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Ex1.xml" ContentType="application/vnd.ms-office.chartex+xml"/>
  <Override PartName="/ppt/charts/style1.xml" ContentType="application/vnd.ms-office.chartstyle+xml"/>
  <Override PartName="/ppt/charts/colors1.xml" ContentType="application/vnd.ms-office.chartcolorstyle+xml"/>
  <Override PartName="/ppt/charts/chartEx2.xml" ContentType="application/vnd.ms-office.chartex+xml"/>
  <Override PartName="/ppt/charts/style2.xml" ContentType="application/vnd.ms-office.chartstyle+xml"/>
  <Override PartName="/ppt/charts/colors2.xml" ContentType="application/vnd.ms-office.chartcolorstyle+xml"/>
  <Override PartName="/ppt/charts/chartEx3.xml" ContentType="application/vnd.ms-office.chartex+xml"/>
  <Override PartName="/ppt/charts/style3.xml" ContentType="application/vnd.ms-office.chartstyle+xml"/>
  <Override PartName="/ppt/charts/colors3.xml" ContentType="application/vnd.ms-office.chartcolorstyle+xml"/>
  <Override PartName="/ppt/charts/chartEx4.xml" ContentType="application/vnd.ms-office.chartex+xml"/>
  <Override PartName="/ppt/charts/style4.xml" ContentType="application/vnd.ms-office.chartstyle+xml"/>
  <Override PartName="/ppt/charts/colors4.xml" ContentType="application/vnd.ms-office.chartcolorstyl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charts/chart1.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rts/chartEx5.xml" ContentType="application/vnd.ms-office.chartex+xml"/>
  <Override PartName="/ppt/charts/style6.xml" ContentType="application/vnd.ms-office.chartstyle+xml"/>
  <Override PartName="/ppt/charts/colors6.xml" ContentType="application/vnd.ms-office.chartcolorstyle+xml"/>
  <Override PartName="/ppt/charts/chartEx6.xml" ContentType="application/vnd.ms-office.chartex+xml"/>
  <Override PartName="/ppt/charts/style7.xml" ContentType="application/vnd.ms-office.chartstyle+xml"/>
  <Override PartName="/ppt/charts/colors7.xml" ContentType="application/vnd.ms-office.chartcolorstyl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rts/chart2.xml" ContentType="application/vnd.openxmlformats-officedocument.drawingml.chart+xml"/>
  <Override PartName="/ppt/charts/style8.xml" ContentType="application/vnd.ms-office.chartstyle+xml"/>
  <Override PartName="/ppt/charts/colors8.xml" ContentType="application/vnd.ms-office.chartcolorstyle+xml"/>
  <Override PartName="/ppt/notesSlides/notesSlide12.xml" ContentType="application/vnd.openxmlformats-officedocument.presentationml.notesSlide+xml"/>
  <Override PartName="/ppt/charts/chart3.xml" ContentType="application/vnd.openxmlformats-officedocument.drawingml.chart+xml"/>
  <Override PartName="/ppt/charts/style9.xml" ContentType="application/vnd.ms-office.chartstyle+xml"/>
  <Override PartName="/ppt/charts/colors9.xml" ContentType="application/vnd.ms-office.chartcolorstyle+xml"/>
  <Override PartName="/ppt/charts/chartEx7.xml" ContentType="application/vnd.ms-office.chartex+xml"/>
  <Override PartName="/ppt/charts/style10.xml" ContentType="application/vnd.ms-office.chartstyle+xml"/>
  <Override PartName="/ppt/charts/colors10.xml" ContentType="application/vnd.ms-office.chartcolorstyle+xml"/>
  <Override PartName="/ppt/charts/chartEx8.xml" ContentType="application/vnd.ms-office.chartex+xml"/>
  <Override PartName="/ppt/charts/style11.xml" ContentType="application/vnd.ms-office.chartstyle+xml"/>
  <Override PartName="/ppt/charts/colors11.xml" ContentType="application/vnd.ms-office.chartcolorstyle+xml"/>
  <Override PartName="/ppt/charts/chartEx9.xml" ContentType="application/vnd.ms-office.chartex+xml"/>
  <Override PartName="/ppt/charts/style12.xml" ContentType="application/vnd.ms-office.chartstyle+xml"/>
  <Override PartName="/ppt/charts/colors12.xml" ContentType="application/vnd.ms-office.chartcolorstyle+xml"/>
  <Override PartName="/ppt/charts/chartEx10.xml" ContentType="application/vnd.ms-office.chartex+xml"/>
  <Override PartName="/ppt/charts/style13.xml" ContentType="application/vnd.ms-office.chartstyle+xml"/>
  <Override PartName="/ppt/charts/colors13.xml" ContentType="application/vnd.ms-office.chartcolorstyle+xml"/>
  <Override PartName="/ppt/charts/chart4.xml" ContentType="application/vnd.openxmlformats-officedocument.drawingml.chart+xml"/>
  <Override PartName="/ppt/charts/style14.xml" ContentType="application/vnd.ms-office.chartstyle+xml"/>
  <Override PartName="/ppt/charts/colors14.xml" ContentType="application/vnd.ms-office.chartcolorstyle+xml"/>
  <Override PartName="/ppt/charts/chart5.xml" ContentType="application/vnd.openxmlformats-officedocument.drawingml.chart+xml"/>
  <Override PartName="/ppt/charts/style15.xml" ContentType="application/vnd.ms-office.chartstyle+xml"/>
  <Override PartName="/ppt/charts/colors15.xml" ContentType="application/vnd.ms-office.chartcolorstyle+xml"/>
  <Override PartName="/ppt/notesSlides/notesSlide13.xml" ContentType="application/vnd.openxmlformats-officedocument.presentationml.notesSlide+xml"/>
  <Override PartName="/ppt/charts/chart6.xml" ContentType="application/vnd.openxmlformats-officedocument.drawingml.chart+xml"/>
  <Override PartName="/ppt/charts/style16.xml" ContentType="application/vnd.ms-office.chartstyle+xml"/>
  <Override PartName="/ppt/charts/colors16.xml" ContentType="application/vnd.ms-office.chartcolorstyl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9" r:id="rId1"/>
  </p:sldMasterIdLst>
  <p:notesMasterIdLst>
    <p:notesMasterId r:id="rId69"/>
  </p:notesMasterIdLst>
  <p:sldIdLst>
    <p:sldId id="256" r:id="rId2"/>
    <p:sldId id="257" r:id="rId3"/>
    <p:sldId id="276" r:id="rId4"/>
    <p:sldId id="277" r:id="rId5"/>
    <p:sldId id="287" r:id="rId6"/>
    <p:sldId id="262" r:id="rId7"/>
    <p:sldId id="355" r:id="rId8"/>
    <p:sldId id="273" r:id="rId9"/>
    <p:sldId id="260" r:id="rId10"/>
    <p:sldId id="259" r:id="rId11"/>
    <p:sldId id="295" r:id="rId12"/>
    <p:sldId id="296" r:id="rId13"/>
    <p:sldId id="297" r:id="rId14"/>
    <p:sldId id="301" r:id="rId15"/>
    <p:sldId id="353" r:id="rId16"/>
    <p:sldId id="302" r:id="rId17"/>
    <p:sldId id="311" r:id="rId18"/>
    <p:sldId id="313" r:id="rId19"/>
    <p:sldId id="315" r:id="rId20"/>
    <p:sldId id="316" r:id="rId21"/>
    <p:sldId id="317" r:id="rId22"/>
    <p:sldId id="303" r:id="rId23"/>
    <p:sldId id="304" r:id="rId24"/>
    <p:sldId id="305" r:id="rId25"/>
    <p:sldId id="281" r:id="rId26"/>
    <p:sldId id="342" r:id="rId27"/>
    <p:sldId id="337" r:id="rId28"/>
    <p:sldId id="336" r:id="rId29"/>
    <p:sldId id="339" r:id="rId30"/>
    <p:sldId id="334" r:id="rId31"/>
    <p:sldId id="343" r:id="rId32"/>
    <p:sldId id="299" r:id="rId33"/>
    <p:sldId id="306" r:id="rId34"/>
    <p:sldId id="354" r:id="rId35"/>
    <p:sldId id="308" r:id="rId36"/>
    <p:sldId id="321" r:id="rId37"/>
    <p:sldId id="320" r:id="rId38"/>
    <p:sldId id="309" r:id="rId39"/>
    <p:sldId id="319" r:id="rId40"/>
    <p:sldId id="318" r:id="rId41"/>
    <p:sldId id="310" r:id="rId42"/>
    <p:sldId id="326" r:id="rId43"/>
    <p:sldId id="261" r:id="rId44"/>
    <p:sldId id="327" r:id="rId45"/>
    <p:sldId id="272" r:id="rId46"/>
    <p:sldId id="328" r:id="rId47"/>
    <p:sldId id="347" r:id="rId48"/>
    <p:sldId id="352" r:id="rId49"/>
    <p:sldId id="350" r:id="rId50"/>
    <p:sldId id="329" r:id="rId51"/>
    <p:sldId id="349" r:id="rId52"/>
    <p:sldId id="348" r:id="rId53"/>
    <p:sldId id="346" r:id="rId54"/>
    <p:sldId id="351" r:id="rId55"/>
    <p:sldId id="300" r:id="rId56"/>
    <p:sldId id="324" r:id="rId57"/>
    <p:sldId id="323" r:id="rId58"/>
    <p:sldId id="325" r:id="rId59"/>
    <p:sldId id="322" r:id="rId60"/>
    <p:sldId id="333" r:id="rId61"/>
    <p:sldId id="335" r:id="rId62"/>
    <p:sldId id="285" r:id="rId63"/>
    <p:sldId id="278" r:id="rId64"/>
    <p:sldId id="288" r:id="rId65"/>
    <p:sldId id="291" r:id="rId66"/>
    <p:sldId id="292" r:id="rId67"/>
    <p:sldId id="293" r:id="rId68"/>
  </p:sldIdLst>
  <p:sldSz cx="9144000" cy="5143500" type="screen16x9"/>
  <p:notesSz cx="6858000" cy="9144000"/>
  <p:embeddedFontLst>
    <p:embeddedFont>
      <p:font typeface="Calibri" panose="020F0502020204030204" pitchFamily="34" charset="0"/>
      <p:regular r:id="rId70"/>
      <p:bold r:id="rId71"/>
      <p:italic r:id="rId72"/>
      <p:boldItalic r:id="rId73"/>
    </p:embeddedFont>
    <p:embeddedFont>
      <p:font typeface="Cambria Math" panose="02040503050406030204" pitchFamily="18" charset="0"/>
      <p:regular r:id="rId74"/>
    </p:embeddedFont>
    <p:embeddedFont>
      <p:font typeface="Oswald" panose="00000500000000000000" pitchFamily="2" charset="0"/>
      <p:regular r:id="rId75"/>
      <p:bold r:id="rId76"/>
    </p:embeddedFont>
    <p:embeddedFont>
      <p:font typeface="Source Sans Pro" panose="020B0503030403020204" pitchFamily="34" charset="0"/>
      <p:regular r:id="rId77"/>
      <p:bold r:id="rId78"/>
      <p:italic r:id="rId79"/>
      <p:boldItalic r:id="rId8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Introduction" id="{8FC31612-18FD-400D-BF48-D545AAE11333}">
          <p14:sldIdLst>
            <p14:sldId id="256"/>
            <p14:sldId id="257"/>
            <p14:sldId id="276"/>
            <p14:sldId id="277"/>
            <p14:sldId id="287"/>
            <p14:sldId id="262"/>
            <p14:sldId id="355"/>
            <p14:sldId id="273"/>
            <p14:sldId id="260"/>
          </p14:sldIdLst>
        </p14:section>
        <p14:section name="Data Description" id="{4D613E7B-D90C-4A6F-8F54-3FA70FCA4A57}">
          <p14:sldIdLst>
            <p14:sldId id="259"/>
            <p14:sldId id="295"/>
            <p14:sldId id="296"/>
            <p14:sldId id="297"/>
            <p14:sldId id="301"/>
            <p14:sldId id="353"/>
            <p14:sldId id="302"/>
            <p14:sldId id="311"/>
            <p14:sldId id="313"/>
            <p14:sldId id="315"/>
            <p14:sldId id="316"/>
            <p14:sldId id="317"/>
            <p14:sldId id="303"/>
            <p14:sldId id="304"/>
            <p14:sldId id="305"/>
          </p14:sldIdLst>
        </p14:section>
        <p14:section name="Model" id="{F49820D6-025D-4270-B27B-AA90601EE7DA}">
          <p14:sldIdLst>
            <p14:sldId id="281"/>
            <p14:sldId id="342"/>
            <p14:sldId id="337"/>
            <p14:sldId id="336"/>
            <p14:sldId id="339"/>
            <p14:sldId id="334"/>
            <p14:sldId id="343"/>
            <p14:sldId id="299"/>
            <p14:sldId id="306"/>
            <p14:sldId id="354"/>
            <p14:sldId id="308"/>
            <p14:sldId id="321"/>
            <p14:sldId id="320"/>
            <p14:sldId id="309"/>
            <p14:sldId id="319"/>
            <p14:sldId id="318"/>
            <p14:sldId id="310"/>
          </p14:sldIdLst>
        </p14:section>
        <p14:section name="Continuous" id="{25FF08A1-0C35-4F57-B20C-A044ED97A195}">
          <p14:sldIdLst>
            <p14:sldId id="326"/>
            <p14:sldId id="261"/>
            <p14:sldId id="327"/>
            <p14:sldId id="272"/>
            <p14:sldId id="328"/>
            <p14:sldId id="347"/>
            <p14:sldId id="352"/>
            <p14:sldId id="350"/>
            <p14:sldId id="329"/>
            <p14:sldId id="349"/>
            <p14:sldId id="348"/>
            <p14:sldId id="346"/>
            <p14:sldId id="351"/>
          </p14:sldIdLst>
        </p14:section>
        <p14:section name="Repeated Sales Index" id="{50656B84-3C53-445E-8FC6-06A62F8AE4EB}">
          <p14:sldIdLst>
            <p14:sldId id="300"/>
            <p14:sldId id="324"/>
            <p14:sldId id="323"/>
            <p14:sldId id="325"/>
            <p14:sldId id="322"/>
          </p14:sldIdLst>
        </p14:section>
        <p14:section name="Appendix" id="{342EA692-820F-4C7E-802A-E9C290F8D88F}">
          <p14:sldIdLst>
            <p14:sldId id="333"/>
            <p14:sldId id="335"/>
            <p14:sldId id="285"/>
            <p14:sldId id="278"/>
            <p14:sldId id="288"/>
            <p14:sldId id="291"/>
            <p14:sldId id="292"/>
            <p14:sldId id="29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1F244"/>
    <a:srgbClr val="E9F793"/>
    <a:srgbClr val="00775E"/>
    <a:srgbClr val="005A47"/>
    <a:srgbClr val="005947"/>
    <a:srgbClr val="00785E"/>
    <a:srgbClr val="91F2B5"/>
    <a:srgbClr val="F3FBC7"/>
    <a:srgbClr val="F6FBC7"/>
    <a:srgbClr val="01997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91A1956-3D7E-41C0-9DF7-105A978C6925}">
  <a:tblStyle styleId="{891A1956-3D7E-41C0-9DF7-105A978C6925}"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C82E05BE-877C-40BA-BEE6-E4ECDAF45F91}"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510" autoAdjust="0"/>
    <p:restoredTop sz="94660"/>
  </p:normalViewPr>
  <p:slideViewPr>
    <p:cSldViewPr snapToGrid="0">
      <p:cViewPr varScale="1">
        <p:scale>
          <a:sx n="108" d="100"/>
          <a:sy n="108" d="100"/>
        </p:scale>
        <p:origin x="691"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5.fntdata"/><Relationship Id="rId79" Type="http://schemas.openxmlformats.org/officeDocument/2006/relationships/font" Target="fonts/font10.fntdata"/><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77" Type="http://schemas.openxmlformats.org/officeDocument/2006/relationships/font" Target="fonts/font8.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3.fntdata"/><Relationship Id="rId80" Type="http://schemas.openxmlformats.org/officeDocument/2006/relationships/font" Target="fonts/font11.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1.fntdata"/><Relationship Id="rId75" Type="http://schemas.openxmlformats.org/officeDocument/2006/relationships/font" Target="fonts/font6.fntdata"/><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font" Target="fonts/font4.fntdata"/><Relationship Id="rId78" Type="http://schemas.openxmlformats.org/officeDocument/2006/relationships/font" Target="fonts/font9.fntdata"/><Relationship Id="rId8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7.fntdata"/><Relationship Id="rId7" Type="http://schemas.openxmlformats.org/officeDocument/2006/relationships/slide" Target="slides/slide6.xml"/><Relationship Id="rId71" Type="http://schemas.openxmlformats.org/officeDocument/2006/relationships/font" Target="fonts/font2.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5.xml"/><Relationship Id="rId1" Type="http://schemas.microsoft.com/office/2011/relationships/chartStyle" Target="style5.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8.xml"/><Relationship Id="rId1" Type="http://schemas.microsoft.com/office/2011/relationships/chartStyle" Target="style8.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9.xml"/><Relationship Id="rId1" Type="http://schemas.microsoft.com/office/2011/relationships/chartStyle" Target="style9.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14.xml"/><Relationship Id="rId1" Type="http://schemas.microsoft.com/office/2011/relationships/chartStyle" Target="style1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15.xml"/><Relationship Id="rId1" Type="http://schemas.microsoft.com/office/2011/relationships/chartStyle" Target="style1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16.xml"/><Relationship Id="rId1" Type="http://schemas.microsoft.com/office/2011/relationships/chartStyle" Target="style16.xml"/></Relationships>
</file>

<file path=ppt/charts/_rels/chartEx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oleObject" Target="file:///C:\Users\91983\Desktop\Emon\Articles%20&amp;%20Projects\Stat-I-Project\Data.xlsx" TargetMode="External"/></Relationships>
</file>

<file path=ppt/charts/_rels/chartEx10.xml.rels><?xml version="1.0" encoding="UTF-8" standalone="yes"?>
<Relationships xmlns="http://schemas.openxmlformats.org/package/2006/relationships"><Relationship Id="rId3" Type="http://schemas.microsoft.com/office/2011/relationships/chartColorStyle" Target="colors13.xml"/><Relationship Id="rId2" Type="http://schemas.microsoft.com/office/2011/relationships/chartStyle" Target="style13.xml"/><Relationship Id="rId1" Type="http://schemas.openxmlformats.org/officeDocument/2006/relationships/oleObject" Target="file:///C:\Users\91983\Desktop\Emon\Articles%20&amp;%20Projects\Stat-I-Project\Data.xlsx" TargetMode="External"/></Relationships>
</file>

<file path=ppt/charts/_rels/chartEx2.xml.rels><?xml version="1.0" encoding="UTF-8" standalone="yes"?>
<Relationships xmlns="http://schemas.openxmlformats.org/package/2006/relationships"><Relationship Id="rId3" Type="http://schemas.microsoft.com/office/2011/relationships/chartColorStyle" Target="colors2.xml"/><Relationship Id="rId2" Type="http://schemas.microsoft.com/office/2011/relationships/chartStyle" Target="style2.xml"/><Relationship Id="rId1" Type="http://schemas.openxmlformats.org/officeDocument/2006/relationships/oleObject" Target="file:///C:\Users\91983\Desktop\Emon\Articles%20&amp;%20Projects\Stat-I-Project\Data.xlsx" TargetMode="External"/></Relationships>
</file>

<file path=ppt/charts/_rels/chartEx3.xml.rels><?xml version="1.0" encoding="UTF-8" standalone="yes"?>
<Relationships xmlns="http://schemas.openxmlformats.org/package/2006/relationships"><Relationship Id="rId3" Type="http://schemas.microsoft.com/office/2011/relationships/chartColorStyle" Target="colors3.xml"/><Relationship Id="rId2" Type="http://schemas.microsoft.com/office/2011/relationships/chartStyle" Target="style3.xml"/><Relationship Id="rId1" Type="http://schemas.openxmlformats.org/officeDocument/2006/relationships/oleObject" Target="file:///C:\Users\91983\Desktop\Emon\Articles%20&amp;%20Projects\Stat-I-Project\Data.xlsx" TargetMode="External"/></Relationships>
</file>

<file path=ppt/charts/_rels/chartEx4.xml.rels><?xml version="1.0" encoding="UTF-8" standalone="yes"?>
<Relationships xmlns="http://schemas.openxmlformats.org/package/2006/relationships"><Relationship Id="rId3" Type="http://schemas.microsoft.com/office/2011/relationships/chartColorStyle" Target="colors4.xml"/><Relationship Id="rId2" Type="http://schemas.microsoft.com/office/2011/relationships/chartStyle" Target="style4.xml"/><Relationship Id="rId1" Type="http://schemas.openxmlformats.org/officeDocument/2006/relationships/oleObject" Target="file:///C:\Users\91983\Desktop\Emon\Articles%20&amp;%20Projects\Stat-I-Project\Data.xlsx" TargetMode="External"/></Relationships>
</file>

<file path=ppt/charts/_rels/chartEx5.xml.rels><?xml version="1.0" encoding="UTF-8" standalone="yes"?>
<Relationships xmlns="http://schemas.openxmlformats.org/package/2006/relationships"><Relationship Id="rId3" Type="http://schemas.microsoft.com/office/2011/relationships/chartColorStyle" Target="colors6.xml"/><Relationship Id="rId2" Type="http://schemas.microsoft.com/office/2011/relationships/chartStyle" Target="style6.xml"/><Relationship Id="rId1" Type="http://schemas.openxmlformats.org/officeDocument/2006/relationships/oleObject" Target="file:///C:\Users\91983\Desktop\Emon\Articles%20&amp;%20Projects\Stat-I-Project\Data.xlsx" TargetMode="External"/></Relationships>
</file>

<file path=ppt/charts/_rels/chartEx6.xml.rels><?xml version="1.0" encoding="UTF-8" standalone="yes"?>
<Relationships xmlns="http://schemas.openxmlformats.org/package/2006/relationships"><Relationship Id="rId3" Type="http://schemas.microsoft.com/office/2011/relationships/chartColorStyle" Target="colors7.xml"/><Relationship Id="rId2" Type="http://schemas.microsoft.com/office/2011/relationships/chartStyle" Target="style7.xml"/><Relationship Id="rId1" Type="http://schemas.openxmlformats.org/officeDocument/2006/relationships/oleObject" Target="file:///C:\Users\91983\Desktop\Emon\Articles%20&amp;%20Projects\Stat-I-Project\Data.xlsx" TargetMode="External"/></Relationships>
</file>

<file path=ppt/charts/_rels/chartEx7.xml.rels><?xml version="1.0" encoding="UTF-8" standalone="yes"?>
<Relationships xmlns="http://schemas.openxmlformats.org/package/2006/relationships"><Relationship Id="rId3" Type="http://schemas.microsoft.com/office/2011/relationships/chartColorStyle" Target="colors10.xml"/><Relationship Id="rId2" Type="http://schemas.microsoft.com/office/2011/relationships/chartStyle" Target="style10.xml"/><Relationship Id="rId1" Type="http://schemas.openxmlformats.org/officeDocument/2006/relationships/oleObject" Target="file:///C:\Users\91983\Desktop\Emon\Articles%20&amp;%20Projects\Stat-I-Project\Data.xlsx" TargetMode="External"/></Relationships>
</file>

<file path=ppt/charts/_rels/chartEx8.xml.rels><?xml version="1.0" encoding="UTF-8" standalone="yes"?>
<Relationships xmlns="http://schemas.openxmlformats.org/package/2006/relationships"><Relationship Id="rId3" Type="http://schemas.microsoft.com/office/2011/relationships/chartColorStyle" Target="colors11.xml"/><Relationship Id="rId2" Type="http://schemas.microsoft.com/office/2011/relationships/chartStyle" Target="style11.xml"/><Relationship Id="rId1" Type="http://schemas.openxmlformats.org/officeDocument/2006/relationships/oleObject" Target="file:///C:\Users\91983\Desktop\Emon\Articles%20&amp;%20Projects\Stat-I-Project\Data.xlsx" TargetMode="External"/></Relationships>
</file>

<file path=ppt/charts/_rels/chartEx9.xml.rels><?xml version="1.0" encoding="UTF-8" standalone="yes"?>
<Relationships xmlns="http://schemas.openxmlformats.org/package/2006/relationships"><Relationship Id="rId3" Type="http://schemas.microsoft.com/office/2011/relationships/chartColorStyle" Target="colors12.xml"/><Relationship Id="rId2" Type="http://schemas.microsoft.com/office/2011/relationships/chartStyle" Target="style12.xml"/><Relationship Id="rId1" Type="http://schemas.openxmlformats.org/officeDocument/2006/relationships/oleObject" Target="file:///C:\Users\91983\Desktop\Emon\Articles%20&amp;%20Projects\Stat-I-Project\Data.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1" i="0" u="none" strike="noStrike" kern="1200" cap="none" baseline="0">
                <a:solidFill>
                  <a:schemeClr val="lt1">
                    <a:lumMod val="85000"/>
                  </a:schemeClr>
                </a:solidFill>
                <a:latin typeface="+mn-lt"/>
                <a:ea typeface="+mn-ea"/>
                <a:cs typeface="+mn-cs"/>
              </a:defRPr>
            </a:pPr>
            <a:r>
              <a:rPr lang="en-IN" b="0" dirty="0">
                <a:effectLst/>
              </a:rPr>
              <a:t>Coefficients in </a:t>
            </a:r>
            <a:r>
              <a:rPr lang="en-IN" b="0">
                <a:effectLst/>
              </a:rPr>
              <a:t>OLS(Band) </a:t>
            </a:r>
            <a:r>
              <a:rPr lang="en-IN" b="0" dirty="0">
                <a:effectLst/>
              </a:rPr>
              <a:t>estimations</a:t>
            </a:r>
          </a:p>
        </c:rich>
      </c:tx>
      <c:overlay val="0"/>
      <c:spPr>
        <a:noFill/>
        <a:ln>
          <a:noFill/>
        </a:ln>
        <a:effectLst/>
      </c:spPr>
      <c:txPr>
        <a:bodyPr rot="0" spcFirstLastPara="1" vertOverflow="ellipsis" vert="horz" wrap="square" anchor="ctr" anchorCtr="1"/>
        <a:lstStyle/>
        <a:p>
          <a:pPr>
            <a:defRPr sz="1862" b="1" i="0" u="none" strike="noStrike" kern="1200" cap="none" baseline="0">
              <a:solidFill>
                <a:schemeClr val="lt1">
                  <a:lumMod val="85000"/>
                </a:schemeClr>
              </a:solidFill>
              <a:latin typeface="+mn-lt"/>
              <a:ea typeface="+mn-ea"/>
              <a:cs typeface="+mn-cs"/>
            </a:defRPr>
          </a:pPr>
          <a:endParaRPr lang="en-US"/>
        </a:p>
      </c:txPr>
    </c:title>
    <c:autoTitleDeleted val="0"/>
    <c:plotArea>
      <c:layout>
        <c:manualLayout>
          <c:layoutTarget val="inner"/>
          <c:xMode val="edge"/>
          <c:yMode val="edge"/>
          <c:x val="5.0382511597541542E-2"/>
          <c:y val="0.17735666375036455"/>
          <c:w val="0.9344572324513255"/>
          <c:h val="0.50402877418100522"/>
        </c:manualLayout>
      </c:layout>
      <c:lineChart>
        <c:grouping val="stacked"/>
        <c:varyColors val="0"/>
        <c:ser>
          <c:idx val="0"/>
          <c:order val="0"/>
          <c:tx>
            <c:strRef>
              <c:f>Sheet1!$B$1</c:f>
              <c:strCache>
                <c:ptCount val="1"/>
                <c:pt idx="0">
                  <c:v>Price 1</c:v>
                </c:pt>
              </c:strCache>
            </c:strRef>
          </c:tx>
          <c:spPr>
            <a:ln w="22225" cap="rnd">
              <a:solidFill>
                <a:schemeClr val="accent1"/>
              </a:solidFill>
            </a:ln>
            <a:effectLst>
              <a:glow rad="139700">
                <a:schemeClr val="accent1">
                  <a:satMod val="175000"/>
                  <a:alpha val="14000"/>
                </a:schemeClr>
              </a:glow>
            </a:effectLst>
          </c:spPr>
          <c:marker>
            <c:symbol val="none"/>
          </c:marker>
          <c:cat>
            <c:strRef>
              <c:f>Sheet1!$A$2:$A$14</c:f>
              <c:strCache>
                <c:ptCount val="13"/>
                <c:pt idx="0">
                  <c:v>epc_rating_b</c:v>
                </c:pt>
                <c:pt idx="1">
                  <c:v>epc_rating_c</c:v>
                </c:pt>
                <c:pt idx="2">
                  <c:v>epc_rating_e</c:v>
                </c:pt>
                <c:pt idx="3">
                  <c:v>epc_rating_f</c:v>
                </c:pt>
                <c:pt idx="4">
                  <c:v>epc_rating_g</c:v>
                </c:pt>
                <c:pt idx="5">
                  <c:v>reg_north_east</c:v>
                </c:pt>
                <c:pt idx="6">
                  <c:v>reg_yorkshire_and_the_humber</c:v>
                </c:pt>
                <c:pt idx="7">
                  <c:v>reg_east_midlands</c:v>
                </c:pt>
                <c:pt idx="8">
                  <c:v>reg_west_midlands</c:v>
                </c:pt>
                <c:pt idx="9">
                  <c:v>reg_east_of_england</c:v>
                </c:pt>
                <c:pt idx="10">
                  <c:v>reg_london</c:v>
                </c:pt>
                <c:pt idx="11">
                  <c:v>reg_south_east</c:v>
                </c:pt>
                <c:pt idx="12">
                  <c:v>reg_south_west</c:v>
                </c:pt>
              </c:strCache>
            </c:strRef>
          </c:cat>
          <c:val>
            <c:numRef>
              <c:f>Sheet1!$B$2:$B$14</c:f>
              <c:numCache>
                <c:formatCode>General</c:formatCode>
                <c:ptCount val="13"/>
                <c:pt idx="0">
                  <c:v>1.5108126397665951</c:v>
                </c:pt>
                <c:pt idx="1">
                  <c:v>1.1501246217435384</c:v>
                </c:pt>
                <c:pt idx="2">
                  <c:v>0.97875782513318066</c:v>
                </c:pt>
                <c:pt idx="3">
                  <c:v>0.90189283707849255</c:v>
                </c:pt>
                <c:pt idx="4">
                  <c:v>0.68941148075547443</c:v>
                </c:pt>
                <c:pt idx="5">
                  <c:v>0.99736272016889371</c:v>
                </c:pt>
                <c:pt idx="6">
                  <c:v>1.0630329905950127</c:v>
                </c:pt>
                <c:pt idx="7">
                  <c:v>0.99719041880802028</c:v>
                </c:pt>
                <c:pt idx="8">
                  <c:v>1.1070454424265206</c:v>
                </c:pt>
                <c:pt idx="9">
                  <c:v>1.2259160060258703</c:v>
                </c:pt>
                <c:pt idx="10">
                  <c:v>2.4177124216175239</c:v>
                </c:pt>
                <c:pt idx="11">
                  <c:v>1.6427670423817891</c:v>
                </c:pt>
                <c:pt idx="12">
                  <c:v>1.2710218824783746</c:v>
                </c:pt>
              </c:numCache>
            </c:numRef>
          </c:val>
          <c:smooth val="0"/>
          <c:extLst>
            <c:ext xmlns:c16="http://schemas.microsoft.com/office/drawing/2014/chart" uri="{C3380CC4-5D6E-409C-BE32-E72D297353CC}">
              <c16:uniqueId val="{00000000-9588-47B8-8E6A-EC623E14C761}"/>
            </c:ext>
          </c:extLst>
        </c:ser>
        <c:ser>
          <c:idx val="1"/>
          <c:order val="1"/>
          <c:tx>
            <c:strRef>
              <c:f>Sheet1!$C$1</c:f>
              <c:strCache>
                <c:ptCount val="1"/>
                <c:pt idx="0">
                  <c:v>Price 2</c:v>
                </c:pt>
              </c:strCache>
            </c:strRef>
          </c:tx>
          <c:spPr>
            <a:ln w="22225" cap="rnd">
              <a:solidFill>
                <a:schemeClr val="accent2"/>
              </a:solidFill>
            </a:ln>
            <a:effectLst>
              <a:glow rad="139700">
                <a:schemeClr val="accent2">
                  <a:satMod val="175000"/>
                  <a:alpha val="14000"/>
                </a:schemeClr>
              </a:glow>
            </a:effectLst>
          </c:spPr>
          <c:marker>
            <c:symbol val="none"/>
          </c:marker>
          <c:cat>
            <c:strRef>
              <c:f>Sheet1!$A$2:$A$14</c:f>
              <c:strCache>
                <c:ptCount val="13"/>
                <c:pt idx="0">
                  <c:v>epc_rating_b</c:v>
                </c:pt>
                <c:pt idx="1">
                  <c:v>epc_rating_c</c:v>
                </c:pt>
                <c:pt idx="2">
                  <c:v>epc_rating_e</c:v>
                </c:pt>
                <c:pt idx="3">
                  <c:v>epc_rating_f</c:v>
                </c:pt>
                <c:pt idx="4">
                  <c:v>epc_rating_g</c:v>
                </c:pt>
                <c:pt idx="5">
                  <c:v>reg_north_east</c:v>
                </c:pt>
                <c:pt idx="6">
                  <c:v>reg_yorkshire_and_the_humber</c:v>
                </c:pt>
                <c:pt idx="7">
                  <c:v>reg_east_midlands</c:v>
                </c:pt>
                <c:pt idx="8">
                  <c:v>reg_west_midlands</c:v>
                </c:pt>
                <c:pt idx="9">
                  <c:v>reg_east_of_england</c:v>
                </c:pt>
                <c:pt idx="10">
                  <c:v>reg_london</c:v>
                </c:pt>
                <c:pt idx="11">
                  <c:v>reg_south_east</c:v>
                </c:pt>
                <c:pt idx="12">
                  <c:v>reg_south_west</c:v>
                </c:pt>
              </c:strCache>
            </c:strRef>
          </c:cat>
          <c:val>
            <c:numRef>
              <c:f>Sheet1!$C$2:$C$14</c:f>
              <c:numCache>
                <c:formatCode>General</c:formatCode>
                <c:ptCount val="13"/>
                <c:pt idx="0">
                  <c:v>1.0364203336833999</c:v>
                </c:pt>
                <c:pt idx="1">
                  <c:v>1.0270415517358196</c:v>
                </c:pt>
                <c:pt idx="2">
                  <c:v>1.0208534525785575</c:v>
                </c:pt>
                <c:pt idx="3">
                  <c:v>0.96015837815950877</c:v>
                </c:pt>
                <c:pt idx="4">
                  <c:v>0.76065653188310911</c:v>
                </c:pt>
                <c:pt idx="5">
                  <c:v>0.93249761451905278</c:v>
                </c:pt>
                <c:pt idx="6">
                  <c:v>1.0524205661334201</c:v>
                </c:pt>
                <c:pt idx="7">
                  <c:v>0.97533849579926579</c:v>
                </c:pt>
                <c:pt idx="8">
                  <c:v>1.0607474497074967</c:v>
                </c:pt>
                <c:pt idx="9">
                  <c:v>1.21006598088868</c:v>
                </c:pt>
                <c:pt idx="10">
                  <c:v>2.6676738886472307</c:v>
                </c:pt>
                <c:pt idx="11">
                  <c:v>1.6057770657316091</c:v>
                </c:pt>
                <c:pt idx="12">
                  <c:v>1.2902296665532809</c:v>
                </c:pt>
              </c:numCache>
            </c:numRef>
          </c:val>
          <c:smooth val="0"/>
          <c:extLst>
            <c:ext xmlns:c16="http://schemas.microsoft.com/office/drawing/2014/chart" uri="{C3380CC4-5D6E-409C-BE32-E72D297353CC}">
              <c16:uniqueId val="{00000001-9588-47B8-8E6A-EC623E14C761}"/>
            </c:ext>
          </c:extLst>
        </c:ser>
        <c:dLbls>
          <c:showLegendKey val="0"/>
          <c:showVal val="0"/>
          <c:showCatName val="0"/>
          <c:showSerName val="0"/>
          <c:showPercent val="0"/>
          <c:showBubbleSize val="0"/>
        </c:dLbls>
        <c:smooth val="0"/>
        <c:axId val="1907754096"/>
        <c:axId val="1907754928"/>
      </c:lineChart>
      <c:catAx>
        <c:axId val="1907754096"/>
        <c:scaling>
          <c:orientation val="minMax"/>
        </c:scaling>
        <c:delete val="0"/>
        <c:axPos val="b"/>
        <c:majorGridlines>
          <c:spPr>
            <a:ln w="9525" cap="flat" cmpd="sng" algn="ctr">
              <a:solidFill>
                <a:schemeClr val="tx2">
                  <a:lumMod val="90000"/>
                </a:schemeClr>
              </a:solidFill>
              <a:round/>
            </a:ln>
            <a:effectLst/>
          </c:spPr>
        </c:majorGridlines>
        <c:numFmt formatCode="General" sourceLinked="1"/>
        <c:majorTickMark val="none"/>
        <c:minorTickMark val="none"/>
        <c:tickLblPos val="low"/>
        <c:spPr>
          <a:noFill/>
          <a:ln>
            <a:noFill/>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crossAx val="1907754928"/>
        <c:crosses val="autoZero"/>
        <c:auto val="1"/>
        <c:lblAlgn val="ctr"/>
        <c:lblOffset val="100"/>
        <c:noMultiLvlLbl val="0"/>
      </c:catAx>
      <c:valAx>
        <c:axId val="1907754928"/>
        <c:scaling>
          <c:orientation val="minMax"/>
        </c:scaling>
        <c:delete val="0"/>
        <c:axPos val="l"/>
        <c:majorGridlines>
          <c:spPr>
            <a:ln w="9525" cap="flat" cmpd="sng" algn="ctr">
              <a:solidFill>
                <a:schemeClr val="tx2">
                  <a:lumMod val="9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crossAx val="1907754096"/>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legend>
    <c:plotVisOnly val="1"/>
    <c:dispBlanksAs val="zero"/>
    <c:extLst>
      <c:ext xmlns:c16r3="http://schemas.microsoft.com/office/drawing/2017/03/chart" uri="{56B9EC1D-385E-4148-901F-78D8002777C0}">
        <c16r3:dataDisplayOptions16>
          <c16r3:dispNaAsBlank val="1"/>
        </c16r3:dataDisplayOptions16>
      </c:ext>
    </c:extLst>
    <c:showDLblsOverMax val="0"/>
  </c:chart>
  <c:spPr>
    <a:solidFill>
      <a:schemeClr val="dk1">
        <a:lumMod val="75000"/>
        <a:lumOff val="25000"/>
      </a:schemeClr>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1" i="0" u="none" strike="noStrike" kern="1200" cap="none" baseline="0">
                <a:solidFill>
                  <a:schemeClr val="lt1">
                    <a:lumMod val="85000"/>
                  </a:schemeClr>
                </a:solidFill>
                <a:latin typeface="+mn-lt"/>
                <a:ea typeface="+mn-ea"/>
                <a:cs typeface="+mn-cs"/>
              </a:defRPr>
            </a:pPr>
            <a:r>
              <a:rPr lang="en-IN" dirty="0"/>
              <a:t>Price 1</a:t>
            </a:r>
          </a:p>
        </c:rich>
      </c:tx>
      <c:overlay val="0"/>
      <c:spPr>
        <a:noFill/>
        <a:ln>
          <a:noFill/>
        </a:ln>
        <a:effectLst/>
      </c:spPr>
      <c:txPr>
        <a:bodyPr rot="0" spcFirstLastPara="1" vertOverflow="ellipsis" vert="horz" wrap="square" anchor="ctr" anchorCtr="1"/>
        <a:lstStyle/>
        <a:p>
          <a:pPr>
            <a:defRPr sz="1862" b="1" i="0" u="none" strike="noStrike" kern="1200" cap="none" baseline="0">
              <a:solidFill>
                <a:schemeClr val="lt1">
                  <a:lumMod val="85000"/>
                </a:schemeClr>
              </a:solidFill>
              <a:latin typeface="+mn-lt"/>
              <a:ea typeface="+mn-ea"/>
              <a:cs typeface="+mn-cs"/>
            </a:defRPr>
          </a:pPr>
          <a:endParaRPr lang="en-US"/>
        </a:p>
      </c:txPr>
    </c:title>
    <c:autoTitleDeleted val="0"/>
    <c:plotArea>
      <c:layout/>
      <c:scatterChart>
        <c:scatterStyle val="smoothMarker"/>
        <c:varyColors val="0"/>
        <c:ser>
          <c:idx val="0"/>
          <c:order val="0"/>
          <c:tx>
            <c:strRef>
              <c:f>Sheet1!$B$1</c:f>
              <c:strCache>
                <c:ptCount val="1"/>
                <c:pt idx="0">
                  <c:v>Y-Values</c:v>
                </c:pt>
              </c:strCache>
            </c:strRef>
          </c:tx>
          <c:spPr>
            <a:ln w="22225" cap="rnd">
              <a:solidFill>
                <a:schemeClr val="accent1"/>
              </a:solidFill>
            </a:ln>
            <a:effectLst>
              <a:glow rad="139700">
                <a:schemeClr val="accent1">
                  <a:satMod val="175000"/>
                  <a:alpha val="14000"/>
                </a:schemeClr>
              </a:glow>
            </a:effectLst>
          </c:spPr>
          <c:marker>
            <c:symbol val="none"/>
          </c:marker>
          <c:xVal>
            <c:numRef>
              <c:f>Sheet1!$A$2:$A$101</c:f>
              <c:numCache>
                <c:formatCode>General</c:formatCode>
                <c:ptCount val="100"/>
                <c:pt idx="0">
                  <c:v>-2</c:v>
                </c:pt>
                <c:pt idx="1">
                  <c:v>-1.95959595959596</c:v>
                </c:pt>
                <c:pt idx="2">
                  <c:v>-1.91919191919192</c:v>
                </c:pt>
                <c:pt idx="3">
                  <c:v>-1.87878787878788</c:v>
                </c:pt>
                <c:pt idx="4">
                  <c:v>-1.83838383838384</c:v>
                </c:pt>
                <c:pt idx="5">
                  <c:v>-1.7979797979798</c:v>
                </c:pt>
                <c:pt idx="6">
                  <c:v>-1.75757575757576</c:v>
                </c:pt>
                <c:pt idx="7">
                  <c:v>-1.71717171717172</c:v>
                </c:pt>
                <c:pt idx="8">
                  <c:v>-1.67676767676768</c:v>
                </c:pt>
                <c:pt idx="9">
                  <c:v>-1.63636363636364</c:v>
                </c:pt>
                <c:pt idx="10">
                  <c:v>-1.5959595959596</c:v>
                </c:pt>
                <c:pt idx="11">
                  <c:v>-1.55555555555556</c:v>
                </c:pt>
                <c:pt idx="12">
                  <c:v>-1.51515151515152</c:v>
                </c:pt>
                <c:pt idx="13">
                  <c:v>-1.47474747474747</c:v>
                </c:pt>
                <c:pt idx="14">
                  <c:v>-1.43434343434343</c:v>
                </c:pt>
                <c:pt idx="15">
                  <c:v>-1.39393939393939</c:v>
                </c:pt>
                <c:pt idx="16">
                  <c:v>-1.35353535353535</c:v>
                </c:pt>
                <c:pt idx="17">
                  <c:v>-1.31313131313131</c:v>
                </c:pt>
                <c:pt idx="18">
                  <c:v>-1.27272727272727</c:v>
                </c:pt>
                <c:pt idx="19">
                  <c:v>-1.23232323232323</c:v>
                </c:pt>
                <c:pt idx="20">
                  <c:v>-1.19191919191919</c:v>
                </c:pt>
                <c:pt idx="21">
                  <c:v>-1.15151515151515</c:v>
                </c:pt>
                <c:pt idx="22">
                  <c:v>-1.1111111111111101</c:v>
                </c:pt>
                <c:pt idx="23">
                  <c:v>-1.0707070707070701</c:v>
                </c:pt>
                <c:pt idx="24">
                  <c:v>-1.0303030303030301</c:v>
                </c:pt>
                <c:pt idx="25">
                  <c:v>-0.98989898989898994</c:v>
                </c:pt>
                <c:pt idx="26">
                  <c:v>-0.94949494949494895</c:v>
                </c:pt>
                <c:pt idx="27">
                  <c:v>-0.90909090909090895</c:v>
                </c:pt>
                <c:pt idx="28">
                  <c:v>-0.86868686868686895</c:v>
                </c:pt>
                <c:pt idx="29">
                  <c:v>-0.82828282828282795</c:v>
                </c:pt>
                <c:pt idx="30">
                  <c:v>-0.78787878787878796</c:v>
                </c:pt>
                <c:pt idx="31">
                  <c:v>-0.74747474747474696</c:v>
                </c:pt>
                <c:pt idx="32">
                  <c:v>-0.70707070707070696</c:v>
                </c:pt>
                <c:pt idx="33">
                  <c:v>-0.66666666666666696</c:v>
                </c:pt>
                <c:pt idx="34">
                  <c:v>-0.62626262626262597</c:v>
                </c:pt>
                <c:pt idx="35">
                  <c:v>-0.58585858585858597</c:v>
                </c:pt>
                <c:pt idx="36">
                  <c:v>-0.54545454545454497</c:v>
                </c:pt>
                <c:pt idx="37">
                  <c:v>-0.50505050505050497</c:v>
                </c:pt>
                <c:pt idx="38">
                  <c:v>-0.46464646464646497</c:v>
                </c:pt>
                <c:pt idx="39">
                  <c:v>-0.42424242424242398</c:v>
                </c:pt>
                <c:pt idx="40">
                  <c:v>-0.38383838383838398</c:v>
                </c:pt>
                <c:pt idx="41">
                  <c:v>-0.34343434343434298</c:v>
                </c:pt>
                <c:pt idx="42">
                  <c:v>-0.30303030303030298</c:v>
                </c:pt>
                <c:pt idx="43">
                  <c:v>-0.26262626262626299</c:v>
                </c:pt>
                <c:pt idx="44">
                  <c:v>-0.22222222222222199</c:v>
                </c:pt>
                <c:pt idx="45">
                  <c:v>-0.18181818181818199</c:v>
                </c:pt>
                <c:pt idx="46">
                  <c:v>-0.14141414141414099</c:v>
                </c:pt>
                <c:pt idx="47">
                  <c:v>-0.10101010101010099</c:v>
                </c:pt>
                <c:pt idx="48">
                  <c:v>-6.0606060606060601E-2</c:v>
                </c:pt>
                <c:pt idx="49">
                  <c:v>-2.02020202020201E-2</c:v>
                </c:pt>
                <c:pt idx="50">
                  <c:v>2.0202020202020301E-2</c:v>
                </c:pt>
                <c:pt idx="51">
                  <c:v>6.0606060606061003E-2</c:v>
                </c:pt>
                <c:pt idx="52">
                  <c:v>0.10101010101010099</c:v>
                </c:pt>
                <c:pt idx="53">
                  <c:v>0.14141414141414099</c:v>
                </c:pt>
                <c:pt idx="54">
                  <c:v>0.18181818181818199</c:v>
                </c:pt>
                <c:pt idx="55">
                  <c:v>0.22222222222222199</c:v>
                </c:pt>
                <c:pt idx="56">
                  <c:v>0.26262626262626299</c:v>
                </c:pt>
                <c:pt idx="57">
                  <c:v>0.30303030303030298</c:v>
                </c:pt>
                <c:pt idx="58">
                  <c:v>0.34343434343434298</c:v>
                </c:pt>
                <c:pt idx="59">
                  <c:v>0.38383838383838398</c:v>
                </c:pt>
                <c:pt idx="60">
                  <c:v>0.42424242424242398</c:v>
                </c:pt>
                <c:pt idx="61">
                  <c:v>0.46464646464646497</c:v>
                </c:pt>
                <c:pt idx="62">
                  <c:v>0.50505050505050497</c:v>
                </c:pt>
                <c:pt idx="63">
                  <c:v>0.54545454545454597</c:v>
                </c:pt>
                <c:pt idx="64">
                  <c:v>0.58585858585858597</c:v>
                </c:pt>
                <c:pt idx="65">
                  <c:v>0.62626262626262597</c:v>
                </c:pt>
                <c:pt idx="66">
                  <c:v>0.66666666666666696</c:v>
                </c:pt>
                <c:pt idx="67">
                  <c:v>0.70707070707070696</c:v>
                </c:pt>
                <c:pt idx="68">
                  <c:v>0.74747474747474796</c:v>
                </c:pt>
                <c:pt idx="69">
                  <c:v>0.78787878787878796</c:v>
                </c:pt>
                <c:pt idx="70">
                  <c:v>0.82828282828282895</c:v>
                </c:pt>
                <c:pt idx="71">
                  <c:v>0.86868686868686895</c:v>
                </c:pt>
                <c:pt idx="72">
                  <c:v>0.90909090909090895</c:v>
                </c:pt>
                <c:pt idx="73">
                  <c:v>0.94949494949494995</c:v>
                </c:pt>
                <c:pt idx="74">
                  <c:v>0.98989898989898994</c:v>
                </c:pt>
                <c:pt idx="75">
                  <c:v>1.0303030303030301</c:v>
                </c:pt>
                <c:pt idx="76">
                  <c:v>1.0707070707070701</c:v>
                </c:pt>
                <c:pt idx="77">
                  <c:v>1.1111111111111101</c:v>
                </c:pt>
                <c:pt idx="78">
                  <c:v>1.15151515151515</c:v>
                </c:pt>
                <c:pt idx="79">
                  <c:v>1.19191919191919</c:v>
                </c:pt>
                <c:pt idx="80">
                  <c:v>1.23232323232323</c:v>
                </c:pt>
                <c:pt idx="81">
                  <c:v>1.27272727272727</c:v>
                </c:pt>
                <c:pt idx="82">
                  <c:v>1.31313131313131</c:v>
                </c:pt>
                <c:pt idx="83">
                  <c:v>1.35353535353535</c:v>
                </c:pt>
                <c:pt idx="84">
                  <c:v>1.39393939393939</c:v>
                </c:pt>
                <c:pt idx="85">
                  <c:v>1.43434343434343</c:v>
                </c:pt>
                <c:pt idx="86">
                  <c:v>1.47474747474747</c:v>
                </c:pt>
                <c:pt idx="87">
                  <c:v>1.51515151515152</c:v>
                </c:pt>
                <c:pt idx="88">
                  <c:v>1.55555555555556</c:v>
                </c:pt>
                <c:pt idx="89">
                  <c:v>1.5959595959596</c:v>
                </c:pt>
                <c:pt idx="90">
                  <c:v>1.63636363636364</c:v>
                </c:pt>
                <c:pt idx="91">
                  <c:v>1.67676767676768</c:v>
                </c:pt>
                <c:pt idx="92">
                  <c:v>1.71717171717172</c:v>
                </c:pt>
                <c:pt idx="93">
                  <c:v>1.75757575757576</c:v>
                </c:pt>
                <c:pt idx="94">
                  <c:v>1.7979797979798</c:v>
                </c:pt>
                <c:pt idx="95">
                  <c:v>1.83838383838384</c:v>
                </c:pt>
                <c:pt idx="96">
                  <c:v>1.87878787878788</c:v>
                </c:pt>
                <c:pt idx="97">
                  <c:v>1.91919191919192</c:v>
                </c:pt>
                <c:pt idx="98">
                  <c:v>1.95959595959596</c:v>
                </c:pt>
                <c:pt idx="99">
                  <c:v>2</c:v>
                </c:pt>
              </c:numCache>
            </c:numRef>
          </c:xVal>
          <c:yVal>
            <c:numRef>
              <c:f>Sheet1!$B$2:$B$101</c:f>
              <c:numCache>
                <c:formatCode>General</c:formatCode>
                <c:ptCount val="100"/>
                <c:pt idx="0">
                  <c:v>-23311.7381126937</c:v>
                </c:pt>
                <c:pt idx="1">
                  <c:v>-22997.5876415274</c:v>
                </c:pt>
                <c:pt idx="2">
                  <c:v>-22688.223527104401</c:v>
                </c:pt>
                <c:pt idx="3">
                  <c:v>-22383.818205227599</c:v>
                </c:pt>
                <c:pt idx="4">
                  <c:v>-22084.545009277299</c:v>
                </c:pt>
                <c:pt idx="5">
                  <c:v>-21790.578113343799</c:v>
                </c:pt>
                <c:pt idx="6">
                  <c:v>-21502.089974112201</c:v>
                </c:pt>
                <c:pt idx="7">
                  <c:v>-21219.2470215377</c:v>
                </c:pt>
                <c:pt idx="8">
                  <c:v>-20942.213867128099</c:v>
                </c:pt>
                <c:pt idx="9">
                  <c:v>-20671.146484056801</c:v>
                </c:pt>
                <c:pt idx="10">
                  <c:v>-20406.193740277798</c:v>
                </c:pt>
                <c:pt idx="11">
                  <c:v>-20147.4987353502</c:v>
                </c:pt>
                <c:pt idx="12">
                  <c:v>-19895.188055040599</c:v>
                </c:pt>
                <c:pt idx="13">
                  <c:v>-19649.383916730902</c:v>
                </c:pt>
                <c:pt idx="14">
                  <c:v>-19410.190682126398</c:v>
                </c:pt>
                <c:pt idx="15">
                  <c:v>-19177.6998237027</c:v>
                </c:pt>
                <c:pt idx="16">
                  <c:v>-18951.9931788002</c:v>
                </c:pt>
                <c:pt idx="17">
                  <c:v>-18733.128545310799</c:v>
                </c:pt>
                <c:pt idx="18">
                  <c:v>-18521.157925181</c:v>
                </c:pt>
                <c:pt idx="19">
                  <c:v>-18316.1109153</c:v>
                </c:pt>
                <c:pt idx="20">
                  <c:v>-18118.002927534599</c:v>
                </c:pt>
                <c:pt idx="21">
                  <c:v>-17926.838827875101</c:v>
                </c:pt>
                <c:pt idx="22">
                  <c:v>-17742.6004477073</c:v>
                </c:pt>
                <c:pt idx="23">
                  <c:v>-17565.264546474598</c:v>
                </c:pt>
                <c:pt idx="24">
                  <c:v>-17394.789368656198</c:v>
                </c:pt>
                <c:pt idx="25">
                  <c:v>-17231.122893097701</c:v>
                </c:pt>
                <c:pt idx="26">
                  <c:v>-17074.205958901301</c:v>
                </c:pt>
                <c:pt idx="27">
                  <c:v>-16923.965745958401</c:v>
                </c:pt>
                <c:pt idx="28">
                  <c:v>-16780.326921511602</c:v>
                </c:pt>
                <c:pt idx="29">
                  <c:v>-16643.206593195999</c:v>
                </c:pt>
                <c:pt idx="30">
                  <c:v>-16512.518230379599</c:v>
                </c:pt>
                <c:pt idx="31">
                  <c:v>-16388.174861655902</c:v>
                </c:pt>
                <c:pt idx="32">
                  <c:v>-16270.088807603001</c:v>
                </c:pt>
                <c:pt idx="33">
                  <c:v>-16158.173268168201</c:v>
                </c:pt>
                <c:pt idx="34">
                  <c:v>-16052.347913043201</c:v>
                </c:pt>
                <c:pt idx="35">
                  <c:v>-15952.5352725065</c:v>
                </c:pt>
                <c:pt idx="36">
                  <c:v>-15858.666327020999</c:v>
                </c:pt>
                <c:pt idx="37">
                  <c:v>-15770.684572390301</c:v>
                </c:pt>
                <c:pt idx="38">
                  <c:v>-15688.538540568999</c:v>
                </c:pt>
                <c:pt idx="39">
                  <c:v>-15612.2002585356</c:v>
                </c:pt>
                <c:pt idx="40">
                  <c:v>-15541.6508362934</c:v>
                </c:pt>
                <c:pt idx="41">
                  <c:v>-15476.893897780999</c:v>
                </c:pt>
                <c:pt idx="42">
                  <c:v>-15417.9622980975</c:v>
                </c:pt>
                <c:pt idx="43">
                  <c:v>-15364.9014921076</c:v>
                </c:pt>
                <c:pt idx="44">
                  <c:v>-15317.8103035444</c:v>
                </c:pt>
                <c:pt idx="45">
                  <c:v>-15276.8060805525</c:v>
                </c:pt>
                <c:pt idx="46">
                  <c:v>-15242.0602691031</c:v>
                </c:pt>
                <c:pt idx="47">
                  <c:v>-15213.805949436801</c:v>
                </c:pt>
                <c:pt idx="48">
                  <c:v>-15192.3075913548</c:v>
                </c:pt>
                <c:pt idx="49">
                  <c:v>-15177.9505490682</c:v>
                </c:pt>
                <c:pt idx="50">
                  <c:v>-15171.1583063541</c:v>
                </c:pt>
                <c:pt idx="51">
                  <c:v>-15172.482146427799</c:v>
                </c:pt>
                <c:pt idx="52">
                  <c:v>-15182.601152429101</c:v>
                </c:pt>
                <c:pt idx="53">
                  <c:v>-15202.266025942999</c:v>
                </c:pt>
                <c:pt idx="54">
                  <c:v>-15232.4726360362</c:v>
                </c:pt>
                <c:pt idx="55">
                  <c:v>-15274.285967133999</c:v>
                </c:pt>
                <c:pt idx="56">
                  <c:v>-15328.9962576567</c:v>
                </c:pt>
                <c:pt idx="57">
                  <c:v>-15398.091462742999</c:v>
                </c:pt>
                <c:pt idx="58">
                  <c:v>-15483.1450868097</c:v>
                </c:pt>
                <c:pt idx="59">
                  <c:v>-15585.9827604769</c:v>
                </c:pt>
                <c:pt idx="60">
                  <c:v>-15708.481716681799</c:v>
                </c:pt>
                <c:pt idx="61">
                  <c:v>-15852.538750175599</c:v>
                </c:pt>
                <c:pt idx="62">
                  <c:v>-16020.065513765399</c:v>
                </c:pt>
                <c:pt idx="63">
                  <c:v>-16212.8285640629</c:v>
                </c:pt>
                <c:pt idx="64">
                  <c:v>-16432.192521724799</c:v>
                </c:pt>
                <c:pt idx="65">
                  <c:v>-16679.396632956999</c:v>
                </c:pt>
                <c:pt idx="66">
                  <c:v>-16954.981391755799</c:v>
                </c:pt>
                <c:pt idx="67">
                  <c:v>-17259.014850672502</c:v>
                </c:pt>
                <c:pt idx="68">
                  <c:v>-17591.210102293098</c:v>
                </c:pt>
                <c:pt idx="69">
                  <c:v>-17950.4515949214</c:v>
                </c:pt>
                <c:pt idx="70">
                  <c:v>-18335.459924015599</c:v>
                </c:pt>
                <c:pt idx="71">
                  <c:v>-18744.5175584803</c:v>
                </c:pt>
                <c:pt idx="72">
                  <c:v>-19175.6483841068</c:v>
                </c:pt>
                <c:pt idx="73">
                  <c:v>-19626.8553260095</c:v>
                </c:pt>
                <c:pt idx="74">
                  <c:v>-20096.104644030402</c:v>
                </c:pt>
                <c:pt idx="75">
                  <c:v>-20581.3823483085</c:v>
                </c:pt>
                <c:pt idx="76">
                  <c:v>-21080.8861701649</c:v>
                </c:pt>
                <c:pt idx="77">
                  <c:v>-21592.924397139901</c:v>
                </c:pt>
                <c:pt idx="78">
                  <c:v>-22115.953761409899</c:v>
                </c:pt>
                <c:pt idx="79">
                  <c:v>-22648.698618350401</c:v>
                </c:pt>
                <c:pt idx="80">
                  <c:v>-23189.944307852202</c:v>
                </c:pt>
                <c:pt idx="81">
                  <c:v>-23738.7180138527</c:v>
                </c:pt>
                <c:pt idx="82">
                  <c:v>-24294.156920257301</c:v>
                </c:pt>
                <c:pt idx="83">
                  <c:v>-24855.501047185</c:v>
                </c:pt>
                <c:pt idx="84">
                  <c:v>-25422.152592394301</c:v>
                </c:pt>
                <c:pt idx="85">
                  <c:v>-25993.547523360299</c:v>
                </c:pt>
                <c:pt idx="86">
                  <c:v>-26569.2441754016</c:v>
                </c:pt>
                <c:pt idx="87">
                  <c:v>-27148.849565159799</c:v>
                </c:pt>
                <c:pt idx="88">
                  <c:v>-27732.0198159049</c:v>
                </c:pt>
                <c:pt idx="89">
                  <c:v>-28318.4790419866</c:v>
                </c:pt>
                <c:pt idx="90">
                  <c:v>-28907.9660659029</c:v>
                </c:pt>
                <c:pt idx="91">
                  <c:v>-29500.272175126302</c:v>
                </c:pt>
                <c:pt idx="92">
                  <c:v>-30095.206940509499</c:v>
                </c:pt>
                <c:pt idx="93">
                  <c:v>-30692.601056301799</c:v>
                </c:pt>
                <c:pt idx="94">
                  <c:v>-31292.310896969699</c:v>
                </c:pt>
                <c:pt idx="95">
                  <c:v>-31894.200389002999</c:v>
                </c:pt>
                <c:pt idx="96">
                  <c:v>-32498.1613511252</c:v>
                </c:pt>
                <c:pt idx="97">
                  <c:v>-33104.093550357597</c:v>
                </c:pt>
                <c:pt idx="98">
                  <c:v>-33711.892862845598</c:v>
                </c:pt>
                <c:pt idx="99">
                  <c:v>-34321.451010665704</c:v>
                </c:pt>
              </c:numCache>
            </c:numRef>
          </c:yVal>
          <c:smooth val="1"/>
          <c:extLst>
            <c:ext xmlns:c16="http://schemas.microsoft.com/office/drawing/2014/chart" uri="{C3380CC4-5D6E-409C-BE32-E72D297353CC}">
              <c16:uniqueId val="{00000000-87E3-4B3F-A2BC-F9024B9C7D23}"/>
            </c:ext>
          </c:extLst>
        </c:ser>
        <c:dLbls>
          <c:showLegendKey val="0"/>
          <c:showVal val="0"/>
          <c:showCatName val="0"/>
          <c:showSerName val="0"/>
          <c:showPercent val="0"/>
          <c:showBubbleSize val="0"/>
        </c:dLbls>
        <c:axId val="1609785936"/>
        <c:axId val="1609769296"/>
      </c:scatterChart>
      <c:valAx>
        <c:axId val="1609785936"/>
        <c:scaling>
          <c:orientation val="minMax"/>
        </c:scaling>
        <c:delete val="0"/>
        <c:axPos val="b"/>
        <c:majorGridlines>
          <c:spPr>
            <a:ln w="9525" cap="flat" cmpd="sng" algn="ctr">
              <a:solidFill>
                <a:schemeClr val="dk1">
                  <a:lumMod val="65000"/>
                  <a:lumOff val="35000"/>
                  <a:alpha val="75000"/>
                </a:schemeClr>
              </a:solidFill>
              <a:round/>
            </a:ln>
            <a:effectLst/>
          </c:spPr>
        </c:majorGridlines>
        <c:title>
          <c:tx>
            <c:rich>
              <a:bodyPr rot="0" spcFirstLastPara="1" vertOverflow="ellipsis" vert="horz" wrap="square" anchor="ctr" anchorCtr="1"/>
              <a:lstStyle/>
              <a:p>
                <a:pPr>
                  <a:defRPr sz="1197" b="1" i="0" u="none" strike="noStrike" kern="1200" baseline="0">
                    <a:solidFill>
                      <a:schemeClr val="lt1">
                        <a:lumMod val="75000"/>
                      </a:schemeClr>
                    </a:solidFill>
                    <a:latin typeface="+mn-lt"/>
                    <a:ea typeface="+mn-ea"/>
                    <a:cs typeface="+mn-cs"/>
                  </a:defRPr>
                </a:pPr>
                <a:r>
                  <a:rPr lang="el-GR" dirty="0">
                    <a:latin typeface="Source Sans Pro" panose="020B0503030403020204" pitchFamily="34" charset="0"/>
                    <a:ea typeface="Source Sans Pro" panose="020B0503030403020204" pitchFamily="34" charset="0"/>
                  </a:rPr>
                  <a:t>λ</a:t>
                </a:r>
                <a:endParaRPr lang="en-IN" dirty="0"/>
              </a:p>
            </c:rich>
          </c:tx>
          <c:overlay val="0"/>
          <c:spPr>
            <a:noFill/>
            <a:ln>
              <a:noFill/>
            </a:ln>
            <a:effectLst/>
          </c:spPr>
          <c:txPr>
            <a:bodyPr rot="0" spcFirstLastPara="1" vertOverflow="ellipsis" vert="horz" wrap="square" anchor="ctr" anchorCtr="1"/>
            <a:lstStyle/>
            <a:p>
              <a:pPr>
                <a:defRPr sz="1197" b="1" i="0" u="none" strike="noStrike" kern="1200" baseline="0">
                  <a:solidFill>
                    <a:schemeClr val="lt1">
                      <a:lumMod val="7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crossAx val="1609769296"/>
        <c:crosses val="autoZero"/>
        <c:crossBetween val="midCat"/>
      </c:valAx>
      <c:valAx>
        <c:axId val="1609769296"/>
        <c:scaling>
          <c:orientation val="minMax"/>
        </c:scaling>
        <c:delete val="0"/>
        <c:axPos val="l"/>
        <c:majorGridlines>
          <c:spPr>
            <a:ln w="9525" cap="flat" cmpd="sng" algn="ctr">
              <a:solidFill>
                <a:schemeClr val="dk1">
                  <a:lumMod val="65000"/>
                  <a:lumOff val="35000"/>
                  <a:alpha val="75000"/>
                </a:schemeClr>
              </a:solidFill>
              <a:round/>
            </a:ln>
            <a:effectLst/>
          </c:spPr>
        </c:majorGridlines>
        <c:title>
          <c:tx>
            <c:rich>
              <a:bodyPr rot="-5400000" spcFirstLastPara="1" vertOverflow="ellipsis" vert="horz" wrap="square" anchor="ctr" anchorCtr="1"/>
              <a:lstStyle/>
              <a:p>
                <a:pPr>
                  <a:defRPr sz="1197" b="1" i="0" u="none" strike="noStrike" kern="1200" baseline="0">
                    <a:solidFill>
                      <a:schemeClr val="lt1">
                        <a:lumMod val="75000"/>
                      </a:schemeClr>
                    </a:solidFill>
                    <a:latin typeface="+mn-lt"/>
                    <a:ea typeface="+mn-ea"/>
                    <a:cs typeface="+mn-cs"/>
                  </a:defRPr>
                </a:pPr>
                <a:r>
                  <a:rPr lang="en-IN" dirty="0"/>
                  <a:t>Log-likelihood</a:t>
                </a:r>
              </a:p>
            </c:rich>
          </c:tx>
          <c:overlay val="0"/>
          <c:spPr>
            <a:noFill/>
            <a:ln>
              <a:noFill/>
            </a:ln>
            <a:effectLst/>
          </c:spPr>
          <c:txPr>
            <a:bodyPr rot="-5400000" spcFirstLastPara="1" vertOverflow="ellipsis" vert="horz" wrap="square" anchor="ctr" anchorCtr="1"/>
            <a:lstStyle/>
            <a:p>
              <a:pPr>
                <a:defRPr sz="1197" b="1" i="0" u="none" strike="noStrike" kern="1200" baseline="0">
                  <a:solidFill>
                    <a:schemeClr val="lt1">
                      <a:lumMod val="7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lt1">
                <a:lumMod val="50000"/>
              </a:schemeClr>
            </a:solidFill>
            <a:round/>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crossAx val="16097859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dk1">
        <a:lumMod val="75000"/>
        <a:lumOff val="25000"/>
      </a:schemeClr>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1" i="0" u="none" strike="noStrike" kern="1200" cap="none" baseline="0">
                <a:solidFill>
                  <a:schemeClr val="lt1">
                    <a:lumMod val="85000"/>
                  </a:schemeClr>
                </a:solidFill>
                <a:latin typeface="+mn-lt"/>
                <a:ea typeface="+mn-ea"/>
                <a:cs typeface="+mn-cs"/>
              </a:defRPr>
            </a:pPr>
            <a:r>
              <a:rPr lang="en-IN" dirty="0"/>
              <a:t>Price</a:t>
            </a:r>
            <a:r>
              <a:rPr lang="en-IN" baseline="0" dirty="0"/>
              <a:t> 2</a:t>
            </a:r>
            <a:endParaRPr lang="en-IN" dirty="0"/>
          </a:p>
        </c:rich>
      </c:tx>
      <c:overlay val="0"/>
      <c:spPr>
        <a:noFill/>
        <a:ln>
          <a:noFill/>
        </a:ln>
        <a:effectLst/>
      </c:spPr>
      <c:txPr>
        <a:bodyPr rot="0" spcFirstLastPara="1" vertOverflow="ellipsis" vert="horz" wrap="square" anchor="ctr" anchorCtr="1"/>
        <a:lstStyle/>
        <a:p>
          <a:pPr>
            <a:defRPr sz="1862" b="1" i="0" u="none" strike="noStrike" kern="1200" cap="none" baseline="0">
              <a:solidFill>
                <a:schemeClr val="lt1">
                  <a:lumMod val="85000"/>
                </a:schemeClr>
              </a:solidFill>
              <a:latin typeface="+mn-lt"/>
              <a:ea typeface="+mn-ea"/>
              <a:cs typeface="+mn-cs"/>
            </a:defRPr>
          </a:pPr>
          <a:endParaRPr lang="en-US"/>
        </a:p>
      </c:txPr>
    </c:title>
    <c:autoTitleDeleted val="0"/>
    <c:plotArea>
      <c:layout/>
      <c:scatterChart>
        <c:scatterStyle val="smoothMarker"/>
        <c:varyColors val="0"/>
        <c:ser>
          <c:idx val="0"/>
          <c:order val="0"/>
          <c:tx>
            <c:strRef>
              <c:f>Sheet1!$B$1</c:f>
              <c:strCache>
                <c:ptCount val="1"/>
                <c:pt idx="0">
                  <c:v>Y-Values</c:v>
                </c:pt>
              </c:strCache>
            </c:strRef>
          </c:tx>
          <c:spPr>
            <a:ln w="22225" cap="rnd">
              <a:solidFill>
                <a:schemeClr val="accent1"/>
              </a:solidFill>
            </a:ln>
            <a:effectLst>
              <a:glow rad="139700">
                <a:schemeClr val="accent1">
                  <a:satMod val="175000"/>
                  <a:alpha val="14000"/>
                </a:schemeClr>
              </a:glow>
            </a:effectLst>
          </c:spPr>
          <c:marker>
            <c:symbol val="none"/>
          </c:marker>
          <c:xVal>
            <c:numRef>
              <c:f>Sheet1!$A$2:$A$101</c:f>
              <c:numCache>
                <c:formatCode>General</c:formatCode>
                <c:ptCount val="100"/>
                <c:pt idx="0">
                  <c:v>-2</c:v>
                </c:pt>
                <c:pt idx="1">
                  <c:v>-1.95959595959596</c:v>
                </c:pt>
                <c:pt idx="2">
                  <c:v>-1.91919191919192</c:v>
                </c:pt>
                <c:pt idx="3">
                  <c:v>-1.87878787878788</c:v>
                </c:pt>
                <c:pt idx="4">
                  <c:v>-1.83838383838384</c:v>
                </c:pt>
                <c:pt idx="5">
                  <c:v>-1.7979797979798</c:v>
                </c:pt>
                <c:pt idx="6">
                  <c:v>-1.75757575757576</c:v>
                </c:pt>
                <c:pt idx="7">
                  <c:v>-1.71717171717172</c:v>
                </c:pt>
                <c:pt idx="8">
                  <c:v>-1.67676767676768</c:v>
                </c:pt>
                <c:pt idx="9">
                  <c:v>-1.63636363636364</c:v>
                </c:pt>
                <c:pt idx="10">
                  <c:v>-1.5959595959596</c:v>
                </c:pt>
                <c:pt idx="11">
                  <c:v>-1.55555555555556</c:v>
                </c:pt>
                <c:pt idx="12">
                  <c:v>-1.51515151515152</c:v>
                </c:pt>
                <c:pt idx="13">
                  <c:v>-1.47474747474747</c:v>
                </c:pt>
                <c:pt idx="14">
                  <c:v>-1.43434343434343</c:v>
                </c:pt>
                <c:pt idx="15">
                  <c:v>-1.39393939393939</c:v>
                </c:pt>
                <c:pt idx="16">
                  <c:v>-1.35353535353535</c:v>
                </c:pt>
                <c:pt idx="17">
                  <c:v>-1.31313131313131</c:v>
                </c:pt>
                <c:pt idx="18">
                  <c:v>-1.27272727272727</c:v>
                </c:pt>
                <c:pt idx="19">
                  <c:v>-1.23232323232323</c:v>
                </c:pt>
                <c:pt idx="20">
                  <c:v>-1.19191919191919</c:v>
                </c:pt>
                <c:pt idx="21">
                  <c:v>-1.15151515151515</c:v>
                </c:pt>
                <c:pt idx="22">
                  <c:v>-1.1111111111111101</c:v>
                </c:pt>
                <c:pt idx="23">
                  <c:v>-1.0707070707070701</c:v>
                </c:pt>
                <c:pt idx="24">
                  <c:v>-1.0303030303030301</c:v>
                </c:pt>
                <c:pt idx="25">
                  <c:v>-0.98989898989898994</c:v>
                </c:pt>
                <c:pt idx="26">
                  <c:v>-0.94949494949494895</c:v>
                </c:pt>
                <c:pt idx="27">
                  <c:v>-0.90909090909090895</c:v>
                </c:pt>
                <c:pt idx="28">
                  <c:v>-0.86868686868686895</c:v>
                </c:pt>
                <c:pt idx="29">
                  <c:v>-0.82828282828282795</c:v>
                </c:pt>
                <c:pt idx="30">
                  <c:v>-0.78787878787878796</c:v>
                </c:pt>
                <c:pt idx="31">
                  <c:v>-0.74747474747474696</c:v>
                </c:pt>
                <c:pt idx="32">
                  <c:v>-0.70707070707070696</c:v>
                </c:pt>
                <c:pt idx="33">
                  <c:v>-0.66666666666666696</c:v>
                </c:pt>
                <c:pt idx="34">
                  <c:v>-0.62626262626262597</c:v>
                </c:pt>
                <c:pt idx="35">
                  <c:v>-0.58585858585858597</c:v>
                </c:pt>
                <c:pt idx="36">
                  <c:v>-0.54545454545454497</c:v>
                </c:pt>
                <c:pt idx="37">
                  <c:v>-0.50505050505050497</c:v>
                </c:pt>
                <c:pt idx="38">
                  <c:v>-0.46464646464646497</c:v>
                </c:pt>
                <c:pt idx="39">
                  <c:v>-0.42424242424242398</c:v>
                </c:pt>
                <c:pt idx="40">
                  <c:v>-0.38383838383838398</c:v>
                </c:pt>
                <c:pt idx="41">
                  <c:v>-0.34343434343434298</c:v>
                </c:pt>
                <c:pt idx="42">
                  <c:v>-0.30303030303030298</c:v>
                </c:pt>
                <c:pt idx="43">
                  <c:v>-0.26262626262626299</c:v>
                </c:pt>
                <c:pt idx="44">
                  <c:v>-0.22222222222222199</c:v>
                </c:pt>
                <c:pt idx="45">
                  <c:v>-0.18181818181818199</c:v>
                </c:pt>
                <c:pt idx="46">
                  <c:v>-0.14141414141414099</c:v>
                </c:pt>
                <c:pt idx="47">
                  <c:v>-0.10101010101010099</c:v>
                </c:pt>
                <c:pt idx="48">
                  <c:v>-6.0606060606060601E-2</c:v>
                </c:pt>
                <c:pt idx="49">
                  <c:v>-2.02020202020201E-2</c:v>
                </c:pt>
                <c:pt idx="50">
                  <c:v>2.0202020202020301E-2</c:v>
                </c:pt>
                <c:pt idx="51">
                  <c:v>6.0606060606061003E-2</c:v>
                </c:pt>
                <c:pt idx="52">
                  <c:v>0.10101010101010099</c:v>
                </c:pt>
                <c:pt idx="53">
                  <c:v>0.14141414141414099</c:v>
                </c:pt>
                <c:pt idx="54">
                  <c:v>0.18181818181818199</c:v>
                </c:pt>
                <c:pt idx="55">
                  <c:v>0.22222222222222199</c:v>
                </c:pt>
                <c:pt idx="56">
                  <c:v>0.26262626262626299</c:v>
                </c:pt>
                <c:pt idx="57">
                  <c:v>0.30303030303030298</c:v>
                </c:pt>
                <c:pt idx="58">
                  <c:v>0.34343434343434298</c:v>
                </c:pt>
                <c:pt idx="59">
                  <c:v>0.38383838383838398</c:v>
                </c:pt>
                <c:pt idx="60">
                  <c:v>0.42424242424242398</c:v>
                </c:pt>
                <c:pt idx="61">
                  <c:v>0.46464646464646497</c:v>
                </c:pt>
                <c:pt idx="62">
                  <c:v>0.50505050505050497</c:v>
                </c:pt>
                <c:pt idx="63">
                  <c:v>0.54545454545454597</c:v>
                </c:pt>
                <c:pt idx="64">
                  <c:v>0.58585858585858597</c:v>
                </c:pt>
                <c:pt idx="65">
                  <c:v>0.62626262626262597</c:v>
                </c:pt>
                <c:pt idx="66">
                  <c:v>0.66666666666666696</c:v>
                </c:pt>
                <c:pt idx="67">
                  <c:v>0.70707070707070696</c:v>
                </c:pt>
                <c:pt idx="68">
                  <c:v>0.74747474747474796</c:v>
                </c:pt>
                <c:pt idx="69">
                  <c:v>0.78787878787878796</c:v>
                </c:pt>
                <c:pt idx="70">
                  <c:v>0.82828282828282895</c:v>
                </c:pt>
                <c:pt idx="71">
                  <c:v>0.86868686868686895</c:v>
                </c:pt>
                <c:pt idx="72">
                  <c:v>0.90909090909090895</c:v>
                </c:pt>
                <c:pt idx="73">
                  <c:v>0.94949494949494995</c:v>
                </c:pt>
                <c:pt idx="74">
                  <c:v>0.98989898989898994</c:v>
                </c:pt>
                <c:pt idx="75">
                  <c:v>1.0303030303030301</c:v>
                </c:pt>
                <c:pt idx="76">
                  <c:v>1.0707070707070701</c:v>
                </c:pt>
                <c:pt idx="77">
                  <c:v>1.1111111111111101</c:v>
                </c:pt>
                <c:pt idx="78">
                  <c:v>1.15151515151515</c:v>
                </c:pt>
                <c:pt idx="79">
                  <c:v>1.19191919191919</c:v>
                </c:pt>
                <c:pt idx="80">
                  <c:v>1.23232323232323</c:v>
                </c:pt>
                <c:pt idx="81">
                  <c:v>1.27272727272727</c:v>
                </c:pt>
                <c:pt idx="82">
                  <c:v>1.31313131313131</c:v>
                </c:pt>
                <c:pt idx="83">
                  <c:v>1.35353535353535</c:v>
                </c:pt>
                <c:pt idx="84">
                  <c:v>1.39393939393939</c:v>
                </c:pt>
                <c:pt idx="85">
                  <c:v>1.43434343434343</c:v>
                </c:pt>
                <c:pt idx="86">
                  <c:v>1.47474747474747</c:v>
                </c:pt>
                <c:pt idx="87">
                  <c:v>1.51515151515152</c:v>
                </c:pt>
                <c:pt idx="88">
                  <c:v>1.55555555555556</c:v>
                </c:pt>
                <c:pt idx="89">
                  <c:v>1.5959595959596</c:v>
                </c:pt>
                <c:pt idx="90">
                  <c:v>1.63636363636364</c:v>
                </c:pt>
                <c:pt idx="91">
                  <c:v>1.67676767676768</c:v>
                </c:pt>
                <c:pt idx="92">
                  <c:v>1.71717171717172</c:v>
                </c:pt>
                <c:pt idx="93">
                  <c:v>1.75757575757576</c:v>
                </c:pt>
                <c:pt idx="94">
                  <c:v>1.7979797979798</c:v>
                </c:pt>
                <c:pt idx="95">
                  <c:v>1.83838383838384</c:v>
                </c:pt>
                <c:pt idx="96">
                  <c:v>1.87878787878788</c:v>
                </c:pt>
                <c:pt idx="97">
                  <c:v>1.91919191919192</c:v>
                </c:pt>
                <c:pt idx="98">
                  <c:v>1.95959595959596</c:v>
                </c:pt>
                <c:pt idx="99">
                  <c:v>2</c:v>
                </c:pt>
              </c:numCache>
            </c:numRef>
          </c:xVal>
          <c:yVal>
            <c:numRef>
              <c:f>Sheet1!$B$2:$B$101</c:f>
              <c:numCache>
                <c:formatCode>General</c:formatCode>
                <c:ptCount val="100"/>
                <c:pt idx="0">
                  <c:v>-16308.851720279399</c:v>
                </c:pt>
                <c:pt idx="1">
                  <c:v>-16189.5451827246</c:v>
                </c:pt>
                <c:pt idx="2">
                  <c:v>-16072.4809997389</c:v>
                </c:pt>
                <c:pt idx="3">
                  <c:v>-15957.6827848801</c:v>
                </c:pt>
                <c:pt idx="4">
                  <c:v>-15845.1740899087</c:v>
                </c:pt>
                <c:pt idx="5">
                  <c:v>-15734.978408703801</c:v>
                </c:pt>
                <c:pt idx="6">
                  <c:v>-15627.1193533851</c:v>
                </c:pt>
                <c:pt idx="7">
                  <c:v>-15521.620951004101</c:v>
                </c:pt>
                <c:pt idx="8">
                  <c:v>-15418.5073444912</c:v>
                </c:pt>
                <c:pt idx="9">
                  <c:v>-15317.803117282299</c:v>
                </c:pt>
                <c:pt idx="10">
                  <c:v>-15219.5332151393</c:v>
                </c:pt>
                <c:pt idx="11">
                  <c:v>-15123.722879443099</c:v>
                </c:pt>
                <c:pt idx="12">
                  <c:v>-15030.398198032301</c:v>
                </c:pt>
                <c:pt idx="13">
                  <c:v>-14939.585487689301</c:v>
                </c:pt>
                <c:pt idx="14">
                  <c:v>-14851.312048733</c:v>
                </c:pt>
                <c:pt idx="15">
                  <c:v>-14765.6058916491</c:v>
                </c:pt>
                <c:pt idx="16">
                  <c:v>-14682.4956446089</c:v>
                </c:pt>
                <c:pt idx="17">
                  <c:v>-14602.0114834878</c:v>
                </c:pt>
                <c:pt idx="18">
                  <c:v>-14524.1839915317</c:v>
                </c:pt>
                <c:pt idx="19">
                  <c:v>-14449.0455804457</c:v>
                </c:pt>
                <c:pt idx="20">
                  <c:v>-14376.6298211225</c:v>
                </c:pt>
                <c:pt idx="21">
                  <c:v>-14306.9714755285</c:v>
                </c:pt>
                <c:pt idx="22">
                  <c:v>-14240.107922706</c:v>
                </c:pt>
                <c:pt idx="23">
                  <c:v>-14176.0772430657</c:v>
                </c:pt>
                <c:pt idx="24">
                  <c:v>-14114.9208054214</c:v>
                </c:pt>
                <c:pt idx="25">
                  <c:v>-14056.6818105162</c:v>
                </c:pt>
                <c:pt idx="26">
                  <c:v>-14001.405776510601</c:v>
                </c:pt>
                <c:pt idx="27">
                  <c:v>-13949.142685527</c:v>
                </c:pt>
                <c:pt idx="28">
                  <c:v>-13899.943801945999</c:v>
                </c:pt>
                <c:pt idx="29">
                  <c:v>-13853.8665559867</c:v>
                </c:pt>
                <c:pt idx="30">
                  <c:v>-13810.971403028199</c:v>
                </c:pt>
                <c:pt idx="31">
                  <c:v>-13771.323620842901</c:v>
                </c:pt>
                <c:pt idx="32">
                  <c:v>-13734.996629581399</c:v>
                </c:pt>
                <c:pt idx="33">
                  <c:v>-13702.0664785714</c:v>
                </c:pt>
                <c:pt idx="34">
                  <c:v>-13672.621778250899</c:v>
                </c:pt>
                <c:pt idx="35">
                  <c:v>-13646.756590830801</c:v>
                </c:pt>
                <c:pt idx="36">
                  <c:v>-13624.575933993099</c:v>
                </c:pt>
                <c:pt idx="37">
                  <c:v>-13606.2010426209</c:v>
                </c:pt>
                <c:pt idx="38">
                  <c:v>-13591.7592159223</c:v>
                </c:pt>
                <c:pt idx="39">
                  <c:v>-13581.405502932999</c:v>
                </c:pt>
                <c:pt idx="40">
                  <c:v>-13575.3056778624</c:v>
                </c:pt>
                <c:pt idx="41">
                  <c:v>-13573.651999838399</c:v>
                </c:pt>
                <c:pt idx="42">
                  <c:v>-13576.6711148376</c:v>
                </c:pt>
                <c:pt idx="43">
                  <c:v>-13584.604594570001</c:v>
                </c:pt>
                <c:pt idx="44">
                  <c:v>-13597.757312294299</c:v>
                </c:pt>
                <c:pt idx="45">
                  <c:v>-13616.4560823257</c:v>
                </c:pt>
                <c:pt idx="46">
                  <c:v>-13641.0909719296</c:v>
                </c:pt>
                <c:pt idx="47">
                  <c:v>-13672.124113068399</c:v>
                </c:pt>
                <c:pt idx="48">
                  <c:v>-13710.0526167718</c:v>
                </c:pt>
                <c:pt idx="49">
                  <c:v>-13755.507508701599</c:v>
                </c:pt>
                <c:pt idx="50">
                  <c:v>-13809.161427359801</c:v>
                </c:pt>
                <c:pt idx="51">
                  <c:v>-13871.8141712539</c:v>
                </c:pt>
                <c:pt idx="52">
                  <c:v>-13944.3926991633</c:v>
                </c:pt>
                <c:pt idx="53">
                  <c:v>-14027.8838908956</c:v>
                </c:pt>
                <c:pt idx="54">
                  <c:v>-14123.4764857686</c:v>
                </c:pt>
                <c:pt idx="55">
                  <c:v>-14232.4129610203</c:v>
                </c:pt>
                <c:pt idx="56">
                  <c:v>-14356.063013693099</c:v>
                </c:pt>
                <c:pt idx="57">
                  <c:v>-14495.9079945386</c:v>
                </c:pt>
                <c:pt idx="58">
                  <c:v>-14653.4379053308</c:v>
                </c:pt>
                <c:pt idx="59">
                  <c:v>-14830.1582918359</c:v>
                </c:pt>
                <c:pt idx="60">
                  <c:v>-15027.5638222986</c:v>
                </c:pt>
                <c:pt idx="61">
                  <c:v>-15246.940008343399</c:v>
                </c:pt>
                <c:pt idx="62">
                  <c:v>-15489.411087119001</c:v>
                </c:pt>
                <c:pt idx="63">
                  <c:v>-15755.9048146108</c:v>
                </c:pt>
                <c:pt idx="64">
                  <c:v>-16046.817559335101</c:v>
                </c:pt>
                <c:pt idx="65">
                  <c:v>-16362.410759733</c:v>
                </c:pt>
                <c:pt idx="66">
                  <c:v>-16702.402953098899</c:v>
                </c:pt>
                <c:pt idx="67">
                  <c:v>-17066.145882222499</c:v>
                </c:pt>
                <c:pt idx="68">
                  <c:v>-17452.796946281898</c:v>
                </c:pt>
                <c:pt idx="69">
                  <c:v>-17861.064703912802</c:v>
                </c:pt>
                <c:pt idx="70">
                  <c:v>-18289.577718474098</c:v>
                </c:pt>
                <c:pt idx="71">
                  <c:v>-18736.817639818499</c:v>
                </c:pt>
                <c:pt idx="72">
                  <c:v>-19201.179669663099</c:v>
                </c:pt>
                <c:pt idx="73">
                  <c:v>-19681.092978444802</c:v>
                </c:pt>
                <c:pt idx="74">
                  <c:v>-20175.059752879301</c:v>
                </c:pt>
                <c:pt idx="75">
                  <c:v>-20681.6114335407</c:v>
                </c:pt>
                <c:pt idx="76">
                  <c:v>-21199.4547783298</c:v>
                </c:pt>
                <c:pt idx="77">
                  <c:v>-21727.387871138799</c:v>
                </c:pt>
                <c:pt idx="78">
                  <c:v>-22264.310582645299</c:v>
                </c:pt>
                <c:pt idx="79">
                  <c:v>-22809.306057029899</c:v>
                </c:pt>
                <c:pt idx="80">
                  <c:v>-23361.498459521499</c:v>
                </c:pt>
                <c:pt idx="81">
                  <c:v>-23920.172088597199</c:v>
                </c:pt>
                <c:pt idx="82">
                  <c:v>-24484.684093479202</c:v>
                </c:pt>
                <c:pt idx="83">
                  <c:v>-25054.460734293902</c:v>
                </c:pt>
                <c:pt idx="84">
                  <c:v>-25629.037270410699</c:v>
                </c:pt>
                <c:pt idx="85">
                  <c:v>-26207.972138478101</c:v>
                </c:pt>
                <c:pt idx="86">
                  <c:v>-26790.909051679901</c:v>
                </c:pt>
                <c:pt idx="87">
                  <c:v>-27377.525684010201</c:v>
                </c:pt>
                <c:pt idx="88">
                  <c:v>-27967.535536456198</c:v>
                </c:pt>
                <c:pt idx="89">
                  <c:v>-28560.7017194656</c:v>
                </c:pt>
                <c:pt idx="90">
                  <c:v>-29156.798454102202</c:v>
                </c:pt>
                <c:pt idx="91">
                  <c:v>-29755.6402915215</c:v>
                </c:pt>
                <c:pt idx="92">
                  <c:v>-30357.055860370601</c:v>
                </c:pt>
                <c:pt idx="93">
                  <c:v>-30960.890800722402</c:v>
                </c:pt>
                <c:pt idx="94">
                  <c:v>-31567.011434439901</c:v>
                </c:pt>
                <c:pt idx="95">
                  <c:v>-32175.290470054399</c:v>
                </c:pt>
                <c:pt idx="96">
                  <c:v>-32785.6244951435</c:v>
                </c:pt>
                <c:pt idx="97">
                  <c:v>-33397.916901967401</c:v>
                </c:pt>
                <c:pt idx="98">
                  <c:v>-34012.067751736402</c:v>
                </c:pt>
                <c:pt idx="99">
                  <c:v>-34627.973549287301</c:v>
                </c:pt>
              </c:numCache>
            </c:numRef>
          </c:yVal>
          <c:smooth val="1"/>
          <c:extLst>
            <c:ext xmlns:c16="http://schemas.microsoft.com/office/drawing/2014/chart" uri="{C3380CC4-5D6E-409C-BE32-E72D297353CC}">
              <c16:uniqueId val="{00000000-87E3-4B3F-A2BC-F9024B9C7D23}"/>
            </c:ext>
          </c:extLst>
        </c:ser>
        <c:dLbls>
          <c:showLegendKey val="0"/>
          <c:showVal val="0"/>
          <c:showCatName val="0"/>
          <c:showSerName val="0"/>
          <c:showPercent val="0"/>
          <c:showBubbleSize val="0"/>
        </c:dLbls>
        <c:axId val="1609785936"/>
        <c:axId val="1609769296"/>
      </c:scatterChart>
      <c:valAx>
        <c:axId val="1609785936"/>
        <c:scaling>
          <c:orientation val="minMax"/>
        </c:scaling>
        <c:delete val="0"/>
        <c:axPos val="b"/>
        <c:majorGridlines>
          <c:spPr>
            <a:ln w="9525" cap="flat" cmpd="sng" algn="ctr">
              <a:solidFill>
                <a:schemeClr val="dk1">
                  <a:lumMod val="65000"/>
                  <a:lumOff val="35000"/>
                  <a:alpha val="75000"/>
                </a:schemeClr>
              </a:solidFill>
              <a:round/>
            </a:ln>
            <a:effectLst/>
          </c:spPr>
        </c:majorGridlines>
        <c:title>
          <c:tx>
            <c:rich>
              <a:bodyPr rot="0" spcFirstLastPara="1" vertOverflow="ellipsis" vert="horz" wrap="square" anchor="ctr" anchorCtr="1"/>
              <a:lstStyle/>
              <a:p>
                <a:pPr>
                  <a:defRPr sz="1197" b="1" i="0" u="none" strike="noStrike" kern="1200" baseline="0">
                    <a:solidFill>
                      <a:schemeClr val="lt1">
                        <a:lumMod val="75000"/>
                      </a:schemeClr>
                    </a:solidFill>
                    <a:latin typeface="+mn-lt"/>
                    <a:ea typeface="+mn-ea"/>
                    <a:cs typeface="+mn-cs"/>
                  </a:defRPr>
                </a:pPr>
                <a:r>
                  <a:rPr lang="el-GR" sz="1197" b="1" i="0" u="none" strike="noStrike" baseline="0" dirty="0">
                    <a:effectLst/>
                  </a:rPr>
                  <a:t>λ</a:t>
                </a:r>
                <a:endParaRPr lang="en-IN" dirty="0"/>
              </a:p>
            </c:rich>
          </c:tx>
          <c:overlay val="0"/>
          <c:spPr>
            <a:noFill/>
            <a:ln>
              <a:noFill/>
            </a:ln>
            <a:effectLst/>
          </c:spPr>
          <c:txPr>
            <a:bodyPr rot="0" spcFirstLastPara="1" vertOverflow="ellipsis" vert="horz" wrap="square" anchor="ctr" anchorCtr="1"/>
            <a:lstStyle/>
            <a:p>
              <a:pPr>
                <a:defRPr sz="1197" b="1" i="0" u="none" strike="noStrike" kern="1200" baseline="0">
                  <a:solidFill>
                    <a:schemeClr val="lt1">
                      <a:lumMod val="7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crossAx val="1609769296"/>
        <c:crosses val="autoZero"/>
        <c:crossBetween val="midCat"/>
      </c:valAx>
      <c:valAx>
        <c:axId val="1609769296"/>
        <c:scaling>
          <c:orientation val="minMax"/>
        </c:scaling>
        <c:delete val="0"/>
        <c:axPos val="l"/>
        <c:majorGridlines>
          <c:spPr>
            <a:ln w="9525" cap="flat" cmpd="sng" algn="ctr">
              <a:solidFill>
                <a:schemeClr val="dk1">
                  <a:lumMod val="65000"/>
                  <a:lumOff val="35000"/>
                  <a:alpha val="75000"/>
                </a:schemeClr>
              </a:solidFill>
              <a:round/>
            </a:ln>
            <a:effectLst/>
          </c:spPr>
        </c:majorGridlines>
        <c:title>
          <c:tx>
            <c:rich>
              <a:bodyPr rot="-5400000" spcFirstLastPara="1" vertOverflow="ellipsis" vert="horz" wrap="square" anchor="ctr" anchorCtr="1"/>
              <a:lstStyle/>
              <a:p>
                <a:pPr>
                  <a:defRPr sz="1197" b="1" i="0" u="none" strike="noStrike" kern="1200" baseline="0">
                    <a:solidFill>
                      <a:schemeClr val="lt1">
                        <a:lumMod val="75000"/>
                      </a:schemeClr>
                    </a:solidFill>
                    <a:latin typeface="+mn-lt"/>
                    <a:ea typeface="+mn-ea"/>
                    <a:cs typeface="+mn-cs"/>
                  </a:defRPr>
                </a:pPr>
                <a:r>
                  <a:rPr lang="en-IN" dirty="0"/>
                  <a:t>Log-likelihood</a:t>
                </a:r>
              </a:p>
            </c:rich>
          </c:tx>
          <c:overlay val="0"/>
          <c:spPr>
            <a:noFill/>
            <a:ln>
              <a:noFill/>
            </a:ln>
            <a:effectLst/>
          </c:spPr>
          <c:txPr>
            <a:bodyPr rot="-5400000" spcFirstLastPara="1" vertOverflow="ellipsis" vert="horz" wrap="square" anchor="ctr" anchorCtr="1"/>
            <a:lstStyle/>
            <a:p>
              <a:pPr>
                <a:defRPr sz="1197" b="1" i="0" u="none" strike="noStrike" kern="1200" baseline="0">
                  <a:solidFill>
                    <a:schemeClr val="lt1">
                      <a:lumMod val="7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lt1">
                <a:lumMod val="50000"/>
              </a:schemeClr>
            </a:solidFill>
            <a:round/>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crossAx val="16097859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dk1">
        <a:lumMod val="75000"/>
        <a:lumOff val="25000"/>
      </a:schemeClr>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1" i="0" u="none" strike="noStrike" kern="1200" cap="none" baseline="0">
                <a:solidFill>
                  <a:schemeClr val="lt1">
                    <a:lumMod val="85000"/>
                  </a:schemeClr>
                </a:solidFill>
                <a:latin typeface="+mn-lt"/>
                <a:ea typeface="+mn-ea"/>
                <a:cs typeface="+mn-cs"/>
              </a:defRPr>
            </a:pPr>
            <a:r>
              <a:rPr lang="en-IN" b="0" dirty="0">
                <a:effectLst/>
              </a:rPr>
              <a:t>Coefficients in OLS(Continuous) estimations</a:t>
            </a:r>
          </a:p>
        </c:rich>
      </c:tx>
      <c:overlay val="0"/>
      <c:spPr>
        <a:noFill/>
        <a:ln>
          <a:noFill/>
        </a:ln>
        <a:effectLst/>
      </c:spPr>
      <c:txPr>
        <a:bodyPr rot="0" spcFirstLastPara="1" vertOverflow="ellipsis" vert="horz" wrap="square" anchor="ctr" anchorCtr="1"/>
        <a:lstStyle/>
        <a:p>
          <a:pPr>
            <a:defRPr sz="1862" b="1" i="0" u="none" strike="noStrike" kern="1200" cap="none" baseline="0">
              <a:solidFill>
                <a:schemeClr val="lt1">
                  <a:lumMod val="85000"/>
                </a:schemeClr>
              </a:solidFill>
              <a:latin typeface="+mn-lt"/>
              <a:ea typeface="+mn-ea"/>
              <a:cs typeface="+mn-cs"/>
            </a:defRPr>
          </a:pPr>
          <a:endParaRPr lang="en-US"/>
        </a:p>
      </c:txPr>
    </c:title>
    <c:autoTitleDeleted val="0"/>
    <c:plotArea>
      <c:layout>
        <c:manualLayout>
          <c:layoutTarget val="inner"/>
          <c:xMode val="edge"/>
          <c:yMode val="edge"/>
          <c:x val="7.6292767223114261E-2"/>
          <c:y val="0.17735666375036452"/>
          <c:w val="0.9344572324513255"/>
          <c:h val="0.50402877418100522"/>
        </c:manualLayout>
      </c:layout>
      <c:lineChart>
        <c:grouping val="stacked"/>
        <c:varyColors val="0"/>
        <c:ser>
          <c:idx val="0"/>
          <c:order val="0"/>
          <c:tx>
            <c:strRef>
              <c:f>Sheet1!$B$1</c:f>
              <c:strCache>
                <c:ptCount val="1"/>
                <c:pt idx="0">
                  <c:v>Price 1</c:v>
                </c:pt>
              </c:strCache>
            </c:strRef>
          </c:tx>
          <c:spPr>
            <a:ln w="22225" cap="rnd">
              <a:solidFill>
                <a:schemeClr val="accent1"/>
              </a:solidFill>
            </a:ln>
            <a:effectLst>
              <a:glow rad="139700">
                <a:schemeClr val="accent1">
                  <a:satMod val="175000"/>
                  <a:alpha val="14000"/>
                </a:schemeClr>
              </a:glow>
            </a:effectLst>
          </c:spPr>
          <c:marker>
            <c:symbol val="none"/>
          </c:marker>
          <c:cat>
            <c:strRef>
              <c:f>Sheet1!$A$2:$A$9</c:f>
              <c:strCache>
                <c:ptCount val="8"/>
                <c:pt idx="0">
                  <c:v>imd_score</c:v>
                </c:pt>
                <c:pt idx="1">
                  <c:v>income_score</c:v>
                </c:pt>
                <c:pt idx="2">
                  <c:v>emp_score</c:v>
                </c:pt>
                <c:pt idx="3">
                  <c:v>educ_score</c:v>
                </c:pt>
                <c:pt idx="4">
                  <c:v>health_score</c:v>
                </c:pt>
                <c:pt idx="5">
                  <c:v>crime_score</c:v>
                </c:pt>
                <c:pt idx="6">
                  <c:v>barrier_score</c:v>
                </c:pt>
                <c:pt idx="7">
                  <c:v>living_score</c:v>
                </c:pt>
              </c:strCache>
            </c:strRef>
          </c:cat>
          <c:val>
            <c:numRef>
              <c:f>Sheet1!$B$2:$B$9</c:f>
              <c:numCache>
                <c:formatCode>General</c:formatCode>
                <c:ptCount val="8"/>
                <c:pt idx="0">
                  <c:v>-6.2530222974353702E-5</c:v>
                </c:pt>
                <c:pt idx="1">
                  <c:v>-1.48705126700444E-5</c:v>
                </c:pt>
                <c:pt idx="2">
                  <c:v>3.6095085195900301E-5</c:v>
                </c:pt>
                <c:pt idx="3">
                  <c:v>3.4389494012678698E-5</c:v>
                </c:pt>
                <c:pt idx="4">
                  <c:v>3.2420765529109902E-5</c:v>
                </c:pt>
                <c:pt idx="5">
                  <c:v>1.7404467275030199E-6</c:v>
                </c:pt>
                <c:pt idx="6">
                  <c:v>-1.5506750490590499E-8</c:v>
                </c:pt>
                <c:pt idx="7">
                  <c:v>1.15747975384468E-5</c:v>
                </c:pt>
              </c:numCache>
            </c:numRef>
          </c:val>
          <c:smooth val="0"/>
          <c:extLst>
            <c:ext xmlns:c16="http://schemas.microsoft.com/office/drawing/2014/chart" uri="{C3380CC4-5D6E-409C-BE32-E72D297353CC}">
              <c16:uniqueId val="{00000000-9588-47B8-8E6A-EC623E14C761}"/>
            </c:ext>
          </c:extLst>
        </c:ser>
        <c:dLbls>
          <c:showLegendKey val="0"/>
          <c:showVal val="0"/>
          <c:showCatName val="0"/>
          <c:showSerName val="0"/>
          <c:showPercent val="0"/>
          <c:showBubbleSize val="0"/>
        </c:dLbls>
        <c:smooth val="0"/>
        <c:axId val="1907754096"/>
        <c:axId val="1907754928"/>
      </c:lineChart>
      <c:catAx>
        <c:axId val="1907754096"/>
        <c:scaling>
          <c:orientation val="minMax"/>
        </c:scaling>
        <c:delete val="0"/>
        <c:axPos val="b"/>
        <c:majorGridlines>
          <c:spPr>
            <a:ln w="9525" cap="flat" cmpd="sng" algn="ctr">
              <a:solidFill>
                <a:schemeClr val="tx2">
                  <a:lumMod val="90000"/>
                </a:schemeClr>
              </a:solidFill>
              <a:round/>
            </a:ln>
            <a:effectLst/>
          </c:spPr>
        </c:majorGridlines>
        <c:numFmt formatCode="General" sourceLinked="1"/>
        <c:majorTickMark val="none"/>
        <c:minorTickMark val="none"/>
        <c:tickLblPos val="low"/>
        <c:spPr>
          <a:noFill/>
          <a:ln>
            <a:noFill/>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crossAx val="1907754928"/>
        <c:crosses val="autoZero"/>
        <c:auto val="1"/>
        <c:lblAlgn val="ctr"/>
        <c:lblOffset val="100"/>
        <c:noMultiLvlLbl val="0"/>
      </c:catAx>
      <c:valAx>
        <c:axId val="1907754928"/>
        <c:scaling>
          <c:orientation val="minMax"/>
        </c:scaling>
        <c:delete val="0"/>
        <c:axPos val="l"/>
        <c:majorGridlines>
          <c:spPr>
            <a:ln w="9525" cap="flat" cmpd="sng" algn="ctr">
              <a:solidFill>
                <a:schemeClr val="tx2">
                  <a:lumMod val="9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crossAx val="1907754096"/>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legend>
    <c:plotVisOnly val="1"/>
    <c:dispBlanksAs val="zero"/>
    <c:extLst>
      <c:ext xmlns:c16r3="http://schemas.microsoft.com/office/drawing/2017/03/chart" uri="{56B9EC1D-385E-4148-901F-78D8002777C0}">
        <c16r3:dataDisplayOptions16>
          <c16r3:dispNaAsBlank val="1"/>
        </c16r3:dataDisplayOptions16>
      </c:ext>
    </c:extLst>
    <c:showDLblsOverMax val="0"/>
  </c:chart>
  <c:spPr>
    <a:solidFill>
      <a:schemeClr val="dk1">
        <a:lumMod val="75000"/>
        <a:lumOff val="25000"/>
      </a:schemeClr>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1" i="0" u="none" strike="noStrike" kern="1200" cap="none" baseline="0">
                <a:solidFill>
                  <a:schemeClr val="lt1">
                    <a:lumMod val="85000"/>
                  </a:schemeClr>
                </a:solidFill>
                <a:latin typeface="+mn-lt"/>
                <a:ea typeface="+mn-ea"/>
                <a:cs typeface="+mn-cs"/>
              </a:defRPr>
            </a:pPr>
            <a:r>
              <a:rPr lang="en-IN" b="0" dirty="0">
                <a:effectLst/>
              </a:rPr>
              <a:t>Coefficients in OLS(Continuous) estimations</a:t>
            </a:r>
          </a:p>
        </c:rich>
      </c:tx>
      <c:overlay val="0"/>
      <c:spPr>
        <a:noFill/>
        <a:ln>
          <a:noFill/>
        </a:ln>
        <a:effectLst/>
      </c:spPr>
      <c:txPr>
        <a:bodyPr rot="0" spcFirstLastPara="1" vertOverflow="ellipsis" vert="horz" wrap="square" anchor="ctr" anchorCtr="1"/>
        <a:lstStyle/>
        <a:p>
          <a:pPr>
            <a:defRPr sz="1862" b="1" i="0" u="none" strike="noStrike" kern="1200" cap="none" baseline="0">
              <a:solidFill>
                <a:schemeClr val="lt1">
                  <a:lumMod val="85000"/>
                </a:schemeClr>
              </a:solidFill>
              <a:latin typeface="+mn-lt"/>
              <a:ea typeface="+mn-ea"/>
              <a:cs typeface="+mn-cs"/>
            </a:defRPr>
          </a:pPr>
          <a:endParaRPr lang="en-US"/>
        </a:p>
      </c:txPr>
    </c:title>
    <c:autoTitleDeleted val="0"/>
    <c:plotArea>
      <c:layout>
        <c:manualLayout>
          <c:layoutTarget val="inner"/>
          <c:xMode val="edge"/>
          <c:yMode val="edge"/>
          <c:x val="7.6292767223114261E-2"/>
          <c:y val="0.17735666375036452"/>
          <c:w val="0.9344572324513255"/>
          <c:h val="0.50402877418100522"/>
        </c:manualLayout>
      </c:layout>
      <c:lineChart>
        <c:grouping val="stacked"/>
        <c:varyColors val="0"/>
        <c:ser>
          <c:idx val="0"/>
          <c:order val="0"/>
          <c:tx>
            <c:strRef>
              <c:f>Sheet1!$B$1</c:f>
              <c:strCache>
                <c:ptCount val="1"/>
                <c:pt idx="0">
                  <c:v>Price 2</c:v>
                </c:pt>
              </c:strCache>
            </c:strRef>
          </c:tx>
          <c:spPr>
            <a:ln w="22225" cap="rnd">
              <a:solidFill>
                <a:schemeClr val="accent1"/>
              </a:solidFill>
            </a:ln>
            <a:effectLst>
              <a:glow rad="139700">
                <a:schemeClr val="accent1">
                  <a:satMod val="175000"/>
                  <a:alpha val="14000"/>
                </a:schemeClr>
              </a:glow>
            </a:effectLst>
          </c:spPr>
          <c:marker>
            <c:symbol val="none"/>
          </c:marker>
          <c:cat>
            <c:strRef>
              <c:f>Sheet1!$A$2:$A$9</c:f>
              <c:strCache>
                <c:ptCount val="8"/>
                <c:pt idx="0">
                  <c:v>imd_score</c:v>
                </c:pt>
                <c:pt idx="1">
                  <c:v>income_score</c:v>
                </c:pt>
                <c:pt idx="2">
                  <c:v>emp_score</c:v>
                </c:pt>
                <c:pt idx="3">
                  <c:v>educ_score</c:v>
                </c:pt>
                <c:pt idx="4">
                  <c:v>health_score</c:v>
                </c:pt>
                <c:pt idx="5">
                  <c:v>crime_score</c:v>
                </c:pt>
                <c:pt idx="6">
                  <c:v>barrier_score</c:v>
                </c:pt>
                <c:pt idx="7">
                  <c:v>living_score</c:v>
                </c:pt>
              </c:strCache>
            </c:strRef>
          </c:cat>
          <c:val>
            <c:numRef>
              <c:f>Sheet1!$B$2:$B$9</c:f>
              <c:numCache>
                <c:formatCode>General</c:formatCode>
                <c:ptCount val="8"/>
                <c:pt idx="0">
                  <c:v>-1.93202799622007E-6</c:v>
                </c:pt>
                <c:pt idx="1">
                  <c:v>-1.7159941977947999E-7</c:v>
                </c:pt>
                <c:pt idx="2">
                  <c:v>1.03479298742794E-6</c:v>
                </c:pt>
                <c:pt idx="3">
                  <c:v>8.8243836484164397E-7</c:v>
                </c:pt>
                <c:pt idx="4">
                  <c:v>8.5906670154995104E-7</c:v>
                </c:pt>
                <c:pt idx="5">
                  <c:v>1.4584401560520699E-7</c:v>
                </c:pt>
                <c:pt idx="6">
                  <c:v>4.63311760757573E-8</c:v>
                </c:pt>
                <c:pt idx="7">
                  <c:v>2.6310673548416498E-7</c:v>
                </c:pt>
              </c:numCache>
            </c:numRef>
          </c:val>
          <c:smooth val="0"/>
          <c:extLst>
            <c:ext xmlns:c16="http://schemas.microsoft.com/office/drawing/2014/chart" uri="{C3380CC4-5D6E-409C-BE32-E72D297353CC}">
              <c16:uniqueId val="{00000000-9588-47B8-8E6A-EC623E14C761}"/>
            </c:ext>
          </c:extLst>
        </c:ser>
        <c:dLbls>
          <c:showLegendKey val="0"/>
          <c:showVal val="0"/>
          <c:showCatName val="0"/>
          <c:showSerName val="0"/>
          <c:showPercent val="0"/>
          <c:showBubbleSize val="0"/>
        </c:dLbls>
        <c:smooth val="0"/>
        <c:axId val="1907754096"/>
        <c:axId val="1907754928"/>
      </c:lineChart>
      <c:catAx>
        <c:axId val="1907754096"/>
        <c:scaling>
          <c:orientation val="minMax"/>
        </c:scaling>
        <c:delete val="0"/>
        <c:axPos val="b"/>
        <c:majorGridlines>
          <c:spPr>
            <a:ln w="9525" cap="flat" cmpd="sng" algn="ctr">
              <a:solidFill>
                <a:schemeClr val="tx2">
                  <a:lumMod val="90000"/>
                </a:schemeClr>
              </a:solidFill>
              <a:round/>
            </a:ln>
            <a:effectLst/>
          </c:spPr>
        </c:majorGridlines>
        <c:numFmt formatCode="General" sourceLinked="1"/>
        <c:majorTickMark val="none"/>
        <c:minorTickMark val="none"/>
        <c:tickLblPos val="low"/>
        <c:spPr>
          <a:noFill/>
          <a:ln>
            <a:noFill/>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crossAx val="1907754928"/>
        <c:crosses val="autoZero"/>
        <c:auto val="1"/>
        <c:lblAlgn val="ctr"/>
        <c:lblOffset val="100"/>
        <c:noMultiLvlLbl val="0"/>
      </c:catAx>
      <c:valAx>
        <c:axId val="1907754928"/>
        <c:scaling>
          <c:orientation val="minMax"/>
        </c:scaling>
        <c:delete val="0"/>
        <c:axPos val="l"/>
        <c:majorGridlines>
          <c:spPr>
            <a:ln w="9525" cap="flat" cmpd="sng" algn="ctr">
              <a:solidFill>
                <a:schemeClr val="tx2">
                  <a:lumMod val="9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crossAx val="1907754096"/>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legend>
    <c:plotVisOnly val="1"/>
    <c:dispBlanksAs val="zero"/>
    <c:extLst>
      <c:ext xmlns:c16r3="http://schemas.microsoft.com/office/drawing/2017/03/chart" uri="{56B9EC1D-385E-4148-901F-78D8002777C0}">
        <c16r3:dataDisplayOptions16>
          <c16r3:dispNaAsBlank val="1"/>
        </c16r3:dataDisplayOptions16>
      </c:ext>
    </c:extLst>
    <c:showDLblsOverMax val="0"/>
  </c:chart>
  <c:spPr>
    <a:solidFill>
      <a:schemeClr val="dk1">
        <a:lumMod val="75000"/>
        <a:lumOff val="25000"/>
      </a:schemeClr>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1" i="0" u="none" strike="noStrike" kern="1200" cap="none" baseline="0">
              <a:solidFill>
                <a:schemeClr val="lt1">
                  <a:lumMod val="85000"/>
                </a:schemeClr>
              </a:solidFill>
              <a:latin typeface="+mn-lt"/>
              <a:ea typeface="+mn-ea"/>
              <a:cs typeface="+mn-cs"/>
            </a:defRPr>
          </a:pPr>
          <a:endParaRPr lang="en-US"/>
        </a:p>
      </c:txPr>
    </c:title>
    <c:autoTitleDeleted val="0"/>
    <c:plotArea>
      <c:layout/>
      <c:lineChart>
        <c:grouping val="standard"/>
        <c:varyColors val="0"/>
        <c:ser>
          <c:idx val="0"/>
          <c:order val="0"/>
          <c:tx>
            <c:strRef>
              <c:f>Sheet1!$B$1</c:f>
              <c:strCache>
                <c:ptCount val="1"/>
                <c:pt idx="0">
                  <c:v>RSI</c:v>
                </c:pt>
              </c:strCache>
            </c:strRef>
          </c:tx>
          <c:spPr>
            <a:ln w="22225" cap="rnd">
              <a:solidFill>
                <a:schemeClr val="accent1"/>
              </a:solidFill>
            </a:ln>
            <a:effectLst>
              <a:glow rad="139700">
                <a:schemeClr val="accent1">
                  <a:satMod val="175000"/>
                  <a:alpha val="14000"/>
                </a:schemeClr>
              </a:glow>
            </a:effectLst>
          </c:spPr>
          <c:marker>
            <c:symbol val="none"/>
          </c:marker>
          <c:cat>
            <c:strRef>
              <c:f>Sheet1!$A$2:$A$19</c:f>
              <c:strCache>
                <c:ptCount val="18"/>
                <c:pt idx="0">
                  <c:v>Y1995</c:v>
                </c:pt>
                <c:pt idx="1">
                  <c:v>Y1996</c:v>
                </c:pt>
                <c:pt idx="2">
                  <c:v>Y1997</c:v>
                </c:pt>
                <c:pt idx="3">
                  <c:v>Y1998</c:v>
                </c:pt>
                <c:pt idx="4">
                  <c:v>Y1999</c:v>
                </c:pt>
                <c:pt idx="5">
                  <c:v>Y2000</c:v>
                </c:pt>
                <c:pt idx="6">
                  <c:v>Y2001</c:v>
                </c:pt>
                <c:pt idx="7">
                  <c:v>Y2002</c:v>
                </c:pt>
                <c:pt idx="8">
                  <c:v>Y2003</c:v>
                </c:pt>
                <c:pt idx="9">
                  <c:v>Y2004</c:v>
                </c:pt>
                <c:pt idx="10">
                  <c:v>Y2005</c:v>
                </c:pt>
                <c:pt idx="11">
                  <c:v>Y2006</c:v>
                </c:pt>
                <c:pt idx="12">
                  <c:v>Y2007</c:v>
                </c:pt>
                <c:pt idx="13">
                  <c:v>Y2008</c:v>
                </c:pt>
                <c:pt idx="14">
                  <c:v>Y2009</c:v>
                </c:pt>
                <c:pt idx="15">
                  <c:v>Y2010</c:v>
                </c:pt>
                <c:pt idx="16">
                  <c:v>Y2011</c:v>
                </c:pt>
                <c:pt idx="17">
                  <c:v>Y2012</c:v>
                </c:pt>
              </c:strCache>
            </c:strRef>
          </c:cat>
          <c:val>
            <c:numRef>
              <c:f>Sheet1!$B$2:$B$19</c:f>
              <c:numCache>
                <c:formatCode>General</c:formatCode>
                <c:ptCount val="18"/>
                <c:pt idx="0">
                  <c:v>1</c:v>
                </c:pt>
                <c:pt idx="1">
                  <c:v>1.16602576950947</c:v>
                </c:pt>
                <c:pt idx="2">
                  <c:v>0.98848510298535996</c:v>
                </c:pt>
                <c:pt idx="3">
                  <c:v>0.90584022481036897</c:v>
                </c:pt>
                <c:pt idx="4">
                  <c:v>1.2309221712262901</c:v>
                </c:pt>
                <c:pt idx="5">
                  <c:v>1.43321793370555</c:v>
                </c:pt>
                <c:pt idx="6">
                  <c:v>1.5797236435600499</c:v>
                </c:pt>
                <c:pt idx="7">
                  <c:v>1.7680733382746101</c:v>
                </c:pt>
                <c:pt idx="8">
                  <c:v>2.15321527499052</c:v>
                </c:pt>
                <c:pt idx="9">
                  <c:v>2.4903119707212098</c:v>
                </c:pt>
                <c:pt idx="10">
                  <c:v>2.2613119013999601</c:v>
                </c:pt>
                <c:pt idx="11">
                  <c:v>2.9382379719106901</c:v>
                </c:pt>
                <c:pt idx="12">
                  <c:v>2.5766678934672602</c:v>
                </c:pt>
                <c:pt idx="13">
                  <c:v>3.1740347272013798</c:v>
                </c:pt>
                <c:pt idx="14">
                  <c:v>2.69227536483886</c:v>
                </c:pt>
                <c:pt idx="15">
                  <c:v>2.7413037227602302</c:v>
                </c:pt>
                <c:pt idx="16">
                  <c:v>2.2725465233984901</c:v>
                </c:pt>
                <c:pt idx="17">
                  <c:v>3.94426621423223</c:v>
                </c:pt>
              </c:numCache>
            </c:numRef>
          </c:val>
          <c:smooth val="0"/>
          <c:extLst>
            <c:ext xmlns:c16="http://schemas.microsoft.com/office/drawing/2014/chart" uri="{C3380CC4-5D6E-409C-BE32-E72D297353CC}">
              <c16:uniqueId val="{00000000-D1D5-4BB4-98E6-7B70A4955B3C}"/>
            </c:ext>
          </c:extLst>
        </c:ser>
        <c:dLbls>
          <c:showLegendKey val="0"/>
          <c:showVal val="0"/>
          <c:showCatName val="0"/>
          <c:showSerName val="0"/>
          <c:showPercent val="0"/>
          <c:showBubbleSize val="0"/>
        </c:dLbls>
        <c:smooth val="0"/>
        <c:axId val="676088080"/>
        <c:axId val="676096400"/>
      </c:lineChart>
      <c:catAx>
        <c:axId val="676088080"/>
        <c:scaling>
          <c:orientation val="minMax"/>
        </c:scaling>
        <c:delete val="0"/>
        <c:axPos val="b"/>
        <c:majorGridlines>
          <c:spPr>
            <a:ln w="9525" cap="flat" cmpd="sng" algn="ctr">
              <a:solidFill>
                <a:schemeClr val="tx2">
                  <a:lumMod val="9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crossAx val="676096400"/>
        <c:crosses val="autoZero"/>
        <c:auto val="1"/>
        <c:lblAlgn val="ctr"/>
        <c:lblOffset val="100"/>
        <c:noMultiLvlLbl val="0"/>
      </c:catAx>
      <c:valAx>
        <c:axId val="676096400"/>
        <c:scaling>
          <c:orientation val="minMax"/>
        </c:scaling>
        <c:delete val="0"/>
        <c:axPos val="l"/>
        <c:majorGridlines>
          <c:spPr>
            <a:ln w="9525" cap="flat" cmpd="sng" algn="ctr">
              <a:solidFill>
                <a:schemeClr val="tx2">
                  <a:lumMod val="9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crossAx val="676088080"/>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dk1">
        <a:lumMod val="75000"/>
        <a:lumOff val="25000"/>
      </a:schemeClr>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Data!$H$2:$H$4202</cx:f>
        <cx:lvl ptCount="4201" formatCode="General">
          <cx:pt idx="0">11.46163217</cx:pt>
          <cx:pt idx="1">10.538740750000001</cx:pt>
          <cx:pt idx="2">11.571194370000001</cx:pt>
          <cx:pt idx="3">10.83958091</cx:pt>
          <cx:pt idx="4">12.206072649999999</cx:pt>
          <cx:pt idx="5">12.04355372</cx:pt>
          <cx:pt idx="6">11.30220443</cx:pt>
          <cx:pt idx="7">11.944707879999999</cx:pt>
          <cx:pt idx="8">12.90917016</cx:pt>
          <cx:pt idx="9">11.944707879999999</cx:pt>
          <cx:pt idx="10">11.944707879999999</cx:pt>
          <cx:pt idx="11">11.35040654</cx:pt>
          <cx:pt idx="12">11.48760766</cx:pt>
          <cx:pt idx="13">11.48760766</cx:pt>
          <cx:pt idx="14">12.429216200000001</cx:pt>
          <cx:pt idx="15">12.1281111</cx:pt>
          <cx:pt idx="16">11.225243389999999</cx:pt>
          <cx:pt idx="17">12.031719259999999</cx:pt>
          <cx:pt idx="18">12.37581542</cx:pt>
          <cx:pt idx="19">11.73606902</cx:pt>
          <cx:pt idx="20">10.043249489999999</cx:pt>
          <cx:pt idx="21">11.51292546</cx:pt>
          <cx:pt idx="22">10.81977828</cx:pt>
          <cx:pt idx="23">11.99843328</cx:pt>
          <cx:pt idx="24">12.491251589999999</cx:pt>
          <cx:pt idx="25">11.561239329999999</cx:pt>
          <cx:pt idx="26">11.77912851</cx:pt>
          <cx:pt idx="27">11.08214255</cx:pt>
          <cx:pt idx="28">11.607780999999999</cx:pt>
          <cx:pt idx="29">11.08206562</cx:pt>
          <cx:pt idx="30">12.3883942</cx:pt>
          <cx:pt idx="31">10.984444910000001</cx:pt>
          <cx:pt idx="32">10.73639668</cx:pt>
          <cx:pt idx="33">12.01370075</cx:pt>
          <cx:pt idx="34">10.47728798</cx:pt>
          <cx:pt idx="35">11.669929209999999</cx:pt>
          <cx:pt idx="36">11.77874529</cx:pt>
          <cx:pt idx="37">11.532728090000001</cx:pt>
          <cx:pt idx="38">11.532728090000001</cx:pt>
          <cx:pt idx="39">11.385092090000001</cx:pt>
          <cx:pt idx="40">12.4292122</cx:pt>
          <cx:pt idx="41">11.90331078</cx:pt>
          <cx:pt idx="42">11.56171563</cx:pt>
          <cx:pt idx="43">11.48760766</cx:pt>
          <cx:pt idx="44">12.19602231</cx:pt>
          <cx:pt idx="45">15.548934450000001</cx:pt>
          <cx:pt idx="46">13.617059619999999</cx:pt>
          <cx:pt idx="47">10.14643373</cx:pt>
          <cx:pt idx="48">11.542484269999999</cx:pt>
          <cx:pt idx="49">13.062613369999999</cx:pt>
          <cx:pt idx="50">10.950806549999999</cx:pt>
          <cx:pt idx="51">10.96819829</cx:pt>
          <cx:pt idx="52">9.9034875529999997</cx:pt>
          <cx:pt idx="53">11.0744205</cx:pt>
          <cx:pt idx="54">11.90496755</cx:pt>
          <cx:pt idx="55">11.0744205</cx:pt>
          <cx:pt idx="56">11.31447453</cx:pt>
          <cx:pt idx="57">10.924138299999999</cx:pt>
          <cx:pt idx="58">11.56171563</cx:pt>
          <cx:pt idx="59">10.39513036</cx:pt>
          <cx:pt idx="60">12.07254125</cx:pt>
          <cx:pt idx="61">12.07254125</cx:pt>
          <cx:pt idx="62">11.50236995</cx:pt>
          <cx:pt idx="63">11.767567680000001</cx:pt>
          <cx:pt idx="64">11.747997590000001</cx:pt>
          <cx:pt idx="65">12.899207329999999</cx:pt>
          <cx:pt idx="66">12.899207329999999</cx:pt>
          <cx:pt idx="67">12.899207329999999</cx:pt>
          <cx:pt idx="68">12.34581285</cx:pt>
          <cx:pt idx="69">12.34581285</cx:pt>
          <cx:pt idx="70">10.858999000000001</cx:pt>
          <cx:pt idx="71">11.09741002</cx:pt>
          <cx:pt idx="72">10.976782030000001</cx:pt>
          <cx:pt idx="73">13.337474759999999</cx:pt>
          <cx:pt idx="74">10.87804719</cx:pt>
          <cx:pt idx="75">11.332601909999999</cx:pt>
          <cx:pt idx="76">11.30220443</cx:pt>
          <cx:pt idx="77">10.65725935</cx:pt>
          <cx:pt idx="78">11.28978191</cx:pt>
          <cx:pt idx="79">15.548934450000001</cx:pt>
          <cx:pt idx="80">10.538740750000001</cx:pt>
          <cx:pt idx="81">10.18490001</cx:pt>
          <cx:pt idx="82">12.345834590000001</cx:pt>
          <cx:pt idx="83">11.251560700000001</cx:pt>
          <cx:pt idx="84">11.813030060000001</cx:pt>
          <cx:pt idx="85">11.46163217</cx:pt>
          <cx:pt idx="86">11.71177632</cx:pt>
          <cx:pt idx="87">11.694830270000001</cx:pt>
          <cx:pt idx="88">12.524526379999999</cx:pt>
          <cx:pt idx="89">12.019743070000001</cx:pt>
          <cx:pt idx="90">11.544908510000001</cx:pt>
          <cx:pt idx="91">10.46310334</cx:pt>
          <cx:pt idx="92">10.59663473</cx:pt>
          <cx:pt idx="93">11.73606902</cx:pt>
          <cx:pt idx="94">10.59663473</cx:pt>
          <cx:pt idx="95">12.031719259999999</cx:pt>
          <cx:pt idx="96">10.62120539</cx:pt>
          <cx:pt idx="97">12.00759122</cx:pt>
          <cx:pt idx="98">11.225243389999999</cx:pt>
          <cx:pt idx="99">11.35040654</cx:pt>
          <cx:pt idx="100">11.2245765</cx:pt>
          <cx:pt idx="101">11.46163217</cx:pt>
          <cx:pt idx="102">12.936033800000001</cx:pt>
          <cx:pt idx="103">11.898187869999999</cx:pt>
          <cx:pt idx="104">10.933106970000001</cx:pt>
          <cx:pt idx="105">11.23848862</cx:pt>
          <cx:pt idx="106">11.35040654</cx:pt>
          <cx:pt idx="107">12.01370075</cx:pt>
          <cx:pt idx="108">11.2245765</cx:pt>
          <cx:pt idx="109">13.384727639999999</cx:pt>
          <cx:pt idx="110">12.79385931</cx:pt>
          <cx:pt idx="111">11.982929090000001</cx:pt>
          <cx:pt idx="112">11.05089001</cx:pt>
          <cx:pt idx="113">11.09741002</cx:pt>
          <cx:pt idx="114">11.532728090000001</cx:pt>
          <cx:pt idx="115">11.589886509999999</cx:pt>
          <cx:pt idx="116">11.694830270000001</cx:pt>
          <cx:pt idx="117">11.32055357</cx:pt>
          <cx:pt idx="118">11.982929090000001</cx:pt>
          <cx:pt idx="119">11.8386256</cx:pt>
          <cx:pt idx="120">11.60823564</cx:pt>
          <cx:pt idx="121">12.10071213</cx:pt>
          <cx:pt idx="122">11.67419361</cx:pt>
          <cx:pt idx="123">12.323855679999999</cx:pt>
          <cx:pt idx="124">10.419300720000001</cx:pt>
          <cx:pt idx="125">11.621779869999999</cx:pt>
          <cx:pt idx="126">10.341742480000001</cx:pt>
          <cx:pt idx="127">10.20359214</cx:pt>
          <cx:pt idx="128">11.13093271</cx:pt>
          <cx:pt idx="129">11.894780709999999</cx:pt>
          <cx:pt idx="130">11.58524613</cx:pt>
          <cx:pt idx="131">11.313864580000001</cx:pt>
          <cx:pt idx="132">11.96718074</cx:pt>
          <cx:pt idx="133">11.964001079999999</cx:pt>
          <cx:pt idx="134">11.798104410000001</cx:pt>
          <cx:pt idx="135">11.64395373</cx:pt>
          <cx:pt idx="136">12.063932879999999</cx:pt>
          <cx:pt idx="137">11.842229209999999</cx:pt>
          <cx:pt idx="138">12.15451616</cx:pt>
          <cx:pt idx="139">11.440354770000001</cx:pt>
          <cx:pt idx="140">10.81977828</cx:pt>
          <cx:pt idx="141">12.87646284</cx:pt>
          <cx:pt idx="142">12.345834590000001</cx:pt>
          <cx:pt idx="143">11.35040654</cx:pt>
          <cx:pt idx="144">11.65268741</cx:pt>
          <cx:pt idx="145">11.83500896</cx:pt>
          <cx:pt idx="146">12.36734079</cx:pt>
          <cx:pt idx="147">11.66564655</cx:pt>
          <cx:pt idx="148">12.07254125</cx:pt>
          <cx:pt idx="149">11.90493377</cx:pt>
          <cx:pt idx="150">10.46310334</cx:pt>
          <cx:pt idx="151">12.1388639</cx:pt>
          <cx:pt idx="152">11.65268741</cx:pt>
          <cx:pt idx="153">12.873902019999999</cx:pt>
          <cx:pt idx="154">12.948009989999999</cx:pt>
          <cx:pt idx="155">11.849397700000001</cx:pt>
          <cx:pt idx="156">12.27839331</cx:pt>
          <cx:pt idx="157">11.09741002</cx:pt>
          <cx:pt idx="158">11.88448902</cx:pt>
          <cx:pt idx="159">11.385035269999999</cx:pt>
          <cx:pt idx="160">11.51292546</cx:pt>
          <cx:pt idx="161">10.404262839999999</cx:pt>
          <cx:pt idx="162">10.238172479999999</cx:pt>
          <cx:pt idx="163">11.9316358</cx:pt>
          <cx:pt idx="164">11.827371169999999</cx:pt>
          <cx:pt idx="165">11.9511804</cx:pt>
          <cx:pt idx="166">11.767180010000001</cx:pt>
          <cx:pt idx="167">11.15625052</cx:pt>
          <cx:pt idx="168">10.7254676</cx:pt>
          <cx:pt idx="169">15.548934450000001</cx:pt>
          <cx:pt idx="170">11.00126616</cx:pt>
          <cx:pt idx="171">11.65268741</cx:pt>
          <cx:pt idx="172">11.127262979999999</cx:pt>
          <cx:pt idx="173">10.461673749999999</cx:pt>
          <cx:pt idx="174">11.289156719999999</cx:pt>
          <cx:pt idx="175">10.77895629</cx:pt>
          <cx:pt idx="176">11.891019379999999</cx:pt>
          <cx:pt idx="177">12.404923500000001</cx:pt>
          <cx:pt idx="178">10.96819829</cx:pt>
          <cx:pt idx="179">11.71177632</cx:pt>
          <cx:pt idx="180">12.429216200000001</cx:pt>
          <cx:pt idx="181">11.32659589</cx:pt>
          <cx:pt idx="182">11.684733619999999</cx:pt>
          <cx:pt idx="183">9.7981270370000004</cx:pt>
          <cx:pt idx="184">11.635143100000001</cx:pt>
          <cx:pt idx="185">12.019743070000001</cx:pt>
          <cx:pt idx="186">11.69524702</cx:pt>
          <cx:pt idx="187">10.08580911</cx:pt>
          <cx:pt idx="188">12.529966099999999</cx:pt>
          <cx:pt idx="189">11.767567680000001</cx:pt>
          <cx:pt idx="190">13.00582956</cx:pt>
          <cx:pt idx="191">11.27720313</cx:pt>
          <cx:pt idx="192">11.571194370000001</cx:pt>
          <cx:pt idx="193">11.15625052</cx:pt>
          <cx:pt idx="194">12.27839331</cx:pt>
          <cx:pt idx="195">11.83497273</cx:pt>
          <cx:pt idx="196">10.81977828</cx:pt>
          <cx:pt idx="197">10.858036999999999</cx:pt>
          <cx:pt idx="198">10.434115800000001</cx:pt>
          <cx:pt idx="199">11.461579540000001</cx:pt>
          <cx:pt idx="200">12.429216200000001</cx:pt>
          <cx:pt idx="201">10.714417770000001</cx:pt>
          <cx:pt idx="202">11.80559508</cx:pt>
          <cx:pt idx="203">11.607780999999999</cx:pt>
          <cx:pt idx="204">11.9511804</cx:pt>
          <cx:pt idx="205">11.73602902</cx:pt>
          <cx:pt idx="206">11.407009240000001</cx:pt>
          <cx:pt idx="207">10.714417770000001</cx:pt>
          <cx:pt idx="208">11.561239329999999</cx:pt>
          <cx:pt idx="209">11.73192444</cx:pt>
          <cx:pt idx="210">11.884144129999999</cx:pt>
          <cx:pt idx="211">12.01370075</cx:pt>
          <cx:pt idx="212">10.99263856</cx:pt>
          <cx:pt idx="213">11.51292546</cx:pt>
          <cx:pt idx="214">11.47210347</cx:pt>
          <cx:pt idx="215">11.91805718</cx:pt>
          <cx:pt idx="216">12.40901349</cx:pt>
          <cx:pt idx="217">11.69524702</cx:pt>
          <cx:pt idx="218">12.53357621</cx:pt>
          <cx:pt idx="219">12.80765263</cx:pt>
          <cx:pt idx="220">12.170445470000001</cx:pt>
          <cx:pt idx="221">11.69524702</cx:pt>
          <cx:pt idx="222">11.08214255</cx:pt>
          <cx:pt idx="223">11.461105720000001</cx:pt>
          <cx:pt idx="224">11.60823564</cx:pt>
          <cx:pt idx="225">12.08953883</cx:pt>
          <cx:pt idx="226">11.99843328</cx:pt>
          <cx:pt idx="227">12.02574909</cx:pt>
          <cx:pt idx="228">11.73566894</cx:pt>
          <cx:pt idx="229">11.40750939</cx:pt>
          <cx:pt idx="230">11.951148140000001</cx:pt>
          <cx:pt idx="231">10.46310334</cx:pt>
          <cx:pt idx="232">11.35040654</cx:pt>
          <cx:pt idx="233">11.177452730000001</cx:pt>
          <cx:pt idx="234">11.35627165</cx:pt>
          <cx:pt idx="235">11.09741002</cx:pt>
          <cx:pt idx="236">11.635143100000001</cx:pt>
          <cx:pt idx="237">12.001505480000001</cx:pt>
          <cx:pt idx="238">12.23076526</cx:pt>
          <cx:pt idx="239">11.849397700000001</cx:pt>
          <cx:pt idx="240">10.31725146</cx:pt>
          <cx:pt idx="241">12.487485100000001</cx:pt>
          <cx:pt idx="242">11.816726920000001</cx:pt>
          <cx:pt idx="243">11.80559508</cx:pt>
          <cx:pt idx="244">10.74720759</cx:pt>
          <cx:pt idx="245">11.56171563</cx:pt>
          <cx:pt idx="246">12.52434454</cx:pt>
          <cx:pt idx="247">10.38899537</cx:pt>
          <cx:pt idx="248">11.19134184</cx:pt>
          <cx:pt idx="249">12.07254125</cx:pt>
          <cx:pt idx="250">11.141861779999999</cx:pt>
          <cx:pt idx="251">12.36734079</cx:pt>
          <cx:pt idx="252">11.066638360000001</cx:pt>
          <cx:pt idx="253">11.23848862</cx:pt>
          <cx:pt idx="254">11.626254149999999</cx:pt>
          <cx:pt idx="255">11.532728090000001</cx:pt>
          <cx:pt idx="256">9.7309182869999997</cx:pt>
          <cx:pt idx="257">10.81977828</cx:pt>
          <cx:pt idx="258">10.71995795</cx:pt>
          <cx:pt idx="259">11.44571672</cx:pt>
          <cx:pt idx="260">11.65702581</cx:pt>
          <cx:pt idx="261">11.842229209999999</cx:pt>
          <cx:pt idx="262">12.206072649999999</cx:pt>
          <cx:pt idx="263">11.60823564</cx:pt>
          <cx:pt idx="264">12.42901618</cx:pt>
          <cx:pt idx="265">11.90496755</cx:pt>
          <cx:pt idx="266">12.1281111</cx:pt>
          <cx:pt idx="267">10.163926890000001</cx:pt>
          <cx:pt idx="268">12.031719259999999</cx:pt>
          <cx:pt idx="269">12.30138283</cx:pt>
          <cx:pt idx="270">11.73606902</cx:pt>
          <cx:pt idx="271">11.74403719</cx:pt>
          <cx:pt idx="272">10.88743693</cx:pt>
          <cx:pt idx="273">11.69524702</cx:pt>
          <cx:pt idx="274">11.73606902</cx:pt>
          <cx:pt idx="275">11.36210258</cx:pt>
          <cx:pt idx="276">11.2245765</cx:pt>
          <cx:pt idx="277">12.05815252</cx:pt>
          <cx:pt idx="278">11.73606902</cx:pt>
          <cx:pt idx="279">10.62132735</cx:pt>
          <cx:pt idx="280">10.77895629</cx:pt>
          <cx:pt idx="281">12.15477935</cx:pt>
          <cx:pt idx="282">11.775289730000001</cx:pt>
          <cx:pt idx="283">11.775289730000001</cx:pt>
          <cx:pt idx="284">12.063932879999999</cx:pt>
          <cx:pt idx="285">11.532728090000001</cx:pt>
          <cx:pt idx="286">11.91839057</cx:pt>
          <cx:pt idx="287">11.715866309999999</cx:pt>
          <cx:pt idx="288">10.46310334</cx:pt>
          <cx:pt idx="289">12.577636200000001</cx:pt>
          <cx:pt idx="290">11.289156719999999</cx:pt>
          <cx:pt idx="291">11.276570019999999</cx:pt>
          <cx:pt idx="292">11.276570019999999</cx:pt>
          <cx:pt idx="293">11.561239329999999</cx:pt>
          <cx:pt idx="294">11.894780709999999</cx:pt>
          <cx:pt idx="295">11.30220443</cx:pt>
          <cx:pt idx="296">11.40750939</cx:pt>
          <cx:pt idx="297">11.626254149999999</cx:pt>
          <cx:pt idx="298">11.678439900000001</cx:pt>
          <cx:pt idx="299">11.09741002</cx:pt>
          <cx:pt idx="300">13.652991630000001</cx:pt>
          <cx:pt idx="301">11.65268741</cx:pt>
          <cx:pt idx="302">11.9511804</cx:pt>
          <cx:pt idx="303">12.77138645</cx:pt>
          <cx:pt idx="304">11.626254149999999</cx:pt>
          <cx:pt idx="305">11.28978191</cx:pt>
          <cx:pt idx="306">11.43496392</cx:pt>
          <cx:pt idx="307">11.251560700000001</cx:pt>
          <cx:pt idx="308">11.54005413</cx:pt>
          <cx:pt idx="309">11.65268741</cx:pt>
          <cx:pt idx="310">11.35040654</cx:pt>
          <cx:pt idx="311">11.934919880000001</cx:pt>
          <cx:pt idx="312">11.982929090000001</cx:pt>
          <cx:pt idx="313">11.33857208</cx:pt>
          <cx:pt idx="314">12.50617724</cx:pt>
          <cx:pt idx="315">10.799575580000001</cx:pt>
          <cx:pt idx="316">12.1521443</cx:pt>
          <cx:pt idx="317">11.24504602</cx:pt>
          <cx:pt idx="318">12.41916586</cx:pt>
          <cx:pt idx="319">12.031719259999999</cx:pt>
          <cx:pt idx="320">12.529966099999999</cx:pt>
          <cx:pt idx="321">11.849397700000001</cx:pt>
          <cx:pt idx="322">12.16175496</cx:pt>
          <cx:pt idx="323">11.00126616</cx:pt>
          <cx:pt idx="324">11.88448902</cx:pt>
          <cx:pt idx="325">11.55933184</cx:pt>
          <cx:pt idx="326">10.95954023</cx:pt>
          <cx:pt idx="327">11.73566894</cx:pt>
          <cx:pt idx="328">11.28978191</cx:pt>
          <cx:pt idx="329">10.532096210000001</cx:pt>
          <cx:pt idx="330">10.491274219999999</cx:pt>
          <cx:pt idx="331">11.23848862</cx:pt>
          <cx:pt idx="332">11.813030060000001</cx:pt>
          <cx:pt idx="333">11.99843328</cx:pt>
          <cx:pt idx="334">10.713306040000001</cx:pt>
          <cx:pt idx="335">11.938193200000001</cx:pt>
          <cx:pt idx="336">11.32659589</cx:pt>
          <cx:pt idx="337">11.9511804</cx:pt>
          <cx:pt idx="338">11.91839057</cx:pt>
          <cx:pt idx="339">11.45105006</cx:pt>
          <cx:pt idx="340">11.65268741</cx:pt>
          <cx:pt idx="341">11.831379200000001</cx:pt>
          <cx:pt idx="342">10.838600039999999</cx:pt>
          <cx:pt idx="343">11.32659589</cx:pt>
          <cx:pt idx="344">11.48760766</cx:pt>
          <cx:pt idx="345">11.00209984</cx:pt>
          <cx:pt idx="346">11.56171563</cx:pt>
          <cx:pt idx="347">11.849397700000001</cx:pt>
          <cx:pt idx="348">11.429543860000001</cx:pt>
          <cx:pt idx="349">11.719939630000001</cx:pt>
          <cx:pt idx="350">10.849337090000001</cx:pt>
          <cx:pt idx="351">11.694830270000001</cx:pt>
          <cx:pt idx="352">11.37939407</cx:pt>
          <cx:pt idx="353">10.849337090000001</cx:pt>
          <cx:pt idx="354">12.04355372</cx:pt>
          <cx:pt idx="355">11.08214255</cx:pt>
          <cx:pt idx="356">11.21182037</cx:pt>
          <cx:pt idx="357">11.54005413</cx:pt>
          <cx:pt idx="358">11.90158345</cx:pt>
          <cx:pt idx="359">11.28978191</cx:pt>
          <cx:pt idx="360">10.680516219999999</cx:pt>
          <cx:pt idx="361">10.37349118</cx:pt>
          <cx:pt idx="362">11.552146179999999</cx:pt>
          <cx:pt idx="363">10.73639668</cx:pt>
          <cx:pt idx="364">12.323855679999999</cx:pt>
          <cx:pt idx="365">11.39639165</cx:pt>
          <cx:pt idx="366">12.644327580000001</cx:pt>
          <cx:pt idx="367">13.079455879999999</cx:pt>
          <cx:pt idx="368">10.714417770000001</cx:pt>
          <cx:pt idx="369">11.91839057</cx:pt>
          <cx:pt idx="370">11.46163217</cx:pt>
          <cx:pt idx="371">10.505067540000001</cx:pt>
          <cx:pt idx="372">11.32659589</cx:pt>
          <cx:pt idx="373">10.7254676</cx:pt>
          <cx:pt idx="374">12.04355372</cx:pt>
          <cx:pt idx="375">10.54534144</cx:pt>
          <cx:pt idx="376">11.37939407</cx:pt>
          <cx:pt idx="377">11.8277362</cx:pt>
          <cx:pt idx="378">11.46163217</cx:pt>
          <cx:pt idx="379">11.32055357</cx:pt>
          <cx:pt idx="380">10.37349118</cx:pt>
          <cx:pt idx="381">11.35040654</cx:pt>
          <cx:pt idx="382">11.407564949999999</cx:pt>
          <cx:pt idx="383">11.1844214</cx:pt>
          <cx:pt idx="384">10.713306040000001</cx:pt>
          <cx:pt idx="385">11.461579540000001</cx:pt>
          <cx:pt idx="386">12.01370075</cx:pt>
          <cx:pt idx="387">11.39639165</cx:pt>
          <cx:pt idx="388">11.418614789999999</cx:pt>
          <cx:pt idx="389">11.938193200000001</cx:pt>
          <cx:pt idx="390">11.982929090000001</cx:pt>
          <cx:pt idx="391">11.00126616</cx:pt>
          <cx:pt idx="392">11.849397700000001</cx:pt>
          <cx:pt idx="393">11.28978191</cx:pt>
          <cx:pt idx="394">10.914997550000001</cx:pt>
          <cx:pt idx="395">10.69194491</cx:pt>
          <cx:pt idx="396">11.37939407</cx:pt>
          <cx:pt idx="397">11.440301010000001</cx:pt>
          <cx:pt idx="398">11.68687877</cx:pt>
          <cx:pt idx="399">11.72803684</cx:pt>
          <cx:pt idx="400">11.440301010000001</cx:pt>
          <cx:pt idx="401">11.96718074</cx:pt>
          <cx:pt idx="402">10.98529272</cx:pt>
          <cx:pt idx="403">11.72803684</cx:pt>
          <cx:pt idx="404">10.70772878</cx:pt>
          <cx:pt idx="405">11.694830270000001</cx:pt>
          <cx:pt idx="406">11.00209984</cx:pt>
          <cx:pt idx="407">12.1278408</cx:pt>
          <cx:pt idx="408">11.32055357</cx:pt>
          <cx:pt idx="409">10.933106970000001</cx:pt>
          <cx:pt idx="410">11.9476257</cx:pt>
          <cx:pt idx="411">11.198214719999999</cx:pt>
          <cx:pt idx="412">10.829728619999999</cx:pt>
          <cx:pt idx="413">11.727633539999999</cx:pt>
          <cx:pt idx="414">11.77490504</cx:pt>
          <cx:pt idx="415">11.60596033</cx:pt>
          <cx:pt idx="416">11.849397700000001</cx:pt>
          <cx:pt idx="417">11.938193200000001</cx:pt>
          <cx:pt idx="418">11.36210258</cx:pt>
          <cx:pt idx="419">12.77985898</cx:pt>
          <cx:pt idx="420">11.85296277</cx:pt>
          <cx:pt idx="421">11.53761808</cx:pt>
          <cx:pt idx="422">11.849397700000001</cx:pt>
          <cx:pt idx="423">11.60823564</cx:pt>
          <cx:pt idx="424">10.714417770000001</cx:pt>
          <cx:pt idx="425">11.12652742</cx:pt>
          <cx:pt idx="426">11.982929090000001</cx:pt>
          <cx:pt idx="427">12.100434310000001</cx:pt>
          <cx:pt idx="428">11.727633539999999</cx:pt>
          <cx:pt idx="429">10.505067540000001</cx:pt>
          <cx:pt idx="430">11.198214719999999</cx:pt>
          <cx:pt idx="431">12.013670449999999</cx:pt>
          <cx:pt idx="432">10.221941279999999</cx:pt>
          <cx:pt idx="433">11.73566894</cx:pt>
          <cx:pt idx="434">10.858999000000001</cx:pt>
          <cx:pt idx="435">11.39639165</cx:pt>
          <cx:pt idx="436">11.775289730000001</cx:pt>
          <cx:pt idx="437">11.65268741</cx:pt>
          <cx:pt idx="438">11.15625052</cx:pt>
          <cx:pt idx="439">11.820373399999999</cx:pt>
          <cx:pt idx="440">10.518673189999999</cx:pt>
          <cx:pt idx="441">11.297762479999999</cx:pt>
          <cx:pt idx="442">11.648330100000001</cx:pt>
          <cx:pt idx="443">11.84936199</cx:pt>
          <cx:pt idx="444">10.609057249999999</cx:pt>
          <cx:pt idx="445">10.341742480000001</cx:pt>
          <cx:pt idx="446">11.191272870000001</cx:pt>
          <cx:pt idx="447">11.635143100000001</cx:pt>
          <cx:pt idx="448">11.191272870000001</cx:pt>
          <cx:pt idx="449">10.341742480000001</cx:pt>
          <cx:pt idx="450">11.65268741</cx:pt>
          <cx:pt idx="451">11.191272870000001</cx:pt>
          <cx:pt idx="452">11.205040690000001</cx:pt>
          <cx:pt idx="453">10.308952659999999</cx:pt>
          <cx:pt idx="454">10.37349118</cx:pt>
          <cx:pt idx="455">10.35774282</cx:pt>
          <cx:pt idx="456">11.84904049</cx:pt>
          <cx:pt idx="457">11.61728548</cx:pt>
          <cx:pt idx="458">12.206072649999999</cx:pt>
          <cx:pt idx="459">11.70354582</cx:pt>
          <cx:pt idx="460">11.743640279999999</cx:pt>
          <cx:pt idx="461">11.69524702</cx:pt>
          <cx:pt idx="462">12.20582261</cx:pt>
          <cx:pt idx="463">12.100434310000001</cx:pt>
          <cx:pt idx="464">11.69524702</cx:pt>
          <cx:pt idx="465">11.69524702</cx:pt>
          <cx:pt idx="466">12.31268238</cx:pt>
          <cx:pt idx="467">11.798104410000001</cx:pt>
          <cx:pt idx="468">11.46163217</cx:pt>
          <cx:pt idx="469">11.19134184</cx:pt>
          <cx:pt idx="470">11.78676213</cx:pt>
          <cx:pt idx="471">12.60484877</cx:pt>
          <cx:pt idx="472">11.26446411</cx:pt>
          <cx:pt idx="473">10.88743693</cx:pt>
          <cx:pt idx="474">11.669886480000001</cx:pt>
          <cx:pt idx="475">11.349818129999999</cx:pt>
          <cx:pt idx="476">10.65725935</cx:pt>
          <cx:pt idx="477">12.38002595</cx:pt>
          <cx:pt idx="478">10.69194491</cx:pt>
          <cx:pt idx="479">12.31492705</cx:pt>
          <cx:pt idx="480">11.492722759999999</cx:pt>
          <cx:pt idx="481">12.23076526</cx:pt>
          <cx:pt idx="482">11.982929090000001</cx:pt>
          <cx:pt idx="483">11.21182037</cx:pt>
          <cx:pt idx="484">11.99843328</cx:pt>
          <cx:pt idx="485">10.491274219999999</cx:pt>
          <cx:pt idx="486">11.73566894</cx:pt>
          <cx:pt idx="487">12.354492649999999</cx:pt>
          <cx:pt idx="488">11.41310513</cx:pt>
          <cx:pt idx="489">10.6454249</cx:pt>
          <cx:pt idx="490">11.00126616</cx:pt>
          <cx:pt idx="491">11.70354582</cx:pt>
          <cx:pt idx="492">11.00126616</cx:pt>
          <cx:pt idx="493">10.849337090000001</cx:pt>
          <cx:pt idx="494">11.558376730000001</cx:pt>
          <cx:pt idx="495">11.32659589</cx:pt>
          <cx:pt idx="496">11.23188794</cx:pt>
          <cx:pt idx="497">10.536088230000001</cx:pt>
          <cx:pt idx="498">11.32659589</cx:pt>
          <cx:pt idx="499">12.20582261</cx:pt>
          <cx:pt idx="500">10.221941279999999</cx:pt>
          <cx:pt idx="501">11.60823564</cx:pt>
          <cx:pt idx="502">11.9797992</cx:pt>
          <cx:pt idx="503">12.043259559999999</cx:pt>
          <cx:pt idx="504">10.95954023</cx:pt>
          <cx:pt idx="505">12.76554557</cx:pt>
          <cx:pt idx="506">12.055249760000001</cx:pt>
          <cx:pt idx="507">10.933106970000001</cx:pt>
          <cx:pt idx="508">11.349818129999999</cx:pt>
          <cx:pt idx="509">11.034889659999999</cx:pt>
          <cx:pt idx="510">10.714417770000001</cx:pt>
          <cx:pt idx="511">11.37308852</cx:pt>
          <cx:pt idx="512">11.09741002</cx:pt>
          <cx:pt idx="513">11.50287513</cx:pt>
          <cx:pt idx="514">11.58524613</cx:pt>
          <cx:pt idx="515">10.668955390000001</cx:pt>
          <cx:pt idx="516">11.9511804</cx:pt>
          <cx:pt idx="517">11.67419361</cx:pt>
          <cx:pt idx="518">11.527814080000001</cx:pt>
          <cx:pt idx="519">12.292250340000001</cx:pt>
          <cx:pt idx="520">11.626254149999999</cx:pt>
          <cx:pt idx="521">10.46310334</cx:pt>
          <cx:pt idx="522">10.932213709999999</cx:pt>
          <cx:pt idx="523">11.440354770000001</cx:pt>
          <cx:pt idx="524">11.56171563</cx:pt>
          <cx:pt idx="525">10.491274219999999</cx:pt>
          <cx:pt idx="526">11.944707879999999</cx:pt>
          <cx:pt idx="527">11.69524702</cx:pt>
          <cx:pt idx="528">11.40750939</cx:pt>
          <cx:pt idx="529">11.982616549999999</cx:pt>
          <cx:pt idx="530">11.68687877</cx:pt>
          <cx:pt idx="531">11.571194370000001</cx:pt>
          <cx:pt idx="532">11.71177632</cx:pt>
          <cx:pt idx="533">11.83500896</cx:pt>
          <cx:pt idx="534">12.07254125</cx:pt>
          <cx:pt idx="535">10.896646730000001</cx:pt>
          <cx:pt idx="536">10.62132735</cx:pt>
          <cx:pt idx="537">11.78676213</cx:pt>
          <cx:pt idx="538">10.63344871</cx:pt>
          <cx:pt idx="539">10.95954023</cx:pt>
          <cx:pt idx="540">11.69524702</cx:pt>
          <cx:pt idx="541">10.896739330000001</cx:pt>
          <cx:pt idx="542">10.849337090000001</cx:pt>
          <cx:pt idx="543">11.91839057</cx:pt>
          <cx:pt idx="544">11.35040654</cx:pt>
          <cx:pt idx="545">11.177452730000001</cx:pt>
          <cx:pt idx="546">10.668955390000001</cx:pt>
          <cx:pt idx="547">11.982929090000001</cx:pt>
          <cx:pt idx="548">12.19602231</cx:pt>
          <cx:pt idx="549">11.944707879999999</cx:pt>
          <cx:pt idx="550">11.571194370000001</cx:pt>
          <cx:pt idx="551">11.127262979999999</cx:pt>
          <cx:pt idx="552">12.50617724</cx:pt>
          <cx:pt idx="553">10.1064284</cx:pt>
          <cx:pt idx="554">10.20359214</cx:pt>
          <cx:pt idx="555">11.13093271</cx:pt>
          <cx:pt idx="556">11.65220903</cx:pt>
          <cx:pt idx="557">10.59663473</cx:pt>
          <cx:pt idx="558">10.932213709999999</cx:pt>
          <cx:pt idx="559">10.57131693</cx:pt>
          <cx:pt idx="560">10.69194491</cx:pt>
          <cx:pt idx="561">11.69524702</cx:pt>
          <cx:pt idx="562">10.69194491</cx:pt>
          <cx:pt idx="563">11.552146179999999</cx:pt>
          <cx:pt idx="564">10.976782030000001</cx:pt>
          <cx:pt idx="565">11.73606902</cx:pt>
          <cx:pt idx="566">10.20359214</cx:pt>
          <cx:pt idx="567">11.0744205</cx:pt>
          <cx:pt idx="568">10.29214554</cx:pt>
          <cx:pt idx="569">10.616437360000001</cx:pt>
          <cx:pt idx="570">10.95954023</cx:pt>
          <cx:pt idx="571">11.934919880000001</cx:pt>
          <cx:pt idx="572">11.29601246</cx:pt>
          <cx:pt idx="573">12.180754840000001</cx:pt>
          <cx:pt idx="574">11.274033559999999</cx:pt>
          <cx:pt idx="575">12.89921983</cx:pt>
          <cx:pt idx="576">11.88448902</cx:pt>
          <cx:pt idx="577">11.911701580000001</cx:pt>
          <cx:pt idx="578">11.1844214</cx:pt>
          <cx:pt idx="579">12.323855679999999</cx:pt>
          <cx:pt idx="580">11.302142699999999</cx:pt>
          <cx:pt idx="581">12.10071213</cx:pt>
          <cx:pt idx="582">10.544024780000001</cx:pt>
          <cx:pt idx="583">12.133501949999999</cx:pt>
          <cx:pt idx="584">11.65268741</cx:pt>
          <cx:pt idx="585">11.72803684</cx:pt>
          <cx:pt idx="586">12.04355372</cx:pt>
          <cx:pt idx="587">12.345834590000001</cx:pt>
          <cx:pt idx="588">11.626254149999999</cx:pt>
          <cx:pt idx="589">11.0020165</cx:pt>
          <cx:pt idx="590">11.31447453</cx:pt>
          <cx:pt idx="591">11.626254149999999</cx:pt>
          <cx:pt idx="592">11.65268741</cx:pt>
          <cx:pt idx="593">10.81977828</cx:pt>
          <cx:pt idx="594">11.102699039999999</cx:pt>
          <cx:pt idx="595">10.341742480000001</cx:pt>
          <cx:pt idx="596">11.72803684</cx:pt>
          <cx:pt idx="597">12.02574909</cx:pt>
          <cx:pt idx="598">11.571194370000001</cx:pt>
          <cx:pt idx="599">10.126631100000001</cx:pt>
          <cx:pt idx="600">11.198214719999999</cx:pt>
          <cx:pt idx="601">10.77885212</cx:pt>
          <cx:pt idx="602">10.74720759</cx:pt>
          <cx:pt idx="603">10.714306649999999</cx:pt>
          <cx:pt idx="604">11.626254149999999</cx:pt>
          <cx:pt idx="605">11.2835123</cx:pt>
          <cx:pt idx="606">11.9511804</cx:pt>
          <cx:pt idx="607">10.544024780000001</cx:pt>
          <cx:pt idx="608">11.678439900000001</cx:pt>
          <cx:pt idx="609">11.755871640000001</cx:pt>
          <cx:pt idx="610">11.97665948</cx:pt>
          <cx:pt idx="611">11.88448902</cx:pt>
          <cx:pt idx="612">10.96733585</cx:pt>
          <cx:pt idx="613">11.28978191</cx:pt>
          <cx:pt idx="614">9.9034875529999997</cx:pt>
          <cx:pt idx="615">10.24884874</cx:pt>
          <cx:pt idx="616">11.28978191</cx:pt>
          <cx:pt idx="617">11.448386940000001</cx:pt>
          <cx:pt idx="618">11.88448902</cx:pt>
          <cx:pt idx="619">11.73606902</cx:pt>
          <cx:pt idx="620">11.8277362</cx:pt>
          <cx:pt idx="621">10.914178959999999</cx:pt>
          <cx:pt idx="622">12.10071213</cx:pt>
          <cx:pt idx="623">10.668955390000001</cx:pt>
          <cx:pt idx="624">10.858036999999999</cx:pt>
          <cx:pt idx="625">10.77895629</cx:pt>
          <cx:pt idx="626">11.407009240000001</cx:pt>
          <cx:pt idx="627">13.049792679999999</cx:pt>
          <cx:pt idx="628">11.46163217</cx:pt>
          <cx:pt idx="629">11.69524702</cx:pt>
          <cx:pt idx="630">11.767567680000001</cx:pt>
          <cx:pt idx="631">11.66091434</cx:pt>
          <cx:pt idx="632">11.88448902</cx:pt>
          <cx:pt idx="633">11.64351503</cx:pt>
          <cx:pt idx="634">11.32055357</cx:pt>
          <cx:pt idx="635">10.57003405</cx:pt>
          <cx:pt idx="636">11.27720313</cx:pt>
          <cx:pt idx="637">11.387928970000001</cx:pt>
          <cx:pt idx="638">11.65268741</cx:pt>
          <cx:pt idx="639">10.809727949999999</cx:pt>
          <cx:pt idx="640">11.145983709999999</cx:pt>
          <cx:pt idx="641">11.73606902</cx:pt>
          <cx:pt idx="642">11.82041016</cx:pt>
          <cx:pt idx="643">11.198214719999999</cx:pt>
          <cx:pt idx="644">12.356645500000001</cx:pt>
          <cx:pt idx="645">11.112447899999999</cx:pt>
          <cx:pt idx="646">10.94199592</cx:pt>
          <cx:pt idx="647">11.198214719999999</cx:pt>
          <cx:pt idx="648">11.37939407</cx:pt>
          <cx:pt idx="649">12.15451616</cx:pt>
          <cx:pt idx="650">10.52540722</cx:pt>
          <cx:pt idx="651">10.668955390000001</cx:pt>
          <cx:pt idx="652">11.21182037</cx:pt>
          <cx:pt idx="653">10.735309129999999</cx:pt>
          <cx:pt idx="654">10.341742480000001</cx:pt>
          <cx:pt idx="655">11.46163217</cx:pt>
          <cx:pt idx="656">12.083905010000001</cx:pt>
          <cx:pt idx="657">11.21182037</cx:pt>
          <cx:pt idx="658">11.385092090000001</cx:pt>
          <cx:pt idx="659">11.066638360000001</cx:pt>
          <cx:pt idx="660">11.99843328</cx:pt>
          <cx:pt idx="661">10.591622190000001</cx:pt>
          <cx:pt idx="662">10.73639668</cx:pt>
          <cx:pt idx="663">11.775289730000001</cx:pt>
          <cx:pt idx="664">10.402746540000001</cx:pt>
          <cx:pt idx="665">11.09741002</cx:pt>
          <cx:pt idx="666">11.75190299</cx:pt>
          <cx:pt idx="667">11.82041016</cx:pt>
          <cx:pt idx="668">11.45105006</cx:pt>
          <cx:pt idx="669">12.031719259999999</cx:pt>
          <cx:pt idx="670">10.86856845</cx:pt>
          <cx:pt idx="671">12.052921469999999</cx:pt>
          <cx:pt idx="672">10.79947353</cx:pt>
          <cx:pt idx="673">10.46310334</cx:pt>
          <cx:pt idx="674">11.56171563</cx:pt>
          <cx:pt idx="675">12.05815252</cx:pt>
          <cx:pt idx="676">10.308952659999999</cx:pt>
          <cx:pt idx="677">11.813030060000001</cx:pt>
          <cx:pt idx="678">12.788288270000001</cx:pt>
          <cx:pt idx="679">11.90158345</cx:pt>
          <cx:pt idx="680">11.56171563</cx:pt>
          <cx:pt idx="681">11.56171563</cx:pt>
          <cx:pt idx="682">11.13276254</cx:pt>
          <cx:pt idx="683">11.13276254</cx:pt>
          <cx:pt idx="684">11.635143100000001</cx:pt>
          <cx:pt idx="685">11.0020165</cx:pt>
          <cx:pt idx="686">11.72803684</cx:pt>
          <cx:pt idx="687">11.626254149999999</cx:pt>
          <cx:pt idx="688">12.70684793</cx:pt>
          <cx:pt idx="689">11.00126616</cx:pt>
          <cx:pt idx="690">11.7977284</cx:pt>
          <cx:pt idx="691">10.043249489999999</cx:pt>
          <cx:pt idx="692">10.668955390000001</cx:pt>
          <cx:pt idx="693">11.661345470000001</cx:pt>
          <cx:pt idx="694">11.51292546</cx:pt>
          <cx:pt idx="695">12.01370075</cx:pt>
          <cx:pt idx="696">9.564512186</cx:pt>
          <cx:pt idx="697">9.564512186</cx:pt>
          <cx:pt idx="698">11.46163217</cx:pt>
          <cx:pt idx="699">10.75790288</cx:pt>
          <cx:pt idx="700">11.482466260000001</cx:pt>
          <cx:pt idx="701">11.24504602</cx:pt>
          <cx:pt idx="702">10.59538395</cx:pt>
          <cx:pt idx="703">11.719939630000001</cx:pt>
          <cx:pt idx="704">12.254862810000001</cx:pt>
          <cx:pt idx="705">11.46163217</cx:pt>
          <cx:pt idx="706">12.1281111</cx:pt>
          <cx:pt idx="707">11.813030060000001</cx:pt>
          <cx:pt idx="708">11.65225253</cx:pt>
          <cx:pt idx="709">10.75790288</cx:pt>
          <cx:pt idx="710">12.254862810000001</cx:pt>
          <cx:pt idx="711">10.59663473</cx:pt>
          <cx:pt idx="712">11.19752955</cx:pt>
          <cx:pt idx="713">11.60823564</cx:pt>
          <cx:pt idx="714">12.180754840000001</cx:pt>
          <cx:pt idx="715">11.69524702</cx:pt>
          <cx:pt idx="716">11.982929090000001</cx:pt>
          <cx:pt idx="717">11.251560700000001</cx:pt>
          <cx:pt idx="718">11.08214255</cx:pt>
          <cx:pt idx="719">11.28978191</cx:pt>
          <cx:pt idx="720">11.626254149999999</cx:pt>
          <cx:pt idx="721">11.448386940000001</cx:pt>
          <cx:pt idx="722">10.985207969999999</cx:pt>
          <cx:pt idx="723">11.28978191</cx:pt>
          <cx:pt idx="724">11.329603410000001</cx:pt>
          <cx:pt idx="725">11.78638183</cx:pt>
          <cx:pt idx="726">11.73566894</cx:pt>
          <cx:pt idx="727">10.69194491</cx:pt>
          <cx:pt idx="728">11.28978191</cx:pt>
          <cx:pt idx="729">10.63344871</cx:pt>
          <cx:pt idx="730">11.0020165</cx:pt>
          <cx:pt idx="731">11.43496392</cx:pt>
          <cx:pt idx="732">11.813030060000001</cx:pt>
          <cx:pt idx="733">11.15553598</cx:pt>
          <cx:pt idx="734">11.29601246</cx:pt>
          <cx:pt idx="735">11.00126616</cx:pt>
          <cx:pt idx="736">12.001505480000001</cx:pt>
          <cx:pt idx="737">10.70324447</cx:pt>
          <cx:pt idx="738">11.448386940000001</cx:pt>
          <cx:pt idx="739">11.831379200000001</cx:pt>
          <cx:pt idx="740">11.225243389999999</cx:pt>
          <cx:pt idx="741">11.00126616</cx:pt>
          <cx:pt idx="742">9.1590470780000004</cx:pt>
          <cx:pt idx="743">10.59663473</cx:pt>
          <cx:pt idx="744">11.89135505</cx:pt>
          <cx:pt idx="745">10.402746540000001</cx:pt>
          <cx:pt idx="746">11.32055357</cx:pt>
          <cx:pt idx="747">9.9009844220000005</cx:pt>
          <cx:pt idx="748">11.48760766</cx:pt>
          <cx:pt idx="749">11.225243389999999</cx:pt>
          <cx:pt idx="750">11.250911139999999</cx:pt>
          <cx:pt idx="751">11.461105720000001</cx:pt>
          <cx:pt idx="752">11.719939630000001</cx:pt>
          <cx:pt idx="753">11.31447453</cx:pt>
          <cx:pt idx="754">10.65725935</cx:pt>
          <cx:pt idx="755">11.56171563</cx:pt>
          <cx:pt idx="756">11.81377052</cx:pt>
          <cx:pt idx="757">12.264341549999999</cx:pt>
          <cx:pt idx="758">12.36734079</cx:pt>
          <cx:pt idx="759">11.10495723</cx:pt>
          <cx:pt idx="760">10.81977828</cx:pt>
          <cx:pt idx="761">11.99843328</cx:pt>
          <cx:pt idx="762">10.59663473</cx:pt>
          <cx:pt idx="763">11.50236995</cx:pt>
          <cx:pt idx="764">11.589886509999999</cx:pt>
          <cx:pt idx="765">11.527814080000001</cx:pt>
          <cx:pt idx="766">10.849337090000001</cx:pt>
          <cx:pt idx="767">11.98289784</cx:pt>
          <cx:pt idx="768">11.81265962</cx:pt>
          <cx:pt idx="769">10.13626455</cx:pt>
          <cx:pt idx="770">11.034889659999999</cx:pt>
          <cx:pt idx="771">11.034889659999999</cx:pt>
          <cx:pt idx="772">10.88743693</cx:pt>
          <cx:pt idx="773">12.10071213</cx:pt>
          <cx:pt idx="774">11.813030060000001</cx:pt>
          <cx:pt idx="775">11.05089001</cx:pt>
          <cx:pt idx="776">11.944707879999999</cx:pt>
          <cx:pt idx="777">11.897847670000001</cx:pt>
          <cx:pt idx="778">11.127262979999999</cx:pt>
          <cx:pt idx="779">11.00043178</cx:pt>
          <cx:pt idx="780">11.69524702</cx:pt>
          <cx:pt idx="781">10.873319049999999</cx:pt>
          <cx:pt idx="782">11.84904049</cx:pt>
          <cx:pt idx="783">10.77791408</cx:pt>
          <cx:pt idx="784">11.91805718</cx:pt>
          <cx:pt idx="785">11.15553598</cx:pt>
          <cx:pt idx="786">13.21767356</cx:pt>
          <cx:pt idx="787">12.371587079999999</cx:pt>
          <cx:pt idx="788">10.609057249999999</cx:pt>
          <cx:pt idx="789">11.448386940000001</cx:pt>
          <cx:pt idx="790">11.65268741</cx:pt>
          <cx:pt idx="791">10.91508846</cx:pt>
          <cx:pt idx="792">11.225243389999999</cx:pt>
          <cx:pt idx="793">11.90158345</cx:pt>
          <cx:pt idx="794">11.944707879999999</cx:pt>
          <cx:pt idx="795">12.028738629999999</cx:pt>
          <cx:pt idx="796">11.90158345</cx:pt>
          <cx:pt idx="797">11.775289730000001</cx:pt>
          <cx:pt idx="798">11.97665948</cx:pt>
          <cx:pt idx="799">11.542484269999999</cx:pt>
          <cx:pt idx="800">11.09741002</cx:pt>
          <cx:pt idx="801">12.04355372</cx:pt>
          <cx:pt idx="802">11.482466260000001</cx:pt>
          <cx:pt idx="803">11.982616549999999</cx:pt>
          <cx:pt idx="804">11.65268741</cx:pt>
          <cx:pt idx="805">11.827699709999999</cx:pt>
          <cx:pt idx="806">12.135650180000001</cx:pt>
          <cx:pt idx="807">11.849397700000001</cx:pt>
          <cx:pt idx="808">11.440354770000001</cx:pt>
          <cx:pt idx="809">11.31994733</cx:pt>
          <cx:pt idx="810">11.270853900000001</cx:pt>
          <cx:pt idx="811">11.08214255</cx:pt>
          <cx:pt idx="812">11.56166801</cx:pt>
          <cx:pt idx="813">10.20359214</cx:pt>
          <cx:pt idx="814">12.206072649999999</cx:pt>
          <cx:pt idx="815">10.69194491</cx:pt>
          <cx:pt idx="816">10.83958091</cx:pt>
          <cx:pt idx="817">11.69524702</cx:pt>
          <cx:pt idx="818">12.3779229</cx:pt>
          <cx:pt idx="819">11.492722759999999</cx:pt>
          <cx:pt idx="820">9.9758082140000006</cx:pt>
          <cx:pt idx="821">11.99843328</cx:pt>
          <cx:pt idx="822">11.34450681</cx:pt>
          <cx:pt idx="823">12.746942389999999</cx:pt>
          <cx:pt idx="824">11.71177632</cx:pt>
          <cx:pt idx="825">11.448386940000001</cx:pt>
          <cx:pt idx="826">10.668955390000001</cx:pt>
          <cx:pt idx="827">11.50236995</cx:pt>
          <cx:pt idx="828">11.684733619999999</cx:pt>
          <cx:pt idx="829">10.765322100000001</cx:pt>
          <cx:pt idx="830">11.69107165</cx:pt>
          <cx:pt idx="831">11.83497273</cx:pt>
          <cx:pt idx="832">11.42409425</cx:pt>
          <cx:pt idx="833">11.54973944</cx:pt>
          <cx:pt idx="834">10.54534144</cx:pt>
          <cx:pt idx="835">11.51292546</cx:pt>
          <cx:pt idx="836">11.73606902</cx:pt>
          <cx:pt idx="837">11.09665216</cx:pt>
          <cx:pt idx="838">11.91805718</cx:pt>
          <cx:pt idx="839">11.934919880000001</cx:pt>
          <cx:pt idx="840">11.69524702</cx:pt>
          <cx:pt idx="841">11.42943515</cx:pt>
          <cx:pt idx="842">12.27839331</cx:pt>
          <cx:pt idx="843">11.26446411</cx:pt>
          <cx:pt idx="844">11.081373019999999</cx:pt>
          <cx:pt idx="845">10.81977828</cx:pt>
          <cx:pt idx="846">12.1281111</cx:pt>
          <cx:pt idx="847">11.0020165</cx:pt>
          <cx:pt idx="848">11.225243389999999</cx:pt>
          <cx:pt idx="849">11.8913619</cx:pt>
          <cx:pt idx="850">11.941455850000001</cx:pt>
          <cx:pt idx="851">10.70324447</cx:pt>
          <cx:pt idx="852">11.7905572</cx:pt>
          <cx:pt idx="853">11.112447899999999</cx:pt>
          <cx:pt idx="854">12.063932879999999</cx:pt>
          <cx:pt idx="855">12.09793049</cx:pt>
          <cx:pt idx="856">11.88448902</cx:pt>
          <cx:pt idx="857">12.10901093</cx:pt>
          <cx:pt idx="858">11.648330100000001</cx:pt>
          <cx:pt idx="859">11.72803684</cx:pt>
          <cx:pt idx="860">11.75194237</cx:pt>
          <cx:pt idx="861">11.8913619</cx:pt>
          <cx:pt idx="862">10.518673189999999</cx:pt>
          <cx:pt idx="863">10.043249489999999</cx:pt>
          <cx:pt idx="864">12.15451616</cx:pt>
          <cx:pt idx="865">10.308952659999999</cx:pt>
          <cx:pt idx="866">11.35040654</cx:pt>
          <cx:pt idx="867">11.31447453</cx:pt>
          <cx:pt idx="868">11.02679245</cx:pt>
          <cx:pt idx="869">11.349818129999999</cx:pt>
          <cx:pt idx="870">11.7905572</cx:pt>
          <cx:pt idx="871">11.350347709999999</cx:pt>
          <cx:pt idx="872">11.88448902</cx:pt>
          <cx:pt idx="873">12.23076526</cx:pt>
          <cx:pt idx="874">12.00762171</cx:pt>
          <cx:pt idx="875">11.83497273</cx:pt>
          <cx:pt idx="876">11.225243389999999</cx:pt>
          <cx:pt idx="877">11.982929090000001</cx:pt>
          <cx:pt idx="878">12.27839331</cx:pt>
          <cx:pt idx="879">10.532096210000001</cx:pt>
          <cx:pt idx="880">11.32659589</cx:pt>
          <cx:pt idx="881">10.404262839999999</cx:pt>
          <cx:pt idx="882">11.05089001</cx:pt>
          <cx:pt idx="883">10.799575580000001</cx:pt>
          <cx:pt idx="884">11.767180010000001</cx:pt>
          <cx:pt idx="885">10.404262839999999</cx:pt>
          <cx:pt idx="886">11.11988288</cx:pt>
          <cx:pt idx="887">11.46163217</cx:pt>
          <cx:pt idx="888">10.976782030000001</cx:pt>
          <cx:pt idx="889">11.7977284</cx:pt>
          <cx:pt idx="890">12.043259559999999</cx:pt>
          <cx:pt idx="891">10.7254676</cx:pt>
          <cx:pt idx="892">11.482466260000001</cx:pt>
          <cx:pt idx="893">11.942074549999999</cx:pt>
          <cx:pt idx="894">12.330500219999999</cx:pt>
          <cx:pt idx="895">10.81977828</cx:pt>
          <cx:pt idx="896">12.1281111</cx:pt>
          <cx:pt idx="897">11.51292546</cx:pt>
          <cx:pt idx="898">10.87804719</cx:pt>
          <cx:pt idx="899">10.714417770000001</cx:pt>
          <cx:pt idx="900">10.404111309999999</cx:pt>
          <cx:pt idx="901">11.43496392</cx:pt>
          <cx:pt idx="902">11.440354770000001</cx:pt>
          <cx:pt idx="903">10.1064284</cx:pt>
          <cx:pt idx="904">10.545209850000001</cx:pt>
          <cx:pt idx="905">11.982616549999999</cx:pt>
          <cx:pt idx="906">11.429543860000001</cx:pt>
          <cx:pt idx="907">11.3533434</cx:pt>
          <cx:pt idx="908">12.456831360000001</cx:pt>
          <cx:pt idx="909">10.491274219999999</cx:pt>
          <cx:pt idx="910">11.35040654</cx:pt>
          <cx:pt idx="911">11.959865150000001</cx:pt>
          <cx:pt idx="912">12.39669301</cx:pt>
          <cx:pt idx="913">10.69194491</cx:pt>
          <cx:pt idx="914">11.72803684</cx:pt>
          <cx:pt idx="915">11.35040654</cx:pt>
          <cx:pt idx="916">11.35040654</cx:pt>
          <cx:pt idx="917">11.661345470000001</cx:pt>
          <cx:pt idx="918">11.225243389999999</cx:pt>
          <cx:pt idx="919">11.91839057</cx:pt>
          <cx:pt idx="920">11.28036269</cx:pt>
          <cx:pt idx="921">11.461579540000001</cx:pt>
          <cx:pt idx="922">11.461579540000001</cx:pt>
          <cx:pt idx="923">12.05815252</cx:pt>
          <cx:pt idx="924">12.30138283</cx:pt>
          <cx:pt idx="925">11.684733619999999</cx:pt>
          <cx:pt idx="926">11.461105720000001</cx:pt>
          <cx:pt idx="927">11.225243389999999</cx:pt>
          <cx:pt idx="928">11.56171563</cx:pt>
          <cx:pt idx="929">11.42900023</cx:pt>
          <cx:pt idx="930">11.7977284</cx:pt>
          <cx:pt idx="931">11.112373270000001</cx:pt>
          <cx:pt idx="932">11.31447453</cx:pt>
          <cx:pt idx="933">10.043249489999999</cx:pt>
          <cx:pt idx="934">9.9034875529999997</cx:pt>
          <cx:pt idx="935">11.73566894</cx:pt>
          <cx:pt idx="936">11.72803684</cx:pt>
          <cx:pt idx="937">11.630708500000001</cx:pt>
          <cx:pt idx="938">12.10071213</cx:pt>
          <cx:pt idx="939">11.39639165</cx:pt>
          <cx:pt idx="940">12.08953883</cx:pt>
          <cx:pt idx="941">11.127262979999999</cx:pt>
          <cx:pt idx="942">11.51292546</cx:pt>
          <cx:pt idx="943">12.429216200000001</cx:pt>
          <cx:pt idx="944">9.9034875529999997</cx:pt>
          <cx:pt idx="945">11.607780999999999</cx:pt>
          <cx:pt idx="946">11.492722759999999</cx:pt>
          <cx:pt idx="947">12.341477279999999</cx:pt>
          <cx:pt idx="948">11.461105720000001</cx:pt>
          <cx:pt idx="949">12.691580460000001</cx:pt>
          <cx:pt idx="950">10.86856845</cx:pt>
          <cx:pt idx="951">10.896739330000001</cx:pt>
          <cx:pt idx="952">12.341477279999999</cx:pt>
          <cx:pt idx="953">12.456831360000001</cx:pt>
          <cx:pt idx="954">10.96733585</cx:pt>
          <cx:pt idx="955">10.65725935</cx:pt>
          <cx:pt idx="956">11.759394840000001</cx:pt>
          <cx:pt idx="957">11.72803684</cx:pt>
          <cx:pt idx="958">11.66564655</cx:pt>
          <cx:pt idx="959">11.12652742</cx:pt>
          <cx:pt idx="960">11.970350310000001</cx:pt>
          <cx:pt idx="961">12.31492705</cx:pt>
          <cx:pt idx="962">11.066638360000001</cx:pt>
          <cx:pt idx="963">10.54534144</cx:pt>
          <cx:pt idx="964">12.264341549999999</cx:pt>
          <cx:pt idx="965">11.73606902</cx:pt>
          <cx:pt idx="966">12.542544879999999</cx:pt>
          <cx:pt idx="967">11.798104410000001</cx:pt>
          <cx:pt idx="968">12.356645500000001</cx:pt>
          <cx:pt idx="969">11.88448902</cx:pt>
          <cx:pt idx="970">11.34450681</cx:pt>
          <cx:pt idx="971">11.8277362</cx:pt>
          <cx:pt idx="972">11.67419361</cx:pt>
          <cx:pt idx="973">10.57131693</cx:pt>
          <cx:pt idx="974">12.037653990000001</cx:pt>
          <cx:pt idx="975">11.127262979999999</cx:pt>
          <cx:pt idx="976">11.50034668</cx:pt>
          <cx:pt idx="977">11.56646623</cx:pt>
          <cx:pt idx="978">12.206072649999999</cx:pt>
          <cx:pt idx="979">10.23995979</cx:pt>
          <cx:pt idx="980">12.42901618</cx:pt>
          <cx:pt idx="981">11.934919880000001</cx:pt>
          <cx:pt idx="982">11.66564655</cx:pt>
          <cx:pt idx="983">11.75190299</cx:pt>
          <cx:pt idx="984">11.461579540000001</cx:pt>
          <cx:pt idx="985">12.07254125</cx:pt>
          <cx:pt idx="986">11.77525127</cx:pt>
          <cx:pt idx="987">11.79433792</cx:pt>
          <cx:pt idx="988">11.332601909999999</cx:pt>
          <cx:pt idx="989">11.65264393</cx:pt>
          <cx:pt idx="990">9.7380231130000006</cx:pt>
          <cx:pt idx="991">10.91508846</cx:pt>
          <cx:pt idx="992">10.91508846</cx:pt>
          <cx:pt idx="993">11.28971941</cx:pt>
          <cx:pt idx="994">10.59663473</cx:pt>
          <cx:pt idx="995">9.7380231130000006</cx:pt>
          <cx:pt idx="996">11.00209984</cx:pt>
          <cx:pt idx="997">10.799575580000001</cx:pt>
          <cx:pt idx="998">11.362044429999999</cx:pt>
          <cx:pt idx="999">11.32659589</cx:pt>
          <cx:pt idx="1000">11.99535161</cx:pt>
          <cx:pt idx="1001">11.15625052</cx:pt>
          <cx:pt idx="1002">10.91508846</cx:pt>
          <cx:pt idx="1003">10.609057249999999</cx:pt>
          <cx:pt idx="1004">12.01124319</cx:pt>
          <cx:pt idx="1005">11.99535161</cx:pt>
          <cx:pt idx="1006">11.73606902</cx:pt>
          <cx:pt idx="1007">10.16585182</cx:pt>
          <cx:pt idx="1008">13.864300719999999</cx:pt>
          <cx:pt idx="1009">13.864300719999999</cx:pt>
          <cx:pt idx="1010">11.626254149999999</cx:pt>
          <cx:pt idx="1011">11.775289730000001</cx:pt>
          <cx:pt idx="1012">11.891019379999999</cx:pt>
          <cx:pt idx="1013">11.00126616</cx:pt>
          <cx:pt idx="1014">10.307284599999999</cx:pt>
          <cx:pt idx="1015">12.083905010000001</cx:pt>
          <cx:pt idx="1016">11.8913619</cx:pt>
          <cx:pt idx="1017">11.461105720000001</cx:pt>
          <cx:pt idx="1018">12.341477279999999</cx:pt>
          <cx:pt idx="1019">11.676335999999999</cx:pt>
          <cx:pt idx="1020">11.45105006</cx:pt>
          <cx:pt idx="1021">12.292250340000001</cx:pt>
          <cx:pt idx="1022">11.72803684</cx:pt>
          <cx:pt idx="1023">10.257659370000001</cx:pt>
          <cx:pt idx="1024">11.1844214</cx:pt>
          <cx:pt idx="1025">11.93131996</cx:pt>
          <cx:pt idx="1026">11.7905572</cx:pt>
          <cx:pt idx="1027">11.461579540000001</cx:pt>
          <cx:pt idx="1028">11.00209984</cx:pt>
          <cx:pt idx="1029">11.7905572</cx:pt>
          <cx:pt idx="1030">11.141861779999999</cx:pt>
          <cx:pt idx="1031">10.74720759</cx:pt>
          <cx:pt idx="1032">11.481950660000001</cx:pt>
          <cx:pt idx="1033">12.15477935</cx:pt>
          <cx:pt idx="1034">11.964001079999999</cx:pt>
          <cx:pt idx="1035">11.46163217</cx:pt>
          <cx:pt idx="1036">10.57131693</cx:pt>
          <cx:pt idx="1037">11.842229209999999</cx:pt>
          <cx:pt idx="1038">10.87804719</cx:pt>
          <cx:pt idx="1039">10.87804719</cx:pt>
          <cx:pt idx="1040">11.418614789999999</cx:pt>
          <cx:pt idx="1041">11.00126616</cx:pt>
          <cx:pt idx="1042">11.418614789999999</cx:pt>
          <cx:pt idx="1043">10.538740750000001</cx:pt>
          <cx:pt idx="1044">11.91805718</cx:pt>
          <cx:pt idx="1045">11.849397700000001</cx:pt>
          <cx:pt idx="1046">10.54534144</cx:pt>
          <cx:pt idx="1047">11.70025944</cx:pt>
          <cx:pt idx="1048">12.132964169999999</cx:pt>
          <cx:pt idx="1049">10.668955390000001</cx:pt>
          <cx:pt idx="1050">10.448714600000001</cx:pt>
          <cx:pt idx="1051">10.7254676</cx:pt>
          <cx:pt idx="1052">11.77490504</cx:pt>
          <cx:pt idx="1053">10.87804719</cx:pt>
          <cx:pt idx="1054">11.23848862</cx:pt>
          <cx:pt idx="1055">10.809727949999999</cx:pt>
          <cx:pt idx="1056">10.126631100000001</cx:pt>
          <cx:pt idx="1057">11.694830270000001</cx:pt>
          <cx:pt idx="1058">11.395829689999999</cx:pt>
          <cx:pt idx="1059">11.48760766</cx:pt>
          <cx:pt idx="1060">11.77104999</cx:pt>
          <cx:pt idx="1061">11.527814080000001</cx:pt>
          <cx:pt idx="1062">11.517913009999999</cx:pt>
          <cx:pt idx="1063">11.3083583</cx:pt>
          <cx:pt idx="1064">12.063932879999999</cx:pt>
          <cx:pt idx="1065">10.51732093</cx:pt>
          <cx:pt idx="1066">10.62132735</cx:pt>
          <cx:pt idx="1067">11.50236995</cx:pt>
          <cx:pt idx="1068">12.06681058</cx:pt>
          <cx:pt idx="1069">11.0744205</cx:pt>
          <cx:pt idx="1070">10.84739345</cx:pt>
          <cx:pt idx="1071">11.65051113</cx:pt>
          <cx:pt idx="1072">12.19602231</cx:pt>
          <cx:pt idx="1073">10.307284599999999</cx:pt>
          <cx:pt idx="1074">9.6485953030000005</cx:pt>
          <cx:pt idx="1075">11.51292546</cx:pt>
          <cx:pt idx="1076">10.95954023</cx:pt>
          <cx:pt idx="1077">11.32055357</cx:pt>
          <cx:pt idx="1078">11.73606902</cx:pt>
          <cx:pt idx="1079">11.85651517</cx:pt>
          <cx:pt idx="1080">12.100434310000001</cx:pt>
          <cx:pt idx="1081">12.04355372</cx:pt>
          <cx:pt idx="1082">10.448714600000001</cx:pt>
          <cx:pt idx="1083">12.50615872</cx:pt>
          <cx:pt idx="1084">11.88448902</cx:pt>
          <cx:pt idx="1085">11.90496755</cx:pt>
          <cx:pt idx="1086">11.08214255</cx:pt>
          <cx:pt idx="1087">10.55189884</cx:pt>
          <cx:pt idx="1088">11.94142327</cx:pt>
          <cx:pt idx="1089">10.59538395</cx:pt>
          <cx:pt idx="1090">12.07254125</cx:pt>
          <cx:pt idx="1091">10.46310334</cx:pt>
          <cx:pt idx="1092">12.676076269999999</cx:pt>
          <cx:pt idx="1093">11.75194237</cx:pt>
          <cx:pt idx="1094">12.254862810000001</cx:pt>
          <cx:pt idx="1095">10.46310334</cx:pt>
          <cx:pt idx="1096">11.934919880000001</cx:pt>
          <cx:pt idx="1097">11.88448902</cx:pt>
          <cx:pt idx="1098">10.950806549999999</cx:pt>
          <cx:pt idx="1099">11.40750939</cx:pt>
          <cx:pt idx="1100">12.08531644</cx:pt>
          <cx:pt idx="1101">12.07254125</cx:pt>
          <cx:pt idx="1102">10.70324447</cx:pt>
          <cx:pt idx="1103">10.896646730000001</cx:pt>
          <cx:pt idx="1104">12.50615872</cx:pt>
          <cx:pt idx="1105">11.141861779999999</cx:pt>
          <cx:pt idx="1106">11.547326890000001</cx:pt>
          <cx:pt idx="1107">11.723996440000001</cx:pt>
          <cx:pt idx="1108">11.73606902</cx:pt>
          <cx:pt idx="1109">11.58058411</cx:pt>
          <cx:pt idx="1110">11.73566894</cx:pt>
          <cx:pt idx="1111">12.206072649999999</cx:pt>
          <cx:pt idx="1112">11.225243389999999</cx:pt>
          <cx:pt idx="1113">10.680516219999999</cx:pt>
          <cx:pt idx="1114">12.1388639</cx:pt>
          <cx:pt idx="1115">9.8521942580000008</cx:pt>
          <cx:pt idx="1116">11.84936199</cx:pt>
          <cx:pt idx="1117">11.28978191</cx:pt>
          <cx:pt idx="1118">10.46310334</cx:pt>
          <cx:pt idx="1119">10.74720759</cx:pt>
          <cx:pt idx="1120">11.15553598</cx:pt>
          <cx:pt idx="1121">11.69107165</cx:pt>
          <cx:pt idx="1122">11.53761808</cx:pt>
          <cx:pt idx="1123">11.32357929</cx:pt>
          <cx:pt idx="1124">11.661345470000001</cx:pt>
          <cx:pt idx="1125">11.99535161</cx:pt>
          <cx:pt idx="1126">10.221941279999999</cx:pt>
          <cx:pt idx="1127">11.25803322</cx:pt>
          <cx:pt idx="1128">10.714306649999999</cx:pt>
          <cx:pt idx="1129">11.73606902</cx:pt>
          <cx:pt idx="1130">11.849397700000001</cx:pt>
          <cx:pt idx="1131">11.54973944</cx:pt>
          <cx:pt idx="1132">11.00126616</cx:pt>
          <cx:pt idx="1133">11.736061019999999</cx:pt>
          <cx:pt idx="1134">11.798104410000001</cx:pt>
          <cx:pt idx="1135">11.73606902</cx:pt>
          <cx:pt idx="1136">11.440354770000001</cx:pt>
          <cx:pt idx="1137">10.78931908</cx:pt>
          <cx:pt idx="1138">10.69194491</cx:pt>
          <cx:pt idx="1139">11.72803684</cx:pt>
          <cx:pt idx="1140">11.09741002</cx:pt>
          <cx:pt idx="1141">11.205040690000001</cx:pt>
          <cx:pt idx="1142">11.46163217</cx:pt>
          <cx:pt idx="1143">11.571194370000001</cx:pt>
          <cx:pt idx="1144">12.50615872</cx:pt>
          <cx:pt idx="1145">11.31447453</cx:pt>
          <cx:pt idx="1146">10.55841352</cx:pt>
          <cx:pt idx="1147">11.10420506</cx:pt>
          <cx:pt idx="1148">10.768484989999999</cx:pt>
          <cx:pt idx="1149">10.768484989999999</cx:pt>
          <cx:pt idx="1150">11.08214255</cx:pt>
          <cx:pt idx="1151">11.225243389999999</cx:pt>
          <cx:pt idx="1152">11.23848862</cx:pt>
          <cx:pt idx="1153">10.933106970000001</cx:pt>
          <cx:pt idx="1154">11.77143616</cx:pt>
          <cx:pt idx="1155">11.191272870000001</cx:pt>
          <cx:pt idx="1156">11.1844214</cx:pt>
          <cx:pt idx="1157">12.063932879999999</cx:pt>
          <cx:pt idx="1158">11.034889659999999</cx:pt>
          <cx:pt idx="1159">10.7254676</cx:pt>
          <cx:pt idx="1160">12.537173340000001</cx:pt>
          <cx:pt idx="1161">11.50236995</cx:pt>
          <cx:pt idx="1162">11.918357240000001</cx:pt>
          <cx:pt idx="1163">10.532096210000001</cx:pt>
          <cx:pt idx="1164">12.201060099999999</cx:pt>
          <cx:pt idx="1165">11.116172300000001</cx:pt>
          <cx:pt idx="1166">11.678016080000001</cx:pt>
          <cx:pt idx="1167">11.8277362</cx:pt>
          <cx:pt idx="1168">11.831379200000001</cx:pt>
          <cx:pt idx="1169">11.51292546</cx:pt>
          <cx:pt idx="1170">11.116172300000001</cx:pt>
          <cx:pt idx="1171">11.35627165</cx:pt>
          <cx:pt idx="1172">11.98604922</cx:pt>
          <cx:pt idx="1173">11.951148140000001</cx:pt>
          <cx:pt idx="1174">10.491274219999999</cx:pt>
          <cx:pt idx="1175">11.72803684</cx:pt>
          <cx:pt idx="1176">11.951148140000001</cx:pt>
          <cx:pt idx="1177">11.69107165</cx:pt>
          <cx:pt idx="1178">11.72803684</cx:pt>
          <cx:pt idx="1179">11.08214255</cx:pt>
          <cx:pt idx="1180">11.28971941</cx:pt>
          <cx:pt idx="1181">11.571194370000001</cx:pt>
          <cx:pt idx="1182">11.75190299</cx:pt>
          <cx:pt idx="1183">11.05089001</cx:pt>
          <cx:pt idx="1184">12.141534119999999</cx:pt>
          <cx:pt idx="1185">11.56171563</cx:pt>
          <cx:pt idx="1186">11.461579540000001</cx:pt>
          <cx:pt idx="1187">11.385092090000001</cx:pt>
          <cx:pt idx="1188">11.33857208</cx:pt>
          <cx:pt idx="1189">12.4291962</cx:pt>
          <cx:pt idx="1190">11.775289730000001</cx:pt>
          <cx:pt idx="1191">11.05009604</cx:pt>
          <cx:pt idx="1192">11.759785539999999</cx:pt>
          <cx:pt idx="1193">12.1281111</cx:pt>
          <cx:pt idx="1194">11.349818129999999</cx:pt>
          <cx:pt idx="1195">10.950806549999999</cx:pt>
          <cx:pt idx="1196">12.15477935</cx:pt>
          <cx:pt idx="1197">11.46688153</cx:pt>
          <cx:pt idx="1198">9.7981270370000004</cx:pt>
          <cx:pt idx="1199">11.56171563</cx:pt>
          <cx:pt idx="1200">12.1856148</cx:pt>
          <cx:pt idx="1201">11.65268741</cx:pt>
          <cx:pt idx="1202">11.849397700000001</cx:pt>
          <cx:pt idx="1203">12.50615872</cx:pt>
          <cx:pt idx="1204">11.532728090000001</cx:pt>
          <cx:pt idx="1205">12.70684793</cx:pt>
          <cx:pt idx="1206">10.23995979</cx:pt>
          <cx:pt idx="1207">10.221941279999999</cx:pt>
          <cx:pt idx="1208">11.944707879999999</cx:pt>
          <cx:pt idx="1209">11.29601246</cx:pt>
          <cx:pt idx="1210">15.548934450000001</cx:pt>
          <cx:pt idx="1211">9.9034875529999997</cx:pt>
          <cx:pt idx="1212">11.72803684</cx:pt>
          <cx:pt idx="1213">11.259322709999999</cx:pt>
          <cx:pt idx="1214">11.64395373</cx:pt>
          <cx:pt idx="1215">11.90496755</cx:pt>
          <cx:pt idx="1216">11.621779869999999</cx:pt>
          <cx:pt idx="1217">10.257659370000001</cx:pt>
          <cx:pt idx="1218">10.764265569999999</cx:pt>
          <cx:pt idx="1219">11.09741002</cx:pt>
          <cx:pt idx="1220">11.0744205</cx:pt>
          <cx:pt idx="1221">11.31447453</cx:pt>
          <cx:pt idx="1222">12.11176197</cx:pt>
          <cx:pt idx="1223">11.934919880000001</cx:pt>
          <cx:pt idx="1224">10.45593485</cx:pt>
          <cx:pt idx="1225">10.976782030000001</cx:pt>
          <cx:pt idx="1226">11.13093271</cx:pt>
          <cx:pt idx="1227">11.429543860000001</cx:pt>
          <cx:pt idx="1228">10.491274219999999</cx:pt>
          <cx:pt idx="1229">12.01370075</cx:pt>
          <cx:pt idx="1230">11.32055357</cx:pt>
          <cx:pt idx="1231">12.083905010000001</cx:pt>
          <cx:pt idx="1232">11.407564949999999</cx:pt>
          <cx:pt idx="1233">10.65725935</cx:pt>
          <cx:pt idx="1234">11.1844214</cx:pt>
          <cx:pt idx="1235">10.55841352</cx:pt>
          <cx:pt idx="1236">11.719939630000001</cx:pt>
          <cx:pt idx="1237">11.73606902</cx:pt>
          <cx:pt idx="1238">11.719939630000001</cx:pt>
          <cx:pt idx="1239">11.69524702</cx:pt>
          <cx:pt idx="1240">10.896739330000001</cx:pt>
          <cx:pt idx="1241">11.108709579999999</cx:pt>
          <cx:pt idx="1242">10.35774282</cx:pt>
          <cx:pt idx="1243">11.081373019999999</cx:pt>
          <cx:pt idx="1244">11.71177632</cx:pt>
          <cx:pt idx="1245">11.052634510000001</cx:pt>
          <cx:pt idx="1246">10.896739330000001</cx:pt>
          <cx:pt idx="1247">10.38899537</cx:pt>
          <cx:pt idx="1248">11.849397700000001</cx:pt>
          <cx:pt idx="1249">11.719939630000001</cx:pt>
          <cx:pt idx="1250">12.00456827</cx:pt>
          <cx:pt idx="1251">10.62132735</cx:pt>
          <cx:pt idx="1252">11.67419361</cx:pt>
          <cx:pt idx="1253">11.849397700000001</cx:pt>
          <cx:pt idx="1254">10.83958091</cx:pt>
          <cx:pt idx="1255">11.08214255</cx:pt>
          <cx:pt idx="1256">11.90496755</cx:pt>
          <cx:pt idx="1257">11.10420506</cx:pt>
          <cx:pt idx="1258">10.59538395</cx:pt>
          <cx:pt idx="1259">12.043259559999999</cx:pt>
          <cx:pt idx="1260">12.065372760000001</cx:pt>
          <cx:pt idx="1261">11.26446411</cx:pt>
          <cx:pt idx="1262">10.57131693</cx:pt>
          <cx:pt idx="1263">11.648330100000001</cx:pt>
          <cx:pt idx="1264">11.112447899999999</cx:pt>
          <cx:pt idx="1265">10.08580911</cx:pt>
          <cx:pt idx="1266">11.28978191</cx:pt>
          <cx:pt idx="1267">11.00126616</cx:pt>
          <cx:pt idx="1268">11.5588544</cx:pt>
          <cx:pt idx="1269">11.982929090000001</cx:pt>
          <cx:pt idx="1270">10.91508846</cx:pt>
          <cx:pt idx="1271">11.589886509999999</cx:pt>
          <cx:pt idx="1272">11.251495759999999</cx:pt>
          <cx:pt idx="1273">11.84904049</cx:pt>
          <cx:pt idx="1274">11.732060990000001</cx:pt>
          <cx:pt idx="1275">10.62132735</cx:pt>
          <cx:pt idx="1276">10.6454249</cx:pt>
          <cx:pt idx="1277">11.10495723</cx:pt>
          <cx:pt idx="1278">11.755871640000001</cx:pt>
          <cx:pt idx="1279">12.12540474</cx:pt>
          <cx:pt idx="1280">10.98529272</cx:pt>
          <cx:pt idx="1281">12.08531644</cx:pt>
          <cx:pt idx="1282">11.1844214</cx:pt>
          <cx:pt idx="1283">11.72803684</cx:pt>
          <cx:pt idx="1284">11.897847670000001</cx:pt>
          <cx:pt idx="1285">12.19833277</cx:pt>
          <cx:pt idx="1286">11.775289730000001</cx:pt>
          <cx:pt idx="1287">10.714306649999999</cx:pt>
          <cx:pt idx="1288">12.542544879999999</cx:pt>
          <cx:pt idx="1289">11.982929090000001</cx:pt>
          <cx:pt idx="1290">10.532096210000001</cx:pt>
          <cx:pt idx="1291">11.73606902</cx:pt>
          <cx:pt idx="1292">11.73606902</cx:pt>
          <cx:pt idx="1293">12.09263515</cx:pt>
          <cx:pt idx="1294">11.51287546</cx:pt>
          <cx:pt idx="1295">11.149082030000001</cx:pt>
          <cx:pt idx="1296">11.06656023</cx:pt>
          <cx:pt idx="1297">11.65268741</cx:pt>
          <cx:pt idx="1298">11.39075783</cx:pt>
          <cx:pt idx="1299">10.37349118</cx:pt>
          <cx:pt idx="1300">11.69524702</cx:pt>
          <cx:pt idx="1301">12.15477935</cx:pt>
          <cx:pt idx="1302">11.66564655</cx:pt>
          <cx:pt idx="1303">12.50615872</cx:pt>
          <cx:pt idx="1304">11.648330100000001</cx:pt>
          <cx:pt idx="1305">11.65268741</cx:pt>
          <cx:pt idx="1306">11.362044429999999</cx:pt>
          <cx:pt idx="1307">11.50236995</cx:pt>
          <cx:pt idx="1308">12.05815252</cx:pt>
          <cx:pt idx="1309">11.1844214</cx:pt>
          <cx:pt idx="1310">11.482466260000001</cx:pt>
          <cx:pt idx="1311">11.571194370000001</cx:pt>
          <cx:pt idx="1312">10.77895629</cx:pt>
          <cx:pt idx="1313">11.429543860000001</cx:pt>
          <cx:pt idx="1314">11.09741002</cx:pt>
          <cx:pt idx="1315">11.35040654</cx:pt>
          <cx:pt idx="1316">11.8277362</cx:pt>
          <cx:pt idx="1317">12.19095901</cx:pt>
          <cx:pt idx="1318">10.914178959999999</cx:pt>
          <cx:pt idx="1319">12.01370075</cx:pt>
          <cx:pt idx="1320">11.37939407</cx:pt>
          <cx:pt idx="1321">11.066638360000001</cx:pt>
          <cx:pt idx="1322">9.8781697449999992</cx:pt>
          <cx:pt idx="1323">11.461579540000001</cx:pt>
          <cx:pt idx="1324">9.7409686230000005</cx:pt>
          <cx:pt idx="1325">10.69194491</cx:pt>
          <cx:pt idx="1326">11.571194370000001</cx:pt>
          <cx:pt idx="1327">11.00126616</cx:pt>
          <cx:pt idx="1328">11.68687877</cx:pt>
          <cx:pt idx="1329">12.08107616</cx:pt>
          <cx:pt idx="1330">12.220936630000001</cx:pt>
          <cx:pt idx="1331">11.130551690000001</cx:pt>
          <cx:pt idx="1332">11.385092090000001</cx:pt>
          <cx:pt idx="1333">10.809727949999999</cx:pt>
          <cx:pt idx="1334">10.993731589999999</cx:pt>
          <cx:pt idx="1335">10.95954023</cx:pt>
          <cx:pt idx="1336">11.254802189999999</cx:pt>
          <cx:pt idx="1337">12.61153775</cx:pt>
          <cx:pt idx="1338">11.24504602</cx:pt>
          <cx:pt idx="1339">11.53761808</cx:pt>
          <cx:pt idx="1340">11.322370100000001</cx:pt>
          <cx:pt idx="1341">11.58011671</cx:pt>
          <cx:pt idx="1342">11.98289784</cx:pt>
          <cx:pt idx="1343">11.634700520000001</cx:pt>
          <cx:pt idx="1344">10.74720759</cx:pt>
          <cx:pt idx="1345">10.858036999999999</cx:pt>
          <cx:pt idx="1346">11.767567680000001</cx:pt>
          <cx:pt idx="1347">10.993731589999999</cx:pt>
          <cx:pt idx="1348">11.68687877</cx:pt>
          <cx:pt idx="1349">11.15625052</cx:pt>
          <cx:pt idx="1350">10.714306649999999</cx:pt>
          <cx:pt idx="1351">11.970350310000001</cx:pt>
          <cx:pt idx="1352">10.126631100000001</cx:pt>
          <cx:pt idx="1353">11.30220443</cx:pt>
          <cx:pt idx="1354">12.292250340000001</cx:pt>
          <cx:pt idx="1355">11.127262979999999</cx:pt>
          <cx:pt idx="1356">11.28978191</cx:pt>
          <cx:pt idx="1357">11.99843328</cx:pt>
          <cx:pt idx="1358">13.353475100000001</cx:pt>
          <cx:pt idx="1359">12.055249760000001</cx:pt>
          <cx:pt idx="1360">12.055249760000001</cx:pt>
          <cx:pt idx="1361">11.60823564</cx:pt>
          <cx:pt idx="1362">11.767180010000001</cx:pt>
          <cx:pt idx="1363">12.30138283</cx:pt>
          <cx:pt idx="1364">11.35040654</cx:pt>
          <cx:pt idx="1365">11.69524702</cx:pt>
          <cx:pt idx="1366">10.74720759</cx:pt>
          <cx:pt idx="1367">11.02679245</cx:pt>
          <cx:pt idx="1368">11.894780709999999</cx:pt>
          <cx:pt idx="1369">11.65281783</cx:pt>
          <cx:pt idx="1370">11.661345470000001</cx:pt>
          <cx:pt idx="1371">11.626254149999999</cx:pt>
          <cx:pt idx="1372">11.91805718</cx:pt>
          <cx:pt idx="1373">11.23848862</cx:pt>
          <cx:pt idx="1374">10.809727949999999</cx:pt>
          <cx:pt idx="1375">11.66886027</cx:pt>
          <cx:pt idx="1376">11.35040654</cx:pt>
          <cx:pt idx="1377">11.8913619</cx:pt>
          <cx:pt idx="1378">10.714417770000001</cx:pt>
          <cx:pt idx="1379">11.23848862</cx:pt>
          <cx:pt idx="1380">11.982929090000001</cx:pt>
          <cx:pt idx="1381">10.544024780000001</cx:pt>
          <cx:pt idx="1382">13.77468856</cx:pt>
          <cx:pt idx="1383">11.808947659999999</cx:pt>
          <cx:pt idx="1384">11.066638360000001</cx:pt>
          <cx:pt idx="1385">10.933106970000001</cx:pt>
          <cx:pt idx="1386">11.88448902</cx:pt>
          <cx:pt idx="1387">11.8913619</cx:pt>
          <cx:pt idx="1388">11.066638360000001</cx:pt>
          <cx:pt idx="1389">11.96718074</cx:pt>
          <cx:pt idx="1390">11.35040654</cx:pt>
          <cx:pt idx="1391">10.914178959999999</cx:pt>
          <cx:pt idx="1392">11.75194237</cx:pt>
          <cx:pt idx="1393">11.73602902</cx:pt>
          <cx:pt idx="1394">10.54534144</cx:pt>
          <cx:pt idx="1395">11.870599909999999</cx:pt>
          <cx:pt idx="1396">11.461105720000001</cx:pt>
          <cx:pt idx="1397">11.225243389999999</cx:pt>
          <cx:pt idx="1398">12.345834590000001</cx:pt>
          <cx:pt idx="1399">11.755871640000001</cx:pt>
          <cx:pt idx="1400">10.55711397</cx:pt>
          <cx:pt idx="1401">10.79446048</cx:pt>
          <cx:pt idx="1402">12.691580460000001</cx:pt>
          <cx:pt idx="1403">11.73606902</cx:pt>
          <cx:pt idx="1404">12.36734079</cx:pt>
          <cx:pt idx="1405">11.79806681</cx:pt>
          <cx:pt idx="1406">10.57131693</cx:pt>
          <cx:pt idx="1407">13.77468856</cx:pt>
          <cx:pt idx="1408">11.00209984</cx:pt>
          <cx:pt idx="1409">11.88448902</cx:pt>
          <cx:pt idx="1410">10.77895629</cx:pt>
          <cx:pt idx="1411">10.668955390000001</cx:pt>
          <cx:pt idx="1412">12.89921983</cx:pt>
          <cx:pt idx="1413">10.43264413</cx:pt>
          <cx:pt idx="1414">11.141861779999999</cx:pt>
          <cx:pt idx="1415">11.492722759999999</cx:pt>
          <cx:pt idx="1416">11.41310513</cx:pt>
          <cx:pt idx="1417">10.62132735</cx:pt>
          <cx:pt idx="1418">13.77468856</cx:pt>
          <cx:pt idx="1419">11.492722759999999</cx:pt>
          <cx:pt idx="1420">10.951683360000001</cx:pt>
          <cx:pt idx="1421">12.22563014</cx:pt>
          <cx:pt idx="1422">10.59663473</cx:pt>
          <cx:pt idx="1423">11.813030060000001</cx:pt>
          <cx:pt idx="1424">11.081373019999999</cx:pt>
          <cx:pt idx="1425">12.01370075</cx:pt>
          <cx:pt idx="1426">10.20359214</cx:pt>
          <cx:pt idx="1427">11.29601246</cx:pt>
          <cx:pt idx="1428">13.049792679999999</cx:pt>
          <cx:pt idx="1429">11.00209984</cx:pt>
          <cx:pt idx="1430">11.35040654</cx:pt>
          <cx:pt idx="1431">11.3736634</cx:pt>
          <cx:pt idx="1432">12.83466797</cx:pt>
          <cx:pt idx="1433">11.75194237</cx:pt>
          <cx:pt idx="1434">12.30138283</cx:pt>
          <cx:pt idx="1435">12.034691029999999</cx:pt>
          <cx:pt idx="1436">11.88448902</cx:pt>
          <cx:pt idx="1437">10.126631100000001</cx:pt>
          <cx:pt idx="1438">12.09511315</cx:pt>
          <cx:pt idx="1439">12.122691039999999</cx:pt>
          <cx:pt idx="1440">11.34450681</cx:pt>
          <cx:pt idx="1441">11.571194370000001</cx:pt>
          <cx:pt idx="1442">10.75790288</cx:pt>
          <cx:pt idx="1443">10.74720759</cx:pt>
          <cx:pt idx="1444">11.813030060000001</cx:pt>
          <cx:pt idx="1445">10.79446048</cx:pt>
          <cx:pt idx="1446">12.01370075</cx:pt>
          <cx:pt idx="1447">11.63955812</cx:pt>
          <cx:pt idx="1448">12.1278408</cx:pt>
          <cx:pt idx="1449">11.251560700000001</cx:pt>
          <cx:pt idx="1450">11.35040654</cx:pt>
          <cx:pt idx="1451">10.668955390000001</cx:pt>
          <cx:pt idx="1452">12.043259559999999</cx:pt>
          <cx:pt idx="1453">11.02679245</cx:pt>
          <cx:pt idx="1454">9.4727046359999996</cx:pt>
          <cx:pt idx="1455">11.60823564</cx:pt>
          <cx:pt idx="1456">12.30138283</cx:pt>
          <cx:pt idx="1457">10.20359214</cx:pt>
          <cx:pt idx="1458">13.079455879999999</cx:pt>
          <cx:pt idx="1459">12.57418197</cx:pt>
          <cx:pt idx="1460">11.28971941</cx:pt>
          <cx:pt idx="1461">11.982616549999999</cx:pt>
          <cx:pt idx="1462">11.813030060000001</cx:pt>
          <cx:pt idx="1463">10.448714600000001</cx:pt>
          <cx:pt idx="1464">10.77895629</cx:pt>
          <cx:pt idx="1465">11.813030060000001</cx:pt>
          <cx:pt idx="1466">11.863582340000001</cx:pt>
          <cx:pt idx="1467">11.84936199</cx:pt>
          <cx:pt idx="1468">10.714417770000001</cx:pt>
          <cx:pt idx="1469">11.15625052</cx:pt>
          <cx:pt idx="1470">11.42900023</cx:pt>
          <cx:pt idx="1471">11.3736634</cx:pt>
          <cx:pt idx="1472">11.127262979999999</cx:pt>
          <cx:pt idx="1473">11.77525127</cx:pt>
          <cx:pt idx="1474">11.15617909</cx:pt>
          <cx:pt idx="1475">10.29214554</cx:pt>
          <cx:pt idx="1476">11.15625052</cx:pt>
          <cx:pt idx="1477">10.6454249</cx:pt>
          <cx:pt idx="1478">11.08214255</cx:pt>
          <cx:pt idx="1479">11.944707879999999</cx:pt>
          <cx:pt idx="1480">10.59538395</cx:pt>
          <cx:pt idx="1481">11.641406630000001</cx:pt>
          <cx:pt idx="1482">11.361521010000001</cx:pt>
          <cx:pt idx="1483">11.75194237</cx:pt>
          <cx:pt idx="1484">12.206072649999999</cx:pt>
          <cx:pt idx="1485">11.26446411</cx:pt>
          <cx:pt idx="1486">10.77895629</cx:pt>
          <cx:pt idx="1487">12.873902019999999</cx:pt>
          <cx:pt idx="1488">12.38002595</cx:pt>
          <cx:pt idx="1489">10.96819829</cx:pt>
          <cx:pt idx="1490">12.063932879999999</cx:pt>
          <cx:pt idx="1491">12.487485100000001</cx:pt>
          <cx:pt idx="1492">10.75790288</cx:pt>
          <cx:pt idx="1493">12.22563014</cx:pt>
          <cx:pt idx="1494">12.644327580000001</cx:pt>
          <cx:pt idx="1495">11.15625052</cx:pt>
          <cx:pt idx="1496">11.941455850000001</cx:pt>
          <cx:pt idx="1497">11.289156719999999</cx:pt>
          <cx:pt idx="1498">10.838600039999999</cx:pt>
          <cx:pt idx="1499">11.69524702</cx:pt>
          <cx:pt idx="1500">11.661345470000001</cx:pt>
          <cx:pt idx="1501">12.628067059999999</cx:pt>
          <cx:pt idx="1502">11.87409031</cx:pt>
          <cx:pt idx="1503">11.127189449999999</cx:pt>
          <cx:pt idx="1504">12.23076526</cx:pt>
          <cx:pt idx="1505">10.77895629</cx:pt>
          <cx:pt idx="1506">11.456355110000001</cx:pt>
          <cx:pt idx="1507">10.933106970000001</cx:pt>
          <cx:pt idx="1508">12.676076269999999</cx:pt>
          <cx:pt idx="1509">10.91508846</cx:pt>
          <cx:pt idx="1510">11.73606902</cx:pt>
          <cx:pt idx="1511">11.83497273</cx:pt>
          <cx:pt idx="1512">11.53761808</cx:pt>
          <cx:pt idx="1513">12.165250650000001</cx:pt>
          <cx:pt idx="1514">11.661345470000001</cx:pt>
          <cx:pt idx="1515">11.39639165</cx:pt>
          <cx:pt idx="1516">11.84936199</cx:pt>
          <cx:pt idx="1517">10.505067540000001</cx:pt>
          <cx:pt idx="1518">10.59663473</cx:pt>
          <cx:pt idx="1519">11.759394840000001</cx:pt>
          <cx:pt idx="1520">10.73639668</cx:pt>
          <cx:pt idx="1521">10.809727949999999</cx:pt>
          <cx:pt idx="1522">11.32659589</cx:pt>
          <cx:pt idx="1523">11.35040654</cx:pt>
          <cx:pt idx="1524">11.88724384</cx:pt>
          <cx:pt idx="1525">12.676076269999999</cx:pt>
          <cx:pt idx="1526">10.74720759</cx:pt>
          <cx:pt idx="1527">11.35040654</cx:pt>
          <cx:pt idx="1528">11.510422330000001</cx:pt>
          <cx:pt idx="1529">11.39414193</cx:pt>
          <cx:pt idx="1530">12.180754840000001</cx:pt>
          <cx:pt idx="1531">10.341742480000001</cx:pt>
          <cx:pt idx="1532">11.251560700000001</cx:pt>
          <cx:pt idx="1533">9.9034875529999997</cx:pt>
          <cx:pt idx="1534">11.148362349999999</cx:pt>
          <cx:pt idx="1535">11.842229209999999</cx:pt>
          <cx:pt idx="1536">11.831379200000001</cx:pt>
          <cx:pt idx="1537">10.55189884</cx:pt>
          <cx:pt idx="1538">12.23076526</cx:pt>
          <cx:pt idx="1539">11.65268741</cx:pt>
          <cx:pt idx="1540">11.28971941</cx:pt>
          <cx:pt idx="1541">11.46163217</cx:pt>
          <cx:pt idx="1542">11.78638183</cx:pt>
          <cx:pt idx="1543">11.759785539999999</cx:pt>
          <cx:pt idx="1544">10.24884874</cx:pt>
          <cx:pt idx="1545">10.616437360000001</cx:pt>
          <cx:pt idx="1546">11.626254149999999</cx:pt>
          <cx:pt idx="1547">10.714306649999999</cx:pt>
          <cx:pt idx="1548">11.00126616</cx:pt>
          <cx:pt idx="1549">10.69194491</cx:pt>
          <cx:pt idx="1550">12.019743070000001</cx:pt>
          <cx:pt idx="1551">10.714306649999999</cx:pt>
          <cx:pt idx="1552">9.5819039279999991</cx:pt>
          <cx:pt idx="1553">10.518673189999999</cx:pt>
          <cx:pt idx="1554">10.809727949999999</cx:pt>
          <cx:pt idx="1555">10.74720759</cx:pt>
          <cx:pt idx="1556">10.14643373</cx:pt>
          <cx:pt idx="1557">11.863582340000001</cx:pt>
          <cx:pt idx="1558">10.73639668</cx:pt>
          <cx:pt idx="1559">11.775289730000001</cx:pt>
          <cx:pt idx="1560">11.407564949999999</cx:pt>
          <cx:pt idx="1561">11.561239329999999</cx:pt>
          <cx:pt idx="1562">11.066638360000001</cx:pt>
          <cx:pt idx="1563">11.225243389999999</cx:pt>
          <cx:pt idx="1564">11.407564949999999</cx:pt>
          <cx:pt idx="1565">10.46310334</cx:pt>
          <cx:pt idx="1566">11.69524702</cx:pt>
          <cx:pt idx="1567">12.31492705</cx:pt>
          <cx:pt idx="1568">11.112447899999999</cx:pt>
          <cx:pt idx="1569">13.049792679999999</cx:pt>
          <cx:pt idx="1570">12.36734079</cx:pt>
          <cx:pt idx="1571">11.98289784</cx:pt>
          <cx:pt idx="1572">11.69524702</cx:pt>
          <cx:pt idx="1573">11.719939630000001</cx:pt>
          <cx:pt idx="1574">12.10071213</cx:pt>
          <cx:pt idx="1575">11.65264393</cx:pt>
          <cx:pt idx="1576">10.448714600000001</cx:pt>
          <cx:pt idx="1577">11.542484269999999</cx:pt>
          <cx:pt idx="1578">11.47729829</cx:pt>
          <cx:pt idx="1579">11.80260554</cx:pt>
          <cx:pt idx="1580">10.461673749999999</cx:pt>
          <cx:pt idx="1581">10.849337090000001</cx:pt>
          <cx:pt idx="1582">11.891327649999999</cx:pt>
          <cx:pt idx="1583">11.72803684</cx:pt>
          <cx:pt idx="1584">11.141789320000001</cx:pt>
          <cx:pt idx="1585">10.668955390000001</cx:pt>
          <cx:pt idx="1586">11.23848862</cx:pt>
          <cx:pt idx="1587">12.07254125</cx:pt>
          <cx:pt idx="1588">12.468436909999999</cx:pt>
          <cx:pt idx="1589">12.34583024</cx:pt>
          <cx:pt idx="1590">11.00043178</cx:pt>
          <cx:pt idx="1591">10.75790288</cx:pt>
          <cx:pt idx="1592">12.206072649999999</cx:pt>
          <cx:pt idx="1593">11.88448902</cx:pt>
          <cx:pt idx="1594">11.56171563</cx:pt>
          <cx:pt idx="1595">11.12652742</cx:pt>
          <cx:pt idx="1596">11.65268741</cx:pt>
          <cx:pt idx="1597">12.30138283</cx:pt>
          <cx:pt idx="1598">10.87804719</cx:pt>
          <cx:pt idx="1599">10.98529272</cx:pt>
          <cx:pt idx="1600">10.55841352</cx:pt>
          <cx:pt idx="1601">11.951148140000001</cx:pt>
          <cx:pt idx="1602">11.492722759999999</cx:pt>
          <cx:pt idx="1603">11.429543860000001</cx:pt>
          <cx:pt idx="1604">11.83497273</cx:pt>
          <cx:pt idx="1605">10.126631100000001</cx:pt>
          <cx:pt idx="1606">10.308952659999999</cx:pt>
          <cx:pt idx="1607">11.23848862</cx:pt>
          <cx:pt idx="1608">11.759394840000001</cx:pt>
          <cx:pt idx="1609">11.21182037</cx:pt>
          <cx:pt idx="1610">10.404262839999999</cx:pt>
          <cx:pt idx="1611">12.052921469999999</cx:pt>
          <cx:pt idx="1612">11.845819880000001</cx:pt>
          <cx:pt idx="1613">10.81877778</cx:pt>
          <cx:pt idx="1614">10.87804719</cx:pt>
          <cx:pt idx="1615">11.626254149999999</cx:pt>
          <cx:pt idx="1616">11.385092090000001</cx:pt>
          <cx:pt idx="1617">11.21182037</cx:pt>
          <cx:pt idx="1618">11.46163217</cx:pt>
          <cx:pt idx="1619">11.48760766</cx:pt>
          <cx:pt idx="1620">12.59473064</cx:pt>
          <cx:pt idx="1621">11.362044429999999</cx:pt>
          <cx:pt idx="1622">12.736700900000001</cx:pt>
          <cx:pt idx="1623">11.727633539999999</cx:pt>
          <cx:pt idx="1624">11.46163217</cx:pt>
          <cx:pt idx="1625">10.27159687</cx:pt>
          <cx:pt idx="1626">11.938193200000001</cx:pt>
          <cx:pt idx="1627">12.00456827</cx:pt>
          <cx:pt idx="1628">11.694830270000001</cx:pt>
          <cx:pt idx="1629">10.627406390000001</cx:pt>
          <cx:pt idx="1630">11.897847670000001</cx:pt>
          <cx:pt idx="1631">10.96733585</cx:pt>
          <cx:pt idx="1632">12.16470363</cx:pt>
          <cx:pt idx="1633">12.10071213</cx:pt>
          <cx:pt idx="1634">11.198214719999999</cx:pt>
          <cx:pt idx="1635">12.165250650000001</cx:pt>
          <cx:pt idx="1636">12.165250650000001</cx:pt>
          <cx:pt idx="1637">11.56171563</cx:pt>
          <cx:pt idx="1638">12.14419724</cx:pt>
          <cx:pt idx="1639">11.84904049</cx:pt>
          <cx:pt idx="1640">11.47210347</cx:pt>
          <cx:pt idx="1641">12.043259559999999</cx:pt>
          <cx:pt idx="1642">11.15625052</cx:pt>
          <cx:pt idx="1643">11.91805718</cx:pt>
          <cx:pt idx="1644">11.558376730000001</cx:pt>
          <cx:pt idx="1645">11.87756858</cx:pt>
          <cx:pt idx="1646">10.838600039999999</cx:pt>
          <cx:pt idx="1647">11.816726920000001</cx:pt>
          <cx:pt idx="1648">11.01392959</cx:pt>
          <cx:pt idx="1649">11.47210347</cx:pt>
          <cx:pt idx="1650">11.73606902</cx:pt>
          <cx:pt idx="1651">11.112447899999999</cx:pt>
          <cx:pt idx="1652">11.88448902</cx:pt>
          <cx:pt idx="1653">11.83500896</cx:pt>
          <cx:pt idx="1654">10.993731589999999</cx:pt>
          <cx:pt idx="1655">10.73639668</cx:pt>
          <cx:pt idx="1656">12.513557349999999</cx:pt>
          <cx:pt idx="1657">11.15553598</cx:pt>
          <cx:pt idx="1658">10.714417770000001</cx:pt>
          <cx:pt idx="1659">12.08953883</cx:pt>
          <cx:pt idx="1660">12.066523180000001</cx:pt>
          <cx:pt idx="1661">11.759785539999999</cx:pt>
          <cx:pt idx="1662">10.308952659999999</cx:pt>
          <cx:pt idx="1663">11.37939407</cx:pt>
          <cx:pt idx="1664">10.27159687</cx:pt>
          <cx:pt idx="1665">11.429543860000001</cx:pt>
          <cx:pt idx="1666">12.1281111</cx:pt>
          <cx:pt idx="1667">10.73639668</cx:pt>
          <cx:pt idx="1668">11.775289730000001</cx:pt>
          <cx:pt idx="1669">11.482466260000001</cx:pt>
          <cx:pt idx="1670">11.51292546</cx:pt>
          <cx:pt idx="1671">10.6454249</cx:pt>
          <cx:pt idx="1672">10.756838480000001</cx:pt>
          <cx:pt idx="1673">10.23995979</cx:pt>
          <cx:pt idx="1674">10.668955390000001</cx:pt>
          <cx:pt idx="1675">11.00126616</cx:pt>
          <cx:pt idx="1676">10.59663473</cx:pt>
          <cx:pt idx="1677">11.225243389999999</cx:pt>
          <cx:pt idx="1678">12.61152109</cx:pt>
          <cx:pt idx="1679">12.04060821</cx:pt>
          <cx:pt idx="1680">10.987612070000001</cx:pt>
          <cx:pt idx="1681">11.429543860000001</cx:pt>
          <cx:pt idx="1682">12.19602231</cx:pt>
          <cx:pt idx="1683">12.759957760000001</cx:pt>
          <cx:pt idx="1684">11.813030060000001</cx:pt>
          <cx:pt idx="1685">11.60823564</cx:pt>
          <cx:pt idx="1686">11.289156719999999</cx:pt>
          <cx:pt idx="1687">11.26446411</cx:pt>
          <cx:pt idx="1688">11.26446411</cx:pt>
          <cx:pt idx="1689">11.52238062</cx:pt>
          <cx:pt idx="1690">11.0744205</cx:pt>
          <cx:pt idx="1691">11.10495723</cx:pt>
          <cx:pt idx="1692">11.26446411</cx:pt>
          <cx:pt idx="1693">11.35040654</cx:pt>
          <cx:pt idx="1694">12.429216200000001</cx:pt>
          <cx:pt idx="1695">10.91508846</cx:pt>
          <cx:pt idx="1696">11.849397700000001</cx:pt>
          <cx:pt idx="1697">12.254862810000001</cx:pt>
          <cx:pt idx="1698">12.30138283</cx:pt>
          <cx:pt idx="1699">11.96718074</cx:pt>
          <cx:pt idx="1700">10.402746540000001</cx:pt>
          <cx:pt idx="1701">11.91805718</cx:pt>
          <cx:pt idx="1702">11.1844214</cx:pt>
          <cx:pt idx="1703">11.39639165</cx:pt>
          <cx:pt idx="1704">11.034889659999999</cx:pt>
          <cx:pt idx="1705">12.345834590000001</cx:pt>
          <cx:pt idx="1706">9.5178250720000008</cx:pt>
          <cx:pt idx="1707">11.314413549999999</cx:pt>
          <cx:pt idx="1708">11.65268741</cx:pt>
          <cx:pt idx="1709">11.50236995</cx:pt>
          <cx:pt idx="1710">12.07254125</cx:pt>
          <cx:pt idx="1711">11.081373019999999</cx:pt>
          <cx:pt idx="1712">12.323855679999999</cx:pt>
          <cx:pt idx="1713">11.694830270000001</cx:pt>
          <cx:pt idx="1714">10.98529272</cx:pt>
          <cx:pt idx="1715">11.10495723</cx:pt>
          <cx:pt idx="1716">12.122691039999999</cx:pt>
          <cx:pt idx="1717">10.308952659999999</cx:pt>
          <cx:pt idx="1718">10.126631100000001</cx:pt>
          <cx:pt idx="1719">10.27505111</cx:pt>
          <cx:pt idx="1720">12.07254125</cx:pt>
          <cx:pt idx="1721">10.77895629</cx:pt>
          <cx:pt idx="1722">11.95757923</cx:pt>
          <cx:pt idx="1723">11.35040654</cx:pt>
          <cx:pt idx="1724">11.461579540000001</cx:pt>
          <cx:pt idx="1725">11.15617909</cx:pt>
          <cx:pt idx="1726">11.551665290000001</cx:pt>
          <cx:pt idx="1727">11.15625052</cx:pt>
          <cx:pt idx="1728">12.751299700000001</cx:pt>
          <cx:pt idx="1729">11.32659589</cx:pt>
          <cx:pt idx="1730">10.402746540000001</cx:pt>
          <cx:pt idx="1731">12.180754840000001</cx:pt>
          <cx:pt idx="1732">10.77895629</cx:pt>
          <cx:pt idx="1733">11.36210258</cx:pt>
          <cx:pt idx="1734">12.08953883</cx:pt>
          <cx:pt idx="1735">10.57131693</cx:pt>
          <cx:pt idx="1736">10.59538395</cx:pt>
          <cx:pt idx="1737">11.65268741</cx:pt>
          <cx:pt idx="1738">11.19134184</cx:pt>
          <cx:pt idx="1739">11.719939630000001</cx:pt>
          <cx:pt idx="1740">10.609057249999999</cx:pt>
          <cx:pt idx="1741">11.818938490000001</cx:pt>
          <cx:pt idx="1742">12.1281111</cx:pt>
          <cx:pt idx="1743">11.9511804</cx:pt>
          <cx:pt idx="1744">13.270783379999999</cx:pt>
          <cx:pt idx="1745">11.31447453</cx:pt>
          <cx:pt idx="1746">10.7254676</cx:pt>
          <cx:pt idx="1747">10.714306649999999</cx:pt>
          <cx:pt idx="1748">10.81476574</cx:pt>
          <cx:pt idx="1749">11.289156719999999</cx:pt>
          <cx:pt idx="1750">11.05089001</cx:pt>
          <cx:pt idx="1751">11.626209510000001</cx:pt>
          <cx:pt idx="1752">11.24504602</cx:pt>
          <cx:pt idx="1753">11.65918797</cx:pt>
          <cx:pt idx="1754">10.74720759</cx:pt>
          <cx:pt idx="1755">10.55841352</cx:pt>
          <cx:pt idx="1756">12.031719259999999</cx:pt>
          <cx:pt idx="1757">11.65268741</cx:pt>
          <cx:pt idx="1758">11.68687877</cx:pt>
          <cx:pt idx="1759">11.36210258</cx:pt>
          <cx:pt idx="1760">11.84936199</cx:pt>
          <cx:pt idx="1761">11.91166803</cx:pt>
          <cx:pt idx="1762">11.99843328</cx:pt>
          <cx:pt idx="1763">10.668955390000001</cx:pt>
          <cx:pt idx="1764">11.65268741</cx:pt>
          <cx:pt idx="1765">11.963682560000001</cx:pt>
          <cx:pt idx="1766">11.461105720000001</cx:pt>
          <cx:pt idx="1767">11.43496392</cx:pt>
          <cx:pt idx="1768">12.15477935</cx:pt>
          <cx:pt idx="1769">11.80559508</cx:pt>
          <cx:pt idx="1770">11.87756858</cx:pt>
          <cx:pt idx="1771">11.9511804</cx:pt>
          <cx:pt idx="1772">12.653958469999999</cx:pt>
          <cx:pt idx="1773">11.385092090000001</cx:pt>
          <cx:pt idx="1774">11.849397700000001</cx:pt>
          <cx:pt idx="1775">11.56171563</cx:pt>
          <cx:pt idx="1776">11.066638360000001</cx:pt>
          <cx:pt idx="1777">10.60162227</cx:pt>
          <cx:pt idx="1778">11.69524702</cx:pt>
          <cx:pt idx="1779">10.6454249</cx:pt>
          <cx:pt idx="1780">11.2835123</cx:pt>
          <cx:pt idx="1781">12.15477935</cx:pt>
          <cx:pt idx="1782">11.72803684</cx:pt>
          <cx:pt idx="1783">11.56166801</cx:pt>
          <cx:pt idx="1784">10.714306649999999</cx:pt>
          <cx:pt idx="1785">10.984444910000001</cx:pt>
          <cx:pt idx="1786">11.81265962</cx:pt>
          <cx:pt idx="1787">12.206072649999999</cx:pt>
          <cx:pt idx="1788">11.813030060000001</cx:pt>
          <cx:pt idx="1789">11.69524702</cx:pt>
          <cx:pt idx="1790">11.751548590000001</cx:pt>
          <cx:pt idx="1791">10.714306649999999</cx:pt>
          <cx:pt idx="1792">11.13823202</cx:pt>
          <cx:pt idx="1793">12.00762171</cx:pt>
          <cx:pt idx="1794">11.64351503</cx:pt>
          <cx:pt idx="1795">12.167851430000001</cx:pt>
          <cx:pt idx="1796">11.56171563</cx:pt>
          <cx:pt idx="1797">11.58524613</cx:pt>
          <cx:pt idx="1798">11.461105720000001</cx:pt>
          <cx:pt idx="1799">10.73639668</cx:pt>
          <cx:pt idx="1800">11.678439900000001</cx:pt>
          <cx:pt idx="1801">9.2103403719999992</cx:pt>
          <cx:pt idx="1802">10.308952659999999</cx:pt>
          <cx:pt idx="1803">11.35040654</cx:pt>
          <cx:pt idx="1804">11.648330100000001</cx:pt>
          <cx:pt idx="1805">10.90595598</cx:pt>
          <cx:pt idx="1806">9.9827607329999992</cx:pt>
          <cx:pt idx="1807">10.221941279999999</cx:pt>
          <cx:pt idx="1808">10.126631100000001</cx:pt>
          <cx:pt idx="1809">12.072255500000001</cx:pt>
          <cx:pt idx="1810">11.058795180000001</cx:pt>
          <cx:pt idx="1811">11.35040654</cx:pt>
          <cx:pt idx="1812">10.239781199999999</cx:pt>
          <cx:pt idx="1813">11.621779869999999</cx:pt>
          <cx:pt idx="1814">12.33490552</cx:pt>
          <cx:pt idx="1815">11.302142699999999</cx:pt>
          <cx:pt idx="1816">9.7981270370000004</cx:pt>
          <cx:pt idx="1817">10.97392325</cx:pt>
          <cx:pt idx="1818">10.799575580000001</cx:pt>
          <cx:pt idx="1819">10.59538395</cx:pt>
          <cx:pt idx="1820">11.934919880000001</cx:pt>
          <cx:pt idx="1821">12.043259559999999</cx:pt>
          <cx:pt idx="1822">11.561239329999999</cx:pt>
          <cx:pt idx="1823">10.6454249</cx:pt>
          <cx:pt idx="1824">10.70324447</cx:pt>
          <cx:pt idx="1825">12.40081672</cx:pt>
          <cx:pt idx="1826">11.456355110000001</cx:pt>
          <cx:pt idx="1827">11.589886509999999</cx:pt>
          <cx:pt idx="1828">11.91805718</cx:pt>
          <cx:pt idx="1829">11.51292546</cx:pt>
          <cx:pt idx="1830">11.69524702</cx:pt>
          <cx:pt idx="1831">9.2103403719999992</cx:pt>
          <cx:pt idx="1832">10.984444910000001</cx:pt>
          <cx:pt idx="1833">11.8913619</cx:pt>
          <cx:pt idx="1834">10.69194491</cx:pt>
          <cx:pt idx="1835">11.33857208</cx:pt>
          <cx:pt idx="1836">11.127262979999999</cx:pt>
          <cx:pt idx="1837">11.71177632</cx:pt>
          <cx:pt idx="1838">11.69524702</cx:pt>
          <cx:pt idx="1839">12.59473064</cx:pt>
          <cx:pt idx="1840">12.38002595</cx:pt>
          <cx:pt idx="1841">11.251560700000001</cx:pt>
          <cx:pt idx="1842">11.09741002</cx:pt>
          <cx:pt idx="1843">11.589886509999999</cx:pt>
          <cx:pt idx="1844">12.429216200000001</cx:pt>
          <cx:pt idx="1845">11.51292546</cx:pt>
          <cx:pt idx="1846">10.75790288</cx:pt>
          <cx:pt idx="1847">11.68482625</cx:pt>
          <cx:pt idx="1848">11.461105720000001</cx:pt>
          <cx:pt idx="1849">11.482466260000001</cx:pt>
          <cx:pt idx="1850">10.08580911</cx:pt>
          <cx:pt idx="1851">11.694830270000001</cx:pt>
          <cx:pt idx="1852">12.330500219999999</cx:pt>
          <cx:pt idx="1853">11.73606902</cx:pt>
          <cx:pt idx="1854">10.62132735</cx:pt>
          <cx:pt idx="1855">11.270853900000001</cx:pt>
          <cx:pt idx="1856">11.71177632</cx:pt>
          <cx:pt idx="1857">11.65268741</cx:pt>
          <cx:pt idx="1858">10.61521112</cx:pt>
          <cx:pt idx="1859">10.714417770000001</cx:pt>
          <cx:pt idx="1860">10.257659370000001</cx:pt>
          <cx:pt idx="1861">10.126631100000001</cx:pt>
          <cx:pt idx="1862">10.756838480000001</cx:pt>
          <cx:pt idx="1863">11.72803684</cx:pt>
          <cx:pt idx="1864">11.83500896</cx:pt>
          <cx:pt idx="1865">11.951148140000001</cx:pt>
          <cx:pt idx="1866">11.32055357</cx:pt>
          <cx:pt idx="1867">11.00209984</cx:pt>
          <cx:pt idx="1868">11.461105720000001</cx:pt>
          <cx:pt idx="1869">11.83500896</cx:pt>
          <cx:pt idx="1870">11.26446411</cx:pt>
          <cx:pt idx="1871">12.50615872</cx:pt>
          <cx:pt idx="1872">10.690807899999999</cx:pt>
          <cx:pt idx="1873">11.88448902</cx:pt>
          <cx:pt idx="1874">10.57131693</cx:pt>
          <cx:pt idx="1875">11.35040654</cx:pt>
          <cx:pt idx="1876">10.924138299999999</cx:pt>
          <cx:pt idx="1877">11.386227809999999</cx:pt>
          <cx:pt idx="1878">10.976782030000001</cx:pt>
          <cx:pt idx="1879">10.532096210000001</cx:pt>
          <cx:pt idx="1880">11.65268741</cx:pt>
          <cx:pt idx="1881">10.714306649999999</cx:pt>
          <cx:pt idx="1882">11.661345470000001</cx:pt>
          <cx:pt idx="1883">11.938193200000001</cx:pt>
          <cx:pt idx="1884">11.034889659999999</cx:pt>
          <cx:pt idx="1885">11.289156719999999</cx:pt>
          <cx:pt idx="1886">11.23848862</cx:pt>
          <cx:pt idx="1887">11.621779869999999</cx:pt>
          <cx:pt idx="1888">11.69524702</cx:pt>
          <cx:pt idx="1889">11.350347709999999</cx:pt>
          <cx:pt idx="1890">11.88448902</cx:pt>
          <cx:pt idx="1891">11.20843627</cx:pt>
          <cx:pt idx="1892">12.01370075</cx:pt>
          <cx:pt idx="1893">10.45593485</cx:pt>
          <cx:pt idx="1894">10.81977828</cx:pt>
          <cx:pt idx="1895">11.759785539999999</cx:pt>
          <cx:pt idx="1896">10.77895629</cx:pt>
          <cx:pt idx="1897">10.858036999999999</cx:pt>
          <cx:pt idx="1898">11.43334099</cx:pt>
          <cx:pt idx="1899">11.99843328</cx:pt>
          <cx:pt idx="1900">11.67419361</cx:pt>
          <cx:pt idx="1901">11.767567680000001</cx:pt>
          <cx:pt idx="1902">10.596509729999999</cx:pt>
          <cx:pt idx="1903">11.589886509999999</cx:pt>
          <cx:pt idx="1904">10.77895629</cx:pt>
          <cx:pt idx="1905">11.7905572</cx:pt>
          <cx:pt idx="1906">11.225243389999999</cx:pt>
          <cx:pt idx="1907">11.813030060000001</cx:pt>
          <cx:pt idx="1908">11.982616549999999</cx:pt>
          <cx:pt idx="1909">11.571194370000001</cx:pt>
          <cx:pt idx="1910">11.64351503</cx:pt>
          <cx:pt idx="1911">12.03735809</cx:pt>
          <cx:pt idx="1912">11.934919880000001</cx:pt>
          <cx:pt idx="1913">10.308952659999999</cx:pt>
          <cx:pt idx="1914">11.407009240000001</cx:pt>
          <cx:pt idx="1915">11.897847670000001</cx:pt>
          <cx:pt idx="1916">11.91805718</cx:pt>
          <cx:pt idx="1917">10.91508846</cx:pt>
          <cx:pt idx="1918">11.51292546</cx:pt>
          <cx:pt idx="1919">11.60823564</cx:pt>
          <cx:pt idx="1920">10.59663473</cx:pt>
          <cx:pt idx="1921">10.55189884</cx:pt>
          <cx:pt idx="1922">10.70324447</cx:pt>
          <cx:pt idx="1923">11.066638360000001</cx:pt>
          <cx:pt idx="1924">11.23188794</cx:pt>
          <cx:pt idx="1925">11.6127708</cx:pt>
          <cx:pt idx="1926">11.59910316</cx:pt>
          <cx:pt idx="1927">11.694830270000001</cx:pt>
          <cx:pt idx="1928">11.1844214</cx:pt>
          <cx:pt idx="1929">11.8277362</cx:pt>
          <cx:pt idx="1930">11.626254149999999</cx:pt>
          <cx:pt idx="1931">11.28978191</cx:pt>
          <cx:pt idx="1932">11.69107165</cx:pt>
          <cx:pt idx="1933">11.482466260000001</cx:pt>
          <cx:pt idx="1934">10.768484989999999</cx:pt>
          <cx:pt idx="1935">10.609057249999999</cx:pt>
          <cx:pt idx="1936">11.934919880000001</cx:pt>
          <cx:pt idx="1937">11.112447899999999</cx:pt>
          <cx:pt idx="1938">10.74720759</cx:pt>
          <cx:pt idx="1939">12.50615872</cx:pt>
          <cx:pt idx="1940">12.19095901</cx:pt>
          <cx:pt idx="1941">12.15477935</cx:pt>
          <cx:pt idx="1942">11.31447453</cx:pt>
          <cx:pt idx="1943">11.225243389999999</cx:pt>
          <cx:pt idx="1944">11.46163217</cx:pt>
          <cx:pt idx="1945">11.84186944</cx:pt>
          <cx:pt idx="1946">11.683537060000001</cx:pt>
          <cx:pt idx="1947">12.25006561</cx:pt>
          <cx:pt idx="1948">11.36210258</cx:pt>
          <cx:pt idx="1949">11.58058411</cx:pt>
          <cx:pt idx="1950">10.976782030000001</cx:pt>
          <cx:pt idx="1951">11.35040654</cx:pt>
          <cx:pt idx="1952">10.74720759</cx:pt>
          <cx:pt idx="1953">11.440301010000001</cx:pt>
          <cx:pt idx="1954">12.61153775</cx:pt>
          <cx:pt idx="1955">12.23052133</cx:pt>
          <cx:pt idx="1956">11.81265962</cx:pt>
          <cx:pt idx="1957">12.133501949999999</cx:pt>
          <cx:pt idx="1958">11.05089001</cx:pt>
          <cx:pt idx="1959">10.858036999999999</cx:pt>
          <cx:pt idx="1960">10.482905969999999</cx:pt>
          <cx:pt idx="1961">11.56171563</cx:pt>
          <cx:pt idx="1962">12.301155530000001</cx:pt>
          <cx:pt idx="1963">12.043259559999999</cx:pt>
          <cx:pt idx="1964">11.09741002</cx:pt>
          <cx:pt idx="1965">11.99535161</cx:pt>
          <cx:pt idx="1966">12.07254125</cx:pt>
          <cx:pt idx="1967">11.65268741</cx:pt>
          <cx:pt idx="1968">10.46310334</cx:pt>
          <cx:pt idx="1969">11.719939630000001</cx:pt>
          <cx:pt idx="1970">11.65268741</cx:pt>
          <cx:pt idx="1971">11.661345470000001</cx:pt>
          <cx:pt idx="1972">12.149502289999999</cx:pt>
          <cx:pt idx="1973">11.69524702</cx:pt>
          <cx:pt idx="1974">11.831379200000001</cx:pt>
          <cx:pt idx="1975">12.055249760000001</cx:pt>
          <cx:pt idx="1976">11.561239329999999</cx:pt>
          <cx:pt idx="1977">10.620107089999999</cx:pt>
          <cx:pt idx="1978">11.492722759999999</cx:pt>
          <cx:pt idx="1979">10.402746540000001</cx:pt>
          <cx:pt idx="1980">11.95729072</cx:pt>
          <cx:pt idx="1981">11.30220443</cx:pt>
          <cx:pt idx="1982">12.42901618</cx:pt>
          <cx:pt idx="1983">12.429216200000001</cx:pt>
          <cx:pt idx="1984">11.59910316</cx:pt>
          <cx:pt idx="1985">11.149082030000001</cx:pt>
          <cx:pt idx="1986">10.63344871</cx:pt>
          <cx:pt idx="1987">11.68687877</cx:pt>
          <cx:pt idx="1988">12.429216200000001</cx:pt>
          <cx:pt idx="1989">12.54966235</cx:pt>
          <cx:pt idx="1990">10.532096210000001</cx:pt>
          <cx:pt idx="1991">12.264341549999999</cx:pt>
          <cx:pt idx="1992">12.429216200000001</cx:pt>
          <cx:pt idx="1993">12.47198446</cx:pt>
          <cx:pt idx="1994">12.6031695</cx:pt>
          <cx:pt idx="1995">11.7829526</cx:pt>
          <cx:pt idx="1996">12.04355372</cx:pt>
          <cx:pt idx="1997">11.23783051</cx:pt>
          <cx:pt idx="1998">10.38127332</cx:pt>
          <cx:pt idx="1999">11.46163217</cx:pt>
          <cx:pt idx="2000">10.849337090000001</cx:pt>
          <cx:pt idx="2001">9.9034875529999997</cx:pt>
          <cx:pt idx="2002">10.976782030000001</cx:pt>
          <cx:pt idx="2003">11.755871640000001</cx:pt>
          <cx:pt idx="2004">11.78638183</cx:pt>
          <cx:pt idx="2005">11.407564949999999</cx:pt>
          <cx:pt idx="2006">11.715866309999999</cx:pt>
          <cx:pt idx="2007">11.957611289999999</cx:pt>
          <cx:pt idx="2008">11.957611289999999</cx:pt>
          <cx:pt idx="2009">11.982616549999999</cx:pt>
          <cx:pt idx="2010">11.66564655</cx:pt>
          <cx:pt idx="2011">11.73606902</cx:pt>
          <cx:pt idx="2012">10.51732093</cx:pt>
          <cx:pt idx="2013">11.51292546</cx:pt>
          <cx:pt idx="2014">11.849397700000001</cx:pt>
          <cx:pt idx="2015">11.68687877</cx:pt>
          <cx:pt idx="2016">11.198214719999999</cx:pt>
          <cx:pt idx="2017">11.73606902</cx:pt>
          <cx:pt idx="2018">11.91839057</cx:pt>
          <cx:pt idx="2019">11.09741002</cx:pt>
          <cx:pt idx="2020">11.65268741</cx:pt>
          <cx:pt idx="2021">11.775289730000001</cx:pt>
          <cx:pt idx="2022">12.15477935</cx:pt>
          <cx:pt idx="2023">11.898187869999999</cx:pt>
          <cx:pt idx="2024">11.36210258</cx:pt>
          <cx:pt idx="2025">11.69524702</cx:pt>
          <cx:pt idx="2026">11.09741002</cx:pt>
          <cx:pt idx="2027">11.73606902</cx:pt>
          <cx:pt idx="2028">10.87804719</cx:pt>
          <cx:pt idx="2029">11.034082890000001</cx:pt>
          <cx:pt idx="2030">10.75790288</cx:pt>
          <cx:pt idx="2031">11.69524702</cx:pt>
          <cx:pt idx="2032">11.09741002</cx:pt>
          <cx:pt idx="2033">11.9511804</cx:pt>
          <cx:pt idx="2034">11.461105720000001</cx:pt>
          <cx:pt idx="2035">12.30138283</cx:pt>
          <cx:pt idx="2036">11.84904049</cx:pt>
          <cx:pt idx="2037">10.65725935</cx:pt>
          <cx:pt idx="2038">12.133501949999999</cx:pt>
          <cx:pt idx="2039">11.964001079999999</cx:pt>
          <cx:pt idx="2040">12.59473064</cx:pt>
          <cx:pt idx="2041">12.644327580000001</cx:pt>
          <cx:pt idx="2042">11.78676213</cx:pt>
          <cx:pt idx="2043">12.07254125</cx:pt>
          <cx:pt idx="2044">12.60484877</cx:pt>
          <cx:pt idx="2045">12.873902019999999</cx:pt>
          <cx:pt idx="2046">12.037653990000001</cx:pt>
          <cx:pt idx="2047">11.15553598</cx:pt>
          <cx:pt idx="2048">12.07254125</cx:pt>
          <cx:pt idx="2049">10.58405595</cx:pt>
          <cx:pt idx="2050">11.00126616</cx:pt>
          <cx:pt idx="2051">11.141861779999999</cx:pt>
          <cx:pt idx="2052">11.26446411</cx:pt>
          <cx:pt idx="2053">10.48988436</cx:pt>
          <cx:pt idx="2054">10.77895629</cx:pt>
          <cx:pt idx="2055">12.644327580000001</cx:pt>
          <cx:pt idx="2056">12.30138283</cx:pt>
          <cx:pt idx="2057">12.54966235</cx:pt>
          <cx:pt idx="2058">12.847926530000001</cx:pt>
          <cx:pt idx="2059">12.72188581</cx:pt>
          <cx:pt idx="2060">11.96718074</cx:pt>
          <cx:pt idx="2061">12.356645500000001</cx:pt>
          <cx:pt idx="2062">11.78676213</cx:pt>
          <cx:pt idx="2063">10.38127332</cx:pt>
          <cx:pt idx="2064">12.443119100000001</cx:pt>
          <cx:pt idx="2065">12.292250340000001</cx:pt>
          <cx:pt idx="2066">12.644327580000001</cx:pt>
          <cx:pt idx="2067">12.89921983</cx:pt>
          <cx:pt idx="2068">12.07254125</cx:pt>
          <cx:pt idx="2069">12.356645500000001</cx:pt>
          <cx:pt idx="2070">12.644327580000001</cx:pt>
          <cx:pt idx="2071">12.356645500000001</cx:pt>
          <cx:pt idx="2072">11.40537366</cx:pt>
          <cx:pt idx="2073">12.07254125</cx:pt>
          <cx:pt idx="2074">11.73606902</cx:pt>
          <cx:pt idx="2075">12.644327580000001</cx:pt>
          <cx:pt idx="2076">11.918357240000001</cx:pt>
          <cx:pt idx="2077">11.04292184</cx:pt>
          <cx:pt idx="2078">11.849397700000001</cx:pt>
          <cx:pt idx="2079">11.575900259999999</cx:pt>
          <cx:pt idx="2080">11.08206562</cx:pt>
          <cx:pt idx="2081">10.78931908</cx:pt>
          <cx:pt idx="2082">10.59663473</cx:pt>
          <cx:pt idx="2083">11.575900259999999</cx:pt>
          <cx:pt idx="2084">11.60823564</cx:pt>
          <cx:pt idx="2085">12.301155530000001</cx:pt>
          <cx:pt idx="2086">10.78921598</cx:pt>
          <cx:pt idx="2087">11.65702581</cx:pt>
          <cx:pt idx="2088">11.944707879999999</cx:pt>
          <cx:pt idx="2089">11.798104410000001</cx:pt>
          <cx:pt idx="2090">11.21182037</cx:pt>
          <cx:pt idx="2091">11.08214255</cx:pt>
          <cx:pt idx="2092">11.481950660000001</cx:pt>
          <cx:pt idx="2093">10.308952659999999</cx:pt>
          <cx:pt idx="2094">11.91805718</cx:pt>
          <cx:pt idx="2095">11.211144470000001</cx:pt>
          <cx:pt idx="2096">10.51732093</cx:pt>
          <cx:pt idx="2097">12.30138283</cx:pt>
          <cx:pt idx="2098">10.126631100000001</cx:pt>
          <cx:pt idx="2099">11.3736634</cx:pt>
          <cx:pt idx="2100">12.043259559999999</cx:pt>
          <cx:pt idx="2101">11.775289730000001</cx:pt>
          <cx:pt idx="2102">11.45105006</cx:pt>
          <cx:pt idx="2103">11.33857208</cx:pt>
          <cx:pt idx="2104">12.323833459999999</cx:pt>
          <cx:pt idx="2105">11.46163217</cx:pt>
          <cx:pt idx="2106">11.13458902</cx:pt>
          <cx:pt idx="2107">11.51292546</cx:pt>
          <cx:pt idx="2108">11.112447899999999</cx:pt>
          <cx:pt idx="2109">12.429216200000001</cx:pt>
          <cx:pt idx="2110">11.04292184</cx:pt>
          <cx:pt idx="2111">11.65702581</cx:pt>
          <cx:pt idx="2112">11.9511804</cx:pt>
          <cx:pt idx="2113">11.2245765</cx:pt>
          <cx:pt idx="2114">10.96819829</cx:pt>
          <cx:pt idx="2115">10.78921598</cx:pt>
          <cx:pt idx="2116">10.79855465</cx:pt>
          <cx:pt idx="2117">12.779873070000001</cx:pt>
          <cx:pt idx="2118">12.1281111</cx:pt>
          <cx:pt idx="2119">11.790178340000001</cx:pt>
          <cx:pt idx="2120">10.91053265</cx:pt>
          <cx:pt idx="2121">11.96556674</cx:pt>
          <cx:pt idx="2122">11.60823564</cx:pt>
          <cx:pt idx="2123">11.2185544</cx:pt>
          <cx:pt idx="2124">12.254862810000001</cx:pt>
          <cx:pt idx="2125">12.458774999999999</cx:pt>
          <cx:pt idx="2126">10.77791408</cx:pt>
          <cx:pt idx="2127">11.669886480000001</cx:pt>
          <cx:pt idx="2128">11.84936199</cx:pt>
          <cx:pt idx="2129">10.97249937</cx:pt>
          <cx:pt idx="2130">11.276570019999999</cx:pt>
          <cx:pt idx="2131">10.46310334</cx:pt>
          <cx:pt idx="2132">12.323633429999999</cx:pt>
          <cx:pt idx="2133">12.19602231</cx:pt>
          <cx:pt idx="2134">11.9511804</cx:pt>
          <cx:pt idx="2135">12.254839</cx:pt>
          <cx:pt idx="2136">12.114505449999999</cx:pt>
          <cx:pt idx="2137">11.40750939</cx:pt>
          <cx:pt idx="2138">12.1281111</cx:pt>
          <cx:pt idx="2139">11.73606902</cx:pt>
          <cx:pt idx="2140">11.00209984</cx:pt>
          <cx:pt idx="2141">10.37349118</cx:pt>
          <cx:pt idx="2142">11.289156719999999</cx:pt>
          <cx:pt idx="2143">12.23076526</cx:pt>
          <cx:pt idx="2144">11.9511804</cx:pt>
          <cx:pt idx="2145">11.05081064</cx:pt>
          <cx:pt idx="2146">12.56024446</cx:pt>
          <cx:pt idx="2147">11.46928701</cx:pt>
          <cx:pt idx="2148">11.73606902</cx:pt>
          <cx:pt idx="2149">10.6454249</cx:pt>
          <cx:pt idx="2150">11.31447453</cx:pt>
          <cx:pt idx="2151">12.345617170000001</cx:pt>
          <cx:pt idx="2152">11.694830270000001</cx:pt>
          <cx:pt idx="2153">10.46310334</cx:pt>
          <cx:pt idx="2154">11.571194370000001</cx:pt>
          <cx:pt idx="2155">11.5711472</cx:pt>
          <cx:pt idx="2156">12.345834590000001</cx:pt>
          <cx:pt idx="2157">11.51292546</cx:pt>
          <cx:pt idx="2158">11.7829526</cx:pt>
          <cx:pt idx="2159">10.69194491</cx:pt>
          <cx:pt idx="2160">10.37349118</cx:pt>
          <cx:pt idx="2161">12.42901618</cx:pt>
          <cx:pt idx="2162">11.723996440000001</cx:pt>
          <cx:pt idx="2163">11.59450545</cx:pt>
          <cx:pt idx="2164">10.59663473</cx:pt>
          <cx:pt idx="2165">11.669929209999999</cx:pt>
          <cx:pt idx="2166">11.05089001</cx:pt>
          <cx:pt idx="2167">12.254862810000001</cx:pt>
          <cx:pt idx="2168">11.47729829</cx:pt>
          <cx:pt idx="2169">11.964001079999999</cx:pt>
          <cx:pt idx="2170">12.10071213</cx:pt>
          <cx:pt idx="2171">11.15553598</cx:pt>
          <cx:pt idx="2172">11.82041016</cx:pt>
          <cx:pt idx="2173">10.57131693</cx:pt>
          <cx:pt idx="2174">11.68266824</cx:pt>
          <cx:pt idx="2175">12.001505480000001</cx:pt>
          <cx:pt idx="2176">11.26446411</cx:pt>
          <cx:pt idx="2177">11.081373019999999</cx:pt>
          <cx:pt idx="2178">11.69524702</cx:pt>
          <cx:pt idx="2179">11.251560700000001</cx:pt>
          <cx:pt idx="2180">11.05089001</cx:pt>
          <cx:pt idx="2181">10.63344871</cx:pt>
          <cx:pt idx="2182">11.98289784</cx:pt>
          <cx:pt idx="2183">11.99535161</cx:pt>
          <cx:pt idx="2184">11.288531130000001</cx:pt>
          <cx:pt idx="2185">11.65702581</cx:pt>
          <cx:pt idx="2186">11.719939630000001</cx:pt>
          <cx:pt idx="2187">11.775289730000001</cx:pt>
          <cx:pt idx="2188">11.827699709999999</cx:pt>
          <cx:pt idx="2189">12.141534119999999</cx:pt>
          <cx:pt idx="2190">11.73606902</cx:pt>
          <cx:pt idx="2191">11.775289730000001</cx:pt>
          <cx:pt idx="2192">10.63344871</cx:pt>
          <cx:pt idx="2193">10.78931908</cx:pt>
          <cx:pt idx="2194">12.42901618</cx:pt>
          <cx:pt idx="2195">11.133858829999999</cx:pt>
          <cx:pt idx="2196">11.46163217</cx:pt>
          <cx:pt idx="2197">12.345617170000001</cx:pt>
          <cx:pt idx="2198">10.809727949999999</cx:pt>
          <cx:pt idx="2199">11.99843328</cx:pt>
          <cx:pt idx="2200">11.849397700000001</cx:pt>
          <cx:pt idx="2201">11.77912851</cx:pt>
          <cx:pt idx="2202">11.73566894</cx:pt>
          <cx:pt idx="2203">12.317166690000001</cx:pt>
          <cx:pt idx="2204">12.421184029999999</cx:pt>
          <cx:pt idx="2205">11.64395373</cx:pt>
          <cx:pt idx="2206">11.429543860000001</cx:pt>
          <cx:pt idx="2207">11.440354770000001</cx:pt>
          <cx:pt idx="2208">11.72803684</cx:pt>
          <cx:pt idx="2209">11.91839057</cx:pt>
          <cx:pt idx="2210">10.858036999999999</cx:pt>
          <cx:pt idx="2211">12.01370075</cx:pt>
          <cx:pt idx="2212">13.527828489999999</cx:pt>
          <cx:pt idx="2213">10.617539689999999</cx:pt>
          <cx:pt idx="2214">11.24504602</cx:pt>
          <cx:pt idx="2215">11.48760766</cx:pt>
          <cx:pt idx="2216">11.00126616</cx:pt>
          <cx:pt idx="2217">11.48760766</cx:pt>
          <cx:pt idx="2218">11.39639165</cx:pt>
          <cx:pt idx="2219">11.30220443</cx:pt>
          <cx:pt idx="2220">12.02574909</cx:pt>
          <cx:pt idx="2221">10.20359214</cx:pt>
          <cx:pt idx="2222">10.609057249999999</cx:pt>
          <cx:pt idx="2223">10.63224316</cx:pt>
          <cx:pt idx="2224">11.775289730000001</cx:pt>
          <cx:pt idx="2225">11.16329706</cx:pt>
          <cx:pt idx="2226">12.56024446</cx:pt>
          <cx:pt idx="2227">11.225243389999999</cx:pt>
          <cx:pt idx="2228">9.5819039279999991</cx:pt>
          <cx:pt idx="2229">11.73406701</cx:pt>
          <cx:pt idx="2230">11.83500896</cx:pt>
          <cx:pt idx="2231">10.96819829</cx:pt>
          <cx:pt idx="2232">11.79051932</cx:pt>
          <cx:pt idx="2233">12.1281111</cx:pt>
          <cx:pt idx="2234">12.01370075</cx:pt>
          <cx:pt idx="2235">10.74720759</cx:pt>
          <cx:pt idx="2236">10.668955390000001</cx:pt>
          <cx:pt idx="2237">11.49267174</cx:pt>
          <cx:pt idx="2238">11.407009240000001</cx:pt>
          <cx:pt idx="2239">11.35040654</cx:pt>
          <cx:pt idx="2240">10.933106970000001</cx:pt>
          <cx:pt idx="2241">11.35040654</cx:pt>
          <cx:pt idx="2242">11.759785539999999</cx:pt>
          <cx:pt idx="2243">11.190651949999999</cx:pt>
          <cx:pt idx="2244">10.74720759</cx:pt>
          <cx:pt idx="2245">10.74720759</cx:pt>
          <cx:pt idx="2246">11.456355110000001</cx:pt>
          <cx:pt idx="2247">10.70324447</cx:pt>
          <cx:pt idx="2248">10.74720759</cx:pt>
          <cx:pt idx="2249">10.858999000000001</cx:pt>
          <cx:pt idx="2250">10.714417770000001</cx:pt>
          <cx:pt idx="2251">11.73606902</cx:pt>
          <cx:pt idx="2252">11.0020165</cx:pt>
          <cx:pt idx="2253">10.308952659999999</cx:pt>
          <cx:pt idx="2254">10.0177087</cx:pt>
          <cx:pt idx="2255">11.09741002</cx:pt>
          <cx:pt idx="2256">10.858999000000001</cx:pt>
          <cx:pt idx="2257">10.714417770000001</cx:pt>
          <cx:pt idx="2258">11.00209984</cx:pt>
          <cx:pt idx="2259">10.668955390000001</cx:pt>
          <cx:pt idx="2260">11.982616549999999</cx:pt>
          <cx:pt idx="2261">11.73566894</cx:pt>
          <cx:pt idx="2262">11.2245765</cx:pt>
          <cx:pt idx="2263">11.26446411</cx:pt>
          <cx:pt idx="2264">11.15625052</cx:pt>
          <cx:pt idx="2265">11.571194370000001</cx:pt>
          <cx:pt idx="2266">11.607780999999999</cx:pt>
          <cx:pt idx="2267">11.407009240000001</cx:pt>
          <cx:pt idx="2268">11.39639165</cx:pt>
          <cx:pt idx="2269">11.00209984</cx:pt>
          <cx:pt idx="2270">11.362044429999999</cx:pt>
          <cx:pt idx="2271">12.37981585</cx:pt>
          <cx:pt idx="2272">10.23995979</cx:pt>
          <cx:pt idx="2273">12.98310131</cx:pt>
          <cx:pt idx="2274">11.92503512</cx:pt>
          <cx:pt idx="2275">11.50287513</cx:pt>
          <cx:pt idx="2276">12.031719259999999</cx:pt>
          <cx:pt idx="2277">11.28978191</cx:pt>
          <cx:pt idx="2278">12.323855679999999</cx:pt>
          <cx:pt idx="2279">12.42520818</cx:pt>
          <cx:pt idx="2280">12.40901349</cx:pt>
          <cx:pt idx="2281">11.31447453</cx:pt>
          <cx:pt idx="2282">11.68687877</cx:pt>
          <cx:pt idx="2283">12.99453001</cx:pt>
          <cx:pt idx="2284">11.72803684</cx:pt>
          <cx:pt idx="2285">11.8913619</cx:pt>
          <cx:pt idx="2286">11.813030060000001</cx:pt>
          <cx:pt idx="2287">11.891327649999999</cx:pt>
          <cx:pt idx="2288">11.2835123</cx:pt>
          <cx:pt idx="2289">10.924138299999999</cx:pt>
          <cx:pt idx="2290">11.274033559999999</cx:pt>
          <cx:pt idx="2291">10.81877778</cx:pt>
          <cx:pt idx="2292">11.47210347</cx:pt>
          <cx:pt idx="2293">12.341477279999999</cx:pt>
          <cx:pt idx="2294">10.46310334</cx:pt>
          <cx:pt idx="2295">10.257659370000001</cx:pt>
          <cx:pt idx="2296">12.676076269999999</cx:pt>
          <cx:pt idx="2297">10.933106970000001</cx:pt>
          <cx:pt idx="2298">11.66564655</cx:pt>
          <cx:pt idx="2299">12.07254125</cx:pt>
          <cx:pt idx="2300">10.6454249</cx:pt>
          <cx:pt idx="2301">10.6454249</cx:pt>
          <cx:pt idx="2302">11.066638360000001</cx:pt>
          <cx:pt idx="2303">10.6454249</cx:pt>
          <cx:pt idx="2304">10.307284599999999</cx:pt>
          <cx:pt idx="2305">11.813030060000001</cx:pt>
          <cx:pt idx="2306">11.5711472</cx:pt>
          <cx:pt idx="2307">10.55841352</cx:pt>
          <cx:pt idx="2308">11.65702581</cx:pt>
          <cx:pt idx="2309">10.668955390000001</cx:pt>
          <cx:pt idx="2310">11.32055357</cx:pt>
          <cx:pt idx="2311">11.2185544</cx:pt>
          <cx:pt idx="2312">10.404262839999999</cx:pt>
          <cx:pt idx="2313">11.362044429999999</cx:pt>
          <cx:pt idx="2314">11.0744205</cx:pt>
          <cx:pt idx="2315">11.313864580000001</cx:pt>
          <cx:pt idx="2316">11.05089001</cx:pt>
          <cx:pt idx="2317">11.482466260000001</cx:pt>
          <cx:pt idx="2318">11.15625052</cx:pt>
          <cx:pt idx="2319">11.845819880000001</cx:pt>
          <cx:pt idx="2320">11.0744205</cx:pt>
          <cx:pt idx="2321">10.839482869999999</cx:pt>
          <cx:pt idx="2322">11.775289730000001</cx:pt>
          <cx:pt idx="2323">10.74720759</cx:pt>
          <cx:pt idx="2324">10.57131693</cx:pt>
          <cx:pt idx="2325">11.95085776</cx:pt>
          <cx:pt idx="2326">11.46688153</cx:pt>
          <cx:pt idx="2327">11.205040690000001</cx:pt>
          <cx:pt idx="2328">10.838600039999999</cx:pt>
          <cx:pt idx="2329">10.14643373</cx:pt>
          <cx:pt idx="2330">11.51242534</cx:pt>
          <cx:pt idx="2331">11.3083583</cx:pt>
          <cx:pt idx="2332">11.963682560000001</cx:pt>
          <cx:pt idx="2333">11.205040690000001</cx:pt>
          <cx:pt idx="2334">11.60823564</cx:pt>
          <cx:pt idx="2335">11.28978191</cx:pt>
          <cx:pt idx="2336">10.461673749999999</cx:pt>
          <cx:pt idx="2337">11.50236995</cx:pt>
          <cx:pt idx="2338">11.35040654</cx:pt>
          <cx:pt idx="2339">12.53357621</cx:pt>
          <cx:pt idx="2340">12.23076526</cx:pt>
          <cx:pt idx="2341">11.72803684</cx:pt>
          <cx:pt idx="2342">10.35774282</cx:pt>
          <cx:pt idx="2343">11.225243389999999</cx:pt>
          <cx:pt idx="2344">10.95954023</cx:pt>
          <cx:pt idx="2345">11.60823564</cx:pt>
          <cx:pt idx="2346">12.083905010000001</cx:pt>
          <cx:pt idx="2347">10.91508846</cx:pt>
          <cx:pt idx="2348">10.46310334</cx:pt>
          <cx:pt idx="2349">12.644166269999999</cx:pt>
          <cx:pt idx="2350">11.849397700000001</cx:pt>
          <cx:pt idx="2351">10.88743693</cx:pt>
          <cx:pt idx="2352">12.456831360000001</cx:pt>
          <cx:pt idx="2353">12.28303369</cx:pt>
          <cx:pt idx="2354">11.835240819999999</cx:pt>
          <cx:pt idx="2355">12.07821086</cx:pt>
          <cx:pt idx="2356">10.505067540000001</cx:pt>
          <cx:pt idx="2357">12.043259559999999</cx:pt>
          <cx:pt idx="2358">11.65702581</cx:pt>
          <cx:pt idx="2359">11.00209984</cx:pt>
          <cx:pt idx="2360">11.552146179999999</cx:pt>
          <cx:pt idx="2361">12.61152109</cx:pt>
          <cx:pt idx="2362">12.21602298</cx:pt>
          <cx:pt idx="2363">11.70354582</cx:pt>
          <cx:pt idx="2364">11.542484269999999</cx:pt>
          <cx:pt idx="2365">11.81265962</cx:pt>
          <cx:pt idx="2366">11.957611289999999</cx:pt>
          <cx:pt idx="2367">11.28978191</cx:pt>
          <cx:pt idx="2368">11.30220443</cx:pt>
          <cx:pt idx="2369">11.80559508</cx:pt>
          <cx:pt idx="2370">13.122363379999999</cx:pt>
          <cx:pt idx="2371">11.12652742</cx:pt>
          <cx:pt idx="2372">12.1281111</cx:pt>
          <cx:pt idx="2373">11.982929090000001</cx:pt>
          <cx:pt idx="2374">10.35774282</cx:pt>
          <cx:pt idx="2375">11.630708500000001</cx:pt>
          <cx:pt idx="2376">11.69524702</cx:pt>
          <cx:pt idx="2377">12.05815252</cx:pt>
          <cx:pt idx="2378">11.21182037</cx:pt>
          <cx:pt idx="2379">10.91508846</cx:pt>
          <cx:pt idx="2380">10.714417770000001</cx:pt>
          <cx:pt idx="2381">10.59538395</cx:pt>
          <cx:pt idx="2382">11.90496755</cx:pt>
          <cx:pt idx="2383">10.95954023</cx:pt>
          <cx:pt idx="2384">11.1844214</cx:pt>
          <cx:pt idx="2385">11.72803684</cx:pt>
          <cx:pt idx="2386">10.849337090000001</cx:pt>
          <cx:pt idx="2387">11.64395373</cx:pt>
          <cx:pt idx="2388">10.35774282</cx:pt>
          <cx:pt idx="2389">11.65225253</cx:pt>
          <cx:pt idx="2390">10.43264413</cx:pt>
          <cx:pt idx="2391">11.65268741</cx:pt>
          <cx:pt idx="2392">10.713306040000001</cx:pt>
          <cx:pt idx="2393">10.950806549999999</cx:pt>
          <cx:pt idx="2394">12.180754840000001</cx:pt>
          <cx:pt idx="2395">11.31447453</cx:pt>
          <cx:pt idx="2396">12.345617170000001</cx:pt>
          <cx:pt idx="2397">11.88448902</cx:pt>
          <cx:pt idx="2398">10.86856845</cx:pt>
          <cx:pt idx="2399">11.15625052</cx:pt>
          <cx:pt idx="2400">11.982929090000001</cx:pt>
          <cx:pt idx="2401">11.39639165</cx:pt>
          <cx:pt idx="2402">11.28978191</cx:pt>
          <cx:pt idx="2403">11.33857208</cx:pt>
          <cx:pt idx="2404">10.668955390000001</cx:pt>
          <cx:pt idx="2405">11.35040654</cx:pt>
          <cx:pt idx="2406">11.9511804</cx:pt>
          <cx:pt idx="2407">11.58524613</cx:pt>
          <cx:pt idx="2408">11.225243389999999</cx:pt>
          <cx:pt idx="2409">10.59036512</cx:pt>
          <cx:pt idx="2410">10.402746540000001</cx:pt>
          <cx:pt idx="2411">11.40750939</cx:pt>
          <cx:pt idx="2412">11.43496392</cx:pt>
          <cx:pt idx="2413">11.440354770000001</cx:pt>
          <cx:pt idx="2414">11.88448902</cx:pt>
          <cx:pt idx="2415">11.69524702</cx:pt>
          <cx:pt idx="2416">11.72803684</cx:pt>
          <cx:pt idx="2417">11.0744205</cx:pt>
          <cx:pt idx="2418">11.31447453</cx:pt>
          <cx:pt idx="2419">11.407009240000001</cx:pt>
          <cx:pt idx="2420">10.6454249</cx:pt>
          <cx:pt idx="2421">11.715866309999999</cx:pt>
          <cx:pt idx="2422">11.55933184</cx:pt>
          <cx:pt idx="2423">11.65268741</cx:pt>
          <cx:pt idx="2424">11.15553598</cx:pt>
          <cx:pt idx="2425">10.29214554</cx:pt>
          <cx:pt idx="2426">9.6485953030000005</cx:pt>
          <cx:pt idx="2427">11.30220443</cx:pt>
          <cx:pt idx="2428">10.65725935</cx:pt>
          <cx:pt idx="2429">11.561239329999999</cx:pt>
          <cx:pt idx="2430">11.831379200000001</cx:pt>
          <cx:pt idx="2431">12.429216200000001</cx:pt>
          <cx:pt idx="2432">11.35040654</cx:pt>
          <cx:pt idx="2433">11.87409031</cx:pt>
          <cx:pt idx="2434">11.00126616</cx:pt>
          <cx:pt idx="2435">11.558376730000001</cx:pt>
          <cx:pt idx="2436">10.83958091</cx:pt>
          <cx:pt idx="2437">10.18490001</cx:pt>
          <cx:pt idx="2438">11.11988288</cx:pt>
          <cx:pt idx="2439">10.402746540000001</cx:pt>
          <cx:pt idx="2440">11.39639165</cx:pt>
          <cx:pt idx="2441">11.558376730000001</cx:pt>
          <cx:pt idx="2442">11.21182037</cx:pt>
          <cx:pt idx="2443">10.532096210000001</cx:pt>
          <cx:pt idx="2444">11.32055357</cx:pt>
          <cx:pt idx="2445">10.77895629</cx:pt>
          <cx:pt idx="2446">11.270853900000001</cx:pt>
          <cx:pt idx="2447">11.0020165</cx:pt>
          <cx:pt idx="2448">11.141861779999999</cx:pt>
          <cx:pt idx="2449">11.9313068</cx:pt>
          <cx:pt idx="2450">11.64395373</cx:pt>
          <cx:pt idx="2451">12.07214117</cx:pt>
          <cx:pt idx="2452">11.851395699999999</cx:pt>
          <cx:pt idx="2453">11.27720313</cx:pt>
          <cx:pt idx="2454">10.54534144</cx:pt>
          <cx:pt idx="2455">11.270853900000001</cx:pt>
          <cx:pt idx="2456">9.5178250720000008</cx:pt>
          <cx:pt idx="2457">12.31043266</cx:pt>
          <cx:pt idx="2458">11.9511804</cx:pt>
          <cx:pt idx="2459">12.628067059999999</cx:pt>
          <cx:pt idx="2460">10.905038129999999</cx:pt>
          <cx:pt idx="2461">11.482466260000001</cx:pt>
          <cx:pt idx="2462">12.055249760000001</cx:pt>
          <cx:pt idx="2463">11.461579540000001</cx:pt>
          <cx:pt idx="2464">11.669929209999999</cx:pt>
          <cx:pt idx="2465">11.661345470000001</cx:pt>
          <cx:pt idx="2466">11.46163217</cx:pt>
          <cx:pt idx="2467">11.542484269999999</cx:pt>
          <cx:pt idx="2468">10.29214554</cx:pt>
          <cx:pt idx="2469">11.65268741</cx:pt>
          <cx:pt idx="2470">11.69524702</cx:pt>
          <cx:pt idx="2471">10.713306040000001</cx:pt>
          <cx:pt idx="2472">12.27839331</cx:pt>
          <cx:pt idx="2473">11.65268741</cx:pt>
          <cx:pt idx="2474">12.10071213</cx:pt>
          <cx:pt idx="2475">10.43264413</cx:pt>
          <cx:pt idx="2476">10.96819829</cx:pt>
          <cx:pt idx="2477">11.225243389999999</cx:pt>
          <cx:pt idx="2478">10.63344871</cx:pt>
          <cx:pt idx="2479">10.308952659999999</cx:pt>
          <cx:pt idx="2480">11.50236995</cx:pt>
          <cx:pt idx="2481">10.491274219999999</cx:pt>
          <cx:pt idx="2482">10.609057249999999</cx:pt>
          <cx:pt idx="2483">11.401993900000001</cx:pt>
          <cx:pt idx="2484">11.26446411</cx:pt>
          <cx:pt idx="2485">10.43264413</cx:pt>
          <cx:pt idx="2486">12.01370075</cx:pt>
          <cx:pt idx="2487">12.10625231</cx:pt>
          <cx:pt idx="2488">11.407564949999999</cx:pt>
          <cx:pt idx="2489">11.69107165</cx:pt>
          <cx:pt idx="2490">11.723996440000001</cx:pt>
          <cx:pt idx="2491">11.960811290000001</cx:pt>
          <cx:pt idx="2492">10.95954023</cx:pt>
          <cx:pt idx="2493">12.3779229</cx:pt>
          <cx:pt idx="2494">11.00126616</cx:pt>
          <cx:pt idx="2495">11.482466260000001</cx:pt>
          <cx:pt idx="2496">10.849337090000001</cx:pt>
          <cx:pt idx="2497">12.01370075</cx:pt>
          <cx:pt idx="2498">10.518673189999999</cx:pt>
          <cx:pt idx="2499">10.91508846</cx:pt>
          <cx:pt idx="2500">12.19833277</cx:pt>
          <cx:pt idx="2501">11.65268741</cx:pt>
          <cx:pt idx="2502">11.73606902</cx:pt>
          <cx:pt idx="2503">11.251560700000001</cx:pt>
          <cx:pt idx="2504">10.59663473</cx:pt>
          <cx:pt idx="2505">12.23563145</cx:pt>
          <cx:pt idx="2506">11.35040654</cx:pt>
          <cx:pt idx="2507">11.08214255</cx:pt>
          <cx:pt idx="2508">11.88448902</cx:pt>
          <cx:pt idx="2509">11.205040690000001</cx:pt>
          <cx:pt idx="2510">11.205040690000001</cx:pt>
          <cx:pt idx="2511">11.957611289999999</cx:pt>
          <cx:pt idx="2512">11.678439900000001</cx:pt>
          <cx:pt idx="2513">11.759785539999999</cx:pt>
          <cx:pt idx="2514">11.15625052</cx:pt>
          <cx:pt idx="2515">10.57003405</cx:pt>
          <cx:pt idx="2516">10.858999000000001</cx:pt>
          <cx:pt idx="2517">10.81877778</cx:pt>
          <cx:pt idx="2518">11.60823564</cx:pt>
          <cx:pt idx="2519">10.221941279999999</cx:pt>
          <cx:pt idx="2520">10.65725935</cx:pt>
          <cx:pt idx="2521">11.694830270000001</cx:pt>
          <cx:pt idx="2522">10.932213709999999</cx:pt>
          <cx:pt idx="2523">11.60823564</cx:pt>
          <cx:pt idx="2524">11.65918797</cx:pt>
          <cx:pt idx="2525">11.48760766</cx:pt>
          <cx:pt idx="2526">11.91839057</cx:pt>
          <cx:pt idx="2527">11.70354582</cx:pt>
          <cx:pt idx="2528">11.56171563</cx:pt>
          <cx:pt idx="2529">11.00126616</cx:pt>
          <cx:pt idx="2530">12.063932879999999</cx:pt>
          <cx:pt idx="2531">11.407564949999999</cx:pt>
          <cx:pt idx="2532">10.849337090000001</cx:pt>
          <cx:pt idx="2533">11.08214255</cx:pt>
          <cx:pt idx="2534">11.813030060000001</cx:pt>
          <cx:pt idx="2535">12.926365519999999</cx:pt>
          <cx:pt idx="2536">11.56171563</cx:pt>
          <cx:pt idx="2537">11.46163217</cx:pt>
          <cx:pt idx="2538">11.813030060000001</cx:pt>
          <cx:pt idx="2539">11.198214719999999</cx:pt>
          <cx:pt idx="2540">11.834646579999999</cx:pt>
          <cx:pt idx="2541">12.27839331</cx:pt>
          <cx:pt idx="2542">11.73606902</cx:pt>
          <cx:pt idx="2543">11.15552168</cx:pt>
          <cx:pt idx="2544">11.46163217</cx:pt>
          <cx:pt idx="2545">11.73606902</cx:pt>
          <cx:pt idx="2546">10.896739330000001</cx:pt>
          <cx:pt idx="2547">11.169730680000001</cx:pt>
          <cx:pt idx="2548">10.799575580000001</cx:pt>
          <cx:pt idx="2549">12.10071213</cx:pt>
          <cx:pt idx="2550">12.345834590000001</cx:pt>
          <cx:pt idx="2551">11.813030060000001</cx:pt>
          <cx:pt idx="2552">12.356645500000001</cx:pt>
          <cx:pt idx="2553">11.69107165</cx:pt>
          <cx:pt idx="2554">11.8018193</cx:pt>
          <cx:pt idx="2555">10.668955390000001</cx:pt>
          <cx:pt idx="2556">11.982929090000001</cx:pt>
          <cx:pt idx="2557">11.982929090000001</cx:pt>
          <cx:pt idx="2558">10.491274219999999</cx:pt>
          <cx:pt idx="2559">10.7254676</cx:pt>
          <cx:pt idx="2560">12.05815252</cx:pt>
          <cx:pt idx="2561">11.26446411</cx:pt>
          <cx:pt idx="2562">10.893028749999999</cx:pt>
          <cx:pt idx="2563">10.27505111</cx:pt>
          <cx:pt idx="2564">8.9871968209999995</cx:pt>
          <cx:pt idx="2565">11.461579540000001</cx:pt>
          <cx:pt idx="2566">11.482466260000001</cx:pt>
          <cx:pt idx="2567">10.62132735</cx:pt>
          <cx:pt idx="2568">10.341742480000001</cx:pt>
          <cx:pt idx="2569">11.849397700000001</cx:pt>
          <cx:pt idx="2570">11.891019379999999</cx:pt>
          <cx:pt idx="2571">11.39639165</cx:pt>
          <cx:pt idx="2572">11.982929090000001</cx:pt>
          <cx:pt idx="2573">10.59663473</cx:pt>
          <cx:pt idx="2574">10.81877778</cx:pt>
          <cx:pt idx="2575">11.49267174</cx:pt>
          <cx:pt idx="2576">11.8277362</cx:pt>
          <cx:pt idx="2577">11.00126616</cx:pt>
          <cx:pt idx="2578">11.08214255</cx:pt>
          <cx:pt idx="2579">11.99843328</cx:pt>
          <cx:pt idx="2580">12.31940133</cx:pt>
          <cx:pt idx="2581">11.251560700000001</cx:pt>
          <cx:pt idx="2582">10.96957665</cx:pt>
          <cx:pt idx="2583">10.35774282</cx:pt>
          <cx:pt idx="2584">10.858999000000001</cx:pt>
          <cx:pt idx="2585">11.24602593</cx:pt>
          <cx:pt idx="2586">9.9034875529999997</cx:pt>
          <cx:pt idx="2587">10.308952659999999</cx:pt>
          <cx:pt idx="2588">11.08214255</cx:pt>
          <cx:pt idx="2589">10.448714600000001</cx:pt>
          <cx:pt idx="2590">11.24602593</cx:pt>
          <cx:pt idx="2591">11.41310513</cx:pt>
          <cx:pt idx="2592">11.91805718</cx:pt>
          <cx:pt idx="2593">10.27505111</cx:pt>
          <cx:pt idx="2594">10.87804719</cx:pt>
          <cx:pt idx="2595">11.198214719999999</cx:pt>
          <cx:pt idx="2596">11.111701350000001</cx:pt>
          <cx:pt idx="2597">11.65268741</cx:pt>
          <cx:pt idx="2598">11.775289730000001</cx:pt>
          <cx:pt idx="2599">10.87804719</cx:pt>
          <cx:pt idx="2600">11.547326890000001</cx:pt>
          <cx:pt idx="2601">12.122691039999999</cx:pt>
          <cx:pt idx="2602">10.714417770000001</cx:pt>
          <cx:pt idx="2603">11.951148140000001</cx:pt>
          <cx:pt idx="2604">11.507912920000001</cx:pt>
          <cx:pt idx="2605">11.96718074</cx:pt>
          <cx:pt idx="2606">11.88448902</cx:pt>
          <cx:pt idx="2607">10.7254676</cx:pt>
          <cx:pt idx="2608">11.205040690000001</cx:pt>
          <cx:pt idx="2609">11.982929090000001</cx:pt>
          <cx:pt idx="2610">10.730947069999999</cx:pt>
          <cx:pt idx="2611">11.05840141</cx:pt>
          <cx:pt idx="2612">11.542484269999999</cx:pt>
          <cx:pt idx="2613">10.616437360000001</cx:pt>
          <cx:pt idx="2614">11.51242534</cx:pt>
          <cx:pt idx="2615">11.982929090000001</cx:pt>
          <cx:pt idx="2616">11.98884904</cx:pt>
          <cx:pt idx="2617">10.57131693</cx:pt>
          <cx:pt idx="2618">11.270853900000001</cx:pt>
          <cx:pt idx="2619">10.59663473</cx:pt>
          <cx:pt idx="2620">12.79107767</cx:pt>
          <cx:pt idx="2621">11.82041016</cx:pt>
          <cx:pt idx="2622">11.289156719999999</cx:pt>
          <cx:pt idx="2623">10.419300720000001</cx:pt>
          <cx:pt idx="2624">10.462960470000001</cx:pt>
          <cx:pt idx="2625">10.308952659999999</cx:pt>
          <cx:pt idx="2626">11.73602902</cx:pt>
          <cx:pt idx="2627">11.881034789999999</cx:pt>
          <cx:pt idx="2628">11.18372671</cx:pt>
          <cx:pt idx="2629">10.308952659999999</cx:pt>
          <cx:pt idx="2630">12.15477935</cx:pt>
          <cx:pt idx="2631">11.678439900000001</cx:pt>
          <cx:pt idx="2632">10.62132735</cx:pt>
          <cx:pt idx="2633">11.75194237</cx:pt>
          <cx:pt idx="2634">12.08107616</cx:pt>
          <cx:pt idx="2635">12.028738629999999</cx:pt>
          <cx:pt idx="2636">11.94438315</cx:pt>
          <cx:pt idx="2637">11.23848862</cx:pt>
          <cx:pt idx="2638">11.98915964</cx:pt>
          <cx:pt idx="2639">11.72803684</cx:pt>
          <cx:pt idx="2640">10.714417770000001</cx:pt>
          <cx:pt idx="2641">11.80185676</cx:pt>
          <cx:pt idx="2642">12.65235975</cx:pt>
          <cx:pt idx="2643">10.90595598</cx:pt>
          <cx:pt idx="2644">10.849337090000001</cx:pt>
          <cx:pt idx="2645">11.634700520000001</cx:pt>
          <cx:pt idx="2646">11.626209510000001</cx:pt>
          <cx:pt idx="2647">11.507912920000001</cx:pt>
          <cx:pt idx="2648">11.75194237</cx:pt>
          <cx:pt idx="2649">11.775289730000001</cx:pt>
          <cx:pt idx="2650">11.69524702</cx:pt>
          <cx:pt idx="2651">11.69524702</cx:pt>
          <cx:pt idx="2652">10.518673189999999</cx:pt>
          <cx:pt idx="2653">10.6454249</cx:pt>
          <cx:pt idx="2654">12.4291962</cx:pt>
          <cx:pt idx="2655">11.289156719999999</cx:pt>
          <cx:pt idx="2656">10.58405595</cx:pt>
          <cx:pt idx="2657">10.7254676</cx:pt>
          <cx:pt idx="2658">11.6127708</cx:pt>
          <cx:pt idx="2659">11.35040654</cx:pt>
          <cx:pt idx="2660">11.461579540000001</cx:pt>
          <cx:pt idx="2661">11.3736634</cx:pt>
          <cx:pt idx="2662">11.684733619999999</cx:pt>
          <cx:pt idx="2663">10.668955390000001</cx:pt>
          <cx:pt idx="2664">10.924138299999999</cx:pt>
          <cx:pt idx="2665">11.83500896</cx:pt>
          <cx:pt idx="2666">11.911365959999999</cx:pt>
          <cx:pt idx="2667">11.51242534</cx:pt>
          <cx:pt idx="2668">10.434115800000001</cx:pt>
          <cx:pt idx="2669">11.09741002</cx:pt>
          <cx:pt idx="2670">11.561239329999999</cx:pt>
          <cx:pt idx="2671">11.775289730000001</cx:pt>
          <cx:pt idx="2672">10.877103350000001</cx:pt>
          <cx:pt idx="2673">12.1281111</cx:pt>
          <cx:pt idx="2674">11.525347979999999</cx:pt>
          <cx:pt idx="2675">11.648330100000001</cx:pt>
          <cx:pt idx="2676">11.661345470000001</cx:pt>
          <cx:pt idx="2677">11.35040654</cx:pt>
          <cx:pt idx="2678">12.05815252</cx:pt>
          <cx:pt idx="2679">11.51242534</cx:pt>
          <cx:pt idx="2680">11.112447899999999</cx:pt>
          <cx:pt idx="2681">11.813030060000001</cx:pt>
          <cx:pt idx="2682">10.305279260000001</cx:pt>
          <cx:pt idx="2683">9.6158054800000006</cx:pt>
          <cx:pt idx="2684">11.72803684</cx:pt>
          <cx:pt idx="2685">10.76320793</cx:pt>
          <cx:pt idx="2686">11.35040654</cx:pt>
          <cx:pt idx="2687">11.205040690000001</cx:pt>
          <cx:pt idx="2688">11.00126616</cx:pt>
          <cx:pt idx="2689">10.7254676</cx:pt>
          <cx:pt idx="2690">12.05815252</cx:pt>
          <cx:pt idx="2691">10.57131693</cx:pt>
          <cx:pt idx="2692">10.20359214</cx:pt>
          <cx:pt idx="2693">12.23076526</cx:pt>
          <cx:pt idx="2694">11.362044429999999</cx:pt>
          <cx:pt idx="2695">11.69107165</cx:pt>
          <cx:pt idx="2696">10.325481959999999</cx:pt>
          <cx:pt idx="2697">12.254862810000001</cx:pt>
          <cx:pt idx="2698">11.982929090000001</cx:pt>
          <cx:pt idx="2699">11.8386256</cx:pt>
          <cx:pt idx="2700">11.3736634</cx:pt>
          <cx:pt idx="2701">11.99535161</cx:pt>
          <cx:pt idx="2702">10.325481959999999</cx:pt>
          <cx:pt idx="2703">10.768484989999999</cx:pt>
          <cx:pt idx="2704">11.46163217</cx:pt>
          <cx:pt idx="2705">11.21182037</cx:pt>
          <cx:pt idx="2706">11.736061019999999</cx:pt>
          <cx:pt idx="2707">10.544024780000001</cx:pt>
          <cx:pt idx="2708">12.36734079</cx:pt>
          <cx:pt idx="2709">11.2835123</cx:pt>
          <cx:pt idx="2710">12.180754840000001</cx:pt>
          <cx:pt idx="2711">11.385092090000001</cx:pt>
          <cx:pt idx="2712">11.982929090000001</cx:pt>
          <cx:pt idx="2713">10.680516219999999</cx:pt>
          <cx:pt idx="2714">11.205040690000001</cx:pt>
          <cx:pt idx="2715">11.867097279999999</cx:pt>
          <cx:pt idx="2716">12.644327580000001</cx:pt>
          <cx:pt idx="2717">11.3736634</cx:pt>
          <cx:pt idx="2718">11.70354582</cx:pt>
          <cx:pt idx="2719">11.362044429999999</cx:pt>
          <cx:pt idx="2720">11.78638183</cx:pt>
          <cx:pt idx="2721">11.88448902</cx:pt>
          <cx:pt idx="2722">11.65268741</cx:pt>
          <cx:pt idx="2723">11.73606902</cx:pt>
          <cx:pt idx="2724">11.69524702</cx:pt>
          <cx:pt idx="2725">10.63344871</cx:pt>
          <cx:pt idx="2726">12.36734079</cx:pt>
          <cx:pt idx="2727">11.558376730000001</cx:pt>
          <cx:pt idx="2728">11.3083583</cx:pt>
          <cx:pt idx="2729">11.960811290000001</cx:pt>
          <cx:pt idx="2730">11.634700520000001</cx:pt>
          <cx:pt idx="2731">12.08953883</cx:pt>
          <cx:pt idx="2732">10.325481959999999</cx:pt>
          <cx:pt idx="2733">11.33857208</cx:pt>
          <cx:pt idx="2734">11.851395699999999</cx:pt>
          <cx:pt idx="2735">11.72803684</cx:pt>
          <cx:pt idx="2736">11.2835123</cx:pt>
          <cx:pt idx="2737">11.69107165</cx:pt>
          <cx:pt idx="2738">10.083723600000001</cx:pt>
          <cx:pt idx="2739">11.24602593</cx:pt>
          <cx:pt idx="2740">11.77490504</cx:pt>
          <cx:pt idx="2741">11.849397700000001</cx:pt>
          <cx:pt idx="2742">12.07254125</cx:pt>
          <cx:pt idx="2743">11.73606902</cx:pt>
          <cx:pt idx="2744">11.21182037</cx:pt>
          <cx:pt idx="2745">11.40750939</cx:pt>
          <cx:pt idx="2746">11.127262979999999</cx:pt>
          <cx:pt idx="2747">10.341742480000001</cx:pt>
          <cx:pt idx="2748">11.813030060000001</cx:pt>
          <cx:pt idx="2749">10.87804719</cx:pt>
          <cx:pt idx="2750">11.289156719999999</cx:pt>
          <cx:pt idx="2751">11.2245765</cx:pt>
          <cx:pt idx="2752">12.4291962</cx:pt>
          <cx:pt idx="2753">11.73606902</cx:pt>
          <cx:pt idx="2754">11.112447899999999</cx:pt>
          <cx:pt idx="2755">10.63344871</cx:pt>
          <cx:pt idx="2756">10.714417770000001</cx:pt>
          <cx:pt idx="2757">10.858036999999999</cx:pt>
          <cx:pt idx="2758">10.59663473</cx:pt>
          <cx:pt idx="2759">11.65268741</cx:pt>
          <cx:pt idx="2760">10.404262839999999</cx:pt>
          <cx:pt idx="2761">11.39639165</cx:pt>
          <cx:pt idx="2762">12.05815252</cx:pt>
          <cx:pt idx="2763">10.768484989999999</cx:pt>
          <cx:pt idx="2764">8.6995147480000004</cx:pt>
          <cx:pt idx="2765">11.47729829</cx:pt>
          <cx:pt idx="2766">11.626254149999999</cx:pt>
          <cx:pt idx="2767">11.90158345</cx:pt>
          <cx:pt idx="2768">13.23569206</cx:pt>
          <cx:pt idx="2769">12.206072649999999</cx:pt>
          <cx:pt idx="2770">11.86706219</cx:pt>
          <cx:pt idx="2771">11.571194370000001</cx:pt>
          <cx:pt idx="2772">11.775289730000001</cx:pt>
          <cx:pt idx="2773">11.99843328</cx:pt>
          <cx:pt idx="2774">11.69524702</cx:pt>
          <cx:pt idx="2775">11.15625052</cx:pt>
          <cx:pt idx="2776">11.775289730000001</cx:pt>
          <cx:pt idx="2777">10.37349118</cx:pt>
          <cx:pt idx="2778">11.39639165</cx:pt>
          <cx:pt idx="2779">11.12652742</cx:pt>
          <cx:pt idx="2780">11.813030060000001</cx:pt>
          <cx:pt idx="2781">10.307284599999999</cx:pt>
          <cx:pt idx="2782">11.32055357</cx:pt>
          <cx:pt idx="2783">10.65725935</cx:pt>
          <cx:pt idx="2784">10.88743693</cx:pt>
          <cx:pt idx="2785">10.680516219999999</cx:pt>
          <cx:pt idx="2786">11.35040654</cx:pt>
          <cx:pt idx="2787">11.51242534</cx:pt>
          <cx:pt idx="2788">12.345834590000001</cx:pt>
          <cx:pt idx="2789">10.78931908</cx:pt>
          <cx:pt idx="2790">10.714417770000001</cx:pt>
          <cx:pt idx="2791">10.668955390000001</cx:pt>
          <cx:pt idx="2792">11.225243389999999</cx:pt>
          <cx:pt idx="2793">11.65702581</cx:pt>
          <cx:pt idx="2794">11.65268741</cx:pt>
          <cx:pt idx="2795">11.558376730000001</cx:pt>
          <cx:pt idx="2796">10.43264413</cx:pt>
          <cx:pt idx="2797">11.88448902</cx:pt>
          <cx:pt idx="2798">10.714417770000001</cx:pt>
          <cx:pt idx="2799">11.00126616</cx:pt>
          <cx:pt idx="2800">11.96718074</cx:pt>
          <cx:pt idx="2801">10.30878598</cx:pt>
          <cx:pt idx="2802">12.15477935</cx:pt>
          <cx:pt idx="2803">10.325481959999999</cx:pt>
          <cx:pt idx="2804">11.349818129999999</cx:pt>
          <cx:pt idx="2805">11.575900259999999</cx:pt>
          <cx:pt idx="2806">11.661345470000001</cx:pt>
          <cx:pt idx="2807">11.661345470000001</cx:pt>
          <cx:pt idx="2808">11.48760766</cx:pt>
          <cx:pt idx="2809">11.60823564</cx:pt>
          <cx:pt idx="2810">11.798104410000001</cx:pt>
          <cx:pt idx="2811">11.00126616</cx:pt>
          <cx:pt idx="2812">10.81967828</cx:pt>
          <cx:pt idx="2813">11.5228758</cx:pt>
          <cx:pt idx="2814">11.80559508</cx:pt>
          <cx:pt idx="2815">11.897847670000001</cx:pt>
          <cx:pt idx="2816">10.96819829</cx:pt>
          <cx:pt idx="2817">10.87804719</cx:pt>
          <cx:pt idx="2818">11.813030060000001</cx:pt>
          <cx:pt idx="2819">11.54005413</cx:pt>
          <cx:pt idx="2820">10.23995979</cx:pt>
          <cx:pt idx="2821">11.2835123</cx:pt>
          <cx:pt idx="2822">10.932213709999999</cx:pt>
          <cx:pt idx="2823">11.72803684</cx:pt>
          <cx:pt idx="2824">11.225243389999999</cx:pt>
          <cx:pt idx="2825">11.42900023</cx:pt>
          <cx:pt idx="2826">11.33499426</cx:pt>
          <cx:pt idx="2827">12.11696817</cx:pt>
          <cx:pt idx="2828">11.1844214</cx:pt>
          <cx:pt idx="2829">11.84904049</cx:pt>
          <cx:pt idx="2830">11.12652742</cx:pt>
          <cx:pt idx="2831">11.64395373</cx:pt>
          <cx:pt idx="2832">12.043259559999999</cx:pt>
          <cx:pt idx="2833">11.00209984</cx:pt>
          <cx:pt idx="2834">11.982929090000001</cx:pt>
          <cx:pt idx="2835">10.849337090000001</cx:pt>
          <cx:pt idx="2836">11.775289730000001</cx:pt>
          <cx:pt idx="2837">12.33710091</cx:pt>
          <cx:pt idx="2838">10.404111309999999</cx:pt>
          <cx:pt idx="2839">10.768484989999999</cx:pt>
          <cx:pt idx="2840">10.257659370000001</cx:pt>
          <cx:pt idx="2841">12.39669301</cx:pt>
          <cx:pt idx="2842">11.68687877</cx:pt>
          <cx:pt idx="2843">10.27332548</cx:pt>
          <cx:pt idx="2844">11.407564949999999</cx:pt>
          <cx:pt idx="2845">11.84904049</cx:pt>
          <cx:pt idx="2846">11.7905572</cx:pt>
          <cx:pt idx="2847">12.180754840000001</cx:pt>
          <cx:pt idx="2848">12.00762171</cx:pt>
          <cx:pt idx="2849">10.87804719</cx:pt>
          <cx:pt idx="2850">11.65268741</cx:pt>
          <cx:pt idx="2851">9.7380231130000006</cx:pt>
          <cx:pt idx="2852">11.0020165</cx:pt>
          <cx:pt idx="2853">11.83500896</cx:pt>
          <cx:pt idx="2854">11.736061019999999</cx:pt>
          <cx:pt idx="2855">12.19980303</cx:pt>
          <cx:pt idx="2856">11.3083583</cx:pt>
          <cx:pt idx="2857">12.278160720000001</cx:pt>
          <cx:pt idx="2858">11.362044429999999</cx:pt>
          <cx:pt idx="2859">12.180754840000001</cx:pt>
          <cx:pt idx="2860">11.715866309999999</cx:pt>
          <cx:pt idx="2861">11.3736634</cx:pt>
          <cx:pt idx="2862">11.982616549999999</cx:pt>
          <cx:pt idx="2863">11.944707879999999</cx:pt>
          <cx:pt idx="2864">11.951148140000001</cx:pt>
          <cx:pt idx="2865">12.39669301</cx:pt>
          <cx:pt idx="2866">10.91508846</cx:pt>
          <cx:pt idx="2867">12.80765263</cx:pt>
          <cx:pt idx="2868">11.066638360000001</cx:pt>
          <cx:pt idx="2869">12.228323250000001</cx:pt>
          <cx:pt idx="2870">11.90496755</cx:pt>
          <cx:pt idx="2871">11.058795180000001</cx:pt>
          <cx:pt idx="2872">11.28978191</cx:pt>
          <cx:pt idx="2873">11.813030060000001</cx:pt>
          <cx:pt idx="2874">10.713306040000001</cx:pt>
          <cx:pt idx="2875">12.50617724</cx:pt>
          <cx:pt idx="2876">11.50236995</cx:pt>
          <cx:pt idx="2877">11.251560700000001</cx:pt>
          <cx:pt idx="2878">10.341742480000001</cx:pt>
          <cx:pt idx="2879">11.694413340000001</cx:pt>
          <cx:pt idx="2880">11.251560700000001</cx:pt>
          <cx:pt idx="2881">10.221941279999999</cx:pt>
          <cx:pt idx="2882">12.42520818</cx:pt>
          <cx:pt idx="2883">11.43496392</cx:pt>
          <cx:pt idx="2884">12.180754840000001</cx:pt>
          <cx:pt idx="2885">11.648330100000001</cx:pt>
          <cx:pt idx="2886">11.418614789999999</cx:pt>
          <cx:pt idx="2887">11.675044310000001</cx:pt>
          <cx:pt idx="2888">9.9987977319999999</cx:pt>
          <cx:pt idx="2889">11.401993900000001</cx:pt>
          <cx:pt idx="2890">11.842229209999999</cx:pt>
          <cx:pt idx="2891">10.81877778</cx:pt>
          <cx:pt idx="2892">11.29601246</cx:pt>
          <cx:pt idx="2893">10.308952659999999</cx:pt>
          <cx:pt idx="2894">11.034889659999999</cx:pt>
          <cx:pt idx="2895">9.7409686230000005</cx:pt>
          <cx:pt idx="2896">11.48241471</cx:pt>
          <cx:pt idx="2897">11.867097279999999</cx:pt>
          <cx:pt idx="2898">11.46163217</cx:pt>
          <cx:pt idx="2899">8.6995147480000004</cx:pt>
          <cx:pt idx="2900">11.9797992</cx:pt>
          <cx:pt idx="2901">12.07821086</cx:pt>
          <cx:pt idx="2902">11.37939407</cx:pt>
          <cx:pt idx="2903">11.66886027</cx:pt>
          <cx:pt idx="2904">11.775289730000001</cx:pt>
          <cx:pt idx="2905">11.74403719</cx:pt>
          <cx:pt idx="2906">11.69524702</cx:pt>
          <cx:pt idx="2907">11.8913619</cx:pt>
          <cx:pt idx="2908">11.72803684</cx:pt>
          <cx:pt idx="2909">10.31725146</cx:pt>
          <cx:pt idx="2910">11.66564655</cx:pt>
          <cx:pt idx="2911">11.56171563</cx:pt>
          <cx:pt idx="2912">11.3736634</cx:pt>
          <cx:pt idx="2913">11.678439900000001</cx:pt>
          <cx:pt idx="2914">10.491274219999999</cx:pt>
          <cx:pt idx="2915">11.39639165</cx:pt>
          <cx:pt idx="2916">11.112447899999999</cx:pt>
          <cx:pt idx="2917">11.46465916</cx:pt>
          <cx:pt idx="2918">11.09741002</cx:pt>
          <cx:pt idx="2919">11.00209984</cx:pt>
          <cx:pt idx="2920">11.60823564</cx:pt>
          <cx:pt idx="2921">10.23995979</cx:pt>
          <cx:pt idx="2922">10.81977828</cx:pt>
          <cx:pt idx="2923">10.858999000000001</cx:pt>
          <cx:pt idx="2924">10.6454249</cx:pt>
          <cx:pt idx="2925">11.775289730000001</cx:pt>
          <cx:pt idx="2926">10.596509729999999</cx:pt>
          <cx:pt idx="2927">11.813030060000001</cx:pt>
          <cx:pt idx="2928">11.65268741</cx:pt>
          <cx:pt idx="2929">11.31447453</cx:pt>
          <cx:pt idx="2930">11.87756858</cx:pt>
          <cx:pt idx="2931">12.551433830000001</cx:pt>
          <cx:pt idx="2932">12.542544879999999</cx:pt>
          <cx:pt idx="2933">11.2835123</cx:pt>
          <cx:pt idx="2934">11.72803684</cx:pt>
          <cx:pt idx="2935">11.91805718</cx:pt>
          <cx:pt idx="2936">10.714417770000001</cx:pt>
          <cx:pt idx="2937">11.626254149999999</cx:pt>
          <cx:pt idx="2938">11.440354770000001</cx:pt>
          <cx:pt idx="2939">11.08214255</cx:pt>
          <cx:pt idx="2940">12.38002595</cx:pt>
          <cx:pt idx="2941">11.88448902</cx:pt>
          <cx:pt idx="2942">11.3736634</cx:pt>
          <cx:pt idx="2943">11.251560700000001</cx:pt>
          <cx:pt idx="2944">11.982929090000001</cx:pt>
          <cx:pt idx="2945">11.00126616</cx:pt>
          <cx:pt idx="2946">10.1064284</cx:pt>
          <cx:pt idx="2947">11.982616549999999</cx:pt>
          <cx:pt idx="2948">11.66886027</cx:pt>
          <cx:pt idx="2949">11.65268741</cx:pt>
          <cx:pt idx="2950">11.329603410000001</cx:pt>
          <cx:pt idx="2951">11.561239329999999</cx:pt>
          <cx:pt idx="2952">11.00126616</cx:pt>
          <cx:pt idx="2953">11.00126616</cx:pt>
          <cx:pt idx="2954">10.491274219999999</cx:pt>
          <cx:pt idx="2955">12.56024446</cx:pt>
          <cx:pt idx="2956">11.849397700000001</cx:pt>
          <cx:pt idx="2957">11.407009240000001</cx:pt>
          <cx:pt idx="2958">11.809319479999999</cx:pt>
          <cx:pt idx="2959">11.715866309999999</cx:pt>
          <cx:pt idx="2960">10.95954023</cx:pt>
          <cx:pt idx="2961">11.898187869999999</cx:pt>
          <cx:pt idx="2962">11.88448902</cx:pt>
          <cx:pt idx="2963">11.127262979999999</cx:pt>
          <cx:pt idx="2964">12.301155530000001</cx:pt>
          <cx:pt idx="2965">10.849337090000001</cx:pt>
          <cx:pt idx="2966">11.45105006</cx:pt>
          <cx:pt idx="2967">11.23848862</cx:pt>
          <cx:pt idx="2968">11.894780709999999</cx:pt>
          <cx:pt idx="2969">11.8018193</cx:pt>
          <cx:pt idx="2970">11.775289730000001</cx:pt>
          <cx:pt idx="2971">11.849397700000001</cx:pt>
          <cx:pt idx="2972">10.38899537</cx:pt>
          <cx:pt idx="2973">12.04649058</cx:pt>
          <cx:pt idx="2974">11.863582340000001</cx:pt>
          <cx:pt idx="2975">11.034889659999999</cx:pt>
          <cx:pt idx="2976">12.456831360000001</cx:pt>
          <cx:pt idx="2977">11.8277362</cx:pt>
          <cx:pt idx="2978">11.111701350000001</cx:pt>
          <cx:pt idx="2979">11.635143100000001</cx:pt>
          <cx:pt idx="2980">11.813030060000001</cx:pt>
          <cx:pt idx="2981">12.341477279999999</cx:pt>
          <cx:pt idx="2982">11.99535161</cx:pt>
          <cx:pt idx="2983">11.177452730000001</cx:pt>
          <cx:pt idx="2984">11.813030060000001</cx:pt>
          <cx:pt idx="2985">11.9316358</cx:pt>
          <cx:pt idx="2986">11.589886509999999</cx:pt>
          <cx:pt idx="2987">11.21182037</cx:pt>
          <cx:pt idx="2988">12.06104687</cx:pt>
          <cx:pt idx="2989">11.90496755</cx:pt>
          <cx:pt idx="2990">11.29601246</cx:pt>
          <cx:pt idx="2991">11.813030060000001</cx:pt>
          <cx:pt idx="2992">11.429543860000001</cx:pt>
          <cx:pt idx="2993">11.69524702</cx:pt>
          <cx:pt idx="2994">10.95954023</cx:pt>
          <cx:pt idx="2995">11.270853900000001</cx:pt>
          <cx:pt idx="2996">12.18584443</cx:pt>
          <cx:pt idx="2997">11.27720313</cx:pt>
          <cx:pt idx="2998">10.858999000000001</cx:pt>
          <cx:pt idx="2999">11.707669539999999</cx:pt>
          <cx:pt idx="3000">11.775289730000001</cx:pt>
          <cx:pt idx="3001">12.345834590000001</cx:pt>
          <cx:pt idx="3002">11.678439900000001</cx:pt>
          <cx:pt idx="3003">12.23076526</cx:pt>
          <cx:pt idx="3004">12.220961259999999</cx:pt>
          <cx:pt idx="3005">12.3779229</cx:pt>
          <cx:pt idx="3006">10.81977828</cx:pt>
          <cx:pt idx="3007">11.61728548</cx:pt>
          <cx:pt idx="3008">11.349818129999999</cx:pt>
          <cx:pt idx="3009">11.461579540000001</cx:pt>
          <cx:pt idx="3010">11.149082030000001</cx:pt>
          <cx:pt idx="3011">11.73566894</cx:pt>
          <cx:pt idx="3012">11.9476257</cx:pt>
          <cx:pt idx="3013">12.01370075</cx:pt>
          <cx:pt idx="3014">11.661345470000001</cx:pt>
          <cx:pt idx="3015">11.55933184</cx:pt>
          <cx:pt idx="3016">11.79433792</cx:pt>
          <cx:pt idx="3017">12.3883942</cx:pt>
          <cx:pt idx="3018">11.37899399</cx:pt>
          <cx:pt idx="3019">10.341742480000001</cx:pt>
          <cx:pt idx="3020">10.905038129999999</cx:pt>
          <cx:pt idx="3021">11.98601807</cx:pt>
          <cx:pt idx="3022">11.1844214</cx:pt>
          <cx:pt idx="3023">10.98529272</cx:pt>
          <cx:pt idx="3024">11.951148140000001</cx:pt>
          <cx:pt idx="3025">12.23076526</cx:pt>
          <cx:pt idx="3026">10.609057249999999</cx:pt>
          <cx:pt idx="3027">11.552146179999999</cx:pt>
          <cx:pt idx="3028">11.73202083</cx:pt>
          <cx:pt idx="3029">11.461579540000001</cx:pt>
          <cx:pt idx="3030">11.313864580000001</cx:pt>
          <cx:pt idx="3031">11.50236995</cx:pt>
          <cx:pt idx="3032">11.461105720000001</cx:pt>
          <cx:pt idx="3033">11.66886027</cx:pt>
          <cx:pt idx="3034">10.308952659999999</cx:pt>
          <cx:pt idx="3035">11.552146179999999</cx:pt>
          <cx:pt idx="3036">12.18049839</cx:pt>
          <cx:pt idx="3037">10.126631100000001</cx:pt>
          <cx:pt idx="3038">12.42901618</cx:pt>
          <cx:pt idx="3039">11.884144129999999</cx:pt>
          <cx:pt idx="3040">11.72803684</cx:pt>
          <cx:pt idx="3041">11.407564949999999</cx:pt>
          <cx:pt idx="3042">12.341477279999999</cx:pt>
          <cx:pt idx="3043">12.345834590000001</cx:pt>
          <cx:pt idx="3044">11.250911139999999</cx:pt>
          <cx:pt idx="3045">11.28978191</cx:pt>
          <cx:pt idx="3046">11.48760766</cx:pt>
          <cx:pt idx="3047">11.715866309999999</cx:pt>
          <cx:pt idx="3048">11.395829689999999</cx:pt>
          <cx:pt idx="3049">10.505067540000001</cx:pt>
          <cx:pt idx="3050">11.251560700000001</cx:pt>
          <cx:pt idx="3051">9.6677652189999996</cx:pt>
          <cx:pt idx="3052">11.0744205</cx:pt>
          <cx:pt idx="3053">11.12652742</cx:pt>
          <cx:pt idx="3054">11.77525127</cx:pt>
          <cx:pt idx="3055">11.91839057</cx:pt>
          <cx:pt idx="3056">11.72803684</cx:pt>
          <cx:pt idx="3057">11.65268741</cx:pt>
          <cx:pt idx="3058">10.98529272</cx:pt>
          <cx:pt idx="3059">11.127262979999999</cx:pt>
          <cx:pt idx="3060">11.76368418</cx:pt>
          <cx:pt idx="3061">11.3736634</cx:pt>
          <cx:pt idx="3062">11.65268741</cx:pt>
          <cx:pt idx="3063">9.1590470780000004</cx:pt>
          <cx:pt idx="3064">11.65268741</cx:pt>
          <cx:pt idx="3065">10.896739330000001</cx:pt>
          <cx:pt idx="3066">10.95954023</cx:pt>
          <cx:pt idx="3067">12.180754840000001</cx:pt>
          <cx:pt idx="3068">10.30878598</cx:pt>
          <cx:pt idx="3069">11.81265962</cx:pt>
          <cx:pt idx="3070">11.7733648</cx:pt>
          <cx:pt idx="3071">11.2835123</cx:pt>
          <cx:pt idx="3072">11.951148140000001</cx:pt>
          <cx:pt idx="3073">11.69524702</cx:pt>
          <cx:pt idx="3074">11.849397700000001</cx:pt>
          <cx:pt idx="3075">11.648330100000001</cx:pt>
          <cx:pt idx="3076">10.63344871</cx:pt>
          <cx:pt idx="3077">9.8521942580000008</cx:pt>
          <cx:pt idx="3078">11.73606902</cx:pt>
          <cx:pt idx="3079">10.491274219999999</cx:pt>
          <cx:pt idx="3080">11.00126616</cx:pt>
          <cx:pt idx="3081">11.1844214</cx:pt>
          <cx:pt idx="3082">11.775289730000001</cx:pt>
          <cx:pt idx="3083">11.00209984</cx:pt>
          <cx:pt idx="3084">11.69524702</cx:pt>
          <cx:pt idx="3085">9.3926619290000009</cx:pt>
          <cx:pt idx="3086">11.289156719999999</cx:pt>
          <cx:pt idx="3087">11.112447899999999</cx:pt>
          <cx:pt idx="3088">12.12540474</cx:pt>
          <cx:pt idx="3089">11.73606902</cx:pt>
          <cx:pt idx="3090">11.28978191</cx:pt>
          <cx:pt idx="3091">11.332601909999999</cx:pt>
          <cx:pt idx="3092">11.461579540000001</cx:pt>
          <cx:pt idx="3093">12.37412623</cx:pt>
          <cx:pt idx="3094">10.83958091</cx:pt>
          <cx:pt idx="3095">11.65702581</cx:pt>
          <cx:pt idx="3096">10.82077778</cx:pt>
          <cx:pt idx="3097">11.289156719999999</cx:pt>
          <cx:pt idx="3098">11.407009240000001</cx:pt>
          <cx:pt idx="3099">12.01370075</cx:pt>
          <cx:pt idx="3100">11.630708500000001</cx:pt>
          <cx:pt idx="3101">11.719939630000001</cx:pt>
          <cx:pt idx="3102">11.849397700000001</cx:pt>
          <cx:pt idx="3103">11.51242534</cx:pt>
          <cx:pt idx="3104">11.775289730000001</cx:pt>
          <cx:pt idx="3105">12.0493896</cx:pt>
          <cx:pt idx="3106">11.141861779999999</cx:pt>
          <cx:pt idx="3107">12.055249760000001</cx:pt>
          <cx:pt idx="3108">11.066638360000001</cx:pt>
          <cx:pt idx="3109">11.00126616</cx:pt>
          <cx:pt idx="3110">11.00126616</cx:pt>
          <cx:pt idx="3111">11.99843328</cx:pt>
          <cx:pt idx="3112">11.65268741</cx:pt>
          <cx:pt idx="3113">11.970350310000001</cx:pt>
          <cx:pt idx="3114">11.63955812</cx:pt>
          <cx:pt idx="3115">10.95954023</cx:pt>
          <cx:pt idx="3116">10.950718820000001</cx:pt>
          <cx:pt idx="3117">11.87756858</cx:pt>
          <cx:pt idx="3118">12.38002595</cx:pt>
          <cx:pt idx="3119">11.31447453</cx:pt>
          <cx:pt idx="3120">11.54005413</cx:pt>
          <cx:pt idx="3121">9.5819039279999991</cx:pt>
          <cx:pt idx="3122">10.98529272</cx:pt>
          <cx:pt idx="3123">11.85651517</cx:pt>
          <cx:pt idx="3124">11.775289730000001</cx:pt>
          <cx:pt idx="3125">11.630708500000001</cx:pt>
          <cx:pt idx="3126">11.621779869999999</cx:pt>
          <cx:pt idx="3127">12.10071213</cx:pt>
          <cx:pt idx="3128">11.19134184</cx:pt>
          <cx:pt idx="3129">11.60823564</cx:pt>
          <cx:pt idx="3130">11.669929209999999</cx:pt>
          <cx:pt idx="3131">12.07254125</cx:pt>
          <cx:pt idx="3132">11.775289730000001</cx:pt>
          <cx:pt idx="3133">12.10071213</cx:pt>
          <cx:pt idx="3134">11.37899399</cx:pt>
          <cx:pt idx="3135">11.898187869999999</cx:pt>
          <cx:pt idx="3136">11.5228758</cx:pt>
          <cx:pt idx="3137">11.39639165</cx:pt>
          <cx:pt idx="3138">11.81930661</cx:pt>
          <cx:pt idx="3139">10.950718820000001</cx:pt>
          <cx:pt idx="3140">10.993731589999999</cx:pt>
          <cx:pt idx="3141">9.7981270370000004</cx:pt>
          <cx:pt idx="3142">11.73606902</cx:pt>
          <cx:pt idx="3143">10.6454249</cx:pt>
          <cx:pt idx="3144">12.487485100000001</cx:pt>
          <cx:pt idx="3145">12.15451616</cx:pt>
          <cx:pt idx="3146">11.813030060000001</cx:pt>
          <cx:pt idx="3147">11.49781183</cx:pt>
          <cx:pt idx="3148">10.668955390000001</cx:pt>
          <cx:pt idx="3149">11.141861779999999</cx:pt>
          <cx:pt idx="3150">11.77525127</cx:pt>
          <cx:pt idx="3151">12.50617724</cx:pt>
          <cx:pt idx="3152">11.225243389999999</cx:pt>
          <cx:pt idx="3153">11.66886027</cx:pt>
          <cx:pt idx="3154">12.18049839</cx:pt>
          <cx:pt idx="3155">12.296827009999999</cx:pt>
          <cx:pt idx="3156">11.661345470000001</cx:pt>
          <cx:pt idx="3157">11.461579540000001</cx:pt>
          <cx:pt idx="3158">11.813030060000001</cx:pt>
          <cx:pt idx="3159">11.08214255</cx:pt>
          <cx:pt idx="3160">11.32055357</cx:pt>
          <cx:pt idx="3161">11.849397700000001</cx:pt>
          <cx:pt idx="3162">12.22563014</cx:pt>
          <cx:pt idx="3163">11.69524702</cx:pt>
          <cx:pt idx="3164">9.6485953030000005</cx:pt>
          <cx:pt idx="3165">12.22563014</cx:pt>
          <cx:pt idx="3166">12.043259559999999</cx:pt>
          <cx:pt idx="3167">11.32055357</cx:pt>
          <cx:pt idx="3168">11.73566894</cx:pt>
          <cx:pt idx="3169">11.289156719999999</cx:pt>
          <cx:pt idx="3170">11.28036269</cx:pt>
          <cx:pt idx="3171">10.668955390000001</cx:pt>
          <cx:pt idx="3172">12.15477935</cx:pt>
          <cx:pt idx="3173">11.58524613</cx:pt>
          <cx:pt idx="3174">11.440354770000001</cx:pt>
          <cx:pt idx="3175">10.799575580000001</cx:pt>
          <cx:pt idx="3176">10.238172479999999</cx:pt>
          <cx:pt idx="3177">10.69194491</cx:pt>
          <cx:pt idx="3178">11.60823564</cx:pt>
          <cx:pt idx="3179">11.73566894</cx:pt>
          <cx:pt idx="3180">12.10625231</cx:pt>
          <cx:pt idx="3181">11.91839057</cx:pt>
          <cx:pt idx="3182">10.86856845</cx:pt>
          <cx:pt idx="3183">10.37349118</cx:pt>
          <cx:pt idx="3184">12.055249760000001</cx:pt>
          <cx:pt idx="3185">11.198214719999999</cx:pt>
          <cx:pt idx="3186">12.47990931</cx:pt>
          <cx:pt idx="3187">11.251560700000001</cx:pt>
          <cx:pt idx="3188">10.70324447</cx:pt>
          <cx:pt idx="3189">11.35040654</cx:pt>
          <cx:pt idx="3190">11.7829526</cx:pt>
          <cx:pt idx="3191">10.95954023</cx:pt>
          <cx:pt idx="3192">10.81877778</cx:pt>
          <cx:pt idx="3193">11.251560700000001</cx:pt>
          <cx:pt idx="3194">12.013397680000001</cx:pt>
          <cx:pt idx="3195">10.668955390000001</cx:pt>
          <cx:pt idx="3196">12.07254125</cx:pt>
          <cx:pt idx="3197">9.8812419439999992</cx:pt>
          <cx:pt idx="3198">10.59663473</cx:pt>
          <cx:pt idx="3199">11.71177632</cx:pt>
          <cx:pt idx="3200">11.775289730000001</cx:pt>
          <cx:pt idx="3201">11.7829526</cx:pt>
          <cx:pt idx="3202">11.350347709999999</cx:pt>
          <cx:pt idx="3203">11.46163217</cx:pt>
          <cx:pt idx="3204">11.08214255</cx:pt>
          <cx:pt idx="3205">11.83497273</cx:pt>
          <cx:pt idx="3206">11.93816052</cx:pt>
          <cx:pt idx="3207">11.472051390000001</cx:pt>
          <cx:pt idx="3208">11.982929090000001</cx:pt>
          <cx:pt idx="3209">11.845819880000001</cx:pt>
          <cx:pt idx="3210">11.251560700000001</cx:pt>
          <cx:pt idx="3211">10.73639668</cx:pt>
          <cx:pt idx="3212">11.00209984</cx:pt>
          <cx:pt idx="3213">12.08953883</cx:pt>
          <cx:pt idx="3214">11.904629659999999</cx:pt>
          <cx:pt idx="3215">11.56171563</cx:pt>
          <cx:pt idx="3216">11.313864580000001</cx:pt>
          <cx:pt idx="3217">12.11176197</cx:pt>
          <cx:pt idx="3218">11.65268741</cx:pt>
          <cx:pt idx="3219">12.18049839</cx:pt>
          <cx:pt idx="3220">11.775289730000001</cx:pt>
          <cx:pt idx="3221">11.407564949999999</cx:pt>
          <cx:pt idx="3222">11.349818129999999</cx:pt>
          <cx:pt idx="3223">11.51292546</cx:pt>
          <cx:pt idx="3224">11.3736634</cx:pt>
          <cx:pt idx="3225">11.35627165</cx:pt>
          <cx:pt idx="3226">11.863582340000001</cx:pt>
          <cx:pt idx="3227">12.07254125</cx:pt>
          <cx:pt idx="3228">11.225243389999999</cx:pt>
          <cx:pt idx="3229">10.47728798</cx:pt>
          <cx:pt idx="3230">11.571194370000001</cx:pt>
          <cx:pt idx="3231">12.01370075</cx:pt>
          <cx:pt idx="3232">11.775289730000001</cx:pt>
          <cx:pt idx="3233">10.768484989999999</cx:pt>
          <cx:pt idx="3234">11.29601246</cx:pt>
          <cx:pt idx="3235">11.678439900000001</cx:pt>
          <cx:pt idx="3236">11.8277362</cx:pt>
          <cx:pt idx="3237">11.21182037</cx:pt>
          <cx:pt idx="3238">12.873902019999999</cx:pt>
          <cx:pt idx="3239">11.21182037</cx:pt>
          <cx:pt idx="3240">11.11988288</cx:pt>
          <cx:pt idx="3241">10.37349118</cx:pt>
          <cx:pt idx="3242">11.35627165</cx:pt>
          <cx:pt idx="3243">11.46163217</cx:pt>
          <cx:pt idx="3244">11.7977284</cx:pt>
          <cx:pt idx="3245">11.08214255</cx:pt>
          <cx:pt idx="3246">11.747997590000001</cx:pt>
          <cx:pt idx="3247">11.678439900000001</cx:pt>
          <cx:pt idx="3248">11.21182037</cx:pt>
          <cx:pt idx="3249">11.72803684</cx:pt>
          <cx:pt idx="3250">11.85651517</cx:pt>
          <cx:pt idx="3251">12.1281111</cx:pt>
          <cx:pt idx="3252">12.07254125</cx:pt>
          <cx:pt idx="3253">10.59538395</cx:pt>
          <cx:pt idx="3254">11.9511804</cx:pt>
          <cx:pt idx="3255">11.571194370000001</cx:pt>
          <cx:pt idx="3256">11.88448902</cx:pt>
          <cx:pt idx="3257">11.112447899999999</cx:pt>
          <cx:pt idx="3258">11.73606902</cx:pt>
          <cx:pt idx="3259">10.126631100000001</cx:pt>
          <cx:pt idx="3260">11.719939630000001</cx:pt>
          <cx:pt idx="3261">11.73606902</cx:pt>
          <cx:pt idx="3262">12.328290279999999</cx:pt>
          <cx:pt idx="3263">11.91839057</cx:pt>
          <cx:pt idx="3264">10.59538395</cx:pt>
          <cx:pt idx="3265">11.661345470000001</cx:pt>
          <cx:pt idx="3266">11.35040654</cx:pt>
          <cx:pt idx="3267">11.73602902</cx:pt>
          <cx:pt idx="3268">11.69107165</cx:pt>
          <cx:pt idx="3269">10.57131693</cx:pt>
          <cx:pt idx="3270">11.121363260000001</cx:pt>
          <cx:pt idx="3271">10.668955390000001</cx:pt>
          <cx:pt idx="3272">11.82041016</cx:pt>
          <cx:pt idx="3273">11.69524702</cx:pt>
          <cx:pt idx="3274">9.7981270370000004</cx:pt>
          <cx:pt idx="3275">11.661345470000001</cx:pt>
          <cx:pt idx="3276">11.60823564</cx:pt>
          <cx:pt idx="3277">11.461579540000001</cx:pt>
          <cx:pt idx="3278">11.350347709999999</cx:pt>
          <cx:pt idx="3279">11.72803684</cx:pt>
          <cx:pt idx="3280">11.719939630000001</cx:pt>
          <cx:pt idx="3281">11.54005413</cx:pt>
          <cx:pt idx="3282">10.69194491</cx:pt>
          <cx:pt idx="3283">11.08214255</cx:pt>
          <cx:pt idx="3284">11.407564949999999</cx:pt>
          <cx:pt idx="3285">11.46163217</cx:pt>
          <cx:pt idx="3286">11.461579540000001</cx:pt>
          <cx:pt idx="3287">12.23076526</cx:pt>
          <cx:pt idx="3288">11.527814080000001</cx:pt>
          <cx:pt idx="3289">11.849397700000001</cx:pt>
          <cx:pt idx="3290">11.034889659999999</cx:pt>
          <cx:pt idx="3291">11.56171563</cx:pt>
          <cx:pt idx="3292">10.308952659999999</cx:pt>
          <cx:pt idx="3293">12.899207329999999</cx:pt>
          <cx:pt idx="3294">12.15477935</cx:pt>
          <cx:pt idx="3295">10.933106970000001</cx:pt>
          <cx:pt idx="3296">11.552146179999999</cx:pt>
          <cx:pt idx="3297">12.30138283</cx:pt>
          <cx:pt idx="3298">11.407564949999999</cx:pt>
          <cx:pt idx="3299">11.54005413</cx:pt>
          <cx:pt idx="3300">10.203406940000001</cx:pt>
          <cx:pt idx="3301">11.552146179999999</cx:pt>
          <cx:pt idx="3302">10.58405595</cx:pt>
          <cx:pt idx="3303">11.00209984</cx:pt>
          <cx:pt idx="3304">11.73606902</cx:pt>
          <cx:pt idx="3305">11.544908510000001</cx:pt>
          <cx:pt idx="3306">12.19602231</cx:pt>
          <cx:pt idx="3307">11.715866309999999</cx:pt>
          <cx:pt idx="3308">11.46163217</cx:pt>
          <cx:pt idx="3309">12.456831360000001</cx:pt>
          <cx:pt idx="3310">11.35040654</cx:pt>
          <cx:pt idx="3311">11.2245765</cx:pt>
          <cx:pt idx="3312">10.491274219999999</cx:pt>
          <cx:pt idx="3313">13.384727639999999</cx:pt>
          <cx:pt idx="3314">11.755871640000001</cx:pt>
          <cx:pt idx="3315">11.10495723</cx:pt>
          <cx:pt idx="3316">11.81299302</cx:pt>
          <cx:pt idx="3317">10.77895629</cx:pt>
          <cx:pt idx="3318">11.694830270000001</cx:pt>
          <cx:pt idx="3319">12.10071213</cx:pt>
          <cx:pt idx="3320">11.84904049</cx:pt>
          <cx:pt idx="3321">10.714306649999999</cx:pt>
          <cx:pt idx="3322">11.67419361</cx:pt>
          <cx:pt idx="3323">12.577636200000001</cx:pt>
          <cx:pt idx="3324">10.54534144</cx:pt>
          <cx:pt idx="3325">10.81977828</cx:pt>
          <cx:pt idx="3326">10.799575580000001</cx:pt>
          <cx:pt idx="3327">12.15477935</cx:pt>
          <cx:pt idx="3328">11.46163217</cx:pt>
          <cx:pt idx="3329">10.756838480000001</cx:pt>
          <cx:pt idx="3330">11.78676213</cx:pt>
          <cx:pt idx="3331">11.337976660000001</cx:pt>
          <cx:pt idx="3332">11.49267174</cx:pt>
          <cx:pt idx="3333">11.65268741</cx:pt>
          <cx:pt idx="3334">11.06656023</cx:pt>
          <cx:pt idx="3335">11.775289730000001</cx:pt>
          <cx:pt idx="3336">12.323855679999999</cx:pt>
          <cx:pt idx="3337">9.7981270370000004</cx:pt>
          <cx:pt idx="3338">12.524526379999999</cx:pt>
          <cx:pt idx="3339">11.066638360000001</cx:pt>
          <cx:pt idx="3340">11.3083583</cx:pt>
          <cx:pt idx="3341">11.69107165</cx:pt>
          <cx:pt idx="3342">11.46163217</cx:pt>
          <cx:pt idx="3343">11.0744205</cx:pt>
          <cx:pt idx="3344">11.215193060000001</cx:pt>
          <cx:pt idx="3345">11.83500896</cx:pt>
          <cx:pt idx="3346">11.08214255</cx:pt>
          <cx:pt idx="3347">10.518673189999999</cx:pt>
          <cx:pt idx="3348">11.621779869999999</cx:pt>
          <cx:pt idx="3349">10.65725935</cx:pt>
          <cx:pt idx="3350">11.69107165</cx:pt>
          <cx:pt idx="3351">10.448714600000001</cx:pt>
          <cx:pt idx="3352">11.73606902</cx:pt>
          <cx:pt idx="3353">10.74720759</cx:pt>
          <cx:pt idx="3354">12.248892639999999</cx:pt>
          <cx:pt idx="3355">11.32055357</cx:pt>
          <cx:pt idx="3356">12.40899308</cx:pt>
          <cx:pt idx="3357">10.799575580000001</cx:pt>
          <cx:pt idx="3358">10.404262839999999</cx:pt>
          <cx:pt idx="3359">12.10071213</cx:pt>
          <cx:pt idx="3360">11.225243389999999</cx:pt>
          <cx:pt idx="3361">11.77143616</cx:pt>
          <cx:pt idx="3362">11.84904049</cx:pt>
          <cx:pt idx="3363">11.2185544</cx:pt>
          <cx:pt idx="3364">12.30138283</cx:pt>
          <cx:pt idx="3365">11.37939407</cx:pt>
          <cx:pt idx="3366">11.74403719</cx:pt>
          <cx:pt idx="3367">10.308952659999999</cx:pt>
          <cx:pt idx="3368">11.91839057</cx:pt>
          <cx:pt idx="3369">11.842229209999999</cx:pt>
          <cx:pt idx="3370">11.73606902</cx:pt>
          <cx:pt idx="3371">13.652991630000001</cx:pt>
          <cx:pt idx="3372">11.09741002</cx:pt>
          <cx:pt idx="3373">11.251560700000001</cx:pt>
          <cx:pt idx="3374">11.849397700000001</cx:pt>
          <cx:pt idx="3375">12.336662219999999</cx:pt>
          <cx:pt idx="3376">12.254862810000001</cx:pt>
          <cx:pt idx="3377">12.043259559999999</cx:pt>
          <cx:pt idx="3378">11.944707879999999</cx:pt>
          <cx:pt idx="3379">10.799575580000001</cx:pt>
          <cx:pt idx="3380">11.72803684</cx:pt>
          <cx:pt idx="3381">11.02679245</cx:pt>
          <cx:pt idx="3382">11.49776106</cx:pt>
          <cx:pt idx="3383">11.75194237</cx:pt>
          <cx:pt idx="3384">11.944707879999999</cx:pt>
          <cx:pt idx="3385">11.88448902</cx:pt>
          <cx:pt idx="3386">12.487485100000001</cx:pt>
          <cx:pt idx="3387">11.69520535</cx:pt>
          <cx:pt idx="3388">11.99535161</cx:pt>
          <cx:pt idx="3389">11.46426029</cx:pt>
          <cx:pt idx="3390">11.314413549999999</cx:pt>
          <cx:pt idx="3391">11.58524613</cx:pt>
          <cx:pt idx="3392">12.4292122</cx:pt>
          <cx:pt idx="3393">11.75194237</cx:pt>
          <cx:pt idx="3394">10.46310334</cx:pt>
          <cx:pt idx="3395">11.90496755</cx:pt>
          <cx:pt idx="3396">11.69524702</cx:pt>
          <cx:pt idx="3397">11.661345470000001</cx:pt>
          <cx:pt idx="3398">10.532096210000001</cx:pt>
          <cx:pt idx="3399">11.65268741</cx:pt>
          <cx:pt idx="3400">12.165250650000001</cx:pt>
          <cx:pt idx="3401">11.58524613</cx:pt>
          <cx:pt idx="3402">11.84904049</cx:pt>
          <cx:pt idx="3403">10.27505111</cx:pt>
          <cx:pt idx="3404">12.77138645</cx:pt>
          <cx:pt idx="3405">11.64395373</cx:pt>
          <cx:pt idx="3406">11.385092090000001</cx:pt>
          <cx:pt idx="3407">10.55841352</cx:pt>
          <cx:pt idx="3408">12.487485100000001</cx:pt>
          <cx:pt idx="3409">11.51292546</cx:pt>
          <cx:pt idx="3410">11.43496392</cx:pt>
          <cx:pt idx="3411">11.28978191</cx:pt>
          <cx:pt idx="3412">11.00126616</cx:pt>
          <cx:pt idx="3413">12.043259559999999</cx:pt>
          <cx:pt idx="3414">12.28765263</cx:pt>
          <cx:pt idx="3415">11.05089001</cx:pt>
          <cx:pt idx="3416">11.897847670000001</cx:pt>
          <cx:pt idx="3417">12.11176197</cx:pt>
          <cx:pt idx="3418">12.122691039999999</cx:pt>
          <cx:pt idx="3419">11.87475212</cx:pt>
          <cx:pt idx="3420">11.80559508</cx:pt>
          <cx:pt idx="3421">12.577636200000001</cx:pt>
          <cx:pt idx="3422">12.019743070000001</cx:pt>
          <cx:pt idx="3423">11.7829526</cx:pt>
          <cx:pt idx="3424">12.15477935</cx:pt>
          <cx:pt idx="3425">11.91839057</cx:pt>
          <cx:pt idx="3426">11.982929090000001</cx:pt>
          <cx:pt idx="3427">11.60823564</cx:pt>
          <cx:pt idx="3428">12.487485100000001</cx:pt>
          <cx:pt idx="3429">12.682151530000001</cx:pt>
          <cx:pt idx="3430">9.9034875529999997</cx:pt>
          <cx:pt idx="3431">10.799575580000001</cx:pt>
          <cx:pt idx="3432">11.461579540000001</cx:pt>
          <cx:pt idx="3433">11.71177632</cx:pt>
          <cx:pt idx="3434">11.73602902</cx:pt>
          <cx:pt idx="3435">11.11988288</cx:pt>
          <cx:pt idx="3436">11.225243389999999</cx:pt>
          <cx:pt idx="3437">11.33857208</cx:pt>
          <cx:pt idx="3438">11.73606902</cx:pt>
          <cx:pt idx="3439">12.180754840000001</cx:pt>
          <cx:pt idx="3440">10.70324447</cx:pt>
          <cx:pt idx="3441">11.91839057</cx:pt>
          <cx:pt idx="3442">10.57131693</cx:pt>
          <cx:pt idx="3443">11.813030060000001</cx:pt>
          <cx:pt idx="3444">10.77895629</cx:pt>
          <cx:pt idx="3445">12.01124319</cx:pt>
          <cx:pt idx="3446">12.15477935</cx:pt>
          <cx:pt idx="3447">12.27839331</cx:pt>
          <cx:pt idx="3448">11.9511804</cx:pt>
          <cx:pt idx="3449">11.589886509999999</cx:pt>
          <cx:pt idx="3450">12.487485100000001</cx:pt>
          <cx:pt idx="3451">10.46310334</cx:pt>
          <cx:pt idx="3452">13.122363379999999</cx:pt>
          <cx:pt idx="3453">11.813030060000001</cx:pt>
          <cx:pt idx="3454">11.32659589</cx:pt>
          <cx:pt idx="3455">11.43496392</cx:pt>
          <cx:pt idx="3456">11.661345470000001</cx:pt>
          <cx:pt idx="3457">11.65268741</cx:pt>
          <cx:pt idx="3458">11.43496392</cx:pt>
          <cx:pt idx="3459">11.12652742</cx:pt>
          <cx:pt idx="3460">11.73606902</cx:pt>
          <cx:pt idx="3461">11.581518259999999</cx:pt>
          <cx:pt idx="3462">12.58450908</cx:pt>
          <cx:pt idx="3463">12.456831360000001</cx:pt>
          <cx:pt idx="3464">10.714417770000001</cx:pt>
          <cx:pt idx="3465">11.15625052</cx:pt>
          <cx:pt idx="3466">11.83500896</cx:pt>
          <cx:pt idx="3467">11.8277362</cx:pt>
          <cx:pt idx="3468">11.982929090000001</cx:pt>
          <cx:pt idx="3469">11.863582340000001</cx:pt>
          <cx:pt idx="3470">10.20359214</cx:pt>
          <cx:pt idx="3471">12.15477935</cx:pt>
          <cx:pt idx="3472">11.952792000000001</cx:pt>
          <cx:pt idx="3473">9.2103403719999992</cx:pt>
          <cx:pt idx="3474">11.09741002</cx:pt>
          <cx:pt idx="3475">9.9868171599999993</cx:pt>
          <cx:pt idx="3476">11.56171563</cx:pt>
          <cx:pt idx="3477">12.05815252</cx:pt>
          <cx:pt idx="3478">12.114505449999999</cx:pt>
          <cx:pt idx="3479">12.133501949999999</cx:pt>
          <cx:pt idx="3480">10.59663473</cx:pt>
          <cx:pt idx="3481">11.715866309999999</cx:pt>
          <cx:pt idx="3482">10.91508846</cx:pt>
          <cx:pt idx="3483">12.180754840000001</cx:pt>
          <cx:pt idx="3484">10.668955390000001</cx:pt>
          <cx:pt idx="3485">10.668955390000001</cx:pt>
          <cx:pt idx="3486">12.01370075</cx:pt>
          <cx:pt idx="3487">10.668955390000001</cx:pt>
          <cx:pt idx="3488">10.491274219999999</cx:pt>
          <cx:pt idx="3489">11.842229209999999</cx:pt>
          <cx:pt idx="3490">10.16585182</cx:pt>
          <cx:pt idx="3491">13.081541380000001</cx:pt>
          <cx:pt idx="3492">10.57131693</cx:pt>
          <cx:pt idx="3493">11.51292546</cx:pt>
          <cx:pt idx="3494">11.870599909999999</cx:pt>
          <cx:pt idx="3495">11.60823564</cx:pt>
          <cx:pt idx="3496">9.8586993700000001</cx:pt>
          <cx:pt idx="3497">10.544024780000001</cx:pt>
          <cx:pt idx="3498">12.072512680000001</cx:pt>
          <cx:pt idx="3499">10.91508846</cx:pt>
          <cx:pt idx="3500">12.154753039999999</cx:pt>
          <cx:pt idx="3501">11.492722759999999</cx:pt>
          <cx:pt idx="3502">11.589886509999999</cx:pt>
          <cx:pt idx="3503">11.532728090000001</cx:pt>
          <cx:pt idx="3504">10.94992897</cx:pt>
          <cx:pt idx="3505">10.83958091</cx:pt>
          <cx:pt idx="3506">11.5228758</cx:pt>
          <cx:pt idx="3507">11.066638360000001</cx:pt>
          <cx:pt idx="3508">11.00209984</cx:pt>
          <cx:pt idx="3509">11.69520535</cx:pt>
          <cx:pt idx="3510">11.46163217</cx:pt>
          <cx:pt idx="3511">11.24504602</cx:pt>
          <cx:pt idx="3512">10.27505111</cx:pt>
          <cx:pt idx="3513">11.350347709999999</cx:pt>
          <cx:pt idx="3514">11.12652742</cx:pt>
          <cx:pt idx="3515">11.35040654</cx:pt>
          <cx:pt idx="3516">11.82041016</cx:pt>
          <cx:pt idx="3517">11.842229209999999</cx:pt>
          <cx:pt idx="3518">11.461579540000001</cx:pt>
          <cx:pt idx="3519">11.694830270000001</cx:pt>
          <cx:pt idx="3520">10.96733585</cx:pt>
          <cx:pt idx="3521">11.951148140000001</cx:pt>
          <cx:pt idx="3522">10.7254676</cx:pt>
          <cx:pt idx="3523">10.46310334</cx:pt>
          <cx:pt idx="3524">11.65268741</cx:pt>
          <cx:pt idx="3525">12.055249760000001</cx:pt>
          <cx:pt idx="3526">9.1590470780000004</cx:pt>
          <cx:pt idx="3527">10.905038129999999</cx:pt>
          <cx:pt idx="3528">11.034889659999999</cx:pt>
          <cx:pt idx="3529">11.73602902</cx:pt>
          <cx:pt idx="3530">11.775289730000001</cx:pt>
          <cx:pt idx="3531">11.727633539999999</cx:pt>
          <cx:pt idx="3532">11.91839057</cx:pt>
          <cx:pt idx="3533">11.081373019999999</cx:pt>
          <cx:pt idx="3534">12.01124319</cx:pt>
          <cx:pt idx="3535">11.68687877</cx:pt>
          <cx:pt idx="3536">11.362044429999999</cx:pt>
          <cx:pt idx="3537">11.27720313</cx:pt>
          <cx:pt idx="3538">11.88445454</cx:pt>
          <cx:pt idx="3539">11.23848862</cx:pt>
          <cx:pt idx="3540">11.60823564</cx:pt>
          <cx:pt idx="3541">12.0314216</cx:pt>
          <cx:pt idx="3542">11.626254149999999</cx:pt>
          <cx:pt idx="3543">11.35040654</cx:pt>
          <cx:pt idx="3544">11.91839057</cx:pt>
          <cx:pt idx="3545">12.59473064</cx:pt>
          <cx:pt idx="3546">11.669886480000001</cx:pt>
          <cx:pt idx="3547">11.407564949999999</cx:pt>
          <cx:pt idx="3548">11.65268741</cx:pt>
          <cx:pt idx="3549">11.00126616</cx:pt>
          <cx:pt idx="3550">12.30138283</cx:pt>
          <cx:pt idx="3551">11.75194237</cx:pt>
          <cx:pt idx="3552">12.72783821</cx:pt>
          <cx:pt idx="3553">10.46310334</cx:pt>
          <cx:pt idx="3554">10.34977466</cx:pt>
          <cx:pt idx="3555">12.971540490000001</cx:pt>
          <cx:pt idx="3556">13.384727639999999</cx:pt>
          <cx:pt idx="3557">12.345834590000001</cx:pt>
          <cx:pt idx="3558">11.65268741</cx:pt>
          <cx:pt idx="3559">11.1844214</cx:pt>
          <cx:pt idx="3560">10.81977828</cx:pt>
          <cx:pt idx="3561">11.694830270000001</cx:pt>
          <cx:pt idx="3562">10.150347630000001</cx:pt>
          <cx:pt idx="3563">11.91839057</cx:pt>
          <cx:pt idx="3564">10.95954023</cx:pt>
          <cx:pt idx="3565">11.9476257</cx:pt>
          <cx:pt idx="3566">12.323855679999999</cx:pt>
          <cx:pt idx="3567">11.31447453</cx:pt>
          <cx:pt idx="3568">11.21182037</cx:pt>
          <cx:pt idx="3569">10.38899537</cx:pt>
          <cx:pt idx="3570">11.96718074</cx:pt>
          <cx:pt idx="3571">10.59538395</cx:pt>
          <cx:pt idx="3572">10.257659370000001</cx:pt>
          <cx:pt idx="3573">10.858036999999999</cx:pt>
          <cx:pt idx="3574">11.69524702</cx:pt>
          <cx:pt idx="3575">11.867097279999999</cx:pt>
          <cx:pt idx="3576">11.225243389999999</cx:pt>
          <cx:pt idx="3577">10.59663473</cx:pt>
          <cx:pt idx="3578">11.15617909</cx:pt>
          <cx:pt idx="3579">10.730947069999999</cx:pt>
          <cx:pt idx="3580">10.932213709999999</cx:pt>
          <cx:pt idx="3581">11.715866309999999</cx:pt>
          <cx:pt idx="3582">10.544024780000001</cx:pt>
          <cx:pt idx="3583">11.91805718</cx:pt>
          <cx:pt idx="3584">11.65225253</cx:pt>
          <cx:pt idx="3585">11.00126616</cx:pt>
          <cx:pt idx="3586">11.00209984</cx:pt>
          <cx:pt idx="3587">12.301155530000001</cx:pt>
          <cx:pt idx="3588">10.325481959999999</cx:pt>
          <cx:pt idx="3589">11.23848862</cx:pt>
          <cx:pt idx="3590">11.96718074</cx:pt>
          <cx:pt idx="3591">11.86706219</cx:pt>
          <cx:pt idx="3592">11.39639165</cx:pt>
          <cx:pt idx="3593">10.46310334</cx:pt>
          <cx:pt idx="3594">12.1388639</cx:pt>
          <cx:pt idx="3595">12.07254125</cx:pt>
          <cx:pt idx="3596">11.88448902</cx:pt>
          <cx:pt idx="3597">10.858036999999999</cx:pt>
          <cx:pt idx="3598">11.75190299</cx:pt>
          <cx:pt idx="3599">11.251560700000001</cx:pt>
          <cx:pt idx="3600">12.254862810000001</cx:pt>
          <cx:pt idx="3601">11.72803684</cx:pt>
          <cx:pt idx="3602">11.87756858</cx:pt>
          <cx:pt idx="3603">10.34977466</cx:pt>
          <cx:pt idx="3604">11.65268741</cx:pt>
          <cx:pt idx="3605">10.609057249999999</cx:pt>
          <cx:pt idx="3606">10.73639668</cx:pt>
          <cx:pt idx="3607">10.59663473</cx:pt>
          <cx:pt idx="3608">11.31447453</cx:pt>
          <cx:pt idx="3609">10.77885212</cx:pt>
          <cx:pt idx="3610">10.404262839999999</cx:pt>
          <cx:pt idx="3611">11.589886509999999</cx:pt>
          <cx:pt idx="3612">12.206072649999999</cx:pt>
          <cx:pt idx="3613">10.491274219999999</cx:pt>
          <cx:pt idx="3614">9.7981270370000004</cx:pt>
          <cx:pt idx="3615">10.609057249999999</cx:pt>
          <cx:pt idx="3616">12.56024446</cx:pt>
          <cx:pt idx="3617">12.26198028</cx:pt>
          <cx:pt idx="3618">11.842229209999999</cx:pt>
          <cx:pt idx="3619">12.551433830000001</cx:pt>
          <cx:pt idx="3620">9.9034875529999997</cx:pt>
          <cx:pt idx="3621">11.31447453</cx:pt>
          <cx:pt idx="3622">11.19478419</cx:pt>
          <cx:pt idx="3623">10.20359214</cx:pt>
          <cx:pt idx="3624">11.05009604</cx:pt>
          <cx:pt idx="3625">9.6550261929999994</cx:pt>
          <cx:pt idx="3626">10.23995979</cx:pt>
          <cx:pt idx="3627">11.385092090000001</cx:pt>
          <cx:pt idx="3628">11.9283409</cx:pt>
          <cx:pt idx="3629">13.062613369999999</cx:pt>
          <cx:pt idx="3630">11.621779869999999</cx:pt>
          <cx:pt idx="3631">11.407564949999999</cx:pt>
          <cx:pt idx="3632">11.373605919999999</cx:pt>
          <cx:pt idx="3633">11.15625052</cx:pt>
          <cx:pt idx="3634">10.69194491</cx:pt>
          <cx:pt idx="3635">11.80559508</cx:pt>
          <cx:pt idx="3636">11.05089001</cx:pt>
          <cx:pt idx="3637">12.200808820000001</cx:pt>
          <cx:pt idx="3638">12.043259559999999</cx:pt>
          <cx:pt idx="3639">10.126631100000001</cx:pt>
          <cx:pt idx="3640">11.55933184</cx:pt>
          <cx:pt idx="3641">11.27720313</cx:pt>
          <cx:pt idx="3642">12.33710091</cx:pt>
          <cx:pt idx="3643">11.870250199999999</cx:pt>
          <cx:pt idx="3644">10.54534144</cx:pt>
          <cx:pt idx="3645">11.813030060000001</cx:pt>
          <cx:pt idx="3646">9.4688510669999992</cx:pt>
          <cx:pt idx="3647">10.74720759</cx:pt>
          <cx:pt idx="3648">11.65268741</cx:pt>
          <cx:pt idx="3649">12.01370075</cx:pt>
          <cx:pt idx="3650">11.08214255</cx:pt>
          <cx:pt idx="3651">11.492722759999999</cx:pt>
          <cx:pt idx="3652">12.336881590000001</cx:pt>
          <cx:pt idx="3653">12.170445470000001</cx:pt>
          <cx:pt idx="3654">12.624782980000001</cx:pt>
          <cx:pt idx="3655">11.934919880000001</cx:pt>
          <cx:pt idx="3656">10.46310334</cx:pt>
          <cx:pt idx="3657">11.15625052</cx:pt>
          <cx:pt idx="3658">11.767180010000001</cx:pt>
          <cx:pt idx="3659">11.944707879999999</cx:pt>
          <cx:pt idx="3660">11.56171563</cx:pt>
          <cx:pt idx="3661">11.630708500000001</cx:pt>
          <cx:pt idx="3662">10.325481959999999</cx:pt>
          <cx:pt idx="3663">11.0744205</cx:pt>
          <cx:pt idx="3664">11.934919880000001</cx:pt>
          <cx:pt idx="3665">10.46310334</cx:pt>
          <cx:pt idx="3666">11.251560700000001</cx:pt>
          <cx:pt idx="3667">11.066638360000001</cx:pt>
          <cx:pt idx="3668">11.349818129999999</cx:pt>
          <cx:pt idx="3669">11.228571179999999</cx:pt>
          <cx:pt idx="3670">11.66886027</cx:pt>
          <cx:pt idx="3671">10.713306040000001</cx:pt>
          <cx:pt idx="3672">12.691580460000001</cx:pt>
          <cx:pt idx="3673">11.27720313</cx:pt>
          <cx:pt idx="3674">11.51292546</cx:pt>
          <cx:pt idx="3675">11.23848862</cx:pt>
          <cx:pt idx="3676">10.34977466</cx:pt>
          <cx:pt idx="3677">11.944707879999999</cx:pt>
          <cx:pt idx="3678">12.063932879999999</cx:pt>
          <cx:pt idx="3679">12.07254125</cx:pt>
          <cx:pt idx="3680">11.732060990000001</cx:pt>
          <cx:pt idx="3681">11.15625052</cx:pt>
          <cx:pt idx="3682">10.402746540000001</cx:pt>
          <cx:pt idx="3683">11.112447899999999</cx:pt>
          <cx:pt idx="3684">11.15625052</cx:pt>
          <cx:pt idx="3685">10.58405595</cx:pt>
          <cx:pt idx="3686">10.984444910000001</cx:pt>
          <cx:pt idx="3687">12.07214117</cx:pt>
          <cx:pt idx="3688">10.536088230000001</cx:pt>
          <cx:pt idx="3689">11.831379200000001</cx:pt>
          <cx:pt idx="3690">11.26446411</cx:pt>
          <cx:pt idx="3691">11.69670429</cx:pt>
          <cx:pt idx="3692">11.849397700000001</cx:pt>
          <cx:pt idx="3693">11.944707879999999</cx:pt>
          <cx:pt idx="3694">11.337976660000001</cx:pt>
          <cx:pt idx="3695">11.13093271</cx:pt>
          <cx:pt idx="3696">11.33857208</cx:pt>
          <cx:pt idx="3697">11.83500896</cx:pt>
          <cx:pt idx="3698">11.65268741</cx:pt>
          <cx:pt idx="3699">11.65268741</cx:pt>
          <cx:pt idx="3700">11.558376730000001</cx:pt>
          <cx:pt idx="3701">11.19752955</cx:pt>
          <cx:pt idx="3702">11.0020165</cx:pt>
          <cx:pt idx="3703">10.20359214</cx:pt>
          <cx:pt idx="3704">10.950806549999999</cx:pt>
          <cx:pt idx="3705">11.3736634</cx:pt>
          <cx:pt idx="3706">12.08953883</cx:pt>
          <cx:pt idx="3707">10.63344871</cx:pt>
          <cx:pt idx="3708">13.23569206</cx:pt>
          <cx:pt idx="3709">10.609057249999999</cx:pt>
          <cx:pt idx="3710">11.9511804</cx:pt>
          <cx:pt idx="3711">10.77895629</cx:pt>
          <cx:pt idx="3712">12.08672589</cx:pt>
          <cx:pt idx="3713">11.127262979999999</cx:pt>
          <cx:pt idx="3714">11.09741002</cx:pt>
          <cx:pt idx="3715">11.73602902</cx:pt>
          <cx:pt idx="3716">11.15617909</cx:pt>
          <cx:pt idx="3717">11.58524613</cx:pt>
          <cx:pt idx="3718">12.21602298</cx:pt>
          <cx:pt idx="3719">11.661345470000001</cx:pt>
          <cx:pt idx="3720">11.4715825</cx:pt>
          <cx:pt idx="3721">11.15625052</cx:pt>
          <cx:pt idx="3722">10.46310334</cx:pt>
          <cx:pt idx="3723">10.987612070000001</cx:pt>
          <cx:pt idx="3724">11.88448902</cx:pt>
          <cx:pt idx="3725">11.32055357</cx:pt>
          <cx:pt idx="3726">11.37939407</cx:pt>
          <cx:pt idx="3727">11.944707879999999</cx:pt>
          <cx:pt idx="3728">12.01370075</cx:pt>
          <cx:pt idx="3729">11.798104410000001</cx:pt>
          <cx:pt idx="3730">10.65725935</cx:pt>
          <cx:pt idx="3731">11.934919880000001</cx:pt>
          <cx:pt idx="3732">10.77895629</cx:pt>
          <cx:pt idx="3733">11.67419361</cx:pt>
          <cx:pt idx="3734">11.944707879999999</cx:pt>
          <cx:pt idx="3735">11.678439900000001</cx:pt>
          <cx:pt idx="3736">11.00126616</cx:pt>
          <cx:pt idx="3737">11.225243389999999</cx:pt>
          <cx:pt idx="3738">10.461673749999999</cx:pt>
          <cx:pt idx="3739">12.53537639</cx:pt>
          <cx:pt idx="3740">12.220961259999999</cx:pt>
          <cx:pt idx="3741">11.628483810000001</cx:pt>
          <cx:pt idx="3742">9.2103403719999992</cx:pt>
          <cx:pt idx="3743">12.06968002</cx:pt>
          <cx:pt idx="3744">11.35040654</cx:pt>
          <cx:pt idx="3745">11.88448902</cx:pt>
          <cx:pt idx="3746">11.225243389999999</cx:pt>
          <cx:pt idx="3747">11.63955812</cx:pt>
          <cx:pt idx="3748">11.775289730000001</cx:pt>
          <cx:pt idx="3749">11.71177632</cx:pt>
          <cx:pt idx="3750">12.063932879999999</cx:pt>
          <cx:pt idx="3751">10.91508846</cx:pt>
          <cx:pt idx="3752">11.35040654</cx:pt>
          <cx:pt idx="3753">11.1844214</cx:pt>
          <cx:pt idx="3754">10.932213709999999</cx:pt>
          <cx:pt idx="3755">11.88448902</cx:pt>
          <cx:pt idx="3756">10.680516219999999</cx:pt>
          <cx:pt idx="3757">12.542544879999999</cx:pt>
          <cx:pt idx="3758">10.277461990000001</cx:pt>
          <cx:pt idx="3759">10.544024780000001</cx:pt>
          <cx:pt idx="3760">12.3779229</cx:pt>
          <cx:pt idx="3761">9.6677652189999996</cx:pt>
          <cx:pt idx="3762">10.532096210000001</cx:pt>
          <cx:pt idx="3763">11.13093271</cx:pt>
          <cx:pt idx="3764">11.836638069999999</cx:pt>
          <cx:pt idx="3765">11.944707879999999</cx:pt>
          <cx:pt idx="3766">12.487485100000001</cx:pt>
          <cx:pt idx="3767">12.07254125</cx:pt>
          <cx:pt idx="3768">11.97634497</cx:pt>
          <cx:pt idx="3769">12.4291962</cx:pt>
          <cx:pt idx="3770">11.27720313</cx:pt>
          <cx:pt idx="3771">11.77490504</cx:pt>
          <cx:pt idx="3772">11.992260419999999</cx:pt>
          <cx:pt idx="3773">11.407564949999999</cx:pt>
          <cx:pt idx="3774">10.532096210000001</cx:pt>
          <cx:pt idx="3775">11.60823564</cx:pt>
          <cx:pt idx="3776">11.28978191</cx:pt>
          <cx:pt idx="3777">12.01370075</cx:pt>
          <cx:pt idx="3778">11.225243389999999</cx:pt>
          <cx:pt idx="3779">11.00126616</cx:pt>
          <cx:pt idx="3780">10.307284599999999</cx:pt>
          <cx:pt idx="3781">11.0020165</cx:pt>
          <cx:pt idx="3782">10.933106970000001</cx:pt>
          <cx:pt idx="3783">10.20359214</cx:pt>
          <cx:pt idx="3784">11.46163217</cx:pt>
          <cx:pt idx="3785">11.7905572</cx:pt>
          <cx:pt idx="3786">11.26702493</cx:pt>
          <cx:pt idx="3787">11.91805718</cx:pt>
          <cx:pt idx="3788">11.7977284</cx:pt>
          <cx:pt idx="3789">10.73639668</cx:pt>
          <cx:pt idx="3790">12.10071213</cx:pt>
          <cx:pt idx="3791">12.42901618</cx:pt>
          <cx:pt idx="3792">11.884144129999999</cx:pt>
          <cx:pt idx="3793">11.15625052</cx:pt>
          <cx:pt idx="3794">11.881034789999999</cx:pt>
          <cx:pt idx="3795">12.240474069999999</cx:pt>
          <cx:pt idx="3796">10.873319049999999</cx:pt>
          <cx:pt idx="3797">12.345834590000001</cx:pt>
          <cx:pt idx="3798">11.1844214</cx:pt>
          <cx:pt idx="3799">11.35040654</cx:pt>
          <cx:pt idx="3800">11.31447453</cx:pt>
          <cx:pt idx="3801">11.597680130000001</cx:pt>
          <cx:pt idx="3802">11.46163217</cx:pt>
          <cx:pt idx="3803">11.694830270000001</cx:pt>
          <cx:pt idx="3804">11.225243389999999</cx:pt>
          <cx:pt idx="3805">10.88743693</cx:pt>
          <cx:pt idx="3806">11.35040654</cx:pt>
          <cx:pt idx="3807">12.19095901</cx:pt>
          <cx:pt idx="3808">11.831379200000001</cx:pt>
          <cx:pt idx="3809">11.66886027</cx:pt>
          <cx:pt idx="3810">11.88448902</cx:pt>
          <cx:pt idx="3811">10.59663473</cx:pt>
          <cx:pt idx="3812">11.00209984</cx:pt>
          <cx:pt idx="3813">11.65268741</cx:pt>
          <cx:pt idx="3814">11.80559508</cx:pt>
          <cx:pt idx="3815">12.782686010000001</cx:pt>
          <cx:pt idx="3816">12.66032792</cx:pt>
          <cx:pt idx="3817">12.220961259999999</cx:pt>
          <cx:pt idx="3818">11.68687877</cx:pt>
          <cx:pt idx="3819">11.33857208</cx:pt>
          <cx:pt idx="3820">9.6158054800000006</cx:pt>
          <cx:pt idx="3821">11.18435195</cx:pt>
          <cx:pt idx="3822">11.401993900000001</cx:pt>
          <cx:pt idx="3823">11.85651517</cx:pt>
          <cx:pt idx="3824">12.167851430000001</cx:pt>
          <cx:pt idx="3825">11.77490504</cx:pt>
          <cx:pt idx="3826">11.831379200000001</cx:pt>
          <cx:pt idx="3827">11.56171563</cx:pt>
          <cx:pt idx="3828">11.68687877</cx:pt>
          <cx:pt idx="3829">11.630708500000001</cx:pt>
          <cx:pt idx="3830">12.10071213</cx:pt>
          <cx:pt idx="3831">11.23848862</cx:pt>
          <cx:pt idx="3832">11.69524702</cx:pt>
          <cx:pt idx="3833">11.54005413</cx:pt>
          <cx:pt idx="3834">11.19752955</cx:pt>
          <cx:pt idx="3835">11.6127708</cx:pt>
          <cx:pt idx="3836">11.65268741</cx:pt>
          <cx:pt idx="3837">12.87646284</cx:pt>
          <cx:pt idx="3838">12.41916586</cx:pt>
          <cx:pt idx="3839">11.64395373</cx:pt>
          <cx:pt idx="3840">11.45105006</cx:pt>
          <cx:pt idx="3841">11.719939630000001</cx:pt>
          <cx:pt idx="3842">12.18049839</cx:pt>
          <cx:pt idx="3843">11.429543860000001</cx:pt>
          <cx:pt idx="3844">11.982929090000001</cx:pt>
          <cx:pt idx="3845">11.775289730000001</cx:pt>
          <cx:pt idx="3846">11.77143616</cx:pt>
          <cx:pt idx="3847">10.78931908</cx:pt>
          <cx:pt idx="3848">11.349818129999999</cx:pt>
          <cx:pt idx="3849">10.59663473</cx:pt>
          <cx:pt idx="3850">10.6454249</cx:pt>
          <cx:pt idx="3851">11.694830270000001</cx:pt>
          <cx:pt idx="3852">11.37939407</cx:pt>
          <cx:pt idx="3853">11.08904177</cx:pt>
          <cx:pt idx="3854">10.976782030000001</cx:pt>
          <cx:pt idx="3855">11.831379200000001</cx:pt>
          <cx:pt idx="3856">11.938193200000001</cx:pt>
          <cx:pt idx="3857">11.626254149999999</cx:pt>
          <cx:pt idx="3858">11.492722759999999</cx:pt>
          <cx:pt idx="3859">10.59538395</cx:pt>
          <cx:pt idx="3860">11.813030060000001</cx:pt>
          <cx:pt idx="3861">12.022750589999999</cx:pt>
          <cx:pt idx="3862">10.221941279999999</cx:pt>
          <cx:pt idx="3863">11.00209984</cx:pt>
          <cx:pt idx="3864">11.29601246</cx:pt>
          <cx:pt idx="3865">11.21182037</cx:pt>
          <cx:pt idx="3866">11.88448902</cx:pt>
          <cx:pt idx="3867">11.75194237</cx:pt>
          <cx:pt idx="3868">10.434115800000001</cx:pt>
          <cx:pt idx="3869">10.461673749999999</cx:pt>
          <cx:pt idx="3870">11.0020165</cx:pt>
          <cx:pt idx="3871">11.90158345</cx:pt>
          <cx:pt idx="3872">12.07254125</cx:pt>
          <cx:pt idx="3873">11.3736634</cx:pt>
          <cx:pt idx="3874">11.149082030000001</cx:pt>
          <cx:pt idx="3875">10.58405595</cx:pt>
          <cx:pt idx="3876">10.59538395</cx:pt>
          <cx:pt idx="3877">12.06104687</cx:pt>
          <cx:pt idx="3878">12.80765263</cx:pt>
          <cx:pt idx="3879">11.41855984</cx:pt>
          <cx:pt idx="3880">11.127262979999999</cx:pt>
          <cx:pt idx="3881">10.70324447</cx:pt>
          <cx:pt idx="3882">11.736061019999999</cx:pt>
          <cx:pt idx="3883">10.1064284</cx:pt>
          <cx:pt idx="3884">10.461673749999999</cx:pt>
          <cx:pt idx="3885">12.063932879999999</cx:pt>
          <cx:pt idx="3886">11.77490504</cx:pt>
          <cx:pt idx="3887">11.88448902</cx:pt>
          <cx:pt idx="3888">11.26446411</cx:pt>
          <cx:pt idx="3889">11.95085776</cx:pt>
          <cx:pt idx="3890">10.23995979</cx:pt>
          <cx:pt idx="3891">11.461105720000001</cx:pt>
          <cx:pt idx="3892">11.09741002</cx:pt>
          <cx:pt idx="3893">11.934919880000001</cx:pt>
          <cx:pt idx="3894">11.35040654</cx:pt>
          <cx:pt idx="3895">11.3901927</cx:pt>
          <cx:pt idx="3896">10.88743693</cx:pt>
          <cx:pt idx="3897">11.225243389999999</cx:pt>
          <cx:pt idx="3898">11.77525127</cx:pt>
          <cx:pt idx="3899">10.518673189999999</cx:pt>
          <cx:pt idx="3900">12.56897814</cx:pt>
          <cx:pt idx="3901">10.924138299999999</cx:pt>
          <cx:pt idx="3902">11.870599909999999</cx:pt>
          <cx:pt idx="3903">11.37939407</cx:pt>
          <cx:pt idx="3904">12.0435243</cx:pt>
          <cx:pt idx="3905">11.91805718</cx:pt>
          <cx:pt idx="3906">10.768484989999999</cx:pt>
          <cx:pt idx="3907">11.289156719999999</cx:pt>
          <cx:pt idx="3908">11.73606902</cx:pt>
          <cx:pt idx="3909">10.914178959999999</cx:pt>
          <cx:pt idx="3910">11.77490504</cx:pt>
          <cx:pt idx="3911">11.244392210000001</cx:pt>
          <cx:pt idx="3912">10.1064284</cx:pt>
          <cx:pt idx="3913">13.122363379999999</cx:pt>
          <cx:pt idx="3914">12.08953883</cx:pt>
          <cx:pt idx="3915">10.59538395</cx:pt>
          <cx:pt idx="3916">12.90917016</cx:pt>
          <cx:pt idx="3917">11.845819880000001</cx:pt>
          <cx:pt idx="3918">11.225243389999999</cx:pt>
          <cx:pt idx="3919">10.668955390000001</cx:pt>
          <cx:pt idx="3920">12.1281111</cx:pt>
          <cx:pt idx="3921">11.73606902</cx:pt>
          <cx:pt idx="3922">11.440354770000001</cx:pt>
          <cx:pt idx="3923">11.127262979999999</cx:pt>
          <cx:pt idx="3924">10.668955390000001</cx:pt>
          <cx:pt idx="3925">11.332601909999999</cx:pt>
          <cx:pt idx="3926">12.79385931</cx:pt>
          <cx:pt idx="3927">11.959865150000001</cx:pt>
          <cx:pt idx="3928">11.813030060000001</cx:pt>
          <cx:pt idx="3929">11.426004989999999</cx:pt>
          <cx:pt idx="3930">11.83500896</cx:pt>
          <cx:pt idx="3931">11.0020165</cx:pt>
          <cx:pt idx="3932">12.676076269999999</cx:pt>
          <cx:pt idx="3933">11.7977284</cx:pt>
          <cx:pt idx="3934">11.7977284</cx:pt>
          <cx:pt idx="3935">12.90917016</cx:pt>
          <cx:pt idx="3936">12.055249760000001</cx:pt>
          <cx:pt idx="3937">11.8277362</cx:pt>
          <cx:pt idx="3938">10.65725935</cx:pt>
          <cx:pt idx="3939">11.934919880000001</cx:pt>
          <cx:pt idx="3940">12.031719259999999</cx:pt>
          <cx:pt idx="3941">11.289156719999999</cx:pt>
          <cx:pt idx="3942">12.76554557</cx:pt>
          <cx:pt idx="3943">11.72803684</cx:pt>
          <cx:pt idx="3944">11.304670529999999</cx:pt>
          <cx:pt idx="3945">12.779873070000001</cx:pt>
          <cx:pt idx="3946">11.24504602</cx:pt>
          <cx:pt idx="3947">10.08580911</cx:pt>
          <cx:pt idx="3948">9.9034875529999997</cx:pt>
          <cx:pt idx="3949">11.02679245</cx:pt>
          <cx:pt idx="3950">11.00209984</cx:pt>
          <cx:pt idx="3951">10.73639668</cx:pt>
          <cx:pt idx="3952">11.69524702</cx:pt>
          <cx:pt idx="3953">11.99535161</cx:pt>
          <cx:pt idx="3954">12.063932879999999</cx:pt>
          <cx:pt idx="3955">12.1281111</cx:pt>
          <cx:pt idx="3956">11.461105720000001</cx:pt>
          <cx:pt idx="3957">11.00209984</cx:pt>
          <cx:pt idx="3958">11.461105720000001</cx:pt>
          <cx:pt idx="3959">10.858999000000001</cx:pt>
          <cx:pt idx="3960">10.70324447</cx:pt>
          <cx:pt idx="3961">11.60823564</cx:pt>
          <cx:pt idx="3962">12.10071213</cx:pt>
          <cx:pt idx="3963">10.59538395</cx:pt>
          <cx:pt idx="3964">11.15625052</cx:pt>
          <cx:pt idx="3965">11.225243389999999</cx:pt>
          <cx:pt idx="3966">11.842229209999999</cx:pt>
          <cx:pt idx="3967">12.50617724</cx:pt>
          <cx:pt idx="3968">11.67419361</cx:pt>
          <cx:pt idx="3969">10.914178959999999</cx:pt>
          <cx:pt idx="3970">11.1844214</cx:pt>
          <cx:pt idx="3971">12.10071213</cx:pt>
          <cx:pt idx="3972">10.142504450000001</cx:pt>
          <cx:pt idx="3973">12.429216200000001</cx:pt>
          <cx:pt idx="3974">11.407009240000001</cx:pt>
          <cx:pt idx="3975">12.10071213</cx:pt>
          <cx:pt idx="3976">10.933106970000001</cx:pt>
          <cx:pt idx="3977">10.97392325</cx:pt>
          <cx:pt idx="3978">11.73165931</cx:pt>
          <cx:pt idx="3979">11.05089001</cx:pt>
          <cx:pt idx="3980">11.15625052</cx:pt>
          <cx:pt idx="3981">11.963682560000001</cx:pt>
          <cx:pt idx="3982">11.960811290000001</cx:pt>
          <cx:pt idx="3983">11.831379200000001</cx:pt>
          <cx:pt idx="3984">11.626254149999999</cx:pt>
          <cx:pt idx="3985">11.849397700000001</cx:pt>
          <cx:pt idx="3986">11.65268741</cx:pt>
          <cx:pt idx="3987">11.75190299</cx:pt>
          <cx:pt idx="3988">10.419300720000001</cx:pt>
          <cx:pt idx="3989">10.491274219999999</cx:pt>
          <cx:pt idx="3990">11.58524613</cx:pt>
          <cx:pt idx="3991">11.225243389999999</cx:pt>
          <cx:pt idx="3992">11.28036269</cx:pt>
          <cx:pt idx="3993">10.59663473</cx:pt>
          <cx:pt idx="3994">11.561239329999999</cx:pt>
          <cx:pt idx="3995">11.365005330000001</cx:pt>
          <cx:pt idx="3996">12.758519939999999</cx:pt>
          <cx:pt idx="3997">10.858036999999999</cx:pt>
          <cx:pt idx="3998">11.51292546</cx:pt>
          <cx:pt idx="3999">11.60823564</cx:pt>
          <cx:pt idx="4000">10.532096210000001</cx:pt>
          <cx:pt idx="4001">10.91508846</cx:pt>
          <cx:pt idx="4002">10.714417770000001</cx:pt>
          <cx:pt idx="4003">11.769085909999999</cx:pt>
          <cx:pt idx="4004">10.75790288</cx:pt>
          <cx:pt idx="4005">11.65268741</cx:pt>
          <cx:pt idx="4006">10.668955390000001</cx:pt>
          <cx:pt idx="4007">11.35040654</cx:pt>
          <cx:pt idx="4008">10.043249489999999</cx:pt>
          <cx:pt idx="4009">12.165250650000001</cx:pt>
          <cx:pt idx="4010">11.81265962</cx:pt>
          <cx:pt idx="4011">11.198214719999999</cx:pt>
          <cx:pt idx="4012">11.85651517</cx:pt>
          <cx:pt idx="4013">11.69670429</cx:pt>
          <cx:pt idx="4014">11.7905572</cx:pt>
          <cx:pt idx="4015">11.959865150000001</cx:pt>
          <cx:pt idx="4016">12.10071213</cx:pt>
          <cx:pt idx="4017">11.36210258</cx:pt>
          <cx:pt idx="4018">9.9987977319999999</cx:pt>
          <cx:pt idx="4019">12.577636200000001</cx:pt>
          <cx:pt idx="4020">11.88448902</cx:pt>
          <cx:pt idx="4021">10.896646730000001</cx:pt>
          <cx:pt idx="4022">11.50236995</cx:pt>
          <cx:pt idx="4023">11.50236995</cx:pt>
          <cx:pt idx="4024">11.09741002</cx:pt>
          <cx:pt idx="4025">10.82476583</cx:pt>
          <cx:pt idx="4026">10.58405595</cx:pt>
          <cx:pt idx="4027">10.29214554</cx:pt>
          <cx:pt idx="4028">11.39639165</cx:pt>
          <cx:pt idx="4029">11.251560700000001</cx:pt>
          <cx:pt idx="4030">10.54534144</cx:pt>
          <cx:pt idx="4031">11.80372766</cx:pt>
          <cx:pt idx="4032">11.73566894</cx:pt>
          <cx:pt idx="4033">11.65268741</cx:pt>
          <cx:pt idx="4034">11.65268741</cx:pt>
          <cx:pt idx="4035">12.33710091</cx:pt>
          <cx:pt idx="4036">11.7905572</cx:pt>
          <cx:pt idx="4037">10.73639668</cx:pt>
          <cx:pt idx="4038">11.816726920000001</cx:pt>
          <cx:pt idx="4039">11.15625052</cx:pt>
          <cx:pt idx="4040">11.849397700000001</cx:pt>
          <cx:pt idx="4041">11.661345470000001</cx:pt>
          <cx:pt idx="4042">10.69194491</cx:pt>
          <cx:pt idx="4043">11.35040654</cx:pt>
          <cx:pt idx="4044">11.91805718</cx:pt>
          <cx:pt idx="4045">11.23848862</cx:pt>
          <cx:pt idx="4046">12.72188581</cx:pt>
          <cx:pt idx="4047">12.165250650000001</cx:pt>
          <cx:pt idx="4048">10.714417770000001</cx:pt>
          <cx:pt idx="4049">12.1856148</cx:pt>
          <cx:pt idx="4050">12.10071213</cx:pt>
          <cx:pt idx="4051">12.22563014</cx:pt>
          <cx:pt idx="4052">11.75974648</cx:pt>
          <cx:pt idx="4053">12.736700900000001</cx:pt>
          <cx:pt idx="4054">10.46310334</cx:pt>
          <cx:pt idx="4055">11.35040654</cx:pt>
          <cx:pt idx="4056">10.933106970000001</cx:pt>
          <cx:pt idx="4057">12.72188581</cx:pt>
          <cx:pt idx="4058">12.07254125</cx:pt>
          <cx:pt idx="4059">11.2245765</cx:pt>
          <cx:pt idx="4060">11.87409031</cx:pt>
          <cx:pt idx="4061">12.240474069999999</cx:pt>
          <cx:pt idx="4062">11.849397700000001</cx:pt>
          <cx:pt idx="4063">10.88743693</cx:pt>
          <cx:pt idx="4064">11.289156719999999</cx:pt>
          <cx:pt idx="4065">12.07254125</cx:pt>
          <cx:pt idx="4066">12.180754840000001</cx:pt>
          <cx:pt idx="4067">12.063932879999999</cx:pt>
          <cx:pt idx="4068">11.00126616</cx:pt>
          <cx:pt idx="4069">10.96819829</cx:pt>
          <cx:pt idx="4070">12.063932879999999</cx:pt>
          <cx:pt idx="4071">10.491274219999999</cx:pt>
          <cx:pt idx="4072">12.013397680000001</cx:pt>
          <cx:pt idx="4073">11.407009240000001</cx:pt>
          <cx:pt idx="4074">12.23074087</cx:pt>
          <cx:pt idx="4075">11.94438315</cx:pt>
          <cx:pt idx="4076">11.621779869999999</cx:pt>
          <cx:pt idx="4077">12.10071213</cx:pt>
          <cx:pt idx="4078">10.23995979</cx:pt>
          <cx:pt idx="4079">11.552146179999999</cx:pt>
          <cx:pt idx="4080">11.461105720000001</cx:pt>
          <cx:pt idx="4081">12.06104687</cx:pt>
          <cx:pt idx="4082">10.73639668</cx:pt>
          <cx:pt idx="4083">10.69194491</cx:pt>
          <cx:pt idx="4084">11.715866309999999</cx:pt>
          <cx:pt idx="4085">11.429543860000001</cx:pt>
          <cx:pt idx="4086">10.46686768</cx:pt>
          <cx:pt idx="4087">11.78409699</cx:pt>
          <cx:pt idx="4088">11.715874469999999</cx:pt>
          <cx:pt idx="4089">11.24602593</cx:pt>
          <cx:pt idx="4090">11.36210258</cx:pt>
          <cx:pt idx="4091">12.206072649999999</cx:pt>
          <cx:pt idx="4092">11.719939630000001</cx:pt>
          <cx:pt idx="4093">11.61457912</cx:pt>
          <cx:pt idx="4094">12.18586994</cx:pt>
          <cx:pt idx="4095">11.755871640000001</cx:pt>
          <cx:pt idx="4096">10.08580911</cx:pt>
          <cx:pt idx="4097">11.56646623</cx:pt>
          <cx:pt idx="4098">11.75194237</cx:pt>
          <cx:pt idx="4099">10.308952659999999</cx:pt>
          <cx:pt idx="4100">10.78931908</cx:pt>
          <cx:pt idx="4101">12.180754840000001</cx:pt>
          <cx:pt idx="4102">12.468436909999999</cx:pt>
          <cx:pt idx="4103">10.59663473</cx:pt>
          <cx:pt idx="4104">10.950806549999999</cx:pt>
          <cx:pt idx="4105">11.53761808</cx:pt>
          <cx:pt idx="4106">11.08214255</cx:pt>
          <cx:pt idx="4107">10.142504450000001</cx:pt>
          <cx:pt idx="4108">11.964001079999999</cx:pt>
          <cx:pt idx="4109">12.72188581</cx:pt>
          <cx:pt idx="4110">12.59473064</cx:pt>
          <cx:pt idx="4111">11.37939407</cx:pt>
          <cx:pt idx="4112">10.448714600000001</cx:pt>
          <cx:pt idx="4113">12.083905010000001</cx:pt>
          <cx:pt idx="4114">11.91805718</cx:pt>
          <cx:pt idx="4115">10.73639668</cx:pt>
          <cx:pt idx="4116">11.225243389999999</cx:pt>
          <cx:pt idx="4117">10.5815211</cx:pt>
          <cx:pt idx="4118">11.661345470000001</cx:pt>
          <cx:pt idx="4119">10.71995795</cx:pt>
          <cx:pt idx="4120">13.079455879999999</cx:pt>
          <cx:pt idx="4121">10.325481959999999</cx:pt>
          <cx:pt idx="4122">11.934919880000001</cx:pt>
          <cx:pt idx="4123">11.73602902</cx:pt>
          <cx:pt idx="4124">12.04355372</cx:pt>
          <cx:pt idx="4125">11.39639165</cx:pt>
          <cx:pt idx="4126">11.719939630000001</cx:pt>
          <cx:pt idx="4127">10.81967828</cx:pt>
          <cx:pt idx="4128">11.60819019</cx:pt>
          <cx:pt idx="4129">11.676335999999999</cx:pt>
          <cx:pt idx="4130">11.46688153</cx:pt>
          <cx:pt idx="4131">11.68687877</cx:pt>
          <cx:pt idx="4132">11.42409425</cx:pt>
          <cx:pt idx="4133">11.694830270000001</cx:pt>
          <cx:pt idx="4134">11.31447453</cx:pt>
          <cx:pt idx="4135">11.775289730000001</cx:pt>
          <cx:pt idx="4136">12.354492649999999</cx:pt>
          <cx:pt idx="4137">12.1281111</cx:pt>
          <cx:pt idx="4138">10.95954023</cx:pt>
          <cx:pt idx="4139">10.62132735</cx:pt>
          <cx:pt idx="4140">11.00209984</cx:pt>
          <cx:pt idx="4141">11.527814080000001</cx:pt>
          <cx:pt idx="4142">11.626254149999999</cx:pt>
          <cx:pt idx="4143">11.482466260000001</cx:pt>
          <cx:pt idx="4144">10.126631100000001</cx:pt>
          <cx:pt idx="4145">10.38899537</cx:pt>
          <cx:pt idx="4146">11.15625052</cx:pt>
          <cx:pt idx="4147">11.715866309999999</cx:pt>
          <cx:pt idx="4148">11.635143100000001</cx:pt>
          <cx:pt idx="4149">12.022750589999999</cx:pt>
          <cx:pt idx="4150">10.933106970000001</cx:pt>
          <cx:pt idx="4151">11.251560700000001</cx:pt>
          <cx:pt idx="4152">11.767180010000001</cx:pt>
          <cx:pt idx="4153">11.33857208</cx:pt>
          <cx:pt idx="4154">10.37349118</cx:pt>
          <cx:pt idx="4155">11.813030060000001</cx:pt>
          <cx:pt idx="4156">11.719939630000001</cx:pt>
          <cx:pt idx="4157">11.775289730000001</cx:pt>
          <cx:pt idx="4158">13.171153540000001</cx:pt>
          <cx:pt idx="4159">11.73606902</cx:pt>
          <cx:pt idx="4160">12.33710091</cx:pt>
          <cx:pt idx="4161">11.73606902</cx:pt>
          <cx:pt idx="4162">12.206072649999999</cx:pt>
          <cx:pt idx="4163">12.985386050000001</cx:pt>
          <cx:pt idx="4164">12.429216200000001</cx:pt>
          <cx:pt idx="4165">12.524526379999999</cx:pt>
          <cx:pt idx="4166">12.180754840000001</cx:pt>
          <cx:pt idx="4167">10.809727949999999</cx:pt>
          <cx:pt idx="4168">11.860054999999999</cx:pt>
          <cx:pt idx="4169">11.329603410000001</cx:pt>
          <cx:pt idx="4170">10.69194491</cx:pt>
          <cx:pt idx="4171">11.68687877</cx:pt>
          <cx:pt idx="4172">11.51292546</cx:pt>
          <cx:pt idx="4173">12.3883942</cx:pt>
          <cx:pt idx="4174">12.54966235</cx:pt>
          <cx:pt idx="4175">10.74720759</cx:pt>
          <cx:pt idx="4176">11.552146179999999</cx:pt>
          <cx:pt idx="4177">10.83958091</cx:pt>
          <cx:pt idx="4178">11.82041016</cx:pt>
          <cx:pt idx="4179">11.647237799999999</cx:pt>
          <cx:pt idx="4180">12.49500394</cx:pt>
          <cx:pt idx="4181">11.989314909999999</cx:pt>
          <cx:pt idx="4182">11.461105720000001</cx:pt>
          <cx:pt idx="4183">11.81299302</cx:pt>
          <cx:pt idx="4184">12.926365519999999</cx:pt>
          <cx:pt idx="4185">11.10495723</cx:pt>
          <cx:pt idx="4186">10.714417770000001</cx:pt>
          <cx:pt idx="4187">11.31447453</cx:pt>
          <cx:pt idx="4188">11.51242534</cx:pt>
          <cx:pt idx="4189">12.01370075</cx:pt>
          <cx:pt idx="4190">11.73602902</cx:pt>
          <cx:pt idx="4191">12.07254125</cx:pt>
          <cx:pt idx="4192">12.628067059999999</cx:pt>
          <cx:pt idx="4193">10.873319049999999</cx:pt>
          <cx:pt idx="4194">11.418614789999999</cx:pt>
          <cx:pt idx="4195">11.407564949999999</cx:pt>
          <cx:pt idx="4196">12.028738629999999</cx:pt>
          <cx:pt idx="4197">10.75790288</cx:pt>
          <cx:pt idx="4198">11.736061019999999</cx:pt>
          <cx:pt idx="4199">11.60823564</cx:pt>
          <cx:pt idx="4200">11.99997056</cx:pt>
        </cx:lvl>
      </cx:numDim>
    </cx:data>
  </cx:chartData>
  <cx:chart>
    <cx:title pos="t" align="ctr" overlay="0">
      <cx:tx>
        <cx:txData>
          <cx:v>Logarithm of first transaction price</cx:v>
        </cx:txData>
      </cx:tx>
      <cx:txPr>
        <a:bodyPr spcFirstLastPara="1" vertOverflow="ellipsis" horzOverflow="overflow" wrap="square" lIns="0" tIns="0" rIns="0" bIns="0" anchor="ctr" anchorCtr="1"/>
        <a:lstStyle/>
        <a:p>
          <a:pPr algn="ctr" rtl="0">
            <a:defRPr/>
          </a:pPr>
          <a:r>
            <a:rPr lang="en-IN" sz="1400" b="0" i="0" u="none" strike="noStrike" baseline="0" dirty="0">
              <a:solidFill>
                <a:srgbClr val="28324A">
                  <a:lumMod val="65000"/>
                  <a:lumOff val="35000"/>
                </a:srgbClr>
              </a:solidFill>
              <a:latin typeface="Source Sans Pro"/>
              <a:cs typeface="Calibri" panose="020F0502020204030204" pitchFamily="34" charset="0"/>
            </a:rPr>
            <a:t>Logarithm of first transaction price</a:t>
          </a:r>
        </a:p>
      </cx:txPr>
    </cx:title>
    <cx:plotArea>
      <cx:plotAreaRegion>
        <cx:series layoutId="clusteredColumn" uniqueId="{C2C61E33-2888-476D-BF46-9565EB9CC950}">
          <cx:tx>
            <cx:txData>
              <cx:f>Data!$H$1</cx:f>
              <cx:v>ln_price_1</cx:v>
            </cx:txData>
          </cx:tx>
          <cx:dataId val="0"/>
          <cx:layoutPr>
            <cx:binning intervalClosed="r">
              <cx:binCount val="30"/>
            </cx:binning>
          </cx:layoutPr>
        </cx:series>
      </cx:plotAreaRegion>
      <cx:axis id="0" hidden="1">
        <cx:catScaling gapWidth="0"/>
        <cx:tickLabels/>
        <cx:numFmt formatCode="#,#0" sourceLinked="0"/>
      </cx:axis>
      <cx:axis id="1">
        <cx:valScaling/>
        <cx:majorGridlines/>
        <cx:tickLabels/>
      </cx:axis>
    </cx:plotArea>
  </cx:chart>
</cx:chartSpace>
</file>

<file path=ppt/charts/chartEx10.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Data!$J$2:$J$4202</cx:f>
        <cx:lvl ptCount="4201" formatCode="General">
          <cx:pt idx="0">3.2058005701819035</cx:pt>
          <cx:pt idx="1">3.1792074088087583</cx:pt>
          <cx:pt idx="2">3.2046396190834701</cx:pt>
          <cx:pt idx="3">3.1999740592136097</cx:pt>
          <cx:pt idx="4">3.2189241703684908</cx:pt>
          <cx:pt idx="5">3.2266279802130566</cx:pt>
          <cx:pt idx="6">3.1923760286216978</cx:pt>
          <cx:pt idx="7">3.2163624805551847</cx:pt>
          <cx:pt idx="8">3.2381195985522462</cx:pt>
          <cx:pt idx="9">3.2163624805551847</cx:pt>
          <cx:pt idx="10">3.2163624805551847</cx:pt>
          <cx:pt idx="11">3.1966440005148686</cx:pt>
          <cx:pt idx="12">3.1900430874979686</cx:pt>
          <cx:pt idx="13">3.1900430874979686</cx:pt>
          <cx:pt idx="14">3.2268219077273979</cx:pt>
          <cx:pt idx="15">3.2214427845938123</cx:pt>
          <cx:pt idx="16">3.1941354604417267</cx:pt>
          <cx:pt idx="17">3.2160865376297467</cx:pt>
          <cx:pt idx="18">3.2218053907800042</cx:pt>
          <cx:pt idx="19">3.2019565408177577</cx:pt>
          <cx:pt idx="20">3.1614764738593162</cx:pt>
          <cx:pt idx="21">3.1992227966848445</cx:pt>
          <cx:pt idx="22">3.1864758008429703</cx:pt>
          <cx:pt idx="23">3.2209119724742834</cx:pt>
          <cx:pt idx="24">3.2337905762606356</cx:pt>
          <cx:pt idx="25">3.2145704724433237</cx:pt>
          <cx:pt idx="26">3.2126833393658636</cx:pt>
          <cx:pt idx="27">3.2082091861996971</cx:pt>
          <cx:pt idx="28">3.2039051943109174</cx:pt>
          <cx:pt idx="29">3.1826462271673743</cx:pt>
          <cx:pt idx="30">3.225415950198157</cx:pt>
          <cx:pt idx="31">3.2087937774176911</cx:pt>
          <cx:pt idx="32">3.2058119898904711</cx:pt>
          <cx:pt idx="33">3.2191623502725686</cx:pt>
          <cx:pt idx="34">3.1913421975888392</cx:pt>
          <cx:pt idx="35">3.2020918014166435</cx:pt>
          <cx:pt idx="36">3.2080862079285524</cx:pt>
          <cx:pt idx="37">3.2105113770168754</cx:pt>
          <cx:pt idx="38">3.2105113770168754</cx:pt>
          <cx:pt idx="39">3.1889076558232219</cx:pt>
          <cx:pt idx="40">3.2319276947245141</cx:pt>
          <cx:pt idx="41">3.1917608420359844</cx:pt>
          <cx:pt idx="42">3.2018204730268645</cx:pt>
          <cx:pt idx="43">3.2046396190834701</cx:pt>
          <cx:pt idx="44">3.2217025232500496</cx:pt>
          <cx:pt idx="45">3.2731883585529782</cx:pt>
          <cx:pt idx="46">3.2546558293875436</cx:pt>
          <cx:pt idx="47">3.1823210101896384</cx:pt>
          <cx:pt idx="48">3.2034018050738449</cx:pt>
          <cx:pt idx="49">3.2525389299521357</cx:pt>
          <cx:pt idx="50">3.2095745331347509</cx:pt>
          <cx:pt idx="51">3.1981288998270259</cx:pt>
          <cx:pt idx="52">3.1697156094498058</cx:pt>
          <cx:pt idx="53">3.196813617748075</cx:pt>
          <cx:pt idx="54">3.2115825833192173</cx:pt>
          <cx:pt idx="55">3.196813617748075</cx:pt>
          <cx:pt idx="56">3.1963011344763772</cx:pt>
          <cx:pt idx="57">3.1921726376743478</cx:pt>
          <cx:pt idx="58">3.1992227966848445</cx:pt>
          <cx:pt idx="59">3.2007018173264661</cx:pt>
          <cx:pt idx="60">3.2113199423246295</cx:pt>
          <cx:pt idx="61">3.2113199423246295</cx:pt>
          <cx:pt idx="62">3.2036549133517545</cx:pt>
          <cx:pt idx="63">3.197968409334119</cx:pt>
          <cx:pt idx="64">3.2117558325184992</cx:pt>
          <cx:pt idx="65">3.2365361355284019</cx:pt>
          <cx:pt idx="66">3.2365361355284019</cx:pt>
          <cx:pt idx="67">3.2365361355284019</cx:pt>
          <cx:pt idx="68">3.2135703292753561</cx:pt>
          <cx:pt idx="69">3.2135703292753561</cx:pt>
          <cx:pt idx="70">3.1867294023138775</cx:pt>
          <cx:pt idx="71">3.225162991785627</cx:pt>
          <cx:pt idx="72">3.2058005701819035</cx:pt>
          <cx:pt idx="73">3.2463340838839119</cx:pt>
          <cx:pt idx="74">3.1877200258480385</cx:pt>
          <cx:pt idx="75">3.2043974941145987</cx:pt>
          <cx:pt idx="76">3.2007018173264661</cx:pt>
          <cx:pt idx="77">3.1698534985778037</cx:pt>
          <cx:pt idx="78">3.1921726376743478</cx:pt>
          <cx:pt idx="79">3.2731883585529782</cx:pt>
          <cx:pt idx="80">3.1886744391146098</cx:pt>
          <cx:pt idx="81">3.1756678227620418</cx:pt>
          <cx:pt idx="82">3.2234700471475493</cx:pt>
          <cx:pt idx="83">3.1749043222323428</cx:pt>
          <cx:pt idx="84">3.2113199423246295</cx:pt>
          <cx:pt idx="85">3.1992227966848445</cx:pt>
          <cx:pt idx="86">3.2053505009087964</cx:pt>
          <cx:pt idx="87">3.1961278549443821</cx:pt>
          <cx:pt idx="88">3.2324829645924553</cx:pt>
          <cx:pt idx="89">3.2094785042673757</cx:pt>
          <cx:pt idx="90">3.2007770637758757</cx:pt>
          <cx:pt idx="91">3.1941354604417267</cx:pt>
          <cx:pt idx="92">3.1941354604417267</cx:pt>
          <cx:pt idx="93">3.2046396190834701</cx:pt>
          <cx:pt idx="94">3.2004858803877392</cx:pt>
          <cx:pt idx="95">3.2134912860978813</cx:pt>
          <cx:pt idx="96">3.1907009409104683</cx:pt>
          <cx:pt idx="97">3.2046396190834701</cx:pt>
          <cx:pt idx="98">3.2037804037503022</cx:pt>
          <cx:pt idx="99">3.2197449052513458</cx:pt>
          <cx:pt idx="100">3.2159470882149326</cx:pt>
          <cx:pt idx="101">3.2163624805551847</cx:pt>
          <cx:pt idx="102">3.2441180084702128</cx:pt>
          <cx:pt idx="103">3.2138834270451162</cx:pt>
          <cx:pt idx="104">3.210874640150128</cx:pt>
          <cx:pt idx="105">3.1854098539718798</cx:pt>
          <cx:pt idx="106">3.2058119898904711</cx:pt>
          <cx:pt idx="107">3.2149274193966906</cx:pt>
          <cx:pt idx="108">3.2226079715680229</cx:pt>
          <cx:pt idx="109">3.2467341466174791</cx:pt>
          <cx:pt idx="110">3.2342841468894497</cx:pt>
          <cx:pt idx="111">3.2119276313611462</cx:pt>
          <cx:pt idx="112">3.1811358717121649</cx:pt>
          <cx:pt idx="113">3.1921726376743478</cx:pt>
          <cx:pt idx="114">3.2032741729593543</cx:pt>
          <cx:pt idx="115">3.2020918014166435</cx:pt>
          <cx:pt idx="116">3.2115825833192173</cx:pt>
          <cx:pt idx="117">3.1925777800797484</cx:pt>
          <cx:pt idx="118">3.2146453679974742</cx:pt>
          <cx:pt idx="119">3.2236514664565163</cx:pt>
          <cx:pt idx="120">3.2306024908192259</cx:pt>
          <cx:pt idx="121">3.2192214270566626</cx:pt>
          <cx:pt idx="122">3.2018204730268645</cx:pt>
          <cx:pt idx="123">3.2367437052987209</cx:pt>
          <cx:pt idx="124">3.198603942783985</cx:pt>
          <cx:pt idx="125">3.204275435172649</cx:pt>
          <cx:pt idx="126">3.1923760286216978</cx:pt>
          <cx:pt idx="127">3.1889076558232219</cx:pt>
          <cx:pt idx="128">3.2039051943109174</cx:pt>
          <cx:pt idx="129">3.2122669628207996</cx:pt>
          <cx:pt idx="130">3.2054667852615961</cx:pt>
          <cx:pt idx="131">3.2063755006836581</cx:pt>
          <cx:pt idx="132">3.2089916869522268</cx:pt>
          <cx:pt idx="133">3.2166345634513531</cx:pt>
          <cx:pt idx="134">3.2052335989757772</cx:pt>
          <cx:pt idx="135">3.1992227966848445</cx:pt>
          <cx:pt idx="136">3.206924794876862</cx:pt>
          <cx:pt idx="137">3.2149347878298342</cx:pt>
          <cx:pt idx="138">3.2325917054721289</cx:pt>
          <cx:pt idx="139">3.1941354604417267</cx:pt>
          <cx:pt idx="140">3.1946951591820962</cx:pt>
          <cx:pt idx="141">3.2348794938481933</cx:pt>
          <cx:pt idx="142">3.2256795411393275</cx:pt>
          <cx:pt idx="143">3.1964731778325373</cx:pt>
          <cx:pt idx="144">3.2012679569075235</cx:pt>
          <cx:pt idx="145">3.2046396190834701</cx:pt>
          <cx:pt idx="146">3.2217025232500496</cx:pt>
          <cx:pt idx="147">3.2105113770168754</cx:pt>
          <cx:pt idx="148">3.2366402859145844</cx:pt>
          <cx:pt idx="149">3.2099543181677017</cx:pt>
          <cx:pt idx="150">3.1907009409104683</cx:pt>
          <cx:pt idx="151">3.2216198087128163</cx:pt>
          <cx:pt idx="152">3.2012679569075235</cx:pt>
          <cx:pt idx="153">3.2337905762606356</cx:pt>
          <cx:pt idx="154">3.2381195985522462</cx:pt>
          <cx:pt idx="155">3.211231646250345</cx:pt>
          <cx:pt idx="156">3.2231872803100456</cx:pt>
          <cx:pt idx="157">3.1959533234506319</cx:pt>
          <cx:pt idx="158">3.2150156599196915</cx:pt>
          <cx:pt idx="159">3.2058119898904711</cx:pt>
          <cx:pt idx="160">3.2089916869522268</cx:pt>
          <cx:pt idx="161">3.1877200258480385</cx:pt>
          <cx:pt idx="162">3.1749043222323428</cx:pt>
          <cx:pt idx="163">3.2104195607416086</cx:pt>
          <cx:pt idx="164">3.2079831827430194</cx:pt>
          <cx:pt idx="165">3.2156651706501478</cx:pt>
          <cx:pt idx="166">3.2079831827430194</cx:pt>
          <cx:pt idx="167">3.1941165825162701</cx:pt>
          <cx:pt idx="168">3.1805077771904369</cx:pt>
          <cx:pt idx="169">3.2731883585529782</cx:pt>
          <cx:pt idx="170">3.1966440005148686</cx:pt>
          <cx:pt idx="171">3.2004134511180804</cx:pt>
          <cx:pt idx="172">3.2126007429915333</cx:pt>
          <cx:pt idx="173">3.1811358717121649</cx:pt>
          <cx:pt idx="174">3.1851700327201282</cx:pt>
          <cx:pt idx="175">3.2034018050738449</cx:pt>
          <cx:pt idx="176">3.1900430874979686</cx:pt>
          <cx:pt idx="177">3.2234232297807219</cx:pt>
          <cx:pt idx="178">3.2018204730268645</cx:pt>
          <cx:pt idx="179">3.2053505009087964</cx:pt>
          <cx:pt idx="180">3.2222111315043058</cx:pt>
          <cx:pt idx="181">3.2217025232500496</cx:pt>
          <cx:pt idx="182">3.2048791290906862</cx:pt>
          <cx:pt idx="183">3.2134119311412217</cx:pt>
          <cx:pt idx="184">3.1992227966848445</cx:pt>
          <cx:pt idx="185">3.2094785042673757</cx:pt>
          <cx:pt idx="186">3.1992227966848445</cx:pt>
          <cx:pt idx="187">3.1829385534983001</cx:pt>
          <cx:pt idx="188">3.2319276947245141</cx:pt>
          <cx:pt idx="189">3.1851700327201282</cx:pt>
          <cx:pt idx="190">3.2395460466718804</cx:pt>
          <cx:pt idx="191">3.2020918014166435</cx:pt>
          <cx:pt idx="192">3.2122669628207996</cx:pt>
          <cx:pt idx="193">3.1877200258480385</cx:pt>
          <cx:pt idx="194">3.2268219077273979</cx:pt>
          <cx:pt idx="195">3.2304482562960954</cx:pt>
          <cx:pt idx="196">3.1823507357482783</cx:pt>
          <cx:pt idx="197">3.1698534985778037</cx:pt>
          <cx:pt idx="198">3.1909165004050308</cx:pt>
          <cx:pt idx="199">3.1904835377338694</cx:pt>
          <cx:pt idx="200">3.2235633139549624</cx:pt>
          <cx:pt idx="201">3.1823507357482783</cx:pt>
          <cx:pt idx="202">3.2078796591504313</cx:pt>
          <cx:pt idx="203">3.2016835894909019</cx:pt>
          <cx:pt idx="204">3.210874640150128</cx:pt>
          <cx:pt idx="205">3.2097652848085141</cx:pt>
          <cx:pt idx="206">3.2004134511180804</cx:pt>
          <cx:pt idx="207">3.1921726376743478</cx:pt>
          <cx:pt idx="208">3.2007018173264661</cx:pt>
          <cx:pt idx="209">3.2014073403159991</cx:pt>
          <cx:pt idx="210">3.2091877629916041</cx:pt>
          <cx:pt idx="211">3.2169028807400903</cx:pt>
          <cx:pt idx="212">3.1898199824617288</cx:pt>
          <cx:pt idx="213">3.2075660548906519</cx:pt>
          <cx:pt idx="214">3.2027562870632331</cx:pt>
          <cx:pt idx="215">3.210874640150128</cx:pt>
          <cx:pt idx="216">3.2286477466711108</cx:pt>
          <cx:pt idx="217">3.2041514725576414</cx:pt>
          <cx:pt idx="218">3.2277596154949748</cx:pt>
          <cx:pt idx="219">3.2337905762606356</cx:pt>
          <cx:pt idx="220">3.225162991785627</cx:pt>
          <cx:pt idx="221">3.2058119898904711</cx:pt>
          <cx:pt idx="222">3.2156651706501478</cx:pt>
          <cx:pt idx="223">3.2009866269891898</cx:pt>
          <cx:pt idx="224">3.2071406725304303</cx:pt>
          <cx:pt idx="225">3.2235283961908983</cx:pt>
          <cx:pt idx="226">3.2093820353458518</cx:pt>
          <cx:pt idx="227">3.2162249976297126</cx:pt>
          <cx:pt idx="228">3.2089916869522268</cx:pt>
          <cx:pt idx="229">3.210874640150128</cx:pt>
          <cx:pt idx="230">3.2115825833192173</cx:pt>
          <cx:pt idx="231">3.1907009409104683</cx:pt>
          <cx:pt idx="232">3.2074446155152416</cx:pt>
          <cx:pt idx="233">3.1955114111460508</cx:pt>
          <cx:pt idx="234">3.2079831827430194</cx:pt>
          <cx:pt idx="235">3.206924794876862</cx:pt>
          <cx:pt idx="236">3.1992227966848445</cx:pt>
          <cx:pt idx="237">3.2163556294264382</cx:pt>
          <cx:pt idx="238">3.2189241703684908</cx:pt>
          <cx:pt idx="239">3.210874640150128</cx:pt>
          <cx:pt idx="240">3.1935627413821162</cx:pt>
          <cx:pt idx="241">3.2236560939648586</cx:pt>
          <cx:pt idx="242">3.220085913637472</cx:pt>
          <cx:pt idx="243">3.2067067424984659</cx:pt>
          <cx:pt idx="244">3.2099533772300113</cx:pt>
          <cx:pt idx="245">3.1976441364255712</cx:pt>
          <cx:pt idx="246">3.2258295125893888</cx:pt>
          <cx:pt idx="247">3.189594917753424</cx:pt>
          <cx:pt idx="248">3.1931734273294059</cx:pt>
          <cx:pt idx="249">3.2107844184897618</cx:pt>
          <cx:pt idx="250">3.198603942783985</cx:pt>
          <cx:pt idx="251">3.2262333913650241</cx:pt>
          <cx:pt idx="252">3.2058005701819035</cx:pt>
          <cx:pt idx="253">3.1854098539718798</cx:pt>
          <cx:pt idx="254">3.2062639564639159</cx:pt>
          <cx:pt idx="255">3.197968409334119</cx:pt>
          <cx:pt idx="256">3.1589843843385403</cx:pt>
          <cx:pt idx="257">3.2073544135028889</cx:pt>
          <cx:pt idx="258">3.2089916869522268</cx:pt>
          <cx:pt idx="259">3.2146453679974742</cx:pt>
          <cx:pt idx="260">3.2007018173264661</cx:pt>
          <cx:pt idx="261">3.2089916869522268</cx:pt>
          <cx:pt idx="262">3.2206407022795802</cx:pt>
          <cx:pt idx="263">3.1992227966848445</cx:pt>
          <cx:pt idx="264">3.2206407022795802</cx:pt>
          <cx:pt idx="265">3.2117558325184992</cx:pt>
          <cx:pt idx="266">3.218591683252328</cx:pt>
          <cx:pt idx="267">3.1741202435912608</cx:pt>
          <cx:pt idx="268">3.206816042943863</cx:pt>
          <cx:pt idx="269">3.2211792998554309</cx:pt>
          <cx:pt idx="270">3.206924794876862</cx:pt>
          <cx:pt idx="271">3.2099543181677017</cx:pt>
          <cx:pt idx="272">3.1959533234506319</cx:pt>
          <cx:pt idx="273">3.2058119898904711</cx:pt>
          <cx:pt idx="274">3.1992227966848445</cx:pt>
          <cx:pt idx="275">3.1966440005148686</cx:pt>
          <cx:pt idx="276">3.206816042943863</cx:pt>
          <cx:pt idx="277">3.2134119311412217</cx:pt>
          <cx:pt idx="278">3.2058119898904711</cx:pt>
          <cx:pt idx="279">3.2023599346129528</cx:pt>
          <cx:pt idx="280">3.206924794876862</cx:pt>
          <cx:pt idx="281">3.2206407022795802</cx:pt>
          <cx:pt idx="282">3.2222111315043058</cx:pt>
          <cx:pt idx="283">3.2156651706501478</cx:pt>
          <cx:pt idx="284">3.206924794876862</cx:pt>
          <cx:pt idx="285">3.2032741729593543</cx:pt>
          <cx:pt idx="286">3.2064864763724601</cx:pt>
          <cx:pt idx="287">3.1937551274235232</cx:pt>
          <cx:pt idx="288">3.1907009409104683</cx:pt>
          <cx:pt idx="289">3.2296217148177191</cx:pt>
          <cx:pt idx="290">3.2079831827430194</cx:pt>
          <cx:pt idx="291">3.2089916869522268</cx:pt>
          <cx:pt idx="292">3.2089916869522268</cx:pt>
          <cx:pt idx="293">3.2007018173264661</cx:pt>
          <cx:pt idx="294">3.2146453679974742</cx:pt>
          <cx:pt idx="295">3.2007018173264661</cx:pt>
          <cx:pt idx="296">3.2018204730268645</cx:pt>
          <cx:pt idx="297">3.1959533234506319</cx:pt>
          <cx:pt idx="298">3.2049979190067637</cx:pt>
          <cx:pt idx="299">3.2020918014166435</cx:pt>
          <cx:pt idx="300">3.2402086220535082</cx:pt>
          <cx:pt idx="301">3.2058119898904711</cx:pt>
          <cx:pt idx="302">3.2140381603744448</cx:pt>
          <cx:pt idx="303">3.2301353072120764</cx:pt>
          <cx:pt idx="304">3.207671099581404</cx:pt>
          <cx:pt idx="305">3.2236560939648586</cx:pt>
          <cx:pt idx="306">3.2046396190834701</cx:pt>
          <cx:pt idx="307">3.2195140533214217</cx:pt>
          <cx:pt idx="308">3.2027562870632331</cx:pt>
          <cx:pt idx="309">3.2046396190834701</cx:pt>
          <cx:pt idx="310">3.1898199824617288</cx:pt>
          <cx:pt idx="311">3.2040292919023106</cx:pt>
          <cx:pt idx="312">3.2294907536749276</cx:pt>
          <cx:pt idx="313">3.2026249385239152</cx:pt>
          <cx:pt idx="314">3.223646837741819</cx:pt>
          <cx:pt idx="315">3.2156651706501478</cx:pt>
          <cx:pt idx="316">3.2135703292753561</cx:pt>
          <cx:pt idx="317">3.210602789992091</cx:pt>
          <cx:pt idx="318">3.2298162118775244</cx:pt>
          <cx:pt idx="319">3.2138834270451162</cx:pt>
          <cx:pt idx="320">3.2326187732882246</cx:pt>
          <cx:pt idx="321">3.2171675235654411</cx:pt>
          <cx:pt idx="322">3.2097652848085141</cx:pt>
          <cx:pt idx="323">3.2055824577773708</cx:pt>
          <cx:pt idx="324">3.2034018050738449</cx:pt>
          <cx:pt idx="325">3.2030167164166281</cx:pt>
          <cx:pt idx="326">3.2110539133864862</cx:pt>
          <cx:pt idx="327">3.2126007429915333</cx:pt>
          <cx:pt idx="328">3.1925978659514875</cx:pt>
          <cx:pt idx="329">3.1995262077620845</cx:pt>
          <cx:pt idx="330">3.1973153849741824</cx:pt>
          <cx:pt idx="331">3.1854098539718798</cx:pt>
          <cx:pt idx="332">3.2183152359559908</cx:pt>
          <cx:pt idx="333">3.2117558325184992</cx:pt>
          <cx:pt idx="334">3.1992075224307746</cx:pt>
          <cx:pt idx="335">3.2141917052489752</cx:pt>
          <cx:pt idx="336">3.2020918014166435</cx:pt>
          <cx:pt idx="337">3.1966440005148686</cx:pt>
          <cx:pt idx="338">3.220085913637472</cx:pt>
          <cx:pt idx="339">3.2018204730268645</cx:pt>
          <cx:pt idx="340">3.2092364990265212</cx:pt>
          <cx:pt idx="341">3.2349958119867819</cx:pt>
          <cx:pt idx="342">3.1903082689090918</cx:pt>
          <cx:pt idx="343">3.2113199423246295</cx:pt>
          <cx:pt idx="344">3.1995262077620845</cx:pt>
          <cx:pt idx="345">3.2039051943109174</cx:pt>
          <cx:pt idx="346">3.2120129935796871</cx:pt>
          <cx:pt idx="347">3.2007018173264661</cx:pt>
          <cx:pt idx="348">3.2147199820259971</cx:pt>
          <cx:pt idx="349">3.2030167164166281</cx:pt>
          <cx:pt idx="350">3.2020918014166435</cx:pt>
          <cx:pt idx="351">3.2079831827430194</cx:pt>
          <cx:pt idx="352">3.1964731778325373</cx:pt>
          <cx:pt idx="353">3.2058119898904711</cx:pt>
          <cx:pt idx="354">3.2352257956844928</cx:pt>
          <cx:pt idx="355">3.2126007429915333</cx:pt>
          <cx:pt idx="356">3.1921726376743478</cx:pt>
          <cx:pt idx="357">3.2027562870632331</cx:pt>
          <cx:pt idx="358">3.2093820353458518</cx:pt>
          <cx:pt idx="359">3.2163624805551847</cx:pt>
          <cx:pt idx="360">3.2014073403159991</cx:pt>
          <cx:pt idx="361">3.1976441364255712</cx:pt>
          <cx:pt idx="362">3.196813617748075</cx:pt>
          <cx:pt idx="363">3.1959358008269647</cx:pt>
          <cx:pt idx="364">3.2173636473769132</cx:pt>
          <cx:pt idx="365">3.196982044485988</cx:pt>
          <cx:pt idx="366">3.2358953561020889</cx:pt>
          <cx:pt idx="367">3.2360257433593911</cx:pt>
          <cx:pt idx="368">3.2028868771251373</cx:pt>
          <cx:pt idx="369">3.2273907517467419</cx:pt>
          <cx:pt idx="370">3.2001214491081242</cx:pt>
          <cx:pt idx="371">3.1952423518153417</cx:pt>
          <cx:pt idx="372">3.2034018050738449</cx:pt>
          <cx:pt idx="373">3.1805077771904369</cx:pt>
          <cx:pt idx="374">3.2081885343608803</cx:pt>
          <cx:pt idx="375">3.1992227966848445</cx:pt>
          <cx:pt idx="376">3.1964731778325373</cx:pt>
          <cx:pt idx="377">3.220085913637472</cx:pt>
          <cx:pt idx="378">3.2051160736417117</cx:pt>
          <cx:pt idx="379">3.1992227966848445</cx:pt>
          <cx:pt idx="380">3.1900430874979686</cx:pt>
          <cx:pt idx="381">3.2089916869522268</cx:pt>
          <cx:pt idx="382">3.2298162118775244</cx:pt>
          <cx:pt idx="383">3.2171675235654411</cx:pt>
          <cx:pt idx="384">3.204275435172649</cx:pt>
          <cx:pt idx="385">3.2046396190834701</cx:pt>
          <cx:pt idx="386">3.2149421535194778</cx:pt>
          <cx:pt idx="387">3.1877200258480385</cx:pt>
          <cx:pt idx="388">3.1992227966848445</cx:pt>
          <cx:pt idx="389">3.2099449068877646</cx:pt>
          <cx:pt idx="390">3.2163624805551847</cx:pt>
          <cx:pt idx="391">3.2156651706501478</cx:pt>
          <cx:pt idx="392">3.2176861348853665</cx:pt>
          <cx:pt idx="393">3.2163624805551847</cx:pt>
          <cx:pt idx="394">3.1817469747434641</cx:pt>
          <cx:pt idx="395">3.1974803273330865</cx:pt>
          <cx:pt idx="396">3.1964731778325373</cx:pt>
          <cx:pt idx="397">3.1963011344763772</cx:pt>
          <cx:pt idx="398">3.2026249385239152</cx:pt>
          <cx:pt idx="399">3.206924794876862</cx:pt>
          <cx:pt idx="400">3.1963011344763772</cx:pt>
          <cx:pt idx="401">3.2149421535194778</cx:pt>
          <cx:pt idx="402">3.2028868771251373</cx:pt>
          <cx:pt idx="403">3.1998257294828547</cx:pt>
          <cx:pt idx="404">3.2012679569075235</cx:pt>
          <cx:pt idx="405">3.2189241703684908</cx:pt>
          <cx:pt idx="406">3.1976441364255712</cx:pt>
          <cx:pt idx="407">3.2180660810936605</cx:pt>
          <cx:pt idx="408">3.1886744391146098</cx:pt>
          <cx:pt idx="409">3.2007018173264661</cx:pt>
          <cx:pt idx="410">3.2039051943109174</cx:pt>
          <cx:pt idx="411">3.1976441364255712</cx:pt>
          <cx:pt idx="412">3.1921726376743478</cx:pt>
          <cx:pt idx="413">3.2018204730268645</cx:pt>
          <cx:pt idx="414">3.2117558325184992</cx:pt>
          <cx:pt idx="415">3.2089916869522268</cx:pt>
          <cx:pt idx="416">3.210874640150128</cx:pt>
          <cx:pt idx="417">3.2114954080472438</cx:pt>
          <cx:pt idx="418">3.2104195607416086</cx:pt>
          <cx:pt idx="419">3.2316425708719567</cx:pt>
          <cx:pt idx="420">3.2226079715680229</cx:pt>
          <cx:pt idx="421">3.2007018173264661</cx:pt>
          <cx:pt idx="422">3.2046396190834701</cx:pt>
          <cx:pt idx="423">3.2012679569075235</cx:pt>
          <cx:pt idx="424">3.2027562870632331</cx:pt>
          <cx:pt idx="425">3.1909165004050308</cx:pt>
          <cx:pt idx="426">3.2132522771477068</cx:pt>
          <cx:pt idx="427">3.2216818797989637</cx:pt>
          <cx:pt idx="428">3.2018204730268645</cx:pt>
          <cx:pt idx="429">3.2048791290906862</cx:pt>
          <cx:pt idx="430">3.1976441364255712</cx:pt>
          <cx:pt idx="431">3.2176861348853665</cx:pt>
          <cx:pt idx="432">3.1869805855695246</cx:pt>
          <cx:pt idx="433">3.2114078619812632</cx:pt>
          <cx:pt idx="434">3.2079831827430194</cx:pt>
          <cx:pt idx="435">3.2020918014166435</cx:pt>
          <cx:pt idx="436">3.2122669628207996</cx:pt>
          <cx:pt idx="437">3.1929764569161181</cx:pt>
          <cx:pt idx="438">3.2141840559821855</cx:pt>
          <cx:pt idx="439">3.2041527032969177</cx:pt>
          <cx:pt idx="440">3.1941354604417267</cx:pt>
          <cx:pt idx="441">3.1896450529090266</cx:pt>
          <cx:pt idx="442">3.1946951591820962</cx:pt>
          <cx:pt idx="443">3.2058119898904711</cx:pt>
          <cx:pt idx="444">3.1921726376743478</cx:pt>
          <cx:pt idx="445">3.2015458815262252</cx:pt>
          <cx:pt idx="446">3.2058576092740871</cx:pt>
          <cx:pt idx="447">3.1992227966848445</cx:pt>
          <cx:pt idx="448">3.2058576092740871</cx:pt>
          <cx:pt idx="449">3.2015458815262252</cx:pt>
          <cx:pt idx="450">3.2041527032969177</cx:pt>
          <cx:pt idx="451">3.2058576092740871</cx:pt>
          <cx:pt idx="452">3.1842718257042355</cx:pt>
          <cx:pt idx="453">3.2020918014166435</cx:pt>
          <cx:pt idx="454">3.1976441364255712</cx:pt>
          <cx:pt idx="455">3.1891387861109535</cx:pt>
          <cx:pt idx="456">3.2046396190834701</cx:pt>
          <cx:pt idx="457">3.1992227966848445</cx:pt>
          <cx:pt idx="458">3.2149421535194778</cx:pt>
          <cx:pt idx="459">3.2089916869522268</cx:pt>
          <cx:pt idx="460">3.2277596154949748</cx:pt>
          <cx:pt idx="461">3.2007018173264661</cx:pt>
          <cx:pt idx="462">3.211231646250345</cx:pt>
          <cx:pt idx="463">3.2184385991665803</cx:pt>
          <cx:pt idx="464">3.2034018050738449</cx:pt>
          <cx:pt idx="465">3.2134119311412217</cx:pt>
          <cx:pt idx="466">3.2243813339879139</cx:pt>
          <cx:pt idx="467">3.2167019921840603</cx:pt>
          <cx:pt idx="468">3.2126007429915333</cx:pt>
          <cx:pt idx="469">3.2039051943109174</cx:pt>
          <cx:pt idx="470">3.210874640150128</cx:pt>
          <cx:pt idx="471">3.2351112419600492</cx:pt>
          <cx:pt idx="472">3.1959533234506319</cx:pt>
          <cx:pt idx="473">3.1948789217460725</cx:pt>
          <cx:pt idx="474">3.1984466538828209</cx:pt>
          <cx:pt idx="475">3.195061313298508</cx:pt>
          <cx:pt idx="476">3.1867294023138775</cx:pt>
          <cx:pt idx="477">3.2236514664565163</cx:pt>
          <cx:pt idx="478">3.1935627413821162</cx:pt>
          <cx:pt idx="479">3.2286131155164695</cx:pt>
          <cx:pt idx="480">3.2229481725609332</cx:pt>
          <cx:pt idx="481">3.2186829431966104</cx:pt>
          <cx:pt idx="482">3.2137274889055019</cx:pt>
          <cx:pt idx="483">3.2153791416195618</cx:pt>
          <cx:pt idx="484">3.2119276313611462</cx:pt>
          <cx:pt idx="485">3.197968409334119</cx:pt>
          <cx:pt idx="486">3.2020918014166435</cx:pt>
          <cx:pt idx="487">3.225415950198157</cx:pt>
          <cx:pt idx="488">3.1956004399735165</cx:pt>
          <cx:pt idx="489">3.2140381603744448</cx:pt>
          <cx:pt idx="490">3.198603942783985</cx:pt>
          <cx:pt idx="491">3.2227009506922499</cx:pt>
          <cx:pt idx="492">3.2099543181677017</cx:pt>
          <cx:pt idx="493">3.2014073403159991</cx:pt>
          <cx:pt idx="494">3.1966440005148686</cx:pt>
          <cx:pt idx="495">3.2022262632485492</cx:pt>
          <cx:pt idx="496">3.2026249385239152</cx:pt>
          <cx:pt idx="497">3.1872293910691827</cx:pt>
          <cx:pt idx="498">3.2022262632485492</cx:pt>
          <cx:pt idx="499">3.2195140533214217</cx:pt>
          <cx:pt idx="500">3.1823507357482783</cx:pt>
          <cx:pt idx="501">3.1992227966848445</cx:pt>
          <cx:pt idx="502">3.2195140533214217</cx:pt>
          <cx:pt idx="503">3.2163624805551847</cx:pt>
          <cx:pt idx="504">3.2079831827430194</cx:pt>
          <cx:pt idx="505">3.2324829645924553</cx:pt>
          <cx:pt idx="506">3.2141917052489752</cx:pt>
          <cx:pt idx="507">3.1989154060889344</cx:pt>
          <cx:pt idx="508">3.2034018050738449</cx:pt>
          <cx:pt idx="509">3.192315184552589</cx:pt>
          <cx:pt idx="510">3.1900430874979686</cx:pt>
          <cx:pt idx="511">3.1931734273294059</cx:pt>
          <cx:pt idx="512">3.2128475306924154</cx:pt>
          <cx:pt idx="513">3.2132522771477068</cx:pt>
          <cx:pt idx="514">3.2119276313611462</cx:pt>
          <cx:pt idx="515">3.2089818352718016</cx:pt>
          <cx:pt idx="516">3.2129291303969545</cx:pt>
          <cx:pt idx="517">3.206924794876862</cx:pt>
          <cx:pt idx="518">3.1921726376743478</cx:pt>
          <cx:pt idx="519">3.2172984946768572</cx:pt>
          <cx:pt idx="520">3.206924794876862</cx:pt>
          <cx:pt idx="521">3.185961176412563</cx:pt>
          <cx:pt idx="522">3.2034018050738449</cx:pt>
          <cx:pt idx="523">3.217200349974513</cx:pt>
          <cx:pt idx="524">3.1921726376743478</cx:pt>
          <cx:pt idx="525">3.1992227966848445</cx:pt>
          <cx:pt idx="526">3.2163624805551847</cx:pt>
          <cx:pt idx="527">3.2051160736417117</cx:pt>
          <cx:pt idx="528">3.2027562870632331</cx:pt>
          <cx:pt idx="529">3.2041403928452588</cx:pt>
          <cx:pt idx="530">3.2099543181677017</cx:pt>
          <cx:pt idx="531">3.2015458815262252</cx:pt>
          <cx:pt idx="532">3.2020918014166435</cx:pt>
          <cx:pt idx="533">3.2046396190834701</cx:pt>
          <cx:pt idx="534">3.232833647365394</cx:pt>
          <cx:pt idx="535">3.1889076558232219</cx:pt>
          <cx:pt idx="536">3.206924794876862</cx:pt>
          <cx:pt idx="537">3.2352257956844928</cx:pt>
          <cx:pt idx="538">3.2085940038662546</cx:pt>
          <cx:pt idx="539">3.189594917753424</cx:pt>
          <cx:pt idx="540">3.2079831827430194</cx:pt>
          <cx:pt idx="541">3.2117472046836864</cx:pt>
          <cx:pt idx="542">3.2058119898904711</cx:pt>
          <cx:pt idx="543">3.2176861348853665</cx:pt>
          <cx:pt idx="544">3.205925860597957</cx:pt>
          <cx:pt idx="545">3.1955114111460508</cx:pt>
          <cx:pt idx="546">3.1792074088087583</cx:pt>
          <cx:pt idx="547">3.220085913637472</cx:pt>
          <cx:pt idx="548">3.2150888939446518</cx:pt>
          <cx:pt idx="549">3.2163624805551847</cx:pt>
          <cx:pt idx="550">3.2046396190834701</cx:pt>
          <cx:pt idx="551">3.1877200258480385</cx:pt>
          <cx:pt idx="552">3.2373493647468075</cx:pt>
          <cx:pt idx="553">3.1792074088087583</cx:pt>
          <cx:pt idx="554">3.1877200258480385</cx:pt>
          <cx:pt idx="555">3.2039051943109174</cx:pt>
          <cx:pt idx="556">3.2033878009669663</cx:pt>
          <cx:pt idx="557">3.1995262077620845</cx:pt>
          <cx:pt idx="558">3.2034018050738449</cx:pt>
          <cx:pt idx="559">3.1976441364255712</cx:pt>
          <cx:pt idx="560">3.1974803273330865</cx:pt>
          <cx:pt idx="561">3.2018204730268645</cx:pt>
          <cx:pt idx="562">3.2030167164166281</cx:pt>
          <cx:pt idx="563">3.2330192679494187</cx:pt>
          <cx:pt idx="564">3.2058119898904711</cx:pt>
          <cx:pt idx="565">3.206924794876862</cx:pt>
          <cx:pt idx="566">3.1877200258480385</cx:pt>
          <cx:pt idx="567">3.1811358717121649</cx:pt>
          <cx:pt idx="568">3.1864758008429703</cx:pt>
          <cx:pt idx="569">3.2115825833192173</cx:pt>
          <cx:pt idx="570">3.2079831827430194</cx:pt>
          <cx:pt idx="571">3.2091877629916041</cx:pt>
          <cx:pt idx="572">3.1868552936669579</cx:pt>
          <cx:pt idx="573">3.2408410594188042</cx:pt>
          <cx:pt idx="574">3.2180032795831064</cx:pt>
          <cx:pt idx="575">3.241910810436508</cx:pt>
          <cx:pt idx="576">3.206924794876862</cx:pt>
          <cx:pt idx="577">3.2126007429915333</cx:pt>
          <cx:pt idx="578">3.206924794876862</cx:pt>
          <cx:pt idx="579">3.2235117045722577</cx:pt>
          <cx:pt idx="580">3.2079831827430194</cx:pt>
          <cx:pt idx="581">3.2119276313611462</cx:pt>
          <cx:pt idx="582">3.1864758008429703</cx:pt>
          <cx:pt idx="583">3.2155940529616442</cx:pt>
          <cx:pt idx="584">3.2103273380108006</cx:pt>
          <cx:pt idx="585">3.202492823686208</cx:pt>
          <cx:pt idx="586">3.2231872803100456</cx:pt>
          <cx:pt idx="587">3.2272371548780634</cx:pt>
          <cx:pt idx="588">3.206924794876862</cx:pt>
          <cx:pt idx="589">3.1891387861109535</cx:pt>
          <cx:pt idx="590">3.1874758583082672</cx:pt>
          <cx:pt idx="591">3.2031458125328811</cx:pt>
          <cx:pt idx="592">3.2020918014166435</cx:pt>
          <cx:pt idx="593">3.1900430874979686</cx:pt>
          <cx:pt idx="594">3.2195140533214217</cx:pt>
          <cx:pt idx="595">3.1851700327201282</cx:pt>
          <cx:pt idx="596">3.2058119898904711</cx:pt>
          <cx:pt idx="597">3.2126007429915333</cx:pt>
          <cx:pt idx="598">3.2079831827430194</cx:pt>
          <cx:pt idx="599">3.1857000674312044</cx:pt>
          <cx:pt idx="600">3.2020918014166435</cx:pt>
          <cx:pt idx="601">3.2093820353458518</cx:pt>
          <cx:pt idx="602">3.2020918014166435</cx:pt>
          <cx:pt idx="603">3.1772796120244875</cx:pt>
          <cx:pt idx="604">3.2056975241230208</cx:pt>
          <cx:pt idx="605">3.2009866269891898</cx:pt>
          <cx:pt idx="606">3.2175577898910692</cx:pt>
          <cx:pt idx="607">3.1864758008429703</cx:pt>
          <cx:pt idx="608">3.2062639564639159</cx:pt>
          <cx:pt idx="609">3.2084934083460745</cx:pt>
          <cx:pt idx="610">3.1959533234506319</cx:pt>
          <cx:pt idx="611">3.2034018050738449</cx:pt>
          <cx:pt idx="612">3.2077756328733278</cx:pt>
          <cx:pt idx="613">3.1900430874979686</cx:pt>
          <cx:pt idx="614">3.1716341654760627</cx:pt>
          <cx:pt idx="615">3.1835139470348435</cx:pt>
          <cx:pt idx="616">3.1877200258480385</cx:pt>
          <cx:pt idx="617">3.2149421535194778</cx:pt>
          <cx:pt idx="618">3.2135703292753561</cx:pt>
          <cx:pt idx="619">3.2064864763724601</cx:pt>
          <cx:pt idx="620">3.1984466538828209</cx:pt>
          <cx:pt idx="621">3.2086941255800996</cx:pt>
          <cx:pt idx="622">3.2160169373791856</cx:pt>
          <cx:pt idx="623">3.2086941255800996</cx:pt>
          <cx:pt idx="624">3.1923760286216978</cx:pt>
          <cx:pt idx="625">3.2007018173264661</cx:pt>
          <cx:pt idx="626">3.2046396190834701</cx:pt>
          <cx:pt idx="627">3.2457089014006071</cx:pt>
          <cx:pt idx="628">3.2017247407190474</cx:pt>
          <cx:pt idx="629">3.1959533234506319</cx:pt>
          <cx:pt idx="630">3.2056975241230208</cx:pt>
          <cx:pt idx="631">3.2041527032969177</cx:pt>
          <cx:pt idx="632">3.2236560939648586</cx:pt>
          <cx:pt idx="633">3.2117558325184992</cx:pt>
          <cx:pt idx="634">3.2099543181677017</cx:pt>
          <cx:pt idx="635">3.1966440005148686</cx:pt>
          <cx:pt idx="636">3.2046396190834701</cx:pt>
          <cx:pt idx="637">3.2008446618695996</cx:pt>
          <cx:pt idx="638">3.2061518385450634</cx:pt>
          <cx:pt idx="639">3.2027562870632331</cx:pt>
          <cx:pt idx="640">3.1957972770329084</cx:pt>
          <cx:pt idx="641">3.2105113770168754</cx:pt>
          <cx:pt idx="642">3.210874640150128</cx:pt>
          <cx:pt idx="643">3.2007018173264661</cx:pt>
          <cx:pt idx="644">3.2301353072120764</cx:pt>
          <cx:pt idx="645">3.2058119898904711</cx:pt>
          <cx:pt idx="646">3.1910816686445411</cx:pt>
          <cx:pt idx="647">3.2007018173264661</cx:pt>
          <cx:pt idx="648">3.2023599346129528</cx:pt>
          <cx:pt idx="649">3.2325917054721289</cx:pt>
          <cx:pt idx="650">3.1900430874979686</cx:pt>
          <cx:pt idx="651">3.1792074088087583</cx:pt>
          <cx:pt idx="652">3.2007018173264661</cx:pt>
          <cx:pt idx="653">3.1950140223772259</cx:pt>
          <cx:pt idx="654">3.1771367725241775</cx:pt>
          <cx:pt idx="655">3.2006874841327067</cx:pt>
          <cx:pt idx="656">3.214495293480677</cx:pt>
          <cx:pt idx="657">3.2094785042673757</cx:pt>
          <cx:pt idx="658">3.2005580836852605</cx:pt>
          <cx:pt idx="659">3.1976441364255712</cx:pt>
          <cx:pt idx="660">3.2119276313611462</cx:pt>
          <cx:pt idx="661">3.1963873097009854</cx:pt>
          <cx:pt idx="662">3.2007018173264661</cx:pt>
          <cx:pt idx="663">3.2012679569075235</cx:pt>
          <cx:pt idx="664">3.1917608420359844</cx:pt>
          <cx:pt idx="665">3.2020918014166435</cx:pt>
          <cx:pt idx="666">3.2020783114392901</cx:pt>
          <cx:pt idx="667">3.2093820353458518</cx:pt>
          <cx:pt idx="668">3.2113199423246295</cx:pt>
          <cx:pt idx="669">3.220085913637472</cx:pt>
          <cx:pt idx="670">3.1931538003678743</cx:pt>
          <cx:pt idx="671">3.204275435172649</cx:pt>
          <cx:pt idx="672">3.2019565408177577</cx:pt>
          <cx:pt idx="673">3.1907009409104683</cx:pt>
          <cx:pt idx="674">3.2040292919023106</cx:pt>
          <cx:pt idx="675">3.2134119311412217</cx:pt>
          <cx:pt idx="676">3.1941354604417267</cx:pt>
          <cx:pt idx="677">3.2106938027877323</cx:pt>
          <cx:pt idx="678">3.2341622359875419</cx:pt>
          <cx:pt idx="679">3.2126007429915333</cx:pt>
          <cx:pt idx="680">3.2040292919023106</cx:pt>
          <cx:pt idx="681">3.2040292919023106</cx:pt>
          <cx:pt idx="682">3.1846292646813024</cx:pt>
          <cx:pt idx="683">3.1846292646813024</cx:pt>
          <cx:pt idx="684">3.1749043222323428</cx:pt>
          <cx:pt idx="685">3.1891387861109535</cx:pt>
          <cx:pt idx="686">3.202492823686208</cx:pt>
          <cx:pt idx="687">3.1992227966848445</cx:pt>
          <cx:pt idx="688">3.2356754785621935</cx:pt>
          <cx:pt idx="689">3.197968409334119</cx:pt>
          <cx:pt idx="690">3.2055824577773708</cx:pt>
          <cx:pt idx="691">3.1883206284740653</cx:pt>
          <cx:pt idx="692">3.2007018173264661</cx:pt>
          <cx:pt idx="693">3.2007018173264661</cx:pt>
          <cx:pt idx="694">3.2239174298187816</cx:pt>
          <cx:pt idx="695">3.2093820353458518</cx:pt>
          <cx:pt idx="696">3.1959533234506319</cx:pt>
          <cx:pt idx="697">3.1959533234506319</cx:pt>
          <cx:pt idx="698">3.2156651706501478</cx:pt>
          <cx:pt idx="699">3.1756678227620418</cx:pt>
          <cx:pt idx="700">3.1982883104175963</cx:pt>
          <cx:pt idx="701">3.2229481725609332</cx:pt>
          <cx:pt idx="702">3.1792074088087583</cx:pt>
          <cx:pt idx="703">3.2052335989757772</cx:pt>
          <cx:pt idx="704">3.2232820349493059</cx:pt>
          <cx:pt idx="705">3.2017247407190474</cx:pt>
          <cx:pt idx="706">3.2178136251047711</cx:pt>
          <cx:pt idx="707">3.2031458125328811</cx:pt>
          <cx:pt idx="708">3.2046396190834701</cx:pt>
          <cx:pt idx="709">3.1756678227620418</cx:pt>
          <cx:pt idx="710">3.2232820349493059</cx:pt>
          <cx:pt idx="711">3.1941354604417267</cx:pt>
          <cx:pt idx="712">3.210874640150128</cx:pt>
          <cx:pt idx="713">3.2043974941145987</cx:pt>
          <cx:pt idx="714">3.2203653853125118</cx:pt>
          <cx:pt idx="715">3.2183152359559908</cx:pt>
          <cx:pt idx="716">3.2088929632625245</cx:pt>
          <cx:pt idx="717">3.1966440005148686</cx:pt>
          <cx:pt idx="718">3.188439102464462</cx:pt>
          <cx:pt idx="719">3.2163624805551847</cx:pt>
          <cx:pt idx="720">3.207671099581404</cx:pt>
          <cx:pt idx="721">3.2149421535194778</cx:pt>
          <cx:pt idx="722">3.2039051943109174</cx:pt>
          <cx:pt idx="723">3.1900430874979686</cx:pt>
          <cx:pt idx="724">3.2001214491081242</cx:pt>
          <cx:pt idx="725">3.2034018050738449</cx:pt>
          <cx:pt idx="726">3.1941354604417267</cx:pt>
          <cx:pt idx="727">3.1935627413821162</cx:pt>
          <cx:pt idx="728">3.2163624805551847</cx:pt>
          <cx:pt idx="729">3.2034018050738449</cx:pt>
          <cx:pt idx="730">3.1891387861109535</cx:pt>
          <cx:pt idx="731">3.2007018173264661</cx:pt>
          <cx:pt idx="732">3.2002679096404627</cx:pt>
          <cx:pt idx="733">3.2099543181677017</cx:pt>
          <cx:pt idx="734">3.1886744391146098</cx:pt>
          <cx:pt idx="735">3.1948789217460725</cx:pt>
          <cx:pt idx="736">3.2089916869522268</cx:pt>
          <cx:pt idx="737">3.1900430874979686</cx:pt>
          <cx:pt idx="738">3.2149421535194778</cx:pt>
          <cx:pt idx="739">3.2122669628207996</cx:pt>
          <cx:pt idx="740">3.1931734273294059</cx:pt>
          <cx:pt idx="741">3.2067067424984659</cx:pt>
          <cx:pt idx="742">3.1840773730869274</cx:pt>
          <cx:pt idx="743">3.1931734273294059</cx:pt>
          <cx:pt idx="744">3.2058005701819035</cx:pt>
          <cx:pt idx="745">3.1917608420359844</cx:pt>
          <cx:pt idx="746">3.2001214491081242</cx:pt>
          <cx:pt idx="747">3.1771367725241775</cx:pt>
          <cx:pt idx="748">3.2217025232500496</cx:pt>
          <cx:pt idx="749">3.1889076558232219</cx:pt>
          <cx:pt idx="750">3.1792074088087583</cx:pt>
          <cx:pt idx="751">3.2137274889055019</cx:pt>
          <cx:pt idx="752">3.2039051943109174</cx:pt>
          <cx:pt idx="753">3.2140381603744448</cx:pt>
          <cx:pt idx="754">3.2018204730268645</cx:pt>
          <cx:pt idx="755">3.1973153849741824</cx:pt>
          <cx:pt idx="756">3.2138834270451162</cx:pt>
          <cx:pt idx="757">3.2246457839330023</cx:pt>
          <cx:pt idx="758">3.2236560939648586</cx:pt>
          <cx:pt idx="759">3.2043380130081998</cx:pt>
          <cx:pt idx="760">3.1941354604417267</cx:pt>
          <cx:pt idx="761">3.2085940038662546</cx:pt>
          <cx:pt idx="762">3.2055824577773708</cx:pt>
          <cx:pt idx="763">3.2036549133517545</cx:pt>
          <cx:pt idx="764">3.20338907442836</cx:pt>
          <cx:pt idx="765">3.1921726376743478</cx:pt>
          <cx:pt idx="766">3.1992227966848445</cx:pt>
          <cx:pt idx="767">3.2163624805551847</cx:pt>
          <cx:pt idx="768">3.1992227966848445</cx:pt>
          <cx:pt idx="769">3.1749043222323428</cx:pt>
          <cx:pt idx="770">3.2007018173264661</cx:pt>
          <cx:pt idx="771">3.2126007429915333</cx:pt>
          <cx:pt idx="772">3.2119276313611462</cx:pt>
          <cx:pt idx="773">3.2349958119867819</cx:pt>
          <cx:pt idx="774">3.2058119898904711</cx:pt>
          <cx:pt idx="775">3.2089916869522268</cx:pt>
          <cx:pt idx="776">3.2188641519368186</cx:pt>
          <cx:pt idx="777">3.2058005701819035</cx:pt>
          <cx:pt idx="778">3.1877200258480385</cx:pt>
          <cx:pt idx="779">3.1900430874979686</cx:pt>
          <cx:pt idx="780">3.2020904527784868</cx:pt>
          <cx:pt idx="781">3.2290914833649835</cx:pt>
          <cx:pt idx="782">3.2170356558881577</cx:pt>
          <cx:pt idx="783">3.1976441364255712</cx:pt>
          <cx:pt idx="784">3.210874640150128</cx:pt>
          <cx:pt idx="785">3.1946951591820962</cx:pt>
          <cx:pt idx="786">3.2381195610489044</cx:pt>
          <cx:pt idx="787">3.220085913637472</cx:pt>
          <cx:pt idx="788">3.1839376144546554</cx:pt>
          <cx:pt idx="789">3.2149421535194778</cx:pt>
          <cx:pt idx="790">3.2018204730268645</cx:pt>
          <cx:pt idx="791">3.1966440005148686</cx:pt>
          <cx:pt idx="792">3.206924794876862</cx:pt>
          <cx:pt idx="793">3.2093820353458518</cx:pt>
          <cx:pt idx="794">3.2099543181677017</cx:pt>
          <cx:pt idx="795">3.2062639564639159</cx:pt>
          <cx:pt idx="796">3.2093820353458518</cx:pt>
          <cx:pt idx="797">3.2046396190834701</cx:pt>
          <cx:pt idx="798">3.2115825833192173</cx:pt>
          <cx:pt idx="799">3.2099543181677017</cx:pt>
          <cx:pt idx="800">3.2206407022795802</cx:pt>
          <cx:pt idx="801">3.2249922861263718</cx:pt>
          <cx:pt idx="802">3.2016148391100523</cx:pt>
          <cx:pt idx="803">3.2258295125893888</cx:pt>
          <cx:pt idx="804">3.2069139442280123</cx:pt>
          <cx:pt idx="805">3.2028868771251373</cx:pt>
          <cx:pt idx="806">3.2143819894823693</cx:pt>
          <cx:pt idx="807">3.210874640150128</cx:pt>
          <cx:pt idx="808">3.2034018050738449</cx:pt>
          <cx:pt idx="809">3.2001214491081242</cx:pt>
          <cx:pt idx="810">3.2007018173264661</cx:pt>
          <cx:pt idx="811">3.1913421975888392</cx:pt>
          <cx:pt idx="812">3.2103273380108006</cx:pt>
          <cx:pt idx="813">3.1877200258480385</cx:pt>
          <cx:pt idx="814">3.2236560939648586</cx:pt>
          <cx:pt idx="815">3.2026249385239152</cx:pt>
          <cx:pt idx="816">3.1959533234506319</cx:pt>
          <cx:pt idx="817">3.208178507950894</cx:pt>
          <cx:pt idx="818">3.2206407022795802</cx:pt>
          <cx:pt idx="819">3.2001214491081242</cx:pt>
          <cx:pt idx="820">3.1891387861109535</cx:pt>
          <cx:pt idx="821">3.2119276313611462</cx:pt>
          <cx:pt idx="822">3.2009866269891898</cx:pt>
          <cx:pt idx="823">3.2310565307131114</cx:pt>
          <cx:pt idx="824">3.2123509219916251</cx:pt>
          <cx:pt idx="825">3.2149421535194778</cx:pt>
          <cx:pt idx="826">3.1931734273294059</cx:pt>
          <cx:pt idx="827">3.2036549133517545</cx:pt>
          <cx:pt idx="828">3.2048791290906862</cx:pt>
          <cx:pt idx="829">3.2026249385239152</cx:pt>
          <cx:pt idx="830">3.2046396190834701</cx:pt>
          <cx:pt idx="831">3.2007018173264661</cx:pt>
          <cx:pt idx="832">3.1829385534983001</cx:pt>
          <cx:pt idx="833">3.2205310670586509</cx:pt>
          <cx:pt idx="834">3.1877200258480385</cx:pt>
          <cx:pt idx="835">3.2085940038662546</cx:pt>
          <cx:pt idx="836">3.2117558325184992</cx:pt>
          <cx:pt idx="837">3.1756678227620418</cx:pt>
          <cx:pt idx="838">3.210874640150128</cx:pt>
          <cx:pt idx="839">3.2091877629916041</cx:pt>
          <cx:pt idx="840">3.1992227966848445</cx:pt>
          <cx:pt idx="841">3.1982883104175963</cx:pt>
          <cx:pt idx="842">3.2235633139549624</cx:pt>
          <cx:pt idx="843">3.2020918014166435</cx:pt>
          <cx:pt idx="844">3.1900208643206081</cx:pt>
          <cx:pt idx="845">3.2141917052489752</cx:pt>
          <cx:pt idx="846">3.2128475306924154</cx:pt>
          <cx:pt idx="847">3.1891387861109535</cx:pt>
          <cx:pt idx="848">3.1900430874979686</cx:pt>
          <cx:pt idx="849">3.2089916869522268</cx:pt>
          <cx:pt idx="850">3.2091877629916041</cx:pt>
          <cx:pt idx="851">3.1889076558232219</cx:pt>
          <cx:pt idx="852">3.2077756328733278</cx:pt>
          <cx:pt idx="853">3.2099543181677017</cx:pt>
          <cx:pt idx="854">3.206924794876862</cx:pt>
          <cx:pt idx="855">3.2084934083460745</cx:pt>
          <cx:pt idx="856">3.2099543181677017</cx:pt>
          <cx:pt idx="857">3.2106928946305033</cx:pt>
          <cx:pt idx="858">3.2034018050738449</cx:pt>
          <cx:pt idx="859">3.2041527032969177</cx:pt>
          <cx:pt idx="860">3.207671099581404</cx:pt>
          <cx:pt idx="861">3.2093820353458518</cx:pt>
          <cx:pt idx="862">3.1764116809004728</cx:pt>
          <cx:pt idx="863">3.1851700327201282</cx:pt>
          <cx:pt idx="864">3.2074604943624934</cx:pt>
          <cx:pt idx="865">3.1614764738593162</cx:pt>
          <cx:pt idx="866">3.1959533234506319</cx:pt>
          <cx:pt idx="867">3.2291587048670665</cx:pt>
          <cx:pt idx="868">3.2217025232500496</cx:pt>
          <cx:pt idx="869">3.2034018050738449</cx:pt>
          <cx:pt idx="870">3.206924794876862</cx:pt>
          <cx:pt idx="871">3.2030813569012708</cx:pt>
          <cx:pt idx="872">3.2236560939648586</cx:pt>
          <cx:pt idx="873">3.2126007429915333</cx:pt>
          <cx:pt idx="874">3.2270136502641509</cx:pt>
          <cx:pt idx="875">3.2007018173264661</cx:pt>
          <cx:pt idx="876">3.1941354604417267</cx:pt>
          <cx:pt idx="877">3.2126007429915333</cx:pt>
          <cx:pt idx="878">3.2235633139549624</cx:pt>
          <cx:pt idx="879">3.1792074088087583</cx:pt>
          <cx:pt idx="880">3.2156653126275154</cx:pt>
          <cx:pt idx="881">3.1919675835423251</cx:pt>
          <cx:pt idx="882">3.2089916869522268</cx:pt>
          <cx:pt idx="883">3.1959533234506319</cx:pt>
          <cx:pt idx="884">3.1877200258480385</cx:pt>
          <cx:pt idx="885">3.1877200258480385</cx:pt>
          <cx:pt idx="886">3.1827717267692477</cx:pt>
          <cx:pt idx="887">3.2313522396951693</cx:pt>
          <cx:pt idx="888">3.2058005701819035</cx:pt>
          <cx:pt idx="889">3.2099543181677017</cx:pt>
          <cx:pt idx="890">3.2102347056334279</cx:pt>
          <cx:pt idx="891">3.1823507357482783</cx:pt>
          <cx:pt idx="892">3.197968409334119</cx:pt>
          <cx:pt idx="893">3.2079831827430194</cx:pt>
          <cx:pt idx="894">3.2260729761685698</cx:pt>
          <cx:pt idx="895">3.2141917052489752</cx:pt>
          <cx:pt idx="896">3.2128475306924154</cx:pt>
          <cx:pt idx="897">3.2164989985269634</cx:pt>
          <cx:pt idx="898">3.2163624805551847</cx:pt>
          <cx:pt idx="899">3.1921726376743478</cx:pt>
          <cx:pt idx="900">3.1756678227620418</cx:pt>
          <cx:pt idx="901">3.2117558325184992</cx:pt>
          <cx:pt idx="902">3.2058119898904711</cx:pt>
          <cx:pt idx="903">3.1948789217460725</cx:pt>
          <cx:pt idx="904">3.1963011344763772</cx:pt>
          <cx:pt idx="905">3.2126007429915333</cx:pt>
          <cx:pt idx="906">3.1912576290488932</cx:pt>
          <cx:pt idx="907">3.1976425038991678</cx:pt>
          <cx:pt idx="908">3.2233762890100959</cx:pt>
          <cx:pt idx="909">3.1829385534983001</cx:pt>
          <cx:pt idx="910">3.2034018050738449</cx:pt>
          <cx:pt idx="911">3.1995262077620845</cx:pt>
          <cx:pt idx="912">3.2262333913650241</cx:pt>
          <cx:pt idx="913">3.1935627413821162</cx:pt>
          <cx:pt idx="914">3.202492823686208</cx:pt>
          <cx:pt idx="915">3.2089916869522268</cx:pt>
          <cx:pt idx="916">3.1992227966848445</cx:pt>
          <cx:pt idx="917">3.2091877629916041</cx:pt>
          <cx:pt idx="918">3.1941354604417267</cx:pt>
          <cx:pt idx="919">3.2141150803588019</cx:pt>
          <cx:pt idx="920">3.1919675835423251</cx:pt>
          <cx:pt idx="921">3.2046396190834701</cx:pt>
          <cx:pt idx="922">3.2046396190834701</cx:pt>
          <cx:pt idx="923">3.2159470882149326</cx:pt>
          <cx:pt idx="924">3.2285436357632213</cx:pt>
          <cx:pt idx="925">3.2048791290906862</cx:pt>
          <cx:pt idx="926">3.1864758008429703</cx:pt>
          <cx:pt idx="927">3.1992075224307746</cx:pt>
          <cx:pt idx="928">3.2058119898904711</cx:pt>
          <cx:pt idx="929">3.2043974941145987</cx:pt>
          <cx:pt idx="930">3.2099543181677017</cx:pt>
          <cx:pt idx="931">3.210874640150128</cx:pt>
          <cx:pt idx="932">3.2189241703684908</cx:pt>
          <cx:pt idx="933">3.1959533234506319</cx:pt>
          <cx:pt idx="934">3.1891387861109535</cx:pt>
          <cx:pt idx="935">3.2146453679974742</cx:pt>
          <cx:pt idx="936">3.2052335989757772</cx:pt>
          <cx:pt idx="937">3.2052335989757772</cx:pt>
          <cx:pt idx="938">3.2209119724742834</cx:pt>
          <cx:pt idx="939">3.1877200258480385</cx:pt>
          <cx:pt idx="940">3.210874640150128</cx:pt>
          <cx:pt idx="941">3.210874640150128</cx:pt>
          <cx:pt idx="942">3.1959533234506319</cx:pt>
          <cx:pt idx="943">3.2267446013764447</cx:pt>
          <cx:pt idx="944">3.1891387861109535</cx:pt>
          <cx:pt idx="945">3.2141917052489752</cx:pt>
          <cx:pt idx="946">3.1992227966848445</cx:pt>
          <cx:pt idx="947">3.2195140533214217</cx:pt>
          <cx:pt idx="948">3.2034018050738449</cx:pt>
          <cx:pt idx="949">3.22520540800706</cx:pt>
          <cx:pt idx="950">3.1484195641307253</cx:pt>
          <cx:pt idx="951">3.2114078619812632</cx:pt>
          <cx:pt idx="952">3.2195140533214217</cx:pt>
          <cx:pt idx="953">3.2233762890100959</cx:pt>
          <cx:pt idx="954">3.1973153849741824</cx:pt>
          <cx:pt idx="955">3.1959533234506319</cx:pt>
          <cx:pt idx="956">3.2089916869522268</cx:pt>
          <cx:pt idx="957">3.2057891445173112</cx:pt>
          <cx:pt idx="958">3.2053505009087964</cx:pt>
          <cx:pt idx="959">3.1976441364255712</cx:pt>
          <cx:pt idx="960">3.210865635629681</cx:pt>
          <cx:pt idx="961">3.2163624805551847</cx:pt>
          <cx:pt idx="962">3.2229481725609332</cx:pt>
          <cx:pt idx="963">3.175288584815128</cx:pt>
          <cx:pt idx="964">3.2231872803100456</cx:pt>
          <cx:pt idx="965">3.2046396190834701</cx:pt>
          <cx:pt idx="966">3.2343809803133605</cx:pt>
          <cx:pt idx="967">3.2233056452108269</cx:pt>
          <cx:pt idx="968">3.2213378455568429</cx:pt>
          <cx:pt idx="969">3.2073544135028889</cx:pt>
          <cx:pt idx="970">3.195061313298508</cx:pt>
          <cx:pt idx="971">3.220085913637472</cx:pt>
          <cx:pt idx="972">3.2134119311412217</cx:pt>
          <cx:pt idx="973">3.1915523884578891</cx:pt>
          <cx:pt idx="974">3.2174285799403548</cx:pt>
          <cx:pt idx="975">3.2031458125328811</cx:pt>
          <cx:pt idx="976">3.1976441364255712</cx:pt>
          <cx:pt idx="977">3.220085913637472</cx:pt>
          <cx:pt idx="978">3.2236097645286623</cx:pt>
          <cx:pt idx="979">3.1900430874979686</cx:pt>
          <cx:pt idx="980">3.2236514664565163</cx:pt>
          <cx:pt idx="981">3.2091877629916041</cx:pt>
          <cx:pt idx="982">3.2053505009087964</cx:pt>
          <cx:pt idx="983">3.2020783114392901</cx:pt>
          <cx:pt idx="984">3.2046396190834701</cx:pt>
          <cx:pt idx="985">3.2117558325184992</cx:pt>
          <cx:pt idx="986">3.2027562870632331</cx:pt>
          <cx:pt idx="987">3.210874640150128</cx:pt>
          <cx:pt idx="988">3.1984466538828209</cx:pt>
          <cx:pt idx="989">3.2018204730268645</cx:pt>
          <cx:pt idx="990">3.1792074088087583</cx:pt>
          <cx:pt idx="991">3.1626539650790808</cx:pt>
          <cx:pt idx="992">3.1626539650790808</cx:pt>
          <cx:pt idx="993">3.2007018173264661</cx:pt>
          <cx:pt idx="994">3.2024264764296961</cx:pt>
          <cx:pt idx="995">3.1792074088087583</cx:pt>
          <cx:pt idx="996">3.1851700327201282</cx:pt>
          <cx:pt idx="997">3.1913210819640723</cx:pt>
          <cx:pt idx="998">3.1952423518153417</cx:pt>
          <cx:pt idx="999">3.2113199423246295</cx:pt>
          <cx:pt idx="1000">3.210865635629681</cx:pt>
          <cx:pt idx="1001">3.2041527032969177</cx:pt>
          <cx:pt idx="1002">3.2051160736417117</cx:pt>
          <cx:pt idx="1003">3.2093820353458518</cx:pt>
          <cx:pt idx="1004">3.2051160736417117</cx:pt>
          <cx:pt idx="1005">3.210865635629681</cx:pt>
          <cx:pt idx="1006">3.2043974941145987</cx:pt>
          <cx:pt idx="1007">3.179865157694624</cx:pt>
          <cx:pt idx="1008">3.2542030294759892</cx:pt>
          <cx:pt idx="1009">3.2542030294759892</cx:pt>
          <cx:pt idx="1010">3.195061313298508</cx:pt>
          <cx:pt idx="1011">3.2074604943624934</cx:pt>
          <cx:pt idx="1012">3.1900430874979686</cx:pt>
          <cx:pt idx="1013">3.1911833988669471</cx:pt>
          <cx:pt idx="1014">3.1814446516109895</cx:pt>
          <cx:pt idx="1015">3.225415950198157</cx:pt>
          <cx:pt idx="1016">3.2099543181677017</cx:pt>
          <cx:pt idx="1017">3.2141917052489752</cx:pt>
          <cx:pt idx="1018">3.2195140533214217</cx:pt>
          <cx:pt idx="1019">3.1976441364255712</cx:pt>
          <cx:pt idx="1020">3.2005580836852605</cx:pt>
          <cx:pt idx="1021">3.2291587048670665</cx:pt>
          <cx:pt idx="1022">3.202492823686208</cx:pt>
          <cx:pt idx="1023">3.1925777800797484</cx:pt>
          <cx:pt idx="1024">3.2081887389324781</cx:pt>
          <cx:pt idx="1025">3.2099543181677017</cx:pt>
          <cx:pt idx="1026">3.206924794876862</cx:pt>
          <cx:pt idx="1027">3.2046396190834701</cx:pt>
          <cx:pt idx="1028">3.2039051943109174</cx:pt>
          <cx:pt idx="1029">3.206924794876862</cx:pt>
          <cx:pt idx="1030">3.1935627413821162</cx:pt>
          <cx:pt idx="1031">3.189594917753424</cx:pt>
          <cx:pt idx="1032">3.1904835377338694</cx:pt>
          <cx:pt idx="1033">3.2126007429915333</cx:pt>
          <cx:pt idx="1034">3.2117558325184992</cx:pt>
          <cx:pt idx="1035">3.1963011344763772</cx:pt>
          <cx:pt idx="1036">3.1900430874979686</cx:pt>
          <cx:pt idx="1037">3.206924794876862</cx:pt>
          <cx:pt idx="1038">3.2020918014166435</cx:pt>
          <cx:pt idx="1039">3.2089916869522268</cx:pt>
          <cx:pt idx="1040">3.198603942783985</cx:pt>
          <cx:pt idx="1041">3.1966440005148686</cx:pt>
          <cx:pt idx="1042">3.198603942783985</cx:pt>
          <cx:pt idx="1043">3.2058119898904711</cx:pt>
          <cx:pt idx="1044">3.210874640150128</cx:pt>
          <cx:pt idx="1045">3.2141917052489752</cx:pt>
          <cx:pt idx="1046">3.175288584815128</cx:pt>
          <cx:pt idx="1047">3.2231872803100456</cx:pt>
          <cx:pt idx="1048">3.2134119311412217</cx:pt>
          <cx:pt idx="1049">3.1837971283958906</cx:pt>
          <cx:pt idx="1050">3.1931734273294059</cx:pt>
          <cx:pt idx="1051">3.1995262077620845</cx:pt>
          <cx:pt idx="1052">3.2007018173264661</cx:pt>
          <cx:pt idx="1053">3.1811358717121649</cx:pt>
          <cx:pt idx="1054">3.1854098539718798</cx:pt>
          <cx:pt idx="1055">3.1756678227620418</cx:pt>
          <cx:pt idx="1056">3.1614164510765592</cx:pt>
          <cx:pt idx="1057">3.1961278549443821</cx:pt>
          <cx:pt idx="1058">3.2101416603824156</cx:pt>
          <cx:pt idx="1059">3.210602789992091</cx:pt>
          <cx:pt idx="1060">3.207671099581404</cx:pt>
          <cx:pt idx="1061">3.1921726376743478</cx:pt>
          <cx:pt idx="1062">3.1959515717591387</cx:pt>
          <cx:pt idx="1063">3.206924794876862</cx:pt>
          <cx:pt idx="1064">3.206924794876862</cx:pt>
          <cx:pt idx="1065">3.1921726376743478</cx:pt>
          <cx:pt idx="1066">3.1948789217460725</cx:pt>
          <cx:pt idx="1067">3.2036549133517545</cx:pt>
          <cx:pt idx="1068">3.2079831827430194</cx:pt>
          <cx:pt idx="1069">3.2058005701819035</cx:pt>
          <cx:pt idx="1070">3.2046396190834701</cx:pt>
          <cx:pt idx="1071">3.1992227966848445</cx:pt>
          <cx:pt idx="1072">3.2149421535194778</cx:pt>
          <cx:pt idx="1073">3.1851700327201282</cx:pt>
          <cx:pt idx="1074">3.1814446516109895</cx:pt>
          <cx:pt idx="1075">3.1952423518153417</cx:pt>
          <cx:pt idx="1076">3.2011277222094936</cx:pt>
          <cx:pt idx="1077">3.1963873097009854</cx:pt>
          <cx:pt idx="1078">3.1933688483474318</cx:pt>
          <cx:pt idx="1079">3.2020918014166435</cx:pt>
          <cx:pt idx="1080">3.2156651706501478</cx:pt>
          <cx:pt idx="1081">3.2105113770168754</cx:pt>
          <cx:pt idx="1082">3.1959533234506319</cx:pt>
          <cx:pt idx="1083">3.2046396190834701</cx:pt>
          <cx:pt idx="1084">3.2034018050738449</cx:pt>
          <cx:pt idx="1085">3.2126007429915333</cx:pt>
          <cx:pt idx="1086">3.2007018173264661</cx:pt>
          <cx:pt idx="1087">3.1989150966757385</cx:pt>
          <cx:pt idx="1088">3.2148683729484131</cx:pt>
          <cx:pt idx="1089">3.1886744391146098</cx:pt>
          <cx:pt idx="1090">3.2289562129311791</cx:pt>
          <cx:pt idx="1091">3.1907009409104683</cx:pt>
          <cx:pt idx="1092">3.2351617528562535</cx:pt>
          <cx:pt idx="1093">3.2081887389324781</cx:pt>
          <cx:pt idx="1094">3.2222111315043058</cx:pt>
          <cx:pt idx="1095">3.1935627413821162</cx:pt>
          <cx:pt idx="1096">3.2091877629916041</cx:pt>
          <cx:pt idx="1097">3.2236560939648586</cx:pt>
          <cx:pt idx="1098">3.2049979190067637</cx:pt>
          <cx:pt idx="1099">3.2007018173264661</cx:pt>
          <cx:pt idx="1100">3.2236560939648586</cx:pt>
          <cx:pt idx="1101">3.2289562129311791</cx:pt>
          <cx:pt idx="1102">3.1941354604417267</cx:pt>
          <cx:pt idx="1103">3.2011277222094936</cx:pt>
          <cx:pt idx="1104">3.2046396190834701</cx:pt>
          <cx:pt idx="1105">3.1998257294828547</cx:pt>
          <cx:pt idx="1106">3.2028868771251373</cx:pt>
          <cx:pt idx="1107">3.2192569019109296</cx:pt>
          <cx:pt idx="1108">3.1933688483474318</cx:pt>
          <cx:pt idx="1109">3.2196874590892017</cx:pt>
          <cx:pt idx="1110">3.2046396190834701</cx:pt>
          <cx:pt idx="1111">3.2316425708719567</cx:pt>
          <cx:pt idx="1112">3.2088929632625245</cx:pt>
          <cx:pt idx="1113">3.2007018173264661</cx:pt>
          <cx:pt idx="1114">3.2216198087128163</cx:pt>
          <cx:pt idx="1115">3.1669698083655877</cx:pt>
          <cx:pt idx="1116">3.2043974941145987</cx:pt>
          <cx:pt idx="1117">3.1904835377338694</cx:pt>
          <cx:pt idx="1118">3.1907009409104683</cx:pt>
          <cx:pt idx="1119">3.1886744391146098</cx:pt>
          <cx:pt idx="1120">3.1963011344763772</cx:pt>
          <cx:pt idx="1121">3.2058119898904711</cx:pt>
          <cx:pt idx="1122">3.2012679569075235</cx:pt>
          <cx:pt idx="1123">3.2023599346129528</cx:pt>
          <cx:pt idx="1124">3.2090899522792582</cx:pt>
          <cx:pt idx="1125">3.2105113770168754</cx:pt>
          <cx:pt idx="1126">3.1737201773767647</cx:pt>
          <cx:pt idx="1127">3.2058119898904711</cx:pt>
          <cx:pt idx="1128">3.1772796120244875</cx:pt>
          <cx:pt idx="1129">3.2058119898904711</cx:pt>
          <cx:pt idx="1130">3.2067067424984659</cx:pt>
          <cx:pt idx="1131">3.2036549133517545</cx:pt>
          <cx:pt idx="1132">3.2039051943109174</cx:pt>
          <cx:pt idx="1133">3.204518886616722</cx:pt>
          <cx:pt idx="1134">3.2051160736417117</cx:pt>
          <cx:pt idx="1135">3.1933688483474318</cx:pt>
          <cx:pt idx="1136">3.2005580836852605</cx:pt>
          <cx:pt idx="1137">3.2046396190834701</cx:pt>
          <cx:pt idx="1138">3.1974803273330865</cx:pt>
          <cx:pt idx="1139">3.202492823686208</cx:pt>
          <cx:pt idx="1140">3.1959533234506319</cx:pt>
          <cx:pt idx="1141">3.1966440005148686</cx:pt>
          <cx:pt idx="1142">3.2058005701819035</cx:pt>
          <cx:pt idx="1143">3.2120980011699114</cx:pt>
          <cx:pt idx="1144">3.2046396190834701</cx:pt>
          <cx:pt idx="1145">3.1835139470348435</cx:pt>
          <cx:pt idx="1146">3.1937551274235232</cx:pt>
          <cx:pt idx="1147">3.1976441364255712</cx:pt>
          <cx:pt idx="1148">3.1941354604417267</cx:pt>
          <cx:pt idx="1149">3.1941354604417267</cx:pt>
          <cx:pt idx="1150">3.1857000674312044</cx:pt>
          <cx:pt idx="1151">3.1913421975888392</cx:pt>
          <cx:pt idx="1152">3.2091877629916041</cx:pt>
          <cx:pt idx="1153">3.2138056096114012</cx:pt>
          <cx:pt idx="1154">3.2078796591504313</cx:pt>
          <cx:pt idx="1155">3.2058576092740871</cx:pt>
          <cx:pt idx="1156">3.2007018173264661</cx:pt>
          <cx:pt idx="1157">3.1913421975888392</cx:pt>
          <cx:pt idx="1158">3.1840773730869274</cx:pt>
          <cx:pt idx="1159">3.1917608420359844</cx:pt>
          <cx:pt idx="1160">3.2288198258416365</cx:pt>
          <cx:pt idx="1161">3.2036549133517545</cx:pt>
          <cx:pt idx="1162">3.2156651706501478</cx:pt>
          <cx:pt idx="1163">3.1851673558960174</cx:pt>
          <cx:pt idx="1164">3.240528455293096</cx:pt>
          <cx:pt idx="1165">3.2081887389324781</cx:pt>
          <cx:pt idx="1166">3.2034018050738449</cx:pt>
          <cx:pt idx="1167">3.2107844184897618</cx:pt>
          <cx:pt idx="1168">3.2067067424984659</cx:pt>
          <cx:pt idx="1169">3.2089916869522268</cx:pt>
          <cx:pt idx="1170">3.2081887389324781</cx:pt>
          <cx:pt idx="1171">3.2152345519673182</cx:pt>
          <cx:pt idx="1172">3.2089916869522268</cx:pt>
          <cx:pt idx="1173">3.2081887389324781</cx:pt>
          <cx:pt idx="1174">3.1963011344763772</cx:pt>
          <cx:pt idx="1175">3.2041527032969177</cx:pt>
          <cx:pt idx="1176">3.2081887389324781</cx:pt>
          <cx:pt idx="1177">3.2046396190834701</cx:pt>
          <cx:pt idx="1178">3.202492823686208</cx:pt>
          <cx:pt idx="1179">3.1823507357482783</cx:pt>
          <cx:pt idx="1180">3.198603942783985</cx:pt>
          <cx:pt idx="1181">3.2122669628207996</cx:pt>
          <cx:pt idx="1182">3.2046396190834701</cx:pt>
          <cx:pt idx="1183">3.2236560939648586</cx:pt>
          <cx:pt idx="1184">3.2190436369669011</cx:pt>
          <cx:pt idx="1185">3.2040292919023106</cx:pt>
          <cx:pt idx="1186">3.2046396190834701</cx:pt>
          <cx:pt idx="1187">3.1889076558232219</cx:pt>
          <cx:pt idx="1188">3.2058119898904711</cx:pt>
          <cx:pt idx="1189">3.2273907517467419</cx:pt>
          <cx:pt idx="1190">3.1992227966848445</cx:pt>
          <cx:pt idx="1191">3.1982883104175963</cx:pt>
          <cx:pt idx="1192">3.2099543181677017</cx:pt>
          <cx:pt idx="1193">3.2170290387746401</cx:pt>
          <cx:pt idx="1194">3.195061313298508</cx:pt>
          <cx:pt idx="1195">3.2056975241230208</cx:pt>
          <cx:pt idx="1196">3.2126007429915333</cx:pt>
          <cx:pt idx="1197">3.2155226766740301</cx:pt>
          <cx:pt idx="1198">3.191130243673415</cx:pt>
          <cx:pt idx="1199">3.2020918014166435</cx:pt>
          <cx:pt idx="1200">3.2105113770168754</cx:pt>
          <cx:pt idx="1201">3.2007018173264661</cx:pt>
          <cx:pt idx="1202">3.2013516885223776</cx:pt>
          <cx:pt idx="1203">3.2046396190834701</cx:pt>
          <cx:pt idx="1204">3.1976441364255712</cx:pt>
          <cx:pt idx="1205">3.2402086220535082</cx:pt>
          <cx:pt idx="1206">3.1893678627434641</cx:pt>
          <cx:pt idx="1207">3.1851700327201282</cx:pt>
          <cx:pt idx="1208">3.2213718067660642</cx:pt>
          <cx:pt idx="1209">3.1868552936669579</cx:pt>
          <cx:pt idx="1210">3.2731883585529782</cx:pt>
          <cx:pt idx="1211">3.2020918014166435</cx:pt>
          <cx:pt idx="1212">3.202492823686208</cx:pt>
          <cx:pt idx="1213">3.2037804037503022</cx:pt>
          <cx:pt idx="1214">3.1966440005148686</cx:pt>
          <cx:pt idx="1215">3.2126007429915333</cx:pt>
          <cx:pt idx="1216">3.2039051943109174</cx:pt>
          <cx:pt idx="1217">3.1945100072861323</cx:pt>
          <cx:pt idx="1218">3.1973153849741824</cx:pt>
          <cx:pt idx="1219">3.2129291303969545</cx:pt>
          <cx:pt idx="1220">3.196813617748075</cx:pt>
          <cx:pt idx="1221">3.1835139470348435</cx:pt>
          <cx:pt idx="1222">3.2222111315043058</cx:pt>
          <cx:pt idx="1223">3.2091877629916041</cx:pt>
          <cx:pt idx="1224">3.2067067424984659</cx:pt>
          <cx:pt idx="1225">3.2015458815262252</cx:pt>
          <cx:pt idx="1226">3.2039051943109174</cx:pt>
          <cx:pt idx="1227">3.2141917052489752</cx:pt>
          <cx:pt idx="1228">3.1851700327201282</cx:pt>
          <cx:pt idx="1229">3.222705831039105</cx:pt>
          <cx:pt idx="1230">3.1931734273294059</cx:pt>
          <cx:pt idx="1231">3.2119276313611462</cx:pt>
          <cx:pt idx="1232">3.1998257294828547</cx:pt>
          <cx:pt idx="1233">3.1867294023138775</cx:pt>
          <cx:pt idx="1234">3.1907009409104683</cx:pt>
          <cx:pt idx="1235">3.1959533234506319</cx:pt>
          <cx:pt idx="1236">3.211231646250345</cx:pt>
          <cx:pt idx="1237">3.2099543181677017</cx:pt>
          <cx:pt idx="1238">3.211231646250345</cx:pt>
          <cx:pt idx="1239">3.2236560939648586</cx:pt>
          <cx:pt idx="1240">3.2117472046836864</cx:pt>
          <cx:pt idx="1241">3.2089916869522268</cx:pt>
          <cx:pt idx="1242">3.1756678227620418</cx:pt>
          <cx:pt idx="1243">3.2149421535194778</cx:pt>
          <cx:pt idx="1244">3.2039051943109174</cx:pt>
          <cx:pt idx="1245">3.2126007429915333</cx:pt>
          <cx:pt idx="1246">3.2117472046836864</cx:pt>
          <cx:pt idx="1247">3.1882016115743079</cx:pt>
          <cx:pt idx="1248">3.2007018173264661</cx:pt>
          <cx:pt idx="1249">3.2030167164166281</cx:pt>
          <cx:pt idx="1250">3.2126007429915333</cx:pt>
          <cx:pt idx="1251">3.1929764569161181</cx:pt>
          <cx:pt idx="1252">3.2004134511180804</cx:pt>
          <cx:pt idx="1253">3.2141917052489752</cx:pt>
          <cx:pt idx="1254">3.1933688483474318</cx:pt>
          <cx:pt idx="1255">3.2126007429915333</cx:pt>
          <cx:pt idx="1256">3.2105113770168754</cx:pt>
          <cx:pt idx="1257">3.1976441364255712</cx:pt>
          <cx:pt idx="1258">3.1976441364255712</cx:pt>
          <cx:pt idx="1259">3.2102347056334279</cx:pt>
          <cx:pt idx="1260">3.2199729366810788</cx:pt>
          <cx:pt idx="1261">3.1959533234506319</cx:pt>
          <cx:pt idx="1262">3.1771367725241775</cx:pt>
          <cx:pt idx="1263">3.2051160736417117</cx:pt>
          <cx:pt idx="1264">3.2089916869522268</cx:pt>
          <cx:pt idx="1265">3.1756678227620418</cx:pt>
          <cx:pt idx="1266">3.2163624805551847</cx:pt>
          <cx:pt idx="1267">3.2156651706501478</cx:pt>
          <cx:pt idx="1268">3.2034018050738449</cx:pt>
          <cx:pt idx="1269">3.2262333913650241</cx:pt>
          <cx:pt idx="1270">3.2134119311412217</cx:pt>
          <cx:pt idx="1271">3.220085913637472</cx:pt>
          <cx:pt idx="1272">3.1877200258480385</cx:pt>
          <cx:pt idx="1273">3.210874640150128</cx:pt>
          <cx:pt idx="1274">3.2058119898904711</cx:pt>
          <cx:pt idx="1275">3.1941354604417267</cx:pt>
          <cx:pt idx="1276">3.2020918014166435</cx:pt>
          <cx:pt idx="1277">3.2049979190067637</cx:pt>
          <cx:pt idx="1278">3.2007018173264661</cx:pt>
          <cx:pt idx="1279">3.2173636473769132</cx:pt>
          <cx:pt idx="1280">3.2046396190834701</cx:pt>
          <cx:pt idx="1281">3.2236560939648586</cx:pt>
          <cx:pt idx="1282">3.2007018173264661</cx:pt>
          <cx:pt idx="1283">3.2123509219916251</cx:pt>
          <cx:pt idx="1284">3.2058005701819035</cx:pt>
          <cx:pt idx="1285">3.2101416603824156</cx:pt>
          <cx:pt idx="1286">3.2046396190834701</cx:pt>
          <cx:pt idx="1287">3.1772796120244875</cx:pt>
          <cx:pt idx="1288">3.2273907517467419</cx:pt>
          <cx:pt idx="1289">3.2079831827430194</cx:pt>
          <cx:pt idx="1290">3.2007018173264661</cx:pt>
          <cx:pt idx="1291">3.2058119898904711</cx:pt>
          <cx:pt idx="1292">3.2124345367551874</cx:pt>
          <cx:pt idx="1293">3.1864758008429703</cx:pt>
          <cx:pt idx="1294">3.1982883104175963</cx:pt>
          <cx:pt idx="1295">3.2172984946768572</cx:pt>
          <cx:pt idx="1296">3.1808236036566733</cx:pt>
          <cx:pt idx="1297">3.2138834270451162</cx:pt>
          <cx:pt idx="1298">3.196813617748075</cx:pt>
          <cx:pt idx="1299">3.1976441364255712</cx:pt>
          <cx:pt idx="1300">3.1941354604417267</cx:pt>
          <cx:pt idx="1301">3.2129291303969545</cx:pt>
          <cx:pt idx="1302">3.210874640150128</cx:pt>
          <cx:pt idx="1303">3.2046396190834701</cx:pt>
          <cx:pt idx="1304">3.2009866269891898</cx:pt>
          <cx:pt idx="1305">3.2138834270451162</cx:pt>
          <cx:pt idx="1306">3.2079831827430194</cx:pt>
          <cx:pt idx="1307">3.2036549133517545</cx:pt>
          <cx:pt idx="1308">3.220085913637472</cx:pt>
          <cx:pt idx="1309">3.1948789217460725</cx:pt>
          <cx:pt idx="1310">3.2072478077614335</cx:pt>
          <cx:pt idx="1311">3.1976441364255712</cx:pt>
          <cx:pt idx="1312">3.1716341654760627</cx:pt>
          <cx:pt idx="1313">3.1982883104175963</cx:pt>
          <cx:pt idx="1314">3.2128475306924154</cx:pt>
          <cx:pt idx="1315">3.2073544135028889</cx:pt>
          <cx:pt idx="1316">3.2079831827430194</cx:pt>
          <cx:pt idx="1317">3.210874640150128</cx:pt>
          <cx:pt idx="1318">3.2053505009087964</cx:pt>
          <cx:pt idx="1319">3.2123509219916251</cx:pt>
          <cx:pt idx="1320">3.1900430874979686</cx:pt>
          <cx:pt idx="1321">3.1904835377338694</cx:pt>
          <cx:pt idx="1322">3.1693914077455352</cx:pt>
          <cx:pt idx="1323">3.2046396190834701</cx:pt>
          <cx:pt idx="1324">3.1835139470348435</cx:pt>
          <cx:pt idx="1325">3.1974803273330865</cx:pt>
          <cx:pt idx="1326">3.2046396190834701</cx:pt>
          <cx:pt idx="1327">3.2236560939648586</cx:pt>
          <cx:pt idx="1328">3.210874640150128</cx:pt>
          <cx:pt idx="1329">3.2153791416195618</cx:pt>
          <cx:pt idx="1330">3.2164989985269634</cx:pt>
          <cx:pt idx="1331">3.1862197397028065</cx:pt>
          <cx:pt idx="1332">3.2034018050738449</cx:pt>
          <cx:pt idx="1333">3.2147943163938733</cx:pt>
          <cx:pt idx="1334">3.1998257294828547</cx:pt>
          <cx:pt idx="1335">3.2180660810936605</cx:pt>
          <cx:pt idx="1336">3.210874640150128</cx:pt>
          <cx:pt idx="1337">3.2327534150726107</cx:pt>
          <cx:pt idx="1338">3.2079831827430194</cx:pt>
          <cx:pt idx="1339">3.1992227966848445</cx:pt>
          <cx:pt idx="1340">3.2085940038662546</cx:pt>
          <cx:pt idx="1341">3.2058119898904711</cx:pt>
          <cx:pt idx="1342">3.2163624805551847</cx:pt>
          <cx:pt idx="1343">3.1929764569161181</cx:pt>
          <cx:pt idx="1344">3.1886744391146098</cx:pt>
          <cx:pt idx="1345">3.1923760286216978</cx:pt>
          <cx:pt idx="1346">3.2079831827430194</cx:pt>
          <cx:pt idx="1347">3.1998257294828547</cx:pt>
          <cx:pt idx="1348">3.2012679569075235</cx:pt>
          <cx:pt idx="1349">3.1959533234506319</cx:pt>
          <cx:pt idx="1350">3.1772796120244875</cx:pt>
          <cx:pt idx="1351">3.2081887389324781</cx:pt>
          <cx:pt idx="1352">3.1689221783192401</cx:pt>
          <cx:pt idx="1353">3.1913421975888392</cx:pt>
          <cx:pt idx="1354">3.2172984946768572</cx:pt>
          <cx:pt idx="1355">3.2153069794729459</cx:pt>
          <cx:pt idx="1356">3.1900430874979686</cx:pt>
          <cx:pt idx="1357">3.2119276313611462</cx:pt>
          <cx:pt idx="1358">3.2547049644008865</cx:pt>
          <cx:pt idx="1359">3.2141917052489752</cx:pt>
          <cx:pt idx="1360">3.2141917052489752</cx:pt>
          <cx:pt idx="1361">3.2206407022795802</cx:pt>
          <cx:pt idx="1362">3.204275435172649</cx:pt>
          <cx:pt idx="1363">3.2217025232500496</cx:pt>
          <cx:pt idx="1364">3.2089916869522268</cx:pt>
          <cx:pt idx="1365">3.2075660548906519</cx:pt>
          <cx:pt idx="1366">3.1886744391146098</cx:pt>
          <cx:pt idx="1367">3.1929764569161181</cx:pt>
          <cx:pt idx="1368">3.2146453679974742</cx:pt>
          <cx:pt idx="1369">3.2119276313611462</cx:pt>
          <cx:pt idx="1370">3.2020918014166435</cx:pt>
          <cx:pt idx="1371">3.206924794876862</cx:pt>
          <cx:pt idx="1372">3.210874640150128</cx:pt>
          <cx:pt idx="1373">3.1854098539718798</cx:pt>
          <cx:pt idx="1374">3.2058119898904711</cx:pt>
          <cx:pt idx="1375">3.2046396190834701</cx:pt>
          <cx:pt idx="1376">3.2089916869522268</cx:pt>
          <cx:pt idx="1377">3.2089916869522268</cx:pt>
          <cx:pt idx="1378">3.2028868771251373</cx:pt>
          <cx:pt idx="1379">3.1854098539718798</cx:pt>
          <cx:pt idx="1380">3.2327534150726107</cx:pt>
          <cx:pt idx="1381">3.1842164109235411</cx:pt>
          <cx:pt idx="1382">3.2557756634988353</cx:pt>
          <cx:pt idx="1383">3.2062639564639159</cx:pt>
          <cx:pt idx="1384">3.1823507357482783</cx:pt>
          <cx:pt idx="1385">3.1851700327201282</cx:pt>
          <cx:pt idx="1386">3.2070330031439487</cx:pt>
          <cx:pt idx="1387">3.2093820353458518</cx:pt>
          <cx:pt idx="1388">3.1823507357482783</cx:pt>
          <cx:pt idx="1389">3.2141840559821855</cx:pt>
          <cx:pt idx="1390">3.2065968886319784</cx:pt>
          <cx:pt idx="1391">3.2053505009087964</cx:pt>
          <cx:pt idx="1392">3.2051160736417117</cx:pt>
          <cx:pt idx="1393">3.2015458815262252</cx:pt>
          <cx:pt idx="1394">3.2027562870632331</cx:pt>
          <cx:pt idx="1395">3.2119276313611462</cx:pt>
          <cx:pt idx="1396">3.1937551274235232</cx:pt>
          <cx:pt idx="1397">3.1937551274235232</cx:pt>
          <cx:pt idx="1398">3.2256795411393275</cx:pt>
          <cx:pt idx="1399">3.1987601894713866</cx:pt>
          <cx:pt idx="1400">3.1845197890891974</cx:pt>
          <cx:pt idx="1401">3.2058119898904711</cx:pt>
          <cx:pt idx="1402">3.2303861481372378</cx:pt>
          <cx:pt idx="1403">3.1956004399735165</cx:pt>
          <cx:pt idx="1404">3.2262333913650241</cx:pt>
          <cx:pt idx="1405">3.1941354604417267</cx:pt>
          <cx:pt idx="1406">3.1915523884578891</cx:pt>
          <cx:pt idx="1407">3.2557756634988353</cx:pt>
          <cx:pt idx="1408">3.1973153849741824</cx:pt>
          <cx:pt idx="1409">3.2070330031439487</cx:pt>
          <cx:pt idx="1410">3.1805077771904369</cx:pt>
          <cx:pt idx="1411">3.1792074088087583</cx:pt>
          <cx:pt idx="1412">3.2384898185031785</cx:pt>
          <cx:pt idx="1413">3.1851700327201282</cx:pt>
          <cx:pt idx="1414">3.2122669628207996</cx:pt>
          <cx:pt idx="1415">3.2001214491081242</cx:pt>
          <cx:pt idx="1416">3.1956004399735165</cx:pt>
          <cx:pt idx="1417">3.2016835894909019</cx:pt>
          <cx:pt idx="1418">3.2557756634988353</cx:pt>
          <cx:pt idx="1419">3.2001214491081242</cx:pt>
          <cx:pt idx="1420">3.2034018050738449</cx:pt>
          <cx:pt idx="1421">3.2079831827430194</cx:pt>
          <cx:pt idx="1422">3.2055824577773708</cx:pt>
          <cx:pt idx="1423">3.2079831827430194</cx:pt>
          <cx:pt idx="1424">3.2074710737556336</cx:pt>
          <cx:pt idx="1425">3.2279410566423787</cx:pt>
          <cx:pt idx="1426">3.1811358717121649</cx:pt>
          <cx:pt idx="1427">3.1868552936669579</cx:pt>
          <cx:pt idx="1428">3.2457089014006071</cx:pt>
          <cx:pt idx="1429">3.2231872803100456</cx:pt>
          <cx:pt idx="1430">3.2089916869522268</cx:pt>
          <cx:pt idx="1431">3.1941354604417267</cx:pt>
          <cx:pt idx="1432">3.2330192679494187</cx:pt>
          <cx:pt idx="1433">3.2141917052489752</cx:pt>
          <cx:pt idx="1434">3.2206407022795802</cx:pt>
          <cx:pt idx="1435">3.2146453679974742</cx:pt>
          <cx:pt idx="1436">3.2097652848085141</cx:pt>
          <cx:pt idx="1437">3.1689221783192401</cx:pt>
          <cx:pt idx="1438">3.2231872803100456</cx:pt>
          <cx:pt idx="1439">3.2176861348853665</cx:pt>
          <cx:pt idx="1440">3.2141917052489752</cx:pt>
          <cx:pt idx="1441">3.2079831827430194</cx:pt>
          <cx:pt idx="1442">3.1995262077620845</cx:pt>
          <cx:pt idx="1443">3.1886744391146098</cx:pt>
          <cx:pt idx="1444">3.2073544135028889</cx:pt>
          <cx:pt idx="1445">3.2058119898904711</cx:pt>
          <cx:pt idx="1446">3.2079831827430194</cx:pt>
          <cx:pt idx="1447">3.2051160736417117</cx:pt>
          <cx:pt idx="1448">3.2211739912934068</cx:pt>
          <cx:pt idx="1449">3.1973153849741824</cx:pt>
          <cx:pt idx="1450">3.2089916869522268</cx:pt>
          <cx:pt idx="1451">3.1792074088087583</cx:pt>
          <cx:pt idx="1452">3.2117558325184992</cx:pt>
          <cx:pt idx="1453">3.1929764569161181</cx:pt>
          <cx:pt idx="1454">3.1921726376743478</cx:pt>
          <cx:pt idx="1455">3.2061518385450634</cx:pt>
          <cx:pt idx="1456">3.2149421535194778</cx:pt>
          <cx:pt idx="1457">3.1823507357482783</cx:pt>
          <cx:pt idx="1458">3.2360257433593911</cx:pt>
          <cx:pt idx="1459">3.2275761933796412</cx:pt>
          <cx:pt idx="1460">3.1900430874979686</cx:pt>
          <cx:pt idx="1461">3.2075660548906519</cx:pt>
          <cx:pt idx="1462">3.2073544135028889</cx:pt>
          <cx:pt idx="1463">3.1854363681227502</cx:pt>
          <cx:pt idx="1464">3.2099543181677017</cx:pt>
          <cx:pt idx="1465">3.2126007429915333</cx:pt>
          <cx:pt idx="1466">3.2134119311412217</cx:pt>
          <cx:pt idx="1467">3.2097652848085141</cx:pt>
          <cx:pt idx="1468">3.1921726376743478</cx:pt>
          <cx:pt idx="1469">3.1945100072861323</cx:pt>
          <cx:pt idx="1470">3.2043974941145987</cx:pt>
          <cx:pt idx="1471">3.2099543181677017</cx:pt>
          <cx:pt idx="1472">3.1941354604417267</cx:pt>
          <cx:pt idx="1473">3.206924794876862</cx:pt>
          <cx:pt idx="1474">3.2041527032969177</cx:pt>
          <cx:pt idx="1475">3.191130243673415</cx:pt>
          <cx:pt idx="1476">3.2147943163938733</cx:pt>
          <cx:pt idx="1477">3.1792074088087583</cx:pt>
          <cx:pt idx="1478">3.2046396190834701</cx:pt>
          <cx:pt idx="1479">3.2106938027877323</cx:pt>
          <cx:pt idx="1480">3.1905654993826476</cx:pt>
          <cx:pt idx="1481">3.1945100072861323</cx:pt>
          <cx:pt idx="1482">3.2126007429915333</cx:pt>
          <cx:pt idx="1483">3.2054667852615961</cx:pt>
          <cx:pt idx="1484">3.2236514664565163</cx:pt>
          <cx:pt idx="1485">3.2163624805551847</cx:pt>
          <cx:pt idx="1486">3.1814446516109895</cx:pt>
          <cx:pt idx="1487">3.2406856428706625</cx:pt>
          <cx:pt idx="1488">3.2291587048670665</cx:pt>
          <cx:pt idx="1489">3.1917608420359844</cx:pt>
          <cx:pt idx="1490">3.206924794876862</cx:pt>
          <cx:pt idx="1491">3.2229962503598295</cx:pt>
          <cx:pt idx="1492">3.2058119898904711</cx:pt>
          <cx:pt idx="1493">3.2079831827430194</cx:pt>
          <cx:pt idx="1494">3.2358953561020889</cx:pt>
          <cx:pt idx="1495">3.1959533234506319</cx:pt>
          <cx:pt idx="1496">3.2091877629916041</cx:pt>
          <cx:pt idx="1497">3.1948789217460725</cx:pt>
          <cx:pt idx="1498">3.1903082689090918</cx:pt>
          <cx:pt idx="1499">3.2020918014166435</cx:pt>
          <cx:pt idx="1500">3.2067067424984659</cx:pt>
          <cx:pt idx="1501">3.2288198258416365</cx:pt>
          <cx:pt idx="1502">3.2085940038662546</cx:pt>
          <cx:pt idx="1503">3.1741202435912608</cx:pt>
          <cx:pt idx="1504">3.2141917052489752</cx:pt>
          <cx:pt idx="1505">3.1835139470348435</cx:pt>
          <cx:pt idx="1506">3.2134119311412217</cx:pt>
          <cx:pt idx="1507">3.1948606074847534</cx:pt>
          <cx:pt idx="1508">3.2321521542038281</cx:pt>
          <cx:pt idx="1509">3.206924794876862</cx:pt>
          <cx:pt idx="1510">3.2058119898904711</cx:pt>
          <cx:pt idx="1511">3.2007018173264661</cx:pt>
          <cx:pt idx="1512">3.2020918014166435</cx:pt>
          <cx:pt idx="1513">3.222899965419495</cx:pt>
          <cx:pt idx="1514">3.2135703292753561</cx:pt>
          <cx:pt idx="1515">3.196982044485988</cx:pt>
          <cx:pt idx="1516">3.2097652848085141</cx:pt>
          <cx:pt idx="1517">3.2104195607416086</cx:pt>
          <cx:pt idx="1518">3.195061313298508</cx:pt>
          <cx:pt idx="1519">3.2089916869522268</cx:pt>
          <cx:pt idx="1520">3.1900430874979686</cx:pt>
          <cx:pt idx="1521">3.2048791290906862</cx:pt>
          <cx:pt idx="1522">3.2113199423246295</cx:pt>
          <cx:pt idx="1523">3.2073544135028889</cx:pt>
          <cx:pt idx="1524">3.2105113770168754</cx:pt>
          <cx:pt idx="1525">3.2301353072120764</cx:pt>
          <cx:pt idx="1526">3.1886744391146098</cx:pt>
          <cx:pt idx="1527">3.2134119311412217</cx:pt>
          <cx:pt idx="1528">3.1990696045786144</cx:pt>
          <cx:pt idx="1529">3.191130243673415</cx:pt>
          <cx:pt idx="1530">3.225415950198157</cx:pt>
          <cx:pt idx="1531">3.1771367725241775</cx:pt>
          <cx:pt idx="1532">3.1966440005148686</cx:pt>
          <cx:pt idx="1533">3.2040292919023106</cx:pt>
          <cx:pt idx="1534">3.198603942783985</cx:pt>
          <cx:pt idx="1535">3.1869805855695246</cx:pt>
          <cx:pt idx="1536">3.2178136251047711</cx:pt>
          <cx:pt idx="1537">3.1989150966757385</cx:pt>
          <cx:pt idx="1538">3.2236560939648586</cx:pt>
          <cx:pt idx="1539">3.1966440005148686</cx:pt>
          <cx:pt idx="1540">3.2055824577773708</cx:pt>
          <cx:pt idx="1541">3.210874640150128</cx:pt>
          <cx:pt idx="1542">3.2034018050738449</cx:pt>
          <cx:pt idx="1543">3.2064864763724601</cx:pt>
          <cx:pt idx="1544">3.1835139470348435</cx:pt>
          <cx:pt idx="1545">3.2115825833192173</cx:pt>
          <cx:pt idx="1546">3.1959533234506319</cx:pt>
          <cx:pt idx="1547">3.1756678227620418</cx:pt>
          <cx:pt idx="1548">3.2097652848085141</cx:pt>
          <cx:pt idx="1549">3.1974803273330865</cx:pt>
          <cx:pt idx="1550">3.2170356558881577</cx:pt>
          <cx:pt idx="1551">3.1772796120244875</cx:pt>
          <cx:pt idx="1552">3.1835139470348435</cx:pt>
          <cx:pt idx="1553">3.2058119898904711</cx:pt>
          <cx:pt idx="1554">3.2147943163938733</cx:pt>
          <cx:pt idx="1555">3.1886744391146098</cx:pt>
          <cx:pt idx="1556">3.1877200258480385</cx:pt>
          <cx:pt idx="1557">3.2156651706501478</cx:pt>
          <cx:pt idx="1558">3.2055824577773708</cx:pt>
          <cx:pt idx="1559">3.2058119898904711</cx:pt>
          <cx:pt idx="1560">3.2298162118775244</cx:pt>
          <cx:pt idx="1561">3.2007018173264661</cx:pt>
          <cx:pt idx="1562">3.2007018173264661</cx:pt>
          <cx:pt idx="1563">3.2088929632625245</cx:pt>
          <cx:pt idx="1564">3.2298162118775244</cx:pt>
          <cx:pt idx="1565">3.2034018050738449</cx:pt>
          <cx:pt idx="1566">3.2277596154949748</cx:pt>
          <cx:pt idx="1567">3.2231872803100456</cx:pt>
          <cx:pt idx="1568">3.1952423518153417</cx:pt>
          <cx:pt idx="1569">3.2457089014006071</cx:pt>
          <cx:pt idx="1570">3.2291587048670665</cx:pt>
          <cx:pt idx="1571">3.2163624805551847</cx:pt>
          <cx:pt idx="1572">3.1959533234506319</cx:pt>
          <cx:pt idx="1573">3.2075660548906519</cx:pt>
          <cx:pt idx="1574">3.220085913637472</cx:pt>
          <cx:pt idx="1575">3.206924794876862</cx:pt>
          <cx:pt idx="1576">3.1877200258480385</cx:pt>
          <cx:pt idx="1577">3.2097652848085141</cx:pt>
          <cx:pt idx="1578">3.1971492954178098</cx:pt>
          <cx:pt idx="1579">3.2217025232500496</cx:pt>
          <cx:pt idx="1580">3.1811358717121649</cx:pt>
          <cx:pt idx="1581">3.195061313298508</cx:pt>
          <cx:pt idx="1582">3.2149421535194778</cx:pt>
          <cx:pt idx="1583">3.2058119898904711</cx:pt>
          <cx:pt idx="1584">3.2067067424984659</cx:pt>
          <cx:pt idx="1585">3.2007018173264661</cx:pt>
          <cx:pt idx="1586">3.1854098539718798</cx:pt>
          <cx:pt idx="1587">3.2183152359559908</cx:pt>
          <cx:pt idx="1588">3.2097652848085141</cx:pt>
          <cx:pt idx="1589">3.2236560939648586</cx:pt>
          <cx:pt idx="1590">3.1900430874979686</cx:pt>
          <cx:pt idx="1591">3.2064864763724601</cx:pt>
          <cx:pt idx="1592">3.2176861348853665</cx:pt>
          <cx:pt idx="1593">3.2034018050738449</cx:pt>
          <cx:pt idx="1594">3.2069139442280123</cx:pt>
          <cx:pt idx="1595">3.2058005701819035</cx:pt>
          <cx:pt idx="1596">3.2051160736417117</cx:pt>
          <cx:pt idx="1597">3.2149421535194778</cx:pt>
          <cx:pt idx="1598">3.1792074088087583</cx:pt>
          <cx:pt idx="1599">3.2028868771251373</cx:pt>
          <cx:pt idx="1600">3.1937551274235232</cx:pt>
          <cx:pt idx="1601">3.2081887389324781</cx:pt>
          <cx:pt idx="1602">3.198603942783985</cx:pt>
          <cx:pt idx="1603">3.1981288998270259</cx:pt>
          <cx:pt idx="1604">3.2007018173264661</cx:pt>
          <cx:pt idx="1605">3.1792074088087583</cx:pt>
          <cx:pt idx="1606">3.1936398754763551</cx:pt>
          <cx:pt idx="1607">3.1745149161405442</cx:pt>
          <cx:pt idx="1608">3.1867294023138775</cx:pt>
          <cx:pt idx="1609">3.2099543181677017</cx:pt>
          <cx:pt idx="1610">3.1882016115743079</cx:pt>
          <cx:pt idx="1611">3.204275435172649</cx:pt>
          <cx:pt idx="1612">3.2149421535194778</cx:pt>
          <cx:pt idx="1613">3.1992227966848445</cx:pt>
          <cx:pt idx="1614">3.1792074088087583</cx:pt>
          <cx:pt idx="1615">3.2073544135028889</cx:pt>
          <cx:pt idx="1616">3.2145704724433237</cx:pt>
          <cx:pt idx="1617">3.1851700327201282</cx:pt>
          <cx:pt idx="1618">3.2149421535194778</cx:pt>
          <cx:pt idx="1619">3.1995262077620845</cx:pt>
          <cx:pt idx="1620">3.2298162118775244</cx:pt>
          <cx:pt idx="1621">3.1952423518153417</cx:pt>
          <cx:pt idx="1622">3.2332806595854708</cx:pt>
          <cx:pt idx="1623">3.1921705954056896</cx:pt>
          <cx:pt idx="1624">3.220085913637472</cx:pt>
          <cx:pt idx="1625">3.1814446516109895</cx:pt>
          <cx:pt idx="1626">3.2205310670586509</cx:pt>
          <cx:pt idx="1627">3.2202541013899735</cx:pt>
          <cx:pt idx="1628">3.2126007429915333</cx:pt>
          <cx:pt idx="1629">3.198603942783985</cx:pt>
          <cx:pt idx="1630">3.2058005701819035</cx:pt>
          <cx:pt idx="1631">3.175288584815128</cx:pt>
          <cx:pt idx="1632">3.2189241703684908</cx:pt>
          <cx:pt idx="1633">3.2172847845179211</cx:pt>
          <cx:pt idx="1634">3.1945100072861323</cx:pt>
          <cx:pt idx="1635">3.2262333913650241</cx:pt>
          <cx:pt idx="1636">3.2262333913650241</cx:pt>
          <cx:pt idx="1637">3.1992227966848445</cx:pt>
          <cx:pt idx="1638">3.2147943163938733</cx:pt>
          <cx:pt idx="1639">3.2105113770168754</cx:pt>
          <cx:pt idx="1640">3.2015458815262252</cx:pt>
          <cx:pt idx="1641">3.2102347056334279</cx:pt>
          <cx:pt idx="1642">3.1877200258480385</cx:pt>
          <cx:pt idx="1643">3.2058119898904711</cx:pt>
          <cx:pt idx="1644">3.1966440005148686</cx:pt>
          <cx:pt idx="1645">3.2134119311412217</cx:pt>
          <cx:pt idx="1646">3.2098600145647418</cx:pt>
          <cx:pt idx="1647">3.2034018050738449</cx:pt>
          <cx:pt idx="1648">3.1643425118656734</cx:pt>
          <cx:pt idx="1649">3.2015458815262252</cx:pt>
          <cx:pt idx="1650">3.2039051943109174</cx:pt>
          <cx:pt idx="1651">3.2149421535194778</cx:pt>
          <cx:pt idx="1652">3.2117558325184992</cx:pt>
          <cx:pt idx="1653">3.2183152359559908</cx:pt>
          <cx:pt idx="1654">3.1862197397028065</cx:pt>
          <cx:pt idx="1655">3.1959358008269647</cx:pt>
          <cx:pt idx="1656">3.2449381407818061</cx:pt>
          <cx:pt idx="1657">3.1913421975888392</cx:pt>
          <cx:pt idx="1658">3.2034018050738449</cx:pt>
          <cx:pt idx="1659">3.2159470882149326</cx:pt>
          <cx:pt idx="1660">3.2073437766240014</cx:pt>
          <cx:pt idx="1661">3.2058117615546333</cx:pt>
          <cx:pt idx="1662">3.1716341654760627</cx:pt>
          <cx:pt idx="1663">3.1964731778325373</cx:pt>
          <cx:pt idx="1664">3.1814446516109895</cx:pt>
          <cx:pt idx="1665">3.2001214491081242</cx:pt>
          <cx:pt idx="1666">3.2353168156270962</cx:pt>
          <cx:pt idx="1667">3.2004134511180804</cx:pt>
          <cx:pt idx="1668">3.2156651706501478</cx:pt>
          <cx:pt idx="1669">3.1982883104175963</cx:pt>
          <cx:pt idx="1670">3.2031458125328811</cx:pt>
          <cx:pt idx="1671">3.146607272215082</cx:pt>
          <cx:pt idx="1672">3.1992227966848445</cx:pt>
          <cx:pt idx="1673">3.1900430874979686</cx:pt>
          <cx:pt idx="1674">3.1792074088087583</cx:pt>
          <cx:pt idx="1675">3.1911833988669471</cx:pt>
          <cx:pt idx="1676">3.1921726376743478</cx:pt>
          <cx:pt idx="1677">3.2039051943109174</cx:pt>
          <cx:pt idx="1678">3.225415950198157</cx:pt>
          <cx:pt idx="1679">3.2138834270451162</cx:pt>
          <cx:pt idx="1680">3.1778439185575063</cx:pt>
          <cx:pt idx="1681">3.2009866269891898</cx:pt>
          <cx:pt idx="1682">3.2218566071999124</cx:pt>
          <cx:pt idx="1683">3.2323459709907767</cx:pt>
          <cx:pt idx="1684">3.2073544135028889</cx:pt>
          <cx:pt idx="1685">3.2020918014166435</cx:pt>
          <cx:pt idx="1686">3.2124345367551874</cx:pt>
          <cx:pt idx="1687">3.1840773730869274</cx:pt>
          <cx:pt idx="1688">3.1877200258480385</cx:pt>
          <cx:pt idx="1689">3.2007018173264661</cx:pt>
          <cx:pt idx="1690">3.2058005701819035</cx:pt>
          <cx:pt idx="1691">3.2043380130081998</cx:pt>
          <cx:pt idx="1692">3.1877200258480385</cx:pt>
          <cx:pt idx="1693">3.1959533234506319</cx:pt>
          <cx:pt idx="1694">3.2287167928688159</cx:pt>
          <cx:pt idx="1695">3.1898199824617288</cx:pt>
          <cx:pt idx="1696">3.2122096725768206</cx:pt>
          <cx:pt idx="1697">3.2201976481661294</cx:pt>
          <cx:pt idx="1698">3.2275761933796412</cx:pt>
          <cx:pt idx="1699">3.206924794876862</cx:pt>
          <cx:pt idx="1700">3.1791741128812681</cx:pt>
          <cx:pt idx="1701">3.210874640150128</cx:pt>
          <cx:pt idx="1702">3.1948789217460725</cx:pt>
          <cx:pt idx="1703">3.1877200258480385</cx:pt>
          <cx:pt idx="1704">3.192315184552589</cx:pt>
          <cx:pt idx="1705">3.2256795411393275</cx:pt>
          <cx:pt idx="1706">3.1909165004050308</cx:pt>
          <cx:pt idx="1707">3.1879619313441796</cx:pt>
          <cx:pt idx="1708">3.2018204730268645</cx:pt>
          <cx:pt idx="1709">3.2036549133517545</cx:pt>
          <cx:pt idx="1710">3.2366402859145844</cx:pt>
          <cx:pt idx="1711">3.1963873097009854</cx:pt>
          <cx:pt idx="1712">3.2195140533214217</cx:pt>
          <cx:pt idx="1713">3.20338907442836</cx:pt>
          <cx:pt idx="1714">3.2028868771251373</cx:pt>
          <cx:pt idx="1715">3.2043380130081998</cx:pt>
          <cx:pt idx="1716">3.2183152359559908</cx:pt>
          <cx:pt idx="1717">3.1921726376743478</cx:pt>
          <cx:pt idx="1718">3.1689221783192401</cx:pt>
          <cx:pt idx="1719">3.1877200258480385</cx:pt>
          <cx:pt idx="1720">3.2366402859145844</cx:pt>
          <cx:pt idx="1721">3.2089916869522268</cx:pt>
          <cx:pt idx="1722">3.2117558325184992</cx:pt>
          <cx:pt idx="1723">3.2073544135028889</cx:pt>
          <cx:pt idx="1724">3.2046396190834701</cx:pt>
          <cx:pt idx="1725">3.2002679096404627</cx:pt>
          <cx:pt idx="1726">3.2016835894909019</cx:pt>
          <cx:pt idx="1727">3.1959533234506319</cx:pt>
          <cx:pt idx="1728">3.2281205543247884</cx:pt>
          <cx:pt idx="1729">3.1921726376743478</cx:pt>
          <cx:pt idx="1730">3.1791741128812681</cx:pt>
          <cx:pt idx="1731">3.2176861348853665</cx:pt>
          <cx:pt idx="1732">3.2073544135028889</cx:pt>
          <cx:pt idx="1733">3.1961278549443821</cx:pt>
          <cx:pt idx="1734">3.2163624805551847</cx:pt>
          <cx:pt idx="1735">3.2026249385239152</cx:pt>
          <cx:pt idx="1736">3.1976441364255712</cx:pt>
          <cx:pt idx="1737">3.2018204730268645</cx:pt>
          <cx:pt idx="1738">3.2067067424984659</cx:pt>
          <cx:pt idx="1739">3.2056975241230208</cx:pt>
          <cx:pt idx="1740">3.2093820353458518</cx:pt>
          <cx:pt idx="1741">3.1984466538828209</cx:pt>
          <cx:pt idx="1742">3.2113199423246295</cx:pt>
          <cx:pt idx="1743">3.2327534150726107</cx:pt>
          <cx:pt idx="1744">3.2429814266311192</cx:pt>
          <cx:pt idx="1745">3.2140381603744448</cx:pt>
          <cx:pt idx="1746">3.1995262077620845</cx:pt>
          <cx:pt idx="1747">3.1772796120244875</cx:pt>
          <cx:pt idx="1748">3.2026249385239152</cx:pt>
          <cx:pt idx="1749">3.2015458815262252</cx:pt>
          <cx:pt idx="1750">3.2183152359559908</cx:pt>
          <cx:pt idx="1751">3.2015458815262252</cx:pt>
          <cx:pt idx="1752">3.1976441364255712</cx:pt>
          <cx:pt idx="1753">3.2054667852615961</cx:pt>
          <cx:pt idx="1754">3.1900430874979686</cx:pt>
          <cx:pt idx="1755">3.1937551274235232</cx:pt>
          <cx:pt idx="1756">3.2132522771477068</cx:pt>
          <cx:pt idx="1757">3.2056975241230208</cx:pt>
          <cx:pt idx="1758">3.2012679569075235</cx:pt>
          <cx:pt idx="1759">3.1961278549443821</cx:pt>
          <cx:pt idx="1760">3.2097652848085141</cx:pt>
          <cx:pt idx="1761">3.2074604943624934</cx:pt>
          <cx:pt idx="1762">3.2119276313611462</cx:pt>
          <cx:pt idx="1763">3.1792074088087583</cx:pt>
          <cx:pt idx="1764">3.2012679569075235</cx:pt>
          <cx:pt idx="1765">3.1923760286216978</cx:pt>
          <cx:pt idx="1766">3.2027562870632331</cx:pt>
          <cx:pt idx="1767">3.2034018050738449</cx:pt>
          <cx:pt idx="1768">3.2211792998554309</cx:pt>
          <cx:pt idx="1769">3.2099543181677017</cx:pt>
          <cx:pt idx="1770">3.2094785042673757</cx:pt>
          <cx:pt idx="1771">3.2222111315043058</cx:pt>
          <cx:pt idx="1772">3.2291587048670665</cx:pt>
          <cx:pt idx="1773">3.2004134511180804</cx:pt>
          <cx:pt idx="1774">3.2007018173264661</cx:pt>
          <cx:pt idx="1775">3.2099543181677017</cx:pt>
          <cx:pt idx="1776">3.2007018173264661</cx:pt>
          <cx:pt idx="1777">3.1941354604417267</cx:pt>
          <cx:pt idx="1778">3.1992227966848445</cx:pt>
          <cx:pt idx="1779">3.1792074088087583</cx:pt>
          <cx:pt idx="1780">3.2009866269891898</cx:pt>
          <cx:pt idx="1781">3.2105113770168754</cx:pt>
          <cx:pt idx="1782">3.2041527032969177</cx:pt>
          <cx:pt idx="1783">3.2103273380108006</cx:pt>
          <cx:pt idx="1784">3.1772796120244875</cx:pt>
          <cx:pt idx="1785">3.2007018173264661</cx:pt>
          <cx:pt idx="1786">3.2077756328733278</cx:pt>
          <cx:pt idx="1787">3.2201982079516775</cx:pt>
          <cx:pt idx="1788">3.211231646250345</cx:pt>
          <cx:pt idx="1789">3.2037804037503022</cx:pt>
          <cx:pt idx="1790">3.1925777800797484</cx:pt>
          <cx:pt idx="1791">3.1772796120244875</cx:pt>
          <cx:pt idx="1792">3.2039051943109174</cx:pt>
          <cx:pt idx="1793">3.2141917052489752</cx:pt>
          <cx:pt idx="1794">3.2117558325184992</cx:pt>
          <cx:pt idx="1795">3.2236560939648586</cx:pt>
          <cx:pt idx="1796">3.2052335989757772</cx:pt>
          <cx:pt idx="1797">3.2079831827430194</cx:pt>
          <cx:pt idx="1798">3.2034018050738449</cx:pt>
          <cx:pt idx="1799">3.172486276618391</cx:pt>
          <cx:pt idx="1800">3.2073544135028889</cx:pt>
          <cx:pt idx="1801">3.1698534985778037</cx:pt>
          <cx:pt idx="1802">3.1716341654760627</cx:pt>
          <cx:pt idx="1803">3.1959533234506319</cx:pt>
          <cx:pt idx="1804">3.2051160736417117</cx:pt>
          <cx:pt idx="1805">3.1929764569161181</cx:pt>
          <cx:pt idx="1806">3.195061313298508</cx:pt>
          <cx:pt idx="1807">3.1823507357482783</cx:pt>
          <cx:pt idx="1808">3.1840773730869274</cx:pt>
          <cx:pt idx="1809">3.2149347878298342</cx:pt>
          <cx:pt idx="1810">3.1921726376743478</cx:pt>
          <cx:pt idx="1811">3.2089916869522268</cx:pt>
          <cx:pt idx="1812">3.1921705954056896</cx:pt>
          <cx:pt idx="1813">3.2039051943109174</cx:pt>
          <cx:pt idx="1814">3.2270136502641509</cx:pt>
          <cx:pt idx="1815">3.2051160736417117</cx:pt>
          <cx:pt idx="1816">3.1614764738593162</cx:pt>
          <cx:pt idx="1817">3.1976441364255712</cx:pt>
          <cx:pt idx="1818">3.2056975241230208</cx:pt>
          <cx:pt idx="1819">3.1872293910691827</cx:pt>
          <cx:pt idx="1820">3.2091877629916041</cx:pt>
          <cx:pt idx="1821">3.2102347056334279</cx:pt>
          <cx:pt idx="1822">3.1872293910691827</cx:pt>
          <cx:pt idx="1823">3.1741202435912608</cx:pt>
          <cx:pt idx="1824">3.1900430874979686</cx:pt>
          <cx:pt idx="1825">3.2313522396951693</cx:pt>
          <cx:pt idx="1826">3.2034018050738449</cx:pt>
          <cx:pt idx="1827">3.2138834270451162</cx:pt>
          <cx:pt idx="1828">3.210874640150128</cx:pt>
          <cx:pt idx="1829">3.2058119898904711</cx:pt>
          <cx:pt idx="1830">3.2058119898904711</cx:pt>
          <cx:pt idx="1831">3.1698534985778037</cx:pt>
          <cx:pt idx="1832">3.2085940038662546</cx:pt>
          <cx:pt idx="1833">3.2089916869522268</cx:pt>
          <cx:pt idx="1834">3.1974803273330865</cx:pt>
          <cx:pt idx="1835">3.196982044485988</cx:pt>
          <cx:pt idx="1836">3.2236514664565163</cx:pt>
          <cx:pt idx="1837">3.210874640150128</cx:pt>
          <cx:pt idx="1838">3.2079831827430194</cx:pt>
          <cx:pt idx="1839">3.2463340838839119</cx:pt>
          <cx:pt idx="1840">3.2258295125893888</cx:pt>
          <cx:pt idx="1841">3.2105113770168754</cx:pt>
          <cx:pt idx="1842">3.2129291303969545</cx:pt>
          <cx:pt idx="1843">3.2138834270451162</cx:pt>
          <cx:pt idx="1844">3.206924794876862</cx:pt>
          <cx:pt idx="1845">3.2058119898904711</cx:pt>
          <cx:pt idx="1846">3.2089916869522268</cx:pt>
          <cx:pt idx="1847">3.2048791290906862</cx:pt>
          <cx:pt idx="1848">3.2027562870632331</cx:pt>
          <cx:pt idx="1849">3.2058005701819035</cx:pt>
          <cx:pt idx="1850">3.1817500116348243</cx:pt>
          <cx:pt idx="1851">3.2079831827430194</cx:pt>
          <cx:pt idx="1852">3.2195140533214217</cx:pt>
          <cx:pt idx="1853">3.2058119898904711</cx:pt>
          <cx:pt idx="1854">3.1948789217460725</cx:pt>
          <cx:pt idx="1855">3.1792074088087583</cx:pt>
          <cx:pt idx="1856">3.210874640150128</cx:pt>
          <cx:pt idx="1857">3.2031458125328811</cx:pt>
          <cx:pt idx="1858">3.2020918014166435</cx:pt>
          <cx:pt idx="1859">3.2028868771251373</cx:pt>
          <cx:pt idx="1860">3.1925777800797484</cx:pt>
          <cx:pt idx="1861">3.1840773730869274</cx:pt>
          <cx:pt idx="1862">3.1992227966848445</cx:pt>
          <cx:pt idx="1863">3.202492823686208</cx:pt>
          <cx:pt idx="1864">3.2183152359559908</cx:pt>
          <cx:pt idx="1865">3.206816042943863</cx:pt>
          <cx:pt idx="1866">3.2075660548906519</cx:pt>
          <cx:pt idx="1867">3.2084934083460745</cx:pt>
          <cx:pt idx="1868">3.1864758008429703</cx:pt>
          <cx:pt idx="1869">3.2081887389324781</cx:pt>
          <cx:pt idx="1870">3.1909165004050308</cx:pt>
          <cx:pt idx="1871">3.2046396190834701</cx:pt>
          <cx:pt idx="1872">3.2040787384277061</cx:pt>
          <cx:pt idx="1873">3.2070330031439487</cx:pt>
          <cx:pt idx="1874">3.2034018050738449</cx:pt>
          <cx:pt idx="1875">3.1941354604417267</cx:pt>
          <cx:pt idx="1876">3.2037804037503022</cx:pt>
          <cx:pt idx="1877">3.195061313298508</cx:pt>
          <cx:pt idx="1878">3.2060391416912846</cx:pt>
          <cx:pt idx="1879">3.1995262077620845</cx:pt>
          <cx:pt idx="1880">3.2007018173264661</cx:pt>
          <cx:pt idx="1881">3.1772796120244875</cx:pt>
          <cx:pt idx="1882">3.2007018173264661</cx:pt>
          <cx:pt idx="1883">3.2074604943624934</cx:pt>
          <cx:pt idx="1884">3.2007018173264661</cx:pt>
          <cx:pt idx="1885">3.1811358717121649</cx:pt>
          <cx:pt idx="1886">3.2091877629916041</cx:pt>
          <cx:pt idx="1887">3.206924794876862</cx:pt>
          <cx:pt idx="1888">3.2046396190834701</cx:pt>
          <cx:pt idx="1889">3.2030813569012708</cx:pt>
          <cx:pt idx="1890">3.2034018050738449</cx:pt>
          <cx:pt idx="1891">3.1889076558232219</cx:pt>
          <cx:pt idx="1892">3.2146453679974742</cx:pt>
          <cx:pt idx="1893">3.2067067424984659</cx:pt>
          <cx:pt idx="1894">3.2034018050738449</cx:pt>
          <cx:pt idx="1895">3.2055824577773708</cx:pt>
          <cx:pt idx="1896">3.1835139470348435</cx:pt>
          <cx:pt idx="1897">3.1923760286216978</cx:pt>
          <cx:pt idx="1898">3.1976441364255712</cx:pt>
          <cx:pt idx="1899">3.2119276313611462</cx:pt>
          <cx:pt idx="1900">3.2007018173264661</cx:pt>
          <cx:pt idx="1901">3.2026249385239152</cx:pt>
          <cx:pt idx="1902">3.1941354604417267</cx:pt>
          <cx:pt idx="1903">3.1956004399735165</cx:pt>
          <cx:pt idx="1904">3.1987290229251641</cx:pt>
          <cx:pt idx="1905">3.206924794876862</cx:pt>
          <cx:pt idx="1906">3.206924794876862</cx:pt>
          <cx:pt idx="1907">3.2058119898904711</cx:pt>
          <cx:pt idx="1908">3.2041403928452588</cx:pt>
          <cx:pt idx="1909">3.1778439185575063</cx:pt>
          <cx:pt idx="1910">3.2117558325184992</cx:pt>
          <cx:pt idx="1911">3.1904835377338694</cx:pt>
          <cx:pt idx="1912">3.2091877629916041</cx:pt>
          <cx:pt idx="1913">3.1614164510765592</cx:pt>
          <cx:pt idx="1914">3.2079831827430194</cx:pt>
          <cx:pt idx="1915">3.2058005701819035</cx:pt>
          <cx:pt idx="1916">3.210874640150128</cx:pt>
          <cx:pt idx="1917">3.2051160736417117</cx:pt>
          <cx:pt idx="1918">3.2105113770168754</cx:pt>
          <cx:pt idx="1919">3.2058119898904711</cx:pt>
          <cx:pt idx="1920">3.2058119898904711</cx:pt>
          <cx:pt idx="1921">3.1989150966757385</cx:pt>
          <cx:pt idx="1922">3.1889076558232219</cx:pt>
          <cx:pt idx="1923">3.1904835377338694</cx:pt>
          <cx:pt idx="1924">3.2163624805551847</cx:pt>
          <cx:pt idx="1925">3.1998257294828547</cx:pt>
          <cx:pt idx="1926">3.2091877629916041</cx:pt>
          <cx:pt idx="1927">3.2026249385239152</cx:pt>
          <cx:pt idx="1928">3.196982044485988</cx:pt>
          <cx:pt idx="1929">3.220085913637472</cx:pt>
          <cx:pt idx="1930">3.1992227966848445</cx:pt>
          <cx:pt idx="1931">3.2236560939648586</cx:pt>
          <cx:pt idx="1932">3.2046396190834701</cx:pt>
          <cx:pt idx="1933">3.1948789217460725</cx:pt>
          <cx:pt idx="1934">3.1941354604417267</cx:pt>
          <cx:pt idx="1935">3.196813617748075</cx:pt>
          <cx:pt idx="1936">3.2091877629916041</cx:pt>
          <cx:pt idx="1937">3.2122669628207996</cx:pt>
          <cx:pt idx="1938">3.2020918014166435</cx:pt>
          <cx:pt idx="1939">3.2046396190834701</cx:pt>
          <cx:pt idx="1940">3.210874640150128</cx:pt>
          <cx:pt idx="1941">3.2217025232500496</cx:pt>
          <cx:pt idx="1942">3.1900430874979686</cx:pt>
          <cx:pt idx="1943">3.2028868771251373</cx:pt>
          <cx:pt idx="1944">3.2313522396951693</cx:pt>
          <cx:pt idx="1945">3.2062639564639159</cx:pt>
          <cx:pt idx="1946">3.2050216005637062</cx:pt>
          <cx:pt idx="1947">3.2211792998554309</cx:pt>
          <cx:pt idx="1948">3.2015458815262252</cx:pt>
          <cx:pt idx="1949">3.2067067424984659</cx:pt>
          <cx:pt idx="1950">3.206924794876862</cx:pt>
          <cx:pt idx="1951">3.205925860597957</cx:pt>
          <cx:pt idx="1952">3.1992227966848445</cx:pt>
          <cx:pt idx="1953">3.1998257294828547</cx:pt>
          <cx:pt idx="1954">3.2288198258416365</cx:pt>
          <cx:pt idx="1955">3.2167019921840603</cx:pt>
          <cx:pt idx="1956">3.2034018050738449</cx:pt>
          <cx:pt idx="1957">3.2155940529616442</cx:pt>
          <cx:pt idx="1958">3.2134119311412217</cx:pt>
          <cx:pt idx="1959">3.1923760286216978</cx:pt>
          <cx:pt idx="1960">3.2053505009087964</cx:pt>
          <cx:pt idx="1961">3.2217025232500496</cx:pt>
          <cx:pt idx="1962">3.2170356558881577</cx:pt>
          <cx:pt idx="1963">3.2102347056334279</cx:pt>
          <cx:pt idx="1964">3.2128475306924154</cx:pt>
          <cx:pt idx="1965">3.2126007429915333</cx:pt>
          <cx:pt idx="1966">3.2117558325184992</cx:pt>
          <cx:pt idx="1967">3.206924794876862</cx:pt>
          <cx:pt idx="1968">3.2149421535194778</cx:pt>
          <cx:pt idx="1969">3.2079831827430194</cx:pt>
          <cx:pt idx="1970">3.2093820353458518</cx:pt>
          <cx:pt idx="1971">3.2040292919023106</cx:pt>
          <cx:pt idx="1972">3.2195140533214217</cx:pt>
          <cx:pt idx="1973">3.2081887389324781</cx:pt>
          <cx:pt idx="1974">3.2178136251047711</cx:pt>
          <cx:pt idx="1975">3.2163624805551847</cx:pt>
          <cx:pt idx="1976">3.191130243673415</cx:pt>
          <cx:pt idx="1977">3.1956004399735165</cx:pt>
          <cx:pt idx="1978">3.1976441364255712</cx:pt>
          <cx:pt idx="1979">3.1509741766134072</cx:pt>
          <cx:pt idx="1980">3.2079831827430194</cx:pt>
          <cx:pt idx="1981">3.2163624805551847</cx:pt>
          <cx:pt idx="1982">3.2307552653244094</cx:pt>
          <cx:pt idx="1983">3.2233762890100959</cx:pt>
          <cx:pt idx="1984">3.2032741729593543</cx:pt>
          <cx:pt idx="1985">3.2130104025902462</cx:pt>
          <cx:pt idx="1986">3.2041527032969177</cx:pt>
          <cx:pt idx="1987">3.2173636473769132</cx:pt>
          <cx:pt idx="1988">3.2234232297807219</cx:pt>
          <cx:pt idx="1989">3.2291251283850717</cx:pt>
          <cx:pt idx="1990">3.2055824577773708</cx:pt>
          <cx:pt idx="1991">3.2170356558881577</cx:pt>
          <cx:pt idx="1992">3.225415950198157</cx:pt>
          <cx:pt idx="1993">3.2228031606396343</cx:pt>
          <cx:pt idx="1994">3.2431126703992428</cx:pt>
          <cx:pt idx="1995">3.2240902869415091</cx:pt>
          <cx:pt idx="1996">3.2129291303969545</cx:pt>
          <cx:pt idx="1997">3.1921726376743478</cx:pt>
          <cx:pt idx="1998">3.1981288998270259</cx:pt>
          <cx:pt idx="1999">3.2058005701819035</cx:pt>
          <cx:pt idx="2000">3.2020918014166435</cx:pt>
          <cx:pt idx="2001">3.2020918014166435</cx:pt>
          <cx:pt idx="2002">3.1935627413821162</cx:pt>
          <cx:pt idx="2003">3.2006874841327067</cx:pt>
          <cx:pt idx="2004">3.2034018050738449</cx:pt>
          <cx:pt idx="2005">3.1886744391146098</cx:pt>
          <cx:pt idx="2006">3.2138056096114012</cx:pt>
          <cx:pt idx="2007">3.2236556312682945</cx:pt>
          <cx:pt idx="2008">3.2236556312682945</cx:pt>
          <cx:pt idx="2009">3.2141840559821855</cx:pt>
          <cx:pt idx="2010">3.2105113770168754</cx:pt>
          <cx:pt idx="2011">3.2048791290906862</cx:pt>
          <cx:pt idx="2012">3.1984466538828209</cx:pt>
          <cx:pt idx="2013">3.2089916869522268</cx:pt>
          <cx:pt idx="2014">3.2183152359559908</cx:pt>
          <cx:pt idx="2015">3.2026249385239152</cx:pt>
          <cx:pt idx="2016">3.2034018050738449</cx:pt>
          <cx:pt idx="2017">3.2048791290906862</cx:pt>
          <cx:pt idx="2018">3.2180032795831064</cx:pt>
          <cx:pt idx="2019">3.2089916869522268</cx:pt>
          <cx:pt idx="2020">3.2012679569075235</cx:pt>
          <cx:pt idx="2021">3.2222111315043058</cx:pt>
          <cx:pt idx="2022">3.2206407022795802</cx:pt>
          <cx:pt idx="2023">3.2217025232500496</cx:pt>
          <cx:pt idx="2024">3.1966440005148686</cx:pt>
          <cx:pt idx="2025">3.2052335989757772</cx:pt>
          <cx:pt idx="2026">3.2089916869522268</cx:pt>
          <cx:pt idx="2027">3.2066408969058791</cx:pt>
          <cx:pt idx="2028">3.2171675235654411</cx:pt>
          <cx:pt idx="2029">3.2069030881377349</cx:pt>
          <cx:pt idx="2030">3.2037553618791406</cx:pt>
          <cx:pt idx="2031">3.2275392678669039</cx:pt>
          <cx:pt idx="2032">3.2129291303969545</cx:pt>
          <cx:pt idx="2033">3.210874640150128</cx:pt>
          <cx:pt idx="2034">3.2034018050738449</cx:pt>
          <cx:pt idx="2035">3.2211792998554309</cx:pt>
          <cx:pt idx="2036">3.2058119898904711</cx:pt>
          <cx:pt idx="2037">3.1907009409104683</cx:pt>
          <cx:pt idx="2038">3.2368464027004493</cx:pt>
          <cx:pt idx="2039">3.2317572360067399</cx:pt>
          <cx:pt idx="2040">3.2306637744523141</cx:pt>
          <cx:pt idx="2041">3.2358953561020889</cx:pt>
          <cx:pt idx="2042">3.2352257956844928</cx:pt>
          <cx:pt idx="2043">3.2366402859145844</cx:pt>
          <cx:pt idx="2044">3.2294907536749276</cx:pt>
          <cx:pt idx="2045">3.2337905762606356</cx:pt>
          <cx:pt idx="2046">3.2189241703684908</cx:pt>
          <cx:pt idx="2047">3.214495293480677</cx:pt>
          <cx:pt idx="2048">3.2107844184897618</cx:pt>
          <cx:pt idx="2049">3.1823507357482783</cx:pt>
          <cx:pt idx="2050">3.2005580836852605</cx:pt>
          <cx:pt idx="2051">3.198603942783985</cx:pt>
          <cx:pt idx="2052">3.1886744391146098</cx:pt>
          <cx:pt idx="2053">3.2088929632625245</cx:pt>
          <cx:pt idx="2054">3.197968409334119</cx:pt>
          <cx:pt idx="2055">3.2358953561020889</cx:pt>
          <cx:pt idx="2056">3.2352257956844928</cx:pt>
          <cx:pt idx="2057">3.2291251283850717</cx:pt>
          <cx:pt idx="2058">3.2342841468894497</cx:pt>
          <cx:pt idx="2059">3.2324829645924553</cx:pt>
          <cx:pt idx="2060">3.2180032795831064</cx:pt>
          <cx:pt idx="2061">3.2301353072120764</cx:pt>
          <cx:pt idx="2062">3.2352257956844928</cx:pt>
          <cx:pt idx="2063">3.1981288998270259</cx:pt>
          <cx:pt idx="2064">3.2307552653244094</cx:pt>
          <cx:pt idx="2065">3.2217025232500496</cx:pt>
          <cx:pt idx="2066">3.2358953561020889</cx:pt>
          <cx:pt idx="2067">3.2397146546033588</cx:pt>
          <cx:pt idx="2068">3.2366402859145844</cx:pt>
          <cx:pt idx="2069">3.2301353072120764</cx:pt>
          <cx:pt idx="2070">3.2358953561020889</cx:pt>
          <cx:pt idx="2071">3.2301353072120764</cx:pt>
          <cx:pt idx="2072">3.1992227966848445</cx:pt>
          <cx:pt idx="2073">3.2366402859145844</cx:pt>
          <cx:pt idx="2074">3.2046396190834701</cx:pt>
          <cx:pt idx="2075">3.2358953561020889</cx:pt>
          <cx:pt idx="2076">3.2163624805551847</cx:pt>
          <cx:pt idx="2077">3.2149421535194778</cx:pt>
          <cx:pt idx="2078">3.2195140533214217</cx:pt>
          <cx:pt idx="2079">3.1941354604417267</cx:pt>
          <cx:pt idx="2080">3.2093820353458518</cx:pt>
          <cx:pt idx="2081">3.1990696045786144</cx:pt>
          <cx:pt idx="2082">3.2020918014166435</cx:pt>
          <cx:pt idx="2083">3.1941354604417267</cx:pt>
          <cx:pt idx="2084">3.1987601894713866</cx:pt>
          <cx:pt idx="2085">3.2185611652270389</cx:pt>
          <cx:pt idx="2086">3.2020783114392901</cx:pt>
          <cx:pt idx="2087">3.2143440777076244</cx:pt>
          <cx:pt idx="2088">3.2136490628321761</cx:pt>
          <cx:pt idx="2089">3.1950522260035306</cx:pt>
          <cx:pt idx="2090">3.1741202435912608</cx:pt>
          <cx:pt idx="2091">3.197968409334119</cx:pt>
          <cx:pt idx="2092">3.1904835377338694</cx:pt>
          <cx:pt idx="2093">3.1937551274235232</cx:pt>
          <cx:pt idx="2094">3.210874640150128</cx:pt>
          <cx:pt idx="2095">3.1992227966848445</cx:pt>
          <cx:pt idx="2096">3.1832277741727539</cx:pt>
          <cx:pt idx="2097">3.2236560939648586</cx:pt>
          <cx:pt idx="2098">3.1817500116348243</cx:pt>
          <cx:pt idx="2099">3.195061313298508</cx:pt>
          <cx:pt idx="2100">3.2130913495884772</cx:pt>
          <cx:pt idx="2101">3.1937551274235232</cx:pt>
          <cx:pt idx="2102">3.2113199423246295</cx:pt>
          <cx:pt idx="2103">3.1867294023138775</cx:pt>
          <cx:pt idx="2104">3.2199729366810788</cx:pt>
          <cx:pt idx="2105">3.1973153849741824</cx:pt>
          <cx:pt idx="2106">3.1851700327201282</cx:pt>
          <cx:pt idx="2107">3.2203653853125118</cx:pt>
          <cx:pt idx="2108">3.2074604943624934</cx:pt>
          <cx:pt idx="2109">3.2284738642916184</cx:pt>
          <cx:pt idx="2110">3.2149421535194778</cx:pt>
          <cx:pt idx="2111">3.2051160736417117</cx:pt>
          <cx:pt idx="2112">3.2141917052489752</cx:pt>
          <cx:pt idx="2113">3.195061313298508</cx:pt>
          <cx:pt idx="2114">3.2058119898904711</cx:pt>
          <cx:pt idx="2115">3.2020783114392901</cx:pt>
          <cx:pt idx="2116">3.2026249385239152</cx:pt>
          <cx:pt idx="2117">3.2375457942059764</cx:pt>
          <cx:pt idx="2118">3.2195140533214217</cx:pt>
          <cx:pt idx="2119">3.2073544135028889</cx:pt>
          <cx:pt idx="2120">3.2128475306924154</cx:pt>
          <cx:pt idx="2121">3.1963011344763772</cx:pt>
          <cx:pt idx="2122">3.1987601894713866</cx:pt>
          <cx:pt idx="2123">3.1785338893804584</cx:pt>
          <cx:pt idx="2124">3.2143440777076244</cx:pt>
          <cx:pt idx="2125">3.225415950198157</cx:pt>
          <cx:pt idx="2126">3.1900430874979686</cx:pt>
          <cx:pt idx="2127">3.1959533234506319</cx:pt>
          <cx:pt idx="2128">3.2079831827430194</cx:pt>
          <cx:pt idx="2129">3.1840773730869274</cx:pt>
          <cx:pt idx="2130">3.2096701254834916</cx:pt>
          <cx:pt idx="2131">3.2007018173264661</cx:pt>
          <cx:pt idx="2132">3.2149347878298342</cx:pt>
          <cx:pt idx="2133">3.2163624805551847</cx:pt>
          <cx:pt idx="2134">3.2122669628207996</cx:pt>
          <cx:pt idx="2135">3.2134119311412217</cx:pt>
          <cx:pt idx="2136">3.2176861348853665</cx:pt>
          <cx:pt idx="2137">3.1952423518153417</cx:pt>
          <cx:pt idx="2138">3.2195140533214217</cx:pt>
          <cx:pt idx="2139">3.2077756328733278</cx:pt>
          <cx:pt idx="2140">3.2058119898904711</cx:pt>
          <cx:pt idx="2141">3.1862197397028065</cx:pt>
          <cx:pt idx="2142">3.2159470882149326</cx:pt>
          <cx:pt idx="2143">3.2176861348853665</cx:pt>
          <cx:pt idx="2144">3.2122669628207996</cx:pt>
          <cx:pt idx="2145">3.197968409334119</cx:pt>
          <cx:pt idx="2146">3.2358953561020889</cx:pt>
          <cx:pt idx="2147">3.1941354604417267</cx:pt>
          <cx:pt idx="2148">3.2183090467057252</cx:pt>
          <cx:pt idx="2149">3.1941354604417267</cx:pt>
          <cx:pt idx="2150">3.1907009409104683</cx:pt>
          <cx:pt idx="2151">3.2223111623752647</cx:pt>
          <cx:pt idx="2152">3.1998257294828547</cx:pt>
          <cx:pt idx="2153">3.2026249385239152</cx:pt>
          <cx:pt idx="2154">3.2141917052489752</cx:pt>
          <cx:pt idx="2155">3.2020918014166435</cx:pt>
          <cx:pt idx="2156">3.2134119311412217</cx:pt>
          <cx:pt idx="2157">3.1931734273294059</cx:pt>
          <cx:pt idx="2158">3.2058119898904711</cx:pt>
          <cx:pt idx="2159">3.1933688483474318</cx:pt>
          <cx:pt idx="2160">3.1826462271673743</cx:pt>
          <cx:pt idx="2161">3.2217025232500496</cx:pt>
          <cx:pt idx="2162">3.2058119898904711</cx:pt>
          <cx:pt idx="2163">3.2214427845938123</cx:pt>
          <cx:pt idx="2164">3.1927779152626772</cx:pt>
          <cx:pt idx="2165">3.1999740592136097</cx:pt>
          <cx:pt idx="2166">3.1976441364255712</cx:pt>
          <cx:pt idx="2167">3.210874640150128</cx:pt>
          <cx:pt idx="2168">3.2137274889055019</cx:pt>
          <cx:pt idx="2169">3.2147943163938733</cx:pt>
          <cx:pt idx="2170">3.2236560939648586</cx:pt>
          <cx:pt idx="2171">3.2126007429915333</cx:pt>
          <cx:pt idx="2172">3.2046396190834701</cx:pt>
          <cx:pt idx="2173">3.1959533234506319</cx:pt>
          <cx:pt idx="2174">3.2052335989757772</cx:pt>
          <cx:pt idx="2175">3.2134119311412217</cx:pt>
          <cx:pt idx="2176">3.2198535681186473</cx:pt>
          <cx:pt idx="2177">3.1959533234506319</cx:pt>
          <cx:pt idx="2178">3.2046396190834701</cx:pt>
          <cx:pt idx="2179">3.2236560939648586</cx:pt>
          <cx:pt idx="2180">3.1891387861109535</cx:pt>
          <cx:pt idx="2181">3.1872293910691827</cx:pt>
          <cx:pt idx="2182">3.2141917052489752</cx:pt>
          <cx:pt idx="2183">3.2126007429915333</cx:pt>
          <cx:pt idx="2184">3.2153791416195618</cx:pt>
          <cx:pt idx="2185">3.2051160736417117</cx:pt>
          <cx:pt idx="2186">3.2058005701819035</cx:pt>
          <cx:pt idx="2187">3.1835139470348435</cx:pt>
          <cx:pt idx="2188">3.2028868771251373</cx:pt>
          <cx:pt idx="2189">3.2206407022795802</cx:pt>
          <cx:pt idx="2190">3.2083923350421615</cx:pt>
          <cx:pt idx="2191">3.1937551274235232</cx:pt>
          <cx:pt idx="2192">3.1900208643206081</cx:pt>
          <cx:pt idx="2193">3.1990696045786144</cx:pt>
          <cx:pt idx="2194">3.229358738168203</cx:pt>
          <cx:pt idx="2195">3.1904616949388593</cx:pt>
          <cx:pt idx="2196">3.2041527032969177</cx:pt>
          <cx:pt idx="2197">3.2296868046370166</cx:pt>
          <cx:pt idx="2198">3.1881777426578166</cx:pt>
          <cx:pt idx="2199">3.2324829645924553</cx:pt>
          <cx:pt idx="2200">3.2103273380108006</cx:pt>
          <cx:pt idx="2201">3.2041527032969177</cx:pt>
          <cx:pt idx="2202">3.2046396190834701</cx:pt>
          <cx:pt idx="2203">3.2381195985522462</cx:pt>
          <cx:pt idx="2204">3.2296868046370166</cx:pt>
          <cx:pt idx="2205">3.2053505009087964</cx:pt>
          <cx:pt idx="2206">3.2026249385239152</cx:pt>
          <cx:pt idx="2207">3.2015458815262252</cx:pt>
          <cx:pt idx="2208">3.2118419118911143</cx:pt>
          <cx:pt idx="2209">3.2134119311412217</cx:pt>
          <cx:pt idx="2210">3.1923760286216978</cx:pt>
          <cx:pt idx="2211">3.2079831827430194</cx:pt>
          <cx:pt idx="2212">3.2551840682285476</cx:pt>
          <cx:pt idx="2213">3.1917608420359844</cx:pt>
          <cx:pt idx="2214">3.1913421975888392</cx:pt>
          <cx:pt idx="2215">3.1900430874979686</cx:pt>
          <cx:pt idx="2216">3.1976441364255712</cx:pt>
          <cx:pt idx="2217">3.1900430874979686</cx:pt>
          <cx:pt idx="2218">3.1846292646813024</cx:pt>
          <cx:pt idx="2219">3.1923760286216978</cx:pt>
          <cx:pt idx="2220">3.2231872803100456</cx:pt>
          <cx:pt idx="2221">3.1823507357482783</cx:pt>
          <cx:pt idx="2222">3.179373298818891</cx:pt>
          <cx:pt idx="2223">3.2023599346129528</cx:pt>
          <cx:pt idx="2224">3.2138056096114012</cx:pt>
          <cx:pt idx="2225">3.2117558325184992</cx:pt>
          <cx:pt idx="2226">3.2291587048670665</cx:pt>
          <cx:pt idx="2227">3.2012679569075235</cx:pt>
          <cx:pt idx="2228">3.1684456130446295</cx:pt>
          <cx:pt idx="2229">3.2039051943109174</cx:pt>
          <cx:pt idx="2230">3.2048791290906862</cx:pt>
          <cx:pt idx="2231">3.1998242414035039</cx:pt>
          <cx:pt idx="2232">3.2046396190834701</cx:pt>
          <cx:pt idx="2233">3.2195140533214217</cx:pt>
          <cx:pt idx="2234">3.2204207775697768</cx:pt>
          <cx:pt idx="2235">3.1886744391146098</cx:pt>
          <cx:pt idx="2236">3.1992227966848445</cx:pt>
          <cx:pt idx="2237">3.1966440005148686</cx:pt>
          <cx:pt idx="2238">3.2099543181677017</cx:pt>
          <cx:pt idx="2239">3.2058119898904711</cx:pt>
          <cx:pt idx="2240">3.2039051943109174</cx:pt>
          <cx:pt idx="2241">3.1913421975888392</cx:pt>
          <cx:pt idx="2242">3.2138834270451162</cx:pt>
          <cx:pt idx="2243">3.198603942783985</cx:pt>
          <cx:pt idx="2244">3.1886744391146098</cx:pt>
          <cx:pt idx="2245">3.1886744391146098</cx:pt>
          <cx:pt idx="2246">3.2071406725304303</cx:pt>
          <cx:pt idx="2247">3.206924794876862</cx:pt>
          <cx:pt idx="2248">3.1886744391146098</cx:pt>
          <cx:pt idx="2249">3.1835139470348435</cx:pt>
          <cx:pt idx="2250">3.1801883200121024</cx:pt>
          <cx:pt idx="2251">3.2065968886319784</cx:pt>
          <cx:pt idx="2252">3.198603942783985</cx:pt>
          <cx:pt idx="2253">3.1669698083655877</cx:pt>
          <cx:pt idx="2254">3.1959533234506319</cx:pt>
          <cx:pt idx="2255">3.2008446618695996</cx:pt>
          <cx:pt idx="2256">3.1835139470348435</cx:pt>
          <cx:pt idx="2257">3.1801883200121024</cx:pt>
          <cx:pt idx="2258">3.1851700327201282</cx:pt>
          <cx:pt idx="2259">3.1992227966848445</cx:pt>
          <cx:pt idx="2260">3.2120980011699114</cx:pt>
          <cx:pt idx="2261">3.2063755006836581</cx:pt>
          <cx:pt idx="2262">3.203717746463874</cx:pt>
          <cx:pt idx="2263">3.1937551274235232</cx:pt>
          <cx:pt idx="2264">3.1982883104175963</cx:pt>
          <cx:pt idx="2265">3.2015458815262252</cx:pt>
          <cx:pt idx="2266">3.2039051943109174</cx:pt>
          <cx:pt idx="2267">3.2099543181677017</cx:pt>
          <cx:pt idx="2268">3.1956004399735165</cx:pt>
          <cx:pt idx="2269">3.2134119311412217</cx:pt>
          <cx:pt idx="2270">3.1952423518153417</cx:pt>
          <cx:pt idx="2271">3.22520540800706</cx:pt>
          <cx:pt idx="2272">3.1976441364255712</cx:pt>
          <cx:pt idx="2273">3.2398812588807875</cx:pt>
          <cx:pt idx="2274">3.2408410594188042</cx:pt>
          <cx:pt idx="2275">3.2018886083528479</cx:pt>
          <cx:pt idx="2276">3.2156651706501478</cx:pt>
          <cx:pt idx="2277">3.2018068215240447</cx:pt>
          <cx:pt idx="2278">3.2236560939648586</cx:pt>
          <cx:pt idx="2279">3.2345250877321545</cx:pt>
          <cx:pt idx="2280">3.2214950289833082</cx:pt>
          <cx:pt idx="2281">3.1992227966848445</cx:pt>
          <cx:pt idx="2282">3.1921726376743478</cx:pt>
          <cx:pt idx="2283">3.2371502508477343</cx:pt>
          <cx:pt idx="2284">3.2079831827430194</cx:pt>
          <cx:pt idx="2285">3.2093820353458518</cx:pt>
          <cx:pt idx="2286">3.2073544135028889</cx:pt>
          <cx:pt idx="2287">3.2079831827430194</cx:pt>
          <cx:pt idx="2288">3.2189241703684908</cx:pt>
          <cx:pt idx="2289">3.1921726376743478</cx:pt>
          <cx:pt idx="2290">3.2048791290906862</cx:pt>
          <cx:pt idx="2291">3.1941354604417267</cx:pt>
          <cx:pt idx="2292">3.2015458815262252</cx:pt>
          <cx:pt idx="2293">3.2195140533214217</cx:pt>
          <cx:pt idx="2294">3.1941354604417267</cx:pt>
          <cx:pt idx="2295">3.1941354604417267</cx:pt>
          <cx:pt idx="2296">3.2301353072120764</cx:pt>
          <cx:pt idx="2297">3.2113199423246295</cx:pt>
          <cx:pt idx="2298">3.2037804037503022</cx:pt>
          <cx:pt idx="2299">3.2149421535194778</cx:pt>
          <cx:pt idx="2300">3.1741202435912608</cx:pt>
          <cx:pt idx="2301">3.1741202435912608</cx:pt>
          <cx:pt idx="2302">3.2046396190834701</cx:pt>
          <cx:pt idx="2303">3.1741202435912608</cx:pt>
          <cx:pt idx="2304">3.1943234473845723</cx:pt>
          <cx:pt idx="2305">3.2126007429915333</cx:pt>
          <cx:pt idx="2306">3.2020918014166435</cx:pt>
          <cx:pt idx="2307">3.1959533234506319</cx:pt>
          <cx:pt idx="2308">3.210865635629681</cx:pt>
          <cx:pt idx="2309">3.1837971283958906</cx:pt>
          <cx:pt idx="2310">3.2001214491081242</cx:pt>
          <cx:pt idx="2311">3.1948789217460725</cx:pt>
          <cx:pt idx="2312">3.1626539650790808</cx:pt>
          <cx:pt idx="2313">3.1952423518153417</cx:pt>
          <cx:pt idx="2314">3.196813617748075</cx:pt>
          <cx:pt idx="2315">3.2030813569012708</cx:pt>
          <cx:pt idx="2316">3.1900430874979686</cx:pt>
          <cx:pt idx="2317">3.2129291303969545</cx:pt>
          <cx:pt idx="2318">3.1864503061068485</cx:pt>
          <cx:pt idx="2319">3.2020918014166435</cx:pt>
          <cx:pt idx="2320">3.196813617748075</cx:pt>
          <cx:pt idx="2321">3.1900430874979686</cx:pt>
          <cx:pt idx="2322">3.2183152359559908</cx:pt>
          <cx:pt idx="2323">3.1959533234506319</cx:pt>
          <cx:pt idx="2324">3.2034018050738449</cx:pt>
          <cx:pt idx="2325">3.2089916869522268</cx:pt>
          <cx:pt idx="2326">3.188439102464462</cx:pt>
          <cx:pt idx="2327">3.1966440005148686</cx:pt>
          <cx:pt idx="2328">3.1903082689090918</cx:pt>
          <cx:pt idx="2329">3.1823210101896384</cx:pt>
          <cx:pt idx="2330">3.197968409334119</cx:pt>
          <cx:pt idx="2331">3.2069139442280123</cx:pt>
          <cx:pt idx="2332">3.1923760286216978</cx:pt>
          <cx:pt idx="2333">3.1792074088087583</cx:pt>
          <cx:pt idx="2334">3.2167019921840603</cx:pt>
          <cx:pt idx="2335">3.2163624805551847</cx:pt>
          <cx:pt idx="2336">3.1835139470348435</cx:pt>
          <cx:pt idx="2337">3.2046396190834701</cx:pt>
          <cx:pt idx="2338">3.1921726376743478</cx:pt>
          <cx:pt idx="2339">3.2277596154949748</cx:pt>
          <cx:pt idx="2340">3.2176861348853665</cx:pt>
          <cx:pt idx="2341">3.202492823686208</cx:pt>
          <cx:pt idx="2342">3.1716341654760627</cx:pt>
          <cx:pt idx="2343">3.1931734273294059</cx:pt>
          <cx:pt idx="2344">3.1778439185575063</cx:pt>
          <cx:pt idx="2345">3.2170356558881577</cx:pt>
          <cx:pt idx="2346">3.225415950198157</cx:pt>
          <cx:pt idx="2347">3.2236560939648586</cx:pt>
          <cx:pt idx="2348">3.2284738642916184</cx:pt>
          <cx:pt idx="2349">3.2222111315043058</cx:pt>
          <cx:pt idx="2350">3.2105113770168754</cx:pt>
          <cx:pt idx="2351">3.2007018173264661</cx:pt>
          <cx:pt idx="2352">3.2233762890100959</cx:pt>
          <cx:pt idx="2353">3.2343809803133605</cx:pt>
          <cx:pt idx="2354">3.206924794876862</cx:pt>
          <cx:pt idx="2355">3.2037804037503022</cx:pt>
          <cx:pt idx="2356">3.1952423518153417</cx:pt>
          <cx:pt idx="2357">3.2102347056334279</cx:pt>
          <cx:pt idx="2358">3.2071406725304303</cx:pt>
          <cx:pt idx="2359">3.2039051943109174</cx:pt>
          <cx:pt idx="2360">3.1956004399735165</cx:pt>
          <cx:pt idx="2361">3.225415950198157</cx:pt>
          <cx:pt idx="2362">3.2020918014166435</cx:pt>
          <cx:pt idx="2363">3.2097652848085141</cx:pt>
          <cx:pt idx="2364">3.1999740592136097</cx:pt>
          <cx:pt idx="2365">3.2089916869522268</cx:pt>
          <cx:pt idx="2366">3.2141917052489752</cx:pt>
          <cx:pt idx="2367">3.1877200258480385</cx:pt>
          <cx:pt idx="2368">3.1998257294828547</cx:pt>
          <cx:pt idx="2369">3.2099543181677017</cx:pt>
          <cx:pt idx="2370">3.2489757335527147</cx:pt>
          <cx:pt idx="2371">3.1976441364255712</cx:pt>
          <cx:pt idx="2372">3.2230681258787435</cx:pt>
          <cx:pt idx="2373">3.2090673916455357</cx:pt>
          <cx:pt idx="2374">3.1992227966848445</cx:pt>
          <cx:pt idx="2375">3.2027562870632331</cx:pt>
          <cx:pt idx="2376">3.2058119898904711</cx:pt>
          <cx:pt idx="2377">3.2134119311412217</cx:pt>
          <cx:pt idx="2378">3.2034018050738449</cx:pt>
          <cx:pt idx="2379">3.2058119898904711</cx:pt>
          <cx:pt idx="2380">3.2117558325184992</cx:pt>
          <cx:pt idx="2381">3.1925777800797484</cx:pt>
          <cx:pt idx="2382">3.2105113770168754</cx:pt>
          <cx:pt idx="2383">3.1862171665272179</cx:pt>
          <cx:pt idx="2384">3.1945100072861323</cx:pt>
          <cx:pt idx="2385">3.202492823686208</cx:pt>
          <cx:pt idx="2386">3.2058119898904711</cx:pt>
          <cx:pt idx="2387">3.2053505009087964</cx:pt>
          <cx:pt idx="2388">3.1992227966848445</cx:pt>
          <cx:pt idx="2389">3.2046396190834701</cx:pt>
          <cx:pt idx="2390">3.198603942783985</cx:pt>
          <cx:pt idx="2391">3.2031458125328811</cx:pt>
          <cx:pt idx="2392">3.204275435172649</cx:pt>
          <cx:pt idx="2393">3.1785338893804584</cx:pt>
          <cx:pt idx="2394">3.2222061154059434</cx:pt>
          <cx:pt idx="2395">3.1900430874979686</cx:pt>
          <cx:pt idx="2396">3.2206407022795802</cx:pt>
          <cx:pt idx="2397">3.2087937774176911</cx:pt>
          <cx:pt idx="2398">3.1941354604417267</cx:pt>
          <cx:pt idx="2399">3.1971492954178098</cx:pt>
          <cx:pt idx="2400">3.2087937774176911</cx:pt>
          <cx:pt idx="2401">3.2020783114392901</cx:pt>
          <cx:pt idx="2402">3.1900430874979686</cx:pt>
          <cx:pt idx="2403">3.206924794876862</cx:pt>
          <cx:pt idx="2404">3.1909165004050308</cx:pt>
          <cx:pt idx="2405">3.1925777800797484</cx:pt>
          <cx:pt idx="2406">3.2140381603744448</cx:pt>
          <cx:pt idx="2407">3.2079831827430194</cx:pt>
          <cx:pt idx="2408">3.1941354604417267</cx:pt>
          <cx:pt idx="2409">3.1921726376743478</cx:pt>
          <cx:pt idx="2410">3.1877200258480385</cx:pt>
          <cx:pt idx="2411">3.1976441364255712</cx:pt>
          <cx:pt idx="2412">3.196813617748075</cx:pt>
          <cx:pt idx="2413">3.1941354604417267</cx:pt>
          <cx:pt idx="2414">3.2087937774176911</cx:pt>
          <cx:pt idx="2415">3.1989154060889344</cx:pt>
          <cx:pt idx="2416">3.202492823686208</cx:pt>
          <cx:pt idx="2417">3.196813617748075</cx:pt>
          <cx:pt idx="2418">3.1835139470348435</cx:pt>
          <cx:pt idx="2419">3.201532065047898</cx:pt>
          <cx:pt idx="2420">3.2058119898904711</cx:pt>
          <cx:pt idx="2421">3.2046396190834701</cx:pt>
          <cx:pt idx="2422">3.2030167164166281</cx:pt>
          <cx:pt idx="2423">3.206924794876862</cx:pt>
          <cx:pt idx="2424">3.210874640150128</cx:pt>
          <cx:pt idx="2425">3.1929764569161181</cx:pt>
          <cx:pt idx="2426">3.1814446516109895</cx:pt>
          <cx:pt idx="2427">3.1945100072861323</cx:pt>
          <cx:pt idx="2428">3.1907009409104683</cx:pt>
          <cx:pt idx="2429">3.2034018050738449</cx:pt>
          <cx:pt idx="2430">3.2117558325184992</cx:pt>
          <cx:pt idx="2431">3.2262333913650241</cx:pt>
          <cx:pt idx="2432">3.1959533234506319</cx:pt>
          <cx:pt idx="2433">3.2107844184897618</cx:pt>
          <cx:pt idx="2434">3.2156644607478935</cx:pt>
          <cx:pt idx="2435">3.1966440005148686</cx:pt>
          <cx:pt idx="2436">3.2034018050738449</cx:pt>
          <cx:pt idx="2437">3.1733145858358109</cx:pt>
          <cx:pt idx="2438">3.2046396190834701</cx:pt>
          <cx:pt idx="2439">3.1917608420359844</cx:pt>
          <cx:pt idx="2440">3.1992227966848445</cx:pt>
          <cx:pt idx="2441">3.1966440005148686</cx:pt>
          <cx:pt idx="2442">3.2099543181677017</cx:pt>
          <cx:pt idx="2443">3.206924794876862</cx:pt>
          <cx:pt idx="2444">3.2001214491081242</cx:pt>
          <cx:pt idx="2445">3.210874640150128</cx:pt>
          <cx:pt idx="2446">3.1921726376743478</cx:pt>
          <cx:pt idx="2447">3.2105113770168754</cx:pt>
          <cx:pt idx="2448">3.2122669628207996</cx:pt>
          <cx:pt idx="2449">3.2046396190834701</cx:pt>
          <cx:pt idx="2450">3.2034018050738449</cx:pt>
          <cx:pt idx="2451">3.2122669628207996</cx:pt>
          <cx:pt idx="2452">3.2048791290906862</cx:pt>
          <cx:pt idx="2453">3.1921726376743478</cx:pt>
          <cx:pt idx="2454">3.1921522074996673</cx:pt>
          <cx:pt idx="2455">3.1921726376743478</cx:pt>
          <cx:pt idx="2456">3.1909165004050308</cx:pt>
          <cx:pt idx="2457">3.2291587048670665</cx:pt>
          <cx:pt idx="2458">3.2083923350421615</cx:pt>
          <cx:pt idx="2459">3.2288198258416365</cx:pt>
          <cx:pt idx="2460">3.2023865747513924</cx:pt>
          <cx:pt idx="2461">3.2052335989757772</cx:pt>
          <cx:pt idx="2462">3.2141917052489752</cx:pt>
          <cx:pt idx="2463">3.2046396190834701</cx:pt>
          <cx:pt idx="2464">3.1941354604417267</cx:pt>
          <cx:pt idx="2465">3.2007018173264661</cx:pt>
          <cx:pt idx="2466">3.1963011344763772</cx:pt>
          <cx:pt idx="2467">3.1999740592136097</cx:pt>
          <cx:pt idx="2468">3.1921726376743478</cx:pt>
          <cx:pt idx="2469">3.2036549133517545</cx:pt>
          <cx:pt idx="2470">3.208178507950894</cx:pt>
          <cx:pt idx="2471">3.204275435172649</cx:pt>
          <cx:pt idx="2472">3.2236556312682945</cx:pt>
          <cx:pt idx="2473">3.2031458125328811</cx:pt>
          <cx:pt idx="2474">3.2176861348853665</cx:pt>
          <cx:pt idx="2475">3.198603942783985</cx:pt>
          <cx:pt idx="2476">3.2034018050738449</cx:pt>
          <cx:pt idx="2477">3.2012679569075235</cx:pt>
          <cx:pt idx="2478">3.2034018050738449</cx:pt>
          <cx:pt idx="2479">3.2020918014166435</cx:pt>
          <cx:pt idx="2480">3.2046396190834701</cx:pt>
          <cx:pt idx="2481">3.1929764569161181</cx:pt>
          <cx:pt idx="2482">3.196813617748075</cx:pt>
          <cx:pt idx="2483">3.1992227966848445</cx:pt>
          <cx:pt idx="2484">3.1921726376743478</cx:pt>
          <cx:pt idx="2485">3.198603942783985</cx:pt>
          <cx:pt idx="2486">3.2145704724433237</cx:pt>
          <cx:pt idx="2487">3.2088929632625245</cx:pt>
          <cx:pt idx="2488">3.2094785042673757</cx:pt>
          <cx:pt idx="2489">3.2046396190834701</cx:pt>
          <cx:pt idx="2490">3.2192569019109296</cx:pt>
          <cx:pt idx="2491">3.2084934083460745</cx:pt>
          <cx:pt idx="2492">3.1862171665272179</cx:pt>
          <cx:pt idx="2493">3.2206407022795802</cx:pt>
          <cx:pt idx="2494">3.2055824577773708</cx:pt>
          <cx:pt idx="2495">3.1948789217460725</cx:pt>
          <cx:pt idx="2496">3.2014073403159991</cx:pt>
          <cx:pt idx="2497">3.2266279802130566</cx:pt>
          <cx:pt idx="2498">3.1771367725241775</cx:pt>
          <cx:pt idx="2499">3.2027562870632331</cx:pt>
          <cx:pt idx="2500">3.2101416603824156</cx:pt>
          <cx:pt idx="2501">3.2103273380108006</cx:pt>
          <cx:pt idx="2502">3.1823507357482783</cx:pt>
          <cx:pt idx="2503">3.1921726376743478</cx:pt>
          <cx:pt idx="2504">3.1931734273294059</cx:pt>
          <cx:pt idx="2505">3.2192214270566626</cx:pt>
          <cx:pt idx="2506">3.195061313298508</cx:pt>
          <cx:pt idx="2507">3.1921726376743478</cx:pt>
          <cx:pt idx="2508">3.2089916869522268</cx:pt>
          <cx:pt idx="2509">3.1966440005148686</cx:pt>
          <cx:pt idx="2510">3.1966440005148686</cx:pt>
          <cx:pt idx="2511">3.2141917052489752</cx:pt>
          <cx:pt idx="2512">3.1995472998520702</cx:pt>
          <cx:pt idx="2513">3.2055824577773708</cx:pt>
          <cx:pt idx="2514">3.1959533234506319</cx:pt>
          <cx:pt idx="2515">3.1959533234506319</cx:pt>
          <cx:pt idx="2516">3.2104195607416086</cx:pt>
          <cx:pt idx="2517">3.1941354604417267</cx:pt>
          <cx:pt idx="2518">3.2020918014166435</cx:pt>
          <cx:pt idx="2519">3.1929764569161181</cx:pt>
          <cx:pt idx="2520">3.1959533234506319</cx:pt>
          <cx:pt idx="2521">3.2189241703684908</cx:pt>
          <cx:pt idx="2522">3.1952423518153417</cx:pt>
          <cx:pt idx="2523">3.2058119898904711</cx:pt>
          <cx:pt idx="2524">3.2054667852615961</cx:pt>
          <cx:pt idx="2525">3.210865635629681</cx:pt>
          <cx:pt idx="2526">3.2077756328733278</cx:pt>
          <cx:pt idx="2527">3.2099543181677017</cx:pt>
          <cx:pt idx="2528">3.2040292919023106</cx:pt>
          <cx:pt idx="2529">3.2054667852615961</cx:pt>
          <cx:pt idx="2530">3.2171675235654411</cx:pt>
          <cx:pt idx="2531">3.1756678227620418</cx:pt>
          <cx:pt idx="2532">3.2058119898904711</cx:pt>
          <cx:pt idx="2533">3.2114078619812632</cx:pt>
          <cx:pt idx="2534">3.2126007429915333</cx:pt>
          <cx:pt idx="2535">3.2347622753939778</cx:pt>
          <cx:pt idx="2536">3.2174285799403548</cx:pt>
          <cx:pt idx="2537">3.2134119311412217</cx:pt>
          <cx:pt idx="2538">3.2073544135028889</cx:pt>
          <cx:pt idx="2539">3.2007018173264661</cx:pt>
          <cx:pt idx="2540">3.1998108444104774</cx:pt>
          <cx:pt idx="2541">3.2235633139549624</cx:pt>
          <cx:pt idx="2542">3.2009866269891898</cx:pt>
          <cx:pt idx="2543">3.1992227966848445</cx:pt>
          <cx:pt idx="2544">3.2043853183166395</cx:pt>
          <cx:pt idx="2545">3.2141917052489752</cx:pt>
          <cx:pt idx="2546">3.2114078619812632</cx:pt>
          <cx:pt idx="2547">3.2015458815262252</cx:pt>
          <cx:pt idx="2548">3.2074604943624934</cx:pt>
          <cx:pt idx="2549">3.2291587048670665</cx:pt>
          <cx:pt idx="2550">3.2256795411393275</cx:pt>
          <cx:pt idx="2551">3.2073544135028889</cx:pt>
          <cx:pt idx="2552">3.2236560939648586</cx:pt>
          <cx:pt idx="2553">3.2046396190834701</cx:pt>
          <cx:pt idx="2554">3.2048672149259425</cx:pt>
          <cx:pt idx="2555">3.2007018173264661</cx:pt>
          <cx:pt idx="2556">3.2126007429915333</cx:pt>
          <cx:pt idx="2557">3.2146453679974742</cx:pt>
          <cx:pt idx="2558">3.1948789217460725</cx:pt>
          <cx:pt idx="2559">3.1959358008269647</cx:pt>
          <cx:pt idx="2560">3.2134119311412217</cx:pt>
          <cx:pt idx="2561">3.2020918014166435</cx:pt>
          <cx:pt idx="2562">3.1921726376743478</cx:pt>
          <cx:pt idx="2563">3.1823507357482783</cx:pt>
          <cx:pt idx="2564">3.1541110698313704</cx:pt>
          <cx:pt idx="2565">3.2046396190834701</cx:pt>
          <cx:pt idx="2566">3.1941354604417267</cx:pt>
          <cx:pt idx="2567">3.2040292919023106</cx:pt>
          <cx:pt idx="2568">3.1851700327201282</cx:pt>
          <cx:pt idx="2569">3.2122096725768206</cx:pt>
          <cx:pt idx="2570">3.1900430874979686</cx:pt>
          <cx:pt idx="2571">3.196982044485988</cx:pt>
          <cx:pt idx="2572">3.2079831827430194</cx:pt>
          <cx:pt idx="2573">3.195061313298508</cx:pt>
          <cx:pt idx="2574">3.1941354604417267</cx:pt>
          <cx:pt idx="2575">3.1966440005148686</cx:pt>
          <cx:pt idx="2576">3.220085913637472</cx:pt>
          <cx:pt idx="2577">3.2055824577773708</cx:pt>
          <cx:pt idx="2578">3.2007018173264661</cx:pt>
          <cx:pt idx="2579">3.2119276313611462</cx:pt>
          <cx:pt idx="2580">3.221599071282625</cx:pt>
          <cx:pt idx="2581">3.2266279802130566</cx:pt>
          <cx:pt idx="2582">3.2079831827430194</cx:pt>
          <cx:pt idx="2583">3.1952419910768577</cx:pt>
          <cx:pt idx="2584">3.2121826567274563</cx:pt>
          <cx:pt idx="2585">3.1829385534983001</cx:pt>
          <cx:pt idx="2586">3.1716341654760627</cx:pt>
          <cx:pt idx="2587">3.1864247867328706</cx:pt>
          <cx:pt idx="2588">3.1921726376743478</cx:pt>
          <cx:pt idx="2589">3.2134119311412217</cx:pt>
          <cx:pt idx="2590">3.1829385534983001</cx:pt>
          <cx:pt idx="2591">3.1956004399735165</cx:pt>
          <cx:pt idx="2592">3.2145704724433237</cx:pt>
          <cx:pt idx="2593">3.1811358717121649</cx:pt>
          <cx:pt idx="2594">3.1774925394548603</cx:pt>
          <cx:pt idx="2595">3.1945100072861323</cx:pt>
          <cx:pt idx="2596">3.2060391416912846</cx:pt>
          <cx:pt idx="2597">3.1922745395537167</cx:pt>
          <cx:pt idx="2598">3.2030167164166281</cx:pt>
          <cx:pt idx="2599">3.2040292919023106</cx:pt>
          <cx:pt idx="2600">3.2009866269891898</cx:pt>
          <cx:pt idx="2601">3.2160865376297467</cx:pt>
          <cx:pt idx="2602">3.2191623502725686</cx:pt>
          <cx:pt idx="2603">3.2081887389324781</cx:pt>
          <cx:pt idx="2604">3.2183152359559908</cx:pt>
          <cx:pt idx="2605">3.2149421535194778</cx:pt>
          <cx:pt idx="2606">3.2073544135028889</cx:pt>
          <cx:pt idx="2607">3.2134119311412217</cx:pt>
          <cx:pt idx="2608">3.2020918014166435</cx:pt>
          <cx:pt idx="2609">3.2099543181677017</cx:pt>
          <cx:pt idx="2610">3.1999740592136097</cx:pt>
          <cx:pt idx="2611">3.2149421535194778</cx:pt>
          <cx:pt idx="2612">3.2060391416912846</cx:pt>
          <cx:pt idx="2613">3.2115825833192173</cx:pt>
          <cx:pt idx="2614">3.197968409334119</cx:pt>
          <cx:pt idx="2615">3.220085913637472</cx:pt>
          <cx:pt idx="2616">3.2108737398740921</cx:pt>
          <cx:pt idx="2617">3.1917608420359844</cx:pt>
          <cx:pt idx="2618">3.1792074088087583</cx:pt>
          <cx:pt idx="2619">3.1921705954056896</cx:pt>
          <cx:pt idx="2620">3.2231872803100456</cx:pt>
          <cx:pt idx="2621">3.2110539133864862</cx:pt>
          <cx:pt idx="2622">3.2185611652270389</cx:pt>
          <cx:pt idx="2623">3.1562872952868437</cx:pt>
          <cx:pt idx="2624">3.2046396190834701</cx:pt>
          <cx:pt idx="2625">3.1900430874979686</cx:pt>
          <cx:pt idx="2626">3.2020918014166435</cx:pt>
          <cx:pt idx="2627">3.2093336347486838</cx:pt>
          <cx:pt idx="2628">3.2060391416912846</cx:pt>
          <cx:pt idx="2629">3.1733145858358109</cx:pt>
          <cx:pt idx="2630">3.2192214270566626</cx:pt>
          <cx:pt idx="2631">3.2183152359559908</cx:pt>
          <cx:pt idx="2632">3.1756678227620418</cx:pt>
          <cx:pt idx="2633">3.2077756328733278</cx:pt>
          <cx:pt idx="2634">3.210874640150128</cx:pt>
          <cx:pt idx="2635">3.2131719736844131</cx:pt>
          <cx:pt idx="2636">3.2058119898904711</cx:pt>
          <cx:pt idx="2637">3.1931734273294059</cx:pt>
          <cx:pt idx="2638">3.2126007429915333</cx:pt>
          <cx:pt idx="2639">3.202492823686208</cx:pt>
          <cx:pt idx="2640">3.1900430874979686</cx:pt>
          <cx:pt idx="2641">3.2020918014166435</cx:pt>
          <cx:pt idx="2642">3.2320403229364665</cx:pt>
          <cx:pt idx="2643">3.2058117615546333</cx:pt>
          <cx:pt idx="2644">3.2046396190834701</cx:pt>
          <cx:pt idx="2645">3.1929764569161181</cx:pt>
          <cx:pt idx="2646">3.2015458815262252</cx:pt>
          <cx:pt idx="2647">3.2236560939648586</cx:pt>
          <cx:pt idx="2648">3.2020918014166435</cx:pt>
          <cx:pt idx="2649">3.2134119311412217</cx:pt>
          <cx:pt idx="2650">3.2058119898904711</cx:pt>
          <cx:pt idx="2651">3.2058119898904711</cx:pt>
          <cx:pt idx="2652">3.1966440005148686</cx:pt>
          <cx:pt idx="2653">3.2126007429915333</cx:pt>
          <cx:pt idx="2654">3.222705831039105</cx:pt>
          <cx:pt idx="2655">3.2134119311412217</cx:pt>
          <cx:pt idx="2656">3.2014073403159991</cx:pt>
          <cx:pt idx="2657">3.2134119311412217</cx:pt>
          <cx:pt idx="2658">3.2020918014166435</cx:pt>
          <cx:pt idx="2659">3.1959533234506319</cx:pt>
          <cx:pt idx="2660">3.2046396190834701</cx:pt>
          <cx:pt idx="2661">3.1976441364255712</cx:pt>
          <cx:pt idx="2662">3.1976441364255712</cx:pt>
          <cx:pt idx="2663">3.1846292646813024</cx:pt>
          <cx:pt idx="2664">3.2037804037503022</cx:pt>
          <cx:pt idx="2665">3.2126007429915333</cx:pt>
          <cx:pt idx="2666">3.2026249385239152</cx:pt>
          <cx:pt idx="2667">3.2114078619812632</cx:pt>
          <cx:pt idx="2668">3.2007018173264661</cx:pt>
          <cx:pt idx="2669">3.1959533234506319</cx:pt>
          <cx:pt idx="2670">3.1941354604417267</cx:pt>
          <cx:pt idx="2671">3.2046275753576836</cx:pt>
          <cx:pt idx="2672">3.2023599346129528</cx:pt>
          <cx:pt idx="2673">3.2230681258787435</cx:pt>
          <cx:pt idx="2674">3.1966440005148686</cx:pt>
          <cx:pt idx="2675">3.2009866269891898</cx:pt>
          <cx:pt idx="2676">3.2007018173264661</cx:pt>
          <cx:pt idx="2677">3.2031458125328811</cx:pt>
          <cx:pt idx="2678">3.2134119311412217</cx:pt>
          <cx:pt idx="2679">3.220085913637472</cx:pt>
          <cx:pt idx="2680">3.2073544135028889</cx:pt>
          <cx:pt idx="2681">3.2106938027877323</cx:pt>
          <cx:pt idx="2682">3.1900430874979686</cx:pt>
          <cx:pt idx="2683">3.1767765199848226</cx:pt>
          <cx:pt idx="2684">3.202492823686208</cx:pt>
          <cx:pt idx="2685">3.2020918014166435</cx:pt>
          <cx:pt idx="2686">3.1964731778325373</cx:pt>
          <cx:pt idx="2687">3.1966440005148686</cx:pt>
          <cx:pt idx="2688">3.2054667852615961</cx:pt>
          <cx:pt idx="2689">3.1805077771904369</cx:pt>
          <cx:pt idx="2690">3.2134119311412217</cx:pt>
          <cx:pt idx="2691">3.2043974941145987</cx:pt>
          <cx:pt idx="2692">3.1716341654760627</cx:pt>
          <cx:pt idx="2693">3.2176861348853665</cx:pt>
          <cx:pt idx="2694">3.1952423518153417</cx:pt>
          <cx:pt idx="2695">3.2046396190834701</cx:pt>
          <cx:pt idx="2696">3.1851700327201282</cx:pt>
          <cx:pt idx="2697">3.2156651706501478</cx:pt>
          <cx:pt idx="2698">3.2087937774176911</cx:pt>
          <cx:pt idx="2699">3.211231646250345</cx:pt>
          <cx:pt idx="2700">3.1966440005148686</cx:pt>
          <cx:pt idx="2701">3.2105113770168754</cx:pt>
          <cx:pt idx="2702">3.1851700327201282</cx:pt>
          <cx:pt idx="2703">3.1737201773767647</cx:pt>
          <cx:pt idx="2704">3.2051160736417117</cx:pt>
          <cx:pt idx="2705">3.2034018050738449</cx:pt>
          <cx:pt idx="2706">3.2041527032969177</cx:pt>
          <cx:pt idx="2707">3.1840773730869274</cx:pt>
          <cx:pt idx="2708">3.2291587048670665</cx:pt>
          <cx:pt idx="2709">3.2009866269891898</cx:pt>
          <cx:pt idx="2710">3.2234700471475493</cx:pt>
          <cx:pt idx="2711">3.2008446618695996</cx:pt>
          <cx:pt idx="2712">3.2087937774176911</cx:pt>
          <cx:pt idx="2713">3.2014073403159991</cx:pt>
          <cx:pt idx="2714">3.1966440005148686</cx:pt>
          <cx:pt idx="2715">3.2012679569075235</cx:pt>
          <cx:pt idx="2716">3.2310565307131114</cx:pt>
          <cx:pt idx="2717">3.2015458815262252</cx:pt>
          <cx:pt idx="2718">3.2020918014166435</cx:pt>
          <cx:pt idx="2719">3.2079831827430194</cx:pt>
          <cx:pt idx="2720">3.2034018050738449</cx:pt>
          <cx:pt idx="2721">3.2104195607416086</cx:pt>
          <cx:pt idx="2722">3.2036549133517545</cx:pt>
          <cx:pt idx="2723">3.1977256202842148</cx:pt>
          <cx:pt idx="2724">3.2046396190834701</cx:pt>
          <cx:pt idx="2725">3.1900430874979686</cx:pt>
          <cx:pt idx="2726">3.2291587048670665</cx:pt>
          <cx:pt idx="2727">3.1966440005148686</cx:pt>
          <cx:pt idx="2728">3.2069139442280123</cx:pt>
          <cx:pt idx="2729">3.210874640150128</cx:pt>
          <cx:pt idx="2730">3.1929764569161181</cx:pt>
          <cx:pt idx="2731">3.2170356558881577</cx:pt>
          <cx:pt idx="2732">3.1851700327201282</cx:pt>
          <cx:pt idx="2733">3.2058119898904711</cx:pt>
          <cx:pt idx="2734">3.2048791290906862</cx:pt>
          <cx:pt idx="2735">3.202492823686208</cx:pt>
          <cx:pt idx="2736">3.2009866269891898</cx:pt>
          <cx:pt idx="2737">3.204275435172649</cx:pt>
          <cx:pt idx="2738">3.1851700327201282</cx:pt>
          <cx:pt idx="2739">3.1829385534983001</cx:pt>
          <cx:pt idx="2740">3.2046396190834701</cx:pt>
          <cx:pt idx="2741">3.2141840559821855</cx:pt>
          <cx:pt idx="2742">3.232833647365394</cx:pt>
          <cx:pt idx="2743">3.2095745331347509</cx:pt>
          <cx:pt idx="2744">3.2007018173264661</cx:pt>
          <cx:pt idx="2745">3.2007018173264661</cx:pt>
          <cx:pt idx="2746">3.1893678627434641</cx:pt>
          <cx:pt idx="2747">3.1963011344763772</cx:pt>
          <cx:pt idx="2748">3.1921726376743478</cx:pt>
          <cx:pt idx="2749">3.2085940038662546</cx:pt>
          <cx:pt idx="2750">3.2046396190834701</cx:pt>
          <cx:pt idx="2751">3.2141917052489752</cx:pt>
          <cx:pt idx="2752">3.2236514664565163</cx:pt>
          <cx:pt idx="2753">3.206924794876862</cx:pt>
          <cx:pt idx="2754">3.1900430874979686</cx:pt>
          <cx:pt idx="2755">3.2034018050738449</cx:pt>
          <cx:pt idx="2756">3.2030167164166281</cx:pt>
          <cx:pt idx="2757">3.1886744391146098</cx:pt>
          <cx:pt idx="2758">3.1691576975043163</cx:pt>
          <cx:pt idx="2759">3.2036549133517545</cx:pt>
          <cx:pt idx="2760">3.2046396190834701</cx:pt>
          <cx:pt idx="2761">3.2134119311412217</cx:pt>
          <cx:pt idx="2762">3.2134119311412217</cx:pt>
          <cx:pt idx="2763">3.2089916869522268</cx:pt>
          <cx:pt idx="2764">3.1869805855695246</cx:pt>
          <cx:pt idx="2765">3.2041527032969177</cx:pt>
          <cx:pt idx="2766">3.2031458125328811</cx:pt>
          <cx:pt idx="2767">3.1984466538828209</cx:pt>
          <cx:pt idx="2768">3.2489757335527147</cx:pt>
          <cx:pt idx="2769">3.2236514664565163</cx:pt>
          <cx:pt idx="2770">3.2091867871226252</cx:pt>
          <cx:pt idx="2771">3.2120980011699114</cx:pt>
          <cx:pt idx="2772">3.1963011344763772</cx:pt>
          <cx:pt idx="2773">3.2117558325184992</cx:pt>
          <cx:pt idx="2774">3.2041514725576414</cx:pt>
          <cx:pt idx="2775">3.2138834270451162</cx:pt>
          <cx:pt idx="2776">3.2074604943624934</cx:pt>
          <cx:pt idx="2777">3.1976441364255712</cx:pt>
          <cx:pt idx="2778">3.196982044485988</cx:pt>
          <cx:pt idx="2779">3.1976441364255712</cx:pt>
          <cx:pt idx="2780">3.2046396190834701</cx:pt>
          <cx:pt idx="2781">3.1851700327201282</cx:pt>
          <cx:pt idx="2782">3.1931734273294059</cx:pt>
          <cx:pt idx="2783">3.1946951591820962</cx:pt>
          <cx:pt idx="2784">3.1976441364255712</cx:pt>
          <cx:pt idx="2785">3.2020918014166435</cx:pt>
          <cx:pt idx="2786">3.2114078619812632</cx:pt>
          <cx:pt idx="2787">3.1992227966848445</cx:pt>
          <cx:pt idx="2788">3.2256795411393275</cx:pt>
          <cx:pt idx="2789">3.2028868771251373</cx:pt>
          <cx:pt idx="2790">3.1889076558232219</cx:pt>
          <cx:pt idx="2791">3.1771367725241775</cx:pt>
          <cx:pt idx="2792">3.1931734273294059</cx:pt>
          <cx:pt idx="2793">3.2020918014166435</cx:pt>
          <cx:pt idx="2794">3.2058119898904711</cx:pt>
          <cx:pt idx="2795">3.1966440005148686</cx:pt>
          <cx:pt idx="2796">3.198603942783985</cx:pt>
          <cx:pt idx="2797">3.2089916869522268</cx:pt>
          <cx:pt idx="2798">3.1921726376743478</cx:pt>
          <cx:pt idx="2799">3.1862197397028065</cx:pt>
          <cx:pt idx="2800">3.2036549133517545</cx:pt>
          <cx:pt idx="2801">3.1689221783192401</cx:pt>
          <cx:pt idx="2802">3.2134119311412217</cx:pt>
          <cx:pt idx="2803">3.2003407946233091</cx:pt>
          <cx:pt idx="2804">3.1941354604417267</cx:pt>
          <cx:pt idx="2805">3.2036549133517545</cx:pt>
          <cx:pt idx="2806">3.2047596978313884</cx:pt>
          <cx:pt idx="2807">3.2047596978313884</cx:pt>
          <cx:pt idx="2808">3.1995262077620845</cx:pt>
          <cx:pt idx="2809">3.2206407022795802</cx:pt>
          <cx:pt idx="2810">3.2058119898904711</cx:pt>
          <cx:pt idx="2811">3.1966440005148686</cx:pt>
          <cx:pt idx="2812">3.2058119898904711</cx:pt>
          <cx:pt idx="2813">3.2020918014166435</cx:pt>
          <cx:pt idx="2814">3.210874640150128</cx:pt>
          <cx:pt idx="2815">3.2126007429915333</cx:pt>
          <cx:pt idx="2816">3.2018204730268645</cx:pt>
          <cx:pt idx="2817">3.2126007429915333</cx:pt>
          <cx:pt idx="2818">3.2073544135028889</cx:pt>
          <cx:pt idx="2819">3.2027562870632331</cx:pt>
          <cx:pt idx="2820">3.1900430874979686</cx:pt>
          <cx:pt idx="2821">3.2009866269891898</cx:pt>
          <cx:pt idx="2822">3.1952423518153417</cx:pt>
          <cx:pt idx="2823">3.2038653370534385</cx:pt>
          <cx:pt idx="2824">3.2046396190834701</cx:pt>
          <cx:pt idx="2825">3.1900430874979686</cx:pt>
          <cx:pt idx="2826">3.1946951591820962</cx:pt>
          <cx:pt idx="2827">3.2073544135028889</cx:pt>
          <cx:pt idx="2828">3.2171675235654411</cx:pt>
          <cx:pt idx="2829">3.2099543181677017</cx:pt>
          <cx:pt idx="2830">3.2163624805551847</cx:pt>
          <cx:pt idx="2831">3.2056975241230208</cx:pt>
          <cx:pt idx="2832">3.2102347056334279</cx:pt>
          <cx:pt idx="2833">3.1973153849741824</cx:pt>
          <cx:pt idx="2834">3.2090673916455357</cx:pt>
          <cx:pt idx="2835">3.2058119898904711</cx:pt>
          <cx:pt idx="2836">3.206924794876862</cx:pt>
          <cx:pt idx="2837">3.2349958119867819</cx:pt>
          <cx:pt idx="2838">3.1756678227620418</cx:pt>
          <cx:pt idx="2839">3.2026249385239152</cx:pt>
          <cx:pt idx="2840">3.1823507357482783</cx:pt>
          <cx:pt idx="2841">3.2332806595854708</cx:pt>
          <cx:pt idx="2842">3.1909165004050308</cx:pt>
          <cx:pt idx="2843">3.1941354604417267</cx:pt>
          <cx:pt idx="2844">3.2049979190067637</cx:pt>
          <cx:pt idx="2845">3.2149421535194778</cx:pt>
          <cx:pt idx="2846">3.207671099581404</cx:pt>
          <cx:pt idx="2847">3.2234700471475493</cx:pt>
          <cx:pt idx="2848">3.2270136502641509</cx:pt>
          <cx:pt idx="2849">3.210874640150128</cx:pt>
          <cx:pt idx="2850">3.2004134511180804</cx:pt>
          <cx:pt idx="2851">3.1792074088087583</cx:pt>
          <cx:pt idx="2852">3.2007018173264661</cx:pt>
          <cx:pt idx="2853">3.2134039784139525</cx:pt>
          <cx:pt idx="2854">3.2087937774176911</cx:pt>
          <cx:pt idx="2855">3.2155226766740301</cx:pt>
          <cx:pt idx="2856">3.2069139442280123</cx:pt>
          <cx:pt idx="2857">3.2189241703684908</cx:pt>
          <cx:pt idx="2858">3.198603942783985</cx:pt>
          <cx:pt idx="2859">3.2203653853125118</cx:pt>
          <cx:pt idx="2860">3.2236560939648586</cx:pt>
          <cx:pt idx="2861">3.2130104025902462</cx:pt>
          <cx:pt idx="2862">3.2119276313611462</cx:pt>
          <cx:pt idx="2863">3.2162249976297126</cx:pt>
          <cx:pt idx="2864">3.2115825833192173</cx:pt>
          <cx:pt idx="2865">3.210874640150128</cx:pt>
          <cx:pt idx="2866">3.206924794876862</cx:pt>
          <cx:pt idx="2867">3.2332806595854708</cx:pt>
          <cx:pt idx="2868">3.2046396190834701</cx:pt>
          <cx:pt idx="2869">3.2203098268802899</cx:pt>
          <cx:pt idx="2870">3.2105113770168754</cx:pt>
          <cx:pt idx="2871">3.1923760286216978</cx:pt>
          <cx:pt idx="2872">3.2163624805551847</cx:pt>
          <cx:pt idx="2873">3.2031458125328811</cx:pt>
          <cx:pt idx="2874">3.204275435172649</cx:pt>
          <cx:pt idx="2875">3.2310565307131114</cx:pt>
          <cx:pt idx="2876">3.2036549133517545</cx:pt>
          <cx:pt idx="2877">3.1921726376743478</cx:pt>
          <cx:pt idx="2878">3.1851700327201282</cx:pt>
          <cx:pt idx="2879">3.2079831827430194</cx:pt>
          <cx:pt idx="2880">3.1921726376743478</cx:pt>
          <cx:pt idx="2881">3.1929764569161181</cx:pt>
          <cx:pt idx="2882">3.2206407022795802</cx:pt>
          <cx:pt idx="2883">3.1919675835423251</cx:pt>
          <cx:pt idx="2884">3.2234700471475493</cx:pt>
          <cx:pt idx="2885">3.2009866269891898</cx:pt>
          <cx:pt idx="2886">3.1656701145881456</cx:pt>
          <cx:pt idx="2887">3.2046396190834701</cx:pt>
          <cx:pt idx="2888">3.1966440005148686</cx:pt>
          <cx:pt idx="2889">3.1669698083655877</cx:pt>
          <cx:pt idx="2890">3.2134119311412217</cx:pt>
          <cx:pt idx="2891">3.2046396190834701</cx:pt>
          <cx:pt idx="2892">3.1886744391146098</cx:pt>
          <cx:pt idx="2893">3.1941354604417267</cx:pt>
          <cx:pt idx="2894">3.2130104025902462</cx:pt>
          <cx:pt idx="2895">3.1900430874979686</cx:pt>
          <cx:pt idx="2896">3.185961176412563</cx:pt>
          <cx:pt idx="2897">3.2012679569075235</cx:pt>
          <cx:pt idx="2898">3.1984466538828209</cx:pt>
          <cx:pt idx="2899">3.1869805855695246</cx:pt>
          <cx:pt idx="2900">3.2117558325184992</cx:pt>
          <cx:pt idx="2901">3.2037804037503022</cx:pt>
          <cx:pt idx="2902">3.195061313298508</cx:pt>
          <cx:pt idx="2903">3.2046396190834701</cx:pt>
          <cx:pt idx="2904">3.2138056096114012</cx:pt>
          <cx:pt idx="2905">3.2036549133517545</cx:pt>
          <cx:pt idx="2906">3.208178507950894</cx:pt>
          <cx:pt idx="2907">3.210874640150128</cx:pt>
          <cx:pt idx="2908">3.2052335989757772</cx:pt>
          <cx:pt idx="2909">3.1941354604417267</cx:pt>
          <cx:pt idx="2910">3.2030167164166281</cx:pt>
          <cx:pt idx="2911">3.2040292919023106</cx:pt>
          <cx:pt idx="2912">3.1966440005148686</cx:pt>
          <cx:pt idx="2913">3.2083923350421615</cx:pt>
          <cx:pt idx="2914">3.1929764569161181</cx:pt>
          <cx:pt idx="2915">3.2020783114392901</cx:pt>
          <cx:pt idx="2916">3.2073544135028889</cx:pt>
          <cx:pt idx="2917">3.202389503259075</cx:pt>
          <cx:pt idx="2918">3.2085940038662546</cx:pt>
          <cx:pt idx="2919">3.2034018050738449</cx:pt>
          <cx:pt idx="2920">3.2101416603824156</cx:pt>
          <cx:pt idx="2921">3.1900430874979686</cx:pt>
          <cx:pt idx="2922">3.1823507357482783</cx:pt>
          <cx:pt idx="2923">3.1835139470348435</cx:pt>
          <cx:pt idx="2924">3.1948789217460725</cx:pt>
          <cx:pt idx="2925">3.2101416603824156</cx:pt>
          <cx:pt idx="2926">3.1956004399735165</cx:pt>
          <cx:pt idx="2927">3.206924794876862</cx:pt>
          <cx:pt idx="2928">3.2031458125328811</cx:pt>
          <cx:pt idx="2929">3.1900430874979686</cx:pt>
          <cx:pt idx="2930">3.2110539133864862</cx:pt>
          <cx:pt idx="2931">3.2236560939648586</cx:pt>
          <cx:pt idx="2932">3.2322077740880042</cx:pt>
          <cx:pt idx="2933">3.2009866269891898</cx:pt>
          <cx:pt idx="2934">3.202492823686208</cx:pt>
          <cx:pt idx="2935">3.2046396190834701</cx:pt>
          <cx:pt idx="2936">3.1889076558232219</cx:pt>
          <cx:pt idx="2937">3.2073544135028889</cx:pt>
          <cx:pt idx="2938">3.206924794876862</cx:pt>
          <cx:pt idx="2939">3.2117558325184992</cx:pt>
          <cx:pt idx="2940">3.2258295125893888</cx:pt>
          <cx:pt idx="2941">3.2332806595854708</cx:pt>
          <cx:pt idx="2942">3.2062639564639159</cx:pt>
          <cx:pt idx="2943">3.1851700327201282</cx:pt>
          <cx:pt idx="2944">3.2087937774176911</cx:pt>
          <cx:pt idx="2945">3.1900430874979686</cx:pt>
          <cx:pt idx="2946">3.1948789217460725</cx:pt>
          <cx:pt idx="2947">3.2041403928452588</cx:pt>
          <cx:pt idx="2948">3.2046396190834701</cx:pt>
          <cx:pt idx="2949">3.2061518385450634</cx:pt>
          <cx:pt idx="2950">3.2000478709818223</cx:pt>
          <cx:pt idx="2951">3.2007018173264661</cx:pt>
          <cx:pt idx="2952">3.2156651706501478</cx:pt>
          <cx:pt idx="2953">3.2156651706501478</cx:pt>
          <cx:pt idx="2954">3.1626539650790808</cx:pt>
          <cx:pt idx="2955">3.2291587048670665</cx:pt>
          <cx:pt idx="2956">3.1921726376743478</cx:pt>
          <cx:pt idx="2957">3.2046396190834701</cx:pt>
          <cx:pt idx="2958">3.2058108481874794</cx:pt>
          <cx:pt idx="2959">3.2236560939648586</cx:pt>
          <cx:pt idx="2960">3.1862171665272179</cx:pt>
          <cx:pt idx="2961">3.2058119898904711</cx:pt>
          <cx:pt idx="2962">3.2332806595854708</cx:pt>
          <cx:pt idx="2963">3.1954220549363952</cx:pt>
          <cx:pt idx="2964">3.2236514664565163</cx:pt>
          <cx:pt idx="2965">3.2058119898904711</cx:pt>
          <cx:pt idx="2966">3.1963011344763772</cx:pt>
          <cx:pt idx="2967">3.1933688483474318</cx:pt>
          <cx:pt idx="2968">3.2130913495884772</cx:pt>
          <cx:pt idx="2969">3.2048672149259425</cx:pt>
          <cx:pt idx="2970">3.1992227966848445</cx:pt>
          <cx:pt idx="2971">3.2249922861263718</cx:pt>
          <cx:pt idx="2972">3.2001214491081242</cx:pt>
          <cx:pt idx="2973">3.2110539133864862</cx:pt>
          <cx:pt idx="2974">3.2121826567274563</cx:pt>
          <cx:pt idx="2975">3.192315184552589</cx:pt>
          <cx:pt idx="2976">3.2233762890100959</cx:pt>
          <cx:pt idx="2977">3.220085913637472</cx:pt>
          <cx:pt idx="2978">3.1805077771904369</cx:pt>
          <cx:pt idx="2979">3.1992227966848445</cx:pt>
          <cx:pt idx="2980">3.2073544135028889</cx:pt>
          <cx:pt idx="2981">3.230261212622529</cx:pt>
          <cx:pt idx="2982">3.210865635629681</cx:pt>
          <cx:pt idx="2983">3.1921726376743478</cx:pt>
          <cx:pt idx="2984">3.2332806595854708</cx:pt>
          <cx:pt idx="2985">3.2120980011699114</cx:pt>
          <cx:pt idx="2986">3.1999740592136097</cx:pt>
          <cx:pt idx="2987">3.1941354604417267</cx:pt>
          <cx:pt idx="2988">3.2156651706501478</cx:pt>
          <cx:pt idx="2989">3.2126007429915333</cx:pt>
          <cx:pt idx="2990">3.1886744391146098</cx:pt>
          <cx:pt idx="2991">3.2073544135028889</cx:pt>
          <cx:pt idx="2992">3.2009866269891898</cx:pt>
          <cx:pt idx="2993">3.208178507950894</cx:pt>
          <cx:pt idx="2994">3.1959533234506319</cx:pt>
          <cx:pt idx="2995">3.1921726376743478</cx:pt>
          <cx:pt idx="2996">3.210874640150128</cx:pt>
          <cx:pt idx="2997">3.1886744391146098</cx:pt>
          <cx:pt idx="2998">3.2075660548906519</cx:pt>
          <cx:pt idx="2999">3.2055824577773708</cx:pt>
          <cx:pt idx="3000">3.2101416603824156</cx:pt>
          <cx:pt idx="3001">3.2256795411393275</cx:pt>
          <cx:pt idx="3002">3.1995472998520702</cx:pt>
          <cx:pt idx="3003">3.2217025232500496</cx:pt>
          <cx:pt idx="3004">3.2150888939446518</cx:pt>
          <cx:pt idx="3005">3.2206407022795802</cx:pt>
          <cx:pt idx="3006">3.2055967588120438</cx:pt>
          <cx:pt idx="3007">3.2060278399608602</cx:pt>
          <cx:pt idx="3008">3.1941354604417267</cx:pt>
          <cx:pt idx="3009">3.2046396190834701</cx:pt>
          <cx:pt idx="3010">3.2163624805551847</cx:pt>
          <cx:pt idx="3011">3.2049979190067637</cx:pt>
          <cx:pt idx="3012">3.2039051943109174</cx:pt>
          <cx:pt idx="3013">3.2082907799290559</cx:pt>
          <cx:pt idx="3014">3.2007018173264661</cx:pt>
          <cx:pt idx="3015">3.2030167164166281</cx:pt>
          <cx:pt idx="3016">3.2106938027877323</cx:pt>
          <cx:pt idx="3017">3.2211792998554309</cx:pt>
          <cx:pt idx="3018">3.2038927465510438</cx:pt>
          <cx:pt idx="3019">3.1963011344763772</cx:pt>
          <cx:pt idx="3020">3.2023865747513924</cx:pt>
          <cx:pt idx="3021">3.1976441364255712</cx:pt>
          <cx:pt idx="3022">3.1945100072861323</cx:pt>
          <cx:pt idx="3023">3.1904835377338694</cx:pt>
          <cx:pt idx="3024">3.2081887389324781</cx:pt>
          <cx:pt idx="3025">3.2277596154949748</cx:pt>
          <cx:pt idx="3026">3.196813617748075</cx:pt>
          <cx:pt idx="3027">3.196813617748075</cx:pt>
          <cx:pt idx="3028">3.2103273380108006</cx:pt>
          <cx:pt idx="3029">3.2046396190834701</cx:pt>
          <cx:pt idx="3030">3.2030813569012708</cx:pt>
          <cx:pt idx="3031">3.2036549133517545</cx:pt>
          <cx:pt idx="3032">3.2034018050738449</cx:pt>
          <cx:pt idx="3033">3.2046396190834701</cx:pt>
          <cx:pt idx="3034">3.1941354604417267</cx:pt>
          <cx:pt idx="3035">3.196813617748075</cx:pt>
          <cx:pt idx="3036">3.2149421535194778</cx:pt>
          <cx:pt idx="3037">3.1614164510765592</cx:pt>
          <cx:pt idx="3038">3.2249922861263718</cx:pt>
          <cx:pt idx="3039">3.2091877629916041</cx:pt>
          <cx:pt idx="3040">3.202492823686208</cx:pt>
          <cx:pt idx="3041">3.1992075224307746</cx:pt>
          <cx:pt idx="3042">3.2195140533214217</cx:pt>
          <cx:pt idx="3043">3.2236097645286623</cx:pt>
          <cx:pt idx="3044">3.1792074088087583</cx:pt>
          <cx:pt idx="3045">3.1921726376743478</cx:pt>
          <cx:pt idx="3046">3.1995262077620845</cx:pt>
          <cx:pt idx="3047">3.2055824577773708</cx:pt>
          <cx:pt idx="3048">3.197968409334119</cx:pt>
          <cx:pt idx="3049">3.1952423518153417</cx:pt>
          <cx:pt idx="3050">3.1966440005148686</cx:pt>
          <cx:pt idx="3051">3.1733145858358109</cx:pt>
          <cx:pt idx="3052">3.196813617748075</cx:pt>
          <cx:pt idx="3053">3.2046396190834701</cx:pt>
          <cx:pt idx="3054">3.2020918014166435</cx:pt>
          <cx:pt idx="3055">3.2055824577773708</cx:pt>
          <cx:pt idx="3056">3.2079831827430194</cx:pt>
          <cx:pt idx="3057">3.2012679569075235</cx:pt>
          <cx:pt idx="3058">3.1992227966848445</cx:pt>
          <cx:pt idx="3059">3.1893678627434641</cx:pt>
          <cx:pt idx="3060">3.2083923350421615</cx:pt>
          <cx:pt idx="3061">3.2062639564639159</cx:pt>
          <cx:pt idx="3062">3.2027562870632331</cx:pt>
          <cx:pt idx="3063">3.1840773730869274</cx:pt>
          <cx:pt idx="3064">3.2055824577773708</cx:pt>
          <cx:pt idx="3065">3.1900430874979686</cx:pt>
          <cx:pt idx="3066">3.1862171665272179</cx:pt>
          <cx:pt idx="3067">3.221599071282625</cx:pt>
          <cx:pt idx="3068">3.1689221783192401</cx:pt>
          <cx:pt idx="3069">3.2077756328733278</cx:pt>
          <cx:pt idx="3070">3.1989154060889344</cx:pt>
          <cx:pt idx="3071">3.2009866269891898</cx:pt>
          <cx:pt idx="3072">3.2191030872560278</cx:pt>
          <cx:pt idx="3073">3.1989154060889344</cx:pt>
          <cx:pt idx="3074">3.2007018173264661</cx:pt>
          <cx:pt idx="3075">3.2051160736417117</cx:pt>
          <cx:pt idx="3076">3.2034018050738449</cx:pt>
          <cx:pt idx="3077">3.1778439185575063</cx:pt>
          <cx:pt idx="3078">3.2135703292753561</cx:pt>
          <cx:pt idx="3079">3.1948789217460725</cx:pt>
          <cx:pt idx="3080">3.2156651706501478</cx:pt>
          <cx:pt idx="3081">3.2171675235654411</cx:pt>
          <cx:pt idx="3082">3.206924794876862</cx:pt>
          <cx:pt idx="3083">3.2039051943109174</cx:pt>
          <cx:pt idx="3084">3.208178507950894</cx:pt>
          <cx:pt idx="3085">3.1823507357482783</cx:pt>
          <cx:pt idx="3086">3.1948789217460725</cx:pt>
          <cx:pt idx="3087">3.2089916869522268</cx:pt>
          <cx:pt idx="3088">3.2173636473769132</cx:pt>
          <cx:pt idx="3089">3.2124345367551874</cx:pt>
          <cx:pt idx="3090">3.1945100072861323</cx:pt>
          <cx:pt idx="3091">3.2041527032969177</cx:pt>
          <cx:pt idx="3092">3.2046396190834701</cx:pt>
          <cx:pt idx="3093">3.2217025232500496</cx:pt>
          <cx:pt idx="3094">3.1933688483474318</cx:pt>
          <cx:pt idx="3095">3.2035287161484947</cx:pt>
          <cx:pt idx="3096">3.1976441364255712</cx:pt>
          <cx:pt idx="3097">3.1948789217460725</cx:pt>
          <cx:pt idx="3098">3.2140381603744448</cx:pt>
          <cx:pt idx="3099">3.222705831039105</cx:pt>
          <cx:pt idx="3100">3.2046396190834701</cx:pt>
          <cx:pt idx="3101">3.1964731778325373</cx:pt>
          <cx:pt idx="3102">3.2176861348853665</cx:pt>
          <cx:pt idx="3103">3.2023599346129528</cx:pt>
          <cx:pt idx="3104">3.1992227966848445</cx:pt>
          <cx:pt idx="3105">3.2113199423246295</cx:pt>
          <cx:pt idx="3106">3.2122669628207996</cx:pt>
          <cx:pt idx="3107">3.2236560939648586</cx:pt>
          <cx:pt idx="3108">3.1823477646451472</cx:pt>
          <cx:pt idx="3109">3.2156651706501478</cx:pt>
          <cx:pt idx="3110">3.2156651706501478</cx:pt>
          <cx:pt idx="3111">3.2119276313611462</cx:pt>
          <cx:pt idx="3112">3.2012679569075235</cx:pt>
          <cx:pt idx="3113">3.210602789992091</cx:pt>
          <cx:pt idx="3114">3.206924794876862</cx:pt>
          <cx:pt idx="3115">3.2110539133864862</cx:pt>
          <cx:pt idx="3116">3.2079831827430194</cx:pt>
          <cx:pt idx="3117">3.2058005701819035</cx:pt>
          <cx:pt idx="3118">3.2236514664565163</cx:pt>
          <cx:pt idx="3119">3.2291587048670665</cx:pt>
          <cx:pt idx="3120">3.2027562870632331</cx:pt>
          <cx:pt idx="3121">3.1684456130446295</cx:pt>
          <cx:pt idx="3122">3.1992227966848445</cx:pt>
          <cx:pt idx="3123">3.2140381603744448</cx:pt>
          <cx:pt idx="3124">3.2121826567274563</cx:pt>
          <cx:pt idx="3125">3.2231872803100456</cx:pt>
          <cx:pt idx="3126">3.2039051943109174</cx:pt>
          <cx:pt idx="3127">3.2176861348853665</cx:pt>
          <cx:pt idx="3128">3.1927779152626772</cx:pt>
          <cx:pt idx="3129">3.1948789217460725</cx:pt>
          <cx:pt idx="3130">3.2034018050738449</cx:pt>
          <cx:pt idx="3131">3.2117558325184992</cx:pt>
          <cx:pt idx="3132">3.2101416603824156</cx:pt>
          <cx:pt idx="3133">3.2219076796828627</cx:pt>
          <cx:pt idx="3134">3.2038927465510438</cx:pt>
          <cx:pt idx="3135">3.2088929632625245</cx:pt>
          <cx:pt idx="3136">3.2034018050738449</cx:pt>
          <cx:pt idx="3137">3.1877200258480385</cx:pt>
          <cx:pt idx="3138">3.2137274889055019</cx:pt>
          <cx:pt idx="3139">3.2079831827430194</cx:pt>
          <cx:pt idx="3140">3.1877200258480385</cx:pt>
          <cx:pt idx="3141">3.204518886616722</cx:pt>
          <cx:pt idx="3142">3.2117558325184992</cx:pt>
          <cx:pt idx="3143">3.2140381603744448</cx:pt>
          <cx:pt idx="3144">3.2310565307131114</cx:pt>
          <cx:pt idx="3145">3.2325917054721289</cx:pt>
          <cx:pt idx="3146">3.2073544135028889</cx:pt>
          <cx:pt idx="3147">3.2006874841327067</cx:pt>
          <cx:pt idx="3148">3.1976441364255712</cx:pt>
          <cx:pt idx="3149">3.1959533234506319</cx:pt>
          <cx:pt idx="3150">3.2027562870632331</cx:pt>
          <cx:pt idx="3151">3.2294907536749276</cx:pt>
          <cx:pt idx="3152">3.2012679569075235</cx:pt>
          <cx:pt idx="3153">3.2046396190834701</cx:pt>
          <cx:pt idx="3154">3.2149421535194778</cx:pt>
          <cx:pt idx="3155">3.2207496900614543</cx:pt>
          <cx:pt idx="3156">3.2090899522792582</cx:pt>
          <cx:pt idx="3157">3.2046396190834701</cx:pt>
          <cx:pt idx="3158">3.2073544135028889</cx:pt>
          <cx:pt idx="3159">3.2007018173264661</cx:pt>
          <cx:pt idx="3160">3.2001214491081242</cx:pt>
          <cx:pt idx="3161">3.2089916869522268</cx:pt>
          <cx:pt idx="3162">3.2079831827430194</cx:pt>
          <cx:pt idx="3163">3.2020918014166435</cx:pt>
          <cx:pt idx="3164">3.1576632995629286</cx:pt>
          <cx:pt idx="3165">3.2079831827430194</cx:pt>
          <cx:pt idx="3166">3.2102347056334279</cx:pt>
          <cx:pt idx="3167">3.2001214491081242</cx:pt>
          <cx:pt idx="3168">3.2026907080893645</cx:pt>
          <cx:pt idx="3169">3.2058119898904711</cx:pt>
          <cx:pt idx="3170">3.1919675835423251</cx:pt>
          <cx:pt idx="3171">3.1837971283958906</cx:pt>
          <cx:pt idx="3172">3.2134119311412217</cx:pt>
          <cx:pt idx="3173">3.198603942783985</cx:pt>
          <cx:pt idx="3174">3.2046396190834701</cx:pt>
          <cx:pt idx="3175">3.1900430874979686</cx:pt>
          <cx:pt idx="3176">3.1749043222323428</cx:pt>
          <cx:pt idx="3177">3.2007018173264661</cx:pt>
          <cx:pt idx="3178">3.1989154060889344</cx:pt>
          <cx:pt idx="3179">3.222899965419495</cx:pt>
          <cx:pt idx="3180">3.2149421535194778</cx:pt>
          <cx:pt idx="3181">3.2273907517467419</cx:pt>
          <cx:pt idx="3182">3.1941354604417267</cx:pt>
          <cx:pt idx="3183">3.1929764569161181</cx:pt>
          <cx:pt idx="3184">3.2189241703684908</cx:pt>
          <cx:pt idx="3185">3.1941354604417267</cx:pt>
          <cx:pt idx="3186">3.2252477210463946</cx:pt>
          <cx:pt idx="3187">3.2053505009087964</cx:pt>
          <cx:pt idx="3188">3.1778439185575063</cx:pt>
          <cx:pt idx="3189">3.1862197397028065</cx:pt>
          <cx:pt idx="3190">3.2058119898904711</cx:pt>
          <cx:pt idx="3191">3.2007018173264661</cx:pt>
          <cx:pt idx="3192">3.1811358717121649</cx:pt>
          <cx:pt idx="3193">3.1900430874979686</cx:pt>
          <cx:pt idx="3194">3.2222111315043058</cx:pt>
          <cx:pt idx="3195">3.1992227966848445</cx:pt>
          <cx:pt idx="3196">3.2156580704710751</cx:pt>
          <cx:pt idx="3197">3.1900430874979686</cx:pt>
          <cx:pt idx="3198">3.1900430874979686</cx:pt>
          <cx:pt idx="3199">3.2124345367551874</cx:pt>
          <cx:pt idx="3200">3.2095745331347509</cx:pt>
          <cx:pt idx="3201">3.2058119898904711</cx:pt>
          <cx:pt idx="3202">3.2030813569012708</cx:pt>
          <cx:pt idx="3203">3.1988999304384138</cx:pt>
          <cx:pt idx="3204">3.2156651706501478</cx:pt>
          <cx:pt idx="3205">3.2007018173264661</cx:pt>
          <cx:pt idx="3206">3.2120980011699114</cx:pt>
          <cx:pt idx="3207">3.2058119898904711</cx:pt>
          <cx:pt idx="3208">3.2126007429915333</cx:pt>
          <cx:pt idx="3209">3.2156651706501478</cx:pt>
          <cx:pt idx="3210">3.1900430874979686</cx:pt>
          <cx:pt idx="3211">3.1857000674312044</cx:pt>
          <cx:pt idx="3212">3.2099825266545259</cx:pt>
          <cx:pt idx="3213">3.2156651706501478</cx:pt>
          <cx:pt idx="3214">3.2089916869522268</cx:pt>
          <cx:pt idx="3215">3.1976441364255712</cx:pt>
          <cx:pt idx="3216">3.2170356558881577</cx:pt>
          <cx:pt idx="3217">3.2211792998554309</cx:pt>
          <cx:pt idx="3218">3.2058119898904711</cx:pt>
          <cx:pt idx="3219">3.2149421535194778</cx:pt>
          <cx:pt idx="3220">3.2073544135028889</cx:pt>
          <cx:pt idx="3221">3.1867294023138775</cx:pt>
          <cx:pt idx="3222">3.1966440005148686</cx:pt>
          <cx:pt idx="3223">3.2005580836852605</cx:pt>
          <cx:pt idx="3224">3.2055824577773708</cx:pt>
          <cx:pt idx="3225">3.2197449052513458</cx:pt>
          <cx:pt idx="3226">3.2153791416195618</cx:pt>
          <cx:pt idx="3227">3.2120412552953099</cx:pt>
          <cx:pt idx="3228">3.1846292646813024</cx:pt>
          <cx:pt idx="3229">3.1811358717121649</cx:pt>
          <cx:pt idx="3230">3.2058119898904711</cx:pt>
          <cx:pt idx="3231">3.2156644607478935</cx:pt>
          <cx:pt idx="3232">3.2095745331347509</cx:pt>
          <cx:pt idx="3233">3.1984466538828209</cx:pt>
          <cx:pt idx="3234">3.1818947851217385</cx:pt>
          <cx:pt idx="3235">3.2007018173264661</cx:pt>
          <cx:pt idx="3236">3.2083923350421615</cx:pt>
          <cx:pt idx="3237">3.1941354604417267</cx:pt>
          <cx:pt idx="3238">3.2375457942059764</cx:pt>
          <cx:pt idx="3239">3.1941354604417267</cx:pt>
          <cx:pt idx="3240">3.1854363681227502</cx:pt>
          <cx:pt idx="3241">3.1900430874979686</cx:pt>
          <cx:pt idx="3242">3.2197449052513458</cx:pt>
          <cx:pt idx="3243">3.2051160736417117</cx:pt>
          <cx:pt idx="3244">3.2099543181677017</cx:pt>
          <cx:pt idx="3245">3.1929764569161181</cx:pt>
          <cx:pt idx="3246">3.2058119898904711</cx:pt>
          <cx:pt idx="3247">3.2007018173264661</cx:pt>
          <cx:pt idx="3248">3.2094785042673757</cx:pt>
          <cx:pt idx="3249">3.202492823686208</cx:pt>
          <cx:pt idx="3250">3.2183152359559908</cx:pt>
          <cx:pt idx="3251">3.2270136502641509</cx:pt>
          <cx:pt idx="3252">3.2117558325184992</cx:pt>
          <cx:pt idx="3253">3.2020918014166435</cx:pt>
          <cx:pt idx="3254">3.2083923350421615</cx:pt>
          <cx:pt idx="3255">3.2046396190834701</cx:pt>
          <cx:pt idx="3256">3.2099543181677017</cx:pt>
          <cx:pt idx="3257">3.2046396190834701</cx:pt>
          <cx:pt idx="3258">3.2043974941145987</cx:pt>
          <cx:pt idx="3259">3.1935627413821162</cx:pt>
          <cx:pt idx="3260">3.1877200258480385</cx:pt>
          <cx:pt idx="3261">3.2043974941145987</cx:pt>
          <cx:pt idx="3262">3.2352257956844928</cx:pt>
          <cx:pt idx="3263">3.204518886616722</cx:pt>
          <cx:pt idx="3264">3.1792074088087583</cx:pt>
          <cx:pt idx="3265">3.2091877629916041</cx:pt>
          <cx:pt idx="3266">3.2089916869522268</cx:pt>
          <cx:pt idx="3267">3.1941354604417267</cx:pt>
          <cx:pt idx="3268">3.2097652848085141</cx:pt>
          <cx:pt idx="3269">3.1915523884578891</cx:pt>
          <cx:pt idx="3270">3.2034018050738449</cx:pt>
          <cx:pt idx="3271">3.1837971283958906</cx:pt>
          <cx:pt idx="3272">3.2085940038662546</cx:pt>
          <cx:pt idx="3273">3.1989154060889344</cx:pt>
          <cx:pt idx="3274">3.1857000674312044</cx:pt>
          <cx:pt idx="3275">3.2007018173264661</cx:pt>
          <cx:pt idx="3276">3.2046396190834701</cx:pt>
          <cx:pt idx="3277">3.2046396190834701</cx:pt>
          <cx:pt idx="3278">3.2030813569012708</cx:pt>
          <cx:pt idx="3279">3.202492823686208</cx:pt>
          <cx:pt idx="3280">3.2030167164166281</cx:pt>
          <cx:pt idx="3281">3.2027562870632331</cx:pt>
          <cx:pt idx="3282">3.1974803273330865</cx:pt>
          <cx:pt idx="3283">3.2126007429915333</cx:pt>
          <cx:pt idx="3284">3.1981288998270259</cx:pt>
          <cx:pt idx="3285">3.2051160736417117</cx:pt>
          <cx:pt idx="3286">3.2046396190834701</cx:pt>
          <cx:pt idx="3287">3.2186829431966104</cx:pt>
          <cx:pt idx="3288">3.214419829208552</cx:pt>
          <cx:pt idx="3289">3.2149421535194778</cx:pt>
          <cx:pt idx="3290">3.1913210819640723</cx:pt>
          <cx:pt idx="3291">3.2120980011699114</cx:pt>
          <cx:pt idx="3292">3.1999740592136097</cx:pt>
          <cx:pt idx="3293">3.2365361355284019</cx:pt>
          <cx:pt idx="3294">3.2163624805551847</cx:pt>
          <cx:pt idx="3295">3.1857000674312044</cx:pt>
          <cx:pt idx="3296">3.2012679569075235</cx:pt>
          <cx:pt idx="3297">3.2183152359559908</cx:pt>
          <cx:pt idx="3298">3.1886744391146098</cx:pt>
          <cx:pt idx="3299">3.2027562870632331</cx:pt>
          <cx:pt idx="3300">3.1829385534983001</cx:pt>
          <cx:pt idx="3301">3.196982044485988</cx:pt>
          <cx:pt idx="3302">3.2009866269891898</cx:pt>
          <cx:pt idx="3303">3.1973153849741824</cx:pt>
          <cx:pt idx="3304">3.1900430874979686</cx:pt>
          <cx:pt idx="3305">3.2007770637758757</cx:pt>
          <cx:pt idx="3306">3.2218566071999124</cx:pt>
          <cx:pt idx="3307">3.2110539133864862</cx:pt>
          <cx:pt idx="3308">3.2163624805551847</cx:pt>
          <cx:pt idx="3309">3.2233762890100959</cx:pt>
          <cx:pt idx="3310">3.2058119898904711</cx:pt>
          <cx:pt idx="3311">3.2226079715680229</cx:pt>
          <cx:pt idx="3312">3.1963011344763772</cx:pt>
          <cx:pt idx="3313">3.2467341466174791</cx:pt>
          <cx:pt idx="3314">3.2046396190834701</cx:pt>
          <cx:pt idx="3315">3.2214427845938123</cx:pt>
          <cx:pt idx="3316">3.2039039498468749</cx:pt>
          <cx:pt idx="3317">3.2007018173264661</cx:pt>
          <cx:pt idx="3318">3.2115825833192173</cx:pt>
          <cx:pt idx="3319">3.2192214270566626</cx:pt>
          <cx:pt idx="3320">3.2099543181677017</cx:pt>
          <cx:pt idx="3321">3.1851700327201282</cx:pt>
          <cx:pt idx="3322">3.2134119311412217</cx:pt>
          <cx:pt idx="3323">3.235534606236028</cx:pt>
          <cx:pt idx="3324">3.175288584815128</cx:pt>
          <cx:pt idx="3325">3.1946951591820962</cx:pt>
          <cx:pt idx="3326">3.2058108481874794</cx:pt>
          <cx:pt idx="3327">3.225415950198157</cx:pt>
          <cx:pt idx="3328">3.2058005701819035</cx:pt>
          <cx:pt idx="3329">3.1877200258480385</cx:pt>
          <cx:pt idx="3330">3.2352257956844928</cx:pt>
          <cx:pt idx="3331">3.1906289688668581</cx:pt>
          <cx:pt idx="3332">3.196982044485988</cx:pt>
          <cx:pt idx="3333">3.2031458125328811</cx:pt>
          <cx:pt idx="3334">3.2163624805551847</cx:pt>
          <cx:pt idx="3335">3.2189241703684908</cx:pt>
          <cx:pt idx="3336">3.2309367016123924</cx:pt>
          <cx:pt idx="3337">3.2134119311412217</cx:pt>
          <cx:pt idx="3338">3.2319276947245141</cx:pt>
          <cx:pt idx="3339">3.1904835377338694</cx:pt>
          <cx:pt idx="3340">3.2015458815262252</cx:pt>
          <cx:pt idx="3341">3.2134119311412217</cx:pt>
          <cx:pt idx="3342">3.218499981270893</cx:pt>
          <cx:pt idx="3343">3.196813617748075</cx:pt>
          <cx:pt idx="3344">3.2058119898904711</cx:pt>
          <cx:pt idx="3345">3.2183152359559908</cx:pt>
          <cx:pt idx="3346">3.2156651706501478</cx:pt>
          <cx:pt idx="3347">3.1921726376743478</cx:pt>
          <cx:pt idx="3348">3.2039051943109174</cx:pt>
          <cx:pt idx="3349">3.1921726376743478</cx:pt>
          <cx:pt idx="3350">3.2046396190834701</cx:pt>
          <cx:pt idx="3351">3.1862197397028065</cx:pt>
          <cx:pt idx="3352">3.2034018050738449</cx:pt>
          <cx:pt idx="3353">3.2099533772300113</cx:pt>
          <cx:pt idx="3354">3.2236560939648586</cx:pt>
          <cx:pt idx="3355">3.2126007429915333</cx:pt>
          <cx:pt idx="3356">3.2236514664565163</cx:pt>
          <cx:pt idx="3357">3.1971492954178098</cx:pt>
          <cx:pt idx="3358">3.1851700327201282</cx:pt>
          <cx:pt idx="3359">3.2141917052489752</cx:pt>
          <cx:pt idx="3360">3.2183152359559908</cx:pt>
          <cx:pt idx="3361">3.2036549133517545</cx:pt>
          <cx:pt idx="3362">3.206924794876862</cx:pt>
          <cx:pt idx="3363">3.2211792998554309</cx:pt>
          <cx:pt idx="3364">3.2211792998554309</cx:pt>
          <cx:pt idx="3365">3.1898199824617288</cx:pt>
          <cx:pt idx="3366">3.2099543181677017</cx:pt>
          <cx:pt idx="3367">3.1992227966848445</cx:pt>
          <cx:pt idx="3368">3.2129291303969545</cx:pt>
          <cx:pt idx="3369">3.2101416603824156</cx:pt>
          <cx:pt idx="3370">3.1992227966848445</cx:pt>
          <cx:pt idx="3371">3.2402086220535082</cx:pt>
          <cx:pt idx="3372">3.2117558325184992</cx:pt>
          <cx:pt idx="3373">3.1973153849741824</cx:pt>
          <cx:pt idx="3374">3.2141917052489752</cx:pt>
          <cx:pt idx="3375">3.2172984946768572</cx:pt>
          <cx:pt idx="3376">3.2176861348853665</cx:pt>
          <cx:pt idx="3377">3.2102347056334279</cx:pt>
          <cx:pt idx="3378">3.2298162118775244</cx:pt>
          <cx:pt idx="3379">3.1998257294828547</cx:pt>
          <cx:pt idx="3380">3.202492823686208</cx:pt>
          <cx:pt idx="3381">3.2020918014166435</cx:pt>
          <cx:pt idx="3382">3.2034018050738449</cx:pt>
          <cx:pt idx="3383">3.220304261863502</cx:pt>
          <cx:pt idx="3384">3.2138056096114012</cx:pt>
          <cx:pt idx="3385">3.210874640150128</cx:pt>
          <cx:pt idx="3386">3.2288198258416365</cx:pt>
          <cx:pt idx="3387">3.2020918014166435</cx:pt>
          <cx:pt idx="3388">3.2115825833192173</cx:pt>
          <cx:pt idx="3389">3.2031458125328811</cx:pt>
          <cx:pt idx="3390">3.1879619313441796</cx:pt>
          <cx:pt idx="3391">3.2058119898904711</cx:pt>
          <cx:pt idx="3392">3.2319276947245141</cx:pt>
          <cx:pt idx="3393">3.2081887389324781</cx:pt>
          <cx:pt idx="3394">3.1907009409104683</cx:pt>
          <cx:pt idx="3395">3.2117558325184992</cx:pt>
          <cx:pt idx="3396">3.2071406725304303</cx:pt>
          <cx:pt idx="3397">3.2007018173264661</cx:pt>
          <cx:pt idx="3398">3.1840773730869274</cx:pt>
          <cx:pt idx="3399">3.2058119898904711</cx:pt>
          <cx:pt idx="3400">3.2236560939648586</cx:pt>
          <cx:pt idx="3401">3.198603942783985</cx:pt>
          <cx:pt idx="3402">3.2119276313611462</cx:pt>
          <cx:pt idx="3403">3.1867294023138775</cx:pt>
          <cx:pt idx="3404">3.2301353072120764</cx:pt>
          <cx:pt idx="3405">3.2020918014166435</cx:pt>
          <cx:pt idx="3406">3.1889076558232219</cx:pt>
          <cx:pt idx="3407">3.2069139442280123</cx:pt>
          <cx:pt idx="3408">3.2236560939648586</cx:pt>
          <cx:pt idx="3409">3.2083416179652473</cx:pt>
          <cx:pt idx="3410">3.2053505009087964</cx:pt>
          <cx:pt idx="3411">3.2236560939648586</cx:pt>
          <cx:pt idx="3412">3.2058119898904711</cx:pt>
          <cx:pt idx="3413">3.2102347056334279</cx:pt>
          <cx:pt idx="3414">3.2129291303969545</cx:pt>
          <cx:pt idx="3415">3.1959533234506319</cx:pt>
          <cx:pt idx="3416">3.2058005701819035</cx:pt>
          <cx:pt idx="3417">3.2211792998554309</cx:pt>
          <cx:pt idx="3418">3.2217025232500496</cx:pt>
          <cx:pt idx="3419">3.2089916869522268</cx:pt>
          <cx:pt idx="3420">3.2141917052489752</cx:pt>
          <cx:pt idx="3421">3.2291587048670665</cx:pt>
          <cx:pt idx="3422">3.2152345519673182</cx:pt>
          <cx:pt idx="3423">3.1851700327201282</cx:pt>
          <cx:pt idx="3424">3.2126007429915333</cx:pt>
          <cx:pt idx="3425">3.2159470882149326</cx:pt>
          <cx:pt idx="3426">3.2176861348853665</cx:pt>
          <cx:pt idx="3427">3.1992227966848445</cx:pt>
          <cx:pt idx="3428">3.2322077740880042</cx:pt>
          <cx:pt idx="3429">3.2301353072120764</cx:pt>
          <cx:pt idx="3430">3.2007018173264661</cx:pt>
          <cx:pt idx="3431">3.2041527032969177</cx:pt>
          <cx:pt idx="3432">3.2046396190834701</cx:pt>
          <cx:pt idx="3433">3.2273907517467419</cx:pt>
          <cx:pt idx="3434">3.2097652848085141</cx:pt>
          <cx:pt idx="3435">3.1886744391146098</cx:pt>
          <cx:pt idx="3436">3.1941354604417267</cx:pt>
          <cx:pt idx="3437">3.1982883104175963</cx:pt>
          <cx:pt idx="3438">3.2058119898904711</cx:pt>
          <cx:pt idx="3439">3.2170356558881577</cx:pt>
          <cx:pt idx="3440">3.1889076558232219</cx:pt>
          <cx:pt idx="3441">3.2156651706501478</cx:pt>
          <cx:pt idx="3442">3.2041527032969177</cx:pt>
          <cx:pt idx="3443">3.2073544135028889</cx:pt>
          <cx:pt idx="3444">3.206924794876862</cx:pt>
          <cx:pt idx="3445">3.2051160736417117</cx:pt>
          <cx:pt idx="3446">3.2170356558881577</cx:pt>
          <cx:pt idx="3447">3.2297484009028805</cx:pt>
          <cx:pt idx="3448">3.210874640150128</cx:pt>
          <cx:pt idx="3449">3.1963873097009854</cx:pt>
          <cx:pt idx="3450">3.2236560939648586</cx:pt>
          <cx:pt idx="3451">3.1907009409104683</cx:pt>
          <cx:pt idx="3452">3.2489757335527147</cx:pt>
          <cx:pt idx="3453">3.2073544135028889</cx:pt>
          <cx:pt idx="3454">3.1921726376743478</cx:pt>
          <cx:pt idx="3455">3.2046396190834701</cx:pt>
          <cx:pt idx="3456">3.1933688483474318</cx:pt>
          <cx:pt idx="3457">3.1992227966848445</cx:pt>
          <cx:pt idx="3458">3.2046396190834701</cx:pt>
          <cx:pt idx="3459">3.1959533234506319</cx:pt>
          <cx:pt idx="3460">3.2058119898904711</cx:pt>
          <cx:pt idx="3461">3.1857000674312044</cx:pt>
          <cx:pt idx="3462">3.2335377206164706</cx:pt>
          <cx:pt idx="3463">3.2233762890100959</cx:pt>
          <cx:pt idx="3464">3.1921726376743478</cx:pt>
          <cx:pt idx="3465">3.1959533234506319</cx:pt>
          <cx:pt idx="3466">3.2046396190834701</cx:pt>
          <cx:pt idx="3467">3.2327534150726107</cx:pt>
          <cx:pt idx="3468">3.2146453679974742</cx:pt>
          <cx:pt idx="3469">3.2099543181677017</cx:pt>
          <cx:pt idx="3470">3.1898199824617288</cx:pt>
          <cx:pt idx="3471">3.2156651706501478</cx:pt>
          <cx:pt idx="3472">3.2206407022795802</cx:pt>
          <cx:pt idx="3473">3.1698534985778037</cx:pt>
          <cx:pt idx="3474">3.2020918014166435</cx:pt>
          <cx:pt idx="3475">3.1900430874979686</cx:pt>
          <cx:pt idx="3476">3.2120980011699114</cx:pt>
          <cx:pt idx="3477">3.2134119311412217</cx:pt>
          <cx:pt idx="3478">3.2195140533214217</cx:pt>
          <cx:pt idx="3479">3.2155940529616442</cx:pt>
          <cx:pt idx="3480">3.1792074088087583</cx:pt>
          <cx:pt idx="3481">3.2071406725304303</cx:pt>
          <cx:pt idx="3482">3.2051160736417117</cx:pt>
          <cx:pt idx="3483">3.222705831039105</cx:pt>
          <cx:pt idx="3484">3.1837971283958906</cx:pt>
          <cx:pt idx="3485">3.1837971283958906</cx:pt>
          <cx:pt idx="3486">3.2126007429915333</cx:pt>
          <cx:pt idx="3487">3.1976441364255712</cx:pt>
          <cx:pt idx="3488">3.1851700327201282</cx:pt>
          <cx:pt idx="3489">3.2040292919023106</cx:pt>
          <cx:pt idx="3490">3.1976441364255712</cx:pt>
          <cx:pt idx="3491">3.2481282442748065</cx:pt>
          <cx:pt idx="3492">3.2023599346129528</cx:pt>
          <cx:pt idx="3493">3.2149347878298342</cx:pt>
          <cx:pt idx="3494">3.2103273380108006</cx:pt>
          <cx:pt idx="3495">3.2046396190834701</cx:pt>
          <cx:pt idx="3496">3.1929764569161181</cx:pt>
          <cx:pt idx="3497">3.1900430874979686</cx:pt>
          <cx:pt idx="3498">3.2007018173264661</cx:pt>
          <cx:pt idx="3499">3.2051160736417117</cx:pt>
          <cx:pt idx="3500">3.2031458125328811</cx:pt>
          <cx:pt idx="3501">3.1952423518153417</cx:pt>
          <cx:pt idx="3502">3.198603942783985</cx:pt>
          <cx:pt idx="3503">3.1992227966848445</cx:pt>
          <cx:pt idx="3504">3.1992075224307746</cx:pt>
          <cx:pt idx="3505">3.2099543181677017</cx:pt>
          <cx:pt idx="3506">3.2126007429915333</cx:pt>
          <cx:pt idx="3507">3.185961176412563</cx:pt>
          <cx:pt idx="3508">3.1851700327201282</cx:pt>
          <cx:pt idx="3509">3.196982044485988</cx:pt>
          <cx:pt idx="3510">3.198603942783985</cx:pt>
          <cx:pt idx="3511">3.1976441364255712</cx:pt>
          <cx:pt idx="3512">3.1823507357482783</cx:pt>
          <cx:pt idx="3513">3.1900430874979686</cx:pt>
          <cx:pt idx="3514">3.2034018050738449</cx:pt>
          <cx:pt idx="3515">3.2089916869522268</cx:pt>
          <cx:pt idx="3516">3.2132522771477068</cx:pt>
          <cx:pt idx="3517">3.2138834270451162</cx:pt>
          <cx:pt idx="3518">3.2046396190834701</cx:pt>
          <cx:pt idx="3519">3.2189241703684908</cx:pt>
          <cx:pt idx="3520">3.1921726376743478</cx:pt>
          <cx:pt idx="3521">3.2081887389324781</cx:pt>
          <cx:pt idx="3522">3.1995262077620845</cx:pt>
          <cx:pt idx="3523">3.1907009409104683</cx:pt>
          <cx:pt idx="3524">3.2012679569075235</cx:pt>
          <cx:pt idx="3525">3.2141917052489752</cx:pt>
          <cx:pt idx="3526">3.1840773730869274</cx:pt>
          <cx:pt idx="3527">3.2058005701819035</cx:pt>
          <cx:pt idx="3528">3.1946951591820962</cx:pt>
          <cx:pt idx="3529">3.206924794876862</cx:pt>
          <cx:pt idx="3530">3.2058119898904711</cx:pt>
          <cx:pt idx="3531">3.1921705954056896</cx:pt>
          <cx:pt idx="3532">3.2159470882149326</cx:pt>
          <cx:pt idx="3533">3.2089916869522268</cx:pt>
          <cx:pt idx="3534">3.2051160736417117</cx:pt>
          <cx:pt idx="3535">3.2284738642916184</cx:pt>
          <cx:pt idx="3536">3.1913421975888392</cx:pt>
          <cx:pt idx="3537">3.1948789217460725</cx:pt>
          <cx:pt idx="3538">3.2020918014166435</cx:pt>
          <cx:pt idx="3539">3.2262333913650241</cx:pt>
          <cx:pt idx="3540">3.2070330031439487</cx:pt>
          <cx:pt idx="3541">3.2141840559821855</cx:pt>
          <cx:pt idx="3542">3.2046396190834701</cx:pt>
          <cx:pt idx="3543">3.2089916869522268</cx:pt>
          <cx:pt idx="3544">3.2254117642788542</cx:pt>
          <cx:pt idx="3545">3.236325604855057</cx:pt>
          <cx:pt idx="3546">3.1945100072861323</cx:pt>
          <cx:pt idx="3547">3.1756678227620418</cx:pt>
          <cx:pt idx="3548">3.1959533234506319</cx:pt>
          <cx:pt idx="3549">3.2039051943109174</cx:pt>
          <cx:pt idx="3550">3.2273907517467419</cx:pt>
          <cx:pt idx="3551">3.2205310670586509</cx:pt>
          <cx:pt idx="3552">3.2336646664893536</cx:pt>
          <cx:pt idx="3553">3.1907009409104683</cx:pt>
          <cx:pt idx="3554">3.1901317875370103</cx:pt>
          <cx:pt idx="3555">3.2423050515946894</cx:pt>
          <cx:pt idx="3556">3.2499488758137551</cx:pt>
          <cx:pt idx="3557">3.2256795411393275</cx:pt>
          <cx:pt idx="3558">3.2015458815262252</cx:pt>
          <cx:pt idx="3559">3.196982044485988</cx:pt>
          <cx:pt idx="3560">3.196982044485988</cx:pt>
          <cx:pt idx="3561">3.2074604943624934</cx:pt>
          <cx:pt idx="3562">3.1921726376743478</cx:pt>
          <cx:pt idx="3563">3.2126007429915333</cx:pt>
          <cx:pt idx="3564">3.2058119898904711</cx:pt>
          <cx:pt idx="3565">3.2039051943109174</cx:pt>
          <cx:pt idx="3566">3.2217025232500496</cx:pt>
          <cx:pt idx="3567">3.1835139470348435</cx:pt>
          <cx:pt idx="3568">3.1933688483474318</cx:pt>
          <cx:pt idx="3569">3.1765946801961777</cx:pt>
          <cx:pt idx="3570">3.1966440005148686</cx:pt>
          <cx:pt idx="3571">3.1792074088087583</cx:pt>
          <cx:pt idx="3572">3.1867294023138775</cx:pt>
          <cx:pt idx="3573">3.1923760286216978</cx:pt>
          <cx:pt idx="3574">3.1989154060889344</cx:pt>
          <cx:pt idx="3575">3.2204207775697768</cx:pt>
          <cx:pt idx="3576">3.1937551274235232</cx:pt>
          <cx:pt idx="3577">3.1691576975043163</cx:pt>
          <cx:pt idx="3578">3.2007018173264661</cx:pt>
          <cx:pt idx="3579">3.2058119898904711</cx:pt>
          <cx:pt idx="3580">3.1925777800797484</cx:pt>
          <cx:pt idx="3581">3.2046396190834701</cx:pt>
          <cx:pt idx="3582">3.1864758008429703</cx:pt>
          <cx:pt idx="3583">3.2209119724742834</cx:pt>
          <cx:pt idx="3584">3.1959533234506319</cx:pt>
          <cx:pt idx="3585">3.2117558325184992</cx:pt>
          <cx:pt idx="3586">3.1999740592136097</cx:pt>
          <cx:pt idx="3587">3.2203098268802899</cx:pt>
          <cx:pt idx="3588">3.1898199824617288</cx:pt>
          <cx:pt idx="3589">3.2091877629916041</cx:pt>
          <cx:pt idx="3590">3.2149421535194778</cx:pt>
          <cx:pt idx="3591">3.2091867871226252</cx:pt>
          <cx:pt idx="3592">3.2007018173264661</cx:pt>
          <cx:pt idx="3593">3.1907009409104683</cx:pt>
          <cx:pt idx="3594">3.2216198087128163</cx:pt>
          <cx:pt idx="3595">3.2189241703684908</cx:pt>
          <cx:pt idx="3596">3.2174285799403548</cx:pt>
          <cx:pt idx="3597">3.1923760286216978</cx:pt>
          <cx:pt idx="3598">3.2020783114392901</cx:pt>
          <cx:pt idx="3599">3.1966440005148686</cx:pt>
          <cx:pt idx="3600">3.2248198934067775</cx:pt>
          <cx:pt idx="3601">3.2079831827430194</cx:pt>
          <cx:pt idx="3602">3.2046997397808896</cx:pt>
          <cx:pt idx="3603">3.1901317875370103</cx:pt>
          <cx:pt idx="3604">3.2064864763724601</cx:pt>
          <cx:pt idx="3605">3.2051160736417117</cx:pt>
          <cx:pt idx="3606">3.1900430874979686</cx:pt>
          <cx:pt idx="3607">3.1921726376743478</cx:pt>
          <cx:pt idx="3608">3.1952423518153417</cx:pt>
          <cx:pt idx="3609">3.196982044485988</cx:pt>
          <cx:pt idx="3610">3.2138834270451162</cx:pt>
          <cx:pt idx="3611">3.2149421535194778</cx:pt>
          <cx:pt idx="3612">3.2206407022795802</cx:pt>
          <cx:pt idx="3613">3.1992227966848445</cx:pt>
          <cx:pt idx="3614">3.1756678227620418</cx:pt>
          <cx:pt idx="3615">3.1959533234506319</cx:pt>
          <cx:pt idx="3616">3.2284738642916184</cx:pt>
          <cx:pt idx="3617">3.2192214270566626</cx:pt>
          <cx:pt idx="3618">3.210874640150128</cx:pt>
          <cx:pt idx="3619">3.2236560939648586</cx:pt>
          <cx:pt idx="3620">3.1697156094498058</cx:pt>
          <cx:pt idx="3621">3.1963011344763772</cx:pt>
          <cx:pt idx="3622">3.197968409334119</cx:pt>
          <cx:pt idx="3623">3.1716341654760627</cx:pt>
          <cx:pt idx="3624">3.1929764569161181</cx:pt>
          <cx:pt idx="3625">3.1877200258480385</cx:pt>
          <cx:pt idx="3626">3.1925777800797484</cx:pt>
          <cx:pt idx="3627">3.1889076558232219</cx:pt>
          <cx:pt idx="3628">3.2147199820259971</cx:pt>
          <cx:pt idx="3629">3.2525389299521357</cx:pt>
          <cx:pt idx="3630">3.204275435172649</cx:pt>
          <cx:pt idx="3631">3.2138056096114012</cx:pt>
          <cx:pt idx="3632">3.2092851227934514</cx:pt>
          <cx:pt idx="3633">3.189594917753424</cx:pt>
          <cx:pt idx="3634">3.1974803273330865</cx:pt>
          <cx:pt idx="3635">3.2061518385450634</cx:pt>
          <cx:pt idx="3636">3.1823507357482783</cx:pt>
          <cx:pt idx="3637">3.2211792998554309</cx:pt>
          <cx:pt idx="3638">3.2204207775697768</cx:pt>
          <cx:pt idx="3639">3.1992227966848445</cx:pt>
          <cx:pt idx="3640">3.2030167164166281</cx:pt>
          <cx:pt idx="3641">3.2176861348853665</cx:pt>
          <cx:pt idx="3642">3.2221105444378484</cx:pt>
          <cx:pt idx="3643">3.2117472046836864</cx:pt>
          <cx:pt idx="3644">3.1840773730869274</cx:pt>
          <cx:pt idx="3645">3.2041527032969177</cx:pt>
          <cx:pt idx="3646">3.1771367725241775</cx:pt>
          <cx:pt idx="3647">3.1886744391146098</cx:pt>
          <cx:pt idx="3648">3.2018204730268645</cx:pt>
          <cx:pt idx="3649">3.2156651706501478</cx:pt>
          <cx:pt idx="3650">3.2007018173264661</cx:pt>
          <cx:pt idx="3651">3.2067067424984659</cx:pt>
          <cx:pt idx="3652">3.2156651706501478</cx:pt>
          <cx:pt idx="3653">3.225162991785627</cx:pt>
          <cx:pt idx="3654">3.2291587048670665</cx:pt>
          <cx:pt idx="3655">3.2091877629916041</cx:pt>
          <cx:pt idx="3656">3.1907009409104683</cx:pt>
          <cx:pt idx="3657">3.2126007429915333</cx:pt>
          <cx:pt idx="3658">3.204275435172649</cx:pt>
          <cx:pt idx="3659">3.2119276313611462</cx:pt>
          <cx:pt idx="3660">3.1952423518153417</cx:pt>
          <cx:pt idx="3661">3.2046396190834701</cx:pt>
          <cx:pt idx="3662">3.1837971283958906</cx:pt>
          <cx:pt idx="3663">3.196813617748075</cx:pt>
          <cx:pt idx="3664">3.2091877629916041</cx:pt>
          <cx:pt idx="3665">3.1907009409104683</cx:pt>
          <cx:pt idx="3666">3.1966440005148686</cx:pt>
          <cx:pt idx="3667">3.1992227966848445</cx:pt>
          <cx:pt idx="3668">3.2034018050738449</cx:pt>
          <cx:pt idx="3669">3.2043243391357974</cx:pt>
          <cx:pt idx="3670">3.2046396190834701</cx:pt>
          <cx:pt idx="3671">3.2034018050738449</cx:pt>
          <cx:pt idx="3672">3.2345250877321545</cx:pt>
          <cx:pt idx="3673">3.1886744391146098</cx:pt>
          <cx:pt idx="3674">3.2089916869522268</cx:pt>
          <cx:pt idx="3675">3.1745149161405442</cx:pt>
          <cx:pt idx="3676">3.1901317875370103</cx:pt>
          <cx:pt idx="3677">3.2163624805551847</cx:pt>
          <cx:pt idx="3678">3.206924794876862</cx:pt>
          <cx:pt idx="3679">3.2163624805551847</cx:pt>
          <cx:pt idx="3680">3.2074604943624934</cx:pt>
          <cx:pt idx="3681">3.1945100072861323</cx:pt>
          <cx:pt idx="3682">3.1917608420359844</cx:pt>
          <cx:pt idx="3683">3.2099543181677017</cx:pt>
          <cx:pt idx="3684">3.2126007429915333</cx:pt>
          <cx:pt idx="3685">3.198603942783985</cx:pt>
          <cx:pt idx="3686">3.1959358008269647</cx:pt>
          <cx:pt idx="3687">3.2122669628207996</cx:pt>
          <cx:pt idx="3688">3.1872293910691827</cx:pt>
          <cx:pt idx="3689">3.2117558325184992</cx:pt>
          <cx:pt idx="3690">3.2266279802130566</cx:pt>
          <cx:pt idx="3691">3.2034018050738449</cx:pt>
          <cx:pt idx="3692">3.2126007429915333</cx:pt>
          <cx:pt idx="3693">3.2163624805551847</cx:pt>
          <cx:pt idx="3694">3.2268141928697269</cx:pt>
          <cx:pt idx="3695">3.2039051943109174</cx:pt>
          <cx:pt idx="3696">3.2026249385239152</cx:pt>
          <cx:pt idx="3697">3.2046396190834701</cx:pt>
          <cx:pt idx="3698">3.2007018173264661</cx:pt>
          <cx:pt idx="3699">3.2079831827430194</cx:pt>
          <cx:pt idx="3700">3.1966440005148686</cx:pt>
          <cx:pt idx="3701">3.2007018173264661</cx:pt>
          <cx:pt idx="3702">3.1891387861109535</cx:pt>
          <cx:pt idx="3703">3.1756678227620418</cx:pt>
          <cx:pt idx="3704">3.1921726376743478</cx:pt>
          <cx:pt idx="3705">3.1900430874979686</cx:pt>
          <cx:pt idx="3706">3.2150156599196915</cx:pt>
          <cx:pt idx="3707">3.1835139470348435</cx:pt>
          <cx:pt idx="3708">3.2489757335527147</cx:pt>
          <cx:pt idx="3709">3.2039051943109174</cx:pt>
          <cx:pt idx="3710">3.2156651706501478</cx:pt>
          <cx:pt idx="3711">3.210874640150128</cx:pt>
          <cx:pt idx="3712">3.2180660810936605</cx:pt>
          <cx:pt idx="3713">3.1966440005148686</cx:pt>
          <cx:pt idx="3714">3.2020918014166435</cx:pt>
          <cx:pt idx="3715">3.2058119898904711</cx:pt>
          <cx:pt idx="3716">3.2002679096404627</cx:pt>
          <cx:pt idx="3717">3.2134119311412217</cx:pt>
          <cx:pt idx="3718">3.2143440777076244</cx:pt>
          <cx:pt idx="3719">3.2089916869522268</cx:pt>
          <cx:pt idx="3720">3.1993749939587079</cx:pt>
          <cx:pt idx="3721">3.2126007429915333</cx:pt>
          <cx:pt idx="3722">3.1919675835423251</cx:pt>
          <cx:pt idx="3723">3.1778439185575063</cx:pt>
          <cx:pt idx="3724">3.2034018050738449</cx:pt>
          <cx:pt idx="3725">3.2110539133864862</cx:pt>
          <cx:pt idx="3726">3.1898199824617288</cx:pt>
          <cx:pt idx="3727">3.2163624805551847</cx:pt>
          <cx:pt idx="3728">3.2146453679974742</cx:pt>
          <cx:pt idx="3729">3.2129291303969545</cx:pt>
          <cx:pt idx="3730">3.1933688483474318</cx:pt>
          <cx:pt idx="3731">3.2091877629916041</cx:pt>
          <cx:pt idx="3732">3.2089818352718016</cx:pt>
          <cx:pt idx="3733">3.2020918014166435</cx:pt>
          <cx:pt idx="3734">3.2163624805551847</cx:pt>
          <cx:pt idx="3735">3.2049979190067637</cx:pt>
          <cx:pt idx="3736">3.2099543181677017</cx:pt>
          <cx:pt idx="3737">3.1931734273294059</cx:pt>
          <cx:pt idx="3738">3.1811358717121649</cx:pt>
          <cx:pt idx="3739">3.2284738642916184</cx:pt>
          <cx:pt idx="3740">3.2191030872560278</cx:pt>
          <cx:pt idx="3741">3.2020918014166435</cx:pt>
          <cx:pt idx="3742">3.1778439185575063</cx:pt>
          <cx:pt idx="3743">3.2213378455568429</cx:pt>
          <cx:pt idx="3744">3.2089916869522268</cx:pt>
          <cx:pt idx="3745">3.2034018050738449</cx:pt>
          <cx:pt idx="3746">3.2020918014166435</cx:pt>
          <cx:pt idx="3747">3.2183152359559908</cx:pt>
          <cx:pt idx="3748">3.1966440005148686</cx:pt>
          <cx:pt idx="3749">3.2273907517467419</cx:pt>
          <cx:pt idx="3750">3.206924794876862</cx:pt>
          <cx:pt idx="3751">3.2034018050738449</cx:pt>
          <cx:pt idx="3752">3.1966440005148686</cx:pt>
          <cx:pt idx="3753">3.206924794876862</cx:pt>
          <cx:pt idx="3754">3.1952423518153417</cx:pt>
          <cx:pt idx="3755">3.2034018050738449</cx:pt>
          <cx:pt idx="3756">3.1867294023138775</cx:pt>
          <cx:pt idx="3757">3.2322077740880042</cx:pt>
          <cx:pt idx="3758">3.206924794876862</cx:pt>
          <cx:pt idx="3759">3.1963011344763772</cx:pt>
          <cx:pt idx="3760">3.2231872803100456</cx:pt>
          <cx:pt idx="3761">3.1733145858358109</cx:pt>
          <cx:pt idx="3762">3.206924794876862</cx:pt>
          <cx:pt idx="3763">3.2039051943109174</cx:pt>
          <cx:pt idx="3764">3.1995262077620845</cx:pt>
          <cx:pt idx="3765">3.2163624805551847</cx:pt>
          <cx:pt idx="3766">3.2481282442748065</cx:pt>
          <cx:pt idx="3767">3.2178136251047711</cx:pt>
          <cx:pt idx="3768">3.2079831827430194</cx:pt>
          <cx:pt idx="3769">3.2236514664565163</cx:pt>
          <cx:pt idx="3770">3.195061313298508</cx:pt>
          <cx:pt idx="3771">3.2167691870250841</cx:pt>
          <cx:pt idx="3772">3.2086941255800996</cx:pt>
          <cx:pt idx="3773">3.2156651706501478</cx:pt>
          <cx:pt idx="3774">3.1995262077620845</cx:pt>
          <cx:pt idx="3775">3.1992227966848445</cx:pt>
          <cx:pt idx="3776">3.2236514664565163</cx:pt>
          <cx:pt idx="3777">3.2192803186401817</cx:pt>
          <cx:pt idx="3778">3.1925777800797484</cx:pt>
          <cx:pt idx="3779">3.1882016115743079</cx:pt>
          <cx:pt idx="3780">3.1814446516109895</cx:pt>
          <cx:pt idx="3781">3.1891387861109535</cx:pt>
          <cx:pt idx="3782">3.1851700327201282</cx:pt>
          <cx:pt idx="3783">3.1823507357482783</cx:pt>
          <cx:pt idx="3784">3.206924794876862</cx:pt>
          <cx:pt idx="3785">3.207671099581404</cx:pt>
          <cx:pt idx="3786">3.2020918014166435</cx:pt>
          <cx:pt idx="3787">3.210874640150128</cx:pt>
          <cx:pt idx="3788">3.2099543181677017</cx:pt>
          <cx:pt idx="3789">3.2310565307131114</cx:pt>
          <cx:pt idx="3790">3.2160169373791856</cx:pt>
          <cx:pt idx="3791">3.2249922861263718</cx:pt>
          <cx:pt idx="3792">3.2091877629916041</cx:pt>
          <cx:pt idx="3793">3.196982044485988</cx:pt>
          <cx:pt idx="3794">3.2149421535194778</cx:pt>
          <cx:pt idx="3795">3.2221105444378484</cx:pt>
          <cx:pt idx="3796">3.2290914833649835</cx:pt>
          <cx:pt idx="3797">3.2262333913650241</cx:pt>
          <cx:pt idx="3798">3.2072478077614335</cx:pt>
          <cx:pt idx="3799">3.1835139470348435</cx:pt>
          <cx:pt idx="3800">3.2140381603744448</cx:pt>
          <cx:pt idx="3801">3.2058119898904711</cx:pt>
          <cx:pt idx="3802">3.198603942783985</cx:pt>
          <cx:pt idx="3803">3.2079831827430194</cx:pt>
          <cx:pt idx="3804">3.1913421975888392</cx:pt>
          <cx:pt idx="3805">3.1917608420359844</cx:pt>
          <cx:pt idx="3806">3.1905924715216227</cx:pt>
          <cx:pt idx="3807">3.2183152359559908</cx:pt>
          <cx:pt idx="3808">3.2089818352718016</cx:pt>
          <cx:pt idx="3809">3.2046396190834701</cx:pt>
          <cx:pt idx="3810">3.2126007429915333</cx:pt>
          <cx:pt idx="3811">3.2055824577773708</cx:pt>
          <cx:pt idx="3812">3.1902642628201741</cx:pt>
          <cx:pt idx="3813">3.2007018173264661</cx:pt>
          <cx:pt idx="3814">3.2138056096114012</cx:pt>
          <cx:pt idx="3815">3.2344050929998338</cx:pt>
          <cx:pt idx="3816">3.2441180084702128</cx:pt>
          <cx:pt idx="3817">3.2236560939648586</cx:pt>
          <cx:pt idx="3818">3.1992227966848445</cx:pt>
          <cx:pt idx="3819">3.2058108481874794</cx:pt>
          <cx:pt idx="3820">3.1846292646813024</cx:pt>
          <cx:pt idx="3821">3.2007018173264661</cx:pt>
          <cx:pt idx="3822">3.2155226766740301</cx:pt>
          <cx:pt idx="3823">3.2183152359559908</cx:pt>
          <cx:pt idx="3824">3.225415950198157</cx:pt>
          <cx:pt idx="3825">3.2070330031439487</cx:pt>
          <cx:pt idx="3826">3.2082907799290559</cx:pt>
          <cx:pt idx="3827">3.2009866269891898</cx:pt>
          <cx:pt idx="3828">3.2117558325184992</cx:pt>
          <cx:pt idx="3829">3.1989154060889344</cx:pt>
          <cx:pt idx="3830">3.2160169373791856</cx:pt>
          <cx:pt idx="3831">3.1854098539718798</cx:pt>
          <cx:pt idx="3832">3.2039051943109174</cx:pt>
          <cx:pt idx="3833">3.2027562870632331</cx:pt>
          <cx:pt idx="3834">3.1976441364255712</cx:pt>
          <cx:pt idx="3835">3.2026249385239152</cx:pt>
          <cx:pt idx="3836">3.2007018173264661</cx:pt>
          <cx:pt idx="3837">3.2348794938481933</cx:pt>
          <cx:pt idx="3838">3.2236514664565163</cx:pt>
          <cx:pt idx="3839">3.1855949010842961</cx:pt>
          <cx:pt idx="3840">3.2046396190834701</cx:pt>
          <cx:pt idx="3841">3.2030167164166281</cx:pt>
          <cx:pt idx="3842">3.2149421535194778</cx:pt>
          <cx:pt idx="3843">3.2020918014166435</cx:pt>
          <cx:pt idx="3844">3.2145704724433237</cx:pt>
          <cx:pt idx="3845">3.2298162118775244</cx:pt>
          <cx:pt idx="3846">3.2027562870632331</cx:pt>
          <cx:pt idx="3847">3.2007018173264661</cx:pt>
          <cx:pt idx="3848">3.2034018050738449</cx:pt>
          <cx:pt idx="3849">3.2170356558881577</cx:pt>
          <cx:pt idx="3850">3.1853035328388541</cx:pt>
          <cx:pt idx="3851">3.2058119898904711</cx:pt>
          <cx:pt idx="3852">3.1921726376743478</cx:pt>
          <cx:pt idx="3853">3.2020918014166435</cx:pt>
          <cx:pt idx="3854">3.2015458815262252</cx:pt>
          <cx:pt idx="3855">3.2058119898904711</cx:pt>
          <cx:pt idx="3856">3.214419829208552</cx:pt>
          <cx:pt idx="3857">3.1959533234506319</cx:pt>
          <cx:pt idx="3858">3.1976441364255712</cx:pt>
          <cx:pt idx="3859">3.1792074088087583</cx:pt>
          <cx:pt idx="3860">3.2020918014166435</cx:pt>
          <cx:pt idx="3861">3.2195140533214217</cx:pt>
          <cx:pt idx="3862">3.1823507357482783</cx:pt>
          <cx:pt idx="3863">3.2379308509311016</cx:pt>
          <cx:pt idx="3864">3.1868552936669579</cx:pt>
          <cx:pt idx="3865">3.206924794876862</cx:pt>
          <cx:pt idx="3866">3.2034018050738449</cx:pt>
          <cx:pt idx="3867">3.2161558905301075</cx:pt>
          <cx:pt idx="3868">3.1916984868673475</cx:pt>
          <cx:pt idx="3869">3.1904835377338694</cx:pt>
          <cx:pt idx="3870">3.207671099581404</cx:pt>
          <cx:pt idx="3871">3.2081887389324781</cx:pt>
          <cx:pt idx="3872">3.2174220965527009</cx:pt>
          <cx:pt idx="3873">3.1941354604417267</cx:pt>
          <cx:pt idx="3874">3.2011277222094936</cx:pt>
          <cx:pt idx="3875">3.1811358717121649</cx:pt>
          <cx:pt idx="3876">3.1945100072861323</cx:pt>
          <cx:pt idx="3877">3.2147943163938733</cx:pt>
          <cx:pt idx="3878">3.2342841468894497</cx:pt>
          <cx:pt idx="3879">3.2134119311412217</cx:pt>
          <cx:pt idx="3880">3.2058119898904711</cx:pt>
          <cx:pt idx="3881">3.1778439185575063</cx:pt>
          <cx:pt idx="3882">3.204518886616722</cx:pt>
          <cx:pt idx="3883">3.1792074088087583</cx:pt>
          <cx:pt idx="3884">3.1811358717121649</cx:pt>
          <cx:pt idx="3885">3.206924794876862</cx:pt>
          <cx:pt idx="3886">3.2046396190834701</cx:pt>
          <cx:pt idx="3887">3.2120980011699114</cx:pt>
          <cx:pt idx="3888">3.2115825833192173</cx:pt>
          <cx:pt idx="3889">3.2259110500967649</cx:pt>
          <cx:pt idx="3890">3.1941354604417267</cx:pt>
          <cx:pt idx="3891">3.2101416603824156</cx:pt>
          <cx:pt idx="3892">3.2145704724433237</cx:pt>
          <cx:pt idx="3893">3.2091877629916041</cx:pt>
          <cx:pt idx="3894">3.2089916869522268</cx:pt>
          <cx:pt idx="3895">3.2120980011699114</cx:pt>
          <cx:pt idx="3896">3.1917608420359844</cx:pt>
          <cx:pt idx="3897">3.2032741729593543</cx:pt>
          <cx:pt idx="3898">3.2020918014166435</cx:pt>
          <cx:pt idx="3899">3.1764116809004728</cx:pt>
          <cx:pt idx="3900">3.2273907517467419</cx:pt>
          <cx:pt idx="3901">3.2020918014166435</cx:pt>
          <cx:pt idx="3902">3.2039051943109174</cx:pt>
          <cx:pt idx="3903">3.1900430874979686</cx:pt>
          <cx:pt idx="3904">3.2035287161484947</cx:pt>
          <cx:pt idx="3905">3.210874640150128</cx:pt>
          <cx:pt idx="3906">3.2298162118775244</cx:pt>
          <cx:pt idx="3907">3.1948789217460725</cx:pt>
          <cx:pt idx="3908">3.2175577898910692</cx:pt>
          <cx:pt idx="3909">3.2046396190834701</cx:pt>
          <cx:pt idx="3910">3.2114954080472438</cx:pt>
          <cx:pt idx="3911">3.2140381603744448</cx:pt>
          <cx:pt idx="3912">3.1948789217460725</cx:pt>
          <cx:pt idx="3913">3.2435786655986463</cx:pt>
          <cx:pt idx="3914">3.2149421535194778</cx:pt>
          <cx:pt idx="3915">3.1902642628201741</cx:pt>
          <cx:pt idx="3916">3.2381195985522462</cx:pt>
          <cx:pt idx="3917">3.2098600145647418</cx:pt>
          <cx:pt idx="3918">3.1992075224307746</cx:pt>
          <cx:pt idx="3919">3.1837971283958906</cx:pt>
          <cx:pt idx="3920">3.1900430874979686</cx:pt>
          <cx:pt idx="3921">3.2064864763724601</cx:pt>
          <cx:pt idx="3922">3.2034018050738449</cx:pt>
          <cx:pt idx="3923">3.2236514664565163</cx:pt>
          <cx:pt idx="3924">3.1913421975888392</cx:pt>
          <cx:pt idx="3925">3.1984466538828209</cx:pt>
          <cx:pt idx="3926">3.2324829645924553</cx:pt>
          <cx:pt idx="3927">3.1995262077620845</cx:pt>
          <cx:pt idx="3928">3.2089916869522268</cx:pt>
          <cx:pt idx="3929">3.196982044485988</cx:pt>
          <cx:pt idx="3930">3.2364312449580441</cx:pt>
          <cx:pt idx="3931">3.1891387861109535</cx:pt>
          <cx:pt idx="3932">3.2321521542038281</cx:pt>
          <cx:pt idx="3933">3.2099543181677017</cx:pt>
          <cx:pt idx="3934">3.2099543181677017</cx:pt>
          <cx:pt idx="3935">3.2381195985522462</cx:pt>
          <cx:pt idx="3936">3.2141917052489752</cx:pt>
          <cx:pt idx="3937">3.2107844184897618</cx:pt>
          <cx:pt idx="3938">3.1959533234506319</cx:pt>
          <cx:pt idx="3939">3.2091877629916041</cx:pt>
          <cx:pt idx="3940">3.210874640150128</cx:pt>
          <cx:pt idx="3941">3.2146453679974742</cx:pt>
          <cx:pt idx="3942">3.2324829645924553</cx:pt>
          <cx:pt idx="3943">3.2041527032969177</cx:pt>
          <cx:pt idx="3944">3.1952423518153417</cx:pt>
          <cx:pt idx="3945">3.2310565307131114</cx:pt>
          <cx:pt idx="3946">3.1996764492716623</cx:pt>
          <cx:pt idx="3947">3.1823507357482783</cx:pt>
          <cx:pt idx="3948">3.1741202435912608</cx:pt>
          <cx:pt idx="3949">3.2020918014166435</cx:pt>
          <cx:pt idx="3950">3.2140381603744448</cx:pt>
          <cx:pt idx="3951">3.172486276618391</cx:pt>
          <cx:pt idx="3952">3.2073197179183164</cx:pt>
          <cx:pt idx="3953">3.210865635629681</cx:pt>
          <cx:pt idx="3954">3.206924794876862</cx:pt>
          <cx:pt idx="3955">3.2126007429915333</cx:pt>
          <cx:pt idx="3956">3.2034018050738449</cx:pt>
          <cx:pt idx="3957">3.1954220549363952</cx:pt>
          <cx:pt idx="3958">3.2034018050738449</cx:pt>
          <cx:pt idx="3959">3.1900430874979686</cx:pt>
          <cx:pt idx="3960">3.1889076558232219</cx:pt>
          <cx:pt idx="3961">3.1992227966848445</cx:pt>
          <cx:pt idx="3962">3.2119276313611462</cx:pt>
          <cx:pt idx="3963">3.1792074088087583</cx:pt>
          <cx:pt idx="3964">3.2126007429915333</cx:pt>
          <cx:pt idx="3965">3.2186829431966104</cx:pt>
          <cx:pt idx="3966">3.2134119311412217</cx:pt>
          <cx:pt idx="3967">3.2331505131273128</cx:pt>
          <cx:pt idx="3968">3.2004134511180804</cx:pt>
          <cx:pt idx="3969">3.1898199824617288</cx:pt>
          <cx:pt idx="3970">3.1959533234506319</cx:pt>
          <cx:pt idx="3971">3.2119276313611462</cx:pt>
          <cx:pt idx="3972">3.1872293910691827</cx:pt>
          <cx:pt idx="3973">3.2277596154949748</cx:pt>
          <cx:pt idx="3974">3.1933688483474318</cx:pt>
          <cx:pt idx="3975">3.2198592697135577</cx:pt>
          <cx:pt idx="3976">3.2041527032969177</cx:pt>
          <cx:pt idx="3977">3.1976441364255712</cx:pt>
          <cx:pt idx="3978">3.2332806595854708</cx:pt>
          <cx:pt idx="3979">3.2141917052489752</cx:pt>
          <cx:pt idx="3980">3.1851700327201282</cx:pt>
          <cx:pt idx="3981">3.1923760286216978</cx:pt>
          <cx:pt idx="3982">3.2149421535194778</cx:pt>
          <cx:pt idx="3983">3.2015458815262252</cx:pt>
          <cx:pt idx="3984">3.2262333913650241</cx:pt>
          <cx:pt idx="3985">3.2141917052489752</cx:pt>
          <cx:pt idx="3986">3.1959533234506319</cx:pt>
          <cx:pt idx="3987">3.2020783114392901</cx:pt>
          <cx:pt idx="3988">3.1835139470348435</cx:pt>
          <cx:pt idx="3989">3.1829385534983001</cx:pt>
          <cx:pt idx="3990">3.198603942783985</cx:pt>
          <cx:pt idx="3991">3.2040292919023106</cx:pt>
          <cx:pt idx="3992">3.1919675835423251</cx:pt>
          <cx:pt idx="3993">3.2020783114392901</cx:pt>
          <cx:pt idx="3994">3.191130243673415</cx:pt>
          <cx:pt idx="3995">3.1941354604417267</cx:pt>
          <cx:pt idx="3996">3.2347622753939778</cx:pt>
          <cx:pt idx="3997">3.1923760286216978</cx:pt>
          <cx:pt idx="3998">3.1992227966848445</cx:pt>
          <cx:pt idx="3999">3.2306024908192259</cx:pt>
          <cx:pt idx="4000">3.1995262077620845</cx:pt>
          <cx:pt idx="4001">3.2103273380108006</cx:pt>
          <cx:pt idx="4002">3.2007018173264661</cx:pt>
          <cx:pt idx="4003">3.2061518385450634</cx:pt>
          <cx:pt idx="4004">3.2037553618791406</cx:pt>
          <cx:pt idx="4005">3.2120980011699114</cx:pt>
          <cx:pt idx="4006">3.1837971283958906</cx:pt>
          <cx:pt idx="4007">3.1959533234506319</cx:pt>
          <cx:pt idx="4008">3.1959533234506319</cx:pt>
          <cx:pt idx="4009">3.2204207775697768</cx:pt>
          <cx:pt idx="4010">3.2034018050738449</cx:pt>
          <cx:pt idx="4011">3.1992227966848445</cx:pt>
          <cx:pt idx="4012">3.2089916869522268</cx:pt>
          <cx:pt idx="4013">3.2034018050738449</cx:pt>
          <cx:pt idx="4014">3.206924794876862</cx:pt>
          <cx:pt idx="4015">3.1995262077620845</cx:pt>
          <cx:pt idx="4016">3.2219076796828627</cx:pt>
          <cx:pt idx="4017">3.2015458815262252</cx:pt>
          <cx:pt idx="4018">3.1917608420359844</cx:pt>
          <cx:pt idx="4019">3.2324829645924553</cx:pt>
          <cx:pt idx="4020">3.2034018050738449</cx:pt>
          <cx:pt idx="4021">3.1889076558232219</cx:pt>
          <cx:pt idx="4022">3.2036549133517545</cx:pt>
          <cx:pt idx="4023">3.2036549133517545</cx:pt>
          <cx:pt idx="4024">3.2211792998554309</cx:pt>
          <cx:pt idx="4025">3.2053621570398194</cx:pt>
          <cx:pt idx="4026">3.1864758008429703</cx:pt>
          <cx:pt idx="4027">3.191130243673415</cx:pt>
          <cx:pt idx="4028">3.1877200258480385</cx:pt>
          <cx:pt idx="4029">3.1966440005148686</cx:pt>
          <cx:pt idx="4030">3.1877200258480385</cx:pt>
          <cx:pt idx="4031">3.2409947399031402</cx:pt>
          <cx:pt idx="4032">3.1886744391146098</cx:pt>
          <cx:pt idx="4033">3.2018204730268645</cx:pt>
          <cx:pt idx="4034">3.2058119898904711</cx:pt>
          <cx:pt idx="4035">3.2225588415338349</cx:pt>
          <cx:pt idx="4036">3.2028868771251373</cx:pt>
          <cx:pt idx="4037">3.1806661396948481</cx:pt>
          <cx:pt idx="4038">3.2170356558881577</cx:pt>
          <cx:pt idx="4039">3.1945100072861323</cx:pt>
          <cx:pt idx="4040">3.2089916869522268</cx:pt>
          <cx:pt idx="4041">3.2007018173264661</cx:pt>
          <cx:pt idx="4042">3.1974803273330865</cx:pt>
          <cx:pt idx="4043">3.2089916869522268</cx:pt>
          <cx:pt idx="4044">3.210874640150128</cx:pt>
          <cx:pt idx="4045">3.1854098539718798</cx:pt>
          <cx:pt idx="4046">3.2330192679494187</cx:pt>
          <cx:pt idx="4047">3.222899965419495</cx:pt>
          <cx:pt idx="4048">3.1941354604417267</cx:pt>
          <cx:pt idx="4049">3.2155226766740301</cx:pt>
          <cx:pt idx="4050">3.2198592697135577</cx:pt>
          <cx:pt idx="4051">3.2079831827430194</cx:pt>
          <cx:pt idx="4052">3.2020918014166435</cx:pt>
          <cx:pt idx="4053">3.2332806595854708</cx:pt>
          <cx:pt idx="4054">3.1948789217460725</cx:pt>
          <cx:pt idx="4055">3.1835139470348435</cx:pt>
          <cx:pt idx="4056">3.1851700327201282</cx:pt>
          <cx:pt idx="4057">3.2330192679494187</cx:pt>
          <cx:pt idx="4058">3.2366402859145844</cx:pt>
          <cx:pt idx="4059">3.206924794876862</cx:pt>
          <cx:pt idx="4060">3.2101416603824156</cx:pt>
          <cx:pt idx="4061">3.2183152359559908</cx:pt>
          <cx:pt idx="4062">3.2095745331347509</cx:pt>
          <cx:pt idx="4063">3.1792074088087583</cx:pt>
          <cx:pt idx="4064">3.1867294023138775</cx:pt>
          <cx:pt idx="4065">3.2366402859145844</cx:pt>
          <cx:pt idx="4066">3.221599071282625</cx:pt>
          <cx:pt idx="4067">3.206924794876862</cx:pt>
          <cx:pt idx="4068">3.1911833988669471</cx:pt>
          <cx:pt idx="4069">3.1998242414035039</cx:pt>
          <cx:pt idx="4070">3.206924794876862</cx:pt>
          <cx:pt idx="4071">3.2034018050738449</cx:pt>
          <cx:pt idx="4072">3.2184385991665803</cx:pt>
          <cx:pt idx="4073">3.1907009409104683</cx:pt>
          <cx:pt idx="4074">3.2192214270566626</cx:pt>
          <cx:pt idx="4075">3.2160865376297467</cx:pt>
          <cx:pt idx="4076">3.2084934083460745</cx:pt>
          <cx:pt idx="4077">3.2291587048670665</cx:pt>
          <cx:pt idx="4078">3.1893678627434641</cx:pt>
          <cx:pt idx="4079">3.2004134511180804</cx:pt>
          <cx:pt idx="4080">3.2034018050738449</cx:pt>
          <cx:pt idx="4081">3.2147943163938733</cx:pt>
          <cx:pt idx="4082">3.2053505009087964</cx:pt>
          <cx:pt idx="4083">3.2046396190834701</cx:pt>
          <cx:pt idx="4084">3.2110539133864862</cx:pt>
          <cx:pt idx="4085">3.2015458815262252</cx:pt>
          <cx:pt idx="4086">3.2067067424984659</cx:pt>
          <cx:pt idx="4087">3.2048791290906862</cx:pt>
          <cx:pt idx="4088">3.2026249385239152</cx:pt>
          <cx:pt idx="4089">3.1829385534983001</cx:pt>
          <cx:pt idx="4090">3.1891387861109535</cx:pt>
          <cx:pt idx="4091">3.2191623502725686</cx:pt>
          <cx:pt idx="4092">3.2043974941145987</cx:pt>
          <cx:pt idx="4093">3.2058119898904711</cx:pt>
          <cx:pt idx="4094">3.2176861348853665</cx:pt>
          <cx:pt idx="4095">3.2088434283482843</cx:pt>
          <cx:pt idx="4096">3.1817500116348243</cx:pt>
          <cx:pt idx="4097">3.189594917753424</cx:pt>
          <cx:pt idx="4098">3.210874640150128</cx:pt>
          <cx:pt idx="4099">3.1999740592136097</cx:pt>
          <cx:pt idx="4100">3.1921726376743478</cx:pt>
          <cx:pt idx="4101">3.2176861348853665</cx:pt>
          <cx:pt idx="4102">3.2311458185418527</cx:pt>
          <cx:pt idx="4103">3.1921726376743478</cx:pt>
          <cx:pt idx="4104">3.2056975241230208</cx:pt>
          <cx:pt idx="4105">3.1992227966848445</cx:pt>
          <cx:pt idx="4106">3.1982883104175963</cx:pt>
          <cx:pt idx="4107">3.1872293910691827</cx:pt>
          <cx:pt idx="4108">3.2156651706501478</cx:pt>
          <cx:pt idx="4109">3.2330192679494187</cx:pt>
          <cx:pt idx="4110">3.2365361355284019</cx:pt>
          <cx:pt idx="4111">3.1898199824617288</cx:pt>
          <cx:pt idx="4112">3.1954220549363952</cx:pt>
          <cx:pt idx="4113">3.2279410566423787</cx:pt>
          <cx:pt idx="4114">3.210874640150128</cx:pt>
          <cx:pt idx="4115">3.1959358008269647</cx:pt>
          <cx:pt idx="4116">3.2113199423246295</cx:pt>
          <cx:pt idx="4117">3.1921726376743478</cx:pt>
          <cx:pt idx="4118">3.2090899522792582</cx:pt>
          <cx:pt idx="4119">3.2089916869522268</cx:pt>
          <cx:pt idx="4120">3.2360257433593911</cx:pt>
          <cx:pt idx="4121">3.1851700327201282</cx:pt>
          <cx:pt idx="4122">3.2091877629916041</cx:pt>
          <cx:pt idx="4123">3.197968409334119</cx:pt>
          <cx:pt idx="4124">3.2081885343608803</cx:pt>
          <cx:pt idx="4125">3.1857000674312044</cx:pt>
          <cx:pt idx="4126">3.1964731778325373</cx:pt>
          <cx:pt idx="4127">3.2120129935796871</cx:pt>
          <cx:pt idx="4128">3.2085940038662546</cx:pt>
          <cx:pt idx="4129">3.1976441364255712</cx:pt>
          <cx:pt idx="4130">3.2155226766740301</cx:pt>
          <cx:pt idx="4131">3.2099543181677017</cx:pt>
          <cx:pt idx="4132">3.2106938027877323</cx:pt>
          <cx:pt idx="4133">3.2079831827430194</cx:pt>
          <cx:pt idx="4134">3.2140381603744448</cx:pt>
          <cx:pt idx="4135">3.1952423518153417</cx:pt>
          <cx:pt idx="4136">3.225415950198157</cx:pt>
          <cx:pt idx="4137">3.2155226766740301</cx:pt>
          <cx:pt idx="4138">3.2079831827430194</cx:pt>
          <cx:pt idx="4139">3.206924794876862</cx:pt>
          <cx:pt idx="4140">3.210874640150128</cx:pt>
          <cx:pt idx="4141">3.1921726376743478</cx:pt>
          <cx:pt idx="4142">3.206924794876862</cx:pt>
          <cx:pt idx="4143">3.2039051943109174</cx:pt>
          <cx:pt idx="4144">3.1877200258480385</cx:pt>
          <cx:pt idx="4145">3.1882016115743079</cx:pt>
          <cx:pt idx="4146">3.2163624805551847</cx:pt>
          <cx:pt idx="4147">3.2110539133864862</cx:pt>
          <cx:pt idx="4148">3.2051160736417117</cx:pt>
          <cx:pt idx="4149">3.2156651706501478</cx:pt>
          <cx:pt idx="4150">3.2041527032969177</cx:pt>
          <cx:pt idx="4151">3.2195140533214217</cx:pt>
          <cx:pt idx="4152">3.1982883104175963</cx:pt>
          <cx:pt idx="4153">3.1963011344763772</cx:pt>
          <cx:pt idx="4154">3.1900430874979686</cx:pt>
          <cx:pt idx="4155">3.2102347056334279</cx:pt>
          <cx:pt idx="4156">3.2287167928688159</cx:pt>
          <cx:pt idx="4157">3.2051160736417117</cx:pt>
          <cx:pt idx="4158">3.2447090947115562</cx:pt>
          <cx:pt idx="4159">3.2001214491081242</cx:pt>
          <cx:pt idx="4160">3.222705831039105</cx:pt>
          <cx:pt idx="4161">3.2301794852633807</cx:pt>
          <cx:pt idx="4162">3.2234232297807219</cx:pt>
          <cx:pt idx="4163">3.2444758945991601</cx:pt>
          <cx:pt idx="4164">3.2233762890100959</cx:pt>
          <cx:pt idx="4165">3.2277592506404233</cx:pt>
          <cx:pt idx="4166">3.2170356558881577</cx:pt>
          <cx:pt idx="4167">3.2014073403159991</cx:pt>
          <cx:pt idx="4168">3.2156644607478935</cx:pt>
          <cx:pt idx="4169">3.2214950289833082</cx:pt>
          <cx:pt idx="4170">3.1974803273330865</cx:pt>
          <cx:pt idx="4171">3.2026249385239152</cx:pt>
          <cx:pt idx="4172">3.2014073403159991</cx:pt>
          <cx:pt idx="4173">3.2281205543247884</cx:pt>
          <cx:pt idx="4174">3.2291251283850717</cx:pt>
          <cx:pt idx="4175">3.2046396190834701</cx:pt>
          <cx:pt idx="4176">3.2166345634513531</cx:pt>
          <cx:pt idx="4177">3.1576632995629286</cx:pt>
          <cx:pt idx="4178">3.2089916869522268</cx:pt>
          <cx:pt idx="4179">3.189594917753424</cx:pt>
          <cx:pt idx="4180">3.2459731870159159</cx:pt>
          <cx:pt idx="4181">3.206924794876862</cx:pt>
          <cx:pt idx="4182">3.2034018050738449</cx:pt>
          <cx:pt idx="4183">3.2141917052489752</cx:pt>
          <cx:pt idx="4184">3.2347622753939778</cx:pt>
          <cx:pt idx="4185">3.2051160736417117</cx:pt>
          <cx:pt idx="4186">3.2036549133517545</cx:pt>
          <cx:pt idx="4187">3.1891387861109535</cx:pt>
          <cx:pt idx="4188">3.1937551274235232</cx:pt>
          <cx:pt idx="4189">3.2176220698673723</cx:pt>
          <cx:pt idx="4190">3.2236560939648586</cx:pt>
          <cx:pt idx="4191">3.2176861348853665</cx:pt>
          <cx:pt idx="4192">3.2332806595854708</cx:pt>
          <cx:pt idx="4193">3.2290914833649835</cx:pt>
          <cx:pt idx="4194">3.2078796591504313</cx:pt>
          <cx:pt idx="4195">3.1998257294828547</cx:pt>
          <cx:pt idx="4196">3.2249922861263718</cx:pt>
          <cx:pt idx="4197">3.2037553618791406</cx:pt>
          <cx:pt idx="4198">3.204518886616722</cx:pt>
          <cx:pt idx="4199">3.206924794876862</cx:pt>
          <cx:pt idx="4200">3.2195140533214217</cx:pt>
        </cx:lvl>
      </cx:numDim>
    </cx:data>
  </cx:chartData>
  <cx:chart>
    <cx:title pos="t" align="ctr" overlay="0">
      <cx:tx>
        <cx:rich>
          <a:bodyPr spcFirstLastPara="1" vertOverflow="ellipsis" horzOverflow="overflow" wrap="square" lIns="0" tIns="0" rIns="0" bIns="0" anchor="ctr" anchorCtr="1"/>
          <a:lstStyle/>
          <a:p>
            <a:pPr>
              <a:spcBef>
                <a:spcPts val="0"/>
              </a:spcBef>
              <a:spcAft>
                <a:spcPts val="0"/>
              </a:spcAft>
            </a:pPr>
            <a:r>
              <a:rPr lang="en-IN" sz="1400" b="0" i="0" u="none" strike="noStrike" baseline="0" dirty="0">
                <a:solidFill>
                  <a:srgbClr val="28324A">
                    <a:lumMod val="65000"/>
                    <a:lumOff val="35000"/>
                  </a:srgbClr>
                </a:solidFill>
                <a:latin typeface="Source Sans Pro"/>
                <a:cs typeface="Calibri" panose="020F0502020204030204" pitchFamily="34" charset="0"/>
              </a:rPr>
              <a:t>Transformed second</a:t>
            </a:r>
            <a:r>
              <a:rPr lang="en-IN" sz="1400" b="0" dirty="0">
                <a:effectLst/>
              </a:rPr>
              <a:t> </a:t>
            </a:r>
            <a:r>
              <a:rPr lang="en-IN" sz="1400" b="0" i="0" u="none" strike="noStrike" baseline="0" dirty="0">
                <a:solidFill>
                  <a:srgbClr val="28324A">
                    <a:lumMod val="65000"/>
                    <a:lumOff val="35000"/>
                  </a:srgbClr>
                </a:solidFill>
                <a:latin typeface="Source Sans Pro"/>
                <a:cs typeface="Calibri" panose="020F0502020204030204" pitchFamily="34" charset="0"/>
              </a:rPr>
              <a:t>transaction price</a:t>
            </a:r>
          </a:p>
        </cx:rich>
      </cx:tx>
    </cx:title>
    <cx:plotArea>
      <cx:plotAreaRegion>
        <cx:series layoutId="clusteredColumn" uniqueId="{AFDF5BA9-30CA-4420-872D-1EBB75E3F21B}">
          <cx:tx>
            <cx:txData>
              <cx:f>Data!$J$1</cx:f>
              <cx:v>t_price_2</cx:v>
            </cx:txData>
          </cx:tx>
          <cx:dataId val="0"/>
          <cx:layoutPr>
            <cx:binning intervalClosed="r">
              <cx:binCount val="30"/>
            </cx:binning>
          </cx:layoutPr>
        </cx:series>
      </cx:plotAreaRegion>
      <cx:axis id="0" hidden="1">
        <cx:catScaling gapWidth="0"/>
        <cx:tickLabels/>
      </cx:axis>
      <cx:axis id="1">
        <cx:valScaling/>
        <cx:majorGridlines/>
        <cx:tickLabels/>
      </cx:axis>
    </cx:plotArea>
  </cx:chart>
</cx:chartSpace>
</file>

<file path=ppt/charts/chartEx2.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Data!$I$2:$I$4202</cx:f>
        <cx:lvl ptCount="4201" formatCode="General">
          <cx:pt idx="0">11.73566894</cx:pt>
          <cx:pt idx="1">10.91508846</cx:pt>
          <cx:pt idx="2">11.69524702</cx:pt>
          <cx:pt idx="3">11.53761808</cx:pt>
          <cx:pt idx="4">12.23076526</cx:pt>
          <cx:pt idx="5">12.56024446</cx:pt>
          <cx:pt idx="6">11.29601246</cx:pt>
          <cx:pt idx="7">12.1281111</cx:pt>
          <cx:pt idx="8">13.122363379999999</cx:pt>
          <cx:pt idx="9">12.1281111</cx:pt>
          <cx:pt idx="10">12.1281111</cx:pt>
          <cx:pt idx="11">11.429543860000001</cx:pt>
          <cx:pt idx="12">11.225243389999999</cx:pt>
          <cx:pt idx="13">11.225243389999999</cx:pt>
          <cx:pt idx="14">12.56897814</cx:pt>
          <cx:pt idx="15">12.33490552</cx:pt>
          <cx:pt idx="16">11.35040654</cx:pt>
          <cx:pt idx="17">12.11724143</cx:pt>
          <cx:pt idx="18">12.350172990000001</cx:pt>
          <cx:pt idx="19">11.603679830000001</cx:pt>
          <cx:pt idx="20">10.46310334</cx:pt>
          <cx:pt idx="21">11.51292546</cx:pt>
          <cx:pt idx="22">11.11988288</cx:pt>
          <cx:pt idx="23">12.31268238</cx:pt>
          <cx:pt idx="24">12.89921983</cx:pt>
          <cx:pt idx="25">12.05815252</cx:pt>
          <cx:pt idx="26">11.98604922</cx:pt>
          <cx:pt idx="27">11.821145189999999</cx:pt>
          <cx:pt idx="28">11.669929209999999</cx:pt>
          <cx:pt idx="29">11.01039864</cx:pt>
          <cx:pt idx="30">12.50617724</cx:pt>
          <cx:pt idx="31">11.842229209999999</cx:pt>
          <cx:pt idx="32">11.73606902</cx:pt>
          <cx:pt idx="33">12.240474069999999</cx:pt>
          <cx:pt idx="34">11.26446411</cx:pt>
          <cx:pt idx="35">11.60823564</cx:pt>
          <cx:pt idx="36">11.816726920000001</cx:pt>
          <cx:pt idx="37">11.90496755</cx:pt>
          <cx:pt idx="38">11.90496755</cx:pt>
          <cx:pt idx="39">11.19134184</cx:pt>
          <cx:pt idx="40">12.80765263</cx:pt>
          <cx:pt idx="41">11.27720313</cx:pt>
          <cx:pt idx="42">11.59910316</cx:pt>
          <cx:pt idx="43">11.69524702</cx:pt>
          <cx:pt idx="44">12.345834590000001</cx:pt>
          <cx:pt idx="45">15.882373319999999</cx:pt>
          <cx:pt idx="46">14.14840497</cx:pt>
          <cx:pt idx="47">11.00126616</cx:pt>
          <cx:pt idx="48">11.65268741</cx:pt>
          <cx:pt idx="49">13.997832109999999</cx:pt>
          <cx:pt idx="50">11.870599909999999</cx:pt>
          <cx:pt idx="51">11.47729829</cx:pt>
          <cx:pt idx="52">10.665460919999999</cx:pt>
          <cx:pt idx="53">11.43496392</cx:pt>
          <cx:pt idx="54">11.944707879999999</cx:pt>
          <cx:pt idx="55">11.43496392</cx:pt>
          <cx:pt idx="56">11.418614789999999</cx:pt>
          <cx:pt idx="57">11.28978191</cx:pt>
          <cx:pt idx="58">11.51292546</cx:pt>
          <cx:pt idx="59">11.56171563</cx:pt>
          <cx:pt idx="60">11.934919880000001</cx:pt>
          <cx:pt idx="61">11.934919880000001</cx:pt>
          <cx:pt idx="62">11.661345470000001</cx:pt>
          <cx:pt idx="63">11.47210347</cx:pt>
          <cx:pt idx="64">11.9511804</cx:pt>
          <cx:pt idx="65">13.038981769999999</cx:pt>
          <cx:pt idx="66">13.038981769999999</cx:pt>
          <cx:pt idx="67">13.038981769999999</cx:pt>
          <cx:pt idx="68">12.019743070000001</cx:pt>
          <cx:pt idx="69">12.019743070000001</cx:pt>
          <cx:pt idx="70">11.127262979999999</cx:pt>
          <cx:pt idx="71">12.49500394</cx:pt>
          <cx:pt idx="72">11.73566894</cx:pt>
          <cx:pt idx="73">13.59236701</cx:pt>
          <cx:pt idx="74">11.15625052</cx:pt>
          <cx:pt idx="75">11.68687877</cx:pt>
          <cx:pt idx="76">11.56171563</cx:pt>
          <cx:pt idx="77">10.668955390000001</cx:pt>
          <cx:pt idx="78">11.28978191</cx:pt>
          <cx:pt idx="79">15.882373319999999</cx:pt>
          <cx:pt idx="80">11.1844214</cx:pt>
          <cx:pt idx="81">10.81977828</cx:pt>
          <cx:pt idx="82">12.421184029999999</cx:pt>
          <cx:pt idx="83">10.799575580000001</cx:pt>
          <cx:pt idx="84">11.934919880000001</cx:pt>
          <cx:pt idx="85">11.51292546</cx:pt>
          <cx:pt idx="86">11.719939630000001</cx:pt>
          <cx:pt idx="87">11.41310513</cx:pt>
          <cx:pt idx="88">12.8346813</cx:pt>
          <cx:pt idx="89">11.867097279999999</cx:pt>
          <cx:pt idx="90">11.564217259999999</cx:pt>
          <cx:pt idx="91">11.35040654</cx:pt>
          <cx:pt idx="92">11.35040654</cx:pt>
          <cx:pt idx="93">11.69524702</cx:pt>
          <cx:pt idx="94">11.55454714</cx:pt>
          <cx:pt idx="95">12.01672647</cx:pt>
          <cx:pt idx="96">11.24504602</cx:pt>
          <cx:pt idx="97">11.69524702</cx:pt>
          <cx:pt idx="98">11.66564655</cx:pt>
          <cx:pt idx="99">12.264341549999999</cx:pt>
          <cx:pt idx="100">12.11176197</cx:pt>
          <cx:pt idx="101">12.1281111</cx:pt>
          <cx:pt idx="102">13.45883561</cx:pt>
          <cx:pt idx="103">12.031719259999999</cx:pt>
          <cx:pt idx="104">11.91839057</cx:pt>
          <cx:pt idx="105">11.08904177</cx:pt>
          <cx:pt idx="106">11.73606902</cx:pt>
          <cx:pt idx="107">12.071969660000001</cx:pt>
          <cx:pt idx="108">12.38421883</cx:pt>
          <cx:pt idx="109">13.617059619999999</cx:pt>
          <cx:pt idx="110">12.923912440000001</cx:pt>
          <cx:pt idx="111">11.957611289999999</cx:pt>
          <cx:pt idx="112">10.96819829</cx:pt>
          <cx:pt idx="113">11.28978191</cx:pt>
          <cx:pt idx="114">11.648330100000001</cx:pt>
          <cx:pt idx="115">11.60823564</cx:pt>
          <cx:pt idx="116">11.944707879999999</cx:pt>
          <cx:pt idx="117">11.30220443</cx:pt>
          <cx:pt idx="118">12.06104687</cx:pt>
          <cx:pt idx="119">12.42901618</cx:pt>
          <cx:pt idx="120">12.744026939999999</cx:pt>
          <cx:pt idx="121">12.24288662</cx:pt>
          <cx:pt idx="122">11.59910316</cx:pt>
          <cx:pt idx="123">13.049792679999999</cx:pt>
          <cx:pt idx="124">11.492722759999999</cx:pt>
          <cx:pt idx="125">11.68266824</cx:pt>
          <cx:pt idx="126">11.29601246</cx:pt>
          <cx:pt idx="127">11.19134184</cx:pt>
          <cx:pt idx="128">11.669929209999999</cx:pt>
          <cx:pt idx="129">11.970350310000001</cx:pt>
          <cx:pt idx="130">11.723996440000001</cx:pt>
          <cx:pt idx="131">11.755871640000001</cx:pt>
          <cx:pt idx="132">11.849397700000001</cx:pt>
          <cx:pt idx="133">12.1388639</cx:pt>
          <cx:pt idx="134">11.715866309999999</cx:pt>
          <cx:pt idx="135">11.51292546</cx:pt>
          <cx:pt idx="136">11.775289730000001</cx:pt>
          <cx:pt idx="137">12.072255500000001</cx:pt>
          <cx:pt idx="138">12.84000047</cx:pt>
          <cx:pt idx="139">11.35040654</cx:pt>
          <cx:pt idx="140">11.36789969</cx:pt>
          <cx:pt idx="141">12.95394473</cx:pt>
          <cx:pt idx="142">12.51786057</cx:pt>
          <cx:pt idx="143">11.42409425</cx:pt>
          <cx:pt idx="144">11.58058411</cx:pt>
          <cx:pt idx="145">11.69524702</cx:pt>
          <cx:pt idx="146">12.345834590000001</cx:pt>
          <cx:pt idx="147">11.90496755</cx:pt>
          <cx:pt idx="148">13.044401840000001</cx:pt>
          <cx:pt idx="149">11.88448902</cx:pt>
          <cx:pt idx="150">11.24504602</cx:pt>
          <cx:pt idx="151">12.34235026</cx:pt>
          <cx:pt idx="152">11.58058411</cx:pt>
          <cx:pt idx="153">12.89921983</cx:pt>
          <cx:pt idx="154">13.122363379999999</cx:pt>
          <cx:pt idx="155">11.9316358</cx:pt>
          <cx:pt idx="156">12.40901349</cx:pt>
          <cx:pt idx="157">11.407564949999999</cx:pt>
          <cx:pt idx="158">12.075394319999999</cx:pt>
          <cx:pt idx="159">11.73606902</cx:pt>
          <cx:pt idx="160">11.849397700000001</cx:pt>
          <cx:pt idx="161">11.15625052</cx:pt>
          <cx:pt idx="162">10.799575580000001</cx:pt>
          <cx:pt idx="163">11.90158345</cx:pt>
          <cx:pt idx="164">11.813030060000001</cx:pt>
          <cx:pt idx="165">12.10071213</cx:pt>
          <cx:pt idx="166">11.813030060000001</cx:pt>
          <cx:pt idx="167">11.349818129999999</cx:pt>
          <cx:pt idx="168">10.950806549999999</cx:pt>
          <cx:pt idx="169">15.882373319999999</cx:pt>
          <cx:pt idx="170">11.429543860000001</cx:pt>
          <cx:pt idx="171">11.552146179999999</cx:pt>
          <cx:pt idx="172">11.982929090000001</cx:pt>
          <cx:pt idx="173">10.96819829</cx:pt>
          <cx:pt idx="174">11.08214255</cx:pt>
          <cx:pt idx="175">11.65268741</cx:pt>
          <cx:pt idx="176">11.225243389999999</cx:pt>
          <cx:pt idx="177">12.41916586</cx:pt>
          <cx:pt idx="178">11.59910316</cx:pt>
          <cx:pt idx="179">11.719939630000001</cx:pt>
          <cx:pt idx="180">12.36734079</cx:pt>
          <cx:pt idx="181">12.345834590000001</cx:pt>
          <cx:pt idx="182">11.70354582</cx:pt>
          <cx:pt idx="183">12.01370075</cx:pt>
          <cx:pt idx="184">11.51292546</cx:pt>
          <cx:pt idx="185">11.867097279999999</cx:pt>
          <cx:pt idx="186">11.51292546</cx:pt>
          <cx:pt idx="187">11.01862914</cx:pt>
          <cx:pt idx="188">12.80765263</cx:pt>
          <cx:pt idx="189">11.08214255</cx:pt>
          <cx:pt idx="190">13.19932442</cx:pt>
          <cx:pt idx="191">11.60823564</cx:pt>
          <cx:pt idx="192">11.970350310000001</cx:pt>
          <cx:pt idx="193">11.15625052</cx:pt>
          <cx:pt idx="194">12.56897814</cx:pt>
          <cx:pt idx="195">12.736700900000001</cx:pt>
          <cx:pt idx="196">11.00209984</cx:pt>
          <cx:pt idx="197">10.668955390000001</cx:pt>
          <cx:pt idx="198">11.251560700000001</cx:pt>
          <cx:pt idx="199">11.23848862</cx:pt>
          <cx:pt idx="200">12.42520818</cx:pt>
          <cx:pt idx="201">11.00209984</cx:pt>
          <cx:pt idx="202">11.809319479999999</cx:pt>
          <cx:pt idx="203">11.59450545</cx:pt>
          <cx:pt idx="204">11.91839057</cx:pt>
          <cx:pt idx="205">11.87756858</cx:pt>
          <cx:pt idx="206">11.552146179999999</cx:pt>
          <cx:pt idx="207">11.28978191</cx:pt>
          <cx:pt idx="208">11.56171563</cx:pt>
          <cx:pt idx="209">11.58524613</cx:pt>
          <cx:pt idx="210">11.85651517</cx:pt>
          <cx:pt idx="211">12.149502289999999</cx:pt>
          <cx:pt idx="212">11.2185544</cx:pt>
          <cx:pt idx="213">11.798104410000001</cx:pt>
          <cx:pt idx="214">11.630708500000001</cx:pt>
          <cx:pt idx="215">11.91839057</cx:pt>
          <cx:pt idx="216">12.65235975</cx:pt>
          <cx:pt idx="217">11.67839753</cx:pt>
          <cx:pt idx="218">12.61153775</cx:pt>
          <cx:pt idx="219">12.89921983</cx:pt>
          <cx:pt idx="220">12.49500394</cx:pt>
          <cx:pt idx="221">11.73606902</cx:pt>
          <cx:pt idx="222">12.10071213</cx:pt>
          <cx:pt idx="223">11.571194370000001</cx:pt>
          <cx:pt idx="224">11.7829526</cx:pt>
          <cx:pt idx="225">12.423701019999999</cx:pt>
          <cx:pt idx="226">11.863582340000001</cx:pt>
          <cx:pt idx="227">12.122691039999999</cx:pt>
          <cx:pt idx="228">11.849397700000001</cx:pt>
          <cx:pt idx="229">11.91839057</cx:pt>
          <cx:pt idx="230">11.944707879999999</cx:pt>
          <cx:pt idx="231">11.24504602</cx:pt>
          <cx:pt idx="232">11.79377173</cx:pt>
          <cx:pt idx="233">11.39357871</cx:pt>
          <cx:pt idx="234">11.813030060000001</cx:pt>
          <cx:pt idx="235">11.775289730000001</cx:pt>
          <cx:pt idx="236">11.51292546</cx:pt>
          <cx:pt idx="237">12.1278408</cx:pt>
          <cx:pt idx="238">12.23076526</cx:pt>
          <cx:pt idx="239">11.91839057</cx:pt>
          <cx:pt idx="240">11.332601909999999</cx:pt>
          <cx:pt idx="241">12.429216200000001</cx:pt>
          <cx:pt idx="242">12.27839331</cx:pt>
          <cx:pt idx="243">11.767567680000001</cx:pt>
          <cx:pt idx="244">11.88445454</cx:pt>
          <cx:pt idx="245">11.46163217</cx:pt>
          <cx:pt idx="246">12.524526379999999</cx:pt>
          <cx:pt idx="247">11.21182037</cx:pt>
          <cx:pt idx="248">11.32055357</cx:pt>
          <cx:pt idx="249">11.91505167</cx:pt>
          <cx:pt idx="250">11.492722759999999</cx:pt>
          <cx:pt idx="251">12.542544879999999</cx:pt>
          <cx:pt idx="252">11.73566894</cx:pt>
          <cx:pt idx="253">11.08904177</cx:pt>
          <cx:pt idx="254">11.75194237</cx:pt>
          <cx:pt idx="255">11.47210347</cx:pt>
          <cx:pt idx="256">10.404262839999999</cx:pt>
          <cx:pt idx="257">11.7905572</cx:pt>
          <cx:pt idx="258">11.849397700000001</cx:pt>
          <cx:pt idx="259">12.06104687</cx:pt>
          <cx:pt idx="260">11.56171563</cx:pt>
          <cx:pt idx="261">11.849397700000001</cx:pt>
          <cx:pt idx="262">12.30138283</cx:pt>
          <cx:pt idx="263">11.51292546</cx:pt>
          <cx:pt idx="264">12.30138283</cx:pt>
          <cx:pt idx="265">11.9511804</cx:pt>
          <cx:pt idx="266">12.21725983</cx:pt>
          <cx:pt idx="267">10.77895629</cx:pt>
          <cx:pt idx="268">11.77143616</cx:pt>
          <cx:pt idx="269">12.323855679999999</cx:pt>
          <cx:pt idx="270">11.775289730000001</cx:pt>
          <cx:pt idx="271">11.88448902</cx:pt>
          <cx:pt idx="272">11.407564949999999</cx:pt>
          <cx:pt idx="273">11.73606902</cx:pt>
          <cx:pt idx="274">11.51292546</cx:pt>
          <cx:pt idx="275">11.429543860000001</cx:pt>
          <cx:pt idx="276">11.77143616</cx:pt>
          <cx:pt idx="277">12.01370075</cx:pt>
          <cx:pt idx="278">11.73606902</cx:pt>
          <cx:pt idx="279">11.61728548</cx:pt>
          <cx:pt idx="280">11.775289730000001</cx:pt>
          <cx:pt idx="281">12.30138283</cx:pt>
          <cx:pt idx="282">12.36734079</cx:pt>
          <cx:pt idx="283">12.10071213</cx:pt>
          <cx:pt idx="284">11.775289730000001</cx:pt>
          <cx:pt idx="285">11.648330100000001</cx:pt>
          <cx:pt idx="286">11.759785539999999</cx:pt>
          <cx:pt idx="287">11.33857208</cx:pt>
          <cx:pt idx="288">11.24504602</cx:pt>
          <cx:pt idx="289">12.69771545</cx:pt>
          <cx:pt idx="290">11.813030060000001</cx:pt>
          <cx:pt idx="291">11.849397700000001</cx:pt>
          <cx:pt idx="292">11.849397700000001</cx:pt>
          <cx:pt idx="293">11.56171563</cx:pt>
          <cx:pt idx="294">12.06104687</cx:pt>
          <cx:pt idx="295">11.56171563</cx:pt>
          <cx:pt idx="296">11.59910316</cx:pt>
          <cx:pt idx="297">11.407564949999999</cx:pt>
          <cx:pt idx="298">11.707669539999999</cx:pt>
          <cx:pt idx="299">11.60823564</cx:pt>
          <cx:pt idx="300">13.23569206</cx:pt>
          <cx:pt idx="301">11.73606902</cx:pt>
          <cx:pt idx="302">12.037653990000001</cx:pt>
          <cx:pt idx="303">12.72188581</cx:pt>
          <cx:pt idx="304">11.80185676</cx:pt>
          <cx:pt idx="305">12.429216200000001</cx:pt>
          <cx:pt idx="306">11.69524702</cx:pt>
          <cx:pt idx="307">12.254862810000001</cx:pt>
          <cx:pt idx="308">11.630708500000001</cx:pt>
          <cx:pt idx="309">11.69524702</cx:pt>
          <cx:pt idx="310">11.2185544</cx:pt>
          <cx:pt idx="311">11.67419361</cx:pt>
          <cx:pt idx="312">12.691580460000001</cx:pt>
          <cx:pt idx="313">11.626254149999999</cx:pt>
          <cx:pt idx="314">12.42881612</cx:pt>
          <cx:pt idx="315">12.10071213</cx:pt>
          <cx:pt idx="316">12.019743070000001</cx:pt>
          <cx:pt idx="317">11.908340239999999</cx:pt>
          <cx:pt idx="318">12.70684793</cx:pt>
          <cx:pt idx="319">12.031719259999999</cx:pt>
          <cx:pt idx="320">12.84132585</cx:pt>
          <cx:pt idx="321">12.160028710000001</cx:pt>
          <cx:pt idx="322">11.87756858</cx:pt>
          <cx:pt idx="323">11.72803684</cx:pt>
          <cx:pt idx="324">11.65268741</cx:pt>
          <cx:pt idx="325">11.63955812</cx:pt>
          <cx:pt idx="326">11.92503512</cx:pt>
          <cx:pt idx="327">11.982929090000001</cx:pt>
          <cx:pt idx="328">11.302821529999999</cx:pt>
          <cx:pt idx="329">11.5228758</cx:pt>
          <cx:pt idx="330">11.45105006</cx:pt>
          <cx:pt idx="331">11.08904177</cx:pt>
          <cx:pt idx="332">12.206072649999999</cx:pt>
          <cx:pt idx="333">11.9511804</cx:pt>
          <cx:pt idx="334">11.51242534</cx:pt>
          <cx:pt idx="335">12.04355372</cx:pt>
          <cx:pt idx="336">11.60823564</cx:pt>
          <cx:pt idx="337">11.429543860000001</cx:pt>
          <cx:pt idx="338">12.27839331</cx:pt>
          <cx:pt idx="339">11.59910316</cx:pt>
          <cx:pt idx="340">11.85828665</cx:pt>
          <cx:pt idx="341">12.95984445</cx:pt>
          <cx:pt idx="342">11.233211560000001</cx:pt>
          <cx:pt idx="343">11.934919880000001</cx:pt>
          <cx:pt idx="344">11.5228758</cx:pt>
          <cx:pt idx="345">11.669929209999999</cx:pt>
          <cx:pt idx="346">11.960811290000001</cx:pt>
          <cx:pt idx="347">11.56171563</cx:pt>
          <cx:pt idx="348">12.063932879999999</cx:pt>
          <cx:pt idx="349">11.63955812</cx:pt>
          <cx:pt idx="350">11.60823564</cx:pt>
          <cx:pt idx="351">11.813030060000001</cx:pt>
          <cx:pt idx="352">11.42409425</cx:pt>
          <cx:pt idx="353">11.73606902</cx:pt>
          <cx:pt idx="354">12.971540490000001</cx:pt>
          <cx:pt idx="355">11.982929090000001</cx:pt>
          <cx:pt idx="356">11.28978191</cx:pt>
          <cx:pt idx="357">11.630708500000001</cx:pt>
          <cx:pt idx="358">11.863582340000001</cx:pt>
          <cx:pt idx="359">12.1281111</cx:pt>
          <cx:pt idx="360">11.58524613</cx:pt>
          <cx:pt idx="361">11.46163217</cx:pt>
          <cx:pt idx="362">11.43496392</cx:pt>
          <cx:pt idx="363">11.407009240000001</cx:pt>
          <cx:pt idx="364">12.167851430000001</cx:pt>
          <cx:pt idx="365">11.440354770000001</cx:pt>
          <cx:pt idx="366">13.00582956</cx:pt>
          <cx:pt idx="367">13.01254851</cx:pt>
          <cx:pt idx="368">11.635143100000001</cx:pt>
          <cx:pt idx="369">12.59473064</cx:pt>
          <cx:pt idx="370">11.542484269999999</cx:pt>
          <cx:pt idx="371">11.385092090000001</cx:pt>
          <cx:pt idx="372">11.65268741</cx:pt>
          <cx:pt idx="373">10.950806549999999</cx:pt>
          <cx:pt idx="374">11.820402809999999</cx:pt>
          <cx:pt idx="375">11.51292546</cx:pt>
          <cx:pt idx="376">11.42409425</cx:pt>
          <cx:pt idx="377">12.27839331</cx:pt>
          <cx:pt idx="378">11.71177632</cx:pt>
          <cx:pt idx="379">11.51292546</cx:pt>
          <cx:pt idx="380">11.225243389999999</cx:pt>
          <cx:pt idx="381">11.849397700000001</cx:pt>
          <cx:pt idx="382">12.70684793</cx:pt>
          <cx:pt idx="383">12.160028710000001</cx:pt>
          <cx:pt idx="384">11.68266824</cx:pt>
          <cx:pt idx="385">11.69524702</cx:pt>
          <cx:pt idx="386">12.07254125</cx:pt>
          <cx:pt idx="387">11.15625052</cx:pt>
          <cx:pt idx="388">11.51292546</cx:pt>
          <cx:pt idx="389">11.884144129999999</cx:pt>
          <cx:pt idx="390">12.1281111</cx:pt>
          <cx:pt idx="391">12.10071213</cx:pt>
          <cx:pt idx="392">12.180754840000001</cx:pt>
          <cx:pt idx="393">12.1281111</cx:pt>
          <cx:pt idx="394">10.985207969999999</cx:pt>
          <cx:pt idx="395">11.456355110000001</cx:pt>
          <cx:pt idx="396">11.42409425</cx:pt>
          <cx:pt idx="397">11.418614789999999</cx:pt>
          <cx:pt idx="398">11.626254149999999</cx:pt>
          <cx:pt idx="399">11.775289730000001</cx:pt>
          <cx:pt idx="400">11.418614789999999</cx:pt>
          <cx:pt idx="401">12.07254125</cx:pt>
          <cx:pt idx="402">11.635143100000001</cx:pt>
          <cx:pt idx="403">11.532728090000001</cx:pt>
          <cx:pt idx="404">11.58058411</cx:pt>
          <cx:pt idx="405">12.23076526</cx:pt>
          <cx:pt idx="406">11.46163217</cx:pt>
          <cx:pt idx="407">12.19602231</cx:pt>
          <cx:pt idx="408">11.1844214</cx:pt>
          <cx:pt idx="409">11.56171563</cx:pt>
          <cx:pt idx="410">11.669929209999999</cx:pt>
          <cx:pt idx="411">11.46163217</cx:pt>
          <cx:pt idx="412">11.28978191</cx:pt>
          <cx:pt idx="413">11.59910316</cx:pt>
          <cx:pt idx="414">11.9511804</cx:pt>
          <cx:pt idx="415">11.849397700000001</cx:pt>
          <cx:pt idx="416">11.91839057</cx:pt>
          <cx:pt idx="417">11.941455850000001</cx:pt>
          <cx:pt idx="418">11.90158345</cx:pt>
          <cx:pt idx="419">12.79385931</cx:pt>
          <cx:pt idx="420">12.38421883</cx:pt>
          <cx:pt idx="421">11.56171563</cx:pt>
          <cx:pt idx="422">11.69524702</cx:pt>
          <cx:pt idx="423">11.58058411</cx:pt>
          <cx:pt idx="424">11.630708500000001</cx:pt>
          <cx:pt idx="425">11.251560700000001</cx:pt>
          <cx:pt idx="426">12.00762171</cx:pt>
          <cx:pt idx="427">12.344964640000001</cx:pt>
          <cx:pt idx="428">11.59910316</cx:pt>
          <cx:pt idx="429">11.70354582</cx:pt>
          <cx:pt idx="430">11.46163217</cx:pt>
          <cx:pt idx="431">12.180754840000001</cx:pt>
          <cx:pt idx="432">11.13458902</cx:pt>
          <cx:pt idx="433">11.938193200000001</cx:pt>
          <cx:pt idx="434">11.813030060000001</cx:pt>
          <cx:pt idx="435">11.60823564</cx:pt>
          <cx:pt idx="436">11.970350310000001</cx:pt>
          <cx:pt idx="437">11.31447453</cx:pt>
          <cx:pt idx="438">12.043259559999999</cx:pt>
          <cx:pt idx="439">11.678439900000001</cx:pt>
          <cx:pt idx="440">11.35040654</cx:pt>
          <cx:pt idx="441">11.21331925</cx:pt>
          <cx:pt idx="442">11.36789969</cx:pt>
          <cx:pt idx="443">11.73606902</cx:pt>
          <cx:pt idx="444">11.28978191</cx:pt>
          <cx:pt idx="445">11.589886509999999</cx:pt>
          <cx:pt idx="446">11.737667739999999</cx:pt>
          <cx:pt idx="447">11.51292546</cx:pt>
          <cx:pt idx="448">11.737667739999999</cx:pt>
          <cx:pt idx="449">11.589886509999999</cx:pt>
          <cx:pt idx="450">11.678439900000001</cx:pt>
          <cx:pt idx="451">11.737667739999999</cx:pt>
          <cx:pt idx="452">11.05643019</cx:pt>
          <cx:pt idx="453">11.60823564</cx:pt>
          <cx:pt idx="454">11.46163217</cx:pt>
          <cx:pt idx="455">11.198214719999999</cx:pt>
          <cx:pt idx="456">11.69524702</cx:pt>
          <cx:pt idx="457">11.51292546</cx:pt>
          <cx:pt idx="458">12.07254125</cx:pt>
          <cx:pt idx="459">11.849397700000001</cx:pt>
          <cx:pt idx="460">12.61153775</cx:pt>
          <cx:pt idx="461">11.56171563</cx:pt>
          <cx:pt idx="462">11.9316358</cx:pt>
          <cx:pt idx="463">12.21106019</cx:pt>
          <cx:pt idx="464">11.65268741</cx:pt>
          <cx:pt idx="465">12.01370075</cx:pt>
          <cx:pt idx="466">12.46071486</cx:pt>
          <cx:pt idx="467">12.141534119999999</cx:pt>
          <cx:pt idx="468">11.982929090000001</cx:pt>
          <cx:pt idx="469">11.669929209999999</cx:pt>
          <cx:pt idx="470">11.91839057</cx:pt>
          <cx:pt idx="471">12.96570957</cx:pt>
          <cx:pt idx="472">11.407564949999999</cx:pt>
          <cx:pt idx="473">11.3736634</cx:pt>
          <cx:pt idx="474">11.48760766</cx:pt>
          <cx:pt idx="475">11.37939407</cx:pt>
          <cx:pt idx="476">11.127262979999999</cx:pt>
          <cx:pt idx="477">12.42901618</cx:pt>
          <cx:pt idx="478">11.332601909999999</cx:pt>
          <cx:pt idx="479">12.65075847</cx:pt>
          <cx:pt idx="480">12.398756990000001</cx:pt>
          <cx:pt idx="481">12.220961259999999</cx:pt>
          <cx:pt idx="482">12.02574909</cx:pt>
          <cx:pt idx="483">12.08953883</cx:pt>
          <cx:pt idx="484">11.957611289999999</cx:pt>
          <cx:pt idx="485">11.47210347</cx:pt>
          <cx:pt idx="486">11.60823564</cx:pt>
          <cx:pt idx="487">12.50617724</cx:pt>
          <cx:pt idx="488">11.39639165</cx:pt>
          <cx:pt idx="489">12.037653990000001</cx:pt>
          <cx:pt idx="490">11.492722759999999</cx:pt>
          <cx:pt idx="491">12.388185849999999</cx:pt>
          <cx:pt idx="492">11.88448902</cx:pt>
          <cx:pt idx="493">11.58524613</cx:pt>
          <cx:pt idx="494">11.429543860000001</cx:pt>
          <cx:pt idx="495">11.6127708</cx:pt>
          <cx:pt idx="496">11.626254149999999</cx:pt>
          <cx:pt idx="497">11.141861779999999</cx:pt>
          <cx:pt idx="498">11.6127708</cx:pt>
          <cx:pt idx="499">12.254862810000001</cx:pt>
          <cx:pt idx="500">11.00209984</cx:pt>
          <cx:pt idx="501">11.51292546</cx:pt>
          <cx:pt idx="502">12.254862810000001</cx:pt>
          <cx:pt idx="503">12.1281111</cx:pt>
          <cx:pt idx="504">11.813030060000001</cx:pt>
          <cx:pt idx="505">12.8346813</cx:pt>
          <cx:pt idx="506">12.04355372</cx:pt>
          <cx:pt idx="507">11.50287513</cx:pt>
          <cx:pt idx="508">11.65268741</cx:pt>
          <cx:pt idx="509">11.294147369999999</cx:pt>
          <cx:pt idx="510">11.225243389999999</cx:pt>
          <cx:pt idx="511">11.32055357</cx:pt>
          <cx:pt idx="512">11.992260419999999</cx:pt>
          <cx:pt idx="513">12.00762171</cx:pt>
          <cx:pt idx="514">11.957611289999999</cx:pt>
          <cx:pt idx="515">11.84904049</cx:pt>
          <cx:pt idx="516">11.99535161</cx:pt>
          <cx:pt idx="517">11.775289730000001</cx:pt>
          <cx:pt idx="518">11.28978191</cx:pt>
          <cx:pt idx="519">12.165250650000001</cx:pt>
          <cx:pt idx="520">11.775289730000001</cx:pt>
          <cx:pt idx="521">11.10495723</cx:pt>
          <cx:pt idx="522">11.65268741</cx:pt>
          <cx:pt idx="523">12.16133675</cx:pt>
          <cx:pt idx="524">11.28978191</cx:pt>
          <cx:pt idx="525">11.51292546</cx:pt>
          <cx:pt idx="526">12.1281111</cx:pt>
          <cx:pt idx="527">11.71177632</cx:pt>
          <cx:pt idx="528">11.630708500000001</cx:pt>
          <cx:pt idx="529">11.678016080000001</cx:pt>
          <cx:pt idx="530">11.88448902</cx:pt>
          <cx:pt idx="531">11.589886509999999</cx:pt>
          <cx:pt idx="532">11.60823564</cx:pt>
          <cx:pt idx="533">11.69524702</cx:pt>
          <cx:pt idx="534">12.851866129999999</cx:pt>
          <cx:pt idx="535">11.19134184</cx:pt>
          <cx:pt idx="536">11.775289730000001</cx:pt>
          <cx:pt idx="537">12.971540490000001</cx:pt>
          <cx:pt idx="538">11.83500896</cx:pt>
          <cx:pt idx="539">11.21182037</cx:pt>
          <cx:pt idx="540">11.813030060000001</cx:pt>
          <cx:pt idx="541">11.95085776</cx:pt>
          <cx:pt idx="542">11.73606902</cx:pt>
          <cx:pt idx="543">12.180754840000001</cx:pt>
          <cx:pt idx="544">11.740061040000001</cx:pt>
          <cx:pt idx="545">11.39357871</cx:pt>
          <cx:pt idx="546">10.91508846</cx:pt>
          <cx:pt idx="547">12.27839331</cx:pt>
          <cx:pt idx="548">12.078239269999999</cx:pt>
          <cx:pt idx="549">12.1281111</cx:pt>
          <cx:pt idx="550">11.69524702</cx:pt>
          <cx:pt idx="551">11.15625052</cx:pt>
          <cx:pt idx="552">13.081541380000001</cx:pt>
          <cx:pt idx="553">10.91508846</cx:pt>
          <cx:pt idx="554">11.15625052</cx:pt>
          <cx:pt idx="555">11.669929209999999</cx:pt>
          <cx:pt idx="556">11.65220903</cx:pt>
          <cx:pt idx="557">11.5228758</cx:pt>
          <cx:pt idx="558">11.65268741</cx:pt>
          <cx:pt idx="559">11.46163217</cx:pt>
          <cx:pt idx="560">11.456355110000001</cx:pt>
          <cx:pt idx="561">11.59910316</cx:pt>
          <cx:pt idx="562">11.63955812</cx:pt>
          <cx:pt idx="563">12.860998609999999</cx:pt>
          <cx:pt idx="564">11.73606902</cx:pt>
          <cx:pt idx="565">11.775289730000001</cx:pt>
          <cx:pt idx="566">11.15625052</cx:pt>
          <cx:pt idx="567">10.96819829</cx:pt>
          <cx:pt idx="568">11.11988288</cx:pt>
          <cx:pt idx="569">11.944707879999999</cx:pt>
          <cx:pt idx="570">11.813030060000001</cx:pt>
          <cx:pt idx="571">11.85651517</cx:pt>
          <cx:pt idx="572">11.13093271</cx:pt>
          <cx:pt idx="573">13.270783379999999</cx:pt>
          <cx:pt idx="574">12.19349386</cx:pt>
          <cx:pt idx="575">13.33100224</cx:pt>
          <cx:pt idx="576">11.775289730000001</cx:pt>
          <cx:pt idx="577">11.982929090000001</cx:pt>
          <cx:pt idx="578">11.775289730000001</cx:pt>
          <cx:pt idx="579">12.422980799999999</cx:pt>
          <cx:pt idx="580">11.813030060000001</cx:pt>
          <cx:pt idx="581">11.957611289999999</cx:pt>
          <cx:pt idx="582">11.11988288</cx:pt>
          <cx:pt idx="583">12.09793049</cx:pt>
          <cx:pt idx="584">11.898187869999999</cx:pt>
          <cx:pt idx="585">11.621779869999999</cx:pt>
          <cx:pt idx="586">12.40901349</cx:pt>
          <cx:pt idx="587">12.58775722</cx:pt>
          <cx:pt idx="588">11.775289730000001</cx:pt>
          <cx:pt idx="589">11.198214719999999</cx:pt>
          <cx:pt idx="590">11.149082030000001</cx:pt>
          <cx:pt idx="591">11.64395373</cx:pt>
          <cx:pt idx="592">11.60823564</cx:pt>
          <cx:pt idx="593">11.225243389999999</cx:pt>
          <cx:pt idx="594">12.254862810000001</cx:pt>
          <cx:pt idx="595">11.08214255</cx:pt>
          <cx:pt idx="596">11.73606902</cx:pt>
          <cx:pt idx="597">11.982929090000001</cx:pt>
          <cx:pt idx="598">11.813030060000001</cx:pt>
          <cx:pt idx="599">11.09741002</cx:pt>
          <cx:pt idx="600">11.60823564</cx:pt>
          <cx:pt idx="601">11.863582340000001</cx:pt>
          <cx:pt idx="602">11.60823564</cx:pt>
          <cx:pt idx="603">10.862837770000001</cx:pt>
          <cx:pt idx="604">11.732060990000001</cx:pt>
          <cx:pt idx="605">11.571194370000001</cx:pt>
          <cx:pt idx="606">12.175613439999999</cx:pt>
          <cx:pt idx="607">11.11988288</cx:pt>
          <cx:pt idx="608">11.75194237</cx:pt>
          <cx:pt idx="609">11.831379200000001</cx:pt>
          <cx:pt idx="610">11.407564949999999</cx:pt>
          <cx:pt idx="611">11.65268741</cx:pt>
          <cx:pt idx="612">11.80559508</cx:pt>
          <cx:pt idx="613">11.225243389999999</cx:pt>
          <cx:pt idx="614">10.714417770000001</cx:pt>
          <cx:pt idx="615">11.034889659999999</cx:pt>
          <cx:pt idx="616">11.15625052</cx:pt>
          <cx:pt idx="617">12.07254125</cx:pt>
          <cx:pt idx="618">12.019743070000001</cx:pt>
          <cx:pt idx="619">11.759785539999999</cx:pt>
          <cx:pt idx="620">11.48760766</cx:pt>
          <cx:pt idx="621">11.8386256</cx:pt>
          <cx:pt idx="622">12.114505449999999</cx:pt>
          <cx:pt idx="623">11.8386256</cx:pt>
          <cx:pt idx="624">11.29601246</cx:pt>
          <cx:pt idx="625">11.56171563</cx:pt>
          <cx:pt idx="626">11.69524702</cx:pt>
          <cx:pt idx="627">13.55414579</cx:pt>
          <cx:pt idx="628">11.59588699</cx:pt>
          <cx:pt idx="629">11.407564949999999</cx:pt>
          <cx:pt idx="630">11.732060990000001</cx:pt>
          <cx:pt idx="631">11.678439900000001</cx:pt>
          <cx:pt idx="632">12.429216200000001</cx:pt>
          <cx:pt idx="633">11.9511804</cx:pt>
          <cx:pt idx="634">11.88448902</cx:pt>
          <cx:pt idx="635">11.429543860000001</cx:pt>
          <cx:pt idx="636">11.69524702</cx:pt>
          <cx:pt idx="637">11.56646623</cx:pt>
          <cx:pt idx="638">11.747997590000001</cx:pt>
          <cx:pt idx="639">11.630708500000001</cx:pt>
          <cx:pt idx="640">11.40261941</cx:pt>
          <cx:pt idx="641">11.90496755</cx:pt>
          <cx:pt idx="642">11.91839057</cx:pt>
          <cx:pt idx="643">11.56171563</cx:pt>
          <cx:pt idx="644">12.72188581</cx:pt>
          <cx:pt idx="645">11.73606902</cx:pt>
          <cx:pt idx="646">11.25656116</cx:pt>
          <cx:pt idx="647">11.56171563</cx:pt>
          <cx:pt idx="648">11.61728548</cx:pt>
          <cx:pt idx="649">12.84000047</cx:pt>
          <cx:pt idx="650">11.225243389999999</cx:pt>
          <cx:pt idx="651">10.91508846</cx:pt>
          <cx:pt idx="652">11.56171563</cx:pt>
          <cx:pt idx="653">11.37790725</cx:pt>
          <cx:pt idx="654">10.858999000000001</cx:pt>
          <cx:pt idx="655">11.561239329999999</cx:pt>
          <cx:pt idx="656">12.055249760000001</cx:pt>
          <cx:pt idx="657">11.867097279999999</cx:pt>
          <cx:pt idx="658">11.55694235</cx:pt>
          <cx:pt idx="659">11.46163217</cx:pt>
          <cx:pt idx="660">11.957611289999999</cx:pt>
          <cx:pt idx="661">11.421358270000001</cx:pt>
          <cx:pt idx="662">11.56171563</cx:pt>
          <cx:pt idx="663">11.58058411</cx:pt>
          <cx:pt idx="664">11.27720313</cx:pt>
          <cx:pt idx="665">11.60823564</cx:pt>
          <cx:pt idx="666">11.607780999999999</cx:pt>
          <cx:pt idx="667">11.863582340000001</cx:pt>
          <cx:pt idx="668">11.934919880000001</cx:pt>
          <cx:pt idx="669">12.27839331</cx:pt>
          <cx:pt idx="670">11.31994733</cx:pt>
          <cx:pt idx="671">11.68266824</cx:pt>
          <cx:pt idx="672">11.603679830000001</cx:pt>
          <cx:pt idx="673">11.24504602</cx:pt>
          <cx:pt idx="674">11.67419361</cx:pt>
          <cx:pt idx="675">12.01370075</cx:pt>
          <cx:pt idx="676">11.35040654</cx:pt>
          <cx:pt idx="677">11.911701580000001</cx:pt>
          <cx:pt idx="678">12.917796210000001</cx:pt>
          <cx:pt idx="679">11.982929090000001</cx:pt>
          <cx:pt idx="680">11.67419361</cx:pt>
          <cx:pt idx="681">11.67419361</cx:pt>
          <cx:pt idx="682">11.066638360000001</cx:pt>
          <cx:pt idx="683">11.066638360000001</cx:pt>
          <cx:pt idx="684">10.799575580000001</cx:pt>
          <cx:pt idx="685">11.198214719999999</cx:pt>
          <cx:pt idx="686">11.621779869999999</cx:pt>
          <cx:pt idx="687">11.51292546</cx:pt>
          <cx:pt idx="688">12.99453001</cx:pt>
          <cx:pt idx="689">11.47210347</cx:pt>
          <cx:pt idx="690">11.72803684</cx:pt>
          <cx:pt idx="691">11.173950100000001</cx:pt>
          <cx:pt idx="692">11.56171563</cx:pt>
          <cx:pt idx="693">11.56171563</cx:pt>
          <cx:pt idx="694">12.440531930000001</cx:pt>
          <cx:pt idx="695">11.863582340000001</cx:pt>
          <cx:pt idx="696">11.407564949999999</cx:pt>
          <cx:pt idx="697">11.407564949999999</cx:pt>
          <cx:pt idx="698">12.10071213</cx:pt>
          <cx:pt idx="699">10.81977828</cx:pt>
          <cx:pt idx="700">11.482466260000001</cx:pt>
          <cx:pt idx="701">12.398756990000001</cx:pt>
          <cx:pt idx="702">10.91508846</cx:pt>
          <cx:pt idx="703">11.715866309999999</cx:pt>
          <cx:pt idx="704">12.413086809999999</cx:pt>
          <cx:pt idx="705">11.59588699</cx:pt>
          <cx:pt idx="706">12.18586994</cx:pt>
          <cx:pt idx="707">11.64395373</cx:pt>
          <cx:pt idx="708">11.69524702</cx:pt>
          <cx:pt idx="709">10.81977828</cx:pt>
          <cx:pt idx="710">12.413086809999999</cx:pt>
          <cx:pt idx="711">11.35040654</cx:pt>
          <cx:pt idx="712">11.91839057</cx:pt>
          <cx:pt idx="713">11.68687877</cx:pt>
          <cx:pt idx="714">12.28995413</cx:pt>
          <cx:pt idx="715">12.206072649999999</cx:pt>
          <cx:pt idx="716">11.845819880000001</cx:pt>
          <cx:pt idx="717">11.429543860000001</cx:pt>
          <cx:pt idx="718">11.177452730000001</cx:pt>
          <cx:pt idx="719">12.1281111</cx:pt>
          <cx:pt idx="720">11.80185676</cx:pt>
          <cx:pt idx="721">12.07254125</cx:pt>
          <cx:pt idx="722">11.669929209999999</cx:pt>
          <cx:pt idx="723">11.225243389999999</cx:pt>
          <cx:pt idx="724">11.542484269999999</cx:pt>
          <cx:pt idx="725">11.65268741</cx:pt>
          <cx:pt idx="726">11.35040654</cx:pt>
          <cx:pt idx="727">11.332601909999999</cx:pt>
          <cx:pt idx="728">12.1281111</cx:pt>
          <cx:pt idx="729">11.65268741</cx:pt>
          <cx:pt idx="730">11.198214719999999</cx:pt>
          <cx:pt idx="731">11.56171563</cx:pt>
          <cx:pt idx="732">11.547326890000001</cx:pt>
          <cx:pt idx="733">11.88448902</cx:pt>
          <cx:pt idx="734">11.1844214</cx:pt>
          <cx:pt idx="735">11.3736634</cx:pt>
          <cx:pt idx="736">11.849397700000001</cx:pt>
          <cx:pt idx="737">11.225243389999999</cx:pt>
          <cx:pt idx="738">12.07254125</cx:pt>
          <cx:pt idx="739">11.970350310000001</cx:pt>
          <cx:pt idx="740">11.32055357</cx:pt>
          <cx:pt idx="741">11.767567680000001</cx:pt>
          <cx:pt idx="742">11.05089001</cx:pt>
          <cx:pt idx="743">11.32055357</cx:pt>
          <cx:pt idx="744">11.73566894</cx:pt>
          <cx:pt idx="745">11.27720313</cx:pt>
          <cx:pt idx="746">11.542484269999999</cx:pt>
          <cx:pt idx="747">10.858999000000001</cx:pt>
          <cx:pt idx="748">12.345834590000001</cx:pt>
          <cx:pt idx="749">11.19134184</cx:pt>
          <cx:pt idx="750">10.91508846</cx:pt>
          <cx:pt idx="751">12.02574909</cx:pt>
          <cx:pt idx="752">11.669929209999999</cx:pt>
          <cx:pt idx="753">12.037653990000001</cx:pt>
          <cx:pt idx="754">11.59910316</cx:pt>
          <cx:pt idx="755">11.45105006</cx:pt>
          <cx:pt idx="756">12.031719259999999</cx:pt>
          <cx:pt idx="757">12.47227569</cx:pt>
          <cx:pt idx="758">12.429216200000001</cx:pt>
          <cx:pt idx="759">11.68482625</cx:pt>
          <cx:pt idx="760">11.35040654</cx:pt>
          <cx:pt idx="761">11.83500896</cx:pt>
          <cx:pt idx="762">11.72803684</cx:pt>
          <cx:pt idx="763">11.661345470000001</cx:pt>
          <cx:pt idx="764">11.65225253</cx:pt>
          <cx:pt idx="765">11.28978191</cx:pt>
          <cx:pt idx="766">11.51292546</cx:pt>
          <cx:pt idx="767">12.1281111</cx:pt>
          <cx:pt idx="768">11.51292546</cx:pt>
          <cx:pt idx="769">10.799575580000001</cx:pt>
          <cx:pt idx="770">11.56171563</cx:pt>
          <cx:pt idx="771">11.982929090000001</cx:pt>
          <cx:pt idx="772">11.957611289999999</cx:pt>
          <cx:pt idx="773">12.95984445</cx:pt>
          <cx:pt idx="774">11.73606902</cx:pt>
          <cx:pt idx="775">11.849397700000001</cx:pt>
          <cx:pt idx="776">12.228323250000001</cx:pt>
          <cx:pt idx="777">11.73566894</cx:pt>
          <cx:pt idx="778">11.15625052</cx:pt>
          <cx:pt idx="779">11.225243389999999</cx:pt>
          <cx:pt idx="780">11.60819019</cx:pt>
          <cx:pt idx="781">12.672946380000001</cx:pt>
          <cx:pt idx="782">12.15477935</cx:pt>
          <cx:pt idx="783">11.46163217</cx:pt>
          <cx:pt idx="784">11.91839057</cx:pt>
          <cx:pt idx="785">11.36789969</cx:pt>
          <cx:pt idx="786">13.122361379999999</cx:pt>
          <cx:pt idx="787">12.27839331</cx:pt>
          <cx:pt idx="788">11.04691386</cx:pt>
          <cx:pt idx="789">12.07254125</cx:pt>
          <cx:pt idx="790">11.59910316</cx:pt>
          <cx:pt idx="791">11.429543860000001</cx:pt>
          <cx:pt idx="792">11.775289730000001</cx:pt>
          <cx:pt idx="793">11.863582340000001</cx:pt>
          <cx:pt idx="794">11.88448902</cx:pt>
          <cx:pt idx="795">11.75194237</cx:pt>
          <cx:pt idx="796">11.863582340000001</cx:pt>
          <cx:pt idx="797">11.69524702</cx:pt>
          <cx:pt idx="798">11.944707879999999</cx:pt>
          <cx:pt idx="799">11.88448902</cx:pt>
          <cx:pt idx="800">12.30138283</cx:pt>
          <cx:pt idx="801">12.487485100000001</cx:pt>
          <cx:pt idx="802">11.59219865</cx:pt>
          <cx:pt idx="803">12.524526379999999</cx:pt>
          <cx:pt idx="804">11.77490504</cx:pt>
          <cx:pt idx="805">11.635143100000001</cx:pt>
          <cx:pt idx="806">12.050879760000001</cx:pt>
          <cx:pt idx="807">11.91839057</cx:pt>
          <cx:pt idx="808">11.65268741</cx:pt>
          <cx:pt idx="809">11.542484269999999</cx:pt>
          <cx:pt idx="810">11.56171563</cx:pt>
          <cx:pt idx="811">11.26446411</cx:pt>
          <cx:pt idx="812">11.898187869999999</cx:pt>
          <cx:pt idx="813">11.15625052</cx:pt>
          <cx:pt idx="814">12.429216200000001</cx:pt>
          <cx:pt idx="815">11.626254149999999</cx:pt>
          <cx:pt idx="816">11.407564949999999</cx:pt>
          <cx:pt idx="817">11.820042450000001</cx:pt>
          <cx:pt idx="818">12.30138283</cx:pt>
          <cx:pt idx="819">11.542484269999999</cx:pt>
          <cx:pt idx="820">11.198214719999999</cx:pt>
          <cx:pt idx="821">11.957611289999999</cx:pt>
          <cx:pt idx="822">11.571194370000001</cx:pt>
          <cx:pt idx="823">12.765688430000001</cx:pt>
          <cx:pt idx="824">11.973509870000001</cx:pt>
          <cx:pt idx="825">12.07254125</cx:pt>
          <cx:pt idx="826">11.32055357</cx:pt>
          <cx:pt idx="827">11.661345470000001</cx:pt>
          <cx:pt idx="828">11.70354582</cx:pt>
          <cx:pt idx="829">11.626254149999999</cx:pt>
          <cx:pt idx="830">11.69524702</cx:pt>
          <cx:pt idx="831">11.56171563</cx:pt>
          <cx:pt idx="832">11.01862914</cx:pt>
          <cx:pt idx="833">12.296827009999999</cx:pt>
          <cx:pt idx="834">11.15625052</cx:pt>
          <cx:pt idx="835">11.83500896</cx:pt>
          <cx:pt idx="836">11.9511804</cx:pt>
          <cx:pt idx="837">10.81977828</cx:pt>
          <cx:pt idx="838">11.91839057</cx:pt>
          <cx:pt idx="839">11.85651517</cx:pt>
          <cx:pt idx="840">11.51292546</cx:pt>
          <cx:pt idx="841">11.482466260000001</cx:pt>
          <cx:pt idx="842">12.42520818</cx:pt>
          <cx:pt idx="843">11.60823564</cx:pt>
          <cx:pt idx="844">11.2245765</cx:pt>
          <cx:pt idx="845">12.04355372</cx:pt>
          <cx:pt idx="846">11.992260419999999</cx:pt>
          <cx:pt idx="847">11.198214719999999</cx:pt>
          <cx:pt idx="848">11.225243389999999</cx:pt>
          <cx:pt idx="849">11.849397700000001</cx:pt>
          <cx:pt idx="850">11.85651517</cx:pt>
          <cx:pt idx="851">11.19134184</cx:pt>
          <cx:pt idx="852">11.80559508</cx:pt>
          <cx:pt idx="853">11.88448902</cx:pt>
          <cx:pt idx="854">11.775289730000001</cx:pt>
          <cx:pt idx="855">11.831379200000001</cx:pt>
          <cx:pt idx="856">11.88448902</cx:pt>
          <cx:pt idx="857">11.91166803</cx:pt>
          <cx:pt idx="858">11.65268741</cx:pt>
          <cx:pt idx="859">11.678439900000001</cx:pt>
          <cx:pt idx="860">11.80185676</cx:pt>
          <cx:pt idx="861">11.863582340000001</cx:pt>
          <cx:pt idx="862">10.83958091</cx:pt>
          <cx:pt idx="863">11.08214255</cx:pt>
          <cx:pt idx="864">11.79433792</cx:pt>
          <cx:pt idx="865">10.46310334</cx:pt>
          <cx:pt idx="866">11.407564949999999</cx:pt>
          <cx:pt idx="867">12.676076269999999</cx:pt>
          <cx:pt idx="868">12.345834590000001</cx:pt>
          <cx:pt idx="869">11.65268741</cx:pt>
          <cx:pt idx="870">11.775289730000001</cx:pt>
          <cx:pt idx="871">11.641758340000001</cx:pt>
          <cx:pt idx="872">12.429216200000001</cx:pt>
          <cx:pt idx="873">11.982929090000001</cx:pt>
          <cx:pt idx="874">12.577636200000001</cx:pt>
          <cx:pt idx="875">11.56171563</cx:pt>
          <cx:pt idx="876">11.35040654</cx:pt>
          <cx:pt idx="877">11.982929090000001</cx:pt>
          <cx:pt idx="878">12.42520818</cx:pt>
          <cx:pt idx="879">10.91508846</cx:pt>
          <cx:pt idx="880">12.10071769</cx:pt>
          <cx:pt idx="881">11.2835123</cx:pt>
          <cx:pt idx="882">11.849397700000001</cx:pt>
          <cx:pt idx="883">11.407564949999999</cx:pt>
          <cx:pt idx="884">11.15625052</cx:pt>
          <cx:pt idx="885">11.15625052</cx:pt>
          <cx:pt idx="886">11.01392959</cx:pt>
          <cx:pt idx="887">12.779873070000001</cx:pt>
          <cx:pt idx="888">11.73566894</cx:pt>
          <cx:pt idx="889">11.88448902</cx:pt>
          <cx:pt idx="890">11.894780709999999</cx:pt>
          <cx:pt idx="891">11.00209984</cx:pt>
          <cx:pt idx="892">11.47210347</cx:pt>
          <cx:pt idx="893">11.813030060000001</cx:pt>
          <cx:pt idx="894">12.53537639</cx:pt>
          <cx:pt idx="895">12.04355372</cx:pt>
          <cx:pt idx="896">11.992260419999999</cx:pt>
          <cx:pt idx="897">12.133501949999999</cx:pt>
          <cx:pt idx="898">12.1281111</cx:pt>
          <cx:pt idx="899">11.28978191</cx:pt>
          <cx:pt idx="900">10.81977828</cx:pt>
          <cx:pt idx="901">11.9511804</cx:pt>
          <cx:pt idx="902">11.73606902</cx:pt>
          <cx:pt idx="903">11.3736634</cx:pt>
          <cx:pt idx="904">11.418614789999999</cx:pt>
          <cx:pt idx="905">11.982929090000001</cx:pt>
          <cx:pt idx="906">11.26189671</cx:pt>
          <cx:pt idx="907">11.461579540000001</cx:pt>
          <cx:pt idx="908">12.417143619999999</cx:pt>
          <cx:pt idx="909">11.01862914</cx:pt>
          <cx:pt idx="910">11.65268741</cx:pt>
          <cx:pt idx="911">11.5228758</cx:pt>
          <cx:pt idx="912">12.542544879999999</cx:pt>
          <cx:pt idx="913">11.332601909999999</cx:pt>
          <cx:pt idx="914">11.621779869999999</cx:pt>
          <cx:pt idx="915">11.849397700000001</cx:pt>
          <cx:pt idx="916">11.51292546</cx:pt>
          <cx:pt idx="917">11.85651517</cx:pt>
          <cx:pt idx="918">11.35040654</cx:pt>
          <cx:pt idx="919">12.04060821</cx:pt>
          <cx:pt idx="920">11.2835123</cx:pt>
          <cx:pt idx="921">11.69524702</cx:pt>
          <cx:pt idx="922">11.69524702</cx:pt>
          <cx:pt idx="923">12.11176197</cx:pt>
          <cx:pt idx="924">12.64754819</cx:pt>
          <cx:pt idx="925">11.70354582</cx:pt>
          <cx:pt idx="926">11.11988288</cx:pt>
          <cx:pt idx="927">11.51242534</cx:pt>
          <cx:pt idx="928">11.73606902</cx:pt>
          <cx:pt idx="929">11.68687877</cx:pt>
          <cx:pt idx="930">11.88448902</cx:pt>
          <cx:pt idx="931">11.91839057</cx:pt>
          <cx:pt idx="932">12.23076526</cx:pt>
          <cx:pt idx="933">11.407564949999999</cx:pt>
          <cx:pt idx="934">11.198214719999999</cx:pt>
          <cx:pt idx="935">12.06104687</cx:pt>
          <cx:pt idx="936">11.715866309999999</cx:pt>
          <cx:pt idx="937">11.715866309999999</cx:pt>
          <cx:pt idx="938">12.31268238</cx:pt>
          <cx:pt idx="939">11.15625052</cx:pt>
          <cx:pt idx="940">11.91839057</cx:pt>
          <cx:pt idx="941">11.91839057</cx:pt>
          <cx:pt idx="942">11.407564949999999</cx:pt>
          <cx:pt idx="943">12.56549382</cx:pt>
          <cx:pt idx="944">11.198214719999999</cx:pt>
          <cx:pt idx="945">12.04355372</cx:pt>
          <cx:pt idx="946">11.51292546</cx:pt>
          <cx:pt idx="947">12.254862810000001</cx:pt>
          <cx:pt idx="948">11.65268741</cx:pt>
          <cx:pt idx="949">12.496874849999999</cx:pt>
          <cx:pt idx="950">10.16585182</cx:pt>
          <cx:pt idx="951">11.938193200000001</cx:pt>
          <cx:pt idx="952">12.254862810000001</cx:pt>
          <cx:pt idx="953">12.417143619999999</cx:pt>
          <cx:pt idx="954">11.45105006</cx:pt>
          <cx:pt idx="955">11.407564949999999</cx:pt>
          <cx:pt idx="956">11.849397700000001</cx:pt>
          <cx:pt idx="957">11.735268700000001</cx:pt>
          <cx:pt idx="958">11.719939630000001</cx:pt>
          <cx:pt idx="959">11.46163217</cx:pt>
          <cx:pt idx="960">11.91805718</cx:pt>
          <cx:pt idx="961">12.1281111</cx:pt>
          <cx:pt idx="962">12.398756990000001</cx:pt>
          <cx:pt idx="963">10.809727949999999</cx:pt>
          <cx:pt idx="964">12.40901349</cx:pt>
          <cx:pt idx="965">11.69524702</cx:pt>
          <cx:pt idx="966">12.92877863</cx:pt>
          <cx:pt idx="967">12.41410256</cx:pt>
          <cx:pt idx="968">12.330500219999999</cx:pt>
          <cx:pt idx="969">11.7905572</cx:pt>
          <cx:pt idx="970">11.37939407</cx:pt>
          <cx:pt idx="971">12.27839331</cx:pt>
          <cx:pt idx="972">12.01370075</cx:pt>
          <cx:pt idx="973">11.270853900000001</cx:pt>
          <cx:pt idx="974">12.170445470000001</cx:pt>
          <cx:pt idx="975">11.64395373</cx:pt>
          <cx:pt idx="976">11.46163217</cx:pt>
          <cx:pt idx="977">12.27839331</cx:pt>
          <cx:pt idx="978">12.427214190000001</cx:pt>
          <cx:pt idx="979">11.225243389999999</cx:pt>
          <cx:pt idx="980">12.42901618</cx:pt>
          <cx:pt idx="981">11.85651517</cx:pt>
          <cx:pt idx="982">11.719939630000001</cx:pt>
          <cx:pt idx="983">11.607780999999999</cx:pt>
          <cx:pt idx="984">11.69524702</cx:pt>
          <cx:pt idx="985">11.9511804</cx:pt>
          <cx:pt idx="986">11.630708500000001</cx:pt>
          <cx:pt idx="987">11.91839057</cx:pt>
          <cx:pt idx="988">11.48760766</cx:pt>
          <cx:pt idx="989">11.59910316</cx:pt>
          <cx:pt idx="990">10.91508846</cx:pt>
          <cx:pt idx="991">10.491274219999999</cx:pt>
          <cx:pt idx="992">10.491274219999999</cx:pt>
          <cx:pt idx="993">11.56171563</cx:pt>
          <cx:pt idx="994">11.6195352</cx:pt>
          <cx:pt idx="995">10.91508846</cx:pt>
          <cx:pt idx="996">11.08214255</cx:pt>
          <cx:pt idx="997">11.26382287</cx:pt>
          <cx:pt idx="998">11.385092090000001</cx:pt>
          <cx:pt idx="999">11.934919880000001</cx:pt>
          <cx:pt idx="1000">11.91805718</cx:pt>
          <cx:pt idx="1001">11.678439900000001</cx:pt>
          <cx:pt idx="1002">11.71177632</cx:pt>
          <cx:pt idx="1003">11.863582340000001</cx:pt>
          <cx:pt idx="1004">11.71177632</cx:pt>
          <cx:pt idx="1005">11.91805718</cx:pt>
          <cx:pt idx="1006">11.68687877</cx:pt>
          <cx:pt idx="1007">10.933106970000001</cx:pt>
          <cx:pt idx="1008">14.11561515</cx:pt>
          <cx:pt idx="1009">14.11561515</cx:pt>
          <cx:pt idx="1010">11.37939407</cx:pt>
          <cx:pt idx="1011">11.79433792</cx:pt>
          <cx:pt idx="1012">11.225243389999999</cx:pt>
          <cx:pt idx="1013">11.25964482</cx:pt>
          <cx:pt idx="1014">10.976782030000001</cx:pt>
          <cx:pt idx="1015">12.50617724</cx:pt>
          <cx:pt idx="1016">11.88448902</cx:pt>
          <cx:pt idx="1017">12.04355372</cx:pt>
          <cx:pt idx="1018">12.254862810000001</cx:pt>
          <cx:pt idx="1019">11.46163217</cx:pt>
          <cx:pt idx="1020">11.55694235</cx:pt>
          <cx:pt idx="1021">12.676076269999999</cx:pt>
          <cx:pt idx="1022">11.621779869999999</cx:pt>
          <cx:pt idx="1023">11.30220443</cx:pt>
          <cx:pt idx="1024">11.82041016</cx:pt>
          <cx:pt idx="1025">11.88448902</cx:pt>
          <cx:pt idx="1026">11.775289730000001</cx:pt>
          <cx:pt idx="1027">11.69524702</cx:pt>
          <cx:pt idx="1028">11.669929209999999</cx:pt>
          <cx:pt idx="1029">11.775289730000001</cx:pt>
          <cx:pt idx="1030">11.332601909999999</cx:pt>
          <cx:pt idx="1031">11.21182037</cx:pt>
          <cx:pt idx="1032">11.23848862</cx:pt>
          <cx:pt idx="1033">11.982929090000001</cx:pt>
          <cx:pt idx="1034">11.9511804</cx:pt>
          <cx:pt idx="1035">11.418614789999999</cx:pt>
          <cx:pt idx="1036">11.225243389999999</cx:pt>
          <cx:pt idx="1037">11.775289730000001</cx:pt>
          <cx:pt idx="1038">11.60823564</cx:pt>
          <cx:pt idx="1039">11.849397700000001</cx:pt>
          <cx:pt idx="1040">11.492722759999999</cx:pt>
          <cx:pt idx="1041">11.429543860000001</cx:pt>
          <cx:pt idx="1042">11.492722759999999</cx:pt>
          <cx:pt idx="1043">11.73606902</cx:pt>
          <cx:pt idx="1044">11.91839057</cx:pt>
          <cx:pt idx="1045">12.04355372</cx:pt>
          <cx:pt idx="1046">10.809727949999999</cx:pt>
          <cx:pt idx="1047">12.40901349</cx:pt>
          <cx:pt idx="1048">12.01370075</cx:pt>
          <cx:pt idx="1049">11.04292184</cx:pt>
          <cx:pt idx="1050">11.32055357</cx:pt>
          <cx:pt idx="1051">11.5228758</cx:pt>
          <cx:pt idx="1052">11.56171563</cx:pt>
          <cx:pt idx="1053">10.96819829</cx:pt>
          <cx:pt idx="1054">11.08904177</cx:pt>
          <cx:pt idx="1055">10.81977828</cx:pt>
          <cx:pt idx="1056">10.461673749999999</cx:pt>
          <cx:pt idx="1057">11.41310513</cx:pt>
          <cx:pt idx="1058">11.8913619</cx:pt>
          <cx:pt idx="1059">11.908340239999999</cx:pt>
          <cx:pt idx="1060">11.80185676</cx:pt>
          <cx:pt idx="1061">11.28978191</cx:pt>
          <cx:pt idx="1062">11.40750939</cx:pt>
          <cx:pt idx="1063">11.775289730000001</cx:pt>
          <cx:pt idx="1064">11.775289730000001</cx:pt>
          <cx:pt idx="1065">11.28978191</cx:pt>
          <cx:pt idx="1066">11.3736634</cx:pt>
          <cx:pt idx="1067">11.661345470000001</cx:pt>
          <cx:pt idx="1068">11.813030060000001</cx:pt>
          <cx:pt idx="1069">11.73566894</cx:pt>
          <cx:pt idx="1070">11.69524702</cx:pt>
          <cx:pt idx="1071">11.51292546</cx:pt>
          <cx:pt idx="1072">12.07254125</cx:pt>
          <cx:pt idx="1073">11.08214255</cx:pt>
          <cx:pt idx="1074">10.976782030000001</cx:pt>
          <cx:pt idx="1075">11.385092090000001</cx:pt>
          <cx:pt idx="1076">11.575900259999999</cx:pt>
          <cx:pt idx="1077">11.421358270000001</cx:pt>
          <cx:pt idx="1078">11.32659589</cx:pt>
          <cx:pt idx="1079">11.60823564</cx:pt>
          <cx:pt idx="1080">12.10071213</cx:pt>
          <cx:pt idx="1081">11.90496755</cx:pt>
          <cx:pt idx="1082">11.407564949999999</cx:pt>
          <cx:pt idx="1083">11.69524702</cx:pt>
          <cx:pt idx="1084">11.65268741</cx:pt>
          <cx:pt idx="1085">11.982929090000001</cx:pt>
          <cx:pt idx="1086">11.56171563</cx:pt>
          <cx:pt idx="1087">11.502865030000001</cx:pt>
          <cx:pt idx="1088">12.06968002</cx:pt>
          <cx:pt idx="1089">11.1844214</cx:pt>
          <cx:pt idx="1090">12.66665705</cx:pt>
          <cx:pt idx="1091">11.24504602</cx:pt>
          <cx:pt idx="1092">12.96827936</cx:pt>
          <cx:pt idx="1093">11.82041016</cx:pt>
          <cx:pt idx="1094">12.36734079</cx:pt>
          <cx:pt idx="1095">11.332601909999999</cx:pt>
          <cx:pt idx="1096">11.85651517</cx:pt>
          <cx:pt idx="1097">12.429216200000001</cx:pt>
          <cx:pt idx="1098">11.707669539999999</cx:pt>
          <cx:pt idx="1099">11.56171563</cx:pt>
          <cx:pt idx="1100">12.429216200000001</cx:pt>
          <cx:pt idx="1101">12.66665705</cx:pt>
          <cx:pt idx="1102">11.35040654</cx:pt>
          <cx:pt idx="1103">11.575900259999999</cx:pt>
          <cx:pt idx="1104">11.69524702</cx:pt>
          <cx:pt idx="1105">11.532728090000001</cx:pt>
          <cx:pt idx="1106">11.635143100000001</cx:pt>
          <cx:pt idx="1107">12.24433617</cx:pt>
          <cx:pt idx="1108">11.32659589</cx:pt>
          <cx:pt idx="1109">12.26198028</cx:pt>
          <cx:pt idx="1110">11.69524702</cx:pt>
          <cx:pt idx="1111">12.79385931</cx:pt>
          <cx:pt idx="1112">11.845819880000001</cx:pt>
          <cx:pt idx="1113">11.56171563</cx:pt>
          <cx:pt idx="1114">12.34235026</cx:pt>
          <cx:pt idx="1115">10.59663473</cx:pt>
          <cx:pt idx="1116">11.68687877</cx:pt>
          <cx:pt idx="1117">11.23848862</cx:pt>
          <cx:pt idx="1118">11.24504602</cx:pt>
          <cx:pt idx="1119">11.1844214</cx:pt>
          <cx:pt idx="1120">11.418614789999999</cx:pt>
          <cx:pt idx="1121">11.73606902</cx:pt>
          <cx:pt idx="1122">11.58058411</cx:pt>
          <cx:pt idx="1123">11.61728548</cx:pt>
          <cx:pt idx="1124">11.85296277</cx:pt>
          <cx:pt idx="1125">11.90496755</cx:pt>
          <cx:pt idx="1126">10.768484989999999</cx:pt>
          <cx:pt idx="1127">11.73606902</cx:pt>
          <cx:pt idx="1128">10.862837770000001</cx:pt>
          <cx:pt idx="1129">11.73606902</cx:pt>
          <cx:pt idx="1130">11.767567680000001</cx:pt>
          <cx:pt idx="1131">11.661345470000001</cx:pt>
          <cx:pt idx="1132">11.669929209999999</cx:pt>
          <cx:pt idx="1133">11.69107165</cx:pt>
          <cx:pt idx="1134">11.71177632</cx:pt>
          <cx:pt idx="1135">11.32659589</cx:pt>
          <cx:pt idx="1136">11.55694235</cx:pt>
          <cx:pt idx="1137">11.69524702</cx:pt>
          <cx:pt idx="1138">11.456355110000001</cx:pt>
          <cx:pt idx="1139">11.621779869999999</cx:pt>
          <cx:pt idx="1140">11.407564949999999</cx:pt>
          <cx:pt idx="1141">11.429543860000001</cx:pt>
          <cx:pt idx="1142">11.73566894</cx:pt>
          <cx:pt idx="1143">11.964001079999999</cx:pt>
          <cx:pt idx="1144">11.69524702</cx:pt>
          <cx:pt idx="1145">11.034889659999999</cx:pt>
          <cx:pt idx="1146">11.33857208</cx:pt>
          <cx:pt idx="1147">11.46163217</cx:pt>
          <cx:pt idx="1148">11.35040654</cx:pt>
          <cx:pt idx="1149">11.35040654</cx:pt>
          <cx:pt idx="1150">11.09741002</cx:pt>
          <cx:pt idx="1151">11.26446411</cx:pt>
          <cx:pt idx="1152">11.85651517</cx:pt>
          <cx:pt idx="1153">12.028738629999999</cx:pt>
          <cx:pt idx="1154">11.809319479999999</cx:pt>
          <cx:pt idx="1155">11.737667739999999</cx:pt>
          <cx:pt idx="1156">11.56171563</cx:pt>
          <cx:pt idx="1157">11.26446411</cx:pt>
          <cx:pt idx="1158">11.05089001</cx:pt>
          <cx:pt idx="1159">11.27720313</cx:pt>
          <cx:pt idx="1160">12.66032792</cx:pt>
          <cx:pt idx="1161">11.661345470000001</cx:pt>
          <cx:pt idx="1162">12.10071213</cx:pt>
          <cx:pt idx="1163">11.08206562</cx:pt>
          <cx:pt idx="1164">13.25339164</cx:pt>
          <cx:pt idx="1165">11.82041016</cx:pt>
          <cx:pt idx="1166">11.65268741</cx:pt>
          <cx:pt idx="1167">11.91505167</cx:pt>
          <cx:pt idx="1168">11.767567680000001</cx:pt>
          <cx:pt idx="1169">11.849397700000001</cx:pt>
          <cx:pt idx="1170">11.82041016</cx:pt>
          <cx:pt idx="1171">12.083905010000001</cx:pt>
          <cx:pt idx="1172">11.849397700000001</cx:pt>
          <cx:pt idx="1173">11.82041016</cx:pt>
          <cx:pt idx="1174">11.418614789999999</cx:pt>
          <cx:pt idx="1175">11.678439900000001</cx:pt>
          <cx:pt idx="1176">11.82041016</cx:pt>
          <cx:pt idx="1177">11.69524702</cx:pt>
          <cx:pt idx="1178">11.621779869999999</cx:pt>
          <cx:pt idx="1179">11.00209984</cx:pt>
          <cx:pt idx="1180">11.492722759999999</cx:pt>
          <cx:pt idx="1181">11.970350310000001</cx:pt>
          <cx:pt idx="1182">11.69524702</cx:pt>
          <cx:pt idx="1183">12.429216200000001</cx:pt>
          <cx:pt idx="1184">12.23563145</cx:pt>
          <cx:pt idx="1185">11.67419361</cx:pt>
          <cx:pt idx="1186">11.69524702</cx:pt>
          <cx:pt idx="1187">11.19134184</cx:pt>
          <cx:pt idx="1188">11.73606902</cx:pt>
          <cx:pt idx="1189">12.59473064</cx:pt>
          <cx:pt idx="1190">11.51292546</cx:pt>
          <cx:pt idx="1191">11.482466260000001</cx:pt>
          <cx:pt idx="1192">11.88448902</cx:pt>
          <cx:pt idx="1193">12.15451616</cx:pt>
          <cx:pt idx="1194">11.37939407</cx:pt>
          <cx:pt idx="1195">11.732060990000001</cx:pt>
          <cx:pt idx="1196">11.982929090000001</cx:pt>
          <cx:pt idx="1197">12.095141079999999</cx:pt>
          <cx:pt idx="1198">11.25803322</cx:pt>
          <cx:pt idx="1199">11.60823564</cx:pt>
          <cx:pt idx="1200">11.90496755</cx:pt>
          <cx:pt idx="1201">11.56171563</cx:pt>
          <cx:pt idx="1202">11.58338393</cx:pt>
          <cx:pt idx="1203">11.69524702</cx:pt>
          <cx:pt idx="1204">11.46163217</cx:pt>
          <cx:pt idx="1205">13.23569206</cx:pt>
          <cx:pt idx="1206">11.205040690000001</cx:pt>
          <cx:pt idx="1207">11.08214255</cx:pt>
          <cx:pt idx="1208">12.33192526</cx:pt>
          <cx:pt idx="1209">11.13093271</cx:pt>
          <cx:pt idx="1210">15.882373319999999</cx:pt>
          <cx:pt idx="1211">11.60823564</cx:pt>
          <cx:pt idx="1212">11.621779869999999</cx:pt>
          <cx:pt idx="1213">11.66564655</cx:pt>
          <cx:pt idx="1214">11.429543860000001</cx:pt>
          <cx:pt idx="1215">11.982929090000001</cx:pt>
          <cx:pt idx="1216">11.669929209999999</cx:pt>
          <cx:pt idx="1217">11.36210258</cx:pt>
          <cx:pt idx="1218">11.45105006</cx:pt>
          <cx:pt idx="1219">11.99535161</cx:pt>
          <cx:pt idx="1220">11.43496392</cx:pt>
          <cx:pt idx="1221">11.034889659999999</cx:pt>
          <cx:pt idx="1222">12.36734079</cx:pt>
          <cx:pt idx="1223">11.85651517</cx:pt>
          <cx:pt idx="1224">11.767567680000001</cx:pt>
          <cx:pt idx="1225">11.589886509999999</cx:pt>
          <cx:pt idx="1226">11.669929209999999</cx:pt>
          <cx:pt idx="1227">12.04355372</cx:pt>
          <cx:pt idx="1228">11.08214255</cx:pt>
          <cx:pt idx="1229">12.3883942</cx:pt>
          <cx:pt idx="1230">11.32055357</cx:pt>
          <cx:pt idx="1231">11.957611289999999</cx:pt>
          <cx:pt idx="1232">11.532728090000001</cx:pt>
          <cx:pt idx="1233">11.127262979999999</cx:pt>
          <cx:pt idx="1234">11.24504602</cx:pt>
          <cx:pt idx="1235">11.407564949999999</cx:pt>
          <cx:pt idx="1236">11.9316358</cx:pt>
          <cx:pt idx="1237">11.88448902</cx:pt>
          <cx:pt idx="1238">11.9316358</cx:pt>
          <cx:pt idx="1239">12.429216200000001</cx:pt>
          <cx:pt idx="1240">11.95085776</cx:pt>
          <cx:pt idx="1241">11.849397700000001</cx:pt>
          <cx:pt idx="1242">10.81977828</cx:pt>
          <cx:pt idx="1243">12.07254125</cx:pt>
          <cx:pt idx="1244">11.669929209999999</cx:pt>
          <cx:pt idx="1245">11.982929090000001</cx:pt>
          <cx:pt idx="1246">11.95085776</cx:pt>
          <cx:pt idx="1247">11.17043516</cx:pt>
          <cx:pt idx="1248">11.56171563</cx:pt>
          <cx:pt idx="1249">11.63955812</cx:pt>
          <cx:pt idx="1250">11.982929090000001</cx:pt>
          <cx:pt idx="1251">11.31447453</cx:pt>
          <cx:pt idx="1252">11.552146179999999</cx:pt>
          <cx:pt idx="1253">12.04355372</cx:pt>
          <cx:pt idx="1254">11.32659589</cx:pt>
          <cx:pt idx="1255">11.982929090000001</cx:pt>
          <cx:pt idx="1256">11.90496755</cx:pt>
          <cx:pt idx="1257">11.46163217</cx:pt>
          <cx:pt idx="1258">11.46163217</cx:pt>
          <cx:pt idx="1259">11.894780709999999</cx:pt>
          <cx:pt idx="1260">12.273731290000001</cx:pt>
          <cx:pt idx="1261">11.407564949999999</cx:pt>
          <cx:pt idx="1262">10.858999000000001</cx:pt>
          <cx:pt idx="1263">11.71177632</cx:pt>
          <cx:pt idx="1264">11.849397700000001</cx:pt>
          <cx:pt idx="1265">10.81977828</cx:pt>
          <cx:pt idx="1266">12.1281111</cx:pt>
          <cx:pt idx="1267">12.10071213</cx:pt>
          <cx:pt idx="1268">11.65268741</cx:pt>
          <cx:pt idx="1269">12.542544879999999</cx:pt>
          <cx:pt idx="1270">12.01370075</cx:pt>
          <cx:pt idx="1271">12.27839331</cx:pt>
          <cx:pt idx="1272">11.15625052</cx:pt>
          <cx:pt idx="1273">11.91839057</cx:pt>
          <cx:pt idx="1274">11.73606902</cx:pt>
          <cx:pt idx="1275">11.35040654</cx:pt>
          <cx:pt idx="1276">11.60823564</cx:pt>
          <cx:pt idx="1277">11.707669539999999</cx:pt>
          <cx:pt idx="1278">11.56171563</cx:pt>
          <cx:pt idx="1279">12.167851430000001</cx:pt>
          <cx:pt idx="1280">11.69524702</cx:pt>
          <cx:pt idx="1281">12.429216200000001</cx:pt>
          <cx:pt idx="1282">11.56171563</cx:pt>
          <cx:pt idx="1283">11.973509870000001</cx:pt>
          <cx:pt idx="1284">11.73566894</cx:pt>
          <cx:pt idx="1285">11.8913619</cx:pt>
          <cx:pt idx="1286">11.69524702</cx:pt>
          <cx:pt idx="1287">10.862837770000001</cx:pt>
          <cx:pt idx="1288">12.59473064</cx:pt>
          <cx:pt idx="1289">11.813030060000001</cx:pt>
          <cx:pt idx="1290">11.56171563</cx:pt>
          <cx:pt idx="1291">11.73606902</cx:pt>
          <cx:pt idx="1292">11.97665948</cx:pt>
          <cx:pt idx="1293">11.11988288</cx:pt>
          <cx:pt idx="1294">11.482466260000001</cx:pt>
          <cx:pt idx="1295">12.165250650000001</cx:pt>
          <cx:pt idx="1296">10.95954023</cx:pt>
          <cx:pt idx="1297">12.031719259999999</cx:pt>
          <cx:pt idx="1298">11.43496392</cx:pt>
          <cx:pt idx="1299">11.46163217</cx:pt>
          <cx:pt idx="1300">11.35040654</cx:pt>
          <cx:pt idx="1301">11.99535161</cx:pt>
          <cx:pt idx="1302">11.91839057</cx:pt>
          <cx:pt idx="1303">11.69524702</cx:pt>
          <cx:pt idx="1304">11.571194370000001</cx:pt>
          <cx:pt idx="1305">12.031719259999999</cx:pt>
          <cx:pt idx="1306">11.813030060000001</cx:pt>
          <cx:pt idx="1307">11.661345470000001</cx:pt>
          <cx:pt idx="1308">12.27839331</cx:pt>
          <cx:pt idx="1309">11.3736634</cx:pt>
          <cx:pt idx="1310">11.78676213</cx:pt>
          <cx:pt idx="1311">11.46163217</cx:pt>
          <cx:pt idx="1312">10.714417770000001</cx:pt>
          <cx:pt idx="1313">11.482466260000001</cx:pt>
          <cx:pt idx="1314">11.992260419999999</cx:pt>
          <cx:pt idx="1315">11.7905572</cx:pt>
          <cx:pt idx="1316">11.813030060000001</cx:pt>
          <cx:pt idx="1317">11.91839057</cx:pt>
          <cx:pt idx="1318">11.719939630000001</cx:pt>
          <cx:pt idx="1319">11.973509870000001</cx:pt>
          <cx:pt idx="1320">11.225243389999999</cx:pt>
          <cx:pt idx="1321">11.23848862</cx:pt>
          <cx:pt idx="1322">10.65725935</cx:pt>
          <cx:pt idx="1323">11.69524702</cx:pt>
          <cx:pt idx="1324">11.034889659999999</cx:pt>
          <cx:pt idx="1325">11.456355110000001</cx:pt>
          <cx:pt idx="1326">11.69524702</cx:pt>
          <cx:pt idx="1327">12.429216200000001</cx:pt>
          <cx:pt idx="1328">11.91839057</cx:pt>
          <cx:pt idx="1329">12.08953883</cx:pt>
          <cx:pt idx="1330">12.133501949999999</cx:pt>
          <cx:pt idx="1331">11.112447899999999</cx:pt>
          <cx:pt idx="1332">11.65268741</cx:pt>
          <cx:pt idx="1333">12.06681058</cx:pt>
          <cx:pt idx="1334">11.532728090000001</cx:pt>
          <cx:pt idx="1335">12.19602231</cx:pt>
          <cx:pt idx="1336">11.91839057</cx:pt>
          <cx:pt idx="1337">12.847926530000001</cx:pt>
          <cx:pt idx="1338">11.813030060000001</cx:pt>
          <cx:pt idx="1339">11.51292546</cx:pt>
          <cx:pt idx="1340">11.83500896</cx:pt>
          <cx:pt idx="1341">11.73606902</cx:pt>
          <cx:pt idx="1342">12.1281111</cx:pt>
          <cx:pt idx="1343">11.31447453</cx:pt>
          <cx:pt idx="1344">11.1844214</cx:pt>
          <cx:pt idx="1345">11.29601246</cx:pt>
          <cx:pt idx="1346">11.813030060000001</cx:pt>
          <cx:pt idx="1347">11.532728090000001</cx:pt>
          <cx:pt idx="1348">11.58058411</cx:pt>
          <cx:pt idx="1349">11.407564949999999</cx:pt>
          <cx:pt idx="1350">10.862837770000001</cx:pt>
          <cx:pt idx="1351">11.82041016</cx:pt>
          <cx:pt idx="1352">10.6454249</cx:pt>
          <cx:pt idx="1353">11.26446411</cx:pt>
          <cx:pt idx="1354">12.165250650000001</cx:pt>
          <cx:pt idx="1355">12.08672589</cx:pt>
          <cx:pt idx="1356">11.225243389999999</cx:pt>
          <cx:pt idx="1357">11.957611289999999</cx:pt>
          <cx:pt idx="1358">14.15198279</cx:pt>
          <cx:pt idx="1359">12.04355372</cx:pt>
          <cx:pt idx="1360">12.04355372</cx:pt>
          <cx:pt idx="1361">12.30138283</cx:pt>
          <cx:pt idx="1362">11.68266824</cx:pt>
          <cx:pt idx="1363">12.345834590000001</cx:pt>
          <cx:pt idx="1364">11.849397700000001</cx:pt>
          <cx:pt idx="1365">11.798104410000001</cx:pt>
          <cx:pt idx="1366">11.1844214</cx:pt>
          <cx:pt idx="1367">11.31447453</cx:pt>
          <cx:pt idx="1368">12.06104687</cx:pt>
          <cx:pt idx="1369">11.957611289999999</cx:pt>
          <cx:pt idx="1370">11.60823564</cx:pt>
          <cx:pt idx="1371">11.775289730000001</cx:pt>
          <cx:pt idx="1372">11.91839057</cx:pt>
          <cx:pt idx="1373">11.08904177</cx:pt>
          <cx:pt idx="1374">11.73606902</cx:pt>
          <cx:pt idx="1375">11.69524702</cx:pt>
          <cx:pt idx="1376">11.849397700000001</cx:pt>
          <cx:pt idx="1377">11.849397700000001</cx:pt>
          <cx:pt idx="1378">11.635143100000001</cx:pt>
          <cx:pt idx="1379">11.08904177</cx:pt>
          <cx:pt idx="1380">12.847926530000001</cx:pt>
          <cx:pt idx="1381">11.05485041</cx:pt>
          <cx:pt idx="1382">14.230926</cx:pt>
          <cx:pt idx="1383">11.75194237</cx:pt>
          <cx:pt idx="1384">11.00209984</cx:pt>
          <cx:pt idx="1385">11.08214255</cx:pt>
          <cx:pt idx="1386">11.77912851</cx:pt>
          <cx:pt idx="1387">11.863582340000001</cx:pt>
          <cx:pt idx="1388">11.00209984</cx:pt>
          <cx:pt idx="1389">12.043259559999999</cx:pt>
          <cx:pt idx="1390">11.76368418</cx:pt>
          <cx:pt idx="1391">11.719939630000001</cx:pt>
          <cx:pt idx="1392">11.71177632</cx:pt>
          <cx:pt idx="1393">11.589886509999999</cx:pt>
          <cx:pt idx="1394">11.630708500000001</cx:pt>
          <cx:pt idx="1395">11.957611289999999</cx:pt>
          <cx:pt idx="1396">11.33857208</cx:pt>
          <cx:pt idx="1397">11.33857208</cx:pt>
          <cx:pt idx="1398">12.51786057</cx:pt>
          <cx:pt idx="1399">11.49781183</cx:pt>
          <cx:pt idx="1400">11.06350847</cx:pt>
          <cx:pt idx="1401">11.73606902</cx:pt>
          <cx:pt idx="1402">12.733755390000001</cx:pt>
          <cx:pt idx="1403">11.39639165</cx:pt>
          <cx:pt idx="1404">12.542544879999999</cx:pt>
          <cx:pt idx="1405">11.35040654</cx:pt>
          <cx:pt idx="1406">11.270853900000001</cx:pt>
          <cx:pt idx="1407">14.230926</cx:pt>
          <cx:pt idx="1408">11.45105006</cx:pt>
          <cx:pt idx="1409">11.77912851</cx:pt>
          <cx:pt idx="1410">10.950806549999999</cx:pt>
          <cx:pt idx="1411">10.91508846</cx:pt>
          <cx:pt idx="1412">13.142166</cx:pt>
          <cx:pt idx="1413">11.08214255</cx:pt>
          <cx:pt idx="1414">11.970350310000001</cx:pt>
          <cx:pt idx="1415">11.542484269999999</cx:pt>
          <cx:pt idx="1416">11.39639165</cx:pt>
          <cx:pt idx="1417">11.59450545</cx:pt>
          <cx:pt idx="1418">14.230926</cx:pt>
          <cx:pt idx="1419">11.542484269999999</cx:pt>
          <cx:pt idx="1420">11.65268741</cx:pt>
          <cx:pt idx="1421">11.813030060000001</cx:pt>
          <cx:pt idx="1422">11.72803684</cx:pt>
          <cx:pt idx="1423">11.813030060000001</cx:pt>
          <cx:pt idx="1424">11.79471521</cx:pt>
          <cx:pt idx="1425">12.61983656</cx:pt>
          <cx:pt idx="1426">10.96819829</cx:pt>
          <cx:pt idx="1427">11.13093271</cx:pt>
          <cx:pt idx="1428">13.55414579</cx:pt>
          <cx:pt idx="1429">12.40901349</cx:pt>
          <cx:pt idx="1430">11.849397700000001</cx:pt>
          <cx:pt idx="1431">11.35040654</cx:pt>
          <cx:pt idx="1432">12.860998609999999</cx:pt>
          <cx:pt idx="1433">12.04355372</cx:pt>
          <cx:pt idx="1434">12.30138283</cx:pt>
          <cx:pt idx="1435">12.06104687</cx:pt>
          <cx:pt idx="1436">11.87756858</cx:pt>
          <cx:pt idx="1437">10.6454249</cx:pt>
          <cx:pt idx="1438">12.40901349</cx:pt>
          <cx:pt idx="1439">12.180754840000001</cx:pt>
          <cx:pt idx="1440">12.04355372</cx:pt>
          <cx:pt idx="1441">11.813030060000001</cx:pt>
          <cx:pt idx="1442">11.5228758</cx:pt>
          <cx:pt idx="1443">11.1844214</cx:pt>
          <cx:pt idx="1444">11.7905572</cx:pt>
          <cx:pt idx="1445">11.73606902</cx:pt>
          <cx:pt idx="1446">11.813030060000001</cx:pt>
          <cx:pt idx="1447">11.71177632</cx:pt>
          <cx:pt idx="1448">12.323633429999999</cx:pt>
          <cx:pt idx="1449">11.45105006</cx:pt>
          <cx:pt idx="1450">11.849397700000001</cx:pt>
          <cx:pt idx="1451">10.91508846</cx:pt>
          <cx:pt idx="1452">11.9511804</cx:pt>
          <cx:pt idx="1453">11.31447453</cx:pt>
          <cx:pt idx="1454">11.28978191</cx:pt>
          <cx:pt idx="1455">11.747997590000001</cx:pt>
          <cx:pt idx="1456">12.07254125</cx:pt>
          <cx:pt idx="1457">11.00209984</cx:pt>
          <cx:pt idx="1458">13.01254851</cx:pt>
          <cx:pt idx="1459">12.6031695</cx:pt>
          <cx:pt idx="1460">11.225243389999999</cx:pt>
          <cx:pt idx="1461">11.798104410000001</cx:pt>
          <cx:pt idx="1462">11.7905572</cx:pt>
          <cx:pt idx="1463">11.089805419999999</cx:pt>
          <cx:pt idx="1464">11.88448902</cx:pt>
          <cx:pt idx="1465">11.982929090000001</cx:pt>
          <cx:pt idx="1466">12.01370075</cx:pt>
          <cx:pt idx="1467">11.87756858</cx:pt>
          <cx:pt idx="1468">11.28978191</cx:pt>
          <cx:pt idx="1469">11.36210258</cx:pt>
          <cx:pt idx="1470">11.68687877</cx:pt>
          <cx:pt idx="1471">11.88448902</cx:pt>
          <cx:pt idx="1472">11.35040654</cx:pt>
          <cx:pt idx="1473">11.775289730000001</cx:pt>
          <cx:pt idx="1474">11.678439900000001</cx:pt>
          <cx:pt idx="1475">11.25803322</cx:pt>
          <cx:pt idx="1476">12.06681058</cx:pt>
          <cx:pt idx="1477">10.91508846</cx:pt>
          <cx:pt idx="1478">11.69524702</cx:pt>
          <cx:pt idx="1479">11.911701580000001</cx:pt>
          <cx:pt idx="1480">11.24095925</cx:pt>
          <cx:pt idx="1481">11.36210258</cx:pt>
          <cx:pt idx="1482">11.982929090000001</cx:pt>
          <cx:pt idx="1483">11.723996440000001</cx:pt>
          <cx:pt idx="1484">12.42901618</cx:pt>
          <cx:pt idx="1485">12.1281111</cx:pt>
          <cx:pt idx="1486">10.976782030000001</cx:pt>
          <cx:pt idx="1487">13.262125320000001</cx:pt>
          <cx:pt idx="1488">12.676076269999999</cx:pt>
          <cx:pt idx="1489">11.27720313</cx:pt>
          <cx:pt idx="1490">11.775289730000001</cx:pt>
          <cx:pt idx="1491">12.40081672</cx:pt>
          <cx:pt idx="1492">11.73606902</cx:pt>
          <cx:pt idx="1493">11.813030060000001</cx:pt>
          <cx:pt idx="1494">13.00582956</cx:pt>
          <cx:pt idx="1495">11.407564949999999</cx:pt>
          <cx:pt idx="1496">11.85651517</cx:pt>
          <cx:pt idx="1497">11.3736634</cx:pt>
          <cx:pt idx="1498">11.233211560000001</cx:pt>
          <cx:pt idx="1499">11.60823564</cx:pt>
          <cx:pt idx="1500">11.767567680000001</cx:pt>
          <cx:pt idx="1501">12.66032792</cx:pt>
          <cx:pt idx="1502">11.83500896</cx:pt>
          <cx:pt idx="1503">10.77895629</cx:pt>
          <cx:pt idx="1504">12.04355372</cx:pt>
          <cx:pt idx="1505">11.034889659999999</cx:pt>
          <cx:pt idx="1506">12.01370075</cx:pt>
          <cx:pt idx="1507">11.37308852</cx:pt>
          <cx:pt idx="1508">12.818551920000001</cx:pt>
          <cx:pt idx="1509">11.775289730000001</cx:pt>
          <cx:pt idx="1510">11.73606902</cx:pt>
          <cx:pt idx="1511">11.56171563</cx:pt>
          <cx:pt idx="1512">11.60823564</cx:pt>
          <cx:pt idx="1513">12.39669301</cx:pt>
          <cx:pt idx="1514">12.019743070000001</cx:pt>
          <cx:pt idx="1515">11.440354770000001</cx:pt>
          <cx:pt idx="1516">11.87756858</cx:pt>
          <cx:pt idx="1517">11.90158345</cx:pt>
          <cx:pt idx="1518">11.37939407</cx:pt>
          <cx:pt idx="1519">11.849397700000001</cx:pt>
          <cx:pt idx="1520">11.225243389999999</cx:pt>
          <cx:pt idx="1521">11.70354582</cx:pt>
          <cx:pt idx="1522">11.934919880000001</cx:pt>
          <cx:pt idx="1523">11.7905572</cx:pt>
          <cx:pt idx="1524">11.90496755</cx:pt>
          <cx:pt idx="1525">12.72188581</cx:pt>
          <cx:pt idx="1526">11.1844214</cx:pt>
          <cx:pt idx="1527">12.01370075</cx:pt>
          <cx:pt idx="1528">11.507912920000001</cx:pt>
          <cx:pt idx="1529">11.25803322</cx:pt>
          <cx:pt idx="1530">12.50617724</cx:pt>
          <cx:pt idx="1531">10.858999000000001</cx:pt>
          <cx:pt idx="1532">11.429543860000001</cx:pt>
          <cx:pt idx="1533">11.67419361</cx:pt>
          <cx:pt idx="1534">11.492722759999999</cx:pt>
          <cx:pt idx="1535">11.13458902</cx:pt>
          <cx:pt idx="1536">12.18586994</cx:pt>
          <cx:pt idx="1537">11.502865030000001</cx:pt>
          <cx:pt idx="1538">12.429216200000001</cx:pt>
          <cx:pt idx="1539">11.429543860000001</cx:pt>
          <cx:pt idx="1540">11.72803684</cx:pt>
          <cx:pt idx="1541">11.91839057</cx:pt>
          <cx:pt idx="1542">11.65268741</cx:pt>
          <cx:pt idx="1543">11.759785539999999</cx:pt>
          <cx:pt idx="1544">11.034889659999999</cx:pt>
          <cx:pt idx="1545">11.944707879999999</cx:pt>
          <cx:pt idx="1546">11.407564949999999</cx:pt>
          <cx:pt idx="1547">10.81977828</cx:pt>
          <cx:pt idx="1548">11.87756858</cx:pt>
          <cx:pt idx="1549">11.456355110000001</cx:pt>
          <cx:pt idx="1550">12.15477935</cx:pt>
          <cx:pt idx="1551">10.862837770000001</cx:pt>
          <cx:pt idx="1552">11.034889659999999</cx:pt>
          <cx:pt idx="1553">11.73606902</cx:pt>
          <cx:pt idx="1554">12.06681058</cx:pt>
          <cx:pt idx="1555">11.1844214</cx:pt>
          <cx:pt idx="1556">11.15625052</cx:pt>
          <cx:pt idx="1557">12.10071213</cx:pt>
          <cx:pt idx="1558">11.72803684</cx:pt>
          <cx:pt idx="1559">11.73606902</cx:pt>
          <cx:pt idx="1560">12.70684793</cx:pt>
          <cx:pt idx="1561">11.56171563</cx:pt>
          <cx:pt idx="1562">11.56171563</cx:pt>
          <cx:pt idx="1563">11.845819880000001</cx:pt>
          <cx:pt idx="1564">12.70684793</cx:pt>
          <cx:pt idx="1565">11.65268741</cx:pt>
          <cx:pt idx="1566">12.61153775</cx:pt>
          <cx:pt idx="1567">12.40901349</cx:pt>
          <cx:pt idx="1568">11.385092090000001</cx:pt>
          <cx:pt idx="1569">13.55414579</cx:pt>
          <cx:pt idx="1570">12.676076269999999</cx:pt>
          <cx:pt idx="1571">12.1281111</cx:pt>
          <cx:pt idx="1572">11.407564949999999</cx:pt>
          <cx:pt idx="1573">11.798104410000001</cx:pt>
          <cx:pt idx="1574">12.27839331</cx:pt>
          <cx:pt idx="1575">11.775289730000001</cx:pt>
          <cx:pt idx="1576">11.15625052</cx:pt>
          <cx:pt idx="1577">11.87756858</cx:pt>
          <cx:pt idx="1578">11.44571672</cx:pt>
          <cx:pt idx="1579">12.345834590000001</cx:pt>
          <cx:pt idx="1580">10.96819829</cx:pt>
          <cx:pt idx="1581">11.37939407</cx:pt>
          <cx:pt idx="1582">12.07254125</cx:pt>
          <cx:pt idx="1583">11.73606902</cx:pt>
          <cx:pt idx="1584">11.767567680000001</cx:pt>
          <cx:pt idx="1585">11.56171563</cx:pt>
          <cx:pt idx="1586">11.08904177</cx:pt>
          <cx:pt idx="1587">12.206072649999999</cx:pt>
          <cx:pt idx="1588">11.87756858</cx:pt>
          <cx:pt idx="1589">12.429216200000001</cx:pt>
          <cx:pt idx="1590">11.225243389999999</cx:pt>
          <cx:pt idx="1591">11.759785539999999</cx:pt>
          <cx:pt idx="1592">12.180754840000001</cx:pt>
          <cx:pt idx="1593">11.65268741</cx:pt>
          <cx:pt idx="1594">11.77490504</cx:pt>
          <cx:pt idx="1595">11.73566894</cx:pt>
          <cx:pt idx="1596">11.71177632</cx:pt>
          <cx:pt idx="1597">12.07254125</cx:pt>
          <cx:pt idx="1598">10.91508846</cx:pt>
          <cx:pt idx="1599">11.635143100000001</cx:pt>
          <cx:pt idx="1600">11.33857208</cx:pt>
          <cx:pt idx="1601">11.82041016</cx:pt>
          <cx:pt idx="1602">11.492722759999999</cx:pt>
          <cx:pt idx="1603">11.47729829</cx:pt>
          <cx:pt idx="1604">11.56171563</cx:pt>
          <cx:pt idx="1605">10.91508846</cx:pt>
          <cx:pt idx="1606">11.33499426</cx:pt>
          <cx:pt idx="1607">10.78931908</cx:pt>
          <cx:pt idx="1608">11.127262979999999</cx:pt>
          <cx:pt idx="1609">11.88448902</cx:pt>
          <cx:pt idx="1610">11.17043516</cx:pt>
          <cx:pt idx="1611">11.68266824</cx:pt>
          <cx:pt idx="1612">12.07254125</cx:pt>
          <cx:pt idx="1613">11.51292546</cx:pt>
          <cx:pt idx="1614">10.91508846</cx:pt>
          <cx:pt idx="1615">11.7905572</cx:pt>
          <cx:pt idx="1616">12.05815252</cx:pt>
          <cx:pt idx="1617">11.08214255</cx:pt>
          <cx:pt idx="1618">12.07254125</cx:pt>
          <cx:pt idx="1619">11.5228758</cx:pt>
          <cx:pt idx="1620">12.70684793</cx:pt>
          <cx:pt idx="1621">11.385092090000001</cx:pt>
          <cx:pt idx="1622">12.873902019999999</cx:pt>
          <cx:pt idx="1623">11.28971941</cx:pt>
          <cx:pt idx="1624">12.27839331</cx:pt>
          <cx:pt idx="1625">10.976782030000001</cx:pt>
          <cx:pt idx="1626">12.296827009999999</cx:pt>
          <cx:pt idx="1627">12.285345830000001</cx:pt>
          <cx:pt idx="1628">11.982929090000001</cx:pt>
          <cx:pt idx="1629">11.492722759999999</cx:pt>
          <cx:pt idx="1630">11.73566894</cx:pt>
          <cx:pt idx="1631">10.809727949999999</cx:pt>
          <cx:pt idx="1632">12.23076526</cx:pt>
          <cx:pt idx="1633">12.16470363</cx:pt>
          <cx:pt idx="1634">11.36210258</cx:pt>
          <cx:pt idx="1635">12.542544879999999</cx:pt>
          <cx:pt idx="1636">12.542544879999999</cx:pt>
          <cx:pt idx="1637">11.51292546</cx:pt>
          <cx:pt idx="1638">12.06681058</cx:pt>
          <cx:pt idx="1639">11.90496755</cx:pt>
          <cx:pt idx="1640">11.589886509999999</cx:pt>
          <cx:pt idx="1641">11.894780709999999</cx:pt>
          <cx:pt idx="1642">11.15625052</cx:pt>
          <cx:pt idx="1643">11.73606902</cx:pt>
          <cx:pt idx="1644">11.429543860000001</cx:pt>
          <cx:pt idx="1645">12.01370075</cx:pt>
          <cx:pt idx="1646">11.881034789999999</cx:pt>
          <cx:pt idx="1647">11.65268741</cx:pt>
          <cx:pt idx="1648">10.532096210000001</cx:pt>
          <cx:pt idx="1649">11.589886509999999</cx:pt>
          <cx:pt idx="1650">11.669929209999999</cx:pt>
          <cx:pt idx="1651">12.07254125</cx:pt>
          <cx:pt idx="1652">11.9511804</cx:pt>
          <cx:pt idx="1653">12.206072649999999</cx:pt>
          <cx:pt idx="1654">11.112447899999999</cx:pt>
          <cx:pt idx="1655">11.407009240000001</cx:pt>
          <cx:pt idx="1656">13.50762578</cx:pt>
          <cx:pt idx="1657">11.26446411</cx:pt>
          <cx:pt idx="1658">11.65268741</cx:pt>
          <cx:pt idx="1659">12.11176197</cx:pt>
          <cx:pt idx="1660">11.790178340000001</cx:pt>
          <cx:pt idx="1661">11.736061019999999</cx:pt>
          <cx:pt idx="1662">10.714417770000001</cx:pt>
          <cx:pt idx="1663">11.42409425</cx:pt>
          <cx:pt idx="1664">10.976782030000001</cx:pt>
          <cx:pt idx="1665">11.542484269999999</cx:pt>
          <cx:pt idx="1666">12.97618087</cx:pt>
          <cx:pt idx="1667">11.552146179999999</cx:pt>
          <cx:pt idx="1668">12.10071213</cx:pt>
          <cx:pt idx="1669">11.482466260000001</cx:pt>
          <cx:pt idx="1670">11.64395373</cx:pt>
          <cx:pt idx="1671">10.126631100000001</cx:pt>
          <cx:pt idx="1672">11.51292546</cx:pt>
          <cx:pt idx="1673">11.225243389999999</cx:pt>
          <cx:pt idx="1674">10.91508846</cx:pt>
          <cx:pt idx="1675">11.25964482</cx:pt>
          <cx:pt idx="1676">11.28978191</cx:pt>
          <cx:pt idx="1677">11.669929209999999</cx:pt>
          <cx:pt idx="1678">12.50617724</cx:pt>
          <cx:pt idx="1679">12.031719259999999</cx:pt>
          <cx:pt idx="1680">10.87804719</cx:pt>
          <cx:pt idx="1681">11.571194370000001</cx:pt>
          <cx:pt idx="1682">12.35233515</cx:pt>
          <cx:pt idx="1683">12.82799232</cx:pt>
          <cx:pt idx="1684">11.7905572</cx:pt>
          <cx:pt idx="1685">11.60823564</cx:pt>
          <cx:pt idx="1686">11.97665948</cx:pt>
          <cx:pt idx="1687">11.05089001</cx:pt>
          <cx:pt idx="1688">11.15625052</cx:pt>
          <cx:pt idx="1689">11.56171563</cx:pt>
          <cx:pt idx="1690">11.73566894</cx:pt>
          <cx:pt idx="1691">11.68482625</cx:pt>
          <cx:pt idx="1692">11.15625052</cx:pt>
          <cx:pt idx="1693">11.407564949999999</cx:pt>
          <cx:pt idx="1694">12.65555464</cx:pt>
          <cx:pt idx="1695">11.2185544</cx:pt>
          <cx:pt idx="1696">11.968196089999999</cx:pt>
          <cx:pt idx="1697">12.283010539999999</cx:pt>
          <cx:pt idx="1698">12.6031695</cx:pt>
          <cx:pt idx="1699">11.775289730000001</cx:pt>
          <cx:pt idx="1700">10.914178959999999</cx:pt>
          <cx:pt idx="1701">11.91839057</cx:pt>
          <cx:pt idx="1702">11.3736634</cx:pt>
          <cx:pt idx="1703">11.15625052</cx:pt>
          <cx:pt idx="1704">11.294147369999999</cx:pt>
          <cx:pt idx="1705">12.51786057</cx:pt>
          <cx:pt idx="1706">11.251560700000001</cx:pt>
          <cx:pt idx="1707">11.163367989999999</cx:pt>
          <cx:pt idx="1708">11.59910316</cx:pt>
          <cx:pt idx="1709">11.661345470000001</cx:pt>
          <cx:pt idx="1710">13.044401840000001</cx:pt>
          <cx:pt idx="1711">11.421358270000001</cx:pt>
          <cx:pt idx="1712">12.254862810000001</cx:pt>
          <cx:pt idx="1713">11.65225253</cx:pt>
          <cx:pt idx="1714">11.635143100000001</cx:pt>
          <cx:pt idx="1715">11.68482625</cx:pt>
          <cx:pt idx="1716">12.206072649999999</cx:pt>
          <cx:pt idx="1717">11.28978191</cx:pt>
          <cx:pt idx="1718">10.6454249</cx:pt>
          <cx:pt idx="1719">11.15625052</cx:pt>
          <cx:pt idx="1720">13.044401840000001</cx:pt>
          <cx:pt idx="1721">11.849397700000001</cx:pt>
          <cx:pt idx="1722">11.9511804</cx:pt>
          <cx:pt idx="1723">11.7905572</cx:pt>
          <cx:pt idx="1724">11.69524702</cx:pt>
          <cx:pt idx="1725">11.547326890000001</cx:pt>
          <cx:pt idx="1726">11.59450545</cx:pt>
          <cx:pt idx="1727">11.407564949999999</cx:pt>
          <cx:pt idx="1728">12.628067059999999</cx:pt>
          <cx:pt idx="1729">11.28978191</cx:pt>
          <cx:pt idx="1730">10.914178959999999</cx:pt>
          <cx:pt idx="1731">12.180754840000001</cx:pt>
          <cx:pt idx="1732">11.7905572</cx:pt>
          <cx:pt idx="1733">11.41310513</cx:pt>
          <cx:pt idx="1734">12.1281111</cx:pt>
          <cx:pt idx="1735">11.626254149999999</cx:pt>
          <cx:pt idx="1736">11.46163217</cx:pt>
          <cx:pt idx="1737">11.59910316</cx:pt>
          <cx:pt idx="1738">11.767567680000001</cx:pt>
          <cx:pt idx="1739">11.732060990000001</cx:pt>
          <cx:pt idx="1740">11.863582340000001</cx:pt>
          <cx:pt idx="1741">11.48760766</cx:pt>
          <cx:pt idx="1742">11.934919880000001</cx:pt>
          <cx:pt idx="1743">12.847926530000001</cx:pt>
          <cx:pt idx="1744">13.39239051</cx:pt>
          <cx:pt idx="1745">12.037653990000001</cx:pt>
          <cx:pt idx="1746">11.5228758</cx:pt>
          <cx:pt idx="1747">10.862837770000001</cx:pt>
          <cx:pt idx="1748">11.626254149999999</cx:pt>
          <cx:pt idx="1749">11.589886509999999</cx:pt>
          <cx:pt idx="1750">12.206072649999999</cx:pt>
          <cx:pt idx="1751">11.589886509999999</cx:pt>
          <cx:pt idx="1752">11.46163217</cx:pt>
          <cx:pt idx="1753">11.723996440000001</cx:pt>
          <cx:pt idx="1754">11.225243389999999</cx:pt>
          <cx:pt idx="1755">11.33857208</cx:pt>
          <cx:pt idx="1756">12.00762171</cx:pt>
          <cx:pt idx="1757">11.732060990000001</cx:pt>
          <cx:pt idx="1758">11.58058411</cx:pt>
          <cx:pt idx="1759">11.41310513</cx:pt>
          <cx:pt idx="1760">11.87756858</cx:pt>
          <cx:pt idx="1761">11.79433792</cx:pt>
          <cx:pt idx="1762">11.957611289999999</cx:pt>
          <cx:pt idx="1763">10.91508846</cx:pt>
          <cx:pt idx="1764">11.58058411</cx:pt>
          <cx:pt idx="1765">11.29601246</cx:pt>
          <cx:pt idx="1766">11.630708500000001</cx:pt>
          <cx:pt idx="1767">11.65268741</cx:pt>
          <cx:pt idx="1768">12.323855679999999</cx:pt>
          <cx:pt idx="1769">11.88448902</cx:pt>
          <cx:pt idx="1770">11.867097279999999</cx:pt>
          <cx:pt idx="1771">12.36734079</cx:pt>
          <cx:pt idx="1772">12.676076269999999</cx:pt>
          <cx:pt idx="1773">11.552146179999999</cx:pt>
          <cx:pt idx="1774">11.56171563</cx:pt>
          <cx:pt idx="1775">11.88448902</cx:pt>
          <cx:pt idx="1776">11.56171563</cx:pt>
          <cx:pt idx="1777">11.35040654</cx:pt>
          <cx:pt idx="1778">11.51292546</cx:pt>
          <cx:pt idx="1779">10.91508846</cx:pt>
          <cx:pt idx="1780">11.571194370000001</cx:pt>
          <cx:pt idx="1781">11.90496755</cx:pt>
          <cx:pt idx="1782">11.678439900000001</cx:pt>
          <cx:pt idx="1783">11.898187869999999</cx:pt>
          <cx:pt idx="1784">10.862837770000001</cx:pt>
          <cx:pt idx="1785">11.56171563</cx:pt>
          <cx:pt idx="1786">11.80559508</cx:pt>
          <cx:pt idx="1787">12.28303369</cx:pt>
          <cx:pt idx="1788">11.9316358</cx:pt>
          <cx:pt idx="1789">11.66564655</cx:pt>
          <cx:pt idx="1790">11.30220443</cx:pt>
          <cx:pt idx="1791">10.862837770000001</cx:pt>
          <cx:pt idx="1792">11.669929209999999</cx:pt>
          <cx:pt idx="1793">12.04355372</cx:pt>
          <cx:pt idx="1794">11.9511804</cx:pt>
          <cx:pt idx="1795">12.429216200000001</cx:pt>
          <cx:pt idx="1796">11.715866309999999</cx:pt>
          <cx:pt idx="1797">11.813030060000001</cx:pt>
          <cx:pt idx="1798">11.65268741</cx:pt>
          <cx:pt idx="1799">10.73639668</cx:pt>
          <cx:pt idx="1800">11.7905572</cx:pt>
          <cx:pt idx="1801">10.668955390000001</cx:pt>
          <cx:pt idx="1802">10.714417770000001</cx:pt>
          <cx:pt idx="1803">11.407564949999999</cx:pt>
          <cx:pt idx="1804">11.71177632</cx:pt>
          <cx:pt idx="1805">11.31447453</cx:pt>
          <cx:pt idx="1806">11.37939407</cx:pt>
          <cx:pt idx="1807">11.00209984</cx:pt>
          <cx:pt idx="1808">11.05089001</cx:pt>
          <cx:pt idx="1809">12.072255500000001</cx:pt>
          <cx:pt idx="1810">11.28978191</cx:pt>
          <cx:pt idx="1811">11.849397700000001</cx:pt>
          <cx:pt idx="1812">11.28971941</cx:pt>
          <cx:pt idx="1813">11.669929209999999</cx:pt>
          <cx:pt idx="1814">12.577636200000001</cx:pt>
          <cx:pt idx="1815">11.71177632</cx:pt>
          <cx:pt idx="1816">10.46310334</cx:pt>
          <cx:pt idx="1817">11.46163217</cx:pt>
          <cx:pt idx="1818">11.732060990000001</cx:pt>
          <cx:pt idx="1819">11.141861779999999</cx:pt>
          <cx:pt idx="1820">11.85651517</cx:pt>
          <cx:pt idx="1821">11.894780709999999</cx:pt>
          <cx:pt idx="1822">11.141861779999999</cx:pt>
          <cx:pt idx="1823">10.77895629</cx:pt>
          <cx:pt idx="1824">11.225243389999999</cx:pt>
          <cx:pt idx="1825">12.779873070000001</cx:pt>
          <cx:pt idx="1826">11.65268741</cx:pt>
          <cx:pt idx="1827">12.031719259999999</cx:pt>
          <cx:pt idx="1828">11.91839057</cx:pt>
          <cx:pt idx="1829">11.73606902</cx:pt>
          <cx:pt idx="1830">11.73606902</cx:pt>
          <cx:pt idx="1831">10.668955390000001</cx:pt>
          <cx:pt idx="1832">11.83500896</cx:pt>
          <cx:pt idx="1833">11.849397700000001</cx:pt>
          <cx:pt idx="1834">11.456355110000001</cx:pt>
          <cx:pt idx="1835">11.440354770000001</cx:pt>
          <cx:pt idx="1836">12.42901618</cx:pt>
          <cx:pt idx="1837">11.91839057</cx:pt>
          <cx:pt idx="1838">11.813030060000001</cx:pt>
          <cx:pt idx="1839">13.59236701</cx:pt>
          <cx:pt idx="1840">12.524526379999999</cx:pt>
          <cx:pt idx="1841">11.90496755</cx:pt>
          <cx:pt idx="1842">11.99535161</cx:pt>
          <cx:pt idx="1843">12.031719259999999</cx:pt>
          <cx:pt idx="1844">11.775289730000001</cx:pt>
          <cx:pt idx="1845">11.73606902</cx:pt>
          <cx:pt idx="1846">11.849397700000001</cx:pt>
          <cx:pt idx="1847">11.70354582</cx:pt>
          <cx:pt idx="1848">11.630708500000001</cx:pt>
          <cx:pt idx="1849">11.73566894</cx:pt>
          <cx:pt idx="1850">10.98529272</cx:pt>
          <cx:pt idx="1851">11.813030060000001</cx:pt>
          <cx:pt idx="1852">12.254862810000001</cx:pt>
          <cx:pt idx="1853">11.73606902</cx:pt>
          <cx:pt idx="1854">11.3736634</cx:pt>
          <cx:pt idx="1855">10.91508846</cx:pt>
          <cx:pt idx="1856">11.91839057</cx:pt>
          <cx:pt idx="1857">11.64395373</cx:pt>
          <cx:pt idx="1858">11.60823564</cx:pt>
          <cx:pt idx="1859">11.635143100000001</cx:pt>
          <cx:pt idx="1860">11.30220443</cx:pt>
          <cx:pt idx="1861">11.05089001</cx:pt>
          <cx:pt idx="1862">11.51292546</cx:pt>
          <cx:pt idx="1863">11.621779869999999</cx:pt>
          <cx:pt idx="1864">12.206072649999999</cx:pt>
          <cx:pt idx="1865">11.77143616</cx:pt>
          <cx:pt idx="1866">11.798104410000001</cx:pt>
          <cx:pt idx="1867">11.831379200000001</cx:pt>
          <cx:pt idx="1868">11.11988288</cx:pt>
          <cx:pt idx="1869">11.82041016</cx:pt>
          <cx:pt idx="1870">11.251560700000001</cx:pt>
          <cx:pt idx="1871">11.69524702</cx:pt>
          <cx:pt idx="1872">11.67589429</cx:pt>
          <cx:pt idx="1873">11.77912851</cx:pt>
          <cx:pt idx="1874">11.65268741</cx:pt>
          <cx:pt idx="1875">11.35040654</cx:pt>
          <cx:pt idx="1876">11.66564655</cx:pt>
          <cx:pt idx="1877">11.37939407</cx:pt>
          <cx:pt idx="1878">11.74403719</cx:pt>
          <cx:pt idx="1879">11.5228758</cx:pt>
          <cx:pt idx="1880">11.56171563</cx:pt>
          <cx:pt idx="1881">10.862837770000001</cx:pt>
          <cx:pt idx="1882">11.56171563</cx:pt>
          <cx:pt idx="1883">11.79433792</cx:pt>
          <cx:pt idx="1884">11.56171563</cx:pt>
          <cx:pt idx="1885">10.96819829</cx:pt>
          <cx:pt idx="1886">11.85651517</cx:pt>
          <cx:pt idx="1887">11.775289730000001</cx:pt>
          <cx:pt idx="1888">11.69524702</cx:pt>
          <cx:pt idx="1889">11.641758340000001</cx:pt>
          <cx:pt idx="1890">11.65268741</cx:pt>
          <cx:pt idx="1891">11.19134184</cx:pt>
          <cx:pt idx="1892">12.06104687</cx:pt>
          <cx:pt idx="1893">11.767567680000001</cx:pt>
          <cx:pt idx="1894">11.65268741</cx:pt>
          <cx:pt idx="1895">11.72803684</cx:pt>
          <cx:pt idx="1896">11.034889659999999</cx:pt>
          <cx:pt idx="1897">11.29601246</cx:pt>
          <cx:pt idx="1898">11.46163217</cx:pt>
          <cx:pt idx="1899">11.957611289999999</cx:pt>
          <cx:pt idx="1900">11.56171563</cx:pt>
          <cx:pt idx="1901">11.626254149999999</cx:pt>
          <cx:pt idx="1902">11.35040654</cx:pt>
          <cx:pt idx="1903">11.39639165</cx:pt>
          <cx:pt idx="1904">11.496796079999999</cx:pt>
          <cx:pt idx="1905">11.775289730000001</cx:pt>
          <cx:pt idx="1906">11.775289730000001</cx:pt>
          <cx:pt idx="1907">11.73606902</cx:pt>
          <cx:pt idx="1908">11.678016080000001</cx:pt>
          <cx:pt idx="1909">10.87804719</cx:pt>
          <cx:pt idx="1910">11.9511804</cx:pt>
          <cx:pt idx="1911">11.23848862</cx:pt>
          <cx:pt idx="1912">11.85651517</cx:pt>
          <cx:pt idx="1913">10.461673749999999</cx:pt>
          <cx:pt idx="1914">11.813030060000001</cx:pt>
          <cx:pt idx="1915">11.73566894</cx:pt>
          <cx:pt idx="1916">11.91839057</cx:pt>
          <cx:pt idx="1917">11.71177632</cx:pt>
          <cx:pt idx="1918">11.90496755</cx:pt>
          <cx:pt idx="1919">11.73606902</cx:pt>
          <cx:pt idx="1920">11.73606902</cx:pt>
          <cx:pt idx="1921">11.502865030000001</cx:pt>
          <cx:pt idx="1922">11.19134184</cx:pt>
          <cx:pt idx="1923">11.23848862</cx:pt>
          <cx:pt idx="1924">12.1281111</cx:pt>
          <cx:pt idx="1925">11.532728090000001</cx:pt>
          <cx:pt idx="1926">11.85651517</cx:pt>
          <cx:pt idx="1927">11.626254149999999</cx:pt>
          <cx:pt idx="1928">11.440354770000001</cx:pt>
          <cx:pt idx="1929">12.27839331</cx:pt>
          <cx:pt idx="1930">11.51292546</cx:pt>
          <cx:pt idx="1931">12.429216200000001</cx:pt>
          <cx:pt idx="1932">11.69524702</cx:pt>
          <cx:pt idx="1933">11.3736634</cx:pt>
          <cx:pt idx="1934">11.35040654</cx:pt>
          <cx:pt idx="1935">11.43496392</cx:pt>
          <cx:pt idx="1936">11.85651517</cx:pt>
          <cx:pt idx="1937">11.970350310000001</cx:pt>
          <cx:pt idx="1938">11.60823564</cx:pt>
          <cx:pt idx="1939">11.69524702</cx:pt>
          <cx:pt idx="1940">11.91839057</cx:pt>
          <cx:pt idx="1941">12.345834590000001</cx:pt>
          <cx:pt idx="1942">11.225243389999999</cx:pt>
          <cx:pt idx="1943">11.635143100000001</cx:pt>
          <cx:pt idx="1944">12.779873070000001</cx:pt>
          <cx:pt idx="1945">11.75194237</cx:pt>
          <cx:pt idx="1946">11.708492250000001</cx:pt>
          <cx:pt idx="1947">12.323855679999999</cx:pt>
          <cx:pt idx="1948">11.589886509999999</cx:pt>
          <cx:pt idx="1949">11.767567680000001</cx:pt>
          <cx:pt idx="1950">11.775289730000001</cx:pt>
          <cx:pt idx="1951">11.740061040000001</cx:pt>
          <cx:pt idx="1952">11.51292546</cx:pt>
          <cx:pt idx="1953">11.532728090000001</cx:pt>
          <cx:pt idx="1954">12.66032792</cx:pt>
          <cx:pt idx="1955">12.141534119999999</cx:pt>
          <cx:pt idx="1956">11.65268741</cx:pt>
          <cx:pt idx="1957">12.09793049</cx:pt>
          <cx:pt idx="1958">12.01370075</cx:pt>
          <cx:pt idx="1959">11.29601246</cx:pt>
          <cx:pt idx="1960">11.719939630000001</cx:pt>
          <cx:pt idx="1961">12.345834590000001</cx:pt>
          <cx:pt idx="1962">12.15477935</cx:pt>
          <cx:pt idx="1963">11.894780709999999</cx:pt>
          <cx:pt idx="1964">11.992260419999999</cx:pt>
          <cx:pt idx="1965">11.982929090000001</cx:pt>
          <cx:pt idx="1966">11.9511804</cx:pt>
          <cx:pt idx="1967">11.775289730000001</cx:pt>
          <cx:pt idx="1968">12.07254125</cx:pt>
          <cx:pt idx="1969">11.813030060000001</cx:pt>
          <cx:pt idx="1970">11.863582340000001</cx:pt>
          <cx:pt idx="1971">11.67419361</cx:pt>
          <cx:pt idx="1972">12.254862810000001</cx:pt>
          <cx:pt idx="1973">11.82041016</cx:pt>
          <cx:pt idx="1974">12.18586994</cx:pt>
          <cx:pt idx="1975">12.1281111</cx:pt>
          <cx:pt idx="1976">11.25803322</cx:pt>
          <cx:pt idx="1977">11.39639165</cx:pt>
          <cx:pt idx="1978">11.46163217</cx:pt>
          <cx:pt idx="1979">10.221941279999999</cx:pt>
          <cx:pt idx="1980">11.813030060000001</cx:pt>
          <cx:pt idx="1981">12.1281111</cx:pt>
          <cx:pt idx="1982">12.751299700000001</cx:pt>
          <cx:pt idx="1983">12.417143619999999</cx:pt>
          <cx:pt idx="1984">11.648330100000001</cx:pt>
          <cx:pt idx="1985">11.99843328</cx:pt>
          <cx:pt idx="1986">11.678439900000001</cx:pt>
          <cx:pt idx="1987">12.167851430000001</cx:pt>
          <cx:pt idx="1988">12.41916586</cx:pt>
          <cx:pt idx="1989">12.674512549999999</cx:pt>
          <cx:pt idx="1990">11.72803684</cx:pt>
          <cx:pt idx="1991">12.15477935</cx:pt>
          <cx:pt idx="1992">12.50617724</cx:pt>
          <cx:pt idx="1993">12.39255221</cx:pt>
          <cx:pt idx="1994">13.399995110000001</cx:pt>
          <cx:pt idx="1995">12.44803795</cx:pt>
          <cx:pt idx="1996">11.99535161</cx:pt>
          <cx:pt idx="1997">11.28978191</cx:pt>
          <cx:pt idx="1998">11.47729829</cx:pt>
          <cx:pt idx="1999">11.73566894</cx:pt>
          <cx:pt idx="2000">11.60823564</cx:pt>
          <cx:pt idx="2001">11.60823564</cx:pt>
          <cx:pt idx="2002">11.332601909999999</cx:pt>
          <cx:pt idx="2003">11.561239329999999</cx:pt>
          <cx:pt idx="2004">11.65268741</cx:pt>
          <cx:pt idx="2005">11.1844214</cx:pt>
          <cx:pt idx="2006">12.028738629999999</cx:pt>
          <cx:pt idx="2007">12.4291962</cx:pt>
          <cx:pt idx="2008">12.4291962</cx:pt>
          <cx:pt idx="2009">12.043259559999999</cx:pt>
          <cx:pt idx="2010">11.90496755</cx:pt>
          <cx:pt idx="2011">11.70354582</cx:pt>
          <cx:pt idx="2012">11.48760766</cx:pt>
          <cx:pt idx="2013">11.849397700000001</cx:pt>
          <cx:pt idx="2014">12.206072649999999</cx:pt>
          <cx:pt idx="2015">11.626254149999999</cx:pt>
          <cx:pt idx="2016">11.65268741</cx:pt>
          <cx:pt idx="2017">11.70354582</cx:pt>
          <cx:pt idx="2018">12.19349386</cx:pt>
          <cx:pt idx="2019">11.849397700000001</cx:pt>
          <cx:pt idx="2020">11.58058411</cx:pt>
          <cx:pt idx="2021">12.36734079</cx:pt>
          <cx:pt idx="2022">12.30138283</cx:pt>
          <cx:pt idx="2023">12.345834590000001</cx:pt>
          <cx:pt idx="2024">11.429543860000001</cx:pt>
          <cx:pt idx="2025">11.715866309999999</cx:pt>
          <cx:pt idx="2026">11.849397700000001</cx:pt>
          <cx:pt idx="2027">11.76523939</cx:pt>
          <cx:pt idx="2028">12.160028710000001</cx:pt>
          <cx:pt idx="2029">11.7745202</cx:pt>
          <cx:pt idx="2030">11.66478781</cx:pt>
          <cx:pt idx="2031">12.60148742</cx:pt>
          <cx:pt idx="2032">11.99535161</cx:pt>
          <cx:pt idx="2033">11.91839057</cx:pt>
          <cx:pt idx="2034">11.65268741</cx:pt>
          <cx:pt idx="2035">12.323855679999999</cx:pt>
          <cx:pt idx="2036">11.73606902</cx:pt>
          <cx:pt idx="2037">11.24504602</cx:pt>
          <cx:pt idx="2038">13.055154630000001</cx:pt>
          <cx:pt idx="2039">12.799399490000001</cx:pt>
          <cx:pt idx="2040">12.746942389999999</cx:pt>
          <cx:pt idx="2041">13.00582956</cx:pt>
          <cx:pt idx="2042">12.971540490000001</cx:pt>
          <cx:pt idx="2043">13.044401840000001</cx:pt>
          <cx:pt idx="2044">12.691580460000001</cx:pt>
          <cx:pt idx="2045">12.89921983</cx:pt>
          <cx:pt idx="2046">12.23076526</cx:pt>
          <cx:pt idx="2047">12.055249760000001</cx:pt>
          <cx:pt idx="2048">11.91505167</cx:pt>
          <cx:pt idx="2049">11.00209984</cx:pt>
          <cx:pt idx="2050">11.55694235</cx:pt>
          <cx:pt idx="2051">11.492722759999999</cx:pt>
          <cx:pt idx="2052">11.1844214</cx:pt>
          <cx:pt idx="2053">11.845819880000001</cx:pt>
          <cx:pt idx="2054">11.47210347</cx:pt>
          <cx:pt idx="2055">13.00582956</cx:pt>
          <cx:pt idx="2056">12.971540490000001</cx:pt>
          <cx:pt idx="2057">12.674512549999999</cx:pt>
          <cx:pt idx="2058">12.923912440000001</cx:pt>
          <cx:pt idx="2059">12.8346813</cx:pt>
          <cx:pt idx="2060">12.19349386</cx:pt>
          <cx:pt idx="2061">12.72188581</cx:pt>
          <cx:pt idx="2062">12.971540490000001</cx:pt>
          <cx:pt idx="2063">11.47729829</cx:pt>
          <cx:pt idx="2064">12.751299700000001</cx:pt>
          <cx:pt idx="2065">12.345834590000001</cx:pt>
          <cx:pt idx="2066">13.00582956</cx:pt>
          <cx:pt idx="2067">13.208541070000001</cx:pt>
          <cx:pt idx="2068">13.044401840000001</cx:pt>
          <cx:pt idx="2069">12.72188581</cx:pt>
          <cx:pt idx="2070">13.00582956</cx:pt>
          <cx:pt idx="2071">12.72188581</cx:pt>
          <cx:pt idx="2072">11.51292546</cx:pt>
          <cx:pt idx="2073">13.044401840000001</cx:pt>
          <cx:pt idx="2074">11.69524702</cx:pt>
          <cx:pt idx="2075">13.00582956</cx:pt>
          <cx:pt idx="2076">12.1281111</cx:pt>
          <cx:pt idx="2077">12.07254125</cx:pt>
          <cx:pt idx="2078">12.254862810000001</cx:pt>
          <cx:pt idx="2079">11.35040654</cx:pt>
          <cx:pt idx="2080">11.863582340000001</cx:pt>
          <cx:pt idx="2081">11.507912920000001</cx:pt>
          <cx:pt idx="2082">11.60823564</cx:pt>
          <cx:pt idx="2083">11.35040654</cx:pt>
          <cx:pt idx="2084">11.49781183</cx:pt>
          <cx:pt idx="2085">12.21602298</cx:pt>
          <cx:pt idx="2086">11.607780999999999</cx:pt>
          <cx:pt idx="2087">12.04941884</cx:pt>
          <cx:pt idx="2088">12.022750589999999</cx:pt>
          <cx:pt idx="2089">11.37910832</cx:pt>
          <cx:pt idx="2090">10.77895629</cx:pt>
          <cx:pt idx="2091">11.47210347</cx:pt>
          <cx:pt idx="2092">11.23848862</cx:pt>
          <cx:pt idx="2093">11.33857208</cx:pt>
          <cx:pt idx="2094">11.91839057</cx:pt>
          <cx:pt idx="2095">11.51292546</cx:pt>
          <cx:pt idx="2096">11.02679245</cx:pt>
          <cx:pt idx="2097">12.429216200000001</cx:pt>
          <cx:pt idx="2098">10.98529272</cx:pt>
          <cx:pt idx="2099">11.37939407</cx:pt>
          <cx:pt idx="2100">12.001505480000001</cx:pt>
          <cx:pt idx="2101">11.33857208</cx:pt>
          <cx:pt idx="2102">11.934919880000001</cx:pt>
          <cx:pt idx="2103">11.127262979999999</cx:pt>
          <cx:pt idx="2104">12.273731290000001</cx:pt>
          <cx:pt idx="2105">11.45105006</cx:pt>
          <cx:pt idx="2106">11.08214255</cx:pt>
          <cx:pt idx="2107">12.28995413</cx:pt>
          <cx:pt idx="2108">11.79433792</cx:pt>
          <cx:pt idx="2109">12.644327580000001</cx:pt>
          <cx:pt idx="2110">12.07254125</cx:pt>
          <cx:pt idx="2111">11.71177632</cx:pt>
          <cx:pt idx="2112">12.04355372</cx:pt>
          <cx:pt idx="2113">11.37939407</cx:pt>
          <cx:pt idx="2114">11.73606902</cx:pt>
          <cx:pt idx="2115">11.607780999999999</cx:pt>
          <cx:pt idx="2116">11.626254149999999</cx:pt>
          <cx:pt idx="2117">13.091904169999999</cx:pt>
          <cx:pt idx="2118">12.254862810000001</cx:pt>
          <cx:pt idx="2119">11.7905572</cx:pt>
          <cx:pt idx="2120">11.992260419999999</cx:pt>
          <cx:pt idx="2121">11.418614789999999</cx:pt>
          <cx:pt idx="2122">11.49781183</cx:pt>
          <cx:pt idx="2123">10.896739330000001</cx:pt>
          <cx:pt idx="2124">12.04941884</cx:pt>
          <cx:pt idx="2125">12.50617724</cx:pt>
          <cx:pt idx="2126">11.225243389999999</cx:pt>
          <cx:pt idx="2127">11.407564949999999</cx:pt>
          <cx:pt idx="2128">11.813030060000001</cx:pt>
          <cx:pt idx="2129">11.05089001</cx:pt>
          <cx:pt idx="2130">11.87409031</cx:pt>
          <cx:pt idx="2131">11.56171563</cx:pt>
          <cx:pt idx="2132">12.072255500000001</cx:pt>
          <cx:pt idx="2133">12.1281111</cx:pt>
          <cx:pt idx="2134">11.970350310000001</cx:pt>
          <cx:pt idx="2135">12.01370075</cx:pt>
          <cx:pt idx="2136">12.180754840000001</cx:pt>
          <cx:pt idx="2137">11.385092090000001</cx:pt>
          <cx:pt idx="2138">12.254862810000001</cx:pt>
          <cx:pt idx="2139">11.80559508</cx:pt>
          <cx:pt idx="2140">11.73606902</cx:pt>
          <cx:pt idx="2141">11.112447899999999</cx:pt>
          <cx:pt idx="2142">12.11176197</cx:pt>
          <cx:pt idx="2143">12.180754840000001</cx:pt>
          <cx:pt idx="2144">11.970350310000001</cx:pt>
          <cx:pt idx="2145">11.47210347</cx:pt>
          <cx:pt idx="2146">13.00582956</cx:pt>
          <cx:pt idx="2147">11.35040654</cx:pt>
          <cx:pt idx="2148">12.20582261</cx:pt>
          <cx:pt idx="2149">11.35040654</cx:pt>
          <cx:pt idx="2150">11.24504602</cx:pt>
          <cx:pt idx="2151">12.371587079999999</cx:pt>
          <cx:pt idx="2152">11.532728090000001</cx:pt>
          <cx:pt idx="2153">11.626254149999999</cx:pt>
          <cx:pt idx="2154">12.04355372</cx:pt>
          <cx:pt idx="2155">11.60823564</cx:pt>
          <cx:pt idx="2156">12.01370075</cx:pt>
          <cx:pt idx="2157">11.32055357</cx:pt>
          <cx:pt idx="2158">11.73606902</cx:pt>
          <cx:pt idx="2159">11.32659589</cx:pt>
          <cx:pt idx="2160">11.01039864</cx:pt>
          <cx:pt idx="2161">12.345834590000001</cx:pt>
          <cx:pt idx="2162">11.73606902</cx:pt>
          <cx:pt idx="2163">12.33490552</cx:pt>
          <cx:pt idx="2164">11.3083583</cx:pt>
          <cx:pt idx="2165">11.53761808</cx:pt>
          <cx:pt idx="2166">11.46163217</cx:pt>
          <cx:pt idx="2167">11.91839057</cx:pt>
          <cx:pt idx="2168">12.02574909</cx:pt>
          <cx:pt idx="2169">12.06681058</cx:pt>
          <cx:pt idx="2170">12.429216200000001</cx:pt>
          <cx:pt idx="2171">11.982929090000001</cx:pt>
          <cx:pt idx="2172">11.69524702</cx:pt>
          <cx:pt idx="2173">11.407564949999999</cx:pt>
          <cx:pt idx="2174">11.715866309999999</cx:pt>
          <cx:pt idx="2175">12.01370075</cx:pt>
          <cx:pt idx="2176">12.26881268</cx:pt>
          <cx:pt idx="2177">11.407564949999999</cx:pt>
          <cx:pt idx="2178">11.69524702</cx:pt>
          <cx:pt idx="2179">12.429216200000001</cx:pt>
          <cx:pt idx="2180">11.198214719999999</cx:pt>
          <cx:pt idx="2181">11.141861779999999</cx:pt>
          <cx:pt idx="2182">12.04355372</cx:pt>
          <cx:pt idx="2183">11.982929090000001</cx:pt>
          <cx:pt idx="2184">12.08953883</cx:pt>
          <cx:pt idx="2185">11.71177632</cx:pt>
          <cx:pt idx="2186">11.73566894</cx:pt>
          <cx:pt idx="2187">11.034889659999999</cx:pt>
          <cx:pt idx="2188">11.635143100000001</cx:pt>
          <cx:pt idx="2189">12.30138283</cx:pt>
          <cx:pt idx="2190">11.8277362</cx:pt>
          <cx:pt idx="2191">11.33857208</cx:pt>
          <cx:pt idx="2192">11.2245765</cx:pt>
          <cx:pt idx="2193">11.507912920000001</cx:pt>
          <cx:pt idx="2194">12.6854076</cx:pt>
          <cx:pt idx="2195">11.23783051</cx:pt>
          <cx:pt idx="2196">11.678439900000001</cx:pt>
          <cx:pt idx="2197">12.700768890000001</cx:pt>
          <cx:pt idx="2198">11.169730680000001</cx:pt>
          <cx:pt idx="2199">12.8346813</cx:pt>
          <cx:pt idx="2200">11.898187869999999</cx:pt>
          <cx:pt idx="2201">11.678439900000001</cx:pt>
          <cx:pt idx="2202">11.69524702</cx:pt>
          <cx:pt idx="2203">13.122363379999999</cx:pt>
          <cx:pt idx="2204">12.700768890000001</cx:pt>
          <cx:pt idx="2205">11.719939630000001</cx:pt>
          <cx:pt idx="2206">11.626254149999999</cx:pt>
          <cx:pt idx="2207">11.589886509999999</cx:pt>
          <cx:pt idx="2208">11.95440101</cx:pt>
          <cx:pt idx="2209">12.01370075</cx:pt>
          <cx:pt idx="2210">11.29601246</cx:pt>
          <cx:pt idx="2211">11.813030060000001</cx:pt>
          <cx:pt idx="2212">14.187074109999999</cx:pt>
          <cx:pt idx="2213">11.27720313</cx:pt>
          <cx:pt idx="2214">11.26446411</cx:pt>
          <cx:pt idx="2215">11.225243389999999</cx:pt>
          <cx:pt idx="2216">11.46163217</cx:pt>
          <cx:pt idx="2217">11.225243389999999</cx:pt>
          <cx:pt idx="2218">11.066638360000001</cx:pt>
          <cx:pt idx="2219">11.29601246</cx:pt>
          <cx:pt idx="2220">12.40901349</cx:pt>
          <cx:pt idx="2221">11.00209984</cx:pt>
          <cx:pt idx="2222">10.919623619999999</cx:pt>
          <cx:pt idx="2223">11.61728548</cx:pt>
          <cx:pt idx="2224">12.028738629999999</cx:pt>
          <cx:pt idx="2225">11.9511804</cx:pt>
          <cx:pt idx="2226">12.676076269999999</cx:pt>
          <cx:pt idx="2227">11.58058411</cx:pt>
          <cx:pt idx="2228">10.63344871</cx:pt>
          <cx:pt idx="2229">11.669929209999999</cx:pt>
          <cx:pt idx="2230">11.70354582</cx:pt>
          <cx:pt idx="2231">11.53267907</cx:pt>
          <cx:pt idx="2232">11.69524702</cx:pt>
          <cx:pt idx="2233">12.254862810000001</cx:pt>
          <cx:pt idx="2234">12.292250340000001</cx:pt>
          <cx:pt idx="2235">11.1844214</cx:pt>
          <cx:pt idx="2236">11.51292546</cx:pt>
          <cx:pt idx="2237">11.429543860000001</cx:pt>
          <cx:pt idx="2238">11.88448902</cx:pt>
          <cx:pt idx="2239">11.73606902</cx:pt>
          <cx:pt idx="2240">11.669929209999999</cx:pt>
          <cx:pt idx="2241">11.26446411</cx:pt>
          <cx:pt idx="2242">12.031719259999999</cx:pt>
          <cx:pt idx="2243">11.492722759999999</cx:pt>
          <cx:pt idx="2244">11.1844214</cx:pt>
          <cx:pt idx="2245">11.1844214</cx:pt>
          <cx:pt idx="2246">11.7829526</cx:pt>
          <cx:pt idx="2247">11.775289730000001</cx:pt>
          <cx:pt idx="2248">11.1844214</cx:pt>
          <cx:pt idx="2249">11.034889659999999</cx:pt>
          <cx:pt idx="2250">10.94199592</cx:pt>
          <cx:pt idx="2251">11.76368418</cx:pt>
          <cx:pt idx="2252">11.492722759999999</cx:pt>
          <cx:pt idx="2253">10.59663473</cx:pt>
          <cx:pt idx="2254">11.407564949999999</cx:pt>
          <cx:pt idx="2255">11.56646623</cx:pt>
          <cx:pt idx="2256">11.034889659999999</cx:pt>
          <cx:pt idx="2257">10.94199592</cx:pt>
          <cx:pt idx="2258">11.08214255</cx:pt>
          <cx:pt idx="2259">11.51292546</cx:pt>
          <cx:pt idx="2260">11.964001079999999</cx:pt>
          <cx:pt idx="2261">11.755871640000001</cx:pt>
          <cx:pt idx="2262">11.66349832</cx:pt>
          <cx:pt idx="2263">11.33857208</cx:pt>
          <cx:pt idx="2264">11.482466260000001</cx:pt>
          <cx:pt idx="2265">11.589886509999999</cx:pt>
          <cx:pt idx="2266">11.669929209999999</cx:pt>
          <cx:pt idx="2267">11.88448902</cx:pt>
          <cx:pt idx="2268">11.39639165</cx:pt>
          <cx:pt idx="2269">12.01370075</cx:pt>
          <cx:pt idx="2270">11.385092090000001</cx:pt>
          <cx:pt idx="2271">12.496874849999999</cx:pt>
          <cx:pt idx="2272">11.46163217</cx:pt>
          <cx:pt idx="2273">13.21767356</cx:pt>
          <cx:pt idx="2274">13.270783379999999</cx:pt>
          <cx:pt idx="2275">11.601394109999999</cx:pt>
          <cx:pt idx="2276">12.10071213</cx:pt>
          <cx:pt idx="2277">11.59864434</cx:pt>
          <cx:pt idx="2278">12.429216200000001</cx:pt>
          <cx:pt idx="2279">12.936033800000001</cx:pt>
          <cx:pt idx="2280">12.33710091</cx:pt>
          <cx:pt idx="2281">11.51292546</cx:pt>
          <cx:pt idx="2282">11.28978191</cx:pt>
          <cx:pt idx="2283">13.07107008</cx:pt>
          <cx:pt idx="2284">11.813030060000001</cx:pt>
          <cx:pt idx="2285">11.863582340000001</cx:pt>
          <cx:pt idx="2286">11.7905572</cx:pt>
          <cx:pt idx="2287">11.813030060000001</cx:pt>
          <cx:pt idx="2288">12.23076526</cx:pt>
          <cx:pt idx="2289">11.28978191</cx:pt>
          <cx:pt idx="2290">11.70354582</cx:pt>
          <cx:pt idx="2291">11.35040654</cx:pt>
          <cx:pt idx="2292">11.589886509999999</cx:pt>
          <cx:pt idx="2293">12.254862810000001</cx:pt>
          <cx:pt idx="2294">11.35040654</cx:pt>
          <cx:pt idx="2295">11.35040654</cx:pt>
          <cx:pt idx="2296">12.72188581</cx:pt>
          <cx:pt idx="2297">11.934919880000001</cx:pt>
          <cx:pt idx="2298">11.66564655</cx:pt>
          <cx:pt idx="2299">12.07254125</cx:pt>
          <cx:pt idx="2300">10.77895629</cx:pt>
          <cx:pt idx="2301">10.77895629</cx:pt>
          <cx:pt idx="2302">11.69524702</cx:pt>
          <cx:pt idx="2303">10.77895629</cx:pt>
          <cx:pt idx="2304">11.35627165</cx:pt>
          <cx:pt idx="2305">11.982929090000001</cx:pt>
          <cx:pt idx="2306">11.60823564</cx:pt>
          <cx:pt idx="2307">11.407564949999999</cx:pt>
          <cx:pt idx="2308">11.91805718</cx:pt>
          <cx:pt idx="2309">11.04292184</cx:pt>
          <cx:pt idx="2310">11.542484269999999</cx:pt>
          <cx:pt idx="2311">11.3736634</cx:pt>
          <cx:pt idx="2312">10.491274219999999</cx:pt>
          <cx:pt idx="2313">11.385092090000001</cx:pt>
          <cx:pt idx="2314">11.43496392</cx:pt>
          <cx:pt idx="2315">11.641758340000001</cx:pt>
          <cx:pt idx="2316">11.225243389999999</cx:pt>
          <cx:pt idx="2317">11.99535161</cx:pt>
          <cx:pt idx="2318">11.119141859999999</cx:pt>
          <cx:pt idx="2319">11.60823564</cx:pt>
          <cx:pt idx="2320">11.43496392</cx:pt>
          <cx:pt idx="2321">11.225243389999999</cx:pt>
          <cx:pt idx="2322">12.206072649999999</cx:pt>
          <cx:pt idx="2323">11.407564949999999</cx:pt>
          <cx:pt idx="2324">11.65268741</cx:pt>
          <cx:pt idx="2325">11.849397700000001</cx:pt>
          <cx:pt idx="2326">11.177452730000001</cx:pt>
          <cx:pt idx="2327">11.429543860000001</cx:pt>
          <cx:pt idx="2328">11.233211560000001</cx:pt>
          <cx:pt idx="2329">11.00126616</cx:pt>
          <cx:pt idx="2330">11.47210347</cx:pt>
          <cx:pt idx="2331">11.77490504</cx:pt>
          <cx:pt idx="2332">11.29601246</cx:pt>
          <cx:pt idx="2333">10.91508846</cx:pt>
          <cx:pt idx="2334">12.141534119999999</cx:pt>
          <cx:pt idx="2335">12.1281111</cx:pt>
          <cx:pt idx="2336">11.034889659999999</cx:pt>
          <cx:pt idx="2337">11.69524702</cx:pt>
          <cx:pt idx="2338">11.28978191</cx:pt>
          <cx:pt idx="2339">12.61153775</cx:pt>
          <cx:pt idx="2340">12.180754840000001</cx:pt>
          <cx:pt idx="2341">11.621779869999999</cx:pt>
          <cx:pt idx="2342">10.714417770000001</cx:pt>
          <cx:pt idx="2343">11.32055357</cx:pt>
          <cx:pt idx="2344">10.87804719</cx:pt>
          <cx:pt idx="2345">12.15477935</cx:pt>
          <cx:pt idx="2346">12.50617724</cx:pt>
          <cx:pt idx="2347">12.429216200000001</cx:pt>
          <cx:pt idx="2348">12.644327580000001</cx:pt>
          <cx:pt idx="2349">12.36734079</cx:pt>
          <cx:pt idx="2350">11.90496755</cx:pt>
          <cx:pt idx="2351">11.56171563</cx:pt>
          <cx:pt idx="2352">12.417143619999999</cx:pt>
          <cx:pt idx="2353">12.92877863</cx:pt>
          <cx:pt idx="2354">11.775289730000001</cx:pt>
          <cx:pt idx="2355">11.66564655</cx:pt>
          <cx:pt idx="2356">11.385092090000001</cx:pt>
          <cx:pt idx="2357">11.894780709999999</cx:pt>
          <cx:pt idx="2358">11.7829526</cx:pt>
          <cx:pt idx="2359">11.669929209999999</cx:pt>
          <cx:pt idx="2360">11.39639165</cx:pt>
          <cx:pt idx="2361">12.50617724</cx:pt>
          <cx:pt idx="2362">11.60823564</cx:pt>
          <cx:pt idx="2363">11.87756858</cx:pt>
          <cx:pt idx="2364">11.53761808</cx:pt>
          <cx:pt idx="2365">11.849397700000001</cx:pt>
          <cx:pt idx="2366">12.04355372</cx:pt>
          <cx:pt idx="2367">11.15625052</cx:pt>
          <cx:pt idx="2368">11.532728090000001</cx:pt>
          <cx:pt idx="2369">11.88448902</cx:pt>
          <cx:pt idx="2370">13.75894021</cx:pt>
          <cx:pt idx="2371">11.46163217</cx:pt>
          <cx:pt idx="2372">12.40389839</cx:pt>
          <cx:pt idx="2373">11.85214393</cx:pt>
          <cx:pt idx="2374">11.51292546</cx:pt>
          <cx:pt idx="2375">11.630708500000001</cx:pt>
          <cx:pt idx="2376">11.73606902</cx:pt>
          <cx:pt idx="2377">12.01370075</cx:pt>
          <cx:pt idx="2378">11.65268741</cx:pt>
          <cx:pt idx="2379">11.73606902</cx:pt>
          <cx:pt idx="2380">11.9511804</cx:pt>
          <cx:pt idx="2381">11.30220443</cx:pt>
          <cx:pt idx="2382">11.90496755</cx:pt>
          <cx:pt idx="2383">11.112373270000001</cx:pt>
          <cx:pt idx="2384">11.36210258</cx:pt>
          <cx:pt idx="2385">11.621779869999999</cx:pt>
          <cx:pt idx="2386">11.73606902</cx:pt>
          <cx:pt idx="2387">11.719939630000001</cx:pt>
          <cx:pt idx="2388">11.51292546</cx:pt>
          <cx:pt idx="2389">11.69524702</cx:pt>
          <cx:pt idx="2390">11.492722759999999</cx:pt>
          <cx:pt idx="2391">11.64395373</cx:pt>
          <cx:pt idx="2392">11.68266824</cx:pt>
          <cx:pt idx="2393">10.896739330000001</cx:pt>
          <cx:pt idx="2394">12.367127999999999</cx:pt>
          <cx:pt idx="2395">11.225243389999999</cx:pt>
          <cx:pt idx="2396">12.30138283</cx:pt>
          <cx:pt idx="2397">11.842229209999999</cx:pt>
          <cx:pt idx="2398">11.35040654</cx:pt>
          <cx:pt idx="2399">11.44571672</cx:pt>
          <cx:pt idx="2400">11.842229209999999</cx:pt>
          <cx:pt idx="2401">11.607780999999999</cx:pt>
          <cx:pt idx="2402">11.225243389999999</cx:pt>
          <cx:pt idx="2403">11.775289730000001</cx:pt>
          <cx:pt idx="2404">11.251560700000001</cx:pt>
          <cx:pt idx="2405">11.30220443</cx:pt>
          <cx:pt idx="2406">12.037653990000001</cx:pt>
          <cx:pt idx="2407">11.813030060000001</cx:pt>
          <cx:pt idx="2408">11.35040654</cx:pt>
          <cx:pt idx="2409">11.28978191</cx:pt>
          <cx:pt idx="2410">11.15625052</cx:pt>
          <cx:pt idx="2411">11.46163217</cx:pt>
          <cx:pt idx="2412">11.43496392</cx:pt>
          <cx:pt idx="2413">11.35040654</cx:pt>
          <cx:pt idx="2414">11.842229209999999</cx:pt>
          <cx:pt idx="2415">11.50287513</cx:pt>
          <cx:pt idx="2416">11.621779869999999</cx:pt>
          <cx:pt idx="2417">11.43496392</cx:pt>
          <cx:pt idx="2418">11.034889659999999</cx:pt>
          <cx:pt idx="2419">11.589423439999999</cx:pt>
          <cx:pt idx="2420">11.73606902</cx:pt>
          <cx:pt idx="2421">11.69524702</cx:pt>
          <cx:pt idx="2422">11.63955812</cx:pt>
          <cx:pt idx="2423">11.775289730000001</cx:pt>
          <cx:pt idx="2424">11.91839057</cx:pt>
          <cx:pt idx="2425">11.31447453</cx:pt>
          <cx:pt idx="2426">10.976782030000001</cx:pt>
          <cx:pt idx="2427">11.36210258</cx:pt>
          <cx:pt idx="2428">11.24504602</cx:pt>
          <cx:pt idx="2429">11.65268741</cx:pt>
          <cx:pt idx="2430">11.9511804</cx:pt>
          <cx:pt idx="2431">12.542544879999999</cx:pt>
          <cx:pt idx="2432">11.407564949999999</cx:pt>
          <cx:pt idx="2433">11.91505167</cx:pt>
          <cx:pt idx="2434">12.10068435</cx:pt>
          <cx:pt idx="2435">11.429543860000001</cx:pt>
          <cx:pt idx="2436">11.65268741</cx:pt>
          <cx:pt idx="2437">10.75790288</cx:pt>
          <cx:pt idx="2438">11.69524702</cx:pt>
          <cx:pt idx="2439">11.27720313</cx:pt>
          <cx:pt idx="2440">11.51292546</cx:pt>
          <cx:pt idx="2441">11.429543860000001</cx:pt>
          <cx:pt idx="2442">11.88448902</cx:pt>
          <cx:pt idx="2443">11.775289730000001</cx:pt>
          <cx:pt idx="2444">11.542484269999999</cx:pt>
          <cx:pt idx="2445">11.91839057</cx:pt>
          <cx:pt idx="2446">11.28978191</cx:pt>
          <cx:pt idx="2447">11.90496755</cx:pt>
          <cx:pt idx="2448">11.970350310000001</cx:pt>
          <cx:pt idx="2449">11.69524702</cx:pt>
          <cx:pt idx="2450">11.65268741</cx:pt>
          <cx:pt idx="2451">11.970350310000001</cx:pt>
          <cx:pt idx="2452">11.70354582</cx:pt>
          <cx:pt idx="2453">11.28978191</cx:pt>
          <cx:pt idx="2454">11.289156719999999</cx:pt>
          <cx:pt idx="2455">11.28978191</cx:pt>
          <cx:pt idx="2456">11.251560700000001</cx:pt>
          <cx:pt idx="2457">12.676076269999999</cx:pt>
          <cx:pt idx="2458">11.8277362</cx:pt>
          <cx:pt idx="2459">12.66032792</cx:pt>
          <cx:pt idx="2460">11.61818598</cx:pt>
          <cx:pt idx="2461">11.715866309999999</cx:pt>
          <cx:pt idx="2462">12.04355372</cx:pt>
          <cx:pt idx="2463">11.69524702</cx:pt>
          <cx:pt idx="2464">11.35040654</cx:pt>
          <cx:pt idx="2465">11.56171563</cx:pt>
          <cx:pt idx="2466">11.418614789999999</cx:pt>
          <cx:pt idx="2467">11.53761808</cx:pt>
          <cx:pt idx="2468">11.28978191</cx:pt>
          <cx:pt idx="2469">11.661345470000001</cx:pt>
          <cx:pt idx="2470">11.820042450000001</cx:pt>
          <cx:pt idx="2471">11.68266824</cx:pt>
          <cx:pt idx="2472">12.4291962</cx:pt>
          <cx:pt idx="2473">11.64395373</cx:pt>
          <cx:pt idx="2474">12.180754840000001</cx:pt>
          <cx:pt idx="2475">11.492722759999999</cx:pt>
          <cx:pt idx="2476">11.65268741</cx:pt>
          <cx:pt idx="2477">11.58058411</cx:pt>
          <cx:pt idx="2478">11.65268741</cx:pt>
          <cx:pt idx="2479">11.60823564</cx:pt>
          <cx:pt idx="2480">11.69524702</cx:pt>
          <cx:pt idx="2481">11.31447453</cx:pt>
          <cx:pt idx="2482">11.43496392</cx:pt>
          <cx:pt idx="2483">11.51292546</cx:pt>
          <cx:pt idx="2484">11.28978191</cx:pt>
          <cx:pt idx="2485">11.492722759999999</cx:pt>
          <cx:pt idx="2486">12.05815252</cx:pt>
          <cx:pt idx="2487">11.845819880000001</cx:pt>
          <cx:pt idx="2488">11.867097279999999</cx:pt>
          <cx:pt idx="2489">11.69524702</cx:pt>
          <cx:pt idx="2490">12.24433617</cx:pt>
          <cx:pt idx="2491">11.831379200000001</cx:pt>
          <cx:pt idx="2492">11.112373270000001</cx:pt>
          <cx:pt idx="2493">12.30138283</cx:pt>
          <cx:pt idx="2494">11.72803684</cx:pt>
          <cx:pt idx="2495">11.3736634</cx:pt>
          <cx:pt idx="2496">11.58524613</cx:pt>
          <cx:pt idx="2497">12.56024446</cx:pt>
          <cx:pt idx="2498">10.858999000000001</cx:pt>
          <cx:pt idx="2499">11.630708500000001</cx:pt>
          <cx:pt idx="2500">11.8913619</cx:pt>
          <cx:pt idx="2501">11.898187869999999</cx:pt>
          <cx:pt idx="2502">11.00209984</cx:pt>
          <cx:pt idx="2503">11.28978191</cx:pt>
          <cx:pt idx="2504">11.32055357</cx:pt>
          <cx:pt idx="2505">12.24288662</cx:pt>
          <cx:pt idx="2506">11.37939407</cx:pt>
          <cx:pt idx="2507">11.28978191</cx:pt>
          <cx:pt idx="2508">11.849397700000001</cx:pt>
          <cx:pt idx="2509">11.429543860000001</cx:pt>
          <cx:pt idx="2510">11.429543860000001</cx:pt>
          <cx:pt idx="2511">12.04355372</cx:pt>
          <cx:pt idx="2512">11.52356863</cx:pt>
          <cx:pt idx="2513">11.72803684</cx:pt>
          <cx:pt idx="2514">11.407564949999999</cx:pt>
          <cx:pt idx="2515">11.407564949999999</cx:pt>
          <cx:pt idx="2516">11.90158345</cx:pt>
          <cx:pt idx="2517">11.35040654</cx:pt>
          <cx:pt idx="2518">11.60823564</cx:pt>
          <cx:pt idx="2519">11.31447453</cx:pt>
          <cx:pt idx="2520">11.407564949999999</cx:pt>
          <cx:pt idx="2521">12.23076526</cx:pt>
          <cx:pt idx="2522">11.385092090000001</cx:pt>
          <cx:pt idx="2523">11.73606902</cx:pt>
          <cx:pt idx="2524">11.723996440000001</cx:pt>
          <cx:pt idx="2525">11.91805718</cx:pt>
          <cx:pt idx="2526">11.80559508</cx:pt>
          <cx:pt idx="2527">11.88448902</cx:pt>
          <cx:pt idx="2528">11.67419361</cx:pt>
          <cx:pt idx="2529">11.723996440000001</cx:pt>
          <cx:pt idx="2530">12.160028710000001</cx:pt>
          <cx:pt idx="2531">10.81977828</cx:pt>
          <cx:pt idx="2532">11.73606902</cx:pt>
          <cx:pt idx="2533">11.938193200000001</cx:pt>
          <cx:pt idx="2534">11.982929090000001</cx:pt>
          <cx:pt idx="2535">12.948009989999999</cx:pt>
          <cx:pt idx="2536">12.170445470000001</cx:pt>
          <cx:pt idx="2537">12.01370075</cx:pt>
          <cx:pt idx="2538">11.7905572</cx:pt>
          <cx:pt idx="2539">11.56171563</cx:pt>
          <cx:pt idx="2540">11.532237780000001</cx:pt>
          <cx:pt idx="2541">12.42520818</cx:pt>
          <cx:pt idx="2542">11.571194370000001</cx:pt>
          <cx:pt idx="2543">11.51292546</cx:pt>
          <cx:pt idx="2544">11.68645852</cx:pt>
          <cx:pt idx="2545">12.04355372</cx:pt>
          <cx:pt idx="2546">11.938193200000001</cx:pt>
          <cx:pt idx="2547">11.589886509999999</cx:pt>
          <cx:pt idx="2548">11.79433792</cx:pt>
          <cx:pt idx="2549">12.676076269999999</cx:pt>
          <cx:pt idx="2550">12.51786057</cx:pt>
          <cx:pt idx="2551">11.7905572</cx:pt>
          <cx:pt idx="2552">12.429216200000001</cx:pt>
          <cx:pt idx="2553">11.69524702</cx:pt>
          <cx:pt idx="2554">11.70313252</cx:pt>
          <cx:pt idx="2555">11.56171563</cx:pt>
          <cx:pt idx="2556">11.982929090000001</cx:pt>
          <cx:pt idx="2557">12.06104687</cx:pt>
          <cx:pt idx="2558">11.3736634</cx:pt>
          <cx:pt idx="2559">11.407009240000001</cx:pt>
          <cx:pt idx="2560">12.01370075</cx:pt>
          <cx:pt idx="2561">11.60823564</cx:pt>
          <cx:pt idx="2562">11.28978191</cx:pt>
          <cx:pt idx="2563">11.00209984</cx:pt>
          <cx:pt idx="2564">10.29214554</cx:pt>
          <cx:pt idx="2565">11.69524702</cx:pt>
          <cx:pt idx="2566">11.35040654</cx:pt>
          <cx:pt idx="2567">11.67419361</cx:pt>
          <cx:pt idx="2568">11.08214255</cx:pt>
          <cx:pt idx="2569">11.968196089999999</cx:pt>
          <cx:pt idx="2570">11.225243389999999</cx:pt>
          <cx:pt idx="2571">11.440354770000001</cx:pt>
          <cx:pt idx="2572">11.813030060000001</cx:pt>
          <cx:pt idx="2573">11.37939407</cx:pt>
          <cx:pt idx="2574">11.35040654</cx:pt>
          <cx:pt idx="2575">11.429543860000001</cx:pt>
          <cx:pt idx="2576">12.27839331</cx:pt>
          <cx:pt idx="2577">11.72803684</cx:pt>
          <cx:pt idx="2578">11.56171563</cx:pt>
          <cx:pt idx="2579">11.957611289999999</cx:pt>
          <cx:pt idx="2580">12.341477279999999</cx:pt>
          <cx:pt idx="2581">12.56024446</cx:pt>
          <cx:pt idx="2582">11.813030060000001</cx:pt>
          <cx:pt idx="2583">11.38508073</cx:pt>
          <cx:pt idx="2584">11.96718074</cx:pt>
          <cx:pt idx="2585">11.01862914</cx:pt>
          <cx:pt idx="2586">10.714417770000001</cx:pt>
          <cx:pt idx="2587">11.118400299999999</cx:pt>
          <cx:pt idx="2588">11.28978191</cx:pt>
          <cx:pt idx="2589">12.01370075</cx:pt>
          <cx:pt idx="2590">11.01862914</cx:pt>
          <cx:pt idx="2591">11.39639165</cx:pt>
          <cx:pt idx="2592">12.05815252</cx:pt>
          <cx:pt idx="2593">10.96819829</cx:pt>
          <cx:pt idx="2594">10.86856845</cx:pt>
          <cx:pt idx="2595">11.36210258</cx:pt>
          <cx:pt idx="2596">11.74403719</cx:pt>
          <cx:pt idx="2597">11.29290204</cx:pt>
          <cx:pt idx="2598">11.63955812</cx:pt>
          <cx:pt idx="2599">11.67419361</cx:pt>
          <cx:pt idx="2600">11.571194370000001</cx:pt>
          <cx:pt idx="2601">12.11724143</cx:pt>
          <cx:pt idx="2602">12.240474069999999</cx:pt>
          <cx:pt idx="2603">11.82041016</cx:pt>
          <cx:pt idx="2604">12.206072649999999</cx:pt>
          <cx:pt idx="2605">12.07254125</cx:pt>
          <cx:pt idx="2606">11.7905572</cx:pt>
          <cx:pt idx="2607">12.01370075</cx:pt>
          <cx:pt idx="2608">11.60823564</cx:pt>
          <cx:pt idx="2609">11.88448902</cx:pt>
          <cx:pt idx="2610">11.53761808</cx:pt>
          <cx:pt idx="2611">12.07254125</cx:pt>
          <cx:pt idx="2612">11.74403719</cx:pt>
          <cx:pt idx="2613">11.944707879999999</cx:pt>
          <cx:pt idx="2614">11.47210347</cx:pt>
          <cx:pt idx="2615">12.27839331</cx:pt>
          <cx:pt idx="2616">11.918357240000001</cx:pt>
          <cx:pt idx="2617">11.27720313</cx:pt>
          <cx:pt idx="2618">10.91508846</cx:pt>
          <cx:pt idx="2619">11.28971941</cx:pt>
          <cx:pt idx="2620">12.40901349</cx:pt>
          <cx:pt idx="2621">11.92503512</cx:pt>
          <cx:pt idx="2622">12.21602298</cx:pt>
          <cx:pt idx="2623">10.341742480000001</cx:pt>
          <cx:pt idx="2624">11.69524702</cx:pt>
          <cx:pt idx="2625">11.225243389999999</cx:pt>
          <cx:pt idx="2626">11.60823564</cx:pt>
          <cx:pt idx="2627">11.86182022</cx:pt>
          <cx:pt idx="2628">11.74403719</cx:pt>
          <cx:pt idx="2629">10.75790288</cx:pt>
          <cx:pt idx="2630">12.24288662</cx:pt>
          <cx:pt idx="2631">12.206072649999999</cx:pt>
          <cx:pt idx="2632">10.81977828</cx:pt>
          <cx:pt idx="2633">11.80559508</cx:pt>
          <cx:pt idx="2634">11.91839057</cx:pt>
          <cx:pt idx="2635">12.00456827</cx:pt>
          <cx:pt idx="2636">11.73606902</cx:pt>
          <cx:pt idx="2637">11.32055357</cx:pt>
          <cx:pt idx="2638">11.982929090000001</cx:pt>
          <cx:pt idx="2639">11.621779869999999</cx:pt>
          <cx:pt idx="2640">11.225243389999999</cx:pt>
          <cx:pt idx="2641">11.60823564</cx:pt>
          <cx:pt idx="2642">12.81311713</cx:pt>
          <cx:pt idx="2643">11.736061019999999</cx:pt>
          <cx:pt idx="2644">11.69524702</cx:pt>
          <cx:pt idx="2645">11.31447453</cx:pt>
          <cx:pt idx="2646">11.589886509999999</cx:pt>
          <cx:pt idx="2647">12.429216200000001</cx:pt>
          <cx:pt idx="2648">11.60823564</cx:pt>
          <cx:pt idx="2649">12.01370075</cx:pt>
          <cx:pt idx="2650">11.73606902</cx:pt>
          <cx:pt idx="2651">11.73606902</cx:pt>
          <cx:pt idx="2652">11.429543860000001</cx:pt>
          <cx:pt idx="2653">11.982929090000001</cx:pt>
          <cx:pt idx="2654">12.3883942</cx:pt>
          <cx:pt idx="2655">12.01370075</cx:pt>
          <cx:pt idx="2656">11.58524613</cx:pt>
          <cx:pt idx="2657">12.01370075</cx:pt>
          <cx:pt idx="2658">11.60823564</cx:pt>
          <cx:pt idx="2659">11.407564949999999</cx:pt>
          <cx:pt idx="2660">11.69524702</cx:pt>
          <cx:pt idx="2661">11.46163217</cx:pt>
          <cx:pt idx="2662">11.46163217</cx:pt>
          <cx:pt idx="2663">11.066638360000001</cx:pt>
          <cx:pt idx="2664">11.66564655</cx:pt>
          <cx:pt idx="2665">11.982929090000001</cx:pt>
          <cx:pt idx="2666">11.626254149999999</cx:pt>
          <cx:pt idx="2667">11.938193200000001</cx:pt>
          <cx:pt idx="2668">11.56171563</cx:pt>
          <cx:pt idx="2669">11.407564949999999</cx:pt>
          <cx:pt idx="2670">11.35040654</cx:pt>
          <cx:pt idx="2671">11.694830270000001</cx:pt>
          <cx:pt idx="2672">11.61728548</cx:pt>
          <cx:pt idx="2673">12.40389839</cx:pt>
          <cx:pt idx="2674">11.429543860000001</cx:pt>
          <cx:pt idx="2675">11.571194370000001</cx:pt>
          <cx:pt idx="2676">11.56171563</cx:pt>
          <cx:pt idx="2677">11.64395373</cx:pt>
          <cx:pt idx="2678">12.01370075</cx:pt>
          <cx:pt idx="2679">12.27839331</cx:pt>
          <cx:pt idx="2680">11.7905572</cx:pt>
          <cx:pt idx="2681">11.911701580000001</cx:pt>
          <cx:pt idx="2682">11.225243389999999</cx:pt>
          <cx:pt idx="2683">10.849337090000001</cx:pt>
          <cx:pt idx="2684">11.621779869999999</cx:pt>
          <cx:pt idx="2685">11.60823564</cx:pt>
          <cx:pt idx="2686">11.42409425</cx:pt>
          <cx:pt idx="2687">11.429543860000001</cx:pt>
          <cx:pt idx="2688">11.723996440000001</cx:pt>
          <cx:pt idx="2689">10.950806549999999</cx:pt>
          <cx:pt idx="2690">12.01370075</cx:pt>
          <cx:pt idx="2691">11.68687877</cx:pt>
          <cx:pt idx="2692">10.714417770000001</cx:pt>
          <cx:pt idx="2693">12.180754840000001</cx:pt>
          <cx:pt idx="2694">11.385092090000001</cx:pt>
          <cx:pt idx="2695">11.69524702</cx:pt>
          <cx:pt idx="2696">11.08214255</cx:pt>
          <cx:pt idx="2697">12.10071213</cx:pt>
          <cx:pt idx="2698">11.842229209999999</cx:pt>
          <cx:pt idx="2699">11.9316358</cx:pt>
          <cx:pt idx="2700">11.429543860000001</cx:pt>
          <cx:pt idx="2701">11.90496755</cx:pt>
          <cx:pt idx="2702">11.08214255</cx:pt>
          <cx:pt idx="2703">10.768484989999999</cx:pt>
          <cx:pt idx="2704">11.71177632</cx:pt>
          <cx:pt idx="2705">11.65268741</cx:pt>
          <cx:pt idx="2706">11.678439900000001</cx:pt>
          <cx:pt idx="2707">11.05089001</cx:pt>
          <cx:pt idx="2708">12.676076269999999</cx:pt>
          <cx:pt idx="2709">11.571194370000001</cx:pt>
          <cx:pt idx="2710">12.421184029999999</cx:pt>
          <cx:pt idx="2711">11.56646623</cx:pt>
          <cx:pt idx="2712">11.842229209999999</cx:pt>
          <cx:pt idx="2713">11.58524613</cx:pt>
          <cx:pt idx="2714">11.429543860000001</cx:pt>
          <cx:pt idx="2715">11.58058411</cx:pt>
          <cx:pt idx="2716">12.765688430000001</cx:pt>
          <cx:pt idx="2717">11.589886509999999</cx:pt>
          <cx:pt idx="2718">11.60823564</cx:pt>
          <cx:pt idx="2719">11.813030060000001</cx:pt>
          <cx:pt idx="2720">11.65268741</cx:pt>
          <cx:pt idx="2721">11.90158345</cx:pt>
          <cx:pt idx="2722">11.661345470000001</cx:pt>
          <cx:pt idx="2723">11.46426029</cx:pt>
          <cx:pt idx="2724">11.69524702</cx:pt>
          <cx:pt idx="2725">11.225243389999999</cx:pt>
          <cx:pt idx="2726">12.676076269999999</cx:pt>
          <cx:pt idx="2727">11.429543860000001</cx:pt>
          <cx:pt idx="2728">11.77490504</cx:pt>
          <cx:pt idx="2729">11.91839057</cx:pt>
          <cx:pt idx="2730">11.31447453</cx:pt>
          <cx:pt idx="2731">12.15477935</cx:pt>
          <cx:pt idx="2732">11.08214255</cx:pt>
          <cx:pt idx="2733">11.73606902</cx:pt>
          <cx:pt idx="2734">11.70354582</cx:pt>
          <cx:pt idx="2735">11.621779869999999</cx:pt>
          <cx:pt idx="2736">11.571194370000001</cx:pt>
          <cx:pt idx="2737">11.68266824</cx:pt>
          <cx:pt idx="2738">11.08214255</cx:pt>
          <cx:pt idx="2739">11.01862914</cx:pt>
          <cx:pt idx="2740">11.69524702</cx:pt>
          <cx:pt idx="2741">12.043259559999999</cx:pt>
          <cx:pt idx="2742">12.851866129999999</cx:pt>
          <cx:pt idx="2743">11.870599909999999</cx:pt>
          <cx:pt idx="2744">11.56171563</cx:pt>
          <cx:pt idx="2745">11.56171563</cx:pt>
          <cx:pt idx="2746">11.205040690000001</cx:pt>
          <cx:pt idx="2747">11.418614789999999</cx:pt>
          <cx:pt idx="2748">11.28978191</cx:pt>
          <cx:pt idx="2749">11.83500896</cx:pt>
          <cx:pt idx="2750">11.69524702</cx:pt>
          <cx:pt idx="2751">12.04355372</cx:pt>
          <cx:pt idx="2752">12.42901618</cx:pt>
          <cx:pt idx="2753">11.775289730000001</cx:pt>
          <cx:pt idx="2754">11.225243389999999</cx:pt>
          <cx:pt idx="2755">11.65268741</cx:pt>
          <cx:pt idx="2756">11.63955812</cx:pt>
          <cx:pt idx="2757">11.1844214</cx:pt>
          <cx:pt idx="2758">10.65135963</cx:pt>
          <cx:pt idx="2759">11.661345470000001</cx:pt>
          <cx:pt idx="2760">11.69524702</cx:pt>
          <cx:pt idx="2761">12.01370075</cx:pt>
          <cx:pt idx="2762">12.01370075</cx:pt>
          <cx:pt idx="2763">11.849397700000001</cx:pt>
          <cx:pt idx="2764">11.13458902</cx:pt>
          <cx:pt idx="2765">11.678439900000001</cx:pt>
          <cx:pt idx="2766">11.64395373</cx:pt>
          <cx:pt idx="2767">11.48760766</cx:pt>
          <cx:pt idx="2768">13.75894021</cx:pt>
          <cx:pt idx="2769">12.42901618</cx:pt>
          <cx:pt idx="2770">11.85647971</cx:pt>
          <cx:pt idx="2771">11.964001079999999</cx:pt>
          <cx:pt idx="2772">11.418614789999999</cx:pt>
          <cx:pt idx="2773">11.9511804</cx:pt>
          <cx:pt idx="2774">11.67839753</cx:pt>
          <cx:pt idx="2775">12.031719259999999</cx:pt>
          <cx:pt idx="2776">11.79433792</cx:pt>
          <cx:pt idx="2777">11.46163217</cx:pt>
          <cx:pt idx="2778">11.440354770000001</cx:pt>
          <cx:pt idx="2779">11.46163217</cx:pt>
          <cx:pt idx="2780">11.69524702</cx:pt>
          <cx:pt idx="2781">11.08214255</cx:pt>
          <cx:pt idx="2782">11.32055357</cx:pt>
          <cx:pt idx="2783">11.36789969</cx:pt>
          <cx:pt idx="2784">11.46163217</cx:pt>
          <cx:pt idx="2785">11.60823564</cx:pt>
          <cx:pt idx="2786">11.938193200000001</cx:pt>
          <cx:pt idx="2787">11.51292546</cx:pt>
          <cx:pt idx="2788">12.51786057</cx:pt>
          <cx:pt idx="2789">11.635143100000001</cx:pt>
          <cx:pt idx="2790">11.19134184</cx:pt>
          <cx:pt idx="2791">10.858999000000001</cx:pt>
          <cx:pt idx="2792">11.32055357</cx:pt>
          <cx:pt idx="2793">11.60823564</cx:pt>
          <cx:pt idx="2794">11.73606902</cx:pt>
          <cx:pt idx="2795">11.429543860000001</cx:pt>
          <cx:pt idx="2796">11.492722759999999</cx:pt>
          <cx:pt idx="2797">11.849397700000001</cx:pt>
          <cx:pt idx="2798">11.28978191</cx:pt>
          <cx:pt idx="2799">11.112447899999999</cx:pt>
          <cx:pt idx="2800">11.661345470000001</cx:pt>
          <cx:pt idx="2801">10.6454249</cx:pt>
          <cx:pt idx="2802">12.01370075</cx:pt>
          <cx:pt idx="2803">11.54973944</cx:pt>
          <cx:pt idx="2804">11.35040654</cx:pt>
          <cx:pt idx="2805">11.661345470000001</cx:pt>
          <cx:pt idx="2806">11.699405029999999</cx:pt>
          <cx:pt idx="2807">11.699405029999999</cx:pt>
          <cx:pt idx="2808">11.5228758</cx:pt>
          <cx:pt idx="2809">12.30138283</cx:pt>
          <cx:pt idx="2810">11.73606902</cx:pt>
          <cx:pt idx="2811">11.429543860000001</cx:pt>
          <cx:pt idx="2812">11.73606902</cx:pt>
          <cx:pt idx="2813">11.60823564</cx:pt>
          <cx:pt idx="2814">11.91839057</cx:pt>
          <cx:pt idx="2815">11.982929090000001</cx:pt>
          <cx:pt idx="2816">11.59910316</cx:pt>
          <cx:pt idx="2817">11.982929090000001</cx:pt>
          <cx:pt idx="2818">11.7905572</cx:pt>
          <cx:pt idx="2819">11.630708500000001</cx:pt>
          <cx:pt idx="2820">11.225243389999999</cx:pt>
          <cx:pt idx="2821">11.571194370000001</cx:pt>
          <cx:pt idx="2822">11.385092090000001</cx:pt>
          <cx:pt idx="2823">11.66856076</cx:pt>
          <cx:pt idx="2824">11.69524702</cx:pt>
          <cx:pt idx="2825">11.225243389999999</cx:pt>
          <cx:pt idx="2826">11.36789969</cx:pt>
          <cx:pt idx="2827">11.7905572</cx:pt>
          <cx:pt idx="2828">12.160028710000001</cx:pt>
          <cx:pt idx="2829">11.88448902</cx:pt>
          <cx:pt idx="2830">12.1281111</cx:pt>
          <cx:pt idx="2831">11.732060990000001</cx:pt>
          <cx:pt idx="2832">11.894780709999999</cx:pt>
          <cx:pt idx="2833">11.45105006</cx:pt>
          <cx:pt idx="2834">11.85214393</cx:pt>
          <cx:pt idx="2835">11.73606902</cx:pt>
          <cx:pt idx="2836">11.775289730000001</cx:pt>
          <cx:pt idx="2837">12.95984445</cx:pt>
          <cx:pt idx="2838">10.81977828</cx:pt>
          <cx:pt idx="2839">11.626254149999999</cx:pt>
          <cx:pt idx="2840">11.00209984</cx:pt>
          <cx:pt idx="2841">12.873902019999999</cx:pt>
          <cx:pt idx="2842">11.251560700000001</cx:pt>
          <cx:pt idx="2843">11.35040654</cx:pt>
          <cx:pt idx="2844">11.707669539999999</cx:pt>
          <cx:pt idx="2845">12.07254125</cx:pt>
          <cx:pt idx="2846">11.80185676</cx:pt>
          <cx:pt idx="2847">12.421184029999999</cx:pt>
          <cx:pt idx="2848">12.577636200000001</cx:pt>
          <cx:pt idx="2849">11.91839057</cx:pt>
          <cx:pt idx="2850">11.552146179999999</cx:pt>
          <cx:pt idx="2851">10.91508846</cx:pt>
          <cx:pt idx="2852">11.56171563</cx:pt>
          <cx:pt idx="2853">12.013397680000001</cx:pt>
          <cx:pt idx="2854">11.842229209999999</cx:pt>
          <cx:pt idx="2855">12.095141079999999</cx:pt>
          <cx:pt idx="2856">11.77490504</cx:pt>
          <cx:pt idx="2857">12.23076526</cx:pt>
          <cx:pt idx="2858">11.492722759999999</cx:pt>
          <cx:pt idx="2859">12.28995413</cx:pt>
          <cx:pt idx="2860">12.429216200000001</cx:pt>
          <cx:pt idx="2861">11.99843328</cx:pt>
          <cx:pt idx="2862">11.957611289999999</cx:pt>
          <cx:pt idx="2863">12.122691039999999</cx:pt>
          <cx:pt idx="2864">11.944707879999999</cx:pt>
          <cx:pt idx="2865">11.91839057</cx:pt>
          <cx:pt idx="2866">11.775289730000001</cx:pt>
          <cx:pt idx="2867">12.873902019999999</cx:pt>
          <cx:pt idx="2868">11.69524702</cx:pt>
          <cx:pt idx="2869">12.28765263</cx:pt>
          <cx:pt idx="2870">11.90496755</cx:pt>
          <cx:pt idx="2871">11.29601246</cx:pt>
          <cx:pt idx="2872">12.1281111</cx:pt>
          <cx:pt idx="2873">11.64395373</cx:pt>
          <cx:pt idx="2874">11.68266824</cx:pt>
          <cx:pt idx="2875">12.765688430000001</cx:pt>
          <cx:pt idx="2876">11.661345470000001</cx:pt>
          <cx:pt idx="2877">11.28978191</cx:pt>
          <cx:pt idx="2878">11.08214255</cx:pt>
          <cx:pt idx="2879">11.813030060000001</cx:pt>
          <cx:pt idx="2880">11.28978191</cx:pt>
          <cx:pt idx="2881">11.31447453</cx:pt>
          <cx:pt idx="2882">12.30138283</cx:pt>
          <cx:pt idx="2883">11.2835123</cx:pt>
          <cx:pt idx="2884">12.421184029999999</cx:pt>
          <cx:pt idx="2885">11.571194370000001</cx:pt>
          <cx:pt idx="2886">10.56455049</cx:pt>
          <cx:pt idx="2887">11.69524702</cx:pt>
          <cx:pt idx="2888">11.429543860000001</cx:pt>
          <cx:pt idx="2889">10.59663473</cx:pt>
          <cx:pt idx="2890">12.01370075</cx:pt>
          <cx:pt idx="2891">11.69524702</cx:pt>
          <cx:pt idx="2892">11.1844214</cx:pt>
          <cx:pt idx="2893">11.35040654</cx:pt>
          <cx:pt idx="2894">11.99843328</cx:pt>
          <cx:pt idx="2895">11.225243389999999</cx:pt>
          <cx:pt idx="2896">11.10495723</cx:pt>
          <cx:pt idx="2897">11.58058411</cx:pt>
          <cx:pt idx="2898">11.48760766</cx:pt>
          <cx:pt idx="2899">11.13458902</cx:pt>
          <cx:pt idx="2900">11.9511804</cx:pt>
          <cx:pt idx="2901">11.66564655</cx:pt>
          <cx:pt idx="2902">11.37939407</cx:pt>
          <cx:pt idx="2903">11.69524702</cx:pt>
          <cx:pt idx="2904">12.028738629999999</cx:pt>
          <cx:pt idx="2905">11.661345470000001</cx:pt>
          <cx:pt idx="2906">11.820042450000001</cx:pt>
          <cx:pt idx="2907">11.91839057</cx:pt>
          <cx:pt idx="2908">11.715866309999999</cx:pt>
          <cx:pt idx="2909">11.35040654</cx:pt>
          <cx:pt idx="2910">11.63955812</cx:pt>
          <cx:pt idx="2911">11.67419361</cx:pt>
          <cx:pt idx="2912">11.429543860000001</cx:pt>
          <cx:pt idx="2913">11.8277362</cx:pt>
          <cx:pt idx="2914">11.31447453</cx:pt>
          <cx:pt idx="2915">11.607780999999999</cx:pt>
          <cx:pt idx="2916">11.7905572</cx:pt>
          <cx:pt idx="2917">11.61828498</cx:pt>
          <cx:pt idx="2918">11.83500896</cx:pt>
          <cx:pt idx="2919">11.65268741</cx:pt>
          <cx:pt idx="2920">11.8913619</cx:pt>
          <cx:pt idx="2921">11.225243389999999</cx:pt>
          <cx:pt idx="2922">11.00209984</cx:pt>
          <cx:pt idx="2923">11.034889659999999</cx:pt>
          <cx:pt idx="2924">11.3736634</cx:pt>
          <cx:pt idx="2925">11.8913619</cx:pt>
          <cx:pt idx="2926">11.39639165</cx:pt>
          <cx:pt idx="2927">11.775289730000001</cx:pt>
          <cx:pt idx="2928">11.64395373</cx:pt>
          <cx:pt idx="2929">11.225243389999999</cx:pt>
          <cx:pt idx="2930">11.92503512</cx:pt>
          <cx:pt idx="2931">12.429216200000001</cx:pt>
          <cx:pt idx="2932">12.82125828</cx:pt>
          <cx:pt idx="2933">11.571194370000001</cx:pt>
          <cx:pt idx="2934">11.621779869999999</cx:pt>
          <cx:pt idx="2935">11.69524702</cx:pt>
          <cx:pt idx="2936">11.19134184</cx:pt>
          <cx:pt idx="2937">11.7905572</cx:pt>
          <cx:pt idx="2938">11.775289730000001</cx:pt>
          <cx:pt idx="2939">11.9511804</cx:pt>
          <cx:pt idx="2940">12.524526379999999</cx:pt>
          <cx:pt idx="2941">12.873902019999999</cx:pt>
          <cx:pt idx="2942">11.75194237</cx:pt>
          <cx:pt idx="2943">11.08214255</cx:pt>
          <cx:pt idx="2944">11.842229209999999</cx:pt>
          <cx:pt idx="2945">11.225243389999999</cx:pt>
          <cx:pt idx="2946">11.3736634</cx:pt>
          <cx:pt idx="2947">11.678016080000001</cx:pt>
          <cx:pt idx="2948">11.69524702</cx:pt>
          <cx:pt idx="2949">11.747997590000001</cx:pt>
          <cx:pt idx="2950">11.54005413</cx:pt>
          <cx:pt idx="2951">11.56171563</cx:pt>
          <cx:pt idx="2952">12.10071213</cx:pt>
          <cx:pt idx="2953">12.10071213</cx:pt>
          <cx:pt idx="2954">10.491274219999999</cx:pt>
          <cx:pt idx="2955">12.676076269999999</cx:pt>
          <cx:pt idx="2956">11.28978191</cx:pt>
          <cx:pt idx="2957">11.69524702</cx:pt>
          <cx:pt idx="2958">11.73602902</cx:pt>
          <cx:pt idx="2959">12.429216200000001</cx:pt>
          <cx:pt idx="2960">11.112373270000001</cx:pt>
          <cx:pt idx="2961">11.73606902</cx:pt>
          <cx:pt idx="2962">12.873902019999999</cx:pt>
          <cx:pt idx="2963">11.39075783</cx:pt>
          <cx:pt idx="2964">12.42901618</cx:pt>
          <cx:pt idx="2965">11.73606902</cx:pt>
          <cx:pt idx="2966">11.418614789999999</cx:pt>
          <cx:pt idx="2967">11.32659589</cx:pt>
          <cx:pt idx="2968">12.001505480000001</cx:pt>
          <cx:pt idx="2969">11.70313252</cx:pt>
          <cx:pt idx="2970">11.51292546</cx:pt>
          <cx:pt idx="2971">12.487485100000001</cx:pt>
          <cx:pt idx="2972">11.542484269999999</cx:pt>
          <cx:pt idx="2973">11.92503512</cx:pt>
          <cx:pt idx="2974">11.96718074</cx:pt>
          <cx:pt idx="2975">11.294147369999999</cx:pt>
          <cx:pt idx="2976">12.417143619999999</cx:pt>
          <cx:pt idx="2977">12.27839331</cx:pt>
          <cx:pt idx="2978">10.950806549999999</cx:pt>
          <cx:pt idx="2979">11.51292546</cx:pt>
          <cx:pt idx="2980">11.7905572</cx:pt>
          <cx:pt idx="2981">12.72783821</cx:pt>
          <cx:pt idx="2982">11.91805718</cx:pt>
          <cx:pt idx="2983">11.28978191</cx:pt>
          <cx:pt idx="2984">12.873902019999999</cx:pt>
          <cx:pt idx="2985">11.964001079999999</cx:pt>
          <cx:pt idx="2986">11.53761808</cx:pt>
          <cx:pt idx="2987">11.35040654</cx:pt>
          <cx:pt idx="2988">12.10071213</cx:pt>
          <cx:pt idx="2989">11.982929090000001</cx:pt>
          <cx:pt idx="2990">11.1844214</cx:pt>
          <cx:pt idx="2991">11.7905572</cx:pt>
          <cx:pt idx="2992">11.571194370000001</cx:pt>
          <cx:pt idx="2993">11.820042450000001</cx:pt>
          <cx:pt idx="2994">11.407564949999999</cx:pt>
          <cx:pt idx="2995">11.28978191</cx:pt>
          <cx:pt idx="2996">11.91839057</cx:pt>
          <cx:pt idx="2997">11.1844214</cx:pt>
          <cx:pt idx="2998">11.798104410000001</cx:pt>
          <cx:pt idx="2999">11.72803684</cx:pt>
          <cx:pt idx="3000">11.8913619</cx:pt>
          <cx:pt idx="3001">12.51786057</cx:pt>
          <cx:pt idx="3002">11.52356863</cx:pt>
          <cx:pt idx="3003">12.345834590000001</cx:pt>
          <cx:pt idx="3004">12.078239269999999</cx:pt>
          <cx:pt idx="3005">12.30138283</cx:pt>
          <cx:pt idx="3006">11.728536719999999</cx:pt>
          <cx:pt idx="3007">11.743640279999999</cx:pt>
          <cx:pt idx="3008">11.35040654</cx:pt>
          <cx:pt idx="3009">11.69524702</cx:pt>
          <cx:pt idx="3010">12.1281111</cx:pt>
          <cx:pt idx="3011">11.707669539999999</cx:pt>
          <cx:pt idx="3012">11.669929209999999</cx:pt>
          <cx:pt idx="3013">11.82407989</cx:pt>
          <cx:pt idx="3014">11.56171563</cx:pt>
          <cx:pt idx="3015">11.63955812</cx:pt>
          <cx:pt idx="3016">11.911701580000001</cx:pt>
          <cx:pt idx="3017">12.323855679999999</cx:pt>
          <cx:pt idx="3018">11.66950177</cx:pt>
          <cx:pt idx="3019">11.418614789999999</cx:pt>
          <cx:pt idx="3020">11.61818598</cx:pt>
          <cx:pt idx="3021">11.46163217</cx:pt>
          <cx:pt idx="3022">11.36210258</cx:pt>
          <cx:pt idx="3023">11.23848862</cx:pt>
          <cx:pt idx="3024">11.82041016</cx:pt>
          <cx:pt idx="3025">12.61153775</cx:pt>
          <cx:pt idx="3026">11.43496392</cx:pt>
          <cx:pt idx="3027">11.43496392</cx:pt>
          <cx:pt idx="3028">11.898187869999999</cx:pt>
          <cx:pt idx="3029">11.69524702</cx:pt>
          <cx:pt idx="3030">11.641758340000001</cx:pt>
          <cx:pt idx="3031">11.661345470000001</cx:pt>
          <cx:pt idx="3032">11.65268741</cx:pt>
          <cx:pt idx="3033">11.69524702</cx:pt>
          <cx:pt idx="3034">11.35040654</cx:pt>
          <cx:pt idx="3035">11.43496392</cx:pt>
          <cx:pt idx="3036">12.07254125</cx:pt>
          <cx:pt idx="3037">10.461673749999999</cx:pt>
          <cx:pt idx="3038">12.487485100000001</cx:pt>
          <cx:pt idx="3039">11.85651517</cx:pt>
          <cx:pt idx="3040">11.621779869999999</cx:pt>
          <cx:pt idx="3041">11.51242534</cx:pt>
          <cx:pt idx="3042">12.254862810000001</cx:pt>
          <cx:pt idx="3043">12.427214190000001</cx:pt>
          <cx:pt idx="3044">10.91508846</cx:pt>
          <cx:pt idx="3045">11.28978191</cx:pt>
          <cx:pt idx="3046">11.5228758</cx:pt>
          <cx:pt idx="3047">11.72803684</cx:pt>
          <cx:pt idx="3048">11.47210347</cx:pt>
          <cx:pt idx="3049">11.385092090000001</cx:pt>
          <cx:pt idx="3050">11.429543860000001</cx:pt>
          <cx:pt idx="3051">10.75790288</cx:pt>
          <cx:pt idx="3052">11.43496392</cx:pt>
          <cx:pt idx="3053">11.69524702</cx:pt>
          <cx:pt idx="3054">11.60823564</cx:pt>
          <cx:pt idx="3055">11.72803684</cx:pt>
          <cx:pt idx="3056">11.813030060000001</cx:pt>
          <cx:pt idx="3057">11.58058411</cx:pt>
          <cx:pt idx="3058">11.51292546</cx:pt>
          <cx:pt idx="3059">11.205040690000001</cx:pt>
          <cx:pt idx="3060">11.8277362</cx:pt>
          <cx:pt idx="3061">11.75194237</cx:pt>
          <cx:pt idx="3062">11.630708500000001</cx:pt>
          <cx:pt idx="3063">11.05089001</cx:pt>
          <cx:pt idx="3064">11.72803684</cx:pt>
          <cx:pt idx="3065">11.225243389999999</cx:pt>
          <cx:pt idx="3066">11.112373270000001</cx:pt>
          <cx:pt idx="3067">12.341477279999999</cx:pt>
          <cx:pt idx="3068">10.6454249</cx:pt>
          <cx:pt idx="3069">11.80559508</cx:pt>
          <cx:pt idx="3070">11.50287513</cx:pt>
          <cx:pt idx="3071">11.571194370000001</cx:pt>
          <cx:pt idx="3072">12.238055689999999</cx:pt>
          <cx:pt idx="3073">11.50287513</cx:pt>
          <cx:pt idx="3074">11.56171563</cx:pt>
          <cx:pt idx="3075">11.71177632</cx:pt>
          <cx:pt idx="3076">11.65268741</cx:pt>
          <cx:pt idx="3077">10.87804719</cx:pt>
          <cx:pt idx="3078">12.019743070000001</cx:pt>
          <cx:pt idx="3079">11.3736634</cx:pt>
          <cx:pt idx="3080">12.10071213</cx:pt>
          <cx:pt idx="3081">12.160028710000001</cx:pt>
          <cx:pt idx="3082">11.775289730000001</cx:pt>
          <cx:pt idx="3083">11.669929209999999</cx:pt>
          <cx:pt idx="3084">11.820042450000001</cx:pt>
          <cx:pt idx="3085">11.00209984</cx:pt>
          <cx:pt idx="3086">11.3736634</cx:pt>
          <cx:pt idx="3087">11.849397700000001</cx:pt>
          <cx:pt idx="3088">12.167851430000001</cx:pt>
          <cx:pt idx="3089">11.97665948</cx:pt>
          <cx:pt idx="3090">11.36210258</cx:pt>
          <cx:pt idx="3091">11.678439900000001</cx:pt>
          <cx:pt idx="3092">11.69524702</cx:pt>
          <cx:pt idx="3093">12.345834590000001</cx:pt>
          <cx:pt idx="3094">11.32659589</cx:pt>
          <cx:pt idx="3095">11.65702581</cx:pt>
          <cx:pt idx="3096">11.46163217</cx:pt>
          <cx:pt idx="3097">11.3736634</cx:pt>
          <cx:pt idx="3098">12.037653990000001</cx:pt>
          <cx:pt idx="3099">12.3883942</cx:pt>
          <cx:pt idx="3100">11.69524702</cx:pt>
          <cx:pt idx="3101">11.42409425</cx:pt>
          <cx:pt idx="3102">12.180754840000001</cx:pt>
          <cx:pt idx="3103">11.61728548</cx:pt>
          <cx:pt idx="3104">11.51292546</cx:pt>
          <cx:pt idx="3105">11.934919880000001</cx:pt>
          <cx:pt idx="3106">11.970350310000001</cx:pt>
          <cx:pt idx="3107">12.429216200000001</cx:pt>
          <cx:pt idx="3108">11.0020165</cx:pt>
          <cx:pt idx="3109">12.10071213</cx:pt>
          <cx:pt idx="3110">12.10071213</cx:pt>
          <cx:pt idx="3111">11.957611289999999</cx:pt>
          <cx:pt idx="3112">11.58058411</cx:pt>
          <cx:pt idx="3113">11.908340239999999</cx:pt>
          <cx:pt idx="3114">11.775289730000001</cx:pt>
          <cx:pt idx="3115">11.92503512</cx:pt>
          <cx:pt idx="3116">11.813030060000001</cx:pt>
          <cx:pt idx="3117">11.73566894</cx:pt>
          <cx:pt idx="3118">12.42901618</cx:pt>
          <cx:pt idx="3119">12.676076269999999</cx:pt>
          <cx:pt idx="3120">11.630708500000001</cx:pt>
          <cx:pt idx="3121">10.63344871</cx:pt>
          <cx:pt idx="3122">11.51292546</cx:pt>
          <cx:pt idx="3123">12.037653990000001</cx:pt>
          <cx:pt idx="3124">11.96718074</cx:pt>
          <cx:pt idx="3125">12.40901349</cx:pt>
          <cx:pt idx="3126">11.669929209999999</cx:pt>
          <cx:pt idx="3127">12.180754840000001</cx:pt>
          <cx:pt idx="3128">11.3083583</cx:pt>
          <cx:pt idx="3129">11.3736634</cx:pt>
          <cx:pt idx="3130">11.65268741</cx:pt>
          <cx:pt idx="3131">11.9511804</cx:pt>
          <cx:pt idx="3132">11.8913619</cx:pt>
          <cx:pt idx="3133">12.354492649999999</cx:pt>
          <cx:pt idx="3134">11.66950177</cx:pt>
          <cx:pt idx="3135">11.845819880000001</cx:pt>
          <cx:pt idx="3136">11.65268741</cx:pt>
          <cx:pt idx="3137">11.15625052</cx:pt>
          <cx:pt idx="3138">12.02574909</cx:pt>
          <cx:pt idx="3139">11.813030060000001</cx:pt>
          <cx:pt idx="3140">11.15625052</cx:pt>
          <cx:pt idx="3141">11.69107165</cx:pt>
          <cx:pt idx="3142">11.9511804</cx:pt>
          <cx:pt idx="3143">12.037653990000001</cx:pt>
          <cx:pt idx="3144">12.765688430000001</cx:pt>
          <cx:pt idx="3145">12.84000047</cx:pt>
          <cx:pt idx="3146">11.7905572</cx:pt>
          <cx:pt idx="3147">11.561239329999999</cx:pt>
          <cx:pt idx="3148">11.46163217</cx:pt>
          <cx:pt idx="3149">11.407564949999999</cx:pt>
          <cx:pt idx="3150">11.630708500000001</cx:pt>
          <cx:pt idx="3151">12.691580460000001</cx:pt>
          <cx:pt idx="3152">11.58058411</cx:pt>
          <cx:pt idx="3153">11.69524702</cx:pt>
          <cx:pt idx="3154">12.07254125</cx:pt>
          <cx:pt idx="3155">12.30591798</cx:pt>
          <cx:pt idx="3156">11.85296277</cx:pt>
          <cx:pt idx="3157">11.69524702</cx:pt>
          <cx:pt idx="3158">11.7905572</cx:pt>
          <cx:pt idx="3159">11.56171563</cx:pt>
          <cx:pt idx="3160">11.542484269999999</cx:pt>
          <cx:pt idx="3161">11.849397700000001</cx:pt>
          <cx:pt idx="3162">11.813030060000001</cx:pt>
          <cx:pt idx="3163">11.60823564</cx:pt>
          <cx:pt idx="3164">10.37349118</cx:pt>
          <cx:pt idx="3165">11.813030060000001</cx:pt>
          <cx:pt idx="3166">11.894780709999999</cx:pt>
          <cx:pt idx="3167">11.542484269999999</cx:pt>
          <cx:pt idx="3168">11.628483810000001</cx:pt>
          <cx:pt idx="3169">11.73606902</cx:pt>
          <cx:pt idx="3170">11.2835123</cx:pt>
          <cx:pt idx="3171">11.04292184</cx:pt>
          <cx:pt idx="3172">12.01370075</cx:pt>
          <cx:pt idx="3173">11.492722759999999</cx:pt>
          <cx:pt idx="3174">11.69524702</cx:pt>
          <cx:pt idx="3175">11.225243389999999</cx:pt>
          <cx:pt idx="3176">10.799575580000001</cx:pt>
          <cx:pt idx="3177">11.56171563</cx:pt>
          <cx:pt idx="3178">11.50287513</cx:pt>
          <cx:pt idx="3179">12.39669301</cx:pt>
          <cx:pt idx="3180">12.07254125</cx:pt>
          <cx:pt idx="3181">12.59473064</cx:pt>
          <cx:pt idx="3182">11.35040654</cx:pt>
          <cx:pt idx="3183">11.31447453</cx:pt>
          <cx:pt idx="3184">12.23076526</cx:pt>
          <cx:pt idx="3185">11.35040654</cx:pt>
          <cx:pt idx="3186">12.49874226</cx:pt>
          <cx:pt idx="3187">11.719939630000001</cx:pt>
          <cx:pt idx="3188">10.87804719</cx:pt>
          <cx:pt idx="3189">11.112447899999999</cx:pt>
          <cx:pt idx="3190">11.73606902</cx:pt>
          <cx:pt idx="3191">11.56171563</cx:pt>
          <cx:pt idx="3192">10.96819829</cx:pt>
          <cx:pt idx="3193">11.225243389999999</cx:pt>
          <cx:pt idx="3194">12.36734079</cx:pt>
          <cx:pt idx="3195">11.51292546</cx:pt>
          <cx:pt idx="3196">12.100434310000001</cx:pt>
          <cx:pt idx="3197">11.225243389999999</cx:pt>
          <cx:pt idx="3198">11.225243389999999</cx:pt>
          <cx:pt idx="3199">11.97665948</cx:pt>
          <cx:pt idx="3200">11.870599909999999</cx:pt>
          <cx:pt idx="3201">11.73606902</cx:pt>
          <cx:pt idx="3202">11.641758340000001</cx:pt>
          <cx:pt idx="3203">11.50236995</cx:pt>
          <cx:pt idx="3204">12.10071213</cx:pt>
          <cx:pt idx="3205">11.56171563</cx:pt>
          <cx:pt idx="3206">11.964001079999999</cx:pt>
          <cx:pt idx="3207">11.73606902</cx:pt>
          <cx:pt idx="3208">11.982929090000001</cx:pt>
          <cx:pt idx="3209">12.10071213</cx:pt>
          <cx:pt idx="3210">11.225243389999999</cx:pt>
          <cx:pt idx="3211">11.09741002</cx:pt>
          <cx:pt idx="3212">11.88552297</cx:pt>
          <cx:pt idx="3213">12.10071213</cx:pt>
          <cx:pt idx="3214">11.849397700000001</cx:pt>
          <cx:pt idx="3215">11.46163217</cx:pt>
          <cx:pt idx="3216">12.15477935</cx:pt>
          <cx:pt idx="3217">12.323855679999999</cx:pt>
          <cx:pt idx="3218">11.73606902</cx:pt>
          <cx:pt idx="3219">12.07254125</cx:pt>
          <cx:pt idx="3220">11.7905572</cx:pt>
          <cx:pt idx="3221">11.127262979999999</cx:pt>
          <cx:pt idx="3222">11.429543860000001</cx:pt>
          <cx:pt idx="3223">11.55694235</cx:pt>
          <cx:pt idx="3224">11.72803684</cx:pt>
          <cx:pt idx="3225">12.264341549999999</cx:pt>
          <cx:pt idx="3226">12.08953883</cx:pt>
          <cx:pt idx="3227">11.96187143</cx:pt>
          <cx:pt idx="3228">11.066638360000001</cx:pt>
          <cx:pt idx="3229">10.96819829</cx:pt>
          <cx:pt idx="3230">11.73606902</cx:pt>
          <cx:pt idx="3231">12.10068435</cx:pt>
          <cx:pt idx="3232">11.870599909999999</cx:pt>
          <cx:pt idx="3233">11.48760766</cx:pt>
          <cx:pt idx="3234">10.989335390000001</cx:pt>
          <cx:pt idx="3235">11.56171563</cx:pt>
          <cx:pt idx="3236">11.8277362</cx:pt>
          <cx:pt idx="3237">11.35040654</cx:pt>
          <cx:pt idx="3238">13.091904169999999</cx:pt>
          <cx:pt idx="3239">11.35040654</cx:pt>
          <cx:pt idx="3240">11.089805419999999</cx:pt>
          <cx:pt idx="3241">11.225243389999999</cx:pt>
          <cx:pt idx="3242">12.264341549999999</cx:pt>
          <cx:pt idx="3243">11.71177632</cx:pt>
          <cx:pt idx="3244">11.88448902</cx:pt>
          <cx:pt idx="3245">11.31447453</cx:pt>
          <cx:pt idx="3246">11.73606902</cx:pt>
          <cx:pt idx="3247">11.56171563</cx:pt>
          <cx:pt idx="3248">11.867097279999999</cx:pt>
          <cx:pt idx="3249">11.621779869999999</cx:pt>
          <cx:pt idx="3250">12.206072649999999</cx:pt>
          <cx:pt idx="3251">12.577636200000001</cx:pt>
          <cx:pt idx="3252">11.9511804</cx:pt>
          <cx:pt idx="3253">11.60823564</cx:pt>
          <cx:pt idx="3254">11.8277362</cx:pt>
          <cx:pt idx="3255">11.69524702</cx:pt>
          <cx:pt idx="3256">11.88448902</cx:pt>
          <cx:pt idx="3257">11.69524702</cx:pt>
          <cx:pt idx="3258">11.68687877</cx:pt>
          <cx:pt idx="3259">11.332601909999999</cx:pt>
          <cx:pt idx="3260">11.15625052</cx:pt>
          <cx:pt idx="3261">11.68687877</cx:pt>
          <cx:pt idx="3262">12.971540490000001</cx:pt>
          <cx:pt idx="3263">11.69107165</cx:pt>
          <cx:pt idx="3264">10.91508846</cx:pt>
          <cx:pt idx="3265">11.85651517</cx:pt>
          <cx:pt idx="3266">11.849397700000001</cx:pt>
          <cx:pt idx="3267">11.35040654</cx:pt>
          <cx:pt idx="3268">11.87756858</cx:pt>
          <cx:pt idx="3269">11.270853900000001</cx:pt>
          <cx:pt idx="3270">11.65268741</cx:pt>
          <cx:pt idx="3271">11.04292184</cx:pt>
          <cx:pt idx="3272">11.83500896</cx:pt>
          <cx:pt idx="3273">11.50287513</cx:pt>
          <cx:pt idx="3274">11.09741002</cx:pt>
          <cx:pt idx="3275">11.56171563</cx:pt>
          <cx:pt idx="3276">11.69524702</cx:pt>
          <cx:pt idx="3277">11.69524702</cx:pt>
          <cx:pt idx="3278">11.641758340000001</cx:pt>
          <cx:pt idx="3279">11.621779869999999</cx:pt>
          <cx:pt idx="3280">11.63955812</cx:pt>
          <cx:pt idx="3281">11.630708500000001</cx:pt>
          <cx:pt idx="3282">11.456355110000001</cx:pt>
          <cx:pt idx="3283">11.982929090000001</cx:pt>
          <cx:pt idx="3284">11.47729829</cx:pt>
          <cx:pt idx="3285">11.71177632</cx:pt>
          <cx:pt idx="3286">11.69524702</cx:pt>
          <cx:pt idx="3287">12.220961259999999</cx:pt>
          <cx:pt idx="3288">12.05233855</cx:pt>
          <cx:pt idx="3289">12.07254125</cx:pt>
          <cx:pt idx="3290">11.26382287</cx:pt>
          <cx:pt idx="3291">11.964001079999999</cx:pt>
          <cx:pt idx="3292">11.53761808</cx:pt>
          <cx:pt idx="3293">13.038981769999999</cx:pt>
          <cx:pt idx="3294">12.1281111</cx:pt>
          <cx:pt idx="3295">11.09741002</cx:pt>
          <cx:pt idx="3296">11.58058411</cx:pt>
          <cx:pt idx="3297">12.206072649999999</cx:pt>
          <cx:pt idx="3298">11.1844214</cx:pt>
          <cx:pt idx="3299">11.630708500000001</cx:pt>
          <cx:pt idx="3300">11.01862914</cx:pt>
          <cx:pt idx="3301">11.440354770000001</cx:pt>
          <cx:pt idx="3302">11.571194370000001</cx:pt>
          <cx:pt idx="3303">11.45105006</cx:pt>
          <cx:pt idx="3304">11.225243389999999</cx:pt>
          <cx:pt idx="3305">11.564217259999999</cx:pt>
          <cx:pt idx="3306">12.35233515</cx:pt>
          <cx:pt idx="3307">11.92503512</cx:pt>
          <cx:pt idx="3308">12.1281111</cx:pt>
          <cx:pt idx="3309">12.417143619999999</cx:pt>
          <cx:pt idx="3310">11.73606902</cx:pt>
          <cx:pt idx="3311">12.38421883</cx:pt>
          <cx:pt idx="3312">11.418614789999999</cx:pt>
          <cx:pt idx="3313">13.617059619999999</cx:pt>
          <cx:pt idx="3314">11.69524702</cx:pt>
          <cx:pt idx="3315">12.33490552</cx:pt>
          <cx:pt idx="3316">11.669886480000001</cx:pt>
          <cx:pt idx="3317">11.56171563</cx:pt>
          <cx:pt idx="3318">11.944707879999999</cx:pt>
          <cx:pt idx="3319">12.24288662</cx:pt>
          <cx:pt idx="3320">11.88448902</cx:pt>
          <cx:pt idx="3321">11.08214255</cx:pt>
          <cx:pt idx="3322">12.01370075</cx:pt>
          <cx:pt idx="3323">12.98731083</cx:pt>
          <cx:pt idx="3324">10.809727949999999</cx:pt>
          <cx:pt idx="3325">11.36789969</cx:pt>
          <cx:pt idx="3326">11.73602902</cx:pt>
          <cx:pt idx="3327">12.50617724</cx:pt>
          <cx:pt idx="3328">11.73566894</cx:pt>
          <cx:pt idx="3329">11.15625052</cx:pt>
          <cx:pt idx="3330">12.971540490000001</cx:pt>
          <cx:pt idx="3331">11.242873729999999</cx:pt>
          <cx:pt idx="3332">11.440354770000001</cx:pt>
          <cx:pt idx="3333">11.64395373</cx:pt>
          <cx:pt idx="3334">12.1281111</cx:pt>
          <cx:pt idx="3335">12.23076526</cx:pt>
          <cx:pt idx="3336">12.759957760000001</cx:pt>
          <cx:pt idx="3337">12.01370075</cx:pt>
          <cx:pt idx="3338">12.80765263</cx:pt>
          <cx:pt idx="3339">11.23848862</cx:pt>
          <cx:pt idx="3340">11.589886509999999</cx:pt>
          <cx:pt idx="3341">12.01370075</cx:pt>
          <cx:pt idx="3342">12.21354466</cx:pt>
          <cx:pt idx="3343">11.43496392</cx:pt>
          <cx:pt idx="3344">11.73606902</cx:pt>
          <cx:pt idx="3345">12.206072649999999</cx:pt>
          <cx:pt idx="3346">12.10071213</cx:pt>
          <cx:pt idx="3347">11.28978191</cx:pt>
          <cx:pt idx="3348">11.669929209999999</cx:pt>
          <cx:pt idx="3349">11.28978191</cx:pt>
          <cx:pt idx="3350">11.69524702</cx:pt>
          <cx:pt idx="3351">11.112447899999999</cx:pt>
          <cx:pt idx="3352">11.65268741</cx:pt>
          <cx:pt idx="3353">11.88445454</cx:pt>
          <cx:pt idx="3354">12.429216200000001</cx:pt>
          <cx:pt idx="3355">11.982929090000001</cx:pt>
          <cx:pt idx="3356">12.42901618</cx:pt>
          <cx:pt idx="3357">11.44571672</cx:pt>
          <cx:pt idx="3358">11.08214255</cx:pt>
          <cx:pt idx="3359">12.04355372</cx:pt>
          <cx:pt idx="3360">12.206072649999999</cx:pt>
          <cx:pt idx="3361">11.661345470000001</cx:pt>
          <cx:pt idx="3362">11.775289730000001</cx:pt>
          <cx:pt idx="3363">12.323855679999999</cx:pt>
          <cx:pt idx="3364">12.323855679999999</cx:pt>
          <cx:pt idx="3365">11.2185544</cx:pt>
          <cx:pt idx="3366">11.88448902</cx:pt>
          <cx:pt idx="3367">11.51292546</cx:pt>
          <cx:pt idx="3368">11.99535161</cx:pt>
          <cx:pt idx="3369">11.8913619</cx:pt>
          <cx:pt idx="3370">11.51292546</cx:pt>
          <cx:pt idx="3371">13.23569206</cx:pt>
          <cx:pt idx="3372">11.9511804</cx:pt>
          <cx:pt idx="3373">11.45105006</cx:pt>
          <cx:pt idx="3374">12.04355372</cx:pt>
          <cx:pt idx="3375">12.165250650000001</cx:pt>
          <cx:pt idx="3376">12.180754840000001</cx:pt>
          <cx:pt idx="3377">11.894780709999999</cx:pt>
          <cx:pt idx="3378">12.70684793</cx:pt>
          <cx:pt idx="3379">11.532728090000001</cx:pt>
          <cx:pt idx="3380">11.621779869999999</cx:pt>
          <cx:pt idx="3381">11.60823564</cx:pt>
          <cx:pt idx="3382">11.65268741</cx:pt>
          <cx:pt idx="3383">12.287422189999999</cx:pt>
          <cx:pt idx="3384">12.028738629999999</cx:pt>
          <cx:pt idx="3385">11.91839057</cx:pt>
          <cx:pt idx="3386">12.66032792</cx:pt>
          <cx:pt idx="3387">11.60823564</cx:pt>
          <cx:pt idx="3388">11.944707879999999</cx:pt>
          <cx:pt idx="3389">11.64395373</cx:pt>
          <cx:pt idx="3390">11.163367989999999</cx:pt>
          <cx:pt idx="3391">11.73606902</cx:pt>
          <cx:pt idx="3392">12.80765263</cx:pt>
          <cx:pt idx="3393">11.82041016</cx:pt>
          <cx:pt idx="3394">11.24504602</cx:pt>
          <cx:pt idx="3395">11.9511804</cx:pt>
          <cx:pt idx="3396">11.7829526</cx:pt>
          <cx:pt idx="3397">11.56171563</cx:pt>
          <cx:pt idx="3398">11.05089001</cx:pt>
          <cx:pt idx="3399">11.73606902</cx:pt>
          <cx:pt idx="3400">12.429216200000001</cx:pt>
          <cx:pt idx="3401">11.492722759999999</cx:pt>
          <cx:pt idx="3402">11.957611289999999</cx:pt>
          <cx:pt idx="3403">11.127262979999999</cx:pt>
          <cx:pt idx="3404">12.72188581</cx:pt>
          <cx:pt idx="3405">11.60823564</cx:pt>
          <cx:pt idx="3406">11.19134184</cx:pt>
          <cx:pt idx="3407">11.77490504</cx:pt>
          <cx:pt idx="3408">12.429216200000001</cx:pt>
          <cx:pt idx="3409">11.82590972</cx:pt>
          <cx:pt idx="3410">11.719939630000001</cx:pt>
          <cx:pt idx="3411">12.429216200000001</cx:pt>
          <cx:pt idx="3412">11.73606902</cx:pt>
          <cx:pt idx="3413">11.894780709999999</cx:pt>
          <cx:pt idx="3414">11.99535161</cx:pt>
          <cx:pt idx="3415">11.407564949999999</cx:pt>
          <cx:pt idx="3416">11.73566894</cx:pt>
          <cx:pt idx="3417">12.323855679999999</cx:pt>
          <cx:pt idx="3418">12.345834590000001</cx:pt>
          <cx:pt idx="3419">11.849397700000001</cx:pt>
          <cx:pt idx="3420">12.04355372</cx:pt>
          <cx:pt idx="3421">12.676076269999999</cx:pt>
          <cx:pt idx="3422">12.083905010000001</cx:pt>
          <cx:pt idx="3423">11.08214255</cx:pt>
          <cx:pt idx="3424">11.982929090000001</cx:pt>
          <cx:pt idx="3425">12.11176197</cx:pt>
          <cx:pt idx="3426">12.180754840000001</cx:pt>
          <cx:pt idx="3427">11.51292546</cx:pt>
          <cx:pt idx="3428">12.82125828</cx:pt>
          <cx:pt idx="3429">12.72188581</cx:pt>
          <cx:pt idx="3430">11.56171563</cx:pt>
          <cx:pt idx="3431">11.678439900000001</cx:pt>
          <cx:pt idx="3432">11.69524702</cx:pt>
          <cx:pt idx="3433">12.59473064</cx:pt>
          <cx:pt idx="3434">11.87756858</cx:pt>
          <cx:pt idx="3435">11.1844214</cx:pt>
          <cx:pt idx="3436">11.35040654</cx:pt>
          <cx:pt idx="3437">11.482466260000001</cx:pt>
          <cx:pt idx="3438">11.73606902</cx:pt>
          <cx:pt idx="3439">12.15477935</cx:pt>
          <cx:pt idx="3440">11.19134184</cx:pt>
          <cx:pt idx="3441">12.10071213</cx:pt>
          <cx:pt idx="3442">11.678439900000001</cx:pt>
          <cx:pt idx="3443">11.7905572</cx:pt>
          <cx:pt idx="3444">11.775289730000001</cx:pt>
          <cx:pt idx="3445">11.71177632</cx:pt>
          <cx:pt idx="3446">12.15477935</cx:pt>
          <cx:pt idx="3447">12.70366104</cx:pt>
          <cx:pt idx="3448">11.91839057</cx:pt>
          <cx:pt idx="3449">11.421358270000001</cx:pt>
          <cx:pt idx="3450">12.429216200000001</cx:pt>
          <cx:pt idx="3451">11.24504602</cx:pt>
          <cx:pt idx="3452">13.75894021</cx:pt>
          <cx:pt idx="3453">11.7905572</cx:pt>
          <cx:pt idx="3454">11.28978191</cx:pt>
          <cx:pt idx="3455">11.69524702</cx:pt>
          <cx:pt idx="3456">11.32659589</cx:pt>
          <cx:pt idx="3457">11.51292546</cx:pt>
          <cx:pt idx="3458">11.69524702</cx:pt>
          <cx:pt idx="3459">11.407564949999999</cx:pt>
          <cx:pt idx="3460">11.73606902</cx:pt>
          <cx:pt idx="3461">11.09741002</cx:pt>
          <cx:pt idx="3462">12.886641040000001</cx:pt>
          <cx:pt idx="3463">12.417143619999999</cx:pt>
          <cx:pt idx="3464">11.28978191</cx:pt>
          <cx:pt idx="3465">11.407564949999999</cx:pt>
          <cx:pt idx="3466">11.69524702</cx:pt>
          <cx:pt idx="3467">12.847926530000001</cx:pt>
          <cx:pt idx="3468">12.06104687</cx:pt>
          <cx:pt idx="3469">11.88448902</cx:pt>
          <cx:pt idx="3470">11.2185544</cx:pt>
          <cx:pt idx="3471">12.10071213</cx:pt>
          <cx:pt idx="3472">12.30138283</cx:pt>
          <cx:pt idx="3473">10.668955390000001</cx:pt>
          <cx:pt idx="3474">11.60823564</cx:pt>
          <cx:pt idx="3475">11.225243389999999</cx:pt>
          <cx:pt idx="3476">11.964001079999999</cx:pt>
          <cx:pt idx="3477">12.01370075</cx:pt>
          <cx:pt idx="3478">12.254862810000001</cx:pt>
          <cx:pt idx="3479">12.09793049</cx:pt>
          <cx:pt idx="3480">10.91508846</cx:pt>
          <cx:pt idx="3481">11.7829526</cx:pt>
          <cx:pt idx="3482">11.71177632</cx:pt>
          <cx:pt idx="3483">12.3883942</cx:pt>
          <cx:pt idx="3484">11.04292184</cx:pt>
          <cx:pt idx="3485">11.04292184</cx:pt>
          <cx:pt idx="3486">11.982929090000001</cx:pt>
          <cx:pt idx="3487">11.46163217</cx:pt>
          <cx:pt idx="3488">11.08214255</cx:pt>
          <cx:pt idx="3489">11.67419361</cx:pt>
          <cx:pt idx="3490">11.46163217</cx:pt>
          <cx:pt idx="3491">13.704579000000001</cx:pt>
          <cx:pt idx="3492">11.61728548</cx:pt>
          <cx:pt idx="3493">12.072255500000001</cx:pt>
          <cx:pt idx="3494">11.898187869999999</cx:pt>
          <cx:pt idx="3495">11.69524702</cx:pt>
          <cx:pt idx="3496">11.31447453</cx:pt>
          <cx:pt idx="3497">11.225243389999999</cx:pt>
          <cx:pt idx="3498">11.56171563</cx:pt>
          <cx:pt idx="3499">11.71177632</cx:pt>
          <cx:pt idx="3500">11.64395373</cx:pt>
          <cx:pt idx="3501">11.385092090000001</cx:pt>
          <cx:pt idx="3502">11.492722759999999</cx:pt>
          <cx:pt idx="3503">11.51292546</cx:pt>
          <cx:pt idx="3504">11.51242534</cx:pt>
          <cx:pt idx="3505">11.88448902</cx:pt>
          <cx:pt idx="3506">11.982929090000001</cx:pt>
          <cx:pt idx="3507">11.10495723</cx:pt>
          <cx:pt idx="3508">11.08214255</cx:pt>
          <cx:pt idx="3509">11.440354770000001</cx:pt>
          <cx:pt idx="3510">11.492722759999999</cx:pt>
          <cx:pt idx="3511">11.46163217</cx:pt>
          <cx:pt idx="3512">11.00209984</cx:pt>
          <cx:pt idx="3513">11.225243389999999</cx:pt>
          <cx:pt idx="3514">11.65268741</cx:pt>
          <cx:pt idx="3515">11.849397700000001</cx:pt>
          <cx:pt idx="3516">12.00762171</cx:pt>
          <cx:pt idx="3517">12.031719259999999</cx:pt>
          <cx:pt idx="3518">11.69524702</cx:pt>
          <cx:pt idx="3519">12.23076526</cx:pt>
          <cx:pt idx="3520">11.28978191</cx:pt>
          <cx:pt idx="3521">11.82041016</cx:pt>
          <cx:pt idx="3522">11.5228758</cx:pt>
          <cx:pt idx="3523">11.24504602</cx:pt>
          <cx:pt idx="3524">11.58058411</cx:pt>
          <cx:pt idx="3525">12.04355372</cx:pt>
          <cx:pt idx="3526">11.05089001</cx:pt>
          <cx:pt idx="3527">11.73566894</cx:pt>
          <cx:pt idx="3528">11.36789969</cx:pt>
          <cx:pt idx="3529">11.775289730000001</cx:pt>
          <cx:pt idx="3530">11.73606902</cx:pt>
          <cx:pt idx="3531">11.28971941</cx:pt>
          <cx:pt idx="3532">12.11176197</cx:pt>
          <cx:pt idx="3533">11.849397700000001</cx:pt>
          <cx:pt idx="3534">11.71177632</cx:pt>
          <cx:pt idx="3535">12.644327580000001</cx:pt>
          <cx:pt idx="3536">11.26446411</cx:pt>
          <cx:pt idx="3537">11.3736634</cx:pt>
          <cx:pt idx="3538">11.60823564</cx:pt>
          <cx:pt idx="3539">12.542544879999999</cx:pt>
          <cx:pt idx="3540">11.77912851</cx:pt>
          <cx:pt idx="3541">12.043259559999999</cx:pt>
          <cx:pt idx="3542">11.69524702</cx:pt>
          <cx:pt idx="3543">11.849397700000001</cx:pt>
          <cx:pt idx="3544">12.505992040000001</cx:pt>
          <cx:pt idx="3545">13.0280527</cx:pt>
          <cx:pt idx="3546">11.36210258</cx:pt>
          <cx:pt idx="3547">10.81977828</cx:pt>
          <cx:pt idx="3548">11.407564949999999</cx:pt>
          <cx:pt idx="3549">11.669929209999999</cx:pt>
          <cx:pt idx="3550">12.59473064</cx:pt>
          <cx:pt idx="3551">12.296827009999999</cx:pt>
          <cx:pt idx="3552">12.89295021</cx:pt>
          <cx:pt idx="3553">11.24504602</cx:pt>
          <cx:pt idx="3554">11.22790651</cx:pt>
          <cx:pt idx="3555">13.353475100000001</cx:pt>
          <cx:pt idx="3556">13.822486169999999</cx:pt>
          <cx:pt idx="3557">12.51786057</cx:pt>
          <cx:pt idx="3558">11.589886509999999</cx:pt>
          <cx:pt idx="3559">11.440354770000001</cx:pt>
          <cx:pt idx="3560">11.440354770000001</cx:pt>
          <cx:pt idx="3561">11.79433792</cx:pt>
          <cx:pt idx="3562">11.28978191</cx:pt>
          <cx:pt idx="3563">11.982929090000001</cx:pt>
          <cx:pt idx="3564">11.73606902</cx:pt>
          <cx:pt idx="3565">11.669929209999999</cx:pt>
          <cx:pt idx="3566">12.345834590000001</cx:pt>
          <cx:pt idx="3567">11.034889659999999</cx:pt>
          <cx:pt idx="3568">11.32659589</cx:pt>
          <cx:pt idx="3569">10.844470899999999</cx:pt>
          <cx:pt idx="3570">11.429543860000001</cx:pt>
          <cx:pt idx="3571">10.91508846</cx:pt>
          <cx:pt idx="3572">11.127262979999999</cx:pt>
          <cx:pt idx="3573">11.29601246</cx:pt>
          <cx:pt idx="3574">11.50287513</cx:pt>
          <cx:pt idx="3575">12.292250340000001</cx:pt>
          <cx:pt idx="3576">11.33857208</cx:pt>
          <cx:pt idx="3577">10.65135963</cx:pt>
          <cx:pt idx="3578">11.56171563</cx:pt>
          <cx:pt idx="3579">11.73606902</cx:pt>
          <cx:pt idx="3580">11.30220443</cx:pt>
          <cx:pt idx="3581">11.69524702</cx:pt>
          <cx:pt idx="3582">11.11988288</cx:pt>
          <cx:pt idx="3583">12.31268238</cx:pt>
          <cx:pt idx="3584">11.407564949999999</cx:pt>
          <cx:pt idx="3585">11.9511804</cx:pt>
          <cx:pt idx="3586">11.53761808</cx:pt>
          <cx:pt idx="3587">12.28765263</cx:pt>
          <cx:pt idx="3588">11.2185544</cx:pt>
          <cx:pt idx="3589">11.85651517</cx:pt>
          <cx:pt idx="3590">12.07254125</cx:pt>
          <cx:pt idx="3591">11.85647971</cx:pt>
          <cx:pt idx="3592">11.56171563</cx:pt>
          <cx:pt idx="3593">11.24504602</cx:pt>
          <cx:pt idx="3594">12.34235026</cx:pt>
          <cx:pt idx="3595">12.23076526</cx:pt>
          <cx:pt idx="3596">12.170445470000001</cx:pt>
          <cx:pt idx="3597">11.29601246</cx:pt>
          <cx:pt idx="3598">11.607780999999999</cx:pt>
          <cx:pt idx="3599">11.429543860000001</cx:pt>
          <cx:pt idx="3600">12.47990931</cx:pt>
          <cx:pt idx="3601">11.813030060000001</cx:pt>
          <cx:pt idx="3602">11.69732819</cx:pt>
          <cx:pt idx="3603">11.22790651</cx:pt>
          <cx:pt idx="3604">11.759785539999999</cx:pt>
          <cx:pt idx="3605">11.71177632</cx:pt>
          <cx:pt idx="3606">11.225243389999999</cx:pt>
          <cx:pt idx="3607">11.28978191</cx:pt>
          <cx:pt idx="3608">11.385092090000001</cx:pt>
          <cx:pt idx="3609">11.440354770000001</cx:pt>
          <cx:pt idx="3610">12.031719259999999</cx:pt>
          <cx:pt idx="3611">12.07254125</cx:pt>
          <cx:pt idx="3612">12.30138283</cx:pt>
          <cx:pt idx="3613">11.51292546</cx:pt>
          <cx:pt idx="3614">10.81977828</cx:pt>
          <cx:pt idx="3615">11.407564949999999</cx:pt>
          <cx:pt idx="3616">12.644327580000001</cx:pt>
          <cx:pt idx="3617">12.24288662</cx:pt>
          <cx:pt idx="3618">11.91839057</cx:pt>
          <cx:pt idx="3619">12.429216200000001</cx:pt>
          <cx:pt idx="3620">10.665460919999999</cx:pt>
          <cx:pt idx="3621">11.418614789999999</cx:pt>
          <cx:pt idx="3622">11.47210347</cx:pt>
          <cx:pt idx="3623">10.714417770000001</cx:pt>
          <cx:pt idx="3624">11.31447453</cx:pt>
          <cx:pt idx="3625">11.15625052</cx:pt>
          <cx:pt idx="3626">11.30220443</cx:pt>
          <cx:pt idx="3627">11.19134184</cx:pt>
          <cx:pt idx="3628">12.063932879999999</cx:pt>
          <cx:pt idx="3629">13.997832109999999</cx:pt>
          <cx:pt idx="3630">11.68266824</cx:pt>
          <cx:pt idx="3631">12.028738629999999</cx:pt>
          <cx:pt idx="3632">11.860054999999999</cx:pt>
          <cx:pt idx="3633">11.21182037</cx:pt>
          <cx:pt idx="3634">11.456355110000001</cx:pt>
          <cx:pt idx="3635">11.747997590000001</cx:pt>
          <cx:pt idx="3636">11.00209984</cx:pt>
          <cx:pt idx="3637">12.323855679999999</cx:pt>
          <cx:pt idx="3638">12.292250340000001</cx:pt>
          <cx:pt idx="3639">11.51292546</cx:pt>
          <cx:pt idx="3640">11.63955812</cx:pt>
          <cx:pt idx="3641">12.180754840000001</cx:pt>
          <cx:pt idx="3642">12.36307639</cx:pt>
          <cx:pt idx="3643">11.95085776</cx:pt>
          <cx:pt idx="3644">11.05089001</cx:pt>
          <cx:pt idx="3645">11.678439900000001</cx:pt>
          <cx:pt idx="3646">10.858999000000001</cx:pt>
          <cx:pt idx="3647">11.1844214</cx:pt>
          <cx:pt idx="3648">11.59910316</cx:pt>
          <cx:pt idx="3649">12.10071213</cx:pt>
          <cx:pt idx="3650">11.56171563</cx:pt>
          <cx:pt idx="3651">11.767567680000001</cx:pt>
          <cx:pt idx="3652">12.10071213</cx:pt>
          <cx:pt idx="3653">12.49500394</cx:pt>
          <cx:pt idx="3654">12.676076269999999</cx:pt>
          <cx:pt idx="3655">11.85651517</cx:pt>
          <cx:pt idx="3656">11.24504602</cx:pt>
          <cx:pt idx="3657">11.982929090000001</cx:pt>
          <cx:pt idx="3658">11.68266824</cx:pt>
          <cx:pt idx="3659">11.957611289999999</cx:pt>
          <cx:pt idx="3660">11.385092090000001</cx:pt>
          <cx:pt idx="3661">11.69524702</cx:pt>
          <cx:pt idx="3662">11.04292184</cx:pt>
          <cx:pt idx="3663">11.43496392</cx:pt>
          <cx:pt idx="3664">11.85651517</cx:pt>
          <cx:pt idx="3665">11.24504602</cx:pt>
          <cx:pt idx="3666">11.429543860000001</cx:pt>
          <cx:pt idx="3667">11.51292546</cx:pt>
          <cx:pt idx="3668">11.65268741</cx:pt>
          <cx:pt idx="3669">11.684354580000001</cx:pt>
          <cx:pt idx="3670">11.69524702</cx:pt>
          <cx:pt idx="3671">11.65268741</cx:pt>
          <cx:pt idx="3672">12.936033800000001</cx:pt>
          <cx:pt idx="3673">11.1844214</cx:pt>
          <cx:pt idx="3674">11.849397700000001</cx:pt>
          <cx:pt idx="3675">10.78931908</cx:pt>
          <cx:pt idx="3676">11.22790651</cx:pt>
          <cx:pt idx="3677">12.1281111</cx:pt>
          <cx:pt idx="3678">11.775289730000001</cx:pt>
          <cx:pt idx="3679">12.1281111</cx:pt>
          <cx:pt idx="3680">11.79433792</cx:pt>
          <cx:pt idx="3681">11.36210258</cx:pt>
          <cx:pt idx="3682">11.27720313</cx:pt>
          <cx:pt idx="3683">11.88448902</cx:pt>
          <cx:pt idx="3684">11.982929090000001</cx:pt>
          <cx:pt idx="3685">11.492722759999999</cx:pt>
          <cx:pt idx="3686">11.407009240000001</cx:pt>
          <cx:pt idx="3687">11.970350310000001</cx:pt>
          <cx:pt idx="3688">11.141861779999999</cx:pt>
          <cx:pt idx="3689">11.9511804</cx:pt>
          <cx:pt idx="3690">12.56024446</cx:pt>
          <cx:pt idx="3691">11.65268741</cx:pt>
          <cx:pt idx="3692">11.982929090000001</cx:pt>
          <cx:pt idx="3693">12.1281111</cx:pt>
          <cx:pt idx="3694">12.56863025</cx:pt>
          <cx:pt idx="3695">11.669929209999999</cx:pt>
          <cx:pt idx="3696">11.626254149999999</cx:pt>
          <cx:pt idx="3697">11.69524702</cx:pt>
          <cx:pt idx="3698">11.56171563</cx:pt>
          <cx:pt idx="3699">11.813030060000001</cx:pt>
          <cx:pt idx="3700">11.429543860000001</cx:pt>
          <cx:pt idx="3701">11.56171563</cx:pt>
          <cx:pt idx="3702">11.198214719999999</cx:pt>
          <cx:pt idx="3703">10.81977828</cx:pt>
          <cx:pt idx="3704">11.28978191</cx:pt>
          <cx:pt idx="3705">11.225243389999999</cx:pt>
          <cx:pt idx="3706">12.075394319999999</cx:pt>
          <cx:pt idx="3707">11.034889659999999</cx:pt>
          <cx:pt idx="3708">13.75894021</cx:pt>
          <cx:pt idx="3709">11.669929209999999</cx:pt>
          <cx:pt idx="3710">12.10071213</cx:pt>
          <cx:pt idx="3711">11.91839057</cx:pt>
          <cx:pt idx="3712">12.19602231</cx:pt>
          <cx:pt idx="3713">11.429543860000001</cx:pt>
          <cx:pt idx="3714">11.60823564</cx:pt>
          <cx:pt idx="3715">11.73606902</cx:pt>
          <cx:pt idx="3716">11.547326890000001</cx:pt>
          <cx:pt idx="3717">12.01370075</cx:pt>
          <cx:pt idx="3718">12.04941884</cx:pt>
          <cx:pt idx="3719">11.849397700000001</cx:pt>
          <cx:pt idx="3720">11.517913009999999</cx:pt>
          <cx:pt idx="3721">11.982929090000001</cx:pt>
          <cx:pt idx="3722">11.2835123</cx:pt>
          <cx:pt idx="3723">10.87804719</cx:pt>
          <cx:pt idx="3724">11.65268741</cx:pt>
          <cx:pt idx="3725">11.92503512</cx:pt>
          <cx:pt idx="3726">11.2185544</cx:pt>
          <cx:pt idx="3727">12.1281111</cx:pt>
          <cx:pt idx="3728">12.06104687</cx:pt>
          <cx:pt idx="3729">11.99535161</cx:pt>
          <cx:pt idx="3730">11.32659589</cx:pt>
          <cx:pt idx="3731">11.85651517</cx:pt>
          <cx:pt idx="3732">11.84904049</cx:pt>
          <cx:pt idx="3733">11.60823564</cx:pt>
          <cx:pt idx="3734">12.1281111</cx:pt>
          <cx:pt idx="3735">11.707669539999999</cx:pt>
          <cx:pt idx="3736">11.88448902</cx:pt>
          <cx:pt idx="3737">11.32055357</cx:pt>
          <cx:pt idx="3738">10.96819829</cx:pt>
          <cx:pt idx="3739">12.644327580000001</cx:pt>
          <cx:pt idx="3740">12.238055689999999</cx:pt>
          <cx:pt idx="3741">11.60823564</cx:pt>
          <cx:pt idx="3742">10.87804719</cx:pt>
          <cx:pt idx="3743">12.330500219999999</cx:pt>
          <cx:pt idx="3744">11.849397700000001</cx:pt>
          <cx:pt idx="3745">11.65268741</cx:pt>
          <cx:pt idx="3746">11.60823564</cx:pt>
          <cx:pt idx="3747">12.206072649999999</cx:pt>
          <cx:pt idx="3748">11.429543860000001</cx:pt>
          <cx:pt idx="3749">12.59473064</cx:pt>
          <cx:pt idx="3750">11.775289730000001</cx:pt>
          <cx:pt idx="3751">11.65268741</cx:pt>
          <cx:pt idx="3752">11.429543860000001</cx:pt>
          <cx:pt idx="3753">11.775289730000001</cx:pt>
          <cx:pt idx="3754">11.385092090000001</cx:pt>
          <cx:pt idx="3755">11.65268741</cx:pt>
          <cx:pt idx="3756">11.127262979999999</cx:pt>
          <cx:pt idx="3757">12.82125828</cx:pt>
          <cx:pt idx="3758">11.775289730000001</cx:pt>
          <cx:pt idx="3759">11.418614789999999</cx:pt>
          <cx:pt idx="3760">12.40901349</cx:pt>
          <cx:pt idx="3761">10.75790288</cx:pt>
          <cx:pt idx="3762">11.775289730000001</cx:pt>
          <cx:pt idx="3763">11.669929209999999</cx:pt>
          <cx:pt idx="3764">11.5228758</cx:pt>
          <cx:pt idx="3765">12.1281111</cx:pt>
          <cx:pt idx="3766">13.704579000000001</cx:pt>
          <cx:pt idx="3767">12.18586994</cx:pt>
          <cx:pt idx="3768">11.813030060000001</cx:pt>
          <cx:pt idx="3769">12.42901618</cx:pt>
          <cx:pt idx="3770">11.37939407</cx:pt>
          <cx:pt idx="3771">12.14419724</cx:pt>
          <cx:pt idx="3772">11.8386256</cx:pt>
          <cx:pt idx="3773">12.10071213</cx:pt>
          <cx:pt idx="3774">11.5228758</cx:pt>
          <cx:pt idx="3775">11.51292546</cx:pt>
          <cx:pt idx="3776">12.42901618</cx:pt>
          <cx:pt idx="3777">12.24529336</cx:pt>
          <cx:pt idx="3778">11.30220443</cx:pt>
          <cx:pt idx="3779">11.17043516</cx:pt>
          <cx:pt idx="3780">10.976782030000001</cx:pt>
          <cx:pt idx="3781">11.198214719999999</cx:pt>
          <cx:pt idx="3782">11.08214255</cx:pt>
          <cx:pt idx="3783">11.00209984</cx:pt>
          <cx:pt idx="3784">11.775289730000001</cx:pt>
          <cx:pt idx="3785">11.80185676</cx:pt>
          <cx:pt idx="3786">11.60823564</cx:pt>
          <cx:pt idx="3787">11.91839057</cx:pt>
          <cx:pt idx="3788">11.88448902</cx:pt>
          <cx:pt idx="3789">12.765688430000001</cx:pt>
          <cx:pt idx="3790">12.114505449999999</cx:pt>
          <cx:pt idx="3791">12.487485100000001</cx:pt>
          <cx:pt idx="3792">11.85651517</cx:pt>
          <cx:pt idx="3793">11.440354770000001</cx:pt>
          <cx:pt idx="3794">12.07254125</cx:pt>
          <cx:pt idx="3795">12.36307639</cx:pt>
          <cx:pt idx="3796">12.672946380000001</cx:pt>
          <cx:pt idx="3797">12.542544879999999</cx:pt>
          <cx:pt idx="3798">11.78676213</cx:pt>
          <cx:pt idx="3799">11.034889659999999</cx:pt>
          <cx:pt idx="3800">12.037653990000001</cx:pt>
          <cx:pt idx="3801">11.73606902</cx:pt>
          <cx:pt idx="3802">11.492722759999999</cx:pt>
          <cx:pt idx="3803">11.813030060000001</cx:pt>
          <cx:pt idx="3804">11.26446411</cx:pt>
          <cx:pt idx="3805">11.27720313</cx:pt>
          <cx:pt idx="3806">11.241772689999999</cx:pt>
          <cx:pt idx="3807">12.206072649999999</cx:pt>
          <cx:pt idx="3808">11.84904049</cx:pt>
          <cx:pt idx="3809">11.69524702</cx:pt>
          <cx:pt idx="3810">11.982929090000001</cx:pt>
          <cx:pt idx="3811">11.72803684</cx:pt>
          <cx:pt idx="3812">11.23188794</cx:pt>
          <cx:pt idx="3813">11.56171563</cx:pt>
          <cx:pt idx="3814">12.028738629999999</cx:pt>
          <cx:pt idx="3815">12.92999148</cx:pt>
          <cx:pt idx="3816">13.45883561</cx:pt>
          <cx:pt idx="3817">12.429216200000001</cx:pt>
          <cx:pt idx="3818">11.51292546</cx:pt>
          <cx:pt idx="3819">11.73602902</cx:pt>
          <cx:pt idx="3820">11.066638360000001</cx:pt>
          <cx:pt idx="3821">11.56171563</cx:pt>
          <cx:pt idx="3822">12.095141079999999</cx:pt>
          <cx:pt idx="3823">12.206072649999999</cx:pt>
          <cx:pt idx="3824">12.50617724</cx:pt>
          <cx:pt idx="3825">11.77912851</cx:pt>
          <cx:pt idx="3826">11.82407989</cx:pt>
          <cx:pt idx="3827">11.571194370000001</cx:pt>
          <cx:pt idx="3828">11.9511804</cx:pt>
          <cx:pt idx="3829">11.50287513</cx:pt>
          <cx:pt idx="3830">12.114505449999999</cx:pt>
          <cx:pt idx="3831">11.08904177</cx:pt>
          <cx:pt idx="3832">11.669929209999999</cx:pt>
          <cx:pt idx="3833">11.630708500000001</cx:pt>
          <cx:pt idx="3834">11.46163217</cx:pt>
          <cx:pt idx="3835">11.626254149999999</cx:pt>
          <cx:pt idx="3836">11.56171563</cx:pt>
          <cx:pt idx="3837">12.95394473</cx:pt>
          <cx:pt idx="3838">12.42901618</cx:pt>
          <cx:pt idx="3839">11.09437512</cx:pt>
          <cx:pt idx="3840">11.69524702</cx:pt>
          <cx:pt idx="3841">11.63955812</cx:pt>
          <cx:pt idx="3842">12.07254125</cx:pt>
          <cx:pt idx="3843">11.60823564</cx:pt>
          <cx:pt idx="3844">12.05815252</cx:pt>
          <cx:pt idx="3845">12.70684793</cx:pt>
          <cx:pt idx="3846">11.630708500000001</cx:pt>
          <cx:pt idx="3847">11.56171563</cx:pt>
          <cx:pt idx="3848">11.65268741</cx:pt>
          <cx:pt idx="3849">12.15477935</cx:pt>
          <cx:pt idx="3850">11.085981329999999</cx:pt>
          <cx:pt idx="3851">11.73606902</cx:pt>
          <cx:pt idx="3852">11.28978191</cx:pt>
          <cx:pt idx="3853">11.60823564</cx:pt>
          <cx:pt idx="3854">11.589886509999999</cx:pt>
          <cx:pt idx="3855">11.73606902</cx:pt>
          <cx:pt idx="3856">12.05233855</cx:pt>
          <cx:pt idx="3857">11.407564949999999</cx:pt>
          <cx:pt idx="3858">11.46163217</cx:pt>
          <cx:pt idx="3859">10.91508846</cx:pt>
          <cx:pt idx="3860">11.60823564</cx:pt>
          <cx:pt idx="3861">12.254862810000001</cx:pt>
          <cx:pt idx="3862">11.00209984</cx:pt>
          <cx:pt idx="3863">13.11231304</cx:pt>
          <cx:pt idx="3864">11.13093271</cx:pt>
          <cx:pt idx="3865">11.775289730000001</cx:pt>
          <cx:pt idx="3866">11.65268741</cx:pt>
          <cx:pt idx="3867">12.11996995</cx:pt>
          <cx:pt idx="3868">11.275302590000001</cx:pt>
          <cx:pt idx="3869">11.23848862</cx:pt>
          <cx:pt idx="3870">11.80185676</cx:pt>
          <cx:pt idx="3871">11.82041016</cx:pt>
          <cx:pt idx="3872">12.17018637</cx:pt>
          <cx:pt idx="3873">11.35040654</cx:pt>
          <cx:pt idx="3874">11.575900259999999</cx:pt>
          <cx:pt idx="3875">10.96819829</cx:pt>
          <cx:pt idx="3876">11.36210258</cx:pt>
          <cx:pt idx="3877">12.06681058</cx:pt>
          <cx:pt idx="3878">12.923912440000001</cx:pt>
          <cx:pt idx="3879">12.01370075</cx:pt>
          <cx:pt idx="3880">11.73606902</cx:pt>
          <cx:pt idx="3881">10.87804719</cx:pt>
          <cx:pt idx="3882">11.69107165</cx:pt>
          <cx:pt idx="3883">10.91508846</cx:pt>
          <cx:pt idx="3884">10.96819829</cx:pt>
          <cx:pt idx="3885">11.775289730000001</cx:pt>
          <cx:pt idx="3886">11.69524702</cx:pt>
          <cx:pt idx="3887">11.964001079999999</cx:pt>
          <cx:pt idx="3888">11.944707879999999</cx:pt>
          <cx:pt idx="3889">12.52815614</cx:pt>
          <cx:pt idx="3890">11.35040654</cx:pt>
          <cx:pt idx="3891">11.8913619</cx:pt>
          <cx:pt idx="3892">12.05815252</cx:pt>
          <cx:pt idx="3893">11.85651517</cx:pt>
          <cx:pt idx="3894">11.849397700000001</cx:pt>
          <cx:pt idx="3895">11.964001079999999</cx:pt>
          <cx:pt idx="3896">11.27720313</cx:pt>
          <cx:pt idx="3897">11.648330100000001</cx:pt>
          <cx:pt idx="3898">11.60823564</cx:pt>
          <cx:pt idx="3899">10.83958091</cx:pt>
          <cx:pt idx="3900">12.59473064</cx:pt>
          <cx:pt idx="3901">11.60823564</cx:pt>
          <cx:pt idx="3902">11.669929209999999</cx:pt>
          <cx:pt idx="3903">11.225243389999999</cx:pt>
          <cx:pt idx="3904">11.65702581</cx:pt>
          <cx:pt idx="3905">11.91839057</cx:pt>
          <cx:pt idx="3906">12.70684793</cx:pt>
          <cx:pt idx="3907">11.3736634</cx:pt>
          <cx:pt idx="3908">12.175613439999999</cx:pt>
          <cx:pt idx="3909">11.69524702</cx:pt>
          <cx:pt idx="3910">11.941455850000001</cx:pt>
          <cx:pt idx="3911">12.037653990000001</cx:pt>
          <cx:pt idx="3912">11.3736634</cx:pt>
          <cx:pt idx="3913">13.427138530000001</cx:pt>
          <cx:pt idx="3914">12.07254125</cx:pt>
          <cx:pt idx="3915">11.23188794</cx:pt>
          <cx:pt idx="3916">13.122363379999999</cx:pt>
          <cx:pt idx="3917">11.881034789999999</cx:pt>
          <cx:pt idx="3918">11.51242534</cx:pt>
          <cx:pt idx="3919">11.04292184</cx:pt>
          <cx:pt idx="3920">11.225243389999999</cx:pt>
          <cx:pt idx="3921">11.759785539999999</cx:pt>
          <cx:pt idx="3922">11.65268741</cx:pt>
          <cx:pt idx="3923">12.42901618</cx:pt>
          <cx:pt idx="3924">11.26446411</cx:pt>
          <cx:pt idx="3925">11.48760766</cx:pt>
          <cx:pt idx="3926">12.8346813</cx:pt>
          <cx:pt idx="3927">11.5228758</cx:pt>
          <cx:pt idx="3928">11.849397700000001</cx:pt>
          <cx:pt idx="3929">11.440354770000001</cx:pt>
          <cx:pt idx="3930">13.03353216</cx:pt>
          <cx:pt idx="3931">11.198214719999999</cx:pt>
          <cx:pt idx="3932">12.818551920000001</cx:pt>
          <cx:pt idx="3933">11.88448902</cx:pt>
          <cx:pt idx="3934">11.88448902</cx:pt>
          <cx:pt idx="3935">13.122363379999999</cx:pt>
          <cx:pt idx="3936">12.04355372</cx:pt>
          <cx:pt idx="3937">11.91505167</cx:pt>
          <cx:pt idx="3938">11.407564949999999</cx:pt>
          <cx:pt idx="3939">11.85651517</cx:pt>
          <cx:pt idx="3940">11.91839057</cx:pt>
          <cx:pt idx="3941">12.06104687</cx:pt>
          <cx:pt idx="3942">12.8346813</cx:pt>
          <cx:pt idx="3943">11.678439900000001</cx:pt>
          <cx:pt idx="3944">11.385092090000001</cx:pt>
          <cx:pt idx="3945">12.765688430000001</cx:pt>
          <cx:pt idx="3946">11.527814080000001</cx:pt>
          <cx:pt idx="3947">11.00209984</cx:pt>
          <cx:pt idx="3948">10.77895629</cx:pt>
          <cx:pt idx="3949">11.60823564</cx:pt>
          <cx:pt idx="3950">12.037653990000001</cx:pt>
          <cx:pt idx="3951">10.73639668</cx:pt>
          <cx:pt idx="3952">11.78932159</cx:pt>
          <cx:pt idx="3953">11.91805718</cx:pt>
          <cx:pt idx="3954">11.775289730000001</cx:pt>
          <cx:pt idx="3955">11.982929090000001</cx:pt>
          <cx:pt idx="3956">11.65268741</cx:pt>
          <cx:pt idx="3957">11.39075783</cx:pt>
          <cx:pt idx="3958">11.65268741</cx:pt>
          <cx:pt idx="3959">11.225243389999999</cx:pt>
          <cx:pt idx="3960">11.19134184</cx:pt>
          <cx:pt idx="3961">11.51292546</cx:pt>
          <cx:pt idx="3962">11.957611289999999</cx:pt>
          <cx:pt idx="3963">10.91508846</cx:pt>
          <cx:pt idx="3964">11.982929090000001</cx:pt>
          <cx:pt idx="3965">12.220961259999999</cx:pt>
          <cx:pt idx="3966">12.01370075</cx:pt>
          <cx:pt idx="3967">12.86747113</cx:pt>
          <cx:pt idx="3968">11.552146179999999</cx:pt>
          <cx:pt idx="3969">11.2185544</cx:pt>
          <cx:pt idx="3970">11.407564949999999</cx:pt>
          <cx:pt idx="3971">11.957611289999999</cx:pt>
          <cx:pt idx="3972">11.141861779999999</cx:pt>
          <cx:pt idx="3973">12.61153775</cx:pt>
          <cx:pt idx="3974">11.32659589</cx:pt>
          <cx:pt idx="3975">12.26904744</cx:pt>
          <cx:pt idx="3976">11.678439900000001</cx:pt>
          <cx:pt idx="3977">11.46163217</cx:pt>
          <cx:pt idx="3978">12.873902019999999</cx:pt>
          <cx:pt idx="3979">12.04355372</cx:pt>
          <cx:pt idx="3980">11.08214255</cx:pt>
          <cx:pt idx="3981">11.29601246</cx:pt>
          <cx:pt idx="3982">12.07254125</cx:pt>
          <cx:pt idx="3983">11.589886509999999</cx:pt>
          <cx:pt idx="3984">12.542544879999999</cx:pt>
          <cx:pt idx="3985">12.04355372</cx:pt>
          <cx:pt idx="3986">11.407564949999999</cx:pt>
          <cx:pt idx="3987">11.607780999999999</cx:pt>
          <cx:pt idx="3988">11.034889659999999</cx:pt>
          <cx:pt idx="3989">11.01862914</cx:pt>
          <cx:pt idx="3990">11.492722759999999</cx:pt>
          <cx:pt idx="3991">11.67419361</cx:pt>
          <cx:pt idx="3992">11.2835123</cx:pt>
          <cx:pt idx="3993">11.607780999999999</cx:pt>
          <cx:pt idx="3994">11.25803322</cx:pt>
          <cx:pt idx="3995">11.35040654</cx:pt>
          <cx:pt idx="3996">12.948009989999999</cx:pt>
          <cx:pt idx="3997">11.29601246</cx:pt>
          <cx:pt idx="3998">11.51292546</cx:pt>
          <cx:pt idx="3999">12.744026939999999</cx:pt>
          <cx:pt idx="4000">11.5228758</cx:pt>
          <cx:pt idx="4001">11.898187869999999</cx:pt>
          <cx:pt idx="4002">11.56171563</cx:pt>
          <cx:pt idx="4003">11.747997590000001</cx:pt>
          <cx:pt idx="4004">11.66478781</cx:pt>
          <cx:pt idx="4005">11.964001079999999</cx:pt>
          <cx:pt idx="4006">11.04292184</cx:pt>
          <cx:pt idx="4007">11.407564949999999</cx:pt>
          <cx:pt idx="4008">11.407564949999999</cx:pt>
          <cx:pt idx="4009">12.292250340000001</cx:pt>
          <cx:pt idx="4010">11.65268741</cx:pt>
          <cx:pt idx="4011">11.51292546</cx:pt>
          <cx:pt idx="4012">11.849397700000001</cx:pt>
          <cx:pt idx="4013">11.65268741</cx:pt>
          <cx:pt idx="4014">11.775289730000001</cx:pt>
          <cx:pt idx="4015">11.5228758</cx:pt>
          <cx:pt idx="4016">12.354492649999999</cx:pt>
          <cx:pt idx="4017">11.589886509999999</cx:pt>
          <cx:pt idx="4018">11.27720313</cx:pt>
          <cx:pt idx="4019">12.8346813</cx:pt>
          <cx:pt idx="4020">11.65268741</cx:pt>
          <cx:pt idx="4021">11.19134184</cx:pt>
          <cx:pt idx="4022">11.661345470000001</cx:pt>
          <cx:pt idx="4023">11.661345470000001</cx:pt>
          <cx:pt idx="4024">12.323855679999999</cx:pt>
          <cx:pt idx="4025">11.720346060000001</cx:pt>
          <cx:pt idx="4026">11.11988288</cx:pt>
          <cx:pt idx="4027">11.25803322</cx:pt>
          <cx:pt idx="4028">11.15625052</cx:pt>
          <cx:pt idx="4029">11.429543860000001</cx:pt>
          <cx:pt idx="4030">11.15625052</cx:pt>
          <cx:pt idx="4031">13.279367130000001</cx:pt>
          <cx:pt idx="4032">11.1844214</cx:pt>
          <cx:pt idx="4033">11.59910316</cx:pt>
          <cx:pt idx="4034">11.73606902</cx:pt>
          <cx:pt idx="4035">12.38212459</cx:pt>
          <cx:pt idx="4036">11.635143100000001</cx:pt>
          <cx:pt idx="4037">10.95518292</cx:pt>
          <cx:pt idx="4038">12.15477935</cx:pt>
          <cx:pt idx="4039">11.36210258</cx:pt>
          <cx:pt idx="4040">11.849397700000001</cx:pt>
          <cx:pt idx="4041">11.56171563</cx:pt>
          <cx:pt idx="4042">11.456355110000001</cx:pt>
          <cx:pt idx="4043">11.849397700000001</cx:pt>
          <cx:pt idx="4044">11.91839057</cx:pt>
          <cx:pt idx="4045">11.08904177</cx:pt>
          <cx:pt idx="4046">12.860998609999999</cx:pt>
          <cx:pt idx="4047">12.39669301</cx:pt>
          <cx:pt idx="4048">11.35040654</cx:pt>
          <cx:pt idx="4049">12.095141079999999</cx:pt>
          <cx:pt idx="4050">12.26904744</cx:pt>
          <cx:pt idx="4051">11.813030060000001</cx:pt>
          <cx:pt idx="4052">11.60823564</cx:pt>
          <cx:pt idx="4053">12.873902019999999</cx:pt>
          <cx:pt idx="4054">11.3736634</cx:pt>
          <cx:pt idx="4055">11.034889659999999</cx:pt>
          <cx:pt idx="4056">11.08214255</cx:pt>
          <cx:pt idx="4057">12.860998609999999</cx:pt>
          <cx:pt idx="4058">13.044401840000001</cx:pt>
          <cx:pt idx="4059">11.775289730000001</cx:pt>
          <cx:pt idx="4060">11.8913619</cx:pt>
          <cx:pt idx="4061">12.206072649999999</cx:pt>
          <cx:pt idx="4062">11.870599909999999</cx:pt>
          <cx:pt idx="4063">10.91508846</cx:pt>
          <cx:pt idx="4064">11.127262979999999</cx:pt>
          <cx:pt idx="4065">13.044401840000001</cx:pt>
          <cx:pt idx="4066">12.341477279999999</cx:pt>
          <cx:pt idx="4067">11.775289730000001</cx:pt>
          <cx:pt idx="4068">11.25964482</cx:pt>
          <cx:pt idx="4069">11.53267907</cx:pt>
          <cx:pt idx="4070">11.775289730000001</cx:pt>
          <cx:pt idx="4071">11.65268741</cx:pt>
          <cx:pt idx="4072">12.21106019</cx:pt>
          <cx:pt idx="4073">11.24504602</cx:pt>
          <cx:pt idx="4074">12.24288662</cx:pt>
          <cx:pt idx="4075">12.11724143</cx:pt>
          <cx:pt idx="4076">11.831379200000001</cx:pt>
          <cx:pt idx="4077">12.676076269999999</cx:pt>
          <cx:pt idx="4078">11.205040690000001</cx:pt>
          <cx:pt idx="4079">11.552146179999999</cx:pt>
          <cx:pt idx="4080">11.65268741</cx:pt>
          <cx:pt idx="4081">12.06681058</cx:pt>
          <cx:pt idx="4082">11.719939630000001</cx:pt>
          <cx:pt idx="4083">11.69524702</cx:pt>
          <cx:pt idx="4084">11.92503512</cx:pt>
          <cx:pt idx="4085">11.589886509999999</cx:pt>
          <cx:pt idx="4086">11.767567680000001</cx:pt>
          <cx:pt idx="4087">11.70354582</cx:pt>
          <cx:pt idx="4088">11.626254149999999</cx:pt>
          <cx:pt idx="4089">11.01862914</cx:pt>
          <cx:pt idx="4090">11.198214719999999</cx:pt>
          <cx:pt idx="4091">12.240474069999999</cx:pt>
          <cx:pt idx="4092">11.68687877</cx:pt>
          <cx:pt idx="4093">11.73606902</cx:pt>
          <cx:pt idx="4094">12.180754840000001</cx:pt>
          <cx:pt idx="4095">11.84402616</cx:pt>
          <cx:pt idx="4096">10.98529272</cx:pt>
          <cx:pt idx="4097">11.21182037</cx:pt>
          <cx:pt idx="4098">11.91839057</cx:pt>
          <cx:pt idx="4099">11.53761808</cx:pt>
          <cx:pt idx="4100">11.28978191</cx:pt>
          <cx:pt idx="4101">12.180754840000001</cx:pt>
          <cx:pt idx="4102">12.76996499</cx:pt>
          <cx:pt idx="4103">11.28978191</cx:pt>
          <cx:pt idx="4104">11.732060990000001</cx:pt>
          <cx:pt idx="4105">11.51292546</cx:pt>
          <cx:pt idx="4106">11.482466260000001</cx:pt>
          <cx:pt idx="4107">11.141861779999999</cx:pt>
          <cx:pt idx="4108">12.10071213</cx:pt>
          <cx:pt idx="4109">12.860998609999999</cx:pt>
          <cx:pt idx="4110">13.038981769999999</cx:pt>
          <cx:pt idx="4111">11.2185544</cx:pt>
          <cx:pt idx="4112">11.39075783</cx:pt>
          <cx:pt idx="4113">12.61983656</cx:pt>
          <cx:pt idx="4114">11.91839057</cx:pt>
          <cx:pt idx="4115">11.407009240000001</cx:pt>
          <cx:pt idx="4116">11.934919880000001</cx:pt>
          <cx:pt idx="4117">11.28978191</cx:pt>
          <cx:pt idx="4118">11.85296277</cx:pt>
          <cx:pt idx="4119">11.849397700000001</cx:pt>
          <cx:pt idx="4120">13.01254851</cx:pt>
          <cx:pt idx="4121">11.08214255</cx:pt>
          <cx:pt idx="4122">11.85651517</cx:pt>
          <cx:pt idx="4123">11.47210347</cx:pt>
          <cx:pt idx="4124">11.820402809999999</cx:pt>
          <cx:pt idx="4125">11.09741002</cx:pt>
          <cx:pt idx="4126">11.42409425</cx:pt>
          <cx:pt idx="4127">11.960811290000001</cx:pt>
          <cx:pt idx="4128">11.83500896</cx:pt>
          <cx:pt idx="4129">11.46163217</cx:pt>
          <cx:pt idx="4130">12.095141079999999</cx:pt>
          <cx:pt idx="4131">11.88448902</cx:pt>
          <cx:pt idx="4132">11.911701580000001</cx:pt>
          <cx:pt idx="4133">11.813030060000001</cx:pt>
          <cx:pt idx="4134">12.037653990000001</cx:pt>
          <cx:pt idx="4135">11.385092090000001</cx:pt>
          <cx:pt idx="4136">12.50617724</cx:pt>
          <cx:pt idx="4137">12.095141079999999</cx:pt>
          <cx:pt idx="4138">11.813030060000001</cx:pt>
          <cx:pt idx="4139">11.775289730000001</cx:pt>
          <cx:pt idx="4140">11.91839057</cx:pt>
          <cx:pt idx="4141">11.28978191</cx:pt>
          <cx:pt idx="4142">11.775289730000001</cx:pt>
          <cx:pt idx="4143">11.669929209999999</cx:pt>
          <cx:pt idx="4144">11.15625052</cx:pt>
          <cx:pt idx="4145">11.17043516</cx:pt>
          <cx:pt idx="4146">12.1281111</cx:pt>
          <cx:pt idx="4147">11.92503512</cx:pt>
          <cx:pt idx="4148">11.71177632</cx:pt>
          <cx:pt idx="4149">12.10071213</cx:pt>
          <cx:pt idx="4150">11.678439900000001</cx:pt>
          <cx:pt idx="4151">12.254862810000001</cx:pt>
          <cx:pt idx="4152">11.482466260000001</cx:pt>
          <cx:pt idx="4153">11.418614789999999</cx:pt>
          <cx:pt idx="4154">11.225243389999999</cx:pt>
          <cx:pt idx="4155">11.894780709999999</cx:pt>
          <cx:pt idx="4156">12.65555464</cx:pt>
          <cx:pt idx="4157">11.71177632</cx:pt>
          <cx:pt idx="4158">13.493926930000001</cx:pt>
          <cx:pt idx="4159">11.542484269999999</cx:pt>
          <cx:pt idx="4160">12.3883942</cx:pt>
          <cx:pt idx="4161">12.72397318</cx:pt>
          <cx:pt idx="4162">12.41916586</cx:pt>
          <cx:pt idx="4163">13.48003782</cx:pt>
          <cx:pt idx="4164">12.417143619999999</cx:pt>
          <cx:pt idx="4165">12.61152109</cx:pt>
          <cx:pt idx="4166">12.15477935</cx:pt>
          <cx:pt idx="4167">11.58524613</cx:pt>
          <cx:pt idx="4168">12.10068435</cx:pt>
          <cx:pt idx="4169">12.33710091</cx:pt>
          <cx:pt idx="4170">11.456355110000001</cx:pt>
          <cx:pt idx="4171">11.626254149999999</cx:pt>
          <cx:pt idx="4172">11.58524613</cx:pt>
          <cx:pt idx="4173">12.628067059999999</cx:pt>
          <cx:pt idx="4174">12.674512549999999</cx:pt>
          <cx:pt idx="4175">11.69524702</cx:pt>
          <cx:pt idx="4176">12.1388639</cx:pt>
          <cx:pt idx="4177">10.37349118</cx:pt>
          <cx:pt idx="4178">11.849397700000001</cx:pt>
          <cx:pt idx="4179">11.21182037</cx:pt>
          <cx:pt idx="4180">13.570249199999999</cx:pt>
          <cx:pt idx="4181">11.775289730000001</cx:pt>
          <cx:pt idx="4182">11.65268741</cx:pt>
          <cx:pt idx="4183">12.04355372</cx:pt>
          <cx:pt idx="4184">12.948009989999999</cx:pt>
          <cx:pt idx="4185">11.71177632</cx:pt>
          <cx:pt idx="4186">11.661345470000001</cx:pt>
          <cx:pt idx="4187">11.198214719999999</cx:pt>
          <cx:pt idx="4188">11.33857208</cx:pt>
          <cx:pt idx="4189">12.17818744</cx:pt>
          <cx:pt idx="4190">12.429216200000001</cx:pt>
          <cx:pt idx="4191">12.180754840000001</cx:pt>
          <cx:pt idx="4192">12.873902019999999</cx:pt>
          <cx:pt idx="4193">12.672946380000001</cx:pt>
          <cx:pt idx="4194">11.809319479999999</cx:pt>
          <cx:pt idx="4195">11.532728090000001</cx:pt>
          <cx:pt idx="4196">12.487485100000001</cx:pt>
          <cx:pt idx="4197">11.66478781</cx:pt>
          <cx:pt idx="4198">11.69107165</cx:pt>
          <cx:pt idx="4199">11.775289730000001</cx:pt>
          <cx:pt idx="4200">12.254862810000001</cx:pt>
        </cx:lvl>
      </cx:numDim>
    </cx:data>
  </cx:chartData>
  <cx:chart>
    <cx:title pos="t" align="ctr" overlay="0">
      <cx:tx>
        <cx:rich>
          <a:bodyPr spcFirstLastPara="1" vertOverflow="ellipsis" horzOverflow="overflow" wrap="square" lIns="0" tIns="0" rIns="0" bIns="0" anchor="ctr" anchorCtr="1"/>
          <a:lstStyle/>
          <a:p>
            <a:pPr>
              <a:spcBef>
                <a:spcPts val="0"/>
              </a:spcBef>
              <a:spcAft>
                <a:spcPts val="0"/>
              </a:spcAft>
            </a:pPr>
            <a:r>
              <a:rPr lang="en-IN" sz="1400" b="0" i="0" u="none" strike="noStrike" baseline="0" dirty="0">
                <a:solidFill>
                  <a:srgbClr val="28324A">
                    <a:lumMod val="65000"/>
                    <a:lumOff val="35000"/>
                  </a:srgbClr>
                </a:solidFill>
                <a:latin typeface="Source Sans Pro"/>
                <a:cs typeface="Calibri" panose="020F0502020204030204" pitchFamily="34" charset="0"/>
              </a:rPr>
              <a:t>Logarithm of second</a:t>
            </a:r>
            <a:r>
              <a:rPr lang="en-IN" sz="1400" b="0" dirty="0">
                <a:effectLst/>
              </a:rPr>
              <a:t> </a:t>
            </a:r>
            <a:r>
              <a:rPr lang="en-IN" sz="1400" b="0" i="0" u="none" strike="noStrike" baseline="0" dirty="0">
                <a:solidFill>
                  <a:srgbClr val="28324A">
                    <a:lumMod val="65000"/>
                    <a:lumOff val="35000"/>
                  </a:srgbClr>
                </a:solidFill>
                <a:latin typeface="Source Sans Pro"/>
                <a:cs typeface="Calibri" panose="020F0502020204030204" pitchFamily="34" charset="0"/>
              </a:rPr>
              <a:t>transaction price</a:t>
            </a:r>
          </a:p>
        </cx:rich>
      </cx:tx>
    </cx:title>
    <cx:plotArea>
      <cx:plotAreaRegion>
        <cx:series layoutId="clusteredColumn" uniqueId="{AFDF5BA9-30CA-4420-872D-1EBB75E3F21B}">
          <cx:tx>
            <cx:txData>
              <cx:f>Data!$I$1</cx:f>
              <cx:v>ln_price_2</cx:v>
            </cx:txData>
          </cx:tx>
          <cx:dataId val="0"/>
          <cx:layoutPr>
            <cx:binning intervalClosed="r">
              <cx:binCount val="30"/>
            </cx:binning>
          </cx:layoutPr>
        </cx:series>
      </cx:plotAreaRegion>
      <cx:axis id="0" hidden="1">
        <cx:catScaling gapWidth="0"/>
        <cx:tickLabels/>
      </cx:axis>
      <cx:axis id="1">
        <cx:valScaling/>
        <cx:majorGridlines/>
        <cx:tickLabels/>
      </cx:axis>
    </cx:plotArea>
  </cx:chart>
</cx:chartSpace>
</file>

<file path=ppt/charts/chartEx3.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Data!$F$2:$F$4202</cx:f>
        <cx:lvl ptCount="4201" formatCode="General">
          <cx:pt idx="0">0.31526315799999999</cx:pt>
          <cx:pt idx="1">0.45695364199999999</cx:pt>
          <cx:pt idx="2">0.132075472</cx:pt>
          <cx:pt idx="3">1.0098039219999999</cx:pt>
          <cx:pt idx="4">0.025000000000000001</cx:pt>
          <cx:pt idx="5">0.67647058800000004</cx:pt>
          <cx:pt idx="6">-0.0061728399999999998</cx:pt>
          <cx:pt idx="7">0.201298701</cx:pt>
          <cx:pt idx="8">0.23762376199999999</cx:pt>
          <cx:pt idx="9">0.201298701</cx:pt>
          <cx:pt idx="10">0.201298701</cx:pt>
          <cx:pt idx="11">0.082352940999999999</cx:pt>
          <cx:pt idx="12">-0.23076923099999999</cx:pt>
          <cx:pt idx="13">-0.23076923099999999</cx:pt>
          <cx:pt idx="14">0.14999999999999999</cx:pt>
          <cx:pt idx="15">0.22972972999999999</cx:pt>
          <cx:pt idx="16">0.133333333</cx:pt>
          <cx:pt idx="17">0.089285714000000002</cx:pt>
          <cx:pt idx="18">-0.025316456000000001</cx:pt>
          <cx:pt idx="19">-0.124</cx:pt>
          <cx:pt idx="20">0.52173913000000005</cx:pt>
          <cx:pt idx="21">0</cx:pt>
          <cx:pt idx="22">0.34999999999999998</cx:pt>
          <cx:pt idx="23">0.36923076900000001</cx:pt>
          <cx:pt idx="24">0.50375939800000002</cx:pt>
          <cx:pt idx="25">0.64363982799999997</cx:pt>
          <cx:pt idx="26">0.229885057</cx:pt>
          <cx:pt idx="27">1.093846154</cx:pt>
          <cx:pt idx="28">0.064120054999999995</cx:pt>
          <cx:pt idx="29">-0.069159165999999994</cx:pt>
          <cx:pt idx="30">0.125</cx:pt>
          <cx:pt idx="31">1.35793045</cx:pt>
          <cx:pt idx="32">1.717391304</cx:pt>
          <cx:pt idx="33">0.25454545499999998</cx:pt>
          <cx:pt idx="34">1.1971830990000001</cx:pt>
          <cx:pt idx="35">-0.059829060000000003</cx:pt>
          <cx:pt idx="36">0.038712150000000001</cx:pt>
          <cx:pt idx="37">0.45098039200000001</cx:pt>
          <cx:pt idx="38">0.45098039200000001</cx:pt>
          <cx:pt idx="39">-0.17613636399999999</cx:pt>
          <cx:pt idx="40">0.46000584</cx:pt>
          <cx:pt idx="41">-0.46533112199999999</cx:pt>
          <cx:pt idx="42">0.038095237999999997</cx:pt>
          <cx:pt idx="43">0.23076923099999999</cx:pt>
          <cx:pt idx="44">0.16161616200000001</cx:pt>
          <cx:pt idx="45">0.39575971700000001</cx:pt>
          <cx:pt idx="46">0.70121951199999999</cx:pt>
          <cx:pt idx="47">1.3509803920000001</cx:pt>
          <cx:pt idx="48">0.116504854</cx:pt>
          <cx:pt idx="49">1.5477707009999999</cx:pt>
          <cx:pt idx="50">1.50877193</cx:pt>
          <cx:pt idx="51">0.66379310300000005</cx:pt>
          <cx:pt idx="52">1.1425000000000001</cx:pt>
          <cx:pt idx="53">0.43410852700000002</cx:pt>
          <cx:pt idx="54">0.040540540999999999</cx:pt>
          <cx:pt idx="55">0.43410852700000002</cx:pt>
          <cx:pt idx="56">0.109756098</cx:pt>
          <cx:pt idx="57">0.44144144099999999</cx:pt>
          <cx:pt idx="58">-0.047619047999999997</cx:pt>
          <cx:pt idx="59">2.211009174</cx:pt>
          <cx:pt idx="60">-0.12857142899999999</cx:pt>
          <cx:pt idx="61">-0.12857142899999999</cx:pt>
          <cx:pt idx="62">0.172309247</cx:pt>
          <cx:pt idx="63">-0.25581395299999998</cx:pt>
          <cx:pt idx="64">0.22529644300000001</cx:pt>
          <cx:pt idx="65">0.15001437500000001</cx:pt>
          <cx:pt idx="66">0.15001437500000001</cx:pt>
          <cx:pt idx="67">0.15001437500000001</cx:pt>
          <cx:pt idx="68">-0.27824517900000001</cx:pt>
          <cx:pt idx="69">-0.27824517900000001</cx:pt>
          <cx:pt idx="70">0.30769230800000003</cx:pt>
          <cx:pt idx="71">3.0454545450000001</cx:pt>
          <cx:pt idx="72">1.135897436</cx:pt>
          <cx:pt idx="73">0.29032258100000002</cx:pt>
          <cx:pt idx="74">0.32075471700000002</cx:pt>
          <cx:pt idx="75">0.42514970099999999</cx:pt>
          <cx:pt idx="76">0.29629629600000001</cx:pt>
          <cx:pt idx="77">0.011764706</cx:pt>
          <cx:pt idx="78">0</cx:pt>
          <cx:pt idx="79">0.39575971700000001</cx:pt>
          <cx:pt idx="80">0.90728476800000002</cx:pt>
          <cx:pt idx="81">0.88679245299999998</cx:pt>
          <cx:pt idx="82">0.078260869999999996</cx:pt>
          <cx:pt idx="83">-0.36363636399999999</cx:pt>
          <cx:pt idx="84">0.12962963</cx:pt>
          <cx:pt idx="85">0.052631578999999998</cx:pt>
          <cx:pt idx="86">0.0081967210000000006</cx:pt>
          <cx:pt idx="87">-0.24551896600000001</cx:pt>
          <cx:pt idx="88">0.36363636399999999</cx:pt>
          <cx:pt idx="89">-0.141566265</cx:pt>
          <cx:pt idx="90">0.019496368</cx:pt>
          <cx:pt idx="91">1.428571429</cx:pt>
          <cx:pt idx="92">1.125</cx:pt>
          <cx:pt idx="93">-0.040000000000000001</cx:pt>
          <cx:pt idx="94">1.60625</cx:pt>
          <cx:pt idx="95">-0.014880951999999999</cx:pt>
          <cx:pt idx="96">0.86608122899999995</cx:pt>
          <cx:pt idx="97">-0.26827037399999998</cx:pt>
          <cx:pt idx="98">0.55333333299999998</cx:pt>
          <cx:pt idx="99">1.4941176469999999</cx:pt>
          <cx:pt idx="100">1.4282855240000001</cx:pt>
          <cx:pt idx="101">0.94736842099999996</cx:pt>
          <cx:pt idx="102">0.686746988</cx:pt>
          <cx:pt idx="103">0.14285714299999999</cx:pt>
          <cx:pt idx="104">1.678571429</cx:pt>
          <cx:pt idx="105">-0.13881578899999999</cx:pt>
          <cx:pt idx="106">0.47058823500000002</cx:pt>
          <cx:pt idx="107">0.059999999999999998</cx:pt>
          <cx:pt idx="108">2.188792528</cx:pt>
          <cx:pt idx="109">0.26153846200000003</cx:pt>
          <cx:pt idx="110">0.13888888899999999</cx:pt>
          <cx:pt idx="111">-0.025000000000000001</cx:pt>
          <cx:pt idx="112">-0.079365079000000005</cx:pt>
          <cx:pt idx="113">0.212121212</cx:pt>
          <cx:pt idx="114">0.12254901999999999</cx:pt>
          <cx:pt idx="115">0.018518519000000001</cx:pt>
          <cx:pt idx="116">0.28386827799999997</cx:pt>
          <cx:pt idx="117">-0.018181817999999999</cx:pt>
          <cx:pt idx="118">0.081250000000000003</cx:pt>
          <cx:pt idx="119">0.804693141</cx:pt>
          <cx:pt idx="120">2.113636364</cx:pt>
          <cx:pt idx="121">0.152777778</cx:pt>
          <cx:pt idx="122">-0.072340425999999999</cx:pt>
          <cx:pt idx="123">1.066666667</cx:pt>
          <cx:pt idx="124">1.925373134</cx:pt>
          <cx:pt idx="125">0.062780269</cx:pt>
          <cx:pt idx="126">1.596774194</cx:pt>
          <cx:pt idx="127">1.6851851849999999</cx:pt>
          <cx:pt idx="128">0.71428571399999996</cx:pt>
          <cx:pt idx="129">0.078498293999999996</cx:pt>
          <cx:pt idx="130">0.148837209</cx:pt>
          <cx:pt idx="131">0.55582672399999999</cx:pt>
          <cx:pt idx="132">-0.111111111</cx:pt>
          <cx:pt idx="133">0.191082803</cx:pt>
          <cx:pt idx="134">-0.078947368000000004</cx:pt>
          <cx:pt idx="135">-0.122807018</cx:pt>
          <cx:pt idx="136">-0.25072046100000001</cx:pt>
          <cx:pt idx="137">0.25863309400000001</cx:pt>
          <cx:pt idx="138">0.98473282399999995</cx:pt>
          <cx:pt idx="139">-0.086021504999999998</cx:pt>
          <cx:pt idx="140">0.72999999999999998</cx:pt>
          <cx:pt idx="141">0.080562659999999994</cx:pt>
          <cx:pt idx="142">0.18770869600000001</cx:pt>
          <cx:pt idx="143">0.076470588000000006</cx:pt>
          <cx:pt idx="144">-0.069565216999999999</cx:pt>
          <cx:pt idx="145">-0.130434783</cx:pt>
          <cx:pt idx="146">-0.021276595999999998</cx:pt>
          <cx:pt idx="147">0.27038626599999999</cx:pt>
          <cx:pt idx="148">1.6428571430000001</cx:pt>
          <cx:pt idx="149">-0.020237169999999999</cx:pt>
          <cx:pt idx="150">1.1857142860000001</cx:pt>
          <cx:pt idx="151">0.22566844899999999</cx:pt>
          <cx:pt idx="152">-0.069565216999999999</cx:pt>
          <cx:pt idx="153">0.025641026000000001</cx:pt>
          <cx:pt idx="154">0.19047618999999999</cx:pt>
          <cx:pt idx="155">0.085714286000000001</cx:pt>
          <cx:pt idx="156">0.139534884</cx:pt>
          <cx:pt idx="157">0.36363636399999999</cx:pt>
          <cx:pt idx="158">0.21034482800000001</cx:pt>
          <cx:pt idx="159">0.42053525800000002</cx:pt>
          <cx:pt idx="160">0.40000000000000002</cx:pt>
          <cx:pt idx="161">1.1212121209999999</cx:pt>
          <cx:pt idx="162">0.75313059000000004</cx:pt>
          <cx:pt idx="163">-0.029605263</cx:pt>
          <cx:pt idx="164">-0.014238773</cx:pt>
          <cx:pt idx="165">0.16129032300000001</cx:pt>
          <cx:pt idx="166">0.04691741</cx:pt>
          <cx:pt idx="167">0.21357142900000001</cx:pt>
          <cx:pt idx="168">0.25274725300000001</cx:pt>
          <cx:pt idx="169">0.39575971700000001</cx:pt>
          <cx:pt idx="170">0.53461217699999997</cx:pt>
          <cx:pt idx="171">-0.095652174000000006</cx:pt>
          <cx:pt idx="172">1.3529411760000001</cx:pt>
          <cx:pt idx="173">0.65951359099999995</cx:pt>
          <cx:pt idx="174">-0.18699187</cx:pt>
          <cx:pt idx="175">1.3958333329999999</cx:pt>
          <cx:pt idx="176">-0.48612538500000002</cx:pt>
          <cx:pt idx="177">0.014344262</cx:pt>
          <cx:pt idx="178">0.87931034500000005</cx:pt>
          <cx:pt idx="179">0.0081967210000000006</cx:pt>
          <cx:pt idx="180">-0.059999999999999998</cx:pt>
          <cx:pt idx="181">1.771084337</cx:pt>
          <cx:pt idx="182">0.018990272999999998</cx:pt>
          <cx:pt idx="183">8.1666666669999994</cx:pt>
          <cx:pt idx="184">-0.115044248</cx:pt>
          <cx:pt idx="185">-0.141566265</cx:pt>
          <cx:pt idx="186">-0.16666666699999999</cx:pt>
          <cx:pt idx="187">1.5416666670000001</cx:pt>
          <cx:pt idx="188">0.32007233299999999</cx:pt>
          <cx:pt idx="189">-0.49612403100000002</cx:pt>
          <cx:pt idx="190">0.21348314600000001</cx:pt>
          <cx:pt idx="191">0.392405063</cx:pt>
          <cx:pt idx="192">0.49056603799999998</cx:pt>
          <cx:pt idx="193">0</cx:pt>
          <cx:pt idx="194">0.33720930199999999</cx:pt>
          <cx:pt idx="195">1.4638573859999999</cx:pt>
          <cx:pt idx="196">0.20000000000000001</cx:pt>
          <cx:pt idx="197">-0.172281039</cx:pt>
          <cx:pt idx="198">1.2647058819999999</cx:pt>
          <cx:pt idx="199">-0.199957893</cx:pt>
          <cx:pt idx="200">-0.0040000000000000001</cx:pt>
          <cx:pt idx="201">0.33333333300000001</cx:pt>
          <cx:pt idx="202">0.0037313429999999998</cx:pt>
          <cx:pt idx="203">-0.013187813</cx:pt>
          <cx:pt idx="204">-0.032258065000000002</cx:pt>
          <cx:pt idx="205">0.152046082</cx:pt>
          <cx:pt idx="206">0.15619788800000001</cx:pt>
          <cx:pt idx="207">0.77777777800000003</cx:pt>
          <cx:pt idx="208">0.00047641699999999998</cx:pt>
          <cx:pt idx="209">-0.13642826699999999</cx:pt>
          <cx:pt idx="210">-0.027250776000000001</cx:pt>
          <cx:pt idx="211">0.14545454499999999</cx:pt>
          <cx:pt idx="212">0.25347017799999999</cx:pt>
          <cx:pt idx="213">0.33000000000000002</cx:pt>
          <cx:pt idx="214">0.171875</cx:pt>
          <cx:pt idx="215">0.00033344400000000001</cx:pt>
          <cx:pt idx="216">0.27551020399999998</cx:pt>
          <cx:pt idx="217">-0.016708332999999999</cx:pt>
          <cx:pt idx="218">0.081081080999999999</cx:pt>
          <cx:pt idx="219">0.095890410999999995</cx:pt>
          <cx:pt idx="220">0.38341968900000001</cx:pt>
          <cx:pt idx="221">0.041666666999999998</cx:pt>
          <cx:pt idx="222">1.769230769</cx:pt>
          <cx:pt idx="223">0.116377041</cx:pt>
          <cx:pt idx="224">0.190909091</cx:pt>
          <cx:pt idx="225">0.39676966299999999</cx:pt>
          <cx:pt idx="226">-0.12615384599999999</cx:pt>
          <cx:pt idx="227">0.10179640700000001</cx:pt>
          <cx:pt idx="228">0.120448179</cx:pt>
          <cx:pt idx="229">0.66675926399999996</cx:pt>
          <cx:pt idx="230">-0.0064195620000000002</cx:pt>
          <cx:pt idx="231">1.1857142860000001</cx:pt>
          <cx:pt idx="232">0.55794117600000004</cx:pt>
          <cx:pt idx="233">0.241258741</cx:pt>
          <cx:pt idx="234">0.57894736800000002</cx:pt>
          <cx:pt idx="235">0.96969696999999999</cx:pt>
          <cx:pt idx="236">-0.115044248</cx:pt>
          <cx:pt idx="237">0.13466257700000001</cx:pt>
          <cx:pt idx="238">0</cx:pt>
          <cx:pt idx="239">0.071428570999999996</cx:pt>
          <cx:pt idx="240">1.7603305789999999</cx:pt>
          <cx:pt idx="241">-0.056603774000000003</cx:pt>
          <cx:pt idx="242">0.586715867</cx:pt>
          <cx:pt idx="243">-0.037313433</cx:pt>
          <cx:pt idx="244">2.1181720429999999</cx:pt>
          <cx:pt idx="245">-0.095238094999999995</cx:pt>
          <cx:pt idx="246">0.00018185099999999999</cx:pt>
          <cx:pt idx="247">1.276923077</cx:pt>
          <cx:pt idx="248">0.13793103400000001</cx:pt>
          <cx:pt idx="249">-0.145714286</cx:pt>
          <cx:pt idx="250">0.42028985499999999</cx:pt>
          <cx:pt idx="251">0.191489362</cx:pt>
          <cx:pt idx="252">0.95234375000000004</cx:pt>
          <cx:pt idx="253">-0.13881578899999999</cx:pt>
          <cx:pt idx="254">0.133928571</cx:pt>
          <cx:pt idx="255">-0.058823528999999999</cx:pt>
          <cx:pt idx="256">0.96078431399999997</cx:pt>
          <cx:pt idx="257">1.6399999999999999</cx:pt>
          <cx:pt idx="258">2.0939226519999998</cx:pt>
          <cx:pt idx="259">0.85026738000000002</cx:pt>
          <cx:pt idx="260">-0.090909090999999997</cx:pt>
          <cx:pt idx="261">0.0071942450000000002</cx:pt>
          <cx:pt idx="262">0.10000000000000001</cx:pt>
          <cx:pt idx="263">-0.090909090999999997</cx:pt>
          <cx:pt idx="264">-0.119823965</cx:pt>
          <cx:pt idx="265">0.047297297000000002</cx:pt>
          <cx:pt idx="266">0.093243243000000003</cx:pt>
          <cx:pt idx="267">0.84971098300000003</cx:pt>
          <cx:pt idx="268">-0.22916666699999999</cx:pt>
          <cx:pt idx="269">0.022727272999999999</cx:pt>
          <cx:pt idx="270">0.040000000000000001</cx:pt>
          <cx:pt idx="271">0.150793651</cx:pt>
          <cx:pt idx="272">0.68224299099999997</cx:pt>
          <cx:pt idx="273">0.041666666999999998</cx:pt>
          <cx:pt idx="274">-0.20000000000000001</cx:pt>
          <cx:pt idx="275">0.069767441999999999</cx:pt>
          <cx:pt idx="276">0.72781854599999996</cx:pt>
          <cx:pt idx="277">-0.043478260999999997</cx:pt>
          <cx:pt idx="278">0</cx:pt>
          <cx:pt idx="279">1.707317073</cx:pt>
          <cx:pt idx="280">1.7083333329999999</cx:pt>
          <cx:pt idx="281">0.15789473700000001</cx:pt>
          <cx:pt idx="282">0.80769230800000003</cx:pt>
          <cx:pt idx="283">0.38461538499999998</cx:pt>
          <cx:pt idx="284">-0.25072046100000001</cx:pt>
          <cx:pt idx="285">0.12254901999999999</cx:pt>
          <cx:pt idx="286">-0.146666667</cx:pt>
          <cx:pt idx="287">-0.31428571399999999</cx:pt>
          <cx:pt idx="288">1.1857142860000001</cx:pt>
          <cx:pt idx="289">0.12758620700000001</cx:pt>
          <cx:pt idx="290">0.68855534699999998</cx:pt>
          <cx:pt idx="291">0.77327422400000001</cx:pt>
          <cx:pt idx="292">0.77327422400000001</cx:pt>
          <cx:pt idx="293">0.00047641699999999998</cx:pt>
          <cx:pt idx="294">0.18088737199999999</cx:pt>
          <cx:pt idx="295">0.29629629600000001</cx:pt>
          <cx:pt idx="296">0.21117839899999999</cx:pt>
          <cx:pt idx="297">-0.196428571</cx:pt>
          <cx:pt idx="298">0.029661017000000001</cx:pt>
          <cx:pt idx="299">0.66666666699999999</cx:pt>
          <cx:pt idx="300">-0.34117647099999998</cx:pt>
          <cx:pt idx="301">0.086956521999999994</cx:pt>
          <cx:pt idx="302">0.090322580999999999</cx:pt>
          <cx:pt idx="303">-0.048295455000000001</cx:pt>
          <cx:pt idx="304">0.19196428600000001</cx:pt>
          <cx:pt idx="305">2.125</cx:pt>
          <cx:pt idx="306">0.29729729700000002</cx:pt>
          <cx:pt idx="307">1.7272727269999999</cx:pt>
          <cx:pt idx="308">0.094890510999999997</cx:pt>
          <cx:pt idx="309">0.043478260999999997</cx:pt>
          <cx:pt idx="310">-0.12352941200000001</cx:pt>
          <cx:pt idx="311">-0.229508197</cx:pt>
          <cx:pt idx="312">1.03125</cx:pt>
          <cx:pt idx="313">0.33333333300000001</cx:pt>
          <cx:pt idx="314">-0.074444443999999999</cx:pt>
          <cx:pt idx="315">2.673469388</cx:pt>
          <cx:pt idx="316">-0.124010554</cx:pt>
          <cx:pt idx="317">0.94117647100000001</cx:pt>
          <cx:pt idx="318">0.33333333300000001</cx:pt>
          <cx:pt idx="319">0</cx:pt>
          <cx:pt idx="320">0.36528028899999998</cx:pt>
          <cx:pt idx="321">0.36428571399999998</cx:pt>
          <cx:pt idx="322">-0.247373648</cx:pt>
          <cx:pt idx="323">1.068390325</cx:pt>
          <cx:pt idx="324">-0.20689655200000001</cx:pt>
          <cx:pt idx="325">0.083532220000000004</cx:pt>
          <cx:pt idx="326">1.6260869570000001</cx:pt>
          <cx:pt idx="327">0.28051220500000001</cx:pt>
          <cx:pt idx="328">0.013125</cx:pt>
          <cx:pt idx="329">1.693333333</cx:pt>
          <cx:pt idx="330">1.611111111</cx:pt>
          <cx:pt idx="331">-0.13881578899999999</cx:pt>
          <cx:pt idx="332">0.48148148099999999</cx:pt>
          <cx:pt idx="333">-0.046153845999999998</cx:pt>
          <cx:pt idx="334">1.2235817579999999</cx:pt>
          <cx:pt idx="335">0.111111111</cx:pt>
          <cx:pt idx="336">0.32530120499999998</cx:pt>
          <cx:pt idx="337">-0.40645161299999999</cx:pt>
          <cx:pt idx="338">0.43333333299999999</cx:pt>
          <cx:pt idx="339">0.159574468</cx:pt>
          <cx:pt idx="340">0.22826087</cx:pt>
          <cx:pt idx="341">2.0909090909999999</cx:pt>
          <cx:pt idx="342">0.483807655</cx:pt>
          <cx:pt idx="343">0.83734939799999997</cx:pt>
          <cx:pt idx="344">0.035897435999999998</cx:pt>
          <cx:pt idx="345">0.94999999999999996</cx:pt>
          <cx:pt idx="346">0.49047618999999998</cx:pt>
          <cx:pt idx="347">-0.25</cx:pt>
          <cx:pt idx="348">0.88586956500000003</cx:pt>
          <cx:pt idx="349">-0.077235771999999994</cx:pt>
          <cx:pt idx="350">1.1359223300000001</cx:pt>
          <cx:pt idx="351">0.125468945</cx:pt>
          <cx:pt idx="352">0.045714286</cx:pt>
          <cx:pt idx="353">1.4271844659999999</cx:pt>
          <cx:pt idx="354">1.5294117650000001</cx:pt>
          <cx:pt idx="355">1.461538462</cx:pt>
          <cx:pt idx="356">0.081081080999999999</cx:pt>
          <cx:pt idx="357">0.094890510999999997</cx:pt>
          <cx:pt idx="358">-0.037288136</cx:pt>
          <cx:pt idx="359">1.3125</cx:pt>
          <cx:pt idx="360">1.4712643679999999</cx:pt>
          <cx:pt idx="361">1.96875</cx:pt>
          <cx:pt idx="362">-0.11057692299999999</cx:pt>
          <cx:pt idx="363">0.95543478299999995</cx:pt>
          <cx:pt idx="364">-0.14444444400000001</cx:pt>
          <cx:pt idx="365">0.044943820000000002</cx:pt>
          <cx:pt idx="366">0.43548387100000002</cx:pt>
          <cx:pt idx="367">-0.064718162999999995</cx:pt>
          <cx:pt idx="368">1.511111111</cx:pt>
          <cx:pt idx="369">0.96666666700000003</cx:pt>
          <cx:pt idx="370">0.084210525999999994</cx:pt>
          <cx:pt idx="371">1.4109589039999999</cx:pt>
          <cx:pt idx="372">0.38554216899999999</cx:pt>
          <cx:pt idx="373">0.25274725300000001</cx:pt>
          <cx:pt idx="374">-0.200005882</cx:pt>
          <cx:pt idx="375">1.6315789469999999</cx:pt>
          <cx:pt idx="376">0.045714286</cx:pt>
          <cx:pt idx="377">0.56934306599999995</cx:pt>
          <cx:pt idx="378">0.28421052600000002</cx:pt>
          <cx:pt idx="379">0.212121212</cx:pt>
          <cx:pt idx="380">1.34375</cx:pt>
          <cx:pt idx="381">0.64705882400000003</cx:pt>
          <cx:pt idx="382">2.6666666669999999</cx:pt>
          <cx:pt idx="383">1.6527777779999999</cx:pt>
          <cx:pt idx="384">1.636262514</cx:pt>
          <cx:pt idx="385">0.26322437999999998</cx:pt>
          <cx:pt idx="386">0.060606061000000003</cx:pt>
          <cx:pt idx="387">-0.21348314600000001</cx:pt>
          <cx:pt idx="388">0.098901099000000006</cx:pt>
          <cx:pt idx="389">-0.052614379000000003</cx:pt>
          <cx:pt idx="390">0.15625</cx:pt>
          <cx:pt idx="391">2.0025020850000002</cx:pt>
          <cx:pt idx="392">0.39285714300000002</cx:pt>
          <cx:pt idx="393">1.3125</cx:pt>
          <cx:pt idx="394">0.072733884999999998</cx:pt>
          <cx:pt idx="395">1.1477272730000001</cx:pt>
          <cx:pt idx="396">0.045714286</cx:pt>
          <cx:pt idx="397">-0.021452766000000002</cx:pt>
          <cx:pt idx="398">-0.058823528999999999</cx:pt>
          <cx:pt idx="399">0.048387096999999997</cx:pt>
          <cx:pt idx="400">-0.021452766000000002</cx:pt>
          <cx:pt idx="401">0.111111111</cx:pt>
          <cx:pt idx="402">0.91525423699999997</cx:pt>
          <cx:pt idx="403">-0.177419355</cx:pt>
          <cx:pt idx="404">1.393736018</cx:pt>
          <cx:pt idx="405">0.70904543600000003</cx:pt>
          <cx:pt idx="406">0.58333333300000001</cx:pt>
          <cx:pt idx="407">0.070559610999999994</cx:pt>
          <cx:pt idx="408">-0.127272727</cx:pt>
          <cx:pt idx="409">0.875</cx:pt>
          <cx:pt idx="410">-0.24247329200000001</cx:pt>
          <cx:pt idx="411">0.30136986300000002</cx:pt>
          <cx:pt idx="412">0.58415841599999996</cx:pt>
          <cx:pt idx="413">-0.12061315</cx:pt>
          <cx:pt idx="414">0.19276644900000001</cx:pt>
          <cx:pt idx="415">0.27562642399999998</cx:pt>
          <cx:pt idx="416">0.071428570999999996</cx:pt>
          <cx:pt idx="417">0.0032679739999999999</cx:pt>
          <cx:pt idx="418">0.71511627899999997</cx:pt>
          <cx:pt idx="419">0.01409879</cx:pt>
          <cx:pt idx="420">0.701067616</cx:pt>
          <cx:pt idx="421">0.024390243999999998</cx:pt>
          <cx:pt idx="422">-0.14285714299999999</cx:pt>
          <cx:pt idx="423">-0.027272727</cx:pt>
          <cx:pt idx="424">1.5</cx:pt>
          <cx:pt idx="425">0.13318616599999999</cx:pt>
          <cx:pt idx="426">0.025000000000000001</cx:pt>
          <cx:pt idx="427">0.277021395</cx:pt>
          <cx:pt idx="428">-0.12061315</cx:pt>
          <cx:pt idx="429">2.3150684930000001</cx:pt>
          <cx:pt idx="430">0.30136986300000002</cx:pt>
          <cx:pt idx="431">0.18185399599999999</cx:pt>
          <cx:pt idx="432">1.490909091</cx:pt>
          <cx:pt idx="433">0.22448979599999999</cx:pt>
          <cx:pt idx="434">1.596153846</cx:pt>
          <cx:pt idx="435">0.235955056</cx:pt>
          <cx:pt idx="436">0.215384615</cx:pt>
          <cx:pt idx="437">-0.28695652199999999</cx:pt>
          <cx:pt idx="438">1.427857143</cx:pt>
          <cx:pt idx="439">-0.132321041</cx:pt>
          <cx:pt idx="440">1.2972972970000001</cx:pt>
          <cx:pt idx="441">-0.080976177999999996</cx:pt>
          <cx:pt idx="442">-0.244541485</cx:pt>
          <cx:pt idx="443">-0.107110968</cx:pt>
          <cx:pt idx="444">0.975308642</cx:pt>
          <cx:pt idx="445">2.4838709680000002</cx:pt>
          <cx:pt idx="446">0.72701565599999995</cx:pt>
          <cx:pt idx="447">-0.115044248</cx:pt>
          <cx:pt idx="448">0.72701565599999995</cx:pt>
          <cx:pt idx="449">2.4838709680000002</cx:pt>
          <cx:pt idx="450">0.026086957000000001</cx:pt>
          <cx:pt idx="451">0.72701565599999995</cx:pt>
          <cx:pt idx="452">-0.13809523800000001</cx:pt>
          <cx:pt idx="453">2.6666666669999999</cx:pt>
          <cx:pt idx="454">1.96875</cx:pt>
          <cx:pt idx="455">1.3174603170000001</cx:pt>
          <cx:pt idx="456">-0.142550911</cx:pt>
          <cx:pt idx="457">-0.099099098999999996</cx:pt>
          <cx:pt idx="458">-0.125</cx:pt>
          <cx:pt idx="459">0.157024793</cx:pt>
          <cx:pt idx="460">1.381897578</cx:pt>
          <cx:pt idx="461">-0.125</cx:pt>
          <cx:pt idx="462">-0.23980995199999999</cx:pt>
          <cx:pt idx="463">0.116976938</cx:pt>
          <cx:pt idx="464">-0.041666666999999998</cx:pt>
          <cx:pt idx="465">0.375</cx:pt>
          <cx:pt idx="466">0.15955056200000001</cx:pt>
          <cx:pt idx="467">0.40977443600000002</cx:pt>
          <cx:pt idx="468">0.68421052599999999</cx:pt>
          <cx:pt idx="469">0.61379310300000001</cx:pt>
          <cx:pt idx="470">0.14068441100000001</cx:pt>
          <cx:pt idx="471">0.43456375800000002</cx:pt>
          <cx:pt idx="472">0.15384615400000001</cx:pt>
          <cx:pt idx="473">0.62616822400000005</cx:pt>
          <cx:pt idx="474">-0.166631053</cx:pt>
          <cx:pt idx="475">0.030017657</cx:pt>
          <cx:pt idx="476">0.59999999999999998</cx:pt>
          <cx:pt idx="477">0.050210084000000002</cx:pt>
          <cx:pt idx="478">0.89772727299999999</cx:pt>
          <cx:pt idx="479">0.399103139</cx:pt>
          <cx:pt idx="480">1.4744897960000001</cx:pt>
          <cx:pt idx="481">-0.0097560979999999995</cx:pt>
          <cx:pt idx="482">0.043749999999999997</cx:pt>
          <cx:pt idx="483">1.405405405</cx:pt>
          <cx:pt idx="484">-0.040000000000000001</cx:pt>
          <cx:pt idx="485">1.6666666670000001</cx:pt>
          <cx:pt idx="486">-0.119647859</cx:pt>
          <cx:pt idx="487">0.163793103</cx:pt>
          <cx:pt idx="488">-0.016574585999999999</cx:pt>
          <cx:pt idx="489">3.0238095239999998</cx:pt>
          <cx:pt idx="490">0.63469558000000004</cx:pt>
          <cx:pt idx="491">0.98305785099999998</cx:pt>
          <cx:pt idx="492">1.4186822349999999</cx:pt>
          <cx:pt idx="493">1.0873786409999999</cx:pt>
          <cx:pt idx="494">-0.12087912100000001</cx:pt>
          <cx:pt idx="495">0.33132530100000002</cx:pt>
          <cx:pt idx="496">0.483443709</cx:pt>
          <cx:pt idx="497">0.83266932299999996</cx:pt>
          <cx:pt idx="498">0.33132530100000002</cx:pt>
          <cx:pt idx="499">0.050262566000000002</cx:pt>
          <cx:pt idx="500">1.181818182</cx:pt>
          <cx:pt idx="501">-0.090909090999999997</cx:pt>
          <cx:pt idx="502">0.31661442000000001</cx:pt>
          <cx:pt idx="503">0.088555457000000004</cx:pt>
          <cx:pt idx="504">1.3478260870000001</cx:pt>
          <cx:pt idx="505">0.071581654999999994</cx:pt>
          <cx:pt idx="506">-0.011627907</cx:pt>
          <cx:pt idx="507">0.76785714299999996</cx:pt>
          <cx:pt idx="508">0.35373749300000001</cx:pt>
          <cx:pt idx="509">0.29596774199999998</cx:pt>
          <cx:pt idx="510">0.66666666699999999</cx:pt>
          <cx:pt idx="511">-0.051178837999999997</cx:pt>
          <cx:pt idx="512">1.4469696970000001</cx:pt>
          <cx:pt idx="513">0.65656565700000002</cx:pt>
          <cx:pt idx="514">0.45116279100000001</cx:pt>
          <cx:pt idx="515">2.2546511630000001</cx:pt>
          <cx:pt idx="516">0.04516129</cx:pt>
          <cx:pt idx="517">0.106382979</cx:pt>
          <cx:pt idx="518">-0.21182266</cx:pt>
          <cx:pt idx="519">-0.119266055</cx:pt>
          <cx:pt idx="520">0.16071428600000001</cx:pt>
          <cx:pt idx="521">0.90000000000000002</cx:pt>
          <cx:pt idx="522">1.0554066129999999</cx:pt>
          <cx:pt idx="523">1.0564516129999999</cx:pt>
          <cx:pt idx="524">-0.23809523799999999</cx:pt>
          <cx:pt idx="525">1.7777777779999999</cx:pt>
          <cx:pt idx="526">0.201298701</cx:pt>
          <cx:pt idx="527">0.016666667</cx:pt>
          <cx:pt idx="528">0.25006944800000003</cx:pt>
          <cx:pt idx="529">-0.26258205699999998</cx:pt>
          <cx:pt idx="530">0.218487395</cx:pt>
          <cx:pt idx="531">0.018867925000000001</cx:pt>
          <cx:pt idx="532">-0.098360656000000005</cx:pt>
          <cx:pt idx="533">-0.130434783</cx:pt>
          <cx:pt idx="534">1.1799999999999999</cx:pt>
          <cx:pt idx="535">0.34271691799999998</cx:pt>
          <cx:pt idx="536">2.1707317069999998</cx:pt>
          <cx:pt idx="537">2.2699619769999999</cx:pt>
          <cx:pt idx="538">2.3253012050000001</cx:pt>
          <cx:pt idx="539">0.28695652199999999</cx:pt>
          <cx:pt idx="540">0.125</cx:pt>
          <cx:pt idx="541">1.869444444</cx:pt>
          <cx:pt idx="542">1.4271844659999999</cx:pt>
          <cx:pt idx="543">0.29999999999999999</cx:pt>
          <cx:pt idx="544">0.47647058799999997</cx:pt>
          <cx:pt idx="545">0.241258741</cx:pt>
          <cx:pt idx="546">0.27906976700000002</cx:pt>
          <cx:pt idx="547">0.34375</cx:pt>
          <cx:pt idx="548">-0.111111111</cx:pt>
          <cx:pt idx="549">0.201298701</cx:pt>
          <cx:pt idx="550">0.132075472</cx:pt>
          <cx:pt idx="551">0.029411764999999999</cx:pt>
          <cx:pt idx="552">0.77777777800000003</cx:pt>
          <cx:pt idx="553">1.244897959</cx:pt>
          <cx:pt idx="554">1.592592593</cx:pt>
          <cx:pt idx="555">0.71428571399999996</cx:pt>
          <cx:pt idx="556">0</cx:pt>
          <cx:pt idx="557">1.5249999999999999</cx:pt>
          <cx:pt idx="558">1.0554066129999999</cx:pt>
          <cx:pt idx="559">1.4358974360000001</cx:pt>
          <cx:pt idx="560">1.1477272730000001</cx:pt>
          <cx:pt idx="561">-0.091666666999999993</cx:pt>
          <cx:pt idx="562">1.5795454550000001</cx:pt>
          <cx:pt idx="563">2.701923077</cx:pt>
          <cx:pt idx="564">1.136752137</cx:pt>
          <cx:pt idx="565">0.040000000000000001</cx:pt>
          <cx:pt idx="566">1.592592593</cx:pt>
          <cx:pt idx="567">-0.100775194</cx:pt>
          <cx:pt idx="568">1.288135593</cx:pt>
          <cx:pt idx="569">2.774509804</cx:pt>
          <cx:pt idx="570">1.3478260870000001</cx:pt>
          <cx:pt idx="571">-0.075409835999999994</cx:pt>
          <cx:pt idx="572">-0.15217391299999999</cx:pt>
          <cx:pt idx="573">1.974358974</cx:pt>
          <cx:pt idx="574">1.507936508</cx:pt>
          <cx:pt idx="575">0.54000000000000004</cx:pt>
          <cx:pt idx="576">-0.10344827600000001</cx:pt>
          <cx:pt idx="577">0.073825503000000001</cx:pt>
          <cx:pt idx="578">0.80555555599999995</cx:pt>
          <cx:pt idx="579">0.10420444399999999</cx:pt>
          <cx:pt idx="580">0.66676955400000004</cx:pt>
          <cx:pt idx="581">-0.133333333</cx:pt>
          <cx:pt idx="582">0.778656126</cx:pt>
          <cx:pt idx="583">-0.034946236999999998</cx:pt>
          <cx:pt idx="584">0.27826086999999999</cx:pt>
          <cx:pt idx="585">-0.100806452</cx:pt>
          <cx:pt idx="586">0.44117647100000001</cx:pt>
          <cx:pt idx="587">0.27369565200000001</cx:pt>
          <cx:pt idx="588">0.16071428600000001</cx:pt>
          <cx:pt idx="589">0.21676806400000001</cx:pt>
          <cx:pt idx="590">-0.15243902400000001</cx:pt>
          <cx:pt idx="591">0.017857142999999999</cx:pt>
          <cx:pt idx="592">-0.043478260999999997</cx:pt>
          <cx:pt idx="593">0.5</cx:pt>
          <cx:pt idx="594">2.1650339110000001</cx:pt>
          <cx:pt idx="595">1.096774194</cx:pt>
          <cx:pt idx="596">0.0080645160000000007</cx:pt>
          <cx:pt idx="597">-0.041916167999999997</cx:pt>
          <cx:pt idx="598">0.27358490600000002</cx:pt>
          <cx:pt idx="599">1.6399999999999999</cx:pt>
          <cx:pt idx="600">0.50684931499999997</cx:pt>
          <cx:pt idx="601">1.958641525</cx:pt>
          <cx:pt idx="602">1.3655913980000001</cx:pt>
          <cx:pt idx="603">0.16012890299999999</cx:pt>
          <cx:pt idx="604">0.11160714300000001</cx:pt>
          <cx:pt idx="605">0.33333333300000001</cx:pt>
          <cx:pt idx="606">0.251612903</cx:pt>
          <cx:pt idx="607">0.778656126</cx:pt>
          <cx:pt idx="608">0.076271186000000005</cx:pt>
          <cx:pt idx="609">0.078431372999999999</cx:pt>
          <cx:pt idx="610">-0.43396226399999999</cx:pt>
          <cx:pt idx="611">-0.20689655200000001</cx:pt>
          <cx:pt idx="612">1.312338223</cx:pt>
          <cx:pt idx="613">-0.0625</cx:pt>
          <cx:pt idx="614">1.25</cx:pt>
          <cx:pt idx="615">1.194690265</cx:pt>
          <cx:pt idx="616">-0.125</cx:pt>
          <cx:pt idx="617">0.86666666699999995</cx:pt>
          <cx:pt idx="618">0.14482758600000001</cx:pt>
          <cx:pt idx="619">0.024</cx:pt>
          <cx:pt idx="620">-0.28832116800000002</cx:pt>
          <cx:pt idx="621">1.5204731570000001</cx:pt>
          <cx:pt idx="622">0.013888889</cx:pt>
          <cx:pt idx="623">2.2209302329999998</cx:pt>
          <cx:pt idx="624">0.549566891</cx:pt>
          <cx:pt idx="625">1.1875</cx:pt>
          <cx:pt idx="626">0.334074486</cx:pt>
          <cx:pt idx="627">0.65591397799999995</cx:pt>
          <cx:pt idx="628">0.14368421100000001</cx:pt>
          <cx:pt idx="629">-0.25</cx:pt>
          <cx:pt idx="630">-0.034883720999999999</cx:pt>
          <cx:pt idx="631">0.017680034000000001</cx:pt>
          <cx:pt idx="632">0.72413793100000001</cx:pt>
          <cx:pt idx="633">0.36024572199999999</cx:pt>
          <cx:pt idx="634">0.75757575799999999</cx:pt>
          <cx:pt idx="635">1.362002567</cx:pt>
          <cx:pt idx="636">0.51898734199999996</cx:pt>
          <cx:pt idx="637">0.195467422</cx:pt>
          <cx:pt idx="638">0.10000000000000001</cx:pt>
          <cx:pt idx="639">1.2727272730000001</cx:pt>
          <cx:pt idx="640">0.29257414999999998</cx:pt>
          <cx:pt idx="641">0.184</cx:pt>
          <cx:pt idx="642">0.102941176</cx:pt>
          <cx:pt idx="643">0.43835616399999999</cx:pt>
          <cx:pt idx="644">0.440860215</cx:pt>
          <cx:pt idx="645">0.86567164200000002</cx:pt>
          <cx:pt idx="646">0.369663717</cx:pt>
          <cx:pt idx="647">0.43835616399999999</cx:pt>
          <cx:pt idx="648">0.26857142899999997</cx:pt>
          <cx:pt idx="649">0.98473282399999995</cx:pt>
          <cx:pt idx="650">1.0134228190000001</cx:pt>
          <cx:pt idx="651">0.27906976700000002</cx:pt>
          <cx:pt idx="652">0.418918919</cx:pt>
          <cx:pt idx="653">0.90141458100000005</cx:pt>
          <cx:pt idx="654">0.67741935499999995</cx:pt>
          <cx:pt idx="655">0.104736842</cx:pt>
          <cx:pt idx="656">-0.028248588000000002</cx:pt>
          <cx:pt idx="657">0.925675676</cx:pt>
          <cx:pt idx="658">0.1875</cx:pt>
          <cx:pt idx="659">0.484375</cx:pt>
          <cx:pt idx="660">-0.040000000000000001</cx:pt>
          <cx:pt idx="661">1.2927135679999999</cx:pt>
          <cx:pt idx="662">1.282608696</cx:pt>
          <cx:pt idx="663">-0.17692307700000001</cx:pt>
          <cx:pt idx="664">1.3975720789999999</cx:pt>
          <cx:pt idx="665">0.66666666699999999</cx:pt>
          <cx:pt idx="666">-0.13421788300000001</cx:pt>
          <cx:pt idx="667">0.044117647000000003</cx:pt>
          <cx:pt idx="668">0.62234042599999995</cx:pt>
          <cx:pt idx="669">0.27976190499999998</cx:pt>
          <cx:pt idx="670">0.57047619000000005</cx:pt>
          <cx:pt idx="671">-0.309440559</cx:pt>
          <cx:pt idx="672">1.2349219309999999</cx:pt>
          <cx:pt idx="673">1.1857142860000001</cx:pt>
          <cx:pt idx="674">0.11904761899999999</cx:pt>
          <cx:pt idx="675">-0.043478260999999997</cx:pt>
          <cx:pt idx="676">1.8333333329999999</cx:pt>
          <cx:pt idx="677">0.10370370399999999</cx:pt>
          <cx:pt idx="678">0.138268156</cx:pt>
          <cx:pt idx="679">0.084745763000000002</cx:pt>
          <cx:pt idx="680">0.11904761899999999</cx:pt>
          <cx:pt idx="681">0.11904761899999999</cx:pt>
          <cx:pt idx="682">-0.063985374999999997</cx:pt>
          <cx:pt idx="683">-0.063985374999999997</cx:pt>
          <cx:pt idx="684">-0.56637168100000002</cx:pt>
          <cx:pt idx="685">0.21676806400000001</cx:pt>
          <cx:pt idx="686">-0.100806452</cx:pt>
          <cx:pt idx="687">-0.10714285699999999</cx:pt>
          <cx:pt idx="688">0.33333333300000001</cx:pt>
          <cx:pt idx="689">0.601334445</cx:pt>
          <cx:pt idx="690">-0.067318540999999996</cx:pt>
          <cx:pt idx="691">2.0978260870000001</cx:pt>
          <cx:pt idx="692">1.441860465</cx:pt>
          <cx:pt idx="693">-0.094827586000000005</cx:pt>
          <cx:pt idx="694">1.5284500000000001</cx:pt>
          <cx:pt idx="695">-0.13939393899999999</cx:pt>
          <cx:pt idx="696">5.3157894739999998</cx:pt>
          <cx:pt idx="697">5.3157894739999998</cx:pt>
          <cx:pt idx="698">0.89473684200000003</cx:pt>
          <cx:pt idx="699">0.063829786999999999</cx:pt>
          <cx:pt idx="700">0</cx:pt>
          <cx:pt idx="701">2.1699346410000002</cx:pt>
          <cx:pt idx="702">0.376720901</cx:pt>
          <cx:pt idx="703">-0.0040650410000000001</cx:pt>
          <cx:pt idx="704">0.171428571</cx:pt>
          <cx:pt idx="705">0.14368421100000001</cx:pt>
          <cx:pt idx="706">0.059459458999999999</cx:pt>
          <cx:pt idx="707">-0.15555555600000001</cx:pt>
          <cx:pt idx="708">0.043932143999999999</cx:pt>
          <cx:pt idx="709">0.063829786999999999</cx:pt>
          <cx:pt idx="710">0.171428571</cx:pt>
          <cx:pt idx="711">1.125</cx:pt>
          <cx:pt idx="712">1.056202879</cx:pt>
          <cx:pt idx="713">0.081818182000000003</cx:pt>
          <cx:pt idx="714">0.115384615</cx:pt>
          <cx:pt idx="715">0.66666666699999999</cx:pt>
          <cx:pt idx="716">-0.12812499999999999</cx:pt>
          <cx:pt idx="717">0.19480519499999999</cx:pt>
          <cx:pt idx="718">0.10000000000000001</cx:pt>
          <cx:pt idx="719">1.3125</cx:pt>
          <cx:pt idx="720">0.19196428600000001</cx:pt>
          <cx:pt idx="721">0.86666666699999995</cx:pt>
          <cx:pt idx="722">0.98321891699999997</cx:pt>
          <cx:pt idx="723">-0.0625</cx:pt>
          <cx:pt idx="724">0.23723723699999999</cx:pt>
          <cx:pt idx="725">-0.12514264</cx:pt>
          <cx:pt idx="726">-0.31972789099999999</cx:pt>
          <cx:pt idx="727">0.89772727299999999</cx:pt>
          <cx:pt idx="728">1.3125</cx:pt>
          <cx:pt idx="729">1.771084337</cx:pt>
          <cx:pt idx="730">0.21676806400000001</cx:pt>
          <cx:pt idx="731">0.13513513499999999</cx:pt>
          <cx:pt idx="732">-0.233333333</cx:pt>
          <cx:pt idx="733">1.072909221</cx:pt>
          <cx:pt idx="734">-0.105590062</cx:pt>
          <cx:pt idx="735">0.45120934099999999</cx:pt>
          <cx:pt idx="736">-0.14110429399999999</cx:pt>
          <cx:pt idx="737">0.68539325799999995</cx:pt>
          <cx:pt idx="738">0.86666666699999995</cx:pt>
          <cx:pt idx="739">0.14909090899999999</cx:pt>
          <cx:pt idx="740">0.10000000000000001</cx:pt>
          <cx:pt idx="741">1.1517931610000001</cx:pt>
          <cx:pt idx="742">5.6315789470000004</cx:pt>
          <cx:pt idx="743">1.0625</cx:pt>
          <cx:pt idx="744">-0.14417221999999999</cx:pt>
          <cx:pt idx="745">1.3975720789999999</cx:pt>
          <cx:pt idx="746">0.24848484800000001</cx:pt>
          <cx:pt idx="747">1.6065162909999999</cx:pt>
          <cx:pt idx="748">1.3589743590000001</cx:pt>
          <cx:pt idx="749">-0.033333333</cx:pt>
          <cx:pt idx="750">-0.28525016199999997</cx:pt>
          <cx:pt idx="751">0.75882043200000004</cx:pt>
          <cx:pt idx="752">-0.048780487999999997</cx:pt>
          <cx:pt idx="753">1.0609756100000001</cx:pt>
          <cx:pt idx="754">1.5647058819999999</cx:pt>
          <cx:pt idx="755">-0.104761905</cx:pt>
          <cx:pt idx="756">0.24352331599999999</cx:pt>
          <cx:pt idx="757">0.23113207499999999</cx:pt>
          <cx:pt idx="758">0.063829786999999999</cx:pt>
          <cx:pt idx="759">0.78580451100000004</cx:pt>
          <cx:pt idx="760">0.69999999999999996</cx:pt>
          <cx:pt idx="761">-0.150769231</cx:pt>
          <cx:pt idx="762">2.1000000000000001</cx:pt>
          <cx:pt idx="763">0.172309247</cx:pt>
          <cx:pt idx="764">0.064351852000000001</cx:pt>
          <cx:pt idx="765">-0.21182266</cx:pt>
          <cx:pt idx="766">0.941747573</cx:pt>
          <cx:pt idx="767">0.15628613399999999</cx:pt>
          <cx:pt idx="768">-0.25898480899999998</cx:pt>
          <cx:pt idx="769">0.94120909600000002</cx:pt>
          <cx:pt idx="770">0.69354838699999999</cx:pt>
          <cx:pt idx="771">1.5806451610000001</cx:pt>
          <cx:pt idx="772">1.9158878500000001</cx:pt>
          <cx:pt idx="773">1.361111111</cx:pt>
          <cx:pt idx="774">-0.074074074000000004</cx:pt>
          <cx:pt idx="775">1.2222222220000001</cx:pt>
          <cx:pt idx="776">0.32792207800000001</cx:pt>
          <cx:pt idx="777">-0.14971078600000001</cx:pt>
          <cx:pt idx="778">0.029411764999999999</cx:pt>
          <cx:pt idx="779">0.25208681100000002</cx:pt>
          <cx:pt idx="780">-0.083375000000000005</cx:pt>
          <cx:pt idx="781">5.0473933649999996</cx:pt>
          <cx:pt idx="782">0.35762772399999998</cx:pt>
          <cx:pt idx="783">0.98123044800000003</cx:pt>
          <cx:pt idx="784">0.00033344400000000001</cx:pt>
          <cx:pt idx="785">0.23659757000000001</cx:pt>
          <cx:pt idx="786">-0.090910908999999998</cx:pt>
          <cx:pt idx="787">-0.088983050999999994</cx:pt>
          <cx:pt idx="788">0.54938271599999999</cx:pt>
          <cx:pt idx="789">0.86666666699999995</cx:pt>
          <cx:pt idx="790">-0.052173913000000002</cx:pt>
          <cx:pt idx="791">0.67272727300000001</cx:pt>
          <cx:pt idx="792">0.73333333300000003</cx:pt>
          <cx:pt idx="793">-0.037288136</cx:pt>
          <cx:pt idx="794">-0.058441557999999998</cx:pt>
          <cx:pt idx="795">-0.24179104500000001</cx:pt>
          <cx:pt idx="796">-0.037288136</cx:pt>
          <cx:pt idx="797">-0.076923077000000006</cx:pt>
          <cx:pt idx="798">-0.031446541000000001</cx:pt>
          <cx:pt idx="799">0.40776699</cx:pt>
          <cx:pt idx="800">2.3333333330000001</cx:pt>
          <cx:pt idx="801">0.55882352899999999</cx:pt>
          <cx:pt idx="802">0.11597938100000001</cx:pt>
          <cx:pt idx="803">0.71928727699999995</cx:pt>
          <cx:pt idx="804">0.13</cx:pt>
          <cx:pt idx="805">-0.175152378</cx:pt>
          <cx:pt idx="806">-0.081276823999999998</cx:pt>
          <cx:pt idx="807">0.071428570999999996</cx:pt>
          <cx:pt idx="808">0.23655914</cx:pt>
          <cx:pt idx="809">0.24924196500000001</cx:pt>
          <cx:pt idx="810">0.33757961800000003</cx:pt>
          <cx:pt idx="811">0.20000000000000001</cx:pt>
          <cx:pt idx="812">0.40006667000000001</cx:pt>
          <cx:pt idx="813">1.592592593</cx:pt>
          <cx:pt idx="814">0.25</cx:pt>
          <cx:pt idx="815">1.5454545449999999</cx:pt>
          <cx:pt idx="816">0.764705882</cx:pt>
          <cx:pt idx="817">0.13291666699999999</cx:pt>
          <cx:pt idx="818">-0.073684210999999999</cx:pt>
          <cx:pt idx="819">0.051020408000000003</cx:pt>
          <cx:pt idx="820">2.3953488369999998</cx:pt>
          <cx:pt idx="821">-0.040000000000000001</cx:pt>
          <cx:pt idx="822">0.25443787000000001</cx:pt>
          <cx:pt idx="823">0.018922853</cx:pt>
          <cx:pt idx="824">0.299180328</cx:pt>
          <cx:pt idx="825">0.86666666699999995</cx:pt>
          <cx:pt idx="826">0.91860465099999999</cx:pt>
          <cx:pt idx="827">0.172309247</cx:pt>
          <cx:pt idx="828">0.018990272999999998</cx:pt>
          <cx:pt idx="829">1.365364308</cx:pt>
          <cx:pt idx="830">0.0041840999999999996</cx:pt>
          <cx:pt idx="831">-0.239102866</cx:pt>
          <cx:pt idx="832">-0.33333333300000001</cx:pt>
          <cx:pt idx="833">1.110843373</cx:pt>
          <cx:pt idx="834">0.84210526299999999</cx:pt>
          <cx:pt idx="835">0.38</cx:pt>
          <cx:pt idx="836">0.23999999999999999</cx:pt>
          <cx:pt idx="837">-0.24184988599999999</cx:pt>
          <cx:pt idx="838">0.00033344400000000001</cx:pt>
          <cx:pt idx="839">-0.075409835999999994</cx:pt>
          <cx:pt idx="840">-0.16666666699999999</cx:pt>
          <cx:pt idx="841">0.054462442</cx:pt>
          <cx:pt idx="842">0.158139535</cx:pt>
          <cx:pt idx="843">0.41025641000000002</cx:pt>
          <cx:pt idx="844">0.15396458800000001</cx:pt>
          <cx:pt idx="845">2.3999999999999999</cx:pt>
          <cx:pt idx="846">-0.12702702699999999</cx:pt>
          <cx:pt idx="847">0.21676806400000001</cx:pt>
          <cx:pt idx="848">0</cx:pt>
          <cx:pt idx="849">-0.041095890000000003</cx:pt>
          <cx:pt idx="850">-0.081433224999999998</cx:pt>
          <cx:pt idx="851">0.62921348300000002</cx:pt>
          <cx:pt idx="852">0.015151515000000001</cx:pt>
          <cx:pt idx="853">1.164179104</cx:pt>
          <cx:pt idx="854">-0.25072046100000001</cx:pt>
          <cx:pt idx="855">-0.23398328700000001</cx:pt>
          <cx:pt idx="856">0</cx:pt>
          <cx:pt idx="857">-0.17909090899999999</cx:pt>
          <cx:pt idx="858">0.0043668120000000003</cx:pt>
          <cx:pt idx="859">-0.048387096999999997</cx:pt>
          <cx:pt idx="860">0.051181101999999999</cx:pt>
          <cx:pt idx="861">-0.02739726</cx:pt>
          <cx:pt idx="862">0.37837837800000002</cx:pt>
          <cx:pt idx="863">1.826086957</cx:pt>
          <cx:pt idx="864">-0.30244801300000002</cx:pt>
          <cx:pt idx="865">0.16666666699999999</cx:pt>
          <cx:pt idx="866">0.058823528999999999</cx:pt>
          <cx:pt idx="867">2.902439024</cx:pt>
          <cx:pt idx="868">2.7398373980000001</cx:pt>
          <cx:pt idx="869">0.35373749300000001</cx:pt>
          <cx:pt idx="870">-0.015151515000000001</cx:pt>
          <cx:pt idx="871">0.33831401799999999</cx:pt>
          <cx:pt idx="872">0.72413793100000001</cx:pt>
          <cx:pt idx="873">-0.21951219499999999</cx:pt>
          <cx:pt idx="874">0.76829268299999998</cx:pt>
          <cx:pt idx="875">-0.239102866</cx:pt>
          <cx:pt idx="876">0.133333333</cx:pt>
          <cx:pt idx="877">0</cx:pt>
          <cx:pt idx="878">0.158139535</cx:pt>
          <cx:pt idx="879">0.46666666699999998</cx:pt>
          <cx:pt idx="880">1.168686747</cx:pt>
          <cx:pt idx="881">1.4090909089999999</cx:pt>
          <cx:pt idx="882">1.2222222220000001</cx:pt>
          <cx:pt idx="883">0.836734694</cx:pt>
          <cx:pt idx="884">-0.45715393599999998</cx:pt>
          <cx:pt idx="885">1.1212121209999999</cx:pt>
          <cx:pt idx="886">-0.100533333</cx:pt>
          <cx:pt idx="887">2.736842105</cx:pt>
          <cx:pt idx="888">1.135897436</cx:pt>
          <cx:pt idx="889">0.090635576999999995</cx:pt>
          <cx:pt idx="890">-0.13798175900000001</cx:pt>
          <cx:pt idx="891">0.31868131900000002</cx:pt>
          <cx:pt idx="892">-0.010309278</cx:pt>
          <cx:pt idx="893">-0.121065139</cx:pt>
          <cx:pt idx="894">0.22737306800000001</cx:pt>
          <cx:pt idx="895">2.3999999999999999</cx:pt>
          <cx:pt idx="896">-0.12702702699999999</cx:pt>
          <cx:pt idx="897">0.85999999999999999</cx:pt>
          <cx:pt idx="898">2.4905660379999999</cx:pt>
          <cx:pt idx="899">0.77777777800000003</cx:pt>
          <cx:pt idx="900">0.51538111799999997</cx:pt>
          <cx:pt idx="901">0.675675676</cx:pt>
          <cx:pt idx="902">0.34408602199999999</cx:pt>
          <cx:pt idx="903">2.5510204079999999</cx:pt>
          <cx:pt idx="904">1.3950519809999999</cx:pt>
          <cx:pt idx="905">0.00031259799999999998</cx:pt>
          <cx:pt idx="906">-0.15434782599999999</cx:pt>
          <cx:pt idx="907">0.11431085000000001</cx:pt>
          <cx:pt idx="908">-0.038910505999999997</cx:pt>
          <cx:pt idx="909">0.69444444400000005</cx:pt>
          <cx:pt idx="910">0.35294117600000002</cx:pt>
          <cx:pt idx="911">-0.35402169500000003</cx:pt>
          <cx:pt idx="912">0.157024793</cx:pt>
          <cx:pt idx="913">0.89772727299999999</cx:pt>
          <cx:pt idx="914">-0.100806452</cx:pt>
          <cx:pt idx="915">0.64705882400000003</cx:pt>
          <cx:pt idx="916">0.17647058800000001</cx:pt>
          <cx:pt idx="917">0.215517241</cx:pt>
          <cx:pt idx="918">0.133333333</cx:pt>
          <cx:pt idx="919">0.13</cx:pt>
          <cx:pt idx="920">0.0031545739999999998</cx:pt>
          <cx:pt idx="921">0.26322437999999998</cx:pt>
          <cx:pt idx="922">0.26322437999999998</cx:pt>
          <cx:pt idx="923">0.055072464000000002</cx:pt>
          <cx:pt idx="924">0.41363636399999998</cx:pt>
          <cx:pt idx="925">0.018990272999999998</cx:pt>
          <cx:pt idx="926">-0.289099526</cx:pt>
          <cx:pt idx="927">0.33266666700000003</cx:pt>
          <cx:pt idx="928">0.19047618999999999</cx:pt>
          <cx:pt idx="929">0.29418161999999998</cx:pt>
          <cx:pt idx="930">0.090635576999999995</cx:pt>
          <cx:pt idx="931">1.238973058</cx:pt>
          <cx:pt idx="932">1.5</cx:pt>
          <cx:pt idx="933">2.9130434780000001</cx:pt>
          <cx:pt idx="934">2.6499999999999999</cx:pt>
          <cx:pt idx="935">0.38455382199999999</cx:pt>
          <cx:pt idx="936">-0.012096773999999999</cx:pt>
          <cx:pt idx="937">0.088888888999999999</cx:pt>
          <cx:pt idx="938">0.23611111100000001</cx:pt>
          <cx:pt idx="939">-0.21348314600000001</cx:pt>
          <cx:pt idx="940">-0.157303371</cx:pt>
          <cx:pt idx="941">1.205882353</cx:pt>
          <cx:pt idx="942">-0.10000000000000001</cx:pt>
          <cx:pt idx="943">0.14599999999999999</cx:pt>
          <cx:pt idx="944">2.6499999999999999</cx:pt>
          <cx:pt idx="945">0.54615734400000004</cx:pt>
          <cx:pt idx="946">0.020408163</cx:pt>
          <cx:pt idx="947">-0.082969431999999996</cx:pt>
          <cx:pt idx="948">0.21116377</cx:pt>
          <cx:pt idx="949">-0.17692307700000001</cx:pt>
          <cx:pt idx="950">-0.50476190499999996</cx:pt>
          <cx:pt idx="951">1.8333333329999999</cx:pt>
          <cx:pt idx="952">-0.082969431999999996</cx:pt>
          <cx:pt idx="953">-0.038910505999999997</cx:pt>
          <cx:pt idx="954">0.622088007</cx:pt>
          <cx:pt idx="955">1.1176470590000001</cx:pt>
          <cx:pt idx="956">0.094177413000000001</cx:pt>
          <cx:pt idx="957">0.0072580650000000002</cx:pt>
          <cx:pt idx="958">0.055793991000000001</cx:pt>
          <cx:pt idx="959">0.39808682899999998</cx:pt>
          <cx:pt idx="960">-0.050949367000000002</cx:pt>
          <cx:pt idx="961">-0.170403587</cx:pt>
          <cx:pt idx="962">2.7890625</cx:pt>
          <cx:pt idx="963">0.30263157899999998</cx:pt>
          <cx:pt idx="964">0.15566037699999999</cx:pt>
          <cx:pt idx="965">-0.040000000000000001</cx:pt>
          <cx:pt idx="966">0.47142857100000002</cx:pt>
          <cx:pt idx="967">0.85150375899999997</cx:pt>
          <cx:pt idx="968">-0.025806452000000001</cx:pt>
          <cx:pt idx="969">-0.089655172000000005</cx:pt>
          <cx:pt idx="970">0.035502959000000001</cx:pt>
          <cx:pt idx="971">0.56934306599999995</cx:pt>
          <cx:pt idx="972">0.404255319</cx:pt>
          <cx:pt idx="973">1.0128205130000001</cx:pt>
          <cx:pt idx="974">0.142011834</cx:pt>
          <cx:pt idx="975">0.67647058800000004</cx:pt>
          <cx:pt idx="976">-0.037974684000000002</cx:pt>
          <cx:pt idx="977">1.037914692</cx:pt>
          <cx:pt idx="978">0.2475</cx:pt>
          <cx:pt idx="979">1.678571429</cx:pt>
          <cx:pt idx="980">0</cx:pt>
          <cx:pt idx="981">-0.075409835999999994</cx:pt>
          <cx:pt idx="982">0.055793991000000001</cx:pt>
          <cx:pt idx="983">-0.13421788300000001</cx:pt>
          <cx:pt idx="984">0.26322437999999998</cx:pt>
          <cx:pt idx="985">-0.114285714</cx:pt>
          <cx:pt idx="986">-0.13458209900000001</cx:pt>
          <cx:pt idx="987">0.132075472</cx:pt>
          <cx:pt idx="988">0.16766467099999999</cx:pt>
          <cx:pt idx="989">-0.052132700999999997</cx:pt>
          <cx:pt idx="990">2.2448377580000001</cx:pt>
          <cx:pt idx="991">-0.345454545</cx:pt>
          <cx:pt idx="992">-0.345454545</cx:pt>
          <cx:pt idx="993">0.31258203600000001</cx:pt>
          <cx:pt idx="994">1.78125</cx:pt>
          <cx:pt idx="995">2.2448377580000001</cx:pt>
          <cx:pt idx="996">0.083333332999999996</cx:pt>
          <cx:pt idx="997">0.59081632699999997</cx:pt>
          <cx:pt idx="998">0.023315308999999999</cx:pt>
          <cx:pt idx="999">0.83734939799999997</cx:pt>
          <cx:pt idx="1000">-0.074382716000000001</cx:pt>
          <cx:pt idx="1001">0.68571428599999995</cx:pt>
          <cx:pt idx="1002">1.2181818179999999</cx:pt>
          <cx:pt idx="1003">2.5061728400000001</cx:pt>
          <cx:pt idx="1004">-0.258786719</cx:pt>
          <cx:pt idx="1005">-0.074382716000000001</cx:pt>
          <cx:pt idx="1006">-0.048000000000000001</cx:pt>
          <cx:pt idx="1007">1.153846154</cx:pt>
          <cx:pt idx="1008">0.28571428599999998</cx:pt>
          <cx:pt idx="1009">0.28571428599999998</cx:pt>
          <cx:pt idx="1010">-0.21875</cx:pt>
          <cx:pt idx="1011">0.019230769000000002</cx:pt>
          <cx:pt idx="1012">-0.48612538500000002</cx:pt>
          <cx:pt idx="1013">0.294829024</cx:pt>
          <cx:pt idx="1014">0.95325542600000002</cx:pt>
          <cx:pt idx="1015">0.52542372900000001</cx:pt>
          <cx:pt idx="1016">-0.0068493149999999999</cx:pt>
          <cx:pt idx="1017">0.790416008</cx:pt>
          <cx:pt idx="1018">-0.082969431999999996</cx:pt>
          <cx:pt idx="1019">-0.19321964799999999</cx:pt>
          <cx:pt idx="1020">0.111702128</cx:pt>
          <cx:pt idx="1021">0.46788990800000002</cx:pt>
          <cx:pt idx="1022">-0.100806452</cx:pt>
          <cx:pt idx="1023">1.8421052630000001</cx:pt>
          <cx:pt idx="1024">0.88888888899999996</cx:pt>
          <cx:pt idx="1025">-0.04575129</cx:pt>
          <cx:pt idx="1026">-0.015151515000000001</cx:pt>
          <cx:pt idx="1027">0.26322437999999998</cx:pt>
          <cx:pt idx="1028">0.94999999999999996</cx:pt>
          <cx:pt idx="1029">-0.015151515000000001</cx:pt>
          <cx:pt idx="1030">0.21014492800000001</cx:pt>
          <cx:pt idx="1031">0.59139784900000003</cx:pt>
          <cx:pt idx="1032">-0.21609076799999999</cx:pt>
          <cx:pt idx="1033">-0.15789473700000001</cx:pt>
          <cx:pt idx="1034">-0.012738854000000001</cx:pt>
          <cx:pt idx="1035">-0.042105262999999997</cx:pt>
          <cx:pt idx="1036">0.92307692299999999</cx:pt>
          <cx:pt idx="1037">-0.064748201000000005</cx:pt>
          <cx:pt idx="1038">1.0754716980000001</cx:pt>
          <cx:pt idx="1039">1.641509434</cx:pt>
          <cx:pt idx="1040">0.076923077000000006</cx:pt>
          <cx:pt idx="1041">0.53461217699999997</cx:pt>
          <cx:pt idx="1042">0.076923077000000006</cx:pt>
          <cx:pt idx="1043">2.3112582779999999</cx:pt>
          <cx:pt idx="1044">0.00033344400000000001</cx:pt>
          <cx:pt idx="1045">0.21428571399999999</cx:pt>
          <cx:pt idx="1046">0.30263157899999998</cx:pt>
          <cx:pt idx="1047">1.0314585869999999</cx:pt>
          <cx:pt idx="1048">-0.11242603599999999</cx:pt>
          <cx:pt idx="1049">0.45348837199999997</cx:pt>
          <cx:pt idx="1050">1.391304348</cx:pt>
          <cx:pt idx="1051">1.2197802200000001</cx:pt>
          <cx:pt idx="1052">-0.19199692199999999</cx:pt>
          <cx:pt idx="1053">0.094339622999999997</cx:pt>
          <cx:pt idx="1054">-0.13881578899999999</cx:pt>
          <cx:pt idx="1055">0.010101010000000001</cx:pt>
          <cx:pt idx="1056">0.39800000000000002</cx:pt>
          <cx:pt idx="1057">-0.24551896600000001</cx:pt>
          <cx:pt idx="1058">0.64137155700000004</cx:pt>
          <cx:pt idx="1059">0.52307692299999997</cx:pt>
          <cx:pt idx="1060">0.031286211000000001</cx:pt>
          <cx:pt idx="1061">-0.21182266</cx:pt>
          <cx:pt idx="1062">-0.104527363</cx:pt>
          <cx:pt idx="1063">0.59509202500000002</cx:pt>
          <cx:pt idx="1064">-0.25072046100000001</cx:pt>
          <cx:pt idx="1065">1.1650879569999999</cx:pt>
          <cx:pt idx="1066">1.1219512199999999</cx:pt>
          <cx:pt idx="1067">0.172309247</cx:pt>
          <cx:pt idx="1068">-0.22413793100000001</cx:pt>
          <cx:pt idx="1069">0.93720930199999997</cx:pt>
          <cx:pt idx="1070">1.3346303500000001</cx:pt>
          <cx:pt idx="1071">-0.12854030499999999</cx:pt>
          <cx:pt idx="1072">-0.116161616</cx:pt>
          <cx:pt idx="1073">1.170283806</cx:pt>
          <cx:pt idx="1074">2.774193548</cx:pt>
          <cx:pt idx="1075">-0.12</cx:pt>
          <cx:pt idx="1076">0.85217391300000001</cx:pt>
          <cx:pt idx="1077">0.106060606</cx:pt>
          <cx:pt idx="1078">-0.33600000000000002</cx:pt>
          <cx:pt idx="1079">-0.219858156</cx:pt>
          <cx:pt idx="1080">0.00027785499999999997</cx:pt>
          <cx:pt idx="1081">-0.12941176500000001</cx:pt>
          <cx:pt idx="1082">1.608695652</cx:pt>
          <cx:pt idx="1083">-0.55554732500000004</cx:pt>
          <cx:pt idx="1084">-0.20689655200000001</cx:pt>
          <cx:pt idx="1085">0.081081080999999999</cx:pt>
          <cx:pt idx="1086">0.61538461499999997</cx:pt>
          <cx:pt idx="1087">1.58820915</cx:pt>
          <cx:pt idx="1088">0.13684484799999999</cx:pt>
          <cx:pt idx="1089">0.80225281599999998</cx:pt>
          <cx:pt idx="1090">0.81142857099999999</cx:pt>
          <cx:pt idx="1091">1.1857142860000001</cx:pt>
          <cx:pt idx="1092">0.33937499999999998</cx:pt>
          <cx:pt idx="1093">0.070866141999999993</cx:pt>
          <cx:pt idx="1094">0.11904761899999999</cx:pt>
          <cx:pt idx="1095">1.385714286</cx:pt>
          <cx:pt idx="1096">-0.075409835999999994</cx:pt>
          <cx:pt idx="1097">0.72413793100000001</cx:pt>
          <cx:pt idx="1098">1.1315789469999999</cx:pt>
          <cx:pt idx="1099">0.16673148500000001</cx:pt>
          <cx:pt idx="1100">0.41043723599999998</cx:pt>
          <cx:pt idx="1101">0.81142857099999999</cx:pt>
          <cx:pt idx="1102">0.91011235999999995</cx:pt>
          <cx:pt idx="1103">0.97240485200000004</cx:pt>
          <cx:pt idx="1104">-0.55554732500000004</cx:pt>
          <cx:pt idx="1105">0.47826087</cx:pt>
          <cx:pt idx="1106">0.091787439999999998</cx:pt>
          <cx:pt idx="1107">0.68259919000000002</cx:pt>
          <cx:pt idx="1108">-0.33600000000000002</cx:pt>
          <cx:pt idx="1109">0.97663551400000004</cx:pt>
          <cx:pt idx="1110">-0.039615846000000003</cx:pt>
          <cx:pt idx="1111">0.80000000000000004</cx:pt>
          <cx:pt idx="1112">0.85999999999999999</cx:pt>
          <cx:pt idx="1113">1.4137931029999999</cx:pt>
          <cx:pt idx="1114">0.22566844899999999</cx:pt>
          <cx:pt idx="1115">1.1052631580000001</cx:pt>
          <cx:pt idx="1116">-0.14996964199999999</cx:pt>
          <cx:pt idx="1117">-0.050000000000000003</cx:pt>
          <cx:pt idx="1118">1.1857142860000001</cx:pt>
          <cx:pt idx="1119">0.54838709699999999</cx:pt>
          <cx:pt idx="1120">0.30092923500000002</cx:pt>
          <cx:pt idx="1121">0.046025104999999997</cx:pt>
          <cx:pt idx="1122">0.043902439000000001</cx:pt>
          <cx:pt idx="1123">0.341389728</cx:pt>
          <cx:pt idx="1124">0.211206897</cx:pt>
          <cx:pt idx="1125">-0.086419753000000002</cx:pt>
          <cx:pt idx="1126">0.72727272700000001</cx:pt>
          <cx:pt idx="1127">0.61290322600000002</cx:pt>
          <cx:pt idx="1128">0.16012890299999999</cx:pt>
          <cx:pt idx="1129">0</cx:pt>
          <cx:pt idx="1130">-0.078571428999999998</cx:pt>
          <cx:pt idx="1131">0.118072289</cx:pt>
          <cx:pt idx="1132">0.95162635500000003</cx:pt>
          <cx:pt idx="1133">-0.043992351999999998</cx:pt>
          <cx:pt idx="1134">-0.082706767</cx:pt>
          <cx:pt idx="1135">-0.33600000000000002</cx:pt>
          <cx:pt idx="1136">0.12365591400000001</cx:pt>
          <cx:pt idx="1137">1.4742268039999999</cx:pt>
          <cx:pt idx="1138">1.1477272730000001</cx:pt>
          <cx:pt idx="1139">-0.100806452</cx:pt>
          <cx:pt idx="1140">0.36363636399999999</cx:pt>
          <cx:pt idx="1141">0.25170068000000001</cx:pt>
          <cx:pt idx="1142">0.31526315799999999</cx:pt>
          <cx:pt idx="1143">0.48113207499999999</cx:pt>
          <cx:pt idx="1144">-0.55554732500000004</cx:pt>
          <cx:pt idx="1145">-0.243902439</cx:pt>
          <cx:pt idx="1146">1.181818182</cx:pt>
          <cx:pt idx="1147">0.42964635099999998</cx:pt>
          <cx:pt idx="1148">0.78947368399999995</cx:pt>
          <cx:pt idx="1149">0.78947368399999995</cx:pt>
          <cx:pt idx="1150">0.015384615000000001</cx:pt>
          <cx:pt idx="1151">0.040000000000000001</cx:pt>
          <cx:pt idx="1152">0.85526315799999997</cx:pt>
          <cx:pt idx="1153">1.991071429</cx:pt>
          <cx:pt idx="1154">0.038610038999999999</cx:pt>
          <cx:pt idx="1155">0.72701565599999995</cx:pt>
          <cx:pt idx="1156">0.45833333300000001</cx:pt>
          <cx:pt idx="1157">-0.55043227699999997</cx:pt>
          <cx:pt idx="1158">0.016129032000000001</cx:pt>
          <cx:pt idx="1159">0.73626373599999995</cx:pt>
          <cx:pt idx="1160">0.13105924599999999</cx:pt>
          <cx:pt idx="1161">0.172309247</cx:pt>
          <cx:pt idx="1162">0.200040001</cx:pt>
          <cx:pt idx="1163">0.73319999999999996</cx:pt>
          <cx:pt idx="1164">1.864321608</cx:pt>
          <cx:pt idx="1165">1.022304833</cx:pt>
          <cx:pt idx="1166">-0.025010597999999998</cx:pt>
          <cx:pt idx="1167">0.091240875999999999</cx:pt>
          <cx:pt idx="1168">-0.061818181999999999</cx:pt>
          <cx:pt idx="1169">0.40000000000000002</cx:pt>
          <cx:pt idx="1170">1.022304833</cx:pt>
          <cx:pt idx="1171">1.070175439</cx:pt>
          <cx:pt idx="1172">-0.127725857</cx:pt>
          <cx:pt idx="1173">-0.12255234</cx:pt>
          <cx:pt idx="1174">1.5277777779999999</cx:pt>
          <cx:pt idx="1175">-0.048387096999999997</cx:pt>
          <cx:pt idx="1176">-0.12255234</cx:pt>
          <cx:pt idx="1177">0.0041840999999999996</cx:pt>
          <cx:pt idx="1178">-0.100806452</cx:pt>
          <cx:pt idx="1179">-0.076923077000000006</cx:pt>
          <cx:pt idx="1180">0.22507656700000001</cx:pt>
          <cx:pt idx="1181">0.49056603799999998</cx:pt>
          <cx:pt idx="1182">-0.055080908999999997</cx:pt>
          <cx:pt idx="1183">2.968253968</cx:pt>
          <cx:pt idx="1184">0.098666667</cx:pt>
          <cx:pt idx="1185">0.11904761899999999</cx:pt>
          <cx:pt idx="1186">0.26322437999999998</cx:pt>
          <cx:pt idx="1187">-0.17613636399999999</cx:pt>
          <cx:pt idx="1188">0.48809523799999999</cx:pt>
          <cx:pt idx="1189">0.18002360000000001</cx:pt>
          <cx:pt idx="1190">-0.23076923099999999</cx:pt>
          <cx:pt idx="1191">0.54090548100000002</cx:pt>
          <cx:pt idx="1192">0.1328125</cx:pt>
          <cx:pt idx="1193">0.026756756999999999</cx:pt>
          <cx:pt idx="1194">0.030017657</cx:pt>
          <cx:pt idx="1195">1.184210526</cx:pt>
          <cx:pt idx="1196">-0.15789473700000001</cx:pt>
          <cx:pt idx="1197">0.87434555000000003</cx:pt>
          <cx:pt idx="1198">3.3055555559999998</cx:pt>
          <cx:pt idx="1199">0.047619047999999997</cx:pt>
          <cx:pt idx="1200">-0.244705282</cx:pt>
          <cx:pt idx="1201">-0.086956521999999994</cx:pt>
          <cx:pt idx="1202">-0.233571429</cx:pt>
          <cx:pt idx="1203">-0.55554732500000004</cx:pt>
          <cx:pt idx="1204">-0.068627451000000006</cx:pt>
          <cx:pt idx="1205">0.696969697</cx:pt>
          <cx:pt idx="1206">1.625</cx:pt>
          <cx:pt idx="1207">1.363636364</cx:pt>
          <cx:pt idx="1208">0.472876623</cx:pt>
          <cx:pt idx="1209">-0.15217391299999999</cx:pt>
          <cx:pt idx="1210">0.39575971700000001</cx:pt>
          <cx:pt idx="1211">4.5</cx:pt>
          <cx:pt idx="1212">-0.100806452</cx:pt>
          <cx:pt idx="1213">0.50128866000000005</cx:pt>
          <cx:pt idx="1214">-0.192982456</cx:pt>
          <cx:pt idx="1215">0.081081080999999999</cx:pt>
          <cx:pt idx="1216">0.049327353999999997</cx:pt>
          <cx:pt idx="1217">2.01754386</cx:pt>
          <cx:pt idx="1218">0.98731501099999996</cx:pt>
          <cx:pt idx="1219">1.4545454550000001</cx:pt>
          <cx:pt idx="1220">0.43410852700000002</cx:pt>
          <cx:pt idx="1221">-0.243902439</cx:pt>
          <cx:pt idx="1222">0.29120879100000002</cx:pt>
          <cx:pt idx="1223">-0.075409835999999994</cx:pt>
          <cx:pt idx="1224">2.712230216</cx:pt>
          <cx:pt idx="1225">0.84615384599999999</cx:pt>
          <cx:pt idx="1226">0.71428571399999996</cx:pt>
          <cx:pt idx="1227">0.84782608699999995</cx:pt>
          <cx:pt idx="1228">0.80555555599999995</cx:pt>
          <cx:pt idx="1229">0.45454545499999999</cx:pt>
          <cx:pt idx="1230">0</cx:pt>
          <cx:pt idx="1231">-0.11864406800000001</cx:pt>
          <cx:pt idx="1232">0.133333333</cx:pt>
          <cx:pt idx="1233">0.59999999999999998</cx:pt>
          <cx:pt idx="1234">0.0625</cx:pt>
          <cx:pt idx="1235">1.3376623379999999</cx:pt>
          <cx:pt idx="1236">0.23577235799999999</cx:pt>
          <cx:pt idx="1237">0.16</cx:pt>
          <cx:pt idx="1238">0.23577235799999999</cx:pt>
          <cx:pt idx="1239">1.0833333329999999</cx:pt>
          <cx:pt idx="1240">1.869444444</cx:pt>
          <cx:pt idx="1241">1.097378277</cx:pt>
          <cx:pt idx="1242">0.58730158700000001</cx:pt>
          <cx:pt idx="1243">1.694380293</cx:pt>
          <cx:pt idx="1244">-0.040983606999999998</cx:pt>
          <cx:pt idx="1245">1.5352559020000001</cx:pt>
          <cx:pt idx="1246">1.869444444</cx:pt>
          <cx:pt idx="1247">1.1846153850000001</cx:pt>
          <cx:pt idx="1248">-0.25</cx:pt>
          <cx:pt idx="1249">-0.077235771999999994</cx:pt>
          <cx:pt idx="1250">-0.021406728</cx:pt>
          <cx:pt idx="1251">1</cx:pt>
          <cx:pt idx="1252">-0.114893617</cx:pt>
          <cx:pt idx="1253">0.21428571399999999</cx:pt>
          <cx:pt idx="1254">0.62745097999999999</cx:pt>
          <cx:pt idx="1255">1.461538462</cx:pt>
          <cx:pt idx="1256">0</cx:pt>
          <cx:pt idx="1257">0.42964635099999998</cx:pt>
          <cx:pt idx="1258">1.3779724659999999</cx:pt>
          <cx:pt idx="1259">-0.13798175900000001</cx:pt>
          <cx:pt idx="1260">0.231654676</cx:pt>
          <cx:pt idx="1261">0.15384615400000001</cx:pt>
          <cx:pt idx="1262">0.33333333300000001</cx:pt>
          <cx:pt idx="1263">0.065502183000000005</cx:pt>
          <cx:pt idx="1264">1.0895522390000001</cx:pt>
          <cx:pt idx="1265">1.0833333329999999</cx:pt>
          <cx:pt idx="1266">1.3125</cx:pt>
          <cx:pt idx="1267">2.0025020850000002</cx:pt>
          <cx:pt idx="1268">0.098376313000000007</cx:pt>
          <cx:pt idx="1269">0.75</cx:pt>
          <cx:pt idx="1270">2</cx:pt>
          <cx:pt idx="1271">0.99074074099999998</cx:pt>
          <cx:pt idx="1272">-0.090850054999999999</cx:pt>
          <cx:pt idx="1273">0.071811361000000004</cx:pt>
          <cx:pt idx="1274">0.0040160639999999997</cx:pt>
          <cx:pt idx="1275">1.0731707319999999</cx:pt>
          <cx:pt idx="1276">1.619047619</cx:pt>
          <cx:pt idx="1277">0.82706766899999995</cx:pt>
          <cx:pt idx="1278">-0.17647058800000001</cx:pt>
          <cx:pt idx="1279">0.043360434000000003</cx:pt>
          <cx:pt idx="1280">1.0338983049999999</cx:pt>
          <cx:pt idx="1281">0.41043723599999998</cx:pt>
          <cx:pt idx="1282">0.45833333300000001</cx:pt>
          <cx:pt idx="1283">0.27822580600000002</cx:pt>
          <cx:pt idx="1284">-0.14971078600000001</cx:pt>
          <cx:pt idx="1285">-0.264327969</cx:pt>
          <cx:pt idx="1286">-0.076923077000000006</cx:pt>
          <cx:pt idx="1287">0.16012890299999999</cx:pt>
          <cx:pt idx="1288">0.053571428999999997</cx:pt>
          <cx:pt idx="1289">-0.15625</cx:pt>
          <cx:pt idx="1290">1.8</cx:pt>
          <cx:pt idx="1291">0</cx:pt>
          <cx:pt idx="1292">0.27200000000000002</cx:pt>
          <cx:pt idx="1293">-0.62195886899999997</cx:pt>
          <cx:pt idx="1294">-0.029951498</cx:pt>
          <cx:pt idx="1295">1.7625899279999999</cx:pt>
          <cx:pt idx="1296">-0.10149230400000001</cx:pt>
          <cx:pt idx="1297">0.46086956499999998</cx:pt>
          <cx:pt idx="1298">0.04519774</cx:pt>
          <cx:pt idx="1299">1.96875</cx:pt>
          <cx:pt idx="1300">-0.29166666699999999</cx:pt>
          <cx:pt idx="1301">-0.147368421</cx:pt>
          <cx:pt idx="1302">0.287553648</cx:pt>
          <cx:pt idx="1303">-0.55554732500000004</cx:pt>
          <cx:pt idx="1304">-0.074235808</cx:pt>
          <cx:pt idx="1305">0.46086956499999998</cx:pt>
          <cx:pt idx="1306">0.56985871300000002</cx:pt>
          <cx:pt idx="1307">0.172309247</cx:pt>
          <cx:pt idx="1308">0.246376812</cx:pt>
          <cx:pt idx="1309">0.20833333300000001</cx:pt>
          <cx:pt idx="1310">0.35567010300000002</cx:pt>
          <cx:pt idx="1311">-0.103773585</cx:pt>
          <cx:pt idx="1312">-0.0625</cx:pt>
          <cx:pt idx="1313">0.054347826000000002</cx:pt>
          <cx:pt idx="1314">1.4469696970000001</cx:pt>
          <cx:pt idx="1315">0.55294117600000003</cx:pt>
          <cx:pt idx="1316">-0.01459854</cx:pt>
          <cx:pt idx="1317">-0.23857867999999999</cx:pt>
          <cx:pt idx="1318">1.238398544</cx:pt>
          <cx:pt idx="1319">-0.039393939000000003</cx:pt>
          <cx:pt idx="1320">-0.14285714299999999</cx:pt>
          <cx:pt idx="1321">0.1875</cx:pt>
          <cx:pt idx="1322">1.1794871790000001</cx:pt>
          <cx:pt idx="1323">0.26322437999999998</cx:pt>
          <cx:pt idx="1324">2.6470588240000001</cx:pt>
          <cx:pt idx="1325">1.1477272730000001</cx:pt>
          <cx:pt idx="1326">0.132075472</cx:pt>
          <cx:pt idx="1327">3.1701417850000002</cx:pt>
          <cx:pt idx="1328">0.26050420200000002</cx:pt>
          <cx:pt idx="1329">0.008498584</cx:pt>
          <cx:pt idx="1330">-0.083721273999999998</cx:pt>
          <cx:pt idx="1331">-0.017940900999999999</cx:pt>
          <cx:pt idx="1332">0.30681818199999999</cx:pt>
          <cx:pt idx="1333">2.5151515149999999</cx:pt>
          <cx:pt idx="1334">0.71428571399999996</cx:pt>
          <cx:pt idx="1335">2.4434782610000001</cx:pt>
          <cx:pt idx="1336">0.941747573</cx:pt>
          <cx:pt idx="1337">0.26666666700000002</cx:pt>
          <cx:pt idx="1338">0.764705882</cx:pt>
          <cx:pt idx="1339">-0.024390243999999998</cx:pt>
          <cx:pt idx="1340">0.66969146999999996</cx:pt>
          <cx:pt idx="1341">0.16877045299999999</cx:pt>
          <cx:pt idx="1342">0.15628613399999999</cx:pt>
          <cx:pt idx="1343">-0.27401505100000001</cx:pt>
          <cx:pt idx="1344">0.54838709699999999</cx:pt>
          <cx:pt idx="1345">0.549566891</cx:pt>
          <cx:pt idx="1346">0.046511627999999999</cx:pt>
          <cx:pt idx="1347">0.71428571399999996</cx:pt>
          <cx:pt idx="1348">-0.100840336</cx:pt>
          <cx:pt idx="1349">0.28571428599999998</cx:pt>
          <cx:pt idx="1350">0.16012890299999999</cx:pt>
          <cx:pt idx="1351">-0.13924050599999999</cx:pt>
          <cx:pt idx="1352">0.68000000000000005</cx:pt>
          <cx:pt idx="1353">-0.037037037000000002</cx:pt>
          <cx:pt idx="1354">-0.119266055</cx:pt>
          <cx:pt idx="1355">1.6102941180000001</cx:pt>
          <cx:pt idx="1356">-0.0625</cx:pt>
          <cx:pt idx="1357">-0.040000000000000001</cx:pt>
          <cx:pt idx="1358">1.2222222220000001</cx:pt>
          <cx:pt idx="1359">-0.011627907</cx:pt>
          <cx:pt idx="1360">-0.011627907</cx:pt>
          <cx:pt idx="1361">1</cx:pt>
          <cx:pt idx="1362">-0.081039161999999998</cx:pt>
          <cx:pt idx="1363">0.045454544999999999</cx:pt>
          <cx:pt idx="1364">0.64705882400000003</cx:pt>
          <cx:pt idx="1365">0.108333333</cx:pt>
          <cx:pt idx="1366">0.54838709699999999</cx:pt>
          <cx:pt idx="1367">0.33333333300000001</cx:pt>
          <cx:pt idx="1368">0.18088737199999999</cx:pt>
          <cx:pt idx="1369">0.35634482499999998</cx:pt>
          <cx:pt idx="1370">-0.051724138000000003</cx:pt>
          <cx:pt idx="1371">0.16071428600000001</cx:pt>
          <cx:pt idx="1372">0.00033344400000000001</cx:pt>
          <cx:pt idx="1373">-0.13881578899999999</cx:pt>
          <cx:pt idx="1374">1.525252525</cx:pt>
          <cx:pt idx="1375">0.026737968000000001</cx:pt>
          <cx:pt idx="1376">0.64705882400000003</cx:pt>
          <cx:pt idx="1377">-0.041095890000000003</cx:pt>
          <cx:pt idx="1378">1.511111111</cx:pt>
          <cx:pt idx="1379">-0.13881578899999999</cx:pt>
          <cx:pt idx="1380">1.375</cx:pt>
          <cx:pt idx="1381">0.66666666699999999</cx:pt>
          <cx:pt idx="1382">0.578125</cx:pt>
          <cx:pt idx="1383">-0.055410933000000002</cx:pt>
          <cx:pt idx="1384">-0.0625</cx:pt>
          <cx:pt idx="1385">0.16071428600000001</cx:pt>
          <cx:pt idx="1386">-0.10000000000000001</cx:pt>
          <cx:pt idx="1387">-0.02739726</cx:pt>
          <cx:pt idx="1388">-0.0625</cx:pt>
          <cx:pt idx="1389">0.079047619</cx:pt>
          <cx:pt idx="1390">0.51176470600000001</cx:pt>
          <cx:pt idx="1391">1.238398544</cx:pt>
          <cx:pt idx="1392">-0.039370079000000002</cx:pt>
          <cx:pt idx="1393">-0.13596543899999999</cx:pt>
          <cx:pt idx="1394">1.9605263159999999</cx:pt>
          <cx:pt idx="1395">0.090909090999999997</cx:pt>
          <cx:pt idx="1396">-0.115323855</cx:pt>
          <cx:pt idx="1397">0.12</cx:pt>
          <cx:pt idx="1398">0.18770869600000001</cx:pt>
          <cx:pt idx="1399">-0.22745098</cx:pt>
          <cx:pt idx="1400">0.65929778900000002</cx:pt>
          <cx:pt idx="1401">1.5641025639999999</cx:pt>
          <cx:pt idx="1402">0.043076923000000003</cx:pt>
          <cx:pt idx="1403">-0.28799999999999998</cx:pt>
          <cx:pt idx="1404">0.191489362</cx:pt>
          <cx:pt idx="1405">-0.36087822899999999</cx:pt>
          <cx:pt idx="1406">1.0128205130000001</cx:pt>
          <cx:pt idx="1407">0.578125</cx:pt>
          <cx:pt idx="1408">0.56666666700000001</cx:pt>
          <cx:pt idx="1409">-0.10000000000000001</cx:pt>
          <cx:pt idx="1410">0.1875</cx:pt>
          <cx:pt idx="1411">0.27906976700000002</cx:pt>
          <cx:pt idx="1412">0.27500000000000002</cx:pt>
          <cx:pt idx="1413">0.914580265</cx:pt>
          <cx:pt idx="1414">1.2898550719999999</cx:pt>
          <cx:pt idx="1415">0.051020408000000003</cx:pt>
          <cx:pt idx="1416">-0.016574585999999999</cx:pt>
          <cx:pt idx="1417">1.6463414629999999</cx:pt>
          <cx:pt idx="1418">0.578125</cx:pt>
          <cx:pt idx="1419">0.051020408000000003</cx:pt>
          <cx:pt idx="1420">1.015775635</cx:pt>
          <cx:pt idx="1421">-0.33807305700000001</cx:pt>
          <cx:pt idx="1422">2.1000000000000001</cx:pt>
          <cx:pt idx="1423">0</cx:pt>
          <cx:pt idx="1424">1.0408006160000001</cx:pt>
          <cx:pt idx="1425">0.83333333300000001</cx:pt>
          <cx:pt idx="1426">1.148148148</cx:pt>
          <cx:pt idx="1427">-0.15217391299999999</cx:pt>
          <cx:pt idx="1428">0.65591397799999995</cx:pt>
          <cx:pt idx="1429">3.0833333330000001</cx:pt>
          <cx:pt idx="1430">0.64705882400000003</cx:pt>
          <cx:pt idx="1431">-0.022988505999999999</cx:pt>
          <cx:pt idx="1432">0.026680355999999999</cx:pt>
          <cx:pt idx="1433">0.338582677</cx:pt>
          <cx:pt idx="1434">0</cx:pt>
          <cx:pt idx="1435">0.026706231</cx:pt>
          <cx:pt idx="1436">-0.0068965520000000002</cx:pt>
          <cx:pt idx="1437">0.68000000000000005</cx:pt>
          <cx:pt idx="1438">0.36875331700000002</cx:pt>
          <cx:pt idx="1439">0.059782609</cx:pt>
          <cx:pt idx="1440">1.01183432</cx:pt>
          <cx:pt idx="1441">0.27358490600000002</cx:pt>
          <cx:pt idx="1442">1.14893617</cx:pt>
          <cx:pt idx="1443">0.54838709699999999</cx:pt>
          <cx:pt idx="1444">-0.022222222</cx:pt>
          <cx:pt idx="1445">1.5641025639999999</cx:pt>
          <cx:pt idx="1446">-0.18181818199999999</cx:pt>
          <cx:pt idx="1447">0.074889867999999998</cx:pt>
          <cx:pt idx="1448">0.216274669</cx:pt>
          <cx:pt idx="1449">0.220779221</cx:pt>
          <cx:pt idx="1450">0.64705882400000003</cx:pt>
          <cx:pt idx="1451">0.27906976700000002</cx:pt>
          <cx:pt idx="1452">-0.087967049000000005</cx:pt>
          <cx:pt idx="1453">0.33333333300000001</cx:pt>
          <cx:pt idx="1454">5.153846154</cx:pt>
          <cx:pt idx="1455">0.14999999999999999</cx:pt>
          <cx:pt idx="1456">-0.20454545499999999</cx:pt>
          <cx:pt idx="1457">1.2222222220000001</cx:pt>
          <cx:pt idx="1458">-0.064718162999999995</cx:pt>
          <cx:pt idx="1459">0.029411764999999999</cx:pt>
          <cx:pt idx="1460">-0.062441402999999999</cx:pt>
          <cx:pt idx="1461">-0.168490153</cx:pt>
          <cx:pt idx="1462">-0.022222222</cx:pt>
          <cx:pt idx="1463">0.89855072499999999</cx:pt>
          <cx:pt idx="1464">2.0208333330000001</cx:pt>
          <cx:pt idx="1465">0.185185185</cx:pt>
          <cx:pt idx="1466">0.16197183100000001</cx:pt>
          <cx:pt idx="1467">0.028608165000000001</cx:pt>
          <cx:pt idx="1468">0.77777777800000003</cx:pt>
          <cx:pt idx="1469">0.22857142899999999</cx:pt>
          <cx:pt idx="1470">0.29418161999999998</cx:pt>
          <cx:pt idx="1471">0.66666666699999999</cx:pt>
          <cx:pt idx="1472">0.25</cx:pt>
          <cx:pt idx="1473">3.8500000000000001e-05</cx:pt>
          <cx:pt idx="1474">0.68583470199999996</cx:pt>
          <cx:pt idx="1475">1.6271186440000001</cx:pt>
          <cx:pt idx="1476">1.4857142860000001</cx:pt>
          <cx:pt idx="1477">0.30952381000000001</cx:pt>
          <cx:pt idx="1478">0.84615384599999999</cx:pt>
          <cx:pt idx="1479">-0.032467532</cx:pt>
          <cx:pt idx="1480">0.90708385499999999</cx:pt>
          <cx:pt idx="1481">-0.243690089</cx:pt>
          <cx:pt idx="1482">0.86154741099999999</cx:pt>
          <cx:pt idx="1483">-0.027559054999999999</cx:pt>
          <cx:pt idx="1484">0.24975</cx:pt>
          <cx:pt idx="1485">1.3717948719999999</cx:pt>
          <cx:pt idx="1486">0.21875</cx:pt>
          <cx:pt idx="1487">0.47435897399999999</cx:pt>
          <cx:pt idx="1488">0.34453781500000003</cx:pt>
          <cx:pt idx="1489">0.36206896599999999</cx:pt>
          <cx:pt idx="1490">-0.25072046100000001</cx:pt>
          <cx:pt idx="1491">-0.083018867999999996</cx:pt>
          <cx:pt idx="1492">1.659574468</cx:pt>
          <cx:pt idx="1493">-0.33807305700000001</cx:pt>
          <cx:pt idx="1494">0.43548387100000002</cx:pt>
          <cx:pt idx="1495">0.28571428599999998</cx:pt>
          <cx:pt idx="1496">-0.081433224999999998</cx:pt>
          <cx:pt idx="1497">0.088180113000000004</cx:pt>
          <cx:pt idx="1498">0.483807655</cx:pt>
          <cx:pt idx="1499">-0.083333332999999996</cx:pt>
          <cx:pt idx="1500">0.11206896600000001</cx:pt>
          <cx:pt idx="1501">0.032786885000000002</cx:pt>
          <cx:pt idx="1502">-0.038327526000000001</cx:pt>
          <cx:pt idx="1503">-0.29406574000000002</cx:pt>
          <cx:pt idx="1504">-0.17073170700000001</cx:pt>
          <cx:pt idx="1505">0.29166666699999999</cx:pt>
          <cx:pt idx="1506">0.746031746</cx:pt>
          <cx:pt idx="1507">0.55267857099999995</cx:pt>
          <cx:pt idx="1508">0.15312500000000001</cx:pt>
          <cx:pt idx="1509">1.363636364</cx:pt>
          <cx:pt idx="1510">0</cx:pt>
          <cx:pt idx="1511">-0.239102866</cx:pt>
          <cx:pt idx="1512">0.073170732000000002</cx:pt>
          <cx:pt idx="1513">0.26041666699999999</cx:pt>
          <cx:pt idx="1514">0.43103448300000002</cx:pt>
          <cx:pt idx="1515">0.044943820000000002</cx:pt>
          <cx:pt idx="1516">0.028608165000000001</cx:pt>
          <cx:pt idx="1517">3.0410958899999998</cx:pt>
          <cx:pt idx="1518">1.1875</cx:pt>
          <cx:pt idx="1519">0.094177413000000001</cx:pt>
          <cx:pt idx="1520">0.630434783</cx:pt>
          <cx:pt idx="1521">1.4444444439999999</cx:pt>
          <cx:pt idx="1522">0.83734939799999997</cx:pt>
          <cx:pt idx="1523">0.55294117600000003</cx:pt>
          <cx:pt idx="1524">0.017881706000000001</cx:pt>
          <cx:pt idx="1525">0.046875</cx:pt>
          <cx:pt idx="1526">0.54838709699999999</cx:pt>
          <cx:pt idx="1527">0.94117647100000001</cx:pt>
          <cx:pt idx="1528">-0.002506266</cx:pt>
          <cx:pt idx="1529">-0.12725225200000001</cx:pt>
          <cx:pt idx="1530">0.38461538499999998</cx:pt>
          <cx:pt idx="1531">0.67741935499999995</cx:pt>
          <cx:pt idx="1532">0.19480519499999999</cx:pt>
          <cx:pt idx="1533">4.875</cx:pt>
          <cx:pt idx="1534">0.411087113</cx:pt>
          <cx:pt idx="1535">-0.50719424499999999</cx:pt>
          <cx:pt idx="1536">0.42545454500000002</cx:pt>
          <cx:pt idx="1537">1.58820915</cx:pt>
          <cx:pt idx="1538">0.21951219499999999</cx:pt>
          <cx:pt idx="1539">-0.20000000000000001</cx:pt>
          <cx:pt idx="1540">0.55009688099999998</cx:pt>
          <cx:pt idx="1541">0.57894736800000002</cx:pt>
          <cx:pt idx="1542">-0.12514264</cx:pt>
          <cx:pt idx="1543">0</cx:pt>
          <cx:pt idx="1544">1.194690265</cx:pt>
          <cx:pt idx="1545">2.774509804</cx:pt>
          <cx:pt idx="1546">-0.196428571</cx:pt>
          <cx:pt idx="1547">0.111234582</cx:pt>
          <cx:pt idx="1548">1.402001668</cx:pt>
          <cx:pt idx="1549">1.1477272730000001</cx:pt>
          <cx:pt idx="1550">0.14457831300000001</cx:pt>
          <cx:pt idx="1551">0.16012890299999999</cx:pt>
          <cx:pt idx="1552">3.275862069</cx:pt>
          <cx:pt idx="1553">2.3783783779999998</cx:pt>
          <cx:pt idx="1554">2.5151515149999999</cx:pt>
          <cx:pt idx="1555">0.54838709699999999</cx:pt>
          <cx:pt idx="1556">1.7450980389999999</cx:pt>
          <cx:pt idx="1557">0.26760563399999998</cx:pt>
          <cx:pt idx="1558">1.6956521739999999</cx:pt>
          <cx:pt idx="1559">-0.038461538000000003</cx:pt>
          <cx:pt idx="1560">2.6666666669999999</cx:pt>
          <cx:pt idx="1561">0.00047641699999999998</cx:pt>
          <cx:pt idx="1562">0.640625</cx:pt>
          <cx:pt idx="1563">0.85999999999999999</cx:pt>
          <cx:pt idx="1564">2.6666666669999999</cx:pt>
          <cx:pt idx="1565">2.2857142860000002</cx:pt>
          <cx:pt idx="1566">1.5</cx:pt>
          <cx:pt idx="1567">0.098654708999999993</cx:pt>
          <cx:pt idx="1568">0.31343283599999999</cx:pt>
          <cx:pt idx="1569">0.65591397799999995</cx:pt>
          <cx:pt idx="1570">0.36170212800000001</cx:pt>
          <cx:pt idx="1571">0.15628613399999999</cx:pt>
          <cx:pt idx="1572">-0.25</cx:pt>
          <cx:pt idx="1573">0.081300813</cx:pt>
          <cx:pt idx="1574">0.19444444399999999</cx:pt>
          <cx:pt idx="1575">0.130483934</cx:pt>
          <cx:pt idx="1576">1.028985507</cx:pt>
          <cx:pt idx="1577">0.398058252</cx:pt>
          <cx:pt idx="1578">-0.031088082999999999</cx:pt>
          <cx:pt idx="1579">0.72155688600000001</cx:pt>
          <cx:pt idx="1580">0.65951359099999995</cx:pt>
          <cx:pt idx="1581">0.699029126</cx:pt>
          <cx:pt idx="1582">0.198671187</cx:pt>
          <cx:pt idx="1583">0.0080645160000000007</cx:pt>
          <cx:pt idx="1584">0.86970070300000002</cx:pt>
          <cx:pt idx="1585">1.441860465</cx:pt>
          <cx:pt idx="1586">-0.13881578899999999</cx:pt>
          <cx:pt idx="1587">0.14285714299999999</cx:pt>
          <cx:pt idx="1588">-0.44615384600000002</cx:pt>
          <cx:pt idx="1589">0.086961248000000005</cx:pt>
          <cx:pt idx="1590">0.25208681100000002</cx:pt>
          <cx:pt idx="1591">1.7234042549999999</cx:pt>
          <cx:pt idx="1592">-0.025000000000000001</cx:pt>
          <cx:pt idx="1593">-0.20689655200000001</cx:pt>
          <cx:pt idx="1594">0.237619048</cx:pt>
          <cx:pt idx="1595">0.83885209699999996</cx:pt>
          <cx:pt idx="1596">0.060869565</cx:pt>
          <cx:pt idx="1597">-0.20454545499999999</cx:pt>
          <cx:pt idx="1598">0.037735849000000002</cx:pt>
          <cx:pt idx="1599">0.91525423699999997</cx:pt>
          <cx:pt idx="1600">1.181818182</cx:pt>
          <cx:pt idx="1601">-0.12255234</cx:pt>
          <cx:pt idx="1602">0</cx:pt>
          <cx:pt idx="1603">0.048913043000000003</cx:pt>
          <cx:pt idx="1604">-0.239102866</cx:pt>
          <cx:pt idx="1605">1.2</cx:pt>
          <cx:pt idx="1606">1.79</cx:pt>
          <cx:pt idx="1607">-0.36184210500000002</cx:pt>
          <cx:pt idx="1608">-0.468542399</cx:pt>
          <cx:pt idx="1609">0.95945945899999996</cx:pt>
          <cx:pt idx="1610">1.151515152</cx:pt>
          <cx:pt idx="1611">-0.309440559</cx:pt>
          <cx:pt idx="1612">0.25448028700000003</cx:pt>
          <cx:pt idx="1613">1.002002002</cx:pt>
          <cx:pt idx="1614">0.037735849000000002</cx:pt>
          <cx:pt idx="1615">0.178571429</cx:pt>
          <cx:pt idx="1616">0.96022727299999999</cx:pt>
          <cx:pt idx="1617">-0.121621622</cx:pt>
          <cx:pt idx="1618">0.84210526299999999</cx:pt>
          <cx:pt idx="1619">0.035897435999999998</cx:pt>
          <cx:pt idx="1620">0.11864406800000001</cx:pt>
          <cx:pt idx="1621">0.023315308999999999</cx:pt>
          <cx:pt idx="1622">0.147058824</cx:pt>
          <cx:pt idx="1623">-0.35461879800000001</cx:pt>
          <cx:pt idx="1624">1.263157895</cx:pt>
          <cx:pt idx="1625">1.024221453</cx:pt>
          <cx:pt idx="1626">0.43137254899999999</cx:pt>
          <cx:pt idx="1627">0.32415902099999999</cx:pt>
          <cx:pt idx="1628">0.33388911999999998</cx:pt>
          <cx:pt idx="1629">1.375757576</cx:pt>
          <cx:pt idx="1630">-0.14971078600000001</cx:pt>
          <cx:pt idx="1631">-0.14581535800000001</cx:pt>
          <cx:pt idx="1632">0.068292556000000004</cx:pt>
          <cx:pt idx="1633">0.066083332999999994</cx:pt>
          <cx:pt idx="1634">0.178082192</cx:pt>
          <cx:pt idx="1635">0.45833333300000001</cx:pt>
          <cx:pt idx="1636">0.45833333300000001</cx:pt>
          <cx:pt idx="1637">-0.047619047999999997</cx:pt>
          <cx:pt idx="1638">-0.074468085000000003</cx:pt>
          <cx:pt idx="1639">0.057520543</cx:pt>
          <cx:pt idx="1640">0.125</cx:pt>
          <cx:pt idx="1641">-0.13798175900000001</cx:pt>
          <cx:pt idx="1642">0</cx:pt>
          <cx:pt idx="1643">-0.16638879600000001</cx:pt>
          <cx:pt idx="1644">-0.12087912100000001</cx:pt>
          <cx:pt idx="1645">0.14583333300000001</cx:pt>
          <cx:pt idx="1646">1.8361138370000001</cx:pt>
          <cx:pt idx="1647">-0.15129151299999999</cx:pt>
          <cx:pt idx="1648">-0.38235003499999998</cx:pt>
          <cx:pt idx="1649">0.125</cx:pt>
          <cx:pt idx="1650">-0.064000000000000001</cx:pt>
          <cx:pt idx="1651">1.611940299</cx:pt>
          <cx:pt idx="1652">0.068965517000000004</cx:pt>
          <cx:pt idx="1653">0.44927536200000001</cx:pt>
          <cx:pt idx="1654">0.12605042</cx:pt>
          <cx:pt idx="1655">0.95543478299999995</cx:pt>
          <cx:pt idx="1656">1.7022058819999999</cx:pt>
          <cx:pt idx="1657">0.11508220199999999</cx:pt>
          <cx:pt idx="1658">1.5555555560000001</cx:pt>
          <cx:pt idx="1659">0.022471910000000001</cx:pt>
          <cx:pt idx="1660">-0.24144869199999999</cx:pt>
          <cx:pt idx="1661">-0.023445312999999999</cx:pt>
          <cx:pt idx="1662">0.5</cx:pt>
          <cx:pt idx="1663">0.045714286</cx:pt>
          <cx:pt idx="1664">1.024221453</cx:pt>
          <cx:pt idx="1665">0.119565217</cx:pt>
          <cx:pt idx="1666">1.335135135</cx:pt>
          <cx:pt idx="1667">1.2608695649999999</cx:pt>
          <cx:pt idx="1668">0.38461538499999998</cx:pt>
          <cx:pt idx="1669">0</cx:pt>
          <cx:pt idx="1670">0.14000000000000001</cx:pt>
          <cx:pt idx="1671">-0.40476190499999998</cx:pt>
          <cx:pt idx="1672">1.129925453</cx:pt>
          <cx:pt idx="1673">1.678571429</cx:pt>
          <cx:pt idx="1674">0.27906976700000002</cx:pt>
          <cx:pt idx="1675">0.294829024</cx:pt>
          <cx:pt idx="1676">1</cx:pt>
          <cx:pt idx="1677">0.56000000000000005</cx:pt>
          <cx:pt idx="1678">-0.099985000000000004</cx:pt>
          <cx:pt idx="1679">-0.0088495580000000004</cx:pt>
          <cx:pt idx="1680">-0.103775978</cx:pt>
          <cx:pt idx="1681">0.15217391299999999</cx:pt>
          <cx:pt idx="1682">0.169191919</cx:pt>
          <cx:pt idx="1683">0.070402299000000002</cx:pt>
          <cx:pt idx="1684">-0.022222222</cx:pt>
          <cx:pt idx="1685">0</cx:pt>
          <cx:pt idx="1686">0.98874296399999995</cx:pt>
          <cx:pt idx="1687">-0.192307692</cx:pt>
          <cx:pt idx="1688">-0.102564103</cx:pt>
          <cx:pt idx="1689">0.040118871</cx:pt>
          <cx:pt idx="1690">0.93720930199999997</cx:pt>
          <cx:pt idx="1691">0.78580451100000004</cx:pt>
          <cx:pt idx="1692">-0.102564103</cx:pt>
          <cx:pt idx="1693">0.058823528999999999</cx:pt>
          <cx:pt idx="1694">0.254</cx:pt>
          <cx:pt idx="1695">0.35454545500000001</cx:pt>
          <cx:pt idx="1696">0.126142857</cx:pt>
          <cx:pt idx="1697">0.028547619</cx:pt>
          <cx:pt idx="1698">0.35227272700000001</cx:pt>
          <cx:pt idx="1699">-0.174603175</cx:pt>
          <cx:pt idx="1700">0.66767829999999995</cx:pt>
          <cx:pt idx="1701">0.00033344400000000001</cx:pt>
          <cx:pt idx="1702">0.20833333300000001</cx:pt>
          <cx:pt idx="1703">-0.21348314600000001</cx:pt>
          <cx:pt idx="1704">0.29596774199999998</cx:pt>
          <cx:pt idx="1705">0.18770869600000001</cx:pt>
          <cx:pt idx="1706">4.6617647059999996</cx:pt>
          <cx:pt idx="1707">-0.14019147500000001</cx:pt>
          <cx:pt idx="1708">-0.052173913000000002</cx:pt>
          <cx:pt idx="1709">0.172309247</cx:pt>
          <cx:pt idx="1710">1.6428571430000001</cx:pt>
          <cx:pt idx="1711">0.40492686700000002</cx:pt>
          <cx:pt idx="1712">-0.066666666999999999</cx:pt>
          <cx:pt idx="1713">-0.041684035000000001</cx:pt>
          <cx:pt idx="1714">0.91525423699999997</cx:pt>
          <cx:pt idx="1715">0.78580451100000004</cx:pt>
          <cx:pt idx="1716">0.086956521999999994</cx:pt>
          <cx:pt idx="1717">1.6666666670000001</cx:pt>
          <cx:pt idx="1718">0.68000000000000005</cx:pt>
          <cx:pt idx="1719">1.4137931029999999</cx:pt>
          <cx:pt idx="1720">1.6428571430000001</cx:pt>
          <cx:pt idx="1721">1.9166666670000001</cx:pt>
          <cx:pt idx="1722">-0.0063784100000000002</cx:pt>
          <cx:pt idx="1723">0.55294117600000003</cx:pt>
          <cx:pt idx="1724">0.26322437999999998</cx:pt>
          <cx:pt idx="1725">0.47867704799999999</cx:pt>
          <cx:pt idx="1726">0.043771044000000002</cx:pt>
          <cx:pt idx="1727">0.28571428599999998</cx:pt>
          <cx:pt idx="1728">-0.115942029</cx:pt>
          <cx:pt idx="1729">-0.036144577999999997</cx:pt>
          <cx:pt idx="1730">0.66767829999999995</cx:pt>
          <cx:pt idx="1731">0</cx:pt>
          <cx:pt idx="1732">1.75</cx:pt>
          <cx:pt idx="1733">0.052325581000000003</cx:pt>
          <cx:pt idx="1734">0.039325842999999999</cx:pt>
          <cx:pt idx="1735">1.8717948719999999</cx:pt>
          <cx:pt idx="1736">1.3779724659999999</cx:pt>
          <cx:pt idx="1737">-0.052173913000000002</cx:pt>
          <cx:pt idx="1738">0.77931034499999996</cx:pt>
          <cx:pt idx="1739">0.012195121999999999</cx:pt>
          <cx:pt idx="1740">2.5061728400000001</cx:pt>
          <cx:pt idx="1741">-0.28203240099999999</cx:pt>
          <cx:pt idx="1742">-0.175675676</cx:pt>
          <cx:pt idx="1743">1.451612903</cx:pt>
          <cx:pt idx="1744">0.12931034499999999</cx:pt>
          <cx:pt idx="1745">1.0609756100000001</cx:pt>
          <cx:pt idx="1746">1.2197802200000001</cx:pt>
          <cx:pt idx="1747">0.16012890299999999</cx:pt>
          <cx:pt idx="1748">1.2512562810000001</cx:pt>
          <cx:pt idx="1749">0.35084427800000001</cx:pt>
          <cx:pt idx="1750">2.1746031750000001</cx:pt>
          <cx:pt idx="1751">-0.035671235000000003</cx:pt>
          <cx:pt idx="1752">0.24183006500000001</cx:pt>
          <cx:pt idx="1753">0.066954643999999994</cx:pt>
          <cx:pt idx="1754">0.61290322600000002</cx:pt>
          <cx:pt idx="1755">1.181818182</cx:pt>
          <cx:pt idx="1756">-0.023809523999999999</cx:pt>
          <cx:pt idx="1757">0.082608695999999995</cx:pt>
          <cx:pt idx="1758">-0.100840336</cx:pt>
          <cx:pt idx="1759">0.052325581000000003</cx:pt>
          <cx:pt idx="1760">0.028608165000000001</cx:pt>
          <cx:pt idx="1761">-0.11070841300000001</cx:pt>
          <cx:pt idx="1762">-0.040000000000000001</cx:pt>
          <cx:pt idx="1763">0.27906976700000002</cx:pt>
          <cx:pt idx="1764">-0.069565216999999999</cx:pt>
          <cx:pt idx="1765">-0.48709780200000002</cx:pt>
          <cx:pt idx="1766">0.18483412299999999</cx:pt>
          <cx:pt idx="1767">0.243243243</cx:pt>
          <cx:pt idx="1768">0.18421052600000001</cx:pt>
          <cx:pt idx="1769">0.082089551999999996</cx:pt>
          <cx:pt idx="1770">-0.010416666999999999</cx:pt>
          <cx:pt idx="1771">0.51612903200000004</cx:pt>
          <cx:pt idx="1772">0.022364216999999999</cx:pt>
          <cx:pt idx="1773">0.18181818199999999</cx:pt>
          <cx:pt idx="1774">-0.25</cx:pt>
          <cx:pt idx="1775">0.38095238100000001</cx:pt>
          <cx:pt idx="1776">0.640625</cx:pt>
          <cx:pt idx="1777">1.114427861</cx:pt>
          <cx:pt idx="1778">-0.16666666699999999</cx:pt>
          <cx:pt idx="1779">0.30952381000000001</cx:pt>
          <cx:pt idx="1780">0.33333333300000001</cx:pt>
          <cx:pt idx="1781">-0.221052632</cx:pt>
          <cx:pt idx="1782">-0.048387096999999997</cx:pt>
          <cx:pt idx="1783">0.40006667000000001</cx:pt>
          <cx:pt idx="1784">0.16012890299999999</cx:pt>
          <cx:pt idx="1785">0.78117048300000003</cx:pt>
          <cx:pt idx="1786">-0.0070396440000000003</cx:pt>
          <cx:pt idx="1787">0.080000000000000002</cx:pt>
          <cx:pt idx="1788">0.12592592599999999</cx:pt>
          <cx:pt idx="1789">-0.029166667</cx:pt>
          <cx:pt idx="1790">-0.361953525</cx:pt>
          <cx:pt idx="1791">0.16012890299999999</cx:pt>
          <cx:pt idx="1792">0.70181818200000001</cx:pt>
          <cx:pt idx="1793">0.036585366000000001</cx:pt>
          <cx:pt idx="1794">0.36024572199999999</cx:pt>
          <cx:pt idx="1795">0.29870129899999998</cx:pt>
          <cx:pt idx="1796">0.16666666699999999</cx:pt>
          <cx:pt idx="1797">0.25581395299999998</cx:pt>
          <cx:pt idx="1798">0.21116377</cx:pt>
          <cx:pt idx="1799">0</cx:pt>
          <cx:pt idx="1800">0.11864406800000001</cx:pt>
          <cx:pt idx="1801">3.2999999999999998</cx:pt>
          <cx:pt idx="1802">0.5</cx:pt>
          <cx:pt idx="1803">0.058823528999999999</cx:pt>
          <cx:pt idx="1804">0.065502183000000005</cx:pt>
          <cx:pt idx="1805">0.50458715600000004</cx:pt>
          <cx:pt idx="1806">3.041570439</cx:pt>
          <cx:pt idx="1807">1.181818182</cx:pt>
          <cx:pt idx="1808">1.52</cx:pt>
          <cx:pt idx="1809">0</cx:pt>
          <cx:pt idx="1810">0.25984252000000002</cx:pt>
          <cx:pt idx="1811">0.64705882400000003</cx:pt>
          <cx:pt idx="1812">1.857474549</cx:pt>
          <cx:pt idx="1813">0.049327353999999997</cx:pt>
          <cx:pt idx="1814">0.27472527499999999</cx:pt>
          <cx:pt idx="1815">0.50626581900000001</cx:pt>
          <cx:pt idx="1816">0.94444444400000005</cx:pt>
          <cx:pt idx="1817">0.628580735</cx:pt>
          <cx:pt idx="1818">1.5408163269999999</cx:pt>
          <cx:pt idx="1819">0.727158949</cx:pt>
          <cx:pt idx="1820">-0.075409835999999994</cx:pt>
          <cx:pt idx="1821">-0.13798175900000001</cx:pt>
          <cx:pt idx="1822">-0.34254406900000001</cx:pt>
          <cx:pt idx="1823">0.14285714299999999</cx:pt>
          <cx:pt idx="1824">0.68539325799999995</cx:pt>
          <cx:pt idx="1825">0.46090534999999999</cx:pt>
          <cx:pt idx="1826">0.21693121700000001</cx:pt>
          <cx:pt idx="1827">0.55555555599999995</cx:pt>
          <cx:pt idx="1828">0.00033344400000000001</cx:pt>
          <cx:pt idx="1829">0.25</cx:pt>
          <cx:pt idx="1830">0.041666666999999998</cx:pt>
          <cx:pt idx="1831">3.2999999999999998</cx:pt>
          <cx:pt idx="1832">1.3409669209999999</cx:pt>
          <cx:pt idx="1833">-0.041095890000000003</cx:pt>
          <cx:pt idx="1834">1.1477272730000001</cx:pt>
          <cx:pt idx="1835">0.10714285699999999</cx:pt>
          <cx:pt idx="1836">2.6757352939999999</cx:pt>
          <cx:pt idx="1837">0.229508197</cx:pt>
          <cx:pt idx="1838">0.125</cx:pt>
          <cx:pt idx="1839">1.711864407</cx:pt>
          <cx:pt idx="1840">0.155462185</cx:pt>
          <cx:pt idx="1841">0.92207792200000005</cx:pt>
          <cx:pt idx="1842">1.4545454550000001</cx:pt>
          <cx:pt idx="1843">0.55555555599999995</cx:pt>
          <cx:pt idx="1844">-0.47999999999999998</cx:pt>
          <cx:pt idx="1845">0.25</cx:pt>
          <cx:pt idx="1846">1.9787234039999999</cx:pt>
          <cx:pt idx="1847">0.018895887</cx:pt>
          <cx:pt idx="1848">0.18483412299999999</cx:pt>
          <cx:pt idx="1849">0.28814433</cx:pt>
          <cx:pt idx="1850">1.4583333329999999</cx:pt>
          <cx:pt idx="1851">0.125468945</cx:pt>
          <cx:pt idx="1852">-0.072847681999999997</cx:pt>
          <cx:pt idx="1853">0</cx:pt>
          <cx:pt idx="1854">1.1219512199999999</cx:pt>
          <cx:pt idx="1855">-0.29936305699999999</cx:pt>
          <cx:pt idx="1856">0.229508197</cx:pt>
          <cx:pt idx="1857">-0.0086956519999999999</cx:pt>
          <cx:pt idx="1858">1.6993865029999999</cx:pt>
          <cx:pt idx="1859">1.511111111</cx:pt>
          <cx:pt idx="1860">1.8421052630000001</cx:pt>
          <cx:pt idx="1861">1.52</cx:pt>
          <cx:pt idx="1862">1.129925453</cx:pt>
          <cx:pt idx="1863">-0.100806452</cx:pt>
          <cx:pt idx="1864">0.44927536200000001</cx:pt>
          <cx:pt idx="1865">-0.16448917699999999</cx:pt>
          <cx:pt idx="1866">0.61212121200000003</cx:pt>
          <cx:pt idx="1867">1.2916666670000001</cx:pt>
          <cx:pt idx="1868">-0.289099526</cx:pt>
          <cx:pt idx="1869">-0.014492754</cx:pt>
          <cx:pt idx="1870">-0.012820513</cx:pt>
          <cx:pt idx="1871">-0.55554732500000004</cx:pt>
          <cx:pt idx="1872">1.678043231</cx:pt>
          <cx:pt idx="1873">-0.10000000000000001</cx:pt>
          <cx:pt idx="1874">1.9487179489999999</cx:pt>
          <cx:pt idx="1875">0</cx:pt>
          <cx:pt idx="1876">1.099099099</cx:pt>
          <cx:pt idx="1877">-0.0068104430000000002</cx:pt>
          <cx:pt idx="1878">1.153846154</cx:pt>
          <cx:pt idx="1879">1.693333333</cx:pt>
          <cx:pt idx="1880">-0.086956521999999994</cx:pt>
          <cx:pt idx="1881">0.16012890299999999</cx:pt>
          <cx:pt idx="1882">-0.094827586000000005</cx:pt>
          <cx:pt idx="1883">-0.13398692800000001</cx:pt>
          <cx:pt idx="1884">0.69354838699999999</cx:pt>
          <cx:pt idx="1885">-0.27454659199999998</cx:pt>
          <cx:pt idx="1886">0.85526315799999997</cx:pt>
          <cx:pt idx="1887">0.165919283</cx:pt>
          <cx:pt idx="1888">0</cx:pt>
          <cx:pt idx="1889">0.33831401799999999</cx:pt>
          <cx:pt idx="1890">-0.20689655200000001</cx:pt>
          <cx:pt idx="1891">-0.016949153000000002</cx:pt>
          <cx:pt idx="1892">0.048484847999999997</cx:pt>
          <cx:pt idx="1893">2.712230216</cx:pt>
          <cx:pt idx="1894">1.3</cx:pt>
          <cx:pt idx="1895">-0.03125</cx:pt>
          <cx:pt idx="1896">0.29166666699999999</cx:pt>
          <cx:pt idx="1897">0.549566891</cx:pt>
          <cx:pt idx="1898">0.028695181</cx:pt>
          <cx:pt idx="1899">-0.040000000000000001</cx:pt>
          <cx:pt idx="1900">-0.106382979</cx:pt>
          <cx:pt idx="1901">-0.13178294600000001</cx:pt>
          <cx:pt idx="1902">1.125265658</cx:pt>
          <cx:pt idx="1903">-0.17592592600000001</cx:pt>
          <cx:pt idx="1904">1.05</cx:pt>
          <cx:pt idx="1905">-0.015151515000000001</cx:pt>
          <cx:pt idx="1906">0.73333333300000003</cx:pt>
          <cx:pt idx="1907">-0.074074074000000004</cx:pt>
          <cx:pt idx="1908">-0.26258205699999998</cx:pt>
          <cx:pt idx="1909">-0.5</cx:pt>
          <cx:pt idx="1910">0.36024572199999999</cx:pt>
          <cx:pt idx="1911">-0.55016277000000002</cx:pt>
          <cx:pt idx="1912">-0.075409835999999994</cx:pt>
          <cx:pt idx="1913">0.16500000000000001</cx:pt>
          <cx:pt idx="1914">0.50083379699999997</cx:pt>
          <cx:pt idx="1915">-0.14971078600000001</cx:pt>
          <cx:pt idx="1916">0.00033344400000000001</cx:pt>
          <cx:pt idx="1917">1.2181818179999999</cx:pt>
          <cx:pt idx="1918">0.47999999999999998</cx:pt>
          <cx:pt idx="1919">0.13636363600000001</cx:pt>
          <cx:pt idx="1920">2.125</cx:pt>
          <cx:pt idx="1921">1.58820915</cx:pt>
          <cx:pt idx="1922">0.62921348300000002</cx:pt>
          <cx:pt idx="1923">0.1875</cx:pt>
          <cx:pt idx="1924">1.450331126</cx:pt>
          <cx:pt idx="1925">-0.076923077000000006</cx:pt>
          <cx:pt idx="1926">0.29357798200000002</cx:pt>
          <cx:pt idx="1927">-0.066277615999999998</cx:pt>
          <cx:pt idx="1928">0.29166666699999999</cx:pt>
          <cx:pt idx="1929">0.56934306599999995</cx:pt>
          <cx:pt idx="1930">-0.10714285699999999</cx:pt>
          <cx:pt idx="1931">2.125</cx:pt>
          <cx:pt idx="1932">0.0041840999999999996</cx:pt>
          <cx:pt idx="1933">-0.10309278400000001</cx:pt>
          <cx:pt idx="1934">0.78947368399999995</cx:pt>
          <cx:pt idx="1935">1.2839506169999999</cx:pt>
          <cx:pt idx="1936">-0.075409835999999994</cx:pt>
          <cx:pt idx="1937">1.3582089550000001</cx:pt>
          <cx:pt idx="1938">1.3655913980000001</cx:pt>
          <cx:pt idx="1939">-0.55554732500000004</cx:pt>
          <cx:pt idx="1940">-0.23857867999999999</cx:pt>
          <cx:pt idx="1941">0.21052631599999999</cx:pt>
          <cx:pt idx="1942">-0.085365854000000005</cx:pt>
          <cx:pt idx="1943">0.50666666699999996</cx:pt>
          <cx:pt idx="1944">2.736842105</cx:pt>
          <cx:pt idx="1945">-0.086002158999999995</cx:pt>
          <cx:pt idx="1946">0.025269175000000001</cx:pt>
          <cx:pt idx="1947">0.076580779000000002</cx:pt>
          <cx:pt idx="1948">0.25581395299999998</cx:pt>
          <cx:pt idx="1949">0.20560747700000001</cx:pt>
          <cx:pt idx="1950">1.2222222220000001</cx:pt>
          <cx:pt idx="1951">0.47647058799999997</cx:pt>
          <cx:pt idx="1952">1.150537634</cx:pt>
          <cx:pt idx="1953">0.096833163</cx:pt>
          <cx:pt idx="1954">0.050000000000000003</cx:pt>
          <cx:pt idx="1955">-0.085142718000000006</cx:pt>
          <cx:pt idx="1956">-0.14783253099999999</cx:pt>
          <cx:pt idx="1957">-0.034946236999999998</cx:pt>
          <cx:pt idx="1958">1.619047619</cx:pt>
          <cx:pt idx="1959">0.549566891</cx:pt>
          <cx:pt idx="1960">2.4453781509999999</cx:pt>
          <cx:pt idx="1961">1.19047619</cx:pt>
          <cx:pt idx="1962">-0.13616731100000001</cx:pt>
          <cx:pt idx="1963">-0.13798175900000001</cx:pt>
          <cx:pt idx="1964">1.4469696970000001</cx:pt>
          <cx:pt idx="1965">-0.012345679</cx:pt>
          <cx:pt idx="1966">-0.114285714</cx:pt>
          <cx:pt idx="1967">0.130434783</cx:pt>
          <cx:pt idx="1968">4</cx:pt>
          <cx:pt idx="1969">0.097560975999999994</cx:pt>
          <cx:pt idx="1970">0.234782609</cx:pt>
          <cx:pt idx="1971">0.012931033999999999</cx:pt>
          <cx:pt idx="1972">0.111111111</cx:pt>
          <cx:pt idx="1973">0.133333333</cx:pt>
          <cx:pt idx="1974">0.42545454500000002</cx:pt>
          <cx:pt idx="1975">0.075581394999999996</cx:pt>
          <cx:pt idx="1976">-0.261553121</cx:pt>
          <cx:pt idx="1977">1.173382173</cx:pt>
          <cx:pt idx="1978">-0.030612245</cx:pt>
          <cx:pt idx="1979">-0.16540212400000001</cx:pt>
          <cx:pt idx="1980">-0.13433792899999999</cx:pt>
          <cx:pt idx="1981">1.2839506169999999</cx:pt>
          <cx:pt idx="1982">0.380276055</cx:pt>
          <cx:pt idx="1983">-0.012</cx:pt>
          <cx:pt idx="1984">0.050458716000000001</cx:pt>
          <cx:pt idx="1985">1.3381294960000001</cx:pt>
          <cx:pt idx="1986">1.8433734939999999</cx:pt>
          <cx:pt idx="1987">0.61764705900000005</cx:pt>
          <cx:pt idx="1988">-0.01</cx:pt>
          <cx:pt idx="1989">0.13297872299999999</cx:pt>
          <cx:pt idx="1990">2.306666667</cx:pt>
          <cx:pt idx="1991">-0.103773585</cx:pt>
          <cx:pt idx="1992">0.080000000000000002</cx:pt>
          <cx:pt idx="1993">-0.076359399999999994</cx:pt>
          <cx:pt idx="1994">1.2184873949999999</cx:pt>
          <cx:pt idx="1995">0.94465648899999999</cx:pt>
          <cx:pt idx="1996">-0.047058823999999999</cx:pt>
          <cx:pt idx="1997">0.053324556000000002</cx:pt>
          <cx:pt idx="1998">1.992248062</cx:pt>
          <cx:pt idx="1999">0.31526315799999999</cx:pt>
          <cx:pt idx="2000">1.1359223300000001</cx:pt>
          <cx:pt idx="2001">4.5</cx:pt>
          <cx:pt idx="2002">0.42735042699999998</cx:pt>
          <cx:pt idx="2003">-0.17686274499999999</cx:pt>
          <cx:pt idx="2004">-0.12514264</cx:pt>
          <cx:pt idx="2005">-0.20000000000000001</cx:pt>
          <cx:pt idx="2006">0.36734693899999998</cx:pt>
          <cx:pt idx="2007">0.60253205099999996</cx:pt>
          <cx:pt idx="2008">0.60253205099999996</cx:pt>
          <cx:pt idx="2009">0.062519537</cx:pt>
          <cx:pt idx="2010">0.27038626599999999</cx:pt>
          <cx:pt idx="2011">-0.032000000000000001</cx:pt>
          <cx:pt idx="2012">1.638700947</cx:pt>
          <cx:pt idx="2013">0.40000000000000002</cx:pt>
          <cx:pt idx="2014">0.428571429</cx:pt>
          <cx:pt idx="2015">-0.058823528999999999</cx:pt>
          <cx:pt idx="2016">0.57534246600000005</cx:pt>
          <cx:pt idx="2017">-0.032000000000000001</cx:pt>
          <cx:pt idx="2018">0.31666666700000001</cx:pt>
          <cx:pt idx="2019">1.1212121209999999</cx:pt>
          <cx:pt idx="2020">-0.069565216999999999</cx:pt>
          <cx:pt idx="2021">0.80769230800000003</cx:pt>
          <cx:pt idx="2022">0.15789473700000001</cx:pt>
          <cx:pt idx="2023">0.56462584999999998</cx:pt>
          <cx:pt idx="2024">0.069767441999999999</cx:pt>
          <cx:pt idx="2025">0.020833332999999999</cx:pt>
          <cx:pt idx="2026">1.1212121209999999</cx:pt>
          <cx:pt idx="2027">0.029600000000000001</cx:pt>
          <cx:pt idx="2028">2.6037735849999999</cx:pt>
          <cx:pt idx="2029">1.0968522999999999</cx:pt>
          <cx:pt idx="2030">1.476595745</cx:pt>
          <cx:pt idx="2031">1.4750000000000001</cx:pt>
          <cx:pt idx="2032">1.4545454550000001</cx:pt>
          <cx:pt idx="2033">-0.032258065000000002</cx:pt>
          <cx:pt idx="2034">0.21116377</cx:pt>
          <cx:pt idx="2035">0.022727272999999999</cx:pt>
          <cx:pt idx="2036">-0.106823866</cx:pt>
          <cx:pt idx="2037">0.80000000000000004</cx:pt>
          <cx:pt idx="2038">1.51344086</cx:pt>
          <cx:pt idx="2039">1.305732484</cx:pt>
          <cx:pt idx="2040">0.16440678</cx:pt>
          <cx:pt idx="2041">0.43548387100000002</cx:pt>
          <cx:pt idx="2042">2.2699619769999999</cx:pt>
          <cx:pt idx="2043">1.6428571430000001</cx:pt>
          <cx:pt idx="2044">0.090604027000000004</cx:pt>
          <cx:pt idx="2045">0.025641026000000001</cx:pt>
          <cx:pt idx="2046">0.21301775100000001</cx:pt>
          <cx:pt idx="2047">1.4588992140000001</cx:pt>
          <cx:pt idx="2048">-0.145714286</cx:pt>
          <cx:pt idx="2049">0.51898734199999996</cx:pt>
          <cx:pt idx="2050">0.743119266</cx:pt>
          <cx:pt idx="2051">0.42028985499999999</cx:pt>
          <cx:pt idx="2052">-0.076923077000000006</cx:pt>
          <cx:pt idx="2053">2.8803894300000001</cx:pt>
          <cx:pt idx="2054">1</cx:pt>
          <cx:pt idx="2055">0.43548387100000002</cx:pt>
          <cx:pt idx="2056">0.95454545499999999</cx:pt>
          <cx:pt idx="2057">0.13297872299999999</cx:pt>
          <cx:pt idx="2058">0.078947368000000004</cx:pt>
          <cx:pt idx="2059">0.119402985</cx:pt>
          <cx:pt idx="2060">0.253968254</cx:pt>
          <cx:pt idx="2061">0.440860215</cx:pt>
          <cx:pt idx="2062">2.2699619769999999</cx:pt>
          <cx:pt idx="2063">1.992248062</cx:pt>
          <cx:pt idx="2064">0.36094674599999998</cx:pt>
          <cx:pt idx="2065">0.055045872000000003</cx:pt>
          <cx:pt idx="2066">0.43548387100000002</cx:pt>
          <cx:pt idx="2067">0.36249999999999999</cx:pt>
          <cx:pt idx="2068">1.6428571430000001</cx:pt>
          <cx:pt idx="2069">0.440860215</cx:pt>
          <cx:pt idx="2070">0.43548387100000002</cx:pt>
          <cx:pt idx="2071">0.440860215</cx:pt>
          <cx:pt idx="2072">0.113548545</cx:pt>
          <cx:pt idx="2073">1.6428571430000001</cx:pt>
          <cx:pt idx="2074">-0.040000000000000001</cx:pt>
          <cx:pt idx="2075">0.43548387100000002</cx:pt>
          <cx:pt idx="2076">0.23337444600000001</cx:pt>
          <cx:pt idx="2077">1.8</cx:pt>
          <cx:pt idx="2078">0.5</cx:pt>
          <cx:pt idx="2079">-0.20187793400000001</cx:pt>
          <cx:pt idx="2080">1.1847834450000001</cx:pt>
          <cx:pt idx="2081">1.0515463920000001</cx:pt>
          <cx:pt idx="2082">1.75</cx:pt>
          <cx:pt idx="2083">-0.20187793400000001</cx:pt>
          <cx:pt idx="2084">-0.104545455</cx:pt>
          <cx:pt idx="2085">-0.081609456999999996</cx:pt>
          <cx:pt idx="2086">1.2672440460000001</cx:pt>
          <cx:pt idx="2087">0.48051948100000003</cx:pt>
          <cx:pt idx="2088">0.081168830999999997</cx:pt>
          <cx:pt idx="2089">-0.34229323299999997</cx:pt>
          <cx:pt idx="2090">-0.35135135099999998</cx:pt>
          <cx:pt idx="2091">0.47692307699999997</cx:pt>
          <cx:pt idx="2092">-0.21609076799999999</cx:pt>
          <cx:pt idx="2093">1.8</cx:pt>
          <cx:pt idx="2094">0.00033344400000000001</cx:pt>
          <cx:pt idx="2095">0.35226504400000003</cx:pt>
          <cx:pt idx="2096">0.66441136700000003</cx:pt>
          <cx:pt idx="2097">0.13636363600000001</cx:pt>
          <cx:pt idx="2098">1.3600000000000001</cx:pt>
          <cx:pt idx="2099">0.005747126</cx:pt>
          <cx:pt idx="2100">-0.040894381</cx:pt>
          <cx:pt idx="2101">-0.35384615400000002</cx:pt>
          <cx:pt idx="2102">0.62234042599999995</cx:pt>
          <cx:pt idx="2103">-0.19047618999999999</cx:pt>
          <cx:pt idx="2104">-0.048867753</cx:pt>
          <cx:pt idx="2105">-0.010526316000000001</cx:pt>
          <cx:pt idx="2106">-0.051094891000000003</cx:pt>
          <cx:pt idx="2107">1.175</cx:pt>
          <cx:pt idx="2108">0.97761193999999996</cx:pt>
          <cx:pt idx="2109">0.23999999999999999</cx:pt>
          <cx:pt idx="2110">1.8</cx:pt>
          <cx:pt idx="2111">0.056277055999999999</cx:pt>
          <cx:pt idx="2112">0.096774193999999994</cx:pt>
          <cx:pt idx="2113">0.167444963</cx:pt>
          <cx:pt idx="2114">1.1551724139999999</cx:pt>
          <cx:pt idx="2115">1.2672440460000001</cx:pt>
          <cx:pt idx="2116">1.28804903</cx:pt>
          <cx:pt idx="2117">0.36619718299999998</cx:pt>
          <cx:pt idx="2118">0.13513513499999999</cx:pt>
          <cx:pt idx="2119">0.00037893099999999999</cx:pt>
          <cx:pt idx="2120">1.9497716890000001</cx:pt>
          <cx:pt idx="2121">-0.421288936</cx:pt>
          <cx:pt idx="2122">-0.104545455</cx:pt>
          <cx:pt idx="2123">-0.275167785</cx:pt>
          <cx:pt idx="2124">-0.18571428600000001</cx:pt>
          <cx:pt idx="2125">0.048543689000000001</cx:pt>
          <cx:pt idx="2126">0.56412930100000003</cx:pt>
          <cx:pt idx="2127">-0.230736356</cx:pt>
          <cx:pt idx="2128">-0.035679846000000001</cx:pt>
          <cx:pt idx="2129">0.081545064</cx:pt>
          <cx:pt idx="2130">0.81760608000000001</cx:pt>
          <cx:pt idx="2131">2</cx:pt>
          <cx:pt idx="2132">-0.22227161600000001</cx:pt>
          <cx:pt idx="2133">-0.065656566</cx:pt>
          <cx:pt idx="2134">0.019354838999999999</cx:pt>
          <cx:pt idx="2135">-0.21426700600000001</cx:pt>
          <cx:pt idx="2136">0.068493151000000002</cx:pt>
          <cx:pt idx="2137">-0.022167897999999998</cx:pt>
          <cx:pt idx="2138">0.13513513499999999</cx:pt>
          <cx:pt idx="2139">0.071999999999999995</cx:pt>
          <cx:pt idx="2140">1.0833333329999999</cx:pt>
          <cx:pt idx="2141">1.09375</cx:pt>
          <cx:pt idx="2142">1.2764227640000001</cx:pt>
          <cx:pt idx="2143">-0.048780487999999997</cx:pt>
          <cx:pt idx="2144">0.019354838999999999</cx:pt>
          <cx:pt idx="2145">0.52393047100000001</cx:pt>
          <cx:pt idx="2146">0.56140350900000002</cx:pt>
          <cx:pt idx="2147">-0.11208607499999999</cx:pt>
          <cx:pt idx="2148">0.59960000000000002</cx:pt>
          <cx:pt idx="2149">1.023809524</cx:pt>
          <cx:pt idx="2150">-0.067073171000000001</cx:pt>
          <cx:pt idx="2151">0.026310066999999999</cx:pt>
          <cx:pt idx="2152">-0.149645686</cx:pt>
          <cx:pt idx="2153">2.2000000000000002</cx:pt>
          <cx:pt idx="2154">0.603773585</cx:pt>
          <cx:pt idx="2155">0.037784801</cx:pt>
          <cx:pt idx="2156">-0.28260869599999999</cx:pt>
          <cx:pt idx="2157">-0.17499999999999999</cx:pt>
          <cx:pt idx="2158">-0.045801527000000002</cx:pt>
          <cx:pt idx="2159">0.88636363600000001</cx:pt>
          <cx:pt idx="2160">0.890625</cx:pt>
          <cx:pt idx="2161">-0.079815963000000004</cx:pt>
          <cx:pt idx="2162">0.012145749000000001</cx:pt>
          <cx:pt idx="2163">1.096774194</cx:pt>
          <cx:pt idx="2164">1.0375000000000001</cx:pt>
          <cx:pt idx="2165">-0.123931624</cx:pt>
          <cx:pt idx="2166">0.50793650800000001</cx:pt>
          <cx:pt idx="2167">-0.28571428599999998</cx:pt>
          <cx:pt idx="2168">0.73056994799999997</cx:pt>
          <cx:pt idx="2169">0.10828025500000001</cx:pt>
          <cx:pt idx="2170">0.38888888900000002</cx:pt>
          <cx:pt idx="2171">1.287348106</cx:pt>
          <cx:pt idx="2172">-0.117647059</cx:pt>
          <cx:pt idx="2173">1.307692308</cx:pt>
          <cx:pt idx="2174">0.033755274000000002</cx:pt>
          <cx:pt idx="2175">0.012269939000000001</cx:pt>
          <cx:pt idx="2176">1.730128205</cx:pt>
          <cx:pt idx="2177">0.38568129299999998</cx:pt>
          <cx:pt idx="2178">0</cx:pt>
          <cx:pt idx="2179">2.246753247</cx:pt>
          <cx:pt idx="2180">0.15873015900000001</cx:pt>
          <cx:pt idx="2181">0.66265060200000003</cx:pt>
          <cx:pt idx="2182">0.062533203999999995</cx:pt>
          <cx:pt idx="2183">-0.012345679</cx:pt>
          <cx:pt idx="2184">1.2277847310000001</cx:pt>
          <cx:pt idx="2185">0.056277055999999999</cx:pt>
          <cx:pt idx="2186">0.015853658999999999</cx:pt>
          <cx:pt idx="2187">-0.52307692299999997</cx:pt>
          <cx:pt idx="2188">-0.175152378</cx:pt>
          <cx:pt idx="2189">0.17333333300000001</cx:pt>
          <cx:pt idx="2190">0.096000000000000002</cx:pt>
          <cx:pt idx="2191">-0.35384615400000002</cx:pt>
          <cx:pt idx="2192">0.80602409600000002</cx:pt>
          <cx:pt idx="2193">1.0515463920000001</cx:pt>
          <cx:pt idx="2194">0.292258452</cx:pt>
          <cx:pt idx="2195">0.109569028</cx:pt>
          <cx:pt idx="2196">0.24210526299999999</cx:pt>
          <cx:pt idx="2197">0.42639704299999998</cx:pt>
          <cx:pt idx="2198">0.43333333299999999</cx:pt>
          <cx:pt idx="2199">1.307692308</cx:pt>
          <cx:pt idx="2200">0.050000000000000003</cx:pt>
          <cx:pt idx="2201">-0.095785440999999999</cx:pt>
          <cx:pt idx="2202">-0.039615846000000003</cx:pt>
          <cx:pt idx="2203">1.2371364650000001</cx:pt>
          <cx:pt idx="2204">0.322580645</cx:pt>
          <cx:pt idx="2205">0.078947368000000004</cx:pt>
          <cx:pt idx="2206">0.21739130400000001</cx:pt>
          <cx:pt idx="2207">0.16129032300000001</cx:pt>
          <cx:pt idx="2208">0.25403225800000001</cx:pt>
          <cx:pt idx="2209">0.10000000000000001</cx:pt>
          <cx:pt idx="2210">0.549566891</cx:pt>
          <cx:pt idx="2211">-0.18181818199999999</cx:pt>
          <cx:pt idx="2212">0.93333333299999999</cx:pt>
          <cx:pt idx="2213">0.93414126600000003</cx:pt>
          <cx:pt idx="2214">0.019607843</cx:pt>
          <cx:pt idx="2215">-0.23076923099999999</cx:pt>
          <cx:pt idx="2216">0.58465387800000002</cx:pt>
          <cx:pt idx="2217">-0.23076923099999999</cx:pt>
          <cx:pt idx="2218">-0.28089887600000002</cx:pt>
          <cx:pt idx="2219">-0.0061728399999999998</cx:pt>
          <cx:pt idx="2220">0.467065868</cx:pt>
          <cx:pt idx="2221">1.2222222220000001</cx:pt>
          <cx:pt idx="2222">0.36419753100000002</cx:pt>
          <cx:pt idx="2223">1.677925211</cx:pt>
          <cx:pt idx="2224">0.28846153800000002</cx:pt>
          <cx:pt idx="2225">1.1987374989999999</cx:pt>
          <cx:pt idx="2226">0.122807018</cx:pt>
          <cx:pt idx="2227">0.426666667</cx:pt>
          <cx:pt idx="2228">1.862068966</cx:pt>
          <cx:pt idx="2229">-0.062124248</cx:pt>
          <cx:pt idx="2230">-0.123188406</cx:pt>
          <cx:pt idx="2231">0.75853448300000004</cx:pt>
          <cx:pt idx="2232">-0.090874653999999999</cx:pt>
          <cx:pt idx="2233">0.13513513499999999</cx:pt>
          <cx:pt idx="2234">0.32121212100000002</cx:pt>
          <cx:pt idx="2235">0.54838709699999999</cx:pt>
          <cx:pt idx="2236">1.3255813949999999</cx:pt>
          <cx:pt idx="2237">-0.061176591000000002</cx:pt>
          <cx:pt idx="2238">0.61200666999999997</cx:pt>
          <cx:pt idx="2239">0.47058823500000002</cx:pt>
          <cx:pt idx="2240">1.0892857140000001</cx:pt>
          <cx:pt idx="2241">-0.082352940999999999</cx:pt>
          <cx:pt idx="2242">0.3125</cx:pt>
          <cx:pt idx="2243">0.35265700500000002</cx:pt>
          <cx:pt idx="2244">0.54838709699999999</cx:pt>
          <cx:pt idx="2245">0.54838709699999999</cx:pt>
          <cx:pt idx="2246">0.38624338600000002</cx:pt>
          <cx:pt idx="2247">1.9213483149999999</cx:pt>
          <cx:pt idx="2248">0.54838709699999999</cx:pt>
          <cx:pt idx="2249">0.192307692</cx:pt>
          <cx:pt idx="2250">0.25555555600000002</cx:pt>
          <cx:pt idx="2251">0.028000000000000001</cx:pt>
          <cx:pt idx="2252">0.63346945600000004</cx:pt>
          <cx:pt idx="2253">0.33333333300000001</cx:pt>
          <cx:pt idx="2254">3.014272971</cx:pt>
          <cx:pt idx="2255">0.59848484800000001</cx:pt>
          <cx:pt idx="2256">0.192307692</cx:pt>
          <cx:pt idx="2257">0.25555555600000002</cx:pt>
          <cx:pt idx="2258">0.083333332999999996</cx:pt>
          <cx:pt idx="2259">1.3255813949999999</cx:pt>
          <cx:pt idx="2260">-0.018443264000000001</cx:pt>
          <cx:pt idx="2261">0.020408163</cx:pt>
          <cx:pt idx="2262">0.55103402300000004</cx:pt>
          <cx:pt idx="2263">0.076923077000000006</cx:pt>
          <cx:pt idx="2264">0.38571428600000002</cx:pt>
          <cx:pt idx="2265">0.018867925000000001</cx:pt>
          <cx:pt idx="2266">0.064120054999999995</cx:pt>
          <cx:pt idx="2267">0.61200666999999997</cx:pt>
          <cx:pt idx="2268">0</cx:pt>
          <cx:pt idx="2269">1.75</cx:pt>
          <cx:pt idx="2270">0.023315308999999999</cx:pt>
          <cx:pt idx="2271">0.124185753</cx:pt>
          <cx:pt idx="2272">2.3928571430000001</cx:pt>
          <cx:pt idx="2273">0.26436781599999998</cx:pt>
          <cx:pt idx="2274">2.8410596030000002</cx:pt>
          <cx:pt idx="2275">0.103535354</cx:pt>
          <cx:pt idx="2276">0.071428570999999996</cx:pt>
          <cx:pt idx="2277">0.361875</cx:pt>
          <cx:pt idx="2278">0.111111111</cx:pt>
          <cx:pt idx="2279">0.66666666699999999</cx:pt>
          <cx:pt idx="2280">-0.069387754999999995</cx:pt>
          <cx:pt idx="2281">0.21951219499999999</cx:pt>
          <cx:pt idx="2282">-0.327731092</cx:pt>
          <cx:pt idx="2283">0.079545455000000001</cx:pt>
          <cx:pt idx="2284">0.088709677000000001</cx:pt>
          <cx:pt idx="2285">-0.02739726</cx:pt>
          <cx:pt idx="2286">-0.022222222</cx:pt>
          <cx:pt idx="2287">-0.075310797999999998</cx:pt>
          <cx:pt idx="2288">1.5786163520000001</cx:pt>
          <cx:pt idx="2289">0.44144144099999999</cx:pt>
          <cx:pt idx="2290">0.53650793699999999</cx:pt>
          <cx:pt idx="2291">0.70170170200000004</cx:pt>
          <cx:pt idx="2292">0.125</cx:pt>
          <cx:pt idx="2293">-0.082969431999999996</cx:pt>
          <cx:pt idx="2294">1.428571429</cx:pt>
          <cx:pt idx="2295">1.98245614</cx:pt>
          <cx:pt idx="2296">0.046875</cx:pt>
          <cx:pt idx="2297">1.7232142859999999</cx:pt>
          <cx:pt idx="2298">0</cx:pt>
          <cx:pt idx="2299">0</cx:pt>
          <cx:pt idx="2300">0.14285714299999999</cx:pt>
          <cx:pt idx="2301">0.14285714299999999</cx:pt>
          <cx:pt idx="2302">0.875</cx:pt>
          <cx:pt idx="2303">0.14285714299999999</cx:pt>
          <cx:pt idx="2304">1.8547579300000001</cx:pt>
          <cx:pt idx="2305">0.185185185</cx:pt>
          <cx:pt idx="2306">0.037784801</cx:pt>
          <cx:pt idx="2307">1.3376623379999999</cx:pt>
          <cx:pt idx="2308">0.29826839799999999</cx:pt>
          <cx:pt idx="2309">0.45348837199999997</cx:pt>
          <cx:pt idx="2310">0.24848484800000001</cx:pt>
          <cx:pt idx="2311">0.167785235</cx:pt>
          <cx:pt idx="2312">0.090909090999999997</cx:pt>
          <cx:pt idx="2313">0.023315308999999999</cx:pt>
          <cx:pt idx="2314">0.43410852700000002</cx:pt>
          <cx:pt idx="2315">0.38804148900000002</cx:pt>
          <cx:pt idx="2316">0.19047618999999999</cx:pt>
          <cx:pt idx="2317">0.67010309300000004</cx:pt>
          <cx:pt idx="2318">-0.036428571</cx:pt>
          <cx:pt idx="2319">-0.21146953399999999</cx:pt>
          <cx:pt idx="2320">0.43410852700000002</cx:pt>
          <cx:pt idx="2321">0.47073242500000001</cx:pt>
          <cx:pt idx="2322">0.53846153799999996</cx:pt>
          <cx:pt idx="2323">0.93548387099999997</cx:pt>
          <cx:pt idx="2324">1.9487179489999999</cx:pt>
          <cx:pt idx="2325">-0.096482735999999999</cx:pt>
          <cx:pt idx="2326">-0.25130890099999997</cx:pt>
          <cx:pt idx="2327">0.25170068000000001</cx:pt>
          <cx:pt idx="2328">0.483807655</cx:pt>
          <cx:pt idx="2329">1.3509803920000001</cx:pt>
          <cx:pt idx="2330">-0.039519760000000001</cx:pt>
          <cx:pt idx="2331">0.59447852800000001</cx:pt>
          <cx:pt idx="2332">-0.48709780200000002</cx:pt>
          <cx:pt idx="2333">-0.25170068000000001</cx:pt>
          <cx:pt idx="2334">0.70454545499999999</cx:pt>
          <cx:pt idx="2335">1.3125</cx:pt>
          <cx:pt idx="2336">0.77396280399999995</cx:pt>
          <cx:pt idx="2337">0.212733704</cx:pt>
          <cx:pt idx="2338">-0.058823528999999999</cx:pt>
          <cx:pt idx="2339">0.081081080999999999</cx:pt>
          <cx:pt idx="2340">-0.048780487999999997</cx:pt>
          <cx:pt idx="2341">-0.100806452</cx:pt>
          <cx:pt idx="2342">0.428571429</cx:pt>
          <cx:pt idx="2343">0.10000000000000001</cx:pt>
          <cx:pt idx="2344">-0.078260869999999996</cx:pt>
          <cx:pt idx="2345">0.72727272700000001</cx:pt>
          <cx:pt idx="2346">0.52542372900000001</cx:pt>
          <cx:pt idx="2347">3.5454545450000001</cx:pt>
          <cx:pt idx="2348">7.8571428570000004</cx:pt>
          <cx:pt idx="2349">-0.24181319600000001</cx:pt>
          <cx:pt idx="2350">0.057142856999999998</cx:pt>
          <cx:pt idx="2351">0.96261682199999998</cx:pt>
          <cx:pt idx="2352">-0.038910505999999997</cx:pt>
          <cx:pt idx="2353">0.907407407</cx:pt>
          <cx:pt idx="2354">-0.058189405</cx:pt>
          <cx:pt idx="2355">-0.33804937600000001</cx:pt>
          <cx:pt idx="2356">1.4109589039999999</cx:pt>
          <cx:pt idx="2357">-0.13798175900000001</cx:pt>
          <cx:pt idx="2358">0.134199134</cx:pt>
          <cx:pt idx="2359">0.94999999999999996</cx:pt>
          <cx:pt idx="2360">-0.14423076900000001</cx:pt>
          <cx:pt idx="2361">-0.099985000000000004</cx:pt>
          <cx:pt idx="2362">-0.45544554500000001</cx:pt>
          <cx:pt idx="2363">0.19008264499999999</cx:pt>
          <cx:pt idx="2364">-0.0048543689999999999</cx:pt>
          <cx:pt idx="2365">0.037421267000000001</cx:pt>
          <cx:pt idx="2366">0.089743589999999998</cx:pt>
          <cx:pt idx="2367">-0.125</cx:pt>
          <cx:pt idx="2368">0.25925925900000002</cx:pt>
          <cx:pt idx="2369">0.082089551999999996</cx:pt>
          <cx:pt idx="2370">0.89000000000000001</cx:pt>
          <cx:pt idx="2371">0.39808682899999998</cx:pt>
          <cx:pt idx="2372">0.31756756800000002</cx:pt>
          <cx:pt idx="2373">-0.12259375</cx:pt>
          <cx:pt idx="2374">2.1746031750000001</cx:pt>
          <cx:pt idx="2375">0</cx:pt>
          <cx:pt idx="2376">0.041666666999999998</cx:pt>
          <cx:pt idx="2377">-0.043478260999999997</cx:pt>
          <cx:pt idx="2378">0.55405405399999996</cx:pt>
          <cx:pt idx="2379">1.2727272730000001</cx:pt>
          <cx:pt idx="2380">2.4444444440000002</cx:pt>
          <cx:pt idx="2381">1.0275344179999999</cx:pt>
          <cx:pt idx="2382">0</cx:pt>
          <cx:pt idx="2383">0.16513043499999999</cx:pt>
          <cx:pt idx="2384">0.19444444399999999</cx:pt>
          <cx:pt idx="2385">-0.100806452</cx:pt>
          <cx:pt idx="2386">1.4271844659999999</cx:pt>
          <cx:pt idx="2387">0.078947368000000004</cx:pt>
          <cx:pt idx="2388">2.1746031750000001</cx:pt>
          <cx:pt idx="2389">0.043932143999999999</cx:pt>
          <cx:pt idx="2390">1.886597938</cx:pt>
          <cx:pt idx="2391">-0.0086956519999999999</cx:pt>
          <cx:pt idx="2392">1.636262514</cx:pt>
          <cx:pt idx="2393">-0.052631578999999998</cx:pt>
          <cx:pt idx="2394">0.204871795</cx:pt>
          <cx:pt idx="2395">-0.085365854000000005</cx:pt>
          <cx:pt idx="2396">-0.043270276000000003</cx:pt>
          <cx:pt idx="2397">-0.041379310000000002</cx:pt>
          <cx:pt idx="2398">0.61904761900000005</cx:pt>
          <cx:pt idx="2399">0.33571428599999997</cx:pt>
          <cx:pt idx="2400">-0.13125000000000001</cx:pt>
          <cx:pt idx="2401">0.23539325799999999</cx:pt>
          <cx:pt idx="2402">-0.0625</cx:pt>
          <cx:pt idx="2403">0.54761904800000005</cx:pt>
          <cx:pt idx="2404">0.79069767400000002</cx:pt>
          <cx:pt idx="2405">-0.047058823999999999</cx:pt>
          <cx:pt idx="2406">0.090322580999999999</cx:pt>
          <cx:pt idx="2407">0.25581395299999998</cx:pt>
          <cx:pt idx="2408">0.133333333</cx:pt>
          <cx:pt idx="2409">1.0125786160000001</cx:pt>
          <cx:pt idx="2410">1.1244309560000001</cx:pt>
          <cx:pt idx="2411">0.055614201000000002</cx:pt>
          <cx:pt idx="2412">0</cx:pt>
          <cx:pt idx="2413">-0.086021504999999998</cx:pt>
          <cx:pt idx="2414">-0.041379310000000002</cx:pt>
          <cx:pt idx="2415">-0.17499999999999999</cx:pt>
          <cx:pt idx="2416">-0.100806452</cx:pt>
          <cx:pt idx="2417">0.43410852700000002</cx:pt>
          <cx:pt idx="2418">-0.243902439</cx:pt>
          <cx:pt idx="2419">0.200111173</cx:pt>
          <cx:pt idx="2420">1.976190476</cx:pt>
          <cx:pt idx="2421">-0.020408163</cx:pt>
          <cx:pt idx="2422">0.083532220000000004</cx:pt>
          <cx:pt idx="2423">0.130434783</cx:pt>
          <cx:pt idx="2424">1.144388849</cx:pt>
          <cx:pt idx="2425">1.779661017</cx:pt>
          <cx:pt idx="2426">2.774193548</cx:pt>
          <cx:pt idx="2427">0.061728394999999998</cx:pt>
          <cx:pt idx="2428">0.80000000000000004</cx:pt>
          <cx:pt idx="2429">0.095759886000000002</cx:pt>
          <cx:pt idx="2430">0.127272727</cx:pt>
          <cx:pt idx="2431">0.12</cx:pt>
          <cx:pt idx="2432">0.058823528999999999</cx:pt>
          <cx:pt idx="2433">0.041811846999999999</cx:pt>
          <cx:pt idx="2434">2.0024186820000001</cx:pt>
          <cx:pt idx="2435">-0.12087912100000001</cx:pt>
          <cx:pt idx="2436">1.2549019610000001</cx:pt>
          <cx:pt idx="2437">0.77358490599999996</cx:pt>
          <cx:pt idx="2438">0.77777777800000003</cx:pt>
          <cx:pt idx="2439">1.3975720789999999</cx:pt>
          <cx:pt idx="2440">0.12359550599999999</cx:pt>
          <cx:pt idx="2441">-0.12087912100000001</cx:pt>
          <cx:pt idx="2442">0.95945945899999996</cx:pt>
          <cx:pt idx="2443">2.4666666670000001</cx:pt>
          <cx:pt idx="2444">0.24848484800000001</cx:pt>
          <cx:pt idx="2445">2.125</cx:pt>
          <cx:pt idx="2446">0.019108279999999998</cx:pt>
          <cx:pt idx="2447">1.466872239</cx:pt>
          <cx:pt idx="2448">1.2898550719999999</cx:pt>
          <cx:pt idx="2449">-0.210266535</cx:pt>
          <cx:pt idx="2450">0.0087719300000000007</cx:pt>
          <cx:pt idx="2451">-0.096781569999999997</cx:pt>
          <cx:pt idx="2452">-0.13743940700000001</cx:pt>
          <cx:pt idx="2453">0.012658228000000001</cx:pt>
          <cx:pt idx="2454">1.103947368</cx:pt>
          <cx:pt idx="2455">0.019108279999999998</cx:pt>
          <cx:pt idx="2456">4.6617647059999996</cx:pt>
          <cx:pt idx="2457">0.44144144099999999</cx:pt>
          <cx:pt idx="2458">-0.11612903199999999</cx:pt>
          <cx:pt idx="2459">0.032786885000000002</cx:pt>
          <cx:pt idx="2460">1.0404040400000001</cx:pt>
          <cx:pt idx="2461">0.26288659800000003</cx:pt>
          <cx:pt idx="2462">-0.011627907</cx:pt>
          <cx:pt idx="2463">0.26322437999999998</cx:pt>
          <cx:pt idx="2464">-0.27350427399999999</cx:pt>
          <cx:pt idx="2465">-0.094827586000000005</cx:pt>
          <cx:pt idx="2466">-0.042105262999999997</cx:pt>
          <cx:pt idx="2467">-0.0048543689999999999</cx:pt>
          <cx:pt idx="2468">1.711864407</cx:pt>
          <cx:pt idx="2469">0.0086956519999999999</cx:pt>
          <cx:pt idx="2470">0.13291666699999999</cx:pt>
          <cx:pt idx="2471">1.636262514</cx:pt>
          <cx:pt idx="2472">0.16276744200000001</cx:pt>
          <cx:pt idx="2473">-0.0086956519999999999</cx:pt>
          <cx:pt idx="2474">0.083333332999999996</cx:pt>
          <cx:pt idx="2475">1.886597938</cx:pt>
          <cx:pt idx="2476">0.982758621</cx:pt>
          <cx:pt idx="2477">0.426666667</cx:pt>
          <cx:pt idx="2478">1.771084337</cx:pt>
          <cx:pt idx="2479">2.6666666669999999</cx:pt>
          <cx:pt idx="2480">0.212733704</cx:pt>
          <cx:pt idx="2481">1.2777777779999999</cx:pt>
          <cx:pt idx="2482">1.2839506169999999</cx:pt>
          <cx:pt idx="2483">0.117318436</cx:pt>
          <cx:pt idx="2484">0.025641026000000001</cx:pt>
          <cx:pt idx="2485">1.886597938</cx:pt>
          <cx:pt idx="2486">0.045454544999999999</cx:pt>
          <cx:pt idx="2487">-0.229281768</cx:pt>
          <cx:pt idx="2488">0.58333333300000001</cx:pt>
          <cx:pt idx="2489">0.0041840999999999996</cx:pt>
          <cx:pt idx="2490">0.68259919000000002</cx:pt>
          <cx:pt idx="2491">-0.12140575100000001</cx:pt>
          <cx:pt idx="2492">0.16513043499999999</cx:pt>
          <cx:pt idx="2493">-0.073684210999999999</cx:pt>
          <cx:pt idx="2494">1.068390325</cx:pt>
          <cx:pt idx="2495">-0.10309278400000001</cx:pt>
          <cx:pt idx="2496">1.0873786409999999</cx:pt>
          <cx:pt idx="2497">0.72727272700000001</cx:pt>
          <cx:pt idx="2498">0.405405405</cx:pt>
          <cx:pt idx="2499">1.0454545449999999</cx:pt>
          <cx:pt idx="2500">-0.264327969</cx:pt>
          <cx:pt idx="2501">0.27826086999999999</cx:pt>
          <cx:pt idx="2502">-0.52000000000000002</cx:pt>
          <cx:pt idx="2503">0.038961039000000003</cx:pt>
          <cx:pt idx="2504">1.0625</cx:pt>
          <cx:pt idx="2505">0.0072815529999999996</cx:pt>
          <cx:pt idx="2506">0.029411764999999999</cx:pt>
          <cx:pt idx="2507">0.23076923099999999</cx:pt>
          <cx:pt idx="2508">-0.034482759000000002</cx:pt>
          <cx:pt idx="2509">0.25170068000000001</cx:pt>
          <cx:pt idx="2510">0.25170068000000001</cx:pt>
          <cx:pt idx="2511">0.089743589999999998</cx:pt>
          <cx:pt idx="2512">-0.14347457599999999</cx:pt>
          <cx:pt idx="2513">-0.03125</cx:pt>
          <cx:pt idx="2514">0.28571428599999998</cx:pt>
          <cx:pt idx="2515">1.310654685</cx:pt>
          <cx:pt idx="2516">1.836538462</cx:pt>
          <cx:pt idx="2517">0.70170170200000004</cx:pt>
          <cx:pt idx="2518">0</cx:pt>
          <cx:pt idx="2519">1.981818182</cx:pt>
          <cx:pt idx="2520">1.1176470590000001</cx:pt>
          <cx:pt idx="2521">0.70904543600000003</cx:pt>
          <cx:pt idx="2522">0.57283288700000001</cx:pt>
          <cx:pt idx="2523">0.13636363600000001</cx:pt>
          <cx:pt idx="2524">0.066954643999999994</cx:pt>
          <cx:pt idx="2525">0.53794871799999999</cx:pt>
          <cx:pt idx="2526">-0.10666666700000001</cx:pt>
          <cx:pt idx="2527">0.19834710699999999</cx:pt>
          <cx:pt idx="2528">0.11904761899999999</cx:pt>
          <cx:pt idx="2529">1.0600500420000001</cx:pt>
          <cx:pt idx="2530">0.100864553</cx:pt>
          <cx:pt idx="2531">-0.44444444399999999</cx:pt>
          <cx:pt idx="2532">1.4271844659999999</cx:pt>
          <cx:pt idx="2533">1.353846154</cx:pt>
          <cx:pt idx="2534">0.185185185</cx:pt>
          <cx:pt idx="2535">0.021880406000000002</cx:pt>
          <cx:pt idx="2536">0.83809523799999996</cx:pt>
          <cx:pt idx="2537">0.73684210500000002</cx:pt>
          <cx:pt idx="2538">-0.022222222</cx:pt>
          <cx:pt idx="2539">0.43835616399999999</cx:pt>
          <cx:pt idx="2540">-0.260964117</cx:pt>
          <cx:pt idx="2541">0.158139535</cx:pt>
          <cx:pt idx="2542">-0.152</cx:pt>
          <cx:pt idx="2543">0.42961300400000002</cx:pt>
          <cx:pt idx="2544">0.25210526300000002</cx:pt>
          <cx:pt idx="2545">0.35999999999999999</cx:pt>
          <cx:pt idx="2546">1.8333333329999999</cx:pt>
          <cx:pt idx="2547">0.522198732</cx:pt>
          <cx:pt idx="2548">1.7040816329999999</cx:pt>
          <cx:pt idx="2549">0.77777777800000003</cx:pt>
          <cx:pt idx="2550">0.18770869600000001</cx:pt>
          <cx:pt idx="2551">-0.022222222</cx:pt>
          <cx:pt idx="2552">0.075268817000000002</cx:pt>
          <cx:pt idx="2553">0.0041840999999999996</cx:pt>
          <cx:pt idx="2554">-0.093973556999999999</cx:pt>
          <cx:pt idx="2555">1.441860465</cx:pt>
          <cx:pt idx="2556">0</cx:pt>
          <cx:pt idx="2557">0.081250000000000003</cx:pt>
          <cx:pt idx="2558">1.4166666670000001</cx:pt>
          <cx:pt idx="2559">0.97692307700000003</cx:pt>
          <cx:pt idx="2560">-0.043478260999999997</cx:pt>
          <cx:pt idx="2561">0.41025641000000002</cx:pt>
          <cx:pt idx="2562">0.48698884799999997</cx:pt>
          <cx:pt idx="2563">1.0689655170000001</cx:pt>
          <cx:pt idx="2564">2.6875</cx:pt>
          <cx:pt idx="2565">0.26322437999999998</cx:pt>
          <cx:pt idx="2566">-0.12371134</cx:pt>
          <cx:pt idx="2567">1.8658536590000001</cx:pt>
          <cx:pt idx="2568">1.096774194</cx:pt>
          <cx:pt idx="2569">0.126142857</cx:pt>
          <cx:pt idx="2570">-0.48612538500000002</cx:pt>
          <cx:pt idx="2571">0.044943820000000002</cx:pt>
          <cx:pt idx="2572">-0.15625</cx:pt>
          <cx:pt idx="2573">1.1875</cx:pt>
          <cx:pt idx="2574">0.70170170200000004</cx:pt>
          <cx:pt idx="2575">-0.061176591000000002</cx:pt>
          <cx:pt idx="2576">0.56934306599999995</cx:pt>
          <cx:pt idx="2577">1.068390325</cx:pt>
          <cx:pt idx="2578">0.61538461499999997</cx:pt>
          <cx:pt idx="2579">-0.040000000000000001</cx:pt>
          <cx:pt idx="2580">0.022321429</cx:pt>
          <cx:pt idx="2581">2.7012987009999998</cx:pt>
          <cx:pt idx="2582">1.324380165</cx:pt>
          <cx:pt idx="2583">1.793619048</cx:pt>
          <cx:pt idx="2584">2.028846154</cx:pt>
          <cx:pt idx="2585">-0.203395364</cx:pt>
          <cx:pt idx="2586">1.25</cx:pt>
          <cx:pt idx="2587">1.246666667</cx:pt>
          <cx:pt idx="2588">0.23076923099999999</cx:pt>
          <cx:pt idx="2589">3.782608696</cx:pt>
          <cx:pt idx="2590">-0.203395364</cx:pt>
          <cx:pt idx="2591">-0.016574585999999999</cx:pt>
          <cx:pt idx="2592">0.150383461</cx:pt>
          <cx:pt idx="2593">1</cx:pt>
          <cx:pt idx="2594">-0.0094339620000000006</cx:pt>
          <cx:pt idx="2595">0.178082192</cx:pt>
          <cx:pt idx="2596">0.88200149400000005</cx:pt>
          <cx:pt idx="2597">-0.30217391300000002</cx:pt>
          <cx:pt idx="2598">-0.126923077</cx:pt>
          <cx:pt idx="2599">1.2169811319999999</cx:pt>
          <cx:pt idx="2600">0.024154589000000001</cx:pt>
          <cx:pt idx="2601">-0.0054347830000000003</cx:pt>
          <cx:pt idx="2602">3.6000000000000001</cx:pt>
          <cx:pt idx="2603">-0.12255234</cx:pt>
          <cx:pt idx="2604">1.010050251</cx:pt>
          <cx:pt idx="2605">0.111111111</cx:pt>
          <cx:pt idx="2606">-0.089655172000000005</cx:pt>
          <cx:pt idx="2607">2.6263736259999999</cx:pt>
          <cx:pt idx="2608">0.49659863900000001</cx:pt>
          <cx:pt idx="2609">-0.09375</cx:pt>
          <cx:pt idx="2610">1.240437158</cx:pt>
          <cx:pt idx="2611">1.756990941</cx:pt>
          <cx:pt idx="2612">0.22330097099999999</cx:pt>
          <cx:pt idx="2613">2.774509804</cx:pt>
          <cx:pt idx="2614">-0.039519760000000001</cx:pt>
          <cx:pt idx="2615">0.34375</cx:pt>
          <cx:pt idx="2616">-0.068064615999999994</cx:pt>
          <cx:pt idx="2617">1.025641026</cx:pt>
          <cx:pt idx="2618">-0.29936305699999999</cx:pt>
          <cx:pt idx="2619">0.99987499999999996</cx:pt>
          <cx:pt idx="2620">-0.31754874700000002</cx:pt>
          <cx:pt idx="2621">0.110294118</cx:pt>
          <cx:pt idx="2622">1.5265791120000001</cx:pt>
          <cx:pt idx="2623">-0.074626866</cx:pt>
          <cx:pt idx="2624">2.4290612939999998</cx:pt>
          <cx:pt idx="2625">1.5</cx:pt>
          <cx:pt idx="2626">-0.119964799</cx:pt>
          <cx:pt idx="2627">-0.019031142000000001</cx:pt>
          <cx:pt idx="2628">0.75121612199999999</cx:pt>
          <cx:pt idx="2629">0.56666666700000001</cx:pt>
          <cx:pt idx="2630">0.092105263000000007</cx:pt>
          <cx:pt idx="2631">0.69491525399999998</cx:pt>
          <cx:pt idx="2632">0.21951219499999999</cx:pt>
          <cx:pt idx="2633">0.055118109999999998</cx:pt>
          <cx:pt idx="2634">-0.15014164299999999</cx:pt>
          <cx:pt idx="2635">-0.023880597</cx:pt>
          <cx:pt idx="2636">-0.18804806800000001</cx:pt>
          <cx:pt idx="2637">0.085526316000000005</cx:pt>
          <cx:pt idx="2638">-0.0062111800000000002</cx:pt>
          <cx:pt idx="2639">-0.100806452</cx:pt>
          <cx:pt idx="2640">0.66666666699999999</cx:pt>
          <cx:pt idx="2641">-0.17602996300000001</cx:pt>
          <cx:pt idx="2642">0.1744</cx:pt>
          <cx:pt idx="2643">1.2935596330000001</cx:pt>
          <cx:pt idx="2644">1.330097087</cx:pt>
          <cx:pt idx="2645">-0.27401505100000001</cx:pt>
          <cx:pt idx="2646">-0.035671235000000003</cx:pt>
          <cx:pt idx="2647">1.512562814</cx:pt>
          <cx:pt idx="2648">-0.133858268</cx:pt>
          <cx:pt idx="2649">0.26923076899999998</cx:pt>
          <cx:pt idx="2650">0.041666666999999998</cx:pt>
          <cx:pt idx="2651">0.041666666999999998</cx:pt>
          <cx:pt idx="2652">1.486486486</cx:pt>
          <cx:pt idx="2653">2.80952381</cx:pt>
          <cx:pt idx="2654">-0.039980799999999997</cx:pt>
          <cx:pt idx="2655">1.0637898690000001</cx:pt>
          <cx:pt idx="2656">1.7215189870000001</cx:pt>
          <cx:pt idx="2657">2.6263736259999999</cx:pt>
          <cx:pt idx="2658">-0.004524887</cx:pt>
          <cx:pt idx="2659">0.058823528999999999</cx:pt>
          <cx:pt idx="2660">0.26322437999999998</cx:pt>
          <cx:pt idx="2661">0.091954022999999996</cx:pt>
          <cx:pt idx="2662">-0.19996631400000001</cx:pt>
          <cx:pt idx="2663">0.48837209300000001</cx:pt>
          <cx:pt idx="2664">1.099099099</cx:pt>
          <cx:pt idx="2665">0.15942028999999999</cx:pt>
          <cx:pt idx="2666">-0.248069822</cx:pt>
          <cx:pt idx="2667">0.53076538299999998</cx:pt>
          <cx:pt idx="2668">2.088235294</cx:pt>
          <cx:pt idx="2669">0.36363636399999999</cx:pt>
          <cx:pt idx="2670">-0.19009051900000001</cx:pt>
          <cx:pt idx="2671">-0.077307691999999997</cx:pt>
          <cx:pt idx="2672">1.0963172800000001</cx:pt>
          <cx:pt idx="2673">0.31756756800000002</cx:pt>
          <cx:pt idx="2674">-0.091358024999999995</cx:pt>
          <cx:pt idx="2675">-0.074235808</cx:pt>
          <cx:pt idx="2676">-0.094827586000000005</cx:pt>
          <cx:pt idx="2677">0.34117647099999998</cx:pt>
          <cx:pt idx="2678">-0.043478260999999997</cx:pt>
          <cx:pt idx="2679">1.151075538</cx:pt>
          <cx:pt idx="2680">0.97014925399999996</cx:pt>
          <cx:pt idx="2681">0.10370370399999999</cx:pt>
          <cx:pt idx="2682">1.509200401</cx:pt>
          <cx:pt idx="2683">2.4333333330000002</cx:pt>
          <cx:pt idx="2684">-0.100806452</cx:pt>
          <cx:pt idx="2685">1.328042328</cx:pt>
          <cx:pt idx="2686">0.076470588000000006</cx:pt>
          <cx:pt idx="2687">0.25170068000000001</cx:pt>
          <cx:pt idx="2688">1.0600500420000001</cx:pt>
          <cx:pt idx="2689">0.25274725300000001</cx:pt>
          <cx:pt idx="2690">-0.043478260999999997</cx:pt>
          <cx:pt idx="2691">2.0512820509999998</cx:pt>
          <cx:pt idx="2692">0.66666666699999999</cx:pt>
          <cx:pt idx="2693">-0.048780487999999997</cx:pt>
          <cx:pt idx="2694">0.023315308999999999</cx:pt>
          <cx:pt idx="2695">0.0041840999999999996</cx:pt>
          <cx:pt idx="2696">1.131147541</cx:pt>
          <cx:pt idx="2697">-0.14285714299999999</cx:pt>
          <cx:pt idx="2698">-0.13125000000000001</cx:pt>
          <cx:pt idx="2699">0.097472924000000002</cx:pt>
          <cx:pt idx="2700">0.057471264000000001</cx:pt>
          <cx:pt idx="2701">-0.086419753000000002</cx:pt>
          <cx:pt idx="2702">1.131147541</cx:pt>
          <cx:pt idx="2703">0</cx:pt>
          <cx:pt idx="2704">0.28421052600000002</cx:pt>
          <cx:pt idx="2705">0.55405405399999996</cx:pt>
          <cx:pt idx="2706">-0.055992448</cx:pt>
          <cx:pt idx="2707">0.66007905099999997</cx:pt>
          <cx:pt idx="2708">0.36170212800000001</cx:pt>
          <cx:pt idx="2709">0.33333333300000001</cx:pt>
          <cx:pt idx="2710">0.27179487200000002</cx:pt>
          <cx:pt idx="2711">0.19886363600000001</cx:pt>
          <cx:pt idx="2712">-0.13125000000000001</cx:pt>
          <cx:pt idx="2713">1.4712643679999999</cx:pt>
          <cx:pt idx="2714">0.25170068000000001</cx:pt>
          <cx:pt idx="2715">-0.249122807</cx:pt>
          <cx:pt idx="2716">0.12903225800000001</cx:pt>
          <cx:pt idx="2717">0.24137931000000001</cx:pt>
          <cx:pt idx="2718">-0.090909090999999997</cx:pt>
          <cx:pt idx="2719">0.56985871300000002</cx:pt>
          <cx:pt idx="2720">-0.12514264</cx:pt>
          <cx:pt idx="2721">0.017241379000000001</cx:pt>
          <cx:pt idx="2722">0.0086956519999999999</cx:pt>
          <cx:pt idx="2723">-0.23799999999999999</cx:pt>
          <cx:pt idx="2724">0</cx:pt>
          <cx:pt idx="2725">0.80722891600000002</cx:pt>
          <cx:pt idx="2726">0.36170212800000001</cx:pt>
          <cx:pt idx="2727">-0.12087912100000001</cx:pt>
          <cx:pt idx="2728">0.59447852800000001</cx:pt>
          <cx:pt idx="2729">-0.041533545999999998</cx:pt>
          <cx:pt idx="2730">-0.27401505100000001</cx:pt>
          <cx:pt idx="2731">0.067415729999999993</cx:pt>
          <cx:pt idx="2732">1.131147541</cx:pt>
          <cx:pt idx="2733">0.48809523799999999</cx:pt>
          <cx:pt idx="2734">-0.13743940700000001</cx:pt>
          <cx:pt idx="2735">-0.100806452</cx:pt>
          <cx:pt idx="2736">0.33333333300000001</cx:pt>
          <cx:pt idx="2737">-0.0083682010000000005</cx:pt>
          <cx:pt idx="2738">1.7139874740000001</cx:pt>
          <cx:pt idx="2739">-0.203395364</cx:pt>
          <cx:pt idx="2740">-0.076567911000000002</cx:pt>
          <cx:pt idx="2741">0.21392857100000001</cx:pt>
          <cx:pt idx="2742">1.1799999999999999</cx:pt>
          <cx:pt idx="2743">0.14399999999999999</cx:pt>
          <cx:pt idx="2744">0.418918919</cx:pt>
          <cx:pt idx="2745">0.16673148500000001</cx:pt>
          <cx:pt idx="2746">0.080882353000000004</cx:pt>
          <cx:pt idx="2747">1.935483871</cx:pt>
          <cx:pt idx="2748">-0.407407407</cx:pt>
          <cx:pt idx="2749">1.6037735849999999</cx:pt>
          <cx:pt idx="2750">0.500938086</cx:pt>
          <cx:pt idx="2751">1.268178786</cx:pt>
          <cx:pt idx="2752">-0.00018000399999999999</cx:pt>
          <cx:pt idx="2753">0.040000000000000001</cx:pt>
          <cx:pt idx="2754">0.119402985</cx:pt>
          <cx:pt idx="2755">1.771084337</cx:pt>
          <cx:pt idx="2756">1.5222222219999999</cx:pt>
          <cx:pt idx="2757">0.38594802700000003</cx:pt>
          <cx:pt idx="2758">0.056250000000000001</cx:pt>
          <cx:pt idx="2759">0.0086956519999999999</cx:pt>
          <cx:pt idx="2760">2.636363636</cx:pt>
          <cx:pt idx="2761">0.85393258400000005</cx:pt>
          <cx:pt idx="2762">-0.043478260999999997</cx:pt>
          <cx:pt idx="2763">1.947368421</cx:pt>
          <cx:pt idx="2764">10.41666667</cx:pt>
          <cx:pt idx="2765">0.22279792700000001</cx:pt>
          <cx:pt idx="2766">0.017857142999999999</cx:pt>
          <cx:pt idx="2767">-0.33898305099999998</cx:pt>
          <cx:pt idx="2768">0.6875</cx:pt>
          <cx:pt idx="2769">0.24975</cx:pt>
          <cx:pt idx="2770">-0.010526684999999999</cx:pt>
          <cx:pt idx="2771">0.48113207499999999</cx:pt>
          <cx:pt idx="2772">-0.29999999999999999</cx:pt>
          <cx:pt idx="2773">-0.046153845999999998</cx:pt>
          <cx:pt idx="2774">-0.016708332999999999</cx:pt>
          <cx:pt idx="2775">1.3999999999999999</cx:pt>
          <cx:pt idx="2776">0.019230769000000002</cx:pt>
          <cx:pt idx="2777">1.96875</cx:pt>
          <cx:pt idx="2778">0.044943820000000002</cx:pt>
          <cx:pt idx="2779">0.39808682899999998</cx:pt>
          <cx:pt idx="2780">-0.111111111</cx:pt>
          <cx:pt idx="2781">1.170283806</cx:pt>
          <cx:pt idx="2782">0</cx:pt>
          <cx:pt idx="2783">1.0352941179999999</cx:pt>
          <cx:pt idx="2784">0.77570093500000004</cx:pt>
          <cx:pt idx="2785">1.5287356320000001</cx:pt>
          <cx:pt idx="2786">0.80000000000000004</cx:pt>
          <cx:pt idx="2787">0.00050025000000000004</cx:pt>
          <cx:pt idx="2788">0.18770869600000001</cx:pt>
          <cx:pt idx="2789">1.329896907</cx:pt>
          <cx:pt idx="2790">0.61111111100000004</cx:pt>
          <cx:pt idx="2791">0.20930232600000001</cx:pt>
          <cx:pt idx="2792">0.10000000000000001</cx:pt>
          <cx:pt idx="2793">-0.047619047999999997</cx:pt>
          <cx:pt idx="2794">0.086956521999999994</cx:pt>
          <cx:pt idx="2795">-0.12087912100000001</cx:pt>
          <cx:pt idx="2796">1.886597938</cx:pt>
          <cx:pt idx="2797">-0.034482759000000002</cx:pt>
          <cx:pt idx="2798">0.77777777800000003</cx:pt>
          <cx:pt idx="2799">0.117597998</cx:pt>
          <cx:pt idx="2800">-0.263492063</cx:pt>
          <cx:pt idx="2801">0.40023337199999998</cx:pt>
          <cx:pt idx="2802">-0.131578947</cx:pt>
          <cx:pt idx="2803">2.4016393439999999</cx:pt>
          <cx:pt idx="2804">0.00058858200000000004</cx:pt>
          <cx:pt idx="2805">0.089201877999999998</cx:pt>
          <cx:pt idx="2806">0.038793103000000002</cx:pt>
          <cx:pt idx="2807">0.038793103000000002</cx:pt>
          <cx:pt idx="2808">0.035897435999999998</cx:pt>
          <cx:pt idx="2809">1</cx:pt>
          <cx:pt idx="2810">-0.060150375999999998</cx:pt>
          <cx:pt idx="2811">0.53461217699999997</cx:pt>
          <cx:pt idx="2812">1.5002500249999999</cx:pt>
          <cx:pt idx="2813">0.089108910999999999</cx:pt>
          <cx:pt idx="2814">0.119402985</cx:pt>
          <cx:pt idx="2815">0.088805716000000007</cx:pt>
          <cx:pt idx="2816">0.87931034500000005</cx:pt>
          <cx:pt idx="2817">2.0188679249999999</cx:pt>
          <cx:pt idx="2818">-0.022222222</cx:pt>
          <cx:pt idx="2819">0.094890510999999997</cx:pt>
          <cx:pt idx="2820">1.678571429</cx:pt>
          <cx:pt idx="2821">0.33333333300000001</cx:pt>
          <cx:pt idx="2822">0.57283288700000001</cx:pt>
          <cx:pt idx="2823">-0.057741935000000001</cx:pt>
          <cx:pt idx="2824">0.59999999999999998</cx:pt>
          <cx:pt idx="2825">-0.184339315</cx:pt>
          <cx:pt idx="2826">0.033452808000000001</cx:pt>
          <cx:pt idx="2827">-0.27849139099999998</cx:pt>
          <cx:pt idx="2828">1.6527777779999999</cx:pt>
          <cx:pt idx="2829">0.036084315999999998</cx:pt>
          <cx:pt idx="2830">1.7225901400000001</cx:pt>
          <cx:pt idx="2831">0.092105263000000007</cx:pt>
          <cx:pt idx="2832">-0.13798175900000001</cx:pt>
          <cx:pt idx="2833">0.56666666700000001</cx:pt>
          <cx:pt idx="2834">-0.12259375</cx:pt>
          <cx:pt idx="2835">1.4271844659999999</cx:pt>
          <cx:pt idx="2836">0</cx:pt>
          <cx:pt idx="2837">0.86403508799999995</cx:pt>
          <cx:pt idx="2838">0.51538111799999997</cx:pt>
          <cx:pt idx="2839">1.3578947370000001</cx:pt>
          <cx:pt idx="2840">1.1052631580000001</cx:pt>
          <cx:pt idx="2841">0.61157024800000004</cx:pt>
          <cx:pt idx="2842">-0.35294117600000002</cx:pt>
          <cx:pt idx="2843">1.9360967179999999</cx:pt>
          <cx:pt idx="2844">0.34999999999999998</cx:pt>
          <cx:pt idx="2845">0.25044658800000003</cx:pt>
          <cx:pt idx="2846">0.011363636</cx:pt>
          <cx:pt idx="2847">0.27179487200000002</cx:pt>
          <cx:pt idx="2848">0.76829268299999998</cx:pt>
          <cx:pt idx="2849">1.8301886789999999</cx:pt>
          <cx:pt idx="2850">-0.095652174000000006</cx:pt>
          <cx:pt idx="2851">2.2448377580000001</cx:pt>
          <cx:pt idx="2852">0.75014584500000003</cx:pt>
          <cx:pt idx="2853">0.19528985500000001</cx:pt>
          <cx:pt idx="2854">0.112008896</cx:pt>
          <cx:pt idx="2855">-0.099371069000000006</cx:pt>
          <cx:pt idx="2856">0.59447852800000001</cx:pt>
          <cx:pt idx="2857">-0.046289835000000001</cx:pt>
          <cx:pt idx="2858">0.13960114000000001</cx:pt>
          <cx:pt idx="2859">0.115384615</cx:pt>
          <cx:pt idx="2860">1.0408163269999999</cx:pt>
          <cx:pt idx="2861">0.86781609199999998</cx:pt>
          <cx:pt idx="2862">-0.024695216999999998</cx:pt>
          <cx:pt idx="2863">0.19480519499999999</cx:pt>
          <cx:pt idx="2864">-0.0064195620000000002</cx:pt>
          <cx:pt idx="2865">-0.38016528900000002</cx:pt>
          <cx:pt idx="2866">1.363636364</cx:pt>
          <cx:pt idx="2867">0.068493151000000002</cx:pt>
          <cx:pt idx="2868">0.875</cx:pt>
          <cx:pt idx="2869">0.061124694</cx:pt>
          <cx:pt idx="2870">0</cx:pt>
          <cx:pt idx="2871">0.26771653499999998</cx:pt>
          <cx:pt idx="2872">1.3125</cx:pt>
          <cx:pt idx="2873">-0.15555555600000001</cx:pt>
          <cx:pt idx="2874">1.636262514</cx:pt>
          <cx:pt idx="2875">0.29629629600000001</cx:pt>
          <cx:pt idx="2876">0.172309247</cx:pt>
          <cx:pt idx="2877">0.038961039000000003</cx:pt>
          <cx:pt idx="2878">1.096774194</cx:pt>
          <cx:pt idx="2879">0.12593828200000001</cx:pt>
          <cx:pt idx="2880">0.038961039000000003</cx:pt>
          <cx:pt idx="2881">1.981818182</cx:pt>
          <cx:pt idx="2882">-0.116465863</cx:pt>
          <cx:pt idx="2883">-0.14054054099999999</cx:pt>
          <cx:pt idx="2884">0.27179487200000002</cx:pt>
          <cx:pt idx="2885">-0.074235808</cx:pt>
          <cx:pt idx="2886">-0.57431868100000005</cx:pt>
          <cx:pt idx="2887">0.020408163</cx:pt>
          <cx:pt idx="2888">3.1818181820000002</cx:pt>
          <cx:pt idx="2889">-0.55307262599999996</cx:pt>
          <cx:pt idx="2890">0.18705036</cx:pt>
          <cx:pt idx="2891">1.4024024020000001</cx:pt>
          <cx:pt idx="2892">-0.105590062</cx:pt>
          <cx:pt idx="2893">1.8333333329999999</cx:pt>
          <cx:pt idx="2894">1.6209677419999999</cx:pt>
          <cx:pt idx="2895">3.411764706</cx:pt>
          <cx:pt idx="2896">-0.314397649</cx:pt>
          <cx:pt idx="2897">-0.249122807</cx:pt>
          <cx:pt idx="2898">0.026315788999999999</cx:pt>
          <cx:pt idx="2899">10.41666667</cx:pt>
          <cx:pt idx="2900">-0.028213166000000001</cx:pt>
          <cx:pt idx="2901">-0.33804937600000001</cx:pt>
          <cx:pt idx="2902">0</cx:pt>
          <cx:pt idx="2903">0.026737968000000001</cx:pt>
          <cx:pt idx="2904">0.28846153800000002</cx:pt>
          <cx:pt idx="2905">-0.079365079000000005</cx:pt>
          <cx:pt idx="2906">0.13291666699999999</cx:pt>
          <cx:pt idx="2907">0.02739726</cx:pt>
          <cx:pt idx="2908">-0.012096773999999999</cx:pt>
          <cx:pt idx="2909">1.8099173550000001</cx:pt>
          <cx:pt idx="2910">-0.025751072999999999</cx:pt>
          <cx:pt idx="2911">0.11904761899999999</cx:pt>
          <cx:pt idx="2912">0.057471264000000001</cx:pt>
          <cx:pt idx="2913">0.16101694899999999</cx:pt>
          <cx:pt idx="2914">1.2777777779999999</cx:pt>
          <cx:pt idx="2915">0.23539325799999999</cx:pt>
          <cx:pt idx="2916">0.97014925399999996</cx:pt>
          <cx:pt idx="2917">0.166054487</cx:pt>
          <cx:pt idx="2918">1.0909090910000001</cx:pt>
          <cx:pt idx="2919">0.91666666699999999</cx:pt>
          <cx:pt idx="2920">0.32727272699999999</cx:pt>
          <cx:pt idx="2921">1.678571429</cx:pt>
          <cx:pt idx="2922">0.20000000000000001</cx:pt>
          <cx:pt idx="2923">0.192307692</cx:pt>
          <cx:pt idx="2924">1.071428571</cx:pt>
          <cx:pt idx="2925">0.123076923</cx:pt>
          <cx:pt idx="2926">1.22527816</cx:pt>
          <cx:pt idx="2927">-0.037037037000000002</cx:pt>
          <cx:pt idx="2928">-0.0086956519999999999</cx:pt>
          <cx:pt idx="2929">-0.085365854000000005</cx:pt>
          <cx:pt idx="2930">0.048611110999999999</cx:pt>
          <cx:pt idx="2931">-0.115044248</cx:pt>
          <cx:pt idx="2932">0.321428571</cx:pt>
          <cx:pt idx="2933">0.33333333300000001</cx:pt>
          <cx:pt idx="2934">-0.100806452</cx:pt>
          <cx:pt idx="2935">-0.199733244</cx:pt>
          <cx:pt idx="2936">0.61111111100000004</cx:pt>
          <cx:pt idx="2937">0.178571429</cx:pt>
          <cx:pt idx="2938">0.39784946199999999</cx:pt>
          <cx:pt idx="2939">1.384615385</cx:pt>
          <cx:pt idx="2940">0.155462185</cx:pt>
          <cx:pt idx="2941">1.6896551719999999</cx:pt>
          <cx:pt idx="2942">0.45977011499999998</cx:pt>
          <cx:pt idx="2943">-0.15584415600000001</cx:pt>
          <cx:pt idx="2944">-0.13125000000000001</cx:pt>
          <cx:pt idx="2945">0.25104253500000001</cx:pt>
          <cx:pt idx="2946">2.5510204079999999</cx:pt>
          <cx:pt idx="2947">-0.26258205699999998</cx:pt>
          <cx:pt idx="2948">0.026737968000000001</cx:pt>
          <cx:pt idx="2949">0.10000000000000001</cx:pt>
          <cx:pt idx="2950">0.23423423400000001</cx:pt>
          <cx:pt idx="2951">0.00047641699999999998</cx:pt>
          <cx:pt idx="2952">2.0025020850000002</cx:pt>
          <cx:pt idx="2953">2.0025020850000002</cx:pt>
          <cx:pt idx="2954">0</cx:pt>
          <cx:pt idx="2955">0.122807018</cx:pt>
          <cx:pt idx="2956">-0.428571429</cx:pt>
          <cx:pt idx="2957">0.334074486</cx:pt>
          <cx:pt idx="2958">-0.070669145000000003</cx:pt>
          <cx:pt idx="2959">1.0408163269999999</cx:pt>
          <cx:pt idx="2960">0.16513043499999999</cx:pt>
          <cx:pt idx="2961">-0.149659864</cx:pt>
          <cx:pt idx="2962">1.6896551719999999</cx:pt>
          <cx:pt idx="2963">0.30147058799999998</cx:pt>
          <cx:pt idx="2964">0.13639463499999999</cx:pt>
          <cx:pt idx="2965">1.4271844659999999</cx:pt>
          <cx:pt idx="2966">-0.031914893999999999</cx:pt>
          <cx:pt idx="2967">0.092105263000000007</cx:pt>
          <cx:pt idx="2968">0.112627986</cx:pt>
          <cx:pt idx="2969">-0.093973556999999999</cx:pt>
          <cx:pt idx="2970">-0.23076923099999999</cx:pt>
          <cx:pt idx="2971">0.89285714299999996</cx:pt>
          <cx:pt idx="2972">2.1692307689999999</cx:pt>
          <cx:pt idx="2973">-0.114369501</cx:pt>
          <cx:pt idx="2974">0.10915493</cx:pt>
          <cx:pt idx="2975">0.29596774199999998</cx:pt>
          <cx:pt idx="2976">-0.038910505999999997</cx:pt>
          <cx:pt idx="2977">0.56934306599999995</cx:pt>
          <cx:pt idx="2978">-0.148618372</cx:pt>
          <cx:pt idx="2979">-0.115044248</cx:pt>
          <cx:pt idx="2980">-0.022222222</cx:pt>
          <cx:pt idx="2981">0.47161572099999999</cx:pt>
          <cx:pt idx="2982">-0.074382716000000001</cx:pt>
          <cx:pt idx="2983">0.11888111899999999</cx:pt>
          <cx:pt idx="2984">1.888888889</cx:pt>
          <cx:pt idx="2985">0.032894737</cx:pt>
          <cx:pt idx="2986">-0.050925926000000003</cx:pt>
          <cx:pt idx="2987">0.14864864899999999</cx:pt>
          <cx:pt idx="2988">0.040462428000000002</cx:pt>
          <cx:pt idx="2989">0.081081080999999999</cx:pt>
          <cx:pt idx="2990">-0.105590062</cx:pt>
          <cx:pt idx="2991">-0.022222222</cx:pt>
          <cx:pt idx="2992">0.15217391299999999</cx:pt>
          <cx:pt idx="2993">0.13291666699999999</cx:pt>
          <cx:pt idx="2994">0.56521739100000001</cx:pt>
          <cx:pt idx="2995">0.019108279999999998</cx:pt>
          <cx:pt idx="2996">-0.234674354</cx:pt>
          <cx:pt idx="2997">-0.088607594999999997</cx:pt>
          <cx:pt idx="2998">1.557692308</cx:pt>
          <cx:pt idx="2999">0.020576132</cx:pt>
          <cx:pt idx="3000">0.123076923</cx:pt>
          <cx:pt idx="3001">0.18770869600000001</cx:pt>
          <cx:pt idx="3002">-0.14347457599999999</cx:pt>
          <cx:pt idx="3003">0.12195122</cx:pt>
          <cx:pt idx="3004">-0.133004926</cx:pt>
          <cx:pt idx="3005">-0.073684210999999999</cx:pt>
          <cx:pt idx="3006">1.4812399999999999</cx:pt>
          <cx:pt idx="3007">0.134684685</cx:pt>
          <cx:pt idx="3008">0.00058858200000000004</cx:pt>
          <cx:pt idx="3009">0.26322437999999998</cx:pt>
          <cx:pt idx="3010">1.6618705039999999</cx:pt>
          <cx:pt idx="3011">-0.027611044000000001</cx:pt>
          <cx:pt idx="3012">-0.24247329200000001</cx:pt>
          <cx:pt idx="3013">-0.17272727299999999</cx:pt>
          <cx:pt idx="3014">-0.094827586000000005</cx:pt>
          <cx:pt idx="3015">0.083532220000000004</cx:pt>
          <cx:pt idx="3016">0.12452830199999999</cx:pt>
          <cx:pt idx="3017">-0.0625</cx:pt>
          <cx:pt idx="3018">0.33710627100000001</cx:pt>
          <cx:pt idx="3019">1.935483871</cx:pt>
          <cx:pt idx="3020">1.0404040400000001</cx:pt>
          <cx:pt idx="3021">-0.40808124899999998</cx:pt>
          <cx:pt idx="3022">0.19444444399999999</cx:pt>
          <cx:pt idx="3023">0.28813559300000002</cx:pt>
          <cx:pt idx="3024">-0.12255234</cx:pt>
          <cx:pt idx="3025">0.46341463399999999</cx:pt>
          <cx:pt idx="3026">1.2839506169999999</cx:pt>
          <cx:pt idx="3027">-0.11057692299999999</cx:pt>
          <cx:pt idx="3028">0.18077031199999999</cx:pt>
          <cx:pt idx="3029">0.26322437999999998</cx:pt>
          <cx:pt idx="3030">0.38804148900000002</cx:pt>
          <cx:pt idx="3031">0.172309247</cx:pt>
          <cx:pt idx="3032">0.21116377</cx:pt>
          <cx:pt idx="3033">0.026737968000000001</cx:pt>
          <cx:pt idx="3034">1.8333333329999999</cx:pt>
          <cx:pt idx="3035">-0.11057692299999999</cx:pt>
          <cx:pt idx="3036">-0.102333932</cx:pt>
          <cx:pt idx="3037">0.39800000000000002</cx:pt>
          <cx:pt idx="3038">0.060212042</cx:pt>
          <cx:pt idx="3039">-0.027250776000000001</cx:pt>
          <cx:pt idx="3040">-0.100806452</cx:pt>
          <cx:pt idx="3041">0.110555556</cx:pt>
          <cx:pt idx="3042">-0.082969431999999996</cx:pt>
          <cx:pt idx="3043">0.084782608999999995</cx:pt>
          <cx:pt idx="3044">-0.28525016199999997</cx:pt>
          <cx:pt idx="3045">0</cx:pt>
          <cx:pt idx="3046">0.035897435999999998</cx:pt>
          <cx:pt idx="3047">0.012244898000000001</cx:pt>
          <cx:pt idx="3048">0.079258010000000004</cx:pt>
          <cx:pt idx="3049">1.4109589039999999</cx:pt>
          <cx:pt idx="3050">0.19480519499999999</cx:pt>
          <cx:pt idx="3051">1.9746835439999999</cx:pt>
          <cx:pt idx="3052">0.43410852700000002</cx:pt>
          <cx:pt idx="3053">0.76600441500000005</cx:pt>
          <cx:pt idx="3054">-0.15381360799999999</cx:pt>
          <cx:pt idx="3055">-0.17333333300000001</cx:pt>
          <cx:pt idx="3056">0.088709677000000001</cx:pt>
          <cx:pt idx="3057">-0.069565216999999999</cx:pt>
          <cx:pt idx="3058">0.69491525399999998</cx:pt>
          <cx:pt idx="3059">0.080882353000000004</cx:pt>
          <cx:pt idx="3060">0.066147860000000003</cx:pt>
          <cx:pt idx="3061">0.45977011499999998</cx:pt>
          <cx:pt idx="3062">-0.021739129999999999</cx:pt>
          <cx:pt idx="3063">5.6315789470000004</cx:pt>
          <cx:pt idx="3064">0.078260869999999996</cx:pt>
          <cx:pt idx="3065">0.38888888900000002</cx:pt>
          <cx:pt idx="3066">0.16513043499999999</cx:pt>
          <cx:pt idx="3067">0.174358974</cx:pt>
          <cx:pt idx="3068">0.40023337199999998</cx:pt>
          <cx:pt idx="3069">-0.0070396440000000003</cx:pt>
          <cx:pt idx="3070">-0.23699422000000001</cx:pt>
          <cx:pt idx="3071">0.33333333300000001</cx:pt>
          <cx:pt idx="3072">0.33230104199999999</cx:pt>
          <cx:pt idx="3073">-0.17499999999999999</cx:pt>
          <cx:pt idx="3074">-0.25</cx:pt>
          <cx:pt idx="3075">0.065502183000000005</cx:pt>
          <cx:pt idx="3076">1.771084337</cx:pt>
          <cx:pt idx="3077">1.7894736840000001</cx:pt>
          <cx:pt idx="3078">0.32800000000000001</cx:pt>
          <cx:pt idx="3079">1.4166666670000001</cx:pt>
          <cx:pt idx="3080">2.0025020850000002</cx:pt>
          <cx:pt idx="3081">1.6527777779999999</cx:pt>
          <cx:pt idx="3082">0</cx:pt>
          <cx:pt idx="3083">0.94999999999999996</cx:pt>
          <cx:pt idx="3084">0.13291666699999999</cx:pt>
          <cx:pt idx="3085">4</cx:pt>
          <cx:pt idx="3086">0.088180113000000004</cx:pt>
          <cx:pt idx="3087">1.0895522390000001</cx:pt>
          <cx:pt idx="3088">0.043360434000000003</cx:pt>
          <cx:pt idx="3089">0.27200000000000002</cx:pt>
          <cx:pt idx="3090">0.074999999999999997</cx:pt>
          <cx:pt idx="3091">0.41317365299999997</cx:pt>
          <cx:pt idx="3092">0.26322437999999998</cx:pt>
          <cx:pt idx="3093">-0.027895182000000001</cx:pt>
          <cx:pt idx="3094">0.62745097999999999</cx:pt>
          <cx:pt idx="3095">0</cx:pt>
          <cx:pt idx="3096">0.89810189799999995</cx:pt>
          <cx:pt idx="3097">0.088180113000000004</cx:pt>
          <cx:pt idx="3098">0.878821568</cx:pt>
          <cx:pt idx="3099">0.45454545499999999</cx:pt>
          <cx:pt idx="3100">0.066666666999999999</cx:pt>
          <cx:pt idx="3101">-0.25609756099999997</cx:pt>
          <cx:pt idx="3102">0.39285714300000002</cx:pt>
          <cx:pt idx="3103">0.11055527800000001</cx:pt>
          <cx:pt idx="3104">-0.23076923099999999</cx:pt>
          <cx:pt idx="3105">-0.108161057</cx:pt>
          <cx:pt idx="3106">1.2898550719999999</cx:pt>
          <cx:pt idx="3107">0.45348837199999997</cx:pt>
          <cx:pt idx="3108">-0.062578124999999998</cx:pt>
          <cx:pt idx="3109">2.0025020850000002</cx:pt>
          <cx:pt idx="3110">2.0025020850000002</cx:pt>
          <cx:pt idx="3111">-0.040000000000000001</cx:pt>
          <cx:pt idx="3112">-0.069565216999999999</cx:pt>
          <cx:pt idx="3113">-0.060126581999999998</cx:pt>
          <cx:pt idx="3114">0.14537444899999999</cx:pt>
          <cx:pt idx="3115">1.6260869570000001</cx:pt>
          <cx:pt idx="3116">1.368628827</cx:pt>
          <cx:pt idx="3117">-0.132291667</cx:pt>
          <cx:pt idx="3118">0.050210084000000002</cx:pt>
          <cx:pt idx="3119">2.902439024</cx:pt>
          <cx:pt idx="3120">0.094890510999999997</cx:pt>
          <cx:pt idx="3121">1.862068966</cx:pt>
          <cx:pt idx="3122">0.69491525399999998</cx:pt>
          <cx:pt idx="3123">0.19858155999999999</cx:pt>
          <cx:pt idx="3124">0.21153846200000001</cx:pt>
          <cx:pt idx="3125">1.1777777780000001</cx:pt>
          <cx:pt idx="3126">0.049327353999999997</cx:pt>
          <cx:pt idx="3127">0.083333332999999996</cx:pt>
          <cx:pt idx="3128">0.12413793100000001</cx:pt>
          <cx:pt idx="3129">-0.20909090899999999</cx:pt>
          <cx:pt idx="3130">-0.017094017</cx:pt>
          <cx:pt idx="3131">-0.114285714</cx:pt>
          <cx:pt idx="3132">0.123076923</cx:pt>
          <cx:pt idx="3133">0.28888888899999998</cx:pt>
          <cx:pt idx="3134">0.33710627100000001</cx:pt>
          <cx:pt idx="3135">-0.051020408000000003</cx:pt>
          <cx:pt idx="3136">0.138613861</cx:pt>
          <cx:pt idx="3137">-0.21348314600000001</cx:pt>
          <cx:pt idx="3138">0.22929701899999999</cx:pt>
          <cx:pt idx="3139">1.368628827</cx:pt>
          <cx:pt idx="3140">0.17647058800000001</cx:pt>
          <cx:pt idx="3141">5.6388888890000004</cx:pt>
          <cx:pt idx="3142">0.23999999999999999</cx:pt>
          <cx:pt idx="3143">3.0238095239999998</cx:pt>
          <cx:pt idx="3144">0.32075471700000002</cx:pt>
          <cx:pt idx="3145">0.98473282399999995</cx:pt>
          <cx:pt idx="3146">-0.022222222</cx:pt>
          <cx:pt idx="3147">0.065482234</cx:pt>
          <cx:pt idx="3148">1.209302326</cx:pt>
          <cx:pt idx="3149">0.30434782599999999</cx:pt>
          <cx:pt idx="3150">-0.13458209900000001</cx:pt>
          <cx:pt idx="3151">0.20370370400000001</cx:pt>
          <cx:pt idx="3152">0.426666667</cx:pt>
          <cx:pt idx="3153">0.026737968000000001</cx:pt>
          <cx:pt idx="3154">-0.102333932</cx:pt>
          <cx:pt idx="3155">0.0091324200000000005</cx:pt>
          <cx:pt idx="3156">0.211206897</cx:pt>
          <cx:pt idx="3157">0.26322437999999998</cx:pt>
          <cx:pt idx="3158">-0.022222222</cx:pt>
          <cx:pt idx="3159">0.61538461499999997</cx:pt>
          <cx:pt idx="3160">0.24848484800000001</cx:pt>
          <cx:pt idx="3161">0</cx:pt>
          <cx:pt idx="3162">-0.33807305700000001</cx:pt>
          <cx:pt idx="3163">-0.083333332999999996</cx:pt>
          <cx:pt idx="3164">1.064516129</cx:pt>
          <cx:pt idx="3165">-0.33807305700000001</cx:pt>
          <cx:pt idx="3166">-0.13798175900000001</cx:pt>
          <cx:pt idx="3167">0.24848484800000001</cx:pt>
          <cx:pt idx="3168">-0.101640656</cx:pt>
          <cx:pt idx="3169">0.563477173</cx:pt>
          <cx:pt idx="3170">0.0031545739999999998</cx:pt>
          <cx:pt idx="3171">0.45348837199999997</cx:pt>
          <cx:pt idx="3172">-0.131578947</cx:pt>
          <cx:pt idx="3173">-0.088372092999999999</cx:pt>
          <cx:pt idx="3174">0.29032258100000002</cx:pt>
          <cx:pt idx="3175">0.53061224500000004</cx:pt>
          <cx:pt idx="3176">0.75313059000000004</cx:pt>
          <cx:pt idx="3177">1.386363636</cx:pt>
          <cx:pt idx="3178">-0.10000000000000001</cx:pt>
          <cx:pt idx="3179">0.93677471000000001</cx:pt>
          <cx:pt idx="3180">-0.033149170999999998</cx:pt>
          <cx:pt idx="3181">0.96666666700000003</cx:pt>
          <cx:pt idx="3182">0.61904761900000005</cx:pt>
          <cx:pt idx="3183">1.5625</cx:pt>
          <cx:pt idx="3184">0.19186046500000001</cx:pt>
          <cx:pt idx="3185">0.16438356200000001</cx:pt>
          <cx:pt idx="3186">0.019011407000000001</cx:pt>
          <cx:pt idx="3187">0.59740259699999998</cx:pt>
          <cx:pt idx="3188">0.191011236</cx:pt>
          <cx:pt idx="3189">-0.211764706</cx:pt>
          <cx:pt idx="3190">-0.045801527000000002</cx:pt>
          <cx:pt idx="3191">0.82608695700000001</cx:pt>
          <cx:pt idx="3192">0.161161161</cx:pt>
          <cx:pt idx="3193">-0.025974026000000001</cx:pt>
          <cx:pt idx="3194">0.42467414399999998</cx:pt>
          <cx:pt idx="3195">1.3255813949999999</cx:pt>
          <cx:pt idx="3196">0.028285714</cx:pt>
          <cx:pt idx="3197">2.8343558280000001</cx:pt>
          <cx:pt idx="3198">0.875</cx:pt>
          <cx:pt idx="3199">0.30327868899999999</cx:pt>
          <cx:pt idx="3200">0.10000000000000001</cx:pt>
          <cx:pt idx="3201">-0.045801527000000002</cx:pt>
          <cx:pt idx="3202">0.33831401799999999</cx:pt>
          <cx:pt idx="3203">0.041578946999999998</cx:pt>
          <cx:pt idx="3204">1.769230769</cx:pt>
          <cx:pt idx="3205">-0.239102866</cx:pt>
          <cx:pt idx="3206">0.026177326000000001</cx:pt>
          <cx:pt idx="3207">0.30215115399999998</cx:pt>
          <cx:pt idx="3208">0</cx:pt>
          <cx:pt idx="3209">0.29032258100000002</cx:pt>
          <cx:pt idx="3210">-0.025974026000000001</cx:pt>
          <cx:pt idx="3211">0.43478260899999999</cx:pt>
          <cx:pt idx="3212">1.419166667</cx:pt>
          <cx:pt idx="3213">0.011235955000000001</cx:pt>
          <cx:pt idx="3214">-0.053734369999999997</cx:pt>
          <cx:pt idx="3215">-0.095238094999999995</cx:pt>
          <cx:pt idx="3216">1.318486882</cx:pt>
          <cx:pt idx="3217">0.236263736</cx:pt>
          <cx:pt idx="3218">0.086956521999999994</cx:pt>
          <cx:pt idx="3219">-0.102333932</cx:pt>
          <cx:pt idx="3220">0.015384615000000001</cx:pt>
          <cx:pt idx="3221">-0.24444444400000001</cx:pt>
          <cx:pt idx="3222">0.082989993999999997</cx:pt>
          <cx:pt idx="3223">0.044999999999999998</cx:pt>
          <cx:pt idx="3224">0.42528735600000001</cx:pt>
          <cx:pt idx="3225">1.4795321640000001</cx:pt>
          <cx:pt idx="3226">0.25352112700000001</cx:pt>
          <cx:pt idx="3227">-0.104765714</cx:pt>
          <cx:pt idx="3228">-0.146666667</cx:pt>
          <cx:pt idx="3229">0.63380281699999996</cx:pt>
          <cx:pt idx="3230">0.17924528300000001</cx:pt>
          <cx:pt idx="3231">0.090878788000000002</cx:pt>
          <cx:pt idx="3232">0.10000000000000001</cx:pt>
          <cx:pt idx="3233">1.052631579</cx:pt>
          <cx:pt idx="3234">-0.26411180099999998</cx:pt>
          <cx:pt idx="3235">-0.11016949199999999</cx:pt>
          <cx:pt idx="3236">0</cx:pt>
          <cx:pt idx="3237">0.14864864899999999</cx:pt>
          <cx:pt idx="3238">0.243589744</cx:pt>
          <cx:pt idx="3239">0.14864864899999999</cx:pt>
          <cx:pt idx="3240">-0.029629630000000001</cx:pt>
          <cx:pt idx="3241">1.34375</cx:pt>
          <cx:pt idx="3242">1.4795321640000001</cx:pt>
          <cx:pt idx="3243">0.28421052600000002</cx:pt>
          <cx:pt idx="3244">0.090635576999999995</cx:pt>
          <cx:pt idx="3245">0.26153846200000003</cx:pt>
          <cx:pt idx="3246">-0.011857708</cx:pt>
          <cx:pt idx="3247">-0.11016949199999999</cx:pt>
          <cx:pt idx="3248">0.925675676</cx:pt>
          <cx:pt idx="3249">-0.100806452</cx:pt>
          <cx:pt idx="3250">0.41843971600000002</cx:pt>
          <cx:pt idx="3251">0.56756756799999997</cx:pt>
          <cx:pt idx="3252">-0.114285714</cx:pt>
          <cx:pt idx="3253">1.753441802</cx:pt>
          <cx:pt idx="3254">-0.11612903199999999</cx:pt>
          <cx:pt idx="3255">0.132075472</cx:pt>
          <cx:pt idx="3256">0</cx:pt>
          <cx:pt idx="3257">0.79104477600000001</cx:pt>
          <cx:pt idx="3258">-0.048000000000000001</cx:pt>
          <cx:pt idx="3259">2.3399999999999999</cx:pt>
          <cx:pt idx="3260">-0.43089430899999998</cx:pt>
          <cx:pt idx="3261">-0.048000000000000001</cx:pt>
          <cx:pt idx="3262">0.90265486699999997</cx:pt>
          <cx:pt idx="3263">-0.203333333</cx:pt>
          <cx:pt idx="3264">0.376720901</cx:pt>
          <cx:pt idx="3265">0.215517241</cx:pt>
          <cx:pt idx="3266">0.64705882400000003</cx:pt>
          <cx:pt idx="3267">-0.31997279899999997</cx:pt>
          <cx:pt idx="3268">0.20502092099999999</cx:pt>
          <cx:pt idx="3269">1.0128205130000001</cx:pt>
          <cx:pt idx="3270">0.701183432</cx:pt>
          <cx:pt idx="3271">0.45348837199999997</cx:pt>
          <cx:pt idx="3272">0.014705882</cx:pt>
          <cx:pt idx="3273">-0.17499999999999999</cx:pt>
          <cx:pt idx="3274">2.6666666669999999</cx:pt>
          <cx:pt idx="3275">-0.094827586000000005</cx:pt>
          <cx:pt idx="3276">0.090909090999999997</cx:pt>
          <cx:pt idx="3277">0.26322437999999998</cx:pt>
          <cx:pt idx="3278">0.33831401799999999</cx:pt>
          <cx:pt idx="3279">-0.100806452</cx:pt>
          <cx:pt idx="3280">-0.077235771999999994</cx:pt>
          <cx:pt idx="3281">0.094890510999999997</cx:pt>
          <cx:pt idx="3282">1.1477272730000001</cx:pt>
          <cx:pt idx="3283">1.461538462</cx:pt>
          <cx:pt idx="3284">0.072222222000000003</cx:pt>
          <cx:pt idx="3285">0.28421052600000002</cx:pt>
          <cx:pt idx="3286">0.26322437999999998</cx:pt>
          <cx:pt idx="3287">-0.0097560979999999995</cx:pt>
          <cx:pt idx="3288">0.68965517200000004</cx:pt>
          <cx:pt idx="3289">0.25</cx:pt>
          <cx:pt idx="3290">0.25725806499999998</cx:pt>
          <cx:pt idx="3291">0.49523809499999999</cx:pt>
          <cx:pt idx="3292">2.4166666669999999</cx:pt>
          <cx:pt idx="3293">0.15001437500000001</cx:pt>
          <cx:pt idx="3294">-0.026315788999999999</cx:pt>
          <cx:pt idx="3295">0.178571429</cx:pt>
          <cx:pt idx="3296">0.028846153999999999</cx:pt>
          <cx:pt idx="3297">-0.090909090999999997</cx:pt>
          <cx:pt idx="3298">-0.20000000000000001</cx:pt>
          <cx:pt idx="3299">0.094890510999999997</cx:pt>
          <cx:pt idx="3300">1.2596777180000001</cx:pt>
          <cx:pt idx="3301">-0.10576923100000001</cx:pt>
          <cx:pt idx="3302">1.683544304</cx:pt>
          <cx:pt idx="3303">0.56666666700000001</cx:pt>
          <cx:pt idx="3304">-0.40000000000000002</cx:pt>
          <cx:pt idx="3305">0.019496368</cx:pt>
          <cx:pt idx="3306">0.169191919</cx:pt>
          <cx:pt idx="3307">0.23265306099999999</cx:pt>
          <cx:pt idx="3308">0.94736842099999996</cx:pt>
          <cx:pt idx="3309">-0.038910505999999997</cx:pt>
          <cx:pt idx="3310">0.47058823500000002</cx:pt>
          <cx:pt idx="3311">2.188792528</cx:pt>
          <cx:pt idx="3312">1.5277777779999999</cx:pt>
          <cx:pt idx="3313">0.26153846200000003</cx:pt>
          <cx:pt idx="3314">-0.058823528999999999</cx:pt>
          <cx:pt idx="3315">2.4210526319999999</cx:pt>
          <cx:pt idx="3316">-0.13333827200000001</cx:pt>
          <cx:pt idx="3317">1.1875</cx:pt>
          <cx:pt idx="3318">0.28386827799999997</cx:pt>
          <cx:pt idx="3319">0.152777778</cx:pt>
          <cx:pt idx="3320">0.036084315999999998</cx:pt>
          <cx:pt idx="3321">0.444604956</cx:pt>
          <cx:pt idx="3322">0.404255319</cx:pt>
          <cx:pt idx="3323">0.50632758600000005</cx:pt>
          <cx:pt idx="3324">0.30263157899999998</cx:pt>
          <cx:pt idx="3325">0.72999999999999998</cx:pt>
          <cx:pt idx="3326">1.550918367</cx:pt>
          <cx:pt idx="3327">0.42105263199999998</cx:pt>
          <cx:pt idx="3328">0.31526315799999999</cx:pt>
          <cx:pt idx="3329">0.49094781700000001</cx:pt>
          <cx:pt idx="3330">2.2699619769999999</cx:pt>
          <cx:pt idx="3331">-0.090720667000000005</cx:pt>
          <cx:pt idx="3332">-0.050971988000000003</cx:pt>
          <cx:pt idx="3333">-0.0086956519999999999</cx:pt>
          <cx:pt idx="3334">1.8908508479999999</cx:pt>
          <cx:pt idx="3335">0.57692307700000001</cx:pt>
          <cx:pt idx="3336">0.546666667</cx:pt>
          <cx:pt idx="3337">8.1666666669999994</cx:pt>
          <cx:pt idx="3338">0.32727272699999999</cx:pt>
          <cx:pt idx="3339">0.1875</cx:pt>
          <cx:pt idx="3340">0.325153374</cx:pt>
          <cx:pt idx="3341">0.38075313799999999</cx:pt>
          <cx:pt idx="3342">1.121052632</cx:pt>
          <cx:pt idx="3343">0.43410852700000002</cx:pt>
          <cx:pt idx="3344">0.683501684</cx:pt>
          <cx:pt idx="3345">0.44927536200000001</cx:pt>
          <cx:pt idx="3346">1.769230769</cx:pt>
          <cx:pt idx="3347">1.162162162</cx:pt>
          <cx:pt idx="3348">0.049327353999999997</cx:pt>
          <cx:pt idx="3349">0.88235294099999995</cx:pt>
          <cx:pt idx="3350">0.0041840999999999996</cx:pt>
          <cx:pt idx="3351">0.94202898599999996</cx:pt>
          <cx:pt idx="3352">-0.080000000000000002</cx:pt>
          <cx:pt idx="3353">2.1181720429999999</cx:pt>
          <cx:pt idx="3354">0.19760479</cx:pt>
          <cx:pt idx="3355">0.93939393900000001</cx:pt>
          <cx:pt idx="3356">0.020224902999999999</cx:pt>
          <cx:pt idx="3357">0.908163265</cx:pt>
          <cx:pt idx="3358">0.96969696999999999</cx:pt>
          <cx:pt idx="3359">-0.055555555999999999</cx:pt>
          <cx:pt idx="3360">1.6666666670000001</cx:pt>
          <cx:pt idx="3361">-0.10424710399999999</cx:pt>
          <cx:pt idx="3362">-0.071096820000000005</cx:pt>
          <cx:pt idx="3363">2.0201342279999999</cx:pt>
          <cx:pt idx="3364">0.022727272999999999</cx:pt>
          <cx:pt idx="3365">-0.148571429</cx:pt>
          <cx:pt idx="3366">0.150793651</cx:pt>
          <cx:pt idx="3367">2.3333333330000001</cx:pt>
          <cx:pt idx="3368">0.080000000000000002</cx:pt>
          <cx:pt idx="3369">0.050359712000000001</cx:pt>
          <cx:pt idx="3370">-0.20000000000000001</cx:pt>
          <cx:pt idx="3371">-0.34117647099999998</cx:pt>
          <cx:pt idx="3372">1.348484848</cx:pt>
          <cx:pt idx="3373">0.220779221</cx:pt>
          <cx:pt idx="3374">0.21428571399999999</cx:pt>
          <cx:pt idx="3375">-0.15752522999999999</cx:pt>
          <cx:pt idx="3376">-0.071428570999999996</cx:pt>
          <cx:pt idx="3377">-0.13798175900000001</cx:pt>
          <cx:pt idx="3378">1.1428571430000001</cx:pt>
          <cx:pt idx="3379">1.081632653</cx:pt>
          <cx:pt idx="3380">-0.100806452</cx:pt>
          <cx:pt idx="3381">0.78861788600000005</cx:pt>
          <cx:pt idx="3382">0.16757195799999999</cx:pt>
          <cx:pt idx="3383">0.70826771700000002</cx:pt>
          <cx:pt idx="3384">0.087662338000000006</cx:pt>
          <cx:pt idx="3385">0.034482759000000002</cx:pt>
          <cx:pt idx="3386">0.188679245</cx:pt>
          <cx:pt idx="3387">-0.083295137000000005</cx:pt>
          <cx:pt idx="3388">-0.049382716</cx:pt>
          <cx:pt idx="3389">0.19685039400000001</cx:pt>
          <cx:pt idx="3390">-0.14019147500000001</cx:pt>
          <cx:pt idx="3391">0.16279069800000001</cx:pt>
          <cx:pt idx="3392">0.46000584</cx:pt>
          <cx:pt idx="3393">0.070866141999999993</cx:pt>
          <cx:pt idx="3394">1.1857142860000001</cx:pt>
          <cx:pt idx="3395">0.047297297000000002</cx:pt>
          <cx:pt idx="3396">0.091666666999999993</cx:pt>
          <cx:pt idx="3397">-0.094827586000000005</cx:pt>
          <cx:pt idx="3398">0.68000000000000005</cx:pt>
          <cx:pt idx="3399">0.086956521999999994</cx:pt>
          <cx:pt idx="3400">0.30208333300000001</cx:pt>
          <cx:pt idx="3401">-0.088372092999999999</cx:pt>
          <cx:pt idx="3402">0.11468381599999999</cx:pt>
          <cx:pt idx="3403">1.3448275860000001</cx:pt>
          <cx:pt idx="3404">-0.048295455000000001</cx:pt>
          <cx:pt idx="3405">-0.035087719000000003</cx:pt>
          <cx:pt idx="3406">-0.17613636399999999</cx:pt>
          <cx:pt idx="3407">2.3753246749999999</cx:pt>
          <cx:pt idx="3408">-0.056603774000000003</cx:pt>
          <cx:pt idx="3409">0.36749999999999999</cx:pt>
          <cx:pt idx="3410">0.32972973</cx:pt>
          <cx:pt idx="3411">2.125</cx:pt>
          <cx:pt idx="3412">1.0850708920000001</cx:pt>
          <cx:pt idx="3413">-0.13798175900000001</cx:pt>
          <cx:pt idx="3414">-0.25345622099999998</cx:pt>
          <cx:pt idx="3415">0.428571429</cx:pt>
          <cx:pt idx="3416">-0.14971078600000001</cx:pt>
          <cx:pt idx="3417">0.236263736</cx:pt>
          <cx:pt idx="3418">0.25</cx:pt>
          <cx:pt idx="3419">-0.025035690999999999</cx:pt>
          <cx:pt idx="3420">0.26865671600000002</cx:pt>
          <cx:pt idx="3421">0.10344827600000001</cx:pt>
          <cx:pt idx="3422">0.066265060000000001</cx:pt>
          <cx:pt idx="3423">-0.50381679400000001</cx:pt>
          <cx:pt idx="3424">-0.15789473700000001</cx:pt>
          <cx:pt idx="3425">0.21333333300000001</cx:pt>
          <cx:pt idx="3426">0.21875</cx:pt>
          <cx:pt idx="3427">-0.090909090999999997</cx:pt>
          <cx:pt idx="3428">0.396226415</cx:pt>
          <cx:pt idx="3429">0.040534243999999997</cx:pt>
          <cx:pt idx="3430">4.25</cx:pt>
          <cx:pt idx="3431">1.408163265</cx:pt>
          <cx:pt idx="3432">0.26322437999999998</cx:pt>
          <cx:pt idx="3433">1.418032787</cx:pt>
          <cx:pt idx="3434">0.152046082</cx:pt>
          <cx:pt idx="3435">0.066666666999999999</cx:pt>
          <cx:pt idx="3436">0.133333333</cx:pt>
          <cx:pt idx="3437">0.15476190500000001</cx:pt>
          <cx:pt idx="3438">0</cx:pt>
          <cx:pt idx="3439">-0.025641026000000001</cx:pt>
          <cx:pt idx="3440">0.62921348300000002</cx:pt>
          <cx:pt idx="3441">0.20000000000000001</cx:pt>
          <cx:pt idx="3442">2.0256410260000002</cx:pt>
          <cx:pt idx="3443">-0.022222222</cx:pt>
          <cx:pt idx="3444">1.7083333329999999</cx:pt>
          <cx:pt idx="3445">-0.258786719</cx:pt>
          <cx:pt idx="3446">0</cx:pt>
          <cx:pt idx="3447">0.53000000000000003</cx:pt>
          <cx:pt idx="3448">-0.032258065000000002</cx:pt>
          <cx:pt idx="3449">-0.155092593</cx:pt>
          <cx:pt idx="3450">-0.056603774000000003</cx:pt>
          <cx:pt idx="3451">1.1857142860000001</cx:pt>
          <cx:pt idx="3452">0.89000000000000001</cx:pt>
          <cx:pt idx="3453">-0.022222222</cx:pt>
          <cx:pt idx="3454">-0.036144577999999997</cx:pt>
          <cx:pt idx="3455">0.29729729700000002</cx:pt>
          <cx:pt idx="3456">-0.28448275899999997</cx:pt>
          <cx:pt idx="3457">-0.130434783</cx:pt>
          <cx:pt idx="3458">0.29729729700000002</cx:pt>
          <cx:pt idx="3459">0.32450331100000002</cx:pt>
          <cx:pt idx="3460">0</cx:pt>
          <cx:pt idx="3461">-0.383753501</cx:pt>
          <cx:pt idx="3462">0.35273972599999998</cx:pt>
          <cx:pt idx="3463">-0.038910505999999997</cx:pt>
          <cx:pt idx="3464">0.77777777800000003</cx:pt>
          <cx:pt idx="3465">0.28571428599999998</cx:pt>
          <cx:pt idx="3466">-0.130434783</cx:pt>
          <cx:pt idx="3467">1.773722628</cx:pt>
          <cx:pt idx="3468">0.081250000000000003</cx:pt>
          <cx:pt idx="3469">0.021126761000000001</cx:pt>
          <cx:pt idx="3470">1.759259259</cx:pt>
          <cx:pt idx="3471">-0.052631578999999998</cx:pt>
          <cx:pt idx="3472">0.41706924299999998</cx:pt>
          <cx:pt idx="3473">3.2999999999999998</cx:pt>
          <cx:pt idx="3474">0.66666666699999999</cx:pt>
          <cx:pt idx="3475">2.450179409</cx:pt>
          <cx:pt idx="3476">0.49523809499999999</cx:pt>
          <cx:pt idx="3477">-0.043478260999999997</cx:pt>
          <cx:pt idx="3478">0.15068493199999999</cx:pt>
          <cx:pt idx="3479">-0.034946236999999998</cx:pt>
          <cx:pt idx="3480">0.375</cx:pt>
          <cx:pt idx="3481">0.069387754999999995</cx:pt>
          <cx:pt idx="3482">1.2181818179999999</cx:pt>
          <cx:pt idx="3483">0.23076923099999999</cx:pt>
          <cx:pt idx="3484">0.45348837199999997</cx:pt>
          <cx:pt idx="3485">0.45348837199999997</cx:pt>
          <cx:pt idx="3486">-0.030303030000000002</cx:pt>
          <cx:pt idx="3487">1.209302326</cx:pt>
          <cx:pt idx="3488">0.80555555599999995</cx:pt>
          <cx:pt idx="3489">-0.15467625900000001</cx:pt>
          <cx:pt idx="3490">2.653846154</cx:pt>
          <cx:pt idx="3491">0.86458333300000001</cx:pt>
          <cx:pt idx="3492">1.846153846</cx:pt>
          <cx:pt idx="3493">0.74950000000000006</cx:pt>
          <cx:pt idx="3494">0.027972027999999999</cx:pt>
          <cx:pt idx="3495">0.090909090999999997</cx:pt>
          <cx:pt idx="3496">3.2878058979999998</cx:pt>
          <cx:pt idx="3497">0.97628458500000004</cx:pt>
          <cx:pt idx="3498">-0.39998285700000002</cx:pt>
          <cx:pt idx="3499">1.2181818179999999</cx:pt>
          <cx:pt idx="3500">-0.39998421000000001</cx:pt>
          <cx:pt idx="3501">-0.10204081600000001</cx:pt>
          <cx:pt idx="3502">-0.092592593000000001</cx:pt>
          <cx:pt idx="3503">-0.019607843</cx:pt>
          <cx:pt idx="3504">0.75504828800000001</cx:pt>
          <cx:pt idx="3505">1.843137255</cx:pt>
          <cx:pt idx="3506">0.58415841599999996</cx:pt>
          <cx:pt idx="3507">0.0390625</cx:pt>
          <cx:pt idx="3508">0.083333332999999996</cx:pt>
          <cx:pt idx="3509">-0.22496770699999999</cx:pt>
          <cx:pt idx="3510">0.031578947000000003</cx:pt>
          <cx:pt idx="3511">0.24183006500000001</cx:pt>
          <cx:pt idx="3512">1.0689655170000001</cx:pt>
          <cx:pt idx="3513">-0.11759515299999999</cx:pt>
          <cx:pt idx="3514">0.69242089799999995</cx:pt>
          <cx:pt idx="3515">0.64705882400000003</cx:pt>
          <cx:pt idx="3516">0.20588235299999999</cx:pt>
          <cx:pt idx="3517">0.20863309399999999</cx:pt>
          <cx:pt idx="3518">0.26322437999999998</cx:pt>
          <cx:pt idx="3519">0.70904543600000003</cx:pt>
          <cx:pt idx="3520">0.38050043099999997</cx:pt>
          <cx:pt idx="3521">-0.12255234</cx:pt>
          <cx:pt idx="3522">1.2197802200000001</cx:pt>
          <cx:pt idx="3523">1.1857142860000001</cx:pt>
          <cx:pt idx="3524">-0.069565216999999999</cx:pt>
          <cx:pt idx="3525">-0.011627907</cx:pt>
          <cx:pt idx="3526">5.6315789470000004</cx:pt>
          <cx:pt idx="3527">1.2947658399999999</cx:pt>
          <cx:pt idx="3528">0.39516129</cx:pt>
          <cx:pt idx="3529">0.040041602000000003</cx:pt>
          <cx:pt idx="3530">-0.038461538000000003</cx:pt>
          <cx:pt idx="3531">-0.35461879800000001</cx:pt>
          <cx:pt idx="3532">0.21333333300000001</cx:pt>
          <cx:pt idx="3533">1.1555042339999999</cx:pt>
          <cx:pt idx="3534">-0.258786719</cx:pt>
          <cx:pt idx="3535">1.6050420169999999</cx:pt>
          <cx:pt idx="3536">-0.092970522</cx:pt>
          <cx:pt idx="3537">0.101265823</cx:pt>
          <cx:pt idx="3538">-0.24135314999999999</cx:pt>
          <cx:pt idx="3539">2.6842105260000002</cx:pt>
          <cx:pt idx="3540">0.186363636</cx:pt>
          <cx:pt idx="3541">0.011908306</cx:pt>
          <cx:pt idx="3542">0.071428570999999996</cx:pt>
          <cx:pt idx="3543">0.64705882400000003</cx:pt>
          <cx:pt idx="3544">0.799666667</cx:pt>
          <cx:pt idx="3545">0.54237288100000003</cx:pt>
          <cx:pt idx="3546">-0.26492585200000002</cx:pt>
          <cx:pt idx="3547">-0.44444444399999999</cx:pt>
          <cx:pt idx="3548">-0.21739130400000001</cx:pt>
          <cx:pt idx="3549">0.95162635500000003</cx:pt>
          <cx:pt idx="3550">0.340909091</cx:pt>
          <cx:pt idx="3551">0.72440944900000004</cx:pt>
          <cx:pt idx="3552">0.17952522300000001</cx:pt>
          <cx:pt idx="3553">1.1857142860000001</cx:pt>
          <cx:pt idx="3554">1.4064000000000001</cx:pt>
          <cx:pt idx="3555">0.46511627900000002</cx:pt>
          <cx:pt idx="3556">0.54923076900000001</cx:pt>
          <cx:pt idx="3557">0.18770869600000001</cx:pt>
          <cx:pt idx="3558">-0.060869565</cx:pt>
          <cx:pt idx="3559">0.29166666699999999</cx:pt>
          <cx:pt idx="3560">0.85999999999999999</cx:pt>
          <cx:pt idx="3561">0.10462692799999999</cx:pt>
          <cx:pt idx="3562">2.125</cx:pt>
          <cx:pt idx="3563">0.066666666999999999</cx:pt>
          <cx:pt idx="3564">1.173913043</cx:pt>
          <cx:pt idx="3565">-0.24247329200000001</cx:pt>
          <cx:pt idx="3566">0.022222222</cx:pt>
          <cx:pt idx="3567">-0.243902439</cx:pt>
          <cx:pt idx="3568">0.121621622</cx:pt>
          <cx:pt idx="3569">0.57692307700000001</cx:pt>
          <cx:pt idx="3570">-0.41587301599999998</cx:pt>
          <cx:pt idx="3571">0.376720901</cx:pt>
          <cx:pt idx="3572">1.3859649119999999</cx:pt>
          <cx:pt idx="3573">0.549566891</cx:pt>
          <cx:pt idx="3574">-0.17499999999999999</cx:pt>
          <cx:pt idx="3575">0.52982456099999997</cx:pt>
          <cx:pt idx="3576">0.12</cx:pt>
          <cx:pt idx="3577">0.056250000000000001</cx:pt>
          <cx:pt idx="3578">0.50010715100000003</cx:pt>
          <cx:pt idx="3579">1.732240437</cx:pt>
          <cx:pt idx="3580">0.44772118</cx:pt>
          <cx:pt idx="3581">-0.020408163</cx:pt>
          <cx:pt idx="3582">0.778656126</cx:pt>
          <cx:pt idx="3583">0.48382794299999998</cx:pt>
          <cx:pt idx="3584">-0.217050892</cx:pt>
          <cx:pt idx="3585">1.5854879070000001</cx:pt>
          <cx:pt idx="3586">0.70833333300000001</cx:pt>
          <cx:pt idx="3587">-0.013412139</cx:pt>
          <cx:pt idx="3588">1.4426229509999999</cx:pt>
          <cx:pt idx="3589">0.85526315799999997</cx:pt>
          <cx:pt idx="3590">0.111111111</cx:pt>
          <cx:pt idx="3591">-0.010526684999999999</cx:pt>
          <cx:pt idx="3592">0.17977528100000001</cx:pt>
          <cx:pt idx="3593">1.1857142860000001</cx:pt>
          <cx:pt idx="3594">0.22566844899999999</cx:pt>
          <cx:pt idx="3595">0.171428571</cx:pt>
          <cx:pt idx="3596">0.33103448299999999</cx:pt>
          <cx:pt idx="3597">0.549566891</cx:pt>
          <cx:pt idx="3598">-0.13421788300000001</cx:pt>
          <cx:pt idx="3599">0.19480519499999999</cx:pt>
          <cx:pt idx="3600">0.25238095199999999</cx:pt>
          <cx:pt idx="3601">0.088709677000000001</cx:pt>
          <cx:pt idx="3602">-0.16493055600000001</cx:pt>
          <cx:pt idx="3603">1.4064000000000001</cx:pt>
          <cx:pt idx="3604">0.113043478</cx:pt>
          <cx:pt idx="3605">2.0123456790000001</cx:pt>
          <cx:pt idx="3606">0.630434783</cx:pt>
          <cx:pt idx="3607">1</cx:pt>
          <cx:pt idx="3608">0.073170732000000002</cx:pt>
          <cx:pt idx="3609">0.93770184400000001</cx:pt>
          <cx:pt idx="3610">4.0909090910000003</cx:pt>
          <cx:pt idx="3611">0.62037036999999995</cx:pt>
          <cx:pt idx="3612">0.10000000000000001</cx:pt>
          <cx:pt idx="3613">1.7777777779999999</cx:pt>
          <cx:pt idx="3614">1.7777777779999999</cx:pt>
          <cx:pt idx="3615">1.2222222220000001</cx:pt>
          <cx:pt idx="3616">0.087719298000000001</cx:pt>
          <cx:pt idx="3617">-0.01891253</cx:pt>
          <cx:pt idx="3618">0.079136690999999995</cx:pt>
          <cx:pt idx="3619">-0.115044248</cx:pt>
          <cx:pt idx="3620">1.1425000000000001</cx:pt>
          <cx:pt idx="3621">0.109756098</cx:pt>
          <cx:pt idx="3622">0.31958762899999998</cx:pt>
          <cx:pt idx="3623">0.66666666699999999</cx:pt>
          <cx:pt idx="3624">0.30262112800000002</cx:pt>
          <cx:pt idx="3625">3.4871794870000001</cx:pt>
          <cx:pt idx="3626">1.8928571430000001</cx:pt>
          <cx:pt idx="3627">-0.17613636399999999</cx:pt>
          <cx:pt idx="3628">0.14521452100000001</cx:pt>
          <cx:pt idx="3629">1.5477707009999999</cx:pt>
          <cx:pt idx="3630">0.062780269</cx:pt>
          <cx:pt idx="3631">0.86111111100000004</cx:pt>
          <cx:pt idx="3632">0.62653026000000001</cx:pt>
          <cx:pt idx="3633">0.057142856999999998</cx:pt>
          <cx:pt idx="3634">1.1477272730000001</cx:pt>
          <cx:pt idx="3635">-0.055970148999999997</cx:pt>
          <cx:pt idx="3636">-0.047619047999999997</cx:pt>
          <cx:pt idx="3637">0.130937421</cx:pt>
          <cx:pt idx="3638">0.28273021500000001</cx:pt>
          <cx:pt idx="3639">3</cx:pt>
          <cx:pt idx="3640">0.083532220000000004</cx:pt>
          <cx:pt idx="3641">1.46835443</cx:pt>
          <cx:pt idx="3642">0.026315788999999999</cx:pt>
          <cx:pt idx="3643">0.083945434999999999</cx:pt>
          <cx:pt idx="3644">0.65789473700000001</cx:pt>
          <cx:pt idx="3645">-0.12592592599999999</cx:pt>
          <cx:pt idx="3646">3.0154440149999999</cx:pt>
          <cx:pt idx="3647">0.54838709699999999</cx:pt>
          <cx:pt idx="3648">-0.052173913000000002</cx:pt>
          <cx:pt idx="3649">0.090909090999999997</cx:pt>
          <cx:pt idx="3650">0.61538461499999997</cx:pt>
          <cx:pt idx="3651">0.31632653100000002</cx:pt>
          <cx:pt idx="3652">-0.21035314799999999</cx:pt>
          <cx:pt idx="3653">0.38341968900000001</cx:pt>
          <cx:pt idx="3654">0.052631578999999998</cx:pt>
          <cx:pt idx="3655">-0.075409835999999994</cx:pt>
          <cx:pt idx="3656">1.1857142860000001</cx:pt>
          <cx:pt idx="3657">1.2857142859999999</cx:pt>
          <cx:pt idx="3658">-0.081039161999999998</cx:pt>
          <cx:pt idx="3659">0.012987013</cx:pt>
          <cx:pt idx="3660">-0.16190476200000001</cx:pt>
          <cx:pt idx="3661">0.066666666999999999</cx:pt>
          <cx:pt idx="3662">1.0491803280000001</cx:pt>
          <cx:pt idx="3663">0.43410852700000002</cx:pt>
          <cx:pt idx="3664">-0.075409835999999994</cx:pt>
          <cx:pt idx="3665">1.1857142860000001</cx:pt>
          <cx:pt idx="3666">0.19480519499999999</cx:pt>
          <cx:pt idx="3667">0.5625</cx:pt>
          <cx:pt idx="3668">0.35373749300000001</cx:pt>
          <cx:pt idx="3669">0.57740863799999997</cx:pt>
          <cx:pt idx="3670">0.026737968000000001</cx:pt>
          <cx:pt idx="3671">1.5583982199999999</cx:pt>
          <cx:pt idx="3672">0.27692307700000002</cx:pt>
          <cx:pt idx="3673">-0.088607594999999997</cx:pt>
          <cx:pt idx="3674">0.40000000000000002</cx:pt>
          <cx:pt idx="3675">-0.36184210500000002</cx:pt>
          <cx:pt idx="3676">1.4064000000000001</cx:pt>
          <cx:pt idx="3677">0.201298701</cx:pt>
          <cx:pt idx="3678">-0.25072046100000001</cx:pt>
          <cx:pt idx="3679">0.057142856999999998</cx:pt>
          <cx:pt idx="3680">0.064257027999999994</cx:pt>
          <cx:pt idx="3681">0.22857142899999999</cx:pt>
          <cx:pt idx="3682">1.3975720789999999</cx:pt>
          <cx:pt idx="3683">1.164179104</cx:pt>
          <cx:pt idx="3684">1.2857142859999999</cx:pt>
          <cx:pt idx="3685">1.481012658</cx:pt>
          <cx:pt idx="3686">0.52586938100000002</cx:pt>
          <cx:pt idx="3687">-0.096781569999999997</cx:pt>
          <cx:pt idx="3688">0.83266932299999996</cx:pt>
          <cx:pt idx="3689">0.127272727</cx:pt>
          <cx:pt idx="3690">2.653846154</cx:pt>
          <cx:pt idx="3691">-0.043062201000000001</cx:pt>
          <cx:pt idx="3692">0.14285714299999999</cx:pt>
          <cx:pt idx="3693">0.201298701</cx:pt>
          <cx:pt idx="3694">2.4234663489999999</cx:pt>
          <cx:pt idx="3695">0.71428571399999996</cx:pt>
          <cx:pt idx="3696">0.33333333300000001</cx:pt>
          <cx:pt idx="3697">-0.130434783</cx:pt>
          <cx:pt idx="3698">-0.086956521999999994</cx:pt>
          <cx:pt idx="3699">0.17391304299999999</cx:pt>
          <cx:pt idx="3700">-0.12087912100000001</cx:pt>
          <cx:pt idx="3701">0.43934201499999997</cx:pt>
          <cx:pt idx="3702">0.21676806400000001</cx:pt>
          <cx:pt idx="3703">0.85185185200000002</cx:pt>
          <cx:pt idx="3704">0.40350877200000002</cx:pt>
          <cx:pt idx="3705">-0.13793103400000001</cx:pt>
          <cx:pt idx="3706">-0.014044944</cx:pt>
          <cx:pt idx="3707">0.49397590400000002</cx:pt>
          <cx:pt idx="3708">0.6875</cx:pt>
          <cx:pt idx="3709">1.888888889</cx:pt>
          <cx:pt idx="3710">0.16129032300000001</cx:pt>
          <cx:pt idx="3711">2.125</cx:pt>
          <cx:pt idx="3712">0.11549295800000001</cx:pt>
          <cx:pt idx="3713">0.35294117600000002</cx:pt>
          <cx:pt idx="3714">0.66666666699999999</cx:pt>
          <cx:pt idx="3715">4.0000000000000003e-05</cx:pt>
          <cx:pt idx="3716">0.47867704799999999</cx:pt>
          <cx:pt idx="3717">0.53488372100000003</cx:pt>
          <cx:pt idx="3718">-0.153465347</cx:pt>
          <cx:pt idx="3719">0.20689655200000001</cx:pt>
          <cx:pt idx="3720">0.047420532000000001</cx:pt>
          <cx:pt idx="3721">1.2857142859999999</cx:pt>
          <cx:pt idx="3722">1.271428571</cx:pt>
          <cx:pt idx="3723">-0.103775978</cx:pt>
          <cx:pt idx="3724">-0.20689655200000001</cx:pt>
          <cx:pt idx="3725">0.83030303000000005</cx:pt>
          <cx:pt idx="3726">-0.148571429</cx:pt>
          <cx:pt idx="3727">0.201298701</cx:pt>
          <cx:pt idx="3728">0.048484847999999997</cx:pt>
          <cx:pt idx="3729">0.21804511300000001</cx:pt>
          <cx:pt idx="3730">0.95294117599999995</cx:pt>
          <cx:pt idx="3731">-0.075409835999999994</cx:pt>
          <cx:pt idx="3732">1.9156249999999999</cx:pt>
          <cx:pt idx="3733">-0.063829786999999999</cx:pt>
          <cx:pt idx="3734">0.201298701</cx:pt>
          <cx:pt idx="3735">0.029661017000000001</cx:pt>
          <cx:pt idx="3736">1.4186822349999999</cx:pt>
          <cx:pt idx="3737">0.10000000000000001</cx:pt>
          <cx:pt idx="3738">0.65951359099999995</cx:pt>
          <cx:pt idx="3739">0.11510791400000001</cx:pt>
          <cx:pt idx="3740">0.017241379000000001</cx:pt>
          <cx:pt idx="3741">-0.020044543000000001</cx:pt>
          <cx:pt idx="3742">4.2999999999999998</cx:pt>
          <cx:pt idx="3743">0.29799426899999998</cx:pt>
          <cx:pt idx="3744">0.64705882400000003</cx:pt>
          <cx:pt idx="3745">-0.20689655200000001</cx:pt>
          <cx:pt idx="3746">0.46666666699999998</cx:pt>
          <cx:pt idx="3747">0.76211453699999998</cx:pt>
          <cx:pt idx="3748">-0.29230769200000001</cx:pt>
          <cx:pt idx="3749">1.418032787</cx:pt>
          <cx:pt idx="3750">-0.25072046100000001</cx:pt>
          <cx:pt idx="3751">1.0909090910000001</cx:pt>
          <cx:pt idx="3752">0.082352940999999999</cx:pt>
          <cx:pt idx="3753">0.80555555599999995</cx:pt>
          <cx:pt idx="3754">0.57283288700000001</cx:pt>
          <cx:pt idx="3755">-0.20689655200000001</cx:pt>
          <cx:pt idx="3756">0.56321839100000004</cx:pt>
          <cx:pt idx="3757">0.321428571</cx:pt>
          <cx:pt idx="3758">3.4719642240000002</cx:pt>
          <cx:pt idx="3759">1.397891963</cx:pt>
          <cx:pt idx="3760">0.031578947000000003</cx:pt>
          <cx:pt idx="3761">1.9746835439999999</cx:pt>
          <cx:pt idx="3762">2.4666666670000001</cx:pt>
          <cx:pt idx="3763">0.71428571399999996</cx:pt>
          <cx:pt idx="3764">-0.26930728900000001</cx:pt>
          <cx:pt idx="3765">0.201298701</cx:pt>
          <cx:pt idx="3766">2.3773584909999999</cx:pt>
          <cx:pt idx="3767">0.12</cx:pt>
          <cx:pt idx="3768">-0.15067631300000001</cx:pt>
          <cx:pt idx="3769">-0.00018000399999999999</cx:pt>
          <cx:pt idx="3770">0.107594937</cx:pt>
          <cx:pt idx="3771">0.44671027299999999</cx:pt>
          <cx:pt idx="3772">-0.142414861</cx:pt>
          <cx:pt idx="3773">1</cx:pt>
          <cx:pt idx="3774">1.693333333</cx:pt>
          <cx:pt idx="3775">-0.090909090999999997</cx:pt>
          <cx:pt idx="3776">2.1243750000000001</cx:pt>
          <cx:pt idx="3777">0.260606061</cx:pt>
          <cx:pt idx="3778">0.080000000000000002</cx:pt>
          <cx:pt idx="3779">0.18432026700000001</cx:pt>
          <cx:pt idx="3780">0.95325542600000002</cx:pt>
          <cx:pt idx="3781">0.21676806400000001</cx:pt>
          <cx:pt idx="3782">0.16071428600000001</cx:pt>
          <cx:pt idx="3783">1.2222222220000001</cx:pt>
          <cx:pt idx="3784">0.368421053</cx:pt>
          <cx:pt idx="3785">0.011363636</cx:pt>
          <cx:pt idx="3786">0.40664961599999999</cx:pt>
          <cx:pt idx="3787">0.00033344400000000001</cx:pt>
          <cx:pt idx="3788">0.090635576999999995</cx:pt>
          <cx:pt idx="3789">6.6086956519999998</cx:pt>
          <cx:pt idx="3790">0.013888889</cx:pt>
          <cx:pt idx="3791">0.060212042</cx:pt>
          <cx:pt idx="3792">-0.027250776000000001</cx:pt>
          <cx:pt idx="3793">0.32857142900000003</cx:pt>
          <cx:pt idx="3794">0.21107266399999999</cx:pt>
          <cx:pt idx="3795">0.130434783</cx:pt>
          <cx:pt idx="3796">5.0473933649999996</cx:pt>
          <cx:pt idx="3797">0.21739130400000001</cx:pt>
          <cx:pt idx="3798">0.82638888899999996</cx:pt>
          <cx:pt idx="3799">-0.27058823500000001</cx:pt>
          <cx:pt idx="3800">1.0609756100000001</cx:pt>
          <cx:pt idx="3801">0.14842206799999999</cx:pt>
          <cx:pt idx="3802">0.031578947000000003</cx:pt>
          <cx:pt idx="3803">0.125468945</cx:pt>
          <cx:pt idx="3804">0.040000000000000001</cx:pt>
          <cx:pt idx="3805">0.47663551399999998</cx:pt>
          <cx:pt idx="3806">-0.102941176</cx:pt>
          <cx:pt idx="3807">0.015228426</cx:pt>
          <cx:pt idx="3808">0.017818181999999998</cx:pt>
          <cx:pt idx="3809">0.026737968000000001</cx:pt>
          <cx:pt idx="3810">0.10344827600000001</cx:pt>
          <cx:pt idx="3811">2.1000000000000001</cx:pt>
          <cx:pt idx="3812">0.258333333</cx:pt>
          <cx:pt idx="3813">-0.086956521999999994</cx:pt>
          <cx:pt idx="3814">0.25</cx:pt>
          <cx:pt idx="3815">0.158707865</cx:pt>
          <cx:pt idx="3816">1.2222222220000001</cx:pt>
          <cx:pt idx="3817">0.23152709399999999</cx:pt>
          <cx:pt idx="3818">-0.15966386599999999</cx:pt>
          <cx:pt idx="3819">0.48803571400000001</cx:pt>
          <cx:pt idx="3820">3.266666667</cx:pt>
          <cx:pt idx="3821">0.45843461400000002</cx:pt>
          <cx:pt idx="3822">1</cx:pt>
          <cx:pt idx="3823">0.41843971600000002</cx:pt>
          <cx:pt idx="3824">0.40259740300000002</cx:pt>
          <cx:pt idx="3825">0.0042323969999999997</cx:pt>
          <cx:pt idx="3826">-0.0072727269999999997</cx:pt>
          <cx:pt idx="3827">0.0095238100000000006</cx:pt>
          <cx:pt idx="3828">0.30252100799999998</cx:pt>
          <cx:pt idx="3829">-0.12</cx:pt>
          <cx:pt idx="3830">0.013888889</cx:pt>
          <cx:pt idx="3831">-0.13881578899999999</cx:pt>
          <cx:pt idx="3832">-0.025000000000000001</cx:pt>
          <cx:pt idx="3833">0.094890510999999997</cx:pt>
          <cx:pt idx="3834">0.30226182299999999</cx:pt>
          <cx:pt idx="3835">0.013574661</cx:pt>
          <cx:pt idx="3836">-0.086956521999999994</cx:pt>
          <cx:pt idx="3837">0.080562659999999994</cx:pt>
          <cx:pt idx="3838">0.0098989899999999999</cx:pt>
          <cx:pt idx="3839">-0.42280701799999998</cx:pt>
          <cx:pt idx="3840">0.276595745</cx:pt>
          <cx:pt idx="3841">-0.077235771999999994</cx:pt>
          <cx:pt idx="3842">-0.102333932</cx:pt>
          <cx:pt idx="3843">0.19565217400000001</cx:pt>
          <cx:pt idx="3844">0.078125</cx:pt>
          <cx:pt idx="3845">1.538461538</cx:pt>
          <cx:pt idx="3846">-0.13127413099999999</cx:pt>
          <cx:pt idx="3847">1.1649484539999999</cx:pt>
          <cx:pt idx="3848">0.35373749300000001</cx:pt>
          <cx:pt idx="3849">3.75</cx:pt>
          <cx:pt idx="3850">0.553571429</cx:pt>
          <cx:pt idx="3851">0.042100875000000003</cx:pt>
          <cx:pt idx="3852">-0.085714286000000001</cx:pt>
          <cx:pt idx="3853">0.680672269</cx:pt>
          <cx:pt idx="3854">0.84615384599999999</cx:pt>
          <cx:pt idx="3855">-0.090909090999999997</cx:pt>
          <cx:pt idx="3856">0.12091503300000001</cx:pt>
          <cx:pt idx="3857">-0.196428571</cx:pt>
          <cx:pt idx="3858">-0.030612245</cx:pt>
          <cx:pt idx="3859">0.376720901</cx:pt>
          <cx:pt idx="3860">-0.185185185</cx:pt>
          <cx:pt idx="3861">0.26126126100000002</cx:pt>
          <cx:pt idx="3862">1.181818182</cx:pt>
          <cx:pt idx="3863">7.25</cx:pt>
          <cx:pt idx="3864">-0.15217391299999999</cx:pt>
          <cx:pt idx="3865">0.756756757</cx:pt>
          <cx:pt idx="3866">-0.20689655200000001</cx:pt>
          <cx:pt idx="3867">0.44488189</cx:pt>
          <cx:pt idx="3868">1.3191176469999999</cx:pt>
          <cx:pt idx="3869">1.17453505</cx:pt>
          <cx:pt idx="3870">1.225185432</cx:pt>
          <cx:pt idx="3871">-0.077966101999999995</cx:pt>
          <cx:pt idx="3872">0.10257142900000001</cx:pt>
          <cx:pt idx="3873">-0.022988505999999999</cx:pt>
          <cx:pt idx="3874">0.53237410100000004</cx:pt>
          <cx:pt idx="3875">0.46835442999999999</cx:pt>
          <cx:pt idx="3876">1.152690864</cx:pt>
          <cx:pt idx="3877">0.0057803469999999999</cx:pt>
          <cx:pt idx="3878">0.123287671</cx:pt>
          <cx:pt idx="3879">0.81328644400000005</cx:pt>
          <cx:pt idx="3880">0.83823529399999996</cx:pt>
          <cx:pt idx="3881">0.191011236</cx:pt>
          <cx:pt idx="3882">-0.043992351999999998</cx:pt>
          <cx:pt idx="3883">1.244897959</cx:pt>
          <cx:pt idx="3884">0.65951359099999995</cx:pt>
          <cx:pt idx="3885">-0.25072046100000001</cx:pt>
          <cx:pt idx="3886">-0.076567911000000002</cx:pt>
          <cx:pt idx="3887">0.082758621000000004</cx:pt>
          <cx:pt idx="3888">0.97435897400000004</cx:pt>
          <cx:pt idx="3889">0.78121974800000005</cx:pt>
          <cx:pt idx="3890">2.0357142860000002</cx:pt>
          <cx:pt idx="3891">0.53765139500000003</cx:pt>
          <cx:pt idx="3892">1.613636364</cx:pt>
          <cx:pt idx="3893">-0.075409835999999994</cx:pt>
          <cx:pt idx="3894">0.64705882400000003</cx:pt>
          <cx:pt idx="3895">0.77501413200000002</cx:pt>
          <cx:pt idx="3896">0.47663551399999998</cx:pt>
          <cx:pt idx="3897">0.52666666699999998</cx:pt>
          <cx:pt idx="3898">-0.15381360799999999</cx:pt>
          <cx:pt idx="3899">0.37837837800000002</cx:pt>
          <cx:pt idx="3900">0.026086957000000001</cx:pt>
          <cx:pt idx="3901">0.98198198199999998</cx:pt>
          <cx:pt idx="3902">-0.18181818199999999</cx:pt>
          <cx:pt idx="3903">-0.14285714299999999</cx:pt>
          <cx:pt idx="3904">-0.320568252</cx:pt>
          <cx:pt idx="3905">0.00033344400000000001</cx:pt>
          <cx:pt idx="3906">5.9473684210000002</cx:pt>
          <cx:pt idx="3907">0.088180113000000004</cx:pt>
          <cx:pt idx="3908">0.55200000000000005</cx:pt>
          <cx:pt idx="3909">1.1838034580000001</cx:pt>
          <cx:pt idx="3910">0.18122354800000001</cx:pt>
          <cx:pt idx="3911">1.21059516</cx:pt>
          <cx:pt idx="3912">2.5510204079999999</cx:pt>
          <cx:pt idx="3913">0.35632000000000003</cx:pt>
          <cx:pt idx="3914">-0.016853933000000001</cx:pt>
          <cx:pt idx="3915">0.88986232799999998</cx:pt>
          <cx:pt idx="3916">0.23762376199999999</cx:pt>
          <cx:pt idx="3917">0.035842293999999997</cx:pt>
          <cx:pt idx="3918">0.33266666700000003</cx:pt>
          <cx:pt idx="3919">0.45348837199999997</cx:pt>
          <cx:pt idx="3920">-0.594594595</cx:pt>
          <cx:pt idx="3921">0.024</cx:pt>
          <cx:pt idx="3922">0.23655914</cx:pt>
          <cx:pt idx="3923">2.6757352939999999</cx:pt>
          <cx:pt idx="3924">0.813953488</cx:pt>
          <cx:pt idx="3925">0.16766467099999999</cx:pt>
          <cx:pt idx="3926">0.041666666999999998</cx:pt>
          <cx:pt idx="3927">-0.35402169500000003</cx:pt>
          <cx:pt idx="3928">0.037037037000000002</cx:pt>
          <cx:pt idx="3929">0.014453232</cx:pt>
          <cx:pt idx="3930">2.315217391</cx:pt>
          <cx:pt idx="3931">0.21676806400000001</cx:pt>
          <cx:pt idx="3932">0.15312500000000001</cx:pt>
          <cx:pt idx="3933">0.090635576999999995</cx:pt>
          <cx:pt idx="3934">0.090635576999999995</cx:pt>
          <cx:pt idx="3935">0.23762376199999999</cx:pt>
          <cx:pt idx="3936">-0.011627907</cx:pt>
          <cx:pt idx="3937">0.091240875999999999</cx:pt>
          <cx:pt idx="3938">1.1176470590000001</cx:pt>
          <cx:pt idx="3939">-0.075409835999999994</cx:pt>
          <cx:pt idx="3940">-0.10714285699999999</cx:pt>
          <cx:pt idx="3941">1.1638524079999999</cx:pt>
          <cx:pt idx="3942">0.071581654999999994</cx:pt>
          <cx:pt idx="3943">-0.048387096999999997</cx:pt>
          <cx:pt idx="3944">0.083743841999999999</cx:pt>
          <cx:pt idx="3945">-0.014084507</cx:pt>
          <cx:pt idx="3946">0.32679738600000002</cx:pt>
          <cx:pt idx="3947">1.5</cx:pt>
          <cx:pt idx="3948">1.3999999999999999</cx:pt>
          <cx:pt idx="3949">0.78861788600000005</cx:pt>
          <cx:pt idx="3950">1.816666667</cx:pt>
          <cx:pt idx="3951">0</cx:pt>
          <cx:pt idx="3952">0.098641667000000002</cx:pt>
          <cx:pt idx="3953">-0.074382716000000001</cx:pt>
          <cx:pt idx="3954">-0.25072046100000001</cx:pt>
          <cx:pt idx="3955">-0.13513513499999999</cx:pt>
          <cx:pt idx="3956">0.21116377</cx:pt>
          <cx:pt idx="3957">0.47499999999999998</cx:pt>
          <cx:pt idx="3958">0.21116377</cx:pt>
          <cx:pt idx="3959">0.44230769199999997</cx:pt>
          <cx:pt idx="3960">0.62921348300000002</cx:pt>
          <cx:pt idx="3961">-0.090909090999999997</cx:pt>
          <cx:pt idx="3962">-0.133333333</cx:pt>
          <cx:pt idx="3963">0.376720901</cx:pt>
          <cx:pt idx="3964">1.2857142859999999</cx:pt>
          <cx:pt idx="3965">1.7066666669999999</cx:pt>
          <cx:pt idx="3966">0.18705036</cx:pt>
          <cx:pt idx="3967">0.43518518499999997</cx:pt>
          <cx:pt idx="3968">-0.114893617</cx:pt>
          <cx:pt idx="3969">0.35577797999999999</cx:pt>
          <cx:pt idx="3970">0.25</cx:pt>
          <cx:pt idx="3971">-0.133333333</cx:pt>
          <cx:pt idx="3972">1.716535433</cx:pt>
          <cx:pt idx="3973">0.20000000000000001</cx:pt>
          <cx:pt idx="3974">-0.077265147000000006</cx:pt>
          <cx:pt idx="3975">0.18333333299999999</cx:pt>
          <cx:pt idx="3976">1.1071428569999999</cx:pt>
          <cx:pt idx="3977">0.628580735</cx:pt>
          <cx:pt idx="3978">2.1337886699999999</cx:pt>
          <cx:pt idx="3979">1.6984126980000001</cx:pt>
          <cx:pt idx="3980">-0.071428570999999996</cx:pt>
          <cx:pt idx="3981">-0.48709780200000002</cx:pt>
          <cx:pt idx="3982">0.118210863</cx:pt>
          <cx:pt idx="3983">-0.214545455</cx:pt>
          <cx:pt idx="3984">1.5</cx:pt>
          <cx:pt idx="3985">0.21428571399999999</cx:pt>
          <cx:pt idx="3986">-0.21739130400000001</cx:pt>
          <cx:pt idx="3987">-0.13421788300000001</cx:pt>
          <cx:pt idx="3988">0.85074626900000005</cx:pt>
          <cx:pt idx="3989">0.69444444400000005</cx:pt>
          <cx:pt idx="3990">-0.088372092999999999</cx:pt>
          <cx:pt idx="3991">0.56666666700000001</cx:pt>
          <cx:pt idx="3992">0.0031545739999999998</cx:pt>
          <cx:pt idx="3993">1.74875</cx:pt>
          <cx:pt idx="3994">-0.261553121</cx:pt>
          <cx:pt idx="3995">-0.014492754</cx:pt>
          <cx:pt idx="3996">0.20863309399999999</cx:pt>
          <cx:pt idx="3997">0.549566891</cx:pt>
          <cx:pt idx="3998">0</cx:pt>
          <cx:pt idx="3999">2.113636364</cx:pt>
          <cx:pt idx="4000">1.693333333</cx:pt>
          <cx:pt idx="4001">1.672727273</cx:pt>
          <cx:pt idx="4002">1.3333333329999999</cx:pt>
          <cx:pt idx="4003">-0.020867519000000001</cx:pt>
          <cx:pt idx="4004">1.476595745</cx:pt>
          <cx:pt idx="4005">0.365217391</cx:pt>
          <cx:pt idx="4006">0.45348837199999997</cx:pt>
          <cx:pt idx="4007">0.058823528999999999</cx:pt>
          <cx:pt idx="4008">2.9130434780000001</cx:pt>
          <cx:pt idx="4009">0.13541666699999999</cx:pt>
          <cx:pt idx="4010">-0.14783253099999999</cx:pt>
          <cx:pt idx="4011">0.36986301399999999</cx:pt>
          <cx:pt idx="4012">-0.0070921990000000004</cx:pt>
          <cx:pt idx="4013">-0.043062201000000001</cx:pt>
          <cx:pt idx="4014">-0.015151515000000001</cx:pt>
          <cx:pt idx="4015">-0.35402169500000003</cx:pt>
          <cx:pt idx="4016">0.28888888899999998</cx:pt>
          <cx:pt idx="4017">0.25581395299999998</cx:pt>
          <cx:pt idx="4018">2.5909090909999999</cx:pt>
          <cx:pt idx="4019">0.29310344799999999</cx:pt>
          <cx:pt idx="4020">-0.20689655200000001</cx:pt>
          <cx:pt idx="4021">0.34271691799999998</cx:pt>
          <cx:pt idx="4022">0.172309247</cx:pt>
          <cx:pt idx="4023">0.172309247</cx:pt>
          <cx:pt idx="4024">2.4090909090000001</cx:pt>
          <cx:pt idx="4025">1.4487562190000001</cx:pt>
          <cx:pt idx="4026">0.70886075900000001</cx:pt>
          <cx:pt idx="4027">1.6271186440000001</cx:pt>
          <cx:pt idx="4028">-0.21348314600000001</cx:pt>
          <cx:pt idx="4029">0.19480519499999999</cx:pt>
          <cx:pt idx="4030">0.84210526299999999</cx:pt>
          <cx:pt idx="4031">3.3738317759999998</cx:pt>
          <cx:pt idx="4032">-0.42376950800000002</cx:pt>
          <cx:pt idx="4033">-0.052173913000000002</cx:pt>
          <cx:pt idx="4034">0.086956521999999994</cx:pt>
          <cx:pt idx="4035">0.046052632000000003</cx:pt>
          <cx:pt idx="4036">-0.143939394</cx:pt>
          <cx:pt idx="4037">0.244565217</cx:pt>
          <cx:pt idx="4038">0.402214022</cx:pt>
          <cx:pt idx="4039">0.22857142899999999</cx:pt>
          <cx:pt idx="4040">0</cx:pt>
          <cx:pt idx="4041">-0.094827586000000005</cx:pt>
          <cx:pt idx="4042">1.1477272730000001</cx:pt>
          <cx:pt idx="4043">0.64705882400000003</cx:pt>
          <cx:pt idx="4044">0.00033344400000000001</cx:pt>
          <cx:pt idx="4045">-0.13881578899999999</cx:pt>
          <cx:pt idx="4046">0.149253731</cx:pt>
          <cx:pt idx="4047">0.26041666699999999</cx:pt>
          <cx:pt idx="4048">0.88888888899999996</cx:pt>
          <cx:pt idx="4049">-0.086501658999999995</cx:pt>
          <cx:pt idx="4050">0.18333333299999999</cx:pt>
          <cx:pt idx="4051">-0.33807305700000001</cx:pt>
          <cx:pt idx="4052">-0.14059142899999999</cx:pt>
          <cx:pt idx="4053">0.147058824</cx:pt>
          <cx:pt idx="4054">1.4857142860000001</cx:pt>
          <cx:pt idx="4055">-0.27058823500000001</cx:pt>
          <cx:pt idx="4056">0.16071428600000001</cx:pt>
          <cx:pt idx="4057">0.149253731</cx:pt>
          <cx:pt idx="4058">1.6428571430000001</cx:pt>
          <cx:pt idx="4059">0.73448966000000004</cx:pt>
          <cx:pt idx="4060">0.017421603000000001</cx:pt>
          <cx:pt idx="4061">-0.033816424999999997</cx:pt>
          <cx:pt idx="4062">0.021428571</cx:pt>
          <cx:pt idx="4063">0.028037382999999999</cx:pt>
          <cx:pt idx="4064">-0.14946841799999999</cx:pt>
          <cx:pt idx="4065">1.6428571430000001</cx:pt>
          <cx:pt idx="4066">0.174358974</cx:pt>
          <cx:pt idx="4067">-0.25072046100000001</cx:pt>
          <cx:pt idx="4068">0.294829024</cx:pt>
          <cx:pt idx="4069">0.75853448300000004</cx:pt>
          <cx:pt idx="4070">-0.25072046100000001</cx:pt>
          <cx:pt idx="4071">2.1944444440000002</cx:pt>
          <cx:pt idx="4072">0.21855107600000001</cx:pt>
          <cx:pt idx="4073">-0.149527515</cx:pt>
          <cx:pt idx="4074">0.012219809999999999</cx:pt>
          <cx:pt idx="4075">0.18869762900000001</cx:pt>
          <cx:pt idx="4076">0.23318385699999999</cx:pt>
          <cx:pt idx="4077">0.77777777800000003</cx:pt>
          <cx:pt idx="4078">1.625</cx:pt>
          <cx:pt idx="4079">0</cx:pt>
          <cx:pt idx="4080">0.21116377</cx:pt>
          <cx:pt idx="4081">0.0057803469999999999</cx:pt>
          <cx:pt idx="4082">1.673913043</cx:pt>
          <cx:pt idx="4083">1.7272727269999999</cx:pt>
          <cx:pt idx="4084">0.23265306099999999</cx:pt>
          <cx:pt idx="4085">0.17391304299999999</cx:pt>
          <cx:pt idx="4086">2.6718661049999999</cx:pt>
          <cx:pt idx="4087">-0.077392298999999998</cx:pt>
          <cx:pt idx="4088">-0.085721749</cx:pt>
          <cx:pt idx="4089">-0.203395364</cx:pt>
          <cx:pt idx="4090">-0.15116279099999999</cx:pt>
          <cx:pt idx="4091">0.035000000000000003</cx:pt>
          <cx:pt idx="4092">-0.032520325000000003</cx:pt>
          <cx:pt idx="4093">0.12917795800000001</cx:pt>
          <cx:pt idx="4094">-0.0051020409999999999</cx:pt>
          <cx:pt idx="4095">0.092156863000000006</cx:pt>
          <cx:pt idx="4096">1.4583333329999999</cx:pt>
          <cx:pt idx="4097">-0.29857819899999999</cx:pt>
          <cx:pt idx="4098">0.18110236199999999</cx:pt>
          <cx:pt idx="4099">2.4166666669999999</cx:pt>
          <cx:pt idx="4100">0.649484536</cx:pt>
          <cx:pt idx="4101">0</cx:pt>
          <cx:pt idx="4102">0.35192307699999997</cx:pt>
          <cx:pt idx="4103">1</cx:pt>
          <cx:pt idx="4104">1.184210526</cx:pt>
          <cx:pt idx="4105">-0.024390243999999998</cx:pt>
          <cx:pt idx="4106">0.49230769200000002</cx:pt>
          <cx:pt idx="4107">1.716535433</cx:pt>
          <cx:pt idx="4108">0.146496815</cx:pt>
          <cx:pt idx="4109">0.149253731</cx:pt>
          <cx:pt idx="4110">0.55932203400000002</cx:pt>
          <cx:pt idx="4111">-0.148571429</cx:pt>
          <cx:pt idx="4112">1.565217391</cx:pt>
          <cx:pt idx="4113">0.70903954800000002</cx:pt>
          <cx:pt idx="4114">0.00033344400000000001</cx:pt>
          <cx:pt idx="4115">0.95543478299999995</cx:pt>
          <cx:pt idx="4116">1.0333333330000001</cx:pt>
          <cx:pt idx="4117">1.030456853</cx:pt>
          <cx:pt idx="4118">0.211206897</cx:pt>
          <cx:pt idx="4119">2.0939226519999998</cx:pt>
          <cx:pt idx="4120">-0.064718162999999995</cx:pt>
          <cx:pt idx="4121">1.131147541</cx:pt>
          <cx:pt idx="4122">-0.075409835999999994</cx:pt>
          <cx:pt idx="4123">-0.231969279</cx:pt>
          <cx:pt idx="4124">-0.200005882</cx:pt>
          <cx:pt idx="4125">-0.25842696599999998</cx:pt>
          <cx:pt idx="4126">-0.25609756099999997</cx:pt>
          <cx:pt idx="4127">2.130313031</cx:pt>
          <cx:pt idx="4128">0.25460248200000002</cx:pt>
          <cx:pt idx="4129">-0.19321964799999999</cx:pt>
          <cx:pt idx="4130">0.87434555000000003</cx:pt>
          <cx:pt idx="4131">0.218487395</cx:pt>
          <cx:pt idx="4132">0.62841530099999998</cx:pt>
          <cx:pt idx="4133">0.125468945</cx:pt>
          <cx:pt idx="4134">1.0609756100000001</cx:pt>
          <cx:pt idx="4135">-0.32307692300000002</cx:pt>
          <cx:pt idx="4136">0.163793103</cx:pt>
          <cx:pt idx="4137">-0.032432431999999997</cx:pt>
          <cx:pt idx="4138">1.3478260870000001</cx:pt>
          <cx:pt idx="4139">2.1707317069999998</cx:pt>
          <cx:pt idx="4140">1.5</cx:pt>
          <cx:pt idx="4141">-0.21182266</cx:pt>
          <cx:pt idx="4142">0.16071428600000001</cx:pt>
          <cx:pt idx="4143">0.20618556699999999</cx:pt>
          <cx:pt idx="4144">1.8</cx:pt>
          <cx:pt idx="4145">1.1846153850000001</cx:pt>
          <cx:pt idx="4146">1.6428571430000001</cx:pt>
          <cx:pt idx="4147">0.23265306099999999</cx:pt>
          <cx:pt idx="4148">0.079646017999999999</cx:pt>
          <cx:pt idx="4149">0.081081080999999999</cx:pt>
          <cx:pt idx="4150">1.1071428569999999</cx:pt>
          <cx:pt idx="4151">1.7272727269999999</cx:pt>
          <cx:pt idx="4152">-0.247770454</cx:pt>
          <cx:pt idx="4153">0.083333332999999996</cx:pt>
          <cx:pt idx="4154">1.34375</cx:pt>
          <cx:pt idx="4155">0.085185184999999997</cx:pt>
          <cx:pt idx="4156">1.548780488</cx:pt>
          <cx:pt idx="4157">-0.061538462000000002</cx:pt>
          <cx:pt idx="4158">0.38095238100000001</cx:pt>
          <cx:pt idx="4159">-0.17599999999999999</cx:pt>
          <cx:pt idx="4160">0.052631578999999998</cx:pt>
          <cx:pt idx="4161">1.6856</cx:pt>
          <cx:pt idx="4162">0.23749999999999999</cx:pt>
          <cx:pt idx="4163">0.63992706300000002</cx:pt>
          <cx:pt idx="4164">-0.012</cx:pt>
          <cx:pt idx="4165">0.090890909000000006</cx:pt>
          <cx:pt idx="4166">-0.025641026000000001</cx:pt>
          <cx:pt idx="4167">1.1717171719999999</cx:pt>
          <cx:pt idx="4168">0.27204947000000002</cx:pt>
          <cx:pt idx="4169">1.738738739</cx:pt>
          <cx:pt idx="4170">1.1477272730000001</cx:pt>
          <cx:pt idx="4171">-0.058823528999999999</cx:pt>
          <cx:pt idx="4172">0.074999999999999997</cx:pt>
          <cx:pt idx="4173">0.27083333300000001</cx:pt>
          <cx:pt idx="4174">0.13297872299999999</cx:pt>
          <cx:pt idx="4175">1.5806451610000001</cx:pt>
          <cx:pt idx="4176">0.79807692299999999</cx:pt>
          <cx:pt idx="4177">-0.37254902000000001</cx:pt>
          <cx:pt idx="4178">0.029411764999999999</cx:pt>
          <cx:pt idx="4179">-0.35300546399999999</cx:pt>
          <cx:pt idx="4180">1.9307116099999999</cx:pt>
          <cx:pt idx="4181">-0.19267194500000001</cx:pt>
          <cx:pt idx="4182">0.21116377</cx:pt>
          <cx:pt idx="4183">0.25930589999999998</cx:pt>
          <cx:pt idx="4184">0.021880406000000002</cx:pt>
          <cx:pt idx="4185">0.83458646599999997</cx:pt>
          <cx:pt idx="4186">1.577777778</cx:pt>
          <cx:pt idx="4187">-0.109756098</cx:pt>
          <cx:pt idx="4188">-0.15957979</cx:pt>
          <cx:pt idx="4189">0.17878787900000001</cx:pt>
          <cx:pt idx="4190">1.0000800030000001</cx:pt>
          <cx:pt idx="4191">0.114285714</cx:pt>
          <cx:pt idx="4192">0.27868852500000002</cx:pt>
          <cx:pt idx="4193">5.0473933649999996</cx:pt>
          <cx:pt idx="4194">0.47802197800000001</cx:pt>
          <cx:pt idx="4195">0.133333333</cx:pt>
          <cx:pt idx="4196">0.58208955200000001</cx:pt>
          <cx:pt idx="4197">1.476595745</cx:pt>
          <cx:pt idx="4198">-0.043992351999999998</cx:pt>
          <cx:pt idx="4199">0.18181818199999999</cx:pt>
          <cx:pt idx="4200">0.29032258100000002</cx:pt>
        </cx:lvl>
      </cx:numDim>
    </cx:data>
  </cx:chartData>
  <cx:chart>
    <cx:title pos="t" align="ctr" overlay="0">
      <cx:tx>
        <cx:txData>
          <cx:v>Percentual price change between transactions</cx:v>
        </cx:txData>
      </cx:tx>
      <cx:txPr>
        <a:bodyPr spcFirstLastPara="1" vertOverflow="ellipsis" horzOverflow="overflow" wrap="square" lIns="0" tIns="0" rIns="0" bIns="0" anchor="ctr" anchorCtr="1"/>
        <a:lstStyle/>
        <a:p>
          <a:pPr algn="ctr" rtl="0">
            <a:defRPr/>
          </a:pPr>
          <a:r>
            <a:rPr lang="en-US" sz="1400" b="0" i="0" u="none" strike="noStrike" baseline="0" dirty="0">
              <a:solidFill>
                <a:srgbClr val="28324A">
                  <a:lumMod val="65000"/>
                  <a:lumOff val="35000"/>
                </a:srgbClr>
              </a:solidFill>
              <a:latin typeface="Source Sans Pro"/>
              <a:cs typeface="Calibri" panose="020F0502020204030204" pitchFamily="34" charset="0"/>
            </a:rPr>
            <a:t>Percentual price change between transactions</a:t>
          </a:r>
        </a:p>
      </cx:txPr>
    </cx:title>
    <cx:plotArea>
      <cx:plotAreaRegion>
        <cx:series layoutId="clusteredColumn" uniqueId="{129C566C-5F9C-4A45-9B24-A4A1FC59A6DD}">
          <cx:tx>
            <cx:txData>
              <cx:f>Data!$F$1</cx:f>
              <cx:v>perc_change_p2_to_p1</cx:v>
            </cx:txData>
          </cx:tx>
          <cx:dataId val="0"/>
          <cx:layoutPr>
            <cx:binning intervalClosed="r"/>
          </cx:layoutPr>
        </cx:series>
      </cx:plotAreaRegion>
      <cx:axis id="0" hidden="1">
        <cx:catScaling gapWidth="0"/>
        <cx:tickLabels/>
      </cx:axis>
      <cx:axis id="1">
        <cx:valScaling/>
        <cx:majorGridlines/>
        <cx:tickLabels/>
      </cx:axis>
    </cx:plotArea>
  </cx:chart>
</cx:chartSpace>
</file>

<file path=ppt/charts/chartEx4.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Data!$G$2:$G$4202</cx:f>
        <cx:lvl ptCount="4201" formatCode="General">
          <cx:pt idx="0">2681</cx:pt>
          <cx:pt idx="1">3276</cx:pt>
          <cx:pt idx="2">2660</cx:pt>
          <cx:pt idx="3">3652</cx:pt>
          <cx:pt idx="4">851</cx:pt>
          <cx:pt idx="5">3675</cx:pt>
          <cx:pt idx="6">413</cx:pt>
          <cx:pt idx="7">2229</cx:pt>
          <cx:pt idx="8">2338</cx:pt>
          <cx:pt idx="9">2229</cx:pt>
          <cx:pt idx="10">2229</cx:pt>
          <cx:pt idx="11">2142</cx:pt>
          <cx:pt idx="12">2153</cx:pt>
          <cx:pt idx="13">2153</cx:pt>
          <cx:pt idx="14">1866</cx:pt>
          <cx:pt idx="15">228</cx:pt>
          <cx:pt idx="16">350</cx:pt>
          <cx:pt idx="17">1493</cx:pt>
          <cx:pt idx="18">2567</cx:pt>
          <cx:pt idx="19">1319</cx:pt>
          <cx:pt idx="20">1275</cx:pt>
          <cx:pt idx="21">2327</cx:pt>
          <cx:pt idx="22">1537</cx:pt>
          <cx:pt idx="23">2096</cx:pt>
          <cx:pt idx="24">888</cx:pt>
          <cx:pt idx="25">2165</cx:pt>
          <cx:pt idx="26">882</cx:pt>
          <cx:pt idx="27">4065</cx:pt>
          <cx:pt idx="28">1854</cx:pt>
          <cx:pt idx="29">2621</cx:pt>
          <cx:pt idx="30">1576</cx:pt>
          <cx:pt idx="31">3664</cx:pt>
          <cx:pt idx="32">2948</cx:pt>
          <cx:pt idx="33">1082</cx:pt>
          <cx:pt idx="34">3858</cx:pt>
          <cx:pt idx="35">951</cx:pt>
          <cx:pt idx="36">1407</cx:pt>
          <cx:pt idx="37">2632</cx:pt>
          <cx:pt idx="38">2632</cx:pt>
          <cx:pt idx="39">1254</cx:pt>
          <cx:pt idx="40">2254</cx:pt>
          <cx:pt idx="41">1695</cx:pt>
          <cx:pt idx="42">687</cx:pt>
          <cx:pt idx="43">2579</cx:pt>
          <cx:pt idx="44">2488</cx:pt>
          <cx:pt idx="45">1448</cx:pt>
          <cx:pt idx="46">932</cx:pt>
          <cx:pt idx="47">5172</cx:pt>
          <cx:pt idx="48">1204</cx:pt>
          <cx:pt idx="49">1862</cx:pt>
          <cx:pt idx="50">4555</cx:pt>
          <cx:pt idx="51">2044</cx:pt>
          <cx:pt idx="52">3835</cx:pt>
          <cx:pt idx="53">3410</cx:pt>
          <cx:pt idx="54">1523</cx:pt>
          <cx:pt idx="55">3410</cx:pt>
          <cx:pt idx="56">476</cx:pt>
          <cx:pt idx="57">2544</cx:pt>
          <cx:pt idx="58">2079</cx:pt>
          <cx:pt idx="59">3829</cx:pt>
          <cx:pt idx="60">2149</cx:pt>
          <cx:pt idx="61">2149</cx:pt>
          <cx:pt idx="62">2101</cx:pt>
          <cx:pt idx="63">1575</cx:pt>
          <cx:pt idx="64">1917</cx:pt>
          <cx:pt idx="65">2829</cx:pt>
          <cx:pt idx="66">2829</cx:pt>
          <cx:pt idx="67">2829</cx:pt>
          <cx:pt idx="68">1870</cx:pt>
          <cx:pt idx="69">1870</cx:pt>
          <cx:pt idx="70">520</cx:pt>
          <cx:pt idx="71">4627</cx:pt>
          <cx:pt idx="72">4787</cx:pt>
          <cx:pt idx="73">2080</cx:pt>
          <cx:pt idx="74">4590</cx:pt>
          <cx:pt idx="75">2747</cx:pt>
          <cx:pt idx="76">2772</cx:pt>
          <cx:pt idx="77">2916</cx:pt>
          <cx:pt idx="78">2384</cx:pt>
          <cx:pt idx="79">1448</cx:pt>
          <cx:pt idx="80">4152</cx:pt>
          <cx:pt idx="81">3239</cx:pt>
          <cx:pt idx="82">1775</cx:pt>
          <cx:pt idx="83">2058</cx:pt>
          <cx:pt idx="84">1253</cx:pt>
          <cx:pt idx="85">1131</cx:pt>
          <cx:pt idx="86">2400</cx:pt>
          <cx:pt idx="87">1775</cx:pt>
          <cx:pt idx="88">2999</cx:pt>
          <cx:pt idx="89">1792</cx:pt>
          <cx:pt idx="90">2058</cx:pt>
          <cx:pt idx="91">2191</cx:pt>
          <cx:pt idx="92">5463</cx:pt>
          <cx:pt idx="93">2475</cx:pt>
          <cx:pt idx="94">4466</cx:pt>
          <cx:pt idx="95">1785</cx:pt>
          <cx:pt idx="96">4266</cx:pt>
          <cx:pt idx="97">1967</cx:pt>
          <cx:pt idx="98">2779</cx:pt>
          <cx:pt idx="99">2580</cx:pt>
          <cx:pt idx="100">2849</cx:pt>
          <cx:pt idx="101">3774</cx:pt>
          <cx:pt idx="102">3151</cx:pt>
          <cx:pt idx="103">329</cx:pt>
          <cx:pt idx="104">5799</cx:pt>
          <cx:pt idx="105">362</cx:pt>
          <cx:pt idx="106">1829</cx:pt>
          <cx:pt idx="107">1393</cx:pt>
          <cx:pt idx="108">4621</cx:pt>
          <cx:pt idx="109">941</cx:pt>
          <cx:pt idx="110">1301</cx:pt>
          <cx:pt idx="111">1674</cx:pt>
          <cx:pt idx="112">1841</cx:pt>
          <cx:pt idx="113">417</cx:pt>
          <cx:pt idx="114">2169</cx:pt>
          <cx:pt idx="115">1029</cx:pt>
          <cx:pt idx="116">1608</cx:pt>
          <cx:pt idx="117">2278</cx:pt>
          <cx:pt idx="118">2074</cx:pt>
          <cx:pt idx="119">2017</cx:pt>
          <cx:pt idx="120">4497</cx:pt>
          <cx:pt idx="121">1082</cx:pt>
          <cx:pt idx="122">1083</cx:pt>
          <cx:pt idx="123">3850</cx:pt>
          <cx:pt idx="124">3549</cx:pt>
          <cx:pt idx="125">2296</cx:pt>
          <cx:pt idx="126">4712</cx:pt>
          <cx:pt idx="127">4528</cx:pt>
          <cx:pt idx="128">4158</cx:pt>
          <cx:pt idx="129">784</cx:pt>
          <cx:pt idx="130">2331</cx:pt>
          <cx:pt idx="131">2343</cx:pt>
          <cx:pt idx="132">1149</cx:pt>
          <cx:pt idx="133">2762</cx:pt>
          <cx:pt idx="134">931</cx:pt>
          <cx:pt idx="135">1845</cx:pt>
          <cx:pt idx="136">1829</cx:pt>
          <cx:pt idx="137">2039</cx:pt>
          <cx:pt idx="138">3440</cx:pt>
          <cx:pt idx="139">574</cx:pt>
          <cx:pt idx="140">3641</cx:pt>
          <cx:pt idx="141">2218</cx:pt>
          <cx:pt idx="142">988</cx:pt>
          <cx:pt idx="143">1267</cx:pt>
          <cx:pt idx="144">2538</cx:pt>
          <cx:pt idx="145">2989</cx:pt>
          <cx:pt idx="146">953</cx:pt>
          <cx:pt idx="147">3068</cx:pt>
          <cx:pt idx="148">4634</cx:pt>
          <cx:pt idx="149">683</cx:pt>
          <cx:pt idx="150">2979</cx:pt>
          <cx:pt idx="151">2929</cx:pt>
          <cx:pt idx="152">2538</cx:pt>
          <cx:pt idx="153">1318</cx:pt>
          <cx:pt idx="154">3029</cx:pt>
          <cx:pt idx="155">931</cx:pt>
          <cx:pt idx="156">1088</cx:pt>
          <cx:pt idx="157">2367</cx:pt>
          <cx:pt idx="158">860</cx:pt>
          <cx:pt idx="159">3597</cx:pt>
          <cx:pt idx="160">1237</cx:pt>
          <cx:pt idx="161">3206</cx:pt>
          <cx:pt idx="162">4920</cx:pt>
          <cx:pt idx="163">2618</cx:pt>
          <cx:pt idx="164">2447</cx:pt>
          <cx:pt idx="165">971</cx:pt>
          <cx:pt idx="166">1820</cx:pt>
          <cx:pt idx="167">1977</cx:pt>
          <cx:pt idx="168">1028</cx:pt>
          <cx:pt idx="169">1448</cx:pt>
          <cx:pt idx="170">3476</cx:pt>
          <cx:pt idx="171">1516</cx:pt>
          <cx:pt idx="172">4121</cx:pt>
          <cx:pt idx="173">3428</cx:pt>
          <cx:pt idx="174">1547</cx:pt>
          <cx:pt idx="175">2191</cx:pt>
          <cx:pt idx="176">1354</cx:pt>
          <cx:pt idx="177">1745</cx:pt>
          <cx:pt idx="178">4112</cx:pt>
          <cx:pt idx="179">2400</cx:pt>
          <cx:pt idx="180">1029</cx:pt>
          <cx:pt idx="181">4795</cx:pt>
          <cx:pt idx="182">1468</cx:pt>
          <cx:pt idx="183">5521</cx:pt>
          <cx:pt idx="184">1742</cx:pt>
          <cx:pt idx="185">1792</cx:pt>
          <cx:pt idx="186">1484</cx:pt>
          <cx:pt idx="187">3703</cx:pt>
          <cx:pt idx="188">1038</cx:pt>
          <cx:pt idx="189">1063</cx:pt>
          <cx:pt idx="190">2017</cx:pt>
          <cx:pt idx="191">3734</cx:pt>
          <cx:pt idx="192">2989</cx:pt>
          <cx:pt idx="193">442</cx:pt>
          <cx:pt idx="194">3337</cx:pt>
          <cx:pt idx="195">3878</cx:pt>
          <cx:pt idx="196">2377</cx:pt>
          <cx:pt idx="197">1302</cx:pt>
          <cx:pt idx="198">4267</cx:pt>
          <cx:pt idx="199">1946</cx:pt>
          <cx:pt idx="200">1298</cx:pt>
          <cx:pt idx="201">2463</cx:pt>
          <cx:pt idx="202">1794</cx:pt>
          <cx:pt idx="203">2274</cx:pt>
          <cx:pt idx="204">2151</cx:pt>
          <cx:pt idx="205">2584</cx:pt>
          <cx:pt idx="206">1831</cx:pt>
          <cx:pt idx="207">3461</cx:pt>
          <cx:pt idx="208">2177</cx:pt>
          <cx:pt idx="209">2127</cx:pt>
          <cx:pt idx="210">1127</cx:pt>
          <cx:pt idx="211">939</cx:pt>
          <cx:pt idx="212">1232</cx:pt>
          <cx:pt idx="213">406</cx:pt>
          <cx:pt idx="214">3255</cx:pt>
          <cx:pt idx="215">921</cx:pt>
          <cx:pt idx="216">2891</cx:pt>
          <cx:pt idx="217">1115</cx:pt>
          <cx:pt idx="218">1401</cx:pt>
          <cx:pt idx="219">1562</cx:pt>
          <cx:pt idx="220">3603</cx:pt>
          <cx:pt idx="221">1518</cx:pt>
          <cx:pt idx="222">3781</cx:pt>
          <cx:pt idx="223">905</cx:pt>
          <cx:pt idx="224">633</cx:pt>
          <cx:pt idx="225">3531</cx:pt>
          <cx:pt idx="226">1287</cx:pt>
          <cx:pt idx="227">1401</cx:pt>
          <cx:pt idx="228">1009</cx:pt>
          <cx:pt idx="229">2252</cx:pt>
          <cx:pt idx="230">1241</cx:pt>
          <cx:pt idx="231">2979</cx:pt>
          <cx:pt idx="232">2722</cx:pt>
          <cx:pt idx="233">1650</cx:pt>
          <cx:pt idx="234">2740</cx:pt>
          <cx:pt idx="235">3356</cx:pt>
          <cx:pt idx="236">1742</cx:pt>
          <cx:pt idx="237">985</cx:pt>
          <cx:pt idx="238">902</cx:pt>
          <cx:pt idx="239">1526</cx:pt>
          <cx:pt idx="240">4806</cx:pt>
          <cx:pt idx="241">1925</cx:pt>
          <cx:pt idx="242">1351</cx:pt>
          <cx:pt idx="243">759</cx:pt>
          <cx:pt idx="244">4342</cx:pt>
          <cx:pt idx="245">497</cx:pt>
          <cx:pt idx="246">1451</cx:pt>
          <cx:pt idx="247">5285</cx:pt>
          <cx:pt idx="248">2594</cx:pt>
          <cx:pt idx="249">2236</cx:pt>
          <cx:pt idx="250">3195</cx:pt>
          <cx:pt idx="251">3010</cx:pt>
          <cx:pt idx="252">3176</cx:pt>
          <cx:pt idx="253">362</cx:pt>
          <cx:pt idx="254">2961</cx:pt>
          <cx:pt idx="255">1239</cx:pt>
          <cx:pt idx="256">2559</cx:pt>
          <cx:pt idx="257">5298</cx:pt>
          <cx:pt idx="258">4350</cx:pt>
          <cx:pt idx="259">2940</cx:pt>
          <cx:pt idx="260">1674</cx:pt>
          <cx:pt idx="261">1358</cx:pt>
          <cx:pt idx="262">1214</cx:pt>
          <cx:pt idx="263">968</cx:pt>
          <cx:pt idx="264">1613</cx:pt>
          <cx:pt idx="265">1580</cx:pt>
          <cx:pt idx="266">853</cx:pt>
          <cx:pt idx="267">5869</cx:pt>
          <cx:pt idx="268">1416</cx:pt>
          <cx:pt idx="269">1133</cx:pt>
          <cx:pt idx="270">1454</cx:pt>
          <cx:pt idx="271">2465</cx:pt>
          <cx:pt idx="272">3404</cx:pt>
          <cx:pt idx="273">1518</cx:pt>
          <cx:pt idx="274">1200</cx:pt>
          <cx:pt idx="275">2783</cx:pt>
          <cx:pt idx="276">3491</cx:pt>
          <cx:pt idx="277">2625</cx:pt>
          <cx:pt idx="278">2096</cx:pt>
          <cx:pt idx="279">4502</cx:pt>
          <cx:pt idx="280">4571</cx:pt>
          <cx:pt idx="281">1064</cx:pt>
          <cx:pt idx="282">1294</cx:pt>
          <cx:pt idx="283">370</cx:pt>
          <cx:pt idx="284">1829</cx:pt>
          <cx:pt idx="285">2169</cx:pt>
          <cx:pt idx="286">1119</cx:pt>
          <cx:pt idx="287">2824</cx:pt>
          <cx:pt idx="288">2979</cx:pt>
          <cx:pt idx="289">1575</cx:pt>
          <cx:pt idx="290">2680</cx:pt>
          <cx:pt idx="291">2839</cx:pt>
          <cx:pt idx="292">2839</cx:pt>
          <cx:pt idx="293">2177</cx:pt>
          <cx:pt idx="294">2589</cx:pt>
          <cx:pt idx="295">2772</cx:pt>
          <cx:pt idx="296">2538</cx:pt>
          <cx:pt idx="297">1373</cx:pt>
          <cx:pt idx="298">1638</cx:pt>
          <cx:pt idx="299">3567</cx:pt>
          <cx:pt idx="300">717</cx:pt>
          <cx:pt idx="301">1574</cx:pt>
          <cx:pt idx="302">1638</cx:pt>
          <cx:pt idx="303">1148</cx:pt>
          <cx:pt idx="304">2648</cx:pt>
          <cx:pt idx="305">3831</cx:pt>
          <cx:pt idx="306">2473</cx:pt>
          <cx:pt idx="307">5357</cx:pt>
          <cx:pt idx="308">2779</cx:pt>
          <cx:pt idx="309">1330</cx:pt>
          <cx:pt idx="310">1732</cx:pt>
          <cx:pt idx="311">1662</cx:pt>
          <cx:pt idx="312">4549</cx:pt>
          <cx:pt idx="313">1616</cx:pt>
          <cx:pt idx="314">1831</cx:pt>
          <cx:pt idx="315">4885</cx:pt>
          <cx:pt idx="316">2722</cx:pt>
          <cx:pt idx="317">3572</cx:pt>
          <cx:pt idx="318">2511</cx:pt>
          <cx:pt idx="319">1271</cx:pt>
          <cx:pt idx="320">1842</cx:pt>
          <cx:pt idx="321">2534</cx:pt>
          <cx:pt idx="322">1582</cx:pt>
          <cx:pt idx="323">3039</cx:pt>
          <cx:pt idx="324">502</cx:pt>
          <cx:pt idx="325">2791</cx:pt>
          <cx:pt idx="326">4436</cx:pt>
          <cx:pt idx="327">2603</cx:pt>
          <cx:pt idx="328">672</cx:pt>
          <cx:pt idx="329">2933</cx:pt>
          <cx:pt idx="330">3240</cx:pt>
          <cx:pt idx="331">362</cx:pt>
          <cx:pt idx="332">2406</cx:pt>
          <cx:pt idx="333">1438</cx:pt>
          <cx:pt idx="334">4612</cx:pt>
          <cx:pt idx="335">451</cx:pt>
          <cx:pt idx="336">2897</cx:pt>
          <cx:pt idx="337">1503</cx:pt>
          <cx:pt idx="338">3700</cx:pt>
          <cx:pt idx="339">2466</cx:pt>
          <cx:pt idx="340">1994</cx:pt>
          <cx:pt idx="341">3850</cx:pt>
          <cx:pt idx="342">1870</cx:pt>
          <cx:pt idx="343">3524</cx:pt>
          <cx:pt idx="344">2041</cx:pt>
          <cx:pt idx="345">2119</cx:pt>
          <cx:pt idx="346">2754</cx:pt>
          <cx:pt idx="347">1257</cx:pt>
          <cx:pt idx="348">3507</cx:pt>
          <cx:pt idx="349">2538</cx:pt>
          <cx:pt idx="350">3676</cx:pt>
          <cx:pt idx="351">2393</cx:pt>
          <cx:pt idx="352">476</cx:pt>
          <cx:pt idx="353">3418</cx:pt>
          <cx:pt idx="354">3028</cx:pt>
          <cx:pt idx="355">4182</cx:pt>
          <cx:pt idx="356">731</cx:pt>
          <cx:pt idx="357">2779</cx:pt>
          <cx:pt idx="358">1582</cx:pt>
          <cx:pt idx="359">5975</cx:pt>
          <cx:pt idx="360">4371</cx:pt>
          <cx:pt idx="361">3467</cx:pt>
          <cx:pt idx="362">1947</cx:pt>
          <cx:pt idx="363">2213</cx:pt>
          <cx:pt idx="364">798</cx:pt>
          <cx:pt idx="365">726</cx:pt>
          <cx:pt idx="366">1239</cx:pt>
          <cx:pt idx="367">2014</cx:pt>
          <cx:pt idx="368">3493</cx:pt>
          <cx:pt idx="369">5139</cx:pt>
          <cx:pt idx="370">3196</cx:pt>
          <cx:pt idx="371">3094</cx:pt>
          <cx:pt idx="372">462</cx:pt>
          <cx:pt idx="373">1028</cx:pt>
          <cx:pt idx="374">1869</cx:pt>
          <cx:pt idx="375">4412</cx:pt>
          <cx:pt idx="376">476</cx:pt>
          <cx:pt idx="377">3079</cx:pt>
          <cx:pt idx="378">2037</cx:pt>
          <cx:pt idx="379">1477</cx:pt>
          <cx:pt idx="380">2438</cx:pt>
          <cx:pt idx="381">2455</cx:pt>
          <cx:pt idx="382">2667</cx:pt>
          <cx:pt idx="383">4354</cx:pt>
          <cx:pt idx="384">4735</cx:pt>
          <cx:pt idx="385">3679</cx:pt>
          <cx:pt idx="386">2754</cx:pt>
          <cx:pt idx="387">2447</cx:pt>
          <cx:pt idx="388">598</cx:pt>
          <cx:pt idx="389">1711</cx:pt>
          <cx:pt idx="390">2998</cx:pt>
          <cx:pt idx="391">4656</cx:pt>
          <cx:pt idx="392">3209</cx:pt>
          <cx:pt idx="393">5975</cx:pt>
          <cx:pt idx="394">2519</cx:pt>
          <cx:pt idx="395">4165</cx:pt>
          <cx:pt idx="396">476</cx:pt>
          <cx:pt idx="397">1502</cx:pt>
          <cx:pt idx="398">1519</cx:pt>
          <cx:pt idx="399">2255</cx:pt>
          <cx:pt idx="400">1502</cx:pt>
          <cx:pt idx="401">2450</cx:pt>
          <cx:pt idx="402">3762</cx:pt>
          <cx:pt idx="403">1764</cx:pt>
          <cx:pt idx="404">2035</cx:pt>
          <cx:pt idx="405">2636</cx:pt>
          <cx:pt idx="406">1879</cx:pt>
          <cx:pt idx="407">1966</cx:pt>
          <cx:pt idx="408">1386</cx:pt>
          <cx:pt idx="409">3912</cx:pt>
          <cx:pt idx="410">2594</cx:pt>
          <cx:pt idx="411">3019</cx:pt>
          <cx:pt idx="412">3135</cx:pt>
          <cx:pt idx="413">2457</cx:pt>
          <cx:pt idx="414">2484</cx:pt>
          <cx:pt idx="415">2987</cx:pt>
          <cx:pt idx="416">2411</cx:pt>
          <cx:pt idx="417">1473</cx:pt>
          <cx:pt idx="418">2996</cx:pt>
          <cx:pt idx="419">1842</cx:pt>
          <cx:pt idx="420">5362</cx:pt>
          <cx:pt idx="421">1718</cx:pt>
          <cx:pt idx="422">1018</cx:pt>
          <cx:pt idx="423">1855</cx:pt>
          <cx:pt idx="424">5048</cx:pt>
          <cx:pt idx="425">2723</cx:pt>
          <cx:pt idx="426">1821</cx:pt>
          <cx:pt idx="427">2676</cx:pt>
          <cx:pt idx="428">2457</cx:pt>
          <cx:pt idx="429">5227</cx:pt>
          <cx:pt idx="430">3019</cx:pt>
          <cx:pt idx="431">3414</cx:pt>
          <cx:pt idx="432">4197</cx:pt>
          <cx:pt idx="433">2285</cx:pt>
          <cx:pt idx="434">5768</cx:pt>
          <cx:pt idx="435">2103</cx:pt>
          <cx:pt idx="436">2159</cx:pt>
          <cx:pt idx="437">1700</cx:pt>
          <cx:pt idx="438">2912</cx:pt>
          <cx:pt idx="439">1089</cx:pt>
          <cx:pt idx="440">4805</cx:pt>
          <cx:pt idx="441">910</cx:pt>
          <cx:pt idx="442">1617</cx:pt>
          <cx:pt idx="443">324</cx:pt>
          <cx:pt idx="444">3302</cx:pt>
          <cx:pt idx="445">4059</cx:pt>
          <cx:pt idx="446">3430</cx:pt>
          <cx:pt idx="447">1397</cx:pt>
          <cx:pt idx="448">3430</cx:pt>
          <cx:pt idx="449">4059</cx:pt>
          <cx:pt idx="450">1831</cx:pt>
          <cx:pt idx="451">3430</cx:pt>
          <cx:pt idx="452">1969</cx:pt>
          <cx:pt idx="453">5163</cx:pt>
          <cx:pt idx="454">3227</cx:pt>
          <cx:pt idx="455">4676</cx:pt>
          <cx:pt idx="456">826</cx:pt>
          <cx:pt idx="457">2212</cx:pt>
          <cx:pt idx="458">896</cx:pt>
          <cx:pt idx="459">287</cx:pt>
          <cx:pt idx="460">4899</cx:pt>
          <cx:pt idx="461">663</cx:pt>
          <cx:pt idx="462">2023</cx:pt>
          <cx:pt idx="463">1169</cx:pt>
          <cx:pt idx="464">2166</cx:pt>
          <cx:pt idx="465">2049</cx:pt>
          <cx:pt idx="466">809</cx:pt>
          <cx:pt idx="467">3223</cx:pt>
          <cx:pt idx="468">2670</cx:pt>
          <cx:pt idx="469">3583</cx:pt>
          <cx:pt idx="470">216</cx:pt>
          <cx:pt idx="471">4095</cx:pt>
          <cx:pt idx="472">528</cx:pt>
          <cx:pt idx="473">4544</cx:pt>
          <cx:pt idx="474">1405</cx:pt>
          <cx:pt idx="475">2422</cx:pt>
          <cx:pt idx="476">2942</cx:pt>
          <cx:pt idx="477">1540</cx:pt>
          <cx:pt idx="478">3078</cx:pt>
          <cx:pt idx="479">1890</cx:pt>
          <cx:pt idx="480">3398</cx:pt>
          <cx:pt idx="481">1953</cx:pt>
          <cx:pt idx="482">1143</cx:pt>
          <cx:pt idx="483">3914</cx:pt>
          <cx:pt idx="484">1107</cx:pt>
          <cx:pt idx="485">4704</cx:pt>
          <cx:pt idx="486">518</cx:pt>
          <cx:pt idx="487">2161</cx:pt>
          <cx:pt idx="488">2002</cx:pt>
          <cx:pt idx="489">4256</cx:pt>
          <cx:pt idx="490">3150</cx:pt>
          <cx:pt idx="491">3504</cx:pt>
          <cx:pt idx="492">3897</cx:pt>
          <cx:pt idx="493">2345</cx:pt>
          <cx:pt idx="494">819</cx:pt>
          <cx:pt idx="495">2604</cx:pt>
          <cx:pt idx="496">2003</cx:pt>
          <cx:pt idx="497">2225</cx:pt>
          <cx:pt idx="498">2604</cx:pt>
          <cx:pt idx="499">2245</cx:pt>
          <cx:pt idx="500">3374</cx:pt>
          <cx:pt idx="501">884</cx:pt>
          <cx:pt idx="502">1757</cx:pt>
          <cx:pt idx="503">2258</cx:pt>
          <cx:pt idx="504">5264</cx:pt>
          <cx:pt idx="505">1453</cx:pt>
          <cx:pt idx="506">1988</cx:pt>
          <cx:pt idx="507">3757</cx:pt>
          <cx:pt idx="508">4398</cx:pt>
          <cx:pt idx="509">1127</cx:pt>
          <cx:pt idx="510">2616</cx:pt>
          <cx:pt idx="511">2698</cx:pt>
          <cx:pt idx="512">4333</cx:pt>
          <cx:pt idx="513">2745</cx:pt>
          <cx:pt idx="514">1883</cx:pt>
          <cx:pt idx="515">5145</cx:pt>
          <cx:pt idx="516">2345</cx:pt>
          <cx:pt idx="517">1280</cx:pt>
          <cx:pt idx="518">2620</cx:pt>
          <cx:pt idx="519">2362</cx:pt>
          <cx:pt idx="520">1183</cx:pt>
          <cx:pt idx="521">1650</cx:pt>
          <cx:pt idx="522">2674</cx:pt>
          <cx:pt idx="523">4175</cx:pt>
          <cx:pt idx="524">2045</cx:pt>
          <cx:pt idx="525">3035</cx:pt>
          <cx:pt idx="526">2229</cx:pt>
          <cx:pt idx="527">2484</cx:pt>
          <cx:pt idx="528">1371</cx:pt>
          <cx:pt idx="529">2048</cx:pt>
          <cx:pt idx="530">2683</cx:pt>
          <cx:pt idx="531">2856</cx:pt>
          <cx:pt idx="532">508</cx:pt>
          <cx:pt idx="533">2989</cx:pt>
          <cx:pt idx="534">4305</cx:pt>
          <cx:pt idx="535">2779</cx:pt>
          <cx:pt idx="536">4368</cx:pt>
          <cx:pt idx="537">5506</cx:pt>
          <cx:pt idx="538">4725</cx:pt>
          <cx:pt idx="539">2884</cx:pt>
          <cx:pt idx="540">400</cx:pt>
          <cx:pt idx="541">4241</cx:pt>
          <cx:pt idx="542">3418</cx:pt>
          <cx:pt idx="543">1933</cx:pt>
          <cx:pt idx="544">2583</cx:pt>
          <cx:pt idx="545">1650</cx:pt>
          <cx:pt idx="546">3745</cx:pt>
          <cx:pt idx="547">3128</cx:pt>
          <cx:pt idx="548">551</cx:pt>
          <cx:pt idx="549">2229</cx:pt>
          <cx:pt idx="550">2660</cx:pt>
          <cx:pt idx="551">465</cx:pt>
          <cx:pt idx="552">3024</cx:pt>
          <cx:pt idx="553">3394</cx:pt>
          <cx:pt idx="554">3042</cx:pt>
          <cx:pt idx="555">4158</cx:pt>
          <cx:pt idx="556">360</cx:pt>
          <cx:pt idx="557">4162</cx:pt>
          <cx:pt idx="558">2674</cx:pt>
          <cx:pt idx="559">5216</cx:pt>
          <cx:pt idx="560">4165</cx:pt>
          <cx:pt idx="561">634</cx:pt>
          <cx:pt idx="562">4703</cx:pt>
          <cx:pt idx="563">5798</cx:pt>
          <cx:pt idx="564">4378</cx:pt>
          <cx:pt idx="565">1968</cx:pt>
          <cx:pt idx="566">3042</cx:pt>
          <cx:pt idx="567">2659</cx:pt>
          <cx:pt idx="568">4611</cx:pt>
          <cx:pt idx="569">5208</cx:pt>
          <cx:pt idx="570">5264</cx:pt>
          <cx:pt idx="571">1319</cx:pt>
          <cx:pt idx="572">1803</cx:pt>
          <cx:pt idx="573">5003</cx:pt>
          <cx:pt idx="574">4459</cx:pt>
          <cx:pt idx="575">2695</cx:pt>
          <cx:pt idx="576">1830</cx:pt>
          <cx:pt idx="577">1690</cx:pt>
          <cx:pt idx="578">3185</cx:pt>
          <cx:pt idx="579">2731</cx:pt>
          <cx:pt idx="580">3570</cx:pt>
          <cx:pt idx="581">813</cx:pt>
          <cx:pt idx="582">3302</cx:pt>
          <cx:pt idx="583">1474</cx:pt>
          <cx:pt idx="584">1118</cx:pt>
          <cx:pt idx="585">2628</cx:pt>
          <cx:pt idx="586">1097</cx:pt>
          <cx:pt idx="587">442</cx:pt>
          <cx:pt idx="588">1183</cx:pt>
          <cx:pt idx="589">3527</cx:pt>
          <cx:pt idx="590">1271</cx:pt>
          <cx:pt idx="591">1755</cx:pt>
          <cx:pt idx="592">2121</cx:pt>
          <cx:pt idx="593">2625</cx:pt>
          <cx:pt idx="594">5584</cx:pt>
          <cx:pt idx="595">2782</cx:pt>
          <cx:pt idx="596">427</cx:pt>
          <cx:pt idx="597">569</cx:pt>
          <cx:pt idx="598">784</cx:pt>
          <cx:pt idx="599">2505</cx:pt>
          <cx:pt idx="600">1874</cx:pt>
          <cx:pt idx="601">2982</cx:pt>
          <cx:pt idx="602">4138</cx:pt>
          <cx:pt idx="603">781</cx:pt>
          <cx:pt idx="604">1488</cx:pt>
          <cx:pt idx="605">2761</cx:pt>
          <cx:pt idx="606">2111</cx:pt>
          <cx:pt idx="607">3302</cx:pt>
          <cx:pt idx="608">1030</cx:pt>
          <cx:pt idx="609">2839</cx:pt>
          <cx:pt idx="610">1469</cx:pt>
          <cx:pt idx="611">502</cx:pt>
          <cx:pt idx="612">3184</cx:pt>
          <cx:pt idx="613">669</cx:pt>
          <cx:pt idx="614">4547</cx:pt>
          <cx:pt idx="615">2750</cx:pt>
          <cx:pt idx="616">1708</cx:pt>
          <cx:pt idx="617">1558</cx:pt>
          <cx:pt idx="618">1327</cx:pt>
          <cx:pt idx="619">1106</cx:pt>
          <cx:pt idx="620">2094</cx:pt>
          <cx:pt idx="621">4851</cx:pt>
          <cx:pt idx="622">1450</cx:pt>
          <cx:pt idx="623">4411</cx:pt>
          <cx:pt idx="624">2345</cx:pt>
          <cx:pt idx="625">4366</cx:pt>
          <cx:pt idx="626">2655</cx:pt>
          <cx:pt idx="627">4009</cx:pt>
          <cx:pt idx="628">1393</cx:pt>
          <cx:pt idx="629">1204</cx:pt>
          <cx:pt idx="630">2492</cx:pt>
          <cx:pt idx="631">2212</cx:pt>
          <cx:pt idx="632">2839</cx:pt>
          <cx:pt idx="633">2492</cx:pt>
          <cx:pt idx="634">1403</cx:pt>
          <cx:pt idx="635">3570</cx:pt>
          <cx:pt idx="636">3867</cx:pt>
          <cx:pt idx="637">3251</cx:pt>
          <cx:pt idx="638">616</cx:pt>
          <cx:pt idx="639">3493</cx:pt>
          <cx:pt idx="640">2932</cx:pt>
          <cx:pt idx="641">1790</cx:pt>
          <cx:pt idx="642">3023</cx:pt>
          <cx:pt idx="643">3829</cx:pt>
          <cx:pt idx="644">2188</cx:pt>
          <cx:pt idx="645">4199</cx:pt>
          <cx:pt idx="646">1783</cx:pt>
          <cx:pt idx="647">3829</cx:pt>
          <cx:pt idx="648">339</cx:pt>
          <cx:pt idx="649">3440</cx:pt>
          <cx:pt idx="650">2900</cx:pt>
          <cx:pt idx="651">3745</cx:pt>
          <cx:pt idx="652">3244</cx:pt>
          <cx:pt idx="653">4196</cx:pt>
          <cx:pt idx="654">3229</cx:pt>
          <cx:pt idx="655">2205</cx:pt>
          <cx:pt idx="656">1169</cx:pt>
          <cx:pt idx="657">2975</cx:pt>
          <cx:pt idx="658">3081</cx:pt>
          <cx:pt idx="659">3548</cx:pt>
          <cx:pt idx="660">1107</cx:pt>
          <cx:pt idx="661">5660</cx:pt>
          <cx:pt idx="662">4555</cx:pt>
          <cx:pt idx="663">1130</cx:pt>
          <cx:pt idx="664">1791</cx:pt>
          <cx:pt idx="665">3567</cx:pt>
          <cx:pt idx="666">1203</cx:pt>
          <cx:pt idx="667">1715</cx:pt>
          <cx:pt idx="668">2117</cx:pt>
          <cx:pt idx="669">1449</cx:pt>
          <cx:pt idx="670">1876</cx:pt>
          <cx:pt idx="671">2053</cx:pt>
          <cx:pt idx="672">4161</cx:pt>
          <cx:pt idx="673">2979</cx:pt>
          <cx:pt idx="674">2226</cx:pt>
          <cx:pt idx="675">2625</cx:pt>
          <cx:pt idx="676">2415</cx:pt>
          <cx:pt idx="677">699</cx:pt>
          <cx:pt idx="678">2408</cx:pt>
          <cx:pt idx="679">2793</cx:pt>
          <cx:pt idx="680">2380</cx:pt>
          <cx:pt idx="681">2226</cx:pt>
          <cx:pt idx="682">1649</cx:pt>
          <cx:pt idx="683">1649</cx:pt>
          <cx:pt idx="684">1561</cx:pt>
          <cx:pt idx="685">3527</cx:pt>
          <cx:pt idx="686">2628</cx:pt>
          <cx:pt idx="687">1827</cx:pt>
          <cx:pt idx="688">1739</cx:pt>
          <cx:pt idx="689">2186</cx:pt>
          <cx:pt idx="690">1130</cx:pt>
          <cx:pt idx="691">3654</cx:pt>
          <cx:pt idx="692">3955</cx:pt>
          <cx:pt idx="693">2391</cx:pt>
          <cx:pt idx="694">2723</cx:pt>
          <cx:pt idx="695">1494</cx:pt>
          <cx:pt idx="696">3514</cx:pt>
          <cx:pt idx="697">3514</cx:pt>
          <cx:pt idx="698">3633</cx:pt>
          <cx:pt idx="699">2947</cx:pt>
          <cx:pt idx="700">377</cx:pt>
          <cx:pt idx="701">4255</cx:pt>
          <cx:pt idx="702">3535</cx:pt>
          <cx:pt idx="703">2338</cx:pt>
          <cx:pt idx="704">1624</cx:pt>
          <cx:pt idx="705">1393</cx:pt>
          <cx:pt idx="706">1609</cx:pt>
          <cx:pt idx="707">625</cx:pt>
          <cx:pt idx="708">1339</cx:pt>
          <cx:pt idx="709">2947</cx:pt>
          <cx:pt idx="710">1624</cx:pt>
          <cx:pt idx="711">2303</cx:pt>
          <cx:pt idx="712">4127</cx:pt>
          <cx:pt idx="713">2101</cx:pt>
          <cx:pt idx="714">2681</cx:pt>
          <cx:pt idx="715">3254</cx:pt>
          <cx:pt idx="716">967</cx:pt>
          <cx:pt idx="717">3827</cx:pt>
          <cx:pt idx="718">578</cx:pt>
          <cx:pt idx="719">5975</cx:pt>
          <cx:pt idx="720">2648</cx:pt>
          <cx:pt idx="721">1558</cx:pt>
          <cx:pt idx="722">3498</cx:pt>
          <cx:pt idx="723">669</cx:pt>
          <cx:pt idx="724">773</cx:pt>
          <cx:pt idx="725">1064</cx:pt>
          <cx:pt idx="726">930</cx:pt>
          <cx:pt idx="727">3078</cx:pt>
          <cx:pt idx="728">5975</cx:pt>
          <cx:pt idx="729">4375</cx:pt>
          <cx:pt idx="730">3527</cx:pt>
          <cx:pt idx="731">1557</cx:pt>
          <cx:pt idx="732">2259</cx:pt>
          <cx:pt idx="733">3664</cx:pt>
          <cx:pt idx="734">1644</cx:pt>
          <cx:pt idx="735">1855</cx:pt>
          <cx:pt idx="736">788</cx:pt>
          <cx:pt idx="737">3614</cx:pt>
          <cx:pt idx="738">1558</cx:pt>
          <cx:pt idx="739">1945</cx:pt>
          <cx:pt idx="740">1126</cx:pt>
          <cx:pt idx="741">3885</cx:pt>
          <cx:pt idx="742">3554</cx:pt>
          <cx:pt idx="743">2509</cx:pt>
          <cx:pt idx="744">524</cx:pt>
          <cx:pt idx="745">1791</cx:pt>
          <cx:pt idx="746">3073</cx:pt>
          <cx:pt idx="747">3256</cx:pt>
          <cx:pt idx="748">3201</cx:pt>
          <cx:pt idx="749">2373</cx:pt>
          <cx:pt idx="750">1881</cx:pt>
          <cx:pt idx="751">3234</cx:pt>
          <cx:pt idx="752">2410</cx:pt>
          <cx:pt idx="753">4541</cx:pt>
          <cx:pt idx="754">5345</cx:pt>
          <cx:pt idx="755">306</cx:pt>
          <cx:pt idx="756">728</cx:pt>
          <cx:pt idx="757">530</cx:pt>
          <cx:pt idx="758">2831</cx:pt>
          <cx:pt idx="759">2618</cx:pt>
          <cx:pt idx="760">2897</cx:pt>
          <cx:pt idx="761">2125</cx:pt>
          <cx:pt idx="762">3040</cx:pt>
          <cx:pt idx="763">2101</cx:pt>
          <cx:pt idx="764">1802</cx:pt>
          <cx:pt idx="765">2620</cx:pt>
          <cx:pt idx="766">4309</cx:pt>
          <cx:pt idx="767">459</cx:pt>
          <cx:pt idx="768">1828</cx:pt>
          <cx:pt idx="769">4921</cx:pt>
          <cx:pt idx="770">2059</cx:pt>
          <cx:pt idx="771">4707</cx:pt>
          <cx:pt idx="772">4792</cx:pt>
          <cx:pt idx="773">4612</cx:pt>
          <cx:pt idx="774">1623</cx:pt>
          <cx:pt idx="775">3167</cx:pt>
          <cx:pt idx="776">2558</cx:pt>
          <cx:pt idx="777">1442</cx:pt>
          <cx:pt idx="778">465</cx:pt>
          <cx:pt idx="779">3299</cx:pt>
          <cx:pt idx="780">1155</cx:pt>
          <cx:pt idx="781">4640</cx:pt>
          <cx:pt idx="782">1337</cx:pt>
          <cx:pt idx="783">3083</cx:pt>
          <cx:pt idx="784">921</cx:pt>
          <cx:pt idx="785">414</cx:pt>
          <cx:pt idx="786">2029</cx:pt>
          <cx:pt idx="787">952</cx:pt>
          <cx:pt idx="788">2125</cx:pt>
          <cx:pt idx="789">1558</cx:pt>
          <cx:pt idx="790">595</cx:pt>
          <cx:pt idx="791">1318</cx:pt>
          <cx:pt idx="792">2674</cx:pt>
          <cx:pt idx="793">1582</cx:pt>
          <cx:pt idx="794">1372</cx:pt>
          <cx:pt idx="795">955</cx:pt>
          <cx:pt idx="796">1582</cx:pt>
          <cx:pt idx="797">1775</cx:pt>
          <cx:pt idx="798">1265</cx:pt>
          <cx:pt idx="799">2632</cx:pt>
          <cx:pt idx="800">5428</cx:pt>
          <cx:pt idx="801">2401</cx:pt>
          <cx:pt idx="802">1932</cx:pt>
          <cx:pt idx="803">2763</cx:pt>
          <cx:pt idx="804">1352</cx:pt>
          <cx:pt idx="805">329</cx:pt>
          <cx:pt idx="806">1033</cx:pt>
          <cx:pt idx="807">1526</cx:pt>
          <cx:pt idx="808">1188</cx:pt>
          <cx:pt idx="809">2573</cx:pt>
          <cx:pt idx="810">1778</cx:pt>
          <cx:pt idx="811">1577</cx:pt>
          <cx:pt idx="812">2481</cx:pt>
          <cx:pt idx="813">3042</cx:pt>
          <cx:pt idx="814">898</cx:pt>
          <cx:pt idx="815">3775</cx:pt>
          <cx:pt idx="816">3083</cx:pt>
          <cx:pt idx="817">1825</cx:pt>
          <cx:pt idx="818">497</cx:pt>
          <cx:pt idx="819">1397</cx:pt>
          <cx:pt idx="820">4774</cx:pt>
          <cx:pt idx="821">1107</cx:pt>
          <cx:pt idx="822">2608</cx:pt>
          <cx:pt idx="823">1230</cx:pt>
          <cx:pt idx="824">2063</cx:pt>
          <cx:pt idx="825">1558</cx:pt>
          <cx:pt idx="826">4993</cx:pt>
          <cx:pt idx="827">2101</cx:pt>
          <cx:pt idx="828">1468</cx:pt>
          <cx:pt idx="829">3663</cx:pt>
          <cx:pt idx="830">2485</cx:pt>
          <cx:pt idx="831">1134</cx:pt>
          <cx:pt idx="832">1841</cx:pt>
          <cx:pt idx="833">4621</cx:pt>
          <cx:pt idx="834">3850</cx:pt>
          <cx:pt idx="835">2360</cx:pt>
          <cx:pt idx="836">2400</cx:pt>
          <cx:pt idx="837">944</cx:pt>
          <cx:pt idx="838">921</cx:pt>
          <cx:pt idx="839">1319</cx:pt>
          <cx:pt idx="840">2806</cx:pt>
          <cx:pt idx="841">1459</cx:pt>
          <cx:pt idx="842">1916</cx:pt>
          <cx:pt idx="843">3154</cx:pt>
          <cx:pt idx="844">2115</cx:pt>
          <cx:pt idx="845">3782</cx:pt>
          <cx:pt idx="846">1344</cx:pt>
          <cx:pt idx="847">3527</cx:pt>
          <cx:pt idx="848">2042</cx:pt>
          <cx:pt idx="849">2589</cx:pt>
          <cx:pt idx="850">1177</cx:pt>
          <cx:pt idx="851">3647</cx:pt>
          <cx:pt idx="852">1772</cx:pt>
          <cx:pt idx="853">2674</cx:pt>
          <cx:pt idx="854">1829</cx:pt>
          <cx:pt idx="855">1575</cx:pt>
          <cx:pt idx="856">1542</cx:pt>
          <cx:pt idx="857">1678</cx:pt>
          <cx:pt idx="858">1444</cx:pt>
          <cx:pt idx="859">1343</cx:pt>
          <cx:pt idx="860">1891</cx:pt>
          <cx:pt idx="861">1127</cx:pt>
          <cx:pt idx="862">3647</cx:pt>
          <cx:pt idx="863">3997</cx:pt>
          <cx:pt idx="864">1918</cx:pt>
          <cx:pt idx="865">2571</cx:pt>
          <cx:pt idx="866">2240</cx:pt>
          <cx:pt idx="867">5513</cx:pt>
          <cx:pt idx="868">4631</cx:pt>
          <cx:pt idx="869">4398</cx:pt>
          <cx:pt idx="870">553</cx:pt>
          <cx:pt idx="871">4283</cx:pt>
          <cx:pt idx="872">2839</cx:pt>
          <cx:pt idx="873">1033</cx:pt>
          <cx:pt idx="874">3563</cx:pt>
          <cx:pt idx="875">1134</cx:pt>
          <cx:pt idx="876">2310</cx:pt>
          <cx:pt idx="877">812</cx:pt>
          <cx:pt idx="878">1916</cx:pt>
          <cx:pt idx="879">2619</cx:pt>
          <cx:pt idx="880">4217</cx:pt>
          <cx:pt idx="881">4389</cx:pt>
          <cx:pt idx="882">3167</cx:pt>
          <cx:pt idx="883">4151</cx:pt>
          <cx:pt idx="884">1169</cx:pt>
          <cx:pt idx="885">2016</cx:pt>
          <cx:pt idx="886">531</cx:pt>
          <cx:pt idx="887">3865</cx:pt>
          <cx:pt idx="888">4787</cx:pt>
          <cx:pt idx="889">2423</cx:pt>
          <cx:pt idx="890">1428</cx:pt>
          <cx:pt idx="891">2471</cx:pt>
          <cx:pt idx="892">1533</cx:pt>
          <cx:pt idx="893">2325</cx:pt>
          <cx:pt idx="894">2873</cx:pt>
          <cx:pt idx="895">3782</cx:pt>
          <cx:pt idx="896">1344</cx:pt>
          <cx:pt idx="897">2043</cx:pt>
          <cx:pt idx="898">5383</cx:pt>
          <cx:pt idx="899">3461</cx:pt>
          <cx:pt idx="900">3744</cx:pt>
          <cx:pt idx="901">3006</cx:pt>
          <cx:pt idx="902">3317</cx:pt>
          <cx:pt idx="903">2117</cx:pt>
          <cx:pt idx="904">4359</cx:pt>
          <cx:pt idx="905">2783</cx:pt>
          <cx:pt idx="906">1869</cx:pt>
          <cx:pt idx="907">1309</cx:pt>
          <cx:pt idx="908">1243</cx:pt>
          <cx:pt idx="909">3011</cx:pt>
          <cx:pt idx="910">1616</cx:pt>
          <cx:pt idx="911">2191</cx:pt>
          <cx:pt idx="912">1608</cx:pt>
          <cx:pt idx="913">3078</cx:pt>
          <cx:pt idx="914">2628</cx:pt>
          <cx:pt idx="915">2455</cx:pt>
          <cx:pt idx="916">2393</cx:pt>
          <cx:pt idx="917">1810</cx:pt>
          <cx:pt idx="918">2310</cx:pt>
          <cx:pt idx="919">2135</cx:pt>
          <cx:pt idx="920">1246</cx:pt>
          <cx:pt idx="921">3679</cx:pt>
          <cx:pt idx="922">3679</cx:pt>
          <cx:pt idx="923">1529</cx:pt>
          <cx:pt idx="924">3815</cx:pt>
          <cx:pt idx="925">1468</cx:pt>
          <cx:pt idx="926">2349</cx:pt>
          <cx:pt idx="927">2826</cx:pt>
          <cx:pt idx="928">1455</cx:pt>
          <cx:pt idx="929">3780</cx:pt>
          <cx:pt idx="930">2423</cx:pt>
          <cx:pt idx="931">3720</cx:pt>
          <cx:pt idx="932">3875</cx:pt>
          <cx:pt idx="933">1816</cx:pt>
          <cx:pt idx="934">5514</cx:pt>
          <cx:pt idx="935">2693</cx:pt>
          <cx:pt idx="936">1313</cx:pt>
          <cx:pt idx="937">2146</cx:pt>
          <cx:pt idx="938">628</cx:pt>
          <cx:pt idx="939">2447</cx:pt>
          <cx:pt idx="940">2281</cx:pt>
          <cx:pt idx="941">5185</cx:pt>
          <cx:pt idx="942">823</cx:pt>
          <cx:pt idx="943">1551</cx:pt>
          <cx:pt idx="944">5514</cx:pt>
          <cx:pt idx="945">3556</cx:pt>
          <cx:pt idx="946">2409</cx:pt>
          <cx:pt idx="947">1355</cx:pt>
          <cx:pt idx="948">1646</cx:pt>
          <cx:pt idx="949">852</cx:pt>
          <cx:pt idx="950">2569</cx:pt>
          <cx:pt idx="951">3178</cx:pt>
          <cx:pt idx="952">1355</cx:pt>
          <cx:pt idx="953">1243</cx:pt>
          <cx:pt idx="954">2811</cx:pt>
          <cx:pt idx="955">4263</cx:pt>
          <cx:pt idx="956">1729</cx:pt>
          <cx:pt idx="957">2247</cx:pt>
          <cx:pt idx="958">1922</cx:pt>
          <cx:pt idx="959">1900</cx:pt>
          <cx:pt idx="960">1376</cx:pt>
          <cx:pt idx="961">1317</cx:pt>
          <cx:pt idx="962">5224</cx:pt>
          <cx:pt idx="963">1544</cx:pt>
          <cx:pt idx="964">2629</cx:pt>
          <cx:pt idx="965">2475</cx:pt>
          <cx:pt idx="966">3345</cx:pt>
          <cx:pt idx="967">3215</cx:pt>
          <cx:pt idx="968">1033</cx:pt>
          <cx:pt idx="969">1963</cx:pt>
          <cx:pt idx="970">406</cx:pt>
          <cx:pt idx="971">3079</cx:pt>
          <cx:pt idx="972">1719</cx:pt>
          <cx:pt idx="973">2996</cx:pt>
          <cx:pt idx="974">1808</cx:pt>
          <cx:pt idx="975">1813</cx:pt>
          <cx:pt idx="976">3135</cx:pt>
          <cx:pt idx="977">3017</cx:pt>
          <cx:pt idx="978">1020</cx:pt>
          <cx:pt idx="979">2439</cx:pt>
          <cx:pt idx="980">707</cx:pt>
          <cx:pt idx="981">1319</cx:pt>
          <cx:pt idx="982">1922</cx:pt>
          <cx:pt idx="983">1203</cx:pt>
          <cx:pt idx="984">3679</cx:pt>
          <cx:pt idx="985">1792</cx:pt>
          <cx:pt idx="986">1028</cx:pt>
          <cx:pt idx="987">1152</cx:pt>
          <cx:pt idx="988">1066</cx:pt>
          <cx:pt idx="989">760</cx:pt>
          <cx:pt idx="990">4842</cx:pt>
          <cx:pt idx="991">1610</cx:pt>
          <cx:pt idx="992">1610</cx:pt>
          <cx:pt idx="993">1989</cx:pt>
          <cx:pt idx="994">3506</cx:pt>
          <cx:pt idx="995">4842</cx:pt>
          <cx:pt idx="996">2246</cx:pt>
          <cx:pt idx="997">2556</cx:pt>
          <cx:pt idx="998">2107</cx:pt>
          <cx:pt idx="999">3524</cx:pt>
          <cx:pt idx="1000">1041</cx:pt>
          <cx:pt idx="1001">5368</cx:pt>
          <cx:pt idx="1002">3444</cx:pt>
          <cx:pt idx="1003">4298</cx:pt>
          <cx:pt idx="1004">2684</cx:pt>
          <cx:pt idx="1005">1041</cx:pt>
          <cx:pt idx="1006">1365</cx:pt>
          <cx:pt idx="1007">2793</cx:pt>
          <cx:pt idx="1008">1663</cx:pt>
          <cx:pt idx="1009">1663</cx:pt>
          <cx:pt idx="1010">1407</cx:pt>
          <cx:pt idx="1011">2295</cx:pt>
          <cx:pt idx="1012">1354</cx:pt>
          <cx:pt idx="1013">2909</cx:pt>
          <cx:pt idx="1014">3695</cx:pt>
          <cx:pt idx="1015">614</cx:pt>
          <cx:pt idx="1016">1367</cx:pt>
          <cx:pt idx="1017">2790</cx:pt>
          <cx:pt idx="1018">1355</cx:pt>
          <cx:pt idx="1019">2359</cx:pt>
          <cx:pt idx="1020">211</cx:pt>
          <cx:pt idx="1021">2270</cx:pt>
          <cx:pt idx="1022">2628</cx:pt>
          <cx:pt idx="1023">3577</cx:pt>
          <cx:pt idx="1024">2281</cx:pt>
          <cx:pt idx="1025">1878</cx:pt>
          <cx:pt idx="1026">553</cx:pt>
          <cx:pt idx="1027">3679</cx:pt>
          <cx:pt idx="1028">2119</cx:pt>
          <cx:pt idx="1029">553</cx:pt>
          <cx:pt idx="1030">2368</cx:pt>
          <cx:pt idx="1031">2750</cx:pt>
          <cx:pt idx="1032">1462</cx:pt>
          <cx:pt idx="1033">1758</cx:pt>
          <cx:pt idx="1034">1072</cx:pt>
          <cx:pt idx="1035">1898</cx:pt>
          <cx:pt idx="1036">4396</cx:pt>
          <cx:pt idx="1037">519</cx:pt>
          <cx:pt idx="1038">2695</cx:pt>
          <cx:pt idx="1039">3034</cx:pt>
          <cx:pt idx="1040">1078</cx:pt>
          <cx:pt idx="1041">3476</cx:pt>
          <cx:pt idx="1042">1078</cx:pt>
          <cx:pt idx="1043">5066</cx:pt>
          <cx:pt idx="1044">921</cx:pt>
          <cx:pt idx="1045">981</cx:pt>
          <cx:pt idx="1046">1544</cx:pt>
          <cx:pt idx="1047">2598</cx:pt>
          <cx:pt idx="1048">2644</cx:pt>
          <cx:pt idx="1049">3480</cx:pt>
          <cx:pt idx="1050">3598</cx:pt>
          <cx:pt idx="1051">4879</cx:pt>
          <cx:pt idx="1052">626</cx:pt>
          <cx:pt idx="1053">856</cx:pt>
          <cx:pt idx="1054">362</cx:pt>
          <cx:pt idx="1055">1641</cx:pt>
          <cx:pt idx="1056">2562</cx:pt>
          <cx:pt idx="1057">1775</cx:pt>
          <cx:pt idx="1058">2898</cx:pt>
          <cx:pt idx="1059">2955</cx:pt>
          <cx:pt idx="1060">2145</cx:pt>
          <cx:pt idx="1061">2620</cx:pt>
          <cx:pt idx="1062">1483</cx:pt>
          <cx:pt idx="1063">3542</cx:pt>
          <cx:pt idx="1064">1829</cx:pt>
          <cx:pt idx="1065">4679</cx:pt>
          <cx:pt idx="1066">3885</cx:pt>
          <cx:pt idx="1067">2101</cx:pt>
          <cx:pt idx="1068">2275</cx:pt>
          <cx:pt idx="1069">3172</cx:pt>
          <cx:pt idx="1070">3751</cx:pt>
          <cx:pt idx="1071">3305</cx:pt>
          <cx:pt idx="1072">1368</cx:pt>
          <cx:pt idx="1073">3321</cx:pt>
          <cx:pt idx="1074">3052</cx:pt>
          <cx:pt idx="1075">1476</cx:pt>
          <cx:pt idx="1076">4263</cx:pt>
          <cx:pt idx="1077">957</cx:pt>
          <cx:pt idx="1078">1896</cx:pt>
          <cx:pt idx="1079">1441</cx:pt>
          <cx:pt idx="1080">567</cx:pt>
          <cx:pt idx="1081">886</cx:pt>
          <cx:pt idx="1082">2310</cx:pt>
          <cx:pt idx="1083">1925</cx:pt>
          <cx:pt idx="1084">502</cx:pt>
          <cx:pt idx="1085">941</cx:pt>
          <cx:pt idx="1086">3511</cx:pt>
          <cx:pt idx="1087">3758</cx:pt>
          <cx:pt idx="1088">1271</cx:pt>
          <cx:pt idx="1089">1505</cx:pt>
          <cx:pt idx="1090">2705</cx:pt>
          <cx:pt idx="1091">2979</cx:pt>
          <cx:pt idx="1092">2780</cx:pt>
          <cx:pt idx="1093">1532</cx:pt>
          <cx:pt idx="1094">1404</cx:pt>
          <cx:pt idx="1095">2739</cx:pt>
          <cx:pt idx="1096">1319</cx:pt>
          <cx:pt idx="1097">2839</cx:pt>
          <cx:pt idx="1098">3585</cx:pt>
          <cx:pt idx="1099">1688</cx:pt>
          <cx:pt idx="1100">527</cx:pt>
          <cx:pt idx="1101">2705</cx:pt>
          <cx:pt idx="1102">3594</cx:pt>
          <cx:pt idx="1103">2164</cx:pt>
          <cx:pt idx="1104">1925</cx:pt>
          <cx:pt idx="1105">1754</cx:pt>
          <cx:pt idx="1106">615</cx:pt>
          <cx:pt idx="1107">731</cx:pt>
          <cx:pt idx="1108">1896</cx:pt>
          <cx:pt idx="1109">4708</cx:pt>
          <cx:pt idx="1110">941</cx:pt>
          <cx:pt idx="1111">3336</cx:pt>
          <cx:pt idx="1112">3619</cx:pt>
          <cx:pt idx="1113">4655</cx:pt>
          <cx:pt idx="1114">2929</cx:pt>
          <cx:pt idx="1115">3682</cx:pt>
          <cx:pt idx="1116">1722</cx:pt>
          <cx:pt idx="1117">3069</cx:pt>
          <cx:pt idx="1118">2979</cx:pt>
          <cx:pt idx="1119">2044</cx:pt>
          <cx:pt idx="1120">2696</cx:pt>
          <cx:pt idx="1121">1626</cx:pt>
          <cx:pt idx="1122">2288</cx:pt>
          <cx:pt idx="1123">3518</cx:pt>
          <cx:pt idx="1124">3108</cx:pt>
          <cx:pt idx="1125">1218</cx:pt>
          <cx:pt idx="1126">4760</cx:pt>
          <cx:pt idx="1127">1520</cx:pt>
          <cx:pt idx="1128">781</cx:pt>
          <cx:pt idx="1129">1053</cx:pt>
          <cx:pt idx="1130">1092</cx:pt>
          <cx:pt idx="1131">1022</cx:pt>
          <cx:pt idx="1132">3651</cx:pt>
          <cx:pt idx="1133">1257</cx:pt>
          <cx:pt idx="1134">1853</cx:pt>
          <cx:pt idx="1135">1896</cx:pt>
          <cx:pt idx="1136">2248</cx:pt>
          <cx:pt idx="1137">2728</cx:pt>
          <cx:pt idx="1138">4165</cx:pt>
          <cx:pt idx="1139">2628</cx:pt>
          <cx:pt idx="1140">2367</cx:pt>
          <cx:pt idx="1141">2671</cx:pt>
          <cx:pt idx="1142">1736</cx:pt>
          <cx:pt idx="1143">2034</cx:pt>
          <cx:pt idx="1144">1925</cx:pt>
          <cx:pt idx="1145">1784</cx:pt>
          <cx:pt idx="1146">3913</cx:pt>
          <cx:pt idx="1147">3087</cx:pt>
          <cx:pt idx="1148">1785</cx:pt>
          <cx:pt idx="1149">1785</cx:pt>
          <cx:pt idx="1150">793</cx:pt>
          <cx:pt idx="1151">1536</cx:pt>
          <cx:pt idx="1152">1673</cx:pt>
          <cx:pt idx="1153">3209</cx:pt>
          <cx:pt idx="1154">664</cx:pt>
          <cx:pt idx="1155">3430</cx:pt>
          <cx:pt idx="1156">2730</cx:pt>
          <cx:pt idx="1157">1106</cx:pt>
          <cx:pt idx="1158">2729</cx:pt>
          <cx:pt idx="1159">3030</cx:pt>
          <cx:pt idx="1160">1771</cx:pt>
          <cx:pt idx="1161">2101</cx:pt>
          <cx:pt idx="1162">2324</cx:pt>
          <cx:pt idx="1163">3066</cx:pt>
          <cx:pt idx="1164">5338</cx:pt>
          <cx:pt idx="1165">3528</cx:pt>
          <cx:pt idx="1166">868</cx:pt>
          <cx:pt idx="1167">1409</cx:pt>
          <cx:pt idx="1168">1924</cx:pt>
          <cx:pt idx="1169">2027</cx:pt>
          <cx:pt idx="1170">3528</cx:pt>
          <cx:pt idx="1171">3066</cx:pt>
          <cx:pt idx="1172">1270</cx:pt>
          <cx:pt idx="1173">1453</cx:pt>
          <cx:pt idx="1174">5704</cx:pt>
          <cx:pt idx="1175">1343</cx:pt>
          <cx:pt idx="1176">1453</cx:pt>
          <cx:pt idx="1177">2485</cx:pt>
          <cx:pt idx="1178">2628</cx:pt>
          <cx:pt idx="1179">2126</cx:pt>
          <cx:pt idx="1180">1169</cx:pt>
          <cx:pt idx="1181">2989</cx:pt>
          <cx:pt idx="1182">2081</cx:pt>
          <cx:pt idx="1183">3769</cx:pt>
          <cx:pt idx="1184">1938</cx:pt>
          <cx:pt idx="1185">2226</cx:pt>
          <cx:pt idx="1186">3679</cx:pt>
          <cx:pt idx="1187">1254</cx:pt>
          <cx:pt idx="1188">2632</cx:pt>
          <cx:pt idx="1189">2254</cx:pt>
          <cx:pt idx="1190">1639</cx:pt>
          <cx:pt idx="1191">2055</cx:pt>
          <cx:pt idx="1192">337</cx:pt>
          <cx:pt idx="1193">793</cx:pt>
          <cx:pt idx="1194">2422</cx:pt>
          <cx:pt idx="1195">2765</cx:pt>
          <cx:pt idx="1196">1758</cx:pt>
          <cx:pt idx="1197">3446</cx:pt>
          <cx:pt idx="1198">4368</cx:pt>
          <cx:pt idx="1199">787</cx:pt>
          <cx:pt idx="1200">1557</cx:pt>
          <cx:pt idx="1201">1876</cx:pt>
          <cx:pt idx="1202">1512</cx:pt>
          <cx:pt idx="1203">1925</cx:pt>
          <cx:pt idx="1204">1505</cx:pt>
          <cx:pt idx="1205">3814</cx:pt>
          <cx:pt idx="1206">4623</cx:pt>
          <cx:pt idx="1207">5043</cx:pt>
          <cx:pt idx="1208">2845</cx:pt>
          <cx:pt idx="1209">1803</cx:pt>
          <cx:pt idx="1210">1448</cx:pt>
          <cx:pt idx="1211">2324</cx:pt>
          <cx:pt idx="1212">2628</cx:pt>
          <cx:pt idx="1213">1879</cx:pt>
          <cx:pt idx="1214">1620</cx:pt>
          <cx:pt idx="1215">941</cx:pt>
          <cx:pt idx="1216">2055</cx:pt>
          <cx:pt idx="1217">5641</cx:pt>
          <cx:pt idx="1218">5369</cx:pt>
          <cx:pt idx="1219">3450</cx:pt>
          <cx:pt idx="1220">3410</cx:pt>
          <cx:pt idx="1221">1784</cx:pt>
          <cx:pt idx="1222">1704</cx:pt>
          <cx:pt idx="1223">1319</cx:pt>
          <cx:pt idx="1224">4221</cx:pt>
          <cx:pt idx="1225">1904</cx:pt>
          <cx:pt idx="1226">4158</cx:pt>
          <cx:pt idx="1227">3914</cx:pt>
          <cx:pt idx="1228">3038</cx:pt>
          <cx:pt idx="1229">784</cx:pt>
          <cx:pt idx="1230">1232</cx:pt>
          <cx:pt idx="1231">1764</cx:pt>
          <cx:pt idx="1232">1966</cx:pt>
          <cx:pt idx="1233">2942</cx:pt>
          <cx:pt idx="1234">1111</cx:pt>
          <cx:pt idx="1235">4809</cx:pt>
          <cx:pt idx="1236">2922</cx:pt>
          <cx:pt idx="1237">1368</cx:pt>
          <cx:pt idx="1238">2922</cx:pt>
          <cx:pt idx="1239">2300</cx:pt>
          <cx:pt idx="1240">4241</cx:pt>
          <cx:pt idx="1241">3464</cx:pt>
          <cx:pt idx="1242">4435</cx:pt>
          <cx:pt idx="1243">4263</cx:pt>
          <cx:pt idx="1244">1575</cx:pt>
          <cx:pt idx="1245">3350</cx:pt>
          <cx:pt idx="1246">4241</cx:pt>
          <cx:pt idx="1247">3976</cx:pt>
          <cx:pt idx="1248">1257</cx:pt>
          <cx:pt idx="1249">2538</cx:pt>
          <cx:pt idx="1250">840</cx:pt>
          <cx:pt idx="1251">4301</cx:pt>
          <cx:pt idx="1252">1190</cx:pt>
          <cx:pt idx="1253">981</cx:pt>
          <cx:pt idx="1254">3055</cx:pt>
          <cx:pt idx="1255">4182</cx:pt>
          <cx:pt idx="1256">1126</cx:pt>
          <cx:pt idx="1257">3087</cx:pt>
          <cx:pt idx="1258">3882</cx:pt>
          <cx:pt idx="1259">1428</cx:pt>
          <cx:pt idx="1260">2622</cx:pt>
          <cx:pt idx="1261">1907</cx:pt>
          <cx:pt idx="1262">1670</cx:pt>
          <cx:pt idx="1263">2325</cx:pt>
          <cx:pt idx="1264">3031</cx:pt>
          <cx:pt idx="1265">1794</cx:pt>
          <cx:pt idx="1266">5975</cx:pt>
          <cx:pt idx="1267">4656</cx:pt>
          <cx:pt idx="1268">2724</cx:pt>
          <cx:pt idx="1269">1095</cx:pt>
          <cx:pt idx="1270">3875</cx:pt>
          <cx:pt idx="1271">3220</cx:pt>
          <cx:pt idx="1272">2735</cx:pt>
          <cx:pt idx="1273">1659</cx:pt>
          <cx:pt idx="1274">1330</cx:pt>
          <cx:pt idx="1275">3632</cx:pt>
          <cx:pt idx="1276">4616</cx:pt>
          <cx:pt idx="1277">3465</cx:pt>
          <cx:pt idx="1278">2657</cx:pt>
          <cx:pt idx="1279">2002</cx:pt>
          <cx:pt idx="1280">2341</cx:pt>
          <cx:pt idx="1281">527</cx:pt>
          <cx:pt idx="1282">2730</cx:pt>
          <cx:pt idx="1283">2397</cx:pt>
          <cx:pt idx="1284">1442</cx:pt>
          <cx:pt idx="1285">2280</cx:pt>
          <cx:pt idx="1286">1071</cx:pt>
          <cx:pt idx="1287">781</cx:pt>
          <cx:pt idx="1288">664</cx:pt>
          <cx:pt idx="1289">871</cx:pt>
          <cx:pt idx="1290">2786</cx:pt>
          <cx:pt idx="1291">200</cx:pt>
          <cx:pt idx="1292">3114</cx:pt>
          <cx:pt idx="1293">1836</cx:pt>
          <cx:pt idx="1294">968</cx:pt>
          <cx:pt idx="1295">3856</cx:pt>
          <cx:pt idx="1296">1698</cx:pt>
          <cx:pt idx="1297">3678</cx:pt>
          <cx:pt idx="1298">2275</cx:pt>
          <cx:pt idx="1299">3467</cx:pt>
          <cx:pt idx="1300">2342</cx:pt>
          <cx:pt idx="1301">1219</cx:pt>
          <cx:pt idx="1302">2667</cx:pt>
          <cx:pt idx="1303">1925</cx:pt>
          <cx:pt idx="1304">2046</cx:pt>
          <cx:pt idx="1305">3678</cx:pt>
          <cx:pt idx="1306">2863</cx:pt>
          <cx:pt idx="1307">2101</cx:pt>
          <cx:pt idx="1308">1917</cx:pt>
          <cx:pt idx="1309">2933</cx:pt>
          <cx:pt idx="1310">2394</cx:pt>
          <cx:pt idx="1311">1131</cx:pt>
          <cx:pt idx="1312">1914</cx:pt>
          <cx:pt idx="1313">672</cx:pt>
          <cx:pt idx="1314">4333</cx:pt>
          <cx:pt idx="1315">1882</cx:pt>
          <cx:pt idx="1316">1533</cx:pt>
          <cx:pt idx="1317">1680</cx:pt>
          <cx:pt idx="1318">5809</cx:pt>
          <cx:pt idx="1319">2498</cx:pt>
          <cx:pt idx="1320">2068</cx:pt>
          <cx:pt idx="1321">2186</cx:pt>
          <cx:pt idx="1322">3817</cx:pt>
          <cx:pt idx="1323">3679</cx:pt>
          <cx:pt idx="1324">3045</cx:pt>
          <cx:pt idx="1325">4165</cx:pt>
          <cx:pt idx="1326">2660</cx:pt>
          <cx:pt idx="1327">4475</cx:pt>
          <cx:pt idx="1328">3178</cx:pt>
          <cx:pt idx="1329">1666</cx:pt>
          <cx:pt idx="1330">1683</cx:pt>
          <cx:pt idx="1331">2095</cx:pt>
          <cx:pt idx="1332">3446</cx:pt>
          <cx:pt idx="1333">3833</cx:pt>
          <cx:pt idx="1334">2600</cx:pt>
          <cx:pt idx="1335">4658</cx:pt>
          <cx:pt idx="1336">3332</cx:pt>
          <cx:pt idx="1337">532</cx:pt>
          <cx:pt idx="1338">3673</cx:pt>
          <cx:pt idx="1339">1995</cx:pt>
          <cx:pt idx="1340">3927</cx:pt>
          <cx:pt idx="1341">2186</cx:pt>
          <cx:pt idx="1342">459</cx:pt>
          <cx:pt idx="1343">987</cx:pt>
          <cx:pt idx="1344">2044</cx:pt>
          <cx:pt idx="1345">2345</cx:pt>
          <cx:pt idx="1346">2303</cx:pt>
          <cx:pt idx="1347">2600</cx:pt>
          <cx:pt idx="1348">1859</cx:pt>
          <cx:pt idx="1349">1087</cx:pt>
          <cx:pt idx="1350">781</cx:pt>
          <cx:pt idx="1351">715</cx:pt>
          <cx:pt idx="1352">2450</cx:pt>
          <cx:pt idx="1353">1718</cx:pt>
          <cx:pt idx="1354">2362</cx:pt>
          <cx:pt idx="1355">4848</cx:pt>
          <cx:pt idx="1356">2856</cx:pt>
          <cx:pt idx="1357">1107</cx:pt>
          <cx:pt idx="1358">3602</cx:pt>
          <cx:pt idx="1359">1988</cx:pt>
          <cx:pt idx="1360">1988</cx:pt>
          <cx:pt idx="1361">3922</cx:pt>
          <cx:pt idx="1362">1474</cx:pt>
          <cx:pt idx="1363">1381</cx:pt>
          <cx:pt idx="1364">2455</cx:pt>
          <cx:pt idx="1365">2618</cx:pt>
          <cx:pt idx="1366">2044</cx:pt>
          <cx:pt idx="1367">2261</cx:pt>
          <cx:pt idx="1368">2589</cx:pt>
          <cx:pt idx="1369">2034</cx:pt>
          <cx:pt idx="1370">2359</cx:pt>
          <cx:pt idx="1371">1183</cx:pt>
          <cx:pt idx="1372">921</cx:pt>
          <cx:pt idx="1373">362</cx:pt>
          <cx:pt idx="1374">4584</cx:pt>
          <cx:pt idx="1375">2459</cx:pt>
          <cx:pt idx="1376">2455</cx:pt>
          <cx:pt idx="1377">2863</cx:pt>
          <cx:pt idx="1378">3493</cx:pt>
          <cx:pt idx="1379">362</cx:pt>
          <cx:pt idx="1380">3314</cx:pt>
          <cx:pt idx="1381">3298</cx:pt>
          <cx:pt idx="1382">2010</cx:pt>
          <cx:pt idx="1383">461</cx:pt>
          <cx:pt idx="1384">1733</cx:pt>
          <cx:pt idx="1385">1302</cx:pt>
          <cx:pt idx="1386">1988</cx:pt>
          <cx:pt idx="1387">1127</cx:pt>
          <cx:pt idx="1388">1733</cx:pt>
          <cx:pt idx="1389">1614</cx:pt>
          <cx:pt idx="1390">1917</cx:pt>
          <cx:pt idx="1391">5809</cx:pt>
          <cx:pt idx="1392">2436</cx:pt>
          <cx:pt idx="1393">1200</cx:pt>
          <cx:pt idx="1394">3429</cx:pt>
          <cx:pt idx="1395">2523</cx:pt>
          <cx:pt idx="1396">1993</cx:pt>
          <cx:pt idx="1397">2548</cx:pt>
          <cx:pt idx="1398">988</cx:pt>
          <cx:pt idx="1399">1225</cx:pt>
          <cx:pt idx="1400">2758</cx:pt>
          <cx:pt idx="1401">3787</cx:pt>
          <cx:pt idx="1402">853</cx:pt>
          <cx:pt idx="1403">1856</cx:pt>
          <cx:pt idx="1404">1631</cx:pt>
          <cx:pt idx="1405">1953</cx:pt>
          <cx:pt idx="1406">2996</cx:pt>
          <cx:pt idx="1407">2010</cx:pt>
          <cx:pt idx="1408">3894</cx:pt>
          <cx:pt idx="1409">1988</cx:pt>
          <cx:pt idx="1410">1037</cx:pt>
          <cx:pt idx="1411">3745</cx:pt>
          <cx:pt idx="1412">2182</cx:pt>
          <cx:pt idx="1413">4172</cx:pt>
          <cx:pt idx="1414">4188</cx:pt>
          <cx:pt idx="1415">1397</cx:pt>
          <cx:pt idx="1416">2002</cx:pt>
          <cx:pt idx="1417">4935</cx:pt>
          <cx:pt idx="1418">2010</cx:pt>
          <cx:pt idx="1419">1397</cx:pt>
          <cx:pt idx="1420">2035</cx:pt>
          <cx:pt idx="1421">1204</cx:pt>
          <cx:pt idx="1422">3040</cx:pt>
          <cx:pt idx="1423">1274</cx:pt>
          <cx:pt idx="1424">3861</cx:pt>
          <cx:pt idx="1425">3878</cx:pt>
          <cx:pt idx="1426">5027</cx:pt>
          <cx:pt idx="1427">1803</cx:pt>
          <cx:pt idx="1428">4009</cx:pt>
          <cx:pt idx="1429">5752</cx:pt>
          <cx:pt idx="1430">2455</cx:pt>
          <cx:pt idx="1431">1460</cx:pt>
          <cx:pt idx="1432">1657</cx:pt>
          <cx:pt idx="1433">1668</cx:pt>
          <cx:pt idx="1434">903</cx:pt>
          <cx:pt idx="1435">2213</cx:pt>
          <cx:pt idx="1436">1567</cx:pt>
          <cx:pt idx="1437">2450</cx:pt>
          <cx:pt idx="1438">3094</cx:pt>
          <cx:pt idx="1439">1540</cx:pt>
          <cx:pt idx="1440">3600</cx:pt>
          <cx:pt idx="1441">784</cx:pt>
          <cx:pt idx="1442">4476</cx:pt>
          <cx:pt idx="1443">2044</cx:pt>
          <cx:pt idx="1444">1642</cx:pt>
          <cx:pt idx="1445">3787</cx:pt>
          <cx:pt idx="1446">1105</cx:pt>
          <cx:pt idx="1447">2240</cx:pt>
          <cx:pt idx="1448">526</cx:pt>
          <cx:pt idx="1449">1922</cx:pt>
          <cx:pt idx="1450">2455</cx:pt>
          <cx:pt idx="1451">3745</cx:pt>
          <cx:pt idx="1452">1471</cx:pt>
          <cx:pt idx="1453">2261</cx:pt>
          <cx:pt idx="1454">3129</cx:pt>
          <cx:pt idx="1455">2043</cx:pt>
          <cx:pt idx="1456">1281</cx:pt>
          <cx:pt idx="1457">3098</cx:pt>
          <cx:pt idx="1458">2014</cx:pt>
          <cx:pt idx="1459">1622</cx:pt>
          <cx:pt idx="1460">2269</cx:pt>
          <cx:pt idx="1461">1277</cx:pt>
          <cx:pt idx="1462">1642</cx:pt>
          <cx:pt idx="1463">3416</cx:pt>
          <cx:pt idx="1464">4998</cx:pt>
          <cx:pt idx="1465">2122</cx:pt>
          <cx:pt idx="1466">1411</cx:pt>
          <cx:pt idx="1467">2447</cx:pt>
          <cx:pt idx="1468">3461</cx:pt>
          <cx:pt idx="1469">417</cx:pt>
          <cx:pt idx="1470">3780</cx:pt>
          <cx:pt idx="1471">2118</cx:pt>
          <cx:pt idx="1472">1734</cx:pt>
          <cx:pt idx="1473">371</cx:pt>
          <cx:pt idx="1474">2975</cx:pt>
          <cx:pt idx="1475">4150</cx:pt>
          <cx:pt idx="1476">3816</cx:pt>
          <cx:pt idx="1477">2356</cx:pt>
          <cx:pt idx="1478">2943</cx:pt>
          <cx:pt idx="1479">1533</cx:pt>
          <cx:pt idx="1480">3112</cx:pt>
          <cx:pt idx="1481">1652</cx:pt>
          <cx:pt idx="1482">3426</cx:pt>
          <cx:pt idx="1483">1652</cx:pt>
          <cx:pt idx="1484">2178</cx:pt>
          <cx:pt idx="1485">4078</cx:pt>
          <cx:pt idx="1486">1351</cx:pt>
          <cx:pt idx="1487">1948</cx:pt>
          <cx:pt idx="1488">2109</cx:pt>
          <cx:pt idx="1489">2882</cx:pt>
          <cx:pt idx="1490">1829</cx:pt>
          <cx:pt idx="1491">1284</cx:pt>
          <cx:pt idx="1492">3664</cx:pt>
          <cx:pt idx="1493">1204</cx:pt>
          <cx:pt idx="1494">1239</cx:pt>
          <cx:pt idx="1495">1087</cx:pt>
          <cx:pt idx="1496">1177</cx:pt>
          <cx:pt idx="1497">1873</cx:pt>
          <cx:pt idx="1498">1870</cx:pt>
          <cx:pt idx="1499">1339</cx:pt>
          <cx:pt idx="1500">2582</cx:pt>
          <cx:pt idx="1501">2010</cx:pt>
          <cx:pt idx="1502">1372</cx:pt>
          <cx:pt idx="1503">1834</cx:pt>
          <cx:pt idx="1504">1178</cx:pt>
          <cx:pt idx="1505">2982</cx:pt>
          <cx:pt idx="1506">2750</cx:pt>
          <cx:pt idx="1507">2150</cx:pt>
          <cx:pt idx="1508">2161</cx:pt>
          <cx:pt idx="1509">3871</cx:pt>
          <cx:pt idx="1510">621</cx:pt>
          <cx:pt idx="1511">1134</cx:pt>
          <cx:pt idx="1512">218</cx:pt>
          <cx:pt idx="1513">1701</cx:pt>
          <cx:pt idx="1514">2655</cx:pt>
          <cx:pt idx="1515">726</cx:pt>
          <cx:pt idx="1516">2447</cx:pt>
          <cx:pt idx="1517">4577</cx:pt>
          <cx:pt idx="1518">3412</cx:pt>
          <cx:pt idx="1519">1729</cx:pt>
          <cx:pt idx="1520">3059</cx:pt>
          <cx:pt idx="1521">3373</cx:pt>
          <cx:pt idx="1522">3524</cx:pt>
          <cx:pt idx="1523">1882</cx:pt>
          <cx:pt idx="1524">1651</cx:pt>
          <cx:pt idx="1525">1141</cx:pt>
          <cx:pt idx="1526">2044</cx:pt>
          <cx:pt idx="1527">3465</cx:pt>
          <cx:pt idx="1528">1725</cx:pt>
          <cx:pt idx="1529">2759</cx:pt>
          <cx:pt idx="1530">1645</cx:pt>
          <cx:pt idx="1531">3229</cx:pt>
          <cx:pt idx="1532">3827</cx:pt>
          <cx:pt idx="1533">4127</cx:pt>
          <cx:pt idx="1534">4533</cx:pt>
          <cx:pt idx="1535">1716</cx:pt>
          <cx:pt idx="1536">3015</cx:pt>
          <cx:pt idx="1537">3758</cx:pt>
          <cx:pt idx="1538">1676</cx:pt>
          <cx:pt idx="1539">399</cx:pt>
          <cx:pt idx="1540">3059</cx:pt>
          <cx:pt idx="1541">2731</cx:pt>
          <cx:pt idx="1542">1064</cx:pt>
          <cx:pt idx="1543">1390</cx:pt>
          <cx:pt idx="1544">2750</cx:pt>
          <cx:pt idx="1545">5208</cx:pt>
          <cx:pt idx="1546">1373</cx:pt>
          <cx:pt idx="1547">1351</cx:pt>
          <cx:pt idx="1548">4637</cx:pt>
          <cx:pt idx="1549">4165</cx:pt>
          <cx:pt idx="1550">2094</cx:pt>
          <cx:pt idx="1551">781</cx:pt>
          <cx:pt idx="1552">3206</cx:pt>
          <cx:pt idx="1553">2254</cx:pt>
          <cx:pt idx="1554">3833</cx:pt>
          <cx:pt idx="1555">2044</cx:pt>
          <cx:pt idx="1556">3423</cx:pt>
          <cx:pt idx="1557">2397</cx:pt>
          <cx:pt idx="1558">4347</cx:pt>
          <cx:pt idx="1559">2429</cx:pt>
          <cx:pt idx="1560">2667</cx:pt>
          <cx:pt idx="1561">2177</cx:pt>
          <cx:pt idx="1562">1589</cx:pt>
          <cx:pt idx="1563">3619</cx:pt>
          <cx:pt idx="1564">2667</cx:pt>
          <cx:pt idx="1565">3584</cx:pt>
          <cx:pt idx="1566">3967</cx:pt>
          <cx:pt idx="1567">1799</cx:pt>
          <cx:pt idx="1568">3141</cx:pt>
          <cx:pt idx="1569">4009</cx:pt>
          <cx:pt idx="1570">2749</cx:pt>
          <cx:pt idx="1571">459</cx:pt>
          <cx:pt idx="1572">1204</cx:pt>
          <cx:pt idx="1573">2197</cx:pt>
          <cx:pt idx="1574">1756</cx:pt>
          <cx:pt idx="1575">2831</cx:pt>
          <cx:pt idx="1576">2540</cx:pt>
          <cx:pt idx="1577">2933</cx:pt>
          <cx:pt idx="1578">1556</cx:pt>
          <cx:pt idx="1579">3427</cx:pt>
          <cx:pt idx="1580">3428</cx:pt>
          <cx:pt idx="1581">5446</cx:pt>
          <cx:pt idx="1582">1424</cx:pt>
          <cx:pt idx="1583">765</cx:pt>
          <cx:pt idx="1584">4020</cx:pt>
          <cx:pt idx="1585">3787</cx:pt>
          <cx:pt idx="1586">362</cx:pt>
          <cx:pt idx="1587">956</cx:pt>
          <cx:pt idx="1588">933</cx:pt>
          <cx:pt idx="1589">1414</cx:pt>
          <cx:pt idx="1590">3299</cx:pt>
          <cx:pt idx="1591">3980</cx:pt>
          <cx:pt idx="1592">1486</cx:pt>
          <cx:pt idx="1593">502</cx:pt>
          <cx:pt idx="1594">1745</cx:pt>
          <cx:pt idx="1595">2996</cx:pt>
          <cx:pt idx="1596">2491</cx:pt>
          <cx:pt idx="1597">1281</cx:pt>
          <cx:pt idx="1598">2347</cx:pt>
          <cx:pt idx="1599">3762</cx:pt>
          <cx:pt idx="1600">3913</cx:pt>
          <cx:pt idx="1601">1453</cx:pt>
          <cx:pt idx="1602">1716</cx:pt>
          <cx:pt idx="1603">1958</cx:pt>
          <cx:pt idx="1604">1134</cx:pt>
          <cx:pt idx="1605">2551</cx:pt>
          <cx:pt idx="1606">4762</cx:pt>
          <cx:pt idx="1607">1804</cx:pt>
          <cx:pt idx="1608">1483</cx:pt>
          <cx:pt idx="1609">3534</cx:pt>
          <cx:pt idx="1610">3252</cx:pt>
          <cx:pt idx="1611">2053</cx:pt>
          <cx:pt idx="1612">2233</cx:pt>
          <cx:pt idx="1613">3031</cx:pt>
          <cx:pt idx="1614">2347</cx:pt>
          <cx:pt idx="1615">2240</cx:pt>
          <cx:pt idx="1616">3976</cx:pt>
          <cx:pt idx="1617">465</cx:pt>
          <cx:pt idx="1618">2998</cx:pt>
          <cx:pt idx="1619">2041</cx:pt>
          <cx:pt idx="1620">2260</cx:pt>
          <cx:pt idx="1621">2107</cx:pt>
          <cx:pt idx="1622">2937</cx:pt>
          <cx:pt idx="1623">1961</cx:pt>
          <cx:pt idx="1624">1848</cx:pt>
          <cx:pt idx="1625">3316</cx:pt>
          <cx:pt idx="1626">393</cx:pt>
          <cx:pt idx="1627">2338</cx:pt>
          <cx:pt idx="1628">1638</cx:pt>
          <cx:pt idx="1629">4224</cx:pt>
          <cx:pt idx="1630">1442</cx:pt>
          <cx:pt idx="1631">1127</cx:pt>
          <cx:pt idx="1632">840</cx:pt>
          <cx:pt idx="1633">665</cx:pt>
          <cx:pt idx="1634">1893</cx:pt>
          <cx:pt idx="1635">2121</cx:pt>
          <cx:pt idx="1636">2121</cx:pt>
          <cx:pt idx="1637">2777</cx:pt>
          <cx:pt idx="1638">1360</cx:pt>
          <cx:pt idx="1639">2377</cx:pt>
          <cx:pt idx="1640">1305</cx:pt>
          <cx:pt idx="1641">1428</cx:pt>
          <cx:pt idx="1642">2198</cx:pt>
          <cx:pt idx="1643">1183</cx:pt>
          <cx:pt idx="1644">819</cx:pt>
          <cx:pt idx="1645">1521</cx:pt>
          <cx:pt idx="1646">4899</cx:pt>
          <cx:pt idx="1647">1589</cx:pt>
          <cx:pt idx="1648">1071</cx:pt>
          <cx:pt idx="1649">1305</cx:pt>
          <cx:pt idx="1650">2363</cx:pt>
          <cx:pt idx="1651">4576</cx:pt>
          <cx:pt idx="1652">1582</cx:pt>
          <cx:pt idx="1653">984</cx:pt>
          <cx:pt idx="1654">2590</cx:pt>
          <cx:pt idx="1655">2213</cx:pt>
          <cx:pt idx="1656">4547</cx:pt>
          <cx:pt idx="1657">1050</cx:pt>
          <cx:pt idx="1658">4749</cx:pt>
          <cx:pt idx="1659">1526</cx:pt>
          <cx:pt idx="1660">1386</cx:pt>
          <cx:pt idx="1661">1456</cx:pt>
          <cx:pt idx="1662">1356</cx:pt>
          <cx:pt idx="1663">476</cx:pt>
          <cx:pt idx="1664">3316</cx:pt>
          <cx:pt idx="1665">1778</cx:pt>
          <cx:pt idx="1666">4118</cx:pt>
          <cx:pt idx="1667">4998</cx:pt>
          <cx:pt idx="1668">2656</cx:pt>
          <cx:pt idx="1669">377</cx:pt>
          <cx:pt idx="1670">802</cx:pt>
          <cx:pt idx="1671">3063</cx:pt>
          <cx:pt idx="1672">5380</cx:pt>
          <cx:pt idx="1673">2439</cx:pt>
          <cx:pt idx="1674">3745</cx:pt>
          <cx:pt idx="1675">2909</cx:pt>
          <cx:pt idx="1676">2073</cx:pt>
          <cx:pt idx="1677">721</cx:pt>
          <cx:pt idx="1678">778</cx:pt>
          <cx:pt idx="1679">1094</cx:pt>
          <cx:pt idx="1680">252</cx:pt>
          <cx:pt idx="1681">1729</cx:pt>
          <cx:pt idx="1682">1245</cx:pt>
          <cx:pt idx="1683">2184</cx:pt>
          <cx:pt idx="1684">1642</cx:pt>
          <cx:pt idx="1685">357</cx:pt>
          <cx:pt idx="1686">3674</cx:pt>
          <cx:pt idx="1687">1767</cx:pt>
          <cx:pt idx="1688">1987</cx:pt>
          <cx:pt idx="1689">1761</cx:pt>
          <cx:pt idx="1690">3172</cx:pt>
          <cx:pt idx="1691">2618</cx:pt>
          <cx:pt idx="1692">1987</cx:pt>
          <cx:pt idx="1693">2240</cx:pt>
          <cx:pt idx="1694">861</cx:pt>
          <cx:pt idx="1695">1469</cx:pt>
          <cx:pt idx="1696">1361</cx:pt>
          <cx:pt idx="1697">3213</cx:pt>
          <cx:pt idx="1698">1547</cx:pt>
          <cx:pt idx="1699">757</cx:pt>
          <cx:pt idx="1700">2774</cx:pt>
          <cx:pt idx="1701">921</cx:pt>
          <cx:pt idx="1702">2933</cx:pt>
          <cx:pt idx="1703">2447</cx:pt>
          <cx:pt idx="1704">1127</cx:pt>
          <cx:pt idx="1705">988</cx:pt>
          <cx:pt idx="1706">2629</cx:pt>
          <cx:pt idx="1707">1353</cx:pt>
          <cx:pt idx="1708">595</cx:pt>
          <cx:pt idx="1709">2101</cx:pt>
          <cx:pt idx="1710">4634</cx:pt>
          <cx:pt idx="1711">1925</cx:pt>
          <cx:pt idx="1712">793</cx:pt>
          <cx:pt idx="1713">1332</cx:pt>
          <cx:pt idx="1714">3762</cx:pt>
          <cx:pt idx="1715">2618</cx:pt>
          <cx:pt idx="1716">2317</cx:pt>
          <cx:pt idx="1717">2264</cx:pt>
          <cx:pt idx="1718">2450</cx:pt>
          <cx:pt idx="1719">5327</cx:pt>
          <cx:pt idx="1720">4634</cx:pt>
          <cx:pt idx="1721">5173</cx:pt>
          <cx:pt idx="1722">499</cx:pt>
          <cx:pt idx="1723">1882</cx:pt>
          <cx:pt idx="1724">3679</cx:pt>
          <cx:pt idx="1725">2602</cx:pt>
          <cx:pt idx="1726">1850</cx:pt>
          <cx:pt idx="1727">1087</cx:pt>
          <cx:pt idx="1728">2153</cx:pt>
          <cx:pt idx="1729">1493</cx:pt>
          <cx:pt idx="1730">2774</cx:pt>
          <cx:pt idx="1731">1962</cx:pt>
          <cx:pt idx="1732">4515</cx:pt>
          <cx:pt idx="1733">420</cx:pt>
          <cx:pt idx="1734">1816</cx:pt>
          <cx:pt idx="1735">4101</cx:pt>
          <cx:pt idx="1736">3882</cx:pt>
          <cx:pt idx="1737">595</cx:pt>
          <cx:pt idx="1738">3388</cx:pt>
          <cx:pt idx="1739">420</cx:pt>
          <cx:pt idx="1740">4298</cx:pt>
          <cx:pt idx="1741">1333</cx:pt>
          <cx:pt idx="1742">1869</cx:pt>
          <cx:pt idx="1743">5376</cx:pt>
          <cx:pt idx="1744">1862</cx:pt>
          <cx:pt idx="1745">4541</cx:pt>
          <cx:pt idx="1746">4879</cx:pt>
          <cx:pt idx="1747">781</cx:pt>
          <cx:pt idx="1748">2892</cx:pt>
          <cx:pt idx="1749">3752</cx:pt>
          <cx:pt idx="1750">4094</cx:pt>
          <cx:pt idx="1751">888</cx:pt>
          <cx:pt idx="1752">1592</cx:pt>
          <cx:pt idx="1753">1515</cx:pt>
          <cx:pt idx="1754">2093</cx:pt>
          <cx:pt idx="1755">3913</cx:pt>
          <cx:pt idx="1756">1240</cx:pt>
          <cx:pt idx="1757">1015</cx:pt>
          <cx:pt idx="1758">1859</cx:pt>
          <cx:pt idx="1759">420</cx:pt>
          <cx:pt idx="1760">2447</cx:pt>
          <cx:pt idx="1761">1256</cx:pt>
          <cx:pt idx="1762">1107</cx:pt>
          <cx:pt idx="1763">3745</cx:pt>
          <cx:pt idx="1764">2538</cx:pt>
          <cx:pt idx="1765">1207</cx:pt>
          <cx:pt idx="1766">2677</cx:pt>
          <cx:pt idx="1767">2620</cx:pt>
          <cx:pt idx="1768">1533</cx:pt>
          <cx:pt idx="1769">393</cx:pt>
          <cx:pt idx="1770">1225</cx:pt>
          <cx:pt idx="1771">595</cx:pt>
          <cx:pt idx="1772">904</cx:pt>
          <cx:pt idx="1773">2786</cx:pt>
          <cx:pt idx="1774">1257</cx:pt>
          <cx:pt idx="1775">2416</cx:pt>
          <cx:pt idx="1776">1589</cx:pt>
          <cx:pt idx="1777">4374</cx:pt>
          <cx:pt idx="1778">653</cx:pt>
          <cx:pt idx="1779">2356</cx:pt>
          <cx:pt idx="1780">2761</cx:pt>
          <cx:pt idx="1781">1526</cx:pt>
          <cx:pt idx="1782">1343</cx:pt>
          <cx:pt idx="1783">2481</cx:pt>
          <cx:pt idx="1784">781</cx:pt>
          <cx:pt idx="1785">3661</cx:pt>
          <cx:pt idx="1786">3232</cx:pt>
          <cx:pt idx="1787">1124</cx:pt>
          <cx:pt idx="1788">287</cx:pt>
          <cx:pt idx="1789">1938</cx:pt>
          <cx:pt idx="1790">2334</cx:pt>
          <cx:pt idx="1791">781</cx:pt>
          <cx:pt idx="1792">1964</cx:pt>
          <cx:pt idx="1793">1497</cx:pt>
          <cx:pt idx="1794">2492</cx:pt>
          <cx:pt idx="1795">2894</cx:pt>
          <cx:pt idx="1796">2698</cx:pt>
          <cx:pt idx="1797">2138</cx:pt>
          <cx:pt idx="1798">1646</cx:pt>
          <cx:pt idx="1799">644</cx:pt>
          <cx:pt idx="1800">1455</cx:pt>
          <cx:pt idx="1801">4159</cx:pt>
          <cx:pt idx="1802">1356</cx:pt>
          <cx:pt idx="1803">2240</cx:pt>
          <cx:pt idx="1804">2325</cx:pt>
          <cx:pt idx="1805">2652</cx:pt>
          <cx:pt idx="1806">2887</cx:pt>
          <cx:pt idx="1807">3374</cx:pt>
          <cx:pt idx="1808">5454</cx:pt>
          <cx:pt idx="1809">222</cx:pt>
          <cx:pt idx="1810">3506</cx:pt>
          <cx:pt idx="1811">2455</cx:pt>
          <cx:pt idx="1812">3832</cx:pt>
          <cx:pt idx="1813">2055</cx:pt>
          <cx:pt idx="1814">2721</cx:pt>
          <cx:pt idx="1815">2170</cx:pt>
          <cx:pt idx="1816">2408</cx:pt>
          <cx:pt idx="1817">751</cx:pt>
          <cx:pt idx="1818">5223</cx:pt>
          <cx:pt idx="1819">1590</cx:pt>
          <cx:pt idx="1820">1319</cx:pt>
          <cx:pt idx="1821">1428</cx:pt>
          <cx:pt idx="1822">1564</cx:pt>
          <cx:pt idx="1823">211</cx:pt>
          <cx:pt idx="1824">2896</cx:pt>
          <cx:pt idx="1825">1711</cx:pt>
          <cx:pt idx="1826">1467</cx:pt>
          <cx:pt idx="1827">2583</cx:pt>
          <cx:pt idx="1828">921</cx:pt>
          <cx:pt idx="1829">1971</cx:pt>
          <cx:pt idx="1830">1704</cx:pt>
          <cx:pt idx="1831">4159</cx:pt>
          <cx:pt idx="1832">3017</cx:pt>
          <cx:pt idx="1833">3024</cx:pt>
          <cx:pt idx="1834">4165</cx:pt>
          <cx:pt idx="1835">980</cx:pt>
          <cx:pt idx="1836">4949</cx:pt>
          <cx:pt idx="1837">2852</cx:pt>
          <cx:pt idx="1838">1778</cx:pt>
          <cx:pt idx="1839">5521</cx:pt>
          <cx:pt idx="1840">2244</cx:pt>
          <cx:pt idx="1841">2779</cx:pt>
          <cx:pt idx="1842">3450</cx:pt>
          <cx:pt idx="1843">2583</cx:pt>
          <cx:pt idx="1844">1547</cx:pt>
          <cx:pt idx="1845">1971</cx:pt>
          <cx:pt idx="1846">4714</cx:pt>
          <cx:pt idx="1847">547</cx:pt>
          <cx:pt idx="1848">2677</cx:pt>
          <cx:pt idx="1849">1790</cx:pt>
          <cx:pt idx="1850">3067</cx:pt>
          <cx:pt idx="1851">2393</cx:pt>
          <cx:pt idx="1852">811</cx:pt>
          <cx:pt idx="1853">817</cx:pt>
          <cx:pt idx="1854">3885</cx:pt>
          <cx:pt idx="1855">753</cx:pt>
          <cx:pt idx="1856">2852</cx:pt>
          <cx:pt idx="1857">784</cx:pt>
          <cx:pt idx="1858">3574</cx:pt>
          <cx:pt idx="1859">3493</cx:pt>
          <cx:pt idx="1860">3577</cx:pt>
          <cx:pt idx="1861">5454</cx:pt>
          <cx:pt idx="1862">5380</cx:pt>
          <cx:pt idx="1863">2628</cx:pt>
          <cx:pt idx="1864">2111</cx:pt>
          <cx:pt idx="1865">1929</cx:pt>
          <cx:pt idx="1866">3420</cx:pt>
          <cx:pt idx="1867">3200</cx:pt>
          <cx:pt idx="1868">2349</cx:pt>
          <cx:pt idx="1869">2659</cx:pt>
          <cx:pt idx="1870">2429</cx:pt>
          <cx:pt idx="1871">1925</cx:pt>
          <cx:pt idx="1872">3830</cx:pt>
          <cx:pt idx="1873">1988</cx:pt>
          <cx:pt idx="1874">4736</cx:pt>
          <cx:pt idx="1875">2493</cx:pt>
          <cx:pt idx="1876">3540</cx:pt>
          <cx:pt idx="1877">1776</cx:pt>
          <cx:pt idx="1878">3587</cx:pt>
          <cx:pt idx="1879">2933</cx:pt>
          <cx:pt idx="1880">1876</cx:pt>
          <cx:pt idx="1881">781</cx:pt>
          <cx:pt idx="1882">2522</cx:pt>
          <cx:pt idx="1883">1361</cx:pt>
          <cx:pt idx="1884">2059</cx:pt>
          <cx:pt idx="1885">1939</cx:pt>
          <cx:pt idx="1886">1673</cx:pt>
          <cx:pt idx="1887">2071</cx:pt>
          <cx:pt idx="1888">1485</cx:pt>
          <cx:pt idx="1889">4283</cx:pt>
          <cx:pt idx="1890">502</cx:pt>
          <cx:pt idx="1891">2825</cx:pt>
          <cx:pt idx="1892">1383</cx:pt>
          <cx:pt idx="1893">4221</cx:pt>
          <cx:pt idx="1894">3912</cx:pt>
          <cx:pt idx="1895">1734</cx:pt>
          <cx:pt idx="1896">2982</cx:pt>
          <cx:pt idx="1897">2345</cx:pt>
          <cx:pt idx="1898">1341</cx:pt>
          <cx:pt idx="1899">1107</cx:pt>
          <cx:pt idx="1900">1873</cx:pt>
          <cx:pt idx="1901">754</cx:pt>
          <cx:pt idx="1902">4495</cx:pt>
          <cx:pt idx="1903">643</cx:pt>
          <cx:pt idx="1904">3375</cx:pt>
          <cx:pt idx="1905">553</cx:pt>
          <cx:pt idx="1906">2674</cx:pt>
          <cx:pt idx="1907">1806</cx:pt>
          <cx:pt idx="1908">2048</cx:pt>
          <cx:pt idx="1909">1499</cx:pt>
          <cx:pt idx="1910">2492</cx:pt>
          <cx:pt idx="1911">1209</cx:pt>
          <cx:pt idx="1912">1319</cx:pt>
          <cx:pt idx="1913">1811</cx:pt>
          <cx:pt idx="1914">3164</cx:pt>
          <cx:pt idx="1915">1442</cx:pt>
          <cx:pt idx="1916">921</cx:pt>
          <cx:pt idx="1917">3444</cx:pt>
          <cx:pt idx="1918">3282</cx:pt>
          <cx:pt idx="1919">717</cx:pt>
          <cx:pt idx="1920">4190</cx:pt>
          <cx:pt idx="1921">3758</cx:pt>
          <cx:pt idx="1922">3647</cx:pt>
          <cx:pt idx="1923">2186</cx:pt>
          <cx:pt idx="1924">4716</cx:pt>
          <cx:pt idx="1925">1722</cx:pt>
          <cx:pt idx="1926">329</cx:pt>
          <cx:pt idx="1927">1641</cx:pt>
          <cx:pt idx="1928">2836</cx:pt>
          <cx:pt idx="1929">3079</cx:pt>
          <cx:pt idx="1930">1676</cx:pt>
          <cx:pt idx="1931">5005</cx:pt>
          <cx:pt idx="1932">2485</cx:pt>
          <cx:pt idx="1933">1726</cx:pt>
          <cx:pt idx="1934">1785</cx:pt>
          <cx:pt idx="1935">4568</cx:pt>
          <cx:pt idx="1936">1319</cx:pt>
          <cx:pt idx="1937">4235</cx:pt>
          <cx:pt idx="1938">4138</cx:pt>
          <cx:pt idx="1939">1925</cx:pt>
          <cx:pt idx="1940">1680</cx:pt>
          <cx:pt idx="1941">2120</cx:pt>
          <cx:pt idx="1942">1575</cx:pt>
          <cx:pt idx="1943">3199</cx:pt>
          <cx:pt idx="1944">3865</cx:pt>
          <cx:pt idx="1945">2478</cx:pt>
          <cx:pt idx="1946">1600</cx:pt>
          <cx:pt idx="1947">2009</cx:pt>
          <cx:pt idx="1948">2163</cx:pt>
          <cx:pt idx="1949">949</cx:pt>
          <cx:pt idx="1950">3588</cx:pt>
          <cx:pt idx="1951">2583</cx:pt>
          <cx:pt idx="1952">2674</cx:pt>
          <cx:pt idx="1953">1502</cx:pt>
          <cx:pt idx="1954">1815</cx:pt>
          <cx:pt idx="1955">2714</cx:pt>
          <cx:pt idx="1956">1230</cx:pt>
          <cx:pt idx="1957">1474</cx:pt>
          <cx:pt idx="1958">3948</cx:pt>
          <cx:pt idx="1959">2345</cx:pt>
          <cx:pt idx="1960">4301</cx:pt>
          <cx:pt idx="1961">3990</cx:pt>
          <cx:pt idx="1962">1519</cx:pt>
          <cx:pt idx="1963">1428</cx:pt>
          <cx:pt idx="1964">4333</cx:pt>
          <cx:pt idx="1965">2857</cx:pt>
          <cx:pt idx="1966">1792</cx:pt>
          <cx:pt idx="1967">3072</cx:pt>
          <cx:pt idx="1968">4763</cx:pt>
          <cx:pt idx="1969">1932</cx:pt>
          <cx:pt idx="1970">2297</cx:pt>
          <cx:pt idx="1971">2770</cx:pt>
          <cx:pt idx="1972">2197</cx:pt>
          <cx:pt idx="1973">1442</cx:pt>
          <cx:pt idx="1974">3015</cx:pt>
          <cx:pt idx="1975">1082</cx:pt>
          <cx:pt idx="1976">987</cx:pt>
          <cx:pt idx="1977">4480</cx:pt>
          <cx:pt idx="1978">1765</cx:pt>
          <cx:pt idx="1979">1623</cx:pt>
          <cx:pt idx="1980">1610</cx:pt>
          <cx:pt idx="1981">3073</cx:pt>
          <cx:pt idx="1982">1882</cx:pt>
          <cx:pt idx="1983">1434</cx:pt>
          <cx:pt idx="1984">1946</cx:pt>
          <cx:pt idx="1985">4186</cx:pt>
          <cx:pt idx="1986">5424</cx:pt>
          <cx:pt idx="1987">3337</cx:pt>
          <cx:pt idx="1988">2317</cx:pt>
          <cx:pt idx="1989">1923</cx:pt>
          <cx:pt idx="1990">4942</cx:pt>
          <cx:pt idx="1991">1089</cx:pt>
          <cx:pt idx="1992">1459</cx:pt>
          <cx:pt idx="1993">858</cx:pt>
          <cx:pt idx="1994">3904</cx:pt>
          <cx:pt idx="1995">3232</cx:pt>
          <cx:pt idx="1996">2610</cx:pt>
          <cx:pt idx="1997">909</cx:pt>
          <cx:pt idx="1998">4151</cx:pt>
          <cx:pt idx="1999">2681</cx:pt>
          <cx:pt idx="2000">3676</cx:pt>
          <cx:pt idx="2001">2324</cx:pt>
          <cx:pt idx="2002">3365</cx:pt>
          <cx:pt idx="2003">550</cx:pt>
          <cx:pt idx="2004">1064</cx:pt>
          <cx:pt idx="2005">1724</cx:pt>
          <cx:pt idx="2006">2311</cx:pt>
          <cx:pt idx="2007">3500</cx:pt>
          <cx:pt idx="2008">3500</cx:pt>
          <cx:pt idx="2009">659</cx:pt>
          <cx:pt idx="2010">3068</cx:pt>
          <cx:pt idx="2011">2261</cx:pt>
          <cx:pt idx="2012">4078</cx:pt>
          <cx:pt idx="2013">1237</cx:pt>
          <cx:pt idx="2014">3340</cx:pt>
          <cx:pt idx="2015">1519</cx:pt>
          <cx:pt idx="2016">4074</cx:pt>
          <cx:pt idx="2017">2261</cx:pt>
          <cx:pt idx="2018">2853</cx:pt>
          <cx:pt idx="2019">3923</cx:pt>
          <cx:pt idx="2020">2538</cx:pt>
          <cx:pt idx="2021">1294</cx:pt>
          <cx:pt idx="2022">1064</cx:pt>
          <cx:pt idx="2023">2686</cx:pt>
          <cx:pt idx="2024">2783</cx:pt>
          <cx:pt idx="2025">551</cx:pt>
          <cx:pt idx="2026">3923</cx:pt>
          <cx:pt idx="2027">2023</cx:pt>
          <cx:pt idx="2028">5229</cx:pt>
          <cx:pt idx="2029">4771</cx:pt>
          <cx:pt idx="2030">4875</cx:pt>
          <cx:pt idx="2031">5292</cx:pt>
          <cx:pt idx="2032">3450</cx:pt>
          <cx:pt idx="2033">1281</cx:pt>
          <cx:pt idx="2034">1646</cx:pt>
          <cx:pt idx="2035">1133</cx:pt>
          <cx:pt idx="2036">2699</cx:pt>
          <cx:pt idx="2037">3222</cx:pt>
          <cx:pt idx="2038">4789</cx:pt>
          <cx:pt idx="2039">3793</cx:pt>
          <cx:pt idx="2040">1566</cx:pt>
          <cx:pt idx="2041">1239</cx:pt>
          <cx:pt idx="2042">5506</cx:pt>
          <cx:pt idx="2043">4634</cx:pt>
          <cx:pt idx="2044">1540</cx:pt>
          <cx:pt idx="2045">1318</cx:pt>
          <cx:pt idx="2046">1417</cx:pt>
          <cx:pt idx="2047">2469</cx:pt>
          <cx:pt idx="2048">2236</cx:pt>
          <cx:pt idx="2049">2408</cx:pt>
          <cx:pt idx="2050">1862</cx:pt>
          <cx:pt idx="2051">3195</cx:pt>
          <cx:pt idx="2052">1134</cx:pt>
          <cx:pt idx="2053">3552</cx:pt>
          <cx:pt idx="2054">2902</cx:pt>
          <cx:pt idx="2055">1239</cx:pt>
          <cx:pt idx="2056">2621</cx:pt>
          <cx:pt idx="2057">1923</cx:pt>
          <cx:pt idx="2058">1043</cx:pt>
          <cx:pt idx="2059">1231</cx:pt>
          <cx:pt idx="2060">2860</cx:pt>
          <cx:pt idx="2061">2188</cx:pt>
          <cx:pt idx="2062">5506</cx:pt>
          <cx:pt idx="2063">4151</cx:pt>
          <cx:pt idx="2064">994</cx:pt>
          <cx:pt idx="2065">1617</cx:pt>
          <cx:pt idx="2066">1239</cx:pt>
          <cx:pt idx="2067">1275</cx:pt>
          <cx:pt idx="2068">4634</cx:pt>
          <cx:pt idx="2069">2188</cx:pt>
          <cx:pt idx="2070">1239</cx:pt>
          <cx:pt idx="2071">2188</cx:pt>
          <cx:pt idx="2072">1138</cx:pt>
          <cx:pt idx="2073">4634</cx:pt>
          <cx:pt idx="2074">2475</cx:pt>
          <cx:pt idx="2075">1239</cx:pt>
          <cx:pt idx="2076">2054</cx:pt>
          <cx:pt idx="2077">4338</cx:pt>
          <cx:pt idx="2078">2563</cx:pt>
          <cx:pt idx="2079">1151</cx:pt>
          <cx:pt idx="2080">3640</cx:pt>
          <cx:pt idx="2081">5001</cx:pt>
          <cx:pt idx="2082">5530</cx:pt>
          <cx:pt idx="2083">1151</cx:pt>
          <cx:pt idx="2084">1002</cx:pt>
          <cx:pt idx="2085">1512</cx:pt>
          <cx:pt idx="2086">5468</cx:pt>
          <cx:pt idx="2087">3577</cx:pt>
          <cx:pt idx="2088">1112</cx:pt>
          <cx:pt idx="2089">2479</cx:pt>
          <cx:pt idx="2090">1715</cx:pt>
          <cx:pt idx="2091">3290</cx:pt>
          <cx:pt idx="2092">1462</cx:pt>
          <cx:pt idx="2093">4424</cx:pt>
          <cx:pt idx="2094">2554</cx:pt>
          <cx:pt idx="2095">1995</cx:pt>
          <cx:pt idx="2096">2825</cx:pt>
          <cx:pt idx="2097">679</cx:pt>
          <cx:pt idx="2098">3682</cx:pt>
          <cx:pt idx="2099">2625</cx:pt>
          <cx:pt idx="2100">713</cx:pt>
          <cx:pt idx="2101">550</cx:pt>
          <cx:pt idx="2102">2117</cx:pt>
          <cx:pt idx="2103">1386</cx:pt>
          <cx:pt idx="2104">1873</cx:pt>
          <cx:pt idx="2105">1693</cx:pt>
          <cx:pt idx="2106">1368</cx:pt>
          <cx:pt idx="2107">1636</cx:pt>
          <cx:pt idx="2108">2767</cx:pt>
          <cx:pt idx="2109">2931</cx:pt>
          <cx:pt idx="2110">4338</cx:pt>
          <cx:pt idx="2111">1470</cx:pt>
          <cx:pt idx="2112">1998</cx:pt>
          <cx:pt idx="2113">1228</cx:pt>
          <cx:pt idx="2114">3966</cx:pt>
          <cx:pt idx="2115">5468</cx:pt>
          <cx:pt idx="2116">3934</cx:pt>
          <cx:pt idx="2117">1911</cx:pt>
          <cx:pt idx="2118">2121</cx:pt>
          <cx:pt idx="2119">2583</cx:pt>
          <cx:pt idx="2120">4995</cx:pt>
          <cx:pt idx="2121">640</cx:pt>
          <cx:pt idx="2122">1002</cx:pt>
          <cx:pt idx="2123">1242</cx:pt>
          <cx:pt idx="2124">903</cx:pt>
          <cx:pt idx="2125">2376</cx:pt>
          <cx:pt idx="2126">2197</cx:pt>
          <cx:pt idx="2127">1514</cx:pt>
          <cx:pt idx="2128">2128</cx:pt>
          <cx:pt idx="2129">2560</cx:pt>
          <cx:pt idx="2130">3763</cx:pt>
          <cx:pt idx="2131">4981</cx:pt>
          <cx:pt idx="2132">1313</cx:pt>
          <cx:pt idx="2133">2186</cx:pt>
          <cx:pt idx="2134">1704</cx:pt>
          <cx:pt idx="2135">1397</cx:pt>
          <cx:pt idx="2136">1980</cx:pt>
          <cx:pt idx="2137">1842</cx:pt>
          <cx:pt idx="2138">2121</cx:pt>
          <cx:pt idx="2139">1928</cx:pt>
          <cx:pt idx="2140">4753</cx:pt>
          <cx:pt idx="2141">4838</cx:pt>
          <cx:pt idx="2142">3282</cx:pt>
          <cx:pt idx="2143">1343</cx:pt>
          <cx:pt idx="2144">1704</cx:pt>
          <cx:pt idx="2145">3563</cx:pt>
          <cx:pt idx="2146">4256</cx:pt>
          <cx:pt idx="2147">2232</cx:pt>
          <cx:pt idx="2148">3152</cx:pt>
          <cx:pt idx="2149">3682</cx:pt>
          <cx:pt idx="2150">657</cx:pt>
          <cx:pt idx="2151">1177</cx:pt>
          <cx:pt idx="2152">1894</cx:pt>
          <cx:pt idx="2153">5563</cx:pt>
          <cx:pt idx="2154">3754</cx:pt>
          <cx:pt idx="2155">2271</cx:pt>
          <cx:pt idx="2156">770</cx:pt>
          <cx:pt idx="2157">2600</cx:pt>
          <cx:pt idx="2158">2191</cx:pt>
          <cx:pt idx="2159">6067</cx:pt>
          <cx:pt idx="2160">3835</cx:pt>
          <cx:pt idx="2161">1400</cx:pt>
          <cx:pt idx="2162">2429</cx:pt>
          <cx:pt idx="2163">4195</cx:pt>
          <cx:pt idx="2164">4404</cx:pt>
          <cx:pt idx="2165">1281</cx:pt>
          <cx:pt idx="2166">1785</cx:pt>
          <cx:pt idx="2167">733</cx:pt>
          <cx:pt idx="2168">1793</cx:pt>
          <cx:pt idx="2169">1963</cx:pt>
          <cx:pt idx="2170">2181</cx:pt>
          <cx:pt idx="2171">5204</cx:pt>
          <cx:pt idx="2172">1330</cx:pt>
          <cx:pt idx="2173">2352</cx:pt>
          <cx:pt idx="2174">1701</cx:pt>
          <cx:pt idx="2175">1583</cx:pt>
          <cx:pt idx="2176">4685</cx:pt>
          <cx:pt idx="2177">2663</cx:pt>
          <cx:pt idx="2178">2217</cx:pt>
          <cx:pt idx="2179">5413</cx:pt>
          <cx:pt idx="2180">1393</cx:pt>
          <cx:pt idx="2181">2862</cx:pt>
          <cx:pt idx="2182">1438</cx:pt>
          <cx:pt idx="2183">1496</cx:pt>
          <cx:pt idx="2184">4670</cx:pt>
          <cx:pt idx="2185">1470</cx:pt>
          <cx:pt idx="2186">525</cx:pt>
          <cx:pt idx="2187">2038</cx:pt>
          <cx:pt idx="2188">329</cx:pt>
          <cx:pt idx="2189">836</cx:pt>
          <cx:pt idx="2190">2174</cx:pt>
          <cx:pt idx="2191">550</cx:pt>
          <cx:pt idx="2192">5205</cx:pt>
          <cx:pt idx="2193">5001</cx:pt>
          <cx:pt idx="2194">3309</cx:pt>
          <cx:pt idx="2195">1715</cx:pt>
          <cx:pt idx="2196">2094</cx:pt>
          <cx:pt idx="2197">2094</cx:pt>
          <cx:pt idx="2198">1848</cx:pt>
          <cx:pt idx="2199">4391</cx:pt>
          <cx:pt idx="2200">748</cx:pt>
          <cx:pt idx="2201">2671</cx:pt>
          <cx:pt idx="2202">2184</cx:pt>
          <cx:pt idx="2203">3721</cx:pt>
          <cx:pt idx="2204">2244</cx:pt>
          <cx:pt idx="2205">1284</cx:pt>
          <cx:pt idx="2206">728</cx:pt>
          <cx:pt idx="2207">1297</cx:pt>
          <cx:pt idx="2208">1627</cx:pt>
          <cx:pt idx="2209">1632</cx:pt>
          <cx:pt idx="2210">2345</cx:pt>
          <cx:pt idx="2211">1305</cx:pt>
          <cx:pt idx="2212">3645</cx:pt>
          <cx:pt idx="2213">2683</cx:pt>
          <cx:pt idx="2214">2499</cx:pt>
          <cx:pt idx="2215">2153</cx:pt>
          <cx:pt idx="2216">3040</cx:pt>
          <cx:pt idx="2217">2153</cx:pt>
          <cx:pt idx="2218">1359</cx:pt>
          <cx:pt idx="2219">413</cx:pt>
          <cx:pt idx="2220">3437</cx:pt>
          <cx:pt idx="2221">2647</cx:pt>
          <cx:pt idx="2222">3612</cx:pt>
          <cx:pt idx="2223">4070</cx:pt>
          <cx:pt idx="2224">500</cx:pt>
          <cx:pt idx="2225">4800</cx:pt>
          <cx:pt idx="2226">1074</cx:pt>
          <cx:pt idx="2227">1547</cx:pt>
          <cx:pt idx="2228">5190</cx:pt>
          <cx:pt idx="2229">1327</cx:pt>
          <cx:pt idx="2230">716</cx:pt>
          <cx:pt idx="2231">1895</cx:pt>
          <cx:pt idx="2232">394</cx:pt>
          <cx:pt idx="2233">2121</cx:pt>
          <cx:pt idx="2234">2125</cx:pt>
          <cx:pt idx="2235">2044</cx:pt>
          <cx:pt idx="2236">3952</cx:pt>
          <cx:pt idx="2237">876</cx:pt>
          <cx:pt idx="2238">2221</cx:pt>
          <cx:pt idx="2239">1829</cx:pt>
          <cx:pt idx="2240">2016</cx:pt>
          <cx:pt idx="2241">455</cx:pt>
          <cx:pt idx="2242">3833</cx:pt>
          <cx:pt idx="2243">1976</cx:pt>
          <cx:pt idx="2244">2044</cx:pt>
          <cx:pt idx="2245">2044</cx:pt>
          <cx:pt idx="2246">2488</cx:pt>
          <cx:pt idx="2247">3808</cx:pt>
          <cx:pt idx="2248">2044</cx:pt>
          <cx:pt idx="2249">2196</cx:pt>
          <cx:pt idx="2250">678</cx:pt>
          <cx:pt idx="2251">865</cx:pt>
          <cx:pt idx="2252">2320</cx:pt>
          <cx:pt idx="2253">4499</cx:pt>
          <cx:pt idx="2254">3761</cx:pt>
          <cx:pt idx="2255">3188</cx:pt>
          <cx:pt idx="2256">2196</cx:pt>
          <cx:pt idx="2257">678</cx:pt>
          <cx:pt idx="2258">2246</cx:pt>
          <cx:pt idx="2259">3952</cx:pt>
          <cx:pt idx="2260">1363</cx:pt>
          <cx:pt idx="2261">898</cx:pt>
          <cx:pt idx="2262">1872</cx:pt>
          <cx:pt idx="2263">3011</cx:pt>
          <cx:pt idx="2264">620</cx:pt>
          <cx:pt idx="2265">831</cx:pt>
          <cx:pt idx="2266">1854</cx:pt>
          <cx:pt idx="2267">2221</cx:pt>
          <cx:pt idx="2268">1595</cx:pt>
          <cx:pt idx="2269">2196</cx:pt>
          <cx:pt idx="2270">2107</cx:pt>
          <cx:pt idx="2271">2525</cx:pt>
          <cx:pt idx="2272">4170</cx:pt>
          <cx:pt idx="2273">419</cx:pt>
          <cx:pt idx="2274">4474</cx:pt>
          <cx:pt idx="2275">1754</cx:pt>
          <cx:pt idx="2276">1931</cx:pt>
          <cx:pt idx="2277">2555</cx:pt>
          <cx:pt idx="2278">1799</cx:pt>
          <cx:pt idx="2279">1365</cx:pt>
          <cx:pt idx="2280">1288</cx:pt>
          <cx:pt idx="2281">3287</cx:pt>
          <cx:pt idx="2282">882</cx:pt>
          <cx:pt idx="2283">2134</cx:pt>
          <cx:pt idx="2284">296</cx:pt>
          <cx:pt idx="2285">1127</cx:pt>
          <cx:pt idx="2286">1642</cx:pt>
          <cx:pt idx="2287">462</cx:pt>
          <cx:pt idx="2288">4752</cx:pt>
          <cx:pt idx="2289">2544</cx:pt>
          <cx:pt idx="2290">1286</cx:pt>
          <cx:pt idx="2291">3090</cx:pt>
          <cx:pt idx="2292">1305</cx:pt>
          <cx:pt idx="2293">1355</cx:pt>
          <cx:pt idx="2294">4410</cx:pt>
          <cx:pt idx="2295">3577</cx:pt>
          <cx:pt idx="2296">1141</cx:pt>
          <cx:pt idx="2297">4558</cx:pt>
          <cx:pt idx="2298">365</cx:pt>
          <cx:pt idx="2299">1536</cx:pt>
          <cx:pt idx="2300">211</cx:pt>
          <cx:pt idx="2301">211</cx:pt>
          <cx:pt idx="2302">3340</cx:pt>
          <cx:pt idx="2303">211</cx:pt>
          <cx:pt idx="2304">2351</cx:pt>
          <cx:pt idx="2305">2122</cx:pt>
          <cx:pt idx="2306">2271</cx:pt>
          <cx:pt idx="2307">4809</cx:pt>
          <cx:pt idx="2308">2765</cx:pt>
          <cx:pt idx="2309">3480</cx:pt>
          <cx:pt idx="2310">3073</cx:pt>
          <cx:pt idx="2311">361</cx:pt>
          <cx:pt idx="2312">2680</cx:pt>
          <cx:pt idx="2313">2107</cx:pt>
          <cx:pt idx="2314">3410</cx:pt>
          <cx:pt idx="2315">2562</cx:pt>
          <cx:pt idx="2316">1196</cx:pt>
          <cx:pt idx="2317">3058</cx:pt>
          <cx:pt idx="2318">550</cx:pt>
          <cx:pt idx="2319">1736</cx:pt>
          <cx:pt idx="2320">3410</cx:pt>
          <cx:pt idx="2321">2805</cx:pt>
          <cx:pt idx="2322">2225</cx:pt>
          <cx:pt idx="2323">1754</cx:pt>
          <cx:pt idx="2324">2326</cx:pt>
          <cx:pt idx="2325">1814</cx:pt>
          <cx:pt idx="2326">730</cx:pt>
          <cx:pt idx="2327">2671</cx:pt>
          <cx:pt idx="2328">1870</cx:pt>
          <cx:pt idx="2329">5172</cx:pt>
          <cx:pt idx="2330">2070</cx:pt>
          <cx:pt idx="2331">1836</cx:pt>
          <cx:pt idx="2332">1207</cx:pt>
          <cx:pt idx="2333">1509</cx:pt>
          <cx:pt idx="2334">3654</cx:pt>
          <cx:pt idx="2335">5975</cx:pt>
          <cx:pt idx="2336">4938</cx:pt>
          <cx:pt idx="2337">3024</cx:pt>
          <cx:pt idx="2338">1175</cx:pt>
          <cx:pt idx="2339">2156</cx:pt>
          <cx:pt idx="2340">1573</cx:pt>
          <cx:pt idx="2341">2628</cx:pt>
          <cx:pt idx="2342">3661</cx:pt>
          <cx:pt idx="2343">1126</cx:pt>
          <cx:pt idx="2344">2335</cx:pt>
          <cx:pt idx="2345">3153</cx:pt>
          <cx:pt idx="2346">614</cx:pt>
          <cx:pt idx="2347">4391</cx:pt>
          <cx:pt idx="2348">4384</cx:pt>
          <cx:pt idx="2349">1673</cx:pt>
          <cx:pt idx="2350">1689</cx:pt>
          <cx:pt idx="2351">3621</cx:pt>
          <cx:pt idx="2352">1243</cx:pt>
          <cx:pt idx="2353">4297</cx:pt>
          <cx:pt idx="2354">1980</cx:pt>
          <cx:pt idx="2355">522</cx:pt>
          <cx:pt idx="2356">3094</cx:pt>
          <cx:pt idx="2357">1428</cx:pt>
          <cx:pt idx="2358">1853</cx:pt>
          <cx:pt idx="2359">2119</cx:pt>
          <cx:pt idx="2360">2210</cx:pt>
          <cx:pt idx="2361">778</cx:pt>
          <cx:pt idx="2362">1746</cx:pt>
          <cx:pt idx="2363">1890</cx:pt>
          <cx:pt idx="2364">996</cx:pt>
          <cx:pt idx="2365">562</cx:pt>
          <cx:pt idx="2366">2017</cx:pt>
          <cx:pt idx="2367">1974</cx:pt>
          <cx:pt idx="2368">1506</cx:pt>
          <cx:pt idx="2369">393</cx:pt>
          <cx:pt idx="2370">2470</cx:pt>
          <cx:pt idx="2371">1900</cx:pt>
          <cx:pt idx="2372">2128</cx:pt>
          <cx:pt idx="2373">2285</cx:pt>
          <cx:pt idx="2374">4854</cx:pt>
          <cx:pt idx="2375">2263</cx:pt>
          <cx:pt idx="2376">2154</cx:pt>
          <cx:pt idx="2377">2625</cx:pt>
          <cx:pt idx="2378">3225</cx:pt>
          <cx:pt idx="2379">4271</cx:pt>
          <cx:pt idx="2380">5222</cx:pt>
          <cx:pt idx="2381">1932</cx:pt>
          <cx:pt idx="2382">1106</cx:pt>
          <cx:pt idx="2383">1008</cx:pt>
          <cx:pt idx="2384">2599</cx:pt>
          <cx:pt idx="2385">2628</cx:pt>
          <cx:pt idx="2386">3418</cx:pt>
          <cx:pt idx="2387">1284</cx:pt>
          <cx:pt idx="2388">4854</cx:pt>
          <cx:pt idx="2389">1339</cx:pt>
          <cx:pt idx="2390">3723</cx:pt>
          <cx:pt idx="2391">784</cx:pt>
          <cx:pt idx="2392">4735</cx:pt>
          <cx:pt idx="2393">522</cx:pt>
          <cx:pt idx="2394">1454</cx:pt>
          <cx:pt idx="2395">1575</cx:pt>
          <cx:pt idx="2396">1183</cx:pt>
          <cx:pt idx="2397">1384</cx:pt>
          <cx:pt idx="2398">6090</cx:pt>
          <cx:pt idx="2399">861</cx:pt>
          <cx:pt idx="2400">2352</cx:pt>
          <cx:pt idx="2401">1333</cx:pt>
          <cx:pt idx="2402">560</cx:pt>
          <cx:pt idx="2403">3425</cx:pt>
          <cx:pt idx="2404">4319</cx:pt>
          <cx:pt idx="2405">417</cx:pt>
          <cx:pt idx="2406">1638</cx:pt>
          <cx:pt idx="2407">3528</cx:pt>
          <cx:pt idx="2408">2126</cx:pt>
          <cx:pt idx="2409">5986</cx:pt>
          <cx:pt idx="2410">2849</cx:pt>
          <cx:pt idx="2411">1900</cx:pt>
          <cx:pt idx="2412">1491</cx:pt>
          <cx:pt idx="2413">574</cx:pt>
          <cx:pt idx="2414">1384</cx:pt>
          <cx:pt idx="2415">759</cx:pt>
          <cx:pt idx="2416">2628</cx:pt>
          <cx:pt idx="2417">3410</cx:pt>
          <cx:pt idx="2418">1784</cx:pt>
          <cx:pt idx="2419">2248</cx:pt>
          <cx:pt idx="2420">4924</cx:pt>
          <cx:pt idx="2421">1470</cx:pt>
          <cx:pt idx="2422">2791</cx:pt>
          <cx:pt idx="2423">1959</cx:pt>
          <cx:pt idx="2424">1921</cx:pt>
          <cx:pt idx="2425">4168</cx:pt>
          <cx:pt idx="2426">3052</cx:pt>
          <cx:pt idx="2427">2474</cx:pt>
          <cx:pt idx="2428">3222</cx:pt>
          <cx:pt idx="2429">2730</cx:pt>
          <cx:pt idx="2430">2316</cx:pt>
          <cx:pt idx="2431">1705</cx:pt>
          <cx:pt idx="2432">2240</cx:pt>
          <cx:pt idx="2433">1292</cx:pt>
          <cx:pt idx="2434">4354</cx:pt>
          <cx:pt idx="2435">819</cx:pt>
          <cx:pt idx="2436">4596</cx:pt>
          <cx:pt idx="2437">4576</cx:pt>
          <cx:pt idx="2438">3202</cx:pt>
          <cx:pt idx="2439">1791</cx:pt>
          <cx:pt idx="2440">1274</cx:pt>
          <cx:pt idx="2441">819</cx:pt>
          <cx:pt idx="2442">3534</cx:pt>
          <cx:pt idx="2443">4800</cx:pt>
          <cx:pt idx="2444">3073</cx:pt>
          <cx:pt idx="2445">4396</cx:pt>
          <cx:pt idx="2446">2751</cx:pt>
          <cx:pt idx="2447">2045</cx:pt>
          <cx:pt idx="2448">4188</cx:pt>
          <cx:pt idx="2449">2060</cx:pt>
          <cx:pt idx="2450">2072</cx:pt>
          <cx:pt idx="2451">1610</cx:pt>
          <cx:pt idx="2452">1422</cx:pt>
          <cx:pt idx="2453">1273</cx:pt>
          <cx:pt idx="2454">1947</cx:pt>
          <cx:pt idx="2455">2751</cx:pt>
          <cx:pt idx="2456">2629</cx:pt>
          <cx:pt idx="2457">3325</cx:pt>
          <cx:pt idx="2458">630</cx:pt>
          <cx:pt idx="2459">2010</cx:pt>
          <cx:pt idx="2460">4053</cx:pt>
          <cx:pt idx="2461">2761</cx:pt>
          <cx:pt idx="2462">1863</cx:pt>
          <cx:pt idx="2463">3679</cx:pt>
          <cx:pt idx="2464">2220</cx:pt>
          <cx:pt idx="2465">2522</cx:pt>
          <cx:pt idx="2466">1924</cx:pt>
          <cx:pt idx="2467">996</cx:pt>
          <cx:pt idx="2468">3892</cx:pt>
          <cx:pt idx="2469">1432</cx:pt>
          <cx:pt idx="2470">1825</cx:pt>
          <cx:pt idx="2471">4735</cx:pt>
          <cx:pt idx="2472">1663</cx:pt>
          <cx:pt idx="2473">784</cx:pt>
          <cx:pt idx="2474">1692</cx:pt>
          <cx:pt idx="2475">3723</cx:pt>
          <cx:pt idx="2476">3709</cx:pt>
          <cx:pt idx="2477">1547</cx:pt>
          <cx:pt idx="2478">4375</cx:pt>
          <cx:pt idx="2479">5163</cx:pt>
          <cx:pt idx="2480">3024</cx:pt>
          <cx:pt idx="2481">3961</cx:pt>
          <cx:pt idx="2482">4568</cx:pt>
          <cx:pt idx="2483">1054</cx:pt>
          <cx:pt idx="2484">329</cx:pt>
          <cx:pt idx="2485">3723</cx:pt>
          <cx:pt idx="2486">1117</cx:pt>
          <cx:pt idx="2487">1540</cx:pt>
          <cx:pt idx="2488">2555</cx:pt>
          <cx:pt idx="2489">2485</cx:pt>
          <cx:pt idx="2490">731</cx:pt>
          <cx:pt idx="2491">753</cx:pt>
          <cx:pt idx="2492">1008</cx:pt>
          <cx:pt idx="2493">497</cx:pt>
          <cx:pt idx="2494">3039</cx:pt>
          <cx:pt idx="2495">1726</cx:pt>
          <cx:pt idx="2496">2345</cx:pt>
          <cx:pt idx="2497">854</cx:pt>
          <cx:pt idx="2498">1429</cx:pt>
          <cx:pt idx="2499">3101</cx:pt>
          <cx:pt idx="2500">2280</cx:pt>
          <cx:pt idx="2501">1118</cx:pt>
          <cx:pt idx="2502">1233</cx:pt>
          <cx:pt idx="2503">1610</cx:pt>
          <cx:pt idx="2504">2509</cx:pt>
          <cx:pt idx="2505">659</cx:pt>
          <cx:pt idx="2506">1050</cx:pt>
          <cx:pt idx="2507">3429</cx:pt>
          <cx:pt idx="2508">2072</cx:pt>
          <cx:pt idx="2509">2671</cx:pt>
          <cx:pt idx="2510">2671</cx:pt>
          <cx:pt idx="2511">2017</cx:pt>
          <cx:pt idx="2512">1911</cx:pt>
          <cx:pt idx="2513">2301</cx:pt>
          <cx:pt idx="2514">1087</cx:pt>
          <cx:pt idx="2515">3720</cx:pt>
          <cx:pt idx="2516">4537</cx:pt>
          <cx:pt idx="2517">3090</cx:pt>
          <cx:pt idx="2518">357</cx:pt>
          <cx:pt idx="2519">4293</cx:pt>
          <cx:pt idx="2520">4263</cx:pt>
          <cx:pt idx="2521">2636</cx:pt>
          <cx:pt idx="2522">3725</cx:pt>
          <cx:pt idx="2523">717</cx:pt>
          <cx:pt idx="2524">1515</cx:pt>
          <cx:pt idx="2525">3806</cx:pt>
          <cx:pt idx="2526">987</cx:pt>
          <cx:pt idx="2527">1822</cx:pt>
          <cx:pt idx="2528">2226</cx:pt>
          <cx:pt idx="2529">3247</cx:pt>
          <cx:pt idx="2530">1151</cx:pt>
          <cx:pt idx="2531">1436</cx:pt>
          <cx:pt idx="2532">3418</cx:pt>
          <cx:pt idx="2533">2569</cx:pt>
          <cx:pt idx="2534">2122</cx:pt>
          <cx:pt idx="2535">1039</cx:pt>
          <cx:pt idx="2536">3718</cx:pt>
          <cx:pt idx="2537">4051</cx:pt>
          <cx:pt idx="2538">1642</cx:pt>
          <cx:pt idx="2539">3829</cx:pt>
          <cx:pt idx="2540">1504</cx:pt>
          <cx:pt idx="2541">1916</cx:pt>
          <cx:pt idx="2542">1098</cx:pt>
          <cx:pt idx="2543">3175</cx:pt>
          <cx:pt idx="2544">388</cx:pt>
          <cx:pt idx="2545">1650</cx:pt>
          <cx:pt idx="2546">3178</cx:pt>
          <cx:pt idx="2547">4218</cx:pt>
          <cx:pt idx="2548">4907</cx:pt>
          <cx:pt idx="2549">3521</cx:pt>
          <cx:pt idx="2550">988</cx:pt>
          <cx:pt idx="2551">1642</cx:pt>
          <cx:pt idx="2552">1694</cx:pt>
          <cx:pt idx="2553">2485</cx:pt>
          <cx:pt idx="2554">1305</cx:pt>
          <cx:pt idx="2555">3787</cx:pt>
          <cx:pt idx="2556">812</cx:pt>
          <cx:pt idx="2557">2074</cx:pt>
          <cx:pt idx="2558">3602</cx:pt>
          <cx:pt idx="2559">5321</cx:pt>
          <cx:pt idx="2560">2625</cx:pt>
          <cx:pt idx="2561">3154</cx:pt>
          <cx:pt idx="2562">1880</cx:pt>
          <cx:pt idx="2563">4281</cx:pt>
          <cx:pt idx="2564">1970</cx:pt>
          <cx:pt idx="2565">3679</cx:pt>
          <cx:pt idx="2566">1217</cx:pt>
          <cx:pt idx="2567">5299</cx:pt>
          <cx:pt idx="2568">2782</cx:pt>
          <cx:pt idx="2569">1361</cx:pt>
          <cx:pt idx="2570">1354</cx:pt>
          <cx:pt idx="2571">726</cx:pt>
          <cx:pt idx="2572">871</cx:pt>
          <cx:pt idx="2573">3412</cx:pt>
          <cx:pt idx="2574">3090</cx:pt>
          <cx:pt idx="2575">876</cx:pt>
          <cx:pt idx="2576">3079</cx:pt>
          <cx:pt idx="2577">3039</cx:pt>
          <cx:pt idx="2578">3511</cx:pt>
          <cx:pt idx="2579">1107</cx:pt>
          <cx:pt idx="2580">451</cx:pt>
          <cx:pt idx="2581">4911</cx:pt>
          <cx:pt idx="2582">4903</cx:pt>
          <cx:pt idx="2583">4340</cx:pt>
          <cx:pt idx="2584">4208</cx:pt>
          <cx:pt idx="2585">1162</cx:pt>
          <cx:pt idx="2586">4547</cx:pt>
          <cx:pt idx="2587">4413</cx:pt>
          <cx:pt idx="2588">3429</cx:pt>
          <cx:pt idx="2589">4365</cx:pt>
          <cx:pt idx="2590">1162</cx:pt>
          <cx:pt idx="2591">2002</cx:pt>
          <cx:pt idx="2592">1876</cx:pt>
          <cx:pt idx="2593">4641</cx:pt>
          <cx:pt idx="2594">2990</cx:pt>
          <cx:pt idx="2595">1893</cx:pt>
          <cx:pt idx="2596">2527</cx:pt>
          <cx:pt idx="2597">1547</cx:pt>
          <cx:pt idx="2598">858</cx:pt>
          <cx:pt idx="2599">3149</cx:pt>
          <cx:pt idx="2600">1225</cx:pt>
          <cx:pt idx="2601">1653</cx:pt>
          <cx:pt idx="2602">4540</cx:pt>
          <cx:pt idx="2603">1453</cx:pt>
          <cx:pt idx="2604">2187</cx:pt>
          <cx:pt idx="2605">934</cx:pt>
          <cx:pt idx="2606">1963</cx:pt>
          <cx:pt idx="2607">3958</cx:pt>
          <cx:pt idx="2608">2314</cx:pt>
          <cx:pt idx="2609">1589</cx:pt>
          <cx:pt idx="2610">4826</cx:pt>
          <cx:pt idx="2611">5073</cx:pt>
          <cx:pt idx="2612">2880</cx:pt>
          <cx:pt idx="2613">5208</cx:pt>
          <cx:pt idx="2614">1719</cx:pt>
          <cx:pt idx="2615">2135</cx:pt>
          <cx:pt idx="2616">2278</cx:pt>
          <cx:pt idx="2617">4255</cx:pt>
          <cx:pt idx="2618">753</cx:pt>
          <cx:pt idx="2619">3725</cx:pt>
          <cx:pt idx="2620">549</cx:pt>
          <cx:pt idx="2621">2183</cx:pt>
          <cx:pt idx="2622">4011</cx:pt>
          <cx:pt idx="2623">1120</cx:pt>
          <cx:pt idx="2624">3549</cx:pt>
          <cx:pt idx="2625">2149</cx:pt>
          <cx:pt idx="2626">1834</cx:pt>
          <cx:pt idx="2627">2017</cx:pt>
          <cx:pt idx="2628">3769</cx:pt>
          <cx:pt idx="2629">3529</cx:pt>
          <cx:pt idx="2630">1462</cx:pt>
          <cx:pt idx="2631">2824</cx:pt>
          <cx:pt idx="2632">2277</cx:pt>
          <cx:pt idx="2633">2356</cx:pt>
          <cx:pt idx="2634">1057</cx:pt>
          <cx:pt idx="2635">1544</cx:pt>
          <cx:pt idx="2636">1966</cx:pt>
          <cx:pt idx="2637">3131</cx:pt>
          <cx:pt idx="2638">1123</cx:pt>
          <cx:pt idx="2639">2628</cx:pt>
          <cx:pt idx="2640">2616</cx:pt>
          <cx:pt idx="2641">1379</cx:pt>
          <cx:pt idx="2642">1856</cx:pt>
          <cx:pt idx="2643">3372</cx:pt>
          <cx:pt idx="2644">3591</cx:pt>
          <cx:pt idx="2645">987</cx:pt>
          <cx:pt idx="2646">888</cx:pt>
          <cx:pt idx="2647">4840</cx:pt>
          <cx:pt idx="2648">903</cx:pt>
          <cx:pt idx="2649">1311</cx:pt>
          <cx:pt idx="2650">2154</cx:pt>
          <cx:pt idx="2651">1518</cx:pt>
          <cx:pt idx="2652">3370</cx:pt>
          <cx:pt idx="2653">3734</cx:pt>
          <cx:pt idx="2654">1787</cx:pt>
          <cx:pt idx="2655">4334</cx:pt>
          <cx:pt idx="2656">2867</cx:pt>
          <cx:pt idx="2657">3958</cx:pt>
          <cx:pt idx="2658">924</cx:pt>
          <cx:pt idx="2659">2240</cx:pt>
          <cx:pt idx="2660">3679</cx:pt>
          <cx:pt idx="2661">2066</cx:pt>
          <cx:pt idx="2662">785</cx:pt>
          <cx:pt idx="2663">2188</cx:pt>
          <cx:pt idx="2664">3540</cx:pt>
          <cx:pt idx="2665">1921</cx:pt>
          <cx:pt idx="2666">1132</cx:pt>
          <cx:pt idx="2667">1974</cx:pt>
          <cx:pt idx="2668">4085</cx:pt>
          <cx:pt idx="2669">2367</cx:pt>
          <cx:pt idx="2670">1474</cx:pt>
          <cx:pt idx="2671">1182</cx:pt>
          <cx:pt idx="2672">3888</cx:pt>
          <cx:pt idx="2673">2128</cx:pt>
          <cx:pt idx="2674">651</cx:pt>
          <cx:pt idx="2675">2046</cx:pt>
          <cx:pt idx="2676">2522</cx:pt>
          <cx:pt idx="2677">3752</cx:pt>
          <cx:pt idx="2678">2625</cx:pt>
          <cx:pt idx="2679">3786</cx:pt>
          <cx:pt idx="2680">2191</cx:pt>
          <cx:pt idx="2681">699</cx:pt>
          <cx:pt idx="2682">2625</cx:pt>
          <cx:pt idx="2683">4920</cx:pt>
          <cx:pt idx="2684">2628</cx:pt>
          <cx:pt idx="2685">2492</cx:pt>
          <cx:pt idx="2686">1267</cx:pt>
          <cx:pt idx="2687">2671</cx:pt>
          <cx:pt idx="2688">3247</cx:pt>
          <cx:pt idx="2689">1028</cx:pt>
          <cx:pt idx="2690">2625</cx:pt>
          <cx:pt idx="2691">5019</cx:pt>
          <cx:pt idx="2692">4381</cx:pt>
          <cx:pt idx="2693">1507</cx:pt>
          <cx:pt idx="2694">2107</cx:pt>
          <cx:pt idx="2695">2485</cx:pt>
          <cx:pt idx="2696">5158</cx:pt>
          <cx:pt idx="2697">1643</cx:pt>
          <cx:pt idx="2698">2352</cx:pt>
          <cx:pt idx="2699">1855</cx:pt>
          <cx:pt idx="2700">1701</cx:pt>
          <cx:pt idx="2701">1218</cx:pt>
          <cx:pt idx="2702">5158</cx:pt>
          <cx:pt idx="2703">2180</cx:pt>
          <cx:pt idx="2704">2037</cx:pt>
          <cx:pt idx="2705">3225</cx:pt>
          <cx:pt idx="2706">1820</cx:pt>
          <cx:pt idx="2707">1684</cx:pt>
          <cx:pt idx="2708">2749</cx:pt>
          <cx:pt idx="2709">2761</cx:pt>
          <cx:pt idx="2710">2944</cx:pt>
          <cx:pt idx="2711">1360</cx:pt>
          <cx:pt idx="2712">2352</cx:pt>
          <cx:pt idx="2713">4371</cx:pt>
          <cx:pt idx="2714">2671</cx:pt>
          <cx:pt idx="2715">410</cx:pt>
          <cx:pt idx="2716">756</cx:pt>
          <cx:pt idx="2717">1478</cx:pt>
          <cx:pt idx="2718">710</cx:pt>
          <cx:pt idx="2719">2863</cx:pt>
          <cx:pt idx="2720">1064</cx:pt>
          <cx:pt idx="2721">1288</cx:pt>
          <cx:pt idx="2722">1432</cx:pt>
          <cx:pt idx="2723">1049</cx:pt>
          <cx:pt idx="2724">738</cx:pt>
          <cx:pt idx="2725">4261</cx:pt>
          <cx:pt idx="2726">2749</cx:pt>
          <cx:pt idx="2727">819</cx:pt>
          <cx:pt idx="2728">1836</cx:pt>
          <cx:pt idx="2729">1361</cx:pt>
          <cx:pt idx="2730">987</cx:pt>
          <cx:pt idx="2731">1414</cx:pt>
          <cx:pt idx="2732">5158</cx:pt>
          <cx:pt idx="2733">2498</cx:pt>
          <cx:pt idx="2734">1422</cx:pt>
          <cx:pt idx="2735">2628</cx:pt>
          <cx:pt idx="2736">2761</cx:pt>
          <cx:pt idx="2737">2202</cx:pt>
          <cx:pt idx="2738">5050</cx:pt>
          <cx:pt idx="2739">1162</cx:pt>
          <cx:pt idx="2740">693</cx:pt>
          <cx:pt idx="2741">2316</cx:pt>
          <cx:pt idx="2742">4305</cx:pt>
          <cx:pt idx="2743">1192</cx:pt>
          <cx:pt idx="2744">3244</cx:pt>
          <cx:pt idx="2745">1688</cx:pt>
          <cx:pt idx="2746">1897</cx:pt>
          <cx:pt idx="2747">3090</cx:pt>
          <cx:pt idx="2748">1001</cx:pt>
          <cx:pt idx="2749">4260</cx:pt>
          <cx:pt idx="2750">2953</cx:pt>
          <cx:pt idx="2751">3509</cx:pt>
          <cx:pt idx="2752">1265</cx:pt>
          <cx:pt idx="2753">1968</cx:pt>
          <cx:pt idx="2754">2083</cx:pt>
          <cx:pt idx="2755">4375</cx:pt>
          <cx:pt idx="2756">3314</cx:pt>
          <cx:pt idx="2757">2765</cx:pt>
          <cx:pt idx="2758">252</cx:pt>
          <cx:pt idx="2759">1432</cx:pt>
          <cx:pt idx="2760">4956</cx:pt>
          <cx:pt idx="2761">3612</cx:pt>
          <cx:pt idx="2762">2625</cx:pt>
          <cx:pt idx="2763">4876</cx:pt>
          <cx:pt idx="2764">4791</cx:pt>
          <cx:pt idx="2765">1376</cx:pt>
          <cx:pt idx="2766">1755</cx:pt>
          <cx:pt idx="2767">2156</cx:pt>
          <cx:pt idx="2768">2100</cx:pt>
          <cx:pt idx="2769">2178</cx:pt>
          <cx:pt idx="2770">1048</cx:pt>
          <cx:pt idx="2771">2034</cx:pt>
          <cx:pt idx="2772">672</cx:pt>
          <cx:pt idx="2773">1267</cx:pt>
          <cx:pt idx="2774">1115</cx:pt>
          <cx:pt idx="2775">3816</cx:pt>
          <cx:pt idx="2776">2295</cx:pt>
          <cx:pt idx="2777">3467</cx:pt>
          <cx:pt idx="2778">726</cx:pt>
          <cx:pt idx="2779">1900</cx:pt>
          <cx:pt idx="2780">1780</cx:pt>
          <cx:pt idx="2781">3532</cx:pt>
          <cx:pt idx="2782">1232</cx:pt>
          <cx:pt idx="2783">3125</cx:pt>
          <cx:pt idx="2784">3207</cx:pt>
          <cx:pt idx="2785">5060</cx:pt>
          <cx:pt idx="2786">3249</cx:pt>
          <cx:pt idx="2787">2437</cx:pt>
          <cx:pt idx="2788">988</cx:pt>
          <cx:pt idx="2789">3429</cx:pt>
          <cx:pt idx="2790">3233</cx:pt>
          <cx:pt idx="2791">1930</cx:pt>
          <cx:pt idx="2792">1126</cx:pt>
          <cx:pt idx="2793">903</cx:pt>
          <cx:pt idx="2794">1461</cx:pt>
          <cx:pt idx="2795">819</cx:pt>
          <cx:pt idx="2796">3723</cx:pt>
          <cx:pt idx="2797">2072</cx:pt>
          <cx:pt idx="2798">3461</cx:pt>
          <cx:pt idx="2799">2335</cx:pt>
          <cx:pt idx="2800">1943</cx:pt>
          <cx:pt idx="2801">5229</cx:pt>
          <cx:pt idx="2802">1213</cx:pt>
          <cx:pt idx="2803">4728</cx:pt>
          <cx:pt idx="2804">1888</cx:pt>
          <cx:pt idx="2805">950</cx:pt>
          <cx:pt idx="2806">875</cx:pt>
          <cx:pt idx="2807">875</cx:pt>
          <cx:pt idx="2808">2041</cx:pt>
          <cx:pt idx="2809">3922</cx:pt>
          <cx:pt idx="2810">2201</cx:pt>
          <cx:pt idx="2811">3476</cx:pt>
          <cx:pt idx="2812">3387</cx:pt>
          <cx:pt idx="2813">638</cx:pt>
          <cx:pt idx="2814">462</cx:pt>
          <cx:pt idx="2815">2327</cx:pt>
          <cx:pt idx="2816">4112</cx:pt>
          <cx:pt idx="2817">4260</cx:pt>
          <cx:pt idx="2818">1642</cx:pt>
          <cx:pt idx="2819">2779</cx:pt>
          <cx:pt idx="2820">2439</cx:pt>
          <cx:pt idx="2821">2761</cx:pt>
          <cx:pt idx="2822">3725</cx:pt>
          <cx:pt idx="2823">725</cx:pt>
          <cx:pt idx="2824">3389</cx:pt>
          <cx:pt idx="2825">2243</cx:pt>
          <cx:pt idx="2826">1642</cx:pt>
          <cx:pt idx="2827">1314</cx:pt>
          <cx:pt idx="2828">4354</cx:pt>
          <cx:pt idx="2829">1575</cx:pt>
          <cx:pt idx="2830">3722</cx:pt>
          <cx:pt idx="2831">2020</cx:pt>
          <cx:pt idx="2832">1428</cx:pt>
          <cx:pt idx="2833">3894</cx:pt>
          <cx:pt idx="2834">2285</cx:pt>
          <cx:pt idx="2835">3418</cx:pt>
          <cx:pt idx="2836">2870</cx:pt>
          <cx:pt idx="2837">3835</cx:pt>
          <cx:pt idx="2838">3744</cx:pt>
          <cx:pt idx="2839">4397</cx:pt>
          <cx:pt idx="2840">5152</cx:pt>
          <cx:pt idx="2841">1963</cx:pt>
          <cx:pt idx="2842">2368</cx:pt>
          <cx:pt idx="2843">2558</cx:pt>
          <cx:pt idx="2844">2107</cx:pt>
          <cx:pt idx="2845">2582</cx:pt>
          <cx:pt idx="2846">1608</cx:pt>
          <cx:pt idx="2847">2944</cx:pt>
          <cx:pt idx="2848">3563</cx:pt>
          <cx:pt idx="2849">4730</cx:pt>
          <cx:pt idx="2850">1516</cx:pt>
          <cx:pt idx="2851">4842</cx:pt>
          <cx:pt idx="2852">3801</cx:pt>
          <cx:pt idx="2853">1373</cx:pt>
          <cx:pt idx="2854">1381</cx:pt>
          <cx:pt idx="2855">1575</cx:pt>
          <cx:pt idx="2856">1836</cx:pt>
          <cx:pt idx="2857">1165</cx:pt>
          <cx:pt idx="2858">2281</cx:pt>
          <cx:pt idx="2859">2681</cx:pt>
          <cx:pt idx="2860">4098</cx:pt>
          <cx:pt idx="2861">3660</cx:pt>
          <cx:pt idx="2862">1337</cx:pt>
          <cx:pt idx="2863">2324</cx:pt>
          <cx:pt idx="2864">1241</cx:pt>
          <cx:pt idx="2865">1763</cx:pt>
          <cx:pt idx="2866">3871</cx:pt>
          <cx:pt idx="2867">1804</cx:pt>
          <cx:pt idx="2868">3143</cx:pt>
          <cx:pt idx="2869">1603</cx:pt>
          <cx:pt idx="2870">1106</cx:pt>
          <cx:pt idx="2871">2362</cx:pt>
          <cx:pt idx="2872">5975</cx:pt>
          <cx:pt idx="2873">625</cx:pt>
          <cx:pt idx="2874">4735</cx:pt>
          <cx:pt idx="2875">2711</cx:pt>
          <cx:pt idx="2876">2101</cx:pt>
          <cx:pt idx="2877">1610</cx:pt>
          <cx:pt idx="2878">4927</cx:pt>
          <cx:pt idx="2879">1402</cx:pt>
          <cx:pt idx="2880">1610</cx:pt>
          <cx:pt idx="2881">4293</cx:pt>
          <cx:pt idx="2882">2336</cx:pt>
          <cx:pt idx="2883">2385</cx:pt>
          <cx:pt idx="2884">2944</cx:pt>
          <cx:pt idx="2885">2046</cx:pt>
          <cx:pt idx="2886">2591</cx:pt>
          <cx:pt idx="2887">1774</cx:pt>
          <cx:pt idx="2888">3360</cx:pt>
          <cx:pt idx="2889">1593</cx:pt>
          <cx:pt idx="2890">2280</cx:pt>
          <cx:pt idx="2891">3941</cx:pt>
          <cx:pt idx="2892">1644</cx:pt>
          <cx:pt idx="2893">1806</cx:pt>
          <cx:pt idx="2894">4081</cx:pt>
          <cx:pt idx="2895">4641</cx:pt>
          <cx:pt idx="2896">2352</cx:pt>
          <cx:pt idx="2897">410</cx:pt>
          <cx:pt idx="2898">541</cx:pt>
          <cx:pt idx="2899">4791</cx:pt>
          <cx:pt idx="2900">1535</cx:pt>
          <cx:pt idx="2901">522</cx:pt>
          <cx:pt idx="2902">2534</cx:pt>
          <cx:pt idx="2903">2459</cx:pt>
          <cx:pt idx="2904">500</cx:pt>
          <cx:pt idx="2905">1798</cx:pt>
          <cx:pt idx="2906">1825</cx:pt>
          <cx:pt idx="2907">2500</cx:pt>
          <cx:pt idx="2908">1313</cx:pt>
          <cx:pt idx="2909">3303</cx:pt>
          <cx:pt idx="2910">1468</cx:pt>
          <cx:pt idx="2911">2226</cx:pt>
          <cx:pt idx="2912">1701</cx:pt>
          <cx:pt idx="2913">2646</cx:pt>
          <cx:pt idx="2914">3961</cx:pt>
          <cx:pt idx="2915">1333</cx:pt>
          <cx:pt idx="2916">2191</cx:pt>
          <cx:pt idx="2917">1224</cx:pt>
          <cx:pt idx="2918">2138</cx:pt>
          <cx:pt idx="2919">2572</cx:pt>
          <cx:pt idx="2920">2266</cx:pt>
          <cx:pt idx="2921">2439</cx:pt>
          <cx:pt idx="2922">2377</cx:pt>
          <cx:pt idx="2923">2196</cx:pt>
          <cx:pt idx="2924">3315</cx:pt>
          <cx:pt idx="2925">972</cx:pt>
          <cx:pt idx="2926">2914</cx:pt>
          <cx:pt idx="2927">2353</cx:pt>
          <cx:pt idx="2928">784</cx:pt>
          <cx:pt idx="2929">1575</cx:pt>
          <cx:pt idx="2930">816</cx:pt>
          <cx:pt idx="2931">1571</cx:pt>
          <cx:pt idx="2932">2068</cx:pt>
          <cx:pt idx="2933">2761</cx:pt>
          <cx:pt idx="2934">2628</cx:pt>
          <cx:pt idx="2935">786</cx:pt>
          <cx:pt idx="2936">3233</cx:pt>
          <cx:pt idx="2937">2975</cx:pt>
          <cx:pt idx="2938">2572</cx:pt>
          <cx:pt idx="2939">4618</cx:pt>
          <cx:pt idx="2940">2244</cx:pt>
          <cx:pt idx="2941">3644</cx:pt>
          <cx:pt idx="2942">4315</cx:pt>
          <cx:pt idx="2943">263</cx:pt>
          <cx:pt idx="2944">2352</cx:pt>
          <cx:pt idx="2945">2401</cx:pt>
          <cx:pt idx="2946">2117</cx:pt>
          <cx:pt idx="2947">2048</cx:pt>
          <cx:pt idx="2948">2459</cx:pt>
          <cx:pt idx="2949">616</cx:pt>
          <cx:pt idx="2950">2216</cx:pt>
          <cx:pt idx="2951">2177</cx:pt>
          <cx:pt idx="2952">3742</cx:pt>
          <cx:pt idx="2953">3742</cx:pt>
          <cx:pt idx="2954">4836</cx:pt>
          <cx:pt idx="2955">1074</cx:pt>
          <cx:pt idx="2956">921</cx:pt>
          <cx:pt idx="2957">3430</cx:pt>
          <cx:pt idx="2958">1706</cx:pt>
          <cx:pt idx="2959">4098</cx:pt>
          <cx:pt idx="2960">1008</cx:pt>
          <cx:pt idx="2961">1393</cx:pt>
          <cx:pt idx="2962">3644</cx:pt>
          <cx:pt idx="2963">2549</cx:pt>
          <cx:pt idx="2964">2324</cx:pt>
          <cx:pt idx="2965">3418</cx:pt>
          <cx:pt idx="2966">945</cx:pt>
          <cx:pt idx="2967">2118</cx:pt>
          <cx:pt idx="2968">1770</cx:pt>
          <cx:pt idx="2969">1305</cx:pt>
          <cx:pt idx="2970">1639</cx:pt>
          <cx:pt idx="2971">3430</cx:pt>
          <cx:pt idx="2972">4146</cx:pt>
          <cx:pt idx="2973">2375</cx:pt>
          <cx:pt idx="2974">1418</cx:pt>
          <cx:pt idx="2975">1127</cx:pt>
          <cx:pt idx="2976">1243</cx:pt>
          <cx:pt idx="2977">3079</cx:pt>
          <cx:pt idx="2978">2135</cx:pt>
          <cx:pt idx="2979">1679</cx:pt>
          <cx:pt idx="2980">1642</cx:pt>
          <cx:pt idx="2981">3073</cx:pt>
          <cx:pt idx="2982">1041</cx:pt>
          <cx:pt idx="2983">2415</cx:pt>
          <cx:pt idx="2984">4501</cx:pt>
          <cx:pt idx="2985">1371</cx:pt>
          <cx:pt idx="2986">1790</cx:pt>
          <cx:pt idx="2987">2118</cx:pt>
          <cx:pt idx="2988">2149</cx:pt>
          <cx:pt idx="2989">941</cx:pt>
          <cx:pt idx="2990">1644</cx:pt>
          <cx:pt idx="2991">1642</cx:pt>
          <cx:pt idx="2992">1729</cx:pt>
          <cx:pt idx="2993">1825</cx:pt>
          <cx:pt idx="2994">1718</cx:pt>
          <cx:pt idx="2995">2751</cx:pt>
          <cx:pt idx="2996">2324</cx:pt>
          <cx:pt idx="2997">1590</cx:pt>
          <cx:pt idx="2998">4151</cx:pt>
          <cx:pt idx="2999">857</cx:pt>
          <cx:pt idx="3000">972</cx:pt>
          <cx:pt idx="3001">988</cx:pt>
          <cx:pt idx="3002">1911</cx:pt>
          <cx:pt idx="3003">2638</cx:pt>
          <cx:pt idx="3004">1303</cx:pt>
          <cx:pt idx="3005">497</cx:pt>
          <cx:pt idx="3006">3520</cx:pt>
          <cx:pt idx="3007">2698</cx:pt>
          <cx:pt idx="3008">1888</cx:pt>
          <cx:pt idx="3009">3679</cx:pt>
          <cx:pt idx="3010">3173</cx:pt>
          <cx:pt idx="3011">1990</cx:pt>
          <cx:pt idx="3012">2594</cx:pt>
          <cx:pt idx="3013">1344</cx:pt>
          <cx:pt idx="3014">2522</cx:pt>
          <cx:pt idx="3015">2791</cx:pt>
          <cx:pt idx="3016">2493</cx:pt>
          <cx:pt idx="3017">2493</cx:pt>
          <cx:pt idx="3018">469</cx:pt>
          <cx:pt idx="3019">3090</cx:pt>
          <cx:pt idx="3020">4053</cx:pt>
          <cx:pt idx="3021">1977</cx:pt>
          <cx:pt idx="3022">2599</cx:pt>
          <cx:pt idx="3023">2036</cx:pt>
          <cx:pt idx="3024">1453</cx:pt>
          <cx:pt idx="3025">2289</cx:pt>
          <cx:pt idx="3026">4568</cx:pt>
          <cx:pt idx="3027">1947</cx:pt>
          <cx:pt idx="3028">1701</cx:pt>
          <cx:pt idx="3029">3679</cx:pt>
          <cx:pt idx="3030">2562</cx:pt>
          <cx:pt idx="3031">2101</cx:pt>
          <cx:pt idx="3032">1646</cx:pt>
          <cx:pt idx="3033">2459</cx:pt>
          <cx:pt idx="3034">1806</cx:pt>
          <cx:pt idx="3035">1947</cx:pt>
          <cx:pt idx="3036">1793</cx:pt>
          <cx:pt idx="3037">2562</cx:pt>
          <cx:pt idx="3038">757</cx:pt>
          <cx:pt idx="3039">1127</cx:pt>
          <cx:pt idx="3040">2628</cx:pt>
          <cx:pt idx="3041">955</cx:pt>
          <cx:pt idx="3042">1355</cx:pt>
          <cx:pt idx="3043">263</cx:pt>
          <cx:pt idx="3044">1881</cx:pt>
          <cx:pt idx="3045">1031</cx:pt>
          <cx:pt idx="3046">2041</cx:pt>
          <cx:pt idx="3047">1232</cx:pt>
          <cx:pt idx="3048">2485</cx:pt>
          <cx:pt idx="3049">3094</cx:pt>
          <cx:pt idx="3050">3827</cx:pt>
          <cx:pt idx="3051">4788</cx:pt>
          <cx:pt idx="3052">3410</cx:pt>
          <cx:pt idx="3053">2408</cx:pt>
          <cx:pt idx="3054">2086</cx:pt>
          <cx:pt idx="3055">1176</cx:pt>
          <cx:pt idx="3056">296</cx:pt>
          <cx:pt idx="3057">2538</cx:pt>
          <cx:pt idx="3058">2969</cx:pt>
          <cx:pt idx="3059">1897</cx:pt>
          <cx:pt idx="3060">1044</cx:pt>
          <cx:pt idx="3061">4315</cx:pt>
          <cx:pt idx="3062">1171</cx:pt>
          <cx:pt idx="3063">3554</cx:pt>
          <cx:pt idx="3064">2246</cx:pt>
          <cx:pt idx="3065">2850</cx:pt>
          <cx:pt idx="3066">1008</cx:pt>
          <cx:pt idx="3067">3699</cx:pt>
          <cx:pt idx="3068">5229</cx:pt>
          <cx:pt idx="3069">3232</cx:pt>
          <cx:pt idx="3070">1246</cx:pt>
          <cx:pt idx="3071">2761</cx:pt>
          <cx:pt idx="3072">3829</cx:pt>
          <cx:pt idx="3073">759</cx:pt>
          <cx:pt idx="3074">1257</cx:pt>
          <cx:pt idx="3075">2325</cx:pt>
          <cx:pt idx="3076">4375</cx:pt>
          <cx:pt idx="3077">3633</cx:pt>
          <cx:pt idx="3078">1032</cx:pt>
          <cx:pt idx="3079">3602</cx:pt>
          <cx:pt idx="3080">3742</cx:pt>
          <cx:pt idx="3081">4354</cx:pt>
          <cx:pt idx="3082">420</cx:pt>
          <cx:pt idx="3083">2119</cx:pt>
          <cx:pt idx="3084">1825</cx:pt>
          <cx:pt idx="3085">2378</cx:pt>
          <cx:pt idx="3086">1873</cx:pt>
          <cx:pt idx="3087">3031</cx:pt>
          <cx:pt idx="3088">2002</cx:pt>
          <cx:pt idx="3089">3114</cx:pt>
          <cx:pt idx="3090">592</cx:pt>
          <cx:pt idx="3091">2846</cx:pt>
          <cx:pt idx="3092">3679</cx:pt>
          <cx:pt idx="3093">1367</cx:pt>
          <cx:pt idx="3094">3055</cx:pt>
          <cx:pt idx="3095">1222</cx:pt>
          <cx:pt idx="3096">4586</cx:pt>
          <cx:pt idx="3097">1873</cx:pt>
          <cx:pt idx="3098">4408</cx:pt>
          <cx:pt idx="3099">784</cx:pt>
          <cx:pt idx="3100">1021</cx:pt>
          <cx:pt idx="3101">2247</cx:pt>
          <cx:pt idx="3102">3209</cx:pt>
          <cx:pt idx="3103">2026</cx:pt>
          <cx:pt idx="3104">1639</cx:pt>
          <cx:pt idx="3105">1785</cx:pt>
          <cx:pt idx="3106">4188</cx:pt>
          <cx:pt idx="3107">4062</cx:pt>
          <cx:pt idx="3108">2504</cx:pt>
          <cx:pt idx="3109">3742</cx:pt>
          <cx:pt idx="3110">3742</cx:pt>
          <cx:pt idx="3111">1107</cx:pt>
          <cx:pt idx="3112">2538</cx:pt>
          <cx:pt idx="3113">1667</cx:pt>
          <cx:pt idx="3114">413</cx:pt>
          <cx:pt idx="3115">4436</cx:pt>
          <cx:pt idx="3116">5110</cx:pt>
          <cx:pt idx="3117">1266</cx:pt>
          <cx:pt idx="3118">1540</cx:pt>
          <cx:pt idx="3119">5513</cx:pt>
          <cx:pt idx="3120">2779</cx:pt>
          <cx:pt idx="3121">5190</cx:pt>
          <cx:pt idx="3122">2969</cx:pt>
          <cx:pt idx="3123">3045</cx:pt>
          <cx:pt idx="3124">2328</cx:pt>
          <cx:pt idx="3125">5444</cx:pt>
          <cx:pt idx="3126">2055</cx:pt>
          <cx:pt idx="3127">1692</cx:pt>
          <cx:pt idx="3128">2247</cx:pt>
          <cx:pt idx="3129">2195</cx:pt>
          <cx:pt idx="3130">1484</cx:pt>
          <cx:pt idx="3131">1792</cx:pt>
          <cx:pt idx="3132">972</cx:pt>
          <cx:pt idx="3133">1183</cx:pt>
          <cx:pt idx="3134">469</cx:pt>
          <cx:pt idx="3135">1057</cx:pt>
          <cx:pt idx="3136">1243</cx:pt>
          <cx:pt idx="3137">2447</cx:pt>
          <cx:pt idx="3138">1543</cx:pt>
          <cx:pt idx="3139">5110</cx:pt>
          <cx:pt idx="3140">3571</cx:pt>
          <cx:pt idx="3141">5193</cx:pt>
          <cx:pt idx="3142">3337</cx:pt>
          <cx:pt idx="3143">4256</cx:pt>
          <cx:pt idx="3144">1696</cx:pt>
          <cx:pt idx="3145">3440</cx:pt>
          <cx:pt idx="3146">1642</cx:pt>
          <cx:pt idx="3147">2646</cx:pt>
          <cx:pt idx="3148">4867</cx:pt>
          <cx:pt idx="3149">736</cx:pt>
          <cx:pt idx="3150">1028</cx:pt>
          <cx:pt idx="3151">852</cx:pt>
          <cx:pt idx="3152">1547</cx:pt>
          <cx:pt idx="3153">2459</cx:pt>
          <cx:pt idx="3154">1793</cx:pt>
          <cx:pt idx="3155">1517</cx:pt>
          <cx:pt idx="3156">3108</cx:pt>
          <cx:pt idx="3157">3679</cx:pt>
          <cx:pt idx="3158">1642</cx:pt>
          <cx:pt idx="3159">3511</cx:pt>
          <cx:pt idx="3160">3073</cx:pt>
          <cx:pt idx="3161">476</cx:pt>
          <cx:pt idx="3162">1204</cx:pt>
          <cx:pt idx="3163">2135</cx:pt>
          <cx:pt idx="3164">4746</cx:pt>
          <cx:pt idx="3165">1204</cx:pt>
          <cx:pt idx="3166">1428</cx:pt>
          <cx:pt idx="3167">3073</cx:pt>
          <cx:pt idx="3168">2268</cx:pt>
          <cx:pt idx="3169">2905</cx:pt>
          <cx:pt idx="3170">1246</cx:pt>
          <cx:pt idx="3171">3480</cx:pt>
          <cx:pt idx="3172">1213</cx:pt>
          <cx:pt idx="3173">1170</cx:pt>
          <cx:pt idx="3174">2618</cx:pt>
          <cx:pt idx="3175">1703</cx:pt>
          <cx:pt idx="3176">4920</cx:pt>
          <cx:pt idx="3177">3822</cx:pt>
          <cx:pt idx="3178">1133</cx:pt>
          <cx:pt idx="3179">3990</cx:pt>
          <cx:pt idx="3180">855</cx:pt>
          <cx:pt idx="3181">5139</cx:pt>
          <cx:pt idx="3182">6090</cx:pt>
          <cx:pt idx="3183">4928</cx:pt>
          <cx:pt idx="3184">410</cx:pt>
          <cx:pt idx="3185">1223</cx:pt>
          <cx:pt idx="3186">1008</cx:pt>
          <cx:pt idx="3187">1687</cx:pt>
          <cx:pt idx="3188">2861</cx:pt>
          <cx:pt idx="3189">1517</cx:pt>
          <cx:pt idx="3190">2191</cx:pt>
          <cx:pt idx="3191">2569</cx:pt>
          <cx:pt idx="3192">5818</cx:pt>
          <cx:pt idx="3193">1578</cx:pt>
          <cx:pt idx="3194">3394</cx:pt>
          <cx:pt idx="3195">3952</cx:pt>
          <cx:pt idx="3196">562</cx:pt>
          <cx:pt idx="3197">3101</cx:pt>
          <cx:pt idx="3198">3286</cx:pt>
          <cx:pt idx="3199">2393</cx:pt>
          <cx:pt idx="3200">2758</cx:pt>
          <cx:pt idx="3201">2191</cx:pt>
          <cx:pt idx="3202">4283</cx:pt>
          <cx:pt idx="3203">896</cx:pt>
          <cx:pt idx="3204">3781</cx:pt>
          <cx:pt idx="3205">1134</cx:pt>
          <cx:pt idx="3206">1314</cx:pt>
          <cx:pt idx="3207">3170</cx:pt>
          <cx:pt idx="3208">216</cx:pt>
          <cx:pt idx="3209">1595</cx:pt>
          <cx:pt idx="3210">1578</cx:pt>
          <cx:pt idx="3211">3107</cx:pt>
          <cx:pt idx="3212">4358</cx:pt>
          <cx:pt idx="3213">1642</cx:pt>
          <cx:pt idx="3214">2646</cx:pt>
          <cx:pt idx="3215">1680</cx:pt>
          <cx:pt idx="3216">4071</cx:pt>
          <cx:pt idx="3217">2741</cx:pt>
          <cx:pt idx="3218">2471</cx:pt>
          <cx:pt idx="3219">1793</cx:pt>
          <cx:pt idx="3220">1669</cx:pt>
          <cx:pt idx="3221">1869</cx:pt>
          <cx:pt idx="3222">2336</cx:pt>
          <cx:pt idx="3223">1280</cx:pt>
          <cx:pt idx="3224">2305</cx:pt>
          <cx:pt idx="3225">5532</cx:pt>
          <cx:pt idx="3226">3636</cx:pt>
          <cx:pt idx="3227">1592</cx:pt>
          <cx:pt idx="3228">427</cx:pt>
          <cx:pt idx="3229">2842</cx:pt>
          <cx:pt idx="3230">2318</cx:pt>
          <cx:pt idx="3231">643</cx:pt>
          <cx:pt idx="3232">2758</cx:pt>
          <cx:pt idx="3233">3052</cx:pt>
          <cx:pt idx="3234">2400</cx:pt>
          <cx:pt idx="3235">1449</cx:pt>
          <cx:pt idx="3236">2303</cx:pt>
          <cx:pt idx="3237">2118</cx:pt>
          <cx:pt idx="3238">1890</cx:pt>
          <cx:pt idx="3239">2118</cx:pt>
          <cx:pt idx="3240">987</cx:pt>
          <cx:pt idx="3241">4030</cx:pt>
          <cx:pt idx="3242">5532</cx:pt>
          <cx:pt idx="3243">2037</cx:pt>
          <cx:pt idx="3244">2423</cx:pt>
          <cx:pt idx="3245">817</cx:pt>
          <cx:pt idx="3246">994</cx:pt>
          <cx:pt idx="3247">1449</cx:pt>
          <cx:pt idx="3248">2975</cx:pt>
          <cx:pt idx="3249">2628</cx:pt>
          <cx:pt idx="3250">1481</cx:pt>
          <cx:pt idx="3251">3716</cx:pt>
          <cx:pt idx="3252">1792</cx:pt>
          <cx:pt idx="3253">3036</cx:pt>
          <cx:pt idx="3254">1203</cx:pt>
          <cx:pt idx="3255">1983</cx:pt>
          <cx:pt idx="3256">643</cx:pt>
          <cx:pt idx="3257">3074</cx:pt>
          <cx:pt idx="3258">1365</cx:pt>
          <cx:pt idx="3259">4549</cx:pt>
          <cx:pt idx="3260">1043</cx:pt>
          <cx:pt idx="3261">1365</cx:pt>
          <cx:pt idx="3262">4377</cx:pt>
          <cx:pt idx="3263">1463</cx:pt>
          <cx:pt idx="3264">3535</cx:pt>
          <cx:pt idx="3265">1810</cx:pt>
          <cx:pt idx="3266">2455</cx:pt>
          <cx:pt idx="3267">1899</cx:pt>
          <cx:pt idx="3268">2856</cx:pt>
          <cx:pt idx="3269">2996</cx:pt>
          <cx:pt idx="3270">2985</cx:pt>
          <cx:pt idx="3271">3480</cx:pt>
          <cx:pt idx="3272">1449</cx:pt>
          <cx:pt idx="3273">759</cx:pt>
          <cx:pt idx="3274">5158</cx:pt>
          <cx:pt idx="3275">2391</cx:pt>
          <cx:pt idx="3276">1323</cx:pt>
          <cx:pt idx="3277">3679</cx:pt>
          <cx:pt idx="3278">4283</cx:pt>
          <cx:pt idx="3279">2628</cx:pt>
          <cx:pt idx="3280">2538</cx:pt>
          <cx:pt idx="3281">2779</cx:pt>
          <cx:pt idx="3282">4165</cx:pt>
          <cx:pt idx="3283">4182</cx:pt>
          <cx:pt idx="3284">522</cx:pt>
          <cx:pt idx="3285">2037</cx:pt>
          <cx:pt idx="3286">3679</cx:pt>
          <cx:pt idx="3287">1953</cx:pt>
          <cx:pt idx="3288">2841</cx:pt>
          <cx:pt idx="3289">3281</cx:pt>
          <cx:pt idx="3290">2359</cx:pt>
          <cx:pt idx="3291">1730</cx:pt>
          <cx:pt idx="3292">3298</cx:pt>
          <cx:pt idx="3293">2829</cx:pt>
          <cx:pt idx="3294">2269</cx:pt>
          <cx:pt idx="3295">1182</cx:pt>
          <cx:pt idx="3296">1680</cx:pt>
          <cx:pt idx="3297">802</cx:pt>
          <cx:pt idx="3298">1724</cx:pt>
          <cx:pt idx="3299">2779</cx:pt>
          <cx:pt idx="3300">4319</cx:pt>
          <cx:pt idx="3301">1182</cx:pt>
          <cx:pt idx="3302">4370</cx:pt>
          <cx:pt idx="3303">3894</cx:pt>
          <cx:pt idx="3304">1510</cx:pt>
          <cx:pt idx="3305">2058</cx:pt>
          <cx:pt idx="3306">1245</cx:pt>
          <cx:pt idx="3307">2179</cx:pt>
          <cx:pt idx="3308">3774</cx:pt>
          <cx:pt idx="3309">1243</cx:pt>
          <cx:pt idx="3310">1829</cx:pt>
          <cx:pt idx="3311">4621</cx:pt>
          <cx:pt idx="3312">5704</cx:pt>
          <cx:pt idx="3313">941</cx:pt>
          <cx:pt idx="3314">2002</cx:pt>
          <cx:pt idx="3315">3868</cx:pt>
          <cx:pt idx="3316">710</cx:pt>
          <cx:pt idx="3317">2804</cx:pt>
          <cx:pt idx="3318">1608</cx:pt>
          <cx:pt idx="3319">1082</cx:pt>
          <cx:pt idx="3320">2568</cx:pt>
          <cx:pt idx="3321">3114</cx:pt>
          <cx:pt idx="3322">1719</cx:pt>
          <cx:pt idx="3323">3821</cx:pt>
          <cx:pt idx="3324">1544</cx:pt>
          <cx:pt idx="3325">3641</cx:pt>
          <cx:pt idx="3326">3755</cx:pt>
          <cx:pt idx="3327">2249</cx:pt>
          <cx:pt idx="3328">1736</cx:pt>
          <cx:pt idx="3329">1999</cx:pt>
          <cx:pt idx="3330">5506</cx:pt>
          <cx:pt idx="3331">644</cx:pt>
          <cx:pt idx="3332">1162</cx:pt>
          <cx:pt idx="3333">784</cx:pt>
          <cx:pt idx="3334">3895</cx:pt>
          <cx:pt idx="3335">3385</cx:pt>
          <cx:pt idx="3336">2768</cx:pt>
          <cx:pt idx="3337">5521</cx:pt>
          <cx:pt idx="3338">2239</cx:pt>
          <cx:pt idx="3339">2186</cx:pt>
          <cx:pt idx="3340">698</cx:pt>
          <cx:pt idx="3341">2950</cx:pt>
          <cx:pt idx="3342">3600</cx:pt>
          <cx:pt idx="3343">3410</cx:pt>
          <cx:pt idx="3344">3486</cx:pt>
          <cx:pt idx="3345">984</cx:pt>
          <cx:pt idx="3346">3781</cx:pt>
          <cx:pt idx="3347">4007</cx:pt>
          <cx:pt idx="3348">2055</cx:pt>
          <cx:pt idx="3349">2916</cx:pt>
          <cx:pt idx="3350">2485</cx:pt>
          <cx:pt idx="3351">4887</cx:pt>
          <cx:pt idx="3352">1508</cx:pt>
          <cx:pt idx="3353">4342</cx:pt>
          <cx:pt idx="3354">2534</cx:pt>
          <cx:pt idx="3355">3833</cx:pt>
          <cx:pt idx="3356">1801</cx:pt>
          <cx:pt idx="3357">3219</cx:pt>
          <cx:pt idx="3358">3699</cx:pt>
          <cx:pt idx="3359">2093</cx:pt>
          <cx:pt idx="3360">5377</cx:pt>
          <cx:pt idx="3361">1068</cx:pt>
          <cx:pt idx="3362">1571</cx:pt>
          <cx:pt idx="3363">3850</cx:pt>
          <cx:pt idx="3364">1133</cx:pt>
          <cx:pt idx="3365">1088</cx:pt>
          <cx:pt idx="3366">2465</cx:pt>
          <cx:pt idx="3367">3107</cx:pt>
          <cx:pt idx="3368">1810</cx:pt>
          <cx:pt idx="3369">2240</cx:pt>
          <cx:pt idx="3370">1200</cx:pt>
          <cx:pt idx="3371">717</cx:pt>
          <cx:pt idx="3372">4377</cx:pt>
          <cx:pt idx="3373">1922</cx:pt>
          <cx:pt idx="3374">981</cx:pt>
          <cx:pt idx="3375">2814</cx:pt>
          <cx:pt idx="3376">861</cx:pt>
          <cx:pt idx="3377">1428</cx:pt>
          <cx:pt idx="3378">4375</cx:pt>
          <cx:pt idx="3379">3158</cx:pt>
          <cx:pt idx="3380">2628</cx:pt>
          <cx:pt idx="3381">2121</cx:pt>
          <cx:pt idx="3382">2922</cx:pt>
          <cx:pt idx="3383">3668</cx:pt>
          <cx:pt idx="3384">1358</cx:pt>
          <cx:pt idx="3385">462</cx:pt>
          <cx:pt idx="3386">1324</cx:pt>
          <cx:pt idx="3387">1283</cx:pt>
          <cx:pt idx="3388">2077</cx:pt>
          <cx:pt idx="3389">2456</cx:pt>
          <cx:pt idx="3390">1353</cx:pt>
          <cx:pt idx="3391">1127</cx:pt>
          <cx:pt idx="3392">2254</cx:pt>
          <cx:pt idx="3393">1532</cx:pt>
          <cx:pt idx="3394">2979</cx:pt>
          <cx:pt idx="3395">1580</cx:pt>
          <cx:pt idx="3396">245</cx:pt>
          <cx:pt idx="3397">2391</cx:pt>
          <cx:pt idx="3398">4440</cx:pt>
          <cx:pt idx="3399">1574</cx:pt>
          <cx:pt idx="3400">2771</cx:pt>
          <cx:pt idx="3401">1170</cx:pt>
          <cx:pt idx="3402">1225</cx:pt>
          <cx:pt idx="3403">2982</cx:pt>
          <cx:pt idx="3404">1148</cx:pt>
          <cx:pt idx="3405">2045</cx:pt>
          <cx:pt idx="3406">1254</cx:pt>
          <cx:pt idx="3407">3892</cx:pt>
          <cx:pt idx="3408">1925</cx:pt>
          <cx:pt idx="3409">1922</cx:pt>
          <cx:pt idx="3410">2846</cx:pt>
          <cx:pt idx="3411">3831</cx:pt>
          <cx:pt idx="3412">3105</cx:pt>
          <cx:pt idx="3413">1428</cx:pt>
          <cx:pt idx="3414">1840</cx:pt>
          <cx:pt idx="3415">2236</cx:pt>
          <cx:pt idx="3416">1512</cx:pt>
          <cx:pt idx="3417">2741</cx:pt>
          <cx:pt idx="3418">2332</cx:pt>
          <cx:pt idx="3419">533</cx:pt>
          <cx:pt idx="3420">1827</cx:pt>
          <cx:pt idx="3421">675</cx:pt>
          <cx:pt idx="3422">1494</cx:pt>
          <cx:pt idx="3423">1416</cx:pt>
          <cx:pt idx="3424">1758</cx:pt>
          <cx:pt idx="3425">1659</cx:pt>
          <cx:pt idx="3426">1616</cx:pt>
          <cx:pt idx="3427">187</cx:pt>
          <cx:pt idx="3428">1844</cx:pt>
          <cx:pt idx="3429">1092</cx:pt>
          <cx:pt idx="3430">4802</cx:pt>
          <cx:pt idx="3431">4042</cx:pt>
          <cx:pt idx="3432">3679</cx:pt>
          <cx:pt idx="3433">3321</cx:pt>
          <cx:pt idx="3434">2584</cx:pt>
          <cx:pt idx="3435">2084</cx:pt>
          <cx:pt idx="3436">966</cx:pt>
          <cx:pt idx="3437">915</cx:pt>
          <cx:pt idx="3438">1680</cx:pt>
          <cx:pt idx="3439">1271</cx:pt>
          <cx:pt idx="3440">3647</cx:pt>
          <cx:pt idx="3441">1344</cx:pt>
          <cx:pt idx="3442">3549</cx:pt>
          <cx:pt idx="3443">1642</cx:pt>
          <cx:pt idx="3444">4773</cx:pt>
          <cx:pt idx="3445">2684</cx:pt>
          <cx:pt idx="3446">1680</cx:pt>
          <cx:pt idx="3447">4114</cx:pt>
          <cx:pt idx="3448">2114</cx:pt>
          <cx:pt idx="3449">2258</cx:pt>
          <cx:pt idx="3450">2058</cx:pt>
          <cx:pt idx="3451">2979</cx:pt>
          <cx:pt idx="3452">2470</cx:pt>
          <cx:pt idx="3453">1642</cx:pt>
          <cx:pt idx="3454">1493</cx:pt>
          <cx:pt idx="3455">2473</cx:pt>
          <cx:pt idx="3456">1845</cx:pt>
          <cx:pt idx="3457">2414</cx:pt>
          <cx:pt idx="3458">1362</cx:pt>
          <cx:pt idx="3459">2163</cx:pt>
          <cx:pt idx="3460">398</cx:pt>
          <cx:pt idx="3461">1694</cx:pt>
          <cx:pt idx="3462">2451</cx:pt>
          <cx:pt idx="3463">1243</cx:pt>
          <cx:pt idx="3464">2468</cx:pt>
          <cx:pt idx="3465">1087</cx:pt>
          <cx:pt idx="3466">2363</cx:pt>
          <cx:pt idx="3467">4474</cx:pt>
          <cx:pt idx="3468">2074</cx:pt>
          <cx:pt idx="3469">1824</cx:pt>
          <cx:pt idx="3470">4477</cx:pt>
          <cx:pt idx="3471">1394</cx:pt>
          <cx:pt idx="3472">2128</cx:pt>
          <cx:pt idx="3473">4159</cx:pt>
          <cx:pt idx="3474">3567</cx:pt>
          <cx:pt idx="3475">5205</cx:pt>
          <cx:pt idx="3476">1730</cx:pt>
          <cx:pt idx="3477">2625</cx:pt>
          <cx:pt idx="3478">3318</cx:pt>
          <cx:pt idx="3479">1474</cx:pt>
          <cx:pt idx="3480">412</cx:pt>
          <cx:pt idx="3481">1996</cx:pt>
          <cx:pt idx="3482">3444</cx:pt>
          <cx:pt idx="3483">2128</cx:pt>
          <cx:pt idx="3484">3480</cx:pt>
          <cx:pt idx="3485">3480</cx:pt>
          <cx:pt idx="3486">1894</cx:pt>
          <cx:pt idx="3487">4867</cx:pt>
          <cx:pt idx="3488">3038</cx:pt>
          <cx:pt idx="3489">1534</cx:pt>
          <cx:pt idx="3490">3612</cx:pt>
          <cx:pt idx="3491">3669</cx:pt>
          <cx:pt idx="3492">2709</cx:pt>
          <cx:pt idx="3493">2281</cx:pt>
          <cx:pt idx="3494">791</cx:pt>
          <cx:pt idx="3495">1631</cx:pt>
          <cx:pt idx="3496">3132</cx:pt>
          <cx:pt idx="3497">4676</cx:pt>
          <cx:pt idx="3498">1540</cx:pt>
          <cx:pt idx="3499">3444</cx:pt>
          <cx:pt idx="3500">1859</cx:pt>
          <cx:pt idx="3501">1533</cx:pt>
          <cx:pt idx="3502">1358</cx:pt>
          <cx:pt idx="3503">413</cx:pt>
          <cx:pt idx="3504">2661</cx:pt>
          <cx:pt idx="3505">4036</cx:pt>
          <cx:pt idx="3506">2394</cx:pt>
          <cx:pt idx="3507">1197</cx:pt>
          <cx:pt idx="3508">2246</cx:pt>
          <cx:pt idx="3509">612</cx:pt>
          <cx:pt idx="3510">914</cx:pt>
          <cx:pt idx="3511">1592</cx:pt>
          <cx:pt idx="3512">3036</cx:pt>
          <cx:pt idx="3513">2207</cx:pt>
          <cx:pt idx="3514">2909</cx:pt>
          <cx:pt idx="3515">2455</cx:pt>
          <cx:pt idx="3516">2205</cx:pt>
          <cx:pt idx="3517">2013</cx:pt>
          <cx:pt idx="3518">3679</cx:pt>
          <cx:pt idx="3519">2636</cx:pt>
          <cx:pt idx="3520">2141</cx:pt>
          <cx:pt idx="3521">1453</cx:pt>
          <cx:pt idx="3522">4879</cx:pt>
          <cx:pt idx="3523">2979</cx:pt>
          <cx:pt idx="3524">2538</cx:pt>
          <cx:pt idx="3525">1863</cx:pt>
          <cx:pt idx="3526">3554</cx:pt>
          <cx:pt idx="3527">2856</cx:pt>
          <cx:pt idx="3528">2646</cx:pt>
          <cx:pt idx="3529">1513</cx:pt>
          <cx:pt idx="3530">775</cx:pt>
          <cx:pt idx="3531">1961</cx:pt>
          <cx:pt idx="3532">1659</cx:pt>
          <cx:pt idx="3533">4197</cx:pt>
          <cx:pt idx="3534">2684</cx:pt>
          <cx:pt idx="3535">4746</cx:pt>
          <cx:pt idx="3536">2730</cx:pt>
          <cx:pt idx="3537">2601</cx:pt>
          <cx:pt idx="3538">821</cx:pt>
          <cx:pt idx="3539">5515</cx:pt>
          <cx:pt idx="3540">2009</cx:pt>
          <cx:pt idx="3541">2310</cx:pt>
          <cx:pt idx="3542">315</cx:pt>
          <cx:pt idx="3543">2455</cx:pt>
          <cx:pt idx="3544">3118</cx:pt>
          <cx:pt idx="3545">3087</cx:pt>
          <cx:pt idx="3546">2702</cx:pt>
          <cx:pt idx="3547">1436</cx:pt>
          <cx:pt idx="3548">1516</cx:pt>
          <cx:pt idx="3549">3651</cx:pt>
          <cx:pt idx="3550">2225</cx:pt>
          <cx:pt idx="3551">3096</cx:pt>
          <cx:pt idx="3552">1732</cx:pt>
          <cx:pt idx="3553">2979</cx:pt>
          <cx:pt idx="3554">4165</cx:pt>
          <cx:pt idx="3555">1823</cx:pt>
          <cx:pt idx="3556">2346</cx:pt>
          <cx:pt idx="3557">988</cx:pt>
          <cx:pt idx="3558">1407</cx:pt>
          <cx:pt idx="3559">685</cx:pt>
          <cx:pt idx="3560">2555</cx:pt>
          <cx:pt idx="3561">1489</cx:pt>
          <cx:pt idx="3562">2841</cx:pt>
          <cx:pt idx="3563">1512</cx:pt>
          <cx:pt idx="3564">3044</cx:pt>
          <cx:pt idx="3565">2594</cx:pt>
          <cx:pt idx="3566">1668</cx:pt>
          <cx:pt idx="3567">1784</cx:pt>
          <cx:pt idx="3568">813</cx:pt>
          <cx:pt idx="3569">4166</cx:pt>
          <cx:pt idx="3570">2085</cx:pt>
          <cx:pt idx="3571">3535</cx:pt>
          <cx:pt idx="3572">3144</cx:pt>
          <cx:pt idx="3573">2345</cx:pt>
          <cx:pt idx="3574">759</cx:pt>
          <cx:pt idx="3575">468</cx:pt>
          <cx:pt idx="3576">2548</cx:pt>
          <cx:pt idx="3577">252</cx:pt>
          <cx:pt idx="3578">3160</cx:pt>
          <cx:pt idx="3579">5345</cx:pt>
          <cx:pt idx="3580">2101</cx:pt>
          <cx:pt idx="3581">1470</cx:pt>
          <cx:pt idx="3582">3302</cx:pt>
          <cx:pt idx="3583">3159</cx:pt>
          <cx:pt idx="3584">1474</cx:pt>
          <cx:pt idx="3585">4826</cx:pt>
          <cx:pt idx="3586">3937</cx:pt>
          <cx:pt idx="3587">2132</cx:pt>
          <cx:pt idx="3588">3141</cx:pt>
          <cx:pt idx="3589">1673</cx:pt>
          <cx:pt idx="3590">2338</cx:pt>
          <cx:pt idx="3591">1048</cx:pt>
          <cx:pt idx="3592">3032</cx:pt>
          <cx:pt idx="3593">2979</cx:pt>
          <cx:pt idx="3594">2929</cx:pt>
          <cx:pt idx="3595">1723</cx:pt>
          <cx:pt idx="3596">1812</cx:pt>
          <cx:pt idx="3597">2345</cx:pt>
          <cx:pt idx="3598">1203</cx:pt>
          <cx:pt idx="3599">3827</cx:pt>
          <cx:pt idx="3600">2053</cx:pt>
          <cx:pt idx="3601">296</cx:pt>
          <cx:pt idx="3602">848</cx:pt>
          <cx:pt idx="3603">4165</cx:pt>
          <cx:pt idx="3604">3385</cx:pt>
          <cx:pt idx="3605">4479</cx:pt>
          <cx:pt idx="3606">3346</cx:pt>
          <cx:pt idx="3607">2754</cx:pt>
          <cx:pt idx="3608">636</cx:pt>
          <cx:pt idx="3609">2905</cx:pt>
          <cx:pt idx="3610">5329</cx:pt>
          <cx:pt idx="3611">3129</cx:pt>
          <cx:pt idx="3612">1214</cx:pt>
          <cx:pt idx="3613">4572</cx:pt>
          <cx:pt idx="3614">2856</cx:pt>
          <cx:pt idx="3615">3995</cx:pt>
          <cx:pt idx="3616">1558</cx:pt>
          <cx:pt idx="3617">1544</cx:pt>
          <cx:pt idx="3618">1643</cx:pt>
          <cx:pt idx="3619">1571</cx:pt>
          <cx:pt idx="3620">3835</cx:pt>
          <cx:pt idx="3621">476</cx:pt>
          <cx:pt idx="3622">3630</cx:pt>
          <cx:pt idx="3623">4381</cx:pt>
          <cx:pt idx="3624">3339</cx:pt>
          <cx:pt idx="3625">1912</cx:pt>
          <cx:pt idx="3626">2324</cx:pt>
          <cx:pt idx="3627">1254</cx:pt>
          <cx:pt idx="3628">1741</cx:pt>
          <cx:pt idx="3629">1862</cx:pt>
          <cx:pt idx="3630">2296</cx:pt>
          <cx:pt idx="3631">3409</cx:pt>
          <cx:pt idx="3632">4400</cx:pt>
          <cx:pt idx="3633">2604</cx:pt>
          <cx:pt idx="3634">4165</cx:pt>
          <cx:pt idx="3635">1638</cx:pt>
          <cx:pt idx="3636">1814</cx:pt>
          <cx:pt idx="3637">1408</cx:pt>
          <cx:pt idx="3638">1843</cx:pt>
          <cx:pt idx="3639">3230</cx:pt>
          <cx:pt idx="3640">2791</cx:pt>
          <cx:pt idx="3641">1162</cx:pt>
          <cx:pt idx="3642">1547</cx:pt>
          <cx:pt idx="3643">2512</cx:pt>
          <cx:pt idx="3644">2023</cx:pt>
          <cx:pt idx="3645">1634</cx:pt>
          <cx:pt idx="3646">3256</cx:pt>
          <cx:pt idx="3647">2044</cx:pt>
          <cx:pt idx="3648">595</cx:pt>
          <cx:pt idx="3649">2271</cx:pt>
          <cx:pt idx="3650">2467</cx:pt>
          <cx:pt idx="3651">2457</cx:pt>
          <cx:pt idx="3652">2527</cx:pt>
          <cx:pt idx="3653">3603</cx:pt>
          <cx:pt idx="3654">602</cx:pt>
          <cx:pt idx="3655">1319</cx:pt>
          <cx:pt idx="3656">2979</cx:pt>
          <cx:pt idx="3657">3076</cx:pt>
          <cx:pt idx="3658">1474</cx:pt>
          <cx:pt idx="3659">315</cx:pt>
          <cx:pt idx="3660">1355</cx:pt>
          <cx:pt idx="3661">1021</cx:pt>
          <cx:pt idx="3662">3985</cx:pt>
          <cx:pt idx="3663">3410</cx:pt>
          <cx:pt idx="3664">1319</cx:pt>
          <cx:pt idx="3665">2979</cx:pt>
          <cx:pt idx="3666">3827</cx:pt>
          <cx:pt idx="3667">3124</cx:pt>
          <cx:pt idx="3668">4398</cx:pt>
          <cx:pt idx="3669">3220</cx:pt>
          <cx:pt idx="3670">2459</cx:pt>
          <cx:pt idx="3671">2805</cx:pt>
          <cx:pt idx="3672">685</cx:pt>
          <cx:pt idx="3673">1590</cx:pt>
          <cx:pt idx="3674">1846</cx:pt>
          <cx:pt idx="3675">1804</cx:pt>
          <cx:pt idx="3676">4165</cx:pt>
          <cx:pt idx="3677">2229</cx:pt>
          <cx:pt idx="3678">1829</cx:pt>
          <cx:pt idx="3679">807</cx:pt>
          <cx:pt idx="3680">2678</cx:pt>
          <cx:pt idx="3681">417</cx:pt>
          <cx:pt idx="3682">1791</cx:pt>
          <cx:pt idx="3683">2653</cx:pt>
          <cx:pt idx="3684">3076</cx:pt>
          <cx:pt idx="3685">4761</cx:pt>
          <cx:pt idx="3686">2100</cx:pt>
          <cx:pt idx="3687">1610</cx:pt>
          <cx:pt idx="3688">2225</cx:pt>
          <cx:pt idx="3689">2316</cx:pt>
          <cx:pt idx="3690">5481</cx:pt>
          <cx:pt idx="3691">1541</cx:pt>
          <cx:pt idx="3692">2843</cx:pt>
          <cx:pt idx="3693">2229</cx:pt>
          <cx:pt idx="3694">5482</cx:pt>
          <cx:pt idx="3695">4158</cx:pt>
          <cx:pt idx="3696">1616</cx:pt>
          <cx:pt idx="3697">2989</cx:pt>
          <cx:pt idx="3698">1876</cx:pt>
          <cx:pt idx="3699">2241</cx:pt>
          <cx:pt idx="3700">819</cx:pt>
          <cx:pt idx="3701">2221</cx:pt>
          <cx:pt idx="3702">3527</cx:pt>
          <cx:pt idx="3703">3241</cx:pt>
          <cx:pt idx="3704">1884</cx:pt>
          <cx:pt idx="3705">668</cx:pt>
          <cx:pt idx="3706">2159</cx:pt>
          <cx:pt idx="3707">2235</cx:pt>
          <cx:pt idx="3708">2100</cx:pt>
          <cx:pt idx="3709">4249</cx:pt>
          <cx:pt idx="3710">2175</cx:pt>
          <cx:pt idx="3711">4396</cx:pt>
          <cx:pt idx="3712">789</cx:pt>
          <cx:pt idx="3713">2534</cx:pt>
          <cx:pt idx="3714">3567</cx:pt>
          <cx:pt idx="3715">1165</cx:pt>
          <cx:pt idx="3716">2602</cx:pt>
          <cx:pt idx="3717">2731</cx:pt>
          <cx:pt idx="3718">1049</cx:pt>
          <cx:pt idx="3719">2653</cx:pt>
          <cx:pt idx="3720">2341</cx:pt>
          <cx:pt idx="3721">3076</cx:pt>
          <cx:pt idx="3722">4588</cx:pt>
          <cx:pt idx="3723">252</cx:pt>
          <cx:pt idx="3724">502</cx:pt>
          <cx:pt idx="3725">2702</cx:pt>
          <cx:pt idx="3726">1088</cx:pt>
          <cx:pt idx="3727">2229</cx:pt>
          <cx:pt idx="3728">1383</cx:pt>
          <cx:pt idx="3729">2130</cx:pt>
          <cx:pt idx="3730">3601</cx:pt>
          <cx:pt idx="3731">1319</cx:pt>
          <cx:pt idx="3732">4693</cx:pt>
          <cx:pt idx="3733">803</cx:pt>
          <cx:pt idx="3734">2229</cx:pt>
          <cx:pt idx="3735">1638</cx:pt>
          <cx:pt idx="3736">4853</cx:pt>
          <cx:pt idx="3737">1126</cx:pt>
          <cx:pt idx="3738">3428</cx:pt>
          <cx:pt idx="3739">1855</cx:pt>
          <cx:pt idx="3740">1743</cx:pt>
          <cx:pt idx="3741">1506</cx:pt>
          <cx:pt idx="3742">2395</cx:pt>
          <cx:pt idx="3743">1862</cx:pt>
          <cx:pt idx="3744">2455</cx:pt>
          <cx:pt idx="3745">502</cx:pt>
          <cx:pt idx="3746">2571</cx:pt>
          <cx:pt idx="3747">2148</cx:pt>
          <cx:pt idx="3748">1548</cx:pt>
          <cx:pt idx="3749">3321</cx:pt>
          <cx:pt idx="3750">1829</cx:pt>
          <cx:pt idx="3751">2917</cx:pt>
          <cx:pt idx="3752">2142</cx:pt>
          <cx:pt idx="3753">3185</cx:pt>
          <cx:pt idx="3754">3725</cx:pt>
          <cx:pt idx="3755">502</cx:pt>
          <cx:pt idx="3756">2631</cx:pt>
          <cx:pt idx="3757">2068</cx:pt>
          <cx:pt idx="3758">3392</cx:pt>
          <cx:pt idx="3759">3758</cx:pt>
          <cx:pt idx="3760">1230</cx:pt>
          <cx:pt idx="3761">4788</cx:pt>
          <cx:pt idx="3762">4800</cx:pt>
          <cx:pt idx="3763">4158</cx:pt>
          <cx:pt idx="3764">1430</cx:pt>
          <cx:pt idx="3765">2229</cx:pt>
          <cx:pt idx="3766">4684</cx:pt>
          <cx:pt idx="3767">2752</cx:pt>
          <cx:pt idx="3768">1596</cx:pt>
          <cx:pt idx="3769">1336</cx:pt>
          <cx:pt idx="3770">2268</cx:pt>
          <cx:pt idx="3771">2933</cx:pt>
          <cx:pt idx="3772">2296</cx:pt>
          <cx:pt idx="3773">4280</cx:pt>
          <cx:pt idx="3774">2933</cx:pt>
          <cx:pt idx="3775">884</cx:pt>
          <cx:pt idx="3776">3665</cx:pt>
          <cx:pt idx="3777">970</cx:pt>
          <cx:pt idx="3778">539</cx:pt>
          <cx:pt idx="3779">2110</cx:pt>
          <cx:pt idx="3780">3695</cx:pt>
          <cx:pt idx="3781">3527</cx:pt>
          <cx:pt idx="3782">1302</cx:pt>
          <cx:pt idx="3783">3098</cx:pt>
          <cx:pt idx="3784">1101</cx:pt>
          <cx:pt idx="3785">1608</cx:pt>
          <cx:pt idx="3786">2583</cx:pt>
          <cx:pt idx="3787">921</cx:pt>
          <cx:pt idx="3788">2423</cx:pt>
          <cx:pt idx="3789">4001</cx:pt>
          <cx:pt idx="3790">1450</cx:pt>
          <cx:pt idx="3791">757</cx:pt>
          <cx:pt idx="3792">1127</cx:pt>
          <cx:pt idx="3793">1891</cx:pt>
          <cx:pt idx="3794">2414</cx:pt>
          <cx:pt idx="3795">735</cx:pt>
          <cx:pt idx="3796">4640</cx:pt>
          <cx:pt idx="3797">3267</cx:pt>
          <cx:pt idx="3798">4133</cx:pt>
          <cx:pt idx="3799">1686</cx:pt>
          <cx:pt idx="3800">4541</cx:pt>
          <cx:pt idx="3801">2179</cx:pt>
          <cx:pt idx="3802">914</cx:pt>
          <cx:pt idx="3803">2393</cx:pt>
          <cx:pt idx="3804">1197</cx:pt>
          <cx:pt idx="3805">3057</cx:pt>
          <cx:pt idx="3806">3844</cx:pt>
          <cx:pt idx="3807">2370</cx:pt>
          <cx:pt idx="3808">817</cx:pt>
          <cx:pt idx="3809">2459</cx:pt>
          <cx:pt idx="3810">2070</cx:pt>
          <cx:pt idx="3811">3040</cx:pt>
          <cx:pt idx="3812">1106</cx:pt>
          <cx:pt idx="3813">1876</cx:pt>
          <cx:pt idx="3814">2553</cx:pt>
          <cx:pt idx="3815">1981</cx:pt>
          <cx:pt idx="3816">4053</cx:pt>
          <cx:pt idx="3817">971</cx:pt>
          <cx:pt idx="3818">2058</cx:pt>
          <cx:pt idx="3819">2786</cx:pt>
          <cx:pt idx="3820">5577</cx:pt>
          <cx:pt idx="3821">2541</cx:pt>
          <cx:pt idx="3822">3273</cx:pt>
          <cx:pt idx="3823">1481</cx:pt>
          <cx:pt idx="3824">1563</cx:pt>
          <cx:pt idx="3825">313</cx:pt>
          <cx:pt idx="3826">2016</cx:pt>
          <cx:pt idx="3827">1607</cx:pt>
          <cx:pt idx="3828">2674</cx:pt>
          <cx:pt idx="3829">1855</cx:pt>
          <cx:pt idx="3830">1450</cx:pt>
          <cx:pt idx="3831">362</cx:pt>
          <cx:pt idx="3832">1066</cx:pt>
          <cx:pt idx="3833">2779</cx:pt>
          <cx:pt idx="3834">3267</cx:pt>
          <cx:pt idx="3835">2158</cx:pt>
          <cx:pt idx="3836">1876</cx:pt>
          <cx:pt idx="3837">2218</cx:pt>
          <cx:pt idx="3838">1473</cx:pt>
          <cx:pt idx="3839">813</cx:pt>
          <cx:pt idx="3840">917</cx:pt>
          <cx:pt idx="3841">2538</cx:pt>
          <cx:pt idx="3842">1793</cx:pt>
          <cx:pt idx="3843">680</cx:pt>
          <cx:pt idx="3844">1697</cx:pt>
          <cx:pt idx="3845">3655</cx:pt>
          <cx:pt idx="3846">2079</cx:pt>
          <cx:pt idx="3847">3885</cx:pt>
          <cx:pt idx="3848">4398</cx:pt>
          <cx:pt idx="3849">4453</cx:pt>
          <cx:pt idx="3850">1204</cx:pt>
          <cx:pt idx="3851">3136</cx:pt>
          <cx:pt idx="3852">2060</cx:pt>
          <cx:pt idx="3853">3574</cx:pt>
          <cx:pt idx="3854">1904</cx:pt>
          <cx:pt idx="3855">1057</cx:pt>
          <cx:pt idx="3856">643</cx:pt>
          <cx:pt idx="3857">1373</cx:pt>
          <cx:pt idx="3858">1765</cx:pt>
          <cx:pt idx="3859">3535</cx:pt>
          <cx:pt idx="3860">1989</cx:pt>
          <cx:pt idx="3861">1639</cx:pt>
          <cx:pt idx="3862">3374</cx:pt>
          <cx:pt idx="3863">6128</cx:pt>
          <cx:pt idx="3864">1803</cx:pt>
          <cx:pt idx="3865">2484</cx:pt>
          <cx:pt idx="3866">502</cx:pt>
          <cx:pt idx="3867">1608</cx:pt>
          <cx:pt idx="3868">2877</cx:pt>
          <cx:pt idx="3869">3176</cx:pt>
          <cx:pt idx="3870">3711</cx:pt>
          <cx:pt idx="3871">1571</cx:pt>
          <cx:pt idx="3872">312</cx:pt>
          <cx:pt idx="3873">1460</cx:pt>
          <cx:pt idx="3874">2081</cx:pt>
          <cx:pt idx="3875">1916</cx:pt>
          <cx:pt idx="3876">4193</cx:pt>
          <cx:pt idx="3877">1631</cx:pt>
          <cx:pt idx="3878">1541</cx:pt>
          <cx:pt idx="3879">3603</cx:pt>
          <cx:pt idx="3880">3149</cx:pt>
          <cx:pt idx="3881">2861</cx:pt>
          <cx:pt idx="3882">1257</cx:pt>
          <cx:pt idx="3883">3394</cx:pt>
          <cx:pt idx="3884">3428</cx:pt>
          <cx:pt idx="3885">1829</cx:pt>
          <cx:pt idx="3886">2090</cx:pt>
          <cx:pt idx="3887">834</cx:pt>
          <cx:pt idx="3888">2247</cx:pt>
          <cx:pt idx="3889">3684</cx:pt>
          <cx:pt idx="3890">3311</cx:pt>
          <cx:pt idx="3891">2730</cx:pt>
          <cx:pt idx="3892">4639</cx:pt>
          <cx:pt idx="3893">1319</cx:pt>
          <cx:pt idx="3894">2455</cx:pt>
          <cx:pt idx="3895">3556</cx:pt>
          <cx:pt idx="3896">3057</cx:pt>
          <cx:pt idx="3897">629</cx:pt>
          <cx:pt idx="3898">2086</cx:pt>
          <cx:pt idx="3899">3647</cx:pt>
          <cx:pt idx="3900">1558</cx:pt>
          <cx:pt idx="3901">3706</cx:pt>
          <cx:pt idx="3902">1553</cx:pt>
          <cx:pt idx="3903">2068</cx:pt>
          <cx:pt idx="3904">1594</cx:pt>
          <cx:pt idx="3905">921</cx:pt>
          <cx:pt idx="3906">4763</cx:pt>
          <cx:pt idx="3907">1873</cx:pt>
          <cx:pt idx="3908">2131</cx:pt>
          <cx:pt idx="3909">3185</cx:pt>
          <cx:pt idx="3910">2201</cx:pt>
          <cx:pt idx="3911">3821</cx:pt>
          <cx:pt idx="3912">2117</cx:pt>
          <cx:pt idx="3913">1717</cx:pt>
          <cx:pt idx="3914">962</cx:pt>
          <cx:pt idx="3915">2659</cx:pt>
          <cx:pt idx="3916">2338</cx:pt>
          <cx:pt idx="3917">1343</cx:pt>
          <cx:pt idx="3918">2826</cx:pt>
          <cx:pt idx="3919">3480</cx:pt>
          <cx:pt idx="3920">1704</cx:pt>
          <cx:pt idx="3921">824</cx:pt>
          <cx:pt idx="3922">1188</cx:pt>
          <cx:pt idx="3923">4949</cx:pt>
          <cx:pt idx="3924">2898</cx:pt>
          <cx:pt idx="3925">1066</cx:pt>
          <cx:pt idx="3926">2040</cx:pt>
          <cx:pt idx="3927">2191</cx:pt>
          <cx:pt idx="3928">816</cx:pt>
          <cx:pt idx="3929">2036</cx:pt>
          <cx:pt idx="3930">3696</cx:pt>
          <cx:pt idx="3931">3527</cx:pt>
          <cx:pt idx="3932">2161</cx:pt>
          <cx:pt idx="3933">2423</cx:pt>
          <cx:pt idx="3934">2423</cx:pt>
          <cx:pt idx="3935">2338</cx:pt>
          <cx:pt idx="3936">1863</cx:pt>
          <cx:pt idx="3937">1409</cx:pt>
          <cx:pt idx="3938">4263</cx:pt>
          <cx:pt idx="3939">1319</cx:pt>
          <cx:pt idx="3940">1737</cx:pt>
          <cx:pt idx="3941">3346</cx:pt>
          <cx:pt idx="3942">1453</cx:pt>
          <cx:pt idx="3943">1343</cx:pt>
          <cx:pt idx="3944">2909</cx:pt>
          <cx:pt idx="3945">970</cx:pt>
          <cx:pt idx="3946">1403</cx:pt>
          <cx:pt idx="3947">3618</cx:pt>
          <cx:pt idx="3948">4910</cx:pt>
          <cx:pt idx="3949">2121</cx:pt>
          <cx:pt idx="3950">4081</cx:pt>
          <cx:pt idx="3951">644</cx:pt>
          <cx:pt idx="3952">1188</cx:pt>
          <cx:pt idx="3953">1041</cx:pt>
          <cx:pt idx="3954">1829</cx:pt>
          <cx:pt idx="3955">600</cx:pt>
          <cx:pt idx="3956">1646</cx:pt>
          <cx:pt idx="3957">3578</cx:pt>
          <cx:pt idx="3958">1646</cx:pt>
          <cx:pt idx="3959">3388</cx:pt>
          <cx:pt idx="3960">3647</cx:pt>
          <cx:pt idx="3961">884</cx:pt>
          <cx:pt idx="3962">813</cx:pt>
          <cx:pt idx="3963">3535</cx:pt>
          <cx:pt idx="3964">3076</cx:pt>
          <cx:pt idx="3965">4282</cx:pt>
          <cx:pt idx="3966">1736</cx:pt>
          <cx:pt idx="3967">3582</cx:pt>
          <cx:pt idx="3968">1190</cx:pt>
          <cx:pt idx="3969">2550</cx:pt>
          <cx:pt idx="3970">2369</cx:pt>
          <cx:pt idx="3971">813</cx:pt>
          <cx:pt idx="3972">4592</cx:pt>
          <cx:pt idx="3973">2778</cx:pt>
          <cx:pt idx="3974">1939</cx:pt>
          <cx:pt idx="3975">1610</cx:pt>
          <cx:pt idx="3976">3012</cx:pt>
          <cx:pt idx="3977">751</cx:pt>
          <cx:pt idx="3978">4140</cx:pt>
          <cx:pt idx="3979">4265</cx:pt>
          <cx:pt idx="3980">630</cx:pt>
          <cx:pt idx="3981">1207</cx:pt>
          <cx:pt idx="3982">1986</cx:pt>
          <cx:pt idx="3983">2125</cx:pt>
          <cx:pt idx="3984">3447</cx:pt>
          <cx:pt idx="3985">981</cx:pt>
          <cx:pt idx="3986">1516</cx:pt>
          <cx:pt idx="3987">1203</cx:pt>
          <cx:pt idx="3988">4013</cx:pt>
          <cx:pt idx="3989">3011</cx:pt>
          <cx:pt idx="3990">1170</cx:pt>
          <cx:pt idx="3991">2411</cx:pt>
          <cx:pt idx="3992">1246</cx:pt>
          <cx:pt idx="3993">3598</cx:pt>
          <cx:pt idx="3994">987</cx:pt>
          <cx:pt idx="3995">412</cx:pt>
          <cx:pt idx="3996">2492</cx:pt>
          <cx:pt idx="3997">2345</cx:pt>
          <cx:pt idx="3998">903</cx:pt>
          <cx:pt idx="3999">4497</cx:pt>
          <cx:pt idx="4000">2933</cx:pt>
          <cx:pt idx="4001">4596</cx:pt>
          <cx:pt idx="4002">4740</cx:pt>
          <cx:pt idx="4003">2524</cx:pt>
          <cx:pt idx="4004">4875</cx:pt>
          <cx:pt idx="4005">2112</cx:pt>
          <cx:pt idx="4006">3480</cx:pt>
          <cx:pt idx="4007">1235</cx:pt>
          <cx:pt idx="4008">1816</cx:pt>
          <cx:pt idx="4009">350</cx:pt>
          <cx:pt idx="4010">1230</cx:pt>
          <cx:pt idx="4011">3356</cx:pt>
          <cx:pt idx="4012">1477</cx:pt>
          <cx:pt idx="4013">1541</cx:pt>
          <cx:pt idx="4014">553</cx:pt>
          <cx:pt idx="4015">2191</cx:pt>
          <cx:pt idx="4016">1183</cx:pt>
          <cx:pt idx="4017">1614</cx:pt>
          <cx:pt idx="4018">2694</cx:pt>
          <cx:pt idx="4019">444</cx:pt>
          <cx:pt idx="4020">502</cx:pt>
          <cx:pt idx="4021">2779</cx:pt>
          <cx:pt idx="4022">2101</cx:pt>
          <cx:pt idx="4023">2101</cx:pt>
          <cx:pt idx="4024">4339</cx:pt>
          <cx:pt idx="4025">2494</cx:pt>
          <cx:pt idx="4026">1589</cx:pt>
          <cx:pt idx="4027">4150</cx:pt>
          <cx:pt idx="4028">2447</cx:pt>
          <cx:pt idx="4029">3827</cx:pt>
          <cx:pt idx="4030">3850</cx:pt>
          <cx:pt idx="4031">5576</cx:pt>
          <cx:pt idx="4032">1762</cx:pt>
          <cx:pt idx="4033">595</cx:pt>
          <cx:pt idx="4034">1574</cx:pt>
          <cx:pt idx="4035">1063</cx:pt>
          <cx:pt idx="4036">1794</cx:pt>
          <cx:pt idx="4037">2331</cx:pt>
          <cx:pt idx="4038">1854</cx:pt>
          <cx:pt idx="4039">417</cx:pt>
          <cx:pt idx="4040">1714</cx:pt>
          <cx:pt idx="4041">2391</cx:pt>
          <cx:pt idx="4042">4165</cx:pt>
          <cx:pt idx="4043">2455</cx:pt>
          <cx:pt idx="4044">921</cx:pt>
          <cx:pt idx="4045">362</cx:pt>
          <cx:pt idx="4046">1255</cx:pt>
          <cx:pt idx="4047">1701</cx:pt>
          <cx:pt idx="4048">3661</cx:pt>
          <cx:pt idx="4049">1560</cx:pt>
          <cx:pt idx="4050">1610</cx:pt>
          <cx:pt idx="4051">1204</cx:pt>
          <cx:pt idx="4052">1930</cx:pt>
          <cx:pt idx="4053">2937</cx:pt>
          <cx:pt idx="4054">4001</cx:pt>
          <cx:pt idx="4055">1686</cx:pt>
          <cx:pt idx="4056">1302</cx:pt>
          <cx:pt idx="4057">1255</cx:pt>
          <cx:pt idx="4058">4634</cx:pt>
          <cx:pt idx="4059">2562</cx:pt>
          <cx:pt idx="4060">1428</cx:pt>
          <cx:pt idx="4061">1215</cx:pt>
          <cx:pt idx="4062">2026</cx:pt>
          <cx:pt idx="4063">2269</cx:pt>
          <cx:pt idx="4064">1566</cx:pt>
          <cx:pt idx="4065">4634</cx:pt>
          <cx:pt idx="4066">3699</cx:pt>
          <cx:pt idx="4067">1829</cx:pt>
          <cx:pt idx="4068">2909</cx:pt>
          <cx:pt idx="4069">1895</cx:pt>
          <cx:pt idx="4070">1829</cx:pt>
          <cx:pt idx="4071">3920</cx:pt>
          <cx:pt idx="4072">3425</cx:pt>
          <cx:pt idx="4073">1218</cx:pt>
          <cx:pt idx="4074">488</cx:pt>
          <cx:pt idx="4075">2198</cx:pt>
          <cx:pt idx="4076">3453</cx:pt>
          <cx:pt idx="4077">3521</cx:pt>
          <cx:pt idx="4078">4623</cx:pt>
          <cx:pt idx="4079">738</cx:pt>
          <cx:pt idx="4080">1646</cx:pt>
          <cx:pt idx="4081">1631</cx:pt>
          <cx:pt idx="4082">2744</cx:pt>
          <cx:pt idx="4083">2856</cx:pt>
          <cx:pt idx="4084">2179</cx:pt>
          <cx:pt idx="4085">902</cx:pt>
          <cx:pt idx="4086">2289</cx:pt>
          <cx:pt idx="4087">399</cx:pt>
          <cx:pt idx="4088">1576</cx:pt>
          <cx:pt idx="4089">1162</cx:pt>
          <cx:pt idx="4090">973</cx:pt>
          <cx:pt idx="4091">1057</cx:pt>
          <cx:pt idx="4092">1057</cx:pt>
          <cx:pt idx="4093">1610</cx:pt>
          <cx:pt idx="4094">807</cx:pt>
          <cx:pt idx="4095">2595</cx:pt>
          <cx:pt idx="4096">3067</cx:pt>
          <cx:pt idx="4097">1036</cx:pt>
          <cx:pt idx="4098">1778</cx:pt>
          <cx:pt idx="4099">3298</cx:pt>
          <cx:pt idx="4100">5175</cx:pt>
          <cx:pt idx="4101">1962</cx:pt>
          <cx:pt idx="4102">1197</cx:pt>
          <cx:pt idx="4103">2073</cx:pt>
          <cx:pt idx="4104">2765</cx:pt>
          <cx:pt idx="4105">1995</cx:pt>
          <cx:pt idx="4106">2409</cx:pt>
          <cx:pt idx="4107">4592</cx:pt>
          <cx:pt idx="4108">1734</cx:pt>
          <cx:pt idx="4109">1255</cx:pt>
          <cx:pt idx="4110">3100</cx:pt>
          <cx:pt idx="4111">1088</cx:pt>
          <cx:pt idx="4112">6156</cx:pt>
          <cx:pt idx="4113">2807</cx:pt>
          <cx:pt idx="4114">921</cx:pt>
          <cx:pt idx="4115">2213</cx:pt>
          <cx:pt idx="4116">3472</cx:pt>
          <cx:pt idx="4117">1404</cx:pt>
          <cx:pt idx="4118">3108</cx:pt>
          <cx:pt idx="4119">4350</cx:pt>
          <cx:pt idx="4120">2014</cx:pt>
          <cx:pt idx="4121">5158</cx:pt>
          <cx:pt idx="4122">1319</cx:pt>
          <cx:pt idx="4123">1667</cx:pt>
          <cx:pt idx="4124">1869</cx:pt>
          <cx:pt idx="4125">1990</cx:pt>
          <cx:pt idx="4126">2247</cx:pt>
          <cx:pt idx="4127">3196</cx:pt>
          <cx:pt idx="4128">2363</cx:pt>
          <cx:pt idx="4129">2359</cx:pt>
          <cx:pt idx="4130">3446</cx:pt>
          <cx:pt idx="4131">3198</cx:pt>
          <cx:pt idx="4132">3274</cx:pt>
          <cx:pt idx="4133">2393</cx:pt>
          <cx:pt idx="4134">4541</cx:pt>
          <cx:pt idx="4135">1010</cx:pt>
          <cx:pt idx="4136">2161</cx:pt>
          <cx:pt idx="4137">3024</cx:pt>
          <cx:pt idx="4138">5264</cx:pt>
          <cx:pt idx="4139">4368</cx:pt>
          <cx:pt idx="4140">2996</cx:pt>
          <cx:pt idx="4141">2620</cx:pt>
          <cx:pt idx="4142">1183</cx:pt>
          <cx:pt idx="4143">3246</cx:pt>
          <cx:pt idx="4144">3395</cx:pt>
          <cx:pt idx="4145">3976</cx:pt>
          <cx:pt idx="4146">1616</cx:pt>
          <cx:pt idx="4147">2179</cx:pt>
          <cx:pt idx="4148">2075</cx:pt>
          <cx:pt idx="4149">1309</cx:pt>
          <cx:pt idx="4150">3012</cx:pt>
          <cx:pt idx="4151">5357</cx:pt>
          <cx:pt idx="4152">1402</cx:pt>
          <cx:pt idx="4153">1588</cx:pt>
          <cx:pt idx="4154">2438</cx:pt>
          <cx:pt idx="4155">772</cx:pt>
          <cx:pt idx="4156">3201</cx:pt>
          <cx:pt idx="4157">1446</cx:pt>
          <cx:pt idx="4158">1187</cx:pt>
          <cx:pt idx="4159">1089</cx:pt>
          <cx:pt idx="4160">1712</cx:pt>
          <cx:pt idx="4161">3987</cx:pt>
          <cx:pt idx="4162">2612</cx:pt>
          <cx:pt idx="4163">4902</cx:pt>
          <cx:pt idx="4164">1434</cx:pt>
          <cx:pt idx="4165">1806</cx:pt>
          <cx:pt idx="4166">1271</cx:pt>
          <cx:pt idx="4167">4953</cx:pt>
          <cx:pt idx="4168">1629</cx:pt>
          <cx:pt idx="4169">4155</cx:pt>
          <cx:pt idx="4170">4165</cx:pt>
          <cx:pt idx="4171">1519</cx:pt>
          <cx:pt idx="4172">1892</cx:pt>
          <cx:pt idx="4173">1106</cx:pt>
          <cx:pt idx="4174">1923</cx:pt>
          <cx:pt idx="4175">5025</cx:pt>
          <cx:pt idx="4176">3613</cx:pt>
          <cx:pt idx="4177">914</cx:pt>
          <cx:pt idx="4178">1533</cx:pt>
          <cx:pt idx="4179">2024</cx:pt>
          <cx:pt idx="4180">4792</cx:pt>
          <cx:pt idx="4181">2418</cx:pt>
          <cx:pt idx="4182">1646</cx:pt>
          <cx:pt idx="4183">2642</cx:pt>
          <cx:pt idx="4184">1039</cx:pt>
          <cx:pt idx="4185">4600</cx:pt>
          <cx:pt idx="4186">3973</cx:pt>
          <cx:pt idx="4187">991</cx:pt>
          <cx:pt idx="4188">1937</cx:pt>
          <cx:pt idx="4189">2383</cx:pt>
          <cx:pt idx="4190">3112</cx:pt>
          <cx:pt idx="4191">1903</cx:pt>
          <cx:pt idx="4192">956</cx:pt>
          <cx:pt idx="4193">4640</cx:pt>
          <cx:pt idx="4194">2751</cx:pt>
          <cx:pt idx="4195">1024</cx:pt>
          <cx:pt idx="4196">3240</cx:pt>
          <cx:pt idx="4197">4875</cx:pt>
          <cx:pt idx="4198">1257</cx:pt>
          <cx:pt idx="4199">1099</cx:pt>
          <cx:pt idx="4200">2310</cx:pt>
        </cx:lvl>
      </cx:numDim>
    </cx:data>
  </cx:chartData>
  <cx:chart>
    <cx:title pos="t" align="ctr" overlay="0">
      <cx:tx>
        <cx:txData>
          <cx:v>Period of time between both transactions</cx:v>
        </cx:txData>
      </cx:tx>
      <cx:txPr>
        <a:bodyPr spcFirstLastPara="1" vertOverflow="ellipsis" horzOverflow="overflow" wrap="square" lIns="0" tIns="0" rIns="0" bIns="0" anchor="ctr" anchorCtr="1"/>
        <a:lstStyle/>
        <a:p>
          <a:r>
            <a:rPr lang="en-US" sz="1400" b="0" i="0" u="none" strike="noStrike" baseline="0" dirty="0">
              <a:solidFill>
                <a:srgbClr val="28324A">
                  <a:lumMod val="65000"/>
                  <a:lumOff val="35000"/>
                </a:srgbClr>
              </a:solidFill>
              <a:latin typeface="Source Sans Pro"/>
              <a:cs typeface="Calibri" panose="020F0502020204030204" pitchFamily="34" charset="0"/>
            </a:rPr>
            <a:t>Period of time between both transactions</a:t>
          </a:r>
        </a:p>
      </cx:txPr>
    </cx:title>
    <cx:plotArea>
      <cx:plotAreaRegion>
        <cx:series layoutId="clusteredColumn" uniqueId="{6E1B29F4-AE3C-44F3-AEDB-53120C61FAD4}">
          <cx:tx>
            <cx:txData>
              <cx:f>Data!$G$1</cx:f>
              <cx:v>days_between_sale</cx:v>
            </cx:txData>
          </cx:tx>
          <cx:dataId val="0"/>
          <cx:layoutPr>
            <cx:binning intervalClosed="r"/>
          </cx:layoutPr>
        </cx:series>
      </cx:plotAreaRegion>
      <cx:axis id="0" hidden="1">
        <cx:catScaling gapWidth="0"/>
        <cx:tickLabels/>
      </cx:axis>
      <cx:axis id="1">
        <cx:valScaling/>
        <cx:majorGridlines/>
        <cx:tickLabels/>
      </cx:axis>
    </cx:plotArea>
  </cx:chart>
</cx:chartSpace>
</file>

<file path=ppt/charts/chartEx5.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Data!$B$2:$B$4202</cx:f>
        <cx:lvl ptCount="4201" formatCode="General">
          <cx:pt idx="0">95000</cx:pt>
          <cx:pt idx="1">37750</cx:pt>
          <cx:pt idx="2">106000</cx:pt>
          <cx:pt idx="3">51000</cx:pt>
          <cx:pt idx="4">200000</cx:pt>
          <cx:pt idx="5">170000</cx:pt>
          <cx:pt idx="6">81000</cx:pt>
          <cx:pt idx="7">154000</cx:pt>
          <cx:pt idx="8">404000</cx:pt>
          <cx:pt idx="9">154000</cx:pt>
          <cx:pt idx="10">154000</cx:pt>
          <cx:pt idx="11">85000</cx:pt>
          <cx:pt idx="12">97500</cx:pt>
          <cx:pt idx="13">97500</cx:pt>
          <cx:pt idx="14">250000</cx:pt>
          <cx:pt idx="15">185000</cx:pt>
          <cx:pt idx="16">75000</cx:pt>
          <cx:pt idx="17">168000</cx:pt>
          <cx:pt idx="18">237000</cx:pt>
          <cx:pt idx="19">125000</cx:pt>
          <cx:pt idx="20">23000</cx:pt>
          <cx:pt idx="21">100000</cx:pt>
          <cx:pt idx="22">50000</cx:pt>
          <cx:pt idx="23">162500</cx:pt>
          <cx:pt idx="24">266000</cx:pt>
          <cx:pt idx="25">104950</cx:pt>
          <cx:pt idx="26">130500</cx:pt>
          <cx:pt idx="27">65000</cx:pt>
          <cx:pt idx="28">109950</cx:pt>
          <cx:pt idx="29">64995</cx:pt>
          <cx:pt idx="30">240000</cx:pt>
          <cx:pt idx="31">58950</cx:pt>
          <cx:pt idx="32">46000</cx:pt>
          <cx:pt idx="33">165000</cx:pt>
          <cx:pt idx="34">35500</cx:pt>
          <cx:pt idx="35">117000</cx:pt>
          <cx:pt idx="36">130450</cx:pt>
          <cx:pt idx="37">102000</cx:pt>
          <cx:pt idx="38">102000</cx:pt>
          <cx:pt idx="39">88000</cx:pt>
          <cx:pt idx="40">249999</cx:pt>
          <cx:pt idx="41">147755</cx:pt>
          <cx:pt idx="42">105000</cx:pt>
          <cx:pt idx="43">97500</cx:pt>
          <cx:pt idx="44">198000</cx:pt>
          <cx:pt idx="45">5660000</cx:pt>
          <cx:pt idx="46">820000</cx:pt>
          <cx:pt idx="47">25500</cx:pt>
          <cx:pt idx="48">103000</cx:pt>
          <cx:pt idx="49">471000</cx:pt>
          <cx:pt idx="50">57000</cx:pt>
          <cx:pt idx="51">58000</cx:pt>
          <cx:pt idx="52">20000</cx:pt>
          <cx:pt idx="53">64500</cx:pt>
          <cx:pt idx="54">148000</cx:pt>
          <cx:pt idx="55">64500</cx:pt>
          <cx:pt idx="56">82000</cx:pt>
          <cx:pt idx="57">55500</cx:pt>
          <cx:pt idx="58">105000</cx:pt>
          <cx:pt idx="59">32700</cx:pt>
          <cx:pt idx="60">175000</cx:pt>
          <cx:pt idx="61">175000</cx:pt>
          <cx:pt idx="62">98950</cx:pt>
          <cx:pt idx="63">129000</cx:pt>
          <cx:pt idx="64">126500</cx:pt>
          <cx:pt idx="65">399995</cx:pt>
          <cx:pt idx="66">399995</cx:pt>
          <cx:pt idx="67">399995</cx:pt>
          <cx:pt idx="68">229995</cx:pt>
          <cx:pt idx="69">229995</cx:pt>
          <cx:pt idx="70">52000</cx:pt>
          <cx:pt idx="71">66000</cx:pt>
          <cx:pt idx="72">58500</cx:pt>
          <cx:pt idx="73">620000</cx:pt>
          <cx:pt idx="74">53000</cx:pt>
          <cx:pt idx="75">83500</cx:pt>
          <cx:pt idx="76">81000</cx:pt>
          <cx:pt idx="77">42500</cx:pt>
          <cx:pt idx="78">80000</cx:pt>
          <cx:pt idx="79">5660000</cx:pt>
          <cx:pt idx="80">37750</cx:pt>
          <cx:pt idx="81">26500</cx:pt>
          <cx:pt idx="82">230000</cx:pt>
          <cx:pt idx="83">77000</cx:pt>
          <cx:pt idx="84">135000</cx:pt>
          <cx:pt idx="85">95000</cx:pt>
          <cx:pt idx="86">122000</cx:pt>
          <cx:pt idx="87">119950</cx:pt>
          <cx:pt idx="88">275000</cx:pt>
          <cx:pt idx="89">166000</cx:pt>
          <cx:pt idx="90">103250</cx:pt>
          <cx:pt idx="91">35000</cx:pt>
          <cx:pt idx="92">40000</cx:pt>
          <cx:pt idx="93">125000</cx:pt>
          <cx:pt idx="94">40000</cx:pt>
          <cx:pt idx="95">168000</cx:pt>
          <cx:pt idx="96">40995</cx:pt>
          <cx:pt idx="97">163995</cx:pt>
          <cx:pt idx="98">75000</cx:pt>
          <cx:pt idx="99">85000</cx:pt>
          <cx:pt idx="100">74950</cx:pt>
          <cx:pt idx="101">95000</cx:pt>
          <cx:pt idx="102">415000</cx:pt>
          <cx:pt idx="103">147000</cx:pt>
          <cx:pt idx="104">56000</cx:pt>
          <cx:pt idx="105">76000</cx:pt>
          <cx:pt idx="106">85000</cx:pt>
          <cx:pt idx="107">165000</cx:pt>
          <cx:pt idx="108">74950</cx:pt>
          <cx:pt idx="109">650000</cx:pt>
          <cx:pt idx="110">360000</cx:pt>
          <cx:pt idx="111">160000</cx:pt>
          <cx:pt idx="112">63000</cx:pt>
          <cx:pt idx="113">66000</cx:pt>
          <cx:pt idx="114">102000</cx:pt>
          <cx:pt idx="115">108000</cx:pt>
          <cx:pt idx="116">119950</cx:pt>
          <cx:pt idx="117">82500</cx:pt>
          <cx:pt idx="118">160000</cx:pt>
          <cx:pt idx="119">138500</cx:pt>
          <cx:pt idx="120">110000</cx:pt>
          <cx:pt idx="121">180000</cx:pt>
          <cx:pt idx="122">117500</cx:pt>
          <cx:pt idx="123">225000</cx:pt>
          <cx:pt idx="124">33500</cx:pt>
          <cx:pt idx="125">111500</cx:pt>
          <cx:pt idx="126">31000</cx:pt>
          <cx:pt idx="127">27000</cx:pt>
          <cx:pt idx="128">68250</cx:pt>
          <cx:pt idx="129">146500</cx:pt>
          <cx:pt idx="130">107500</cx:pt>
          <cx:pt idx="131">81950</cx:pt>
          <cx:pt idx="132">157500</cx:pt>
          <cx:pt idx="133">157000</cx:pt>
          <cx:pt idx="134">133000</cx:pt>
          <cx:pt idx="135">114000</cx:pt>
          <cx:pt idx="136">173500</cx:pt>
          <cx:pt idx="137">139000</cx:pt>
          <cx:pt idx="138">189950</cx:pt>
          <cx:pt idx="139">93000</cx:pt>
          <cx:pt idx="140">50000</cx:pt>
          <cx:pt idx="141">391000</cx:pt>
          <cx:pt idx="142">230000</cx:pt>
          <cx:pt idx="143">85000</cx:pt>
          <cx:pt idx="144">115000</cx:pt>
          <cx:pt idx="145">138000</cx:pt>
          <cx:pt idx="146">235000</cx:pt>
          <cx:pt idx="147">116500</cx:pt>
          <cx:pt idx="148">175000</cx:pt>
          <cx:pt idx="149">147995</cx:pt>
          <cx:pt idx="150">35000</cx:pt>
          <cx:pt idx="151">187000</cx:pt>
          <cx:pt idx="152">115000</cx:pt>
          <cx:pt idx="153">390000</cx:pt>
          <cx:pt idx="154">420000</cx:pt>
          <cx:pt idx="155">140000</cx:pt>
          <cx:pt idx="156">215000</cx:pt>
          <cx:pt idx="157">66000</cx:pt>
          <cx:pt idx="158">145000</cx:pt>
          <cx:pt idx="159">87995</cx:pt>
          <cx:pt idx="160">100000</cx:pt>
          <cx:pt idx="161">33000</cx:pt>
          <cx:pt idx="162">27950</cx:pt>
          <cx:pt idx="163">152000</cx:pt>
          <cx:pt idx="164">136950</cx:pt>
          <cx:pt idx="165">155000</cx:pt>
          <cx:pt idx="166">128950</cx:pt>
          <cx:pt idx="167">70000</cx:pt>
          <cx:pt idx="168">45500</cx:pt>
          <cx:pt idx="169">5660000</cx:pt>
          <cx:pt idx="170">59950</cx:pt>
          <cx:pt idx="171">115000</cx:pt>
          <cx:pt idx="172">68000</cx:pt>
          <cx:pt idx="173">34950</cx:pt>
          <cx:pt idx="174">79950</cx:pt>
          <cx:pt idx="175">48000</cx:pt>
          <cx:pt idx="176">145950</cx:pt>
          <cx:pt idx="177">244000</cx:pt>
          <cx:pt idx="178">58000</cx:pt>
          <cx:pt idx="179">122000</cx:pt>
          <cx:pt idx="180">250000</cx:pt>
          <cx:pt idx="181">83000</cx:pt>
          <cx:pt idx="182">118745</cx:pt>
          <cx:pt idx="183">18000</cx:pt>
          <cx:pt idx="184">113000</cx:pt>
          <cx:pt idx="185">166000</cx:pt>
          <cx:pt idx="186">120000</cx:pt>
          <cx:pt idx="187">24000</cx:pt>
          <cx:pt idx="188">276500</cx:pt>
          <cx:pt idx="189">129000</cx:pt>
          <cx:pt idx="190">445000</cx:pt>
          <cx:pt idx="191">79000</cx:pt>
          <cx:pt idx="192">106000</cx:pt>
          <cx:pt idx="193">70000</cx:pt>
          <cx:pt idx="194">215000</cx:pt>
          <cx:pt idx="195">137995</cx:pt>
          <cx:pt idx="196">50000</cx:pt>
          <cx:pt idx="197">51950</cx:pt>
          <cx:pt idx="198">34000</cx:pt>
          <cx:pt idx="199">94995</cx:pt>
          <cx:pt idx="200">250000</cx:pt>
          <cx:pt idx="201">45000</cx:pt>
          <cx:pt idx="202">134000</cx:pt>
          <cx:pt idx="203">109950</cx:pt>
          <cx:pt idx="204">155000</cx:pt>
          <cx:pt idx="205">124995</cx:pt>
          <cx:pt idx="206">89950</cx:pt>
          <cx:pt idx="207">45000</cx:pt>
          <cx:pt idx="208">104950</cx:pt>
          <cx:pt idx="209">124483</cx:pt>
          <cx:pt idx="210">144950</cx:pt>
          <cx:pt idx="211">165000</cx:pt>
          <cx:pt idx="212">59435</cx:pt>
          <cx:pt idx="213">100000</cx:pt>
          <cx:pt idx="214">96000</cx:pt>
          <cx:pt idx="215">149950</cx:pt>
          <cx:pt idx="216">245000</cx:pt>
          <cx:pt idx="217">120000</cx:pt>
          <cx:pt idx="218">277500</cx:pt>
          <cx:pt idx="219">365000</cx:pt>
          <cx:pt idx="220">193000</cx:pt>
          <cx:pt idx="221">120000</cx:pt>
          <cx:pt idx="222">65000</cx:pt>
          <cx:pt idx="223">94950</cx:pt>
          <cx:pt idx="224">110000</cx:pt>
          <cx:pt idx="225">178000</cx:pt>
          <cx:pt idx="226">162500</cx:pt>
          <cx:pt idx="227">167000</cx:pt>
          <cx:pt idx="228">124950</cx:pt>
          <cx:pt idx="229">89995</cx:pt>
          <cx:pt idx="230">154995</cx:pt>
          <cx:pt idx="231">35000</cx:pt>
          <cx:pt idx="232">85000</cx:pt>
          <cx:pt idx="233">71500</cx:pt>
          <cx:pt idx="234">85500</cx:pt>
          <cx:pt idx="235">66000</cx:pt>
          <cx:pt idx="236">113000</cx:pt>
          <cx:pt idx="237">163000</cx:pt>
          <cx:pt idx="238">205000</cx:pt>
          <cx:pt idx="239">140000</cx:pt>
          <cx:pt idx="240">30250</cx:pt>
          <cx:pt idx="241">265000</cx:pt>
          <cx:pt idx="242">135500</cx:pt>
          <cx:pt idx="243">134000</cx:pt>
          <cx:pt idx="244">46500</cx:pt>
          <cx:pt idx="245">105000</cx:pt>
          <cx:pt idx="246">274950</cx:pt>
          <cx:pt idx="247">32500</cx:pt>
          <cx:pt idx="248">72500</cx:pt>
          <cx:pt idx="249">175000</cx:pt>
          <cx:pt idx="250">69000</cx:pt>
          <cx:pt idx="251">235000</cx:pt>
          <cx:pt idx="252">64000</cx:pt>
          <cx:pt idx="253">76000</cx:pt>
          <cx:pt idx="254">112000</cx:pt>
          <cx:pt idx="255">102000</cx:pt>
          <cx:pt idx="256">16830</cx:pt>
          <cx:pt idx="257">50000</cx:pt>
          <cx:pt idx="258">45250</cx:pt>
          <cx:pt idx="259">93500</cx:pt>
          <cx:pt idx="260">115500</cx:pt>
          <cx:pt idx="261">139000</cx:pt>
          <cx:pt idx="262">200000</cx:pt>
          <cx:pt idx="263">110000</cx:pt>
          <cx:pt idx="264">249950</cx:pt>
          <cx:pt idx="265">148000</cx:pt>
          <cx:pt idx="266">185000</cx:pt>
          <cx:pt idx="267">25950</cx:pt>
          <cx:pt idx="268">168000</cx:pt>
          <cx:pt idx="269">220000</cx:pt>
          <cx:pt idx="270">125000</cx:pt>
          <cx:pt idx="271">126000</cx:pt>
          <cx:pt idx="272">53500</cx:pt>
          <cx:pt idx="273">120000</cx:pt>
          <cx:pt idx="274">125000</cx:pt>
          <cx:pt idx="275">86000</cx:pt>
          <cx:pt idx="276">74950</cx:pt>
          <cx:pt idx="277">172500</cx:pt>
          <cx:pt idx="278">125000</cx:pt>
          <cx:pt idx="279">41000</cx:pt>
          <cx:pt idx="280">48000</cx:pt>
          <cx:pt idx="281">190000</cx:pt>
          <cx:pt idx="282">130000</cx:pt>
          <cx:pt idx="283">130000</cx:pt>
          <cx:pt idx="284">173500</cx:pt>
          <cx:pt idx="285">102000</cx:pt>
          <cx:pt idx="286">150000</cx:pt>
          <cx:pt idx="287">122500</cx:pt>
          <cx:pt idx="288">35000</cx:pt>
          <cx:pt idx="289">290000</cx:pt>
          <cx:pt idx="290">79950</cx:pt>
          <cx:pt idx="291">78950</cx:pt>
          <cx:pt idx="292">78950</cx:pt>
          <cx:pt idx="293">104950</cx:pt>
          <cx:pt idx="294">146500</cx:pt>
          <cx:pt idx="295">81000</cx:pt>
          <cx:pt idx="296">89995</cx:pt>
          <cx:pt idx="297">112000</cx:pt>
          <cx:pt idx="298">118000</cx:pt>
          <cx:pt idx="299">66000</cx:pt>
          <cx:pt idx="300">850000</cx:pt>
          <cx:pt idx="301">115000</cx:pt>
          <cx:pt idx="302">155000</cx:pt>
          <cx:pt idx="303">352000</cx:pt>
          <cx:pt idx="304">112000</cx:pt>
          <cx:pt idx="305">80000</cx:pt>
          <cx:pt idx="306">92500</cx:pt>
          <cx:pt idx="307">77000</cx:pt>
          <cx:pt idx="308">102750</cx:pt>
          <cx:pt idx="309">115000</cx:pt>
          <cx:pt idx="310">85000</cx:pt>
          <cx:pt idx="311">152500</cx:pt>
          <cx:pt idx="312">160000</cx:pt>
          <cx:pt idx="313">84000</cx:pt>
          <cx:pt idx="314">270000</cx:pt>
          <cx:pt idx="315">49000</cx:pt>
          <cx:pt idx="316">189500</cx:pt>
          <cx:pt idx="317">76500</cx:pt>
          <cx:pt idx="318">247500</cx:pt>
          <cx:pt idx="319">168000</cx:pt>
          <cx:pt idx="320">276500</cx:pt>
          <cx:pt idx="321">140000</cx:pt>
          <cx:pt idx="322">191330</cx:pt>
          <cx:pt idx="323">59950</cx:pt>
          <cx:pt idx="324">145000</cx:pt>
          <cx:pt idx="325">104750</cx:pt>
          <cx:pt idx="326">57500</cx:pt>
          <cx:pt idx="327">124950</cx:pt>
          <cx:pt idx="328">80000</cx:pt>
          <cx:pt idx="329">37500</cx:pt>
          <cx:pt idx="330">36000</cx:pt>
          <cx:pt idx="331">76000</cx:pt>
          <cx:pt idx="332">135000</cx:pt>
          <cx:pt idx="333">162500</cx:pt>
          <cx:pt idx="334">44950</cx:pt>
          <cx:pt idx="335">153000</cx:pt>
          <cx:pt idx="336">83000</cx:pt>
          <cx:pt idx="337">155000</cx:pt>
          <cx:pt idx="338">150000</cx:pt>
          <cx:pt idx="339">94000</cx:pt>
          <cx:pt idx="340">115000</cx:pt>
          <cx:pt idx="341">137500</cx:pt>
          <cx:pt idx="342">50950</cx:pt>
          <cx:pt idx="343">83000</cx:pt>
          <cx:pt idx="344">97500</cx:pt>
          <cx:pt idx="345">60000</cx:pt>
          <cx:pt idx="346">105000</cx:pt>
          <cx:pt idx="347">140000</cx:pt>
          <cx:pt idx="348">92000</cx:pt>
          <cx:pt idx="349">123000</cx:pt>
          <cx:pt idx="350">51500</cx:pt>
          <cx:pt idx="351">119950</cx:pt>
          <cx:pt idx="352">87500</cx:pt>
          <cx:pt idx="353">51500</cx:pt>
          <cx:pt idx="354">170000</cx:pt>
          <cx:pt idx="355">65000</cx:pt>
          <cx:pt idx="356">74000</cx:pt>
          <cx:pt idx="357">102750</cx:pt>
          <cx:pt idx="358">147500</cx:pt>
          <cx:pt idx="359">80000</cx:pt>
          <cx:pt idx="360">43500</cx:pt>
          <cx:pt idx="361">32000</cx:pt>
          <cx:pt idx="362">104000</cx:pt>
          <cx:pt idx="363">46000</cx:pt>
          <cx:pt idx="364">225000</cx:pt>
          <cx:pt idx="365">89000</cx:pt>
          <cx:pt idx="366">310000</cx:pt>
          <cx:pt idx="367">479000</cx:pt>
          <cx:pt idx="368">45000</cx:pt>
          <cx:pt idx="369">150000</cx:pt>
          <cx:pt idx="370">95000</cx:pt>
          <cx:pt idx="371">36500</cx:pt>
          <cx:pt idx="372">83000</cx:pt>
          <cx:pt idx="373">45500</cx:pt>
          <cx:pt idx="374">170000</cx:pt>
          <cx:pt idx="375">38000</cx:pt>
          <cx:pt idx="376">87500</cx:pt>
          <cx:pt idx="377">137000</cx:pt>
          <cx:pt idx="378">95000</cx:pt>
          <cx:pt idx="379">82500</cx:pt>
          <cx:pt idx="380">32000</cx:pt>
          <cx:pt idx="381">85000</cx:pt>
          <cx:pt idx="382">90000</cx:pt>
          <cx:pt idx="383">72000</cx:pt>
          <cx:pt idx="384">44950</cx:pt>
          <cx:pt idx="385">94995</cx:pt>
          <cx:pt idx="386">165000</cx:pt>
          <cx:pt idx="387">89000</cx:pt>
          <cx:pt idx="388">91000</cx:pt>
          <cx:pt idx="389">153000</cx:pt>
          <cx:pt idx="390">160000</cx:pt>
          <cx:pt idx="391">59950</cx:pt>
          <cx:pt idx="392">140000</cx:pt>
          <cx:pt idx="393">80000</cx:pt>
          <cx:pt idx="394">54995</cx:pt>
          <cx:pt idx="395">44000</cx:pt>
          <cx:pt idx="396">87500</cx:pt>
          <cx:pt idx="397">92995</cx:pt>
          <cx:pt idx="398">119000</cx:pt>
          <cx:pt idx="399">124000</cx:pt>
          <cx:pt idx="400">92995</cx:pt>
          <cx:pt idx="401">157500</cx:pt>
          <cx:pt idx="402">59000</cx:pt>
          <cx:pt idx="403">124000</cx:pt>
          <cx:pt idx="404">44700</cx:pt>
          <cx:pt idx="405">119950</cx:pt>
          <cx:pt idx="406">60000</cx:pt>
          <cx:pt idx="407">184950</cx:pt>
          <cx:pt idx="408">82500</cx:pt>
          <cx:pt idx="409">56000</cx:pt>
          <cx:pt idx="410">154450</cx:pt>
          <cx:pt idx="411">73000</cx:pt>
          <cx:pt idx="412">50500</cx:pt>
          <cx:pt idx="413">123950</cx:pt>
          <cx:pt idx="414">129950</cx:pt>
          <cx:pt idx="415">109750</cx:pt>
          <cx:pt idx="416">140000</cx:pt>
          <cx:pt idx="417">153000</cx:pt>
          <cx:pt idx="418">86000</cx:pt>
          <cx:pt idx="419">354995</cx:pt>
          <cx:pt idx="420">140500</cx:pt>
          <cx:pt idx="421">102500</cx:pt>
          <cx:pt idx="422">140000</cx:pt>
          <cx:pt idx="423">110000</cx:pt>
          <cx:pt idx="424">45000</cx:pt>
          <cx:pt idx="425">67950</cx:pt>
          <cx:pt idx="426">160000</cx:pt>
          <cx:pt idx="427">179950</cx:pt>
          <cx:pt idx="428">123950</cx:pt>
          <cx:pt idx="429">36500</cx:pt>
          <cx:pt idx="430">73000</cx:pt>
          <cx:pt idx="431">164995</cx:pt>
          <cx:pt idx="432">27500</cx:pt>
          <cx:pt idx="433">124950</cx:pt>
          <cx:pt idx="434">52000</cx:pt>
          <cx:pt idx="435">89000</cx:pt>
          <cx:pt idx="436">130000</cx:pt>
          <cx:pt idx="437">115000</cx:pt>
          <cx:pt idx="438">70000</cx:pt>
          <cx:pt idx="439">135995</cx:pt>
          <cx:pt idx="440">37000</cx:pt>
          <cx:pt idx="441">80641</cx:pt>
          <cx:pt idx="442">114500</cx:pt>
          <cx:pt idx="443">139995</cx:pt>
          <cx:pt idx="444">40500</cx:pt>
          <cx:pt idx="445">31000</cx:pt>
          <cx:pt idx="446">72495</cx:pt>
          <cx:pt idx="447">113000</cx:pt>
          <cx:pt idx="448">72495</cx:pt>
          <cx:pt idx="449">31000</cx:pt>
          <cx:pt idx="450">115000</cx:pt>
          <cx:pt idx="451">72495</cx:pt>
          <cx:pt idx="452">73500</cx:pt>
          <cx:pt idx="453">30000</cx:pt>
          <cx:pt idx="454">32000</cx:pt>
          <cx:pt idx="455">31500</cx:pt>
          <cx:pt idx="456">139950</cx:pt>
          <cx:pt idx="457">111000</cx:pt>
          <cx:pt idx="458">200000</cx:pt>
          <cx:pt idx="459">121000</cx:pt>
          <cx:pt idx="460">125950</cx:pt>
          <cx:pt idx="461">120000</cx:pt>
          <cx:pt idx="462">199950</cx:pt>
          <cx:pt idx="463">179950</cx:pt>
          <cx:pt idx="464">120000</cx:pt>
          <cx:pt idx="465">120000</cx:pt>
          <cx:pt idx="466">222500</cx:pt>
          <cx:pt idx="467">133000</cx:pt>
          <cx:pt idx="468">95000</cx:pt>
          <cx:pt idx="469">72500</cx:pt>
          <cx:pt idx="470">131500</cx:pt>
          <cx:pt idx="471">298000</cx:pt>
          <cx:pt idx="472">78000</cx:pt>
          <cx:pt idx="473">53500</cx:pt>
          <cx:pt idx="474">116995</cx:pt>
          <cx:pt idx="475">84950</cx:pt>
          <cx:pt idx="476">42500</cx:pt>
          <cx:pt idx="477">238000</cx:pt>
          <cx:pt idx="478">44000</cx:pt>
          <cx:pt idx="479">223000</cx:pt>
          <cx:pt idx="480">98000</cx:pt>
          <cx:pt idx="481">205000</cx:pt>
          <cx:pt idx="482">160000</cx:pt>
          <cx:pt idx="483">74000</cx:pt>
          <cx:pt idx="484">162500</cx:pt>
          <cx:pt idx="485">36000</cx:pt>
          <cx:pt idx="486">124950</cx:pt>
          <cx:pt idx="487">232000</cx:pt>
          <cx:pt idx="488">90500</cx:pt>
          <cx:pt idx="489">42000</cx:pt>
          <cx:pt idx="490">59950</cx:pt>
          <cx:pt idx="491">121000</cx:pt>
          <cx:pt idx="492">59950</cx:pt>
          <cx:pt idx="493">51500</cx:pt>
          <cx:pt idx="494">104650</cx:pt>
          <cx:pt idx="495">83000</cx:pt>
          <cx:pt idx="496">75500</cx:pt>
          <cx:pt idx="497">37650</cx:pt>
          <cx:pt idx="498">83000</cx:pt>
          <cx:pt idx="499">199950</cx:pt>
          <cx:pt idx="500">27500</cx:pt>
          <cx:pt idx="501">110000</cx:pt>
          <cx:pt idx="502">159500</cx:pt>
          <cx:pt idx="503">169950</cx:pt>
          <cx:pt idx="504">57500</cx:pt>
          <cx:pt idx="505">349950</cx:pt>
          <cx:pt idx="506">172000</cx:pt>
          <cx:pt idx="507">56000</cx:pt>
          <cx:pt idx="508">84950</cx:pt>
          <cx:pt idx="509">62000</cx:pt>
          <cx:pt idx="510">45000</cx:pt>
          <cx:pt idx="511">86950</cx:pt>
          <cx:pt idx="512">66000</cx:pt>
          <cx:pt idx="513">99000</cx:pt>
          <cx:pt idx="514">107500</cx:pt>
          <cx:pt idx="515">43000</cx:pt>
          <cx:pt idx="516">155000</cx:pt>
          <cx:pt idx="517">117500</cx:pt>
          <cx:pt idx="518">101500</cx:pt>
          <cx:pt idx="519">218000</cx:pt>
          <cx:pt idx="520">112000</cx:pt>
          <cx:pt idx="521">35000</cx:pt>
          <cx:pt idx="522">55950</cx:pt>
          <cx:pt idx="523">93000</cx:pt>
          <cx:pt idx="524">105000</cx:pt>
          <cx:pt idx="525">36000</cx:pt>
          <cx:pt idx="526">154000</cx:pt>
          <cx:pt idx="527">120000</cx:pt>
          <cx:pt idx="528">89995</cx:pt>
          <cx:pt idx="529">159950</cx:pt>
          <cx:pt idx="530">119000</cx:pt>
          <cx:pt idx="531">106000</cx:pt>
          <cx:pt idx="532">122000</cx:pt>
          <cx:pt idx="533">138000</cx:pt>
          <cx:pt idx="534">175000</cx:pt>
          <cx:pt idx="535">53995</cx:pt>
          <cx:pt idx="536">41000</cx:pt>
          <cx:pt idx="537">131500</cx:pt>
          <cx:pt idx="538">41500</cx:pt>
          <cx:pt idx="539">57500</cx:pt>
          <cx:pt idx="540">120000</cx:pt>
          <cx:pt idx="541">54000</cx:pt>
          <cx:pt idx="542">51500</cx:pt>
          <cx:pt idx="543">150000</cx:pt>
          <cx:pt idx="544">85000</cx:pt>
          <cx:pt idx="545">71500</cx:pt>
          <cx:pt idx="546">43000</cx:pt>
          <cx:pt idx="547">160000</cx:pt>
          <cx:pt idx="548">198000</cx:pt>
          <cx:pt idx="549">154000</cx:pt>
          <cx:pt idx="550">106000</cx:pt>
          <cx:pt idx="551">68000</cx:pt>
          <cx:pt idx="552">270000</cx:pt>
          <cx:pt idx="553">24500</cx:pt>
          <cx:pt idx="554">27000</cx:pt>
          <cx:pt idx="555">68250</cx:pt>
          <cx:pt idx="556">114945</cx:pt>
          <cx:pt idx="557">40000</cx:pt>
          <cx:pt idx="558">55950</cx:pt>
          <cx:pt idx="559">39000</cx:pt>
          <cx:pt idx="560">44000</cx:pt>
          <cx:pt idx="561">120000</cx:pt>
          <cx:pt idx="562">44000</cx:pt>
          <cx:pt idx="563">104000</cx:pt>
          <cx:pt idx="564">58500</cx:pt>
          <cx:pt idx="565">125000</cx:pt>
          <cx:pt idx="566">27000</cx:pt>
          <cx:pt idx="567">64500</cx:pt>
          <cx:pt idx="568">29500</cx:pt>
          <cx:pt idx="569">40800</cx:pt>
          <cx:pt idx="570">57500</cx:pt>
          <cx:pt idx="571">152500</cx:pt>
          <cx:pt idx="572">80500</cx:pt>
          <cx:pt idx="573">195000</cx:pt>
          <cx:pt idx="574">78750</cx:pt>
          <cx:pt idx="575">400000</cx:pt>
          <cx:pt idx="576">145000</cx:pt>
          <cx:pt idx="577">149000</cx:pt>
          <cx:pt idx="578">72000</cx:pt>
          <cx:pt idx="579">225000</cx:pt>
          <cx:pt idx="580">80995</cx:pt>
          <cx:pt idx="581">180000</cx:pt>
          <cx:pt idx="582">37950</cx:pt>
          <cx:pt idx="583">186000</cx:pt>
          <cx:pt idx="584">115000</cx:pt>
          <cx:pt idx="585">124000</cx:pt>
          <cx:pt idx="586">170000</cx:pt>
          <cx:pt idx="587">230000</cx:pt>
          <cx:pt idx="588">112000</cx:pt>
          <cx:pt idx="589">59995</cx:pt>
          <cx:pt idx="590">82000</cx:pt>
          <cx:pt idx="591">112000</cx:pt>
          <cx:pt idx="592">115000</cx:pt>
          <cx:pt idx="593">50000</cx:pt>
          <cx:pt idx="594">66350</cx:pt>
          <cx:pt idx="595">31000</cx:pt>
          <cx:pt idx="596">124000</cx:pt>
          <cx:pt idx="597">167000</cx:pt>
          <cx:pt idx="598">106000</cx:pt>
          <cx:pt idx="599">25000</cx:pt>
          <cx:pt idx="600">73000</cx:pt>
          <cx:pt idx="601">47995</cx:pt>
          <cx:pt idx="602">46500</cx:pt>
          <cx:pt idx="603">44995</cx:pt>
          <cx:pt idx="604">112000</cx:pt>
          <cx:pt idx="605">79500</cx:pt>
          <cx:pt idx="606">155000</cx:pt>
          <cx:pt idx="607">37950</cx:pt>
          <cx:pt idx="608">118000</cx:pt>
          <cx:pt idx="609">127500</cx:pt>
          <cx:pt idx="610">159000</cx:pt>
          <cx:pt idx="611">145000</cx:pt>
          <cx:pt idx="612">57950</cx:pt>
          <cx:pt idx="613">80000</cx:pt>
          <cx:pt idx="614">20000</cx:pt>
          <cx:pt idx="615">28250</cx:pt>
          <cx:pt idx="616">80000</cx:pt>
          <cx:pt idx="617">93750</cx:pt>
          <cx:pt idx="618">145000</cx:pt>
          <cx:pt idx="619">125000</cx:pt>
          <cx:pt idx="620">137000</cx:pt>
          <cx:pt idx="621">54950</cx:pt>
          <cx:pt idx="622">180000</cx:pt>
          <cx:pt idx="623">43000</cx:pt>
          <cx:pt idx="624">51950</cx:pt>
          <cx:pt idx="625">48000</cx:pt>
          <cx:pt idx="626">89950</cx:pt>
          <cx:pt idx="627">465000</cx:pt>
          <cx:pt idx="628">95000</cx:pt>
          <cx:pt idx="629">120000</cx:pt>
          <cx:pt idx="630">129000</cx:pt>
          <cx:pt idx="631">115950</cx:pt>
          <cx:pt idx="632">145000</cx:pt>
          <cx:pt idx="633">113950</cx:pt>
          <cx:pt idx="634">82500</cx:pt>
          <cx:pt idx="635">38950</cx:pt>
          <cx:pt idx="636">79000</cx:pt>
          <cx:pt idx="637">88250</cx:pt>
          <cx:pt idx="638">115000</cx:pt>
          <cx:pt idx="639">49500</cx:pt>
          <cx:pt idx="640">69285</cx:pt>
          <cx:pt idx="641">125000</cx:pt>
          <cx:pt idx="642">136000</cx:pt>
          <cx:pt idx="643">73000</cx:pt>
          <cx:pt idx="644">232500</cx:pt>
          <cx:pt idx="645">67000</cx:pt>
          <cx:pt idx="646">56500</cx:pt>
          <cx:pt idx="647">73000</cx:pt>
          <cx:pt idx="648">87500</cx:pt>
          <cx:pt idx="649">189950</cx:pt>
          <cx:pt idx="650">37250</cx:pt>
          <cx:pt idx="651">43000</cx:pt>
          <cx:pt idx="652">74000</cx:pt>
          <cx:pt idx="653">45950</cx:pt>
          <cx:pt idx="654">31000</cx:pt>
          <cx:pt idx="655">95000</cx:pt>
          <cx:pt idx="656">177000</cx:pt>
          <cx:pt idx="657">74000</cx:pt>
          <cx:pt idx="658">88000</cx:pt>
          <cx:pt idx="659">64000</cx:pt>
          <cx:pt idx="660">162500</cx:pt>
          <cx:pt idx="661">39800</cx:pt>
          <cx:pt idx="662">46000</cx:pt>
          <cx:pt idx="663">130000</cx:pt>
          <cx:pt idx="664">32950</cx:pt>
          <cx:pt idx="665">66000</cx:pt>
          <cx:pt idx="666">126995</cx:pt>
          <cx:pt idx="667">136000</cx:pt>
          <cx:pt idx="668">94000</cx:pt>
          <cx:pt idx="669">168000</cx:pt>
          <cx:pt idx="670">52500</cx:pt>
          <cx:pt idx="671">171600</cx:pt>
          <cx:pt idx="672">48995</cx:pt>
          <cx:pt idx="673">35000</cx:pt>
          <cx:pt idx="674">105000</cx:pt>
          <cx:pt idx="675">172500</cx:pt>
          <cx:pt idx="676">30000</cx:pt>
          <cx:pt idx="677">135000</cx:pt>
          <cx:pt idx="678">358000</cx:pt>
          <cx:pt idx="679">147500</cx:pt>
          <cx:pt idx="680">105000</cx:pt>
          <cx:pt idx="681">105000</cx:pt>
          <cx:pt idx="682">68375</cx:pt>
          <cx:pt idx="683">68375</cx:pt>
          <cx:pt idx="684">113000</cx:pt>
          <cx:pt idx="685">59995</cx:pt>
          <cx:pt idx="686">124000</cx:pt>
          <cx:pt idx="687">112000</cx:pt>
          <cx:pt idx="688">330000</cx:pt>
          <cx:pt idx="689">59950</cx:pt>
          <cx:pt idx="690">132950</cx:pt>
          <cx:pt idx="691">23000</cx:pt>
          <cx:pt idx="692">43000</cx:pt>
          <cx:pt idx="693">116000</cx:pt>
          <cx:pt idx="694">100000</cx:pt>
          <cx:pt idx="695">165000</cx:pt>
          <cx:pt idx="696">14250</cx:pt>
          <cx:pt idx="697">14250</cx:pt>
          <cx:pt idx="698">95000</cx:pt>
          <cx:pt idx="699">47000</cx:pt>
          <cx:pt idx="700">97000</cx:pt>
          <cx:pt idx="701">76500</cx:pt>
          <cx:pt idx="702">39950</cx:pt>
          <cx:pt idx="703">123000</cx:pt>
          <cx:pt idx="704">210000</cx:pt>
          <cx:pt idx="705">95000</cx:pt>
          <cx:pt idx="706">185000</cx:pt>
          <cx:pt idx="707">135000</cx:pt>
          <cx:pt idx="708">114950</cx:pt>
          <cx:pt idx="709">47000</cx:pt>
          <cx:pt idx="710">210000</cx:pt>
          <cx:pt idx="711">40000</cx:pt>
          <cx:pt idx="712">72950</cx:pt>
          <cx:pt idx="713">110000</cx:pt>
          <cx:pt idx="714">195000</cx:pt>
          <cx:pt idx="715">120000</cx:pt>
          <cx:pt idx="716">160000</cx:pt>
          <cx:pt idx="717">77000</cx:pt>
          <cx:pt idx="718">65000</cx:pt>
          <cx:pt idx="719">80000</cx:pt>
          <cx:pt idx="720">112000</cx:pt>
          <cx:pt idx="721">93750</cx:pt>
          <cx:pt idx="722">58995</cx:pt>
          <cx:pt idx="723">80000</cx:pt>
          <cx:pt idx="724">83250</cx:pt>
          <cx:pt idx="725">131450</cx:pt>
          <cx:pt idx="726">124950</cx:pt>
          <cx:pt idx="727">44000</cx:pt>
          <cx:pt idx="728">80000</cx:pt>
          <cx:pt idx="729">41500</cx:pt>
          <cx:pt idx="730">59995</cx:pt>
          <cx:pt idx="731">92500</cx:pt>
          <cx:pt idx="732">135000</cx:pt>
          <cx:pt idx="733">69950</cx:pt>
          <cx:pt idx="734">80500</cx:pt>
          <cx:pt idx="735">59950</cx:pt>
          <cx:pt idx="736">163000</cx:pt>
          <cx:pt idx="737">44500</cx:pt>
          <cx:pt idx="738">93750</cx:pt>
          <cx:pt idx="739">137500</cx:pt>
          <cx:pt idx="740">75000</cx:pt>
          <cx:pt idx="741">59950</cx:pt>
          <cx:pt idx="742">9500</cx:pt>
          <cx:pt idx="743">40000</cx:pt>
          <cx:pt idx="744">145999</cx:pt>
          <cx:pt idx="745">32950</cx:pt>
          <cx:pt idx="746">82500</cx:pt>
          <cx:pt idx="747">19950</cx:pt>
          <cx:pt idx="748">97500</cx:pt>
          <cx:pt idx="749">75000</cx:pt>
          <cx:pt idx="750">76950</cx:pt>
          <cx:pt idx="751">94950</cx:pt>
          <cx:pt idx="752">123000</cx:pt>
          <cx:pt idx="753">82000</cx:pt>
          <cx:pt idx="754">42500</cx:pt>
          <cx:pt idx="755">105000</cx:pt>
          <cx:pt idx="756">135100</cx:pt>
          <cx:pt idx="757">212000</cx:pt>
          <cx:pt idx="758">235000</cx:pt>
          <cx:pt idx="759">66500</cx:pt>
          <cx:pt idx="760">50000</cx:pt>
          <cx:pt idx="761">162500</cx:pt>
          <cx:pt idx="762">40000</cx:pt>
          <cx:pt idx="763">98950</cx:pt>
          <cx:pt idx="764">108000</cx:pt>
          <cx:pt idx="765">101500</cx:pt>
          <cx:pt idx="766">51500</cx:pt>
          <cx:pt idx="767">159995</cx:pt>
          <cx:pt idx="768">134950</cx:pt>
          <cx:pt idx="769">25242</cx:pt>
          <cx:pt idx="770">62000</cx:pt>
          <cx:pt idx="771">62000</cx:pt>
          <cx:pt idx="772">53500</cx:pt>
          <cx:pt idx="773">180000</cx:pt>
          <cx:pt idx="774">135000</cx:pt>
          <cx:pt idx="775">63000</cx:pt>
          <cx:pt idx="776">154000</cx:pt>
          <cx:pt idx="777">146950</cx:pt>
          <cx:pt idx="778">68000</cx:pt>
          <cx:pt idx="779">59900</cx:pt>
          <cx:pt idx="780">120000</cx:pt>
          <cx:pt idx="781">52750</cx:pt>
          <cx:pt idx="782">139950</cx:pt>
          <cx:pt idx="783">47950</cx:pt>
          <cx:pt idx="784">149950</cx:pt>
          <cx:pt idx="785">69950</cx:pt>
          <cx:pt idx="786">550000</cx:pt>
          <cx:pt idx="787">236000</cx:pt>
          <cx:pt idx="788">40500</cx:pt>
          <cx:pt idx="789">93750</cx:pt>
          <cx:pt idx="790">115000</cx:pt>
          <cx:pt idx="791">55000</cx:pt>
          <cx:pt idx="792">75000</cx:pt>
          <cx:pt idx="793">147500</cx:pt>
          <cx:pt idx="794">154000</cx:pt>
          <cx:pt idx="795">167500</cx:pt>
          <cx:pt idx="796">147500</cx:pt>
          <cx:pt idx="797">130000</cx:pt>
          <cx:pt idx="798">159000</cx:pt>
          <cx:pt idx="799">103000</cx:pt>
          <cx:pt idx="800">66000</cx:pt>
          <cx:pt idx="801">170000</cx:pt>
          <cx:pt idx="802">97000</cx:pt>
          <cx:pt idx="803">159950</cx:pt>
          <cx:pt idx="804">115000</cx:pt>
          <cx:pt idx="805">136995</cx:pt>
          <cx:pt idx="806">186400</cx:pt>
          <cx:pt idx="807">140000</cx:pt>
          <cx:pt idx="808">93000</cx:pt>
          <cx:pt idx="809">82450</cx:pt>
          <cx:pt idx="810">78500</cx:pt>
          <cx:pt idx="811">65000</cx:pt>
          <cx:pt idx="812">104995</cx:pt>
          <cx:pt idx="813">27000</cx:pt>
          <cx:pt idx="814">200000</cx:pt>
          <cx:pt idx="815">44000</cx:pt>
          <cx:pt idx="816">51000</cx:pt>
          <cx:pt idx="817">120000</cx:pt>
          <cx:pt idx="818">237500</cx:pt>
          <cx:pt idx="819">98000</cx:pt>
          <cx:pt idx="820">21500</cx:pt>
          <cx:pt idx="821">162500</cx:pt>
          <cx:pt idx="822">84500</cx:pt>
          <cx:pt idx="823">343500</cx:pt>
          <cx:pt idx="824">122000</cx:pt>
          <cx:pt idx="825">93750</cx:pt>
          <cx:pt idx="826">43000</cx:pt>
          <cx:pt idx="827">98950</cx:pt>
          <cx:pt idx="828">118745</cx:pt>
          <cx:pt idx="829">47350</cx:pt>
          <cx:pt idx="830">119500</cx:pt>
          <cx:pt idx="831">137995</cx:pt>
          <cx:pt idx="832">91500</cx:pt>
          <cx:pt idx="833">103750</cx:pt>
          <cx:pt idx="834">38000</cx:pt>
          <cx:pt idx="835">100000</cx:pt>
          <cx:pt idx="836">125000</cx:pt>
          <cx:pt idx="837">65950</cx:pt>
          <cx:pt idx="838">149950</cx:pt>
          <cx:pt idx="839">152500</cx:pt>
          <cx:pt idx="840">120000</cx:pt>
          <cx:pt idx="841">91990</cx:pt>
          <cx:pt idx="842">215000</cx:pt>
          <cx:pt idx="843">78000</cx:pt>
          <cx:pt idx="844">64950</cx:pt>
          <cx:pt idx="845">50000</cx:pt>
          <cx:pt idx="846">185000</cx:pt>
          <cx:pt idx="847">59995</cx:pt>
          <cx:pt idx="848">75000</cx:pt>
          <cx:pt idx="849">146000</cx:pt>
          <cx:pt idx="850">153500</cx:pt>
          <cx:pt idx="851">44500</cx:pt>
          <cx:pt idx="852">132000</cx:pt>
          <cx:pt idx="853">67000</cx:pt>
          <cx:pt idx="854">173500</cx:pt>
          <cx:pt idx="855">179500</cx:pt>
          <cx:pt idx="856">145000</cx:pt>
          <cx:pt idx="857">181500</cx:pt>
          <cx:pt idx="858">114500</cx:pt>
          <cx:pt idx="859">124000</cx:pt>
          <cx:pt idx="860">127000</cx:pt>
          <cx:pt idx="861">146000</cx:pt>
          <cx:pt idx="862">37000</cx:pt>
          <cx:pt idx="863">23000</cx:pt>
          <cx:pt idx="864">189950</cx:pt>
          <cx:pt idx="865">30000</cx:pt>
          <cx:pt idx="866">85000</cx:pt>
          <cx:pt idx="867">82000</cx:pt>
          <cx:pt idx="868">61500</cx:pt>
          <cx:pt idx="869">84950</cx:pt>
          <cx:pt idx="870">132000</cx:pt>
          <cx:pt idx="871">84995</cx:pt>
          <cx:pt idx="872">145000</cx:pt>
          <cx:pt idx="873">205000</cx:pt>
          <cx:pt idx="874">164000</cx:pt>
          <cx:pt idx="875">137995</cx:pt>
          <cx:pt idx="876">75000</cx:pt>
          <cx:pt idx="877">160000</cx:pt>
          <cx:pt idx="878">215000</cx:pt>
          <cx:pt idx="879">37500</cx:pt>
          <cx:pt idx="880">83000</cx:pt>
          <cx:pt idx="881">33000</cx:pt>
          <cx:pt idx="882">63000</cx:pt>
          <cx:pt idx="883">49000</cx:pt>
          <cx:pt idx="884">128950</cx:pt>
          <cx:pt idx="885">33000</cx:pt>
          <cx:pt idx="886">67500</cx:pt>
          <cx:pt idx="887">95000</cx:pt>
          <cx:pt idx="888">58500</cx:pt>
          <cx:pt idx="889">132950</cx:pt>
          <cx:pt idx="890">169950</cx:pt>
          <cx:pt idx="891">45500</cx:pt>
          <cx:pt idx="892">97000</cx:pt>
          <cx:pt idx="893">153595</cx:pt>
          <cx:pt idx="894">226500</cx:pt>
          <cx:pt idx="895">50000</cx:pt>
          <cx:pt idx="896">185000</cx:pt>
          <cx:pt idx="897">100000</cx:pt>
          <cx:pt idx="898">53000</cx:pt>
          <cx:pt idx="899">45000</cx:pt>
          <cx:pt idx="900">32995</cx:pt>
          <cx:pt idx="901">92500</cx:pt>
          <cx:pt idx="902">93000</cx:pt>
          <cx:pt idx="903">24500</cx:pt>
          <cx:pt idx="904">37995</cx:pt>
          <cx:pt idx="905">159950</cx:pt>
          <cx:pt idx="906">92000</cx:pt>
          <cx:pt idx="907">85250</cx:pt>
          <cx:pt idx="908">257000</cx:pt>
          <cx:pt idx="909">36000</cx:pt>
          <cx:pt idx="910">85000</cx:pt>
          <cx:pt idx="911">156352</cx:pt>
          <cx:pt idx="912">242000</cx:pt>
          <cx:pt idx="913">44000</cx:pt>
          <cx:pt idx="914">124000</cx:pt>
          <cx:pt idx="915">85000</cx:pt>
          <cx:pt idx="916">85000</cx:pt>
          <cx:pt idx="917">116000</cx:pt>
          <cx:pt idx="918">75000</cx:pt>
          <cx:pt idx="919">150000</cx:pt>
          <cx:pt idx="920">79250</cx:pt>
          <cx:pt idx="921">94995</cx:pt>
          <cx:pt idx="922">94995</cx:pt>
          <cx:pt idx="923">172500</cx:pt>
          <cx:pt idx="924">220000</cx:pt>
          <cx:pt idx="925">118745</cx:pt>
          <cx:pt idx="926">94950</cx:pt>
          <cx:pt idx="927">75000</cx:pt>
          <cx:pt idx="928">105000</cx:pt>
          <cx:pt idx="929">91950</cx:pt>
          <cx:pt idx="930">132950</cx:pt>
          <cx:pt idx="931">66995</cx:pt>
          <cx:pt idx="932">82000</cx:pt>
          <cx:pt idx="933">23000</cx:pt>
          <cx:pt idx="934">20000</cx:pt>
          <cx:pt idx="935">124950</cx:pt>
          <cx:pt idx="936">124000</cx:pt>
          <cx:pt idx="937">112500</cx:pt>
          <cx:pt idx="938">180000</cx:pt>
          <cx:pt idx="939">89000</cx:pt>
          <cx:pt idx="940">178000</cx:pt>
          <cx:pt idx="941">68000</cx:pt>
          <cx:pt idx="942">100000</cx:pt>
          <cx:pt idx="943">250000</cx:pt>
          <cx:pt idx="944">20000</cx:pt>
          <cx:pt idx="945">109950</cx:pt>
          <cx:pt idx="946">98000</cx:pt>
          <cx:pt idx="947">229000</cx:pt>
          <cx:pt idx="948">94950</cx:pt>
          <cx:pt idx="949">325000</cx:pt>
          <cx:pt idx="950">52500</cx:pt>
          <cx:pt idx="951">54000</cx:pt>
          <cx:pt idx="952">229000</cx:pt>
          <cx:pt idx="953">257000</cx:pt>
          <cx:pt idx="954">57950</cx:pt>
          <cx:pt idx="955">42500</cx:pt>
          <cx:pt idx="956">127950</cx:pt>
          <cx:pt idx="957">124000</cx:pt>
          <cx:pt idx="958">116500</cx:pt>
          <cx:pt idx="959">67950</cx:pt>
          <cx:pt idx="960">158000</cx:pt>
          <cx:pt idx="961">223000</cx:pt>
          <cx:pt idx="962">64000</cx:pt>
          <cx:pt idx="963">38000</cx:pt>
          <cx:pt idx="964">212000</cx:pt>
          <cx:pt idx="965">125000</cx:pt>
          <cx:pt idx="966">280000</cx:pt>
          <cx:pt idx="967">133000</cx:pt>
          <cx:pt idx="968">232500</cx:pt>
          <cx:pt idx="969">145000</cx:pt>
          <cx:pt idx="970">84500</cx:pt>
          <cx:pt idx="971">137000</cx:pt>
          <cx:pt idx="972">117500</cx:pt>
          <cx:pt idx="973">39000</cx:pt>
          <cx:pt idx="974">169000</cx:pt>
          <cx:pt idx="975">68000</cx:pt>
          <cx:pt idx="976">98750</cx:pt>
          <cx:pt idx="977">105500</cx:pt>
          <cx:pt idx="978">200000</cx:pt>
          <cx:pt idx="979">28000</cx:pt>
          <cx:pt idx="980">249950</cx:pt>
          <cx:pt idx="981">152500</cx:pt>
          <cx:pt idx="982">116500</cx:pt>
          <cx:pt idx="983">126995</cx:pt>
          <cx:pt idx="984">94995</cx:pt>
          <cx:pt idx="985">175000</cx:pt>
          <cx:pt idx="986">129995</cx:pt>
          <cx:pt idx="987">132500</cx:pt>
          <cx:pt idx="988">83500</cx:pt>
          <cx:pt idx="989">114995</cx:pt>
          <cx:pt idx="990">16950</cx:pt>
          <cx:pt idx="991">55000</cx:pt>
          <cx:pt idx="992">55000</cx:pt>
          <cx:pt idx="993">79995</cx:pt>
          <cx:pt idx="994">40000</cx:pt>
          <cx:pt idx="995">16950</cx:pt>
          <cx:pt idx="996">60000</cx:pt>
          <cx:pt idx="997">49000</cx:pt>
          <cx:pt idx="998">85995</cx:pt>
          <cx:pt idx="999">83000</cx:pt>
          <cx:pt idx="1000">162000</cx:pt>
          <cx:pt idx="1001">70000</cx:pt>
          <cx:pt idx="1002">55000</cx:pt>
          <cx:pt idx="1003">40500</cx:pt>
          <cx:pt idx="1004">164595</cx:pt>
          <cx:pt idx="1005">162000</cx:pt>
          <cx:pt idx="1006">125000</cx:pt>
          <cx:pt idx="1007">26000</cx:pt>
          <cx:pt idx="1008">1050000</cx:pt>
          <cx:pt idx="1009">1050000</cx:pt>
          <cx:pt idx="1010">112000</cx:pt>
          <cx:pt idx="1011">130000</cx:pt>
          <cx:pt idx="1012">145950</cx:pt>
          <cx:pt idx="1013">59950</cx:pt>
          <cx:pt idx="1014">29950</cx:pt>
          <cx:pt idx="1015">177000</cx:pt>
          <cx:pt idx="1016">146000</cx:pt>
          <cx:pt idx="1017">94950</cx:pt>
          <cx:pt idx="1018">229000</cx:pt>
          <cx:pt idx="1019">117752</cx:pt>
          <cx:pt idx="1020">94000</cx:pt>
          <cx:pt idx="1021">218000</cx:pt>
          <cx:pt idx="1022">124000</cx:pt>
          <cx:pt idx="1023">28500</cx:pt>
          <cx:pt idx="1024">72000</cx:pt>
          <cx:pt idx="1025">151952</cx:pt>
          <cx:pt idx="1026">132000</cx:pt>
          <cx:pt idx="1027">94995</cx:pt>
          <cx:pt idx="1028">60000</cx:pt>
          <cx:pt idx="1029">132000</cx:pt>
          <cx:pt idx="1030">69000</cx:pt>
          <cx:pt idx="1031">46500</cx:pt>
          <cx:pt idx="1032">96950</cx:pt>
          <cx:pt idx="1033">190000</cx:pt>
          <cx:pt idx="1034">157000</cx:pt>
          <cx:pt idx="1035">95000</cx:pt>
          <cx:pt idx="1036">39000</cx:pt>
          <cx:pt idx="1037">139000</cx:pt>
          <cx:pt idx="1038">53000</cx:pt>
          <cx:pt idx="1039">53000</cx:pt>
          <cx:pt idx="1040">91000</cx:pt>
          <cx:pt idx="1041">59950</cx:pt>
          <cx:pt idx="1042">91000</cx:pt>
          <cx:pt idx="1043">37750</cx:pt>
          <cx:pt idx="1044">149950</cx:pt>
          <cx:pt idx="1045">140000</cx:pt>
          <cx:pt idx="1046">38000</cx:pt>
          <cx:pt idx="1047">120603</cx:pt>
          <cx:pt idx="1048">185900</cx:pt>
          <cx:pt idx="1049">43000</cx:pt>
          <cx:pt idx="1050">34500</cx:pt>
          <cx:pt idx="1051">45500</cx:pt>
          <cx:pt idx="1052">129950</cx:pt>
          <cx:pt idx="1053">53000</cx:pt>
          <cx:pt idx="1054">76000</cx:pt>
          <cx:pt idx="1055">49500</cx:pt>
          <cx:pt idx="1056">25000</cx:pt>
          <cx:pt idx="1057">119950</cx:pt>
          <cx:pt idx="1058">88950</cx:pt>
          <cx:pt idx="1059">97500</cx:pt>
          <cx:pt idx="1060">129450</cx:pt>
          <cx:pt idx="1061">101500</cx:pt>
          <cx:pt idx="1062">100500</cx:pt>
          <cx:pt idx="1063">81500</cx:pt>
          <cx:pt idx="1064">173500</cx:pt>
          <cx:pt idx="1065">36950</cx:pt>
          <cx:pt idx="1066">41000</cx:pt>
          <cx:pt idx="1067">98950</cx:pt>
          <cx:pt idx="1068">174000</cx:pt>
          <cx:pt idx="1069">64500</cx:pt>
          <cx:pt idx="1070">51400</cx:pt>
          <cx:pt idx="1071">114750</cx:pt>
          <cx:pt idx="1072">198000</cx:pt>
          <cx:pt idx="1073">29950</cx:pt>
          <cx:pt idx="1074">15500</cx:pt>
          <cx:pt idx="1075">100000</cx:pt>
          <cx:pt idx="1076">57500</cx:pt>
          <cx:pt idx="1077">82500</cx:pt>
          <cx:pt idx="1078">125000</cx:pt>
          <cx:pt idx="1079">141000</cx:pt>
          <cx:pt idx="1080">179950</cx:pt>
          <cx:pt idx="1081">170000</cx:pt>
          <cx:pt idx="1082">34500</cx:pt>
          <cx:pt idx="1083">269995</cx:pt>
          <cx:pt idx="1084">145000</cx:pt>
          <cx:pt idx="1085">148000</cx:pt>
          <cx:pt idx="1086">65000</cx:pt>
          <cx:pt idx="1087">38250</cx:pt>
          <cx:pt idx="1088">153495</cx:pt>
          <cx:pt idx="1089">39950</cx:pt>
          <cx:pt idx="1090">175000</cx:pt>
          <cx:pt idx="1091">35000</cx:pt>
          <cx:pt idx="1092">320000</cx:pt>
          <cx:pt idx="1093">127000</cx:pt>
          <cx:pt idx="1094">210000</cx:pt>
          <cx:pt idx="1095">35000</cx:pt>
          <cx:pt idx="1096">152500</cx:pt>
          <cx:pt idx="1097">145000</cx:pt>
          <cx:pt idx="1098">57000</cx:pt>
          <cx:pt idx="1099">89995</cx:pt>
          <cx:pt idx="1100">177250</cx:pt>
          <cx:pt idx="1101">175000</cx:pt>
          <cx:pt idx="1102">44500</cx:pt>
          <cx:pt idx="1103">53995</cx:pt>
          <cx:pt idx="1104">269995</cx:pt>
          <cx:pt idx="1105">69000</cx:pt>
          <cx:pt idx="1106">103500</cx:pt>
          <cx:pt idx="1107">123500</cx:pt>
          <cx:pt idx="1108">125000</cx:pt>
          <cx:pt idx="1109">107000</cx:pt>
          <cx:pt idx="1110">124950</cx:pt>
          <cx:pt idx="1111">200000</cx:pt>
          <cx:pt idx="1112">75000</cx:pt>
          <cx:pt idx="1113">43500</cx:pt>
          <cx:pt idx="1114">187000</cx:pt>
          <cx:pt idx="1115">19000</cx:pt>
          <cx:pt idx="1116">139995</cx:pt>
          <cx:pt idx="1117">80000</cx:pt>
          <cx:pt idx="1118">35000</cx:pt>
          <cx:pt idx="1119">46500</cx:pt>
          <cx:pt idx="1120">69950</cx:pt>
          <cx:pt idx="1121">119500</cx:pt>
          <cx:pt idx="1122">102500</cx:pt>
          <cx:pt idx="1123">82750</cx:pt>
          <cx:pt idx="1124">116000</cx:pt>
          <cx:pt idx="1125">162000</cx:pt>
          <cx:pt idx="1126">27500</cx:pt>
          <cx:pt idx="1127">77500</cx:pt>
          <cx:pt idx="1128">44995</cx:pt>
          <cx:pt idx="1129">125000</cx:pt>
          <cx:pt idx="1130">140000</cx:pt>
          <cx:pt idx="1131">103750</cx:pt>
          <cx:pt idx="1132">59950</cx:pt>
          <cx:pt idx="1133">124999</cx:pt>
          <cx:pt idx="1134">133000</cx:pt>
          <cx:pt idx="1135">125000</cx:pt>
          <cx:pt idx="1136">93000</cx:pt>
          <cx:pt idx="1137">48500</cx:pt>
          <cx:pt idx="1138">44000</cx:pt>
          <cx:pt idx="1139">124000</cx:pt>
          <cx:pt idx="1140">66000</cx:pt>
          <cx:pt idx="1141">73500</cx:pt>
          <cx:pt idx="1142">95000</cx:pt>
          <cx:pt idx="1143">106000</cx:pt>
          <cx:pt idx="1144">269995</cx:pt>
          <cx:pt idx="1145">82000</cx:pt>
          <cx:pt idx="1146">38500</cx:pt>
          <cx:pt idx="1147">66450</cx:pt>
          <cx:pt idx="1148">47500</cx:pt>
          <cx:pt idx="1149">47500</cx:pt>
          <cx:pt idx="1150">65000</cx:pt>
          <cx:pt idx="1151">75000</cx:pt>
          <cx:pt idx="1152">76000</cx:pt>
          <cx:pt idx="1153">56000</cx:pt>
          <cx:pt idx="1154">129500</cx:pt>
          <cx:pt idx="1155">72495</cx:pt>
          <cx:pt idx="1156">72000</cx:pt>
          <cx:pt idx="1157">173500</cx:pt>
          <cx:pt idx="1158">62000</cx:pt>
          <cx:pt idx="1159">45500</cx:pt>
          <cx:pt idx="1160">278500</cx:pt>
          <cx:pt idx="1161">98950</cx:pt>
          <cx:pt idx="1162">149995</cx:pt>
          <cx:pt idx="1163">37500</cx:pt>
          <cx:pt idx="1164">199000</cx:pt>
          <cx:pt idx="1165">67250</cx:pt>
          <cx:pt idx="1166">117950</cx:pt>
          <cx:pt idx="1167">137000</cx:pt>
          <cx:pt idx="1168">137500</cx:pt>
          <cx:pt idx="1169">100000</cx:pt>
          <cx:pt idx="1170">67250</cx:pt>
          <cx:pt idx="1171">85500</cx:pt>
          <cx:pt idx="1172">160500</cx:pt>
          <cx:pt idx="1173">154995</cx:pt>
          <cx:pt idx="1174">36000</cx:pt>
          <cx:pt idx="1175">124000</cx:pt>
          <cx:pt idx="1176">154995</cx:pt>
          <cx:pt idx="1177">119500</cx:pt>
          <cx:pt idx="1178">124000</cx:pt>
          <cx:pt idx="1179">65000</cx:pt>
          <cx:pt idx="1180">79995</cx:pt>
          <cx:pt idx="1181">106000</cx:pt>
          <cx:pt idx="1182">126995</cx:pt>
          <cx:pt idx="1183">63000</cx:pt>
          <cx:pt idx="1184">187500</cx:pt>
          <cx:pt idx="1185">105000</cx:pt>
          <cx:pt idx="1186">94995</cx:pt>
          <cx:pt idx="1187">88000</cx:pt>
          <cx:pt idx="1188">84000</cx:pt>
          <cx:pt idx="1189">249995</cx:pt>
          <cx:pt idx="1190">130000</cx:pt>
          <cx:pt idx="1191">62950</cx:pt>
          <cx:pt idx="1192">128000</cx:pt>
          <cx:pt idx="1193">185000</cx:pt>
          <cx:pt idx="1194">84950</cx:pt>
          <cx:pt idx="1195">57000</cx:pt>
          <cx:pt idx="1196">190000</cx:pt>
          <cx:pt idx="1197">95500</cx:pt>
          <cx:pt idx="1198">18000</cx:pt>
          <cx:pt idx="1199">105000</cx:pt>
          <cx:pt idx="1200">195950</cx:pt>
          <cx:pt idx="1201">115000</cx:pt>
          <cx:pt idx="1202">140000</cx:pt>
          <cx:pt idx="1203">269995</cx:pt>
          <cx:pt idx="1204">102000</cx:pt>
          <cx:pt idx="1205">330000</cx:pt>
          <cx:pt idx="1206">28000</cx:pt>
          <cx:pt idx="1207">27500</cx:pt>
          <cx:pt idx="1208">154000</cx:pt>
          <cx:pt idx="1209">80500</cx:pt>
          <cx:pt idx="1210">5660000</cx:pt>
          <cx:pt idx="1211">20000</cx:pt>
          <cx:pt idx="1212">124000</cx:pt>
          <cx:pt idx="1213">77600</cx:pt>
          <cx:pt idx="1214">114000</cx:pt>
          <cx:pt idx="1215">148000</cx:pt>
          <cx:pt idx="1216">111500</cx:pt>
          <cx:pt idx="1217">28500</cx:pt>
          <cx:pt idx="1218">47300</cx:pt>
          <cx:pt idx="1219">66000</cx:pt>
          <cx:pt idx="1220">64500</cx:pt>
          <cx:pt idx="1221">82000</cx:pt>
          <cx:pt idx="1222">182000</cx:pt>
          <cx:pt idx="1223">152500</cx:pt>
          <cx:pt idx="1224">34750</cx:pt>
          <cx:pt idx="1225">58500</cx:pt>
          <cx:pt idx="1226">68250</cx:pt>
          <cx:pt idx="1227">92000</cx:pt>
          <cx:pt idx="1228">36000</cx:pt>
          <cx:pt idx="1229">165000</cx:pt>
          <cx:pt idx="1230">82500</cx:pt>
          <cx:pt idx="1231">177000</cx:pt>
          <cx:pt idx="1232">90000</cx:pt>
          <cx:pt idx="1233">42500</cx:pt>
          <cx:pt idx="1234">72000</cx:pt>
          <cx:pt idx="1235">38500</cx:pt>
          <cx:pt idx="1236">123000</cx:pt>
          <cx:pt idx="1237">125000</cx:pt>
          <cx:pt idx="1238">123000</cx:pt>
          <cx:pt idx="1239">120000</cx:pt>
          <cx:pt idx="1240">54000</cx:pt>
          <cx:pt idx="1241">66750</cx:pt>
          <cx:pt idx="1242">31500</cx:pt>
          <cx:pt idx="1243">64950</cx:pt>
          <cx:pt idx="1244">122000</cx:pt>
          <cx:pt idx="1245">63110</cx:pt>
          <cx:pt idx="1246">54000</cx:pt>
          <cx:pt idx="1247">32500</cx:pt>
          <cx:pt idx="1248">140000</cx:pt>
          <cx:pt idx="1249">123000</cx:pt>
          <cx:pt idx="1250">163500</cx:pt>
          <cx:pt idx="1251">41000</cx:pt>
          <cx:pt idx="1252">117500</cx:pt>
          <cx:pt idx="1253">140000</cx:pt>
          <cx:pt idx="1254">51000</cx:pt>
          <cx:pt idx="1255">65000</cx:pt>
          <cx:pt idx="1256">148000</cx:pt>
          <cx:pt idx="1257">66450</cx:pt>
          <cx:pt idx="1258">39950</cx:pt>
          <cx:pt idx="1259">169950</cx:pt>
          <cx:pt idx="1260">173750</cx:pt>
          <cx:pt idx="1261">78000</cx:pt>
          <cx:pt idx="1262">39000</cx:pt>
          <cx:pt idx="1263">114500</cx:pt>
          <cx:pt idx="1264">67000</cx:pt>
          <cx:pt idx="1265">24000</cx:pt>
          <cx:pt idx="1266">80000</cx:pt>
          <cx:pt idx="1267">59950</cx:pt>
          <cx:pt idx="1268">104700</cx:pt>
          <cx:pt idx="1269">160000</cx:pt>
          <cx:pt idx="1270">55000</cx:pt>
          <cx:pt idx="1271">108000</cx:pt>
          <cx:pt idx="1272">76995</cx:pt>
          <cx:pt idx="1273">139950</cx:pt>
          <cx:pt idx="1274">124500</cx:pt>
          <cx:pt idx="1275">41000</cx:pt>
          <cx:pt idx="1276">42000</cx:pt>
          <cx:pt idx="1277">66500</cx:pt>
          <cx:pt idx="1278">127500</cx:pt>
          <cx:pt idx="1279">184500</cx:pt>
          <cx:pt idx="1280">59000</cx:pt>
          <cx:pt idx="1281">177250</cx:pt>
          <cx:pt idx="1282">72000</cx:pt>
          <cx:pt idx="1283">124000</cx:pt>
          <cx:pt idx="1284">146950</cx:pt>
          <cx:pt idx="1285">198458</cx:pt>
          <cx:pt idx="1286">130000</cx:pt>
          <cx:pt idx="1287">44995</cx:pt>
          <cx:pt idx="1288">280000</cx:pt>
          <cx:pt idx="1289">160000</cx:pt>
          <cx:pt idx="1290">37500</cx:pt>
          <cx:pt idx="1291">125000</cx:pt>
          <cx:pt idx="1292">125000</cx:pt>
          <cx:pt idx="1293">178552</cx:pt>
          <cx:pt idx="1294">99995</cx:pt>
          <cx:pt idx="1295">69500</cx:pt>
          <cx:pt idx="1296">63995</cx:pt>
          <cx:pt idx="1297">115000</cx:pt>
          <cx:pt idx="1298">88500</cx:pt>
          <cx:pt idx="1299">32000</cx:pt>
          <cx:pt idx="1300">120000</cx:pt>
          <cx:pt idx="1301">190000</cx:pt>
          <cx:pt idx="1302">116500</cx:pt>
          <cx:pt idx="1303">269995</cx:pt>
          <cx:pt idx="1304">114500</cx:pt>
          <cx:pt idx="1305">115000</cx:pt>
          <cx:pt idx="1306">85995</cx:pt>
          <cx:pt idx="1307">98950</cx:pt>
          <cx:pt idx="1308">172500</cx:pt>
          <cx:pt idx="1309">72000</cx:pt>
          <cx:pt idx="1310">97000</cx:pt>
          <cx:pt idx="1311">106000</cx:pt>
          <cx:pt idx="1312">48000</cx:pt>
          <cx:pt idx="1313">92000</cx:pt>
          <cx:pt idx="1314">66000</cx:pt>
          <cx:pt idx="1315">85000</cx:pt>
          <cx:pt idx="1316">137000</cx:pt>
          <cx:pt idx="1317">197000</cx:pt>
          <cx:pt idx="1318">54950</cx:pt>
          <cx:pt idx="1319">165000</cx:pt>
          <cx:pt idx="1320">87500</cx:pt>
          <cx:pt idx="1321">64000</cx:pt>
          <cx:pt idx="1322">19500</cx:pt>
          <cx:pt idx="1323">94995</cx:pt>
          <cx:pt idx="1324">17000</cx:pt>
          <cx:pt idx="1325">44000</cx:pt>
          <cx:pt idx="1326">106000</cx:pt>
          <cx:pt idx="1327">59950</cx:pt>
          <cx:pt idx="1328">119000</cx:pt>
          <cx:pt idx="1329">176500</cx:pt>
          <cx:pt idx="1330">202995</cx:pt>
          <cx:pt idx="1331">68224</cx:pt>
          <cx:pt idx="1332">88000</cx:pt>
          <cx:pt idx="1333">49500</cx:pt>
          <cx:pt idx="1334">59500</cx:pt>
          <cx:pt idx="1335">57500</cx:pt>
          <cx:pt idx="1336">77250</cx:pt>
          <cx:pt idx="1337">300000</cx:pt>
          <cx:pt idx="1338">76500</cx:pt>
          <cx:pt idx="1339">102500</cx:pt>
          <cx:pt idx="1340">82650</cx:pt>
          <cx:pt idx="1341">106950</cx:pt>
          <cx:pt idx="1342">159995</cx:pt>
          <cx:pt idx="1343">112950</cx:pt>
          <cx:pt idx="1344">46500</cx:pt>
          <cx:pt idx="1345">51950</cx:pt>
          <cx:pt idx="1346">129000</cx:pt>
          <cx:pt idx="1347">59500</cx:pt>
          <cx:pt idx="1348">119000</cx:pt>
          <cx:pt idx="1349">70000</cx:pt>
          <cx:pt idx="1350">44995</cx:pt>
          <cx:pt idx="1351">158000</cx:pt>
          <cx:pt idx="1352">25000</cx:pt>
          <cx:pt idx="1353">81000</cx:pt>
          <cx:pt idx="1354">218000</cx:pt>
          <cx:pt idx="1355">68000</cx:pt>
          <cx:pt idx="1356">80000</cx:pt>
          <cx:pt idx="1357">162500</cx:pt>
          <cx:pt idx="1358">630000</cx:pt>
          <cx:pt idx="1359">172000</cx:pt>
          <cx:pt idx="1360">172000</cx:pt>
          <cx:pt idx="1361">110000</cx:pt>
          <cx:pt idx="1362">128950</cx:pt>
          <cx:pt idx="1363">220000</cx:pt>
          <cx:pt idx="1364">85000</cx:pt>
          <cx:pt idx="1365">120000</cx:pt>
          <cx:pt idx="1366">46500</cx:pt>
          <cx:pt idx="1367">61500</cx:pt>
          <cx:pt idx="1368">146500</cx:pt>
          <cx:pt idx="1369">115015</cx:pt>
          <cx:pt idx="1370">116000</cx:pt>
          <cx:pt idx="1371">112000</cx:pt>
          <cx:pt idx="1372">149950</cx:pt>
          <cx:pt idx="1373">76000</cx:pt>
          <cx:pt idx="1374">49500</cx:pt>
          <cx:pt idx="1375">116875</cx:pt>
          <cx:pt idx="1376">85000</cx:pt>
          <cx:pt idx="1377">146000</cx:pt>
          <cx:pt idx="1378">45000</cx:pt>
          <cx:pt idx="1379">76000</cx:pt>
          <cx:pt idx="1380">160000</cx:pt>
          <cx:pt idx="1381">37950</cx:pt>
          <cx:pt idx="1382">960000</cx:pt>
          <cx:pt idx="1383">134450</cx:pt>
          <cx:pt idx="1384">64000</cx:pt>
          <cx:pt idx="1385">56000</cx:pt>
          <cx:pt idx="1386">145000</cx:pt>
          <cx:pt idx="1387">146000</cx:pt>
          <cx:pt idx="1388">64000</cx:pt>
          <cx:pt idx="1389">157500</cx:pt>
          <cx:pt idx="1390">85000</cx:pt>
          <cx:pt idx="1391">54950</cx:pt>
          <cx:pt idx="1392">127000</cx:pt>
          <cx:pt idx="1393">124995</cx:pt>
          <cx:pt idx="1394">38000</cx:pt>
          <cx:pt idx="1395">143000</cx:pt>
          <cx:pt idx="1396">94950</cx:pt>
          <cx:pt idx="1397">75000</cx:pt>
          <cx:pt idx="1398">230000</cx:pt>
          <cx:pt idx="1399">127500</cx:pt>
          <cx:pt idx="1400">38450</cx:pt>
          <cx:pt idx="1401">48750</cx:pt>
          <cx:pt idx="1402">325000</cx:pt>
          <cx:pt idx="1403">125000</cx:pt>
          <cx:pt idx="1404">235000</cx:pt>
          <cx:pt idx="1405">132995</cx:pt>
          <cx:pt idx="1406">39000</cx:pt>
          <cx:pt idx="1407">960000</cx:pt>
          <cx:pt idx="1408">60000</cx:pt>
          <cx:pt idx="1409">145000</cx:pt>
          <cx:pt idx="1410">48000</cx:pt>
          <cx:pt idx="1411">43000</cx:pt>
          <cx:pt idx="1412">400000</cx:pt>
          <cx:pt idx="1413">33950</cx:pt>
          <cx:pt idx="1414">69000</cx:pt>
          <cx:pt idx="1415">98000</cx:pt>
          <cx:pt idx="1416">90500</cx:pt>
          <cx:pt idx="1417">41000</cx:pt>
          <cx:pt idx="1418">960000</cx:pt>
          <cx:pt idx="1419">98000</cx:pt>
          <cx:pt idx="1420">57050</cx:pt>
          <cx:pt idx="1421">203950</cx:pt>
          <cx:pt idx="1422">40000</cx:pt>
          <cx:pt idx="1423">135000</cx:pt>
          <cx:pt idx="1424">64950</cx:pt>
          <cx:pt idx="1425">165000</cx:pt>
          <cx:pt idx="1426">27000</cx:pt>
          <cx:pt idx="1427">80500</cx:pt>
          <cx:pt idx="1428">465000</cx:pt>
          <cx:pt idx="1429">60000</cx:pt>
          <cx:pt idx="1430">85000</cx:pt>
          <cx:pt idx="1431">87000</cx:pt>
          <cx:pt idx="1432">374995</cx:pt>
          <cx:pt idx="1433">127000</cx:pt>
          <cx:pt idx="1434">220000</cx:pt>
          <cx:pt idx="1435">168500</cx:pt>
          <cx:pt idx="1436">145000</cx:pt>
          <cx:pt idx="1437">25000</cx:pt>
          <cx:pt idx="1438">178995</cx:pt>
          <cx:pt idx="1439">184000</cx:pt>
          <cx:pt idx="1440">84500</cx:pt>
          <cx:pt idx="1441">106000</cx:pt>
          <cx:pt idx="1442">47000</cx:pt>
          <cx:pt idx="1443">46500</cx:pt>
          <cx:pt idx="1444">135000</cx:pt>
          <cx:pt idx="1445">48750</cx:pt>
          <cx:pt idx="1446">165000</cx:pt>
          <cx:pt idx="1447">113500</cx:pt>
          <cx:pt idx="1448">184950</cx:pt>
          <cx:pt idx="1449">77000</cx:pt>
          <cx:pt idx="1450">85000</cx:pt>
          <cx:pt idx="1451">43000</cx:pt>
          <cx:pt idx="1452">169950</cx:pt>
          <cx:pt idx="1453">61500</cx:pt>
          <cx:pt idx="1454">13000</cx:pt>
          <cx:pt idx="1455">110000</cx:pt>
          <cx:pt idx="1456">220000</cx:pt>
          <cx:pt idx="1457">27000</cx:pt>
          <cx:pt idx="1458">479000</cx:pt>
          <cx:pt idx="1459">289000</cx:pt>
          <cx:pt idx="1460">79995</cx:pt>
          <cx:pt idx="1461">159950</cx:pt>
          <cx:pt idx="1462">135000</cx:pt>
          <cx:pt idx="1463">34500</cx:pt>
          <cx:pt idx="1464">48000</cx:pt>
          <cx:pt idx="1465">135000</cx:pt>
          <cx:pt idx="1466">142000</cx:pt>
          <cx:pt idx="1467">139995</cx:pt>
          <cx:pt idx="1468">45000</cx:pt>
          <cx:pt idx="1469">70000</cx:pt>
          <cx:pt idx="1470">91950</cx:pt>
          <cx:pt idx="1471">87000</cx:pt>
          <cx:pt idx="1472">68000</cx:pt>
          <cx:pt idx="1473">129995</cx:pt>
          <cx:pt idx="1474">69995</cx:pt>
          <cx:pt idx="1475">29500</cx:pt>
          <cx:pt idx="1476">70000</cx:pt>
          <cx:pt idx="1477">42000</cx:pt>
          <cx:pt idx="1478">65000</cx:pt>
          <cx:pt idx="1479">154000</cx:pt>
          <cx:pt idx="1480">39950</cx:pt>
          <cx:pt idx="1481">113710</cx:pt>
          <cx:pt idx="1482">85950</cx:pt>
          <cx:pt idx="1483">127000</cx:pt>
          <cx:pt idx="1484">200000</cx:pt>
          <cx:pt idx="1485">78000</cx:pt>
          <cx:pt idx="1486">48000</cx:pt>
          <cx:pt idx="1487">390000</cx:pt>
          <cx:pt idx="1488">238000</cx:pt>
          <cx:pt idx="1489">58000</cx:pt>
          <cx:pt idx="1490">173500</cx:pt>
          <cx:pt idx="1491">265000</cx:pt>
          <cx:pt idx="1492">47000</cx:pt>
          <cx:pt idx="1493">203950</cx:pt>
          <cx:pt idx="1494">310000</cx:pt>
          <cx:pt idx="1495">70000</cx:pt>
          <cx:pt idx="1496">153500</cx:pt>
          <cx:pt idx="1497">79950</cx:pt>
          <cx:pt idx="1498">50950</cx:pt>
          <cx:pt idx="1499">120000</cx:pt>
          <cx:pt idx="1500">116000</cx:pt>
          <cx:pt idx="1501">305000</cx:pt>
          <cx:pt idx="1502">143500</cx:pt>
          <cx:pt idx="1503">67995</cx:pt>
          <cx:pt idx="1504">205000</cx:pt>
          <cx:pt idx="1505">48000</cx:pt>
          <cx:pt idx="1506">94500</cx:pt>
          <cx:pt idx="1507">56000</cx:pt>
          <cx:pt idx="1508">320000</cx:pt>
          <cx:pt idx="1509">55000</cx:pt>
          <cx:pt idx="1510">125000</cx:pt>
          <cx:pt idx="1511">137995</cx:pt>
          <cx:pt idx="1512">102500</cx:pt>
          <cx:pt idx="1513">192000</cx:pt>
          <cx:pt idx="1514">116000</cx:pt>
          <cx:pt idx="1515">89000</cx:pt>
          <cx:pt idx="1516">139995</cx:pt>
          <cx:pt idx="1517">36500</cx:pt>
          <cx:pt idx="1518">40000</cx:pt>
          <cx:pt idx="1519">127950</cx:pt>
          <cx:pt idx="1520">46000</cx:pt>
          <cx:pt idx="1521">49500</cx:pt>
          <cx:pt idx="1522">83000</cx:pt>
          <cx:pt idx="1523">85000</cx:pt>
          <cx:pt idx="1524">145400</cx:pt>
          <cx:pt idx="1525">320000</cx:pt>
          <cx:pt idx="1526">46500</cx:pt>
          <cx:pt idx="1527">85000</cx:pt>
          <cx:pt idx="1528">99750</cx:pt>
          <cx:pt idx="1529">88800</cx:pt>
          <cx:pt idx="1530">195000</cx:pt>
          <cx:pt idx="1531">31000</cx:pt>
          <cx:pt idx="1532">77000</cx:pt>
          <cx:pt idx="1533">20000</cx:pt>
          <cx:pt idx="1534">69450</cx:pt>
          <cx:pt idx="1535">139000</cx:pt>
          <cx:pt idx="1536">137500</cx:pt>
          <cx:pt idx="1537">38250</cx:pt>
          <cx:pt idx="1538">205000</cx:pt>
          <cx:pt idx="1539">115000</cx:pt>
          <cx:pt idx="1540">79995</cx:pt>
          <cx:pt idx="1541">95000</cx:pt>
          <cx:pt idx="1542">131450</cx:pt>
          <cx:pt idx="1543">128000</cx:pt>
          <cx:pt idx="1544">28250</cx:pt>
          <cx:pt idx="1545">40800</cx:pt>
          <cx:pt idx="1546">112000</cx:pt>
          <cx:pt idx="1547">44995</cx:pt>
          <cx:pt idx="1548">59950</cx:pt>
          <cx:pt idx="1549">44000</cx:pt>
          <cx:pt idx="1550">166000</cx:pt>
          <cx:pt idx="1551">44995</cx:pt>
          <cx:pt idx="1552">14500</cx:pt>
          <cx:pt idx="1553">37000</cx:pt>
          <cx:pt idx="1554">49500</cx:pt>
          <cx:pt idx="1555">46500</cx:pt>
          <cx:pt idx="1556">25500</cx:pt>
          <cx:pt idx="1557">142000</cx:pt>
          <cx:pt idx="1558">46000</cx:pt>
          <cx:pt idx="1559">130000</cx:pt>
          <cx:pt idx="1560">90000</cx:pt>
          <cx:pt idx="1561">104950</cx:pt>
          <cx:pt idx="1562">64000</cx:pt>
          <cx:pt idx="1563">75000</cx:pt>
          <cx:pt idx="1564">90000</cx:pt>
          <cx:pt idx="1565">35000</cx:pt>
          <cx:pt idx="1566">120000</cx:pt>
          <cx:pt idx="1567">223000</cx:pt>
          <cx:pt idx="1568">67000</cx:pt>
          <cx:pt idx="1569">465000</cx:pt>
          <cx:pt idx="1570">235000</cx:pt>
          <cx:pt idx="1571">159995</cx:pt>
          <cx:pt idx="1572">120000</cx:pt>
          <cx:pt idx="1573">123000</cx:pt>
          <cx:pt idx="1574">180000</cx:pt>
          <cx:pt idx="1575">114995</cx:pt>
          <cx:pt idx="1576">34500</cx:pt>
          <cx:pt idx="1577">103000</cx:pt>
          <cx:pt idx="1578">96500</cx:pt>
          <cx:pt idx="1579">133600</cx:pt>
          <cx:pt idx="1580">34950</cx:pt>
          <cx:pt idx="1581">51500</cx:pt>
          <cx:pt idx="1582">145995</cx:pt>
          <cx:pt idx="1583">124000</cx:pt>
          <cx:pt idx="1584">68995</cx:pt>
          <cx:pt idx="1585">43000</cx:pt>
          <cx:pt idx="1586">76000</cx:pt>
          <cx:pt idx="1587">175000</cx:pt>
          <cx:pt idx="1588">260000</cx:pt>
          <cx:pt idx="1589">229999</cx:pt>
          <cx:pt idx="1590">59900</cx:pt>
          <cx:pt idx="1591">47000</cx:pt>
          <cx:pt idx="1592">200000</cx:pt>
          <cx:pt idx="1593">145000</cx:pt>
          <cx:pt idx="1594">105000</cx:pt>
          <cx:pt idx="1595">67950</cx:pt>
          <cx:pt idx="1596">115000</cx:pt>
          <cx:pt idx="1597">220000</cx:pt>
          <cx:pt idx="1598">53000</cx:pt>
          <cx:pt idx="1599">59000</cx:pt>
          <cx:pt idx="1600">38500</cx:pt>
          <cx:pt idx="1601">154995</cx:pt>
          <cx:pt idx="1602">98000</cx:pt>
          <cx:pt idx="1603">92000</cx:pt>
          <cx:pt idx="1604">137995</cx:pt>
          <cx:pt idx="1605">25000</cx:pt>
          <cx:pt idx="1606">30000</cx:pt>
          <cx:pt idx="1607">76000</cx:pt>
          <cx:pt idx="1608">127950</cx:pt>
          <cx:pt idx="1609">74000</cx:pt>
          <cx:pt idx="1610">33000</cx:pt>
          <cx:pt idx="1611">171600</cx:pt>
          <cx:pt idx="1612">139500</cx:pt>
          <cx:pt idx="1613">49950</cx:pt>
          <cx:pt idx="1614">53000</cx:pt>
          <cx:pt idx="1615">112000</cx:pt>
          <cx:pt idx="1616">88000</cx:pt>
          <cx:pt idx="1617">74000</cx:pt>
          <cx:pt idx="1618">95000</cx:pt>
          <cx:pt idx="1619">97500</cx:pt>
          <cx:pt idx="1620">295000</cx:pt>
          <cx:pt idx="1621">85995</cx:pt>
          <cx:pt idx="1622">340000</cx:pt>
          <cx:pt idx="1623">123950</cx:pt>
          <cx:pt idx="1624">95000</cx:pt>
          <cx:pt idx="1625">28900</cx:pt>
          <cx:pt idx="1626">153000</cx:pt>
          <cx:pt idx="1627">163500</cx:pt>
          <cx:pt idx="1628">119950</cx:pt>
          <cx:pt idx="1629">41250</cx:pt>
          <cx:pt idx="1630">146950</cx:pt>
          <cx:pt idx="1631">57950</cx:pt>
          <cx:pt idx="1632">191895</cx:pt>
          <cx:pt idx="1633">180000</cx:pt>
          <cx:pt idx="1634">73000</cx:pt>
          <cx:pt idx="1635">192000</cx:pt>
          <cx:pt idx="1636">192000</cx:pt>
          <cx:pt idx="1637">105000</cx:pt>
          <cx:pt idx="1638">188000</cx:pt>
          <cx:pt idx="1639">139950</cx:pt>
          <cx:pt idx="1640">96000</cx:pt>
          <cx:pt idx="1641">169950</cx:pt>
          <cx:pt idx="1642">70000</cx:pt>
          <cx:pt idx="1643">149950</cx:pt>
          <cx:pt idx="1644">104650</cx:pt>
          <cx:pt idx="1645">144000</cx:pt>
          <cx:pt idx="1646">50950</cx:pt>
          <cx:pt idx="1647">135500</cx:pt>
          <cx:pt idx="1648">60714</cx:pt>
          <cx:pt idx="1649">96000</cx:pt>
          <cx:pt idx="1650">125000</cx:pt>
          <cx:pt idx="1651">67000</cx:pt>
          <cx:pt idx="1652">145000</cx:pt>
          <cx:pt idx="1653">138000</cx:pt>
          <cx:pt idx="1654">59500</cx:pt>
          <cx:pt idx="1655">46000</cx:pt>
          <cx:pt idx="1656">272000</cx:pt>
          <cx:pt idx="1657">69950</cx:pt>
          <cx:pt idx="1658">45000</cx:pt>
          <cx:pt idx="1659">178000</cx:pt>
          <cx:pt idx="1660">173950</cx:pt>
          <cx:pt idx="1661">128000</cx:pt>
          <cx:pt idx="1662">30000</cx:pt>
          <cx:pt idx="1663">87500</cx:pt>
          <cx:pt idx="1664">28900</cx:pt>
          <cx:pt idx="1665">92000</cx:pt>
          <cx:pt idx="1666">185000</cx:pt>
          <cx:pt idx="1667">46000</cx:pt>
          <cx:pt idx="1668">130000</cx:pt>
          <cx:pt idx="1669">97000</cx:pt>
          <cx:pt idx="1670">100000</cx:pt>
          <cx:pt idx="1671">42000</cx:pt>
          <cx:pt idx="1672">46950</cx:pt>
          <cx:pt idx="1673">28000</cx:pt>
          <cx:pt idx="1674">43000</cx:pt>
          <cx:pt idx="1675">59950</cx:pt>
          <cx:pt idx="1676">40000</cx:pt>
          <cx:pt idx="1677">75000</cx:pt>
          <cx:pt idx="1678">299995</cx:pt>
          <cx:pt idx="1679">169500</cx:pt>
          <cx:pt idx="1680">59137</cx:pt>
          <cx:pt idx="1681">92000</cx:pt>
          <cx:pt idx="1682">198000</cx:pt>
          <cx:pt idx="1683">348000</cx:pt>
          <cx:pt idx="1684">135000</cx:pt>
          <cx:pt idx="1685">110000</cx:pt>
          <cx:pt idx="1686">79950</cx:pt>
          <cx:pt idx="1687">78000</cx:pt>
          <cx:pt idx="1688">78000</cx:pt>
          <cx:pt idx="1689">100950</cx:pt>
          <cx:pt idx="1690">64500</cx:pt>
          <cx:pt idx="1691">66500</cx:pt>
          <cx:pt idx="1692">78000</cx:pt>
          <cx:pt idx="1693">85000</cx:pt>
          <cx:pt idx="1694">250000</cx:pt>
          <cx:pt idx="1695">55000</cx:pt>
          <cx:pt idx="1696">140000</cx:pt>
          <cx:pt idx="1697">210000</cx:pt>
          <cx:pt idx="1698">220000</cx:pt>
          <cx:pt idx="1699">157500</cx:pt>
          <cx:pt idx="1700">32950</cx:pt>
          <cx:pt idx="1701">149950</cx:pt>
          <cx:pt idx="1702">72000</cx:pt>
          <cx:pt idx="1703">89000</cx:pt>
          <cx:pt idx="1704">62000</cx:pt>
          <cx:pt idx="1705">230000</cx:pt>
          <cx:pt idx="1706">13600</cx:pt>
          <cx:pt idx="1707">81995</cx:pt>
          <cx:pt idx="1708">115000</cx:pt>
          <cx:pt idx="1709">98950</cx:pt>
          <cx:pt idx="1710">175000</cx:pt>
          <cx:pt idx="1711">64950</cx:pt>
          <cx:pt idx="1712">225000</cx:pt>
          <cx:pt idx="1713">119950</cx:pt>
          <cx:pt idx="1714">59000</cx:pt>
          <cx:pt idx="1715">66500</cx:pt>
          <cx:pt idx="1716">184000</cx:pt>
          <cx:pt idx="1717">30000</cx:pt>
          <cx:pt idx="1718">25000</cx:pt>
          <cx:pt idx="1719">29000</cx:pt>
          <cx:pt idx="1720">175000</cx:pt>
          <cx:pt idx="1721">48000</cx:pt>
          <cx:pt idx="1722">155995</cx:pt>
          <cx:pt idx="1723">85000</cx:pt>
          <cx:pt idx="1724">94995</cx:pt>
          <cx:pt idx="1725">69995</cx:pt>
          <cx:pt idx="1726">103950</cx:pt>
          <cx:pt idx="1727">70000</cx:pt>
          <cx:pt idx="1728">345000</cx:pt>
          <cx:pt idx="1729">83000</cx:pt>
          <cx:pt idx="1730">32950</cx:pt>
          <cx:pt idx="1731">195000</cx:pt>
          <cx:pt idx="1732">48000</cx:pt>
          <cx:pt idx="1733">86000</cx:pt>
          <cx:pt idx="1734">178000</cx:pt>
          <cx:pt idx="1735">39000</cx:pt>
          <cx:pt idx="1736">39950</cx:pt>
          <cx:pt idx="1737">115000</cx:pt>
          <cx:pt idx="1738">72500</cx:pt>
          <cx:pt idx="1739">123000</cx:pt>
          <cx:pt idx="1740">40500</cx:pt>
          <cx:pt idx="1741">135800</cx:pt>
          <cx:pt idx="1742">185000</cx:pt>
          <cx:pt idx="1743">155000</cx:pt>
          <cx:pt idx="1744">580000</cx:pt>
          <cx:pt idx="1745">82000</cx:pt>
          <cx:pt idx="1746">45500</cx:pt>
          <cx:pt idx="1747">44995</cx:pt>
          <cx:pt idx="1748">49750</cx:pt>
          <cx:pt idx="1749">79950</cx:pt>
          <cx:pt idx="1750">63000</cx:pt>
          <cx:pt idx="1751">111995</cx:pt>
          <cx:pt idx="1752">76500</cx:pt>
          <cx:pt idx="1753">115750</cx:pt>
          <cx:pt idx="1754">46500</cx:pt>
          <cx:pt idx="1755">38500</cx:pt>
          <cx:pt idx="1756">168000</cx:pt>
          <cx:pt idx="1757">115000</cx:pt>
          <cx:pt idx="1758">119000</cx:pt>
          <cx:pt idx="1759">86000</cx:pt>
          <cx:pt idx="1760">139995</cx:pt>
          <cx:pt idx="1761">148995</cx:pt>
          <cx:pt idx="1762">162500</cx:pt>
          <cx:pt idx="1763">43000</cx:pt>
          <cx:pt idx="1764">115000</cx:pt>
          <cx:pt idx="1765">156950</cx:pt>
          <cx:pt idx="1766">94950</cx:pt>
          <cx:pt idx="1767">92500</cx:pt>
          <cx:pt idx="1768">190000</cx:pt>
          <cx:pt idx="1769">134000</cx:pt>
          <cx:pt idx="1770">144000</cx:pt>
          <cx:pt idx="1771">155000</cx:pt>
          <cx:pt idx="1772">313000</cx:pt>
          <cx:pt idx="1773">88000</cx:pt>
          <cx:pt idx="1774">140000</cx:pt>
          <cx:pt idx="1775">105000</cx:pt>
          <cx:pt idx="1776">64000</cx:pt>
          <cx:pt idx="1777">40200</cx:pt>
          <cx:pt idx="1778">120000</cx:pt>
          <cx:pt idx="1779">42000</cx:pt>
          <cx:pt idx="1780">79500</cx:pt>
          <cx:pt idx="1781">190000</cx:pt>
          <cx:pt idx="1782">124000</cx:pt>
          <cx:pt idx="1783">104995</cx:pt>
          <cx:pt idx="1784">44995</cx:pt>
          <cx:pt idx="1785">58950</cx:pt>
          <cx:pt idx="1786">134950</cx:pt>
          <cx:pt idx="1787">200000</cx:pt>
          <cx:pt idx="1788">135000</cx:pt>
          <cx:pt idx="1789">120000</cx:pt>
          <cx:pt idx="1790">126950</cx:pt>
          <cx:pt idx="1791">44995</cx:pt>
          <cx:pt idx="1792">68750</cx:pt>
          <cx:pt idx="1793">164000</cx:pt>
          <cx:pt idx="1794">113950</cx:pt>
          <cx:pt idx="1795">192500</cx:pt>
          <cx:pt idx="1796">105000</cx:pt>
          <cx:pt idx="1797">107500</cx:pt>
          <cx:pt idx="1798">94950</cx:pt>
          <cx:pt idx="1799">46000</cx:pt>
          <cx:pt idx="1800">118000</cx:pt>
          <cx:pt idx="1801">10000</cx:pt>
          <cx:pt idx="1802">30000</cx:pt>
          <cx:pt idx="1803">85000</cx:pt>
          <cx:pt idx="1804">114500</cx:pt>
          <cx:pt idx="1805">54500</cx:pt>
          <cx:pt idx="1806">21650</cx:pt>
          <cx:pt idx="1807">27500</cx:pt>
          <cx:pt idx="1808">25000</cx:pt>
          <cx:pt idx="1809">174950</cx:pt>
          <cx:pt idx="1810">63500</cx:pt>
          <cx:pt idx="1811">85000</cx:pt>
          <cx:pt idx="1812">27995</cx:pt>
          <cx:pt idx="1813">111500</cx:pt>
          <cx:pt idx="1814">227500</cx:pt>
          <cx:pt idx="1815">80995</cx:pt>
          <cx:pt idx="1816">18000</cx:pt>
          <cx:pt idx="1817">58333</cx:pt>
          <cx:pt idx="1818">49000</cx:pt>
          <cx:pt idx="1819">39950</cx:pt>
          <cx:pt idx="1820">152500</cx:pt>
          <cx:pt idx="1821">169950</cx:pt>
          <cx:pt idx="1822">104950</cx:pt>
          <cx:pt idx="1823">42000</cx:pt>
          <cx:pt idx="1824">44500</cx:pt>
          <cx:pt idx="1825">243000</cx:pt>
          <cx:pt idx="1826">94500</cx:pt>
          <cx:pt idx="1827">108000</cx:pt>
          <cx:pt idx="1828">149950</cx:pt>
          <cx:pt idx="1829">100000</cx:pt>
          <cx:pt idx="1830">120000</cx:pt>
          <cx:pt idx="1831">10000</cx:pt>
          <cx:pt idx="1832">58950</cx:pt>
          <cx:pt idx="1833">146000</cx:pt>
          <cx:pt idx="1834">44000</cx:pt>
          <cx:pt idx="1835">84000</cx:pt>
          <cx:pt idx="1836">68000</cx:pt>
          <cx:pt idx="1837">122000</cx:pt>
          <cx:pt idx="1838">120000</cx:pt>
          <cx:pt idx="1839">295000</cx:pt>
          <cx:pt idx="1840">238000</cx:pt>
          <cx:pt idx="1841">77000</cx:pt>
          <cx:pt idx="1842">66000</cx:pt>
          <cx:pt idx="1843">108000</cx:pt>
          <cx:pt idx="1844">250000</cx:pt>
          <cx:pt idx="1845">100000</cx:pt>
          <cx:pt idx="1846">47000</cx:pt>
          <cx:pt idx="1847">118756</cx:pt>
          <cx:pt idx="1848">94950</cx:pt>
          <cx:pt idx="1849">97000</cx:pt>
          <cx:pt idx="1850">24000</cx:pt>
          <cx:pt idx="1851">119950</cx:pt>
          <cx:pt idx="1852">226500</cx:pt>
          <cx:pt idx="1853">125000</cx:pt>
          <cx:pt idx="1854">41000</cx:pt>
          <cx:pt idx="1855">78500</cx:pt>
          <cx:pt idx="1856">122000</cx:pt>
          <cx:pt idx="1857">115000</cx:pt>
          <cx:pt idx="1858">40750</cx:pt>
          <cx:pt idx="1859">45000</cx:pt>
          <cx:pt idx="1860">28500</cx:pt>
          <cx:pt idx="1861">25000</cx:pt>
          <cx:pt idx="1862">46950</cx:pt>
          <cx:pt idx="1863">124000</cx:pt>
          <cx:pt idx="1864">138000</cx:pt>
          <cx:pt idx="1865">154995</cx:pt>
          <cx:pt idx="1866">82500</cx:pt>
          <cx:pt idx="1867">60000</cx:pt>
          <cx:pt idx="1868">94950</cx:pt>
          <cx:pt idx="1869">138000</cx:pt>
          <cx:pt idx="1870">78000</cx:pt>
          <cx:pt idx="1871">269995</cx:pt>
          <cx:pt idx="1872">43950</cx:pt>
          <cx:pt idx="1873">145000</cx:pt>
          <cx:pt idx="1874">39000</cx:pt>
          <cx:pt idx="1875">85000</cx:pt>
          <cx:pt idx="1876">55500</cx:pt>
          <cx:pt idx="1877">88100</cx:pt>
          <cx:pt idx="1878">58500</cx:pt>
          <cx:pt idx="1879">37500</cx:pt>
          <cx:pt idx="1880">115000</cx:pt>
          <cx:pt idx="1881">44995</cx:pt>
          <cx:pt idx="1882">116000</cx:pt>
          <cx:pt idx="1883">153000</cx:pt>
          <cx:pt idx="1884">62000</cx:pt>
          <cx:pt idx="1885">79950</cx:pt>
          <cx:pt idx="1886">76000</cx:pt>
          <cx:pt idx="1887">111500</cx:pt>
          <cx:pt idx="1888">120000</cx:pt>
          <cx:pt idx="1889">84995</cx:pt>
          <cx:pt idx="1890">145000</cx:pt>
          <cx:pt idx="1891">73750</cx:pt>
          <cx:pt idx="1892">165000</cx:pt>
          <cx:pt idx="1893">34750</cx:pt>
          <cx:pt idx="1894">50000</cx:pt>
          <cx:pt idx="1895">128000</cx:pt>
          <cx:pt idx="1896">48000</cx:pt>
          <cx:pt idx="1897">51950</cx:pt>
          <cx:pt idx="1898">92350</cx:pt>
          <cx:pt idx="1899">162500</cx:pt>
          <cx:pt idx="1900">117500</cx:pt>
          <cx:pt idx="1901">129000</cx:pt>
          <cx:pt idx="1902">39995</cx:pt>
          <cx:pt idx="1903">108000</cx:pt>
          <cx:pt idx="1904">48000</cx:pt>
          <cx:pt idx="1905">132000</cx:pt>
          <cx:pt idx="1906">75000</cx:pt>
          <cx:pt idx="1907">135000</cx:pt>
          <cx:pt idx="1908">159950</cx:pt>
          <cx:pt idx="1909">106000</cx:pt>
          <cx:pt idx="1910">113950</cx:pt>
          <cx:pt idx="1911">168950</cx:pt>
          <cx:pt idx="1912">152500</cx:pt>
          <cx:pt idx="1913">30000</cx:pt>
          <cx:pt idx="1914">89950</cx:pt>
          <cx:pt idx="1915">146950</cx:pt>
          <cx:pt idx="1916">149950</cx:pt>
          <cx:pt idx="1917">55000</cx:pt>
          <cx:pt idx="1918">100000</cx:pt>
          <cx:pt idx="1919">110000</cx:pt>
          <cx:pt idx="1920">40000</cx:pt>
          <cx:pt idx="1921">38250</cx:pt>
          <cx:pt idx="1922">44500</cx:pt>
          <cx:pt idx="1923">64000</cx:pt>
          <cx:pt idx="1924">75500</cx:pt>
          <cx:pt idx="1925">110500</cx:pt>
          <cx:pt idx="1926">109000</cx:pt>
          <cx:pt idx="1927">119950</cx:pt>
          <cx:pt idx="1928">72000</cx:pt>
          <cx:pt idx="1929">137000</cx:pt>
          <cx:pt idx="1930">112000</cx:pt>
          <cx:pt idx="1931">80000</cx:pt>
          <cx:pt idx="1932">119500</cx:pt>
          <cx:pt idx="1933">97000</cx:pt>
          <cx:pt idx="1934">47500</cx:pt>
          <cx:pt idx="1935">40500</cx:pt>
          <cx:pt idx="1936">152500</cx:pt>
          <cx:pt idx="1937">67000</cx:pt>
          <cx:pt idx="1938">46500</cx:pt>
          <cx:pt idx="1939">269995</cx:pt>
          <cx:pt idx="1940">197000</cx:pt>
          <cx:pt idx="1941">190000</cx:pt>
          <cx:pt idx="1942">82000</cx:pt>
          <cx:pt idx="1943">75000</cx:pt>
          <cx:pt idx="1944">95000</cx:pt>
          <cx:pt idx="1945">138950</cx:pt>
          <cx:pt idx="1946">118603</cx:pt>
          <cx:pt idx="1947">208995</cx:pt>
          <cx:pt idx="1948">86000</cx:pt>
          <cx:pt idx="1949">107000</cx:pt>
          <cx:pt idx="1950">58500</cx:pt>
          <cx:pt idx="1951">85000</cx:pt>
          <cx:pt idx="1952">46500</cx:pt>
          <cx:pt idx="1953">92995</cx:pt>
          <cx:pt idx="1954">300000</cx:pt>
          <cx:pt idx="1955">204950</cx:pt>
          <cx:pt idx="1956">134950</cx:pt>
          <cx:pt idx="1957">186000</cx:pt>
          <cx:pt idx="1958">63000</cx:pt>
          <cx:pt idx="1959">51950</cx:pt>
          <cx:pt idx="1960">35700</cx:pt>
          <cx:pt idx="1961">105000</cx:pt>
          <cx:pt idx="1962">219950</cx:pt>
          <cx:pt idx="1963">169950</cx:pt>
          <cx:pt idx="1964">66000</cx:pt>
          <cx:pt idx="1965">162000</cx:pt>
          <cx:pt idx="1966">175000</cx:pt>
          <cx:pt idx="1967">115000</cx:pt>
          <cx:pt idx="1968">35000</cx:pt>
          <cx:pt idx="1969">123000</cx:pt>
          <cx:pt idx="1970">115000</cx:pt>
          <cx:pt idx="1971">116000</cx:pt>
          <cx:pt idx="1972">189000</cx:pt>
          <cx:pt idx="1973">120000</cx:pt>
          <cx:pt idx="1974">137500</cx:pt>
          <cx:pt idx="1975">172000</cx:pt>
          <cx:pt idx="1976">104950</cx:pt>
          <cx:pt idx="1977">40950</cx:pt>
          <cx:pt idx="1978">98000</cx:pt>
          <cx:pt idx="1979">32950</cx:pt>
          <cx:pt idx="1980">155950</cx:pt>
          <cx:pt idx="1981">81000</cx:pt>
          <cx:pt idx="1982">249950</cx:pt>
          <cx:pt idx="1983">250000</cx:pt>
          <cx:pt idx="1984">109000</cx:pt>
          <cx:pt idx="1985">69500</cx:pt>
          <cx:pt idx="1986">41500</cx:pt>
          <cx:pt idx="1987">119000</cx:pt>
          <cx:pt idx="1988">250000</cx:pt>
          <cx:pt idx="1989">282000</cx:pt>
          <cx:pt idx="1990">37500</cx:pt>
          <cx:pt idx="1991">212000</cx:pt>
          <cx:pt idx="1992">250000</cx:pt>
          <cx:pt idx="1993">260924</cx:pt>
          <cx:pt idx="1994">297500</cx:pt>
          <cx:pt idx="1995">131000</cx:pt>
          <cx:pt idx="1996">170000</cx:pt>
          <cx:pt idx="1997">75950</cx:pt>
          <cx:pt idx="1998">32250</cx:pt>
          <cx:pt idx="1999">95000</cx:pt>
          <cx:pt idx="2000">51500</cx:pt>
          <cx:pt idx="2001">20000</cx:pt>
          <cx:pt idx="2002">58500</cx:pt>
          <cx:pt idx="2003">127500</cx:pt>
          <cx:pt idx="2004">131450</cx:pt>
          <cx:pt idx="2005">90000</cx:pt>
          <cx:pt idx="2006">122500</cx:pt>
          <cx:pt idx="2007">156000</cx:pt>
          <cx:pt idx="2008">156000</cx:pt>
          <cx:pt idx="2009">159950</cx:pt>
          <cx:pt idx="2010">116500</cx:pt>
          <cx:pt idx="2011">125000</cx:pt>
          <cx:pt idx="2012">36950</cx:pt>
          <cx:pt idx="2013">100000</cx:pt>
          <cx:pt idx="2014">140000</cx:pt>
          <cx:pt idx="2015">119000</cx:pt>
          <cx:pt idx="2016">73000</cx:pt>
          <cx:pt idx="2017">125000</cx:pt>
          <cx:pt idx="2018">150000</cx:pt>
          <cx:pt idx="2019">66000</cx:pt>
          <cx:pt idx="2020">115000</cx:pt>
          <cx:pt idx="2021">130000</cx:pt>
          <cx:pt idx="2022">190000</cx:pt>
          <cx:pt idx="2023">147000</cx:pt>
          <cx:pt idx="2024">86000</cx:pt>
          <cx:pt idx="2025">120000</cx:pt>
          <cx:pt idx="2026">66000</cx:pt>
          <cx:pt idx="2027">125000</cx:pt>
          <cx:pt idx="2028">53000</cx:pt>
          <cx:pt idx="2029">61950</cx:pt>
          <cx:pt idx="2030">47000</cx:pt>
          <cx:pt idx="2031">120000</cx:pt>
          <cx:pt idx="2032">66000</cx:pt>
          <cx:pt idx="2033">155000</cx:pt>
          <cx:pt idx="2034">94950</cx:pt>
          <cx:pt idx="2035">220000</cx:pt>
          <cx:pt idx="2036">139950</cx:pt>
          <cx:pt idx="2037">42500</cx:pt>
          <cx:pt idx="2038">186000</cx:pt>
          <cx:pt idx="2039">157000</cx:pt>
          <cx:pt idx="2040">295000</cx:pt>
          <cx:pt idx="2041">310000</cx:pt>
          <cx:pt idx="2042">131500</cx:pt>
          <cx:pt idx="2043">175000</cx:pt>
          <cx:pt idx="2044">298000</cx:pt>
          <cx:pt idx="2045">390000</cx:pt>
          <cx:pt idx="2046">169000</cx:pt>
          <cx:pt idx="2047">69950</cx:pt>
          <cx:pt idx="2048">175000</cx:pt>
          <cx:pt idx="2049">39500</cx:pt>
          <cx:pt idx="2050">59950</cx:pt>
          <cx:pt idx="2051">69000</cx:pt>
          <cx:pt idx="2052">78000</cx:pt>
          <cx:pt idx="2053">35950</cx:pt>
          <cx:pt idx="2054">48000</cx:pt>
          <cx:pt idx="2055">310000</cx:pt>
          <cx:pt idx="2056">220000</cx:pt>
          <cx:pt idx="2057">282000</cx:pt>
          <cx:pt idx="2058">380000</cx:pt>
          <cx:pt idx="2059">335000</cx:pt>
          <cx:pt idx="2060">157500</cx:pt>
          <cx:pt idx="2061">232500</cx:pt>
          <cx:pt idx="2062">131500</cx:pt>
          <cx:pt idx="2063">32250</cx:pt>
          <cx:pt idx="2064">253500</cx:pt>
          <cx:pt idx="2065">218000</cx:pt>
          <cx:pt idx="2066">310000</cx:pt>
          <cx:pt idx="2067">400000</cx:pt>
          <cx:pt idx="2068">175000</cx:pt>
          <cx:pt idx="2069">232500</cx:pt>
          <cx:pt idx="2070">310000</cx:pt>
          <cx:pt idx="2071">232500</cx:pt>
          <cx:pt idx="2072">89803</cx:pt>
          <cx:pt idx="2073">175000</cx:pt>
          <cx:pt idx="2074">125000</cx:pt>
          <cx:pt idx="2075">310000</cx:pt>
          <cx:pt idx="2076">149995</cx:pt>
          <cx:pt idx="2077">62500</cx:pt>
          <cx:pt idx="2078">140000</cx:pt>
          <cx:pt idx="2079">106500</cx:pt>
          <cx:pt idx="2080">64995</cx:pt>
          <cx:pt idx="2081">48500</cx:pt>
          <cx:pt idx="2082">40000</cx:pt>
          <cx:pt idx="2083">106500</cx:pt>
          <cx:pt idx="2084">110000</cx:pt>
          <cx:pt idx="2085">219950</cx:pt>
          <cx:pt idx="2086">48495</cx:pt>
          <cx:pt idx="2087">115500</cx:pt>
          <cx:pt idx="2088">154000</cx:pt>
          <cx:pt idx="2089">133000</cx:pt>
          <cx:pt idx="2090">74000</cx:pt>
          <cx:pt idx="2091">65000</cx:pt>
          <cx:pt idx="2092">96950</cx:pt>
          <cx:pt idx="2093">30000</cx:pt>
          <cx:pt idx="2094">149950</cx:pt>
          <cx:pt idx="2095">73950</cx:pt>
          <cx:pt idx="2096">36950</cx:pt>
          <cx:pt idx="2097">220000</cx:pt>
          <cx:pt idx="2098">25000</cx:pt>
          <cx:pt idx="2099">87000</cx:pt>
          <cx:pt idx="2100">169950</cx:pt>
          <cx:pt idx="2101">130000</cx:pt>
          <cx:pt idx="2102">94000</cx:pt>
          <cx:pt idx="2103">84000</cx:pt>
          <cx:pt idx="2104">224995</cx:pt>
          <cx:pt idx="2105">95000</cx:pt>
          <cx:pt idx="2106">68500</cx:pt>
          <cx:pt idx="2107">100000</cx:pt>
          <cx:pt idx="2108">67000</cx:pt>
          <cx:pt idx="2109">250000</cx:pt>
          <cx:pt idx="2110">62500</cx:pt>
          <cx:pt idx="2111">115500</cx:pt>
          <cx:pt idx="2112">155000</cx:pt>
          <cx:pt idx="2113">74950</cx:pt>
          <cx:pt idx="2114">58000</cx:pt>
          <cx:pt idx="2115">48495</cx:pt>
          <cx:pt idx="2116">48950</cx:pt>
          <cx:pt idx="2117">355000</cx:pt>
          <cx:pt idx="2118">185000</cx:pt>
          <cx:pt idx="2119">131950</cx:pt>
          <cx:pt idx="2120">54750</cx:pt>
          <cx:pt idx="2121">157246</cx:pt>
          <cx:pt idx="2122">110000</cx:pt>
          <cx:pt idx="2123">74500</cx:pt>
          <cx:pt idx="2124">210000</cx:pt>
          <cx:pt idx="2125">257500</cx:pt>
          <cx:pt idx="2126">47950</cx:pt>
          <cx:pt idx="2127">116995</cx:pt>
          <cx:pt idx="2128">139995</cx:pt>
          <cx:pt idx="2129">58250</cx:pt>
          <cx:pt idx="2130">78950</cx:pt>
          <cx:pt idx="2131">35000</cx:pt>
          <cx:pt idx="2132">224950</cx:pt>
          <cx:pt idx="2133">198000</cx:pt>
          <cx:pt idx="2134">155000</cx:pt>
          <cx:pt idx="2135">209995</cx:pt>
          <cx:pt idx="2136">182500</cx:pt>
          <cx:pt idx="2137">89995</cx:pt>
          <cx:pt idx="2138">185000</cx:pt>
          <cx:pt idx="2139">125000</cx:pt>
          <cx:pt idx="2140">60000</cx:pt>
          <cx:pt idx="2141">32000</cx:pt>
          <cx:pt idx="2142">79950</cx:pt>
          <cx:pt idx="2143">205000</cx:pt>
          <cx:pt idx="2144">155000</cx:pt>
          <cx:pt idx="2145">62995</cx:pt>
          <cx:pt idx="2146">285000</cx:pt>
          <cx:pt idx="2147">95730</cx:pt>
          <cx:pt idx="2148">125000</cx:pt>
          <cx:pt idx="2149">42000</cx:pt>
          <cx:pt idx="2150">82000</cx:pt>
          <cx:pt idx="2151">229950</cx:pt>
          <cx:pt idx="2152">119950</cx:pt>
          <cx:pt idx="2153">35000</cx:pt>
          <cx:pt idx="2154">106000</cx:pt>
          <cx:pt idx="2155">105995</cx:pt>
          <cx:pt idx="2156">230000</cx:pt>
          <cx:pt idx="2157">100000</cx:pt>
          <cx:pt idx="2158">131000</cx:pt>
          <cx:pt idx="2159">44000</cx:pt>
          <cx:pt idx="2160">32000</cx:pt>
          <cx:pt idx="2161">249950</cx:pt>
          <cx:pt idx="2162">123500</cx:pt>
          <cx:pt idx="2163">108500</cx:pt>
          <cx:pt idx="2164">40000</cx:pt>
          <cx:pt idx="2165">117000</cx:pt>
          <cx:pt idx="2166">63000</cx:pt>
          <cx:pt idx="2167">210000</cx:pt>
          <cx:pt idx="2168">96500</cx:pt>
          <cx:pt idx="2169">157000</cx:pt>
          <cx:pt idx="2170">180000</cx:pt>
          <cx:pt idx="2171">69950</cx:pt>
          <cx:pt idx="2172">136000</cx:pt>
          <cx:pt idx="2173">39000</cx:pt>
          <cx:pt idx="2174">118500</cx:pt>
          <cx:pt idx="2175">163000</cx:pt>
          <cx:pt idx="2176">78000</cx:pt>
          <cx:pt idx="2177">64950</cx:pt>
          <cx:pt idx="2178">120000</cx:pt>
          <cx:pt idx="2179">77000</cx:pt>
          <cx:pt idx="2180">63000</cx:pt>
          <cx:pt idx="2181">41500</cx:pt>
          <cx:pt idx="2182">159995</cx:pt>
          <cx:pt idx="2183">162000</cx:pt>
          <cx:pt idx="2184">79900</cx:pt>
          <cx:pt idx="2185">115500</cx:pt>
          <cx:pt idx="2186">123000</cx:pt>
          <cx:pt idx="2187">130000</cx:pt>
          <cx:pt idx="2188">136995</cx:pt>
          <cx:pt idx="2189">187500</cx:pt>
          <cx:pt idx="2190">125000</cx:pt>
          <cx:pt idx="2191">130000</cx:pt>
          <cx:pt idx="2192">41500</cx:pt>
          <cx:pt idx="2193">48500</cx:pt>
          <cx:pt idx="2194">249950</cx:pt>
          <cx:pt idx="2195">68450</cx:pt>
          <cx:pt idx="2196">95000</cx:pt>
          <cx:pt idx="2197">229950</cx:pt>
          <cx:pt idx="2198">49500</cx:pt>
          <cx:pt idx="2199">162500</cx:pt>
          <cx:pt idx="2200">140000</cx:pt>
          <cx:pt idx="2201">130500</cx:pt>
          <cx:pt idx="2202">124950</cx:pt>
          <cx:pt idx="2203">223500</cx:pt>
          <cx:pt idx="2204">248000</cx:pt>
          <cx:pt idx="2205">114000</cx:pt>
          <cx:pt idx="2206">92000</cx:pt>
          <cx:pt idx="2207">93000</cx:pt>
          <cx:pt idx="2208">124000</cx:pt>
          <cx:pt idx="2209">150000</cx:pt>
          <cx:pt idx="2210">51950</cx:pt>
          <cx:pt idx="2211">165000</cx:pt>
          <cx:pt idx="2212">750000</cx:pt>
          <cx:pt idx="2213">40845</cx:pt>
          <cx:pt idx="2214">76500</cx:pt>
          <cx:pt idx="2215">97500</cx:pt>
          <cx:pt idx="2216">59950</cx:pt>
          <cx:pt idx="2217">97500</cx:pt>
          <cx:pt idx="2218">89000</cx:pt>
          <cx:pt idx="2219">81000</cx:pt>
          <cx:pt idx="2220">167000</cx:pt>
          <cx:pt idx="2221">27000</cx:pt>
          <cx:pt idx="2222">40500</cx:pt>
          <cx:pt idx="2223">41450</cx:pt>
          <cx:pt idx="2224">130000</cx:pt>
          <cx:pt idx="2225">70495</cx:pt>
          <cx:pt idx="2226">285000</cx:pt>
          <cx:pt idx="2227">75000</cx:pt>
          <cx:pt idx="2228">14500</cx:pt>
          <cx:pt idx="2229">124750</cx:pt>
          <cx:pt idx="2230">138000</cx:pt>
          <cx:pt idx="2231">58000</cx:pt>
          <cx:pt idx="2232">131995</cx:pt>
          <cx:pt idx="2233">185000</cx:pt>
          <cx:pt idx="2234">165000</cx:pt>
          <cx:pt idx="2235">46500</cx:pt>
          <cx:pt idx="2236">43000</cx:pt>
          <cx:pt idx="2237">97995</cx:pt>
          <cx:pt idx="2238">89950</cx:pt>
          <cx:pt idx="2239">85000</cx:pt>
          <cx:pt idx="2240">56000</cx:pt>
          <cx:pt idx="2241">85000</cx:pt>
          <cx:pt idx="2242">128000</cx:pt>
          <cx:pt idx="2243">72450</cx:pt>
          <cx:pt idx="2244">46500</cx:pt>
          <cx:pt idx="2245">46500</cx:pt>
          <cx:pt idx="2246">94500</cx:pt>
          <cx:pt idx="2247">44500</cx:pt>
          <cx:pt idx="2248">46500</cx:pt>
          <cx:pt idx="2249">52000</cx:pt>
          <cx:pt idx="2250">45000</cx:pt>
          <cx:pt idx="2251">125000</cx:pt>
          <cx:pt idx="2252">59995</cx:pt>
          <cx:pt idx="2253">30000</cx:pt>
          <cx:pt idx="2254">22420</cx:pt>
          <cx:pt idx="2255">66000</cx:pt>
          <cx:pt idx="2256">52000</cx:pt>
          <cx:pt idx="2257">45000</cx:pt>
          <cx:pt idx="2258">60000</cx:pt>
          <cx:pt idx="2259">43000</cx:pt>
          <cx:pt idx="2260">159950</cx:pt>
          <cx:pt idx="2261">124950</cx:pt>
          <cx:pt idx="2262">74950</cx:pt>
          <cx:pt idx="2263">78000</cx:pt>
          <cx:pt idx="2264">70000</cx:pt>
          <cx:pt idx="2265">106000</cx:pt>
          <cx:pt idx="2266">109950</cx:pt>
          <cx:pt idx="2267">89950</cx:pt>
          <cx:pt idx="2268">89000</cx:pt>
          <cx:pt idx="2269">60000</cx:pt>
          <cx:pt idx="2270">85995</cx:pt>
          <cx:pt idx="2271">237950</cx:pt>
          <cx:pt idx="2272">28000</cx:pt>
          <cx:pt idx="2273">435000</cx:pt>
          <cx:pt idx="2274">151000</cx:pt>
          <cx:pt idx="2275">99000</cx:pt>
          <cx:pt idx="2276">168000</cx:pt>
          <cx:pt idx="2277">80000</cx:pt>
          <cx:pt idx="2278">225000</cx:pt>
          <cx:pt idx="2279">249000</cx:pt>
          <cx:pt idx="2280">245000</cx:pt>
          <cx:pt idx="2281">82000</cx:pt>
          <cx:pt idx="2282">119000</cx:pt>
          <cx:pt idx="2283">440000</cx:pt>
          <cx:pt idx="2284">124000</cx:pt>
          <cx:pt idx="2285">146000</cx:pt>
          <cx:pt idx="2286">135000</cx:pt>
          <cx:pt idx="2287">145995</cx:pt>
          <cx:pt idx="2288">79500</cx:pt>
          <cx:pt idx="2289">55500</cx:pt>
          <cx:pt idx="2290">78750</cx:pt>
          <cx:pt idx="2291">49950</cx:pt>
          <cx:pt idx="2292">96000</cx:pt>
          <cx:pt idx="2293">229000</cx:pt>
          <cx:pt idx="2294">35000</cx:pt>
          <cx:pt idx="2295">28500</cx:pt>
          <cx:pt idx="2296">320000</cx:pt>
          <cx:pt idx="2297">56000</cx:pt>
          <cx:pt idx="2298">116500</cx:pt>
          <cx:pt idx="2299">175000</cx:pt>
          <cx:pt idx="2300">42000</cx:pt>
          <cx:pt idx="2301">42000</cx:pt>
          <cx:pt idx="2302">64000</cx:pt>
          <cx:pt idx="2303">42000</cx:pt>
          <cx:pt idx="2304">29950</cx:pt>
          <cx:pt idx="2305">135000</cx:pt>
          <cx:pt idx="2306">105995</cx:pt>
          <cx:pt idx="2307">38500</cx:pt>
          <cx:pt idx="2308">115500</cx:pt>
          <cx:pt idx="2309">43000</cx:pt>
          <cx:pt idx="2310">82500</cx:pt>
          <cx:pt idx="2311">74500</cx:pt>
          <cx:pt idx="2312">33000</cx:pt>
          <cx:pt idx="2313">85995</cx:pt>
          <cx:pt idx="2314">64500</cx:pt>
          <cx:pt idx="2315">81950</cx:pt>
          <cx:pt idx="2316">63000</cx:pt>
          <cx:pt idx="2317">97000</cx:pt>
          <cx:pt idx="2318">70000</cx:pt>
          <cx:pt idx="2319">139500</cx:pt>
          <cx:pt idx="2320">64500</cx:pt>
          <cx:pt idx="2321">50995</cx:pt>
          <cx:pt idx="2322">130000</cx:pt>
          <cx:pt idx="2323">46500</cx:pt>
          <cx:pt idx="2324">39000</cx:pt>
          <cx:pt idx="2325">154950</cx:pt>
          <cx:pt idx="2326">95500</cx:pt>
          <cx:pt idx="2327">73500</cx:pt>
          <cx:pt idx="2328">50950</cx:pt>
          <cx:pt idx="2329">25500</cx:pt>
          <cx:pt idx="2330">99950</cx:pt>
          <cx:pt idx="2331">81500</cx:pt>
          <cx:pt idx="2332">156950</cx:pt>
          <cx:pt idx="2333">73500</cx:pt>
          <cx:pt idx="2334">110000</cx:pt>
          <cx:pt idx="2335">80000</cx:pt>
          <cx:pt idx="2336">34950</cx:pt>
          <cx:pt idx="2337">98950</cx:pt>
          <cx:pt idx="2338">85000</cx:pt>
          <cx:pt idx="2339">277500</cx:pt>
          <cx:pt idx="2340">205000</cx:pt>
          <cx:pt idx="2341">124000</cx:pt>
          <cx:pt idx="2342">31500</cx:pt>
          <cx:pt idx="2343">75000</cx:pt>
          <cx:pt idx="2344">57500</cx:pt>
          <cx:pt idx="2345">110000</cx:pt>
          <cx:pt idx="2346">177000</cx:pt>
          <cx:pt idx="2347">55000</cx:pt>
          <cx:pt idx="2348">35000</cx:pt>
          <cx:pt idx="2349">309950</cx:pt>
          <cx:pt idx="2350">140000</cx:pt>
          <cx:pt idx="2351">53500</cx:pt>
          <cx:pt idx="2352">257000</cx:pt>
          <cx:pt idx="2353">216000</cx:pt>
          <cx:pt idx="2354">138032</cx:pt>
          <cx:pt idx="2355">175995</cx:pt>
          <cx:pt idx="2356">36500</cx:pt>
          <cx:pt idx="2357">169950</cx:pt>
          <cx:pt idx="2358">115500</cx:pt>
          <cx:pt idx="2359">60000</cx:pt>
          <cx:pt idx="2360">104000</cx:pt>
          <cx:pt idx="2361">299995</cx:pt>
          <cx:pt idx="2362">202000</cx:pt>
          <cx:pt idx="2363">121000</cx:pt>
          <cx:pt idx="2364">103000</cx:pt>
          <cx:pt idx="2365">134950</cx:pt>
          <cx:pt idx="2366">156000</cx:pt>
          <cx:pt idx="2367">80000</cx:pt>
          <cx:pt idx="2368">81000</cx:pt>
          <cx:pt idx="2369">134000</cx:pt>
          <cx:pt idx="2370">500000</cx:pt>
          <cx:pt idx="2371">67950</cx:pt>
          <cx:pt idx="2372">185000</cx:pt>
          <cx:pt idx="2373">160000</cx:pt>
          <cx:pt idx="2374">31500</cx:pt>
          <cx:pt idx="2375">112500</cx:pt>
          <cx:pt idx="2376">120000</cx:pt>
          <cx:pt idx="2377">172500</cx:pt>
          <cx:pt idx="2378">74000</cx:pt>
          <cx:pt idx="2379">55000</cx:pt>
          <cx:pt idx="2380">45000</cx:pt>
          <cx:pt idx="2381">39950</cx:pt>
          <cx:pt idx="2382">148000</cx:pt>
          <cx:pt idx="2383">57500</cx:pt>
          <cx:pt idx="2384">72000</cx:pt>
          <cx:pt idx="2385">124000</cx:pt>
          <cx:pt idx="2386">51500</cx:pt>
          <cx:pt idx="2387">114000</cx:pt>
          <cx:pt idx="2388">31500</cx:pt>
          <cx:pt idx="2389">114950</cx:pt>
          <cx:pt idx="2390">33950</cx:pt>
          <cx:pt idx="2391">115000</cx:pt>
          <cx:pt idx="2392">44950</cx:pt>
          <cx:pt idx="2393">57000</cx:pt>
          <cx:pt idx="2394">195000</cx:pt>
          <cx:pt idx="2395">82000</cx:pt>
          <cx:pt idx="2396">229950</cx:pt>
          <cx:pt idx="2397">145000</cx:pt>
          <cx:pt idx="2398">52500</cx:pt>
          <cx:pt idx="2399">70000</cx:pt>
          <cx:pt idx="2400">160000</cx:pt>
          <cx:pt idx="2401">89000</cx:pt>
          <cx:pt idx="2402">80000</cx:pt>
          <cx:pt idx="2403">84000</cx:pt>
          <cx:pt idx="2404">43000</cx:pt>
          <cx:pt idx="2405">85000</cx:pt>
          <cx:pt idx="2406">155000</cx:pt>
          <cx:pt idx="2407">107500</cx:pt>
          <cx:pt idx="2408">75000</cx:pt>
          <cx:pt idx="2409">39750</cx:pt>
          <cx:pt idx="2410">32950</cx:pt>
          <cx:pt idx="2411">89995</cx:pt>
          <cx:pt idx="2412">92500</cx:pt>
          <cx:pt idx="2413">93000</cx:pt>
          <cx:pt idx="2414">145000</cx:pt>
          <cx:pt idx="2415">120000</cx:pt>
          <cx:pt idx="2416">124000</cx:pt>
          <cx:pt idx="2417">64500</cx:pt>
          <cx:pt idx="2418">82000</cx:pt>
          <cx:pt idx="2419">89950</cx:pt>
          <cx:pt idx="2420">42000</cx:pt>
          <cx:pt idx="2421">122500</cx:pt>
          <cx:pt idx="2422">104750</cx:pt>
          <cx:pt idx="2423">115000</cx:pt>
          <cx:pt idx="2424">69950</cx:pt>
          <cx:pt idx="2425">29500</cx:pt>
          <cx:pt idx="2426">15500</cx:pt>
          <cx:pt idx="2427">81000</cx:pt>
          <cx:pt idx="2428">42500</cx:pt>
          <cx:pt idx="2429">104950</cx:pt>
          <cx:pt idx="2430">137500</cx:pt>
          <cx:pt idx="2431">250000</cx:pt>
          <cx:pt idx="2432">85000</cx:pt>
          <cx:pt idx="2433">143500</cx:pt>
          <cx:pt idx="2434">59950</cx:pt>
          <cx:pt idx="2435">104650</cx:pt>
          <cx:pt idx="2436">51000</cx:pt>
          <cx:pt idx="2437">26500</cx:pt>
          <cx:pt idx="2438">67500</cx:pt>
          <cx:pt idx="2439">32950</cx:pt>
          <cx:pt idx="2440">89000</cx:pt>
          <cx:pt idx="2441">104650</cx:pt>
          <cx:pt idx="2442">74000</cx:pt>
          <cx:pt idx="2443">37500</cx:pt>
          <cx:pt idx="2444">82500</cx:pt>
          <cx:pt idx="2445">48000</cx:pt>
          <cx:pt idx="2446">78500</cx:pt>
          <cx:pt idx="2447">59995</cx:pt>
          <cx:pt idx="2448">69000</cx:pt>
          <cx:pt idx="2449">151950</cx:pt>
          <cx:pt idx="2450">114000</cx:pt>
          <cx:pt idx="2451">174930</cx:pt>
          <cx:pt idx="2452">140280</cx:pt>
          <cx:pt idx="2453">79000</cx:pt>
          <cx:pt idx="2454">38000</cx:pt>
          <cx:pt idx="2455">78500</cx:pt>
          <cx:pt idx="2456">13600</cx:pt>
          <cx:pt idx="2457">222000</cx:pt>
          <cx:pt idx="2458">155000</cx:pt>
          <cx:pt idx="2459">305000</cx:pt>
          <cx:pt idx="2460">54450</cx:pt>
          <cx:pt idx="2461">97000</cx:pt>
          <cx:pt idx="2462">172000</cx:pt>
          <cx:pt idx="2463">94995</cx:pt>
          <cx:pt idx="2464">117000</cx:pt>
          <cx:pt idx="2465">116000</cx:pt>
          <cx:pt idx="2466">95000</cx:pt>
          <cx:pt idx="2467">103000</cx:pt>
          <cx:pt idx="2468">29500</cx:pt>
          <cx:pt idx="2469">115000</cx:pt>
          <cx:pt idx="2470">120000</cx:pt>
          <cx:pt idx="2471">44950</cx:pt>
          <cx:pt idx="2472">215000</cx:pt>
          <cx:pt idx="2473">115000</cx:pt>
          <cx:pt idx="2474">180000</cx:pt>
          <cx:pt idx="2475">33950</cx:pt>
          <cx:pt idx="2476">58000</cx:pt>
          <cx:pt idx="2477">75000</cx:pt>
          <cx:pt idx="2478">41500</cx:pt>
          <cx:pt idx="2479">30000</cx:pt>
          <cx:pt idx="2480">98950</cx:pt>
          <cx:pt idx="2481">36000</cx:pt>
          <cx:pt idx="2482">40500</cx:pt>
          <cx:pt idx="2483">89500</cx:pt>
          <cx:pt idx="2484">78000</cx:pt>
          <cx:pt idx="2485">33950</cx:pt>
          <cx:pt idx="2486">165000</cx:pt>
          <cx:pt idx="2487">181000</cx:pt>
          <cx:pt idx="2488">90000</cx:pt>
          <cx:pt idx="2489">119500</cx:pt>
          <cx:pt idx="2490">123500</cx:pt>
          <cx:pt idx="2491">156500</cx:pt>
          <cx:pt idx="2492">57500</cx:pt>
          <cx:pt idx="2493">237500</cx:pt>
          <cx:pt idx="2494">59950</cx:pt>
          <cx:pt idx="2495">97000</cx:pt>
          <cx:pt idx="2496">51500</cx:pt>
          <cx:pt idx="2497">165000</cx:pt>
          <cx:pt idx="2498">37000</cx:pt>
          <cx:pt idx="2499">55000</cx:pt>
          <cx:pt idx="2500">198458</cx:pt>
          <cx:pt idx="2501">115000</cx:pt>
          <cx:pt idx="2502">125000</cx:pt>
          <cx:pt idx="2503">77000</cx:pt>
          <cx:pt idx="2504">40000</cx:pt>
          <cx:pt idx="2505">206000</cx:pt>
          <cx:pt idx="2506">85000</cx:pt>
          <cx:pt idx="2507">65000</cx:pt>
          <cx:pt idx="2508">145000</cx:pt>
          <cx:pt idx="2509">73500</cx:pt>
          <cx:pt idx="2510">73500</cx:pt>
          <cx:pt idx="2511">156000</cx:pt>
          <cx:pt idx="2512">118000</cx:pt>
          <cx:pt idx="2513">128000</cx:pt>
          <cx:pt idx="2514">70000</cx:pt>
          <cx:pt idx="2515">38950</cx:pt>
          <cx:pt idx="2516">52000</cx:pt>
          <cx:pt idx="2517">49950</cx:pt>
          <cx:pt idx="2518">110000</cx:pt>
          <cx:pt idx="2519">27500</cx:pt>
          <cx:pt idx="2520">42500</cx:pt>
          <cx:pt idx="2521">119950</cx:pt>
          <cx:pt idx="2522">55950</cx:pt>
          <cx:pt idx="2523">110000</cx:pt>
          <cx:pt idx="2524">115750</cx:pt>
          <cx:pt idx="2525">97500</cx:pt>
          <cx:pt idx="2526">150000</cx:pt>
          <cx:pt idx="2527">121000</cx:pt>
          <cx:pt idx="2528">105000</cx:pt>
          <cx:pt idx="2529">59950</cx:pt>
          <cx:pt idx="2530">173500</cx:pt>
          <cx:pt idx="2531">90000</cx:pt>
          <cx:pt idx="2532">51500</cx:pt>
          <cx:pt idx="2533">65000</cx:pt>
          <cx:pt idx="2534">135000</cx:pt>
          <cx:pt idx="2535">411007</cx:pt>
          <cx:pt idx="2536">105000</cx:pt>
          <cx:pt idx="2537">95000</cx:pt>
          <cx:pt idx="2538">135000</cx:pt>
          <cx:pt idx="2539">73000</cx:pt>
          <cx:pt idx="2540">137950</cx:pt>
          <cx:pt idx="2541">215000</cx:pt>
          <cx:pt idx="2542">125000</cx:pt>
          <cx:pt idx="2543">69949</cx:pt>
          <cx:pt idx="2544">95000</cx:pt>
          <cx:pt idx="2545">125000</cx:pt>
          <cx:pt idx="2546">54000</cx:pt>
          <cx:pt idx="2547">70950</cx:pt>
          <cx:pt idx="2548">49000</cx:pt>
          <cx:pt idx="2549">180000</cx:pt>
          <cx:pt idx="2550">230000</cx:pt>
          <cx:pt idx="2551">135000</cx:pt>
          <cx:pt idx="2552">232500</cx:pt>
          <cx:pt idx="2553">119500</cx:pt>
          <cx:pt idx="2554">133495</cx:pt>
          <cx:pt idx="2555">43000</cx:pt>
          <cx:pt idx="2556">160000</cx:pt>
          <cx:pt idx="2557">160000</cx:pt>
          <cx:pt idx="2558">36000</cx:pt>
          <cx:pt idx="2559">45500</cx:pt>
          <cx:pt idx="2560">172500</cx:pt>
          <cx:pt idx="2561">78000</cx:pt>
          <cx:pt idx="2562">53800</cx:pt>
          <cx:pt idx="2563">29000</cx:pt>
          <cx:pt idx="2564">8000</cx:pt>
          <cx:pt idx="2565">94995</cx:pt>
          <cx:pt idx="2566">97000</cx:pt>
          <cx:pt idx="2567">41000</cx:pt>
          <cx:pt idx="2568">31000</cx:pt>
          <cx:pt idx="2569">140000</cx:pt>
          <cx:pt idx="2570">145950</cx:pt>
          <cx:pt idx="2571">89000</cx:pt>
          <cx:pt idx="2572">160000</cx:pt>
          <cx:pt idx="2573">40000</cx:pt>
          <cx:pt idx="2574">49950</cx:pt>
          <cx:pt idx="2575">97995</cx:pt>
          <cx:pt idx="2576">137000</cx:pt>
          <cx:pt idx="2577">59950</cx:pt>
          <cx:pt idx="2578">65000</cx:pt>
          <cx:pt idx="2579">162500</cx:pt>
          <cx:pt idx="2580">224000</cx:pt>
          <cx:pt idx="2581">77000</cx:pt>
          <cx:pt idx="2582">58080</cx:pt>
          <cx:pt idx="2583">31500</cx:pt>
          <cx:pt idx="2584">52000</cx:pt>
          <cx:pt idx="2585">76575</cx:pt>
          <cx:pt idx="2586">20000</cx:pt>
          <cx:pt idx="2587">30000</cx:pt>
          <cx:pt idx="2588">65000</cx:pt>
          <cx:pt idx="2589">34500</cx:pt>
          <cx:pt idx="2590">76575</cx:pt>
          <cx:pt idx="2591">90500</cx:pt>
          <cx:pt idx="2592">149950</cx:pt>
          <cx:pt idx="2593">29000</cx:pt>
          <cx:pt idx="2594">53000</cx:pt>
          <cx:pt idx="2595">73000</cx:pt>
          <cx:pt idx="2596">66950</cx:pt>
          <cx:pt idx="2597">115000</cx:pt>
          <cx:pt idx="2598">130000</cx:pt>
          <cx:pt idx="2599">53000</cx:pt>
          <cx:pt idx="2600">103500</cx:pt>
          <cx:pt idx="2601">184000</cx:pt>
          <cx:pt idx="2602">45000</cx:pt>
          <cx:pt idx="2603">154995</cx:pt>
          <cx:pt idx="2604">99500</cx:pt>
          <cx:pt idx="2605">157500</cx:pt>
          <cx:pt idx="2606">145000</cx:pt>
          <cx:pt idx="2607">45500</cx:pt>
          <cx:pt idx="2608">73500</cx:pt>
          <cx:pt idx="2609">160000</cx:pt>
          <cx:pt idx="2610">45750</cx:pt>
          <cx:pt idx="2611">63475</cx:pt>
          <cx:pt idx="2612">103000</cx:pt>
          <cx:pt idx="2613">40800</cx:pt>
          <cx:pt idx="2614">99950</cx:pt>
          <cx:pt idx="2615">160000</cx:pt>
          <cx:pt idx="2616">160950</cx:pt>
          <cx:pt idx="2617">39000</cx:pt>
          <cx:pt idx="2618">78500</cx:pt>
          <cx:pt idx="2619">40000</cx:pt>
          <cx:pt idx="2620">359000</cx:pt>
          <cx:pt idx="2621">136000</cx:pt>
          <cx:pt idx="2622">79950</cx:pt>
          <cx:pt idx="2623">33500</cx:pt>
          <cx:pt idx="2624">34995</cx:pt>
          <cx:pt idx="2625">30000</cx:pt>
          <cx:pt idx="2626">124995</cx:pt>
          <cx:pt idx="2627">144500</cx:pt>
          <cx:pt idx="2628">71950</cx:pt>
          <cx:pt idx="2629">30000</cx:pt>
          <cx:pt idx="2630">190000</cx:pt>
          <cx:pt idx="2631">118000</cx:pt>
          <cx:pt idx="2632">41000</cx:pt>
          <cx:pt idx="2633">127000</cx:pt>
          <cx:pt idx="2634">176500</cx:pt>
          <cx:pt idx="2635">167500</cx:pt>
          <cx:pt idx="2636">153950</cx:pt>
          <cx:pt idx="2637">76000</cx:pt>
          <cx:pt idx="2638">161000</cx:pt>
          <cx:pt idx="2639">124000</cx:pt>
          <cx:pt idx="2640">45000</cx:pt>
          <cx:pt idx="2641">133500</cx:pt>
          <cx:pt idx="2642">312500</cx:pt>
          <cx:pt idx="2643">54500</cx:pt>
          <cx:pt idx="2644">51500</cx:pt>
          <cx:pt idx="2645">112950</cx:pt>
          <cx:pt idx="2646">111995</cx:pt>
          <cx:pt idx="2647">99500</cx:pt>
          <cx:pt idx="2648">127000</cx:pt>
          <cx:pt idx="2649">130000</cx:pt>
          <cx:pt idx="2650">120000</cx:pt>
          <cx:pt idx="2651">120000</cx:pt>
          <cx:pt idx="2652">37000</cx:pt>
          <cx:pt idx="2653">42000</cx:pt>
          <cx:pt idx="2654">249995</cx:pt>
          <cx:pt idx="2655">79950</cx:pt>
          <cx:pt idx="2656">39500</cx:pt>
          <cx:pt idx="2657">45500</cx:pt>
          <cx:pt idx="2658">110500</cx:pt>
          <cx:pt idx="2659">85000</cx:pt>
          <cx:pt idx="2660">94995</cx:pt>
          <cx:pt idx="2661">87000</cx:pt>
          <cx:pt idx="2662">118745</cx:pt>
          <cx:pt idx="2663">43000</cx:pt>
          <cx:pt idx="2664">55500</cx:pt>
          <cx:pt idx="2665">138000</cx:pt>
          <cx:pt idx="2666">148950</cx:pt>
          <cx:pt idx="2667">99950</cx:pt>
          <cx:pt idx="2668">34000</cx:pt>
          <cx:pt idx="2669">66000</cx:pt>
          <cx:pt idx="2670">104950</cx:pt>
          <cx:pt idx="2671">130000</cx:pt>
          <cx:pt idx="2672">52950</cx:pt>
          <cx:pt idx="2673">185000</cx:pt>
          <cx:pt idx="2674">101250</cx:pt>
          <cx:pt idx="2675">114500</cx:pt>
          <cx:pt idx="2676">116000</cx:pt>
          <cx:pt idx="2677">85000</cx:pt>
          <cx:pt idx="2678">172500</cx:pt>
          <cx:pt idx="2679">99950</cx:pt>
          <cx:pt idx="2680">67000</cx:pt>
          <cx:pt idx="2681">135000</cx:pt>
          <cx:pt idx="2682">29890</cx:pt>
          <cx:pt idx="2683">15000</cx:pt>
          <cx:pt idx="2684">124000</cx:pt>
          <cx:pt idx="2685">47250</cx:pt>
          <cx:pt idx="2686">85000</cx:pt>
          <cx:pt idx="2687">73500</cx:pt>
          <cx:pt idx="2688">59950</cx:pt>
          <cx:pt idx="2689">45500</cx:pt>
          <cx:pt idx="2690">172500</cx:pt>
          <cx:pt idx="2691">39000</cx:pt>
          <cx:pt idx="2692">27000</cx:pt>
          <cx:pt idx="2693">205000</cx:pt>
          <cx:pt idx="2694">85995</cx:pt>
          <cx:pt idx="2695">119500</cx:pt>
          <cx:pt idx="2696">30500</cx:pt>
          <cx:pt idx="2697">210000</cx:pt>
          <cx:pt idx="2698">160000</cx:pt>
          <cx:pt idx="2699">138500</cx:pt>
          <cx:pt idx="2700">87000</cx:pt>
          <cx:pt idx="2701">162000</cx:pt>
          <cx:pt idx="2702">30500</cx:pt>
          <cx:pt idx="2703">47500</cx:pt>
          <cx:pt idx="2704">95000</cx:pt>
          <cx:pt idx="2705">74000</cx:pt>
          <cx:pt idx="2706">124999</cx:pt>
          <cx:pt idx="2707">37950</cx:pt>
          <cx:pt idx="2708">235000</cx:pt>
          <cx:pt idx="2709">79500</cx:pt>
          <cx:pt idx="2710">195000</cx:pt>
          <cx:pt idx="2711">88000</cx:pt>
          <cx:pt idx="2712">160000</cx:pt>
          <cx:pt idx="2713">43500</cx:pt>
          <cx:pt idx="2714">73500</cx:pt>
          <cx:pt idx="2715">142500</cx:pt>
          <cx:pt idx="2716">310000</cx:pt>
          <cx:pt idx="2717">87000</cx:pt>
          <cx:pt idx="2718">121000</cx:pt>
          <cx:pt idx="2719">85995</cx:pt>
          <cx:pt idx="2720">131450</cx:pt>
          <cx:pt idx="2721">145000</cx:pt>
          <cx:pt idx="2722">115000</cx:pt>
          <cx:pt idx="2723">125000</cx:pt>
          <cx:pt idx="2724">120000</cx:pt>
          <cx:pt idx="2725">41500</cx:pt>
          <cx:pt idx="2726">235000</cx:pt>
          <cx:pt idx="2727">104650</cx:pt>
          <cx:pt idx="2728">81500</cx:pt>
          <cx:pt idx="2729">156500</cx:pt>
          <cx:pt idx="2730">112950</cx:pt>
          <cx:pt idx="2731">178000</cx:pt>
          <cx:pt idx="2732">30500</cx:pt>
          <cx:pt idx="2733">84000</cx:pt>
          <cx:pt idx="2734">140280</cx:pt>
          <cx:pt idx="2735">124000</cx:pt>
          <cx:pt idx="2736">79500</cx:pt>
          <cx:pt idx="2737">119500</cx:pt>
          <cx:pt idx="2738">23950</cx:pt>
          <cx:pt idx="2739">76575</cx:pt>
          <cx:pt idx="2740">129950</cx:pt>
          <cx:pt idx="2741">140000</cx:pt>
          <cx:pt idx="2742">175000</cx:pt>
          <cx:pt idx="2743">125000</cx:pt>
          <cx:pt idx="2744">74000</cx:pt>
          <cx:pt idx="2745">89995</cx:pt>
          <cx:pt idx="2746">68000</cx:pt>
          <cx:pt idx="2747">31000</cx:pt>
          <cx:pt idx="2748">135000</cx:pt>
          <cx:pt idx="2749">53000</cx:pt>
          <cx:pt idx="2750">79950</cx:pt>
          <cx:pt idx="2751">74950</cx:pt>
          <cx:pt idx="2752">249995</cx:pt>
          <cx:pt idx="2753">125000</cx:pt>
          <cx:pt idx="2754">67000</cx:pt>
          <cx:pt idx="2755">41500</cx:pt>
          <cx:pt idx="2756">45000</cx:pt>
          <cx:pt idx="2757">51950</cx:pt>
          <cx:pt idx="2758">40000</cx:pt>
          <cx:pt idx="2759">115000</cx:pt>
          <cx:pt idx="2760">33000</cx:pt>
          <cx:pt idx="2761">89000</cx:pt>
          <cx:pt idx="2762">172500</cx:pt>
          <cx:pt idx="2763">47500</cx:pt>
          <cx:pt idx="2764">6000</cx:pt>
          <cx:pt idx="2765">96500</cx:pt>
          <cx:pt idx="2766">112000</cx:pt>
          <cx:pt idx="2767">147500</cx:pt>
          <cx:pt idx="2768">560000</cx:pt>
          <cx:pt idx="2769">200000</cx:pt>
          <cx:pt idx="2770">142495</cx:pt>
          <cx:pt idx="2771">106000</cx:pt>
          <cx:pt idx="2772">130000</cx:pt>
          <cx:pt idx="2773">162500</cx:pt>
          <cx:pt idx="2774">120000</cx:pt>
          <cx:pt idx="2775">70000</cx:pt>
          <cx:pt idx="2776">130000</cx:pt>
          <cx:pt idx="2777">32000</cx:pt>
          <cx:pt idx="2778">89000</cx:pt>
          <cx:pt idx="2779">67950</cx:pt>
          <cx:pt idx="2780">135000</cx:pt>
          <cx:pt idx="2781">29950</cx:pt>
          <cx:pt idx="2782">82500</cx:pt>
          <cx:pt idx="2783">42500</cx:pt>
          <cx:pt idx="2784">53500</cx:pt>
          <cx:pt idx="2785">43500</cx:pt>
          <cx:pt idx="2786">85000</cx:pt>
          <cx:pt idx="2787">99950</cx:pt>
          <cx:pt idx="2788">230000</cx:pt>
          <cx:pt idx="2789">48500</cx:pt>
          <cx:pt idx="2790">45000</cx:pt>
          <cx:pt idx="2791">43000</cx:pt>
          <cx:pt idx="2792">75000</cx:pt>
          <cx:pt idx="2793">115500</cx:pt>
          <cx:pt idx="2794">115000</cx:pt>
          <cx:pt idx="2795">104650</cx:pt>
          <cx:pt idx="2796">33950</cx:pt>
          <cx:pt idx="2797">145000</cx:pt>
          <cx:pt idx="2798">45000</cx:pt>
          <cx:pt idx="2799">59950</cx:pt>
          <cx:pt idx="2800">157500</cx:pt>
          <cx:pt idx="2801">29995</cx:pt>
          <cx:pt idx="2802">190000</cx:pt>
          <cx:pt idx="2803">30500</cx:pt>
          <cx:pt idx="2804">84950</cx:pt>
          <cx:pt idx="2805">106500</cx:pt>
          <cx:pt idx="2806">116000</cx:pt>
          <cx:pt idx="2807">116000</cx:pt>
          <cx:pt idx="2808">97500</cx:pt>
          <cx:pt idx="2809">110000</cx:pt>
          <cx:pt idx="2810">133000</cx:pt>
          <cx:pt idx="2811">59950</cx:pt>
          <cx:pt idx="2812">49995</cx:pt>
          <cx:pt idx="2813">101000</cx:pt>
          <cx:pt idx="2814">134000</cx:pt>
          <cx:pt idx="2815">146950</cx:pt>
          <cx:pt idx="2816">58000</cx:pt>
          <cx:pt idx="2817">53000</cx:pt>
          <cx:pt idx="2818">135000</cx:pt>
          <cx:pt idx="2819">102750</cx:pt>
          <cx:pt idx="2820">28000</cx:pt>
          <cx:pt idx="2821">79500</cx:pt>
          <cx:pt idx="2822">55950</cx:pt>
          <cx:pt idx="2823">124000</cx:pt>
          <cx:pt idx="2824">75000</cx:pt>
          <cx:pt idx="2825">91950</cx:pt>
          <cx:pt idx="2826">83700</cx:pt>
          <cx:pt idx="2827">182950</cx:pt>
          <cx:pt idx="2828">72000</cx:pt>
          <cx:pt idx="2829">139950</cx:pt>
          <cx:pt idx="2830">67950</cx:pt>
          <cx:pt idx="2831">114000</cx:pt>
          <cx:pt idx="2832">169950</cx:pt>
          <cx:pt idx="2833">60000</cx:pt>
          <cx:pt idx="2834">160000</cx:pt>
          <cx:pt idx="2835">51500</cx:pt>
          <cx:pt idx="2836">130000</cx:pt>
          <cx:pt idx="2837">228000</cx:pt>
          <cx:pt idx="2838">32995</cx:pt>
          <cx:pt idx="2839">47500</cx:pt>
          <cx:pt idx="2840">28500</cx:pt>
          <cx:pt idx="2841">242000</cx:pt>
          <cx:pt idx="2842">119000</cx:pt>
          <cx:pt idx="2843">28950</cx:pt>
          <cx:pt idx="2844">90000</cx:pt>
          <cx:pt idx="2845">139950</cx:pt>
          <cx:pt idx="2846">132000</cx:pt>
          <cx:pt idx="2847">195000</cx:pt>
          <cx:pt idx="2848">164000</cx:pt>
          <cx:pt idx="2849">53000</cx:pt>
          <cx:pt idx="2850">115000</cx:pt>
          <cx:pt idx="2851">16950</cx:pt>
          <cx:pt idx="2852">59995</cx:pt>
          <cx:pt idx="2853">138000</cx:pt>
          <cx:pt idx="2854">124999</cx:pt>
          <cx:pt idx="2855">198750</cx:pt>
          <cx:pt idx="2856">81500</cx:pt>
          <cx:pt idx="2857">214950</cx:pt>
          <cx:pt idx="2858">85995</cx:pt>
          <cx:pt idx="2859">195000</cx:pt>
          <cx:pt idx="2860">122500</cx:pt>
          <cx:pt idx="2861">87000</cx:pt>
          <cx:pt idx="2862">159950</cx:pt>
          <cx:pt idx="2863">154000</cx:pt>
          <cx:pt idx="2864">154995</cx:pt>
          <cx:pt idx="2865">242000</cx:pt>
          <cx:pt idx="2866">55000</cx:pt>
          <cx:pt idx="2867">365000</cx:pt>
          <cx:pt idx="2868">64000</cx:pt>
          <cx:pt idx="2869">204500</cx:pt>
          <cx:pt idx="2870">148000</cx:pt>
          <cx:pt idx="2871">63500</cx:pt>
          <cx:pt idx="2872">80000</cx:pt>
          <cx:pt idx="2873">135000</cx:pt>
          <cx:pt idx="2874">44950</cx:pt>
          <cx:pt idx="2875">270000</cx:pt>
          <cx:pt idx="2876">98950</cx:pt>
          <cx:pt idx="2877">77000</cx:pt>
          <cx:pt idx="2878">31000</cx:pt>
          <cx:pt idx="2879">119900</cx:pt>
          <cx:pt idx="2880">77000</cx:pt>
          <cx:pt idx="2881">27500</cx:pt>
          <cx:pt idx="2882">249000</cx:pt>
          <cx:pt idx="2883">92500</cx:pt>
          <cx:pt idx="2884">195000</cx:pt>
          <cx:pt idx="2885">114500</cx:pt>
          <cx:pt idx="2886">91000</cx:pt>
          <cx:pt idx="2887">117600</cx:pt>
          <cx:pt idx="2888">22000</cx:pt>
          <cx:pt idx="2889">89500</cx:pt>
          <cx:pt idx="2890">139000</cx:pt>
          <cx:pt idx="2891">49950</cx:pt>
          <cx:pt idx="2892">80500</cx:pt>
          <cx:pt idx="2893">30000</cx:pt>
          <cx:pt idx="2894">62000</cx:pt>
          <cx:pt idx="2895">17000</cx:pt>
          <cx:pt idx="2896">96995</cx:pt>
          <cx:pt idx="2897">142500</cx:pt>
          <cx:pt idx="2898">95000</cx:pt>
          <cx:pt idx="2899">6000</cx:pt>
          <cx:pt idx="2900">159500</cx:pt>
          <cx:pt idx="2901">175995</cx:pt>
          <cx:pt idx="2902">87500</cx:pt>
          <cx:pt idx="2903">116875</cx:pt>
          <cx:pt idx="2904">130000</cx:pt>
          <cx:pt idx="2905">126000</cx:pt>
          <cx:pt idx="2906">120000</cx:pt>
          <cx:pt idx="2907">146000</cx:pt>
          <cx:pt idx="2908">124000</cx:pt>
          <cx:pt idx="2909">30250</cx:pt>
          <cx:pt idx="2910">116500</cx:pt>
          <cx:pt idx="2911">105000</cx:pt>
          <cx:pt idx="2912">87000</cx:pt>
          <cx:pt idx="2913">118000</cx:pt>
          <cx:pt idx="2914">36000</cx:pt>
          <cx:pt idx="2915">89000</cx:pt>
          <cx:pt idx="2916">67000</cx:pt>
          <cx:pt idx="2917">95288</cx:pt>
          <cx:pt idx="2918">66000</cx:pt>
          <cx:pt idx="2919">60000</cx:pt>
          <cx:pt idx="2920">110000</cx:pt>
          <cx:pt idx="2921">28000</cx:pt>
          <cx:pt idx="2922">50000</cx:pt>
          <cx:pt idx="2923">52000</cx:pt>
          <cx:pt idx="2924">42000</cx:pt>
          <cx:pt idx="2925">130000</cx:pt>
          <cx:pt idx="2926">39995</cx:pt>
          <cx:pt idx="2927">135000</cx:pt>
          <cx:pt idx="2928">115000</cx:pt>
          <cx:pt idx="2929">82000</cx:pt>
          <cx:pt idx="2930">144000</cx:pt>
          <cx:pt idx="2931">282500</cx:pt>
          <cx:pt idx="2932">280000</cx:pt>
          <cx:pt idx="2933">79500</cx:pt>
          <cx:pt idx="2934">124000</cx:pt>
          <cx:pt idx="2935">149950</cx:pt>
          <cx:pt idx="2936">45000</cx:pt>
          <cx:pt idx="2937">112000</cx:pt>
          <cx:pt idx="2938">93000</cx:pt>
          <cx:pt idx="2939">65000</cx:pt>
          <cx:pt idx="2940">238000</cx:pt>
          <cx:pt idx="2941">145000</cx:pt>
          <cx:pt idx="2942">87000</cx:pt>
          <cx:pt idx="2943">77000</cx:pt>
          <cx:pt idx="2944">160000</cx:pt>
          <cx:pt idx="2945">59950</cx:pt>
          <cx:pt idx="2946">24500</cx:pt>
          <cx:pt idx="2947">159950</cx:pt>
          <cx:pt idx="2948">116875</cx:pt>
          <cx:pt idx="2949">115000</cx:pt>
          <cx:pt idx="2950">83250</cx:pt>
          <cx:pt idx="2951">104950</cx:pt>
          <cx:pt idx="2952">59950</cx:pt>
          <cx:pt idx="2953">59950</cx:pt>
          <cx:pt idx="2954">36000</cx:pt>
          <cx:pt idx="2955">285000</cx:pt>
          <cx:pt idx="2956">140000</cx:pt>
          <cx:pt idx="2957">89950</cx:pt>
          <cx:pt idx="2958">134500</cx:pt>
          <cx:pt idx="2959">122500</cx:pt>
          <cx:pt idx="2960">57500</cx:pt>
          <cx:pt idx="2961">147000</cx:pt>
          <cx:pt idx="2962">145000</cx:pt>
          <cx:pt idx="2963">68000</cx:pt>
          <cx:pt idx="2964">219950</cx:pt>
          <cx:pt idx="2965">51500</cx:pt>
          <cx:pt idx="2966">94000</cx:pt>
          <cx:pt idx="2967">76000</cx:pt>
          <cx:pt idx="2968">146500</cx:pt>
          <cx:pt idx="2969">133495</cx:pt>
          <cx:pt idx="2970">130000</cx:pt>
          <cx:pt idx="2971">140000</cx:pt>
          <cx:pt idx="2972">32500</cx:pt>
          <cx:pt idx="2973">170500</cx:pt>
          <cx:pt idx="2974">142000</cx:pt>
          <cx:pt idx="2975">62000</cx:pt>
          <cx:pt idx="2976">257000</cx:pt>
          <cx:pt idx="2977">137000</cx:pt>
          <cx:pt idx="2978">66950</cx:pt>
          <cx:pt idx="2979">113000</cx:pt>
          <cx:pt idx="2980">135000</cx:pt>
          <cx:pt idx="2981">229000</cx:pt>
          <cx:pt idx="2982">162000</cx:pt>
          <cx:pt idx="2983">71500</cx:pt>
          <cx:pt idx="2984">135000</cx:pt>
          <cx:pt idx="2985">152000</cx:pt>
          <cx:pt idx="2986">108000</cx:pt>
          <cx:pt idx="2987">74000</cx:pt>
          <cx:pt idx="2988">173000</cx:pt>
          <cx:pt idx="2989">148000</cx:pt>
          <cx:pt idx="2990">80500</cx:pt>
          <cx:pt idx="2991">135000</cx:pt>
          <cx:pt idx="2992">92000</cx:pt>
          <cx:pt idx="2993">120000</cx:pt>
          <cx:pt idx="2994">57500</cx:pt>
          <cx:pt idx="2995">78500</cx:pt>
          <cx:pt idx="2996">195995</cx:pt>
          <cx:pt idx="2997">79000</cx:pt>
          <cx:pt idx="2998">52000</cx:pt>
          <cx:pt idx="2999">121500</cx:pt>
          <cx:pt idx="3000">130000</cx:pt>
          <cx:pt idx="3001">230000</cx:pt>
          <cx:pt idx="3002">118000</cx:pt>
          <cx:pt idx="3003">205000</cx:pt>
          <cx:pt idx="3004">203000</cx:pt>
          <cx:pt idx="3005">237500</cx:pt>
          <cx:pt idx="3006">50000</cx:pt>
          <cx:pt idx="3007">111000</cx:pt>
          <cx:pt idx="3008">84950</cx:pt>
          <cx:pt idx="3009">94995</cx:pt>
          <cx:pt idx="3010">69500</cx:pt>
          <cx:pt idx="3011">124950</cx:pt>
          <cx:pt idx="3012">154450</cx:pt>
          <cx:pt idx="3013">165000</cx:pt>
          <cx:pt idx="3014">116000</cx:pt>
          <cx:pt idx="3015">104750</cx:pt>
          <cx:pt idx="3016">132500</cx:pt>
          <cx:pt idx="3017">240000</cx:pt>
          <cx:pt idx="3018">87465</cx:pt>
          <cx:pt idx="3019">31000</cx:pt>
          <cx:pt idx="3020">54450</cx:pt>
          <cx:pt idx="3021">160495</cx:pt>
          <cx:pt idx="3022">72000</cx:pt>
          <cx:pt idx="3023">59000</cx:pt>
          <cx:pt idx="3024">154995</cx:pt>
          <cx:pt idx="3025">205000</cx:pt>
          <cx:pt idx="3026">40500</cx:pt>
          <cx:pt idx="3027">104000</cx:pt>
          <cx:pt idx="3028">124495</cx:pt>
          <cx:pt idx="3029">94995</cx:pt>
          <cx:pt idx="3030">81950</cx:pt>
          <cx:pt idx="3031">98950</cx:pt>
          <cx:pt idx="3032">94950</cx:pt>
          <cx:pt idx="3033">116875</cx:pt>
          <cx:pt idx="3034">30000</cx:pt>
          <cx:pt idx="3035">104000</cx:pt>
          <cx:pt idx="3036">194950</cx:pt>
          <cx:pt idx="3037">25000</cx:pt>
          <cx:pt idx="3038">249950</cx:pt>
          <cx:pt idx="3039">144950</cx:pt>
          <cx:pt idx="3040">124000</cx:pt>
          <cx:pt idx="3041">90000</cx:pt>
          <cx:pt idx="3042">229000</cx:pt>
          <cx:pt idx="3043">230000</cx:pt>
          <cx:pt idx="3044">76950</cx:pt>
          <cx:pt idx="3045">80000</cx:pt>
          <cx:pt idx="3046">97500</cx:pt>
          <cx:pt idx="3047">122500</cx:pt>
          <cx:pt idx="3048">88950</cx:pt>
          <cx:pt idx="3049">36500</cx:pt>
          <cx:pt idx="3050">77000</cx:pt>
          <cx:pt idx="3051">15800</cx:pt>
          <cx:pt idx="3052">64500</cx:pt>
          <cx:pt idx="3053">67950</cx:pt>
          <cx:pt idx="3054">129995</cx:pt>
          <cx:pt idx="3055">150000</cx:pt>
          <cx:pt idx="3056">124000</cx:pt>
          <cx:pt idx="3057">115000</cx:pt>
          <cx:pt idx="3058">59000</cx:pt>
          <cx:pt idx="3059">68000</cx:pt>
          <cx:pt idx="3060">128500</cx:pt>
          <cx:pt idx="3061">87000</cx:pt>
          <cx:pt idx="3062">115000</cx:pt>
          <cx:pt idx="3063">9500</cx:pt>
          <cx:pt idx="3064">115000</cx:pt>
          <cx:pt idx="3065">54000</cx:pt>
          <cx:pt idx="3066">57500</cx:pt>
          <cx:pt idx="3067">195000</cx:pt>
          <cx:pt idx="3068">29995</cx:pt>
          <cx:pt idx="3069">134950</cx:pt>
          <cx:pt idx="3070">129750</cx:pt>
          <cx:pt idx="3071">79500</cx:pt>
          <cx:pt idx="3072">154995</cx:pt>
          <cx:pt idx="3073">120000</cx:pt>
          <cx:pt idx="3074">140000</cx:pt>
          <cx:pt idx="3075">114500</cx:pt>
          <cx:pt idx="3076">41500</cx:pt>
          <cx:pt idx="3077">19000</cx:pt>
          <cx:pt idx="3078">125000</cx:pt>
          <cx:pt idx="3079">36000</cx:pt>
          <cx:pt idx="3080">59950</cx:pt>
          <cx:pt idx="3081">72000</cx:pt>
          <cx:pt idx="3082">130000</cx:pt>
          <cx:pt idx="3083">60000</cx:pt>
          <cx:pt idx="3084">120000</cx:pt>
          <cx:pt idx="3085">12000</cx:pt>
          <cx:pt idx="3086">79950</cx:pt>
          <cx:pt idx="3087">67000</cx:pt>
          <cx:pt idx="3088">184500</cx:pt>
          <cx:pt idx="3089">125000</cx:pt>
          <cx:pt idx="3090">80000</cx:pt>
          <cx:pt idx="3091">83500</cx:pt>
          <cx:pt idx="3092">94995</cx:pt>
          <cx:pt idx="3093">236600</cx:pt>
          <cx:pt idx="3094">51000</cx:pt>
          <cx:pt idx="3095">115500</cx:pt>
          <cx:pt idx="3096">50050</cx:pt>
          <cx:pt idx="3097">79950</cx:pt>
          <cx:pt idx="3098">89950</cx:pt>
          <cx:pt idx="3099">165000</cx:pt>
          <cx:pt idx="3100">112500</cx:pt>
          <cx:pt idx="3101">123000</cx:pt>
          <cx:pt idx="3102">140000</cx:pt>
          <cx:pt idx="3103">99950</cx:pt>
          <cx:pt idx="3104">130000</cx:pt>
          <cx:pt idx="3105">170995</cx:pt>
          <cx:pt idx="3106">69000</cx:pt>
          <cx:pt idx="3107">172000</cx:pt>
          <cx:pt idx="3108">64000</cx:pt>
          <cx:pt idx="3109">59950</cx:pt>
          <cx:pt idx="3110">59950</cx:pt>
          <cx:pt idx="3111">162500</cx:pt>
          <cx:pt idx="3112">115000</cx:pt>
          <cx:pt idx="3113">158000</cx:pt>
          <cx:pt idx="3114">113500</cx:pt>
          <cx:pt idx="3115">57500</cx:pt>
          <cx:pt idx="3116">56995</cx:pt>
          <cx:pt idx="3117">144000</cx:pt>
          <cx:pt idx="3118">238000</cx:pt>
          <cx:pt idx="3119">82000</cx:pt>
          <cx:pt idx="3120">102750</cx:pt>
          <cx:pt idx="3121">14500</cx:pt>
          <cx:pt idx="3122">59000</cx:pt>
          <cx:pt idx="3123">141000</cx:pt>
          <cx:pt idx="3124">130000</cx:pt>
          <cx:pt idx="3125">112500</cx:pt>
          <cx:pt idx="3126">111500</cx:pt>
          <cx:pt idx="3127">180000</cx:pt>
          <cx:pt idx="3128">72500</cx:pt>
          <cx:pt idx="3129">110000</cx:pt>
          <cx:pt idx="3130">117000</cx:pt>
          <cx:pt idx="3131">175000</cx:pt>
          <cx:pt idx="3132">130000</cx:pt>
          <cx:pt idx="3133">180000</cx:pt>
          <cx:pt idx="3134">87465</cx:pt>
          <cx:pt idx="3135">147000</cx:pt>
          <cx:pt idx="3136">101000</cx:pt>
          <cx:pt idx="3137">89000</cx:pt>
          <cx:pt idx="3138">135850</cx:pt>
          <cx:pt idx="3139">56995</cx:pt>
          <cx:pt idx="3140">59500</cx:pt>
          <cx:pt idx="3141">18000</cx:pt>
          <cx:pt idx="3142">125000</cx:pt>
          <cx:pt idx="3143">42000</cx:pt>
          <cx:pt idx="3144">265000</cx:pt>
          <cx:pt idx="3145">189950</cx:pt>
          <cx:pt idx="3146">135000</cx:pt>
          <cx:pt idx="3147">98500</cx:pt>
          <cx:pt idx="3148">43000</cx:pt>
          <cx:pt idx="3149">69000</cx:pt>
          <cx:pt idx="3150">129995</cx:pt>
          <cx:pt idx="3151">270000</cx:pt>
          <cx:pt idx="3152">75000</cx:pt>
          <cx:pt idx="3153">116875</cx:pt>
          <cx:pt idx="3154">194950</cx:pt>
          <cx:pt idx="3155">219000</cx:pt>
          <cx:pt idx="3156">116000</cx:pt>
          <cx:pt idx="3157">94995</cx:pt>
          <cx:pt idx="3158">135000</cx:pt>
          <cx:pt idx="3159">65000</cx:pt>
          <cx:pt idx="3160">82500</cx:pt>
          <cx:pt idx="3161">140000</cx:pt>
          <cx:pt idx="3162">203950</cx:pt>
          <cx:pt idx="3163">120000</cx:pt>
          <cx:pt idx="3164">15500</cx:pt>
          <cx:pt idx="3165">203950</cx:pt>
          <cx:pt idx="3166">169950</cx:pt>
          <cx:pt idx="3167">82500</cx:pt>
          <cx:pt idx="3168">124950</cx:pt>
          <cx:pt idx="3169">79950</cx:pt>
          <cx:pt idx="3170">79250</cx:pt>
          <cx:pt idx="3171">43000</cx:pt>
          <cx:pt idx="3172">190000</cx:pt>
          <cx:pt idx="3173">107500</cx:pt>
          <cx:pt idx="3174">93000</cx:pt>
          <cx:pt idx="3175">49000</cx:pt>
          <cx:pt idx="3176">27950</cx:pt>
          <cx:pt idx="3177">44000</cx:pt>
          <cx:pt idx="3178">110000</cx:pt>
          <cx:pt idx="3179">124950</cx:pt>
          <cx:pt idx="3180">181000</cx:pt>
          <cx:pt idx="3181">150000</cx:pt>
          <cx:pt idx="3182">52500</cx:pt>
          <cx:pt idx="3183">32000</cx:pt>
          <cx:pt idx="3184">172000</cx:pt>
          <cx:pt idx="3185">73000</cx:pt>
          <cx:pt idx="3186">263000</cx:pt>
          <cx:pt idx="3187">77000</cx:pt>
          <cx:pt idx="3188">44500</cx:pt>
          <cx:pt idx="3189">85000</cx:pt>
          <cx:pt idx="3190">131000</cx:pt>
          <cx:pt idx="3191">57500</cx:pt>
          <cx:pt idx="3192">49950</cx:pt>
          <cx:pt idx="3193">77000</cx:pt>
          <cx:pt idx="3194">164950</cx:pt>
          <cx:pt idx="3195">43000</cx:pt>
          <cx:pt idx="3196">175000</cx:pt>
          <cx:pt idx="3197">19560</cx:pt>
          <cx:pt idx="3198">40000</cx:pt>
          <cx:pt idx="3199">122000</cx:pt>
          <cx:pt idx="3200">130000</cx:pt>
          <cx:pt idx="3201">131000</cx:pt>
          <cx:pt idx="3202">84995</cx:pt>
          <cx:pt idx="3203">95000</cx:pt>
          <cx:pt idx="3204">65000</cx:pt>
          <cx:pt idx="3205">137995</cx:pt>
          <cx:pt idx="3206">152995</cx:pt>
          <cx:pt idx="3207">95995</cx:pt>
          <cx:pt idx="3208">160000</cx:pt>
          <cx:pt idx="3209">139500</cx:pt>
          <cx:pt idx="3210">77000</cx:pt>
          <cx:pt idx="3211">46000</cx:pt>
          <cx:pt idx="3212">60000</cx:pt>
          <cx:pt idx="3213">178000</cx:pt>
          <cx:pt idx="3214">147950</cx:pt>
          <cx:pt idx="3215">105000</cx:pt>
          <cx:pt idx="3216">81950</cx:pt>
          <cx:pt idx="3217">182000</cx:pt>
          <cx:pt idx="3218">115000</cx:pt>
          <cx:pt idx="3219">194950</cx:pt>
          <cx:pt idx="3220">130000</cx:pt>
          <cx:pt idx="3221">90000</cx:pt>
          <cx:pt idx="3222">84950</cx:pt>
          <cx:pt idx="3223">100000</cx:pt>
          <cx:pt idx="3224">87000</cx:pt>
          <cx:pt idx="3225">85500</cx:pt>
          <cx:pt idx="3226">142000</cx:pt>
          <cx:pt idx="3227">175000</cx:pt>
          <cx:pt idx="3228">75000</cx:pt>
          <cx:pt idx="3229">35500</cx:pt>
          <cx:pt idx="3230">106000</cx:pt>
          <cx:pt idx="3231">165000</cx:pt>
          <cx:pt idx="3232">130000</cx:pt>
          <cx:pt idx="3233">47500</cx:pt>
          <cx:pt idx="3234">80500</cx:pt>
          <cx:pt idx="3235">118000</cx:pt>
          <cx:pt idx="3236">137000</cx:pt>
          <cx:pt idx="3237">74000</cx:pt>
          <cx:pt idx="3238">390000</cx:pt>
          <cx:pt idx="3239">74000</cx:pt>
          <cx:pt idx="3240">67500</cx:pt>
          <cx:pt idx="3241">32000</cx:pt>
          <cx:pt idx="3242">85500</cx:pt>
          <cx:pt idx="3243">95000</cx:pt>
          <cx:pt idx="3244">132950</cx:pt>
          <cx:pt idx="3245">65000</cx:pt>
          <cx:pt idx="3246">126500</cx:pt>
          <cx:pt idx="3247">118000</cx:pt>
          <cx:pt idx="3248">74000</cx:pt>
          <cx:pt idx="3249">124000</cx:pt>
          <cx:pt idx="3250">141000</cx:pt>
          <cx:pt idx="3251">185000</cx:pt>
          <cx:pt idx="3252">175000</cx:pt>
          <cx:pt idx="3253">39950</cx:pt>
          <cx:pt idx="3254">155000</cx:pt>
          <cx:pt idx="3255">106000</cx:pt>
          <cx:pt idx="3256">145000</cx:pt>
          <cx:pt idx="3257">67000</cx:pt>
          <cx:pt idx="3258">125000</cx:pt>
          <cx:pt idx="3259">25000</cx:pt>
          <cx:pt idx="3260">123000</cx:pt>
          <cx:pt idx="3261">125000</cx:pt>
          <cx:pt idx="3262">226000</cx:pt>
          <cx:pt idx="3263">150000</cx:pt>
          <cx:pt idx="3264">39950</cx:pt>
          <cx:pt idx="3265">116000</cx:pt>
          <cx:pt idx="3266">85000</cx:pt>
          <cx:pt idx="3267">124995</cx:pt>
          <cx:pt idx="3268">119500</cx:pt>
          <cx:pt idx="3269">39000</cx:pt>
          <cx:pt idx="3270">67600</cx:pt>
          <cx:pt idx="3271">43000</cx:pt>
          <cx:pt idx="3272">136000</cx:pt>
          <cx:pt idx="3273">120000</cx:pt>
          <cx:pt idx="3274">18000</cx:pt>
          <cx:pt idx="3275">116000</cx:pt>
          <cx:pt idx="3276">110000</cx:pt>
          <cx:pt idx="3277">94995</cx:pt>
          <cx:pt idx="3278">84995</cx:pt>
          <cx:pt idx="3279">124000</cx:pt>
          <cx:pt idx="3280">123000</cx:pt>
          <cx:pt idx="3281">102750</cx:pt>
          <cx:pt idx="3282">44000</cx:pt>
          <cx:pt idx="3283">65000</cx:pt>
          <cx:pt idx="3284">90000</cx:pt>
          <cx:pt idx="3285">95000</cx:pt>
          <cx:pt idx="3286">94995</cx:pt>
          <cx:pt idx="3287">205000</cx:pt>
          <cx:pt idx="3288">101500</cx:pt>
          <cx:pt idx="3289">140000</cx:pt>
          <cx:pt idx="3290">62000</cx:pt>
          <cx:pt idx="3291">105000</cx:pt>
          <cx:pt idx="3292">30000</cx:pt>
          <cx:pt idx="3293">399995</cx:pt>
          <cx:pt idx="3294">190000</cx:pt>
          <cx:pt idx="3295">56000</cx:pt>
          <cx:pt idx="3296">104000</cx:pt>
          <cx:pt idx="3297">220000</cx:pt>
          <cx:pt idx="3298">90000</cx:pt>
          <cx:pt idx="3299">102750</cx:pt>
          <cx:pt idx="3300">26995</cx:pt>
          <cx:pt idx="3301">104000</cx:pt>
          <cx:pt idx="3302">39500</cx:pt>
          <cx:pt idx="3303">60000</cx:pt>
          <cx:pt idx="3304">125000</cx:pt>
          <cx:pt idx="3305">103250</cx:pt>
          <cx:pt idx="3306">198000</cx:pt>
          <cx:pt idx="3307">122500</cx:pt>
          <cx:pt idx="3308">95000</cx:pt>
          <cx:pt idx="3309">257000</cx:pt>
          <cx:pt idx="3310">85000</cx:pt>
          <cx:pt idx="3311">74950</cx:pt>
          <cx:pt idx="3312">36000</cx:pt>
          <cx:pt idx="3313">650000</cx:pt>
          <cx:pt idx="3314">127500</cx:pt>
          <cx:pt idx="3315">66500</cx:pt>
          <cx:pt idx="3316">134995</cx:pt>
          <cx:pt idx="3317">48000</cx:pt>
          <cx:pt idx="3318">119950</cx:pt>
          <cx:pt idx="3319">180000</cx:pt>
          <cx:pt idx="3320">139950</cx:pt>
          <cx:pt idx="3321">44995</cx:pt>
          <cx:pt idx="3322">117500</cx:pt>
          <cx:pt idx="3323">290000</cx:pt>
          <cx:pt idx="3324">38000</cx:pt>
          <cx:pt idx="3325">50000</cx:pt>
          <cx:pt idx="3326">49000</cx:pt>
          <cx:pt idx="3327">190000</cx:pt>
          <cx:pt idx="3328">95000</cx:pt>
          <cx:pt idx="3329">46950</cx:pt>
          <cx:pt idx="3330">131500</cx:pt>
          <cx:pt idx="3331">83950</cx:pt>
          <cx:pt idx="3332">97995</cx:pt>
          <cx:pt idx="3333">115000</cx:pt>
          <cx:pt idx="3334">63995</cx:pt>
          <cx:pt idx="3335">130000</cx:pt>
          <cx:pt idx="3336">225000</cx:pt>
          <cx:pt idx="3337">18000</cx:pt>
          <cx:pt idx="3338">275000</cx:pt>
          <cx:pt idx="3339">64000</cx:pt>
          <cx:pt idx="3340">81500</cx:pt>
          <cx:pt idx="3341">119500</cx:pt>
          <cx:pt idx="3342">95000</cx:pt>
          <cx:pt idx="3343">64500</cx:pt>
          <cx:pt idx="3344">74250</cx:pt>
          <cx:pt idx="3345">138000</cx:pt>
          <cx:pt idx="3346">65000</cx:pt>
          <cx:pt idx="3347">37000</cx:pt>
          <cx:pt idx="3348">111500</cx:pt>
          <cx:pt idx="3349">42500</cx:pt>
          <cx:pt idx="3350">119500</cx:pt>
          <cx:pt idx="3351">34500</cx:pt>
          <cx:pt idx="3352">125000</cx:pt>
          <cx:pt idx="3353">46500</cx:pt>
          <cx:pt idx="3354">208750</cx:pt>
          <cx:pt idx="3355">82500</cx:pt>
          <cx:pt idx="3356">244995</cx:pt>
          <cx:pt idx="3357">49000</cx:pt>
          <cx:pt idx="3358">33000</cx:pt>
          <cx:pt idx="3359">180000</cx:pt>
          <cx:pt idx="3360">75000</cx:pt>
          <cx:pt idx="3361">129500</cx:pt>
          <cx:pt idx="3362">139950</cx:pt>
          <cx:pt idx="3363">74500</cx:pt>
          <cx:pt idx="3364">220000</cx:pt>
          <cx:pt idx="3365">87500</cx:pt>
          <cx:pt idx="3366">126000</cx:pt>
          <cx:pt idx="3367">30000</cx:pt>
          <cx:pt idx="3368">150000</cx:pt>
          <cx:pt idx="3369">139000</cx:pt>
          <cx:pt idx="3370">125000</cx:pt>
          <cx:pt idx="3371">850000</cx:pt>
          <cx:pt idx="3372">66000</cx:pt>
          <cx:pt idx="3373">77000</cx:pt>
          <cx:pt idx="3374">140000</cx:pt>
          <cx:pt idx="3375">227900</cx:pt>
          <cx:pt idx="3376">210000</cx:pt>
          <cx:pt idx="3377">169950</cx:pt>
          <cx:pt idx="3378">154000</cx:pt>
          <cx:pt idx="3379">49000</cx:pt>
          <cx:pt idx="3380">124000</cx:pt>
          <cx:pt idx="3381">61500</cx:pt>
          <cx:pt idx="3382">98495</cx:pt>
          <cx:pt idx="3383">127000</cx:pt>
          <cx:pt idx="3384">154000</cx:pt>
          <cx:pt idx="3385">145000</cx:pt>
          <cx:pt idx="3386">265000</cx:pt>
          <cx:pt idx="3387">119995</cx:pt>
          <cx:pt idx="3388">162000</cx:pt>
          <cx:pt idx="3389">95250</cx:pt>
          <cx:pt idx="3390">81995</cx:pt>
          <cx:pt idx="3391">107500</cx:pt>
          <cx:pt idx="3392">249999</cx:pt>
          <cx:pt idx="3393">127000</cx:pt>
          <cx:pt idx="3394">35000</cx:pt>
          <cx:pt idx="3395">148000</cx:pt>
          <cx:pt idx="3396">120000</cx:pt>
          <cx:pt idx="3397">116000</cx:pt>
          <cx:pt idx="3398">37500</cx:pt>
          <cx:pt idx="3399">115000</cx:pt>
          <cx:pt idx="3400">192000</cx:pt>
          <cx:pt idx="3401">107500</cx:pt>
          <cx:pt idx="3402">139950</cx:pt>
          <cx:pt idx="3403">29000</cx:pt>
          <cx:pt idx="3404">352000</cx:pt>
          <cx:pt idx="3405">114000</cx:pt>
          <cx:pt idx="3406">88000</cx:pt>
          <cx:pt idx="3407">38500</cx:pt>
          <cx:pt idx="3408">265000</cx:pt>
          <cx:pt idx="3409">100000</cx:pt>
          <cx:pt idx="3410">92500</cx:pt>
          <cx:pt idx="3411">80000</cx:pt>
          <cx:pt idx="3412">59950</cx:pt>
          <cx:pt idx="3413">169950</cx:pt>
          <cx:pt idx="3414">217000</cx:pt>
          <cx:pt idx="3415">63000</cx:pt>
          <cx:pt idx="3416">146950</cx:pt>
          <cx:pt idx="3417">182000</cx:pt>
          <cx:pt idx="3418">184000</cx:pt>
          <cx:pt idx="3419">143595</cx:pt>
          <cx:pt idx="3420">134000</cx:pt>
          <cx:pt idx="3421">290000</cx:pt>
          <cx:pt idx="3422">166000</cx:pt>
          <cx:pt idx="3423">131000</cx:pt>
          <cx:pt idx="3424">190000</cx:pt>
          <cx:pt idx="3425">150000</cx:pt>
          <cx:pt idx="3426">160000</cx:pt>
          <cx:pt idx="3427">110000</cx:pt>
          <cx:pt idx="3428">265000</cx:pt>
          <cx:pt idx="3429">321950</cx:pt>
          <cx:pt idx="3430">20000</cx:pt>
          <cx:pt idx="3431">49000</cx:pt>
          <cx:pt idx="3432">94995</cx:pt>
          <cx:pt idx="3433">122000</cx:pt>
          <cx:pt idx="3434">124995</cx:pt>
          <cx:pt idx="3435">67500</cx:pt>
          <cx:pt idx="3436">75000</cx:pt>
          <cx:pt idx="3437">84000</cx:pt>
          <cx:pt idx="3438">125000</cx:pt>
          <cx:pt idx="3439">195000</cx:pt>
          <cx:pt idx="3440">44500</cx:pt>
          <cx:pt idx="3441">150000</cx:pt>
          <cx:pt idx="3442">39000</cx:pt>
          <cx:pt idx="3443">135000</cx:pt>
          <cx:pt idx="3444">48000</cx:pt>
          <cx:pt idx="3445">164595</cx:pt>
          <cx:pt idx="3446">190000</cx:pt>
          <cx:pt idx="3447">215000</cx:pt>
          <cx:pt idx="3448">155000</cx:pt>
          <cx:pt idx="3449">108000</cx:pt>
          <cx:pt idx="3450">265000</cx:pt>
          <cx:pt idx="3451">35000</cx:pt>
          <cx:pt idx="3452">500000</cx:pt>
          <cx:pt idx="3453">135000</cx:pt>
          <cx:pt idx="3454">83000</cx:pt>
          <cx:pt idx="3455">92500</cx:pt>
          <cx:pt idx="3456">116000</cx:pt>
          <cx:pt idx="3457">115000</cx:pt>
          <cx:pt idx="3458">92500</cx:pt>
          <cx:pt idx="3459">67950</cx:pt>
          <cx:pt idx="3460">125000</cx:pt>
          <cx:pt idx="3461">107100</cx:pt>
          <cx:pt idx="3462">292000</cx:pt>
          <cx:pt idx="3463">257000</cx:pt>
          <cx:pt idx="3464">45000</cx:pt>
          <cx:pt idx="3465">70000</cx:pt>
          <cx:pt idx="3466">138000</cx:pt>
          <cx:pt idx="3467">137000</cx:pt>
          <cx:pt idx="3468">160000</cx:pt>
          <cx:pt idx="3469">142000</cx:pt>
          <cx:pt idx="3470">27000</cx:pt>
          <cx:pt idx="3471">190000</cx:pt>
          <cx:pt idx="3472">155250</cx:pt>
          <cx:pt idx="3473">10000</cx:pt>
          <cx:pt idx="3474">66000</cx:pt>
          <cx:pt idx="3475">21738</cx:pt>
          <cx:pt idx="3476">105000</cx:pt>
          <cx:pt idx="3477">172500</cx:pt>
          <cx:pt idx="3478">182500</cx:pt>
          <cx:pt idx="3479">186000</cx:pt>
          <cx:pt idx="3480">40000</cx:pt>
          <cx:pt idx="3481">122500</cx:pt>
          <cx:pt idx="3482">55000</cx:pt>
          <cx:pt idx="3483">195000</cx:pt>
          <cx:pt idx="3484">43000</cx:pt>
          <cx:pt idx="3485">43000</cx:pt>
          <cx:pt idx="3486">165000</cx:pt>
          <cx:pt idx="3487">43000</cx:pt>
          <cx:pt idx="3488">36000</cx:pt>
          <cx:pt idx="3489">139000</cx:pt>
          <cx:pt idx="3490">26000</cx:pt>
          <cx:pt idx="3491">480000</cx:pt>
          <cx:pt idx="3492">39000</cx:pt>
          <cx:pt idx="3493">100000</cx:pt>
          <cx:pt idx="3494">143000</cx:pt>
          <cx:pt idx="3495">110000</cx:pt>
          <cx:pt idx="3496">19124</cx:pt>
          <cx:pt idx="3497">37950</cx:pt>
          <cx:pt idx="3498">174995</cx:pt>
          <cx:pt idx="3499">55000</cx:pt>
          <cx:pt idx="3500">189995</cx:pt>
          <cx:pt idx="3501">98000</cx:pt>
          <cx:pt idx="3502">108000</cx:pt>
          <cx:pt idx="3503">102000</cx:pt>
          <cx:pt idx="3504">56950</cx:pt>
          <cx:pt idx="3505">51000</cx:pt>
          <cx:pt idx="3506">101000</cx:pt>
          <cx:pt idx="3507">64000</cx:pt>
          <cx:pt idx="3508">60000</cx:pt>
          <cx:pt idx="3509">119995</cx:pt>
          <cx:pt idx="3510">95000</cx:pt>
          <cx:pt idx="3511">76500</cx:pt>
          <cx:pt idx="3512">29000</cx:pt>
          <cx:pt idx="3513">84995</cx:pt>
          <cx:pt idx="3514">67950</cx:pt>
          <cx:pt idx="3515">85000</cx:pt>
          <cx:pt idx="3516">136000</cx:pt>
          <cx:pt idx="3517">139000</cx:pt>
          <cx:pt idx="3518">94995</cx:pt>
          <cx:pt idx="3519">119950</cx:pt>
          <cx:pt idx="3520">57950</cx:pt>
          <cx:pt idx="3521">154995</cx:pt>
          <cx:pt idx="3522">45500</cx:pt>
          <cx:pt idx="3523">35000</cx:pt>
          <cx:pt idx="3524">115000</cx:pt>
          <cx:pt idx="3525">172000</cx:pt>
          <cx:pt idx="3526">9500</cx:pt>
          <cx:pt idx="3527">54450</cx:pt>
          <cx:pt idx="3528">62000</cx:pt>
          <cx:pt idx="3529">124995</cx:pt>
          <cx:pt idx="3530">130000</cx:pt>
          <cx:pt idx="3531">123950</cx:pt>
          <cx:pt idx="3532">150000</cx:pt>
          <cx:pt idx="3533">64950</cx:pt>
          <cx:pt idx="3534">164595</cx:pt>
          <cx:pt idx="3535">119000</cx:pt>
          <cx:pt idx="3536">85995</cx:pt>
          <cx:pt idx="3537">79000</cx:pt>
          <cx:pt idx="3538">144995</cx:pt>
          <cx:pt idx="3539">76000</cx:pt>
          <cx:pt idx="3540">110000</cx:pt>
          <cx:pt idx="3541">167950</cx:pt>
          <cx:pt idx="3542">112000</cx:pt>
          <cx:pt idx="3543">85000</cx:pt>
          <cx:pt idx="3544">150000</cx:pt>
          <cx:pt idx="3545">295000</cx:pt>
          <cx:pt idx="3546">116995</cx:pt>
          <cx:pt idx="3547">90000</cx:pt>
          <cx:pt idx="3548">115000</cx:pt>
          <cx:pt idx="3549">59950</cx:pt>
          <cx:pt idx="3550">220000</cx:pt>
          <cx:pt idx="3551">127000</cx:pt>
          <cx:pt idx="3552">337000</cx:pt>
          <cx:pt idx="3553">35000</cx:pt>
          <cx:pt idx="3554">31250</cx:pt>
          <cx:pt idx="3555">430000</cx:pt>
          <cx:pt idx="3556">650000</cx:pt>
          <cx:pt idx="3557">230000</cx:pt>
          <cx:pt idx="3558">115000</cx:pt>
          <cx:pt idx="3559">72000</cx:pt>
          <cx:pt idx="3560">50000</cx:pt>
          <cx:pt idx="3561">119950</cx:pt>
          <cx:pt idx="3562">25600</cx:pt>
          <cx:pt idx="3563">150000</cx:pt>
          <cx:pt idx="3564">57500</cx:pt>
          <cx:pt idx="3565">154450</cx:pt>
          <cx:pt idx="3566">225000</cx:pt>
          <cx:pt idx="3567">82000</cx:pt>
          <cx:pt idx="3568">74000</cx:pt>
          <cx:pt idx="3569">32500</cx:pt>
          <cx:pt idx="3570">157500</cx:pt>
          <cx:pt idx="3571">39950</cx:pt>
          <cx:pt idx="3572">28500</cx:pt>
          <cx:pt idx="3573">51950</cx:pt>
          <cx:pt idx="3574">120000</cx:pt>
          <cx:pt idx="3575">142500</cx:pt>
          <cx:pt idx="3576">75000</cx:pt>
          <cx:pt idx="3577">40000</cx:pt>
          <cx:pt idx="3578">69995</cx:pt>
          <cx:pt idx="3579">45750</cx:pt>
          <cx:pt idx="3580">55950</cx:pt>
          <cx:pt idx="3581">122500</cx:pt>
          <cx:pt idx="3582">37950</cx:pt>
          <cx:pt idx="3583">149950</cx:pt>
          <cx:pt idx="3584">114950</cx:pt>
          <cx:pt idx="3585">59950</cx:pt>
          <cx:pt idx="3586">60000</cx:pt>
          <cx:pt idx="3587">219950</cx:pt>
          <cx:pt idx="3588">30500</cx:pt>
          <cx:pt idx="3589">76000</cx:pt>
          <cx:pt idx="3590">157500</cx:pt>
          <cx:pt idx="3591">142495</cx:pt>
          <cx:pt idx="3592">89000</cx:pt>
          <cx:pt idx="3593">35000</cx:pt>
          <cx:pt idx="3594">187000</cx:pt>
          <cx:pt idx="3595">175000</cx:pt>
          <cx:pt idx="3596">145000</cx:pt>
          <cx:pt idx="3597">51950</cx:pt>
          <cx:pt idx="3598">126995</cx:pt>
          <cx:pt idx="3599">77000</cx:pt>
          <cx:pt idx="3600">210000</cx:pt>
          <cx:pt idx="3601">124000</cx:pt>
          <cx:pt idx="3602">144000</cx:pt>
          <cx:pt idx="3603">31250</cx:pt>
          <cx:pt idx="3604">115000</cx:pt>
          <cx:pt idx="3605">40500</cx:pt>
          <cx:pt idx="3606">46000</cx:pt>
          <cx:pt idx="3607">40000</cx:pt>
          <cx:pt idx="3608">82000</cx:pt>
          <cx:pt idx="3609">47995</cx:pt>
          <cx:pt idx="3610">33000</cx:pt>
          <cx:pt idx="3611">108000</cx:pt>
          <cx:pt idx="3612">200000</cx:pt>
          <cx:pt idx="3613">36000</cx:pt>
          <cx:pt idx="3614">18000</cx:pt>
          <cx:pt idx="3615">40500</cx:pt>
          <cx:pt idx="3616">285000</cx:pt>
          <cx:pt idx="3617">211500</cx:pt>
          <cx:pt idx="3618">139000</cx:pt>
          <cx:pt idx="3619">282500</cx:pt>
          <cx:pt idx="3620">20000</cx:pt>
          <cx:pt idx="3621">82000</cx:pt>
          <cx:pt idx="3622">72750</cx:pt>
          <cx:pt idx="3623">27000</cx:pt>
          <cx:pt idx="3624">62950</cx:pt>
          <cx:pt idx="3625">15600</cx:pt>
          <cx:pt idx="3626">28000</cx:pt>
          <cx:pt idx="3627">88000</cx:pt>
          <cx:pt idx="3628">151500</cx:pt>
          <cx:pt idx="3629">471000</cx:pt>
          <cx:pt idx="3630">111500</cx:pt>
          <cx:pt idx="3631">90000</cx:pt>
          <cx:pt idx="3632">86995</cx:pt>
          <cx:pt idx="3633">70000</cx:pt>
          <cx:pt idx="3634">44000</cx:pt>
          <cx:pt idx="3635">134000</cx:pt>
          <cx:pt idx="3636">63000</cx:pt>
          <cx:pt idx="3637">198950</cx:pt>
          <cx:pt idx="3638">169950</cx:pt>
          <cx:pt idx="3639">25000</cx:pt>
          <cx:pt idx="3640">104750</cx:pt>
          <cx:pt idx="3641">79000</cx:pt>
          <cx:pt idx="3642">228000</cx:pt>
          <cx:pt idx="3643">142950</cx:pt>
          <cx:pt idx="3644">38000</cx:pt>
          <cx:pt idx="3645">135000</cx:pt>
          <cx:pt idx="3646">12950</cx:pt>
          <cx:pt idx="3647">46500</cx:pt>
          <cx:pt idx="3648">115000</cx:pt>
          <cx:pt idx="3649">165000</cx:pt>
          <cx:pt idx="3650">65000</cx:pt>
          <cx:pt idx="3651">98000</cx:pt>
          <cx:pt idx="3652">227950</cx:pt>
          <cx:pt idx="3653">193000</cx:pt>
          <cx:pt idx="3654">304000</cx:pt>
          <cx:pt idx="3655">152500</cx:pt>
          <cx:pt idx="3656">35000</cx:pt>
          <cx:pt idx="3657">70000</cx:pt>
          <cx:pt idx="3658">128950</cx:pt>
          <cx:pt idx="3659">154000</cx:pt>
          <cx:pt idx="3660">105000</cx:pt>
          <cx:pt idx="3661">112500</cx:pt>
          <cx:pt idx="3662">30500</cx:pt>
          <cx:pt idx="3663">64500</cx:pt>
          <cx:pt idx="3664">152500</cx:pt>
          <cx:pt idx="3665">35000</cx:pt>
          <cx:pt idx="3666">77000</cx:pt>
          <cx:pt idx="3667">64000</cx:pt>
          <cx:pt idx="3668">84950</cx:pt>
          <cx:pt idx="3669">75250</cx:pt>
          <cx:pt idx="3670">116875</cx:pt>
          <cx:pt idx="3671">44950</cx:pt>
          <cx:pt idx="3672">325000</cx:pt>
          <cx:pt idx="3673">79000</cx:pt>
          <cx:pt idx="3674">100000</cx:pt>
          <cx:pt idx="3675">76000</cx:pt>
          <cx:pt idx="3676">31250</cx:pt>
          <cx:pt idx="3677">154000</cx:pt>
          <cx:pt idx="3678">173500</cx:pt>
          <cx:pt idx="3679">175000</cx:pt>
          <cx:pt idx="3680">124500</cx:pt>
          <cx:pt idx="3681">70000</cx:pt>
          <cx:pt idx="3682">32950</cx:pt>
          <cx:pt idx="3683">67000</cx:pt>
          <cx:pt idx="3684">70000</cx:pt>
          <cx:pt idx="3685">39500</cx:pt>
          <cx:pt idx="3686">58950</cx:pt>
          <cx:pt idx="3687">174930</cx:pt>
          <cx:pt idx="3688">37650</cx:pt>
          <cx:pt idx="3689">137500</cx:pt>
          <cx:pt idx="3690">78000</cx:pt>
          <cx:pt idx="3691">120175</cx:pt>
          <cx:pt idx="3692">140000</cx:pt>
          <cx:pt idx="3693">154000</cx:pt>
          <cx:pt idx="3694">83950</cx:pt>
          <cx:pt idx="3695">68250</cx:pt>
          <cx:pt idx="3696">84000</cx:pt>
          <cx:pt idx="3697">138000</cx:pt>
          <cx:pt idx="3698">115000</cx:pt>
          <cx:pt idx="3699">115000</cx:pt>
          <cx:pt idx="3700">104650</cx:pt>
          <cx:pt idx="3701">72950</cx:pt>
          <cx:pt idx="3702">59995</cx:pt>
          <cx:pt idx="3703">27000</cx:pt>
          <cx:pt idx="3704">57000</cx:pt>
          <cx:pt idx="3705">87000</cx:pt>
          <cx:pt idx="3706">178000</cx:pt>
          <cx:pt idx="3707">41500</cx:pt>
          <cx:pt idx="3708">560000</cx:pt>
          <cx:pt idx="3709">40500</cx:pt>
          <cx:pt idx="3710">155000</cx:pt>
          <cx:pt idx="3711">48000</cx:pt>
          <cx:pt idx="3712">177500</cx:pt>
          <cx:pt idx="3713">68000</cx:pt>
          <cx:pt idx="3714">66000</cx:pt>
          <cx:pt idx="3715">124995</cx:pt>
          <cx:pt idx="3716">69995</cx:pt>
          <cx:pt idx="3717">107500</cx:pt>
          <cx:pt idx="3718">202000</cx:pt>
          <cx:pt idx="3719">116000</cx:pt>
          <cx:pt idx="3720">95950</cx:pt>
          <cx:pt idx="3721">70000</cx:pt>
          <cx:pt idx="3722">35000</cx:pt>
          <cx:pt idx="3723">59137</cx:pt>
          <cx:pt idx="3724">145000</cx:pt>
          <cx:pt idx="3725">82500</cx:pt>
          <cx:pt idx="3726">87500</cx:pt>
          <cx:pt idx="3727">154000</cx:pt>
          <cx:pt idx="3728">165000</cx:pt>
          <cx:pt idx="3729">133000</cx:pt>
          <cx:pt idx="3730">42500</cx:pt>
          <cx:pt idx="3731">152500</cx:pt>
          <cx:pt idx="3732">48000</cx:pt>
          <cx:pt idx="3733">117500</cx:pt>
          <cx:pt idx="3734">154000</cx:pt>
          <cx:pt idx="3735">118000</cx:pt>
          <cx:pt idx="3736">59950</cx:pt>
          <cx:pt idx="3737">75000</cx:pt>
          <cx:pt idx="3738">34950</cx:pt>
          <cx:pt idx="3739">278000</cx:pt>
          <cx:pt idx="3740">203000</cx:pt>
          <cx:pt idx="3741">112250</cx:pt>
          <cx:pt idx="3742">10000</cx:pt>
          <cx:pt idx="3743">174500</cx:pt>
          <cx:pt idx="3744">85000</cx:pt>
          <cx:pt idx="3745">145000</cx:pt>
          <cx:pt idx="3746">75000</cx:pt>
          <cx:pt idx="3747">113500</cx:pt>
          <cx:pt idx="3748">130000</cx:pt>
          <cx:pt idx="3749">122000</cx:pt>
          <cx:pt idx="3750">173500</cx:pt>
          <cx:pt idx="3751">55000</cx:pt>
          <cx:pt idx="3752">85000</cx:pt>
          <cx:pt idx="3753">72000</cx:pt>
          <cx:pt idx="3754">55950</cx:pt>
          <cx:pt idx="3755">145000</cx:pt>
          <cx:pt idx="3756">43500</cx:pt>
          <cx:pt idx="3757">280000</cx:pt>
          <cx:pt idx="3758">29070</cx:pt>
          <cx:pt idx="3759">37950</cx:pt>
          <cx:pt idx="3760">237500</cx:pt>
          <cx:pt idx="3761">15800</cx:pt>
          <cx:pt idx="3762">37500</cx:pt>
          <cx:pt idx="3763">68250</cx:pt>
          <cx:pt idx="3764">138225</cx:pt>
          <cx:pt idx="3765">154000</cx:pt>
          <cx:pt idx="3766">265000</cx:pt>
          <cx:pt idx="3767">175000</cx:pt>
          <cx:pt idx="3768">158950</cx:pt>
          <cx:pt idx="3769">249995</cx:pt>
          <cx:pt idx="3770">79000</cx:pt>
          <cx:pt idx="3771">129950</cx:pt>
          <cx:pt idx="3772">161500</cx:pt>
          <cx:pt idx="3773">90000</cx:pt>
          <cx:pt idx="3774">37500</cx:pt>
          <cx:pt idx="3775">110000</cx:pt>
          <cx:pt idx="3776">80000</cx:pt>
          <cx:pt idx="3777">165000</cx:pt>
          <cx:pt idx="3778">75000</cx:pt>
          <cx:pt idx="3779">59950</cx:pt>
          <cx:pt idx="3780">29950</cx:pt>
          <cx:pt idx="3781">59995</cx:pt>
          <cx:pt idx="3782">56000</cx:pt>
          <cx:pt idx="3783">27000</cx:pt>
          <cx:pt idx="3784">95000</cx:pt>
          <cx:pt idx="3785">132000</cx:pt>
          <cx:pt idx="3786">78200</cx:pt>
          <cx:pt idx="3787">149950</cx:pt>
          <cx:pt idx="3788">132950</cx:pt>
          <cx:pt idx="3789">46000</cx:pt>
          <cx:pt idx="3790">180000</cx:pt>
          <cx:pt idx="3791">249950</cx:pt>
          <cx:pt idx="3792">144950</cx:pt>
          <cx:pt idx="3793">70000</cx:pt>
          <cx:pt idx="3794">144500</cx:pt>
          <cx:pt idx="3795">207000</cx:pt>
          <cx:pt idx="3796">52750</cx:pt>
          <cx:pt idx="3797">230000</cx:pt>
          <cx:pt idx="3798">72000</cx:pt>
          <cx:pt idx="3799">85000</cx:pt>
          <cx:pt idx="3800">82000</cx:pt>
          <cx:pt idx="3801">108845</cx:pt>
          <cx:pt idx="3802">95000</cx:pt>
          <cx:pt idx="3803">119950</cx:pt>
          <cx:pt idx="3804">75000</cx:pt>
          <cx:pt idx="3805">53500</cx:pt>
          <cx:pt idx="3806">85000</cx:pt>
          <cx:pt idx="3807">197000</cx:pt>
          <cx:pt idx="3808">137500</cx:pt>
          <cx:pt idx="3809">116875</cx:pt>
          <cx:pt idx="3810">145000</cx:pt>
          <cx:pt idx="3811">40000</cx:pt>
          <cx:pt idx="3812">60000</cx:pt>
          <cx:pt idx="3813">115000</cx:pt>
          <cx:pt idx="3814">134000</cx:pt>
          <cx:pt idx="3815">356000</cx:pt>
          <cx:pt idx="3816">315000</cx:pt>
          <cx:pt idx="3817">203000</cx:pt>
          <cx:pt idx="3818">119000</cx:pt>
          <cx:pt idx="3819">84000</cx:pt>
          <cx:pt idx="3820">15000</cx:pt>
          <cx:pt idx="3821">71995</cx:pt>
          <cx:pt idx="3822">89500</cx:pt>
          <cx:pt idx="3823">141000</cx:pt>
          <cx:pt idx="3824">192500</cx:pt>
          <cx:pt idx="3825">129950</cx:pt>
          <cx:pt idx="3826">137500</cx:pt>
          <cx:pt idx="3827">105000</cx:pt>
          <cx:pt idx="3828">119000</cx:pt>
          <cx:pt idx="3829">112500</cx:pt>
          <cx:pt idx="3830">180000</cx:pt>
          <cx:pt idx="3831">76000</cx:pt>
          <cx:pt idx="3832">120000</cx:pt>
          <cx:pt idx="3833">102750</cx:pt>
          <cx:pt idx="3834">72950</cx:pt>
          <cx:pt idx="3835">110500</cx:pt>
          <cx:pt idx="3836">115000</cx:pt>
          <cx:pt idx="3837">391000</cx:pt>
          <cx:pt idx="3838">247500</cx:pt>
          <cx:pt idx="3839">114000</cx:pt>
          <cx:pt idx="3840">94000</cx:pt>
          <cx:pt idx="3841">123000</cx:pt>
          <cx:pt idx="3842">194950</cx:pt>
          <cx:pt idx="3843">92000</cx:pt>
          <cx:pt idx="3844">160000</cx:pt>
          <cx:pt idx="3845">130000</cx:pt>
          <cx:pt idx="3846">129500</cx:pt>
          <cx:pt idx="3847">48500</cx:pt>
          <cx:pt idx="3848">84950</cx:pt>
          <cx:pt idx="3849">40000</cx:pt>
          <cx:pt idx="3850">42000</cx:pt>
          <cx:pt idx="3851">119950</cx:pt>
          <cx:pt idx="3852">87500</cx:pt>
          <cx:pt idx="3853">65450</cx:pt>
          <cx:pt idx="3854">58500</cx:pt>
          <cx:pt idx="3855">137500</cx:pt>
          <cx:pt idx="3856">153000</cx:pt>
          <cx:pt idx="3857">112000</cx:pt>
          <cx:pt idx="3858">98000</cx:pt>
          <cx:pt idx="3859">39950</cx:pt>
          <cx:pt idx="3860">135000</cx:pt>
          <cx:pt idx="3861">166500</cx:pt>
          <cx:pt idx="3862">27500</cx:pt>
          <cx:pt idx="3863">60000</cx:pt>
          <cx:pt idx="3864">80500</cx:pt>
          <cx:pt idx="3865">74000</cx:pt>
          <cx:pt idx="3866">145000</cx:pt>
          <cx:pt idx="3867">127000</cx:pt>
          <cx:pt idx="3868">34000</cx:pt>
          <cx:pt idx="3869">34950</cx:pt>
          <cx:pt idx="3870">59995</cx:pt>
          <cx:pt idx="3871">147500</cx:pt>
          <cx:pt idx="3872">175000</cx:pt>
          <cx:pt idx="3873">87000</cx:pt>
          <cx:pt idx="3874">69500</cx:pt>
          <cx:pt idx="3875">39500</cx:pt>
          <cx:pt idx="3876">39950</cx:pt>
          <cx:pt idx="3877">173000</cx:pt>
          <cx:pt idx="3878">365000</cx:pt>
          <cx:pt idx="3879">90995</cx:pt>
          <cx:pt idx="3880">68000</cx:pt>
          <cx:pt idx="3881">44500</cx:pt>
          <cx:pt idx="3882">124999</cx:pt>
          <cx:pt idx="3883">24500</cx:pt>
          <cx:pt idx="3884">34950</cx:pt>
          <cx:pt idx="3885">173500</cx:pt>
          <cx:pt idx="3886">129950</cx:pt>
          <cx:pt idx="3887">145000</cx:pt>
          <cx:pt idx="3888">78000</cx:pt>
          <cx:pt idx="3889">154950</cx:pt>
          <cx:pt idx="3890">28000</cx:pt>
          <cx:pt idx="3891">94950</cx:pt>
          <cx:pt idx="3892">66000</cx:pt>
          <cx:pt idx="3893">152500</cx:pt>
          <cx:pt idx="3894">85000</cx:pt>
          <cx:pt idx="3895">88450</cx:pt>
          <cx:pt idx="3896">53500</cx:pt>
          <cx:pt idx="3897">75000</cx:pt>
          <cx:pt idx="3898">129995</cx:pt>
          <cx:pt idx="3899">37000</cx:pt>
          <cx:pt idx="3900">287500</cx:pt>
          <cx:pt idx="3901">55500</cx:pt>
          <cx:pt idx="3902">143000</cx:pt>
          <cx:pt idx="3903">87500</cx:pt>
          <cx:pt idx="3904">169995</cx:pt>
          <cx:pt idx="3905">149950</cx:pt>
          <cx:pt idx="3906">47500</cx:pt>
          <cx:pt idx="3907">79950</cx:pt>
          <cx:pt idx="3908">125000</cx:pt>
          <cx:pt idx="3909">54950</cx:pt>
          <cx:pt idx="3910">129950</cx:pt>
          <cx:pt idx="3911">76450</cx:pt>
          <cx:pt idx="3912">24500</cx:pt>
          <cx:pt idx="3913">500000</cx:pt>
          <cx:pt idx="3914">178000</cx:pt>
          <cx:pt idx="3915">39950</cx:pt>
          <cx:pt idx="3916">404000</cx:pt>
          <cx:pt idx="3917">139500</cx:pt>
          <cx:pt idx="3918">75000</cx:pt>
          <cx:pt idx="3919">43000</cx:pt>
          <cx:pt idx="3920">185000</cx:pt>
          <cx:pt idx="3921">125000</cx:pt>
          <cx:pt idx="3922">93000</cx:pt>
          <cx:pt idx="3923">68000</cx:pt>
          <cx:pt idx="3924">43000</cx:pt>
          <cx:pt idx="3925">83500</cx:pt>
          <cx:pt idx="3926">360000</cx:pt>
          <cx:pt idx="3927">156352</cx:pt>
          <cx:pt idx="3928">135000</cx:pt>
          <cx:pt idx="3929">91675</cx:pt>
          <cx:pt idx="3930">138000</cx:pt>
          <cx:pt idx="3931">59995</cx:pt>
          <cx:pt idx="3932">320000</cx:pt>
          <cx:pt idx="3933">132950</cx:pt>
          <cx:pt idx="3934">132950</cx:pt>
          <cx:pt idx="3935">404000</cx:pt>
          <cx:pt idx="3936">172000</cx:pt>
          <cx:pt idx="3937">137000</cx:pt>
          <cx:pt idx="3938">42500</cx:pt>
          <cx:pt idx="3939">152500</cx:pt>
          <cx:pt idx="3940">168000</cx:pt>
          <cx:pt idx="3941">79950</cx:pt>
          <cx:pt idx="3942">349950</cx:pt>
          <cx:pt idx="3943">124000</cx:pt>
          <cx:pt idx="3944">81200</cx:pt>
          <cx:pt idx="3945">355000</cx:pt>
          <cx:pt idx="3946">76500</cx:pt>
          <cx:pt idx="3947">24000</cx:pt>
          <cx:pt idx="3948">20000</cx:pt>
          <cx:pt idx="3949">61500</cx:pt>
          <cx:pt idx="3950">60000</cx:pt>
          <cx:pt idx="3951">46000</cx:pt>
          <cx:pt idx="3952">120000</cx:pt>
          <cx:pt idx="3953">162000</cx:pt>
          <cx:pt idx="3954">173500</cx:pt>
          <cx:pt idx="3955">185000</cx:pt>
          <cx:pt idx="3956">94950</cx:pt>
          <cx:pt idx="3957">60000</cx:pt>
          <cx:pt idx="3958">94950</cx:pt>
          <cx:pt idx="3959">52000</cx:pt>
          <cx:pt idx="3960">44500</cx:pt>
          <cx:pt idx="3961">110000</cx:pt>
          <cx:pt idx="3962">180000</cx:pt>
          <cx:pt idx="3963">39950</cx:pt>
          <cx:pt idx="3964">70000</cx:pt>
          <cx:pt idx="3965">75000</cx:pt>
          <cx:pt idx="3966">139000</cx:pt>
          <cx:pt idx="3967">270000</cx:pt>
          <cx:pt idx="3968">117500</cx:pt>
          <cx:pt idx="3969">54950</cx:pt>
          <cx:pt idx="3970">72000</cx:pt>
          <cx:pt idx="3971">180000</cx:pt>
          <cx:pt idx="3972">25400</cx:pt>
          <cx:pt idx="3973">250000</cx:pt>
          <cx:pt idx="3974">89950</cx:pt>
          <cx:pt idx="3975">180000</cx:pt>
          <cx:pt idx="3976">56000</cx:pt>
          <cx:pt idx="3977">58333</cx:pt>
          <cx:pt idx="3978">124450</cx:pt>
          <cx:pt idx="3979">63000</cx:pt>
          <cx:pt idx="3980">70000</cx:pt>
          <cx:pt idx="3981">156950</cx:pt>
          <cx:pt idx="3982">156500</cx:pt>
          <cx:pt idx="3983">137500</cx:pt>
          <cx:pt idx="3984">112000</cx:pt>
          <cx:pt idx="3985">140000</cx:pt>
          <cx:pt idx="3986">115000</cx:pt>
          <cx:pt idx="3987">126995</cx:pt>
          <cx:pt idx="3988">33500</cx:pt>
          <cx:pt idx="3989">36000</cx:pt>
          <cx:pt idx="3990">107500</cx:pt>
          <cx:pt idx="3991">75000</cx:pt>
          <cx:pt idx="3992">79250</cx:pt>
          <cx:pt idx="3993">40000</cx:pt>
          <cx:pt idx="3994">104950</cx:pt>
          <cx:pt idx="3995">86250</cx:pt>
          <cx:pt idx="3996">347500</cx:pt>
          <cx:pt idx="3997">51950</cx:pt>
          <cx:pt idx="3998">100000</cx:pt>
          <cx:pt idx="3999">110000</cx:pt>
          <cx:pt idx="4000">37500</cx:pt>
          <cx:pt idx="4001">55000</cx:pt>
          <cx:pt idx="4002">45000</cx:pt>
          <cx:pt idx="4003">129196</cx:pt>
          <cx:pt idx="4004">47000</cx:pt>
          <cx:pt idx="4005">115000</cx:pt>
          <cx:pt idx="4006">43000</cx:pt>
          <cx:pt idx="4007">85000</cx:pt>
          <cx:pt idx="4008">23000</cx:pt>
          <cx:pt idx="4009">192000</cx:pt>
          <cx:pt idx="4010">134950</cx:pt>
          <cx:pt idx="4011">73000</cx:pt>
          <cx:pt idx="4012">141000</cx:pt>
          <cx:pt idx="4013">120175</cx:pt>
          <cx:pt idx="4014">132000</cx:pt>
          <cx:pt idx="4015">156352</cx:pt>
          <cx:pt idx="4016">180000</cx:pt>
          <cx:pt idx="4017">86000</cx:pt>
          <cx:pt idx="4018">22000</cx:pt>
          <cx:pt idx="4019">290000</cx:pt>
          <cx:pt idx="4020">145000</cx:pt>
          <cx:pt idx="4021">53995</cx:pt>
          <cx:pt idx="4022">98950</cx:pt>
          <cx:pt idx="4023">98950</cx:pt>
          <cx:pt idx="4024">66000</cx:pt>
          <cx:pt idx="4025">50250</cx:pt>
          <cx:pt idx="4026">39500</cx:pt>
          <cx:pt idx="4027">29500</cx:pt>
          <cx:pt idx="4028">89000</cx:pt>
          <cx:pt idx="4029">77000</cx:pt>
          <cx:pt idx="4030">38000</cx:pt>
          <cx:pt idx="4031">133750</cx:pt>
          <cx:pt idx="4032">124950</cx:pt>
          <cx:pt idx="4033">115000</cx:pt>
          <cx:pt idx="4034">115000</cx:pt>
          <cx:pt idx="4035">228000</cx:pt>
          <cx:pt idx="4036">132000</cx:pt>
          <cx:pt idx="4037">46000</cx:pt>
          <cx:pt idx="4038">135500</cx:pt>
          <cx:pt idx="4039">70000</cx:pt>
          <cx:pt idx="4040">140000</cx:pt>
          <cx:pt idx="4041">116000</cx:pt>
          <cx:pt idx="4042">44000</cx:pt>
          <cx:pt idx="4043">85000</cx:pt>
          <cx:pt idx="4044">149950</cx:pt>
          <cx:pt idx="4045">76000</cx:pt>
          <cx:pt idx="4046">335000</cx:pt>
          <cx:pt idx="4047">192000</cx:pt>
          <cx:pt idx="4048">45000</cx:pt>
          <cx:pt idx="4049">195950</cx:pt>
          <cx:pt idx="4050">180000</cx:pt>
          <cx:pt idx="4051">203950</cx:pt>
          <cx:pt idx="4052">127995</cx:pt>
          <cx:pt idx="4053">340000</cx:pt>
          <cx:pt idx="4054">35000</cx:pt>
          <cx:pt idx="4055">85000</cx:pt>
          <cx:pt idx="4056">56000</cx:pt>
          <cx:pt idx="4057">335000</cx:pt>
          <cx:pt idx="4058">175000</cx:pt>
          <cx:pt idx="4059">74950</cx:pt>
          <cx:pt idx="4060">143500</cx:pt>
          <cx:pt idx="4061">207000</cx:pt>
          <cx:pt idx="4062">140000</cx:pt>
          <cx:pt idx="4063">53500</cx:pt>
          <cx:pt idx="4064">79950</cx:pt>
          <cx:pt idx="4065">175000</cx:pt>
          <cx:pt idx="4066">195000</cx:pt>
          <cx:pt idx="4067">173500</cx:pt>
          <cx:pt idx="4068">59950</cx:pt>
          <cx:pt idx="4069">58000</cx:pt>
          <cx:pt idx="4070">173500</cx:pt>
          <cx:pt idx="4071">36000</cx:pt>
          <cx:pt idx="4072">164950</cx:pt>
          <cx:pt idx="4073">89950</cx:pt>
          <cx:pt idx="4074">204995</cx:pt>
          <cx:pt idx="4075">153950</cx:pt>
          <cx:pt idx="4076">111500</cx:pt>
          <cx:pt idx="4077">180000</cx:pt>
          <cx:pt idx="4078">28000</cx:pt>
          <cx:pt idx="4079">104000</cx:pt>
          <cx:pt idx="4080">94950</cx:pt>
          <cx:pt idx="4081">173000</cx:pt>
          <cx:pt idx="4082">46000</cx:pt>
          <cx:pt idx="4083">44000</cx:pt>
          <cx:pt idx="4084">122500</cx:pt>
          <cx:pt idx="4085">92000</cx:pt>
          <cx:pt idx="4086">35132</cx:pt>
          <cx:pt idx="4087">131150</cx:pt>
          <cx:pt idx="4088">122501</cx:pt>
          <cx:pt idx="4089">76575</cx:pt>
          <cx:pt idx="4090">86000</cx:pt>
          <cx:pt idx="4091">200000</cx:pt>
          <cx:pt idx="4092">123000</cx:pt>
          <cx:pt idx="4093">110700</cx:pt>
          <cx:pt idx="4094">196000</cx:pt>
          <cx:pt idx="4095">127500</cx:pt>
          <cx:pt idx="4096">24000</cx:pt>
          <cx:pt idx="4097">105500</cx:pt>
          <cx:pt idx="4098">127000</cx:pt>
          <cx:pt idx="4099">30000</cx:pt>
          <cx:pt idx="4100">48500</cx:pt>
          <cx:pt idx="4101">195000</cx:pt>
          <cx:pt idx="4102">260000</cx:pt>
          <cx:pt idx="4103">40000</cx:pt>
          <cx:pt idx="4104">57000</cx:pt>
          <cx:pt idx="4105">102500</cx:pt>
          <cx:pt idx="4106">65000</cx:pt>
          <cx:pt idx="4107">25400</cx:pt>
          <cx:pt idx="4108">157000</cx:pt>
          <cx:pt idx="4109">335000</cx:pt>
          <cx:pt idx="4110">295000</cx:pt>
          <cx:pt idx="4111">87500</cx:pt>
          <cx:pt idx="4112">34500</cx:pt>
          <cx:pt idx="4113">177000</cx:pt>
          <cx:pt idx="4114">149950</cx:pt>
          <cx:pt idx="4115">46000</cx:pt>
          <cx:pt idx="4116">75000</cx:pt>
          <cx:pt idx="4117">39400</cx:pt>
          <cx:pt idx="4118">116000</cx:pt>
          <cx:pt idx="4119">45250</cx:pt>
          <cx:pt idx="4120">479000</cx:pt>
          <cx:pt idx="4121">30500</cx:pt>
          <cx:pt idx="4122">152500</cx:pt>
          <cx:pt idx="4123">124995</cx:pt>
          <cx:pt idx="4124">170000</cx:pt>
          <cx:pt idx="4125">89000</cx:pt>
          <cx:pt idx="4126">123000</cx:pt>
          <cx:pt idx="4127">49995</cx:pt>
          <cx:pt idx="4128">109995</cx:pt>
          <cx:pt idx="4129">117752</cx:pt>
          <cx:pt idx="4130">95500</cx:pt>
          <cx:pt idx="4131">119000</cx:pt>
          <cx:pt idx="4132">91500</cx:pt>
          <cx:pt idx="4133">119950</cx:pt>
          <cx:pt idx="4134">82000</cx:pt>
          <cx:pt idx="4135">130000</cx:pt>
          <cx:pt idx="4136">232000</cx:pt>
          <cx:pt idx="4137">185000</cx:pt>
          <cx:pt idx="4138">57500</cx:pt>
          <cx:pt idx="4139">41000</cx:pt>
          <cx:pt idx="4140">60000</cx:pt>
          <cx:pt idx="4141">101500</cx:pt>
          <cx:pt idx="4142">112000</cx:pt>
          <cx:pt idx="4143">97000</cx:pt>
          <cx:pt idx="4144">25000</cx:pt>
          <cx:pt idx="4145">32500</cx:pt>
          <cx:pt idx="4146">70000</cx:pt>
          <cx:pt idx="4147">122500</cx:pt>
          <cx:pt idx="4148">113000</cx:pt>
          <cx:pt idx="4149">166500</cx:pt>
          <cx:pt idx="4150">56000</cx:pt>
          <cx:pt idx="4151">77000</cx:pt>
          <cx:pt idx="4152">128950</cx:pt>
          <cx:pt idx="4153">84000</cx:pt>
          <cx:pt idx="4154">32000</cx:pt>
          <cx:pt idx="4155">135000</cx:pt>
          <cx:pt idx="4156">123000</cx:pt>
          <cx:pt idx="4157">130000</cx:pt>
          <cx:pt idx="4158">525000</cx:pt>
          <cx:pt idx="4159">125000</cx:pt>
          <cx:pt idx="4160">228000</cx:pt>
          <cx:pt idx="4161">125000</cx:pt>
          <cx:pt idx="4162">200000</cx:pt>
          <cx:pt idx="4163">435995</cx:pt>
          <cx:pt idx="4164">250000</cx:pt>
          <cx:pt idx="4165">275000</cx:pt>
          <cx:pt idx="4166">195000</cx:pt>
          <cx:pt idx="4167">49500</cx:pt>
          <cx:pt idx="4168">141500</cx:pt>
          <cx:pt idx="4169">83250</cx:pt>
          <cx:pt idx="4170">44000</cx:pt>
          <cx:pt idx="4171">119000</cx:pt>
          <cx:pt idx="4172">100000</cx:pt>
          <cx:pt idx="4173">240000</cx:pt>
          <cx:pt idx="4174">282000</cx:pt>
          <cx:pt idx="4175">46500</cx:pt>
          <cx:pt idx="4176">104000</cx:pt>
          <cx:pt idx="4177">51000</cx:pt>
          <cx:pt idx="4178">136000</cx:pt>
          <cx:pt idx="4179">114375</cx:pt>
          <cx:pt idx="4180">267000</cx:pt>
          <cx:pt idx="4181">161025</cx:pt>
          <cx:pt idx="4182">94950</cx:pt>
          <cx:pt idx="4183">134995</cx:pt>
          <cx:pt idx="4184">411007</cx:pt>
          <cx:pt idx="4185">66500</cx:pt>
          <cx:pt idx="4186">45000</cx:pt>
          <cx:pt idx="4187">82000</cx:pt>
          <cx:pt idx="4188">99950</cx:pt>
          <cx:pt idx="4189">165000</cx:pt>
          <cx:pt idx="4190">124995</cx:pt>
          <cx:pt idx="4191">175000</cx:pt>
          <cx:pt idx="4192">305000</cx:pt>
          <cx:pt idx="4193">52750</cx:pt>
          <cx:pt idx="4194">91000</cx:pt>
          <cx:pt idx="4195">90000</cx:pt>
          <cx:pt idx="4196">167500</cx:pt>
          <cx:pt idx="4197">47000</cx:pt>
          <cx:pt idx="4198">124999</cx:pt>
          <cx:pt idx="4199">110000</cx:pt>
          <cx:pt idx="4200">162750</cx:pt>
        </cx:lvl>
      </cx:numDim>
    </cx:data>
  </cx:chartData>
  <cx:chart>
    <cx:title pos="t" align="ctr" overlay="0">
      <cx:tx>
        <cx:rich>
          <a:bodyPr spcFirstLastPara="1" vertOverflow="ellipsis" horzOverflow="overflow" wrap="square" lIns="0" tIns="0" rIns="0" bIns="0" anchor="ctr" anchorCtr="1"/>
          <a:lstStyle/>
          <a:p>
            <a:pPr>
              <a:spcBef>
                <a:spcPts val="0"/>
              </a:spcBef>
              <a:spcAft>
                <a:spcPts val="0"/>
              </a:spcAft>
            </a:pPr>
            <a:r>
              <a:rPr lang="en-IN" sz="1400" b="0" i="0" u="none" strike="noStrike" baseline="0" dirty="0">
                <a:solidFill>
                  <a:srgbClr val="28324A">
                    <a:lumMod val="65000"/>
                    <a:lumOff val="35000"/>
                  </a:srgbClr>
                </a:solidFill>
                <a:latin typeface="Source Sans Pro"/>
                <a:cs typeface="Calibri" panose="020F0502020204030204" pitchFamily="34" charset="0"/>
              </a:rPr>
              <a:t>First</a:t>
            </a:r>
            <a:r>
              <a:rPr lang="en-IN" sz="1400" b="0" dirty="0">
                <a:effectLst/>
              </a:rPr>
              <a:t> </a:t>
            </a:r>
            <a:r>
              <a:rPr lang="en-IN" sz="1400" b="0" i="0" u="none" strike="noStrike" baseline="0" dirty="0">
                <a:solidFill>
                  <a:srgbClr val="28324A">
                    <a:lumMod val="65000"/>
                    <a:lumOff val="35000"/>
                  </a:srgbClr>
                </a:solidFill>
                <a:latin typeface="Source Sans Pro"/>
                <a:cs typeface="Calibri" panose="020F0502020204030204" pitchFamily="34" charset="0"/>
              </a:rPr>
              <a:t>transaction price</a:t>
            </a:r>
          </a:p>
        </cx:rich>
      </cx:tx>
    </cx:title>
    <cx:plotArea>
      <cx:plotAreaRegion>
        <cx:series layoutId="clusteredColumn" uniqueId="{AFDF5BA9-30CA-4420-872D-1EBB75E3F21B}">
          <cx:tx>
            <cx:txData>
              <cx:f>Data!$B$1</cx:f>
              <cx:v>price_1</cx:v>
            </cx:txData>
          </cx:tx>
          <cx:dataId val="0"/>
          <cx:layoutPr>
            <cx:binning intervalClosed="r">
              <cx:binCount val="30"/>
            </cx:binning>
          </cx:layoutPr>
        </cx:series>
      </cx:plotAreaRegion>
      <cx:axis id="0" hidden="1">
        <cx:catScaling gapWidth="0"/>
        <cx:tickLabels/>
      </cx:axis>
      <cx:axis id="1">
        <cx:valScaling/>
        <cx:majorGridlines/>
        <cx:tickLabels/>
      </cx:axis>
    </cx:plotArea>
  </cx:chart>
</cx:chartSpace>
</file>

<file path=ppt/charts/chartEx6.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Data!$D$2:$D$4202</cx:f>
        <cx:lvl ptCount="4201" formatCode="General">
          <cx:pt idx="0">124950</cx:pt>
          <cx:pt idx="1">55000</cx:pt>
          <cx:pt idx="2">120000</cx:pt>
          <cx:pt idx="3">102500</cx:pt>
          <cx:pt idx="4">205000</cx:pt>
          <cx:pt idx="5">285000</cx:pt>
          <cx:pt idx="6">80500</cx:pt>
          <cx:pt idx="7">185000</cx:pt>
          <cx:pt idx="8">500000</cx:pt>
          <cx:pt idx="9">185000</cx:pt>
          <cx:pt idx="10">185000</cx:pt>
          <cx:pt idx="11">92000</cx:pt>
          <cx:pt idx="12">75000</cx:pt>
          <cx:pt idx="13">75000</cx:pt>
          <cx:pt idx="14">287500</cx:pt>
          <cx:pt idx="15">227500</cx:pt>
          <cx:pt idx="16">85000</cx:pt>
          <cx:pt idx="17">183000</cx:pt>
          <cx:pt idx="18">231000</cx:pt>
          <cx:pt idx="19">109500</cx:pt>
          <cx:pt idx="20">35000</cx:pt>
          <cx:pt idx="21">100000</cx:pt>
          <cx:pt idx="22">67500</cx:pt>
          <cx:pt idx="23">222500</cx:pt>
          <cx:pt idx="24">400000</cx:pt>
          <cx:pt idx="25">172500</cx:pt>
          <cx:pt idx="26">160500</cx:pt>
          <cx:pt idx="27">136100</cx:pt>
          <cx:pt idx="28">117000</cx:pt>
          <cx:pt idx="29">60500</cx:pt>
          <cx:pt idx="30">270000</cx:pt>
          <cx:pt idx="31">139000</cx:pt>
          <cx:pt idx="32">125000</cx:pt>
          <cx:pt idx="33">207000</cx:pt>
          <cx:pt idx="34">78000</cx:pt>
          <cx:pt idx="35">110000</cx:pt>
          <cx:pt idx="36">135500</cx:pt>
          <cx:pt idx="37">148000</cx:pt>
          <cx:pt idx="38">148000</cx:pt>
          <cx:pt idx="39">72500</cx:pt>
          <cx:pt idx="40">365000</cx:pt>
          <cx:pt idx="41">79000</cx:pt>
          <cx:pt idx="42">109000</cx:pt>
          <cx:pt idx="43">120000</cx:pt>
          <cx:pt idx="44">230000</cx:pt>
          <cx:pt idx="45">7900000</cx:pt>
          <cx:pt idx="46">1395000</cx:pt>
          <cx:pt idx="47">59950</cx:pt>
          <cx:pt idx="48">115000</cx:pt>
          <cx:pt idx="49">1200000</cx:pt>
          <cx:pt idx="50">143000</cx:pt>
          <cx:pt idx="51">96500</cx:pt>
          <cx:pt idx="52">42850</cx:pt>
          <cx:pt idx="53">92500</cx:pt>
          <cx:pt idx="54">154000</cx:pt>
          <cx:pt idx="55">92500</cx:pt>
          <cx:pt idx="56">91000</cx:pt>
          <cx:pt idx="57">80000</cx:pt>
          <cx:pt idx="58">100000</cx:pt>
          <cx:pt idx="59">105000</cx:pt>
          <cx:pt idx="60">152500</cx:pt>
          <cx:pt idx="61">152500</cx:pt>
          <cx:pt idx="62">116000</cx:pt>
          <cx:pt idx="63">96000</cx:pt>
          <cx:pt idx="64">155000</cx:pt>
          <cx:pt idx="65">460000</cx:pt>
          <cx:pt idx="66">460000</cx:pt>
          <cx:pt idx="67">460000</cx:pt>
          <cx:pt idx="68">166000</cx:pt>
          <cx:pt idx="69">166000</cx:pt>
          <cx:pt idx="70">68000</cx:pt>
          <cx:pt idx="71">267000</cx:pt>
          <cx:pt idx="72">124950</cx:pt>
          <cx:pt idx="73">800000</cx:pt>
          <cx:pt idx="74">70000</cx:pt>
          <cx:pt idx="75">119000</cx:pt>
          <cx:pt idx="76">105000</cx:pt>
          <cx:pt idx="77">43000</cx:pt>
          <cx:pt idx="78">80000</cx:pt>
          <cx:pt idx="79">7900000</cx:pt>
          <cx:pt idx="80">72000</cx:pt>
          <cx:pt idx="81">50000</cx:pt>
          <cx:pt idx="82">248000</cx:pt>
          <cx:pt idx="83">49000</cx:pt>
          <cx:pt idx="84">152500</cx:pt>
          <cx:pt idx="85">100000</cx:pt>
          <cx:pt idx="86">123000</cx:pt>
          <cx:pt idx="87">90500</cx:pt>
          <cx:pt idx="88">375000</cx:pt>
          <cx:pt idx="89">142500</cx:pt>
          <cx:pt idx="90">105263</cx:pt>
          <cx:pt idx="91">85000</cx:pt>
          <cx:pt idx="92">85000</cx:pt>
          <cx:pt idx="93">120000</cx:pt>
          <cx:pt idx="94">104250</cx:pt>
          <cx:pt idx="95">165500</cx:pt>
          <cx:pt idx="96">76500</cx:pt>
          <cx:pt idx="97">120000</cx:pt>
          <cx:pt idx="98">116500</cx:pt>
          <cx:pt idx="99">212000</cx:pt>
          <cx:pt idx="100">182000</cx:pt>
          <cx:pt idx="101">185000</cx:pt>
          <cx:pt idx="102">700000</cx:pt>
          <cx:pt idx="103">168000</cx:pt>
          <cx:pt idx="104">150000</cx:pt>
          <cx:pt idx="105">65450</cx:pt>
          <cx:pt idx="106">125000</cx:pt>
          <cx:pt idx="107">174900</cx:pt>
          <cx:pt idx="108">239000</cx:pt>
          <cx:pt idx="109">820000</cx:pt>
          <cx:pt idx="110">410000</cx:pt>
          <cx:pt idx="111">156000</cx:pt>
          <cx:pt idx="112">58000</cx:pt>
          <cx:pt idx="113">80000</cx:pt>
          <cx:pt idx="114">114500</cx:pt>
          <cx:pt idx="115">110000</cx:pt>
          <cx:pt idx="116">154000</cx:pt>
          <cx:pt idx="117">81000</cx:pt>
          <cx:pt idx="118">173000</cx:pt>
          <cx:pt idx="119">249950</cx:pt>
          <cx:pt idx="120">342500</cx:pt>
          <cx:pt idx="121">207500</cx:pt>
          <cx:pt idx="122">109000</cx:pt>
          <cx:pt idx="123">465000</cx:pt>
          <cx:pt idx="124">98000</cx:pt>
          <cx:pt idx="125">118500</cx:pt>
          <cx:pt idx="126">80500</cx:pt>
          <cx:pt idx="127">72500</cx:pt>
          <cx:pt idx="128">117000</cx:pt>
          <cx:pt idx="129">158000</cx:pt>
          <cx:pt idx="130">123500</cx:pt>
          <cx:pt idx="131">127500</cx:pt>
          <cx:pt idx="132">140000</cx:pt>
          <cx:pt idx="133">187000</cx:pt>
          <cx:pt idx="134">122500</cx:pt>
          <cx:pt idx="135">100000</cx:pt>
          <cx:pt idx="136">130000</cx:pt>
          <cx:pt idx="137">174950</cx:pt>
          <cx:pt idx="138">377000</cx:pt>
          <cx:pt idx="139">85000</cx:pt>
          <cx:pt idx="140">86500</cx:pt>
          <cx:pt idx="141">422500</cx:pt>
          <cx:pt idx="142">273173</cx:pt>
          <cx:pt idx="143">91500</cx:pt>
          <cx:pt idx="144">107000</cx:pt>
          <cx:pt idx="145">120000</cx:pt>
          <cx:pt idx="146">230000</cx:pt>
          <cx:pt idx="147">148000</cx:pt>
          <cx:pt idx="148">462500</cx:pt>
          <cx:pt idx="149">145000</cx:pt>
          <cx:pt idx="150">76500</cx:pt>
          <cx:pt idx="151">229200</cx:pt>
          <cx:pt idx="152">107000</cx:pt>
          <cx:pt idx="153">400000</cx:pt>
          <cx:pt idx="154">500000</cx:pt>
          <cx:pt idx="155">152000</cx:pt>
          <cx:pt idx="156">245000</cx:pt>
          <cx:pt idx="157">90000</cx:pt>
          <cx:pt idx="158">175500</cx:pt>
          <cx:pt idx="159">125000</cx:pt>
          <cx:pt idx="160">140000</cx:pt>
          <cx:pt idx="161">70000</cx:pt>
          <cx:pt idx="162">49000</cx:pt>
          <cx:pt idx="163">147500</cx:pt>
          <cx:pt idx="164">135000</cx:pt>
          <cx:pt idx="165">180000</cx:pt>
          <cx:pt idx="166">135000</cx:pt>
          <cx:pt idx="167">84950</cx:pt>
          <cx:pt idx="168">57000</cx:pt>
          <cx:pt idx="169">7900000</cx:pt>
          <cx:pt idx="170">92000</cx:pt>
          <cx:pt idx="171">104000</cx:pt>
          <cx:pt idx="172">160000</cx:pt>
          <cx:pt idx="173">58000</cx:pt>
          <cx:pt idx="174">65000</cx:pt>
          <cx:pt idx="175">115000</cx:pt>
          <cx:pt idx="176">75000</cx:pt>
          <cx:pt idx="177">247500</cx:pt>
          <cx:pt idx="178">109000</cx:pt>
          <cx:pt idx="179">123000</cx:pt>
          <cx:pt idx="180">235000</cx:pt>
          <cx:pt idx="181">230000</cx:pt>
          <cx:pt idx="182">121000</cx:pt>
          <cx:pt idx="183">165000</cx:pt>
          <cx:pt idx="184">100000</cx:pt>
          <cx:pt idx="185">142500</cx:pt>
          <cx:pt idx="186">100000</cx:pt>
          <cx:pt idx="187">61000</cx:pt>
          <cx:pt idx="188">365000</cx:pt>
          <cx:pt idx="189">65000</cx:pt>
          <cx:pt idx="190">540000</cx:pt>
          <cx:pt idx="191">110000</cx:pt>
          <cx:pt idx="192">158000</cx:pt>
          <cx:pt idx="193">70000</cx:pt>
          <cx:pt idx="194">287500</cx:pt>
          <cx:pt idx="195">340000</cx:pt>
          <cx:pt idx="196">60000</cx:pt>
          <cx:pt idx="197">43000</cx:pt>
          <cx:pt idx="198">77000</cx:pt>
          <cx:pt idx="199">76000</cx:pt>
          <cx:pt idx="200">249000</cx:pt>
          <cx:pt idx="201">60000</cx:pt>
          <cx:pt idx="202">134500</cx:pt>
          <cx:pt idx="203">108500</cx:pt>
          <cx:pt idx="204">150000</cx:pt>
          <cx:pt idx="205">144000</cx:pt>
          <cx:pt idx="206">104000</cx:pt>
          <cx:pt idx="207">80000</cx:pt>
          <cx:pt idx="208">105000</cx:pt>
          <cx:pt idx="209">107500</cx:pt>
          <cx:pt idx="210">141000</cx:pt>
          <cx:pt idx="211">189000</cx:pt>
          <cx:pt idx="212">74500</cx:pt>
          <cx:pt idx="213">133000</cx:pt>
          <cx:pt idx="214">112500</cx:pt>
          <cx:pt idx="215">150000</cx:pt>
          <cx:pt idx="216">312500</cx:pt>
          <cx:pt idx="217">117995</cx:pt>
          <cx:pt idx="218">300000</cx:pt>
          <cx:pt idx="219">400000</cx:pt>
          <cx:pt idx="220">267000</cx:pt>
          <cx:pt idx="221">125000</cx:pt>
          <cx:pt idx="222">180000</cx:pt>
          <cx:pt idx="223">106000</cx:pt>
          <cx:pt idx="224">131000</cx:pt>
          <cx:pt idx="225">248625</cx:pt>
          <cx:pt idx="226">142000</cx:pt>
          <cx:pt idx="227">184000</cx:pt>
          <cx:pt idx="228">140000</cx:pt>
          <cx:pt idx="229">150000</cx:pt>
          <cx:pt idx="230">154000</cx:pt>
          <cx:pt idx="231">76500</cx:pt>
          <cx:pt idx="232">132425</cx:pt>
          <cx:pt idx="233">88750</cx:pt>
          <cx:pt idx="234">135000</cx:pt>
          <cx:pt idx="235">130000</cx:pt>
          <cx:pt idx="236">100000</cx:pt>
          <cx:pt idx="237">184950</cx:pt>
          <cx:pt idx="238">205000</cx:pt>
          <cx:pt idx="239">150000</cx:pt>
          <cx:pt idx="240">83500</cx:pt>
          <cx:pt idx="241">250000</cx:pt>
          <cx:pt idx="242">215000</cx:pt>
          <cx:pt idx="243">129000</cx:pt>
          <cx:pt idx="244">144995</cx:pt>
          <cx:pt idx="245">95000</cx:pt>
          <cx:pt idx="246">275000</cx:pt>
          <cx:pt idx="247">74000</cx:pt>
          <cx:pt idx="248">82500</cx:pt>
          <cx:pt idx="249">149500</cx:pt>
          <cx:pt idx="250">98000</cx:pt>
          <cx:pt idx="251">280000</cx:pt>
          <cx:pt idx="252">124950</cx:pt>
          <cx:pt idx="253">65450</cx:pt>
          <cx:pt idx="254">127000</cx:pt>
          <cx:pt idx="255">96000</cx:pt>
          <cx:pt idx="256">33000</cx:pt>
          <cx:pt idx="257">132000</cx:pt>
          <cx:pt idx="258">140000</cx:pt>
          <cx:pt idx="259">173000</cx:pt>
          <cx:pt idx="260">105000</cx:pt>
          <cx:pt idx="261">140000</cx:pt>
          <cx:pt idx="262">220000</cx:pt>
          <cx:pt idx="263">100000</cx:pt>
          <cx:pt idx="264">220000</cx:pt>
          <cx:pt idx="265">155000</cx:pt>
          <cx:pt idx="266">202250</cx:pt>
          <cx:pt idx="267">48000</cx:pt>
          <cx:pt idx="268">129500</cx:pt>
          <cx:pt idx="269">225000</cx:pt>
          <cx:pt idx="270">130000</cx:pt>
          <cx:pt idx="271">145000</cx:pt>
          <cx:pt idx="272">90000</cx:pt>
          <cx:pt idx="273">125000</cx:pt>
          <cx:pt idx="274">100000</cx:pt>
          <cx:pt idx="275">92000</cx:pt>
          <cx:pt idx="276">129500</cx:pt>
          <cx:pt idx="277">165000</cx:pt>
          <cx:pt idx="278">125000</cx:pt>
          <cx:pt idx="279">111000</cx:pt>
          <cx:pt idx="280">130000</cx:pt>
          <cx:pt idx="281">220000</cx:pt>
          <cx:pt idx="282">235000</cx:pt>
          <cx:pt idx="283">180000</cx:pt>
          <cx:pt idx="284">130000</cx:pt>
          <cx:pt idx="285">114500</cx:pt>
          <cx:pt idx="286">128000</cx:pt>
          <cx:pt idx="287">84000</cx:pt>
          <cx:pt idx="288">76500</cx:pt>
          <cx:pt idx="289">327000</cx:pt>
          <cx:pt idx="290">135000</cx:pt>
          <cx:pt idx="291">140000</cx:pt>
          <cx:pt idx="292">140000</cx:pt>
          <cx:pt idx="293">105000</cx:pt>
          <cx:pt idx="294">173000</cx:pt>
          <cx:pt idx="295">105000</cx:pt>
          <cx:pt idx="296">109000</cx:pt>
          <cx:pt idx="297">90000</cx:pt>
          <cx:pt idx="298">121500</cx:pt>
          <cx:pt idx="299">110000</cx:pt>
          <cx:pt idx="300">560000</cx:pt>
          <cx:pt idx="301">125000</cx:pt>
          <cx:pt idx="302">169000</cx:pt>
          <cx:pt idx="303">335000</cx:pt>
          <cx:pt idx="304">133500</cx:pt>
          <cx:pt idx="305">250000</cx:pt>
          <cx:pt idx="306">120000</cx:pt>
          <cx:pt idx="307">210000</cx:pt>
          <cx:pt idx="308">112500</cx:pt>
          <cx:pt idx="309">120000</cx:pt>
          <cx:pt idx="310">74500</cx:pt>
          <cx:pt idx="311">117500</cx:pt>
          <cx:pt idx="312">325000</cx:pt>
          <cx:pt idx="313">112000</cx:pt>
          <cx:pt idx="314">249900</cx:pt>
          <cx:pt idx="315">180000</cx:pt>
          <cx:pt idx="316">166000</cx:pt>
          <cx:pt idx="317">148500</cx:pt>
          <cx:pt idx="318">330000</cx:pt>
          <cx:pt idx="319">168000</cx:pt>
          <cx:pt idx="320">377500</cx:pt>
          <cx:pt idx="321">191000</cx:pt>
          <cx:pt idx="322">144000</cx:pt>
          <cx:pt idx="323">124000</cx:pt>
          <cx:pt idx="324">115000</cx:pt>
          <cx:pt idx="325">113500</cx:pt>
          <cx:pt idx="326">151000</cx:pt>
          <cx:pt idx="327">160000</cx:pt>
          <cx:pt idx="328">81050</cx:pt>
          <cx:pt idx="329">101000</cx:pt>
          <cx:pt idx="330">94000</cx:pt>
          <cx:pt idx="331">65450</cx:pt>
          <cx:pt idx="332">200000</cx:pt>
          <cx:pt idx="333">155000</cx:pt>
          <cx:pt idx="334">99950</cx:pt>
          <cx:pt idx="335">170000</cx:pt>
          <cx:pt idx="336">110000</cx:pt>
          <cx:pt idx="337">92000</cx:pt>
          <cx:pt idx="338">215000</cx:pt>
          <cx:pt idx="339">109000</cx:pt>
          <cx:pt idx="340">141250</cx:pt>
          <cx:pt idx="341">425000</cx:pt>
          <cx:pt idx="342">75600</cx:pt>
          <cx:pt idx="343">152500</cx:pt>
          <cx:pt idx="344">101000</cx:pt>
          <cx:pt idx="345">117000</cx:pt>
          <cx:pt idx="346">156500</cx:pt>
          <cx:pt idx="347">105000</cx:pt>
          <cx:pt idx="348">173500</cx:pt>
          <cx:pt idx="349">113500</cx:pt>
          <cx:pt idx="350">110000</cx:pt>
          <cx:pt idx="351">135000</cx:pt>
          <cx:pt idx="352">91500</cx:pt>
          <cx:pt idx="353">125000</cx:pt>
          <cx:pt idx="354">430000</cx:pt>
          <cx:pt idx="355">160000</cx:pt>
          <cx:pt idx="356">80000</cx:pt>
          <cx:pt idx="357">112500</cx:pt>
          <cx:pt idx="358">142000</cx:pt>
          <cx:pt idx="359">185000</cx:pt>
          <cx:pt idx="360">107500</cx:pt>
          <cx:pt idx="361">95000</cx:pt>
          <cx:pt idx="362">92500</cx:pt>
          <cx:pt idx="363">89950</cx:pt>
          <cx:pt idx="364">192500</cx:pt>
          <cx:pt idx="365">93000</cx:pt>
          <cx:pt idx="366">445000</cx:pt>
          <cx:pt idx="367">448000</cx:pt>
          <cx:pt idx="368">113000</cx:pt>
          <cx:pt idx="369">295000</cx:pt>
          <cx:pt idx="370">103000</cx:pt>
          <cx:pt idx="371">88000</cx:pt>
          <cx:pt idx="372">115000</cx:pt>
          <cx:pt idx="373">57000</cx:pt>
          <cx:pt idx="374">135999</cx:pt>
          <cx:pt idx="375">100000</cx:pt>
          <cx:pt idx="376">91500</cx:pt>
          <cx:pt idx="377">215000</cx:pt>
          <cx:pt idx="378">122000</cx:pt>
          <cx:pt idx="379">100000</cx:pt>
          <cx:pt idx="380">75000</cx:pt>
          <cx:pt idx="381">140000</cx:pt>
          <cx:pt idx="382">330000</cx:pt>
          <cx:pt idx="383">191000</cx:pt>
          <cx:pt idx="384">118500</cx:pt>
          <cx:pt idx="385">120000</cx:pt>
          <cx:pt idx="386">175000</cx:pt>
          <cx:pt idx="387">70000</cx:pt>
          <cx:pt idx="388">100000</cx:pt>
          <cx:pt idx="389">144950</cx:pt>
          <cx:pt idx="390">185000</cx:pt>
          <cx:pt idx="391">180000</cx:pt>
          <cx:pt idx="392">195000</cx:pt>
          <cx:pt idx="393">185000</cx:pt>
          <cx:pt idx="394">58995</cx:pt>
          <cx:pt idx="395">94500</cx:pt>
          <cx:pt idx="396">91500</cx:pt>
          <cx:pt idx="397">91000</cx:pt>
          <cx:pt idx="398">112000</cx:pt>
          <cx:pt idx="399">130000</cx:pt>
          <cx:pt idx="400">91000</cx:pt>
          <cx:pt idx="401">175000</cx:pt>
          <cx:pt idx="402">113000</cx:pt>
          <cx:pt idx="403">102000</cx:pt>
          <cx:pt idx="404">107000</cx:pt>
          <cx:pt idx="405">205000</cx:pt>
          <cx:pt idx="406">95000</cx:pt>
          <cx:pt idx="407">198000</cx:pt>
          <cx:pt idx="408">72000</cx:pt>
          <cx:pt idx="409">105000</cx:pt>
          <cx:pt idx="410">117000</cx:pt>
          <cx:pt idx="411">95000</cx:pt>
          <cx:pt idx="412">80000</cx:pt>
          <cx:pt idx="413">109000</cx:pt>
          <cx:pt idx="414">155000</cx:pt>
          <cx:pt idx="415">140000</cx:pt>
          <cx:pt idx="416">150000</cx:pt>
          <cx:pt idx="417">153500</cx:pt>
          <cx:pt idx="418">147500</cx:pt>
          <cx:pt idx="419">360000</cx:pt>
          <cx:pt idx="420">239000</cx:pt>
          <cx:pt idx="421">105000</cx:pt>
          <cx:pt idx="422">120000</cx:pt>
          <cx:pt idx="423">107000</cx:pt>
          <cx:pt idx="424">112500</cx:pt>
          <cx:pt idx="425">77000</cx:pt>
          <cx:pt idx="426">164000</cx:pt>
          <cx:pt idx="427">229800</cx:pt>
          <cx:pt idx="428">109000</cx:pt>
          <cx:pt idx="429">121000</cx:pt>
          <cx:pt idx="430">95000</cx:pt>
          <cx:pt idx="431">195000</cx:pt>
          <cx:pt idx="432">68500</cx:pt>
          <cx:pt idx="433">153000</cx:pt>
          <cx:pt idx="434">135000</cx:pt>
          <cx:pt idx="435">110000</cx:pt>
          <cx:pt idx="436">158000</cx:pt>
          <cx:pt idx="437">82000</cx:pt>
          <cx:pt idx="438">169950</cx:pt>
          <cx:pt idx="439">118000</cx:pt>
          <cx:pt idx="440">85000</cx:pt>
          <cx:pt idx="441">74111</cx:pt>
          <cx:pt idx="442">86500</cx:pt>
          <cx:pt idx="443">125000</cx:pt>
          <cx:pt idx="444">80000</cx:pt>
          <cx:pt idx="445">108000</cx:pt>
          <cx:pt idx="446">125200</cx:pt>
          <cx:pt idx="447">100000</cx:pt>
          <cx:pt idx="448">125200</cx:pt>
          <cx:pt idx="449">108000</cx:pt>
          <cx:pt idx="450">118000</cx:pt>
          <cx:pt idx="451">125200</cx:pt>
          <cx:pt idx="452">63350</cx:pt>
          <cx:pt idx="453">110000</cx:pt>
          <cx:pt idx="454">95000</cx:pt>
          <cx:pt idx="455">73000</cx:pt>
          <cx:pt idx="456">120000</cx:pt>
          <cx:pt idx="457">100000</cx:pt>
          <cx:pt idx="458">175000</cx:pt>
          <cx:pt idx="459">140000</cx:pt>
          <cx:pt idx="460">300000</cx:pt>
          <cx:pt idx="461">105000</cx:pt>
          <cx:pt idx="462">152000</cx:pt>
          <cx:pt idx="463">201000</cx:pt>
          <cx:pt idx="464">115000</cx:pt>
          <cx:pt idx="465">165000</cx:pt>
          <cx:pt idx="466">258000</cx:pt>
          <cx:pt idx="467">187500</cx:pt>
          <cx:pt idx="468">160000</cx:pt>
          <cx:pt idx="469">117000</cx:pt>
          <cx:pt idx="470">150000</cx:pt>
          <cx:pt idx="471">427500</cx:pt>
          <cx:pt idx="472">90000</cx:pt>
          <cx:pt idx="473">87000</cx:pt>
          <cx:pt idx="474">97500</cx:pt>
          <cx:pt idx="475">87500</cx:pt>
          <cx:pt idx="476">68000</cx:pt>
          <cx:pt idx="477">249950</cx:pt>
          <cx:pt idx="478">83500</cx:pt>
          <cx:pt idx="479">312000</cx:pt>
          <cx:pt idx="480">242500</cx:pt>
          <cx:pt idx="481">203000</cx:pt>
          <cx:pt idx="482">167000</cx:pt>
          <cx:pt idx="483">178000</cx:pt>
          <cx:pt idx="484">156000</cx:pt>
          <cx:pt idx="485">96000</cx:pt>
          <cx:pt idx="486">110000</cx:pt>
          <cx:pt idx="487">270000</cx:pt>
          <cx:pt idx="488">89000</cx:pt>
          <cx:pt idx="489">169000</cx:pt>
          <cx:pt idx="490">98000</cx:pt>
          <cx:pt idx="491">239950</cx:pt>
          <cx:pt idx="492">145000</cx:pt>
          <cx:pt idx="493">107500</cx:pt>
          <cx:pt idx="494">92000</cx:pt>
          <cx:pt idx="495">110500</cx:pt>
          <cx:pt idx="496">112000</cx:pt>
          <cx:pt idx="497">69000</cx:pt>
          <cx:pt idx="498">110500</cx:pt>
          <cx:pt idx="499">210000</cx:pt>
          <cx:pt idx="500">60000</cx:pt>
          <cx:pt idx="501">100000</cx:pt>
          <cx:pt idx="502">210000</cx:pt>
          <cx:pt idx="503">185000</cx:pt>
          <cx:pt idx="504">135000</cx:pt>
          <cx:pt idx="505">375000</cx:pt>
          <cx:pt idx="506">170000</cx:pt>
          <cx:pt idx="507">99000</cx:pt>
          <cx:pt idx="508">115000</cx:pt>
          <cx:pt idx="509">80350</cx:pt>
          <cx:pt idx="510">75000</cx:pt>
          <cx:pt idx="511">82500</cx:pt>
          <cx:pt idx="512">161500</cx:pt>
          <cx:pt idx="513">164000</cx:pt>
          <cx:pt idx="514">156000</cx:pt>
          <cx:pt idx="515">139950</cx:pt>
          <cx:pt idx="516">162000</cx:pt>
          <cx:pt idx="517">130000</cx:pt>
          <cx:pt idx="518">80000</cx:pt>
          <cx:pt idx="519">192000</cx:pt>
          <cx:pt idx="520">130000</cx:pt>
          <cx:pt idx="521">66500</cx:pt>
          <cx:pt idx="522">115000</cx:pt>
          <cx:pt idx="523">191250</cx:pt>
          <cx:pt idx="524">80000</cx:pt>
          <cx:pt idx="525">100000</cx:pt>
          <cx:pt idx="526">185000</cx:pt>
          <cx:pt idx="527">122000</cx:pt>
          <cx:pt idx="528">112500</cx:pt>
          <cx:pt idx="529">117950</cx:pt>
          <cx:pt idx="530">145000</cx:pt>
          <cx:pt idx="531">108000</cx:pt>
          <cx:pt idx="532">110000</cx:pt>
          <cx:pt idx="533">120000</cx:pt>
          <cx:pt idx="534">381500</cx:pt>
          <cx:pt idx="535">72500</cx:pt>
          <cx:pt idx="536">130000</cx:pt>
          <cx:pt idx="537">430000</cx:pt>
          <cx:pt idx="538">138000</cx:pt>
          <cx:pt idx="539">74000</cx:pt>
          <cx:pt idx="540">135000</cx:pt>
          <cx:pt idx="541">154950</cx:pt>
          <cx:pt idx="542">125000</cx:pt>
          <cx:pt idx="543">195000</cx:pt>
          <cx:pt idx="544">125500</cx:pt>
          <cx:pt idx="545">88750</cx:pt>
          <cx:pt idx="546">55000</cx:pt>
          <cx:pt idx="547">215000</cx:pt>
          <cx:pt idx="548">176000</cx:pt>
          <cx:pt idx="549">185000</cx:pt>
          <cx:pt idx="550">120000</cx:pt>
          <cx:pt idx="551">70000</cx:pt>
          <cx:pt idx="552">480000</cx:pt>
          <cx:pt idx="553">55000</cx:pt>
          <cx:pt idx="554">70000</cx:pt>
          <cx:pt idx="555">117000</cx:pt>
          <cx:pt idx="556">114945</cx:pt>
          <cx:pt idx="557">101000</cx:pt>
          <cx:pt idx="558">115000</cx:pt>
          <cx:pt idx="559">95000</cx:pt>
          <cx:pt idx="560">94500</cx:pt>
          <cx:pt idx="561">109000</cx:pt>
          <cx:pt idx="562">113500</cx:pt>
          <cx:pt idx="563">385000</cx:pt>
          <cx:pt idx="564">125000</cx:pt>
          <cx:pt idx="565">130000</cx:pt>
          <cx:pt idx="566">70000</cx:pt>
          <cx:pt idx="567">58000</cx:pt>
          <cx:pt idx="568">67500</cx:pt>
          <cx:pt idx="569">154000</cx:pt>
          <cx:pt idx="570">135000</cx:pt>
          <cx:pt idx="571">141000</cx:pt>
          <cx:pt idx="572">68250</cx:pt>
          <cx:pt idx="573">580000</cx:pt>
          <cx:pt idx="574">197500</cx:pt>
          <cx:pt idx="575">616000</cx:pt>
          <cx:pt idx="576">130000</cx:pt>
          <cx:pt idx="577">160000</cx:pt>
          <cx:pt idx="578">130000</cx:pt>
          <cx:pt idx="579">248446</cx:pt>
          <cx:pt idx="580">135000</cx:pt>
          <cx:pt idx="581">156000</cx:pt>
          <cx:pt idx="582">67500</cx:pt>
          <cx:pt idx="583">179500</cx:pt>
          <cx:pt idx="584">147000</cx:pt>
          <cx:pt idx="585">111500</cx:pt>
          <cx:pt idx="586">245000</cx:pt>
          <cx:pt idx="587">292950</cx:pt>
          <cx:pt idx="588">130000</cx:pt>
          <cx:pt idx="589">73000</cx:pt>
          <cx:pt idx="590">69500</cx:pt>
          <cx:pt idx="591">114000</cx:pt>
          <cx:pt idx="592">110000</cx:pt>
          <cx:pt idx="593">75000</cx:pt>
          <cx:pt idx="594">210000</cx:pt>
          <cx:pt idx="595">65000</cx:pt>
          <cx:pt idx="596">125000</cx:pt>
          <cx:pt idx="597">160000</cx:pt>
          <cx:pt idx="598">135000</cx:pt>
          <cx:pt idx="599">66000</cx:pt>
          <cx:pt idx="600">110000</cx:pt>
          <cx:pt idx="601">142000</cx:pt>
          <cx:pt idx="602">110000</cx:pt>
          <cx:pt idx="603">52200</cx:pt>
          <cx:pt idx="604">124500</cx:pt>
          <cx:pt idx="605">106000</cx:pt>
          <cx:pt idx="606">194000</cx:pt>
          <cx:pt idx="607">67500</cx:pt>
          <cx:pt idx="608">127000</cx:pt>
          <cx:pt idx="609">137500</cx:pt>
          <cx:pt idx="610">90000</cx:pt>
          <cx:pt idx="611">115000</cx:pt>
          <cx:pt idx="612">134000</cx:pt>
          <cx:pt idx="613">75000</cx:pt>
          <cx:pt idx="614">45000</cx:pt>
          <cx:pt idx="615">62000</cx:pt>
          <cx:pt idx="616">70000</cx:pt>
          <cx:pt idx="617">175000</cx:pt>
          <cx:pt idx="618">166000</cx:pt>
          <cx:pt idx="619">128000</cx:pt>
          <cx:pt idx="620">97500</cx:pt>
          <cx:pt idx="621">138500</cx:pt>
          <cx:pt idx="622">182500</cx:pt>
          <cx:pt idx="623">138500</cx:pt>
          <cx:pt idx="624">80500</cx:pt>
          <cx:pt idx="625">105000</cx:pt>
          <cx:pt idx="626">120000</cx:pt>
          <cx:pt idx="627">770000</cx:pt>
          <cx:pt idx="628">108650</cx:pt>
          <cx:pt idx="629">90000</cx:pt>
          <cx:pt idx="630">124500</cx:pt>
          <cx:pt idx="631">118000</cx:pt>
          <cx:pt idx="632">250000</cx:pt>
          <cx:pt idx="633">155000</cx:pt>
          <cx:pt idx="634">145000</cx:pt>
          <cx:pt idx="635">92000</cx:pt>
          <cx:pt idx="636">120000</cx:pt>
          <cx:pt idx="637">105500</cx:pt>
          <cx:pt idx="638">126500</cx:pt>
          <cx:pt idx="639">112500</cx:pt>
          <cx:pt idx="640">89556</cx:pt>
          <cx:pt idx="641">148000</cx:pt>
          <cx:pt idx="642">150000</cx:pt>
          <cx:pt idx="643">105000</cx:pt>
          <cx:pt idx="644">335000</cx:pt>
          <cx:pt idx="645">125000</cx:pt>
          <cx:pt idx="646">77386</cx:pt>
          <cx:pt idx="647">105000</cx:pt>
          <cx:pt idx="648">111000</cx:pt>
          <cx:pt idx="649">377000</cx:pt>
          <cx:pt idx="650">75000</cx:pt>
          <cx:pt idx="651">55000</cx:pt>
          <cx:pt idx="652">105000</cx:pt>
          <cx:pt idx="653">87370</cx:pt>
          <cx:pt idx="654">52000</cx:pt>
          <cx:pt idx="655">104950</cx:pt>
          <cx:pt idx="656">172000</cx:pt>
          <cx:pt idx="657">142500</cx:pt>
          <cx:pt idx="658">104500</cx:pt>
          <cx:pt idx="659">95000</cx:pt>
          <cx:pt idx="660">156000</cx:pt>
          <cx:pt idx="661">91250</cx:pt>
          <cx:pt idx="662">105000</cx:pt>
          <cx:pt idx="663">107000</cx:pt>
          <cx:pt idx="664">79000</cx:pt>
          <cx:pt idx="665">110000</cx:pt>
          <cx:pt idx="666">109950</cx:pt>
          <cx:pt idx="667">142000</cx:pt>
          <cx:pt idx="668">152500</cx:pt>
          <cx:pt idx="669">215000</cx:pt>
          <cx:pt idx="670">82450</cx:pt>
          <cx:pt idx="671">118500</cx:pt>
          <cx:pt idx="672">109500</cx:pt>
          <cx:pt idx="673">76500</cx:pt>
          <cx:pt idx="674">117500</cx:pt>
          <cx:pt idx="675">165000</cx:pt>
          <cx:pt idx="676">85000</cx:pt>
          <cx:pt idx="677">149000</cx:pt>
          <cx:pt idx="678">407500</cx:pt>
          <cx:pt idx="679">160000</cx:pt>
          <cx:pt idx="680">117500</cx:pt>
          <cx:pt idx="681">117500</cx:pt>
          <cx:pt idx="682">64000</cx:pt>
          <cx:pt idx="683">64000</cx:pt>
          <cx:pt idx="684">49000</cx:pt>
          <cx:pt idx="685">73000</cx:pt>
          <cx:pt idx="686">111500</cx:pt>
          <cx:pt idx="687">100000</cx:pt>
          <cx:pt idx="688">440000</cx:pt>
          <cx:pt idx="689">96000</cx:pt>
          <cx:pt idx="690">124000</cx:pt>
          <cx:pt idx="691">71250</cx:pt>
          <cx:pt idx="692">105000</cx:pt>
          <cx:pt idx="693">105000</cx:pt>
          <cx:pt idx="694">252845</cx:pt>
          <cx:pt idx="695">142000</cx:pt>
          <cx:pt idx="696">90000</cx:pt>
          <cx:pt idx="697">90000</cx:pt>
          <cx:pt idx="698">180000</cx:pt>
          <cx:pt idx="699">50000</cx:pt>
          <cx:pt idx="700">97000</cx:pt>
          <cx:pt idx="701">242500</cx:pt>
          <cx:pt idx="702">55000</cx:pt>
          <cx:pt idx="703">122500</cx:pt>
          <cx:pt idx="704">246000</cx:pt>
          <cx:pt idx="705">108650</cx:pt>
          <cx:pt idx="706">196000</cx:pt>
          <cx:pt idx="707">114000</cx:pt>
          <cx:pt idx="708">120000</cx:pt>
          <cx:pt idx="709">50000</cx:pt>
          <cx:pt idx="710">246000</cx:pt>
          <cx:pt idx="711">85000</cx:pt>
          <cx:pt idx="712">150000</cx:pt>
          <cx:pt idx="713">119000</cx:pt>
          <cx:pt idx="714">217500</cx:pt>
          <cx:pt idx="715">200000</cx:pt>
          <cx:pt idx="716">139500</cx:pt>
          <cx:pt idx="717">92000</cx:pt>
          <cx:pt idx="718">71500</cx:pt>
          <cx:pt idx="719">185000</cx:pt>
          <cx:pt idx="720">133500</cx:pt>
          <cx:pt idx="721">175000</cx:pt>
          <cx:pt idx="722">117000</cx:pt>
          <cx:pt idx="723">75000</cx:pt>
          <cx:pt idx="724">103000</cx:pt>
          <cx:pt idx="725">115000</cx:pt>
          <cx:pt idx="726">85000</cx:pt>
          <cx:pt idx="727">83500</cx:pt>
          <cx:pt idx="728">185000</cx:pt>
          <cx:pt idx="729">115000</cx:pt>
          <cx:pt idx="730">73000</cx:pt>
          <cx:pt idx="731">105000</cx:pt>
          <cx:pt idx="732">103500</cx:pt>
          <cx:pt idx="733">145000</cx:pt>
          <cx:pt idx="734">72000</cx:pt>
          <cx:pt idx="735">87000</cx:pt>
          <cx:pt idx="736">140000</cx:pt>
          <cx:pt idx="737">75000</cx:pt>
          <cx:pt idx="738">175000</cx:pt>
          <cx:pt idx="739">158000</cx:pt>
          <cx:pt idx="740">82500</cx:pt>
          <cx:pt idx="741">129000</cx:pt>
          <cx:pt idx="742">63000</cx:pt>
          <cx:pt idx="743">82500</cx:pt>
          <cx:pt idx="744">124950</cx:pt>
          <cx:pt idx="745">79000</cx:pt>
          <cx:pt idx="746">103000</cx:pt>
          <cx:pt idx="747">52000</cx:pt>
          <cx:pt idx="748">230000</cx:pt>
          <cx:pt idx="749">72500</cx:pt>
          <cx:pt idx="750">55000</cx:pt>
          <cx:pt idx="751">167000</cx:pt>
          <cx:pt idx="752">117000</cx:pt>
          <cx:pt idx="753">169000</cx:pt>
          <cx:pt idx="754">109000</cx:pt>
          <cx:pt idx="755">94000</cx:pt>
          <cx:pt idx="756">168000</cx:pt>
          <cx:pt idx="757">261000</cx:pt>
          <cx:pt idx="758">250000</cx:pt>
          <cx:pt idx="759">118756</cx:pt>
          <cx:pt idx="760">85000</cx:pt>
          <cx:pt idx="761">138000</cx:pt>
          <cx:pt idx="762">124000</cx:pt>
          <cx:pt idx="763">116000</cx:pt>
          <cx:pt idx="764">114950</cx:pt>
          <cx:pt idx="765">80000</cx:pt>
          <cx:pt idx="766">100000</cx:pt>
          <cx:pt idx="767">185000</cx:pt>
          <cx:pt idx="768">100000</cx:pt>
          <cx:pt idx="769">49000</cx:pt>
          <cx:pt idx="770">105000</cx:pt>
          <cx:pt idx="771">160000</cx:pt>
          <cx:pt idx="772">156000</cx:pt>
          <cx:pt idx="773">425000</cx:pt>
          <cx:pt idx="774">125000</cx:pt>
          <cx:pt idx="775">140000</cx:pt>
          <cx:pt idx="776">204500</cx:pt>
          <cx:pt idx="777">124950</cx:pt>
          <cx:pt idx="778">70000</cx:pt>
          <cx:pt idx="779">75000</cx:pt>
          <cx:pt idx="780">109995</cx:pt>
          <cx:pt idx="781">319000</cx:pt>
          <cx:pt idx="782">190000</cx:pt>
          <cx:pt idx="783">95000</cx:pt>
          <cx:pt idx="784">150000</cx:pt>
          <cx:pt idx="785">86500</cx:pt>
          <cx:pt idx="786">499999</cx:pt>
          <cx:pt idx="787">215000</cx:pt>
          <cx:pt idx="788">62750</cx:pt>
          <cx:pt idx="789">175000</cx:pt>
          <cx:pt idx="790">109000</cx:pt>
          <cx:pt idx="791">92000</cx:pt>
          <cx:pt idx="792">130000</cx:pt>
          <cx:pt idx="793">142000</cx:pt>
          <cx:pt idx="794">145000</cx:pt>
          <cx:pt idx="795">127000</cx:pt>
          <cx:pt idx="796">142000</cx:pt>
          <cx:pt idx="797">120000</cx:pt>
          <cx:pt idx="798">154000</cx:pt>
          <cx:pt idx="799">145000</cx:pt>
          <cx:pt idx="800">220000</cx:pt>
          <cx:pt idx="801">265000</cx:pt>
          <cx:pt idx="802">108250</cx:pt>
          <cx:pt idx="803">275000</cx:pt>
          <cx:pt idx="804">129950</cx:pt>
          <cx:pt idx="805">113000</cx:pt>
          <cx:pt idx="806">171250</cx:pt>
          <cx:pt idx="807">150000</cx:pt>
          <cx:pt idx="808">115000</cx:pt>
          <cx:pt idx="809">103000</cx:pt>
          <cx:pt idx="810">105000</cx:pt>
          <cx:pt idx="811">78000</cx:pt>
          <cx:pt idx="812">147000</cx:pt>
          <cx:pt idx="813">70000</cx:pt>
          <cx:pt idx="814">250000</cx:pt>
          <cx:pt idx="815">112000</cx:pt>
          <cx:pt idx="816">90000</cx:pt>
          <cx:pt idx="817">135950</cx:pt>
          <cx:pt idx="818">220000</cx:pt>
          <cx:pt idx="819">103000</cx:pt>
          <cx:pt idx="820">73000</cx:pt>
          <cx:pt idx="821">156000</cx:pt>
          <cx:pt idx="822">106000</cx:pt>
          <cx:pt idx="823">350000</cx:pt>
          <cx:pt idx="824">158500</cx:pt>
          <cx:pt idx="825">175000</cx:pt>
          <cx:pt idx="826">82500</cx:pt>
          <cx:pt idx="827">116000</cx:pt>
          <cx:pt idx="828">121000</cx:pt>
          <cx:pt idx="829">112000</cx:pt>
          <cx:pt idx="830">120000</cx:pt>
          <cx:pt idx="831">105000</cx:pt>
          <cx:pt idx="832">61000</cx:pt>
          <cx:pt idx="833">219000</cx:pt>
          <cx:pt idx="834">70000</cx:pt>
          <cx:pt idx="835">138000</cx:pt>
          <cx:pt idx="836">155000</cx:pt>
          <cx:pt idx="837">50000</cx:pt>
          <cx:pt idx="838">150000</cx:pt>
          <cx:pt idx="839">141000</cx:pt>
          <cx:pt idx="840">100000</cx:pt>
          <cx:pt idx="841">97000</cx:pt>
          <cx:pt idx="842">249000</cx:pt>
          <cx:pt idx="843">110000</cx:pt>
          <cx:pt idx="844">74950</cx:pt>
          <cx:pt idx="845">170000</cx:pt>
          <cx:pt idx="846">161500</cx:pt>
          <cx:pt idx="847">73000</cx:pt>
          <cx:pt idx="848">75000</cx:pt>
          <cx:pt idx="849">140000</cx:pt>
          <cx:pt idx="850">141000</cx:pt>
          <cx:pt idx="851">72500</cx:pt>
          <cx:pt idx="852">134000</cx:pt>
          <cx:pt idx="853">145000</cx:pt>
          <cx:pt idx="854">130000</cx:pt>
          <cx:pt idx="855">137500</cx:pt>
          <cx:pt idx="856">145000</cx:pt>
          <cx:pt idx="857">148995</cx:pt>
          <cx:pt idx="858">115000</cx:pt>
          <cx:pt idx="859">118000</cx:pt>
          <cx:pt idx="860">133500</cx:pt>
          <cx:pt idx="861">142000</cx:pt>
          <cx:pt idx="862">51000</cx:pt>
          <cx:pt idx="863">65000</cx:pt>
          <cx:pt idx="864">132500</cx:pt>
          <cx:pt idx="865">35000</cx:pt>
          <cx:pt idx="866">90000</cx:pt>
          <cx:pt idx="867">320000</cx:pt>
          <cx:pt idx="868">230000</cx:pt>
          <cx:pt idx="869">115000</cx:pt>
          <cx:pt idx="870">130000</cx:pt>
          <cx:pt idx="871">113750</cx:pt>
          <cx:pt idx="872">250000</cx:pt>
          <cx:pt idx="873">160000</cx:pt>
          <cx:pt idx="874">290000</cx:pt>
          <cx:pt idx="875">105000</cx:pt>
          <cx:pt idx="876">85000</cx:pt>
          <cx:pt idx="877">160000</cx:pt>
          <cx:pt idx="878">249000</cx:pt>
          <cx:pt idx="879">55000</cx:pt>
          <cx:pt idx="880">180001</cx:pt>
          <cx:pt idx="881">79500</cx:pt>
          <cx:pt idx="882">140000</cx:pt>
          <cx:pt idx="883">90000</cx:pt>
          <cx:pt idx="884">70000</cx:pt>
          <cx:pt idx="885">70000</cx:pt>
          <cx:pt idx="886">60714</cx:pt>
          <cx:pt idx="887">355000</cx:pt>
          <cx:pt idx="888">124950</cx:pt>
          <cx:pt idx="889">145000</cx:pt>
          <cx:pt idx="890">146500</cx:pt>
          <cx:pt idx="891">60000</cx:pt>
          <cx:pt idx="892">96000</cx:pt>
          <cx:pt idx="893">135000</cx:pt>
          <cx:pt idx="894">278000</cx:pt>
          <cx:pt idx="895">170000</cx:pt>
          <cx:pt idx="896">161500</cx:pt>
          <cx:pt idx="897">186000</cx:pt>
          <cx:pt idx="898">185000</cx:pt>
          <cx:pt idx="899">80000</cx:pt>
          <cx:pt idx="900">50000</cx:pt>
          <cx:pt idx="901">155000</cx:pt>
          <cx:pt idx="902">125000</cx:pt>
          <cx:pt idx="903">87000</cx:pt>
          <cx:pt idx="904">91000</cx:pt>
          <cx:pt idx="905">160000</cx:pt>
          <cx:pt idx="906">77800</cx:pt>
          <cx:pt idx="907">94995</cx:pt>
          <cx:pt idx="908">247000</cx:pt>
          <cx:pt idx="909">61000</cx:pt>
          <cx:pt idx="910">115000</cx:pt>
          <cx:pt idx="911">101000</cx:pt>
          <cx:pt idx="912">280000</cx:pt>
          <cx:pt idx="913">83500</cx:pt>
          <cx:pt idx="914">111500</cx:pt>
          <cx:pt idx="915">140000</cx:pt>
          <cx:pt idx="916">100000</cx:pt>
          <cx:pt idx="917">141000</cx:pt>
          <cx:pt idx="918">85000</cx:pt>
          <cx:pt idx="919">169500</cx:pt>
          <cx:pt idx="920">79500</cx:pt>
          <cx:pt idx="921">120000</cx:pt>
          <cx:pt idx="922">120000</cx:pt>
          <cx:pt idx="923">182000</cx:pt>
          <cx:pt idx="924">311000</cx:pt>
          <cx:pt idx="925">121000</cx:pt>
          <cx:pt idx="926">67500</cx:pt>
          <cx:pt idx="927">99950</cx:pt>
          <cx:pt idx="928">125000</cx:pt>
          <cx:pt idx="929">119000</cx:pt>
          <cx:pt idx="930">145000</cx:pt>
          <cx:pt idx="931">150000</cx:pt>
          <cx:pt idx="932">205000</cx:pt>
          <cx:pt idx="933">90000</cx:pt>
          <cx:pt idx="934">73000</cx:pt>
          <cx:pt idx="935">173000</cx:pt>
          <cx:pt idx="936">122500</cx:pt>
          <cx:pt idx="937">122500</cx:pt>
          <cx:pt idx="938">222500</cx:pt>
          <cx:pt idx="939">70000</cx:pt>
          <cx:pt idx="940">150000</cx:pt>
          <cx:pt idx="941">150000</cx:pt>
          <cx:pt idx="942">90000</cx:pt>
          <cx:pt idx="943">286500</cx:pt>
          <cx:pt idx="944">73000</cx:pt>
          <cx:pt idx="945">170000</cx:pt>
          <cx:pt idx="946">100000</cx:pt>
          <cx:pt idx="947">210000</cx:pt>
          <cx:pt idx="948">115000</cx:pt>
          <cx:pt idx="949">267500</cx:pt>
          <cx:pt idx="950">26000</cx:pt>
          <cx:pt idx="951">153000</cx:pt>
          <cx:pt idx="952">210000</cx:pt>
          <cx:pt idx="953">247000</cx:pt>
          <cx:pt idx="954">94000</cx:pt>
          <cx:pt idx="955">90000</cx:pt>
          <cx:pt idx="956">140000</cx:pt>
          <cx:pt idx="957">124900</cx:pt>
          <cx:pt idx="958">123000</cx:pt>
          <cx:pt idx="959">95000</cx:pt>
          <cx:pt idx="960">149950</cx:pt>
          <cx:pt idx="961">185000</cx:pt>
          <cx:pt idx="962">242500</cx:pt>
          <cx:pt idx="963">49500</cx:pt>
          <cx:pt idx="964">245000</cx:pt>
          <cx:pt idx="965">120000</cx:pt>
          <cx:pt idx="966">412000</cx:pt>
          <cx:pt idx="967">246250</cx:pt>
          <cx:pt idx="968">226500</cx:pt>
          <cx:pt idx="969">132000</cx:pt>
          <cx:pt idx="970">87500</cx:pt>
          <cx:pt idx="971">215000</cx:pt>
          <cx:pt idx="972">165000</cx:pt>
          <cx:pt idx="973">78500</cx:pt>
          <cx:pt idx="974">193000</cx:pt>
          <cx:pt idx="975">114000</cx:pt>
          <cx:pt idx="976">95000</cx:pt>
          <cx:pt idx="977">215000</cx:pt>
          <cx:pt idx="978">249500</cx:pt>
          <cx:pt idx="979">75000</cx:pt>
          <cx:pt idx="980">249950</cx:pt>
          <cx:pt idx="981">141000</cx:pt>
          <cx:pt idx="982">123000</cx:pt>
          <cx:pt idx="983">109950</cx:pt>
          <cx:pt idx="984">120000</cx:pt>
          <cx:pt idx="985">155000</cx:pt>
          <cx:pt idx="986">112500</cx:pt>
          <cx:pt idx="987">150000</cx:pt>
          <cx:pt idx="988">97500</cx:pt>
          <cx:pt idx="989">109000</cx:pt>
          <cx:pt idx="990">55000</cx:pt>
          <cx:pt idx="991">36000</cx:pt>
          <cx:pt idx="992">36000</cx:pt>
          <cx:pt idx="993">105000</cx:pt>
          <cx:pt idx="994">111250</cx:pt>
          <cx:pt idx="995">55000</cx:pt>
          <cx:pt idx="996">65000</cx:pt>
          <cx:pt idx="997">77950</cx:pt>
          <cx:pt idx="998">88000</cx:pt>
          <cx:pt idx="999">152500</cx:pt>
          <cx:pt idx="1000">149950</cx:pt>
          <cx:pt idx="1001">118000</cx:pt>
          <cx:pt idx="1002">122000</cx:pt>
          <cx:pt idx="1003">142000</cx:pt>
          <cx:pt idx="1004">122000</cx:pt>
          <cx:pt idx="1005">149950</cx:pt>
          <cx:pt idx="1006">119000</cx:pt>
          <cx:pt idx="1007">56000</cx:pt>
          <cx:pt idx="1008">1350000</cx:pt>
          <cx:pt idx="1009">1350000</cx:pt>
          <cx:pt idx="1010">87500</cx:pt>
          <cx:pt idx="1011">132500</cx:pt>
          <cx:pt idx="1012">75000</cx:pt>
          <cx:pt idx="1013">77625</cx:pt>
          <cx:pt idx="1014">58500</cx:pt>
          <cx:pt idx="1015">270000</cx:pt>
          <cx:pt idx="1016">145000</cx:pt>
          <cx:pt idx="1017">170000</cx:pt>
          <cx:pt idx="1018">210000</cx:pt>
          <cx:pt idx="1019">95000</cx:pt>
          <cx:pt idx="1020">104500</cx:pt>
          <cx:pt idx="1021">320000</cx:pt>
          <cx:pt idx="1022">111500</cx:pt>
          <cx:pt idx="1023">81000</cx:pt>
          <cx:pt idx="1024">136000</cx:pt>
          <cx:pt idx="1025">145000</cx:pt>
          <cx:pt idx="1026">130000</cx:pt>
          <cx:pt idx="1027">120000</cx:pt>
          <cx:pt idx="1028">117000</cx:pt>
          <cx:pt idx="1029">130000</cx:pt>
          <cx:pt idx="1030">83500</cx:pt>
          <cx:pt idx="1031">74000</cx:pt>
          <cx:pt idx="1032">76000</cx:pt>
          <cx:pt idx="1033">160000</cx:pt>
          <cx:pt idx="1034">155000</cx:pt>
          <cx:pt idx="1035">91000</cx:pt>
          <cx:pt idx="1036">75000</cx:pt>
          <cx:pt idx="1037">130000</cx:pt>
          <cx:pt idx="1038">110000</cx:pt>
          <cx:pt idx="1039">140000</cx:pt>
          <cx:pt idx="1040">98000</cx:pt>
          <cx:pt idx="1041">92000</cx:pt>
          <cx:pt idx="1042">98000</cx:pt>
          <cx:pt idx="1043">125000</cx:pt>
          <cx:pt idx="1044">150000</cx:pt>
          <cx:pt idx="1045">170000</cx:pt>
          <cx:pt idx="1046">49500</cx:pt>
          <cx:pt idx="1047">245000</cx:pt>
          <cx:pt idx="1048">165000</cx:pt>
          <cx:pt idx="1049">62500</cx:pt>
          <cx:pt idx="1050">82500</cx:pt>
          <cx:pt idx="1051">101000</cx:pt>
          <cx:pt idx="1052">105000</cx:pt>
          <cx:pt idx="1053">58000</cx:pt>
          <cx:pt idx="1054">65450</cx:pt>
          <cx:pt idx="1055">50000</cx:pt>
          <cx:pt idx="1056">34950</cx:pt>
          <cx:pt idx="1057">90500</cx:pt>
          <cx:pt idx="1058">146000</cx:pt>
          <cx:pt idx="1059">148500</cx:pt>
          <cx:pt idx="1060">133500</cx:pt>
          <cx:pt idx="1061">80000</cx:pt>
          <cx:pt idx="1062">89995</cx:pt>
          <cx:pt idx="1063">130000</cx:pt>
          <cx:pt idx="1064">130000</cx:pt>
          <cx:pt idx="1065">80000</cx:pt>
          <cx:pt idx="1066">87000</cx:pt>
          <cx:pt idx="1067">116000</cx:pt>
          <cx:pt idx="1068">135000</cx:pt>
          <cx:pt idx="1069">124950</cx:pt>
          <cx:pt idx="1070">120000</cx:pt>
          <cx:pt idx="1071">100000</cx:pt>
          <cx:pt idx="1072">175000</cx:pt>
          <cx:pt idx="1073">65000</cx:pt>
          <cx:pt idx="1074">58500</cx:pt>
          <cx:pt idx="1075">88000</cx:pt>
          <cx:pt idx="1076">106500</cx:pt>
          <cx:pt idx="1077">91250</cx:pt>
          <cx:pt idx="1078">83000</cx:pt>
          <cx:pt idx="1079">110000</cx:pt>
          <cx:pt idx="1080">180000</cx:pt>
          <cx:pt idx="1081">148000</cx:pt>
          <cx:pt idx="1082">90000</cx:pt>
          <cx:pt idx="1083">120000</cx:pt>
          <cx:pt idx="1084">115000</cx:pt>
          <cx:pt idx="1085">160000</cx:pt>
          <cx:pt idx="1086">105000</cx:pt>
          <cx:pt idx="1087">98999</cx:pt>
          <cx:pt idx="1088">174500</cx:pt>
          <cx:pt idx="1089">72000</cx:pt>
          <cx:pt idx="1090">317000</cx:pt>
          <cx:pt idx="1091">76500</cx:pt>
          <cx:pt idx="1092">428600</cx:pt>
          <cx:pt idx="1093">136000</cx:pt>
          <cx:pt idx="1094">235000</cx:pt>
          <cx:pt idx="1095">83500</cx:pt>
          <cx:pt idx="1096">141000</cx:pt>
          <cx:pt idx="1097">250000</cx:pt>
          <cx:pt idx="1098">121500</cx:pt>
          <cx:pt idx="1099">105000</cx:pt>
          <cx:pt idx="1100">250000</cx:pt>
          <cx:pt idx="1101">317000</cx:pt>
          <cx:pt idx="1102">85000</cx:pt>
          <cx:pt idx="1103">106500</cx:pt>
          <cx:pt idx="1104">120000</cx:pt>
          <cx:pt idx="1105">102000</cx:pt>
          <cx:pt idx="1106">113000</cx:pt>
          <cx:pt idx="1107">207801</cx:pt>
          <cx:pt idx="1108">83000</cx:pt>
          <cx:pt idx="1109">211500</cx:pt>
          <cx:pt idx="1110">120000</cx:pt>
          <cx:pt idx="1111">360000</cx:pt>
          <cx:pt idx="1112">139500</cx:pt>
          <cx:pt idx="1113">105000</cx:pt>
          <cx:pt idx="1114">229200</cx:pt>
          <cx:pt idx="1115">40000</cx:pt>
          <cx:pt idx="1116">119000</cx:pt>
          <cx:pt idx="1117">76000</cx:pt>
          <cx:pt idx="1118">76500</cx:pt>
          <cx:pt idx="1119">72000</cx:pt>
          <cx:pt idx="1120">91000</cx:pt>
          <cx:pt idx="1121">125000</cx:pt>
          <cx:pt idx="1122">107000</cx:pt>
          <cx:pt idx="1123">111000</cx:pt>
          <cx:pt idx="1124">140500</cx:pt>
          <cx:pt idx="1125">148000</cx:pt>
          <cx:pt idx="1126">47500</cx:pt>
          <cx:pt idx="1127">125000</cx:pt>
          <cx:pt idx="1128">52200</cx:pt>
          <cx:pt idx="1129">125000</cx:pt>
          <cx:pt idx="1130">129000</cx:pt>
          <cx:pt idx="1131">116000</cx:pt>
          <cx:pt idx="1132">117000</cx:pt>
          <cx:pt idx="1133">119500</cx:pt>
          <cx:pt idx="1134">122000</cx:pt>
          <cx:pt idx="1135">83000</cx:pt>
          <cx:pt idx="1136">104500</cx:pt>
          <cx:pt idx="1137">120000</cx:pt>
          <cx:pt idx="1138">94500</cx:pt>
          <cx:pt idx="1139">111500</cx:pt>
          <cx:pt idx="1140">90000</cx:pt>
          <cx:pt idx="1141">92000</cx:pt>
          <cx:pt idx="1142">124950</cx:pt>
          <cx:pt idx="1143">157000</cx:pt>
          <cx:pt idx="1144">120000</cx:pt>
          <cx:pt idx="1145">62000</cx:pt>
          <cx:pt idx="1146">84000</cx:pt>
          <cx:pt idx="1147">95000</cx:pt>
          <cx:pt idx="1148">85000</cx:pt>
          <cx:pt idx="1149">85000</cx:pt>
          <cx:pt idx="1150">66000</cx:pt>
          <cx:pt idx="1151">78000</cx:pt>
          <cx:pt idx="1152">141000</cx:pt>
          <cx:pt idx="1153">167500</cx:pt>
          <cx:pt idx="1154">134500</cx:pt>
          <cx:pt idx="1155">125200</cx:pt>
          <cx:pt idx="1156">105000</cx:pt>
          <cx:pt idx="1157">78000</cx:pt>
          <cx:pt idx="1158">63000</cx:pt>
          <cx:pt idx="1159">79000</cx:pt>
          <cx:pt idx="1160">315000</cx:pt>
          <cx:pt idx="1161">116000</cx:pt>
          <cx:pt idx="1162">180000</cx:pt>
          <cx:pt idx="1163">64995</cx:pt>
          <cx:pt idx="1164">570000</cx:pt>
          <cx:pt idx="1165">136000</cx:pt>
          <cx:pt idx="1166">115000</cx:pt>
          <cx:pt idx="1167">149500</cx:pt>
          <cx:pt idx="1168">129000</cx:pt>
          <cx:pt idx="1169">140000</cx:pt>
          <cx:pt idx="1170">136000</cx:pt>
          <cx:pt idx="1171">177000</cx:pt>
          <cx:pt idx="1172">140000</cx:pt>
          <cx:pt idx="1173">136000</cx:pt>
          <cx:pt idx="1174">91000</cx:pt>
          <cx:pt idx="1175">118000</cx:pt>
          <cx:pt idx="1176">136000</cx:pt>
          <cx:pt idx="1177">120000</cx:pt>
          <cx:pt idx="1178">111500</cx:pt>
          <cx:pt idx="1179">60000</cx:pt>
          <cx:pt idx="1180">98000</cx:pt>
          <cx:pt idx="1181">158000</cx:pt>
          <cx:pt idx="1182">120000</cx:pt>
          <cx:pt idx="1183">250000</cx:pt>
          <cx:pt idx="1184">206000</cx:pt>
          <cx:pt idx="1185">117500</cx:pt>
          <cx:pt idx="1186">120000</cx:pt>
          <cx:pt idx="1187">72500</cx:pt>
          <cx:pt idx="1188">125000</cx:pt>
          <cx:pt idx="1189">295000</cx:pt>
          <cx:pt idx="1190">100000</cx:pt>
          <cx:pt idx="1191">97000</cx:pt>
          <cx:pt idx="1192">145000</cx:pt>
          <cx:pt idx="1193">189950</cx:pt>
          <cx:pt idx="1194">87500</cx:pt>
          <cx:pt idx="1195">124500</cx:pt>
          <cx:pt idx="1196">160000</cx:pt>
          <cx:pt idx="1197">179000</cx:pt>
          <cx:pt idx="1198">77500</cx:pt>
          <cx:pt idx="1199">110000</cx:pt>
          <cx:pt idx="1200">148000</cx:pt>
          <cx:pt idx="1201">105000</cx:pt>
          <cx:pt idx="1202">107300</cx:pt>
          <cx:pt idx="1203">120000</cx:pt>
          <cx:pt idx="1204">95000</cx:pt>
          <cx:pt idx="1205">560000</cx:pt>
          <cx:pt idx="1206">73500</cx:pt>
          <cx:pt idx="1207">65000</cx:pt>
          <cx:pt idx="1208">226823</cx:pt>
          <cx:pt idx="1209">68250</cx:pt>
          <cx:pt idx="1210">7900000</cx:pt>
          <cx:pt idx="1211">110000</cx:pt>
          <cx:pt idx="1212">111500</cx:pt>
          <cx:pt idx="1213">116500</cx:pt>
          <cx:pt idx="1214">92000</cx:pt>
          <cx:pt idx="1215">160000</cx:pt>
          <cx:pt idx="1216">117000</cx:pt>
          <cx:pt idx="1217">86000</cx:pt>
          <cx:pt idx="1218">94000</cx:pt>
          <cx:pt idx="1219">162000</cx:pt>
          <cx:pt idx="1220">92500</cx:pt>
          <cx:pt idx="1221">62000</cx:pt>
          <cx:pt idx="1222">235000</cx:pt>
          <cx:pt idx="1223">141000</cx:pt>
          <cx:pt idx="1224">129000</cx:pt>
          <cx:pt idx="1225">108000</cx:pt>
          <cx:pt idx="1226">117000</cx:pt>
          <cx:pt idx="1227">170000</cx:pt>
          <cx:pt idx="1228">65000</cx:pt>
          <cx:pt idx="1229">240000</cx:pt>
          <cx:pt idx="1230">82500</cx:pt>
          <cx:pt idx="1231">156000</cx:pt>
          <cx:pt idx="1232">102000</cx:pt>
          <cx:pt idx="1233">68000</cx:pt>
          <cx:pt idx="1234">76500</cx:pt>
          <cx:pt idx="1235">90000</cx:pt>
          <cx:pt idx="1236">152000</cx:pt>
          <cx:pt idx="1237">145000</cx:pt>
          <cx:pt idx="1238">152000</cx:pt>
          <cx:pt idx="1239">250000</cx:pt>
          <cx:pt idx="1240">154950</cx:pt>
          <cx:pt idx="1241">140000</cx:pt>
          <cx:pt idx="1242">50000</cx:pt>
          <cx:pt idx="1243">175000</cx:pt>
          <cx:pt idx="1244">117000</cx:pt>
          <cx:pt idx="1245">160000</cx:pt>
          <cx:pt idx="1246">154950</cx:pt>
          <cx:pt idx="1247">71000</cx:pt>
          <cx:pt idx="1248">105000</cx:pt>
          <cx:pt idx="1249">113500</cx:pt>
          <cx:pt idx="1250">160000</cx:pt>
          <cx:pt idx="1251">82000</cx:pt>
          <cx:pt idx="1252">104000</cx:pt>
          <cx:pt idx="1253">170000</cx:pt>
          <cx:pt idx="1254">83000</cx:pt>
          <cx:pt idx="1255">160000</cx:pt>
          <cx:pt idx="1256">148000</cx:pt>
          <cx:pt idx="1257">95000</cx:pt>
          <cx:pt idx="1258">95000</cx:pt>
          <cx:pt idx="1259">146500</cx:pt>
          <cx:pt idx="1260">214000</cx:pt>
          <cx:pt idx="1261">90000</cx:pt>
          <cx:pt idx="1262">52000</cx:pt>
          <cx:pt idx="1263">122000</cx:pt>
          <cx:pt idx="1264">140000</cx:pt>
          <cx:pt idx="1265">50000</cx:pt>
          <cx:pt idx="1266">185000</cx:pt>
          <cx:pt idx="1267">180000</cx:pt>
          <cx:pt idx="1268">115000</cx:pt>
          <cx:pt idx="1269">280000</cx:pt>
          <cx:pt idx="1270">165000</cx:pt>
          <cx:pt idx="1271">215000</cx:pt>
          <cx:pt idx="1272">70000</cx:pt>
          <cx:pt idx="1273">150000</cx:pt>
          <cx:pt idx="1274">125000</cx:pt>
          <cx:pt idx="1275">85000</cx:pt>
          <cx:pt idx="1276">110000</cx:pt>
          <cx:pt idx="1277">121500</cx:pt>
          <cx:pt idx="1278">105000</cx:pt>
          <cx:pt idx="1279">192500</cx:pt>
          <cx:pt idx="1280">120000</cx:pt>
          <cx:pt idx="1281">250000</cx:pt>
          <cx:pt idx="1282">105000</cx:pt>
          <cx:pt idx="1283">158500</cx:pt>
          <cx:pt idx="1284">124950</cx:pt>
          <cx:pt idx="1285">146000</cx:pt>
          <cx:pt idx="1286">120000</cx:pt>
          <cx:pt idx="1287">52200</cx:pt>
          <cx:pt idx="1288">295000</cx:pt>
          <cx:pt idx="1289">135000</cx:pt>
          <cx:pt idx="1290">105000</cx:pt>
          <cx:pt idx="1291">125000</cx:pt>
          <cx:pt idx="1292">159000</cx:pt>
          <cx:pt idx="1293">67500</cx:pt>
          <cx:pt idx="1294">97000</cx:pt>
          <cx:pt idx="1295">192000</cx:pt>
          <cx:pt idx="1296">57500</cx:pt>
          <cx:pt idx="1297">168000</cx:pt>
          <cx:pt idx="1298">92500</cx:pt>
          <cx:pt idx="1299">95000</cx:pt>
          <cx:pt idx="1300">85000</cx:pt>
          <cx:pt idx="1301">162000</cx:pt>
          <cx:pt idx="1302">150000</cx:pt>
          <cx:pt idx="1303">120000</cx:pt>
          <cx:pt idx="1304">106000</cx:pt>
          <cx:pt idx="1305">168000</cx:pt>
          <cx:pt idx="1306">135000</cx:pt>
          <cx:pt idx="1307">116000</cx:pt>
          <cx:pt idx="1308">215000</cx:pt>
          <cx:pt idx="1309">87000</cx:pt>
          <cx:pt idx="1310">131500</cx:pt>
          <cx:pt idx="1311">95000</cx:pt>
          <cx:pt idx="1312">45000</cx:pt>
          <cx:pt idx="1313">97000</cx:pt>
          <cx:pt idx="1314">161500</cx:pt>
          <cx:pt idx="1315">132000</cx:pt>
          <cx:pt idx="1316">135000</cx:pt>
          <cx:pt idx="1317">150000</cx:pt>
          <cx:pt idx="1318">123000</cx:pt>
          <cx:pt idx="1319">158500</cx:pt>
          <cx:pt idx="1320">75000</cx:pt>
          <cx:pt idx="1321">76000</cx:pt>
          <cx:pt idx="1322">42500</cx:pt>
          <cx:pt idx="1323">120000</cx:pt>
          <cx:pt idx="1324">62000</cx:pt>
          <cx:pt idx="1325">94500</cx:pt>
          <cx:pt idx="1326">120000</cx:pt>
          <cx:pt idx="1327">250000</cx:pt>
          <cx:pt idx="1328">150000</cx:pt>
          <cx:pt idx="1329">178000</cx:pt>
          <cx:pt idx="1330">186000</cx:pt>
          <cx:pt idx="1331">67000</cx:pt>
          <cx:pt idx="1332">115000</cx:pt>
          <cx:pt idx="1333">174000</cx:pt>
          <cx:pt idx="1334">102000</cx:pt>
          <cx:pt idx="1335">198000</cx:pt>
          <cx:pt idx="1336">150000</cx:pt>
          <cx:pt idx="1337">380000</cx:pt>
          <cx:pt idx="1338">135000</cx:pt>
          <cx:pt idx="1339">100000</cx:pt>
          <cx:pt idx="1340">138000</cx:pt>
          <cx:pt idx="1341">125000</cx:pt>
          <cx:pt idx="1342">185000</cx:pt>
          <cx:pt idx="1343">82000</cx:pt>
          <cx:pt idx="1344">72000</cx:pt>
          <cx:pt idx="1345">80500</cx:pt>
          <cx:pt idx="1346">135000</cx:pt>
          <cx:pt idx="1347">102000</cx:pt>
          <cx:pt idx="1348">107000</cx:pt>
          <cx:pt idx="1349">90000</cx:pt>
          <cx:pt idx="1350">52200</cx:pt>
          <cx:pt idx="1351">136000</cx:pt>
          <cx:pt idx="1352">42000</cx:pt>
          <cx:pt idx="1353">78000</cx:pt>
          <cx:pt idx="1354">192000</cx:pt>
          <cx:pt idx="1355">177500</cx:pt>
          <cx:pt idx="1356">75000</cx:pt>
          <cx:pt idx="1357">156000</cx:pt>
          <cx:pt idx="1358">1400000</cx:pt>
          <cx:pt idx="1359">170000</cx:pt>
          <cx:pt idx="1360">170000</cx:pt>
          <cx:pt idx="1361">220000</cx:pt>
          <cx:pt idx="1362">118500</cx:pt>
          <cx:pt idx="1363">230000</cx:pt>
          <cx:pt idx="1364">140000</cx:pt>
          <cx:pt idx="1365">133000</cx:pt>
          <cx:pt idx="1366">72000</cx:pt>
          <cx:pt idx="1367">82000</cx:pt>
          <cx:pt idx="1368">173000</cx:pt>
          <cx:pt idx="1369">156000</cx:pt>
          <cx:pt idx="1370">110000</cx:pt>
          <cx:pt idx="1371">130000</cx:pt>
          <cx:pt idx="1372">150000</cx:pt>
          <cx:pt idx="1373">65450</cx:pt>
          <cx:pt idx="1374">125000</cx:pt>
          <cx:pt idx="1375">120000</cx:pt>
          <cx:pt idx="1376">140000</cx:pt>
          <cx:pt idx="1377">140000</cx:pt>
          <cx:pt idx="1378">113000</cx:pt>
          <cx:pt idx="1379">65450</cx:pt>
          <cx:pt idx="1380">380000</cx:pt>
          <cx:pt idx="1381">63250</cx:pt>
          <cx:pt idx="1382">1515000</cx:pt>
          <cx:pt idx="1383">127000</cx:pt>
          <cx:pt idx="1384">60000</cx:pt>
          <cx:pt idx="1385">65000</cx:pt>
          <cx:pt idx="1386">130500</cx:pt>
          <cx:pt idx="1387">142000</cx:pt>
          <cx:pt idx="1388">60000</cx:pt>
          <cx:pt idx="1389">169950</cx:pt>
          <cx:pt idx="1390">128500</cx:pt>
          <cx:pt idx="1391">123000</cx:pt>
          <cx:pt idx="1392">122000</cx:pt>
          <cx:pt idx="1393">108000</cx:pt>
          <cx:pt idx="1394">112500</cx:pt>
          <cx:pt idx="1395">156000</cx:pt>
          <cx:pt idx="1396">84000</cx:pt>
          <cx:pt idx="1397">84000</cx:pt>
          <cx:pt idx="1398">273173</cx:pt>
          <cx:pt idx="1399">98500</cx:pt>
          <cx:pt idx="1400">63800</cx:pt>
          <cx:pt idx="1401">125000</cx:pt>
          <cx:pt idx="1402">339000</cx:pt>
          <cx:pt idx="1403">89000</cx:pt>
          <cx:pt idx="1404">280000</cx:pt>
          <cx:pt idx="1405">85000</cx:pt>
          <cx:pt idx="1406">78500</cx:pt>
          <cx:pt idx="1407">1515000</cx:pt>
          <cx:pt idx="1408">94000</cx:pt>
          <cx:pt idx="1409">130500</cx:pt>
          <cx:pt idx="1410">57000</cx:pt>
          <cx:pt idx="1411">55000</cx:pt>
          <cx:pt idx="1412">510000</cx:pt>
          <cx:pt idx="1413">65000</cx:pt>
          <cx:pt idx="1414">158000</cx:pt>
          <cx:pt idx="1415">103000</cx:pt>
          <cx:pt idx="1416">89000</cx:pt>
          <cx:pt idx="1417">108500</cx:pt>
          <cx:pt idx="1418">1515000</cx:pt>
          <cx:pt idx="1419">103000</cx:pt>
          <cx:pt idx="1420">115000</cx:pt>
          <cx:pt idx="1421">135000</cx:pt>
          <cx:pt idx="1422">124000</cx:pt>
          <cx:pt idx="1423">135000</cx:pt>
          <cx:pt idx="1424">132550</cx:pt>
          <cx:pt idx="1425">302500</cx:pt>
          <cx:pt idx="1426">58000</cx:pt>
          <cx:pt idx="1427">68250</cx:pt>
          <cx:pt idx="1428">770000</cx:pt>
          <cx:pt idx="1429">245000</cx:pt>
          <cx:pt idx="1430">140000</cx:pt>
          <cx:pt idx="1431">85000</cx:pt>
          <cx:pt idx="1432">385000</cx:pt>
          <cx:pt idx="1433">170000</cx:pt>
          <cx:pt idx="1434">220000</cx:pt>
          <cx:pt idx="1435">173000</cx:pt>
          <cx:pt idx="1436">144000</cx:pt>
          <cx:pt idx="1437">42000</cx:pt>
          <cx:pt idx="1438">245000</cx:pt>
          <cx:pt idx="1439">195000</cx:pt>
          <cx:pt idx="1440">170000</cx:pt>
          <cx:pt idx="1441">135000</cx:pt>
          <cx:pt idx="1442">101000</cx:pt>
          <cx:pt idx="1443">72000</cx:pt>
          <cx:pt idx="1444">132000</cx:pt>
          <cx:pt idx="1445">125000</cx:pt>
          <cx:pt idx="1446">135000</cx:pt>
          <cx:pt idx="1447">122000</cx:pt>
          <cx:pt idx="1448">224950</cx:pt>
          <cx:pt idx="1449">94000</cx:pt>
          <cx:pt idx="1450">140000</cx:pt>
          <cx:pt idx="1451">55000</cx:pt>
          <cx:pt idx="1452">155000</cx:pt>
          <cx:pt idx="1453">82000</cx:pt>
          <cx:pt idx="1454">80000</cx:pt>
          <cx:pt idx="1455">126500</cx:pt>
          <cx:pt idx="1456">175000</cx:pt>
          <cx:pt idx="1457">60000</cx:pt>
          <cx:pt idx="1458">448000</cx:pt>
          <cx:pt idx="1459">297500</cx:pt>
          <cx:pt idx="1460">75000</cx:pt>
          <cx:pt idx="1461">133000</cx:pt>
          <cx:pt idx="1462">132000</cx:pt>
          <cx:pt idx="1463">65500</cx:pt>
          <cx:pt idx="1464">145000</cx:pt>
          <cx:pt idx="1465">160000</cx:pt>
          <cx:pt idx="1466">165000</cx:pt>
          <cx:pt idx="1467">144000</cx:pt>
          <cx:pt idx="1468">80000</cx:pt>
          <cx:pt idx="1469">86000</cx:pt>
          <cx:pt idx="1470">119000</cx:pt>
          <cx:pt idx="1471">145000</cx:pt>
          <cx:pt idx="1472">85000</cx:pt>
          <cx:pt idx="1473">130000</cx:pt>
          <cx:pt idx="1474">118000</cx:pt>
          <cx:pt idx="1475">77500</cx:pt>
          <cx:pt idx="1476">174000</cx:pt>
          <cx:pt idx="1477">55000</cx:pt>
          <cx:pt idx="1478">120000</cx:pt>
          <cx:pt idx="1479">149000</cx:pt>
          <cx:pt idx="1480">76188</cx:pt>
          <cx:pt idx="1481">86000</cx:pt>
          <cx:pt idx="1482">160000</cx:pt>
          <cx:pt idx="1483">123500</cx:pt>
          <cx:pt idx="1484">249950</cx:pt>
          <cx:pt idx="1485">185000</cx:pt>
          <cx:pt idx="1486">58500</cx:pt>
          <cx:pt idx="1487">575000</cx:pt>
          <cx:pt idx="1488">320000</cx:pt>
          <cx:pt idx="1489">79000</cx:pt>
          <cx:pt idx="1490">130000</cx:pt>
          <cx:pt idx="1491">243000</cx:pt>
          <cx:pt idx="1492">125000</cx:pt>
          <cx:pt idx="1493">135000</cx:pt>
          <cx:pt idx="1494">445000</cx:pt>
          <cx:pt idx="1495">90000</cx:pt>
          <cx:pt idx="1496">141000</cx:pt>
          <cx:pt idx="1497">87000</cx:pt>
          <cx:pt idx="1498">75600</cx:pt>
          <cx:pt idx="1499">110000</cx:pt>
          <cx:pt idx="1500">129000</cx:pt>
          <cx:pt idx="1501">315000</cx:pt>
          <cx:pt idx="1502">138000</cx:pt>
          <cx:pt idx="1503">48000</cx:pt>
          <cx:pt idx="1504">170000</cx:pt>
          <cx:pt idx="1505">62000</cx:pt>
          <cx:pt idx="1506">165000</cx:pt>
          <cx:pt idx="1507">86950</cx:pt>
          <cx:pt idx="1508">369000</cx:pt>
          <cx:pt idx="1509">130000</cx:pt>
          <cx:pt idx="1510">125000</cx:pt>
          <cx:pt idx="1511">105000</cx:pt>
          <cx:pt idx="1512">110000</cx:pt>
          <cx:pt idx="1513">242000</cx:pt>
          <cx:pt idx="1514">166000</cx:pt>
          <cx:pt idx="1515">93000</cx:pt>
          <cx:pt idx="1516">144000</cx:pt>
          <cx:pt idx="1517">147500</cx:pt>
          <cx:pt idx="1518">87500</cx:pt>
          <cx:pt idx="1519">140000</cx:pt>
          <cx:pt idx="1520">75000</cx:pt>
          <cx:pt idx="1521">121000</cx:pt>
          <cx:pt idx="1522">152500</cx:pt>
          <cx:pt idx="1523">132000</cx:pt>
          <cx:pt idx="1524">148000</cx:pt>
          <cx:pt idx="1525">335000</cx:pt>
          <cx:pt idx="1526">72000</cx:pt>
          <cx:pt idx="1527">165000</cx:pt>
          <cx:pt idx="1528">99500</cx:pt>
          <cx:pt idx="1529">77500</cx:pt>
          <cx:pt idx="1530">270000</cx:pt>
          <cx:pt idx="1531">52000</cx:pt>
          <cx:pt idx="1532">92000</cx:pt>
          <cx:pt idx="1533">117500</cx:pt>
          <cx:pt idx="1534">98000</cx:pt>
          <cx:pt idx="1535">68500</cx:pt>
          <cx:pt idx="1536">196000</cx:pt>
          <cx:pt idx="1537">98999</cx:pt>
          <cx:pt idx="1538">250000</cx:pt>
          <cx:pt idx="1539">92000</cx:pt>
          <cx:pt idx="1540">124000</cx:pt>
          <cx:pt idx="1541">150000</cx:pt>
          <cx:pt idx="1542">115000</cx:pt>
          <cx:pt idx="1543">128000</cx:pt>
          <cx:pt idx="1544">62000</cx:pt>
          <cx:pt idx="1545">154000</cx:pt>
          <cx:pt idx="1546">90000</cx:pt>
          <cx:pt idx="1547">50000</cx:pt>
          <cx:pt idx="1548">144000</cx:pt>
          <cx:pt idx="1549">94500</cx:pt>
          <cx:pt idx="1550">190000</cx:pt>
          <cx:pt idx="1551">52200</cx:pt>
          <cx:pt idx="1552">62000</cx:pt>
          <cx:pt idx="1553">125000</cx:pt>
          <cx:pt idx="1554">174000</cx:pt>
          <cx:pt idx="1555">72000</cx:pt>
          <cx:pt idx="1556">70000</cx:pt>
          <cx:pt idx="1557">180000</cx:pt>
          <cx:pt idx="1558">124000</cx:pt>
          <cx:pt idx="1559">125000</cx:pt>
          <cx:pt idx="1560">330000</cx:pt>
          <cx:pt idx="1561">105000</cx:pt>
          <cx:pt idx="1562">105000</cx:pt>
          <cx:pt idx="1563">139500</cx:pt>
          <cx:pt idx="1564">330000</cx:pt>
          <cx:pt idx="1565">115000</cx:pt>
          <cx:pt idx="1566">300000</cx:pt>
          <cx:pt idx="1567">245000</cx:pt>
          <cx:pt idx="1568">88000</cx:pt>
          <cx:pt idx="1569">770000</cx:pt>
          <cx:pt idx="1570">320000</cx:pt>
          <cx:pt idx="1571">185000</cx:pt>
          <cx:pt idx="1572">90000</cx:pt>
          <cx:pt idx="1573">133000</cx:pt>
          <cx:pt idx="1574">215000</cx:pt>
          <cx:pt idx="1575">130000</cx:pt>
          <cx:pt idx="1576">70000</cx:pt>
          <cx:pt idx="1577">144000</cx:pt>
          <cx:pt idx="1578">93500</cx:pt>
          <cx:pt idx="1579">230000</cx:pt>
          <cx:pt idx="1580">58000</cx:pt>
          <cx:pt idx="1581">87500</cx:pt>
          <cx:pt idx="1582">175000</cx:pt>
          <cx:pt idx="1583">125000</cx:pt>
          <cx:pt idx="1584">129000</cx:pt>
          <cx:pt idx="1585">105000</cx:pt>
          <cx:pt idx="1586">65450</cx:pt>
          <cx:pt idx="1587">200000</cx:pt>
          <cx:pt idx="1588">144000</cx:pt>
          <cx:pt idx="1589">250000</cx:pt>
          <cx:pt idx="1590">75000</cx:pt>
          <cx:pt idx="1591">128000</cx:pt>
          <cx:pt idx="1592">195000</cx:pt>
          <cx:pt idx="1593">115000</cx:pt>
          <cx:pt idx="1594">129950</cx:pt>
          <cx:pt idx="1595">124950</cx:pt>
          <cx:pt idx="1596">122000</cx:pt>
          <cx:pt idx="1597">175000</cx:pt>
          <cx:pt idx="1598">55000</cx:pt>
          <cx:pt idx="1599">113000</cx:pt>
          <cx:pt idx="1600">84000</cx:pt>
          <cx:pt idx="1601">136000</cx:pt>
          <cx:pt idx="1602">98000</cx:pt>
          <cx:pt idx="1603">96500</cx:pt>
          <cx:pt idx="1604">105000</cx:pt>
          <cx:pt idx="1605">55000</cx:pt>
          <cx:pt idx="1606">83700</cx:pt>
          <cx:pt idx="1607">48500</cx:pt>
          <cx:pt idx="1608">68000</cx:pt>
          <cx:pt idx="1609">145000</cx:pt>
          <cx:pt idx="1610">71000</cx:pt>
          <cx:pt idx="1611">118500</cx:pt>
          <cx:pt idx="1612">175000</cx:pt>
          <cx:pt idx="1613">100000</cx:pt>
          <cx:pt idx="1614">55000</cx:pt>
          <cx:pt idx="1615">132000</cx:pt>
          <cx:pt idx="1616">172500</cx:pt>
          <cx:pt idx="1617">65000</cx:pt>
          <cx:pt idx="1618">175000</cx:pt>
          <cx:pt idx="1619">101000</cx:pt>
          <cx:pt idx="1620">330000</cx:pt>
          <cx:pt idx="1621">88000</cx:pt>
          <cx:pt idx="1622">390000</cx:pt>
          <cx:pt idx="1623">79995</cx:pt>
          <cx:pt idx="1624">215000</cx:pt>
          <cx:pt idx="1625">58500</cx:pt>
          <cx:pt idx="1626">219000</cx:pt>
          <cx:pt idx="1627">216500</cx:pt>
          <cx:pt idx="1628">160000</cx:pt>
          <cx:pt idx="1629">98000</cx:pt>
          <cx:pt idx="1630">124950</cx:pt>
          <cx:pt idx="1631">49500</cx:pt>
          <cx:pt idx="1632">205000</cx:pt>
          <cx:pt idx="1633">191895</cx:pt>
          <cx:pt idx="1634">86000</cx:pt>
          <cx:pt idx="1635">280000</cx:pt>
          <cx:pt idx="1636">280000</cx:pt>
          <cx:pt idx="1637">100000</cx:pt>
          <cx:pt idx="1638">174000</cx:pt>
          <cx:pt idx="1639">148000</cx:pt>
          <cx:pt idx="1640">108000</cx:pt>
          <cx:pt idx="1641">146500</cx:pt>
          <cx:pt idx="1642">70000</cx:pt>
          <cx:pt idx="1643">125000</cx:pt>
          <cx:pt idx="1644">92000</cx:pt>
          <cx:pt idx="1645">165000</cx:pt>
          <cx:pt idx="1646">144500</cx:pt>
          <cx:pt idx="1647">115000</cx:pt>
          <cx:pt idx="1648">37500</cx:pt>
          <cx:pt idx="1649">108000</cx:pt>
          <cx:pt idx="1650">117000</cx:pt>
          <cx:pt idx="1651">175000</cx:pt>
          <cx:pt idx="1652">155000</cx:pt>
          <cx:pt idx="1653">200000</cx:pt>
          <cx:pt idx="1654">67000</cx:pt>
          <cx:pt idx="1655">89950</cx:pt>
          <cx:pt idx="1656">735000</cx:pt>
          <cx:pt idx="1657">78000</cx:pt>
          <cx:pt idx="1658">115000</cx:pt>
          <cx:pt idx="1659">182000</cx:pt>
          <cx:pt idx="1660">131950</cx:pt>
          <cx:pt idx="1661">124999</cx:pt>
          <cx:pt idx="1662">45000</cx:pt>
          <cx:pt idx="1663">91500</cx:pt>
          <cx:pt idx="1664">58500</cx:pt>
          <cx:pt idx="1665">103000</cx:pt>
          <cx:pt idx="1666">432000</cx:pt>
          <cx:pt idx="1667">104000</cx:pt>
          <cx:pt idx="1668">180000</cx:pt>
          <cx:pt idx="1669">97000</cx:pt>
          <cx:pt idx="1670">114000</cx:pt>
          <cx:pt idx="1671">25000</cx:pt>
          <cx:pt idx="1672">100000</cx:pt>
          <cx:pt idx="1673">75000</cx:pt>
          <cx:pt idx="1674">55000</cx:pt>
          <cx:pt idx="1675">77625</cx:pt>
          <cx:pt idx="1676">80000</cx:pt>
          <cx:pt idx="1677">117000</cx:pt>
          <cx:pt idx="1678">270000</cx:pt>
          <cx:pt idx="1679">168000</cx:pt>
          <cx:pt idx="1680">53000</cx:pt>
          <cx:pt idx="1681">106000</cx:pt>
          <cx:pt idx="1682">231500</cx:pt>
          <cx:pt idx="1683">372500</cx:pt>
          <cx:pt idx="1684">132000</cx:pt>
          <cx:pt idx="1685">110000</cx:pt>
          <cx:pt idx="1686">159000</cx:pt>
          <cx:pt idx="1687">63000</cx:pt>
          <cx:pt idx="1688">70000</cx:pt>
          <cx:pt idx="1689">105000</cx:pt>
          <cx:pt idx="1690">124950</cx:pt>
          <cx:pt idx="1691">118756</cx:pt>
          <cx:pt idx="1692">70000</cx:pt>
          <cx:pt idx="1693">90000</cx:pt>
          <cx:pt idx="1694">313500</cx:pt>
          <cx:pt idx="1695">74500</cx:pt>
          <cx:pt idx="1696">157660</cx:pt>
          <cx:pt idx="1697">215995</cx:pt>
          <cx:pt idx="1698">297500</cx:pt>
          <cx:pt idx="1699">130000</cx:pt>
          <cx:pt idx="1700">54950</cx:pt>
          <cx:pt idx="1701">150000</cx:pt>
          <cx:pt idx="1702">87000</cx:pt>
          <cx:pt idx="1703">70000</cx:pt>
          <cx:pt idx="1704">80350</cx:pt>
          <cx:pt idx="1705">273173</cx:pt>
          <cx:pt idx="1706">77000</cx:pt>
          <cx:pt idx="1707">70500</cx:pt>
          <cx:pt idx="1708">109000</cx:pt>
          <cx:pt idx="1709">116000</cx:pt>
          <cx:pt idx="1710">462500</cx:pt>
          <cx:pt idx="1711">91250</cx:pt>
          <cx:pt idx="1712">210000</cx:pt>
          <cx:pt idx="1713">114950</cx:pt>
          <cx:pt idx="1714">113000</cx:pt>
          <cx:pt idx="1715">118756</cx:pt>
          <cx:pt idx="1716">200000</cx:pt>
          <cx:pt idx="1717">80000</cx:pt>
          <cx:pt idx="1718">42000</cx:pt>
          <cx:pt idx="1719">70000</cx:pt>
          <cx:pt idx="1720">462500</cx:pt>
          <cx:pt idx="1721">140000</cx:pt>
          <cx:pt idx="1722">155000</cx:pt>
          <cx:pt idx="1723">132000</cx:pt>
          <cx:pt idx="1724">120000</cx:pt>
          <cx:pt idx="1725">103500</cx:pt>
          <cx:pt idx="1726">108500</cx:pt>
          <cx:pt idx="1727">90000</cx:pt>
          <cx:pt idx="1728">305000</cx:pt>
          <cx:pt idx="1729">80000</cx:pt>
          <cx:pt idx="1730">54950</cx:pt>
          <cx:pt idx="1731">195000</cx:pt>
          <cx:pt idx="1732">132000</cx:pt>
          <cx:pt idx="1733">90500</cx:pt>
          <cx:pt idx="1734">185000</cx:pt>
          <cx:pt idx="1735">112000</cx:pt>
          <cx:pt idx="1736">95000</cx:pt>
          <cx:pt idx="1737">109000</cx:pt>
          <cx:pt idx="1738">129000</cx:pt>
          <cx:pt idx="1739">124500</cx:pt>
          <cx:pt idx="1740">142000</cx:pt>
          <cx:pt idx="1741">97500</cx:pt>
          <cx:pt idx="1742">152500</cx:pt>
          <cx:pt idx="1743">380000</cx:pt>
          <cx:pt idx="1744">655000</cx:pt>
          <cx:pt idx="1745">169000</cx:pt>
          <cx:pt idx="1746">101000</cx:pt>
          <cx:pt idx="1747">52200</cx:pt>
          <cx:pt idx="1748">112000</cx:pt>
          <cx:pt idx="1749">108000</cx:pt>
          <cx:pt idx="1750">200000</cx:pt>
          <cx:pt idx="1751">108000</cx:pt>
          <cx:pt idx="1752">95000</cx:pt>
          <cx:pt idx="1753">123500</cx:pt>
          <cx:pt idx="1754">75000</cx:pt>
          <cx:pt idx="1755">84000</cx:pt>
          <cx:pt idx="1756">164000</cx:pt>
          <cx:pt idx="1757">124500</cx:pt>
          <cx:pt idx="1758">107000</cx:pt>
          <cx:pt idx="1759">90500</cx:pt>
          <cx:pt idx="1760">144000</cx:pt>
          <cx:pt idx="1761">132500</cx:pt>
          <cx:pt idx="1762">156000</cx:pt>
          <cx:pt idx="1763">55000</cx:pt>
          <cx:pt idx="1764">107000</cx:pt>
          <cx:pt idx="1765">80500</cx:pt>
          <cx:pt idx="1766">112500</cx:pt>
          <cx:pt idx="1767">115000</cx:pt>
          <cx:pt idx="1768">225000</cx:pt>
          <cx:pt idx="1769">145000</cx:pt>
          <cx:pt idx="1770">142500</cx:pt>
          <cx:pt idx="1771">235000</cx:pt>
          <cx:pt idx="1772">320000</cx:pt>
          <cx:pt idx="1773">104000</cx:pt>
          <cx:pt idx="1774">105000</cx:pt>
          <cx:pt idx="1775">145000</cx:pt>
          <cx:pt idx="1776">105000</cx:pt>
          <cx:pt idx="1777">85000</cx:pt>
          <cx:pt idx="1778">100000</cx:pt>
          <cx:pt idx="1779">55000</cx:pt>
          <cx:pt idx="1780">106000</cx:pt>
          <cx:pt idx="1781">148000</cx:pt>
          <cx:pt idx="1782">118000</cx:pt>
          <cx:pt idx="1783">147000</cx:pt>
          <cx:pt idx="1784">52200</cx:pt>
          <cx:pt idx="1785">105000</cx:pt>
          <cx:pt idx="1786">134000</cx:pt>
          <cx:pt idx="1787">216000</cx:pt>
          <cx:pt idx="1788">152000</cx:pt>
          <cx:pt idx="1789">116500</cx:pt>
          <cx:pt idx="1790">81000</cx:pt>
          <cx:pt idx="1791">52200</cx:pt>
          <cx:pt idx="1792">117000</cx:pt>
          <cx:pt idx="1793">170000</cx:pt>
          <cx:pt idx="1794">155000</cx:pt>
          <cx:pt idx="1795">250000</cx:pt>
          <cx:pt idx="1796">122500</cx:pt>
          <cx:pt idx="1797">135000</cx:pt>
          <cx:pt idx="1798">115000</cx:pt>
          <cx:pt idx="1799">46000</cx:pt>
          <cx:pt idx="1800">132000</cx:pt>
          <cx:pt idx="1801">43000</cx:pt>
          <cx:pt idx="1802">45000</cx:pt>
          <cx:pt idx="1803">90000</cx:pt>
          <cx:pt idx="1804">122000</cx:pt>
          <cx:pt idx="1805">82000</cx:pt>
          <cx:pt idx="1806">87500</cx:pt>
          <cx:pt idx="1807">60000</cx:pt>
          <cx:pt idx="1808">63000</cx:pt>
          <cx:pt idx="1809">174950</cx:pt>
          <cx:pt idx="1810">80000</cx:pt>
          <cx:pt idx="1811">140000</cx:pt>
          <cx:pt idx="1812">79995</cx:pt>
          <cx:pt idx="1813">117000</cx:pt>
          <cx:pt idx="1814">290000</cx:pt>
          <cx:pt idx="1815">122000</cx:pt>
          <cx:pt idx="1816">35000</cx:pt>
          <cx:pt idx="1817">95000</cx:pt>
          <cx:pt idx="1818">124500</cx:pt>
          <cx:pt idx="1819">69000</cx:pt>
          <cx:pt idx="1820">141000</cx:pt>
          <cx:pt idx="1821">146500</cx:pt>
          <cx:pt idx="1822">69000</cx:pt>
          <cx:pt idx="1823">48000</cx:pt>
          <cx:pt idx="1824">75000</cx:pt>
          <cx:pt idx="1825">355000</cx:pt>
          <cx:pt idx="1826">115000</cx:pt>
          <cx:pt idx="1827">168000</cx:pt>
          <cx:pt idx="1828">150000</cx:pt>
          <cx:pt idx="1829">125000</cx:pt>
          <cx:pt idx="1830">125000</cx:pt>
          <cx:pt idx="1831">43000</cx:pt>
          <cx:pt idx="1832">138000</cx:pt>
          <cx:pt idx="1833">140000</cx:pt>
          <cx:pt idx="1834">94500</cx:pt>
          <cx:pt idx="1835">93000</cx:pt>
          <cx:pt idx="1836">249950</cx:pt>
          <cx:pt idx="1837">150000</cx:pt>
          <cx:pt idx="1838">135000</cx:pt>
          <cx:pt idx="1839">800000</cx:pt>
          <cx:pt idx="1840">275000</cx:pt>
          <cx:pt idx="1841">148000</cx:pt>
          <cx:pt idx="1842">162000</cx:pt>
          <cx:pt idx="1843">168000</cx:pt>
          <cx:pt idx="1844">130000</cx:pt>
          <cx:pt idx="1845">125000</cx:pt>
          <cx:pt idx="1846">140000</cx:pt>
          <cx:pt idx="1847">121000</cx:pt>
          <cx:pt idx="1848">112500</cx:pt>
          <cx:pt idx="1849">124950</cx:pt>
          <cx:pt idx="1850">59000</cx:pt>
          <cx:pt idx="1851">135000</cx:pt>
          <cx:pt idx="1852">210000</cx:pt>
          <cx:pt idx="1853">125000</cx:pt>
          <cx:pt idx="1854">87000</cx:pt>
          <cx:pt idx="1855">55000</cx:pt>
          <cx:pt idx="1856">150000</cx:pt>
          <cx:pt idx="1857">114000</cx:pt>
          <cx:pt idx="1858">110000</cx:pt>
          <cx:pt idx="1859">113000</cx:pt>
          <cx:pt idx="1860">81000</cx:pt>
          <cx:pt idx="1861">63000</cx:pt>
          <cx:pt idx="1862">100000</cx:pt>
          <cx:pt idx="1863">111500</cx:pt>
          <cx:pt idx="1864">200000</cx:pt>
          <cx:pt idx="1865">129500</cx:pt>
          <cx:pt idx="1866">133000</cx:pt>
          <cx:pt idx="1867">137500</cx:pt>
          <cx:pt idx="1868">67500</cx:pt>
          <cx:pt idx="1869">136000</cx:pt>
          <cx:pt idx="1870">77000</cx:pt>
          <cx:pt idx="1871">120000</cx:pt>
          <cx:pt idx="1872">117700</cx:pt>
          <cx:pt idx="1873">130500</cx:pt>
          <cx:pt idx="1874">115000</cx:pt>
          <cx:pt idx="1875">85000</cx:pt>
          <cx:pt idx="1876">116500</cx:pt>
          <cx:pt idx="1877">87500</cx:pt>
          <cx:pt idx="1878">126000</cx:pt>
          <cx:pt idx="1879">101000</cx:pt>
          <cx:pt idx="1880">105000</cx:pt>
          <cx:pt idx="1881">52200</cx:pt>
          <cx:pt idx="1882">105000</cx:pt>
          <cx:pt idx="1883">132500</cx:pt>
          <cx:pt idx="1884">105000</cx:pt>
          <cx:pt idx="1885">58000</cx:pt>
          <cx:pt idx="1886">141000</cx:pt>
          <cx:pt idx="1887">130000</cx:pt>
          <cx:pt idx="1888">120000</cx:pt>
          <cx:pt idx="1889">113750</cx:pt>
          <cx:pt idx="1890">115000</cx:pt>
          <cx:pt idx="1891">72500</cx:pt>
          <cx:pt idx="1892">173000</cx:pt>
          <cx:pt idx="1893">129000</cx:pt>
          <cx:pt idx="1894">115000</cx:pt>
          <cx:pt idx="1895">124000</cx:pt>
          <cx:pt idx="1896">62000</cx:pt>
          <cx:pt idx="1897">80500</cx:pt>
          <cx:pt idx="1898">95000</cx:pt>
          <cx:pt idx="1899">156000</cx:pt>
          <cx:pt idx="1900">105000</cx:pt>
          <cx:pt idx="1901">112000</cx:pt>
          <cx:pt idx="1902">85000</cx:pt>
          <cx:pt idx="1903">89000</cx:pt>
          <cx:pt idx="1904">98400</cx:pt>
          <cx:pt idx="1905">130000</cx:pt>
          <cx:pt idx="1906">130000</cx:pt>
          <cx:pt idx="1907">125000</cx:pt>
          <cx:pt idx="1908">117950</cx:pt>
          <cx:pt idx="1909">53000</cx:pt>
          <cx:pt idx="1910">155000</cx:pt>
          <cx:pt idx="1911">76000</cx:pt>
          <cx:pt idx="1912">141000</cx:pt>
          <cx:pt idx="1913">34950</cx:pt>
          <cx:pt idx="1914">135000</cx:pt>
          <cx:pt idx="1915">124950</cx:pt>
          <cx:pt idx="1916">150000</cx:pt>
          <cx:pt idx="1917">122000</cx:pt>
          <cx:pt idx="1918">148000</cx:pt>
          <cx:pt idx="1919">125000</cx:pt>
          <cx:pt idx="1920">125000</cx:pt>
          <cx:pt idx="1921">98999</cx:pt>
          <cx:pt idx="1922">72500</cx:pt>
          <cx:pt idx="1923">76000</cx:pt>
          <cx:pt idx="1924">185000</cx:pt>
          <cx:pt idx="1925">102000</cx:pt>
          <cx:pt idx="1926">141000</cx:pt>
          <cx:pt idx="1927">112000</cx:pt>
          <cx:pt idx="1928">93000</cx:pt>
          <cx:pt idx="1929">215000</cx:pt>
          <cx:pt idx="1930">100000</cx:pt>
          <cx:pt idx="1931">250000</cx:pt>
          <cx:pt idx="1932">120000</cx:pt>
          <cx:pt idx="1933">87000</cx:pt>
          <cx:pt idx="1934">85000</cx:pt>
          <cx:pt idx="1935">92500</cx:pt>
          <cx:pt idx="1936">141000</cx:pt>
          <cx:pt idx="1937">158000</cx:pt>
          <cx:pt idx="1938">110000</cx:pt>
          <cx:pt idx="1939">120000</cx:pt>
          <cx:pt idx="1940">150000</cx:pt>
          <cx:pt idx="1941">230000</cx:pt>
          <cx:pt idx="1942">75000</cx:pt>
          <cx:pt idx="1943">113000</cx:pt>
          <cx:pt idx="1944">355000</cx:pt>
          <cx:pt idx="1945">127000</cx:pt>
          <cx:pt idx="1946">121600</cx:pt>
          <cx:pt idx="1947">225000</cx:pt>
          <cx:pt idx="1948">108000</cx:pt>
          <cx:pt idx="1949">129000</cx:pt>
          <cx:pt idx="1950">130000</cx:pt>
          <cx:pt idx="1951">125500</cx:pt>
          <cx:pt idx="1952">100000</cx:pt>
          <cx:pt idx="1953">102000</cx:pt>
          <cx:pt idx="1954">315000</cx:pt>
          <cx:pt idx="1955">187500</cx:pt>
          <cx:pt idx="1956">115000</cx:pt>
          <cx:pt idx="1957">179500</cx:pt>
          <cx:pt idx="1958">165000</cx:pt>
          <cx:pt idx="1959">80500</cx:pt>
          <cx:pt idx="1960">123000</cx:pt>
          <cx:pt idx="1961">230000</cx:pt>
          <cx:pt idx="1962">190000</cx:pt>
          <cx:pt idx="1963">146500</cx:pt>
          <cx:pt idx="1964">161500</cx:pt>
          <cx:pt idx="1965">160000</cx:pt>
          <cx:pt idx="1966">155000</cx:pt>
          <cx:pt idx="1967">130000</cx:pt>
          <cx:pt idx="1968">175000</cx:pt>
          <cx:pt idx="1969">135000</cx:pt>
          <cx:pt idx="1970">142000</cx:pt>
          <cx:pt idx="1971">117500</cx:pt>
          <cx:pt idx="1972">210000</cx:pt>
          <cx:pt idx="1973">136000</cx:pt>
          <cx:pt idx="1974">196000</cx:pt>
          <cx:pt idx="1975">185000</cx:pt>
          <cx:pt idx="1976">77500</cx:pt>
          <cx:pt idx="1977">89000</cx:pt>
          <cx:pt idx="1978">95000</cx:pt>
          <cx:pt idx="1979">27500</cx:pt>
          <cx:pt idx="1980">135000</cx:pt>
          <cx:pt idx="1981">185000</cx:pt>
          <cx:pt idx="1982">345000</cx:pt>
          <cx:pt idx="1983">247000</cx:pt>
          <cx:pt idx="1984">114500</cx:pt>
          <cx:pt idx="1985">162500</cx:pt>
          <cx:pt idx="1986">118000</cx:pt>
          <cx:pt idx="1987">192500</cx:pt>
          <cx:pt idx="1988">247500</cx:pt>
          <cx:pt idx="1989">319500</cx:pt>
          <cx:pt idx="1990">124000</cx:pt>
          <cx:pt idx="1991">190000</cx:pt>
          <cx:pt idx="1992">270000</cx:pt>
          <cx:pt idx="1993">241000</cx:pt>
          <cx:pt idx="1994">660000</cx:pt>
          <cx:pt idx="1995">254750</cx:pt>
          <cx:pt idx="1996">162000</cx:pt>
          <cx:pt idx="1997">80000</cx:pt>
          <cx:pt idx="1998">96500</cx:pt>
          <cx:pt idx="1999">124950</cx:pt>
          <cx:pt idx="2000">110000</cx:pt>
          <cx:pt idx="2001">110000</cx:pt>
          <cx:pt idx="2002">83500</cx:pt>
          <cx:pt idx="2003">104950</cx:pt>
          <cx:pt idx="2004">115000</cx:pt>
          <cx:pt idx="2005">72000</cx:pt>
          <cx:pt idx="2006">167500</cx:pt>
          <cx:pt idx="2007">249995</cx:pt>
          <cx:pt idx="2008">249995</cx:pt>
          <cx:pt idx="2009">169950</cx:pt>
          <cx:pt idx="2010">148000</cx:pt>
          <cx:pt idx="2011">121000</cx:pt>
          <cx:pt idx="2012">97500</cx:pt>
          <cx:pt idx="2013">140000</cx:pt>
          <cx:pt idx="2014">200000</cx:pt>
          <cx:pt idx="2015">112000</cx:pt>
          <cx:pt idx="2016">115000</cx:pt>
          <cx:pt idx="2017">121000</cx:pt>
          <cx:pt idx="2018">197500</cx:pt>
          <cx:pt idx="2019">140000</cx:pt>
          <cx:pt idx="2020">107000</cx:pt>
          <cx:pt idx="2021">235000</cx:pt>
          <cx:pt idx="2022">220000</cx:pt>
          <cx:pt idx="2023">230000</cx:pt>
          <cx:pt idx="2024">92000</cx:pt>
          <cx:pt idx="2025">122500</cx:pt>
          <cx:pt idx="2026">140000</cx:pt>
          <cx:pt idx="2027">128700</cx:pt>
          <cx:pt idx="2028">191000</cx:pt>
          <cx:pt idx="2029">129900</cx:pt>
          <cx:pt idx="2030">116400</cx:pt>
          <cx:pt idx="2031">297000</cx:pt>
          <cx:pt idx="2032">162000</cx:pt>
          <cx:pt idx="2033">150000</cx:pt>
          <cx:pt idx="2034">115000</cx:pt>
          <cx:pt idx="2035">225000</cx:pt>
          <cx:pt idx="2036">125000</cx:pt>
          <cx:pt idx="2037">76500</cx:pt>
          <cx:pt idx="2038">467500</cx:pt>
          <cx:pt idx="2039">362000</cx:pt>
          <cx:pt idx="2040">343500</cx:pt>
          <cx:pt idx="2041">445000</cx:pt>
          <cx:pt idx="2042">430000</cx:pt>
          <cx:pt idx="2043">462500</cx:pt>
          <cx:pt idx="2044">325000</cx:pt>
          <cx:pt idx="2045">400000</cx:pt>
          <cx:pt idx="2046">205000</cx:pt>
          <cx:pt idx="2047">172000</cx:pt>
          <cx:pt idx="2048">149500</cx:pt>
          <cx:pt idx="2049">60000</cx:pt>
          <cx:pt idx="2050">104500</cx:pt>
          <cx:pt idx="2051">98000</cx:pt>
          <cx:pt idx="2052">72000</cx:pt>
          <cx:pt idx="2053">139500</cx:pt>
          <cx:pt idx="2054">96000</cx:pt>
          <cx:pt idx="2055">445000</cx:pt>
          <cx:pt idx="2056">430000</cx:pt>
          <cx:pt idx="2057">319500</cx:pt>
          <cx:pt idx="2058">410000</cx:pt>
          <cx:pt idx="2059">375000</cx:pt>
          <cx:pt idx="2060">197500</cx:pt>
          <cx:pt idx="2061">335000</cx:pt>
          <cx:pt idx="2062">430000</cx:pt>
          <cx:pt idx="2063">96500</cx:pt>
          <cx:pt idx="2064">345000</cx:pt>
          <cx:pt idx="2065">230000</cx:pt>
          <cx:pt idx="2066">445000</cx:pt>
          <cx:pt idx="2067">545000</cx:pt>
          <cx:pt idx="2068">462500</cx:pt>
          <cx:pt idx="2069">335000</cx:pt>
          <cx:pt idx="2070">445000</cx:pt>
          <cx:pt idx="2071">335000</cx:pt>
          <cx:pt idx="2072">100000</cx:pt>
          <cx:pt idx="2073">462500</cx:pt>
          <cx:pt idx="2074">120000</cx:pt>
          <cx:pt idx="2075">445000</cx:pt>
          <cx:pt idx="2076">185000</cx:pt>
          <cx:pt idx="2077">175000</cx:pt>
          <cx:pt idx="2078">210000</cx:pt>
          <cx:pt idx="2079">85000</cx:pt>
          <cx:pt idx="2080">142000</cx:pt>
          <cx:pt idx="2081">99500</cx:pt>
          <cx:pt idx="2082">110000</cx:pt>
          <cx:pt idx="2083">85000</cx:pt>
          <cx:pt idx="2084">98500</cx:pt>
          <cx:pt idx="2085">202000</cx:pt>
          <cx:pt idx="2086">109950</cx:pt>
          <cx:pt idx="2087">171000</cx:pt>
          <cx:pt idx="2088">166500</cx:pt>
          <cx:pt idx="2089">87475</cx:pt>
          <cx:pt idx="2090">48000</cx:pt>
          <cx:pt idx="2091">96000</cx:pt>
          <cx:pt idx="2092">76000</cx:pt>
          <cx:pt idx="2093">84000</cx:pt>
          <cx:pt idx="2094">150000</cx:pt>
          <cx:pt idx="2095">100000</cx:pt>
          <cx:pt idx="2096">61500</cx:pt>
          <cx:pt idx="2097">250000</cx:pt>
          <cx:pt idx="2098">59000</cx:pt>
          <cx:pt idx="2099">87500</cx:pt>
          <cx:pt idx="2100">163000</cx:pt>
          <cx:pt idx="2101">84000</cx:pt>
          <cx:pt idx="2102">152500</cx:pt>
          <cx:pt idx="2103">68000</cx:pt>
          <cx:pt idx="2104">214000</cx:pt>
          <cx:pt idx="2105">94000</cx:pt>
          <cx:pt idx="2106">65000</cx:pt>
          <cx:pt idx="2107">217500</cx:pt>
          <cx:pt idx="2108">132500</cx:pt>
          <cx:pt idx="2109">310000</cx:pt>
          <cx:pt idx="2110">175000</cx:pt>
          <cx:pt idx="2111">122000</cx:pt>
          <cx:pt idx="2112">170000</cx:pt>
          <cx:pt idx="2113">87500</cx:pt>
          <cx:pt idx="2114">125000</cx:pt>
          <cx:pt idx="2115">109950</cx:pt>
          <cx:pt idx="2116">112000</cx:pt>
          <cx:pt idx="2117">485000</cx:pt>
          <cx:pt idx="2118">210000</cx:pt>
          <cx:pt idx="2119">132000</cx:pt>
          <cx:pt idx="2120">161500</cx:pt>
          <cx:pt idx="2121">91000</cx:pt>
          <cx:pt idx="2122">98500</cx:pt>
          <cx:pt idx="2123">54000</cx:pt>
          <cx:pt idx="2124">171000</cx:pt>
          <cx:pt idx="2125">270000</cx:pt>
          <cx:pt idx="2126">75000</cx:pt>
          <cx:pt idx="2127">90000</cx:pt>
          <cx:pt idx="2128">135000</cx:pt>
          <cx:pt idx="2129">63000</cx:pt>
          <cx:pt idx="2130">143500</cx:pt>
          <cx:pt idx="2131">105000</cx:pt>
          <cx:pt idx="2132">174950</cx:pt>
          <cx:pt idx="2133">185000</cx:pt>
          <cx:pt idx="2134">158000</cx:pt>
          <cx:pt idx="2135">165000</cx:pt>
          <cx:pt idx="2136">195000</cx:pt>
          <cx:pt idx="2137">88000</cx:pt>
          <cx:pt idx="2138">210000</cx:pt>
          <cx:pt idx="2139">134000</cx:pt>
          <cx:pt idx="2140">125000</cx:pt>
          <cx:pt idx="2141">67000</cx:pt>
          <cx:pt idx="2142">182000</cx:pt>
          <cx:pt idx="2143">195000</cx:pt>
          <cx:pt idx="2144">158000</cx:pt>
          <cx:pt idx="2145">96000</cx:pt>
          <cx:pt idx="2146">445000</cx:pt>
          <cx:pt idx="2147">85000</cx:pt>
          <cx:pt idx="2148">199950</cx:pt>
          <cx:pt idx="2149">85000</cx:pt>
          <cx:pt idx="2150">76500</cx:pt>
          <cx:pt idx="2151">236000</cx:pt>
          <cx:pt idx="2152">102000</cx:pt>
          <cx:pt idx="2153">112000</cx:pt>
          <cx:pt idx="2154">170000</cx:pt>
          <cx:pt idx="2155">110000</cx:pt>
          <cx:pt idx="2156">165000</cx:pt>
          <cx:pt idx="2157">82500</cx:pt>
          <cx:pt idx="2158">125000</cx:pt>
          <cx:pt idx="2159">83000</cx:pt>
          <cx:pt idx="2160">60500</cx:pt>
          <cx:pt idx="2161">230000</cx:pt>
          <cx:pt idx="2162">125000</cx:pt>
          <cx:pt idx="2163">227500</cx:pt>
          <cx:pt idx="2164">81500</cx:pt>
          <cx:pt idx="2165">102500</cx:pt>
          <cx:pt idx="2166">95000</cx:pt>
          <cx:pt idx="2167">150000</cx:pt>
          <cx:pt idx="2168">167000</cx:pt>
          <cx:pt idx="2169">174000</cx:pt>
          <cx:pt idx="2170">250000</cx:pt>
          <cx:pt idx="2171">160000</cx:pt>
          <cx:pt idx="2172">120000</cx:pt>
          <cx:pt idx="2173">90000</cx:pt>
          <cx:pt idx="2174">122500</cx:pt>
          <cx:pt idx="2175">165000</cx:pt>
          <cx:pt idx="2176">212950</cx:pt>
          <cx:pt idx="2177">90000</cx:pt>
          <cx:pt idx="2178">120000</cx:pt>
          <cx:pt idx="2179">250000</cx:pt>
          <cx:pt idx="2180">73000</cx:pt>
          <cx:pt idx="2181">69000</cx:pt>
          <cx:pt idx="2182">170000</cx:pt>
          <cx:pt idx="2183">160000</cx:pt>
          <cx:pt idx="2184">178000</cx:pt>
          <cx:pt idx="2185">122000</cx:pt>
          <cx:pt idx="2186">124950</cx:pt>
          <cx:pt idx="2187">62000</cx:pt>
          <cx:pt idx="2188">113000</cx:pt>
          <cx:pt idx="2189">220000</cx:pt>
          <cx:pt idx="2190">137000</cx:pt>
          <cx:pt idx="2191">84000</cx:pt>
          <cx:pt idx="2192">74950</cx:pt>
          <cx:pt idx="2193">99500</cx:pt>
          <cx:pt idx="2194">323000</cx:pt>
          <cx:pt idx="2195">75950</cx:pt>
          <cx:pt idx="2196">118000</cx:pt>
          <cx:pt idx="2197">328000</cx:pt>
          <cx:pt idx="2198">70950</cx:pt>
          <cx:pt idx="2199">375000</cx:pt>
          <cx:pt idx="2200">147000</cx:pt>
          <cx:pt idx="2201">118000</cx:pt>
          <cx:pt idx="2202">120000</cx:pt>
          <cx:pt idx="2203">500000</cx:pt>
          <cx:pt idx="2204">328000</cx:pt>
          <cx:pt idx="2205">123000</cx:pt>
          <cx:pt idx="2206">112000</cx:pt>
          <cx:pt idx="2207">108000</cx:pt>
          <cx:pt idx="2208">155500</cx:pt>
          <cx:pt idx="2209">165000</cx:pt>
          <cx:pt idx="2210">80500</cx:pt>
          <cx:pt idx="2211">135000</cx:pt>
          <cx:pt idx="2212">1450000</cx:pt>
          <cx:pt idx="2213">79000</cx:pt>
          <cx:pt idx="2214">78000</cx:pt>
          <cx:pt idx="2215">75000</cx:pt>
          <cx:pt idx="2216">95000</cx:pt>
          <cx:pt idx="2217">75000</cx:pt>
          <cx:pt idx="2218">64000</cx:pt>
          <cx:pt idx="2219">80500</cx:pt>
          <cx:pt idx="2220">245000</cx:pt>
          <cx:pt idx="2221">60000</cx:pt>
          <cx:pt idx="2222">55250</cx:pt>
          <cx:pt idx="2223">111000</cx:pt>
          <cx:pt idx="2224">167500</cx:pt>
          <cx:pt idx="2225">155000</cx:pt>
          <cx:pt idx="2226">320000</cx:pt>
          <cx:pt idx="2227">107000</cx:pt>
          <cx:pt idx="2228">41500</cx:pt>
          <cx:pt idx="2229">117000</cx:pt>
          <cx:pt idx="2230">121000</cx:pt>
          <cx:pt idx="2231">101995</cx:pt>
          <cx:pt idx="2232">120000</cx:pt>
          <cx:pt idx="2233">210000</cx:pt>
          <cx:pt idx="2234">218000</cx:pt>
          <cx:pt idx="2235">72000</cx:pt>
          <cx:pt idx="2236">100000</cx:pt>
          <cx:pt idx="2237">92000</cx:pt>
          <cx:pt idx="2238">145000</cx:pt>
          <cx:pt idx="2239">125000</cx:pt>
          <cx:pt idx="2240">117000</cx:pt>
          <cx:pt idx="2241">78000</cx:pt>
          <cx:pt idx="2242">168000</cx:pt>
          <cx:pt idx="2243">98000</cx:pt>
          <cx:pt idx="2244">72000</cx:pt>
          <cx:pt idx="2245">72000</cx:pt>
          <cx:pt idx="2246">131000</cx:pt>
          <cx:pt idx="2247">130000</cx:pt>
          <cx:pt idx="2248">72000</cx:pt>
          <cx:pt idx="2249">62000</cx:pt>
          <cx:pt idx="2250">56500</cx:pt>
          <cx:pt idx="2251">128500</cx:pt>
          <cx:pt idx="2252">98000</cx:pt>
          <cx:pt idx="2253">40000</cx:pt>
          <cx:pt idx="2254">90000</cx:pt>
          <cx:pt idx="2255">105500</cx:pt>
          <cx:pt idx="2256">62000</cx:pt>
          <cx:pt idx="2257">56500</cx:pt>
          <cx:pt idx="2258">65000</cx:pt>
          <cx:pt idx="2259">100000</cx:pt>
          <cx:pt idx="2260">157000</cx:pt>
          <cx:pt idx="2261">127500</cx:pt>
          <cx:pt idx="2262">116250</cx:pt>
          <cx:pt idx="2263">84000</cx:pt>
          <cx:pt idx="2264">97000</cx:pt>
          <cx:pt idx="2265">108000</cx:pt>
          <cx:pt idx="2266">117000</cx:pt>
          <cx:pt idx="2267">145000</cx:pt>
          <cx:pt idx="2268">89000</cx:pt>
          <cx:pt idx="2269">165000</cx:pt>
          <cx:pt idx="2270">88000</cx:pt>
          <cx:pt idx="2271">267500</cx:pt>
          <cx:pt idx="2272">95000</cx:pt>
          <cx:pt idx="2273">550000</cx:pt>
          <cx:pt idx="2274">580000</cx:pt>
          <cx:pt idx="2275">109250</cx:pt>
          <cx:pt idx="2276">180000</cx:pt>
          <cx:pt idx="2277">108950</cx:pt>
          <cx:pt idx="2278">250000</cx:pt>
          <cx:pt idx="2279">415000</cx:pt>
          <cx:pt idx="2280">228000</cx:pt>
          <cx:pt idx="2281">100000</cx:pt>
          <cx:pt idx="2282">80000</cx:pt>
          <cx:pt idx="2283">475000</cx:pt>
          <cx:pt idx="2284">135000</cx:pt>
          <cx:pt idx="2285">142000</cx:pt>
          <cx:pt idx="2286">132000</cx:pt>
          <cx:pt idx="2287">135000</cx:pt>
          <cx:pt idx="2288">205000</cx:pt>
          <cx:pt idx="2289">80000</cx:pt>
          <cx:pt idx="2290">121000</cx:pt>
          <cx:pt idx="2291">85000</cx:pt>
          <cx:pt idx="2292">108000</cx:pt>
          <cx:pt idx="2293">210000</cx:pt>
          <cx:pt idx="2294">85000</cx:pt>
          <cx:pt idx="2295">85000</cx:pt>
          <cx:pt idx="2296">335000</cx:pt>
          <cx:pt idx="2297">152500</cx:pt>
          <cx:pt idx="2298">116500</cx:pt>
          <cx:pt idx="2299">175000</cx:pt>
          <cx:pt idx="2300">48000</cx:pt>
          <cx:pt idx="2301">48000</cx:pt>
          <cx:pt idx="2302">120000</cx:pt>
          <cx:pt idx="2303">48000</cx:pt>
          <cx:pt idx="2304">85500</cx:pt>
          <cx:pt idx="2305">160000</cx:pt>
          <cx:pt idx="2306">110000</cx:pt>
          <cx:pt idx="2307">90000</cx:pt>
          <cx:pt idx="2308">149950</cx:pt>
          <cx:pt idx="2309">62500</cx:pt>
          <cx:pt idx="2310">103000</cx:pt>
          <cx:pt idx="2311">87000</cx:pt>
          <cx:pt idx="2312">36000</cx:pt>
          <cx:pt idx="2313">88000</cx:pt>
          <cx:pt idx="2314">92500</cx:pt>
          <cx:pt idx="2315">113750</cx:pt>
          <cx:pt idx="2316">75000</cx:pt>
          <cx:pt idx="2317">162000</cx:pt>
          <cx:pt idx="2318">67450</cx:pt>
          <cx:pt idx="2319">110000</cx:pt>
          <cx:pt idx="2320">92500</cx:pt>
          <cx:pt idx="2321">75000</cx:pt>
          <cx:pt idx="2322">200000</cx:pt>
          <cx:pt idx="2323">90000</cx:pt>
          <cx:pt idx="2324">115000</cx:pt>
          <cx:pt idx="2325">140000</cx:pt>
          <cx:pt idx="2326">71500</cx:pt>
          <cx:pt idx="2327">92000</cx:pt>
          <cx:pt idx="2328">75600</cx:pt>
          <cx:pt idx="2329">59950</cx:pt>
          <cx:pt idx="2330">96000</cx:pt>
          <cx:pt idx="2331">129950</cx:pt>
          <cx:pt idx="2332">80500</cx:pt>
          <cx:pt idx="2333">55000</cx:pt>
          <cx:pt idx="2334">187500</cx:pt>
          <cx:pt idx="2335">185000</cx:pt>
          <cx:pt idx="2336">62000</cx:pt>
          <cx:pt idx="2337">120000</cx:pt>
          <cx:pt idx="2338">80000</cx:pt>
          <cx:pt idx="2339">300000</cx:pt>
          <cx:pt idx="2340">195000</cx:pt>
          <cx:pt idx="2341">111500</cx:pt>
          <cx:pt idx="2342">45000</cx:pt>
          <cx:pt idx="2343">82500</cx:pt>
          <cx:pt idx="2344">53000</cx:pt>
          <cx:pt idx="2345">190000</cx:pt>
          <cx:pt idx="2346">270000</cx:pt>
          <cx:pt idx="2347">250000</cx:pt>
          <cx:pt idx="2348">310000</cx:pt>
          <cx:pt idx="2349">235000</cx:pt>
          <cx:pt idx="2350">148000</cx:pt>
          <cx:pt idx="2351">105000</cx:pt>
          <cx:pt idx="2352">247000</cx:pt>
          <cx:pt idx="2353">412000</cx:pt>
          <cx:pt idx="2354">130000</cx:pt>
          <cx:pt idx="2355">116500</cx:pt>
          <cx:pt idx="2356">88000</cx:pt>
          <cx:pt idx="2357">146500</cx:pt>
          <cx:pt idx="2358">131000</cx:pt>
          <cx:pt idx="2359">117000</cx:pt>
          <cx:pt idx="2360">89000</cx:pt>
          <cx:pt idx="2361">270000</cx:pt>
          <cx:pt idx="2362">110000</cx:pt>
          <cx:pt idx="2363">144000</cx:pt>
          <cx:pt idx="2364">102500</cx:pt>
          <cx:pt idx="2365">140000</cx:pt>
          <cx:pt idx="2366">170000</cx:pt>
          <cx:pt idx="2367">70000</cx:pt>
          <cx:pt idx="2368">102000</cx:pt>
          <cx:pt idx="2369">145000</cx:pt>
          <cx:pt idx="2370">945000</cx:pt>
          <cx:pt idx="2371">95000</cx:pt>
          <cx:pt idx="2372">243750</cx:pt>
          <cx:pt idx="2373">140385</cx:pt>
          <cx:pt idx="2374">100000</cx:pt>
          <cx:pt idx="2375">112500</cx:pt>
          <cx:pt idx="2376">125000</cx:pt>
          <cx:pt idx="2377">165000</cx:pt>
          <cx:pt idx="2378">115000</cx:pt>
          <cx:pt idx="2379">125000</cx:pt>
          <cx:pt idx="2380">155000</cx:pt>
          <cx:pt idx="2381">81000</cx:pt>
          <cx:pt idx="2382">148000</cx:pt>
          <cx:pt idx="2383">66995</cx:pt>
          <cx:pt idx="2384">86000</cx:pt>
          <cx:pt idx="2385">111500</cx:pt>
          <cx:pt idx="2386">125000</cx:pt>
          <cx:pt idx="2387">123000</cx:pt>
          <cx:pt idx="2388">100000</cx:pt>
          <cx:pt idx="2389">120000</cx:pt>
          <cx:pt idx="2390">98000</cx:pt>
          <cx:pt idx="2391">114000</cx:pt>
          <cx:pt idx="2392">118500</cx:pt>
          <cx:pt idx="2393">54000</cx:pt>
          <cx:pt idx="2394">234950</cx:pt>
          <cx:pt idx="2395">75000</cx:pt>
          <cx:pt idx="2396">220000</cx:pt>
          <cx:pt idx="2397">139000</cx:pt>
          <cx:pt idx="2398">85000</cx:pt>
          <cx:pt idx="2399">93500</cx:pt>
          <cx:pt idx="2400">139000</cx:pt>
          <cx:pt idx="2401">109950</cx:pt>
          <cx:pt idx="2402">75000</cx:pt>
          <cx:pt idx="2403">130000</cx:pt>
          <cx:pt idx="2404">77000</cx:pt>
          <cx:pt idx="2405">81000</cx:pt>
          <cx:pt idx="2406">169000</cx:pt>
          <cx:pt idx="2407">135000</cx:pt>
          <cx:pt idx="2408">85000</cx:pt>
          <cx:pt idx="2409">80000</cx:pt>
          <cx:pt idx="2410">70000</cx:pt>
          <cx:pt idx="2411">95000</cx:pt>
          <cx:pt idx="2412">92500</cx:pt>
          <cx:pt idx="2413">85000</cx:pt>
          <cx:pt idx="2414">139000</cx:pt>
          <cx:pt idx="2415">99000</cx:pt>
          <cx:pt idx="2416">111500</cx:pt>
          <cx:pt idx="2417">92500</cx:pt>
          <cx:pt idx="2418">62000</cx:pt>
          <cx:pt idx="2419">107950</cx:pt>
          <cx:pt idx="2420">125000</cx:pt>
          <cx:pt idx="2421">120000</cx:pt>
          <cx:pt idx="2422">113500</cx:pt>
          <cx:pt idx="2423">130000</cx:pt>
          <cx:pt idx="2424">150000</cx:pt>
          <cx:pt idx="2425">82000</cx:pt>
          <cx:pt idx="2426">58500</cx:pt>
          <cx:pt idx="2427">86000</cx:pt>
          <cx:pt idx="2428">76500</cx:pt>
          <cx:pt idx="2429">115000</cx:pt>
          <cx:pt idx="2430">155000</cx:pt>
          <cx:pt idx="2431">280000</cx:pt>
          <cx:pt idx="2432">90000</cx:pt>
          <cx:pt idx="2433">149500</cx:pt>
          <cx:pt idx="2434">179995</cx:pt>
          <cx:pt idx="2435">92000</cx:pt>
          <cx:pt idx="2436">115000</cx:pt>
          <cx:pt idx="2437">47000</cx:pt>
          <cx:pt idx="2438">120000</cx:pt>
          <cx:pt idx="2439">79000</cx:pt>
          <cx:pt idx="2440">100000</cx:pt>
          <cx:pt idx="2441">92000</cx:pt>
          <cx:pt idx="2442">145000</cx:pt>
          <cx:pt idx="2443">130000</cx:pt>
          <cx:pt idx="2444">103000</cx:pt>
          <cx:pt idx="2445">150000</cx:pt>
          <cx:pt idx="2446">80000</cx:pt>
          <cx:pt idx="2447">148000</cx:pt>
          <cx:pt idx="2448">158000</cx:pt>
          <cx:pt idx="2449">120000</cx:pt>
          <cx:pt idx="2450">115000</cx:pt>
          <cx:pt idx="2451">158000</cx:pt>
          <cx:pt idx="2452">121000</cx:pt>
          <cx:pt idx="2453">80000</cx:pt>
          <cx:pt idx="2454">79950</cx:pt>
          <cx:pt idx="2455">80000</cx:pt>
          <cx:pt idx="2456">77000</cx:pt>
          <cx:pt idx="2457">320000</cx:pt>
          <cx:pt idx="2458">137000</cx:pt>
          <cx:pt idx="2459">315000</cx:pt>
          <cx:pt idx="2460">111100</cx:pt>
          <cx:pt idx="2461">122500</cx:pt>
          <cx:pt idx="2462">170000</cx:pt>
          <cx:pt idx="2463">120000</cx:pt>
          <cx:pt idx="2464">85000</cx:pt>
          <cx:pt idx="2465">105000</cx:pt>
          <cx:pt idx="2466">91000</cx:pt>
          <cx:pt idx="2467">102500</cx:pt>
          <cx:pt idx="2468">80000</cx:pt>
          <cx:pt idx="2469">116000</cx:pt>
          <cx:pt idx="2470">135950</cx:pt>
          <cx:pt idx="2471">118500</cx:pt>
          <cx:pt idx="2472">249995</cx:pt>
          <cx:pt idx="2473">114000</cx:pt>
          <cx:pt idx="2474">195000</cx:pt>
          <cx:pt idx="2475">98000</cx:pt>
          <cx:pt idx="2476">115000</cx:pt>
          <cx:pt idx="2477">107000</cx:pt>
          <cx:pt idx="2478">115000</cx:pt>
          <cx:pt idx="2479">110000</cx:pt>
          <cx:pt idx="2480">120000</cx:pt>
          <cx:pt idx="2481">82000</cx:pt>
          <cx:pt idx="2482">92500</cx:pt>
          <cx:pt idx="2483">100000</cx:pt>
          <cx:pt idx="2484">80000</cx:pt>
          <cx:pt idx="2485">98000</cx:pt>
          <cx:pt idx="2486">172500</cx:pt>
          <cx:pt idx="2487">139500</cx:pt>
          <cx:pt idx="2488">142500</cx:pt>
          <cx:pt idx="2489">120000</cx:pt>
          <cx:pt idx="2490">207801</cx:pt>
          <cx:pt idx="2491">137500</cx:pt>
          <cx:pt idx="2492">66995</cx:pt>
          <cx:pt idx="2493">220000</cx:pt>
          <cx:pt idx="2494">124000</cx:pt>
          <cx:pt idx="2495">87000</cx:pt>
          <cx:pt idx="2496">107500</cx:pt>
          <cx:pt idx="2497">285000</cx:pt>
          <cx:pt idx="2498">52000</cx:pt>
          <cx:pt idx="2499">112500</cx:pt>
          <cx:pt idx="2500">146000</cx:pt>
          <cx:pt idx="2501">147000</cx:pt>
          <cx:pt idx="2502">60000</cx:pt>
          <cx:pt idx="2503">80000</cx:pt>
          <cx:pt idx="2504">82500</cx:pt>
          <cx:pt idx="2505">207500</cx:pt>
          <cx:pt idx="2506">87500</cx:pt>
          <cx:pt idx="2507">80000</cx:pt>
          <cx:pt idx="2508">140000</cx:pt>
          <cx:pt idx="2509">92000</cx:pt>
          <cx:pt idx="2510">92000</cx:pt>
          <cx:pt idx="2511">170000</cx:pt>
          <cx:pt idx="2512">101070</cx:pt>
          <cx:pt idx="2513">124000</cx:pt>
          <cx:pt idx="2514">90000</cx:pt>
          <cx:pt idx="2515">90000</cx:pt>
          <cx:pt idx="2516">147500</cx:pt>
          <cx:pt idx="2517">85000</cx:pt>
          <cx:pt idx="2518">110000</cx:pt>
          <cx:pt idx="2519">82000</cx:pt>
          <cx:pt idx="2520">90000</cx:pt>
          <cx:pt idx="2521">205000</cx:pt>
          <cx:pt idx="2522">88000</cx:pt>
          <cx:pt idx="2523">125000</cx:pt>
          <cx:pt idx="2524">123500</cx:pt>
          <cx:pt idx="2525">149950</cx:pt>
          <cx:pt idx="2526">134000</cx:pt>
          <cx:pt idx="2527">145000</cx:pt>
          <cx:pt idx="2528">117500</cx:pt>
          <cx:pt idx="2529">123500</cx:pt>
          <cx:pt idx="2530">191000</cx:pt>
          <cx:pt idx="2531">50000</cx:pt>
          <cx:pt idx="2532">125000</cx:pt>
          <cx:pt idx="2533">153000</cx:pt>
          <cx:pt idx="2534">160000</cx:pt>
          <cx:pt idx="2535">420000</cx:pt>
          <cx:pt idx="2536">193000</cx:pt>
          <cx:pt idx="2537">165000</cx:pt>
          <cx:pt idx="2538">132000</cx:pt>
          <cx:pt idx="2539">105000</cx:pt>
          <cx:pt idx="2540">101950</cx:pt>
          <cx:pt idx="2541">249000</cx:pt>
          <cx:pt idx="2542">106000</cx:pt>
          <cx:pt idx="2543">100000</cx:pt>
          <cx:pt idx="2544">118950</cx:pt>
          <cx:pt idx="2545">170000</cx:pt>
          <cx:pt idx="2546">153000</cx:pt>
          <cx:pt idx="2547">108000</cx:pt>
          <cx:pt idx="2548">132500</cx:pt>
          <cx:pt idx="2549">320000</cx:pt>
          <cx:pt idx="2550">273173</cx:pt>
          <cx:pt idx="2551">132000</cx:pt>
          <cx:pt idx="2552">250000</cx:pt>
          <cx:pt idx="2553">120000</cx:pt>
          <cx:pt idx="2554">120950</cx:pt>
          <cx:pt idx="2555">105000</cx:pt>
          <cx:pt idx="2556">160000</cx:pt>
          <cx:pt idx="2557">173000</cx:pt>
          <cx:pt idx="2558">87000</cx:pt>
          <cx:pt idx="2559">89950</cx:pt>
          <cx:pt idx="2560">165000</cx:pt>
          <cx:pt idx="2561">110000</cx:pt>
          <cx:pt idx="2562">80000</cx:pt>
          <cx:pt idx="2563">60000</cx:pt>
          <cx:pt idx="2564">29500</cx:pt>
          <cx:pt idx="2565">120000</cx:pt>
          <cx:pt idx="2566">85000</cx:pt>
          <cx:pt idx="2567">117500</cx:pt>
          <cx:pt idx="2568">65000</cx:pt>
          <cx:pt idx="2569">157660</cx:pt>
          <cx:pt idx="2570">75000</cx:pt>
          <cx:pt idx="2571">93000</cx:pt>
          <cx:pt idx="2572">135000</cx:pt>
          <cx:pt idx="2573">87500</cx:pt>
          <cx:pt idx="2574">85000</cx:pt>
          <cx:pt idx="2575">92000</cx:pt>
          <cx:pt idx="2576">215000</cx:pt>
          <cx:pt idx="2577">124000</cx:pt>
          <cx:pt idx="2578">105000</cx:pt>
          <cx:pt idx="2579">156000</cx:pt>
          <cx:pt idx="2580">229000</cx:pt>
          <cx:pt idx="2581">285000</cx:pt>
          <cx:pt idx="2582">135000</cx:pt>
          <cx:pt idx="2583">87999</cx:pt>
          <cx:pt idx="2584">157500</cx:pt>
          <cx:pt idx="2585">61000</cx:pt>
          <cx:pt idx="2586">45000</cx:pt>
          <cx:pt idx="2587">67400</cx:pt>
          <cx:pt idx="2588">80000</cx:pt>
          <cx:pt idx="2589">165000</cx:pt>
          <cx:pt idx="2590">61000</cx:pt>
          <cx:pt idx="2591">89000</cx:pt>
          <cx:pt idx="2592">172500</cx:pt>
          <cx:pt idx="2593">58000</cx:pt>
          <cx:pt idx="2594">52500</cx:pt>
          <cx:pt idx="2595">86000</cx:pt>
          <cx:pt idx="2596">126000</cx:pt>
          <cx:pt idx="2597">80250</cx:pt>
          <cx:pt idx="2598">113500</cx:pt>
          <cx:pt idx="2599">117500</cx:pt>
          <cx:pt idx="2600">106000</cx:pt>
          <cx:pt idx="2601">183000</cx:pt>
          <cx:pt idx="2602">207000</cx:pt>
          <cx:pt idx="2603">136000</cx:pt>
          <cx:pt idx="2604">200000</cx:pt>
          <cx:pt idx="2605">175000</cx:pt>
          <cx:pt idx="2606">132000</cx:pt>
          <cx:pt idx="2607">165000</cx:pt>
          <cx:pt idx="2608">110000</cx:pt>
          <cx:pt idx="2609">145000</cx:pt>
          <cx:pt idx="2610">102500</cx:pt>
          <cx:pt idx="2611">175000</cx:pt>
          <cx:pt idx="2612">126000</cx:pt>
          <cx:pt idx="2613">154000</cx:pt>
          <cx:pt idx="2614">96000</cx:pt>
          <cx:pt idx="2615">215000</cx:pt>
          <cx:pt idx="2616">149995</cx:pt>
          <cx:pt idx="2617">79000</cx:pt>
          <cx:pt idx="2618">55000</cx:pt>
          <cx:pt idx="2619">79995</cx:pt>
          <cx:pt idx="2620">245000</cx:pt>
          <cx:pt idx="2621">151000</cx:pt>
          <cx:pt idx="2622">202000</cx:pt>
          <cx:pt idx="2623">31000</cx:pt>
          <cx:pt idx="2624">120000</cx:pt>
          <cx:pt idx="2625">75000</cx:pt>
          <cx:pt idx="2626">110000</cx:pt>
          <cx:pt idx="2627">141750</cx:pt>
          <cx:pt idx="2628">126000</cx:pt>
          <cx:pt idx="2629">47000</cx:pt>
          <cx:pt idx="2630">207500</cx:pt>
          <cx:pt idx="2631">200000</cx:pt>
          <cx:pt idx="2632">50000</cx:pt>
          <cx:pt idx="2633">134000</cx:pt>
          <cx:pt idx="2634">150000</cx:pt>
          <cx:pt idx="2635">163500</cx:pt>
          <cx:pt idx="2636">125000</cx:pt>
          <cx:pt idx="2637">82500</cx:pt>
          <cx:pt idx="2638">160000</cx:pt>
          <cx:pt idx="2639">111500</cx:pt>
          <cx:pt idx="2640">75000</cx:pt>
          <cx:pt idx="2641">110000</cx:pt>
          <cx:pt idx="2642">367000</cx:pt>
          <cx:pt idx="2643">124999</cx:pt>
          <cx:pt idx="2644">120000</cx:pt>
          <cx:pt idx="2645">82000</cx:pt>
          <cx:pt idx="2646">108000</cx:pt>
          <cx:pt idx="2647">250000</cx:pt>
          <cx:pt idx="2648">110000</cx:pt>
          <cx:pt idx="2649">165000</cx:pt>
          <cx:pt idx="2650">125000</cx:pt>
          <cx:pt idx="2651">125000</cx:pt>
          <cx:pt idx="2652">92000</cx:pt>
          <cx:pt idx="2653">160000</cx:pt>
          <cx:pt idx="2654">240000</cx:pt>
          <cx:pt idx="2655">165000</cx:pt>
          <cx:pt idx="2656">107500</cx:pt>
          <cx:pt idx="2657">165000</cx:pt>
          <cx:pt idx="2658">110000</cx:pt>
          <cx:pt idx="2659">90000</cx:pt>
          <cx:pt idx="2660">120000</cx:pt>
          <cx:pt idx="2661">95000</cx:pt>
          <cx:pt idx="2662">95000</cx:pt>
          <cx:pt idx="2663">64000</cx:pt>
          <cx:pt idx="2664">116500</cx:pt>
          <cx:pt idx="2665">160000</cx:pt>
          <cx:pt idx="2666">112000</cx:pt>
          <cx:pt idx="2667">153000</cx:pt>
          <cx:pt idx="2668">105000</cx:pt>
          <cx:pt idx="2669">90000</cx:pt>
          <cx:pt idx="2670">85000</cx:pt>
          <cx:pt idx="2671">119950</cx:pt>
          <cx:pt idx="2672">111000</cx:pt>
          <cx:pt idx="2673">243750</cx:pt>
          <cx:pt idx="2674">92000</cx:pt>
          <cx:pt idx="2675">106000</cx:pt>
          <cx:pt idx="2676">105000</cx:pt>
          <cx:pt idx="2677">114000</cx:pt>
          <cx:pt idx="2678">165000</cx:pt>
          <cx:pt idx="2679">215000</cx:pt>
          <cx:pt idx="2680">132000</cx:pt>
          <cx:pt idx="2681">149000</cx:pt>
          <cx:pt idx="2682">75000</cx:pt>
          <cx:pt idx="2683">51500</cx:pt>
          <cx:pt idx="2684">111500</cx:pt>
          <cx:pt idx="2685">110000</cx:pt>
          <cx:pt idx="2686">91500</cx:pt>
          <cx:pt idx="2687">92000</cx:pt>
          <cx:pt idx="2688">123500</cx:pt>
          <cx:pt idx="2689">57000</cx:pt>
          <cx:pt idx="2690">165000</cx:pt>
          <cx:pt idx="2691">119000</cx:pt>
          <cx:pt idx="2692">45000</cx:pt>
          <cx:pt idx="2693">195000</cx:pt>
          <cx:pt idx="2694">88000</cx:pt>
          <cx:pt idx="2695">120000</cx:pt>
          <cx:pt idx="2696">65000</cx:pt>
          <cx:pt idx="2697">180000</cx:pt>
          <cx:pt idx="2698">139000</cx:pt>
          <cx:pt idx="2699">152000</cx:pt>
          <cx:pt idx="2700">92000</cx:pt>
          <cx:pt idx="2701">148000</cx:pt>
          <cx:pt idx="2702">65000</cx:pt>
          <cx:pt idx="2703">47500</cx:pt>
          <cx:pt idx="2704">122000</cx:pt>
          <cx:pt idx="2705">115000</cx:pt>
          <cx:pt idx="2706">118000</cx:pt>
          <cx:pt idx="2707">63000</cx:pt>
          <cx:pt idx="2708">320000</cx:pt>
          <cx:pt idx="2709">106000</cx:pt>
          <cx:pt idx="2710">248000</cx:pt>
          <cx:pt idx="2711">105500</cx:pt>
          <cx:pt idx="2712">139000</cx:pt>
          <cx:pt idx="2713">107500</cx:pt>
          <cx:pt idx="2714">92000</cx:pt>
          <cx:pt idx="2715">107000</cx:pt>
          <cx:pt idx="2716">350000</cx:pt>
          <cx:pt idx="2717">108000</cx:pt>
          <cx:pt idx="2718">110000</cx:pt>
          <cx:pt idx="2719">135000</cx:pt>
          <cx:pt idx="2720">115000</cx:pt>
          <cx:pt idx="2721">147500</cx:pt>
          <cx:pt idx="2722">116000</cx:pt>
          <cx:pt idx="2723">95250</cx:pt>
          <cx:pt idx="2724">120000</cx:pt>
          <cx:pt idx="2725">75000</cx:pt>
          <cx:pt idx="2726">320000</cx:pt>
          <cx:pt idx="2727">92000</cx:pt>
          <cx:pt idx="2728">129950</cx:pt>
          <cx:pt idx="2729">150000</cx:pt>
          <cx:pt idx="2730">82000</cx:pt>
          <cx:pt idx="2731">190000</cx:pt>
          <cx:pt idx="2732">65000</cx:pt>
          <cx:pt idx="2733">125000</cx:pt>
          <cx:pt idx="2734">121000</cx:pt>
          <cx:pt idx="2735">111500</cx:pt>
          <cx:pt idx="2736">106000</cx:pt>
          <cx:pt idx="2737">118500</cx:pt>
          <cx:pt idx="2738">65000</cx:pt>
          <cx:pt idx="2739">61000</cx:pt>
          <cx:pt idx="2740">120000</cx:pt>
          <cx:pt idx="2741">169950</cx:pt>
          <cx:pt idx="2742">381500</cx:pt>
          <cx:pt idx="2743">143000</cx:pt>
          <cx:pt idx="2744">105000</cx:pt>
          <cx:pt idx="2745">105000</cx:pt>
          <cx:pt idx="2746">73500</cx:pt>
          <cx:pt idx="2747">91000</cx:pt>
          <cx:pt idx="2748">80000</cx:pt>
          <cx:pt idx="2749">138000</cx:pt>
          <cx:pt idx="2750">120000</cx:pt>
          <cx:pt idx="2751">170000</cx:pt>
          <cx:pt idx="2752">249950</cx:pt>
          <cx:pt idx="2753">130000</cx:pt>
          <cx:pt idx="2754">75000</cx:pt>
          <cx:pt idx="2755">115000</cx:pt>
          <cx:pt idx="2756">113500</cx:pt>
          <cx:pt idx="2757">72000</cx:pt>
          <cx:pt idx="2758">42250</cx:pt>
          <cx:pt idx="2759">116000</cx:pt>
          <cx:pt idx="2760">120000</cx:pt>
          <cx:pt idx="2761">165000</cx:pt>
          <cx:pt idx="2762">165000</cx:pt>
          <cx:pt idx="2763">140000</cx:pt>
          <cx:pt idx="2764">68500</cx:pt>
          <cx:pt idx="2765">118000</cx:pt>
          <cx:pt idx="2766">114000</cx:pt>
          <cx:pt idx="2767">97500</cx:pt>
          <cx:pt idx="2768">945000</cx:pt>
          <cx:pt idx="2769">249950</cx:pt>
          <cx:pt idx="2770">140995</cx:pt>
          <cx:pt idx="2771">157000</cx:pt>
          <cx:pt idx="2772">91000</cx:pt>
          <cx:pt idx="2773">155000</cx:pt>
          <cx:pt idx="2774">117995</cx:pt>
          <cx:pt idx="2775">168000</cx:pt>
          <cx:pt idx="2776">132500</cx:pt>
          <cx:pt idx="2777">95000</cx:pt>
          <cx:pt idx="2778">93000</cx:pt>
          <cx:pt idx="2779">95000</cx:pt>
          <cx:pt idx="2780">120000</cx:pt>
          <cx:pt idx="2781">65000</cx:pt>
          <cx:pt idx="2782">82500</cx:pt>
          <cx:pt idx="2783">86500</cx:pt>
          <cx:pt idx="2784">95000</cx:pt>
          <cx:pt idx="2785">110000</cx:pt>
          <cx:pt idx="2786">153000</cx:pt>
          <cx:pt idx="2787">100000</cx:pt>
          <cx:pt idx="2788">273173</cx:pt>
          <cx:pt idx="2789">113000</cx:pt>
          <cx:pt idx="2790">72500</cx:pt>
          <cx:pt idx="2791">52000</cx:pt>
          <cx:pt idx="2792">82500</cx:pt>
          <cx:pt idx="2793">110000</cx:pt>
          <cx:pt idx="2794">125000</cx:pt>
          <cx:pt idx="2795">92000</cx:pt>
          <cx:pt idx="2796">98000</cx:pt>
          <cx:pt idx="2797">140000</cx:pt>
          <cx:pt idx="2798">80000</cx:pt>
          <cx:pt idx="2799">67000</cx:pt>
          <cx:pt idx="2800">116000</cx:pt>
          <cx:pt idx="2801">42000</cx:pt>
          <cx:pt idx="2802">165000</cx:pt>
          <cx:pt idx="2803">103750</cx:pt>
          <cx:pt idx="2804">85000</cx:pt>
          <cx:pt idx="2805">116000</cx:pt>
          <cx:pt idx="2806">120500</cx:pt>
          <cx:pt idx="2807">120500</cx:pt>
          <cx:pt idx="2808">101000</cx:pt>
          <cx:pt idx="2809">220000</cx:pt>
          <cx:pt idx="2810">125000</cx:pt>
          <cx:pt idx="2811">92000</cx:pt>
          <cx:pt idx="2812">125000</cx:pt>
          <cx:pt idx="2813">110000</cx:pt>
          <cx:pt idx="2814">150000</cx:pt>
          <cx:pt idx="2815">160000</cx:pt>
          <cx:pt idx="2816">109000</cx:pt>
          <cx:pt idx="2817">160000</cx:pt>
          <cx:pt idx="2818">132000</cx:pt>
          <cx:pt idx="2819">112500</cx:pt>
          <cx:pt idx="2820">75000</cx:pt>
          <cx:pt idx="2821">106000</cx:pt>
          <cx:pt idx="2822">88000</cx:pt>
          <cx:pt idx="2823">116840</cx:pt>
          <cx:pt idx="2824">120000</cx:pt>
          <cx:pt idx="2825">75000</cx:pt>
          <cx:pt idx="2826">86500</cx:pt>
          <cx:pt idx="2827">132000</cx:pt>
          <cx:pt idx="2828">191000</cx:pt>
          <cx:pt idx="2829">145000</cx:pt>
          <cx:pt idx="2830">185000</cx:pt>
          <cx:pt idx="2831">124500</cx:pt>
          <cx:pt idx="2832">146500</cx:pt>
          <cx:pt idx="2833">94000</cx:pt>
          <cx:pt idx="2834">140385</cx:pt>
          <cx:pt idx="2835">125000</cx:pt>
          <cx:pt idx="2836">130000</cx:pt>
          <cx:pt idx="2837">425000</cx:pt>
          <cx:pt idx="2838">50000</cx:pt>
          <cx:pt idx="2839">112000</cx:pt>
          <cx:pt idx="2840">60000</cx:pt>
          <cx:pt idx="2841">390000</cx:pt>
          <cx:pt idx="2842">77000</cx:pt>
          <cx:pt idx="2843">85000</cx:pt>
          <cx:pt idx="2844">121500</cx:pt>
          <cx:pt idx="2845">175000</cx:pt>
          <cx:pt idx="2846">133500</cx:pt>
          <cx:pt idx="2847">248000</cx:pt>
          <cx:pt idx="2848">290000</cx:pt>
          <cx:pt idx="2849">150000</cx:pt>
          <cx:pt idx="2850">104000</cx:pt>
          <cx:pt idx="2851">55000</cx:pt>
          <cx:pt idx="2852">105000</cx:pt>
          <cx:pt idx="2853">164950</cx:pt>
          <cx:pt idx="2854">139000</cx:pt>
          <cx:pt idx="2855">179000</cx:pt>
          <cx:pt idx="2856">129950</cx:pt>
          <cx:pt idx="2857">205000</cx:pt>
          <cx:pt idx="2858">98000</cx:pt>
          <cx:pt idx="2859">217500</cx:pt>
          <cx:pt idx="2860">250000</cx:pt>
          <cx:pt idx="2861">162500</cx:pt>
          <cx:pt idx="2862">156000</cx:pt>
          <cx:pt idx="2863">184000</cx:pt>
          <cx:pt idx="2864">154000</cx:pt>
          <cx:pt idx="2865">150000</cx:pt>
          <cx:pt idx="2866">130000</cx:pt>
          <cx:pt idx="2867">390000</cx:pt>
          <cx:pt idx="2868">120000</cx:pt>
          <cx:pt idx="2869">217000</cx:pt>
          <cx:pt idx="2870">148000</cx:pt>
          <cx:pt idx="2871">80500</cx:pt>
          <cx:pt idx="2872">185000</cx:pt>
          <cx:pt idx="2873">114000</cx:pt>
          <cx:pt idx="2874">118500</cx:pt>
          <cx:pt idx="2875">350000</cx:pt>
          <cx:pt idx="2876">116000</cx:pt>
          <cx:pt idx="2877">80000</cx:pt>
          <cx:pt idx="2878">65000</cx:pt>
          <cx:pt idx="2879">135000</cx:pt>
          <cx:pt idx="2880">80000</cx:pt>
          <cx:pt idx="2881">82000</cx:pt>
          <cx:pt idx="2882">220000</cx:pt>
          <cx:pt idx="2883">79500</cx:pt>
          <cx:pt idx="2884">248000</cx:pt>
          <cx:pt idx="2885">106000</cx:pt>
          <cx:pt idx="2886">38737</cx:pt>
          <cx:pt idx="2887">120000</cx:pt>
          <cx:pt idx="2888">92000</cx:pt>
          <cx:pt idx="2889">40000</cx:pt>
          <cx:pt idx="2890">165000</cx:pt>
          <cx:pt idx="2891">120000</cx:pt>
          <cx:pt idx="2892">72000</cx:pt>
          <cx:pt idx="2893">85000</cx:pt>
          <cx:pt idx="2894">162500</cx:pt>
          <cx:pt idx="2895">75000</cx:pt>
          <cx:pt idx="2896">66500</cx:pt>
          <cx:pt idx="2897">107000</cx:pt>
          <cx:pt idx="2898">97500</cx:pt>
          <cx:pt idx="2899">68500</cx:pt>
          <cx:pt idx="2900">155000</cx:pt>
          <cx:pt idx="2901">116500</cx:pt>
          <cx:pt idx="2902">87500</cx:pt>
          <cx:pt idx="2903">120000</cx:pt>
          <cx:pt idx="2904">167500</cx:pt>
          <cx:pt idx="2905">116000</cx:pt>
          <cx:pt idx="2906">135950</cx:pt>
          <cx:pt idx="2907">150000</cx:pt>
          <cx:pt idx="2908">122500</cx:pt>
          <cx:pt idx="2909">85000</cx:pt>
          <cx:pt idx="2910">113500</cx:pt>
          <cx:pt idx="2911">117500</cx:pt>
          <cx:pt idx="2912">92000</cx:pt>
          <cx:pt idx="2913">137000</cx:pt>
          <cx:pt idx="2914">82000</cx:pt>
          <cx:pt idx="2915">109950</cx:pt>
          <cx:pt idx="2916">132000</cx:pt>
          <cx:pt idx="2917">111111</cx:pt>
          <cx:pt idx="2918">138000</cx:pt>
          <cx:pt idx="2919">115000</cx:pt>
          <cx:pt idx="2920">146000</cx:pt>
          <cx:pt idx="2921">75000</cx:pt>
          <cx:pt idx="2922">60000</cx:pt>
          <cx:pt idx="2923">62000</cx:pt>
          <cx:pt idx="2924">87000</cx:pt>
          <cx:pt idx="2925">146000</cx:pt>
          <cx:pt idx="2926">89000</cx:pt>
          <cx:pt idx="2927">130000</cx:pt>
          <cx:pt idx="2928">114000</cx:pt>
          <cx:pt idx="2929">75000</cx:pt>
          <cx:pt idx="2930">151000</cx:pt>
          <cx:pt idx="2931">250000</cx:pt>
          <cx:pt idx="2932">370000</cx:pt>
          <cx:pt idx="2933">106000</cx:pt>
          <cx:pt idx="2934">111500</cx:pt>
          <cx:pt idx="2935">120000</cx:pt>
          <cx:pt idx="2936">72500</cx:pt>
          <cx:pt idx="2937">132000</cx:pt>
          <cx:pt idx="2938">130000</cx:pt>
          <cx:pt idx="2939">155000</cx:pt>
          <cx:pt idx="2940">275000</cx:pt>
          <cx:pt idx="2941">390000</cx:pt>
          <cx:pt idx="2942">127000</cx:pt>
          <cx:pt idx="2943">65000</cx:pt>
          <cx:pt idx="2944">139000</cx:pt>
          <cx:pt idx="2945">75000</cx:pt>
          <cx:pt idx="2946">87000</cx:pt>
          <cx:pt idx="2947">117950</cx:pt>
          <cx:pt idx="2948">120000</cx:pt>
          <cx:pt idx="2949">126500</cx:pt>
          <cx:pt idx="2950">102750</cx:pt>
          <cx:pt idx="2951">105000</cx:pt>
          <cx:pt idx="2952">180000</cx:pt>
          <cx:pt idx="2953">180000</cx:pt>
          <cx:pt idx="2954">36000</cx:pt>
          <cx:pt idx="2955">320000</cx:pt>
          <cx:pt idx="2956">80000</cx:pt>
          <cx:pt idx="2957">120000</cx:pt>
          <cx:pt idx="2958">124995</cx:pt>
          <cx:pt idx="2959">250000</cx:pt>
          <cx:pt idx="2960">66995</cx:pt>
          <cx:pt idx="2961">125000</cx:pt>
          <cx:pt idx="2962">390000</cx:pt>
          <cx:pt idx="2963">88500</cx:pt>
          <cx:pt idx="2964">249950</cx:pt>
          <cx:pt idx="2965">125000</cx:pt>
          <cx:pt idx="2966">91000</cx:pt>
          <cx:pt idx="2967">83000</cx:pt>
          <cx:pt idx="2968">163000</cx:pt>
          <cx:pt idx="2969">120950</cx:pt>
          <cx:pt idx="2970">100000</cx:pt>
          <cx:pt idx="2971">265000</cx:pt>
          <cx:pt idx="2972">103000</cx:pt>
          <cx:pt idx="2973">151000</cx:pt>
          <cx:pt idx="2974">157500</cx:pt>
          <cx:pt idx="2975">80350</cx:pt>
          <cx:pt idx="2976">247000</cx:pt>
          <cx:pt idx="2977">215000</cx:pt>
          <cx:pt idx="2978">57000</cx:pt>
          <cx:pt idx="2979">100000</cx:pt>
          <cx:pt idx="2980">132000</cx:pt>
          <cx:pt idx="2981">337000</cx:pt>
          <cx:pt idx="2982">149950</cx:pt>
          <cx:pt idx="2983">80000</cx:pt>
          <cx:pt idx="2984">390000</cx:pt>
          <cx:pt idx="2985">157000</cx:pt>
          <cx:pt idx="2986">102500</cx:pt>
          <cx:pt idx="2987">85000</cx:pt>
          <cx:pt idx="2988">180000</cx:pt>
          <cx:pt idx="2989">160000</cx:pt>
          <cx:pt idx="2990">72000</cx:pt>
          <cx:pt idx="2991">132000</cx:pt>
          <cx:pt idx="2992">106000</cx:pt>
          <cx:pt idx="2993">135950</cx:pt>
          <cx:pt idx="2994">90000</cx:pt>
          <cx:pt idx="2995">80000</cx:pt>
          <cx:pt idx="2996">150000</cx:pt>
          <cx:pt idx="2997">72000</cx:pt>
          <cx:pt idx="2998">133000</cx:pt>
          <cx:pt idx="2999">124000</cx:pt>
          <cx:pt idx="3000">146000</cx:pt>
          <cx:pt idx="3001">273173</cx:pt>
          <cx:pt idx="3002">101070</cx:pt>
          <cx:pt idx="3003">230000</cx:pt>
          <cx:pt idx="3004">176000</cx:pt>
          <cx:pt idx="3005">220000</cx:pt>
          <cx:pt idx="3006">124062</cx:pt>
          <cx:pt idx="3007">125950</cx:pt>
          <cx:pt idx="3008">85000</cx:pt>
          <cx:pt idx="3009">120000</cx:pt>
          <cx:pt idx="3010">185000</cx:pt>
          <cx:pt idx="3011">121500</cx:pt>
          <cx:pt idx="3012">117000</cx:pt>
          <cx:pt idx="3013">136500</cx:pt>
          <cx:pt idx="3014">105000</cx:pt>
          <cx:pt idx="3015">113500</cx:pt>
          <cx:pt idx="3016">149000</cx:pt>
          <cx:pt idx="3017">225000</cx:pt>
          <cx:pt idx="3018">116950</cx:pt>
          <cx:pt idx="3019">91000</cx:pt>
          <cx:pt idx="3020">111100</cx:pt>
          <cx:pt idx="3021">95000</cx:pt>
          <cx:pt idx="3022">86000</cx:pt>
          <cx:pt idx="3023">76000</cx:pt>
          <cx:pt idx="3024">136000</cx:pt>
          <cx:pt idx="3025">300000</cx:pt>
          <cx:pt idx="3026">92500</cx:pt>
          <cx:pt idx="3027">92500</cx:pt>
          <cx:pt idx="3028">147000</cx:pt>
          <cx:pt idx="3029">120000</cx:pt>
          <cx:pt idx="3030">113750</cx:pt>
          <cx:pt idx="3031">116000</cx:pt>
          <cx:pt idx="3032">115000</cx:pt>
          <cx:pt idx="3033">120000</cx:pt>
          <cx:pt idx="3034">85000</cx:pt>
          <cx:pt idx="3035">92500</cx:pt>
          <cx:pt idx="3036">175000</cx:pt>
          <cx:pt idx="3037">34950</cx:pt>
          <cx:pt idx="3038">265000</cx:pt>
          <cx:pt idx="3039">141000</cx:pt>
          <cx:pt idx="3040">111500</cx:pt>
          <cx:pt idx="3041">99950</cx:pt>
          <cx:pt idx="3042">210000</cx:pt>
          <cx:pt idx="3043">249500</cx:pt>
          <cx:pt idx="3044">55000</cx:pt>
          <cx:pt idx="3045">80000</cx:pt>
          <cx:pt idx="3046">101000</cx:pt>
          <cx:pt idx="3047">124000</cx:pt>
          <cx:pt idx="3048">96000</cx:pt>
          <cx:pt idx="3049">88000</cx:pt>
          <cx:pt idx="3050">92000</cx:pt>
          <cx:pt idx="3051">47000</cx:pt>
          <cx:pt idx="3052">92500</cx:pt>
          <cx:pt idx="3053">120000</cx:pt>
          <cx:pt idx="3054">110000</cx:pt>
          <cx:pt idx="3055">124000</cx:pt>
          <cx:pt idx="3056">135000</cx:pt>
          <cx:pt idx="3057">107000</cx:pt>
          <cx:pt idx="3058">100000</cx:pt>
          <cx:pt idx="3059">73500</cx:pt>
          <cx:pt idx="3060">137000</cx:pt>
          <cx:pt idx="3061">127000</cx:pt>
          <cx:pt idx="3062">112500</cx:pt>
          <cx:pt idx="3063">63000</cx:pt>
          <cx:pt idx="3064">124000</cx:pt>
          <cx:pt idx="3065">75000</cx:pt>
          <cx:pt idx="3066">66995</cx:pt>
          <cx:pt idx="3067">229000</cx:pt>
          <cx:pt idx="3068">42000</cx:pt>
          <cx:pt idx="3069">134000</cx:pt>
          <cx:pt idx="3070">99000</cx:pt>
          <cx:pt idx="3071">106000</cx:pt>
          <cx:pt idx="3072">206500</cx:pt>
          <cx:pt idx="3073">99000</cx:pt>
          <cx:pt idx="3074">105000</cx:pt>
          <cx:pt idx="3075">122000</cx:pt>
          <cx:pt idx="3076">115000</cx:pt>
          <cx:pt idx="3077">53000</cx:pt>
          <cx:pt idx="3078">166000</cx:pt>
          <cx:pt idx="3079">87000</cx:pt>
          <cx:pt idx="3080">180000</cx:pt>
          <cx:pt idx="3081">191000</cx:pt>
          <cx:pt idx="3082">130000</cx:pt>
          <cx:pt idx="3083">117000</cx:pt>
          <cx:pt idx="3084">135950</cx:pt>
          <cx:pt idx="3085">60000</cx:pt>
          <cx:pt idx="3086">87000</cx:pt>
          <cx:pt idx="3087">140000</cx:pt>
          <cx:pt idx="3088">192500</cx:pt>
          <cx:pt idx="3089">159000</cx:pt>
          <cx:pt idx="3090">86000</cx:pt>
          <cx:pt idx="3091">118000</cx:pt>
          <cx:pt idx="3092">120000</cx:pt>
          <cx:pt idx="3093">230000</cx:pt>
          <cx:pt idx="3094">83000</cx:pt>
          <cx:pt idx="3095">115500</cx:pt>
          <cx:pt idx="3096">95000</cx:pt>
          <cx:pt idx="3097">87000</cx:pt>
          <cx:pt idx="3098">169000</cx:pt>
          <cx:pt idx="3099">240000</cx:pt>
          <cx:pt idx="3100">120000</cx:pt>
          <cx:pt idx="3101">91500</cx:pt>
          <cx:pt idx="3102">195000</cx:pt>
          <cx:pt idx="3103">111000</cx:pt>
          <cx:pt idx="3104">100000</cx:pt>
          <cx:pt idx="3105">152500</cx:pt>
          <cx:pt idx="3106">158000</cx:pt>
          <cx:pt idx="3107">250000</cx:pt>
          <cx:pt idx="3108">59995</cx:pt>
          <cx:pt idx="3109">180000</cx:pt>
          <cx:pt idx="3110">180000</cx:pt>
          <cx:pt idx="3111">156000</cx:pt>
          <cx:pt idx="3112">107000</cx:pt>
          <cx:pt idx="3113">148500</cx:pt>
          <cx:pt idx="3114">130000</cx:pt>
          <cx:pt idx="3115">151000</cx:pt>
          <cx:pt idx="3116">135000</cx:pt>
          <cx:pt idx="3117">124950</cx:pt>
          <cx:pt idx="3118">249950</cx:pt>
          <cx:pt idx="3119">320000</cx:pt>
          <cx:pt idx="3120">112500</cx:pt>
          <cx:pt idx="3121">41500</cx:pt>
          <cx:pt idx="3122">100000</cx:pt>
          <cx:pt idx="3123">169000</cx:pt>
          <cx:pt idx="3124">157500</cx:pt>
          <cx:pt idx="3125">245000</cx:pt>
          <cx:pt idx="3126">117000</cx:pt>
          <cx:pt idx="3127">195000</cx:pt>
          <cx:pt idx="3128">81500</cx:pt>
          <cx:pt idx="3129">87000</cx:pt>
          <cx:pt idx="3130">115000</cx:pt>
          <cx:pt idx="3131">155000</cx:pt>
          <cx:pt idx="3132">146000</cx:pt>
          <cx:pt idx="3133">232000</cx:pt>
          <cx:pt idx="3134">116950</cx:pt>
          <cx:pt idx="3135">139500</cx:pt>
          <cx:pt idx="3136">115000</cx:pt>
          <cx:pt idx="3137">70000</cx:pt>
          <cx:pt idx="3138">167000</cx:pt>
          <cx:pt idx="3139">135000</cx:pt>
          <cx:pt idx="3140">70000</cx:pt>
          <cx:pt idx="3141">119500</cx:pt>
          <cx:pt idx="3142">155000</cx:pt>
          <cx:pt idx="3143">169000</cx:pt>
          <cx:pt idx="3144">350000</cx:pt>
          <cx:pt idx="3145">377000</cx:pt>
          <cx:pt idx="3146">132000</cx:pt>
          <cx:pt idx="3147">104950</cx:pt>
          <cx:pt idx="3148">95000</cx:pt>
          <cx:pt idx="3149">90000</cx:pt>
          <cx:pt idx="3150">112500</cx:pt>
          <cx:pt idx="3151">325000</cx:pt>
          <cx:pt idx="3152">107000</cx:pt>
          <cx:pt idx="3153">120000</cx:pt>
          <cx:pt idx="3154">175000</cx:pt>
          <cx:pt idx="3155">221000</cx:pt>
          <cx:pt idx="3156">140500</cx:pt>
          <cx:pt idx="3157">120000</cx:pt>
          <cx:pt idx="3158">132000</cx:pt>
          <cx:pt idx="3159">105000</cx:pt>
          <cx:pt idx="3160">103000</cx:pt>
          <cx:pt idx="3161">140000</cx:pt>
          <cx:pt idx="3162">135000</cx:pt>
          <cx:pt idx="3163">110000</cx:pt>
          <cx:pt idx="3164">32000</cx:pt>
          <cx:pt idx="3165">135000</cx:pt>
          <cx:pt idx="3166">146500</cx:pt>
          <cx:pt idx="3167">103000</cx:pt>
          <cx:pt idx="3168">112250</cx:pt>
          <cx:pt idx="3169">125000</cx:pt>
          <cx:pt idx="3170">79500</cx:pt>
          <cx:pt idx="3171">62500</cx:pt>
          <cx:pt idx="3172">165000</cx:pt>
          <cx:pt idx="3173">98000</cx:pt>
          <cx:pt idx="3174">120000</cx:pt>
          <cx:pt idx="3175">75000</cx:pt>
          <cx:pt idx="3176">49000</cx:pt>
          <cx:pt idx="3177">105000</cx:pt>
          <cx:pt idx="3178">99000</cx:pt>
          <cx:pt idx="3179">242000</cx:pt>
          <cx:pt idx="3180">175000</cx:pt>
          <cx:pt idx="3181">295000</cx:pt>
          <cx:pt idx="3182">85000</cx:pt>
          <cx:pt idx="3183">82000</cx:pt>
          <cx:pt idx="3184">205000</cx:pt>
          <cx:pt idx="3185">85000</cx:pt>
          <cx:pt idx="3186">268000</cx:pt>
          <cx:pt idx="3187">123000</cx:pt>
          <cx:pt idx="3188">53000</cx:pt>
          <cx:pt idx="3189">67000</cx:pt>
          <cx:pt idx="3190">125000</cx:pt>
          <cx:pt idx="3191">105000</cx:pt>
          <cx:pt idx="3192">58000</cx:pt>
          <cx:pt idx="3193">75000</cx:pt>
          <cx:pt idx="3194">235000</cx:pt>
          <cx:pt idx="3195">100000</cx:pt>
          <cx:pt idx="3196">179950</cx:pt>
          <cx:pt idx="3197">75000</cx:pt>
          <cx:pt idx="3198">75000</cx:pt>
          <cx:pt idx="3199">159000</cx:pt>
          <cx:pt idx="3200">143000</cx:pt>
          <cx:pt idx="3201">125000</cx:pt>
          <cx:pt idx="3202">113750</cx:pt>
          <cx:pt idx="3203">98950</cx:pt>
          <cx:pt idx="3204">180000</cx:pt>
          <cx:pt idx="3205">105000</cx:pt>
          <cx:pt idx="3206">157000</cx:pt>
          <cx:pt idx="3207">125000</cx:pt>
          <cx:pt idx="3208">160000</cx:pt>
          <cx:pt idx="3209">180000</cx:pt>
          <cx:pt idx="3210">75000</cx:pt>
          <cx:pt idx="3211">66000</cx:pt>
          <cx:pt idx="3212">145150</cx:pt>
          <cx:pt idx="3213">180000</cx:pt>
          <cx:pt idx="3214">140000</cx:pt>
          <cx:pt idx="3215">95000</cx:pt>
          <cx:pt idx="3216">190000</cx:pt>
          <cx:pt idx="3217">225000</cx:pt>
          <cx:pt idx="3218">125000</cx:pt>
          <cx:pt idx="3219">175000</cx:pt>
          <cx:pt idx="3220">132000</cx:pt>
          <cx:pt idx="3221">68000</cx:pt>
          <cx:pt idx="3222">92000</cx:pt>
          <cx:pt idx="3223">104500</cx:pt>
          <cx:pt idx="3224">124000</cx:pt>
          <cx:pt idx="3225">212000</cx:pt>
          <cx:pt idx="3226">178000</cx:pt>
          <cx:pt idx="3227">156666</cx:pt>
          <cx:pt idx="3228">64000</cx:pt>
          <cx:pt idx="3229">58000</cx:pt>
          <cx:pt idx="3230">125000</cx:pt>
          <cx:pt idx="3231">179995</cx:pt>
          <cx:pt idx="3232">143000</cx:pt>
          <cx:pt idx="3233">97500</cx:pt>
          <cx:pt idx="3234">59239</cx:pt>
          <cx:pt idx="3235">105000</cx:pt>
          <cx:pt idx="3236">137000</cx:pt>
          <cx:pt idx="3237">85000</cx:pt>
          <cx:pt idx="3238">485000</cx:pt>
          <cx:pt idx="3239">85000</cx:pt>
          <cx:pt idx="3240">65500</cx:pt>
          <cx:pt idx="3241">75000</cx:pt>
          <cx:pt idx="3242">212000</cx:pt>
          <cx:pt idx="3243">122000</cx:pt>
          <cx:pt idx="3244">145000</cx:pt>
          <cx:pt idx="3245">82000</cx:pt>
          <cx:pt idx="3246">125000</cx:pt>
          <cx:pt idx="3247">105000</cx:pt>
          <cx:pt idx="3248">142500</cx:pt>
          <cx:pt idx="3249">111500</cx:pt>
          <cx:pt idx="3250">200000</cx:pt>
          <cx:pt idx="3251">290000</cx:pt>
          <cx:pt idx="3252">155000</cx:pt>
          <cx:pt idx="3253">110000</cx:pt>
          <cx:pt idx="3254">137000</cx:pt>
          <cx:pt idx="3255">120000</cx:pt>
          <cx:pt idx="3256">145000</cx:pt>
          <cx:pt idx="3257">120000</cx:pt>
          <cx:pt idx="3258">119000</cx:pt>
          <cx:pt idx="3259">83500</cx:pt>
          <cx:pt idx="3260">70000</cx:pt>
          <cx:pt idx="3261">119000</cx:pt>
          <cx:pt idx="3262">430000</cx:pt>
          <cx:pt idx="3263">119500</cx:pt>
          <cx:pt idx="3264">55000</cx:pt>
          <cx:pt idx="3265">141000</cx:pt>
          <cx:pt idx="3266">140000</cx:pt>
          <cx:pt idx="3267">85000</cx:pt>
          <cx:pt idx="3268">144000</cx:pt>
          <cx:pt idx="3269">78500</cx:pt>
          <cx:pt idx="3270">115000</cx:pt>
          <cx:pt idx="3271">62500</cx:pt>
          <cx:pt idx="3272">138000</cx:pt>
          <cx:pt idx="3273">99000</cx:pt>
          <cx:pt idx="3274">66000</cx:pt>
          <cx:pt idx="3275">105000</cx:pt>
          <cx:pt idx="3276">120000</cx:pt>
          <cx:pt idx="3277">120000</cx:pt>
          <cx:pt idx="3278">113750</cx:pt>
          <cx:pt idx="3279">111500</cx:pt>
          <cx:pt idx="3280">113500</cx:pt>
          <cx:pt idx="3281">112500</cx:pt>
          <cx:pt idx="3282">94500</cx:pt>
          <cx:pt idx="3283">160000</cx:pt>
          <cx:pt idx="3284">96500</cx:pt>
          <cx:pt idx="3285">122000</cx:pt>
          <cx:pt idx="3286">120000</cx:pt>
          <cx:pt idx="3287">203000</cx:pt>
          <cx:pt idx="3288">171500</cx:pt>
          <cx:pt idx="3289">175000</cx:pt>
          <cx:pt idx="3290">77950</cx:pt>
          <cx:pt idx="3291">157000</cx:pt>
          <cx:pt idx="3292">102500</cx:pt>
          <cx:pt idx="3293">460000</cx:pt>
          <cx:pt idx="3294">185000</cx:pt>
          <cx:pt idx="3295">66000</cx:pt>
          <cx:pt idx="3296">107000</cx:pt>
          <cx:pt idx="3297">200000</cx:pt>
          <cx:pt idx="3298">72000</cx:pt>
          <cx:pt idx="3299">112500</cx:pt>
          <cx:pt idx="3300">61000</cx:pt>
          <cx:pt idx="3301">93000</cx:pt>
          <cx:pt idx="3302">106000</cx:pt>
          <cx:pt idx="3303">94000</cx:pt>
          <cx:pt idx="3304">75000</cx:pt>
          <cx:pt idx="3305">105263</cx:pt>
          <cx:pt idx="3306">231500</cx:pt>
          <cx:pt idx="3307">151000</cx:pt>
          <cx:pt idx="3308">185000</cx:pt>
          <cx:pt idx="3309">247000</cx:pt>
          <cx:pt idx="3310">125000</cx:pt>
          <cx:pt idx="3311">239000</cx:pt>
          <cx:pt idx="3312">91000</cx:pt>
          <cx:pt idx="3313">820000</cx:pt>
          <cx:pt idx="3314">120000</cx:pt>
          <cx:pt idx="3315">227500</cx:pt>
          <cx:pt idx="3316">116995</cx:pt>
          <cx:pt idx="3317">105000</cx:pt>
          <cx:pt idx="3318">154000</cx:pt>
          <cx:pt idx="3319">207500</cx:pt>
          <cx:pt idx="3320">145000</cx:pt>
          <cx:pt idx="3321">65000</cx:pt>
          <cx:pt idx="3322">165000</cx:pt>
          <cx:pt idx="3323">436835</cx:pt>
          <cx:pt idx="3324">49500</cx:pt>
          <cx:pt idx="3325">86500</cx:pt>
          <cx:pt idx="3326">124995</cx:pt>
          <cx:pt idx="3327">270000</cx:pt>
          <cx:pt idx="3328">124950</cx:pt>
          <cx:pt idx="3329">70000</cx:pt>
          <cx:pt idx="3330">430000</cx:pt>
          <cx:pt idx="3331">76334</cx:pt>
          <cx:pt idx="3332">93000</cx:pt>
          <cx:pt idx="3333">114000</cx:pt>
          <cx:pt idx="3334">185000</cx:pt>
          <cx:pt idx="3335">205000</cx:pt>
          <cx:pt idx="3336">348000</cx:pt>
          <cx:pt idx="3337">165000</cx:pt>
          <cx:pt idx="3338">365000</cx:pt>
          <cx:pt idx="3339">76000</cx:pt>
          <cx:pt idx="3340">108000</cx:pt>
          <cx:pt idx="3341">165000</cx:pt>
          <cx:pt idx="3342">201500</cx:pt>
          <cx:pt idx="3343">92500</cx:pt>
          <cx:pt idx="3344">125000</cx:pt>
          <cx:pt idx="3345">200000</cx:pt>
          <cx:pt idx="3346">180000</cx:pt>
          <cx:pt idx="3347">80000</cx:pt>
          <cx:pt idx="3348">117000</cx:pt>
          <cx:pt idx="3349">80000</cx:pt>
          <cx:pt idx="3350">120000</cx:pt>
          <cx:pt idx="3351">67000</cx:pt>
          <cx:pt idx="3352">115000</cx:pt>
          <cx:pt idx="3353">144995</cx:pt>
          <cx:pt idx="3354">250000</cx:pt>
          <cx:pt idx="3355">160000</cx:pt>
          <cx:pt idx="3356">249950</cx:pt>
          <cx:pt idx="3357">93500</cx:pt>
          <cx:pt idx="3358">65000</cx:pt>
          <cx:pt idx="3359">170000</cx:pt>
          <cx:pt idx="3360">200000</cx:pt>
          <cx:pt idx="3361">116000</cx:pt>
          <cx:pt idx="3362">130000</cx:pt>
          <cx:pt idx="3363">225000</cx:pt>
          <cx:pt idx="3364">225000</cx:pt>
          <cx:pt idx="3365">74500</cx:pt>
          <cx:pt idx="3366">145000</cx:pt>
          <cx:pt idx="3367">100000</cx:pt>
          <cx:pt idx="3368">162000</cx:pt>
          <cx:pt idx="3369">146000</cx:pt>
          <cx:pt idx="3370">100000</cx:pt>
          <cx:pt idx="3371">560000</cx:pt>
          <cx:pt idx="3372">155000</cx:pt>
          <cx:pt idx="3373">94000</cx:pt>
          <cx:pt idx="3374">170000</cx:pt>
          <cx:pt idx="3375">192000</cx:pt>
          <cx:pt idx="3376">195000</cx:pt>
          <cx:pt idx="3377">146500</cx:pt>
          <cx:pt idx="3378">330000</cx:pt>
          <cx:pt idx="3379">102000</cx:pt>
          <cx:pt idx="3380">111500</cx:pt>
          <cx:pt idx="3381">110000</cx:pt>
          <cx:pt idx="3382">115000</cx:pt>
          <cx:pt idx="3383">216950</cx:pt>
          <cx:pt idx="3384">167500</cx:pt>
          <cx:pt idx="3385">150000</cx:pt>
          <cx:pt idx="3386">315000</cx:pt>
          <cx:pt idx="3387">110000</cx:pt>
          <cx:pt idx="3388">154000</cx:pt>
          <cx:pt idx="3389">114000</cx:pt>
          <cx:pt idx="3390">70500</cx:pt>
          <cx:pt idx="3391">125000</cx:pt>
          <cx:pt idx="3392">365000</cx:pt>
          <cx:pt idx="3393">136000</cx:pt>
          <cx:pt idx="3394">76500</cx:pt>
          <cx:pt idx="3395">155000</cx:pt>
          <cx:pt idx="3396">131000</cx:pt>
          <cx:pt idx="3397">105000</cx:pt>
          <cx:pt idx="3398">63000</cx:pt>
          <cx:pt idx="3399">125000</cx:pt>
          <cx:pt idx="3400">250000</cx:pt>
          <cx:pt idx="3401">98000</cx:pt>
          <cx:pt idx="3402">156000</cx:pt>
          <cx:pt idx="3403">68000</cx:pt>
          <cx:pt idx="3404">335000</cx:pt>
          <cx:pt idx="3405">110000</cx:pt>
          <cx:pt idx="3406">72500</cx:pt>
          <cx:pt idx="3407">129950</cx:pt>
          <cx:pt idx="3408">250000</cx:pt>
          <cx:pt idx="3409">136750</cx:pt>
          <cx:pt idx="3410">123000</cx:pt>
          <cx:pt idx="3411">250000</cx:pt>
          <cx:pt idx="3412">125000</cx:pt>
          <cx:pt idx="3413">146500</cx:pt>
          <cx:pt idx="3414">162000</cx:pt>
          <cx:pt idx="3415">90000</cx:pt>
          <cx:pt idx="3416">124950</cx:pt>
          <cx:pt idx="3417">225000</cx:pt>
          <cx:pt idx="3418">230000</cx:pt>
          <cx:pt idx="3419">140000</cx:pt>
          <cx:pt idx="3420">170000</cx:pt>
          <cx:pt idx="3421">320000</cx:pt>
          <cx:pt idx="3422">177000</cx:pt>
          <cx:pt idx="3423">65000</cx:pt>
          <cx:pt idx="3424">160000</cx:pt>
          <cx:pt idx="3425">182000</cx:pt>
          <cx:pt idx="3426">195000</cx:pt>
          <cx:pt idx="3427">100000</cx:pt>
          <cx:pt idx="3428">370000</cx:pt>
          <cx:pt idx="3429">335000</cx:pt>
          <cx:pt idx="3430">105000</cx:pt>
          <cx:pt idx="3431">118000</cx:pt>
          <cx:pt idx="3432">120000</cx:pt>
          <cx:pt idx="3433">295000</cx:pt>
          <cx:pt idx="3434">144000</cx:pt>
          <cx:pt idx="3435">72000</cx:pt>
          <cx:pt idx="3436">85000</cx:pt>
          <cx:pt idx="3437">97000</cx:pt>
          <cx:pt idx="3438">125000</cx:pt>
          <cx:pt idx="3439">190000</cx:pt>
          <cx:pt idx="3440">72500</cx:pt>
          <cx:pt idx="3441">180000</cx:pt>
          <cx:pt idx="3442">118000</cx:pt>
          <cx:pt idx="3443">132000</cx:pt>
          <cx:pt idx="3444">130000</cx:pt>
          <cx:pt idx="3445">122000</cx:pt>
          <cx:pt idx="3446">190000</cx:pt>
          <cx:pt idx="3447">328950</cx:pt>
          <cx:pt idx="3448">150000</cx:pt>
          <cx:pt idx="3449">91250</cx:pt>
          <cx:pt idx="3450">250000</cx:pt>
          <cx:pt idx="3451">76500</cx:pt>
          <cx:pt idx="3452">945000</cx:pt>
          <cx:pt idx="3453">132000</cx:pt>
          <cx:pt idx="3454">80000</cx:pt>
          <cx:pt idx="3455">120000</cx:pt>
          <cx:pt idx="3456">83000</cx:pt>
          <cx:pt idx="3457">100000</cx:pt>
          <cx:pt idx="3458">120000</cx:pt>
          <cx:pt idx="3459">90000</cx:pt>
          <cx:pt idx="3460">125000</cx:pt>
          <cx:pt idx="3461">66000</cx:pt>
          <cx:pt idx="3462">395000</cx:pt>
          <cx:pt idx="3463">247000</cx:pt>
          <cx:pt idx="3464">80000</cx:pt>
          <cx:pt idx="3465">90000</cx:pt>
          <cx:pt idx="3466">120000</cx:pt>
          <cx:pt idx="3467">380000</cx:pt>
          <cx:pt idx="3468">173000</cx:pt>
          <cx:pt idx="3469">145000</cx:pt>
          <cx:pt idx="3470">74500</cx:pt>
          <cx:pt idx="3471">180000</cx:pt>
          <cx:pt idx="3472">220000</cx:pt>
          <cx:pt idx="3473">43000</cx:pt>
          <cx:pt idx="3474">110000</cx:pt>
          <cx:pt idx="3475">75000</cx:pt>
          <cx:pt idx="3476">157000</cx:pt>
          <cx:pt idx="3477">165000</cx:pt>
          <cx:pt idx="3478">210000</cx:pt>
          <cx:pt idx="3479">179500</cx:pt>
          <cx:pt idx="3480">55000</cx:pt>
          <cx:pt idx="3481">131000</cx:pt>
          <cx:pt idx="3482">122000</cx:pt>
          <cx:pt idx="3483">240000</cx:pt>
          <cx:pt idx="3484">62500</cx:pt>
          <cx:pt idx="3485">62500</cx:pt>
          <cx:pt idx="3486">160000</cx:pt>
          <cx:pt idx="3487">95000</cx:pt>
          <cx:pt idx="3488">65000</cx:pt>
          <cx:pt idx="3489">117500</cx:pt>
          <cx:pt idx="3490">95000</cx:pt>
          <cx:pt idx="3491">895000</cx:pt>
          <cx:pt idx="3492">111000</cx:pt>
          <cx:pt idx="3493">174950</cx:pt>
          <cx:pt idx="3494">147000</cx:pt>
          <cx:pt idx="3495">120000</cx:pt>
          <cx:pt idx="3496">82000</cx:pt>
          <cx:pt idx="3497">75000</cx:pt>
          <cx:pt idx="3498">105000</cx:pt>
          <cx:pt idx="3499">122000</cx:pt>
          <cx:pt idx="3500">114000</cx:pt>
          <cx:pt idx="3501">88000</cx:pt>
          <cx:pt idx="3502">98000</cx:pt>
          <cx:pt idx="3503">100000</cx:pt>
          <cx:pt idx="3504">99950</cx:pt>
          <cx:pt idx="3505">145000</cx:pt>
          <cx:pt idx="3506">160000</cx:pt>
          <cx:pt idx="3507">66500</cx:pt>
          <cx:pt idx="3508">65000</cx:pt>
          <cx:pt idx="3509">93000</cx:pt>
          <cx:pt idx="3510">98000</cx:pt>
          <cx:pt idx="3511">95000</cx:pt>
          <cx:pt idx="3512">60000</cx:pt>
          <cx:pt idx="3513">75000</cx:pt>
          <cx:pt idx="3514">115000</cx:pt>
          <cx:pt idx="3515">140000</cx:pt>
          <cx:pt idx="3516">164000</cx:pt>
          <cx:pt idx="3517">168000</cx:pt>
          <cx:pt idx="3518">120000</cx:pt>
          <cx:pt idx="3519">205000</cx:pt>
          <cx:pt idx="3520">80000</cx:pt>
          <cx:pt idx="3521">136000</cx:pt>
          <cx:pt idx="3522">101000</cx:pt>
          <cx:pt idx="3523">76500</cx:pt>
          <cx:pt idx="3524">107000</cx:pt>
          <cx:pt idx="3525">170000</cx:pt>
          <cx:pt idx="3526">63000</cx:pt>
          <cx:pt idx="3527">124950</cx:pt>
          <cx:pt idx="3528">86500</cx:pt>
          <cx:pt idx="3529">130000</cx:pt>
          <cx:pt idx="3530">125000</cx:pt>
          <cx:pt idx="3531">79995</cx:pt>
          <cx:pt idx="3532">182000</cx:pt>
          <cx:pt idx="3533">140000</cx:pt>
          <cx:pt idx="3534">122000</cx:pt>
          <cx:pt idx="3535">310000</cx:pt>
          <cx:pt idx="3536">78000</cx:pt>
          <cx:pt idx="3537">87000</cx:pt>
          <cx:pt idx="3538">110000</cx:pt>
          <cx:pt idx="3539">280000</cx:pt>
          <cx:pt idx="3540">130500</cx:pt>
          <cx:pt idx="3541">169950</cx:pt>
          <cx:pt idx="3542">120000</cx:pt>
          <cx:pt idx="3543">140000</cx:pt>
          <cx:pt idx="3544">269950</cx:pt>
          <cx:pt idx="3545">455000</cx:pt>
          <cx:pt idx="3546">86000</cx:pt>
          <cx:pt idx="3547">50000</cx:pt>
          <cx:pt idx="3548">90000</cx:pt>
          <cx:pt idx="3549">117000</cx:pt>
          <cx:pt idx="3550">295000</cx:pt>
          <cx:pt idx="3551">219000</cx:pt>
          <cx:pt idx="3552">397500</cx:pt>
          <cx:pt idx="3553">76500</cx:pt>
          <cx:pt idx="3554">75200</cx:pt>
          <cx:pt idx="3555">630000</cx:pt>
          <cx:pt idx="3556">1007000</cx:pt>
          <cx:pt idx="3557">273173</cx:pt>
          <cx:pt idx="3558">108000</cx:pt>
          <cx:pt idx="3559">93000</cx:pt>
          <cx:pt idx="3560">93000</cx:pt>
          <cx:pt idx="3561">132500</cx:pt>
          <cx:pt idx="3562">80000</cx:pt>
          <cx:pt idx="3563">160000</cx:pt>
          <cx:pt idx="3564">125000</cx:pt>
          <cx:pt idx="3565">117000</cx:pt>
          <cx:pt idx="3566">230000</cx:pt>
          <cx:pt idx="3567">62000</cx:pt>
          <cx:pt idx="3568">83000</cx:pt>
          <cx:pt idx="3569">51250</cx:pt>
          <cx:pt idx="3570">92000</cx:pt>
          <cx:pt idx="3571">55000</cx:pt>
          <cx:pt idx="3572">68000</cx:pt>
          <cx:pt idx="3573">80500</cx:pt>
          <cx:pt idx="3574">99000</cx:pt>
          <cx:pt idx="3575">218000</cx:pt>
          <cx:pt idx="3576">84000</cx:pt>
          <cx:pt idx="3577">42250</cx:pt>
          <cx:pt idx="3578">105000</cx:pt>
          <cx:pt idx="3579">125000</cx:pt>
          <cx:pt idx="3580">81000</cx:pt>
          <cx:pt idx="3581">120000</cx:pt>
          <cx:pt idx="3582">67500</cx:pt>
          <cx:pt idx="3583">222500</cx:pt>
          <cx:pt idx="3584">90000</cx:pt>
          <cx:pt idx="3585">155000</cx:pt>
          <cx:pt idx="3586">102500</cx:pt>
          <cx:pt idx="3587">217000</cx:pt>
          <cx:pt idx="3588">74500</cx:pt>
          <cx:pt idx="3589">141000</cx:pt>
          <cx:pt idx="3590">175000</cx:pt>
          <cx:pt idx="3591">140995</cx:pt>
          <cx:pt idx="3592">105000</cx:pt>
          <cx:pt idx="3593">76500</cx:pt>
          <cx:pt idx="3594">229200</cx:pt>
          <cx:pt idx="3595">205000</cx:pt>
          <cx:pt idx="3596">193000</cx:pt>
          <cx:pt idx="3597">80500</cx:pt>
          <cx:pt idx="3598">109950</cx:pt>
          <cx:pt idx="3599">92000</cx:pt>
          <cx:pt idx="3600">263000</cx:pt>
          <cx:pt idx="3601">135000</cx:pt>
          <cx:pt idx="3602">120250</cx:pt>
          <cx:pt idx="3603">75200</cx:pt>
          <cx:pt idx="3604">128000</cx:pt>
          <cx:pt idx="3605">122000</cx:pt>
          <cx:pt idx="3606">75000</cx:pt>
          <cx:pt idx="3607">80000</cx:pt>
          <cx:pt idx="3608">88000</cx:pt>
          <cx:pt idx="3609">93000</cx:pt>
          <cx:pt idx="3610">168000</cx:pt>
          <cx:pt idx="3611">175000</cx:pt>
          <cx:pt idx="3612">220000</cx:pt>
          <cx:pt idx="3613">100000</cx:pt>
          <cx:pt idx="3614">50000</cx:pt>
          <cx:pt idx="3615">90000</cx:pt>
          <cx:pt idx="3616">310000</cx:pt>
          <cx:pt idx="3617">207500</cx:pt>
          <cx:pt idx="3618">150000</cx:pt>
          <cx:pt idx="3619">250000</cx:pt>
          <cx:pt idx="3620">42850</cx:pt>
          <cx:pt idx="3621">91000</cx:pt>
          <cx:pt idx="3622">96000</cx:pt>
          <cx:pt idx="3623">45000</cx:pt>
          <cx:pt idx="3624">82000</cx:pt>
          <cx:pt idx="3625">70000</cx:pt>
          <cx:pt idx="3626">81000</cx:pt>
          <cx:pt idx="3627">72500</cx:pt>
          <cx:pt idx="3628">173500</cx:pt>
          <cx:pt idx="3629">1200000</cx:pt>
          <cx:pt idx="3630">118500</cx:pt>
          <cx:pt idx="3631">167500</cx:pt>
          <cx:pt idx="3632">141500</cx:pt>
          <cx:pt idx="3633">74000</cx:pt>
          <cx:pt idx="3634">94500</cx:pt>
          <cx:pt idx="3635">126500</cx:pt>
          <cx:pt idx="3636">60000</cx:pt>
          <cx:pt idx="3637">225000</cx:pt>
          <cx:pt idx="3638">218000</cx:pt>
          <cx:pt idx="3639">100000</cx:pt>
          <cx:pt idx="3640">113500</cx:pt>
          <cx:pt idx="3641">195000</cx:pt>
          <cx:pt idx="3642">234000</cx:pt>
          <cx:pt idx="3643">154950</cx:pt>
          <cx:pt idx="3644">63000</cx:pt>
          <cx:pt idx="3645">118000</cx:pt>
          <cx:pt idx="3646">52000</cx:pt>
          <cx:pt idx="3647">72000</cx:pt>
          <cx:pt idx="3648">109000</cx:pt>
          <cx:pt idx="3649">180000</cx:pt>
          <cx:pt idx="3650">105000</cx:pt>
          <cx:pt idx="3651">129000</cx:pt>
          <cx:pt idx="3652">180000</cx:pt>
          <cx:pt idx="3653">267000</cx:pt>
          <cx:pt idx="3654">320000</cx:pt>
          <cx:pt idx="3655">141000</cx:pt>
          <cx:pt idx="3656">76500</cx:pt>
          <cx:pt idx="3657">160000</cx:pt>
          <cx:pt idx="3658">118500</cx:pt>
          <cx:pt idx="3659">156000</cx:pt>
          <cx:pt idx="3660">88000</cx:pt>
          <cx:pt idx="3661">120000</cx:pt>
          <cx:pt idx="3662">62500</cx:pt>
          <cx:pt idx="3663">92500</cx:pt>
          <cx:pt idx="3664">141000</cx:pt>
          <cx:pt idx="3665">76500</cx:pt>
          <cx:pt idx="3666">92000</cx:pt>
          <cx:pt idx="3667">100000</cx:pt>
          <cx:pt idx="3668">115000</cx:pt>
          <cx:pt idx="3669">118700</cx:pt>
          <cx:pt idx="3670">120000</cx:pt>
          <cx:pt idx="3671">115000</cx:pt>
          <cx:pt idx="3672">415000</cx:pt>
          <cx:pt idx="3673">72000</cx:pt>
          <cx:pt idx="3674">140000</cx:pt>
          <cx:pt idx="3675">48500</cx:pt>
          <cx:pt idx="3676">75200</cx:pt>
          <cx:pt idx="3677">185000</cx:pt>
          <cx:pt idx="3678">130000</cx:pt>
          <cx:pt idx="3679">185000</cx:pt>
          <cx:pt idx="3680">132500</cx:pt>
          <cx:pt idx="3681">86000</cx:pt>
          <cx:pt idx="3682">79000</cx:pt>
          <cx:pt idx="3683">145000</cx:pt>
          <cx:pt idx="3684">160000</cx:pt>
          <cx:pt idx="3685">98000</cx:pt>
          <cx:pt idx="3686">89950</cx:pt>
          <cx:pt idx="3687">158000</cx:pt>
          <cx:pt idx="3688">69000</cx:pt>
          <cx:pt idx="3689">155000</cx:pt>
          <cx:pt idx="3690">285000</cx:pt>
          <cx:pt idx="3691">115000</cx:pt>
          <cx:pt idx="3692">160000</cx:pt>
          <cx:pt idx="3693">185000</cx:pt>
          <cx:pt idx="3694">287400</cx:pt>
          <cx:pt idx="3695">117000</cx:pt>
          <cx:pt idx="3696">112000</cx:pt>
          <cx:pt idx="3697">120000</cx:pt>
          <cx:pt idx="3698">105000</cx:pt>
          <cx:pt idx="3699">135000</cx:pt>
          <cx:pt idx="3700">92000</cx:pt>
          <cx:pt idx="3701">105000</cx:pt>
          <cx:pt idx="3702">73000</cx:pt>
          <cx:pt idx="3703">50000</cx:pt>
          <cx:pt idx="3704">80000</cx:pt>
          <cx:pt idx="3705">75000</cx:pt>
          <cx:pt idx="3706">175500</cx:pt>
          <cx:pt idx="3707">62000</cx:pt>
          <cx:pt idx="3708">945000</cx:pt>
          <cx:pt idx="3709">117000</cx:pt>
          <cx:pt idx="3710">180000</cx:pt>
          <cx:pt idx="3711">150000</cx:pt>
          <cx:pt idx="3712">198000</cx:pt>
          <cx:pt idx="3713">92000</cx:pt>
          <cx:pt idx="3714">110000</cx:pt>
          <cx:pt idx="3715">125000</cx:pt>
          <cx:pt idx="3716">103500</cx:pt>
          <cx:pt idx="3717">165000</cx:pt>
          <cx:pt idx="3718">171000</cx:pt>
          <cx:pt idx="3719">140000</cx:pt>
          <cx:pt idx="3720">100500</cx:pt>
          <cx:pt idx="3721">160000</cx:pt>
          <cx:pt idx="3722">79500</cx:pt>
          <cx:pt idx="3723">53000</cx:pt>
          <cx:pt idx="3724">115000</cx:pt>
          <cx:pt idx="3725">151000</cx:pt>
          <cx:pt idx="3726">74500</cx:pt>
          <cx:pt idx="3727">185000</cx:pt>
          <cx:pt idx="3728">173000</cx:pt>
          <cx:pt idx="3729">162000</cx:pt>
          <cx:pt idx="3730">83000</cx:pt>
          <cx:pt idx="3731">141000</cx:pt>
          <cx:pt idx="3732">139950</cx:pt>
          <cx:pt idx="3733">110000</cx:pt>
          <cx:pt idx="3734">185000</cx:pt>
          <cx:pt idx="3735">121500</cx:pt>
          <cx:pt idx="3736">145000</cx:pt>
          <cx:pt idx="3737">82500</cx:pt>
          <cx:pt idx="3738">58000</cx:pt>
          <cx:pt idx="3739">310000</cx:pt>
          <cx:pt idx="3740">206500</cx:pt>
          <cx:pt idx="3741">110000</cx:pt>
          <cx:pt idx="3742">53000</cx:pt>
          <cx:pt idx="3743">226500</cx:pt>
          <cx:pt idx="3744">140000</cx:pt>
          <cx:pt idx="3745">115000</cx:pt>
          <cx:pt idx="3746">110000</cx:pt>
          <cx:pt idx="3747">200000</cx:pt>
          <cx:pt idx="3748">92000</cx:pt>
          <cx:pt idx="3749">295000</cx:pt>
          <cx:pt idx="3750">130000</cx:pt>
          <cx:pt idx="3751">115000</cx:pt>
          <cx:pt idx="3752">92000</cx:pt>
          <cx:pt idx="3753">130000</cx:pt>
          <cx:pt idx="3754">88000</cx:pt>
          <cx:pt idx="3755">115000</cx:pt>
          <cx:pt idx="3756">68000</cx:pt>
          <cx:pt idx="3757">370000</cx:pt>
          <cx:pt idx="3758">130000</cx:pt>
          <cx:pt idx="3759">91000</cx:pt>
          <cx:pt idx="3760">245000</cx:pt>
          <cx:pt idx="3761">47000</cx:pt>
          <cx:pt idx="3762">130000</cx:pt>
          <cx:pt idx="3763">117000</cx:pt>
          <cx:pt idx="3764">101000</cx:pt>
          <cx:pt idx="3765">185000</cx:pt>
          <cx:pt idx="3766">895000</cx:pt>
          <cx:pt idx="3767">196000</cx:pt>
          <cx:pt idx="3768">135000</cx:pt>
          <cx:pt idx="3769">249950</cx:pt>
          <cx:pt idx="3770">87500</cx:pt>
          <cx:pt idx="3771">188000</cx:pt>
          <cx:pt idx="3772">138500</cx:pt>
          <cx:pt idx="3773">180000</cx:pt>
          <cx:pt idx="3774">101000</cx:pt>
          <cx:pt idx="3775">100000</cx:pt>
          <cx:pt idx="3776">249950</cx:pt>
          <cx:pt idx="3777">208000</cx:pt>
          <cx:pt idx="3778">81000</cx:pt>
          <cx:pt idx="3779">71000</cx:pt>
          <cx:pt idx="3780">58500</cx:pt>
          <cx:pt idx="3781">73000</cx:pt>
          <cx:pt idx="3782">65000</cx:pt>
          <cx:pt idx="3783">60000</cx:pt>
          <cx:pt idx="3784">130000</cx:pt>
          <cx:pt idx="3785">133500</cx:pt>
          <cx:pt idx="3786">110000</cx:pt>
          <cx:pt idx="3787">150000</cx:pt>
          <cx:pt idx="3788">145000</cx:pt>
          <cx:pt idx="3789">350000</cx:pt>
          <cx:pt idx="3790">182500</cx:pt>
          <cx:pt idx="3791">265000</cx:pt>
          <cx:pt idx="3792">141000</cx:pt>
          <cx:pt idx="3793">93000</cx:pt>
          <cx:pt idx="3794">175000</cx:pt>
          <cx:pt idx="3795">234000</cx:pt>
          <cx:pt idx="3796">319000</cx:pt>
          <cx:pt idx="3797">280000</cx:pt>
          <cx:pt idx="3798">131500</cx:pt>
          <cx:pt idx="3799">62000</cx:pt>
          <cx:pt idx="3800">169000</cx:pt>
          <cx:pt idx="3801">125000</cx:pt>
          <cx:pt idx="3802">98000</cx:pt>
          <cx:pt idx="3803">135000</cx:pt>
          <cx:pt idx="3804">78000</cx:pt>
          <cx:pt idx="3805">79000</cx:pt>
          <cx:pt idx="3806">76250</cx:pt>
          <cx:pt idx="3807">200000</cx:pt>
          <cx:pt idx="3808">139950</cx:pt>
          <cx:pt idx="3809">120000</cx:pt>
          <cx:pt idx="3810">160000</cx:pt>
          <cx:pt idx="3811">124000</cx:pt>
          <cx:pt idx="3812">75500</cx:pt>
          <cx:pt idx="3813">105000</cx:pt>
          <cx:pt idx="3814">167500</cx:pt>
          <cx:pt idx="3815">412500</cx:pt>
          <cx:pt idx="3816">700000</cx:pt>
          <cx:pt idx="3817">250000</cx:pt>
          <cx:pt idx="3818">100000</cx:pt>
          <cx:pt idx="3819">124995</cx:pt>
          <cx:pt idx="3820">64000</cx:pt>
          <cx:pt idx="3821">105000</cx:pt>
          <cx:pt idx="3822">179000</cx:pt>
          <cx:pt idx="3823">200000</cx:pt>
          <cx:pt idx="3824">270000</cx:pt>
          <cx:pt idx="3825">130500</cx:pt>
          <cx:pt idx="3826">136500</cx:pt>
          <cx:pt idx="3827">106000</cx:pt>
          <cx:pt idx="3828">155000</cx:pt>
          <cx:pt idx="3829">99000</cx:pt>
          <cx:pt idx="3830">182500</cx:pt>
          <cx:pt idx="3831">65450</cx:pt>
          <cx:pt idx="3832">117000</cx:pt>
          <cx:pt idx="3833">112500</cx:pt>
          <cx:pt idx="3834">95000</cx:pt>
          <cx:pt idx="3835">112000</cx:pt>
          <cx:pt idx="3836">105000</cx:pt>
          <cx:pt idx="3837">422500</cx:pt>
          <cx:pt idx="3838">249950</cx:pt>
          <cx:pt idx="3839">65800</cx:pt>
          <cx:pt idx="3840">120000</cx:pt>
          <cx:pt idx="3841">113500</cx:pt>
          <cx:pt idx="3842">175000</cx:pt>
          <cx:pt idx="3843">110000</cx:pt>
          <cx:pt idx="3844">172500</cx:pt>
          <cx:pt idx="3845">330000</cx:pt>
          <cx:pt idx="3846">112500</cx:pt>
          <cx:pt idx="3847">105000</cx:pt>
          <cx:pt idx="3848">115000</cx:pt>
          <cx:pt idx="3849">190000</cx:pt>
          <cx:pt idx="3850">65250</cx:pt>
          <cx:pt idx="3851">125000</cx:pt>
          <cx:pt idx="3852">80000</cx:pt>
          <cx:pt idx="3853">110000</cx:pt>
          <cx:pt idx="3854">108000</cx:pt>
          <cx:pt idx="3855">125000</cx:pt>
          <cx:pt idx="3856">171500</cx:pt>
          <cx:pt idx="3857">90000</cx:pt>
          <cx:pt idx="3858">95000</cx:pt>
          <cx:pt idx="3859">55000</cx:pt>
          <cx:pt idx="3860">110000</cx:pt>
          <cx:pt idx="3861">210000</cx:pt>
          <cx:pt idx="3862">60000</cx:pt>
          <cx:pt idx="3863">495000</cx:pt>
          <cx:pt idx="3864">68250</cx:pt>
          <cx:pt idx="3865">130000</cx:pt>
          <cx:pt idx="3866">115000</cx:pt>
          <cx:pt idx="3867">183500</cx:pt>
          <cx:pt idx="3868">78850</cx:pt>
          <cx:pt idx="3869">76000</cx:pt>
          <cx:pt idx="3870">133500</cx:pt>
          <cx:pt idx="3871">136000</cx:pt>
          <cx:pt idx="3872">192950</cx:pt>
          <cx:pt idx="3873">85000</cx:pt>
          <cx:pt idx="3874">106500</cx:pt>
          <cx:pt idx="3875">58000</cx:pt>
          <cx:pt idx="3876">86000</cx:pt>
          <cx:pt idx="3877">174000</cx:pt>
          <cx:pt idx="3878">410000</cx:pt>
          <cx:pt idx="3879">165000</cx:pt>
          <cx:pt idx="3880">125000</cx:pt>
          <cx:pt idx="3881">53000</cx:pt>
          <cx:pt idx="3882">119500</cx:pt>
          <cx:pt idx="3883">55000</cx:pt>
          <cx:pt idx="3884">58000</cx:pt>
          <cx:pt idx="3885">130000</cx:pt>
          <cx:pt idx="3886">120000</cx:pt>
          <cx:pt idx="3887">157000</cx:pt>
          <cx:pt idx="3888">154000</cx:pt>
          <cx:pt idx="3889">276000</cx:pt>
          <cx:pt idx="3890">85000</cx:pt>
          <cx:pt idx="3891">146000</cx:pt>
          <cx:pt idx="3892">172500</cx:pt>
          <cx:pt idx="3893">141000</cx:pt>
          <cx:pt idx="3894">140000</cx:pt>
          <cx:pt idx="3895">157000</cx:pt>
          <cx:pt idx="3896">79000</cx:pt>
          <cx:pt idx="3897">114500</cx:pt>
          <cx:pt idx="3898">110000</cx:pt>
          <cx:pt idx="3899">51000</cx:pt>
          <cx:pt idx="3900">295000</cx:pt>
          <cx:pt idx="3901">110000</cx:pt>
          <cx:pt idx="3902">117000</cx:pt>
          <cx:pt idx="3903">75000</cx:pt>
          <cx:pt idx="3904">115500</cx:pt>
          <cx:pt idx="3905">150000</cx:pt>
          <cx:pt idx="3906">330000</cx:pt>
          <cx:pt idx="3907">87000</cx:pt>
          <cx:pt idx="3908">194000</cx:pt>
          <cx:pt idx="3909">120000</cx:pt>
          <cx:pt idx="3910">153500</cx:pt>
          <cx:pt idx="3911">169000</cx:pt>
          <cx:pt idx="3912">87000</cx:pt>
          <cx:pt idx="3913">678160</cx:pt>
          <cx:pt idx="3914">175000</cx:pt>
          <cx:pt idx="3915">75500</cx:pt>
          <cx:pt idx="3916">500000</cx:pt>
          <cx:pt idx="3917">144500</cx:pt>
          <cx:pt idx="3918">99950</cx:pt>
          <cx:pt idx="3919">62500</cx:pt>
          <cx:pt idx="3920">75000</cx:pt>
          <cx:pt idx="3921">128000</cx:pt>
          <cx:pt idx="3922">115000</cx:pt>
          <cx:pt idx="3923">249950</cx:pt>
          <cx:pt idx="3924">78000</cx:pt>
          <cx:pt idx="3925">97500</cx:pt>
          <cx:pt idx="3926">375000</cx:pt>
          <cx:pt idx="3927">101000</cx:pt>
          <cx:pt idx="3928">140000</cx:pt>
          <cx:pt idx="3929">93000</cx:pt>
          <cx:pt idx="3930">457500</cx:pt>
          <cx:pt idx="3931">73000</cx:pt>
          <cx:pt idx="3932">369000</cx:pt>
          <cx:pt idx="3933">145000</cx:pt>
          <cx:pt idx="3934">145000</cx:pt>
          <cx:pt idx="3935">500000</cx:pt>
          <cx:pt idx="3936">170000</cx:pt>
          <cx:pt idx="3937">149500</cx:pt>
          <cx:pt idx="3938">90000</cx:pt>
          <cx:pt idx="3939">141000</cx:pt>
          <cx:pt idx="3940">150000</cx:pt>
          <cx:pt idx="3941">173000</cx:pt>
          <cx:pt idx="3942">375000</cx:pt>
          <cx:pt idx="3943">118000</cx:pt>
          <cx:pt idx="3944">88000</cx:pt>
          <cx:pt idx="3945">350000</cx:pt>
          <cx:pt idx="3946">101500</cx:pt>
          <cx:pt idx="3947">60000</cx:pt>
          <cx:pt idx="3948">48000</cx:pt>
          <cx:pt idx="3949">110000</cx:pt>
          <cx:pt idx="3950">169000</cx:pt>
          <cx:pt idx="3951">46000</cx:pt>
          <cx:pt idx="3952">131837</cx:pt>
          <cx:pt idx="3953">149950</cx:pt>
          <cx:pt idx="3954">130000</cx:pt>
          <cx:pt idx="3955">160000</cx:pt>
          <cx:pt idx="3956">115000</cx:pt>
          <cx:pt idx="3957">88500</cx:pt>
          <cx:pt idx="3958">115000</cx:pt>
          <cx:pt idx="3959">75000</cx:pt>
          <cx:pt idx="3960">72500</cx:pt>
          <cx:pt idx="3961">100000</cx:pt>
          <cx:pt idx="3962">156000</cx:pt>
          <cx:pt idx="3963">55000</cx:pt>
          <cx:pt idx="3964">160000</cx:pt>
          <cx:pt idx="3965">203000</cx:pt>
          <cx:pt idx="3966">165000</cx:pt>
          <cx:pt idx="3967">387500</cx:pt>
          <cx:pt idx="3968">104000</cx:pt>
          <cx:pt idx="3969">74500</cx:pt>
          <cx:pt idx="3970">90000</cx:pt>
          <cx:pt idx="3971">156000</cx:pt>
          <cx:pt idx="3972">69000</cx:pt>
          <cx:pt idx="3973">300000</cx:pt>
          <cx:pt idx="3974">83000</cx:pt>
          <cx:pt idx="3975">213000</cx:pt>
          <cx:pt idx="3976">118000</cx:pt>
          <cx:pt idx="3977">95000</cx:pt>
          <cx:pt idx="3978">390000</cx:pt>
          <cx:pt idx="3979">170000</cx:pt>
          <cx:pt idx="3980">65000</cx:pt>
          <cx:pt idx="3981">80500</cx:pt>
          <cx:pt idx="3982">175000</cx:pt>
          <cx:pt idx="3983">108000</cx:pt>
          <cx:pt idx="3984">280000</cx:pt>
          <cx:pt idx="3985">170000</cx:pt>
          <cx:pt idx="3986">90000</cx:pt>
          <cx:pt idx="3987">109950</cx:pt>
          <cx:pt idx="3988">62000</cx:pt>
          <cx:pt idx="3989">61000</cx:pt>
          <cx:pt idx="3990">98000</cx:pt>
          <cx:pt idx="3991">117500</cx:pt>
          <cx:pt idx="3992">79500</cx:pt>
          <cx:pt idx="3993">109950</cx:pt>
          <cx:pt idx="3994">77500</cx:pt>
          <cx:pt idx="3995">85000</cx:pt>
          <cx:pt idx="3996">420000</cx:pt>
          <cx:pt idx="3997">80500</cx:pt>
          <cx:pt idx="3998">100000</cx:pt>
          <cx:pt idx="3999">342500</cx:pt>
          <cx:pt idx="4000">101000</cx:pt>
          <cx:pt idx="4001">147000</cx:pt>
          <cx:pt idx="4002">105000</cx:pt>
          <cx:pt idx="4003">126500</cx:pt>
          <cx:pt idx="4004">116400</cx:pt>
          <cx:pt idx="4005">157000</cx:pt>
          <cx:pt idx="4006">62500</cx:pt>
          <cx:pt idx="4007">90000</cx:pt>
          <cx:pt idx="4008">90000</cx:pt>
          <cx:pt idx="4009">218000</cx:pt>
          <cx:pt idx="4010">115000</cx:pt>
          <cx:pt idx="4011">100000</cx:pt>
          <cx:pt idx="4012">140000</cx:pt>
          <cx:pt idx="4013">115000</cx:pt>
          <cx:pt idx="4014">130000</cx:pt>
          <cx:pt idx="4015">101000</cx:pt>
          <cx:pt idx="4016">232000</cx:pt>
          <cx:pt idx="4017">108000</cx:pt>
          <cx:pt idx="4018">79000</cx:pt>
          <cx:pt idx="4019">375000</cx:pt>
          <cx:pt idx="4020">115000</cx:pt>
          <cx:pt idx="4021">72500</cx:pt>
          <cx:pt idx="4022">116000</cx:pt>
          <cx:pt idx="4023">116000</cx:pt>
          <cx:pt idx="4024">225000</cx:pt>
          <cx:pt idx="4025">123050</cx:pt>
          <cx:pt idx="4026">67500</cx:pt>
          <cx:pt idx="4027">77500</cx:pt>
          <cx:pt idx="4028">70000</cx:pt>
          <cx:pt idx="4029">92000</cx:pt>
          <cx:pt idx="4030">70000</cx:pt>
          <cx:pt idx="4031">585000</cx:pt>
          <cx:pt idx="4032">72000</cx:pt>
          <cx:pt idx="4033">109000</cx:pt>
          <cx:pt idx="4034">125000</cx:pt>
          <cx:pt idx="4035">238500</cx:pt>
          <cx:pt idx="4036">113000</cx:pt>
          <cx:pt idx="4037">57250</cx:pt>
          <cx:pt idx="4038">190000</cx:pt>
          <cx:pt idx="4039">86000</cx:pt>
          <cx:pt idx="4040">140000</cx:pt>
          <cx:pt idx="4041">105000</cx:pt>
          <cx:pt idx="4042">94500</cx:pt>
          <cx:pt idx="4043">140000</cx:pt>
          <cx:pt idx="4044">150000</cx:pt>
          <cx:pt idx="4045">65450</cx:pt>
          <cx:pt idx="4046">385000</cx:pt>
          <cx:pt idx="4047">242000</cx:pt>
          <cx:pt idx="4048">85000</cx:pt>
          <cx:pt idx="4049">179000</cx:pt>
          <cx:pt idx="4050">213000</cx:pt>
          <cx:pt idx="4051">135000</cx:pt>
          <cx:pt idx="4052">110000</cx:pt>
          <cx:pt idx="4053">390000</cx:pt>
          <cx:pt idx="4054">87000</cx:pt>
          <cx:pt idx="4055">62000</cx:pt>
          <cx:pt idx="4056">65000</cx:pt>
          <cx:pt idx="4057">385000</cx:pt>
          <cx:pt idx="4058">462500</cx:pt>
          <cx:pt idx="4059">130000</cx:pt>
          <cx:pt idx="4060">146000</cx:pt>
          <cx:pt idx="4061">200000</cx:pt>
          <cx:pt idx="4062">143000</cx:pt>
          <cx:pt idx="4063">55000</cx:pt>
          <cx:pt idx="4064">68000</cx:pt>
          <cx:pt idx="4065">462500</cx:pt>
          <cx:pt idx="4066">229000</cx:pt>
          <cx:pt idx="4067">130000</cx:pt>
          <cx:pt idx="4068">77625</cx:pt>
          <cx:pt idx="4069">101995</cx:pt>
          <cx:pt idx="4070">130000</cx:pt>
          <cx:pt idx="4071">115000</cx:pt>
          <cx:pt idx="4072">201000</cx:pt>
          <cx:pt idx="4073">76500</cx:pt>
          <cx:pt idx="4074">207500</cx:pt>
          <cx:pt idx="4075">183000</cx:pt>
          <cx:pt idx="4076">137500</cx:pt>
          <cx:pt idx="4077">320000</cx:pt>
          <cx:pt idx="4078">73500</cx:pt>
          <cx:pt idx="4079">104000</cx:pt>
          <cx:pt idx="4080">115000</cx:pt>
          <cx:pt idx="4081">174000</cx:pt>
          <cx:pt idx="4082">123000</cx:pt>
          <cx:pt idx="4083">120000</cx:pt>
          <cx:pt idx="4084">151000</cx:pt>
          <cx:pt idx="4085">108000</cx:pt>
          <cx:pt idx="4086">129000</cx:pt>
          <cx:pt idx="4087">121000</cx:pt>
          <cx:pt idx="4088">112000</cx:pt>
          <cx:pt idx="4089">61000</cx:pt>
          <cx:pt idx="4090">73000</cx:pt>
          <cx:pt idx="4091">207000</cx:pt>
          <cx:pt idx="4092">119000</cx:pt>
          <cx:pt idx="4093">125000</cx:pt>
          <cx:pt idx="4094">195000</cx:pt>
          <cx:pt idx="4095">139250</cx:pt>
          <cx:pt idx="4096">59000</cx:pt>
          <cx:pt idx="4097">74000</cx:pt>
          <cx:pt idx="4098">150000</cx:pt>
          <cx:pt idx="4099">102500</cx:pt>
          <cx:pt idx="4100">80000</cx:pt>
          <cx:pt idx="4101">195000</cx:pt>
          <cx:pt idx="4102">351500</cx:pt>
          <cx:pt idx="4103">80000</cx:pt>
          <cx:pt idx="4104">124500</cx:pt>
          <cx:pt idx="4105">100000</cx:pt>
          <cx:pt idx="4106">97000</cx:pt>
          <cx:pt idx="4107">69000</cx:pt>
          <cx:pt idx="4108">180000</cx:pt>
          <cx:pt idx="4109">385000</cx:pt>
          <cx:pt idx="4110">460000</cx:pt>
          <cx:pt idx="4111">74500</cx:pt>
          <cx:pt idx="4112">88500</cx:pt>
          <cx:pt idx="4113">302500</cx:pt>
          <cx:pt idx="4114">150000</cx:pt>
          <cx:pt idx="4115">89950</cx:pt>
          <cx:pt idx="4116">152500</cx:pt>
          <cx:pt idx="4117">80000</cx:pt>
          <cx:pt idx="4118">140500</cx:pt>
          <cx:pt idx="4119">140000</cx:pt>
          <cx:pt idx="4120">448000</cx:pt>
          <cx:pt idx="4121">65000</cx:pt>
          <cx:pt idx="4122">141000</cx:pt>
          <cx:pt idx="4123">96000</cx:pt>
          <cx:pt idx="4124">135999</cx:pt>
          <cx:pt idx="4125">66000</cx:pt>
          <cx:pt idx="4126">91500</cx:pt>
          <cx:pt idx="4127">156500</cx:pt>
          <cx:pt idx="4128">138000</cx:pt>
          <cx:pt idx="4129">95000</cx:pt>
          <cx:pt idx="4130">179000</cx:pt>
          <cx:pt idx="4131">145000</cx:pt>
          <cx:pt idx="4132">149000</cx:pt>
          <cx:pt idx="4133">135000</cx:pt>
          <cx:pt idx="4134">169000</cx:pt>
          <cx:pt idx="4135">88000</cx:pt>
          <cx:pt idx="4136">270000</cx:pt>
          <cx:pt idx="4137">179000</cx:pt>
          <cx:pt idx="4138">135000</cx:pt>
          <cx:pt idx="4139">130000</cx:pt>
          <cx:pt idx="4140">150000</cx:pt>
          <cx:pt idx="4141">80000</cx:pt>
          <cx:pt idx="4142">130000</cx:pt>
          <cx:pt idx="4143">117000</cx:pt>
          <cx:pt idx="4144">70000</cx:pt>
          <cx:pt idx="4145">71000</cx:pt>
          <cx:pt idx="4146">185000</cx:pt>
          <cx:pt idx="4147">151000</cx:pt>
          <cx:pt idx="4148">122000</cx:pt>
          <cx:pt idx="4149">180000</cx:pt>
          <cx:pt idx="4150">118000</cx:pt>
          <cx:pt idx="4151">210000</cx:pt>
          <cx:pt idx="4152">97000</cx:pt>
          <cx:pt idx="4153">91000</cx:pt>
          <cx:pt idx="4154">75000</cx:pt>
          <cx:pt idx="4155">146500</cx:pt>
          <cx:pt idx="4156">313500</cx:pt>
          <cx:pt idx="4157">122000</cx:pt>
          <cx:pt idx="4158">725000</cx:pt>
          <cx:pt idx="4159">103000</cx:pt>
          <cx:pt idx="4160">240000</cx:pt>
          <cx:pt idx="4161">335700</cx:pt>
          <cx:pt idx="4162">247500</cx:pt>
          <cx:pt idx="4163">715000</cx:pt>
          <cx:pt idx="4164">247000</cx:pt>
          <cx:pt idx="4165">299995</cx:pt>
          <cx:pt idx="4166">190000</cx:pt>
          <cx:pt idx="4167">107500</cx:pt>
          <cx:pt idx="4168">179995</cx:pt>
          <cx:pt idx="4169">228000</cx:pt>
          <cx:pt idx="4170">94500</cx:pt>
          <cx:pt idx="4171">112000</cx:pt>
          <cx:pt idx="4172">107500</cx:pt>
          <cx:pt idx="4173">305000</cx:pt>
          <cx:pt idx="4174">319500</cx:pt>
          <cx:pt idx="4175">120000</cx:pt>
          <cx:pt idx="4176">187000</cx:pt>
          <cx:pt idx="4177">32000</cx:pt>
          <cx:pt idx="4178">140000</cx:pt>
          <cx:pt idx="4179">74000</cx:pt>
          <cx:pt idx="4180">782500</cx:pt>
          <cx:pt idx="4181">130000</cx:pt>
          <cx:pt idx="4182">115000</cx:pt>
          <cx:pt idx="4183">170000</cx:pt>
          <cx:pt idx="4184">420000</cx:pt>
          <cx:pt idx="4185">122000</cx:pt>
          <cx:pt idx="4186">116000</cx:pt>
          <cx:pt idx="4187">73000</cx:pt>
          <cx:pt idx="4188">84000</cx:pt>
          <cx:pt idx="4189">194500</cx:pt>
          <cx:pt idx="4190">250000</cx:pt>
          <cx:pt idx="4191">195000</cx:pt>
          <cx:pt idx="4192">390000</cx:pt>
          <cx:pt idx="4193">319000</cx:pt>
          <cx:pt idx="4194">134500</cx:pt>
          <cx:pt idx="4195">102000</cx:pt>
          <cx:pt idx="4196">265000</cx:pt>
          <cx:pt idx="4197">116400</cx:pt>
          <cx:pt idx="4198">119500</cx:pt>
          <cx:pt idx="4199">130000</cx:pt>
          <cx:pt idx="4200">210000</cx:pt>
        </cx:lvl>
      </cx:numDim>
    </cx:data>
  </cx:chartData>
  <cx:chart>
    <cx:title pos="t" align="ctr" overlay="0">
      <cx:tx>
        <cx:rich>
          <a:bodyPr spcFirstLastPara="1" vertOverflow="ellipsis" horzOverflow="overflow" wrap="square" lIns="0" tIns="0" rIns="0" bIns="0" anchor="ctr" anchorCtr="1"/>
          <a:lstStyle/>
          <a:p>
            <a:pPr>
              <a:spcBef>
                <a:spcPts val="0"/>
              </a:spcBef>
              <a:spcAft>
                <a:spcPts val="0"/>
              </a:spcAft>
            </a:pPr>
            <a:r>
              <a:rPr lang="en-IN" sz="1400" b="0" i="0" u="none" strike="noStrike" baseline="0" dirty="0">
                <a:solidFill>
                  <a:srgbClr val="28324A">
                    <a:lumMod val="65000"/>
                    <a:lumOff val="35000"/>
                  </a:srgbClr>
                </a:solidFill>
                <a:latin typeface="Source Sans Pro"/>
                <a:cs typeface="Calibri" panose="020F0502020204030204" pitchFamily="34" charset="0"/>
              </a:rPr>
              <a:t>Second</a:t>
            </a:r>
            <a:r>
              <a:rPr lang="en-IN" sz="1400" b="0" dirty="0">
                <a:effectLst/>
              </a:rPr>
              <a:t> </a:t>
            </a:r>
            <a:r>
              <a:rPr lang="en-IN" sz="1400" b="0" i="0" u="none" strike="noStrike" baseline="0" dirty="0">
                <a:solidFill>
                  <a:srgbClr val="28324A">
                    <a:lumMod val="65000"/>
                    <a:lumOff val="35000"/>
                  </a:srgbClr>
                </a:solidFill>
                <a:latin typeface="Source Sans Pro"/>
                <a:cs typeface="Calibri" panose="020F0502020204030204" pitchFamily="34" charset="0"/>
              </a:rPr>
              <a:t>transaction price</a:t>
            </a:r>
          </a:p>
        </cx:rich>
      </cx:tx>
    </cx:title>
    <cx:plotArea>
      <cx:plotAreaRegion>
        <cx:series layoutId="clusteredColumn" uniqueId="{AFDF5BA9-30CA-4420-872D-1EBB75E3F21B}">
          <cx:tx>
            <cx:txData>
              <cx:f>Data!$D$1</cx:f>
              <cx:v>price_2</cx:v>
            </cx:txData>
          </cx:tx>
          <cx:dataId val="0"/>
          <cx:layoutPr>
            <cx:binning intervalClosed="r">
              <cx:binCount val="30"/>
            </cx:binning>
          </cx:layoutPr>
        </cx:series>
      </cx:plotAreaRegion>
      <cx:axis id="0" hidden="1">
        <cx:catScaling gapWidth="0"/>
        <cx:tickLabels/>
      </cx:axis>
      <cx:axis id="1">
        <cx:valScaling/>
        <cx:majorGridlines/>
        <cx:tickLabels/>
      </cx:axis>
    </cx:plotArea>
  </cx:chart>
</cx:chartSpace>
</file>

<file path=ppt/charts/chartEx7.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Data!$B$2:$B$4202</cx:f>
        <cx:lvl ptCount="4201" formatCode="General">
          <cx:pt idx="0">95000</cx:pt>
          <cx:pt idx="1">37750</cx:pt>
          <cx:pt idx="2">106000</cx:pt>
          <cx:pt idx="3">51000</cx:pt>
          <cx:pt idx="4">200000</cx:pt>
          <cx:pt idx="5">170000</cx:pt>
          <cx:pt idx="6">81000</cx:pt>
          <cx:pt idx="7">154000</cx:pt>
          <cx:pt idx="8">404000</cx:pt>
          <cx:pt idx="9">154000</cx:pt>
          <cx:pt idx="10">154000</cx:pt>
          <cx:pt idx="11">85000</cx:pt>
          <cx:pt idx="12">97500</cx:pt>
          <cx:pt idx="13">97500</cx:pt>
          <cx:pt idx="14">250000</cx:pt>
          <cx:pt idx="15">185000</cx:pt>
          <cx:pt idx="16">75000</cx:pt>
          <cx:pt idx="17">168000</cx:pt>
          <cx:pt idx="18">237000</cx:pt>
          <cx:pt idx="19">125000</cx:pt>
          <cx:pt idx="20">23000</cx:pt>
          <cx:pt idx="21">100000</cx:pt>
          <cx:pt idx="22">50000</cx:pt>
          <cx:pt idx="23">162500</cx:pt>
          <cx:pt idx="24">266000</cx:pt>
          <cx:pt idx="25">104950</cx:pt>
          <cx:pt idx="26">130500</cx:pt>
          <cx:pt idx="27">65000</cx:pt>
          <cx:pt idx="28">109950</cx:pt>
          <cx:pt idx="29">64995</cx:pt>
          <cx:pt idx="30">240000</cx:pt>
          <cx:pt idx="31">58950</cx:pt>
          <cx:pt idx="32">46000</cx:pt>
          <cx:pt idx="33">165000</cx:pt>
          <cx:pt idx="34">35500</cx:pt>
          <cx:pt idx="35">117000</cx:pt>
          <cx:pt idx="36">130450</cx:pt>
          <cx:pt idx="37">102000</cx:pt>
          <cx:pt idx="38">102000</cx:pt>
          <cx:pt idx="39">88000</cx:pt>
          <cx:pt idx="40">249999</cx:pt>
          <cx:pt idx="41">147755</cx:pt>
          <cx:pt idx="42">105000</cx:pt>
          <cx:pt idx="43">97500</cx:pt>
          <cx:pt idx="44">198000</cx:pt>
          <cx:pt idx="45">5660000</cx:pt>
          <cx:pt idx="46">820000</cx:pt>
          <cx:pt idx="47">25500</cx:pt>
          <cx:pt idx="48">103000</cx:pt>
          <cx:pt idx="49">471000</cx:pt>
          <cx:pt idx="50">57000</cx:pt>
          <cx:pt idx="51">58000</cx:pt>
          <cx:pt idx="52">20000</cx:pt>
          <cx:pt idx="53">64500</cx:pt>
          <cx:pt idx="54">148000</cx:pt>
          <cx:pt idx="55">64500</cx:pt>
          <cx:pt idx="56">82000</cx:pt>
          <cx:pt idx="57">55500</cx:pt>
          <cx:pt idx="58">105000</cx:pt>
          <cx:pt idx="59">32700</cx:pt>
          <cx:pt idx="60">175000</cx:pt>
          <cx:pt idx="61">175000</cx:pt>
          <cx:pt idx="62">98950</cx:pt>
          <cx:pt idx="63">129000</cx:pt>
          <cx:pt idx="64">126500</cx:pt>
          <cx:pt idx="65">399995</cx:pt>
          <cx:pt idx="66">399995</cx:pt>
          <cx:pt idx="67">399995</cx:pt>
          <cx:pt idx="68">229995</cx:pt>
          <cx:pt idx="69">229995</cx:pt>
          <cx:pt idx="70">52000</cx:pt>
          <cx:pt idx="71">66000</cx:pt>
          <cx:pt idx="72">58500</cx:pt>
          <cx:pt idx="73">620000</cx:pt>
          <cx:pt idx="74">53000</cx:pt>
          <cx:pt idx="75">83500</cx:pt>
          <cx:pt idx="76">81000</cx:pt>
          <cx:pt idx="77">42500</cx:pt>
          <cx:pt idx="78">80000</cx:pt>
          <cx:pt idx="79">5660000</cx:pt>
          <cx:pt idx="80">37750</cx:pt>
          <cx:pt idx="81">26500</cx:pt>
          <cx:pt idx="82">230000</cx:pt>
          <cx:pt idx="83">77000</cx:pt>
          <cx:pt idx="84">135000</cx:pt>
          <cx:pt idx="85">95000</cx:pt>
          <cx:pt idx="86">122000</cx:pt>
          <cx:pt idx="87">119950</cx:pt>
          <cx:pt idx="88">275000</cx:pt>
          <cx:pt idx="89">166000</cx:pt>
          <cx:pt idx="90">103250</cx:pt>
          <cx:pt idx="91">35000</cx:pt>
          <cx:pt idx="92">40000</cx:pt>
          <cx:pt idx="93">125000</cx:pt>
          <cx:pt idx="94">40000</cx:pt>
          <cx:pt idx="95">168000</cx:pt>
          <cx:pt idx="96">40995</cx:pt>
          <cx:pt idx="97">163995</cx:pt>
          <cx:pt idx="98">75000</cx:pt>
          <cx:pt idx="99">85000</cx:pt>
          <cx:pt idx="100">74950</cx:pt>
          <cx:pt idx="101">95000</cx:pt>
          <cx:pt idx="102">415000</cx:pt>
          <cx:pt idx="103">147000</cx:pt>
          <cx:pt idx="104">56000</cx:pt>
          <cx:pt idx="105">76000</cx:pt>
          <cx:pt idx="106">85000</cx:pt>
          <cx:pt idx="107">165000</cx:pt>
          <cx:pt idx="108">74950</cx:pt>
          <cx:pt idx="109">650000</cx:pt>
          <cx:pt idx="110">360000</cx:pt>
          <cx:pt idx="111">160000</cx:pt>
          <cx:pt idx="112">63000</cx:pt>
          <cx:pt idx="113">66000</cx:pt>
          <cx:pt idx="114">102000</cx:pt>
          <cx:pt idx="115">108000</cx:pt>
          <cx:pt idx="116">119950</cx:pt>
          <cx:pt idx="117">82500</cx:pt>
          <cx:pt idx="118">160000</cx:pt>
          <cx:pt idx="119">138500</cx:pt>
          <cx:pt idx="120">110000</cx:pt>
          <cx:pt idx="121">180000</cx:pt>
          <cx:pt idx="122">117500</cx:pt>
          <cx:pt idx="123">225000</cx:pt>
          <cx:pt idx="124">33500</cx:pt>
          <cx:pt idx="125">111500</cx:pt>
          <cx:pt idx="126">31000</cx:pt>
          <cx:pt idx="127">27000</cx:pt>
          <cx:pt idx="128">68250</cx:pt>
          <cx:pt idx="129">146500</cx:pt>
          <cx:pt idx="130">107500</cx:pt>
          <cx:pt idx="131">81950</cx:pt>
          <cx:pt idx="132">157500</cx:pt>
          <cx:pt idx="133">157000</cx:pt>
          <cx:pt idx="134">133000</cx:pt>
          <cx:pt idx="135">114000</cx:pt>
          <cx:pt idx="136">173500</cx:pt>
          <cx:pt idx="137">139000</cx:pt>
          <cx:pt idx="138">189950</cx:pt>
          <cx:pt idx="139">93000</cx:pt>
          <cx:pt idx="140">50000</cx:pt>
          <cx:pt idx="141">391000</cx:pt>
          <cx:pt idx="142">230000</cx:pt>
          <cx:pt idx="143">85000</cx:pt>
          <cx:pt idx="144">115000</cx:pt>
          <cx:pt idx="145">138000</cx:pt>
          <cx:pt idx="146">235000</cx:pt>
          <cx:pt idx="147">116500</cx:pt>
          <cx:pt idx="148">175000</cx:pt>
          <cx:pt idx="149">147995</cx:pt>
          <cx:pt idx="150">35000</cx:pt>
          <cx:pt idx="151">187000</cx:pt>
          <cx:pt idx="152">115000</cx:pt>
          <cx:pt idx="153">390000</cx:pt>
          <cx:pt idx="154">420000</cx:pt>
          <cx:pt idx="155">140000</cx:pt>
          <cx:pt idx="156">215000</cx:pt>
          <cx:pt idx="157">66000</cx:pt>
          <cx:pt idx="158">145000</cx:pt>
          <cx:pt idx="159">87995</cx:pt>
          <cx:pt idx="160">100000</cx:pt>
          <cx:pt idx="161">33000</cx:pt>
          <cx:pt idx="162">27950</cx:pt>
          <cx:pt idx="163">152000</cx:pt>
          <cx:pt idx="164">136950</cx:pt>
          <cx:pt idx="165">155000</cx:pt>
          <cx:pt idx="166">128950</cx:pt>
          <cx:pt idx="167">70000</cx:pt>
          <cx:pt idx="168">45500</cx:pt>
          <cx:pt idx="169">5660000</cx:pt>
          <cx:pt idx="170">59950</cx:pt>
          <cx:pt idx="171">115000</cx:pt>
          <cx:pt idx="172">68000</cx:pt>
          <cx:pt idx="173">34950</cx:pt>
          <cx:pt idx="174">79950</cx:pt>
          <cx:pt idx="175">48000</cx:pt>
          <cx:pt idx="176">145950</cx:pt>
          <cx:pt idx="177">244000</cx:pt>
          <cx:pt idx="178">58000</cx:pt>
          <cx:pt idx="179">122000</cx:pt>
          <cx:pt idx="180">250000</cx:pt>
          <cx:pt idx="181">83000</cx:pt>
          <cx:pt idx="182">118745</cx:pt>
          <cx:pt idx="183">18000</cx:pt>
          <cx:pt idx="184">113000</cx:pt>
          <cx:pt idx="185">166000</cx:pt>
          <cx:pt idx="186">120000</cx:pt>
          <cx:pt idx="187">24000</cx:pt>
          <cx:pt idx="188">276500</cx:pt>
          <cx:pt idx="189">129000</cx:pt>
          <cx:pt idx="190">445000</cx:pt>
          <cx:pt idx="191">79000</cx:pt>
          <cx:pt idx="192">106000</cx:pt>
          <cx:pt idx="193">70000</cx:pt>
          <cx:pt idx="194">215000</cx:pt>
          <cx:pt idx="195">137995</cx:pt>
          <cx:pt idx="196">50000</cx:pt>
          <cx:pt idx="197">51950</cx:pt>
          <cx:pt idx="198">34000</cx:pt>
          <cx:pt idx="199">94995</cx:pt>
          <cx:pt idx="200">250000</cx:pt>
          <cx:pt idx="201">45000</cx:pt>
          <cx:pt idx="202">134000</cx:pt>
          <cx:pt idx="203">109950</cx:pt>
          <cx:pt idx="204">155000</cx:pt>
          <cx:pt idx="205">124995</cx:pt>
          <cx:pt idx="206">89950</cx:pt>
          <cx:pt idx="207">45000</cx:pt>
          <cx:pt idx="208">104950</cx:pt>
          <cx:pt idx="209">124483</cx:pt>
          <cx:pt idx="210">144950</cx:pt>
          <cx:pt idx="211">165000</cx:pt>
          <cx:pt idx="212">59435</cx:pt>
          <cx:pt idx="213">100000</cx:pt>
          <cx:pt idx="214">96000</cx:pt>
          <cx:pt idx="215">149950</cx:pt>
          <cx:pt idx="216">245000</cx:pt>
          <cx:pt idx="217">120000</cx:pt>
          <cx:pt idx="218">277500</cx:pt>
          <cx:pt idx="219">365000</cx:pt>
          <cx:pt idx="220">193000</cx:pt>
          <cx:pt idx="221">120000</cx:pt>
          <cx:pt idx="222">65000</cx:pt>
          <cx:pt idx="223">94950</cx:pt>
          <cx:pt idx="224">110000</cx:pt>
          <cx:pt idx="225">178000</cx:pt>
          <cx:pt idx="226">162500</cx:pt>
          <cx:pt idx="227">167000</cx:pt>
          <cx:pt idx="228">124950</cx:pt>
          <cx:pt idx="229">89995</cx:pt>
          <cx:pt idx="230">154995</cx:pt>
          <cx:pt idx="231">35000</cx:pt>
          <cx:pt idx="232">85000</cx:pt>
          <cx:pt idx="233">71500</cx:pt>
          <cx:pt idx="234">85500</cx:pt>
          <cx:pt idx="235">66000</cx:pt>
          <cx:pt idx="236">113000</cx:pt>
          <cx:pt idx="237">163000</cx:pt>
          <cx:pt idx="238">205000</cx:pt>
          <cx:pt idx="239">140000</cx:pt>
          <cx:pt idx="240">30250</cx:pt>
          <cx:pt idx="241">265000</cx:pt>
          <cx:pt idx="242">135500</cx:pt>
          <cx:pt idx="243">134000</cx:pt>
          <cx:pt idx="244">46500</cx:pt>
          <cx:pt idx="245">105000</cx:pt>
          <cx:pt idx="246">274950</cx:pt>
          <cx:pt idx="247">32500</cx:pt>
          <cx:pt idx="248">72500</cx:pt>
          <cx:pt idx="249">175000</cx:pt>
          <cx:pt idx="250">69000</cx:pt>
          <cx:pt idx="251">235000</cx:pt>
          <cx:pt idx="252">64000</cx:pt>
          <cx:pt idx="253">76000</cx:pt>
          <cx:pt idx="254">112000</cx:pt>
          <cx:pt idx="255">102000</cx:pt>
          <cx:pt idx="256">16830</cx:pt>
          <cx:pt idx="257">50000</cx:pt>
          <cx:pt idx="258">45250</cx:pt>
          <cx:pt idx="259">93500</cx:pt>
          <cx:pt idx="260">115500</cx:pt>
          <cx:pt idx="261">139000</cx:pt>
          <cx:pt idx="262">200000</cx:pt>
          <cx:pt idx="263">110000</cx:pt>
          <cx:pt idx="264">249950</cx:pt>
          <cx:pt idx="265">148000</cx:pt>
          <cx:pt idx="266">185000</cx:pt>
          <cx:pt idx="267">25950</cx:pt>
          <cx:pt idx="268">168000</cx:pt>
          <cx:pt idx="269">220000</cx:pt>
          <cx:pt idx="270">125000</cx:pt>
          <cx:pt idx="271">126000</cx:pt>
          <cx:pt idx="272">53500</cx:pt>
          <cx:pt idx="273">120000</cx:pt>
          <cx:pt idx="274">125000</cx:pt>
          <cx:pt idx="275">86000</cx:pt>
          <cx:pt idx="276">74950</cx:pt>
          <cx:pt idx="277">172500</cx:pt>
          <cx:pt idx="278">125000</cx:pt>
          <cx:pt idx="279">41000</cx:pt>
          <cx:pt idx="280">48000</cx:pt>
          <cx:pt idx="281">190000</cx:pt>
          <cx:pt idx="282">130000</cx:pt>
          <cx:pt idx="283">130000</cx:pt>
          <cx:pt idx="284">173500</cx:pt>
          <cx:pt idx="285">102000</cx:pt>
          <cx:pt idx="286">150000</cx:pt>
          <cx:pt idx="287">122500</cx:pt>
          <cx:pt idx="288">35000</cx:pt>
          <cx:pt idx="289">290000</cx:pt>
          <cx:pt idx="290">79950</cx:pt>
          <cx:pt idx="291">78950</cx:pt>
          <cx:pt idx="292">78950</cx:pt>
          <cx:pt idx="293">104950</cx:pt>
          <cx:pt idx="294">146500</cx:pt>
          <cx:pt idx="295">81000</cx:pt>
          <cx:pt idx="296">89995</cx:pt>
          <cx:pt idx="297">112000</cx:pt>
          <cx:pt idx="298">118000</cx:pt>
          <cx:pt idx="299">66000</cx:pt>
          <cx:pt idx="300">850000</cx:pt>
          <cx:pt idx="301">115000</cx:pt>
          <cx:pt idx="302">155000</cx:pt>
          <cx:pt idx="303">352000</cx:pt>
          <cx:pt idx="304">112000</cx:pt>
          <cx:pt idx="305">80000</cx:pt>
          <cx:pt idx="306">92500</cx:pt>
          <cx:pt idx="307">77000</cx:pt>
          <cx:pt idx="308">102750</cx:pt>
          <cx:pt idx="309">115000</cx:pt>
          <cx:pt idx="310">85000</cx:pt>
          <cx:pt idx="311">152500</cx:pt>
          <cx:pt idx="312">160000</cx:pt>
          <cx:pt idx="313">84000</cx:pt>
          <cx:pt idx="314">270000</cx:pt>
          <cx:pt idx="315">49000</cx:pt>
          <cx:pt idx="316">189500</cx:pt>
          <cx:pt idx="317">76500</cx:pt>
          <cx:pt idx="318">247500</cx:pt>
          <cx:pt idx="319">168000</cx:pt>
          <cx:pt idx="320">276500</cx:pt>
          <cx:pt idx="321">140000</cx:pt>
          <cx:pt idx="322">191330</cx:pt>
          <cx:pt idx="323">59950</cx:pt>
          <cx:pt idx="324">145000</cx:pt>
          <cx:pt idx="325">104750</cx:pt>
          <cx:pt idx="326">57500</cx:pt>
          <cx:pt idx="327">124950</cx:pt>
          <cx:pt idx="328">80000</cx:pt>
          <cx:pt idx="329">37500</cx:pt>
          <cx:pt idx="330">36000</cx:pt>
          <cx:pt idx="331">76000</cx:pt>
          <cx:pt idx="332">135000</cx:pt>
          <cx:pt idx="333">162500</cx:pt>
          <cx:pt idx="334">44950</cx:pt>
          <cx:pt idx="335">153000</cx:pt>
          <cx:pt idx="336">83000</cx:pt>
          <cx:pt idx="337">155000</cx:pt>
          <cx:pt idx="338">150000</cx:pt>
          <cx:pt idx="339">94000</cx:pt>
          <cx:pt idx="340">115000</cx:pt>
          <cx:pt idx="341">137500</cx:pt>
          <cx:pt idx="342">50950</cx:pt>
          <cx:pt idx="343">83000</cx:pt>
          <cx:pt idx="344">97500</cx:pt>
          <cx:pt idx="345">60000</cx:pt>
          <cx:pt idx="346">105000</cx:pt>
          <cx:pt idx="347">140000</cx:pt>
          <cx:pt idx="348">92000</cx:pt>
          <cx:pt idx="349">123000</cx:pt>
          <cx:pt idx="350">51500</cx:pt>
          <cx:pt idx="351">119950</cx:pt>
          <cx:pt idx="352">87500</cx:pt>
          <cx:pt idx="353">51500</cx:pt>
          <cx:pt idx="354">170000</cx:pt>
          <cx:pt idx="355">65000</cx:pt>
          <cx:pt idx="356">74000</cx:pt>
          <cx:pt idx="357">102750</cx:pt>
          <cx:pt idx="358">147500</cx:pt>
          <cx:pt idx="359">80000</cx:pt>
          <cx:pt idx="360">43500</cx:pt>
          <cx:pt idx="361">32000</cx:pt>
          <cx:pt idx="362">104000</cx:pt>
          <cx:pt idx="363">46000</cx:pt>
          <cx:pt idx="364">225000</cx:pt>
          <cx:pt idx="365">89000</cx:pt>
          <cx:pt idx="366">310000</cx:pt>
          <cx:pt idx="367">479000</cx:pt>
          <cx:pt idx="368">45000</cx:pt>
          <cx:pt idx="369">150000</cx:pt>
          <cx:pt idx="370">95000</cx:pt>
          <cx:pt idx="371">36500</cx:pt>
          <cx:pt idx="372">83000</cx:pt>
          <cx:pt idx="373">45500</cx:pt>
          <cx:pt idx="374">170000</cx:pt>
          <cx:pt idx="375">38000</cx:pt>
          <cx:pt idx="376">87500</cx:pt>
          <cx:pt idx="377">137000</cx:pt>
          <cx:pt idx="378">95000</cx:pt>
          <cx:pt idx="379">82500</cx:pt>
          <cx:pt idx="380">32000</cx:pt>
          <cx:pt idx="381">85000</cx:pt>
          <cx:pt idx="382">90000</cx:pt>
          <cx:pt idx="383">72000</cx:pt>
          <cx:pt idx="384">44950</cx:pt>
          <cx:pt idx="385">94995</cx:pt>
          <cx:pt idx="386">165000</cx:pt>
          <cx:pt idx="387">89000</cx:pt>
          <cx:pt idx="388">91000</cx:pt>
          <cx:pt idx="389">153000</cx:pt>
          <cx:pt idx="390">160000</cx:pt>
          <cx:pt idx="391">59950</cx:pt>
          <cx:pt idx="392">140000</cx:pt>
          <cx:pt idx="393">80000</cx:pt>
          <cx:pt idx="394">54995</cx:pt>
          <cx:pt idx="395">44000</cx:pt>
          <cx:pt idx="396">87500</cx:pt>
          <cx:pt idx="397">92995</cx:pt>
          <cx:pt idx="398">119000</cx:pt>
          <cx:pt idx="399">124000</cx:pt>
          <cx:pt idx="400">92995</cx:pt>
          <cx:pt idx="401">157500</cx:pt>
          <cx:pt idx="402">59000</cx:pt>
          <cx:pt idx="403">124000</cx:pt>
          <cx:pt idx="404">44700</cx:pt>
          <cx:pt idx="405">119950</cx:pt>
          <cx:pt idx="406">60000</cx:pt>
          <cx:pt idx="407">184950</cx:pt>
          <cx:pt idx="408">82500</cx:pt>
          <cx:pt idx="409">56000</cx:pt>
          <cx:pt idx="410">154450</cx:pt>
          <cx:pt idx="411">73000</cx:pt>
          <cx:pt idx="412">50500</cx:pt>
          <cx:pt idx="413">123950</cx:pt>
          <cx:pt idx="414">129950</cx:pt>
          <cx:pt idx="415">109750</cx:pt>
          <cx:pt idx="416">140000</cx:pt>
          <cx:pt idx="417">153000</cx:pt>
          <cx:pt idx="418">86000</cx:pt>
          <cx:pt idx="419">354995</cx:pt>
          <cx:pt idx="420">140500</cx:pt>
          <cx:pt idx="421">102500</cx:pt>
          <cx:pt idx="422">140000</cx:pt>
          <cx:pt idx="423">110000</cx:pt>
          <cx:pt idx="424">45000</cx:pt>
          <cx:pt idx="425">67950</cx:pt>
          <cx:pt idx="426">160000</cx:pt>
          <cx:pt idx="427">179950</cx:pt>
          <cx:pt idx="428">123950</cx:pt>
          <cx:pt idx="429">36500</cx:pt>
          <cx:pt idx="430">73000</cx:pt>
          <cx:pt idx="431">164995</cx:pt>
          <cx:pt idx="432">27500</cx:pt>
          <cx:pt idx="433">124950</cx:pt>
          <cx:pt idx="434">52000</cx:pt>
          <cx:pt idx="435">89000</cx:pt>
          <cx:pt idx="436">130000</cx:pt>
          <cx:pt idx="437">115000</cx:pt>
          <cx:pt idx="438">70000</cx:pt>
          <cx:pt idx="439">135995</cx:pt>
          <cx:pt idx="440">37000</cx:pt>
          <cx:pt idx="441">80641</cx:pt>
          <cx:pt idx="442">114500</cx:pt>
          <cx:pt idx="443">139995</cx:pt>
          <cx:pt idx="444">40500</cx:pt>
          <cx:pt idx="445">31000</cx:pt>
          <cx:pt idx="446">72495</cx:pt>
          <cx:pt idx="447">113000</cx:pt>
          <cx:pt idx="448">72495</cx:pt>
          <cx:pt idx="449">31000</cx:pt>
          <cx:pt idx="450">115000</cx:pt>
          <cx:pt idx="451">72495</cx:pt>
          <cx:pt idx="452">73500</cx:pt>
          <cx:pt idx="453">30000</cx:pt>
          <cx:pt idx="454">32000</cx:pt>
          <cx:pt idx="455">31500</cx:pt>
          <cx:pt idx="456">139950</cx:pt>
          <cx:pt idx="457">111000</cx:pt>
          <cx:pt idx="458">200000</cx:pt>
          <cx:pt idx="459">121000</cx:pt>
          <cx:pt idx="460">125950</cx:pt>
          <cx:pt idx="461">120000</cx:pt>
          <cx:pt idx="462">199950</cx:pt>
          <cx:pt idx="463">179950</cx:pt>
          <cx:pt idx="464">120000</cx:pt>
          <cx:pt idx="465">120000</cx:pt>
          <cx:pt idx="466">222500</cx:pt>
          <cx:pt idx="467">133000</cx:pt>
          <cx:pt idx="468">95000</cx:pt>
          <cx:pt idx="469">72500</cx:pt>
          <cx:pt idx="470">131500</cx:pt>
          <cx:pt idx="471">298000</cx:pt>
          <cx:pt idx="472">78000</cx:pt>
          <cx:pt idx="473">53500</cx:pt>
          <cx:pt idx="474">116995</cx:pt>
          <cx:pt idx="475">84950</cx:pt>
          <cx:pt idx="476">42500</cx:pt>
          <cx:pt idx="477">238000</cx:pt>
          <cx:pt idx="478">44000</cx:pt>
          <cx:pt idx="479">223000</cx:pt>
          <cx:pt idx="480">98000</cx:pt>
          <cx:pt idx="481">205000</cx:pt>
          <cx:pt idx="482">160000</cx:pt>
          <cx:pt idx="483">74000</cx:pt>
          <cx:pt idx="484">162500</cx:pt>
          <cx:pt idx="485">36000</cx:pt>
          <cx:pt idx="486">124950</cx:pt>
          <cx:pt idx="487">232000</cx:pt>
          <cx:pt idx="488">90500</cx:pt>
          <cx:pt idx="489">42000</cx:pt>
          <cx:pt idx="490">59950</cx:pt>
          <cx:pt idx="491">121000</cx:pt>
          <cx:pt idx="492">59950</cx:pt>
          <cx:pt idx="493">51500</cx:pt>
          <cx:pt idx="494">104650</cx:pt>
          <cx:pt idx="495">83000</cx:pt>
          <cx:pt idx="496">75500</cx:pt>
          <cx:pt idx="497">37650</cx:pt>
          <cx:pt idx="498">83000</cx:pt>
          <cx:pt idx="499">199950</cx:pt>
          <cx:pt idx="500">27500</cx:pt>
          <cx:pt idx="501">110000</cx:pt>
          <cx:pt idx="502">159500</cx:pt>
          <cx:pt idx="503">169950</cx:pt>
          <cx:pt idx="504">57500</cx:pt>
          <cx:pt idx="505">349950</cx:pt>
          <cx:pt idx="506">172000</cx:pt>
          <cx:pt idx="507">56000</cx:pt>
          <cx:pt idx="508">84950</cx:pt>
          <cx:pt idx="509">62000</cx:pt>
          <cx:pt idx="510">45000</cx:pt>
          <cx:pt idx="511">86950</cx:pt>
          <cx:pt idx="512">66000</cx:pt>
          <cx:pt idx="513">99000</cx:pt>
          <cx:pt idx="514">107500</cx:pt>
          <cx:pt idx="515">43000</cx:pt>
          <cx:pt idx="516">155000</cx:pt>
          <cx:pt idx="517">117500</cx:pt>
          <cx:pt idx="518">101500</cx:pt>
          <cx:pt idx="519">218000</cx:pt>
          <cx:pt idx="520">112000</cx:pt>
          <cx:pt idx="521">35000</cx:pt>
          <cx:pt idx="522">55950</cx:pt>
          <cx:pt idx="523">93000</cx:pt>
          <cx:pt idx="524">105000</cx:pt>
          <cx:pt idx="525">36000</cx:pt>
          <cx:pt idx="526">154000</cx:pt>
          <cx:pt idx="527">120000</cx:pt>
          <cx:pt idx="528">89995</cx:pt>
          <cx:pt idx="529">159950</cx:pt>
          <cx:pt idx="530">119000</cx:pt>
          <cx:pt idx="531">106000</cx:pt>
          <cx:pt idx="532">122000</cx:pt>
          <cx:pt idx="533">138000</cx:pt>
          <cx:pt idx="534">175000</cx:pt>
          <cx:pt idx="535">53995</cx:pt>
          <cx:pt idx="536">41000</cx:pt>
          <cx:pt idx="537">131500</cx:pt>
          <cx:pt idx="538">41500</cx:pt>
          <cx:pt idx="539">57500</cx:pt>
          <cx:pt idx="540">120000</cx:pt>
          <cx:pt idx="541">54000</cx:pt>
          <cx:pt idx="542">51500</cx:pt>
          <cx:pt idx="543">150000</cx:pt>
          <cx:pt idx="544">85000</cx:pt>
          <cx:pt idx="545">71500</cx:pt>
          <cx:pt idx="546">43000</cx:pt>
          <cx:pt idx="547">160000</cx:pt>
          <cx:pt idx="548">198000</cx:pt>
          <cx:pt idx="549">154000</cx:pt>
          <cx:pt idx="550">106000</cx:pt>
          <cx:pt idx="551">68000</cx:pt>
          <cx:pt idx="552">270000</cx:pt>
          <cx:pt idx="553">24500</cx:pt>
          <cx:pt idx="554">27000</cx:pt>
          <cx:pt idx="555">68250</cx:pt>
          <cx:pt idx="556">114945</cx:pt>
          <cx:pt idx="557">40000</cx:pt>
          <cx:pt idx="558">55950</cx:pt>
          <cx:pt idx="559">39000</cx:pt>
          <cx:pt idx="560">44000</cx:pt>
          <cx:pt idx="561">120000</cx:pt>
          <cx:pt idx="562">44000</cx:pt>
          <cx:pt idx="563">104000</cx:pt>
          <cx:pt idx="564">58500</cx:pt>
          <cx:pt idx="565">125000</cx:pt>
          <cx:pt idx="566">27000</cx:pt>
          <cx:pt idx="567">64500</cx:pt>
          <cx:pt idx="568">29500</cx:pt>
          <cx:pt idx="569">40800</cx:pt>
          <cx:pt idx="570">57500</cx:pt>
          <cx:pt idx="571">152500</cx:pt>
          <cx:pt idx="572">80500</cx:pt>
          <cx:pt idx="573">195000</cx:pt>
          <cx:pt idx="574">78750</cx:pt>
          <cx:pt idx="575">400000</cx:pt>
          <cx:pt idx="576">145000</cx:pt>
          <cx:pt idx="577">149000</cx:pt>
          <cx:pt idx="578">72000</cx:pt>
          <cx:pt idx="579">225000</cx:pt>
          <cx:pt idx="580">80995</cx:pt>
          <cx:pt idx="581">180000</cx:pt>
          <cx:pt idx="582">37950</cx:pt>
          <cx:pt idx="583">186000</cx:pt>
          <cx:pt idx="584">115000</cx:pt>
          <cx:pt idx="585">124000</cx:pt>
          <cx:pt idx="586">170000</cx:pt>
          <cx:pt idx="587">230000</cx:pt>
          <cx:pt idx="588">112000</cx:pt>
          <cx:pt idx="589">59995</cx:pt>
          <cx:pt idx="590">82000</cx:pt>
          <cx:pt idx="591">112000</cx:pt>
          <cx:pt idx="592">115000</cx:pt>
          <cx:pt idx="593">50000</cx:pt>
          <cx:pt idx="594">66350</cx:pt>
          <cx:pt idx="595">31000</cx:pt>
          <cx:pt idx="596">124000</cx:pt>
          <cx:pt idx="597">167000</cx:pt>
          <cx:pt idx="598">106000</cx:pt>
          <cx:pt idx="599">25000</cx:pt>
          <cx:pt idx="600">73000</cx:pt>
          <cx:pt idx="601">47995</cx:pt>
          <cx:pt idx="602">46500</cx:pt>
          <cx:pt idx="603">44995</cx:pt>
          <cx:pt idx="604">112000</cx:pt>
          <cx:pt idx="605">79500</cx:pt>
          <cx:pt idx="606">155000</cx:pt>
          <cx:pt idx="607">37950</cx:pt>
          <cx:pt idx="608">118000</cx:pt>
          <cx:pt idx="609">127500</cx:pt>
          <cx:pt idx="610">159000</cx:pt>
          <cx:pt idx="611">145000</cx:pt>
          <cx:pt idx="612">57950</cx:pt>
          <cx:pt idx="613">80000</cx:pt>
          <cx:pt idx="614">20000</cx:pt>
          <cx:pt idx="615">28250</cx:pt>
          <cx:pt idx="616">80000</cx:pt>
          <cx:pt idx="617">93750</cx:pt>
          <cx:pt idx="618">145000</cx:pt>
          <cx:pt idx="619">125000</cx:pt>
          <cx:pt idx="620">137000</cx:pt>
          <cx:pt idx="621">54950</cx:pt>
          <cx:pt idx="622">180000</cx:pt>
          <cx:pt idx="623">43000</cx:pt>
          <cx:pt idx="624">51950</cx:pt>
          <cx:pt idx="625">48000</cx:pt>
          <cx:pt idx="626">89950</cx:pt>
          <cx:pt idx="627">465000</cx:pt>
          <cx:pt idx="628">95000</cx:pt>
          <cx:pt idx="629">120000</cx:pt>
          <cx:pt idx="630">129000</cx:pt>
          <cx:pt idx="631">115950</cx:pt>
          <cx:pt idx="632">145000</cx:pt>
          <cx:pt idx="633">113950</cx:pt>
          <cx:pt idx="634">82500</cx:pt>
          <cx:pt idx="635">38950</cx:pt>
          <cx:pt idx="636">79000</cx:pt>
          <cx:pt idx="637">88250</cx:pt>
          <cx:pt idx="638">115000</cx:pt>
          <cx:pt idx="639">49500</cx:pt>
          <cx:pt idx="640">69285</cx:pt>
          <cx:pt idx="641">125000</cx:pt>
          <cx:pt idx="642">136000</cx:pt>
          <cx:pt idx="643">73000</cx:pt>
          <cx:pt idx="644">232500</cx:pt>
          <cx:pt idx="645">67000</cx:pt>
          <cx:pt idx="646">56500</cx:pt>
          <cx:pt idx="647">73000</cx:pt>
          <cx:pt idx="648">87500</cx:pt>
          <cx:pt idx="649">189950</cx:pt>
          <cx:pt idx="650">37250</cx:pt>
          <cx:pt idx="651">43000</cx:pt>
          <cx:pt idx="652">74000</cx:pt>
          <cx:pt idx="653">45950</cx:pt>
          <cx:pt idx="654">31000</cx:pt>
          <cx:pt idx="655">95000</cx:pt>
          <cx:pt idx="656">177000</cx:pt>
          <cx:pt idx="657">74000</cx:pt>
          <cx:pt idx="658">88000</cx:pt>
          <cx:pt idx="659">64000</cx:pt>
          <cx:pt idx="660">162500</cx:pt>
          <cx:pt idx="661">39800</cx:pt>
          <cx:pt idx="662">46000</cx:pt>
          <cx:pt idx="663">130000</cx:pt>
          <cx:pt idx="664">32950</cx:pt>
          <cx:pt idx="665">66000</cx:pt>
          <cx:pt idx="666">126995</cx:pt>
          <cx:pt idx="667">136000</cx:pt>
          <cx:pt idx="668">94000</cx:pt>
          <cx:pt idx="669">168000</cx:pt>
          <cx:pt idx="670">52500</cx:pt>
          <cx:pt idx="671">171600</cx:pt>
          <cx:pt idx="672">48995</cx:pt>
          <cx:pt idx="673">35000</cx:pt>
          <cx:pt idx="674">105000</cx:pt>
          <cx:pt idx="675">172500</cx:pt>
          <cx:pt idx="676">30000</cx:pt>
          <cx:pt idx="677">135000</cx:pt>
          <cx:pt idx="678">358000</cx:pt>
          <cx:pt idx="679">147500</cx:pt>
          <cx:pt idx="680">105000</cx:pt>
          <cx:pt idx="681">105000</cx:pt>
          <cx:pt idx="682">68375</cx:pt>
          <cx:pt idx="683">68375</cx:pt>
          <cx:pt idx="684">113000</cx:pt>
          <cx:pt idx="685">59995</cx:pt>
          <cx:pt idx="686">124000</cx:pt>
          <cx:pt idx="687">112000</cx:pt>
          <cx:pt idx="688">330000</cx:pt>
          <cx:pt idx="689">59950</cx:pt>
          <cx:pt idx="690">132950</cx:pt>
          <cx:pt idx="691">23000</cx:pt>
          <cx:pt idx="692">43000</cx:pt>
          <cx:pt idx="693">116000</cx:pt>
          <cx:pt idx="694">100000</cx:pt>
          <cx:pt idx="695">165000</cx:pt>
          <cx:pt idx="696">14250</cx:pt>
          <cx:pt idx="697">14250</cx:pt>
          <cx:pt idx="698">95000</cx:pt>
          <cx:pt idx="699">47000</cx:pt>
          <cx:pt idx="700">97000</cx:pt>
          <cx:pt idx="701">76500</cx:pt>
          <cx:pt idx="702">39950</cx:pt>
          <cx:pt idx="703">123000</cx:pt>
          <cx:pt idx="704">210000</cx:pt>
          <cx:pt idx="705">95000</cx:pt>
          <cx:pt idx="706">185000</cx:pt>
          <cx:pt idx="707">135000</cx:pt>
          <cx:pt idx="708">114950</cx:pt>
          <cx:pt idx="709">47000</cx:pt>
          <cx:pt idx="710">210000</cx:pt>
          <cx:pt idx="711">40000</cx:pt>
          <cx:pt idx="712">72950</cx:pt>
          <cx:pt idx="713">110000</cx:pt>
          <cx:pt idx="714">195000</cx:pt>
          <cx:pt idx="715">120000</cx:pt>
          <cx:pt idx="716">160000</cx:pt>
          <cx:pt idx="717">77000</cx:pt>
          <cx:pt idx="718">65000</cx:pt>
          <cx:pt idx="719">80000</cx:pt>
          <cx:pt idx="720">112000</cx:pt>
          <cx:pt idx="721">93750</cx:pt>
          <cx:pt idx="722">58995</cx:pt>
          <cx:pt idx="723">80000</cx:pt>
          <cx:pt idx="724">83250</cx:pt>
          <cx:pt idx="725">131450</cx:pt>
          <cx:pt idx="726">124950</cx:pt>
          <cx:pt idx="727">44000</cx:pt>
          <cx:pt idx="728">80000</cx:pt>
          <cx:pt idx="729">41500</cx:pt>
          <cx:pt idx="730">59995</cx:pt>
          <cx:pt idx="731">92500</cx:pt>
          <cx:pt idx="732">135000</cx:pt>
          <cx:pt idx="733">69950</cx:pt>
          <cx:pt idx="734">80500</cx:pt>
          <cx:pt idx="735">59950</cx:pt>
          <cx:pt idx="736">163000</cx:pt>
          <cx:pt idx="737">44500</cx:pt>
          <cx:pt idx="738">93750</cx:pt>
          <cx:pt idx="739">137500</cx:pt>
          <cx:pt idx="740">75000</cx:pt>
          <cx:pt idx="741">59950</cx:pt>
          <cx:pt idx="742">9500</cx:pt>
          <cx:pt idx="743">40000</cx:pt>
          <cx:pt idx="744">145999</cx:pt>
          <cx:pt idx="745">32950</cx:pt>
          <cx:pt idx="746">82500</cx:pt>
          <cx:pt idx="747">19950</cx:pt>
          <cx:pt idx="748">97500</cx:pt>
          <cx:pt idx="749">75000</cx:pt>
          <cx:pt idx="750">76950</cx:pt>
          <cx:pt idx="751">94950</cx:pt>
          <cx:pt idx="752">123000</cx:pt>
          <cx:pt idx="753">82000</cx:pt>
          <cx:pt idx="754">42500</cx:pt>
          <cx:pt idx="755">105000</cx:pt>
          <cx:pt idx="756">135100</cx:pt>
          <cx:pt idx="757">212000</cx:pt>
          <cx:pt idx="758">235000</cx:pt>
          <cx:pt idx="759">66500</cx:pt>
          <cx:pt idx="760">50000</cx:pt>
          <cx:pt idx="761">162500</cx:pt>
          <cx:pt idx="762">40000</cx:pt>
          <cx:pt idx="763">98950</cx:pt>
          <cx:pt idx="764">108000</cx:pt>
          <cx:pt idx="765">101500</cx:pt>
          <cx:pt idx="766">51500</cx:pt>
          <cx:pt idx="767">159995</cx:pt>
          <cx:pt idx="768">134950</cx:pt>
          <cx:pt idx="769">25242</cx:pt>
          <cx:pt idx="770">62000</cx:pt>
          <cx:pt idx="771">62000</cx:pt>
          <cx:pt idx="772">53500</cx:pt>
          <cx:pt idx="773">180000</cx:pt>
          <cx:pt idx="774">135000</cx:pt>
          <cx:pt idx="775">63000</cx:pt>
          <cx:pt idx="776">154000</cx:pt>
          <cx:pt idx="777">146950</cx:pt>
          <cx:pt idx="778">68000</cx:pt>
          <cx:pt idx="779">59900</cx:pt>
          <cx:pt idx="780">120000</cx:pt>
          <cx:pt idx="781">52750</cx:pt>
          <cx:pt idx="782">139950</cx:pt>
          <cx:pt idx="783">47950</cx:pt>
          <cx:pt idx="784">149950</cx:pt>
          <cx:pt idx="785">69950</cx:pt>
          <cx:pt idx="786">550000</cx:pt>
          <cx:pt idx="787">236000</cx:pt>
          <cx:pt idx="788">40500</cx:pt>
          <cx:pt idx="789">93750</cx:pt>
          <cx:pt idx="790">115000</cx:pt>
          <cx:pt idx="791">55000</cx:pt>
          <cx:pt idx="792">75000</cx:pt>
          <cx:pt idx="793">147500</cx:pt>
          <cx:pt idx="794">154000</cx:pt>
          <cx:pt idx="795">167500</cx:pt>
          <cx:pt idx="796">147500</cx:pt>
          <cx:pt idx="797">130000</cx:pt>
          <cx:pt idx="798">159000</cx:pt>
          <cx:pt idx="799">103000</cx:pt>
          <cx:pt idx="800">66000</cx:pt>
          <cx:pt idx="801">170000</cx:pt>
          <cx:pt idx="802">97000</cx:pt>
          <cx:pt idx="803">159950</cx:pt>
          <cx:pt idx="804">115000</cx:pt>
          <cx:pt idx="805">136995</cx:pt>
          <cx:pt idx="806">186400</cx:pt>
          <cx:pt idx="807">140000</cx:pt>
          <cx:pt idx="808">93000</cx:pt>
          <cx:pt idx="809">82450</cx:pt>
          <cx:pt idx="810">78500</cx:pt>
          <cx:pt idx="811">65000</cx:pt>
          <cx:pt idx="812">104995</cx:pt>
          <cx:pt idx="813">27000</cx:pt>
          <cx:pt idx="814">200000</cx:pt>
          <cx:pt idx="815">44000</cx:pt>
          <cx:pt idx="816">51000</cx:pt>
          <cx:pt idx="817">120000</cx:pt>
          <cx:pt idx="818">237500</cx:pt>
          <cx:pt idx="819">98000</cx:pt>
          <cx:pt idx="820">21500</cx:pt>
          <cx:pt idx="821">162500</cx:pt>
          <cx:pt idx="822">84500</cx:pt>
          <cx:pt idx="823">343500</cx:pt>
          <cx:pt idx="824">122000</cx:pt>
          <cx:pt idx="825">93750</cx:pt>
          <cx:pt idx="826">43000</cx:pt>
          <cx:pt idx="827">98950</cx:pt>
          <cx:pt idx="828">118745</cx:pt>
          <cx:pt idx="829">47350</cx:pt>
          <cx:pt idx="830">119500</cx:pt>
          <cx:pt idx="831">137995</cx:pt>
          <cx:pt idx="832">91500</cx:pt>
          <cx:pt idx="833">103750</cx:pt>
          <cx:pt idx="834">38000</cx:pt>
          <cx:pt idx="835">100000</cx:pt>
          <cx:pt idx="836">125000</cx:pt>
          <cx:pt idx="837">65950</cx:pt>
          <cx:pt idx="838">149950</cx:pt>
          <cx:pt idx="839">152500</cx:pt>
          <cx:pt idx="840">120000</cx:pt>
          <cx:pt idx="841">91990</cx:pt>
          <cx:pt idx="842">215000</cx:pt>
          <cx:pt idx="843">78000</cx:pt>
          <cx:pt idx="844">64950</cx:pt>
          <cx:pt idx="845">50000</cx:pt>
          <cx:pt idx="846">185000</cx:pt>
          <cx:pt idx="847">59995</cx:pt>
          <cx:pt idx="848">75000</cx:pt>
          <cx:pt idx="849">146000</cx:pt>
          <cx:pt idx="850">153500</cx:pt>
          <cx:pt idx="851">44500</cx:pt>
          <cx:pt idx="852">132000</cx:pt>
          <cx:pt idx="853">67000</cx:pt>
          <cx:pt idx="854">173500</cx:pt>
          <cx:pt idx="855">179500</cx:pt>
          <cx:pt idx="856">145000</cx:pt>
          <cx:pt idx="857">181500</cx:pt>
          <cx:pt idx="858">114500</cx:pt>
          <cx:pt idx="859">124000</cx:pt>
          <cx:pt idx="860">127000</cx:pt>
          <cx:pt idx="861">146000</cx:pt>
          <cx:pt idx="862">37000</cx:pt>
          <cx:pt idx="863">23000</cx:pt>
          <cx:pt idx="864">189950</cx:pt>
          <cx:pt idx="865">30000</cx:pt>
          <cx:pt idx="866">85000</cx:pt>
          <cx:pt idx="867">82000</cx:pt>
          <cx:pt idx="868">61500</cx:pt>
          <cx:pt idx="869">84950</cx:pt>
          <cx:pt idx="870">132000</cx:pt>
          <cx:pt idx="871">84995</cx:pt>
          <cx:pt idx="872">145000</cx:pt>
          <cx:pt idx="873">205000</cx:pt>
          <cx:pt idx="874">164000</cx:pt>
          <cx:pt idx="875">137995</cx:pt>
          <cx:pt idx="876">75000</cx:pt>
          <cx:pt idx="877">160000</cx:pt>
          <cx:pt idx="878">215000</cx:pt>
          <cx:pt idx="879">37500</cx:pt>
          <cx:pt idx="880">83000</cx:pt>
          <cx:pt idx="881">33000</cx:pt>
          <cx:pt idx="882">63000</cx:pt>
          <cx:pt idx="883">49000</cx:pt>
          <cx:pt idx="884">128950</cx:pt>
          <cx:pt idx="885">33000</cx:pt>
          <cx:pt idx="886">67500</cx:pt>
          <cx:pt idx="887">95000</cx:pt>
          <cx:pt idx="888">58500</cx:pt>
          <cx:pt idx="889">132950</cx:pt>
          <cx:pt idx="890">169950</cx:pt>
          <cx:pt idx="891">45500</cx:pt>
          <cx:pt idx="892">97000</cx:pt>
          <cx:pt idx="893">153595</cx:pt>
          <cx:pt idx="894">226500</cx:pt>
          <cx:pt idx="895">50000</cx:pt>
          <cx:pt idx="896">185000</cx:pt>
          <cx:pt idx="897">100000</cx:pt>
          <cx:pt idx="898">53000</cx:pt>
          <cx:pt idx="899">45000</cx:pt>
          <cx:pt idx="900">32995</cx:pt>
          <cx:pt idx="901">92500</cx:pt>
          <cx:pt idx="902">93000</cx:pt>
          <cx:pt idx="903">24500</cx:pt>
          <cx:pt idx="904">37995</cx:pt>
          <cx:pt idx="905">159950</cx:pt>
          <cx:pt idx="906">92000</cx:pt>
          <cx:pt idx="907">85250</cx:pt>
          <cx:pt idx="908">257000</cx:pt>
          <cx:pt idx="909">36000</cx:pt>
          <cx:pt idx="910">85000</cx:pt>
          <cx:pt idx="911">156352</cx:pt>
          <cx:pt idx="912">242000</cx:pt>
          <cx:pt idx="913">44000</cx:pt>
          <cx:pt idx="914">124000</cx:pt>
          <cx:pt idx="915">85000</cx:pt>
          <cx:pt idx="916">85000</cx:pt>
          <cx:pt idx="917">116000</cx:pt>
          <cx:pt idx="918">75000</cx:pt>
          <cx:pt idx="919">150000</cx:pt>
          <cx:pt idx="920">79250</cx:pt>
          <cx:pt idx="921">94995</cx:pt>
          <cx:pt idx="922">94995</cx:pt>
          <cx:pt idx="923">172500</cx:pt>
          <cx:pt idx="924">220000</cx:pt>
          <cx:pt idx="925">118745</cx:pt>
          <cx:pt idx="926">94950</cx:pt>
          <cx:pt idx="927">75000</cx:pt>
          <cx:pt idx="928">105000</cx:pt>
          <cx:pt idx="929">91950</cx:pt>
          <cx:pt idx="930">132950</cx:pt>
          <cx:pt idx="931">66995</cx:pt>
          <cx:pt idx="932">82000</cx:pt>
          <cx:pt idx="933">23000</cx:pt>
          <cx:pt idx="934">20000</cx:pt>
          <cx:pt idx="935">124950</cx:pt>
          <cx:pt idx="936">124000</cx:pt>
          <cx:pt idx="937">112500</cx:pt>
          <cx:pt idx="938">180000</cx:pt>
          <cx:pt idx="939">89000</cx:pt>
          <cx:pt idx="940">178000</cx:pt>
          <cx:pt idx="941">68000</cx:pt>
          <cx:pt idx="942">100000</cx:pt>
          <cx:pt idx="943">250000</cx:pt>
          <cx:pt idx="944">20000</cx:pt>
          <cx:pt idx="945">109950</cx:pt>
          <cx:pt idx="946">98000</cx:pt>
          <cx:pt idx="947">229000</cx:pt>
          <cx:pt idx="948">94950</cx:pt>
          <cx:pt idx="949">325000</cx:pt>
          <cx:pt idx="950">52500</cx:pt>
          <cx:pt idx="951">54000</cx:pt>
          <cx:pt idx="952">229000</cx:pt>
          <cx:pt idx="953">257000</cx:pt>
          <cx:pt idx="954">57950</cx:pt>
          <cx:pt idx="955">42500</cx:pt>
          <cx:pt idx="956">127950</cx:pt>
          <cx:pt idx="957">124000</cx:pt>
          <cx:pt idx="958">116500</cx:pt>
          <cx:pt idx="959">67950</cx:pt>
          <cx:pt idx="960">158000</cx:pt>
          <cx:pt idx="961">223000</cx:pt>
          <cx:pt idx="962">64000</cx:pt>
          <cx:pt idx="963">38000</cx:pt>
          <cx:pt idx="964">212000</cx:pt>
          <cx:pt idx="965">125000</cx:pt>
          <cx:pt idx="966">280000</cx:pt>
          <cx:pt idx="967">133000</cx:pt>
          <cx:pt idx="968">232500</cx:pt>
          <cx:pt idx="969">145000</cx:pt>
          <cx:pt idx="970">84500</cx:pt>
          <cx:pt idx="971">137000</cx:pt>
          <cx:pt idx="972">117500</cx:pt>
          <cx:pt idx="973">39000</cx:pt>
          <cx:pt idx="974">169000</cx:pt>
          <cx:pt idx="975">68000</cx:pt>
          <cx:pt idx="976">98750</cx:pt>
          <cx:pt idx="977">105500</cx:pt>
          <cx:pt idx="978">200000</cx:pt>
          <cx:pt idx="979">28000</cx:pt>
          <cx:pt idx="980">249950</cx:pt>
          <cx:pt idx="981">152500</cx:pt>
          <cx:pt idx="982">116500</cx:pt>
          <cx:pt idx="983">126995</cx:pt>
          <cx:pt idx="984">94995</cx:pt>
          <cx:pt idx="985">175000</cx:pt>
          <cx:pt idx="986">129995</cx:pt>
          <cx:pt idx="987">132500</cx:pt>
          <cx:pt idx="988">83500</cx:pt>
          <cx:pt idx="989">114995</cx:pt>
          <cx:pt idx="990">16950</cx:pt>
          <cx:pt idx="991">55000</cx:pt>
          <cx:pt idx="992">55000</cx:pt>
          <cx:pt idx="993">79995</cx:pt>
          <cx:pt idx="994">40000</cx:pt>
          <cx:pt idx="995">16950</cx:pt>
          <cx:pt idx="996">60000</cx:pt>
          <cx:pt idx="997">49000</cx:pt>
          <cx:pt idx="998">85995</cx:pt>
          <cx:pt idx="999">83000</cx:pt>
          <cx:pt idx="1000">162000</cx:pt>
          <cx:pt idx="1001">70000</cx:pt>
          <cx:pt idx="1002">55000</cx:pt>
          <cx:pt idx="1003">40500</cx:pt>
          <cx:pt idx="1004">164595</cx:pt>
          <cx:pt idx="1005">162000</cx:pt>
          <cx:pt idx="1006">125000</cx:pt>
          <cx:pt idx="1007">26000</cx:pt>
          <cx:pt idx="1008">1050000</cx:pt>
          <cx:pt idx="1009">1050000</cx:pt>
          <cx:pt idx="1010">112000</cx:pt>
          <cx:pt idx="1011">130000</cx:pt>
          <cx:pt idx="1012">145950</cx:pt>
          <cx:pt idx="1013">59950</cx:pt>
          <cx:pt idx="1014">29950</cx:pt>
          <cx:pt idx="1015">177000</cx:pt>
          <cx:pt idx="1016">146000</cx:pt>
          <cx:pt idx="1017">94950</cx:pt>
          <cx:pt idx="1018">229000</cx:pt>
          <cx:pt idx="1019">117752</cx:pt>
          <cx:pt idx="1020">94000</cx:pt>
          <cx:pt idx="1021">218000</cx:pt>
          <cx:pt idx="1022">124000</cx:pt>
          <cx:pt idx="1023">28500</cx:pt>
          <cx:pt idx="1024">72000</cx:pt>
          <cx:pt idx="1025">151952</cx:pt>
          <cx:pt idx="1026">132000</cx:pt>
          <cx:pt idx="1027">94995</cx:pt>
          <cx:pt idx="1028">60000</cx:pt>
          <cx:pt idx="1029">132000</cx:pt>
          <cx:pt idx="1030">69000</cx:pt>
          <cx:pt idx="1031">46500</cx:pt>
          <cx:pt idx="1032">96950</cx:pt>
          <cx:pt idx="1033">190000</cx:pt>
          <cx:pt idx="1034">157000</cx:pt>
          <cx:pt idx="1035">95000</cx:pt>
          <cx:pt idx="1036">39000</cx:pt>
          <cx:pt idx="1037">139000</cx:pt>
          <cx:pt idx="1038">53000</cx:pt>
          <cx:pt idx="1039">53000</cx:pt>
          <cx:pt idx="1040">91000</cx:pt>
          <cx:pt idx="1041">59950</cx:pt>
          <cx:pt idx="1042">91000</cx:pt>
          <cx:pt idx="1043">37750</cx:pt>
          <cx:pt idx="1044">149950</cx:pt>
          <cx:pt idx="1045">140000</cx:pt>
          <cx:pt idx="1046">38000</cx:pt>
          <cx:pt idx="1047">120603</cx:pt>
          <cx:pt idx="1048">185900</cx:pt>
          <cx:pt idx="1049">43000</cx:pt>
          <cx:pt idx="1050">34500</cx:pt>
          <cx:pt idx="1051">45500</cx:pt>
          <cx:pt idx="1052">129950</cx:pt>
          <cx:pt idx="1053">53000</cx:pt>
          <cx:pt idx="1054">76000</cx:pt>
          <cx:pt idx="1055">49500</cx:pt>
          <cx:pt idx="1056">25000</cx:pt>
          <cx:pt idx="1057">119950</cx:pt>
          <cx:pt idx="1058">88950</cx:pt>
          <cx:pt idx="1059">97500</cx:pt>
          <cx:pt idx="1060">129450</cx:pt>
          <cx:pt idx="1061">101500</cx:pt>
          <cx:pt idx="1062">100500</cx:pt>
          <cx:pt idx="1063">81500</cx:pt>
          <cx:pt idx="1064">173500</cx:pt>
          <cx:pt idx="1065">36950</cx:pt>
          <cx:pt idx="1066">41000</cx:pt>
          <cx:pt idx="1067">98950</cx:pt>
          <cx:pt idx="1068">174000</cx:pt>
          <cx:pt idx="1069">64500</cx:pt>
          <cx:pt idx="1070">51400</cx:pt>
          <cx:pt idx="1071">114750</cx:pt>
          <cx:pt idx="1072">198000</cx:pt>
          <cx:pt idx="1073">29950</cx:pt>
          <cx:pt idx="1074">15500</cx:pt>
          <cx:pt idx="1075">100000</cx:pt>
          <cx:pt idx="1076">57500</cx:pt>
          <cx:pt idx="1077">82500</cx:pt>
          <cx:pt idx="1078">125000</cx:pt>
          <cx:pt idx="1079">141000</cx:pt>
          <cx:pt idx="1080">179950</cx:pt>
          <cx:pt idx="1081">170000</cx:pt>
          <cx:pt idx="1082">34500</cx:pt>
          <cx:pt idx="1083">269995</cx:pt>
          <cx:pt idx="1084">145000</cx:pt>
          <cx:pt idx="1085">148000</cx:pt>
          <cx:pt idx="1086">65000</cx:pt>
          <cx:pt idx="1087">38250</cx:pt>
          <cx:pt idx="1088">153495</cx:pt>
          <cx:pt idx="1089">39950</cx:pt>
          <cx:pt idx="1090">175000</cx:pt>
          <cx:pt idx="1091">35000</cx:pt>
          <cx:pt idx="1092">320000</cx:pt>
          <cx:pt idx="1093">127000</cx:pt>
          <cx:pt idx="1094">210000</cx:pt>
          <cx:pt idx="1095">35000</cx:pt>
          <cx:pt idx="1096">152500</cx:pt>
          <cx:pt idx="1097">145000</cx:pt>
          <cx:pt idx="1098">57000</cx:pt>
          <cx:pt idx="1099">89995</cx:pt>
          <cx:pt idx="1100">177250</cx:pt>
          <cx:pt idx="1101">175000</cx:pt>
          <cx:pt idx="1102">44500</cx:pt>
          <cx:pt idx="1103">53995</cx:pt>
          <cx:pt idx="1104">269995</cx:pt>
          <cx:pt idx="1105">69000</cx:pt>
          <cx:pt idx="1106">103500</cx:pt>
          <cx:pt idx="1107">123500</cx:pt>
          <cx:pt idx="1108">125000</cx:pt>
          <cx:pt idx="1109">107000</cx:pt>
          <cx:pt idx="1110">124950</cx:pt>
          <cx:pt idx="1111">200000</cx:pt>
          <cx:pt idx="1112">75000</cx:pt>
          <cx:pt idx="1113">43500</cx:pt>
          <cx:pt idx="1114">187000</cx:pt>
          <cx:pt idx="1115">19000</cx:pt>
          <cx:pt idx="1116">139995</cx:pt>
          <cx:pt idx="1117">80000</cx:pt>
          <cx:pt idx="1118">35000</cx:pt>
          <cx:pt idx="1119">46500</cx:pt>
          <cx:pt idx="1120">69950</cx:pt>
          <cx:pt idx="1121">119500</cx:pt>
          <cx:pt idx="1122">102500</cx:pt>
          <cx:pt idx="1123">82750</cx:pt>
          <cx:pt idx="1124">116000</cx:pt>
          <cx:pt idx="1125">162000</cx:pt>
          <cx:pt idx="1126">27500</cx:pt>
          <cx:pt idx="1127">77500</cx:pt>
          <cx:pt idx="1128">44995</cx:pt>
          <cx:pt idx="1129">125000</cx:pt>
          <cx:pt idx="1130">140000</cx:pt>
          <cx:pt idx="1131">103750</cx:pt>
          <cx:pt idx="1132">59950</cx:pt>
          <cx:pt idx="1133">124999</cx:pt>
          <cx:pt idx="1134">133000</cx:pt>
          <cx:pt idx="1135">125000</cx:pt>
          <cx:pt idx="1136">93000</cx:pt>
          <cx:pt idx="1137">48500</cx:pt>
          <cx:pt idx="1138">44000</cx:pt>
          <cx:pt idx="1139">124000</cx:pt>
          <cx:pt idx="1140">66000</cx:pt>
          <cx:pt idx="1141">73500</cx:pt>
          <cx:pt idx="1142">95000</cx:pt>
          <cx:pt idx="1143">106000</cx:pt>
          <cx:pt idx="1144">269995</cx:pt>
          <cx:pt idx="1145">82000</cx:pt>
          <cx:pt idx="1146">38500</cx:pt>
          <cx:pt idx="1147">66450</cx:pt>
          <cx:pt idx="1148">47500</cx:pt>
          <cx:pt idx="1149">47500</cx:pt>
          <cx:pt idx="1150">65000</cx:pt>
          <cx:pt idx="1151">75000</cx:pt>
          <cx:pt idx="1152">76000</cx:pt>
          <cx:pt idx="1153">56000</cx:pt>
          <cx:pt idx="1154">129500</cx:pt>
          <cx:pt idx="1155">72495</cx:pt>
          <cx:pt idx="1156">72000</cx:pt>
          <cx:pt idx="1157">173500</cx:pt>
          <cx:pt idx="1158">62000</cx:pt>
          <cx:pt idx="1159">45500</cx:pt>
          <cx:pt idx="1160">278500</cx:pt>
          <cx:pt idx="1161">98950</cx:pt>
          <cx:pt idx="1162">149995</cx:pt>
          <cx:pt idx="1163">37500</cx:pt>
          <cx:pt idx="1164">199000</cx:pt>
          <cx:pt idx="1165">67250</cx:pt>
          <cx:pt idx="1166">117950</cx:pt>
          <cx:pt idx="1167">137000</cx:pt>
          <cx:pt idx="1168">137500</cx:pt>
          <cx:pt idx="1169">100000</cx:pt>
          <cx:pt idx="1170">67250</cx:pt>
          <cx:pt idx="1171">85500</cx:pt>
          <cx:pt idx="1172">160500</cx:pt>
          <cx:pt idx="1173">154995</cx:pt>
          <cx:pt idx="1174">36000</cx:pt>
          <cx:pt idx="1175">124000</cx:pt>
          <cx:pt idx="1176">154995</cx:pt>
          <cx:pt idx="1177">119500</cx:pt>
          <cx:pt idx="1178">124000</cx:pt>
          <cx:pt idx="1179">65000</cx:pt>
          <cx:pt idx="1180">79995</cx:pt>
          <cx:pt idx="1181">106000</cx:pt>
          <cx:pt idx="1182">126995</cx:pt>
          <cx:pt idx="1183">63000</cx:pt>
          <cx:pt idx="1184">187500</cx:pt>
          <cx:pt idx="1185">105000</cx:pt>
          <cx:pt idx="1186">94995</cx:pt>
          <cx:pt idx="1187">88000</cx:pt>
          <cx:pt idx="1188">84000</cx:pt>
          <cx:pt idx="1189">249995</cx:pt>
          <cx:pt idx="1190">130000</cx:pt>
          <cx:pt idx="1191">62950</cx:pt>
          <cx:pt idx="1192">128000</cx:pt>
          <cx:pt idx="1193">185000</cx:pt>
          <cx:pt idx="1194">84950</cx:pt>
          <cx:pt idx="1195">57000</cx:pt>
          <cx:pt idx="1196">190000</cx:pt>
          <cx:pt idx="1197">95500</cx:pt>
          <cx:pt idx="1198">18000</cx:pt>
          <cx:pt idx="1199">105000</cx:pt>
          <cx:pt idx="1200">195950</cx:pt>
          <cx:pt idx="1201">115000</cx:pt>
          <cx:pt idx="1202">140000</cx:pt>
          <cx:pt idx="1203">269995</cx:pt>
          <cx:pt idx="1204">102000</cx:pt>
          <cx:pt idx="1205">330000</cx:pt>
          <cx:pt idx="1206">28000</cx:pt>
          <cx:pt idx="1207">27500</cx:pt>
          <cx:pt idx="1208">154000</cx:pt>
          <cx:pt idx="1209">80500</cx:pt>
          <cx:pt idx="1210">5660000</cx:pt>
          <cx:pt idx="1211">20000</cx:pt>
          <cx:pt idx="1212">124000</cx:pt>
          <cx:pt idx="1213">77600</cx:pt>
          <cx:pt idx="1214">114000</cx:pt>
          <cx:pt idx="1215">148000</cx:pt>
          <cx:pt idx="1216">111500</cx:pt>
          <cx:pt idx="1217">28500</cx:pt>
          <cx:pt idx="1218">47300</cx:pt>
          <cx:pt idx="1219">66000</cx:pt>
          <cx:pt idx="1220">64500</cx:pt>
          <cx:pt idx="1221">82000</cx:pt>
          <cx:pt idx="1222">182000</cx:pt>
          <cx:pt idx="1223">152500</cx:pt>
          <cx:pt idx="1224">34750</cx:pt>
          <cx:pt idx="1225">58500</cx:pt>
          <cx:pt idx="1226">68250</cx:pt>
          <cx:pt idx="1227">92000</cx:pt>
          <cx:pt idx="1228">36000</cx:pt>
          <cx:pt idx="1229">165000</cx:pt>
          <cx:pt idx="1230">82500</cx:pt>
          <cx:pt idx="1231">177000</cx:pt>
          <cx:pt idx="1232">90000</cx:pt>
          <cx:pt idx="1233">42500</cx:pt>
          <cx:pt idx="1234">72000</cx:pt>
          <cx:pt idx="1235">38500</cx:pt>
          <cx:pt idx="1236">123000</cx:pt>
          <cx:pt idx="1237">125000</cx:pt>
          <cx:pt idx="1238">123000</cx:pt>
          <cx:pt idx="1239">120000</cx:pt>
          <cx:pt idx="1240">54000</cx:pt>
          <cx:pt idx="1241">66750</cx:pt>
          <cx:pt idx="1242">31500</cx:pt>
          <cx:pt idx="1243">64950</cx:pt>
          <cx:pt idx="1244">122000</cx:pt>
          <cx:pt idx="1245">63110</cx:pt>
          <cx:pt idx="1246">54000</cx:pt>
          <cx:pt idx="1247">32500</cx:pt>
          <cx:pt idx="1248">140000</cx:pt>
          <cx:pt idx="1249">123000</cx:pt>
          <cx:pt idx="1250">163500</cx:pt>
          <cx:pt idx="1251">41000</cx:pt>
          <cx:pt idx="1252">117500</cx:pt>
          <cx:pt idx="1253">140000</cx:pt>
          <cx:pt idx="1254">51000</cx:pt>
          <cx:pt idx="1255">65000</cx:pt>
          <cx:pt idx="1256">148000</cx:pt>
          <cx:pt idx="1257">66450</cx:pt>
          <cx:pt idx="1258">39950</cx:pt>
          <cx:pt idx="1259">169950</cx:pt>
          <cx:pt idx="1260">173750</cx:pt>
          <cx:pt idx="1261">78000</cx:pt>
          <cx:pt idx="1262">39000</cx:pt>
          <cx:pt idx="1263">114500</cx:pt>
          <cx:pt idx="1264">67000</cx:pt>
          <cx:pt idx="1265">24000</cx:pt>
          <cx:pt idx="1266">80000</cx:pt>
          <cx:pt idx="1267">59950</cx:pt>
          <cx:pt idx="1268">104700</cx:pt>
          <cx:pt idx="1269">160000</cx:pt>
          <cx:pt idx="1270">55000</cx:pt>
          <cx:pt idx="1271">108000</cx:pt>
          <cx:pt idx="1272">76995</cx:pt>
          <cx:pt idx="1273">139950</cx:pt>
          <cx:pt idx="1274">124500</cx:pt>
          <cx:pt idx="1275">41000</cx:pt>
          <cx:pt idx="1276">42000</cx:pt>
          <cx:pt idx="1277">66500</cx:pt>
          <cx:pt idx="1278">127500</cx:pt>
          <cx:pt idx="1279">184500</cx:pt>
          <cx:pt idx="1280">59000</cx:pt>
          <cx:pt idx="1281">177250</cx:pt>
          <cx:pt idx="1282">72000</cx:pt>
          <cx:pt idx="1283">124000</cx:pt>
          <cx:pt idx="1284">146950</cx:pt>
          <cx:pt idx="1285">198458</cx:pt>
          <cx:pt idx="1286">130000</cx:pt>
          <cx:pt idx="1287">44995</cx:pt>
          <cx:pt idx="1288">280000</cx:pt>
          <cx:pt idx="1289">160000</cx:pt>
          <cx:pt idx="1290">37500</cx:pt>
          <cx:pt idx="1291">125000</cx:pt>
          <cx:pt idx="1292">125000</cx:pt>
          <cx:pt idx="1293">178552</cx:pt>
          <cx:pt idx="1294">99995</cx:pt>
          <cx:pt idx="1295">69500</cx:pt>
          <cx:pt idx="1296">63995</cx:pt>
          <cx:pt idx="1297">115000</cx:pt>
          <cx:pt idx="1298">88500</cx:pt>
          <cx:pt idx="1299">32000</cx:pt>
          <cx:pt idx="1300">120000</cx:pt>
          <cx:pt idx="1301">190000</cx:pt>
          <cx:pt idx="1302">116500</cx:pt>
          <cx:pt idx="1303">269995</cx:pt>
          <cx:pt idx="1304">114500</cx:pt>
          <cx:pt idx="1305">115000</cx:pt>
          <cx:pt idx="1306">85995</cx:pt>
          <cx:pt idx="1307">98950</cx:pt>
          <cx:pt idx="1308">172500</cx:pt>
          <cx:pt idx="1309">72000</cx:pt>
          <cx:pt idx="1310">97000</cx:pt>
          <cx:pt idx="1311">106000</cx:pt>
          <cx:pt idx="1312">48000</cx:pt>
          <cx:pt idx="1313">92000</cx:pt>
          <cx:pt idx="1314">66000</cx:pt>
          <cx:pt idx="1315">85000</cx:pt>
          <cx:pt idx="1316">137000</cx:pt>
          <cx:pt idx="1317">197000</cx:pt>
          <cx:pt idx="1318">54950</cx:pt>
          <cx:pt idx="1319">165000</cx:pt>
          <cx:pt idx="1320">87500</cx:pt>
          <cx:pt idx="1321">64000</cx:pt>
          <cx:pt idx="1322">19500</cx:pt>
          <cx:pt idx="1323">94995</cx:pt>
          <cx:pt idx="1324">17000</cx:pt>
          <cx:pt idx="1325">44000</cx:pt>
          <cx:pt idx="1326">106000</cx:pt>
          <cx:pt idx="1327">59950</cx:pt>
          <cx:pt idx="1328">119000</cx:pt>
          <cx:pt idx="1329">176500</cx:pt>
          <cx:pt idx="1330">202995</cx:pt>
          <cx:pt idx="1331">68224</cx:pt>
          <cx:pt idx="1332">88000</cx:pt>
          <cx:pt idx="1333">49500</cx:pt>
          <cx:pt idx="1334">59500</cx:pt>
          <cx:pt idx="1335">57500</cx:pt>
          <cx:pt idx="1336">77250</cx:pt>
          <cx:pt idx="1337">300000</cx:pt>
          <cx:pt idx="1338">76500</cx:pt>
          <cx:pt idx="1339">102500</cx:pt>
          <cx:pt idx="1340">82650</cx:pt>
          <cx:pt idx="1341">106950</cx:pt>
          <cx:pt idx="1342">159995</cx:pt>
          <cx:pt idx="1343">112950</cx:pt>
          <cx:pt idx="1344">46500</cx:pt>
          <cx:pt idx="1345">51950</cx:pt>
          <cx:pt idx="1346">129000</cx:pt>
          <cx:pt idx="1347">59500</cx:pt>
          <cx:pt idx="1348">119000</cx:pt>
          <cx:pt idx="1349">70000</cx:pt>
          <cx:pt idx="1350">44995</cx:pt>
          <cx:pt idx="1351">158000</cx:pt>
          <cx:pt idx="1352">25000</cx:pt>
          <cx:pt idx="1353">81000</cx:pt>
          <cx:pt idx="1354">218000</cx:pt>
          <cx:pt idx="1355">68000</cx:pt>
          <cx:pt idx="1356">80000</cx:pt>
          <cx:pt idx="1357">162500</cx:pt>
          <cx:pt idx="1358">630000</cx:pt>
          <cx:pt idx="1359">172000</cx:pt>
          <cx:pt idx="1360">172000</cx:pt>
          <cx:pt idx="1361">110000</cx:pt>
          <cx:pt idx="1362">128950</cx:pt>
          <cx:pt idx="1363">220000</cx:pt>
          <cx:pt idx="1364">85000</cx:pt>
          <cx:pt idx="1365">120000</cx:pt>
          <cx:pt idx="1366">46500</cx:pt>
          <cx:pt idx="1367">61500</cx:pt>
          <cx:pt idx="1368">146500</cx:pt>
          <cx:pt idx="1369">115015</cx:pt>
          <cx:pt idx="1370">116000</cx:pt>
          <cx:pt idx="1371">112000</cx:pt>
          <cx:pt idx="1372">149950</cx:pt>
          <cx:pt idx="1373">76000</cx:pt>
          <cx:pt idx="1374">49500</cx:pt>
          <cx:pt idx="1375">116875</cx:pt>
          <cx:pt idx="1376">85000</cx:pt>
          <cx:pt idx="1377">146000</cx:pt>
          <cx:pt idx="1378">45000</cx:pt>
          <cx:pt idx="1379">76000</cx:pt>
          <cx:pt idx="1380">160000</cx:pt>
          <cx:pt idx="1381">37950</cx:pt>
          <cx:pt idx="1382">960000</cx:pt>
          <cx:pt idx="1383">134450</cx:pt>
          <cx:pt idx="1384">64000</cx:pt>
          <cx:pt idx="1385">56000</cx:pt>
          <cx:pt idx="1386">145000</cx:pt>
          <cx:pt idx="1387">146000</cx:pt>
          <cx:pt idx="1388">64000</cx:pt>
          <cx:pt idx="1389">157500</cx:pt>
          <cx:pt idx="1390">85000</cx:pt>
          <cx:pt idx="1391">54950</cx:pt>
          <cx:pt idx="1392">127000</cx:pt>
          <cx:pt idx="1393">124995</cx:pt>
          <cx:pt idx="1394">38000</cx:pt>
          <cx:pt idx="1395">143000</cx:pt>
          <cx:pt idx="1396">94950</cx:pt>
          <cx:pt idx="1397">75000</cx:pt>
          <cx:pt idx="1398">230000</cx:pt>
          <cx:pt idx="1399">127500</cx:pt>
          <cx:pt idx="1400">38450</cx:pt>
          <cx:pt idx="1401">48750</cx:pt>
          <cx:pt idx="1402">325000</cx:pt>
          <cx:pt idx="1403">125000</cx:pt>
          <cx:pt idx="1404">235000</cx:pt>
          <cx:pt idx="1405">132995</cx:pt>
          <cx:pt idx="1406">39000</cx:pt>
          <cx:pt idx="1407">960000</cx:pt>
          <cx:pt idx="1408">60000</cx:pt>
          <cx:pt idx="1409">145000</cx:pt>
          <cx:pt idx="1410">48000</cx:pt>
          <cx:pt idx="1411">43000</cx:pt>
          <cx:pt idx="1412">400000</cx:pt>
          <cx:pt idx="1413">33950</cx:pt>
          <cx:pt idx="1414">69000</cx:pt>
          <cx:pt idx="1415">98000</cx:pt>
          <cx:pt idx="1416">90500</cx:pt>
          <cx:pt idx="1417">41000</cx:pt>
          <cx:pt idx="1418">960000</cx:pt>
          <cx:pt idx="1419">98000</cx:pt>
          <cx:pt idx="1420">57050</cx:pt>
          <cx:pt idx="1421">203950</cx:pt>
          <cx:pt idx="1422">40000</cx:pt>
          <cx:pt idx="1423">135000</cx:pt>
          <cx:pt idx="1424">64950</cx:pt>
          <cx:pt idx="1425">165000</cx:pt>
          <cx:pt idx="1426">27000</cx:pt>
          <cx:pt idx="1427">80500</cx:pt>
          <cx:pt idx="1428">465000</cx:pt>
          <cx:pt idx="1429">60000</cx:pt>
          <cx:pt idx="1430">85000</cx:pt>
          <cx:pt idx="1431">87000</cx:pt>
          <cx:pt idx="1432">374995</cx:pt>
          <cx:pt idx="1433">127000</cx:pt>
          <cx:pt idx="1434">220000</cx:pt>
          <cx:pt idx="1435">168500</cx:pt>
          <cx:pt idx="1436">145000</cx:pt>
          <cx:pt idx="1437">25000</cx:pt>
          <cx:pt idx="1438">178995</cx:pt>
          <cx:pt idx="1439">184000</cx:pt>
          <cx:pt idx="1440">84500</cx:pt>
          <cx:pt idx="1441">106000</cx:pt>
          <cx:pt idx="1442">47000</cx:pt>
          <cx:pt idx="1443">46500</cx:pt>
          <cx:pt idx="1444">135000</cx:pt>
          <cx:pt idx="1445">48750</cx:pt>
          <cx:pt idx="1446">165000</cx:pt>
          <cx:pt idx="1447">113500</cx:pt>
          <cx:pt idx="1448">184950</cx:pt>
          <cx:pt idx="1449">77000</cx:pt>
          <cx:pt idx="1450">85000</cx:pt>
          <cx:pt idx="1451">43000</cx:pt>
          <cx:pt idx="1452">169950</cx:pt>
          <cx:pt idx="1453">61500</cx:pt>
          <cx:pt idx="1454">13000</cx:pt>
          <cx:pt idx="1455">110000</cx:pt>
          <cx:pt idx="1456">220000</cx:pt>
          <cx:pt idx="1457">27000</cx:pt>
          <cx:pt idx="1458">479000</cx:pt>
          <cx:pt idx="1459">289000</cx:pt>
          <cx:pt idx="1460">79995</cx:pt>
          <cx:pt idx="1461">159950</cx:pt>
          <cx:pt idx="1462">135000</cx:pt>
          <cx:pt idx="1463">34500</cx:pt>
          <cx:pt idx="1464">48000</cx:pt>
          <cx:pt idx="1465">135000</cx:pt>
          <cx:pt idx="1466">142000</cx:pt>
          <cx:pt idx="1467">139995</cx:pt>
          <cx:pt idx="1468">45000</cx:pt>
          <cx:pt idx="1469">70000</cx:pt>
          <cx:pt idx="1470">91950</cx:pt>
          <cx:pt idx="1471">87000</cx:pt>
          <cx:pt idx="1472">68000</cx:pt>
          <cx:pt idx="1473">129995</cx:pt>
          <cx:pt idx="1474">69995</cx:pt>
          <cx:pt idx="1475">29500</cx:pt>
          <cx:pt idx="1476">70000</cx:pt>
          <cx:pt idx="1477">42000</cx:pt>
          <cx:pt idx="1478">65000</cx:pt>
          <cx:pt idx="1479">154000</cx:pt>
          <cx:pt idx="1480">39950</cx:pt>
          <cx:pt idx="1481">113710</cx:pt>
          <cx:pt idx="1482">85950</cx:pt>
          <cx:pt idx="1483">127000</cx:pt>
          <cx:pt idx="1484">200000</cx:pt>
          <cx:pt idx="1485">78000</cx:pt>
          <cx:pt idx="1486">48000</cx:pt>
          <cx:pt idx="1487">390000</cx:pt>
          <cx:pt idx="1488">238000</cx:pt>
          <cx:pt idx="1489">58000</cx:pt>
          <cx:pt idx="1490">173500</cx:pt>
          <cx:pt idx="1491">265000</cx:pt>
          <cx:pt idx="1492">47000</cx:pt>
          <cx:pt idx="1493">203950</cx:pt>
          <cx:pt idx="1494">310000</cx:pt>
          <cx:pt idx="1495">70000</cx:pt>
          <cx:pt idx="1496">153500</cx:pt>
          <cx:pt idx="1497">79950</cx:pt>
          <cx:pt idx="1498">50950</cx:pt>
          <cx:pt idx="1499">120000</cx:pt>
          <cx:pt idx="1500">116000</cx:pt>
          <cx:pt idx="1501">305000</cx:pt>
          <cx:pt idx="1502">143500</cx:pt>
          <cx:pt idx="1503">67995</cx:pt>
          <cx:pt idx="1504">205000</cx:pt>
          <cx:pt idx="1505">48000</cx:pt>
          <cx:pt idx="1506">94500</cx:pt>
          <cx:pt idx="1507">56000</cx:pt>
          <cx:pt idx="1508">320000</cx:pt>
          <cx:pt idx="1509">55000</cx:pt>
          <cx:pt idx="1510">125000</cx:pt>
          <cx:pt idx="1511">137995</cx:pt>
          <cx:pt idx="1512">102500</cx:pt>
          <cx:pt idx="1513">192000</cx:pt>
          <cx:pt idx="1514">116000</cx:pt>
          <cx:pt idx="1515">89000</cx:pt>
          <cx:pt idx="1516">139995</cx:pt>
          <cx:pt idx="1517">36500</cx:pt>
          <cx:pt idx="1518">40000</cx:pt>
          <cx:pt idx="1519">127950</cx:pt>
          <cx:pt idx="1520">46000</cx:pt>
          <cx:pt idx="1521">49500</cx:pt>
          <cx:pt idx="1522">83000</cx:pt>
          <cx:pt idx="1523">85000</cx:pt>
          <cx:pt idx="1524">145400</cx:pt>
          <cx:pt idx="1525">320000</cx:pt>
          <cx:pt idx="1526">46500</cx:pt>
          <cx:pt idx="1527">85000</cx:pt>
          <cx:pt idx="1528">99750</cx:pt>
          <cx:pt idx="1529">88800</cx:pt>
          <cx:pt idx="1530">195000</cx:pt>
          <cx:pt idx="1531">31000</cx:pt>
          <cx:pt idx="1532">77000</cx:pt>
          <cx:pt idx="1533">20000</cx:pt>
          <cx:pt idx="1534">69450</cx:pt>
          <cx:pt idx="1535">139000</cx:pt>
          <cx:pt idx="1536">137500</cx:pt>
          <cx:pt idx="1537">38250</cx:pt>
          <cx:pt idx="1538">205000</cx:pt>
          <cx:pt idx="1539">115000</cx:pt>
          <cx:pt idx="1540">79995</cx:pt>
          <cx:pt idx="1541">95000</cx:pt>
          <cx:pt idx="1542">131450</cx:pt>
          <cx:pt idx="1543">128000</cx:pt>
          <cx:pt idx="1544">28250</cx:pt>
          <cx:pt idx="1545">40800</cx:pt>
          <cx:pt idx="1546">112000</cx:pt>
          <cx:pt idx="1547">44995</cx:pt>
          <cx:pt idx="1548">59950</cx:pt>
          <cx:pt idx="1549">44000</cx:pt>
          <cx:pt idx="1550">166000</cx:pt>
          <cx:pt idx="1551">44995</cx:pt>
          <cx:pt idx="1552">14500</cx:pt>
          <cx:pt idx="1553">37000</cx:pt>
          <cx:pt idx="1554">49500</cx:pt>
          <cx:pt idx="1555">46500</cx:pt>
          <cx:pt idx="1556">25500</cx:pt>
          <cx:pt idx="1557">142000</cx:pt>
          <cx:pt idx="1558">46000</cx:pt>
          <cx:pt idx="1559">130000</cx:pt>
          <cx:pt idx="1560">90000</cx:pt>
          <cx:pt idx="1561">104950</cx:pt>
          <cx:pt idx="1562">64000</cx:pt>
          <cx:pt idx="1563">75000</cx:pt>
          <cx:pt idx="1564">90000</cx:pt>
          <cx:pt idx="1565">35000</cx:pt>
          <cx:pt idx="1566">120000</cx:pt>
          <cx:pt idx="1567">223000</cx:pt>
          <cx:pt idx="1568">67000</cx:pt>
          <cx:pt idx="1569">465000</cx:pt>
          <cx:pt idx="1570">235000</cx:pt>
          <cx:pt idx="1571">159995</cx:pt>
          <cx:pt idx="1572">120000</cx:pt>
          <cx:pt idx="1573">123000</cx:pt>
          <cx:pt idx="1574">180000</cx:pt>
          <cx:pt idx="1575">114995</cx:pt>
          <cx:pt idx="1576">34500</cx:pt>
          <cx:pt idx="1577">103000</cx:pt>
          <cx:pt idx="1578">96500</cx:pt>
          <cx:pt idx="1579">133600</cx:pt>
          <cx:pt idx="1580">34950</cx:pt>
          <cx:pt idx="1581">51500</cx:pt>
          <cx:pt idx="1582">145995</cx:pt>
          <cx:pt idx="1583">124000</cx:pt>
          <cx:pt idx="1584">68995</cx:pt>
          <cx:pt idx="1585">43000</cx:pt>
          <cx:pt idx="1586">76000</cx:pt>
          <cx:pt idx="1587">175000</cx:pt>
          <cx:pt idx="1588">260000</cx:pt>
          <cx:pt idx="1589">229999</cx:pt>
          <cx:pt idx="1590">59900</cx:pt>
          <cx:pt idx="1591">47000</cx:pt>
          <cx:pt idx="1592">200000</cx:pt>
          <cx:pt idx="1593">145000</cx:pt>
          <cx:pt idx="1594">105000</cx:pt>
          <cx:pt idx="1595">67950</cx:pt>
          <cx:pt idx="1596">115000</cx:pt>
          <cx:pt idx="1597">220000</cx:pt>
          <cx:pt idx="1598">53000</cx:pt>
          <cx:pt idx="1599">59000</cx:pt>
          <cx:pt idx="1600">38500</cx:pt>
          <cx:pt idx="1601">154995</cx:pt>
          <cx:pt idx="1602">98000</cx:pt>
          <cx:pt idx="1603">92000</cx:pt>
          <cx:pt idx="1604">137995</cx:pt>
          <cx:pt idx="1605">25000</cx:pt>
          <cx:pt idx="1606">30000</cx:pt>
          <cx:pt idx="1607">76000</cx:pt>
          <cx:pt idx="1608">127950</cx:pt>
          <cx:pt idx="1609">74000</cx:pt>
          <cx:pt idx="1610">33000</cx:pt>
          <cx:pt idx="1611">171600</cx:pt>
          <cx:pt idx="1612">139500</cx:pt>
          <cx:pt idx="1613">49950</cx:pt>
          <cx:pt idx="1614">53000</cx:pt>
          <cx:pt idx="1615">112000</cx:pt>
          <cx:pt idx="1616">88000</cx:pt>
          <cx:pt idx="1617">74000</cx:pt>
          <cx:pt idx="1618">95000</cx:pt>
          <cx:pt idx="1619">97500</cx:pt>
          <cx:pt idx="1620">295000</cx:pt>
          <cx:pt idx="1621">85995</cx:pt>
          <cx:pt idx="1622">340000</cx:pt>
          <cx:pt idx="1623">123950</cx:pt>
          <cx:pt idx="1624">95000</cx:pt>
          <cx:pt idx="1625">28900</cx:pt>
          <cx:pt idx="1626">153000</cx:pt>
          <cx:pt idx="1627">163500</cx:pt>
          <cx:pt idx="1628">119950</cx:pt>
          <cx:pt idx="1629">41250</cx:pt>
          <cx:pt idx="1630">146950</cx:pt>
          <cx:pt idx="1631">57950</cx:pt>
          <cx:pt idx="1632">191895</cx:pt>
          <cx:pt idx="1633">180000</cx:pt>
          <cx:pt idx="1634">73000</cx:pt>
          <cx:pt idx="1635">192000</cx:pt>
          <cx:pt idx="1636">192000</cx:pt>
          <cx:pt idx="1637">105000</cx:pt>
          <cx:pt idx="1638">188000</cx:pt>
          <cx:pt idx="1639">139950</cx:pt>
          <cx:pt idx="1640">96000</cx:pt>
          <cx:pt idx="1641">169950</cx:pt>
          <cx:pt idx="1642">70000</cx:pt>
          <cx:pt idx="1643">149950</cx:pt>
          <cx:pt idx="1644">104650</cx:pt>
          <cx:pt idx="1645">144000</cx:pt>
          <cx:pt idx="1646">50950</cx:pt>
          <cx:pt idx="1647">135500</cx:pt>
          <cx:pt idx="1648">60714</cx:pt>
          <cx:pt idx="1649">96000</cx:pt>
          <cx:pt idx="1650">125000</cx:pt>
          <cx:pt idx="1651">67000</cx:pt>
          <cx:pt idx="1652">145000</cx:pt>
          <cx:pt idx="1653">138000</cx:pt>
          <cx:pt idx="1654">59500</cx:pt>
          <cx:pt idx="1655">46000</cx:pt>
          <cx:pt idx="1656">272000</cx:pt>
          <cx:pt idx="1657">69950</cx:pt>
          <cx:pt idx="1658">45000</cx:pt>
          <cx:pt idx="1659">178000</cx:pt>
          <cx:pt idx="1660">173950</cx:pt>
          <cx:pt idx="1661">128000</cx:pt>
          <cx:pt idx="1662">30000</cx:pt>
          <cx:pt idx="1663">87500</cx:pt>
          <cx:pt idx="1664">28900</cx:pt>
          <cx:pt idx="1665">92000</cx:pt>
          <cx:pt idx="1666">185000</cx:pt>
          <cx:pt idx="1667">46000</cx:pt>
          <cx:pt idx="1668">130000</cx:pt>
          <cx:pt idx="1669">97000</cx:pt>
          <cx:pt idx="1670">100000</cx:pt>
          <cx:pt idx="1671">42000</cx:pt>
          <cx:pt idx="1672">46950</cx:pt>
          <cx:pt idx="1673">28000</cx:pt>
          <cx:pt idx="1674">43000</cx:pt>
          <cx:pt idx="1675">59950</cx:pt>
          <cx:pt idx="1676">40000</cx:pt>
          <cx:pt idx="1677">75000</cx:pt>
          <cx:pt idx="1678">299995</cx:pt>
          <cx:pt idx="1679">169500</cx:pt>
          <cx:pt idx="1680">59137</cx:pt>
          <cx:pt idx="1681">92000</cx:pt>
          <cx:pt idx="1682">198000</cx:pt>
          <cx:pt idx="1683">348000</cx:pt>
          <cx:pt idx="1684">135000</cx:pt>
          <cx:pt idx="1685">110000</cx:pt>
          <cx:pt idx="1686">79950</cx:pt>
          <cx:pt idx="1687">78000</cx:pt>
          <cx:pt idx="1688">78000</cx:pt>
          <cx:pt idx="1689">100950</cx:pt>
          <cx:pt idx="1690">64500</cx:pt>
          <cx:pt idx="1691">66500</cx:pt>
          <cx:pt idx="1692">78000</cx:pt>
          <cx:pt idx="1693">85000</cx:pt>
          <cx:pt idx="1694">250000</cx:pt>
          <cx:pt idx="1695">55000</cx:pt>
          <cx:pt idx="1696">140000</cx:pt>
          <cx:pt idx="1697">210000</cx:pt>
          <cx:pt idx="1698">220000</cx:pt>
          <cx:pt idx="1699">157500</cx:pt>
          <cx:pt idx="1700">32950</cx:pt>
          <cx:pt idx="1701">149950</cx:pt>
          <cx:pt idx="1702">72000</cx:pt>
          <cx:pt idx="1703">89000</cx:pt>
          <cx:pt idx="1704">62000</cx:pt>
          <cx:pt idx="1705">230000</cx:pt>
          <cx:pt idx="1706">13600</cx:pt>
          <cx:pt idx="1707">81995</cx:pt>
          <cx:pt idx="1708">115000</cx:pt>
          <cx:pt idx="1709">98950</cx:pt>
          <cx:pt idx="1710">175000</cx:pt>
          <cx:pt idx="1711">64950</cx:pt>
          <cx:pt idx="1712">225000</cx:pt>
          <cx:pt idx="1713">119950</cx:pt>
          <cx:pt idx="1714">59000</cx:pt>
          <cx:pt idx="1715">66500</cx:pt>
          <cx:pt idx="1716">184000</cx:pt>
          <cx:pt idx="1717">30000</cx:pt>
          <cx:pt idx="1718">25000</cx:pt>
          <cx:pt idx="1719">29000</cx:pt>
          <cx:pt idx="1720">175000</cx:pt>
          <cx:pt idx="1721">48000</cx:pt>
          <cx:pt idx="1722">155995</cx:pt>
          <cx:pt idx="1723">85000</cx:pt>
          <cx:pt idx="1724">94995</cx:pt>
          <cx:pt idx="1725">69995</cx:pt>
          <cx:pt idx="1726">103950</cx:pt>
          <cx:pt idx="1727">70000</cx:pt>
          <cx:pt idx="1728">345000</cx:pt>
          <cx:pt idx="1729">83000</cx:pt>
          <cx:pt idx="1730">32950</cx:pt>
          <cx:pt idx="1731">195000</cx:pt>
          <cx:pt idx="1732">48000</cx:pt>
          <cx:pt idx="1733">86000</cx:pt>
          <cx:pt idx="1734">178000</cx:pt>
          <cx:pt idx="1735">39000</cx:pt>
          <cx:pt idx="1736">39950</cx:pt>
          <cx:pt idx="1737">115000</cx:pt>
          <cx:pt idx="1738">72500</cx:pt>
          <cx:pt idx="1739">123000</cx:pt>
          <cx:pt idx="1740">40500</cx:pt>
          <cx:pt idx="1741">135800</cx:pt>
          <cx:pt idx="1742">185000</cx:pt>
          <cx:pt idx="1743">155000</cx:pt>
          <cx:pt idx="1744">580000</cx:pt>
          <cx:pt idx="1745">82000</cx:pt>
          <cx:pt idx="1746">45500</cx:pt>
          <cx:pt idx="1747">44995</cx:pt>
          <cx:pt idx="1748">49750</cx:pt>
          <cx:pt idx="1749">79950</cx:pt>
          <cx:pt idx="1750">63000</cx:pt>
          <cx:pt idx="1751">111995</cx:pt>
          <cx:pt idx="1752">76500</cx:pt>
          <cx:pt idx="1753">115750</cx:pt>
          <cx:pt idx="1754">46500</cx:pt>
          <cx:pt idx="1755">38500</cx:pt>
          <cx:pt idx="1756">168000</cx:pt>
          <cx:pt idx="1757">115000</cx:pt>
          <cx:pt idx="1758">119000</cx:pt>
          <cx:pt idx="1759">86000</cx:pt>
          <cx:pt idx="1760">139995</cx:pt>
          <cx:pt idx="1761">148995</cx:pt>
          <cx:pt idx="1762">162500</cx:pt>
          <cx:pt idx="1763">43000</cx:pt>
          <cx:pt idx="1764">115000</cx:pt>
          <cx:pt idx="1765">156950</cx:pt>
          <cx:pt idx="1766">94950</cx:pt>
          <cx:pt idx="1767">92500</cx:pt>
          <cx:pt idx="1768">190000</cx:pt>
          <cx:pt idx="1769">134000</cx:pt>
          <cx:pt idx="1770">144000</cx:pt>
          <cx:pt idx="1771">155000</cx:pt>
          <cx:pt idx="1772">313000</cx:pt>
          <cx:pt idx="1773">88000</cx:pt>
          <cx:pt idx="1774">140000</cx:pt>
          <cx:pt idx="1775">105000</cx:pt>
          <cx:pt idx="1776">64000</cx:pt>
          <cx:pt idx="1777">40200</cx:pt>
          <cx:pt idx="1778">120000</cx:pt>
          <cx:pt idx="1779">42000</cx:pt>
          <cx:pt idx="1780">79500</cx:pt>
          <cx:pt idx="1781">190000</cx:pt>
          <cx:pt idx="1782">124000</cx:pt>
          <cx:pt idx="1783">104995</cx:pt>
          <cx:pt idx="1784">44995</cx:pt>
          <cx:pt idx="1785">58950</cx:pt>
          <cx:pt idx="1786">134950</cx:pt>
          <cx:pt idx="1787">200000</cx:pt>
          <cx:pt idx="1788">135000</cx:pt>
          <cx:pt idx="1789">120000</cx:pt>
          <cx:pt idx="1790">126950</cx:pt>
          <cx:pt idx="1791">44995</cx:pt>
          <cx:pt idx="1792">68750</cx:pt>
          <cx:pt idx="1793">164000</cx:pt>
          <cx:pt idx="1794">113950</cx:pt>
          <cx:pt idx="1795">192500</cx:pt>
          <cx:pt idx="1796">105000</cx:pt>
          <cx:pt idx="1797">107500</cx:pt>
          <cx:pt idx="1798">94950</cx:pt>
          <cx:pt idx="1799">46000</cx:pt>
          <cx:pt idx="1800">118000</cx:pt>
          <cx:pt idx="1801">10000</cx:pt>
          <cx:pt idx="1802">30000</cx:pt>
          <cx:pt idx="1803">85000</cx:pt>
          <cx:pt idx="1804">114500</cx:pt>
          <cx:pt idx="1805">54500</cx:pt>
          <cx:pt idx="1806">21650</cx:pt>
          <cx:pt idx="1807">27500</cx:pt>
          <cx:pt idx="1808">25000</cx:pt>
          <cx:pt idx="1809">174950</cx:pt>
          <cx:pt idx="1810">63500</cx:pt>
          <cx:pt idx="1811">85000</cx:pt>
          <cx:pt idx="1812">27995</cx:pt>
          <cx:pt idx="1813">111500</cx:pt>
          <cx:pt idx="1814">227500</cx:pt>
          <cx:pt idx="1815">80995</cx:pt>
          <cx:pt idx="1816">18000</cx:pt>
          <cx:pt idx="1817">58333</cx:pt>
          <cx:pt idx="1818">49000</cx:pt>
          <cx:pt idx="1819">39950</cx:pt>
          <cx:pt idx="1820">152500</cx:pt>
          <cx:pt idx="1821">169950</cx:pt>
          <cx:pt idx="1822">104950</cx:pt>
          <cx:pt idx="1823">42000</cx:pt>
          <cx:pt idx="1824">44500</cx:pt>
          <cx:pt idx="1825">243000</cx:pt>
          <cx:pt idx="1826">94500</cx:pt>
          <cx:pt idx="1827">108000</cx:pt>
          <cx:pt idx="1828">149950</cx:pt>
          <cx:pt idx="1829">100000</cx:pt>
          <cx:pt idx="1830">120000</cx:pt>
          <cx:pt idx="1831">10000</cx:pt>
          <cx:pt idx="1832">58950</cx:pt>
          <cx:pt idx="1833">146000</cx:pt>
          <cx:pt idx="1834">44000</cx:pt>
          <cx:pt idx="1835">84000</cx:pt>
          <cx:pt idx="1836">68000</cx:pt>
          <cx:pt idx="1837">122000</cx:pt>
          <cx:pt idx="1838">120000</cx:pt>
          <cx:pt idx="1839">295000</cx:pt>
          <cx:pt idx="1840">238000</cx:pt>
          <cx:pt idx="1841">77000</cx:pt>
          <cx:pt idx="1842">66000</cx:pt>
          <cx:pt idx="1843">108000</cx:pt>
          <cx:pt idx="1844">250000</cx:pt>
          <cx:pt idx="1845">100000</cx:pt>
          <cx:pt idx="1846">47000</cx:pt>
          <cx:pt idx="1847">118756</cx:pt>
          <cx:pt idx="1848">94950</cx:pt>
          <cx:pt idx="1849">97000</cx:pt>
          <cx:pt idx="1850">24000</cx:pt>
          <cx:pt idx="1851">119950</cx:pt>
          <cx:pt idx="1852">226500</cx:pt>
          <cx:pt idx="1853">125000</cx:pt>
          <cx:pt idx="1854">41000</cx:pt>
          <cx:pt idx="1855">78500</cx:pt>
          <cx:pt idx="1856">122000</cx:pt>
          <cx:pt idx="1857">115000</cx:pt>
          <cx:pt idx="1858">40750</cx:pt>
          <cx:pt idx="1859">45000</cx:pt>
          <cx:pt idx="1860">28500</cx:pt>
          <cx:pt idx="1861">25000</cx:pt>
          <cx:pt idx="1862">46950</cx:pt>
          <cx:pt idx="1863">124000</cx:pt>
          <cx:pt idx="1864">138000</cx:pt>
          <cx:pt idx="1865">154995</cx:pt>
          <cx:pt idx="1866">82500</cx:pt>
          <cx:pt idx="1867">60000</cx:pt>
          <cx:pt idx="1868">94950</cx:pt>
          <cx:pt idx="1869">138000</cx:pt>
          <cx:pt idx="1870">78000</cx:pt>
          <cx:pt idx="1871">269995</cx:pt>
          <cx:pt idx="1872">43950</cx:pt>
          <cx:pt idx="1873">145000</cx:pt>
          <cx:pt idx="1874">39000</cx:pt>
          <cx:pt idx="1875">85000</cx:pt>
          <cx:pt idx="1876">55500</cx:pt>
          <cx:pt idx="1877">88100</cx:pt>
          <cx:pt idx="1878">58500</cx:pt>
          <cx:pt idx="1879">37500</cx:pt>
          <cx:pt idx="1880">115000</cx:pt>
          <cx:pt idx="1881">44995</cx:pt>
          <cx:pt idx="1882">116000</cx:pt>
          <cx:pt idx="1883">153000</cx:pt>
          <cx:pt idx="1884">62000</cx:pt>
          <cx:pt idx="1885">79950</cx:pt>
          <cx:pt idx="1886">76000</cx:pt>
          <cx:pt idx="1887">111500</cx:pt>
          <cx:pt idx="1888">120000</cx:pt>
          <cx:pt idx="1889">84995</cx:pt>
          <cx:pt idx="1890">145000</cx:pt>
          <cx:pt idx="1891">73750</cx:pt>
          <cx:pt idx="1892">165000</cx:pt>
          <cx:pt idx="1893">34750</cx:pt>
          <cx:pt idx="1894">50000</cx:pt>
          <cx:pt idx="1895">128000</cx:pt>
          <cx:pt idx="1896">48000</cx:pt>
          <cx:pt idx="1897">51950</cx:pt>
          <cx:pt idx="1898">92350</cx:pt>
          <cx:pt idx="1899">162500</cx:pt>
          <cx:pt idx="1900">117500</cx:pt>
          <cx:pt idx="1901">129000</cx:pt>
          <cx:pt idx="1902">39995</cx:pt>
          <cx:pt idx="1903">108000</cx:pt>
          <cx:pt idx="1904">48000</cx:pt>
          <cx:pt idx="1905">132000</cx:pt>
          <cx:pt idx="1906">75000</cx:pt>
          <cx:pt idx="1907">135000</cx:pt>
          <cx:pt idx="1908">159950</cx:pt>
          <cx:pt idx="1909">106000</cx:pt>
          <cx:pt idx="1910">113950</cx:pt>
          <cx:pt idx="1911">168950</cx:pt>
          <cx:pt idx="1912">152500</cx:pt>
          <cx:pt idx="1913">30000</cx:pt>
          <cx:pt idx="1914">89950</cx:pt>
          <cx:pt idx="1915">146950</cx:pt>
          <cx:pt idx="1916">149950</cx:pt>
          <cx:pt idx="1917">55000</cx:pt>
          <cx:pt idx="1918">100000</cx:pt>
          <cx:pt idx="1919">110000</cx:pt>
          <cx:pt idx="1920">40000</cx:pt>
          <cx:pt idx="1921">38250</cx:pt>
          <cx:pt idx="1922">44500</cx:pt>
          <cx:pt idx="1923">64000</cx:pt>
          <cx:pt idx="1924">75500</cx:pt>
          <cx:pt idx="1925">110500</cx:pt>
          <cx:pt idx="1926">109000</cx:pt>
          <cx:pt idx="1927">119950</cx:pt>
          <cx:pt idx="1928">72000</cx:pt>
          <cx:pt idx="1929">137000</cx:pt>
          <cx:pt idx="1930">112000</cx:pt>
          <cx:pt idx="1931">80000</cx:pt>
          <cx:pt idx="1932">119500</cx:pt>
          <cx:pt idx="1933">97000</cx:pt>
          <cx:pt idx="1934">47500</cx:pt>
          <cx:pt idx="1935">40500</cx:pt>
          <cx:pt idx="1936">152500</cx:pt>
          <cx:pt idx="1937">67000</cx:pt>
          <cx:pt idx="1938">46500</cx:pt>
          <cx:pt idx="1939">269995</cx:pt>
          <cx:pt idx="1940">197000</cx:pt>
          <cx:pt idx="1941">190000</cx:pt>
          <cx:pt idx="1942">82000</cx:pt>
          <cx:pt idx="1943">75000</cx:pt>
          <cx:pt idx="1944">95000</cx:pt>
          <cx:pt idx="1945">138950</cx:pt>
          <cx:pt idx="1946">118603</cx:pt>
          <cx:pt idx="1947">208995</cx:pt>
          <cx:pt idx="1948">86000</cx:pt>
          <cx:pt idx="1949">107000</cx:pt>
          <cx:pt idx="1950">58500</cx:pt>
          <cx:pt idx="1951">85000</cx:pt>
          <cx:pt idx="1952">46500</cx:pt>
          <cx:pt idx="1953">92995</cx:pt>
          <cx:pt idx="1954">300000</cx:pt>
          <cx:pt idx="1955">204950</cx:pt>
          <cx:pt idx="1956">134950</cx:pt>
          <cx:pt idx="1957">186000</cx:pt>
          <cx:pt idx="1958">63000</cx:pt>
          <cx:pt idx="1959">51950</cx:pt>
          <cx:pt idx="1960">35700</cx:pt>
          <cx:pt idx="1961">105000</cx:pt>
          <cx:pt idx="1962">219950</cx:pt>
          <cx:pt idx="1963">169950</cx:pt>
          <cx:pt idx="1964">66000</cx:pt>
          <cx:pt idx="1965">162000</cx:pt>
          <cx:pt idx="1966">175000</cx:pt>
          <cx:pt idx="1967">115000</cx:pt>
          <cx:pt idx="1968">35000</cx:pt>
          <cx:pt idx="1969">123000</cx:pt>
          <cx:pt idx="1970">115000</cx:pt>
          <cx:pt idx="1971">116000</cx:pt>
          <cx:pt idx="1972">189000</cx:pt>
          <cx:pt idx="1973">120000</cx:pt>
          <cx:pt idx="1974">137500</cx:pt>
          <cx:pt idx="1975">172000</cx:pt>
          <cx:pt idx="1976">104950</cx:pt>
          <cx:pt idx="1977">40950</cx:pt>
          <cx:pt idx="1978">98000</cx:pt>
          <cx:pt idx="1979">32950</cx:pt>
          <cx:pt idx="1980">155950</cx:pt>
          <cx:pt idx="1981">81000</cx:pt>
          <cx:pt idx="1982">249950</cx:pt>
          <cx:pt idx="1983">250000</cx:pt>
          <cx:pt idx="1984">109000</cx:pt>
          <cx:pt idx="1985">69500</cx:pt>
          <cx:pt idx="1986">41500</cx:pt>
          <cx:pt idx="1987">119000</cx:pt>
          <cx:pt idx="1988">250000</cx:pt>
          <cx:pt idx="1989">282000</cx:pt>
          <cx:pt idx="1990">37500</cx:pt>
          <cx:pt idx="1991">212000</cx:pt>
          <cx:pt idx="1992">250000</cx:pt>
          <cx:pt idx="1993">260924</cx:pt>
          <cx:pt idx="1994">297500</cx:pt>
          <cx:pt idx="1995">131000</cx:pt>
          <cx:pt idx="1996">170000</cx:pt>
          <cx:pt idx="1997">75950</cx:pt>
          <cx:pt idx="1998">32250</cx:pt>
          <cx:pt idx="1999">95000</cx:pt>
          <cx:pt idx="2000">51500</cx:pt>
          <cx:pt idx="2001">20000</cx:pt>
          <cx:pt idx="2002">58500</cx:pt>
          <cx:pt idx="2003">127500</cx:pt>
          <cx:pt idx="2004">131450</cx:pt>
          <cx:pt idx="2005">90000</cx:pt>
          <cx:pt idx="2006">122500</cx:pt>
          <cx:pt idx="2007">156000</cx:pt>
          <cx:pt idx="2008">156000</cx:pt>
          <cx:pt idx="2009">159950</cx:pt>
          <cx:pt idx="2010">116500</cx:pt>
          <cx:pt idx="2011">125000</cx:pt>
          <cx:pt idx="2012">36950</cx:pt>
          <cx:pt idx="2013">100000</cx:pt>
          <cx:pt idx="2014">140000</cx:pt>
          <cx:pt idx="2015">119000</cx:pt>
          <cx:pt idx="2016">73000</cx:pt>
          <cx:pt idx="2017">125000</cx:pt>
          <cx:pt idx="2018">150000</cx:pt>
          <cx:pt idx="2019">66000</cx:pt>
          <cx:pt idx="2020">115000</cx:pt>
          <cx:pt idx="2021">130000</cx:pt>
          <cx:pt idx="2022">190000</cx:pt>
          <cx:pt idx="2023">147000</cx:pt>
          <cx:pt idx="2024">86000</cx:pt>
          <cx:pt idx="2025">120000</cx:pt>
          <cx:pt idx="2026">66000</cx:pt>
          <cx:pt idx="2027">125000</cx:pt>
          <cx:pt idx="2028">53000</cx:pt>
          <cx:pt idx="2029">61950</cx:pt>
          <cx:pt idx="2030">47000</cx:pt>
          <cx:pt idx="2031">120000</cx:pt>
          <cx:pt idx="2032">66000</cx:pt>
          <cx:pt idx="2033">155000</cx:pt>
          <cx:pt idx="2034">94950</cx:pt>
          <cx:pt idx="2035">220000</cx:pt>
          <cx:pt idx="2036">139950</cx:pt>
          <cx:pt idx="2037">42500</cx:pt>
          <cx:pt idx="2038">186000</cx:pt>
          <cx:pt idx="2039">157000</cx:pt>
          <cx:pt idx="2040">295000</cx:pt>
          <cx:pt idx="2041">310000</cx:pt>
          <cx:pt idx="2042">131500</cx:pt>
          <cx:pt idx="2043">175000</cx:pt>
          <cx:pt idx="2044">298000</cx:pt>
          <cx:pt idx="2045">390000</cx:pt>
          <cx:pt idx="2046">169000</cx:pt>
          <cx:pt idx="2047">69950</cx:pt>
          <cx:pt idx="2048">175000</cx:pt>
          <cx:pt idx="2049">39500</cx:pt>
          <cx:pt idx="2050">59950</cx:pt>
          <cx:pt idx="2051">69000</cx:pt>
          <cx:pt idx="2052">78000</cx:pt>
          <cx:pt idx="2053">35950</cx:pt>
          <cx:pt idx="2054">48000</cx:pt>
          <cx:pt idx="2055">310000</cx:pt>
          <cx:pt idx="2056">220000</cx:pt>
          <cx:pt idx="2057">282000</cx:pt>
          <cx:pt idx="2058">380000</cx:pt>
          <cx:pt idx="2059">335000</cx:pt>
          <cx:pt idx="2060">157500</cx:pt>
          <cx:pt idx="2061">232500</cx:pt>
          <cx:pt idx="2062">131500</cx:pt>
          <cx:pt idx="2063">32250</cx:pt>
          <cx:pt idx="2064">253500</cx:pt>
          <cx:pt idx="2065">218000</cx:pt>
          <cx:pt idx="2066">310000</cx:pt>
          <cx:pt idx="2067">400000</cx:pt>
          <cx:pt idx="2068">175000</cx:pt>
          <cx:pt idx="2069">232500</cx:pt>
          <cx:pt idx="2070">310000</cx:pt>
          <cx:pt idx="2071">232500</cx:pt>
          <cx:pt idx="2072">89803</cx:pt>
          <cx:pt idx="2073">175000</cx:pt>
          <cx:pt idx="2074">125000</cx:pt>
          <cx:pt idx="2075">310000</cx:pt>
          <cx:pt idx="2076">149995</cx:pt>
          <cx:pt idx="2077">62500</cx:pt>
          <cx:pt idx="2078">140000</cx:pt>
          <cx:pt idx="2079">106500</cx:pt>
          <cx:pt idx="2080">64995</cx:pt>
          <cx:pt idx="2081">48500</cx:pt>
          <cx:pt idx="2082">40000</cx:pt>
          <cx:pt idx="2083">106500</cx:pt>
          <cx:pt idx="2084">110000</cx:pt>
          <cx:pt idx="2085">219950</cx:pt>
          <cx:pt idx="2086">48495</cx:pt>
          <cx:pt idx="2087">115500</cx:pt>
          <cx:pt idx="2088">154000</cx:pt>
          <cx:pt idx="2089">133000</cx:pt>
          <cx:pt idx="2090">74000</cx:pt>
          <cx:pt idx="2091">65000</cx:pt>
          <cx:pt idx="2092">96950</cx:pt>
          <cx:pt idx="2093">30000</cx:pt>
          <cx:pt idx="2094">149950</cx:pt>
          <cx:pt idx="2095">73950</cx:pt>
          <cx:pt idx="2096">36950</cx:pt>
          <cx:pt idx="2097">220000</cx:pt>
          <cx:pt idx="2098">25000</cx:pt>
          <cx:pt idx="2099">87000</cx:pt>
          <cx:pt idx="2100">169950</cx:pt>
          <cx:pt idx="2101">130000</cx:pt>
          <cx:pt idx="2102">94000</cx:pt>
          <cx:pt idx="2103">84000</cx:pt>
          <cx:pt idx="2104">224995</cx:pt>
          <cx:pt idx="2105">95000</cx:pt>
          <cx:pt idx="2106">68500</cx:pt>
          <cx:pt idx="2107">100000</cx:pt>
          <cx:pt idx="2108">67000</cx:pt>
          <cx:pt idx="2109">250000</cx:pt>
          <cx:pt idx="2110">62500</cx:pt>
          <cx:pt idx="2111">115500</cx:pt>
          <cx:pt idx="2112">155000</cx:pt>
          <cx:pt idx="2113">74950</cx:pt>
          <cx:pt idx="2114">58000</cx:pt>
          <cx:pt idx="2115">48495</cx:pt>
          <cx:pt idx="2116">48950</cx:pt>
          <cx:pt idx="2117">355000</cx:pt>
          <cx:pt idx="2118">185000</cx:pt>
          <cx:pt idx="2119">131950</cx:pt>
          <cx:pt idx="2120">54750</cx:pt>
          <cx:pt idx="2121">157246</cx:pt>
          <cx:pt idx="2122">110000</cx:pt>
          <cx:pt idx="2123">74500</cx:pt>
          <cx:pt idx="2124">210000</cx:pt>
          <cx:pt idx="2125">257500</cx:pt>
          <cx:pt idx="2126">47950</cx:pt>
          <cx:pt idx="2127">116995</cx:pt>
          <cx:pt idx="2128">139995</cx:pt>
          <cx:pt idx="2129">58250</cx:pt>
          <cx:pt idx="2130">78950</cx:pt>
          <cx:pt idx="2131">35000</cx:pt>
          <cx:pt idx="2132">224950</cx:pt>
          <cx:pt idx="2133">198000</cx:pt>
          <cx:pt idx="2134">155000</cx:pt>
          <cx:pt idx="2135">209995</cx:pt>
          <cx:pt idx="2136">182500</cx:pt>
          <cx:pt idx="2137">89995</cx:pt>
          <cx:pt idx="2138">185000</cx:pt>
          <cx:pt idx="2139">125000</cx:pt>
          <cx:pt idx="2140">60000</cx:pt>
          <cx:pt idx="2141">32000</cx:pt>
          <cx:pt idx="2142">79950</cx:pt>
          <cx:pt idx="2143">205000</cx:pt>
          <cx:pt idx="2144">155000</cx:pt>
          <cx:pt idx="2145">62995</cx:pt>
          <cx:pt idx="2146">285000</cx:pt>
          <cx:pt idx="2147">95730</cx:pt>
          <cx:pt idx="2148">125000</cx:pt>
          <cx:pt idx="2149">42000</cx:pt>
          <cx:pt idx="2150">82000</cx:pt>
          <cx:pt idx="2151">229950</cx:pt>
          <cx:pt idx="2152">119950</cx:pt>
          <cx:pt idx="2153">35000</cx:pt>
          <cx:pt idx="2154">106000</cx:pt>
          <cx:pt idx="2155">105995</cx:pt>
          <cx:pt idx="2156">230000</cx:pt>
          <cx:pt idx="2157">100000</cx:pt>
          <cx:pt idx="2158">131000</cx:pt>
          <cx:pt idx="2159">44000</cx:pt>
          <cx:pt idx="2160">32000</cx:pt>
          <cx:pt idx="2161">249950</cx:pt>
          <cx:pt idx="2162">123500</cx:pt>
          <cx:pt idx="2163">108500</cx:pt>
          <cx:pt idx="2164">40000</cx:pt>
          <cx:pt idx="2165">117000</cx:pt>
          <cx:pt idx="2166">63000</cx:pt>
          <cx:pt idx="2167">210000</cx:pt>
          <cx:pt idx="2168">96500</cx:pt>
          <cx:pt idx="2169">157000</cx:pt>
          <cx:pt idx="2170">180000</cx:pt>
          <cx:pt idx="2171">69950</cx:pt>
          <cx:pt idx="2172">136000</cx:pt>
          <cx:pt idx="2173">39000</cx:pt>
          <cx:pt idx="2174">118500</cx:pt>
          <cx:pt idx="2175">163000</cx:pt>
          <cx:pt idx="2176">78000</cx:pt>
          <cx:pt idx="2177">64950</cx:pt>
          <cx:pt idx="2178">120000</cx:pt>
          <cx:pt idx="2179">77000</cx:pt>
          <cx:pt idx="2180">63000</cx:pt>
          <cx:pt idx="2181">41500</cx:pt>
          <cx:pt idx="2182">159995</cx:pt>
          <cx:pt idx="2183">162000</cx:pt>
          <cx:pt idx="2184">79900</cx:pt>
          <cx:pt idx="2185">115500</cx:pt>
          <cx:pt idx="2186">123000</cx:pt>
          <cx:pt idx="2187">130000</cx:pt>
          <cx:pt idx="2188">136995</cx:pt>
          <cx:pt idx="2189">187500</cx:pt>
          <cx:pt idx="2190">125000</cx:pt>
          <cx:pt idx="2191">130000</cx:pt>
          <cx:pt idx="2192">41500</cx:pt>
          <cx:pt idx="2193">48500</cx:pt>
          <cx:pt idx="2194">249950</cx:pt>
          <cx:pt idx="2195">68450</cx:pt>
          <cx:pt idx="2196">95000</cx:pt>
          <cx:pt idx="2197">229950</cx:pt>
          <cx:pt idx="2198">49500</cx:pt>
          <cx:pt idx="2199">162500</cx:pt>
          <cx:pt idx="2200">140000</cx:pt>
          <cx:pt idx="2201">130500</cx:pt>
          <cx:pt idx="2202">124950</cx:pt>
          <cx:pt idx="2203">223500</cx:pt>
          <cx:pt idx="2204">248000</cx:pt>
          <cx:pt idx="2205">114000</cx:pt>
          <cx:pt idx="2206">92000</cx:pt>
          <cx:pt idx="2207">93000</cx:pt>
          <cx:pt idx="2208">124000</cx:pt>
          <cx:pt idx="2209">150000</cx:pt>
          <cx:pt idx="2210">51950</cx:pt>
          <cx:pt idx="2211">165000</cx:pt>
          <cx:pt idx="2212">750000</cx:pt>
          <cx:pt idx="2213">40845</cx:pt>
          <cx:pt idx="2214">76500</cx:pt>
          <cx:pt idx="2215">97500</cx:pt>
          <cx:pt idx="2216">59950</cx:pt>
          <cx:pt idx="2217">97500</cx:pt>
          <cx:pt idx="2218">89000</cx:pt>
          <cx:pt idx="2219">81000</cx:pt>
          <cx:pt idx="2220">167000</cx:pt>
          <cx:pt idx="2221">27000</cx:pt>
          <cx:pt idx="2222">40500</cx:pt>
          <cx:pt idx="2223">41450</cx:pt>
          <cx:pt idx="2224">130000</cx:pt>
          <cx:pt idx="2225">70495</cx:pt>
          <cx:pt idx="2226">285000</cx:pt>
          <cx:pt idx="2227">75000</cx:pt>
          <cx:pt idx="2228">14500</cx:pt>
          <cx:pt idx="2229">124750</cx:pt>
          <cx:pt idx="2230">138000</cx:pt>
          <cx:pt idx="2231">58000</cx:pt>
          <cx:pt idx="2232">131995</cx:pt>
          <cx:pt idx="2233">185000</cx:pt>
          <cx:pt idx="2234">165000</cx:pt>
          <cx:pt idx="2235">46500</cx:pt>
          <cx:pt idx="2236">43000</cx:pt>
          <cx:pt idx="2237">97995</cx:pt>
          <cx:pt idx="2238">89950</cx:pt>
          <cx:pt idx="2239">85000</cx:pt>
          <cx:pt idx="2240">56000</cx:pt>
          <cx:pt idx="2241">85000</cx:pt>
          <cx:pt idx="2242">128000</cx:pt>
          <cx:pt idx="2243">72450</cx:pt>
          <cx:pt idx="2244">46500</cx:pt>
          <cx:pt idx="2245">46500</cx:pt>
          <cx:pt idx="2246">94500</cx:pt>
          <cx:pt idx="2247">44500</cx:pt>
          <cx:pt idx="2248">46500</cx:pt>
          <cx:pt idx="2249">52000</cx:pt>
          <cx:pt idx="2250">45000</cx:pt>
          <cx:pt idx="2251">125000</cx:pt>
          <cx:pt idx="2252">59995</cx:pt>
          <cx:pt idx="2253">30000</cx:pt>
          <cx:pt idx="2254">22420</cx:pt>
          <cx:pt idx="2255">66000</cx:pt>
          <cx:pt idx="2256">52000</cx:pt>
          <cx:pt idx="2257">45000</cx:pt>
          <cx:pt idx="2258">60000</cx:pt>
          <cx:pt idx="2259">43000</cx:pt>
          <cx:pt idx="2260">159950</cx:pt>
          <cx:pt idx="2261">124950</cx:pt>
          <cx:pt idx="2262">74950</cx:pt>
          <cx:pt idx="2263">78000</cx:pt>
          <cx:pt idx="2264">70000</cx:pt>
          <cx:pt idx="2265">106000</cx:pt>
          <cx:pt idx="2266">109950</cx:pt>
          <cx:pt idx="2267">89950</cx:pt>
          <cx:pt idx="2268">89000</cx:pt>
          <cx:pt idx="2269">60000</cx:pt>
          <cx:pt idx="2270">85995</cx:pt>
          <cx:pt idx="2271">237950</cx:pt>
          <cx:pt idx="2272">28000</cx:pt>
          <cx:pt idx="2273">435000</cx:pt>
          <cx:pt idx="2274">151000</cx:pt>
          <cx:pt idx="2275">99000</cx:pt>
          <cx:pt idx="2276">168000</cx:pt>
          <cx:pt idx="2277">80000</cx:pt>
          <cx:pt idx="2278">225000</cx:pt>
          <cx:pt idx="2279">249000</cx:pt>
          <cx:pt idx="2280">245000</cx:pt>
          <cx:pt idx="2281">82000</cx:pt>
          <cx:pt idx="2282">119000</cx:pt>
          <cx:pt idx="2283">440000</cx:pt>
          <cx:pt idx="2284">124000</cx:pt>
          <cx:pt idx="2285">146000</cx:pt>
          <cx:pt idx="2286">135000</cx:pt>
          <cx:pt idx="2287">145995</cx:pt>
          <cx:pt idx="2288">79500</cx:pt>
          <cx:pt idx="2289">55500</cx:pt>
          <cx:pt idx="2290">78750</cx:pt>
          <cx:pt idx="2291">49950</cx:pt>
          <cx:pt idx="2292">96000</cx:pt>
          <cx:pt idx="2293">229000</cx:pt>
          <cx:pt idx="2294">35000</cx:pt>
          <cx:pt idx="2295">28500</cx:pt>
          <cx:pt idx="2296">320000</cx:pt>
          <cx:pt idx="2297">56000</cx:pt>
          <cx:pt idx="2298">116500</cx:pt>
          <cx:pt idx="2299">175000</cx:pt>
          <cx:pt idx="2300">42000</cx:pt>
          <cx:pt idx="2301">42000</cx:pt>
          <cx:pt idx="2302">64000</cx:pt>
          <cx:pt idx="2303">42000</cx:pt>
          <cx:pt idx="2304">29950</cx:pt>
          <cx:pt idx="2305">135000</cx:pt>
          <cx:pt idx="2306">105995</cx:pt>
          <cx:pt idx="2307">38500</cx:pt>
          <cx:pt idx="2308">115500</cx:pt>
          <cx:pt idx="2309">43000</cx:pt>
          <cx:pt idx="2310">82500</cx:pt>
          <cx:pt idx="2311">74500</cx:pt>
          <cx:pt idx="2312">33000</cx:pt>
          <cx:pt idx="2313">85995</cx:pt>
          <cx:pt idx="2314">64500</cx:pt>
          <cx:pt idx="2315">81950</cx:pt>
          <cx:pt idx="2316">63000</cx:pt>
          <cx:pt idx="2317">97000</cx:pt>
          <cx:pt idx="2318">70000</cx:pt>
          <cx:pt idx="2319">139500</cx:pt>
          <cx:pt idx="2320">64500</cx:pt>
          <cx:pt idx="2321">50995</cx:pt>
          <cx:pt idx="2322">130000</cx:pt>
          <cx:pt idx="2323">46500</cx:pt>
          <cx:pt idx="2324">39000</cx:pt>
          <cx:pt idx="2325">154950</cx:pt>
          <cx:pt idx="2326">95500</cx:pt>
          <cx:pt idx="2327">73500</cx:pt>
          <cx:pt idx="2328">50950</cx:pt>
          <cx:pt idx="2329">25500</cx:pt>
          <cx:pt idx="2330">99950</cx:pt>
          <cx:pt idx="2331">81500</cx:pt>
          <cx:pt idx="2332">156950</cx:pt>
          <cx:pt idx="2333">73500</cx:pt>
          <cx:pt idx="2334">110000</cx:pt>
          <cx:pt idx="2335">80000</cx:pt>
          <cx:pt idx="2336">34950</cx:pt>
          <cx:pt idx="2337">98950</cx:pt>
          <cx:pt idx="2338">85000</cx:pt>
          <cx:pt idx="2339">277500</cx:pt>
          <cx:pt idx="2340">205000</cx:pt>
          <cx:pt idx="2341">124000</cx:pt>
          <cx:pt idx="2342">31500</cx:pt>
          <cx:pt idx="2343">75000</cx:pt>
          <cx:pt idx="2344">57500</cx:pt>
          <cx:pt idx="2345">110000</cx:pt>
          <cx:pt idx="2346">177000</cx:pt>
          <cx:pt idx="2347">55000</cx:pt>
          <cx:pt idx="2348">35000</cx:pt>
          <cx:pt idx="2349">309950</cx:pt>
          <cx:pt idx="2350">140000</cx:pt>
          <cx:pt idx="2351">53500</cx:pt>
          <cx:pt idx="2352">257000</cx:pt>
          <cx:pt idx="2353">216000</cx:pt>
          <cx:pt idx="2354">138032</cx:pt>
          <cx:pt idx="2355">175995</cx:pt>
          <cx:pt idx="2356">36500</cx:pt>
          <cx:pt idx="2357">169950</cx:pt>
          <cx:pt idx="2358">115500</cx:pt>
          <cx:pt idx="2359">60000</cx:pt>
          <cx:pt idx="2360">104000</cx:pt>
          <cx:pt idx="2361">299995</cx:pt>
          <cx:pt idx="2362">202000</cx:pt>
          <cx:pt idx="2363">121000</cx:pt>
          <cx:pt idx="2364">103000</cx:pt>
          <cx:pt idx="2365">134950</cx:pt>
          <cx:pt idx="2366">156000</cx:pt>
          <cx:pt idx="2367">80000</cx:pt>
          <cx:pt idx="2368">81000</cx:pt>
          <cx:pt idx="2369">134000</cx:pt>
          <cx:pt idx="2370">500000</cx:pt>
          <cx:pt idx="2371">67950</cx:pt>
          <cx:pt idx="2372">185000</cx:pt>
          <cx:pt idx="2373">160000</cx:pt>
          <cx:pt idx="2374">31500</cx:pt>
          <cx:pt idx="2375">112500</cx:pt>
          <cx:pt idx="2376">120000</cx:pt>
          <cx:pt idx="2377">172500</cx:pt>
          <cx:pt idx="2378">74000</cx:pt>
          <cx:pt idx="2379">55000</cx:pt>
          <cx:pt idx="2380">45000</cx:pt>
          <cx:pt idx="2381">39950</cx:pt>
          <cx:pt idx="2382">148000</cx:pt>
          <cx:pt idx="2383">57500</cx:pt>
          <cx:pt idx="2384">72000</cx:pt>
          <cx:pt idx="2385">124000</cx:pt>
          <cx:pt idx="2386">51500</cx:pt>
          <cx:pt idx="2387">114000</cx:pt>
          <cx:pt idx="2388">31500</cx:pt>
          <cx:pt idx="2389">114950</cx:pt>
          <cx:pt idx="2390">33950</cx:pt>
          <cx:pt idx="2391">115000</cx:pt>
          <cx:pt idx="2392">44950</cx:pt>
          <cx:pt idx="2393">57000</cx:pt>
          <cx:pt idx="2394">195000</cx:pt>
          <cx:pt idx="2395">82000</cx:pt>
          <cx:pt idx="2396">229950</cx:pt>
          <cx:pt idx="2397">145000</cx:pt>
          <cx:pt idx="2398">52500</cx:pt>
          <cx:pt idx="2399">70000</cx:pt>
          <cx:pt idx="2400">160000</cx:pt>
          <cx:pt idx="2401">89000</cx:pt>
          <cx:pt idx="2402">80000</cx:pt>
          <cx:pt idx="2403">84000</cx:pt>
          <cx:pt idx="2404">43000</cx:pt>
          <cx:pt idx="2405">85000</cx:pt>
          <cx:pt idx="2406">155000</cx:pt>
          <cx:pt idx="2407">107500</cx:pt>
          <cx:pt idx="2408">75000</cx:pt>
          <cx:pt idx="2409">39750</cx:pt>
          <cx:pt idx="2410">32950</cx:pt>
          <cx:pt idx="2411">89995</cx:pt>
          <cx:pt idx="2412">92500</cx:pt>
          <cx:pt idx="2413">93000</cx:pt>
          <cx:pt idx="2414">145000</cx:pt>
          <cx:pt idx="2415">120000</cx:pt>
          <cx:pt idx="2416">124000</cx:pt>
          <cx:pt idx="2417">64500</cx:pt>
          <cx:pt idx="2418">82000</cx:pt>
          <cx:pt idx="2419">89950</cx:pt>
          <cx:pt idx="2420">42000</cx:pt>
          <cx:pt idx="2421">122500</cx:pt>
          <cx:pt idx="2422">104750</cx:pt>
          <cx:pt idx="2423">115000</cx:pt>
          <cx:pt idx="2424">69950</cx:pt>
          <cx:pt idx="2425">29500</cx:pt>
          <cx:pt idx="2426">15500</cx:pt>
          <cx:pt idx="2427">81000</cx:pt>
          <cx:pt idx="2428">42500</cx:pt>
          <cx:pt idx="2429">104950</cx:pt>
          <cx:pt idx="2430">137500</cx:pt>
          <cx:pt idx="2431">250000</cx:pt>
          <cx:pt idx="2432">85000</cx:pt>
          <cx:pt idx="2433">143500</cx:pt>
          <cx:pt idx="2434">59950</cx:pt>
          <cx:pt idx="2435">104650</cx:pt>
          <cx:pt idx="2436">51000</cx:pt>
          <cx:pt idx="2437">26500</cx:pt>
          <cx:pt idx="2438">67500</cx:pt>
          <cx:pt idx="2439">32950</cx:pt>
          <cx:pt idx="2440">89000</cx:pt>
          <cx:pt idx="2441">104650</cx:pt>
          <cx:pt idx="2442">74000</cx:pt>
          <cx:pt idx="2443">37500</cx:pt>
          <cx:pt idx="2444">82500</cx:pt>
          <cx:pt idx="2445">48000</cx:pt>
          <cx:pt idx="2446">78500</cx:pt>
          <cx:pt idx="2447">59995</cx:pt>
          <cx:pt idx="2448">69000</cx:pt>
          <cx:pt idx="2449">151950</cx:pt>
          <cx:pt idx="2450">114000</cx:pt>
          <cx:pt idx="2451">174930</cx:pt>
          <cx:pt idx="2452">140280</cx:pt>
          <cx:pt idx="2453">79000</cx:pt>
          <cx:pt idx="2454">38000</cx:pt>
          <cx:pt idx="2455">78500</cx:pt>
          <cx:pt idx="2456">13600</cx:pt>
          <cx:pt idx="2457">222000</cx:pt>
          <cx:pt idx="2458">155000</cx:pt>
          <cx:pt idx="2459">305000</cx:pt>
          <cx:pt idx="2460">54450</cx:pt>
          <cx:pt idx="2461">97000</cx:pt>
          <cx:pt idx="2462">172000</cx:pt>
          <cx:pt idx="2463">94995</cx:pt>
          <cx:pt idx="2464">117000</cx:pt>
          <cx:pt idx="2465">116000</cx:pt>
          <cx:pt idx="2466">95000</cx:pt>
          <cx:pt idx="2467">103000</cx:pt>
          <cx:pt idx="2468">29500</cx:pt>
          <cx:pt idx="2469">115000</cx:pt>
          <cx:pt idx="2470">120000</cx:pt>
          <cx:pt idx="2471">44950</cx:pt>
          <cx:pt idx="2472">215000</cx:pt>
          <cx:pt idx="2473">115000</cx:pt>
          <cx:pt idx="2474">180000</cx:pt>
          <cx:pt idx="2475">33950</cx:pt>
          <cx:pt idx="2476">58000</cx:pt>
          <cx:pt idx="2477">75000</cx:pt>
          <cx:pt idx="2478">41500</cx:pt>
          <cx:pt idx="2479">30000</cx:pt>
          <cx:pt idx="2480">98950</cx:pt>
          <cx:pt idx="2481">36000</cx:pt>
          <cx:pt idx="2482">40500</cx:pt>
          <cx:pt idx="2483">89500</cx:pt>
          <cx:pt idx="2484">78000</cx:pt>
          <cx:pt idx="2485">33950</cx:pt>
          <cx:pt idx="2486">165000</cx:pt>
          <cx:pt idx="2487">181000</cx:pt>
          <cx:pt idx="2488">90000</cx:pt>
          <cx:pt idx="2489">119500</cx:pt>
          <cx:pt idx="2490">123500</cx:pt>
          <cx:pt idx="2491">156500</cx:pt>
          <cx:pt idx="2492">57500</cx:pt>
          <cx:pt idx="2493">237500</cx:pt>
          <cx:pt idx="2494">59950</cx:pt>
          <cx:pt idx="2495">97000</cx:pt>
          <cx:pt idx="2496">51500</cx:pt>
          <cx:pt idx="2497">165000</cx:pt>
          <cx:pt idx="2498">37000</cx:pt>
          <cx:pt idx="2499">55000</cx:pt>
          <cx:pt idx="2500">198458</cx:pt>
          <cx:pt idx="2501">115000</cx:pt>
          <cx:pt idx="2502">125000</cx:pt>
          <cx:pt idx="2503">77000</cx:pt>
          <cx:pt idx="2504">40000</cx:pt>
          <cx:pt idx="2505">206000</cx:pt>
          <cx:pt idx="2506">85000</cx:pt>
          <cx:pt idx="2507">65000</cx:pt>
          <cx:pt idx="2508">145000</cx:pt>
          <cx:pt idx="2509">73500</cx:pt>
          <cx:pt idx="2510">73500</cx:pt>
          <cx:pt idx="2511">156000</cx:pt>
          <cx:pt idx="2512">118000</cx:pt>
          <cx:pt idx="2513">128000</cx:pt>
          <cx:pt idx="2514">70000</cx:pt>
          <cx:pt idx="2515">38950</cx:pt>
          <cx:pt idx="2516">52000</cx:pt>
          <cx:pt idx="2517">49950</cx:pt>
          <cx:pt idx="2518">110000</cx:pt>
          <cx:pt idx="2519">27500</cx:pt>
          <cx:pt idx="2520">42500</cx:pt>
          <cx:pt idx="2521">119950</cx:pt>
          <cx:pt idx="2522">55950</cx:pt>
          <cx:pt idx="2523">110000</cx:pt>
          <cx:pt idx="2524">115750</cx:pt>
          <cx:pt idx="2525">97500</cx:pt>
          <cx:pt idx="2526">150000</cx:pt>
          <cx:pt idx="2527">121000</cx:pt>
          <cx:pt idx="2528">105000</cx:pt>
          <cx:pt idx="2529">59950</cx:pt>
          <cx:pt idx="2530">173500</cx:pt>
          <cx:pt idx="2531">90000</cx:pt>
          <cx:pt idx="2532">51500</cx:pt>
          <cx:pt idx="2533">65000</cx:pt>
          <cx:pt idx="2534">135000</cx:pt>
          <cx:pt idx="2535">411007</cx:pt>
          <cx:pt idx="2536">105000</cx:pt>
          <cx:pt idx="2537">95000</cx:pt>
          <cx:pt idx="2538">135000</cx:pt>
          <cx:pt idx="2539">73000</cx:pt>
          <cx:pt idx="2540">137950</cx:pt>
          <cx:pt idx="2541">215000</cx:pt>
          <cx:pt idx="2542">125000</cx:pt>
          <cx:pt idx="2543">69949</cx:pt>
          <cx:pt idx="2544">95000</cx:pt>
          <cx:pt idx="2545">125000</cx:pt>
          <cx:pt idx="2546">54000</cx:pt>
          <cx:pt idx="2547">70950</cx:pt>
          <cx:pt idx="2548">49000</cx:pt>
          <cx:pt idx="2549">180000</cx:pt>
          <cx:pt idx="2550">230000</cx:pt>
          <cx:pt idx="2551">135000</cx:pt>
          <cx:pt idx="2552">232500</cx:pt>
          <cx:pt idx="2553">119500</cx:pt>
          <cx:pt idx="2554">133495</cx:pt>
          <cx:pt idx="2555">43000</cx:pt>
          <cx:pt idx="2556">160000</cx:pt>
          <cx:pt idx="2557">160000</cx:pt>
          <cx:pt idx="2558">36000</cx:pt>
          <cx:pt idx="2559">45500</cx:pt>
          <cx:pt idx="2560">172500</cx:pt>
          <cx:pt idx="2561">78000</cx:pt>
          <cx:pt idx="2562">53800</cx:pt>
          <cx:pt idx="2563">29000</cx:pt>
          <cx:pt idx="2564">8000</cx:pt>
          <cx:pt idx="2565">94995</cx:pt>
          <cx:pt idx="2566">97000</cx:pt>
          <cx:pt idx="2567">41000</cx:pt>
          <cx:pt idx="2568">31000</cx:pt>
          <cx:pt idx="2569">140000</cx:pt>
          <cx:pt idx="2570">145950</cx:pt>
          <cx:pt idx="2571">89000</cx:pt>
          <cx:pt idx="2572">160000</cx:pt>
          <cx:pt idx="2573">40000</cx:pt>
          <cx:pt idx="2574">49950</cx:pt>
          <cx:pt idx="2575">97995</cx:pt>
          <cx:pt idx="2576">137000</cx:pt>
          <cx:pt idx="2577">59950</cx:pt>
          <cx:pt idx="2578">65000</cx:pt>
          <cx:pt idx="2579">162500</cx:pt>
          <cx:pt idx="2580">224000</cx:pt>
          <cx:pt idx="2581">77000</cx:pt>
          <cx:pt idx="2582">58080</cx:pt>
          <cx:pt idx="2583">31500</cx:pt>
          <cx:pt idx="2584">52000</cx:pt>
          <cx:pt idx="2585">76575</cx:pt>
          <cx:pt idx="2586">20000</cx:pt>
          <cx:pt idx="2587">30000</cx:pt>
          <cx:pt idx="2588">65000</cx:pt>
          <cx:pt idx="2589">34500</cx:pt>
          <cx:pt idx="2590">76575</cx:pt>
          <cx:pt idx="2591">90500</cx:pt>
          <cx:pt idx="2592">149950</cx:pt>
          <cx:pt idx="2593">29000</cx:pt>
          <cx:pt idx="2594">53000</cx:pt>
          <cx:pt idx="2595">73000</cx:pt>
          <cx:pt idx="2596">66950</cx:pt>
          <cx:pt idx="2597">115000</cx:pt>
          <cx:pt idx="2598">130000</cx:pt>
          <cx:pt idx="2599">53000</cx:pt>
          <cx:pt idx="2600">103500</cx:pt>
          <cx:pt idx="2601">184000</cx:pt>
          <cx:pt idx="2602">45000</cx:pt>
          <cx:pt idx="2603">154995</cx:pt>
          <cx:pt idx="2604">99500</cx:pt>
          <cx:pt idx="2605">157500</cx:pt>
          <cx:pt idx="2606">145000</cx:pt>
          <cx:pt idx="2607">45500</cx:pt>
          <cx:pt idx="2608">73500</cx:pt>
          <cx:pt idx="2609">160000</cx:pt>
          <cx:pt idx="2610">45750</cx:pt>
          <cx:pt idx="2611">63475</cx:pt>
          <cx:pt idx="2612">103000</cx:pt>
          <cx:pt idx="2613">40800</cx:pt>
          <cx:pt idx="2614">99950</cx:pt>
          <cx:pt idx="2615">160000</cx:pt>
          <cx:pt idx="2616">160950</cx:pt>
          <cx:pt idx="2617">39000</cx:pt>
          <cx:pt idx="2618">78500</cx:pt>
          <cx:pt idx="2619">40000</cx:pt>
          <cx:pt idx="2620">359000</cx:pt>
          <cx:pt idx="2621">136000</cx:pt>
          <cx:pt idx="2622">79950</cx:pt>
          <cx:pt idx="2623">33500</cx:pt>
          <cx:pt idx="2624">34995</cx:pt>
          <cx:pt idx="2625">30000</cx:pt>
          <cx:pt idx="2626">124995</cx:pt>
          <cx:pt idx="2627">144500</cx:pt>
          <cx:pt idx="2628">71950</cx:pt>
          <cx:pt idx="2629">30000</cx:pt>
          <cx:pt idx="2630">190000</cx:pt>
          <cx:pt idx="2631">118000</cx:pt>
          <cx:pt idx="2632">41000</cx:pt>
          <cx:pt idx="2633">127000</cx:pt>
          <cx:pt idx="2634">176500</cx:pt>
          <cx:pt idx="2635">167500</cx:pt>
          <cx:pt idx="2636">153950</cx:pt>
          <cx:pt idx="2637">76000</cx:pt>
          <cx:pt idx="2638">161000</cx:pt>
          <cx:pt idx="2639">124000</cx:pt>
          <cx:pt idx="2640">45000</cx:pt>
          <cx:pt idx="2641">133500</cx:pt>
          <cx:pt idx="2642">312500</cx:pt>
          <cx:pt idx="2643">54500</cx:pt>
          <cx:pt idx="2644">51500</cx:pt>
          <cx:pt idx="2645">112950</cx:pt>
          <cx:pt idx="2646">111995</cx:pt>
          <cx:pt idx="2647">99500</cx:pt>
          <cx:pt idx="2648">127000</cx:pt>
          <cx:pt idx="2649">130000</cx:pt>
          <cx:pt idx="2650">120000</cx:pt>
          <cx:pt idx="2651">120000</cx:pt>
          <cx:pt idx="2652">37000</cx:pt>
          <cx:pt idx="2653">42000</cx:pt>
          <cx:pt idx="2654">249995</cx:pt>
          <cx:pt idx="2655">79950</cx:pt>
          <cx:pt idx="2656">39500</cx:pt>
          <cx:pt idx="2657">45500</cx:pt>
          <cx:pt idx="2658">110500</cx:pt>
          <cx:pt idx="2659">85000</cx:pt>
          <cx:pt idx="2660">94995</cx:pt>
          <cx:pt idx="2661">87000</cx:pt>
          <cx:pt idx="2662">118745</cx:pt>
          <cx:pt idx="2663">43000</cx:pt>
          <cx:pt idx="2664">55500</cx:pt>
          <cx:pt idx="2665">138000</cx:pt>
          <cx:pt idx="2666">148950</cx:pt>
          <cx:pt idx="2667">99950</cx:pt>
          <cx:pt idx="2668">34000</cx:pt>
          <cx:pt idx="2669">66000</cx:pt>
          <cx:pt idx="2670">104950</cx:pt>
          <cx:pt idx="2671">130000</cx:pt>
          <cx:pt idx="2672">52950</cx:pt>
          <cx:pt idx="2673">185000</cx:pt>
          <cx:pt idx="2674">101250</cx:pt>
          <cx:pt idx="2675">114500</cx:pt>
          <cx:pt idx="2676">116000</cx:pt>
          <cx:pt idx="2677">85000</cx:pt>
          <cx:pt idx="2678">172500</cx:pt>
          <cx:pt idx="2679">99950</cx:pt>
          <cx:pt idx="2680">67000</cx:pt>
          <cx:pt idx="2681">135000</cx:pt>
          <cx:pt idx="2682">29890</cx:pt>
          <cx:pt idx="2683">15000</cx:pt>
          <cx:pt idx="2684">124000</cx:pt>
          <cx:pt idx="2685">47250</cx:pt>
          <cx:pt idx="2686">85000</cx:pt>
          <cx:pt idx="2687">73500</cx:pt>
          <cx:pt idx="2688">59950</cx:pt>
          <cx:pt idx="2689">45500</cx:pt>
          <cx:pt idx="2690">172500</cx:pt>
          <cx:pt idx="2691">39000</cx:pt>
          <cx:pt idx="2692">27000</cx:pt>
          <cx:pt idx="2693">205000</cx:pt>
          <cx:pt idx="2694">85995</cx:pt>
          <cx:pt idx="2695">119500</cx:pt>
          <cx:pt idx="2696">30500</cx:pt>
          <cx:pt idx="2697">210000</cx:pt>
          <cx:pt idx="2698">160000</cx:pt>
          <cx:pt idx="2699">138500</cx:pt>
          <cx:pt idx="2700">87000</cx:pt>
          <cx:pt idx="2701">162000</cx:pt>
          <cx:pt idx="2702">30500</cx:pt>
          <cx:pt idx="2703">47500</cx:pt>
          <cx:pt idx="2704">95000</cx:pt>
          <cx:pt idx="2705">74000</cx:pt>
          <cx:pt idx="2706">124999</cx:pt>
          <cx:pt idx="2707">37950</cx:pt>
          <cx:pt idx="2708">235000</cx:pt>
          <cx:pt idx="2709">79500</cx:pt>
          <cx:pt idx="2710">195000</cx:pt>
          <cx:pt idx="2711">88000</cx:pt>
          <cx:pt idx="2712">160000</cx:pt>
          <cx:pt idx="2713">43500</cx:pt>
          <cx:pt idx="2714">73500</cx:pt>
          <cx:pt idx="2715">142500</cx:pt>
          <cx:pt idx="2716">310000</cx:pt>
          <cx:pt idx="2717">87000</cx:pt>
          <cx:pt idx="2718">121000</cx:pt>
          <cx:pt idx="2719">85995</cx:pt>
          <cx:pt idx="2720">131450</cx:pt>
          <cx:pt idx="2721">145000</cx:pt>
          <cx:pt idx="2722">115000</cx:pt>
          <cx:pt idx="2723">125000</cx:pt>
          <cx:pt idx="2724">120000</cx:pt>
          <cx:pt idx="2725">41500</cx:pt>
          <cx:pt idx="2726">235000</cx:pt>
          <cx:pt idx="2727">104650</cx:pt>
          <cx:pt idx="2728">81500</cx:pt>
          <cx:pt idx="2729">156500</cx:pt>
          <cx:pt idx="2730">112950</cx:pt>
          <cx:pt idx="2731">178000</cx:pt>
          <cx:pt idx="2732">30500</cx:pt>
          <cx:pt idx="2733">84000</cx:pt>
          <cx:pt idx="2734">140280</cx:pt>
          <cx:pt idx="2735">124000</cx:pt>
          <cx:pt idx="2736">79500</cx:pt>
          <cx:pt idx="2737">119500</cx:pt>
          <cx:pt idx="2738">23950</cx:pt>
          <cx:pt idx="2739">76575</cx:pt>
          <cx:pt idx="2740">129950</cx:pt>
          <cx:pt idx="2741">140000</cx:pt>
          <cx:pt idx="2742">175000</cx:pt>
          <cx:pt idx="2743">125000</cx:pt>
          <cx:pt idx="2744">74000</cx:pt>
          <cx:pt idx="2745">89995</cx:pt>
          <cx:pt idx="2746">68000</cx:pt>
          <cx:pt idx="2747">31000</cx:pt>
          <cx:pt idx="2748">135000</cx:pt>
          <cx:pt idx="2749">53000</cx:pt>
          <cx:pt idx="2750">79950</cx:pt>
          <cx:pt idx="2751">74950</cx:pt>
          <cx:pt idx="2752">249995</cx:pt>
          <cx:pt idx="2753">125000</cx:pt>
          <cx:pt idx="2754">67000</cx:pt>
          <cx:pt idx="2755">41500</cx:pt>
          <cx:pt idx="2756">45000</cx:pt>
          <cx:pt idx="2757">51950</cx:pt>
          <cx:pt idx="2758">40000</cx:pt>
          <cx:pt idx="2759">115000</cx:pt>
          <cx:pt idx="2760">33000</cx:pt>
          <cx:pt idx="2761">89000</cx:pt>
          <cx:pt idx="2762">172500</cx:pt>
          <cx:pt idx="2763">47500</cx:pt>
          <cx:pt idx="2764">6000</cx:pt>
          <cx:pt idx="2765">96500</cx:pt>
          <cx:pt idx="2766">112000</cx:pt>
          <cx:pt idx="2767">147500</cx:pt>
          <cx:pt idx="2768">560000</cx:pt>
          <cx:pt idx="2769">200000</cx:pt>
          <cx:pt idx="2770">142495</cx:pt>
          <cx:pt idx="2771">106000</cx:pt>
          <cx:pt idx="2772">130000</cx:pt>
          <cx:pt idx="2773">162500</cx:pt>
          <cx:pt idx="2774">120000</cx:pt>
          <cx:pt idx="2775">70000</cx:pt>
          <cx:pt idx="2776">130000</cx:pt>
          <cx:pt idx="2777">32000</cx:pt>
          <cx:pt idx="2778">89000</cx:pt>
          <cx:pt idx="2779">67950</cx:pt>
          <cx:pt idx="2780">135000</cx:pt>
          <cx:pt idx="2781">29950</cx:pt>
          <cx:pt idx="2782">82500</cx:pt>
          <cx:pt idx="2783">42500</cx:pt>
          <cx:pt idx="2784">53500</cx:pt>
          <cx:pt idx="2785">43500</cx:pt>
          <cx:pt idx="2786">85000</cx:pt>
          <cx:pt idx="2787">99950</cx:pt>
          <cx:pt idx="2788">230000</cx:pt>
          <cx:pt idx="2789">48500</cx:pt>
          <cx:pt idx="2790">45000</cx:pt>
          <cx:pt idx="2791">43000</cx:pt>
          <cx:pt idx="2792">75000</cx:pt>
          <cx:pt idx="2793">115500</cx:pt>
          <cx:pt idx="2794">115000</cx:pt>
          <cx:pt idx="2795">104650</cx:pt>
          <cx:pt idx="2796">33950</cx:pt>
          <cx:pt idx="2797">145000</cx:pt>
          <cx:pt idx="2798">45000</cx:pt>
          <cx:pt idx="2799">59950</cx:pt>
          <cx:pt idx="2800">157500</cx:pt>
          <cx:pt idx="2801">29995</cx:pt>
          <cx:pt idx="2802">190000</cx:pt>
          <cx:pt idx="2803">30500</cx:pt>
          <cx:pt idx="2804">84950</cx:pt>
          <cx:pt idx="2805">106500</cx:pt>
          <cx:pt idx="2806">116000</cx:pt>
          <cx:pt idx="2807">116000</cx:pt>
          <cx:pt idx="2808">97500</cx:pt>
          <cx:pt idx="2809">110000</cx:pt>
          <cx:pt idx="2810">133000</cx:pt>
          <cx:pt idx="2811">59950</cx:pt>
          <cx:pt idx="2812">49995</cx:pt>
          <cx:pt idx="2813">101000</cx:pt>
          <cx:pt idx="2814">134000</cx:pt>
          <cx:pt idx="2815">146950</cx:pt>
          <cx:pt idx="2816">58000</cx:pt>
          <cx:pt idx="2817">53000</cx:pt>
          <cx:pt idx="2818">135000</cx:pt>
          <cx:pt idx="2819">102750</cx:pt>
          <cx:pt idx="2820">28000</cx:pt>
          <cx:pt idx="2821">79500</cx:pt>
          <cx:pt idx="2822">55950</cx:pt>
          <cx:pt idx="2823">124000</cx:pt>
          <cx:pt idx="2824">75000</cx:pt>
          <cx:pt idx="2825">91950</cx:pt>
          <cx:pt idx="2826">83700</cx:pt>
          <cx:pt idx="2827">182950</cx:pt>
          <cx:pt idx="2828">72000</cx:pt>
          <cx:pt idx="2829">139950</cx:pt>
          <cx:pt idx="2830">67950</cx:pt>
          <cx:pt idx="2831">114000</cx:pt>
          <cx:pt idx="2832">169950</cx:pt>
          <cx:pt idx="2833">60000</cx:pt>
          <cx:pt idx="2834">160000</cx:pt>
          <cx:pt idx="2835">51500</cx:pt>
          <cx:pt idx="2836">130000</cx:pt>
          <cx:pt idx="2837">228000</cx:pt>
          <cx:pt idx="2838">32995</cx:pt>
          <cx:pt idx="2839">47500</cx:pt>
          <cx:pt idx="2840">28500</cx:pt>
          <cx:pt idx="2841">242000</cx:pt>
          <cx:pt idx="2842">119000</cx:pt>
          <cx:pt idx="2843">28950</cx:pt>
          <cx:pt idx="2844">90000</cx:pt>
          <cx:pt idx="2845">139950</cx:pt>
          <cx:pt idx="2846">132000</cx:pt>
          <cx:pt idx="2847">195000</cx:pt>
          <cx:pt idx="2848">164000</cx:pt>
          <cx:pt idx="2849">53000</cx:pt>
          <cx:pt idx="2850">115000</cx:pt>
          <cx:pt idx="2851">16950</cx:pt>
          <cx:pt idx="2852">59995</cx:pt>
          <cx:pt idx="2853">138000</cx:pt>
          <cx:pt idx="2854">124999</cx:pt>
          <cx:pt idx="2855">198750</cx:pt>
          <cx:pt idx="2856">81500</cx:pt>
          <cx:pt idx="2857">214950</cx:pt>
          <cx:pt idx="2858">85995</cx:pt>
          <cx:pt idx="2859">195000</cx:pt>
          <cx:pt idx="2860">122500</cx:pt>
          <cx:pt idx="2861">87000</cx:pt>
          <cx:pt idx="2862">159950</cx:pt>
          <cx:pt idx="2863">154000</cx:pt>
          <cx:pt idx="2864">154995</cx:pt>
          <cx:pt idx="2865">242000</cx:pt>
          <cx:pt idx="2866">55000</cx:pt>
          <cx:pt idx="2867">365000</cx:pt>
          <cx:pt idx="2868">64000</cx:pt>
          <cx:pt idx="2869">204500</cx:pt>
          <cx:pt idx="2870">148000</cx:pt>
          <cx:pt idx="2871">63500</cx:pt>
          <cx:pt idx="2872">80000</cx:pt>
          <cx:pt idx="2873">135000</cx:pt>
          <cx:pt idx="2874">44950</cx:pt>
          <cx:pt idx="2875">270000</cx:pt>
          <cx:pt idx="2876">98950</cx:pt>
          <cx:pt idx="2877">77000</cx:pt>
          <cx:pt idx="2878">31000</cx:pt>
          <cx:pt idx="2879">119900</cx:pt>
          <cx:pt idx="2880">77000</cx:pt>
          <cx:pt idx="2881">27500</cx:pt>
          <cx:pt idx="2882">249000</cx:pt>
          <cx:pt idx="2883">92500</cx:pt>
          <cx:pt idx="2884">195000</cx:pt>
          <cx:pt idx="2885">114500</cx:pt>
          <cx:pt idx="2886">91000</cx:pt>
          <cx:pt idx="2887">117600</cx:pt>
          <cx:pt idx="2888">22000</cx:pt>
          <cx:pt idx="2889">89500</cx:pt>
          <cx:pt idx="2890">139000</cx:pt>
          <cx:pt idx="2891">49950</cx:pt>
          <cx:pt idx="2892">80500</cx:pt>
          <cx:pt idx="2893">30000</cx:pt>
          <cx:pt idx="2894">62000</cx:pt>
          <cx:pt idx="2895">17000</cx:pt>
          <cx:pt idx="2896">96995</cx:pt>
          <cx:pt idx="2897">142500</cx:pt>
          <cx:pt idx="2898">95000</cx:pt>
          <cx:pt idx="2899">6000</cx:pt>
          <cx:pt idx="2900">159500</cx:pt>
          <cx:pt idx="2901">175995</cx:pt>
          <cx:pt idx="2902">87500</cx:pt>
          <cx:pt idx="2903">116875</cx:pt>
          <cx:pt idx="2904">130000</cx:pt>
          <cx:pt idx="2905">126000</cx:pt>
          <cx:pt idx="2906">120000</cx:pt>
          <cx:pt idx="2907">146000</cx:pt>
          <cx:pt idx="2908">124000</cx:pt>
          <cx:pt idx="2909">30250</cx:pt>
          <cx:pt idx="2910">116500</cx:pt>
          <cx:pt idx="2911">105000</cx:pt>
          <cx:pt idx="2912">87000</cx:pt>
          <cx:pt idx="2913">118000</cx:pt>
          <cx:pt idx="2914">36000</cx:pt>
          <cx:pt idx="2915">89000</cx:pt>
          <cx:pt idx="2916">67000</cx:pt>
          <cx:pt idx="2917">95288</cx:pt>
          <cx:pt idx="2918">66000</cx:pt>
          <cx:pt idx="2919">60000</cx:pt>
          <cx:pt idx="2920">110000</cx:pt>
          <cx:pt idx="2921">28000</cx:pt>
          <cx:pt idx="2922">50000</cx:pt>
          <cx:pt idx="2923">52000</cx:pt>
          <cx:pt idx="2924">42000</cx:pt>
          <cx:pt idx="2925">130000</cx:pt>
          <cx:pt idx="2926">39995</cx:pt>
          <cx:pt idx="2927">135000</cx:pt>
          <cx:pt idx="2928">115000</cx:pt>
          <cx:pt idx="2929">82000</cx:pt>
          <cx:pt idx="2930">144000</cx:pt>
          <cx:pt idx="2931">282500</cx:pt>
          <cx:pt idx="2932">280000</cx:pt>
          <cx:pt idx="2933">79500</cx:pt>
          <cx:pt idx="2934">124000</cx:pt>
          <cx:pt idx="2935">149950</cx:pt>
          <cx:pt idx="2936">45000</cx:pt>
          <cx:pt idx="2937">112000</cx:pt>
          <cx:pt idx="2938">93000</cx:pt>
          <cx:pt idx="2939">65000</cx:pt>
          <cx:pt idx="2940">238000</cx:pt>
          <cx:pt idx="2941">145000</cx:pt>
          <cx:pt idx="2942">87000</cx:pt>
          <cx:pt idx="2943">77000</cx:pt>
          <cx:pt idx="2944">160000</cx:pt>
          <cx:pt idx="2945">59950</cx:pt>
          <cx:pt idx="2946">24500</cx:pt>
          <cx:pt idx="2947">159950</cx:pt>
          <cx:pt idx="2948">116875</cx:pt>
          <cx:pt idx="2949">115000</cx:pt>
          <cx:pt idx="2950">83250</cx:pt>
          <cx:pt idx="2951">104950</cx:pt>
          <cx:pt idx="2952">59950</cx:pt>
          <cx:pt idx="2953">59950</cx:pt>
          <cx:pt idx="2954">36000</cx:pt>
          <cx:pt idx="2955">285000</cx:pt>
          <cx:pt idx="2956">140000</cx:pt>
          <cx:pt idx="2957">89950</cx:pt>
          <cx:pt idx="2958">134500</cx:pt>
          <cx:pt idx="2959">122500</cx:pt>
          <cx:pt idx="2960">57500</cx:pt>
          <cx:pt idx="2961">147000</cx:pt>
          <cx:pt idx="2962">145000</cx:pt>
          <cx:pt idx="2963">68000</cx:pt>
          <cx:pt idx="2964">219950</cx:pt>
          <cx:pt idx="2965">51500</cx:pt>
          <cx:pt idx="2966">94000</cx:pt>
          <cx:pt idx="2967">76000</cx:pt>
          <cx:pt idx="2968">146500</cx:pt>
          <cx:pt idx="2969">133495</cx:pt>
          <cx:pt idx="2970">130000</cx:pt>
          <cx:pt idx="2971">140000</cx:pt>
          <cx:pt idx="2972">32500</cx:pt>
          <cx:pt idx="2973">170500</cx:pt>
          <cx:pt idx="2974">142000</cx:pt>
          <cx:pt idx="2975">62000</cx:pt>
          <cx:pt idx="2976">257000</cx:pt>
          <cx:pt idx="2977">137000</cx:pt>
          <cx:pt idx="2978">66950</cx:pt>
          <cx:pt idx="2979">113000</cx:pt>
          <cx:pt idx="2980">135000</cx:pt>
          <cx:pt idx="2981">229000</cx:pt>
          <cx:pt idx="2982">162000</cx:pt>
          <cx:pt idx="2983">71500</cx:pt>
          <cx:pt idx="2984">135000</cx:pt>
          <cx:pt idx="2985">152000</cx:pt>
          <cx:pt idx="2986">108000</cx:pt>
          <cx:pt idx="2987">74000</cx:pt>
          <cx:pt idx="2988">173000</cx:pt>
          <cx:pt idx="2989">148000</cx:pt>
          <cx:pt idx="2990">80500</cx:pt>
          <cx:pt idx="2991">135000</cx:pt>
          <cx:pt idx="2992">92000</cx:pt>
          <cx:pt idx="2993">120000</cx:pt>
          <cx:pt idx="2994">57500</cx:pt>
          <cx:pt idx="2995">78500</cx:pt>
          <cx:pt idx="2996">195995</cx:pt>
          <cx:pt idx="2997">79000</cx:pt>
          <cx:pt idx="2998">52000</cx:pt>
          <cx:pt idx="2999">121500</cx:pt>
          <cx:pt idx="3000">130000</cx:pt>
          <cx:pt idx="3001">230000</cx:pt>
          <cx:pt idx="3002">118000</cx:pt>
          <cx:pt idx="3003">205000</cx:pt>
          <cx:pt idx="3004">203000</cx:pt>
          <cx:pt idx="3005">237500</cx:pt>
          <cx:pt idx="3006">50000</cx:pt>
          <cx:pt idx="3007">111000</cx:pt>
          <cx:pt idx="3008">84950</cx:pt>
          <cx:pt idx="3009">94995</cx:pt>
          <cx:pt idx="3010">69500</cx:pt>
          <cx:pt idx="3011">124950</cx:pt>
          <cx:pt idx="3012">154450</cx:pt>
          <cx:pt idx="3013">165000</cx:pt>
          <cx:pt idx="3014">116000</cx:pt>
          <cx:pt idx="3015">104750</cx:pt>
          <cx:pt idx="3016">132500</cx:pt>
          <cx:pt idx="3017">240000</cx:pt>
          <cx:pt idx="3018">87465</cx:pt>
          <cx:pt idx="3019">31000</cx:pt>
          <cx:pt idx="3020">54450</cx:pt>
          <cx:pt idx="3021">160495</cx:pt>
          <cx:pt idx="3022">72000</cx:pt>
          <cx:pt idx="3023">59000</cx:pt>
          <cx:pt idx="3024">154995</cx:pt>
          <cx:pt idx="3025">205000</cx:pt>
          <cx:pt idx="3026">40500</cx:pt>
          <cx:pt idx="3027">104000</cx:pt>
          <cx:pt idx="3028">124495</cx:pt>
          <cx:pt idx="3029">94995</cx:pt>
          <cx:pt idx="3030">81950</cx:pt>
          <cx:pt idx="3031">98950</cx:pt>
          <cx:pt idx="3032">94950</cx:pt>
          <cx:pt idx="3033">116875</cx:pt>
          <cx:pt idx="3034">30000</cx:pt>
          <cx:pt idx="3035">104000</cx:pt>
          <cx:pt idx="3036">194950</cx:pt>
          <cx:pt idx="3037">25000</cx:pt>
          <cx:pt idx="3038">249950</cx:pt>
          <cx:pt idx="3039">144950</cx:pt>
          <cx:pt idx="3040">124000</cx:pt>
          <cx:pt idx="3041">90000</cx:pt>
          <cx:pt idx="3042">229000</cx:pt>
          <cx:pt idx="3043">230000</cx:pt>
          <cx:pt idx="3044">76950</cx:pt>
          <cx:pt idx="3045">80000</cx:pt>
          <cx:pt idx="3046">97500</cx:pt>
          <cx:pt idx="3047">122500</cx:pt>
          <cx:pt idx="3048">88950</cx:pt>
          <cx:pt idx="3049">36500</cx:pt>
          <cx:pt idx="3050">77000</cx:pt>
          <cx:pt idx="3051">15800</cx:pt>
          <cx:pt idx="3052">64500</cx:pt>
          <cx:pt idx="3053">67950</cx:pt>
          <cx:pt idx="3054">129995</cx:pt>
          <cx:pt idx="3055">150000</cx:pt>
          <cx:pt idx="3056">124000</cx:pt>
          <cx:pt idx="3057">115000</cx:pt>
          <cx:pt idx="3058">59000</cx:pt>
          <cx:pt idx="3059">68000</cx:pt>
          <cx:pt idx="3060">128500</cx:pt>
          <cx:pt idx="3061">87000</cx:pt>
          <cx:pt idx="3062">115000</cx:pt>
          <cx:pt idx="3063">9500</cx:pt>
          <cx:pt idx="3064">115000</cx:pt>
          <cx:pt idx="3065">54000</cx:pt>
          <cx:pt idx="3066">57500</cx:pt>
          <cx:pt idx="3067">195000</cx:pt>
          <cx:pt idx="3068">29995</cx:pt>
          <cx:pt idx="3069">134950</cx:pt>
          <cx:pt idx="3070">129750</cx:pt>
          <cx:pt idx="3071">79500</cx:pt>
          <cx:pt idx="3072">154995</cx:pt>
          <cx:pt idx="3073">120000</cx:pt>
          <cx:pt idx="3074">140000</cx:pt>
          <cx:pt idx="3075">114500</cx:pt>
          <cx:pt idx="3076">41500</cx:pt>
          <cx:pt idx="3077">19000</cx:pt>
          <cx:pt idx="3078">125000</cx:pt>
          <cx:pt idx="3079">36000</cx:pt>
          <cx:pt idx="3080">59950</cx:pt>
          <cx:pt idx="3081">72000</cx:pt>
          <cx:pt idx="3082">130000</cx:pt>
          <cx:pt idx="3083">60000</cx:pt>
          <cx:pt idx="3084">120000</cx:pt>
          <cx:pt idx="3085">12000</cx:pt>
          <cx:pt idx="3086">79950</cx:pt>
          <cx:pt idx="3087">67000</cx:pt>
          <cx:pt idx="3088">184500</cx:pt>
          <cx:pt idx="3089">125000</cx:pt>
          <cx:pt idx="3090">80000</cx:pt>
          <cx:pt idx="3091">83500</cx:pt>
          <cx:pt idx="3092">94995</cx:pt>
          <cx:pt idx="3093">236600</cx:pt>
          <cx:pt idx="3094">51000</cx:pt>
          <cx:pt idx="3095">115500</cx:pt>
          <cx:pt idx="3096">50050</cx:pt>
          <cx:pt idx="3097">79950</cx:pt>
          <cx:pt idx="3098">89950</cx:pt>
          <cx:pt idx="3099">165000</cx:pt>
          <cx:pt idx="3100">112500</cx:pt>
          <cx:pt idx="3101">123000</cx:pt>
          <cx:pt idx="3102">140000</cx:pt>
          <cx:pt idx="3103">99950</cx:pt>
          <cx:pt idx="3104">130000</cx:pt>
          <cx:pt idx="3105">170995</cx:pt>
          <cx:pt idx="3106">69000</cx:pt>
          <cx:pt idx="3107">172000</cx:pt>
          <cx:pt idx="3108">64000</cx:pt>
          <cx:pt idx="3109">59950</cx:pt>
          <cx:pt idx="3110">59950</cx:pt>
          <cx:pt idx="3111">162500</cx:pt>
          <cx:pt idx="3112">115000</cx:pt>
          <cx:pt idx="3113">158000</cx:pt>
          <cx:pt idx="3114">113500</cx:pt>
          <cx:pt idx="3115">57500</cx:pt>
          <cx:pt idx="3116">56995</cx:pt>
          <cx:pt idx="3117">144000</cx:pt>
          <cx:pt idx="3118">238000</cx:pt>
          <cx:pt idx="3119">82000</cx:pt>
          <cx:pt idx="3120">102750</cx:pt>
          <cx:pt idx="3121">14500</cx:pt>
          <cx:pt idx="3122">59000</cx:pt>
          <cx:pt idx="3123">141000</cx:pt>
          <cx:pt idx="3124">130000</cx:pt>
          <cx:pt idx="3125">112500</cx:pt>
          <cx:pt idx="3126">111500</cx:pt>
          <cx:pt idx="3127">180000</cx:pt>
          <cx:pt idx="3128">72500</cx:pt>
          <cx:pt idx="3129">110000</cx:pt>
          <cx:pt idx="3130">117000</cx:pt>
          <cx:pt idx="3131">175000</cx:pt>
          <cx:pt idx="3132">130000</cx:pt>
          <cx:pt idx="3133">180000</cx:pt>
          <cx:pt idx="3134">87465</cx:pt>
          <cx:pt idx="3135">147000</cx:pt>
          <cx:pt idx="3136">101000</cx:pt>
          <cx:pt idx="3137">89000</cx:pt>
          <cx:pt idx="3138">135850</cx:pt>
          <cx:pt idx="3139">56995</cx:pt>
          <cx:pt idx="3140">59500</cx:pt>
          <cx:pt idx="3141">18000</cx:pt>
          <cx:pt idx="3142">125000</cx:pt>
          <cx:pt idx="3143">42000</cx:pt>
          <cx:pt idx="3144">265000</cx:pt>
          <cx:pt idx="3145">189950</cx:pt>
          <cx:pt idx="3146">135000</cx:pt>
          <cx:pt idx="3147">98500</cx:pt>
          <cx:pt idx="3148">43000</cx:pt>
          <cx:pt idx="3149">69000</cx:pt>
          <cx:pt idx="3150">129995</cx:pt>
          <cx:pt idx="3151">270000</cx:pt>
          <cx:pt idx="3152">75000</cx:pt>
          <cx:pt idx="3153">116875</cx:pt>
          <cx:pt idx="3154">194950</cx:pt>
          <cx:pt idx="3155">219000</cx:pt>
          <cx:pt idx="3156">116000</cx:pt>
          <cx:pt idx="3157">94995</cx:pt>
          <cx:pt idx="3158">135000</cx:pt>
          <cx:pt idx="3159">65000</cx:pt>
          <cx:pt idx="3160">82500</cx:pt>
          <cx:pt idx="3161">140000</cx:pt>
          <cx:pt idx="3162">203950</cx:pt>
          <cx:pt idx="3163">120000</cx:pt>
          <cx:pt idx="3164">15500</cx:pt>
          <cx:pt idx="3165">203950</cx:pt>
          <cx:pt idx="3166">169950</cx:pt>
          <cx:pt idx="3167">82500</cx:pt>
          <cx:pt idx="3168">124950</cx:pt>
          <cx:pt idx="3169">79950</cx:pt>
          <cx:pt idx="3170">79250</cx:pt>
          <cx:pt idx="3171">43000</cx:pt>
          <cx:pt idx="3172">190000</cx:pt>
          <cx:pt idx="3173">107500</cx:pt>
          <cx:pt idx="3174">93000</cx:pt>
          <cx:pt idx="3175">49000</cx:pt>
          <cx:pt idx="3176">27950</cx:pt>
          <cx:pt idx="3177">44000</cx:pt>
          <cx:pt idx="3178">110000</cx:pt>
          <cx:pt idx="3179">124950</cx:pt>
          <cx:pt idx="3180">181000</cx:pt>
          <cx:pt idx="3181">150000</cx:pt>
          <cx:pt idx="3182">52500</cx:pt>
          <cx:pt idx="3183">32000</cx:pt>
          <cx:pt idx="3184">172000</cx:pt>
          <cx:pt idx="3185">73000</cx:pt>
          <cx:pt idx="3186">263000</cx:pt>
          <cx:pt idx="3187">77000</cx:pt>
          <cx:pt idx="3188">44500</cx:pt>
          <cx:pt idx="3189">85000</cx:pt>
          <cx:pt idx="3190">131000</cx:pt>
          <cx:pt idx="3191">57500</cx:pt>
          <cx:pt idx="3192">49950</cx:pt>
          <cx:pt idx="3193">77000</cx:pt>
          <cx:pt idx="3194">164950</cx:pt>
          <cx:pt idx="3195">43000</cx:pt>
          <cx:pt idx="3196">175000</cx:pt>
          <cx:pt idx="3197">19560</cx:pt>
          <cx:pt idx="3198">40000</cx:pt>
          <cx:pt idx="3199">122000</cx:pt>
          <cx:pt idx="3200">130000</cx:pt>
          <cx:pt idx="3201">131000</cx:pt>
          <cx:pt idx="3202">84995</cx:pt>
          <cx:pt idx="3203">95000</cx:pt>
          <cx:pt idx="3204">65000</cx:pt>
          <cx:pt idx="3205">137995</cx:pt>
          <cx:pt idx="3206">152995</cx:pt>
          <cx:pt idx="3207">95995</cx:pt>
          <cx:pt idx="3208">160000</cx:pt>
          <cx:pt idx="3209">139500</cx:pt>
          <cx:pt idx="3210">77000</cx:pt>
          <cx:pt idx="3211">46000</cx:pt>
          <cx:pt idx="3212">60000</cx:pt>
          <cx:pt idx="3213">178000</cx:pt>
          <cx:pt idx="3214">147950</cx:pt>
          <cx:pt idx="3215">105000</cx:pt>
          <cx:pt idx="3216">81950</cx:pt>
          <cx:pt idx="3217">182000</cx:pt>
          <cx:pt idx="3218">115000</cx:pt>
          <cx:pt idx="3219">194950</cx:pt>
          <cx:pt idx="3220">130000</cx:pt>
          <cx:pt idx="3221">90000</cx:pt>
          <cx:pt idx="3222">84950</cx:pt>
          <cx:pt idx="3223">100000</cx:pt>
          <cx:pt idx="3224">87000</cx:pt>
          <cx:pt idx="3225">85500</cx:pt>
          <cx:pt idx="3226">142000</cx:pt>
          <cx:pt idx="3227">175000</cx:pt>
          <cx:pt idx="3228">75000</cx:pt>
          <cx:pt idx="3229">35500</cx:pt>
          <cx:pt idx="3230">106000</cx:pt>
          <cx:pt idx="3231">165000</cx:pt>
          <cx:pt idx="3232">130000</cx:pt>
          <cx:pt idx="3233">47500</cx:pt>
          <cx:pt idx="3234">80500</cx:pt>
          <cx:pt idx="3235">118000</cx:pt>
          <cx:pt idx="3236">137000</cx:pt>
          <cx:pt idx="3237">74000</cx:pt>
          <cx:pt idx="3238">390000</cx:pt>
          <cx:pt idx="3239">74000</cx:pt>
          <cx:pt idx="3240">67500</cx:pt>
          <cx:pt idx="3241">32000</cx:pt>
          <cx:pt idx="3242">85500</cx:pt>
          <cx:pt idx="3243">95000</cx:pt>
          <cx:pt idx="3244">132950</cx:pt>
          <cx:pt idx="3245">65000</cx:pt>
          <cx:pt idx="3246">126500</cx:pt>
          <cx:pt idx="3247">118000</cx:pt>
          <cx:pt idx="3248">74000</cx:pt>
          <cx:pt idx="3249">124000</cx:pt>
          <cx:pt idx="3250">141000</cx:pt>
          <cx:pt idx="3251">185000</cx:pt>
          <cx:pt idx="3252">175000</cx:pt>
          <cx:pt idx="3253">39950</cx:pt>
          <cx:pt idx="3254">155000</cx:pt>
          <cx:pt idx="3255">106000</cx:pt>
          <cx:pt idx="3256">145000</cx:pt>
          <cx:pt idx="3257">67000</cx:pt>
          <cx:pt idx="3258">125000</cx:pt>
          <cx:pt idx="3259">25000</cx:pt>
          <cx:pt idx="3260">123000</cx:pt>
          <cx:pt idx="3261">125000</cx:pt>
          <cx:pt idx="3262">226000</cx:pt>
          <cx:pt idx="3263">150000</cx:pt>
          <cx:pt idx="3264">39950</cx:pt>
          <cx:pt idx="3265">116000</cx:pt>
          <cx:pt idx="3266">85000</cx:pt>
          <cx:pt idx="3267">124995</cx:pt>
          <cx:pt idx="3268">119500</cx:pt>
          <cx:pt idx="3269">39000</cx:pt>
          <cx:pt idx="3270">67600</cx:pt>
          <cx:pt idx="3271">43000</cx:pt>
          <cx:pt idx="3272">136000</cx:pt>
          <cx:pt idx="3273">120000</cx:pt>
          <cx:pt idx="3274">18000</cx:pt>
          <cx:pt idx="3275">116000</cx:pt>
          <cx:pt idx="3276">110000</cx:pt>
          <cx:pt idx="3277">94995</cx:pt>
          <cx:pt idx="3278">84995</cx:pt>
          <cx:pt idx="3279">124000</cx:pt>
          <cx:pt idx="3280">123000</cx:pt>
          <cx:pt idx="3281">102750</cx:pt>
          <cx:pt idx="3282">44000</cx:pt>
          <cx:pt idx="3283">65000</cx:pt>
          <cx:pt idx="3284">90000</cx:pt>
          <cx:pt idx="3285">95000</cx:pt>
          <cx:pt idx="3286">94995</cx:pt>
          <cx:pt idx="3287">205000</cx:pt>
          <cx:pt idx="3288">101500</cx:pt>
          <cx:pt idx="3289">140000</cx:pt>
          <cx:pt idx="3290">62000</cx:pt>
          <cx:pt idx="3291">105000</cx:pt>
          <cx:pt idx="3292">30000</cx:pt>
          <cx:pt idx="3293">399995</cx:pt>
          <cx:pt idx="3294">190000</cx:pt>
          <cx:pt idx="3295">56000</cx:pt>
          <cx:pt idx="3296">104000</cx:pt>
          <cx:pt idx="3297">220000</cx:pt>
          <cx:pt idx="3298">90000</cx:pt>
          <cx:pt idx="3299">102750</cx:pt>
          <cx:pt idx="3300">26995</cx:pt>
          <cx:pt idx="3301">104000</cx:pt>
          <cx:pt idx="3302">39500</cx:pt>
          <cx:pt idx="3303">60000</cx:pt>
          <cx:pt idx="3304">125000</cx:pt>
          <cx:pt idx="3305">103250</cx:pt>
          <cx:pt idx="3306">198000</cx:pt>
          <cx:pt idx="3307">122500</cx:pt>
          <cx:pt idx="3308">95000</cx:pt>
          <cx:pt idx="3309">257000</cx:pt>
          <cx:pt idx="3310">85000</cx:pt>
          <cx:pt idx="3311">74950</cx:pt>
          <cx:pt idx="3312">36000</cx:pt>
          <cx:pt idx="3313">650000</cx:pt>
          <cx:pt idx="3314">127500</cx:pt>
          <cx:pt idx="3315">66500</cx:pt>
          <cx:pt idx="3316">134995</cx:pt>
          <cx:pt idx="3317">48000</cx:pt>
          <cx:pt idx="3318">119950</cx:pt>
          <cx:pt idx="3319">180000</cx:pt>
          <cx:pt idx="3320">139950</cx:pt>
          <cx:pt idx="3321">44995</cx:pt>
          <cx:pt idx="3322">117500</cx:pt>
          <cx:pt idx="3323">290000</cx:pt>
          <cx:pt idx="3324">38000</cx:pt>
          <cx:pt idx="3325">50000</cx:pt>
          <cx:pt idx="3326">49000</cx:pt>
          <cx:pt idx="3327">190000</cx:pt>
          <cx:pt idx="3328">95000</cx:pt>
          <cx:pt idx="3329">46950</cx:pt>
          <cx:pt idx="3330">131500</cx:pt>
          <cx:pt idx="3331">83950</cx:pt>
          <cx:pt idx="3332">97995</cx:pt>
          <cx:pt idx="3333">115000</cx:pt>
          <cx:pt idx="3334">63995</cx:pt>
          <cx:pt idx="3335">130000</cx:pt>
          <cx:pt idx="3336">225000</cx:pt>
          <cx:pt idx="3337">18000</cx:pt>
          <cx:pt idx="3338">275000</cx:pt>
          <cx:pt idx="3339">64000</cx:pt>
          <cx:pt idx="3340">81500</cx:pt>
          <cx:pt idx="3341">119500</cx:pt>
          <cx:pt idx="3342">95000</cx:pt>
          <cx:pt idx="3343">64500</cx:pt>
          <cx:pt idx="3344">74250</cx:pt>
          <cx:pt idx="3345">138000</cx:pt>
          <cx:pt idx="3346">65000</cx:pt>
          <cx:pt idx="3347">37000</cx:pt>
          <cx:pt idx="3348">111500</cx:pt>
          <cx:pt idx="3349">42500</cx:pt>
          <cx:pt idx="3350">119500</cx:pt>
          <cx:pt idx="3351">34500</cx:pt>
          <cx:pt idx="3352">125000</cx:pt>
          <cx:pt idx="3353">46500</cx:pt>
          <cx:pt idx="3354">208750</cx:pt>
          <cx:pt idx="3355">82500</cx:pt>
          <cx:pt idx="3356">244995</cx:pt>
          <cx:pt idx="3357">49000</cx:pt>
          <cx:pt idx="3358">33000</cx:pt>
          <cx:pt idx="3359">180000</cx:pt>
          <cx:pt idx="3360">75000</cx:pt>
          <cx:pt idx="3361">129500</cx:pt>
          <cx:pt idx="3362">139950</cx:pt>
          <cx:pt idx="3363">74500</cx:pt>
          <cx:pt idx="3364">220000</cx:pt>
          <cx:pt idx="3365">87500</cx:pt>
          <cx:pt idx="3366">126000</cx:pt>
          <cx:pt idx="3367">30000</cx:pt>
          <cx:pt idx="3368">150000</cx:pt>
          <cx:pt idx="3369">139000</cx:pt>
          <cx:pt idx="3370">125000</cx:pt>
          <cx:pt idx="3371">850000</cx:pt>
          <cx:pt idx="3372">66000</cx:pt>
          <cx:pt idx="3373">77000</cx:pt>
          <cx:pt idx="3374">140000</cx:pt>
          <cx:pt idx="3375">227900</cx:pt>
          <cx:pt idx="3376">210000</cx:pt>
          <cx:pt idx="3377">169950</cx:pt>
          <cx:pt idx="3378">154000</cx:pt>
          <cx:pt idx="3379">49000</cx:pt>
          <cx:pt idx="3380">124000</cx:pt>
          <cx:pt idx="3381">61500</cx:pt>
          <cx:pt idx="3382">98495</cx:pt>
          <cx:pt idx="3383">127000</cx:pt>
          <cx:pt idx="3384">154000</cx:pt>
          <cx:pt idx="3385">145000</cx:pt>
          <cx:pt idx="3386">265000</cx:pt>
          <cx:pt idx="3387">119995</cx:pt>
          <cx:pt idx="3388">162000</cx:pt>
          <cx:pt idx="3389">95250</cx:pt>
          <cx:pt idx="3390">81995</cx:pt>
          <cx:pt idx="3391">107500</cx:pt>
          <cx:pt idx="3392">249999</cx:pt>
          <cx:pt idx="3393">127000</cx:pt>
          <cx:pt idx="3394">35000</cx:pt>
          <cx:pt idx="3395">148000</cx:pt>
          <cx:pt idx="3396">120000</cx:pt>
          <cx:pt idx="3397">116000</cx:pt>
          <cx:pt idx="3398">37500</cx:pt>
          <cx:pt idx="3399">115000</cx:pt>
          <cx:pt idx="3400">192000</cx:pt>
          <cx:pt idx="3401">107500</cx:pt>
          <cx:pt idx="3402">139950</cx:pt>
          <cx:pt idx="3403">29000</cx:pt>
          <cx:pt idx="3404">352000</cx:pt>
          <cx:pt idx="3405">114000</cx:pt>
          <cx:pt idx="3406">88000</cx:pt>
          <cx:pt idx="3407">38500</cx:pt>
          <cx:pt idx="3408">265000</cx:pt>
          <cx:pt idx="3409">100000</cx:pt>
          <cx:pt idx="3410">92500</cx:pt>
          <cx:pt idx="3411">80000</cx:pt>
          <cx:pt idx="3412">59950</cx:pt>
          <cx:pt idx="3413">169950</cx:pt>
          <cx:pt idx="3414">217000</cx:pt>
          <cx:pt idx="3415">63000</cx:pt>
          <cx:pt idx="3416">146950</cx:pt>
          <cx:pt idx="3417">182000</cx:pt>
          <cx:pt idx="3418">184000</cx:pt>
          <cx:pt idx="3419">143595</cx:pt>
          <cx:pt idx="3420">134000</cx:pt>
          <cx:pt idx="3421">290000</cx:pt>
          <cx:pt idx="3422">166000</cx:pt>
          <cx:pt idx="3423">131000</cx:pt>
          <cx:pt idx="3424">190000</cx:pt>
          <cx:pt idx="3425">150000</cx:pt>
          <cx:pt idx="3426">160000</cx:pt>
          <cx:pt idx="3427">110000</cx:pt>
          <cx:pt idx="3428">265000</cx:pt>
          <cx:pt idx="3429">321950</cx:pt>
          <cx:pt idx="3430">20000</cx:pt>
          <cx:pt idx="3431">49000</cx:pt>
          <cx:pt idx="3432">94995</cx:pt>
          <cx:pt idx="3433">122000</cx:pt>
          <cx:pt idx="3434">124995</cx:pt>
          <cx:pt idx="3435">67500</cx:pt>
          <cx:pt idx="3436">75000</cx:pt>
          <cx:pt idx="3437">84000</cx:pt>
          <cx:pt idx="3438">125000</cx:pt>
          <cx:pt idx="3439">195000</cx:pt>
          <cx:pt idx="3440">44500</cx:pt>
          <cx:pt idx="3441">150000</cx:pt>
          <cx:pt idx="3442">39000</cx:pt>
          <cx:pt idx="3443">135000</cx:pt>
          <cx:pt idx="3444">48000</cx:pt>
          <cx:pt idx="3445">164595</cx:pt>
          <cx:pt idx="3446">190000</cx:pt>
          <cx:pt idx="3447">215000</cx:pt>
          <cx:pt idx="3448">155000</cx:pt>
          <cx:pt idx="3449">108000</cx:pt>
          <cx:pt idx="3450">265000</cx:pt>
          <cx:pt idx="3451">35000</cx:pt>
          <cx:pt idx="3452">500000</cx:pt>
          <cx:pt idx="3453">135000</cx:pt>
          <cx:pt idx="3454">83000</cx:pt>
          <cx:pt idx="3455">92500</cx:pt>
          <cx:pt idx="3456">116000</cx:pt>
          <cx:pt idx="3457">115000</cx:pt>
          <cx:pt idx="3458">92500</cx:pt>
          <cx:pt idx="3459">67950</cx:pt>
          <cx:pt idx="3460">125000</cx:pt>
          <cx:pt idx="3461">107100</cx:pt>
          <cx:pt idx="3462">292000</cx:pt>
          <cx:pt idx="3463">257000</cx:pt>
          <cx:pt idx="3464">45000</cx:pt>
          <cx:pt idx="3465">70000</cx:pt>
          <cx:pt idx="3466">138000</cx:pt>
          <cx:pt idx="3467">137000</cx:pt>
          <cx:pt idx="3468">160000</cx:pt>
          <cx:pt idx="3469">142000</cx:pt>
          <cx:pt idx="3470">27000</cx:pt>
          <cx:pt idx="3471">190000</cx:pt>
          <cx:pt idx="3472">155250</cx:pt>
          <cx:pt idx="3473">10000</cx:pt>
          <cx:pt idx="3474">66000</cx:pt>
          <cx:pt idx="3475">21738</cx:pt>
          <cx:pt idx="3476">105000</cx:pt>
          <cx:pt idx="3477">172500</cx:pt>
          <cx:pt idx="3478">182500</cx:pt>
          <cx:pt idx="3479">186000</cx:pt>
          <cx:pt idx="3480">40000</cx:pt>
          <cx:pt idx="3481">122500</cx:pt>
          <cx:pt idx="3482">55000</cx:pt>
          <cx:pt idx="3483">195000</cx:pt>
          <cx:pt idx="3484">43000</cx:pt>
          <cx:pt idx="3485">43000</cx:pt>
          <cx:pt idx="3486">165000</cx:pt>
          <cx:pt idx="3487">43000</cx:pt>
          <cx:pt idx="3488">36000</cx:pt>
          <cx:pt idx="3489">139000</cx:pt>
          <cx:pt idx="3490">26000</cx:pt>
          <cx:pt idx="3491">480000</cx:pt>
          <cx:pt idx="3492">39000</cx:pt>
          <cx:pt idx="3493">100000</cx:pt>
          <cx:pt idx="3494">143000</cx:pt>
          <cx:pt idx="3495">110000</cx:pt>
          <cx:pt idx="3496">19124</cx:pt>
          <cx:pt idx="3497">37950</cx:pt>
          <cx:pt idx="3498">174995</cx:pt>
          <cx:pt idx="3499">55000</cx:pt>
          <cx:pt idx="3500">189995</cx:pt>
          <cx:pt idx="3501">98000</cx:pt>
          <cx:pt idx="3502">108000</cx:pt>
          <cx:pt idx="3503">102000</cx:pt>
          <cx:pt idx="3504">56950</cx:pt>
          <cx:pt idx="3505">51000</cx:pt>
          <cx:pt idx="3506">101000</cx:pt>
          <cx:pt idx="3507">64000</cx:pt>
          <cx:pt idx="3508">60000</cx:pt>
          <cx:pt idx="3509">119995</cx:pt>
          <cx:pt idx="3510">95000</cx:pt>
          <cx:pt idx="3511">76500</cx:pt>
          <cx:pt idx="3512">29000</cx:pt>
          <cx:pt idx="3513">84995</cx:pt>
          <cx:pt idx="3514">67950</cx:pt>
          <cx:pt idx="3515">85000</cx:pt>
          <cx:pt idx="3516">136000</cx:pt>
          <cx:pt idx="3517">139000</cx:pt>
          <cx:pt idx="3518">94995</cx:pt>
          <cx:pt idx="3519">119950</cx:pt>
          <cx:pt idx="3520">57950</cx:pt>
          <cx:pt idx="3521">154995</cx:pt>
          <cx:pt idx="3522">45500</cx:pt>
          <cx:pt idx="3523">35000</cx:pt>
          <cx:pt idx="3524">115000</cx:pt>
          <cx:pt idx="3525">172000</cx:pt>
          <cx:pt idx="3526">9500</cx:pt>
          <cx:pt idx="3527">54450</cx:pt>
          <cx:pt idx="3528">62000</cx:pt>
          <cx:pt idx="3529">124995</cx:pt>
          <cx:pt idx="3530">130000</cx:pt>
          <cx:pt idx="3531">123950</cx:pt>
          <cx:pt idx="3532">150000</cx:pt>
          <cx:pt idx="3533">64950</cx:pt>
          <cx:pt idx="3534">164595</cx:pt>
          <cx:pt idx="3535">119000</cx:pt>
          <cx:pt idx="3536">85995</cx:pt>
          <cx:pt idx="3537">79000</cx:pt>
          <cx:pt idx="3538">144995</cx:pt>
          <cx:pt idx="3539">76000</cx:pt>
          <cx:pt idx="3540">110000</cx:pt>
          <cx:pt idx="3541">167950</cx:pt>
          <cx:pt idx="3542">112000</cx:pt>
          <cx:pt idx="3543">85000</cx:pt>
          <cx:pt idx="3544">150000</cx:pt>
          <cx:pt idx="3545">295000</cx:pt>
          <cx:pt idx="3546">116995</cx:pt>
          <cx:pt idx="3547">90000</cx:pt>
          <cx:pt idx="3548">115000</cx:pt>
          <cx:pt idx="3549">59950</cx:pt>
          <cx:pt idx="3550">220000</cx:pt>
          <cx:pt idx="3551">127000</cx:pt>
          <cx:pt idx="3552">337000</cx:pt>
          <cx:pt idx="3553">35000</cx:pt>
          <cx:pt idx="3554">31250</cx:pt>
          <cx:pt idx="3555">430000</cx:pt>
          <cx:pt idx="3556">650000</cx:pt>
          <cx:pt idx="3557">230000</cx:pt>
          <cx:pt idx="3558">115000</cx:pt>
          <cx:pt idx="3559">72000</cx:pt>
          <cx:pt idx="3560">50000</cx:pt>
          <cx:pt idx="3561">119950</cx:pt>
          <cx:pt idx="3562">25600</cx:pt>
          <cx:pt idx="3563">150000</cx:pt>
          <cx:pt idx="3564">57500</cx:pt>
          <cx:pt idx="3565">154450</cx:pt>
          <cx:pt idx="3566">225000</cx:pt>
          <cx:pt idx="3567">82000</cx:pt>
          <cx:pt idx="3568">74000</cx:pt>
          <cx:pt idx="3569">32500</cx:pt>
          <cx:pt idx="3570">157500</cx:pt>
          <cx:pt idx="3571">39950</cx:pt>
          <cx:pt idx="3572">28500</cx:pt>
          <cx:pt idx="3573">51950</cx:pt>
          <cx:pt idx="3574">120000</cx:pt>
          <cx:pt idx="3575">142500</cx:pt>
          <cx:pt idx="3576">75000</cx:pt>
          <cx:pt idx="3577">40000</cx:pt>
          <cx:pt idx="3578">69995</cx:pt>
          <cx:pt idx="3579">45750</cx:pt>
          <cx:pt idx="3580">55950</cx:pt>
          <cx:pt idx="3581">122500</cx:pt>
          <cx:pt idx="3582">37950</cx:pt>
          <cx:pt idx="3583">149950</cx:pt>
          <cx:pt idx="3584">114950</cx:pt>
          <cx:pt idx="3585">59950</cx:pt>
          <cx:pt idx="3586">60000</cx:pt>
          <cx:pt idx="3587">219950</cx:pt>
          <cx:pt idx="3588">30500</cx:pt>
          <cx:pt idx="3589">76000</cx:pt>
          <cx:pt idx="3590">157500</cx:pt>
          <cx:pt idx="3591">142495</cx:pt>
          <cx:pt idx="3592">89000</cx:pt>
          <cx:pt idx="3593">35000</cx:pt>
          <cx:pt idx="3594">187000</cx:pt>
          <cx:pt idx="3595">175000</cx:pt>
          <cx:pt idx="3596">145000</cx:pt>
          <cx:pt idx="3597">51950</cx:pt>
          <cx:pt idx="3598">126995</cx:pt>
          <cx:pt idx="3599">77000</cx:pt>
          <cx:pt idx="3600">210000</cx:pt>
          <cx:pt idx="3601">124000</cx:pt>
          <cx:pt idx="3602">144000</cx:pt>
          <cx:pt idx="3603">31250</cx:pt>
          <cx:pt idx="3604">115000</cx:pt>
          <cx:pt idx="3605">40500</cx:pt>
          <cx:pt idx="3606">46000</cx:pt>
          <cx:pt idx="3607">40000</cx:pt>
          <cx:pt idx="3608">82000</cx:pt>
          <cx:pt idx="3609">47995</cx:pt>
          <cx:pt idx="3610">33000</cx:pt>
          <cx:pt idx="3611">108000</cx:pt>
          <cx:pt idx="3612">200000</cx:pt>
          <cx:pt idx="3613">36000</cx:pt>
          <cx:pt idx="3614">18000</cx:pt>
          <cx:pt idx="3615">40500</cx:pt>
          <cx:pt idx="3616">285000</cx:pt>
          <cx:pt idx="3617">211500</cx:pt>
          <cx:pt idx="3618">139000</cx:pt>
          <cx:pt idx="3619">282500</cx:pt>
          <cx:pt idx="3620">20000</cx:pt>
          <cx:pt idx="3621">82000</cx:pt>
          <cx:pt idx="3622">72750</cx:pt>
          <cx:pt idx="3623">27000</cx:pt>
          <cx:pt idx="3624">62950</cx:pt>
          <cx:pt idx="3625">15600</cx:pt>
          <cx:pt idx="3626">28000</cx:pt>
          <cx:pt idx="3627">88000</cx:pt>
          <cx:pt idx="3628">151500</cx:pt>
          <cx:pt idx="3629">471000</cx:pt>
          <cx:pt idx="3630">111500</cx:pt>
          <cx:pt idx="3631">90000</cx:pt>
          <cx:pt idx="3632">86995</cx:pt>
          <cx:pt idx="3633">70000</cx:pt>
          <cx:pt idx="3634">44000</cx:pt>
          <cx:pt idx="3635">134000</cx:pt>
          <cx:pt idx="3636">63000</cx:pt>
          <cx:pt idx="3637">198950</cx:pt>
          <cx:pt idx="3638">169950</cx:pt>
          <cx:pt idx="3639">25000</cx:pt>
          <cx:pt idx="3640">104750</cx:pt>
          <cx:pt idx="3641">79000</cx:pt>
          <cx:pt idx="3642">228000</cx:pt>
          <cx:pt idx="3643">142950</cx:pt>
          <cx:pt idx="3644">38000</cx:pt>
          <cx:pt idx="3645">135000</cx:pt>
          <cx:pt idx="3646">12950</cx:pt>
          <cx:pt idx="3647">46500</cx:pt>
          <cx:pt idx="3648">115000</cx:pt>
          <cx:pt idx="3649">165000</cx:pt>
          <cx:pt idx="3650">65000</cx:pt>
          <cx:pt idx="3651">98000</cx:pt>
          <cx:pt idx="3652">227950</cx:pt>
          <cx:pt idx="3653">193000</cx:pt>
          <cx:pt idx="3654">304000</cx:pt>
          <cx:pt idx="3655">152500</cx:pt>
          <cx:pt idx="3656">35000</cx:pt>
          <cx:pt idx="3657">70000</cx:pt>
          <cx:pt idx="3658">128950</cx:pt>
          <cx:pt idx="3659">154000</cx:pt>
          <cx:pt idx="3660">105000</cx:pt>
          <cx:pt idx="3661">112500</cx:pt>
          <cx:pt idx="3662">30500</cx:pt>
          <cx:pt idx="3663">64500</cx:pt>
          <cx:pt idx="3664">152500</cx:pt>
          <cx:pt idx="3665">35000</cx:pt>
          <cx:pt idx="3666">77000</cx:pt>
          <cx:pt idx="3667">64000</cx:pt>
          <cx:pt idx="3668">84950</cx:pt>
          <cx:pt idx="3669">75250</cx:pt>
          <cx:pt idx="3670">116875</cx:pt>
          <cx:pt idx="3671">44950</cx:pt>
          <cx:pt idx="3672">325000</cx:pt>
          <cx:pt idx="3673">79000</cx:pt>
          <cx:pt idx="3674">100000</cx:pt>
          <cx:pt idx="3675">76000</cx:pt>
          <cx:pt idx="3676">31250</cx:pt>
          <cx:pt idx="3677">154000</cx:pt>
          <cx:pt idx="3678">173500</cx:pt>
          <cx:pt idx="3679">175000</cx:pt>
          <cx:pt idx="3680">124500</cx:pt>
          <cx:pt idx="3681">70000</cx:pt>
          <cx:pt idx="3682">32950</cx:pt>
          <cx:pt idx="3683">67000</cx:pt>
          <cx:pt idx="3684">70000</cx:pt>
          <cx:pt idx="3685">39500</cx:pt>
          <cx:pt idx="3686">58950</cx:pt>
          <cx:pt idx="3687">174930</cx:pt>
          <cx:pt idx="3688">37650</cx:pt>
          <cx:pt idx="3689">137500</cx:pt>
          <cx:pt idx="3690">78000</cx:pt>
          <cx:pt idx="3691">120175</cx:pt>
          <cx:pt idx="3692">140000</cx:pt>
          <cx:pt idx="3693">154000</cx:pt>
          <cx:pt idx="3694">83950</cx:pt>
          <cx:pt idx="3695">68250</cx:pt>
          <cx:pt idx="3696">84000</cx:pt>
          <cx:pt idx="3697">138000</cx:pt>
          <cx:pt idx="3698">115000</cx:pt>
          <cx:pt idx="3699">115000</cx:pt>
          <cx:pt idx="3700">104650</cx:pt>
          <cx:pt idx="3701">72950</cx:pt>
          <cx:pt idx="3702">59995</cx:pt>
          <cx:pt idx="3703">27000</cx:pt>
          <cx:pt idx="3704">57000</cx:pt>
          <cx:pt idx="3705">87000</cx:pt>
          <cx:pt idx="3706">178000</cx:pt>
          <cx:pt idx="3707">41500</cx:pt>
          <cx:pt idx="3708">560000</cx:pt>
          <cx:pt idx="3709">40500</cx:pt>
          <cx:pt idx="3710">155000</cx:pt>
          <cx:pt idx="3711">48000</cx:pt>
          <cx:pt idx="3712">177500</cx:pt>
          <cx:pt idx="3713">68000</cx:pt>
          <cx:pt idx="3714">66000</cx:pt>
          <cx:pt idx="3715">124995</cx:pt>
          <cx:pt idx="3716">69995</cx:pt>
          <cx:pt idx="3717">107500</cx:pt>
          <cx:pt idx="3718">202000</cx:pt>
          <cx:pt idx="3719">116000</cx:pt>
          <cx:pt idx="3720">95950</cx:pt>
          <cx:pt idx="3721">70000</cx:pt>
          <cx:pt idx="3722">35000</cx:pt>
          <cx:pt idx="3723">59137</cx:pt>
          <cx:pt idx="3724">145000</cx:pt>
          <cx:pt idx="3725">82500</cx:pt>
          <cx:pt idx="3726">87500</cx:pt>
          <cx:pt idx="3727">154000</cx:pt>
          <cx:pt idx="3728">165000</cx:pt>
          <cx:pt idx="3729">133000</cx:pt>
          <cx:pt idx="3730">42500</cx:pt>
          <cx:pt idx="3731">152500</cx:pt>
          <cx:pt idx="3732">48000</cx:pt>
          <cx:pt idx="3733">117500</cx:pt>
          <cx:pt idx="3734">154000</cx:pt>
          <cx:pt idx="3735">118000</cx:pt>
          <cx:pt idx="3736">59950</cx:pt>
          <cx:pt idx="3737">75000</cx:pt>
          <cx:pt idx="3738">34950</cx:pt>
          <cx:pt idx="3739">278000</cx:pt>
          <cx:pt idx="3740">203000</cx:pt>
          <cx:pt idx="3741">112250</cx:pt>
          <cx:pt idx="3742">10000</cx:pt>
          <cx:pt idx="3743">174500</cx:pt>
          <cx:pt idx="3744">85000</cx:pt>
          <cx:pt idx="3745">145000</cx:pt>
          <cx:pt idx="3746">75000</cx:pt>
          <cx:pt idx="3747">113500</cx:pt>
          <cx:pt idx="3748">130000</cx:pt>
          <cx:pt idx="3749">122000</cx:pt>
          <cx:pt idx="3750">173500</cx:pt>
          <cx:pt idx="3751">55000</cx:pt>
          <cx:pt idx="3752">85000</cx:pt>
          <cx:pt idx="3753">72000</cx:pt>
          <cx:pt idx="3754">55950</cx:pt>
          <cx:pt idx="3755">145000</cx:pt>
          <cx:pt idx="3756">43500</cx:pt>
          <cx:pt idx="3757">280000</cx:pt>
          <cx:pt idx="3758">29070</cx:pt>
          <cx:pt idx="3759">37950</cx:pt>
          <cx:pt idx="3760">237500</cx:pt>
          <cx:pt idx="3761">15800</cx:pt>
          <cx:pt idx="3762">37500</cx:pt>
          <cx:pt idx="3763">68250</cx:pt>
          <cx:pt idx="3764">138225</cx:pt>
          <cx:pt idx="3765">154000</cx:pt>
          <cx:pt idx="3766">265000</cx:pt>
          <cx:pt idx="3767">175000</cx:pt>
          <cx:pt idx="3768">158950</cx:pt>
          <cx:pt idx="3769">249995</cx:pt>
          <cx:pt idx="3770">79000</cx:pt>
          <cx:pt idx="3771">129950</cx:pt>
          <cx:pt idx="3772">161500</cx:pt>
          <cx:pt idx="3773">90000</cx:pt>
          <cx:pt idx="3774">37500</cx:pt>
          <cx:pt idx="3775">110000</cx:pt>
          <cx:pt idx="3776">80000</cx:pt>
          <cx:pt idx="3777">165000</cx:pt>
          <cx:pt idx="3778">75000</cx:pt>
          <cx:pt idx="3779">59950</cx:pt>
          <cx:pt idx="3780">29950</cx:pt>
          <cx:pt idx="3781">59995</cx:pt>
          <cx:pt idx="3782">56000</cx:pt>
          <cx:pt idx="3783">27000</cx:pt>
          <cx:pt idx="3784">95000</cx:pt>
          <cx:pt idx="3785">132000</cx:pt>
          <cx:pt idx="3786">78200</cx:pt>
          <cx:pt idx="3787">149950</cx:pt>
          <cx:pt idx="3788">132950</cx:pt>
          <cx:pt idx="3789">46000</cx:pt>
          <cx:pt idx="3790">180000</cx:pt>
          <cx:pt idx="3791">249950</cx:pt>
          <cx:pt idx="3792">144950</cx:pt>
          <cx:pt idx="3793">70000</cx:pt>
          <cx:pt idx="3794">144500</cx:pt>
          <cx:pt idx="3795">207000</cx:pt>
          <cx:pt idx="3796">52750</cx:pt>
          <cx:pt idx="3797">230000</cx:pt>
          <cx:pt idx="3798">72000</cx:pt>
          <cx:pt idx="3799">85000</cx:pt>
          <cx:pt idx="3800">82000</cx:pt>
          <cx:pt idx="3801">108845</cx:pt>
          <cx:pt idx="3802">95000</cx:pt>
          <cx:pt idx="3803">119950</cx:pt>
          <cx:pt idx="3804">75000</cx:pt>
          <cx:pt idx="3805">53500</cx:pt>
          <cx:pt idx="3806">85000</cx:pt>
          <cx:pt idx="3807">197000</cx:pt>
          <cx:pt idx="3808">137500</cx:pt>
          <cx:pt idx="3809">116875</cx:pt>
          <cx:pt idx="3810">145000</cx:pt>
          <cx:pt idx="3811">40000</cx:pt>
          <cx:pt idx="3812">60000</cx:pt>
          <cx:pt idx="3813">115000</cx:pt>
          <cx:pt idx="3814">134000</cx:pt>
          <cx:pt idx="3815">356000</cx:pt>
          <cx:pt idx="3816">315000</cx:pt>
          <cx:pt idx="3817">203000</cx:pt>
          <cx:pt idx="3818">119000</cx:pt>
          <cx:pt idx="3819">84000</cx:pt>
          <cx:pt idx="3820">15000</cx:pt>
          <cx:pt idx="3821">71995</cx:pt>
          <cx:pt idx="3822">89500</cx:pt>
          <cx:pt idx="3823">141000</cx:pt>
          <cx:pt idx="3824">192500</cx:pt>
          <cx:pt idx="3825">129950</cx:pt>
          <cx:pt idx="3826">137500</cx:pt>
          <cx:pt idx="3827">105000</cx:pt>
          <cx:pt idx="3828">119000</cx:pt>
          <cx:pt idx="3829">112500</cx:pt>
          <cx:pt idx="3830">180000</cx:pt>
          <cx:pt idx="3831">76000</cx:pt>
          <cx:pt idx="3832">120000</cx:pt>
          <cx:pt idx="3833">102750</cx:pt>
          <cx:pt idx="3834">72950</cx:pt>
          <cx:pt idx="3835">110500</cx:pt>
          <cx:pt idx="3836">115000</cx:pt>
          <cx:pt idx="3837">391000</cx:pt>
          <cx:pt idx="3838">247500</cx:pt>
          <cx:pt idx="3839">114000</cx:pt>
          <cx:pt idx="3840">94000</cx:pt>
          <cx:pt idx="3841">123000</cx:pt>
          <cx:pt idx="3842">194950</cx:pt>
          <cx:pt idx="3843">92000</cx:pt>
          <cx:pt idx="3844">160000</cx:pt>
          <cx:pt idx="3845">130000</cx:pt>
          <cx:pt idx="3846">129500</cx:pt>
          <cx:pt idx="3847">48500</cx:pt>
          <cx:pt idx="3848">84950</cx:pt>
          <cx:pt idx="3849">40000</cx:pt>
          <cx:pt idx="3850">42000</cx:pt>
          <cx:pt idx="3851">119950</cx:pt>
          <cx:pt idx="3852">87500</cx:pt>
          <cx:pt idx="3853">65450</cx:pt>
          <cx:pt idx="3854">58500</cx:pt>
          <cx:pt idx="3855">137500</cx:pt>
          <cx:pt idx="3856">153000</cx:pt>
          <cx:pt idx="3857">112000</cx:pt>
          <cx:pt idx="3858">98000</cx:pt>
          <cx:pt idx="3859">39950</cx:pt>
          <cx:pt idx="3860">135000</cx:pt>
          <cx:pt idx="3861">166500</cx:pt>
          <cx:pt idx="3862">27500</cx:pt>
          <cx:pt idx="3863">60000</cx:pt>
          <cx:pt idx="3864">80500</cx:pt>
          <cx:pt idx="3865">74000</cx:pt>
          <cx:pt idx="3866">145000</cx:pt>
          <cx:pt idx="3867">127000</cx:pt>
          <cx:pt idx="3868">34000</cx:pt>
          <cx:pt idx="3869">34950</cx:pt>
          <cx:pt idx="3870">59995</cx:pt>
          <cx:pt idx="3871">147500</cx:pt>
          <cx:pt idx="3872">175000</cx:pt>
          <cx:pt idx="3873">87000</cx:pt>
          <cx:pt idx="3874">69500</cx:pt>
          <cx:pt idx="3875">39500</cx:pt>
          <cx:pt idx="3876">39950</cx:pt>
          <cx:pt idx="3877">173000</cx:pt>
          <cx:pt idx="3878">365000</cx:pt>
          <cx:pt idx="3879">90995</cx:pt>
          <cx:pt idx="3880">68000</cx:pt>
          <cx:pt idx="3881">44500</cx:pt>
          <cx:pt idx="3882">124999</cx:pt>
          <cx:pt idx="3883">24500</cx:pt>
          <cx:pt idx="3884">34950</cx:pt>
          <cx:pt idx="3885">173500</cx:pt>
          <cx:pt idx="3886">129950</cx:pt>
          <cx:pt idx="3887">145000</cx:pt>
          <cx:pt idx="3888">78000</cx:pt>
          <cx:pt idx="3889">154950</cx:pt>
          <cx:pt idx="3890">28000</cx:pt>
          <cx:pt idx="3891">94950</cx:pt>
          <cx:pt idx="3892">66000</cx:pt>
          <cx:pt idx="3893">152500</cx:pt>
          <cx:pt idx="3894">85000</cx:pt>
          <cx:pt idx="3895">88450</cx:pt>
          <cx:pt idx="3896">53500</cx:pt>
          <cx:pt idx="3897">75000</cx:pt>
          <cx:pt idx="3898">129995</cx:pt>
          <cx:pt idx="3899">37000</cx:pt>
          <cx:pt idx="3900">287500</cx:pt>
          <cx:pt idx="3901">55500</cx:pt>
          <cx:pt idx="3902">143000</cx:pt>
          <cx:pt idx="3903">87500</cx:pt>
          <cx:pt idx="3904">169995</cx:pt>
          <cx:pt idx="3905">149950</cx:pt>
          <cx:pt idx="3906">47500</cx:pt>
          <cx:pt idx="3907">79950</cx:pt>
          <cx:pt idx="3908">125000</cx:pt>
          <cx:pt idx="3909">54950</cx:pt>
          <cx:pt idx="3910">129950</cx:pt>
          <cx:pt idx="3911">76450</cx:pt>
          <cx:pt idx="3912">24500</cx:pt>
          <cx:pt idx="3913">500000</cx:pt>
          <cx:pt idx="3914">178000</cx:pt>
          <cx:pt idx="3915">39950</cx:pt>
          <cx:pt idx="3916">404000</cx:pt>
          <cx:pt idx="3917">139500</cx:pt>
          <cx:pt idx="3918">75000</cx:pt>
          <cx:pt idx="3919">43000</cx:pt>
          <cx:pt idx="3920">185000</cx:pt>
          <cx:pt idx="3921">125000</cx:pt>
          <cx:pt idx="3922">93000</cx:pt>
          <cx:pt idx="3923">68000</cx:pt>
          <cx:pt idx="3924">43000</cx:pt>
          <cx:pt idx="3925">83500</cx:pt>
          <cx:pt idx="3926">360000</cx:pt>
          <cx:pt idx="3927">156352</cx:pt>
          <cx:pt idx="3928">135000</cx:pt>
          <cx:pt idx="3929">91675</cx:pt>
          <cx:pt idx="3930">138000</cx:pt>
          <cx:pt idx="3931">59995</cx:pt>
          <cx:pt idx="3932">320000</cx:pt>
          <cx:pt idx="3933">132950</cx:pt>
          <cx:pt idx="3934">132950</cx:pt>
          <cx:pt idx="3935">404000</cx:pt>
          <cx:pt idx="3936">172000</cx:pt>
          <cx:pt idx="3937">137000</cx:pt>
          <cx:pt idx="3938">42500</cx:pt>
          <cx:pt idx="3939">152500</cx:pt>
          <cx:pt idx="3940">168000</cx:pt>
          <cx:pt idx="3941">79950</cx:pt>
          <cx:pt idx="3942">349950</cx:pt>
          <cx:pt idx="3943">124000</cx:pt>
          <cx:pt idx="3944">81200</cx:pt>
          <cx:pt idx="3945">355000</cx:pt>
          <cx:pt idx="3946">76500</cx:pt>
          <cx:pt idx="3947">24000</cx:pt>
          <cx:pt idx="3948">20000</cx:pt>
          <cx:pt idx="3949">61500</cx:pt>
          <cx:pt idx="3950">60000</cx:pt>
          <cx:pt idx="3951">46000</cx:pt>
          <cx:pt idx="3952">120000</cx:pt>
          <cx:pt idx="3953">162000</cx:pt>
          <cx:pt idx="3954">173500</cx:pt>
          <cx:pt idx="3955">185000</cx:pt>
          <cx:pt idx="3956">94950</cx:pt>
          <cx:pt idx="3957">60000</cx:pt>
          <cx:pt idx="3958">94950</cx:pt>
          <cx:pt idx="3959">52000</cx:pt>
          <cx:pt idx="3960">44500</cx:pt>
          <cx:pt idx="3961">110000</cx:pt>
          <cx:pt idx="3962">180000</cx:pt>
          <cx:pt idx="3963">39950</cx:pt>
          <cx:pt idx="3964">70000</cx:pt>
          <cx:pt idx="3965">75000</cx:pt>
          <cx:pt idx="3966">139000</cx:pt>
          <cx:pt idx="3967">270000</cx:pt>
          <cx:pt idx="3968">117500</cx:pt>
          <cx:pt idx="3969">54950</cx:pt>
          <cx:pt idx="3970">72000</cx:pt>
          <cx:pt idx="3971">180000</cx:pt>
          <cx:pt idx="3972">25400</cx:pt>
          <cx:pt idx="3973">250000</cx:pt>
          <cx:pt idx="3974">89950</cx:pt>
          <cx:pt idx="3975">180000</cx:pt>
          <cx:pt idx="3976">56000</cx:pt>
          <cx:pt idx="3977">58333</cx:pt>
          <cx:pt idx="3978">124450</cx:pt>
          <cx:pt idx="3979">63000</cx:pt>
          <cx:pt idx="3980">70000</cx:pt>
          <cx:pt idx="3981">156950</cx:pt>
          <cx:pt idx="3982">156500</cx:pt>
          <cx:pt idx="3983">137500</cx:pt>
          <cx:pt idx="3984">112000</cx:pt>
          <cx:pt idx="3985">140000</cx:pt>
          <cx:pt idx="3986">115000</cx:pt>
          <cx:pt idx="3987">126995</cx:pt>
          <cx:pt idx="3988">33500</cx:pt>
          <cx:pt idx="3989">36000</cx:pt>
          <cx:pt idx="3990">107500</cx:pt>
          <cx:pt idx="3991">75000</cx:pt>
          <cx:pt idx="3992">79250</cx:pt>
          <cx:pt idx="3993">40000</cx:pt>
          <cx:pt idx="3994">104950</cx:pt>
          <cx:pt idx="3995">86250</cx:pt>
          <cx:pt idx="3996">347500</cx:pt>
          <cx:pt idx="3997">51950</cx:pt>
          <cx:pt idx="3998">100000</cx:pt>
          <cx:pt idx="3999">110000</cx:pt>
          <cx:pt idx="4000">37500</cx:pt>
          <cx:pt idx="4001">55000</cx:pt>
          <cx:pt idx="4002">45000</cx:pt>
          <cx:pt idx="4003">129196</cx:pt>
          <cx:pt idx="4004">47000</cx:pt>
          <cx:pt idx="4005">115000</cx:pt>
          <cx:pt idx="4006">43000</cx:pt>
          <cx:pt idx="4007">85000</cx:pt>
          <cx:pt idx="4008">23000</cx:pt>
          <cx:pt idx="4009">192000</cx:pt>
          <cx:pt idx="4010">134950</cx:pt>
          <cx:pt idx="4011">73000</cx:pt>
          <cx:pt idx="4012">141000</cx:pt>
          <cx:pt idx="4013">120175</cx:pt>
          <cx:pt idx="4014">132000</cx:pt>
          <cx:pt idx="4015">156352</cx:pt>
          <cx:pt idx="4016">180000</cx:pt>
          <cx:pt idx="4017">86000</cx:pt>
          <cx:pt idx="4018">22000</cx:pt>
          <cx:pt idx="4019">290000</cx:pt>
          <cx:pt idx="4020">145000</cx:pt>
          <cx:pt idx="4021">53995</cx:pt>
          <cx:pt idx="4022">98950</cx:pt>
          <cx:pt idx="4023">98950</cx:pt>
          <cx:pt idx="4024">66000</cx:pt>
          <cx:pt idx="4025">50250</cx:pt>
          <cx:pt idx="4026">39500</cx:pt>
          <cx:pt idx="4027">29500</cx:pt>
          <cx:pt idx="4028">89000</cx:pt>
          <cx:pt idx="4029">77000</cx:pt>
          <cx:pt idx="4030">38000</cx:pt>
          <cx:pt idx="4031">133750</cx:pt>
          <cx:pt idx="4032">124950</cx:pt>
          <cx:pt idx="4033">115000</cx:pt>
          <cx:pt idx="4034">115000</cx:pt>
          <cx:pt idx="4035">228000</cx:pt>
          <cx:pt idx="4036">132000</cx:pt>
          <cx:pt idx="4037">46000</cx:pt>
          <cx:pt idx="4038">135500</cx:pt>
          <cx:pt idx="4039">70000</cx:pt>
          <cx:pt idx="4040">140000</cx:pt>
          <cx:pt idx="4041">116000</cx:pt>
          <cx:pt idx="4042">44000</cx:pt>
          <cx:pt idx="4043">85000</cx:pt>
          <cx:pt idx="4044">149950</cx:pt>
          <cx:pt idx="4045">76000</cx:pt>
          <cx:pt idx="4046">335000</cx:pt>
          <cx:pt idx="4047">192000</cx:pt>
          <cx:pt idx="4048">45000</cx:pt>
          <cx:pt idx="4049">195950</cx:pt>
          <cx:pt idx="4050">180000</cx:pt>
          <cx:pt idx="4051">203950</cx:pt>
          <cx:pt idx="4052">127995</cx:pt>
          <cx:pt idx="4053">340000</cx:pt>
          <cx:pt idx="4054">35000</cx:pt>
          <cx:pt idx="4055">85000</cx:pt>
          <cx:pt idx="4056">56000</cx:pt>
          <cx:pt idx="4057">335000</cx:pt>
          <cx:pt idx="4058">175000</cx:pt>
          <cx:pt idx="4059">74950</cx:pt>
          <cx:pt idx="4060">143500</cx:pt>
          <cx:pt idx="4061">207000</cx:pt>
          <cx:pt idx="4062">140000</cx:pt>
          <cx:pt idx="4063">53500</cx:pt>
          <cx:pt idx="4064">79950</cx:pt>
          <cx:pt idx="4065">175000</cx:pt>
          <cx:pt idx="4066">195000</cx:pt>
          <cx:pt idx="4067">173500</cx:pt>
          <cx:pt idx="4068">59950</cx:pt>
          <cx:pt idx="4069">58000</cx:pt>
          <cx:pt idx="4070">173500</cx:pt>
          <cx:pt idx="4071">36000</cx:pt>
          <cx:pt idx="4072">164950</cx:pt>
          <cx:pt idx="4073">89950</cx:pt>
          <cx:pt idx="4074">204995</cx:pt>
          <cx:pt idx="4075">153950</cx:pt>
          <cx:pt idx="4076">111500</cx:pt>
          <cx:pt idx="4077">180000</cx:pt>
          <cx:pt idx="4078">28000</cx:pt>
          <cx:pt idx="4079">104000</cx:pt>
          <cx:pt idx="4080">94950</cx:pt>
          <cx:pt idx="4081">173000</cx:pt>
          <cx:pt idx="4082">46000</cx:pt>
          <cx:pt idx="4083">44000</cx:pt>
          <cx:pt idx="4084">122500</cx:pt>
          <cx:pt idx="4085">92000</cx:pt>
          <cx:pt idx="4086">35132</cx:pt>
          <cx:pt idx="4087">131150</cx:pt>
          <cx:pt idx="4088">122501</cx:pt>
          <cx:pt idx="4089">76575</cx:pt>
          <cx:pt idx="4090">86000</cx:pt>
          <cx:pt idx="4091">200000</cx:pt>
          <cx:pt idx="4092">123000</cx:pt>
          <cx:pt idx="4093">110700</cx:pt>
          <cx:pt idx="4094">196000</cx:pt>
          <cx:pt idx="4095">127500</cx:pt>
          <cx:pt idx="4096">24000</cx:pt>
          <cx:pt idx="4097">105500</cx:pt>
          <cx:pt idx="4098">127000</cx:pt>
          <cx:pt idx="4099">30000</cx:pt>
          <cx:pt idx="4100">48500</cx:pt>
          <cx:pt idx="4101">195000</cx:pt>
          <cx:pt idx="4102">260000</cx:pt>
          <cx:pt idx="4103">40000</cx:pt>
          <cx:pt idx="4104">57000</cx:pt>
          <cx:pt idx="4105">102500</cx:pt>
          <cx:pt idx="4106">65000</cx:pt>
          <cx:pt idx="4107">25400</cx:pt>
          <cx:pt idx="4108">157000</cx:pt>
          <cx:pt idx="4109">335000</cx:pt>
          <cx:pt idx="4110">295000</cx:pt>
          <cx:pt idx="4111">87500</cx:pt>
          <cx:pt idx="4112">34500</cx:pt>
          <cx:pt idx="4113">177000</cx:pt>
          <cx:pt idx="4114">149950</cx:pt>
          <cx:pt idx="4115">46000</cx:pt>
          <cx:pt idx="4116">75000</cx:pt>
          <cx:pt idx="4117">39400</cx:pt>
          <cx:pt idx="4118">116000</cx:pt>
          <cx:pt idx="4119">45250</cx:pt>
          <cx:pt idx="4120">479000</cx:pt>
          <cx:pt idx="4121">30500</cx:pt>
          <cx:pt idx="4122">152500</cx:pt>
          <cx:pt idx="4123">124995</cx:pt>
          <cx:pt idx="4124">170000</cx:pt>
          <cx:pt idx="4125">89000</cx:pt>
          <cx:pt idx="4126">123000</cx:pt>
          <cx:pt idx="4127">49995</cx:pt>
          <cx:pt idx="4128">109995</cx:pt>
          <cx:pt idx="4129">117752</cx:pt>
          <cx:pt idx="4130">95500</cx:pt>
          <cx:pt idx="4131">119000</cx:pt>
          <cx:pt idx="4132">91500</cx:pt>
          <cx:pt idx="4133">119950</cx:pt>
          <cx:pt idx="4134">82000</cx:pt>
          <cx:pt idx="4135">130000</cx:pt>
          <cx:pt idx="4136">232000</cx:pt>
          <cx:pt idx="4137">185000</cx:pt>
          <cx:pt idx="4138">57500</cx:pt>
          <cx:pt idx="4139">41000</cx:pt>
          <cx:pt idx="4140">60000</cx:pt>
          <cx:pt idx="4141">101500</cx:pt>
          <cx:pt idx="4142">112000</cx:pt>
          <cx:pt idx="4143">97000</cx:pt>
          <cx:pt idx="4144">25000</cx:pt>
          <cx:pt idx="4145">32500</cx:pt>
          <cx:pt idx="4146">70000</cx:pt>
          <cx:pt idx="4147">122500</cx:pt>
          <cx:pt idx="4148">113000</cx:pt>
          <cx:pt idx="4149">166500</cx:pt>
          <cx:pt idx="4150">56000</cx:pt>
          <cx:pt idx="4151">77000</cx:pt>
          <cx:pt idx="4152">128950</cx:pt>
          <cx:pt idx="4153">84000</cx:pt>
          <cx:pt idx="4154">32000</cx:pt>
          <cx:pt idx="4155">135000</cx:pt>
          <cx:pt idx="4156">123000</cx:pt>
          <cx:pt idx="4157">130000</cx:pt>
          <cx:pt idx="4158">525000</cx:pt>
          <cx:pt idx="4159">125000</cx:pt>
          <cx:pt idx="4160">228000</cx:pt>
          <cx:pt idx="4161">125000</cx:pt>
          <cx:pt idx="4162">200000</cx:pt>
          <cx:pt idx="4163">435995</cx:pt>
          <cx:pt idx="4164">250000</cx:pt>
          <cx:pt idx="4165">275000</cx:pt>
          <cx:pt idx="4166">195000</cx:pt>
          <cx:pt idx="4167">49500</cx:pt>
          <cx:pt idx="4168">141500</cx:pt>
          <cx:pt idx="4169">83250</cx:pt>
          <cx:pt idx="4170">44000</cx:pt>
          <cx:pt idx="4171">119000</cx:pt>
          <cx:pt idx="4172">100000</cx:pt>
          <cx:pt idx="4173">240000</cx:pt>
          <cx:pt idx="4174">282000</cx:pt>
          <cx:pt idx="4175">46500</cx:pt>
          <cx:pt idx="4176">104000</cx:pt>
          <cx:pt idx="4177">51000</cx:pt>
          <cx:pt idx="4178">136000</cx:pt>
          <cx:pt idx="4179">114375</cx:pt>
          <cx:pt idx="4180">267000</cx:pt>
          <cx:pt idx="4181">161025</cx:pt>
          <cx:pt idx="4182">94950</cx:pt>
          <cx:pt idx="4183">134995</cx:pt>
          <cx:pt idx="4184">411007</cx:pt>
          <cx:pt idx="4185">66500</cx:pt>
          <cx:pt idx="4186">45000</cx:pt>
          <cx:pt idx="4187">82000</cx:pt>
          <cx:pt idx="4188">99950</cx:pt>
          <cx:pt idx="4189">165000</cx:pt>
          <cx:pt idx="4190">124995</cx:pt>
          <cx:pt idx="4191">175000</cx:pt>
          <cx:pt idx="4192">305000</cx:pt>
          <cx:pt idx="4193">52750</cx:pt>
          <cx:pt idx="4194">91000</cx:pt>
          <cx:pt idx="4195">90000</cx:pt>
          <cx:pt idx="4196">167500</cx:pt>
          <cx:pt idx="4197">47000</cx:pt>
          <cx:pt idx="4198">124999</cx:pt>
          <cx:pt idx="4199">110000</cx:pt>
          <cx:pt idx="4200">162750</cx:pt>
        </cx:lvl>
      </cx:numDim>
    </cx:data>
  </cx:chartData>
  <cx:chart>
    <cx:title pos="t" align="ctr" overlay="0">
      <cx:tx>
        <cx:rich>
          <a:bodyPr spcFirstLastPara="1" vertOverflow="ellipsis" horzOverflow="overflow" wrap="square" lIns="0" tIns="0" rIns="0" bIns="0" anchor="ctr" anchorCtr="1"/>
          <a:lstStyle/>
          <a:p>
            <a:pPr>
              <a:spcBef>
                <a:spcPts val="0"/>
              </a:spcBef>
              <a:spcAft>
                <a:spcPts val="0"/>
              </a:spcAft>
            </a:pPr>
            <a:r>
              <a:rPr lang="en-IN" sz="1400" b="0" i="0" u="none" strike="noStrike" baseline="0" dirty="0">
                <a:solidFill>
                  <a:srgbClr val="28324A">
                    <a:lumMod val="65000"/>
                    <a:lumOff val="35000"/>
                  </a:srgbClr>
                </a:solidFill>
                <a:latin typeface="Source Sans Pro"/>
                <a:cs typeface="Calibri" panose="020F0502020204030204" pitchFamily="34" charset="0"/>
              </a:rPr>
              <a:t>First</a:t>
            </a:r>
            <a:r>
              <a:rPr lang="en-IN" sz="1400" b="0" dirty="0">
                <a:effectLst/>
              </a:rPr>
              <a:t> </a:t>
            </a:r>
            <a:r>
              <a:rPr lang="en-IN" sz="1400" b="0" i="0" u="none" strike="noStrike" baseline="0" dirty="0">
                <a:solidFill>
                  <a:srgbClr val="28324A">
                    <a:lumMod val="65000"/>
                    <a:lumOff val="35000"/>
                  </a:srgbClr>
                </a:solidFill>
                <a:latin typeface="Source Sans Pro"/>
                <a:cs typeface="Calibri" panose="020F0502020204030204" pitchFamily="34" charset="0"/>
              </a:rPr>
              <a:t>transaction price</a:t>
            </a:r>
          </a:p>
        </cx:rich>
      </cx:tx>
    </cx:title>
    <cx:plotArea>
      <cx:plotAreaRegion>
        <cx:series layoutId="clusteredColumn" uniqueId="{AFDF5BA9-30CA-4420-872D-1EBB75E3F21B}">
          <cx:tx>
            <cx:txData>
              <cx:f>Data!$B$1</cx:f>
              <cx:v>price_1</cx:v>
            </cx:txData>
          </cx:tx>
          <cx:dataId val="0"/>
          <cx:layoutPr>
            <cx:binning intervalClosed="r">
              <cx:binCount val="30"/>
            </cx:binning>
          </cx:layoutPr>
        </cx:series>
      </cx:plotAreaRegion>
      <cx:axis id="0" hidden="1">
        <cx:catScaling gapWidth="0"/>
        <cx:tickLabels/>
      </cx:axis>
      <cx:axis id="1">
        <cx:valScaling/>
        <cx:majorGridlines/>
        <cx:tickLabels/>
      </cx:axis>
    </cx:plotArea>
  </cx:chart>
</cx:chartSpace>
</file>

<file path=ppt/charts/chartEx8.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Data!$H$2:$H$4202</cx:f>
        <cx:lvl ptCount="4201" formatCode="General">
          <cx:pt idx="0">11.46163217</cx:pt>
          <cx:pt idx="1">10.538740750000001</cx:pt>
          <cx:pt idx="2">11.571194370000001</cx:pt>
          <cx:pt idx="3">10.83958091</cx:pt>
          <cx:pt idx="4">12.206072649999999</cx:pt>
          <cx:pt idx="5">12.04355372</cx:pt>
          <cx:pt idx="6">11.30220443</cx:pt>
          <cx:pt idx="7">11.944707879999999</cx:pt>
          <cx:pt idx="8">12.90917016</cx:pt>
          <cx:pt idx="9">11.944707879999999</cx:pt>
          <cx:pt idx="10">11.944707879999999</cx:pt>
          <cx:pt idx="11">11.35040654</cx:pt>
          <cx:pt idx="12">11.48760766</cx:pt>
          <cx:pt idx="13">11.48760766</cx:pt>
          <cx:pt idx="14">12.429216200000001</cx:pt>
          <cx:pt idx="15">12.1281111</cx:pt>
          <cx:pt idx="16">11.225243389999999</cx:pt>
          <cx:pt idx="17">12.031719259999999</cx:pt>
          <cx:pt idx="18">12.37581542</cx:pt>
          <cx:pt idx="19">11.73606902</cx:pt>
          <cx:pt idx="20">10.043249489999999</cx:pt>
          <cx:pt idx="21">11.51292546</cx:pt>
          <cx:pt idx="22">10.81977828</cx:pt>
          <cx:pt idx="23">11.99843328</cx:pt>
          <cx:pt idx="24">12.491251589999999</cx:pt>
          <cx:pt idx="25">11.561239329999999</cx:pt>
          <cx:pt idx="26">11.77912851</cx:pt>
          <cx:pt idx="27">11.08214255</cx:pt>
          <cx:pt idx="28">11.607780999999999</cx:pt>
          <cx:pt idx="29">11.08206562</cx:pt>
          <cx:pt idx="30">12.3883942</cx:pt>
          <cx:pt idx="31">10.984444910000001</cx:pt>
          <cx:pt idx="32">10.73639668</cx:pt>
          <cx:pt idx="33">12.01370075</cx:pt>
          <cx:pt idx="34">10.47728798</cx:pt>
          <cx:pt idx="35">11.669929209999999</cx:pt>
          <cx:pt idx="36">11.77874529</cx:pt>
          <cx:pt idx="37">11.532728090000001</cx:pt>
          <cx:pt idx="38">11.532728090000001</cx:pt>
          <cx:pt idx="39">11.385092090000001</cx:pt>
          <cx:pt idx="40">12.4292122</cx:pt>
          <cx:pt idx="41">11.90331078</cx:pt>
          <cx:pt idx="42">11.56171563</cx:pt>
          <cx:pt idx="43">11.48760766</cx:pt>
          <cx:pt idx="44">12.19602231</cx:pt>
          <cx:pt idx="45">15.548934450000001</cx:pt>
          <cx:pt idx="46">13.617059619999999</cx:pt>
          <cx:pt idx="47">10.14643373</cx:pt>
          <cx:pt idx="48">11.542484269999999</cx:pt>
          <cx:pt idx="49">13.062613369999999</cx:pt>
          <cx:pt idx="50">10.950806549999999</cx:pt>
          <cx:pt idx="51">10.96819829</cx:pt>
          <cx:pt idx="52">9.9034875529999997</cx:pt>
          <cx:pt idx="53">11.0744205</cx:pt>
          <cx:pt idx="54">11.90496755</cx:pt>
          <cx:pt idx="55">11.0744205</cx:pt>
          <cx:pt idx="56">11.31447453</cx:pt>
          <cx:pt idx="57">10.924138299999999</cx:pt>
          <cx:pt idx="58">11.56171563</cx:pt>
          <cx:pt idx="59">10.39513036</cx:pt>
          <cx:pt idx="60">12.07254125</cx:pt>
          <cx:pt idx="61">12.07254125</cx:pt>
          <cx:pt idx="62">11.50236995</cx:pt>
          <cx:pt idx="63">11.767567680000001</cx:pt>
          <cx:pt idx="64">11.747997590000001</cx:pt>
          <cx:pt idx="65">12.899207329999999</cx:pt>
          <cx:pt idx="66">12.899207329999999</cx:pt>
          <cx:pt idx="67">12.899207329999999</cx:pt>
          <cx:pt idx="68">12.34581285</cx:pt>
          <cx:pt idx="69">12.34581285</cx:pt>
          <cx:pt idx="70">10.858999000000001</cx:pt>
          <cx:pt idx="71">11.09741002</cx:pt>
          <cx:pt idx="72">10.976782030000001</cx:pt>
          <cx:pt idx="73">13.337474759999999</cx:pt>
          <cx:pt idx="74">10.87804719</cx:pt>
          <cx:pt idx="75">11.332601909999999</cx:pt>
          <cx:pt idx="76">11.30220443</cx:pt>
          <cx:pt idx="77">10.65725935</cx:pt>
          <cx:pt idx="78">11.28978191</cx:pt>
          <cx:pt idx="79">15.548934450000001</cx:pt>
          <cx:pt idx="80">10.538740750000001</cx:pt>
          <cx:pt idx="81">10.18490001</cx:pt>
          <cx:pt idx="82">12.345834590000001</cx:pt>
          <cx:pt idx="83">11.251560700000001</cx:pt>
          <cx:pt idx="84">11.813030060000001</cx:pt>
          <cx:pt idx="85">11.46163217</cx:pt>
          <cx:pt idx="86">11.71177632</cx:pt>
          <cx:pt idx="87">11.694830270000001</cx:pt>
          <cx:pt idx="88">12.524526379999999</cx:pt>
          <cx:pt idx="89">12.019743070000001</cx:pt>
          <cx:pt idx="90">11.544908510000001</cx:pt>
          <cx:pt idx="91">10.46310334</cx:pt>
          <cx:pt idx="92">10.59663473</cx:pt>
          <cx:pt idx="93">11.73606902</cx:pt>
          <cx:pt idx="94">10.59663473</cx:pt>
          <cx:pt idx="95">12.031719259999999</cx:pt>
          <cx:pt idx="96">10.62120539</cx:pt>
          <cx:pt idx="97">12.00759122</cx:pt>
          <cx:pt idx="98">11.225243389999999</cx:pt>
          <cx:pt idx="99">11.35040654</cx:pt>
          <cx:pt idx="100">11.2245765</cx:pt>
          <cx:pt idx="101">11.46163217</cx:pt>
          <cx:pt idx="102">12.936033800000001</cx:pt>
          <cx:pt idx="103">11.898187869999999</cx:pt>
          <cx:pt idx="104">10.933106970000001</cx:pt>
          <cx:pt idx="105">11.23848862</cx:pt>
          <cx:pt idx="106">11.35040654</cx:pt>
          <cx:pt idx="107">12.01370075</cx:pt>
          <cx:pt idx="108">11.2245765</cx:pt>
          <cx:pt idx="109">13.384727639999999</cx:pt>
          <cx:pt idx="110">12.79385931</cx:pt>
          <cx:pt idx="111">11.982929090000001</cx:pt>
          <cx:pt idx="112">11.05089001</cx:pt>
          <cx:pt idx="113">11.09741002</cx:pt>
          <cx:pt idx="114">11.532728090000001</cx:pt>
          <cx:pt idx="115">11.589886509999999</cx:pt>
          <cx:pt idx="116">11.694830270000001</cx:pt>
          <cx:pt idx="117">11.32055357</cx:pt>
          <cx:pt idx="118">11.982929090000001</cx:pt>
          <cx:pt idx="119">11.8386256</cx:pt>
          <cx:pt idx="120">11.60823564</cx:pt>
          <cx:pt idx="121">12.10071213</cx:pt>
          <cx:pt idx="122">11.67419361</cx:pt>
          <cx:pt idx="123">12.323855679999999</cx:pt>
          <cx:pt idx="124">10.419300720000001</cx:pt>
          <cx:pt idx="125">11.621779869999999</cx:pt>
          <cx:pt idx="126">10.341742480000001</cx:pt>
          <cx:pt idx="127">10.20359214</cx:pt>
          <cx:pt idx="128">11.13093271</cx:pt>
          <cx:pt idx="129">11.894780709999999</cx:pt>
          <cx:pt idx="130">11.58524613</cx:pt>
          <cx:pt idx="131">11.313864580000001</cx:pt>
          <cx:pt idx="132">11.96718074</cx:pt>
          <cx:pt idx="133">11.964001079999999</cx:pt>
          <cx:pt idx="134">11.798104410000001</cx:pt>
          <cx:pt idx="135">11.64395373</cx:pt>
          <cx:pt idx="136">12.063932879999999</cx:pt>
          <cx:pt idx="137">11.842229209999999</cx:pt>
          <cx:pt idx="138">12.15451616</cx:pt>
          <cx:pt idx="139">11.440354770000001</cx:pt>
          <cx:pt idx="140">10.81977828</cx:pt>
          <cx:pt idx="141">12.87646284</cx:pt>
          <cx:pt idx="142">12.345834590000001</cx:pt>
          <cx:pt idx="143">11.35040654</cx:pt>
          <cx:pt idx="144">11.65268741</cx:pt>
          <cx:pt idx="145">11.83500896</cx:pt>
          <cx:pt idx="146">12.36734079</cx:pt>
          <cx:pt idx="147">11.66564655</cx:pt>
          <cx:pt idx="148">12.07254125</cx:pt>
          <cx:pt idx="149">11.90493377</cx:pt>
          <cx:pt idx="150">10.46310334</cx:pt>
          <cx:pt idx="151">12.1388639</cx:pt>
          <cx:pt idx="152">11.65268741</cx:pt>
          <cx:pt idx="153">12.873902019999999</cx:pt>
          <cx:pt idx="154">12.948009989999999</cx:pt>
          <cx:pt idx="155">11.849397700000001</cx:pt>
          <cx:pt idx="156">12.27839331</cx:pt>
          <cx:pt idx="157">11.09741002</cx:pt>
          <cx:pt idx="158">11.88448902</cx:pt>
          <cx:pt idx="159">11.385035269999999</cx:pt>
          <cx:pt idx="160">11.51292546</cx:pt>
          <cx:pt idx="161">10.404262839999999</cx:pt>
          <cx:pt idx="162">10.238172479999999</cx:pt>
          <cx:pt idx="163">11.9316358</cx:pt>
          <cx:pt idx="164">11.827371169999999</cx:pt>
          <cx:pt idx="165">11.9511804</cx:pt>
          <cx:pt idx="166">11.767180010000001</cx:pt>
          <cx:pt idx="167">11.15625052</cx:pt>
          <cx:pt idx="168">10.7254676</cx:pt>
          <cx:pt idx="169">15.548934450000001</cx:pt>
          <cx:pt idx="170">11.00126616</cx:pt>
          <cx:pt idx="171">11.65268741</cx:pt>
          <cx:pt idx="172">11.127262979999999</cx:pt>
          <cx:pt idx="173">10.461673749999999</cx:pt>
          <cx:pt idx="174">11.289156719999999</cx:pt>
          <cx:pt idx="175">10.77895629</cx:pt>
          <cx:pt idx="176">11.891019379999999</cx:pt>
          <cx:pt idx="177">12.404923500000001</cx:pt>
          <cx:pt idx="178">10.96819829</cx:pt>
          <cx:pt idx="179">11.71177632</cx:pt>
          <cx:pt idx="180">12.429216200000001</cx:pt>
          <cx:pt idx="181">11.32659589</cx:pt>
          <cx:pt idx="182">11.684733619999999</cx:pt>
          <cx:pt idx="183">9.7981270370000004</cx:pt>
          <cx:pt idx="184">11.635143100000001</cx:pt>
          <cx:pt idx="185">12.019743070000001</cx:pt>
          <cx:pt idx="186">11.69524702</cx:pt>
          <cx:pt idx="187">10.08580911</cx:pt>
          <cx:pt idx="188">12.529966099999999</cx:pt>
          <cx:pt idx="189">11.767567680000001</cx:pt>
          <cx:pt idx="190">13.00582956</cx:pt>
          <cx:pt idx="191">11.27720313</cx:pt>
          <cx:pt idx="192">11.571194370000001</cx:pt>
          <cx:pt idx="193">11.15625052</cx:pt>
          <cx:pt idx="194">12.27839331</cx:pt>
          <cx:pt idx="195">11.83497273</cx:pt>
          <cx:pt idx="196">10.81977828</cx:pt>
          <cx:pt idx="197">10.858036999999999</cx:pt>
          <cx:pt idx="198">10.434115800000001</cx:pt>
          <cx:pt idx="199">11.461579540000001</cx:pt>
          <cx:pt idx="200">12.429216200000001</cx:pt>
          <cx:pt idx="201">10.714417770000001</cx:pt>
          <cx:pt idx="202">11.80559508</cx:pt>
          <cx:pt idx="203">11.607780999999999</cx:pt>
          <cx:pt idx="204">11.9511804</cx:pt>
          <cx:pt idx="205">11.73602902</cx:pt>
          <cx:pt idx="206">11.407009240000001</cx:pt>
          <cx:pt idx="207">10.714417770000001</cx:pt>
          <cx:pt idx="208">11.561239329999999</cx:pt>
          <cx:pt idx="209">11.73192444</cx:pt>
          <cx:pt idx="210">11.884144129999999</cx:pt>
          <cx:pt idx="211">12.01370075</cx:pt>
          <cx:pt idx="212">10.99263856</cx:pt>
          <cx:pt idx="213">11.51292546</cx:pt>
          <cx:pt idx="214">11.47210347</cx:pt>
          <cx:pt idx="215">11.91805718</cx:pt>
          <cx:pt idx="216">12.40901349</cx:pt>
          <cx:pt idx="217">11.69524702</cx:pt>
          <cx:pt idx="218">12.53357621</cx:pt>
          <cx:pt idx="219">12.80765263</cx:pt>
          <cx:pt idx="220">12.170445470000001</cx:pt>
          <cx:pt idx="221">11.69524702</cx:pt>
          <cx:pt idx="222">11.08214255</cx:pt>
          <cx:pt idx="223">11.461105720000001</cx:pt>
          <cx:pt idx="224">11.60823564</cx:pt>
          <cx:pt idx="225">12.08953883</cx:pt>
          <cx:pt idx="226">11.99843328</cx:pt>
          <cx:pt idx="227">12.02574909</cx:pt>
          <cx:pt idx="228">11.73566894</cx:pt>
          <cx:pt idx="229">11.40750939</cx:pt>
          <cx:pt idx="230">11.951148140000001</cx:pt>
          <cx:pt idx="231">10.46310334</cx:pt>
          <cx:pt idx="232">11.35040654</cx:pt>
          <cx:pt idx="233">11.177452730000001</cx:pt>
          <cx:pt idx="234">11.35627165</cx:pt>
          <cx:pt idx="235">11.09741002</cx:pt>
          <cx:pt idx="236">11.635143100000001</cx:pt>
          <cx:pt idx="237">12.001505480000001</cx:pt>
          <cx:pt idx="238">12.23076526</cx:pt>
          <cx:pt idx="239">11.849397700000001</cx:pt>
          <cx:pt idx="240">10.31725146</cx:pt>
          <cx:pt idx="241">12.487485100000001</cx:pt>
          <cx:pt idx="242">11.816726920000001</cx:pt>
          <cx:pt idx="243">11.80559508</cx:pt>
          <cx:pt idx="244">10.74720759</cx:pt>
          <cx:pt idx="245">11.56171563</cx:pt>
          <cx:pt idx="246">12.52434454</cx:pt>
          <cx:pt idx="247">10.38899537</cx:pt>
          <cx:pt idx="248">11.19134184</cx:pt>
          <cx:pt idx="249">12.07254125</cx:pt>
          <cx:pt idx="250">11.141861779999999</cx:pt>
          <cx:pt idx="251">12.36734079</cx:pt>
          <cx:pt idx="252">11.066638360000001</cx:pt>
          <cx:pt idx="253">11.23848862</cx:pt>
          <cx:pt idx="254">11.626254149999999</cx:pt>
          <cx:pt idx="255">11.532728090000001</cx:pt>
          <cx:pt idx="256">9.7309182869999997</cx:pt>
          <cx:pt idx="257">10.81977828</cx:pt>
          <cx:pt idx="258">10.71995795</cx:pt>
          <cx:pt idx="259">11.44571672</cx:pt>
          <cx:pt idx="260">11.65702581</cx:pt>
          <cx:pt idx="261">11.842229209999999</cx:pt>
          <cx:pt idx="262">12.206072649999999</cx:pt>
          <cx:pt idx="263">11.60823564</cx:pt>
          <cx:pt idx="264">12.42901618</cx:pt>
          <cx:pt idx="265">11.90496755</cx:pt>
          <cx:pt idx="266">12.1281111</cx:pt>
          <cx:pt idx="267">10.163926890000001</cx:pt>
          <cx:pt idx="268">12.031719259999999</cx:pt>
          <cx:pt idx="269">12.30138283</cx:pt>
          <cx:pt idx="270">11.73606902</cx:pt>
          <cx:pt idx="271">11.74403719</cx:pt>
          <cx:pt idx="272">10.88743693</cx:pt>
          <cx:pt idx="273">11.69524702</cx:pt>
          <cx:pt idx="274">11.73606902</cx:pt>
          <cx:pt idx="275">11.36210258</cx:pt>
          <cx:pt idx="276">11.2245765</cx:pt>
          <cx:pt idx="277">12.05815252</cx:pt>
          <cx:pt idx="278">11.73606902</cx:pt>
          <cx:pt idx="279">10.62132735</cx:pt>
          <cx:pt idx="280">10.77895629</cx:pt>
          <cx:pt idx="281">12.15477935</cx:pt>
          <cx:pt idx="282">11.775289730000001</cx:pt>
          <cx:pt idx="283">11.775289730000001</cx:pt>
          <cx:pt idx="284">12.063932879999999</cx:pt>
          <cx:pt idx="285">11.532728090000001</cx:pt>
          <cx:pt idx="286">11.91839057</cx:pt>
          <cx:pt idx="287">11.715866309999999</cx:pt>
          <cx:pt idx="288">10.46310334</cx:pt>
          <cx:pt idx="289">12.577636200000001</cx:pt>
          <cx:pt idx="290">11.289156719999999</cx:pt>
          <cx:pt idx="291">11.276570019999999</cx:pt>
          <cx:pt idx="292">11.276570019999999</cx:pt>
          <cx:pt idx="293">11.561239329999999</cx:pt>
          <cx:pt idx="294">11.894780709999999</cx:pt>
          <cx:pt idx="295">11.30220443</cx:pt>
          <cx:pt idx="296">11.40750939</cx:pt>
          <cx:pt idx="297">11.626254149999999</cx:pt>
          <cx:pt idx="298">11.678439900000001</cx:pt>
          <cx:pt idx="299">11.09741002</cx:pt>
          <cx:pt idx="300">13.652991630000001</cx:pt>
          <cx:pt idx="301">11.65268741</cx:pt>
          <cx:pt idx="302">11.9511804</cx:pt>
          <cx:pt idx="303">12.77138645</cx:pt>
          <cx:pt idx="304">11.626254149999999</cx:pt>
          <cx:pt idx="305">11.28978191</cx:pt>
          <cx:pt idx="306">11.43496392</cx:pt>
          <cx:pt idx="307">11.251560700000001</cx:pt>
          <cx:pt idx="308">11.54005413</cx:pt>
          <cx:pt idx="309">11.65268741</cx:pt>
          <cx:pt idx="310">11.35040654</cx:pt>
          <cx:pt idx="311">11.934919880000001</cx:pt>
          <cx:pt idx="312">11.982929090000001</cx:pt>
          <cx:pt idx="313">11.33857208</cx:pt>
          <cx:pt idx="314">12.50617724</cx:pt>
          <cx:pt idx="315">10.799575580000001</cx:pt>
          <cx:pt idx="316">12.1521443</cx:pt>
          <cx:pt idx="317">11.24504602</cx:pt>
          <cx:pt idx="318">12.41916586</cx:pt>
          <cx:pt idx="319">12.031719259999999</cx:pt>
          <cx:pt idx="320">12.529966099999999</cx:pt>
          <cx:pt idx="321">11.849397700000001</cx:pt>
          <cx:pt idx="322">12.16175496</cx:pt>
          <cx:pt idx="323">11.00126616</cx:pt>
          <cx:pt idx="324">11.88448902</cx:pt>
          <cx:pt idx="325">11.55933184</cx:pt>
          <cx:pt idx="326">10.95954023</cx:pt>
          <cx:pt idx="327">11.73566894</cx:pt>
          <cx:pt idx="328">11.28978191</cx:pt>
          <cx:pt idx="329">10.532096210000001</cx:pt>
          <cx:pt idx="330">10.491274219999999</cx:pt>
          <cx:pt idx="331">11.23848862</cx:pt>
          <cx:pt idx="332">11.813030060000001</cx:pt>
          <cx:pt idx="333">11.99843328</cx:pt>
          <cx:pt idx="334">10.713306040000001</cx:pt>
          <cx:pt idx="335">11.938193200000001</cx:pt>
          <cx:pt idx="336">11.32659589</cx:pt>
          <cx:pt idx="337">11.9511804</cx:pt>
          <cx:pt idx="338">11.91839057</cx:pt>
          <cx:pt idx="339">11.45105006</cx:pt>
          <cx:pt idx="340">11.65268741</cx:pt>
          <cx:pt idx="341">11.831379200000001</cx:pt>
          <cx:pt idx="342">10.838600039999999</cx:pt>
          <cx:pt idx="343">11.32659589</cx:pt>
          <cx:pt idx="344">11.48760766</cx:pt>
          <cx:pt idx="345">11.00209984</cx:pt>
          <cx:pt idx="346">11.56171563</cx:pt>
          <cx:pt idx="347">11.849397700000001</cx:pt>
          <cx:pt idx="348">11.429543860000001</cx:pt>
          <cx:pt idx="349">11.719939630000001</cx:pt>
          <cx:pt idx="350">10.849337090000001</cx:pt>
          <cx:pt idx="351">11.694830270000001</cx:pt>
          <cx:pt idx="352">11.37939407</cx:pt>
          <cx:pt idx="353">10.849337090000001</cx:pt>
          <cx:pt idx="354">12.04355372</cx:pt>
          <cx:pt idx="355">11.08214255</cx:pt>
          <cx:pt idx="356">11.21182037</cx:pt>
          <cx:pt idx="357">11.54005413</cx:pt>
          <cx:pt idx="358">11.90158345</cx:pt>
          <cx:pt idx="359">11.28978191</cx:pt>
          <cx:pt idx="360">10.680516219999999</cx:pt>
          <cx:pt idx="361">10.37349118</cx:pt>
          <cx:pt idx="362">11.552146179999999</cx:pt>
          <cx:pt idx="363">10.73639668</cx:pt>
          <cx:pt idx="364">12.323855679999999</cx:pt>
          <cx:pt idx="365">11.39639165</cx:pt>
          <cx:pt idx="366">12.644327580000001</cx:pt>
          <cx:pt idx="367">13.079455879999999</cx:pt>
          <cx:pt idx="368">10.714417770000001</cx:pt>
          <cx:pt idx="369">11.91839057</cx:pt>
          <cx:pt idx="370">11.46163217</cx:pt>
          <cx:pt idx="371">10.505067540000001</cx:pt>
          <cx:pt idx="372">11.32659589</cx:pt>
          <cx:pt idx="373">10.7254676</cx:pt>
          <cx:pt idx="374">12.04355372</cx:pt>
          <cx:pt idx="375">10.54534144</cx:pt>
          <cx:pt idx="376">11.37939407</cx:pt>
          <cx:pt idx="377">11.8277362</cx:pt>
          <cx:pt idx="378">11.46163217</cx:pt>
          <cx:pt idx="379">11.32055357</cx:pt>
          <cx:pt idx="380">10.37349118</cx:pt>
          <cx:pt idx="381">11.35040654</cx:pt>
          <cx:pt idx="382">11.407564949999999</cx:pt>
          <cx:pt idx="383">11.1844214</cx:pt>
          <cx:pt idx="384">10.713306040000001</cx:pt>
          <cx:pt idx="385">11.461579540000001</cx:pt>
          <cx:pt idx="386">12.01370075</cx:pt>
          <cx:pt idx="387">11.39639165</cx:pt>
          <cx:pt idx="388">11.418614789999999</cx:pt>
          <cx:pt idx="389">11.938193200000001</cx:pt>
          <cx:pt idx="390">11.982929090000001</cx:pt>
          <cx:pt idx="391">11.00126616</cx:pt>
          <cx:pt idx="392">11.849397700000001</cx:pt>
          <cx:pt idx="393">11.28978191</cx:pt>
          <cx:pt idx="394">10.914997550000001</cx:pt>
          <cx:pt idx="395">10.69194491</cx:pt>
          <cx:pt idx="396">11.37939407</cx:pt>
          <cx:pt idx="397">11.440301010000001</cx:pt>
          <cx:pt idx="398">11.68687877</cx:pt>
          <cx:pt idx="399">11.72803684</cx:pt>
          <cx:pt idx="400">11.440301010000001</cx:pt>
          <cx:pt idx="401">11.96718074</cx:pt>
          <cx:pt idx="402">10.98529272</cx:pt>
          <cx:pt idx="403">11.72803684</cx:pt>
          <cx:pt idx="404">10.70772878</cx:pt>
          <cx:pt idx="405">11.694830270000001</cx:pt>
          <cx:pt idx="406">11.00209984</cx:pt>
          <cx:pt idx="407">12.1278408</cx:pt>
          <cx:pt idx="408">11.32055357</cx:pt>
          <cx:pt idx="409">10.933106970000001</cx:pt>
          <cx:pt idx="410">11.9476257</cx:pt>
          <cx:pt idx="411">11.198214719999999</cx:pt>
          <cx:pt idx="412">10.829728619999999</cx:pt>
          <cx:pt idx="413">11.727633539999999</cx:pt>
          <cx:pt idx="414">11.77490504</cx:pt>
          <cx:pt idx="415">11.60596033</cx:pt>
          <cx:pt idx="416">11.849397700000001</cx:pt>
          <cx:pt idx="417">11.938193200000001</cx:pt>
          <cx:pt idx="418">11.36210258</cx:pt>
          <cx:pt idx="419">12.77985898</cx:pt>
          <cx:pt idx="420">11.85296277</cx:pt>
          <cx:pt idx="421">11.53761808</cx:pt>
          <cx:pt idx="422">11.849397700000001</cx:pt>
          <cx:pt idx="423">11.60823564</cx:pt>
          <cx:pt idx="424">10.714417770000001</cx:pt>
          <cx:pt idx="425">11.12652742</cx:pt>
          <cx:pt idx="426">11.982929090000001</cx:pt>
          <cx:pt idx="427">12.100434310000001</cx:pt>
          <cx:pt idx="428">11.727633539999999</cx:pt>
          <cx:pt idx="429">10.505067540000001</cx:pt>
          <cx:pt idx="430">11.198214719999999</cx:pt>
          <cx:pt idx="431">12.013670449999999</cx:pt>
          <cx:pt idx="432">10.221941279999999</cx:pt>
          <cx:pt idx="433">11.73566894</cx:pt>
          <cx:pt idx="434">10.858999000000001</cx:pt>
          <cx:pt idx="435">11.39639165</cx:pt>
          <cx:pt idx="436">11.775289730000001</cx:pt>
          <cx:pt idx="437">11.65268741</cx:pt>
          <cx:pt idx="438">11.15625052</cx:pt>
          <cx:pt idx="439">11.820373399999999</cx:pt>
          <cx:pt idx="440">10.518673189999999</cx:pt>
          <cx:pt idx="441">11.297762479999999</cx:pt>
          <cx:pt idx="442">11.648330100000001</cx:pt>
          <cx:pt idx="443">11.84936199</cx:pt>
          <cx:pt idx="444">10.609057249999999</cx:pt>
          <cx:pt idx="445">10.341742480000001</cx:pt>
          <cx:pt idx="446">11.191272870000001</cx:pt>
          <cx:pt idx="447">11.635143100000001</cx:pt>
          <cx:pt idx="448">11.191272870000001</cx:pt>
          <cx:pt idx="449">10.341742480000001</cx:pt>
          <cx:pt idx="450">11.65268741</cx:pt>
          <cx:pt idx="451">11.191272870000001</cx:pt>
          <cx:pt idx="452">11.205040690000001</cx:pt>
          <cx:pt idx="453">10.308952659999999</cx:pt>
          <cx:pt idx="454">10.37349118</cx:pt>
          <cx:pt idx="455">10.35774282</cx:pt>
          <cx:pt idx="456">11.84904049</cx:pt>
          <cx:pt idx="457">11.61728548</cx:pt>
          <cx:pt idx="458">12.206072649999999</cx:pt>
          <cx:pt idx="459">11.70354582</cx:pt>
          <cx:pt idx="460">11.743640279999999</cx:pt>
          <cx:pt idx="461">11.69524702</cx:pt>
          <cx:pt idx="462">12.20582261</cx:pt>
          <cx:pt idx="463">12.100434310000001</cx:pt>
          <cx:pt idx="464">11.69524702</cx:pt>
          <cx:pt idx="465">11.69524702</cx:pt>
          <cx:pt idx="466">12.31268238</cx:pt>
          <cx:pt idx="467">11.798104410000001</cx:pt>
          <cx:pt idx="468">11.46163217</cx:pt>
          <cx:pt idx="469">11.19134184</cx:pt>
          <cx:pt idx="470">11.78676213</cx:pt>
          <cx:pt idx="471">12.60484877</cx:pt>
          <cx:pt idx="472">11.26446411</cx:pt>
          <cx:pt idx="473">10.88743693</cx:pt>
          <cx:pt idx="474">11.669886480000001</cx:pt>
          <cx:pt idx="475">11.349818129999999</cx:pt>
          <cx:pt idx="476">10.65725935</cx:pt>
          <cx:pt idx="477">12.38002595</cx:pt>
          <cx:pt idx="478">10.69194491</cx:pt>
          <cx:pt idx="479">12.31492705</cx:pt>
          <cx:pt idx="480">11.492722759999999</cx:pt>
          <cx:pt idx="481">12.23076526</cx:pt>
          <cx:pt idx="482">11.982929090000001</cx:pt>
          <cx:pt idx="483">11.21182037</cx:pt>
          <cx:pt idx="484">11.99843328</cx:pt>
          <cx:pt idx="485">10.491274219999999</cx:pt>
          <cx:pt idx="486">11.73566894</cx:pt>
          <cx:pt idx="487">12.354492649999999</cx:pt>
          <cx:pt idx="488">11.41310513</cx:pt>
          <cx:pt idx="489">10.6454249</cx:pt>
          <cx:pt idx="490">11.00126616</cx:pt>
          <cx:pt idx="491">11.70354582</cx:pt>
          <cx:pt idx="492">11.00126616</cx:pt>
          <cx:pt idx="493">10.849337090000001</cx:pt>
          <cx:pt idx="494">11.558376730000001</cx:pt>
          <cx:pt idx="495">11.32659589</cx:pt>
          <cx:pt idx="496">11.23188794</cx:pt>
          <cx:pt idx="497">10.536088230000001</cx:pt>
          <cx:pt idx="498">11.32659589</cx:pt>
          <cx:pt idx="499">12.20582261</cx:pt>
          <cx:pt idx="500">10.221941279999999</cx:pt>
          <cx:pt idx="501">11.60823564</cx:pt>
          <cx:pt idx="502">11.9797992</cx:pt>
          <cx:pt idx="503">12.043259559999999</cx:pt>
          <cx:pt idx="504">10.95954023</cx:pt>
          <cx:pt idx="505">12.76554557</cx:pt>
          <cx:pt idx="506">12.055249760000001</cx:pt>
          <cx:pt idx="507">10.933106970000001</cx:pt>
          <cx:pt idx="508">11.349818129999999</cx:pt>
          <cx:pt idx="509">11.034889659999999</cx:pt>
          <cx:pt idx="510">10.714417770000001</cx:pt>
          <cx:pt idx="511">11.37308852</cx:pt>
          <cx:pt idx="512">11.09741002</cx:pt>
          <cx:pt idx="513">11.50287513</cx:pt>
          <cx:pt idx="514">11.58524613</cx:pt>
          <cx:pt idx="515">10.668955390000001</cx:pt>
          <cx:pt idx="516">11.9511804</cx:pt>
          <cx:pt idx="517">11.67419361</cx:pt>
          <cx:pt idx="518">11.527814080000001</cx:pt>
          <cx:pt idx="519">12.292250340000001</cx:pt>
          <cx:pt idx="520">11.626254149999999</cx:pt>
          <cx:pt idx="521">10.46310334</cx:pt>
          <cx:pt idx="522">10.932213709999999</cx:pt>
          <cx:pt idx="523">11.440354770000001</cx:pt>
          <cx:pt idx="524">11.56171563</cx:pt>
          <cx:pt idx="525">10.491274219999999</cx:pt>
          <cx:pt idx="526">11.944707879999999</cx:pt>
          <cx:pt idx="527">11.69524702</cx:pt>
          <cx:pt idx="528">11.40750939</cx:pt>
          <cx:pt idx="529">11.982616549999999</cx:pt>
          <cx:pt idx="530">11.68687877</cx:pt>
          <cx:pt idx="531">11.571194370000001</cx:pt>
          <cx:pt idx="532">11.71177632</cx:pt>
          <cx:pt idx="533">11.83500896</cx:pt>
          <cx:pt idx="534">12.07254125</cx:pt>
          <cx:pt idx="535">10.896646730000001</cx:pt>
          <cx:pt idx="536">10.62132735</cx:pt>
          <cx:pt idx="537">11.78676213</cx:pt>
          <cx:pt idx="538">10.63344871</cx:pt>
          <cx:pt idx="539">10.95954023</cx:pt>
          <cx:pt idx="540">11.69524702</cx:pt>
          <cx:pt idx="541">10.896739330000001</cx:pt>
          <cx:pt idx="542">10.849337090000001</cx:pt>
          <cx:pt idx="543">11.91839057</cx:pt>
          <cx:pt idx="544">11.35040654</cx:pt>
          <cx:pt idx="545">11.177452730000001</cx:pt>
          <cx:pt idx="546">10.668955390000001</cx:pt>
          <cx:pt idx="547">11.982929090000001</cx:pt>
          <cx:pt idx="548">12.19602231</cx:pt>
          <cx:pt idx="549">11.944707879999999</cx:pt>
          <cx:pt idx="550">11.571194370000001</cx:pt>
          <cx:pt idx="551">11.127262979999999</cx:pt>
          <cx:pt idx="552">12.50617724</cx:pt>
          <cx:pt idx="553">10.1064284</cx:pt>
          <cx:pt idx="554">10.20359214</cx:pt>
          <cx:pt idx="555">11.13093271</cx:pt>
          <cx:pt idx="556">11.65220903</cx:pt>
          <cx:pt idx="557">10.59663473</cx:pt>
          <cx:pt idx="558">10.932213709999999</cx:pt>
          <cx:pt idx="559">10.57131693</cx:pt>
          <cx:pt idx="560">10.69194491</cx:pt>
          <cx:pt idx="561">11.69524702</cx:pt>
          <cx:pt idx="562">10.69194491</cx:pt>
          <cx:pt idx="563">11.552146179999999</cx:pt>
          <cx:pt idx="564">10.976782030000001</cx:pt>
          <cx:pt idx="565">11.73606902</cx:pt>
          <cx:pt idx="566">10.20359214</cx:pt>
          <cx:pt idx="567">11.0744205</cx:pt>
          <cx:pt idx="568">10.29214554</cx:pt>
          <cx:pt idx="569">10.616437360000001</cx:pt>
          <cx:pt idx="570">10.95954023</cx:pt>
          <cx:pt idx="571">11.934919880000001</cx:pt>
          <cx:pt idx="572">11.29601246</cx:pt>
          <cx:pt idx="573">12.180754840000001</cx:pt>
          <cx:pt idx="574">11.274033559999999</cx:pt>
          <cx:pt idx="575">12.89921983</cx:pt>
          <cx:pt idx="576">11.88448902</cx:pt>
          <cx:pt idx="577">11.911701580000001</cx:pt>
          <cx:pt idx="578">11.1844214</cx:pt>
          <cx:pt idx="579">12.323855679999999</cx:pt>
          <cx:pt idx="580">11.302142699999999</cx:pt>
          <cx:pt idx="581">12.10071213</cx:pt>
          <cx:pt idx="582">10.544024780000001</cx:pt>
          <cx:pt idx="583">12.133501949999999</cx:pt>
          <cx:pt idx="584">11.65268741</cx:pt>
          <cx:pt idx="585">11.72803684</cx:pt>
          <cx:pt idx="586">12.04355372</cx:pt>
          <cx:pt idx="587">12.345834590000001</cx:pt>
          <cx:pt idx="588">11.626254149999999</cx:pt>
          <cx:pt idx="589">11.0020165</cx:pt>
          <cx:pt idx="590">11.31447453</cx:pt>
          <cx:pt idx="591">11.626254149999999</cx:pt>
          <cx:pt idx="592">11.65268741</cx:pt>
          <cx:pt idx="593">10.81977828</cx:pt>
          <cx:pt idx="594">11.102699039999999</cx:pt>
          <cx:pt idx="595">10.341742480000001</cx:pt>
          <cx:pt idx="596">11.72803684</cx:pt>
          <cx:pt idx="597">12.02574909</cx:pt>
          <cx:pt idx="598">11.571194370000001</cx:pt>
          <cx:pt idx="599">10.126631100000001</cx:pt>
          <cx:pt idx="600">11.198214719999999</cx:pt>
          <cx:pt idx="601">10.77885212</cx:pt>
          <cx:pt idx="602">10.74720759</cx:pt>
          <cx:pt idx="603">10.714306649999999</cx:pt>
          <cx:pt idx="604">11.626254149999999</cx:pt>
          <cx:pt idx="605">11.2835123</cx:pt>
          <cx:pt idx="606">11.9511804</cx:pt>
          <cx:pt idx="607">10.544024780000001</cx:pt>
          <cx:pt idx="608">11.678439900000001</cx:pt>
          <cx:pt idx="609">11.755871640000001</cx:pt>
          <cx:pt idx="610">11.97665948</cx:pt>
          <cx:pt idx="611">11.88448902</cx:pt>
          <cx:pt idx="612">10.96733585</cx:pt>
          <cx:pt idx="613">11.28978191</cx:pt>
          <cx:pt idx="614">9.9034875529999997</cx:pt>
          <cx:pt idx="615">10.24884874</cx:pt>
          <cx:pt idx="616">11.28978191</cx:pt>
          <cx:pt idx="617">11.448386940000001</cx:pt>
          <cx:pt idx="618">11.88448902</cx:pt>
          <cx:pt idx="619">11.73606902</cx:pt>
          <cx:pt idx="620">11.8277362</cx:pt>
          <cx:pt idx="621">10.914178959999999</cx:pt>
          <cx:pt idx="622">12.10071213</cx:pt>
          <cx:pt idx="623">10.668955390000001</cx:pt>
          <cx:pt idx="624">10.858036999999999</cx:pt>
          <cx:pt idx="625">10.77895629</cx:pt>
          <cx:pt idx="626">11.407009240000001</cx:pt>
          <cx:pt idx="627">13.049792679999999</cx:pt>
          <cx:pt idx="628">11.46163217</cx:pt>
          <cx:pt idx="629">11.69524702</cx:pt>
          <cx:pt idx="630">11.767567680000001</cx:pt>
          <cx:pt idx="631">11.66091434</cx:pt>
          <cx:pt idx="632">11.88448902</cx:pt>
          <cx:pt idx="633">11.64351503</cx:pt>
          <cx:pt idx="634">11.32055357</cx:pt>
          <cx:pt idx="635">10.57003405</cx:pt>
          <cx:pt idx="636">11.27720313</cx:pt>
          <cx:pt idx="637">11.387928970000001</cx:pt>
          <cx:pt idx="638">11.65268741</cx:pt>
          <cx:pt idx="639">10.809727949999999</cx:pt>
          <cx:pt idx="640">11.145983709999999</cx:pt>
          <cx:pt idx="641">11.73606902</cx:pt>
          <cx:pt idx="642">11.82041016</cx:pt>
          <cx:pt idx="643">11.198214719999999</cx:pt>
          <cx:pt idx="644">12.356645500000001</cx:pt>
          <cx:pt idx="645">11.112447899999999</cx:pt>
          <cx:pt idx="646">10.94199592</cx:pt>
          <cx:pt idx="647">11.198214719999999</cx:pt>
          <cx:pt idx="648">11.37939407</cx:pt>
          <cx:pt idx="649">12.15451616</cx:pt>
          <cx:pt idx="650">10.52540722</cx:pt>
          <cx:pt idx="651">10.668955390000001</cx:pt>
          <cx:pt idx="652">11.21182037</cx:pt>
          <cx:pt idx="653">10.735309129999999</cx:pt>
          <cx:pt idx="654">10.341742480000001</cx:pt>
          <cx:pt idx="655">11.46163217</cx:pt>
          <cx:pt idx="656">12.083905010000001</cx:pt>
          <cx:pt idx="657">11.21182037</cx:pt>
          <cx:pt idx="658">11.385092090000001</cx:pt>
          <cx:pt idx="659">11.066638360000001</cx:pt>
          <cx:pt idx="660">11.99843328</cx:pt>
          <cx:pt idx="661">10.591622190000001</cx:pt>
          <cx:pt idx="662">10.73639668</cx:pt>
          <cx:pt idx="663">11.775289730000001</cx:pt>
          <cx:pt idx="664">10.402746540000001</cx:pt>
          <cx:pt idx="665">11.09741002</cx:pt>
          <cx:pt idx="666">11.75190299</cx:pt>
          <cx:pt idx="667">11.82041016</cx:pt>
          <cx:pt idx="668">11.45105006</cx:pt>
          <cx:pt idx="669">12.031719259999999</cx:pt>
          <cx:pt idx="670">10.86856845</cx:pt>
          <cx:pt idx="671">12.052921469999999</cx:pt>
          <cx:pt idx="672">10.79947353</cx:pt>
          <cx:pt idx="673">10.46310334</cx:pt>
          <cx:pt idx="674">11.56171563</cx:pt>
          <cx:pt idx="675">12.05815252</cx:pt>
          <cx:pt idx="676">10.308952659999999</cx:pt>
          <cx:pt idx="677">11.813030060000001</cx:pt>
          <cx:pt idx="678">12.788288270000001</cx:pt>
          <cx:pt idx="679">11.90158345</cx:pt>
          <cx:pt idx="680">11.56171563</cx:pt>
          <cx:pt idx="681">11.56171563</cx:pt>
          <cx:pt idx="682">11.13276254</cx:pt>
          <cx:pt idx="683">11.13276254</cx:pt>
          <cx:pt idx="684">11.635143100000001</cx:pt>
          <cx:pt idx="685">11.0020165</cx:pt>
          <cx:pt idx="686">11.72803684</cx:pt>
          <cx:pt idx="687">11.626254149999999</cx:pt>
          <cx:pt idx="688">12.70684793</cx:pt>
          <cx:pt idx="689">11.00126616</cx:pt>
          <cx:pt idx="690">11.7977284</cx:pt>
          <cx:pt idx="691">10.043249489999999</cx:pt>
          <cx:pt idx="692">10.668955390000001</cx:pt>
          <cx:pt idx="693">11.661345470000001</cx:pt>
          <cx:pt idx="694">11.51292546</cx:pt>
          <cx:pt idx="695">12.01370075</cx:pt>
          <cx:pt idx="696">9.564512186</cx:pt>
          <cx:pt idx="697">9.564512186</cx:pt>
          <cx:pt idx="698">11.46163217</cx:pt>
          <cx:pt idx="699">10.75790288</cx:pt>
          <cx:pt idx="700">11.482466260000001</cx:pt>
          <cx:pt idx="701">11.24504602</cx:pt>
          <cx:pt idx="702">10.59538395</cx:pt>
          <cx:pt idx="703">11.719939630000001</cx:pt>
          <cx:pt idx="704">12.254862810000001</cx:pt>
          <cx:pt idx="705">11.46163217</cx:pt>
          <cx:pt idx="706">12.1281111</cx:pt>
          <cx:pt idx="707">11.813030060000001</cx:pt>
          <cx:pt idx="708">11.65225253</cx:pt>
          <cx:pt idx="709">10.75790288</cx:pt>
          <cx:pt idx="710">12.254862810000001</cx:pt>
          <cx:pt idx="711">10.59663473</cx:pt>
          <cx:pt idx="712">11.19752955</cx:pt>
          <cx:pt idx="713">11.60823564</cx:pt>
          <cx:pt idx="714">12.180754840000001</cx:pt>
          <cx:pt idx="715">11.69524702</cx:pt>
          <cx:pt idx="716">11.982929090000001</cx:pt>
          <cx:pt idx="717">11.251560700000001</cx:pt>
          <cx:pt idx="718">11.08214255</cx:pt>
          <cx:pt idx="719">11.28978191</cx:pt>
          <cx:pt idx="720">11.626254149999999</cx:pt>
          <cx:pt idx="721">11.448386940000001</cx:pt>
          <cx:pt idx="722">10.985207969999999</cx:pt>
          <cx:pt idx="723">11.28978191</cx:pt>
          <cx:pt idx="724">11.329603410000001</cx:pt>
          <cx:pt idx="725">11.78638183</cx:pt>
          <cx:pt idx="726">11.73566894</cx:pt>
          <cx:pt idx="727">10.69194491</cx:pt>
          <cx:pt idx="728">11.28978191</cx:pt>
          <cx:pt idx="729">10.63344871</cx:pt>
          <cx:pt idx="730">11.0020165</cx:pt>
          <cx:pt idx="731">11.43496392</cx:pt>
          <cx:pt idx="732">11.813030060000001</cx:pt>
          <cx:pt idx="733">11.15553598</cx:pt>
          <cx:pt idx="734">11.29601246</cx:pt>
          <cx:pt idx="735">11.00126616</cx:pt>
          <cx:pt idx="736">12.001505480000001</cx:pt>
          <cx:pt idx="737">10.70324447</cx:pt>
          <cx:pt idx="738">11.448386940000001</cx:pt>
          <cx:pt idx="739">11.831379200000001</cx:pt>
          <cx:pt idx="740">11.225243389999999</cx:pt>
          <cx:pt idx="741">11.00126616</cx:pt>
          <cx:pt idx="742">9.1590470780000004</cx:pt>
          <cx:pt idx="743">10.59663473</cx:pt>
          <cx:pt idx="744">11.89135505</cx:pt>
          <cx:pt idx="745">10.402746540000001</cx:pt>
          <cx:pt idx="746">11.32055357</cx:pt>
          <cx:pt idx="747">9.9009844220000005</cx:pt>
          <cx:pt idx="748">11.48760766</cx:pt>
          <cx:pt idx="749">11.225243389999999</cx:pt>
          <cx:pt idx="750">11.250911139999999</cx:pt>
          <cx:pt idx="751">11.461105720000001</cx:pt>
          <cx:pt idx="752">11.719939630000001</cx:pt>
          <cx:pt idx="753">11.31447453</cx:pt>
          <cx:pt idx="754">10.65725935</cx:pt>
          <cx:pt idx="755">11.56171563</cx:pt>
          <cx:pt idx="756">11.81377052</cx:pt>
          <cx:pt idx="757">12.264341549999999</cx:pt>
          <cx:pt idx="758">12.36734079</cx:pt>
          <cx:pt idx="759">11.10495723</cx:pt>
          <cx:pt idx="760">10.81977828</cx:pt>
          <cx:pt idx="761">11.99843328</cx:pt>
          <cx:pt idx="762">10.59663473</cx:pt>
          <cx:pt idx="763">11.50236995</cx:pt>
          <cx:pt idx="764">11.589886509999999</cx:pt>
          <cx:pt idx="765">11.527814080000001</cx:pt>
          <cx:pt idx="766">10.849337090000001</cx:pt>
          <cx:pt idx="767">11.98289784</cx:pt>
          <cx:pt idx="768">11.81265962</cx:pt>
          <cx:pt idx="769">10.13626455</cx:pt>
          <cx:pt idx="770">11.034889659999999</cx:pt>
          <cx:pt idx="771">11.034889659999999</cx:pt>
          <cx:pt idx="772">10.88743693</cx:pt>
          <cx:pt idx="773">12.10071213</cx:pt>
          <cx:pt idx="774">11.813030060000001</cx:pt>
          <cx:pt idx="775">11.05089001</cx:pt>
          <cx:pt idx="776">11.944707879999999</cx:pt>
          <cx:pt idx="777">11.897847670000001</cx:pt>
          <cx:pt idx="778">11.127262979999999</cx:pt>
          <cx:pt idx="779">11.00043178</cx:pt>
          <cx:pt idx="780">11.69524702</cx:pt>
          <cx:pt idx="781">10.873319049999999</cx:pt>
          <cx:pt idx="782">11.84904049</cx:pt>
          <cx:pt idx="783">10.77791408</cx:pt>
          <cx:pt idx="784">11.91805718</cx:pt>
          <cx:pt idx="785">11.15553598</cx:pt>
          <cx:pt idx="786">13.21767356</cx:pt>
          <cx:pt idx="787">12.371587079999999</cx:pt>
          <cx:pt idx="788">10.609057249999999</cx:pt>
          <cx:pt idx="789">11.448386940000001</cx:pt>
          <cx:pt idx="790">11.65268741</cx:pt>
          <cx:pt idx="791">10.91508846</cx:pt>
          <cx:pt idx="792">11.225243389999999</cx:pt>
          <cx:pt idx="793">11.90158345</cx:pt>
          <cx:pt idx="794">11.944707879999999</cx:pt>
          <cx:pt idx="795">12.028738629999999</cx:pt>
          <cx:pt idx="796">11.90158345</cx:pt>
          <cx:pt idx="797">11.775289730000001</cx:pt>
          <cx:pt idx="798">11.97665948</cx:pt>
          <cx:pt idx="799">11.542484269999999</cx:pt>
          <cx:pt idx="800">11.09741002</cx:pt>
          <cx:pt idx="801">12.04355372</cx:pt>
          <cx:pt idx="802">11.482466260000001</cx:pt>
          <cx:pt idx="803">11.982616549999999</cx:pt>
          <cx:pt idx="804">11.65268741</cx:pt>
          <cx:pt idx="805">11.827699709999999</cx:pt>
          <cx:pt idx="806">12.135650180000001</cx:pt>
          <cx:pt idx="807">11.849397700000001</cx:pt>
          <cx:pt idx="808">11.440354770000001</cx:pt>
          <cx:pt idx="809">11.31994733</cx:pt>
          <cx:pt idx="810">11.270853900000001</cx:pt>
          <cx:pt idx="811">11.08214255</cx:pt>
          <cx:pt idx="812">11.56166801</cx:pt>
          <cx:pt idx="813">10.20359214</cx:pt>
          <cx:pt idx="814">12.206072649999999</cx:pt>
          <cx:pt idx="815">10.69194491</cx:pt>
          <cx:pt idx="816">10.83958091</cx:pt>
          <cx:pt idx="817">11.69524702</cx:pt>
          <cx:pt idx="818">12.3779229</cx:pt>
          <cx:pt idx="819">11.492722759999999</cx:pt>
          <cx:pt idx="820">9.9758082140000006</cx:pt>
          <cx:pt idx="821">11.99843328</cx:pt>
          <cx:pt idx="822">11.34450681</cx:pt>
          <cx:pt idx="823">12.746942389999999</cx:pt>
          <cx:pt idx="824">11.71177632</cx:pt>
          <cx:pt idx="825">11.448386940000001</cx:pt>
          <cx:pt idx="826">10.668955390000001</cx:pt>
          <cx:pt idx="827">11.50236995</cx:pt>
          <cx:pt idx="828">11.684733619999999</cx:pt>
          <cx:pt idx="829">10.765322100000001</cx:pt>
          <cx:pt idx="830">11.69107165</cx:pt>
          <cx:pt idx="831">11.83497273</cx:pt>
          <cx:pt idx="832">11.42409425</cx:pt>
          <cx:pt idx="833">11.54973944</cx:pt>
          <cx:pt idx="834">10.54534144</cx:pt>
          <cx:pt idx="835">11.51292546</cx:pt>
          <cx:pt idx="836">11.73606902</cx:pt>
          <cx:pt idx="837">11.09665216</cx:pt>
          <cx:pt idx="838">11.91805718</cx:pt>
          <cx:pt idx="839">11.934919880000001</cx:pt>
          <cx:pt idx="840">11.69524702</cx:pt>
          <cx:pt idx="841">11.42943515</cx:pt>
          <cx:pt idx="842">12.27839331</cx:pt>
          <cx:pt idx="843">11.26446411</cx:pt>
          <cx:pt idx="844">11.081373019999999</cx:pt>
          <cx:pt idx="845">10.81977828</cx:pt>
          <cx:pt idx="846">12.1281111</cx:pt>
          <cx:pt idx="847">11.0020165</cx:pt>
          <cx:pt idx="848">11.225243389999999</cx:pt>
          <cx:pt idx="849">11.8913619</cx:pt>
          <cx:pt idx="850">11.941455850000001</cx:pt>
          <cx:pt idx="851">10.70324447</cx:pt>
          <cx:pt idx="852">11.7905572</cx:pt>
          <cx:pt idx="853">11.112447899999999</cx:pt>
          <cx:pt idx="854">12.063932879999999</cx:pt>
          <cx:pt idx="855">12.09793049</cx:pt>
          <cx:pt idx="856">11.88448902</cx:pt>
          <cx:pt idx="857">12.10901093</cx:pt>
          <cx:pt idx="858">11.648330100000001</cx:pt>
          <cx:pt idx="859">11.72803684</cx:pt>
          <cx:pt idx="860">11.75194237</cx:pt>
          <cx:pt idx="861">11.8913619</cx:pt>
          <cx:pt idx="862">10.518673189999999</cx:pt>
          <cx:pt idx="863">10.043249489999999</cx:pt>
          <cx:pt idx="864">12.15451616</cx:pt>
          <cx:pt idx="865">10.308952659999999</cx:pt>
          <cx:pt idx="866">11.35040654</cx:pt>
          <cx:pt idx="867">11.31447453</cx:pt>
          <cx:pt idx="868">11.02679245</cx:pt>
          <cx:pt idx="869">11.349818129999999</cx:pt>
          <cx:pt idx="870">11.7905572</cx:pt>
          <cx:pt idx="871">11.350347709999999</cx:pt>
          <cx:pt idx="872">11.88448902</cx:pt>
          <cx:pt idx="873">12.23076526</cx:pt>
          <cx:pt idx="874">12.00762171</cx:pt>
          <cx:pt idx="875">11.83497273</cx:pt>
          <cx:pt idx="876">11.225243389999999</cx:pt>
          <cx:pt idx="877">11.982929090000001</cx:pt>
          <cx:pt idx="878">12.27839331</cx:pt>
          <cx:pt idx="879">10.532096210000001</cx:pt>
          <cx:pt idx="880">11.32659589</cx:pt>
          <cx:pt idx="881">10.404262839999999</cx:pt>
          <cx:pt idx="882">11.05089001</cx:pt>
          <cx:pt idx="883">10.799575580000001</cx:pt>
          <cx:pt idx="884">11.767180010000001</cx:pt>
          <cx:pt idx="885">10.404262839999999</cx:pt>
          <cx:pt idx="886">11.11988288</cx:pt>
          <cx:pt idx="887">11.46163217</cx:pt>
          <cx:pt idx="888">10.976782030000001</cx:pt>
          <cx:pt idx="889">11.7977284</cx:pt>
          <cx:pt idx="890">12.043259559999999</cx:pt>
          <cx:pt idx="891">10.7254676</cx:pt>
          <cx:pt idx="892">11.482466260000001</cx:pt>
          <cx:pt idx="893">11.942074549999999</cx:pt>
          <cx:pt idx="894">12.330500219999999</cx:pt>
          <cx:pt idx="895">10.81977828</cx:pt>
          <cx:pt idx="896">12.1281111</cx:pt>
          <cx:pt idx="897">11.51292546</cx:pt>
          <cx:pt idx="898">10.87804719</cx:pt>
          <cx:pt idx="899">10.714417770000001</cx:pt>
          <cx:pt idx="900">10.404111309999999</cx:pt>
          <cx:pt idx="901">11.43496392</cx:pt>
          <cx:pt idx="902">11.440354770000001</cx:pt>
          <cx:pt idx="903">10.1064284</cx:pt>
          <cx:pt idx="904">10.545209850000001</cx:pt>
          <cx:pt idx="905">11.982616549999999</cx:pt>
          <cx:pt idx="906">11.429543860000001</cx:pt>
          <cx:pt idx="907">11.3533434</cx:pt>
          <cx:pt idx="908">12.456831360000001</cx:pt>
          <cx:pt idx="909">10.491274219999999</cx:pt>
          <cx:pt idx="910">11.35040654</cx:pt>
          <cx:pt idx="911">11.959865150000001</cx:pt>
          <cx:pt idx="912">12.39669301</cx:pt>
          <cx:pt idx="913">10.69194491</cx:pt>
          <cx:pt idx="914">11.72803684</cx:pt>
          <cx:pt idx="915">11.35040654</cx:pt>
          <cx:pt idx="916">11.35040654</cx:pt>
          <cx:pt idx="917">11.661345470000001</cx:pt>
          <cx:pt idx="918">11.225243389999999</cx:pt>
          <cx:pt idx="919">11.91839057</cx:pt>
          <cx:pt idx="920">11.28036269</cx:pt>
          <cx:pt idx="921">11.461579540000001</cx:pt>
          <cx:pt idx="922">11.461579540000001</cx:pt>
          <cx:pt idx="923">12.05815252</cx:pt>
          <cx:pt idx="924">12.30138283</cx:pt>
          <cx:pt idx="925">11.684733619999999</cx:pt>
          <cx:pt idx="926">11.461105720000001</cx:pt>
          <cx:pt idx="927">11.225243389999999</cx:pt>
          <cx:pt idx="928">11.56171563</cx:pt>
          <cx:pt idx="929">11.42900023</cx:pt>
          <cx:pt idx="930">11.7977284</cx:pt>
          <cx:pt idx="931">11.112373270000001</cx:pt>
          <cx:pt idx="932">11.31447453</cx:pt>
          <cx:pt idx="933">10.043249489999999</cx:pt>
          <cx:pt idx="934">9.9034875529999997</cx:pt>
          <cx:pt idx="935">11.73566894</cx:pt>
          <cx:pt idx="936">11.72803684</cx:pt>
          <cx:pt idx="937">11.630708500000001</cx:pt>
          <cx:pt idx="938">12.10071213</cx:pt>
          <cx:pt idx="939">11.39639165</cx:pt>
          <cx:pt idx="940">12.08953883</cx:pt>
          <cx:pt idx="941">11.127262979999999</cx:pt>
          <cx:pt idx="942">11.51292546</cx:pt>
          <cx:pt idx="943">12.429216200000001</cx:pt>
          <cx:pt idx="944">9.9034875529999997</cx:pt>
          <cx:pt idx="945">11.607780999999999</cx:pt>
          <cx:pt idx="946">11.492722759999999</cx:pt>
          <cx:pt idx="947">12.341477279999999</cx:pt>
          <cx:pt idx="948">11.461105720000001</cx:pt>
          <cx:pt idx="949">12.691580460000001</cx:pt>
          <cx:pt idx="950">10.86856845</cx:pt>
          <cx:pt idx="951">10.896739330000001</cx:pt>
          <cx:pt idx="952">12.341477279999999</cx:pt>
          <cx:pt idx="953">12.456831360000001</cx:pt>
          <cx:pt idx="954">10.96733585</cx:pt>
          <cx:pt idx="955">10.65725935</cx:pt>
          <cx:pt idx="956">11.759394840000001</cx:pt>
          <cx:pt idx="957">11.72803684</cx:pt>
          <cx:pt idx="958">11.66564655</cx:pt>
          <cx:pt idx="959">11.12652742</cx:pt>
          <cx:pt idx="960">11.970350310000001</cx:pt>
          <cx:pt idx="961">12.31492705</cx:pt>
          <cx:pt idx="962">11.066638360000001</cx:pt>
          <cx:pt idx="963">10.54534144</cx:pt>
          <cx:pt idx="964">12.264341549999999</cx:pt>
          <cx:pt idx="965">11.73606902</cx:pt>
          <cx:pt idx="966">12.542544879999999</cx:pt>
          <cx:pt idx="967">11.798104410000001</cx:pt>
          <cx:pt idx="968">12.356645500000001</cx:pt>
          <cx:pt idx="969">11.88448902</cx:pt>
          <cx:pt idx="970">11.34450681</cx:pt>
          <cx:pt idx="971">11.8277362</cx:pt>
          <cx:pt idx="972">11.67419361</cx:pt>
          <cx:pt idx="973">10.57131693</cx:pt>
          <cx:pt idx="974">12.037653990000001</cx:pt>
          <cx:pt idx="975">11.127262979999999</cx:pt>
          <cx:pt idx="976">11.50034668</cx:pt>
          <cx:pt idx="977">11.56646623</cx:pt>
          <cx:pt idx="978">12.206072649999999</cx:pt>
          <cx:pt idx="979">10.23995979</cx:pt>
          <cx:pt idx="980">12.42901618</cx:pt>
          <cx:pt idx="981">11.934919880000001</cx:pt>
          <cx:pt idx="982">11.66564655</cx:pt>
          <cx:pt idx="983">11.75190299</cx:pt>
          <cx:pt idx="984">11.461579540000001</cx:pt>
          <cx:pt idx="985">12.07254125</cx:pt>
          <cx:pt idx="986">11.77525127</cx:pt>
          <cx:pt idx="987">11.79433792</cx:pt>
          <cx:pt idx="988">11.332601909999999</cx:pt>
          <cx:pt idx="989">11.65264393</cx:pt>
          <cx:pt idx="990">9.7380231130000006</cx:pt>
          <cx:pt idx="991">10.91508846</cx:pt>
          <cx:pt idx="992">10.91508846</cx:pt>
          <cx:pt idx="993">11.28971941</cx:pt>
          <cx:pt idx="994">10.59663473</cx:pt>
          <cx:pt idx="995">9.7380231130000006</cx:pt>
          <cx:pt idx="996">11.00209984</cx:pt>
          <cx:pt idx="997">10.799575580000001</cx:pt>
          <cx:pt idx="998">11.362044429999999</cx:pt>
          <cx:pt idx="999">11.32659589</cx:pt>
          <cx:pt idx="1000">11.99535161</cx:pt>
          <cx:pt idx="1001">11.15625052</cx:pt>
          <cx:pt idx="1002">10.91508846</cx:pt>
          <cx:pt idx="1003">10.609057249999999</cx:pt>
          <cx:pt idx="1004">12.01124319</cx:pt>
          <cx:pt idx="1005">11.99535161</cx:pt>
          <cx:pt idx="1006">11.73606902</cx:pt>
          <cx:pt idx="1007">10.16585182</cx:pt>
          <cx:pt idx="1008">13.864300719999999</cx:pt>
          <cx:pt idx="1009">13.864300719999999</cx:pt>
          <cx:pt idx="1010">11.626254149999999</cx:pt>
          <cx:pt idx="1011">11.775289730000001</cx:pt>
          <cx:pt idx="1012">11.891019379999999</cx:pt>
          <cx:pt idx="1013">11.00126616</cx:pt>
          <cx:pt idx="1014">10.307284599999999</cx:pt>
          <cx:pt idx="1015">12.083905010000001</cx:pt>
          <cx:pt idx="1016">11.8913619</cx:pt>
          <cx:pt idx="1017">11.461105720000001</cx:pt>
          <cx:pt idx="1018">12.341477279999999</cx:pt>
          <cx:pt idx="1019">11.676335999999999</cx:pt>
          <cx:pt idx="1020">11.45105006</cx:pt>
          <cx:pt idx="1021">12.292250340000001</cx:pt>
          <cx:pt idx="1022">11.72803684</cx:pt>
          <cx:pt idx="1023">10.257659370000001</cx:pt>
          <cx:pt idx="1024">11.1844214</cx:pt>
          <cx:pt idx="1025">11.93131996</cx:pt>
          <cx:pt idx="1026">11.7905572</cx:pt>
          <cx:pt idx="1027">11.461579540000001</cx:pt>
          <cx:pt idx="1028">11.00209984</cx:pt>
          <cx:pt idx="1029">11.7905572</cx:pt>
          <cx:pt idx="1030">11.141861779999999</cx:pt>
          <cx:pt idx="1031">10.74720759</cx:pt>
          <cx:pt idx="1032">11.481950660000001</cx:pt>
          <cx:pt idx="1033">12.15477935</cx:pt>
          <cx:pt idx="1034">11.964001079999999</cx:pt>
          <cx:pt idx="1035">11.46163217</cx:pt>
          <cx:pt idx="1036">10.57131693</cx:pt>
          <cx:pt idx="1037">11.842229209999999</cx:pt>
          <cx:pt idx="1038">10.87804719</cx:pt>
          <cx:pt idx="1039">10.87804719</cx:pt>
          <cx:pt idx="1040">11.418614789999999</cx:pt>
          <cx:pt idx="1041">11.00126616</cx:pt>
          <cx:pt idx="1042">11.418614789999999</cx:pt>
          <cx:pt idx="1043">10.538740750000001</cx:pt>
          <cx:pt idx="1044">11.91805718</cx:pt>
          <cx:pt idx="1045">11.849397700000001</cx:pt>
          <cx:pt idx="1046">10.54534144</cx:pt>
          <cx:pt idx="1047">11.70025944</cx:pt>
          <cx:pt idx="1048">12.132964169999999</cx:pt>
          <cx:pt idx="1049">10.668955390000001</cx:pt>
          <cx:pt idx="1050">10.448714600000001</cx:pt>
          <cx:pt idx="1051">10.7254676</cx:pt>
          <cx:pt idx="1052">11.77490504</cx:pt>
          <cx:pt idx="1053">10.87804719</cx:pt>
          <cx:pt idx="1054">11.23848862</cx:pt>
          <cx:pt idx="1055">10.809727949999999</cx:pt>
          <cx:pt idx="1056">10.126631100000001</cx:pt>
          <cx:pt idx="1057">11.694830270000001</cx:pt>
          <cx:pt idx="1058">11.395829689999999</cx:pt>
          <cx:pt idx="1059">11.48760766</cx:pt>
          <cx:pt idx="1060">11.77104999</cx:pt>
          <cx:pt idx="1061">11.527814080000001</cx:pt>
          <cx:pt idx="1062">11.517913009999999</cx:pt>
          <cx:pt idx="1063">11.3083583</cx:pt>
          <cx:pt idx="1064">12.063932879999999</cx:pt>
          <cx:pt idx="1065">10.51732093</cx:pt>
          <cx:pt idx="1066">10.62132735</cx:pt>
          <cx:pt idx="1067">11.50236995</cx:pt>
          <cx:pt idx="1068">12.06681058</cx:pt>
          <cx:pt idx="1069">11.0744205</cx:pt>
          <cx:pt idx="1070">10.84739345</cx:pt>
          <cx:pt idx="1071">11.65051113</cx:pt>
          <cx:pt idx="1072">12.19602231</cx:pt>
          <cx:pt idx="1073">10.307284599999999</cx:pt>
          <cx:pt idx="1074">9.6485953030000005</cx:pt>
          <cx:pt idx="1075">11.51292546</cx:pt>
          <cx:pt idx="1076">10.95954023</cx:pt>
          <cx:pt idx="1077">11.32055357</cx:pt>
          <cx:pt idx="1078">11.73606902</cx:pt>
          <cx:pt idx="1079">11.85651517</cx:pt>
          <cx:pt idx="1080">12.100434310000001</cx:pt>
          <cx:pt idx="1081">12.04355372</cx:pt>
          <cx:pt idx="1082">10.448714600000001</cx:pt>
          <cx:pt idx="1083">12.50615872</cx:pt>
          <cx:pt idx="1084">11.88448902</cx:pt>
          <cx:pt idx="1085">11.90496755</cx:pt>
          <cx:pt idx="1086">11.08214255</cx:pt>
          <cx:pt idx="1087">10.55189884</cx:pt>
          <cx:pt idx="1088">11.94142327</cx:pt>
          <cx:pt idx="1089">10.59538395</cx:pt>
          <cx:pt idx="1090">12.07254125</cx:pt>
          <cx:pt idx="1091">10.46310334</cx:pt>
          <cx:pt idx="1092">12.676076269999999</cx:pt>
          <cx:pt idx="1093">11.75194237</cx:pt>
          <cx:pt idx="1094">12.254862810000001</cx:pt>
          <cx:pt idx="1095">10.46310334</cx:pt>
          <cx:pt idx="1096">11.934919880000001</cx:pt>
          <cx:pt idx="1097">11.88448902</cx:pt>
          <cx:pt idx="1098">10.950806549999999</cx:pt>
          <cx:pt idx="1099">11.40750939</cx:pt>
          <cx:pt idx="1100">12.08531644</cx:pt>
          <cx:pt idx="1101">12.07254125</cx:pt>
          <cx:pt idx="1102">10.70324447</cx:pt>
          <cx:pt idx="1103">10.896646730000001</cx:pt>
          <cx:pt idx="1104">12.50615872</cx:pt>
          <cx:pt idx="1105">11.141861779999999</cx:pt>
          <cx:pt idx="1106">11.547326890000001</cx:pt>
          <cx:pt idx="1107">11.723996440000001</cx:pt>
          <cx:pt idx="1108">11.73606902</cx:pt>
          <cx:pt idx="1109">11.58058411</cx:pt>
          <cx:pt idx="1110">11.73566894</cx:pt>
          <cx:pt idx="1111">12.206072649999999</cx:pt>
          <cx:pt idx="1112">11.225243389999999</cx:pt>
          <cx:pt idx="1113">10.680516219999999</cx:pt>
          <cx:pt idx="1114">12.1388639</cx:pt>
          <cx:pt idx="1115">9.8521942580000008</cx:pt>
          <cx:pt idx="1116">11.84936199</cx:pt>
          <cx:pt idx="1117">11.28978191</cx:pt>
          <cx:pt idx="1118">10.46310334</cx:pt>
          <cx:pt idx="1119">10.74720759</cx:pt>
          <cx:pt idx="1120">11.15553598</cx:pt>
          <cx:pt idx="1121">11.69107165</cx:pt>
          <cx:pt idx="1122">11.53761808</cx:pt>
          <cx:pt idx="1123">11.32357929</cx:pt>
          <cx:pt idx="1124">11.661345470000001</cx:pt>
          <cx:pt idx="1125">11.99535161</cx:pt>
          <cx:pt idx="1126">10.221941279999999</cx:pt>
          <cx:pt idx="1127">11.25803322</cx:pt>
          <cx:pt idx="1128">10.714306649999999</cx:pt>
          <cx:pt idx="1129">11.73606902</cx:pt>
          <cx:pt idx="1130">11.849397700000001</cx:pt>
          <cx:pt idx="1131">11.54973944</cx:pt>
          <cx:pt idx="1132">11.00126616</cx:pt>
          <cx:pt idx="1133">11.736061019999999</cx:pt>
          <cx:pt idx="1134">11.798104410000001</cx:pt>
          <cx:pt idx="1135">11.73606902</cx:pt>
          <cx:pt idx="1136">11.440354770000001</cx:pt>
          <cx:pt idx="1137">10.78931908</cx:pt>
          <cx:pt idx="1138">10.69194491</cx:pt>
          <cx:pt idx="1139">11.72803684</cx:pt>
          <cx:pt idx="1140">11.09741002</cx:pt>
          <cx:pt idx="1141">11.205040690000001</cx:pt>
          <cx:pt idx="1142">11.46163217</cx:pt>
          <cx:pt idx="1143">11.571194370000001</cx:pt>
          <cx:pt idx="1144">12.50615872</cx:pt>
          <cx:pt idx="1145">11.31447453</cx:pt>
          <cx:pt idx="1146">10.55841352</cx:pt>
          <cx:pt idx="1147">11.10420506</cx:pt>
          <cx:pt idx="1148">10.768484989999999</cx:pt>
          <cx:pt idx="1149">10.768484989999999</cx:pt>
          <cx:pt idx="1150">11.08214255</cx:pt>
          <cx:pt idx="1151">11.225243389999999</cx:pt>
          <cx:pt idx="1152">11.23848862</cx:pt>
          <cx:pt idx="1153">10.933106970000001</cx:pt>
          <cx:pt idx="1154">11.77143616</cx:pt>
          <cx:pt idx="1155">11.191272870000001</cx:pt>
          <cx:pt idx="1156">11.1844214</cx:pt>
          <cx:pt idx="1157">12.063932879999999</cx:pt>
          <cx:pt idx="1158">11.034889659999999</cx:pt>
          <cx:pt idx="1159">10.7254676</cx:pt>
          <cx:pt idx="1160">12.537173340000001</cx:pt>
          <cx:pt idx="1161">11.50236995</cx:pt>
          <cx:pt idx="1162">11.918357240000001</cx:pt>
          <cx:pt idx="1163">10.532096210000001</cx:pt>
          <cx:pt idx="1164">12.201060099999999</cx:pt>
          <cx:pt idx="1165">11.116172300000001</cx:pt>
          <cx:pt idx="1166">11.678016080000001</cx:pt>
          <cx:pt idx="1167">11.8277362</cx:pt>
          <cx:pt idx="1168">11.831379200000001</cx:pt>
          <cx:pt idx="1169">11.51292546</cx:pt>
          <cx:pt idx="1170">11.116172300000001</cx:pt>
          <cx:pt idx="1171">11.35627165</cx:pt>
          <cx:pt idx="1172">11.98604922</cx:pt>
          <cx:pt idx="1173">11.951148140000001</cx:pt>
          <cx:pt idx="1174">10.491274219999999</cx:pt>
          <cx:pt idx="1175">11.72803684</cx:pt>
          <cx:pt idx="1176">11.951148140000001</cx:pt>
          <cx:pt idx="1177">11.69107165</cx:pt>
          <cx:pt idx="1178">11.72803684</cx:pt>
          <cx:pt idx="1179">11.08214255</cx:pt>
          <cx:pt idx="1180">11.28971941</cx:pt>
          <cx:pt idx="1181">11.571194370000001</cx:pt>
          <cx:pt idx="1182">11.75190299</cx:pt>
          <cx:pt idx="1183">11.05089001</cx:pt>
          <cx:pt idx="1184">12.141534119999999</cx:pt>
          <cx:pt idx="1185">11.56171563</cx:pt>
          <cx:pt idx="1186">11.461579540000001</cx:pt>
          <cx:pt idx="1187">11.385092090000001</cx:pt>
          <cx:pt idx="1188">11.33857208</cx:pt>
          <cx:pt idx="1189">12.4291962</cx:pt>
          <cx:pt idx="1190">11.775289730000001</cx:pt>
          <cx:pt idx="1191">11.05009604</cx:pt>
          <cx:pt idx="1192">11.759785539999999</cx:pt>
          <cx:pt idx="1193">12.1281111</cx:pt>
          <cx:pt idx="1194">11.349818129999999</cx:pt>
          <cx:pt idx="1195">10.950806549999999</cx:pt>
          <cx:pt idx="1196">12.15477935</cx:pt>
          <cx:pt idx="1197">11.46688153</cx:pt>
          <cx:pt idx="1198">9.7981270370000004</cx:pt>
          <cx:pt idx="1199">11.56171563</cx:pt>
          <cx:pt idx="1200">12.1856148</cx:pt>
          <cx:pt idx="1201">11.65268741</cx:pt>
          <cx:pt idx="1202">11.849397700000001</cx:pt>
          <cx:pt idx="1203">12.50615872</cx:pt>
          <cx:pt idx="1204">11.532728090000001</cx:pt>
          <cx:pt idx="1205">12.70684793</cx:pt>
          <cx:pt idx="1206">10.23995979</cx:pt>
          <cx:pt idx="1207">10.221941279999999</cx:pt>
          <cx:pt idx="1208">11.944707879999999</cx:pt>
          <cx:pt idx="1209">11.29601246</cx:pt>
          <cx:pt idx="1210">15.548934450000001</cx:pt>
          <cx:pt idx="1211">9.9034875529999997</cx:pt>
          <cx:pt idx="1212">11.72803684</cx:pt>
          <cx:pt idx="1213">11.259322709999999</cx:pt>
          <cx:pt idx="1214">11.64395373</cx:pt>
          <cx:pt idx="1215">11.90496755</cx:pt>
          <cx:pt idx="1216">11.621779869999999</cx:pt>
          <cx:pt idx="1217">10.257659370000001</cx:pt>
          <cx:pt idx="1218">10.764265569999999</cx:pt>
          <cx:pt idx="1219">11.09741002</cx:pt>
          <cx:pt idx="1220">11.0744205</cx:pt>
          <cx:pt idx="1221">11.31447453</cx:pt>
          <cx:pt idx="1222">12.11176197</cx:pt>
          <cx:pt idx="1223">11.934919880000001</cx:pt>
          <cx:pt idx="1224">10.45593485</cx:pt>
          <cx:pt idx="1225">10.976782030000001</cx:pt>
          <cx:pt idx="1226">11.13093271</cx:pt>
          <cx:pt idx="1227">11.429543860000001</cx:pt>
          <cx:pt idx="1228">10.491274219999999</cx:pt>
          <cx:pt idx="1229">12.01370075</cx:pt>
          <cx:pt idx="1230">11.32055357</cx:pt>
          <cx:pt idx="1231">12.083905010000001</cx:pt>
          <cx:pt idx="1232">11.407564949999999</cx:pt>
          <cx:pt idx="1233">10.65725935</cx:pt>
          <cx:pt idx="1234">11.1844214</cx:pt>
          <cx:pt idx="1235">10.55841352</cx:pt>
          <cx:pt idx="1236">11.719939630000001</cx:pt>
          <cx:pt idx="1237">11.73606902</cx:pt>
          <cx:pt idx="1238">11.719939630000001</cx:pt>
          <cx:pt idx="1239">11.69524702</cx:pt>
          <cx:pt idx="1240">10.896739330000001</cx:pt>
          <cx:pt idx="1241">11.108709579999999</cx:pt>
          <cx:pt idx="1242">10.35774282</cx:pt>
          <cx:pt idx="1243">11.081373019999999</cx:pt>
          <cx:pt idx="1244">11.71177632</cx:pt>
          <cx:pt idx="1245">11.052634510000001</cx:pt>
          <cx:pt idx="1246">10.896739330000001</cx:pt>
          <cx:pt idx="1247">10.38899537</cx:pt>
          <cx:pt idx="1248">11.849397700000001</cx:pt>
          <cx:pt idx="1249">11.719939630000001</cx:pt>
          <cx:pt idx="1250">12.00456827</cx:pt>
          <cx:pt idx="1251">10.62132735</cx:pt>
          <cx:pt idx="1252">11.67419361</cx:pt>
          <cx:pt idx="1253">11.849397700000001</cx:pt>
          <cx:pt idx="1254">10.83958091</cx:pt>
          <cx:pt idx="1255">11.08214255</cx:pt>
          <cx:pt idx="1256">11.90496755</cx:pt>
          <cx:pt idx="1257">11.10420506</cx:pt>
          <cx:pt idx="1258">10.59538395</cx:pt>
          <cx:pt idx="1259">12.043259559999999</cx:pt>
          <cx:pt idx="1260">12.065372760000001</cx:pt>
          <cx:pt idx="1261">11.26446411</cx:pt>
          <cx:pt idx="1262">10.57131693</cx:pt>
          <cx:pt idx="1263">11.648330100000001</cx:pt>
          <cx:pt idx="1264">11.112447899999999</cx:pt>
          <cx:pt idx="1265">10.08580911</cx:pt>
          <cx:pt idx="1266">11.28978191</cx:pt>
          <cx:pt idx="1267">11.00126616</cx:pt>
          <cx:pt idx="1268">11.5588544</cx:pt>
          <cx:pt idx="1269">11.982929090000001</cx:pt>
          <cx:pt idx="1270">10.91508846</cx:pt>
          <cx:pt idx="1271">11.589886509999999</cx:pt>
          <cx:pt idx="1272">11.251495759999999</cx:pt>
          <cx:pt idx="1273">11.84904049</cx:pt>
          <cx:pt idx="1274">11.732060990000001</cx:pt>
          <cx:pt idx="1275">10.62132735</cx:pt>
          <cx:pt idx="1276">10.6454249</cx:pt>
          <cx:pt idx="1277">11.10495723</cx:pt>
          <cx:pt idx="1278">11.755871640000001</cx:pt>
          <cx:pt idx="1279">12.12540474</cx:pt>
          <cx:pt idx="1280">10.98529272</cx:pt>
          <cx:pt idx="1281">12.08531644</cx:pt>
          <cx:pt idx="1282">11.1844214</cx:pt>
          <cx:pt idx="1283">11.72803684</cx:pt>
          <cx:pt idx="1284">11.897847670000001</cx:pt>
          <cx:pt idx="1285">12.19833277</cx:pt>
          <cx:pt idx="1286">11.775289730000001</cx:pt>
          <cx:pt idx="1287">10.714306649999999</cx:pt>
          <cx:pt idx="1288">12.542544879999999</cx:pt>
          <cx:pt idx="1289">11.982929090000001</cx:pt>
          <cx:pt idx="1290">10.532096210000001</cx:pt>
          <cx:pt idx="1291">11.73606902</cx:pt>
          <cx:pt idx="1292">11.73606902</cx:pt>
          <cx:pt idx="1293">12.09263515</cx:pt>
          <cx:pt idx="1294">11.51287546</cx:pt>
          <cx:pt idx="1295">11.149082030000001</cx:pt>
          <cx:pt idx="1296">11.06656023</cx:pt>
          <cx:pt idx="1297">11.65268741</cx:pt>
          <cx:pt idx="1298">11.39075783</cx:pt>
          <cx:pt idx="1299">10.37349118</cx:pt>
          <cx:pt idx="1300">11.69524702</cx:pt>
          <cx:pt idx="1301">12.15477935</cx:pt>
          <cx:pt idx="1302">11.66564655</cx:pt>
          <cx:pt idx="1303">12.50615872</cx:pt>
          <cx:pt idx="1304">11.648330100000001</cx:pt>
          <cx:pt idx="1305">11.65268741</cx:pt>
          <cx:pt idx="1306">11.362044429999999</cx:pt>
          <cx:pt idx="1307">11.50236995</cx:pt>
          <cx:pt idx="1308">12.05815252</cx:pt>
          <cx:pt idx="1309">11.1844214</cx:pt>
          <cx:pt idx="1310">11.482466260000001</cx:pt>
          <cx:pt idx="1311">11.571194370000001</cx:pt>
          <cx:pt idx="1312">10.77895629</cx:pt>
          <cx:pt idx="1313">11.429543860000001</cx:pt>
          <cx:pt idx="1314">11.09741002</cx:pt>
          <cx:pt idx="1315">11.35040654</cx:pt>
          <cx:pt idx="1316">11.8277362</cx:pt>
          <cx:pt idx="1317">12.19095901</cx:pt>
          <cx:pt idx="1318">10.914178959999999</cx:pt>
          <cx:pt idx="1319">12.01370075</cx:pt>
          <cx:pt idx="1320">11.37939407</cx:pt>
          <cx:pt idx="1321">11.066638360000001</cx:pt>
          <cx:pt idx="1322">9.8781697449999992</cx:pt>
          <cx:pt idx="1323">11.461579540000001</cx:pt>
          <cx:pt idx="1324">9.7409686230000005</cx:pt>
          <cx:pt idx="1325">10.69194491</cx:pt>
          <cx:pt idx="1326">11.571194370000001</cx:pt>
          <cx:pt idx="1327">11.00126616</cx:pt>
          <cx:pt idx="1328">11.68687877</cx:pt>
          <cx:pt idx="1329">12.08107616</cx:pt>
          <cx:pt idx="1330">12.220936630000001</cx:pt>
          <cx:pt idx="1331">11.130551690000001</cx:pt>
          <cx:pt idx="1332">11.385092090000001</cx:pt>
          <cx:pt idx="1333">10.809727949999999</cx:pt>
          <cx:pt idx="1334">10.993731589999999</cx:pt>
          <cx:pt idx="1335">10.95954023</cx:pt>
          <cx:pt idx="1336">11.254802189999999</cx:pt>
          <cx:pt idx="1337">12.61153775</cx:pt>
          <cx:pt idx="1338">11.24504602</cx:pt>
          <cx:pt idx="1339">11.53761808</cx:pt>
          <cx:pt idx="1340">11.322370100000001</cx:pt>
          <cx:pt idx="1341">11.58011671</cx:pt>
          <cx:pt idx="1342">11.98289784</cx:pt>
          <cx:pt idx="1343">11.634700520000001</cx:pt>
          <cx:pt idx="1344">10.74720759</cx:pt>
          <cx:pt idx="1345">10.858036999999999</cx:pt>
          <cx:pt idx="1346">11.767567680000001</cx:pt>
          <cx:pt idx="1347">10.993731589999999</cx:pt>
          <cx:pt idx="1348">11.68687877</cx:pt>
          <cx:pt idx="1349">11.15625052</cx:pt>
          <cx:pt idx="1350">10.714306649999999</cx:pt>
          <cx:pt idx="1351">11.970350310000001</cx:pt>
          <cx:pt idx="1352">10.126631100000001</cx:pt>
          <cx:pt idx="1353">11.30220443</cx:pt>
          <cx:pt idx="1354">12.292250340000001</cx:pt>
          <cx:pt idx="1355">11.127262979999999</cx:pt>
          <cx:pt idx="1356">11.28978191</cx:pt>
          <cx:pt idx="1357">11.99843328</cx:pt>
          <cx:pt idx="1358">13.353475100000001</cx:pt>
          <cx:pt idx="1359">12.055249760000001</cx:pt>
          <cx:pt idx="1360">12.055249760000001</cx:pt>
          <cx:pt idx="1361">11.60823564</cx:pt>
          <cx:pt idx="1362">11.767180010000001</cx:pt>
          <cx:pt idx="1363">12.30138283</cx:pt>
          <cx:pt idx="1364">11.35040654</cx:pt>
          <cx:pt idx="1365">11.69524702</cx:pt>
          <cx:pt idx="1366">10.74720759</cx:pt>
          <cx:pt idx="1367">11.02679245</cx:pt>
          <cx:pt idx="1368">11.894780709999999</cx:pt>
          <cx:pt idx="1369">11.65281783</cx:pt>
          <cx:pt idx="1370">11.661345470000001</cx:pt>
          <cx:pt idx="1371">11.626254149999999</cx:pt>
          <cx:pt idx="1372">11.91805718</cx:pt>
          <cx:pt idx="1373">11.23848862</cx:pt>
          <cx:pt idx="1374">10.809727949999999</cx:pt>
          <cx:pt idx="1375">11.66886027</cx:pt>
          <cx:pt idx="1376">11.35040654</cx:pt>
          <cx:pt idx="1377">11.8913619</cx:pt>
          <cx:pt idx="1378">10.714417770000001</cx:pt>
          <cx:pt idx="1379">11.23848862</cx:pt>
          <cx:pt idx="1380">11.982929090000001</cx:pt>
          <cx:pt idx="1381">10.544024780000001</cx:pt>
          <cx:pt idx="1382">13.77468856</cx:pt>
          <cx:pt idx="1383">11.808947659999999</cx:pt>
          <cx:pt idx="1384">11.066638360000001</cx:pt>
          <cx:pt idx="1385">10.933106970000001</cx:pt>
          <cx:pt idx="1386">11.88448902</cx:pt>
          <cx:pt idx="1387">11.8913619</cx:pt>
          <cx:pt idx="1388">11.066638360000001</cx:pt>
          <cx:pt idx="1389">11.96718074</cx:pt>
          <cx:pt idx="1390">11.35040654</cx:pt>
          <cx:pt idx="1391">10.914178959999999</cx:pt>
          <cx:pt idx="1392">11.75194237</cx:pt>
          <cx:pt idx="1393">11.73602902</cx:pt>
          <cx:pt idx="1394">10.54534144</cx:pt>
          <cx:pt idx="1395">11.870599909999999</cx:pt>
          <cx:pt idx="1396">11.461105720000001</cx:pt>
          <cx:pt idx="1397">11.225243389999999</cx:pt>
          <cx:pt idx="1398">12.345834590000001</cx:pt>
          <cx:pt idx="1399">11.755871640000001</cx:pt>
          <cx:pt idx="1400">10.55711397</cx:pt>
          <cx:pt idx="1401">10.79446048</cx:pt>
          <cx:pt idx="1402">12.691580460000001</cx:pt>
          <cx:pt idx="1403">11.73606902</cx:pt>
          <cx:pt idx="1404">12.36734079</cx:pt>
          <cx:pt idx="1405">11.79806681</cx:pt>
          <cx:pt idx="1406">10.57131693</cx:pt>
          <cx:pt idx="1407">13.77468856</cx:pt>
          <cx:pt idx="1408">11.00209984</cx:pt>
          <cx:pt idx="1409">11.88448902</cx:pt>
          <cx:pt idx="1410">10.77895629</cx:pt>
          <cx:pt idx="1411">10.668955390000001</cx:pt>
          <cx:pt idx="1412">12.89921983</cx:pt>
          <cx:pt idx="1413">10.43264413</cx:pt>
          <cx:pt idx="1414">11.141861779999999</cx:pt>
          <cx:pt idx="1415">11.492722759999999</cx:pt>
          <cx:pt idx="1416">11.41310513</cx:pt>
          <cx:pt idx="1417">10.62132735</cx:pt>
          <cx:pt idx="1418">13.77468856</cx:pt>
          <cx:pt idx="1419">11.492722759999999</cx:pt>
          <cx:pt idx="1420">10.951683360000001</cx:pt>
          <cx:pt idx="1421">12.22563014</cx:pt>
          <cx:pt idx="1422">10.59663473</cx:pt>
          <cx:pt idx="1423">11.813030060000001</cx:pt>
          <cx:pt idx="1424">11.081373019999999</cx:pt>
          <cx:pt idx="1425">12.01370075</cx:pt>
          <cx:pt idx="1426">10.20359214</cx:pt>
          <cx:pt idx="1427">11.29601246</cx:pt>
          <cx:pt idx="1428">13.049792679999999</cx:pt>
          <cx:pt idx="1429">11.00209984</cx:pt>
          <cx:pt idx="1430">11.35040654</cx:pt>
          <cx:pt idx="1431">11.3736634</cx:pt>
          <cx:pt idx="1432">12.83466797</cx:pt>
          <cx:pt idx="1433">11.75194237</cx:pt>
          <cx:pt idx="1434">12.30138283</cx:pt>
          <cx:pt idx="1435">12.034691029999999</cx:pt>
          <cx:pt idx="1436">11.88448902</cx:pt>
          <cx:pt idx="1437">10.126631100000001</cx:pt>
          <cx:pt idx="1438">12.09511315</cx:pt>
          <cx:pt idx="1439">12.122691039999999</cx:pt>
          <cx:pt idx="1440">11.34450681</cx:pt>
          <cx:pt idx="1441">11.571194370000001</cx:pt>
          <cx:pt idx="1442">10.75790288</cx:pt>
          <cx:pt idx="1443">10.74720759</cx:pt>
          <cx:pt idx="1444">11.813030060000001</cx:pt>
          <cx:pt idx="1445">10.79446048</cx:pt>
          <cx:pt idx="1446">12.01370075</cx:pt>
          <cx:pt idx="1447">11.63955812</cx:pt>
          <cx:pt idx="1448">12.1278408</cx:pt>
          <cx:pt idx="1449">11.251560700000001</cx:pt>
          <cx:pt idx="1450">11.35040654</cx:pt>
          <cx:pt idx="1451">10.668955390000001</cx:pt>
          <cx:pt idx="1452">12.043259559999999</cx:pt>
          <cx:pt idx="1453">11.02679245</cx:pt>
          <cx:pt idx="1454">9.4727046359999996</cx:pt>
          <cx:pt idx="1455">11.60823564</cx:pt>
          <cx:pt idx="1456">12.30138283</cx:pt>
          <cx:pt idx="1457">10.20359214</cx:pt>
          <cx:pt idx="1458">13.079455879999999</cx:pt>
          <cx:pt idx="1459">12.57418197</cx:pt>
          <cx:pt idx="1460">11.28971941</cx:pt>
          <cx:pt idx="1461">11.982616549999999</cx:pt>
          <cx:pt idx="1462">11.813030060000001</cx:pt>
          <cx:pt idx="1463">10.448714600000001</cx:pt>
          <cx:pt idx="1464">10.77895629</cx:pt>
          <cx:pt idx="1465">11.813030060000001</cx:pt>
          <cx:pt idx="1466">11.863582340000001</cx:pt>
          <cx:pt idx="1467">11.84936199</cx:pt>
          <cx:pt idx="1468">10.714417770000001</cx:pt>
          <cx:pt idx="1469">11.15625052</cx:pt>
          <cx:pt idx="1470">11.42900023</cx:pt>
          <cx:pt idx="1471">11.3736634</cx:pt>
          <cx:pt idx="1472">11.127262979999999</cx:pt>
          <cx:pt idx="1473">11.77525127</cx:pt>
          <cx:pt idx="1474">11.15617909</cx:pt>
          <cx:pt idx="1475">10.29214554</cx:pt>
          <cx:pt idx="1476">11.15625052</cx:pt>
          <cx:pt idx="1477">10.6454249</cx:pt>
          <cx:pt idx="1478">11.08214255</cx:pt>
          <cx:pt idx="1479">11.944707879999999</cx:pt>
          <cx:pt idx="1480">10.59538395</cx:pt>
          <cx:pt idx="1481">11.641406630000001</cx:pt>
          <cx:pt idx="1482">11.361521010000001</cx:pt>
          <cx:pt idx="1483">11.75194237</cx:pt>
          <cx:pt idx="1484">12.206072649999999</cx:pt>
          <cx:pt idx="1485">11.26446411</cx:pt>
          <cx:pt idx="1486">10.77895629</cx:pt>
          <cx:pt idx="1487">12.873902019999999</cx:pt>
          <cx:pt idx="1488">12.38002595</cx:pt>
          <cx:pt idx="1489">10.96819829</cx:pt>
          <cx:pt idx="1490">12.063932879999999</cx:pt>
          <cx:pt idx="1491">12.487485100000001</cx:pt>
          <cx:pt idx="1492">10.75790288</cx:pt>
          <cx:pt idx="1493">12.22563014</cx:pt>
          <cx:pt idx="1494">12.644327580000001</cx:pt>
          <cx:pt idx="1495">11.15625052</cx:pt>
          <cx:pt idx="1496">11.941455850000001</cx:pt>
          <cx:pt idx="1497">11.289156719999999</cx:pt>
          <cx:pt idx="1498">10.838600039999999</cx:pt>
          <cx:pt idx="1499">11.69524702</cx:pt>
          <cx:pt idx="1500">11.661345470000001</cx:pt>
          <cx:pt idx="1501">12.628067059999999</cx:pt>
          <cx:pt idx="1502">11.87409031</cx:pt>
          <cx:pt idx="1503">11.127189449999999</cx:pt>
          <cx:pt idx="1504">12.23076526</cx:pt>
          <cx:pt idx="1505">10.77895629</cx:pt>
          <cx:pt idx="1506">11.456355110000001</cx:pt>
          <cx:pt idx="1507">10.933106970000001</cx:pt>
          <cx:pt idx="1508">12.676076269999999</cx:pt>
          <cx:pt idx="1509">10.91508846</cx:pt>
          <cx:pt idx="1510">11.73606902</cx:pt>
          <cx:pt idx="1511">11.83497273</cx:pt>
          <cx:pt idx="1512">11.53761808</cx:pt>
          <cx:pt idx="1513">12.165250650000001</cx:pt>
          <cx:pt idx="1514">11.661345470000001</cx:pt>
          <cx:pt idx="1515">11.39639165</cx:pt>
          <cx:pt idx="1516">11.84936199</cx:pt>
          <cx:pt idx="1517">10.505067540000001</cx:pt>
          <cx:pt idx="1518">10.59663473</cx:pt>
          <cx:pt idx="1519">11.759394840000001</cx:pt>
          <cx:pt idx="1520">10.73639668</cx:pt>
          <cx:pt idx="1521">10.809727949999999</cx:pt>
          <cx:pt idx="1522">11.32659589</cx:pt>
          <cx:pt idx="1523">11.35040654</cx:pt>
          <cx:pt idx="1524">11.88724384</cx:pt>
          <cx:pt idx="1525">12.676076269999999</cx:pt>
          <cx:pt idx="1526">10.74720759</cx:pt>
          <cx:pt idx="1527">11.35040654</cx:pt>
          <cx:pt idx="1528">11.510422330000001</cx:pt>
          <cx:pt idx="1529">11.39414193</cx:pt>
          <cx:pt idx="1530">12.180754840000001</cx:pt>
          <cx:pt idx="1531">10.341742480000001</cx:pt>
          <cx:pt idx="1532">11.251560700000001</cx:pt>
          <cx:pt idx="1533">9.9034875529999997</cx:pt>
          <cx:pt idx="1534">11.148362349999999</cx:pt>
          <cx:pt idx="1535">11.842229209999999</cx:pt>
          <cx:pt idx="1536">11.831379200000001</cx:pt>
          <cx:pt idx="1537">10.55189884</cx:pt>
          <cx:pt idx="1538">12.23076526</cx:pt>
          <cx:pt idx="1539">11.65268741</cx:pt>
          <cx:pt idx="1540">11.28971941</cx:pt>
          <cx:pt idx="1541">11.46163217</cx:pt>
          <cx:pt idx="1542">11.78638183</cx:pt>
          <cx:pt idx="1543">11.759785539999999</cx:pt>
          <cx:pt idx="1544">10.24884874</cx:pt>
          <cx:pt idx="1545">10.616437360000001</cx:pt>
          <cx:pt idx="1546">11.626254149999999</cx:pt>
          <cx:pt idx="1547">10.714306649999999</cx:pt>
          <cx:pt idx="1548">11.00126616</cx:pt>
          <cx:pt idx="1549">10.69194491</cx:pt>
          <cx:pt idx="1550">12.019743070000001</cx:pt>
          <cx:pt idx="1551">10.714306649999999</cx:pt>
          <cx:pt idx="1552">9.5819039279999991</cx:pt>
          <cx:pt idx="1553">10.518673189999999</cx:pt>
          <cx:pt idx="1554">10.809727949999999</cx:pt>
          <cx:pt idx="1555">10.74720759</cx:pt>
          <cx:pt idx="1556">10.14643373</cx:pt>
          <cx:pt idx="1557">11.863582340000001</cx:pt>
          <cx:pt idx="1558">10.73639668</cx:pt>
          <cx:pt idx="1559">11.775289730000001</cx:pt>
          <cx:pt idx="1560">11.407564949999999</cx:pt>
          <cx:pt idx="1561">11.561239329999999</cx:pt>
          <cx:pt idx="1562">11.066638360000001</cx:pt>
          <cx:pt idx="1563">11.225243389999999</cx:pt>
          <cx:pt idx="1564">11.407564949999999</cx:pt>
          <cx:pt idx="1565">10.46310334</cx:pt>
          <cx:pt idx="1566">11.69524702</cx:pt>
          <cx:pt idx="1567">12.31492705</cx:pt>
          <cx:pt idx="1568">11.112447899999999</cx:pt>
          <cx:pt idx="1569">13.049792679999999</cx:pt>
          <cx:pt idx="1570">12.36734079</cx:pt>
          <cx:pt idx="1571">11.98289784</cx:pt>
          <cx:pt idx="1572">11.69524702</cx:pt>
          <cx:pt idx="1573">11.719939630000001</cx:pt>
          <cx:pt idx="1574">12.10071213</cx:pt>
          <cx:pt idx="1575">11.65264393</cx:pt>
          <cx:pt idx="1576">10.448714600000001</cx:pt>
          <cx:pt idx="1577">11.542484269999999</cx:pt>
          <cx:pt idx="1578">11.47729829</cx:pt>
          <cx:pt idx="1579">11.80260554</cx:pt>
          <cx:pt idx="1580">10.461673749999999</cx:pt>
          <cx:pt idx="1581">10.849337090000001</cx:pt>
          <cx:pt idx="1582">11.891327649999999</cx:pt>
          <cx:pt idx="1583">11.72803684</cx:pt>
          <cx:pt idx="1584">11.141789320000001</cx:pt>
          <cx:pt idx="1585">10.668955390000001</cx:pt>
          <cx:pt idx="1586">11.23848862</cx:pt>
          <cx:pt idx="1587">12.07254125</cx:pt>
          <cx:pt idx="1588">12.468436909999999</cx:pt>
          <cx:pt idx="1589">12.34583024</cx:pt>
          <cx:pt idx="1590">11.00043178</cx:pt>
          <cx:pt idx="1591">10.75790288</cx:pt>
          <cx:pt idx="1592">12.206072649999999</cx:pt>
          <cx:pt idx="1593">11.88448902</cx:pt>
          <cx:pt idx="1594">11.56171563</cx:pt>
          <cx:pt idx="1595">11.12652742</cx:pt>
          <cx:pt idx="1596">11.65268741</cx:pt>
          <cx:pt idx="1597">12.30138283</cx:pt>
          <cx:pt idx="1598">10.87804719</cx:pt>
          <cx:pt idx="1599">10.98529272</cx:pt>
          <cx:pt idx="1600">10.55841352</cx:pt>
          <cx:pt idx="1601">11.951148140000001</cx:pt>
          <cx:pt idx="1602">11.492722759999999</cx:pt>
          <cx:pt idx="1603">11.429543860000001</cx:pt>
          <cx:pt idx="1604">11.83497273</cx:pt>
          <cx:pt idx="1605">10.126631100000001</cx:pt>
          <cx:pt idx="1606">10.308952659999999</cx:pt>
          <cx:pt idx="1607">11.23848862</cx:pt>
          <cx:pt idx="1608">11.759394840000001</cx:pt>
          <cx:pt idx="1609">11.21182037</cx:pt>
          <cx:pt idx="1610">10.404262839999999</cx:pt>
          <cx:pt idx="1611">12.052921469999999</cx:pt>
          <cx:pt idx="1612">11.845819880000001</cx:pt>
          <cx:pt idx="1613">10.81877778</cx:pt>
          <cx:pt idx="1614">10.87804719</cx:pt>
          <cx:pt idx="1615">11.626254149999999</cx:pt>
          <cx:pt idx="1616">11.385092090000001</cx:pt>
          <cx:pt idx="1617">11.21182037</cx:pt>
          <cx:pt idx="1618">11.46163217</cx:pt>
          <cx:pt idx="1619">11.48760766</cx:pt>
          <cx:pt idx="1620">12.59473064</cx:pt>
          <cx:pt idx="1621">11.362044429999999</cx:pt>
          <cx:pt idx="1622">12.736700900000001</cx:pt>
          <cx:pt idx="1623">11.727633539999999</cx:pt>
          <cx:pt idx="1624">11.46163217</cx:pt>
          <cx:pt idx="1625">10.27159687</cx:pt>
          <cx:pt idx="1626">11.938193200000001</cx:pt>
          <cx:pt idx="1627">12.00456827</cx:pt>
          <cx:pt idx="1628">11.694830270000001</cx:pt>
          <cx:pt idx="1629">10.627406390000001</cx:pt>
          <cx:pt idx="1630">11.897847670000001</cx:pt>
          <cx:pt idx="1631">10.96733585</cx:pt>
          <cx:pt idx="1632">12.16470363</cx:pt>
          <cx:pt idx="1633">12.10071213</cx:pt>
          <cx:pt idx="1634">11.198214719999999</cx:pt>
          <cx:pt idx="1635">12.165250650000001</cx:pt>
          <cx:pt idx="1636">12.165250650000001</cx:pt>
          <cx:pt idx="1637">11.56171563</cx:pt>
          <cx:pt idx="1638">12.14419724</cx:pt>
          <cx:pt idx="1639">11.84904049</cx:pt>
          <cx:pt idx="1640">11.47210347</cx:pt>
          <cx:pt idx="1641">12.043259559999999</cx:pt>
          <cx:pt idx="1642">11.15625052</cx:pt>
          <cx:pt idx="1643">11.91805718</cx:pt>
          <cx:pt idx="1644">11.558376730000001</cx:pt>
          <cx:pt idx="1645">11.87756858</cx:pt>
          <cx:pt idx="1646">10.838600039999999</cx:pt>
          <cx:pt idx="1647">11.816726920000001</cx:pt>
          <cx:pt idx="1648">11.01392959</cx:pt>
          <cx:pt idx="1649">11.47210347</cx:pt>
          <cx:pt idx="1650">11.73606902</cx:pt>
          <cx:pt idx="1651">11.112447899999999</cx:pt>
          <cx:pt idx="1652">11.88448902</cx:pt>
          <cx:pt idx="1653">11.83500896</cx:pt>
          <cx:pt idx="1654">10.993731589999999</cx:pt>
          <cx:pt idx="1655">10.73639668</cx:pt>
          <cx:pt idx="1656">12.513557349999999</cx:pt>
          <cx:pt idx="1657">11.15553598</cx:pt>
          <cx:pt idx="1658">10.714417770000001</cx:pt>
          <cx:pt idx="1659">12.08953883</cx:pt>
          <cx:pt idx="1660">12.066523180000001</cx:pt>
          <cx:pt idx="1661">11.759785539999999</cx:pt>
          <cx:pt idx="1662">10.308952659999999</cx:pt>
          <cx:pt idx="1663">11.37939407</cx:pt>
          <cx:pt idx="1664">10.27159687</cx:pt>
          <cx:pt idx="1665">11.429543860000001</cx:pt>
          <cx:pt idx="1666">12.1281111</cx:pt>
          <cx:pt idx="1667">10.73639668</cx:pt>
          <cx:pt idx="1668">11.775289730000001</cx:pt>
          <cx:pt idx="1669">11.482466260000001</cx:pt>
          <cx:pt idx="1670">11.51292546</cx:pt>
          <cx:pt idx="1671">10.6454249</cx:pt>
          <cx:pt idx="1672">10.756838480000001</cx:pt>
          <cx:pt idx="1673">10.23995979</cx:pt>
          <cx:pt idx="1674">10.668955390000001</cx:pt>
          <cx:pt idx="1675">11.00126616</cx:pt>
          <cx:pt idx="1676">10.59663473</cx:pt>
          <cx:pt idx="1677">11.225243389999999</cx:pt>
          <cx:pt idx="1678">12.61152109</cx:pt>
          <cx:pt idx="1679">12.04060821</cx:pt>
          <cx:pt idx="1680">10.987612070000001</cx:pt>
          <cx:pt idx="1681">11.429543860000001</cx:pt>
          <cx:pt idx="1682">12.19602231</cx:pt>
          <cx:pt idx="1683">12.759957760000001</cx:pt>
          <cx:pt idx="1684">11.813030060000001</cx:pt>
          <cx:pt idx="1685">11.60823564</cx:pt>
          <cx:pt idx="1686">11.289156719999999</cx:pt>
          <cx:pt idx="1687">11.26446411</cx:pt>
          <cx:pt idx="1688">11.26446411</cx:pt>
          <cx:pt idx="1689">11.52238062</cx:pt>
          <cx:pt idx="1690">11.0744205</cx:pt>
          <cx:pt idx="1691">11.10495723</cx:pt>
          <cx:pt idx="1692">11.26446411</cx:pt>
          <cx:pt idx="1693">11.35040654</cx:pt>
          <cx:pt idx="1694">12.429216200000001</cx:pt>
          <cx:pt idx="1695">10.91508846</cx:pt>
          <cx:pt idx="1696">11.849397700000001</cx:pt>
          <cx:pt idx="1697">12.254862810000001</cx:pt>
          <cx:pt idx="1698">12.30138283</cx:pt>
          <cx:pt idx="1699">11.96718074</cx:pt>
          <cx:pt idx="1700">10.402746540000001</cx:pt>
          <cx:pt idx="1701">11.91805718</cx:pt>
          <cx:pt idx="1702">11.1844214</cx:pt>
          <cx:pt idx="1703">11.39639165</cx:pt>
          <cx:pt idx="1704">11.034889659999999</cx:pt>
          <cx:pt idx="1705">12.345834590000001</cx:pt>
          <cx:pt idx="1706">9.5178250720000008</cx:pt>
          <cx:pt idx="1707">11.314413549999999</cx:pt>
          <cx:pt idx="1708">11.65268741</cx:pt>
          <cx:pt idx="1709">11.50236995</cx:pt>
          <cx:pt idx="1710">12.07254125</cx:pt>
          <cx:pt idx="1711">11.081373019999999</cx:pt>
          <cx:pt idx="1712">12.323855679999999</cx:pt>
          <cx:pt idx="1713">11.694830270000001</cx:pt>
          <cx:pt idx="1714">10.98529272</cx:pt>
          <cx:pt idx="1715">11.10495723</cx:pt>
          <cx:pt idx="1716">12.122691039999999</cx:pt>
          <cx:pt idx="1717">10.308952659999999</cx:pt>
          <cx:pt idx="1718">10.126631100000001</cx:pt>
          <cx:pt idx="1719">10.27505111</cx:pt>
          <cx:pt idx="1720">12.07254125</cx:pt>
          <cx:pt idx="1721">10.77895629</cx:pt>
          <cx:pt idx="1722">11.95757923</cx:pt>
          <cx:pt idx="1723">11.35040654</cx:pt>
          <cx:pt idx="1724">11.461579540000001</cx:pt>
          <cx:pt idx="1725">11.15617909</cx:pt>
          <cx:pt idx="1726">11.551665290000001</cx:pt>
          <cx:pt idx="1727">11.15625052</cx:pt>
          <cx:pt idx="1728">12.751299700000001</cx:pt>
          <cx:pt idx="1729">11.32659589</cx:pt>
          <cx:pt idx="1730">10.402746540000001</cx:pt>
          <cx:pt idx="1731">12.180754840000001</cx:pt>
          <cx:pt idx="1732">10.77895629</cx:pt>
          <cx:pt idx="1733">11.36210258</cx:pt>
          <cx:pt idx="1734">12.08953883</cx:pt>
          <cx:pt idx="1735">10.57131693</cx:pt>
          <cx:pt idx="1736">10.59538395</cx:pt>
          <cx:pt idx="1737">11.65268741</cx:pt>
          <cx:pt idx="1738">11.19134184</cx:pt>
          <cx:pt idx="1739">11.719939630000001</cx:pt>
          <cx:pt idx="1740">10.609057249999999</cx:pt>
          <cx:pt idx="1741">11.818938490000001</cx:pt>
          <cx:pt idx="1742">12.1281111</cx:pt>
          <cx:pt idx="1743">11.9511804</cx:pt>
          <cx:pt idx="1744">13.270783379999999</cx:pt>
          <cx:pt idx="1745">11.31447453</cx:pt>
          <cx:pt idx="1746">10.7254676</cx:pt>
          <cx:pt idx="1747">10.714306649999999</cx:pt>
          <cx:pt idx="1748">10.81476574</cx:pt>
          <cx:pt idx="1749">11.289156719999999</cx:pt>
          <cx:pt idx="1750">11.05089001</cx:pt>
          <cx:pt idx="1751">11.626209510000001</cx:pt>
          <cx:pt idx="1752">11.24504602</cx:pt>
          <cx:pt idx="1753">11.65918797</cx:pt>
          <cx:pt idx="1754">10.74720759</cx:pt>
          <cx:pt idx="1755">10.55841352</cx:pt>
          <cx:pt idx="1756">12.031719259999999</cx:pt>
          <cx:pt idx="1757">11.65268741</cx:pt>
          <cx:pt idx="1758">11.68687877</cx:pt>
          <cx:pt idx="1759">11.36210258</cx:pt>
          <cx:pt idx="1760">11.84936199</cx:pt>
          <cx:pt idx="1761">11.91166803</cx:pt>
          <cx:pt idx="1762">11.99843328</cx:pt>
          <cx:pt idx="1763">10.668955390000001</cx:pt>
          <cx:pt idx="1764">11.65268741</cx:pt>
          <cx:pt idx="1765">11.963682560000001</cx:pt>
          <cx:pt idx="1766">11.461105720000001</cx:pt>
          <cx:pt idx="1767">11.43496392</cx:pt>
          <cx:pt idx="1768">12.15477935</cx:pt>
          <cx:pt idx="1769">11.80559508</cx:pt>
          <cx:pt idx="1770">11.87756858</cx:pt>
          <cx:pt idx="1771">11.9511804</cx:pt>
          <cx:pt idx="1772">12.653958469999999</cx:pt>
          <cx:pt idx="1773">11.385092090000001</cx:pt>
          <cx:pt idx="1774">11.849397700000001</cx:pt>
          <cx:pt idx="1775">11.56171563</cx:pt>
          <cx:pt idx="1776">11.066638360000001</cx:pt>
          <cx:pt idx="1777">10.60162227</cx:pt>
          <cx:pt idx="1778">11.69524702</cx:pt>
          <cx:pt idx="1779">10.6454249</cx:pt>
          <cx:pt idx="1780">11.2835123</cx:pt>
          <cx:pt idx="1781">12.15477935</cx:pt>
          <cx:pt idx="1782">11.72803684</cx:pt>
          <cx:pt idx="1783">11.56166801</cx:pt>
          <cx:pt idx="1784">10.714306649999999</cx:pt>
          <cx:pt idx="1785">10.984444910000001</cx:pt>
          <cx:pt idx="1786">11.81265962</cx:pt>
          <cx:pt idx="1787">12.206072649999999</cx:pt>
          <cx:pt idx="1788">11.813030060000001</cx:pt>
          <cx:pt idx="1789">11.69524702</cx:pt>
          <cx:pt idx="1790">11.751548590000001</cx:pt>
          <cx:pt idx="1791">10.714306649999999</cx:pt>
          <cx:pt idx="1792">11.13823202</cx:pt>
          <cx:pt idx="1793">12.00762171</cx:pt>
          <cx:pt idx="1794">11.64351503</cx:pt>
          <cx:pt idx="1795">12.167851430000001</cx:pt>
          <cx:pt idx="1796">11.56171563</cx:pt>
          <cx:pt idx="1797">11.58524613</cx:pt>
          <cx:pt idx="1798">11.461105720000001</cx:pt>
          <cx:pt idx="1799">10.73639668</cx:pt>
          <cx:pt idx="1800">11.678439900000001</cx:pt>
          <cx:pt idx="1801">9.2103403719999992</cx:pt>
          <cx:pt idx="1802">10.308952659999999</cx:pt>
          <cx:pt idx="1803">11.35040654</cx:pt>
          <cx:pt idx="1804">11.648330100000001</cx:pt>
          <cx:pt idx="1805">10.90595598</cx:pt>
          <cx:pt idx="1806">9.9827607329999992</cx:pt>
          <cx:pt idx="1807">10.221941279999999</cx:pt>
          <cx:pt idx="1808">10.126631100000001</cx:pt>
          <cx:pt idx="1809">12.072255500000001</cx:pt>
          <cx:pt idx="1810">11.058795180000001</cx:pt>
          <cx:pt idx="1811">11.35040654</cx:pt>
          <cx:pt idx="1812">10.239781199999999</cx:pt>
          <cx:pt idx="1813">11.621779869999999</cx:pt>
          <cx:pt idx="1814">12.33490552</cx:pt>
          <cx:pt idx="1815">11.302142699999999</cx:pt>
          <cx:pt idx="1816">9.7981270370000004</cx:pt>
          <cx:pt idx="1817">10.97392325</cx:pt>
          <cx:pt idx="1818">10.799575580000001</cx:pt>
          <cx:pt idx="1819">10.59538395</cx:pt>
          <cx:pt idx="1820">11.934919880000001</cx:pt>
          <cx:pt idx="1821">12.043259559999999</cx:pt>
          <cx:pt idx="1822">11.561239329999999</cx:pt>
          <cx:pt idx="1823">10.6454249</cx:pt>
          <cx:pt idx="1824">10.70324447</cx:pt>
          <cx:pt idx="1825">12.40081672</cx:pt>
          <cx:pt idx="1826">11.456355110000001</cx:pt>
          <cx:pt idx="1827">11.589886509999999</cx:pt>
          <cx:pt idx="1828">11.91805718</cx:pt>
          <cx:pt idx="1829">11.51292546</cx:pt>
          <cx:pt idx="1830">11.69524702</cx:pt>
          <cx:pt idx="1831">9.2103403719999992</cx:pt>
          <cx:pt idx="1832">10.984444910000001</cx:pt>
          <cx:pt idx="1833">11.8913619</cx:pt>
          <cx:pt idx="1834">10.69194491</cx:pt>
          <cx:pt idx="1835">11.33857208</cx:pt>
          <cx:pt idx="1836">11.127262979999999</cx:pt>
          <cx:pt idx="1837">11.71177632</cx:pt>
          <cx:pt idx="1838">11.69524702</cx:pt>
          <cx:pt idx="1839">12.59473064</cx:pt>
          <cx:pt idx="1840">12.38002595</cx:pt>
          <cx:pt idx="1841">11.251560700000001</cx:pt>
          <cx:pt idx="1842">11.09741002</cx:pt>
          <cx:pt idx="1843">11.589886509999999</cx:pt>
          <cx:pt idx="1844">12.429216200000001</cx:pt>
          <cx:pt idx="1845">11.51292546</cx:pt>
          <cx:pt idx="1846">10.75790288</cx:pt>
          <cx:pt idx="1847">11.68482625</cx:pt>
          <cx:pt idx="1848">11.461105720000001</cx:pt>
          <cx:pt idx="1849">11.482466260000001</cx:pt>
          <cx:pt idx="1850">10.08580911</cx:pt>
          <cx:pt idx="1851">11.694830270000001</cx:pt>
          <cx:pt idx="1852">12.330500219999999</cx:pt>
          <cx:pt idx="1853">11.73606902</cx:pt>
          <cx:pt idx="1854">10.62132735</cx:pt>
          <cx:pt idx="1855">11.270853900000001</cx:pt>
          <cx:pt idx="1856">11.71177632</cx:pt>
          <cx:pt idx="1857">11.65268741</cx:pt>
          <cx:pt idx="1858">10.61521112</cx:pt>
          <cx:pt idx="1859">10.714417770000001</cx:pt>
          <cx:pt idx="1860">10.257659370000001</cx:pt>
          <cx:pt idx="1861">10.126631100000001</cx:pt>
          <cx:pt idx="1862">10.756838480000001</cx:pt>
          <cx:pt idx="1863">11.72803684</cx:pt>
          <cx:pt idx="1864">11.83500896</cx:pt>
          <cx:pt idx="1865">11.951148140000001</cx:pt>
          <cx:pt idx="1866">11.32055357</cx:pt>
          <cx:pt idx="1867">11.00209984</cx:pt>
          <cx:pt idx="1868">11.461105720000001</cx:pt>
          <cx:pt idx="1869">11.83500896</cx:pt>
          <cx:pt idx="1870">11.26446411</cx:pt>
          <cx:pt idx="1871">12.50615872</cx:pt>
          <cx:pt idx="1872">10.690807899999999</cx:pt>
          <cx:pt idx="1873">11.88448902</cx:pt>
          <cx:pt idx="1874">10.57131693</cx:pt>
          <cx:pt idx="1875">11.35040654</cx:pt>
          <cx:pt idx="1876">10.924138299999999</cx:pt>
          <cx:pt idx="1877">11.386227809999999</cx:pt>
          <cx:pt idx="1878">10.976782030000001</cx:pt>
          <cx:pt idx="1879">10.532096210000001</cx:pt>
          <cx:pt idx="1880">11.65268741</cx:pt>
          <cx:pt idx="1881">10.714306649999999</cx:pt>
          <cx:pt idx="1882">11.661345470000001</cx:pt>
          <cx:pt idx="1883">11.938193200000001</cx:pt>
          <cx:pt idx="1884">11.034889659999999</cx:pt>
          <cx:pt idx="1885">11.289156719999999</cx:pt>
          <cx:pt idx="1886">11.23848862</cx:pt>
          <cx:pt idx="1887">11.621779869999999</cx:pt>
          <cx:pt idx="1888">11.69524702</cx:pt>
          <cx:pt idx="1889">11.350347709999999</cx:pt>
          <cx:pt idx="1890">11.88448902</cx:pt>
          <cx:pt idx="1891">11.20843627</cx:pt>
          <cx:pt idx="1892">12.01370075</cx:pt>
          <cx:pt idx="1893">10.45593485</cx:pt>
          <cx:pt idx="1894">10.81977828</cx:pt>
          <cx:pt idx="1895">11.759785539999999</cx:pt>
          <cx:pt idx="1896">10.77895629</cx:pt>
          <cx:pt idx="1897">10.858036999999999</cx:pt>
          <cx:pt idx="1898">11.43334099</cx:pt>
          <cx:pt idx="1899">11.99843328</cx:pt>
          <cx:pt idx="1900">11.67419361</cx:pt>
          <cx:pt idx="1901">11.767567680000001</cx:pt>
          <cx:pt idx="1902">10.596509729999999</cx:pt>
          <cx:pt idx="1903">11.589886509999999</cx:pt>
          <cx:pt idx="1904">10.77895629</cx:pt>
          <cx:pt idx="1905">11.7905572</cx:pt>
          <cx:pt idx="1906">11.225243389999999</cx:pt>
          <cx:pt idx="1907">11.813030060000001</cx:pt>
          <cx:pt idx="1908">11.982616549999999</cx:pt>
          <cx:pt idx="1909">11.571194370000001</cx:pt>
          <cx:pt idx="1910">11.64351503</cx:pt>
          <cx:pt idx="1911">12.03735809</cx:pt>
          <cx:pt idx="1912">11.934919880000001</cx:pt>
          <cx:pt idx="1913">10.308952659999999</cx:pt>
          <cx:pt idx="1914">11.407009240000001</cx:pt>
          <cx:pt idx="1915">11.897847670000001</cx:pt>
          <cx:pt idx="1916">11.91805718</cx:pt>
          <cx:pt idx="1917">10.91508846</cx:pt>
          <cx:pt idx="1918">11.51292546</cx:pt>
          <cx:pt idx="1919">11.60823564</cx:pt>
          <cx:pt idx="1920">10.59663473</cx:pt>
          <cx:pt idx="1921">10.55189884</cx:pt>
          <cx:pt idx="1922">10.70324447</cx:pt>
          <cx:pt idx="1923">11.066638360000001</cx:pt>
          <cx:pt idx="1924">11.23188794</cx:pt>
          <cx:pt idx="1925">11.6127708</cx:pt>
          <cx:pt idx="1926">11.59910316</cx:pt>
          <cx:pt idx="1927">11.694830270000001</cx:pt>
          <cx:pt idx="1928">11.1844214</cx:pt>
          <cx:pt idx="1929">11.8277362</cx:pt>
          <cx:pt idx="1930">11.626254149999999</cx:pt>
          <cx:pt idx="1931">11.28978191</cx:pt>
          <cx:pt idx="1932">11.69107165</cx:pt>
          <cx:pt idx="1933">11.482466260000001</cx:pt>
          <cx:pt idx="1934">10.768484989999999</cx:pt>
          <cx:pt idx="1935">10.609057249999999</cx:pt>
          <cx:pt idx="1936">11.934919880000001</cx:pt>
          <cx:pt idx="1937">11.112447899999999</cx:pt>
          <cx:pt idx="1938">10.74720759</cx:pt>
          <cx:pt idx="1939">12.50615872</cx:pt>
          <cx:pt idx="1940">12.19095901</cx:pt>
          <cx:pt idx="1941">12.15477935</cx:pt>
          <cx:pt idx="1942">11.31447453</cx:pt>
          <cx:pt idx="1943">11.225243389999999</cx:pt>
          <cx:pt idx="1944">11.46163217</cx:pt>
          <cx:pt idx="1945">11.84186944</cx:pt>
          <cx:pt idx="1946">11.683537060000001</cx:pt>
          <cx:pt idx="1947">12.25006561</cx:pt>
          <cx:pt idx="1948">11.36210258</cx:pt>
          <cx:pt idx="1949">11.58058411</cx:pt>
          <cx:pt idx="1950">10.976782030000001</cx:pt>
          <cx:pt idx="1951">11.35040654</cx:pt>
          <cx:pt idx="1952">10.74720759</cx:pt>
          <cx:pt idx="1953">11.440301010000001</cx:pt>
          <cx:pt idx="1954">12.61153775</cx:pt>
          <cx:pt idx="1955">12.23052133</cx:pt>
          <cx:pt idx="1956">11.81265962</cx:pt>
          <cx:pt idx="1957">12.133501949999999</cx:pt>
          <cx:pt idx="1958">11.05089001</cx:pt>
          <cx:pt idx="1959">10.858036999999999</cx:pt>
          <cx:pt idx="1960">10.482905969999999</cx:pt>
          <cx:pt idx="1961">11.56171563</cx:pt>
          <cx:pt idx="1962">12.301155530000001</cx:pt>
          <cx:pt idx="1963">12.043259559999999</cx:pt>
          <cx:pt idx="1964">11.09741002</cx:pt>
          <cx:pt idx="1965">11.99535161</cx:pt>
          <cx:pt idx="1966">12.07254125</cx:pt>
          <cx:pt idx="1967">11.65268741</cx:pt>
          <cx:pt idx="1968">10.46310334</cx:pt>
          <cx:pt idx="1969">11.719939630000001</cx:pt>
          <cx:pt idx="1970">11.65268741</cx:pt>
          <cx:pt idx="1971">11.661345470000001</cx:pt>
          <cx:pt idx="1972">12.149502289999999</cx:pt>
          <cx:pt idx="1973">11.69524702</cx:pt>
          <cx:pt idx="1974">11.831379200000001</cx:pt>
          <cx:pt idx="1975">12.055249760000001</cx:pt>
          <cx:pt idx="1976">11.561239329999999</cx:pt>
          <cx:pt idx="1977">10.620107089999999</cx:pt>
          <cx:pt idx="1978">11.492722759999999</cx:pt>
          <cx:pt idx="1979">10.402746540000001</cx:pt>
          <cx:pt idx="1980">11.95729072</cx:pt>
          <cx:pt idx="1981">11.30220443</cx:pt>
          <cx:pt idx="1982">12.42901618</cx:pt>
          <cx:pt idx="1983">12.429216200000001</cx:pt>
          <cx:pt idx="1984">11.59910316</cx:pt>
          <cx:pt idx="1985">11.149082030000001</cx:pt>
          <cx:pt idx="1986">10.63344871</cx:pt>
          <cx:pt idx="1987">11.68687877</cx:pt>
          <cx:pt idx="1988">12.429216200000001</cx:pt>
          <cx:pt idx="1989">12.54966235</cx:pt>
          <cx:pt idx="1990">10.532096210000001</cx:pt>
          <cx:pt idx="1991">12.264341549999999</cx:pt>
          <cx:pt idx="1992">12.429216200000001</cx:pt>
          <cx:pt idx="1993">12.47198446</cx:pt>
          <cx:pt idx="1994">12.6031695</cx:pt>
          <cx:pt idx="1995">11.7829526</cx:pt>
          <cx:pt idx="1996">12.04355372</cx:pt>
          <cx:pt idx="1997">11.23783051</cx:pt>
          <cx:pt idx="1998">10.38127332</cx:pt>
          <cx:pt idx="1999">11.46163217</cx:pt>
          <cx:pt idx="2000">10.849337090000001</cx:pt>
          <cx:pt idx="2001">9.9034875529999997</cx:pt>
          <cx:pt idx="2002">10.976782030000001</cx:pt>
          <cx:pt idx="2003">11.755871640000001</cx:pt>
          <cx:pt idx="2004">11.78638183</cx:pt>
          <cx:pt idx="2005">11.407564949999999</cx:pt>
          <cx:pt idx="2006">11.715866309999999</cx:pt>
          <cx:pt idx="2007">11.957611289999999</cx:pt>
          <cx:pt idx="2008">11.957611289999999</cx:pt>
          <cx:pt idx="2009">11.982616549999999</cx:pt>
          <cx:pt idx="2010">11.66564655</cx:pt>
          <cx:pt idx="2011">11.73606902</cx:pt>
          <cx:pt idx="2012">10.51732093</cx:pt>
          <cx:pt idx="2013">11.51292546</cx:pt>
          <cx:pt idx="2014">11.849397700000001</cx:pt>
          <cx:pt idx="2015">11.68687877</cx:pt>
          <cx:pt idx="2016">11.198214719999999</cx:pt>
          <cx:pt idx="2017">11.73606902</cx:pt>
          <cx:pt idx="2018">11.91839057</cx:pt>
          <cx:pt idx="2019">11.09741002</cx:pt>
          <cx:pt idx="2020">11.65268741</cx:pt>
          <cx:pt idx="2021">11.775289730000001</cx:pt>
          <cx:pt idx="2022">12.15477935</cx:pt>
          <cx:pt idx="2023">11.898187869999999</cx:pt>
          <cx:pt idx="2024">11.36210258</cx:pt>
          <cx:pt idx="2025">11.69524702</cx:pt>
          <cx:pt idx="2026">11.09741002</cx:pt>
          <cx:pt idx="2027">11.73606902</cx:pt>
          <cx:pt idx="2028">10.87804719</cx:pt>
          <cx:pt idx="2029">11.034082890000001</cx:pt>
          <cx:pt idx="2030">10.75790288</cx:pt>
          <cx:pt idx="2031">11.69524702</cx:pt>
          <cx:pt idx="2032">11.09741002</cx:pt>
          <cx:pt idx="2033">11.9511804</cx:pt>
          <cx:pt idx="2034">11.461105720000001</cx:pt>
          <cx:pt idx="2035">12.30138283</cx:pt>
          <cx:pt idx="2036">11.84904049</cx:pt>
          <cx:pt idx="2037">10.65725935</cx:pt>
          <cx:pt idx="2038">12.133501949999999</cx:pt>
          <cx:pt idx="2039">11.964001079999999</cx:pt>
          <cx:pt idx="2040">12.59473064</cx:pt>
          <cx:pt idx="2041">12.644327580000001</cx:pt>
          <cx:pt idx="2042">11.78676213</cx:pt>
          <cx:pt idx="2043">12.07254125</cx:pt>
          <cx:pt idx="2044">12.60484877</cx:pt>
          <cx:pt idx="2045">12.873902019999999</cx:pt>
          <cx:pt idx="2046">12.037653990000001</cx:pt>
          <cx:pt idx="2047">11.15553598</cx:pt>
          <cx:pt idx="2048">12.07254125</cx:pt>
          <cx:pt idx="2049">10.58405595</cx:pt>
          <cx:pt idx="2050">11.00126616</cx:pt>
          <cx:pt idx="2051">11.141861779999999</cx:pt>
          <cx:pt idx="2052">11.26446411</cx:pt>
          <cx:pt idx="2053">10.48988436</cx:pt>
          <cx:pt idx="2054">10.77895629</cx:pt>
          <cx:pt idx="2055">12.644327580000001</cx:pt>
          <cx:pt idx="2056">12.30138283</cx:pt>
          <cx:pt idx="2057">12.54966235</cx:pt>
          <cx:pt idx="2058">12.847926530000001</cx:pt>
          <cx:pt idx="2059">12.72188581</cx:pt>
          <cx:pt idx="2060">11.96718074</cx:pt>
          <cx:pt idx="2061">12.356645500000001</cx:pt>
          <cx:pt idx="2062">11.78676213</cx:pt>
          <cx:pt idx="2063">10.38127332</cx:pt>
          <cx:pt idx="2064">12.443119100000001</cx:pt>
          <cx:pt idx="2065">12.292250340000001</cx:pt>
          <cx:pt idx="2066">12.644327580000001</cx:pt>
          <cx:pt idx="2067">12.89921983</cx:pt>
          <cx:pt idx="2068">12.07254125</cx:pt>
          <cx:pt idx="2069">12.356645500000001</cx:pt>
          <cx:pt idx="2070">12.644327580000001</cx:pt>
          <cx:pt idx="2071">12.356645500000001</cx:pt>
          <cx:pt idx="2072">11.40537366</cx:pt>
          <cx:pt idx="2073">12.07254125</cx:pt>
          <cx:pt idx="2074">11.73606902</cx:pt>
          <cx:pt idx="2075">12.644327580000001</cx:pt>
          <cx:pt idx="2076">11.918357240000001</cx:pt>
          <cx:pt idx="2077">11.04292184</cx:pt>
          <cx:pt idx="2078">11.849397700000001</cx:pt>
          <cx:pt idx="2079">11.575900259999999</cx:pt>
          <cx:pt idx="2080">11.08206562</cx:pt>
          <cx:pt idx="2081">10.78931908</cx:pt>
          <cx:pt idx="2082">10.59663473</cx:pt>
          <cx:pt idx="2083">11.575900259999999</cx:pt>
          <cx:pt idx="2084">11.60823564</cx:pt>
          <cx:pt idx="2085">12.301155530000001</cx:pt>
          <cx:pt idx="2086">10.78921598</cx:pt>
          <cx:pt idx="2087">11.65702581</cx:pt>
          <cx:pt idx="2088">11.944707879999999</cx:pt>
          <cx:pt idx="2089">11.798104410000001</cx:pt>
          <cx:pt idx="2090">11.21182037</cx:pt>
          <cx:pt idx="2091">11.08214255</cx:pt>
          <cx:pt idx="2092">11.481950660000001</cx:pt>
          <cx:pt idx="2093">10.308952659999999</cx:pt>
          <cx:pt idx="2094">11.91805718</cx:pt>
          <cx:pt idx="2095">11.211144470000001</cx:pt>
          <cx:pt idx="2096">10.51732093</cx:pt>
          <cx:pt idx="2097">12.30138283</cx:pt>
          <cx:pt idx="2098">10.126631100000001</cx:pt>
          <cx:pt idx="2099">11.3736634</cx:pt>
          <cx:pt idx="2100">12.043259559999999</cx:pt>
          <cx:pt idx="2101">11.775289730000001</cx:pt>
          <cx:pt idx="2102">11.45105006</cx:pt>
          <cx:pt idx="2103">11.33857208</cx:pt>
          <cx:pt idx="2104">12.323833459999999</cx:pt>
          <cx:pt idx="2105">11.46163217</cx:pt>
          <cx:pt idx="2106">11.13458902</cx:pt>
          <cx:pt idx="2107">11.51292546</cx:pt>
          <cx:pt idx="2108">11.112447899999999</cx:pt>
          <cx:pt idx="2109">12.429216200000001</cx:pt>
          <cx:pt idx="2110">11.04292184</cx:pt>
          <cx:pt idx="2111">11.65702581</cx:pt>
          <cx:pt idx="2112">11.9511804</cx:pt>
          <cx:pt idx="2113">11.2245765</cx:pt>
          <cx:pt idx="2114">10.96819829</cx:pt>
          <cx:pt idx="2115">10.78921598</cx:pt>
          <cx:pt idx="2116">10.79855465</cx:pt>
          <cx:pt idx="2117">12.779873070000001</cx:pt>
          <cx:pt idx="2118">12.1281111</cx:pt>
          <cx:pt idx="2119">11.790178340000001</cx:pt>
          <cx:pt idx="2120">10.91053265</cx:pt>
          <cx:pt idx="2121">11.96556674</cx:pt>
          <cx:pt idx="2122">11.60823564</cx:pt>
          <cx:pt idx="2123">11.2185544</cx:pt>
          <cx:pt idx="2124">12.254862810000001</cx:pt>
          <cx:pt idx="2125">12.458774999999999</cx:pt>
          <cx:pt idx="2126">10.77791408</cx:pt>
          <cx:pt idx="2127">11.669886480000001</cx:pt>
          <cx:pt idx="2128">11.84936199</cx:pt>
          <cx:pt idx="2129">10.97249937</cx:pt>
          <cx:pt idx="2130">11.276570019999999</cx:pt>
          <cx:pt idx="2131">10.46310334</cx:pt>
          <cx:pt idx="2132">12.323633429999999</cx:pt>
          <cx:pt idx="2133">12.19602231</cx:pt>
          <cx:pt idx="2134">11.9511804</cx:pt>
          <cx:pt idx="2135">12.254839</cx:pt>
          <cx:pt idx="2136">12.114505449999999</cx:pt>
          <cx:pt idx="2137">11.40750939</cx:pt>
          <cx:pt idx="2138">12.1281111</cx:pt>
          <cx:pt idx="2139">11.73606902</cx:pt>
          <cx:pt idx="2140">11.00209984</cx:pt>
          <cx:pt idx="2141">10.37349118</cx:pt>
          <cx:pt idx="2142">11.289156719999999</cx:pt>
          <cx:pt idx="2143">12.23076526</cx:pt>
          <cx:pt idx="2144">11.9511804</cx:pt>
          <cx:pt idx="2145">11.05081064</cx:pt>
          <cx:pt idx="2146">12.56024446</cx:pt>
          <cx:pt idx="2147">11.46928701</cx:pt>
          <cx:pt idx="2148">11.73606902</cx:pt>
          <cx:pt idx="2149">10.6454249</cx:pt>
          <cx:pt idx="2150">11.31447453</cx:pt>
          <cx:pt idx="2151">12.345617170000001</cx:pt>
          <cx:pt idx="2152">11.694830270000001</cx:pt>
          <cx:pt idx="2153">10.46310334</cx:pt>
          <cx:pt idx="2154">11.571194370000001</cx:pt>
          <cx:pt idx="2155">11.5711472</cx:pt>
          <cx:pt idx="2156">12.345834590000001</cx:pt>
          <cx:pt idx="2157">11.51292546</cx:pt>
          <cx:pt idx="2158">11.7829526</cx:pt>
          <cx:pt idx="2159">10.69194491</cx:pt>
          <cx:pt idx="2160">10.37349118</cx:pt>
          <cx:pt idx="2161">12.42901618</cx:pt>
          <cx:pt idx="2162">11.723996440000001</cx:pt>
          <cx:pt idx="2163">11.59450545</cx:pt>
          <cx:pt idx="2164">10.59663473</cx:pt>
          <cx:pt idx="2165">11.669929209999999</cx:pt>
          <cx:pt idx="2166">11.05089001</cx:pt>
          <cx:pt idx="2167">12.254862810000001</cx:pt>
          <cx:pt idx="2168">11.47729829</cx:pt>
          <cx:pt idx="2169">11.964001079999999</cx:pt>
          <cx:pt idx="2170">12.10071213</cx:pt>
          <cx:pt idx="2171">11.15553598</cx:pt>
          <cx:pt idx="2172">11.82041016</cx:pt>
          <cx:pt idx="2173">10.57131693</cx:pt>
          <cx:pt idx="2174">11.68266824</cx:pt>
          <cx:pt idx="2175">12.001505480000001</cx:pt>
          <cx:pt idx="2176">11.26446411</cx:pt>
          <cx:pt idx="2177">11.081373019999999</cx:pt>
          <cx:pt idx="2178">11.69524702</cx:pt>
          <cx:pt idx="2179">11.251560700000001</cx:pt>
          <cx:pt idx="2180">11.05089001</cx:pt>
          <cx:pt idx="2181">10.63344871</cx:pt>
          <cx:pt idx="2182">11.98289784</cx:pt>
          <cx:pt idx="2183">11.99535161</cx:pt>
          <cx:pt idx="2184">11.288531130000001</cx:pt>
          <cx:pt idx="2185">11.65702581</cx:pt>
          <cx:pt idx="2186">11.719939630000001</cx:pt>
          <cx:pt idx="2187">11.775289730000001</cx:pt>
          <cx:pt idx="2188">11.827699709999999</cx:pt>
          <cx:pt idx="2189">12.141534119999999</cx:pt>
          <cx:pt idx="2190">11.73606902</cx:pt>
          <cx:pt idx="2191">11.775289730000001</cx:pt>
          <cx:pt idx="2192">10.63344871</cx:pt>
          <cx:pt idx="2193">10.78931908</cx:pt>
          <cx:pt idx="2194">12.42901618</cx:pt>
          <cx:pt idx="2195">11.133858829999999</cx:pt>
          <cx:pt idx="2196">11.46163217</cx:pt>
          <cx:pt idx="2197">12.345617170000001</cx:pt>
          <cx:pt idx="2198">10.809727949999999</cx:pt>
          <cx:pt idx="2199">11.99843328</cx:pt>
          <cx:pt idx="2200">11.849397700000001</cx:pt>
          <cx:pt idx="2201">11.77912851</cx:pt>
          <cx:pt idx="2202">11.73566894</cx:pt>
          <cx:pt idx="2203">12.317166690000001</cx:pt>
          <cx:pt idx="2204">12.421184029999999</cx:pt>
          <cx:pt idx="2205">11.64395373</cx:pt>
          <cx:pt idx="2206">11.429543860000001</cx:pt>
          <cx:pt idx="2207">11.440354770000001</cx:pt>
          <cx:pt idx="2208">11.72803684</cx:pt>
          <cx:pt idx="2209">11.91839057</cx:pt>
          <cx:pt idx="2210">10.858036999999999</cx:pt>
          <cx:pt idx="2211">12.01370075</cx:pt>
          <cx:pt idx="2212">13.527828489999999</cx:pt>
          <cx:pt idx="2213">10.617539689999999</cx:pt>
          <cx:pt idx="2214">11.24504602</cx:pt>
          <cx:pt idx="2215">11.48760766</cx:pt>
          <cx:pt idx="2216">11.00126616</cx:pt>
          <cx:pt idx="2217">11.48760766</cx:pt>
          <cx:pt idx="2218">11.39639165</cx:pt>
          <cx:pt idx="2219">11.30220443</cx:pt>
          <cx:pt idx="2220">12.02574909</cx:pt>
          <cx:pt idx="2221">10.20359214</cx:pt>
          <cx:pt idx="2222">10.609057249999999</cx:pt>
          <cx:pt idx="2223">10.63224316</cx:pt>
          <cx:pt idx="2224">11.775289730000001</cx:pt>
          <cx:pt idx="2225">11.16329706</cx:pt>
          <cx:pt idx="2226">12.56024446</cx:pt>
          <cx:pt idx="2227">11.225243389999999</cx:pt>
          <cx:pt idx="2228">9.5819039279999991</cx:pt>
          <cx:pt idx="2229">11.73406701</cx:pt>
          <cx:pt idx="2230">11.83500896</cx:pt>
          <cx:pt idx="2231">10.96819829</cx:pt>
          <cx:pt idx="2232">11.79051932</cx:pt>
          <cx:pt idx="2233">12.1281111</cx:pt>
          <cx:pt idx="2234">12.01370075</cx:pt>
          <cx:pt idx="2235">10.74720759</cx:pt>
          <cx:pt idx="2236">10.668955390000001</cx:pt>
          <cx:pt idx="2237">11.49267174</cx:pt>
          <cx:pt idx="2238">11.407009240000001</cx:pt>
          <cx:pt idx="2239">11.35040654</cx:pt>
          <cx:pt idx="2240">10.933106970000001</cx:pt>
          <cx:pt idx="2241">11.35040654</cx:pt>
          <cx:pt idx="2242">11.759785539999999</cx:pt>
          <cx:pt idx="2243">11.190651949999999</cx:pt>
          <cx:pt idx="2244">10.74720759</cx:pt>
          <cx:pt idx="2245">10.74720759</cx:pt>
          <cx:pt idx="2246">11.456355110000001</cx:pt>
          <cx:pt idx="2247">10.70324447</cx:pt>
          <cx:pt idx="2248">10.74720759</cx:pt>
          <cx:pt idx="2249">10.858999000000001</cx:pt>
          <cx:pt idx="2250">10.714417770000001</cx:pt>
          <cx:pt idx="2251">11.73606902</cx:pt>
          <cx:pt idx="2252">11.0020165</cx:pt>
          <cx:pt idx="2253">10.308952659999999</cx:pt>
          <cx:pt idx="2254">10.0177087</cx:pt>
          <cx:pt idx="2255">11.09741002</cx:pt>
          <cx:pt idx="2256">10.858999000000001</cx:pt>
          <cx:pt idx="2257">10.714417770000001</cx:pt>
          <cx:pt idx="2258">11.00209984</cx:pt>
          <cx:pt idx="2259">10.668955390000001</cx:pt>
          <cx:pt idx="2260">11.982616549999999</cx:pt>
          <cx:pt idx="2261">11.73566894</cx:pt>
          <cx:pt idx="2262">11.2245765</cx:pt>
          <cx:pt idx="2263">11.26446411</cx:pt>
          <cx:pt idx="2264">11.15625052</cx:pt>
          <cx:pt idx="2265">11.571194370000001</cx:pt>
          <cx:pt idx="2266">11.607780999999999</cx:pt>
          <cx:pt idx="2267">11.407009240000001</cx:pt>
          <cx:pt idx="2268">11.39639165</cx:pt>
          <cx:pt idx="2269">11.00209984</cx:pt>
          <cx:pt idx="2270">11.362044429999999</cx:pt>
          <cx:pt idx="2271">12.37981585</cx:pt>
          <cx:pt idx="2272">10.23995979</cx:pt>
          <cx:pt idx="2273">12.98310131</cx:pt>
          <cx:pt idx="2274">11.92503512</cx:pt>
          <cx:pt idx="2275">11.50287513</cx:pt>
          <cx:pt idx="2276">12.031719259999999</cx:pt>
          <cx:pt idx="2277">11.28978191</cx:pt>
          <cx:pt idx="2278">12.323855679999999</cx:pt>
          <cx:pt idx="2279">12.42520818</cx:pt>
          <cx:pt idx="2280">12.40901349</cx:pt>
          <cx:pt idx="2281">11.31447453</cx:pt>
          <cx:pt idx="2282">11.68687877</cx:pt>
          <cx:pt idx="2283">12.99453001</cx:pt>
          <cx:pt idx="2284">11.72803684</cx:pt>
          <cx:pt idx="2285">11.8913619</cx:pt>
          <cx:pt idx="2286">11.813030060000001</cx:pt>
          <cx:pt idx="2287">11.891327649999999</cx:pt>
          <cx:pt idx="2288">11.2835123</cx:pt>
          <cx:pt idx="2289">10.924138299999999</cx:pt>
          <cx:pt idx="2290">11.274033559999999</cx:pt>
          <cx:pt idx="2291">10.81877778</cx:pt>
          <cx:pt idx="2292">11.47210347</cx:pt>
          <cx:pt idx="2293">12.341477279999999</cx:pt>
          <cx:pt idx="2294">10.46310334</cx:pt>
          <cx:pt idx="2295">10.257659370000001</cx:pt>
          <cx:pt idx="2296">12.676076269999999</cx:pt>
          <cx:pt idx="2297">10.933106970000001</cx:pt>
          <cx:pt idx="2298">11.66564655</cx:pt>
          <cx:pt idx="2299">12.07254125</cx:pt>
          <cx:pt idx="2300">10.6454249</cx:pt>
          <cx:pt idx="2301">10.6454249</cx:pt>
          <cx:pt idx="2302">11.066638360000001</cx:pt>
          <cx:pt idx="2303">10.6454249</cx:pt>
          <cx:pt idx="2304">10.307284599999999</cx:pt>
          <cx:pt idx="2305">11.813030060000001</cx:pt>
          <cx:pt idx="2306">11.5711472</cx:pt>
          <cx:pt idx="2307">10.55841352</cx:pt>
          <cx:pt idx="2308">11.65702581</cx:pt>
          <cx:pt idx="2309">10.668955390000001</cx:pt>
          <cx:pt idx="2310">11.32055357</cx:pt>
          <cx:pt idx="2311">11.2185544</cx:pt>
          <cx:pt idx="2312">10.404262839999999</cx:pt>
          <cx:pt idx="2313">11.362044429999999</cx:pt>
          <cx:pt idx="2314">11.0744205</cx:pt>
          <cx:pt idx="2315">11.313864580000001</cx:pt>
          <cx:pt idx="2316">11.05089001</cx:pt>
          <cx:pt idx="2317">11.482466260000001</cx:pt>
          <cx:pt idx="2318">11.15625052</cx:pt>
          <cx:pt idx="2319">11.845819880000001</cx:pt>
          <cx:pt idx="2320">11.0744205</cx:pt>
          <cx:pt idx="2321">10.839482869999999</cx:pt>
          <cx:pt idx="2322">11.775289730000001</cx:pt>
          <cx:pt idx="2323">10.74720759</cx:pt>
          <cx:pt idx="2324">10.57131693</cx:pt>
          <cx:pt idx="2325">11.95085776</cx:pt>
          <cx:pt idx="2326">11.46688153</cx:pt>
          <cx:pt idx="2327">11.205040690000001</cx:pt>
          <cx:pt idx="2328">10.838600039999999</cx:pt>
          <cx:pt idx="2329">10.14643373</cx:pt>
          <cx:pt idx="2330">11.51242534</cx:pt>
          <cx:pt idx="2331">11.3083583</cx:pt>
          <cx:pt idx="2332">11.963682560000001</cx:pt>
          <cx:pt idx="2333">11.205040690000001</cx:pt>
          <cx:pt idx="2334">11.60823564</cx:pt>
          <cx:pt idx="2335">11.28978191</cx:pt>
          <cx:pt idx="2336">10.461673749999999</cx:pt>
          <cx:pt idx="2337">11.50236995</cx:pt>
          <cx:pt idx="2338">11.35040654</cx:pt>
          <cx:pt idx="2339">12.53357621</cx:pt>
          <cx:pt idx="2340">12.23076526</cx:pt>
          <cx:pt idx="2341">11.72803684</cx:pt>
          <cx:pt idx="2342">10.35774282</cx:pt>
          <cx:pt idx="2343">11.225243389999999</cx:pt>
          <cx:pt idx="2344">10.95954023</cx:pt>
          <cx:pt idx="2345">11.60823564</cx:pt>
          <cx:pt idx="2346">12.083905010000001</cx:pt>
          <cx:pt idx="2347">10.91508846</cx:pt>
          <cx:pt idx="2348">10.46310334</cx:pt>
          <cx:pt idx="2349">12.644166269999999</cx:pt>
          <cx:pt idx="2350">11.849397700000001</cx:pt>
          <cx:pt idx="2351">10.88743693</cx:pt>
          <cx:pt idx="2352">12.456831360000001</cx:pt>
          <cx:pt idx="2353">12.28303369</cx:pt>
          <cx:pt idx="2354">11.835240819999999</cx:pt>
          <cx:pt idx="2355">12.07821086</cx:pt>
          <cx:pt idx="2356">10.505067540000001</cx:pt>
          <cx:pt idx="2357">12.043259559999999</cx:pt>
          <cx:pt idx="2358">11.65702581</cx:pt>
          <cx:pt idx="2359">11.00209984</cx:pt>
          <cx:pt idx="2360">11.552146179999999</cx:pt>
          <cx:pt idx="2361">12.61152109</cx:pt>
          <cx:pt idx="2362">12.21602298</cx:pt>
          <cx:pt idx="2363">11.70354582</cx:pt>
          <cx:pt idx="2364">11.542484269999999</cx:pt>
          <cx:pt idx="2365">11.81265962</cx:pt>
          <cx:pt idx="2366">11.957611289999999</cx:pt>
          <cx:pt idx="2367">11.28978191</cx:pt>
          <cx:pt idx="2368">11.30220443</cx:pt>
          <cx:pt idx="2369">11.80559508</cx:pt>
          <cx:pt idx="2370">13.122363379999999</cx:pt>
          <cx:pt idx="2371">11.12652742</cx:pt>
          <cx:pt idx="2372">12.1281111</cx:pt>
          <cx:pt idx="2373">11.982929090000001</cx:pt>
          <cx:pt idx="2374">10.35774282</cx:pt>
          <cx:pt idx="2375">11.630708500000001</cx:pt>
          <cx:pt idx="2376">11.69524702</cx:pt>
          <cx:pt idx="2377">12.05815252</cx:pt>
          <cx:pt idx="2378">11.21182037</cx:pt>
          <cx:pt idx="2379">10.91508846</cx:pt>
          <cx:pt idx="2380">10.714417770000001</cx:pt>
          <cx:pt idx="2381">10.59538395</cx:pt>
          <cx:pt idx="2382">11.90496755</cx:pt>
          <cx:pt idx="2383">10.95954023</cx:pt>
          <cx:pt idx="2384">11.1844214</cx:pt>
          <cx:pt idx="2385">11.72803684</cx:pt>
          <cx:pt idx="2386">10.849337090000001</cx:pt>
          <cx:pt idx="2387">11.64395373</cx:pt>
          <cx:pt idx="2388">10.35774282</cx:pt>
          <cx:pt idx="2389">11.65225253</cx:pt>
          <cx:pt idx="2390">10.43264413</cx:pt>
          <cx:pt idx="2391">11.65268741</cx:pt>
          <cx:pt idx="2392">10.713306040000001</cx:pt>
          <cx:pt idx="2393">10.950806549999999</cx:pt>
          <cx:pt idx="2394">12.180754840000001</cx:pt>
          <cx:pt idx="2395">11.31447453</cx:pt>
          <cx:pt idx="2396">12.345617170000001</cx:pt>
          <cx:pt idx="2397">11.88448902</cx:pt>
          <cx:pt idx="2398">10.86856845</cx:pt>
          <cx:pt idx="2399">11.15625052</cx:pt>
          <cx:pt idx="2400">11.982929090000001</cx:pt>
          <cx:pt idx="2401">11.39639165</cx:pt>
          <cx:pt idx="2402">11.28978191</cx:pt>
          <cx:pt idx="2403">11.33857208</cx:pt>
          <cx:pt idx="2404">10.668955390000001</cx:pt>
          <cx:pt idx="2405">11.35040654</cx:pt>
          <cx:pt idx="2406">11.9511804</cx:pt>
          <cx:pt idx="2407">11.58524613</cx:pt>
          <cx:pt idx="2408">11.225243389999999</cx:pt>
          <cx:pt idx="2409">10.59036512</cx:pt>
          <cx:pt idx="2410">10.402746540000001</cx:pt>
          <cx:pt idx="2411">11.40750939</cx:pt>
          <cx:pt idx="2412">11.43496392</cx:pt>
          <cx:pt idx="2413">11.440354770000001</cx:pt>
          <cx:pt idx="2414">11.88448902</cx:pt>
          <cx:pt idx="2415">11.69524702</cx:pt>
          <cx:pt idx="2416">11.72803684</cx:pt>
          <cx:pt idx="2417">11.0744205</cx:pt>
          <cx:pt idx="2418">11.31447453</cx:pt>
          <cx:pt idx="2419">11.407009240000001</cx:pt>
          <cx:pt idx="2420">10.6454249</cx:pt>
          <cx:pt idx="2421">11.715866309999999</cx:pt>
          <cx:pt idx="2422">11.55933184</cx:pt>
          <cx:pt idx="2423">11.65268741</cx:pt>
          <cx:pt idx="2424">11.15553598</cx:pt>
          <cx:pt idx="2425">10.29214554</cx:pt>
          <cx:pt idx="2426">9.6485953030000005</cx:pt>
          <cx:pt idx="2427">11.30220443</cx:pt>
          <cx:pt idx="2428">10.65725935</cx:pt>
          <cx:pt idx="2429">11.561239329999999</cx:pt>
          <cx:pt idx="2430">11.831379200000001</cx:pt>
          <cx:pt idx="2431">12.429216200000001</cx:pt>
          <cx:pt idx="2432">11.35040654</cx:pt>
          <cx:pt idx="2433">11.87409031</cx:pt>
          <cx:pt idx="2434">11.00126616</cx:pt>
          <cx:pt idx="2435">11.558376730000001</cx:pt>
          <cx:pt idx="2436">10.83958091</cx:pt>
          <cx:pt idx="2437">10.18490001</cx:pt>
          <cx:pt idx="2438">11.11988288</cx:pt>
          <cx:pt idx="2439">10.402746540000001</cx:pt>
          <cx:pt idx="2440">11.39639165</cx:pt>
          <cx:pt idx="2441">11.558376730000001</cx:pt>
          <cx:pt idx="2442">11.21182037</cx:pt>
          <cx:pt idx="2443">10.532096210000001</cx:pt>
          <cx:pt idx="2444">11.32055357</cx:pt>
          <cx:pt idx="2445">10.77895629</cx:pt>
          <cx:pt idx="2446">11.270853900000001</cx:pt>
          <cx:pt idx="2447">11.0020165</cx:pt>
          <cx:pt idx="2448">11.141861779999999</cx:pt>
          <cx:pt idx="2449">11.9313068</cx:pt>
          <cx:pt idx="2450">11.64395373</cx:pt>
          <cx:pt idx="2451">12.07214117</cx:pt>
          <cx:pt idx="2452">11.851395699999999</cx:pt>
          <cx:pt idx="2453">11.27720313</cx:pt>
          <cx:pt idx="2454">10.54534144</cx:pt>
          <cx:pt idx="2455">11.270853900000001</cx:pt>
          <cx:pt idx="2456">9.5178250720000008</cx:pt>
          <cx:pt idx="2457">12.31043266</cx:pt>
          <cx:pt idx="2458">11.9511804</cx:pt>
          <cx:pt idx="2459">12.628067059999999</cx:pt>
          <cx:pt idx="2460">10.905038129999999</cx:pt>
          <cx:pt idx="2461">11.482466260000001</cx:pt>
          <cx:pt idx="2462">12.055249760000001</cx:pt>
          <cx:pt idx="2463">11.461579540000001</cx:pt>
          <cx:pt idx="2464">11.669929209999999</cx:pt>
          <cx:pt idx="2465">11.661345470000001</cx:pt>
          <cx:pt idx="2466">11.46163217</cx:pt>
          <cx:pt idx="2467">11.542484269999999</cx:pt>
          <cx:pt idx="2468">10.29214554</cx:pt>
          <cx:pt idx="2469">11.65268741</cx:pt>
          <cx:pt idx="2470">11.69524702</cx:pt>
          <cx:pt idx="2471">10.713306040000001</cx:pt>
          <cx:pt idx="2472">12.27839331</cx:pt>
          <cx:pt idx="2473">11.65268741</cx:pt>
          <cx:pt idx="2474">12.10071213</cx:pt>
          <cx:pt idx="2475">10.43264413</cx:pt>
          <cx:pt idx="2476">10.96819829</cx:pt>
          <cx:pt idx="2477">11.225243389999999</cx:pt>
          <cx:pt idx="2478">10.63344871</cx:pt>
          <cx:pt idx="2479">10.308952659999999</cx:pt>
          <cx:pt idx="2480">11.50236995</cx:pt>
          <cx:pt idx="2481">10.491274219999999</cx:pt>
          <cx:pt idx="2482">10.609057249999999</cx:pt>
          <cx:pt idx="2483">11.401993900000001</cx:pt>
          <cx:pt idx="2484">11.26446411</cx:pt>
          <cx:pt idx="2485">10.43264413</cx:pt>
          <cx:pt idx="2486">12.01370075</cx:pt>
          <cx:pt idx="2487">12.10625231</cx:pt>
          <cx:pt idx="2488">11.407564949999999</cx:pt>
          <cx:pt idx="2489">11.69107165</cx:pt>
          <cx:pt idx="2490">11.723996440000001</cx:pt>
          <cx:pt idx="2491">11.960811290000001</cx:pt>
          <cx:pt idx="2492">10.95954023</cx:pt>
          <cx:pt idx="2493">12.3779229</cx:pt>
          <cx:pt idx="2494">11.00126616</cx:pt>
          <cx:pt idx="2495">11.482466260000001</cx:pt>
          <cx:pt idx="2496">10.849337090000001</cx:pt>
          <cx:pt idx="2497">12.01370075</cx:pt>
          <cx:pt idx="2498">10.518673189999999</cx:pt>
          <cx:pt idx="2499">10.91508846</cx:pt>
          <cx:pt idx="2500">12.19833277</cx:pt>
          <cx:pt idx="2501">11.65268741</cx:pt>
          <cx:pt idx="2502">11.73606902</cx:pt>
          <cx:pt idx="2503">11.251560700000001</cx:pt>
          <cx:pt idx="2504">10.59663473</cx:pt>
          <cx:pt idx="2505">12.23563145</cx:pt>
          <cx:pt idx="2506">11.35040654</cx:pt>
          <cx:pt idx="2507">11.08214255</cx:pt>
          <cx:pt idx="2508">11.88448902</cx:pt>
          <cx:pt idx="2509">11.205040690000001</cx:pt>
          <cx:pt idx="2510">11.205040690000001</cx:pt>
          <cx:pt idx="2511">11.957611289999999</cx:pt>
          <cx:pt idx="2512">11.678439900000001</cx:pt>
          <cx:pt idx="2513">11.759785539999999</cx:pt>
          <cx:pt idx="2514">11.15625052</cx:pt>
          <cx:pt idx="2515">10.57003405</cx:pt>
          <cx:pt idx="2516">10.858999000000001</cx:pt>
          <cx:pt idx="2517">10.81877778</cx:pt>
          <cx:pt idx="2518">11.60823564</cx:pt>
          <cx:pt idx="2519">10.221941279999999</cx:pt>
          <cx:pt idx="2520">10.65725935</cx:pt>
          <cx:pt idx="2521">11.694830270000001</cx:pt>
          <cx:pt idx="2522">10.932213709999999</cx:pt>
          <cx:pt idx="2523">11.60823564</cx:pt>
          <cx:pt idx="2524">11.65918797</cx:pt>
          <cx:pt idx="2525">11.48760766</cx:pt>
          <cx:pt idx="2526">11.91839057</cx:pt>
          <cx:pt idx="2527">11.70354582</cx:pt>
          <cx:pt idx="2528">11.56171563</cx:pt>
          <cx:pt idx="2529">11.00126616</cx:pt>
          <cx:pt idx="2530">12.063932879999999</cx:pt>
          <cx:pt idx="2531">11.407564949999999</cx:pt>
          <cx:pt idx="2532">10.849337090000001</cx:pt>
          <cx:pt idx="2533">11.08214255</cx:pt>
          <cx:pt idx="2534">11.813030060000001</cx:pt>
          <cx:pt idx="2535">12.926365519999999</cx:pt>
          <cx:pt idx="2536">11.56171563</cx:pt>
          <cx:pt idx="2537">11.46163217</cx:pt>
          <cx:pt idx="2538">11.813030060000001</cx:pt>
          <cx:pt idx="2539">11.198214719999999</cx:pt>
          <cx:pt idx="2540">11.834646579999999</cx:pt>
          <cx:pt idx="2541">12.27839331</cx:pt>
          <cx:pt idx="2542">11.73606902</cx:pt>
          <cx:pt idx="2543">11.15552168</cx:pt>
          <cx:pt idx="2544">11.46163217</cx:pt>
          <cx:pt idx="2545">11.73606902</cx:pt>
          <cx:pt idx="2546">10.896739330000001</cx:pt>
          <cx:pt idx="2547">11.169730680000001</cx:pt>
          <cx:pt idx="2548">10.799575580000001</cx:pt>
          <cx:pt idx="2549">12.10071213</cx:pt>
          <cx:pt idx="2550">12.345834590000001</cx:pt>
          <cx:pt idx="2551">11.813030060000001</cx:pt>
          <cx:pt idx="2552">12.356645500000001</cx:pt>
          <cx:pt idx="2553">11.69107165</cx:pt>
          <cx:pt idx="2554">11.8018193</cx:pt>
          <cx:pt idx="2555">10.668955390000001</cx:pt>
          <cx:pt idx="2556">11.982929090000001</cx:pt>
          <cx:pt idx="2557">11.982929090000001</cx:pt>
          <cx:pt idx="2558">10.491274219999999</cx:pt>
          <cx:pt idx="2559">10.7254676</cx:pt>
          <cx:pt idx="2560">12.05815252</cx:pt>
          <cx:pt idx="2561">11.26446411</cx:pt>
          <cx:pt idx="2562">10.893028749999999</cx:pt>
          <cx:pt idx="2563">10.27505111</cx:pt>
          <cx:pt idx="2564">8.9871968209999995</cx:pt>
          <cx:pt idx="2565">11.461579540000001</cx:pt>
          <cx:pt idx="2566">11.482466260000001</cx:pt>
          <cx:pt idx="2567">10.62132735</cx:pt>
          <cx:pt idx="2568">10.341742480000001</cx:pt>
          <cx:pt idx="2569">11.849397700000001</cx:pt>
          <cx:pt idx="2570">11.891019379999999</cx:pt>
          <cx:pt idx="2571">11.39639165</cx:pt>
          <cx:pt idx="2572">11.982929090000001</cx:pt>
          <cx:pt idx="2573">10.59663473</cx:pt>
          <cx:pt idx="2574">10.81877778</cx:pt>
          <cx:pt idx="2575">11.49267174</cx:pt>
          <cx:pt idx="2576">11.8277362</cx:pt>
          <cx:pt idx="2577">11.00126616</cx:pt>
          <cx:pt idx="2578">11.08214255</cx:pt>
          <cx:pt idx="2579">11.99843328</cx:pt>
          <cx:pt idx="2580">12.31940133</cx:pt>
          <cx:pt idx="2581">11.251560700000001</cx:pt>
          <cx:pt idx="2582">10.96957665</cx:pt>
          <cx:pt idx="2583">10.35774282</cx:pt>
          <cx:pt idx="2584">10.858999000000001</cx:pt>
          <cx:pt idx="2585">11.24602593</cx:pt>
          <cx:pt idx="2586">9.9034875529999997</cx:pt>
          <cx:pt idx="2587">10.308952659999999</cx:pt>
          <cx:pt idx="2588">11.08214255</cx:pt>
          <cx:pt idx="2589">10.448714600000001</cx:pt>
          <cx:pt idx="2590">11.24602593</cx:pt>
          <cx:pt idx="2591">11.41310513</cx:pt>
          <cx:pt idx="2592">11.91805718</cx:pt>
          <cx:pt idx="2593">10.27505111</cx:pt>
          <cx:pt idx="2594">10.87804719</cx:pt>
          <cx:pt idx="2595">11.198214719999999</cx:pt>
          <cx:pt idx="2596">11.111701350000001</cx:pt>
          <cx:pt idx="2597">11.65268741</cx:pt>
          <cx:pt idx="2598">11.775289730000001</cx:pt>
          <cx:pt idx="2599">10.87804719</cx:pt>
          <cx:pt idx="2600">11.547326890000001</cx:pt>
          <cx:pt idx="2601">12.122691039999999</cx:pt>
          <cx:pt idx="2602">10.714417770000001</cx:pt>
          <cx:pt idx="2603">11.951148140000001</cx:pt>
          <cx:pt idx="2604">11.507912920000001</cx:pt>
          <cx:pt idx="2605">11.96718074</cx:pt>
          <cx:pt idx="2606">11.88448902</cx:pt>
          <cx:pt idx="2607">10.7254676</cx:pt>
          <cx:pt idx="2608">11.205040690000001</cx:pt>
          <cx:pt idx="2609">11.982929090000001</cx:pt>
          <cx:pt idx="2610">10.730947069999999</cx:pt>
          <cx:pt idx="2611">11.05840141</cx:pt>
          <cx:pt idx="2612">11.542484269999999</cx:pt>
          <cx:pt idx="2613">10.616437360000001</cx:pt>
          <cx:pt idx="2614">11.51242534</cx:pt>
          <cx:pt idx="2615">11.982929090000001</cx:pt>
          <cx:pt idx="2616">11.98884904</cx:pt>
          <cx:pt idx="2617">10.57131693</cx:pt>
          <cx:pt idx="2618">11.270853900000001</cx:pt>
          <cx:pt idx="2619">10.59663473</cx:pt>
          <cx:pt idx="2620">12.79107767</cx:pt>
          <cx:pt idx="2621">11.82041016</cx:pt>
          <cx:pt idx="2622">11.289156719999999</cx:pt>
          <cx:pt idx="2623">10.419300720000001</cx:pt>
          <cx:pt idx="2624">10.462960470000001</cx:pt>
          <cx:pt idx="2625">10.308952659999999</cx:pt>
          <cx:pt idx="2626">11.73602902</cx:pt>
          <cx:pt idx="2627">11.881034789999999</cx:pt>
          <cx:pt idx="2628">11.18372671</cx:pt>
          <cx:pt idx="2629">10.308952659999999</cx:pt>
          <cx:pt idx="2630">12.15477935</cx:pt>
          <cx:pt idx="2631">11.678439900000001</cx:pt>
          <cx:pt idx="2632">10.62132735</cx:pt>
          <cx:pt idx="2633">11.75194237</cx:pt>
          <cx:pt idx="2634">12.08107616</cx:pt>
          <cx:pt idx="2635">12.028738629999999</cx:pt>
          <cx:pt idx="2636">11.94438315</cx:pt>
          <cx:pt idx="2637">11.23848862</cx:pt>
          <cx:pt idx="2638">11.98915964</cx:pt>
          <cx:pt idx="2639">11.72803684</cx:pt>
          <cx:pt idx="2640">10.714417770000001</cx:pt>
          <cx:pt idx="2641">11.80185676</cx:pt>
          <cx:pt idx="2642">12.65235975</cx:pt>
          <cx:pt idx="2643">10.90595598</cx:pt>
          <cx:pt idx="2644">10.849337090000001</cx:pt>
          <cx:pt idx="2645">11.634700520000001</cx:pt>
          <cx:pt idx="2646">11.626209510000001</cx:pt>
          <cx:pt idx="2647">11.507912920000001</cx:pt>
          <cx:pt idx="2648">11.75194237</cx:pt>
          <cx:pt idx="2649">11.775289730000001</cx:pt>
          <cx:pt idx="2650">11.69524702</cx:pt>
          <cx:pt idx="2651">11.69524702</cx:pt>
          <cx:pt idx="2652">10.518673189999999</cx:pt>
          <cx:pt idx="2653">10.6454249</cx:pt>
          <cx:pt idx="2654">12.4291962</cx:pt>
          <cx:pt idx="2655">11.289156719999999</cx:pt>
          <cx:pt idx="2656">10.58405595</cx:pt>
          <cx:pt idx="2657">10.7254676</cx:pt>
          <cx:pt idx="2658">11.6127708</cx:pt>
          <cx:pt idx="2659">11.35040654</cx:pt>
          <cx:pt idx="2660">11.461579540000001</cx:pt>
          <cx:pt idx="2661">11.3736634</cx:pt>
          <cx:pt idx="2662">11.684733619999999</cx:pt>
          <cx:pt idx="2663">10.668955390000001</cx:pt>
          <cx:pt idx="2664">10.924138299999999</cx:pt>
          <cx:pt idx="2665">11.83500896</cx:pt>
          <cx:pt idx="2666">11.911365959999999</cx:pt>
          <cx:pt idx="2667">11.51242534</cx:pt>
          <cx:pt idx="2668">10.434115800000001</cx:pt>
          <cx:pt idx="2669">11.09741002</cx:pt>
          <cx:pt idx="2670">11.561239329999999</cx:pt>
          <cx:pt idx="2671">11.775289730000001</cx:pt>
          <cx:pt idx="2672">10.877103350000001</cx:pt>
          <cx:pt idx="2673">12.1281111</cx:pt>
          <cx:pt idx="2674">11.525347979999999</cx:pt>
          <cx:pt idx="2675">11.648330100000001</cx:pt>
          <cx:pt idx="2676">11.661345470000001</cx:pt>
          <cx:pt idx="2677">11.35040654</cx:pt>
          <cx:pt idx="2678">12.05815252</cx:pt>
          <cx:pt idx="2679">11.51242534</cx:pt>
          <cx:pt idx="2680">11.112447899999999</cx:pt>
          <cx:pt idx="2681">11.813030060000001</cx:pt>
          <cx:pt idx="2682">10.305279260000001</cx:pt>
          <cx:pt idx="2683">9.6158054800000006</cx:pt>
          <cx:pt idx="2684">11.72803684</cx:pt>
          <cx:pt idx="2685">10.76320793</cx:pt>
          <cx:pt idx="2686">11.35040654</cx:pt>
          <cx:pt idx="2687">11.205040690000001</cx:pt>
          <cx:pt idx="2688">11.00126616</cx:pt>
          <cx:pt idx="2689">10.7254676</cx:pt>
          <cx:pt idx="2690">12.05815252</cx:pt>
          <cx:pt idx="2691">10.57131693</cx:pt>
          <cx:pt idx="2692">10.20359214</cx:pt>
          <cx:pt idx="2693">12.23076526</cx:pt>
          <cx:pt idx="2694">11.362044429999999</cx:pt>
          <cx:pt idx="2695">11.69107165</cx:pt>
          <cx:pt idx="2696">10.325481959999999</cx:pt>
          <cx:pt idx="2697">12.254862810000001</cx:pt>
          <cx:pt idx="2698">11.982929090000001</cx:pt>
          <cx:pt idx="2699">11.8386256</cx:pt>
          <cx:pt idx="2700">11.3736634</cx:pt>
          <cx:pt idx="2701">11.99535161</cx:pt>
          <cx:pt idx="2702">10.325481959999999</cx:pt>
          <cx:pt idx="2703">10.768484989999999</cx:pt>
          <cx:pt idx="2704">11.46163217</cx:pt>
          <cx:pt idx="2705">11.21182037</cx:pt>
          <cx:pt idx="2706">11.736061019999999</cx:pt>
          <cx:pt idx="2707">10.544024780000001</cx:pt>
          <cx:pt idx="2708">12.36734079</cx:pt>
          <cx:pt idx="2709">11.2835123</cx:pt>
          <cx:pt idx="2710">12.180754840000001</cx:pt>
          <cx:pt idx="2711">11.385092090000001</cx:pt>
          <cx:pt idx="2712">11.982929090000001</cx:pt>
          <cx:pt idx="2713">10.680516219999999</cx:pt>
          <cx:pt idx="2714">11.205040690000001</cx:pt>
          <cx:pt idx="2715">11.867097279999999</cx:pt>
          <cx:pt idx="2716">12.644327580000001</cx:pt>
          <cx:pt idx="2717">11.3736634</cx:pt>
          <cx:pt idx="2718">11.70354582</cx:pt>
          <cx:pt idx="2719">11.362044429999999</cx:pt>
          <cx:pt idx="2720">11.78638183</cx:pt>
          <cx:pt idx="2721">11.88448902</cx:pt>
          <cx:pt idx="2722">11.65268741</cx:pt>
          <cx:pt idx="2723">11.73606902</cx:pt>
          <cx:pt idx="2724">11.69524702</cx:pt>
          <cx:pt idx="2725">10.63344871</cx:pt>
          <cx:pt idx="2726">12.36734079</cx:pt>
          <cx:pt idx="2727">11.558376730000001</cx:pt>
          <cx:pt idx="2728">11.3083583</cx:pt>
          <cx:pt idx="2729">11.960811290000001</cx:pt>
          <cx:pt idx="2730">11.634700520000001</cx:pt>
          <cx:pt idx="2731">12.08953883</cx:pt>
          <cx:pt idx="2732">10.325481959999999</cx:pt>
          <cx:pt idx="2733">11.33857208</cx:pt>
          <cx:pt idx="2734">11.851395699999999</cx:pt>
          <cx:pt idx="2735">11.72803684</cx:pt>
          <cx:pt idx="2736">11.2835123</cx:pt>
          <cx:pt idx="2737">11.69107165</cx:pt>
          <cx:pt idx="2738">10.083723600000001</cx:pt>
          <cx:pt idx="2739">11.24602593</cx:pt>
          <cx:pt idx="2740">11.77490504</cx:pt>
          <cx:pt idx="2741">11.849397700000001</cx:pt>
          <cx:pt idx="2742">12.07254125</cx:pt>
          <cx:pt idx="2743">11.73606902</cx:pt>
          <cx:pt idx="2744">11.21182037</cx:pt>
          <cx:pt idx="2745">11.40750939</cx:pt>
          <cx:pt idx="2746">11.127262979999999</cx:pt>
          <cx:pt idx="2747">10.341742480000001</cx:pt>
          <cx:pt idx="2748">11.813030060000001</cx:pt>
          <cx:pt idx="2749">10.87804719</cx:pt>
          <cx:pt idx="2750">11.289156719999999</cx:pt>
          <cx:pt idx="2751">11.2245765</cx:pt>
          <cx:pt idx="2752">12.4291962</cx:pt>
          <cx:pt idx="2753">11.73606902</cx:pt>
          <cx:pt idx="2754">11.112447899999999</cx:pt>
          <cx:pt idx="2755">10.63344871</cx:pt>
          <cx:pt idx="2756">10.714417770000001</cx:pt>
          <cx:pt idx="2757">10.858036999999999</cx:pt>
          <cx:pt idx="2758">10.59663473</cx:pt>
          <cx:pt idx="2759">11.65268741</cx:pt>
          <cx:pt idx="2760">10.404262839999999</cx:pt>
          <cx:pt idx="2761">11.39639165</cx:pt>
          <cx:pt idx="2762">12.05815252</cx:pt>
          <cx:pt idx="2763">10.768484989999999</cx:pt>
          <cx:pt idx="2764">8.6995147480000004</cx:pt>
          <cx:pt idx="2765">11.47729829</cx:pt>
          <cx:pt idx="2766">11.626254149999999</cx:pt>
          <cx:pt idx="2767">11.90158345</cx:pt>
          <cx:pt idx="2768">13.23569206</cx:pt>
          <cx:pt idx="2769">12.206072649999999</cx:pt>
          <cx:pt idx="2770">11.86706219</cx:pt>
          <cx:pt idx="2771">11.571194370000001</cx:pt>
          <cx:pt idx="2772">11.775289730000001</cx:pt>
          <cx:pt idx="2773">11.99843328</cx:pt>
          <cx:pt idx="2774">11.69524702</cx:pt>
          <cx:pt idx="2775">11.15625052</cx:pt>
          <cx:pt idx="2776">11.775289730000001</cx:pt>
          <cx:pt idx="2777">10.37349118</cx:pt>
          <cx:pt idx="2778">11.39639165</cx:pt>
          <cx:pt idx="2779">11.12652742</cx:pt>
          <cx:pt idx="2780">11.813030060000001</cx:pt>
          <cx:pt idx="2781">10.307284599999999</cx:pt>
          <cx:pt idx="2782">11.32055357</cx:pt>
          <cx:pt idx="2783">10.65725935</cx:pt>
          <cx:pt idx="2784">10.88743693</cx:pt>
          <cx:pt idx="2785">10.680516219999999</cx:pt>
          <cx:pt idx="2786">11.35040654</cx:pt>
          <cx:pt idx="2787">11.51242534</cx:pt>
          <cx:pt idx="2788">12.345834590000001</cx:pt>
          <cx:pt idx="2789">10.78931908</cx:pt>
          <cx:pt idx="2790">10.714417770000001</cx:pt>
          <cx:pt idx="2791">10.668955390000001</cx:pt>
          <cx:pt idx="2792">11.225243389999999</cx:pt>
          <cx:pt idx="2793">11.65702581</cx:pt>
          <cx:pt idx="2794">11.65268741</cx:pt>
          <cx:pt idx="2795">11.558376730000001</cx:pt>
          <cx:pt idx="2796">10.43264413</cx:pt>
          <cx:pt idx="2797">11.88448902</cx:pt>
          <cx:pt idx="2798">10.714417770000001</cx:pt>
          <cx:pt idx="2799">11.00126616</cx:pt>
          <cx:pt idx="2800">11.96718074</cx:pt>
          <cx:pt idx="2801">10.30878598</cx:pt>
          <cx:pt idx="2802">12.15477935</cx:pt>
          <cx:pt idx="2803">10.325481959999999</cx:pt>
          <cx:pt idx="2804">11.349818129999999</cx:pt>
          <cx:pt idx="2805">11.575900259999999</cx:pt>
          <cx:pt idx="2806">11.661345470000001</cx:pt>
          <cx:pt idx="2807">11.661345470000001</cx:pt>
          <cx:pt idx="2808">11.48760766</cx:pt>
          <cx:pt idx="2809">11.60823564</cx:pt>
          <cx:pt idx="2810">11.798104410000001</cx:pt>
          <cx:pt idx="2811">11.00126616</cx:pt>
          <cx:pt idx="2812">10.81967828</cx:pt>
          <cx:pt idx="2813">11.5228758</cx:pt>
          <cx:pt idx="2814">11.80559508</cx:pt>
          <cx:pt idx="2815">11.897847670000001</cx:pt>
          <cx:pt idx="2816">10.96819829</cx:pt>
          <cx:pt idx="2817">10.87804719</cx:pt>
          <cx:pt idx="2818">11.813030060000001</cx:pt>
          <cx:pt idx="2819">11.54005413</cx:pt>
          <cx:pt idx="2820">10.23995979</cx:pt>
          <cx:pt idx="2821">11.2835123</cx:pt>
          <cx:pt idx="2822">10.932213709999999</cx:pt>
          <cx:pt idx="2823">11.72803684</cx:pt>
          <cx:pt idx="2824">11.225243389999999</cx:pt>
          <cx:pt idx="2825">11.42900023</cx:pt>
          <cx:pt idx="2826">11.33499426</cx:pt>
          <cx:pt idx="2827">12.11696817</cx:pt>
          <cx:pt idx="2828">11.1844214</cx:pt>
          <cx:pt idx="2829">11.84904049</cx:pt>
          <cx:pt idx="2830">11.12652742</cx:pt>
          <cx:pt idx="2831">11.64395373</cx:pt>
          <cx:pt idx="2832">12.043259559999999</cx:pt>
          <cx:pt idx="2833">11.00209984</cx:pt>
          <cx:pt idx="2834">11.982929090000001</cx:pt>
          <cx:pt idx="2835">10.849337090000001</cx:pt>
          <cx:pt idx="2836">11.775289730000001</cx:pt>
          <cx:pt idx="2837">12.33710091</cx:pt>
          <cx:pt idx="2838">10.404111309999999</cx:pt>
          <cx:pt idx="2839">10.768484989999999</cx:pt>
          <cx:pt idx="2840">10.257659370000001</cx:pt>
          <cx:pt idx="2841">12.39669301</cx:pt>
          <cx:pt idx="2842">11.68687877</cx:pt>
          <cx:pt idx="2843">10.27332548</cx:pt>
          <cx:pt idx="2844">11.407564949999999</cx:pt>
          <cx:pt idx="2845">11.84904049</cx:pt>
          <cx:pt idx="2846">11.7905572</cx:pt>
          <cx:pt idx="2847">12.180754840000001</cx:pt>
          <cx:pt idx="2848">12.00762171</cx:pt>
          <cx:pt idx="2849">10.87804719</cx:pt>
          <cx:pt idx="2850">11.65268741</cx:pt>
          <cx:pt idx="2851">9.7380231130000006</cx:pt>
          <cx:pt idx="2852">11.0020165</cx:pt>
          <cx:pt idx="2853">11.83500896</cx:pt>
          <cx:pt idx="2854">11.736061019999999</cx:pt>
          <cx:pt idx="2855">12.19980303</cx:pt>
          <cx:pt idx="2856">11.3083583</cx:pt>
          <cx:pt idx="2857">12.278160720000001</cx:pt>
          <cx:pt idx="2858">11.362044429999999</cx:pt>
          <cx:pt idx="2859">12.180754840000001</cx:pt>
          <cx:pt idx="2860">11.715866309999999</cx:pt>
          <cx:pt idx="2861">11.3736634</cx:pt>
          <cx:pt idx="2862">11.982616549999999</cx:pt>
          <cx:pt idx="2863">11.944707879999999</cx:pt>
          <cx:pt idx="2864">11.951148140000001</cx:pt>
          <cx:pt idx="2865">12.39669301</cx:pt>
          <cx:pt idx="2866">10.91508846</cx:pt>
          <cx:pt idx="2867">12.80765263</cx:pt>
          <cx:pt idx="2868">11.066638360000001</cx:pt>
          <cx:pt idx="2869">12.228323250000001</cx:pt>
          <cx:pt idx="2870">11.90496755</cx:pt>
          <cx:pt idx="2871">11.058795180000001</cx:pt>
          <cx:pt idx="2872">11.28978191</cx:pt>
          <cx:pt idx="2873">11.813030060000001</cx:pt>
          <cx:pt idx="2874">10.713306040000001</cx:pt>
          <cx:pt idx="2875">12.50617724</cx:pt>
          <cx:pt idx="2876">11.50236995</cx:pt>
          <cx:pt idx="2877">11.251560700000001</cx:pt>
          <cx:pt idx="2878">10.341742480000001</cx:pt>
          <cx:pt idx="2879">11.694413340000001</cx:pt>
          <cx:pt idx="2880">11.251560700000001</cx:pt>
          <cx:pt idx="2881">10.221941279999999</cx:pt>
          <cx:pt idx="2882">12.42520818</cx:pt>
          <cx:pt idx="2883">11.43496392</cx:pt>
          <cx:pt idx="2884">12.180754840000001</cx:pt>
          <cx:pt idx="2885">11.648330100000001</cx:pt>
          <cx:pt idx="2886">11.418614789999999</cx:pt>
          <cx:pt idx="2887">11.675044310000001</cx:pt>
          <cx:pt idx="2888">9.9987977319999999</cx:pt>
          <cx:pt idx="2889">11.401993900000001</cx:pt>
          <cx:pt idx="2890">11.842229209999999</cx:pt>
          <cx:pt idx="2891">10.81877778</cx:pt>
          <cx:pt idx="2892">11.29601246</cx:pt>
          <cx:pt idx="2893">10.308952659999999</cx:pt>
          <cx:pt idx="2894">11.034889659999999</cx:pt>
          <cx:pt idx="2895">9.7409686230000005</cx:pt>
          <cx:pt idx="2896">11.48241471</cx:pt>
          <cx:pt idx="2897">11.867097279999999</cx:pt>
          <cx:pt idx="2898">11.46163217</cx:pt>
          <cx:pt idx="2899">8.6995147480000004</cx:pt>
          <cx:pt idx="2900">11.9797992</cx:pt>
          <cx:pt idx="2901">12.07821086</cx:pt>
          <cx:pt idx="2902">11.37939407</cx:pt>
          <cx:pt idx="2903">11.66886027</cx:pt>
          <cx:pt idx="2904">11.775289730000001</cx:pt>
          <cx:pt idx="2905">11.74403719</cx:pt>
          <cx:pt idx="2906">11.69524702</cx:pt>
          <cx:pt idx="2907">11.8913619</cx:pt>
          <cx:pt idx="2908">11.72803684</cx:pt>
          <cx:pt idx="2909">10.31725146</cx:pt>
          <cx:pt idx="2910">11.66564655</cx:pt>
          <cx:pt idx="2911">11.56171563</cx:pt>
          <cx:pt idx="2912">11.3736634</cx:pt>
          <cx:pt idx="2913">11.678439900000001</cx:pt>
          <cx:pt idx="2914">10.491274219999999</cx:pt>
          <cx:pt idx="2915">11.39639165</cx:pt>
          <cx:pt idx="2916">11.112447899999999</cx:pt>
          <cx:pt idx="2917">11.46465916</cx:pt>
          <cx:pt idx="2918">11.09741002</cx:pt>
          <cx:pt idx="2919">11.00209984</cx:pt>
          <cx:pt idx="2920">11.60823564</cx:pt>
          <cx:pt idx="2921">10.23995979</cx:pt>
          <cx:pt idx="2922">10.81977828</cx:pt>
          <cx:pt idx="2923">10.858999000000001</cx:pt>
          <cx:pt idx="2924">10.6454249</cx:pt>
          <cx:pt idx="2925">11.775289730000001</cx:pt>
          <cx:pt idx="2926">10.596509729999999</cx:pt>
          <cx:pt idx="2927">11.813030060000001</cx:pt>
          <cx:pt idx="2928">11.65268741</cx:pt>
          <cx:pt idx="2929">11.31447453</cx:pt>
          <cx:pt idx="2930">11.87756858</cx:pt>
          <cx:pt idx="2931">12.551433830000001</cx:pt>
          <cx:pt idx="2932">12.542544879999999</cx:pt>
          <cx:pt idx="2933">11.2835123</cx:pt>
          <cx:pt idx="2934">11.72803684</cx:pt>
          <cx:pt idx="2935">11.91805718</cx:pt>
          <cx:pt idx="2936">10.714417770000001</cx:pt>
          <cx:pt idx="2937">11.626254149999999</cx:pt>
          <cx:pt idx="2938">11.440354770000001</cx:pt>
          <cx:pt idx="2939">11.08214255</cx:pt>
          <cx:pt idx="2940">12.38002595</cx:pt>
          <cx:pt idx="2941">11.88448902</cx:pt>
          <cx:pt idx="2942">11.3736634</cx:pt>
          <cx:pt idx="2943">11.251560700000001</cx:pt>
          <cx:pt idx="2944">11.982929090000001</cx:pt>
          <cx:pt idx="2945">11.00126616</cx:pt>
          <cx:pt idx="2946">10.1064284</cx:pt>
          <cx:pt idx="2947">11.982616549999999</cx:pt>
          <cx:pt idx="2948">11.66886027</cx:pt>
          <cx:pt idx="2949">11.65268741</cx:pt>
          <cx:pt idx="2950">11.329603410000001</cx:pt>
          <cx:pt idx="2951">11.561239329999999</cx:pt>
          <cx:pt idx="2952">11.00126616</cx:pt>
          <cx:pt idx="2953">11.00126616</cx:pt>
          <cx:pt idx="2954">10.491274219999999</cx:pt>
          <cx:pt idx="2955">12.56024446</cx:pt>
          <cx:pt idx="2956">11.849397700000001</cx:pt>
          <cx:pt idx="2957">11.407009240000001</cx:pt>
          <cx:pt idx="2958">11.809319479999999</cx:pt>
          <cx:pt idx="2959">11.715866309999999</cx:pt>
          <cx:pt idx="2960">10.95954023</cx:pt>
          <cx:pt idx="2961">11.898187869999999</cx:pt>
          <cx:pt idx="2962">11.88448902</cx:pt>
          <cx:pt idx="2963">11.127262979999999</cx:pt>
          <cx:pt idx="2964">12.301155530000001</cx:pt>
          <cx:pt idx="2965">10.849337090000001</cx:pt>
          <cx:pt idx="2966">11.45105006</cx:pt>
          <cx:pt idx="2967">11.23848862</cx:pt>
          <cx:pt idx="2968">11.894780709999999</cx:pt>
          <cx:pt idx="2969">11.8018193</cx:pt>
          <cx:pt idx="2970">11.775289730000001</cx:pt>
          <cx:pt idx="2971">11.849397700000001</cx:pt>
          <cx:pt idx="2972">10.38899537</cx:pt>
          <cx:pt idx="2973">12.04649058</cx:pt>
          <cx:pt idx="2974">11.863582340000001</cx:pt>
          <cx:pt idx="2975">11.034889659999999</cx:pt>
          <cx:pt idx="2976">12.456831360000001</cx:pt>
          <cx:pt idx="2977">11.8277362</cx:pt>
          <cx:pt idx="2978">11.111701350000001</cx:pt>
          <cx:pt idx="2979">11.635143100000001</cx:pt>
          <cx:pt idx="2980">11.813030060000001</cx:pt>
          <cx:pt idx="2981">12.341477279999999</cx:pt>
          <cx:pt idx="2982">11.99535161</cx:pt>
          <cx:pt idx="2983">11.177452730000001</cx:pt>
          <cx:pt idx="2984">11.813030060000001</cx:pt>
          <cx:pt idx="2985">11.9316358</cx:pt>
          <cx:pt idx="2986">11.589886509999999</cx:pt>
          <cx:pt idx="2987">11.21182037</cx:pt>
          <cx:pt idx="2988">12.06104687</cx:pt>
          <cx:pt idx="2989">11.90496755</cx:pt>
          <cx:pt idx="2990">11.29601246</cx:pt>
          <cx:pt idx="2991">11.813030060000001</cx:pt>
          <cx:pt idx="2992">11.429543860000001</cx:pt>
          <cx:pt idx="2993">11.69524702</cx:pt>
          <cx:pt idx="2994">10.95954023</cx:pt>
          <cx:pt idx="2995">11.270853900000001</cx:pt>
          <cx:pt idx="2996">12.18584443</cx:pt>
          <cx:pt idx="2997">11.27720313</cx:pt>
          <cx:pt idx="2998">10.858999000000001</cx:pt>
          <cx:pt idx="2999">11.707669539999999</cx:pt>
          <cx:pt idx="3000">11.775289730000001</cx:pt>
          <cx:pt idx="3001">12.345834590000001</cx:pt>
          <cx:pt idx="3002">11.678439900000001</cx:pt>
          <cx:pt idx="3003">12.23076526</cx:pt>
          <cx:pt idx="3004">12.220961259999999</cx:pt>
          <cx:pt idx="3005">12.3779229</cx:pt>
          <cx:pt idx="3006">10.81977828</cx:pt>
          <cx:pt idx="3007">11.61728548</cx:pt>
          <cx:pt idx="3008">11.349818129999999</cx:pt>
          <cx:pt idx="3009">11.461579540000001</cx:pt>
          <cx:pt idx="3010">11.149082030000001</cx:pt>
          <cx:pt idx="3011">11.73566894</cx:pt>
          <cx:pt idx="3012">11.9476257</cx:pt>
          <cx:pt idx="3013">12.01370075</cx:pt>
          <cx:pt idx="3014">11.661345470000001</cx:pt>
          <cx:pt idx="3015">11.55933184</cx:pt>
          <cx:pt idx="3016">11.79433792</cx:pt>
          <cx:pt idx="3017">12.3883942</cx:pt>
          <cx:pt idx="3018">11.37899399</cx:pt>
          <cx:pt idx="3019">10.341742480000001</cx:pt>
          <cx:pt idx="3020">10.905038129999999</cx:pt>
          <cx:pt idx="3021">11.98601807</cx:pt>
          <cx:pt idx="3022">11.1844214</cx:pt>
          <cx:pt idx="3023">10.98529272</cx:pt>
          <cx:pt idx="3024">11.951148140000001</cx:pt>
          <cx:pt idx="3025">12.23076526</cx:pt>
          <cx:pt idx="3026">10.609057249999999</cx:pt>
          <cx:pt idx="3027">11.552146179999999</cx:pt>
          <cx:pt idx="3028">11.73202083</cx:pt>
          <cx:pt idx="3029">11.461579540000001</cx:pt>
          <cx:pt idx="3030">11.313864580000001</cx:pt>
          <cx:pt idx="3031">11.50236995</cx:pt>
          <cx:pt idx="3032">11.461105720000001</cx:pt>
          <cx:pt idx="3033">11.66886027</cx:pt>
          <cx:pt idx="3034">10.308952659999999</cx:pt>
          <cx:pt idx="3035">11.552146179999999</cx:pt>
          <cx:pt idx="3036">12.18049839</cx:pt>
          <cx:pt idx="3037">10.126631100000001</cx:pt>
          <cx:pt idx="3038">12.42901618</cx:pt>
          <cx:pt idx="3039">11.884144129999999</cx:pt>
          <cx:pt idx="3040">11.72803684</cx:pt>
          <cx:pt idx="3041">11.407564949999999</cx:pt>
          <cx:pt idx="3042">12.341477279999999</cx:pt>
          <cx:pt idx="3043">12.345834590000001</cx:pt>
          <cx:pt idx="3044">11.250911139999999</cx:pt>
          <cx:pt idx="3045">11.28978191</cx:pt>
          <cx:pt idx="3046">11.48760766</cx:pt>
          <cx:pt idx="3047">11.715866309999999</cx:pt>
          <cx:pt idx="3048">11.395829689999999</cx:pt>
          <cx:pt idx="3049">10.505067540000001</cx:pt>
          <cx:pt idx="3050">11.251560700000001</cx:pt>
          <cx:pt idx="3051">9.6677652189999996</cx:pt>
          <cx:pt idx="3052">11.0744205</cx:pt>
          <cx:pt idx="3053">11.12652742</cx:pt>
          <cx:pt idx="3054">11.77525127</cx:pt>
          <cx:pt idx="3055">11.91839057</cx:pt>
          <cx:pt idx="3056">11.72803684</cx:pt>
          <cx:pt idx="3057">11.65268741</cx:pt>
          <cx:pt idx="3058">10.98529272</cx:pt>
          <cx:pt idx="3059">11.127262979999999</cx:pt>
          <cx:pt idx="3060">11.76368418</cx:pt>
          <cx:pt idx="3061">11.3736634</cx:pt>
          <cx:pt idx="3062">11.65268741</cx:pt>
          <cx:pt idx="3063">9.1590470780000004</cx:pt>
          <cx:pt idx="3064">11.65268741</cx:pt>
          <cx:pt idx="3065">10.896739330000001</cx:pt>
          <cx:pt idx="3066">10.95954023</cx:pt>
          <cx:pt idx="3067">12.180754840000001</cx:pt>
          <cx:pt idx="3068">10.30878598</cx:pt>
          <cx:pt idx="3069">11.81265962</cx:pt>
          <cx:pt idx="3070">11.7733648</cx:pt>
          <cx:pt idx="3071">11.2835123</cx:pt>
          <cx:pt idx="3072">11.951148140000001</cx:pt>
          <cx:pt idx="3073">11.69524702</cx:pt>
          <cx:pt idx="3074">11.849397700000001</cx:pt>
          <cx:pt idx="3075">11.648330100000001</cx:pt>
          <cx:pt idx="3076">10.63344871</cx:pt>
          <cx:pt idx="3077">9.8521942580000008</cx:pt>
          <cx:pt idx="3078">11.73606902</cx:pt>
          <cx:pt idx="3079">10.491274219999999</cx:pt>
          <cx:pt idx="3080">11.00126616</cx:pt>
          <cx:pt idx="3081">11.1844214</cx:pt>
          <cx:pt idx="3082">11.775289730000001</cx:pt>
          <cx:pt idx="3083">11.00209984</cx:pt>
          <cx:pt idx="3084">11.69524702</cx:pt>
          <cx:pt idx="3085">9.3926619290000009</cx:pt>
          <cx:pt idx="3086">11.289156719999999</cx:pt>
          <cx:pt idx="3087">11.112447899999999</cx:pt>
          <cx:pt idx="3088">12.12540474</cx:pt>
          <cx:pt idx="3089">11.73606902</cx:pt>
          <cx:pt idx="3090">11.28978191</cx:pt>
          <cx:pt idx="3091">11.332601909999999</cx:pt>
          <cx:pt idx="3092">11.461579540000001</cx:pt>
          <cx:pt idx="3093">12.37412623</cx:pt>
          <cx:pt idx="3094">10.83958091</cx:pt>
          <cx:pt idx="3095">11.65702581</cx:pt>
          <cx:pt idx="3096">10.82077778</cx:pt>
          <cx:pt idx="3097">11.289156719999999</cx:pt>
          <cx:pt idx="3098">11.407009240000001</cx:pt>
          <cx:pt idx="3099">12.01370075</cx:pt>
          <cx:pt idx="3100">11.630708500000001</cx:pt>
          <cx:pt idx="3101">11.719939630000001</cx:pt>
          <cx:pt idx="3102">11.849397700000001</cx:pt>
          <cx:pt idx="3103">11.51242534</cx:pt>
          <cx:pt idx="3104">11.775289730000001</cx:pt>
          <cx:pt idx="3105">12.0493896</cx:pt>
          <cx:pt idx="3106">11.141861779999999</cx:pt>
          <cx:pt idx="3107">12.055249760000001</cx:pt>
          <cx:pt idx="3108">11.066638360000001</cx:pt>
          <cx:pt idx="3109">11.00126616</cx:pt>
          <cx:pt idx="3110">11.00126616</cx:pt>
          <cx:pt idx="3111">11.99843328</cx:pt>
          <cx:pt idx="3112">11.65268741</cx:pt>
          <cx:pt idx="3113">11.970350310000001</cx:pt>
          <cx:pt idx="3114">11.63955812</cx:pt>
          <cx:pt idx="3115">10.95954023</cx:pt>
          <cx:pt idx="3116">10.950718820000001</cx:pt>
          <cx:pt idx="3117">11.87756858</cx:pt>
          <cx:pt idx="3118">12.38002595</cx:pt>
          <cx:pt idx="3119">11.31447453</cx:pt>
          <cx:pt idx="3120">11.54005413</cx:pt>
          <cx:pt idx="3121">9.5819039279999991</cx:pt>
          <cx:pt idx="3122">10.98529272</cx:pt>
          <cx:pt idx="3123">11.85651517</cx:pt>
          <cx:pt idx="3124">11.775289730000001</cx:pt>
          <cx:pt idx="3125">11.630708500000001</cx:pt>
          <cx:pt idx="3126">11.621779869999999</cx:pt>
          <cx:pt idx="3127">12.10071213</cx:pt>
          <cx:pt idx="3128">11.19134184</cx:pt>
          <cx:pt idx="3129">11.60823564</cx:pt>
          <cx:pt idx="3130">11.669929209999999</cx:pt>
          <cx:pt idx="3131">12.07254125</cx:pt>
          <cx:pt idx="3132">11.775289730000001</cx:pt>
          <cx:pt idx="3133">12.10071213</cx:pt>
          <cx:pt idx="3134">11.37899399</cx:pt>
          <cx:pt idx="3135">11.898187869999999</cx:pt>
          <cx:pt idx="3136">11.5228758</cx:pt>
          <cx:pt idx="3137">11.39639165</cx:pt>
          <cx:pt idx="3138">11.81930661</cx:pt>
          <cx:pt idx="3139">10.950718820000001</cx:pt>
          <cx:pt idx="3140">10.993731589999999</cx:pt>
          <cx:pt idx="3141">9.7981270370000004</cx:pt>
          <cx:pt idx="3142">11.73606902</cx:pt>
          <cx:pt idx="3143">10.6454249</cx:pt>
          <cx:pt idx="3144">12.487485100000001</cx:pt>
          <cx:pt idx="3145">12.15451616</cx:pt>
          <cx:pt idx="3146">11.813030060000001</cx:pt>
          <cx:pt idx="3147">11.49781183</cx:pt>
          <cx:pt idx="3148">10.668955390000001</cx:pt>
          <cx:pt idx="3149">11.141861779999999</cx:pt>
          <cx:pt idx="3150">11.77525127</cx:pt>
          <cx:pt idx="3151">12.50617724</cx:pt>
          <cx:pt idx="3152">11.225243389999999</cx:pt>
          <cx:pt idx="3153">11.66886027</cx:pt>
          <cx:pt idx="3154">12.18049839</cx:pt>
          <cx:pt idx="3155">12.296827009999999</cx:pt>
          <cx:pt idx="3156">11.661345470000001</cx:pt>
          <cx:pt idx="3157">11.461579540000001</cx:pt>
          <cx:pt idx="3158">11.813030060000001</cx:pt>
          <cx:pt idx="3159">11.08214255</cx:pt>
          <cx:pt idx="3160">11.32055357</cx:pt>
          <cx:pt idx="3161">11.849397700000001</cx:pt>
          <cx:pt idx="3162">12.22563014</cx:pt>
          <cx:pt idx="3163">11.69524702</cx:pt>
          <cx:pt idx="3164">9.6485953030000005</cx:pt>
          <cx:pt idx="3165">12.22563014</cx:pt>
          <cx:pt idx="3166">12.043259559999999</cx:pt>
          <cx:pt idx="3167">11.32055357</cx:pt>
          <cx:pt idx="3168">11.73566894</cx:pt>
          <cx:pt idx="3169">11.289156719999999</cx:pt>
          <cx:pt idx="3170">11.28036269</cx:pt>
          <cx:pt idx="3171">10.668955390000001</cx:pt>
          <cx:pt idx="3172">12.15477935</cx:pt>
          <cx:pt idx="3173">11.58524613</cx:pt>
          <cx:pt idx="3174">11.440354770000001</cx:pt>
          <cx:pt idx="3175">10.799575580000001</cx:pt>
          <cx:pt idx="3176">10.238172479999999</cx:pt>
          <cx:pt idx="3177">10.69194491</cx:pt>
          <cx:pt idx="3178">11.60823564</cx:pt>
          <cx:pt idx="3179">11.73566894</cx:pt>
          <cx:pt idx="3180">12.10625231</cx:pt>
          <cx:pt idx="3181">11.91839057</cx:pt>
          <cx:pt idx="3182">10.86856845</cx:pt>
          <cx:pt idx="3183">10.37349118</cx:pt>
          <cx:pt idx="3184">12.055249760000001</cx:pt>
          <cx:pt idx="3185">11.198214719999999</cx:pt>
          <cx:pt idx="3186">12.47990931</cx:pt>
          <cx:pt idx="3187">11.251560700000001</cx:pt>
          <cx:pt idx="3188">10.70324447</cx:pt>
          <cx:pt idx="3189">11.35040654</cx:pt>
          <cx:pt idx="3190">11.7829526</cx:pt>
          <cx:pt idx="3191">10.95954023</cx:pt>
          <cx:pt idx="3192">10.81877778</cx:pt>
          <cx:pt idx="3193">11.251560700000001</cx:pt>
          <cx:pt idx="3194">12.013397680000001</cx:pt>
          <cx:pt idx="3195">10.668955390000001</cx:pt>
          <cx:pt idx="3196">12.07254125</cx:pt>
          <cx:pt idx="3197">9.8812419439999992</cx:pt>
          <cx:pt idx="3198">10.59663473</cx:pt>
          <cx:pt idx="3199">11.71177632</cx:pt>
          <cx:pt idx="3200">11.775289730000001</cx:pt>
          <cx:pt idx="3201">11.7829526</cx:pt>
          <cx:pt idx="3202">11.350347709999999</cx:pt>
          <cx:pt idx="3203">11.46163217</cx:pt>
          <cx:pt idx="3204">11.08214255</cx:pt>
          <cx:pt idx="3205">11.83497273</cx:pt>
          <cx:pt idx="3206">11.93816052</cx:pt>
          <cx:pt idx="3207">11.472051390000001</cx:pt>
          <cx:pt idx="3208">11.982929090000001</cx:pt>
          <cx:pt idx="3209">11.845819880000001</cx:pt>
          <cx:pt idx="3210">11.251560700000001</cx:pt>
          <cx:pt idx="3211">10.73639668</cx:pt>
          <cx:pt idx="3212">11.00209984</cx:pt>
          <cx:pt idx="3213">12.08953883</cx:pt>
          <cx:pt idx="3214">11.904629659999999</cx:pt>
          <cx:pt idx="3215">11.56171563</cx:pt>
          <cx:pt idx="3216">11.313864580000001</cx:pt>
          <cx:pt idx="3217">12.11176197</cx:pt>
          <cx:pt idx="3218">11.65268741</cx:pt>
          <cx:pt idx="3219">12.18049839</cx:pt>
          <cx:pt idx="3220">11.775289730000001</cx:pt>
          <cx:pt idx="3221">11.407564949999999</cx:pt>
          <cx:pt idx="3222">11.349818129999999</cx:pt>
          <cx:pt idx="3223">11.51292546</cx:pt>
          <cx:pt idx="3224">11.3736634</cx:pt>
          <cx:pt idx="3225">11.35627165</cx:pt>
          <cx:pt idx="3226">11.863582340000001</cx:pt>
          <cx:pt idx="3227">12.07254125</cx:pt>
          <cx:pt idx="3228">11.225243389999999</cx:pt>
          <cx:pt idx="3229">10.47728798</cx:pt>
          <cx:pt idx="3230">11.571194370000001</cx:pt>
          <cx:pt idx="3231">12.01370075</cx:pt>
          <cx:pt idx="3232">11.775289730000001</cx:pt>
          <cx:pt idx="3233">10.768484989999999</cx:pt>
          <cx:pt idx="3234">11.29601246</cx:pt>
          <cx:pt idx="3235">11.678439900000001</cx:pt>
          <cx:pt idx="3236">11.8277362</cx:pt>
          <cx:pt idx="3237">11.21182037</cx:pt>
          <cx:pt idx="3238">12.873902019999999</cx:pt>
          <cx:pt idx="3239">11.21182037</cx:pt>
          <cx:pt idx="3240">11.11988288</cx:pt>
          <cx:pt idx="3241">10.37349118</cx:pt>
          <cx:pt idx="3242">11.35627165</cx:pt>
          <cx:pt idx="3243">11.46163217</cx:pt>
          <cx:pt idx="3244">11.7977284</cx:pt>
          <cx:pt idx="3245">11.08214255</cx:pt>
          <cx:pt idx="3246">11.747997590000001</cx:pt>
          <cx:pt idx="3247">11.678439900000001</cx:pt>
          <cx:pt idx="3248">11.21182037</cx:pt>
          <cx:pt idx="3249">11.72803684</cx:pt>
          <cx:pt idx="3250">11.85651517</cx:pt>
          <cx:pt idx="3251">12.1281111</cx:pt>
          <cx:pt idx="3252">12.07254125</cx:pt>
          <cx:pt idx="3253">10.59538395</cx:pt>
          <cx:pt idx="3254">11.9511804</cx:pt>
          <cx:pt idx="3255">11.571194370000001</cx:pt>
          <cx:pt idx="3256">11.88448902</cx:pt>
          <cx:pt idx="3257">11.112447899999999</cx:pt>
          <cx:pt idx="3258">11.73606902</cx:pt>
          <cx:pt idx="3259">10.126631100000001</cx:pt>
          <cx:pt idx="3260">11.719939630000001</cx:pt>
          <cx:pt idx="3261">11.73606902</cx:pt>
          <cx:pt idx="3262">12.328290279999999</cx:pt>
          <cx:pt idx="3263">11.91839057</cx:pt>
          <cx:pt idx="3264">10.59538395</cx:pt>
          <cx:pt idx="3265">11.661345470000001</cx:pt>
          <cx:pt idx="3266">11.35040654</cx:pt>
          <cx:pt idx="3267">11.73602902</cx:pt>
          <cx:pt idx="3268">11.69107165</cx:pt>
          <cx:pt idx="3269">10.57131693</cx:pt>
          <cx:pt idx="3270">11.121363260000001</cx:pt>
          <cx:pt idx="3271">10.668955390000001</cx:pt>
          <cx:pt idx="3272">11.82041016</cx:pt>
          <cx:pt idx="3273">11.69524702</cx:pt>
          <cx:pt idx="3274">9.7981270370000004</cx:pt>
          <cx:pt idx="3275">11.661345470000001</cx:pt>
          <cx:pt idx="3276">11.60823564</cx:pt>
          <cx:pt idx="3277">11.461579540000001</cx:pt>
          <cx:pt idx="3278">11.350347709999999</cx:pt>
          <cx:pt idx="3279">11.72803684</cx:pt>
          <cx:pt idx="3280">11.719939630000001</cx:pt>
          <cx:pt idx="3281">11.54005413</cx:pt>
          <cx:pt idx="3282">10.69194491</cx:pt>
          <cx:pt idx="3283">11.08214255</cx:pt>
          <cx:pt idx="3284">11.407564949999999</cx:pt>
          <cx:pt idx="3285">11.46163217</cx:pt>
          <cx:pt idx="3286">11.461579540000001</cx:pt>
          <cx:pt idx="3287">12.23076526</cx:pt>
          <cx:pt idx="3288">11.527814080000001</cx:pt>
          <cx:pt idx="3289">11.849397700000001</cx:pt>
          <cx:pt idx="3290">11.034889659999999</cx:pt>
          <cx:pt idx="3291">11.56171563</cx:pt>
          <cx:pt idx="3292">10.308952659999999</cx:pt>
          <cx:pt idx="3293">12.899207329999999</cx:pt>
          <cx:pt idx="3294">12.15477935</cx:pt>
          <cx:pt idx="3295">10.933106970000001</cx:pt>
          <cx:pt idx="3296">11.552146179999999</cx:pt>
          <cx:pt idx="3297">12.30138283</cx:pt>
          <cx:pt idx="3298">11.407564949999999</cx:pt>
          <cx:pt idx="3299">11.54005413</cx:pt>
          <cx:pt idx="3300">10.203406940000001</cx:pt>
          <cx:pt idx="3301">11.552146179999999</cx:pt>
          <cx:pt idx="3302">10.58405595</cx:pt>
          <cx:pt idx="3303">11.00209984</cx:pt>
          <cx:pt idx="3304">11.73606902</cx:pt>
          <cx:pt idx="3305">11.544908510000001</cx:pt>
          <cx:pt idx="3306">12.19602231</cx:pt>
          <cx:pt idx="3307">11.715866309999999</cx:pt>
          <cx:pt idx="3308">11.46163217</cx:pt>
          <cx:pt idx="3309">12.456831360000001</cx:pt>
          <cx:pt idx="3310">11.35040654</cx:pt>
          <cx:pt idx="3311">11.2245765</cx:pt>
          <cx:pt idx="3312">10.491274219999999</cx:pt>
          <cx:pt idx="3313">13.384727639999999</cx:pt>
          <cx:pt idx="3314">11.755871640000001</cx:pt>
          <cx:pt idx="3315">11.10495723</cx:pt>
          <cx:pt idx="3316">11.81299302</cx:pt>
          <cx:pt idx="3317">10.77895629</cx:pt>
          <cx:pt idx="3318">11.694830270000001</cx:pt>
          <cx:pt idx="3319">12.10071213</cx:pt>
          <cx:pt idx="3320">11.84904049</cx:pt>
          <cx:pt idx="3321">10.714306649999999</cx:pt>
          <cx:pt idx="3322">11.67419361</cx:pt>
          <cx:pt idx="3323">12.577636200000001</cx:pt>
          <cx:pt idx="3324">10.54534144</cx:pt>
          <cx:pt idx="3325">10.81977828</cx:pt>
          <cx:pt idx="3326">10.799575580000001</cx:pt>
          <cx:pt idx="3327">12.15477935</cx:pt>
          <cx:pt idx="3328">11.46163217</cx:pt>
          <cx:pt idx="3329">10.756838480000001</cx:pt>
          <cx:pt idx="3330">11.78676213</cx:pt>
          <cx:pt idx="3331">11.337976660000001</cx:pt>
          <cx:pt idx="3332">11.49267174</cx:pt>
          <cx:pt idx="3333">11.65268741</cx:pt>
          <cx:pt idx="3334">11.06656023</cx:pt>
          <cx:pt idx="3335">11.775289730000001</cx:pt>
          <cx:pt idx="3336">12.323855679999999</cx:pt>
          <cx:pt idx="3337">9.7981270370000004</cx:pt>
          <cx:pt idx="3338">12.524526379999999</cx:pt>
          <cx:pt idx="3339">11.066638360000001</cx:pt>
          <cx:pt idx="3340">11.3083583</cx:pt>
          <cx:pt idx="3341">11.69107165</cx:pt>
          <cx:pt idx="3342">11.46163217</cx:pt>
          <cx:pt idx="3343">11.0744205</cx:pt>
          <cx:pt idx="3344">11.215193060000001</cx:pt>
          <cx:pt idx="3345">11.83500896</cx:pt>
          <cx:pt idx="3346">11.08214255</cx:pt>
          <cx:pt idx="3347">10.518673189999999</cx:pt>
          <cx:pt idx="3348">11.621779869999999</cx:pt>
          <cx:pt idx="3349">10.65725935</cx:pt>
          <cx:pt idx="3350">11.69107165</cx:pt>
          <cx:pt idx="3351">10.448714600000001</cx:pt>
          <cx:pt idx="3352">11.73606902</cx:pt>
          <cx:pt idx="3353">10.74720759</cx:pt>
          <cx:pt idx="3354">12.248892639999999</cx:pt>
          <cx:pt idx="3355">11.32055357</cx:pt>
          <cx:pt idx="3356">12.40899308</cx:pt>
          <cx:pt idx="3357">10.799575580000001</cx:pt>
          <cx:pt idx="3358">10.404262839999999</cx:pt>
          <cx:pt idx="3359">12.10071213</cx:pt>
          <cx:pt idx="3360">11.225243389999999</cx:pt>
          <cx:pt idx="3361">11.77143616</cx:pt>
          <cx:pt idx="3362">11.84904049</cx:pt>
          <cx:pt idx="3363">11.2185544</cx:pt>
          <cx:pt idx="3364">12.30138283</cx:pt>
          <cx:pt idx="3365">11.37939407</cx:pt>
          <cx:pt idx="3366">11.74403719</cx:pt>
          <cx:pt idx="3367">10.308952659999999</cx:pt>
          <cx:pt idx="3368">11.91839057</cx:pt>
          <cx:pt idx="3369">11.842229209999999</cx:pt>
          <cx:pt idx="3370">11.73606902</cx:pt>
          <cx:pt idx="3371">13.652991630000001</cx:pt>
          <cx:pt idx="3372">11.09741002</cx:pt>
          <cx:pt idx="3373">11.251560700000001</cx:pt>
          <cx:pt idx="3374">11.849397700000001</cx:pt>
          <cx:pt idx="3375">12.336662219999999</cx:pt>
          <cx:pt idx="3376">12.254862810000001</cx:pt>
          <cx:pt idx="3377">12.043259559999999</cx:pt>
          <cx:pt idx="3378">11.944707879999999</cx:pt>
          <cx:pt idx="3379">10.799575580000001</cx:pt>
          <cx:pt idx="3380">11.72803684</cx:pt>
          <cx:pt idx="3381">11.02679245</cx:pt>
          <cx:pt idx="3382">11.49776106</cx:pt>
          <cx:pt idx="3383">11.75194237</cx:pt>
          <cx:pt idx="3384">11.944707879999999</cx:pt>
          <cx:pt idx="3385">11.88448902</cx:pt>
          <cx:pt idx="3386">12.487485100000001</cx:pt>
          <cx:pt idx="3387">11.69520535</cx:pt>
          <cx:pt idx="3388">11.99535161</cx:pt>
          <cx:pt idx="3389">11.46426029</cx:pt>
          <cx:pt idx="3390">11.314413549999999</cx:pt>
          <cx:pt idx="3391">11.58524613</cx:pt>
          <cx:pt idx="3392">12.4292122</cx:pt>
          <cx:pt idx="3393">11.75194237</cx:pt>
          <cx:pt idx="3394">10.46310334</cx:pt>
          <cx:pt idx="3395">11.90496755</cx:pt>
          <cx:pt idx="3396">11.69524702</cx:pt>
          <cx:pt idx="3397">11.661345470000001</cx:pt>
          <cx:pt idx="3398">10.532096210000001</cx:pt>
          <cx:pt idx="3399">11.65268741</cx:pt>
          <cx:pt idx="3400">12.165250650000001</cx:pt>
          <cx:pt idx="3401">11.58524613</cx:pt>
          <cx:pt idx="3402">11.84904049</cx:pt>
          <cx:pt idx="3403">10.27505111</cx:pt>
          <cx:pt idx="3404">12.77138645</cx:pt>
          <cx:pt idx="3405">11.64395373</cx:pt>
          <cx:pt idx="3406">11.385092090000001</cx:pt>
          <cx:pt idx="3407">10.55841352</cx:pt>
          <cx:pt idx="3408">12.487485100000001</cx:pt>
          <cx:pt idx="3409">11.51292546</cx:pt>
          <cx:pt idx="3410">11.43496392</cx:pt>
          <cx:pt idx="3411">11.28978191</cx:pt>
          <cx:pt idx="3412">11.00126616</cx:pt>
          <cx:pt idx="3413">12.043259559999999</cx:pt>
          <cx:pt idx="3414">12.28765263</cx:pt>
          <cx:pt idx="3415">11.05089001</cx:pt>
          <cx:pt idx="3416">11.897847670000001</cx:pt>
          <cx:pt idx="3417">12.11176197</cx:pt>
          <cx:pt idx="3418">12.122691039999999</cx:pt>
          <cx:pt idx="3419">11.87475212</cx:pt>
          <cx:pt idx="3420">11.80559508</cx:pt>
          <cx:pt idx="3421">12.577636200000001</cx:pt>
          <cx:pt idx="3422">12.019743070000001</cx:pt>
          <cx:pt idx="3423">11.7829526</cx:pt>
          <cx:pt idx="3424">12.15477935</cx:pt>
          <cx:pt idx="3425">11.91839057</cx:pt>
          <cx:pt idx="3426">11.982929090000001</cx:pt>
          <cx:pt idx="3427">11.60823564</cx:pt>
          <cx:pt idx="3428">12.487485100000001</cx:pt>
          <cx:pt idx="3429">12.682151530000001</cx:pt>
          <cx:pt idx="3430">9.9034875529999997</cx:pt>
          <cx:pt idx="3431">10.799575580000001</cx:pt>
          <cx:pt idx="3432">11.461579540000001</cx:pt>
          <cx:pt idx="3433">11.71177632</cx:pt>
          <cx:pt idx="3434">11.73602902</cx:pt>
          <cx:pt idx="3435">11.11988288</cx:pt>
          <cx:pt idx="3436">11.225243389999999</cx:pt>
          <cx:pt idx="3437">11.33857208</cx:pt>
          <cx:pt idx="3438">11.73606902</cx:pt>
          <cx:pt idx="3439">12.180754840000001</cx:pt>
          <cx:pt idx="3440">10.70324447</cx:pt>
          <cx:pt idx="3441">11.91839057</cx:pt>
          <cx:pt idx="3442">10.57131693</cx:pt>
          <cx:pt idx="3443">11.813030060000001</cx:pt>
          <cx:pt idx="3444">10.77895629</cx:pt>
          <cx:pt idx="3445">12.01124319</cx:pt>
          <cx:pt idx="3446">12.15477935</cx:pt>
          <cx:pt idx="3447">12.27839331</cx:pt>
          <cx:pt idx="3448">11.9511804</cx:pt>
          <cx:pt idx="3449">11.589886509999999</cx:pt>
          <cx:pt idx="3450">12.487485100000001</cx:pt>
          <cx:pt idx="3451">10.46310334</cx:pt>
          <cx:pt idx="3452">13.122363379999999</cx:pt>
          <cx:pt idx="3453">11.813030060000001</cx:pt>
          <cx:pt idx="3454">11.32659589</cx:pt>
          <cx:pt idx="3455">11.43496392</cx:pt>
          <cx:pt idx="3456">11.661345470000001</cx:pt>
          <cx:pt idx="3457">11.65268741</cx:pt>
          <cx:pt idx="3458">11.43496392</cx:pt>
          <cx:pt idx="3459">11.12652742</cx:pt>
          <cx:pt idx="3460">11.73606902</cx:pt>
          <cx:pt idx="3461">11.581518259999999</cx:pt>
          <cx:pt idx="3462">12.58450908</cx:pt>
          <cx:pt idx="3463">12.456831360000001</cx:pt>
          <cx:pt idx="3464">10.714417770000001</cx:pt>
          <cx:pt idx="3465">11.15625052</cx:pt>
          <cx:pt idx="3466">11.83500896</cx:pt>
          <cx:pt idx="3467">11.8277362</cx:pt>
          <cx:pt idx="3468">11.982929090000001</cx:pt>
          <cx:pt idx="3469">11.863582340000001</cx:pt>
          <cx:pt idx="3470">10.20359214</cx:pt>
          <cx:pt idx="3471">12.15477935</cx:pt>
          <cx:pt idx="3472">11.952792000000001</cx:pt>
          <cx:pt idx="3473">9.2103403719999992</cx:pt>
          <cx:pt idx="3474">11.09741002</cx:pt>
          <cx:pt idx="3475">9.9868171599999993</cx:pt>
          <cx:pt idx="3476">11.56171563</cx:pt>
          <cx:pt idx="3477">12.05815252</cx:pt>
          <cx:pt idx="3478">12.114505449999999</cx:pt>
          <cx:pt idx="3479">12.133501949999999</cx:pt>
          <cx:pt idx="3480">10.59663473</cx:pt>
          <cx:pt idx="3481">11.715866309999999</cx:pt>
          <cx:pt idx="3482">10.91508846</cx:pt>
          <cx:pt idx="3483">12.180754840000001</cx:pt>
          <cx:pt idx="3484">10.668955390000001</cx:pt>
          <cx:pt idx="3485">10.668955390000001</cx:pt>
          <cx:pt idx="3486">12.01370075</cx:pt>
          <cx:pt idx="3487">10.668955390000001</cx:pt>
          <cx:pt idx="3488">10.491274219999999</cx:pt>
          <cx:pt idx="3489">11.842229209999999</cx:pt>
          <cx:pt idx="3490">10.16585182</cx:pt>
          <cx:pt idx="3491">13.081541380000001</cx:pt>
          <cx:pt idx="3492">10.57131693</cx:pt>
          <cx:pt idx="3493">11.51292546</cx:pt>
          <cx:pt idx="3494">11.870599909999999</cx:pt>
          <cx:pt idx="3495">11.60823564</cx:pt>
          <cx:pt idx="3496">9.8586993700000001</cx:pt>
          <cx:pt idx="3497">10.544024780000001</cx:pt>
          <cx:pt idx="3498">12.072512680000001</cx:pt>
          <cx:pt idx="3499">10.91508846</cx:pt>
          <cx:pt idx="3500">12.154753039999999</cx:pt>
          <cx:pt idx="3501">11.492722759999999</cx:pt>
          <cx:pt idx="3502">11.589886509999999</cx:pt>
          <cx:pt idx="3503">11.532728090000001</cx:pt>
          <cx:pt idx="3504">10.94992897</cx:pt>
          <cx:pt idx="3505">10.83958091</cx:pt>
          <cx:pt idx="3506">11.5228758</cx:pt>
          <cx:pt idx="3507">11.066638360000001</cx:pt>
          <cx:pt idx="3508">11.00209984</cx:pt>
          <cx:pt idx="3509">11.69520535</cx:pt>
          <cx:pt idx="3510">11.46163217</cx:pt>
          <cx:pt idx="3511">11.24504602</cx:pt>
          <cx:pt idx="3512">10.27505111</cx:pt>
          <cx:pt idx="3513">11.350347709999999</cx:pt>
          <cx:pt idx="3514">11.12652742</cx:pt>
          <cx:pt idx="3515">11.35040654</cx:pt>
          <cx:pt idx="3516">11.82041016</cx:pt>
          <cx:pt idx="3517">11.842229209999999</cx:pt>
          <cx:pt idx="3518">11.461579540000001</cx:pt>
          <cx:pt idx="3519">11.694830270000001</cx:pt>
          <cx:pt idx="3520">10.96733585</cx:pt>
          <cx:pt idx="3521">11.951148140000001</cx:pt>
          <cx:pt idx="3522">10.7254676</cx:pt>
          <cx:pt idx="3523">10.46310334</cx:pt>
          <cx:pt idx="3524">11.65268741</cx:pt>
          <cx:pt idx="3525">12.055249760000001</cx:pt>
          <cx:pt idx="3526">9.1590470780000004</cx:pt>
          <cx:pt idx="3527">10.905038129999999</cx:pt>
          <cx:pt idx="3528">11.034889659999999</cx:pt>
          <cx:pt idx="3529">11.73602902</cx:pt>
          <cx:pt idx="3530">11.775289730000001</cx:pt>
          <cx:pt idx="3531">11.727633539999999</cx:pt>
          <cx:pt idx="3532">11.91839057</cx:pt>
          <cx:pt idx="3533">11.081373019999999</cx:pt>
          <cx:pt idx="3534">12.01124319</cx:pt>
          <cx:pt idx="3535">11.68687877</cx:pt>
          <cx:pt idx="3536">11.362044429999999</cx:pt>
          <cx:pt idx="3537">11.27720313</cx:pt>
          <cx:pt idx="3538">11.88445454</cx:pt>
          <cx:pt idx="3539">11.23848862</cx:pt>
          <cx:pt idx="3540">11.60823564</cx:pt>
          <cx:pt idx="3541">12.0314216</cx:pt>
          <cx:pt idx="3542">11.626254149999999</cx:pt>
          <cx:pt idx="3543">11.35040654</cx:pt>
          <cx:pt idx="3544">11.91839057</cx:pt>
          <cx:pt idx="3545">12.59473064</cx:pt>
          <cx:pt idx="3546">11.669886480000001</cx:pt>
          <cx:pt idx="3547">11.407564949999999</cx:pt>
          <cx:pt idx="3548">11.65268741</cx:pt>
          <cx:pt idx="3549">11.00126616</cx:pt>
          <cx:pt idx="3550">12.30138283</cx:pt>
          <cx:pt idx="3551">11.75194237</cx:pt>
          <cx:pt idx="3552">12.72783821</cx:pt>
          <cx:pt idx="3553">10.46310334</cx:pt>
          <cx:pt idx="3554">10.34977466</cx:pt>
          <cx:pt idx="3555">12.971540490000001</cx:pt>
          <cx:pt idx="3556">13.384727639999999</cx:pt>
          <cx:pt idx="3557">12.345834590000001</cx:pt>
          <cx:pt idx="3558">11.65268741</cx:pt>
          <cx:pt idx="3559">11.1844214</cx:pt>
          <cx:pt idx="3560">10.81977828</cx:pt>
          <cx:pt idx="3561">11.694830270000001</cx:pt>
          <cx:pt idx="3562">10.150347630000001</cx:pt>
          <cx:pt idx="3563">11.91839057</cx:pt>
          <cx:pt idx="3564">10.95954023</cx:pt>
          <cx:pt idx="3565">11.9476257</cx:pt>
          <cx:pt idx="3566">12.323855679999999</cx:pt>
          <cx:pt idx="3567">11.31447453</cx:pt>
          <cx:pt idx="3568">11.21182037</cx:pt>
          <cx:pt idx="3569">10.38899537</cx:pt>
          <cx:pt idx="3570">11.96718074</cx:pt>
          <cx:pt idx="3571">10.59538395</cx:pt>
          <cx:pt idx="3572">10.257659370000001</cx:pt>
          <cx:pt idx="3573">10.858036999999999</cx:pt>
          <cx:pt idx="3574">11.69524702</cx:pt>
          <cx:pt idx="3575">11.867097279999999</cx:pt>
          <cx:pt idx="3576">11.225243389999999</cx:pt>
          <cx:pt idx="3577">10.59663473</cx:pt>
          <cx:pt idx="3578">11.15617909</cx:pt>
          <cx:pt idx="3579">10.730947069999999</cx:pt>
          <cx:pt idx="3580">10.932213709999999</cx:pt>
          <cx:pt idx="3581">11.715866309999999</cx:pt>
          <cx:pt idx="3582">10.544024780000001</cx:pt>
          <cx:pt idx="3583">11.91805718</cx:pt>
          <cx:pt idx="3584">11.65225253</cx:pt>
          <cx:pt idx="3585">11.00126616</cx:pt>
          <cx:pt idx="3586">11.00209984</cx:pt>
          <cx:pt idx="3587">12.301155530000001</cx:pt>
          <cx:pt idx="3588">10.325481959999999</cx:pt>
          <cx:pt idx="3589">11.23848862</cx:pt>
          <cx:pt idx="3590">11.96718074</cx:pt>
          <cx:pt idx="3591">11.86706219</cx:pt>
          <cx:pt idx="3592">11.39639165</cx:pt>
          <cx:pt idx="3593">10.46310334</cx:pt>
          <cx:pt idx="3594">12.1388639</cx:pt>
          <cx:pt idx="3595">12.07254125</cx:pt>
          <cx:pt idx="3596">11.88448902</cx:pt>
          <cx:pt idx="3597">10.858036999999999</cx:pt>
          <cx:pt idx="3598">11.75190299</cx:pt>
          <cx:pt idx="3599">11.251560700000001</cx:pt>
          <cx:pt idx="3600">12.254862810000001</cx:pt>
          <cx:pt idx="3601">11.72803684</cx:pt>
          <cx:pt idx="3602">11.87756858</cx:pt>
          <cx:pt idx="3603">10.34977466</cx:pt>
          <cx:pt idx="3604">11.65268741</cx:pt>
          <cx:pt idx="3605">10.609057249999999</cx:pt>
          <cx:pt idx="3606">10.73639668</cx:pt>
          <cx:pt idx="3607">10.59663473</cx:pt>
          <cx:pt idx="3608">11.31447453</cx:pt>
          <cx:pt idx="3609">10.77885212</cx:pt>
          <cx:pt idx="3610">10.404262839999999</cx:pt>
          <cx:pt idx="3611">11.589886509999999</cx:pt>
          <cx:pt idx="3612">12.206072649999999</cx:pt>
          <cx:pt idx="3613">10.491274219999999</cx:pt>
          <cx:pt idx="3614">9.7981270370000004</cx:pt>
          <cx:pt idx="3615">10.609057249999999</cx:pt>
          <cx:pt idx="3616">12.56024446</cx:pt>
          <cx:pt idx="3617">12.26198028</cx:pt>
          <cx:pt idx="3618">11.842229209999999</cx:pt>
          <cx:pt idx="3619">12.551433830000001</cx:pt>
          <cx:pt idx="3620">9.9034875529999997</cx:pt>
          <cx:pt idx="3621">11.31447453</cx:pt>
          <cx:pt idx="3622">11.19478419</cx:pt>
          <cx:pt idx="3623">10.20359214</cx:pt>
          <cx:pt idx="3624">11.05009604</cx:pt>
          <cx:pt idx="3625">9.6550261929999994</cx:pt>
          <cx:pt idx="3626">10.23995979</cx:pt>
          <cx:pt idx="3627">11.385092090000001</cx:pt>
          <cx:pt idx="3628">11.9283409</cx:pt>
          <cx:pt idx="3629">13.062613369999999</cx:pt>
          <cx:pt idx="3630">11.621779869999999</cx:pt>
          <cx:pt idx="3631">11.407564949999999</cx:pt>
          <cx:pt idx="3632">11.373605919999999</cx:pt>
          <cx:pt idx="3633">11.15625052</cx:pt>
          <cx:pt idx="3634">10.69194491</cx:pt>
          <cx:pt idx="3635">11.80559508</cx:pt>
          <cx:pt idx="3636">11.05089001</cx:pt>
          <cx:pt idx="3637">12.200808820000001</cx:pt>
          <cx:pt idx="3638">12.043259559999999</cx:pt>
          <cx:pt idx="3639">10.126631100000001</cx:pt>
          <cx:pt idx="3640">11.55933184</cx:pt>
          <cx:pt idx="3641">11.27720313</cx:pt>
          <cx:pt idx="3642">12.33710091</cx:pt>
          <cx:pt idx="3643">11.870250199999999</cx:pt>
          <cx:pt idx="3644">10.54534144</cx:pt>
          <cx:pt idx="3645">11.813030060000001</cx:pt>
          <cx:pt idx="3646">9.4688510669999992</cx:pt>
          <cx:pt idx="3647">10.74720759</cx:pt>
          <cx:pt idx="3648">11.65268741</cx:pt>
          <cx:pt idx="3649">12.01370075</cx:pt>
          <cx:pt idx="3650">11.08214255</cx:pt>
          <cx:pt idx="3651">11.492722759999999</cx:pt>
          <cx:pt idx="3652">12.336881590000001</cx:pt>
          <cx:pt idx="3653">12.170445470000001</cx:pt>
          <cx:pt idx="3654">12.624782980000001</cx:pt>
          <cx:pt idx="3655">11.934919880000001</cx:pt>
          <cx:pt idx="3656">10.46310334</cx:pt>
          <cx:pt idx="3657">11.15625052</cx:pt>
          <cx:pt idx="3658">11.767180010000001</cx:pt>
          <cx:pt idx="3659">11.944707879999999</cx:pt>
          <cx:pt idx="3660">11.56171563</cx:pt>
          <cx:pt idx="3661">11.630708500000001</cx:pt>
          <cx:pt idx="3662">10.325481959999999</cx:pt>
          <cx:pt idx="3663">11.0744205</cx:pt>
          <cx:pt idx="3664">11.934919880000001</cx:pt>
          <cx:pt idx="3665">10.46310334</cx:pt>
          <cx:pt idx="3666">11.251560700000001</cx:pt>
          <cx:pt idx="3667">11.066638360000001</cx:pt>
          <cx:pt idx="3668">11.349818129999999</cx:pt>
          <cx:pt idx="3669">11.228571179999999</cx:pt>
          <cx:pt idx="3670">11.66886027</cx:pt>
          <cx:pt idx="3671">10.713306040000001</cx:pt>
          <cx:pt idx="3672">12.691580460000001</cx:pt>
          <cx:pt idx="3673">11.27720313</cx:pt>
          <cx:pt idx="3674">11.51292546</cx:pt>
          <cx:pt idx="3675">11.23848862</cx:pt>
          <cx:pt idx="3676">10.34977466</cx:pt>
          <cx:pt idx="3677">11.944707879999999</cx:pt>
          <cx:pt idx="3678">12.063932879999999</cx:pt>
          <cx:pt idx="3679">12.07254125</cx:pt>
          <cx:pt idx="3680">11.732060990000001</cx:pt>
          <cx:pt idx="3681">11.15625052</cx:pt>
          <cx:pt idx="3682">10.402746540000001</cx:pt>
          <cx:pt idx="3683">11.112447899999999</cx:pt>
          <cx:pt idx="3684">11.15625052</cx:pt>
          <cx:pt idx="3685">10.58405595</cx:pt>
          <cx:pt idx="3686">10.984444910000001</cx:pt>
          <cx:pt idx="3687">12.07214117</cx:pt>
          <cx:pt idx="3688">10.536088230000001</cx:pt>
          <cx:pt idx="3689">11.831379200000001</cx:pt>
          <cx:pt idx="3690">11.26446411</cx:pt>
          <cx:pt idx="3691">11.69670429</cx:pt>
          <cx:pt idx="3692">11.849397700000001</cx:pt>
          <cx:pt idx="3693">11.944707879999999</cx:pt>
          <cx:pt idx="3694">11.337976660000001</cx:pt>
          <cx:pt idx="3695">11.13093271</cx:pt>
          <cx:pt idx="3696">11.33857208</cx:pt>
          <cx:pt idx="3697">11.83500896</cx:pt>
          <cx:pt idx="3698">11.65268741</cx:pt>
          <cx:pt idx="3699">11.65268741</cx:pt>
          <cx:pt idx="3700">11.558376730000001</cx:pt>
          <cx:pt idx="3701">11.19752955</cx:pt>
          <cx:pt idx="3702">11.0020165</cx:pt>
          <cx:pt idx="3703">10.20359214</cx:pt>
          <cx:pt idx="3704">10.950806549999999</cx:pt>
          <cx:pt idx="3705">11.3736634</cx:pt>
          <cx:pt idx="3706">12.08953883</cx:pt>
          <cx:pt idx="3707">10.63344871</cx:pt>
          <cx:pt idx="3708">13.23569206</cx:pt>
          <cx:pt idx="3709">10.609057249999999</cx:pt>
          <cx:pt idx="3710">11.9511804</cx:pt>
          <cx:pt idx="3711">10.77895629</cx:pt>
          <cx:pt idx="3712">12.08672589</cx:pt>
          <cx:pt idx="3713">11.127262979999999</cx:pt>
          <cx:pt idx="3714">11.09741002</cx:pt>
          <cx:pt idx="3715">11.73602902</cx:pt>
          <cx:pt idx="3716">11.15617909</cx:pt>
          <cx:pt idx="3717">11.58524613</cx:pt>
          <cx:pt idx="3718">12.21602298</cx:pt>
          <cx:pt idx="3719">11.661345470000001</cx:pt>
          <cx:pt idx="3720">11.4715825</cx:pt>
          <cx:pt idx="3721">11.15625052</cx:pt>
          <cx:pt idx="3722">10.46310334</cx:pt>
          <cx:pt idx="3723">10.987612070000001</cx:pt>
          <cx:pt idx="3724">11.88448902</cx:pt>
          <cx:pt idx="3725">11.32055357</cx:pt>
          <cx:pt idx="3726">11.37939407</cx:pt>
          <cx:pt idx="3727">11.944707879999999</cx:pt>
          <cx:pt idx="3728">12.01370075</cx:pt>
          <cx:pt idx="3729">11.798104410000001</cx:pt>
          <cx:pt idx="3730">10.65725935</cx:pt>
          <cx:pt idx="3731">11.934919880000001</cx:pt>
          <cx:pt idx="3732">10.77895629</cx:pt>
          <cx:pt idx="3733">11.67419361</cx:pt>
          <cx:pt idx="3734">11.944707879999999</cx:pt>
          <cx:pt idx="3735">11.678439900000001</cx:pt>
          <cx:pt idx="3736">11.00126616</cx:pt>
          <cx:pt idx="3737">11.225243389999999</cx:pt>
          <cx:pt idx="3738">10.461673749999999</cx:pt>
          <cx:pt idx="3739">12.53537639</cx:pt>
          <cx:pt idx="3740">12.220961259999999</cx:pt>
          <cx:pt idx="3741">11.628483810000001</cx:pt>
          <cx:pt idx="3742">9.2103403719999992</cx:pt>
          <cx:pt idx="3743">12.06968002</cx:pt>
          <cx:pt idx="3744">11.35040654</cx:pt>
          <cx:pt idx="3745">11.88448902</cx:pt>
          <cx:pt idx="3746">11.225243389999999</cx:pt>
          <cx:pt idx="3747">11.63955812</cx:pt>
          <cx:pt idx="3748">11.775289730000001</cx:pt>
          <cx:pt idx="3749">11.71177632</cx:pt>
          <cx:pt idx="3750">12.063932879999999</cx:pt>
          <cx:pt idx="3751">10.91508846</cx:pt>
          <cx:pt idx="3752">11.35040654</cx:pt>
          <cx:pt idx="3753">11.1844214</cx:pt>
          <cx:pt idx="3754">10.932213709999999</cx:pt>
          <cx:pt idx="3755">11.88448902</cx:pt>
          <cx:pt idx="3756">10.680516219999999</cx:pt>
          <cx:pt idx="3757">12.542544879999999</cx:pt>
          <cx:pt idx="3758">10.277461990000001</cx:pt>
          <cx:pt idx="3759">10.544024780000001</cx:pt>
          <cx:pt idx="3760">12.3779229</cx:pt>
          <cx:pt idx="3761">9.6677652189999996</cx:pt>
          <cx:pt idx="3762">10.532096210000001</cx:pt>
          <cx:pt idx="3763">11.13093271</cx:pt>
          <cx:pt idx="3764">11.836638069999999</cx:pt>
          <cx:pt idx="3765">11.944707879999999</cx:pt>
          <cx:pt idx="3766">12.487485100000001</cx:pt>
          <cx:pt idx="3767">12.07254125</cx:pt>
          <cx:pt idx="3768">11.97634497</cx:pt>
          <cx:pt idx="3769">12.4291962</cx:pt>
          <cx:pt idx="3770">11.27720313</cx:pt>
          <cx:pt idx="3771">11.77490504</cx:pt>
          <cx:pt idx="3772">11.992260419999999</cx:pt>
          <cx:pt idx="3773">11.407564949999999</cx:pt>
          <cx:pt idx="3774">10.532096210000001</cx:pt>
          <cx:pt idx="3775">11.60823564</cx:pt>
          <cx:pt idx="3776">11.28978191</cx:pt>
          <cx:pt idx="3777">12.01370075</cx:pt>
          <cx:pt idx="3778">11.225243389999999</cx:pt>
          <cx:pt idx="3779">11.00126616</cx:pt>
          <cx:pt idx="3780">10.307284599999999</cx:pt>
          <cx:pt idx="3781">11.0020165</cx:pt>
          <cx:pt idx="3782">10.933106970000001</cx:pt>
          <cx:pt idx="3783">10.20359214</cx:pt>
          <cx:pt idx="3784">11.46163217</cx:pt>
          <cx:pt idx="3785">11.7905572</cx:pt>
          <cx:pt idx="3786">11.26702493</cx:pt>
          <cx:pt idx="3787">11.91805718</cx:pt>
          <cx:pt idx="3788">11.7977284</cx:pt>
          <cx:pt idx="3789">10.73639668</cx:pt>
          <cx:pt idx="3790">12.10071213</cx:pt>
          <cx:pt idx="3791">12.42901618</cx:pt>
          <cx:pt idx="3792">11.884144129999999</cx:pt>
          <cx:pt idx="3793">11.15625052</cx:pt>
          <cx:pt idx="3794">11.881034789999999</cx:pt>
          <cx:pt idx="3795">12.240474069999999</cx:pt>
          <cx:pt idx="3796">10.873319049999999</cx:pt>
          <cx:pt idx="3797">12.345834590000001</cx:pt>
          <cx:pt idx="3798">11.1844214</cx:pt>
          <cx:pt idx="3799">11.35040654</cx:pt>
          <cx:pt idx="3800">11.31447453</cx:pt>
          <cx:pt idx="3801">11.597680130000001</cx:pt>
          <cx:pt idx="3802">11.46163217</cx:pt>
          <cx:pt idx="3803">11.694830270000001</cx:pt>
          <cx:pt idx="3804">11.225243389999999</cx:pt>
          <cx:pt idx="3805">10.88743693</cx:pt>
          <cx:pt idx="3806">11.35040654</cx:pt>
          <cx:pt idx="3807">12.19095901</cx:pt>
          <cx:pt idx="3808">11.831379200000001</cx:pt>
          <cx:pt idx="3809">11.66886027</cx:pt>
          <cx:pt idx="3810">11.88448902</cx:pt>
          <cx:pt idx="3811">10.59663473</cx:pt>
          <cx:pt idx="3812">11.00209984</cx:pt>
          <cx:pt idx="3813">11.65268741</cx:pt>
          <cx:pt idx="3814">11.80559508</cx:pt>
          <cx:pt idx="3815">12.782686010000001</cx:pt>
          <cx:pt idx="3816">12.66032792</cx:pt>
          <cx:pt idx="3817">12.220961259999999</cx:pt>
          <cx:pt idx="3818">11.68687877</cx:pt>
          <cx:pt idx="3819">11.33857208</cx:pt>
          <cx:pt idx="3820">9.6158054800000006</cx:pt>
          <cx:pt idx="3821">11.18435195</cx:pt>
          <cx:pt idx="3822">11.401993900000001</cx:pt>
          <cx:pt idx="3823">11.85651517</cx:pt>
          <cx:pt idx="3824">12.167851430000001</cx:pt>
          <cx:pt idx="3825">11.77490504</cx:pt>
          <cx:pt idx="3826">11.831379200000001</cx:pt>
          <cx:pt idx="3827">11.56171563</cx:pt>
          <cx:pt idx="3828">11.68687877</cx:pt>
          <cx:pt idx="3829">11.630708500000001</cx:pt>
          <cx:pt idx="3830">12.10071213</cx:pt>
          <cx:pt idx="3831">11.23848862</cx:pt>
          <cx:pt idx="3832">11.69524702</cx:pt>
          <cx:pt idx="3833">11.54005413</cx:pt>
          <cx:pt idx="3834">11.19752955</cx:pt>
          <cx:pt idx="3835">11.6127708</cx:pt>
          <cx:pt idx="3836">11.65268741</cx:pt>
          <cx:pt idx="3837">12.87646284</cx:pt>
          <cx:pt idx="3838">12.41916586</cx:pt>
          <cx:pt idx="3839">11.64395373</cx:pt>
          <cx:pt idx="3840">11.45105006</cx:pt>
          <cx:pt idx="3841">11.719939630000001</cx:pt>
          <cx:pt idx="3842">12.18049839</cx:pt>
          <cx:pt idx="3843">11.429543860000001</cx:pt>
          <cx:pt idx="3844">11.982929090000001</cx:pt>
          <cx:pt idx="3845">11.775289730000001</cx:pt>
          <cx:pt idx="3846">11.77143616</cx:pt>
          <cx:pt idx="3847">10.78931908</cx:pt>
          <cx:pt idx="3848">11.349818129999999</cx:pt>
          <cx:pt idx="3849">10.59663473</cx:pt>
          <cx:pt idx="3850">10.6454249</cx:pt>
          <cx:pt idx="3851">11.694830270000001</cx:pt>
          <cx:pt idx="3852">11.37939407</cx:pt>
          <cx:pt idx="3853">11.08904177</cx:pt>
          <cx:pt idx="3854">10.976782030000001</cx:pt>
          <cx:pt idx="3855">11.831379200000001</cx:pt>
          <cx:pt idx="3856">11.938193200000001</cx:pt>
          <cx:pt idx="3857">11.626254149999999</cx:pt>
          <cx:pt idx="3858">11.492722759999999</cx:pt>
          <cx:pt idx="3859">10.59538395</cx:pt>
          <cx:pt idx="3860">11.813030060000001</cx:pt>
          <cx:pt idx="3861">12.022750589999999</cx:pt>
          <cx:pt idx="3862">10.221941279999999</cx:pt>
          <cx:pt idx="3863">11.00209984</cx:pt>
          <cx:pt idx="3864">11.29601246</cx:pt>
          <cx:pt idx="3865">11.21182037</cx:pt>
          <cx:pt idx="3866">11.88448902</cx:pt>
          <cx:pt idx="3867">11.75194237</cx:pt>
          <cx:pt idx="3868">10.434115800000001</cx:pt>
          <cx:pt idx="3869">10.461673749999999</cx:pt>
          <cx:pt idx="3870">11.0020165</cx:pt>
          <cx:pt idx="3871">11.90158345</cx:pt>
          <cx:pt idx="3872">12.07254125</cx:pt>
          <cx:pt idx="3873">11.3736634</cx:pt>
          <cx:pt idx="3874">11.149082030000001</cx:pt>
          <cx:pt idx="3875">10.58405595</cx:pt>
          <cx:pt idx="3876">10.59538395</cx:pt>
          <cx:pt idx="3877">12.06104687</cx:pt>
          <cx:pt idx="3878">12.80765263</cx:pt>
          <cx:pt idx="3879">11.41855984</cx:pt>
          <cx:pt idx="3880">11.127262979999999</cx:pt>
          <cx:pt idx="3881">10.70324447</cx:pt>
          <cx:pt idx="3882">11.736061019999999</cx:pt>
          <cx:pt idx="3883">10.1064284</cx:pt>
          <cx:pt idx="3884">10.461673749999999</cx:pt>
          <cx:pt idx="3885">12.063932879999999</cx:pt>
          <cx:pt idx="3886">11.77490504</cx:pt>
          <cx:pt idx="3887">11.88448902</cx:pt>
          <cx:pt idx="3888">11.26446411</cx:pt>
          <cx:pt idx="3889">11.95085776</cx:pt>
          <cx:pt idx="3890">10.23995979</cx:pt>
          <cx:pt idx="3891">11.461105720000001</cx:pt>
          <cx:pt idx="3892">11.09741002</cx:pt>
          <cx:pt idx="3893">11.934919880000001</cx:pt>
          <cx:pt idx="3894">11.35040654</cx:pt>
          <cx:pt idx="3895">11.3901927</cx:pt>
          <cx:pt idx="3896">10.88743693</cx:pt>
          <cx:pt idx="3897">11.225243389999999</cx:pt>
          <cx:pt idx="3898">11.77525127</cx:pt>
          <cx:pt idx="3899">10.518673189999999</cx:pt>
          <cx:pt idx="3900">12.56897814</cx:pt>
          <cx:pt idx="3901">10.924138299999999</cx:pt>
          <cx:pt idx="3902">11.870599909999999</cx:pt>
          <cx:pt idx="3903">11.37939407</cx:pt>
          <cx:pt idx="3904">12.0435243</cx:pt>
          <cx:pt idx="3905">11.91805718</cx:pt>
          <cx:pt idx="3906">10.768484989999999</cx:pt>
          <cx:pt idx="3907">11.289156719999999</cx:pt>
          <cx:pt idx="3908">11.73606902</cx:pt>
          <cx:pt idx="3909">10.914178959999999</cx:pt>
          <cx:pt idx="3910">11.77490504</cx:pt>
          <cx:pt idx="3911">11.244392210000001</cx:pt>
          <cx:pt idx="3912">10.1064284</cx:pt>
          <cx:pt idx="3913">13.122363379999999</cx:pt>
          <cx:pt idx="3914">12.08953883</cx:pt>
          <cx:pt idx="3915">10.59538395</cx:pt>
          <cx:pt idx="3916">12.90917016</cx:pt>
          <cx:pt idx="3917">11.845819880000001</cx:pt>
          <cx:pt idx="3918">11.225243389999999</cx:pt>
          <cx:pt idx="3919">10.668955390000001</cx:pt>
          <cx:pt idx="3920">12.1281111</cx:pt>
          <cx:pt idx="3921">11.73606902</cx:pt>
          <cx:pt idx="3922">11.440354770000001</cx:pt>
          <cx:pt idx="3923">11.127262979999999</cx:pt>
          <cx:pt idx="3924">10.668955390000001</cx:pt>
          <cx:pt idx="3925">11.332601909999999</cx:pt>
          <cx:pt idx="3926">12.79385931</cx:pt>
          <cx:pt idx="3927">11.959865150000001</cx:pt>
          <cx:pt idx="3928">11.813030060000001</cx:pt>
          <cx:pt idx="3929">11.426004989999999</cx:pt>
          <cx:pt idx="3930">11.83500896</cx:pt>
          <cx:pt idx="3931">11.0020165</cx:pt>
          <cx:pt idx="3932">12.676076269999999</cx:pt>
          <cx:pt idx="3933">11.7977284</cx:pt>
          <cx:pt idx="3934">11.7977284</cx:pt>
          <cx:pt idx="3935">12.90917016</cx:pt>
          <cx:pt idx="3936">12.055249760000001</cx:pt>
          <cx:pt idx="3937">11.8277362</cx:pt>
          <cx:pt idx="3938">10.65725935</cx:pt>
          <cx:pt idx="3939">11.934919880000001</cx:pt>
          <cx:pt idx="3940">12.031719259999999</cx:pt>
          <cx:pt idx="3941">11.289156719999999</cx:pt>
          <cx:pt idx="3942">12.76554557</cx:pt>
          <cx:pt idx="3943">11.72803684</cx:pt>
          <cx:pt idx="3944">11.304670529999999</cx:pt>
          <cx:pt idx="3945">12.779873070000001</cx:pt>
          <cx:pt idx="3946">11.24504602</cx:pt>
          <cx:pt idx="3947">10.08580911</cx:pt>
          <cx:pt idx="3948">9.9034875529999997</cx:pt>
          <cx:pt idx="3949">11.02679245</cx:pt>
          <cx:pt idx="3950">11.00209984</cx:pt>
          <cx:pt idx="3951">10.73639668</cx:pt>
          <cx:pt idx="3952">11.69524702</cx:pt>
          <cx:pt idx="3953">11.99535161</cx:pt>
          <cx:pt idx="3954">12.063932879999999</cx:pt>
          <cx:pt idx="3955">12.1281111</cx:pt>
          <cx:pt idx="3956">11.461105720000001</cx:pt>
          <cx:pt idx="3957">11.00209984</cx:pt>
          <cx:pt idx="3958">11.461105720000001</cx:pt>
          <cx:pt idx="3959">10.858999000000001</cx:pt>
          <cx:pt idx="3960">10.70324447</cx:pt>
          <cx:pt idx="3961">11.60823564</cx:pt>
          <cx:pt idx="3962">12.10071213</cx:pt>
          <cx:pt idx="3963">10.59538395</cx:pt>
          <cx:pt idx="3964">11.15625052</cx:pt>
          <cx:pt idx="3965">11.225243389999999</cx:pt>
          <cx:pt idx="3966">11.842229209999999</cx:pt>
          <cx:pt idx="3967">12.50617724</cx:pt>
          <cx:pt idx="3968">11.67419361</cx:pt>
          <cx:pt idx="3969">10.914178959999999</cx:pt>
          <cx:pt idx="3970">11.1844214</cx:pt>
          <cx:pt idx="3971">12.10071213</cx:pt>
          <cx:pt idx="3972">10.142504450000001</cx:pt>
          <cx:pt idx="3973">12.429216200000001</cx:pt>
          <cx:pt idx="3974">11.407009240000001</cx:pt>
          <cx:pt idx="3975">12.10071213</cx:pt>
          <cx:pt idx="3976">10.933106970000001</cx:pt>
          <cx:pt idx="3977">10.97392325</cx:pt>
          <cx:pt idx="3978">11.73165931</cx:pt>
          <cx:pt idx="3979">11.05089001</cx:pt>
          <cx:pt idx="3980">11.15625052</cx:pt>
          <cx:pt idx="3981">11.963682560000001</cx:pt>
          <cx:pt idx="3982">11.960811290000001</cx:pt>
          <cx:pt idx="3983">11.831379200000001</cx:pt>
          <cx:pt idx="3984">11.626254149999999</cx:pt>
          <cx:pt idx="3985">11.849397700000001</cx:pt>
          <cx:pt idx="3986">11.65268741</cx:pt>
          <cx:pt idx="3987">11.75190299</cx:pt>
          <cx:pt idx="3988">10.419300720000001</cx:pt>
          <cx:pt idx="3989">10.491274219999999</cx:pt>
          <cx:pt idx="3990">11.58524613</cx:pt>
          <cx:pt idx="3991">11.225243389999999</cx:pt>
          <cx:pt idx="3992">11.28036269</cx:pt>
          <cx:pt idx="3993">10.59663473</cx:pt>
          <cx:pt idx="3994">11.561239329999999</cx:pt>
          <cx:pt idx="3995">11.365005330000001</cx:pt>
          <cx:pt idx="3996">12.758519939999999</cx:pt>
          <cx:pt idx="3997">10.858036999999999</cx:pt>
          <cx:pt idx="3998">11.51292546</cx:pt>
          <cx:pt idx="3999">11.60823564</cx:pt>
          <cx:pt idx="4000">10.532096210000001</cx:pt>
          <cx:pt idx="4001">10.91508846</cx:pt>
          <cx:pt idx="4002">10.714417770000001</cx:pt>
          <cx:pt idx="4003">11.769085909999999</cx:pt>
          <cx:pt idx="4004">10.75790288</cx:pt>
          <cx:pt idx="4005">11.65268741</cx:pt>
          <cx:pt idx="4006">10.668955390000001</cx:pt>
          <cx:pt idx="4007">11.35040654</cx:pt>
          <cx:pt idx="4008">10.043249489999999</cx:pt>
          <cx:pt idx="4009">12.165250650000001</cx:pt>
          <cx:pt idx="4010">11.81265962</cx:pt>
          <cx:pt idx="4011">11.198214719999999</cx:pt>
          <cx:pt idx="4012">11.85651517</cx:pt>
          <cx:pt idx="4013">11.69670429</cx:pt>
          <cx:pt idx="4014">11.7905572</cx:pt>
          <cx:pt idx="4015">11.959865150000001</cx:pt>
          <cx:pt idx="4016">12.10071213</cx:pt>
          <cx:pt idx="4017">11.36210258</cx:pt>
          <cx:pt idx="4018">9.9987977319999999</cx:pt>
          <cx:pt idx="4019">12.577636200000001</cx:pt>
          <cx:pt idx="4020">11.88448902</cx:pt>
          <cx:pt idx="4021">10.896646730000001</cx:pt>
          <cx:pt idx="4022">11.50236995</cx:pt>
          <cx:pt idx="4023">11.50236995</cx:pt>
          <cx:pt idx="4024">11.09741002</cx:pt>
          <cx:pt idx="4025">10.82476583</cx:pt>
          <cx:pt idx="4026">10.58405595</cx:pt>
          <cx:pt idx="4027">10.29214554</cx:pt>
          <cx:pt idx="4028">11.39639165</cx:pt>
          <cx:pt idx="4029">11.251560700000001</cx:pt>
          <cx:pt idx="4030">10.54534144</cx:pt>
          <cx:pt idx="4031">11.80372766</cx:pt>
          <cx:pt idx="4032">11.73566894</cx:pt>
          <cx:pt idx="4033">11.65268741</cx:pt>
          <cx:pt idx="4034">11.65268741</cx:pt>
          <cx:pt idx="4035">12.33710091</cx:pt>
          <cx:pt idx="4036">11.7905572</cx:pt>
          <cx:pt idx="4037">10.73639668</cx:pt>
          <cx:pt idx="4038">11.816726920000001</cx:pt>
          <cx:pt idx="4039">11.15625052</cx:pt>
          <cx:pt idx="4040">11.849397700000001</cx:pt>
          <cx:pt idx="4041">11.661345470000001</cx:pt>
          <cx:pt idx="4042">10.69194491</cx:pt>
          <cx:pt idx="4043">11.35040654</cx:pt>
          <cx:pt idx="4044">11.91805718</cx:pt>
          <cx:pt idx="4045">11.23848862</cx:pt>
          <cx:pt idx="4046">12.72188581</cx:pt>
          <cx:pt idx="4047">12.165250650000001</cx:pt>
          <cx:pt idx="4048">10.714417770000001</cx:pt>
          <cx:pt idx="4049">12.1856148</cx:pt>
          <cx:pt idx="4050">12.10071213</cx:pt>
          <cx:pt idx="4051">12.22563014</cx:pt>
          <cx:pt idx="4052">11.75974648</cx:pt>
          <cx:pt idx="4053">12.736700900000001</cx:pt>
          <cx:pt idx="4054">10.46310334</cx:pt>
          <cx:pt idx="4055">11.35040654</cx:pt>
          <cx:pt idx="4056">10.933106970000001</cx:pt>
          <cx:pt idx="4057">12.72188581</cx:pt>
          <cx:pt idx="4058">12.07254125</cx:pt>
          <cx:pt idx="4059">11.2245765</cx:pt>
          <cx:pt idx="4060">11.87409031</cx:pt>
          <cx:pt idx="4061">12.240474069999999</cx:pt>
          <cx:pt idx="4062">11.849397700000001</cx:pt>
          <cx:pt idx="4063">10.88743693</cx:pt>
          <cx:pt idx="4064">11.289156719999999</cx:pt>
          <cx:pt idx="4065">12.07254125</cx:pt>
          <cx:pt idx="4066">12.180754840000001</cx:pt>
          <cx:pt idx="4067">12.063932879999999</cx:pt>
          <cx:pt idx="4068">11.00126616</cx:pt>
          <cx:pt idx="4069">10.96819829</cx:pt>
          <cx:pt idx="4070">12.063932879999999</cx:pt>
          <cx:pt idx="4071">10.491274219999999</cx:pt>
          <cx:pt idx="4072">12.013397680000001</cx:pt>
          <cx:pt idx="4073">11.407009240000001</cx:pt>
          <cx:pt idx="4074">12.23074087</cx:pt>
          <cx:pt idx="4075">11.94438315</cx:pt>
          <cx:pt idx="4076">11.621779869999999</cx:pt>
          <cx:pt idx="4077">12.10071213</cx:pt>
          <cx:pt idx="4078">10.23995979</cx:pt>
          <cx:pt idx="4079">11.552146179999999</cx:pt>
          <cx:pt idx="4080">11.461105720000001</cx:pt>
          <cx:pt idx="4081">12.06104687</cx:pt>
          <cx:pt idx="4082">10.73639668</cx:pt>
          <cx:pt idx="4083">10.69194491</cx:pt>
          <cx:pt idx="4084">11.715866309999999</cx:pt>
          <cx:pt idx="4085">11.429543860000001</cx:pt>
          <cx:pt idx="4086">10.46686768</cx:pt>
          <cx:pt idx="4087">11.78409699</cx:pt>
          <cx:pt idx="4088">11.715874469999999</cx:pt>
          <cx:pt idx="4089">11.24602593</cx:pt>
          <cx:pt idx="4090">11.36210258</cx:pt>
          <cx:pt idx="4091">12.206072649999999</cx:pt>
          <cx:pt idx="4092">11.719939630000001</cx:pt>
          <cx:pt idx="4093">11.61457912</cx:pt>
          <cx:pt idx="4094">12.18586994</cx:pt>
          <cx:pt idx="4095">11.755871640000001</cx:pt>
          <cx:pt idx="4096">10.08580911</cx:pt>
          <cx:pt idx="4097">11.56646623</cx:pt>
          <cx:pt idx="4098">11.75194237</cx:pt>
          <cx:pt idx="4099">10.308952659999999</cx:pt>
          <cx:pt idx="4100">10.78931908</cx:pt>
          <cx:pt idx="4101">12.180754840000001</cx:pt>
          <cx:pt idx="4102">12.468436909999999</cx:pt>
          <cx:pt idx="4103">10.59663473</cx:pt>
          <cx:pt idx="4104">10.950806549999999</cx:pt>
          <cx:pt idx="4105">11.53761808</cx:pt>
          <cx:pt idx="4106">11.08214255</cx:pt>
          <cx:pt idx="4107">10.142504450000001</cx:pt>
          <cx:pt idx="4108">11.964001079999999</cx:pt>
          <cx:pt idx="4109">12.72188581</cx:pt>
          <cx:pt idx="4110">12.59473064</cx:pt>
          <cx:pt idx="4111">11.37939407</cx:pt>
          <cx:pt idx="4112">10.448714600000001</cx:pt>
          <cx:pt idx="4113">12.083905010000001</cx:pt>
          <cx:pt idx="4114">11.91805718</cx:pt>
          <cx:pt idx="4115">10.73639668</cx:pt>
          <cx:pt idx="4116">11.225243389999999</cx:pt>
          <cx:pt idx="4117">10.5815211</cx:pt>
          <cx:pt idx="4118">11.661345470000001</cx:pt>
          <cx:pt idx="4119">10.71995795</cx:pt>
          <cx:pt idx="4120">13.079455879999999</cx:pt>
          <cx:pt idx="4121">10.325481959999999</cx:pt>
          <cx:pt idx="4122">11.934919880000001</cx:pt>
          <cx:pt idx="4123">11.73602902</cx:pt>
          <cx:pt idx="4124">12.04355372</cx:pt>
          <cx:pt idx="4125">11.39639165</cx:pt>
          <cx:pt idx="4126">11.719939630000001</cx:pt>
          <cx:pt idx="4127">10.81967828</cx:pt>
          <cx:pt idx="4128">11.60819019</cx:pt>
          <cx:pt idx="4129">11.676335999999999</cx:pt>
          <cx:pt idx="4130">11.46688153</cx:pt>
          <cx:pt idx="4131">11.68687877</cx:pt>
          <cx:pt idx="4132">11.42409425</cx:pt>
          <cx:pt idx="4133">11.694830270000001</cx:pt>
          <cx:pt idx="4134">11.31447453</cx:pt>
          <cx:pt idx="4135">11.775289730000001</cx:pt>
          <cx:pt idx="4136">12.354492649999999</cx:pt>
          <cx:pt idx="4137">12.1281111</cx:pt>
          <cx:pt idx="4138">10.95954023</cx:pt>
          <cx:pt idx="4139">10.62132735</cx:pt>
          <cx:pt idx="4140">11.00209984</cx:pt>
          <cx:pt idx="4141">11.527814080000001</cx:pt>
          <cx:pt idx="4142">11.626254149999999</cx:pt>
          <cx:pt idx="4143">11.482466260000001</cx:pt>
          <cx:pt idx="4144">10.126631100000001</cx:pt>
          <cx:pt idx="4145">10.38899537</cx:pt>
          <cx:pt idx="4146">11.15625052</cx:pt>
          <cx:pt idx="4147">11.715866309999999</cx:pt>
          <cx:pt idx="4148">11.635143100000001</cx:pt>
          <cx:pt idx="4149">12.022750589999999</cx:pt>
          <cx:pt idx="4150">10.933106970000001</cx:pt>
          <cx:pt idx="4151">11.251560700000001</cx:pt>
          <cx:pt idx="4152">11.767180010000001</cx:pt>
          <cx:pt idx="4153">11.33857208</cx:pt>
          <cx:pt idx="4154">10.37349118</cx:pt>
          <cx:pt idx="4155">11.813030060000001</cx:pt>
          <cx:pt idx="4156">11.719939630000001</cx:pt>
          <cx:pt idx="4157">11.775289730000001</cx:pt>
          <cx:pt idx="4158">13.171153540000001</cx:pt>
          <cx:pt idx="4159">11.73606902</cx:pt>
          <cx:pt idx="4160">12.33710091</cx:pt>
          <cx:pt idx="4161">11.73606902</cx:pt>
          <cx:pt idx="4162">12.206072649999999</cx:pt>
          <cx:pt idx="4163">12.985386050000001</cx:pt>
          <cx:pt idx="4164">12.429216200000001</cx:pt>
          <cx:pt idx="4165">12.524526379999999</cx:pt>
          <cx:pt idx="4166">12.180754840000001</cx:pt>
          <cx:pt idx="4167">10.809727949999999</cx:pt>
          <cx:pt idx="4168">11.860054999999999</cx:pt>
          <cx:pt idx="4169">11.329603410000001</cx:pt>
          <cx:pt idx="4170">10.69194491</cx:pt>
          <cx:pt idx="4171">11.68687877</cx:pt>
          <cx:pt idx="4172">11.51292546</cx:pt>
          <cx:pt idx="4173">12.3883942</cx:pt>
          <cx:pt idx="4174">12.54966235</cx:pt>
          <cx:pt idx="4175">10.74720759</cx:pt>
          <cx:pt idx="4176">11.552146179999999</cx:pt>
          <cx:pt idx="4177">10.83958091</cx:pt>
          <cx:pt idx="4178">11.82041016</cx:pt>
          <cx:pt idx="4179">11.647237799999999</cx:pt>
          <cx:pt idx="4180">12.49500394</cx:pt>
          <cx:pt idx="4181">11.989314909999999</cx:pt>
          <cx:pt idx="4182">11.461105720000001</cx:pt>
          <cx:pt idx="4183">11.81299302</cx:pt>
          <cx:pt idx="4184">12.926365519999999</cx:pt>
          <cx:pt idx="4185">11.10495723</cx:pt>
          <cx:pt idx="4186">10.714417770000001</cx:pt>
          <cx:pt idx="4187">11.31447453</cx:pt>
          <cx:pt idx="4188">11.51242534</cx:pt>
          <cx:pt idx="4189">12.01370075</cx:pt>
          <cx:pt idx="4190">11.73602902</cx:pt>
          <cx:pt idx="4191">12.07254125</cx:pt>
          <cx:pt idx="4192">12.628067059999999</cx:pt>
          <cx:pt idx="4193">10.873319049999999</cx:pt>
          <cx:pt idx="4194">11.418614789999999</cx:pt>
          <cx:pt idx="4195">11.407564949999999</cx:pt>
          <cx:pt idx="4196">12.028738629999999</cx:pt>
          <cx:pt idx="4197">10.75790288</cx:pt>
          <cx:pt idx="4198">11.736061019999999</cx:pt>
          <cx:pt idx="4199">11.60823564</cx:pt>
          <cx:pt idx="4200">11.99997056</cx:pt>
        </cx:lvl>
      </cx:numDim>
    </cx:data>
  </cx:chartData>
  <cx:chart>
    <cx:title pos="t" align="ctr" overlay="0">
      <cx:tx>
        <cx:rich>
          <a:bodyPr spcFirstLastPara="1" vertOverflow="ellipsis" horzOverflow="overflow" wrap="square" lIns="0" tIns="0" rIns="0" bIns="0" anchor="ctr" anchorCtr="1"/>
          <a:lstStyle/>
          <a:p>
            <a:pPr>
              <a:spcBef>
                <a:spcPts val="0"/>
              </a:spcBef>
              <a:spcAft>
                <a:spcPts val="0"/>
              </a:spcAft>
            </a:pPr>
            <a:r>
              <a:rPr lang="en-IN" sz="1400" b="0" i="0" u="none" strike="noStrike" baseline="0" dirty="0">
                <a:solidFill>
                  <a:srgbClr val="28324A">
                    <a:lumMod val="65000"/>
                    <a:lumOff val="35000"/>
                  </a:srgbClr>
                </a:solidFill>
                <a:latin typeface="Source Sans Pro"/>
                <a:cs typeface="Calibri" panose="020F0502020204030204" pitchFamily="34" charset="0"/>
              </a:rPr>
              <a:t>Logarithm of first</a:t>
            </a:r>
            <a:r>
              <a:rPr lang="en-IN" sz="1400" b="0" dirty="0">
                <a:effectLst/>
              </a:rPr>
              <a:t> </a:t>
            </a:r>
            <a:r>
              <a:rPr lang="en-IN" sz="1400" b="0" i="0" u="none" strike="noStrike" baseline="0" dirty="0">
                <a:solidFill>
                  <a:srgbClr val="28324A">
                    <a:lumMod val="65000"/>
                    <a:lumOff val="35000"/>
                  </a:srgbClr>
                </a:solidFill>
                <a:latin typeface="Source Sans Pro"/>
                <a:cs typeface="Calibri" panose="020F0502020204030204" pitchFamily="34" charset="0"/>
              </a:rPr>
              <a:t>transaction price</a:t>
            </a:r>
          </a:p>
        </cx:rich>
      </cx:tx>
    </cx:title>
    <cx:plotArea>
      <cx:plotAreaRegion>
        <cx:series layoutId="clusteredColumn" uniqueId="{AFDF5BA9-30CA-4420-872D-1EBB75E3F21B}">
          <cx:tx>
            <cx:txData>
              <cx:f>Data!$H$1</cx:f>
              <cx:v>ln_price_1</cx:v>
            </cx:txData>
          </cx:tx>
          <cx:dataId val="0"/>
          <cx:layoutPr>
            <cx:binning intervalClosed="r">
              <cx:binCount val="30"/>
            </cx:binning>
          </cx:layoutPr>
        </cx:series>
      </cx:plotAreaRegion>
      <cx:axis id="0" hidden="1">
        <cx:catScaling gapWidth="0"/>
        <cx:tickLabels/>
      </cx:axis>
      <cx:axis id="1">
        <cx:valScaling/>
        <cx:majorGridlines/>
        <cx:tickLabels/>
      </cx:axis>
    </cx:plotArea>
  </cx:chart>
</cx:chartSpace>
</file>

<file path=ppt/charts/chartEx9.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Data!$D$2:$D$4202</cx:f>
        <cx:lvl ptCount="4201" formatCode="General">
          <cx:pt idx="0">124950</cx:pt>
          <cx:pt idx="1">55000</cx:pt>
          <cx:pt idx="2">120000</cx:pt>
          <cx:pt idx="3">102500</cx:pt>
          <cx:pt idx="4">205000</cx:pt>
          <cx:pt idx="5">285000</cx:pt>
          <cx:pt idx="6">80500</cx:pt>
          <cx:pt idx="7">185000</cx:pt>
          <cx:pt idx="8">500000</cx:pt>
          <cx:pt idx="9">185000</cx:pt>
          <cx:pt idx="10">185000</cx:pt>
          <cx:pt idx="11">92000</cx:pt>
          <cx:pt idx="12">75000</cx:pt>
          <cx:pt idx="13">75000</cx:pt>
          <cx:pt idx="14">287500</cx:pt>
          <cx:pt idx="15">227500</cx:pt>
          <cx:pt idx="16">85000</cx:pt>
          <cx:pt idx="17">183000</cx:pt>
          <cx:pt idx="18">231000</cx:pt>
          <cx:pt idx="19">109500</cx:pt>
          <cx:pt idx="20">35000</cx:pt>
          <cx:pt idx="21">100000</cx:pt>
          <cx:pt idx="22">67500</cx:pt>
          <cx:pt idx="23">222500</cx:pt>
          <cx:pt idx="24">400000</cx:pt>
          <cx:pt idx="25">172500</cx:pt>
          <cx:pt idx="26">160500</cx:pt>
          <cx:pt idx="27">136100</cx:pt>
          <cx:pt idx="28">117000</cx:pt>
          <cx:pt idx="29">60500</cx:pt>
          <cx:pt idx="30">270000</cx:pt>
          <cx:pt idx="31">139000</cx:pt>
          <cx:pt idx="32">125000</cx:pt>
          <cx:pt idx="33">207000</cx:pt>
          <cx:pt idx="34">78000</cx:pt>
          <cx:pt idx="35">110000</cx:pt>
          <cx:pt idx="36">135500</cx:pt>
          <cx:pt idx="37">148000</cx:pt>
          <cx:pt idx="38">148000</cx:pt>
          <cx:pt idx="39">72500</cx:pt>
          <cx:pt idx="40">365000</cx:pt>
          <cx:pt idx="41">79000</cx:pt>
          <cx:pt idx="42">109000</cx:pt>
          <cx:pt idx="43">120000</cx:pt>
          <cx:pt idx="44">230000</cx:pt>
          <cx:pt idx="45">7900000</cx:pt>
          <cx:pt idx="46">1395000</cx:pt>
          <cx:pt idx="47">59950</cx:pt>
          <cx:pt idx="48">115000</cx:pt>
          <cx:pt idx="49">1200000</cx:pt>
          <cx:pt idx="50">143000</cx:pt>
          <cx:pt idx="51">96500</cx:pt>
          <cx:pt idx="52">42850</cx:pt>
          <cx:pt idx="53">92500</cx:pt>
          <cx:pt idx="54">154000</cx:pt>
          <cx:pt idx="55">92500</cx:pt>
          <cx:pt idx="56">91000</cx:pt>
          <cx:pt idx="57">80000</cx:pt>
          <cx:pt idx="58">100000</cx:pt>
          <cx:pt idx="59">105000</cx:pt>
          <cx:pt idx="60">152500</cx:pt>
          <cx:pt idx="61">152500</cx:pt>
          <cx:pt idx="62">116000</cx:pt>
          <cx:pt idx="63">96000</cx:pt>
          <cx:pt idx="64">155000</cx:pt>
          <cx:pt idx="65">460000</cx:pt>
          <cx:pt idx="66">460000</cx:pt>
          <cx:pt idx="67">460000</cx:pt>
          <cx:pt idx="68">166000</cx:pt>
          <cx:pt idx="69">166000</cx:pt>
          <cx:pt idx="70">68000</cx:pt>
          <cx:pt idx="71">267000</cx:pt>
          <cx:pt idx="72">124950</cx:pt>
          <cx:pt idx="73">800000</cx:pt>
          <cx:pt idx="74">70000</cx:pt>
          <cx:pt idx="75">119000</cx:pt>
          <cx:pt idx="76">105000</cx:pt>
          <cx:pt idx="77">43000</cx:pt>
          <cx:pt idx="78">80000</cx:pt>
          <cx:pt idx="79">7900000</cx:pt>
          <cx:pt idx="80">72000</cx:pt>
          <cx:pt idx="81">50000</cx:pt>
          <cx:pt idx="82">248000</cx:pt>
          <cx:pt idx="83">49000</cx:pt>
          <cx:pt idx="84">152500</cx:pt>
          <cx:pt idx="85">100000</cx:pt>
          <cx:pt idx="86">123000</cx:pt>
          <cx:pt idx="87">90500</cx:pt>
          <cx:pt idx="88">375000</cx:pt>
          <cx:pt idx="89">142500</cx:pt>
          <cx:pt idx="90">105263</cx:pt>
          <cx:pt idx="91">85000</cx:pt>
          <cx:pt idx="92">85000</cx:pt>
          <cx:pt idx="93">120000</cx:pt>
          <cx:pt idx="94">104250</cx:pt>
          <cx:pt idx="95">165500</cx:pt>
          <cx:pt idx="96">76500</cx:pt>
          <cx:pt idx="97">120000</cx:pt>
          <cx:pt idx="98">116500</cx:pt>
          <cx:pt idx="99">212000</cx:pt>
          <cx:pt idx="100">182000</cx:pt>
          <cx:pt idx="101">185000</cx:pt>
          <cx:pt idx="102">700000</cx:pt>
          <cx:pt idx="103">168000</cx:pt>
          <cx:pt idx="104">150000</cx:pt>
          <cx:pt idx="105">65450</cx:pt>
          <cx:pt idx="106">125000</cx:pt>
          <cx:pt idx="107">174900</cx:pt>
          <cx:pt idx="108">239000</cx:pt>
          <cx:pt idx="109">820000</cx:pt>
          <cx:pt idx="110">410000</cx:pt>
          <cx:pt idx="111">156000</cx:pt>
          <cx:pt idx="112">58000</cx:pt>
          <cx:pt idx="113">80000</cx:pt>
          <cx:pt idx="114">114500</cx:pt>
          <cx:pt idx="115">110000</cx:pt>
          <cx:pt idx="116">154000</cx:pt>
          <cx:pt idx="117">81000</cx:pt>
          <cx:pt idx="118">173000</cx:pt>
          <cx:pt idx="119">249950</cx:pt>
          <cx:pt idx="120">342500</cx:pt>
          <cx:pt idx="121">207500</cx:pt>
          <cx:pt idx="122">109000</cx:pt>
          <cx:pt idx="123">465000</cx:pt>
          <cx:pt idx="124">98000</cx:pt>
          <cx:pt idx="125">118500</cx:pt>
          <cx:pt idx="126">80500</cx:pt>
          <cx:pt idx="127">72500</cx:pt>
          <cx:pt idx="128">117000</cx:pt>
          <cx:pt idx="129">158000</cx:pt>
          <cx:pt idx="130">123500</cx:pt>
          <cx:pt idx="131">127500</cx:pt>
          <cx:pt idx="132">140000</cx:pt>
          <cx:pt idx="133">187000</cx:pt>
          <cx:pt idx="134">122500</cx:pt>
          <cx:pt idx="135">100000</cx:pt>
          <cx:pt idx="136">130000</cx:pt>
          <cx:pt idx="137">174950</cx:pt>
          <cx:pt idx="138">377000</cx:pt>
          <cx:pt idx="139">85000</cx:pt>
          <cx:pt idx="140">86500</cx:pt>
          <cx:pt idx="141">422500</cx:pt>
          <cx:pt idx="142">273173</cx:pt>
          <cx:pt idx="143">91500</cx:pt>
          <cx:pt idx="144">107000</cx:pt>
          <cx:pt idx="145">120000</cx:pt>
          <cx:pt idx="146">230000</cx:pt>
          <cx:pt idx="147">148000</cx:pt>
          <cx:pt idx="148">462500</cx:pt>
          <cx:pt idx="149">145000</cx:pt>
          <cx:pt idx="150">76500</cx:pt>
          <cx:pt idx="151">229200</cx:pt>
          <cx:pt idx="152">107000</cx:pt>
          <cx:pt idx="153">400000</cx:pt>
          <cx:pt idx="154">500000</cx:pt>
          <cx:pt idx="155">152000</cx:pt>
          <cx:pt idx="156">245000</cx:pt>
          <cx:pt idx="157">90000</cx:pt>
          <cx:pt idx="158">175500</cx:pt>
          <cx:pt idx="159">125000</cx:pt>
          <cx:pt idx="160">140000</cx:pt>
          <cx:pt idx="161">70000</cx:pt>
          <cx:pt idx="162">49000</cx:pt>
          <cx:pt idx="163">147500</cx:pt>
          <cx:pt idx="164">135000</cx:pt>
          <cx:pt idx="165">180000</cx:pt>
          <cx:pt idx="166">135000</cx:pt>
          <cx:pt idx="167">84950</cx:pt>
          <cx:pt idx="168">57000</cx:pt>
          <cx:pt idx="169">7900000</cx:pt>
          <cx:pt idx="170">92000</cx:pt>
          <cx:pt idx="171">104000</cx:pt>
          <cx:pt idx="172">160000</cx:pt>
          <cx:pt idx="173">58000</cx:pt>
          <cx:pt idx="174">65000</cx:pt>
          <cx:pt idx="175">115000</cx:pt>
          <cx:pt idx="176">75000</cx:pt>
          <cx:pt idx="177">247500</cx:pt>
          <cx:pt idx="178">109000</cx:pt>
          <cx:pt idx="179">123000</cx:pt>
          <cx:pt idx="180">235000</cx:pt>
          <cx:pt idx="181">230000</cx:pt>
          <cx:pt idx="182">121000</cx:pt>
          <cx:pt idx="183">165000</cx:pt>
          <cx:pt idx="184">100000</cx:pt>
          <cx:pt idx="185">142500</cx:pt>
          <cx:pt idx="186">100000</cx:pt>
          <cx:pt idx="187">61000</cx:pt>
          <cx:pt idx="188">365000</cx:pt>
          <cx:pt idx="189">65000</cx:pt>
          <cx:pt idx="190">540000</cx:pt>
          <cx:pt idx="191">110000</cx:pt>
          <cx:pt idx="192">158000</cx:pt>
          <cx:pt idx="193">70000</cx:pt>
          <cx:pt idx="194">287500</cx:pt>
          <cx:pt idx="195">340000</cx:pt>
          <cx:pt idx="196">60000</cx:pt>
          <cx:pt idx="197">43000</cx:pt>
          <cx:pt idx="198">77000</cx:pt>
          <cx:pt idx="199">76000</cx:pt>
          <cx:pt idx="200">249000</cx:pt>
          <cx:pt idx="201">60000</cx:pt>
          <cx:pt idx="202">134500</cx:pt>
          <cx:pt idx="203">108500</cx:pt>
          <cx:pt idx="204">150000</cx:pt>
          <cx:pt idx="205">144000</cx:pt>
          <cx:pt idx="206">104000</cx:pt>
          <cx:pt idx="207">80000</cx:pt>
          <cx:pt idx="208">105000</cx:pt>
          <cx:pt idx="209">107500</cx:pt>
          <cx:pt idx="210">141000</cx:pt>
          <cx:pt idx="211">189000</cx:pt>
          <cx:pt idx="212">74500</cx:pt>
          <cx:pt idx="213">133000</cx:pt>
          <cx:pt idx="214">112500</cx:pt>
          <cx:pt idx="215">150000</cx:pt>
          <cx:pt idx="216">312500</cx:pt>
          <cx:pt idx="217">117995</cx:pt>
          <cx:pt idx="218">300000</cx:pt>
          <cx:pt idx="219">400000</cx:pt>
          <cx:pt idx="220">267000</cx:pt>
          <cx:pt idx="221">125000</cx:pt>
          <cx:pt idx="222">180000</cx:pt>
          <cx:pt idx="223">106000</cx:pt>
          <cx:pt idx="224">131000</cx:pt>
          <cx:pt idx="225">248625</cx:pt>
          <cx:pt idx="226">142000</cx:pt>
          <cx:pt idx="227">184000</cx:pt>
          <cx:pt idx="228">140000</cx:pt>
          <cx:pt idx="229">150000</cx:pt>
          <cx:pt idx="230">154000</cx:pt>
          <cx:pt idx="231">76500</cx:pt>
          <cx:pt idx="232">132425</cx:pt>
          <cx:pt idx="233">88750</cx:pt>
          <cx:pt idx="234">135000</cx:pt>
          <cx:pt idx="235">130000</cx:pt>
          <cx:pt idx="236">100000</cx:pt>
          <cx:pt idx="237">184950</cx:pt>
          <cx:pt idx="238">205000</cx:pt>
          <cx:pt idx="239">150000</cx:pt>
          <cx:pt idx="240">83500</cx:pt>
          <cx:pt idx="241">250000</cx:pt>
          <cx:pt idx="242">215000</cx:pt>
          <cx:pt idx="243">129000</cx:pt>
          <cx:pt idx="244">144995</cx:pt>
          <cx:pt idx="245">95000</cx:pt>
          <cx:pt idx="246">275000</cx:pt>
          <cx:pt idx="247">74000</cx:pt>
          <cx:pt idx="248">82500</cx:pt>
          <cx:pt idx="249">149500</cx:pt>
          <cx:pt idx="250">98000</cx:pt>
          <cx:pt idx="251">280000</cx:pt>
          <cx:pt idx="252">124950</cx:pt>
          <cx:pt idx="253">65450</cx:pt>
          <cx:pt idx="254">127000</cx:pt>
          <cx:pt idx="255">96000</cx:pt>
          <cx:pt idx="256">33000</cx:pt>
          <cx:pt idx="257">132000</cx:pt>
          <cx:pt idx="258">140000</cx:pt>
          <cx:pt idx="259">173000</cx:pt>
          <cx:pt idx="260">105000</cx:pt>
          <cx:pt idx="261">140000</cx:pt>
          <cx:pt idx="262">220000</cx:pt>
          <cx:pt idx="263">100000</cx:pt>
          <cx:pt idx="264">220000</cx:pt>
          <cx:pt idx="265">155000</cx:pt>
          <cx:pt idx="266">202250</cx:pt>
          <cx:pt idx="267">48000</cx:pt>
          <cx:pt idx="268">129500</cx:pt>
          <cx:pt idx="269">225000</cx:pt>
          <cx:pt idx="270">130000</cx:pt>
          <cx:pt idx="271">145000</cx:pt>
          <cx:pt idx="272">90000</cx:pt>
          <cx:pt idx="273">125000</cx:pt>
          <cx:pt idx="274">100000</cx:pt>
          <cx:pt idx="275">92000</cx:pt>
          <cx:pt idx="276">129500</cx:pt>
          <cx:pt idx="277">165000</cx:pt>
          <cx:pt idx="278">125000</cx:pt>
          <cx:pt idx="279">111000</cx:pt>
          <cx:pt idx="280">130000</cx:pt>
          <cx:pt idx="281">220000</cx:pt>
          <cx:pt idx="282">235000</cx:pt>
          <cx:pt idx="283">180000</cx:pt>
          <cx:pt idx="284">130000</cx:pt>
          <cx:pt idx="285">114500</cx:pt>
          <cx:pt idx="286">128000</cx:pt>
          <cx:pt idx="287">84000</cx:pt>
          <cx:pt idx="288">76500</cx:pt>
          <cx:pt idx="289">327000</cx:pt>
          <cx:pt idx="290">135000</cx:pt>
          <cx:pt idx="291">140000</cx:pt>
          <cx:pt idx="292">140000</cx:pt>
          <cx:pt idx="293">105000</cx:pt>
          <cx:pt idx="294">173000</cx:pt>
          <cx:pt idx="295">105000</cx:pt>
          <cx:pt idx="296">109000</cx:pt>
          <cx:pt idx="297">90000</cx:pt>
          <cx:pt idx="298">121500</cx:pt>
          <cx:pt idx="299">110000</cx:pt>
          <cx:pt idx="300">560000</cx:pt>
          <cx:pt idx="301">125000</cx:pt>
          <cx:pt idx="302">169000</cx:pt>
          <cx:pt idx="303">335000</cx:pt>
          <cx:pt idx="304">133500</cx:pt>
          <cx:pt idx="305">250000</cx:pt>
          <cx:pt idx="306">120000</cx:pt>
          <cx:pt idx="307">210000</cx:pt>
          <cx:pt idx="308">112500</cx:pt>
          <cx:pt idx="309">120000</cx:pt>
          <cx:pt idx="310">74500</cx:pt>
          <cx:pt idx="311">117500</cx:pt>
          <cx:pt idx="312">325000</cx:pt>
          <cx:pt idx="313">112000</cx:pt>
          <cx:pt idx="314">249900</cx:pt>
          <cx:pt idx="315">180000</cx:pt>
          <cx:pt idx="316">166000</cx:pt>
          <cx:pt idx="317">148500</cx:pt>
          <cx:pt idx="318">330000</cx:pt>
          <cx:pt idx="319">168000</cx:pt>
          <cx:pt idx="320">377500</cx:pt>
          <cx:pt idx="321">191000</cx:pt>
          <cx:pt idx="322">144000</cx:pt>
          <cx:pt idx="323">124000</cx:pt>
          <cx:pt idx="324">115000</cx:pt>
          <cx:pt idx="325">113500</cx:pt>
          <cx:pt idx="326">151000</cx:pt>
          <cx:pt idx="327">160000</cx:pt>
          <cx:pt idx="328">81050</cx:pt>
          <cx:pt idx="329">101000</cx:pt>
          <cx:pt idx="330">94000</cx:pt>
          <cx:pt idx="331">65450</cx:pt>
          <cx:pt idx="332">200000</cx:pt>
          <cx:pt idx="333">155000</cx:pt>
          <cx:pt idx="334">99950</cx:pt>
          <cx:pt idx="335">170000</cx:pt>
          <cx:pt idx="336">110000</cx:pt>
          <cx:pt idx="337">92000</cx:pt>
          <cx:pt idx="338">215000</cx:pt>
          <cx:pt idx="339">109000</cx:pt>
          <cx:pt idx="340">141250</cx:pt>
          <cx:pt idx="341">425000</cx:pt>
          <cx:pt idx="342">75600</cx:pt>
          <cx:pt idx="343">152500</cx:pt>
          <cx:pt idx="344">101000</cx:pt>
          <cx:pt idx="345">117000</cx:pt>
          <cx:pt idx="346">156500</cx:pt>
          <cx:pt idx="347">105000</cx:pt>
          <cx:pt idx="348">173500</cx:pt>
          <cx:pt idx="349">113500</cx:pt>
          <cx:pt idx="350">110000</cx:pt>
          <cx:pt idx="351">135000</cx:pt>
          <cx:pt idx="352">91500</cx:pt>
          <cx:pt idx="353">125000</cx:pt>
          <cx:pt idx="354">430000</cx:pt>
          <cx:pt idx="355">160000</cx:pt>
          <cx:pt idx="356">80000</cx:pt>
          <cx:pt idx="357">112500</cx:pt>
          <cx:pt idx="358">142000</cx:pt>
          <cx:pt idx="359">185000</cx:pt>
          <cx:pt idx="360">107500</cx:pt>
          <cx:pt idx="361">95000</cx:pt>
          <cx:pt idx="362">92500</cx:pt>
          <cx:pt idx="363">89950</cx:pt>
          <cx:pt idx="364">192500</cx:pt>
          <cx:pt idx="365">93000</cx:pt>
          <cx:pt idx="366">445000</cx:pt>
          <cx:pt idx="367">448000</cx:pt>
          <cx:pt idx="368">113000</cx:pt>
          <cx:pt idx="369">295000</cx:pt>
          <cx:pt idx="370">103000</cx:pt>
          <cx:pt idx="371">88000</cx:pt>
          <cx:pt idx="372">115000</cx:pt>
          <cx:pt idx="373">57000</cx:pt>
          <cx:pt idx="374">135999</cx:pt>
          <cx:pt idx="375">100000</cx:pt>
          <cx:pt idx="376">91500</cx:pt>
          <cx:pt idx="377">215000</cx:pt>
          <cx:pt idx="378">122000</cx:pt>
          <cx:pt idx="379">100000</cx:pt>
          <cx:pt idx="380">75000</cx:pt>
          <cx:pt idx="381">140000</cx:pt>
          <cx:pt idx="382">330000</cx:pt>
          <cx:pt idx="383">191000</cx:pt>
          <cx:pt idx="384">118500</cx:pt>
          <cx:pt idx="385">120000</cx:pt>
          <cx:pt idx="386">175000</cx:pt>
          <cx:pt idx="387">70000</cx:pt>
          <cx:pt idx="388">100000</cx:pt>
          <cx:pt idx="389">144950</cx:pt>
          <cx:pt idx="390">185000</cx:pt>
          <cx:pt idx="391">180000</cx:pt>
          <cx:pt idx="392">195000</cx:pt>
          <cx:pt idx="393">185000</cx:pt>
          <cx:pt idx="394">58995</cx:pt>
          <cx:pt idx="395">94500</cx:pt>
          <cx:pt idx="396">91500</cx:pt>
          <cx:pt idx="397">91000</cx:pt>
          <cx:pt idx="398">112000</cx:pt>
          <cx:pt idx="399">130000</cx:pt>
          <cx:pt idx="400">91000</cx:pt>
          <cx:pt idx="401">175000</cx:pt>
          <cx:pt idx="402">113000</cx:pt>
          <cx:pt idx="403">102000</cx:pt>
          <cx:pt idx="404">107000</cx:pt>
          <cx:pt idx="405">205000</cx:pt>
          <cx:pt idx="406">95000</cx:pt>
          <cx:pt idx="407">198000</cx:pt>
          <cx:pt idx="408">72000</cx:pt>
          <cx:pt idx="409">105000</cx:pt>
          <cx:pt idx="410">117000</cx:pt>
          <cx:pt idx="411">95000</cx:pt>
          <cx:pt idx="412">80000</cx:pt>
          <cx:pt idx="413">109000</cx:pt>
          <cx:pt idx="414">155000</cx:pt>
          <cx:pt idx="415">140000</cx:pt>
          <cx:pt idx="416">150000</cx:pt>
          <cx:pt idx="417">153500</cx:pt>
          <cx:pt idx="418">147500</cx:pt>
          <cx:pt idx="419">360000</cx:pt>
          <cx:pt idx="420">239000</cx:pt>
          <cx:pt idx="421">105000</cx:pt>
          <cx:pt idx="422">120000</cx:pt>
          <cx:pt idx="423">107000</cx:pt>
          <cx:pt idx="424">112500</cx:pt>
          <cx:pt idx="425">77000</cx:pt>
          <cx:pt idx="426">164000</cx:pt>
          <cx:pt idx="427">229800</cx:pt>
          <cx:pt idx="428">109000</cx:pt>
          <cx:pt idx="429">121000</cx:pt>
          <cx:pt idx="430">95000</cx:pt>
          <cx:pt idx="431">195000</cx:pt>
          <cx:pt idx="432">68500</cx:pt>
          <cx:pt idx="433">153000</cx:pt>
          <cx:pt idx="434">135000</cx:pt>
          <cx:pt idx="435">110000</cx:pt>
          <cx:pt idx="436">158000</cx:pt>
          <cx:pt idx="437">82000</cx:pt>
          <cx:pt idx="438">169950</cx:pt>
          <cx:pt idx="439">118000</cx:pt>
          <cx:pt idx="440">85000</cx:pt>
          <cx:pt idx="441">74111</cx:pt>
          <cx:pt idx="442">86500</cx:pt>
          <cx:pt idx="443">125000</cx:pt>
          <cx:pt idx="444">80000</cx:pt>
          <cx:pt idx="445">108000</cx:pt>
          <cx:pt idx="446">125200</cx:pt>
          <cx:pt idx="447">100000</cx:pt>
          <cx:pt idx="448">125200</cx:pt>
          <cx:pt idx="449">108000</cx:pt>
          <cx:pt idx="450">118000</cx:pt>
          <cx:pt idx="451">125200</cx:pt>
          <cx:pt idx="452">63350</cx:pt>
          <cx:pt idx="453">110000</cx:pt>
          <cx:pt idx="454">95000</cx:pt>
          <cx:pt idx="455">73000</cx:pt>
          <cx:pt idx="456">120000</cx:pt>
          <cx:pt idx="457">100000</cx:pt>
          <cx:pt idx="458">175000</cx:pt>
          <cx:pt idx="459">140000</cx:pt>
          <cx:pt idx="460">300000</cx:pt>
          <cx:pt idx="461">105000</cx:pt>
          <cx:pt idx="462">152000</cx:pt>
          <cx:pt idx="463">201000</cx:pt>
          <cx:pt idx="464">115000</cx:pt>
          <cx:pt idx="465">165000</cx:pt>
          <cx:pt idx="466">258000</cx:pt>
          <cx:pt idx="467">187500</cx:pt>
          <cx:pt idx="468">160000</cx:pt>
          <cx:pt idx="469">117000</cx:pt>
          <cx:pt idx="470">150000</cx:pt>
          <cx:pt idx="471">427500</cx:pt>
          <cx:pt idx="472">90000</cx:pt>
          <cx:pt idx="473">87000</cx:pt>
          <cx:pt idx="474">97500</cx:pt>
          <cx:pt idx="475">87500</cx:pt>
          <cx:pt idx="476">68000</cx:pt>
          <cx:pt idx="477">249950</cx:pt>
          <cx:pt idx="478">83500</cx:pt>
          <cx:pt idx="479">312000</cx:pt>
          <cx:pt idx="480">242500</cx:pt>
          <cx:pt idx="481">203000</cx:pt>
          <cx:pt idx="482">167000</cx:pt>
          <cx:pt idx="483">178000</cx:pt>
          <cx:pt idx="484">156000</cx:pt>
          <cx:pt idx="485">96000</cx:pt>
          <cx:pt idx="486">110000</cx:pt>
          <cx:pt idx="487">270000</cx:pt>
          <cx:pt idx="488">89000</cx:pt>
          <cx:pt idx="489">169000</cx:pt>
          <cx:pt idx="490">98000</cx:pt>
          <cx:pt idx="491">239950</cx:pt>
          <cx:pt idx="492">145000</cx:pt>
          <cx:pt idx="493">107500</cx:pt>
          <cx:pt idx="494">92000</cx:pt>
          <cx:pt idx="495">110500</cx:pt>
          <cx:pt idx="496">112000</cx:pt>
          <cx:pt idx="497">69000</cx:pt>
          <cx:pt idx="498">110500</cx:pt>
          <cx:pt idx="499">210000</cx:pt>
          <cx:pt idx="500">60000</cx:pt>
          <cx:pt idx="501">100000</cx:pt>
          <cx:pt idx="502">210000</cx:pt>
          <cx:pt idx="503">185000</cx:pt>
          <cx:pt idx="504">135000</cx:pt>
          <cx:pt idx="505">375000</cx:pt>
          <cx:pt idx="506">170000</cx:pt>
          <cx:pt idx="507">99000</cx:pt>
          <cx:pt idx="508">115000</cx:pt>
          <cx:pt idx="509">80350</cx:pt>
          <cx:pt idx="510">75000</cx:pt>
          <cx:pt idx="511">82500</cx:pt>
          <cx:pt idx="512">161500</cx:pt>
          <cx:pt idx="513">164000</cx:pt>
          <cx:pt idx="514">156000</cx:pt>
          <cx:pt idx="515">139950</cx:pt>
          <cx:pt idx="516">162000</cx:pt>
          <cx:pt idx="517">130000</cx:pt>
          <cx:pt idx="518">80000</cx:pt>
          <cx:pt idx="519">192000</cx:pt>
          <cx:pt idx="520">130000</cx:pt>
          <cx:pt idx="521">66500</cx:pt>
          <cx:pt idx="522">115000</cx:pt>
          <cx:pt idx="523">191250</cx:pt>
          <cx:pt idx="524">80000</cx:pt>
          <cx:pt idx="525">100000</cx:pt>
          <cx:pt idx="526">185000</cx:pt>
          <cx:pt idx="527">122000</cx:pt>
          <cx:pt idx="528">112500</cx:pt>
          <cx:pt idx="529">117950</cx:pt>
          <cx:pt idx="530">145000</cx:pt>
          <cx:pt idx="531">108000</cx:pt>
          <cx:pt idx="532">110000</cx:pt>
          <cx:pt idx="533">120000</cx:pt>
          <cx:pt idx="534">381500</cx:pt>
          <cx:pt idx="535">72500</cx:pt>
          <cx:pt idx="536">130000</cx:pt>
          <cx:pt idx="537">430000</cx:pt>
          <cx:pt idx="538">138000</cx:pt>
          <cx:pt idx="539">74000</cx:pt>
          <cx:pt idx="540">135000</cx:pt>
          <cx:pt idx="541">154950</cx:pt>
          <cx:pt idx="542">125000</cx:pt>
          <cx:pt idx="543">195000</cx:pt>
          <cx:pt idx="544">125500</cx:pt>
          <cx:pt idx="545">88750</cx:pt>
          <cx:pt idx="546">55000</cx:pt>
          <cx:pt idx="547">215000</cx:pt>
          <cx:pt idx="548">176000</cx:pt>
          <cx:pt idx="549">185000</cx:pt>
          <cx:pt idx="550">120000</cx:pt>
          <cx:pt idx="551">70000</cx:pt>
          <cx:pt idx="552">480000</cx:pt>
          <cx:pt idx="553">55000</cx:pt>
          <cx:pt idx="554">70000</cx:pt>
          <cx:pt idx="555">117000</cx:pt>
          <cx:pt idx="556">114945</cx:pt>
          <cx:pt idx="557">101000</cx:pt>
          <cx:pt idx="558">115000</cx:pt>
          <cx:pt idx="559">95000</cx:pt>
          <cx:pt idx="560">94500</cx:pt>
          <cx:pt idx="561">109000</cx:pt>
          <cx:pt idx="562">113500</cx:pt>
          <cx:pt idx="563">385000</cx:pt>
          <cx:pt idx="564">125000</cx:pt>
          <cx:pt idx="565">130000</cx:pt>
          <cx:pt idx="566">70000</cx:pt>
          <cx:pt idx="567">58000</cx:pt>
          <cx:pt idx="568">67500</cx:pt>
          <cx:pt idx="569">154000</cx:pt>
          <cx:pt idx="570">135000</cx:pt>
          <cx:pt idx="571">141000</cx:pt>
          <cx:pt idx="572">68250</cx:pt>
          <cx:pt idx="573">580000</cx:pt>
          <cx:pt idx="574">197500</cx:pt>
          <cx:pt idx="575">616000</cx:pt>
          <cx:pt idx="576">130000</cx:pt>
          <cx:pt idx="577">160000</cx:pt>
          <cx:pt idx="578">130000</cx:pt>
          <cx:pt idx="579">248446</cx:pt>
          <cx:pt idx="580">135000</cx:pt>
          <cx:pt idx="581">156000</cx:pt>
          <cx:pt idx="582">67500</cx:pt>
          <cx:pt idx="583">179500</cx:pt>
          <cx:pt idx="584">147000</cx:pt>
          <cx:pt idx="585">111500</cx:pt>
          <cx:pt idx="586">245000</cx:pt>
          <cx:pt idx="587">292950</cx:pt>
          <cx:pt idx="588">130000</cx:pt>
          <cx:pt idx="589">73000</cx:pt>
          <cx:pt idx="590">69500</cx:pt>
          <cx:pt idx="591">114000</cx:pt>
          <cx:pt idx="592">110000</cx:pt>
          <cx:pt idx="593">75000</cx:pt>
          <cx:pt idx="594">210000</cx:pt>
          <cx:pt idx="595">65000</cx:pt>
          <cx:pt idx="596">125000</cx:pt>
          <cx:pt idx="597">160000</cx:pt>
          <cx:pt idx="598">135000</cx:pt>
          <cx:pt idx="599">66000</cx:pt>
          <cx:pt idx="600">110000</cx:pt>
          <cx:pt idx="601">142000</cx:pt>
          <cx:pt idx="602">110000</cx:pt>
          <cx:pt idx="603">52200</cx:pt>
          <cx:pt idx="604">124500</cx:pt>
          <cx:pt idx="605">106000</cx:pt>
          <cx:pt idx="606">194000</cx:pt>
          <cx:pt idx="607">67500</cx:pt>
          <cx:pt idx="608">127000</cx:pt>
          <cx:pt idx="609">137500</cx:pt>
          <cx:pt idx="610">90000</cx:pt>
          <cx:pt idx="611">115000</cx:pt>
          <cx:pt idx="612">134000</cx:pt>
          <cx:pt idx="613">75000</cx:pt>
          <cx:pt idx="614">45000</cx:pt>
          <cx:pt idx="615">62000</cx:pt>
          <cx:pt idx="616">70000</cx:pt>
          <cx:pt idx="617">175000</cx:pt>
          <cx:pt idx="618">166000</cx:pt>
          <cx:pt idx="619">128000</cx:pt>
          <cx:pt idx="620">97500</cx:pt>
          <cx:pt idx="621">138500</cx:pt>
          <cx:pt idx="622">182500</cx:pt>
          <cx:pt idx="623">138500</cx:pt>
          <cx:pt idx="624">80500</cx:pt>
          <cx:pt idx="625">105000</cx:pt>
          <cx:pt idx="626">120000</cx:pt>
          <cx:pt idx="627">770000</cx:pt>
          <cx:pt idx="628">108650</cx:pt>
          <cx:pt idx="629">90000</cx:pt>
          <cx:pt idx="630">124500</cx:pt>
          <cx:pt idx="631">118000</cx:pt>
          <cx:pt idx="632">250000</cx:pt>
          <cx:pt idx="633">155000</cx:pt>
          <cx:pt idx="634">145000</cx:pt>
          <cx:pt idx="635">92000</cx:pt>
          <cx:pt idx="636">120000</cx:pt>
          <cx:pt idx="637">105500</cx:pt>
          <cx:pt idx="638">126500</cx:pt>
          <cx:pt idx="639">112500</cx:pt>
          <cx:pt idx="640">89556</cx:pt>
          <cx:pt idx="641">148000</cx:pt>
          <cx:pt idx="642">150000</cx:pt>
          <cx:pt idx="643">105000</cx:pt>
          <cx:pt idx="644">335000</cx:pt>
          <cx:pt idx="645">125000</cx:pt>
          <cx:pt idx="646">77386</cx:pt>
          <cx:pt idx="647">105000</cx:pt>
          <cx:pt idx="648">111000</cx:pt>
          <cx:pt idx="649">377000</cx:pt>
          <cx:pt idx="650">75000</cx:pt>
          <cx:pt idx="651">55000</cx:pt>
          <cx:pt idx="652">105000</cx:pt>
          <cx:pt idx="653">87370</cx:pt>
          <cx:pt idx="654">52000</cx:pt>
          <cx:pt idx="655">104950</cx:pt>
          <cx:pt idx="656">172000</cx:pt>
          <cx:pt idx="657">142500</cx:pt>
          <cx:pt idx="658">104500</cx:pt>
          <cx:pt idx="659">95000</cx:pt>
          <cx:pt idx="660">156000</cx:pt>
          <cx:pt idx="661">91250</cx:pt>
          <cx:pt idx="662">105000</cx:pt>
          <cx:pt idx="663">107000</cx:pt>
          <cx:pt idx="664">79000</cx:pt>
          <cx:pt idx="665">110000</cx:pt>
          <cx:pt idx="666">109950</cx:pt>
          <cx:pt idx="667">142000</cx:pt>
          <cx:pt idx="668">152500</cx:pt>
          <cx:pt idx="669">215000</cx:pt>
          <cx:pt idx="670">82450</cx:pt>
          <cx:pt idx="671">118500</cx:pt>
          <cx:pt idx="672">109500</cx:pt>
          <cx:pt idx="673">76500</cx:pt>
          <cx:pt idx="674">117500</cx:pt>
          <cx:pt idx="675">165000</cx:pt>
          <cx:pt idx="676">85000</cx:pt>
          <cx:pt idx="677">149000</cx:pt>
          <cx:pt idx="678">407500</cx:pt>
          <cx:pt idx="679">160000</cx:pt>
          <cx:pt idx="680">117500</cx:pt>
          <cx:pt idx="681">117500</cx:pt>
          <cx:pt idx="682">64000</cx:pt>
          <cx:pt idx="683">64000</cx:pt>
          <cx:pt idx="684">49000</cx:pt>
          <cx:pt idx="685">73000</cx:pt>
          <cx:pt idx="686">111500</cx:pt>
          <cx:pt idx="687">100000</cx:pt>
          <cx:pt idx="688">440000</cx:pt>
          <cx:pt idx="689">96000</cx:pt>
          <cx:pt idx="690">124000</cx:pt>
          <cx:pt idx="691">71250</cx:pt>
          <cx:pt idx="692">105000</cx:pt>
          <cx:pt idx="693">105000</cx:pt>
          <cx:pt idx="694">252845</cx:pt>
          <cx:pt idx="695">142000</cx:pt>
          <cx:pt idx="696">90000</cx:pt>
          <cx:pt idx="697">90000</cx:pt>
          <cx:pt idx="698">180000</cx:pt>
          <cx:pt idx="699">50000</cx:pt>
          <cx:pt idx="700">97000</cx:pt>
          <cx:pt idx="701">242500</cx:pt>
          <cx:pt idx="702">55000</cx:pt>
          <cx:pt idx="703">122500</cx:pt>
          <cx:pt idx="704">246000</cx:pt>
          <cx:pt idx="705">108650</cx:pt>
          <cx:pt idx="706">196000</cx:pt>
          <cx:pt idx="707">114000</cx:pt>
          <cx:pt idx="708">120000</cx:pt>
          <cx:pt idx="709">50000</cx:pt>
          <cx:pt idx="710">246000</cx:pt>
          <cx:pt idx="711">85000</cx:pt>
          <cx:pt idx="712">150000</cx:pt>
          <cx:pt idx="713">119000</cx:pt>
          <cx:pt idx="714">217500</cx:pt>
          <cx:pt idx="715">200000</cx:pt>
          <cx:pt idx="716">139500</cx:pt>
          <cx:pt idx="717">92000</cx:pt>
          <cx:pt idx="718">71500</cx:pt>
          <cx:pt idx="719">185000</cx:pt>
          <cx:pt idx="720">133500</cx:pt>
          <cx:pt idx="721">175000</cx:pt>
          <cx:pt idx="722">117000</cx:pt>
          <cx:pt idx="723">75000</cx:pt>
          <cx:pt idx="724">103000</cx:pt>
          <cx:pt idx="725">115000</cx:pt>
          <cx:pt idx="726">85000</cx:pt>
          <cx:pt idx="727">83500</cx:pt>
          <cx:pt idx="728">185000</cx:pt>
          <cx:pt idx="729">115000</cx:pt>
          <cx:pt idx="730">73000</cx:pt>
          <cx:pt idx="731">105000</cx:pt>
          <cx:pt idx="732">103500</cx:pt>
          <cx:pt idx="733">145000</cx:pt>
          <cx:pt idx="734">72000</cx:pt>
          <cx:pt idx="735">87000</cx:pt>
          <cx:pt idx="736">140000</cx:pt>
          <cx:pt idx="737">75000</cx:pt>
          <cx:pt idx="738">175000</cx:pt>
          <cx:pt idx="739">158000</cx:pt>
          <cx:pt idx="740">82500</cx:pt>
          <cx:pt idx="741">129000</cx:pt>
          <cx:pt idx="742">63000</cx:pt>
          <cx:pt idx="743">82500</cx:pt>
          <cx:pt idx="744">124950</cx:pt>
          <cx:pt idx="745">79000</cx:pt>
          <cx:pt idx="746">103000</cx:pt>
          <cx:pt idx="747">52000</cx:pt>
          <cx:pt idx="748">230000</cx:pt>
          <cx:pt idx="749">72500</cx:pt>
          <cx:pt idx="750">55000</cx:pt>
          <cx:pt idx="751">167000</cx:pt>
          <cx:pt idx="752">117000</cx:pt>
          <cx:pt idx="753">169000</cx:pt>
          <cx:pt idx="754">109000</cx:pt>
          <cx:pt idx="755">94000</cx:pt>
          <cx:pt idx="756">168000</cx:pt>
          <cx:pt idx="757">261000</cx:pt>
          <cx:pt idx="758">250000</cx:pt>
          <cx:pt idx="759">118756</cx:pt>
          <cx:pt idx="760">85000</cx:pt>
          <cx:pt idx="761">138000</cx:pt>
          <cx:pt idx="762">124000</cx:pt>
          <cx:pt idx="763">116000</cx:pt>
          <cx:pt idx="764">114950</cx:pt>
          <cx:pt idx="765">80000</cx:pt>
          <cx:pt idx="766">100000</cx:pt>
          <cx:pt idx="767">185000</cx:pt>
          <cx:pt idx="768">100000</cx:pt>
          <cx:pt idx="769">49000</cx:pt>
          <cx:pt idx="770">105000</cx:pt>
          <cx:pt idx="771">160000</cx:pt>
          <cx:pt idx="772">156000</cx:pt>
          <cx:pt idx="773">425000</cx:pt>
          <cx:pt idx="774">125000</cx:pt>
          <cx:pt idx="775">140000</cx:pt>
          <cx:pt idx="776">204500</cx:pt>
          <cx:pt idx="777">124950</cx:pt>
          <cx:pt idx="778">70000</cx:pt>
          <cx:pt idx="779">75000</cx:pt>
          <cx:pt idx="780">109995</cx:pt>
          <cx:pt idx="781">319000</cx:pt>
          <cx:pt idx="782">190000</cx:pt>
          <cx:pt idx="783">95000</cx:pt>
          <cx:pt idx="784">150000</cx:pt>
          <cx:pt idx="785">86500</cx:pt>
          <cx:pt idx="786">499999</cx:pt>
          <cx:pt idx="787">215000</cx:pt>
          <cx:pt idx="788">62750</cx:pt>
          <cx:pt idx="789">175000</cx:pt>
          <cx:pt idx="790">109000</cx:pt>
          <cx:pt idx="791">92000</cx:pt>
          <cx:pt idx="792">130000</cx:pt>
          <cx:pt idx="793">142000</cx:pt>
          <cx:pt idx="794">145000</cx:pt>
          <cx:pt idx="795">127000</cx:pt>
          <cx:pt idx="796">142000</cx:pt>
          <cx:pt idx="797">120000</cx:pt>
          <cx:pt idx="798">154000</cx:pt>
          <cx:pt idx="799">145000</cx:pt>
          <cx:pt idx="800">220000</cx:pt>
          <cx:pt idx="801">265000</cx:pt>
          <cx:pt idx="802">108250</cx:pt>
          <cx:pt idx="803">275000</cx:pt>
          <cx:pt idx="804">129950</cx:pt>
          <cx:pt idx="805">113000</cx:pt>
          <cx:pt idx="806">171250</cx:pt>
          <cx:pt idx="807">150000</cx:pt>
          <cx:pt idx="808">115000</cx:pt>
          <cx:pt idx="809">103000</cx:pt>
          <cx:pt idx="810">105000</cx:pt>
          <cx:pt idx="811">78000</cx:pt>
          <cx:pt idx="812">147000</cx:pt>
          <cx:pt idx="813">70000</cx:pt>
          <cx:pt idx="814">250000</cx:pt>
          <cx:pt idx="815">112000</cx:pt>
          <cx:pt idx="816">90000</cx:pt>
          <cx:pt idx="817">135950</cx:pt>
          <cx:pt idx="818">220000</cx:pt>
          <cx:pt idx="819">103000</cx:pt>
          <cx:pt idx="820">73000</cx:pt>
          <cx:pt idx="821">156000</cx:pt>
          <cx:pt idx="822">106000</cx:pt>
          <cx:pt idx="823">350000</cx:pt>
          <cx:pt idx="824">158500</cx:pt>
          <cx:pt idx="825">175000</cx:pt>
          <cx:pt idx="826">82500</cx:pt>
          <cx:pt idx="827">116000</cx:pt>
          <cx:pt idx="828">121000</cx:pt>
          <cx:pt idx="829">112000</cx:pt>
          <cx:pt idx="830">120000</cx:pt>
          <cx:pt idx="831">105000</cx:pt>
          <cx:pt idx="832">61000</cx:pt>
          <cx:pt idx="833">219000</cx:pt>
          <cx:pt idx="834">70000</cx:pt>
          <cx:pt idx="835">138000</cx:pt>
          <cx:pt idx="836">155000</cx:pt>
          <cx:pt idx="837">50000</cx:pt>
          <cx:pt idx="838">150000</cx:pt>
          <cx:pt idx="839">141000</cx:pt>
          <cx:pt idx="840">100000</cx:pt>
          <cx:pt idx="841">97000</cx:pt>
          <cx:pt idx="842">249000</cx:pt>
          <cx:pt idx="843">110000</cx:pt>
          <cx:pt idx="844">74950</cx:pt>
          <cx:pt idx="845">170000</cx:pt>
          <cx:pt idx="846">161500</cx:pt>
          <cx:pt idx="847">73000</cx:pt>
          <cx:pt idx="848">75000</cx:pt>
          <cx:pt idx="849">140000</cx:pt>
          <cx:pt idx="850">141000</cx:pt>
          <cx:pt idx="851">72500</cx:pt>
          <cx:pt idx="852">134000</cx:pt>
          <cx:pt idx="853">145000</cx:pt>
          <cx:pt idx="854">130000</cx:pt>
          <cx:pt idx="855">137500</cx:pt>
          <cx:pt idx="856">145000</cx:pt>
          <cx:pt idx="857">148995</cx:pt>
          <cx:pt idx="858">115000</cx:pt>
          <cx:pt idx="859">118000</cx:pt>
          <cx:pt idx="860">133500</cx:pt>
          <cx:pt idx="861">142000</cx:pt>
          <cx:pt idx="862">51000</cx:pt>
          <cx:pt idx="863">65000</cx:pt>
          <cx:pt idx="864">132500</cx:pt>
          <cx:pt idx="865">35000</cx:pt>
          <cx:pt idx="866">90000</cx:pt>
          <cx:pt idx="867">320000</cx:pt>
          <cx:pt idx="868">230000</cx:pt>
          <cx:pt idx="869">115000</cx:pt>
          <cx:pt idx="870">130000</cx:pt>
          <cx:pt idx="871">113750</cx:pt>
          <cx:pt idx="872">250000</cx:pt>
          <cx:pt idx="873">160000</cx:pt>
          <cx:pt idx="874">290000</cx:pt>
          <cx:pt idx="875">105000</cx:pt>
          <cx:pt idx="876">85000</cx:pt>
          <cx:pt idx="877">160000</cx:pt>
          <cx:pt idx="878">249000</cx:pt>
          <cx:pt idx="879">55000</cx:pt>
          <cx:pt idx="880">180001</cx:pt>
          <cx:pt idx="881">79500</cx:pt>
          <cx:pt idx="882">140000</cx:pt>
          <cx:pt idx="883">90000</cx:pt>
          <cx:pt idx="884">70000</cx:pt>
          <cx:pt idx="885">70000</cx:pt>
          <cx:pt idx="886">60714</cx:pt>
          <cx:pt idx="887">355000</cx:pt>
          <cx:pt idx="888">124950</cx:pt>
          <cx:pt idx="889">145000</cx:pt>
          <cx:pt idx="890">146500</cx:pt>
          <cx:pt idx="891">60000</cx:pt>
          <cx:pt idx="892">96000</cx:pt>
          <cx:pt idx="893">135000</cx:pt>
          <cx:pt idx="894">278000</cx:pt>
          <cx:pt idx="895">170000</cx:pt>
          <cx:pt idx="896">161500</cx:pt>
          <cx:pt idx="897">186000</cx:pt>
          <cx:pt idx="898">185000</cx:pt>
          <cx:pt idx="899">80000</cx:pt>
          <cx:pt idx="900">50000</cx:pt>
          <cx:pt idx="901">155000</cx:pt>
          <cx:pt idx="902">125000</cx:pt>
          <cx:pt idx="903">87000</cx:pt>
          <cx:pt idx="904">91000</cx:pt>
          <cx:pt idx="905">160000</cx:pt>
          <cx:pt idx="906">77800</cx:pt>
          <cx:pt idx="907">94995</cx:pt>
          <cx:pt idx="908">247000</cx:pt>
          <cx:pt idx="909">61000</cx:pt>
          <cx:pt idx="910">115000</cx:pt>
          <cx:pt idx="911">101000</cx:pt>
          <cx:pt idx="912">280000</cx:pt>
          <cx:pt idx="913">83500</cx:pt>
          <cx:pt idx="914">111500</cx:pt>
          <cx:pt idx="915">140000</cx:pt>
          <cx:pt idx="916">100000</cx:pt>
          <cx:pt idx="917">141000</cx:pt>
          <cx:pt idx="918">85000</cx:pt>
          <cx:pt idx="919">169500</cx:pt>
          <cx:pt idx="920">79500</cx:pt>
          <cx:pt idx="921">120000</cx:pt>
          <cx:pt idx="922">120000</cx:pt>
          <cx:pt idx="923">182000</cx:pt>
          <cx:pt idx="924">311000</cx:pt>
          <cx:pt idx="925">121000</cx:pt>
          <cx:pt idx="926">67500</cx:pt>
          <cx:pt idx="927">99950</cx:pt>
          <cx:pt idx="928">125000</cx:pt>
          <cx:pt idx="929">119000</cx:pt>
          <cx:pt idx="930">145000</cx:pt>
          <cx:pt idx="931">150000</cx:pt>
          <cx:pt idx="932">205000</cx:pt>
          <cx:pt idx="933">90000</cx:pt>
          <cx:pt idx="934">73000</cx:pt>
          <cx:pt idx="935">173000</cx:pt>
          <cx:pt idx="936">122500</cx:pt>
          <cx:pt idx="937">122500</cx:pt>
          <cx:pt idx="938">222500</cx:pt>
          <cx:pt idx="939">70000</cx:pt>
          <cx:pt idx="940">150000</cx:pt>
          <cx:pt idx="941">150000</cx:pt>
          <cx:pt idx="942">90000</cx:pt>
          <cx:pt idx="943">286500</cx:pt>
          <cx:pt idx="944">73000</cx:pt>
          <cx:pt idx="945">170000</cx:pt>
          <cx:pt idx="946">100000</cx:pt>
          <cx:pt idx="947">210000</cx:pt>
          <cx:pt idx="948">115000</cx:pt>
          <cx:pt idx="949">267500</cx:pt>
          <cx:pt idx="950">26000</cx:pt>
          <cx:pt idx="951">153000</cx:pt>
          <cx:pt idx="952">210000</cx:pt>
          <cx:pt idx="953">247000</cx:pt>
          <cx:pt idx="954">94000</cx:pt>
          <cx:pt idx="955">90000</cx:pt>
          <cx:pt idx="956">140000</cx:pt>
          <cx:pt idx="957">124900</cx:pt>
          <cx:pt idx="958">123000</cx:pt>
          <cx:pt idx="959">95000</cx:pt>
          <cx:pt idx="960">149950</cx:pt>
          <cx:pt idx="961">185000</cx:pt>
          <cx:pt idx="962">242500</cx:pt>
          <cx:pt idx="963">49500</cx:pt>
          <cx:pt idx="964">245000</cx:pt>
          <cx:pt idx="965">120000</cx:pt>
          <cx:pt idx="966">412000</cx:pt>
          <cx:pt idx="967">246250</cx:pt>
          <cx:pt idx="968">226500</cx:pt>
          <cx:pt idx="969">132000</cx:pt>
          <cx:pt idx="970">87500</cx:pt>
          <cx:pt idx="971">215000</cx:pt>
          <cx:pt idx="972">165000</cx:pt>
          <cx:pt idx="973">78500</cx:pt>
          <cx:pt idx="974">193000</cx:pt>
          <cx:pt idx="975">114000</cx:pt>
          <cx:pt idx="976">95000</cx:pt>
          <cx:pt idx="977">215000</cx:pt>
          <cx:pt idx="978">249500</cx:pt>
          <cx:pt idx="979">75000</cx:pt>
          <cx:pt idx="980">249950</cx:pt>
          <cx:pt idx="981">141000</cx:pt>
          <cx:pt idx="982">123000</cx:pt>
          <cx:pt idx="983">109950</cx:pt>
          <cx:pt idx="984">120000</cx:pt>
          <cx:pt idx="985">155000</cx:pt>
          <cx:pt idx="986">112500</cx:pt>
          <cx:pt idx="987">150000</cx:pt>
          <cx:pt idx="988">97500</cx:pt>
          <cx:pt idx="989">109000</cx:pt>
          <cx:pt idx="990">55000</cx:pt>
          <cx:pt idx="991">36000</cx:pt>
          <cx:pt idx="992">36000</cx:pt>
          <cx:pt idx="993">105000</cx:pt>
          <cx:pt idx="994">111250</cx:pt>
          <cx:pt idx="995">55000</cx:pt>
          <cx:pt idx="996">65000</cx:pt>
          <cx:pt idx="997">77950</cx:pt>
          <cx:pt idx="998">88000</cx:pt>
          <cx:pt idx="999">152500</cx:pt>
          <cx:pt idx="1000">149950</cx:pt>
          <cx:pt idx="1001">118000</cx:pt>
          <cx:pt idx="1002">122000</cx:pt>
          <cx:pt idx="1003">142000</cx:pt>
          <cx:pt idx="1004">122000</cx:pt>
          <cx:pt idx="1005">149950</cx:pt>
          <cx:pt idx="1006">119000</cx:pt>
          <cx:pt idx="1007">56000</cx:pt>
          <cx:pt idx="1008">1350000</cx:pt>
          <cx:pt idx="1009">1350000</cx:pt>
          <cx:pt idx="1010">87500</cx:pt>
          <cx:pt idx="1011">132500</cx:pt>
          <cx:pt idx="1012">75000</cx:pt>
          <cx:pt idx="1013">77625</cx:pt>
          <cx:pt idx="1014">58500</cx:pt>
          <cx:pt idx="1015">270000</cx:pt>
          <cx:pt idx="1016">145000</cx:pt>
          <cx:pt idx="1017">170000</cx:pt>
          <cx:pt idx="1018">210000</cx:pt>
          <cx:pt idx="1019">95000</cx:pt>
          <cx:pt idx="1020">104500</cx:pt>
          <cx:pt idx="1021">320000</cx:pt>
          <cx:pt idx="1022">111500</cx:pt>
          <cx:pt idx="1023">81000</cx:pt>
          <cx:pt idx="1024">136000</cx:pt>
          <cx:pt idx="1025">145000</cx:pt>
          <cx:pt idx="1026">130000</cx:pt>
          <cx:pt idx="1027">120000</cx:pt>
          <cx:pt idx="1028">117000</cx:pt>
          <cx:pt idx="1029">130000</cx:pt>
          <cx:pt idx="1030">83500</cx:pt>
          <cx:pt idx="1031">74000</cx:pt>
          <cx:pt idx="1032">76000</cx:pt>
          <cx:pt idx="1033">160000</cx:pt>
          <cx:pt idx="1034">155000</cx:pt>
          <cx:pt idx="1035">91000</cx:pt>
          <cx:pt idx="1036">75000</cx:pt>
          <cx:pt idx="1037">130000</cx:pt>
          <cx:pt idx="1038">110000</cx:pt>
          <cx:pt idx="1039">140000</cx:pt>
          <cx:pt idx="1040">98000</cx:pt>
          <cx:pt idx="1041">92000</cx:pt>
          <cx:pt idx="1042">98000</cx:pt>
          <cx:pt idx="1043">125000</cx:pt>
          <cx:pt idx="1044">150000</cx:pt>
          <cx:pt idx="1045">170000</cx:pt>
          <cx:pt idx="1046">49500</cx:pt>
          <cx:pt idx="1047">245000</cx:pt>
          <cx:pt idx="1048">165000</cx:pt>
          <cx:pt idx="1049">62500</cx:pt>
          <cx:pt idx="1050">82500</cx:pt>
          <cx:pt idx="1051">101000</cx:pt>
          <cx:pt idx="1052">105000</cx:pt>
          <cx:pt idx="1053">58000</cx:pt>
          <cx:pt idx="1054">65450</cx:pt>
          <cx:pt idx="1055">50000</cx:pt>
          <cx:pt idx="1056">34950</cx:pt>
          <cx:pt idx="1057">90500</cx:pt>
          <cx:pt idx="1058">146000</cx:pt>
          <cx:pt idx="1059">148500</cx:pt>
          <cx:pt idx="1060">133500</cx:pt>
          <cx:pt idx="1061">80000</cx:pt>
          <cx:pt idx="1062">89995</cx:pt>
          <cx:pt idx="1063">130000</cx:pt>
          <cx:pt idx="1064">130000</cx:pt>
          <cx:pt idx="1065">80000</cx:pt>
          <cx:pt idx="1066">87000</cx:pt>
          <cx:pt idx="1067">116000</cx:pt>
          <cx:pt idx="1068">135000</cx:pt>
          <cx:pt idx="1069">124950</cx:pt>
          <cx:pt idx="1070">120000</cx:pt>
          <cx:pt idx="1071">100000</cx:pt>
          <cx:pt idx="1072">175000</cx:pt>
          <cx:pt idx="1073">65000</cx:pt>
          <cx:pt idx="1074">58500</cx:pt>
          <cx:pt idx="1075">88000</cx:pt>
          <cx:pt idx="1076">106500</cx:pt>
          <cx:pt idx="1077">91250</cx:pt>
          <cx:pt idx="1078">83000</cx:pt>
          <cx:pt idx="1079">110000</cx:pt>
          <cx:pt idx="1080">180000</cx:pt>
          <cx:pt idx="1081">148000</cx:pt>
          <cx:pt idx="1082">90000</cx:pt>
          <cx:pt idx="1083">120000</cx:pt>
          <cx:pt idx="1084">115000</cx:pt>
          <cx:pt idx="1085">160000</cx:pt>
          <cx:pt idx="1086">105000</cx:pt>
          <cx:pt idx="1087">98999</cx:pt>
          <cx:pt idx="1088">174500</cx:pt>
          <cx:pt idx="1089">72000</cx:pt>
          <cx:pt idx="1090">317000</cx:pt>
          <cx:pt idx="1091">76500</cx:pt>
          <cx:pt idx="1092">428600</cx:pt>
          <cx:pt idx="1093">136000</cx:pt>
          <cx:pt idx="1094">235000</cx:pt>
          <cx:pt idx="1095">83500</cx:pt>
          <cx:pt idx="1096">141000</cx:pt>
          <cx:pt idx="1097">250000</cx:pt>
          <cx:pt idx="1098">121500</cx:pt>
          <cx:pt idx="1099">105000</cx:pt>
          <cx:pt idx="1100">250000</cx:pt>
          <cx:pt idx="1101">317000</cx:pt>
          <cx:pt idx="1102">85000</cx:pt>
          <cx:pt idx="1103">106500</cx:pt>
          <cx:pt idx="1104">120000</cx:pt>
          <cx:pt idx="1105">102000</cx:pt>
          <cx:pt idx="1106">113000</cx:pt>
          <cx:pt idx="1107">207801</cx:pt>
          <cx:pt idx="1108">83000</cx:pt>
          <cx:pt idx="1109">211500</cx:pt>
          <cx:pt idx="1110">120000</cx:pt>
          <cx:pt idx="1111">360000</cx:pt>
          <cx:pt idx="1112">139500</cx:pt>
          <cx:pt idx="1113">105000</cx:pt>
          <cx:pt idx="1114">229200</cx:pt>
          <cx:pt idx="1115">40000</cx:pt>
          <cx:pt idx="1116">119000</cx:pt>
          <cx:pt idx="1117">76000</cx:pt>
          <cx:pt idx="1118">76500</cx:pt>
          <cx:pt idx="1119">72000</cx:pt>
          <cx:pt idx="1120">91000</cx:pt>
          <cx:pt idx="1121">125000</cx:pt>
          <cx:pt idx="1122">107000</cx:pt>
          <cx:pt idx="1123">111000</cx:pt>
          <cx:pt idx="1124">140500</cx:pt>
          <cx:pt idx="1125">148000</cx:pt>
          <cx:pt idx="1126">47500</cx:pt>
          <cx:pt idx="1127">125000</cx:pt>
          <cx:pt idx="1128">52200</cx:pt>
          <cx:pt idx="1129">125000</cx:pt>
          <cx:pt idx="1130">129000</cx:pt>
          <cx:pt idx="1131">116000</cx:pt>
          <cx:pt idx="1132">117000</cx:pt>
          <cx:pt idx="1133">119500</cx:pt>
          <cx:pt idx="1134">122000</cx:pt>
          <cx:pt idx="1135">83000</cx:pt>
          <cx:pt idx="1136">104500</cx:pt>
          <cx:pt idx="1137">120000</cx:pt>
          <cx:pt idx="1138">94500</cx:pt>
          <cx:pt idx="1139">111500</cx:pt>
          <cx:pt idx="1140">90000</cx:pt>
          <cx:pt idx="1141">92000</cx:pt>
          <cx:pt idx="1142">124950</cx:pt>
          <cx:pt idx="1143">157000</cx:pt>
          <cx:pt idx="1144">120000</cx:pt>
          <cx:pt idx="1145">62000</cx:pt>
          <cx:pt idx="1146">84000</cx:pt>
          <cx:pt idx="1147">95000</cx:pt>
          <cx:pt idx="1148">85000</cx:pt>
          <cx:pt idx="1149">85000</cx:pt>
          <cx:pt idx="1150">66000</cx:pt>
          <cx:pt idx="1151">78000</cx:pt>
          <cx:pt idx="1152">141000</cx:pt>
          <cx:pt idx="1153">167500</cx:pt>
          <cx:pt idx="1154">134500</cx:pt>
          <cx:pt idx="1155">125200</cx:pt>
          <cx:pt idx="1156">105000</cx:pt>
          <cx:pt idx="1157">78000</cx:pt>
          <cx:pt idx="1158">63000</cx:pt>
          <cx:pt idx="1159">79000</cx:pt>
          <cx:pt idx="1160">315000</cx:pt>
          <cx:pt idx="1161">116000</cx:pt>
          <cx:pt idx="1162">180000</cx:pt>
          <cx:pt idx="1163">64995</cx:pt>
          <cx:pt idx="1164">570000</cx:pt>
          <cx:pt idx="1165">136000</cx:pt>
          <cx:pt idx="1166">115000</cx:pt>
          <cx:pt idx="1167">149500</cx:pt>
          <cx:pt idx="1168">129000</cx:pt>
          <cx:pt idx="1169">140000</cx:pt>
          <cx:pt idx="1170">136000</cx:pt>
          <cx:pt idx="1171">177000</cx:pt>
          <cx:pt idx="1172">140000</cx:pt>
          <cx:pt idx="1173">136000</cx:pt>
          <cx:pt idx="1174">91000</cx:pt>
          <cx:pt idx="1175">118000</cx:pt>
          <cx:pt idx="1176">136000</cx:pt>
          <cx:pt idx="1177">120000</cx:pt>
          <cx:pt idx="1178">111500</cx:pt>
          <cx:pt idx="1179">60000</cx:pt>
          <cx:pt idx="1180">98000</cx:pt>
          <cx:pt idx="1181">158000</cx:pt>
          <cx:pt idx="1182">120000</cx:pt>
          <cx:pt idx="1183">250000</cx:pt>
          <cx:pt idx="1184">206000</cx:pt>
          <cx:pt idx="1185">117500</cx:pt>
          <cx:pt idx="1186">120000</cx:pt>
          <cx:pt idx="1187">72500</cx:pt>
          <cx:pt idx="1188">125000</cx:pt>
          <cx:pt idx="1189">295000</cx:pt>
          <cx:pt idx="1190">100000</cx:pt>
          <cx:pt idx="1191">97000</cx:pt>
          <cx:pt idx="1192">145000</cx:pt>
          <cx:pt idx="1193">189950</cx:pt>
          <cx:pt idx="1194">87500</cx:pt>
          <cx:pt idx="1195">124500</cx:pt>
          <cx:pt idx="1196">160000</cx:pt>
          <cx:pt idx="1197">179000</cx:pt>
          <cx:pt idx="1198">77500</cx:pt>
          <cx:pt idx="1199">110000</cx:pt>
          <cx:pt idx="1200">148000</cx:pt>
          <cx:pt idx="1201">105000</cx:pt>
          <cx:pt idx="1202">107300</cx:pt>
          <cx:pt idx="1203">120000</cx:pt>
          <cx:pt idx="1204">95000</cx:pt>
          <cx:pt idx="1205">560000</cx:pt>
          <cx:pt idx="1206">73500</cx:pt>
          <cx:pt idx="1207">65000</cx:pt>
          <cx:pt idx="1208">226823</cx:pt>
          <cx:pt idx="1209">68250</cx:pt>
          <cx:pt idx="1210">7900000</cx:pt>
          <cx:pt idx="1211">110000</cx:pt>
          <cx:pt idx="1212">111500</cx:pt>
          <cx:pt idx="1213">116500</cx:pt>
          <cx:pt idx="1214">92000</cx:pt>
          <cx:pt idx="1215">160000</cx:pt>
          <cx:pt idx="1216">117000</cx:pt>
          <cx:pt idx="1217">86000</cx:pt>
          <cx:pt idx="1218">94000</cx:pt>
          <cx:pt idx="1219">162000</cx:pt>
          <cx:pt idx="1220">92500</cx:pt>
          <cx:pt idx="1221">62000</cx:pt>
          <cx:pt idx="1222">235000</cx:pt>
          <cx:pt idx="1223">141000</cx:pt>
          <cx:pt idx="1224">129000</cx:pt>
          <cx:pt idx="1225">108000</cx:pt>
          <cx:pt idx="1226">117000</cx:pt>
          <cx:pt idx="1227">170000</cx:pt>
          <cx:pt idx="1228">65000</cx:pt>
          <cx:pt idx="1229">240000</cx:pt>
          <cx:pt idx="1230">82500</cx:pt>
          <cx:pt idx="1231">156000</cx:pt>
          <cx:pt idx="1232">102000</cx:pt>
          <cx:pt idx="1233">68000</cx:pt>
          <cx:pt idx="1234">76500</cx:pt>
          <cx:pt idx="1235">90000</cx:pt>
          <cx:pt idx="1236">152000</cx:pt>
          <cx:pt idx="1237">145000</cx:pt>
          <cx:pt idx="1238">152000</cx:pt>
          <cx:pt idx="1239">250000</cx:pt>
          <cx:pt idx="1240">154950</cx:pt>
          <cx:pt idx="1241">140000</cx:pt>
          <cx:pt idx="1242">50000</cx:pt>
          <cx:pt idx="1243">175000</cx:pt>
          <cx:pt idx="1244">117000</cx:pt>
          <cx:pt idx="1245">160000</cx:pt>
          <cx:pt idx="1246">154950</cx:pt>
          <cx:pt idx="1247">71000</cx:pt>
          <cx:pt idx="1248">105000</cx:pt>
          <cx:pt idx="1249">113500</cx:pt>
          <cx:pt idx="1250">160000</cx:pt>
          <cx:pt idx="1251">82000</cx:pt>
          <cx:pt idx="1252">104000</cx:pt>
          <cx:pt idx="1253">170000</cx:pt>
          <cx:pt idx="1254">83000</cx:pt>
          <cx:pt idx="1255">160000</cx:pt>
          <cx:pt idx="1256">148000</cx:pt>
          <cx:pt idx="1257">95000</cx:pt>
          <cx:pt idx="1258">95000</cx:pt>
          <cx:pt idx="1259">146500</cx:pt>
          <cx:pt idx="1260">214000</cx:pt>
          <cx:pt idx="1261">90000</cx:pt>
          <cx:pt idx="1262">52000</cx:pt>
          <cx:pt idx="1263">122000</cx:pt>
          <cx:pt idx="1264">140000</cx:pt>
          <cx:pt idx="1265">50000</cx:pt>
          <cx:pt idx="1266">185000</cx:pt>
          <cx:pt idx="1267">180000</cx:pt>
          <cx:pt idx="1268">115000</cx:pt>
          <cx:pt idx="1269">280000</cx:pt>
          <cx:pt idx="1270">165000</cx:pt>
          <cx:pt idx="1271">215000</cx:pt>
          <cx:pt idx="1272">70000</cx:pt>
          <cx:pt idx="1273">150000</cx:pt>
          <cx:pt idx="1274">125000</cx:pt>
          <cx:pt idx="1275">85000</cx:pt>
          <cx:pt idx="1276">110000</cx:pt>
          <cx:pt idx="1277">121500</cx:pt>
          <cx:pt idx="1278">105000</cx:pt>
          <cx:pt idx="1279">192500</cx:pt>
          <cx:pt idx="1280">120000</cx:pt>
          <cx:pt idx="1281">250000</cx:pt>
          <cx:pt idx="1282">105000</cx:pt>
          <cx:pt idx="1283">158500</cx:pt>
          <cx:pt idx="1284">124950</cx:pt>
          <cx:pt idx="1285">146000</cx:pt>
          <cx:pt idx="1286">120000</cx:pt>
          <cx:pt idx="1287">52200</cx:pt>
          <cx:pt idx="1288">295000</cx:pt>
          <cx:pt idx="1289">135000</cx:pt>
          <cx:pt idx="1290">105000</cx:pt>
          <cx:pt idx="1291">125000</cx:pt>
          <cx:pt idx="1292">159000</cx:pt>
          <cx:pt idx="1293">67500</cx:pt>
          <cx:pt idx="1294">97000</cx:pt>
          <cx:pt idx="1295">192000</cx:pt>
          <cx:pt idx="1296">57500</cx:pt>
          <cx:pt idx="1297">168000</cx:pt>
          <cx:pt idx="1298">92500</cx:pt>
          <cx:pt idx="1299">95000</cx:pt>
          <cx:pt idx="1300">85000</cx:pt>
          <cx:pt idx="1301">162000</cx:pt>
          <cx:pt idx="1302">150000</cx:pt>
          <cx:pt idx="1303">120000</cx:pt>
          <cx:pt idx="1304">106000</cx:pt>
          <cx:pt idx="1305">168000</cx:pt>
          <cx:pt idx="1306">135000</cx:pt>
          <cx:pt idx="1307">116000</cx:pt>
          <cx:pt idx="1308">215000</cx:pt>
          <cx:pt idx="1309">87000</cx:pt>
          <cx:pt idx="1310">131500</cx:pt>
          <cx:pt idx="1311">95000</cx:pt>
          <cx:pt idx="1312">45000</cx:pt>
          <cx:pt idx="1313">97000</cx:pt>
          <cx:pt idx="1314">161500</cx:pt>
          <cx:pt idx="1315">132000</cx:pt>
          <cx:pt idx="1316">135000</cx:pt>
          <cx:pt idx="1317">150000</cx:pt>
          <cx:pt idx="1318">123000</cx:pt>
          <cx:pt idx="1319">158500</cx:pt>
          <cx:pt idx="1320">75000</cx:pt>
          <cx:pt idx="1321">76000</cx:pt>
          <cx:pt idx="1322">42500</cx:pt>
          <cx:pt idx="1323">120000</cx:pt>
          <cx:pt idx="1324">62000</cx:pt>
          <cx:pt idx="1325">94500</cx:pt>
          <cx:pt idx="1326">120000</cx:pt>
          <cx:pt idx="1327">250000</cx:pt>
          <cx:pt idx="1328">150000</cx:pt>
          <cx:pt idx="1329">178000</cx:pt>
          <cx:pt idx="1330">186000</cx:pt>
          <cx:pt idx="1331">67000</cx:pt>
          <cx:pt idx="1332">115000</cx:pt>
          <cx:pt idx="1333">174000</cx:pt>
          <cx:pt idx="1334">102000</cx:pt>
          <cx:pt idx="1335">198000</cx:pt>
          <cx:pt idx="1336">150000</cx:pt>
          <cx:pt idx="1337">380000</cx:pt>
          <cx:pt idx="1338">135000</cx:pt>
          <cx:pt idx="1339">100000</cx:pt>
          <cx:pt idx="1340">138000</cx:pt>
          <cx:pt idx="1341">125000</cx:pt>
          <cx:pt idx="1342">185000</cx:pt>
          <cx:pt idx="1343">82000</cx:pt>
          <cx:pt idx="1344">72000</cx:pt>
          <cx:pt idx="1345">80500</cx:pt>
          <cx:pt idx="1346">135000</cx:pt>
          <cx:pt idx="1347">102000</cx:pt>
          <cx:pt idx="1348">107000</cx:pt>
          <cx:pt idx="1349">90000</cx:pt>
          <cx:pt idx="1350">52200</cx:pt>
          <cx:pt idx="1351">136000</cx:pt>
          <cx:pt idx="1352">42000</cx:pt>
          <cx:pt idx="1353">78000</cx:pt>
          <cx:pt idx="1354">192000</cx:pt>
          <cx:pt idx="1355">177500</cx:pt>
          <cx:pt idx="1356">75000</cx:pt>
          <cx:pt idx="1357">156000</cx:pt>
          <cx:pt idx="1358">1400000</cx:pt>
          <cx:pt idx="1359">170000</cx:pt>
          <cx:pt idx="1360">170000</cx:pt>
          <cx:pt idx="1361">220000</cx:pt>
          <cx:pt idx="1362">118500</cx:pt>
          <cx:pt idx="1363">230000</cx:pt>
          <cx:pt idx="1364">140000</cx:pt>
          <cx:pt idx="1365">133000</cx:pt>
          <cx:pt idx="1366">72000</cx:pt>
          <cx:pt idx="1367">82000</cx:pt>
          <cx:pt idx="1368">173000</cx:pt>
          <cx:pt idx="1369">156000</cx:pt>
          <cx:pt idx="1370">110000</cx:pt>
          <cx:pt idx="1371">130000</cx:pt>
          <cx:pt idx="1372">150000</cx:pt>
          <cx:pt idx="1373">65450</cx:pt>
          <cx:pt idx="1374">125000</cx:pt>
          <cx:pt idx="1375">120000</cx:pt>
          <cx:pt idx="1376">140000</cx:pt>
          <cx:pt idx="1377">140000</cx:pt>
          <cx:pt idx="1378">113000</cx:pt>
          <cx:pt idx="1379">65450</cx:pt>
          <cx:pt idx="1380">380000</cx:pt>
          <cx:pt idx="1381">63250</cx:pt>
          <cx:pt idx="1382">1515000</cx:pt>
          <cx:pt idx="1383">127000</cx:pt>
          <cx:pt idx="1384">60000</cx:pt>
          <cx:pt idx="1385">65000</cx:pt>
          <cx:pt idx="1386">130500</cx:pt>
          <cx:pt idx="1387">142000</cx:pt>
          <cx:pt idx="1388">60000</cx:pt>
          <cx:pt idx="1389">169950</cx:pt>
          <cx:pt idx="1390">128500</cx:pt>
          <cx:pt idx="1391">123000</cx:pt>
          <cx:pt idx="1392">122000</cx:pt>
          <cx:pt idx="1393">108000</cx:pt>
          <cx:pt idx="1394">112500</cx:pt>
          <cx:pt idx="1395">156000</cx:pt>
          <cx:pt idx="1396">84000</cx:pt>
          <cx:pt idx="1397">84000</cx:pt>
          <cx:pt idx="1398">273173</cx:pt>
          <cx:pt idx="1399">98500</cx:pt>
          <cx:pt idx="1400">63800</cx:pt>
          <cx:pt idx="1401">125000</cx:pt>
          <cx:pt idx="1402">339000</cx:pt>
          <cx:pt idx="1403">89000</cx:pt>
          <cx:pt idx="1404">280000</cx:pt>
          <cx:pt idx="1405">85000</cx:pt>
          <cx:pt idx="1406">78500</cx:pt>
          <cx:pt idx="1407">1515000</cx:pt>
          <cx:pt idx="1408">94000</cx:pt>
          <cx:pt idx="1409">130500</cx:pt>
          <cx:pt idx="1410">57000</cx:pt>
          <cx:pt idx="1411">55000</cx:pt>
          <cx:pt idx="1412">510000</cx:pt>
          <cx:pt idx="1413">65000</cx:pt>
          <cx:pt idx="1414">158000</cx:pt>
          <cx:pt idx="1415">103000</cx:pt>
          <cx:pt idx="1416">89000</cx:pt>
          <cx:pt idx="1417">108500</cx:pt>
          <cx:pt idx="1418">1515000</cx:pt>
          <cx:pt idx="1419">103000</cx:pt>
          <cx:pt idx="1420">115000</cx:pt>
          <cx:pt idx="1421">135000</cx:pt>
          <cx:pt idx="1422">124000</cx:pt>
          <cx:pt idx="1423">135000</cx:pt>
          <cx:pt idx="1424">132550</cx:pt>
          <cx:pt idx="1425">302500</cx:pt>
          <cx:pt idx="1426">58000</cx:pt>
          <cx:pt idx="1427">68250</cx:pt>
          <cx:pt idx="1428">770000</cx:pt>
          <cx:pt idx="1429">245000</cx:pt>
          <cx:pt idx="1430">140000</cx:pt>
          <cx:pt idx="1431">85000</cx:pt>
          <cx:pt idx="1432">385000</cx:pt>
          <cx:pt idx="1433">170000</cx:pt>
          <cx:pt idx="1434">220000</cx:pt>
          <cx:pt idx="1435">173000</cx:pt>
          <cx:pt idx="1436">144000</cx:pt>
          <cx:pt idx="1437">42000</cx:pt>
          <cx:pt idx="1438">245000</cx:pt>
          <cx:pt idx="1439">195000</cx:pt>
          <cx:pt idx="1440">170000</cx:pt>
          <cx:pt idx="1441">135000</cx:pt>
          <cx:pt idx="1442">101000</cx:pt>
          <cx:pt idx="1443">72000</cx:pt>
          <cx:pt idx="1444">132000</cx:pt>
          <cx:pt idx="1445">125000</cx:pt>
          <cx:pt idx="1446">135000</cx:pt>
          <cx:pt idx="1447">122000</cx:pt>
          <cx:pt idx="1448">224950</cx:pt>
          <cx:pt idx="1449">94000</cx:pt>
          <cx:pt idx="1450">140000</cx:pt>
          <cx:pt idx="1451">55000</cx:pt>
          <cx:pt idx="1452">155000</cx:pt>
          <cx:pt idx="1453">82000</cx:pt>
          <cx:pt idx="1454">80000</cx:pt>
          <cx:pt idx="1455">126500</cx:pt>
          <cx:pt idx="1456">175000</cx:pt>
          <cx:pt idx="1457">60000</cx:pt>
          <cx:pt idx="1458">448000</cx:pt>
          <cx:pt idx="1459">297500</cx:pt>
          <cx:pt idx="1460">75000</cx:pt>
          <cx:pt idx="1461">133000</cx:pt>
          <cx:pt idx="1462">132000</cx:pt>
          <cx:pt idx="1463">65500</cx:pt>
          <cx:pt idx="1464">145000</cx:pt>
          <cx:pt idx="1465">160000</cx:pt>
          <cx:pt idx="1466">165000</cx:pt>
          <cx:pt idx="1467">144000</cx:pt>
          <cx:pt idx="1468">80000</cx:pt>
          <cx:pt idx="1469">86000</cx:pt>
          <cx:pt idx="1470">119000</cx:pt>
          <cx:pt idx="1471">145000</cx:pt>
          <cx:pt idx="1472">85000</cx:pt>
          <cx:pt idx="1473">130000</cx:pt>
          <cx:pt idx="1474">118000</cx:pt>
          <cx:pt idx="1475">77500</cx:pt>
          <cx:pt idx="1476">174000</cx:pt>
          <cx:pt idx="1477">55000</cx:pt>
          <cx:pt idx="1478">120000</cx:pt>
          <cx:pt idx="1479">149000</cx:pt>
          <cx:pt idx="1480">76188</cx:pt>
          <cx:pt idx="1481">86000</cx:pt>
          <cx:pt idx="1482">160000</cx:pt>
          <cx:pt idx="1483">123500</cx:pt>
          <cx:pt idx="1484">249950</cx:pt>
          <cx:pt idx="1485">185000</cx:pt>
          <cx:pt idx="1486">58500</cx:pt>
          <cx:pt idx="1487">575000</cx:pt>
          <cx:pt idx="1488">320000</cx:pt>
          <cx:pt idx="1489">79000</cx:pt>
          <cx:pt idx="1490">130000</cx:pt>
          <cx:pt idx="1491">243000</cx:pt>
          <cx:pt idx="1492">125000</cx:pt>
          <cx:pt idx="1493">135000</cx:pt>
          <cx:pt idx="1494">445000</cx:pt>
          <cx:pt idx="1495">90000</cx:pt>
          <cx:pt idx="1496">141000</cx:pt>
          <cx:pt idx="1497">87000</cx:pt>
          <cx:pt idx="1498">75600</cx:pt>
          <cx:pt idx="1499">110000</cx:pt>
          <cx:pt idx="1500">129000</cx:pt>
          <cx:pt idx="1501">315000</cx:pt>
          <cx:pt idx="1502">138000</cx:pt>
          <cx:pt idx="1503">48000</cx:pt>
          <cx:pt idx="1504">170000</cx:pt>
          <cx:pt idx="1505">62000</cx:pt>
          <cx:pt idx="1506">165000</cx:pt>
          <cx:pt idx="1507">86950</cx:pt>
          <cx:pt idx="1508">369000</cx:pt>
          <cx:pt idx="1509">130000</cx:pt>
          <cx:pt idx="1510">125000</cx:pt>
          <cx:pt idx="1511">105000</cx:pt>
          <cx:pt idx="1512">110000</cx:pt>
          <cx:pt idx="1513">242000</cx:pt>
          <cx:pt idx="1514">166000</cx:pt>
          <cx:pt idx="1515">93000</cx:pt>
          <cx:pt idx="1516">144000</cx:pt>
          <cx:pt idx="1517">147500</cx:pt>
          <cx:pt idx="1518">87500</cx:pt>
          <cx:pt idx="1519">140000</cx:pt>
          <cx:pt idx="1520">75000</cx:pt>
          <cx:pt idx="1521">121000</cx:pt>
          <cx:pt idx="1522">152500</cx:pt>
          <cx:pt idx="1523">132000</cx:pt>
          <cx:pt idx="1524">148000</cx:pt>
          <cx:pt idx="1525">335000</cx:pt>
          <cx:pt idx="1526">72000</cx:pt>
          <cx:pt idx="1527">165000</cx:pt>
          <cx:pt idx="1528">99500</cx:pt>
          <cx:pt idx="1529">77500</cx:pt>
          <cx:pt idx="1530">270000</cx:pt>
          <cx:pt idx="1531">52000</cx:pt>
          <cx:pt idx="1532">92000</cx:pt>
          <cx:pt idx="1533">117500</cx:pt>
          <cx:pt idx="1534">98000</cx:pt>
          <cx:pt idx="1535">68500</cx:pt>
          <cx:pt idx="1536">196000</cx:pt>
          <cx:pt idx="1537">98999</cx:pt>
          <cx:pt idx="1538">250000</cx:pt>
          <cx:pt idx="1539">92000</cx:pt>
          <cx:pt idx="1540">124000</cx:pt>
          <cx:pt idx="1541">150000</cx:pt>
          <cx:pt idx="1542">115000</cx:pt>
          <cx:pt idx="1543">128000</cx:pt>
          <cx:pt idx="1544">62000</cx:pt>
          <cx:pt idx="1545">154000</cx:pt>
          <cx:pt idx="1546">90000</cx:pt>
          <cx:pt idx="1547">50000</cx:pt>
          <cx:pt idx="1548">144000</cx:pt>
          <cx:pt idx="1549">94500</cx:pt>
          <cx:pt idx="1550">190000</cx:pt>
          <cx:pt idx="1551">52200</cx:pt>
          <cx:pt idx="1552">62000</cx:pt>
          <cx:pt idx="1553">125000</cx:pt>
          <cx:pt idx="1554">174000</cx:pt>
          <cx:pt idx="1555">72000</cx:pt>
          <cx:pt idx="1556">70000</cx:pt>
          <cx:pt idx="1557">180000</cx:pt>
          <cx:pt idx="1558">124000</cx:pt>
          <cx:pt idx="1559">125000</cx:pt>
          <cx:pt idx="1560">330000</cx:pt>
          <cx:pt idx="1561">105000</cx:pt>
          <cx:pt idx="1562">105000</cx:pt>
          <cx:pt idx="1563">139500</cx:pt>
          <cx:pt idx="1564">330000</cx:pt>
          <cx:pt idx="1565">115000</cx:pt>
          <cx:pt idx="1566">300000</cx:pt>
          <cx:pt idx="1567">245000</cx:pt>
          <cx:pt idx="1568">88000</cx:pt>
          <cx:pt idx="1569">770000</cx:pt>
          <cx:pt idx="1570">320000</cx:pt>
          <cx:pt idx="1571">185000</cx:pt>
          <cx:pt idx="1572">90000</cx:pt>
          <cx:pt idx="1573">133000</cx:pt>
          <cx:pt idx="1574">215000</cx:pt>
          <cx:pt idx="1575">130000</cx:pt>
          <cx:pt idx="1576">70000</cx:pt>
          <cx:pt idx="1577">144000</cx:pt>
          <cx:pt idx="1578">93500</cx:pt>
          <cx:pt idx="1579">230000</cx:pt>
          <cx:pt idx="1580">58000</cx:pt>
          <cx:pt idx="1581">87500</cx:pt>
          <cx:pt idx="1582">175000</cx:pt>
          <cx:pt idx="1583">125000</cx:pt>
          <cx:pt idx="1584">129000</cx:pt>
          <cx:pt idx="1585">105000</cx:pt>
          <cx:pt idx="1586">65450</cx:pt>
          <cx:pt idx="1587">200000</cx:pt>
          <cx:pt idx="1588">144000</cx:pt>
          <cx:pt idx="1589">250000</cx:pt>
          <cx:pt idx="1590">75000</cx:pt>
          <cx:pt idx="1591">128000</cx:pt>
          <cx:pt idx="1592">195000</cx:pt>
          <cx:pt idx="1593">115000</cx:pt>
          <cx:pt idx="1594">129950</cx:pt>
          <cx:pt idx="1595">124950</cx:pt>
          <cx:pt idx="1596">122000</cx:pt>
          <cx:pt idx="1597">175000</cx:pt>
          <cx:pt idx="1598">55000</cx:pt>
          <cx:pt idx="1599">113000</cx:pt>
          <cx:pt idx="1600">84000</cx:pt>
          <cx:pt idx="1601">136000</cx:pt>
          <cx:pt idx="1602">98000</cx:pt>
          <cx:pt idx="1603">96500</cx:pt>
          <cx:pt idx="1604">105000</cx:pt>
          <cx:pt idx="1605">55000</cx:pt>
          <cx:pt idx="1606">83700</cx:pt>
          <cx:pt idx="1607">48500</cx:pt>
          <cx:pt idx="1608">68000</cx:pt>
          <cx:pt idx="1609">145000</cx:pt>
          <cx:pt idx="1610">71000</cx:pt>
          <cx:pt idx="1611">118500</cx:pt>
          <cx:pt idx="1612">175000</cx:pt>
          <cx:pt idx="1613">100000</cx:pt>
          <cx:pt idx="1614">55000</cx:pt>
          <cx:pt idx="1615">132000</cx:pt>
          <cx:pt idx="1616">172500</cx:pt>
          <cx:pt idx="1617">65000</cx:pt>
          <cx:pt idx="1618">175000</cx:pt>
          <cx:pt idx="1619">101000</cx:pt>
          <cx:pt idx="1620">330000</cx:pt>
          <cx:pt idx="1621">88000</cx:pt>
          <cx:pt idx="1622">390000</cx:pt>
          <cx:pt idx="1623">79995</cx:pt>
          <cx:pt idx="1624">215000</cx:pt>
          <cx:pt idx="1625">58500</cx:pt>
          <cx:pt idx="1626">219000</cx:pt>
          <cx:pt idx="1627">216500</cx:pt>
          <cx:pt idx="1628">160000</cx:pt>
          <cx:pt idx="1629">98000</cx:pt>
          <cx:pt idx="1630">124950</cx:pt>
          <cx:pt idx="1631">49500</cx:pt>
          <cx:pt idx="1632">205000</cx:pt>
          <cx:pt idx="1633">191895</cx:pt>
          <cx:pt idx="1634">86000</cx:pt>
          <cx:pt idx="1635">280000</cx:pt>
          <cx:pt idx="1636">280000</cx:pt>
          <cx:pt idx="1637">100000</cx:pt>
          <cx:pt idx="1638">174000</cx:pt>
          <cx:pt idx="1639">148000</cx:pt>
          <cx:pt idx="1640">108000</cx:pt>
          <cx:pt idx="1641">146500</cx:pt>
          <cx:pt idx="1642">70000</cx:pt>
          <cx:pt idx="1643">125000</cx:pt>
          <cx:pt idx="1644">92000</cx:pt>
          <cx:pt idx="1645">165000</cx:pt>
          <cx:pt idx="1646">144500</cx:pt>
          <cx:pt idx="1647">115000</cx:pt>
          <cx:pt idx="1648">37500</cx:pt>
          <cx:pt idx="1649">108000</cx:pt>
          <cx:pt idx="1650">117000</cx:pt>
          <cx:pt idx="1651">175000</cx:pt>
          <cx:pt idx="1652">155000</cx:pt>
          <cx:pt idx="1653">200000</cx:pt>
          <cx:pt idx="1654">67000</cx:pt>
          <cx:pt idx="1655">89950</cx:pt>
          <cx:pt idx="1656">735000</cx:pt>
          <cx:pt idx="1657">78000</cx:pt>
          <cx:pt idx="1658">115000</cx:pt>
          <cx:pt idx="1659">182000</cx:pt>
          <cx:pt idx="1660">131950</cx:pt>
          <cx:pt idx="1661">124999</cx:pt>
          <cx:pt idx="1662">45000</cx:pt>
          <cx:pt idx="1663">91500</cx:pt>
          <cx:pt idx="1664">58500</cx:pt>
          <cx:pt idx="1665">103000</cx:pt>
          <cx:pt idx="1666">432000</cx:pt>
          <cx:pt idx="1667">104000</cx:pt>
          <cx:pt idx="1668">180000</cx:pt>
          <cx:pt idx="1669">97000</cx:pt>
          <cx:pt idx="1670">114000</cx:pt>
          <cx:pt idx="1671">25000</cx:pt>
          <cx:pt idx="1672">100000</cx:pt>
          <cx:pt idx="1673">75000</cx:pt>
          <cx:pt idx="1674">55000</cx:pt>
          <cx:pt idx="1675">77625</cx:pt>
          <cx:pt idx="1676">80000</cx:pt>
          <cx:pt idx="1677">117000</cx:pt>
          <cx:pt idx="1678">270000</cx:pt>
          <cx:pt idx="1679">168000</cx:pt>
          <cx:pt idx="1680">53000</cx:pt>
          <cx:pt idx="1681">106000</cx:pt>
          <cx:pt idx="1682">231500</cx:pt>
          <cx:pt idx="1683">372500</cx:pt>
          <cx:pt idx="1684">132000</cx:pt>
          <cx:pt idx="1685">110000</cx:pt>
          <cx:pt idx="1686">159000</cx:pt>
          <cx:pt idx="1687">63000</cx:pt>
          <cx:pt idx="1688">70000</cx:pt>
          <cx:pt idx="1689">105000</cx:pt>
          <cx:pt idx="1690">124950</cx:pt>
          <cx:pt idx="1691">118756</cx:pt>
          <cx:pt idx="1692">70000</cx:pt>
          <cx:pt idx="1693">90000</cx:pt>
          <cx:pt idx="1694">313500</cx:pt>
          <cx:pt idx="1695">74500</cx:pt>
          <cx:pt idx="1696">157660</cx:pt>
          <cx:pt idx="1697">215995</cx:pt>
          <cx:pt idx="1698">297500</cx:pt>
          <cx:pt idx="1699">130000</cx:pt>
          <cx:pt idx="1700">54950</cx:pt>
          <cx:pt idx="1701">150000</cx:pt>
          <cx:pt idx="1702">87000</cx:pt>
          <cx:pt idx="1703">70000</cx:pt>
          <cx:pt idx="1704">80350</cx:pt>
          <cx:pt idx="1705">273173</cx:pt>
          <cx:pt idx="1706">77000</cx:pt>
          <cx:pt idx="1707">70500</cx:pt>
          <cx:pt idx="1708">109000</cx:pt>
          <cx:pt idx="1709">116000</cx:pt>
          <cx:pt idx="1710">462500</cx:pt>
          <cx:pt idx="1711">91250</cx:pt>
          <cx:pt idx="1712">210000</cx:pt>
          <cx:pt idx="1713">114950</cx:pt>
          <cx:pt idx="1714">113000</cx:pt>
          <cx:pt idx="1715">118756</cx:pt>
          <cx:pt idx="1716">200000</cx:pt>
          <cx:pt idx="1717">80000</cx:pt>
          <cx:pt idx="1718">42000</cx:pt>
          <cx:pt idx="1719">70000</cx:pt>
          <cx:pt idx="1720">462500</cx:pt>
          <cx:pt idx="1721">140000</cx:pt>
          <cx:pt idx="1722">155000</cx:pt>
          <cx:pt idx="1723">132000</cx:pt>
          <cx:pt idx="1724">120000</cx:pt>
          <cx:pt idx="1725">103500</cx:pt>
          <cx:pt idx="1726">108500</cx:pt>
          <cx:pt idx="1727">90000</cx:pt>
          <cx:pt idx="1728">305000</cx:pt>
          <cx:pt idx="1729">80000</cx:pt>
          <cx:pt idx="1730">54950</cx:pt>
          <cx:pt idx="1731">195000</cx:pt>
          <cx:pt idx="1732">132000</cx:pt>
          <cx:pt idx="1733">90500</cx:pt>
          <cx:pt idx="1734">185000</cx:pt>
          <cx:pt idx="1735">112000</cx:pt>
          <cx:pt idx="1736">95000</cx:pt>
          <cx:pt idx="1737">109000</cx:pt>
          <cx:pt idx="1738">129000</cx:pt>
          <cx:pt idx="1739">124500</cx:pt>
          <cx:pt idx="1740">142000</cx:pt>
          <cx:pt idx="1741">97500</cx:pt>
          <cx:pt idx="1742">152500</cx:pt>
          <cx:pt idx="1743">380000</cx:pt>
          <cx:pt idx="1744">655000</cx:pt>
          <cx:pt idx="1745">169000</cx:pt>
          <cx:pt idx="1746">101000</cx:pt>
          <cx:pt idx="1747">52200</cx:pt>
          <cx:pt idx="1748">112000</cx:pt>
          <cx:pt idx="1749">108000</cx:pt>
          <cx:pt idx="1750">200000</cx:pt>
          <cx:pt idx="1751">108000</cx:pt>
          <cx:pt idx="1752">95000</cx:pt>
          <cx:pt idx="1753">123500</cx:pt>
          <cx:pt idx="1754">75000</cx:pt>
          <cx:pt idx="1755">84000</cx:pt>
          <cx:pt idx="1756">164000</cx:pt>
          <cx:pt idx="1757">124500</cx:pt>
          <cx:pt idx="1758">107000</cx:pt>
          <cx:pt idx="1759">90500</cx:pt>
          <cx:pt idx="1760">144000</cx:pt>
          <cx:pt idx="1761">132500</cx:pt>
          <cx:pt idx="1762">156000</cx:pt>
          <cx:pt idx="1763">55000</cx:pt>
          <cx:pt idx="1764">107000</cx:pt>
          <cx:pt idx="1765">80500</cx:pt>
          <cx:pt idx="1766">112500</cx:pt>
          <cx:pt idx="1767">115000</cx:pt>
          <cx:pt idx="1768">225000</cx:pt>
          <cx:pt idx="1769">145000</cx:pt>
          <cx:pt idx="1770">142500</cx:pt>
          <cx:pt idx="1771">235000</cx:pt>
          <cx:pt idx="1772">320000</cx:pt>
          <cx:pt idx="1773">104000</cx:pt>
          <cx:pt idx="1774">105000</cx:pt>
          <cx:pt idx="1775">145000</cx:pt>
          <cx:pt idx="1776">105000</cx:pt>
          <cx:pt idx="1777">85000</cx:pt>
          <cx:pt idx="1778">100000</cx:pt>
          <cx:pt idx="1779">55000</cx:pt>
          <cx:pt idx="1780">106000</cx:pt>
          <cx:pt idx="1781">148000</cx:pt>
          <cx:pt idx="1782">118000</cx:pt>
          <cx:pt idx="1783">147000</cx:pt>
          <cx:pt idx="1784">52200</cx:pt>
          <cx:pt idx="1785">105000</cx:pt>
          <cx:pt idx="1786">134000</cx:pt>
          <cx:pt idx="1787">216000</cx:pt>
          <cx:pt idx="1788">152000</cx:pt>
          <cx:pt idx="1789">116500</cx:pt>
          <cx:pt idx="1790">81000</cx:pt>
          <cx:pt idx="1791">52200</cx:pt>
          <cx:pt idx="1792">117000</cx:pt>
          <cx:pt idx="1793">170000</cx:pt>
          <cx:pt idx="1794">155000</cx:pt>
          <cx:pt idx="1795">250000</cx:pt>
          <cx:pt idx="1796">122500</cx:pt>
          <cx:pt idx="1797">135000</cx:pt>
          <cx:pt idx="1798">115000</cx:pt>
          <cx:pt idx="1799">46000</cx:pt>
          <cx:pt idx="1800">132000</cx:pt>
          <cx:pt idx="1801">43000</cx:pt>
          <cx:pt idx="1802">45000</cx:pt>
          <cx:pt idx="1803">90000</cx:pt>
          <cx:pt idx="1804">122000</cx:pt>
          <cx:pt idx="1805">82000</cx:pt>
          <cx:pt idx="1806">87500</cx:pt>
          <cx:pt idx="1807">60000</cx:pt>
          <cx:pt idx="1808">63000</cx:pt>
          <cx:pt idx="1809">174950</cx:pt>
          <cx:pt idx="1810">80000</cx:pt>
          <cx:pt idx="1811">140000</cx:pt>
          <cx:pt idx="1812">79995</cx:pt>
          <cx:pt idx="1813">117000</cx:pt>
          <cx:pt idx="1814">290000</cx:pt>
          <cx:pt idx="1815">122000</cx:pt>
          <cx:pt idx="1816">35000</cx:pt>
          <cx:pt idx="1817">95000</cx:pt>
          <cx:pt idx="1818">124500</cx:pt>
          <cx:pt idx="1819">69000</cx:pt>
          <cx:pt idx="1820">141000</cx:pt>
          <cx:pt idx="1821">146500</cx:pt>
          <cx:pt idx="1822">69000</cx:pt>
          <cx:pt idx="1823">48000</cx:pt>
          <cx:pt idx="1824">75000</cx:pt>
          <cx:pt idx="1825">355000</cx:pt>
          <cx:pt idx="1826">115000</cx:pt>
          <cx:pt idx="1827">168000</cx:pt>
          <cx:pt idx="1828">150000</cx:pt>
          <cx:pt idx="1829">125000</cx:pt>
          <cx:pt idx="1830">125000</cx:pt>
          <cx:pt idx="1831">43000</cx:pt>
          <cx:pt idx="1832">138000</cx:pt>
          <cx:pt idx="1833">140000</cx:pt>
          <cx:pt idx="1834">94500</cx:pt>
          <cx:pt idx="1835">93000</cx:pt>
          <cx:pt idx="1836">249950</cx:pt>
          <cx:pt idx="1837">150000</cx:pt>
          <cx:pt idx="1838">135000</cx:pt>
          <cx:pt idx="1839">800000</cx:pt>
          <cx:pt idx="1840">275000</cx:pt>
          <cx:pt idx="1841">148000</cx:pt>
          <cx:pt idx="1842">162000</cx:pt>
          <cx:pt idx="1843">168000</cx:pt>
          <cx:pt idx="1844">130000</cx:pt>
          <cx:pt idx="1845">125000</cx:pt>
          <cx:pt idx="1846">140000</cx:pt>
          <cx:pt idx="1847">121000</cx:pt>
          <cx:pt idx="1848">112500</cx:pt>
          <cx:pt idx="1849">124950</cx:pt>
          <cx:pt idx="1850">59000</cx:pt>
          <cx:pt idx="1851">135000</cx:pt>
          <cx:pt idx="1852">210000</cx:pt>
          <cx:pt idx="1853">125000</cx:pt>
          <cx:pt idx="1854">87000</cx:pt>
          <cx:pt idx="1855">55000</cx:pt>
          <cx:pt idx="1856">150000</cx:pt>
          <cx:pt idx="1857">114000</cx:pt>
          <cx:pt idx="1858">110000</cx:pt>
          <cx:pt idx="1859">113000</cx:pt>
          <cx:pt idx="1860">81000</cx:pt>
          <cx:pt idx="1861">63000</cx:pt>
          <cx:pt idx="1862">100000</cx:pt>
          <cx:pt idx="1863">111500</cx:pt>
          <cx:pt idx="1864">200000</cx:pt>
          <cx:pt idx="1865">129500</cx:pt>
          <cx:pt idx="1866">133000</cx:pt>
          <cx:pt idx="1867">137500</cx:pt>
          <cx:pt idx="1868">67500</cx:pt>
          <cx:pt idx="1869">136000</cx:pt>
          <cx:pt idx="1870">77000</cx:pt>
          <cx:pt idx="1871">120000</cx:pt>
          <cx:pt idx="1872">117700</cx:pt>
          <cx:pt idx="1873">130500</cx:pt>
          <cx:pt idx="1874">115000</cx:pt>
          <cx:pt idx="1875">85000</cx:pt>
          <cx:pt idx="1876">116500</cx:pt>
          <cx:pt idx="1877">87500</cx:pt>
          <cx:pt idx="1878">126000</cx:pt>
          <cx:pt idx="1879">101000</cx:pt>
          <cx:pt idx="1880">105000</cx:pt>
          <cx:pt idx="1881">52200</cx:pt>
          <cx:pt idx="1882">105000</cx:pt>
          <cx:pt idx="1883">132500</cx:pt>
          <cx:pt idx="1884">105000</cx:pt>
          <cx:pt idx="1885">58000</cx:pt>
          <cx:pt idx="1886">141000</cx:pt>
          <cx:pt idx="1887">130000</cx:pt>
          <cx:pt idx="1888">120000</cx:pt>
          <cx:pt idx="1889">113750</cx:pt>
          <cx:pt idx="1890">115000</cx:pt>
          <cx:pt idx="1891">72500</cx:pt>
          <cx:pt idx="1892">173000</cx:pt>
          <cx:pt idx="1893">129000</cx:pt>
          <cx:pt idx="1894">115000</cx:pt>
          <cx:pt idx="1895">124000</cx:pt>
          <cx:pt idx="1896">62000</cx:pt>
          <cx:pt idx="1897">80500</cx:pt>
          <cx:pt idx="1898">95000</cx:pt>
          <cx:pt idx="1899">156000</cx:pt>
          <cx:pt idx="1900">105000</cx:pt>
          <cx:pt idx="1901">112000</cx:pt>
          <cx:pt idx="1902">85000</cx:pt>
          <cx:pt idx="1903">89000</cx:pt>
          <cx:pt idx="1904">98400</cx:pt>
          <cx:pt idx="1905">130000</cx:pt>
          <cx:pt idx="1906">130000</cx:pt>
          <cx:pt idx="1907">125000</cx:pt>
          <cx:pt idx="1908">117950</cx:pt>
          <cx:pt idx="1909">53000</cx:pt>
          <cx:pt idx="1910">155000</cx:pt>
          <cx:pt idx="1911">76000</cx:pt>
          <cx:pt idx="1912">141000</cx:pt>
          <cx:pt idx="1913">34950</cx:pt>
          <cx:pt idx="1914">135000</cx:pt>
          <cx:pt idx="1915">124950</cx:pt>
          <cx:pt idx="1916">150000</cx:pt>
          <cx:pt idx="1917">122000</cx:pt>
          <cx:pt idx="1918">148000</cx:pt>
          <cx:pt idx="1919">125000</cx:pt>
          <cx:pt idx="1920">125000</cx:pt>
          <cx:pt idx="1921">98999</cx:pt>
          <cx:pt idx="1922">72500</cx:pt>
          <cx:pt idx="1923">76000</cx:pt>
          <cx:pt idx="1924">185000</cx:pt>
          <cx:pt idx="1925">102000</cx:pt>
          <cx:pt idx="1926">141000</cx:pt>
          <cx:pt idx="1927">112000</cx:pt>
          <cx:pt idx="1928">93000</cx:pt>
          <cx:pt idx="1929">215000</cx:pt>
          <cx:pt idx="1930">100000</cx:pt>
          <cx:pt idx="1931">250000</cx:pt>
          <cx:pt idx="1932">120000</cx:pt>
          <cx:pt idx="1933">87000</cx:pt>
          <cx:pt idx="1934">85000</cx:pt>
          <cx:pt idx="1935">92500</cx:pt>
          <cx:pt idx="1936">141000</cx:pt>
          <cx:pt idx="1937">158000</cx:pt>
          <cx:pt idx="1938">110000</cx:pt>
          <cx:pt idx="1939">120000</cx:pt>
          <cx:pt idx="1940">150000</cx:pt>
          <cx:pt idx="1941">230000</cx:pt>
          <cx:pt idx="1942">75000</cx:pt>
          <cx:pt idx="1943">113000</cx:pt>
          <cx:pt idx="1944">355000</cx:pt>
          <cx:pt idx="1945">127000</cx:pt>
          <cx:pt idx="1946">121600</cx:pt>
          <cx:pt idx="1947">225000</cx:pt>
          <cx:pt idx="1948">108000</cx:pt>
          <cx:pt idx="1949">129000</cx:pt>
          <cx:pt idx="1950">130000</cx:pt>
          <cx:pt idx="1951">125500</cx:pt>
          <cx:pt idx="1952">100000</cx:pt>
          <cx:pt idx="1953">102000</cx:pt>
          <cx:pt idx="1954">315000</cx:pt>
          <cx:pt idx="1955">187500</cx:pt>
          <cx:pt idx="1956">115000</cx:pt>
          <cx:pt idx="1957">179500</cx:pt>
          <cx:pt idx="1958">165000</cx:pt>
          <cx:pt idx="1959">80500</cx:pt>
          <cx:pt idx="1960">123000</cx:pt>
          <cx:pt idx="1961">230000</cx:pt>
          <cx:pt idx="1962">190000</cx:pt>
          <cx:pt idx="1963">146500</cx:pt>
          <cx:pt idx="1964">161500</cx:pt>
          <cx:pt idx="1965">160000</cx:pt>
          <cx:pt idx="1966">155000</cx:pt>
          <cx:pt idx="1967">130000</cx:pt>
          <cx:pt idx="1968">175000</cx:pt>
          <cx:pt idx="1969">135000</cx:pt>
          <cx:pt idx="1970">142000</cx:pt>
          <cx:pt idx="1971">117500</cx:pt>
          <cx:pt idx="1972">210000</cx:pt>
          <cx:pt idx="1973">136000</cx:pt>
          <cx:pt idx="1974">196000</cx:pt>
          <cx:pt idx="1975">185000</cx:pt>
          <cx:pt idx="1976">77500</cx:pt>
          <cx:pt idx="1977">89000</cx:pt>
          <cx:pt idx="1978">95000</cx:pt>
          <cx:pt idx="1979">27500</cx:pt>
          <cx:pt idx="1980">135000</cx:pt>
          <cx:pt idx="1981">185000</cx:pt>
          <cx:pt idx="1982">345000</cx:pt>
          <cx:pt idx="1983">247000</cx:pt>
          <cx:pt idx="1984">114500</cx:pt>
          <cx:pt idx="1985">162500</cx:pt>
          <cx:pt idx="1986">118000</cx:pt>
          <cx:pt idx="1987">192500</cx:pt>
          <cx:pt idx="1988">247500</cx:pt>
          <cx:pt idx="1989">319500</cx:pt>
          <cx:pt idx="1990">124000</cx:pt>
          <cx:pt idx="1991">190000</cx:pt>
          <cx:pt idx="1992">270000</cx:pt>
          <cx:pt idx="1993">241000</cx:pt>
          <cx:pt idx="1994">660000</cx:pt>
          <cx:pt idx="1995">254750</cx:pt>
          <cx:pt idx="1996">162000</cx:pt>
          <cx:pt idx="1997">80000</cx:pt>
          <cx:pt idx="1998">96500</cx:pt>
          <cx:pt idx="1999">124950</cx:pt>
          <cx:pt idx="2000">110000</cx:pt>
          <cx:pt idx="2001">110000</cx:pt>
          <cx:pt idx="2002">83500</cx:pt>
          <cx:pt idx="2003">104950</cx:pt>
          <cx:pt idx="2004">115000</cx:pt>
          <cx:pt idx="2005">72000</cx:pt>
          <cx:pt idx="2006">167500</cx:pt>
          <cx:pt idx="2007">249995</cx:pt>
          <cx:pt idx="2008">249995</cx:pt>
          <cx:pt idx="2009">169950</cx:pt>
          <cx:pt idx="2010">148000</cx:pt>
          <cx:pt idx="2011">121000</cx:pt>
          <cx:pt idx="2012">97500</cx:pt>
          <cx:pt idx="2013">140000</cx:pt>
          <cx:pt idx="2014">200000</cx:pt>
          <cx:pt idx="2015">112000</cx:pt>
          <cx:pt idx="2016">115000</cx:pt>
          <cx:pt idx="2017">121000</cx:pt>
          <cx:pt idx="2018">197500</cx:pt>
          <cx:pt idx="2019">140000</cx:pt>
          <cx:pt idx="2020">107000</cx:pt>
          <cx:pt idx="2021">235000</cx:pt>
          <cx:pt idx="2022">220000</cx:pt>
          <cx:pt idx="2023">230000</cx:pt>
          <cx:pt idx="2024">92000</cx:pt>
          <cx:pt idx="2025">122500</cx:pt>
          <cx:pt idx="2026">140000</cx:pt>
          <cx:pt idx="2027">128700</cx:pt>
          <cx:pt idx="2028">191000</cx:pt>
          <cx:pt idx="2029">129900</cx:pt>
          <cx:pt idx="2030">116400</cx:pt>
          <cx:pt idx="2031">297000</cx:pt>
          <cx:pt idx="2032">162000</cx:pt>
          <cx:pt idx="2033">150000</cx:pt>
          <cx:pt idx="2034">115000</cx:pt>
          <cx:pt idx="2035">225000</cx:pt>
          <cx:pt idx="2036">125000</cx:pt>
          <cx:pt idx="2037">76500</cx:pt>
          <cx:pt idx="2038">467500</cx:pt>
          <cx:pt idx="2039">362000</cx:pt>
          <cx:pt idx="2040">343500</cx:pt>
          <cx:pt idx="2041">445000</cx:pt>
          <cx:pt idx="2042">430000</cx:pt>
          <cx:pt idx="2043">462500</cx:pt>
          <cx:pt idx="2044">325000</cx:pt>
          <cx:pt idx="2045">400000</cx:pt>
          <cx:pt idx="2046">205000</cx:pt>
          <cx:pt idx="2047">172000</cx:pt>
          <cx:pt idx="2048">149500</cx:pt>
          <cx:pt idx="2049">60000</cx:pt>
          <cx:pt idx="2050">104500</cx:pt>
          <cx:pt idx="2051">98000</cx:pt>
          <cx:pt idx="2052">72000</cx:pt>
          <cx:pt idx="2053">139500</cx:pt>
          <cx:pt idx="2054">96000</cx:pt>
          <cx:pt idx="2055">445000</cx:pt>
          <cx:pt idx="2056">430000</cx:pt>
          <cx:pt idx="2057">319500</cx:pt>
          <cx:pt idx="2058">410000</cx:pt>
          <cx:pt idx="2059">375000</cx:pt>
          <cx:pt idx="2060">197500</cx:pt>
          <cx:pt idx="2061">335000</cx:pt>
          <cx:pt idx="2062">430000</cx:pt>
          <cx:pt idx="2063">96500</cx:pt>
          <cx:pt idx="2064">345000</cx:pt>
          <cx:pt idx="2065">230000</cx:pt>
          <cx:pt idx="2066">445000</cx:pt>
          <cx:pt idx="2067">545000</cx:pt>
          <cx:pt idx="2068">462500</cx:pt>
          <cx:pt idx="2069">335000</cx:pt>
          <cx:pt idx="2070">445000</cx:pt>
          <cx:pt idx="2071">335000</cx:pt>
          <cx:pt idx="2072">100000</cx:pt>
          <cx:pt idx="2073">462500</cx:pt>
          <cx:pt idx="2074">120000</cx:pt>
          <cx:pt idx="2075">445000</cx:pt>
          <cx:pt idx="2076">185000</cx:pt>
          <cx:pt idx="2077">175000</cx:pt>
          <cx:pt idx="2078">210000</cx:pt>
          <cx:pt idx="2079">85000</cx:pt>
          <cx:pt idx="2080">142000</cx:pt>
          <cx:pt idx="2081">99500</cx:pt>
          <cx:pt idx="2082">110000</cx:pt>
          <cx:pt idx="2083">85000</cx:pt>
          <cx:pt idx="2084">98500</cx:pt>
          <cx:pt idx="2085">202000</cx:pt>
          <cx:pt idx="2086">109950</cx:pt>
          <cx:pt idx="2087">171000</cx:pt>
          <cx:pt idx="2088">166500</cx:pt>
          <cx:pt idx="2089">87475</cx:pt>
          <cx:pt idx="2090">48000</cx:pt>
          <cx:pt idx="2091">96000</cx:pt>
          <cx:pt idx="2092">76000</cx:pt>
          <cx:pt idx="2093">84000</cx:pt>
          <cx:pt idx="2094">150000</cx:pt>
          <cx:pt idx="2095">100000</cx:pt>
          <cx:pt idx="2096">61500</cx:pt>
          <cx:pt idx="2097">250000</cx:pt>
          <cx:pt idx="2098">59000</cx:pt>
          <cx:pt idx="2099">87500</cx:pt>
          <cx:pt idx="2100">163000</cx:pt>
          <cx:pt idx="2101">84000</cx:pt>
          <cx:pt idx="2102">152500</cx:pt>
          <cx:pt idx="2103">68000</cx:pt>
          <cx:pt idx="2104">214000</cx:pt>
          <cx:pt idx="2105">94000</cx:pt>
          <cx:pt idx="2106">65000</cx:pt>
          <cx:pt idx="2107">217500</cx:pt>
          <cx:pt idx="2108">132500</cx:pt>
          <cx:pt idx="2109">310000</cx:pt>
          <cx:pt idx="2110">175000</cx:pt>
          <cx:pt idx="2111">122000</cx:pt>
          <cx:pt idx="2112">170000</cx:pt>
          <cx:pt idx="2113">87500</cx:pt>
          <cx:pt idx="2114">125000</cx:pt>
          <cx:pt idx="2115">109950</cx:pt>
          <cx:pt idx="2116">112000</cx:pt>
          <cx:pt idx="2117">485000</cx:pt>
          <cx:pt idx="2118">210000</cx:pt>
          <cx:pt idx="2119">132000</cx:pt>
          <cx:pt idx="2120">161500</cx:pt>
          <cx:pt idx="2121">91000</cx:pt>
          <cx:pt idx="2122">98500</cx:pt>
          <cx:pt idx="2123">54000</cx:pt>
          <cx:pt idx="2124">171000</cx:pt>
          <cx:pt idx="2125">270000</cx:pt>
          <cx:pt idx="2126">75000</cx:pt>
          <cx:pt idx="2127">90000</cx:pt>
          <cx:pt idx="2128">135000</cx:pt>
          <cx:pt idx="2129">63000</cx:pt>
          <cx:pt idx="2130">143500</cx:pt>
          <cx:pt idx="2131">105000</cx:pt>
          <cx:pt idx="2132">174950</cx:pt>
          <cx:pt idx="2133">185000</cx:pt>
          <cx:pt idx="2134">158000</cx:pt>
          <cx:pt idx="2135">165000</cx:pt>
          <cx:pt idx="2136">195000</cx:pt>
          <cx:pt idx="2137">88000</cx:pt>
          <cx:pt idx="2138">210000</cx:pt>
          <cx:pt idx="2139">134000</cx:pt>
          <cx:pt idx="2140">125000</cx:pt>
          <cx:pt idx="2141">67000</cx:pt>
          <cx:pt idx="2142">182000</cx:pt>
          <cx:pt idx="2143">195000</cx:pt>
          <cx:pt idx="2144">158000</cx:pt>
          <cx:pt idx="2145">96000</cx:pt>
          <cx:pt idx="2146">445000</cx:pt>
          <cx:pt idx="2147">85000</cx:pt>
          <cx:pt idx="2148">199950</cx:pt>
          <cx:pt idx="2149">85000</cx:pt>
          <cx:pt idx="2150">76500</cx:pt>
          <cx:pt idx="2151">236000</cx:pt>
          <cx:pt idx="2152">102000</cx:pt>
          <cx:pt idx="2153">112000</cx:pt>
          <cx:pt idx="2154">170000</cx:pt>
          <cx:pt idx="2155">110000</cx:pt>
          <cx:pt idx="2156">165000</cx:pt>
          <cx:pt idx="2157">82500</cx:pt>
          <cx:pt idx="2158">125000</cx:pt>
          <cx:pt idx="2159">83000</cx:pt>
          <cx:pt idx="2160">60500</cx:pt>
          <cx:pt idx="2161">230000</cx:pt>
          <cx:pt idx="2162">125000</cx:pt>
          <cx:pt idx="2163">227500</cx:pt>
          <cx:pt idx="2164">81500</cx:pt>
          <cx:pt idx="2165">102500</cx:pt>
          <cx:pt idx="2166">95000</cx:pt>
          <cx:pt idx="2167">150000</cx:pt>
          <cx:pt idx="2168">167000</cx:pt>
          <cx:pt idx="2169">174000</cx:pt>
          <cx:pt idx="2170">250000</cx:pt>
          <cx:pt idx="2171">160000</cx:pt>
          <cx:pt idx="2172">120000</cx:pt>
          <cx:pt idx="2173">90000</cx:pt>
          <cx:pt idx="2174">122500</cx:pt>
          <cx:pt idx="2175">165000</cx:pt>
          <cx:pt idx="2176">212950</cx:pt>
          <cx:pt idx="2177">90000</cx:pt>
          <cx:pt idx="2178">120000</cx:pt>
          <cx:pt idx="2179">250000</cx:pt>
          <cx:pt idx="2180">73000</cx:pt>
          <cx:pt idx="2181">69000</cx:pt>
          <cx:pt idx="2182">170000</cx:pt>
          <cx:pt idx="2183">160000</cx:pt>
          <cx:pt idx="2184">178000</cx:pt>
          <cx:pt idx="2185">122000</cx:pt>
          <cx:pt idx="2186">124950</cx:pt>
          <cx:pt idx="2187">62000</cx:pt>
          <cx:pt idx="2188">113000</cx:pt>
          <cx:pt idx="2189">220000</cx:pt>
          <cx:pt idx="2190">137000</cx:pt>
          <cx:pt idx="2191">84000</cx:pt>
          <cx:pt idx="2192">74950</cx:pt>
          <cx:pt idx="2193">99500</cx:pt>
          <cx:pt idx="2194">323000</cx:pt>
          <cx:pt idx="2195">75950</cx:pt>
          <cx:pt idx="2196">118000</cx:pt>
          <cx:pt idx="2197">328000</cx:pt>
          <cx:pt idx="2198">70950</cx:pt>
          <cx:pt idx="2199">375000</cx:pt>
          <cx:pt idx="2200">147000</cx:pt>
          <cx:pt idx="2201">118000</cx:pt>
          <cx:pt idx="2202">120000</cx:pt>
          <cx:pt idx="2203">500000</cx:pt>
          <cx:pt idx="2204">328000</cx:pt>
          <cx:pt idx="2205">123000</cx:pt>
          <cx:pt idx="2206">112000</cx:pt>
          <cx:pt idx="2207">108000</cx:pt>
          <cx:pt idx="2208">155500</cx:pt>
          <cx:pt idx="2209">165000</cx:pt>
          <cx:pt idx="2210">80500</cx:pt>
          <cx:pt idx="2211">135000</cx:pt>
          <cx:pt idx="2212">1450000</cx:pt>
          <cx:pt idx="2213">79000</cx:pt>
          <cx:pt idx="2214">78000</cx:pt>
          <cx:pt idx="2215">75000</cx:pt>
          <cx:pt idx="2216">95000</cx:pt>
          <cx:pt idx="2217">75000</cx:pt>
          <cx:pt idx="2218">64000</cx:pt>
          <cx:pt idx="2219">80500</cx:pt>
          <cx:pt idx="2220">245000</cx:pt>
          <cx:pt idx="2221">60000</cx:pt>
          <cx:pt idx="2222">55250</cx:pt>
          <cx:pt idx="2223">111000</cx:pt>
          <cx:pt idx="2224">167500</cx:pt>
          <cx:pt idx="2225">155000</cx:pt>
          <cx:pt idx="2226">320000</cx:pt>
          <cx:pt idx="2227">107000</cx:pt>
          <cx:pt idx="2228">41500</cx:pt>
          <cx:pt idx="2229">117000</cx:pt>
          <cx:pt idx="2230">121000</cx:pt>
          <cx:pt idx="2231">101995</cx:pt>
          <cx:pt idx="2232">120000</cx:pt>
          <cx:pt idx="2233">210000</cx:pt>
          <cx:pt idx="2234">218000</cx:pt>
          <cx:pt idx="2235">72000</cx:pt>
          <cx:pt idx="2236">100000</cx:pt>
          <cx:pt idx="2237">92000</cx:pt>
          <cx:pt idx="2238">145000</cx:pt>
          <cx:pt idx="2239">125000</cx:pt>
          <cx:pt idx="2240">117000</cx:pt>
          <cx:pt idx="2241">78000</cx:pt>
          <cx:pt idx="2242">168000</cx:pt>
          <cx:pt idx="2243">98000</cx:pt>
          <cx:pt idx="2244">72000</cx:pt>
          <cx:pt idx="2245">72000</cx:pt>
          <cx:pt idx="2246">131000</cx:pt>
          <cx:pt idx="2247">130000</cx:pt>
          <cx:pt idx="2248">72000</cx:pt>
          <cx:pt idx="2249">62000</cx:pt>
          <cx:pt idx="2250">56500</cx:pt>
          <cx:pt idx="2251">128500</cx:pt>
          <cx:pt idx="2252">98000</cx:pt>
          <cx:pt idx="2253">40000</cx:pt>
          <cx:pt idx="2254">90000</cx:pt>
          <cx:pt idx="2255">105500</cx:pt>
          <cx:pt idx="2256">62000</cx:pt>
          <cx:pt idx="2257">56500</cx:pt>
          <cx:pt idx="2258">65000</cx:pt>
          <cx:pt idx="2259">100000</cx:pt>
          <cx:pt idx="2260">157000</cx:pt>
          <cx:pt idx="2261">127500</cx:pt>
          <cx:pt idx="2262">116250</cx:pt>
          <cx:pt idx="2263">84000</cx:pt>
          <cx:pt idx="2264">97000</cx:pt>
          <cx:pt idx="2265">108000</cx:pt>
          <cx:pt idx="2266">117000</cx:pt>
          <cx:pt idx="2267">145000</cx:pt>
          <cx:pt idx="2268">89000</cx:pt>
          <cx:pt idx="2269">165000</cx:pt>
          <cx:pt idx="2270">88000</cx:pt>
          <cx:pt idx="2271">267500</cx:pt>
          <cx:pt idx="2272">95000</cx:pt>
          <cx:pt idx="2273">550000</cx:pt>
          <cx:pt idx="2274">580000</cx:pt>
          <cx:pt idx="2275">109250</cx:pt>
          <cx:pt idx="2276">180000</cx:pt>
          <cx:pt idx="2277">108950</cx:pt>
          <cx:pt idx="2278">250000</cx:pt>
          <cx:pt idx="2279">415000</cx:pt>
          <cx:pt idx="2280">228000</cx:pt>
          <cx:pt idx="2281">100000</cx:pt>
          <cx:pt idx="2282">80000</cx:pt>
          <cx:pt idx="2283">475000</cx:pt>
          <cx:pt idx="2284">135000</cx:pt>
          <cx:pt idx="2285">142000</cx:pt>
          <cx:pt idx="2286">132000</cx:pt>
          <cx:pt idx="2287">135000</cx:pt>
          <cx:pt idx="2288">205000</cx:pt>
          <cx:pt idx="2289">80000</cx:pt>
          <cx:pt idx="2290">121000</cx:pt>
          <cx:pt idx="2291">85000</cx:pt>
          <cx:pt idx="2292">108000</cx:pt>
          <cx:pt idx="2293">210000</cx:pt>
          <cx:pt idx="2294">85000</cx:pt>
          <cx:pt idx="2295">85000</cx:pt>
          <cx:pt idx="2296">335000</cx:pt>
          <cx:pt idx="2297">152500</cx:pt>
          <cx:pt idx="2298">116500</cx:pt>
          <cx:pt idx="2299">175000</cx:pt>
          <cx:pt idx="2300">48000</cx:pt>
          <cx:pt idx="2301">48000</cx:pt>
          <cx:pt idx="2302">120000</cx:pt>
          <cx:pt idx="2303">48000</cx:pt>
          <cx:pt idx="2304">85500</cx:pt>
          <cx:pt idx="2305">160000</cx:pt>
          <cx:pt idx="2306">110000</cx:pt>
          <cx:pt idx="2307">90000</cx:pt>
          <cx:pt idx="2308">149950</cx:pt>
          <cx:pt idx="2309">62500</cx:pt>
          <cx:pt idx="2310">103000</cx:pt>
          <cx:pt idx="2311">87000</cx:pt>
          <cx:pt idx="2312">36000</cx:pt>
          <cx:pt idx="2313">88000</cx:pt>
          <cx:pt idx="2314">92500</cx:pt>
          <cx:pt idx="2315">113750</cx:pt>
          <cx:pt idx="2316">75000</cx:pt>
          <cx:pt idx="2317">162000</cx:pt>
          <cx:pt idx="2318">67450</cx:pt>
          <cx:pt idx="2319">110000</cx:pt>
          <cx:pt idx="2320">92500</cx:pt>
          <cx:pt idx="2321">75000</cx:pt>
          <cx:pt idx="2322">200000</cx:pt>
          <cx:pt idx="2323">90000</cx:pt>
          <cx:pt idx="2324">115000</cx:pt>
          <cx:pt idx="2325">140000</cx:pt>
          <cx:pt idx="2326">71500</cx:pt>
          <cx:pt idx="2327">92000</cx:pt>
          <cx:pt idx="2328">75600</cx:pt>
          <cx:pt idx="2329">59950</cx:pt>
          <cx:pt idx="2330">96000</cx:pt>
          <cx:pt idx="2331">129950</cx:pt>
          <cx:pt idx="2332">80500</cx:pt>
          <cx:pt idx="2333">55000</cx:pt>
          <cx:pt idx="2334">187500</cx:pt>
          <cx:pt idx="2335">185000</cx:pt>
          <cx:pt idx="2336">62000</cx:pt>
          <cx:pt idx="2337">120000</cx:pt>
          <cx:pt idx="2338">80000</cx:pt>
          <cx:pt idx="2339">300000</cx:pt>
          <cx:pt idx="2340">195000</cx:pt>
          <cx:pt idx="2341">111500</cx:pt>
          <cx:pt idx="2342">45000</cx:pt>
          <cx:pt idx="2343">82500</cx:pt>
          <cx:pt idx="2344">53000</cx:pt>
          <cx:pt idx="2345">190000</cx:pt>
          <cx:pt idx="2346">270000</cx:pt>
          <cx:pt idx="2347">250000</cx:pt>
          <cx:pt idx="2348">310000</cx:pt>
          <cx:pt idx="2349">235000</cx:pt>
          <cx:pt idx="2350">148000</cx:pt>
          <cx:pt idx="2351">105000</cx:pt>
          <cx:pt idx="2352">247000</cx:pt>
          <cx:pt idx="2353">412000</cx:pt>
          <cx:pt idx="2354">130000</cx:pt>
          <cx:pt idx="2355">116500</cx:pt>
          <cx:pt idx="2356">88000</cx:pt>
          <cx:pt idx="2357">146500</cx:pt>
          <cx:pt idx="2358">131000</cx:pt>
          <cx:pt idx="2359">117000</cx:pt>
          <cx:pt idx="2360">89000</cx:pt>
          <cx:pt idx="2361">270000</cx:pt>
          <cx:pt idx="2362">110000</cx:pt>
          <cx:pt idx="2363">144000</cx:pt>
          <cx:pt idx="2364">102500</cx:pt>
          <cx:pt idx="2365">140000</cx:pt>
          <cx:pt idx="2366">170000</cx:pt>
          <cx:pt idx="2367">70000</cx:pt>
          <cx:pt idx="2368">102000</cx:pt>
          <cx:pt idx="2369">145000</cx:pt>
          <cx:pt idx="2370">945000</cx:pt>
          <cx:pt idx="2371">95000</cx:pt>
          <cx:pt idx="2372">243750</cx:pt>
          <cx:pt idx="2373">140385</cx:pt>
          <cx:pt idx="2374">100000</cx:pt>
          <cx:pt idx="2375">112500</cx:pt>
          <cx:pt idx="2376">125000</cx:pt>
          <cx:pt idx="2377">165000</cx:pt>
          <cx:pt idx="2378">115000</cx:pt>
          <cx:pt idx="2379">125000</cx:pt>
          <cx:pt idx="2380">155000</cx:pt>
          <cx:pt idx="2381">81000</cx:pt>
          <cx:pt idx="2382">148000</cx:pt>
          <cx:pt idx="2383">66995</cx:pt>
          <cx:pt idx="2384">86000</cx:pt>
          <cx:pt idx="2385">111500</cx:pt>
          <cx:pt idx="2386">125000</cx:pt>
          <cx:pt idx="2387">123000</cx:pt>
          <cx:pt idx="2388">100000</cx:pt>
          <cx:pt idx="2389">120000</cx:pt>
          <cx:pt idx="2390">98000</cx:pt>
          <cx:pt idx="2391">114000</cx:pt>
          <cx:pt idx="2392">118500</cx:pt>
          <cx:pt idx="2393">54000</cx:pt>
          <cx:pt idx="2394">234950</cx:pt>
          <cx:pt idx="2395">75000</cx:pt>
          <cx:pt idx="2396">220000</cx:pt>
          <cx:pt idx="2397">139000</cx:pt>
          <cx:pt idx="2398">85000</cx:pt>
          <cx:pt idx="2399">93500</cx:pt>
          <cx:pt idx="2400">139000</cx:pt>
          <cx:pt idx="2401">109950</cx:pt>
          <cx:pt idx="2402">75000</cx:pt>
          <cx:pt idx="2403">130000</cx:pt>
          <cx:pt idx="2404">77000</cx:pt>
          <cx:pt idx="2405">81000</cx:pt>
          <cx:pt idx="2406">169000</cx:pt>
          <cx:pt idx="2407">135000</cx:pt>
          <cx:pt idx="2408">85000</cx:pt>
          <cx:pt idx="2409">80000</cx:pt>
          <cx:pt idx="2410">70000</cx:pt>
          <cx:pt idx="2411">95000</cx:pt>
          <cx:pt idx="2412">92500</cx:pt>
          <cx:pt idx="2413">85000</cx:pt>
          <cx:pt idx="2414">139000</cx:pt>
          <cx:pt idx="2415">99000</cx:pt>
          <cx:pt idx="2416">111500</cx:pt>
          <cx:pt idx="2417">92500</cx:pt>
          <cx:pt idx="2418">62000</cx:pt>
          <cx:pt idx="2419">107950</cx:pt>
          <cx:pt idx="2420">125000</cx:pt>
          <cx:pt idx="2421">120000</cx:pt>
          <cx:pt idx="2422">113500</cx:pt>
          <cx:pt idx="2423">130000</cx:pt>
          <cx:pt idx="2424">150000</cx:pt>
          <cx:pt idx="2425">82000</cx:pt>
          <cx:pt idx="2426">58500</cx:pt>
          <cx:pt idx="2427">86000</cx:pt>
          <cx:pt idx="2428">76500</cx:pt>
          <cx:pt idx="2429">115000</cx:pt>
          <cx:pt idx="2430">155000</cx:pt>
          <cx:pt idx="2431">280000</cx:pt>
          <cx:pt idx="2432">90000</cx:pt>
          <cx:pt idx="2433">149500</cx:pt>
          <cx:pt idx="2434">179995</cx:pt>
          <cx:pt idx="2435">92000</cx:pt>
          <cx:pt idx="2436">115000</cx:pt>
          <cx:pt idx="2437">47000</cx:pt>
          <cx:pt idx="2438">120000</cx:pt>
          <cx:pt idx="2439">79000</cx:pt>
          <cx:pt idx="2440">100000</cx:pt>
          <cx:pt idx="2441">92000</cx:pt>
          <cx:pt idx="2442">145000</cx:pt>
          <cx:pt idx="2443">130000</cx:pt>
          <cx:pt idx="2444">103000</cx:pt>
          <cx:pt idx="2445">150000</cx:pt>
          <cx:pt idx="2446">80000</cx:pt>
          <cx:pt idx="2447">148000</cx:pt>
          <cx:pt idx="2448">158000</cx:pt>
          <cx:pt idx="2449">120000</cx:pt>
          <cx:pt idx="2450">115000</cx:pt>
          <cx:pt idx="2451">158000</cx:pt>
          <cx:pt idx="2452">121000</cx:pt>
          <cx:pt idx="2453">80000</cx:pt>
          <cx:pt idx="2454">79950</cx:pt>
          <cx:pt idx="2455">80000</cx:pt>
          <cx:pt idx="2456">77000</cx:pt>
          <cx:pt idx="2457">320000</cx:pt>
          <cx:pt idx="2458">137000</cx:pt>
          <cx:pt idx="2459">315000</cx:pt>
          <cx:pt idx="2460">111100</cx:pt>
          <cx:pt idx="2461">122500</cx:pt>
          <cx:pt idx="2462">170000</cx:pt>
          <cx:pt idx="2463">120000</cx:pt>
          <cx:pt idx="2464">85000</cx:pt>
          <cx:pt idx="2465">105000</cx:pt>
          <cx:pt idx="2466">91000</cx:pt>
          <cx:pt idx="2467">102500</cx:pt>
          <cx:pt idx="2468">80000</cx:pt>
          <cx:pt idx="2469">116000</cx:pt>
          <cx:pt idx="2470">135950</cx:pt>
          <cx:pt idx="2471">118500</cx:pt>
          <cx:pt idx="2472">249995</cx:pt>
          <cx:pt idx="2473">114000</cx:pt>
          <cx:pt idx="2474">195000</cx:pt>
          <cx:pt idx="2475">98000</cx:pt>
          <cx:pt idx="2476">115000</cx:pt>
          <cx:pt idx="2477">107000</cx:pt>
          <cx:pt idx="2478">115000</cx:pt>
          <cx:pt idx="2479">110000</cx:pt>
          <cx:pt idx="2480">120000</cx:pt>
          <cx:pt idx="2481">82000</cx:pt>
          <cx:pt idx="2482">92500</cx:pt>
          <cx:pt idx="2483">100000</cx:pt>
          <cx:pt idx="2484">80000</cx:pt>
          <cx:pt idx="2485">98000</cx:pt>
          <cx:pt idx="2486">172500</cx:pt>
          <cx:pt idx="2487">139500</cx:pt>
          <cx:pt idx="2488">142500</cx:pt>
          <cx:pt idx="2489">120000</cx:pt>
          <cx:pt idx="2490">207801</cx:pt>
          <cx:pt idx="2491">137500</cx:pt>
          <cx:pt idx="2492">66995</cx:pt>
          <cx:pt idx="2493">220000</cx:pt>
          <cx:pt idx="2494">124000</cx:pt>
          <cx:pt idx="2495">87000</cx:pt>
          <cx:pt idx="2496">107500</cx:pt>
          <cx:pt idx="2497">285000</cx:pt>
          <cx:pt idx="2498">52000</cx:pt>
          <cx:pt idx="2499">112500</cx:pt>
          <cx:pt idx="2500">146000</cx:pt>
          <cx:pt idx="2501">147000</cx:pt>
          <cx:pt idx="2502">60000</cx:pt>
          <cx:pt idx="2503">80000</cx:pt>
          <cx:pt idx="2504">82500</cx:pt>
          <cx:pt idx="2505">207500</cx:pt>
          <cx:pt idx="2506">87500</cx:pt>
          <cx:pt idx="2507">80000</cx:pt>
          <cx:pt idx="2508">140000</cx:pt>
          <cx:pt idx="2509">92000</cx:pt>
          <cx:pt idx="2510">92000</cx:pt>
          <cx:pt idx="2511">170000</cx:pt>
          <cx:pt idx="2512">101070</cx:pt>
          <cx:pt idx="2513">124000</cx:pt>
          <cx:pt idx="2514">90000</cx:pt>
          <cx:pt idx="2515">90000</cx:pt>
          <cx:pt idx="2516">147500</cx:pt>
          <cx:pt idx="2517">85000</cx:pt>
          <cx:pt idx="2518">110000</cx:pt>
          <cx:pt idx="2519">82000</cx:pt>
          <cx:pt idx="2520">90000</cx:pt>
          <cx:pt idx="2521">205000</cx:pt>
          <cx:pt idx="2522">88000</cx:pt>
          <cx:pt idx="2523">125000</cx:pt>
          <cx:pt idx="2524">123500</cx:pt>
          <cx:pt idx="2525">149950</cx:pt>
          <cx:pt idx="2526">134000</cx:pt>
          <cx:pt idx="2527">145000</cx:pt>
          <cx:pt idx="2528">117500</cx:pt>
          <cx:pt idx="2529">123500</cx:pt>
          <cx:pt idx="2530">191000</cx:pt>
          <cx:pt idx="2531">50000</cx:pt>
          <cx:pt idx="2532">125000</cx:pt>
          <cx:pt idx="2533">153000</cx:pt>
          <cx:pt idx="2534">160000</cx:pt>
          <cx:pt idx="2535">420000</cx:pt>
          <cx:pt idx="2536">193000</cx:pt>
          <cx:pt idx="2537">165000</cx:pt>
          <cx:pt idx="2538">132000</cx:pt>
          <cx:pt idx="2539">105000</cx:pt>
          <cx:pt idx="2540">101950</cx:pt>
          <cx:pt idx="2541">249000</cx:pt>
          <cx:pt idx="2542">106000</cx:pt>
          <cx:pt idx="2543">100000</cx:pt>
          <cx:pt idx="2544">118950</cx:pt>
          <cx:pt idx="2545">170000</cx:pt>
          <cx:pt idx="2546">153000</cx:pt>
          <cx:pt idx="2547">108000</cx:pt>
          <cx:pt idx="2548">132500</cx:pt>
          <cx:pt idx="2549">320000</cx:pt>
          <cx:pt idx="2550">273173</cx:pt>
          <cx:pt idx="2551">132000</cx:pt>
          <cx:pt idx="2552">250000</cx:pt>
          <cx:pt idx="2553">120000</cx:pt>
          <cx:pt idx="2554">120950</cx:pt>
          <cx:pt idx="2555">105000</cx:pt>
          <cx:pt idx="2556">160000</cx:pt>
          <cx:pt idx="2557">173000</cx:pt>
          <cx:pt idx="2558">87000</cx:pt>
          <cx:pt idx="2559">89950</cx:pt>
          <cx:pt idx="2560">165000</cx:pt>
          <cx:pt idx="2561">110000</cx:pt>
          <cx:pt idx="2562">80000</cx:pt>
          <cx:pt idx="2563">60000</cx:pt>
          <cx:pt idx="2564">29500</cx:pt>
          <cx:pt idx="2565">120000</cx:pt>
          <cx:pt idx="2566">85000</cx:pt>
          <cx:pt idx="2567">117500</cx:pt>
          <cx:pt idx="2568">65000</cx:pt>
          <cx:pt idx="2569">157660</cx:pt>
          <cx:pt idx="2570">75000</cx:pt>
          <cx:pt idx="2571">93000</cx:pt>
          <cx:pt idx="2572">135000</cx:pt>
          <cx:pt idx="2573">87500</cx:pt>
          <cx:pt idx="2574">85000</cx:pt>
          <cx:pt idx="2575">92000</cx:pt>
          <cx:pt idx="2576">215000</cx:pt>
          <cx:pt idx="2577">124000</cx:pt>
          <cx:pt idx="2578">105000</cx:pt>
          <cx:pt idx="2579">156000</cx:pt>
          <cx:pt idx="2580">229000</cx:pt>
          <cx:pt idx="2581">285000</cx:pt>
          <cx:pt idx="2582">135000</cx:pt>
          <cx:pt idx="2583">87999</cx:pt>
          <cx:pt idx="2584">157500</cx:pt>
          <cx:pt idx="2585">61000</cx:pt>
          <cx:pt idx="2586">45000</cx:pt>
          <cx:pt idx="2587">67400</cx:pt>
          <cx:pt idx="2588">80000</cx:pt>
          <cx:pt idx="2589">165000</cx:pt>
          <cx:pt idx="2590">61000</cx:pt>
          <cx:pt idx="2591">89000</cx:pt>
          <cx:pt idx="2592">172500</cx:pt>
          <cx:pt idx="2593">58000</cx:pt>
          <cx:pt idx="2594">52500</cx:pt>
          <cx:pt idx="2595">86000</cx:pt>
          <cx:pt idx="2596">126000</cx:pt>
          <cx:pt idx="2597">80250</cx:pt>
          <cx:pt idx="2598">113500</cx:pt>
          <cx:pt idx="2599">117500</cx:pt>
          <cx:pt idx="2600">106000</cx:pt>
          <cx:pt idx="2601">183000</cx:pt>
          <cx:pt idx="2602">207000</cx:pt>
          <cx:pt idx="2603">136000</cx:pt>
          <cx:pt idx="2604">200000</cx:pt>
          <cx:pt idx="2605">175000</cx:pt>
          <cx:pt idx="2606">132000</cx:pt>
          <cx:pt idx="2607">165000</cx:pt>
          <cx:pt idx="2608">110000</cx:pt>
          <cx:pt idx="2609">145000</cx:pt>
          <cx:pt idx="2610">102500</cx:pt>
          <cx:pt idx="2611">175000</cx:pt>
          <cx:pt idx="2612">126000</cx:pt>
          <cx:pt idx="2613">154000</cx:pt>
          <cx:pt idx="2614">96000</cx:pt>
          <cx:pt idx="2615">215000</cx:pt>
          <cx:pt idx="2616">149995</cx:pt>
          <cx:pt idx="2617">79000</cx:pt>
          <cx:pt idx="2618">55000</cx:pt>
          <cx:pt idx="2619">79995</cx:pt>
          <cx:pt idx="2620">245000</cx:pt>
          <cx:pt idx="2621">151000</cx:pt>
          <cx:pt idx="2622">202000</cx:pt>
          <cx:pt idx="2623">31000</cx:pt>
          <cx:pt idx="2624">120000</cx:pt>
          <cx:pt idx="2625">75000</cx:pt>
          <cx:pt idx="2626">110000</cx:pt>
          <cx:pt idx="2627">141750</cx:pt>
          <cx:pt idx="2628">126000</cx:pt>
          <cx:pt idx="2629">47000</cx:pt>
          <cx:pt idx="2630">207500</cx:pt>
          <cx:pt idx="2631">200000</cx:pt>
          <cx:pt idx="2632">50000</cx:pt>
          <cx:pt idx="2633">134000</cx:pt>
          <cx:pt idx="2634">150000</cx:pt>
          <cx:pt idx="2635">163500</cx:pt>
          <cx:pt idx="2636">125000</cx:pt>
          <cx:pt idx="2637">82500</cx:pt>
          <cx:pt idx="2638">160000</cx:pt>
          <cx:pt idx="2639">111500</cx:pt>
          <cx:pt idx="2640">75000</cx:pt>
          <cx:pt idx="2641">110000</cx:pt>
          <cx:pt idx="2642">367000</cx:pt>
          <cx:pt idx="2643">124999</cx:pt>
          <cx:pt idx="2644">120000</cx:pt>
          <cx:pt idx="2645">82000</cx:pt>
          <cx:pt idx="2646">108000</cx:pt>
          <cx:pt idx="2647">250000</cx:pt>
          <cx:pt idx="2648">110000</cx:pt>
          <cx:pt idx="2649">165000</cx:pt>
          <cx:pt idx="2650">125000</cx:pt>
          <cx:pt idx="2651">125000</cx:pt>
          <cx:pt idx="2652">92000</cx:pt>
          <cx:pt idx="2653">160000</cx:pt>
          <cx:pt idx="2654">240000</cx:pt>
          <cx:pt idx="2655">165000</cx:pt>
          <cx:pt idx="2656">107500</cx:pt>
          <cx:pt idx="2657">165000</cx:pt>
          <cx:pt idx="2658">110000</cx:pt>
          <cx:pt idx="2659">90000</cx:pt>
          <cx:pt idx="2660">120000</cx:pt>
          <cx:pt idx="2661">95000</cx:pt>
          <cx:pt idx="2662">95000</cx:pt>
          <cx:pt idx="2663">64000</cx:pt>
          <cx:pt idx="2664">116500</cx:pt>
          <cx:pt idx="2665">160000</cx:pt>
          <cx:pt idx="2666">112000</cx:pt>
          <cx:pt idx="2667">153000</cx:pt>
          <cx:pt idx="2668">105000</cx:pt>
          <cx:pt idx="2669">90000</cx:pt>
          <cx:pt idx="2670">85000</cx:pt>
          <cx:pt idx="2671">119950</cx:pt>
          <cx:pt idx="2672">111000</cx:pt>
          <cx:pt idx="2673">243750</cx:pt>
          <cx:pt idx="2674">92000</cx:pt>
          <cx:pt idx="2675">106000</cx:pt>
          <cx:pt idx="2676">105000</cx:pt>
          <cx:pt idx="2677">114000</cx:pt>
          <cx:pt idx="2678">165000</cx:pt>
          <cx:pt idx="2679">215000</cx:pt>
          <cx:pt idx="2680">132000</cx:pt>
          <cx:pt idx="2681">149000</cx:pt>
          <cx:pt idx="2682">75000</cx:pt>
          <cx:pt idx="2683">51500</cx:pt>
          <cx:pt idx="2684">111500</cx:pt>
          <cx:pt idx="2685">110000</cx:pt>
          <cx:pt idx="2686">91500</cx:pt>
          <cx:pt idx="2687">92000</cx:pt>
          <cx:pt idx="2688">123500</cx:pt>
          <cx:pt idx="2689">57000</cx:pt>
          <cx:pt idx="2690">165000</cx:pt>
          <cx:pt idx="2691">119000</cx:pt>
          <cx:pt idx="2692">45000</cx:pt>
          <cx:pt idx="2693">195000</cx:pt>
          <cx:pt idx="2694">88000</cx:pt>
          <cx:pt idx="2695">120000</cx:pt>
          <cx:pt idx="2696">65000</cx:pt>
          <cx:pt idx="2697">180000</cx:pt>
          <cx:pt idx="2698">139000</cx:pt>
          <cx:pt idx="2699">152000</cx:pt>
          <cx:pt idx="2700">92000</cx:pt>
          <cx:pt idx="2701">148000</cx:pt>
          <cx:pt idx="2702">65000</cx:pt>
          <cx:pt idx="2703">47500</cx:pt>
          <cx:pt idx="2704">122000</cx:pt>
          <cx:pt idx="2705">115000</cx:pt>
          <cx:pt idx="2706">118000</cx:pt>
          <cx:pt idx="2707">63000</cx:pt>
          <cx:pt idx="2708">320000</cx:pt>
          <cx:pt idx="2709">106000</cx:pt>
          <cx:pt idx="2710">248000</cx:pt>
          <cx:pt idx="2711">105500</cx:pt>
          <cx:pt idx="2712">139000</cx:pt>
          <cx:pt idx="2713">107500</cx:pt>
          <cx:pt idx="2714">92000</cx:pt>
          <cx:pt idx="2715">107000</cx:pt>
          <cx:pt idx="2716">350000</cx:pt>
          <cx:pt idx="2717">108000</cx:pt>
          <cx:pt idx="2718">110000</cx:pt>
          <cx:pt idx="2719">135000</cx:pt>
          <cx:pt idx="2720">115000</cx:pt>
          <cx:pt idx="2721">147500</cx:pt>
          <cx:pt idx="2722">116000</cx:pt>
          <cx:pt idx="2723">95250</cx:pt>
          <cx:pt idx="2724">120000</cx:pt>
          <cx:pt idx="2725">75000</cx:pt>
          <cx:pt idx="2726">320000</cx:pt>
          <cx:pt idx="2727">92000</cx:pt>
          <cx:pt idx="2728">129950</cx:pt>
          <cx:pt idx="2729">150000</cx:pt>
          <cx:pt idx="2730">82000</cx:pt>
          <cx:pt idx="2731">190000</cx:pt>
          <cx:pt idx="2732">65000</cx:pt>
          <cx:pt idx="2733">125000</cx:pt>
          <cx:pt idx="2734">121000</cx:pt>
          <cx:pt idx="2735">111500</cx:pt>
          <cx:pt idx="2736">106000</cx:pt>
          <cx:pt idx="2737">118500</cx:pt>
          <cx:pt idx="2738">65000</cx:pt>
          <cx:pt idx="2739">61000</cx:pt>
          <cx:pt idx="2740">120000</cx:pt>
          <cx:pt idx="2741">169950</cx:pt>
          <cx:pt idx="2742">381500</cx:pt>
          <cx:pt idx="2743">143000</cx:pt>
          <cx:pt idx="2744">105000</cx:pt>
          <cx:pt idx="2745">105000</cx:pt>
          <cx:pt idx="2746">73500</cx:pt>
          <cx:pt idx="2747">91000</cx:pt>
          <cx:pt idx="2748">80000</cx:pt>
          <cx:pt idx="2749">138000</cx:pt>
          <cx:pt idx="2750">120000</cx:pt>
          <cx:pt idx="2751">170000</cx:pt>
          <cx:pt idx="2752">249950</cx:pt>
          <cx:pt idx="2753">130000</cx:pt>
          <cx:pt idx="2754">75000</cx:pt>
          <cx:pt idx="2755">115000</cx:pt>
          <cx:pt idx="2756">113500</cx:pt>
          <cx:pt idx="2757">72000</cx:pt>
          <cx:pt idx="2758">42250</cx:pt>
          <cx:pt idx="2759">116000</cx:pt>
          <cx:pt idx="2760">120000</cx:pt>
          <cx:pt idx="2761">165000</cx:pt>
          <cx:pt idx="2762">165000</cx:pt>
          <cx:pt idx="2763">140000</cx:pt>
          <cx:pt idx="2764">68500</cx:pt>
          <cx:pt idx="2765">118000</cx:pt>
          <cx:pt idx="2766">114000</cx:pt>
          <cx:pt idx="2767">97500</cx:pt>
          <cx:pt idx="2768">945000</cx:pt>
          <cx:pt idx="2769">249950</cx:pt>
          <cx:pt idx="2770">140995</cx:pt>
          <cx:pt idx="2771">157000</cx:pt>
          <cx:pt idx="2772">91000</cx:pt>
          <cx:pt idx="2773">155000</cx:pt>
          <cx:pt idx="2774">117995</cx:pt>
          <cx:pt idx="2775">168000</cx:pt>
          <cx:pt idx="2776">132500</cx:pt>
          <cx:pt idx="2777">95000</cx:pt>
          <cx:pt idx="2778">93000</cx:pt>
          <cx:pt idx="2779">95000</cx:pt>
          <cx:pt idx="2780">120000</cx:pt>
          <cx:pt idx="2781">65000</cx:pt>
          <cx:pt idx="2782">82500</cx:pt>
          <cx:pt idx="2783">86500</cx:pt>
          <cx:pt idx="2784">95000</cx:pt>
          <cx:pt idx="2785">110000</cx:pt>
          <cx:pt idx="2786">153000</cx:pt>
          <cx:pt idx="2787">100000</cx:pt>
          <cx:pt idx="2788">273173</cx:pt>
          <cx:pt idx="2789">113000</cx:pt>
          <cx:pt idx="2790">72500</cx:pt>
          <cx:pt idx="2791">52000</cx:pt>
          <cx:pt idx="2792">82500</cx:pt>
          <cx:pt idx="2793">110000</cx:pt>
          <cx:pt idx="2794">125000</cx:pt>
          <cx:pt idx="2795">92000</cx:pt>
          <cx:pt idx="2796">98000</cx:pt>
          <cx:pt idx="2797">140000</cx:pt>
          <cx:pt idx="2798">80000</cx:pt>
          <cx:pt idx="2799">67000</cx:pt>
          <cx:pt idx="2800">116000</cx:pt>
          <cx:pt idx="2801">42000</cx:pt>
          <cx:pt idx="2802">165000</cx:pt>
          <cx:pt idx="2803">103750</cx:pt>
          <cx:pt idx="2804">85000</cx:pt>
          <cx:pt idx="2805">116000</cx:pt>
          <cx:pt idx="2806">120500</cx:pt>
          <cx:pt idx="2807">120500</cx:pt>
          <cx:pt idx="2808">101000</cx:pt>
          <cx:pt idx="2809">220000</cx:pt>
          <cx:pt idx="2810">125000</cx:pt>
          <cx:pt idx="2811">92000</cx:pt>
          <cx:pt idx="2812">125000</cx:pt>
          <cx:pt idx="2813">110000</cx:pt>
          <cx:pt idx="2814">150000</cx:pt>
          <cx:pt idx="2815">160000</cx:pt>
          <cx:pt idx="2816">109000</cx:pt>
          <cx:pt idx="2817">160000</cx:pt>
          <cx:pt idx="2818">132000</cx:pt>
          <cx:pt idx="2819">112500</cx:pt>
          <cx:pt idx="2820">75000</cx:pt>
          <cx:pt idx="2821">106000</cx:pt>
          <cx:pt idx="2822">88000</cx:pt>
          <cx:pt idx="2823">116840</cx:pt>
          <cx:pt idx="2824">120000</cx:pt>
          <cx:pt idx="2825">75000</cx:pt>
          <cx:pt idx="2826">86500</cx:pt>
          <cx:pt idx="2827">132000</cx:pt>
          <cx:pt idx="2828">191000</cx:pt>
          <cx:pt idx="2829">145000</cx:pt>
          <cx:pt idx="2830">185000</cx:pt>
          <cx:pt idx="2831">124500</cx:pt>
          <cx:pt idx="2832">146500</cx:pt>
          <cx:pt idx="2833">94000</cx:pt>
          <cx:pt idx="2834">140385</cx:pt>
          <cx:pt idx="2835">125000</cx:pt>
          <cx:pt idx="2836">130000</cx:pt>
          <cx:pt idx="2837">425000</cx:pt>
          <cx:pt idx="2838">50000</cx:pt>
          <cx:pt idx="2839">112000</cx:pt>
          <cx:pt idx="2840">60000</cx:pt>
          <cx:pt idx="2841">390000</cx:pt>
          <cx:pt idx="2842">77000</cx:pt>
          <cx:pt idx="2843">85000</cx:pt>
          <cx:pt idx="2844">121500</cx:pt>
          <cx:pt idx="2845">175000</cx:pt>
          <cx:pt idx="2846">133500</cx:pt>
          <cx:pt idx="2847">248000</cx:pt>
          <cx:pt idx="2848">290000</cx:pt>
          <cx:pt idx="2849">150000</cx:pt>
          <cx:pt idx="2850">104000</cx:pt>
          <cx:pt idx="2851">55000</cx:pt>
          <cx:pt idx="2852">105000</cx:pt>
          <cx:pt idx="2853">164950</cx:pt>
          <cx:pt idx="2854">139000</cx:pt>
          <cx:pt idx="2855">179000</cx:pt>
          <cx:pt idx="2856">129950</cx:pt>
          <cx:pt idx="2857">205000</cx:pt>
          <cx:pt idx="2858">98000</cx:pt>
          <cx:pt idx="2859">217500</cx:pt>
          <cx:pt idx="2860">250000</cx:pt>
          <cx:pt idx="2861">162500</cx:pt>
          <cx:pt idx="2862">156000</cx:pt>
          <cx:pt idx="2863">184000</cx:pt>
          <cx:pt idx="2864">154000</cx:pt>
          <cx:pt idx="2865">150000</cx:pt>
          <cx:pt idx="2866">130000</cx:pt>
          <cx:pt idx="2867">390000</cx:pt>
          <cx:pt idx="2868">120000</cx:pt>
          <cx:pt idx="2869">217000</cx:pt>
          <cx:pt idx="2870">148000</cx:pt>
          <cx:pt idx="2871">80500</cx:pt>
          <cx:pt idx="2872">185000</cx:pt>
          <cx:pt idx="2873">114000</cx:pt>
          <cx:pt idx="2874">118500</cx:pt>
          <cx:pt idx="2875">350000</cx:pt>
          <cx:pt idx="2876">116000</cx:pt>
          <cx:pt idx="2877">80000</cx:pt>
          <cx:pt idx="2878">65000</cx:pt>
          <cx:pt idx="2879">135000</cx:pt>
          <cx:pt idx="2880">80000</cx:pt>
          <cx:pt idx="2881">82000</cx:pt>
          <cx:pt idx="2882">220000</cx:pt>
          <cx:pt idx="2883">79500</cx:pt>
          <cx:pt idx="2884">248000</cx:pt>
          <cx:pt idx="2885">106000</cx:pt>
          <cx:pt idx="2886">38737</cx:pt>
          <cx:pt idx="2887">120000</cx:pt>
          <cx:pt idx="2888">92000</cx:pt>
          <cx:pt idx="2889">40000</cx:pt>
          <cx:pt idx="2890">165000</cx:pt>
          <cx:pt idx="2891">120000</cx:pt>
          <cx:pt idx="2892">72000</cx:pt>
          <cx:pt idx="2893">85000</cx:pt>
          <cx:pt idx="2894">162500</cx:pt>
          <cx:pt idx="2895">75000</cx:pt>
          <cx:pt idx="2896">66500</cx:pt>
          <cx:pt idx="2897">107000</cx:pt>
          <cx:pt idx="2898">97500</cx:pt>
          <cx:pt idx="2899">68500</cx:pt>
          <cx:pt idx="2900">155000</cx:pt>
          <cx:pt idx="2901">116500</cx:pt>
          <cx:pt idx="2902">87500</cx:pt>
          <cx:pt idx="2903">120000</cx:pt>
          <cx:pt idx="2904">167500</cx:pt>
          <cx:pt idx="2905">116000</cx:pt>
          <cx:pt idx="2906">135950</cx:pt>
          <cx:pt idx="2907">150000</cx:pt>
          <cx:pt idx="2908">122500</cx:pt>
          <cx:pt idx="2909">85000</cx:pt>
          <cx:pt idx="2910">113500</cx:pt>
          <cx:pt idx="2911">117500</cx:pt>
          <cx:pt idx="2912">92000</cx:pt>
          <cx:pt idx="2913">137000</cx:pt>
          <cx:pt idx="2914">82000</cx:pt>
          <cx:pt idx="2915">109950</cx:pt>
          <cx:pt idx="2916">132000</cx:pt>
          <cx:pt idx="2917">111111</cx:pt>
          <cx:pt idx="2918">138000</cx:pt>
          <cx:pt idx="2919">115000</cx:pt>
          <cx:pt idx="2920">146000</cx:pt>
          <cx:pt idx="2921">75000</cx:pt>
          <cx:pt idx="2922">60000</cx:pt>
          <cx:pt idx="2923">62000</cx:pt>
          <cx:pt idx="2924">87000</cx:pt>
          <cx:pt idx="2925">146000</cx:pt>
          <cx:pt idx="2926">89000</cx:pt>
          <cx:pt idx="2927">130000</cx:pt>
          <cx:pt idx="2928">114000</cx:pt>
          <cx:pt idx="2929">75000</cx:pt>
          <cx:pt idx="2930">151000</cx:pt>
          <cx:pt idx="2931">250000</cx:pt>
          <cx:pt idx="2932">370000</cx:pt>
          <cx:pt idx="2933">106000</cx:pt>
          <cx:pt idx="2934">111500</cx:pt>
          <cx:pt idx="2935">120000</cx:pt>
          <cx:pt idx="2936">72500</cx:pt>
          <cx:pt idx="2937">132000</cx:pt>
          <cx:pt idx="2938">130000</cx:pt>
          <cx:pt idx="2939">155000</cx:pt>
          <cx:pt idx="2940">275000</cx:pt>
          <cx:pt idx="2941">390000</cx:pt>
          <cx:pt idx="2942">127000</cx:pt>
          <cx:pt idx="2943">65000</cx:pt>
          <cx:pt idx="2944">139000</cx:pt>
          <cx:pt idx="2945">75000</cx:pt>
          <cx:pt idx="2946">87000</cx:pt>
          <cx:pt idx="2947">117950</cx:pt>
          <cx:pt idx="2948">120000</cx:pt>
          <cx:pt idx="2949">126500</cx:pt>
          <cx:pt idx="2950">102750</cx:pt>
          <cx:pt idx="2951">105000</cx:pt>
          <cx:pt idx="2952">180000</cx:pt>
          <cx:pt idx="2953">180000</cx:pt>
          <cx:pt idx="2954">36000</cx:pt>
          <cx:pt idx="2955">320000</cx:pt>
          <cx:pt idx="2956">80000</cx:pt>
          <cx:pt idx="2957">120000</cx:pt>
          <cx:pt idx="2958">124995</cx:pt>
          <cx:pt idx="2959">250000</cx:pt>
          <cx:pt idx="2960">66995</cx:pt>
          <cx:pt idx="2961">125000</cx:pt>
          <cx:pt idx="2962">390000</cx:pt>
          <cx:pt idx="2963">88500</cx:pt>
          <cx:pt idx="2964">249950</cx:pt>
          <cx:pt idx="2965">125000</cx:pt>
          <cx:pt idx="2966">91000</cx:pt>
          <cx:pt idx="2967">83000</cx:pt>
          <cx:pt idx="2968">163000</cx:pt>
          <cx:pt idx="2969">120950</cx:pt>
          <cx:pt idx="2970">100000</cx:pt>
          <cx:pt idx="2971">265000</cx:pt>
          <cx:pt idx="2972">103000</cx:pt>
          <cx:pt idx="2973">151000</cx:pt>
          <cx:pt idx="2974">157500</cx:pt>
          <cx:pt idx="2975">80350</cx:pt>
          <cx:pt idx="2976">247000</cx:pt>
          <cx:pt idx="2977">215000</cx:pt>
          <cx:pt idx="2978">57000</cx:pt>
          <cx:pt idx="2979">100000</cx:pt>
          <cx:pt idx="2980">132000</cx:pt>
          <cx:pt idx="2981">337000</cx:pt>
          <cx:pt idx="2982">149950</cx:pt>
          <cx:pt idx="2983">80000</cx:pt>
          <cx:pt idx="2984">390000</cx:pt>
          <cx:pt idx="2985">157000</cx:pt>
          <cx:pt idx="2986">102500</cx:pt>
          <cx:pt idx="2987">85000</cx:pt>
          <cx:pt idx="2988">180000</cx:pt>
          <cx:pt idx="2989">160000</cx:pt>
          <cx:pt idx="2990">72000</cx:pt>
          <cx:pt idx="2991">132000</cx:pt>
          <cx:pt idx="2992">106000</cx:pt>
          <cx:pt idx="2993">135950</cx:pt>
          <cx:pt idx="2994">90000</cx:pt>
          <cx:pt idx="2995">80000</cx:pt>
          <cx:pt idx="2996">150000</cx:pt>
          <cx:pt idx="2997">72000</cx:pt>
          <cx:pt idx="2998">133000</cx:pt>
          <cx:pt idx="2999">124000</cx:pt>
          <cx:pt idx="3000">146000</cx:pt>
          <cx:pt idx="3001">273173</cx:pt>
          <cx:pt idx="3002">101070</cx:pt>
          <cx:pt idx="3003">230000</cx:pt>
          <cx:pt idx="3004">176000</cx:pt>
          <cx:pt idx="3005">220000</cx:pt>
          <cx:pt idx="3006">124062</cx:pt>
          <cx:pt idx="3007">125950</cx:pt>
          <cx:pt idx="3008">85000</cx:pt>
          <cx:pt idx="3009">120000</cx:pt>
          <cx:pt idx="3010">185000</cx:pt>
          <cx:pt idx="3011">121500</cx:pt>
          <cx:pt idx="3012">117000</cx:pt>
          <cx:pt idx="3013">136500</cx:pt>
          <cx:pt idx="3014">105000</cx:pt>
          <cx:pt idx="3015">113500</cx:pt>
          <cx:pt idx="3016">149000</cx:pt>
          <cx:pt idx="3017">225000</cx:pt>
          <cx:pt idx="3018">116950</cx:pt>
          <cx:pt idx="3019">91000</cx:pt>
          <cx:pt idx="3020">111100</cx:pt>
          <cx:pt idx="3021">95000</cx:pt>
          <cx:pt idx="3022">86000</cx:pt>
          <cx:pt idx="3023">76000</cx:pt>
          <cx:pt idx="3024">136000</cx:pt>
          <cx:pt idx="3025">300000</cx:pt>
          <cx:pt idx="3026">92500</cx:pt>
          <cx:pt idx="3027">92500</cx:pt>
          <cx:pt idx="3028">147000</cx:pt>
          <cx:pt idx="3029">120000</cx:pt>
          <cx:pt idx="3030">113750</cx:pt>
          <cx:pt idx="3031">116000</cx:pt>
          <cx:pt idx="3032">115000</cx:pt>
          <cx:pt idx="3033">120000</cx:pt>
          <cx:pt idx="3034">85000</cx:pt>
          <cx:pt idx="3035">92500</cx:pt>
          <cx:pt idx="3036">175000</cx:pt>
          <cx:pt idx="3037">34950</cx:pt>
          <cx:pt idx="3038">265000</cx:pt>
          <cx:pt idx="3039">141000</cx:pt>
          <cx:pt idx="3040">111500</cx:pt>
          <cx:pt idx="3041">99950</cx:pt>
          <cx:pt idx="3042">210000</cx:pt>
          <cx:pt idx="3043">249500</cx:pt>
          <cx:pt idx="3044">55000</cx:pt>
          <cx:pt idx="3045">80000</cx:pt>
          <cx:pt idx="3046">101000</cx:pt>
          <cx:pt idx="3047">124000</cx:pt>
          <cx:pt idx="3048">96000</cx:pt>
          <cx:pt idx="3049">88000</cx:pt>
          <cx:pt idx="3050">92000</cx:pt>
          <cx:pt idx="3051">47000</cx:pt>
          <cx:pt idx="3052">92500</cx:pt>
          <cx:pt idx="3053">120000</cx:pt>
          <cx:pt idx="3054">110000</cx:pt>
          <cx:pt idx="3055">124000</cx:pt>
          <cx:pt idx="3056">135000</cx:pt>
          <cx:pt idx="3057">107000</cx:pt>
          <cx:pt idx="3058">100000</cx:pt>
          <cx:pt idx="3059">73500</cx:pt>
          <cx:pt idx="3060">137000</cx:pt>
          <cx:pt idx="3061">127000</cx:pt>
          <cx:pt idx="3062">112500</cx:pt>
          <cx:pt idx="3063">63000</cx:pt>
          <cx:pt idx="3064">124000</cx:pt>
          <cx:pt idx="3065">75000</cx:pt>
          <cx:pt idx="3066">66995</cx:pt>
          <cx:pt idx="3067">229000</cx:pt>
          <cx:pt idx="3068">42000</cx:pt>
          <cx:pt idx="3069">134000</cx:pt>
          <cx:pt idx="3070">99000</cx:pt>
          <cx:pt idx="3071">106000</cx:pt>
          <cx:pt idx="3072">206500</cx:pt>
          <cx:pt idx="3073">99000</cx:pt>
          <cx:pt idx="3074">105000</cx:pt>
          <cx:pt idx="3075">122000</cx:pt>
          <cx:pt idx="3076">115000</cx:pt>
          <cx:pt idx="3077">53000</cx:pt>
          <cx:pt idx="3078">166000</cx:pt>
          <cx:pt idx="3079">87000</cx:pt>
          <cx:pt idx="3080">180000</cx:pt>
          <cx:pt idx="3081">191000</cx:pt>
          <cx:pt idx="3082">130000</cx:pt>
          <cx:pt idx="3083">117000</cx:pt>
          <cx:pt idx="3084">135950</cx:pt>
          <cx:pt idx="3085">60000</cx:pt>
          <cx:pt idx="3086">87000</cx:pt>
          <cx:pt idx="3087">140000</cx:pt>
          <cx:pt idx="3088">192500</cx:pt>
          <cx:pt idx="3089">159000</cx:pt>
          <cx:pt idx="3090">86000</cx:pt>
          <cx:pt idx="3091">118000</cx:pt>
          <cx:pt idx="3092">120000</cx:pt>
          <cx:pt idx="3093">230000</cx:pt>
          <cx:pt idx="3094">83000</cx:pt>
          <cx:pt idx="3095">115500</cx:pt>
          <cx:pt idx="3096">95000</cx:pt>
          <cx:pt idx="3097">87000</cx:pt>
          <cx:pt idx="3098">169000</cx:pt>
          <cx:pt idx="3099">240000</cx:pt>
          <cx:pt idx="3100">120000</cx:pt>
          <cx:pt idx="3101">91500</cx:pt>
          <cx:pt idx="3102">195000</cx:pt>
          <cx:pt idx="3103">111000</cx:pt>
          <cx:pt idx="3104">100000</cx:pt>
          <cx:pt idx="3105">152500</cx:pt>
          <cx:pt idx="3106">158000</cx:pt>
          <cx:pt idx="3107">250000</cx:pt>
          <cx:pt idx="3108">59995</cx:pt>
          <cx:pt idx="3109">180000</cx:pt>
          <cx:pt idx="3110">180000</cx:pt>
          <cx:pt idx="3111">156000</cx:pt>
          <cx:pt idx="3112">107000</cx:pt>
          <cx:pt idx="3113">148500</cx:pt>
          <cx:pt idx="3114">130000</cx:pt>
          <cx:pt idx="3115">151000</cx:pt>
          <cx:pt idx="3116">135000</cx:pt>
          <cx:pt idx="3117">124950</cx:pt>
          <cx:pt idx="3118">249950</cx:pt>
          <cx:pt idx="3119">320000</cx:pt>
          <cx:pt idx="3120">112500</cx:pt>
          <cx:pt idx="3121">41500</cx:pt>
          <cx:pt idx="3122">100000</cx:pt>
          <cx:pt idx="3123">169000</cx:pt>
          <cx:pt idx="3124">157500</cx:pt>
          <cx:pt idx="3125">245000</cx:pt>
          <cx:pt idx="3126">117000</cx:pt>
          <cx:pt idx="3127">195000</cx:pt>
          <cx:pt idx="3128">81500</cx:pt>
          <cx:pt idx="3129">87000</cx:pt>
          <cx:pt idx="3130">115000</cx:pt>
          <cx:pt idx="3131">155000</cx:pt>
          <cx:pt idx="3132">146000</cx:pt>
          <cx:pt idx="3133">232000</cx:pt>
          <cx:pt idx="3134">116950</cx:pt>
          <cx:pt idx="3135">139500</cx:pt>
          <cx:pt idx="3136">115000</cx:pt>
          <cx:pt idx="3137">70000</cx:pt>
          <cx:pt idx="3138">167000</cx:pt>
          <cx:pt idx="3139">135000</cx:pt>
          <cx:pt idx="3140">70000</cx:pt>
          <cx:pt idx="3141">119500</cx:pt>
          <cx:pt idx="3142">155000</cx:pt>
          <cx:pt idx="3143">169000</cx:pt>
          <cx:pt idx="3144">350000</cx:pt>
          <cx:pt idx="3145">377000</cx:pt>
          <cx:pt idx="3146">132000</cx:pt>
          <cx:pt idx="3147">104950</cx:pt>
          <cx:pt idx="3148">95000</cx:pt>
          <cx:pt idx="3149">90000</cx:pt>
          <cx:pt idx="3150">112500</cx:pt>
          <cx:pt idx="3151">325000</cx:pt>
          <cx:pt idx="3152">107000</cx:pt>
          <cx:pt idx="3153">120000</cx:pt>
          <cx:pt idx="3154">175000</cx:pt>
          <cx:pt idx="3155">221000</cx:pt>
          <cx:pt idx="3156">140500</cx:pt>
          <cx:pt idx="3157">120000</cx:pt>
          <cx:pt idx="3158">132000</cx:pt>
          <cx:pt idx="3159">105000</cx:pt>
          <cx:pt idx="3160">103000</cx:pt>
          <cx:pt idx="3161">140000</cx:pt>
          <cx:pt idx="3162">135000</cx:pt>
          <cx:pt idx="3163">110000</cx:pt>
          <cx:pt idx="3164">32000</cx:pt>
          <cx:pt idx="3165">135000</cx:pt>
          <cx:pt idx="3166">146500</cx:pt>
          <cx:pt idx="3167">103000</cx:pt>
          <cx:pt idx="3168">112250</cx:pt>
          <cx:pt idx="3169">125000</cx:pt>
          <cx:pt idx="3170">79500</cx:pt>
          <cx:pt idx="3171">62500</cx:pt>
          <cx:pt idx="3172">165000</cx:pt>
          <cx:pt idx="3173">98000</cx:pt>
          <cx:pt idx="3174">120000</cx:pt>
          <cx:pt idx="3175">75000</cx:pt>
          <cx:pt idx="3176">49000</cx:pt>
          <cx:pt idx="3177">105000</cx:pt>
          <cx:pt idx="3178">99000</cx:pt>
          <cx:pt idx="3179">242000</cx:pt>
          <cx:pt idx="3180">175000</cx:pt>
          <cx:pt idx="3181">295000</cx:pt>
          <cx:pt idx="3182">85000</cx:pt>
          <cx:pt idx="3183">82000</cx:pt>
          <cx:pt idx="3184">205000</cx:pt>
          <cx:pt idx="3185">85000</cx:pt>
          <cx:pt idx="3186">268000</cx:pt>
          <cx:pt idx="3187">123000</cx:pt>
          <cx:pt idx="3188">53000</cx:pt>
          <cx:pt idx="3189">67000</cx:pt>
          <cx:pt idx="3190">125000</cx:pt>
          <cx:pt idx="3191">105000</cx:pt>
          <cx:pt idx="3192">58000</cx:pt>
          <cx:pt idx="3193">75000</cx:pt>
          <cx:pt idx="3194">235000</cx:pt>
          <cx:pt idx="3195">100000</cx:pt>
          <cx:pt idx="3196">179950</cx:pt>
          <cx:pt idx="3197">75000</cx:pt>
          <cx:pt idx="3198">75000</cx:pt>
          <cx:pt idx="3199">159000</cx:pt>
          <cx:pt idx="3200">143000</cx:pt>
          <cx:pt idx="3201">125000</cx:pt>
          <cx:pt idx="3202">113750</cx:pt>
          <cx:pt idx="3203">98950</cx:pt>
          <cx:pt idx="3204">180000</cx:pt>
          <cx:pt idx="3205">105000</cx:pt>
          <cx:pt idx="3206">157000</cx:pt>
          <cx:pt idx="3207">125000</cx:pt>
          <cx:pt idx="3208">160000</cx:pt>
          <cx:pt idx="3209">180000</cx:pt>
          <cx:pt idx="3210">75000</cx:pt>
          <cx:pt idx="3211">66000</cx:pt>
          <cx:pt idx="3212">145150</cx:pt>
          <cx:pt idx="3213">180000</cx:pt>
          <cx:pt idx="3214">140000</cx:pt>
          <cx:pt idx="3215">95000</cx:pt>
          <cx:pt idx="3216">190000</cx:pt>
          <cx:pt idx="3217">225000</cx:pt>
          <cx:pt idx="3218">125000</cx:pt>
          <cx:pt idx="3219">175000</cx:pt>
          <cx:pt idx="3220">132000</cx:pt>
          <cx:pt idx="3221">68000</cx:pt>
          <cx:pt idx="3222">92000</cx:pt>
          <cx:pt idx="3223">104500</cx:pt>
          <cx:pt idx="3224">124000</cx:pt>
          <cx:pt idx="3225">212000</cx:pt>
          <cx:pt idx="3226">178000</cx:pt>
          <cx:pt idx="3227">156666</cx:pt>
          <cx:pt idx="3228">64000</cx:pt>
          <cx:pt idx="3229">58000</cx:pt>
          <cx:pt idx="3230">125000</cx:pt>
          <cx:pt idx="3231">179995</cx:pt>
          <cx:pt idx="3232">143000</cx:pt>
          <cx:pt idx="3233">97500</cx:pt>
          <cx:pt idx="3234">59239</cx:pt>
          <cx:pt idx="3235">105000</cx:pt>
          <cx:pt idx="3236">137000</cx:pt>
          <cx:pt idx="3237">85000</cx:pt>
          <cx:pt idx="3238">485000</cx:pt>
          <cx:pt idx="3239">85000</cx:pt>
          <cx:pt idx="3240">65500</cx:pt>
          <cx:pt idx="3241">75000</cx:pt>
          <cx:pt idx="3242">212000</cx:pt>
          <cx:pt idx="3243">122000</cx:pt>
          <cx:pt idx="3244">145000</cx:pt>
          <cx:pt idx="3245">82000</cx:pt>
          <cx:pt idx="3246">125000</cx:pt>
          <cx:pt idx="3247">105000</cx:pt>
          <cx:pt idx="3248">142500</cx:pt>
          <cx:pt idx="3249">111500</cx:pt>
          <cx:pt idx="3250">200000</cx:pt>
          <cx:pt idx="3251">290000</cx:pt>
          <cx:pt idx="3252">155000</cx:pt>
          <cx:pt idx="3253">110000</cx:pt>
          <cx:pt idx="3254">137000</cx:pt>
          <cx:pt idx="3255">120000</cx:pt>
          <cx:pt idx="3256">145000</cx:pt>
          <cx:pt idx="3257">120000</cx:pt>
          <cx:pt idx="3258">119000</cx:pt>
          <cx:pt idx="3259">83500</cx:pt>
          <cx:pt idx="3260">70000</cx:pt>
          <cx:pt idx="3261">119000</cx:pt>
          <cx:pt idx="3262">430000</cx:pt>
          <cx:pt idx="3263">119500</cx:pt>
          <cx:pt idx="3264">55000</cx:pt>
          <cx:pt idx="3265">141000</cx:pt>
          <cx:pt idx="3266">140000</cx:pt>
          <cx:pt idx="3267">85000</cx:pt>
          <cx:pt idx="3268">144000</cx:pt>
          <cx:pt idx="3269">78500</cx:pt>
          <cx:pt idx="3270">115000</cx:pt>
          <cx:pt idx="3271">62500</cx:pt>
          <cx:pt idx="3272">138000</cx:pt>
          <cx:pt idx="3273">99000</cx:pt>
          <cx:pt idx="3274">66000</cx:pt>
          <cx:pt idx="3275">105000</cx:pt>
          <cx:pt idx="3276">120000</cx:pt>
          <cx:pt idx="3277">120000</cx:pt>
          <cx:pt idx="3278">113750</cx:pt>
          <cx:pt idx="3279">111500</cx:pt>
          <cx:pt idx="3280">113500</cx:pt>
          <cx:pt idx="3281">112500</cx:pt>
          <cx:pt idx="3282">94500</cx:pt>
          <cx:pt idx="3283">160000</cx:pt>
          <cx:pt idx="3284">96500</cx:pt>
          <cx:pt idx="3285">122000</cx:pt>
          <cx:pt idx="3286">120000</cx:pt>
          <cx:pt idx="3287">203000</cx:pt>
          <cx:pt idx="3288">171500</cx:pt>
          <cx:pt idx="3289">175000</cx:pt>
          <cx:pt idx="3290">77950</cx:pt>
          <cx:pt idx="3291">157000</cx:pt>
          <cx:pt idx="3292">102500</cx:pt>
          <cx:pt idx="3293">460000</cx:pt>
          <cx:pt idx="3294">185000</cx:pt>
          <cx:pt idx="3295">66000</cx:pt>
          <cx:pt idx="3296">107000</cx:pt>
          <cx:pt idx="3297">200000</cx:pt>
          <cx:pt idx="3298">72000</cx:pt>
          <cx:pt idx="3299">112500</cx:pt>
          <cx:pt idx="3300">61000</cx:pt>
          <cx:pt idx="3301">93000</cx:pt>
          <cx:pt idx="3302">106000</cx:pt>
          <cx:pt idx="3303">94000</cx:pt>
          <cx:pt idx="3304">75000</cx:pt>
          <cx:pt idx="3305">105263</cx:pt>
          <cx:pt idx="3306">231500</cx:pt>
          <cx:pt idx="3307">151000</cx:pt>
          <cx:pt idx="3308">185000</cx:pt>
          <cx:pt idx="3309">247000</cx:pt>
          <cx:pt idx="3310">125000</cx:pt>
          <cx:pt idx="3311">239000</cx:pt>
          <cx:pt idx="3312">91000</cx:pt>
          <cx:pt idx="3313">820000</cx:pt>
          <cx:pt idx="3314">120000</cx:pt>
          <cx:pt idx="3315">227500</cx:pt>
          <cx:pt idx="3316">116995</cx:pt>
          <cx:pt idx="3317">105000</cx:pt>
          <cx:pt idx="3318">154000</cx:pt>
          <cx:pt idx="3319">207500</cx:pt>
          <cx:pt idx="3320">145000</cx:pt>
          <cx:pt idx="3321">65000</cx:pt>
          <cx:pt idx="3322">165000</cx:pt>
          <cx:pt idx="3323">436835</cx:pt>
          <cx:pt idx="3324">49500</cx:pt>
          <cx:pt idx="3325">86500</cx:pt>
          <cx:pt idx="3326">124995</cx:pt>
          <cx:pt idx="3327">270000</cx:pt>
          <cx:pt idx="3328">124950</cx:pt>
          <cx:pt idx="3329">70000</cx:pt>
          <cx:pt idx="3330">430000</cx:pt>
          <cx:pt idx="3331">76334</cx:pt>
          <cx:pt idx="3332">93000</cx:pt>
          <cx:pt idx="3333">114000</cx:pt>
          <cx:pt idx="3334">185000</cx:pt>
          <cx:pt idx="3335">205000</cx:pt>
          <cx:pt idx="3336">348000</cx:pt>
          <cx:pt idx="3337">165000</cx:pt>
          <cx:pt idx="3338">365000</cx:pt>
          <cx:pt idx="3339">76000</cx:pt>
          <cx:pt idx="3340">108000</cx:pt>
          <cx:pt idx="3341">165000</cx:pt>
          <cx:pt idx="3342">201500</cx:pt>
          <cx:pt idx="3343">92500</cx:pt>
          <cx:pt idx="3344">125000</cx:pt>
          <cx:pt idx="3345">200000</cx:pt>
          <cx:pt idx="3346">180000</cx:pt>
          <cx:pt idx="3347">80000</cx:pt>
          <cx:pt idx="3348">117000</cx:pt>
          <cx:pt idx="3349">80000</cx:pt>
          <cx:pt idx="3350">120000</cx:pt>
          <cx:pt idx="3351">67000</cx:pt>
          <cx:pt idx="3352">115000</cx:pt>
          <cx:pt idx="3353">144995</cx:pt>
          <cx:pt idx="3354">250000</cx:pt>
          <cx:pt idx="3355">160000</cx:pt>
          <cx:pt idx="3356">249950</cx:pt>
          <cx:pt idx="3357">93500</cx:pt>
          <cx:pt idx="3358">65000</cx:pt>
          <cx:pt idx="3359">170000</cx:pt>
          <cx:pt idx="3360">200000</cx:pt>
          <cx:pt idx="3361">116000</cx:pt>
          <cx:pt idx="3362">130000</cx:pt>
          <cx:pt idx="3363">225000</cx:pt>
          <cx:pt idx="3364">225000</cx:pt>
          <cx:pt idx="3365">74500</cx:pt>
          <cx:pt idx="3366">145000</cx:pt>
          <cx:pt idx="3367">100000</cx:pt>
          <cx:pt idx="3368">162000</cx:pt>
          <cx:pt idx="3369">146000</cx:pt>
          <cx:pt idx="3370">100000</cx:pt>
          <cx:pt idx="3371">560000</cx:pt>
          <cx:pt idx="3372">155000</cx:pt>
          <cx:pt idx="3373">94000</cx:pt>
          <cx:pt idx="3374">170000</cx:pt>
          <cx:pt idx="3375">192000</cx:pt>
          <cx:pt idx="3376">195000</cx:pt>
          <cx:pt idx="3377">146500</cx:pt>
          <cx:pt idx="3378">330000</cx:pt>
          <cx:pt idx="3379">102000</cx:pt>
          <cx:pt idx="3380">111500</cx:pt>
          <cx:pt idx="3381">110000</cx:pt>
          <cx:pt idx="3382">115000</cx:pt>
          <cx:pt idx="3383">216950</cx:pt>
          <cx:pt idx="3384">167500</cx:pt>
          <cx:pt idx="3385">150000</cx:pt>
          <cx:pt idx="3386">315000</cx:pt>
          <cx:pt idx="3387">110000</cx:pt>
          <cx:pt idx="3388">154000</cx:pt>
          <cx:pt idx="3389">114000</cx:pt>
          <cx:pt idx="3390">70500</cx:pt>
          <cx:pt idx="3391">125000</cx:pt>
          <cx:pt idx="3392">365000</cx:pt>
          <cx:pt idx="3393">136000</cx:pt>
          <cx:pt idx="3394">76500</cx:pt>
          <cx:pt idx="3395">155000</cx:pt>
          <cx:pt idx="3396">131000</cx:pt>
          <cx:pt idx="3397">105000</cx:pt>
          <cx:pt idx="3398">63000</cx:pt>
          <cx:pt idx="3399">125000</cx:pt>
          <cx:pt idx="3400">250000</cx:pt>
          <cx:pt idx="3401">98000</cx:pt>
          <cx:pt idx="3402">156000</cx:pt>
          <cx:pt idx="3403">68000</cx:pt>
          <cx:pt idx="3404">335000</cx:pt>
          <cx:pt idx="3405">110000</cx:pt>
          <cx:pt idx="3406">72500</cx:pt>
          <cx:pt idx="3407">129950</cx:pt>
          <cx:pt idx="3408">250000</cx:pt>
          <cx:pt idx="3409">136750</cx:pt>
          <cx:pt idx="3410">123000</cx:pt>
          <cx:pt idx="3411">250000</cx:pt>
          <cx:pt idx="3412">125000</cx:pt>
          <cx:pt idx="3413">146500</cx:pt>
          <cx:pt idx="3414">162000</cx:pt>
          <cx:pt idx="3415">90000</cx:pt>
          <cx:pt idx="3416">124950</cx:pt>
          <cx:pt idx="3417">225000</cx:pt>
          <cx:pt idx="3418">230000</cx:pt>
          <cx:pt idx="3419">140000</cx:pt>
          <cx:pt idx="3420">170000</cx:pt>
          <cx:pt idx="3421">320000</cx:pt>
          <cx:pt idx="3422">177000</cx:pt>
          <cx:pt idx="3423">65000</cx:pt>
          <cx:pt idx="3424">160000</cx:pt>
          <cx:pt idx="3425">182000</cx:pt>
          <cx:pt idx="3426">195000</cx:pt>
          <cx:pt idx="3427">100000</cx:pt>
          <cx:pt idx="3428">370000</cx:pt>
          <cx:pt idx="3429">335000</cx:pt>
          <cx:pt idx="3430">105000</cx:pt>
          <cx:pt idx="3431">118000</cx:pt>
          <cx:pt idx="3432">120000</cx:pt>
          <cx:pt idx="3433">295000</cx:pt>
          <cx:pt idx="3434">144000</cx:pt>
          <cx:pt idx="3435">72000</cx:pt>
          <cx:pt idx="3436">85000</cx:pt>
          <cx:pt idx="3437">97000</cx:pt>
          <cx:pt idx="3438">125000</cx:pt>
          <cx:pt idx="3439">190000</cx:pt>
          <cx:pt idx="3440">72500</cx:pt>
          <cx:pt idx="3441">180000</cx:pt>
          <cx:pt idx="3442">118000</cx:pt>
          <cx:pt idx="3443">132000</cx:pt>
          <cx:pt idx="3444">130000</cx:pt>
          <cx:pt idx="3445">122000</cx:pt>
          <cx:pt idx="3446">190000</cx:pt>
          <cx:pt idx="3447">328950</cx:pt>
          <cx:pt idx="3448">150000</cx:pt>
          <cx:pt idx="3449">91250</cx:pt>
          <cx:pt idx="3450">250000</cx:pt>
          <cx:pt idx="3451">76500</cx:pt>
          <cx:pt idx="3452">945000</cx:pt>
          <cx:pt idx="3453">132000</cx:pt>
          <cx:pt idx="3454">80000</cx:pt>
          <cx:pt idx="3455">120000</cx:pt>
          <cx:pt idx="3456">83000</cx:pt>
          <cx:pt idx="3457">100000</cx:pt>
          <cx:pt idx="3458">120000</cx:pt>
          <cx:pt idx="3459">90000</cx:pt>
          <cx:pt idx="3460">125000</cx:pt>
          <cx:pt idx="3461">66000</cx:pt>
          <cx:pt idx="3462">395000</cx:pt>
          <cx:pt idx="3463">247000</cx:pt>
          <cx:pt idx="3464">80000</cx:pt>
          <cx:pt idx="3465">90000</cx:pt>
          <cx:pt idx="3466">120000</cx:pt>
          <cx:pt idx="3467">380000</cx:pt>
          <cx:pt idx="3468">173000</cx:pt>
          <cx:pt idx="3469">145000</cx:pt>
          <cx:pt idx="3470">74500</cx:pt>
          <cx:pt idx="3471">180000</cx:pt>
          <cx:pt idx="3472">220000</cx:pt>
          <cx:pt idx="3473">43000</cx:pt>
          <cx:pt idx="3474">110000</cx:pt>
          <cx:pt idx="3475">75000</cx:pt>
          <cx:pt idx="3476">157000</cx:pt>
          <cx:pt idx="3477">165000</cx:pt>
          <cx:pt idx="3478">210000</cx:pt>
          <cx:pt idx="3479">179500</cx:pt>
          <cx:pt idx="3480">55000</cx:pt>
          <cx:pt idx="3481">131000</cx:pt>
          <cx:pt idx="3482">122000</cx:pt>
          <cx:pt idx="3483">240000</cx:pt>
          <cx:pt idx="3484">62500</cx:pt>
          <cx:pt idx="3485">62500</cx:pt>
          <cx:pt idx="3486">160000</cx:pt>
          <cx:pt idx="3487">95000</cx:pt>
          <cx:pt idx="3488">65000</cx:pt>
          <cx:pt idx="3489">117500</cx:pt>
          <cx:pt idx="3490">95000</cx:pt>
          <cx:pt idx="3491">895000</cx:pt>
          <cx:pt idx="3492">111000</cx:pt>
          <cx:pt idx="3493">174950</cx:pt>
          <cx:pt idx="3494">147000</cx:pt>
          <cx:pt idx="3495">120000</cx:pt>
          <cx:pt idx="3496">82000</cx:pt>
          <cx:pt idx="3497">75000</cx:pt>
          <cx:pt idx="3498">105000</cx:pt>
          <cx:pt idx="3499">122000</cx:pt>
          <cx:pt idx="3500">114000</cx:pt>
          <cx:pt idx="3501">88000</cx:pt>
          <cx:pt idx="3502">98000</cx:pt>
          <cx:pt idx="3503">100000</cx:pt>
          <cx:pt idx="3504">99950</cx:pt>
          <cx:pt idx="3505">145000</cx:pt>
          <cx:pt idx="3506">160000</cx:pt>
          <cx:pt idx="3507">66500</cx:pt>
          <cx:pt idx="3508">65000</cx:pt>
          <cx:pt idx="3509">93000</cx:pt>
          <cx:pt idx="3510">98000</cx:pt>
          <cx:pt idx="3511">95000</cx:pt>
          <cx:pt idx="3512">60000</cx:pt>
          <cx:pt idx="3513">75000</cx:pt>
          <cx:pt idx="3514">115000</cx:pt>
          <cx:pt idx="3515">140000</cx:pt>
          <cx:pt idx="3516">164000</cx:pt>
          <cx:pt idx="3517">168000</cx:pt>
          <cx:pt idx="3518">120000</cx:pt>
          <cx:pt idx="3519">205000</cx:pt>
          <cx:pt idx="3520">80000</cx:pt>
          <cx:pt idx="3521">136000</cx:pt>
          <cx:pt idx="3522">101000</cx:pt>
          <cx:pt idx="3523">76500</cx:pt>
          <cx:pt idx="3524">107000</cx:pt>
          <cx:pt idx="3525">170000</cx:pt>
          <cx:pt idx="3526">63000</cx:pt>
          <cx:pt idx="3527">124950</cx:pt>
          <cx:pt idx="3528">86500</cx:pt>
          <cx:pt idx="3529">130000</cx:pt>
          <cx:pt idx="3530">125000</cx:pt>
          <cx:pt idx="3531">79995</cx:pt>
          <cx:pt idx="3532">182000</cx:pt>
          <cx:pt idx="3533">140000</cx:pt>
          <cx:pt idx="3534">122000</cx:pt>
          <cx:pt idx="3535">310000</cx:pt>
          <cx:pt idx="3536">78000</cx:pt>
          <cx:pt idx="3537">87000</cx:pt>
          <cx:pt idx="3538">110000</cx:pt>
          <cx:pt idx="3539">280000</cx:pt>
          <cx:pt idx="3540">130500</cx:pt>
          <cx:pt idx="3541">169950</cx:pt>
          <cx:pt idx="3542">120000</cx:pt>
          <cx:pt idx="3543">140000</cx:pt>
          <cx:pt idx="3544">269950</cx:pt>
          <cx:pt idx="3545">455000</cx:pt>
          <cx:pt idx="3546">86000</cx:pt>
          <cx:pt idx="3547">50000</cx:pt>
          <cx:pt idx="3548">90000</cx:pt>
          <cx:pt idx="3549">117000</cx:pt>
          <cx:pt idx="3550">295000</cx:pt>
          <cx:pt idx="3551">219000</cx:pt>
          <cx:pt idx="3552">397500</cx:pt>
          <cx:pt idx="3553">76500</cx:pt>
          <cx:pt idx="3554">75200</cx:pt>
          <cx:pt idx="3555">630000</cx:pt>
          <cx:pt idx="3556">1007000</cx:pt>
          <cx:pt idx="3557">273173</cx:pt>
          <cx:pt idx="3558">108000</cx:pt>
          <cx:pt idx="3559">93000</cx:pt>
          <cx:pt idx="3560">93000</cx:pt>
          <cx:pt idx="3561">132500</cx:pt>
          <cx:pt idx="3562">80000</cx:pt>
          <cx:pt idx="3563">160000</cx:pt>
          <cx:pt idx="3564">125000</cx:pt>
          <cx:pt idx="3565">117000</cx:pt>
          <cx:pt idx="3566">230000</cx:pt>
          <cx:pt idx="3567">62000</cx:pt>
          <cx:pt idx="3568">83000</cx:pt>
          <cx:pt idx="3569">51250</cx:pt>
          <cx:pt idx="3570">92000</cx:pt>
          <cx:pt idx="3571">55000</cx:pt>
          <cx:pt idx="3572">68000</cx:pt>
          <cx:pt idx="3573">80500</cx:pt>
          <cx:pt idx="3574">99000</cx:pt>
          <cx:pt idx="3575">218000</cx:pt>
          <cx:pt idx="3576">84000</cx:pt>
          <cx:pt idx="3577">42250</cx:pt>
          <cx:pt idx="3578">105000</cx:pt>
          <cx:pt idx="3579">125000</cx:pt>
          <cx:pt idx="3580">81000</cx:pt>
          <cx:pt idx="3581">120000</cx:pt>
          <cx:pt idx="3582">67500</cx:pt>
          <cx:pt idx="3583">222500</cx:pt>
          <cx:pt idx="3584">90000</cx:pt>
          <cx:pt idx="3585">155000</cx:pt>
          <cx:pt idx="3586">102500</cx:pt>
          <cx:pt idx="3587">217000</cx:pt>
          <cx:pt idx="3588">74500</cx:pt>
          <cx:pt idx="3589">141000</cx:pt>
          <cx:pt idx="3590">175000</cx:pt>
          <cx:pt idx="3591">140995</cx:pt>
          <cx:pt idx="3592">105000</cx:pt>
          <cx:pt idx="3593">76500</cx:pt>
          <cx:pt idx="3594">229200</cx:pt>
          <cx:pt idx="3595">205000</cx:pt>
          <cx:pt idx="3596">193000</cx:pt>
          <cx:pt idx="3597">80500</cx:pt>
          <cx:pt idx="3598">109950</cx:pt>
          <cx:pt idx="3599">92000</cx:pt>
          <cx:pt idx="3600">263000</cx:pt>
          <cx:pt idx="3601">135000</cx:pt>
          <cx:pt idx="3602">120250</cx:pt>
          <cx:pt idx="3603">75200</cx:pt>
          <cx:pt idx="3604">128000</cx:pt>
          <cx:pt idx="3605">122000</cx:pt>
          <cx:pt idx="3606">75000</cx:pt>
          <cx:pt idx="3607">80000</cx:pt>
          <cx:pt idx="3608">88000</cx:pt>
          <cx:pt idx="3609">93000</cx:pt>
          <cx:pt idx="3610">168000</cx:pt>
          <cx:pt idx="3611">175000</cx:pt>
          <cx:pt idx="3612">220000</cx:pt>
          <cx:pt idx="3613">100000</cx:pt>
          <cx:pt idx="3614">50000</cx:pt>
          <cx:pt idx="3615">90000</cx:pt>
          <cx:pt idx="3616">310000</cx:pt>
          <cx:pt idx="3617">207500</cx:pt>
          <cx:pt idx="3618">150000</cx:pt>
          <cx:pt idx="3619">250000</cx:pt>
          <cx:pt idx="3620">42850</cx:pt>
          <cx:pt idx="3621">91000</cx:pt>
          <cx:pt idx="3622">96000</cx:pt>
          <cx:pt idx="3623">45000</cx:pt>
          <cx:pt idx="3624">82000</cx:pt>
          <cx:pt idx="3625">70000</cx:pt>
          <cx:pt idx="3626">81000</cx:pt>
          <cx:pt idx="3627">72500</cx:pt>
          <cx:pt idx="3628">173500</cx:pt>
          <cx:pt idx="3629">1200000</cx:pt>
          <cx:pt idx="3630">118500</cx:pt>
          <cx:pt idx="3631">167500</cx:pt>
          <cx:pt idx="3632">141500</cx:pt>
          <cx:pt idx="3633">74000</cx:pt>
          <cx:pt idx="3634">94500</cx:pt>
          <cx:pt idx="3635">126500</cx:pt>
          <cx:pt idx="3636">60000</cx:pt>
          <cx:pt idx="3637">225000</cx:pt>
          <cx:pt idx="3638">218000</cx:pt>
          <cx:pt idx="3639">100000</cx:pt>
          <cx:pt idx="3640">113500</cx:pt>
          <cx:pt idx="3641">195000</cx:pt>
          <cx:pt idx="3642">234000</cx:pt>
          <cx:pt idx="3643">154950</cx:pt>
          <cx:pt idx="3644">63000</cx:pt>
          <cx:pt idx="3645">118000</cx:pt>
          <cx:pt idx="3646">52000</cx:pt>
          <cx:pt idx="3647">72000</cx:pt>
          <cx:pt idx="3648">109000</cx:pt>
          <cx:pt idx="3649">180000</cx:pt>
          <cx:pt idx="3650">105000</cx:pt>
          <cx:pt idx="3651">129000</cx:pt>
          <cx:pt idx="3652">180000</cx:pt>
          <cx:pt idx="3653">267000</cx:pt>
          <cx:pt idx="3654">320000</cx:pt>
          <cx:pt idx="3655">141000</cx:pt>
          <cx:pt idx="3656">76500</cx:pt>
          <cx:pt idx="3657">160000</cx:pt>
          <cx:pt idx="3658">118500</cx:pt>
          <cx:pt idx="3659">156000</cx:pt>
          <cx:pt idx="3660">88000</cx:pt>
          <cx:pt idx="3661">120000</cx:pt>
          <cx:pt idx="3662">62500</cx:pt>
          <cx:pt idx="3663">92500</cx:pt>
          <cx:pt idx="3664">141000</cx:pt>
          <cx:pt idx="3665">76500</cx:pt>
          <cx:pt idx="3666">92000</cx:pt>
          <cx:pt idx="3667">100000</cx:pt>
          <cx:pt idx="3668">115000</cx:pt>
          <cx:pt idx="3669">118700</cx:pt>
          <cx:pt idx="3670">120000</cx:pt>
          <cx:pt idx="3671">115000</cx:pt>
          <cx:pt idx="3672">415000</cx:pt>
          <cx:pt idx="3673">72000</cx:pt>
          <cx:pt idx="3674">140000</cx:pt>
          <cx:pt idx="3675">48500</cx:pt>
          <cx:pt idx="3676">75200</cx:pt>
          <cx:pt idx="3677">185000</cx:pt>
          <cx:pt idx="3678">130000</cx:pt>
          <cx:pt idx="3679">185000</cx:pt>
          <cx:pt idx="3680">132500</cx:pt>
          <cx:pt idx="3681">86000</cx:pt>
          <cx:pt idx="3682">79000</cx:pt>
          <cx:pt idx="3683">145000</cx:pt>
          <cx:pt idx="3684">160000</cx:pt>
          <cx:pt idx="3685">98000</cx:pt>
          <cx:pt idx="3686">89950</cx:pt>
          <cx:pt idx="3687">158000</cx:pt>
          <cx:pt idx="3688">69000</cx:pt>
          <cx:pt idx="3689">155000</cx:pt>
          <cx:pt idx="3690">285000</cx:pt>
          <cx:pt idx="3691">115000</cx:pt>
          <cx:pt idx="3692">160000</cx:pt>
          <cx:pt idx="3693">185000</cx:pt>
          <cx:pt idx="3694">287400</cx:pt>
          <cx:pt idx="3695">117000</cx:pt>
          <cx:pt idx="3696">112000</cx:pt>
          <cx:pt idx="3697">120000</cx:pt>
          <cx:pt idx="3698">105000</cx:pt>
          <cx:pt idx="3699">135000</cx:pt>
          <cx:pt idx="3700">92000</cx:pt>
          <cx:pt idx="3701">105000</cx:pt>
          <cx:pt idx="3702">73000</cx:pt>
          <cx:pt idx="3703">50000</cx:pt>
          <cx:pt idx="3704">80000</cx:pt>
          <cx:pt idx="3705">75000</cx:pt>
          <cx:pt idx="3706">175500</cx:pt>
          <cx:pt idx="3707">62000</cx:pt>
          <cx:pt idx="3708">945000</cx:pt>
          <cx:pt idx="3709">117000</cx:pt>
          <cx:pt idx="3710">180000</cx:pt>
          <cx:pt idx="3711">150000</cx:pt>
          <cx:pt idx="3712">198000</cx:pt>
          <cx:pt idx="3713">92000</cx:pt>
          <cx:pt idx="3714">110000</cx:pt>
          <cx:pt idx="3715">125000</cx:pt>
          <cx:pt idx="3716">103500</cx:pt>
          <cx:pt idx="3717">165000</cx:pt>
          <cx:pt idx="3718">171000</cx:pt>
          <cx:pt idx="3719">140000</cx:pt>
          <cx:pt idx="3720">100500</cx:pt>
          <cx:pt idx="3721">160000</cx:pt>
          <cx:pt idx="3722">79500</cx:pt>
          <cx:pt idx="3723">53000</cx:pt>
          <cx:pt idx="3724">115000</cx:pt>
          <cx:pt idx="3725">151000</cx:pt>
          <cx:pt idx="3726">74500</cx:pt>
          <cx:pt idx="3727">185000</cx:pt>
          <cx:pt idx="3728">173000</cx:pt>
          <cx:pt idx="3729">162000</cx:pt>
          <cx:pt idx="3730">83000</cx:pt>
          <cx:pt idx="3731">141000</cx:pt>
          <cx:pt idx="3732">139950</cx:pt>
          <cx:pt idx="3733">110000</cx:pt>
          <cx:pt idx="3734">185000</cx:pt>
          <cx:pt idx="3735">121500</cx:pt>
          <cx:pt idx="3736">145000</cx:pt>
          <cx:pt idx="3737">82500</cx:pt>
          <cx:pt idx="3738">58000</cx:pt>
          <cx:pt idx="3739">310000</cx:pt>
          <cx:pt idx="3740">206500</cx:pt>
          <cx:pt idx="3741">110000</cx:pt>
          <cx:pt idx="3742">53000</cx:pt>
          <cx:pt idx="3743">226500</cx:pt>
          <cx:pt idx="3744">140000</cx:pt>
          <cx:pt idx="3745">115000</cx:pt>
          <cx:pt idx="3746">110000</cx:pt>
          <cx:pt idx="3747">200000</cx:pt>
          <cx:pt idx="3748">92000</cx:pt>
          <cx:pt idx="3749">295000</cx:pt>
          <cx:pt idx="3750">130000</cx:pt>
          <cx:pt idx="3751">115000</cx:pt>
          <cx:pt idx="3752">92000</cx:pt>
          <cx:pt idx="3753">130000</cx:pt>
          <cx:pt idx="3754">88000</cx:pt>
          <cx:pt idx="3755">115000</cx:pt>
          <cx:pt idx="3756">68000</cx:pt>
          <cx:pt idx="3757">370000</cx:pt>
          <cx:pt idx="3758">130000</cx:pt>
          <cx:pt idx="3759">91000</cx:pt>
          <cx:pt idx="3760">245000</cx:pt>
          <cx:pt idx="3761">47000</cx:pt>
          <cx:pt idx="3762">130000</cx:pt>
          <cx:pt idx="3763">117000</cx:pt>
          <cx:pt idx="3764">101000</cx:pt>
          <cx:pt idx="3765">185000</cx:pt>
          <cx:pt idx="3766">895000</cx:pt>
          <cx:pt idx="3767">196000</cx:pt>
          <cx:pt idx="3768">135000</cx:pt>
          <cx:pt idx="3769">249950</cx:pt>
          <cx:pt idx="3770">87500</cx:pt>
          <cx:pt idx="3771">188000</cx:pt>
          <cx:pt idx="3772">138500</cx:pt>
          <cx:pt idx="3773">180000</cx:pt>
          <cx:pt idx="3774">101000</cx:pt>
          <cx:pt idx="3775">100000</cx:pt>
          <cx:pt idx="3776">249950</cx:pt>
          <cx:pt idx="3777">208000</cx:pt>
          <cx:pt idx="3778">81000</cx:pt>
          <cx:pt idx="3779">71000</cx:pt>
          <cx:pt idx="3780">58500</cx:pt>
          <cx:pt idx="3781">73000</cx:pt>
          <cx:pt idx="3782">65000</cx:pt>
          <cx:pt idx="3783">60000</cx:pt>
          <cx:pt idx="3784">130000</cx:pt>
          <cx:pt idx="3785">133500</cx:pt>
          <cx:pt idx="3786">110000</cx:pt>
          <cx:pt idx="3787">150000</cx:pt>
          <cx:pt idx="3788">145000</cx:pt>
          <cx:pt idx="3789">350000</cx:pt>
          <cx:pt idx="3790">182500</cx:pt>
          <cx:pt idx="3791">265000</cx:pt>
          <cx:pt idx="3792">141000</cx:pt>
          <cx:pt idx="3793">93000</cx:pt>
          <cx:pt idx="3794">175000</cx:pt>
          <cx:pt idx="3795">234000</cx:pt>
          <cx:pt idx="3796">319000</cx:pt>
          <cx:pt idx="3797">280000</cx:pt>
          <cx:pt idx="3798">131500</cx:pt>
          <cx:pt idx="3799">62000</cx:pt>
          <cx:pt idx="3800">169000</cx:pt>
          <cx:pt idx="3801">125000</cx:pt>
          <cx:pt idx="3802">98000</cx:pt>
          <cx:pt idx="3803">135000</cx:pt>
          <cx:pt idx="3804">78000</cx:pt>
          <cx:pt idx="3805">79000</cx:pt>
          <cx:pt idx="3806">76250</cx:pt>
          <cx:pt idx="3807">200000</cx:pt>
          <cx:pt idx="3808">139950</cx:pt>
          <cx:pt idx="3809">120000</cx:pt>
          <cx:pt idx="3810">160000</cx:pt>
          <cx:pt idx="3811">124000</cx:pt>
          <cx:pt idx="3812">75500</cx:pt>
          <cx:pt idx="3813">105000</cx:pt>
          <cx:pt idx="3814">167500</cx:pt>
          <cx:pt idx="3815">412500</cx:pt>
          <cx:pt idx="3816">700000</cx:pt>
          <cx:pt idx="3817">250000</cx:pt>
          <cx:pt idx="3818">100000</cx:pt>
          <cx:pt idx="3819">124995</cx:pt>
          <cx:pt idx="3820">64000</cx:pt>
          <cx:pt idx="3821">105000</cx:pt>
          <cx:pt idx="3822">179000</cx:pt>
          <cx:pt idx="3823">200000</cx:pt>
          <cx:pt idx="3824">270000</cx:pt>
          <cx:pt idx="3825">130500</cx:pt>
          <cx:pt idx="3826">136500</cx:pt>
          <cx:pt idx="3827">106000</cx:pt>
          <cx:pt idx="3828">155000</cx:pt>
          <cx:pt idx="3829">99000</cx:pt>
          <cx:pt idx="3830">182500</cx:pt>
          <cx:pt idx="3831">65450</cx:pt>
          <cx:pt idx="3832">117000</cx:pt>
          <cx:pt idx="3833">112500</cx:pt>
          <cx:pt idx="3834">95000</cx:pt>
          <cx:pt idx="3835">112000</cx:pt>
          <cx:pt idx="3836">105000</cx:pt>
          <cx:pt idx="3837">422500</cx:pt>
          <cx:pt idx="3838">249950</cx:pt>
          <cx:pt idx="3839">65800</cx:pt>
          <cx:pt idx="3840">120000</cx:pt>
          <cx:pt idx="3841">113500</cx:pt>
          <cx:pt idx="3842">175000</cx:pt>
          <cx:pt idx="3843">110000</cx:pt>
          <cx:pt idx="3844">172500</cx:pt>
          <cx:pt idx="3845">330000</cx:pt>
          <cx:pt idx="3846">112500</cx:pt>
          <cx:pt idx="3847">105000</cx:pt>
          <cx:pt idx="3848">115000</cx:pt>
          <cx:pt idx="3849">190000</cx:pt>
          <cx:pt idx="3850">65250</cx:pt>
          <cx:pt idx="3851">125000</cx:pt>
          <cx:pt idx="3852">80000</cx:pt>
          <cx:pt idx="3853">110000</cx:pt>
          <cx:pt idx="3854">108000</cx:pt>
          <cx:pt idx="3855">125000</cx:pt>
          <cx:pt idx="3856">171500</cx:pt>
          <cx:pt idx="3857">90000</cx:pt>
          <cx:pt idx="3858">95000</cx:pt>
          <cx:pt idx="3859">55000</cx:pt>
          <cx:pt idx="3860">110000</cx:pt>
          <cx:pt idx="3861">210000</cx:pt>
          <cx:pt idx="3862">60000</cx:pt>
          <cx:pt idx="3863">495000</cx:pt>
          <cx:pt idx="3864">68250</cx:pt>
          <cx:pt idx="3865">130000</cx:pt>
          <cx:pt idx="3866">115000</cx:pt>
          <cx:pt idx="3867">183500</cx:pt>
          <cx:pt idx="3868">78850</cx:pt>
          <cx:pt idx="3869">76000</cx:pt>
          <cx:pt idx="3870">133500</cx:pt>
          <cx:pt idx="3871">136000</cx:pt>
          <cx:pt idx="3872">192950</cx:pt>
          <cx:pt idx="3873">85000</cx:pt>
          <cx:pt idx="3874">106500</cx:pt>
          <cx:pt idx="3875">58000</cx:pt>
          <cx:pt idx="3876">86000</cx:pt>
          <cx:pt idx="3877">174000</cx:pt>
          <cx:pt idx="3878">410000</cx:pt>
          <cx:pt idx="3879">165000</cx:pt>
          <cx:pt idx="3880">125000</cx:pt>
          <cx:pt idx="3881">53000</cx:pt>
          <cx:pt idx="3882">119500</cx:pt>
          <cx:pt idx="3883">55000</cx:pt>
          <cx:pt idx="3884">58000</cx:pt>
          <cx:pt idx="3885">130000</cx:pt>
          <cx:pt idx="3886">120000</cx:pt>
          <cx:pt idx="3887">157000</cx:pt>
          <cx:pt idx="3888">154000</cx:pt>
          <cx:pt idx="3889">276000</cx:pt>
          <cx:pt idx="3890">85000</cx:pt>
          <cx:pt idx="3891">146000</cx:pt>
          <cx:pt idx="3892">172500</cx:pt>
          <cx:pt idx="3893">141000</cx:pt>
          <cx:pt idx="3894">140000</cx:pt>
          <cx:pt idx="3895">157000</cx:pt>
          <cx:pt idx="3896">79000</cx:pt>
          <cx:pt idx="3897">114500</cx:pt>
          <cx:pt idx="3898">110000</cx:pt>
          <cx:pt idx="3899">51000</cx:pt>
          <cx:pt idx="3900">295000</cx:pt>
          <cx:pt idx="3901">110000</cx:pt>
          <cx:pt idx="3902">117000</cx:pt>
          <cx:pt idx="3903">75000</cx:pt>
          <cx:pt idx="3904">115500</cx:pt>
          <cx:pt idx="3905">150000</cx:pt>
          <cx:pt idx="3906">330000</cx:pt>
          <cx:pt idx="3907">87000</cx:pt>
          <cx:pt idx="3908">194000</cx:pt>
          <cx:pt idx="3909">120000</cx:pt>
          <cx:pt idx="3910">153500</cx:pt>
          <cx:pt idx="3911">169000</cx:pt>
          <cx:pt idx="3912">87000</cx:pt>
          <cx:pt idx="3913">678160</cx:pt>
          <cx:pt idx="3914">175000</cx:pt>
          <cx:pt idx="3915">75500</cx:pt>
          <cx:pt idx="3916">500000</cx:pt>
          <cx:pt idx="3917">144500</cx:pt>
          <cx:pt idx="3918">99950</cx:pt>
          <cx:pt idx="3919">62500</cx:pt>
          <cx:pt idx="3920">75000</cx:pt>
          <cx:pt idx="3921">128000</cx:pt>
          <cx:pt idx="3922">115000</cx:pt>
          <cx:pt idx="3923">249950</cx:pt>
          <cx:pt idx="3924">78000</cx:pt>
          <cx:pt idx="3925">97500</cx:pt>
          <cx:pt idx="3926">375000</cx:pt>
          <cx:pt idx="3927">101000</cx:pt>
          <cx:pt idx="3928">140000</cx:pt>
          <cx:pt idx="3929">93000</cx:pt>
          <cx:pt idx="3930">457500</cx:pt>
          <cx:pt idx="3931">73000</cx:pt>
          <cx:pt idx="3932">369000</cx:pt>
          <cx:pt idx="3933">145000</cx:pt>
          <cx:pt idx="3934">145000</cx:pt>
          <cx:pt idx="3935">500000</cx:pt>
          <cx:pt idx="3936">170000</cx:pt>
          <cx:pt idx="3937">149500</cx:pt>
          <cx:pt idx="3938">90000</cx:pt>
          <cx:pt idx="3939">141000</cx:pt>
          <cx:pt idx="3940">150000</cx:pt>
          <cx:pt idx="3941">173000</cx:pt>
          <cx:pt idx="3942">375000</cx:pt>
          <cx:pt idx="3943">118000</cx:pt>
          <cx:pt idx="3944">88000</cx:pt>
          <cx:pt idx="3945">350000</cx:pt>
          <cx:pt idx="3946">101500</cx:pt>
          <cx:pt idx="3947">60000</cx:pt>
          <cx:pt idx="3948">48000</cx:pt>
          <cx:pt idx="3949">110000</cx:pt>
          <cx:pt idx="3950">169000</cx:pt>
          <cx:pt idx="3951">46000</cx:pt>
          <cx:pt idx="3952">131837</cx:pt>
          <cx:pt idx="3953">149950</cx:pt>
          <cx:pt idx="3954">130000</cx:pt>
          <cx:pt idx="3955">160000</cx:pt>
          <cx:pt idx="3956">115000</cx:pt>
          <cx:pt idx="3957">88500</cx:pt>
          <cx:pt idx="3958">115000</cx:pt>
          <cx:pt idx="3959">75000</cx:pt>
          <cx:pt idx="3960">72500</cx:pt>
          <cx:pt idx="3961">100000</cx:pt>
          <cx:pt idx="3962">156000</cx:pt>
          <cx:pt idx="3963">55000</cx:pt>
          <cx:pt idx="3964">160000</cx:pt>
          <cx:pt idx="3965">203000</cx:pt>
          <cx:pt idx="3966">165000</cx:pt>
          <cx:pt idx="3967">387500</cx:pt>
          <cx:pt idx="3968">104000</cx:pt>
          <cx:pt idx="3969">74500</cx:pt>
          <cx:pt idx="3970">90000</cx:pt>
          <cx:pt idx="3971">156000</cx:pt>
          <cx:pt idx="3972">69000</cx:pt>
          <cx:pt idx="3973">300000</cx:pt>
          <cx:pt idx="3974">83000</cx:pt>
          <cx:pt idx="3975">213000</cx:pt>
          <cx:pt idx="3976">118000</cx:pt>
          <cx:pt idx="3977">95000</cx:pt>
          <cx:pt idx="3978">390000</cx:pt>
          <cx:pt idx="3979">170000</cx:pt>
          <cx:pt idx="3980">65000</cx:pt>
          <cx:pt idx="3981">80500</cx:pt>
          <cx:pt idx="3982">175000</cx:pt>
          <cx:pt idx="3983">108000</cx:pt>
          <cx:pt idx="3984">280000</cx:pt>
          <cx:pt idx="3985">170000</cx:pt>
          <cx:pt idx="3986">90000</cx:pt>
          <cx:pt idx="3987">109950</cx:pt>
          <cx:pt idx="3988">62000</cx:pt>
          <cx:pt idx="3989">61000</cx:pt>
          <cx:pt idx="3990">98000</cx:pt>
          <cx:pt idx="3991">117500</cx:pt>
          <cx:pt idx="3992">79500</cx:pt>
          <cx:pt idx="3993">109950</cx:pt>
          <cx:pt idx="3994">77500</cx:pt>
          <cx:pt idx="3995">85000</cx:pt>
          <cx:pt idx="3996">420000</cx:pt>
          <cx:pt idx="3997">80500</cx:pt>
          <cx:pt idx="3998">100000</cx:pt>
          <cx:pt idx="3999">342500</cx:pt>
          <cx:pt idx="4000">101000</cx:pt>
          <cx:pt idx="4001">147000</cx:pt>
          <cx:pt idx="4002">105000</cx:pt>
          <cx:pt idx="4003">126500</cx:pt>
          <cx:pt idx="4004">116400</cx:pt>
          <cx:pt idx="4005">157000</cx:pt>
          <cx:pt idx="4006">62500</cx:pt>
          <cx:pt idx="4007">90000</cx:pt>
          <cx:pt idx="4008">90000</cx:pt>
          <cx:pt idx="4009">218000</cx:pt>
          <cx:pt idx="4010">115000</cx:pt>
          <cx:pt idx="4011">100000</cx:pt>
          <cx:pt idx="4012">140000</cx:pt>
          <cx:pt idx="4013">115000</cx:pt>
          <cx:pt idx="4014">130000</cx:pt>
          <cx:pt idx="4015">101000</cx:pt>
          <cx:pt idx="4016">232000</cx:pt>
          <cx:pt idx="4017">108000</cx:pt>
          <cx:pt idx="4018">79000</cx:pt>
          <cx:pt idx="4019">375000</cx:pt>
          <cx:pt idx="4020">115000</cx:pt>
          <cx:pt idx="4021">72500</cx:pt>
          <cx:pt idx="4022">116000</cx:pt>
          <cx:pt idx="4023">116000</cx:pt>
          <cx:pt idx="4024">225000</cx:pt>
          <cx:pt idx="4025">123050</cx:pt>
          <cx:pt idx="4026">67500</cx:pt>
          <cx:pt idx="4027">77500</cx:pt>
          <cx:pt idx="4028">70000</cx:pt>
          <cx:pt idx="4029">92000</cx:pt>
          <cx:pt idx="4030">70000</cx:pt>
          <cx:pt idx="4031">585000</cx:pt>
          <cx:pt idx="4032">72000</cx:pt>
          <cx:pt idx="4033">109000</cx:pt>
          <cx:pt idx="4034">125000</cx:pt>
          <cx:pt idx="4035">238500</cx:pt>
          <cx:pt idx="4036">113000</cx:pt>
          <cx:pt idx="4037">57250</cx:pt>
          <cx:pt idx="4038">190000</cx:pt>
          <cx:pt idx="4039">86000</cx:pt>
          <cx:pt idx="4040">140000</cx:pt>
          <cx:pt idx="4041">105000</cx:pt>
          <cx:pt idx="4042">94500</cx:pt>
          <cx:pt idx="4043">140000</cx:pt>
          <cx:pt idx="4044">150000</cx:pt>
          <cx:pt idx="4045">65450</cx:pt>
          <cx:pt idx="4046">385000</cx:pt>
          <cx:pt idx="4047">242000</cx:pt>
          <cx:pt idx="4048">85000</cx:pt>
          <cx:pt idx="4049">179000</cx:pt>
          <cx:pt idx="4050">213000</cx:pt>
          <cx:pt idx="4051">135000</cx:pt>
          <cx:pt idx="4052">110000</cx:pt>
          <cx:pt idx="4053">390000</cx:pt>
          <cx:pt idx="4054">87000</cx:pt>
          <cx:pt idx="4055">62000</cx:pt>
          <cx:pt idx="4056">65000</cx:pt>
          <cx:pt idx="4057">385000</cx:pt>
          <cx:pt idx="4058">462500</cx:pt>
          <cx:pt idx="4059">130000</cx:pt>
          <cx:pt idx="4060">146000</cx:pt>
          <cx:pt idx="4061">200000</cx:pt>
          <cx:pt idx="4062">143000</cx:pt>
          <cx:pt idx="4063">55000</cx:pt>
          <cx:pt idx="4064">68000</cx:pt>
          <cx:pt idx="4065">462500</cx:pt>
          <cx:pt idx="4066">229000</cx:pt>
          <cx:pt idx="4067">130000</cx:pt>
          <cx:pt idx="4068">77625</cx:pt>
          <cx:pt idx="4069">101995</cx:pt>
          <cx:pt idx="4070">130000</cx:pt>
          <cx:pt idx="4071">115000</cx:pt>
          <cx:pt idx="4072">201000</cx:pt>
          <cx:pt idx="4073">76500</cx:pt>
          <cx:pt idx="4074">207500</cx:pt>
          <cx:pt idx="4075">183000</cx:pt>
          <cx:pt idx="4076">137500</cx:pt>
          <cx:pt idx="4077">320000</cx:pt>
          <cx:pt idx="4078">73500</cx:pt>
          <cx:pt idx="4079">104000</cx:pt>
          <cx:pt idx="4080">115000</cx:pt>
          <cx:pt idx="4081">174000</cx:pt>
          <cx:pt idx="4082">123000</cx:pt>
          <cx:pt idx="4083">120000</cx:pt>
          <cx:pt idx="4084">151000</cx:pt>
          <cx:pt idx="4085">108000</cx:pt>
          <cx:pt idx="4086">129000</cx:pt>
          <cx:pt idx="4087">121000</cx:pt>
          <cx:pt idx="4088">112000</cx:pt>
          <cx:pt idx="4089">61000</cx:pt>
          <cx:pt idx="4090">73000</cx:pt>
          <cx:pt idx="4091">207000</cx:pt>
          <cx:pt idx="4092">119000</cx:pt>
          <cx:pt idx="4093">125000</cx:pt>
          <cx:pt idx="4094">195000</cx:pt>
          <cx:pt idx="4095">139250</cx:pt>
          <cx:pt idx="4096">59000</cx:pt>
          <cx:pt idx="4097">74000</cx:pt>
          <cx:pt idx="4098">150000</cx:pt>
          <cx:pt idx="4099">102500</cx:pt>
          <cx:pt idx="4100">80000</cx:pt>
          <cx:pt idx="4101">195000</cx:pt>
          <cx:pt idx="4102">351500</cx:pt>
          <cx:pt idx="4103">80000</cx:pt>
          <cx:pt idx="4104">124500</cx:pt>
          <cx:pt idx="4105">100000</cx:pt>
          <cx:pt idx="4106">97000</cx:pt>
          <cx:pt idx="4107">69000</cx:pt>
          <cx:pt idx="4108">180000</cx:pt>
          <cx:pt idx="4109">385000</cx:pt>
          <cx:pt idx="4110">460000</cx:pt>
          <cx:pt idx="4111">74500</cx:pt>
          <cx:pt idx="4112">88500</cx:pt>
          <cx:pt idx="4113">302500</cx:pt>
          <cx:pt idx="4114">150000</cx:pt>
          <cx:pt idx="4115">89950</cx:pt>
          <cx:pt idx="4116">152500</cx:pt>
          <cx:pt idx="4117">80000</cx:pt>
          <cx:pt idx="4118">140500</cx:pt>
          <cx:pt idx="4119">140000</cx:pt>
          <cx:pt idx="4120">448000</cx:pt>
          <cx:pt idx="4121">65000</cx:pt>
          <cx:pt idx="4122">141000</cx:pt>
          <cx:pt idx="4123">96000</cx:pt>
          <cx:pt idx="4124">135999</cx:pt>
          <cx:pt idx="4125">66000</cx:pt>
          <cx:pt idx="4126">91500</cx:pt>
          <cx:pt idx="4127">156500</cx:pt>
          <cx:pt idx="4128">138000</cx:pt>
          <cx:pt idx="4129">95000</cx:pt>
          <cx:pt idx="4130">179000</cx:pt>
          <cx:pt idx="4131">145000</cx:pt>
          <cx:pt idx="4132">149000</cx:pt>
          <cx:pt idx="4133">135000</cx:pt>
          <cx:pt idx="4134">169000</cx:pt>
          <cx:pt idx="4135">88000</cx:pt>
          <cx:pt idx="4136">270000</cx:pt>
          <cx:pt idx="4137">179000</cx:pt>
          <cx:pt idx="4138">135000</cx:pt>
          <cx:pt idx="4139">130000</cx:pt>
          <cx:pt idx="4140">150000</cx:pt>
          <cx:pt idx="4141">80000</cx:pt>
          <cx:pt idx="4142">130000</cx:pt>
          <cx:pt idx="4143">117000</cx:pt>
          <cx:pt idx="4144">70000</cx:pt>
          <cx:pt idx="4145">71000</cx:pt>
          <cx:pt idx="4146">185000</cx:pt>
          <cx:pt idx="4147">151000</cx:pt>
          <cx:pt idx="4148">122000</cx:pt>
          <cx:pt idx="4149">180000</cx:pt>
          <cx:pt idx="4150">118000</cx:pt>
          <cx:pt idx="4151">210000</cx:pt>
          <cx:pt idx="4152">97000</cx:pt>
          <cx:pt idx="4153">91000</cx:pt>
          <cx:pt idx="4154">75000</cx:pt>
          <cx:pt idx="4155">146500</cx:pt>
          <cx:pt idx="4156">313500</cx:pt>
          <cx:pt idx="4157">122000</cx:pt>
          <cx:pt idx="4158">725000</cx:pt>
          <cx:pt idx="4159">103000</cx:pt>
          <cx:pt idx="4160">240000</cx:pt>
          <cx:pt idx="4161">335700</cx:pt>
          <cx:pt idx="4162">247500</cx:pt>
          <cx:pt idx="4163">715000</cx:pt>
          <cx:pt idx="4164">247000</cx:pt>
          <cx:pt idx="4165">299995</cx:pt>
          <cx:pt idx="4166">190000</cx:pt>
          <cx:pt idx="4167">107500</cx:pt>
          <cx:pt idx="4168">179995</cx:pt>
          <cx:pt idx="4169">228000</cx:pt>
          <cx:pt idx="4170">94500</cx:pt>
          <cx:pt idx="4171">112000</cx:pt>
          <cx:pt idx="4172">107500</cx:pt>
          <cx:pt idx="4173">305000</cx:pt>
          <cx:pt idx="4174">319500</cx:pt>
          <cx:pt idx="4175">120000</cx:pt>
          <cx:pt idx="4176">187000</cx:pt>
          <cx:pt idx="4177">32000</cx:pt>
          <cx:pt idx="4178">140000</cx:pt>
          <cx:pt idx="4179">74000</cx:pt>
          <cx:pt idx="4180">782500</cx:pt>
          <cx:pt idx="4181">130000</cx:pt>
          <cx:pt idx="4182">115000</cx:pt>
          <cx:pt idx="4183">170000</cx:pt>
          <cx:pt idx="4184">420000</cx:pt>
          <cx:pt idx="4185">122000</cx:pt>
          <cx:pt idx="4186">116000</cx:pt>
          <cx:pt idx="4187">73000</cx:pt>
          <cx:pt idx="4188">84000</cx:pt>
          <cx:pt idx="4189">194500</cx:pt>
          <cx:pt idx="4190">250000</cx:pt>
          <cx:pt idx="4191">195000</cx:pt>
          <cx:pt idx="4192">390000</cx:pt>
          <cx:pt idx="4193">319000</cx:pt>
          <cx:pt idx="4194">134500</cx:pt>
          <cx:pt idx="4195">102000</cx:pt>
          <cx:pt idx="4196">265000</cx:pt>
          <cx:pt idx="4197">116400</cx:pt>
          <cx:pt idx="4198">119500</cx:pt>
          <cx:pt idx="4199">130000</cx:pt>
          <cx:pt idx="4200">210000</cx:pt>
        </cx:lvl>
      </cx:numDim>
    </cx:data>
  </cx:chartData>
  <cx:chart>
    <cx:title pos="t" align="ctr" overlay="0">
      <cx:tx>
        <cx:rich>
          <a:bodyPr spcFirstLastPara="1" vertOverflow="ellipsis" horzOverflow="overflow" wrap="square" lIns="0" tIns="0" rIns="0" bIns="0" anchor="ctr" anchorCtr="1"/>
          <a:lstStyle/>
          <a:p>
            <a:pPr>
              <a:spcBef>
                <a:spcPts val="0"/>
              </a:spcBef>
              <a:spcAft>
                <a:spcPts val="0"/>
              </a:spcAft>
            </a:pPr>
            <a:r>
              <a:rPr lang="en-IN" sz="1400" b="0" i="0" u="none" strike="noStrike" baseline="0" dirty="0">
                <a:solidFill>
                  <a:srgbClr val="28324A">
                    <a:lumMod val="65000"/>
                    <a:lumOff val="35000"/>
                  </a:srgbClr>
                </a:solidFill>
                <a:latin typeface="Source Sans Pro"/>
                <a:cs typeface="Calibri" panose="020F0502020204030204" pitchFamily="34" charset="0"/>
              </a:rPr>
              <a:t>Second</a:t>
            </a:r>
            <a:r>
              <a:rPr lang="en-IN" sz="1400" b="0" dirty="0">
                <a:effectLst/>
              </a:rPr>
              <a:t> </a:t>
            </a:r>
            <a:r>
              <a:rPr lang="en-IN" sz="1400" b="0" i="0" u="none" strike="noStrike" baseline="0" dirty="0">
                <a:solidFill>
                  <a:srgbClr val="28324A">
                    <a:lumMod val="65000"/>
                    <a:lumOff val="35000"/>
                  </a:srgbClr>
                </a:solidFill>
                <a:latin typeface="Source Sans Pro"/>
                <a:cs typeface="Calibri" panose="020F0502020204030204" pitchFamily="34" charset="0"/>
              </a:rPr>
              <a:t>transaction price</a:t>
            </a:r>
          </a:p>
        </cx:rich>
      </cx:tx>
    </cx:title>
    <cx:plotArea>
      <cx:plotAreaRegion>
        <cx:series layoutId="clusteredColumn" uniqueId="{AFDF5BA9-30CA-4420-872D-1EBB75E3F21B}">
          <cx:tx>
            <cx:txData>
              <cx:f>Data!$D$1</cx:f>
              <cx:v>price_2</cx:v>
            </cx:txData>
          </cx:tx>
          <cx:dataId val="0"/>
          <cx:layoutPr>
            <cx:binning intervalClosed="r">
              <cx:binCount val="30"/>
            </cx:binning>
          </cx:layoutPr>
        </cx:series>
      </cx:plotAreaRegion>
      <cx:axis id="0" hidden="1">
        <cx:catScaling gapWidth="0"/>
        <cx:tickLabels/>
      </cx:axis>
      <cx:axis id="1">
        <cx:valScaling/>
        <cx:majorGridlines/>
        <cx:tickLabels/>
      </cx:axis>
    </cx:plotArea>
  </cx:chart>
</cx: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6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10.xml><?xml version="1.0" encoding="utf-8"?>
<cs:chartStyle xmlns:cs="http://schemas.microsoft.com/office/drawing/2012/chartStyle" xmlns:a="http://schemas.openxmlformats.org/drawingml/2006/main" id="36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11.xml><?xml version="1.0" encoding="utf-8"?>
<cs:chartStyle xmlns:cs="http://schemas.microsoft.com/office/drawing/2012/chartStyle" xmlns:a="http://schemas.openxmlformats.org/drawingml/2006/main" id="36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12.xml><?xml version="1.0" encoding="utf-8"?>
<cs:chartStyle xmlns:cs="http://schemas.microsoft.com/office/drawing/2012/chartStyle" xmlns:a="http://schemas.openxmlformats.org/drawingml/2006/main" id="36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13.xml><?xml version="1.0" encoding="utf-8"?>
<cs:chartStyle xmlns:cs="http://schemas.microsoft.com/office/drawing/2012/chartStyle" xmlns:a="http://schemas.openxmlformats.org/drawingml/2006/main" id="36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14.xml><?xml version="1.0" encoding="utf-8"?>
<cs:chartStyle xmlns:cs="http://schemas.microsoft.com/office/drawing/2012/chartStyle" xmlns:a="http://schemas.openxmlformats.org/drawingml/2006/main" id="236">
  <cs:axisTitle>
    <cs:lnRef idx="0"/>
    <cs:fillRef idx="0"/>
    <cs:effectRef idx="0"/>
    <cs:fontRef idx="minor">
      <a:schemeClr val="lt1">
        <a:lumMod val="75000"/>
      </a:schemeClr>
    </cs:fontRef>
    <cs:defRPr sz="1197" b="1" kern="1200"/>
  </cs:axisTitle>
  <cs:categoryAxis>
    <cs:lnRef idx="0"/>
    <cs:fillRef idx="0"/>
    <cs:effectRef idx="0"/>
    <cs:fontRef idx="minor">
      <a:schemeClr val="lt1">
        <a:lumMod val="75000"/>
      </a:schemeClr>
    </cs:fontRef>
    <cs:defRPr sz="1197"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1197" kern="1200"/>
  </cs:chartArea>
  <cs:dataLabel>
    <cs:lnRef idx="0"/>
    <cs:fillRef idx="0"/>
    <cs:effectRef idx="0"/>
    <cs:fontRef idx="minor">
      <a:schemeClr val="lt1">
        <a:lumMod val="75000"/>
      </a:schemeClr>
    </cs:fontRef>
    <cs:defRPr sz="1197"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0"/>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
  <cs:dataPoint3D>
    <cs:lnRef idx="0">
      <cs:styleClr val="auto"/>
    </cs:lnRef>
    <cs:fillRef idx="0">
      <cs:styleClr val="auto"/>
    </cs:fillRef>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3D>
  <cs:dataPointLine>
    <cs:lnRef idx="0">
      <cs:styleClr val="auto"/>
    </cs:lnRef>
    <cs:fillRef idx="0">
      <cs:styleClr val="auto"/>
    </cs:fillRef>
    <cs:effectRef idx="0">
      <cs:styleClr val="auto"/>
    </cs:effectRef>
    <cs:fontRef idx="minor">
      <a:schemeClr val="dk1"/>
    </cs:fontRef>
    <cs:spPr>
      <a:ln w="22225" cap="rnd">
        <a:solidFill>
          <a:schemeClr val="phClr"/>
        </a:solidFill>
      </a:ln>
      <a:effectLst>
        <a:glow rad="139700">
          <a:schemeClr val="phClr">
            <a:satMod val="175000"/>
            <a:alpha val="1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1197"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75000"/>
                <a:lumOff val="25000"/>
              </a:schemeClr>
            </a:gs>
            <a:gs pos="0">
              <a:schemeClr val="dk1">
                <a:lumMod val="65000"/>
                <a:lumOff val="35000"/>
              </a:schemeClr>
            </a:gs>
          </a:gsLst>
          <a:lin ang="5400000" scaled="0"/>
        </a:gradFill>
        <a:round/>
      </a:ln>
    </cs:spPr>
  </cs:gridlineMajor>
  <cs:gridlineMinor>
    <cs:lnRef idx="0"/>
    <cs:fillRef idx="0"/>
    <cs:effectRef idx="0"/>
    <cs:fontRef idx="minor">
      <a:schemeClr val="dk1"/>
    </cs:fontRef>
    <cs:spPr>
      <a:ln w="9525" cap="flat" cmpd="sng" algn="ctr">
        <a:gradFill>
          <a:gsLst>
            <a:gs pos="100000">
              <a:schemeClr val="dk1">
                <a:lumMod val="75000"/>
                <a:lumOff val="25000"/>
                <a:alpha val="25000"/>
              </a:schemeClr>
            </a:gs>
            <a:gs pos="0">
              <a:schemeClr val="dk1">
                <a:lumMod val="65000"/>
                <a:lumOff val="35000"/>
                <a:alpha val="25000"/>
              </a:schemeClr>
            </a:gs>
          </a:gsLst>
          <a:lin ang="5400000" scaled="0"/>
        </a:gra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1197"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862"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75000"/>
      </a:schemeClr>
    </cs:fontRef>
    <cs:defRPr sz="1197"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defRPr sz="1197" kern="1200"/>
  </cs:valueAxis>
  <cs:wall>
    <cs:lnRef idx="0"/>
    <cs:fillRef idx="0"/>
    <cs:effectRef idx="0"/>
    <cs:fontRef idx="minor">
      <a:schemeClr val="dk1"/>
    </cs:fontRef>
  </cs:wall>
</cs:chartStyle>
</file>

<file path=ppt/charts/style15.xml><?xml version="1.0" encoding="utf-8"?>
<cs:chartStyle xmlns:cs="http://schemas.microsoft.com/office/drawing/2012/chartStyle" xmlns:a="http://schemas.openxmlformats.org/drawingml/2006/main" id="236">
  <cs:axisTitle>
    <cs:lnRef idx="0"/>
    <cs:fillRef idx="0"/>
    <cs:effectRef idx="0"/>
    <cs:fontRef idx="minor">
      <a:schemeClr val="lt1">
        <a:lumMod val="75000"/>
      </a:schemeClr>
    </cs:fontRef>
    <cs:defRPr sz="1197" b="1" kern="1200"/>
  </cs:axisTitle>
  <cs:categoryAxis>
    <cs:lnRef idx="0"/>
    <cs:fillRef idx="0"/>
    <cs:effectRef idx="0"/>
    <cs:fontRef idx="minor">
      <a:schemeClr val="lt1">
        <a:lumMod val="75000"/>
      </a:schemeClr>
    </cs:fontRef>
    <cs:defRPr sz="1197"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1197" kern="1200"/>
  </cs:chartArea>
  <cs:dataLabel>
    <cs:lnRef idx="0"/>
    <cs:fillRef idx="0"/>
    <cs:effectRef idx="0"/>
    <cs:fontRef idx="minor">
      <a:schemeClr val="lt1">
        <a:lumMod val="75000"/>
      </a:schemeClr>
    </cs:fontRef>
    <cs:defRPr sz="1197"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0"/>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
  <cs:dataPoint3D>
    <cs:lnRef idx="0">
      <cs:styleClr val="auto"/>
    </cs:lnRef>
    <cs:fillRef idx="0">
      <cs:styleClr val="auto"/>
    </cs:fillRef>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3D>
  <cs:dataPointLine>
    <cs:lnRef idx="0">
      <cs:styleClr val="auto"/>
    </cs:lnRef>
    <cs:fillRef idx="0">
      <cs:styleClr val="auto"/>
    </cs:fillRef>
    <cs:effectRef idx="0">
      <cs:styleClr val="auto"/>
    </cs:effectRef>
    <cs:fontRef idx="minor">
      <a:schemeClr val="dk1"/>
    </cs:fontRef>
    <cs:spPr>
      <a:ln w="22225" cap="rnd">
        <a:solidFill>
          <a:schemeClr val="phClr"/>
        </a:solidFill>
      </a:ln>
      <a:effectLst>
        <a:glow rad="139700">
          <a:schemeClr val="phClr">
            <a:satMod val="175000"/>
            <a:alpha val="1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1197"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75000"/>
                <a:lumOff val="25000"/>
              </a:schemeClr>
            </a:gs>
            <a:gs pos="0">
              <a:schemeClr val="dk1">
                <a:lumMod val="65000"/>
                <a:lumOff val="35000"/>
              </a:schemeClr>
            </a:gs>
          </a:gsLst>
          <a:lin ang="5400000" scaled="0"/>
        </a:gradFill>
        <a:round/>
      </a:ln>
    </cs:spPr>
  </cs:gridlineMajor>
  <cs:gridlineMinor>
    <cs:lnRef idx="0"/>
    <cs:fillRef idx="0"/>
    <cs:effectRef idx="0"/>
    <cs:fontRef idx="minor">
      <a:schemeClr val="dk1"/>
    </cs:fontRef>
    <cs:spPr>
      <a:ln w="9525" cap="flat" cmpd="sng" algn="ctr">
        <a:gradFill>
          <a:gsLst>
            <a:gs pos="100000">
              <a:schemeClr val="dk1">
                <a:lumMod val="75000"/>
                <a:lumOff val="25000"/>
                <a:alpha val="25000"/>
              </a:schemeClr>
            </a:gs>
            <a:gs pos="0">
              <a:schemeClr val="dk1">
                <a:lumMod val="65000"/>
                <a:lumOff val="35000"/>
                <a:alpha val="25000"/>
              </a:schemeClr>
            </a:gs>
          </a:gsLst>
          <a:lin ang="5400000" scaled="0"/>
        </a:gra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1197"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862"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75000"/>
      </a:schemeClr>
    </cs:fontRef>
    <cs:defRPr sz="1197"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defRPr sz="1197" kern="1200"/>
  </cs:valueAxis>
  <cs:wall>
    <cs:lnRef idx="0"/>
    <cs:fillRef idx="0"/>
    <cs:effectRef idx="0"/>
    <cs:fontRef idx="minor">
      <a:schemeClr val="dk1"/>
    </cs:fontRef>
  </cs:wall>
</cs:chartStyle>
</file>

<file path=ppt/charts/style16.xml><?xml version="1.0" encoding="utf-8"?>
<cs:chartStyle xmlns:cs="http://schemas.microsoft.com/office/drawing/2012/chartStyle" xmlns:a="http://schemas.openxmlformats.org/drawingml/2006/main" id="236">
  <cs:axisTitle>
    <cs:lnRef idx="0"/>
    <cs:fillRef idx="0"/>
    <cs:effectRef idx="0"/>
    <cs:fontRef idx="minor">
      <a:schemeClr val="lt1">
        <a:lumMod val="75000"/>
      </a:schemeClr>
    </cs:fontRef>
    <cs:defRPr sz="1197" b="1" kern="1200"/>
  </cs:axisTitle>
  <cs:categoryAxis>
    <cs:lnRef idx="0"/>
    <cs:fillRef idx="0"/>
    <cs:effectRef idx="0"/>
    <cs:fontRef idx="minor">
      <a:schemeClr val="lt1">
        <a:lumMod val="75000"/>
      </a:schemeClr>
    </cs:fontRef>
    <cs:defRPr sz="1197"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1197" kern="1200"/>
  </cs:chartArea>
  <cs:dataLabel>
    <cs:lnRef idx="0"/>
    <cs:fillRef idx="0"/>
    <cs:effectRef idx="0"/>
    <cs:fontRef idx="minor">
      <a:schemeClr val="lt1">
        <a:lumMod val="75000"/>
      </a:schemeClr>
    </cs:fontRef>
    <cs:defRPr sz="1197"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0"/>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
  <cs:dataPoint3D>
    <cs:lnRef idx="0">
      <cs:styleClr val="auto"/>
    </cs:lnRef>
    <cs:fillRef idx="0">
      <cs:styleClr val="auto"/>
    </cs:fillRef>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3D>
  <cs:dataPointLine>
    <cs:lnRef idx="0">
      <cs:styleClr val="auto"/>
    </cs:lnRef>
    <cs:fillRef idx="0">
      <cs:styleClr val="auto"/>
    </cs:fillRef>
    <cs:effectRef idx="0">
      <cs:styleClr val="auto"/>
    </cs:effectRef>
    <cs:fontRef idx="minor">
      <a:schemeClr val="dk1"/>
    </cs:fontRef>
    <cs:spPr>
      <a:ln w="22225" cap="rnd">
        <a:solidFill>
          <a:schemeClr val="phClr"/>
        </a:solidFill>
      </a:ln>
      <a:effectLst>
        <a:glow rad="139700">
          <a:schemeClr val="phClr">
            <a:satMod val="175000"/>
            <a:alpha val="1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1197"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75000"/>
                <a:lumOff val="25000"/>
              </a:schemeClr>
            </a:gs>
            <a:gs pos="0">
              <a:schemeClr val="dk1">
                <a:lumMod val="65000"/>
                <a:lumOff val="35000"/>
              </a:schemeClr>
            </a:gs>
          </a:gsLst>
          <a:lin ang="5400000" scaled="0"/>
        </a:gradFill>
        <a:round/>
      </a:ln>
    </cs:spPr>
  </cs:gridlineMajor>
  <cs:gridlineMinor>
    <cs:lnRef idx="0"/>
    <cs:fillRef idx="0"/>
    <cs:effectRef idx="0"/>
    <cs:fontRef idx="minor">
      <a:schemeClr val="dk1"/>
    </cs:fontRef>
    <cs:spPr>
      <a:ln w="9525" cap="flat" cmpd="sng" algn="ctr">
        <a:gradFill>
          <a:gsLst>
            <a:gs pos="100000">
              <a:schemeClr val="dk1">
                <a:lumMod val="75000"/>
                <a:lumOff val="25000"/>
                <a:alpha val="25000"/>
              </a:schemeClr>
            </a:gs>
            <a:gs pos="0">
              <a:schemeClr val="dk1">
                <a:lumMod val="65000"/>
                <a:lumOff val="35000"/>
                <a:alpha val="25000"/>
              </a:schemeClr>
            </a:gs>
          </a:gsLst>
          <a:lin ang="5400000" scaled="0"/>
        </a:gra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1197"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862"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75000"/>
      </a:schemeClr>
    </cs:fontRef>
    <cs:defRPr sz="1197"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defRPr sz="1197"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36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3.xml><?xml version="1.0" encoding="utf-8"?>
<cs:chartStyle xmlns:cs="http://schemas.microsoft.com/office/drawing/2012/chartStyle" xmlns:a="http://schemas.openxmlformats.org/drawingml/2006/main" id="36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4.xml><?xml version="1.0" encoding="utf-8"?>
<cs:chartStyle xmlns:cs="http://schemas.microsoft.com/office/drawing/2012/chartStyle" xmlns:a="http://schemas.openxmlformats.org/drawingml/2006/main" id="36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5.xml><?xml version="1.0" encoding="utf-8"?>
<cs:chartStyle xmlns:cs="http://schemas.microsoft.com/office/drawing/2012/chartStyle" xmlns:a="http://schemas.openxmlformats.org/drawingml/2006/main" id="236">
  <cs:axisTitle>
    <cs:lnRef idx="0"/>
    <cs:fillRef idx="0"/>
    <cs:effectRef idx="0"/>
    <cs:fontRef idx="minor">
      <a:schemeClr val="lt1">
        <a:lumMod val="75000"/>
      </a:schemeClr>
    </cs:fontRef>
    <cs:defRPr sz="1197" b="1" kern="1200"/>
  </cs:axisTitle>
  <cs:categoryAxis>
    <cs:lnRef idx="0"/>
    <cs:fillRef idx="0"/>
    <cs:effectRef idx="0"/>
    <cs:fontRef idx="minor">
      <a:schemeClr val="lt1">
        <a:lumMod val="75000"/>
      </a:schemeClr>
    </cs:fontRef>
    <cs:defRPr sz="1197"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1197" kern="1200"/>
  </cs:chartArea>
  <cs:dataLabel>
    <cs:lnRef idx="0"/>
    <cs:fillRef idx="0"/>
    <cs:effectRef idx="0"/>
    <cs:fontRef idx="minor">
      <a:schemeClr val="lt1">
        <a:lumMod val="75000"/>
      </a:schemeClr>
    </cs:fontRef>
    <cs:defRPr sz="1197"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0"/>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
  <cs:dataPoint3D>
    <cs:lnRef idx="0">
      <cs:styleClr val="auto"/>
    </cs:lnRef>
    <cs:fillRef idx="0">
      <cs:styleClr val="auto"/>
    </cs:fillRef>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3D>
  <cs:dataPointLine>
    <cs:lnRef idx="0">
      <cs:styleClr val="auto"/>
    </cs:lnRef>
    <cs:fillRef idx="0">
      <cs:styleClr val="auto"/>
    </cs:fillRef>
    <cs:effectRef idx="0">
      <cs:styleClr val="auto"/>
    </cs:effectRef>
    <cs:fontRef idx="minor">
      <a:schemeClr val="dk1"/>
    </cs:fontRef>
    <cs:spPr>
      <a:ln w="22225" cap="rnd">
        <a:solidFill>
          <a:schemeClr val="phClr"/>
        </a:solidFill>
      </a:ln>
      <a:effectLst>
        <a:glow rad="139700">
          <a:schemeClr val="phClr">
            <a:satMod val="175000"/>
            <a:alpha val="1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1197"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75000"/>
                <a:lumOff val="25000"/>
              </a:schemeClr>
            </a:gs>
            <a:gs pos="0">
              <a:schemeClr val="dk1">
                <a:lumMod val="65000"/>
                <a:lumOff val="35000"/>
              </a:schemeClr>
            </a:gs>
          </a:gsLst>
          <a:lin ang="5400000" scaled="0"/>
        </a:gradFill>
        <a:round/>
      </a:ln>
    </cs:spPr>
  </cs:gridlineMajor>
  <cs:gridlineMinor>
    <cs:lnRef idx="0"/>
    <cs:fillRef idx="0"/>
    <cs:effectRef idx="0"/>
    <cs:fontRef idx="minor">
      <a:schemeClr val="dk1"/>
    </cs:fontRef>
    <cs:spPr>
      <a:ln w="9525" cap="flat" cmpd="sng" algn="ctr">
        <a:gradFill>
          <a:gsLst>
            <a:gs pos="100000">
              <a:schemeClr val="dk1">
                <a:lumMod val="75000"/>
                <a:lumOff val="25000"/>
                <a:alpha val="25000"/>
              </a:schemeClr>
            </a:gs>
            <a:gs pos="0">
              <a:schemeClr val="dk1">
                <a:lumMod val="65000"/>
                <a:lumOff val="35000"/>
                <a:alpha val="25000"/>
              </a:schemeClr>
            </a:gs>
          </a:gsLst>
          <a:lin ang="5400000" scaled="0"/>
        </a:gra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1197"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862"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75000"/>
      </a:schemeClr>
    </cs:fontRef>
    <cs:defRPr sz="1197"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defRPr sz="1197" kern="1200"/>
  </cs:valueAxis>
  <cs:wall>
    <cs:lnRef idx="0"/>
    <cs:fillRef idx="0"/>
    <cs:effectRef idx="0"/>
    <cs:fontRef idx="minor">
      <a:schemeClr val="dk1"/>
    </cs:fontRef>
  </cs:wall>
</cs:chartStyle>
</file>

<file path=ppt/charts/style6.xml><?xml version="1.0" encoding="utf-8"?>
<cs:chartStyle xmlns:cs="http://schemas.microsoft.com/office/drawing/2012/chartStyle" xmlns:a="http://schemas.openxmlformats.org/drawingml/2006/main" id="36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7.xml><?xml version="1.0" encoding="utf-8"?>
<cs:chartStyle xmlns:cs="http://schemas.microsoft.com/office/drawing/2012/chartStyle" xmlns:a="http://schemas.openxmlformats.org/drawingml/2006/main" id="36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8.xml><?xml version="1.0" encoding="utf-8"?>
<cs:chartStyle xmlns:cs="http://schemas.microsoft.com/office/drawing/2012/chartStyle" xmlns:a="http://schemas.openxmlformats.org/drawingml/2006/main" id="245">
  <cs:axisTitle>
    <cs:lnRef idx="0"/>
    <cs:fillRef idx="0"/>
    <cs:effectRef idx="0"/>
    <cs:fontRef idx="minor">
      <a:schemeClr val="lt1">
        <a:lumMod val="75000"/>
      </a:schemeClr>
    </cs:fontRef>
    <cs:defRPr sz="1197" b="1" kern="1200"/>
  </cs:axisTitle>
  <cs:categoryAxis>
    <cs:lnRef idx="0"/>
    <cs:fillRef idx="0"/>
    <cs:effectRef idx="0"/>
    <cs:fontRef idx="minor">
      <a:schemeClr val="lt1">
        <a:lumMod val="75000"/>
      </a:schemeClr>
    </cs:fontRef>
    <cs:defRPr sz="1197"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1197" kern="1200"/>
  </cs:chartArea>
  <cs:dataLabel>
    <cs:lnRef idx="0"/>
    <cs:fillRef idx="0"/>
    <cs:effectRef idx="0"/>
    <cs:fontRef idx="minor">
      <a:schemeClr val="lt1">
        <a:lumMod val="75000"/>
      </a:schemeClr>
    </cs:fontRef>
    <cs:defRPr sz="1197"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0"/>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
  <cs:dataPoint3D>
    <cs:lnRef idx="0">
      <cs:styleClr val="auto"/>
    </cs:lnRef>
    <cs:fillRef idx="0">
      <cs:styleClr val="auto"/>
    </cs:fillRef>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3D>
  <cs:dataPointLine>
    <cs:lnRef idx="0">
      <cs:styleClr val="auto"/>
    </cs:lnRef>
    <cs:fillRef idx="0">
      <cs:styleClr val="auto"/>
    </cs:fillRef>
    <cs:effectRef idx="0">
      <cs:styleClr val="auto"/>
    </cs:effectRef>
    <cs:fontRef idx="minor">
      <a:schemeClr val="dk1"/>
    </cs:fontRef>
    <cs:spPr>
      <a:ln w="22225" cap="rnd">
        <a:solidFill>
          <a:schemeClr val="phClr"/>
        </a:solidFill>
      </a:ln>
      <a:effectLst>
        <a:glow rad="139700">
          <a:schemeClr val="phClr">
            <a:satMod val="175000"/>
            <a:alpha val="1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3"/>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1197"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tx1"/>
    </cs:fontRef>
    <cs:spPr>
      <a:ln w="9525" cap="flat" cmpd="sng" algn="ctr">
        <a:solidFill>
          <a:schemeClr val="dk1">
            <a:lumMod val="65000"/>
            <a:lumOff val="35000"/>
            <a:alpha val="75000"/>
          </a:schemeClr>
        </a:solidFill>
        <a:round/>
      </a:ln>
    </cs:spPr>
  </cs:gridlineMajor>
  <cs:gridlineMinor>
    <cs:lnRef idx="0"/>
    <cs:fillRef idx="0"/>
    <cs:effectRef idx="0"/>
    <cs:fontRef idx="minor">
      <a:schemeClr val="tx1"/>
    </cs:fontRef>
    <cs:spPr>
      <a:ln w="9525" cap="flat" cmpd="sng" algn="ctr">
        <a:solidFill>
          <a:schemeClr val="dk1">
            <a:lumMod val="65000"/>
            <a:lumOff val="35000"/>
            <a:alpha val="25000"/>
          </a:schemeClr>
        </a:soli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1197"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862"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75000"/>
      </a:schemeClr>
    </cs:fontRef>
    <cs:defRPr sz="1197"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spPr>
      <a:ln w="9525" cap="flat" cmpd="sng" algn="ctr">
        <a:solidFill>
          <a:schemeClr val="lt1">
            <a:lumMod val="50000"/>
          </a:schemeClr>
        </a:solidFill>
        <a:round/>
      </a:ln>
    </cs:spPr>
    <cs:defRPr sz="1197" kern="1200"/>
    <cs:bodyPr/>
  </cs:valueAxis>
  <cs:wall>
    <cs:lnRef idx="0"/>
    <cs:fillRef idx="0"/>
    <cs:effectRef idx="0"/>
    <cs:fontRef idx="minor">
      <a:schemeClr val="dk1"/>
    </cs:fontRef>
  </cs:wall>
</cs:chartStyle>
</file>

<file path=ppt/charts/style9.xml><?xml version="1.0" encoding="utf-8"?>
<cs:chartStyle xmlns:cs="http://schemas.microsoft.com/office/drawing/2012/chartStyle" xmlns:a="http://schemas.openxmlformats.org/drawingml/2006/main" id="245">
  <cs:axisTitle>
    <cs:lnRef idx="0"/>
    <cs:fillRef idx="0"/>
    <cs:effectRef idx="0"/>
    <cs:fontRef idx="minor">
      <a:schemeClr val="lt1">
        <a:lumMod val="75000"/>
      </a:schemeClr>
    </cs:fontRef>
    <cs:defRPr sz="1197" b="1" kern="1200"/>
  </cs:axisTitle>
  <cs:categoryAxis>
    <cs:lnRef idx="0"/>
    <cs:fillRef idx="0"/>
    <cs:effectRef idx="0"/>
    <cs:fontRef idx="minor">
      <a:schemeClr val="lt1">
        <a:lumMod val="75000"/>
      </a:schemeClr>
    </cs:fontRef>
    <cs:defRPr sz="1197"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1197" kern="1200"/>
  </cs:chartArea>
  <cs:dataLabel>
    <cs:lnRef idx="0"/>
    <cs:fillRef idx="0"/>
    <cs:effectRef idx="0"/>
    <cs:fontRef idx="minor">
      <a:schemeClr val="lt1">
        <a:lumMod val="75000"/>
      </a:schemeClr>
    </cs:fontRef>
    <cs:defRPr sz="1197"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0"/>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
  <cs:dataPoint3D>
    <cs:lnRef idx="0">
      <cs:styleClr val="auto"/>
    </cs:lnRef>
    <cs:fillRef idx="0">
      <cs:styleClr val="auto"/>
    </cs:fillRef>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3D>
  <cs:dataPointLine>
    <cs:lnRef idx="0">
      <cs:styleClr val="auto"/>
    </cs:lnRef>
    <cs:fillRef idx="0">
      <cs:styleClr val="auto"/>
    </cs:fillRef>
    <cs:effectRef idx="0">
      <cs:styleClr val="auto"/>
    </cs:effectRef>
    <cs:fontRef idx="minor">
      <a:schemeClr val="dk1"/>
    </cs:fontRef>
    <cs:spPr>
      <a:ln w="22225" cap="rnd">
        <a:solidFill>
          <a:schemeClr val="phClr"/>
        </a:solidFill>
      </a:ln>
      <a:effectLst>
        <a:glow rad="139700">
          <a:schemeClr val="phClr">
            <a:satMod val="175000"/>
            <a:alpha val="1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3"/>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1197"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tx1"/>
    </cs:fontRef>
    <cs:spPr>
      <a:ln w="9525" cap="flat" cmpd="sng" algn="ctr">
        <a:solidFill>
          <a:schemeClr val="dk1">
            <a:lumMod val="65000"/>
            <a:lumOff val="35000"/>
            <a:alpha val="75000"/>
          </a:schemeClr>
        </a:solidFill>
        <a:round/>
      </a:ln>
    </cs:spPr>
  </cs:gridlineMajor>
  <cs:gridlineMinor>
    <cs:lnRef idx="0"/>
    <cs:fillRef idx="0"/>
    <cs:effectRef idx="0"/>
    <cs:fontRef idx="minor">
      <a:schemeClr val="tx1"/>
    </cs:fontRef>
    <cs:spPr>
      <a:ln w="9525" cap="flat" cmpd="sng" algn="ctr">
        <a:solidFill>
          <a:schemeClr val="dk1">
            <a:lumMod val="65000"/>
            <a:lumOff val="35000"/>
            <a:alpha val="25000"/>
          </a:schemeClr>
        </a:soli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1197"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862"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75000"/>
      </a:schemeClr>
    </cs:fontRef>
    <cs:defRPr sz="1197"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spPr>
      <a:ln w="9525" cap="flat" cmpd="sng" algn="ctr">
        <a:solidFill>
          <a:schemeClr val="lt1">
            <a:lumMod val="50000"/>
          </a:schemeClr>
        </a:solidFill>
        <a:round/>
      </a:ln>
    </cs:spPr>
    <cs:defRPr sz="1197" kern="1200"/>
    <cs:bodyPr/>
  </cs:valueAxis>
  <cs:wall>
    <cs:lnRef idx="0"/>
    <cs:fillRef idx="0"/>
    <cs:effectRef idx="0"/>
    <cs:fontRef idx="minor">
      <a:schemeClr val="dk1"/>
    </cs:fontRef>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A8DF950-8090-4CD2-97BA-DC62F4C18F13}"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IN"/>
        </a:p>
      </dgm:t>
    </dgm:pt>
    <dgm:pt modelId="{90B80613-EEF5-4281-BBA1-0CA2DAB9469E}">
      <dgm:prSet phldrT="[Text]">
        <dgm:style>
          <a:lnRef idx="2">
            <a:schemeClr val="accent6">
              <a:shade val="50000"/>
            </a:schemeClr>
          </a:lnRef>
          <a:fillRef idx="1">
            <a:schemeClr val="accent6"/>
          </a:fillRef>
          <a:effectRef idx="0">
            <a:schemeClr val="accent6"/>
          </a:effectRef>
          <a:fontRef idx="minor">
            <a:schemeClr val="lt1"/>
          </a:fontRef>
        </dgm:style>
      </dgm:prSet>
      <dgm:spPr/>
      <dgm:t>
        <a:bodyPr/>
        <a:lstStyle/>
        <a:p>
          <a:r>
            <a:rPr lang="en-US" dirty="0"/>
            <a:t>EPC_100</a:t>
          </a:r>
          <a:endParaRPr lang="en-IN" dirty="0"/>
        </a:p>
      </dgm:t>
    </dgm:pt>
    <dgm:pt modelId="{C732DB35-8F33-4F69-8005-CCD358744D93}" type="parTrans" cxnId="{55EEEE4D-F553-4289-8275-246AAF87C420}">
      <dgm:prSet/>
      <dgm:spPr/>
      <dgm:t>
        <a:bodyPr/>
        <a:lstStyle/>
        <a:p>
          <a:endParaRPr lang="en-IN"/>
        </a:p>
      </dgm:t>
    </dgm:pt>
    <dgm:pt modelId="{5B135FBB-102C-4367-A4E8-515B5BFE3B39}" type="sibTrans" cxnId="{55EEEE4D-F553-4289-8275-246AAF87C420}">
      <dgm:prSet/>
      <dgm:spPr/>
      <dgm:t>
        <a:bodyPr/>
        <a:lstStyle/>
        <a:p>
          <a:endParaRPr lang="en-IN"/>
        </a:p>
      </dgm:t>
    </dgm:pt>
    <dgm:pt modelId="{71661817-4717-4A5A-9354-CE06B0DE4C67}">
      <dgm:prSet phldrT="[Text]"/>
      <dgm:spPr/>
      <dgm:t>
        <a:bodyPr/>
        <a:lstStyle/>
        <a:p>
          <a:r>
            <a:rPr lang="en-US" dirty="0"/>
            <a:t>92-100</a:t>
          </a:r>
          <a:endParaRPr lang="en-IN" dirty="0"/>
        </a:p>
      </dgm:t>
    </dgm:pt>
    <dgm:pt modelId="{81F49C8F-4B72-4544-87B5-61E970D75844}" type="parTrans" cxnId="{63ADEF11-D54F-408A-8ADF-DE1F42935EDA}">
      <dgm:prSet/>
      <dgm:spPr/>
      <dgm:t>
        <a:bodyPr/>
        <a:lstStyle/>
        <a:p>
          <a:endParaRPr lang="en-IN"/>
        </a:p>
      </dgm:t>
    </dgm:pt>
    <dgm:pt modelId="{C3947A4E-08B1-43D8-A44B-56348D0E8E68}" type="sibTrans" cxnId="{63ADEF11-D54F-408A-8ADF-DE1F42935EDA}">
      <dgm:prSet/>
      <dgm:spPr/>
      <dgm:t>
        <a:bodyPr/>
        <a:lstStyle/>
        <a:p>
          <a:endParaRPr lang="en-IN"/>
        </a:p>
      </dgm:t>
    </dgm:pt>
    <dgm:pt modelId="{A4E61C89-9D00-4795-AA71-7110C9E58D35}">
      <dgm:prSet phldrT="[Text]"/>
      <dgm:spPr/>
      <dgm:t>
        <a:bodyPr/>
        <a:lstStyle/>
        <a:p>
          <a:r>
            <a:rPr lang="en-US" dirty="0"/>
            <a:t>69-80</a:t>
          </a:r>
          <a:endParaRPr lang="en-IN" dirty="0"/>
        </a:p>
      </dgm:t>
    </dgm:pt>
    <dgm:pt modelId="{4A5502EA-CE76-460C-9F9D-0A98931BD4D5}" type="parTrans" cxnId="{B7FC32FC-EA83-4D76-9C06-00E374672940}">
      <dgm:prSet/>
      <dgm:spPr/>
      <dgm:t>
        <a:bodyPr/>
        <a:lstStyle/>
        <a:p>
          <a:endParaRPr lang="en-IN"/>
        </a:p>
      </dgm:t>
    </dgm:pt>
    <dgm:pt modelId="{5AC6D1A3-A517-4FD2-BF34-DD55C489F2B1}" type="sibTrans" cxnId="{B7FC32FC-EA83-4D76-9C06-00E374672940}">
      <dgm:prSet/>
      <dgm:spPr/>
      <dgm:t>
        <a:bodyPr/>
        <a:lstStyle/>
        <a:p>
          <a:endParaRPr lang="en-IN"/>
        </a:p>
      </dgm:t>
    </dgm:pt>
    <dgm:pt modelId="{FE4FEC68-8660-48F1-92A6-B250FD4B666C}">
      <dgm:prSet phldrT="[Text]"/>
      <dgm:spPr/>
      <dgm:t>
        <a:bodyPr/>
        <a:lstStyle/>
        <a:p>
          <a:r>
            <a:rPr lang="en-US" dirty="0"/>
            <a:t>55-68</a:t>
          </a:r>
          <a:endParaRPr lang="en-IN" dirty="0"/>
        </a:p>
      </dgm:t>
    </dgm:pt>
    <dgm:pt modelId="{5DDC1177-DB4F-49E9-B778-CB8B9AF78546}" type="parTrans" cxnId="{E565B093-0985-4F46-9E19-854E003376E8}">
      <dgm:prSet/>
      <dgm:spPr/>
      <dgm:t>
        <a:bodyPr/>
        <a:lstStyle/>
        <a:p>
          <a:endParaRPr lang="en-IN"/>
        </a:p>
      </dgm:t>
    </dgm:pt>
    <dgm:pt modelId="{B610030E-227D-4410-94F9-5B5CDA2CE5CD}" type="sibTrans" cxnId="{E565B093-0985-4F46-9E19-854E003376E8}">
      <dgm:prSet/>
      <dgm:spPr/>
      <dgm:t>
        <a:bodyPr/>
        <a:lstStyle/>
        <a:p>
          <a:endParaRPr lang="en-IN"/>
        </a:p>
      </dgm:t>
    </dgm:pt>
    <dgm:pt modelId="{DDDB3FA3-8A93-4B00-BAF5-8AD58E976BC2}">
      <dgm:prSet phldrT="[Text]"/>
      <dgm:spPr/>
      <dgm:t>
        <a:bodyPr/>
        <a:lstStyle/>
        <a:p>
          <a:r>
            <a:rPr lang="en-US" dirty="0"/>
            <a:t>39-54</a:t>
          </a:r>
          <a:endParaRPr lang="en-IN" dirty="0"/>
        </a:p>
      </dgm:t>
    </dgm:pt>
    <dgm:pt modelId="{C3778180-A828-4767-AA75-7B8C917238C1}" type="parTrans" cxnId="{2D7D9401-F648-4C3E-9CE9-732B29D4FDC0}">
      <dgm:prSet/>
      <dgm:spPr/>
      <dgm:t>
        <a:bodyPr/>
        <a:lstStyle/>
        <a:p>
          <a:endParaRPr lang="en-IN"/>
        </a:p>
      </dgm:t>
    </dgm:pt>
    <dgm:pt modelId="{FB732FE5-CF03-452E-AD48-0A34CC76A7A4}" type="sibTrans" cxnId="{2D7D9401-F648-4C3E-9CE9-732B29D4FDC0}">
      <dgm:prSet/>
      <dgm:spPr/>
      <dgm:t>
        <a:bodyPr/>
        <a:lstStyle/>
        <a:p>
          <a:endParaRPr lang="en-IN"/>
        </a:p>
      </dgm:t>
    </dgm:pt>
    <dgm:pt modelId="{C9C48864-05C8-43E0-AD68-50E6BA436FD1}">
      <dgm:prSet phldrT="[Text]"/>
      <dgm:spPr/>
      <dgm:t>
        <a:bodyPr/>
        <a:lstStyle/>
        <a:p>
          <a:r>
            <a:rPr lang="en-US" dirty="0"/>
            <a:t>21-38</a:t>
          </a:r>
          <a:endParaRPr lang="en-IN" dirty="0"/>
        </a:p>
      </dgm:t>
    </dgm:pt>
    <dgm:pt modelId="{ED80A86E-0DC5-461E-A9DC-B5971C6BF11B}" type="parTrans" cxnId="{24029038-C791-4831-BC7E-F7C5396C0799}">
      <dgm:prSet/>
      <dgm:spPr/>
      <dgm:t>
        <a:bodyPr/>
        <a:lstStyle/>
        <a:p>
          <a:endParaRPr lang="en-IN"/>
        </a:p>
      </dgm:t>
    </dgm:pt>
    <dgm:pt modelId="{AEB0A735-84CA-46D3-A644-0F5F3DB002FF}" type="sibTrans" cxnId="{24029038-C791-4831-BC7E-F7C5396C0799}">
      <dgm:prSet/>
      <dgm:spPr/>
      <dgm:t>
        <a:bodyPr/>
        <a:lstStyle/>
        <a:p>
          <a:endParaRPr lang="en-IN"/>
        </a:p>
      </dgm:t>
    </dgm:pt>
    <dgm:pt modelId="{05965682-EF6B-4AE4-A102-CB8F6BD3B5A6}">
      <dgm:prSet phldrT="[Text]"/>
      <dgm:spPr/>
      <dgm:t>
        <a:bodyPr/>
        <a:lstStyle/>
        <a:p>
          <a:r>
            <a:rPr lang="en-US" dirty="0"/>
            <a:t>81-91</a:t>
          </a:r>
          <a:endParaRPr lang="en-IN" dirty="0"/>
        </a:p>
      </dgm:t>
    </dgm:pt>
    <dgm:pt modelId="{365B67DC-C791-45CE-8B90-F8E52C45C5FE}" type="parTrans" cxnId="{A543F01C-B937-45CF-A990-B0352442465D}">
      <dgm:prSet/>
      <dgm:spPr/>
      <dgm:t>
        <a:bodyPr/>
        <a:lstStyle/>
        <a:p>
          <a:endParaRPr lang="en-IN"/>
        </a:p>
      </dgm:t>
    </dgm:pt>
    <dgm:pt modelId="{5346FA8E-A06B-4542-8330-30D220EA0803}" type="sibTrans" cxnId="{A543F01C-B937-45CF-A990-B0352442465D}">
      <dgm:prSet/>
      <dgm:spPr/>
      <dgm:t>
        <a:bodyPr/>
        <a:lstStyle/>
        <a:p>
          <a:endParaRPr lang="en-IN"/>
        </a:p>
      </dgm:t>
    </dgm:pt>
    <dgm:pt modelId="{82810B4E-F20E-41C2-9C9B-3DF76871966A}">
      <dgm:prSet phldrT="[Text]"/>
      <dgm:spPr/>
      <dgm:t>
        <a:bodyPr/>
        <a:lstStyle/>
        <a:p>
          <a:r>
            <a:rPr lang="en-US" dirty="0"/>
            <a:t>1-20</a:t>
          </a:r>
          <a:endParaRPr lang="en-IN" dirty="0"/>
        </a:p>
      </dgm:t>
    </dgm:pt>
    <dgm:pt modelId="{DF9E2768-05AB-4876-8C4C-B197373D05DE}" type="sibTrans" cxnId="{E83E0D2B-CD0D-4934-9078-4E576288525B}">
      <dgm:prSet/>
      <dgm:spPr/>
      <dgm:t>
        <a:bodyPr/>
        <a:lstStyle/>
        <a:p>
          <a:endParaRPr lang="en-IN"/>
        </a:p>
      </dgm:t>
    </dgm:pt>
    <dgm:pt modelId="{ABD17895-8ADC-446A-859C-FBB3776EB407}" type="parTrans" cxnId="{E83E0D2B-CD0D-4934-9078-4E576288525B}">
      <dgm:prSet/>
      <dgm:spPr/>
      <dgm:t>
        <a:bodyPr/>
        <a:lstStyle/>
        <a:p>
          <a:endParaRPr lang="en-IN"/>
        </a:p>
      </dgm:t>
    </dgm:pt>
    <dgm:pt modelId="{80DB32D4-7687-45F6-B81C-3CBC04F3F17A}" type="asst">
      <dgm:prSet>
        <dgm:style>
          <a:lnRef idx="2">
            <a:schemeClr val="accent2">
              <a:shade val="50000"/>
            </a:schemeClr>
          </a:lnRef>
          <a:fillRef idx="1">
            <a:schemeClr val="accent2"/>
          </a:fillRef>
          <a:effectRef idx="0">
            <a:schemeClr val="accent2"/>
          </a:effectRef>
          <a:fontRef idx="minor">
            <a:schemeClr val="lt1"/>
          </a:fontRef>
        </dgm:style>
      </dgm:prSet>
      <dgm:spPr/>
      <dgm:t>
        <a:bodyPr/>
        <a:lstStyle/>
        <a:p>
          <a:r>
            <a:rPr lang="en-US" dirty="0"/>
            <a:t>G</a:t>
          </a:r>
          <a:endParaRPr lang="en-IN" dirty="0"/>
        </a:p>
      </dgm:t>
    </dgm:pt>
    <dgm:pt modelId="{B82317B1-1D65-41D9-9DD5-75101EE23AC6}" type="parTrans" cxnId="{410F326E-595B-494D-9F60-3690D9447B4B}">
      <dgm:prSet/>
      <dgm:spPr/>
      <dgm:t>
        <a:bodyPr/>
        <a:lstStyle/>
        <a:p>
          <a:endParaRPr lang="en-IN"/>
        </a:p>
      </dgm:t>
    </dgm:pt>
    <dgm:pt modelId="{F0E9878A-4589-4A00-A4C4-2D8F2ACCA244}" type="sibTrans" cxnId="{410F326E-595B-494D-9F60-3690D9447B4B}">
      <dgm:prSet/>
      <dgm:spPr/>
      <dgm:t>
        <a:bodyPr/>
        <a:lstStyle/>
        <a:p>
          <a:endParaRPr lang="en-IN"/>
        </a:p>
      </dgm:t>
    </dgm:pt>
    <dgm:pt modelId="{2DB9D380-8483-4726-A470-4E8AF92494F4}" type="asst">
      <dgm:prSet>
        <dgm:style>
          <a:lnRef idx="2">
            <a:schemeClr val="accent2">
              <a:shade val="50000"/>
            </a:schemeClr>
          </a:lnRef>
          <a:fillRef idx="1">
            <a:schemeClr val="accent2"/>
          </a:fillRef>
          <a:effectRef idx="0">
            <a:schemeClr val="accent2"/>
          </a:effectRef>
          <a:fontRef idx="minor">
            <a:schemeClr val="lt1"/>
          </a:fontRef>
        </dgm:style>
      </dgm:prSet>
      <dgm:spPr/>
      <dgm:t>
        <a:bodyPr/>
        <a:lstStyle/>
        <a:p>
          <a:r>
            <a:rPr lang="en-US" dirty="0"/>
            <a:t>F</a:t>
          </a:r>
          <a:endParaRPr lang="en-IN" dirty="0"/>
        </a:p>
      </dgm:t>
    </dgm:pt>
    <dgm:pt modelId="{F74348EA-8A1A-4578-A705-701D3C7A5572}" type="parTrans" cxnId="{5648CCEC-2102-4677-899D-629E8A0B1ECA}">
      <dgm:prSet/>
      <dgm:spPr/>
      <dgm:t>
        <a:bodyPr/>
        <a:lstStyle/>
        <a:p>
          <a:endParaRPr lang="en-IN"/>
        </a:p>
      </dgm:t>
    </dgm:pt>
    <dgm:pt modelId="{9E4CC1DE-E0C5-40DC-AC9C-128935D2160F}" type="sibTrans" cxnId="{5648CCEC-2102-4677-899D-629E8A0B1ECA}">
      <dgm:prSet/>
      <dgm:spPr/>
      <dgm:t>
        <a:bodyPr/>
        <a:lstStyle/>
        <a:p>
          <a:endParaRPr lang="en-IN"/>
        </a:p>
      </dgm:t>
    </dgm:pt>
    <dgm:pt modelId="{2BD17628-38F6-493F-AF98-9D48DC8CC205}" type="asst">
      <dgm:prSet>
        <dgm:style>
          <a:lnRef idx="2">
            <a:schemeClr val="accent2">
              <a:shade val="50000"/>
            </a:schemeClr>
          </a:lnRef>
          <a:fillRef idx="1">
            <a:schemeClr val="accent2"/>
          </a:fillRef>
          <a:effectRef idx="0">
            <a:schemeClr val="accent2"/>
          </a:effectRef>
          <a:fontRef idx="minor">
            <a:schemeClr val="lt1"/>
          </a:fontRef>
        </dgm:style>
      </dgm:prSet>
      <dgm:spPr/>
      <dgm:t>
        <a:bodyPr/>
        <a:lstStyle/>
        <a:p>
          <a:r>
            <a:rPr lang="en-US" dirty="0"/>
            <a:t>E</a:t>
          </a:r>
          <a:endParaRPr lang="en-IN" dirty="0"/>
        </a:p>
      </dgm:t>
    </dgm:pt>
    <dgm:pt modelId="{D36CD9E6-6A4B-46C2-8DD9-58BF0968ED55}" type="parTrans" cxnId="{E78B589D-EF43-4D92-9DB5-90921530E006}">
      <dgm:prSet/>
      <dgm:spPr/>
      <dgm:t>
        <a:bodyPr/>
        <a:lstStyle/>
        <a:p>
          <a:endParaRPr lang="en-IN"/>
        </a:p>
      </dgm:t>
    </dgm:pt>
    <dgm:pt modelId="{30EA2F38-1507-4738-AA1F-DC112329FABF}" type="sibTrans" cxnId="{E78B589D-EF43-4D92-9DB5-90921530E006}">
      <dgm:prSet/>
      <dgm:spPr/>
      <dgm:t>
        <a:bodyPr/>
        <a:lstStyle/>
        <a:p>
          <a:endParaRPr lang="en-IN"/>
        </a:p>
      </dgm:t>
    </dgm:pt>
    <dgm:pt modelId="{89889BD9-AC61-4C6C-9FA1-C7D0480EF346}" type="asst">
      <dgm:prSet>
        <dgm:style>
          <a:lnRef idx="2">
            <a:schemeClr val="accent2">
              <a:shade val="50000"/>
            </a:schemeClr>
          </a:lnRef>
          <a:fillRef idx="1">
            <a:schemeClr val="accent2"/>
          </a:fillRef>
          <a:effectRef idx="0">
            <a:schemeClr val="accent2"/>
          </a:effectRef>
          <a:fontRef idx="minor">
            <a:schemeClr val="lt1"/>
          </a:fontRef>
        </dgm:style>
      </dgm:prSet>
      <dgm:spPr/>
      <dgm:t>
        <a:bodyPr/>
        <a:lstStyle/>
        <a:p>
          <a:r>
            <a:rPr lang="en-US" dirty="0"/>
            <a:t>D</a:t>
          </a:r>
          <a:endParaRPr lang="en-IN" dirty="0"/>
        </a:p>
      </dgm:t>
    </dgm:pt>
    <dgm:pt modelId="{3A0B7A7B-83D7-4CA7-9CE4-7BF63F6152EC}" type="parTrans" cxnId="{952EC44E-07CF-4627-9ED0-27DD35818257}">
      <dgm:prSet/>
      <dgm:spPr/>
      <dgm:t>
        <a:bodyPr/>
        <a:lstStyle/>
        <a:p>
          <a:endParaRPr lang="en-IN"/>
        </a:p>
      </dgm:t>
    </dgm:pt>
    <dgm:pt modelId="{503555DC-B1BA-4E1D-8763-28727F643A5C}" type="sibTrans" cxnId="{952EC44E-07CF-4627-9ED0-27DD35818257}">
      <dgm:prSet/>
      <dgm:spPr/>
      <dgm:t>
        <a:bodyPr/>
        <a:lstStyle/>
        <a:p>
          <a:endParaRPr lang="en-IN"/>
        </a:p>
      </dgm:t>
    </dgm:pt>
    <dgm:pt modelId="{439DCC8D-B6EB-4E16-92FF-8EF1D6A2D1B4}" type="asst">
      <dgm:prSet>
        <dgm:style>
          <a:lnRef idx="2">
            <a:schemeClr val="accent2">
              <a:shade val="50000"/>
            </a:schemeClr>
          </a:lnRef>
          <a:fillRef idx="1">
            <a:schemeClr val="accent2"/>
          </a:fillRef>
          <a:effectRef idx="0">
            <a:schemeClr val="accent2"/>
          </a:effectRef>
          <a:fontRef idx="minor">
            <a:schemeClr val="lt1"/>
          </a:fontRef>
        </dgm:style>
      </dgm:prSet>
      <dgm:spPr/>
      <dgm:t>
        <a:bodyPr/>
        <a:lstStyle/>
        <a:p>
          <a:r>
            <a:rPr lang="en-US" dirty="0"/>
            <a:t>C</a:t>
          </a:r>
          <a:endParaRPr lang="en-IN" dirty="0"/>
        </a:p>
      </dgm:t>
    </dgm:pt>
    <dgm:pt modelId="{0B8E3022-F8B5-4D05-8D3B-7554153C7F1F}" type="parTrans" cxnId="{DDAE7473-1D77-4F76-8522-C20BE4524398}">
      <dgm:prSet/>
      <dgm:spPr/>
      <dgm:t>
        <a:bodyPr/>
        <a:lstStyle/>
        <a:p>
          <a:endParaRPr lang="en-IN"/>
        </a:p>
      </dgm:t>
    </dgm:pt>
    <dgm:pt modelId="{E52D5B11-ED73-4991-9047-65B8202482F2}" type="sibTrans" cxnId="{DDAE7473-1D77-4F76-8522-C20BE4524398}">
      <dgm:prSet/>
      <dgm:spPr/>
      <dgm:t>
        <a:bodyPr/>
        <a:lstStyle/>
        <a:p>
          <a:endParaRPr lang="en-IN"/>
        </a:p>
      </dgm:t>
    </dgm:pt>
    <dgm:pt modelId="{6B47C9CB-04D6-431C-B411-E5C3D57D44E4}" type="asst">
      <dgm:prSet>
        <dgm:style>
          <a:lnRef idx="2">
            <a:schemeClr val="accent2">
              <a:shade val="50000"/>
            </a:schemeClr>
          </a:lnRef>
          <a:fillRef idx="1">
            <a:schemeClr val="accent2"/>
          </a:fillRef>
          <a:effectRef idx="0">
            <a:schemeClr val="accent2"/>
          </a:effectRef>
          <a:fontRef idx="minor">
            <a:schemeClr val="lt1"/>
          </a:fontRef>
        </dgm:style>
      </dgm:prSet>
      <dgm:spPr/>
      <dgm:t>
        <a:bodyPr/>
        <a:lstStyle/>
        <a:p>
          <a:r>
            <a:rPr lang="en-US" dirty="0"/>
            <a:t>B</a:t>
          </a:r>
          <a:endParaRPr lang="en-IN" dirty="0"/>
        </a:p>
      </dgm:t>
    </dgm:pt>
    <dgm:pt modelId="{5BB9A8A0-CA88-4F33-97E9-9EA572442D55}" type="parTrans" cxnId="{73777E72-6572-4B46-8E0F-22340D2F63EB}">
      <dgm:prSet/>
      <dgm:spPr/>
      <dgm:t>
        <a:bodyPr/>
        <a:lstStyle/>
        <a:p>
          <a:endParaRPr lang="en-IN"/>
        </a:p>
      </dgm:t>
    </dgm:pt>
    <dgm:pt modelId="{9BAD636A-1418-42FC-9ECD-21253D50F5DF}" type="sibTrans" cxnId="{73777E72-6572-4B46-8E0F-22340D2F63EB}">
      <dgm:prSet/>
      <dgm:spPr/>
      <dgm:t>
        <a:bodyPr/>
        <a:lstStyle/>
        <a:p>
          <a:endParaRPr lang="en-IN"/>
        </a:p>
      </dgm:t>
    </dgm:pt>
    <dgm:pt modelId="{05CB26BD-B5D9-4757-8152-43EBCA19C265}" type="asst">
      <dgm:prSet>
        <dgm:style>
          <a:lnRef idx="2">
            <a:schemeClr val="accent2">
              <a:shade val="50000"/>
            </a:schemeClr>
          </a:lnRef>
          <a:fillRef idx="1">
            <a:schemeClr val="accent2"/>
          </a:fillRef>
          <a:effectRef idx="0">
            <a:schemeClr val="accent2"/>
          </a:effectRef>
          <a:fontRef idx="minor">
            <a:schemeClr val="lt1"/>
          </a:fontRef>
        </dgm:style>
      </dgm:prSet>
      <dgm:spPr/>
      <dgm:t>
        <a:bodyPr/>
        <a:lstStyle/>
        <a:p>
          <a:r>
            <a:rPr lang="en-US" dirty="0"/>
            <a:t>A</a:t>
          </a:r>
          <a:endParaRPr lang="en-IN" dirty="0"/>
        </a:p>
      </dgm:t>
    </dgm:pt>
    <dgm:pt modelId="{223711A4-4FD6-4454-87A8-039A484130CC}" type="parTrans" cxnId="{CD4B39BB-2F36-4015-A83F-C9CB61C64459}">
      <dgm:prSet/>
      <dgm:spPr/>
      <dgm:t>
        <a:bodyPr/>
        <a:lstStyle/>
        <a:p>
          <a:endParaRPr lang="en-IN"/>
        </a:p>
      </dgm:t>
    </dgm:pt>
    <dgm:pt modelId="{83C67C48-EFC6-4341-8272-BE33F5F54D15}" type="sibTrans" cxnId="{CD4B39BB-2F36-4015-A83F-C9CB61C64459}">
      <dgm:prSet/>
      <dgm:spPr/>
      <dgm:t>
        <a:bodyPr/>
        <a:lstStyle/>
        <a:p>
          <a:endParaRPr lang="en-IN"/>
        </a:p>
      </dgm:t>
    </dgm:pt>
    <dgm:pt modelId="{ED7A4183-731C-4BDA-9A23-3B31A53D4671}" type="pres">
      <dgm:prSet presAssocID="{2A8DF950-8090-4CD2-97BA-DC62F4C18F13}" presName="hierChild1" presStyleCnt="0">
        <dgm:presLayoutVars>
          <dgm:orgChart val="1"/>
          <dgm:chPref val="1"/>
          <dgm:dir/>
          <dgm:animOne val="branch"/>
          <dgm:animLvl val="lvl"/>
          <dgm:resizeHandles/>
        </dgm:presLayoutVars>
      </dgm:prSet>
      <dgm:spPr/>
    </dgm:pt>
    <dgm:pt modelId="{B9097BAA-D6CE-414F-80DD-EDD6200205C5}" type="pres">
      <dgm:prSet presAssocID="{90B80613-EEF5-4281-BBA1-0CA2DAB9469E}" presName="hierRoot1" presStyleCnt="0">
        <dgm:presLayoutVars>
          <dgm:hierBranch val="init"/>
        </dgm:presLayoutVars>
      </dgm:prSet>
      <dgm:spPr/>
    </dgm:pt>
    <dgm:pt modelId="{16F5DA7B-2CC5-40F1-BFD6-22175B946D51}" type="pres">
      <dgm:prSet presAssocID="{90B80613-EEF5-4281-BBA1-0CA2DAB9469E}" presName="rootComposite1" presStyleCnt="0"/>
      <dgm:spPr/>
    </dgm:pt>
    <dgm:pt modelId="{FAAA5446-7402-4CDA-9606-6F6BDBF0E110}" type="pres">
      <dgm:prSet presAssocID="{90B80613-EEF5-4281-BBA1-0CA2DAB9469E}" presName="rootText1" presStyleLbl="node0" presStyleIdx="0" presStyleCnt="1">
        <dgm:presLayoutVars>
          <dgm:chPref val="3"/>
        </dgm:presLayoutVars>
      </dgm:prSet>
      <dgm:spPr/>
    </dgm:pt>
    <dgm:pt modelId="{1C24EEF9-CB1F-41A7-AD49-F16F5F5CD4FA}" type="pres">
      <dgm:prSet presAssocID="{90B80613-EEF5-4281-BBA1-0CA2DAB9469E}" presName="rootConnector1" presStyleLbl="node1" presStyleIdx="0" presStyleCnt="0"/>
      <dgm:spPr/>
    </dgm:pt>
    <dgm:pt modelId="{B6143556-723B-473A-AC37-AD210A051C7A}" type="pres">
      <dgm:prSet presAssocID="{90B80613-EEF5-4281-BBA1-0CA2DAB9469E}" presName="hierChild2" presStyleCnt="0"/>
      <dgm:spPr/>
    </dgm:pt>
    <dgm:pt modelId="{CA89C0B3-FB26-4D70-B8BE-5B264963A941}" type="pres">
      <dgm:prSet presAssocID="{81F49C8F-4B72-4544-87B5-61E970D75844}" presName="Name37" presStyleLbl="parChTrans1D2" presStyleIdx="0" presStyleCnt="7"/>
      <dgm:spPr/>
    </dgm:pt>
    <dgm:pt modelId="{3B326C5E-CCDF-490E-9898-CA0588ADF496}" type="pres">
      <dgm:prSet presAssocID="{71661817-4717-4A5A-9354-CE06B0DE4C67}" presName="hierRoot2" presStyleCnt="0">
        <dgm:presLayoutVars>
          <dgm:hierBranch val="init"/>
        </dgm:presLayoutVars>
      </dgm:prSet>
      <dgm:spPr/>
    </dgm:pt>
    <dgm:pt modelId="{BE4A37B8-2733-4522-AF7B-674DDACE19DC}" type="pres">
      <dgm:prSet presAssocID="{71661817-4717-4A5A-9354-CE06B0DE4C67}" presName="rootComposite" presStyleCnt="0"/>
      <dgm:spPr/>
    </dgm:pt>
    <dgm:pt modelId="{68CFB489-A752-4AC9-9BCD-E80DC651F1DD}" type="pres">
      <dgm:prSet presAssocID="{71661817-4717-4A5A-9354-CE06B0DE4C67}" presName="rootText" presStyleLbl="node2" presStyleIdx="0" presStyleCnt="7" custLinFactNeighborX="-216">
        <dgm:presLayoutVars>
          <dgm:chPref val="3"/>
        </dgm:presLayoutVars>
      </dgm:prSet>
      <dgm:spPr/>
    </dgm:pt>
    <dgm:pt modelId="{74B357A0-F524-4CD0-957F-FCA2512EDF9A}" type="pres">
      <dgm:prSet presAssocID="{71661817-4717-4A5A-9354-CE06B0DE4C67}" presName="rootConnector" presStyleLbl="node2" presStyleIdx="0" presStyleCnt="7"/>
      <dgm:spPr/>
    </dgm:pt>
    <dgm:pt modelId="{6CA0E5B4-8A1A-4CAE-B5A1-858A844FDB96}" type="pres">
      <dgm:prSet presAssocID="{71661817-4717-4A5A-9354-CE06B0DE4C67}" presName="hierChild4" presStyleCnt="0"/>
      <dgm:spPr/>
    </dgm:pt>
    <dgm:pt modelId="{0D0CC537-31FA-4055-8E7F-B30D7A94DD59}" type="pres">
      <dgm:prSet presAssocID="{71661817-4717-4A5A-9354-CE06B0DE4C67}" presName="hierChild5" presStyleCnt="0"/>
      <dgm:spPr/>
    </dgm:pt>
    <dgm:pt modelId="{8A5DD63A-CBFD-4996-B7BA-F61FE469A599}" type="pres">
      <dgm:prSet presAssocID="{223711A4-4FD6-4454-87A8-039A484130CC}" presName="Name111" presStyleLbl="parChTrans1D3" presStyleIdx="0" presStyleCnt="7"/>
      <dgm:spPr/>
    </dgm:pt>
    <dgm:pt modelId="{17476FC3-D8B2-4F89-95D1-404C019F47F7}" type="pres">
      <dgm:prSet presAssocID="{05CB26BD-B5D9-4757-8152-43EBCA19C265}" presName="hierRoot3" presStyleCnt="0">
        <dgm:presLayoutVars>
          <dgm:hierBranch val="init"/>
        </dgm:presLayoutVars>
      </dgm:prSet>
      <dgm:spPr/>
    </dgm:pt>
    <dgm:pt modelId="{822B8525-94AC-47B4-BF89-433A45A184E8}" type="pres">
      <dgm:prSet presAssocID="{05CB26BD-B5D9-4757-8152-43EBCA19C265}" presName="rootComposite3" presStyleCnt="0"/>
      <dgm:spPr/>
    </dgm:pt>
    <dgm:pt modelId="{4C7DC256-6B07-4C6F-99C2-866AD7860883}" type="pres">
      <dgm:prSet presAssocID="{05CB26BD-B5D9-4757-8152-43EBCA19C265}" presName="rootText3" presStyleLbl="asst2" presStyleIdx="0" presStyleCnt="7">
        <dgm:presLayoutVars>
          <dgm:chPref val="3"/>
        </dgm:presLayoutVars>
      </dgm:prSet>
      <dgm:spPr/>
    </dgm:pt>
    <dgm:pt modelId="{94E3CB13-08CB-4532-8C82-011D4BAE66BC}" type="pres">
      <dgm:prSet presAssocID="{05CB26BD-B5D9-4757-8152-43EBCA19C265}" presName="rootConnector3" presStyleLbl="asst2" presStyleIdx="0" presStyleCnt="7"/>
      <dgm:spPr/>
    </dgm:pt>
    <dgm:pt modelId="{99BA41E0-3A5C-4989-B6F9-0F21F4F34C78}" type="pres">
      <dgm:prSet presAssocID="{05CB26BD-B5D9-4757-8152-43EBCA19C265}" presName="hierChild6" presStyleCnt="0"/>
      <dgm:spPr/>
    </dgm:pt>
    <dgm:pt modelId="{F451FCFE-8FC8-4E48-9054-BFB744A01462}" type="pres">
      <dgm:prSet presAssocID="{05CB26BD-B5D9-4757-8152-43EBCA19C265}" presName="hierChild7" presStyleCnt="0"/>
      <dgm:spPr/>
    </dgm:pt>
    <dgm:pt modelId="{C244FBD8-200A-4224-A38C-EB8DC1121A92}" type="pres">
      <dgm:prSet presAssocID="{365B67DC-C791-45CE-8B90-F8E52C45C5FE}" presName="Name37" presStyleLbl="parChTrans1D2" presStyleIdx="1" presStyleCnt="7"/>
      <dgm:spPr/>
    </dgm:pt>
    <dgm:pt modelId="{E5CBAFE7-5074-4C25-B346-E318A74EA870}" type="pres">
      <dgm:prSet presAssocID="{05965682-EF6B-4AE4-A102-CB8F6BD3B5A6}" presName="hierRoot2" presStyleCnt="0">
        <dgm:presLayoutVars>
          <dgm:hierBranch val="init"/>
        </dgm:presLayoutVars>
      </dgm:prSet>
      <dgm:spPr/>
    </dgm:pt>
    <dgm:pt modelId="{1B7C7C7B-10BF-4C84-9E91-F3A9A4FCBF4A}" type="pres">
      <dgm:prSet presAssocID="{05965682-EF6B-4AE4-A102-CB8F6BD3B5A6}" presName="rootComposite" presStyleCnt="0"/>
      <dgm:spPr/>
    </dgm:pt>
    <dgm:pt modelId="{BBED0A8B-D072-44BD-AF78-008589360146}" type="pres">
      <dgm:prSet presAssocID="{05965682-EF6B-4AE4-A102-CB8F6BD3B5A6}" presName="rootText" presStyleLbl="node2" presStyleIdx="1" presStyleCnt="7" custLinFactNeighborX="-216">
        <dgm:presLayoutVars>
          <dgm:chPref val="3"/>
        </dgm:presLayoutVars>
      </dgm:prSet>
      <dgm:spPr/>
    </dgm:pt>
    <dgm:pt modelId="{11BF102F-0606-4CB6-8C91-4E6DD16370E4}" type="pres">
      <dgm:prSet presAssocID="{05965682-EF6B-4AE4-A102-CB8F6BD3B5A6}" presName="rootConnector" presStyleLbl="node2" presStyleIdx="1" presStyleCnt="7"/>
      <dgm:spPr/>
    </dgm:pt>
    <dgm:pt modelId="{67783B56-C0C2-4A1B-AFB9-282EC0017904}" type="pres">
      <dgm:prSet presAssocID="{05965682-EF6B-4AE4-A102-CB8F6BD3B5A6}" presName="hierChild4" presStyleCnt="0"/>
      <dgm:spPr/>
    </dgm:pt>
    <dgm:pt modelId="{0286F5DB-3289-4E12-9526-B7006F468563}" type="pres">
      <dgm:prSet presAssocID="{05965682-EF6B-4AE4-A102-CB8F6BD3B5A6}" presName="hierChild5" presStyleCnt="0"/>
      <dgm:spPr/>
    </dgm:pt>
    <dgm:pt modelId="{1770DD80-C7CC-4DBF-96F7-186716A6D0A4}" type="pres">
      <dgm:prSet presAssocID="{5BB9A8A0-CA88-4F33-97E9-9EA572442D55}" presName="Name111" presStyleLbl="parChTrans1D3" presStyleIdx="1" presStyleCnt="7"/>
      <dgm:spPr/>
    </dgm:pt>
    <dgm:pt modelId="{490A449B-8227-40BE-AEB5-A42FA9A1A557}" type="pres">
      <dgm:prSet presAssocID="{6B47C9CB-04D6-431C-B411-E5C3D57D44E4}" presName="hierRoot3" presStyleCnt="0">
        <dgm:presLayoutVars>
          <dgm:hierBranch val="init"/>
        </dgm:presLayoutVars>
      </dgm:prSet>
      <dgm:spPr/>
    </dgm:pt>
    <dgm:pt modelId="{F8D68E8B-C637-4572-B3A5-43B0FC757EA6}" type="pres">
      <dgm:prSet presAssocID="{6B47C9CB-04D6-431C-B411-E5C3D57D44E4}" presName="rootComposite3" presStyleCnt="0"/>
      <dgm:spPr/>
    </dgm:pt>
    <dgm:pt modelId="{B78AF03D-53AC-4F9B-AE0B-F0AC069FCB91}" type="pres">
      <dgm:prSet presAssocID="{6B47C9CB-04D6-431C-B411-E5C3D57D44E4}" presName="rootText3" presStyleLbl="asst2" presStyleIdx="1" presStyleCnt="7">
        <dgm:presLayoutVars>
          <dgm:chPref val="3"/>
        </dgm:presLayoutVars>
      </dgm:prSet>
      <dgm:spPr/>
    </dgm:pt>
    <dgm:pt modelId="{33F3BB62-240C-4E87-92D7-E24CBF91EAD9}" type="pres">
      <dgm:prSet presAssocID="{6B47C9CB-04D6-431C-B411-E5C3D57D44E4}" presName="rootConnector3" presStyleLbl="asst2" presStyleIdx="1" presStyleCnt="7"/>
      <dgm:spPr/>
    </dgm:pt>
    <dgm:pt modelId="{9210F179-0D30-46CD-9668-AE2B58625963}" type="pres">
      <dgm:prSet presAssocID="{6B47C9CB-04D6-431C-B411-E5C3D57D44E4}" presName="hierChild6" presStyleCnt="0"/>
      <dgm:spPr/>
    </dgm:pt>
    <dgm:pt modelId="{E89D0651-7868-4BC8-BC5F-37AFC4D3D82A}" type="pres">
      <dgm:prSet presAssocID="{6B47C9CB-04D6-431C-B411-E5C3D57D44E4}" presName="hierChild7" presStyleCnt="0"/>
      <dgm:spPr/>
    </dgm:pt>
    <dgm:pt modelId="{01FC310B-3EAE-4C34-B567-013E6341AE42}" type="pres">
      <dgm:prSet presAssocID="{4A5502EA-CE76-460C-9F9D-0A98931BD4D5}" presName="Name37" presStyleLbl="parChTrans1D2" presStyleIdx="2" presStyleCnt="7"/>
      <dgm:spPr/>
    </dgm:pt>
    <dgm:pt modelId="{0F56EAEE-48FD-4E34-BC90-5E6B71ACE907}" type="pres">
      <dgm:prSet presAssocID="{A4E61C89-9D00-4795-AA71-7110C9E58D35}" presName="hierRoot2" presStyleCnt="0">
        <dgm:presLayoutVars>
          <dgm:hierBranch val="init"/>
        </dgm:presLayoutVars>
      </dgm:prSet>
      <dgm:spPr/>
    </dgm:pt>
    <dgm:pt modelId="{3E6CEE24-9B59-49C5-BDE1-7B9CAEB0BC28}" type="pres">
      <dgm:prSet presAssocID="{A4E61C89-9D00-4795-AA71-7110C9E58D35}" presName="rootComposite" presStyleCnt="0"/>
      <dgm:spPr/>
    </dgm:pt>
    <dgm:pt modelId="{FC9578C2-585F-435E-AC0B-E943AB50EFB2}" type="pres">
      <dgm:prSet presAssocID="{A4E61C89-9D00-4795-AA71-7110C9E58D35}" presName="rootText" presStyleLbl="node2" presStyleIdx="2" presStyleCnt="7" custLinFactNeighborX="-216">
        <dgm:presLayoutVars>
          <dgm:chPref val="3"/>
        </dgm:presLayoutVars>
      </dgm:prSet>
      <dgm:spPr/>
    </dgm:pt>
    <dgm:pt modelId="{997C5796-0D15-4BA7-8538-CA99E12F0851}" type="pres">
      <dgm:prSet presAssocID="{A4E61C89-9D00-4795-AA71-7110C9E58D35}" presName="rootConnector" presStyleLbl="node2" presStyleIdx="2" presStyleCnt="7"/>
      <dgm:spPr/>
    </dgm:pt>
    <dgm:pt modelId="{09AB1CE2-DB6A-4DFB-BAF2-13B8E59BB836}" type="pres">
      <dgm:prSet presAssocID="{A4E61C89-9D00-4795-AA71-7110C9E58D35}" presName="hierChild4" presStyleCnt="0"/>
      <dgm:spPr/>
    </dgm:pt>
    <dgm:pt modelId="{194546C2-2F15-44CB-AF45-626994C2094A}" type="pres">
      <dgm:prSet presAssocID="{A4E61C89-9D00-4795-AA71-7110C9E58D35}" presName="hierChild5" presStyleCnt="0"/>
      <dgm:spPr/>
    </dgm:pt>
    <dgm:pt modelId="{62AFC3FC-EE1D-4AA6-B88C-03A3D1FD7CB4}" type="pres">
      <dgm:prSet presAssocID="{0B8E3022-F8B5-4D05-8D3B-7554153C7F1F}" presName="Name111" presStyleLbl="parChTrans1D3" presStyleIdx="2" presStyleCnt="7"/>
      <dgm:spPr/>
    </dgm:pt>
    <dgm:pt modelId="{40B3A7C3-606C-4460-8CFC-06B61C6C6EBE}" type="pres">
      <dgm:prSet presAssocID="{439DCC8D-B6EB-4E16-92FF-8EF1D6A2D1B4}" presName="hierRoot3" presStyleCnt="0">
        <dgm:presLayoutVars>
          <dgm:hierBranch val="init"/>
        </dgm:presLayoutVars>
      </dgm:prSet>
      <dgm:spPr/>
    </dgm:pt>
    <dgm:pt modelId="{218FCBCB-F3E3-44BB-9439-FBF79DC0B896}" type="pres">
      <dgm:prSet presAssocID="{439DCC8D-B6EB-4E16-92FF-8EF1D6A2D1B4}" presName="rootComposite3" presStyleCnt="0"/>
      <dgm:spPr/>
    </dgm:pt>
    <dgm:pt modelId="{24192AC4-27E5-4366-86F0-A854B9743F4C}" type="pres">
      <dgm:prSet presAssocID="{439DCC8D-B6EB-4E16-92FF-8EF1D6A2D1B4}" presName="rootText3" presStyleLbl="asst2" presStyleIdx="2" presStyleCnt="7">
        <dgm:presLayoutVars>
          <dgm:chPref val="3"/>
        </dgm:presLayoutVars>
      </dgm:prSet>
      <dgm:spPr/>
    </dgm:pt>
    <dgm:pt modelId="{B57C85EB-1C18-49E0-8170-98CD6F4951B7}" type="pres">
      <dgm:prSet presAssocID="{439DCC8D-B6EB-4E16-92FF-8EF1D6A2D1B4}" presName="rootConnector3" presStyleLbl="asst2" presStyleIdx="2" presStyleCnt="7"/>
      <dgm:spPr/>
    </dgm:pt>
    <dgm:pt modelId="{B90F60BD-8BAF-4035-84F6-157F5244763A}" type="pres">
      <dgm:prSet presAssocID="{439DCC8D-B6EB-4E16-92FF-8EF1D6A2D1B4}" presName="hierChild6" presStyleCnt="0"/>
      <dgm:spPr/>
    </dgm:pt>
    <dgm:pt modelId="{7AFA6938-10C1-42E0-8C22-19E2B8A36038}" type="pres">
      <dgm:prSet presAssocID="{439DCC8D-B6EB-4E16-92FF-8EF1D6A2D1B4}" presName="hierChild7" presStyleCnt="0"/>
      <dgm:spPr/>
    </dgm:pt>
    <dgm:pt modelId="{4877F5A0-8743-452F-B59A-6D012E0C700D}" type="pres">
      <dgm:prSet presAssocID="{5DDC1177-DB4F-49E9-B778-CB8B9AF78546}" presName="Name37" presStyleLbl="parChTrans1D2" presStyleIdx="3" presStyleCnt="7"/>
      <dgm:spPr/>
    </dgm:pt>
    <dgm:pt modelId="{927EC7CB-9389-4CE3-A3E4-45CFA01B3BC2}" type="pres">
      <dgm:prSet presAssocID="{FE4FEC68-8660-48F1-92A6-B250FD4B666C}" presName="hierRoot2" presStyleCnt="0">
        <dgm:presLayoutVars>
          <dgm:hierBranch val="init"/>
        </dgm:presLayoutVars>
      </dgm:prSet>
      <dgm:spPr/>
    </dgm:pt>
    <dgm:pt modelId="{FD5A7427-85F2-4B88-BB8A-F7AB4F0D170C}" type="pres">
      <dgm:prSet presAssocID="{FE4FEC68-8660-48F1-92A6-B250FD4B666C}" presName="rootComposite" presStyleCnt="0"/>
      <dgm:spPr/>
    </dgm:pt>
    <dgm:pt modelId="{44EB7647-59E6-4A14-BE35-E344E507FE1F}" type="pres">
      <dgm:prSet presAssocID="{FE4FEC68-8660-48F1-92A6-B250FD4B666C}" presName="rootText" presStyleLbl="node2" presStyleIdx="3" presStyleCnt="7" custLinFactNeighborX="-216">
        <dgm:presLayoutVars>
          <dgm:chPref val="3"/>
        </dgm:presLayoutVars>
      </dgm:prSet>
      <dgm:spPr/>
    </dgm:pt>
    <dgm:pt modelId="{BD7AB0DF-DFC5-4ABE-BE4E-47E7AB86DE32}" type="pres">
      <dgm:prSet presAssocID="{FE4FEC68-8660-48F1-92A6-B250FD4B666C}" presName="rootConnector" presStyleLbl="node2" presStyleIdx="3" presStyleCnt="7"/>
      <dgm:spPr/>
    </dgm:pt>
    <dgm:pt modelId="{E0479ECB-73DB-41E6-BAE5-9A6A981229C7}" type="pres">
      <dgm:prSet presAssocID="{FE4FEC68-8660-48F1-92A6-B250FD4B666C}" presName="hierChild4" presStyleCnt="0"/>
      <dgm:spPr/>
    </dgm:pt>
    <dgm:pt modelId="{FD56D301-BBB9-435D-B5A5-A636C57B7606}" type="pres">
      <dgm:prSet presAssocID="{FE4FEC68-8660-48F1-92A6-B250FD4B666C}" presName="hierChild5" presStyleCnt="0"/>
      <dgm:spPr/>
    </dgm:pt>
    <dgm:pt modelId="{385DCC21-EE4C-4046-893A-CDB9CBD83A11}" type="pres">
      <dgm:prSet presAssocID="{3A0B7A7B-83D7-4CA7-9CE4-7BF63F6152EC}" presName="Name111" presStyleLbl="parChTrans1D3" presStyleIdx="3" presStyleCnt="7"/>
      <dgm:spPr/>
    </dgm:pt>
    <dgm:pt modelId="{D2863F77-F902-4C52-BFB1-6230A0895A55}" type="pres">
      <dgm:prSet presAssocID="{89889BD9-AC61-4C6C-9FA1-C7D0480EF346}" presName="hierRoot3" presStyleCnt="0">
        <dgm:presLayoutVars>
          <dgm:hierBranch val="init"/>
        </dgm:presLayoutVars>
      </dgm:prSet>
      <dgm:spPr/>
    </dgm:pt>
    <dgm:pt modelId="{C16F69C5-E12E-4FD2-AC93-401476D1F39C}" type="pres">
      <dgm:prSet presAssocID="{89889BD9-AC61-4C6C-9FA1-C7D0480EF346}" presName="rootComposite3" presStyleCnt="0"/>
      <dgm:spPr/>
    </dgm:pt>
    <dgm:pt modelId="{299DA3A2-BA86-4B29-8E37-E7AE87DF014B}" type="pres">
      <dgm:prSet presAssocID="{89889BD9-AC61-4C6C-9FA1-C7D0480EF346}" presName="rootText3" presStyleLbl="asst2" presStyleIdx="3" presStyleCnt="7">
        <dgm:presLayoutVars>
          <dgm:chPref val="3"/>
        </dgm:presLayoutVars>
      </dgm:prSet>
      <dgm:spPr/>
    </dgm:pt>
    <dgm:pt modelId="{2ED1FD23-A88E-491D-BF92-F4B8167C2AB9}" type="pres">
      <dgm:prSet presAssocID="{89889BD9-AC61-4C6C-9FA1-C7D0480EF346}" presName="rootConnector3" presStyleLbl="asst2" presStyleIdx="3" presStyleCnt="7"/>
      <dgm:spPr/>
    </dgm:pt>
    <dgm:pt modelId="{B0F54B68-54DA-488A-9B90-FE592C577699}" type="pres">
      <dgm:prSet presAssocID="{89889BD9-AC61-4C6C-9FA1-C7D0480EF346}" presName="hierChild6" presStyleCnt="0"/>
      <dgm:spPr/>
    </dgm:pt>
    <dgm:pt modelId="{E1B52325-30EC-4D71-A1B1-B103FAD63D6F}" type="pres">
      <dgm:prSet presAssocID="{89889BD9-AC61-4C6C-9FA1-C7D0480EF346}" presName="hierChild7" presStyleCnt="0"/>
      <dgm:spPr/>
    </dgm:pt>
    <dgm:pt modelId="{AD532450-67DB-4927-9345-0B4EE66A91D8}" type="pres">
      <dgm:prSet presAssocID="{C3778180-A828-4767-AA75-7B8C917238C1}" presName="Name37" presStyleLbl="parChTrans1D2" presStyleIdx="4" presStyleCnt="7"/>
      <dgm:spPr/>
    </dgm:pt>
    <dgm:pt modelId="{7F41D88A-5EA2-4D03-B0B9-D6B9AEA8EE46}" type="pres">
      <dgm:prSet presAssocID="{DDDB3FA3-8A93-4B00-BAF5-8AD58E976BC2}" presName="hierRoot2" presStyleCnt="0">
        <dgm:presLayoutVars>
          <dgm:hierBranch val="init"/>
        </dgm:presLayoutVars>
      </dgm:prSet>
      <dgm:spPr/>
    </dgm:pt>
    <dgm:pt modelId="{50D030F5-FAED-4929-A6DB-B0A57659EF8F}" type="pres">
      <dgm:prSet presAssocID="{DDDB3FA3-8A93-4B00-BAF5-8AD58E976BC2}" presName="rootComposite" presStyleCnt="0"/>
      <dgm:spPr/>
    </dgm:pt>
    <dgm:pt modelId="{0FAFC576-B50A-4600-9BE2-9B2629BFFF76}" type="pres">
      <dgm:prSet presAssocID="{DDDB3FA3-8A93-4B00-BAF5-8AD58E976BC2}" presName="rootText" presStyleLbl="node2" presStyleIdx="4" presStyleCnt="7" custLinFactNeighborX="-216">
        <dgm:presLayoutVars>
          <dgm:chPref val="3"/>
        </dgm:presLayoutVars>
      </dgm:prSet>
      <dgm:spPr/>
    </dgm:pt>
    <dgm:pt modelId="{A22AF29D-108D-4632-8CBF-E5357E0AB67A}" type="pres">
      <dgm:prSet presAssocID="{DDDB3FA3-8A93-4B00-BAF5-8AD58E976BC2}" presName="rootConnector" presStyleLbl="node2" presStyleIdx="4" presStyleCnt="7"/>
      <dgm:spPr/>
    </dgm:pt>
    <dgm:pt modelId="{DC4AF09C-90C5-415D-A822-B57BF94AC2B7}" type="pres">
      <dgm:prSet presAssocID="{DDDB3FA3-8A93-4B00-BAF5-8AD58E976BC2}" presName="hierChild4" presStyleCnt="0"/>
      <dgm:spPr/>
    </dgm:pt>
    <dgm:pt modelId="{D26602E2-B886-4FF0-9E74-2309A85B7F25}" type="pres">
      <dgm:prSet presAssocID="{DDDB3FA3-8A93-4B00-BAF5-8AD58E976BC2}" presName="hierChild5" presStyleCnt="0"/>
      <dgm:spPr/>
    </dgm:pt>
    <dgm:pt modelId="{C3545072-6597-45FC-9DE7-60644FB30A5A}" type="pres">
      <dgm:prSet presAssocID="{D36CD9E6-6A4B-46C2-8DD9-58BF0968ED55}" presName="Name111" presStyleLbl="parChTrans1D3" presStyleIdx="4" presStyleCnt="7"/>
      <dgm:spPr/>
    </dgm:pt>
    <dgm:pt modelId="{9F1D6CD8-6D3D-4B69-B3F1-D5F1573642E3}" type="pres">
      <dgm:prSet presAssocID="{2BD17628-38F6-493F-AF98-9D48DC8CC205}" presName="hierRoot3" presStyleCnt="0">
        <dgm:presLayoutVars>
          <dgm:hierBranch val="init"/>
        </dgm:presLayoutVars>
      </dgm:prSet>
      <dgm:spPr/>
    </dgm:pt>
    <dgm:pt modelId="{2A13A9AF-E6DF-4E40-8C2A-E2F6D1CD8EF0}" type="pres">
      <dgm:prSet presAssocID="{2BD17628-38F6-493F-AF98-9D48DC8CC205}" presName="rootComposite3" presStyleCnt="0"/>
      <dgm:spPr/>
    </dgm:pt>
    <dgm:pt modelId="{4F2EC141-D7DF-46F7-876D-29D083052135}" type="pres">
      <dgm:prSet presAssocID="{2BD17628-38F6-493F-AF98-9D48DC8CC205}" presName="rootText3" presStyleLbl="asst2" presStyleIdx="4" presStyleCnt="7">
        <dgm:presLayoutVars>
          <dgm:chPref val="3"/>
        </dgm:presLayoutVars>
      </dgm:prSet>
      <dgm:spPr/>
    </dgm:pt>
    <dgm:pt modelId="{1075715B-4481-4AC2-9295-3ACEB7828C95}" type="pres">
      <dgm:prSet presAssocID="{2BD17628-38F6-493F-AF98-9D48DC8CC205}" presName="rootConnector3" presStyleLbl="asst2" presStyleIdx="4" presStyleCnt="7"/>
      <dgm:spPr/>
    </dgm:pt>
    <dgm:pt modelId="{AB23EE23-B879-446D-9FC7-8B4D031AAE30}" type="pres">
      <dgm:prSet presAssocID="{2BD17628-38F6-493F-AF98-9D48DC8CC205}" presName="hierChild6" presStyleCnt="0"/>
      <dgm:spPr/>
    </dgm:pt>
    <dgm:pt modelId="{9D5B4B54-156E-4A98-82F4-A26F6C603708}" type="pres">
      <dgm:prSet presAssocID="{2BD17628-38F6-493F-AF98-9D48DC8CC205}" presName="hierChild7" presStyleCnt="0"/>
      <dgm:spPr/>
    </dgm:pt>
    <dgm:pt modelId="{5EE81628-31D3-4113-BDC1-BEA70867A807}" type="pres">
      <dgm:prSet presAssocID="{ED80A86E-0DC5-461E-A9DC-B5971C6BF11B}" presName="Name37" presStyleLbl="parChTrans1D2" presStyleIdx="5" presStyleCnt="7"/>
      <dgm:spPr/>
    </dgm:pt>
    <dgm:pt modelId="{58BCB16E-1315-435D-A2D7-1033C37C5DDB}" type="pres">
      <dgm:prSet presAssocID="{C9C48864-05C8-43E0-AD68-50E6BA436FD1}" presName="hierRoot2" presStyleCnt="0">
        <dgm:presLayoutVars>
          <dgm:hierBranch val="init"/>
        </dgm:presLayoutVars>
      </dgm:prSet>
      <dgm:spPr/>
    </dgm:pt>
    <dgm:pt modelId="{15FFED2E-18E7-4E5C-85BB-7E494280516C}" type="pres">
      <dgm:prSet presAssocID="{C9C48864-05C8-43E0-AD68-50E6BA436FD1}" presName="rootComposite" presStyleCnt="0"/>
      <dgm:spPr/>
    </dgm:pt>
    <dgm:pt modelId="{3E18E577-35E0-464F-A7E5-1EA3C92C289F}" type="pres">
      <dgm:prSet presAssocID="{C9C48864-05C8-43E0-AD68-50E6BA436FD1}" presName="rootText" presStyleLbl="node2" presStyleIdx="5" presStyleCnt="7">
        <dgm:presLayoutVars>
          <dgm:chPref val="3"/>
        </dgm:presLayoutVars>
      </dgm:prSet>
      <dgm:spPr/>
    </dgm:pt>
    <dgm:pt modelId="{313108A1-EDC2-48FE-9BC8-384827F3A169}" type="pres">
      <dgm:prSet presAssocID="{C9C48864-05C8-43E0-AD68-50E6BA436FD1}" presName="rootConnector" presStyleLbl="node2" presStyleIdx="5" presStyleCnt="7"/>
      <dgm:spPr/>
    </dgm:pt>
    <dgm:pt modelId="{E3CCA663-FAFD-4E92-A00B-CD5592A8BB44}" type="pres">
      <dgm:prSet presAssocID="{C9C48864-05C8-43E0-AD68-50E6BA436FD1}" presName="hierChild4" presStyleCnt="0"/>
      <dgm:spPr/>
    </dgm:pt>
    <dgm:pt modelId="{E9A745B0-A958-4E57-A7DA-50BEE2848823}" type="pres">
      <dgm:prSet presAssocID="{C9C48864-05C8-43E0-AD68-50E6BA436FD1}" presName="hierChild5" presStyleCnt="0"/>
      <dgm:spPr/>
    </dgm:pt>
    <dgm:pt modelId="{23CFB916-CE22-438D-A6DF-4C64CB3B2A54}" type="pres">
      <dgm:prSet presAssocID="{F74348EA-8A1A-4578-A705-701D3C7A5572}" presName="Name111" presStyleLbl="parChTrans1D3" presStyleIdx="5" presStyleCnt="7"/>
      <dgm:spPr/>
    </dgm:pt>
    <dgm:pt modelId="{368E0693-16CB-4B79-8111-63179C7A3336}" type="pres">
      <dgm:prSet presAssocID="{2DB9D380-8483-4726-A470-4E8AF92494F4}" presName="hierRoot3" presStyleCnt="0">
        <dgm:presLayoutVars>
          <dgm:hierBranch val="init"/>
        </dgm:presLayoutVars>
      </dgm:prSet>
      <dgm:spPr/>
    </dgm:pt>
    <dgm:pt modelId="{9C5254B9-7020-4B5F-8AFD-B37CA5E99220}" type="pres">
      <dgm:prSet presAssocID="{2DB9D380-8483-4726-A470-4E8AF92494F4}" presName="rootComposite3" presStyleCnt="0"/>
      <dgm:spPr/>
    </dgm:pt>
    <dgm:pt modelId="{DE6865BB-76F8-4E24-ADC3-C45F570A7743}" type="pres">
      <dgm:prSet presAssocID="{2DB9D380-8483-4726-A470-4E8AF92494F4}" presName="rootText3" presStyleLbl="asst2" presStyleIdx="5" presStyleCnt="7">
        <dgm:presLayoutVars>
          <dgm:chPref val="3"/>
        </dgm:presLayoutVars>
      </dgm:prSet>
      <dgm:spPr/>
    </dgm:pt>
    <dgm:pt modelId="{A61B8EFD-A698-4B0C-9914-173F247D1F42}" type="pres">
      <dgm:prSet presAssocID="{2DB9D380-8483-4726-A470-4E8AF92494F4}" presName="rootConnector3" presStyleLbl="asst2" presStyleIdx="5" presStyleCnt="7"/>
      <dgm:spPr/>
    </dgm:pt>
    <dgm:pt modelId="{D3F9D8FE-36EA-4702-A751-3CA72679E32C}" type="pres">
      <dgm:prSet presAssocID="{2DB9D380-8483-4726-A470-4E8AF92494F4}" presName="hierChild6" presStyleCnt="0"/>
      <dgm:spPr/>
    </dgm:pt>
    <dgm:pt modelId="{EEC77B9E-B468-4EC1-9396-3DD6710974E8}" type="pres">
      <dgm:prSet presAssocID="{2DB9D380-8483-4726-A470-4E8AF92494F4}" presName="hierChild7" presStyleCnt="0"/>
      <dgm:spPr/>
    </dgm:pt>
    <dgm:pt modelId="{5FB633B3-332B-43FA-8317-57EBF1064A57}" type="pres">
      <dgm:prSet presAssocID="{ABD17895-8ADC-446A-859C-FBB3776EB407}" presName="Name37" presStyleLbl="parChTrans1D2" presStyleIdx="6" presStyleCnt="7"/>
      <dgm:spPr/>
    </dgm:pt>
    <dgm:pt modelId="{C3208EDF-E419-4831-8BA1-3AFADF72A1DA}" type="pres">
      <dgm:prSet presAssocID="{82810B4E-F20E-41C2-9C9B-3DF76871966A}" presName="hierRoot2" presStyleCnt="0">
        <dgm:presLayoutVars>
          <dgm:hierBranch val="init"/>
        </dgm:presLayoutVars>
      </dgm:prSet>
      <dgm:spPr/>
    </dgm:pt>
    <dgm:pt modelId="{71EE5F2C-6EF6-41B4-AC0C-E24DA0F9A4DB}" type="pres">
      <dgm:prSet presAssocID="{82810B4E-F20E-41C2-9C9B-3DF76871966A}" presName="rootComposite" presStyleCnt="0"/>
      <dgm:spPr/>
    </dgm:pt>
    <dgm:pt modelId="{BDF4902D-CA30-4A91-9A49-7D38F5758C37}" type="pres">
      <dgm:prSet presAssocID="{82810B4E-F20E-41C2-9C9B-3DF76871966A}" presName="rootText" presStyleLbl="node2" presStyleIdx="6" presStyleCnt="7">
        <dgm:presLayoutVars>
          <dgm:chPref val="3"/>
        </dgm:presLayoutVars>
      </dgm:prSet>
      <dgm:spPr/>
    </dgm:pt>
    <dgm:pt modelId="{5880E4BD-B3EB-4777-995D-35BC7FCBC97E}" type="pres">
      <dgm:prSet presAssocID="{82810B4E-F20E-41C2-9C9B-3DF76871966A}" presName="rootConnector" presStyleLbl="node2" presStyleIdx="6" presStyleCnt="7"/>
      <dgm:spPr/>
    </dgm:pt>
    <dgm:pt modelId="{615D2F2D-3545-4BE2-885F-6F985BC4D79A}" type="pres">
      <dgm:prSet presAssocID="{82810B4E-F20E-41C2-9C9B-3DF76871966A}" presName="hierChild4" presStyleCnt="0"/>
      <dgm:spPr/>
    </dgm:pt>
    <dgm:pt modelId="{C7920115-42EA-4C7F-AF18-4E9A36B4F7D1}" type="pres">
      <dgm:prSet presAssocID="{82810B4E-F20E-41C2-9C9B-3DF76871966A}" presName="hierChild5" presStyleCnt="0"/>
      <dgm:spPr/>
    </dgm:pt>
    <dgm:pt modelId="{5394025D-68BE-45C3-8989-974BF2892EA9}" type="pres">
      <dgm:prSet presAssocID="{B82317B1-1D65-41D9-9DD5-75101EE23AC6}" presName="Name111" presStyleLbl="parChTrans1D3" presStyleIdx="6" presStyleCnt="7"/>
      <dgm:spPr/>
    </dgm:pt>
    <dgm:pt modelId="{74C1460A-28F3-4A35-B8A4-03B683D3BC19}" type="pres">
      <dgm:prSet presAssocID="{80DB32D4-7687-45F6-B81C-3CBC04F3F17A}" presName="hierRoot3" presStyleCnt="0">
        <dgm:presLayoutVars>
          <dgm:hierBranch val="init"/>
        </dgm:presLayoutVars>
      </dgm:prSet>
      <dgm:spPr/>
    </dgm:pt>
    <dgm:pt modelId="{7E372D5A-EF39-48DD-A0D1-D401BA742A21}" type="pres">
      <dgm:prSet presAssocID="{80DB32D4-7687-45F6-B81C-3CBC04F3F17A}" presName="rootComposite3" presStyleCnt="0"/>
      <dgm:spPr/>
    </dgm:pt>
    <dgm:pt modelId="{4497A7C6-C0D3-48B1-BA99-5D44C1B67BD3}" type="pres">
      <dgm:prSet presAssocID="{80DB32D4-7687-45F6-B81C-3CBC04F3F17A}" presName="rootText3" presStyleLbl="asst2" presStyleIdx="6" presStyleCnt="7">
        <dgm:presLayoutVars>
          <dgm:chPref val="3"/>
        </dgm:presLayoutVars>
      </dgm:prSet>
      <dgm:spPr/>
    </dgm:pt>
    <dgm:pt modelId="{9A472E60-0FFB-4310-8DB4-4596B62B7F73}" type="pres">
      <dgm:prSet presAssocID="{80DB32D4-7687-45F6-B81C-3CBC04F3F17A}" presName="rootConnector3" presStyleLbl="asst2" presStyleIdx="6" presStyleCnt="7"/>
      <dgm:spPr/>
    </dgm:pt>
    <dgm:pt modelId="{0DCD9635-FF79-4254-91D4-57D50F9690CD}" type="pres">
      <dgm:prSet presAssocID="{80DB32D4-7687-45F6-B81C-3CBC04F3F17A}" presName="hierChild6" presStyleCnt="0"/>
      <dgm:spPr/>
    </dgm:pt>
    <dgm:pt modelId="{D02D8DE1-23BA-4C92-B699-9FB3AE1F4801}" type="pres">
      <dgm:prSet presAssocID="{80DB32D4-7687-45F6-B81C-3CBC04F3F17A}" presName="hierChild7" presStyleCnt="0"/>
      <dgm:spPr/>
    </dgm:pt>
    <dgm:pt modelId="{EAC05956-909A-4A10-BCD8-EECB8359C79D}" type="pres">
      <dgm:prSet presAssocID="{90B80613-EEF5-4281-BBA1-0CA2DAB9469E}" presName="hierChild3" presStyleCnt="0"/>
      <dgm:spPr/>
    </dgm:pt>
  </dgm:ptLst>
  <dgm:cxnLst>
    <dgm:cxn modelId="{2D7D9401-F648-4C3E-9CE9-732B29D4FDC0}" srcId="{90B80613-EEF5-4281-BBA1-0CA2DAB9469E}" destId="{DDDB3FA3-8A93-4B00-BAF5-8AD58E976BC2}" srcOrd="4" destOrd="0" parTransId="{C3778180-A828-4767-AA75-7B8C917238C1}" sibTransId="{FB732FE5-CF03-452E-AD48-0A34CC76A7A4}"/>
    <dgm:cxn modelId="{B9836802-C711-452C-BDAE-2DF6010141B2}" type="presOf" srcId="{D36CD9E6-6A4B-46C2-8DD9-58BF0968ED55}" destId="{C3545072-6597-45FC-9DE7-60644FB30A5A}" srcOrd="0" destOrd="0" presId="urn:microsoft.com/office/officeart/2005/8/layout/orgChart1"/>
    <dgm:cxn modelId="{3BEF3304-A93A-4199-8CBD-6CC70162E363}" type="presOf" srcId="{80DB32D4-7687-45F6-B81C-3CBC04F3F17A}" destId="{4497A7C6-C0D3-48B1-BA99-5D44C1B67BD3}" srcOrd="0" destOrd="0" presId="urn:microsoft.com/office/officeart/2005/8/layout/orgChart1"/>
    <dgm:cxn modelId="{D84AAB09-B822-42AA-ACA0-DFBF627B413A}" type="presOf" srcId="{2DB9D380-8483-4726-A470-4E8AF92494F4}" destId="{DE6865BB-76F8-4E24-ADC3-C45F570A7743}" srcOrd="0" destOrd="0" presId="urn:microsoft.com/office/officeart/2005/8/layout/orgChart1"/>
    <dgm:cxn modelId="{63ADEF11-D54F-408A-8ADF-DE1F42935EDA}" srcId="{90B80613-EEF5-4281-BBA1-0CA2DAB9469E}" destId="{71661817-4717-4A5A-9354-CE06B0DE4C67}" srcOrd="0" destOrd="0" parTransId="{81F49C8F-4B72-4544-87B5-61E970D75844}" sibTransId="{C3947A4E-08B1-43D8-A44B-56348D0E8E68}"/>
    <dgm:cxn modelId="{3544BC18-6B49-4848-AE8C-0D6B07E50334}" type="presOf" srcId="{05CB26BD-B5D9-4757-8152-43EBCA19C265}" destId="{4C7DC256-6B07-4C6F-99C2-866AD7860883}" srcOrd="0" destOrd="0" presId="urn:microsoft.com/office/officeart/2005/8/layout/orgChart1"/>
    <dgm:cxn modelId="{8F5C571C-AC85-4A55-87AA-B40BB59C54B7}" type="presOf" srcId="{C9C48864-05C8-43E0-AD68-50E6BA436FD1}" destId="{3E18E577-35E0-464F-A7E5-1EA3C92C289F}" srcOrd="0" destOrd="0" presId="urn:microsoft.com/office/officeart/2005/8/layout/orgChart1"/>
    <dgm:cxn modelId="{A543F01C-B937-45CF-A990-B0352442465D}" srcId="{90B80613-EEF5-4281-BBA1-0CA2DAB9469E}" destId="{05965682-EF6B-4AE4-A102-CB8F6BD3B5A6}" srcOrd="1" destOrd="0" parTransId="{365B67DC-C791-45CE-8B90-F8E52C45C5FE}" sibTransId="{5346FA8E-A06B-4542-8330-30D220EA0803}"/>
    <dgm:cxn modelId="{B8255126-E5FD-4B40-8D11-65C2E9B993A1}" type="presOf" srcId="{80DB32D4-7687-45F6-B81C-3CBC04F3F17A}" destId="{9A472E60-0FFB-4310-8DB4-4596B62B7F73}" srcOrd="1" destOrd="0" presId="urn:microsoft.com/office/officeart/2005/8/layout/orgChart1"/>
    <dgm:cxn modelId="{E83E0D2B-CD0D-4934-9078-4E576288525B}" srcId="{90B80613-EEF5-4281-BBA1-0CA2DAB9469E}" destId="{82810B4E-F20E-41C2-9C9B-3DF76871966A}" srcOrd="6" destOrd="0" parTransId="{ABD17895-8ADC-446A-859C-FBB3776EB407}" sibTransId="{DF9E2768-05AB-4876-8C4C-B197373D05DE}"/>
    <dgm:cxn modelId="{6C29382D-2D2A-4831-A7CB-EE0B2971F143}" type="presOf" srcId="{05CB26BD-B5D9-4757-8152-43EBCA19C265}" destId="{94E3CB13-08CB-4532-8C82-011D4BAE66BC}" srcOrd="1" destOrd="0" presId="urn:microsoft.com/office/officeart/2005/8/layout/orgChart1"/>
    <dgm:cxn modelId="{24029038-C791-4831-BC7E-F7C5396C0799}" srcId="{90B80613-EEF5-4281-BBA1-0CA2DAB9469E}" destId="{C9C48864-05C8-43E0-AD68-50E6BA436FD1}" srcOrd="5" destOrd="0" parTransId="{ED80A86E-0DC5-461E-A9DC-B5971C6BF11B}" sibTransId="{AEB0A735-84CA-46D3-A644-0F5F3DB002FF}"/>
    <dgm:cxn modelId="{83A5DF3D-AC74-4F70-9009-071627F1E170}" type="presOf" srcId="{439DCC8D-B6EB-4E16-92FF-8EF1D6A2D1B4}" destId="{24192AC4-27E5-4366-86F0-A854B9743F4C}" srcOrd="0" destOrd="0" presId="urn:microsoft.com/office/officeart/2005/8/layout/orgChart1"/>
    <dgm:cxn modelId="{783B9C3F-B142-4DF2-A784-ED056F5E12C6}" type="presOf" srcId="{A4E61C89-9D00-4795-AA71-7110C9E58D35}" destId="{997C5796-0D15-4BA7-8538-CA99E12F0851}" srcOrd="1" destOrd="0" presId="urn:microsoft.com/office/officeart/2005/8/layout/orgChart1"/>
    <dgm:cxn modelId="{534FA13F-4099-4C31-942C-251424FA3DEB}" type="presOf" srcId="{5BB9A8A0-CA88-4F33-97E9-9EA572442D55}" destId="{1770DD80-C7CC-4DBF-96F7-186716A6D0A4}" srcOrd="0" destOrd="0" presId="urn:microsoft.com/office/officeart/2005/8/layout/orgChart1"/>
    <dgm:cxn modelId="{FDD7545D-0C8E-4087-BE5A-1C75EF1DC5C4}" type="presOf" srcId="{71661817-4717-4A5A-9354-CE06B0DE4C67}" destId="{74B357A0-F524-4CD0-957F-FCA2512EDF9A}" srcOrd="1" destOrd="0" presId="urn:microsoft.com/office/officeart/2005/8/layout/orgChart1"/>
    <dgm:cxn modelId="{4B692B5F-981E-4232-A072-32EF93161F90}" type="presOf" srcId="{4A5502EA-CE76-460C-9F9D-0A98931BD4D5}" destId="{01FC310B-3EAE-4C34-B567-013E6341AE42}" srcOrd="0" destOrd="0" presId="urn:microsoft.com/office/officeart/2005/8/layout/orgChart1"/>
    <dgm:cxn modelId="{2F33F641-7318-471C-97B2-F1BDBD70D860}" type="presOf" srcId="{FE4FEC68-8660-48F1-92A6-B250FD4B666C}" destId="{BD7AB0DF-DFC5-4ABE-BE4E-47E7AB86DE32}" srcOrd="1" destOrd="0" presId="urn:microsoft.com/office/officeart/2005/8/layout/orgChart1"/>
    <dgm:cxn modelId="{41620364-88EC-4CA9-A6F2-D4DCF9DEAA67}" type="presOf" srcId="{0B8E3022-F8B5-4D05-8D3B-7554153C7F1F}" destId="{62AFC3FC-EE1D-4AA6-B88C-03A3D1FD7CB4}" srcOrd="0" destOrd="0" presId="urn:microsoft.com/office/officeart/2005/8/layout/orgChart1"/>
    <dgm:cxn modelId="{F5658864-A18F-4D2E-A763-EF0C82FC7C8D}" type="presOf" srcId="{6B47C9CB-04D6-431C-B411-E5C3D57D44E4}" destId="{B78AF03D-53AC-4F9B-AE0B-F0AC069FCB91}" srcOrd="0" destOrd="0" presId="urn:microsoft.com/office/officeart/2005/8/layout/orgChart1"/>
    <dgm:cxn modelId="{4FCD6D45-CC23-4D29-AA24-673C1F0C52A8}" type="presOf" srcId="{89889BD9-AC61-4C6C-9FA1-C7D0480EF346}" destId="{2ED1FD23-A88E-491D-BF92-F4B8167C2AB9}" srcOrd="1" destOrd="0" presId="urn:microsoft.com/office/officeart/2005/8/layout/orgChart1"/>
    <dgm:cxn modelId="{7BA6554D-EB05-426E-9B61-42C84850552C}" type="presOf" srcId="{C9C48864-05C8-43E0-AD68-50E6BA436FD1}" destId="{313108A1-EDC2-48FE-9BC8-384827F3A169}" srcOrd="1" destOrd="0" presId="urn:microsoft.com/office/officeart/2005/8/layout/orgChart1"/>
    <dgm:cxn modelId="{55EEEE4D-F553-4289-8275-246AAF87C420}" srcId="{2A8DF950-8090-4CD2-97BA-DC62F4C18F13}" destId="{90B80613-EEF5-4281-BBA1-0CA2DAB9469E}" srcOrd="0" destOrd="0" parTransId="{C732DB35-8F33-4F69-8005-CCD358744D93}" sibTransId="{5B135FBB-102C-4367-A4E8-515B5BFE3B39}"/>
    <dgm:cxn modelId="{410F326E-595B-494D-9F60-3690D9447B4B}" srcId="{82810B4E-F20E-41C2-9C9B-3DF76871966A}" destId="{80DB32D4-7687-45F6-B81C-3CBC04F3F17A}" srcOrd="0" destOrd="0" parTransId="{B82317B1-1D65-41D9-9DD5-75101EE23AC6}" sibTransId="{F0E9878A-4589-4A00-A4C4-2D8F2ACCA244}"/>
    <dgm:cxn modelId="{952EC44E-07CF-4627-9ED0-27DD35818257}" srcId="{FE4FEC68-8660-48F1-92A6-B250FD4B666C}" destId="{89889BD9-AC61-4C6C-9FA1-C7D0480EF346}" srcOrd="0" destOrd="0" parTransId="{3A0B7A7B-83D7-4CA7-9CE4-7BF63F6152EC}" sibTransId="{503555DC-B1BA-4E1D-8763-28727F643A5C}"/>
    <dgm:cxn modelId="{43D8544F-6E4A-459B-8FCB-E3F812B7486E}" type="presOf" srcId="{2BD17628-38F6-493F-AF98-9D48DC8CC205}" destId="{4F2EC141-D7DF-46F7-876D-29D083052135}" srcOrd="0" destOrd="0" presId="urn:microsoft.com/office/officeart/2005/8/layout/orgChart1"/>
    <dgm:cxn modelId="{06060F51-32D2-4212-8DC7-547A1EF585FA}" type="presOf" srcId="{82810B4E-F20E-41C2-9C9B-3DF76871966A}" destId="{5880E4BD-B3EB-4777-995D-35BC7FCBC97E}" srcOrd="1" destOrd="0" presId="urn:microsoft.com/office/officeart/2005/8/layout/orgChart1"/>
    <dgm:cxn modelId="{CC021D71-5D2E-4A4B-A94B-29C229CE395B}" type="presOf" srcId="{223711A4-4FD6-4454-87A8-039A484130CC}" destId="{8A5DD63A-CBFD-4996-B7BA-F61FE469A599}" srcOrd="0" destOrd="0" presId="urn:microsoft.com/office/officeart/2005/8/layout/orgChart1"/>
    <dgm:cxn modelId="{73777E72-6572-4B46-8E0F-22340D2F63EB}" srcId="{05965682-EF6B-4AE4-A102-CB8F6BD3B5A6}" destId="{6B47C9CB-04D6-431C-B411-E5C3D57D44E4}" srcOrd="0" destOrd="0" parTransId="{5BB9A8A0-CA88-4F33-97E9-9EA572442D55}" sibTransId="{9BAD636A-1418-42FC-9ECD-21253D50F5DF}"/>
    <dgm:cxn modelId="{566D5E73-400E-4517-BADE-51D4ED7105D6}" type="presOf" srcId="{ABD17895-8ADC-446A-859C-FBB3776EB407}" destId="{5FB633B3-332B-43FA-8317-57EBF1064A57}" srcOrd="0" destOrd="0" presId="urn:microsoft.com/office/officeart/2005/8/layout/orgChart1"/>
    <dgm:cxn modelId="{DDAE7473-1D77-4F76-8522-C20BE4524398}" srcId="{A4E61C89-9D00-4795-AA71-7110C9E58D35}" destId="{439DCC8D-B6EB-4E16-92FF-8EF1D6A2D1B4}" srcOrd="0" destOrd="0" parTransId="{0B8E3022-F8B5-4D05-8D3B-7554153C7F1F}" sibTransId="{E52D5B11-ED73-4991-9047-65B8202482F2}"/>
    <dgm:cxn modelId="{F0190078-BF95-403F-BD55-0C516F4F5618}" type="presOf" srcId="{ED80A86E-0DC5-461E-A9DC-B5971C6BF11B}" destId="{5EE81628-31D3-4113-BDC1-BEA70867A807}" srcOrd="0" destOrd="0" presId="urn:microsoft.com/office/officeart/2005/8/layout/orgChart1"/>
    <dgm:cxn modelId="{5E4D687A-841A-4A39-937B-0481D803A2DD}" type="presOf" srcId="{3A0B7A7B-83D7-4CA7-9CE4-7BF63F6152EC}" destId="{385DCC21-EE4C-4046-893A-CDB9CBD83A11}" srcOrd="0" destOrd="0" presId="urn:microsoft.com/office/officeart/2005/8/layout/orgChart1"/>
    <dgm:cxn modelId="{C188EB7B-D941-46BF-A181-89ABFBC530B8}" type="presOf" srcId="{82810B4E-F20E-41C2-9C9B-3DF76871966A}" destId="{BDF4902D-CA30-4A91-9A49-7D38F5758C37}" srcOrd="0" destOrd="0" presId="urn:microsoft.com/office/officeart/2005/8/layout/orgChart1"/>
    <dgm:cxn modelId="{FFB2907E-70FE-4AC3-B712-9087E5962BC3}" type="presOf" srcId="{71661817-4717-4A5A-9354-CE06B0DE4C67}" destId="{68CFB489-A752-4AC9-9BCD-E80DC651F1DD}" srcOrd="0" destOrd="0" presId="urn:microsoft.com/office/officeart/2005/8/layout/orgChart1"/>
    <dgm:cxn modelId="{6D123B83-686B-4FD2-84BF-9677747791D5}" type="presOf" srcId="{C3778180-A828-4767-AA75-7B8C917238C1}" destId="{AD532450-67DB-4927-9345-0B4EE66A91D8}" srcOrd="0" destOrd="0" presId="urn:microsoft.com/office/officeart/2005/8/layout/orgChart1"/>
    <dgm:cxn modelId="{E565B093-0985-4F46-9E19-854E003376E8}" srcId="{90B80613-EEF5-4281-BBA1-0CA2DAB9469E}" destId="{FE4FEC68-8660-48F1-92A6-B250FD4B666C}" srcOrd="3" destOrd="0" parTransId="{5DDC1177-DB4F-49E9-B778-CB8B9AF78546}" sibTransId="{B610030E-227D-4410-94F9-5B5CDA2CE5CD}"/>
    <dgm:cxn modelId="{058BB095-5C92-4999-9E63-CB3C87F81DB7}" type="presOf" srcId="{B82317B1-1D65-41D9-9DD5-75101EE23AC6}" destId="{5394025D-68BE-45C3-8989-974BF2892EA9}" srcOrd="0" destOrd="0" presId="urn:microsoft.com/office/officeart/2005/8/layout/orgChart1"/>
    <dgm:cxn modelId="{C71D8296-4EDA-46DA-92F4-D4A3225D13CD}" type="presOf" srcId="{05965682-EF6B-4AE4-A102-CB8F6BD3B5A6}" destId="{BBED0A8B-D072-44BD-AF78-008589360146}" srcOrd="0" destOrd="0" presId="urn:microsoft.com/office/officeart/2005/8/layout/orgChart1"/>
    <dgm:cxn modelId="{E78B589D-EF43-4D92-9DB5-90921530E006}" srcId="{DDDB3FA3-8A93-4B00-BAF5-8AD58E976BC2}" destId="{2BD17628-38F6-493F-AF98-9D48DC8CC205}" srcOrd="0" destOrd="0" parTransId="{D36CD9E6-6A4B-46C2-8DD9-58BF0968ED55}" sibTransId="{30EA2F38-1507-4738-AA1F-DC112329FABF}"/>
    <dgm:cxn modelId="{5D738E9E-5DBF-4E5C-B9BF-2C19B1C148BB}" type="presOf" srcId="{05965682-EF6B-4AE4-A102-CB8F6BD3B5A6}" destId="{11BF102F-0606-4CB6-8C91-4E6DD16370E4}" srcOrd="1" destOrd="0" presId="urn:microsoft.com/office/officeart/2005/8/layout/orgChart1"/>
    <dgm:cxn modelId="{09FFADA2-C469-4FFF-A37E-F7766E4A1D8A}" type="presOf" srcId="{A4E61C89-9D00-4795-AA71-7110C9E58D35}" destId="{FC9578C2-585F-435E-AC0B-E943AB50EFB2}" srcOrd="0" destOrd="0" presId="urn:microsoft.com/office/officeart/2005/8/layout/orgChart1"/>
    <dgm:cxn modelId="{91873AA7-0C8B-458B-8BAD-F53441F1DA2D}" type="presOf" srcId="{90B80613-EEF5-4281-BBA1-0CA2DAB9469E}" destId="{1C24EEF9-CB1F-41A7-AD49-F16F5F5CD4FA}" srcOrd="1" destOrd="0" presId="urn:microsoft.com/office/officeart/2005/8/layout/orgChart1"/>
    <dgm:cxn modelId="{3B7886A8-58C4-4FE4-A8EA-1DC24F11CD2A}" type="presOf" srcId="{DDDB3FA3-8A93-4B00-BAF5-8AD58E976BC2}" destId="{0FAFC576-B50A-4600-9BE2-9B2629BFFF76}" srcOrd="0" destOrd="0" presId="urn:microsoft.com/office/officeart/2005/8/layout/orgChart1"/>
    <dgm:cxn modelId="{766951AC-CDAA-4CBE-B959-E9A2C2DBA570}" type="presOf" srcId="{5DDC1177-DB4F-49E9-B778-CB8B9AF78546}" destId="{4877F5A0-8743-452F-B59A-6D012E0C700D}" srcOrd="0" destOrd="0" presId="urn:microsoft.com/office/officeart/2005/8/layout/orgChart1"/>
    <dgm:cxn modelId="{B4B998AC-AFE2-43AF-9BC4-4619CA5BCB0C}" type="presOf" srcId="{FE4FEC68-8660-48F1-92A6-B250FD4B666C}" destId="{44EB7647-59E6-4A14-BE35-E344E507FE1F}" srcOrd="0" destOrd="0" presId="urn:microsoft.com/office/officeart/2005/8/layout/orgChart1"/>
    <dgm:cxn modelId="{4295BCB1-E49C-4595-9B23-2FB4FB64BA98}" type="presOf" srcId="{6B47C9CB-04D6-431C-B411-E5C3D57D44E4}" destId="{33F3BB62-240C-4E87-92D7-E24CBF91EAD9}" srcOrd="1" destOrd="0" presId="urn:microsoft.com/office/officeart/2005/8/layout/orgChart1"/>
    <dgm:cxn modelId="{A045F0B8-9A4E-4B75-B3D1-96B87C59B02D}" type="presOf" srcId="{365B67DC-C791-45CE-8B90-F8E52C45C5FE}" destId="{C244FBD8-200A-4224-A38C-EB8DC1121A92}" srcOrd="0" destOrd="0" presId="urn:microsoft.com/office/officeart/2005/8/layout/orgChart1"/>
    <dgm:cxn modelId="{CD4B39BB-2F36-4015-A83F-C9CB61C64459}" srcId="{71661817-4717-4A5A-9354-CE06B0DE4C67}" destId="{05CB26BD-B5D9-4757-8152-43EBCA19C265}" srcOrd="0" destOrd="0" parTransId="{223711A4-4FD6-4454-87A8-039A484130CC}" sibTransId="{83C67C48-EFC6-4341-8272-BE33F5F54D15}"/>
    <dgm:cxn modelId="{DD3DD2C7-035E-4786-B4A5-56998E68155C}" type="presOf" srcId="{89889BD9-AC61-4C6C-9FA1-C7D0480EF346}" destId="{299DA3A2-BA86-4B29-8E37-E7AE87DF014B}" srcOrd="0" destOrd="0" presId="urn:microsoft.com/office/officeart/2005/8/layout/orgChart1"/>
    <dgm:cxn modelId="{31C91ACD-DCA7-4C5D-A7A3-18331EC29CAF}" type="presOf" srcId="{2BD17628-38F6-493F-AF98-9D48DC8CC205}" destId="{1075715B-4481-4AC2-9295-3ACEB7828C95}" srcOrd="1" destOrd="0" presId="urn:microsoft.com/office/officeart/2005/8/layout/orgChart1"/>
    <dgm:cxn modelId="{EE356FCF-D62D-49DB-8BC0-D384294DED8C}" type="presOf" srcId="{90B80613-EEF5-4281-BBA1-0CA2DAB9469E}" destId="{FAAA5446-7402-4CDA-9606-6F6BDBF0E110}" srcOrd="0" destOrd="0" presId="urn:microsoft.com/office/officeart/2005/8/layout/orgChart1"/>
    <dgm:cxn modelId="{678F65D9-56F2-4E10-85B4-4F14B41136B9}" type="presOf" srcId="{81F49C8F-4B72-4544-87B5-61E970D75844}" destId="{CA89C0B3-FB26-4D70-B8BE-5B264963A941}" srcOrd="0" destOrd="0" presId="urn:microsoft.com/office/officeart/2005/8/layout/orgChart1"/>
    <dgm:cxn modelId="{E1F047DE-C95D-482A-868A-2839DCB2C1B7}" type="presOf" srcId="{2DB9D380-8483-4726-A470-4E8AF92494F4}" destId="{A61B8EFD-A698-4B0C-9914-173F247D1F42}" srcOrd="1" destOrd="0" presId="urn:microsoft.com/office/officeart/2005/8/layout/orgChart1"/>
    <dgm:cxn modelId="{7E9FA4E9-3EE1-4DBC-AB2E-66B7F570D19B}" type="presOf" srcId="{DDDB3FA3-8A93-4B00-BAF5-8AD58E976BC2}" destId="{A22AF29D-108D-4632-8CBF-E5357E0AB67A}" srcOrd="1" destOrd="0" presId="urn:microsoft.com/office/officeart/2005/8/layout/orgChart1"/>
    <dgm:cxn modelId="{5648CCEC-2102-4677-899D-629E8A0B1ECA}" srcId="{C9C48864-05C8-43E0-AD68-50E6BA436FD1}" destId="{2DB9D380-8483-4726-A470-4E8AF92494F4}" srcOrd="0" destOrd="0" parTransId="{F74348EA-8A1A-4578-A705-701D3C7A5572}" sibTransId="{9E4CC1DE-E0C5-40DC-AC9C-128935D2160F}"/>
    <dgm:cxn modelId="{3BB93FF8-7A6F-43EA-924D-7F6EA3D055E9}" type="presOf" srcId="{439DCC8D-B6EB-4E16-92FF-8EF1D6A2D1B4}" destId="{B57C85EB-1C18-49E0-8170-98CD6F4951B7}" srcOrd="1" destOrd="0" presId="urn:microsoft.com/office/officeart/2005/8/layout/orgChart1"/>
    <dgm:cxn modelId="{10127BF8-A7E3-4AC7-92C0-95922E9A2E3C}" type="presOf" srcId="{2A8DF950-8090-4CD2-97BA-DC62F4C18F13}" destId="{ED7A4183-731C-4BDA-9A23-3B31A53D4671}" srcOrd="0" destOrd="0" presId="urn:microsoft.com/office/officeart/2005/8/layout/orgChart1"/>
    <dgm:cxn modelId="{B7FC32FC-EA83-4D76-9C06-00E374672940}" srcId="{90B80613-EEF5-4281-BBA1-0CA2DAB9469E}" destId="{A4E61C89-9D00-4795-AA71-7110C9E58D35}" srcOrd="2" destOrd="0" parTransId="{4A5502EA-CE76-460C-9F9D-0A98931BD4D5}" sibTransId="{5AC6D1A3-A517-4FD2-BF34-DD55C489F2B1}"/>
    <dgm:cxn modelId="{38A97DFD-57AD-4E68-AA2D-20D0589DC2A6}" type="presOf" srcId="{F74348EA-8A1A-4578-A705-701D3C7A5572}" destId="{23CFB916-CE22-438D-A6DF-4C64CB3B2A54}" srcOrd="0" destOrd="0" presId="urn:microsoft.com/office/officeart/2005/8/layout/orgChart1"/>
    <dgm:cxn modelId="{757111EC-F670-4724-BDC0-0FBF2D495D4C}" type="presParOf" srcId="{ED7A4183-731C-4BDA-9A23-3B31A53D4671}" destId="{B9097BAA-D6CE-414F-80DD-EDD6200205C5}" srcOrd="0" destOrd="0" presId="urn:microsoft.com/office/officeart/2005/8/layout/orgChart1"/>
    <dgm:cxn modelId="{3C171E8B-9D71-4BBC-9103-88F33D2D7F97}" type="presParOf" srcId="{B9097BAA-D6CE-414F-80DD-EDD6200205C5}" destId="{16F5DA7B-2CC5-40F1-BFD6-22175B946D51}" srcOrd="0" destOrd="0" presId="urn:microsoft.com/office/officeart/2005/8/layout/orgChart1"/>
    <dgm:cxn modelId="{53632C93-D7A4-4992-B593-7B4E6EA912AA}" type="presParOf" srcId="{16F5DA7B-2CC5-40F1-BFD6-22175B946D51}" destId="{FAAA5446-7402-4CDA-9606-6F6BDBF0E110}" srcOrd="0" destOrd="0" presId="urn:microsoft.com/office/officeart/2005/8/layout/orgChart1"/>
    <dgm:cxn modelId="{2F625B13-13B2-409A-B836-32A8296CC7EC}" type="presParOf" srcId="{16F5DA7B-2CC5-40F1-BFD6-22175B946D51}" destId="{1C24EEF9-CB1F-41A7-AD49-F16F5F5CD4FA}" srcOrd="1" destOrd="0" presId="urn:microsoft.com/office/officeart/2005/8/layout/orgChart1"/>
    <dgm:cxn modelId="{87BA522C-AEA8-424E-8A93-50E3B579C971}" type="presParOf" srcId="{B9097BAA-D6CE-414F-80DD-EDD6200205C5}" destId="{B6143556-723B-473A-AC37-AD210A051C7A}" srcOrd="1" destOrd="0" presId="urn:microsoft.com/office/officeart/2005/8/layout/orgChart1"/>
    <dgm:cxn modelId="{5A5AC75A-738C-41B3-9D3B-662107BE0722}" type="presParOf" srcId="{B6143556-723B-473A-AC37-AD210A051C7A}" destId="{CA89C0B3-FB26-4D70-B8BE-5B264963A941}" srcOrd="0" destOrd="0" presId="urn:microsoft.com/office/officeart/2005/8/layout/orgChart1"/>
    <dgm:cxn modelId="{B8CFA389-F42F-488A-B428-6B6D032ECCAB}" type="presParOf" srcId="{B6143556-723B-473A-AC37-AD210A051C7A}" destId="{3B326C5E-CCDF-490E-9898-CA0588ADF496}" srcOrd="1" destOrd="0" presId="urn:microsoft.com/office/officeart/2005/8/layout/orgChart1"/>
    <dgm:cxn modelId="{702733A2-C9A2-429D-9497-8E893695362D}" type="presParOf" srcId="{3B326C5E-CCDF-490E-9898-CA0588ADF496}" destId="{BE4A37B8-2733-4522-AF7B-674DDACE19DC}" srcOrd="0" destOrd="0" presId="urn:microsoft.com/office/officeart/2005/8/layout/orgChart1"/>
    <dgm:cxn modelId="{D2DB543D-CF6A-485E-A2A7-C410FD78E456}" type="presParOf" srcId="{BE4A37B8-2733-4522-AF7B-674DDACE19DC}" destId="{68CFB489-A752-4AC9-9BCD-E80DC651F1DD}" srcOrd="0" destOrd="0" presId="urn:microsoft.com/office/officeart/2005/8/layout/orgChart1"/>
    <dgm:cxn modelId="{EB8A44E0-6408-475D-8A91-23D839DB4158}" type="presParOf" srcId="{BE4A37B8-2733-4522-AF7B-674DDACE19DC}" destId="{74B357A0-F524-4CD0-957F-FCA2512EDF9A}" srcOrd="1" destOrd="0" presId="urn:microsoft.com/office/officeart/2005/8/layout/orgChart1"/>
    <dgm:cxn modelId="{4AF819A7-38AA-4113-BC4B-5CE33A31A960}" type="presParOf" srcId="{3B326C5E-CCDF-490E-9898-CA0588ADF496}" destId="{6CA0E5B4-8A1A-4CAE-B5A1-858A844FDB96}" srcOrd="1" destOrd="0" presId="urn:microsoft.com/office/officeart/2005/8/layout/orgChart1"/>
    <dgm:cxn modelId="{4C9137B2-9B2F-42D3-A13D-E0C32290833B}" type="presParOf" srcId="{3B326C5E-CCDF-490E-9898-CA0588ADF496}" destId="{0D0CC537-31FA-4055-8E7F-B30D7A94DD59}" srcOrd="2" destOrd="0" presId="urn:microsoft.com/office/officeart/2005/8/layout/orgChart1"/>
    <dgm:cxn modelId="{C29E535B-07A4-4682-AFB6-5BCE354B3906}" type="presParOf" srcId="{0D0CC537-31FA-4055-8E7F-B30D7A94DD59}" destId="{8A5DD63A-CBFD-4996-B7BA-F61FE469A599}" srcOrd="0" destOrd="0" presId="urn:microsoft.com/office/officeart/2005/8/layout/orgChart1"/>
    <dgm:cxn modelId="{AACAB5DE-6D4B-4A50-A664-41C4DE030591}" type="presParOf" srcId="{0D0CC537-31FA-4055-8E7F-B30D7A94DD59}" destId="{17476FC3-D8B2-4F89-95D1-404C019F47F7}" srcOrd="1" destOrd="0" presId="urn:microsoft.com/office/officeart/2005/8/layout/orgChart1"/>
    <dgm:cxn modelId="{80131378-D807-4865-85A9-0F46FBE59FB0}" type="presParOf" srcId="{17476FC3-D8B2-4F89-95D1-404C019F47F7}" destId="{822B8525-94AC-47B4-BF89-433A45A184E8}" srcOrd="0" destOrd="0" presId="urn:microsoft.com/office/officeart/2005/8/layout/orgChart1"/>
    <dgm:cxn modelId="{19B41B80-38CB-4430-AFE3-747575450027}" type="presParOf" srcId="{822B8525-94AC-47B4-BF89-433A45A184E8}" destId="{4C7DC256-6B07-4C6F-99C2-866AD7860883}" srcOrd="0" destOrd="0" presId="urn:microsoft.com/office/officeart/2005/8/layout/orgChart1"/>
    <dgm:cxn modelId="{2C8135EF-8E8C-48C2-A7DB-75BFA6CA5C1C}" type="presParOf" srcId="{822B8525-94AC-47B4-BF89-433A45A184E8}" destId="{94E3CB13-08CB-4532-8C82-011D4BAE66BC}" srcOrd="1" destOrd="0" presId="urn:microsoft.com/office/officeart/2005/8/layout/orgChart1"/>
    <dgm:cxn modelId="{15B62C14-2F4E-41B5-8932-89AEA8171FDF}" type="presParOf" srcId="{17476FC3-D8B2-4F89-95D1-404C019F47F7}" destId="{99BA41E0-3A5C-4989-B6F9-0F21F4F34C78}" srcOrd="1" destOrd="0" presId="urn:microsoft.com/office/officeart/2005/8/layout/orgChart1"/>
    <dgm:cxn modelId="{024BDCEA-6424-460A-B18F-7D050592EDFE}" type="presParOf" srcId="{17476FC3-D8B2-4F89-95D1-404C019F47F7}" destId="{F451FCFE-8FC8-4E48-9054-BFB744A01462}" srcOrd="2" destOrd="0" presId="urn:microsoft.com/office/officeart/2005/8/layout/orgChart1"/>
    <dgm:cxn modelId="{77D04F9F-2870-4ED5-AC02-A1DA3401F19E}" type="presParOf" srcId="{B6143556-723B-473A-AC37-AD210A051C7A}" destId="{C244FBD8-200A-4224-A38C-EB8DC1121A92}" srcOrd="2" destOrd="0" presId="urn:microsoft.com/office/officeart/2005/8/layout/orgChart1"/>
    <dgm:cxn modelId="{F282FE07-2F31-42B8-9C6F-47E9857BBC54}" type="presParOf" srcId="{B6143556-723B-473A-AC37-AD210A051C7A}" destId="{E5CBAFE7-5074-4C25-B346-E318A74EA870}" srcOrd="3" destOrd="0" presId="urn:microsoft.com/office/officeart/2005/8/layout/orgChart1"/>
    <dgm:cxn modelId="{0188E29E-3469-466C-8A8A-DD90E347BA04}" type="presParOf" srcId="{E5CBAFE7-5074-4C25-B346-E318A74EA870}" destId="{1B7C7C7B-10BF-4C84-9E91-F3A9A4FCBF4A}" srcOrd="0" destOrd="0" presId="urn:microsoft.com/office/officeart/2005/8/layout/orgChart1"/>
    <dgm:cxn modelId="{4AF9CE62-6CDA-49F4-83B1-E307C876CF39}" type="presParOf" srcId="{1B7C7C7B-10BF-4C84-9E91-F3A9A4FCBF4A}" destId="{BBED0A8B-D072-44BD-AF78-008589360146}" srcOrd="0" destOrd="0" presId="urn:microsoft.com/office/officeart/2005/8/layout/orgChart1"/>
    <dgm:cxn modelId="{94B8AB03-FBAF-4A2E-AE59-080DA071C147}" type="presParOf" srcId="{1B7C7C7B-10BF-4C84-9E91-F3A9A4FCBF4A}" destId="{11BF102F-0606-4CB6-8C91-4E6DD16370E4}" srcOrd="1" destOrd="0" presId="urn:microsoft.com/office/officeart/2005/8/layout/orgChart1"/>
    <dgm:cxn modelId="{A777A837-C92E-4076-A900-76CC3A3AC1DC}" type="presParOf" srcId="{E5CBAFE7-5074-4C25-B346-E318A74EA870}" destId="{67783B56-C0C2-4A1B-AFB9-282EC0017904}" srcOrd="1" destOrd="0" presId="urn:microsoft.com/office/officeart/2005/8/layout/orgChart1"/>
    <dgm:cxn modelId="{E46644DF-AAD1-4EA5-9C90-0AE6A466EA73}" type="presParOf" srcId="{E5CBAFE7-5074-4C25-B346-E318A74EA870}" destId="{0286F5DB-3289-4E12-9526-B7006F468563}" srcOrd="2" destOrd="0" presId="urn:microsoft.com/office/officeart/2005/8/layout/orgChart1"/>
    <dgm:cxn modelId="{4B347EA6-20AC-4C66-8139-CB407A6D8366}" type="presParOf" srcId="{0286F5DB-3289-4E12-9526-B7006F468563}" destId="{1770DD80-C7CC-4DBF-96F7-186716A6D0A4}" srcOrd="0" destOrd="0" presId="urn:microsoft.com/office/officeart/2005/8/layout/orgChart1"/>
    <dgm:cxn modelId="{E8DAB1AE-FEA3-4390-A66C-19FE295A874C}" type="presParOf" srcId="{0286F5DB-3289-4E12-9526-B7006F468563}" destId="{490A449B-8227-40BE-AEB5-A42FA9A1A557}" srcOrd="1" destOrd="0" presId="urn:microsoft.com/office/officeart/2005/8/layout/orgChart1"/>
    <dgm:cxn modelId="{97767F12-237F-4631-930C-C7898AB9A766}" type="presParOf" srcId="{490A449B-8227-40BE-AEB5-A42FA9A1A557}" destId="{F8D68E8B-C637-4572-B3A5-43B0FC757EA6}" srcOrd="0" destOrd="0" presId="urn:microsoft.com/office/officeart/2005/8/layout/orgChart1"/>
    <dgm:cxn modelId="{D6F6DEE1-BEDC-4C52-AF6A-A575662CE163}" type="presParOf" srcId="{F8D68E8B-C637-4572-B3A5-43B0FC757EA6}" destId="{B78AF03D-53AC-4F9B-AE0B-F0AC069FCB91}" srcOrd="0" destOrd="0" presId="urn:microsoft.com/office/officeart/2005/8/layout/orgChart1"/>
    <dgm:cxn modelId="{F0251316-2A74-4D15-A966-84F1FD774C7D}" type="presParOf" srcId="{F8D68E8B-C637-4572-B3A5-43B0FC757EA6}" destId="{33F3BB62-240C-4E87-92D7-E24CBF91EAD9}" srcOrd="1" destOrd="0" presId="urn:microsoft.com/office/officeart/2005/8/layout/orgChart1"/>
    <dgm:cxn modelId="{F9F73701-4E22-406F-AC21-F8394EE35CBE}" type="presParOf" srcId="{490A449B-8227-40BE-AEB5-A42FA9A1A557}" destId="{9210F179-0D30-46CD-9668-AE2B58625963}" srcOrd="1" destOrd="0" presId="urn:microsoft.com/office/officeart/2005/8/layout/orgChart1"/>
    <dgm:cxn modelId="{BCC072F3-8586-4678-B2AB-CF1DCA887869}" type="presParOf" srcId="{490A449B-8227-40BE-AEB5-A42FA9A1A557}" destId="{E89D0651-7868-4BC8-BC5F-37AFC4D3D82A}" srcOrd="2" destOrd="0" presId="urn:microsoft.com/office/officeart/2005/8/layout/orgChart1"/>
    <dgm:cxn modelId="{6FEEF7A7-CA4D-4DA4-8193-051C73C81859}" type="presParOf" srcId="{B6143556-723B-473A-AC37-AD210A051C7A}" destId="{01FC310B-3EAE-4C34-B567-013E6341AE42}" srcOrd="4" destOrd="0" presId="urn:microsoft.com/office/officeart/2005/8/layout/orgChart1"/>
    <dgm:cxn modelId="{D76FB15B-A65A-4759-BC21-1037CEBA900D}" type="presParOf" srcId="{B6143556-723B-473A-AC37-AD210A051C7A}" destId="{0F56EAEE-48FD-4E34-BC90-5E6B71ACE907}" srcOrd="5" destOrd="0" presId="urn:microsoft.com/office/officeart/2005/8/layout/orgChart1"/>
    <dgm:cxn modelId="{EE01E89A-A97B-4C4D-B000-3DF2AEC0B1CA}" type="presParOf" srcId="{0F56EAEE-48FD-4E34-BC90-5E6B71ACE907}" destId="{3E6CEE24-9B59-49C5-BDE1-7B9CAEB0BC28}" srcOrd="0" destOrd="0" presId="urn:microsoft.com/office/officeart/2005/8/layout/orgChart1"/>
    <dgm:cxn modelId="{452CA654-A685-4D41-8ED9-7462567AE18D}" type="presParOf" srcId="{3E6CEE24-9B59-49C5-BDE1-7B9CAEB0BC28}" destId="{FC9578C2-585F-435E-AC0B-E943AB50EFB2}" srcOrd="0" destOrd="0" presId="urn:microsoft.com/office/officeart/2005/8/layout/orgChart1"/>
    <dgm:cxn modelId="{AB07E465-84F2-4863-8B27-1562CBC3E2CF}" type="presParOf" srcId="{3E6CEE24-9B59-49C5-BDE1-7B9CAEB0BC28}" destId="{997C5796-0D15-4BA7-8538-CA99E12F0851}" srcOrd="1" destOrd="0" presId="urn:microsoft.com/office/officeart/2005/8/layout/orgChart1"/>
    <dgm:cxn modelId="{3C260D1D-D1A5-43AE-9D47-48AC1E986E82}" type="presParOf" srcId="{0F56EAEE-48FD-4E34-BC90-5E6B71ACE907}" destId="{09AB1CE2-DB6A-4DFB-BAF2-13B8E59BB836}" srcOrd="1" destOrd="0" presId="urn:microsoft.com/office/officeart/2005/8/layout/orgChart1"/>
    <dgm:cxn modelId="{CE2DF51E-052A-4B33-ACB0-2713BA44A04C}" type="presParOf" srcId="{0F56EAEE-48FD-4E34-BC90-5E6B71ACE907}" destId="{194546C2-2F15-44CB-AF45-626994C2094A}" srcOrd="2" destOrd="0" presId="urn:microsoft.com/office/officeart/2005/8/layout/orgChart1"/>
    <dgm:cxn modelId="{9DF2E244-F7B2-486B-9C72-BE76B3C4C643}" type="presParOf" srcId="{194546C2-2F15-44CB-AF45-626994C2094A}" destId="{62AFC3FC-EE1D-4AA6-B88C-03A3D1FD7CB4}" srcOrd="0" destOrd="0" presId="urn:microsoft.com/office/officeart/2005/8/layout/orgChart1"/>
    <dgm:cxn modelId="{17514E5E-BC7A-472A-B38E-E0CCEDCAEE7B}" type="presParOf" srcId="{194546C2-2F15-44CB-AF45-626994C2094A}" destId="{40B3A7C3-606C-4460-8CFC-06B61C6C6EBE}" srcOrd="1" destOrd="0" presId="urn:microsoft.com/office/officeart/2005/8/layout/orgChart1"/>
    <dgm:cxn modelId="{4B8370AC-35B9-47B4-BEC8-91EBF61F9C51}" type="presParOf" srcId="{40B3A7C3-606C-4460-8CFC-06B61C6C6EBE}" destId="{218FCBCB-F3E3-44BB-9439-FBF79DC0B896}" srcOrd="0" destOrd="0" presId="urn:microsoft.com/office/officeart/2005/8/layout/orgChart1"/>
    <dgm:cxn modelId="{F5D61846-C965-44C4-BEE2-07E4BE690A1D}" type="presParOf" srcId="{218FCBCB-F3E3-44BB-9439-FBF79DC0B896}" destId="{24192AC4-27E5-4366-86F0-A854B9743F4C}" srcOrd="0" destOrd="0" presId="urn:microsoft.com/office/officeart/2005/8/layout/orgChart1"/>
    <dgm:cxn modelId="{BCCFFF7A-A5BC-44FA-8889-43DA8F588EA4}" type="presParOf" srcId="{218FCBCB-F3E3-44BB-9439-FBF79DC0B896}" destId="{B57C85EB-1C18-49E0-8170-98CD6F4951B7}" srcOrd="1" destOrd="0" presId="urn:microsoft.com/office/officeart/2005/8/layout/orgChart1"/>
    <dgm:cxn modelId="{CF8E8543-510E-4BC7-8F9F-1CF0C353C7F7}" type="presParOf" srcId="{40B3A7C3-606C-4460-8CFC-06B61C6C6EBE}" destId="{B90F60BD-8BAF-4035-84F6-157F5244763A}" srcOrd="1" destOrd="0" presId="urn:microsoft.com/office/officeart/2005/8/layout/orgChart1"/>
    <dgm:cxn modelId="{A50243A7-E745-466D-9C7B-3689C6F3211B}" type="presParOf" srcId="{40B3A7C3-606C-4460-8CFC-06B61C6C6EBE}" destId="{7AFA6938-10C1-42E0-8C22-19E2B8A36038}" srcOrd="2" destOrd="0" presId="urn:microsoft.com/office/officeart/2005/8/layout/orgChart1"/>
    <dgm:cxn modelId="{D89E57BB-F957-4537-BB59-9A1C5DF46292}" type="presParOf" srcId="{B6143556-723B-473A-AC37-AD210A051C7A}" destId="{4877F5A0-8743-452F-B59A-6D012E0C700D}" srcOrd="6" destOrd="0" presId="urn:microsoft.com/office/officeart/2005/8/layout/orgChart1"/>
    <dgm:cxn modelId="{5816CDD3-3E78-4906-BFAC-B852FCA3D292}" type="presParOf" srcId="{B6143556-723B-473A-AC37-AD210A051C7A}" destId="{927EC7CB-9389-4CE3-A3E4-45CFA01B3BC2}" srcOrd="7" destOrd="0" presId="urn:microsoft.com/office/officeart/2005/8/layout/orgChart1"/>
    <dgm:cxn modelId="{453C889C-010E-48CE-BFEF-2067BEA14494}" type="presParOf" srcId="{927EC7CB-9389-4CE3-A3E4-45CFA01B3BC2}" destId="{FD5A7427-85F2-4B88-BB8A-F7AB4F0D170C}" srcOrd="0" destOrd="0" presId="urn:microsoft.com/office/officeart/2005/8/layout/orgChart1"/>
    <dgm:cxn modelId="{4CDF56F6-7398-4457-A33A-DCFCC1AEC431}" type="presParOf" srcId="{FD5A7427-85F2-4B88-BB8A-F7AB4F0D170C}" destId="{44EB7647-59E6-4A14-BE35-E344E507FE1F}" srcOrd="0" destOrd="0" presId="urn:microsoft.com/office/officeart/2005/8/layout/orgChart1"/>
    <dgm:cxn modelId="{745BCDC8-42EB-4980-A089-493CD2DAB1BE}" type="presParOf" srcId="{FD5A7427-85F2-4B88-BB8A-F7AB4F0D170C}" destId="{BD7AB0DF-DFC5-4ABE-BE4E-47E7AB86DE32}" srcOrd="1" destOrd="0" presId="urn:microsoft.com/office/officeart/2005/8/layout/orgChart1"/>
    <dgm:cxn modelId="{32A29323-B3C0-48A3-ADB6-88D5A2267469}" type="presParOf" srcId="{927EC7CB-9389-4CE3-A3E4-45CFA01B3BC2}" destId="{E0479ECB-73DB-41E6-BAE5-9A6A981229C7}" srcOrd="1" destOrd="0" presId="urn:microsoft.com/office/officeart/2005/8/layout/orgChart1"/>
    <dgm:cxn modelId="{84944B7D-5B88-4299-B008-F9DA759D1562}" type="presParOf" srcId="{927EC7CB-9389-4CE3-A3E4-45CFA01B3BC2}" destId="{FD56D301-BBB9-435D-B5A5-A636C57B7606}" srcOrd="2" destOrd="0" presId="urn:microsoft.com/office/officeart/2005/8/layout/orgChart1"/>
    <dgm:cxn modelId="{2DABE57B-E195-458E-A14F-9F5B79D069AF}" type="presParOf" srcId="{FD56D301-BBB9-435D-B5A5-A636C57B7606}" destId="{385DCC21-EE4C-4046-893A-CDB9CBD83A11}" srcOrd="0" destOrd="0" presId="urn:microsoft.com/office/officeart/2005/8/layout/orgChart1"/>
    <dgm:cxn modelId="{CF4AA565-5F8D-46FA-BA62-7A11E372F47E}" type="presParOf" srcId="{FD56D301-BBB9-435D-B5A5-A636C57B7606}" destId="{D2863F77-F902-4C52-BFB1-6230A0895A55}" srcOrd="1" destOrd="0" presId="urn:microsoft.com/office/officeart/2005/8/layout/orgChart1"/>
    <dgm:cxn modelId="{E9B7AAC2-D375-4152-9552-C0114F38AEAD}" type="presParOf" srcId="{D2863F77-F902-4C52-BFB1-6230A0895A55}" destId="{C16F69C5-E12E-4FD2-AC93-401476D1F39C}" srcOrd="0" destOrd="0" presId="urn:microsoft.com/office/officeart/2005/8/layout/orgChart1"/>
    <dgm:cxn modelId="{34CB04FA-0BD4-4944-93EC-57B8F2B68978}" type="presParOf" srcId="{C16F69C5-E12E-4FD2-AC93-401476D1F39C}" destId="{299DA3A2-BA86-4B29-8E37-E7AE87DF014B}" srcOrd="0" destOrd="0" presId="urn:microsoft.com/office/officeart/2005/8/layout/orgChart1"/>
    <dgm:cxn modelId="{3BA1192A-187C-468B-B393-4393CED54A08}" type="presParOf" srcId="{C16F69C5-E12E-4FD2-AC93-401476D1F39C}" destId="{2ED1FD23-A88E-491D-BF92-F4B8167C2AB9}" srcOrd="1" destOrd="0" presId="urn:microsoft.com/office/officeart/2005/8/layout/orgChart1"/>
    <dgm:cxn modelId="{E95B644A-6D1D-423E-9D32-4C6060C5505C}" type="presParOf" srcId="{D2863F77-F902-4C52-BFB1-6230A0895A55}" destId="{B0F54B68-54DA-488A-9B90-FE592C577699}" srcOrd="1" destOrd="0" presId="urn:microsoft.com/office/officeart/2005/8/layout/orgChart1"/>
    <dgm:cxn modelId="{A8589538-8430-49A7-8618-E214C36420DE}" type="presParOf" srcId="{D2863F77-F902-4C52-BFB1-6230A0895A55}" destId="{E1B52325-30EC-4D71-A1B1-B103FAD63D6F}" srcOrd="2" destOrd="0" presId="urn:microsoft.com/office/officeart/2005/8/layout/orgChart1"/>
    <dgm:cxn modelId="{6606898B-5417-418F-8E44-EE4A500A81E5}" type="presParOf" srcId="{B6143556-723B-473A-AC37-AD210A051C7A}" destId="{AD532450-67DB-4927-9345-0B4EE66A91D8}" srcOrd="8" destOrd="0" presId="urn:microsoft.com/office/officeart/2005/8/layout/orgChart1"/>
    <dgm:cxn modelId="{84CC6E31-43B6-4796-9CAB-5F32853C8958}" type="presParOf" srcId="{B6143556-723B-473A-AC37-AD210A051C7A}" destId="{7F41D88A-5EA2-4D03-B0B9-D6B9AEA8EE46}" srcOrd="9" destOrd="0" presId="urn:microsoft.com/office/officeart/2005/8/layout/orgChart1"/>
    <dgm:cxn modelId="{0E035764-FFB0-4F40-A84B-322D36C46802}" type="presParOf" srcId="{7F41D88A-5EA2-4D03-B0B9-D6B9AEA8EE46}" destId="{50D030F5-FAED-4929-A6DB-B0A57659EF8F}" srcOrd="0" destOrd="0" presId="urn:microsoft.com/office/officeart/2005/8/layout/orgChart1"/>
    <dgm:cxn modelId="{EB69E2E8-9239-48EC-A46F-A468F16A9B9B}" type="presParOf" srcId="{50D030F5-FAED-4929-A6DB-B0A57659EF8F}" destId="{0FAFC576-B50A-4600-9BE2-9B2629BFFF76}" srcOrd="0" destOrd="0" presId="urn:microsoft.com/office/officeart/2005/8/layout/orgChart1"/>
    <dgm:cxn modelId="{5B7726D2-9A4D-4AE0-B2DA-03FEED01CE21}" type="presParOf" srcId="{50D030F5-FAED-4929-A6DB-B0A57659EF8F}" destId="{A22AF29D-108D-4632-8CBF-E5357E0AB67A}" srcOrd="1" destOrd="0" presId="urn:microsoft.com/office/officeart/2005/8/layout/orgChart1"/>
    <dgm:cxn modelId="{9B140BBD-FCF3-431E-A94B-A88FE07E04FE}" type="presParOf" srcId="{7F41D88A-5EA2-4D03-B0B9-D6B9AEA8EE46}" destId="{DC4AF09C-90C5-415D-A822-B57BF94AC2B7}" srcOrd="1" destOrd="0" presId="urn:microsoft.com/office/officeart/2005/8/layout/orgChart1"/>
    <dgm:cxn modelId="{F17ECD7E-3E39-4F37-A2EE-D8BB2E027795}" type="presParOf" srcId="{7F41D88A-5EA2-4D03-B0B9-D6B9AEA8EE46}" destId="{D26602E2-B886-4FF0-9E74-2309A85B7F25}" srcOrd="2" destOrd="0" presId="urn:microsoft.com/office/officeart/2005/8/layout/orgChart1"/>
    <dgm:cxn modelId="{3BD08A2C-D893-48B4-98A9-D74E8750DE23}" type="presParOf" srcId="{D26602E2-B886-4FF0-9E74-2309A85B7F25}" destId="{C3545072-6597-45FC-9DE7-60644FB30A5A}" srcOrd="0" destOrd="0" presId="urn:microsoft.com/office/officeart/2005/8/layout/orgChart1"/>
    <dgm:cxn modelId="{9222718E-171D-4436-8D33-0B827237DA85}" type="presParOf" srcId="{D26602E2-B886-4FF0-9E74-2309A85B7F25}" destId="{9F1D6CD8-6D3D-4B69-B3F1-D5F1573642E3}" srcOrd="1" destOrd="0" presId="urn:microsoft.com/office/officeart/2005/8/layout/orgChart1"/>
    <dgm:cxn modelId="{3778996E-A0F1-4EB4-A492-75C6AA2414EA}" type="presParOf" srcId="{9F1D6CD8-6D3D-4B69-B3F1-D5F1573642E3}" destId="{2A13A9AF-E6DF-4E40-8C2A-E2F6D1CD8EF0}" srcOrd="0" destOrd="0" presId="urn:microsoft.com/office/officeart/2005/8/layout/orgChart1"/>
    <dgm:cxn modelId="{EE2C45AC-A90C-4A6B-AEF8-FAF24BDA40BF}" type="presParOf" srcId="{2A13A9AF-E6DF-4E40-8C2A-E2F6D1CD8EF0}" destId="{4F2EC141-D7DF-46F7-876D-29D083052135}" srcOrd="0" destOrd="0" presId="urn:microsoft.com/office/officeart/2005/8/layout/orgChart1"/>
    <dgm:cxn modelId="{084C4A34-E896-4E39-B657-2197CCE4BD0C}" type="presParOf" srcId="{2A13A9AF-E6DF-4E40-8C2A-E2F6D1CD8EF0}" destId="{1075715B-4481-4AC2-9295-3ACEB7828C95}" srcOrd="1" destOrd="0" presId="urn:microsoft.com/office/officeart/2005/8/layout/orgChart1"/>
    <dgm:cxn modelId="{4E4078EB-E7E2-4F68-B26A-36AC51089F87}" type="presParOf" srcId="{9F1D6CD8-6D3D-4B69-B3F1-D5F1573642E3}" destId="{AB23EE23-B879-446D-9FC7-8B4D031AAE30}" srcOrd="1" destOrd="0" presId="urn:microsoft.com/office/officeart/2005/8/layout/orgChart1"/>
    <dgm:cxn modelId="{436F344D-2DE6-4CB4-A8FF-EB71DC3E0535}" type="presParOf" srcId="{9F1D6CD8-6D3D-4B69-B3F1-D5F1573642E3}" destId="{9D5B4B54-156E-4A98-82F4-A26F6C603708}" srcOrd="2" destOrd="0" presId="urn:microsoft.com/office/officeart/2005/8/layout/orgChart1"/>
    <dgm:cxn modelId="{D39C9DBC-F33A-43F5-AE38-52F8A38A1AB9}" type="presParOf" srcId="{B6143556-723B-473A-AC37-AD210A051C7A}" destId="{5EE81628-31D3-4113-BDC1-BEA70867A807}" srcOrd="10" destOrd="0" presId="urn:microsoft.com/office/officeart/2005/8/layout/orgChart1"/>
    <dgm:cxn modelId="{D1291474-7607-4380-9086-170BB309059A}" type="presParOf" srcId="{B6143556-723B-473A-AC37-AD210A051C7A}" destId="{58BCB16E-1315-435D-A2D7-1033C37C5DDB}" srcOrd="11" destOrd="0" presId="urn:microsoft.com/office/officeart/2005/8/layout/orgChart1"/>
    <dgm:cxn modelId="{D8B0BE5F-BD27-4654-A985-CEF38148A524}" type="presParOf" srcId="{58BCB16E-1315-435D-A2D7-1033C37C5DDB}" destId="{15FFED2E-18E7-4E5C-85BB-7E494280516C}" srcOrd="0" destOrd="0" presId="urn:microsoft.com/office/officeart/2005/8/layout/orgChart1"/>
    <dgm:cxn modelId="{EC9684A9-D885-4CDA-A7DC-F302AC67C5B9}" type="presParOf" srcId="{15FFED2E-18E7-4E5C-85BB-7E494280516C}" destId="{3E18E577-35E0-464F-A7E5-1EA3C92C289F}" srcOrd="0" destOrd="0" presId="urn:microsoft.com/office/officeart/2005/8/layout/orgChart1"/>
    <dgm:cxn modelId="{0D9C1C36-71EF-4641-84E6-CD7B5B714049}" type="presParOf" srcId="{15FFED2E-18E7-4E5C-85BB-7E494280516C}" destId="{313108A1-EDC2-48FE-9BC8-384827F3A169}" srcOrd="1" destOrd="0" presId="urn:microsoft.com/office/officeart/2005/8/layout/orgChart1"/>
    <dgm:cxn modelId="{B1210C76-B333-4A50-B304-E3B048532A87}" type="presParOf" srcId="{58BCB16E-1315-435D-A2D7-1033C37C5DDB}" destId="{E3CCA663-FAFD-4E92-A00B-CD5592A8BB44}" srcOrd="1" destOrd="0" presId="urn:microsoft.com/office/officeart/2005/8/layout/orgChart1"/>
    <dgm:cxn modelId="{88267B57-4DCB-490D-B9E3-E40F9C05F3EA}" type="presParOf" srcId="{58BCB16E-1315-435D-A2D7-1033C37C5DDB}" destId="{E9A745B0-A958-4E57-A7DA-50BEE2848823}" srcOrd="2" destOrd="0" presId="urn:microsoft.com/office/officeart/2005/8/layout/orgChart1"/>
    <dgm:cxn modelId="{5AD381AC-B610-40BA-9675-360F3F077A00}" type="presParOf" srcId="{E9A745B0-A958-4E57-A7DA-50BEE2848823}" destId="{23CFB916-CE22-438D-A6DF-4C64CB3B2A54}" srcOrd="0" destOrd="0" presId="urn:microsoft.com/office/officeart/2005/8/layout/orgChart1"/>
    <dgm:cxn modelId="{3ED480FD-CD85-4A38-AF7C-D963D140969C}" type="presParOf" srcId="{E9A745B0-A958-4E57-A7DA-50BEE2848823}" destId="{368E0693-16CB-4B79-8111-63179C7A3336}" srcOrd="1" destOrd="0" presId="urn:microsoft.com/office/officeart/2005/8/layout/orgChart1"/>
    <dgm:cxn modelId="{0B4CC1FC-CEC9-4328-B898-3BFA29EF52D3}" type="presParOf" srcId="{368E0693-16CB-4B79-8111-63179C7A3336}" destId="{9C5254B9-7020-4B5F-8AFD-B37CA5E99220}" srcOrd="0" destOrd="0" presId="urn:microsoft.com/office/officeart/2005/8/layout/orgChart1"/>
    <dgm:cxn modelId="{9E610042-7392-41D1-8E00-3C56889173D8}" type="presParOf" srcId="{9C5254B9-7020-4B5F-8AFD-B37CA5E99220}" destId="{DE6865BB-76F8-4E24-ADC3-C45F570A7743}" srcOrd="0" destOrd="0" presId="urn:microsoft.com/office/officeart/2005/8/layout/orgChart1"/>
    <dgm:cxn modelId="{20B306FC-1050-4A3D-8590-DE690F55E037}" type="presParOf" srcId="{9C5254B9-7020-4B5F-8AFD-B37CA5E99220}" destId="{A61B8EFD-A698-4B0C-9914-173F247D1F42}" srcOrd="1" destOrd="0" presId="urn:microsoft.com/office/officeart/2005/8/layout/orgChart1"/>
    <dgm:cxn modelId="{FA28FFC3-12AC-4FA8-867D-78CFA1A12C86}" type="presParOf" srcId="{368E0693-16CB-4B79-8111-63179C7A3336}" destId="{D3F9D8FE-36EA-4702-A751-3CA72679E32C}" srcOrd="1" destOrd="0" presId="urn:microsoft.com/office/officeart/2005/8/layout/orgChart1"/>
    <dgm:cxn modelId="{B663A39D-0FA4-49E0-8BE9-4A5AA33DA1B9}" type="presParOf" srcId="{368E0693-16CB-4B79-8111-63179C7A3336}" destId="{EEC77B9E-B468-4EC1-9396-3DD6710974E8}" srcOrd="2" destOrd="0" presId="urn:microsoft.com/office/officeart/2005/8/layout/orgChart1"/>
    <dgm:cxn modelId="{6601D2CF-52E0-491F-9E8E-38D63D92D742}" type="presParOf" srcId="{B6143556-723B-473A-AC37-AD210A051C7A}" destId="{5FB633B3-332B-43FA-8317-57EBF1064A57}" srcOrd="12" destOrd="0" presId="urn:microsoft.com/office/officeart/2005/8/layout/orgChart1"/>
    <dgm:cxn modelId="{472931A0-9740-4F03-A1C3-B072E64A3482}" type="presParOf" srcId="{B6143556-723B-473A-AC37-AD210A051C7A}" destId="{C3208EDF-E419-4831-8BA1-3AFADF72A1DA}" srcOrd="13" destOrd="0" presId="urn:microsoft.com/office/officeart/2005/8/layout/orgChart1"/>
    <dgm:cxn modelId="{D7F703AD-5B06-4EA5-909D-419661ABC027}" type="presParOf" srcId="{C3208EDF-E419-4831-8BA1-3AFADF72A1DA}" destId="{71EE5F2C-6EF6-41B4-AC0C-E24DA0F9A4DB}" srcOrd="0" destOrd="0" presId="urn:microsoft.com/office/officeart/2005/8/layout/orgChart1"/>
    <dgm:cxn modelId="{F240459D-E073-48F3-9B07-EADEEDF12E63}" type="presParOf" srcId="{71EE5F2C-6EF6-41B4-AC0C-E24DA0F9A4DB}" destId="{BDF4902D-CA30-4A91-9A49-7D38F5758C37}" srcOrd="0" destOrd="0" presId="urn:microsoft.com/office/officeart/2005/8/layout/orgChart1"/>
    <dgm:cxn modelId="{79FA4E31-A91D-4182-898D-24DC0BAD2B63}" type="presParOf" srcId="{71EE5F2C-6EF6-41B4-AC0C-E24DA0F9A4DB}" destId="{5880E4BD-B3EB-4777-995D-35BC7FCBC97E}" srcOrd="1" destOrd="0" presId="urn:microsoft.com/office/officeart/2005/8/layout/orgChart1"/>
    <dgm:cxn modelId="{1DD31C73-DDEE-4F92-A958-0164BB89B84C}" type="presParOf" srcId="{C3208EDF-E419-4831-8BA1-3AFADF72A1DA}" destId="{615D2F2D-3545-4BE2-885F-6F985BC4D79A}" srcOrd="1" destOrd="0" presId="urn:microsoft.com/office/officeart/2005/8/layout/orgChart1"/>
    <dgm:cxn modelId="{B3423043-BEC6-4E62-B406-F066A304B2B6}" type="presParOf" srcId="{C3208EDF-E419-4831-8BA1-3AFADF72A1DA}" destId="{C7920115-42EA-4C7F-AF18-4E9A36B4F7D1}" srcOrd="2" destOrd="0" presId="urn:microsoft.com/office/officeart/2005/8/layout/orgChart1"/>
    <dgm:cxn modelId="{02F2D825-6D76-4260-A7CF-652B1E6F68FE}" type="presParOf" srcId="{C7920115-42EA-4C7F-AF18-4E9A36B4F7D1}" destId="{5394025D-68BE-45C3-8989-974BF2892EA9}" srcOrd="0" destOrd="0" presId="urn:microsoft.com/office/officeart/2005/8/layout/orgChart1"/>
    <dgm:cxn modelId="{0C9A741A-88DF-4B32-BA2B-F5F7A22B17D2}" type="presParOf" srcId="{C7920115-42EA-4C7F-AF18-4E9A36B4F7D1}" destId="{74C1460A-28F3-4A35-B8A4-03B683D3BC19}" srcOrd="1" destOrd="0" presId="urn:microsoft.com/office/officeart/2005/8/layout/orgChart1"/>
    <dgm:cxn modelId="{5A58BEF6-236B-408F-895F-A701C6C333FE}" type="presParOf" srcId="{74C1460A-28F3-4A35-B8A4-03B683D3BC19}" destId="{7E372D5A-EF39-48DD-A0D1-D401BA742A21}" srcOrd="0" destOrd="0" presId="urn:microsoft.com/office/officeart/2005/8/layout/orgChart1"/>
    <dgm:cxn modelId="{DBDE6435-173C-4039-B15B-5F2D93896526}" type="presParOf" srcId="{7E372D5A-EF39-48DD-A0D1-D401BA742A21}" destId="{4497A7C6-C0D3-48B1-BA99-5D44C1B67BD3}" srcOrd="0" destOrd="0" presId="urn:microsoft.com/office/officeart/2005/8/layout/orgChart1"/>
    <dgm:cxn modelId="{4DF1C08D-B63E-4165-ACA4-54B08DCC7A05}" type="presParOf" srcId="{7E372D5A-EF39-48DD-A0D1-D401BA742A21}" destId="{9A472E60-0FFB-4310-8DB4-4596B62B7F73}" srcOrd="1" destOrd="0" presId="urn:microsoft.com/office/officeart/2005/8/layout/orgChart1"/>
    <dgm:cxn modelId="{4C8E5268-9BFF-4B43-9C3F-03F91809227E}" type="presParOf" srcId="{74C1460A-28F3-4A35-B8A4-03B683D3BC19}" destId="{0DCD9635-FF79-4254-91D4-57D50F9690CD}" srcOrd="1" destOrd="0" presId="urn:microsoft.com/office/officeart/2005/8/layout/orgChart1"/>
    <dgm:cxn modelId="{61A0EC92-B0DE-463F-A088-7B4F3DC4C9EE}" type="presParOf" srcId="{74C1460A-28F3-4A35-B8A4-03B683D3BC19}" destId="{D02D8DE1-23BA-4C92-B699-9FB3AE1F4801}" srcOrd="2" destOrd="0" presId="urn:microsoft.com/office/officeart/2005/8/layout/orgChart1"/>
    <dgm:cxn modelId="{D9E1B8D1-655E-479B-BF9F-2BF4530F05D8}" type="presParOf" srcId="{B9097BAA-D6CE-414F-80DD-EDD6200205C5}" destId="{EAC05956-909A-4A10-BCD8-EECB8359C79D}"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94025D-68BE-45C3-8989-974BF2892EA9}">
      <dsp:nvSpPr>
        <dsp:cNvPr id="0" name=""/>
        <dsp:cNvSpPr/>
      </dsp:nvSpPr>
      <dsp:spPr>
        <a:xfrm>
          <a:off x="5633303" y="2203849"/>
          <a:ext cx="91440" cy="316203"/>
        </a:xfrm>
        <a:custGeom>
          <a:avLst/>
          <a:gdLst/>
          <a:ahLst/>
          <a:cxnLst/>
          <a:rect l="0" t="0" r="0" b="0"/>
          <a:pathLst>
            <a:path>
              <a:moveTo>
                <a:pt x="117896" y="0"/>
              </a:moveTo>
              <a:lnTo>
                <a:pt x="117896" y="316203"/>
              </a:lnTo>
              <a:lnTo>
                <a:pt x="45720" y="316203"/>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FB633B3-332B-43FA-8317-57EBF1064A57}">
      <dsp:nvSpPr>
        <dsp:cNvPr id="0" name=""/>
        <dsp:cNvSpPr/>
      </dsp:nvSpPr>
      <dsp:spPr>
        <a:xfrm>
          <a:off x="3255938" y="1715796"/>
          <a:ext cx="2495261" cy="144353"/>
        </a:xfrm>
        <a:custGeom>
          <a:avLst/>
          <a:gdLst/>
          <a:ahLst/>
          <a:cxnLst/>
          <a:rect l="0" t="0" r="0" b="0"/>
          <a:pathLst>
            <a:path>
              <a:moveTo>
                <a:pt x="0" y="0"/>
              </a:moveTo>
              <a:lnTo>
                <a:pt x="0" y="72176"/>
              </a:lnTo>
              <a:lnTo>
                <a:pt x="2495261" y="72176"/>
              </a:lnTo>
              <a:lnTo>
                <a:pt x="2495261" y="144353"/>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3CFB916-CE22-438D-A6DF-4C64CB3B2A54}">
      <dsp:nvSpPr>
        <dsp:cNvPr id="0" name=""/>
        <dsp:cNvSpPr/>
      </dsp:nvSpPr>
      <dsp:spPr>
        <a:xfrm>
          <a:off x="4801549" y="2203849"/>
          <a:ext cx="91440" cy="316203"/>
        </a:xfrm>
        <a:custGeom>
          <a:avLst/>
          <a:gdLst/>
          <a:ahLst/>
          <a:cxnLst/>
          <a:rect l="0" t="0" r="0" b="0"/>
          <a:pathLst>
            <a:path>
              <a:moveTo>
                <a:pt x="117896" y="0"/>
              </a:moveTo>
              <a:lnTo>
                <a:pt x="117896" y="316203"/>
              </a:lnTo>
              <a:lnTo>
                <a:pt x="45720" y="316203"/>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EE81628-31D3-4113-BDC1-BEA70867A807}">
      <dsp:nvSpPr>
        <dsp:cNvPr id="0" name=""/>
        <dsp:cNvSpPr/>
      </dsp:nvSpPr>
      <dsp:spPr>
        <a:xfrm>
          <a:off x="3255938" y="1715796"/>
          <a:ext cx="1663507" cy="144353"/>
        </a:xfrm>
        <a:custGeom>
          <a:avLst/>
          <a:gdLst/>
          <a:ahLst/>
          <a:cxnLst/>
          <a:rect l="0" t="0" r="0" b="0"/>
          <a:pathLst>
            <a:path>
              <a:moveTo>
                <a:pt x="0" y="0"/>
              </a:moveTo>
              <a:lnTo>
                <a:pt x="0" y="72176"/>
              </a:lnTo>
              <a:lnTo>
                <a:pt x="1663507" y="72176"/>
              </a:lnTo>
              <a:lnTo>
                <a:pt x="1663507" y="144353"/>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3545072-6597-45FC-9DE7-60644FB30A5A}">
      <dsp:nvSpPr>
        <dsp:cNvPr id="0" name=""/>
        <dsp:cNvSpPr/>
      </dsp:nvSpPr>
      <dsp:spPr>
        <a:xfrm>
          <a:off x="3969795" y="2203849"/>
          <a:ext cx="91440" cy="316203"/>
        </a:xfrm>
        <a:custGeom>
          <a:avLst/>
          <a:gdLst/>
          <a:ahLst/>
          <a:cxnLst/>
          <a:rect l="0" t="0" r="0" b="0"/>
          <a:pathLst>
            <a:path>
              <a:moveTo>
                <a:pt x="116412" y="0"/>
              </a:moveTo>
              <a:lnTo>
                <a:pt x="116412" y="316203"/>
              </a:lnTo>
              <a:lnTo>
                <a:pt x="45720" y="316203"/>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D532450-67DB-4927-9345-0B4EE66A91D8}">
      <dsp:nvSpPr>
        <dsp:cNvPr id="0" name=""/>
        <dsp:cNvSpPr/>
      </dsp:nvSpPr>
      <dsp:spPr>
        <a:xfrm>
          <a:off x="3255938" y="1715796"/>
          <a:ext cx="830269" cy="144353"/>
        </a:xfrm>
        <a:custGeom>
          <a:avLst/>
          <a:gdLst/>
          <a:ahLst/>
          <a:cxnLst/>
          <a:rect l="0" t="0" r="0" b="0"/>
          <a:pathLst>
            <a:path>
              <a:moveTo>
                <a:pt x="0" y="0"/>
              </a:moveTo>
              <a:lnTo>
                <a:pt x="0" y="72176"/>
              </a:lnTo>
              <a:lnTo>
                <a:pt x="830269" y="72176"/>
              </a:lnTo>
              <a:lnTo>
                <a:pt x="830269" y="144353"/>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85DCC21-EE4C-4046-893A-CDB9CBD83A11}">
      <dsp:nvSpPr>
        <dsp:cNvPr id="0" name=""/>
        <dsp:cNvSpPr/>
      </dsp:nvSpPr>
      <dsp:spPr>
        <a:xfrm>
          <a:off x="3138041" y="2203849"/>
          <a:ext cx="91440" cy="316203"/>
        </a:xfrm>
        <a:custGeom>
          <a:avLst/>
          <a:gdLst/>
          <a:ahLst/>
          <a:cxnLst/>
          <a:rect l="0" t="0" r="0" b="0"/>
          <a:pathLst>
            <a:path>
              <a:moveTo>
                <a:pt x="116412" y="0"/>
              </a:moveTo>
              <a:lnTo>
                <a:pt x="116412" y="316203"/>
              </a:lnTo>
              <a:lnTo>
                <a:pt x="45720" y="316203"/>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877F5A0-8743-452F-B59A-6D012E0C700D}">
      <dsp:nvSpPr>
        <dsp:cNvPr id="0" name=""/>
        <dsp:cNvSpPr/>
      </dsp:nvSpPr>
      <dsp:spPr>
        <a:xfrm>
          <a:off x="3208733" y="1715796"/>
          <a:ext cx="91440" cy="144353"/>
        </a:xfrm>
        <a:custGeom>
          <a:avLst/>
          <a:gdLst/>
          <a:ahLst/>
          <a:cxnLst/>
          <a:rect l="0" t="0" r="0" b="0"/>
          <a:pathLst>
            <a:path>
              <a:moveTo>
                <a:pt x="47204" y="0"/>
              </a:moveTo>
              <a:lnTo>
                <a:pt x="47204" y="72176"/>
              </a:lnTo>
              <a:lnTo>
                <a:pt x="45720" y="72176"/>
              </a:lnTo>
              <a:lnTo>
                <a:pt x="45720" y="144353"/>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2AFC3FC-EE1D-4AA6-B88C-03A3D1FD7CB4}">
      <dsp:nvSpPr>
        <dsp:cNvPr id="0" name=""/>
        <dsp:cNvSpPr/>
      </dsp:nvSpPr>
      <dsp:spPr>
        <a:xfrm>
          <a:off x="2306287" y="2203849"/>
          <a:ext cx="91440" cy="316203"/>
        </a:xfrm>
        <a:custGeom>
          <a:avLst/>
          <a:gdLst/>
          <a:ahLst/>
          <a:cxnLst/>
          <a:rect l="0" t="0" r="0" b="0"/>
          <a:pathLst>
            <a:path>
              <a:moveTo>
                <a:pt x="116412" y="0"/>
              </a:moveTo>
              <a:lnTo>
                <a:pt x="116412" y="316203"/>
              </a:lnTo>
              <a:lnTo>
                <a:pt x="45720" y="316203"/>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1FC310B-3EAE-4C34-B567-013E6341AE42}">
      <dsp:nvSpPr>
        <dsp:cNvPr id="0" name=""/>
        <dsp:cNvSpPr/>
      </dsp:nvSpPr>
      <dsp:spPr>
        <a:xfrm>
          <a:off x="2422699" y="1715796"/>
          <a:ext cx="833238" cy="144353"/>
        </a:xfrm>
        <a:custGeom>
          <a:avLst/>
          <a:gdLst/>
          <a:ahLst/>
          <a:cxnLst/>
          <a:rect l="0" t="0" r="0" b="0"/>
          <a:pathLst>
            <a:path>
              <a:moveTo>
                <a:pt x="833238" y="0"/>
              </a:moveTo>
              <a:lnTo>
                <a:pt x="833238" y="72176"/>
              </a:lnTo>
              <a:lnTo>
                <a:pt x="0" y="72176"/>
              </a:lnTo>
              <a:lnTo>
                <a:pt x="0" y="144353"/>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770DD80-C7CC-4DBF-96F7-186716A6D0A4}">
      <dsp:nvSpPr>
        <dsp:cNvPr id="0" name=""/>
        <dsp:cNvSpPr/>
      </dsp:nvSpPr>
      <dsp:spPr>
        <a:xfrm>
          <a:off x="1474533" y="2203849"/>
          <a:ext cx="91440" cy="316203"/>
        </a:xfrm>
        <a:custGeom>
          <a:avLst/>
          <a:gdLst/>
          <a:ahLst/>
          <a:cxnLst/>
          <a:rect l="0" t="0" r="0" b="0"/>
          <a:pathLst>
            <a:path>
              <a:moveTo>
                <a:pt x="116412" y="0"/>
              </a:moveTo>
              <a:lnTo>
                <a:pt x="116412" y="316203"/>
              </a:lnTo>
              <a:lnTo>
                <a:pt x="45720" y="316203"/>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244FBD8-200A-4224-A38C-EB8DC1121A92}">
      <dsp:nvSpPr>
        <dsp:cNvPr id="0" name=""/>
        <dsp:cNvSpPr/>
      </dsp:nvSpPr>
      <dsp:spPr>
        <a:xfrm>
          <a:off x="1590945" y="1715796"/>
          <a:ext cx="1664992" cy="144353"/>
        </a:xfrm>
        <a:custGeom>
          <a:avLst/>
          <a:gdLst/>
          <a:ahLst/>
          <a:cxnLst/>
          <a:rect l="0" t="0" r="0" b="0"/>
          <a:pathLst>
            <a:path>
              <a:moveTo>
                <a:pt x="1664992" y="0"/>
              </a:moveTo>
              <a:lnTo>
                <a:pt x="1664992" y="72176"/>
              </a:lnTo>
              <a:lnTo>
                <a:pt x="0" y="72176"/>
              </a:lnTo>
              <a:lnTo>
                <a:pt x="0" y="144353"/>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A5DD63A-CBFD-4996-B7BA-F61FE469A599}">
      <dsp:nvSpPr>
        <dsp:cNvPr id="0" name=""/>
        <dsp:cNvSpPr/>
      </dsp:nvSpPr>
      <dsp:spPr>
        <a:xfrm>
          <a:off x="642779" y="2203849"/>
          <a:ext cx="91440" cy="316203"/>
        </a:xfrm>
        <a:custGeom>
          <a:avLst/>
          <a:gdLst/>
          <a:ahLst/>
          <a:cxnLst/>
          <a:rect l="0" t="0" r="0" b="0"/>
          <a:pathLst>
            <a:path>
              <a:moveTo>
                <a:pt x="116412" y="0"/>
              </a:moveTo>
              <a:lnTo>
                <a:pt x="116412" y="316203"/>
              </a:lnTo>
              <a:lnTo>
                <a:pt x="45720" y="316203"/>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A89C0B3-FB26-4D70-B8BE-5B264963A941}">
      <dsp:nvSpPr>
        <dsp:cNvPr id="0" name=""/>
        <dsp:cNvSpPr/>
      </dsp:nvSpPr>
      <dsp:spPr>
        <a:xfrm>
          <a:off x="759192" y="1715796"/>
          <a:ext cx="2496746" cy="144353"/>
        </a:xfrm>
        <a:custGeom>
          <a:avLst/>
          <a:gdLst/>
          <a:ahLst/>
          <a:cxnLst/>
          <a:rect l="0" t="0" r="0" b="0"/>
          <a:pathLst>
            <a:path>
              <a:moveTo>
                <a:pt x="2496746" y="0"/>
              </a:moveTo>
              <a:lnTo>
                <a:pt x="2496746" y="72176"/>
              </a:lnTo>
              <a:lnTo>
                <a:pt x="0" y="72176"/>
              </a:lnTo>
              <a:lnTo>
                <a:pt x="0" y="144353"/>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AAA5446-7402-4CDA-9606-6F6BDBF0E110}">
      <dsp:nvSpPr>
        <dsp:cNvPr id="0" name=""/>
        <dsp:cNvSpPr/>
      </dsp:nvSpPr>
      <dsp:spPr>
        <a:xfrm>
          <a:off x="2912238" y="1372096"/>
          <a:ext cx="687399" cy="343699"/>
        </a:xfrm>
        <a:prstGeom prst="rect">
          <a:avLst/>
        </a:prstGeom>
        <a:solidFill>
          <a:schemeClr val="accent6"/>
        </a:solidFill>
        <a:ln w="25400" cap="flat" cmpd="sng" algn="ctr">
          <a:solidFill>
            <a:schemeClr val="accent6">
              <a:shade val="50000"/>
            </a:schemeClr>
          </a:solidFill>
          <a:prstDash val="solid"/>
        </a:ln>
        <a:effectLst/>
      </dsp:spPr>
      <dsp:style>
        <a:lnRef idx="2">
          <a:schemeClr val="accent6">
            <a:shade val="50000"/>
          </a:schemeClr>
        </a:lnRef>
        <a:fillRef idx="1">
          <a:schemeClr val="accent6"/>
        </a:fillRef>
        <a:effectRef idx="0">
          <a:schemeClr val="accent6"/>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EPC_100</a:t>
          </a:r>
          <a:endParaRPr lang="en-IN" sz="1400" kern="1200" dirty="0"/>
        </a:p>
      </dsp:txBody>
      <dsp:txXfrm>
        <a:off x="2912238" y="1372096"/>
        <a:ext cx="687399" cy="343699"/>
      </dsp:txXfrm>
    </dsp:sp>
    <dsp:sp modelId="{68CFB489-A752-4AC9-9BCD-E80DC651F1DD}">
      <dsp:nvSpPr>
        <dsp:cNvPr id="0" name=""/>
        <dsp:cNvSpPr/>
      </dsp:nvSpPr>
      <dsp:spPr>
        <a:xfrm>
          <a:off x="415492" y="1860150"/>
          <a:ext cx="687399" cy="343699"/>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92-100</a:t>
          </a:r>
          <a:endParaRPr lang="en-IN" sz="1400" kern="1200" dirty="0"/>
        </a:p>
      </dsp:txBody>
      <dsp:txXfrm>
        <a:off x="415492" y="1860150"/>
        <a:ext cx="687399" cy="343699"/>
      </dsp:txXfrm>
    </dsp:sp>
    <dsp:sp modelId="{4C7DC256-6B07-4C6F-99C2-866AD7860883}">
      <dsp:nvSpPr>
        <dsp:cNvPr id="0" name=""/>
        <dsp:cNvSpPr/>
      </dsp:nvSpPr>
      <dsp:spPr>
        <a:xfrm>
          <a:off x="1099" y="2348203"/>
          <a:ext cx="687399" cy="343699"/>
        </a:xfrm>
        <a:prstGeom prst="rect">
          <a:avLst/>
        </a:prstGeom>
        <a:solidFill>
          <a:schemeClr val="accent2"/>
        </a:solidFill>
        <a:ln w="25400" cap="flat" cmpd="sng" algn="ctr">
          <a:solidFill>
            <a:schemeClr val="accent2">
              <a:shade val="50000"/>
            </a:schemeClr>
          </a:solidFill>
          <a:prstDash val="solid"/>
        </a:ln>
        <a:effectLst/>
      </dsp:spPr>
      <dsp:style>
        <a:lnRef idx="2">
          <a:schemeClr val="accent2">
            <a:shade val="50000"/>
          </a:schemeClr>
        </a:lnRef>
        <a:fillRef idx="1">
          <a:schemeClr val="accent2"/>
        </a:fillRef>
        <a:effectRef idx="0">
          <a:schemeClr val="accent2"/>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A</a:t>
          </a:r>
          <a:endParaRPr lang="en-IN" sz="1400" kern="1200" dirty="0"/>
        </a:p>
      </dsp:txBody>
      <dsp:txXfrm>
        <a:off x="1099" y="2348203"/>
        <a:ext cx="687399" cy="343699"/>
      </dsp:txXfrm>
    </dsp:sp>
    <dsp:sp modelId="{BBED0A8B-D072-44BD-AF78-008589360146}">
      <dsp:nvSpPr>
        <dsp:cNvPr id="0" name=""/>
        <dsp:cNvSpPr/>
      </dsp:nvSpPr>
      <dsp:spPr>
        <a:xfrm>
          <a:off x="1247245" y="1860150"/>
          <a:ext cx="687399" cy="343699"/>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81-91</a:t>
          </a:r>
          <a:endParaRPr lang="en-IN" sz="1400" kern="1200" dirty="0"/>
        </a:p>
      </dsp:txBody>
      <dsp:txXfrm>
        <a:off x="1247245" y="1860150"/>
        <a:ext cx="687399" cy="343699"/>
      </dsp:txXfrm>
    </dsp:sp>
    <dsp:sp modelId="{B78AF03D-53AC-4F9B-AE0B-F0AC069FCB91}">
      <dsp:nvSpPr>
        <dsp:cNvPr id="0" name=""/>
        <dsp:cNvSpPr/>
      </dsp:nvSpPr>
      <dsp:spPr>
        <a:xfrm>
          <a:off x="832853" y="2348203"/>
          <a:ext cx="687399" cy="343699"/>
        </a:xfrm>
        <a:prstGeom prst="rect">
          <a:avLst/>
        </a:prstGeom>
        <a:solidFill>
          <a:schemeClr val="accent2"/>
        </a:solidFill>
        <a:ln w="25400" cap="flat" cmpd="sng" algn="ctr">
          <a:solidFill>
            <a:schemeClr val="accent2">
              <a:shade val="50000"/>
            </a:schemeClr>
          </a:solidFill>
          <a:prstDash val="solid"/>
        </a:ln>
        <a:effectLst/>
      </dsp:spPr>
      <dsp:style>
        <a:lnRef idx="2">
          <a:schemeClr val="accent2">
            <a:shade val="50000"/>
          </a:schemeClr>
        </a:lnRef>
        <a:fillRef idx="1">
          <a:schemeClr val="accent2"/>
        </a:fillRef>
        <a:effectRef idx="0">
          <a:schemeClr val="accent2"/>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B</a:t>
          </a:r>
          <a:endParaRPr lang="en-IN" sz="1400" kern="1200" dirty="0"/>
        </a:p>
      </dsp:txBody>
      <dsp:txXfrm>
        <a:off x="832853" y="2348203"/>
        <a:ext cx="687399" cy="343699"/>
      </dsp:txXfrm>
    </dsp:sp>
    <dsp:sp modelId="{FC9578C2-585F-435E-AC0B-E943AB50EFB2}">
      <dsp:nvSpPr>
        <dsp:cNvPr id="0" name=""/>
        <dsp:cNvSpPr/>
      </dsp:nvSpPr>
      <dsp:spPr>
        <a:xfrm>
          <a:off x="2078999" y="1860150"/>
          <a:ext cx="687399" cy="343699"/>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69-80</a:t>
          </a:r>
          <a:endParaRPr lang="en-IN" sz="1400" kern="1200" dirty="0"/>
        </a:p>
      </dsp:txBody>
      <dsp:txXfrm>
        <a:off x="2078999" y="1860150"/>
        <a:ext cx="687399" cy="343699"/>
      </dsp:txXfrm>
    </dsp:sp>
    <dsp:sp modelId="{24192AC4-27E5-4366-86F0-A854B9743F4C}">
      <dsp:nvSpPr>
        <dsp:cNvPr id="0" name=""/>
        <dsp:cNvSpPr/>
      </dsp:nvSpPr>
      <dsp:spPr>
        <a:xfrm>
          <a:off x="1664607" y="2348203"/>
          <a:ext cx="687399" cy="343699"/>
        </a:xfrm>
        <a:prstGeom prst="rect">
          <a:avLst/>
        </a:prstGeom>
        <a:solidFill>
          <a:schemeClr val="accent2"/>
        </a:solidFill>
        <a:ln w="25400" cap="flat" cmpd="sng" algn="ctr">
          <a:solidFill>
            <a:schemeClr val="accent2">
              <a:shade val="50000"/>
            </a:schemeClr>
          </a:solidFill>
          <a:prstDash val="solid"/>
        </a:ln>
        <a:effectLst/>
      </dsp:spPr>
      <dsp:style>
        <a:lnRef idx="2">
          <a:schemeClr val="accent2">
            <a:shade val="50000"/>
          </a:schemeClr>
        </a:lnRef>
        <a:fillRef idx="1">
          <a:schemeClr val="accent2"/>
        </a:fillRef>
        <a:effectRef idx="0">
          <a:schemeClr val="accent2"/>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C</a:t>
          </a:r>
          <a:endParaRPr lang="en-IN" sz="1400" kern="1200" dirty="0"/>
        </a:p>
      </dsp:txBody>
      <dsp:txXfrm>
        <a:off x="1664607" y="2348203"/>
        <a:ext cx="687399" cy="343699"/>
      </dsp:txXfrm>
    </dsp:sp>
    <dsp:sp modelId="{44EB7647-59E6-4A14-BE35-E344E507FE1F}">
      <dsp:nvSpPr>
        <dsp:cNvPr id="0" name=""/>
        <dsp:cNvSpPr/>
      </dsp:nvSpPr>
      <dsp:spPr>
        <a:xfrm>
          <a:off x="2910753" y="1860150"/>
          <a:ext cx="687399" cy="343699"/>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55-68</a:t>
          </a:r>
          <a:endParaRPr lang="en-IN" sz="1400" kern="1200" dirty="0"/>
        </a:p>
      </dsp:txBody>
      <dsp:txXfrm>
        <a:off x="2910753" y="1860150"/>
        <a:ext cx="687399" cy="343699"/>
      </dsp:txXfrm>
    </dsp:sp>
    <dsp:sp modelId="{299DA3A2-BA86-4B29-8E37-E7AE87DF014B}">
      <dsp:nvSpPr>
        <dsp:cNvPr id="0" name=""/>
        <dsp:cNvSpPr/>
      </dsp:nvSpPr>
      <dsp:spPr>
        <a:xfrm>
          <a:off x="2496361" y="2348203"/>
          <a:ext cx="687399" cy="343699"/>
        </a:xfrm>
        <a:prstGeom prst="rect">
          <a:avLst/>
        </a:prstGeom>
        <a:solidFill>
          <a:schemeClr val="accent2"/>
        </a:solidFill>
        <a:ln w="25400" cap="flat" cmpd="sng" algn="ctr">
          <a:solidFill>
            <a:schemeClr val="accent2">
              <a:shade val="50000"/>
            </a:schemeClr>
          </a:solidFill>
          <a:prstDash val="solid"/>
        </a:ln>
        <a:effectLst/>
      </dsp:spPr>
      <dsp:style>
        <a:lnRef idx="2">
          <a:schemeClr val="accent2">
            <a:shade val="50000"/>
          </a:schemeClr>
        </a:lnRef>
        <a:fillRef idx="1">
          <a:schemeClr val="accent2"/>
        </a:fillRef>
        <a:effectRef idx="0">
          <a:schemeClr val="accent2"/>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D</a:t>
          </a:r>
          <a:endParaRPr lang="en-IN" sz="1400" kern="1200" dirty="0"/>
        </a:p>
      </dsp:txBody>
      <dsp:txXfrm>
        <a:off x="2496361" y="2348203"/>
        <a:ext cx="687399" cy="343699"/>
      </dsp:txXfrm>
    </dsp:sp>
    <dsp:sp modelId="{0FAFC576-B50A-4600-9BE2-9B2629BFFF76}">
      <dsp:nvSpPr>
        <dsp:cNvPr id="0" name=""/>
        <dsp:cNvSpPr/>
      </dsp:nvSpPr>
      <dsp:spPr>
        <a:xfrm>
          <a:off x="3742507" y="1860150"/>
          <a:ext cx="687399" cy="343699"/>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39-54</a:t>
          </a:r>
          <a:endParaRPr lang="en-IN" sz="1400" kern="1200" dirty="0"/>
        </a:p>
      </dsp:txBody>
      <dsp:txXfrm>
        <a:off x="3742507" y="1860150"/>
        <a:ext cx="687399" cy="343699"/>
      </dsp:txXfrm>
    </dsp:sp>
    <dsp:sp modelId="{4F2EC141-D7DF-46F7-876D-29D083052135}">
      <dsp:nvSpPr>
        <dsp:cNvPr id="0" name=""/>
        <dsp:cNvSpPr/>
      </dsp:nvSpPr>
      <dsp:spPr>
        <a:xfrm>
          <a:off x="3328115" y="2348203"/>
          <a:ext cx="687399" cy="343699"/>
        </a:xfrm>
        <a:prstGeom prst="rect">
          <a:avLst/>
        </a:prstGeom>
        <a:solidFill>
          <a:schemeClr val="accent2"/>
        </a:solidFill>
        <a:ln w="25400" cap="flat" cmpd="sng" algn="ctr">
          <a:solidFill>
            <a:schemeClr val="accent2">
              <a:shade val="50000"/>
            </a:schemeClr>
          </a:solidFill>
          <a:prstDash val="solid"/>
        </a:ln>
        <a:effectLst/>
      </dsp:spPr>
      <dsp:style>
        <a:lnRef idx="2">
          <a:schemeClr val="accent2">
            <a:shade val="50000"/>
          </a:schemeClr>
        </a:lnRef>
        <a:fillRef idx="1">
          <a:schemeClr val="accent2"/>
        </a:fillRef>
        <a:effectRef idx="0">
          <a:schemeClr val="accent2"/>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E</a:t>
          </a:r>
          <a:endParaRPr lang="en-IN" sz="1400" kern="1200" dirty="0"/>
        </a:p>
      </dsp:txBody>
      <dsp:txXfrm>
        <a:off x="3328115" y="2348203"/>
        <a:ext cx="687399" cy="343699"/>
      </dsp:txXfrm>
    </dsp:sp>
    <dsp:sp modelId="{3E18E577-35E0-464F-A7E5-1EA3C92C289F}">
      <dsp:nvSpPr>
        <dsp:cNvPr id="0" name=""/>
        <dsp:cNvSpPr/>
      </dsp:nvSpPr>
      <dsp:spPr>
        <a:xfrm>
          <a:off x="4575746" y="1860150"/>
          <a:ext cx="687399" cy="343699"/>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21-38</a:t>
          </a:r>
          <a:endParaRPr lang="en-IN" sz="1400" kern="1200" dirty="0"/>
        </a:p>
      </dsp:txBody>
      <dsp:txXfrm>
        <a:off x="4575746" y="1860150"/>
        <a:ext cx="687399" cy="343699"/>
      </dsp:txXfrm>
    </dsp:sp>
    <dsp:sp modelId="{DE6865BB-76F8-4E24-ADC3-C45F570A7743}">
      <dsp:nvSpPr>
        <dsp:cNvPr id="0" name=""/>
        <dsp:cNvSpPr/>
      </dsp:nvSpPr>
      <dsp:spPr>
        <a:xfrm>
          <a:off x="4159869" y="2348203"/>
          <a:ext cx="687399" cy="343699"/>
        </a:xfrm>
        <a:prstGeom prst="rect">
          <a:avLst/>
        </a:prstGeom>
        <a:solidFill>
          <a:schemeClr val="accent2"/>
        </a:solidFill>
        <a:ln w="25400" cap="flat" cmpd="sng" algn="ctr">
          <a:solidFill>
            <a:schemeClr val="accent2">
              <a:shade val="50000"/>
            </a:schemeClr>
          </a:solidFill>
          <a:prstDash val="solid"/>
        </a:ln>
        <a:effectLst/>
      </dsp:spPr>
      <dsp:style>
        <a:lnRef idx="2">
          <a:schemeClr val="accent2">
            <a:shade val="50000"/>
          </a:schemeClr>
        </a:lnRef>
        <a:fillRef idx="1">
          <a:schemeClr val="accent2"/>
        </a:fillRef>
        <a:effectRef idx="0">
          <a:schemeClr val="accent2"/>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F</a:t>
          </a:r>
          <a:endParaRPr lang="en-IN" sz="1400" kern="1200" dirty="0"/>
        </a:p>
      </dsp:txBody>
      <dsp:txXfrm>
        <a:off x="4159869" y="2348203"/>
        <a:ext cx="687399" cy="343699"/>
      </dsp:txXfrm>
    </dsp:sp>
    <dsp:sp modelId="{BDF4902D-CA30-4A91-9A49-7D38F5758C37}">
      <dsp:nvSpPr>
        <dsp:cNvPr id="0" name=""/>
        <dsp:cNvSpPr/>
      </dsp:nvSpPr>
      <dsp:spPr>
        <a:xfrm>
          <a:off x="5407500" y="1860150"/>
          <a:ext cx="687399" cy="343699"/>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1-20</a:t>
          </a:r>
          <a:endParaRPr lang="en-IN" sz="1400" kern="1200" dirty="0"/>
        </a:p>
      </dsp:txBody>
      <dsp:txXfrm>
        <a:off x="5407500" y="1860150"/>
        <a:ext cx="687399" cy="343699"/>
      </dsp:txXfrm>
    </dsp:sp>
    <dsp:sp modelId="{4497A7C6-C0D3-48B1-BA99-5D44C1B67BD3}">
      <dsp:nvSpPr>
        <dsp:cNvPr id="0" name=""/>
        <dsp:cNvSpPr/>
      </dsp:nvSpPr>
      <dsp:spPr>
        <a:xfrm>
          <a:off x="4991623" y="2348203"/>
          <a:ext cx="687399" cy="343699"/>
        </a:xfrm>
        <a:prstGeom prst="rect">
          <a:avLst/>
        </a:prstGeom>
        <a:solidFill>
          <a:schemeClr val="accent2"/>
        </a:solidFill>
        <a:ln w="25400" cap="flat" cmpd="sng" algn="ctr">
          <a:solidFill>
            <a:schemeClr val="accent2">
              <a:shade val="50000"/>
            </a:schemeClr>
          </a:solidFill>
          <a:prstDash val="solid"/>
        </a:ln>
        <a:effectLst/>
      </dsp:spPr>
      <dsp:style>
        <a:lnRef idx="2">
          <a:schemeClr val="accent2">
            <a:shade val="50000"/>
          </a:schemeClr>
        </a:lnRef>
        <a:fillRef idx="1">
          <a:schemeClr val="accent2"/>
        </a:fillRef>
        <a:effectRef idx="0">
          <a:schemeClr val="accent2"/>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G</a:t>
          </a:r>
          <a:endParaRPr lang="en-IN" sz="1400" kern="1200" dirty="0"/>
        </a:p>
      </dsp:txBody>
      <dsp:txXfrm>
        <a:off x="4991623" y="2348203"/>
        <a:ext cx="687399" cy="343699"/>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2" name="Google Shape;462;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3"/>
        <p:cNvGrpSpPr/>
        <p:nvPr/>
      </p:nvGrpSpPr>
      <p:grpSpPr>
        <a:xfrm>
          <a:off x="0" y="0"/>
          <a:ext cx="0" cy="0"/>
          <a:chOff x="0" y="0"/>
          <a:chExt cx="0" cy="0"/>
        </a:xfrm>
      </p:grpSpPr>
      <p:sp>
        <p:nvSpPr>
          <p:cNvPr id="614" name="Google Shape;614;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5" name="Google Shape;615;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33469898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4500398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7"/>
        <p:cNvGrpSpPr/>
        <p:nvPr/>
      </p:nvGrpSpPr>
      <p:grpSpPr>
        <a:xfrm>
          <a:off x="0" y="0"/>
          <a:ext cx="0" cy="0"/>
          <a:chOff x="0" y="0"/>
          <a:chExt cx="0" cy="0"/>
        </a:xfrm>
      </p:grpSpPr>
      <p:sp>
        <p:nvSpPr>
          <p:cNvPr id="738" name="Google Shape;738;gcd566ac1d1_0_3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9" name="Google Shape;739;gcd566ac1d1_0_3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95842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7"/>
        <p:cNvGrpSpPr/>
        <p:nvPr/>
      </p:nvGrpSpPr>
      <p:grpSpPr>
        <a:xfrm>
          <a:off x="0" y="0"/>
          <a:ext cx="0" cy="0"/>
          <a:chOff x="0" y="0"/>
          <a:chExt cx="0" cy="0"/>
        </a:xfrm>
      </p:grpSpPr>
      <p:sp>
        <p:nvSpPr>
          <p:cNvPr id="738" name="Google Shape;738;gcd566ac1d1_0_3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9" name="Google Shape;739;gcd566ac1d1_0_3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959858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6"/>
        <p:cNvGrpSpPr/>
        <p:nvPr/>
      </p:nvGrpSpPr>
      <p:grpSpPr>
        <a:xfrm>
          <a:off x="0" y="0"/>
          <a:ext cx="0" cy="0"/>
          <a:chOff x="0" y="0"/>
          <a:chExt cx="0" cy="0"/>
        </a:xfrm>
      </p:grpSpPr>
      <p:sp>
        <p:nvSpPr>
          <p:cNvPr id="827" name="Google Shape;827;gcd566ac1d1_0_3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8" name="Google Shape;828;gcd566ac1d1_0_3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5"/>
        <p:cNvGrpSpPr/>
        <p:nvPr/>
      </p:nvGrpSpPr>
      <p:grpSpPr>
        <a:xfrm>
          <a:off x="0" y="0"/>
          <a:ext cx="0" cy="0"/>
          <a:chOff x="0" y="0"/>
          <a:chExt cx="0" cy="0"/>
        </a:xfrm>
      </p:grpSpPr>
      <p:sp>
        <p:nvSpPr>
          <p:cNvPr id="716" name="Google Shape;716;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7" name="Google Shape;717;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0"/>
        <p:cNvGrpSpPr/>
        <p:nvPr/>
      </p:nvGrpSpPr>
      <p:grpSpPr>
        <a:xfrm>
          <a:off x="0" y="0"/>
          <a:ext cx="0" cy="0"/>
          <a:chOff x="0" y="0"/>
          <a:chExt cx="0" cy="0"/>
        </a:xfrm>
      </p:grpSpPr>
      <p:sp>
        <p:nvSpPr>
          <p:cNvPr id="911" name="Google Shape;911;gcd566ac1d1_0_4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2" name="Google Shape;912;gcd566ac1d1_0_4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1"/>
        <p:cNvGrpSpPr/>
        <p:nvPr/>
      </p:nvGrpSpPr>
      <p:grpSpPr>
        <a:xfrm>
          <a:off x="0" y="0"/>
          <a:ext cx="0" cy="0"/>
          <a:chOff x="0" y="0"/>
          <a:chExt cx="0" cy="0"/>
        </a:xfrm>
      </p:grpSpPr>
      <p:sp>
        <p:nvSpPr>
          <p:cNvPr id="1022" name="Google Shape;1022;g35694cd56_0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3" name="Google Shape;1023;g35694cd56_0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0"/>
        <p:cNvGrpSpPr/>
        <p:nvPr/>
      </p:nvGrpSpPr>
      <p:grpSpPr>
        <a:xfrm>
          <a:off x="0" y="0"/>
          <a:ext cx="0" cy="0"/>
          <a:chOff x="0" y="0"/>
          <a:chExt cx="0" cy="0"/>
        </a:xfrm>
      </p:grpSpPr>
      <p:sp>
        <p:nvSpPr>
          <p:cNvPr id="1311" name="Google Shape;1311;g851dafd40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2" name="Google Shape;1312;g851dafd40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7" name="Google Shape;467;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0"/>
        <p:cNvGrpSpPr/>
        <p:nvPr/>
      </p:nvGrpSpPr>
      <p:grpSpPr>
        <a:xfrm>
          <a:off x="0" y="0"/>
          <a:ext cx="0" cy="0"/>
          <a:chOff x="0" y="0"/>
          <a:chExt cx="0" cy="0"/>
        </a:xfrm>
      </p:grpSpPr>
      <p:sp>
        <p:nvSpPr>
          <p:cNvPr id="1761" name="Google Shape;1761;g14616f3966_184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2" name="Google Shape;1762;g14616f3966_184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
        <p:cNvGrpSpPr/>
        <p:nvPr/>
      </p:nvGrpSpPr>
      <p:grpSpPr>
        <a:xfrm>
          <a:off x="0" y="0"/>
          <a:ext cx="0" cy="0"/>
          <a:chOff x="0" y="0"/>
          <a:chExt cx="0" cy="0"/>
        </a:xfrm>
      </p:grpSpPr>
      <p:sp>
        <p:nvSpPr>
          <p:cNvPr id="623" name="Google Shape;623;g35ed75ccf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4" name="Google Shape;624;g35ed75ccf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Google Shape;490;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1" name="Google Shape;491;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3" name="Google Shape;483;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1"/>
        <p:cNvGrpSpPr/>
        <p:nvPr/>
      </p:nvGrpSpPr>
      <p:grpSpPr>
        <a:xfrm>
          <a:off x="0" y="0"/>
          <a:ext cx="0" cy="0"/>
          <a:chOff x="0" y="0"/>
          <a:chExt cx="0" cy="0"/>
        </a:xfrm>
      </p:grpSpPr>
      <p:sp>
        <p:nvSpPr>
          <p:cNvPr id="552" name="Google Shape;552;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3" name="Google Shape;553;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736229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7"/>
        <p:cNvGrpSpPr/>
        <p:nvPr/>
      </p:nvGrpSpPr>
      <p:grpSpPr>
        <a:xfrm>
          <a:off x="0" y="0"/>
          <a:ext cx="0" cy="0"/>
          <a:chOff x="0" y="0"/>
          <a:chExt cx="0" cy="0"/>
        </a:xfrm>
      </p:grpSpPr>
      <p:sp>
        <p:nvSpPr>
          <p:cNvPr id="738" name="Google Shape;738;gcd566ac1d1_0_3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9" name="Google Shape;739;gcd566ac1d1_0_3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7"/>
        <p:cNvGrpSpPr/>
        <p:nvPr/>
      </p:nvGrpSpPr>
      <p:grpSpPr>
        <a:xfrm>
          <a:off x="0" y="0"/>
          <a:ext cx="0" cy="0"/>
          <a:chOff x="0" y="0"/>
          <a:chExt cx="0" cy="0"/>
        </a:xfrm>
      </p:grpSpPr>
      <p:sp>
        <p:nvSpPr>
          <p:cNvPr id="738" name="Google Shape;738;gcd566ac1d1_0_3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9" name="Google Shape;739;gcd566ac1d1_0_3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212117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p:cNvGrpSpPr/>
        <p:nvPr/>
      </p:nvGrpSpPr>
      <p:grpSpPr>
        <a:xfrm>
          <a:off x="0" y="0"/>
          <a:ext cx="0" cy="0"/>
          <a:chOff x="0" y="0"/>
          <a:chExt cx="0" cy="0"/>
        </a:xfrm>
      </p:grpSpPr>
      <p:sp>
        <p:nvSpPr>
          <p:cNvPr id="496" name="Google Shape;49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7" name="Google Shape;49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33"/>
        <p:cNvGrpSpPr/>
        <p:nvPr/>
      </p:nvGrpSpPr>
      <p:grpSpPr>
        <a:xfrm>
          <a:off x="0" y="0"/>
          <a:ext cx="0" cy="0"/>
          <a:chOff x="0" y="0"/>
          <a:chExt cx="0" cy="0"/>
        </a:xfrm>
      </p:grpSpPr>
      <p:sp>
        <p:nvSpPr>
          <p:cNvPr id="34" name="Google Shape;34;p2"/>
          <p:cNvSpPr/>
          <p:nvPr/>
        </p:nvSpPr>
        <p:spPr>
          <a:xfrm>
            <a:off x="-26775" y="2008375"/>
            <a:ext cx="9210650" cy="3172625"/>
          </a:xfrm>
          <a:custGeom>
            <a:avLst/>
            <a:gdLst/>
            <a:ahLst/>
            <a:cxnLst/>
            <a:rect l="l" t="t" r="r" b="b"/>
            <a:pathLst>
              <a:path w="368426" h="126905" extrusionOk="0">
                <a:moveTo>
                  <a:pt x="309" y="263"/>
                </a:moveTo>
                <a:lnTo>
                  <a:pt x="16502" y="11294"/>
                </a:lnTo>
                <a:lnTo>
                  <a:pt x="31551" y="5122"/>
                </a:lnTo>
                <a:lnTo>
                  <a:pt x="62412" y="4991"/>
                </a:lnTo>
                <a:lnTo>
                  <a:pt x="77652" y="0"/>
                </a:lnTo>
                <a:lnTo>
                  <a:pt x="92892" y="13527"/>
                </a:lnTo>
                <a:lnTo>
                  <a:pt x="107942" y="21276"/>
                </a:lnTo>
                <a:lnTo>
                  <a:pt x="122991" y="21145"/>
                </a:lnTo>
                <a:lnTo>
                  <a:pt x="138993" y="10375"/>
                </a:lnTo>
                <a:lnTo>
                  <a:pt x="154043" y="7880"/>
                </a:lnTo>
                <a:lnTo>
                  <a:pt x="168711" y="2349"/>
                </a:lnTo>
                <a:lnTo>
                  <a:pt x="184332" y="14841"/>
                </a:lnTo>
                <a:lnTo>
                  <a:pt x="199572" y="15274"/>
                </a:lnTo>
                <a:lnTo>
                  <a:pt x="214622" y="25085"/>
                </a:lnTo>
                <a:lnTo>
                  <a:pt x="230052" y="25085"/>
                </a:lnTo>
                <a:lnTo>
                  <a:pt x="246054" y="20094"/>
                </a:lnTo>
                <a:lnTo>
                  <a:pt x="261104" y="20094"/>
                </a:lnTo>
                <a:lnTo>
                  <a:pt x="275391" y="11426"/>
                </a:lnTo>
                <a:lnTo>
                  <a:pt x="291584" y="16810"/>
                </a:lnTo>
                <a:lnTo>
                  <a:pt x="305871" y="8143"/>
                </a:lnTo>
                <a:lnTo>
                  <a:pt x="336732" y="8012"/>
                </a:lnTo>
                <a:lnTo>
                  <a:pt x="351782" y="11294"/>
                </a:lnTo>
                <a:lnTo>
                  <a:pt x="367593" y="2758"/>
                </a:lnTo>
                <a:lnTo>
                  <a:pt x="368426" y="126905"/>
                </a:lnTo>
                <a:lnTo>
                  <a:pt x="0" y="126369"/>
                </a:lnTo>
                <a:close/>
              </a:path>
            </a:pathLst>
          </a:custGeom>
          <a:solidFill>
            <a:schemeClr val="accent5"/>
          </a:solidFill>
          <a:ln>
            <a:noFill/>
          </a:ln>
        </p:spPr>
      </p:sp>
      <p:sp>
        <p:nvSpPr>
          <p:cNvPr id="35" name="Google Shape;35;p2"/>
          <p:cNvSpPr/>
          <p:nvPr/>
        </p:nvSpPr>
        <p:spPr>
          <a:xfrm>
            <a:off x="-26775" y="2139700"/>
            <a:ext cx="9210650" cy="3041300"/>
          </a:xfrm>
          <a:custGeom>
            <a:avLst/>
            <a:gdLst/>
            <a:ahLst/>
            <a:cxnLst/>
            <a:rect l="l" t="t" r="r" b="b"/>
            <a:pathLst>
              <a:path w="368426" h="121652" extrusionOk="0">
                <a:moveTo>
                  <a:pt x="309" y="5516"/>
                </a:moveTo>
                <a:lnTo>
                  <a:pt x="16692" y="11214"/>
                </a:lnTo>
                <a:lnTo>
                  <a:pt x="47172" y="11214"/>
                </a:lnTo>
                <a:lnTo>
                  <a:pt x="62412" y="6843"/>
                </a:lnTo>
                <a:lnTo>
                  <a:pt x="77652" y="16156"/>
                </a:lnTo>
                <a:lnTo>
                  <a:pt x="92892" y="16156"/>
                </a:lnTo>
                <a:lnTo>
                  <a:pt x="107370" y="11214"/>
                </a:lnTo>
                <a:lnTo>
                  <a:pt x="122610" y="8173"/>
                </a:lnTo>
                <a:lnTo>
                  <a:pt x="138612" y="8173"/>
                </a:lnTo>
                <a:lnTo>
                  <a:pt x="153852" y="10834"/>
                </a:lnTo>
                <a:lnTo>
                  <a:pt x="168711" y="7603"/>
                </a:lnTo>
                <a:lnTo>
                  <a:pt x="183951" y="12734"/>
                </a:lnTo>
                <a:lnTo>
                  <a:pt x="199572" y="20527"/>
                </a:lnTo>
                <a:lnTo>
                  <a:pt x="214050" y="15205"/>
                </a:lnTo>
                <a:lnTo>
                  <a:pt x="229671" y="15205"/>
                </a:lnTo>
                <a:lnTo>
                  <a:pt x="245292" y="5892"/>
                </a:lnTo>
                <a:lnTo>
                  <a:pt x="260532" y="11214"/>
                </a:lnTo>
                <a:lnTo>
                  <a:pt x="275772" y="11214"/>
                </a:lnTo>
                <a:lnTo>
                  <a:pt x="291012" y="6843"/>
                </a:lnTo>
                <a:lnTo>
                  <a:pt x="321492" y="6843"/>
                </a:lnTo>
                <a:lnTo>
                  <a:pt x="336732" y="15966"/>
                </a:lnTo>
                <a:lnTo>
                  <a:pt x="351210" y="12734"/>
                </a:lnTo>
                <a:lnTo>
                  <a:pt x="367593" y="0"/>
                </a:lnTo>
                <a:lnTo>
                  <a:pt x="368426" y="121652"/>
                </a:lnTo>
                <a:lnTo>
                  <a:pt x="0" y="121652"/>
                </a:lnTo>
                <a:close/>
              </a:path>
            </a:pathLst>
          </a:custGeom>
          <a:solidFill>
            <a:srgbClr val="00CEF6">
              <a:alpha val="73460"/>
            </a:srgbClr>
          </a:solidFill>
          <a:ln>
            <a:noFill/>
          </a:ln>
        </p:spPr>
      </p:sp>
      <p:sp>
        <p:nvSpPr>
          <p:cNvPr id="36" name="Google Shape;36;p2"/>
          <p:cNvSpPr/>
          <p:nvPr/>
        </p:nvSpPr>
        <p:spPr>
          <a:xfrm rot="8100000">
            <a:off x="1847981" y="1814569"/>
            <a:ext cx="122612" cy="122612"/>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 name="Google Shape;37;p2"/>
          <p:cNvSpPr/>
          <p:nvPr/>
        </p:nvSpPr>
        <p:spPr>
          <a:xfrm rot="8100000">
            <a:off x="6038981" y="2098419"/>
            <a:ext cx="122612" cy="122612"/>
          </a:xfrm>
          <a:prstGeom prst="teardrop">
            <a:avLst>
              <a:gd name="adj" fmla="val 10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 name="Google Shape;38;p2"/>
          <p:cNvSpPr/>
          <p:nvPr/>
        </p:nvSpPr>
        <p:spPr>
          <a:xfrm rot="8100000">
            <a:off x="7181981" y="2131769"/>
            <a:ext cx="122612" cy="122612"/>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39" name="Google Shape;39;p2"/>
          <p:cNvGrpSpPr/>
          <p:nvPr/>
        </p:nvGrpSpPr>
        <p:grpSpPr>
          <a:xfrm>
            <a:off x="-9525" y="2024075"/>
            <a:ext cx="9167825" cy="595300"/>
            <a:chOff x="-9525" y="4462475"/>
            <a:chExt cx="9167825" cy="595300"/>
          </a:xfrm>
        </p:grpSpPr>
        <p:sp>
          <p:nvSpPr>
            <p:cNvPr id="40" name="Google Shape;40;p2"/>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chemeClr val="accent2"/>
              </a:solidFill>
              <a:prstDash val="solid"/>
              <a:round/>
              <a:headEnd type="none" w="med" len="med"/>
              <a:tailEnd type="none" w="med" len="med"/>
            </a:ln>
          </p:spPr>
        </p:sp>
        <p:sp>
          <p:nvSpPr>
            <p:cNvPr id="41" name="Google Shape;41;p2"/>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chemeClr val="accent2"/>
              </a:solidFill>
              <a:prstDash val="solid"/>
              <a:round/>
              <a:headEnd type="none" w="med" len="med"/>
              <a:tailEnd type="none" w="med" len="med"/>
            </a:ln>
          </p:spPr>
        </p:sp>
        <p:sp>
          <p:nvSpPr>
            <p:cNvPr id="42" name="Google Shape;42;p2"/>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chemeClr val="accent2"/>
              </a:solidFill>
              <a:prstDash val="solid"/>
              <a:round/>
              <a:headEnd type="none" w="med" len="med"/>
              <a:tailEnd type="none" w="med" len="med"/>
            </a:ln>
          </p:spPr>
        </p:sp>
      </p:grpSp>
      <p:grpSp>
        <p:nvGrpSpPr>
          <p:cNvPr id="43" name="Google Shape;43;p2"/>
          <p:cNvGrpSpPr/>
          <p:nvPr/>
        </p:nvGrpSpPr>
        <p:grpSpPr>
          <a:xfrm>
            <a:off x="-42837" y="2005088"/>
            <a:ext cx="9229575" cy="642787"/>
            <a:chOff x="-42837" y="4443488"/>
            <a:chExt cx="9229575" cy="642787"/>
          </a:xfrm>
        </p:grpSpPr>
        <p:sp>
          <p:nvSpPr>
            <p:cNvPr id="44" name="Google Shape;44;p2"/>
            <p:cNvSpPr/>
            <p:nvPr/>
          </p:nvSpPr>
          <p:spPr>
            <a:xfrm>
              <a:off x="1114450" y="49006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 name="Google Shape;45;p2"/>
            <p:cNvSpPr/>
            <p:nvPr/>
          </p:nvSpPr>
          <p:spPr>
            <a:xfrm>
              <a:off x="1495450" y="502927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 name="Google Shape;46;p2"/>
            <p:cNvSpPr/>
            <p:nvPr/>
          </p:nvSpPr>
          <p:spPr>
            <a:xfrm>
              <a:off x="733450" y="49721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 name="Google Shape;47;p2"/>
            <p:cNvSpPr/>
            <p:nvPr/>
          </p:nvSpPr>
          <p:spPr>
            <a:xfrm>
              <a:off x="352450" y="49626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 name="Google Shape;48;p2"/>
            <p:cNvSpPr/>
            <p:nvPr/>
          </p:nvSpPr>
          <p:spPr>
            <a:xfrm>
              <a:off x="-42837" y="46054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 name="Google Shape;49;p2"/>
            <p:cNvSpPr/>
            <p:nvPr/>
          </p:nvSpPr>
          <p:spPr>
            <a:xfrm>
              <a:off x="1876450" y="48340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 name="Google Shape;50;p2"/>
            <p:cNvSpPr/>
            <p:nvPr/>
          </p:nvSpPr>
          <p:spPr>
            <a:xfrm>
              <a:off x="2257450" y="48292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 name="Google Shape;51;p2"/>
            <p:cNvSpPr/>
            <p:nvPr/>
          </p:nvSpPr>
          <p:spPr>
            <a:xfrm>
              <a:off x="2638450" y="454826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 name="Google Shape;52;p2"/>
            <p:cNvSpPr/>
            <p:nvPr/>
          </p:nvSpPr>
          <p:spPr>
            <a:xfrm>
              <a:off x="3019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 name="Google Shape;53;p2"/>
            <p:cNvSpPr/>
            <p:nvPr/>
          </p:nvSpPr>
          <p:spPr>
            <a:xfrm>
              <a:off x="3400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 name="Google Shape;54;p2"/>
            <p:cNvSpPr/>
            <p:nvPr/>
          </p:nvSpPr>
          <p:spPr>
            <a:xfrm>
              <a:off x="3781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 name="Google Shape;55;p2"/>
            <p:cNvSpPr/>
            <p:nvPr/>
          </p:nvSpPr>
          <p:spPr>
            <a:xfrm>
              <a:off x="4162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 name="Google Shape;56;p2"/>
            <p:cNvSpPr/>
            <p:nvPr/>
          </p:nvSpPr>
          <p:spPr>
            <a:xfrm>
              <a:off x="4543450" y="46673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 name="Google Shape;57;p2"/>
            <p:cNvSpPr/>
            <p:nvPr/>
          </p:nvSpPr>
          <p:spPr>
            <a:xfrm>
              <a:off x="4924450" y="45435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 name="Google Shape;58;p2"/>
            <p:cNvSpPr/>
            <p:nvPr/>
          </p:nvSpPr>
          <p:spPr>
            <a:xfrm>
              <a:off x="5305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 name="Google Shape;59;p2"/>
            <p:cNvSpPr/>
            <p:nvPr/>
          </p:nvSpPr>
          <p:spPr>
            <a:xfrm>
              <a:off x="5686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 name="Google Shape;60;p2"/>
            <p:cNvSpPr/>
            <p:nvPr/>
          </p:nvSpPr>
          <p:spPr>
            <a:xfrm>
              <a:off x="6067450" y="48483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 name="Google Shape;61;p2"/>
            <p:cNvSpPr/>
            <p:nvPr/>
          </p:nvSpPr>
          <p:spPr>
            <a:xfrm>
              <a:off x="6448450" y="47292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 name="Google Shape;62;p2"/>
            <p:cNvSpPr/>
            <p:nvPr/>
          </p:nvSpPr>
          <p:spPr>
            <a:xfrm>
              <a:off x="6829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 name="Google Shape;63;p2"/>
            <p:cNvSpPr/>
            <p:nvPr/>
          </p:nvSpPr>
          <p:spPr>
            <a:xfrm>
              <a:off x="7210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 name="Google Shape;64;p2"/>
            <p:cNvSpPr/>
            <p:nvPr/>
          </p:nvSpPr>
          <p:spPr>
            <a:xfrm>
              <a:off x="7591450" y="44434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 name="Google Shape;65;p2"/>
            <p:cNvSpPr/>
            <p:nvPr/>
          </p:nvSpPr>
          <p:spPr>
            <a:xfrm>
              <a:off x="7972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 name="Google Shape;66;p2"/>
            <p:cNvSpPr/>
            <p:nvPr/>
          </p:nvSpPr>
          <p:spPr>
            <a:xfrm>
              <a:off x="8353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 name="Google Shape;67;p2"/>
            <p:cNvSpPr/>
            <p:nvPr/>
          </p:nvSpPr>
          <p:spPr>
            <a:xfrm>
              <a:off x="8734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 name="Google Shape;68;p2"/>
            <p:cNvSpPr/>
            <p:nvPr/>
          </p:nvSpPr>
          <p:spPr>
            <a:xfrm>
              <a:off x="9129738" y="48673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69" name="Google Shape;69;p2"/>
          <p:cNvSpPr/>
          <p:nvPr/>
        </p:nvSpPr>
        <p:spPr>
          <a:xfrm>
            <a:off x="2990700" y="214780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 name="Google Shape;70;p2"/>
          <p:cNvSpPr/>
          <p:nvPr/>
        </p:nvSpPr>
        <p:spPr>
          <a:xfrm>
            <a:off x="1085700" y="243355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 name="Google Shape;71;p2"/>
          <p:cNvSpPr/>
          <p:nvPr/>
        </p:nvSpPr>
        <p:spPr>
          <a:xfrm>
            <a:off x="4895700" y="2077632"/>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 name="Google Shape;72;p2"/>
          <p:cNvSpPr/>
          <p:nvPr/>
        </p:nvSpPr>
        <p:spPr>
          <a:xfrm rot="8100000">
            <a:off x="8699949" y="1890769"/>
            <a:ext cx="122612" cy="122612"/>
          </a:xfrm>
          <a:prstGeom prst="teardrop">
            <a:avLst>
              <a:gd name="adj" fmla="val 10000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 name="Google Shape;73;p2"/>
          <p:cNvSpPr txBox="1">
            <a:spLocks noGrp="1"/>
          </p:cNvSpPr>
          <p:nvPr>
            <p:ph type="ctrTitle"/>
          </p:nvPr>
        </p:nvSpPr>
        <p:spPr>
          <a:xfrm>
            <a:off x="2847975" y="3363425"/>
            <a:ext cx="5610300" cy="1159800"/>
          </a:xfrm>
          <a:prstGeom prst="rect">
            <a:avLst/>
          </a:prstGeom>
        </p:spPr>
        <p:txBody>
          <a:bodyPr spcFirstLastPara="1" wrap="square" lIns="91425" tIns="91425" rIns="91425" bIns="91425" anchor="ctr" anchorCtr="0">
            <a:noAutofit/>
          </a:bodyPr>
          <a:lstStyle>
            <a:lvl1pPr lvl="0" algn="r">
              <a:spcBef>
                <a:spcPts val="0"/>
              </a:spcBef>
              <a:spcAft>
                <a:spcPts val="0"/>
              </a:spcAft>
              <a:buClr>
                <a:srgbClr val="FFFFFF"/>
              </a:buClr>
              <a:buSzPts val="4800"/>
              <a:buNone/>
              <a:defRPr sz="4800">
                <a:solidFill>
                  <a:srgbClr val="FFFFFF"/>
                </a:solidFill>
              </a:defRPr>
            </a:lvl1pPr>
            <a:lvl2pPr lvl="1" algn="r">
              <a:spcBef>
                <a:spcPts val="0"/>
              </a:spcBef>
              <a:spcAft>
                <a:spcPts val="0"/>
              </a:spcAft>
              <a:buClr>
                <a:srgbClr val="FFFFFF"/>
              </a:buClr>
              <a:buSzPts val="4800"/>
              <a:buNone/>
              <a:defRPr sz="4800">
                <a:solidFill>
                  <a:srgbClr val="FFFFFF"/>
                </a:solidFill>
              </a:defRPr>
            </a:lvl2pPr>
            <a:lvl3pPr lvl="2" algn="r">
              <a:spcBef>
                <a:spcPts val="0"/>
              </a:spcBef>
              <a:spcAft>
                <a:spcPts val="0"/>
              </a:spcAft>
              <a:buClr>
                <a:srgbClr val="FFFFFF"/>
              </a:buClr>
              <a:buSzPts val="4800"/>
              <a:buNone/>
              <a:defRPr sz="4800">
                <a:solidFill>
                  <a:srgbClr val="FFFFFF"/>
                </a:solidFill>
              </a:defRPr>
            </a:lvl3pPr>
            <a:lvl4pPr lvl="3" algn="r">
              <a:spcBef>
                <a:spcPts val="0"/>
              </a:spcBef>
              <a:spcAft>
                <a:spcPts val="0"/>
              </a:spcAft>
              <a:buClr>
                <a:srgbClr val="FFFFFF"/>
              </a:buClr>
              <a:buSzPts val="4800"/>
              <a:buNone/>
              <a:defRPr sz="4800">
                <a:solidFill>
                  <a:srgbClr val="FFFFFF"/>
                </a:solidFill>
              </a:defRPr>
            </a:lvl4pPr>
            <a:lvl5pPr lvl="4" algn="r">
              <a:spcBef>
                <a:spcPts val="0"/>
              </a:spcBef>
              <a:spcAft>
                <a:spcPts val="0"/>
              </a:spcAft>
              <a:buClr>
                <a:srgbClr val="FFFFFF"/>
              </a:buClr>
              <a:buSzPts val="4800"/>
              <a:buNone/>
              <a:defRPr sz="4800">
                <a:solidFill>
                  <a:srgbClr val="FFFFFF"/>
                </a:solidFill>
              </a:defRPr>
            </a:lvl5pPr>
            <a:lvl6pPr lvl="5" algn="r">
              <a:spcBef>
                <a:spcPts val="0"/>
              </a:spcBef>
              <a:spcAft>
                <a:spcPts val="0"/>
              </a:spcAft>
              <a:buClr>
                <a:srgbClr val="FFFFFF"/>
              </a:buClr>
              <a:buSzPts val="4800"/>
              <a:buNone/>
              <a:defRPr sz="4800">
                <a:solidFill>
                  <a:srgbClr val="FFFFFF"/>
                </a:solidFill>
              </a:defRPr>
            </a:lvl6pPr>
            <a:lvl7pPr lvl="6" algn="r">
              <a:spcBef>
                <a:spcPts val="0"/>
              </a:spcBef>
              <a:spcAft>
                <a:spcPts val="0"/>
              </a:spcAft>
              <a:buClr>
                <a:srgbClr val="FFFFFF"/>
              </a:buClr>
              <a:buSzPts val="4800"/>
              <a:buNone/>
              <a:defRPr sz="4800">
                <a:solidFill>
                  <a:srgbClr val="FFFFFF"/>
                </a:solidFill>
              </a:defRPr>
            </a:lvl7pPr>
            <a:lvl8pPr lvl="7" algn="r">
              <a:spcBef>
                <a:spcPts val="0"/>
              </a:spcBef>
              <a:spcAft>
                <a:spcPts val="0"/>
              </a:spcAft>
              <a:buClr>
                <a:srgbClr val="FFFFFF"/>
              </a:buClr>
              <a:buSzPts val="4800"/>
              <a:buNone/>
              <a:defRPr sz="4800">
                <a:solidFill>
                  <a:srgbClr val="FFFFFF"/>
                </a:solidFill>
              </a:defRPr>
            </a:lvl8pPr>
            <a:lvl9pPr lvl="8" algn="r">
              <a:spcBef>
                <a:spcPts val="0"/>
              </a:spcBef>
              <a:spcAft>
                <a:spcPts val="0"/>
              </a:spcAft>
              <a:buClr>
                <a:srgbClr val="FFFFFF"/>
              </a:buClr>
              <a:buSzPts val="4800"/>
              <a:buNone/>
              <a:defRPr sz="4800">
                <a:solidFill>
                  <a:srgbClr val="FFFFFF"/>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ompletely blank">
  <p:cSld name="BLANK_1">
    <p:spTree>
      <p:nvGrpSpPr>
        <p:cNvPr id="1" name="Shape 458"/>
        <p:cNvGrpSpPr/>
        <p:nvPr/>
      </p:nvGrpSpPr>
      <p:grpSpPr>
        <a:xfrm>
          <a:off x="0" y="0"/>
          <a:ext cx="0" cy="0"/>
          <a:chOff x="0" y="0"/>
          <a:chExt cx="0" cy="0"/>
        </a:xfrm>
      </p:grpSpPr>
      <p:sp>
        <p:nvSpPr>
          <p:cNvPr id="459" name="Google Shape;459;p12"/>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7D3AE7-04E4-418C-BC82-F4449E0D13E7}"/>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AC7D68F8-0C89-4F63-B6D8-A01B2C79CAB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7A0D0F3-18E1-4B13-ABDB-38AF0700CA85}"/>
              </a:ext>
            </a:extLst>
          </p:cNvPr>
          <p:cNvSpPr>
            <a:spLocks noGrp="1"/>
          </p:cNvSpPr>
          <p:nvPr>
            <p:ph type="dt" sz="half" idx="10"/>
          </p:nvPr>
        </p:nvSpPr>
        <p:spPr/>
        <p:txBody>
          <a:bodyPr/>
          <a:lstStyle>
            <a:lvl1pPr>
              <a:defRPr/>
            </a:lvl1pPr>
          </a:lstStyle>
          <a:p>
            <a:r>
              <a:rPr lang="en-US" altLang="en-US"/>
              <a:t>Basic Biostat</a:t>
            </a:r>
          </a:p>
        </p:txBody>
      </p:sp>
      <p:sp>
        <p:nvSpPr>
          <p:cNvPr id="5" name="Footer Placeholder 4">
            <a:extLst>
              <a:ext uri="{FF2B5EF4-FFF2-40B4-BE49-F238E27FC236}">
                <a16:creationId xmlns:a16="http://schemas.microsoft.com/office/drawing/2014/main" id="{C4420E2A-86DF-414B-91ED-C05ACB4D9538}"/>
              </a:ext>
            </a:extLst>
          </p:cNvPr>
          <p:cNvSpPr>
            <a:spLocks noGrp="1"/>
          </p:cNvSpPr>
          <p:nvPr>
            <p:ph type="ftr" sz="quarter" idx="11"/>
          </p:nvPr>
        </p:nvSpPr>
        <p:spPr/>
        <p:txBody>
          <a:bodyPr/>
          <a:lstStyle>
            <a:lvl1pPr>
              <a:defRPr/>
            </a:lvl1pPr>
          </a:lstStyle>
          <a:p>
            <a:r>
              <a:rPr lang="en-US" altLang="en-US"/>
              <a:t>15: Multiple Linear Regression</a:t>
            </a:r>
          </a:p>
        </p:txBody>
      </p:sp>
      <p:sp>
        <p:nvSpPr>
          <p:cNvPr id="6" name="Slide Number Placeholder 5">
            <a:extLst>
              <a:ext uri="{FF2B5EF4-FFF2-40B4-BE49-F238E27FC236}">
                <a16:creationId xmlns:a16="http://schemas.microsoft.com/office/drawing/2014/main" id="{CF373A4F-A104-495C-A26A-47E058A5D53E}"/>
              </a:ext>
            </a:extLst>
          </p:cNvPr>
          <p:cNvSpPr>
            <a:spLocks noGrp="1"/>
          </p:cNvSpPr>
          <p:nvPr>
            <p:ph type="sldNum" sz="quarter" idx="12"/>
          </p:nvPr>
        </p:nvSpPr>
        <p:spPr/>
        <p:txBody>
          <a:bodyPr/>
          <a:lstStyle>
            <a:lvl1pPr>
              <a:defRPr/>
            </a:lvl1pPr>
          </a:lstStyle>
          <a:p>
            <a:fld id="{83DC7DD7-6CF1-46F3-93CC-356B31BB1D6F}" type="slidenum">
              <a:rPr lang="en-US" altLang="en-US"/>
              <a:pPr/>
              <a:t>‹#›</a:t>
            </a:fld>
            <a:endParaRPr lang="en-US" altLang="en-US"/>
          </a:p>
        </p:txBody>
      </p:sp>
    </p:spTree>
    <p:extLst>
      <p:ext uri="{BB962C8B-B14F-4D97-AF65-F5344CB8AC3E}">
        <p14:creationId xmlns:p14="http://schemas.microsoft.com/office/powerpoint/2010/main" val="288470485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OverObj">
  <p:cSld name="Title and Text Over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74260B-6174-49F4-9B34-D5C0F46BAB1C}"/>
              </a:ext>
            </a:extLst>
          </p:cNvPr>
          <p:cNvSpPr>
            <a:spLocks noGrp="1"/>
          </p:cNvSpPr>
          <p:nvPr>
            <p:ph type="title"/>
          </p:nvPr>
        </p:nvSpPr>
        <p:spPr>
          <a:xfrm>
            <a:off x="457200" y="205979"/>
            <a:ext cx="8229600" cy="857250"/>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80C17548-4D6B-43F6-87E4-B7C44CCE6E67}"/>
              </a:ext>
            </a:extLst>
          </p:cNvPr>
          <p:cNvSpPr>
            <a:spLocks noGrp="1"/>
          </p:cNvSpPr>
          <p:nvPr>
            <p:ph type="body" sz="half" idx="1"/>
          </p:nvPr>
        </p:nvSpPr>
        <p:spPr>
          <a:xfrm>
            <a:off x="457200" y="1200150"/>
            <a:ext cx="8229600" cy="163949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52382347-8D2D-4932-9646-98F89078BC96}"/>
              </a:ext>
            </a:extLst>
          </p:cNvPr>
          <p:cNvSpPr>
            <a:spLocks noGrp="1"/>
          </p:cNvSpPr>
          <p:nvPr>
            <p:ph sz="half" idx="2"/>
          </p:nvPr>
        </p:nvSpPr>
        <p:spPr>
          <a:xfrm>
            <a:off x="457200" y="2953942"/>
            <a:ext cx="8229600" cy="16406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4E20A66A-17EF-49C3-8941-EE02E4D448BE}"/>
              </a:ext>
            </a:extLst>
          </p:cNvPr>
          <p:cNvSpPr>
            <a:spLocks noGrp="1"/>
          </p:cNvSpPr>
          <p:nvPr>
            <p:ph type="dt" sz="half" idx="10"/>
          </p:nvPr>
        </p:nvSpPr>
        <p:spPr>
          <a:xfrm>
            <a:off x="457200" y="4683919"/>
            <a:ext cx="2133600" cy="357188"/>
          </a:xfrm>
        </p:spPr>
        <p:txBody>
          <a:bodyPr/>
          <a:lstStyle>
            <a:lvl1pPr>
              <a:defRPr/>
            </a:lvl1pPr>
          </a:lstStyle>
          <a:p>
            <a:r>
              <a:rPr lang="en-US" altLang="en-US"/>
              <a:t>Basic Biostat</a:t>
            </a:r>
          </a:p>
        </p:txBody>
      </p:sp>
      <p:sp>
        <p:nvSpPr>
          <p:cNvPr id="6" name="Footer Placeholder 5">
            <a:extLst>
              <a:ext uri="{FF2B5EF4-FFF2-40B4-BE49-F238E27FC236}">
                <a16:creationId xmlns:a16="http://schemas.microsoft.com/office/drawing/2014/main" id="{1FC5695B-D235-4003-86AB-D80D61D8FAAB}"/>
              </a:ext>
            </a:extLst>
          </p:cNvPr>
          <p:cNvSpPr>
            <a:spLocks noGrp="1"/>
          </p:cNvSpPr>
          <p:nvPr>
            <p:ph type="ftr" sz="quarter" idx="11"/>
          </p:nvPr>
        </p:nvSpPr>
        <p:spPr>
          <a:xfrm>
            <a:off x="3124200" y="4683919"/>
            <a:ext cx="2895600" cy="357188"/>
          </a:xfrm>
        </p:spPr>
        <p:txBody>
          <a:bodyPr/>
          <a:lstStyle>
            <a:lvl1pPr>
              <a:defRPr/>
            </a:lvl1pPr>
          </a:lstStyle>
          <a:p>
            <a:r>
              <a:rPr lang="en-US" altLang="en-US"/>
              <a:t>15: Multiple Linear Regression</a:t>
            </a:r>
          </a:p>
        </p:txBody>
      </p:sp>
      <p:sp>
        <p:nvSpPr>
          <p:cNvPr id="7" name="Slide Number Placeholder 6">
            <a:extLst>
              <a:ext uri="{FF2B5EF4-FFF2-40B4-BE49-F238E27FC236}">
                <a16:creationId xmlns:a16="http://schemas.microsoft.com/office/drawing/2014/main" id="{E9DAF2CA-5EB6-4C02-86D5-3DDDA3F6A0D4}"/>
              </a:ext>
            </a:extLst>
          </p:cNvPr>
          <p:cNvSpPr>
            <a:spLocks noGrp="1"/>
          </p:cNvSpPr>
          <p:nvPr>
            <p:ph type="sldNum" sz="quarter" idx="12"/>
          </p:nvPr>
        </p:nvSpPr>
        <p:spPr>
          <a:xfrm>
            <a:off x="6553200" y="4683919"/>
            <a:ext cx="2133600" cy="357188"/>
          </a:xfrm>
        </p:spPr>
        <p:txBody>
          <a:bodyPr/>
          <a:lstStyle>
            <a:lvl1pPr>
              <a:defRPr/>
            </a:lvl1pPr>
          </a:lstStyle>
          <a:p>
            <a:fld id="{F8F89FF8-A4FB-4178-9345-0F239A96630F}" type="slidenum">
              <a:rPr lang="en-US" altLang="en-US"/>
              <a:pPr/>
              <a:t>‹#›</a:t>
            </a:fld>
            <a:endParaRPr lang="en-US" altLang="en-US"/>
          </a:p>
        </p:txBody>
      </p:sp>
    </p:spTree>
    <p:extLst>
      <p:ext uri="{BB962C8B-B14F-4D97-AF65-F5344CB8AC3E}">
        <p14:creationId xmlns:p14="http://schemas.microsoft.com/office/powerpoint/2010/main" val="16515599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74"/>
        <p:cNvGrpSpPr/>
        <p:nvPr/>
      </p:nvGrpSpPr>
      <p:grpSpPr>
        <a:xfrm>
          <a:off x="0" y="0"/>
          <a:ext cx="0" cy="0"/>
          <a:chOff x="0" y="0"/>
          <a:chExt cx="0" cy="0"/>
        </a:xfrm>
      </p:grpSpPr>
      <p:sp>
        <p:nvSpPr>
          <p:cNvPr id="75" name="Google Shape;75;p3"/>
          <p:cNvSpPr/>
          <p:nvPr/>
        </p:nvSpPr>
        <p:spPr>
          <a:xfrm>
            <a:off x="-26775" y="2008375"/>
            <a:ext cx="9210650" cy="3172625"/>
          </a:xfrm>
          <a:custGeom>
            <a:avLst/>
            <a:gdLst/>
            <a:ahLst/>
            <a:cxnLst/>
            <a:rect l="l" t="t" r="r" b="b"/>
            <a:pathLst>
              <a:path w="368426" h="126905" extrusionOk="0">
                <a:moveTo>
                  <a:pt x="309" y="263"/>
                </a:moveTo>
                <a:lnTo>
                  <a:pt x="16502" y="11294"/>
                </a:lnTo>
                <a:lnTo>
                  <a:pt x="31551" y="5122"/>
                </a:lnTo>
                <a:lnTo>
                  <a:pt x="62412" y="4991"/>
                </a:lnTo>
                <a:lnTo>
                  <a:pt x="77652" y="0"/>
                </a:lnTo>
                <a:lnTo>
                  <a:pt x="92892" y="13527"/>
                </a:lnTo>
                <a:lnTo>
                  <a:pt x="107942" y="21276"/>
                </a:lnTo>
                <a:lnTo>
                  <a:pt x="122991" y="21145"/>
                </a:lnTo>
                <a:lnTo>
                  <a:pt x="138993" y="10375"/>
                </a:lnTo>
                <a:lnTo>
                  <a:pt x="154043" y="7880"/>
                </a:lnTo>
                <a:lnTo>
                  <a:pt x="168711" y="2349"/>
                </a:lnTo>
                <a:lnTo>
                  <a:pt x="184332" y="14841"/>
                </a:lnTo>
                <a:lnTo>
                  <a:pt x="199572" y="15274"/>
                </a:lnTo>
                <a:lnTo>
                  <a:pt x="214622" y="25085"/>
                </a:lnTo>
                <a:lnTo>
                  <a:pt x="230052" y="25085"/>
                </a:lnTo>
                <a:lnTo>
                  <a:pt x="246054" y="20094"/>
                </a:lnTo>
                <a:lnTo>
                  <a:pt x="261104" y="20094"/>
                </a:lnTo>
                <a:lnTo>
                  <a:pt x="275391" y="11426"/>
                </a:lnTo>
                <a:lnTo>
                  <a:pt x="291584" y="16810"/>
                </a:lnTo>
                <a:lnTo>
                  <a:pt x="305871" y="8143"/>
                </a:lnTo>
                <a:lnTo>
                  <a:pt x="336732" y="8012"/>
                </a:lnTo>
                <a:lnTo>
                  <a:pt x="351782" y="11294"/>
                </a:lnTo>
                <a:lnTo>
                  <a:pt x="367593" y="2758"/>
                </a:lnTo>
                <a:lnTo>
                  <a:pt x="368426" y="126905"/>
                </a:lnTo>
                <a:lnTo>
                  <a:pt x="0" y="126369"/>
                </a:lnTo>
                <a:close/>
              </a:path>
            </a:pathLst>
          </a:custGeom>
          <a:solidFill>
            <a:schemeClr val="accent5"/>
          </a:solidFill>
          <a:ln>
            <a:noFill/>
          </a:ln>
        </p:spPr>
      </p:sp>
      <p:sp>
        <p:nvSpPr>
          <p:cNvPr id="76" name="Google Shape;76;p3"/>
          <p:cNvSpPr/>
          <p:nvPr/>
        </p:nvSpPr>
        <p:spPr>
          <a:xfrm>
            <a:off x="-26775" y="2139700"/>
            <a:ext cx="9210650" cy="3041300"/>
          </a:xfrm>
          <a:custGeom>
            <a:avLst/>
            <a:gdLst/>
            <a:ahLst/>
            <a:cxnLst/>
            <a:rect l="l" t="t" r="r" b="b"/>
            <a:pathLst>
              <a:path w="368426" h="121652" extrusionOk="0">
                <a:moveTo>
                  <a:pt x="309" y="5516"/>
                </a:moveTo>
                <a:lnTo>
                  <a:pt x="16692" y="11214"/>
                </a:lnTo>
                <a:lnTo>
                  <a:pt x="47172" y="11214"/>
                </a:lnTo>
                <a:lnTo>
                  <a:pt x="62412" y="6843"/>
                </a:lnTo>
                <a:lnTo>
                  <a:pt x="77652" y="16156"/>
                </a:lnTo>
                <a:lnTo>
                  <a:pt x="92892" y="16156"/>
                </a:lnTo>
                <a:lnTo>
                  <a:pt x="107370" y="11214"/>
                </a:lnTo>
                <a:lnTo>
                  <a:pt x="122610" y="8173"/>
                </a:lnTo>
                <a:lnTo>
                  <a:pt x="138612" y="8173"/>
                </a:lnTo>
                <a:lnTo>
                  <a:pt x="153852" y="10834"/>
                </a:lnTo>
                <a:lnTo>
                  <a:pt x="168711" y="7603"/>
                </a:lnTo>
                <a:lnTo>
                  <a:pt x="183951" y="12734"/>
                </a:lnTo>
                <a:lnTo>
                  <a:pt x="199572" y="20527"/>
                </a:lnTo>
                <a:lnTo>
                  <a:pt x="214050" y="15205"/>
                </a:lnTo>
                <a:lnTo>
                  <a:pt x="229671" y="15205"/>
                </a:lnTo>
                <a:lnTo>
                  <a:pt x="245292" y="5892"/>
                </a:lnTo>
                <a:lnTo>
                  <a:pt x="260532" y="11214"/>
                </a:lnTo>
                <a:lnTo>
                  <a:pt x="275772" y="11214"/>
                </a:lnTo>
                <a:lnTo>
                  <a:pt x="291012" y="6843"/>
                </a:lnTo>
                <a:lnTo>
                  <a:pt x="321492" y="6843"/>
                </a:lnTo>
                <a:lnTo>
                  <a:pt x="336732" y="15966"/>
                </a:lnTo>
                <a:lnTo>
                  <a:pt x="351210" y="12734"/>
                </a:lnTo>
                <a:lnTo>
                  <a:pt x="367593" y="0"/>
                </a:lnTo>
                <a:lnTo>
                  <a:pt x="368426" y="121652"/>
                </a:lnTo>
                <a:lnTo>
                  <a:pt x="0" y="121652"/>
                </a:lnTo>
                <a:close/>
              </a:path>
            </a:pathLst>
          </a:custGeom>
          <a:solidFill>
            <a:srgbClr val="00CEF6">
              <a:alpha val="73460"/>
            </a:srgbClr>
          </a:solidFill>
          <a:ln>
            <a:noFill/>
          </a:ln>
        </p:spPr>
      </p:sp>
      <p:sp>
        <p:nvSpPr>
          <p:cNvPr id="77" name="Google Shape;77;p3"/>
          <p:cNvSpPr/>
          <p:nvPr/>
        </p:nvSpPr>
        <p:spPr>
          <a:xfrm rot="8100000">
            <a:off x="1847981" y="1814569"/>
            <a:ext cx="122612" cy="122612"/>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 name="Google Shape;78;p3"/>
          <p:cNvSpPr/>
          <p:nvPr/>
        </p:nvSpPr>
        <p:spPr>
          <a:xfrm rot="8100000">
            <a:off x="6038981" y="2098419"/>
            <a:ext cx="122612" cy="122612"/>
          </a:xfrm>
          <a:prstGeom prst="teardrop">
            <a:avLst>
              <a:gd name="adj" fmla="val 10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 name="Google Shape;79;p3"/>
          <p:cNvSpPr/>
          <p:nvPr/>
        </p:nvSpPr>
        <p:spPr>
          <a:xfrm rot="8100000">
            <a:off x="7181981" y="2131769"/>
            <a:ext cx="122612" cy="122612"/>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80" name="Google Shape;80;p3"/>
          <p:cNvGrpSpPr/>
          <p:nvPr/>
        </p:nvGrpSpPr>
        <p:grpSpPr>
          <a:xfrm>
            <a:off x="-9525" y="2024075"/>
            <a:ext cx="9167825" cy="595300"/>
            <a:chOff x="-9525" y="4462475"/>
            <a:chExt cx="9167825" cy="595300"/>
          </a:xfrm>
        </p:grpSpPr>
        <p:sp>
          <p:nvSpPr>
            <p:cNvPr id="81" name="Google Shape;81;p3"/>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rgbClr val="3C78D8"/>
              </a:solidFill>
              <a:prstDash val="solid"/>
              <a:round/>
              <a:headEnd type="none" w="med" len="med"/>
              <a:tailEnd type="none" w="med" len="med"/>
            </a:ln>
          </p:spPr>
        </p:sp>
        <p:sp>
          <p:nvSpPr>
            <p:cNvPr id="82" name="Google Shape;82;p3"/>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rgbClr val="3C78D8"/>
              </a:solidFill>
              <a:prstDash val="solid"/>
              <a:round/>
              <a:headEnd type="none" w="med" len="med"/>
              <a:tailEnd type="none" w="med" len="med"/>
            </a:ln>
          </p:spPr>
        </p:sp>
        <p:sp>
          <p:nvSpPr>
            <p:cNvPr id="83" name="Google Shape;83;p3"/>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rgbClr val="3C78D8"/>
              </a:solidFill>
              <a:prstDash val="solid"/>
              <a:round/>
              <a:headEnd type="none" w="med" len="med"/>
              <a:tailEnd type="none" w="med" len="med"/>
            </a:ln>
          </p:spPr>
        </p:sp>
      </p:grpSp>
      <p:grpSp>
        <p:nvGrpSpPr>
          <p:cNvPr id="84" name="Google Shape;84;p3"/>
          <p:cNvGrpSpPr/>
          <p:nvPr/>
        </p:nvGrpSpPr>
        <p:grpSpPr>
          <a:xfrm>
            <a:off x="-42837" y="2005088"/>
            <a:ext cx="9229575" cy="642787"/>
            <a:chOff x="-42837" y="4443488"/>
            <a:chExt cx="9229575" cy="642787"/>
          </a:xfrm>
        </p:grpSpPr>
        <p:sp>
          <p:nvSpPr>
            <p:cNvPr id="85" name="Google Shape;85;p3"/>
            <p:cNvSpPr/>
            <p:nvPr/>
          </p:nvSpPr>
          <p:spPr>
            <a:xfrm>
              <a:off x="1114450" y="49006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 name="Google Shape;86;p3"/>
            <p:cNvSpPr/>
            <p:nvPr/>
          </p:nvSpPr>
          <p:spPr>
            <a:xfrm>
              <a:off x="1495450" y="5029275"/>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 name="Google Shape;87;p3"/>
            <p:cNvSpPr/>
            <p:nvPr/>
          </p:nvSpPr>
          <p:spPr>
            <a:xfrm>
              <a:off x="733450" y="4972125"/>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 name="Google Shape;88;p3"/>
            <p:cNvSpPr/>
            <p:nvPr/>
          </p:nvSpPr>
          <p:spPr>
            <a:xfrm>
              <a:off x="352450" y="49626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 name="Google Shape;89;p3"/>
            <p:cNvSpPr/>
            <p:nvPr/>
          </p:nvSpPr>
          <p:spPr>
            <a:xfrm>
              <a:off x="-42837" y="46054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 name="Google Shape;90;p3"/>
            <p:cNvSpPr/>
            <p:nvPr/>
          </p:nvSpPr>
          <p:spPr>
            <a:xfrm>
              <a:off x="1876450" y="48340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 name="Google Shape;91;p3"/>
            <p:cNvSpPr/>
            <p:nvPr/>
          </p:nvSpPr>
          <p:spPr>
            <a:xfrm>
              <a:off x="2257450" y="482925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 name="Google Shape;92;p3"/>
            <p:cNvSpPr/>
            <p:nvPr/>
          </p:nvSpPr>
          <p:spPr>
            <a:xfrm>
              <a:off x="2638450" y="454826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 name="Google Shape;93;p3"/>
            <p:cNvSpPr/>
            <p:nvPr/>
          </p:nvSpPr>
          <p:spPr>
            <a:xfrm>
              <a:off x="3019450" y="461493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 name="Google Shape;94;p3"/>
            <p:cNvSpPr/>
            <p:nvPr/>
          </p:nvSpPr>
          <p:spPr>
            <a:xfrm>
              <a:off x="3400450" y="461493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 name="Google Shape;95;p3"/>
            <p:cNvSpPr/>
            <p:nvPr/>
          </p:nvSpPr>
          <p:spPr>
            <a:xfrm>
              <a:off x="3781450" y="49483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6" name="Google Shape;96;p3"/>
            <p:cNvSpPr/>
            <p:nvPr/>
          </p:nvSpPr>
          <p:spPr>
            <a:xfrm>
              <a:off x="4162450" y="49483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 name="Google Shape;97;p3"/>
            <p:cNvSpPr/>
            <p:nvPr/>
          </p:nvSpPr>
          <p:spPr>
            <a:xfrm>
              <a:off x="4543450" y="4667325"/>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 name="Google Shape;98;p3"/>
            <p:cNvSpPr/>
            <p:nvPr/>
          </p:nvSpPr>
          <p:spPr>
            <a:xfrm>
              <a:off x="4924450" y="45435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 name="Google Shape;99;p3"/>
            <p:cNvSpPr/>
            <p:nvPr/>
          </p:nvSpPr>
          <p:spPr>
            <a:xfrm>
              <a:off x="5305450" y="47721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 name="Google Shape;100;p3"/>
            <p:cNvSpPr/>
            <p:nvPr/>
          </p:nvSpPr>
          <p:spPr>
            <a:xfrm>
              <a:off x="5686450" y="47721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 name="Google Shape;101;p3"/>
            <p:cNvSpPr/>
            <p:nvPr/>
          </p:nvSpPr>
          <p:spPr>
            <a:xfrm>
              <a:off x="6067450" y="48483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 name="Google Shape;102;p3"/>
            <p:cNvSpPr/>
            <p:nvPr/>
          </p:nvSpPr>
          <p:spPr>
            <a:xfrm>
              <a:off x="6448450" y="472923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 name="Google Shape;103;p3"/>
            <p:cNvSpPr/>
            <p:nvPr/>
          </p:nvSpPr>
          <p:spPr>
            <a:xfrm>
              <a:off x="6829450" y="50245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 name="Google Shape;104;p3"/>
            <p:cNvSpPr/>
            <p:nvPr/>
          </p:nvSpPr>
          <p:spPr>
            <a:xfrm>
              <a:off x="7210450" y="50245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 name="Google Shape;105;p3"/>
            <p:cNvSpPr/>
            <p:nvPr/>
          </p:nvSpPr>
          <p:spPr>
            <a:xfrm>
              <a:off x="7591450" y="44434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 name="Google Shape;106;p3"/>
            <p:cNvSpPr/>
            <p:nvPr/>
          </p:nvSpPr>
          <p:spPr>
            <a:xfrm>
              <a:off x="7972450" y="45577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 name="Google Shape;107;p3"/>
            <p:cNvSpPr/>
            <p:nvPr/>
          </p:nvSpPr>
          <p:spPr>
            <a:xfrm>
              <a:off x="8353450" y="45577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 name="Google Shape;108;p3"/>
            <p:cNvSpPr/>
            <p:nvPr/>
          </p:nvSpPr>
          <p:spPr>
            <a:xfrm>
              <a:off x="8734450" y="45577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 name="Google Shape;109;p3"/>
            <p:cNvSpPr/>
            <p:nvPr/>
          </p:nvSpPr>
          <p:spPr>
            <a:xfrm>
              <a:off x="9129738" y="486735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10" name="Google Shape;110;p3"/>
          <p:cNvSpPr/>
          <p:nvPr/>
        </p:nvSpPr>
        <p:spPr>
          <a:xfrm>
            <a:off x="2990700" y="2147800"/>
            <a:ext cx="114600" cy="114600"/>
          </a:xfrm>
          <a:prstGeom prst="ellipse">
            <a:avLst/>
          </a:prstGeom>
          <a:no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 name="Google Shape;111;p3"/>
          <p:cNvSpPr/>
          <p:nvPr/>
        </p:nvSpPr>
        <p:spPr>
          <a:xfrm>
            <a:off x="1085700" y="2433550"/>
            <a:ext cx="114600" cy="114600"/>
          </a:xfrm>
          <a:prstGeom prst="ellipse">
            <a:avLst/>
          </a:prstGeom>
          <a:no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 name="Google Shape;112;p3"/>
          <p:cNvSpPr/>
          <p:nvPr/>
        </p:nvSpPr>
        <p:spPr>
          <a:xfrm>
            <a:off x="4895700" y="2077632"/>
            <a:ext cx="114600" cy="114600"/>
          </a:xfrm>
          <a:prstGeom prst="ellipse">
            <a:avLst/>
          </a:prstGeom>
          <a:no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 name="Google Shape;113;p3"/>
          <p:cNvSpPr/>
          <p:nvPr/>
        </p:nvSpPr>
        <p:spPr>
          <a:xfrm rot="8100000">
            <a:off x="8699949" y="1890769"/>
            <a:ext cx="122612" cy="122612"/>
          </a:xfrm>
          <a:prstGeom prst="teardrop">
            <a:avLst>
              <a:gd name="adj" fmla="val 10000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 name="Google Shape;114;p3"/>
          <p:cNvSpPr txBox="1">
            <a:spLocks noGrp="1"/>
          </p:cNvSpPr>
          <p:nvPr>
            <p:ph type="ctrTitle"/>
          </p:nvPr>
        </p:nvSpPr>
        <p:spPr>
          <a:xfrm>
            <a:off x="2309350" y="3031150"/>
            <a:ext cx="5214600" cy="11598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FFFFFF"/>
              </a:buClr>
              <a:buSzPts val="3600"/>
              <a:buNone/>
              <a:defRPr sz="3600">
                <a:solidFill>
                  <a:srgbClr val="FFFFFF"/>
                </a:solidFill>
              </a:defRPr>
            </a:lvl1pPr>
            <a:lvl2pPr lvl="1" algn="r" rtl="0">
              <a:spcBef>
                <a:spcPts val="0"/>
              </a:spcBef>
              <a:spcAft>
                <a:spcPts val="0"/>
              </a:spcAft>
              <a:buClr>
                <a:srgbClr val="FFFFFF"/>
              </a:buClr>
              <a:buSzPts val="3600"/>
              <a:buNone/>
              <a:defRPr sz="3600">
                <a:solidFill>
                  <a:srgbClr val="FFFFFF"/>
                </a:solidFill>
              </a:defRPr>
            </a:lvl2pPr>
            <a:lvl3pPr lvl="2" algn="r" rtl="0">
              <a:spcBef>
                <a:spcPts val="0"/>
              </a:spcBef>
              <a:spcAft>
                <a:spcPts val="0"/>
              </a:spcAft>
              <a:buClr>
                <a:srgbClr val="FFFFFF"/>
              </a:buClr>
              <a:buSzPts val="3600"/>
              <a:buNone/>
              <a:defRPr sz="3600">
                <a:solidFill>
                  <a:srgbClr val="FFFFFF"/>
                </a:solidFill>
              </a:defRPr>
            </a:lvl3pPr>
            <a:lvl4pPr lvl="3" algn="r" rtl="0">
              <a:spcBef>
                <a:spcPts val="0"/>
              </a:spcBef>
              <a:spcAft>
                <a:spcPts val="0"/>
              </a:spcAft>
              <a:buClr>
                <a:srgbClr val="FFFFFF"/>
              </a:buClr>
              <a:buSzPts val="3600"/>
              <a:buNone/>
              <a:defRPr sz="3600">
                <a:solidFill>
                  <a:srgbClr val="FFFFFF"/>
                </a:solidFill>
              </a:defRPr>
            </a:lvl4pPr>
            <a:lvl5pPr lvl="4" algn="r" rtl="0">
              <a:spcBef>
                <a:spcPts val="0"/>
              </a:spcBef>
              <a:spcAft>
                <a:spcPts val="0"/>
              </a:spcAft>
              <a:buClr>
                <a:srgbClr val="FFFFFF"/>
              </a:buClr>
              <a:buSzPts val="3600"/>
              <a:buNone/>
              <a:defRPr sz="3600">
                <a:solidFill>
                  <a:srgbClr val="FFFFFF"/>
                </a:solidFill>
              </a:defRPr>
            </a:lvl5pPr>
            <a:lvl6pPr lvl="5" algn="r" rtl="0">
              <a:spcBef>
                <a:spcPts val="0"/>
              </a:spcBef>
              <a:spcAft>
                <a:spcPts val="0"/>
              </a:spcAft>
              <a:buClr>
                <a:srgbClr val="FFFFFF"/>
              </a:buClr>
              <a:buSzPts val="3600"/>
              <a:buNone/>
              <a:defRPr sz="3600">
                <a:solidFill>
                  <a:srgbClr val="FFFFFF"/>
                </a:solidFill>
              </a:defRPr>
            </a:lvl6pPr>
            <a:lvl7pPr lvl="6" algn="r" rtl="0">
              <a:spcBef>
                <a:spcPts val="0"/>
              </a:spcBef>
              <a:spcAft>
                <a:spcPts val="0"/>
              </a:spcAft>
              <a:buClr>
                <a:srgbClr val="FFFFFF"/>
              </a:buClr>
              <a:buSzPts val="3600"/>
              <a:buNone/>
              <a:defRPr sz="3600">
                <a:solidFill>
                  <a:srgbClr val="FFFFFF"/>
                </a:solidFill>
              </a:defRPr>
            </a:lvl7pPr>
            <a:lvl8pPr lvl="7" algn="r" rtl="0">
              <a:spcBef>
                <a:spcPts val="0"/>
              </a:spcBef>
              <a:spcAft>
                <a:spcPts val="0"/>
              </a:spcAft>
              <a:buClr>
                <a:srgbClr val="FFFFFF"/>
              </a:buClr>
              <a:buSzPts val="3600"/>
              <a:buNone/>
              <a:defRPr sz="3600">
                <a:solidFill>
                  <a:srgbClr val="FFFFFF"/>
                </a:solidFill>
              </a:defRPr>
            </a:lvl8pPr>
            <a:lvl9pPr lvl="8" algn="r" rtl="0">
              <a:spcBef>
                <a:spcPts val="0"/>
              </a:spcBef>
              <a:spcAft>
                <a:spcPts val="0"/>
              </a:spcAft>
              <a:buClr>
                <a:srgbClr val="FFFFFF"/>
              </a:buClr>
              <a:buSzPts val="3600"/>
              <a:buNone/>
              <a:defRPr sz="3600">
                <a:solidFill>
                  <a:srgbClr val="FFFFFF"/>
                </a:solidFill>
              </a:defRPr>
            </a:lvl9pPr>
          </a:lstStyle>
          <a:p>
            <a:endParaRPr/>
          </a:p>
        </p:txBody>
      </p:sp>
      <p:sp>
        <p:nvSpPr>
          <p:cNvPr id="115" name="Google Shape;115;p3"/>
          <p:cNvSpPr txBox="1">
            <a:spLocks noGrp="1"/>
          </p:cNvSpPr>
          <p:nvPr>
            <p:ph type="subTitle" idx="1"/>
          </p:nvPr>
        </p:nvSpPr>
        <p:spPr>
          <a:xfrm>
            <a:off x="2309441" y="4059250"/>
            <a:ext cx="5214600" cy="784800"/>
          </a:xfrm>
          <a:prstGeom prst="rect">
            <a:avLst/>
          </a:prstGeom>
        </p:spPr>
        <p:txBody>
          <a:bodyPr spcFirstLastPara="1" wrap="square" lIns="91425" tIns="91425" rIns="91425" bIns="91425" anchor="t" anchorCtr="0">
            <a:noAutofit/>
          </a:bodyPr>
          <a:lstStyle>
            <a:lvl1pPr lvl="0" algn="r" rtl="0">
              <a:spcBef>
                <a:spcPts val="0"/>
              </a:spcBef>
              <a:spcAft>
                <a:spcPts val="0"/>
              </a:spcAft>
              <a:buClr>
                <a:srgbClr val="FFFFFF"/>
              </a:buClr>
              <a:buSzPts val="2000"/>
              <a:buNone/>
              <a:defRPr>
                <a:solidFill>
                  <a:srgbClr val="FFFFFF"/>
                </a:solidFill>
              </a:defRPr>
            </a:lvl1pPr>
            <a:lvl2pPr lvl="1" algn="r" rtl="0">
              <a:spcBef>
                <a:spcPts val="0"/>
              </a:spcBef>
              <a:spcAft>
                <a:spcPts val="0"/>
              </a:spcAft>
              <a:buClr>
                <a:srgbClr val="FFFFFF"/>
              </a:buClr>
              <a:buSzPts val="3000"/>
              <a:buNone/>
              <a:defRPr sz="3000">
                <a:solidFill>
                  <a:srgbClr val="FFFFFF"/>
                </a:solidFill>
              </a:defRPr>
            </a:lvl2pPr>
            <a:lvl3pPr lvl="2" algn="r" rtl="0">
              <a:spcBef>
                <a:spcPts val="0"/>
              </a:spcBef>
              <a:spcAft>
                <a:spcPts val="0"/>
              </a:spcAft>
              <a:buClr>
                <a:srgbClr val="FFFFFF"/>
              </a:buClr>
              <a:buSzPts val="3000"/>
              <a:buNone/>
              <a:defRPr sz="3000">
                <a:solidFill>
                  <a:srgbClr val="FFFFFF"/>
                </a:solidFill>
              </a:defRPr>
            </a:lvl3pPr>
            <a:lvl4pPr lvl="3" algn="r" rtl="0">
              <a:spcBef>
                <a:spcPts val="0"/>
              </a:spcBef>
              <a:spcAft>
                <a:spcPts val="0"/>
              </a:spcAft>
              <a:buClr>
                <a:srgbClr val="FFFFFF"/>
              </a:buClr>
              <a:buSzPts val="3000"/>
              <a:buNone/>
              <a:defRPr sz="3000">
                <a:solidFill>
                  <a:srgbClr val="FFFFFF"/>
                </a:solidFill>
              </a:defRPr>
            </a:lvl4pPr>
            <a:lvl5pPr lvl="4" algn="r" rtl="0">
              <a:spcBef>
                <a:spcPts val="0"/>
              </a:spcBef>
              <a:spcAft>
                <a:spcPts val="0"/>
              </a:spcAft>
              <a:buClr>
                <a:srgbClr val="FFFFFF"/>
              </a:buClr>
              <a:buSzPts val="3000"/>
              <a:buNone/>
              <a:defRPr sz="3000">
                <a:solidFill>
                  <a:srgbClr val="FFFFFF"/>
                </a:solidFill>
              </a:defRPr>
            </a:lvl5pPr>
            <a:lvl6pPr lvl="5" algn="r" rtl="0">
              <a:spcBef>
                <a:spcPts val="0"/>
              </a:spcBef>
              <a:spcAft>
                <a:spcPts val="0"/>
              </a:spcAft>
              <a:buClr>
                <a:srgbClr val="FFFFFF"/>
              </a:buClr>
              <a:buSzPts val="3000"/>
              <a:buNone/>
              <a:defRPr sz="3000">
                <a:solidFill>
                  <a:srgbClr val="FFFFFF"/>
                </a:solidFill>
              </a:defRPr>
            </a:lvl6pPr>
            <a:lvl7pPr lvl="6" algn="r" rtl="0">
              <a:spcBef>
                <a:spcPts val="0"/>
              </a:spcBef>
              <a:spcAft>
                <a:spcPts val="0"/>
              </a:spcAft>
              <a:buClr>
                <a:srgbClr val="FFFFFF"/>
              </a:buClr>
              <a:buSzPts val="3000"/>
              <a:buNone/>
              <a:defRPr sz="3000">
                <a:solidFill>
                  <a:srgbClr val="FFFFFF"/>
                </a:solidFill>
              </a:defRPr>
            </a:lvl7pPr>
            <a:lvl8pPr lvl="7" algn="r" rtl="0">
              <a:spcBef>
                <a:spcPts val="0"/>
              </a:spcBef>
              <a:spcAft>
                <a:spcPts val="0"/>
              </a:spcAft>
              <a:buClr>
                <a:srgbClr val="FFFFFF"/>
              </a:buClr>
              <a:buSzPts val="3000"/>
              <a:buNone/>
              <a:defRPr sz="3000">
                <a:solidFill>
                  <a:srgbClr val="FFFFFF"/>
                </a:solidFill>
              </a:defRPr>
            </a:lvl8pPr>
            <a:lvl9pPr lvl="8" algn="r" rtl="0">
              <a:spcBef>
                <a:spcPts val="0"/>
              </a:spcBef>
              <a:spcAft>
                <a:spcPts val="0"/>
              </a:spcAft>
              <a:buClr>
                <a:srgbClr val="FFFFFF"/>
              </a:buClr>
              <a:buSzPts val="3000"/>
              <a:buNone/>
              <a:defRPr sz="3000">
                <a:solidFill>
                  <a:srgbClr val="FFFFFF"/>
                </a:solidFill>
              </a:defRPr>
            </a:lvl9pPr>
          </a:lstStyle>
          <a:p>
            <a:endParaRPr/>
          </a:p>
        </p:txBody>
      </p:sp>
      <p:sp>
        <p:nvSpPr>
          <p:cNvPr id="116" name="Google Shape;116;p3"/>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TITLE_1_1">
    <p:spTree>
      <p:nvGrpSpPr>
        <p:cNvPr id="1" name="Shape 117"/>
        <p:cNvGrpSpPr/>
        <p:nvPr/>
      </p:nvGrpSpPr>
      <p:grpSpPr>
        <a:xfrm>
          <a:off x="0" y="0"/>
          <a:ext cx="0" cy="0"/>
          <a:chOff x="0" y="0"/>
          <a:chExt cx="0" cy="0"/>
        </a:xfrm>
      </p:grpSpPr>
      <p:sp>
        <p:nvSpPr>
          <p:cNvPr id="118" name="Google Shape;118;p4"/>
          <p:cNvSpPr txBox="1">
            <a:spLocks noGrp="1"/>
          </p:cNvSpPr>
          <p:nvPr>
            <p:ph type="body" idx="1"/>
          </p:nvPr>
        </p:nvSpPr>
        <p:spPr>
          <a:xfrm>
            <a:off x="1519975" y="2161800"/>
            <a:ext cx="6104100" cy="819900"/>
          </a:xfrm>
          <a:prstGeom prst="rect">
            <a:avLst/>
          </a:prstGeom>
        </p:spPr>
        <p:txBody>
          <a:bodyPr spcFirstLastPara="1" wrap="square" lIns="91425" tIns="91425" rIns="91425" bIns="91425" anchor="ctr" anchorCtr="0">
            <a:noAutofit/>
          </a:bodyPr>
          <a:lstStyle>
            <a:lvl1pPr marL="457200" lvl="0" indent="-419100" algn="ctr" rtl="0">
              <a:spcBef>
                <a:spcPts val="600"/>
              </a:spcBef>
              <a:spcAft>
                <a:spcPts val="0"/>
              </a:spcAft>
              <a:buSzPts val="3000"/>
              <a:buChar char="◉"/>
              <a:defRPr sz="3000" i="1"/>
            </a:lvl1pPr>
            <a:lvl2pPr marL="914400" lvl="1" indent="-419100" algn="ctr" rtl="0">
              <a:spcBef>
                <a:spcPts val="0"/>
              </a:spcBef>
              <a:spcAft>
                <a:spcPts val="0"/>
              </a:spcAft>
              <a:buSzPts val="3000"/>
              <a:buChar char="◉"/>
              <a:defRPr sz="3000" i="1"/>
            </a:lvl2pPr>
            <a:lvl3pPr marL="1371600" lvl="2" indent="-419100" algn="ctr" rtl="0">
              <a:spcBef>
                <a:spcPts val="0"/>
              </a:spcBef>
              <a:spcAft>
                <a:spcPts val="0"/>
              </a:spcAft>
              <a:buSzPts val="3000"/>
              <a:buChar char="■"/>
              <a:defRPr sz="3000" i="1"/>
            </a:lvl3pPr>
            <a:lvl4pPr marL="1828800" lvl="3" indent="-419100" algn="ctr" rtl="0">
              <a:spcBef>
                <a:spcPts val="0"/>
              </a:spcBef>
              <a:spcAft>
                <a:spcPts val="0"/>
              </a:spcAft>
              <a:buSzPts val="3000"/>
              <a:buChar char="●"/>
              <a:defRPr sz="3000" i="1"/>
            </a:lvl4pPr>
            <a:lvl5pPr marL="2286000" lvl="4" indent="-419100" algn="ctr" rtl="0">
              <a:spcBef>
                <a:spcPts val="0"/>
              </a:spcBef>
              <a:spcAft>
                <a:spcPts val="0"/>
              </a:spcAft>
              <a:buSzPts val="3000"/>
              <a:buChar char="○"/>
              <a:defRPr sz="3000" i="1"/>
            </a:lvl5pPr>
            <a:lvl6pPr marL="2743200" lvl="5" indent="-419100" algn="ctr" rtl="0">
              <a:spcBef>
                <a:spcPts val="0"/>
              </a:spcBef>
              <a:spcAft>
                <a:spcPts val="0"/>
              </a:spcAft>
              <a:buSzPts val="3000"/>
              <a:buChar char="■"/>
              <a:defRPr sz="3000" i="1"/>
            </a:lvl6pPr>
            <a:lvl7pPr marL="3200400" lvl="6" indent="-419100" algn="ctr" rtl="0">
              <a:spcBef>
                <a:spcPts val="0"/>
              </a:spcBef>
              <a:spcAft>
                <a:spcPts val="0"/>
              </a:spcAft>
              <a:buSzPts val="3000"/>
              <a:buChar char="●"/>
              <a:defRPr sz="3000" i="1"/>
            </a:lvl7pPr>
            <a:lvl8pPr marL="3657600" lvl="7" indent="-419100" algn="ctr" rtl="0">
              <a:spcBef>
                <a:spcPts val="0"/>
              </a:spcBef>
              <a:spcAft>
                <a:spcPts val="0"/>
              </a:spcAft>
              <a:buSzPts val="3000"/>
              <a:buChar char="○"/>
              <a:defRPr sz="3000" i="1"/>
            </a:lvl8pPr>
            <a:lvl9pPr marL="4114800" lvl="8" indent="-419100" algn="ctr">
              <a:spcBef>
                <a:spcPts val="0"/>
              </a:spcBef>
              <a:spcAft>
                <a:spcPts val="0"/>
              </a:spcAft>
              <a:buSzPts val="3000"/>
              <a:buChar char="■"/>
              <a:defRPr sz="3000" i="1"/>
            </a:lvl9pPr>
          </a:lstStyle>
          <a:p>
            <a:endParaRPr/>
          </a:p>
        </p:txBody>
      </p:sp>
      <p:sp>
        <p:nvSpPr>
          <p:cNvPr id="119" name="Google Shape;119;p4"/>
          <p:cNvSpPr txBox="1"/>
          <p:nvPr/>
        </p:nvSpPr>
        <p:spPr>
          <a:xfrm>
            <a:off x="3593400" y="552769"/>
            <a:ext cx="1957200" cy="653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600">
                <a:solidFill>
                  <a:schemeClr val="accent1"/>
                </a:solidFill>
              </a:rPr>
              <a:t>“</a:t>
            </a:r>
            <a:endParaRPr sz="9600" dirty="0">
              <a:solidFill>
                <a:schemeClr val="accent1"/>
              </a:solidFill>
            </a:endParaRPr>
          </a:p>
        </p:txBody>
      </p:sp>
      <p:sp>
        <p:nvSpPr>
          <p:cNvPr id="120" name="Google Shape;120;p4"/>
          <p:cNvSpPr/>
          <p:nvPr/>
        </p:nvSpPr>
        <p:spPr>
          <a:xfrm>
            <a:off x="-28575" y="4446775"/>
            <a:ext cx="9191625" cy="712478"/>
          </a:xfrm>
          <a:custGeom>
            <a:avLst/>
            <a:gdLst/>
            <a:ahLst/>
            <a:cxnLst/>
            <a:rect l="l" t="t" r="r" b="b"/>
            <a:pathLst>
              <a:path w="367665" h="41339" extrusionOk="0">
                <a:moveTo>
                  <a:pt x="381" y="381"/>
                </a:moveTo>
                <a:lnTo>
                  <a:pt x="16574" y="16383"/>
                </a:lnTo>
                <a:lnTo>
                  <a:pt x="31623" y="7430"/>
                </a:lnTo>
                <a:lnTo>
                  <a:pt x="62484" y="7239"/>
                </a:lnTo>
                <a:lnTo>
                  <a:pt x="77724" y="0"/>
                </a:lnTo>
                <a:lnTo>
                  <a:pt x="92964" y="19622"/>
                </a:lnTo>
                <a:lnTo>
                  <a:pt x="108014" y="30861"/>
                </a:lnTo>
                <a:lnTo>
                  <a:pt x="123063" y="30671"/>
                </a:lnTo>
                <a:lnTo>
                  <a:pt x="139065" y="15050"/>
                </a:lnTo>
                <a:lnTo>
                  <a:pt x="154115" y="11430"/>
                </a:lnTo>
                <a:lnTo>
                  <a:pt x="168783" y="3408"/>
                </a:lnTo>
                <a:lnTo>
                  <a:pt x="184404" y="21527"/>
                </a:lnTo>
                <a:lnTo>
                  <a:pt x="199644" y="22155"/>
                </a:lnTo>
                <a:lnTo>
                  <a:pt x="214694" y="36386"/>
                </a:lnTo>
                <a:lnTo>
                  <a:pt x="230124" y="36386"/>
                </a:lnTo>
                <a:lnTo>
                  <a:pt x="246126" y="29147"/>
                </a:lnTo>
                <a:lnTo>
                  <a:pt x="261176" y="29147"/>
                </a:lnTo>
                <a:lnTo>
                  <a:pt x="275463" y="16574"/>
                </a:lnTo>
                <a:lnTo>
                  <a:pt x="291656" y="24384"/>
                </a:lnTo>
                <a:lnTo>
                  <a:pt x="305943" y="11811"/>
                </a:lnTo>
                <a:lnTo>
                  <a:pt x="336804" y="11621"/>
                </a:lnTo>
                <a:lnTo>
                  <a:pt x="351854" y="16383"/>
                </a:lnTo>
                <a:lnTo>
                  <a:pt x="367665" y="4001"/>
                </a:lnTo>
                <a:lnTo>
                  <a:pt x="367284" y="41339"/>
                </a:lnTo>
                <a:lnTo>
                  <a:pt x="0" y="41339"/>
                </a:lnTo>
                <a:close/>
              </a:path>
            </a:pathLst>
          </a:custGeom>
          <a:solidFill>
            <a:schemeClr val="accent5"/>
          </a:solidFill>
          <a:ln>
            <a:noFill/>
          </a:ln>
        </p:spPr>
      </p:sp>
      <p:sp>
        <p:nvSpPr>
          <p:cNvPr id="121" name="Google Shape;121;p4"/>
          <p:cNvSpPr/>
          <p:nvPr/>
        </p:nvSpPr>
        <p:spPr>
          <a:xfrm>
            <a:off x="-28575" y="4578111"/>
            <a:ext cx="9191625" cy="584439"/>
          </a:xfrm>
          <a:custGeom>
            <a:avLst/>
            <a:gdLst/>
            <a:ahLst/>
            <a:cxnLst/>
            <a:rect l="l" t="t" r="r" b="b"/>
            <a:pathLst>
              <a:path w="367665" h="33910" extrusionOk="0">
                <a:moveTo>
                  <a:pt x="381" y="8001"/>
                </a:moveTo>
                <a:lnTo>
                  <a:pt x="16764" y="16266"/>
                </a:lnTo>
                <a:lnTo>
                  <a:pt x="47244" y="16266"/>
                </a:lnTo>
                <a:lnTo>
                  <a:pt x="62484" y="9925"/>
                </a:lnTo>
                <a:lnTo>
                  <a:pt x="77724" y="23434"/>
                </a:lnTo>
                <a:lnTo>
                  <a:pt x="92964" y="23434"/>
                </a:lnTo>
                <a:lnTo>
                  <a:pt x="107442" y="16266"/>
                </a:lnTo>
                <a:lnTo>
                  <a:pt x="122682" y="11855"/>
                </a:lnTo>
                <a:lnTo>
                  <a:pt x="138684" y="11855"/>
                </a:lnTo>
                <a:lnTo>
                  <a:pt x="153924" y="15714"/>
                </a:lnTo>
                <a:lnTo>
                  <a:pt x="168783" y="11028"/>
                </a:lnTo>
                <a:lnTo>
                  <a:pt x="184023" y="18471"/>
                </a:lnTo>
                <a:lnTo>
                  <a:pt x="199644" y="29775"/>
                </a:lnTo>
                <a:lnTo>
                  <a:pt x="214122" y="22055"/>
                </a:lnTo>
                <a:lnTo>
                  <a:pt x="229743" y="22055"/>
                </a:lnTo>
                <a:lnTo>
                  <a:pt x="245364" y="8546"/>
                </a:lnTo>
                <a:lnTo>
                  <a:pt x="260604" y="16266"/>
                </a:lnTo>
                <a:lnTo>
                  <a:pt x="275844" y="16266"/>
                </a:lnTo>
                <a:lnTo>
                  <a:pt x="291084" y="9925"/>
                </a:lnTo>
                <a:lnTo>
                  <a:pt x="321564" y="9925"/>
                </a:lnTo>
                <a:lnTo>
                  <a:pt x="336804" y="23158"/>
                </a:lnTo>
                <a:lnTo>
                  <a:pt x="351282" y="18471"/>
                </a:lnTo>
                <a:lnTo>
                  <a:pt x="367665" y="0"/>
                </a:lnTo>
                <a:lnTo>
                  <a:pt x="367665" y="33910"/>
                </a:lnTo>
                <a:lnTo>
                  <a:pt x="0" y="33910"/>
                </a:lnTo>
                <a:close/>
              </a:path>
            </a:pathLst>
          </a:custGeom>
          <a:solidFill>
            <a:srgbClr val="00CEF6">
              <a:alpha val="73460"/>
            </a:srgbClr>
          </a:solidFill>
          <a:ln>
            <a:noFill/>
          </a:ln>
        </p:spPr>
      </p:sp>
      <p:sp>
        <p:nvSpPr>
          <p:cNvPr id="122" name="Google Shape;122;p4"/>
          <p:cNvSpPr/>
          <p:nvPr/>
        </p:nvSpPr>
        <p:spPr>
          <a:xfrm rot="8100000">
            <a:off x="1847981" y="4252969"/>
            <a:ext cx="122612" cy="122612"/>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3" name="Google Shape;123;p4"/>
          <p:cNvSpPr/>
          <p:nvPr/>
        </p:nvSpPr>
        <p:spPr>
          <a:xfrm rot="8100000">
            <a:off x="6038981" y="4536819"/>
            <a:ext cx="122612" cy="122612"/>
          </a:xfrm>
          <a:prstGeom prst="teardrop">
            <a:avLst>
              <a:gd name="adj" fmla="val 10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4" name="Google Shape;124;p4"/>
          <p:cNvSpPr/>
          <p:nvPr/>
        </p:nvSpPr>
        <p:spPr>
          <a:xfrm rot="8100000">
            <a:off x="7181981" y="4570169"/>
            <a:ext cx="122612" cy="122612"/>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25" name="Google Shape;125;p4"/>
          <p:cNvGrpSpPr/>
          <p:nvPr/>
        </p:nvGrpSpPr>
        <p:grpSpPr>
          <a:xfrm>
            <a:off x="-9525" y="4462475"/>
            <a:ext cx="9167825" cy="595300"/>
            <a:chOff x="-9525" y="4462475"/>
            <a:chExt cx="9167825" cy="595300"/>
          </a:xfrm>
        </p:grpSpPr>
        <p:sp>
          <p:nvSpPr>
            <p:cNvPr id="126" name="Google Shape;126;p4"/>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chemeClr val="accent2"/>
              </a:solidFill>
              <a:prstDash val="solid"/>
              <a:round/>
              <a:headEnd type="none" w="med" len="med"/>
              <a:tailEnd type="none" w="med" len="med"/>
            </a:ln>
          </p:spPr>
        </p:sp>
        <p:sp>
          <p:nvSpPr>
            <p:cNvPr id="127" name="Google Shape;127;p4"/>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chemeClr val="accent2"/>
              </a:solidFill>
              <a:prstDash val="solid"/>
              <a:round/>
              <a:headEnd type="none" w="med" len="med"/>
              <a:tailEnd type="none" w="med" len="med"/>
            </a:ln>
          </p:spPr>
        </p:sp>
        <p:sp>
          <p:nvSpPr>
            <p:cNvPr id="128" name="Google Shape;128;p4"/>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chemeClr val="accent2"/>
              </a:solidFill>
              <a:prstDash val="solid"/>
              <a:round/>
              <a:headEnd type="none" w="med" len="med"/>
              <a:tailEnd type="none" w="med" len="med"/>
            </a:ln>
          </p:spPr>
        </p:sp>
      </p:grpSp>
      <p:grpSp>
        <p:nvGrpSpPr>
          <p:cNvPr id="129" name="Google Shape;129;p4"/>
          <p:cNvGrpSpPr/>
          <p:nvPr/>
        </p:nvGrpSpPr>
        <p:grpSpPr>
          <a:xfrm>
            <a:off x="-42837" y="4443488"/>
            <a:ext cx="9229575" cy="642787"/>
            <a:chOff x="-42837" y="4443488"/>
            <a:chExt cx="9229575" cy="642787"/>
          </a:xfrm>
        </p:grpSpPr>
        <p:sp>
          <p:nvSpPr>
            <p:cNvPr id="130" name="Google Shape;130;p4"/>
            <p:cNvSpPr/>
            <p:nvPr/>
          </p:nvSpPr>
          <p:spPr>
            <a:xfrm>
              <a:off x="1114450" y="49006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 name="Google Shape;131;p4"/>
            <p:cNvSpPr/>
            <p:nvPr/>
          </p:nvSpPr>
          <p:spPr>
            <a:xfrm>
              <a:off x="1495450" y="502927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2" name="Google Shape;132;p4"/>
            <p:cNvSpPr/>
            <p:nvPr/>
          </p:nvSpPr>
          <p:spPr>
            <a:xfrm>
              <a:off x="733450" y="49721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3" name="Google Shape;133;p4"/>
            <p:cNvSpPr/>
            <p:nvPr/>
          </p:nvSpPr>
          <p:spPr>
            <a:xfrm>
              <a:off x="352450" y="49626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4" name="Google Shape;134;p4"/>
            <p:cNvSpPr/>
            <p:nvPr/>
          </p:nvSpPr>
          <p:spPr>
            <a:xfrm>
              <a:off x="-42837" y="46054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5" name="Google Shape;135;p4"/>
            <p:cNvSpPr/>
            <p:nvPr/>
          </p:nvSpPr>
          <p:spPr>
            <a:xfrm>
              <a:off x="1876450" y="48340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6" name="Google Shape;136;p4"/>
            <p:cNvSpPr/>
            <p:nvPr/>
          </p:nvSpPr>
          <p:spPr>
            <a:xfrm>
              <a:off x="2257450" y="48292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7" name="Google Shape;137;p4"/>
            <p:cNvSpPr/>
            <p:nvPr/>
          </p:nvSpPr>
          <p:spPr>
            <a:xfrm>
              <a:off x="2638450" y="454826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8" name="Google Shape;138;p4"/>
            <p:cNvSpPr/>
            <p:nvPr/>
          </p:nvSpPr>
          <p:spPr>
            <a:xfrm>
              <a:off x="3019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9" name="Google Shape;139;p4"/>
            <p:cNvSpPr/>
            <p:nvPr/>
          </p:nvSpPr>
          <p:spPr>
            <a:xfrm>
              <a:off x="3400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0" name="Google Shape;140;p4"/>
            <p:cNvSpPr/>
            <p:nvPr/>
          </p:nvSpPr>
          <p:spPr>
            <a:xfrm>
              <a:off x="3781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1" name="Google Shape;141;p4"/>
            <p:cNvSpPr/>
            <p:nvPr/>
          </p:nvSpPr>
          <p:spPr>
            <a:xfrm>
              <a:off x="4162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2" name="Google Shape;142;p4"/>
            <p:cNvSpPr/>
            <p:nvPr/>
          </p:nvSpPr>
          <p:spPr>
            <a:xfrm>
              <a:off x="4543450" y="46673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3" name="Google Shape;143;p4"/>
            <p:cNvSpPr/>
            <p:nvPr/>
          </p:nvSpPr>
          <p:spPr>
            <a:xfrm>
              <a:off x="4924450" y="45435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4" name="Google Shape;144;p4"/>
            <p:cNvSpPr/>
            <p:nvPr/>
          </p:nvSpPr>
          <p:spPr>
            <a:xfrm>
              <a:off x="5305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5" name="Google Shape;145;p4"/>
            <p:cNvSpPr/>
            <p:nvPr/>
          </p:nvSpPr>
          <p:spPr>
            <a:xfrm>
              <a:off x="5686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6" name="Google Shape;146;p4"/>
            <p:cNvSpPr/>
            <p:nvPr/>
          </p:nvSpPr>
          <p:spPr>
            <a:xfrm>
              <a:off x="6067450" y="48483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7" name="Google Shape;147;p4"/>
            <p:cNvSpPr/>
            <p:nvPr/>
          </p:nvSpPr>
          <p:spPr>
            <a:xfrm>
              <a:off x="6448450" y="47292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8" name="Google Shape;148;p4"/>
            <p:cNvSpPr/>
            <p:nvPr/>
          </p:nvSpPr>
          <p:spPr>
            <a:xfrm>
              <a:off x="6829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9" name="Google Shape;149;p4"/>
            <p:cNvSpPr/>
            <p:nvPr/>
          </p:nvSpPr>
          <p:spPr>
            <a:xfrm>
              <a:off x="7210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0" name="Google Shape;150;p4"/>
            <p:cNvSpPr/>
            <p:nvPr/>
          </p:nvSpPr>
          <p:spPr>
            <a:xfrm>
              <a:off x="7591450" y="44434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1" name="Google Shape;151;p4"/>
            <p:cNvSpPr/>
            <p:nvPr/>
          </p:nvSpPr>
          <p:spPr>
            <a:xfrm>
              <a:off x="7972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2" name="Google Shape;152;p4"/>
            <p:cNvSpPr/>
            <p:nvPr/>
          </p:nvSpPr>
          <p:spPr>
            <a:xfrm>
              <a:off x="8353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3" name="Google Shape;153;p4"/>
            <p:cNvSpPr/>
            <p:nvPr/>
          </p:nvSpPr>
          <p:spPr>
            <a:xfrm>
              <a:off x="8734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4" name="Google Shape;154;p4"/>
            <p:cNvSpPr/>
            <p:nvPr/>
          </p:nvSpPr>
          <p:spPr>
            <a:xfrm>
              <a:off x="9129738" y="48673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55" name="Google Shape;155;p4"/>
          <p:cNvSpPr/>
          <p:nvPr/>
        </p:nvSpPr>
        <p:spPr>
          <a:xfrm>
            <a:off x="2990700" y="458620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6" name="Google Shape;156;p4"/>
          <p:cNvSpPr/>
          <p:nvPr/>
        </p:nvSpPr>
        <p:spPr>
          <a:xfrm>
            <a:off x="1085700" y="487195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7" name="Google Shape;157;p4"/>
          <p:cNvSpPr/>
          <p:nvPr/>
        </p:nvSpPr>
        <p:spPr>
          <a:xfrm>
            <a:off x="4895700" y="4516032"/>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8" name="Google Shape;158;p4"/>
          <p:cNvSpPr/>
          <p:nvPr/>
        </p:nvSpPr>
        <p:spPr>
          <a:xfrm rot="8100000">
            <a:off x="8699949" y="4329169"/>
            <a:ext cx="122612" cy="122612"/>
          </a:xfrm>
          <a:prstGeom prst="teardrop">
            <a:avLst>
              <a:gd name="adj" fmla="val 10000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9" name="Google Shape;159;p4"/>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160"/>
        <p:cNvGrpSpPr/>
        <p:nvPr/>
      </p:nvGrpSpPr>
      <p:grpSpPr>
        <a:xfrm>
          <a:off x="0" y="0"/>
          <a:ext cx="0" cy="0"/>
          <a:chOff x="0" y="0"/>
          <a:chExt cx="0" cy="0"/>
        </a:xfrm>
      </p:grpSpPr>
      <p:sp>
        <p:nvSpPr>
          <p:cNvPr id="161" name="Google Shape;161;p5"/>
          <p:cNvSpPr/>
          <p:nvPr/>
        </p:nvSpPr>
        <p:spPr>
          <a:xfrm>
            <a:off x="-28575" y="4446775"/>
            <a:ext cx="9191625" cy="712478"/>
          </a:xfrm>
          <a:custGeom>
            <a:avLst/>
            <a:gdLst/>
            <a:ahLst/>
            <a:cxnLst/>
            <a:rect l="l" t="t" r="r" b="b"/>
            <a:pathLst>
              <a:path w="367665" h="41339" extrusionOk="0">
                <a:moveTo>
                  <a:pt x="381" y="381"/>
                </a:moveTo>
                <a:lnTo>
                  <a:pt x="16574" y="16383"/>
                </a:lnTo>
                <a:lnTo>
                  <a:pt x="31623" y="7430"/>
                </a:lnTo>
                <a:lnTo>
                  <a:pt x="62484" y="7239"/>
                </a:lnTo>
                <a:lnTo>
                  <a:pt x="77724" y="0"/>
                </a:lnTo>
                <a:lnTo>
                  <a:pt x="92964" y="19622"/>
                </a:lnTo>
                <a:lnTo>
                  <a:pt x="108014" y="30861"/>
                </a:lnTo>
                <a:lnTo>
                  <a:pt x="123063" y="30671"/>
                </a:lnTo>
                <a:lnTo>
                  <a:pt x="139065" y="15050"/>
                </a:lnTo>
                <a:lnTo>
                  <a:pt x="154115" y="11430"/>
                </a:lnTo>
                <a:lnTo>
                  <a:pt x="168783" y="3408"/>
                </a:lnTo>
                <a:lnTo>
                  <a:pt x="184404" y="21527"/>
                </a:lnTo>
                <a:lnTo>
                  <a:pt x="199644" y="22155"/>
                </a:lnTo>
                <a:lnTo>
                  <a:pt x="214694" y="36386"/>
                </a:lnTo>
                <a:lnTo>
                  <a:pt x="230124" y="36386"/>
                </a:lnTo>
                <a:lnTo>
                  <a:pt x="246126" y="29147"/>
                </a:lnTo>
                <a:lnTo>
                  <a:pt x="261176" y="29147"/>
                </a:lnTo>
                <a:lnTo>
                  <a:pt x="275463" y="16574"/>
                </a:lnTo>
                <a:lnTo>
                  <a:pt x="291656" y="24384"/>
                </a:lnTo>
                <a:lnTo>
                  <a:pt x="305943" y="11811"/>
                </a:lnTo>
                <a:lnTo>
                  <a:pt x="336804" y="11621"/>
                </a:lnTo>
                <a:lnTo>
                  <a:pt x="351854" y="16383"/>
                </a:lnTo>
                <a:lnTo>
                  <a:pt x="367665" y="4001"/>
                </a:lnTo>
                <a:lnTo>
                  <a:pt x="367284" y="41339"/>
                </a:lnTo>
                <a:lnTo>
                  <a:pt x="0" y="41339"/>
                </a:lnTo>
                <a:close/>
              </a:path>
            </a:pathLst>
          </a:custGeom>
          <a:solidFill>
            <a:schemeClr val="accent5"/>
          </a:solidFill>
          <a:ln>
            <a:noFill/>
          </a:ln>
        </p:spPr>
      </p:sp>
      <p:sp>
        <p:nvSpPr>
          <p:cNvPr id="162" name="Google Shape;162;p5"/>
          <p:cNvSpPr/>
          <p:nvPr/>
        </p:nvSpPr>
        <p:spPr>
          <a:xfrm>
            <a:off x="-28575" y="4578111"/>
            <a:ext cx="9191625" cy="584439"/>
          </a:xfrm>
          <a:custGeom>
            <a:avLst/>
            <a:gdLst/>
            <a:ahLst/>
            <a:cxnLst/>
            <a:rect l="l" t="t" r="r" b="b"/>
            <a:pathLst>
              <a:path w="367665" h="33910" extrusionOk="0">
                <a:moveTo>
                  <a:pt x="381" y="8001"/>
                </a:moveTo>
                <a:lnTo>
                  <a:pt x="16764" y="16266"/>
                </a:lnTo>
                <a:lnTo>
                  <a:pt x="47244" y="16266"/>
                </a:lnTo>
                <a:lnTo>
                  <a:pt x="62484" y="9925"/>
                </a:lnTo>
                <a:lnTo>
                  <a:pt x="77724" y="23434"/>
                </a:lnTo>
                <a:lnTo>
                  <a:pt x="92964" y="23434"/>
                </a:lnTo>
                <a:lnTo>
                  <a:pt x="107442" y="16266"/>
                </a:lnTo>
                <a:lnTo>
                  <a:pt x="122682" y="11855"/>
                </a:lnTo>
                <a:lnTo>
                  <a:pt x="138684" y="11855"/>
                </a:lnTo>
                <a:lnTo>
                  <a:pt x="153924" y="15714"/>
                </a:lnTo>
                <a:lnTo>
                  <a:pt x="168783" y="11028"/>
                </a:lnTo>
                <a:lnTo>
                  <a:pt x="184023" y="18471"/>
                </a:lnTo>
                <a:lnTo>
                  <a:pt x="199644" y="29775"/>
                </a:lnTo>
                <a:lnTo>
                  <a:pt x="214122" y="22055"/>
                </a:lnTo>
                <a:lnTo>
                  <a:pt x="229743" y="22055"/>
                </a:lnTo>
                <a:lnTo>
                  <a:pt x="245364" y="8546"/>
                </a:lnTo>
                <a:lnTo>
                  <a:pt x="260604" y="16266"/>
                </a:lnTo>
                <a:lnTo>
                  <a:pt x="275844" y="16266"/>
                </a:lnTo>
                <a:lnTo>
                  <a:pt x="291084" y="9925"/>
                </a:lnTo>
                <a:lnTo>
                  <a:pt x="321564" y="9925"/>
                </a:lnTo>
                <a:lnTo>
                  <a:pt x="336804" y="23158"/>
                </a:lnTo>
                <a:lnTo>
                  <a:pt x="351282" y="18471"/>
                </a:lnTo>
                <a:lnTo>
                  <a:pt x="367665" y="0"/>
                </a:lnTo>
                <a:lnTo>
                  <a:pt x="367665" y="33910"/>
                </a:lnTo>
                <a:lnTo>
                  <a:pt x="0" y="33910"/>
                </a:lnTo>
                <a:close/>
              </a:path>
            </a:pathLst>
          </a:custGeom>
          <a:solidFill>
            <a:srgbClr val="00CEF6">
              <a:alpha val="73460"/>
            </a:srgbClr>
          </a:solidFill>
          <a:ln>
            <a:noFill/>
          </a:ln>
        </p:spPr>
      </p:sp>
      <p:sp>
        <p:nvSpPr>
          <p:cNvPr id="163" name="Google Shape;163;p5"/>
          <p:cNvSpPr/>
          <p:nvPr/>
        </p:nvSpPr>
        <p:spPr>
          <a:xfrm rot="8100000">
            <a:off x="1847981" y="4252969"/>
            <a:ext cx="122612" cy="122612"/>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4" name="Google Shape;164;p5"/>
          <p:cNvSpPr/>
          <p:nvPr/>
        </p:nvSpPr>
        <p:spPr>
          <a:xfrm rot="8100000">
            <a:off x="6038981" y="4536819"/>
            <a:ext cx="122612" cy="122612"/>
          </a:xfrm>
          <a:prstGeom prst="teardrop">
            <a:avLst>
              <a:gd name="adj" fmla="val 10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5" name="Google Shape;165;p5"/>
          <p:cNvSpPr/>
          <p:nvPr/>
        </p:nvSpPr>
        <p:spPr>
          <a:xfrm rot="8100000">
            <a:off x="7181981" y="4570169"/>
            <a:ext cx="122612" cy="122612"/>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66" name="Google Shape;166;p5"/>
          <p:cNvGrpSpPr/>
          <p:nvPr/>
        </p:nvGrpSpPr>
        <p:grpSpPr>
          <a:xfrm>
            <a:off x="-9525" y="4462475"/>
            <a:ext cx="9167825" cy="595300"/>
            <a:chOff x="-9525" y="4462475"/>
            <a:chExt cx="9167825" cy="595300"/>
          </a:xfrm>
        </p:grpSpPr>
        <p:sp>
          <p:nvSpPr>
            <p:cNvPr id="167" name="Google Shape;167;p5"/>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chemeClr val="accent2"/>
              </a:solidFill>
              <a:prstDash val="solid"/>
              <a:round/>
              <a:headEnd type="none" w="med" len="med"/>
              <a:tailEnd type="none" w="med" len="med"/>
            </a:ln>
          </p:spPr>
        </p:sp>
        <p:sp>
          <p:nvSpPr>
            <p:cNvPr id="168" name="Google Shape;168;p5"/>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chemeClr val="accent2"/>
              </a:solidFill>
              <a:prstDash val="solid"/>
              <a:round/>
              <a:headEnd type="none" w="med" len="med"/>
              <a:tailEnd type="none" w="med" len="med"/>
            </a:ln>
          </p:spPr>
        </p:sp>
        <p:sp>
          <p:nvSpPr>
            <p:cNvPr id="169" name="Google Shape;169;p5"/>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chemeClr val="accent2"/>
              </a:solidFill>
              <a:prstDash val="solid"/>
              <a:round/>
              <a:headEnd type="none" w="med" len="med"/>
              <a:tailEnd type="none" w="med" len="med"/>
            </a:ln>
          </p:spPr>
        </p:sp>
      </p:grpSp>
      <p:grpSp>
        <p:nvGrpSpPr>
          <p:cNvPr id="170" name="Google Shape;170;p5"/>
          <p:cNvGrpSpPr/>
          <p:nvPr/>
        </p:nvGrpSpPr>
        <p:grpSpPr>
          <a:xfrm>
            <a:off x="-42837" y="4443488"/>
            <a:ext cx="9229575" cy="642788"/>
            <a:chOff x="-42837" y="4443488"/>
            <a:chExt cx="9229575" cy="642788"/>
          </a:xfrm>
        </p:grpSpPr>
        <p:sp>
          <p:nvSpPr>
            <p:cNvPr id="171" name="Google Shape;171;p5"/>
            <p:cNvSpPr/>
            <p:nvPr/>
          </p:nvSpPr>
          <p:spPr>
            <a:xfrm>
              <a:off x="1114450" y="49006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2" name="Google Shape;172;p5"/>
            <p:cNvSpPr/>
            <p:nvPr/>
          </p:nvSpPr>
          <p:spPr>
            <a:xfrm>
              <a:off x="1495450" y="502927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3" name="Google Shape;173;p5"/>
            <p:cNvSpPr/>
            <p:nvPr/>
          </p:nvSpPr>
          <p:spPr>
            <a:xfrm>
              <a:off x="733450" y="49721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4" name="Google Shape;174;p5"/>
            <p:cNvSpPr/>
            <p:nvPr/>
          </p:nvSpPr>
          <p:spPr>
            <a:xfrm>
              <a:off x="352450" y="49626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5" name="Google Shape;175;p5"/>
            <p:cNvSpPr/>
            <p:nvPr/>
          </p:nvSpPr>
          <p:spPr>
            <a:xfrm>
              <a:off x="-42837" y="46054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6" name="Google Shape;176;p5"/>
            <p:cNvSpPr/>
            <p:nvPr/>
          </p:nvSpPr>
          <p:spPr>
            <a:xfrm>
              <a:off x="1876450" y="48340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7" name="Google Shape;177;p5"/>
            <p:cNvSpPr/>
            <p:nvPr/>
          </p:nvSpPr>
          <p:spPr>
            <a:xfrm>
              <a:off x="2257450" y="48292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8" name="Google Shape;178;p5"/>
            <p:cNvSpPr/>
            <p:nvPr/>
          </p:nvSpPr>
          <p:spPr>
            <a:xfrm>
              <a:off x="2638450" y="454826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9" name="Google Shape;179;p5"/>
            <p:cNvSpPr/>
            <p:nvPr/>
          </p:nvSpPr>
          <p:spPr>
            <a:xfrm>
              <a:off x="3019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0" name="Google Shape;180;p5"/>
            <p:cNvSpPr/>
            <p:nvPr/>
          </p:nvSpPr>
          <p:spPr>
            <a:xfrm>
              <a:off x="3400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1" name="Google Shape;181;p5"/>
            <p:cNvSpPr/>
            <p:nvPr/>
          </p:nvSpPr>
          <p:spPr>
            <a:xfrm>
              <a:off x="3781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2" name="Google Shape;182;p5"/>
            <p:cNvSpPr/>
            <p:nvPr/>
          </p:nvSpPr>
          <p:spPr>
            <a:xfrm>
              <a:off x="4162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3" name="Google Shape;183;p5"/>
            <p:cNvSpPr/>
            <p:nvPr/>
          </p:nvSpPr>
          <p:spPr>
            <a:xfrm>
              <a:off x="4543450" y="46673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4" name="Google Shape;184;p5"/>
            <p:cNvSpPr/>
            <p:nvPr/>
          </p:nvSpPr>
          <p:spPr>
            <a:xfrm>
              <a:off x="4924450" y="45435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5" name="Google Shape;185;p5"/>
            <p:cNvSpPr/>
            <p:nvPr/>
          </p:nvSpPr>
          <p:spPr>
            <a:xfrm>
              <a:off x="5305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6" name="Google Shape;186;p5"/>
            <p:cNvSpPr/>
            <p:nvPr/>
          </p:nvSpPr>
          <p:spPr>
            <a:xfrm>
              <a:off x="5686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7" name="Google Shape;187;p5"/>
            <p:cNvSpPr/>
            <p:nvPr/>
          </p:nvSpPr>
          <p:spPr>
            <a:xfrm>
              <a:off x="6067450" y="48483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8" name="Google Shape;188;p5"/>
            <p:cNvSpPr/>
            <p:nvPr/>
          </p:nvSpPr>
          <p:spPr>
            <a:xfrm>
              <a:off x="6448450" y="47292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9" name="Google Shape;189;p5"/>
            <p:cNvSpPr/>
            <p:nvPr/>
          </p:nvSpPr>
          <p:spPr>
            <a:xfrm>
              <a:off x="6829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0" name="Google Shape;190;p5"/>
            <p:cNvSpPr/>
            <p:nvPr/>
          </p:nvSpPr>
          <p:spPr>
            <a:xfrm>
              <a:off x="7210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1" name="Google Shape;191;p5"/>
            <p:cNvSpPr/>
            <p:nvPr/>
          </p:nvSpPr>
          <p:spPr>
            <a:xfrm>
              <a:off x="7591450" y="44434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2" name="Google Shape;192;p5"/>
            <p:cNvSpPr/>
            <p:nvPr/>
          </p:nvSpPr>
          <p:spPr>
            <a:xfrm>
              <a:off x="7972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3" name="Google Shape;193;p5"/>
            <p:cNvSpPr/>
            <p:nvPr/>
          </p:nvSpPr>
          <p:spPr>
            <a:xfrm>
              <a:off x="8353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4" name="Google Shape;194;p5"/>
            <p:cNvSpPr/>
            <p:nvPr/>
          </p:nvSpPr>
          <p:spPr>
            <a:xfrm>
              <a:off x="8734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5" name="Google Shape;195;p5"/>
            <p:cNvSpPr/>
            <p:nvPr/>
          </p:nvSpPr>
          <p:spPr>
            <a:xfrm>
              <a:off x="9129738" y="48673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96" name="Google Shape;196;p5"/>
          <p:cNvSpPr/>
          <p:nvPr/>
        </p:nvSpPr>
        <p:spPr>
          <a:xfrm>
            <a:off x="2990700" y="458620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7" name="Google Shape;197;p5"/>
          <p:cNvSpPr/>
          <p:nvPr/>
        </p:nvSpPr>
        <p:spPr>
          <a:xfrm>
            <a:off x="1085700" y="487195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8" name="Google Shape;198;p5"/>
          <p:cNvSpPr/>
          <p:nvPr/>
        </p:nvSpPr>
        <p:spPr>
          <a:xfrm>
            <a:off x="4895700" y="4516032"/>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9" name="Google Shape;199;p5"/>
          <p:cNvSpPr/>
          <p:nvPr/>
        </p:nvSpPr>
        <p:spPr>
          <a:xfrm rot="8100000">
            <a:off x="8699949" y="4329169"/>
            <a:ext cx="122612" cy="122612"/>
          </a:xfrm>
          <a:prstGeom prst="teardrop">
            <a:avLst>
              <a:gd name="adj" fmla="val 10000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0" name="Google Shape;200;p5"/>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201" name="Google Shape;201;p5"/>
          <p:cNvSpPr txBox="1">
            <a:spLocks noGrp="1"/>
          </p:cNvSpPr>
          <p:nvPr>
            <p:ph type="body" idx="1"/>
          </p:nvPr>
        </p:nvSpPr>
        <p:spPr>
          <a:xfrm>
            <a:off x="1075850" y="1540175"/>
            <a:ext cx="6996600" cy="1922100"/>
          </a:xfrm>
          <a:prstGeom prst="rect">
            <a:avLst/>
          </a:prstGeom>
        </p:spPr>
        <p:txBody>
          <a:bodyPr spcFirstLastPara="1" wrap="square" lIns="91425" tIns="91425" rIns="91425" bIns="91425" anchor="t" anchorCtr="0">
            <a:noAutofit/>
          </a:bodyPr>
          <a:lstStyle>
            <a:lvl1pPr marL="457200" lvl="0" indent="-355600">
              <a:spcBef>
                <a:spcPts val="600"/>
              </a:spcBef>
              <a:spcAft>
                <a:spcPts val="0"/>
              </a:spcAft>
              <a:buSzPts val="2000"/>
              <a:buChar char="◉"/>
              <a:defRPr/>
            </a:lvl1pPr>
            <a:lvl2pPr marL="914400" lvl="1" indent="-342900">
              <a:spcBef>
                <a:spcPts val="0"/>
              </a:spcBef>
              <a:spcAft>
                <a:spcPts val="0"/>
              </a:spcAft>
              <a:buSzPts val="1800"/>
              <a:buChar char="◉"/>
              <a:defRPr/>
            </a:lvl2pPr>
            <a:lvl3pPr marL="1371600" lvl="2" indent="-342900">
              <a:spcBef>
                <a:spcPts val="0"/>
              </a:spcBef>
              <a:spcAft>
                <a:spcPts val="0"/>
              </a:spcAft>
              <a:buSzPts val="1800"/>
              <a:buChar char="■"/>
              <a:defRPr/>
            </a:lvl3pPr>
            <a:lvl4pPr marL="1828800" lvl="3" indent="-342900">
              <a:spcBef>
                <a:spcPts val="0"/>
              </a:spcBef>
              <a:spcAft>
                <a:spcPts val="0"/>
              </a:spcAft>
              <a:buSzPts val="1800"/>
              <a:buChar char="●"/>
              <a:defRPr/>
            </a:lvl4pPr>
            <a:lvl5pPr marL="2286000" lvl="4" indent="-342900">
              <a:spcBef>
                <a:spcPts val="0"/>
              </a:spcBef>
              <a:spcAft>
                <a:spcPts val="0"/>
              </a:spcAft>
              <a:buSzPts val="1800"/>
              <a:buChar char="○"/>
              <a:defRPr/>
            </a:lvl5pPr>
            <a:lvl6pPr marL="2743200" lvl="5" indent="-342900">
              <a:spcBef>
                <a:spcPts val="0"/>
              </a:spcBef>
              <a:spcAft>
                <a:spcPts val="0"/>
              </a:spcAft>
              <a:buSzPts val="1800"/>
              <a:buChar char="■"/>
              <a:defRPr/>
            </a:lvl6pPr>
            <a:lvl7pPr marL="3200400" lvl="6" indent="-342900">
              <a:spcBef>
                <a:spcPts val="0"/>
              </a:spcBef>
              <a:spcAft>
                <a:spcPts val="0"/>
              </a:spcAft>
              <a:buSzPts val="1800"/>
              <a:buChar char="●"/>
              <a:defRPr/>
            </a:lvl7pPr>
            <a:lvl8pPr marL="3657600" lvl="7" indent="-342900">
              <a:spcBef>
                <a:spcPts val="0"/>
              </a:spcBef>
              <a:spcAft>
                <a:spcPts val="0"/>
              </a:spcAft>
              <a:buSzPts val="1800"/>
              <a:buChar char="○"/>
              <a:defRPr/>
            </a:lvl8pPr>
            <a:lvl9pPr marL="4114800" lvl="8" indent="-342900">
              <a:spcBef>
                <a:spcPts val="0"/>
              </a:spcBef>
              <a:spcAft>
                <a:spcPts val="0"/>
              </a:spcAft>
              <a:buSzPts val="1800"/>
              <a:buChar char="■"/>
              <a:defRPr/>
            </a:lvl9pPr>
          </a:lstStyle>
          <a:p>
            <a:endParaRPr/>
          </a:p>
        </p:txBody>
      </p:sp>
      <p:sp>
        <p:nvSpPr>
          <p:cNvPr id="202" name="Google Shape;202;p5"/>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203"/>
        <p:cNvGrpSpPr/>
        <p:nvPr/>
      </p:nvGrpSpPr>
      <p:grpSpPr>
        <a:xfrm>
          <a:off x="0" y="0"/>
          <a:ext cx="0" cy="0"/>
          <a:chOff x="0" y="0"/>
          <a:chExt cx="0" cy="0"/>
        </a:xfrm>
      </p:grpSpPr>
      <p:sp>
        <p:nvSpPr>
          <p:cNvPr id="204" name="Google Shape;204;p6"/>
          <p:cNvSpPr/>
          <p:nvPr/>
        </p:nvSpPr>
        <p:spPr>
          <a:xfrm>
            <a:off x="-28575" y="4446775"/>
            <a:ext cx="9191625" cy="712478"/>
          </a:xfrm>
          <a:custGeom>
            <a:avLst/>
            <a:gdLst/>
            <a:ahLst/>
            <a:cxnLst/>
            <a:rect l="l" t="t" r="r" b="b"/>
            <a:pathLst>
              <a:path w="367665" h="41339" extrusionOk="0">
                <a:moveTo>
                  <a:pt x="381" y="381"/>
                </a:moveTo>
                <a:lnTo>
                  <a:pt x="16574" y="16383"/>
                </a:lnTo>
                <a:lnTo>
                  <a:pt x="31623" y="7430"/>
                </a:lnTo>
                <a:lnTo>
                  <a:pt x="62484" y="7239"/>
                </a:lnTo>
                <a:lnTo>
                  <a:pt x="77724" y="0"/>
                </a:lnTo>
                <a:lnTo>
                  <a:pt x="92964" y="19622"/>
                </a:lnTo>
                <a:lnTo>
                  <a:pt x="108014" y="30861"/>
                </a:lnTo>
                <a:lnTo>
                  <a:pt x="123063" y="30671"/>
                </a:lnTo>
                <a:lnTo>
                  <a:pt x="139065" y="15050"/>
                </a:lnTo>
                <a:lnTo>
                  <a:pt x="154115" y="11430"/>
                </a:lnTo>
                <a:lnTo>
                  <a:pt x="168783" y="3408"/>
                </a:lnTo>
                <a:lnTo>
                  <a:pt x="184404" y="21527"/>
                </a:lnTo>
                <a:lnTo>
                  <a:pt x="199644" y="22155"/>
                </a:lnTo>
                <a:lnTo>
                  <a:pt x="214694" y="36386"/>
                </a:lnTo>
                <a:lnTo>
                  <a:pt x="230124" y="36386"/>
                </a:lnTo>
                <a:lnTo>
                  <a:pt x="246126" y="29147"/>
                </a:lnTo>
                <a:lnTo>
                  <a:pt x="261176" y="29147"/>
                </a:lnTo>
                <a:lnTo>
                  <a:pt x="275463" y="16574"/>
                </a:lnTo>
                <a:lnTo>
                  <a:pt x="291656" y="24384"/>
                </a:lnTo>
                <a:lnTo>
                  <a:pt x="305943" y="11811"/>
                </a:lnTo>
                <a:lnTo>
                  <a:pt x="336804" y="11621"/>
                </a:lnTo>
                <a:lnTo>
                  <a:pt x="351854" y="16383"/>
                </a:lnTo>
                <a:lnTo>
                  <a:pt x="367665" y="4001"/>
                </a:lnTo>
                <a:lnTo>
                  <a:pt x="367284" y="41339"/>
                </a:lnTo>
                <a:lnTo>
                  <a:pt x="0" y="41339"/>
                </a:lnTo>
                <a:close/>
              </a:path>
            </a:pathLst>
          </a:custGeom>
          <a:solidFill>
            <a:schemeClr val="accent5"/>
          </a:solidFill>
          <a:ln>
            <a:noFill/>
          </a:ln>
        </p:spPr>
      </p:sp>
      <p:sp>
        <p:nvSpPr>
          <p:cNvPr id="205" name="Google Shape;205;p6"/>
          <p:cNvSpPr/>
          <p:nvPr/>
        </p:nvSpPr>
        <p:spPr>
          <a:xfrm>
            <a:off x="-28575" y="4578111"/>
            <a:ext cx="9191625" cy="584439"/>
          </a:xfrm>
          <a:custGeom>
            <a:avLst/>
            <a:gdLst/>
            <a:ahLst/>
            <a:cxnLst/>
            <a:rect l="l" t="t" r="r" b="b"/>
            <a:pathLst>
              <a:path w="367665" h="33910" extrusionOk="0">
                <a:moveTo>
                  <a:pt x="381" y="8001"/>
                </a:moveTo>
                <a:lnTo>
                  <a:pt x="16764" y="16266"/>
                </a:lnTo>
                <a:lnTo>
                  <a:pt x="47244" y="16266"/>
                </a:lnTo>
                <a:lnTo>
                  <a:pt x="62484" y="9925"/>
                </a:lnTo>
                <a:lnTo>
                  <a:pt x="77724" y="23434"/>
                </a:lnTo>
                <a:lnTo>
                  <a:pt x="92964" y="23434"/>
                </a:lnTo>
                <a:lnTo>
                  <a:pt x="107442" y="16266"/>
                </a:lnTo>
                <a:lnTo>
                  <a:pt x="122682" y="11855"/>
                </a:lnTo>
                <a:lnTo>
                  <a:pt x="138684" y="11855"/>
                </a:lnTo>
                <a:lnTo>
                  <a:pt x="153924" y="15714"/>
                </a:lnTo>
                <a:lnTo>
                  <a:pt x="168783" y="11028"/>
                </a:lnTo>
                <a:lnTo>
                  <a:pt x="184023" y="18471"/>
                </a:lnTo>
                <a:lnTo>
                  <a:pt x="199644" y="29775"/>
                </a:lnTo>
                <a:lnTo>
                  <a:pt x="214122" y="22055"/>
                </a:lnTo>
                <a:lnTo>
                  <a:pt x="229743" y="22055"/>
                </a:lnTo>
                <a:lnTo>
                  <a:pt x="245364" y="8546"/>
                </a:lnTo>
                <a:lnTo>
                  <a:pt x="260604" y="16266"/>
                </a:lnTo>
                <a:lnTo>
                  <a:pt x="275844" y="16266"/>
                </a:lnTo>
                <a:lnTo>
                  <a:pt x="291084" y="9925"/>
                </a:lnTo>
                <a:lnTo>
                  <a:pt x="321564" y="9925"/>
                </a:lnTo>
                <a:lnTo>
                  <a:pt x="336804" y="23158"/>
                </a:lnTo>
                <a:lnTo>
                  <a:pt x="351282" y="18471"/>
                </a:lnTo>
                <a:lnTo>
                  <a:pt x="367665" y="0"/>
                </a:lnTo>
                <a:lnTo>
                  <a:pt x="367665" y="33910"/>
                </a:lnTo>
                <a:lnTo>
                  <a:pt x="0" y="33910"/>
                </a:lnTo>
                <a:close/>
              </a:path>
            </a:pathLst>
          </a:custGeom>
          <a:solidFill>
            <a:srgbClr val="00CEF6">
              <a:alpha val="73460"/>
            </a:srgbClr>
          </a:solidFill>
          <a:ln>
            <a:noFill/>
          </a:ln>
        </p:spPr>
      </p:sp>
      <p:sp>
        <p:nvSpPr>
          <p:cNvPr id="206" name="Google Shape;206;p6"/>
          <p:cNvSpPr/>
          <p:nvPr/>
        </p:nvSpPr>
        <p:spPr>
          <a:xfrm rot="8100000">
            <a:off x="1847981" y="4252969"/>
            <a:ext cx="122612" cy="122612"/>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7" name="Google Shape;207;p6"/>
          <p:cNvSpPr/>
          <p:nvPr/>
        </p:nvSpPr>
        <p:spPr>
          <a:xfrm rot="8100000">
            <a:off x="6038981" y="4536819"/>
            <a:ext cx="122612" cy="122612"/>
          </a:xfrm>
          <a:prstGeom prst="teardrop">
            <a:avLst>
              <a:gd name="adj" fmla="val 10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8" name="Google Shape;208;p6"/>
          <p:cNvSpPr/>
          <p:nvPr/>
        </p:nvSpPr>
        <p:spPr>
          <a:xfrm rot="8100000">
            <a:off x="7181981" y="4570169"/>
            <a:ext cx="122612" cy="122612"/>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209" name="Google Shape;209;p6"/>
          <p:cNvGrpSpPr/>
          <p:nvPr/>
        </p:nvGrpSpPr>
        <p:grpSpPr>
          <a:xfrm>
            <a:off x="-9525" y="4462475"/>
            <a:ext cx="9167825" cy="595300"/>
            <a:chOff x="-9525" y="4462475"/>
            <a:chExt cx="9167825" cy="595300"/>
          </a:xfrm>
        </p:grpSpPr>
        <p:sp>
          <p:nvSpPr>
            <p:cNvPr id="210" name="Google Shape;210;p6"/>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chemeClr val="accent2"/>
              </a:solidFill>
              <a:prstDash val="solid"/>
              <a:round/>
              <a:headEnd type="none" w="med" len="med"/>
              <a:tailEnd type="none" w="med" len="med"/>
            </a:ln>
          </p:spPr>
        </p:sp>
        <p:sp>
          <p:nvSpPr>
            <p:cNvPr id="211" name="Google Shape;211;p6"/>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chemeClr val="accent2"/>
              </a:solidFill>
              <a:prstDash val="solid"/>
              <a:round/>
              <a:headEnd type="none" w="med" len="med"/>
              <a:tailEnd type="none" w="med" len="med"/>
            </a:ln>
          </p:spPr>
        </p:sp>
        <p:sp>
          <p:nvSpPr>
            <p:cNvPr id="212" name="Google Shape;212;p6"/>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chemeClr val="accent2"/>
              </a:solidFill>
              <a:prstDash val="solid"/>
              <a:round/>
              <a:headEnd type="none" w="med" len="med"/>
              <a:tailEnd type="none" w="med" len="med"/>
            </a:ln>
          </p:spPr>
        </p:sp>
      </p:grpSp>
      <p:grpSp>
        <p:nvGrpSpPr>
          <p:cNvPr id="213" name="Google Shape;213;p6"/>
          <p:cNvGrpSpPr/>
          <p:nvPr/>
        </p:nvGrpSpPr>
        <p:grpSpPr>
          <a:xfrm>
            <a:off x="-42837" y="4443488"/>
            <a:ext cx="9229575" cy="642788"/>
            <a:chOff x="-42837" y="4443488"/>
            <a:chExt cx="9229575" cy="642788"/>
          </a:xfrm>
        </p:grpSpPr>
        <p:sp>
          <p:nvSpPr>
            <p:cNvPr id="214" name="Google Shape;214;p6"/>
            <p:cNvSpPr/>
            <p:nvPr/>
          </p:nvSpPr>
          <p:spPr>
            <a:xfrm>
              <a:off x="1114450" y="49006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5" name="Google Shape;215;p6"/>
            <p:cNvSpPr/>
            <p:nvPr/>
          </p:nvSpPr>
          <p:spPr>
            <a:xfrm>
              <a:off x="1495450" y="502927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6" name="Google Shape;216;p6"/>
            <p:cNvSpPr/>
            <p:nvPr/>
          </p:nvSpPr>
          <p:spPr>
            <a:xfrm>
              <a:off x="733450" y="49721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7" name="Google Shape;217;p6"/>
            <p:cNvSpPr/>
            <p:nvPr/>
          </p:nvSpPr>
          <p:spPr>
            <a:xfrm>
              <a:off x="352450" y="49626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8" name="Google Shape;218;p6"/>
            <p:cNvSpPr/>
            <p:nvPr/>
          </p:nvSpPr>
          <p:spPr>
            <a:xfrm>
              <a:off x="-42837" y="46054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9" name="Google Shape;219;p6"/>
            <p:cNvSpPr/>
            <p:nvPr/>
          </p:nvSpPr>
          <p:spPr>
            <a:xfrm>
              <a:off x="1876450" y="48340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0" name="Google Shape;220;p6"/>
            <p:cNvSpPr/>
            <p:nvPr/>
          </p:nvSpPr>
          <p:spPr>
            <a:xfrm>
              <a:off x="2257450" y="48292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1" name="Google Shape;221;p6"/>
            <p:cNvSpPr/>
            <p:nvPr/>
          </p:nvSpPr>
          <p:spPr>
            <a:xfrm>
              <a:off x="2638450" y="454826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2" name="Google Shape;222;p6"/>
            <p:cNvSpPr/>
            <p:nvPr/>
          </p:nvSpPr>
          <p:spPr>
            <a:xfrm>
              <a:off x="3019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3" name="Google Shape;223;p6"/>
            <p:cNvSpPr/>
            <p:nvPr/>
          </p:nvSpPr>
          <p:spPr>
            <a:xfrm>
              <a:off x="3400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4" name="Google Shape;224;p6"/>
            <p:cNvSpPr/>
            <p:nvPr/>
          </p:nvSpPr>
          <p:spPr>
            <a:xfrm>
              <a:off x="3781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5" name="Google Shape;225;p6"/>
            <p:cNvSpPr/>
            <p:nvPr/>
          </p:nvSpPr>
          <p:spPr>
            <a:xfrm>
              <a:off x="4162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6" name="Google Shape;226;p6"/>
            <p:cNvSpPr/>
            <p:nvPr/>
          </p:nvSpPr>
          <p:spPr>
            <a:xfrm>
              <a:off x="4543450" y="46673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7" name="Google Shape;227;p6"/>
            <p:cNvSpPr/>
            <p:nvPr/>
          </p:nvSpPr>
          <p:spPr>
            <a:xfrm>
              <a:off x="4924450" y="45435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8" name="Google Shape;228;p6"/>
            <p:cNvSpPr/>
            <p:nvPr/>
          </p:nvSpPr>
          <p:spPr>
            <a:xfrm>
              <a:off x="5305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9" name="Google Shape;229;p6"/>
            <p:cNvSpPr/>
            <p:nvPr/>
          </p:nvSpPr>
          <p:spPr>
            <a:xfrm>
              <a:off x="5686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0" name="Google Shape;230;p6"/>
            <p:cNvSpPr/>
            <p:nvPr/>
          </p:nvSpPr>
          <p:spPr>
            <a:xfrm>
              <a:off x="6067450" y="48483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1" name="Google Shape;231;p6"/>
            <p:cNvSpPr/>
            <p:nvPr/>
          </p:nvSpPr>
          <p:spPr>
            <a:xfrm>
              <a:off x="6448450" y="47292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2" name="Google Shape;232;p6"/>
            <p:cNvSpPr/>
            <p:nvPr/>
          </p:nvSpPr>
          <p:spPr>
            <a:xfrm>
              <a:off x="6829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3" name="Google Shape;233;p6"/>
            <p:cNvSpPr/>
            <p:nvPr/>
          </p:nvSpPr>
          <p:spPr>
            <a:xfrm>
              <a:off x="7210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4" name="Google Shape;234;p6"/>
            <p:cNvSpPr/>
            <p:nvPr/>
          </p:nvSpPr>
          <p:spPr>
            <a:xfrm>
              <a:off x="7591450" y="44434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5" name="Google Shape;235;p6"/>
            <p:cNvSpPr/>
            <p:nvPr/>
          </p:nvSpPr>
          <p:spPr>
            <a:xfrm>
              <a:off x="7972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6" name="Google Shape;236;p6"/>
            <p:cNvSpPr/>
            <p:nvPr/>
          </p:nvSpPr>
          <p:spPr>
            <a:xfrm>
              <a:off x="8353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7" name="Google Shape;237;p6"/>
            <p:cNvSpPr/>
            <p:nvPr/>
          </p:nvSpPr>
          <p:spPr>
            <a:xfrm>
              <a:off x="8734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8" name="Google Shape;238;p6"/>
            <p:cNvSpPr/>
            <p:nvPr/>
          </p:nvSpPr>
          <p:spPr>
            <a:xfrm>
              <a:off x="9129738" y="48673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39" name="Google Shape;239;p6"/>
          <p:cNvSpPr/>
          <p:nvPr/>
        </p:nvSpPr>
        <p:spPr>
          <a:xfrm>
            <a:off x="2990700" y="458620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0" name="Google Shape;240;p6"/>
          <p:cNvSpPr/>
          <p:nvPr/>
        </p:nvSpPr>
        <p:spPr>
          <a:xfrm>
            <a:off x="1085700" y="487195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1" name="Google Shape;241;p6"/>
          <p:cNvSpPr/>
          <p:nvPr/>
        </p:nvSpPr>
        <p:spPr>
          <a:xfrm>
            <a:off x="4895700" y="4516032"/>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2" name="Google Shape;242;p6"/>
          <p:cNvSpPr/>
          <p:nvPr/>
        </p:nvSpPr>
        <p:spPr>
          <a:xfrm rot="8100000">
            <a:off x="8699949" y="4329169"/>
            <a:ext cx="122612" cy="122612"/>
          </a:xfrm>
          <a:prstGeom prst="teardrop">
            <a:avLst>
              <a:gd name="adj" fmla="val 10000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3" name="Google Shape;243;p6"/>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244" name="Google Shape;244;p6"/>
          <p:cNvSpPr txBox="1">
            <a:spLocks noGrp="1"/>
          </p:cNvSpPr>
          <p:nvPr>
            <p:ph type="body" idx="1"/>
          </p:nvPr>
        </p:nvSpPr>
        <p:spPr>
          <a:xfrm>
            <a:off x="1131500" y="1552950"/>
            <a:ext cx="3339900" cy="2665800"/>
          </a:xfrm>
          <a:prstGeom prst="rect">
            <a:avLst/>
          </a:prstGeom>
        </p:spPr>
        <p:txBody>
          <a:bodyPr spcFirstLastPara="1" wrap="square" lIns="91425" tIns="91425" rIns="91425" bIns="91425" anchor="t" anchorCtr="0">
            <a:noAutofit/>
          </a:bodyPr>
          <a:lstStyle>
            <a:lvl1pPr marL="457200" lvl="0" indent="-342900">
              <a:spcBef>
                <a:spcPts val="600"/>
              </a:spcBef>
              <a:spcAft>
                <a:spcPts val="0"/>
              </a:spcAft>
              <a:buSzPts val="1800"/>
              <a:buChar char="◉"/>
              <a:defRPr sz="1800"/>
            </a:lvl1pPr>
            <a:lvl2pPr marL="914400" lvl="1" indent="-342900">
              <a:spcBef>
                <a:spcPts val="0"/>
              </a:spcBef>
              <a:spcAft>
                <a:spcPts val="0"/>
              </a:spcAft>
              <a:buSzPts val="1800"/>
              <a:buChar char="◉"/>
              <a:defRPr/>
            </a:lvl2pPr>
            <a:lvl3pPr marL="1371600" lvl="2" indent="-342900">
              <a:spcBef>
                <a:spcPts val="0"/>
              </a:spcBef>
              <a:spcAft>
                <a:spcPts val="0"/>
              </a:spcAft>
              <a:buSzPts val="1800"/>
              <a:buChar char="■"/>
              <a:defRPr/>
            </a:lvl3pPr>
            <a:lvl4pPr marL="1828800" lvl="3" indent="-342900">
              <a:spcBef>
                <a:spcPts val="0"/>
              </a:spcBef>
              <a:spcAft>
                <a:spcPts val="0"/>
              </a:spcAft>
              <a:buSzPts val="1800"/>
              <a:buChar char="●"/>
              <a:defRPr/>
            </a:lvl4pPr>
            <a:lvl5pPr marL="2286000" lvl="4" indent="-342900">
              <a:spcBef>
                <a:spcPts val="0"/>
              </a:spcBef>
              <a:spcAft>
                <a:spcPts val="0"/>
              </a:spcAft>
              <a:buSzPts val="1800"/>
              <a:buChar char="○"/>
              <a:defRPr/>
            </a:lvl5pPr>
            <a:lvl6pPr marL="2743200" lvl="5" indent="-342900">
              <a:spcBef>
                <a:spcPts val="0"/>
              </a:spcBef>
              <a:spcAft>
                <a:spcPts val="0"/>
              </a:spcAft>
              <a:buSzPts val="1800"/>
              <a:buChar char="■"/>
              <a:defRPr/>
            </a:lvl6pPr>
            <a:lvl7pPr marL="3200400" lvl="6" indent="-342900">
              <a:spcBef>
                <a:spcPts val="0"/>
              </a:spcBef>
              <a:spcAft>
                <a:spcPts val="0"/>
              </a:spcAft>
              <a:buSzPts val="1800"/>
              <a:buChar char="●"/>
              <a:defRPr/>
            </a:lvl7pPr>
            <a:lvl8pPr marL="3657600" lvl="7" indent="-342900">
              <a:spcBef>
                <a:spcPts val="0"/>
              </a:spcBef>
              <a:spcAft>
                <a:spcPts val="0"/>
              </a:spcAft>
              <a:buSzPts val="1800"/>
              <a:buChar char="○"/>
              <a:defRPr/>
            </a:lvl8pPr>
            <a:lvl9pPr marL="4114800" lvl="8" indent="-342900">
              <a:spcBef>
                <a:spcPts val="0"/>
              </a:spcBef>
              <a:spcAft>
                <a:spcPts val="0"/>
              </a:spcAft>
              <a:buSzPts val="1800"/>
              <a:buChar char="■"/>
              <a:defRPr/>
            </a:lvl9pPr>
          </a:lstStyle>
          <a:p>
            <a:endParaRPr/>
          </a:p>
        </p:txBody>
      </p:sp>
      <p:sp>
        <p:nvSpPr>
          <p:cNvPr id="245" name="Google Shape;245;p6"/>
          <p:cNvSpPr txBox="1">
            <a:spLocks noGrp="1"/>
          </p:cNvSpPr>
          <p:nvPr>
            <p:ph type="body" idx="2"/>
          </p:nvPr>
        </p:nvSpPr>
        <p:spPr>
          <a:xfrm>
            <a:off x="4672563" y="1552950"/>
            <a:ext cx="3339900" cy="2665800"/>
          </a:xfrm>
          <a:prstGeom prst="rect">
            <a:avLst/>
          </a:prstGeom>
        </p:spPr>
        <p:txBody>
          <a:bodyPr spcFirstLastPara="1" wrap="square" lIns="91425" tIns="91425" rIns="91425" bIns="91425" anchor="t" anchorCtr="0">
            <a:noAutofit/>
          </a:bodyPr>
          <a:lstStyle>
            <a:lvl1pPr marL="457200" lvl="0" indent="-342900">
              <a:spcBef>
                <a:spcPts val="600"/>
              </a:spcBef>
              <a:spcAft>
                <a:spcPts val="0"/>
              </a:spcAft>
              <a:buSzPts val="1800"/>
              <a:buChar char="◉"/>
              <a:defRPr sz="1800"/>
            </a:lvl1pPr>
            <a:lvl2pPr marL="914400" lvl="1" indent="-342900">
              <a:spcBef>
                <a:spcPts val="0"/>
              </a:spcBef>
              <a:spcAft>
                <a:spcPts val="0"/>
              </a:spcAft>
              <a:buSzPts val="1800"/>
              <a:buChar char="◉"/>
              <a:defRPr/>
            </a:lvl2pPr>
            <a:lvl3pPr marL="1371600" lvl="2" indent="-342900">
              <a:spcBef>
                <a:spcPts val="0"/>
              </a:spcBef>
              <a:spcAft>
                <a:spcPts val="0"/>
              </a:spcAft>
              <a:buSzPts val="1800"/>
              <a:buChar char="■"/>
              <a:defRPr/>
            </a:lvl3pPr>
            <a:lvl4pPr marL="1828800" lvl="3" indent="-342900">
              <a:spcBef>
                <a:spcPts val="0"/>
              </a:spcBef>
              <a:spcAft>
                <a:spcPts val="0"/>
              </a:spcAft>
              <a:buSzPts val="1800"/>
              <a:buChar char="●"/>
              <a:defRPr/>
            </a:lvl4pPr>
            <a:lvl5pPr marL="2286000" lvl="4" indent="-342900">
              <a:spcBef>
                <a:spcPts val="0"/>
              </a:spcBef>
              <a:spcAft>
                <a:spcPts val="0"/>
              </a:spcAft>
              <a:buSzPts val="1800"/>
              <a:buChar char="○"/>
              <a:defRPr/>
            </a:lvl5pPr>
            <a:lvl6pPr marL="2743200" lvl="5" indent="-342900">
              <a:spcBef>
                <a:spcPts val="0"/>
              </a:spcBef>
              <a:spcAft>
                <a:spcPts val="0"/>
              </a:spcAft>
              <a:buSzPts val="1800"/>
              <a:buChar char="■"/>
              <a:defRPr/>
            </a:lvl6pPr>
            <a:lvl7pPr marL="3200400" lvl="6" indent="-342900">
              <a:spcBef>
                <a:spcPts val="0"/>
              </a:spcBef>
              <a:spcAft>
                <a:spcPts val="0"/>
              </a:spcAft>
              <a:buSzPts val="1800"/>
              <a:buChar char="●"/>
              <a:defRPr/>
            </a:lvl7pPr>
            <a:lvl8pPr marL="3657600" lvl="7" indent="-342900">
              <a:spcBef>
                <a:spcPts val="0"/>
              </a:spcBef>
              <a:spcAft>
                <a:spcPts val="0"/>
              </a:spcAft>
              <a:buSzPts val="1800"/>
              <a:buChar char="○"/>
              <a:defRPr/>
            </a:lvl8pPr>
            <a:lvl9pPr marL="4114800" lvl="8" indent="-342900">
              <a:spcBef>
                <a:spcPts val="0"/>
              </a:spcBef>
              <a:spcAft>
                <a:spcPts val="0"/>
              </a:spcAft>
              <a:buSzPts val="1800"/>
              <a:buChar char="■"/>
              <a:defRPr/>
            </a:lvl9pPr>
          </a:lstStyle>
          <a:p>
            <a:endParaRPr/>
          </a:p>
        </p:txBody>
      </p:sp>
      <p:sp>
        <p:nvSpPr>
          <p:cNvPr id="246" name="Google Shape;246;p6"/>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247"/>
        <p:cNvGrpSpPr/>
        <p:nvPr/>
      </p:nvGrpSpPr>
      <p:grpSpPr>
        <a:xfrm>
          <a:off x="0" y="0"/>
          <a:ext cx="0" cy="0"/>
          <a:chOff x="0" y="0"/>
          <a:chExt cx="0" cy="0"/>
        </a:xfrm>
      </p:grpSpPr>
      <p:sp>
        <p:nvSpPr>
          <p:cNvPr id="248" name="Google Shape;248;p7"/>
          <p:cNvSpPr/>
          <p:nvPr/>
        </p:nvSpPr>
        <p:spPr>
          <a:xfrm>
            <a:off x="-28575" y="4446775"/>
            <a:ext cx="9191625" cy="712478"/>
          </a:xfrm>
          <a:custGeom>
            <a:avLst/>
            <a:gdLst/>
            <a:ahLst/>
            <a:cxnLst/>
            <a:rect l="l" t="t" r="r" b="b"/>
            <a:pathLst>
              <a:path w="367665" h="41339" extrusionOk="0">
                <a:moveTo>
                  <a:pt x="381" y="381"/>
                </a:moveTo>
                <a:lnTo>
                  <a:pt x="16574" y="16383"/>
                </a:lnTo>
                <a:lnTo>
                  <a:pt x="31623" y="7430"/>
                </a:lnTo>
                <a:lnTo>
                  <a:pt x="62484" y="7239"/>
                </a:lnTo>
                <a:lnTo>
                  <a:pt x="77724" y="0"/>
                </a:lnTo>
                <a:lnTo>
                  <a:pt x="92964" y="19622"/>
                </a:lnTo>
                <a:lnTo>
                  <a:pt x="108014" y="30861"/>
                </a:lnTo>
                <a:lnTo>
                  <a:pt x="123063" y="30671"/>
                </a:lnTo>
                <a:lnTo>
                  <a:pt x="139065" y="15050"/>
                </a:lnTo>
                <a:lnTo>
                  <a:pt x="154115" y="11430"/>
                </a:lnTo>
                <a:lnTo>
                  <a:pt x="168783" y="3408"/>
                </a:lnTo>
                <a:lnTo>
                  <a:pt x="184404" y="21527"/>
                </a:lnTo>
                <a:lnTo>
                  <a:pt x="199644" y="22155"/>
                </a:lnTo>
                <a:lnTo>
                  <a:pt x="214694" y="36386"/>
                </a:lnTo>
                <a:lnTo>
                  <a:pt x="230124" y="36386"/>
                </a:lnTo>
                <a:lnTo>
                  <a:pt x="246126" y="29147"/>
                </a:lnTo>
                <a:lnTo>
                  <a:pt x="261176" y="29147"/>
                </a:lnTo>
                <a:lnTo>
                  <a:pt x="275463" y="16574"/>
                </a:lnTo>
                <a:lnTo>
                  <a:pt x="291656" y="24384"/>
                </a:lnTo>
                <a:lnTo>
                  <a:pt x="305943" y="11811"/>
                </a:lnTo>
                <a:lnTo>
                  <a:pt x="336804" y="11621"/>
                </a:lnTo>
                <a:lnTo>
                  <a:pt x="351854" y="16383"/>
                </a:lnTo>
                <a:lnTo>
                  <a:pt x="367665" y="4001"/>
                </a:lnTo>
                <a:lnTo>
                  <a:pt x="367284" y="41339"/>
                </a:lnTo>
                <a:lnTo>
                  <a:pt x="0" y="41339"/>
                </a:lnTo>
                <a:close/>
              </a:path>
            </a:pathLst>
          </a:custGeom>
          <a:solidFill>
            <a:schemeClr val="accent5"/>
          </a:solidFill>
          <a:ln>
            <a:noFill/>
          </a:ln>
        </p:spPr>
      </p:sp>
      <p:sp>
        <p:nvSpPr>
          <p:cNvPr id="249" name="Google Shape;249;p7"/>
          <p:cNvSpPr/>
          <p:nvPr/>
        </p:nvSpPr>
        <p:spPr>
          <a:xfrm>
            <a:off x="-28575" y="4578111"/>
            <a:ext cx="9191625" cy="584439"/>
          </a:xfrm>
          <a:custGeom>
            <a:avLst/>
            <a:gdLst/>
            <a:ahLst/>
            <a:cxnLst/>
            <a:rect l="l" t="t" r="r" b="b"/>
            <a:pathLst>
              <a:path w="367665" h="33910" extrusionOk="0">
                <a:moveTo>
                  <a:pt x="381" y="8001"/>
                </a:moveTo>
                <a:lnTo>
                  <a:pt x="16764" y="16266"/>
                </a:lnTo>
                <a:lnTo>
                  <a:pt x="47244" y="16266"/>
                </a:lnTo>
                <a:lnTo>
                  <a:pt x="62484" y="9925"/>
                </a:lnTo>
                <a:lnTo>
                  <a:pt x="77724" y="23434"/>
                </a:lnTo>
                <a:lnTo>
                  <a:pt x="92964" y="23434"/>
                </a:lnTo>
                <a:lnTo>
                  <a:pt x="107442" y="16266"/>
                </a:lnTo>
                <a:lnTo>
                  <a:pt x="122682" y="11855"/>
                </a:lnTo>
                <a:lnTo>
                  <a:pt x="138684" y="11855"/>
                </a:lnTo>
                <a:lnTo>
                  <a:pt x="153924" y="15714"/>
                </a:lnTo>
                <a:lnTo>
                  <a:pt x="168783" y="11028"/>
                </a:lnTo>
                <a:lnTo>
                  <a:pt x="184023" y="18471"/>
                </a:lnTo>
                <a:lnTo>
                  <a:pt x="199644" y="29775"/>
                </a:lnTo>
                <a:lnTo>
                  <a:pt x="214122" y="22055"/>
                </a:lnTo>
                <a:lnTo>
                  <a:pt x="229743" y="22055"/>
                </a:lnTo>
                <a:lnTo>
                  <a:pt x="245364" y="8546"/>
                </a:lnTo>
                <a:lnTo>
                  <a:pt x="260604" y="16266"/>
                </a:lnTo>
                <a:lnTo>
                  <a:pt x="275844" y="16266"/>
                </a:lnTo>
                <a:lnTo>
                  <a:pt x="291084" y="9925"/>
                </a:lnTo>
                <a:lnTo>
                  <a:pt x="321564" y="9925"/>
                </a:lnTo>
                <a:lnTo>
                  <a:pt x="336804" y="23158"/>
                </a:lnTo>
                <a:lnTo>
                  <a:pt x="351282" y="18471"/>
                </a:lnTo>
                <a:lnTo>
                  <a:pt x="367665" y="0"/>
                </a:lnTo>
                <a:lnTo>
                  <a:pt x="367665" y="33910"/>
                </a:lnTo>
                <a:lnTo>
                  <a:pt x="0" y="33910"/>
                </a:lnTo>
                <a:close/>
              </a:path>
            </a:pathLst>
          </a:custGeom>
          <a:solidFill>
            <a:srgbClr val="00CEF6">
              <a:alpha val="73460"/>
            </a:srgbClr>
          </a:solidFill>
          <a:ln>
            <a:noFill/>
          </a:ln>
        </p:spPr>
      </p:sp>
      <p:sp>
        <p:nvSpPr>
          <p:cNvPr id="250" name="Google Shape;250;p7"/>
          <p:cNvSpPr/>
          <p:nvPr/>
        </p:nvSpPr>
        <p:spPr>
          <a:xfrm rot="8100000">
            <a:off x="1847981" y="4252969"/>
            <a:ext cx="122612" cy="122612"/>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1" name="Google Shape;251;p7"/>
          <p:cNvSpPr/>
          <p:nvPr/>
        </p:nvSpPr>
        <p:spPr>
          <a:xfrm rot="8100000">
            <a:off x="6038981" y="4536819"/>
            <a:ext cx="122612" cy="122612"/>
          </a:xfrm>
          <a:prstGeom prst="teardrop">
            <a:avLst>
              <a:gd name="adj" fmla="val 10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2" name="Google Shape;252;p7"/>
          <p:cNvSpPr/>
          <p:nvPr/>
        </p:nvSpPr>
        <p:spPr>
          <a:xfrm rot="8100000">
            <a:off x="7181981" y="4570169"/>
            <a:ext cx="122612" cy="122612"/>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253" name="Google Shape;253;p7"/>
          <p:cNvGrpSpPr/>
          <p:nvPr/>
        </p:nvGrpSpPr>
        <p:grpSpPr>
          <a:xfrm>
            <a:off x="-9525" y="4462475"/>
            <a:ext cx="9167825" cy="595300"/>
            <a:chOff x="-9525" y="4462475"/>
            <a:chExt cx="9167825" cy="595300"/>
          </a:xfrm>
        </p:grpSpPr>
        <p:sp>
          <p:nvSpPr>
            <p:cNvPr id="254" name="Google Shape;254;p7"/>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chemeClr val="accent2"/>
              </a:solidFill>
              <a:prstDash val="solid"/>
              <a:round/>
              <a:headEnd type="none" w="med" len="med"/>
              <a:tailEnd type="none" w="med" len="med"/>
            </a:ln>
          </p:spPr>
        </p:sp>
        <p:sp>
          <p:nvSpPr>
            <p:cNvPr id="255" name="Google Shape;255;p7"/>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chemeClr val="accent2"/>
              </a:solidFill>
              <a:prstDash val="solid"/>
              <a:round/>
              <a:headEnd type="none" w="med" len="med"/>
              <a:tailEnd type="none" w="med" len="med"/>
            </a:ln>
          </p:spPr>
        </p:sp>
        <p:sp>
          <p:nvSpPr>
            <p:cNvPr id="256" name="Google Shape;256;p7"/>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chemeClr val="accent2"/>
              </a:solidFill>
              <a:prstDash val="solid"/>
              <a:round/>
              <a:headEnd type="none" w="med" len="med"/>
              <a:tailEnd type="none" w="med" len="med"/>
            </a:ln>
          </p:spPr>
        </p:sp>
      </p:grpSp>
      <p:grpSp>
        <p:nvGrpSpPr>
          <p:cNvPr id="257" name="Google Shape;257;p7"/>
          <p:cNvGrpSpPr/>
          <p:nvPr/>
        </p:nvGrpSpPr>
        <p:grpSpPr>
          <a:xfrm>
            <a:off x="-42837" y="4443488"/>
            <a:ext cx="9229575" cy="642788"/>
            <a:chOff x="-42837" y="4443488"/>
            <a:chExt cx="9229575" cy="642788"/>
          </a:xfrm>
        </p:grpSpPr>
        <p:sp>
          <p:nvSpPr>
            <p:cNvPr id="258" name="Google Shape;258;p7"/>
            <p:cNvSpPr/>
            <p:nvPr/>
          </p:nvSpPr>
          <p:spPr>
            <a:xfrm>
              <a:off x="1114450" y="49006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9" name="Google Shape;259;p7"/>
            <p:cNvSpPr/>
            <p:nvPr/>
          </p:nvSpPr>
          <p:spPr>
            <a:xfrm>
              <a:off x="1495450" y="502927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0" name="Google Shape;260;p7"/>
            <p:cNvSpPr/>
            <p:nvPr/>
          </p:nvSpPr>
          <p:spPr>
            <a:xfrm>
              <a:off x="733450" y="49721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1" name="Google Shape;261;p7"/>
            <p:cNvSpPr/>
            <p:nvPr/>
          </p:nvSpPr>
          <p:spPr>
            <a:xfrm>
              <a:off x="352450" y="49626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2" name="Google Shape;262;p7"/>
            <p:cNvSpPr/>
            <p:nvPr/>
          </p:nvSpPr>
          <p:spPr>
            <a:xfrm>
              <a:off x="-42837" y="46054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3" name="Google Shape;263;p7"/>
            <p:cNvSpPr/>
            <p:nvPr/>
          </p:nvSpPr>
          <p:spPr>
            <a:xfrm>
              <a:off x="1876450" y="48340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4" name="Google Shape;264;p7"/>
            <p:cNvSpPr/>
            <p:nvPr/>
          </p:nvSpPr>
          <p:spPr>
            <a:xfrm>
              <a:off x="2257450" y="48292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5" name="Google Shape;265;p7"/>
            <p:cNvSpPr/>
            <p:nvPr/>
          </p:nvSpPr>
          <p:spPr>
            <a:xfrm>
              <a:off x="2638450" y="454826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6" name="Google Shape;266;p7"/>
            <p:cNvSpPr/>
            <p:nvPr/>
          </p:nvSpPr>
          <p:spPr>
            <a:xfrm>
              <a:off x="3019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7" name="Google Shape;267;p7"/>
            <p:cNvSpPr/>
            <p:nvPr/>
          </p:nvSpPr>
          <p:spPr>
            <a:xfrm>
              <a:off x="3400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8" name="Google Shape;268;p7"/>
            <p:cNvSpPr/>
            <p:nvPr/>
          </p:nvSpPr>
          <p:spPr>
            <a:xfrm>
              <a:off x="3781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9" name="Google Shape;269;p7"/>
            <p:cNvSpPr/>
            <p:nvPr/>
          </p:nvSpPr>
          <p:spPr>
            <a:xfrm>
              <a:off x="4162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0" name="Google Shape;270;p7"/>
            <p:cNvSpPr/>
            <p:nvPr/>
          </p:nvSpPr>
          <p:spPr>
            <a:xfrm>
              <a:off x="4543450" y="46673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1" name="Google Shape;271;p7"/>
            <p:cNvSpPr/>
            <p:nvPr/>
          </p:nvSpPr>
          <p:spPr>
            <a:xfrm>
              <a:off x="4924450" y="45435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2" name="Google Shape;272;p7"/>
            <p:cNvSpPr/>
            <p:nvPr/>
          </p:nvSpPr>
          <p:spPr>
            <a:xfrm>
              <a:off x="5305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3" name="Google Shape;273;p7"/>
            <p:cNvSpPr/>
            <p:nvPr/>
          </p:nvSpPr>
          <p:spPr>
            <a:xfrm>
              <a:off x="5686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4" name="Google Shape;274;p7"/>
            <p:cNvSpPr/>
            <p:nvPr/>
          </p:nvSpPr>
          <p:spPr>
            <a:xfrm>
              <a:off x="6067450" y="48483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5" name="Google Shape;275;p7"/>
            <p:cNvSpPr/>
            <p:nvPr/>
          </p:nvSpPr>
          <p:spPr>
            <a:xfrm>
              <a:off x="6448450" y="47292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6" name="Google Shape;276;p7"/>
            <p:cNvSpPr/>
            <p:nvPr/>
          </p:nvSpPr>
          <p:spPr>
            <a:xfrm>
              <a:off x="6829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7" name="Google Shape;277;p7"/>
            <p:cNvSpPr/>
            <p:nvPr/>
          </p:nvSpPr>
          <p:spPr>
            <a:xfrm>
              <a:off x="7210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8" name="Google Shape;278;p7"/>
            <p:cNvSpPr/>
            <p:nvPr/>
          </p:nvSpPr>
          <p:spPr>
            <a:xfrm>
              <a:off x="7591450" y="44434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9" name="Google Shape;279;p7"/>
            <p:cNvSpPr/>
            <p:nvPr/>
          </p:nvSpPr>
          <p:spPr>
            <a:xfrm>
              <a:off x="7972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0" name="Google Shape;280;p7"/>
            <p:cNvSpPr/>
            <p:nvPr/>
          </p:nvSpPr>
          <p:spPr>
            <a:xfrm>
              <a:off x="8353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1" name="Google Shape;281;p7"/>
            <p:cNvSpPr/>
            <p:nvPr/>
          </p:nvSpPr>
          <p:spPr>
            <a:xfrm>
              <a:off x="8734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2" name="Google Shape;282;p7"/>
            <p:cNvSpPr/>
            <p:nvPr/>
          </p:nvSpPr>
          <p:spPr>
            <a:xfrm>
              <a:off x="9129738" y="48673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83" name="Google Shape;283;p7"/>
          <p:cNvSpPr/>
          <p:nvPr/>
        </p:nvSpPr>
        <p:spPr>
          <a:xfrm>
            <a:off x="2990700" y="458620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4" name="Google Shape;284;p7"/>
          <p:cNvSpPr/>
          <p:nvPr/>
        </p:nvSpPr>
        <p:spPr>
          <a:xfrm>
            <a:off x="1085700" y="487195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5" name="Google Shape;285;p7"/>
          <p:cNvSpPr/>
          <p:nvPr/>
        </p:nvSpPr>
        <p:spPr>
          <a:xfrm>
            <a:off x="4895700" y="4516032"/>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6" name="Google Shape;286;p7"/>
          <p:cNvSpPr/>
          <p:nvPr/>
        </p:nvSpPr>
        <p:spPr>
          <a:xfrm rot="8100000">
            <a:off x="8699949" y="4329169"/>
            <a:ext cx="122612" cy="122612"/>
          </a:xfrm>
          <a:prstGeom prst="teardrop">
            <a:avLst>
              <a:gd name="adj" fmla="val 10000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7" name="Google Shape;287;p7"/>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lvl1pPr lvl="0" rtl="0">
              <a:spcBef>
                <a:spcPts val="0"/>
              </a:spcBef>
              <a:spcAft>
                <a:spcPts val="0"/>
              </a:spcAft>
              <a:buSzPts val="2000"/>
              <a:buNone/>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a:endParaRPr/>
          </a:p>
        </p:txBody>
      </p:sp>
      <p:sp>
        <p:nvSpPr>
          <p:cNvPr id="288" name="Google Shape;288;p7"/>
          <p:cNvSpPr txBox="1">
            <a:spLocks noGrp="1"/>
          </p:cNvSpPr>
          <p:nvPr>
            <p:ph type="body" idx="1"/>
          </p:nvPr>
        </p:nvSpPr>
        <p:spPr>
          <a:xfrm>
            <a:off x="705900" y="1626600"/>
            <a:ext cx="2471700" cy="2702700"/>
          </a:xfrm>
          <a:prstGeom prst="rect">
            <a:avLst/>
          </a:prstGeom>
        </p:spPr>
        <p:txBody>
          <a:bodyPr spcFirstLastPara="1" wrap="square" lIns="91425" tIns="91425" rIns="91425" bIns="91425" anchor="t" anchorCtr="0">
            <a:noAutofit/>
          </a:bodyPr>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289" name="Google Shape;289;p7"/>
          <p:cNvSpPr txBox="1">
            <a:spLocks noGrp="1"/>
          </p:cNvSpPr>
          <p:nvPr>
            <p:ph type="body" idx="2"/>
          </p:nvPr>
        </p:nvSpPr>
        <p:spPr>
          <a:xfrm>
            <a:off x="3304125" y="1626600"/>
            <a:ext cx="2471700" cy="2702700"/>
          </a:xfrm>
          <a:prstGeom prst="rect">
            <a:avLst/>
          </a:prstGeom>
        </p:spPr>
        <p:txBody>
          <a:bodyPr spcFirstLastPara="1" wrap="square" lIns="91425" tIns="91425" rIns="91425" bIns="91425" anchor="t" anchorCtr="0">
            <a:noAutofit/>
          </a:bodyPr>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290" name="Google Shape;290;p7"/>
          <p:cNvSpPr txBox="1">
            <a:spLocks noGrp="1"/>
          </p:cNvSpPr>
          <p:nvPr>
            <p:ph type="body" idx="3"/>
          </p:nvPr>
        </p:nvSpPr>
        <p:spPr>
          <a:xfrm>
            <a:off x="5902350" y="1626600"/>
            <a:ext cx="2471700" cy="2702700"/>
          </a:xfrm>
          <a:prstGeom prst="rect">
            <a:avLst/>
          </a:prstGeom>
        </p:spPr>
        <p:txBody>
          <a:bodyPr spcFirstLastPara="1" wrap="square" lIns="91425" tIns="91425" rIns="91425" bIns="91425" anchor="t" anchorCtr="0">
            <a:noAutofit/>
          </a:bodyPr>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291" name="Google Shape;291;p7"/>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92"/>
        <p:cNvGrpSpPr/>
        <p:nvPr/>
      </p:nvGrpSpPr>
      <p:grpSpPr>
        <a:xfrm>
          <a:off x="0" y="0"/>
          <a:ext cx="0" cy="0"/>
          <a:chOff x="0" y="0"/>
          <a:chExt cx="0" cy="0"/>
        </a:xfrm>
      </p:grpSpPr>
      <p:sp>
        <p:nvSpPr>
          <p:cNvPr id="293" name="Google Shape;293;p8"/>
          <p:cNvSpPr/>
          <p:nvPr/>
        </p:nvSpPr>
        <p:spPr>
          <a:xfrm>
            <a:off x="-28575" y="4446775"/>
            <a:ext cx="9191625" cy="712478"/>
          </a:xfrm>
          <a:custGeom>
            <a:avLst/>
            <a:gdLst/>
            <a:ahLst/>
            <a:cxnLst/>
            <a:rect l="l" t="t" r="r" b="b"/>
            <a:pathLst>
              <a:path w="367665" h="41339" extrusionOk="0">
                <a:moveTo>
                  <a:pt x="381" y="381"/>
                </a:moveTo>
                <a:lnTo>
                  <a:pt x="16574" y="16383"/>
                </a:lnTo>
                <a:lnTo>
                  <a:pt x="31623" y="7430"/>
                </a:lnTo>
                <a:lnTo>
                  <a:pt x="62484" y="7239"/>
                </a:lnTo>
                <a:lnTo>
                  <a:pt x="77724" y="0"/>
                </a:lnTo>
                <a:lnTo>
                  <a:pt x="92964" y="19622"/>
                </a:lnTo>
                <a:lnTo>
                  <a:pt x="108014" y="30861"/>
                </a:lnTo>
                <a:lnTo>
                  <a:pt x="123063" y="30671"/>
                </a:lnTo>
                <a:lnTo>
                  <a:pt x="139065" y="15050"/>
                </a:lnTo>
                <a:lnTo>
                  <a:pt x="154115" y="11430"/>
                </a:lnTo>
                <a:lnTo>
                  <a:pt x="168783" y="3408"/>
                </a:lnTo>
                <a:lnTo>
                  <a:pt x="184404" y="21527"/>
                </a:lnTo>
                <a:lnTo>
                  <a:pt x="199644" y="22155"/>
                </a:lnTo>
                <a:lnTo>
                  <a:pt x="214694" y="36386"/>
                </a:lnTo>
                <a:lnTo>
                  <a:pt x="230124" y="36386"/>
                </a:lnTo>
                <a:lnTo>
                  <a:pt x="246126" y="29147"/>
                </a:lnTo>
                <a:lnTo>
                  <a:pt x="261176" y="29147"/>
                </a:lnTo>
                <a:lnTo>
                  <a:pt x="275463" y="16574"/>
                </a:lnTo>
                <a:lnTo>
                  <a:pt x="291656" y="24384"/>
                </a:lnTo>
                <a:lnTo>
                  <a:pt x="305943" y="11811"/>
                </a:lnTo>
                <a:lnTo>
                  <a:pt x="336804" y="11621"/>
                </a:lnTo>
                <a:lnTo>
                  <a:pt x="351854" y="16383"/>
                </a:lnTo>
                <a:lnTo>
                  <a:pt x="367665" y="4001"/>
                </a:lnTo>
                <a:lnTo>
                  <a:pt x="367284" y="41339"/>
                </a:lnTo>
                <a:lnTo>
                  <a:pt x="0" y="41339"/>
                </a:lnTo>
                <a:close/>
              </a:path>
            </a:pathLst>
          </a:custGeom>
          <a:solidFill>
            <a:schemeClr val="accent5"/>
          </a:solidFill>
          <a:ln>
            <a:noFill/>
          </a:ln>
        </p:spPr>
      </p:sp>
      <p:sp>
        <p:nvSpPr>
          <p:cNvPr id="294" name="Google Shape;294;p8"/>
          <p:cNvSpPr/>
          <p:nvPr/>
        </p:nvSpPr>
        <p:spPr>
          <a:xfrm>
            <a:off x="-28575" y="4578111"/>
            <a:ext cx="9191625" cy="584439"/>
          </a:xfrm>
          <a:custGeom>
            <a:avLst/>
            <a:gdLst/>
            <a:ahLst/>
            <a:cxnLst/>
            <a:rect l="l" t="t" r="r" b="b"/>
            <a:pathLst>
              <a:path w="367665" h="33910" extrusionOk="0">
                <a:moveTo>
                  <a:pt x="381" y="8001"/>
                </a:moveTo>
                <a:lnTo>
                  <a:pt x="16764" y="16266"/>
                </a:lnTo>
                <a:lnTo>
                  <a:pt x="47244" y="16266"/>
                </a:lnTo>
                <a:lnTo>
                  <a:pt x="62484" y="9925"/>
                </a:lnTo>
                <a:lnTo>
                  <a:pt x="77724" y="23434"/>
                </a:lnTo>
                <a:lnTo>
                  <a:pt x="92964" y="23434"/>
                </a:lnTo>
                <a:lnTo>
                  <a:pt x="107442" y="16266"/>
                </a:lnTo>
                <a:lnTo>
                  <a:pt x="122682" y="11855"/>
                </a:lnTo>
                <a:lnTo>
                  <a:pt x="138684" y="11855"/>
                </a:lnTo>
                <a:lnTo>
                  <a:pt x="153924" y="15714"/>
                </a:lnTo>
                <a:lnTo>
                  <a:pt x="168783" y="11028"/>
                </a:lnTo>
                <a:lnTo>
                  <a:pt x="184023" y="18471"/>
                </a:lnTo>
                <a:lnTo>
                  <a:pt x="199644" y="29775"/>
                </a:lnTo>
                <a:lnTo>
                  <a:pt x="214122" y="22055"/>
                </a:lnTo>
                <a:lnTo>
                  <a:pt x="229743" y="22055"/>
                </a:lnTo>
                <a:lnTo>
                  <a:pt x="245364" y="8546"/>
                </a:lnTo>
                <a:lnTo>
                  <a:pt x="260604" y="16266"/>
                </a:lnTo>
                <a:lnTo>
                  <a:pt x="275844" y="16266"/>
                </a:lnTo>
                <a:lnTo>
                  <a:pt x="291084" y="9925"/>
                </a:lnTo>
                <a:lnTo>
                  <a:pt x="321564" y="9925"/>
                </a:lnTo>
                <a:lnTo>
                  <a:pt x="336804" y="23158"/>
                </a:lnTo>
                <a:lnTo>
                  <a:pt x="351282" y="18471"/>
                </a:lnTo>
                <a:lnTo>
                  <a:pt x="367665" y="0"/>
                </a:lnTo>
                <a:lnTo>
                  <a:pt x="367665" y="33910"/>
                </a:lnTo>
                <a:lnTo>
                  <a:pt x="0" y="33910"/>
                </a:lnTo>
                <a:close/>
              </a:path>
            </a:pathLst>
          </a:custGeom>
          <a:solidFill>
            <a:srgbClr val="00CEF6">
              <a:alpha val="73460"/>
            </a:srgbClr>
          </a:solidFill>
          <a:ln>
            <a:noFill/>
          </a:ln>
        </p:spPr>
      </p:sp>
      <p:sp>
        <p:nvSpPr>
          <p:cNvPr id="295" name="Google Shape;295;p8"/>
          <p:cNvSpPr/>
          <p:nvPr/>
        </p:nvSpPr>
        <p:spPr>
          <a:xfrm rot="8100000">
            <a:off x="1847981" y="4252969"/>
            <a:ext cx="122612" cy="122612"/>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6" name="Google Shape;296;p8"/>
          <p:cNvSpPr/>
          <p:nvPr/>
        </p:nvSpPr>
        <p:spPr>
          <a:xfrm rot="8100000">
            <a:off x="6038981" y="4536819"/>
            <a:ext cx="122612" cy="122612"/>
          </a:xfrm>
          <a:prstGeom prst="teardrop">
            <a:avLst>
              <a:gd name="adj" fmla="val 10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7" name="Google Shape;297;p8"/>
          <p:cNvSpPr/>
          <p:nvPr/>
        </p:nvSpPr>
        <p:spPr>
          <a:xfrm rot="8100000">
            <a:off x="7181981" y="4570169"/>
            <a:ext cx="122612" cy="122612"/>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298" name="Google Shape;298;p8"/>
          <p:cNvGrpSpPr/>
          <p:nvPr/>
        </p:nvGrpSpPr>
        <p:grpSpPr>
          <a:xfrm>
            <a:off x="-9525" y="4462475"/>
            <a:ext cx="9167825" cy="595300"/>
            <a:chOff x="-9525" y="4462475"/>
            <a:chExt cx="9167825" cy="595300"/>
          </a:xfrm>
        </p:grpSpPr>
        <p:sp>
          <p:nvSpPr>
            <p:cNvPr id="299" name="Google Shape;299;p8"/>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chemeClr val="accent2"/>
              </a:solidFill>
              <a:prstDash val="solid"/>
              <a:round/>
              <a:headEnd type="none" w="med" len="med"/>
              <a:tailEnd type="none" w="med" len="med"/>
            </a:ln>
          </p:spPr>
        </p:sp>
        <p:sp>
          <p:nvSpPr>
            <p:cNvPr id="300" name="Google Shape;300;p8"/>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chemeClr val="accent2"/>
              </a:solidFill>
              <a:prstDash val="solid"/>
              <a:round/>
              <a:headEnd type="none" w="med" len="med"/>
              <a:tailEnd type="none" w="med" len="med"/>
            </a:ln>
          </p:spPr>
        </p:sp>
        <p:sp>
          <p:nvSpPr>
            <p:cNvPr id="301" name="Google Shape;301;p8"/>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chemeClr val="accent2"/>
              </a:solidFill>
              <a:prstDash val="solid"/>
              <a:round/>
              <a:headEnd type="none" w="med" len="med"/>
              <a:tailEnd type="none" w="med" len="med"/>
            </a:ln>
          </p:spPr>
        </p:sp>
      </p:grpSp>
      <p:grpSp>
        <p:nvGrpSpPr>
          <p:cNvPr id="302" name="Google Shape;302;p8"/>
          <p:cNvGrpSpPr/>
          <p:nvPr/>
        </p:nvGrpSpPr>
        <p:grpSpPr>
          <a:xfrm>
            <a:off x="-42837" y="4443488"/>
            <a:ext cx="9229575" cy="642788"/>
            <a:chOff x="-42837" y="4443488"/>
            <a:chExt cx="9229575" cy="642788"/>
          </a:xfrm>
        </p:grpSpPr>
        <p:sp>
          <p:nvSpPr>
            <p:cNvPr id="303" name="Google Shape;303;p8"/>
            <p:cNvSpPr/>
            <p:nvPr/>
          </p:nvSpPr>
          <p:spPr>
            <a:xfrm>
              <a:off x="1114450" y="49006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4" name="Google Shape;304;p8"/>
            <p:cNvSpPr/>
            <p:nvPr/>
          </p:nvSpPr>
          <p:spPr>
            <a:xfrm>
              <a:off x="1495450" y="502927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5" name="Google Shape;305;p8"/>
            <p:cNvSpPr/>
            <p:nvPr/>
          </p:nvSpPr>
          <p:spPr>
            <a:xfrm>
              <a:off x="733450" y="49721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6" name="Google Shape;306;p8"/>
            <p:cNvSpPr/>
            <p:nvPr/>
          </p:nvSpPr>
          <p:spPr>
            <a:xfrm>
              <a:off x="352450" y="49626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7" name="Google Shape;307;p8"/>
            <p:cNvSpPr/>
            <p:nvPr/>
          </p:nvSpPr>
          <p:spPr>
            <a:xfrm>
              <a:off x="-42837" y="46054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8" name="Google Shape;308;p8"/>
            <p:cNvSpPr/>
            <p:nvPr/>
          </p:nvSpPr>
          <p:spPr>
            <a:xfrm>
              <a:off x="1876450" y="48340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9" name="Google Shape;309;p8"/>
            <p:cNvSpPr/>
            <p:nvPr/>
          </p:nvSpPr>
          <p:spPr>
            <a:xfrm>
              <a:off x="2257450" y="48292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0" name="Google Shape;310;p8"/>
            <p:cNvSpPr/>
            <p:nvPr/>
          </p:nvSpPr>
          <p:spPr>
            <a:xfrm>
              <a:off x="2638450" y="454826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1" name="Google Shape;311;p8"/>
            <p:cNvSpPr/>
            <p:nvPr/>
          </p:nvSpPr>
          <p:spPr>
            <a:xfrm>
              <a:off x="3019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2" name="Google Shape;312;p8"/>
            <p:cNvSpPr/>
            <p:nvPr/>
          </p:nvSpPr>
          <p:spPr>
            <a:xfrm>
              <a:off x="3400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3" name="Google Shape;313;p8"/>
            <p:cNvSpPr/>
            <p:nvPr/>
          </p:nvSpPr>
          <p:spPr>
            <a:xfrm>
              <a:off x="3781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4" name="Google Shape;314;p8"/>
            <p:cNvSpPr/>
            <p:nvPr/>
          </p:nvSpPr>
          <p:spPr>
            <a:xfrm>
              <a:off x="4162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5" name="Google Shape;315;p8"/>
            <p:cNvSpPr/>
            <p:nvPr/>
          </p:nvSpPr>
          <p:spPr>
            <a:xfrm>
              <a:off x="4543450" y="46673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6" name="Google Shape;316;p8"/>
            <p:cNvSpPr/>
            <p:nvPr/>
          </p:nvSpPr>
          <p:spPr>
            <a:xfrm>
              <a:off x="4924450" y="45435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7" name="Google Shape;317;p8"/>
            <p:cNvSpPr/>
            <p:nvPr/>
          </p:nvSpPr>
          <p:spPr>
            <a:xfrm>
              <a:off x="5305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8" name="Google Shape;318;p8"/>
            <p:cNvSpPr/>
            <p:nvPr/>
          </p:nvSpPr>
          <p:spPr>
            <a:xfrm>
              <a:off x="5686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9" name="Google Shape;319;p8"/>
            <p:cNvSpPr/>
            <p:nvPr/>
          </p:nvSpPr>
          <p:spPr>
            <a:xfrm>
              <a:off x="6067450" y="48483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0" name="Google Shape;320;p8"/>
            <p:cNvSpPr/>
            <p:nvPr/>
          </p:nvSpPr>
          <p:spPr>
            <a:xfrm>
              <a:off x="6448450" y="47292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1" name="Google Shape;321;p8"/>
            <p:cNvSpPr/>
            <p:nvPr/>
          </p:nvSpPr>
          <p:spPr>
            <a:xfrm>
              <a:off x="6829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2" name="Google Shape;322;p8"/>
            <p:cNvSpPr/>
            <p:nvPr/>
          </p:nvSpPr>
          <p:spPr>
            <a:xfrm>
              <a:off x="7210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3" name="Google Shape;323;p8"/>
            <p:cNvSpPr/>
            <p:nvPr/>
          </p:nvSpPr>
          <p:spPr>
            <a:xfrm>
              <a:off x="7591450" y="44434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4" name="Google Shape;324;p8"/>
            <p:cNvSpPr/>
            <p:nvPr/>
          </p:nvSpPr>
          <p:spPr>
            <a:xfrm>
              <a:off x="7972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5" name="Google Shape;325;p8"/>
            <p:cNvSpPr/>
            <p:nvPr/>
          </p:nvSpPr>
          <p:spPr>
            <a:xfrm>
              <a:off x="8353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6" name="Google Shape;326;p8"/>
            <p:cNvSpPr/>
            <p:nvPr/>
          </p:nvSpPr>
          <p:spPr>
            <a:xfrm>
              <a:off x="8734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7" name="Google Shape;327;p8"/>
            <p:cNvSpPr/>
            <p:nvPr/>
          </p:nvSpPr>
          <p:spPr>
            <a:xfrm>
              <a:off x="9129738" y="48673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328" name="Google Shape;328;p8"/>
          <p:cNvSpPr/>
          <p:nvPr/>
        </p:nvSpPr>
        <p:spPr>
          <a:xfrm>
            <a:off x="2990700" y="458620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9" name="Google Shape;329;p8"/>
          <p:cNvSpPr/>
          <p:nvPr/>
        </p:nvSpPr>
        <p:spPr>
          <a:xfrm>
            <a:off x="1085700" y="487195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0" name="Google Shape;330;p8"/>
          <p:cNvSpPr/>
          <p:nvPr/>
        </p:nvSpPr>
        <p:spPr>
          <a:xfrm>
            <a:off x="4895700" y="4516032"/>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1" name="Google Shape;331;p8"/>
          <p:cNvSpPr/>
          <p:nvPr/>
        </p:nvSpPr>
        <p:spPr>
          <a:xfrm rot="8100000">
            <a:off x="8699949" y="4329169"/>
            <a:ext cx="122612" cy="122612"/>
          </a:xfrm>
          <a:prstGeom prst="teardrop">
            <a:avLst>
              <a:gd name="adj" fmla="val 10000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2" name="Google Shape;332;p8"/>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333" name="Google Shape;333;p8"/>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76"/>
        <p:cNvGrpSpPr/>
        <p:nvPr/>
      </p:nvGrpSpPr>
      <p:grpSpPr>
        <a:xfrm>
          <a:off x="0" y="0"/>
          <a:ext cx="0" cy="0"/>
          <a:chOff x="0" y="0"/>
          <a:chExt cx="0" cy="0"/>
        </a:xfrm>
      </p:grpSpPr>
      <p:sp>
        <p:nvSpPr>
          <p:cNvPr id="377" name="Google Shape;377;p10"/>
          <p:cNvSpPr/>
          <p:nvPr/>
        </p:nvSpPr>
        <p:spPr>
          <a:xfrm>
            <a:off x="-28575" y="4446775"/>
            <a:ext cx="9191625" cy="712478"/>
          </a:xfrm>
          <a:custGeom>
            <a:avLst/>
            <a:gdLst/>
            <a:ahLst/>
            <a:cxnLst/>
            <a:rect l="l" t="t" r="r" b="b"/>
            <a:pathLst>
              <a:path w="367665" h="41339" extrusionOk="0">
                <a:moveTo>
                  <a:pt x="381" y="381"/>
                </a:moveTo>
                <a:lnTo>
                  <a:pt x="16574" y="16383"/>
                </a:lnTo>
                <a:lnTo>
                  <a:pt x="31623" y="7430"/>
                </a:lnTo>
                <a:lnTo>
                  <a:pt x="62484" y="7239"/>
                </a:lnTo>
                <a:lnTo>
                  <a:pt x="77724" y="0"/>
                </a:lnTo>
                <a:lnTo>
                  <a:pt x="92964" y="19622"/>
                </a:lnTo>
                <a:lnTo>
                  <a:pt x="108014" y="30861"/>
                </a:lnTo>
                <a:lnTo>
                  <a:pt x="123063" y="30671"/>
                </a:lnTo>
                <a:lnTo>
                  <a:pt x="139065" y="15050"/>
                </a:lnTo>
                <a:lnTo>
                  <a:pt x="154115" y="11430"/>
                </a:lnTo>
                <a:lnTo>
                  <a:pt x="168783" y="3408"/>
                </a:lnTo>
                <a:lnTo>
                  <a:pt x="184404" y="21527"/>
                </a:lnTo>
                <a:lnTo>
                  <a:pt x="199644" y="22155"/>
                </a:lnTo>
                <a:lnTo>
                  <a:pt x="214694" y="36386"/>
                </a:lnTo>
                <a:lnTo>
                  <a:pt x="230124" y="36386"/>
                </a:lnTo>
                <a:lnTo>
                  <a:pt x="246126" y="29147"/>
                </a:lnTo>
                <a:lnTo>
                  <a:pt x="261176" y="29147"/>
                </a:lnTo>
                <a:lnTo>
                  <a:pt x="275463" y="16574"/>
                </a:lnTo>
                <a:lnTo>
                  <a:pt x="291656" y="24384"/>
                </a:lnTo>
                <a:lnTo>
                  <a:pt x="305943" y="11811"/>
                </a:lnTo>
                <a:lnTo>
                  <a:pt x="336804" y="11621"/>
                </a:lnTo>
                <a:lnTo>
                  <a:pt x="351854" y="16383"/>
                </a:lnTo>
                <a:lnTo>
                  <a:pt x="367665" y="4001"/>
                </a:lnTo>
                <a:lnTo>
                  <a:pt x="367284" y="41339"/>
                </a:lnTo>
                <a:lnTo>
                  <a:pt x="0" y="41339"/>
                </a:lnTo>
                <a:close/>
              </a:path>
            </a:pathLst>
          </a:custGeom>
          <a:solidFill>
            <a:schemeClr val="accent5"/>
          </a:solidFill>
          <a:ln>
            <a:noFill/>
          </a:ln>
        </p:spPr>
      </p:sp>
      <p:sp>
        <p:nvSpPr>
          <p:cNvPr id="378" name="Google Shape;378;p10"/>
          <p:cNvSpPr/>
          <p:nvPr/>
        </p:nvSpPr>
        <p:spPr>
          <a:xfrm>
            <a:off x="-28575" y="4578111"/>
            <a:ext cx="9191625" cy="584439"/>
          </a:xfrm>
          <a:custGeom>
            <a:avLst/>
            <a:gdLst/>
            <a:ahLst/>
            <a:cxnLst/>
            <a:rect l="l" t="t" r="r" b="b"/>
            <a:pathLst>
              <a:path w="367665" h="33910" extrusionOk="0">
                <a:moveTo>
                  <a:pt x="381" y="8001"/>
                </a:moveTo>
                <a:lnTo>
                  <a:pt x="16764" y="16266"/>
                </a:lnTo>
                <a:lnTo>
                  <a:pt x="47244" y="16266"/>
                </a:lnTo>
                <a:lnTo>
                  <a:pt x="62484" y="9925"/>
                </a:lnTo>
                <a:lnTo>
                  <a:pt x="77724" y="23434"/>
                </a:lnTo>
                <a:lnTo>
                  <a:pt x="92964" y="23434"/>
                </a:lnTo>
                <a:lnTo>
                  <a:pt x="107442" y="16266"/>
                </a:lnTo>
                <a:lnTo>
                  <a:pt x="122682" y="11855"/>
                </a:lnTo>
                <a:lnTo>
                  <a:pt x="138684" y="11855"/>
                </a:lnTo>
                <a:lnTo>
                  <a:pt x="153924" y="15714"/>
                </a:lnTo>
                <a:lnTo>
                  <a:pt x="168783" y="11028"/>
                </a:lnTo>
                <a:lnTo>
                  <a:pt x="184023" y="18471"/>
                </a:lnTo>
                <a:lnTo>
                  <a:pt x="199644" y="29775"/>
                </a:lnTo>
                <a:lnTo>
                  <a:pt x="214122" y="22055"/>
                </a:lnTo>
                <a:lnTo>
                  <a:pt x="229743" y="22055"/>
                </a:lnTo>
                <a:lnTo>
                  <a:pt x="245364" y="8546"/>
                </a:lnTo>
                <a:lnTo>
                  <a:pt x="260604" y="16266"/>
                </a:lnTo>
                <a:lnTo>
                  <a:pt x="275844" y="16266"/>
                </a:lnTo>
                <a:lnTo>
                  <a:pt x="291084" y="9925"/>
                </a:lnTo>
                <a:lnTo>
                  <a:pt x="321564" y="9925"/>
                </a:lnTo>
                <a:lnTo>
                  <a:pt x="336804" y="23158"/>
                </a:lnTo>
                <a:lnTo>
                  <a:pt x="351282" y="18471"/>
                </a:lnTo>
                <a:lnTo>
                  <a:pt x="367665" y="0"/>
                </a:lnTo>
                <a:lnTo>
                  <a:pt x="367665" y="33910"/>
                </a:lnTo>
                <a:lnTo>
                  <a:pt x="0" y="33910"/>
                </a:lnTo>
                <a:close/>
              </a:path>
            </a:pathLst>
          </a:custGeom>
          <a:solidFill>
            <a:srgbClr val="00CEF6">
              <a:alpha val="73460"/>
            </a:srgbClr>
          </a:solidFill>
          <a:ln>
            <a:noFill/>
          </a:ln>
        </p:spPr>
      </p:sp>
      <p:sp>
        <p:nvSpPr>
          <p:cNvPr id="379" name="Google Shape;379;p10"/>
          <p:cNvSpPr/>
          <p:nvPr/>
        </p:nvSpPr>
        <p:spPr>
          <a:xfrm rot="8100000">
            <a:off x="1847981" y="4252969"/>
            <a:ext cx="122612" cy="122612"/>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0" name="Google Shape;380;p10"/>
          <p:cNvSpPr/>
          <p:nvPr/>
        </p:nvSpPr>
        <p:spPr>
          <a:xfrm rot="8100000">
            <a:off x="6038981" y="4536819"/>
            <a:ext cx="122612" cy="122612"/>
          </a:xfrm>
          <a:prstGeom prst="teardrop">
            <a:avLst>
              <a:gd name="adj" fmla="val 10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1" name="Google Shape;381;p10"/>
          <p:cNvSpPr/>
          <p:nvPr/>
        </p:nvSpPr>
        <p:spPr>
          <a:xfrm rot="8100000">
            <a:off x="7181981" y="4570169"/>
            <a:ext cx="122612" cy="122612"/>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382" name="Google Shape;382;p10"/>
          <p:cNvGrpSpPr/>
          <p:nvPr/>
        </p:nvGrpSpPr>
        <p:grpSpPr>
          <a:xfrm>
            <a:off x="-9525" y="4462475"/>
            <a:ext cx="9167825" cy="595300"/>
            <a:chOff x="-9525" y="4462475"/>
            <a:chExt cx="9167825" cy="595300"/>
          </a:xfrm>
        </p:grpSpPr>
        <p:sp>
          <p:nvSpPr>
            <p:cNvPr id="383" name="Google Shape;383;p10"/>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chemeClr val="accent2"/>
              </a:solidFill>
              <a:prstDash val="solid"/>
              <a:round/>
              <a:headEnd type="none" w="med" len="med"/>
              <a:tailEnd type="none" w="med" len="med"/>
            </a:ln>
          </p:spPr>
        </p:sp>
        <p:sp>
          <p:nvSpPr>
            <p:cNvPr id="384" name="Google Shape;384;p10"/>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chemeClr val="accent2"/>
              </a:solidFill>
              <a:prstDash val="solid"/>
              <a:round/>
              <a:headEnd type="none" w="med" len="med"/>
              <a:tailEnd type="none" w="med" len="med"/>
            </a:ln>
          </p:spPr>
        </p:sp>
        <p:sp>
          <p:nvSpPr>
            <p:cNvPr id="385" name="Google Shape;385;p10"/>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chemeClr val="accent2"/>
              </a:solidFill>
              <a:prstDash val="solid"/>
              <a:round/>
              <a:headEnd type="none" w="med" len="med"/>
              <a:tailEnd type="none" w="med" len="med"/>
            </a:ln>
          </p:spPr>
        </p:sp>
      </p:grpSp>
      <p:grpSp>
        <p:nvGrpSpPr>
          <p:cNvPr id="386" name="Google Shape;386;p10"/>
          <p:cNvGrpSpPr/>
          <p:nvPr/>
        </p:nvGrpSpPr>
        <p:grpSpPr>
          <a:xfrm>
            <a:off x="-42837" y="4443488"/>
            <a:ext cx="9229575" cy="642788"/>
            <a:chOff x="-42837" y="4443488"/>
            <a:chExt cx="9229575" cy="642788"/>
          </a:xfrm>
        </p:grpSpPr>
        <p:sp>
          <p:nvSpPr>
            <p:cNvPr id="387" name="Google Shape;387;p10"/>
            <p:cNvSpPr/>
            <p:nvPr/>
          </p:nvSpPr>
          <p:spPr>
            <a:xfrm>
              <a:off x="1114450" y="49006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8" name="Google Shape;388;p10"/>
            <p:cNvSpPr/>
            <p:nvPr/>
          </p:nvSpPr>
          <p:spPr>
            <a:xfrm>
              <a:off x="1495450" y="502927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9" name="Google Shape;389;p10"/>
            <p:cNvSpPr/>
            <p:nvPr/>
          </p:nvSpPr>
          <p:spPr>
            <a:xfrm>
              <a:off x="733450" y="49721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0" name="Google Shape;390;p10"/>
            <p:cNvSpPr/>
            <p:nvPr/>
          </p:nvSpPr>
          <p:spPr>
            <a:xfrm>
              <a:off x="352450" y="49626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1" name="Google Shape;391;p10"/>
            <p:cNvSpPr/>
            <p:nvPr/>
          </p:nvSpPr>
          <p:spPr>
            <a:xfrm>
              <a:off x="-42837" y="46054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2" name="Google Shape;392;p10"/>
            <p:cNvSpPr/>
            <p:nvPr/>
          </p:nvSpPr>
          <p:spPr>
            <a:xfrm>
              <a:off x="1876450" y="48340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3" name="Google Shape;393;p10"/>
            <p:cNvSpPr/>
            <p:nvPr/>
          </p:nvSpPr>
          <p:spPr>
            <a:xfrm>
              <a:off x="2257450" y="48292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4" name="Google Shape;394;p10"/>
            <p:cNvSpPr/>
            <p:nvPr/>
          </p:nvSpPr>
          <p:spPr>
            <a:xfrm>
              <a:off x="2638450" y="454826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5" name="Google Shape;395;p10"/>
            <p:cNvSpPr/>
            <p:nvPr/>
          </p:nvSpPr>
          <p:spPr>
            <a:xfrm>
              <a:off x="3019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6" name="Google Shape;396;p10"/>
            <p:cNvSpPr/>
            <p:nvPr/>
          </p:nvSpPr>
          <p:spPr>
            <a:xfrm>
              <a:off x="3400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7" name="Google Shape;397;p10"/>
            <p:cNvSpPr/>
            <p:nvPr/>
          </p:nvSpPr>
          <p:spPr>
            <a:xfrm>
              <a:off x="3781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8" name="Google Shape;398;p10"/>
            <p:cNvSpPr/>
            <p:nvPr/>
          </p:nvSpPr>
          <p:spPr>
            <a:xfrm>
              <a:off x="4162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9" name="Google Shape;399;p10"/>
            <p:cNvSpPr/>
            <p:nvPr/>
          </p:nvSpPr>
          <p:spPr>
            <a:xfrm>
              <a:off x="4543450" y="46673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0" name="Google Shape;400;p10"/>
            <p:cNvSpPr/>
            <p:nvPr/>
          </p:nvSpPr>
          <p:spPr>
            <a:xfrm>
              <a:off x="4924450" y="45435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1" name="Google Shape;401;p10"/>
            <p:cNvSpPr/>
            <p:nvPr/>
          </p:nvSpPr>
          <p:spPr>
            <a:xfrm>
              <a:off x="5305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2" name="Google Shape;402;p10"/>
            <p:cNvSpPr/>
            <p:nvPr/>
          </p:nvSpPr>
          <p:spPr>
            <a:xfrm>
              <a:off x="5686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3" name="Google Shape;403;p10"/>
            <p:cNvSpPr/>
            <p:nvPr/>
          </p:nvSpPr>
          <p:spPr>
            <a:xfrm>
              <a:off x="6067450" y="48483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4" name="Google Shape;404;p10"/>
            <p:cNvSpPr/>
            <p:nvPr/>
          </p:nvSpPr>
          <p:spPr>
            <a:xfrm>
              <a:off x="6448450" y="47292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5" name="Google Shape;405;p10"/>
            <p:cNvSpPr/>
            <p:nvPr/>
          </p:nvSpPr>
          <p:spPr>
            <a:xfrm>
              <a:off x="6829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6" name="Google Shape;406;p10"/>
            <p:cNvSpPr/>
            <p:nvPr/>
          </p:nvSpPr>
          <p:spPr>
            <a:xfrm>
              <a:off x="7210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7" name="Google Shape;407;p10"/>
            <p:cNvSpPr/>
            <p:nvPr/>
          </p:nvSpPr>
          <p:spPr>
            <a:xfrm>
              <a:off x="7591450" y="44434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8" name="Google Shape;408;p10"/>
            <p:cNvSpPr/>
            <p:nvPr/>
          </p:nvSpPr>
          <p:spPr>
            <a:xfrm>
              <a:off x="7972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9" name="Google Shape;409;p10"/>
            <p:cNvSpPr/>
            <p:nvPr/>
          </p:nvSpPr>
          <p:spPr>
            <a:xfrm>
              <a:off x="8353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0" name="Google Shape;410;p10"/>
            <p:cNvSpPr/>
            <p:nvPr/>
          </p:nvSpPr>
          <p:spPr>
            <a:xfrm>
              <a:off x="8734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1" name="Google Shape;411;p10"/>
            <p:cNvSpPr/>
            <p:nvPr/>
          </p:nvSpPr>
          <p:spPr>
            <a:xfrm>
              <a:off x="9129738" y="48673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412" name="Google Shape;412;p10"/>
          <p:cNvSpPr/>
          <p:nvPr/>
        </p:nvSpPr>
        <p:spPr>
          <a:xfrm>
            <a:off x="2990700" y="458620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3" name="Google Shape;413;p10"/>
          <p:cNvSpPr/>
          <p:nvPr/>
        </p:nvSpPr>
        <p:spPr>
          <a:xfrm>
            <a:off x="1085700" y="487195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4" name="Google Shape;414;p10"/>
          <p:cNvSpPr/>
          <p:nvPr/>
        </p:nvSpPr>
        <p:spPr>
          <a:xfrm>
            <a:off x="4895700" y="4516032"/>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5" name="Google Shape;415;p10"/>
          <p:cNvSpPr/>
          <p:nvPr/>
        </p:nvSpPr>
        <p:spPr>
          <a:xfrm rot="8100000">
            <a:off x="8699949" y="4329169"/>
            <a:ext cx="122612" cy="122612"/>
          </a:xfrm>
          <a:prstGeom prst="teardrop">
            <a:avLst>
              <a:gd name="adj" fmla="val 10000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6" name="Google Shape;416;p10"/>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All graph">
  <p:cSld name="BLANK_2">
    <p:spTree>
      <p:nvGrpSpPr>
        <p:cNvPr id="1" name="Shape 417"/>
        <p:cNvGrpSpPr/>
        <p:nvPr/>
      </p:nvGrpSpPr>
      <p:grpSpPr>
        <a:xfrm>
          <a:off x="0" y="0"/>
          <a:ext cx="0" cy="0"/>
          <a:chOff x="0" y="0"/>
          <a:chExt cx="0" cy="0"/>
        </a:xfrm>
      </p:grpSpPr>
      <p:sp>
        <p:nvSpPr>
          <p:cNvPr id="418" name="Google Shape;418;p11"/>
          <p:cNvSpPr/>
          <p:nvPr/>
        </p:nvSpPr>
        <p:spPr>
          <a:xfrm>
            <a:off x="-20075" y="636775"/>
            <a:ext cx="9203950" cy="4550900"/>
          </a:xfrm>
          <a:custGeom>
            <a:avLst/>
            <a:gdLst/>
            <a:ahLst/>
            <a:cxnLst/>
            <a:rect l="l" t="t" r="r" b="b"/>
            <a:pathLst>
              <a:path w="368158" h="182036" extrusionOk="0">
                <a:moveTo>
                  <a:pt x="41" y="263"/>
                </a:moveTo>
                <a:lnTo>
                  <a:pt x="16234" y="11294"/>
                </a:lnTo>
                <a:lnTo>
                  <a:pt x="31283" y="5122"/>
                </a:lnTo>
                <a:lnTo>
                  <a:pt x="62144" y="4991"/>
                </a:lnTo>
                <a:lnTo>
                  <a:pt x="77384" y="0"/>
                </a:lnTo>
                <a:lnTo>
                  <a:pt x="92624" y="13527"/>
                </a:lnTo>
                <a:lnTo>
                  <a:pt x="107674" y="21276"/>
                </a:lnTo>
                <a:lnTo>
                  <a:pt x="122723" y="21145"/>
                </a:lnTo>
                <a:lnTo>
                  <a:pt x="138725" y="10375"/>
                </a:lnTo>
                <a:lnTo>
                  <a:pt x="153775" y="7880"/>
                </a:lnTo>
                <a:lnTo>
                  <a:pt x="168443" y="2349"/>
                </a:lnTo>
                <a:lnTo>
                  <a:pt x="184064" y="14841"/>
                </a:lnTo>
                <a:lnTo>
                  <a:pt x="199304" y="15274"/>
                </a:lnTo>
                <a:lnTo>
                  <a:pt x="214354" y="25085"/>
                </a:lnTo>
                <a:lnTo>
                  <a:pt x="229784" y="25085"/>
                </a:lnTo>
                <a:lnTo>
                  <a:pt x="245786" y="20094"/>
                </a:lnTo>
                <a:lnTo>
                  <a:pt x="260836" y="20094"/>
                </a:lnTo>
                <a:lnTo>
                  <a:pt x="275123" y="11426"/>
                </a:lnTo>
                <a:lnTo>
                  <a:pt x="291316" y="16810"/>
                </a:lnTo>
                <a:lnTo>
                  <a:pt x="305603" y="8143"/>
                </a:lnTo>
                <a:lnTo>
                  <a:pt x="336464" y="8012"/>
                </a:lnTo>
                <a:lnTo>
                  <a:pt x="351514" y="11294"/>
                </a:lnTo>
                <a:lnTo>
                  <a:pt x="367325" y="2758"/>
                </a:lnTo>
                <a:lnTo>
                  <a:pt x="368158" y="181769"/>
                </a:lnTo>
                <a:lnTo>
                  <a:pt x="0" y="182036"/>
                </a:lnTo>
                <a:close/>
              </a:path>
            </a:pathLst>
          </a:custGeom>
          <a:solidFill>
            <a:schemeClr val="accent5"/>
          </a:solidFill>
          <a:ln>
            <a:noFill/>
          </a:ln>
        </p:spPr>
      </p:sp>
      <p:sp>
        <p:nvSpPr>
          <p:cNvPr id="419" name="Google Shape;419;p11"/>
          <p:cNvSpPr/>
          <p:nvPr/>
        </p:nvSpPr>
        <p:spPr>
          <a:xfrm>
            <a:off x="-33475" y="768100"/>
            <a:ext cx="9210650" cy="4406200"/>
          </a:xfrm>
          <a:custGeom>
            <a:avLst/>
            <a:gdLst/>
            <a:ahLst/>
            <a:cxnLst/>
            <a:rect l="l" t="t" r="r" b="b"/>
            <a:pathLst>
              <a:path w="368426" h="176248" extrusionOk="0">
                <a:moveTo>
                  <a:pt x="577" y="5516"/>
                </a:moveTo>
                <a:lnTo>
                  <a:pt x="16960" y="11214"/>
                </a:lnTo>
                <a:lnTo>
                  <a:pt x="47440" y="11214"/>
                </a:lnTo>
                <a:lnTo>
                  <a:pt x="62680" y="6843"/>
                </a:lnTo>
                <a:lnTo>
                  <a:pt x="77920" y="16156"/>
                </a:lnTo>
                <a:lnTo>
                  <a:pt x="93160" y="16156"/>
                </a:lnTo>
                <a:lnTo>
                  <a:pt x="107638" y="11214"/>
                </a:lnTo>
                <a:lnTo>
                  <a:pt x="122878" y="8173"/>
                </a:lnTo>
                <a:lnTo>
                  <a:pt x="138880" y="8173"/>
                </a:lnTo>
                <a:lnTo>
                  <a:pt x="154120" y="10834"/>
                </a:lnTo>
                <a:lnTo>
                  <a:pt x="168979" y="7603"/>
                </a:lnTo>
                <a:lnTo>
                  <a:pt x="184219" y="12734"/>
                </a:lnTo>
                <a:lnTo>
                  <a:pt x="199840" y="20527"/>
                </a:lnTo>
                <a:lnTo>
                  <a:pt x="214318" y="15205"/>
                </a:lnTo>
                <a:lnTo>
                  <a:pt x="229939" y="15205"/>
                </a:lnTo>
                <a:lnTo>
                  <a:pt x="245560" y="5892"/>
                </a:lnTo>
                <a:lnTo>
                  <a:pt x="260800" y="11214"/>
                </a:lnTo>
                <a:lnTo>
                  <a:pt x="276040" y="11214"/>
                </a:lnTo>
                <a:lnTo>
                  <a:pt x="291280" y="6843"/>
                </a:lnTo>
                <a:lnTo>
                  <a:pt x="321760" y="6843"/>
                </a:lnTo>
                <a:lnTo>
                  <a:pt x="337000" y="15966"/>
                </a:lnTo>
                <a:lnTo>
                  <a:pt x="351478" y="12734"/>
                </a:lnTo>
                <a:lnTo>
                  <a:pt x="367861" y="0"/>
                </a:lnTo>
                <a:lnTo>
                  <a:pt x="368426" y="176248"/>
                </a:lnTo>
                <a:lnTo>
                  <a:pt x="0" y="176248"/>
                </a:lnTo>
                <a:close/>
              </a:path>
            </a:pathLst>
          </a:custGeom>
          <a:solidFill>
            <a:srgbClr val="00CEF6">
              <a:alpha val="73460"/>
            </a:srgbClr>
          </a:solidFill>
          <a:ln>
            <a:noFill/>
          </a:ln>
        </p:spPr>
      </p:sp>
      <p:sp>
        <p:nvSpPr>
          <p:cNvPr id="420" name="Google Shape;420;p11"/>
          <p:cNvSpPr/>
          <p:nvPr/>
        </p:nvSpPr>
        <p:spPr>
          <a:xfrm rot="8100000">
            <a:off x="1847981" y="442969"/>
            <a:ext cx="122612" cy="122612"/>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1" name="Google Shape;421;p11"/>
          <p:cNvSpPr/>
          <p:nvPr/>
        </p:nvSpPr>
        <p:spPr>
          <a:xfrm rot="8100000">
            <a:off x="6038981" y="726819"/>
            <a:ext cx="122612" cy="122612"/>
          </a:xfrm>
          <a:prstGeom prst="teardrop">
            <a:avLst>
              <a:gd name="adj" fmla="val 10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2" name="Google Shape;422;p11"/>
          <p:cNvSpPr/>
          <p:nvPr/>
        </p:nvSpPr>
        <p:spPr>
          <a:xfrm rot="8100000">
            <a:off x="7181981" y="760169"/>
            <a:ext cx="122612" cy="122612"/>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423" name="Google Shape;423;p11"/>
          <p:cNvGrpSpPr/>
          <p:nvPr/>
        </p:nvGrpSpPr>
        <p:grpSpPr>
          <a:xfrm>
            <a:off x="-9525" y="652475"/>
            <a:ext cx="9167825" cy="595300"/>
            <a:chOff x="-9525" y="4462475"/>
            <a:chExt cx="9167825" cy="595300"/>
          </a:xfrm>
        </p:grpSpPr>
        <p:sp>
          <p:nvSpPr>
            <p:cNvPr id="424" name="Google Shape;424;p11"/>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chemeClr val="accent2"/>
              </a:solidFill>
              <a:prstDash val="solid"/>
              <a:round/>
              <a:headEnd type="none" w="med" len="med"/>
              <a:tailEnd type="none" w="med" len="med"/>
            </a:ln>
          </p:spPr>
        </p:sp>
        <p:sp>
          <p:nvSpPr>
            <p:cNvPr id="425" name="Google Shape;425;p11"/>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chemeClr val="accent2"/>
              </a:solidFill>
              <a:prstDash val="solid"/>
              <a:round/>
              <a:headEnd type="none" w="med" len="med"/>
              <a:tailEnd type="none" w="med" len="med"/>
            </a:ln>
          </p:spPr>
        </p:sp>
        <p:sp>
          <p:nvSpPr>
            <p:cNvPr id="426" name="Google Shape;426;p11"/>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chemeClr val="accent2"/>
              </a:solidFill>
              <a:prstDash val="solid"/>
              <a:round/>
              <a:headEnd type="none" w="med" len="med"/>
              <a:tailEnd type="none" w="med" len="med"/>
            </a:ln>
          </p:spPr>
        </p:sp>
      </p:grpSp>
      <p:grpSp>
        <p:nvGrpSpPr>
          <p:cNvPr id="427" name="Google Shape;427;p11"/>
          <p:cNvGrpSpPr/>
          <p:nvPr/>
        </p:nvGrpSpPr>
        <p:grpSpPr>
          <a:xfrm>
            <a:off x="-42837" y="633488"/>
            <a:ext cx="9229575" cy="642787"/>
            <a:chOff x="-42837" y="4443488"/>
            <a:chExt cx="9229575" cy="642787"/>
          </a:xfrm>
        </p:grpSpPr>
        <p:sp>
          <p:nvSpPr>
            <p:cNvPr id="428" name="Google Shape;428;p11"/>
            <p:cNvSpPr/>
            <p:nvPr/>
          </p:nvSpPr>
          <p:spPr>
            <a:xfrm>
              <a:off x="1114450" y="49006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9" name="Google Shape;429;p11"/>
            <p:cNvSpPr/>
            <p:nvPr/>
          </p:nvSpPr>
          <p:spPr>
            <a:xfrm>
              <a:off x="1495450" y="502927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0" name="Google Shape;430;p11"/>
            <p:cNvSpPr/>
            <p:nvPr/>
          </p:nvSpPr>
          <p:spPr>
            <a:xfrm>
              <a:off x="733450" y="49721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1" name="Google Shape;431;p11"/>
            <p:cNvSpPr/>
            <p:nvPr/>
          </p:nvSpPr>
          <p:spPr>
            <a:xfrm>
              <a:off x="352450" y="49626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2" name="Google Shape;432;p11"/>
            <p:cNvSpPr/>
            <p:nvPr/>
          </p:nvSpPr>
          <p:spPr>
            <a:xfrm>
              <a:off x="-42837" y="46054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3" name="Google Shape;433;p11"/>
            <p:cNvSpPr/>
            <p:nvPr/>
          </p:nvSpPr>
          <p:spPr>
            <a:xfrm>
              <a:off x="1876450" y="48340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4" name="Google Shape;434;p11"/>
            <p:cNvSpPr/>
            <p:nvPr/>
          </p:nvSpPr>
          <p:spPr>
            <a:xfrm>
              <a:off x="2257450" y="48292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5" name="Google Shape;435;p11"/>
            <p:cNvSpPr/>
            <p:nvPr/>
          </p:nvSpPr>
          <p:spPr>
            <a:xfrm>
              <a:off x="2638450" y="454826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6" name="Google Shape;436;p11"/>
            <p:cNvSpPr/>
            <p:nvPr/>
          </p:nvSpPr>
          <p:spPr>
            <a:xfrm>
              <a:off x="3019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7" name="Google Shape;437;p11"/>
            <p:cNvSpPr/>
            <p:nvPr/>
          </p:nvSpPr>
          <p:spPr>
            <a:xfrm>
              <a:off x="3400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8" name="Google Shape;438;p11"/>
            <p:cNvSpPr/>
            <p:nvPr/>
          </p:nvSpPr>
          <p:spPr>
            <a:xfrm>
              <a:off x="3781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9" name="Google Shape;439;p11"/>
            <p:cNvSpPr/>
            <p:nvPr/>
          </p:nvSpPr>
          <p:spPr>
            <a:xfrm>
              <a:off x="4162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0" name="Google Shape;440;p11"/>
            <p:cNvSpPr/>
            <p:nvPr/>
          </p:nvSpPr>
          <p:spPr>
            <a:xfrm>
              <a:off x="4543450" y="46673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1" name="Google Shape;441;p11"/>
            <p:cNvSpPr/>
            <p:nvPr/>
          </p:nvSpPr>
          <p:spPr>
            <a:xfrm>
              <a:off x="4924450" y="45435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2" name="Google Shape;442;p11"/>
            <p:cNvSpPr/>
            <p:nvPr/>
          </p:nvSpPr>
          <p:spPr>
            <a:xfrm>
              <a:off x="5305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3" name="Google Shape;443;p11"/>
            <p:cNvSpPr/>
            <p:nvPr/>
          </p:nvSpPr>
          <p:spPr>
            <a:xfrm>
              <a:off x="5686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4" name="Google Shape;444;p11"/>
            <p:cNvSpPr/>
            <p:nvPr/>
          </p:nvSpPr>
          <p:spPr>
            <a:xfrm>
              <a:off x="6067450" y="48483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5" name="Google Shape;445;p11"/>
            <p:cNvSpPr/>
            <p:nvPr/>
          </p:nvSpPr>
          <p:spPr>
            <a:xfrm>
              <a:off x="6448450" y="47292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6" name="Google Shape;446;p11"/>
            <p:cNvSpPr/>
            <p:nvPr/>
          </p:nvSpPr>
          <p:spPr>
            <a:xfrm>
              <a:off x="6829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7" name="Google Shape;447;p11"/>
            <p:cNvSpPr/>
            <p:nvPr/>
          </p:nvSpPr>
          <p:spPr>
            <a:xfrm>
              <a:off x="7210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8" name="Google Shape;448;p11"/>
            <p:cNvSpPr/>
            <p:nvPr/>
          </p:nvSpPr>
          <p:spPr>
            <a:xfrm>
              <a:off x="7591450" y="44434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9" name="Google Shape;449;p11"/>
            <p:cNvSpPr/>
            <p:nvPr/>
          </p:nvSpPr>
          <p:spPr>
            <a:xfrm>
              <a:off x="7972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0" name="Google Shape;450;p11"/>
            <p:cNvSpPr/>
            <p:nvPr/>
          </p:nvSpPr>
          <p:spPr>
            <a:xfrm>
              <a:off x="8353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1" name="Google Shape;451;p11"/>
            <p:cNvSpPr/>
            <p:nvPr/>
          </p:nvSpPr>
          <p:spPr>
            <a:xfrm>
              <a:off x="8734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2" name="Google Shape;452;p11"/>
            <p:cNvSpPr/>
            <p:nvPr/>
          </p:nvSpPr>
          <p:spPr>
            <a:xfrm>
              <a:off x="9129738" y="48673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453" name="Google Shape;453;p11"/>
          <p:cNvSpPr/>
          <p:nvPr/>
        </p:nvSpPr>
        <p:spPr>
          <a:xfrm>
            <a:off x="2990700" y="77620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4" name="Google Shape;454;p11"/>
          <p:cNvSpPr/>
          <p:nvPr/>
        </p:nvSpPr>
        <p:spPr>
          <a:xfrm>
            <a:off x="1085700" y="106195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5" name="Google Shape;455;p11"/>
          <p:cNvSpPr/>
          <p:nvPr/>
        </p:nvSpPr>
        <p:spPr>
          <a:xfrm>
            <a:off x="4895700" y="706032"/>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6" name="Google Shape;456;p11"/>
          <p:cNvSpPr/>
          <p:nvPr/>
        </p:nvSpPr>
        <p:spPr>
          <a:xfrm rot="8100000">
            <a:off x="8699949" y="519169"/>
            <a:ext cx="122612" cy="122612"/>
          </a:xfrm>
          <a:prstGeom prst="teardrop">
            <a:avLst>
              <a:gd name="adj" fmla="val 10000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7" name="Google Shape;457;p11"/>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grpSp>
        <p:nvGrpSpPr>
          <p:cNvPr id="6" name="Google Shape;6;p1"/>
          <p:cNvGrpSpPr/>
          <p:nvPr/>
        </p:nvGrpSpPr>
        <p:grpSpPr>
          <a:xfrm>
            <a:off x="381000" y="7"/>
            <a:ext cx="8382000" cy="5162348"/>
            <a:chOff x="381000" y="-18750"/>
            <a:chExt cx="8382000" cy="5181000"/>
          </a:xfrm>
        </p:grpSpPr>
        <p:cxnSp>
          <p:nvCxnSpPr>
            <p:cNvPr id="7" name="Google Shape;7;p1"/>
            <p:cNvCxnSpPr/>
            <p:nvPr/>
          </p:nvCxnSpPr>
          <p:spPr>
            <a:xfrm>
              <a:off x="762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8" name="Google Shape;8;p1"/>
            <p:cNvCxnSpPr/>
            <p:nvPr/>
          </p:nvCxnSpPr>
          <p:spPr>
            <a:xfrm>
              <a:off x="1524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9" name="Google Shape;9;p1"/>
            <p:cNvCxnSpPr/>
            <p:nvPr/>
          </p:nvCxnSpPr>
          <p:spPr>
            <a:xfrm>
              <a:off x="2286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0" name="Google Shape;10;p1"/>
            <p:cNvCxnSpPr/>
            <p:nvPr/>
          </p:nvCxnSpPr>
          <p:spPr>
            <a:xfrm>
              <a:off x="3048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1" name="Google Shape;11;p1"/>
            <p:cNvCxnSpPr/>
            <p:nvPr/>
          </p:nvCxnSpPr>
          <p:spPr>
            <a:xfrm>
              <a:off x="3810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2" name="Google Shape;12;p1"/>
            <p:cNvCxnSpPr/>
            <p:nvPr/>
          </p:nvCxnSpPr>
          <p:spPr>
            <a:xfrm>
              <a:off x="4572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3" name="Google Shape;13;p1"/>
            <p:cNvCxnSpPr/>
            <p:nvPr/>
          </p:nvCxnSpPr>
          <p:spPr>
            <a:xfrm>
              <a:off x="5334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4" name="Google Shape;14;p1"/>
            <p:cNvCxnSpPr/>
            <p:nvPr/>
          </p:nvCxnSpPr>
          <p:spPr>
            <a:xfrm>
              <a:off x="6096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5" name="Google Shape;15;p1"/>
            <p:cNvCxnSpPr/>
            <p:nvPr/>
          </p:nvCxnSpPr>
          <p:spPr>
            <a:xfrm>
              <a:off x="6858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6" name="Google Shape;16;p1"/>
            <p:cNvCxnSpPr/>
            <p:nvPr/>
          </p:nvCxnSpPr>
          <p:spPr>
            <a:xfrm>
              <a:off x="7620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7" name="Google Shape;17;p1"/>
            <p:cNvCxnSpPr/>
            <p:nvPr/>
          </p:nvCxnSpPr>
          <p:spPr>
            <a:xfrm>
              <a:off x="8382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8" name="Google Shape;18;p1"/>
            <p:cNvCxnSpPr/>
            <p:nvPr/>
          </p:nvCxnSpPr>
          <p:spPr>
            <a:xfrm>
              <a:off x="381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19" name="Google Shape;19;p1"/>
            <p:cNvCxnSpPr/>
            <p:nvPr/>
          </p:nvCxnSpPr>
          <p:spPr>
            <a:xfrm>
              <a:off x="1143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0" name="Google Shape;20;p1"/>
            <p:cNvCxnSpPr/>
            <p:nvPr/>
          </p:nvCxnSpPr>
          <p:spPr>
            <a:xfrm>
              <a:off x="1905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1" name="Google Shape;21;p1"/>
            <p:cNvCxnSpPr/>
            <p:nvPr/>
          </p:nvCxnSpPr>
          <p:spPr>
            <a:xfrm>
              <a:off x="2667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2" name="Google Shape;22;p1"/>
            <p:cNvCxnSpPr/>
            <p:nvPr/>
          </p:nvCxnSpPr>
          <p:spPr>
            <a:xfrm>
              <a:off x="3429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3" name="Google Shape;23;p1"/>
            <p:cNvCxnSpPr/>
            <p:nvPr/>
          </p:nvCxnSpPr>
          <p:spPr>
            <a:xfrm>
              <a:off x="4191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4" name="Google Shape;24;p1"/>
            <p:cNvCxnSpPr/>
            <p:nvPr/>
          </p:nvCxnSpPr>
          <p:spPr>
            <a:xfrm>
              <a:off x="4953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5" name="Google Shape;25;p1"/>
            <p:cNvCxnSpPr/>
            <p:nvPr/>
          </p:nvCxnSpPr>
          <p:spPr>
            <a:xfrm>
              <a:off x="5715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6" name="Google Shape;26;p1"/>
            <p:cNvCxnSpPr/>
            <p:nvPr/>
          </p:nvCxnSpPr>
          <p:spPr>
            <a:xfrm>
              <a:off x="6477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7" name="Google Shape;27;p1"/>
            <p:cNvCxnSpPr/>
            <p:nvPr/>
          </p:nvCxnSpPr>
          <p:spPr>
            <a:xfrm>
              <a:off x="7239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8" name="Google Shape;28;p1"/>
            <p:cNvCxnSpPr/>
            <p:nvPr/>
          </p:nvCxnSpPr>
          <p:spPr>
            <a:xfrm>
              <a:off x="8001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9" name="Google Shape;29;p1"/>
            <p:cNvCxnSpPr/>
            <p:nvPr/>
          </p:nvCxnSpPr>
          <p:spPr>
            <a:xfrm>
              <a:off x="8763000" y="-18750"/>
              <a:ext cx="0" cy="5181000"/>
            </a:xfrm>
            <a:prstGeom prst="straightConnector1">
              <a:avLst/>
            </a:prstGeom>
            <a:noFill/>
            <a:ln w="9525" cap="flat" cmpd="sng">
              <a:solidFill>
                <a:srgbClr val="F3F3F3"/>
              </a:solidFill>
              <a:prstDash val="dash"/>
              <a:round/>
              <a:headEnd type="none" w="med" len="med"/>
              <a:tailEnd type="none" w="med" len="med"/>
            </a:ln>
          </p:spPr>
        </p:cxnSp>
      </p:grpSp>
      <p:sp>
        <p:nvSpPr>
          <p:cNvPr id="30" name="Google Shape;30;p1"/>
          <p:cNvSpPr txBox="1">
            <a:spLocks noGrp="1"/>
          </p:cNvSpPr>
          <p:nvPr>
            <p:ph type="title"/>
          </p:nvPr>
        </p:nvSpPr>
        <p:spPr>
          <a:xfrm>
            <a:off x="1047750" y="634125"/>
            <a:ext cx="6996600" cy="715800"/>
          </a:xfrm>
          <a:prstGeom prst="rect">
            <a:avLst/>
          </a:prstGeom>
          <a:noFill/>
          <a:ln>
            <a:noFill/>
          </a:ln>
        </p:spPr>
        <p:txBody>
          <a:bodyPr spcFirstLastPara="1" wrap="square" lIns="91425" tIns="91425" rIns="91425" bIns="91425" anchor="b" anchorCtr="0">
            <a:noAutofit/>
          </a:bodyPr>
          <a:lstStyle>
            <a:lvl1pPr lvl="0"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1pPr>
            <a:lvl2pPr lvl="1"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2pPr>
            <a:lvl3pPr lvl="2"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3pPr>
            <a:lvl4pPr lvl="3"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4pPr>
            <a:lvl5pPr lvl="4"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5pPr>
            <a:lvl6pPr lvl="5"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6pPr>
            <a:lvl7pPr lvl="6"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7pPr>
            <a:lvl8pPr lvl="7"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8pPr>
            <a:lvl9pPr lvl="8"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9pPr>
          </a:lstStyle>
          <a:p>
            <a:endParaRPr/>
          </a:p>
        </p:txBody>
      </p:sp>
      <p:sp>
        <p:nvSpPr>
          <p:cNvPr id="31" name="Google Shape;31;p1"/>
          <p:cNvSpPr txBox="1">
            <a:spLocks noGrp="1"/>
          </p:cNvSpPr>
          <p:nvPr>
            <p:ph type="body" idx="1"/>
          </p:nvPr>
        </p:nvSpPr>
        <p:spPr>
          <a:xfrm>
            <a:off x="1075850" y="1540175"/>
            <a:ext cx="6996600" cy="1922100"/>
          </a:xfrm>
          <a:prstGeom prst="rect">
            <a:avLst/>
          </a:prstGeom>
          <a:noFill/>
          <a:ln>
            <a:noFill/>
          </a:ln>
        </p:spPr>
        <p:txBody>
          <a:bodyPr spcFirstLastPara="1" wrap="square" lIns="91425" tIns="91425" rIns="91425" bIns="91425" anchor="t" anchorCtr="0">
            <a:noAutofit/>
          </a:bodyPr>
          <a:lstStyle>
            <a:lvl1pPr marL="457200" lvl="0" indent="-355600">
              <a:spcBef>
                <a:spcPts val="600"/>
              </a:spcBef>
              <a:spcAft>
                <a:spcPts val="0"/>
              </a:spcAft>
              <a:buClr>
                <a:schemeClr val="dk1"/>
              </a:buClr>
              <a:buSzPts val="2000"/>
              <a:buFont typeface="Source Sans Pro"/>
              <a:buChar char="◉"/>
              <a:defRPr sz="2000">
                <a:solidFill>
                  <a:schemeClr val="dk1"/>
                </a:solidFill>
                <a:latin typeface="Source Sans Pro"/>
                <a:ea typeface="Source Sans Pro"/>
                <a:cs typeface="Source Sans Pro"/>
                <a:sym typeface="Source Sans Pro"/>
              </a:defRPr>
            </a:lvl1pPr>
            <a:lvl2pPr marL="914400" lvl="1"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2pPr>
            <a:lvl3pPr marL="1371600" lvl="2"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3pPr>
            <a:lvl4pPr marL="1828800" lvl="3"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4pPr>
            <a:lvl5pPr marL="2286000" lvl="4"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5pPr>
            <a:lvl6pPr marL="2743200" lvl="5"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6pPr>
            <a:lvl7pPr marL="3200400" lvl="6"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7pPr>
            <a:lvl8pPr marL="3657600" lvl="7"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8pPr>
            <a:lvl9pPr marL="4114800" lvl="8"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9pPr>
          </a:lstStyle>
          <a:p>
            <a:endParaRPr/>
          </a:p>
        </p:txBody>
      </p:sp>
      <p:sp>
        <p:nvSpPr>
          <p:cNvPr id="32" name="Google Shape;32;p1"/>
          <p:cNvSpPr txBox="1">
            <a:spLocks noGrp="1"/>
          </p:cNvSpPr>
          <p:nvPr>
            <p:ph type="sldNum" idx="12"/>
          </p:nvPr>
        </p:nvSpPr>
        <p:spPr>
          <a:xfrm>
            <a:off x="8556775" y="4826200"/>
            <a:ext cx="548700" cy="317400"/>
          </a:xfrm>
          <a:prstGeom prst="rect">
            <a:avLst/>
          </a:prstGeom>
          <a:noFill/>
          <a:ln>
            <a:noFill/>
          </a:ln>
        </p:spPr>
        <p:txBody>
          <a:bodyPr spcFirstLastPara="1" wrap="square" lIns="91425" tIns="91425" rIns="91425" bIns="91425" anchor="t" anchorCtr="0">
            <a:noAutofit/>
          </a:bodyPr>
          <a:lstStyle>
            <a:lvl1pPr lvl="0" algn="r">
              <a:buNone/>
              <a:defRPr sz="1000">
                <a:solidFill>
                  <a:srgbClr val="FFFFFF"/>
                </a:solidFill>
                <a:latin typeface="Oswald"/>
                <a:ea typeface="Oswald"/>
                <a:cs typeface="Oswald"/>
                <a:sym typeface="Oswald"/>
              </a:defRPr>
            </a:lvl1pPr>
            <a:lvl2pPr lvl="1" algn="r">
              <a:buNone/>
              <a:defRPr sz="1000">
                <a:solidFill>
                  <a:srgbClr val="FFFFFF"/>
                </a:solidFill>
                <a:latin typeface="Oswald"/>
                <a:ea typeface="Oswald"/>
                <a:cs typeface="Oswald"/>
                <a:sym typeface="Oswald"/>
              </a:defRPr>
            </a:lvl2pPr>
            <a:lvl3pPr lvl="2" algn="r">
              <a:buNone/>
              <a:defRPr sz="1000">
                <a:solidFill>
                  <a:srgbClr val="FFFFFF"/>
                </a:solidFill>
                <a:latin typeface="Oswald"/>
                <a:ea typeface="Oswald"/>
                <a:cs typeface="Oswald"/>
                <a:sym typeface="Oswald"/>
              </a:defRPr>
            </a:lvl3pPr>
            <a:lvl4pPr lvl="3" algn="r">
              <a:buNone/>
              <a:defRPr sz="1000">
                <a:solidFill>
                  <a:srgbClr val="FFFFFF"/>
                </a:solidFill>
                <a:latin typeface="Oswald"/>
                <a:ea typeface="Oswald"/>
                <a:cs typeface="Oswald"/>
                <a:sym typeface="Oswald"/>
              </a:defRPr>
            </a:lvl4pPr>
            <a:lvl5pPr lvl="4" algn="r">
              <a:buNone/>
              <a:defRPr sz="1000">
                <a:solidFill>
                  <a:srgbClr val="FFFFFF"/>
                </a:solidFill>
                <a:latin typeface="Oswald"/>
                <a:ea typeface="Oswald"/>
                <a:cs typeface="Oswald"/>
                <a:sym typeface="Oswald"/>
              </a:defRPr>
            </a:lvl5pPr>
            <a:lvl6pPr lvl="5" algn="r">
              <a:buNone/>
              <a:defRPr sz="1000">
                <a:solidFill>
                  <a:srgbClr val="FFFFFF"/>
                </a:solidFill>
                <a:latin typeface="Oswald"/>
                <a:ea typeface="Oswald"/>
                <a:cs typeface="Oswald"/>
                <a:sym typeface="Oswald"/>
              </a:defRPr>
            </a:lvl6pPr>
            <a:lvl7pPr lvl="6" algn="r">
              <a:buNone/>
              <a:defRPr sz="1000">
                <a:solidFill>
                  <a:srgbClr val="FFFFFF"/>
                </a:solidFill>
                <a:latin typeface="Oswald"/>
                <a:ea typeface="Oswald"/>
                <a:cs typeface="Oswald"/>
                <a:sym typeface="Oswald"/>
              </a:defRPr>
            </a:lvl7pPr>
            <a:lvl8pPr lvl="7" algn="r">
              <a:buNone/>
              <a:defRPr sz="1000">
                <a:solidFill>
                  <a:srgbClr val="FFFFFF"/>
                </a:solidFill>
                <a:latin typeface="Oswald"/>
                <a:ea typeface="Oswald"/>
                <a:cs typeface="Oswald"/>
                <a:sym typeface="Oswald"/>
              </a:defRPr>
            </a:lvl8pPr>
            <a:lvl9pPr lvl="8" algn="r">
              <a:buNone/>
              <a:defRPr sz="1000">
                <a:solidFill>
                  <a:srgbClr val="FFFFFF"/>
                </a:solidFill>
                <a:latin typeface="Oswald"/>
                <a:ea typeface="Oswald"/>
                <a:cs typeface="Oswald"/>
                <a:sym typeface="Oswald"/>
              </a:defRPr>
            </a:lvl9pPr>
          </a:lstStyle>
          <a:p>
            <a:pPr marL="0" lvl="0" indent="0" algn="r" rtl="0">
              <a:spcBef>
                <a:spcPts val="0"/>
              </a:spcBef>
              <a:spcAft>
                <a:spcPts val="0"/>
              </a:spcAft>
              <a:buNone/>
            </a:pPr>
            <a:fld id="{00000000-1234-1234-1234-123412341234}" type="slidenum">
              <a:rPr lang="en"/>
              <a:t>‹#›</a:t>
            </a:fld>
            <a:endParaRPr dirty="0"/>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6" r:id="rId8"/>
    <p:sldLayoutId id="2147483657" r:id="rId9"/>
    <p:sldLayoutId id="2147483658" r:id="rId10"/>
    <p:sldLayoutId id="2147483660" r:id="rId11"/>
    <p:sldLayoutId id="2147483661" r:id="rId12"/>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10.png"/><Relationship Id="rId2" Type="http://schemas.microsoft.com/office/2014/relationships/chartEx" Target="../charts/chartEx1.xml"/><Relationship Id="rId1" Type="http://schemas.openxmlformats.org/officeDocument/2006/relationships/slideLayout" Target="../slideLayouts/slideLayout7.xml"/><Relationship Id="rId5" Type="http://schemas.openxmlformats.org/officeDocument/2006/relationships/image" Target="../media/image211.png"/><Relationship Id="rId4" Type="http://schemas.microsoft.com/office/2014/relationships/chartEx" Target="../charts/chartEx2.xml"/></Relationships>
</file>

<file path=ppt/slides/_rels/slide13.xml.rels><?xml version="1.0" encoding="UTF-8" standalone="yes"?>
<Relationships xmlns="http://schemas.openxmlformats.org/package/2006/relationships"><Relationship Id="rId3" Type="http://schemas.openxmlformats.org/officeDocument/2006/relationships/image" Target="../media/image39.png"/><Relationship Id="rId2" Type="http://schemas.microsoft.com/office/2014/relationships/chartEx" Target="../charts/chartEx3.xml"/><Relationship Id="rId1" Type="http://schemas.openxmlformats.org/officeDocument/2006/relationships/slideLayout" Target="../slideLayouts/slideLayout7.xml"/><Relationship Id="rId5" Type="http://schemas.openxmlformats.org/officeDocument/2006/relationships/image" Target="../media/image40.png"/><Relationship Id="rId4" Type="http://schemas.microsoft.com/office/2014/relationships/chartEx" Target="../charts/chartEx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111.png"/><Relationship Id="rId3" Type="http://schemas.openxmlformats.org/officeDocument/2006/relationships/slide" Target="slide27.xml"/><Relationship Id="rId7" Type="http://schemas.openxmlformats.org/officeDocument/2006/relationships/image" Target="../media/image91.png"/><Relationship Id="rId12" Type="http://schemas.openxmlformats.org/officeDocument/2006/relationships/slide" Target="slide30.xml"/><Relationship Id="rId2" Type="http://schemas.openxmlformats.org/officeDocument/2006/relationships/image" Target="../media/image13.png"/><Relationship Id="rId1" Type="http://schemas.openxmlformats.org/officeDocument/2006/relationships/slideLayout" Target="../slideLayouts/slideLayout5.xml"/><Relationship Id="rId6" Type="http://schemas.openxmlformats.org/officeDocument/2006/relationships/slide" Target="slide28.xml"/><Relationship Id="rId11" Type="http://schemas.openxmlformats.org/officeDocument/2006/relationships/image" Target="../media/image16.png"/><Relationship Id="rId5" Type="http://schemas.openxmlformats.org/officeDocument/2006/relationships/image" Target="../media/image14.png"/><Relationship Id="rId10" Type="http://schemas.openxmlformats.org/officeDocument/2006/relationships/image" Target="../media/image101.png"/><Relationship Id="rId4" Type="http://schemas.openxmlformats.org/officeDocument/2006/relationships/image" Target="../media/image80.png"/><Relationship Id="rId9" Type="http://schemas.openxmlformats.org/officeDocument/2006/relationships/slide" Target="slide29.xml"/></Relationships>
</file>

<file path=ppt/slides/_rels/slide2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1.png"/><Relationship Id="rId1" Type="http://schemas.openxmlformats.org/officeDocument/2006/relationships/slideLayout" Target="../slideLayouts/slideLayout4.xml"/><Relationship Id="rId4" Type="http://schemas.openxmlformats.org/officeDocument/2006/relationships/image" Target="../media/image22.png"/></Relationships>
</file>

<file path=ppt/slides/_rels/slide32.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8" Type="http://schemas.openxmlformats.org/officeDocument/2006/relationships/image" Target="../media/image29.png"/><Relationship Id="rId3" Type="http://schemas.microsoft.com/office/2014/relationships/chartEx" Target="../charts/chartEx5.xml"/><Relationship Id="rId7" Type="http://schemas.microsoft.com/office/2014/relationships/chartEx" Target="../charts/chartEx6.xml"/><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image" Target="../media/image240.png"/></Relationships>
</file>

<file path=ppt/slides/_rels/slide44.xml.rels><?xml version="1.0" encoding="UTF-8" standalone="yes"?>
<Relationships xmlns="http://schemas.openxmlformats.org/package/2006/relationships"><Relationship Id="rId2" Type="http://schemas.openxmlformats.org/officeDocument/2006/relationships/image" Target="../media/image210.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230.png"/></Relationships>
</file>

<file path=ppt/slides/_rels/slide46.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47.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48.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image" Target="../media/image250.png"/><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3" Type="http://schemas.openxmlformats.org/officeDocument/2006/relationships/image" Target="../media/image270.png"/><Relationship Id="rId2" Type="http://schemas.microsoft.com/office/2014/relationships/chartEx" Target="../charts/chartEx7.xml"/><Relationship Id="rId1" Type="http://schemas.openxmlformats.org/officeDocument/2006/relationships/slideLayout" Target="../slideLayouts/slideLayout10.xml"/><Relationship Id="rId4" Type="http://schemas.openxmlformats.org/officeDocument/2006/relationships/image" Target="../media/image280.png"/></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290.png"/><Relationship Id="rId2" Type="http://schemas.microsoft.com/office/2014/relationships/chartEx" Target="../charts/chartEx8.xml"/><Relationship Id="rId1" Type="http://schemas.openxmlformats.org/officeDocument/2006/relationships/slideLayout" Target="../slideLayouts/slideLayout10.xml"/></Relationships>
</file>

<file path=ppt/slides/_rels/slide51.xml.rels><?xml version="1.0" encoding="UTF-8" standalone="yes"?>
<Relationships xmlns="http://schemas.openxmlformats.org/package/2006/relationships"><Relationship Id="rId3" Type="http://schemas.openxmlformats.org/officeDocument/2006/relationships/image" Target="../media/image30.png"/><Relationship Id="rId2" Type="http://schemas.microsoft.com/office/2014/relationships/chartEx" Target="../charts/chartEx9.xml"/><Relationship Id="rId1" Type="http://schemas.openxmlformats.org/officeDocument/2006/relationships/slideLayout" Target="../slideLayouts/slideLayout10.xml"/><Relationship Id="rId4" Type="http://schemas.openxmlformats.org/officeDocument/2006/relationships/image" Target="../media/image31.png"/></Relationships>
</file>

<file path=ppt/slides/_rels/slide52.xml.rels><?xml version="1.0" encoding="UTF-8" standalone="yes"?>
<Relationships xmlns="http://schemas.openxmlformats.org/package/2006/relationships"><Relationship Id="rId3" Type="http://schemas.openxmlformats.org/officeDocument/2006/relationships/image" Target="../media/image32.png"/><Relationship Id="rId2" Type="http://schemas.microsoft.com/office/2014/relationships/chartEx" Target="../charts/chartEx10.xml"/><Relationship Id="rId1" Type="http://schemas.openxmlformats.org/officeDocument/2006/relationships/slideLayout" Target="../slideLayouts/slideLayout10.xml"/></Relationships>
</file>

<file path=ppt/slides/_rels/slide53.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10.xml"/></Relationships>
</file>

<file path=ppt/slides/_rels/slide54.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10.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6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67.xml.rels><?xml version="1.0" encoding="UTF-8" standalone="yes"?>
<Relationships xmlns="http://schemas.openxmlformats.org/package/2006/relationships"><Relationship Id="rId3" Type="http://schemas.openxmlformats.org/officeDocument/2006/relationships/hyperlink" Target="https://twitter.com/googledocs/status/730087240156643328" TargetMode="External"/><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6.xml"/><Relationship Id="rId5" Type="http://schemas.openxmlformats.org/officeDocument/2006/relationships/image" Target="../media/image9.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63"/>
        <p:cNvGrpSpPr/>
        <p:nvPr/>
      </p:nvGrpSpPr>
      <p:grpSpPr>
        <a:xfrm>
          <a:off x="0" y="0"/>
          <a:ext cx="0" cy="0"/>
          <a:chOff x="0" y="0"/>
          <a:chExt cx="0" cy="0"/>
        </a:xfrm>
      </p:grpSpPr>
      <p:sp>
        <p:nvSpPr>
          <p:cNvPr id="464" name="Google Shape;464;p13"/>
          <p:cNvSpPr txBox="1">
            <a:spLocks noGrp="1"/>
          </p:cNvSpPr>
          <p:nvPr>
            <p:ph type="ctrTitle"/>
          </p:nvPr>
        </p:nvSpPr>
        <p:spPr>
          <a:xfrm>
            <a:off x="2847975" y="3363425"/>
            <a:ext cx="5610300" cy="1159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Energy Economy</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Google Shape;485;p16"/>
          <p:cNvSpPr txBox="1">
            <a:spLocks noGrp="1"/>
          </p:cNvSpPr>
          <p:nvPr>
            <p:ph type="ctrTitle"/>
          </p:nvPr>
        </p:nvSpPr>
        <p:spPr>
          <a:xfrm>
            <a:off x="2309350" y="3031150"/>
            <a:ext cx="5214600" cy="1159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Data Description</a:t>
            </a:r>
            <a:endParaRPr dirty="0"/>
          </a:p>
        </p:txBody>
      </p:sp>
      <p:sp>
        <p:nvSpPr>
          <p:cNvPr id="487" name="Google Shape;487;p16"/>
          <p:cNvSpPr txBox="1"/>
          <p:nvPr/>
        </p:nvSpPr>
        <p:spPr>
          <a:xfrm>
            <a:off x="7416725" y="3661925"/>
            <a:ext cx="1760400" cy="12048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2000" b="1" dirty="0">
                <a:solidFill>
                  <a:schemeClr val="accent2"/>
                </a:solidFill>
                <a:latin typeface="Oswald"/>
                <a:ea typeface="Oswald"/>
                <a:cs typeface="Oswald"/>
                <a:sym typeface="Oswald"/>
              </a:rPr>
              <a:t>1</a:t>
            </a:r>
            <a:endParaRPr sz="12000" dirty="0">
              <a:solidFill>
                <a:schemeClr val="accent2"/>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54"/>
        <p:cNvGrpSpPr/>
        <p:nvPr/>
      </p:nvGrpSpPr>
      <p:grpSpPr>
        <a:xfrm>
          <a:off x="0" y="0"/>
          <a:ext cx="0" cy="0"/>
          <a:chOff x="0" y="0"/>
          <a:chExt cx="0" cy="0"/>
        </a:xfrm>
      </p:grpSpPr>
      <p:sp>
        <p:nvSpPr>
          <p:cNvPr id="555" name="Google Shape;555;p24"/>
          <p:cNvSpPr txBox="1">
            <a:spLocks noGrp="1"/>
          </p:cNvSpPr>
          <p:nvPr>
            <p:ph type="title"/>
          </p:nvPr>
        </p:nvSpPr>
        <p:spPr>
          <a:xfrm>
            <a:off x="1047750" y="0"/>
            <a:ext cx="6996600" cy="943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VARIABLES</a:t>
            </a:r>
            <a:endParaRPr dirty="0"/>
          </a:p>
        </p:txBody>
      </p:sp>
      <p:sp>
        <p:nvSpPr>
          <p:cNvPr id="22" name="Google Shape;1606;p49">
            <a:extLst>
              <a:ext uri="{FF2B5EF4-FFF2-40B4-BE49-F238E27FC236}">
                <a16:creationId xmlns:a16="http://schemas.microsoft.com/office/drawing/2014/main" id="{BA0DE2C8-7DF4-4DD7-BEDE-9F54247B4180}"/>
              </a:ext>
            </a:extLst>
          </p:cNvPr>
          <p:cNvSpPr/>
          <p:nvPr/>
        </p:nvSpPr>
        <p:spPr>
          <a:xfrm>
            <a:off x="2825127" y="943199"/>
            <a:ext cx="1955889" cy="1565057"/>
          </a:xfrm>
          <a:custGeom>
            <a:avLst/>
            <a:gdLst/>
            <a:ahLst/>
            <a:cxnLst/>
            <a:rect l="l" t="t" r="r" b="b"/>
            <a:pathLst>
              <a:path w="515" h="412" extrusionOk="0">
                <a:moveTo>
                  <a:pt x="159" y="412"/>
                </a:moveTo>
                <a:cubicBezTo>
                  <a:pt x="147" y="402"/>
                  <a:pt x="139" y="388"/>
                  <a:pt x="139" y="373"/>
                </a:cubicBezTo>
                <a:cubicBezTo>
                  <a:pt x="139" y="358"/>
                  <a:pt x="146" y="344"/>
                  <a:pt x="158" y="334"/>
                </a:cubicBezTo>
                <a:cubicBezTo>
                  <a:pt x="175" y="319"/>
                  <a:pt x="200" y="312"/>
                  <a:pt x="227" y="312"/>
                </a:cubicBezTo>
                <a:cubicBezTo>
                  <a:pt x="254" y="312"/>
                  <a:pt x="278" y="319"/>
                  <a:pt x="296" y="334"/>
                </a:cubicBezTo>
                <a:cubicBezTo>
                  <a:pt x="307" y="344"/>
                  <a:pt x="314" y="358"/>
                  <a:pt x="314" y="373"/>
                </a:cubicBezTo>
                <a:cubicBezTo>
                  <a:pt x="314" y="388"/>
                  <a:pt x="307" y="402"/>
                  <a:pt x="295" y="412"/>
                </a:cubicBezTo>
                <a:cubicBezTo>
                  <a:pt x="402" y="412"/>
                  <a:pt x="402" y="412"/>
                  <a:pt x="402" y="412"/>
                </a:cubicBezTo>
                <a:cubicBezTo>
                  <a:pt x="408" y="412"/>
                  <a:pt x="413" y="407"/>
                  <a:pt x="413" y="401"/>
                </a:cubicBezTo>
                <a:cubicBezTo>
                  <a:pt x="413" y="262"/>
                  <a:pt x="413" y="262"/>
                  <a:pt x="413" y="262"/>
                </a:cubicBezTo>
                <a:cubicBezTo>
                  <a:pt x="414" y="258"/>
                  <a:pt x="418" y="253"/>
                  <a:pt x="423" y="253"/>
                </a:cubicBezTo>
                <a:cubicBezTo>
                  <a:pt x="433" y="253"/>
                  <a:pt x="442" y="253"/>
                  <a:pt x="448" y="262"/>
                </a:cubicBezTo>
                <a:cubicBezTo>
                  <a:pt x="452" y="267"/>
                  <a:pt x="454" y="272"/>
                  <a:pt x="457" y="277"/>
                </a:cubicBezTo>
                <a:cubicBezTo>
                  <a:pt x="467" y="293"/>
                  <a:pt x="487" y="294"/>
                  <a:pt x="499" y="280"/>
                </a:cubicBezTo>
                <a:cubicBezTo>
                  <a:pt x="510" y="266"/>
                  <a:pt x="515" y="246"/>
                  <a:pt x="514" y="228"/>
                </a:cubicBezTo>
                <a:cubicBezTo>
                  <a:pt x="515" y="210"/>
                  <a:pt x="510" y="190"/>
                  <a:pt x="499" y="176"/>
                </a:cubicBezTo>
                <a:cubicBezTo>
                  <a:pt x="487" y="161"/>
                  <a:pt x="467" y="162"/>
                  <a:pt x="457" y="178"/>
                </a:cubicBezTo>
                <a:cubicBezTo>
                  <a:pt x="454" y="183"/>
                  <a:pt x="452" y="189"/>
                  <a:pt x="448" y="194"/>
                </a:cubicBezTo>
                <a:cubicBezTo>
                  <a:pt x="442" y="203"/>
                  <a:pt x="433" y="203"/>
                  <a:pt x="423" y="203"/>
                </a:cubicBezTo>
                <a:cubicBezTo>
                  <a:pt x="418" y="202"/>
                  <a:pt x="414" y="198"/>
                  <a:pt x="413" y="194"/>
                </a:cubicBezTo>
                <a:cubicBezTo>
                  <a:pt x="413" y="12"/>
                  <a:pt x="413" y="12"/>
                  <a:pt x="413" y="12"/>
                </a:cubicBezTo>
                <a:cubicBezTo>
                  <a:pt x="413" y="5"/>
                  <a:pt x="408" y="0"/>
                  <a:pt x="402" y="0"/>
                </a:cubicBezTo>
                <a:cubicBezTo>
                  <a:pt x="11" y="0"/>
                  <a:pt x="11" y="0"/>
                  <a:pt x="11" y="0"/>
                </a:cubicBezTo>
                <a:cubicBezTo>
                  <a:pt x="5" y="0"/>
                  <a:pt x="0" y="5"/>
                  <a:pt x="0" y="12"/>
                </a:cubicBezTo>
                <a:cubicBezTo>
                  <a:pt x="0" y="401"/>
                  <a:pt x="0" y="401"/>
                  <a:pt x="0" y="401"/>
                </a:cubicBezTo>
                <a:cubicBezTo>
                  <a:pt x="0" y="407"/>
                  <a:pt x="5" y="412"/>
                  <a:pt x="11" y="412"/>
                </a:cubicBezTo>
                <a:lnTo>
                  <a:pt x="159" y="412"/>
                </a:lnTo>
                <a:close/>
              </a:path>
            </a:pathLst>
          </a:custGeom>
          <a:solidFill>
            <a:schemeClr val="accent1"/>
          </a:solidFill>
          <a:ln>
            <a:noFill/>
          </a:ln>
        </p:spPr>
        <p:txBody>
          <a:bodyPr spcFirstLastPara="1" wrap="square" lIns="68575" tIns="34275" rIns="68575" bIns="34275" anchor="ctr" anchorCtr="0">
            <a:noAutofit/>
          </a:bodyPr>
          <a:lstStyle/>
          <a:p>
            <a:pPr marL="0" marR="0" lvl="0" indent="0" algn="just" rtl="0">
              <a:lnSpc>
                <a:spcPct val="100000"/>
              </a:lnSpc>
              <a:spcBef>
                <a:spcPts val="0"/>
              </a:spcBef>
              <a:spcAft>
                <a:spcPts val="0"/>
              </a:spcAft>
              <a:buClr>
                <a:schemeClr val="dk1"/>
              </a:buClr>
              <a:buSzPts val="1400"/>
              <a:buFont typeface="Calibri"/>
              <a:buNone/>
            </a:pPr>
            <a:r>
              <a:rPr lang="en-US" sz="1400" b="0" i="0" u="none" strike="noStrike" cap="none" dirty="0">
                <a:solidFill>
                  <a:schemeClr val="bg1"/>
                </a:solidFill>
                <a:latin typeface="Calibri"/>
                <a:ea typeface="Calibri"/>
                <a:cs typeface="Calibri"/>
                <a:sym typeface="Calibri"/>
              </a:rPr>
              <a:t>TRANSACTIONAL</a:t>
            </a:r>
          </a:p>
        </p:txBody>
      </p:sp>
      <p:sp>
        <p:nvSpPr>
          <p:cNvPr id="23" name="Google Shape;1607;p49">
            <a:extLst>
              <a:ext uri="{FF2B5EF4-FFF2-40B4-BE49-F238E27FC236}">
                <a16:creationId xmlns:a16="http://schemas.microsoft.com/office/drawing/2014/main" id="{8F48D572-5559-459D-B3FB-0DE95B4EE616}"/>
              </a:ext>
            </a:extLst>
          </p:cNvPr>
          <p:cNvSpPr/>
          <p:nvPr/>
        </p:nvSpPr>
        <p:spPr>
          <a:xfrm>
            <a:off x="4500116" y="943199"/>
            <a:ext cx="1565006" cy="1955581"/>
          </a:xfrm>
          <a:custGeom>
            <a:avLst/>
            <a:gdLst/>
            <a:ahLst/>
            <a:cxnLst/>
            <a:rect l="l" t="t" r="r" b="b"/>
            <a:pathLst>
              <a:path w="412" h="515" extrusionOk="0">
                <a:moveTo>
                  <a:pt x="0" y="160"/>
                </a:moveTo>
                <a:cubicBezTo>
                  <a:pt x="10" y="148"/>
                  <a:pt x="24" y="140"/>
                  <a:pt x="39" y="140"/>
                </a:cubicBezTo>
                <a:cubicBezTo>
                  <a:pt x="54" y="140"/>
                  <a:pt x="68" y="147"/>
                  <a:pt x="78" y="159"/>
                </a:cubicBezTo>
                <a:cubicBezTo>
                  <a:pt x="93" y="176"/>
                  <a:pt x="100" y="201"/>
                  <a:pt x="100" y="228"/>
                </a:cubicBezTo>
                <a:cubicBezTo>
                  <a:pt x="100" y="255"/>
                  <a:pt x="93" y="279"/>
                  <a:pt x="78" y="296"/>
                </a:cubicBezTo>
                <a:cubicBezTo>
                  <a:pt x="68" y="308"/>
                  <a:pt x="54" y="315"/>
                  <a:pt x="39" y="315"/>
                </a:cubicBezTo>
                <a:cubicBezTo>
                  <a:pt x="24" y="315"/>
                  <a:pt x="10" y="308"/>
                  <a:pt x="0" y="296"/>
                </a:cubicBezTo>
                <a:cubicBezTo>
                  <a:pt x="0" y="402"/>
                  <a:pt x="0" y="402"/>
                  <a:pt x="0" y="402"/>
                </a:cubicBezTo>
                <a:cubicBezTo>
                  <a:pt x="0" y="409"/>
                  <a:pt x="5" y="414"/>
                  <a:pt x="11" y="414"/>
                </a:cubicBezTo>
                <a:cubicBezTo>
                  <a:pt x="150" y="414"/>
                  <a:pt x="150" y="414"/>
                  <a:pt x="150" y="414"/>
                </a:cubicBezTo>
                <a:cubicBezTo>
                  <a:pt x="154" y="415"/>
                  <a:pt x="159" y="419"/>
                  <a:pt x="159" y="424"/>
                </a:cubicBezTo>
                <a:cubicBezTo>
                  <a:pt x="159" y="434"/>
                  <a:pt x="159" y="443"/>
                  <a:pt x="150" y="449"/>
                </a:cubicBezTo>
                <a:cubicBezTo>
                  <a:pt x="145" y="452"/>
                  <a:pt x="140" y="455"/>
                  <a:pt x="135" y="458"/>
                </a:cubicBezTo>
                <a:cubicBezTo>
                  <a:pt x="119" y="468"/>
                  <a:pt x="118" y="488"/>
                  <a:pt x="132" y="500"/>
                </a:cubicBezTo>
                <a:cubicBezTo>
                  <a:pt x="146" y="511"/>
                  <a:pt x="166" y="515"/>
                  <a:pt x="184" y="515"/>
                </a:cubicBezTo>
                <a:cubicBezTo>
                  <a:pt x="202" y="515"/>
                  <a:pt x="222" y="511"/>
                  <a:pt x="236" y="500"/>
                </a:cubicBezTo>
                <a:cubicBezTo>
                  <a:pt x="251" y="488"/>
                  <a:pt x="250" y="468"/>
                  <a:pt x="234" y="458"/>
                </a:cubicBezTo>
                <a:cubicBezTo>
                  <a:pt x="229" y="455"/>
                  <a:pt x="223" y="452"/>
                  <a:pt x="218" y="449"/>
                </a:cubicBezTo>
                <a:cubicBezTo>
                  <a:pt x="209" y="443"/>
                  <a:pt x="209" y="434"/>
                  <a:pt x="209" y="424"/>
                </a:cubicBezTo>
                <a:cubicBezTo>
                  <a:pt x="210" y="419"/>
                  <a:pt x="214" y="415"/>
                  <a:pt x="218" y="414"/>
                </a:cubicBezTo>
                <a:cubicBezTo>
                  <a:pt x="400" y="414"/>
                  <a:pt x="400" y="414"/>
                  <a:pt x="400" y="414"/>
                </a:cubicBezTo>
                <a:cubicBezTo>
                  <a:pt x="407" y="414"/>
                  <a:pt x="412" y="409"/>
                  <a:pt x="412" y="402"/>
                </a:cubicBezTo>
                <a:cubicBezTo>
                  <a:pt x="412" y="12"/>
                  <a:pt x="412" y="12"/>
                  <a:pt x="412" y="12"/>
                </a:cubicBezTo>
                <a:cubicBezTo>
                  <a:pt x="412" y="5"/>
                  <a:pt x="407" y="0"/>
                  <a:pt x="400" y="0"/>
                </a:cubicBezTo>
                <a:cubicBezTo>
                  <a:pt x="11" y="0"/>
                  <a:pt x="11" y="0"/>
                  <a:pt x="11" y="0"/>
                </a:cubicBezTo>
                <a:cubicBezTo>
                  <a:pt x="5" y="0"/>
                  <a:pt x="0" y="5"/>
                  <a:pt x="0" y="12"/>
                </a:cubicBezTo>
                <a:lnTo>
                  <a:pt x="0" y="160"/>
                </a:lnTo>
                <a:close/>
              </a:path>
            </a:pathLst>
          </a:custGeom>
          <a:solidFill>
            <a:schemeClr val="accent2"/>
          </a:solidFill>
          <a:ln>
            <a:noFill/>
          </a:ln>
        </p:spPr>
        <p:txBody>
          <a:bodyPr spcFirstLastPara="1" wrap="square" lIns="68575" tIns="34275" rIns="68575" bIns="34275" anchor="ctr" anchorCtr="0">
            <a:noAutofit/>
          </a:bodyPr>
          <a:lstStyle/>
          <a:p>
            <a:pPr marL="0" marR="0" lvl="0" indent="0" algn="r" rtl="0">
              <a:lnSpc>
                <a:spcPct val="100000"/>
              </a:lnSpc>
              <a:spcBef>
                <a:spcPts val="0"/>
              </a:spcBef>
              <a:spcAft>
                <a:spcPts val="0"/>
              </a:spcAft>
              <a:buClr>
                <a:schemeClr val="dk1"/>
              </a:buClr>
              <a:buSzPts val="1400"/>
              <a:buFont typeface="Calibri"/>
              <a:buNone/>
            </a:pPr>
            <a:r>
              <a:rPr lang="en-US" dirty="0">
                <a:solidFill>
                  <a:schemeClr val="bg1"/>
                </a:solidFill>
                <a:latin typeface="Calibri"/>
                <a:ea typeface="Calibri"/>
                <a:cs typeface="Calibri"/>
                <a:sym typeface="Calibri"/>
              </a:rPr>
              <a:t>SOCIO-</a:t>
            </a:r>
          </a:p>
          <a:p>
            <a:pPr marL="0" marR="0" lvl="0" indent="0" algn="r" rtl="0">
              <a:lnSpc>
                <a:spcPct val="100000"/>
              </a:lnSpc>
              <a:spcBef>
                <a:spcPts val="0"/>
              </a:spcBef>
              <a:spcAft>
                <a:spcPts val="0"/>
              </a:spcAft>
              <a:buClr>
                <a:schemeClr val="dk1"/>
              </a:buClr>
              <a:buSzPts val="1400"/>
              <a:buFont typeface="Calibri"/>
              <a:buNone/>
            </a:pPr>
            <a:r>
              <a:rPr lang="en-US" dirty="0">
                <a:solidFill>
                  <a:schemeClr val="bg1"/>
                </a:solidFill>
                <a:latin typeface="Calibri"/>
                <a:ea typeface="Calibri"/>
                <a:cs typeface="Calibri"/>
                <a:sym typeface="Calibri"/>
              </a:rPr>
              <a:t>ECONOMIC</a:t>
            </a:r>
            <a:endParaRPr sz="1400" b="0" i="0" u="none" strike="noStrike" cap="none" dirty="0">
              <a:solidFill>
                <a:schemeClr val="bg1"/>
              </a:solidFill>
              <a:latin typeface="Calibri"/>
              <a:ea typeface="Calibri"/>
              <a:cs typeface="Calibri"/>
              <a:sym typeface="Calibri"/>
            </a:endParaRPr>
          </a:p>
        </p:txBody>
      </p:sp>
      <p:sp>
        <p:nvSpPr>
          <p:cNvPr id="24" name="Google Shape;1608;p49">
            <a:extLst>
              <a:ext uri="{FF2B5EF4-FFF2-40B4-BE49-F238E27FC236}">
                <a16:creationId xmlns:a16="http://schemas.microsoft.com/office/drawing/2014/main" id="{323255BD-70B3-4A14-9625-65A236C1295B}"/>
              </a:ext>
            </a:extLst>
          </p:cNvPr>
          <p:cNvSpPr/>
          <p:nvPr/>
        </p:nvSpPr>
        <p:spPr>
          <a:xfrm>
            <a:off x="2825127" y="2227618"/>
            <a:ext cx="1562036" cy="1955581"/>
          </a:xfrm>
          <a:custGeom>
            <a:avLst/>
            <a:gdLst/>
            <a:ahLst/>
            <a:cxnLst/>
            <a:rect l="l" t="t" r="r" b="b"/>
            <a:pathLst>
              <a:path w="411" h="515" extrusionOk="0">
                <a:moveTo>
                  <a:pt x="411" y="356"/>
                </a:moveTo>
                <a:cubicBezTo>
                  <a:pt x="401" y="368"/>
                  <a:pt x="387" y="376"/>
                  <a:pt x="372" y="376"/>
                </a:cubicBezTo>
                <a:cubicBezTo>
                  <a:pt x="357" y="376"/>
                  <a:pt x="343" y="369"/>
                  <a:pt x="333" y="357"/>
                </a:cubicBezTo>
                <a:cubicBezTo>
                  <a:pt x="318" y="340"/>
                  <a:pt x="311" y="315"/>
                  <a:pt x="311" y="288"/>
                </a:cubicBezTo>
                <a:cubicBezTo>
                  <a:pt x="311" y="261"/>
                  <a:pt x="318" y="237"/>
                  <a:pt x="333" y="219"/>
                </a:cubicBezTo>
                <a:cubicBezTo>
                  <a:pt x="343" y="207"/>
                  <a:pt x="357" y="201"/>
                  <a:pt x="372" y="201"/>
                </a:cubicBezTo>
                <a:cubicBezTo>
                  <a:pt x="387" y="201"/>
                  <a:pt x="401" y="208"/>
                  <a:pt x="411" y="220"/>
                </a:cubicBezTo>
                <a:cubicBezTo>
                  <a:pt x="411" y="113"/>
                  <a:pt x="411" y="113"/>
                  <a:pt x="411" y="113"/>
                </a:cubicBezTo>
                <a:cubicBezTo>
                  <a:pt x="411" y="107"/>
                  <a:pt x="406" y="102"/>
                  <a:pt x="400" y="102"/>
                </a:cubicBezTo>
                <a:cubicBezTo>
                  <a:pt x="261" y="102"/>
                  <a:pt x="261" y="102"/>
                  <a:pt x="261" y="102"/>
                </a:cubicBezTo>
                <a:cubicBezTo>
                  <a:pt x="257" y="100"/>
                  <a:pt x="252" y="97"/>
                  <a:pt x="252" y="92"/>
                </a:cubicBezTo>
                <a:cubicBezTo>
                  <a:pt x="252" y="82"/>
                  <a:pt x="252" y="73"/>
                  <a:pt x="261" y="67"/>
                </a:cubicBezTo>
                <a:cubicBezTo>
                  <a:pt x="266" y="63"/>
                  <a:pt x="271" y="61"/>
                  <a:pt x="276" y="58"/>
                </a:cubicBezTo>
                <a:cubicBezTo>
                  <a:pt x="293" y="48"/>
                  <a:pt x="294" y="28"/>
                  <a:pt x="279" y="16"/>
                </a:cubicBezTo>
                <a:cubicBezTo>
                  <a:pt x="265" y="5"/>
                  <a:pt x="245" y="0"/>
                  <a:pt x="227" y="1"/>
                </a:cubicBezTo>
                <a:cubicBezTo>
                  <a:pt x="209" y="0"/>
                  <a:pt x="189" y="5"/>
                  <a:pt x="175" y="16"/>
                </a:cubicBezTo>
                <a:cubicBezTo>
                  <a:pt x="160" y="28"/>
                  <a:pt x="161" y="48"/>
                  <a:pt x="177" y="58"/>
                </a:cubicBezTo>
                <a:cubicBezTo>
                  <a:pt x="182" y="61"/>
                  <a:pt x="188" y="63"/>
                  <a:pt x="193" y="67"/>
                </a:cubicBezTo>
                <a:cubicBezTo>
                  <a:pt x="202" y="73"/>
                  <a:pt x="202" y="82"/>
                  <a:pt x="202" y="92"/>
                </a:cubicBezTo>
                <a:cubicBezTo>
                  <a:pt x="201" y="97"/>
                  <a:pt x="197" y="100"/>
                  <a:pt x="193" y="102"/>
                </a:cubicBezTo>
                <a:cubicBezTo>
                  <a:pt x="11" y="102"/>
                  <a:pt x="11" y="102"/>
                  <a:pt x="11" y="102"/>
                </a:cubicBezTo>
                <a:cubicBezTo>
                  <a:pt x="5" y="102"/>
                  <a:pt x="0" y="107"/>
                  <a:pt x="0" y="113"/>
                </a:cubicBezTo>
                <a:cubicBezTo>
                  <a:pt x="0" y="504"/>
                  <a:pt x="0" y="504"/>
                  <a:pt x="0" y="504"/>
                </a:cubicBezTo>
                <a:cubicBezTo>
                  <a:pt x="0" y="510"/>
                  <a:pt x="5" y="515"/>
                  <a:pt x="11" y="515"/>
                </a:cubicBezTo>
                <a:cubicBezTo>
                  <a:pt x="400" y="515"/>
                  <a:pt x="400" y="515"/>
                  <a:pt x="400" y="515"/>
                </a:cubicBezTo>
                <a:cubicBezTo>
                  <a:pt x="406" y="515"/>
                  <a:pt x="411" y="510"/>
                  <a:pt x="411" y="504"/>
                </a:cubicBezTo>
                <a:lnTo>
                  <a:pt x="411" y="356"/>
                </a:lnTo>
                <a:close/>
              </a:path>
            </a:pathLst>
          </a:custGeom>
          <a:solidFill>
            <a:schemeClr val="accent4"/>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chemeClr val="dk1"/>
              </a:buClr>
              <a:buSzPts val="1400"/>
              <a:buFont typeface="Calibri"/>
              <a:buNone/>
            </a:pPr>
            <a:endParaRPr lang="en-US" sz="1400" b="0" i="0" u="none" strike="noStrike" cap="none" dirty="0">
              <a:solidFill>
                <a:schemeClr val="bg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400"/>
              <a:buFont typeface="Calibri"/>
              <a:buNone/>
            </a:pPr>
            <a:endParaRPr lang="en-US" dirty="0">
              <a:solidFill>
                <a:schemeClr val="bg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400"/>
              <a:buFont typeface="Calibri"/>
              <a:buNone/>
            </a:pPr>
            <a:endParaRPr lang="en-US" sz="1400" b="0" i="0" u="none" strike="noStrike" cap="none" dirty="0">
              <a:solidFill>
                <a:schemeClr val="bg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400"/>
              <a:buFont typeface="Calibri"/>
              <a:buNone/>
            </a:pPr>
            <a:endParaRPr lang="en-US" dirty="0">
              <a:solidFill>
                <a:schemeClr val="bg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400"/>
              <a:buFont typeface="Calibri"/>
              <a:buNone/>
            </a:pPr>
            <a:r>
              <a:rPr lang="en-US" sz="1400" b="0" i="0" u="none" strike="noStrike" cap="none" dirty="0">
                <a:solidFill>
                  <a:schemeClr val="bg1"/>
                </a:solidFill>
                <a:latin typeface="Calibri"/>
                <a:ea typeface="Calibri"/>
                <a:cs typeface="Calibri"/>
                <a:sym typeface="Calibri"/>
              </a:rPr>
              <a:t>GEOGRAPHICAL</a:t>
            </a:r>
            <a:endParaRPr sz="1400" b="0" i="0" u="none" strike="noStrike" cap="none" dirty="0">
              <a:solidFill>
                <a:schemeClr val="bg1"/>
              </a:solidFill>
              <a:latin typeface="Calibri"/>
              <a:ea typeface="Calibri"/>
              <a:cs typeface="Calibri"/>
              <a:sym typeface="Calibri"/>
            </a:endParaRPr>
          </a:p>
        </p:txBody>
      </p:sp>
      <p:sp>
        <p:nvSpPr>
          <p:cNvPr id="25" name="Google Shape;1609;p49">
            <a:extLst>
              <a:ext uri="{FF2B5EF4-FFF2-40B4-BE49-F238E27FC236}">
                <a16:creationId xmlns:a16="http://schemas.microsoft.com/office/drawing/2014/main" id="{B50E4805-ADCA-4580-97D5-45A64E6E3D8E}"/>
              </a:ext>
            </a:extLst>
          </p:cNvPr>
          <p:cNvSpPr/>
          <p:nvPr/>
        </p:nvSpPr>
        <p:spPr>
          <a:xfrm>
            <a:off x="4109238" y="2622596"/>
            <a:ext cx="1955889" cy="1560603"/>
          </a:xfrm>
          <a:custGeom>
            <a:avLst/>
            <a:gdLst/>
            <a:ahLst/>
            <a:cxnLst/>
            <a:rect l="l" t="t" r="r" b="b"/>
            <a:pathLst>
              <a:path w="515" h="411" extrusionOk="0">
                <a:moveTo>
                  <a:pt x="355" y="0"/>
                </a:moveTo>
                <a:cubicBezTo>
                  <a:pt x="367" y="10"/>
                  <a:pt x="375" y="24"/>
                  <a:pt x="375" y="39"/>
                </a:cubicBezTo>
                <a:cubicBezTo>
                  <a:pt x="375" y="54"/>
                  <a:pt x="368" y="68"/>
                  <a:pt x="356" y="78"/>
                </a:cubicBezTo>
                <a:cubicBezTo>
                  <a:pt x="339" y="93"/>
                  <a:pt x="314" y="100"/>
                  <a:pt x="287" y="100"/>
                </a:cubicBezTo>
                <a:cubicBezTo>
                  <a:pt x="260" y="100"/>
                  <a:pt x="236" y="93"/>
                  <a:pt x="219" y="78"/>
                </a:cubicBezTo>
                <a:cubicBezTo>
                  <a:pt x="207" y="68"/>
                  <a:pt x="200" y="54"/>
                  <a:pt x="200" y="39"/>
                </a:cubicBezTo>
                <a:cubicBezTo>
                  <a:pt x="200" y="24"/>
                  <a:pt x="207" y="10"/>
                  <a:pt x="219" y="0"/>
                </a:cubicBezTo>
                <a:cubicBezTo>
                  <a:pt x="113" y="0"/>
                  <a:pt x="113" y="0"/>
                  <a:pt x="113" y="0"/>
                </a:cubicBezTo>
                <a:cubicBezTo>
                  <a:pt x="106" y="0"/>
                  <a:pt x="101" y="5"/>
                  <a:pt x="101" y="11"/>
                </a:cubicBezTo>
                <a:cubicBezTo>
                  <a:pt x="101" y="150"/>
                  <a:pt x="101" y="150"/>
                  <a:pt x="101" y="150"/>
                </a:cubicBezTo>
                <a:cubicBezTo>
                  <a:pt x="100" y="154"/>
                  <a:pt x="96" y="159"/>
                  <a:pt x="91" y="159"/>
                </a:cubicBezTo>
                <a:cubicBezTo>
                  <a:pt x="81" y="159"/>
                  <a:pt x="72" y="159"/>
                  <a:pt x="66" y="150"/>
                </a:cubicBezTo>
                <a:cubicBezTo>
                  <a:pt x="63" y="145"/>
                  <a:pt x="60" y="140"/>
                  <a:pt x="57" y="135"/>
                </a:cubicBezTo>
                <a:cubicBezTo>
                  <a:pt x="47" y="118"/>
                  <a:pt x="27" y="117"/>
                  <a:pt x="15" y="132"/>
                </a:cubicBezTo>
                <a:cubicBezTo>
                  <a:pt x="4" y="146"/>
                  <a:pt x="0" y="166"/>
                  <a:pt x="0" y="184"/>
                </a:cubicBezTo>
                <a:cubicBezTo>
                  <a:pt x="0" y="202"/>
                  <a:pt x="4" y="222"/>
                  <a:pt x="15" y="236"/>
                </a:cubicBezTo>
                <a:cubicBezTo>
                  <a:pt x="27" y="251"/>
                  <a:pt x="47" y="250"/>
                  <a:pt x="57" y="234"/>
                </a:cubicBezTo>
                <a:cubicBezTo>
                  <a:pt x="60" y="229"/>
                  <a:pt x="63" y="223"/>
                  <a:pt x="66" y="218"/>
                </a:cubicBezTo>
                <a:cubicBezTo>
                  <a:pt x="72" y="209"/>
                  <a:pt x="81" y="209"/>
                  <a:pt x="91" y="209"/>
                </a:cubicBezTo>
                <a:cubicBezTo>
                  <a:pt x="96" y="210"/>
                  <a:pt x="100" y="214"/>
                  <a:pt x="101" y="218"/>
                </a:cubicBezTo>
                <a:cubicBezTo>
                  <a:pt x="101" y="400"/>
                  <a:pt x="101" y="400"/>
                  <a:pt x="101" y="400"/>
                </a:cubicBezTo>
                <a:cubicBezTo>
                  <a:pt x="101" y="406"/>
                  <a:pt x="106" y="411"/>
                  <a:pt x="113" y="411"/>
                </a:cubicBezTo>
                <a:cubicBezTo>
                  <a:pt x="503" y="411"/>
                  <a:pt x="503" y="411"/>
                  <a:pt x="503" y="411"/>
                </a:cubicBezTo>
                <a:cubicBezTo>
                  <a:pt x="510" y="411"/>
                  <a:pt x="515" y="406"/>
                  <a:pt x="515" y="400"/>
                </a:cubicBezTo>
                <a:cubicBezTo>
                  <a:pt x="515" y="11"/>
                  <a:pt x="515" y="11"/>
                  <a:pt x="515" y="11"/>
                </a:cubicBezTo>
                <a:cubicBezTo>
                  <a:pt x="515" y="5"/>
                  <a:pt x="510" y="0"/>
                  <a:pt x="503" y="0"/>
                </a:cubicBezTo>
                <a:lnTo>
                  <a:pt x="355" y="0"/>
                </a:lnTo>
                <a:close/>
              </a:path>
            </a:pathLst>
          </a:custGeom>
          <a:solidFill>
            <a:schemeClr val="accent3"/>
          </a:solidFill>
          <a:ln>
            <a:noFill/>
          </a:ln>
        </p:spPr>
        <p:txBody>
          <a:bodyPr spcFirstLastPara="1" wrap="square" lIns="68575" tIns="34275" rIns="68575" bIns="34275" anchor="ctr" anchorCtr="0">
            <a:noAutofit/>
          </a:bodyPr>
          <a:lstStyle/>
          <a:p>
            <a:pPr marL="0" marR="0" lvl="0" indent="0" algn="r" rtl="0">
              <a:lnSpc>
                <a:spcPct val="100000"/>
              </a:lnSpc>
              <a:spcBef>
                <a:spcPts val="0"/>
              </a:spcBef>
              <a:spcAft>
                <a:spcPts val="0"/>
              </a:spcAft>
              <a:buClr>
                <a:schemeClr val="dk1"/>
              </a:buClr>
              <a:buSzPts val="1400"/>
              <a:buFont typeface="Calibri"/>
              <a:buNone/>
            </a:pPr>
            <a:r>
              <a:rPr lang="en-US" sz="1400" b="0" i="0" u="none" strike="noStrike" cap="none" dirty="0">
                <a:solidFill>
                  <a:schemeClr val="bg1"/>
                </a:solidFill>
                <a:latin typeface="Calibri"/>
                <a:ea typeface="Calibri"/>
                <a:cs typeface="Calibri"/>
                <a:sym typeface="Calibri"/>
              </a:rPr>
              <a:t>SUSTAINABILITY</a:t>
            </a:r>
            <a:endParaRPr sz="1400" b="0" i="0" u="none" strike="noStrike" cap="none" dirty="0">
              <a:solidFill>
                <a:schemeClr val="bg1"/>
              </a:solidFill>
              <a:latin typeface="Calibri"/>
              <a:ea typeface="Calibri"/>
              <a:cs typeface="Calibri"/>
              <a:sym typeface="Calibri"/>
            </a:endParaRPr>
          </a:p>
        </p:txBody>
      </p:sp>
      <p:sp>
        <p:nvSpPr>
          <p:cNvPr id="13" name="TextBox 12">
            <a:extLst>
              <a:ext uri="{FF2B5EF4-FFF2-40B4-BE49-F238E27FC236}">
                <a16:creationId xmlns:a16="http://schemas.microsoft.com/office/drawing/2014/main" id="{FD0227DC-DD09-4961-8272-CBC9547E0922}"/>
              </a:ext>
            </a:extLst>
          </p:cNvPr>
          <p:cNvSpPr txBox="1"/>
          <p:nvPr/>
        </p:nvSpPr>
        <p:spPr>
          <a:xfrm>
            <a:off x="6248744" y="2622595"/>
            <a:ext cx="1568478" cy="2031325"/>
          </a:xfrm>
          <a:prstGeom prst="rect">
            <a:avLst/>
          </a:prstGeom>
          <a:noFill/>
        </p:spPr>
        <p:txBody>
          <a:bodyPr wrap="square">
            <a:spAutoFit/>
          </a:bodyPr>
          <a:lstStyle/>
          <a:p>
            <a:pPr marL="285750" indent="-285750">
              <a:buFont typeface="Source Sans Pro" panose="020B0503030403020204" pitchFamily="34" charset="0"/>
              <a:buChar char="◉"/>
            </a:pPr>
            <a:r>
              <a:rPr lang="en-IN" dirty="0">
                <a:latin typeface="+mn-lt"/>
              </a:rPr>
              <a:t>epc_100</a:t>
            </a:r>
          </a:p>
          <a:p>
            <a:pPr marL="285750" indent="-285750">
              <a:buFont typeface="Source Sans Pro" panose="020B0503030403020204" pitchFamily="34" charset="0"/>
              <a:buChar char="◉"/>
            </a:pPr>
            <a:r>
              <a:rPr lang="en-IN" dirty="0" err="1">
                <a:latin typeface="+mn-lt"/>
              </a:rPr>
              <a:t>epc_rating_a</a:t>
            </a:r>
            <a:endParaRPr lang="en-IN" dirty="0">
              <a:latin typeface="+mn-lt"/>
            </a:endParaRPr>
          </a:p>
          <a:p>
            <a:pPr marL="285750" indent="-285750">
              <a:buFont typeface="Source Sans Pro" panose="020B0503030403020204" pitchFamily="34" charset="0"/>
              <a:buChar char="◉"/>
            </a:pPr>
            <a:r>
              <a:rPr lang="en-IN" dirty="0" err="1">
                <a:latin typeface="+mn-lt"/>
              </a:rPr>
              <a:t>epc_rating_b</a:t>
            </a:r>
            <a:endParaRPr lang="en-IN" dirty="0">
              <a:latin typeface="+mn-lt"/>
            </a:endParaRPr>
          </a:p>
          <a:p>
            <a:pPr marL="285750" indent="-285750">
              <a:buFont typeface="Source Sans Pro" panose="020B0503030403020204" pitchFamily="34" charset="0"/>
              <a:buChar char="◉"/>
            </a:pPr>
            <a:r>
              <a:rPr lang="en-IN" dirty="0" err="1">
                <a:latin typeface="+mn-lt"/>
              </a:rPr>
              <a:t>epc_rating_c</a:t>
            </a:r>
            <a:endParaRPr lang="en-IN" dirty="0">
              <a:latin typeface="+mn-lt"/>
            </a:endParaRPr>
          </a:p>
          <a:p>
            <a:pPr marL="285750" indent="-285750">
              <a:buFont typeface="Source Sans Pro" panose="020B0503030403020204" pitchFamily="34" charset="0"/>
              <a:buChar char="◉"/>
            </a:pPr>
            <a:r>
              <a:rPr lang="en-IN" dirty="0" err="1">
                <a:latin typeface="+mn-lt"/>
              </a:rPr>
              <a:t>epc_rating_d</a:t>
            </a:r>
            <a:endParaRPr lang="en-IN" dirty="0">
              <a:latin typeface="+mn-lt"/>
            </a:endParaRPr>
          </a:p>
          <a:p>
            <a:pPr marL="285750" indent="-285750">
              <a:buFont typeface="Source Sans Pro" panose="020B0503030403020204" pitchFamily="34" charset="0"/>
              <a:buChar char="◉"/>
            </a:pPr>
            <a:r>
              <a:rPr lang="en-IN" dirty="0" err="1">
                <a:latin typeface="+mn-lt"/>
              </a:rPr>
              <a:t>epc_rating_e</a:t>
            </a:r>
            <a:endParaRPr lang="en-IN" dirty="0">
              <a:latin typeface="+mn-lt"/>
            </a:endParaRPr>
          </a:p>
          <a:p>
            <a:pPr marL="285750" indent="-285750">
              <a:buFont typeface="Source Sans Pro" panose="020B0503030403020204" pitchFamily="34" charset="0"/>
              <a:buChar char="◉"/>
            </a:pPr>
            <a:r>
              <a:rPr lang="en-IN" dirty="0" err="1">
                <a:latin typeface="+mn-lt"/>
              </a:rPr>
              <a:t>epc_rating_f</a:t>
            </a:r>
            <a:endParaRPr lang="en-IN" dirty="0">
              <a:latin typeface="+mn-lt"/>
            </a:endParaRPr>
          </a:p>
          <a:p>
            <a:pPr marL="285750" indent="-285750">
              <a:buFont typeface="Source Sans Pro" panose="020B0503030403020204" pitchFamily="34" charset="0"/>
              <a:buChar char="◉"/>
            </a:pPr>
            <a:r>
              <a:rPr lang="en-IN" dirty="0" err="1">
                <a:latin typeface="+mn-lt"/>
              </a:rPr>
              <a:t>epc_rating_g</a:t>
            </a:r>
            <a:endParaRPr lang="en-IN" dirty="0">
              <a:latin typeface="+mn-lt"/>
            </a:endParaRPr>
          </a:p>
          <a:p>
            <a:pPr marL="285750" indent="-285750">
              <a:buFont typeface="Source Sans Pro" panose="020B0503030403020204" pitchFamily="34" charset="0"/>
              <a:buChar char="◉"/>
            </a:pPr>
            <a:r>
              <a:rPr lang="en-IN" dirty="0">
                <a:latin typeface="+mn-lt"/>
              </a:rPr>
              <a:t>ln_epc_100</a:t>
            </a:r>
          </a:p>
        </p:txBody>
      </p:sp>
      <p:sp>
        <p:nvSpPr>
          <p:cNvPr id="14" name="TextBox 13">
            <a:extLst>
              <a:ext uri="{FF2B5EF4-FFF2-40B4-BE49-F238E27FC236}">
                <a16:creationId xmlns:a16="http://schemas.microsoft.com/office/drawing/2014/main" id="{6B295745-13F9-4974-AE07-9D5F058190E0}"/>
              </a:ext>
            </a:extLst>
          </p:cNvPr>
          <p:cNvSpPr txBox="1"/>
          <p:nvPr/>
        </p:nvSpPr>
        <p:spPr>
          <a:xfrm>
            <a:off x="6059863" y="759983"/>
            <a:ext cx="3268598" cy="1862612"/>
          </a:xfrm>
          <a:prstGeom prst="rect">
            <a:avLst/>
          </a:prstGeom>
          <a:noFill/>
        </p:spPr>
        <p:txBody>
          <a:bodyPr wrap="square" numCol="2" rtlCol="0">
            <a:noAutofit/>
          </a:bodyPr>
          <a:lstStyle/>
          <a:p>
            <a:pPr marL="285750" indent="-285750">
              <a:buFont typeface="Source Sans Pro" panose="020B0503030403020204" pitchFamily="34" charset="0"/>
              <a:buChar char="◉"/>
            </a:pPr>
            <a:r>
              <a:rPr lang="en-IN" dirty="0">
                <a:latin typeface="+mn-lt"/>
              </a:rPr>
              <a:t>imd_score</a:t>
            </a:r>
          </a:p>
          <a:p>
            <a:pPr marL="285750" indent="-285750">
              <a:buFont typeface="Source Sans Pro" panose="020B0503030403020204" pitchFamily="34" charset="0"/>
              <a:buChar char="◉"/>
            </a:pPr>
            <a:r>
              <a:rPr lang="en-IN" dirty="0">
                <a:latin typeface="+mn-lt"/>
              </a:rPr>
              <a:t>imd_level</a:t>
            </a:r>
          </a:p>
          <a:p>
            <a:pPr marL="285750" indent="-285750">
              <a:buFont typeface="Source Sans Pro" panose="020B0503030403020204" pitchFamily="34" charset="0"/>
              <a:buChar char="◉"/>
            </a:pPr>
            <a:r>
              <a:rPr lang="en-IN" dirty="0">
                <a:latin typeface="+mn-lt"/>
              </a:rPr>
              <a:t>income_score</a:t>
            </a:r>
          </a:p>
          <a:p>
            <a:pPr marL="285750" indent="-285750">
              <a:buFont typeface="Source Sans Pro" panose="020B0503030403020204" pitchFamily="34" charset="0"/>
              <a:buChar char="◉"/>
            </a:pPr>
            <a:r>
              <a:rPr lang="en-IN" dirty="0">
                <a:latin typeface="+mn-lt"/>
              </a:rPr>
              <a:t>income_level</a:t>
            </a:r>
          </a:p>
          <a:p>
            <a:pPr marL="285750" indent="-285750">
              <a:buFont typeface="Source Sans Pro" panose="020B0503030403020204" pitchFamily="34" charset="0"/>
              <a:buChar char="◉"/>
            </a:pPr>
            <a:r>
              <a:rPr lang="en-IN" dirty="0">
                <a:latin typeface="+mn-lt"/>
              </a:rPr>
              <a:t>emp_score</a:t>
            </a:r>
          </a:p>
          <a:p>
            <a:pPr marL="285750" indent="-285750">
              <a:buFont typeface="Source Sans Pro" panose="020B0503030403020204" pitchFamily="34" charset="0"/>
              <a:buChar char="◉"/>
            </a:pPr>
            <a:r>
              <a:rPr lang="en-IN" dirty="0">
                <a:latin typeface="+mn-lt"/>
              </a:rPr>
              <a:t>emp_level</a:t>
            </a:r>
          </a:p>
          <a:p>
            <a:pPr marL="285750" indent="-285750">
              <a:buFont typeface="Source Sans Pro" panose="020B0503030403020204" pitchFamily="34" charset="0"/>
              <a:buChar char="◉"/>
            </a:pPr>
            <a:r>
              <a:rPr lang="en-IN" dirty="0">
                <a:latin typeface="+mn-lt"/>
              </a:rPr>
              <a:t>educ_score</a:t>
            </a:r>
          </a:p>
          <a:p>
            <a:pPr marL="285750" indent="-285750">
              <a:buFont typeface="Source Sans Pro" panose="020B0503030403020204" pitchFamily="34" charset="0"/>
              <a:buChar char="◉"/>
            </a:pPr>
            <a:r>
              <a:rPr lang="en-IN" dirty="0">
                <a:latin typeface="+mn-lt"/>
              </a:rPr>
              <a:t>educ_level</a:t>
            </a:r>
          </a:p>
          <a:p>
            <a:pPr marL="285750" indent="-285750">
              <a:buFont typeface="Source Sans Pro" panose="020B0503030403020204" pitchFamily="34" charset="0"/>
              <a:buChar char="◉"/>
            </a:pPr>
            <a:r>
              <a:rPr lang="en-IN" dirty="0">
                <a:latin typeface="+mn-lt"/>
              </a:rPr>
              <a:t>health_score</a:t>
            </a:r>
          </a:p>
          <a:p>
            <a:pPr marL="285750" indent="-285750">
              <a:buFont typeface="Source Sans Pro" panose="020B0503030403020204" pitchFamily="34" charset="0"/>
              <a:buChar char="◉"/>
            </a:pPr>
            <a:r>
              <a:rPr lang="en-IN" dirty="0">
                <a:latin typeface="+mn-lt"/>
              </a:rPr>
              <a:t>health_level</a:t>
            </a:r>
          </a:p>
          <a:p>
            <a:pPr marL="285750" indent="-285750">
              <a:buFont typeface="Source Sans Pro" panose="020B0503030403020204" pitchFamily="34" charset="0"/>
              <a:buChar char="◉"/>
            </a:pPr>
            <a:r>
              <a:rPr lang="en-IN" dirty="0">
                <a:latin typeface="+mn-lt"/>
              </a:rPr>
              <a:t>crime_score</a:t>
            </a:r>
          </a:p>
          <a:p>
            <a:pPr marL="285750" indent="-285750">
              <a:buFont typeface="Source Sans Pro" panose="020B0503030403020204" pitchFamily="34" charset="0"/>
              <a:buChar char="◉"/>
            </a:pPr>
            <a:r>
              <a:rPr lang="en-IN" dirty="0">
                <a:latin typeface="+mn-lt"/>
              </a:rPr>
              <a:t>crime_level</a:t>
            </a:r>
          </a:p>
          <a:p>
            <a:pPr marL="285750" indent="-285750">
              <a:buFont typeface="Source Sans Pro" panose="020B0503030403020204" pitchFamily="34" charset="0"/>
              <a:buChar char="◉"/>
            </a:pPr>
            <a:r>
              <a:rPr lang="en-IN" dirty="0">
                <a:latin typeface="+mn-lt"/>
              </a:rPr>
              <a:t>barrier_score</a:t>
            </a:r>
          </a:p>
          <a:p>
            <a:pPr marL="285750" indent="-285750">
              <a:buFont typeface="Source Sans Pro" panose="020B0503030403020204" pitchFamily="34" charset="0"/>
              <a:buChar char="◉"/>
            </a:pPr>
            <a:r>
              <a:rPr lang="en-IN" dirty="0">
                <a:latin typeface="+mn-lt"/>
              </a:rPr>
              <a:t>barrier_level</a:t>
            </a:r>
          </a:p>
          <a:p>
            <a:pPr marL="285750" indent="-285750">
              <a:buFont typeface="Source Sans Pro" panose="020B0503030403020204" pitchFamily="34" charset="0"/>
              <a:buChar char="◉"/>
            </a:pPr>
            <a:r>
              <a:rPr lang="en-IN" dirty="0">
                <a:latin typeface="+mn-lt"/>
              </a:rPr>
              <a:t>living_score</a:t>
            </a:r>
          </a:p>
          <a:p>
            <a:pPr marL="285750" indent="-285750">
              <a:buFont typeface="Source Sans Pro" panose="020B0503030403020204" pitchFamily="34" charset="0"/>
              <a:buChar char="◉"/>
            </a:pPr>
            <a:r>
              <a:rPr lang="en-IN" dirty="0">
                <a:latin typeface="+mn-lt"/>
              </a:rPr>
              <a:t>living_level</a:t>
            </a:r>
          </a:p>
        </p:txBody>
      </p:sp>
      <p:sp>
        <p:nvSpPr>
          <p:cNvPr id="15" name="TextBox 14">
            <a:extLst>
              <a:ext uri="{FF2B5EF4-FFF2-40B4-BE49-F238E27FC236}">
                <a16:creationId xmlns:a16="http://schemas.microsoft.com/office/drawing/2014/main" id="{98C5907D-E98B-4825-8AE6-363D5CE535C4}"/>
              </a:ext>
            </a:extLst>
          </p:cNvPr>
          <p:cNvSpPr txBox="1"/>
          <p:nvPr/>
        </p:nvSpPr>
        <p:spPr>
          <a:xfrm>
            <a:off x="542965" y="692374"/>
            <a:ext cx="2282162" cy="1815882"/>
          </a:xfrm>
          <a:prstGeom prst="rect">
            <a:avLst/>
          </a:prstGeom>
          <a:noFill/>
        </p:spPr>
        <p:txBody>
          <a:bodyPr wrap="square" rtlCol="0">
            <a:spAutoFit/>
          </a:bodyPr>
          <a:lstStyle/>
          <a:p>
            <a:pPr marL="285750" indent="-285750" algn="l">
              <a:buFont typeface="Source Sans Pro" panose="020B0503030403020204" pitchFamily="34" charset="0"/>
              <a:buChar char="◉"/>
            </a:pPr>
            <a:r>
              <a:rPr lang="en-US" dirty="0">
                <a:latin typeface="+mn-lt"/>
              </a:rPr>
              <a:t>price_1</a:t>
            </a:r>
          </a:p>
          <a:p>
            <a:pPr marL="285750" indent="-285750" algn="l">
              <a:buFont typeface="Source Sans Pro" panose="020B0503030403020204" pitchFamily="34" charset="0"/>
              <a:buChar char="◉"/>
            </a:pPr>
            <a:r>
              <a:rPr lang="en-US" dirty="0">
                <a:latin typeface="+mn-lt"/>
              </a:rPr>
              <a:t>date_1</a:t>
            </a:r>
          </a:p>
          <a:p>
            <a:pPr marL="285750" indent="-285750" algn="l">
              <a:buFont typeface="Source Sans Pro" panose="020B0503030403020204" pitchFamily="34" charset="0"/>
              <a:buChar char="◉"/>
            </a:pPr>
            <a:r>
              <a:rPr lang="en-US" dirty="0">
                <a:latin typeface="+mn-lt"/>
              </a:rPr>
              <a:t>price_2</a:t>
            </a:r>
          </a:p>
          <a:p>
            <a:pPr marL="285750" indent="-285750" algn="l">
              <a:buFont typeface="Source Sans Pro" panose="020B0503030403020204" pitchFamily="34" charset="0"/>
              <a:buChar char="◉"/>
            </a:pPr>
            <a:r>
              <a:rPr lang="en-US" dirty="0">
                <a:latin typeface="+mn-lt"/>
              </a:rPr>
              <a:t>date_2</a:t>
            </a:r>
          </a:p>
          <a:p>
            <a:pPr marL="285750" indent="-285750" algn="l">
              <a:buFont typeface="Source Sans Pro" panose="020B0503030403020204" pitchFamily="34" charset="0"/>
              <a:buChar char="◉"/>
            </a:pPr>
            <a:r>
              <a:rPr lang="en-US" dirty="0">
                <a:latin typeface="+mn-lt"/>
              </a:rPr>
              <a:t>perc_change_p2_to_p1</a:t>
            </a:r>
          </a:p>
          <a:p>
            <a:pPr marL="285750" indent="-285750" algn="l">
              <a:buFont typeface="Source Sans Pro" panose="020B0503030403020204" pitchFamily="34" charset="0"/>
              <a:buChar char="◉"/>
            </a:pPr>
            <a:r>
              <a:rPr lang="en-US" dirty="0">
                <a:latin typeface="+mn-lt"/>
              </a:rPr>
              <a:t>days_between_sale</a:t>
            </a:r>
          </a:p>
          <a:p>
            <a:pPr marL="285750" indent="-285750" algn="l">
              <a:buFont typeface="Source Sans Pro" panose="020B0503030403020204" pitchFamily="34" charset="0"/>
              <a:buChar char="◉"/>
            </a:pPr>
            <a:r>
              <a:rPr lang="en-US" dirty="0">
                <a:latin typeface="+mn-lt"/>
              </a:rPr>
              <a:t>ln_price_1</a:t>
            </a:r>
          </a:p>
          <a:p>
            <a:pPr marL="285750" indent="-285750" algn="l">
              <a:buFont typeface="Source Sans Pro" panose="020B0503030403020204" pitchFamily="34" charset="0"/>
              <a:buChar char="◉"/>
            </a:pPr>
            <a:r>
              <a:rPr lang="en-US" dirty="0">
                <a:latin typeface="+mn-lt"/>
              </a:rPr>
              <a:t>ln_price_2</a:t>
            </a:r>
            <a:endParaRPr lang="en-IN" dirty="0">
              <a:latin typeface="+mn-lt"/>
            </a:endParaRPr>
          </a:p>
        </p:txBody>
      </p:sp>
      <p:sp>
        <p:nvSpPr>
          <p:cNvPr id="16" name="TextBox 15">
            <a:extLst>
              <a:ext uri="{FF2B5EF4-FFF2-40B4-BE49-F238E27FC236}">
                <a16:creationId xmlns:a16="http://schemas.microsoft.com/office/drawing/2014/main" id="{92DEC712-E33F-41E1-9FD7-7C56108468C6}"/>
              </a:ext>
            </a:extLst>
          </p:cNvPr>
          <p:cNvSpPr txBox="1"/>
          <p:nvPr/>
        </p:nvSpPr>
        <p:spPr>
          <a:xfrm>
            <a:off x="529678" y="2461150"/>
            <a:ext cx="2355162" cy="2246769"/>
          </a:xfrm>
          <a:prstGeom prst="rect">
            <a:avLst/>
          </a:prstGeom>
          <a:noFill/>
        </p:spPr>
        <p:txBody>
          <a:bodyPr wrap="square">
            <a:spAutoFit/>
          </a:bodyPr>
          <a:lstStyle/>
          <a:p>
            <a:pPr marL="285750" indent="-285750">
              <a:buFont typeface="Source Sans Pro" panose="020B0503030403020204" pitchFamily="34" charset="0"/>
              <a:buChar char="◉"/>
            </a:pPr>
            <a:r>
              <a:rPr lang="en-IN" dirty="0">
                <a:latin typeface="+mn-lt"/>
              </a:rPr>
              <a:t>reg_north_east</a:t>
            </a:r>
          </a:p>
          <a:p>
            <a:pPr marL="285750" indent="-285750">
              <a:buFont typeface="Source Sans Pro" panose="020B0503030403020204" pitchFamily="34" charset="0"/>
              <a:buChar char="◉"/>
            </a:pPr>
            <a:r>
              <a:rPr lang="en-IN" dirty="0">
                <a:latin typeface="+mn-lt"/>
              </a:rPr>
              <a:t>reg_north_west</a:t>
            </a:r>
          </a:p>
          <a:p>
            <a:pPr marL="285750" indent="-285750">
              <a:buFont typeface="Source Sans Pro" panose="020B0503030403020204" pitchFamily="34" charset="0"/>
              <a:buChar char="◉"/>
            </a:pPr>
            <a:r>
              <a:rPr lang="en-IN" dirty="0">
                <a:latin typeface="+mn-lt"/>
              </a:rPr>
              <a:t>reg_yorkshire_and_the_humber</a:t>
            </a:r>
          </a:p>
          <a:p>
            <a:pPr marL="285750" indent="-285750">
              <a:buFont typeface="Source Sans Pro" panose="020B0503030403020204" pitchFamily="34" charset="0"/>
              <a:buChar char="◉"/>
            </a:pPr>
            <a:r>
              <a:rPr lang="en-IN" dirty="0">
                <a:latin typeface="+mn-lt"/>
              </a:rPr>
              <a:t>reg_east_midlands</a:t>
            </a:r>
          </a:p>
          <a:p>
            <a:pPr marL="285750" indent="-285750">
              <a:buFont typeface="Source Sans Pro" panose="020B0503030403020204" pitchFamily="34" charset="0"/>
              <a:buChar char="◉"/>
            </a:pPr>
            <a:r>
              <a:rPr lang="en-IN" dirty="0">
                <a:latin typeface="+mn-lt"/>
              </a:rPr>
              <a:t>reg_west_midlands</a:t>
            </a:r>
          </a:p>
          <a:p>
            <a:pPr marL="285750" indent="-285750">
              <a:buFont typeface="Source Sans Pro" panose="020B0503030403020204" pitchFamily="34" charset="0"/>
              <a:buChar char="◉"/>
            </a:pPr>
            <a:r>
              <a:rPr lang="en-IN" dirty="0">
                <a:latin typeface="+mn-lt"/>
              </a:rPr>
              <a:t>reg_east_of_england</a:t>
            </a:r>
          </a:p>
          <a:p>
            <a:pPr marL="285750" indent="-285750">
              <a:buFont typeface="Source Sans Pro" panose="020B0503030403020204" pitchFamily="34" charset="0"/>
              <a:buChar char="◉"/>
            </a:pPr>
            <a:r>
              <a:rPr lang="en-IN" dirty="0">
                <a:latin typeface="+mn-lt"/>
              </a:rPr>
              <a:t>reg_london</a:t>
            </a:r>
          </a:p>
          <a:p>
            <a:pPr marL="285750" indent="-285750">
              <a:buFont typeface="Source Sans Pro" panose="020B0503030403020204" pitchFamily="34" charset="0"/>
              <a:buChar char="◉"/>
            </a:pPr>
            <a:r>
              <a:rPr lang="en-IN" dirty="0">
                <a:latin typeface="+mn-lt"/>
              </a:rPr>
              <a:t>reg_south_east</a:t>
            </a:r>
          </a:p>
          <a:p>
            <a:pPr marL="285750" indent="-285750">
              <a:buFont typeface="Source Sans Pro" panose="020B0503030403020204" pitchFamily="34" charset="0"/>
              <a:buChar char="◉"/>
            </a:pPr>
            <a:r>
              <a:rPr lang="en-IN" dirty="0">
                <a:latin typeface="+mn-lt"/>
              </a:rPr>
              <a:t>reg_south_west</a:t>
            </a:r>
          </a:p>
        </p:txBody>
      </p:sp>
    </p:spTree>
    <p:extLst>
      <p:ext uri="{BB962C8B-B14F-4D97-AF65-F5344CB8AC3E}">
        <p14:creationId xmlns:p14="http://schemas.microsoft.com/office/powerpoint/2010/main" val="12164708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2"/>
                    </p:tgtEl>
                  </p:cond>
                </p:stCondLst>
                <p:endSync evt="end" delay="0">
                  <p:rtn val="all"/>
                </p:endSync>
                <p:childTnLst>
                  <p:par>
                    <p:cTn id="3" fill="hold">
                      <p:stCondLst>
                        <p:cond delay="0"/>
                      </p:stCondLst>
                      <p:childTnLst>
                        <p:par>
                          <p:cTn id="4" fill="hold">
                            <p:stCondLst>
                              <p:cond delay="0"/>
                            </p:stCondLst>
                            <p:childTnLst>
                              <p:par>
                                <p:cTn id="5" presetID="22" presetClass="entr" presetSubtype="2" fill="hold" grpId="2"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right)">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xit" presetSubtype="8" fill="hold" grpId="3" nodeType="clickEffect">
                                  <p:stCondLst>
                                    <p:cond delay="0"/>
                                  </p:stCondLst>
                                  <p:childTnLst>
                                    <p:animEffect transition="out" filter="wipe(left)">
                                      <p:cBhvr>
                                        <p:cTn id="11" dur="500"/>
                                        <p:tgtEl>
                                          <p:spTgt spid="15"/>
                                        </p:tgtEl>
                                      </p:cBhvr>
                                    </p:animEffect>
                                    <p:set>
                                      <p:cBhvr>
                                        <p:cTn id="12" dur="1" fill="hold">
                                          <p:stCondLst>
                                            <p:cond delay="499"/>
                                          </p:stCondLst>
                                        </p:cTn>
                                        <p:tgtEl>
                                          <p:spTgt spid="15"/>
                                        </p:tgtEl>
                                        <p:attrNameLst>
                                          <p:attrName>style.visibility</p:attrName>
                                        </p:attrNameLst>
                                      </p:cBhvr>
                                      <p:to>
                                        <p:strVal val="hidden"/>
                                      </p:to>
                                    </p:set>
                                  </p:childTnLst>
                                </p:cTn>
                              </p:par>
                            </p:childTnLst>
                          </p:cTn>
                        </p:par>
                      </p:childTnLst>
                    </p:cTn>
                  </p:par>
                </p:childTnLst>
              </p:cTn>
              <p:nextCondLst>
                <p:cond evt="onClick" delay="0">
                  <p:tgtEl>
                    <p:spTgt spid="22"/>
                  </p:tgtEl>
                </p:cond>
              </p:nextCondLst>
            </p:seq>
            <p:seq concurrent="1" nextAc="seek">
              <p:cTn id="13" restart="whenNotActive" fill="hold" evtFilter="cancelBubble" nodeType="interactiveSeq">
                <p:stCondLst>
                  <p:cond evt="onClick" delay="0">
                    <p:tgtEl>
                      <p:spTgt spid="24"/>
                    </p:tgtEl>
                  </p:cond>
                </p:stCondLst>
                <p:endSync evt="end" delay="0">
                  <p:rtn val="all"/>
                </p:endSync>
                <p:childTnLst>
                  <p:par>
                    <p:cTn id="14" fill="hold">
                      <p:stCondLst>
                        <p:cond delay="0"/>
                      </p:stCondLst>
                      <p:childTnLst>
                        <p:par>
                          <p:cTn id="15" fill="hold">
                            <p:stCondLst>
                              <p:cond delay="0"/>
                            </p:stCondLst>
                            <p:childTnLst>
                              <p:par>
                                <p:cTn id="16" presetID="22" presetClass="entr" presetSubtype="2" fill="hold" grpId="0" nodeType="click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wipe(right)">
                                      <p:cBhvr>
                                        <p:cTn id="18" dur="500"/>
                                        <p:tgtEl>
                                          <p:spTgt spid="16"/>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xit" presetSubtype="8" fill="hold" grpId="1" nodeType="clickEffect">
                                  <p:stCondLst>
                                    <p:cond delay="0"/>
                                  </p:stCondLst>
                                  <p:childTnLst>
                                    <p:animEffect transition="out" filter="wipe(left)">
                                      <p:cBhvr>
                                        <p:cTn id="22" dur="500"/>
                                        <p:tgtEl>
                                          <p:spTgt spid="16"/>
                                        </p:tgtEl>
                                      </p:cBhvr>
                                    </p:animEffect>
                                    <p:set>
                                      <p:cBhvr>
                                        <p:cTn id="23" dur="1" fill="hold">
                                          <p:stCondLst>
                                            <p:cond delay="499"/>
                                          </p:stCondLst>
                                        </p:cTn>
                                        <p:tgtEl>
                                          <p:spTgt spid="16"/>
                                        </p:tgtEl>
                                        <p:attrNameLst>
                                          <p:attrName>style.visibility</p:attrName>
                                        </p:attrNameLst>
                                      </p:cBhvr>
                                      <p:to>
                                        <p:strVal val="hidden"/>
                                      </p:to>
                                    </p:set>
                                  </p:childTnLst>
                                </p:cTn>
                              </p:par>
                            </p:childTnLst>
                          </p:cTn>
                        </p:par>
                      </p:childTnLst>
                    </p:cTn>
                  </p:par>
                </p:childTnLst>
              </p:cTn>
              <p:nextCondLst>
                <p:cond evt="onClick" delay="0">
                  <p:tgtEl>
                    <p:spTgt spid="24"/>
                  </p:tgtEl>
                </p:cond>
              </p:nextCondLst>
            </p:seq>
            <p:seq concurrent="1" nextAc="seek">
              <p:cTn id="24" restart="whenNotActive" fill="hold" evtFilter="cancelBubble" nodeType="interactiveSeq">
                <p:stCondLst>
                  <p:cond evt="onClick" delay="0">
                    <p:tgtEl>
                      <p:spTgt spid="23"/>
                    </p:tgtEl>
                  </p:cond>
                </p:stCondLst>
                <p:endSync evt="end" delay="0">
                  <p:rtn val="all"/>
                </p:endSync>
                <p:childTnLst>
                  <p:par>
                    <p:cTn id="25" fill="hold">
                      <p:stCondLst>
                        <p:cond delay="0"/>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wipe(left)">
                                      <p:cBhvr>
                                        <p:cTn id="29" dur="500"/>
                                        <p:tgtEl>
                                          <p:spTgt spid="14"/>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xit" presetSubtype="2" fill="hold" grpId="1" nodeType="clickEffect">
                                  <p:stCondLst>
                                    <p:cond delay="0"/>
                                  </p:stCondLst>
                                  <p:childTnLst>
                                    <p:animEffect transition="out" filter="wipe(right)">
                                      <p:cBhvr>
                                        <p:cTn id="33" dur="500"/>
                                        <p:tgtEl>
                                          <p:spTgt spid="14"/>
                                        </p:tgtEl>
                                      </p:cBhvr>
                                    </p:animEffect>
                                    <p:set>
                                      <p:cBhvr>
                                        <p:cTn id="34" dur="1" fill="hold">
                                          <p:stCondLst>
                                            <p:cond delay="499"/>
                                          </p:stCondLst>
                                        </p:cTn>
                                        <p:tgtEl>
                                          <p:spTgt spid="14"/>
                                        </p:tgtEl>
                                        <p:attrNameLst>
                                          <p:attrName>style.visibility</p:attrName>
                                        </p:attrNameLst>
                                      </p:cBhvr>
                                      <p:to>
                                        <p:strVal val="hidden"/>
                                      </p:to>
                                    </p:set>
                                  </p:childTnLst>
                                </p:cTn>
                              </p:par>
                            </p:childTnLst>
                          </p:cTn>
                        </p:par>
                      </p:childTnLst>
                    </p:cTn>
                  </p:par>
                </p:childTnLst>
              </p:cTn>
              <p:nextCondLst>
                <p:cond evt="onClick" delay="0">
                  <p:tgtEl>
                    <p:spTgt spid="23"/>
                  </p:tgtEl>
                </p:cond>
              </p:nextCondLst>
            </p:seq>
            <p:seq concurrent="1" nextAc="seek">
              <p:cTn id="35" restart="whenNotActive" fill="hold" evtFilter="cancelBubble" nodeType="interactiveSeq">
                <p:stCondLst>
                  <p:cond evt="onClick" delay="0">
                    <p:tgtEl>
                      <p:spTgt spid="25"/>
                    </p:tgtEl>
                  </p:cond>
                </p:stCondLst>
                <p:endSync evt="end" delay="0">
                  <p:rtn val="all"/>
                </p:endSync>
                <p:childTnLst>
                  <p:par>
                    <p:cTn id="36" fill="hold">
                      <p:stCondLst>
                        <p:cond delay="0"/>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13"/>
                                        </p:tgtEl>
                                        <p:attrNameLst>
                                          <p:attrName>style.visibility</p:attrName>
                                        </p:attrNameLst>
                                      </p:cBhvr>
                                      <p:to>
                                        <p:strVal val="visible"/>
                                      </p:to>
                                    </p:set>
                                    <p:animEffect transition="in" filter="wipe(left)">
                                      <p:cBhvr>
                                        <p:cTn id="40" dur="500"/>
                                        <p:tgtEl>
                                          <p:spTgt spid="13"/>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xit" presetSubtype="2" fill="hold" grpId="1" nodeType="clickEffect">
                                  <p:stCondLst>
                                    <p:cond delay="0"/>
                                  </p:stCondLst>
                                  <p:childTnLst>
                                    <p:animEffect transition="out" filter="wipe(right)">
                                      <p:cBhvr>
                                        <p:cTn id="44" dur="500"/>
                                        <p:tgtEl>
                                          <p:spTgt spid="13"/>
                                        </p:tgtEl>
                                      </p:cBhvr>
                                    </p:animEffect>
                                    <p:set>
                                      <p:cBhvr>
                                        <p:cTn id="45" dur="1" fill="hold">
                                          <p:stCondLst>
                                            <p:cond delay="499"/>
                                          </p:stCondLst>
                                        </p:cTn>
                                        <p:tgtEl>
                                          <p:spTgt spid="13"/>
                                        </p:tgtEl>
                                        <p:attrNameLst>
                                          <p:attrName>style.visibility</p:attrName>
                                        </p:attrNameLst>
                                      </p:cBhvr>
                                      <p:to>
                                        <p:strVal val="hidden"/>
                                      </p:to>
                                    </p:set>
                                  </p:childTnLst>
                                </p:cTn>
                              </p:par>
                            </p:childTnLst>
                          </p:cTn>
                        </p:par>
                      </p:childTnLst>
                    </p:cTn>
                  </p:par>
                </p:childTnLst>
              </p:cTn>
              <p:nextCondLst>
                <p:cond evt="onClick" delay="0">
                  <p:tgtEl>
                    <p:spTgt spid="25"/>
                  </p:tgtEl>
                </p:cond>
              </p:nextCondLst>
            </p:seq>
          </p:childTnLst>
        </p:cTn>
      </p:par>
    </p:tnLst>
    <p:bldLst>
      <p:bldP spid="13" grpId="0"/>
      <p:bldP spid="13" grpId="1"/>
      <p:bldP spid="14" grpId="0"/>
      <p:bldP spid="14" grpId="1"/>
      <p:bldP spid="15" grpId="0"/>
      <p:bldP spid="15" grpId="1"/>
      <p:bldP spid="15" grpId="2"/>
      <p:bldP spid="15" grpId="3"/>
      <p:bldP spid="16" grpId="0"/>
      <p:bldP spid="16" grpId="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0D68D186-7068-4F89-8E9E-5FAA3CC68E2F}"/>
              </a:ext>
            </a:extLst>
          </p:cNvPr>
          <p:cNvSpPr>
            <a:spLocks noGrp="1"/>
          </p:cNvSpPr>
          <p:nvPr>
            <p:ph type="title"/>
          </p:nvPr>
        </p:nvSpPr>
        <p:spPr/>
        <p:txBody>
          <a:bodyPr/>
          <a:lstStyle/>
          <a:p>
            <a:r>
              <a:rPr lang="en-US" dirty="0"/>
              <a:t>Repeated Sales Prices</a:t>
            </a:r>
            <a:endParaRPr lang="en-IN" dirty="0"/>
          </a:p>
        </p:txBody>
      </p:sp>
      <p:sp>
        <p:nvSpPr>
          <p:cNvPr id="3" name="Slide Number Placeholder 2">
            <a:extLst>
              <a:ext uri="{FF2B5EF4-FFF2-40B4-BE49-F238E27FC236}">
                <a16:creationId xmlns:a16="http://schemas.microsoft.com/office/drawing/2014/main" id="{8ED5F011-4CD5-45FB-A2D5-F19DDF2B239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a:t>
            </a:fld>
            <a:endParaRPr lang="en" dirty="0"/>
          </a:p>
        </p:txBody>
      </p:sp>
      <mc:AlternateContent xmlns:mc="http://schemas.openxmlformats.org/markup-compatibility/2006" xmlns:cx1="http://schemas.microsoft.com/office/drawing/2015/9/8/chartex">
        <mc:Choice Requires="cx1">
          <p:graphicFrame>
            <p:nvGraphicFramePr>
              <p:cNvPr id="9" name="Chart 8">
                <a:extLst>
                  <a:ext uri="{FF2B5EF4-FFF2-40B4-BE49-F238E27FC236}">
                    <a16:creationId xmlns:a16="http://schemas.microsoft.com/office/drawing/2014/main" id="{4B669792-6BDD-4152-A999-D5D43EB712F3}"/>
                  </a:ext>
                </a:extLst>
              </p:cNvPr>
              <p:cNvGraphicFramePr/>
              <p:nvPr>
                <p:extLst>
                  <p:ext uri="{D42A27DB-BD31-4B8C-83A1-F6EECF244321}">
                    <p14:modId xmlns:p14="http://schemas.microsoft.com/office/powerpoint/2010/main" val="1987332447"/>
                  </p:ext>
                </p:extLst>
              </p:nvPr>
            </p:nvGraphicFramePr>
            <p:xfrm>
              <a:off x="1047750" y="1471512"/>
              <a:ext cx="3499200" cy="2965154"/>
            </p:xfrm>
            <a:graphic>
              <a:graphicData uri="http://schemas.microsoft.com/office/drawing/2014/chartex">
                <cx:chart xmlns:cx="http://schemas.microsoft.com/office/drawing/2014/chartex" xmlns:r="http://schemas.openxmlformats.org/officeDocument/2006/relationships" r:id="rId2"/>
              </a:graphicData>
            </a:graphic>
          </p:graphicFrame>
        </mc:Choice>
        <mc:Fallback xmlns="">
          <p:pic>
            <p:nvPicPr>
              <p:cNvPr id="9" name="Chart 8">
                <a:extLst>
                  <a:ext uri="{FF2B5EF4-FFF2-40B4-BE49-F238E27FC236}">
                    <a16:creationId xmlns:a16="http://schemas.microsoft.com/office/drawing/2014/main" id="{4B669792-6BDD-4152-A999-D5D43EB712F3}"/>
                  </a:ext>
                </a:extLst>
              </p:cNvPr>
              <p:cNvPicPr>
                <a:picLocks noGrp="1" noRot="1" noChangeAspect="1" noMove="1" noResize="1" noEditPoints="1" noAdjustHandles="1" noChangeArrowheads="1" noChangeShapeType="1"/>
              </p:cNvPicPr>
              <p:nvPr/>
            </p:nvPicPr>
            <p:blipFill>
              <a:blip r:embed="rId3"/>
              <a:stretch>
                <a:fillRect/>
              </a:stretch>
            </p:blipFill>
            <p:spPr>
              <a:xfrm>
                <a:off x="1047750" y="1471512"/>
                <a:ext cx="3499200" cy="2965154"/>
              </a:xfrm>
              <a:prstGeom prst="rect">
                <a:avLst/>
              </a:prstGeom>
            </p:spPr>
          </p:pic>
        </mc:Fallback>
      </mc:AlternateContent>
      <mc:AlternateContent xmlns:mc="http://schemas.openxmlformats.org/markup-compatibility/2006" xmlns:cx1="http://schemas.microsoft.com/office/drawing/2015/9/8/chartex">
        <mc:Choice Requires="cx1">
          <p:graphicFrame>
            <p:nvGraphicFramePr>
              <p:cNvPr id="11" name="Chart 10">
                <a:extLst>
                  <a:ext uri="{FF2B5EF4-FFF2-40B4-BE49-F238E27FC236}">
                    <a16:creationId xmlns:a16="http://schemas.microsoft.com/office/drawing/2014/main" id="{A65975EB-7AFC-4492-A7E7-014F3C747F94}"/>
                  </a:ext>
                </a:extLst>
              </p:cNvPr>
              <p:cNvGraphicFramePr/>
              <p:nvPr>
                <p:extLst>
                  <p:ext uri="{D42A27DB-BD31-4B8C-83A1-F6EECF244321}">
                    <p14:modId xmlns:p14="http://schemas.microsoft.com/office/powerpoint/2010/main" val="1966243051"/>
                  </p:ext>
                </p:extLst>
              </p:nvPr>
            </p:nvGraphicFramePr>
            <p:xfrm>
              <a:off x="4546050" y="1471512"/>
              <a:ext cx="3499200" cy="2966400"/>
            </p:xfrm>
            <a:graphic>
              <a:graphicData uri="http://schemas.microsoft.com/office/drawing/2014/chartex">
                <cx:chart xmlns:cx="http://schemas.microsoft.com/office/drawing/2014/chartex" xmlns:r="http://schemas.openxmlformats.org/officeDocument/2006/relationships" r:id="rId4"/>
              </a:graphicData>
            </a:graphic>
          </p:graphicFrame>
        </mc:Choice>
        <mc:Fallback xmlns="">
          <p:pic>
            <p:nvPicPr>
              <p:cNvPr id="11" name="Chart 10">
                <a:extLst>
                  <a:ext uri="{FF2B5EF4-FFF2-40B4-BE49-F238E27FC236}">
                    <a16:creationId xmlns:a16="http://schemas.microsoft.com/office/drawing/2014/main" id="{A65975EB-7AFC-4492-A7E7-014F3C747F94}"/>
                  </a:ext>
                </a:extLst>
              </p:cNvPr>
              <p:cNvPicPr>
                <a:picLocks noGrp="1" noRot="1" noChangeAspect="1" noMove="1" noResize="1" noEditPoints="1" noAdjustHandles="1" noChangeArrowheads="1" noChangeShapeType="1"/>
              </p:cNvPicPr>
              <p:nvPr/>
            </p:nvPicPr>
            <p:blipFill>
              <a:blip r:embed="rId5"/>
              <a:stretch>
                <a:fillRect/>
              </a:stretch>
            </p:blipFill>
            <p:spPr>
              <a:xfrm>
                <a:off x="4546050" y="1471512"/>
                <a:ext cx="3499200" cy="2966400"/>
              </a:xfrm>
              <a:prstGeom prst="rect">
                <a:avLst/>
              </a:prstGeom>
            </p:spPr>
          </p:pic>
        </mc:Fallback>
      </mc:AlternateContent>
    </p:spTree>
    <p:extLst>
      <p:ext uri="{BB962C8B-B14F-4D97-AF65-F5344CB8AC3E}">
        <p14:creationId xmlns:p14="http://schemas.microsoft.com/office/powerpoint/2010/main" val="19008807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5D458B-5334-4D62-BBF7-6A93E9B4E5A6}"/>
              </a:ext>
            </a:extLst>
          </p:cNvPr>
          <p:cNvSpPr>
            <a:spLocks noGrp="1"/>
          </p:cNvSpPr>
          <p:nvPr>
            <p:ph type="title"/>
          </p:nvPr>
        </p:nvSpPr>
        <p:spPr/>
        <p:txBody>
          <a:bodyPr/>
          <a:lstStyle/>
          <a:p>
            <a:r>
              <a:rPr lang="en-US" dirty="0"/>
              <a:t>Change of Prices and Time between Sales</a:t>
            </a:r>
            <a:endParaRPr lang="en-IN" dirty="0"/>
          </a:p>
        </p:txBody>
      </p:sp>
      <p:sp>
        <p:nvSpPr>
          <p:cNvPr id="3" name="Slide Number Placeholder 2">
            <a:extLst>
              <a:ext uri="{FF2B5EF4-FFF2-40B4-BE49-F238E27FC236}">
                <a16:creationId xmlns:a16="http://schemas.microsoft.com/office/drawing/2014/main" id="{5CDF0D6B-2710-48AF-AAFD-43DC0062746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13</a:t>
            </a:fld>
            <a:endParaRPr lang="en" dirty="0"/>
          </a:p>
        </p:txBody>
      </p:sp>
      <mc:AlternateContent xmlns:mc="http://schemas.openxmlformats.org/markup-compatibility/2006" xmlns:cx1="http://schemas.microsoft.com/office/drawing/2015/9/8/chartex">
        <mc:Choice Requires="cx1">
          <p:graphicFrame>
            <p:nvGraphicFramePr>
              <p:cNvPr id="4" name="Chart 3">
                <a:extLst>
                  <a:ext uri="{FF2B5EF4-FFF2-40B4-BE49-F238E27FC236}">
                    <a16:creationId xmlns:a16="http://schemas.microsoft.com/office/drawing/2014/main" id="{689A856C-42C7-4928-ACF2-9B364FA4AB3E}"/>
                  </a:ext>
                </a:extLst>
              </p:cNvPr>
              <p:cNvGraphicFramePr/>
              <p:nvPr>
                <p:extLst>
                  <p:ext uri="{D42A27DB-BD31-4B8C-83A1-F6EECF244321}">
                    <p14:modId xmlns:p14="http://schemas.microsoft.com/office/powerpoint/2010/main" val="1980069853"/>
                  </p:ext>
                </p:extLst>
              </p:nvPr>
            </p:nvGraphicFramePr>
            <p:xfrm>
              <a:off x="1047750" y="1405713"/>
              <a:ext cx="3499200" cy="2743200"/>
            </p:xfrm>
            <a:graphic>
              <a:graphicData uri="http://schemas.microsoft.com/office/drawing/2014/chartex">
                <cx:chart xmlns:cx="http://schemas.microsoft.com/office/drawing/2014/chartex" xmlns:r="http://schemas.openxmlformats.org/officeDocument/2006/relationships" r:id="rId2"/>
              </a:graphicData>
            </a:graphic>
          </p:graphicFrame>
        </mc:Choice>
        <mc:Fallback xmlns="">
          <p:pic>
            <p:nvPicPr>
              <p:cNvPr id="4" name="Chart 3">
                <a:extLst>
                  <a:ext uri="{FF2B5EF4-FFF2-40B4-BE49-F238E27FC236}">
                    <a16:creationId xmlns:a16="http://schemas.microsoft.com/office/drawing/2014/main" id="{689A856C-42C7-4928-ACF2-9B364FA4AB3E}"/>
                  </a:ext>
                </a:extLst>
              </p:cNvPr>
              <p:cNvPicPr>
                <a:picLocks noGrp="1" noRot="1" noChangeAspect="1" noMove="1" noResize="1" noEditPoints="1" noAdjustHandles="1" noChangeArrowheads="1" noChangeShapeType="1"/>
              </p:cNvPicPr>
              <p:nvPr/>
            </p:nvPicPr>
            <p:blipFill>
              <a:blip r:embed="rId3"/>
              <a:stretch>
                <a:fillRect/>
              </a:stretch>
            </p:blipFill>
            <p:spPr>
              <a:xfrm>
                <a:off x="1047750" y="1405713"/>
                <a:ext cx="3499200" cy="2743200"/>
              </a:xfrm>
              <a:prstGeom prst="rect">
                <a:avLst/>
              </a:prstGeom>
            </p:spPr>
          </p:pic>
        </mc:Fallback>
      </mc:AlternateContent>
      <mc:AlternateContent xmlns:mc="http://schemas.openxmlformats.org/markup-compatibility/2006" xmlns:cx1="http://schemas.microsoft.com/office/drawing/2015/9/8/chartex">
        <mc:Choice Requires="cx1">
          <p:graphicFrame>
            <p:nvGraphicFramePr>
              <p:cNvPr id="5" name="Chart 4">
                <a:extLst>
                  <a:ext uri="{FF2B5EF4-FFF2-40B4-BE49-F238E27FC236}">
                    <a16:creationId xmlns:a16="http://schemas.microsoft.com/office/drawing/2014/main" id="{F8938A59-4829-4B71-BD30-7C62DC901847}"/>
                  </a:ext>
                </a:extLst>
              </p:cNvPr>
              <p:cNvGraphicFramePr/>
              <p:nvPr>
                <p:extLst>
                  <p:ext uri="{D42A27DB-BD31-4B8C-83A1-F6EECF244321}">
                    <p14:modId xmlns:p14="http://schemas.microsoft.com/office/powerpoint/2010/main" val="2292811629"/>
                  </p:ext>
                </p:extLst>
              </p:nvPr>
            </p:nvGraphicFramePr>
            <p:xfrm>
              <a:off x="4546050" y="1405713"/>
              <a:ext cx="3499200" cy="2743200"/>
            </p:xfrm>
            <a:graphic>
              <a:graphicData uri="http://schemas.microsoft.com/office/drawing/2014/chartex">
                <cx:chart xmlns:cx="http://schemas.microsoft.com/office/drawing/2014/chartex" xmlns:r="http://schemas.openxmlformats.org/officeDocument/2006/relationships" r:id="rId4"/>
              </a:graphicData>
            </a:graphic>
          </p:graphicFrame>
        </mc:Choice>
        <mc:Fallback xmlns="">
          <p:pic>
            <p:nvPicPr>
              <p:cNvPr id="5" name="Chart 4">
                <a:extLst>
                  <a:ext uri="{FF2B5EF4-FFF2-40B4-BE49-F238E27FC236}">
                    <a16:creationId xmlns:a16="http://schemas.microsoft.com/office/drawing/2014/main" id="{F8938A59-4829-4B71-BD30-7C62DC901847}"/>
                  </a:ext>
                </a:extLst>
              </p:cNvPr>
              <p:cNvPicPr>
                <a:picLocks noGrp="1" noRot="1" noChangeAspect="1" noMove="1" noResize="1" noEditPoints="1" noAdjustHandles="1" noChangeArrowheads="1" noChangeShapeType="1"/>
              </p:cNvPicPr>
              <p:nvPr/>
            </p:nvPicPr>
            <p:blipFill>
              <a:blip r:embed="rId5"/>
              <a:stretch>
                <a:fillRect/>
              </a:stretch>
            </p:blipFill>
            <p:spPr>
              <a:xfrm>
                <a:off x="4546050" y="1405713"/>
                <a:ext cx="3499200" cy="2743200"/>
              </a:xfrm>
              <a:prstGeom prst="rect">
                <a:avLst/>
              </a:prstGeom>
            </p:spPr>
          </p:pic>
        </mc:Fallback>
      </mc:AlternateContent>
    </p:spTree>
    <p:extLst>
      <p:ext uri="{BB962C8B-B14F-4D97-AF65-F5344CB8AC3E}">
        <p14:creationId xmlns:p14="http://schemas.microsoft.com/office/powerpoint/2010/main" val="15811047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77BE85-2010-4352-8707-DCACA9740DA9}"/>
              </a:ext>
            </a:extLst>
          </p:cNvPr>
          <p:cNvSpPr>
            <a:spLocks noGrp="1"/>
          </p:cNvSpPr>
          <p:nvPr>
            <p:ph type="title"/>
          </p:nvPr>
        </p:nvSpPr>
        <p:spPr/>
        <p:txBody>
          <a:bodyPr/>
          <a:lstStyle/>
          <a:p>
            <a:r>
              <a:rPr lang="en-US" dirty="0"/>
              <a:t>Transactional Prices Summary</a:t>
            </a:r>
            <a:endParaRPr lang="en-IN" dirty="0"/>
          </a:p>
        </p:txBody>
      </p:sp>
      <p:sp>
        <p:nvSpPr>
          <p:cNvPr id="3" name="Slide Number Placeholder 2">
            <a:extLst>
              <a:ext uri="{FF2B5EF4-FFF2-40B4-BE49-F238E27FC236}">
                <a16:creationId xmlns:a16="http://schemas.microsoft.com/office/drawing/2014/main" id="{E7A616DC-79B6-4925-B27B-32EF130EBA2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14</a:t>
            </a:fld>
            <a:endParaRPr lang="en" dirty="0"/>
          </a:p>
        </p:txBody>
      </p:sp>
      <p:graphicFrame>
        <p:nvGraphicFramePr>
          <p:cNvPr id="7" name="Table 6">
            <a:extLst>
              <a:ext uri="{FF2B5EF4-FFF2-40B4-BE49-F238E27FC236}">
                <a16:creationId xmlns:a16="http://schemas.microsoft.com/office/drawing/2014/main" id="{35BE035C-8600-48F9-B7AB-945A7F8A08DC}"/>
              </a:ext>
            </a:extLst>
          </p:cNvPr>
          <p:cNvGraphicFramePr>
            <a:graphicFrameLocks noGrp="1"/>
          </p:cNvGraphicFramePr>
          <p:nvPr>
            <p:extLst>
              <p:ext uri="{D42A27DB-BD31-4B8C-83A1-F6EECF244321}">
                <p14:modId xmlns:p14="http://schemas.microsoft.com/office/powerpoint/2010/main" val="438720751"/>
              </p:ext>
            </p:extLst>
          </p:nvPr>
        </p:nvGraphicFramePr>
        <p:xfrm>
          <a:off x="191993" y="1509824"/>
          <a:ext cx="8760014" cy="2842695"/>
        </p:xfrm>
        <a:graphic>
          <a:graphicData uri="http://schemas.openxmlformats.org/drawingml/2006/table">
            <a:tbl>
              <a:tblPr firstRow="1" firstCol="1" bandRow="1">
                <a:tableStyleId>{E8034E78-7F5D-4C2E-B375-FC64B27BC917}</a:tableStyleId>
              </a:tblPr>
              <a:tblGrid>
                <a:gridCol w="1802972">
                  <a:extLst>
                    <a:ext uri="{9D8B030D-6E8A-4147-A177-3AD203B41FA5}">
                      <a16:colId xmlns:a16="http://schemas.microsoft.com/office/drawing/2014/main" val="21369306"/>
                    </a:ext>
                  </a:extLst>
                </a:gridCol>
                <a:gridCol w="700517">
                  <a:extLst>
                    <a:ext uri="{9D8B030D-6E8A-4147-A177-3AD203B41FA5}">
                      <a16:colId xmlns:a16="http://schemas.microsoft.com/office/drawing/2014/main" val="3534897998"/>
                    </a:ext>
                  </a:extLst>
                </a:gridCol>
                <a:gridCol w="637003">
                  <a:extLst>
                    <a:ext uri="{9D8B030D-6E8A-4147-A177-3AD203B41FA5}">
                      <a16:colId xmlns:a16="http://schemas.microsoft.com/office/drawing/2014/main" val="2894280415"/>
                    </a:ext>
                  </a:extLst>
                </a:gridCol>
                <a:gridCol w="700517">
                  <a:extLst>
                    <a:ext uri="{9D8B030D-6E8A-4147-A177-3AD203B41FA5}">
                      <a16:colId xmlns:a16="http://schemas.microsoft.com/office/drawing/2014/main" val="1308809568"/>
                    </a:ext>
                  </a:extLst>
                </a:gridCol>
                <a:gridCol w="795223">
                  <a:extLst>
                    <a:ext uri="{9D8B030D-6E8A-4147-A177-3AD203B41FA5}">
                      <a16:colId xmlns:a16="http://schemas.microsoft.com/office/drawing/2014/main" val="3356456901"/>
                    </a:ext>
                  </a:extLst>
                </a:gridCol>
                <a:gridCol w="679354">
                  <a:extLst>
                    <a:ext uri="{9D8B030D-6E8A-4147-A177-3AD203B41FA5}">
                      <a16:colId xmlns:a16="http://schemas.microsoft.com/office/drawing/2014/main" val="3083010552"/>
                    </a:ext>
                  </a:extLst>
                </a:gridCol>
                <a:gridCol w="706797">
                  <a:extLst>
                    <a:ext uri="{9D8B030D-6E8A-4147-A177-3AD203B41FA5}">
                      <a16:colId xmlns:a16="http://schemas.microsoft.com/office/drawing/2014/main" val="3549717110"/>
                    </a:ext>
                  </a:extLst>
                </a:gridCol>
                <a:gridCol w="645813">
                  <a:extLst>
                    <a:ext uri="{9D8B030D-6E8A-4147-A177-3AD203B41FA5}">
                      <a16:colId xmlns:a16="http://schemas.microsoft.com/office/drawing/2014/main" val="3228593100"/>
                    </a:ext>
                  </a:extLst>
                </a:gridCol>
                <a:gridCol w="1094384">
                  <a:extLst>
                    <a:ext uri="{9D8B030D-6E8A-4147-A177-3AD203B41FA5}">
                      <a16:colId xmlns:a16="http://schemas.microsoft.com/office/drawing/2014/main" val="2986718441"/>
                    </a:ext>
                  </a:extLst>
                </a:gridCol>
                <a:gridCol w="997434">
                  <a:extLst>
                    <a:ext uri="{9D8B030D-6E8A-4147-A177-3AD203B41FA5}">
                      <a16:colId xmlns:a16="http://schemas.microsoft.com/office/drawing/2014/main" val="3464156482"/>
                    </a:ext>
                  </a:extLst>
                </a:gridCol>
              </a:tblGrid>
              <a:tr h="358117">
                <a:tc>
                  <a:txBody>
                    <a:bodyPr/>
                    <a:lstStyle/>
                    <a:p>
                      <a:pPr marR="0" algn="ctr" rtl="0" fontAlgn="ctr">
                        <a:lnSpc>
                          <a:spcPct val="100000"/>
                        </a:lnSpc>
                        <a:spcBef>
                          <a:spcPts val="0"/>
                        </a:spcBef>
                        <a:spcAft>
                          <a:spcPts val="0"/>
                        </a:spcAft>
                        <a:buClr>
                          <a:srgbClr val="000000"/>
                        </a:buClr>
                        <a:buFont typeface="Arial"/>
                      </a:pPr>
                      <a:r>
                        <a:rPr lang="en-US" sz="1200" b="1" u="none" strike="noStrike" cap="none" dirty="0">
                          <a:solidFill>
                            <a:srgbClr val="FFFFFF"/>
                          </a:solidFill>
                          <a:effectLst>
                            <a:outerShdw blurRad="50800" dist="38100" algn="tr" rotWithShape="0">
                              <a:prstClr val="black">
                                <a:alpha val="40000"/>
                              </a:prstClr>
                            </a:outerShdw>
                          </a:effectLst>
                          <a:sym typeface="Arial"/>
                        </a:rPr>
                        <a:t>Variable</a:t>
                      </a:r>
                      <a:endParaRPr lang="en-IN" sz="1200" b="1" i="0" u="none" strike="noStrike" cap="none" dirty="0">
                        <a:solidFill>
                          <a:srgbClr val="FFFFFF"/>
                        </a:solidFill>
                        <a:effectLst>
                          <a:outerShdw blurRad="50800" dist="38100" algn="tr" rotWithShape="0">
                            <a:prstClr val="black">
                              <a:alpha val="40000"/>
                            </a:prstClr>
                          </a:outerShdw>
                        </a:effectLst>
                        <a:latin typeface="+mn-lt"/>
                        <a:ea typeface="+mn-ea"/>
                        <a:cs typeface="+mn-cs"/>
                        <a:sym typeface="Arial"/>
                      </a:endParaRPr>
                    </a:p>
                  </a:txBody>
                  <a:tcPr marL="7620" marR="7620" marT="7620" marB="0" anchor="ctr"/>
                </a:tc>
                <a:tc>
                  <a:txBody>
                    <a:bodyPr/>
                    <a:lstStyle/>
                    <a:p>
                      <a:pPr algn="ctr" rtl="0" fontAlgn="ctr"/>
                      <a:r>
                        <a:rPr lang="en-IN" sz="1200" b="1" u="none" strike="noStrike" dirty="0">
                          <a:solidFill>
                            <a:srgbClr val="FFFFFF"/>
                          </a:solidFill>
                          <a:effectLst>
                            <a:outerShdw blurRad="50800" dist="38100" algn="tr" rotWithShape="0">
                              <a:prstClr val="black">
                                <a:alpha val="40000"/>
                              </a:prstClr>
                            </a:outerShdw>
                          </a:effectLst>
                        </a:rPr>
                        <a:t>Mean</a:t>
                      </a:r>
                      <a:endParaRPr lang="en-IN" sz="1200" b="1" i="0" u="none" strike="noStrike" dirty="0">
                        <a:solidFill>
                          <a:srgbClr val="FFFFFF"/>
                        </a:solidFill>
                        <a:effectLst>
                          <a:outerShdw blurRad="50800" dist="38100" algn="tr" rotWithShape="0">
                            <a:prstClr val="black">
                              <a:alpha val="40000"/>
                            </a:prstClr>
                          </a:outerShdw>
                        </a:effectLst>
                        <a:latin typeface="Source Sans Pro" panose="020B0503030403020204" pitchFamily="34" charset="0"/>
                      </a:endParaRPr>
                    </a:p>
                  </a:txBody>
                  <a:tcPr marL="7620" marR="7620" marT="7620" marB="0" anchor="ctr"/>
                </a:tc>
                <a:tc>
                  <a:txBody>
                    <a:bodyPr/>
                    <a:lstStyle/>
                    <a:p>
                      <a:pPr algn="ctr" rtl="0" fontAlgn="ctr"/>
                      <a:r>
                        <a:rPr lang="en-IN" sz="1200" b="1" u="none" strike="noStrike">
                          <a:solidFill>
                            <a:srgbClr val="FFFFFF"/>
                          </a:solidFill>
                          <a:effectLst>
                            <a:outerShdw blurRad="50800" dist="38100" algn="tr" rotWithShape="0">
                              <a:prstClr val="black">
                                <a:alpha val="40000"/>
                              </a:prstClr>
                            </a:outerShdw>
                          </a:effectLst>
                        </a:rPr>
                        <a:t>Median</a:t>
                      </a:r>
                      <a:endParaRPr lang="en-IN" sz="1200" b="1" i="0" u="none" strike="noStrike">
                        <a:solidFill>
                          <a:srgbClr val="FFFFFF"/>
                        </a:solidFill>
                        <a:effectLst>
                          <a:outerShdw blurRad="50800" dist="38100" algn="tr" rotWithShape="0">
                            <a:prstClr val="black">
                              <a:alpha val="40000"/>
                            </a:prstClr>
                          </a:outerShdw>
                        </a:effectLst>
                        <a:latin typeface="Source Sans Pro" panose="020B0503030403020204" pitchFamily="34" charset="0"/>
                      </a:endParaRPr>
                    </a:p>
                  </a:txBody>
                  <a:tcPr marL="7620" marR="7620" marT="7620" marB="0" anchor="ctr"/>
                </a:tc>
                <a:tc>
                  <a:txBody>
                    <a:bodyPr/>
                    <a:lstStyle/>
                    <a:p>
                      <a:pPr algn="ctr" rtl="0" fontAlgn="ctr"/>
                      <a:r>
                        <a:rPr lang="en-IN" sz="1200" b="1" u="none" strike="noStrike">
                          <a:solidFill>
                            <a:srgbClr val="FFFFFF"/>
                          </a:solidFill>
                          <a:effectLst>
                            <a:outerShdw blurRad="50800" dist="38100" algn="tr" rotWithShape="0">
                              <a:prstClr val="black">
                                <a:alpha val="40000"/>
                              </a:prstClr>
                            </a:outerShdw>
                          </a:effectLst>
                        </a:rPr>
                        <a:t>Std</a:t>
                      </a:r>
                      <a:endParaRPr lang="en-IN" sz="1200" b="1" i="0" u="none" strike="noStrike">
                        <a:solidFill>
                          <a:srgbClr val="FFFFFF"/>
                        </a:solidFill>
                        <a:effectLst>
                          <a:outerShdw blurRad="50800" dist="38100" algn="tr" rotWithShape="0">
                            <a:prstClr val="black">
                              <a:alpha val="40000"/>
                            </a:prstClr>
                          </a:outerShdw>
                        </a:effectLst>
                        <a:latin typeface="Source Sans Pro" panose="020B0503030403020204" pitchFamily="34" charset="0"/>
                      </a:endParaRPr>
                    </a:p>
                  </a:txBody>
                  <a:tcPr marL="7620" marR="7620" marT="7620" marB="0" anchor="ctr"/>
                </a:tc>
                <a:tc>
                  <a:txBody>
                    <a:bodyPr/>
                    <a:lstStyle/>
                    <a:p>
                      <a:pPr algn="ctr" rtl="0" fontAlgn="ctr"/>
                      <a:r>
                        <a:rPr lang="en-IN" sz="1200" b="1" u="none" strike="noStrike">
                          <a:solidFill>
                            <a:srgbClr val="FFFFFF"/>
                          </a:solidFill>
                          <a:effectLst>
                            <a:outerShdw blurRad="50800" dist="38100" algn="tr" rotWithShape="0">
                              <a:prstClr val="black">
                                <a:alpha val="40000"/>
                              </a:prstClr>
                            </a:outerShdw>
                          </a:effectLst>
                        </a:rPr>
                        <a:t>Skewness</a:t>
                      </a:r>
                      <a:endParaRPr lang="en-IN" sz="1200" b="1" i="0" u="none" strike="noStrike">
                        <a:solidFill>
                          <a:srgbClr val="FFFFFF"/>
                        </a:solidFill>
                        <a:effectLst>
                          <a:outerShdw blurRad="50800" dist="38100" algn="tr" rotWithShape="0">
                            <a:prstClr val="black">
                              <a:alpha val="40000"/>
                            </a:prstClr>
                          </a:outerShdw>
                        </a:effectLst>
                        <a:latin typeface="Source Sans Pro" panose="020B0503030403020204" pitchFamily="34" charset="0"/>
                      </a:endParaRPr>
                    </a:p>
                  </a:txBody>
                  <a:tcPr marL="7620" marR="7620" marT="7620" marB="0" anchor="ctr"/>
                </a:tc>
                <a:tc>
                  <a:txBody>
                    <a:bodyPr/>
                    <a:lstStyle/>
                    <a:p>
                      <a:pPr algn="ctr" rtl="0" fontAlgn="ctr"/>
                      <a:r>
                        <a:rPr lang="en-IN" sz="1200" b="1" u="none" strike="noStrike" dirty="0">
                          <a:solidFill>
                            <a:srgbClr val="FFFFFF"/>
                          </a:solidFill>
                          <a:effectLst>
                            <a:outerShdw blurRad="50800" dist="38100" algn="tr" rotWithShape="0">
                              <a:prstClr val="black">
                                <a:alpha val="40000"/>
                              </a:prstClr>
                            </a:outerShdw>
                          </a:effectLst>
                        </a:rPr>
                        <a:t>Kurtosis</a:t>
                      </a:r>
                      <a:endParaRPr lang="en-IN" sz="1200" b="1" i="0" u="none" strike="noStrike" dirty="0">
                        <a:solidFill>
                          <a:srgbClr val="FFFFFF"/>
                        </a:solidFill>
                        <a:effectLst>
                          <a:outerShdw blurRad="50800" dist="38100" algn="tr" rotWithShape="0">
                            <a:prstClr val="black">
                              <a:alpha val="40000"/>
                            </a:prstClr>
                          </a:outerShdw>
                        </a:effectLst>
                        <a:latin typeface="Source Sans Pro" panose="020B0503030403020204" pitchFamily="34" charset="0"/>
                      </a:endParaRPr>
                    </a:p>
                  </a:txBody>
                  <a:tcPr marL="7620" marR="7620" marT="7620" marB="0" anchor="ctr"/>
                </a:tc>
                <a:tc>
                  <a:txBody>
                    <a:bodyPr/>
                    <a:lstStyle/>
                    <a:p>
                      <a:pPr algn="ctr" rtl="0" fontAlgn="ctr"/>
                      <a:r>
                        <a:rPr lang="en-IN" sz="1200" b="1" u="none" strike="noStrike" dirty="0">
                          <a:solidFill>
                            <a:srgbClr val="FFFFFF"/>
                          </a:solidFill>
                          <a:effectLst>
                            <a:outerShdw blurRad="50800" dist="38100" algn="tr" rotWithShape="0">
                              <a:prstClr val="black">
                                <a:alpha val="40000"/>
                              </a:prstClr>
                            </a:outerShdw>
                          </a:effectLst>
                        </a:rPr>
                        <a:t>Smallest</a:t>
                      </a:r>
                      <a:endParaRPr lang="en-IN" sz="1200" b="1" i="0" u="none" strike="noStrike" dirty="0">
                        <a:solidFill>
                          <a:srgbClr val="FFFFFF"/>
                        </a:solidFill>
                        <a:effectLst>
                          <a:outerShdw blurRad="50800" dist="38100" algn="tr" rotWithShape="0">
                            <a:prstClr val="black">
                              <a:alpha val="40000"/>
                            </a:prstClr>
                          </a:outerShdw>
                        </a:effectLst>
                        <a:latin typeface="Source Sans Pro" panose="020B0503030403020204" pitchFamily="34" charset="0"/>
                      </a:endParaRPr>
                    </a:p>
                  </a:txBody>
                  <a:tcPr marL="7620" marR="7620" marT="7620" marB="0" anchor="ctr"/>
                </a:tc>
                <a:tc>
                  <a:txBody>
                    <a:bodyPr/>
                    <a:lstStyle/>
                    <a:p>
                      <a:pPr algn="ctr" rtl="0" fontAlgn="ctr"/>
                      <a:r>
                        <a:rPr lang="en-IN" sz="1200" b="1" u="none" strike="noStrike" dirty="0">
                          <a:solidFill>
                            <a:srgbClr val="FFFFFF"/>
                          </a:solidFill>
                          <a:effectLst>
                            <a:outerShdw blurRad="50800" dist="38100" algn="tr" rotWithShape="0">
                              <a:prstClr val="black">
                                <a:alpha val="40000"/>
                              </a:prstClr>
                            </a:outerShdw>
                          </a:effectLst>
                        </a:rPr>
                        <a:t>Largest</a:t>
                      </a:r>
                      <a:endParaRPr lang="en-IN" sz="1200" b="1" i="0" u="none" strike="noStrike" dirty="0">
                        <a:solidFill>
                          <a:srgbClr val="FFFFFF"/>
                        </a:solidFill>
                        <a:effectLst>
                          <a:outerShdw blurRad="50800" dist="38100" algn="tr" rotWithShape="0">
                            <a:prstClr val="black">
                              <a:alpha val="40000"/>
                            </a:prstClr>
                          </a:outerShdw>
                        </a:effectLst>
                        <a:latin typeface="Source Sans Pro" panose="020B0503030403020204" pitchFamily="34" charset="0"/>
                      </a:endParaRPr>
                    </a:p>
                  </a:txBody>
                  <a:tcPr marL="7620" marR="7620" marT="7620" marB="0" anchor="ctr"/>
                </a:tc>
                <a:tc>
                  <a:txBody>
                    <a:bodyPr/>
                    <a:lstStyle/>
                    <a:p>
                      <a:pPr algn="ctr" rtl="0" fontAlgn="ctr"/>
                      <a:r>
                        <a:rPr lang="en-IN" sz="1200" b="1" u="none" strike="noStrike">
                          <a:solidFill>
                            <a:srgbClr val="FFFFFF"/>
                          </a:solidFill>
                          <a:effectLst>
                            <a:outerShdw blurRad="50800" dist="38100" algn="tr" rotWithShape="0">
                              <a:prstClr val="black">
                                <a:alpha val="40000"/>
                              </a:prstClr>
                            </a:outerShdw>
                          </a:effectLst>
                        </a:rPr>
                        <a:t>No. of observations</a:t>
                      </a:r>
                      <a:endParaRPr lang="en-IN" sz="1200" b="1" i="0" u="none" strike="noStrike">
                        <a:solidFill>
                          <a:srgbClr val="FFFFFF"/>
                        </a:solidFill>
                        <a:effectLst>
                          <a:outerShdw blurRad="50800" dist="38100" algn="tr" rotWithShape="0">
                            <a:prstClr val="black">
                              <a:alpha val="40000"/>
                            </a:prstClr>
                          </a:outerShdw>
                        </a:effectLst>
                        <a:latin typeface="Source Sans Pro" panose="020B0503030403020204" pitchFamily="34" charset="0"/>
                      </a:endParaRPr>
                    </a:p>
                  </a:txBody>
                  <a:tcPr marL="7620" marR="7620" marT="7620" marB="0" anchor="ctr"/>
                </a:tc>
                <a:tc>
                  <a:txBody>
                    <a:bodyPr/>
                    <a:lstStyle/>
                    <a:p>
                      <a:pPr algn="ctr" rtl="0" fontAlgn="ctr"/>
                      <a:r>
                        <a:rPr lang="en-IN" sz="1200" b="1" u="none" strike="noStrike">
                          <a:solidFill>
                            <a:srgbClr val="FFFFFF"/>
                          </a:solidFill>
                          <a:effectLst>
                            <a:outerShdw blurRad="50800" dist="38100" algn="tr" rotWithShape="0">
                              <a:prstClr val="black">
                                <a:alpha val="40000"/>
                              </a:prstClr>
                            </a:outerShdw>
                          </a:effectLst>
                        </a:rPr>
                        <a:t>Normality</a:t>
                      </a:r>
                      <a:endParaRPr lang="en-IN" sz="1200" b="1" i="0" u="none" strike="noStrike">
                        <a:solidFill>
                          <a:srgbClr val="FFFFFF"/>
                        </a:solidFill>
                        <a:effectLst>
                          <a:outerShdw blurRad="50800" dist="38100" algn="tr" rotWithShape="0">
                            <a:prstClr val="black">
                              <a:alpha val="40000"/>
                            </a:prstClr>
                          </a:outerShdw>
                        </a:effectLst>
                        <a:latin typeface="Source Sans Pro" panose="020B0503030403020204" pitchFamily="34" charset="0"/>
                      </a:endParaRPr>
                    </a:p>
                  </a:txBody>
                  <a:tcPr marL="7620" marR="7620" marT="7620" marB="0" anchor="ctr"/>
                </a:tc>
                <a:extLst>
                  <a:ext uri="{0D108BD9-81ED-4DB2-BD59-A6C34878D82A}">
                    <a16:rowId xmlns:a16="http://schemas.microsoft.com/office/drawing/2014/main" val="2764218607"/>
                  </a:ext>
                </a:extLst>
              </a:tr>
              <a:tr h="307549">
                <a:tc>
                  <a:txBody>
                    <a:bodyPr/>
                    <a:lstStyle/>
                    <a:p>
                      <a:pPr marR="0" algn="ctr" rtl="0" fontAlgn="ctr">
                        <a:lnSpc>
                          <a:spcPct val="100000"/>
                        </a:lnSpc>
                        <a:spcBef>
                          <a:spcPts val="0"/>
                        </a:spcBef>
                        <a:spcAft>
                          <a:spcPts val="0"/>
                        </a:spcAft>
                        <a:buClr>
                          <a:srgbClr val="000000"/>
                        </a:buClr>
                        <a:buFont typeface="Arial"/>
                      </a:pPr>
                      <a:r>
                        <a:rPr lang="en-IN" sz="1200" b="1" u="none" strike="noStrike" cap="none" dirty="0">
                          <a:solidFill>
                            <a:srgbClr val="FFFFFF"/>
                          </a:solidFill>
                          <a:effectLst>
                            <a:outerShdw blurRad="50800" dist="38100" algn="tr" rotWithShape="0">
                              <a:prstClr val="black">
                                <a:alpha val="40000"/>
                              </a:prstClr>
                            </a:outerShdw>
                          </a:effectLst>
                          <a:sym typeface="Arial"/>
                        </a:rPr>
                        <a:t>price_1</a:t>
                      </a:r>
                      <a:endParaRPr lang="en-IN" sz="1200" b="1" i="0" u="none" strike="noStrike" cap="none" dirty="0">
                        <a:solidFill>
                          <a:srgbClr val="FFFFFF"/>
                        </a:solidFill>
                        <a:effectLst>
                          <a:outerShdw blurRad="50800" dist="38100" algn="tr" rotWithShape="0">
                            <a:prstClr val="black">
                              <a:alpha val="40000"/>
                            </a:prstClr>
                          </a:outerShdw>
                        </a:effectLst>
                        <a:latin typeface="+mn-lt"/>
                        <a:ea typeface="+mn-ea"/>
                        <a:cs typeface="+mn-cs"/>
                        <a:sym typeface="Arial"/>
                      </a:endParaRPr>
                    </a:p>
                  </a:txBody>
                  <a:tcPr marL="7620" marR="7620" marT="7620" marB="0" anchor="ctr"/>
                </a:tc>
                <a:tc>
                  <a:txBody>
                    <a:bodyPr/>
                    <a:lstStyle/>
                    <a:p>
                      <a:pPr algn="ctr" rtl="0" fontAlgn="ctr"/>
                      <a:r>
                        <a:rPr lang="en-IN" sz="1200" b="0" u="none" strike="noStrike" dirty="0">
                          <a:solidFill>
                            <a:srgbClr val="000000"/>
                          </a:solidFill>
                          <a:effectLst/>
                        </a:rPr>
                        <a:t>120191</a:t>
                      </a:r>
                      <a:endParaRPr lang="en-IN" sz="1200" b="0" i="0" u="none" strike="noStrike" dirty="0">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dirty="0">
                          <a:solidFill>
                            <a:srgbClr val="000000"/>
                          </a:solidFill>
                          <a:effectLst/>
                        </a:rPr>
                        <a:t>100000</a:t>
                      </a:r>
                      <a:endParaRPr lang="en-IN" sz="1200" b="0" i="0" u="none" strike="noStrike" dirty="0">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189751</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23.96</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dirty="0">
                          <a:solidFill>
                            <a:srgbClr val="000000"/>
                          </a:solidFill>
                          <a:effectLst/>
                        </a:rPr>
                        <a:t>689.70</a:t>
                      </a:r>
                      <a:endParaRPr lang="en-IN" sz="1200" b="0" i="0" u="none" strike="noStrike" dirty="0">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dirty="0">
                          <a:solidFill>
                            <a:srgbClr val="000000"/>
                          </a:solidFill>
                          <a:effectLst/>
                        </a:rPr>
                        <a:t>6000</a:t>
                      </a:r>
                      <a:endParaRPr lang="en-IN" sz="1200" b="0" i="0" u="none" strike="noStrike" dirty="0">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dirty="0">
                          <a:solidFill>
                            <a:srgbClr val="000000"/>
                          </a:solidFill>
                          <a:effectLst/>
                        </a:rPr>
                        <a:t>5660000</a:t>
                      </a:r>
                      <a:endParaRPr lang="en-IN" sz="1200" b="0" i="0" u="none" strike="noStrike" dirty="0">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4201</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1.30E-80</a:t>
                      </a:r>
                      <a:endParaRPr lang="en-IN" sz="1200" b="0" i="0" u="none" strike="noStrike">
                        <a:solidFill>
                          <a:srgbClr val="000000"/>
                        </a:solidFill>
                        <a:effectLst/>
                        <a:latin typeface="Source Sans Pro" panose="020B0503030403020204" pitchFamily="34" charset="0"/>
                      </a:endParaRPr>
                    </a:p>
                  </a:txBody>
                  <a:tcPr marL="7620" marR="7620" marT="7620" marB="0" anchor="ctr"/>
                </a:tc>
                <a:extLst>
                  <a:ext uri="{0D108BD9-81ED-4DB2-BD59-A6C34878D82A}">
                    <a16:rowId xmlns:a16="http://schemas.microsoft.com/office/drawing/2014/main" val="3875060743"/>
                  </a:ext>
                </a:extLst>
              </a:tr>
              <a:tr h="459814">
                <a:tc>
                  <a:txBody>
                    <a:bodyPr/>
                    <a:lstStyle/>
                    <a:p>
                      <a:pPr marR="0" algn="ctr" rtl="0" fontAlgn="ctr">
                        <a:lnSpc>
                          <a:spcPct val="100000"/>
                        </a:lnSpc>
                        <a:spcBef>
                          <a:spcPts val="0"/>
                        </a:spcBef>
                        <a:spcAft>
                          <a:spcPts val="0"/>
                        </a:spcAft>
                        <a:buClr>
                          <a:srgbClr val="000000"/>
                        </a:buClr>
                        <a:buFont typeface="Arial"/>
                      </a:pPr>
                      <a:r>
                        <a:rPr lang="en-IN" sz="1200" b="1" u="none" strike="noStrike" cap="none" dirty="0">
                          <a:solidFill>
                            <a:srgbClr val="FFFFFF"/>
                          </a:solidFill>
                          <a:effectLst>
                            <a:outerShdw blurRad="50800" dist="38100" algn="tr" rotWithShape="0">
                              <a:prstClr val="black">
                                <a:alpha val="40000"/>
                              </a:prstClr>
                            </a:outerShdw>
                          </a:effectLst>
                          <a:sym typeface="Arial"/>
                        </a:rPr>
                        <a:t>price_2</a:t>
                      </a:r>
                      <a:endParaRPr lang="en-IN" sz="1200" b="1" i="0" u="none" strike="noStrike" cap="none" dirty="0">
                        <a:solidFill>
                          <a:srgbClr val="FFFFFF"/>
                        </a:solidFill>
                        <a:effectLst>
                          <a:outerShdw blurRad="50800" dist="38100" algn="tr" rotWithShape="0">
                            <a:prstClr val="black">
                              <a:alpha val="40000"/>
                            </a:prstClr>
                          </a:outerShdw>
                        </a:effectLst>
                        <a:latin typeface="+mn-lt"/>
                        <a:ea typeface="+mn-ea"/>
                        <a:cs typeface="+mn-cs"/>
                        <a:sym typeface="Arial"/>
                      </a:endParaRPr>
                    </a:p>
                  </a:txBody>
                  <a:tcPr marL="7620" marR="7620" marT="7620" marB="0" anchor="ctr"/>
                </a:tc>
                <a:tc>
                  <a:txBody>
                    <a:bodyPr/>
                    <a:lstStyle/>
                    <a:p>
                      <a:pPr algn="ctr" rtl="0" fontAlgn="ctr"/>
                      <a:r>
                        <a:rPr lang="en-IN" sz="1200" b="0" u="none" strike="noStrike">
                          <a:solidFill>
                            <a:srgbClr val="000000"/>
                          </a:solidFill>
                          <a:effectLst/>
                        </a:rPr>
                        <a:t>154575</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120000</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263756</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24.49</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dirty="0">
                          <a:solidFill>
                            <a:srgbClr val="000000"/>
                          </a:solidFill>
                          <a:effectLst/>
                        </a:rPr>
                        <a:t>706.57</a:t>
                      </a:r>
                      <a:endParaRPr lang="en-IN" sz="1200" b="0" i="0" u="none" strike="noStrike" dirty="0">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dirty="0">
                          <a:solidFill>
                            <a:srgbClr val="000000"/>
                          </a:solidFill>
                          <a:effectLst/>
                        </a:rPr>
                        <a:t>25000</a:t>
                      </a:r>
                      <a:endParaRPr lang="en-IN" sz="1200" b="0" i="0" u="none" strike="noStrike" dirty="0">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dirty="0">
                          <a:solidFill>
                            <a:srgbClr val="000000"/>
                          </a:solidFill>
                          <a:effectLst/>
                        </a:rPr>
                        <a:t>7900000</a:t>
                      </a:r>
                      <a:endParaRPr lang="en-IN" sz="1200" b="0" i="0" u="none" strike="noStrike" dirty="0">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4201</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8.32E-82</a:t>
                      </a:r>
                      <a:endParaRPr lang="en-IN" sz="1200" b="0" i="0" u="none" strike="noStrike">
                        <a:solidFill>
                          <a:srgbClr val="000000"/>
                        </a:solidFill>
                        <a:effectLst/>
                        <a:latin typeface="Source Sans Pro" panose="020B0503030403020204" pitchFamily="34" charset="0"/>
                      </a:endParaRPr>
                    </a:p>
                  </a:txBody>
                  <a:tcPr marL="7620" marR="7620" marT="7620" marB="0" anchor="ctr"/>
                </a:tc>
                <a:extLst>
                  <a:ext uri="{0D108BD9-81ED-4DB2-BD59-A6C34878D82A}">
                    <a16:rowId xmlns:a16="http://schemas.microsoft.com/office/drawing/2014/main" val="2623950113"/>
                  </a:ext>
                </a:extLst>
              </a:tr>
              <a:tr h="464801">
                <a:tc>
                  <a:txBody>
                    <a:bodyPr/>
                    <a:lstStyle/>
                    <a:p>
                      <a:pPr marR="0" algn="ctr" rtl="0" fontAlgn="ctr">
                        <a:lnSpc>
                          <a:spcPct val="100000"/>
                        </a:lnSpc>
                        <a:spcBef>
                          <a:spcPts val="0"/>
                        </a:spcBef>
                        <a:spcAft>
                          <a:spcPts val="0"/>
                        </a:spcAft>
                        <a:buClr>
                          <a:srgbClr val="000000"/>
                        </a:buClr>
                        <a:buFont typeface="Arial"/>
                      </a:pPr>
                      <a:r>
                        <a:rPr lang="en-IN" sz="1200" b="1" u="none" strike="noStrike" cap="none" dirty="0">
                          <a:solidFill>
                            <a:srgbClr val="FFFFFF"/>
                          </a:solidFill>
                          <a:effectLst>
                            <a:outerShdw blurRad="50800" dist="38100" algn="tr" rotWithShape="0">
                              <a:prstClr val="black">
                                <a:alpha val="40000"/>
                              </a:prstClr>
                            </a:outerShdw>
                          </a:effectLst>
                          <a:sym typeface="Arial"/>
                        </a:rPr>
                        <a:t>ln_price_1</a:t>
                      </a:r>
                      <a:endParaRPr lang="en-IN" sz="1200" b="1" i="0" u="none" strike="noStrike" cap="none" dirty="0">
                        <a:solidFill>
                          <a:srgbClr val="FFFFFF"/>
                        </a:solidFill>
                        <a:effectLst>
                          <a:outerShdw blurRad="50800" dist="38100" algn="tr" rotWithShape="0">
                            <a:prstClr val="black">
                              <a:alpha val="40000"/>
                            </a:prstClr>
                          </a:outerShdw>
                        </a:effectLst>
                        <a:latin typeface="+mn-lt"/>
                        <a:ea typeface="+mn-ea"/>
                        <a:cs typeface="+mn-cs"/>
                        <a:sym typeface="Arial"/>
                      </a:endParaRPr>
                    </a:p>
                  </a:txBody>
                  <a:tcPr marL="7620" marR="7620" marT="7620" marB="0" anchor="ctr"/>
                </a:tc>
                <a:tc>
                  <a:txBody>
                    <a:bodyPr/>
                    <a:lstStyle/>
                    <a:p>
                      <a:pPr algn="ctr" rtl="0" fontAlgn="ctr"/>
                      <a:r>
                        <a:rPr lang="en-IN" sz="1200" b="0" u="none" strike="noStrike">
                          <a:solidFill>
                            <a:srgbClr val="000000"/>
                          </a:solidFill>
                          <a:effectLst/>
                        </a:rPr>
                        <a:t>11.46</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11.51</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0.65</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-0.01</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dirty="0">
                          <a:solidFill>
                            <a:srgbClr val="000000"/>
                          </a:solidFill>
                          <a:effectLst/>
                        </a:rPr>
                        <a:t>1.64</a:t>
                      </a:r>
                      <a:endParaRPr lang="en-IN" sz="1200" b="0" i="0" u="none" strike="noStrike" dirty="0">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dirty="0">
                          <a:solidFill>
                            <a:srgbClr val="000000"/>
                          </a:solidFill>
                          <a:effectLst/>
                        </a:rPr>
                        <a:t>8.7</a:t>
                      </a:r>
                      <a:endParaRPr lang="en-IN" sz="1200" b="0" i="0" u="none" strike="noStrike" dirty="0">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dirty="0">
                          <a:solidFill>
                            <a:srgbClr val="000000"/>
                          </a:solidFill>
                          <a:effectLst/>
                        </a:rPr>
                        <a:t>15.55</a:t>
                      </a:r>
                      <a:endParaRPr lang="en-IN" sz="1200" b="0" i="0" u="none" strike="noStrike" dirty="0">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4201</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1.62E-21</a:t>
                      </a:r>
                      <a:endParaRPr lang="en-IN" sz="1200" b="0" i="0" u="none" strike="noStrike">
                        <a:solidFill>
                          <a:srgbClr val="000000"/>
                        </a:solidFill>
                        <a:effectLst/>
                        <a:latin typeface="Source Sans Pro" panose="020B0503030403020204" pitchFamily="34" charset="0"/>
                      </a:endParaRPr>
                    </a:p>
                  </a:txBody>
                  <a:tcPr marL="7620" marR="7620" marT="7620" marB="0" anchor="ctr"/>
                </a:tc>
                <a:extLst>
                  <a:ext uri="{0D108BD9-81ED-4DB2-BD59-A6C34878D82A}">
                    <a16:rowId xmlns:a16="http://schemas.microsoft.com/office/drawing/2014/main" val="2804922716"/>
                  </a:ext>
                </a:extLst>
              </a:tr>
              <a:tr h="307549">
                <a:tc>
                  <a:txBody>
                    <a:bodyPr/>
                    <a:lstStyle/>
                    <a:p>
                      <a:pPr marR="0" algn="ctr" rtl="0" fontAlgn="ctr">
                        <a:lnSpc>
                          <a:spcPct val="100000"/>
                        </a:lnSpc>
                        <a:spcBef>
                          <a:spcPts val="0"/>
                        </a:spcBef>
                        <a:spcAft>
                          <a:spcPts val="0"/>
                        </a:spcAft>
                        <a:buClr>
                          <a:srgbClr val="000000"/>
                        </a:buClr>
                        <a:buFont typeface="Arial"/>
                      </a:pPr>
                      <a:r>
                        <a:rPr lang="en-IN" sz="1200" b="1" u="none" strike="noStrike" cap="none" dirty="0">
                          <a:solidFill>
                            <a:srgbClr val="FFFFFF"/>
                          </a:solidFill>
                          <a:effectLst>
                            <a:outerShdw blurRad="50800" dist="38100" algn="tr" rotWithShape="0">
                              <a:prstClr val="black">
                                <a:alpha val="40000"/>
                              </a:prstClr>
                            </a:outerShdw>
                          </a:effectLst>
                          <a:sym typeface="Arial"/>
                        </a:rPr>
                        <a:t>ln_price_2</a:t>
                      </a:r>
                      <a:endParaRPr lang="en-IN" sz="1200" b="1" i="0" u="none" strike="noStrike" cap="none" dirty="0">
                        <a:solidFill>
                          <a:srgbClr val="FFFFFF"/>
                        </a:solidFill>
                        <a:effectLst>
                          <a:outerShdw blurRad="50800" dist="38100" algn="tr" rotWithShape="0">
                            <a:prstClr val="black">
                              <a:alpha val="40000"/>
                            </a:prstClr>
                          </a:outerShdw>
                        </a:effectLst>
                        <a:latin typeface="+mn-lt"/>
                        <a:ea typeface="+mn-ea"/>
                        <a:cs typeface="+mn-cs"/>
                        <a:sym typeface="Arial"/>
                      </a:endParaRPr>
                    </a:p>
                  </a:txBody>
                  <a:tcPr marL="7620" marR="7620" marT="7620" marB="0" anchor="ctr"/>
                </a:tc>
                <a:tc>
                  <a:txBody>
                    <a:bodyPr/>
                    <a:lstStyle/>
                    <a:p>
                      <a:pPr algn="ctr" rtl="0" fontAlgn="ctr"/>
                      <a:r>
                        <a:rPr lang="en-IN" sz="1200" b="0" u="none" strike="noStrike">
                          <a:solidFill>
                            <a:srgbClr val="000000"/>
                          </a:solidFill>
                          <a:effectLst/>
                        </a:rPr>
                        <a:t>11.75</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11.7</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0.52</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1.16</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dirty="0">
                          <a:solidFill>
                            <a:srgbClr val="000000"/>
                          </a:solidFill>
                          <a:effectLst/>
                        </a:rPr>
                        <a:t>5.01</a:t>
                      </a:r>
                      <a:endParaRPr lang="en-IN" sz="1200" b="0" i="0" u="none" strike="noStrike" dirty="0">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dirty="0">
                          <a:solidFill>
                            <a:srgbClr val="000000"/>
                          </a:solidFill>
                          <a:effectLst/>
                        </a:rPr>
                        <a:t>10.13</a:t>
                      </a:r>
                      <a:endParaRPr lang="en-IN" sz="1200" b="0" i="0" u="none" strike="noStrike" dirty="0">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dirty="0">
                          <a:solidFill>
                            <a:srgbClr val="000000"/>
                          </a:solidFill>
                          <a:effectLst/>
                        </a:rPr>
                        <a:t>15.88</a:t>
                      </a:r>
                      <a:endParaRPr lang="en-IN" sz="1200" b="0" i="0" u="none" strike="noStrike" dirty="0">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4201</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1.73E-35</a:t>
                      </a:r>
                      <a:endParaRPr lang="en-IN" sz="1200" b="0" i="0" u="none" strike="noStrike">
                        <a:solidFill>
                          <a:srgbClr val="000000"/>
                        </a:solidFill>
                        <a:effectLst/>
                        <a:latin typeface="Source Sans Pro" panose="020B0503030403020204" pitchFamily="34" charset="0"/>
                      </a:endParaRPr>
                    </a:p>
                  </a:txBody>
                  <a:tcPr marL="7620" marR="7620" marT="7620" marB="0" anchor="ctr"/>
                </a:tc>
                <a:extLst>
                  <a:ext uri="{0D108BD9-81ED-4DB2-BD59-A6C34878D82A}">
                    <a16:rowId xmlns:a16="http://schemas.microsoft.com/office/drawing/2014/main" val="2606960352"/>
                  </a:ext>
                </a:extLst>
              </a:tr>
              <a:tr h="464801">
                <a:tc>
                  <a:txBody>
                    <a:bodyPr/>
                    <a:lstStyle/>
                    <a:p>
                      <a:pPr marR="0" algn="ctr" rtl="0" fontAlgn="ctr">
                        <a:lnSpc>
                          <a:spcPct val="100000"/>
                        </a:lnSpc>
                        <a:spcBef>
                          <a:spcPts val="0"/>
                        </a:spcBef>
                        <a:spcAft>
                          <a:spcPts val="0"/>
                        </a:spcAft>
                        <a:buClr>
                          <a:srgbClr val="000000"/>
                        </a:buClr>
                        <a:buFont typeface="Arial"/>
                      </a:pPr>
                      <a:r>
                        <a:rPr lang="en-US" sz="1200" b="1" u="none" strike="noStrike" cap="none" dirty="0">
                          <a:solidFill>
                            <a:srgbClr val="FFFFFF"/>
                          </a:solidFill>
                          <a:effectLst>
                            <a:outerShdw blurRad="50800" dist="38100" algn="tr" rotWithShape="0">
                              <a:prstClr val="black">
                                <a:alpha val="40000"/>
                              </a:prstClr>
                            </a:outerShdw>
                          </a:effectLst>
                          <a:sym typeface="Arial"/>
                        </a:rPr>
                        <a:t>perc_change_p2_to_p1</a:t>
                      </a:r>
                      <a:endParaRPr lang="en-US" sz="1200" b="1" i="0" u="none" strike="noStrike" cap="none" dirty="0">
                        <a:solidFill>
                          <a:srgbClr val="FFFFFF"/>
                        </a:solidFill>
                        <a:effectLst>
                          <a:outerShdw blurRad="50800" dist="38100" algn="tr" rotWithShape="0">
                            <a:prstClr val="black">
                              <a:alpha val="40000"/>
                            </a:prstClr>
                          </a:outerShdw>
                        </a:effectLst>
                        <a:latin typeface="+mn-lt"/>
                        <a:ea typeface="+mn-ea"/>
                        <a:cs typeface="+mn-cs"/>
                        <a:sym typeface="Arial"/>
                      </a:endParaRPr>
                    </a:p>
                  </a:txBody>
                  <a:tcPr marL="7620" marR="7620" marT="7620" marB="0" anchor="ctr"/>
                </a:tc>
                <a:tc>
                  <a:txBody>
                    <a:bodyPr/>
                    <a:lstStyle/>
                    <a:p>
                      <a:pPr algn="ctr" rtl="0" fontAlgn="ctr"/>
                      <a:r>
                        <a:rPr lang="en-IN" sz="1200" b="0" u="none" strike="noStrike">
                          <a:solidFill>
                            <a:srgbClr val="000000"/>
                          </a:solidFill>
                          <a:effectLst/>
                        </a:rPr>
                        <a:t>0.5</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0.2</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0.83</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3.13</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dirty="0">
                          <a:solidFill>
                            <a:srgbClr val="000000"/>
                          </a:solidFill>
                          <a:effectLst/>
                        </a:rPr>
                        <a:t>19.92</a:t>
                      </a:r>
                      <a:endParaRPr lang="en-IN" sz="1200" b="0" i="0" u="none" strike="noStrike" dirty="0">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dirty="0">
                          <a:solidFill>
                            <a:srgbClr val="000000"/>
                          </a:solidFill>
                          <a:effectLst/>
                        </a:rPr>
                        <a:t>-0.62</a:t>
                      </a:r>
                      <a:endParaRPr lang="en-IN" sz="1200" b="0" i="0" u="none" strike="noStrike" dirty="0">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10.42</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4201</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dirty="0">
                          <a:solidFill>
                            <a:srgbClr val="000000"/>
                          </a:solidFill>
                          <a:effectLst/>
                        </a:rPr>
                        <a:t>8.46E-59</a:t>
                      </a:r>
                      <a:endParaRPr lang="en-IN" sz="1200" b="0" i="0" u="none" strike="noStrike" dirty="0">
                        <a:solidFill>
                          <a:srgbClr val="000000"/>
                        </a:solidFill>
                        <a:effectLst/>
                        <a:latin typeface="Source Sans Pro" panose="020B0503030403020204" pitchFamily="34" charset="0"/>
                      </a:endParaRPr>
                    </a:p>
                  </a:txBody>
                  <a:tcPr marL="7620" marR="7620" marT="7620" marB="0" anchor="ctr"/>
                </a:tc>
                <a:extLst>
                  <a:ext uri="{0D108BD9-81ED-4DB2-BD59-A6C34878D82A}">
                    <a16:rowId xmlns:a16="http://schemas.microsoft.com/office/drawing/2014/main" val="3326735016"/>
                  </a:ext>
                </a:extLst>
              </a:tr>
              <a:tr h="464801">
                <a:tc>
                  <a:txBody>
                    <a:bodyPr/>
                    <a:lstStyle/>
                    <a:p>
                      <a:pPr marR="0" algn="ctr" rtl="0" fontAlgn="ctr">
                        <a:lnSpc>
                          <a:spcPct val="100000"/>
                        </a:lnSpc>
                        <a:spcBef>
                          <a:spcPts val="0"/>
                        </a:spcBef>
                        <a:spcAft>
                          <a:spcPts val="0"/>
                        </a:spcAft>
                        <a:buClr>
                          <a:srgbClr val="000000"/>
                        </a:buClr>
                        <a:buFont typeface="Arial"/>
                      </a:pPr>
                      <a:r>
                        <a:rPr lang="en-IN" sz="1200" b="1" u="none" strike="noStrike" cap="none" dirty="0">
                          <a:solidFill>
                            <a:srgbClr val="FFFFFF"/>
                          </a:solidFill>
                          <a:effectLst>
                            <a:outerShdw blurRad="50800" dist="38100" algn="tr" rotWithShape="0">
                              <a:prstClr val="black">
                                <a:alpha val="40000"/>
                              </a:prstClr>
                            </a:outerShdw>
                          </a:effectLst>
                          <a:sym typeface="Arial"/>
                        </a:rPr>
                        <a:t>days_between_sale</a:t>
                      </a:r>
                      <a:endParaRPr lang="en-IN" sz="1200" b="1" i="0" u="none" strike="noStrike" cap="none" dirty="0">
                        <a:solidFill>
                          <a:srgbClr val="FFFFFF"/>
                        </a:solidFill>
                        <a:effectLst>
                          <a:outerShdw blurRad="50800" dist="38100" algn="tr" rotWithShape="0">
                            <a:prstClr val="black">
                              <a:alpha val="40000"/>
                            </a:prstClr>
                          </a:outerShdw>
                        </a:effectLst>
                        <a:latin typeface="+mn-lt"/>
                        <a:ea typeface="+mn-ea"/>
                        <a:cs typeface="+mn-cs"/>
                        <a:sym typeface="Arial"/>
                      </a:endParaRPr>
                    </a:p>
                  </a:txBody>
                  <a:tcPr marL="7620" marR="7620" marT="7620" marB="0" anchor="ctr"/>
                </a:tc>
                <a:tc>
                  <a:txBody>
                    <a:bodyPr/>
                    <a:lstStyle/>
                    <a:p>
                      <a:pPr algn="ctr" rtl="0" fontAlgn="ctr"/>
                      <a:r>
                        <a:rPr lang="en-IN" sz="1200" b="0" u="none" strike="noStrike">
                          <a:solidFill>
                            <a:srgbClr val="000000"/>
                          </a:solidFill>
                          <a:effectLst/>
                        </a:rPr>
                        <a:t>2400.1</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2196</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1236.9</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0.56</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dirty="0">
                          <a:solidFill>
                            <a:srgbClr val="000000"/>
                          </a:solidFill>
                          <a:effectLst/>
                        </a:rPr>
                        <a:t>-0.32</a:t>
                      </a:r>
                      <a:endParaRPr lang="en-IN" sz="1200" b="0" i="0" u="none" strike="noStrike" dirty="0">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dirty="0">
                          <a:solidFill>
                            <a:srgbClr val="000000"/>
                          </a:solidFill>
                          <a:effectLst/>
                        </a:rPr>
                        <a:t>187</a:t>
                      </a:r>
                      <a:endParaRPr lang="en-IN" sz="1200" b="0" i="0" u="none" strike="noStrike" dirty="0">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6156</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4201</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dirty="0">
                          <a:solidFill>
                            <a:srgbClr val="000000"/>
                          </a:solidFill>
                          <a:effectLst/>
                        </a:rPr>
                        <a:t>2.25E-28</a:t>
                      </a:r>
                      <a:endParaRPr lang="en-IN" sz="1200" b="0" i="0" u="none" strike="noStrike" dirty="0">
                        <a:solidFill>
                          <a:srgbClr val="000000"/>
                        </a:solidFill>
                        <a:effectLst/>
                        <a:latin typeface="Source Sans Pro" panose="020B0503030403020204" pitchFamily="34" charset="0"/>
                      </a:endParaRPr>
                    </a:p>
                  </a:txBody>
                  <a:tcPr marL="7620" marR="7620" marT="7620" marB="0" anchor="ctr"/>
                </a:tc>
                <a:extLst>
                  <a:ext uri="{0D108BD9-81ED-4DB2-BD59-A6C34878D82A}">
                    <a16:rowId xmlns:a16="http://schemas.microsoft.com/office/drawing/2014/main" val="3623613834"/>
                  </a:ext>
                </a:extLst>
              </a:tr>
            </a:tbl>
          </a:graphicData>
        </a:graphic>
      </p:graphicFrame>
    </p:spTree>
    <p:extLst>
      <p:ext uri="{BB962C8B-B14F-4D97-AF65-F5344CB8AC3E}">
        <p14:creationId xmlns:p14="http://schemas.microsoft.com/office/powerpoint/2010/main" val="36744664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E1D9FA-2D05-44DA-86E9-88B9BE293783}"/>
              </a:ext>
            </a:extLst>
          </p:cNvPr>
          <p:cNvSpPr>
            <a:spLocks noGrp="1"/>
          </p:cNvSpPr>
          <p:nvPr>
            <p:ph type="title"/>
          </p:nvPr>
        </p:nvSpPr>
        <p:spPr/>
        <p:txBody>
          <a:bodyPr/>
          <a:lstStyle/>
          <a:p>
            <a:r>
              <a:rPr lang="en-US" dirty="0"/>
              <a:t>EPC Categorization</a:t>
            </a:r>
            <a:endParaRPr lang="en-IN" dirty="0"/>
          </a:p>
        </p:txBody>
      </p:sp>
      <p:sp>
        <p:nvSpPr>
          <p:cNvPr id="3" name="Slide Number Placeholder 2">
            <a:extLst>
              <a:ext uri="{FF2B5EF4-FFF2-40B4-BE49-F238E27FC236}">
                <a16:creationId xmlns:a16="http://schemas.microsoft.com/office/drawing/2014/main" id="{5D45AA0B-CA37-4A8E-9D01-FC0CED445E1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15</a:t>
            </a:fld>
            <a:endParaRPr lang="en" dirty="0"/>
          </a:p>
        </p:txBody>
      </p:sp>
      <p:graphicFrame>
        <p:nvGraphicFramePr>
          <p:cNvPr id="4" name="Diagram 3">
            <a:extLst>
              <a:ext uri="{FF2B5EF4-FFF2-40B4-BE49-F238E27FC236}">
                <a16:creationId xmlns:a16="http://schemas.microsoft.com/office/drawing/2014/main" id="{2725AFB5-D552-4860-BA11-6E5C3AB6A3B6}"/>
              </a:ext>
            </a:extLst>
          </p:cNvPr>
          <p:cNvGraphicFramePr/>
          <p:nvPr>
            <p:extLst>
              <p:ext uri="{D42A27DB-BD31-4B8C-83A1-F6EECF244321}">
                <p14:modId xmlns:p14="http://schemas.microsoft.com/office/powerpoint/2010/main" val="2058548513"/>
              </p:ext>
            </p:extLst>
          </p:nvPr>
        </p:nvGraphicFramePr>
        <p:xfrm>
          <a:off x="1524000" y="539750"/>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36249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
                                            <p:graphicEl>
                                              <a:dgm id="{FAAA5446-7402-4CDA-9606-6F6BDBF0E110}"/>
                                            </p:graphicEl>
                                          </p:spTgt>
                                        </p:tgtEl>
                                        <p:attrNameLst>
                                          <p:attrName>style.visibility</p:attrName>
                                        </p:attrNameLst>
                                      </p:cBhvr>
                                      <p:to>
                                        <p:strVal val="visible"/>
                                      </p:to>
                                    </p:set>
                                    <p:animEffect transition="in" filter="wipe(up)">
                                      <p:cBhvr>
                                        <p:cTn id="7" dur="500"/>
                                        <p:tgtEl>
                                          <p:spTgt spid="4">
                                            <p:graphicEl>
                                              <a:dgm id="{FAAA5446-7402-4CDA-9606-6F6BDBF0E110}"/>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4">
                                            <p:graphicEl>
                                              <a:dgm id="{CA89C0B3-FB26-4D70-B8BE-5B264963A941}"/>
                                            </p:graphicEl>
                                          </p:spTgt>
                                        </p:tgtEl>
                                        <p:attrNameLst>
                                          <p:attrName>style.visibility</p:attrName>
                                        </p:attrNameLst>
                                      </p:cBhvr>
                                      <p:to>
                                        <p:strVal val="visible"/>
                                      </p:to>
                                    </p:set>
                                    <p:animEffect transition="in" filter="wipe(up)">
                                      <p:cBhvr>
                                        <p:cTn id="12" dur="500"/>
                                        <p:tgtEl>
                                          <p:spTgt spid="4">
                                            <p:graphicEl>
                                              <a:dgm id="{CA89C0B3-FB26-4D70-B8BE-5B264963A941}"/>
                                            </p:graphicEl>
                                          </p:spTgt>
                                        </p:tgtEl>
                                      </p:cBhvr>
                                    </p:animEffect>
                                  </p:childTnLst>
                                </p:cTn>
                              </p:par>
                              <p:par>
                                <p:cTn id="13" presetID="22" presetClass="entr" presetSubtype="1" fill="hold" grpId="0" nodeType="withEffect">
                                  <p:stCondLst>
                                    <p:cond delay="0"/>
                                  </p:stCondLst>
                                  <p:childTnLst>
                                    <p:set>
                                      <p:cBhvr>
                                        <p:cTn id="14" dur="1" fill="hold">
                                          <p:stCondLst>
                                            <p:cond delay="0"/>
                                          </p:stCondLst>
                                        </p:cTn>
                                        <p:tgtEl>
                                          <p:spTgt spid="4">
                                            <p:graphicEl>
                                              <a:dgm id="{68CFB489-A752-4AC9-9BCD-E80DC651F1DD}"/>
                                            </p:graphicEl>
                                          </p:spTgt>
                                        </p:tgtEl>
                                        <p:attrNameLst>
                                          <p:attrName>style.visibility</p:attrName>
                                        </p:attrNameLst>
                                      </p:cBhvr>
                                      <p:to>
                                        <p:strVal val="visible"/>
                                      </p:to>
                                    </p:set>
                                    <p:animEffect transition="in" filter="wipe(up)">
                                      <p:cBhvr>
                                        <p:cTn id="15" dur="500"/>
                                        <p:tgtEl>
                                          <p:spTgt spid="4">
                                            <p:graphicEl>
                                              <a:dgm id="{68CFB489-A752-4AC9-9BCD-E80DC651F1DD}"/>
                                            </p:graphicEl>
                                          </p:spTgt>
                                        </p:tgtEl>
                                      </p:cBhvr>
                                    </p:animEffect>
                                  </p:childTnLst>
                                </p:cTn>
                              </p:par>
                              <p:par>
                                <p:cTn id="16" presetID="22" presetClass="entr" presetSubtype="1" fill="hold" grpId="0" nodeType="withEffect">
                                  <p:stCondLst>
                                    <p:cond delay="0"/>
                                  </p:stCondLst>
                                  <p:childTnLst>
                                    <p:set>
                                      <p:cBhvr>
                                        <p:cTn id="17" dur="1" fill="hold">
                                          <p:stCondLst>
                                            <p:cond delay="0"/>
                                          </p:stCondLst>
                                        </p:cTn>
                                        <p:tgtEl>
                                          <p:spTgt spid="4">
                                            <p:graphicEl>
                                              <a:dgm id="{C244FBD8-200A-4224-A38C-EB8DC1121A92}"/>
                                            </p:graphicEl>
                                          </p:spTgt>
                                        </p:tgtEl>
                                        <p:attrNameLst>
                                          <p:attrName>style.visibility</p:attrName>
                                        </p:attrNameLst>
                                      </p:cBhvr>
                                      <p:to>
                                        <p:strVal val="visible"/>
                                      </p:to>
                                    </p:set>
                                    <p:animEffect transition="in" filter="wipe(up)">
                                      <p:cBhvr>
                                        <p:cTn id="18" dur="500"/>
                                        <p:tgtEl>
                                          <p:spTgt spid="4">
                                            <p:graphicEl>
                                              <a:dgm id="{C244FBD8-200A-4224-A38C-EB8DC1121A92}"/>
                                            </p:graphicEl>
                                          </p:spTgt>
                                        </p:tgtEl>
                                      </p:cBhvr>
                                    </p:animEffect>
                                  </p:childTnLst>
                                </p:cTn>
                              </p:par>
                              <p:par>
                                <p:cTn id="19" presetID="22" presetClass="entr" presetSubtype="1" fill="hold" grpId="0" nodeType="withEffect">
                                  <p:stCondLst>
                                    <p:cond delay="0"/>
                                  </p:stCondLst>
                                  <p:childTnLst>
                                    <p:set>
                                      <p:cBhvr>
                                        <p:cTn id="20" dur="1" fill="hold">
                                          <p:stCondLst>
                                            <p:cond delay="0"/>
                                          </p:stCondLst>
                                        </p:cTn>
                                        <p:tgtEl>
                                          <p:spTgt spid="4">
                                            <p:graphicEl>
                                              <a:dgm id="{BBED0A8B-D072-44BD-AF78-008589360146}"/>
                                            </p:graphicEl>
                                          </p:spTgt>
                                        </p:tgtEl>
                                        <p:attrNameLst>
                                          <p:attrName>style.visibility</p:attrName>
                                        </p:attrNameLst>
                                      </p:cBhvr>
                                      <p:to>
                                        <p:strVal val="visible"/>
                                      </p:to>
                                    </p:set>
                                    <p:animEffect transition="in" filter="wipe(up)">
                                      <p:cBhvr>
                                        <p:cTn id="21" dur="500"/>
                                        <p:tgtEl>
                                          <p:spTgt spid="4">
                                            <p:graphicEl>
                                              <a:dgm id="{BBED0A8B-D072-44BD-AF78-008589360146}"/>
                                            </p:graphicEl>
                                          </p:spTgt>
                                        </p:tgtEl>
                                      </p:cBhvr>
                                    </p:animEffect>
                                  </p:childTnLst>
                                </p:cTn>
                              </p:par>
                              <p:par>
                                <p:cTn id="22" presetID="22" presetClass="entr" presetSubtype="1" fill="hold" grpId="0" nodeType="withEffect">
                                  <p:stCondLst>
                                    <p:cond delay="0"/>
                                  </p:stCondLst>
                                  <p:childTnLst>
                                    <p:set>
                                      <p:cBhvr>
                                        <p:cTn id="23" dur="1" fill="hold">
                                          <p:stCondLst>
                                            <p:cond delay="0"/>
                                          </p:stCondLst>
                                        </p:cTn>
                                        <p:tgtEl>
                                          <p:spTgt spid="4">
                                            <p:graphicEl>
                                              <a:dgm id="{01FC310B-3EAE-4C34-B567-013E6341AE42}"/>
                                            </p:graphicEl>
                                          </p:spTgt>
                                        </p:tgtEl>
                                        <p:attrNameLst>
                                          <p:attrName>style.visibility</p:attrName>
                                        </p:attrNameLst>
                                      </p:cBhvr>
                                      <p:to>
                                        <p:strVal val="visible"/>
                                      </p:to>
                                    </p:set>
                                    <p:animEffect transition="in" filter="wipe(up)">
                                      <p:cBhvr>
                                        <p:cTn id="24" dur="500"/>
                                        <p:tgtEl>
                                          <p:spTgt spid="4">
                                            <p:graphicEl>
                                              <a:dgm id="{01FC310B-3EAE-4C34-B567-013E6341AE42}"/>
                                            </p:graphicEl>
                                          </p:spTgt>
                                        </p:tgtEl>
                                      </p:cBhvr>
                                    </p:animEffect>
                                  </p:childTnLst>
                                </p:cTn>
                              </p:par>
                              <p:par>
                                <p:cTn id="25" presetID="22" presetClass="entr" presetSubtype="1" fill="hold" grpId="0" nodeType="withEffect">
                                  <p:stCondLst>
                                    <p:cond delay="0"/>
                                  </p:stCondLst>
                                  <p:childTnLst>
                                    <p:set>
                                      <p:cBhvr>
                                        <p:cTn id="26" dur="1" fill="hold">
                                          <p:stCondLst>
                                            <p:cond delay="0"/>
                                          </p:stCondLst>
                                        </p:cTn>
                                        <p:tgtEl>
                                          <p:spTgt spid="4">
                                            <p:graphicEl>
                                              <a:dgm id="{FC9578C2-585F-435E-AC0B-E943AB50EFB2}"/>
                                            </p:graphicEl>
                                          </p:spTgt>
                                        </p:tgtEl>
                                        <p:attrNameLst>
                                          <p:attrName>style.visibility</p:attrName>
                                        </p:attrNameLst>
                                      </p:cBhvr>
                                      <p:to>
                                        <p:strVal val="visible"/>
                                      </p:to>
                                    </p:set>
                                    <p:animEffect transition="in" filter="wipe(up)">
                                      <p:cBhvr>
                                        <p:cTn id="27" dur="500"/>
                                        <p:tgtEl>
                                          <p:spTgt spid="4">
                                            <p:graphicEl>
                                              <a:dgm id="{FC9578C2-585F-435E-AC0B-E943AB50EFB2}"/>
                                            </p:graphicEl>
                                          </p:spTgt>
                                        </p:tgtEl>
                                      </p:cBhvr>
                                    </p:animEffect>
                                  </p:childTnLst>
                                </p:cTn>
                              </p:par>
                              <p:par>
                                <p:cTn id="28" presetID="22" presetClass="entr" presetSubtype="1" fill="hold" grpId="0" nodeType="withEffect">
                                  <p:stCondLst>
                                    <p:cond delay="0"/>
                                  </p:stCondLst>
                                  <p:childTnLst>
                                    <p:set>
                                      <p:cBhvr>
                                        <p:cTn id="29" dur="1" fill="hold">
                                          <p:stCondLst>
                                            <p:cond delay="0"/>
                                          </p:stCondLst>
                                        </p:cTn>
                                        <p:tgtEl>
                                          <p:spTgt spid="4">
                                            <p:graphicEl>
                                              <a:dgm id="{4877F5A0-8743-452F-B59A-6D012E0C700D}"/>
                                            </p:graphicEl>
                                          </p:spTgt>
                                        </p:tgtEl>
                                        <p:attrNameLst>
                                          <p:attrName>style.visibility</p:attrName>
                                        </p:attrNameLst>
                                      </p:cBhvr>
                                      <p:to>
                                        <p:strVal val="visible"/>
                                      </p:to>
                                    </p:set>
                                    <p:animEffect transition="in" filter="wipe(up)">
                                      <p:cBhvr>
                                        <p:cTn id="30" dur="500"/>
                                        <p:tgtEl>
                                          <p:spTgt spid="4">
                                            <p:graphicEl>
                                              <a:dgm id="{4877F5A0-8743-452F-B59A-6D012E0C700D}"/>
                                            </p:graphicEl>
                                          </p:spTgt>
                                        </p:tgtEl>
                                      </p:cBhvr>
                                    </p:animEffect>
                                  </p:childTnLst>
                                </p:cTn>
                              </p:par>
                              <p:par>
                                <p:cTn id="31" presetID="22" presetClass="entr" presetSubtype="1" fill="hold" grpId="0" nodeType="withEffect">
                                  <p:stCondLst>
                                    <p:cond delay="0"/>
                                  </p:stCondLst>
                                  <p:childTnLst>
                                    <p:set>
                                      <p:cBhvr>
                                        <p:cTn id="32" dur="1" fill="hold">
                                          <p:stCondLst>
                                            <p:cond delay="0"/>
                                          </p:stCondLst>
                                        </p:cTn>
                                        <p:tgtEl>
                                          <p:spTgt spid="4">
                                            <p:graphicEl>
                                              <a:dgm id="{44EB7647-59E6-4A14-BE35-E344E507FE1F}"/>
                                            </p:graphicEl>
                                          </p:spTgt>
                                        </p:tgtEl>
                                        <p:attrNameLst>
                                          <p:attrName>style.visibility</p:attrName>
                                        </p:attrNameLst>
                                      </p:cBhvr>
                                      <p:to>
                                        <p:strVal val="visible"/>
                                      </p:to>
                                    </p:set>
                                    <p:animEffect transition="in" filter="wipe(up)">
                                      <p:cBhvr>
                                        <p:cTn id="33" dur="500"/>
                                        <p:tgtEl>
                                          <p:spTgt spid="4">
                                            <p:graphicEl>
                                              <a:dgm id="{44EB7647-59E6-4A14-BE35-E344E507FE1F}"/>
                                            </p:graphicEl>
                                          </p:spTgt>
                                        </p:tgtEl>
                                      </p:cBhvr>
                                    </p:animEffect>
                                  </p:childTnLst>
                                </p:cTn>
                              </p:par>
                              <p:par>
                                <p:cTn id="34" presetID="22" presetClass="entr" presetSubtype="1" fill="hold" grpId="0" nodeType="withEffect">
                                  <p:stCondLst>
                                    <p:cond delay="0"/>
                                  </p:stCondLst>
                                  <p:childTnLst>
                                    <p:set>
                                      <p:cBhvr>
                                        <p:cTn id="35" dur="1" fill="hold">
                                          <p:stCondLst>
                                            <p:cond delay="0"/>
                                          </p:stCondLst>
                                        </p:cTn>
                                        <p:tgtEl>
                                          <p:spTgt spid="4">
                                            <p:graphicEl>
                                              <a:dgm id="{AD532450-67DB-4927-9345-0B4EE66A91D8}"/>
                                            </p:graphicEl>
                                          </p:spTgt>
                                        </p:tgtEl>
                                        <p:attrNameLst>
                                          <p:attrName>style.visibility</p:attrName>
                                        </p:attrNameLst>
                                      </p:cBhvr>
                                      <p:to>
                                        <p:strVal val="visible"/>
                                      </p:to>
                                    </p:set>
                                    <p:animEffect transition="in" filter="wipe(up)">
                                      <p:cBhvr>
                                        <p:cTn id="36" dur="500"/>
                                        <p:tgtEl>
                                          <p:spTgt spid="4">
                                            <p:graphicEl>
                                              <a:dgm id="{AD532450-67DB-4927-9345-0B4EE66A91D8}"/>
                                            </p:graphicEl>
                                          </p:spTgt>
                                        </p:tgtEl>
                                      </p:cBhvr>
                                    </p:animEffect>
                                  </p:childTnLst>
                                </p:cTn>
                              </p:par>
                              <p:par>
                                <p:cTn id="37" presetID="22" presetClass="entr" presetSubtype="1" fill="hold" grpId="0" nodeType="withEffect">
                                  <p:stCondLst>
                                    <p:cond delay="0"/>
                                  </p:stCondLst>
                                  <p:childTnLst>
                                    <p:set>
                                      <p:cBhvr>
                                        <p:cTn id="38" dur="1" fill="hold">
                                          <p:stCondLst>
                                            <p:cond delay="0"/>
                                          </p:stCondLst>
                                        </p:cTn>
                                        <p:tgtEl>
                                          <p:spTgt spid="4">
                                            <p:graphicEl>
                                              <a:dgm id="{0FAFC576-B50A-4600-9BE2-9B2629BFFF76}"/>
                                            </p:graphicEl>
                                          </p:spTgt>
                                        </p:tgtEl>
                                        <p:attrNameLst>
                                          <p:attrName>style.visibility</p:attrName>
                                        </p:attrNameLst>
                                      </p:cBhvr>
                                      <p:to>
                                        <p:strVal val="visible"/>
                                      </p:to>
                                    </p:set>
                                    <p:animEffect transition="in" filter="wipe(up)">
                                      <p:cBhvr>
                                        <p:cTn id="39" dur="500"/>
                                        <p:tgtEl>
                                          <p:spTgt spid="4">
                                            <p:graphicEl>
                                              <a:dgm id="{0FAFC576-B50A-4600-9BE2-9B2629BFFF76}"/>
                                            </p:graphicEl>
                                          </p:spTgt>
                                        </p:tgtEl>
                                      </p:cBhvr>
                                    </p:animEffect>
                                  </p:childTnLst>
                                </p:cTn>
                              </p:par>
                              <p:par>
                                <p:cTn id="40" presetID="22" presetClass="entr" presetSubtype="1" fill="hold" grpId="0" nodeType="withEffect">
                                  <p:stCondLst>
                                    <p:cond delay="0"/>
                                  </p:stCondLst>
                                  <p:childTnLst>
                                    <p:set>
                                      <p:cBhvr>
                                        <p:cTn id="41" dur="1" fill="hold">
                                          <p:stCondLst>
                                            <p:cond delay="0"/>
                                          </p:stCondLst>
                                        </p:cTn>
                                        <p:tgtEl>
                                          <p:spTgt spid="4">
                                            <p:graphicEl>
                                              <a:dgm id="{5EE81628-31D3-4113-BDC1-BEA70867A807}"/>
                                            </p:graphicEl>
                                          </p:spTgt>
                                        </p:tgtEl>
                                        <p:attrNameLst>
                                          <p:attrName>style.visibility</p:attrName>
                                        </p:attrNameLst>
                                      </p:cBhvr>
                                      <p:to>
                                        <p:strVal val="visible"/>
                                      </p:to>
                                    </p:set>
                                    <p:animEffect transition="in" filter="wipe(up)">
                                      <p:cBhvr>
                                        <p:cTn id="42" dur="500"/>
                                        <p:tgtEl>
                                          <p:spTgt spid="4">
                                            <p:graphicEl>
                                              <a:dgm id="{5EE81628-31D3-4113-BDC1-BEA70867A807}"/>
                                            </p:graphicEl>
                                          </p:spTgt>
                                        </p:tgtEl>
                                      </p:cBhvr>
                                    </p:animEffect>
                                  </p:childTnLst>
                                </p:cTn>
                              </p:par>
                              <p:par>
                                <p:cTn id="43" presetID="22" presetClass="entr" presetSubtype="1" fill="hold" grpId="0" nodeType="withEffect">
                                  <p:stCondLst>
                                    <p:cond delay="0"/>
                                  </p:stCondLst>
                                  <p:childTnLst>
                                    <p:set>
                                      <p:cBhvr>
                                        <p:cTn id="44" dur="1" fill="hold">
                                          <p:stCondLst>
                                            <p:cond delay="0"/>
                                          </p:stCondLst>
                                        </p:cTn>
                                        <p:tgtEl>
                                          <p:spTgt spid="4">
                                            <p:graphicEl>
                                              <a:dgm id="{3E18E577-35E0-464F-A7E5-1EA3C92C289F}"/>
                                            </p:graphicEl>
                                          </p:spTgt>
                                        </p:tgtEl>
                                        <p:attrNameLst>
                                          <p:attrName>style.visibility</p:attrName>
                                        </p:attrNameLst>
                                      </p:cBhvr>
                                      <p:to>
                                        <p:strVal val="visible"/>
                                      </p:to>
                                    </p:set>
                                    <p:animEffect transition="in" filter="wipe(up)">
                                      <p:cBhvr>
                                        <p:cTn id="45" dur="500"/>
                                        <p:tgtEl>
                                          <p:spTgt spid="4">
                                            <p:graphicEl>
                                              <a:dgm id="{3E18E577-35E0-464F-A7E5-1EA3C92C289F}"/>
                                            </p:graphicEl>
                                          </p:spTgt>
                                        </p:tgtEl>
                                      </p:cBhvr>
                                    </p:animEffect>
                                  </p:childTnLst>
                                </p:cTn>
                              </p:par>
                              <p:par>
                                <p:cTn id="46" presetID="22" presetClass="entr" presetSubtype="1" fill="hold" grpId="0" nodeType="withEffect">
                                  <p:stCondLst>
                                    <p:cond delay="0"/>
                                  </p:stCondLst>
                                  <p:childTnLst>
                                    <p:set>
                                      <p:cBhvr>
                                        <p:cTn id="47" dur="1" fill="hold">
                                          <p:stCondLst>
                                            <p:cond delay="0"/>
                                          </p:stCondLst>
                                        </p:cTn>
                                        <p:tgtEl>
                                          <p:spTgt spid="4">
                                            <p:graphicEl>
                                              <a:dgm id="{5FB633B3-332B-43FA-8317-57EBF1064A57}"/>
                                            </p:graphicEl>
                                          </p:spTgt>
                                        </p:tgtEl>
                                        <p:attrNameLst>
                                          <p:attrName>style.visibility</p:attrName>
                                        </p:attrNameLst>
                                      </p:cBhvr>
                                      <p:to>
                                        <p:strVal val="visible"/>
                                      </p:to>
                                    </p:set>
                                    <p:animEffect transition="in" filter="wipe(up)">
                                      <p:cBhvr>
                                        <p:cTn id="48" dur="500"/>
                                        <p:tgtEl>
                                          <p:spTgt spid="4">
                                            <p:graphicEl>
                                              <a:dgm id="{5FB633B3-332B-43FA-8317-57EBF1064A57}"/>
                                            </p:graphicEl>
                                          </p:spTgt>
                                        </p:tgtEl>
                                      </p:cBhvr>
                                    </p:animEffect>
                                  </p:childTnLst>
                                </p:cTn>
                              </p:par>
                              <p:par>
                                <p:cTn id="49" presetID="22" presetClass="entr" presetSubtype="1" fill="hold" grpId="0" nodeType="withEffect">
                                  <p:stCondLst>
                                    <p:cond delay="0"/>
                                  </p:stCondLst>
                                  <p:childTnLst>
                                    <p:set>
                                      <p:cBhvr>
                                        <p:cTn id="50" dur="1" fill="hold">
                                          <p:stCondLst>
                                            <p:cond delay="0"/>
                                          </p:stCondLst>
                                        </p:cTn>
                                        <p:tgtEl>
                                          <p:spTgt spid="4">
                                            <p:graphicEl>
                                              <a:dgm id="{BDF4902D-CA30-4A91-9A49-7D38F5758C37}"/>
                                            </p:graphicEl>
                                          </p:spTgt>
                                        </p:tgtEl>
                                        <p:attrNameLst>
                                          <p:attrName>style.visibility</p:attrName>
                                        </p:attrNameLst>
                                      </p:cBhvr>
                                      <p:to>
                                        <p:strVal val="visible"/>
                                      </p:to>
                                    </p:set>
                                    <p:animEffect transition="in" filter="wipe(up)">
                                      <p:cBhvr>
                                        <p:cTn id="51" dur="500"/>
                                        <p:tgtEl>
                                          <p:spTgt spid="4">
                                            <p:graphicEl>
                                              <a:dgm id="{BDF4902D-CA30-4A91-9A49-7D38F5758C37}"/>
                                            </p:graphicEl>
                                          </p:spTgt>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1" fill="hold" grpId="0" nodeType="clickEffect">
                                  <p:stCondLst>
                                    <p:cond delay="0"/>
                                  </p:stCondLst>
                                  <p:childTnLst>
                                    <p:set>
                                      <p:cBhvr>
                                        <p:cTn id="55" dur="1" fill="hold">
                                          <p:stCondLst>
                                            <p:cond delay="0"/>
                                          </p:stCondLst>
                                        </p:cTn>
                                        <p:tgtEl>
                                          <p:spTgt spid="4">
                                            <p:graphicEl>
                                              <a:dgm id="{8A5DD63A-CBFD-4996-B7BA-F61FE469A599}"/>
                                            </p:graphicEl>
                                          </p:spTgt>
                                        </p:tgtEl>
                                        <p:attrNameLst>
                                          <p:attrName>style.visibility</p:attrName>
                                        </p:attrNameLst>
                                      </p:cBhvr>
                                      <p:to>
                                        <p:strVal val="visible"/>
                                      </p:to>
                                    </p:set>
                                    <p:animEffect transition="in" filter="wipe(up)">
                                      <p:cBhvr>
                                        <p:cTn id="56" dur="500"/>
                                        <p:tgtEl>
                                          <p:spTgt spid="4">
                                            <p:graphicEl>
                                              <a:dgm id="{8A5DD63A-CBFD-4996-B7BA-F61FE469A599}"/>
                                            </p:graphicEl>
                                          </p:spTgt>
                                        </p:tgtEl>
                                      </p:cBhvr>
                                    </p:animEffect>
                                  </p:childTnLst>
                                </p:cTn>
                              </p:par>
                              <p:par>
                                <p:cTn id="57" presetID="22" presetClass="entr" presetSubtype="1" fill="hold" grpId="0" nodeType="withEffect">
                                  <p:stCondLst>
                                    <p:cond delay="0"/>
                                  </p:stCondLst>
                                  <p:childTnLst>
                                    <p:set>
                                      <p:cBhvr>
                                        <p:cTn id="58" dur="1" fill="hold">
                                          <p:stCondLst>
                                            <p:cond delay="0"/>
                                          </p:stCondLst>
                                        </p:cTn>
                                        <p:tgtEl>
                                          <p:spTgt spid="4">
                                            <p:graphicEl>
                                              <a:dgm id="{4C7DC256-6B07-4C6F-99C2-866AD7860883}"/>
                                            </p:graphicEl>
                                          </p:spTgt>
                                        </p:tgtEl>
                                        <p:attrNameLst>
                                          <p:attrName>style.visibility</p:attrName>
                                        </p:attrNameLst>
                                      </p:cBhvr>
                                      <p:to>
                                        <p:strVal val="visible"/>
                                      </p:to>
                                    </p:set>
                                    <p:animEffect transition="in" filter="wipe(up)">
                                      <p:cBhvr>
                                        <p:cTn id="59" dur="500"/>
                                        <p:tgtEl>
                                          <p:spTgt spid="4">
                                            <p:graphicEl>
                                              <a:dgm id="{4C7DC256-6B07-4C6F-99C2-866AD7860883}"/>
                                            </p:graphicEl>
                                          </p:spTgt>
                                        </p:tgtEl>
                                      </p:cBhvr>
                                    </p:animEffect>
                                  </p:childTnLst>
                                </p:cTn>
                              </p:par>
                              <p:par>
                                <p:cTn id="60" presetID="22" presetClass="entr" presetSubtype="1" fill="hold" grpId="0" nodeType="withEffect">
                                  <p:stCondLst>
                                    <p:cond delay="0"/>
                                  </p:stCondLst>
                                  <p:childTnLst>
                                    <p:set>
                                      <p:cBhvr>
                                        <p:cTn id="61" dur="1" fill="hold">
                                          <p:stCondLst>
                                            <p:cond delay="0"/>
                                          </p:stCondLst>
                                        </p:cTn>
                                        <p:tgtEl>
                                          <p:spTgt spid="4">
                                            <p:graphicEl>
                                              <a:dgm id="{1770DD80-C7CC-4DBF-96F7-186716A6D0A4}"/>
                                            </p:graphicEl>
                                          </p:spTgt>
                                        </p:tgtEl>
                                        <p:attrNameLst>
                                          <p:attrName>style.visibility</p:attrName>
                                        </p:attrNameLst>
                                      </p:cBhvr>
                                      <p:to>
                                        <p:strVal val="visible"/>
                                      </p:to>
                                    </p:set>
                                    <p:animEffect transition="in" filter="wipe(up)">
                                      <p:cBhvr>
                                        <p:cTn id="62" dur="500"/>
                                        <p:tgtEl>
                                          <p:spTgt spid="4">
                                            <p:graphicEl>
                                              <a:dgm id="{1770DD80-C7CC-4DBF-96F7-186716A6D0A4}"/>
                                            </p:graphicEl>
                                          </p:spTgt>
                                        </p:tgtEl>
                                      </p:cBhvr>
                                    </p:animEffect>
                                  </p:childTnLst>
                                </p:cTn>
                              </p:par>
                              <p:par>
                                <p:cTn id="63" presetID="22" presetClass="entr" presetSubtype="1" fill="hold" grpId="0" nodeType="withEffect">
                                  <p:stCondLst>
                                    <p:cond delay="0"/>
                                  </p:stCondLst>
                                  <p:childTnLst>
                                    <p:set>
                                      <p:cBhvr>
                                        <p:cTn id="64" dur="1" fill="hold">
                                          <p:stCondLst>
                                            <p:cond delay="0"/>
                                          </p:stCondLst>
                                        </p:cTn>
                                        <p:tgtEl>
                                          <p:spTgt spid="4">
                                            <p:graphicEl>
                                              <a:dgm id="{B78AF03D-53AC-4F9B-AE0B-F0AC069FCB91}"/>
                                            </p:graphicEl>
                                          </p:spTgt>
                                        </p:tgtEl>
                                        <p:attrNameLst>
                                          <p:attrName>style.visibility</p:attrName>
                                        </p:attrNameLst>
                                      </p:cBhvr>
                                      <p:to>
                                        <p:strVal val="visible"/>
                                      </p:to>
                                    </p:set>
                                    <p:animEffect transition="in" filter="wipe(up)">
                                      <p:cBhvr>
                                        <p:cTn id="65" dur="500"/>
                                        <p:tgtEl>
                                          <p:spTgt spid="4">
                                            <p:graphicEl>
                                              <a:dgm id="{B78AF03D-53AC-4F9B-AE0B-F0AC069FCB91}"/>
                                            </p:graphicEl>
                                          </p:spTgt>
                                        </p:tgtEl>
                                      </p:cBhvr>
                                    </p:animEffect>
                                  </p:childTnLst>
                                </p:cTn>
                              </p:par>
                              <p:par>
                                <p:cTn id="66" presetID="22" presetClass="entr" presetSubtype="1" fill="hold" grpId="0" nodeType="withEffect">
                                  <p:stCondLst>
                                    <p:cond delay="0"/>
                                  </p:stCondLst>
                                  <p:childTnLst>
                                    <p:set>
                                      <p:cBhvr>
                                        <p:cTn id="67" dur="1" fill="hold">
                                          <p:stCondLst>
                                            <p:cond delay="0"/>
                                          </p:stCondLst>
                                        </p:cTn>
                                        <p:tgtEl>
                                          <p:spTgt spid="4">
                                            <p:graphicEl>
                                              <a:dgm id="{62AFC3FC-EE1D-4AA6-B88C-03A3D1FD7CB4}"/>
                                            </p:graphicEl>
                                          </p:spTgt>
                                        </p:tgtEl>
                                        <p:attrNameLst>
                                          <p:attrName>style.visibility</p:attrName>
                                        </p:attrNameLst>
                                      </p:cBhvr>
                                      <p:to>
                                        <p:strVal val="visible"/>
                                      </p:to>
                                    </p:set>
                                    <p:animEffect transition="in" filter="wipe(up)">
                                      <p:cBhvr>
                                        <p:cTn id="68" dur="500"/>
                                        <p:tgtEl>
                                          <p:spTgt spid="4">
                                            <p:graphicEl>
                                              <a:dgm id="{62AFC3FC-EE1D-4AA6-B88C-03A3D1FD7CB4}"/>
                                            </p:graphicEl>
                                          </p:spTgt>
                                        </p:tgtEl>
                                      </p:cBhvr>
                                    </p:animEffect>
                                  </p:childTnLst>
                                </p:cTn>
                              </p:par>
                              <p:par>
                                <p:cTn id="69" presetID="22" presetClass="entr" presetSubtype="1" fill="hold" grpId="0" nodeType="withEffect">
                                  <p:stCondLst>
                                    <p:cond delay="0"/>
                                  </p:stCondLst>
                                  <p:childTnLst>
                                    <p:set>
                                      <p:cBhvr>
                                        <p:cTn id="70" dur="1" fill="hold">
                                          <p:stCondLst>
                                            <p:cond delay="0"/>
                                          </p:stCondLst>
                                        </p:cTn>
                                        <p:tgtEl>
                                          <p:spTgt spid="4">
                                            <p:graphicEl>
                                              <a:dgm id="{24192AC4-27E5-4366-86F0-A854B9743F4C}"/>
                                            </p:graphicEl>
                                          </p:spTgt>
                                        </p:tgtEl>
                                        <p:attrNameLst>
                                          <p:attrName>style.visibility</p:attrName>
                                        </p:attrNameLst>
                                      </p:cBhvr>
                                      <p:to>
                                        <p:strVal val="visible"/>
                                      </p:to>
                                    </p:set>
                                    <p:animEffect transition="in" filter="wipe(up)">
                                      <p:cBhvr>
                                        <p:cTn id="71" dur="500"/>
                                        <p:tgtEl>
                                          <p:spTgt spid="4">
                                            <p:graphicEl>
                                              <a:dgm id="{24192AC4-27E5-4366-86F0-A854B9743F4C}"/>
                                            </p:graphicEl>
                                          </p:spTgt>
                                        </p:tgtEl>
                                      </p:cBhvr>
                                    </p:animEffect>
                                  </p:childTnLst>
                                </p:cTn>
                              </p:par>
                              <p:par>
                                <p:cTn id="72" presetID="22" presetClass="entr" presetSubtype="1" fill="hold" grpId="0" nodeType="withEffect">
                                  <p:stCondLst>
                                    <p:cond delay="0"/>
                                  </p:stCondLst>
                                  <p:childTnLst>
                                    <p:set>
                                      <p:cBhvr>
                                        <p:cTn id="73" dur="1" fill="hold">
                                          <p:stCondLst>
                                            <p:cond delay="0"/>
                                          </p:stCondLst>
                                        </p:cTn>
                                        <p:tgtEl>
                                          <p:spTgt spid="4">
                                            <p:graphicEl>
                                              <a:dgm id="{385DCC21-EE4C-4046-893A-CDB9CBD83A11}"/>
                                            </p:graphicEl>
                                          </p:spTgt>
                                        </p:tgtEl>
                                        <p:attrNameLst>
                                          <p:attrName>style.visibility</p:attrName>
                                        </p:attrNameLst>
                                      </p:cBhvr>
                                      <p:to>
                                        <p:strVal val="visible"/>
                                      </p:to>
                                    </p:set>
                                    <p:animEffect transition="in" filter="wipe(up)">
                                      <p:cBhvr>
                                        <p:cTn id="74" dur="500"/>
                                        <p:tgtEl>
                                          <p:spTgt spid="4">
                                            <p:graphicEl>
                                              <a:dgm id="{385DCC21-EE4C-4046-893A-CDB9CBD83A11}"/>
                                            </p:graphicEl>
                                          </p:spTgt>
                                        </p:tgtEl>
                                      </p:cBhvr>
                                    </p:animEffect>
                                  </p:childTnLst>
                                </p:cTn>
                              </p:par>
                              <p:par>
                                <p:cTn id="75" presetID="22" presetClass="entr" presetSubtype="1" fill="hold" grpId="0" nodeType="withEffect">
                                  <p:stCondLst>
                                    <p:cond delay="0"/>
                                  </p:stCondLst>
                                  <p:childTnLst>
                                    <p:set>
                                      <p:cBhvr>
                                        <p:cTn id="76" dur="1" fill="hold">
                                          <p:stCondLst>
                                            <p:cond delay="0"/>
                                          </p:stCondLst>
                                        </p:cTn>
                                        <p:tgtEl>
                                          <p:spTgt spid="4">
                                            <p:graphicEl>
                                              <a:dgm id="{299DA3A2-BA86-4B29-8E37-E7AE87DF014B}"/>
                                            </p:graphicEl>
                                          </p:spTgt>
                                        </p:tgtEl>
                                        <p:attrNameLst>
                                          <p:attrName>style.visibility</p:attrName>
                                        </p:attrNameLst>
                                      </p:cBhvr>
                                      <p:to>
                                        <p:strVal val="visible"/>
                                      </p:to>
                                    </p:set>
                                    <p:animEffect transition="in" filter="wipe(up)">
                                      <p:cBhvr>
                                        <p:cTn id="77" dur="500"/>
                                        <p:tgtEl>
                                          <p:spTgt spid="4">
                                            <p:graphicEl>
                                              <a:dgm id="{299DA3A2-BA86-4B29-8E37-E7AE87DF014B}"/>
                                            </p:graphicEl>
                                          </p:spTgt>
                                        </p:tgtEl>
                                      </p:cBhvr>
                                    </p:animEffect>
                                  </p:childTnLst>
                                </p:cTn>
                              </p:par>
                              <p:par>
                                <p:cTn id="78" presetID="22" presetClass="entr" presetSubtype="1" fill="hold" grpId="0" nodeType="withEffect">
                                  <p:stCondLst>
                                    <p:cond delay="0"/>
                                  </p:stCondLst>
                                  <p:childTnLst>
                                    <p:set>
                                      <p:cBhvr>
                                        <p:cTn id="79" dur="1" fill="hold">
                                          <p:stCondLst>
                                            <p:cond delay="0"/>
                                          </p:stCondLst>
                                        </p:cTn>
                                        <p:tgtEl>
                                          <p:spTgt spid="4">
                                            <p:graphicEl>
                                              <a:dgm id="{C3545072-6597-45FC-9DE7-60644FB30A5A}"/>
                                            </p:graphicEl>
                                          </p:spTgt>
                                        </p:tgtEl>
                                        <p:attrNameLst>
                                          <p:attrName>style.visibility</p:attrName>
                                        </p:attrNameLst>
                                      </p:cBhvr>
                                      <p:to>
                                        <p:strVal val="visible"/>
                                      </p:to>
                                    </p:set>
                                    <p:animEffect transition="in" filter="wipe(up)">
                                      <p:cBhvr>
                                        <p:cTn id="80" dur="500"/>
                                        <p:tgtEl>
                                          <p:spTgt spid="4">
                                            <p:graphicEl>
                                              <a:dgm id="{C3545072-6597-45FC-9DE7-60644FB30A5A}"/>
                                            </p:graphicEl>
                                          </p:spTgt>
                                        </p:tgtEl>
                                      </p:cBhvr>
                                    </p:animEffect>
                                  </p:childTnLst>
                                </p:cTn>
                              </p:par>
                              <p:par>
                                <p:cTn id="81" presetID="22" presetClass="entr" presetSubtype="1" fill="hold" grpId="0" nodeType="withEffect">
                                  <p:stCondLst>
                                    <p:cond delay="0"/>
                                  </p:stCondLst>
                                  <p:childTnLst>
                                    <p:set>
                                      <p:cBhvr>
                                        <p:cTn id="82" dur="1" fill="hold">
                                          <p:stCondLst>
                                            <p:cond delay="0"/>
                                          </p:stCondLst>
                                        </p:cTn>
                                        <p:tgtEl>
                                          <p:spTgt spid="4">
                                            <p:graphicEl>
                                              <a:dgm id="{4F2EC141-D7DF-46F7-876D-29D083052135}"/>
                                            </p:graphicEl>
                                          </p:spTgt>
                                        </p:tgtEl>
                                        <p:attrNameLst>
                                          <p:attrName>style.visibility</p:attrName>
                                        </p:attrNameLst>
                                      </p:cBhvr>
                                      <p:to>
                                        <p:strVal val="visible"/>
                                      </p:to>
                                    </p:set>
                                    <p:animEffect transition="in" filter="wipe(up)">
                                      <p:cBhvr>
                                        <p:cTn id="83" dur="500"/>
                                        <p:tgtEl>
                                          <p:spTgt spid="4">
                                            <p:graphicEl>
                                              <a:dgm id="{4F2EC141-D7DF-46F7-876D-29D083052135}"/>
                                            </p:graphicEl>
                                          </p:spTgt>
                                        </p:tgtEl>
                                      </p:cBhvr>
                                    </p:animEffect>
                                  </p:childTnLst>
                                </p:cTn>
                              </p:par>
                              <p:par>
                                <p:cTn id="84" presetID="22" presetClass="entr" presetSubtype="1" fill="hold" grpId="0" nodeType="withEffect">
                                  <p:stCondLst>
                                    <p:cond delay="0"/>
                                  </p:stCondLst>
                                  <p:childTnLst>
                                    <p:set>
                                      <p:cBhvr>
                                        <p:cTn id="85" dur="1" fill="hold">
                                          <p:stCondLst>
                                            <p:cond delay="0"/>
                                          </p:stCondLst>
                                        </p:cTn>
                                        <p:tgtEl>
                                          <p:spTgt spid="4">
                                            <p:graphicEl>
                                              <a:dgm id="{23CFB916-CE22-438D-A6DF-4C64CB3B2A54}"/>
                                            </p:graphicEl>
                                          </p:spTgt>
                                        </p:tgtEl>
                                        <p:attrNameLst>
                                          <p:attrName>style.visibility</p:attrName>
                                        </p:attrNameLst>
                                      </p:cBhvr>
                                      <p:to>
                                        <p:strVal val="visible"/>
                                      </p:to>
                                    </p:set>
                                    <p:animEffect transition="in" filter="wipe(up)">
                                      <p:cBhvr>
                                        <p:cTn id="86" dur="500"/>
                                        <p:tgtEl>
                                          <p:spTgt spid="4">
                                            <p:graphicEl>
                                              <a:dgm id="{23CFB916-CE22-438D-A6DF-4C64CB3B2A54}"/>
                                            </p:graphicEl>
                                          </p:spTgt>
                                        </p:tgtEl>
                                      </p:cBhvr>
                                    </p:animEffect>
                                  </p:childTnLst>
                                </p:cTn>
                              </p:par>
                              <p:par>
                                <p:cTn id="87" presetID="22" presetClass="entr" presetSubtype="1" fill="hold" grpId="0" nodeType="withEffect">
                                  <p:stCondLst>
                                    <p:cond delay="0"/>
                                  </p:stCondLst>
                                  <p:childTnLst>
                                    <p:set>
                                      <p:cBhvr>
                                        <p:cTn id="88" dur="1" fill="hold">
                                          <p:stCondLst>
                                            <p:cond delay="0"/>
                                          </p:stCondLst>
                                        </p:cTn>
                                        <p:tgtEl>
                                          <p:spTgt spid="4">
                                            <p:graphicEl>
                                              <a:dgm id="{DE6865BB-76F8-4E24-ADC3-C45F570A7743}"/>
                                            </p:graphicEl>
                                          </p:spTgt>
                                        </p:tgtEl>
                                        <p:attrNameLst>
                                          <p:attrName>style.visibility</p:attrName>
                                        </p:attrNameLst>
                                      </p:cBhvr>
                                      <p:to>
                                        <p:strVal val="visible"/>
                                      </p:to>
                                    </p:set>
                                    <p:animEffect transition="in" filter="wipe(up)">
                                      <p:cBhvr>
                                        <p:cTn id="89" dur="500"/>
                                        <p:tgtEl>
                                          <p:spTgt spid="4">
                                            <p:graphicEl>
                                              <a:dgm id="{DE6865BB-76F8-4E24-ADC3-C45F570A7743}"/>
                                            </p:graphicEl>
                                          </p:spTgt>
                                        </p:tgtEl>
                                      </p:cBhvr>
                                    </p:animEffect>
                                  </p:childTnLst>
                                </p:cTn>
                              </p:par>
                              <p:par>
                                <p:cTn id="90" presetID="22" presetClass="entr" presetSubtype="1" fill="hold" grpId="0" nodeType="withEffect">
                                  <p:stCondLst>
                                    <p:cond delay="0"/>
                                  </p:stCondLst>
                                  <p:childTnLst>
                                    <p:set>
                                      <p:cBhvr>
                                        <p:cTn id="91" dur="1" fill="hold">
                                          <p:stCondLst>
                                            <p:cond delay="0"/>
                                          </p:stCondLst>
                                        </p:cTn>
                                        <p:tgtEl>
                                          <p:spTgt spid="4">
                                            <p:graphicEl>
                                              <a:dgm id="{5394025D-68BE-45C3-8989-974BF2892EA9}"/>
                                            </p:graphicEl>
                                          </p:spTgt>
                                        </p:tgtEl>
                                        <p:attrNameLst>
                                          <p:attrName>style.visibility</p:attrName>
                                        </p:attrNameLst>
                                      </p:cBhvr>
                                      <p:to>
                                        <p:strVal val="visible"/>
                                      </p:to>
                                    </p:set>
                                    <p:animEffect transition="in" filter="wipe(up)">
                                      <p:cBhvr>
                                        <p:cTn id="92" dur="500"/>
                                        <p:tgtEl>
                                          <p:spTgt spid="4">
                                            <p:graphicEl>
                                              <a:dgm id="{5394025D-68BE-45C3-8989-974BF2892EA9}"/>
                                            </p:graphicEl>
                                          </p:spTgt>
                                        </p:tgtEl>
                                      </p:cBhvr>
                                    </p:animEffect>
                                  </p:childTnLst>
                                </p:cTn>
                              </p:par>
                              <p:par>
                                <p:cTn id="93" presetID="22" presetClass="entr" presetSubtype="1" fill="hold" grpId="0" nodeType="withEffect">
                                  <p:stCondLst>
                                    <p:cond delay="0"/>
                                  </p:stCondLst>
                                  <p:childTnLst>
                                    <p:set>
                                      <p:cBhvr>
                                        <p:cTn id="94" dur="1" fill="hold">
                                          <p:stCondLst>
                                            <p:cond delay="0"/>
                                          </p:stCondLst>
                                        </p:cTn>
                                        <p:tgtEl>
                                          <p:spTgt spid="4">
                                            <p:graphicEl>
                                              <a:dgm id="{4497A7C6-C0D3-48B1-BA99-5D44C1B67BD3}"/>
                                            </p:graphicEl>
                                          </p:spTgt>
                                        </p:tgtEl>
                                        <p:attrNameLst>
                                          <p:attrName>style.visibility</p:attrName>
                                        </p:attrNameLst>
                                      </p:cBhvr>
                                      <p:to>
                                        <p:strVal val="visible"/>
                                      </p:to>
                                    </p:set>
                                    <p:animEffect transition="in" filter="wipe(up)">
                                      <p:cBhvr>
                                        <p:cTn id="95" dur="500"/>
                                        <p:tgtEl>
                                          <p:spTgt spid="4">
                                            <p:graphicEl>
                                              <a:dgm id="{4497A7C6-C0D3-48B1-BA99-5D44C1B67BD3}"/>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uiExpand="1">
        <p:bldSub>
          <a:bldDgm bld="lvlAtOnce"/>
        </p:bldSub>
      </p:bldGraphic>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F3EC05-8417-4D3F-AF37-999D8CCA5B8B}"/>
              </a:ext>
            </a:extLst>
          </p:cNvPr>
          <p:cNvSpPr>
            <a:spLocks noGrp="1"/>
          </p:cNvSpPr>
          <p:nvPr>
            <p:ph type="title"/>
          </p:nvPr>
        </p:nvSpPr>
        <p:spPr/>
        <p:txBody>
          <a:bodyPr/>
          <a:lstStyle/>
          <a:p>
            <a:r>
              <a:rPr lang="en-US" dirty="0"/>
              <a:t>EPC Summary</a:t>
            </a:r>
            <a:endParaRPr lang="en-IN" dirty="0"/>
          </a:p>
        </p:txBody>
      </p:sp>
      <p:sp>
        <p:nvSpPr>
          <p:cNvPr id="3" name="Slide Number Placeholder 2">
            <a:extLst>
              <a:ext uri="{FF2B5EF4-FFF2-40B4-BE49-F238E27FC236}">
                <a16:creationId xmlns:a16="http://schemas.microsoft.com/office/drawing/2014/main" id="{1B95A07C-4F24-420E-9CCE-EA4A46FB471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16</a:t>
            </a:fld>
            <a:endParaRPr lang="en" dirty="0"/>
          </a:p>
        </p:txBody>
      </p:sp>
      <p:graphicFrame>
        <p:nvGraphicFramePr>
          <p:cNvPr id="4" name="Table 3">
            <a:extLst>
              <a:ext uri="{FF2B5EF4-FFF2-40B4-BE49-F238E27FC236}">
                <a16:creationId xmlns:a16="http://schemas.microsoft.com/office/drawing/2014/main" id="{7D5E941E-114A-4424-B651-C1C8B90CF436}"/>
              </a:ext>
            </a:extLst>
          </p:cNvPr>
          <p:cNvGraphicFramePr>
            <a:graphicFrameLocks noGrp="1"/>
          </p:cNvGraphicFramePr>
          <p:nvPr>
            <p:extLst>
              <p:ext uri="{D42A27DB-BD31-4B8C-83A1-F6EECF244321}">
                <p14:modId xmlns:p14="http://schemas.microsoft.com/office/powerpoint/2010/main" val="1828066322"/>
              </p:ext>
            </p:extLst>
          </p:nvPr>
        </p:nvGraphicFramePr>
        <p:xfrm>
          <a:off x="1047750" y="1815305"/>
          <a:ext cx="7075522" cy="2430632"/>
        </p:xfrm>
        <a:graphic>
          <a:graphicData uri="http://schemas.openxmlformats.org/drawingml/2006/table">
            <a:tbl>
              <a:tblPr firstRow="1" firstCol="1" bandRow="1">
                <a:tableStyleId>{E8034E78-7F5D-4C2E-B375-FC64B27BC917}</a:tableStyleId>
              </a:tblPr>
              <a:tblGrid>
                <a:gridCol w="2128307">
                  <a:extLst>
                    <a:ext uri="{9D8B030D-6E8A-4147-A177-3AD203B41FA5}">
                      <a16:colId xmlns:a16="http://schemas.microsoft.com/office/drawing/2014/main" val="2410979863"/>
                    </a:ext>
                  </a:extLst>
                </a:gridCol>
                <a:gridCol w="2435154">
                  <a:extLst>
                    <a:ext uri="{9D8B030D-6E8A-4147-A177-3AD203B41FA5}">
                      <a16:colId xmlns:a16="http://schemas.microsoft.com/office/drawing/2014/main" val="3113406215"/>
                    </a:ext>
                  </a:extLst>
                </a:gridCol>
                <a:gridCol w="2512061">
                  <a:extLst>
                    <a:ext uri="{9D8B030D-6E8A-4147-A177-3AD203B41FA5}">
                      <a16:colId xmlns:a16="http://schemas.microsoft.com/office/drawing/2014/main" val="2662100355"/>
                    </a:ext>
                  </a:extLst>
                </a:gridCol>
              </a:tblGrid>
              <a:tr h="303829">
                <a:tc>
                  <a:txBody>
                    <a:bodyPr/>
                    <a:lstStyle/>
                    <a:p>
                      <a:pPr algn="ctr">
                        <a:lnSpc>
                          <a:spcPct val="107000"/>
                        </a:lnSpc>
                        <a:spcAft>
                          <a:spcPts val="800"/>
                        </a:spcAft>
                      </a:pPr>
                      <a:r>
                        <a:rPr lang="en-US" sz="1100" dirty="0">
                          <a:effectLst/>
                        </a:rPr>
                        <a:t>EPC Band</a:t>
                      </a:r>
                      <a:endParaRPr lang="en-IN" sz="1100" dirty="0">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tc>
                  <a:txBody>
                    <a:bodyPr/>
                    <a:lstStyle/>
                    <a:p>
                      <a:pPr algn="ctr">
                        <a:lnSpc>
                          <a:spcPct val="107000"/>
                        </a:lnSpc>
                        <a:spcAft>
                          <a:spcPts val="800"/>
                        </a:spcAft>
                      </a:pPr>
                      <a:r>
                        <a:rPr lang="en-IN" sz="1100">
                          <a:effectLst/>
                        </a:rPr>
                        <a:t>Frequency</a:t>
                      </a:r>
                      <a:endParaRPr lang="en-IN" sz="1100">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tc>
                  <a:txBody>
                    <a:bodyPr/>
                    <a:lstStyle/>
                    <a:p>
                      <a:pPr algn="ctr">
                        <a:lnSpc>
                          <a:spcPct val="107000"/>
                        </a:lnSpc>
                        <a:spcAft>
                          <a:spcPts val="800"/>
                        </a:spcAft>
                      </a:pPr>
                      <a:r>
                        <a:rPr lang="en-IN" sz="1100">
                          <a:effectLst/>
                        </a:rPr>
                        <a:t>Fraction</a:t>
                      </a:r>
                      <a:endParaRPr lang="en-IN" sz="1100">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extLst>
                  <a:ext uri="{0D108BD9-81ED-4DB2-BD59-A6C34878D82A}">
                    <a16:rowId xmlns:a16="http://schemas.microsoft.com/office/drawing/2014/main" val="4084400379"/>
                  </a:ext>
                </a:extLst>
              </a:tr>
              <a:tr h="303829">
                <a:tc>
                  <a:txBody>
                    <a:bodyPr/>
                    <a:lstStyle/>
                    <a:p>
                      <a:pPr algn="ctr">
                        <a:lnSpc>
                          <a:spcPct val="107000"/>
                        </a:lnSpc>
                        <a:spcAft>
                          <a:spcPts val="800"/>
                        </a:spcAft>
                      </a:pPr>
                      <a:r>
                        <a:rPr lang="en-IN" sz="1100" dirty="0">
                          <a:effectLst/>
                        </a:rPr>
                        <a:t>EPC a</a:t>
                      </a:r>
                      <a:endParaRPr lang="en-IN" sz="1100" dirty="0">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tc>
                  <a:txBody>
                    <a:bodyPr/>
                    <a:lstStyle/>
                    <a:p>
                      <a:pPr algn="ctr">
                        <a:lnSpc>
                          <a:spcPct val="107000"/>
                        </a:lnSpc>
                        <a:spcAft>
                          <a:spcPts val="800"/>
                        </a:spcAft>
                      </a:pPr>
                      <a:r>
                        <a:rPr lang="en-IN" sz="1100" dirty="0">
                          <a:solidFill>
                            <a:schemeClr val="bg2">
                              <a:lumMod val="50000"/>
                            </a:schemeClr>
                          </a:solidFill>
                          <a:effectLst/>
                        </a:rPr>
                        <a:t>0</a:t>
                      </a:r>
                      <a:endParaRPr lang="en-IN" sz="1100" dirty="0">
                        <a:solidFill>
                          <a:schemeClr val="bg2">
                            <a:lumMod val="50000"/>
                          </a:schemeClr>
                        </a:solidFill>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tc>
                  <a:txBody>
                    <a:bodyPr/>
                    <a:lstStyle/>
                    <a:p>
                      <a:pPr algn="ctr">
                        <a:lnSpc>
                          <a:spcPct val="107000"/>
                        </a:lnSpc>
                        <a:spcAft>
                          <a:spcPts val="800"/>
                        </a:spcAft>
                      </a:pPr>
                      <a:r>
                        <a:rPr lang="en-IN" sz="1100">
                          <a:solidFill>
                            <a:schemeClr val="bg2">
                              <a:lumMod val="50000"/>
                            </a:schemeClr>
                          </a:solidFill>
                          <a:effectLst/>
                        </a:rPr>
                        <a:t>0.000000000</a:t>
                      </a:r>
                      <a:endParaRPr lang="en-IN" sz="1100">
                        <a:solidFill>
                          <a:schemeClr val="bg2">
                            <a:lumMod val="50000"/>
                          </a:schemeClr>
                        </a:solidFill>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extLst>
                  <a:ext uri="{0D108BD9-81ED-4DB2-BD59-A6C34878D82A}">
                    <a16:rowId xmlns:a16="http://schemas.microsoft.com/office/drawing/2014/main" val="2132975104"/>
                  </a:ext>
                </a:extLst>
              </a:tr>
              <a:tr h="303829">
                <a:tc>
                  <a:txBody>
                    <a:bodyPr/>
                    <a:lstStyle/>
                    <a:p>
                      <a:pPr algn="ctr">
                        <a:lnSpc>
                          <a:spcPct val="107000"/>
                        </a:lnSpc>
                        <a:spcAft>
                          <a:spcPts val="800"/>
                        </a:spcAft>
                      </a:pPr>
                      <a:r>
                        <a:rPr lang="en-IN" sz="1100" dirty="0">
                          <a:effectLst/>
                        </a:rPr>
                        <a:t>EPC b</a:t>
                      </a:r>
                      <a:endParaRPr lang="en-IN" sz="1100" dirty="0">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tc>
                  <a:txBody>
                    <a:bodyPr/>
                    <a:lstStyle/>
                    <a:p>
                      <a:pPr algn="ctr">
                        <a:lnSpc>
                          <a:spcPct val="107000"/>
                        </a:lnSpc>
                        <a:spcAft>
                          <a:spcPts val="800"/>
                        </a:spcAft>
                      </a:pPr>
                      <a:r>
                        <a:rPr lang="en-IN" sz="1100" dirty="0">
                          <a:solidFill>
                            <a:schemeClr val="bg2">
                              <a:lumMod val="50000"/>
                            </a:schemeClr>
                          </a:solidFill>
                          <a:effectLst/>
                        </a:rPr>
                        <a:t>379</a:t>
                      </a:r>
                      <a:endParaRPr lang="en-IN" sz="1100" dirty="0">
                        <a:solidFill>
                          <a:schemeClr val="bg2">
                            <a:lumMod val="50000"/>
                          </a:schemeClr>
                        </a:solidFill>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tc>
                  <a:txBody>
                    <a:bodyPr/>
                    <a:lstStyle/>
                    <a:p>
                      <a:pPr algn="ctr">
                        <a:lnSpc>
                          <a:spcPct val="107000"/>
                        </a:lnSpc>
                        <a:spcAft>
                          <a:spcPts val="800"/>
                        </a:spcAft>
                      </a:pPr>
                      <a:r>
                        <a:rPr lang="en-IN" sz="1100">
                          <a:solidFill>
                            <a:schemeClr val="bg2">
                              <a:lumMod val="50000"/>
                            </a:schemeClr>
                          </a:solidFill>
                          <a:effectLst/>
                        </a:rPr>
                        <a:t>0.090216615</a:t>
                      </a:r>
                      <a:endParaRPr lang="en-IN" sz="1100">
                        <a:solidFill>
                          <a:schemeClr val="bg2">
                            <a:lumMod val="50000"/>
                          </a:schemeClr>
                        </a:solidFill>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extLst>
                  <a:ext uri="{0D108BD9-81ED-4DB2-BD59-A6C34878D82A}">
                    <a16:rowId xmlns:a16="http://schemas.microsoft.com/office/drawing/2014/main" val="2767752837"/>
                  </a:ext>
                </a:extLst>
              </a:tr>
              <a:tr h="303829">
                <a:tc>
                  <a:txBody>
                    <a:bodyPr/>
                    <a:lstStyle/>
                    <a:p>
                      <a:pPr algn="ctr">
                        <a:lnSpc>
                          <a:spcPct val="107000"/>
                        </a:lnSpc>
                        <a:spcAft>
                          <a:spcPts val="800"/>
                        </a:spcAft>
                      </a:pPr>
                      <a:r>
                        <a:rPr lang="en-IN" sz="1100" dirty="0">
                          <a:effectLst/>
                        </a:rPr>
                        <a:t>EPC c</a:t>
                      </a:r>
                      <a:endParaRPr lang="en-IN" sz="1100" dirty="0">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tc>
                  <a:txBody>
                    <a:bodyPr/>
                    <a:lstStyle/>
                    <a:p>
                      <a:pPr algn="ctr">
                        <a:lnSpc>
                          <a:spcPct val="107000"/>
                        </a:lnSpc>
                        <a:spcAft>
                          <a:spcPts val="800"/>
                        </a:spcAft>
                      </a:pPr>
                      <a:r>
                        <a:rPr lang="en-IN" sz="1100">
                          <a:solidFill>
                            <a:schemeClr val="bg2">
                              <a:lumMod val="50000"/>
                            </a:schemeClr>
                          </a:solidFill>
                          <a:effectLst/>
                        </a:rPr>
                        <a:t>1442</a:t>
                      </a:r>
                      <a:endParaRPr lang="en-IN" sz="1100">
                        <a:solidFill>
                          <a:schemeClr val="bg2">
                            <a:lumMod val="50000"/>
                          </a:schemeClr>
                        </a:solidFill>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tc>
                  <a:txBody>
                    <a:bodyPr/>
                    <a:lstStyle/>
                    <a:p>
                      <a:pPr algn="ctr">
                        <a:lnSpc>
                          <a:spcPct val="107000"/>
                        </a:lnSpc>
                        <a:spcAft>
                          <a:spcPts val="800"/>
                        </a:spcAft>
                      </a:pPr>
                      <a:r>
                        <a:rPr lang="en-IN" sz="1100">
                          <a:solidFill>
                            <a:schemeClr val="bg2">
                              <a:lumMod val="50000"/>
                            </a:schemeClr>
                          </a:solidFill>
                          <a:effectLst/>
                        </a:rPr>
                        <a:t>0.343251607</a:t>
                      </a:r>
                      <a:endParaRPr lang="en-IN" sz="1100">
                        <a:solidFill>
                          <a:schemeClr val="bg2">
                            <a:lumMod val="50000"/>
                          </a:schemeClr>
                        </a:solidFill>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extLst>
                  <a:ext uri="{0D108BD9-81ED-4DB2-BD59-A6C34878D82A}">
                    <a16:rowId xmlns:a16="http://schemas.microsoft.com/office/drawing/2014/main" val="1723758527"/>
                  </a:ext>
                </a:extLst>
              </a:tr>
              <a:tr h="303829">
                <a:tc>
                  <a:txBody>
                    <a:bodyPr/>
                    <a:lstStyle/>
                    <a:p>
                      <a:pPr algn="ctr">
                        <a:lnSpc>
                          <a:spcPct val="107000"/>
                        </a:lnSpc>
                        <a:spcAft>
                          <a:spcPts val="800"/>
                        </a:spcAft>
                      </a:pPr>
                      <a:r>
                        <a:rPr lang="en-IN" sz="1100" dirty="0">
                          <a:effectLst/>
                        </a:rPr>
                        <a:t>EPC d</a:t>
                      </a:r>
                      <a:endParaRPr lang="en-IN" sz="1100" dirty="0">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tc>
                  <a:txBody>
                    <a:bodyPr/>
                    <a:lstStyle/>
                    <a:p>
                      <a:pPr algn="ctr">
                        <a:lnSpc>
                          <a:spcPct val="107000"/>
                        </a:lnSpc>
                        <a:spcAft>
                          <a:spcPts val="800"/>
                        </a:spcAft>
                      </a:pPr>
                      <a:r>
                        <a:rPr lang="en-IN" sz="1100" dirty="0">
                          <a:solidFill>
                            <a:schemeClr val="bg2">
                              <a:lumMod val="50000"/>
                            </a:schemeClr>
                          </a:solidFill>
                          <a:effectLst/>
                        </a:rPr>
                        <a:t>1480</a:t>
                      </a:r>
                      <a:endParaRPr lang="en-IN" sz="1100" dirty="0">
                        <a:solidFill>
                          <a:schemeClr val="bg2">
                            <a:lumMod val="50000"/>
                          </a:schemeClr>
                        </a:solidFill>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tc>
                  <a:txBody>
                    <a:bodyPr/>
                    <a:lstStyle/>
                    <a:p>
                      <a:pPr algn="ctr">
                        <a:lnSpc>
                          <a:spcPct val="107000"/>
                        </a:lnSpc>
                        <a:spcAft>
                          <a:spcPts val="800"/>
                        </a:spcAft>
                      </a:pPr>
                      <a:r>
                        <a:rPr lang="en-IN" sz="1100">
                          <a:solidFill>
                            <a:schemeClr val="bg2">
                              <a:lumMod val="50000"/>
                            </a:schemeClr>
                          </a:solidFill>
                          <a:effectLst/>
                        </a:rPr>
                        <a:t>0.352297072</a:t>
                      </a:r>
                      <a:endParaRPr lang="en-IN" sz="1100">
                        <a:solidFill>
                          <a:schemeClr val="bg2">
                            <a:lumMod val="50000"/>
                          </a:schemeClr>
                        </a:solidFill>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extLst>
                  <a:ext uri="{0D108BD9-81ED-4DB2-BD59-A6C34878D82A}">
                    <a16:rowId xmlns:a16="http://schemas.microsoft.com/office/drawing/2014/main" val="1145187560"/>
                  </a:ext>
                </a:extLst>
              </a:tr>
              <a:tr h="303829">
                <a:tc>
                  <a:txBody>
                    <a:bodyPr/>
                    <a:lstStyle/>
                    <a:p>
                      <a:pPr algn="ctr">
                        <a:lnSpc>
                          <a:spcPct val="107000"/>
                        </a:lnSpc>
                        <a:spcAft>
                          <a:spcPts val="800"/>
                        </a:spcAft>
                      </a:pPr>
                      <a:r>
                        <a:rPr lang="en-IN" sz="1100" dirty="0">
                          <a:effectLst/>
                        </a:rPr>
                        <a:t>EPC e</a:t>
                      </a:r>
                      <a:endParaRPr lang="en-IN" sz="1100" dirty="0">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tc>
                  <a:txBody>
                    <a:bodyPr/>
                    <a:lstStyle/>
                    <a:p>
                      <a:pPr algn="ctr">
                        <a:lnSpc>
                          <a:spcPct val="107000"/>
                        </a:lnSpc>
                        <a:spcAft>
                          <a:spcPts val="800"/>
                        </a:spcAft>
                      </a:pPr>
                      <a:r>
                        <a:rPr lang="en-IN" sz="1100">
                          <a:solidFill>
                            <a:schemeClr val="bg2">
                              <a:lumMod val="50000"/>
                            </a:schemeClr>
                          </a:solidFill>
                          <a:effectLst/>
                        </a:rPr>
                        <a:t>699</a:t>
                      </a:r>
                      <a:endParaRPr lang="en-IN" sz="1100">
                        <a:solidFill>
                          <a:schemeClr val="bg2">
                            <a:lumMod val="50000"/>
                          </a:schemeClr>
                        </a:solidFill>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tc>
                  <a:txBody>
                    <a:bodyPr/>
                    <a:lstStyle/>
                    <a:p>
                      <a:pPr algn="ctr">
                        <a:lnSpc>
                          <a:spcPct val="107000"/>
                        </a:lnSpc>
                        <a:spcAft>
                          <a:spcPts val="800"/>
                        </a:spcAft>
                      </a:pPr>
                      <a:r>
                        <a:rPr lang="en-IN" sz="1100" dirty="0">
                          <a:solidFill>
                            <a:schemeClr val="bg2">
                              <a:lumMod val="50000"/>
                            </a:schemeClr>
                          </a:solidFill>
                          <a:effectLst/>
                        </a:rPr>
                        <a:t>0.166388955</a:t>
                      </a:r>
                      <a:endParaRPr lang="en-IN" sz="1100" dirty="0">
                        <a:solidFill>
                          <a:schemeClr val="bg2">
                            <a:lumMod val="50000"/>
                          </a:schemeClr>
                        </a:solidFill>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extLst>
                  <a:ext uri="{0D108BD9-81ED-4DB2-BD59-A6C34878D82A}">
                    <a16:rowId xmlns:a16="http://schemas.microsoft.com/office/drawing/2014/main" val="2357759929"/>
                  </a:ext>
                </a:extLst>
              </a:tr>
              <a:tr h="303829">
                <a:tc>
                  <a:txBody>
                    <a:bodyPr/>
                    <a:lstStyle/>
                    <a:p>
                      <a:pPr algn="ctr">
                        <a:lnSpc>
                          <a:spcPct val="107000"/>
                        </a:lnSpc>
                        <a:spcAft>
                          <a:spcPts val="800"/>
                        </a:spcAft>
                      </a:pPr>
                      <a:r>
                        <a:rPr lang="en-IN" sz="1100" dirty="0">
                          <a:effectLst/>
                        </a:rPr>
                        <a:t>EPC f</a:t>
                      </a:r>
                      <a:endParaRPr lang="en-IN" sz="1100" dirty="0">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tc>
                  <a:txBody>
                    <a:bodyPr/>
                    <a:lstStyle/>
                    <a:p>
                      <a:pPr algn="ctr">
                        <a:lnSpc>
                          <a:spcPct val="107000"/>
                        </a:lnSpc>
                        <a:spcAft>
                          <a:spcPts val="800"/>
                        </a:spcAft>
                      </a:pPr>
                      <a:r>
                        <a:rPr lang="en-IN" sz="1100">
                          <a:solidFill>
                            <a:schemeClr val="bg2">
                              <a:lumMod val="50000"/>
                            </a:schemeClr>
                          </a:solidFill>
                          <a:effectLst/>
                        </a:rPr>
                        <a:t>162</a:t>
                      </a:r>
                      <a:endParaRPr lang="en-IN" sz="1100">
                        <a:solidFill>
                          <a:schemeClr val="bg2">
                            <a:lumMod val="50000"/>
                          </a:schemeClr>
                        </a:solidFill>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tc>
                  <a:txBody>
                    <a:bodyPr/>
                    <a:lstStyle/>
                    <a:p>
                      <a:pPr algn="ctr">
                        <a:lnSpc>
                          <a:spcPct val="107000"/>
                        </a:lnSpc>
                        <a:spcAft>
                          <a:spcPts val="800"/>
                        </a:spcAft>
                      </a:pPr>
                      <a:r>
                        <a:rPr lang="en-IN" sz="1100" dirty="0">
                          <a:solidFill>
                            <a:schemeClr val="bg2">
                              <a:lumMod val="50000"/>
                            </a:schemeClr>
                          </a:solidFill>
                          <a:effectLst/>
                        </a:rPr>
                        <a:t>0.038562247</a:t>
                      </a:r>
                      <a:endParaRPr lang="en-IN" sz="1100" dirty="0">
                        <a:solidFill>
                          <a:schemeClr val="bg2">
                            <a:lumMod val="50000"/>
                          </a:schemeClr>
                        </a:solidFill>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extLst>
                  <a:ext uri="{0D108BD9-81ED-4DB2-BD59-A6C34878D82A}">
                    <a16:rowId xmlns:a16="http://schemas.microsoft.com/office/drawing/2014/main" val="3215454014"/>
                  </a:ext>
                </a:extLst>
              </a:tr>
              <a:tr h="303829">
                <a:tc>
                  <a:txBody>
                    <a:bodyPr/>
                    <a:lstStyle/>
                    <a:p>
                      <a:pPr algn="ctr">
                        <a:lnSpc>
                          <a:spcPct val="107000"/>
                        </a:lnSpc>
                        <a:spcAft>
                          <a:spcPts val="800"/>
                        </a:spcAft>
                      </a:pPr>
                      <a:r>
                        <a:rPr lang="en-IN" sz="1100" dirty="0">
                          <a:effectLst/>
                        </a:rPr>
                        <a:t>EPC g</a:t>
                      </a:r>
                      <a:endParaRPr lang="en-IN" sz="1100" dirty="0">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tc>
                  <a:txBody>
                    <a:bodyPr/>
                    <a:lstStyle/>
                    <a:p>
                      <a:pPr algn="ctr">
                        <a:lnSpc>
                          <a:spcPct val="107000"/>
                        </a:lnSpc>
                        <a:spcAft>
                          <a:spcPts val="800"/>
                        </a:spcAft>
                      </a:pPr>
                      <a:r>
                        <a:rPr lang="en-IN" sz="1100">
                          <a:solidFill>
                            <a:schemeClr val="bg2">
                              <a:lumMod val="50000"/>
                            </a:schemeClr>
                          </a:solidFill>
                          <a:effectLst/>
                        </a:rPr>
                        <a:t>39</a:t>
                      </a:r>
                      <a:endParaRPr lang="en-IN" sz="1100">
                        <a:solidFill>
                          <a:schemeClr val="bg2">
                            <a:lumMod val="50000"/>
                          </a:schemeClr>
                        </a:solidFill>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tc>
                  <a:txBody>
                    <a:bodyPr/>
                    <a:lstStyle/>
                    <a:p>
                      <a:pPr algn="ctr">
                        <a:lnSpc>
                          <a:spcPct val="107000"/>
                        </a:lnSpc>
                        <a:spcAft>
                          <a:spcPts val="800"/>
                        </a:spcAft>
                      </a:pPr>
                      <a:r>
                        <a:rPr lang="en-IN" sz="1100" dirty="0">
                          <a:solidFill>
                            <a:schemeClr val="bg2">
                              <a:lumMod val="50000"/>
                            </a:schemeClr>
                          </a:solidFill>
                          <a:effectLst/>
                        </a:rPr>
                        <a:t>0.009283504</a:t>
                      </a:r>
                      <a:endParaRPr lang="en-IN" sz="1100" dirty="0">
                        <a:solidFill>
                          <a:schemeClr val="bg2">
                            <a:lumMod val="50000"/>
                          </a:schemeClr>
                        </a:solidFill>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extLst>
                  <a:ext uri="{0D108BD9-81ED-4DB2-BD59-A6C34878D82A}">
                    <a16:rowId xmlns:a16="http://schemas.microsoft.com/office/drawing/2014/main" val="768222596"/>
                  </a:ext>
                </a:extLst>
              </a:tr>
            </a:tbl>
          </a:graphicData>
        </a:graphic>
      </p:graphicFrame>
    </p:spTree>
    <p:extLst>
      <p:ext uri="{BB962C8B-B14F-4D97-AF65-F5344CB8AC3E}">
        <p14:creationId xmlns:p14="http://schemas.microsoft.com/office/powerpoint/2010/main" val="18076100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88CF77A-2220-42A1-8F2C-36FA4674E2A3}"/>
              </a:ext>
            </a:extLst>
          </p:cNvPr>
          <p:cNvSpPr>
            <a:spLocks noGrp="1"/>
          </p:cNvSpPr>
          <p:nvPr>
            <p:ph type="title"/>
          </p:nvPr>
        </p:nvSpPr>
        <p:spPr>
          <a:xfrm>
            <a:off x="551563" y="2208835"/>
            <a:ext cx="2106576" cy="471158"/>
          </a:xfrm>
        </p:spPr>
        <p:txBody>
          <a:bodyPr/>
          <a:lstStyle/>
          <a:p>
            <a:r>
              <a:rPr lang="en-US" dirty="0"/>
              <a:t>ENGLAND</a:t>
            </a:r>
            <a:endParaRPr lang="en-IN" dirty="0"/>
          </a:p>
        </p:txBody>
      </p:sp>
      <p:sp>
        <p:nvSpPr>
          <p:cNvPr id="3" name="Slide Number Placeholder 2">
            <a:extLst>
              <a:ext uri="{FF2B5EF4-FFF2-40B4-BE49-F238E27FC236}">
                <a16:creationId xmlns:a16="http://schemas.microsoft.com/office/drawing/2014/main" id="{83A35C58-53D9-4154-BADD-F4C9E840A1E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17</a:t>
            </a:fld>
            <a:endParaRPr lang="en" dirty="0"/>
          </a:p>
        </p:txBody>
      </p:sp>
      <p:sp>
        <p:nvSpPr>
          <p:cNvPr id="7" name="Freeform: Shape 6">
            <a:extLst>
              <a:ext uri="{FF2B5EF4-FFF2-40B4-BE49-F238E27FC236}">
                <a16:creationId xmlns:a16="http://schemas.microsoft.com/office/drawing/2014/main" id="{D7F51091-F7EF-4021-8969-FD54C029DD9F}"/>
              </a:ext>
            </a:extLst>
          </p:cNvPr>
          <p:cNvSpPr/>
          <p:nvPr/>
        </p:nvSpPr>
        <p:spPr>
          <a:xfrm>
            <a:off x="4408389" y="217754"/>
            <a:ext cx="823576" cy="1094510"/>
          </a:xfrm>
          <a:custGeom>
            <a:avLst/>
            <a:gdLst>
              <a:gd name="connsiteX0" fmla="*/ 293641 w 632522"/>
              <a:gd name="connsiteY0" fmla="*/ 68151 h 788759"/>
              <a:gd name="connsiteX1" fmla="*/ 293835 w 632522"/>
              <a:gd name="connsiteY1" fmla="*/ 68669 h 788759"/>
              <a:gd name="connsiteX2" fmla="*/ 295518 w 632522"/>
              <a:gd name="connsiteY2" fmla="*/ 68669 h 788759"/>
              <a:gd name="connsiteX3" fmla="*/ 296230 w 632522"/>
              <a:gd name="connsiteY3" fmla="*/ 67504 h 788759"/>
              <a:gd name="connsiteX4" fmla="*/ 296942 w 632522"/>
              <a:gd name="connsiteY4" fmla="*/ 67375 h 788759"/>
              <a:gd name="connsiteX5" fmla="*/ 296554 w 632522"/>
              <a:gd name="connsiteY5" fmla="*/ 69316 h 788759"/>
              <a:gd name="connsiteX6" fmla="*/ 298431 w 632522"/>
              <a:gd name="connsiteY6" fmla="*/ 70158 h 788759"/>
              <a:gd name="connsiteX7" fmla="*/ 299143 w 632522"/>
              <a:gd name="connsiteY7" fmla="*/ 70158 h 788759"/>
              <a:gd name="connsiteX8" fmla="*/ 300243 w 632522"/>
              <a:gd name="connsiteY8" fmla="*/ 69316 h 788759"/>
              <a:gd name="connsiteX9" fmla="*/ 301926 w 632522"/>
              <a:gd name="connsiteY9" fmla="*/ 69316 h 788759"/>
              <a:gd name="connsiteX10" fmla="*/ 302120 w 632522"/>
              <a:gd name="connsiteY10" fmla="*/ 69964 h 788759"/>
              <a:gd name="connsiteX11" fmla="*/ 300825 w 632522"/>
              <a:gd name="connsiteY11" fmla="*/ 72099 h 788759"/>
              <a:gd name="connsiteX12" fmla="*/ 300631 w 632522"/>
              <a:gd name="connsiteY12" fmla="*/ 74041 h 788759"/>
              <a:gd name="connsiteX13" fmla="*/ 300243 w 632522"/>
              <a:gd name="connsiteY13" fmla="*/ 74559 h 788759"/>
              <a:gd name="connsiteX14" fmla="*/ 300437 w 632522"/>
              <a:gd name="connsiteY14" fmla="*/ 78766 h 788759"/>
              <a:gd name="connsiteX15" fmla="*/ 301343 w 632522"/>
              <a:gd name="connsiteY15" fmla="*/ 80060 h 788759"/>
              <a:gd name="connsiteX16" fmla="*/ 301149 w 632522"/>
              <a:gd name="connsiteY16" fmla="*/ 80578 h 788759"/>
              <a:gd name="connsiteX17" fmla="*/ 298560 w 632522"/>
              <a:gd name="connsiteY17" fmla="*/ 79736 h 788759"/>
              <a:gd name="connsiteX18" fmla="*/ 296683 w 632522"/>
              <a:gd name="connsiteY18" fmla="*/ 79736 h 788759"/>
              <a:gd name="connsiteX19" fmla="*/ 295971 w 632522"/>
              <a:gd name="connsiteY19" fmla="*/ 79089 h 788759"/>
              <a:gd name="connsiteX20" fmla="*/ 295065 w 632522"/>
              <a:gd name="connsiteY20" fmla="*/ 79284 h 788759"/>
              <a:gd name="connsiteX21" fmla="*/ 295259 w 632522"/>
              <a:gd name="connsiteY21" fmla="*/ 80125 h 788759"/>
              <a:gd name="connsiteX22" fmla="*/ 292864 w 632522"/>
              <a:gd name="connsiteY22" fmla="*/ 80319 h 788759"/>
              <a:gd name="connsiteX23" fmla="*/ 291376 w 632522"/>
              <a:gd name="connsiteY23" fmla="*/ 78701 h 788759"/>
              <a:gd name="connsiteX24" fmla="*/ 291376 w 632522"/>
              <a:gd name="connsiteY24" fmla="*/ 74494 h 788759"/>
              <a:gd name="connsiteX25" fmla="*/ 290276 w 632522"/>
              <a:gd name="connsiteY25" fmla="*/ 73006 h 788759"/>
              <a:gd name="connsiteX26" fmla="*/ 288981 w 632522"/>
              <a:gd name="connsiteY26" fmla="*/ 72812 h 788759"/>
              <a:gd name="connsiteX27" fmla="*/ 287105 w 632522"/>
              <a:gd name="connsiteY27" fmla="*/ 71646 h 788759"/>
              <a:gd name="connsiteX28" fmla="*/ 283221 w 632522"/>
              <a:gd name="connsiteY28" fmla="*/ 71646 h 788759"/>
              <a:gd name="connsiteX29" fmla="*/ 281409 w 632522"/>
              <a:gd name="connsiteY29" fmla="*/ 72812 h 788759"/>
              <a:gd name="connsiteX30" fmla="*/ 280697 w 632522"/>
              <a:gd name="connsiteY30" fmla="*/ 74624 h 788759"/>
              <a:gd name="connsiteX31" fmla="*/ 278496 w 632522"/>
              <a:gd name="connsiteY31" fmla="*/ 74818 h 788759"/>
              <a:gd name="connsiteX32" fmla="*/ 276296 w 632522"/>
              <a:gd name="connsiteY32" fmla="*/ 73200 h 788759"/>
              <a:gd name="connsiteX33" fmla="*/ 275390 w 632522"/>
              <a:gd name="connsiteY33" fmla="*/ 70611 h 788759"/>
              <a:gd name="connsiteX34" fmla="*/ 275778 w 632522"/>
              <a:gd name="connsiteY34" fmla="*/ 68669 h 788759"/>
              <a:gd name="connsiteX35" fmla="*/ 276490 w 632522"/>
              <a:gd name="connsiteY35" fmla="*/ 68151 h 788759"/>
              <a:gd name="connsiteX36" fmla="*/ 278885 w 632522"/>
              <a:gd name="connsiteY36" fmla="*/ 68151 h 788759"/>
              <a:gd name="connsiteX37" fmla="*/ 280891 w 632522"/>
              <a:gd name="connsiteY37" fmla="*/ 68799 h 788759"/>
              <a:gd name="connsiteX38" fmla="*/ 282574 w 632522"/>
              <a:gd name="connsiteY38" fmla="*/ 69964 h 788759"/>
              <a:gd name="connsiteX39" fmla="*/ 284774 w 632522"/>
              <a:gd name="connsiteY39" fmla="*/ 70481 h 788759"/>
              <a:gd name="connsiteX40" fmla="*/ 289758 w 632522"/>
              <a:gd name="connsiteY40" fmla="*/ 70158 h 788759"/>
              <a:gd name="connsiteX41" fmla="*/ 290664 w 632522"/>
              <a:gd name="connsiteY41" fmla="*/ 69187 h 788759"/>
              <a:gd name="connsiteX42" fmla="*/ 290664 w 632522"/>
              <a:gd name="connsiteY42" fmla="*/ 68669 h 788759"/>
              <a:gd name="connsiteX43" fmla="*/ 292153 w 632522"/>
              <a:gd name="connsiteY43" fmla="*/ 68151 h 788759"/>
              <a:gd name="connsiteX44" fmla="*/ 293059 w 632522"/>
              <a:gd name="connsiteY44" fmla="*/ 67181 h 788759"/>
              <a:gd name="connsiteX45" fmla="*/ 294353 w 632522"/>
              <a:gd name="connsiteY45" fmla="*/ 67181 h 788759"/>
              <a:gd name="connsiteX46" fmla="*/ 293641 w 632522"/>
              <a:gd name="connsiteY46" fmla="*/ 68151 h 788759"/>
              <a:gd name="connsiteX47" fmla="*/ 217399 w 632522"/>
              <a:gd name="connsiteY47" fmla="*/ 0 h 788759"/>
              <a:gd name="connsiteX48" fmla="*/ 218111 w 632522"/>
              <a:gd name="connsiteY48" fmla="*/ 712 h 788759"/>
              <a:gd name="connsiteX49" fmla="*/ 218824 w 632522"/>
              <a:gd name="connsiteY49" fmla="*/ 712 h 788759"/>
              <a:gd name="connsiteX50" fmla="*/ 220118 w 632522"/>
              <a:gd name="connsiteY50" fmla="*/ 1553 h 788759"/>
              <a:gd name="connsiteX51" fmla="*/ 220830 w 632522"/>
              <a:gd name="connsiteY51" fmla="*/ 3365 h 788759"/>
              <a:gd name="connsiteX52" fmla="*/ 222642 w 632522"/>
              <a:gd name="connsiteY52" fmla="*/ 5501 h 788759"/>
              <a:gd name="connsiteX53" fmla="*/ 222836 w 632522"/>
              <a:gd name="connsiteY53" fmla="*/ 7119 h 788759"/>
              <a:gd name="connsiteX54" fmla="*/ 223548 w 632522"/>
              <a:gd name="connsiteY54" fmla="*/ 7766 h 788759"/>
              <a:gd name="connsiteX55" fmla="*/ 225554 w 632522"/>
              <a:gd name="connsiteY55" fmla="*/ 8414 h 788759"/>
              <a:gd name="connsiteX56" fmla="*/ 225554 w 632522"/>
              <a:gd name="connsiteY56" fmla="*/ 9579 h 788759"/>
              <a:gd name="connsiteX57" fmla="*/ 227043 w 632522"/>
              <a:gd name="connsiteY57" fmla="*/ 10550 h 788759"/>
              <a:gd name="connsiteX58" fmla="*/ 227043 w 632522"/>
              <a:gd name="connsiteY58" fmla="*/ 13333 h 788759"/>
              <a:gd name="connsiteX59" fmla="*/ 229049 w 632522"/>
              <a:gd name="connsiteY59" fmla="*/ 14498 h 788759"/>
              <a:gd name="connsiteX60" fmla="*/ 229049 w 632522"/>
              <a:gd name="connsiteY60" fmla="*/ 15662 h 788759"/>
              <a:gd name="connsiteX61" fmla="*/ 228467 w 632522"/>
              <a:gd name="connsiteY61" fmla="*/ 15986 h 788759"/>
              <a:gd name="connsiteX62" fmla="*/ 228467 w 632522"/>
              <a:gd name="connsiteY62" fmla="*/ 16827 h 788759"/>
              <a:gd name="connsiteX63" fmla="*/ 229761 w 632522"/>
              <a:gd name="connsiteY63" fmla="*/ 17798 h 788759"/>
              <a:gd name="connsiteX64" fmla="*/ 229567 w 632522"/>
              <a:gd name="connsiteY64" fmla="*/ 19416 h 788759"/>
              <a:gd name="connsiteX65" fmla="*/ 230667 w 632522"/>
              <a:gd name="connsiteY65" fmla="*/ 20711 h 788759"/>
              <a:gd name="connsiteX66" fmla="*/ 230667 w 632522"/>
              <a:gd name="connsiteY66" fmla="*/ 21552 h 788759"/>
              <a:gd name="connsiteX67" fmla="*/ 230150 w 632522"/>
              <a:gd name="connsiteY67" fmla="*/ 22199 h 788759"/>
              <a:gd name="connsiteX68" fmla="*/ 228273 w 632522"/>
              <a:gd name="connsiteY68" fmla="*/ 22199 h 788759"/>
              <a:gd name="connsiteX69" fmla="*/ 226978 w 632522"/>
              <a:gd name="connsiteY69" fmla="*/ 23041 h 788759"/>
              <a:gd name="connsiteX70" fmla="*/ 225490 w 632522"/>
              <a:gd name="connsiteY70" fmla="*/ 23364 h 788759"/>
              <a:gd name="connsiteX71" fmla="*/ 225490 w 632522"/>
              <a:gd name="connsiteY71" fmla="*/ 24659 h 788759"/>
              <a:gd name="connsiteX72" fmla="*/ 226396 w 632522"/>
              <a:gd name="connsiteY72" fmla="*/ 25500 h 788759"/>
              <a:gd name="connsiteX73" fmla="*/ 227496 w 632522"/>
              <a:gd name="connsiteY73" fmla="*/ 25500 h 788759"/>
              <a:gd name="connsiteX74" fmla="*/ 227690 w 632522"/>
              <a:gd name="connsiteY74" fmla="*/ 25824 h 788759"/>
              <a:gd name="connsiteX75" fmla="*/ 228596 w 632522"/>
              <a:gd name="connsiteY75" fmla="*/ 25824 h 788759"/>
              <a:gd name="connsiteX76" fmla="*/ 229179 w 632522"/>
              <a:gd name="connsiteY76" fmla="*/ 25306 h 788759"/>
              <a:gd name="connsiteX77" fmla="*/ 229697 w 632522"/>
              <a:gd name="connsiteY77" fmla="*/ 25500 h 788759"/>
              <a:gd name="connsiteX78" fmla="*/ 230797 w 632522"/>
              <a:gd name="connsiteY78" fmla="*/ 28930 h 788759"/>
              <a:gd name="connsiteX79" fmla="*/ 233580 w 632522"/>
              <a:gd name="connsiteY79" fmla="*/ 32166 h 788759"/>
              <a:gd name="connsiteX80" fmla="*/ 235068 w 632522"/>
              <a:gd name="connsiteY80" fmla="*/ 33331 h 788759"/>
              <a:gd name="connsiteX81" fmla="*/ 235586 w 632522"/>
              <a:gd name="connsiteY81" fmla="*/ 34496 h 788759"/>
              <a:gd name="connsiteX82" fmla="*/ 236169 w 632522"/>
              <a:gd name="connsiteY82" fmla="*/ 34691 h 788759"/>
              <a:gd name="connsiteX83" fmla="*/ 236881 w 632522"/>
              <a:gd name="connsiteY83" fmla="*/ 36956 h 788759"/>
              <a:gd name="connsiteX84" fmla="*/ 239469 w 632522"/>
              <a:gd name="connsiteY84" fmla="*/ 38768 h 788759"/>
              <a:gd name="connsiteX85" fmla="*/ 240052 w 632522"/>
              <a:gd name="connsiteY85" fmla="*/ 41357 h 788759"/>
              <a:gd name="connsiteX86" fmla="*/ 241152 w 632522"/>
              <a:gd name="connsiteY86" fmla="*/ 42846 h 788759"/>
              <a:gd name="connsiteX87" fmla="*/ 244129 w 632522"/>
              <a:gd name="connsiteY87" fmla="*/ 45111 h 788759"/>
              <a:gd name="connsiteX88" fmla="*/ 245036 w 632522"/>
              <a:gd name="connsiteY88" fmla="*/ 46729 h 788759"/>
              <a:gd name="connsiteX89" fmla="*/ 248919 w 632522"/>
              <a:gd name="connsiteY89" fmla="*/ 50806 h 788759"/>
              <a:gd name="connsiteX90" fmla="*/ 253320 w 632522"/>
              <a:gd name="connsiteY90" fmla="*/ 53719 h 788759"/>
              <a:gd name="connsiteX91" fmla="*/ 254226 w 632522"/>
              <a:gd name="connsiteY91" fmla="*/ 54884 h 788759"/>
              <a:gd name="connsiteX92" fmla="*/ 254744 w 632522"/>
              <a:gd name="connsiteY92" fmla="*/ 56696 h 788759"/>
              <a:gd name="connsiteX93" fmla="*/ 256427 w 632522"/>
              <a:gd name="connsiteY93" fmla="*/ 58314 h 788759"/>
              <a:gd name="connsiteX94" fmla="*/ 259015 w 632522"/>
              <a:gd name="connsiteY94" fmla="*/ 59155 h 788759"/>
              <a:gd name="connsiteX95" fmla="*/ 261604 w 632522"/>
              <a:gd name="connsiteY95" fmla="*/ 61421 h 788759"/>
              <a:gd name="connsiteX96" fmla="*/ 263287 w 632522"/>
              <a:gd name="connsiteY96" fmla="*/ 62068 h 788759"/>
              <a:gd name="connsiteX97" fmla="*/ 263805 w 632522"/>
              <a:gd name="connsiteY97" fmla="*/ 62909 h 788759"/>
              <a:gd name="connsiteX98" fmla="*/ 264517 w 632522"/>
              <a:gd name="connsiteY98" fmla="*/ 63233 h 788759"/>
              <a:gd name="connsiteX99" fmla="*/ 266911 w 632522"/>
              <a:gd name="connsiteY99" fmla="*/ 67310 h 788759"/>
              <a:gd name="connsiteX100" fmla="*/ 267623 w 632522"/>
              <a:gd name="connsiteY100" fmla="*/ 67957 h 788759"/>
              <a:gd name="connsiteX101" fmla="*/ 269306 w 632522"/>
              <a:gd name="connsiteY101" fmla="*/ 71194 h 788759"/>
              <a:gd name="connsiteX102" fmla="*/ 270018 w 632522"/>
              <a:gd name="connsiteY102" fmla="*/ 76242 h 788759"/>
              <a:gd name="connsiteX103" fmla="*/ 272607 w 632522"/>
              <a:gd name="connsiteY103" fmla="*/ 80643 h 788759"/>
              <a:gd name="connsiteX104" fmla="*/ 272801 w 632522"/>
              <a:gd name="connsiteY104" fmla="*/ 83102 h 788759"/>
              <a:gd name="connsiteX105" fmla="*/ 273513 w 632522"/>
              <a:gd name="connsiteY105" fmla="*/ 85562 h 788759"/>
              <a:gd name="connsiteX106" fmla="*/ 274419 w 632522"/>
              <a:gd name="connsiteY106" fmla="*/ 87180 h 788759"/>
              <a:gd name="connsiteX107" fmla="*/ 275907 w 632522"/>
              <a:gd name="connsiteY107" fmla="*/ 88668 h 788759"/>
              <a:gd name="connsiteX108" fmla="*/ 277914 w 632522"/>
              <a:gd name="connsiteY108" fmla="*/ 89509 h 788759"/>
              <a:gd name="connsiteX109" fmla="*/ 279920 w 632522"/>
              <a:gd name="connsiteY109" fmla="*/ 93263 h 788759"/>
              <a:gd name="connsiteX110" fmla="*/ 279532 w 632522"/>
              <a:gd name="connsiteY110" fmla="*/ 93910 h 788759"/>
              <a:gd name="connsiteX111" fmla="*/ 279726 w 632522"/>
              <a:gd name="connsiteY111" fmla="*/ 95076 h 788759"/>
              <a:gd name="connsiteX112" fmla="*/ 280826 w 632522"/>
              <a:gd name="connsiteY112" fmla="*/ 95205 h 788759"/>
              <a:gd name="connsiteX113" fmla="*/ 283027 w 632522"/>
              <a:gd name="connsiteY113" fmla="*/ 97147 h 788759"/>
              <a:gd name="connsiteX114" fmla="*/ 287105 w 632522"/>
              <a:gd name="connsiteY114" fmla="*/ 98635 h 788759"/>
              <a:gd name="connsiteX115" fmla="*/ 288917 w 632522"/>
              <a:gd name="connsiteY115" fmla="*/ 99930 h 788759"/>
              <a:gd name="connsiteX116" fmla="*/ 290794 w 632522"/>
              <a:gd name="connsiteY116" fmla="*/ 99930 h 788759"/>
              <a:gd name="connsiteX117" fmla="*/ 293188 w 632522"/>
              <a:gd name="connsiteY117" fmla="*/ 97664 h 788759"/>
              <a:gd name="connsiteX118" fmla="*/ 295777 w 632522"/>
              <a:gd name="connsiteY118" fmla="*/ 90674 h 788759"/>
              <a:gd name="connsiteX119" fmla="*/ 296165 w 632522"/>
              <a:gd name="connsiteY119" fmla="*/ 90027 h 788759"/>
              <a:gd name="connsiteX120" fmla="*/ 296748 w 632522"/>
              <a:gd name="connsiteY120" fmla="*/ 89833 h 788759"/>
              <a:gd name="connsiteX121" fmla="*/ 296554 w 632522"/>
              <a:gd name="connsiteY121" fmla="*/ 88215 h 788759"/>
              <a:gd name="connsiteX122" fmla="*/ 295453 w 632522"/>
              <a:gd name="connsiteY122" fmla="*/ 87050 h 788759"/>
              <a:gd name="connsiteX123" fmla="*/ 295971 w 632522"/>
              <a:gd name="connsiteY123" fmla="*/ 86079 h 788759"/>
              <a:gd name="connsiteX124" fmla="*/ 296683 w 632522"/>
              <a:gd name="connsiteY124" fmla="*/ 86079 h 788759"/>
              <a:gd name="connsiteX125" fmla="*/ 297395 w 632522"/>
              <a:gd name="connsiteY125" fmla="*/ 86921 h 788759"/>
              <a:gd name="connsiteX126" fmla="*/ 299401 w 632522"/>
              <a:gd name="connsiteY126" fmla="*/ 95723 h 788759"/>
              <a:gd name="connsiteX127" fmla="*/ 305291 w 632522"/>
              <a:gd name="connsiteY127" fmla="*/ 104331 h 788759"/>
              <a:gd name="connsiteX128" fmla="*/ 305097 w 632522"/>
              <a:gd name="connsiteY128" fmla="*/ 106466 h 788759"/>
              <a:gd name="connsiteX129" fmla="*/ 303220 w 632522"/>
              <a:gd name="connsiteY129" fmla="*/ 109702 h 788759"/>
              <a:gd name="connsiteX130" fmla="*/ 302120 w 632522"/>
              <a:gd name="connsiteY130" fmla="*/ 110544 h 788759"/>
              <a:gd name="connsiteX131" fmla="*/ 298819 w 632522"/>
              <a:gd name="connsiteY131" fmla="*/ 110415 h 788759"/>
              <a:gd name="connsiteX132" fmla="*/ 299013 w 632522"/>
              <a:gd name="connsiteY132" fmla="*/ 111062 h 788759"/>
              <a:gd name="connsiteX133" fmla="*/ 300114 w 632522"/>
              <a:gd name="connsiteY133" fmla="*/ 111256 h 788759"/>
              <a:gd name="connsiteX134" fmla="*/ 301019 w 632522"/>
              <a:gd name="connsiteY134" fmla="*/ 111903 h 788759"/>
              <a:gd name="connsiteX135" fmla="*/ 301602 w 632522"/>
              <a:gd name="connsiteY135" fmla="*/ 113521 h 788759"/>
              <a:gd name="connsiteX136" fmla="*/ 303802 w 632522"/>
              <a:gd name="connsiteY136" fmla="*/ 117081 h 788759"/>
              <a:gd name="connsiteX137" fmla="*/ 303608 w 632522"/>
              <a:gd name="connsiteY137" fmla="*/ 117922 h 788759"/>
              <a:gd name="connsiteX138" fmla="*/ 305485 w 632522"/>
              <a:gd name="connsiteY138" fmla="*/ 117404 h 788759"/>
              <a:gd name="connsiteX139" fmla="*/ 306974 w 632522"/>
              <a:gd name="connsiteY139" fmla="*/ 115463 h 788759"/>
              <a:gd name="connsiteX140" fmla="*/ 306974 w 632522"/>
              <a:gd name="connsiteY140" fmla="*/ 113845 h 788759"/>
              <a:gd name="connsiteX141" fmla="*/ 307362 w 632522"/>
              <a:gd name="connsiteY141" fmla="*/ 113327 h 788759"/>
              <a:gd name="connsiteX142" fmla="*/ 308074 w 632522"/>
              <a:gd name="connsiteY142" fmla="*/ 113003 h 788759"/>
              <a:gd name="connsiteX143" fmla="*/ 308786 w 632522"/>
              <a:gd name="connsiteY143" fmla="*/ 112033 h 788759"/>
              <a:gd name="connsiteX144" fmla="*/ 310081 w 632522"/>
              <a:gd name="connsiteY144" fmla="*/ 111709 h 788759"/>
              <a:gd name="connsiteX145" fmla="*/ 312475 w 632522"/>
              <a:gd name="connsiteY145" fmla="*/ 109250 h 788759"/>
              <a:gd name="connsiteX146" fmla="*/ 314288 w 632522"/>
              <a:gd name="connsiteY146" fmla="*/ 109120 h 788759"/>
              <a:gd name="connsiteX147" fmla="*/ 315582 w 632522"/>
              <a:gd name="connsiteY147" fmla="*/ 109962 h 788759"/>
              <a:gd name="connsiteX148" fmla="*/ 317459 w 632522"/>
              <a:gd name="connsiteY148" fmla="*/ 109832 h 788759"/>
              <a:gd name="connsiteX149" fmla="*/ 318171 w 632522"/>
              <a:gd name="connsiteY149" fmla="*/ 110350 h 788759"/>
              <a:gd name="connsiteX150" fmla="*/ 319271 w 632522"/>
              <a:gd name="connsiteY150" fmla="*/ 110350 h 788759"/>
              <a:gd name="connsiteX151" fmla="*/ 319659 w 632522"/>
              <a:gd name="connsiteY151" fmla="*/ 110673 h 788759"/>
              <a:gd name="connsiteX152" fmla="*/ 319854 w 632522"/>
              <a:gd name="connsiteY152" fmla="*/ 112809 h 788759"/>
              <a:gd name="connsiteX153" fmla="*/ 326455 w 632522"/>
              <a:gd name="connsiteY153" fmla="*/ 115269 h 788759"/>
              <a:gd name="connsiteX154" fmla="*/ 327944 w 632522"/>
              <a:gd name="connsiteY154" fmla="*/ 116369 h 788759"/>
              <a:gd name="connsiteX155" fmla="*/ 328850 w 632522"/>
              <a:gd name="connsiteY155" fmla="*/ 116563 h 788759"/>
              <a:gd name="connsiteX156" fmla="*/ 330338 w 632522"/>
              <a:gd name="connsiteY156" fmla="*/ 119152 h 788759"/>
              <a:gd name="connsiteX157" fmla="*/ 333121 w 632522"/>
              <a:gd name="connsiteY157" fmla="*/ 121741 h 788759"/>
              <a:gd name="connsiteX158" fmla="*/ 333315 w 632522"/>
              <a:gd name="connsiteY158" fmla="*/ 122712 h 788759"/>
              <a:gd name="connsiteX159" fmla="*/ 334998 w 632522"/>
              <a:gd name="connsiteY159" fmla="*/ 123683 h 788759"/>
              <a:gd name="connsiteX160" fmla="*/ 337781 w 632522"/>
              <a:gd name="connsiteY160" fmla="*/ 128537 h 788759"/>
              <a:gd name="connsiteX161" fmla="*/ 338882 w 632522"/>
              <a:gd name="connsiteY161" fmla="*/ 129184 h 788759"/>
              <a:gd name="connsiteX162" fmla="*/ 342765 w 632522"/>
              <a:gd name="connsiteY162" fmla="*/ 130155 h 788759"/>
              <a:gd name="connsiteX163" fmla="*/ 343283 w 632522"/>
              <a:gd name="connsiteY163" fmla="*/ 130802 h 788759"/>
              <a:gd name="connsiteX164" fmla="*/ 344383 w 632522"/>
              <a:gd name="connsiteY164" fmla="*/ 130996 h 788759"/>
              <a:gd name="connsiteX165" fmla="*/ 344577 w 632522"/>
              <a:gd name="connsiteY165" fmla="*/ 131643 h 788759"/>
              <a:gd name="connsiteX166" fmla="*/ 345289 w 632522"/>
              <a:gd name="connsiteY166" fmla="*/ 131643 h 788759"/>
              <a:gd name="connsiteX167" fmla="*/ 346777 w 632522"/>
              <a:gd name="connsiteY167" fmla="*/ 132808 h 788759"/>
              <a:gd name="connsiteX168" fmla="*/ 346777 w 632522"/>
              <a:gd name="connsiteY168" fmla="*/ 133650 h 788759"/>
              <a:gd name="connsiteX169" fmla="*/ 346389 w 632522"/>
              <a:gd name="connsiteY169" fmla="*/ 133973 h 788759"/>
              <a:gd name="connsiteX170" fmla="*/ 346001 w 632522"/>
              <a:gd name="connsiteY170" fmla="*/ 134297 h 788759"/>
              <a:gd name="connsiteX171" fmla="*/ 344706 w 632522"/>
              <a:gd name="connsiteY171" fmla="*/ 134297 h 788759"/>
              <a:gd name="connsiteX172" fmla="*/ 344318 w 632522"/>
              <a:gd name="connsiteY172" fmla="*/ 134944 h 788759"/>
              <a:gd name="connsiteX173" fmla="*/ 344706 w 632522"/>
              <a:gd name="connsiteY173" fmla="*/ 137533 h 788759"/>
              <a:gd name="connsiteX174" fmla="*/ 345807 w 632522"/>
              <a:gd name="connsiteY174" fmla="*/ 139992 h 788759"/>
              <a:gd name="connsiteX175" fmla="*/ 347813 w 632522"/>
              <a:gd name="connsiteY175" fmla="*/ 141934 h 788759"/>
              <a:gd name="connsiteX176" fmla="*/ 348719 w 632522"/>
              <a:gd name="connsiteY176" fmla="*/ 144393 h 788759"/>
              <a:gd name="connsiteX177" fmla="*/ 350208 w 632522"/>
              <a:gd name="connsiteY177" fmla="*/ 145688 h 788759"/>
              <a:gd name="connsiteX178" fmla="*/ 350596 w 632522"/>
              <a:gd name="connsiteY178" fmla="*/ 147306 h 788759"/>
              <a:gd name="connsiteX179" fmla="*/ 351696 w 632522"/>
              <a:gd name="connsiteY179" fmla="*/ 147759 h 788759"/>
              <a:gd name="connsiteX180" fmla="*/ 351696 w 632522"/>
              <a:gd name="connsiteY180" fmla="*/ 148406 h 788759"/>
              <a:gd name="connsiteX181" fmla="*/ 353573 w 632522"/>
              <a:gd name="connsiteY181" fmla="*/ 148406 h 788759"/>
              <a:gd name="connsiteX182" fmla="*/ 352085 w 632522"/>
              <a:gd name="connsiteY182" fmla="*/ 149701 h 788759"/>
              <a:gd name="connsiteX183" fmla="*/ 351179 w 632522"/>
              <a:gd name="connsiteY183" fmla="*/ 149701 h 788759"/>
              <a:gd name="connsiteX184" fmla="*/ 350596 w 632522"/>
              <a:gd name="connsiteY184" fmla="*/ 148730 h 788759"/>
              <a:gd name="connsiteX185" fmla="*/ 349690 w 632522"/>
              <a:gd name="connsiteY185" fmla="*/ 148730 h 788759"/>
              <a:gd name="connsiteX186" fmla="*/ 348978 w 632522"/>
              <a:gd name="connsiteY186" fmla="*/ 149248 h 788759"/>
              <a:gd name="connsiteX187" fmla="*/ 347684 w 632522"/>
              <a:gd name="connsiteY187" fmla="*/ 154296 h 788759"/>
              <a:gd name="connsiteX188" fmla="*/ 346777 w 632522"/>
              <a:gd name="connsiteY188" fmla="*/ 155461 h 788759"/>
              <a:gd name="connsiteX189" fmla="*/ 346777 w 632522"/>
              <a:gd name="connsiteY189" fmla="*/ 156626 h 788759"/>
              <a:gd name="connsiteX190" fmla="*/ 347878 w 632522"/>
              <a:gd name="connsiteY190" fmla="*/ 156820 h 788759"/>
              <a:gd name="connsiteX191" fmla="*/ 348266 w 632522"/>
              <a:gd name="connsiteY191" fmla="*/ 158114 h 788759"/>
              <a:gd name="connsiteX192" fmla="*/ 348849 w 632522"/>
              <a:gd name="connsiteY192" fmla="*/ 158632 h 788759"/>
              <a:gd name="connsiteX193" fmla="*/ 349043 w 632522"/>
              <a:gd name="connsiteY193" fmla="*/ 160121 h 788759"/>
              <a:gd name="connsiteX194" fmla="*/ 350143 w 632522"/>
              <a:gd name="connsiteY194" fmla="*/ 161221 h 788759"/>
              <a:gd name="connsiteX195" fmla="*/ 350531 w 632522"/>
              <a:gd name="connsiteY195" fmla="*/ 162192 h 788759"/>
              <a:gd name="connsiteX196" fmla="*/ 352538 w 632522"/>
              <a:gd name="connsiteY196" fmla="*/ 163486 h 788759"/>
              <a:gd name="connsiteX197" fmla="*/ 353638 w 632522"/>
              <a:gd name="connsiteY197" fmla="*/ 163486 h 788759"/>
              <a:gd name="connsiteX198" fmla="*/ 353056 w 632522"/>
              <a:gd name="connsiteY198" fmla="*/ 164457 h 788759"/>
              <a:gd name="connsiteX199" fmla="*/ 353250 w 632522"/>
              <a:gd name="connsiteY199" fmla="*/ 165751 h 788759"/>
              <a:gd name="connsiteX200" fmla="*/ 356227 w 632522"/>
              <a:gd name="connsiteY200" fmla="*/ 166269 h 788759"/>
              <a:gd name="connsiteX201" fmla="*/ 356421 w 632522"/>
              <a:gd name="connsiteY201" fmla="*/ 166787 h 788759"/>
              <a:gd name="connsiteX202" fmla="*/ 353832 w 632522"/>
              <a:gd name="connsiteY202" fmla="*/ 170541 h 788759"/>
              <a:gd name="connsiteX203" fmla="*/ 353832 w 632522"/>
              <a:gd name="connsiteY203" fmla="*/ 171835 h 788759"/>
              <a:gd name="connsiteX204" fmla="*/ 354544 w 632522"/>
              <a:gd name="connsiteY204" fmla="*/ 172935 h 788759"/>
              <a:gd name="connsiteX205" fmla="*/ 355127 w 632522"/>
              <a:gd name="connsiteY205" fmla="*/ 173130 h 788759"/>
              <a:gd name="connsiteX206" fmla="*/ 355127 w 632522"/>
              <a:gd name="connsiteY206" fmla="*/ 174942 h 788759"/>
              <a:gd name="connsiteX207" fmla="*/ 354415 w 632522"/>
              <a:gd name="connsiteY207" fmla="*/ 176754 h 788759"/>
              <a:gd name="connsiteX208" fmla="*/ 354415 w 632522"/>
              <a:gd name="connsiteY208" fmla="*/ 179214 h 788759"/>
              <a:gd name="connsiteX209" fmla="*/ 354803 w 632522"/>
              <a:gd name="connsiteY209" fmla="*/ 180184 h 788759"/>
              <a:gd name="connsiteX210" fmla="*/ 357004 w 632522"/>
              <a:gd name="connsiteY210" fmla="*/ 182320 h 788759"/>
              <a:gd name="connsiteX211" fmla="*/ 359398 w 632522"/>
              <a:gd name="connsiteY211" fmla="*/ 182320 h 788759"/>
              <a:gd name="connsiteX212" fmla="*/ 360887 w 632522"/>
              <a:gd name="connsiteY212" fmla="*/ 183938 h 788759"/>
              <a:gd name="connsiteX213" fmla="*/ 362181 w 632522"/>
              <a:gd name="connsiteY213" fmla="*/ 183938 h 788759"/>
              <a:gd name="connsiteX214" fmla="*/ 362570 w 632522"/>
              <a:gd name="connsiteY214" fmla="*/ 184585 h 788759"/>
              <a:gd name="connsiteX215" fmla="*/ 362570 w 632522"/>
              <a:gd name="connsiteY215" fmla="*/ 188016 h 788759"/>
              <a:gd name="connsiteX216" fmla="*/ 361987 w 632522"/>
              <a:gd name="connsiteY216" fmla="*/ 188339 h 788759"/>
              <a:gd name="connsiteX217" fmla="*/ 362699 w 632522"/>
              <a:gd name="connsiteY217" fmla="*/ 191446 h 788759"/>
              <a:gd name="connsiteX218" fmla="*/ 362311 w 632522"/>
              <a:gd name="connsiteY218" fmla="*/ 193582 h 788759"/>
              <a:gd name="connsiteX219" fmla="*/ 362505 w 632522"/>
              <a:gd name="connsiteY219" fmla="*/ 197465 h 788759"/>
              <a:gd name="connsiteX220" fmla="*/ 363411 w 632522"/>
              <a:gd name="connsiteY220" fmla="*/ 198759 h 788759"/>
              <a:gd name="connsiteX221" fmla="*/ 363799 w 632522"/>
              <a:gd name="connsiteY221" fmla="*/ 200183 h 788759"/>
              <a:gd name="connsiteX222" fmla="*/ 363799 w 632522"/>
              <a:gd name="connsiteY222" fmla="*/ 201801 h 788759"/>
              <a:gd name="connsiteX223" fmla="*/ 363087 w 632522"/>
              <a:gd name="connsiteY223" fmla="*/ 202125 h 788759"/>
              <a:gd name="connsiteX224" fmla="*/ 362893 w 632522"/>
              <a:gd name="connsiteY224" fmla="*/ 203419 h 788759"/>
              <a:gd name="connsiteX225" fmla="*/ 362505 w 632522"/>
              <a:gd name="connsiteY225" fmla="*/ 203743 h 788759"/>
              <a:gd name="connsiteX226" fmla="*/ 362505 w 632522"/>
              <a:gd name="connsiteY226" fmla="*/ 205231 h 788759"/>
              <a:gd name="connsiteX227" fmla="*/ 363799 w 632522"/>
              <a:gd name="connsiteY227" fmla="*/ 206720 h 788759"/>
              <a:gd name="connsiteX228" fmla="*/ 364317 w 632522"/>
              <a:gd name="connsiteY228" fmla="*/ 208985 h 788759"/>
              <a:gd name="connsiteX229" fmla="*/ 364123 w 632522"/>
              <a:gd name="connsiteY229" fmla="*/ 210280 h 788759"/>
              <a:gd name="connsiteX230" fmla="*/ 363023 w 632522"/>
              <a:gd name="connsiteY230" fmla="*/ 211768 h 788759"/>
              <a:gd name="connsiteX231" fmla="*/ 362829 w 632522"/>
              <a:gd name="connsiteY231" fmla="*/ 212868 h 788759"/>
              <a:gd name="connsiteX232" fmla="*/ 362311 w 632522"/>
              <a:gd name="connsiteY232" fmla="*/ 213516 h 788759"/>
              <a:gd name="connsiteX233" fmla="*/ 362311 w 632522"/>
              <a:gd name="connsiteY233" fmla="*/ 214681 h 788759"/>
              <a:gd name="connsiteX234" fmla="*/ 363994 w 632522"/>
              <a:gd name="connsiteY234" fmla="*/ 217593 h 788759"/>
              <a:gd name="connsiteX235" fmla="*/ 365094 w 632522"/>
              <a:gd name="connsiteY235" fmla="*/ 217917 h 788759"/>
              <a:gd name="connsiteX236" fmla="*/ 366906 w 632522"/>
              <a:gd name="connsiteY236" fmla="*/ 219341 h 788759"/>
              <a:gd name="connsiteX237" fmla="*/ 367100 w 632522"/>
              <a:gd name="connsiteY237" fmla="*/ 221930 h 788759"/>
              <a:gd name="connsiteX238" fmla="*/ 366517 w 632522"/>
              <a:gd name="connsiteY238" fmla="*/ 223095 h 788759"/>
              <a:gd name="connsiteX239" fmla="*/ 366323 w 632522"/>
              <a:gd name="connsiteY239" fmla="*/ 225360 h 788759"/>
              <a:gd name="connsiteX240" fmla="*/ 365935 w 632522"/>
              <a:gd name="connsiteY240" fmla="*/ 226460 h 788759"/>
              <a:gd name="connsiteX241" fmla="*/ 365547 w 632522"/>
              <a:gd name="connsiteY241" fmla="*/ 226654 h 788759"/>
              <a:gd name="connsiteX242" fmla="*/ 365741 w 632522"/>
              <a:gd name="connsiteY242" fmla="*/ 229114 h 788759"/>
              <a:gd name="connsiteX243" fmla="*/ 366647 w 632522"/>
              <a:gd name="connsiteY243" fmla="*/ 231379 h 788759"/>
              <a:gd name="connsiteX244" fmla="*/ 366647 w 632522"/>
              <a:gd name="connsiteY244" fmla="*/ 233515 h 788759"/>
              <a:gd name="connsiteX245" fmla="*/ 365741 w 632522"/>
              <a:gd name="connsiteY245" fmla="*/ 234356 h 788759"/>
              <a:gd name="connsiteX246" fmla="*/ 364252 w 632522"/>
              <a:gd name="connsiteY246" fmla="*/ 234162 h 788759"/>
              <a:gd name="connsiteX247" fmla="*/ 362764 w 632522"/>
              <a:gd name="connsiteY247" fmla="*/ 235133 h 788759"/>
              <a:gd name="connsiteX248" fmla="*/ 361469 w 632522"/>
              <a:gd name="connsiteY248" fmla="*/ 237722 h 788759"/>
              <a:gd name="connsiteX249" fmla="*/ 360563 w 632522"/>
              <a:gd name="connsiteY249" fmla="*/ 241281 h 788759"/>
              <a:gd name="connsiteX250" fmla="*/ 359075 w 632522"/>
              <a:gd name="connsiteY250" fmla="*/ 241799 h 788759"/>
              <a:gd name="connsiteX251" fmla="*/ 357392 w 632522"/>
              <a:gd name="connsiteY251" fmla="*/ 243288 h 788759"/>
              <a:gd name="connsiteX252" fmla="*/ 356292 w 632522"/>
              <a:gd name="connsiteY252" fmla="*/ 244712 h 788759"/>
              <a:gd name="connsiteX253" fmla="*/ 356486 w 632522"/>
              <a:gd name="connsiteY253" fmla="*/ 245812 h 788759"/>
              <a:gd name="connsiteX254" fmla="*/ 355903 w 632522"/>
              <a:gd name="connsiteY254" fmla="*/ 246330 h 788759"/>
              <a:gd name="connsiteX255" fmla="*/ 355191 w 632522"/>
              <a:gd name="connsiteY255" fmla="*/ 246330 h 788759"/>
              <a:gd name="connsiteX256" fmla="*/ 354479 w 632522"/>
              <a:gd name="connsiteY256" fmla="*/ 245488 h 788759"/>
              <a:gd name="connsiteX257" fmla="*/ 352667 w 632522"/>
              <a:gd name="connsiteY257" fmla="*/ 244517 h 788759"/>
              <a:gd name="connsiteX258" fmla="*/ 353961 w 632522"/>
              <a:gd name="connsiteY258" fmla="*/ 243870 h 788759"/>
              <a:gd name="connsiteX259" fmla="*/ 353768 w 632522"/>
              <a:gd name="connsiteY259" fmla="*/ 243352 h 788759"/>
              <a:gd name="connsiteX260" fmla="*/ 352085 w 632522"/>
              <a:gd name="connsiteY260" fmla="*/ 243547 h 788759"/>
              <a:gd name="connsiteX261" fmla="*/ 351891 w 632522"/>
              <a:gd name="connsiteY261" fmla="*/ 244388 h 788759"/>
              <a:gd name="connsiteX262" fmla="*/ 352797 w 632522"/>
              <a:gd name="connsiteY262" fmla="*/ 245359 h 788759"/>
              <a:gd name="connsiteX263" fmla="*/ 353703 w 632522"/>
              <a:gd name="connsiteY263" fmla="*/ 245682 h 788759"/>
              <a:gd name="connsiteX264" fmla="*/ 353703 w 632522"/>
              <a:gd name="connsiteY264" fmla="*/ 246783 h 788759"/>
              <a:gd name="connsiteX265" fmla="*/ 354803 w 632522"/>
              <a:gd name="connsiteY265" fmla="*/ 249242 h 788759"/>
              <a:gd name="connsiteX266" fmla="*/ 355321 w 632522"/>
              <a:gd name="connsiteY266" fmla="*/ 248918 h 788759"/>
              <a:gd name="connsiteX267" fmla="*/ 355127 w 632522"/>
              <a:gd name="connsiteY267" fmla="*/ 246653 h 788759"/>
              <a:gd name="connsiteX268" fmla="*/ 356615 w 632522"/>
              <a:gd name="connsiteY268" fmla="*/ 246524 h 788759"/>
              <a:gd name="connsiteX269" fmla="*/ 357004 w 632522"/>
              <a:gd name="connsiteY269" fmla="*/ 250407 h 788759"/>
              <a:gd name="connsiteX270" fmla="*/ 357392 w 632522"/>
              <a:gd name="connsiteY270" fmla="*/ 250925 h 788759"/>
              <a:gd name="connsiteX271" fmla="*/ 357392 w 632522"/>
              <a:gd name="connsiteY271" fmla="*/ 252219 h 788759"/>
              <a:gd name="connsiteX272" fmla="*/ 357780 w 632522"/>
              <a:gd name="connsiteY272" fmla="*/ 252543 h 788759"/>
              <a:gd name="connsiteX273" fmla="*/ 357975 w 632522"/>
              <a:gd name="connsiteY273" fmla="*/ 255455 h 788759"/>
              <a:gd name="connsiteX274" fmla="*/ 359075 w 632522"/>
              <a:gd name="connsiteY274" fmla="*/ 259015 h 788759"/>
              <a:gd name="connsiteX275" fmla="*/ 359269 w 632522"/>
              <a:gd name="connsiteY275" fmla="*/ 260956 h 788759"/>
              <a:gd name="connsiteX276" fmla="*/ 360175 w 632522"/>
              <a:gd name="connsiteY276" fmla="*/ 262251 h 788759"/>
              <a:gd name="connsiteX277" fmla="*/ 360175 w 632522"/>
              <a:gd name="connsiteY277" fmla="*/ 263222 h 788759"/>
              <a:gd name="connsiteX278" fmla="*/ 362376 w 632522"/>
              <a:gd name="connsiteY278" fmla="*/ 267882 h 788759"/>
              <a:gd name="connsiteX279" fmla="*/ 365676 w 632522"/>
              <a:gd name="connsiteY279" fmla="*/ 273060 h 788759"/>
              <a:gd name="connsiteX280" fmla="*/ 365676 w 632522"/>
              <a:gd name="connsiteY280" fmla="*/ 273383 h 788759"/>
              <a:gd name="connsiteX281" fmla="*/ 365288 w 632522"/>
              <a:gd name="connsiteY281" fmla="*/ 273383 h 788759"/>
              <a:gd name="connsiteX282" fmla="*/ 362699 w 632522"/>
              <a:gd name="connsiteY282" fmla="*/ 272218 h 788759"/>
              <a:gd name="connsiteX283" fmla="*/ 361599 w 632522"/>
              <a:gd name="connsiteY283" fmla="*/ 272865 h 788759"/>
              <a:gd name="connsiteX284" fmla="*/ 361599 w 632522"/>
              <a:gd name="connsiteY284" fmla="*/ 273189 h 788759"/>
              <a:gd name="connsiteX285" fmla="*/ 363087 w 632522"/>
              <a:gd name="connsiteY285" fmla="*/ 274160 h 788759"/>
              <a:gd name="connsiteX286" fmla="*/ 365094 w 632522"/>
              <a:gd name="connsiteY286" fmla="*/ 274678 h 788759"/>
              <a:gd name="connsiteX287" fmla="*/ 366777 w 632522"/>
              <a:gd name="connsiteY287" fmla="*/ 274678 h 788759"/>
              <a:gd name="connsiteX288" fmla="*/ 367683 w 632522"/>
              <a:gd name="connsiteY288" fmla="*/ 274160 h 788759"/>
              <a:gd name="connsiteX289" fmla="*/ 367877 w 632522"/>
              <a:gd name="connsiteY289" fmla="*/ 274807 h 788759"/>
              <a:gd name="connsiteX290" fmla="*/ 368783 w 632522"/>
              <a:gd name="connsiteY290" fmla="*/ 274807 h 788759"/>
              <a:gd name="connsiteX291" fmla="*/ 368977 w 632522"/>
              <a:gd name="connsiteY291" fmla="*/ 274289 h 788759"/>
              <a:gd name="connsiteX292" fmla="*/ 369560 w 632522"/>
              <a:gd name="connsiteY292" fmla="*/ 274289 h 788759"/>
              <a:gd name="connsiteX293" fmla="*/ 369948 w 632522"/>
              <a:gd name="connsiteY293" fmla="*/ 275584 h 788759"/>
              <a:gd name="connsiteX294" fmla="*/ 371954 w 632522"/>
              <a:gd name="connsiteY294" fmla="*/ 278820 h 788759"/>
              <a:gd name="connsiteX295" fmla="*/ 374349 w 632522"/>
              <a:gd name="connsiteY295" fmla="*/ 280438 h 788759"/>
              <a:gd name="connsiteX296" fmla="*/ 376032 w 632522"/>
              <a:gd name="connsiteY296" fmla="*/ 282897 h 788759"/>
              <a:gd name="connsiteX297" fmla="*/ 376226 w 632522"/>
              <a:gd name="connsiteY297" fmla="*/ 289175 h 788759"/>
              <a:gd name="connsiteX298" fmla="*/ 375837 w 632522"/>
              <a:gd name="connsiteY298" fmla="*/ 290017 h 788759"/>
              <a:gd name="connsiteX299" fmla="*/ 374737 w 632522"/>
              <a:gd name="connsiteY299" fmla="*/ 290470 h 788759"/>
              <a:gd name="connsiteX300" fmla="*/ 373249 w 632522"/>
              <a:gd name="connsiteY300" fmla="*/ 292088 h 788759"/>
              <a:gd name="connsiteX301" fmla="*/ 373249 w 632522"/>
              <a:gd name="connsiteY301" fmla="*/ 292735 h 788759"/>
              <a:gd name="connsiteX302" fmla="*/ 371372 w 632522"/>
              <a:gd name="connsiteY302" fmla="*/ 296942 h 788759"/>
              <a:gd name="connsiteX303" fmla="*/ 370983 w 632522"/>
              <a:gd name="connsiteY303" fmla="*/ 297136 h 788759"/>
              <a:gd name="connsiteX304" fmla="*/ 369301 w 632522"/>
              <a:gd name="connsiteY304" fmla="*/ 301472 h 788759"/>
              <a:gd name="connsiteX305" fmla="*/ 368912 w 632522"/>
              <a:gd name="connsiteY305" fmla="*/ 310210 h 788759"/>
              <a:gd name="connsiteX306" fmla="*/ 372796 w 632522"/>
              <a:gd name="connsiteY306" fmla="*/ 323413 h 788759"/>
              <a:gd name="connsiteX307" fmla="*/ 374090 w 632522"/>
              <a:gd name="connsiteY307" fmla="*/ 325484 h 788759"/>
              <a:gd name="connsiteX308" fmla="*/ 374996 w 632522"/>
              <a:gd name="connsiteY308" fmla="*/ 327879 h 788759"/>
              <a:gd name="connsiteX309" fmla="*/ 377002 w 632522"/>
              <a:gd name="connsiteY309" fmla="*/ 330921 h 788759"/>
              <a:gd name="connsiteX310" fmla="*/ 379591 w 632522"/>
              <a:gd name="connsiteY310" fmla="*/ 332539 h 788759"/>
              <a:gd name="connsiteX311" fmla="*/ 381598 w 632522"/>
              <a:gd name="connsiteY311" fmla="*/ 334480 h 788759"/>
              <a:gd name="connsiteX312" fmla="*/ 383086 w 632522"/>
              <a:gd name="connsiteY312" fmla="*/ 338493 h 788759"/>
              <a:gd name="connsiteX313" fmla="*/ 382892 w 632522"/>
              <a:gd name="connsiteY313" fmla="*/ 342700 h 788759"/>
              <a:gd name="connsiteX314" fmla="*/ 383604 w 632522"/>
              <a:gd name="connsiteY314" fmla="*/ 344771 h 788759"/>
              <a:gd name="connsiteX315" fmla="*/ 387099 w 632522"/>
              <a:gd name="connsiteY315" fmla="*/ 351049 h 788759"/>
              <a:gd name="connsiteX316" fmla="*/ 388976 w 632522"/>
              <a:gd name="connsiteY316" fmla="*/ 353314 h 788759"/>
              <a:gd name="connsiteX317" fmla="*/ 389170 w 632522"/>
              <a:gd name="connsiteY317" fmla="*/ 354091 h 788759"/>
              <a:gd name="connsiteX318" fmla="*/ 391759 w 632522"/>
              <a:gd name="connsiteY318" fmla="*/ 355385 h 788759"/>
              <a:gd name="connsiteX319" fmla="*/ 391759 w 632522"/>
              <a:gd name="connsiteY319" fmla="*/ 356356 h 788759"/>
              <a:gd name="connsiteX320" fmla="*/ 391241 w 632522"/>
              <a:gd name="connsiteY320" fmla="*/ 357327 h 788759"/>
              <a:gd name="connsiteX321" fmla="*/ 391241 w 632522"/>
              <a:gd name="connsiteY321" fmla="*/ 359398 h 788759"/>
              <a:gd name="connsiteX322" fmla="*/ 392342 w 632522"/>
              <a:gd name="connsiteY322" fmla="*/ 361339 h 788759"/>
              <a:gd name="connsiteX323" fmla="*/ 392859 w 632522"/>
              <a:gd name="connsiteY323" fmla="*/ 361663 h 788759"/>
              <a:gd name="connsiteX324" fmla="*/ 392471 w 632522"/>
              <a:gd name="connsiteY324" fmla="*/ 362634 h 788759"/>
              <a:gd name="connsiteX325" fmla="*/ 391371 w 632522"/>
              <a:gd name="connsiteY325" fmla="*/ 362957 h 788759"/>
              <a:gd name="connsiteX326" fmla="*/ 390982 w 632522"/>
              <a:gd name="connsiteY326" fmla="*/ 362504 h 788759"/>
              <a:gd name="connsiteX327" fmla="*/ 390076 w 632522"/>
              <a:gd name="connsiteY327" fmla="*/ 362504 h 788759"/>
              <a:gd name="connsiteX328" fmla="*/ 388393 w 632522"/>
              <a:gd name="connsiteY328" fmla="*/ 363799 h 788759"/>
              <a:gd name="connsiteX329" fmla="*/ 387876 w 632522"/>
              <a:gd name="connsiteY329" fmla="*/ 364899 h 788759"/>
              <a:gd name="connsiteX330" fmla="*/ 387876 w 632522"/>
              <a:gd name="connsiteY330" fmla="*/ 367294 h 788759"/>
              <a:gd name="connsiteX331" fmla="*/ 388393 w 632522"/>
              <a:gd name="connsiteY331" fmla="*/ 368394 h 788759"/>
              <a:gd name="connsiteX332" fmla="*/ 385999 w 632522"/>
              <a:gd name="connsiteY332" fmla="*/ 371112 h 788759"/>
              <a:gd name="connsiteX333" fmla="*/ 384316 w 632522"/>
              <a:gd name="connsiteY333" fmla="*/ 375449 h 788759"/>
              <a:gd name="connsiteX334" fmla="*/ 381727 w 632522"/>
              <a:gd name="connsiteY334" fmla="*/ 375125 h 788759"/>
              <a:gd name="connsiteX335" fmla="*/ 380433 w 632522"/>
              <a:gd name="connsiteY335" fmla="*/ 375773 h 788759"/>
              <a:gd name="connsiteX336" fmla="*/ 378944 w 632522"/>
              <a:gd name="connsiteY336" fmla="*/ 375967 h 788759"/>
              <a:gd name="connsiteX337" fmla="*/ 375643 w 632522"/>
              <a:gd name="connsiteY337" fmla="*/ 374543 h 788759"/>
              <a:gd name="connsiteX338" fmla="*/ 372343 w 632522"/>
              <a:gd name="connsiteY338" fmla="*/ 374348 h 788759"/>
              <a:gd name="connsiteX339" fmla="*/ 371825 w 632522"/>
              <a:gd name="connsiteY339" fmla="*/ 374025 h 788759"/>
              <a:gd name="connsiteX340" fmla="*/ 371242 w 632522"/>
              <a:gd name="connsiteY340" fmla="*/ 374025 h 788759"/>
              <a:gd name="connsiteX341" fmla="*/ 371242 w 632522"/>
              <a:gd name="connsiteY341" fmla="*/ 374348 h 788759"/>
              <a:gd name="connsiteX342" fmla="*/ 372925 w 632522"/>
              <a:gd name="connsiteY342" fmla="*/ 375643 h 788759"/>
              <a:gd name="connsiteX343" fmla="*/ 375320 w 632522"/>
              <a:gd name="connsiteY343" fmla="*/ 375319 h 788759"/>
              <a:gd name="connsiteX344" fmla="*/ 375708 w 632522"/>
              <a:gd name="connsiteY344" fmla="*/ 375643 h 788759"/>
              <a:gd name="connsiteX345" fmla="*/ 377715 w 632522"/>
              <a:gd name="connsiteY345" fmla="*/ 375837 h 788759"/>
              <a:gd name="connsiteX346" fmla="*/ 378815 w 632522"/>
              <a:gd name="connsiteY346" fmla="*/ 376484 h 788759"/>
              <a:gd name="connsiteX347" fmla="*/ 382698 w 632522"/>
              <a:gd name="connsiteY347" fmla="*/ 376161 h 788759"/>
              <a:gd name="connsiteX348" fmla="*/ 384381 w 632522"/>
              <a:gd name="connsiteY348" fmla="*/ 377585 h 788759"/>
              <a:gd name="connsiteX349" fmla="*/ 385092 w 632522"/>
              <a:gd name="connsiteY349" fmla="*/ 382115 h 788759"/>
              <a:gd name="connsiteX350" fmla="*/ 386193 w 632522"/>
              <a:gd name="connsiteY350" fmla="*/ 385351 h 788759"/>
              <a:gd name="connsiteX351" fmla="*/ 390788 w 632522"/>
              <a:gd name="connsiteY351" fmla="*/ 392406 h 788759"/>
              <a:gd name="connsiteX352" fmla="*/ 393571 w 632522"/>
              <a:gd name="connsiteY352" fmla="*/ 394995 h 788759"/>
              <a:gd name="connsiteX353" fmla="*/ 394283 w 632522"/>
              <a:gd name="connsiteY353" fmla="*/ 397066 h 788759"/>
              <a:gd name="connsiteX354" fmla="*/ 395383 w 632522"/>
              <a:gd name="connsiteY354" fmla="*/ 398684 h 788759"/>
              <a:gd name="connsiteX355" fmla="*/ 395189 w 632522"/>
              <a:gd name="connsiteY355" fmla="*/ 399655 h 788759"/>
              <a:gd name="connsiteX356" fmla="*/ 394477 w 632522"/>
              <a:gd name="connsiteY356" fmla="*/ 398037 h 788759"/>
              <a:gd name="connsiteX357" fmla="*/ 393960 w 632522"/>
              <a:gd name="connsiteY357" fmla="*/ 398037 h 788759"/>
              <a:gd name="connsiteX358" fmla="*/ 393960 w 632522"/>
              <a:gd name="connsiteY358" fmla="*/ 398684 h 788759"/>
              <a:gd name="connsiteX359" fmla="*/ 394865 w 632522"/>
              <a:gd name="connsiteY359" fmla="*/ 399784 h 788759"/>
              <a:gd name="connsiteX360" fmla="*/ 395060 w 632522"/>
              <a:gd name="connsiteY360" fmla="*/ 400755 h 788759"/>
              <a:gd name="connsiteX361" fmla="*/ 394154 w 632522"/>
              <a:gd name="connsiteY361" fmla="*/ 401402 h 788759"/>
              <a:gd name="connsiteX362" fmla="*/ 393053 w 632522"/>
              <a:gd name="connsiteY362" fmla="*/ 404768 h 788759"/>
              <a:gd name="connsiteX363" fmla="*/ 393636 w 632522"/>
              <a:gd name="connsiteY363" fmla="*/ 409298 h 788759"/>
              <a:gd name="connsiteX364" fmla="*/ 394736 w 632522"/>
              <a:gd name="connsiteY364" fmla="*/ 411887 h 788759"/>
              <a:gd name="connsiteX365" fmla="*/ 395125 w 632522"/>
              <a:gd name="connsiteY365" fmla="*/ 412081 h 788759"/>
              <a:gd name="connsiteX366" fmla="*/ 396807 w 632522"/>
              <a:gd name="connsiteY366" fmla="*/ 415641 h 788759"/>
              <a:gd name="connsiteX367" fmla="*/ 399590 w 632522"/>
              <a:gd name="connsiteY367" fmla="*/ 419524 h 788759"/>
              <a:gd name="connsiteX368" fmla="*/ 400496 w 632522"/>
              <a:gd name="connsiteY368" fmla="*/ 420301 h 788759"/>
              <a:gd name="connsiteX369" fmla="*/ 402373 w 632522"/>
              <a:gd name="connsiteY369" fmla="*/ 420171 h 788759"/>
              <a:gd name="connsiteX370" fmla="*/ 403085 w 632522"/>
              <a:gd name="connsiteY370" fmla="*/ 420624 h 788759"/>
              <a:gd name="connsiteX371" fmla="*/ 402891 w 632522"/>
              <a:gd name="connsiteY371" fmla="*/ 423019 h 788759"/>
              <a:gd name="connsiteX372" fmla="*/ 404768 w 632522"/>
              <a:gd name="connsiteY372" fmla="*/ 423472 h 788759"/>
              <a:gd name="connsiteX373" fmla="*/ 405156 w 632522"/>
              <a:gd name="connsiteY373" fmla="*/ 424119 h 788759"/>
              <a:gd name="connsiteX374" fmla="*/ 405156 w 632522"/>
              <a:gd name="connsiteY374" fmla="*/ 425867 h 788759"/>
              <a:gd name="connsiteX375" fmla="*/ 405739 w 632522"/>
              <a:gd name="connsiteY375" fmla="*/ 426644 h 788759"/>
              <a:gd name="connsiteX376" fmla="*/ 407033 w 632522"/>
              <a:gd name="connsiteY376" fmla="*/ 427291 h 788759"/>
              <a:gd name="connsiteX377" fmla="*/ 407227 w 632522"/>
              <a:gd name="connsiteY377" fmla="*/ 429038 h 788759"/>
              <a:gd name="connsiteX378" fmla="*/ 408522 w 632522"/>
              <a:gd name="connsiteY378" fmla="*/ 429038 h 788759"/>
              <a:gd name="connsiteX379" fmla="*/ 408910 w 632522"/>
              <a:gd name="connsiteY379" fmla="*/ 429362 h 788759"/>
              <a:gd name="connsiteX380" fmla="*/ 408910 w 632522"/>
              <a:gd name="connsiteY380" fmla="*/ 431109 h 788759"/>
              <a:gd name="connsiteX381" fmla="*/ 407810 w 632522"/>
              <a:gd name="connsiteY381" fmla="*/ 431886 h 788759"/>
              <a:gd name="connsiteX382" fmla="*/ 408910 w 632522"/>
              <a:gd name="connsiteY382" fmla="*/ 437517 h 788759"/>
              <a:gd name="connsiteX383" fmla="*/ 412211 w 632522"/>
              <a:gd name="connsiteY383" fmla="*/ 443471 h 788759"/>
              <a:gd name="connsiteX384" fmla="*/ 414606 w 632522"/>
              <a:gd name="connsiteY384" fmla="*/ 445412 h 788759"/>
              <a:gd name="connsiteX385" fmla="*/ 416094 w 632522"/>
              <a:gd name="connsiteY385" fmla="*/ 446060 h 788759"/>
              <a:gd name="connsiteX386" fmla="*/ 415900 w 632522"/>
              <a:gd name="connsiteY386" fmla="*/ 446707 h 788759"/>
              <a:gd name="connsiteX387" fmla="*/ 416806 w 632522"/>
              <a:gd name="connsiteY387" fmla="*/ 447484 h 788759"/>
              <a:gd name="connsiteX388" fmla="*/ 415900 w 632522"/>
              <a:gd name="connsiteY388" fmla="*/ 450396 h 788759"/>
              <a:gd name="connsiteX389" fmla="*/ 416418 w 632522"/>
              <a:gd name="connsiteY389" fmla="*/ 452338 h 788759"/>
              <a:gd name="connsiteX390" fmla="*/ 417130 w 632522"/>
              <a:gd name="connsiteY390" fmla="*/ 453438 h 788759"/>
              <a:gd name="connsiteX391" fmla="*/ 417324 w 632522"/>
              <a:gd name="connsiteY391" fmla="*/ 455703 h 788759"/>
              <a:gd name="connsiteX392" fmla="*/ 418230 w 632522"/>
              <a:gd name="connsiteY392" fmla="*/ 456350 h 788759"/>
              <a:gd name="connsiteX393" fmla="*/ 419330 w 632522"/>
              <a:gd name="connsiteY393" fmla="*/ 456350 h 788759"/>
              <a:gd name="connsiteX394" fmla="*/ 419524 w 632522"/>
              <a:gd name="connsiteY394" fmla="*/ 458939 h 788759"/>
              <a:gd name="connsiteX395" fmla="*/ 421013 w 632522"/>
              <a:gd name="connsiteY395" fmla="*/ 458939 h 788759"/>
              <a:gd name="connsiteX396" fmla="*/ 421013 w 632522"/>
              <a:gd name="connsiteY396" fmla="*/ 459393 h 788759"/>
              <a:gd name="connsiteX397" fmla="*/ 421725 w 632522"/>
              <a:gd name="connsiteY397" fmla="*/ 460040 h 788759"/>
              <a:gd name="connsiteX398" fmla="*/ 422825 w 632522"/>
              <a:gd name="connsiteY398" fmla="*/ 460040 h 788759"/>
              <a:gd name="connsiteX399" fmla="*/ 424832 w 632522"/>
              <a:gd name="connsiteY399" fmla="*/ 461011 h 788759"/>
              <a:gd name="connsiteX400" fmla="*/ 424832 w 632522"/>
              <a:gd name="connsiteY400" fmla="*/ 461334 h 788759"/>
              <a:gd name="connsiteX401" fmla="*/ 424443 w 632522"/>
              <a:gd name="connsiteY401" fmla="*/ 461334 h 788759"/>
              <a:gd name="connsiteX402" fmla="*/ 422631 w 632522"/>
              <a:gd name="connsiteY402" fmla="*/ 460881 h 788759"/>
              <a:gd name="connsiteX403" fmla="*/ 422049 w 632522"/>
              <a:gd name="connsiteY403" fmla="*/ 460428 h 788759"/>
              <a:gd name="connsiteX404" fmla="*/ 420948 w 632522"/>
              <a:gd name="connsiteY404" fmla="*/ 460428 h 788759"/>
              <a:gd name="connsiteX405" fmla="*/ 420431 w 632522"/>
              <a:gd name="connsiteY405" fmla="*/ 461528 h 788759"/>
              <a:gd name="connsiteX406" fmla="*/ 419848 w 632522"/>
              <a:gd name="connsiteY406" fmla="*/ 461852 h 788759"/>
              <a:gd name="connsiteX407" fmla="*/ 416353 w 632522"/>
              <a:gd name="connsiteY407" fmla="*/ 461852 h 788759"/>
              <a:gd name="connsiteX408" fmla="*/ 415641 w 632522"/>
              <a:gd name="connsiteY408" fmla="*/ 464247 h 788759"/>
              <a:gd name="connsiteX409" fmla="*/ 416029 w 632522"/>
              <a:gd name="connsiteY409" fmla="*/ 465218 h 788759"/>
              <a:gd name="connsiteX410" fmla="*/ 417518 w 632522"/>
              <a:gd name="connsiteY410" fmla="*/ 465218 h 788759"/>
              <a:gd name="connsiteX411" fmla="*/ 417906 w 632522"/>
              <a:gd name="connsiteY411" fmla="*/ 466965 h 788759"/>
              <a:gd name="connsiteX412" fmla="*/ 418812 w 632522"/>
              <a:gd name="connsiteY412" fmla="*/ 467936 h 788759"/>
              <a:gd name="connsiteX413" fmla="*/ 419524 w 632522"/>
              <a:gd name="connsiteY413" fmla="*/ 468065 h 788759"/>
              <a:gd name="connsiteX414" fmla="*/ 419913 w 632522"/>
              <a:gd name="connsiteY414" fmla="*/ 467288 h 788759"/>
              <a:gd name="connsiteX415" fmla="*/ 420819 w 632522"/>
              <a:gd name="connsiteY415" fmla="*/ 466965 h 788759"/>
              <a:gd name="connsiteX416" fmla="*/ 422307 w 632522"/>
              <a:gd name="connsiteY416" fmla="*/ 464894 h 788759"/>
              <a:gd name="connsiteX417" fmla="*/ 423602 w 632522"/>
              <a:gd name="connsiteY417" fmla="*/ 464570 h 788759"/>
              <a:gd name="connsiteX418" fmla="*/ 420819 w 632522"/>
              <a:gd name="connsiteY418" fmla="*/ 467483 h 788759"/>
              <a:gd name="connsiteX419" fmla="*/ 421401 w 632522"/>
              <a:gd name="connsiteY419" fmla="*/ 469877 h 788759"/>
              <a:gd name="connsiteX420" fmla="*/ 422113 w 632522"/>
              <a:gd name="connsiteY420" fmla="*/ 470072 h 788759"/>
              <a:gd name="connsiteX421" fmla="*/ 422307 w 632522"/>
              <a:gd name="connsiteY421" fmla="*/ 470848 h 788759"/>
              <a:gd name="connsiteX422" fmla="*/ 423020 w 632522"/>
              <a:gd name="connsiteY422" fmla="*/ 471172 h 788759"/>
              <a:gd name="connsiteX423" fmla="*/ 423213 w 632522"/>
              <a:gd name="connsiteY423" fmla="*/ 471948 h 788759"/>
              <a:gd name="connsiteX424" fmla="*/ 424120 w 632522"/>
              <a:gd name="connsiteY424" fmla="*/ 472402 h 788759"/>
              <a:gd name="connsiteX425" fmla="*/ 424120 w 632522"/>
              <a:gd name="connsiteY425" fmla="*/ 472855 h 788759"/>
              <a:gd name="connsiteX426" fmla="*/ 425932 w 632522"/>
              <a:gd name="connsiteY426" fmla="*/ 473178 h 788759"/>
              <a:gd name="connsiteX427" fmla="*/ 426514 w 632522"/>
              <a:gd name="connsiteY427" fmla="*/ 474149 h 788759"/>
              <a:gd name="connsiteX428" fmla="*/ 428197 w 632522"/>
              <a:gd name="connsiteY428" fmla="*/ 474278 h 788759"/>
              <a:gd name="connsiteX429" fmla="*/ 428391 w 632522"/>
              <a:gd name="connsiteY429" fmla="*/ 475573 h 788759"/>
              <a:gd name="connsiteX430" fmla="*/ 428779 w 632522"/>
              <a:gd name="connsiteY430" fmla="*/ 475896 h 788759"/>
              <a:gd name="connsiteX431" fmla="*/ 430074 w 632522"/>
              <a:gd name="connsiteY431" fmla="*/ 475896 h 788759"/>
              <a:gd name="connsiteX432" fmla="*/ 430074 w 632522"/>
              <a:gd name="connsiteY432" fmla="*/ 476220 h 788759"/>
              <a:gd name="connsiteX433" fmla="*/ 430786 w 632522"/>
              <a:gd name="connsiteY433" fmla="*/ 476414 h 788759"/>
              <a:gd name="connsiteX434" fmla="*/ 431368 w 632522"/>
              <a:gd name="connsiteY434" fmla="*/ 477061 h 788759"/>
              <a:gd name="connsiteX435" fmla="*/ 432663 w 632522"/>
              <a:gd name="connsiteY435" fmla="*/ 477256 h 788759"/>
              <a:gd name="connsiteX436" fmla="*/ 433051 w 632522"/>
              <a:gd name="connsiteY436" fmla="*/ 478550 h 788759"/>
              <a:gd name="connsiteX437" fmla="*/ 432663 w 632522"/>
              <a:gd name="connsiteY437" fmla="*/ 478874 h 788759"/>
              <a:gd name="connsiteX438" fmla="*/ 432469 w 632522"/>
              <a:gd name="connsiteY438" fmla="*/ 481139 h 788759"/>
              <a:gd name="connsiteX439" fmla="*/ 433763 w 632522"/>
              <a:gd name="connsiteY439" fmla="*/ 482563 h 788759"/>
              <a:gd name="connsiteX440" fmla="*/ 434669 w 632522"/>
              <a:gd name="connsiteY440" fmla="*/ 482563 h 788759"/>
              <a:gd name="connsiteX441" fmla="*/ 437452 w 632522"/>
              <a:gd name="connsiteY441" fmla="*/ 485152 h 788759"/>
              <a:gd name="connsiteX442" fmla="*/ 439653 w 632522"/>
              <a:gd name="connsiteY442" fmla="*/ 485799 h 788759"/>
              <a:gd name="connsiteX443" fmla="*/ 439653 w 632522"/>
              <a:gd name="connsiteY443" fmla="*/ 488064 h 788759"/>
              <a:gd name="connsiteX444" fmla="*/ 440365 w 632522"/>
              <a:gd name="connsiteY444" fmla="*/ 488517 h 788759"/>
              <a:gd name="connsiteX445" fmla="*/ 440753 w 632522"/>
              <a:gd name="connsiteY445" fmla="*/ 489488 h 788759"/>
              <a:gd name="connsiteX446" fmla="*/ 441141 w 632522"/>
              <a:gd name="connsiteY446" fmla="*/ 489488 h 788759"/>
              <a:gd name="connsiteX447" fmla="*/ 440753 w 632522"/>
              <a:gd name="connsiteY447" fmla="*/ 489812 h 788759"/>
              <a:gd name="connsiteX448" fmla="*/ 440947 w 632522"/>
              <a:gd name="connsiteY448" fmla="*/ 491883 h 788759"/>
              <a:gd name="connsiteX449" fmla="*/ 441853 w 632522"/>
              <a:gd name="connsiteY449" fmla="*/ 494795 h 788759"/>
              <a:gd name="connsiteX450" fmla="*/ 441335 w 632522"/>
              <a:gd name="connsiteY450" fmla="*/ 495119 h 788759"/>
              <a:gd name="connsiteX451" fmla="*/ 440753 w 632522"/>
              <a:gd name="connsiteY451" fmla="*/ 496543 h 788759"/>
              <a:gd name="connsiteX452" fmla="*/ 440559 w 632522"/>
              <a:gd name="connsiteY452" fmla="*/ 499455 h 788759"/>
              <a:gd name="connsiteX453" fmla="*/ 439847 w 632522"/>
              <a:gd name="connsiteY453" fmla="*/ 499779 h 788759"/>
              <a:gd name="connsiteX454" fmla="*/ 439847 w 632522"/>
              <a:gd name="connsiteY454" fmla="*/ 500426 h 788759"/>
              <a:gd name="connsiteX455" fmla="*/ 439265 w 632522"/>
              <a:gd name="connsiteY455" fmla="*/ 501073 h 788759"/>
              <a:gd name="connsiteX456" fmla="*/ 437970 w 632522"/>
              <a:gd name="connsiteY456" fmla="*/ 501850 h 788759"/>
              <a:gd name="connsiteX457" fmla="*/ 436676 w 632522"/>
              <a:gd name="connsiteY457" fmla="*/ 506639 h 788759"/>
              <a:gd name="connsiteX458" fmla="*/ 437064 w 632522"/>
              <a:gd name="connsiteY458" fmla="*/ 508710 h 788759"/>
              <a:gd name="connsiteX459" fmla="*/ 437776 w 632522"/>
              <a:gd name="connsiteY459" fmla="*/ 509034 h 788759"/>
              <a:gd name="connsiteX460" fmla="*/ 438164 w 632522"/>
              <a:gd name="connsiteY460" fmla="*/ 510134 h 788759"/>
              <a:gd name="connsiteX461" fmla="*/ 437064 w 632522"/>
              <a:gd name="connsiteY461" fmla="*/ 510781 h 788759"/>
              <a:gd name="connsiteX462" fmla="*/ 437647 w 632522"/>
              <a:gd name="connsiteY462" fmla="*/ 512529 h 788759"/>
              <a:gd name="connsiteX463" fmla="*/ 437452 w 632522"/>
              <a:gd name="connsiteY463" fmla="*/ 513953 h 788759"/>
              <a:gd name="connsiteX464" fmla="*/ 440559 w 632522"/>
              <a:gd name="connsiteY464" fmla="*/ 513953 h 788759"/>
              <a:gd name="connsiteX465" fmla="*/ 442436 w 632522"/>
              <a:gd name="connsiteY465" fmla="*/ 515053 h 788759"/>
              <a:gd name="connsiteX466" fmla="*/ 441853 w 632522"/>
              <a:gd name="connsiteY466" fmla="*/ 515182 h 788759"/>
              <a:gd name="connsiteX467" fmla="*/ 439847 w 632522"/>
              <a:gd name="connsiteY467" fmla="*/ 514211 h 788759"/>
              <a:gd name="connsiteX468" fmla="*/ 437841 w 632522"/>
              <a:gd name="connsiteY468" fmla="*/ 514406 h 788759"/>
              <a:gd name="connsiteX469" fmla="*/ 438941 w 632522"/>
              <a:gd name="connsiteY469" fmla="*/ 516800 h 788759"/>
              <a:gd name="connsiteX470" fmla="*/ 438747 w 632522"/>
              <a:gd name="connsiteY470" fmla="*/ 517447 h 788759"/>
              <a:gd name="connsiteX471" fmla="*/ 439135 w 632522"/>
              <a:gd name="connsiteY471" fmla="*/ 517318 h 788759"/>
              <a:gd name="connsiteX472" fmla="*/ 439523 w 632522"/>
              <a:gd name="connsiteY472" fmla="*/ 518095 h 788759"/>
              <a:gd name="connsiteX473" fmla="*/ 439523 w 632522"/>
              <a:gd name="connsiteY473" fmla="*/ 519065 h 788759"/>
              <a:gd name="connsiteX474" fmla="*/ 441012 w 632522"/>
              <a:gd name="connsiteY474" fmla="*/ 518613 h 788759"/>
              <a:gd name="connsiteX475" fmla="*/ 441918 w 632522"/>
              <a:gd name="connsiteY475" fmla="*/ 516347 h 788759"/>
              <a:gd name="connsiteX476" fmla="*/ 442501 w 632522"/>
              <a:gd name="connsiteY476" fmla="*/ 516218 h 788759"/>
              <a:gd name="connsiteX477" fmla="*/ 441595 w 632522"/>
              <a:gd name="connsiteY477" fmla="*/ 518613 h 788759"/>
              <a:gd name="connsiteX478" fmla="*/ 440300 w 632522"/>
              <a:gd name="connsiteY478" fmla="*/ 519713 h 788759"/>
              <a:gd name="connsiteX479" fmla="*/ 440688 w 632522"/>
              <a:gd name="connsiteY479" fmla="*/ 520813 h 788759"/>
              <a:gd name="connsiteX480" fmla="*/ 441595 w 632522"/>
              <a:gd name="connsiteY480" fmla="*/ 521266 h 788759"/>
              <a:gd name="connsiteX481" fmla="*/ 441595 w 632522"/>
              <a:gd name="connsiteY481" fmla="*/ 522366 h 788759"/>
              <a:gd name="connsiteX482" fmla="*/ 442501 w 632522"/>
              <a:gd name="connsiteY482" fmla="*/ 523337 h 788759"/>
              <a:gd name="connsiteX483" fmla="*/ 442501 w 632522"/>
              <a:gd name="connsiteY483" fmla="*/ 524114 h 788759"/>
              <a:gd name="connsiteX484" fmla="*/ 441918 w 632522"/>
              <a:gd name="connsiteY484" fmla="*/ 525085 h 788759"/>
              <a:gd name="connsiteX485" fmla="*/ 440818 w 632522"/>
              <a:gd name="connsiteY485" fmla="*/ 525732 h 788759"/>
              <a:gd name="connsiteX486" fmla="*/ 440430 w 632522"/>
              <a:gd name="connsiteY486" fmla="*/ 526703 h 788759"/>
              <a:gd name="connsiteX487" fmla="*/ 439523 w 632522"/>
              <a:gd name="connsiteY487" fmla="*/ 527350 h 788759"/>
              <a:gd name="connsiteX488" fmla="*/ 439135 w 632522"/>
              <a:gd name="connsiteY488" fmla="*/ 528774 h 788759"/>
              <a:gd name="connsiteX489" fmla="*/ 439523 w 632522"/>
              <a:gd name="connsiteY489" fmla="*/ 529098 h 788759"/>
              <a:gd name="connsiteX490" fmla="*/ 439717 w 632522"/>
              <a:gd name="connsiteY490" fmla="*/ 531168 h 788759"/>
              <a:gd name="connsiteX491" fmla="*/ 439329 w 632522"/>
              <a:gd name="connsiteY491" fmla="*/ 531298 h 788759"/>
              <a:gd name="connsiteX492" fmla="*/ 439523 w 632522"/>
              <a:gd name="connsiteY492" fmla="*/ 531751 h 788759"/>
              <a:gd name="connsiteX493" fmla="*/ 439135 w 632522"/>
              <a:gd name="connsiteY493" fmla="*/ 532398 h 788759"/>
              <a:gd name="connsiteX494" fmla="*/ 440041 w 632522"/>
              <a:gd name="connsiteY494" fmla="*/ 534469 h 788759"/>
              <a:gd name="connsiteX495" fmla="*/ 439847 w 632522"/>
              <a:gd name="connsiteY495" fmla="*/ 534922 h 788759"/>
              <a:gd name="connsiteX496" fmla="*/ 440559 w 632522"/>
              <a:gd name="connsiteY496" fmla="*/ 535570 h 788759"/>
              <a:gd name="connsiteX497" fmla="*/ 440170 w 632522"/>
              <a:gd name="connsiteY497" fmla="*/ 535893 h 788759"/>
              <a:gd name="connsiteX498" fmla="*/ 440170 w 632522"/>
              <a:gd name="connsiteY498" fmla="*/ 536864 h 788759"/>
              <a:gd name="connsiteX499" fmla="*/ 440883 w 632522"/>
              <a:gd name="connsiteY499" fmla="*/ 537188 h 788759"/>
              <a:gd name="connsiteX500" fmla="*/ 441400 w 632522"/>
              <a:gd name="connsiteY500" fmla="*/ 538288 h 788759"/>
              <a:gd name="connsiteX501" fmla="*/ 440883 w 632522"/>
              <a:gd name="connsiteY501" fmla="*/ 539906 h 788759"/>
              <a:gd name="connsiteX502" fmla="*/ 441271 w 632522"/>
              <a:gd name="connsiteY502" fmla="*/ 540683 h 788759"/>
              <a:gd name="connsiteX503" fmla="*/ 440883 w 632522"/>
              <a:gd name="connsiteY503" fmla="*/ 541136 h 788759"/>
              <a:gd name="connsiteX504" fmla="*/ 441077 w 632522"/>
              <a:gd name="connsiteY504" fmla="*/ 542754 h 788759"/>
              <a:gd name="connsiteX505" fmla="*/ 441788 w 632522"/>
              <a:gd name="connsiteY505" fmla="*/ 543724 h 788759"/>
              <a:gd name="connsiteX506" fmla="*/ 442501 w 632522"/>
              <a:gd name="connsiteY506" fmla="*/ 546443 h 788759"/>
              <a:gd name="connsiteX507" fmla="*/ 443018 w 632522"/>
              <a:gd name="connsiteY507" fmla="*/ 546766 h 788759"/>
              <a:gd name="connsiteX508" fmla="*/ 443601 w 632522"/>
              <a:gd name="connsiteY508" fmla="*/ 547867 h 788759"/>
              <a:gd name="connsiteX509" fmla="*/ 443407 w 632522"/>
              <a:gd name="connsiteY509" fmla="*/ 550391 h 788759"/>
              <a:gd name="connsiteX510" fmla="*/ 443601 w 632522"/>
              <a:gd name="connsiteY510" fmla="*/ 551167 h 788759"/>
              <a:gd name="connsiteX511" fmla="*/ 443989 w 632522"/>
              <a:gd name="connsiteY511" fmla="*/ 551297 h 788759"/>
              <a:gd name="connsiteX512" fmla="*/ 444183 w 632522"/>
              <a:gd name="connsiteY512" fmla="*/ 553239 h 788759"/>
              <a:gd name="connsiteX513" fmla="*/ 444766 w 632522"/>
              <a:gd name="connsiteY513" fmla="*/ 554533 h 788759"/>
              <a:gd name="connsiteX514" fmla="*/ 445672 w 632522"/>
              <a:gd name="connsiteY514" fmla="*/ 555180 h 788759"/>
              <a:gd name="connsiteX515" fmla="*/ 445672 w 632522"/>
              <a:gd name="connsiteY515" fmla="*/ 555957 h 788759"/>
              <a:gd name="connsiteX516" fmla="*/ 445478 w 632522"/>
              <a:gd name="connsiteY516" fmla="*/ 555633 h 788759"/>
              <a:gd name="connsiteX517" fmla="*/ 446967 w 632522"/>
              <a:gd name="connsiteY517" fmla="*/ 556410 h 788759"/>
              <a:gd name="connsiteX518" fmla="*/ 446578 w 632522"/>
              <a:gd name="connsiteY518" fmla="*/ 557057 h 788759"/>
              <a:gd name="connsiteX519" fmla="*/ 447872 w 632522"/>
              <a:gd name="connsiteY519" fmla="*/ 558481 h 788759"/>
              <a:gd name="connsiteX520" fmla="*/ 447872 w 632522"/>
              <a:gd name="connsiteY520" fmla="*/ 559128 h 788759"/>
              <a:gd name="connsiteX521" fmla="*/ 448261 w 632522"/>
              <a:gd name="connsiteY521" fmla="*/ 559452 h 788759"/>
              <a:gd name="connsiteX522" fmla="*/ 449555 w 632522"/>
              <a:gd name="connsiteY522" fmla="*/ 559322 h 788759"/>
              <a:gd name="connsiteX523" fmla="*/ 450138 w 632522"/>
              <a:gd name="connsiteY523" fmla="*/ 560099 h 788759"/>
              <a:gd name="connsiteX524" fmla="*/ 450138 w 632522"/>
              <a:gd name="connsiteY524" fmla="*/ 561070 h 788759"/>
              <a:gd name="connsiteX525" fmla="*/ 450655 w 632522"/>
              <a:gd name="connsiteY525" fmla="*/ 561394 h 788759"/>
              <a:gd name="connsiteX526" fmla="*/ 450461 w 632522"/>
              <a:gd name="connsiteY526" fmla="*/ 561717 h 788759"/>
              <a:gd name="connsiteX527" fmla="*/ 451368 w 632522"/>
              <a:gd name="connsiteY527" fmla="*/ 562494 h 788759"/>
              <a:gd name="connsiteX528" fmla="*/ 451368 w 632522"/>
              <a:gd name="connsiteY528" fmla="*/ 563270 h 788759"/>
              <a:gd name="connsiteX529" fmla="*/ 451756 w 632522"/>
              <a:gd name="connsiteY529" fmla="*/ 563400 h 788759"/>
              <a:gd name="connsiteX530" fmla="*/ 451368 w 632522"/>
              <a:gd name="connsiteY530" fmla="*/ 565471 h 788759"/>
              <a:gd name="connsiteX531" fmla="*/ 451885 w 632522"/>
              <a:gd name="connsiteY531" fmla="*/ 566442 h 788759"/>
              <a:gd name="connsiteX532" fmla="*/ 452079 w 632522"/>
              <a:gd name="connsiteY532" fmla="*/ 568642 h 788759"/>
              <a:gd name="connsiteX533" fmla="*/ 452597 w 632522"/>
              <a:gd name="connsiteY533" fmla="*/ 569289 h 788759"/>
              <a:gd name="connsiteX534" fmla="*/ 453309 w 632522"/>
              <a:gd name="connsiteY534" fmla="*/ 569419 h 788759"/>
              <a:gd name="connsiteX535" fmla="*/ 453503 w 632522"/>
              <a:gd name="connsiteY535" fmla="*/ 569872 h 788759"/>
              <a:gd name="connsiteX536" fmla="*/ 452791 w 632522"/>
              <a:gd name="connsiteY536" fmla="*/ 572396 h 788759"/>
              <a:gd name="connsiteX537" fmla="*/ 453503 w 632522"/>
              <a:gd name="connsiteY537" fmla="*/ 574338 h 788759"/>
              <a:gd name="connsiteX538" fmla="*/ 454021 w 632522"/>
              <a:gd name="connsiteY538" fmla="*/ 574791 h 788759"/>
              <a:gd name="connsiteX539" fmla="*/ 454021 w 632522"/>
              <a:gd name="connsiteY539" fmla="*/ 575438 h 788759"/>
              <a:gd name="connsiteX540" fmla="*/ 455315 w 632522"/>
              <a:gd name="connsiteY540" fmla="*/ 576409 h 788759"/>
              <a:gd name="connsiteX541" fmla="*/ 455315 w 632522"/>
              <a:gd name="connsiteY541" fmla="*/ 577380 h 788759"/>
              <a:gd name="connsiteX542" fmla="*/ 455898 w 632522"/>
              <a:gd name="connsiteY542" fmla="*/ 578156 h 788759"/>
              <a:gd name="connsiteX543" fmla="*/ 455704 w 632522"/>
              <a:gd name="connsiteY543" fmla="*/ 580227 h 788759"/>
              <a:gd name="connsiteX544" fmla="*/ 456092 w 632522"/>
              <a:gd name="connsiteY544" fmla="*/ 580680 h 788759"/>
              <a:gd name="connsiteX545" fmla="*/ 456092 w 632522"/>
              <a:gd name="connsiteY545" fmla="*/ 582881 h 788759"/>
              <a:gd name="connsiteX546" fmla="*/ 455704 w 632522"/>
              <a:gd name="connsiteY546" fmla="*/ 583528 h 788759"/>
              <a:gd name="connsiteX547" fmla="*/ 456610 w 632522"/>
              <a:gd name="connsiteY547" fmla="*/ 583981 h 788759"/>
              <a:gd name="connsiteX548" fmla="*/ 456610 w 632522"/>
              <a:gd name="connsiteY548" fmla="*/ 585405 h 788759"/>
              <a:gd name="connsiteX549" fmla="*/ 456222 w 632522"/>
              <a:gd name="connsiteY549" fmla="*/ 585535 h 788759"/>
              <a:gd name="connsiteX550" fmla="*/ 456027 w 632522"/>
              <a:gd name="connsiteY550" fmla="*/ 587153 h 788759"/>
              <a:gd name="connsiteX551" fmla="*/ 456027 w 632522"/>
              <a:gd name="connsiteY551" fmla="*/ 589677 h 788759"/>
              <a:gd name="connsiteX552" fmla="*/ 456416 w 632522"/>
              <a:gd name="connsiteY552" fmla="*/ 590777 h 788759"/>
              <a:gd name="connsiteX553" fmla="*/ 456998 w 632522"/>
              <a:gd name="connsiteY553" fmla="*/ 591100 h 788759"/>
              <a:gd name="connsiteX554" fmla="*/ 456998 w 632522"/>
              <a:gd name="connsiteY554" fmla="*/ 592525 h 788759"/>
              <a:gd name="connsiteX555" fmla="*/ 456416 w 632522"/>
              <a:gd name="connsiteY555" fmla="*/ 593948 h 788759"/>
              <a:gd name="connsiteX556" fmla="*/ 457322 w 632522"/>
              <a:gd name="connsiteY556" fmla="*/ 594919 h 788759"/>
              <a:gd name="connsiteX557" fmla="*/ 457322 w 632522"/>
              <a:gd name="connsiteY557" fmla="*/ 596537 h 788759"/>
              <a:gd name="connsiteX558" fmla="*/ 457840 w 632522"/>
              <a:gd name="connsiteY558" fmla="*/ 596990 h 788759"/>
              <a:gd name="connsiteX559" fmla="*/ 458228 w 632522"/>
              <a:gd name="connsiteY559" fmla="*/ 598608 h 788759"/>
              <a:gd name="connsiteX560" fmla="*/ 458745 w 632522"/>
              <a:gd name="connsiteY560" fmla="*/ 599061 h 788759"/>
              <a:gd name="connsiteX561" fmla="*/ 458940 w 632522"/>
              <a:gd name="connsiteY561" fmla="*/ 600356 h 788759"/>
              <a:gd name="connsiteX562" fmla="*/ 459652 w 632522"/>
              <a:gd name="connsiteY562" fmla="*/ 601133 h 788759"/>
              <a:gd name="connsiteX563" fmla="*/ 459458 w 632522"/>
              <a:gd name="connsiteY563" fmla="*/ 601585 h 788759"/>
              <a:gd name="connsiteX564" fmla="*/ 460558 w 632522"/>
              <a:gd name="connsiteY564" fmla="*/ 603333 h 788759"/>
              <a:gd name="connsiteX565" fmla="*/ 460558 w 632522"/>
              <a:gd name="connsiteY565" fmla="*/ 604304 h 788759"/>
              <a:gd name="connsiteX566" fmla="*/ 462241 w 632522"/>
              <a:gd name="connsiteY566" fmla="*/ 605274 h 788759"/>
              <a:gd name="connsiteX567" fmla="*/ 462435 w 632522"/>
              <a:gd name="connsiteY567" fmla="*/ 606245 h 788759"/>
              <a:gd name="connsiteX568" fmla="*/ 463147 w 632522"/>
              <a:gd name="connsiteY568" fmla="*/ 606893 h 788759"/>
              <a:gd name="connsiteX569" fmla="*/ 463147 w 632522"/>
              <a:gd name="connsiteY569" fmla="*/ 607669 h 788759"/>
              <a:gd name="connsiteX570" fmla="*/ 463859 w 632522"/>
              <a:gd name="connsiteY570" fmla="*/ 607993 h 788759"/>
              <a:gd name="connsiteX571" fmla="*/ 464053 w 632522"/>
              <a:gd name="connsiteY571" fmla="*/ 608770 h 788759"/>
              <a:gd name="connsiteX572" fmla="*/ 466447 w 632522"/>
              <a:gd name="connsiteY572" fmla="*/ 610646 h 788759"/>
              <a:gd name="connsiteX573" fmla="*/ 466253 w 632522"/>
              <a:gd name="connsiteY573" fmla="*/ 611100 h 788759"/>
              <a:gd name="connsiteX574" fmla="*/ 466836 w 632522"/>
              <a:gd name="connsiteY574" fmla="*/ 611423 h 788759"/>
              <a:gd name="connsiteX575" fmla="*/ 467548 w 632522"/>
              <a:gd name="connsiteY575" fmla="*/ 613041 h 788759"/>
              <a:gd name="connsiteX576" fmla="*/ 469748 w 632522"/>
              <a:gd name="connsiteY576" fmla="*/ 614336 h 788759"/>
              <a:gd name="connsiteX577" fmla="*/ 470137 w 632522"/>
              <a:gd name="connsiteY577" fmla="*/ 615630 h 788759"/>
              <a:gd name="connsiteX578" fmla="*/ 470654 w 632522"/>
              <a:gd name="connsiteY578" fmla="*/ 615954 h 788759"/>
              <a:gd name="connsiteX579" fmla="*/ 470654 w 632522"/>
              <a:gd name="connsiteY579" fmla="*/ 616924 h 788759"/>
              <a:gd name="connsiteX580" fmla="*/ 471561 w 632522"/>
              <a:gd name="connsiteY580" fmla="*/ 617701 h 788759"/>
              <a:gd name="connsiteX581" fmla="*/ 471755 w 632522"/>
              <a:gd name="connsiteY581" fmla="*/ 618995 h 788759"/>
              <a:gd name="connsiteX582" fmla="*/ 474149 w 632522"/>
              <a:gd name="connsiteY582" fmla="*/ 621390 h 788759"/>
              <a:gd name="connsiteX583" fmla="*/ 473955 w 632522"/>
              <a:gd name="connsiteY583" fmla="*/ 622167 h 788759"/>
              <a:gd name="connsiteX584" fmla="*/ 474667 w 632522"/>
              <a:gd name="connsiteY584" fmla="*/ 622296 h 788759"/>
              <a:gd name="connsiteX585" fmla="*/ 475055 w 632522"/>
              <a:gd name="connsiteY585" fmla="*/ 623591 h 788759"/>
              <a:gd name="connsiteX586" fmla="*/ 476350 w 632522"/>
              <a:gd name="connsiteY586" fmla="*/ 624691 h 788759"/>
              <a:gd name="connsiteX587" fmla="*/ 476738 w 632522"/>
              <a:gd name="connsiteY587" fmla="*/ 625791 h 788759"/>
              <a:gd name="connsiteX588" fmla="*/ 479133 w 632522"/>
              <a:gd name="connsiteY588" fmla="*/ 628315 h 788759"/>
              <a:gd name="connsiteX589" fmla="*/ 479327 w 632522"/>
              <a:gd name="connsiteY589" fmla="*/ 628963 h 788759"/>
              <a:gd name="connsiteX590" fmla="*/ 483922 w 632522"/>
              <a:gd name="connsiteY590" fmla="*/ 632975 h 788759"/>
              <a:gd name="connsiteX591" fmla="*/ 485022 w 632522"/>
              <a:gd name="connsiteY591" fmla="*/ 633105 h 788759"/>
              <a:gd name="connsiteX592" fmla="*/ 486317 w 632522"/>
              <a:gd name="connsiteY592" fmla="*/ 633882 h 788759"/>
              <a:gd name="connsiteX593" fmla="*/ 486705 w 632522"/>
              <a:gd name="connsiteY593" fmla="*/ 634529 h 788759"/>
              <a:gd name="connsiteX594" fmla="*/ 488388 w 632522"/>
              <a:gd name="connsiteY594" fmla="*/ 635176 h 788759"/>
              <a:gd name="connsiteX595" fmla="*/ 490394 w 632522"/>
              <a:gd name="connsiteY595" fmla="*/ 636794 h 788759"/>
              <a:gd name="connsiteX596" fmla="*/ 492401 w 632522"/>
              <a:gd name="connsiteY596" fmla="*/ 637441 h 788759"/>
              <a:gd name="connsiteX597" fmla="*/ 492919 w 632522"/>
              <a:gd name="connsiteY597" fmla="*/ 638088 h 788759"/>
              <a:gd name="connsiteX598" fmla="*/ 493630 w 632522"/>
              <a:gd name="connsiteY598" fmla="*/ 638088 h 788759"/>
              <a:gd name="connsiteX599" fmla="*/ 496608 w 632522"/>
              <a:gd name="connsiteY599" fmla="*/ 640159 h 788759"/>
              <a:gd name="connsiteX600" fmla="*/ 499002 w 632522"/>
              <a:gd name="connsiteY600" fmla="*/ 640806 h 788759"/>
              <a:gd name="connsiteX601" fmla="*/ 500491 w 632522"/>
              <a:gd name="connsiteY601" fmla="*/ 642554 h 788759"/>
              <a:gd name="connsiteX602" fmla="*/ 500297 w 632522"/>
              <a:gd name="connsiteY602" fmla="*/ 643849 h 788759"/>
              <a:gd name="connsiteX603" fmla="*/ 499585 w 632522"/>
              <a:gd name="connsiteY603" fmla="*/ 644820 h 788759"/>
              <a:gd name="connsiteX604" fmla="*/ 497384 w 632522"/>
              <a:gd name="connsiteY604" fmla="*/ 644949 h 788759"/>
              <a:gd name="connsiteX605" fmla="*/ 497190 w 632522"/>
              <a:gd name="connsiteY605" fmla="*/ 644496 h 788759"/>
              <a:gd name="connsiteX606" fmla="*/ 497578 w 632522"/>
              <a:gd name="connsiteY606" fmla="*/ 644172 h 788759"/>
              <a:gd name="connsiteX607" fmla="*/ 496090 w 632522"/>
              <a:gd name="connsiteY607" fmla="*/ 643719 h 788759"/>
              <a:gd name="connsiteX608" fmla="*/ 495702 w 632522"/>
              <a:gd name="connsiteY608" fmla="*/ 641842 h 788759"/>
              <a:gd name="connsiteX609" fmla="*/ 494990 w 632522"/>
              <a:gd name="connsiteY609" fmla="*/ 641389 h 788759"/>
              <a:gd name="connsiteX610" fmla="*/ 494472 w 632522"/>
              <a:gd name="connsiteY610" fmla="*/ 641583 h 788759"/>
              <a:gd name="connsiteX611" fmla="*/ 494278 w 632522"/>
              <a:gd name="connsiteY611" fmla="*/ 642231 h 788759"/>
              <a:gd name="connsiteX612" fmla="*/ 494860 w 632522"/>
              <a:gd name="connsiteY612" fmla="*/ 642360 h 788759"/>
              <a:gd name="connsiteX613" fmla="*/ 495248 w 632522"/>
              <a:gd name="connsiteY613" fmla="*/ 643460 h 788759"/>
              <a:gd name="connsiteX614" fmla="*/ 495960 w 632522"/>
              <a:gd name="connsiteY614" fmla="*/ 644237 h 788759"/>
              <a:gd name="connsiteX615" fmla="*/ 495572 w 632522"/>
              <a:gd name="connsiteY615" fmla="*/ 644431 h 788759"/>
              <a:gd name="connsiteX616" fmla="*/ 495572 w 632522"/>
              <a:gd name="connsiteY616" fmla="*/ 645208 h 788759"/>
              <a:gd name="connsiteX617" fmla="*/ 493372 w 632522"/>
              <a:gd name="connsiteY617" fmla="*/ 645855 h 788759"/>
              <a:gd name="connsiteX618" fmla="*/ 493566 w 632522"/>
              <a:gd name="connsiteY618" fmla="*/ 647149 h 788759"/>
              <a:gd name="connsiteX619" fmla="*/ 494472 w 632522"/>
              <a:gd name="connsiteY619" fmla="*/ 647603 h 788759"/>
              <a:gd name="connsiteX620" fmla="*/ 494860 w 632522"/>
              <a:gd name="connsiteY620" fmla="*/ 648250 h 788759"/>
              <a:gd name="connsiteX621" fmla="*/ 493954 w 632522"/>
              <a:gd name="connsiteY621" fmla="*/ 649350 h 788759"/>
              <a:gd name="connsiteX622" fmla="*/ 493048 w 632522"/>
              <a:gd name="connsiteY622" fmla="*/ 649803 h 788759"/>
              <a:gd name="connsiteX623" fmla="*/ 493048 w 632522"/>
              <a:gd name="connsiteY623" fmla="*/ 652521 h 788759"/>
              <a:gd name="connsiteX624" fmla="*/ 493436 w 632522"/>
              <a:gd name="connsiteY624" fmla="*/ 652974 h 788759"/>
              <a:gd name="connsiteX625" fmla="*/ 493436 w 632522"/>
              <a:gd name="connsiteY625" fmla="*/ 653945 h 788759"/>
              <a:gd name="connsiteX626" fmla="*/ 493954 w 632522"/>
              <a:gd name="connsiteY626" fmla="*/ 654269 h 788759"/>
              <a:gd name="connsiteX627" fmla="*/ 493954 w 632522"/>
              <a:gd name="connsiteY627" fmla="*/ 655240 h 788759"/>
              <a:gd name="connsiteX628" fmla="*/ 495443 w 632522"/>
              <a:gd name="connsiteY628" fmla="*/ 656858 h 788759"/>
              <a:gd name="connsiteX629" fmla="*/ 495960 w 632522"/>
              <a:gd name="connsiteY629" fmla="*/ 659058 h 788759"/>
              <a:gd name="connsiteX630" fmla="*/ 496866 w 632522"/>
              <a:gd name="connsiteY630" fmla="*/ 660352 h 788759"/>
              <a:gd name="connsiteX631" fmla="*/ 496673 w 632522"/>
              <a:gd name="connsiteY631" fmla="*/ 661647 h 788759"/>
              <a:gd name="connsiteX632" fmla="*/ 497578 w 632522"/>
              <a:gd name="connsiteY632" fmla="*/ 663265 h 788759"/>
              <a:gd name="connsiteX633" fmla="*/ 497578 w 632522"/>
              <a:gd name="connsiteY633" fmla="*/ 664365 h 788759"/>
              <a:gd name="connsiteX634" fmla="*/ 498679 w 632522"/>
              <a:gd name="connsiteY634" fmla="*/ 664689 h 788759"/>
              <a:gd name="connsiteX635" fmla="*/ 498679 w 632522"/>
              <a:gd name="connsiteY635" fmla="*/ 666566 h 788759"/>
              <a:gd name="connsiteX636" fmla="*/ 499391 w 632522"/>
              <a:gd name="connsiteY636" fmla="*/ 666889 h 788759"/>
              <a:gd name="connsiteX637" fmla="*/ 499909 w 632522"/>
              <a:gd name="connsiteY637" fmla="*/ 667860 h 788759"/>
              <a:gd name="connsiteX638" fmla="*/ 500491 w 632522"/>
              <a:gd name="connsiteY638" fmla="*/ 667860 h 788759"/>
              <a:gd name="connsiteX639" fmla="*/ 501785 w 632522"/>
              <a:gd name="connsiteY639" fmla="*/ 669931 h 788759"/>
              <a:gd name="connsiteX640" fmla="*/ 502692 w 632522"/>
              <a:gd name="connsiteY640" fmla="*/ 670384 h 788759"/>
              <a:gd name="connsiteX641" fmla="*/ 503598 w 632522"/>
              <a:gd name="connsiteY641" fmla="*/ 670061 h 788759"/>
              <a:gd name="connsiteX642" fmla="*/ 504310 w 632522"/>
              <a:gd name="connsiteY642" fmla="*/ 671355 h 788759"/>
              <a:gd name="connsiteX643" fmla="*/ 505992 w 632522"/>
              <a:gd name="connsiteY643" fmla="*/ 671032 h 788759"/>
              <a:gd name="connsiteX644" fmla="*/ 505475 w 632522"/>
              <a:gd name="connsiteY644" fmla="*/ 672132 h 788759"/>
              <a:gd name="connsiteX645" fmla="*/ 503468 w 632522"/>
              <a:gd name="connsiteY645" fmla="*/ 671937 h 788759"/>
              <a:gd name="connsiteX646" fmla="*/ 502950 w 632522"/>
              <a:gd name="connsiteY646" fmla="*/ 672261 h 788759"/>
              <a:gd name="connsiteX647" fmla="*/ 502950 w 632522"/>
              <a:gd name="connsiteY647" fmla="*/ 677051 h 788759"/>
              <a:gd name="connsiteX648" fmla="*/ 505345 w 632522"/>
              <a:gd name="connsiteY648" fmla="*/ 677504 h 788759"/>
              <a:gd name="connsiteX649" fmla="*/ 505539 w 632522"/>
              <a:gd name="connsiteY649" fmla="*/ 678280 h 788759"/>
              <a:gd name="connsiteX650" fmla="*/ 504245 w 632522"/>
              <a:gd name="connsiteY650" fmla="*/ 680157 h 788759"/>
              <a:gd name="connsiteX651" fmla="*/ 503533 w 632522"/>
              <a:gd name="connsiteY651" fmla="*/ 680028 h 788759"/>
              <a:gd name="connsiteX652" fmla="*/ 503533 w 632522"/>
              <a:gd name="connsiteY652" fmla="*/ 679381 h 788759"/>
              <a:gd name="connsiteX653" fmla="*/ 504115 w 632522"/>
              <a:gd name="connsiteY653" fmla="*/ 679381 h 788759"/>
              <a:gd name="connsiteX654" fmla="*/ 504504 w 632522"/>
              <a:gd name="connsiteY654" fmla="*/ 678604 h 788759"/>
              <a:gd name="connsiteX655" fmla="*/ 503403 w 632522"/>
              <a:gd name="connsiteY655" fmla="*/ 677309 h 788759"/>
              <a:gd name="connsiteX656" fmla="*/ 502886 w 632522"/>
              <a:gd name="connsiteY656" fmla="*/ 677309 h 788759"/>
              <a:gd name="connsiteX657" fmla="*/ 501980 w 632522"/>
              <a:gd name="connsiteY657" fmla="*/ 678604 h 788759"/>
              <a:gd name="connsiteX658" fmla="*/ 502692 w 632522"/>
              <a:gd name="connsiteY658" fmla="*/ 679251 h 788759"/>
              <a:gd name="connsiteX659" fmla="*/ 502692 w 632522"/>
              <a:gd name="connsiteY659" fmla="*/ 679704 h 788759"/>
              <a:gd name="connsiteX660" fmla="*/ 498291 w 632522"/>
              <a:gd name="connsiteY660" fmla="*/ 679575 h 788759"/>
              <a:gd name="connsiteX661" fmla="*/ 496608 w 632522"/>
              <a:gd name="connsiteY661" fmla="*/ 679898 h 788759"/>
              <a:gd name="connsiteX662" fmla="*/ 496219 w 632522"/>
              <a:gd name="connsiteY662" fmla="*/ 680675 h 788759"/>
              <a:gd name="connsiteX663" fmla="*/ 495313 w 632522"/>
              <a:gd name="connsiteY663" fmla="*/ 681322 h 788759"/>
              <a:gd name="connsiteX664" fmla="*/ 495313 w 632522"/>
              <a:gd name="connsiteY664" fmla="*/ 681970 h 788759"/>
              <a:gd name="connsiteX665" fmla="*/ 494925 w 632522"/>
              <a:gd name="connsiteY665" fmla="*/ 681840 h 788759"/>
              <a:gd name="connsiteX666" fmla="*/ 494213 w 632522"/>
              <a:gd name="connsiteY666" fmla="*/ 682293 h 788759"/>
              <a:gd name="connsiteX667" fmla="*/ 493825 w 632522"/>
              <a:gd name="connsiteY667" fmla="*/ 683717 h 788759"/>
              <a:gd name="connsiteX668" fmla="*/ 492919 w 632522"/>
              <a:gd name="connsiteY668" fmla="*/ 684364 h 788759"/>
              <a:gd name="connsiteX669" fmla="*/ 492724 w 632522"/>
              <a:gd name="connsiteY669" fmla="*/ 685659 h 788759"/>
              <a:gd name="connsiteX670" fmla="*/ 492336 w 632522"/>
              <a:gd name="connsiteY670" fmla="*/ 685982 h 788759"/>
              <a:gd name="connsiteX671" fmla="*/ 502109 w 632522"/>
              <a:gd name="connsiteY671" fmla="*/ 686306 h 788759"/>
              <a:gd name="connsiteX672" fmla="*/ 503598 w 632522"/>
              <a:gd name="connsiteY672" fmla="*/ 683911 h 788759"/>
              <a:gd name="connsiteX673" fmla="*/ 503598 w 632522"/>
              <a:gd name="connsiteY673" fmla="*/ 683458 h 788759"/>
              <a:gd name="connsiteX674" fmla="*/ 503080 w 632522"/>
              <a:gd name="connsiteY674" fmla="*/ 683264 h 788759"/>
              <a:gd name="connsiteX675" fmla="*/ 503080 w 632522"/>
              <a:gd name="connsiteY675" fmla="*/ 681517 h 788759"/>
              <a:gd name="connsiteX676" fmla="*/ 504568 w 632522"/>
              <a:gd name="connsiteY676" fmla="*/ 681970 h 788759"/>
              <a:gd name="connsiteX677" fmla="*/ 504568 w 632522"/>
              <a:gd name="connsiteY677" fmla="*/ 684364 h 788759"/>
              <a:gd name="connsiteX678" fmla="*/ 503857 w 632522"/>
              <a:gd name="connsiteY678" fmla="*/ 684817 h 788759"/>
              <a:gd name="connsiteX679" fmla="*/ 503857 w 632522"/>
              <a:gd name="connsiteY679" fmla="*/ 685270 h 788759"/>
              <a:gd name="connsiteX680" fmla="*/ 502756 w 632522"/>
              <a:gd name="connsiteY680" fmla="*/ 685918 h 788759"/>
              <a:gd name="connsiteX681" fmla="*/ 503468 w 632522"/>
              <a:gd name="connsiteY681" fmla="*/ 686694 h 788759"/>
              <a:gd name="connsiteX682" fmla="*/ 505280 w 632522"/>
              <a:gd name="connsiteY682" fmla="*/ 684623 h 788759"/>
              <a:gd name="connsiteX683" fmla="*/ 505475 w 632522"/>
              <a:gd name="connsiteY683" fmla="*/ 683846 h 788759"/>
              <a:gd name="connsiteX684" fmla="*/ 507869 w 632522"/>
              <a:gd name="connsiteY684" fmla="*/ 683976 h 788759"/>
              <a:gd name="connsiteX685" fmla="*/ 508258 w 632522"/>
              <a:gd name="connsiteY685" fmla="*/ 683652 h 788759"/>
              <a:gd name="connsiteX686" fmla="*/ 508646 w 632522"/>
              <a:gd name="connsiteY686" fmla="*/ 682034 h 788759"/>
              <a:gd name="connsiteX687" fmla="*/ 511429 w 632522"/>
              <a:gd name="connsiteY687" fmla="*/ 682487 h 788759"/>
              <a:gd name="connsiteX688" fmla="*/ 512529 w 632522"/>
              <a:gd name="connsiteY688" fmla="*/ 682358 h 788759"/>
              <a:gd name="connsiteX689" fmla="*/ 513112 w 632522"/>
              <a:gd name="connsiteY689" fmla="*/ 681905 h 788759"/>
              <a:gd name="connsiteX690" fmla="*/ 513630 w 632522"/>
              <a:gd name="connsiteY690" fmla="*/ 682552 h 788759"/>
              <a:gd name="connsiteX691" fmla="*/ 514212 w 632522"/>
              <a:gd name="connsiteY691" fmla="*/ 681905 h 788759"/>
              <a:gd name="connsiteX692" fmla="*/ 514406 w 632522"/>
              <a:gd name="connsiteY692" fmla="*/ 680610 h 788759"/>
              <a:gd name="connsiteX693" fmla="*/ 512400 w 632522"/>
              <a:gd name="connsiteY693" fmla="*/ 679187 h 788759"/>
              <a:gd name="connsiteX694" fmla="*/ 512011 w 632522"/>
              <a:gd name="connsiteY694" fmla="*/ 676662 h 788759"/>
              <a:gd name="connsiteX695" fmla="*/ 512400 w 632522"/>
              <a:gd name="connsiteY695" fmla="*/ 676339 h 788759"/>
              <a:gd name="connsiteX696" fmla="*/ 512400 w 632522"/>
              <a:gd name="connsiteY696" fmla="*/ 672520 h 788759"/>
              <a:gd name="connsiteX697" fmla="*/ 512788 w 632522"/>
              <a:gd name="connsiteY697" fmla="*/ 672391 h 788759"/>
              <a:gd name="connsiteX698" fmla="*/ 513176 w 632522"/>
              <a:gd name="connsiteY698" fmla="*/ 671290 h 788759"/>
              <a:gd name="connsiteX699" fmla="*/ 513888 w 632522"/>
              <a:gd name="connsiteY699" fmla="*/ 670967 h 788759"/>
              <a:gd name="connsiteX700" fmla="*/ 513176 w 632522"/>
              <a:gd name="connsiteY700" fmla="*/ 673815 h 788759"/>
              <a:gd name="connsiteX701" fmla="*/ 513176 w 632522"/>
              <a:gd name="connsiteY701" fmla="*/ 676015 h 788759"/>
              <a:gd name="connsiteX702" fmla="*/ 517254 w 632522"/>
              <a:gd name="connsiteY702" fmla="*/ 678863 h 788759"/>
              <a:gd name="connsiteX703" fmla="*/ 518548 w 632522"/>
              <a:gd name="connsiteY703" fmla="*/ 681257 h 788759"/>
              <a:gd name="connsiteX704" fmla="*/ 524244 w 632522"/>
              <a:gd name="connsiteY704" fmla="*/ 684623 h 788759"/>
              <a:gd name="connsiteX705" fmla="*/ 528645 w 632522"/>
              <a:gd name="connsiteY705" fmla="*/ 686047 h 788759"/>
              <a:gd name="connsiteX706" fmla="*/ 529357 w 632522"/>
              <a:gd name="connsiteY706" fmla="*/ 686694 h 788759"/>
              <a:gd name="connsiteX707" fmla="*/ 533240 w 632522"/>
              <a:gd name="connsiteY707" fmla="*/ 686824 h 788759"/>
              <a:gd name="connsiteX708" fmla="*/ 534923 w 632522"/>
              <a:gd name="connsiteY708" fmla="*/ 686371 h 788759"/>
              <a:gd name="connsiteX709" fmla="*/ 537317 w 632522"/>
              <a:gd name="connsiteY709" fmla="*/ 687665 h 788759"/>
              <a:gd name="connsiteX710" fmla="*/ 539130 w 632522"/>
              <a:gd name="connsiteY710" fmla="*/ 687794 h 788759"/>
              <a:gd name="connsiteX711" fmla="*/ 539712 w 632522"/>
              <a:gd name="connsiteY711" fmla="*/ 688442 h 788759"/>
              <a:gd name="connsiteX712" fmla="*/ 541718 w 632522"/>
              <a:gd name="connsiteY712" fmla="*/ 688895 h 788759"/>
              <a:gd name="connsiteX713" fmla="*/ 542107 w 632522"/>
              <a:gd name="connsiteY713" fmla="*/ 690319 h 788759"/>
              <a:gd name="connsiteX714" fmla="*/ 543596 w 632522"/>
              <a:gd name="connsiteY714" fmla="*/ 691743 h 788759"/>
              <a:gd name="connsiteX715" fmla="*/ 543984 w 632522"/>
              <a:gd name="connsiteY715" fmla="*/ 693361 h 788759"/>
              <a:gd name="connsiteX716" fmla="*/ 544566 w 632522"/>
              <a:gd name="connsiteY716" fmla="*/ 693231 h 788759"/>
              <a:gd name="connsiteX717" fmla="*/ 545084 w 632522"/>
              <a:gd name="connsiteY717" fmla="*/ 693878 h 788759"/>
              <a:gd name="connsiteX718" fmla="*/ 545667 w 632522"/>
              <a:gd name="connsiteY718" fmla="*/ 693749 h 788759"/>
              <a:gd name="connsiteX719" fmla="*/ 545861 w 632522"/>
              <a:gd name="connsiteY719" fmla="*/ 694526 h 788759"/>
              <a:gd name="connsiteX720" fmla="*/ 547867 w 632522"/>
              <a:gd name="connsiteY720" fmla="*/ 695496 h 788759"/>
              <a:gd name="connsiteX721" fmla="*/ 549873 w 632522"/>
              <a:gd name="connsiteY721" fmla="*/ 697373 h 788759"/>
              <a:gd name="connsiteX722" fmla="*/ 554663 w 632522"/>
              <a:gd name="connsiteY722" fmla="*/ 700092 h 788759"/>
              <a:gd name="connsiteX723" fmla="*/ 557770 w 632522"/>
              <a:gd name="connsiteY723" fmla="*/ 701386 h 788759"/>
              <a:gd name="connsiteX724" fmla="*/ 558287 w 632522"/>
              <a:gd name="connsiteY724" fmla="*/ 702033 h 788759"/>
              <a:gd name="connsiteX725" fmla="*/ 559582 w 632522"/>
              <a:gd name="connsiteY725" fmla="*/ 702033 h 788759"/>
              <a:gd name="connsiteX726" fmla="*/ 560164 w 632522"/>
              <a:gd name="connsiteY726" fmla="*/ 702486 h 788759"/>
              <a:gd name="connsiteX727" fmla="*/ 562753 w 632522"/>
              <a:gd name="connsiteY727" fmla="*/ 703133 h 788759"/>
              <a:gd name="connsiteX728" fmla="*/ 569031 w 632522"/>
              <a:gd name="connsiteY728" fmla="*/ 705981 h 788759"/>
              <a:gd name="connsiteX729" fmla="*/ 571426 w 632522"/>
              <a:gd name="connsiteY729" fmla="*/ 705852 h 788759"/>
              <a:gd name="connsiteX730" fmla="*/ 572720 w 632522"/>
              <a:gd name="connsiteY730" fmla="*/ 706499 h 788759"/>
              <a:gd name="connsiteX731" fmla="*/ 573626 w 632522"/>
              <a:gd name="connsiteY731" fmla="*/ 706499 h 788759"/>
              <a:gd name="connsiteX732" fmla="*/ 574144 w 632522"/>
              <a:gd name="connsiteY732" fmla="*/ 705852 h 788759"/>
              <a:gd name="connsiteX733" fmla="*/ 575632 w 632522"/>
              <a:gd name="connsiteY733" fmla="*/ 705981 h 788759"/>
              <a:gd name="connsiteX734" fmla="*/ 577833 w 632522"/>
              <a:gd name="connsiteY734" fmla="*/ 704557 h 788759"/>
              <a:gd name="connsiteX735" fmla="*/ 579322 w 632522"/>
              <a:gd name="connsiteY735" fmla="*/ 704557 h 788759"/>
              <a:gd name="connsiteX736" fmla="*/ 581328 w 632522"/>
              <a:gd name="connsiteY736" fmla="*/ 705657 h 788759"/>
              <a:gd name="connsiteX737" fmla="*/ 583723 w 632522"/>
              <a:gd name="connsiteY737" fmla="*/ 705787 h 788759"/>
              <a:gd name="connsiteX738" fmla="*/ 584305 w 632522"/>
              <a:gd name="connsiteY738" fmla="*/ 706434 h 788759"/>
              <a:gd name="connsiteX739" fmla="*/ 585794 w 632522"/>
              <a:gd name="connsiteY739" fmla="*/ 707082 h 788759"/>
              <a:gd name="connsiteX740" fmla="*/ 586700 w 632522"/>
              <a:gd name="connsiteY740" fmla="*/ 708182 h 788759"/>
              <a:gd name="connsiteX741" fmla="*/ 586894 w 632522"/>
              <a:gd name="connsiteY741" fmla="*/ 709152 h 788759"/>
              <a:gd name="connsiteX742" fmla="*/ 592266 w 632522"/>
              <a:gd name="connsiteY742" fmla="*/ 713295 h 788759"/>
              <a:gd name="connsiteX743" fmla="*/ 592654 w 632522"/>
              <a:gd name="connsiteY743" fmla="*/ 714395 h 788759"/>
              <a:gd name="connsiteX744" fmla="*/ 594143 w 632522"/>
              <a:gd name="connsiteY744" fmla="*/ 714395 h 788759"/>
              <a:gd name="connsiteX745" fmla="*/ 594337 w 632522"/>
              <a:gd name="connsiteY745" fmla="*/ 714719 h 788759"/>
              <a:gd name="connsiteX746" fmla="*/ 595826 w 632522"/>
              <a:gd name="connsiteY746" fmla="*/ 714395 h 788759"/>
              <a:gd name="connsiteX747" fmla="*/ 597832 w 632522"/>
              <a:gd name="connsiteY747" fmla="*/ 714589 h 788759"/>
              <a:gd name="connsiteX748" fmla="*/ 599644 w 632522"/>
              <a:gd name="connsiteY748" fmla="*/ 715560 h 788759"/>
              <a:gd name="connsiteX749" fmla="*/ 601845 w 632522"/>
              <a:gd name="connsiteY749" fmla="*/ 715560 h 788759"/>
              <a:gd name="connsiteX750" fmla="*/ 605145 w 632522"/>
              <a:gd name="connsiteY750" fmla="*/ 714459 h 788759"/>
              <a:gd name="connsiteX751" fmla="*/ 609029 w 632522"/>
              <a:gd name="connsiteY751" fmla="*/ 714783 h 788759"/>
              <a:gd name="connsiteX752" fmla="*/ 614724 w 632522"/>
              <a:gd name="connsiteY752" fmla="*/ 717307 h 788759"/>
              <a:gd name="connsiteX753" fmla="*/ 616019 w 632522"/>
              <a:gd name="connsiteY753" fmla="*/ 718278 h 788759"/>
              <a:gd name="connsiteX754" fmla="*/ 617313 w 632522"/>
              <a:gd name="connsiteY754" fmla="*/ 720026 h 788759"/>
              <a:gd name="connsiteX755" fmla="*/ 618802 w 632522"/>
              <a:gd name="connsiteY755" fmla="*/ 720155 h 788759"/>
              <a:gd name="connsiteX756" fmla="*/ 621390 w 632522"/>
              <a:gd name="connsiteY756" fmla="*/ 721450 h 788759"/>
              <a:gd name="connsiteX757" fmla="*/ 622103 w 632522"/>
              <a:gd name="connsiteY757" fmla="*/ 721450 h 788759"/>
              <a:gd name="connsiteX758" fmla="*/ 622491 w 632522"/>
              <a:gd name="connsiteY758" fmla="*/ 721903 h 788759"/>
              <a:gd name="connsiteX759" fmla="*/ 624497 w 632522"/>
              <a:gd name="connsiteY759" fmla="*/ 721903 h 788759"/>
              <a:gd name="connsiteX760" fmla="*/ 625209 w 632522"/>
              <a:gd name="connsiteY760" fmla="*/ 721450 h 788759"/>
              <a:gd name="connsiteX761" fmla="*/ 626892 w 632522"/>
              <a:gd name="connsiteY761" fmla="*/ 721579 h 788759"/>
              <a:gd name="connsiteX762" fmla="*/ 628187 w 632522"/>
              <a:gd name="connsiteY762" fmla="*/ 721126 h 788759"/>
              <a:gd name="connsiteX763" fmla="*/ 628704 w 632522"/>
              <a:gd name="connsiteY763" fmla="*/ 721903 h 788759"/>
              <a:gd name="connsiteX764" fmla="*/ 631099 w 632522"/>
              <a:gd name="connsiteY764" fmla="*/ 721773 h 788759"/>
              <a:gd name="connsiteX765" fmla="*/ 631681 w 632522"/>
              <a:gd name="connsiteY765" fmla="*/ 722550 h 788759"/>
              <a:gd name="connsiteX766" fmla="*/ 632523 w 632522"/>
              <a:gd name="connsiteY766" fmla="*/ 722874 h 788759"/>
              <a:gd name="connsiteX767" fmla="*/ 632523 w 632522"/>
              <a:gd name="connsiteY767" fmla="*/ 722874 h 788759"/>
              <a:gd name="connsiteX768" fmla="*/ 629351 w 632522"/>
              <a:gd name="connsiteY768" fmla="*/ 728633 h 788759"/>
              <a:gd name="connsiteX769" fmla="*/ 620614 w 632522"/>
              <a:gd name="connsiteY769" fmla="*/ 732452 h 788759"/>
              <a:gd name="connsiteX770" fmla="*/ 615760 w 632522"/>
              <a:gd name="connsiteY770" fmla="*/ 738471 h 788759"/>
              <a:gd name="connsiteX771" fmla="*/ 612977 w 632522"/>
              <a:gd name="connsiteY771" fmla="*/ 746561 h 788759"/>
              <a:gd name="connsiteX772" fmla="*/ 612783 w 632522"/>
              <a:gd name="connsiteY772" fmla="*/ 762871 h 788759"/>
              <a:gd name="connsiteX773" fmla="*/ 598673 w 632522"/>
              <a:gd name="connsiteY773" fmla="*/ 757952 h 788759"/>
              <a:gd name="connsiteX774" fmla="*/ 581522 w 632522"/>
              <a:gd name="connsiteY774" fmla="*/ 763195 h 788759"/>
              <a:gd name="connsiteX775" fmla="*/ 573950 w 632522"/>
              <a:gd name="connsiteY775" fmla="*/ 757046 h 788759"/>
              <a:gd name="connsiteX776" fmla="*/ 567025 w 632522"/>
              <a:gd name="connsiteY776" fmla="*/ 755623 h 788759"/>
              <a:gd name="connsiteX777" fmla="*/ 549420 w 632522"/>
              <a:gd name="connsiteY777" fmla="*/ 759894 h 788759"/>
              <a:gd name="connsiteX778" fmla="*/ 534405 w 632522"/>
              <a:gd name="connsiteY778" fmla="*/ 752775 h 788759"/>
              <a:gd name="connsiteX779" fmla="*/ 521202 w 632522"/>
              <a:gd name="connsiteY779" fmla="*/ 756723 h 788759"/>
              <a:gd name="connsiteX780" fmla="*/ 492207 w 632522"/>
              <a:gd name="connsiteY780" fmla="*/ 752257 h 788759"/>
              <a:gd name="connsiteX781" fmla="*/ 481139 w 632522"/>
              <a:gd name="connsiteY781" fmla="*/ 755752 h 788759"/>
              <a:gd name="connsiteX782" fmla="*/ 476738 w 632522"/>
              <a:gd name="connsiteY782" fmla="*/ 762742 h 788759"/>
              <a:gd name="connsiteX783" fmla="*/ 450785 w 632522"/>
              <a:gd name="connsiteY783" fmla="*/ 777110 h 788759"/>
              <a:gd name="connsiteX784" fmla="*/ 448585 w 632522"/>
              <a:gd name="connsiteY784" fmla="*/ 774133 h 788759"/>
              <a:gd name="connsiteX785" fmla="*/ 439070 w 632522"/>
              <a:gd name="connsiteY785" fmla="*/ 774133 h 788759"/>
              <a:gd name="connsiteX786" fmla="*/ 436481 w 632522"/>
              <a:gd name="connsiteY786" fmla="*/ 761965 h 788759"/>
              <a:gd name="connsiteX787" fmla="*/ 432404 w 632522"/>
              <a:gd name="connsiteY787" fmla="*/ 759311 h 788759"/>
              <a:gd name="connsiteX788" fmla="*/ 430397 w 632522"/>
              <a:gd name="connsiteY788" fmla="*/ 761965 h 788759"/>
              <a:gd name="connsiteX789" fmla="*/ 423667 w 632522"/>
              <a:gd name="connsiteY789" fmla="*/ 759894 h 788759"/>
              <a:gd name="connsiteX790" fmla="*/ 420884 w 632522"/>
              <a:gd name="connsiteY790" fmla="*/ 768243 h 788759"/>
              <a:gd name="connsiteX791" fmla="*/ 415835 w 632522"/>
              <a:gd name="connsiteY791" fmla="*/ 766301 h 788759"/>
              <a:gd name="connsiteX792" fmla="*/ 414476 w 632522"/>
              <a:gd name="connsiteY792" fmla="*/ 760929 h 788759"/>
              <a:gd name="connsiteX793" fmla="*/ 410917 w 632522"/>
              <a:gd name="connsiteY793" fmla="*/ 756788 h 788759"/>
              <a:gd name="connsiteX794" fmla="*/ 406774 w 632522"/>
              <a:gd name="connsiteY794" fmla="*/ 756334 h 788759"/>
              <a:gd name="connsiteX795" fmla="*/ 404315 w 632522"/>
              <a:gd name="connsiteY795" fmla="*/ 758859 h 788759"/>
              <a:gd name="connsiteX796" fmla="*/ 404380 w 632522"/>
              <a:gd name="connsiteY796" fmla="*/ 765331 h 788759"/>
              <a:gd name="connsiteX797" fmla="*/ 411175 w 632522"/>
              <a:gd name="connsiteY797" fmla="*/ 783388 h 788759"/>
              <a:gd name="connsiteX798" fmla="*/ 410140 w 632522"/>
              <a:gd name="connsiteY798" fmla="*/ 787207 h 788759"/>
              <a:gd name="connsiteX799" fmla="*/ 406451 w 632522"/>
              <a:gd name="connsiteY799" fmla="*/ 788760 h 788759"/>
              <a:gd name="connsiteX800" fmla="*/ 402503 w 632522"/>
              <a:gd name="connsiteY800" fmla="*/ 785136 h 788759"/>
              <a:gd name="connsiteX801" fmla="*/ 398425 w 632522"/>
              <a:gd name="connsiteY801" fmla="*/ 771997 h 788759"/>
              <a:gd name="connsiteX802" fmla="*/ 394930 w 632522"/>
              <a:gd name="connsiteY802" fmla="*/ 767596 h 788759"/>
              <a:gd name="connsiteX803" fmla="*/ 384769 w 632522"/>
              <a:gd name="connsiteY803" fmla="*/ 766496 h 788759"/>
              <a:gd name="connsiteX804" fmla="*/ 386517 w 632522"/>
              <a:gd name="connsiteY804" fmla="*/ 774586 h 788759"/>
              <a:gd name="connsiteX805" fmla="*/ 382439 w 632522"/>
              <a:gd name="connsiteY805" fmla="*/ 775363 h 788759"/>
              <a:gd name="connsiteX806" fmla="*/ 367424 w 632522"/>
              <a:gd name="connsiteY806" fmla="*/ 761447 h 788759"/>
              <a:gd name="connsiteX807" fmla="*/ 363087 w 632522"/>
              <a:gd name="connsiteY807" fmla="*/ 750704 h 788759"/>
              <a:gd name="connsiteX808" fmla="*/ 359981 w 632522"/>
              <a:gd name="connsiteY808" fmla="*/ 748503 h 788759"/>
              <a:gd name="connsiteX809" fmla="*/ 350143 w 632522"/>
              <a:gd name="connsiteY809" fmla="*/ 750898 h 788759"/>
              <a:gd name="connsiteX810" fmla="*/ 348396 w 632522"/>
              <a:gd name="connsiteY810" fmla="*/ 750121 h 788759"/>
              <a:gd name="connsiteX811" fmla="*/ 346066 w 632522"/>
              <a:gd name="connsiteY811" fmla="*/ 742354 h 788759"/>
              <a:gd name="connsiteX812" fmla="*/ 339399 w 632522"/>
              <a:gd name="connsiteY812" fmla="*/ 738083 h 788759"/>
              <a:gd name="connsiteX813" fmla="*/ 322378 w 632522"/>
              <a:gd name="connsiteY813" fmla="*/ 737565 h 788759"/>
              <a:gd name="connsiteX814" fmla="*/ 318689 w 632522"/>
              <a:gd name="connsiteY814" fmla="*/ 741384 h 788759"/>
              <a:gd name="connsiteX815" fmla="*/ 310663 w 632522"/>
              <a:gd name="connsiteY815" fmla="*/ 738213 h 788759"/>
              <a:gd name="connsiteX816" fmla="*/ 304644 w 632522"/>
              <a:gd name="connsiteY816" fmla="*/ 739313 h 788759"/>
              <a:gd name="connsiteX817" fmla="*/ 304579 w 632522"/>
              <a:gd name="connsiteY817" fmla="*/ 747726 h 788759"/>
              <a:gd name="connsiteX818" fmla="*/ 300502 w 632522"/>
              <a:gd name="connsiteY818" fmla="*/ 755040 h 788759"/>
              <a:gd name="connsiteX819" fmla="*/ 297913 w 632522"/>
              <a:gd name="connsiteY819" fmla="*/ 766107 h 788759"/>
              <a:gd name="connsiteX820" fmla="*/ 285551 w 632522"/>
              <a:gd name="connsiteY820" fmla="*/ 754069 h 788759"/>
              <a:gd name="connsiteX821" fmla="*/ 281797 w 632522"/>
              <a:gd name="connsiteY821" fmla="*/ 753098 h 788759"/>
              <a:gd name="connsiteX822" fmla="*/ 277202 w 632522"/>
              <a:gd name="connsiteY822" fmla="*/ 759441 h 788759"/>
              <a:gd name="connsiteX823" fmla="*/ 276814 w 632522"/>
              <a:gd name="connsiteY823" fmla="*/ 766755 h 788759"/>
              <a:gd name="connsiteX824" fmla="*/ 250407 w 632522"/>
              <a:gd name="connsiteY824" fmla="*/ 781446 h 788759"/>
              <a:gd name="connsiteX825" fmla="*/ 241929 w 632522"/>
              <a:gd name="connsiteY825" fmla="*/ 781576 h 788759"/>
              <a:gd name="connsiteX826" fmla="*/ 225037 w 632522"/>
              <a:gd name="connsiteY826" fmla="*/ 771285 h 788759"/>
              <a:gd name="connsiteX827" fmla="*/ 212222 w 632522"/>
              <a:gd name="connsiteY827" fmla="*/ 767208 h 788759"/>
              <a:gd name="connsiteX828" fmla="*/ 194359 w 632522"/>
              <a:gd name="connsiteY828" fmla="*/ 773745 h 788759"/>
              <a:gd name="connsiteX829" fmla="*/ 181350 w 632522"/>
              <a:gd name="connsiteY829" fmla="*/ 784165 h 788759"/>
              <a:gd name="connsiteX830" fmla="*/ 175978 w 632522"/>
              <a:gd name="connsiteY830" fmla="*/ 780735 h 788759"/>
              <a:gd name="connsiteX831" fmla="*/ 175978 w 632522"/>
              <a:gd name="connsiteY831" fmla="*/ 780735 h 788759"/>
              <a:gd name="connsiteX832" fmla="*/ 177596 w 632522"/>
              <a:gd name="connsiteY832" fmla="*/ 770832 h 788759"/>
              <a:gd name="connsiteX833" fmla="*/ 175007 w 632522"/>
              <a:gd name="connsiteY833" fmla="*/ 763713 h 788759"/>
              <a:gd name="connsiteX834" fmla="*/ 173324 w 632522"/>
              <a:gd name="connsiteY834" fmla="*/ 739507 h 788759"/>
              <a:gd name="connsiteX835" fmla="*/ 163810 w 632522"/>
              <a:gd name="connsiteY835" fmla="*/ 737630 h 788759"/>
              <a:gd name="connsiteX836" fmla="*/ 157920 w 632522"/>
              <a:gd name="connsiteY836" fmla="*/ 725721 h 788759"/>
              <a:gd name="connsiteX837" fmla="*/ 132744 w 632522"/>
              <a:gd name="connsiteY837" fmla="*/ 705269 h 788759"/>
              <a:gd name="connsiteX838" fmla="*/ 129055 w 632522"/>
              <a:gd name="connsiteY838" fmla="*/ 696726 h 788759"/>
              <a:gd name="connsiteX839" fmla="*/ 126013 w 632522"/>
              <a:gd name="connsiteY839" fmla="*/ 682617 h 788759"/>
              <a:gd name="connsiteX840" fmla="*/ 132485 w 632522"/>
              <a:gd name="connsiteY840" fmla="*/ 675497 h 788759"/>
              <a:gd name="connsiteX841" fmla="*/ 134815 w 632522"/>
              <a:gd name="connsiteY841" fmla="*/ 669802 h 788759"/>
              <a:gd name="connsiteX842" fmla="*/ 134362 w 632522"/>
              <a:gd name="connsiteY842" fmla="*/ 665530 h 788759"/>
              <a:gd name="connsiteX843" fmla="*/ 130932 w 632522"/>
              <a:gd name="connsiteY843" fmla="*/ 660935 h 788759"/>
              <a:gd name="connsiteX844" fmla="*/ 113069 w 632522"/>
              <a:gd name="connsiteY844" fmla="*/ 651550 h 788759"/>
              <a:gd name="connsiteX845" fmla="*/ 110026 w 632522"/>
              <a:gd name="connsiteY845" fmla="*/ 646632 h 788759"/>
              <a:gd name="connsiteX846" fmla="*/ 118894 w 632522"/>
              <a:gd name="connsiteY846" fmla="*/ 625597 h 788759"/>
              <a:gd name="connsiteX847" fmla="*/ 126272 w 632522"/>
              <a:gd name="connsiteY847" fmla="*/ 593625 h 788759"/>
              <a:gd name="connsiteX848" fmla="*/ 107373 w 632522"/>
              <a:gd name="connsiteY848" fmla="*/ 577833 h 788759"/>
              <a:gd name="connsiteX849" fmla="*/ 94752 w 632522"/>
              <a:gd name="connsiteY849" fmla="*/ 556928 h 788759"/>
              <a:gd name="connsiteX850" fmla="*/ 90675 w 632522"/>
              <a:gd name="connsiteY850" fmla="*/ 557898 h 788759"/>
              <a:gd name="connsiteX851" fmla="*/ 84527 w 632522"/>
              <a:gd name="connsiteY851" fmla="*/ 565083 h 788759"/>
              <a:gd name="connsiteX852" fmla="*/ 61615 w 632522"/>
              <a:gd name="connsiteY852" fmla="*/ 581069 h 788759"/>
              <a:gd name="connsiteX853" fmla="*/ 50483 w 632522"/>
              <a:gd name="connsiteY853" fmla="*/ 579451 h 788759"/>
              <a:gd name="connsiteX854" fmla="*/ 40516 w 632522"/>
              <a:gd name="connsiteY854" fmla="*/ 570519 h 788759"/>
              <a:gd name="connsiteX855" fmla="*/ 38315 w 632522"/>
              <a:gd name="connsiteY855" fmla="*/ 563206 h 788759"/>
              <a:gd name="connsiteX856" fmla="*/ 40645 w 632522"/>
              <a:gd name="connsiteY856" fmla="*/ 557122 h 788759"/>
              <a:gd name="connsiteX857" fmla="*/ 39610 w 632522"/>
              <a:gd name="connsiteY857" fmla="*/ 550585 h 788759"/>
              <a:gd name="connsiteX858" fmla="*/ 32620 w 632522"/>
              <a:gd name="connsiteY858" fmla="*/ 542106 h 788759"/>
              <a:gd name="connsiteX859" fmla="*/ 30614 w 632522"/>
              <a:gd name="connsiteY859" fmla="*/ 536540 h 788759"/>
              <a:gd name="connsiteX860" fmla="*/ 38380 w 632522"/>
              <a:gd name="connsiteY860" fmla="*/ 530651 h 788759"/>
              <a:gd name="connsiteX861" fmla="*/ 42005 w 632522"/>
              <a:gd name="connsiteY861" fmla="*/ 517512 h 788759"/>
              <a:gd name="connsiteX862" fmla="*/ 47894 w 632522"/>
              <a:gd name="connsiteY862" fmla="*/ 513370 h 788759"/>
              <a:gd name="connsiteX863" fmla="*/ 42716 w 632522"/>
              <a:gd name="connsiteY863" fmla="*/ 505021 h 788759"/>
              <a:gd name="connsiteX864" fmla="*/ 40127 w 632522"/>
              <a:gd name="connsiteY864" fmla="*/ 493306 h 788759"/>
              <a:gd name="connsiteX865" fmla="*/ 31196 w 632522"/>
              <a:gd name="connsiteY865" fmla="*/ 488194 h 788759"/>
              <a:gd name="connsiteX866" fmla="*/ 39222 w 632522"/>
              <a:gd name="connsiteY866" fmla="*/ 476997 h 788759"/>
              <a:gd name="connsiteX867" fmla="*/ 39480 w 632522"/>
              <a:gd name="connsiteY867" fmla="*/ 465606 h 788759"/>
              <a:gd name="connsiteX868" fmla="*/ 41810 w 632522"/>
              <a:gd name="connsiteY868" fmla="*/ 462111 h 788759"/>
              <a:gd name="connsiteX869" fmla="*/ 67699 w 632522"/>
              <a:gd name="connsiteY869" fmla="*/ 446383 h 788759"/>
              <a:gd name="connsiteX870" fmla="*/ 63492 w 632522"/>
              <a:gd name="connsiteY870" fmla="*/ 435446 h 788759"/>
              <a:gd name="connsiteX871" fmla="*/ 64592 w 632522"/>
              <a:gd name="connsiteY871" fmla="*/ 431239 h 788759"/>
              <a:gd name="connsiteX872" fmla="*/ 63103 w 632522"/>
              <a:gd name="connsiteY872" fmla="*/ 427420 h 788759"/>
              <a:gd name="connsiteX873" fmla="*/ 66599 w 632522"/>
              <a:gd name="connsiteY873" fmla="*/ 423084 h 788759"/>
              <a:gd name="connsiteX874" fmla="*/ 59932 w 632522"/>
              <a:gd name="connsiteY874" fmla="*/ 418747 h 788759"/>
              <a:gd name="connsiteX875" fmla="*/ 46017 w 632522"/>
              <a:gd name="connsiteY875" fmla="*/ 422760 h 788759"/>
              <a:gd name="connsiteX876" fmla="*/ 43428 w 632522"/>
              <a:gd name="connsiteY876" fmla="*/ 417324 h 788759"/>
              <a:gd name="connsiteX877" fmla="*/ 32620 w 632522"/>
              <a:gd name="connsiteY877" fmla="*/ 409427 h 788759"/>
              <a:gd name="connsiteX878" fmla="*/ 29189 w 632522"/>
              <a:gd name="connsiteY878" fmla="*/ 397519 h 788759"/>
              <a:gd name="connsiteX879" fmla="*/ 14886 w 632522"/>
              <a:gd name="connsiteY879" fmla="*/ 392535 h 788759"/>
              <a:gd name="connsiteX880" fmla="*/ 10485 w 632522"/>
              <a:gd name="connsiteY880" fmla="*/ 386128 h 788759"/>
              <a:gd name="connsiteX881" fmla="*/ 2719 w 632522"/>
              <a:gd name="connsiteY881" fmla="*/ 361534 h 788759"/>
              <a:gd name="connsiteX882" fmla="*/ 0 w 632522"/>
              <a:gd name="connsiteY882" fmla="*/ 358362 h 788759"/>
              <a:gd name="connsiteX883" fmla="*/ 0 w 632522"/>
              <a:gd name="connsiteY883" fmla="*/ 358362 h 788759"/>
              <a:gd name="connsiteX884" fmla="*/ 8608 w 632522"/>
              <a:gd name="connsiteY884" fmla="*/ 343865 h 788759"/>
              <a:gd name="connsiteX885" fmla="*/ 19740 w 632522"/>
              <a:gd name="connsiteY885" fmla="*/ 339852 h 788759"/>
              <a:gd name="connsiteX886" fmla="*/ 22329 w 632522"/>
              <a:gd name="connsiteY886" fmla="*/ 327749 h 788759"/>
              <a:gd name="connsiteX887" fmla="*/ 18251 w 632522"/>
              <a:gd name="connsiteY887" fmla="*/ 321471 h 788759"/>
              <a:gd name="connsiteX888" fmla="*/ 18964 w 632522"/>
              <a:gd name="connsiteY888" fmla="*/ 315323 h 788759"/>
              <a:gd name="connsiteX889" fmla="*/ 38315 w 632522"/>
              <a:gd name="connsiteY889" fmla="*/ 299854 h 788759"/>
              <a:gd name="connsiteX890" fmla="*/ 44205 w 632522"/>
              <a:gd name="connsiteY890" fmla="*/ 286328 h 788759"/>
              <a:gd name="connsiteX891" fmla="*/ 53978 w 632522"/>
              <a:gd name="connsiteY891" fmla="*/ 280502 h 788759"/>
              <a:gd name="connsiteX892" fmla="*/ 62651 w 632522"/>
              <a:gd name="connsiteY892" fmla="*/ 269176 h 788759"/>
              <a:gd name="connsiteX893" fmla="*/ 73783 w 632522"/>
              <a:gd name="connsiteY893" fmla="*/ 259791 h 788759"/>
              <a:gd name="connsiteX894" fmla="*/ 85497 w 632522"/>
              <a:gd name="connsiteY894" fmla="*/ 256426 h 788759"/>
              <a:gd name="connsiteX895" fmla="*/ 93976 w 632522"/>
              <a:gd name="connsiteY895" fmla="*/ 259662 h 788759"/>
              <a:gd name="connsiteX896" fmla="*/ 99671 w 632522"/>
              <a:gd name="connsiteY896" fmla="*/ 269694 h 788759"/>
              <a:gd name="connsiteX897" fmla="*/ 111386 w 632522"/>
              <a:gd name="connsiteY897" fmla="*/ 257720 h 788759"/>
              <a:gd name="connsiteX898" fmla="*/ 114040 w 632522"/>
              <a:gd name="connsiteY898" fmla="*/ 245747 h 788759"/>
              <a:gd name="connsiteX899" fmla="*/ 117664 w 632522"/>
              <a:gd name="connsiteY899" fmla="*/ 238175 h 788759"/>
              <a:gd name="connsiteX900" fmla="*/ 129832 w 632522"/>
              <a:gd name="connsiteY900" fmla="*/ 235457 h 788759"/>
              <a:gd name="connsiteX901" fmla="*/ 136756 w 632522"/>
              <a:gd name="connsiteY901" fmla="*/ 225748 h 788759"/>
              <a:gd name="connsiteX902" fmla="*/ 155720 w 632522"/>
              <a:gd name="connsiteY902" fmla="*/ 222512 h 788759"/>
              <a:gd name="connsiteX903" fmla="*/ 166852 w 632522"/>
              <a:gd name="connsiteY903" fmla="*/ 202902 h 788759"/>
              <a:gd name="connsiteX904" fmla="*/ 165493 w 632522"/>
              <a:gd name="connsiteY904" fmla="*/ 196753 h 788759"/>
              <a:gd name="connsiteX905" fmla="*/ 156432 w 632522"/>
              <a:gd name="connsiteY905" fmla="*/ 184585 h 788759"/>
              <a:gd name="connsiteX906" fmla="*/ 155396 w 632522"/>
              <a:gd name="connsiteY906" fmla="*/ 173389 h 788759"/>
              <a:gd name="connsiteX907" fmla="*/ 141870 w 632522"/>
              <a:gd name="connsiteY907" fmla="*/ 150024 h 788759"/>
              <a:gd name="connsiteX908" fmla="*/ 135074 w 632522"/>
              <a:gd name="connsiteY908" fmla="*/ 126466 h 788759"/>
              <a:gd name="connsiteX909" fmla="*/ 127436 w 632522"/>
              <a:gd name="connsiteY909" fmla="*/ 117663 h 788759"/>
              <a:gd name="connsiteX910" fmla="*/ 128084 w 632522"/>
              <a:gd name="connsiteY910" fmla="*/ 112292 h 788759"/>
              <a:gd name="connsiteX911" fmla="*/ 119346 w 632522"/>
              <a:gd name="connsiteY911" fmla="*/ 107437 h 788759"/>
              <a:gd name="connsiteX912" fmla="*/ 117664 w 632522"/>
              <a:gd name="connsiteY912" fmla="*/ 96694 h 788759"/>
              <a:gd name="connsiteX913" fmla="*/ 148277 w 632522"/>
              <a:gd name="connsiteY913" fmla="*/ 90027 h 788759"/>
              <a:gd name="connsiteX914" fmla="*/ 154426 w 632522"/>
              <a:gd name="connsiteY914" fmla="*/ 82390 h 788759"/>
              <a:gd name="connsiteX915" fmla="*/ 162969 w 632522"/>
              <a:gd name="connsiteY915" fmla="*/ 65627 h 788759"/>
              <a:gd name="connsiteX916" fmla="*/ 168600 w 632522"/>
              <a:gd name="connsiteY916" fmla="*/ 60385 h 788759"/>
              <a:gd name="connsiteX917" fmla="*/ 170153 w 632522"/>
              <a:gd name="connsiteY917" fmla="*/ 50612 h 788759"/>
              <a:gd name="connsiteX918" fmla="*/ 181479 w 632522"/>
              <a:gd name="connsiteY918" fmla="*/ 40321 h 788759"/>
              <a:gd name="connsiteX919" fmla="*/ 188663 w 632522"/>
              <a:gd name="connsiteY919" fmla="*/ 37215 h 788759"/>
              <a:gd name="connsiteX920" fmla="*/ 197983 w 632522"/>
              <a:gd name="connsiteY920" fmla="*/ 27507 h 788759"/>
              <a:gd name="connsiteX921" fmla="*/ 200701 w 632522"/>
              <a:gd name="connsiteY921" fmla="*/ 6343 h 788759"/>
              <a:gd name="connsiteX922" fmla="*/ 217399 w 632522"/>
              <a:gd name="connsiteY922" fmla="*/ 0 h 788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Lst>
            <a:rect l="l" t="t" r="r" b="b"/>
            <a:pathLst>
              <a:path w="632522" h="788759">
                <a:moveTo>
                  <a:pt x="293641" y="68151"/>
                </a:moveTo>
                <a:lnTo>
                  <a:pt x="293835" y="68669"/>
                </a:lnTo>
                <a:lnTo>
                  <a:pt x="295518" y="68669"/>
                </a:lnTo>
                <a:lnTo>
                  <a:pt x="296230" y="67504"/>
                </a:lnTo>
                <a:lnTo>
                  <a:pt x="296942" y="67375"/>
                </a:lnTo>
                <a:lnTo>
                  <a:pt x="296554" y="69316"/>
                </a:lnTo>
                <a:lnTo>
                  <a:pt x="298431" y="70158"/>
                </a:lnTo>
                <a:lnTo>
                  <a:pt x="299143" y="70158"/>
                </a:lnTo>
                <a:lnTo>
                  <a:pt x="300243" y="69316"/>
                </a:lnTo>
                <a:lnTo>
                  <a:pt x="301926" y="69316"/>
                </a:lnTo>
                <a:lnTo>
                  <a:pt x="302120" y="69964"/>
                </a:lnTo>
                <a:lnTo>
                  <a:pt x="300825" y="72099"/>
                </a:lnTo>
                <a:lnTo>
                  <a:pt x="300631" y="74041"/>
                </a:lnTo>
                <a:lnTo>
                  <a:pt x="300243" y="74559"/>
                </a:lnTo>
                <a:lnTo>
                  <a:pt x="300437" y="78766"/>
                </a:lnTo>
                <a:lnTo>
                  <a:pt x="301343" y="80060"/>
                </a:lnTo>
                <a:lnTo>
                  <a:pt x="301149" y="80578"/>
                </a:lnTo>
                <a:lnTo>
                  <a:pt x="298560" y="79736"/>
                </a:lnTo>
                <a:lnTo>
                  <a:pt x="296683" y="79736"/>
                </a:lnTo>
                <a:lnTo>
                  <a:pt x="295971" y="79089"/>
                </a:lnTo>
                <a:lnTo>
                  <a:pt x="295065" y="79284"/>
                </a:lnTo>
                <a:lnTo>
                  <a:pt x="295259" y="80125"/>
                </a:lnTo>
                <a:lnTo>
                  <a:pt x="292864" y="80319"/>
                </a:lnTo>
                <a:lnTo>
                  <a:pt x="291376" y="78701"/>
                </a:lnTo>
                <a:lnTo>
                  <a:pt x="291376" y="74494"/>
                </a:lnTo>
                <a:lnTo>
                  <a:pt x="290276" y="73006"/>
                </a:lnTo>
                <a:lnTo>
                  <a:pt x="288981" y="72812"/>
                </a:lnTo>
                <a:lnTo>
                  <a:pt x="287105" y="71646"/>
                </a:lnTo>
                <a:lnTo>
                  <a:pt x="283221" y="71646"/>
                </a:lnTo>
                <a:lnTo>
                  <a:pt x="281409" y="72812"/>
                </a:lnTo>
                <a:lnTo>
                  <a:pt x="280697" y="74624"/>
                </a:lnTo>
                <a:lnTo>
                  <a:pt x="278496" y="74818"/>
                </a:lnTo>
                <a:lnTo>
                  <a:pt x="276296" y="73200"/>
                </a:lnTo>
                <a:lnTo>
                  <a:pt x="275390" y="70611"/>
                </a:lnTo>
                <a:lnTo>
                  <a:pt x="275778" y="68669"/>
                </a:lnTo>
                <a:lnTo>
                  <a:pt x="276490" y="68151"/>
                </a:lnTo>
                <a:lnTo>
                  <a:pt x="278885" y="68151"/>
                </a:lnTo>
                <a:lnTo>
                  <a:pt x="280891" y="68799"/>
                </a:lnTo>
                <a:lnTo>
                  <a:pt x="282574" y="69964"/>
                </a:lnTo>
                <a:lnTo>
                  <a:pt x="284774" y="70481"/>
                </a:lnTo>
                <a:lnTo>
                  <a:pt x="289758" y="70158"/>
                </a:lnTo>
                <a:lnTo>
                  <a:pt x="290664" y="69187"/>
                </a:lnTo>
                <a:lnTo>
                  <a:pt x="290664" y="68669"/>
                </a:lnTo>
                <a:lnTo>
                  <a:pt x="292153" y="68151"/>
                </a:lnTo>
                <a:lnTo>
                  <a:pt x="293059" y="67181"/>
                </a:lnTo>
                <a:lnTo>
                  <a:pt x="294353" y="67181"/>
                </a:lnTo>
                <a:lnTo>
                  <a:pt x="293641" y="68151"/>
                </a:lnTo>
                <a:close/>
                <a:moveTo>
                  <a:pt x="217399" y="0"/>
                </a:moveTo>
                <a:lnTo>
                  <a:pt x="218111" y="712"/>
                </a:lnTo>
                <a:lnTo>
                  <a:pt x="218824" y="712"/>
                </a:lnTo>
                <a:lnTo>
                  <a:pt x="220118" y="1553"/>
                </a:lnTo>
                <a:lnTo>
                  <a:pt x="220830" y="3365"/>
                </a:lnTo>
                <a:lnTo>
                  <a:pt x="222642" y="5501"/>
                </a:lnTo>
                <a:lnTo>
                  <a:pt x="222836" y="7119"/>
                </a:lnTo>
                <a:lnTo>
                  <a:pt x="223548" y="7766"/>
                </a:lnTo>
                <a:lnTo>
                  <a:pt x="225554" y="8414"/>
                </a:lnTo>
                <a:lnTo>
                  <a:pt x="225554" y="9579"/>
                </a:lnTo>
                <a:lnTo>
                  <a:pt x="227043" y="10550"/>
                </a:lnTo>
                <a:lnTo>
                  <a:pt x="227043" y="13333"/>
                </a:lnTo>
                <a:lnTo>
                  <a:pt x="229049" y="14498"/>
                </a:lnTo>
                <a:lnTo>
                  <a:pt x="229049" y="15662"/>
                </a:lnTo>
                <a:lnTo>
                  <a:pt x="228467" y="15986"/>
                </a:lnTo>
                <a:lnTo>
                  <a:pt x="228467" y="16827"/>
                </a:lnTo>
                <a:lnTo>
                  <a:pt x="229761" y="17798"/>
                </a:lnTo>
                <a:lnTo>
                  <a:pt x="229567" y="19416"/>
                </a:lnTo>
                <a:lnTo>
                  <a:pt x="230667" y="20711"/>
                </a:lnTo>
                <a:lnTo>
                  <a:pt x="230667" y="21552"/>
                </a:lnTo>
                <a:lnTo>
                  <a:pt x="230150" y="22199"/>
                </a:lnTo>
                <a:lnTo>
                  <a:pt x="228273" y="22199"/>
                </a:lnTo>
                <a:lnTo>
                  <a:pt x="226978" y="23041"/>
                </a:lnTo>
                <a:lnTo>
                  <a:pt x="225490" y="23364"/>
                </a:lnTo>
                <a:lnTo>
                  <a:pt x="225490" y="24659"/>
                </a:lnTo>
                <a:lnTo>
                  <a:pt x="226396" y="25500"/>
                </a:lnTo>
                <a:lnTo>
                  <a:pt x="227496" y="25500"/>
                </a:lnTo>
                <a:lnTo>
                  <a:pt x="227690" y="25824"/>
                </a:lnTo>
                <a:lnTo>
                  <a:pt x="228596" y="25824"/>
                </a:lnTo>
                <a:lnTo>
                  <a:pt x="229179" y="25306"/>
                </a:lnTo>
                <a:lnTo>
                  <a:pt x="229697" y="25500"/>
                </a:lnTo>
                <a:lnTo>
                  <a:pt x="230797" y="28930"/>
                </a:lnTo>
                <a:lnTo>
                  <a:pt x="233580" y="32166"/>
                </a:lnTo>
                <a:lnTo>
                  <a:pt x="235068" y="33331"/>
                </a:lnTo>
                <a:lnTo>
                  <a:pt x="235586" y="34496"/>
                </a:lnTo>
                <a:lnTo>
                  <a:pt x="236169" y="34691"/>
                </a:lnTo>
                <a:lnTo>
                  <a:pt x="236881" y="36956"/>
                </a:lnTo>
                <a:lnTo>
                  <a:pt x="239469" y="38768"/>
                </a:lnTo>
                <a:lnTo>
                  <a:pt x="240052" y="41357"/>
                </a:lnTo>
                <a:lnTo>
                  <a:pt x="241152" y="42846"/>
                </a:lnTo>
                <a:lnTo>
                  <a:pt x="244129" y="45111"/>
                </a:lnTo>
                <a:lnTo>
                  <a:pt x="245036" y="46729"/>
                </a:lnTo>
                <a:lnTo>
                  <a:pt x="248919" y="50806"/>
                </a:lnTo>
                <a:lnTo>
                  <a:pt x="253320" y="53719"/>
                </a:lnTo>
                <a:lnTo>
                  <a:pt x="254226" y="54884"/>
                </a:lnTo>
                <a:lnTo>
                  <a:pt x="254744" y="56696"/>
                </a:lnTo>
                <a:lnTo>
                  <a:pt x="256427" y="58314"/>
                </a:lnTo>
                <a:lnTo>
                  <a:pt x="259015" y="59155"/>
                </a:lnTo>
                <a:lnTo>
                  <a:pt x="261604" y="61421"/>
                </a:lnTo>
                <a:lnTo>
                  <a:pt x="263287" y="62068"/>
                </a:lnTo>
                <a:lnTo>
                  <a:pt x="263805" y="62909"/>
                </a:lnTo>
                <a:lnTo>
                  <a:pt x="264517" y="63233"/>
                </a:lnTo>
                <a:lnTo>
                  <a:pt x="266911" y="67310"/>
                </a:lnTo>
                <a:lnTo>
                  <a:pt x="267623" y="67957"/>
                </a:lnTo>
                <a:lnTo>
                  <a:pt x="269306" y="71194"/>
                </a:lnTo>
                <a:lnTo>
                  <a:pt x="270018" y="76242"/>
                </a:lnTo>
                <a:lnTo>
                  <a:pt x="272607" y="80643"/>
                </a:lnTo>
                <a:lnTo>
                  <a:pt x="272801" y="83102"/>
                </a:lnTo>
                <a:lnTo>
                  <a:pt x="273513" y="85562"/>
                </a:lnTo>
                <a:lnTo>
                  <a:pt x="274419" y="87180"/>
                </a:lnTo>
                <a:lnTo>
                  <a:pt x="275907" y="88668"/>
                </a:lnTo>
                <a:lnTo>
                  <a:pt x="277914" y="89509"/>
                </a:lnTo>
                <a:lnTo>
                  <a:pt x="279920" y="93263"/>
                </a:lnTo>
                <a:lnTo>
                  <a:pt x="279532" y="93910"/>
                </a:lnTo>
                <a:lnTo>
                  <a:pt x="279726" y="95076"/>
                </a:lnTo>
                <a:lnTo>
                  <a:pt x="280826" y="95205"/>
                </a:lnTo>
                <a:lnTo>
                  <a:pt x="283027" y="97147"/>
                </a:lnTo>
                <a:lnTo>
                  <a:pt x="287105" y="98635"/>
                </a:lnTo>
                <a:lnTo>
                  <a:pt x="288917" y="99930"/>
                </a:lnTo>
                <a:lnTo>
                  <a:pt x="290794" y="99930"/>
                </a:lnTo>
                <a:lnTo>
                  <a:pt x="293188" y="97664"/>
                </a:lnTo>
                <a:lnTo>
                  <a:pt x="295777" y="90674"/>
                </a:lnTo>
                <a:lnTo>
                  <a:pt x="296165" y="90027"/>
                </a:lnTo>
                <a:lnTo>
                  <a:pt x="296748" y="89833"/>
                </a:lnTo>
                <a:lnTo>
                  <a:pt x="296554" y="88215"/>
                </a:lnTo>
                <a:lnTo>
                  <a:pt x="295453" y="87050"/>
                </a:lnTo>
                <a:lnTo>
                  <a:pt x="295971" y="86079"/>
                </a:lnTo>
                <a:lnTo>
                  <a:pt x="296683" y="86079"/>
                </a:lnTo>
                <a:lnTo>
                  <a:pt x="297395" y="86921"/>
                </a:lnTo>
                <a:lnTo>
                  <a:pt x="299401" y="95723"/>
                </a:lnTo>
                <a:lnTo>
                  <a:pt x="305291" y="104331"/>
                </a:lnTo>
                <a:lnTo>
                  <a:pt x="305097" y="106466"/>
                </a:lnTo>
                <a:lnTo>
                  <a:pt x="303220" y="109702"/>
                </a:lnTo>
                <a:lnTo>
                  <a:pt x="302120" y="110544"/>
                </a:lnTo>
                <a:lnTo>
                  <a:pt x="298819" y="110415"/>
                </a:lnTo>
                <a:lnTo>
                  <a:pt x="299013" y="111062"/>
                </a:lnTo>
                <a:lnTo>
                  <a:pt x="300114" y="111256"/>
                </a:lnTo>
                <a:lnTo>
                  <a:pt x="301019" y="111903"/>
                </a:lnTo>
                <a:lnTo>
                  <a:pt x="301602" y="113521"/>
                </a:lnTo>
                <a:lnTo>
                  <a:pt x="303802" y="117081"/>
                </a:lnTo>
                <a:lnTo>
                  <a:pt x="303608" y="117922"/>
                </a:lnTo>
                <a:lnTo>
                  <a:pt x="305485" y="117404"/>
                </a:lnTo>
                <a:lnTo>
                  <a:pt x="306974" y="115463"/>
                </a:lnTo>
                <a:lnTo>
                  <a:pt x="306974" y="113845"/>
                </a:lnTo>
                <a:lnTo>
                  <a:pt x="307362" y="113327"/>
                </a:lnTo>
                <a:lnTo>
                  <a:pt x="308074" y="113003"/>
                </a:lnTo>
                <a:lnTo>
                  <a:pt x="308786" y="112033"/>
                </a:lnTo>
                <a:lnTo>
                  <a:pt x="310081" y="111709"/>
                </a:lnTo>
                <a:lnTo>
                  <a:pt x="312475" y="109250"/>
                </a:lnTo>
                <a:lnTo>
                  <a:pt x="314288" y="109120"/>
                </a:lnTo>
                <a:lnTo>
                  <a:pt x="315582" y="109962"/>
                </a:lnTo>
                <a:lnTo>
                  <a:pt x="317459" y="109832"/>
                </a:lnTo>
                <a:lnTo>
                  <a:pt x="318171" y="110350"/>
                </a:lnTo>
                <a:lnTo>
                  <a:pt x="319271" y="110350"/>
                </a:lnTo>
                <a:lnTo>
                  <a:pt x="319659" y="110673"/>
                </a:lnTo>
                <a:lnTo>
                  <a:pt x="319854" y="112809"/>
                </a:lnTo>
                <a:lnTo>
                  <a:pt x="326455" y="115269"/>
                </a:lnTo>
                <a:lnTo>
                  <a:pt x="327944" y="116369"/>
                </a:lnTo>
                <a:lnTo>
                  <a:pt x="328850" y="116563"/>
                </a:lnTo>
                <a:lnTo>
                  <a:pt x="330338" y="119152"/>
                </a:lnTo>
                <a:lnTo>
                  <a:pt x="333121" y="121741"/>
                </a:lnTo>
                <a:lnTo>
                  <a:pt x="333315" y="122712"/>
                </a:lnTo>
                <a:lnTo>
                  <a:pt x="334998" y="123683"/>
                </a:lnTo>
                <a:lnTo>
                  <a:pt x="337781" y="128537"/>
                </a:lnTo>
                <a:lnTo>
                  <a:pt x="338882" y="129184"/>
                </a:lnTo>
                <a:lnTo>
                  <a:pt x="342765" y="130155"/>
                </a:lnTo>
                <a:lnTo>
                  <a:pt x="343283" y="130802"/>
                </a:lnTo>
                <a:lnTo>
                  <a:pt x="344383" y="130996"/>
                </a:lnTo>
                <a:lnTo>
                  <a:pt x="344577" y="131643"/>
                </a:lnTo>
                <a:lnTo>
                  <a:pt x="345289" y="131643"/>
                </a:lnTo>
                <a:lnTo>
                  <a:pt x="346777" y="132808"/>
                </a:lnTo>
                <a:lnTo>
                  <a:pt x="346777" y="133650"/>
                </a:lnTo>
                <a:lnTo>
                  <a:pt x="346389" y="133973"/>
                </a:lnTo>
                <a:lnTo>
                  <a:pt x="346001" y="134297"/>
                </a:lnTo>
                <a:lnTo>
                  <a:pt x="344706" y="134297"/>
                </a:lnTo>
                <a:lnTo>
                  <a:pt x="344318" y="134944"/>
                </a:lnTo>
                <a:lnTo>
                  <a:pt x="344706" y="137533"/>
                </a:lnTo>
                <a:lnTo>
                  <a:pt x="345807" y="139992"/>
                </a:lnTo>
                <a:lnTo>
                  <a:pt x="347813" y="141934"/>
                </a:lnTo>
                <a:lnTo>
                  <a:pt x="348719" y="144393"/>
                </a:lnTo>
                <a:lnTo>
                  <a:pt x="350208" y="145688"/>
                </a:lnTo>
                <a:lnTo>
                  <a:pt x="350596" y="147306"/>
                </a:lnTo>
                <a:lnTo>
                  <a:pt x="351696" y="147759"/>
                </a:lnTo>
                <a:lnTo>
                  <a:pt x="351696" y="148406"/>
                </a:lnTo>
                <a:lnTo>
                  <a:pt x="353573" y="148406"/>
                </a:lnTo>
                <a:lnTo>
                  <a:pt x="352085" y="149701"/>
                </a:lnTo>
                <a:lnTo>
                  <a:pt x="351179" y="149701"/>
                </a:lnTo>
                <a:lnTo>
                  <a:pt x="350596" y="148730"/>
                </a:lnTo>
                <a:lnTo>
                  <a:pt x="349690" y="148730"/>
                </a:lnTo>
                <a:lnTo>
                  <a:pt x="348978" y="149248"/>
                </a:lnTo>
                <a:lnTo>
                  <a:pt x="347684" y="154296"/>
                </a:lnTo>
                <a:lnTo>
                  <a:pt x="346777" y="155461"/>
                </a:lnTo>
                <a:lnTo>
                  <a:pt x="346777" y="156626"/>
                </a:lnTo>
                <a:lnTo>
                  <a:pt x="347878" y="156820"/>
                </a:lnTo>
                <a:lnTo>
                  <a:pt x="348266" y="158114"/>
                </a:lnTo>
                <a:lnTo>
                  <a:pt x="348849" y="158632"/>
                </a:lnTo>
                <a:lnTo>
                  <a:pt x="349043" y="160121"/>
                </a:lnTo>
                <a:lnTo>
                  <a:pt x="350143" y="161221"/>
                </a:lnTo>
                <a:lnTo>
                  <a:pt x="350531" y="162192"/>
                </a:lnTo>
                <a:lnTo>
                  <a:pt x="352538" y="163486"/>
                </a:lnTo>
                <a:lnTo>
                  <a:pt x="353638" y="163486"/>
                </a:lnTo>
                <a:lnTo>
                  <a:pt x="353056" y="164457"/>
                </a:lnTo>
                <a:lnTo>
                  <a:pt x="353250" y="165751"/>
                </a:lnTo>
                <a:lnTo>
                  <a:pt x="356227" y="166269"/>
                </a:lnTo>
                <a:lnTo>
                  <a:pt x="356421" y="166787"/>
                </a:lnTo>
                <a:lnTo>
                  <a:pt x="353832" y="170541"/>
                </a:lnTo>
                <a:lnTo>
                  <a:pt x="353832" y="171835"/>
                </a:lnTo>
                <a:lnTo>
                  <a:pt x="354544" y="172935"/>
                </a:lnTo>
                <a:lnTo>
                  <a:pt x="355127" y="173130"/>
                </a:lnTo>
                <a:lnTo>
                  <a:pt x="355127" y="174942"/>
                </a:lnTo>
                <a:lnTo>
                  <a:pt x="354415" y="176754"/>
                </a:lnTo>
                <a:lnTo>
                  <a:pt x="354415" y="179214"/>
                </a:lnTo>
                <a:lnTo>
                  <a:pt x="354803" y="180184"/>
                </a:lnTo>
                <a:lnTo>
                  <a:pt x="357004" y="182320"/>
                </a:lnTo>
                <a:lnTo>
                  <a:pt x="359398" y="182320"/>
                </a:lnTo>
                <a:lnTo>
                  <a:pt x="360887" y="183938"/>
                </a:lnTo>
                <a:lnTo>
                  <a:pt x="362181" y="183938"/>
                </a:lnTo>
                <a:lnTo>
                  <a:pt x="362570" y="184585"/>
                </a:lnTo>
                <a:lnTo>
                  <a:pt x="362570" y="188016"/>
                </a:lnTo>
                <a:lnTo>
                  <a:pt x="361987" y="188339"/>
                </a:lnTo>
                <a:lnTo>
                  <a:pt x="362699" y="191446"/>
                </a:lnTo>
                <a:lnTo>
                  <a:pt x="362311" y="193582"/>
                </a:lnTo>
                <a:lnTo>
                  <a:pt x="362505" y="197465"/>
                </a:lnTo>
                <a:lnTo>
                  <a:pt x="363411" y="198759"/>
                </a:lnTo>
                <a:lnTo>
                  <a:pt x="363799" y="200183"/>
                </a:lnTo>
                <a:lnTo>
                  <a:pt x="363799" y="201801"/>
                </a:lnTo>
                <a:lnTo>
                  <a:pt x="363087" y="202125"/>
                </a:lnTo>
                <a:lnTo>
                  <a:pt x="362893" y="203419"/>
                </a:lnTo>
                <a:lnTo>
                  <a:pt x="362505" y="203743"/>
                </a:lnTo>
                <a:lnTo>
                  <a:pt x="362505" y="205231"/>
                </a:lnTo>
                <a:lnTo>
                  <a:pt x="363799" y="206720"/>
                </a:lnTo>
                <a:lnTo>
                  <a:pt x="364317" y="208985"/>
                </a:lnTo>
                <a:lnTo>
                  <a:pt x="364123" y="210280"/>
                </a:lnTo>
                <a:lnTo>
                  <a:pt x="363023" y="211768"/>
                </a:lnTo>
                <a:lnTo>
                  <a:pt x="362829" y="212868"/>
                </a:lnTo>
                <a:lnTo>
                  <a:pt x="362311" y="213516"/>
                </a:lnTo>
                <a:lnTo>
                  <a:pt x="362311" y="214681"/>
                </a:lnTo>
                <a:lnTo>
                  <a:pt x="363994" y="217593"/>
                </a:lnTo>
                <a:lnTo>
                  <a:pt x="365094" y="217917"/>
                </a:lnTo>
                <a:lnTo>
                  <a:pt x="366906" y="219341"/>
                </a:lnTo>
                <a:lnTo>
                  <a:pt x="367100" y="221930"/>
                </a:lnTo>
                <a:lnTo>
                  <a:pt x="366517" y="223095"/>
                </a:lnTo>
                <a:lnTo>
                  <a:pt x="366323" y="225360"/>
                </a:lnTo>
                <a:lnTo>
                  <a:pt x="365935" y="226460"/>
                </a:lnTo>
                <a:lnTo>
                  <a:pt x="365547" y="226654"/>
                </a:lnTo>
                <a:lnTo>
                  <a:pt x="365741" y="229114"/>
                </a:lnTo>
                <a:lnTo>
                  <a:pt x="366647" y="231379"/>
                </a:lnTo>
                <a:lnTo>
                  <a:pt x="366647" y="233515"/>
                </a:lnTo>
                <a:lnTo>
                  <a:pt x="365741" y="234356"/>
                </a:lnTo>
                <a:lnTo>
                  <a:pt x="364252" y="234162"/>
                </a:lnTo>
                <a:lnTo>
                  <a:pt x="362764" y="235133"/>
                </a:lnTo>
                <a:lnTo>
                  <a:pt x="361469" y="237722"/>
                </a:lnTo>
                <a:lnTo>
                  <a:pt x="360563" y="241281"/>
                </a:lnTo>
                <a:lnTo>
                  <a:pt x="359075" y="241799"/>
                </a:lnTo>
                <a:lnTo>
                  <a:pt x="357392" y="243288"/>
                </a:lnTo>
                <a:lnTo>
                  <a:pt x="356292" y="244712"/>
                </a:lnTo>
                <a:lnTo>
                  <a:pt x="356486" y="245812"/>
                </a:lnTo>
                <a:lnTo>
                  <a:pt x="355903" y="246330"/>
                </a:lnTo>
                <a:lnTo>
                  <a:pt x="355191" y="246330"/>
                </a:lnTo>
                <a:lnTo>
                  <a:pt x="354479" y="245488"/>
                </a:lnTo>
                <a:lnTo>
                  <a:pt x="352667" y="244517"/>
                </a:lnTo>
                <a:lnTo>
                  <a:pt x="353961" y="243870"/>
                </a:lnTo>
                <a:lnTo>
                  <a:pt x="353768" y="243352"/>
                </a:lnTo>
                <a:lnTo>
                  <a:pt x="352085" y="243547"/>
                </a:lnTo>
                <a:lnTo>
                  <a:pt x="351891" y="244388"/>
                </a:lnTo>
                <a:lnTo>
                  <a:pt x="352797" y="245359"/>
                </a:lnTo>
                <a:lnTo>
                  <a:pt x="353703" y="245682"/>
                </a:lnTo>
                <a:lnTo>
                  <a:pt x="353703" y="246783"/>
                </a:lnTo>
                <a:lnTo>
                  <a:pt x="354803" y="249242"/>
                </a:lnTo>
                <a:lnTo>
                  <a:pt x="355321" y="248918"/>
                </a:lnTo>
                <a:lnTo>
                  <a:pt x="355127" y="246653"/>
                </a:lnTo>
                <a:lnTo>
                  <a:pt x="356615" y="246524"/>
                </a:lnTo>
                <a:lnTo>
                  <a:pt x="357004" y="250407"/>
                </a:lnTo>
                <a:lnTo>
                  <a:pt x="357392" y="250925"/>
                </a:lnTo>
                <a:lnTo>
                  <a:pt x="357392" y="252219"/>
                </a:lnTo>
                <a:lnTo>
                  <a:pt x="357780" y="252543"/>
                </a:lnTo>
                <a:lnTo>
                  <a:pt x="357975" y="255455"/>
                </a:lnTo>
                <a:lnTo>
                  <a:pt x="359075" y="259015"/>
                </a:lnTo>
                <a:lnTo>
                  <a:pt x="359269" y="260956"/>
                </a:lnTo>
                <a:lnTo>
                  <a:pt x="360175" y="262251"/>
                </a:lnTo>
                <a:lnTo>
                  <a:pt x="360175" y="263222"/>
                </a:lnTo>
                <a:lnTo>
                  <a:pt x="362376" y="267882"/>
                </a:lnTo>
                <a:lnTo>
                  <a:pt x="365676" y="273060"/>
                </a:lnTo>
                <a:lnTo>
                  <a:pt x="365676" y="273383"/>
                </a:lnTo>
                <a:lnTo>
                  <a:pt x="365288" y="273383"/>
                </a:lnTo>
                <a:lnTo>
                  <a:pt x="362699" y="272218"/>
                </a:lnTo>
                <a:lnTo>
                  <a:pt x="361599" y="272865"/>
                </a:lnTo>
                <a:lnTo>
                  <a:pt x="361599" y="273189"/>
                </a:lnTo>
                <a:lnTo>
                  <a:pt x="363087" y="274160"/>
                </a:lnTo>
                <a:lnTo>
                  <a:pt x="365094" y="274678"/>
                </a:lnTo>
                <a:lnTo>
                  <a:pt x="366777" y="274678"/>
                </a:lnTo>
                <a:lnTo>
                  <a:pt x="367683" y="274160"/>
                </a:lnTo>
                <a:lnTo>
                  <a:pt x="367877" y="274807"/>
                </a:lnTo>
                <a:lnTo>
                  <a:pt x="368783" y="274807"/>
                </a:lnTo>
                <a:lnTo>
                  <a:pt x="368977" y="274289"/>
                </a:lnTo>
                <a:lnTo>
                  <a:pt x="369560" y="274289"/>
                </a:lnTo>
                <a:lnTo>
                  <a:pt x="369948" y="275584"/>
                </a:lnTo>
                <a:lnTo>
                  <a:pt x="371954" y="278820"/>
                </a:lnTo>
                <a:lnTo>
                  <a:pt x="374349" y="280438"/>
                </a:lnTo>
                <a:lnTo>
                  <a:pt x="376032" y="282897"/>
                </a:lnTo>
                <a:lnTo>
                  <a:pt x="376226" y="289175"/>
                </a:lnTo>
                <a:lnTo>
                  <a:pt x="375837" y="290017"/>
                </a:lnTo>
                <a:lnTo>
                  <a:pt x="374737" y="290470"/>
                </a:lnTo>
                <a:lnTo>
                  <a:pt x="373249" y="292088"/>
                </a:lnTo>
                <a:lnTo>
                  <a:pt x="373249" y="292735"/>
                </a:lnTo>
                <a:lnTo>
                  <a:pt x="371372" y="296942"/>
                </a:lnTo>
                <a:lnTo>
                  <a:pt x="370983" y="297136"/>
                </a:lnTo>
                <a:lnTo>
                  <a:pt x="369301" y="301472"/>
                </a:lnTo>
                <a:lnTo>
                  <a:pt x="368912" y="310210"/>
                </a:lnTo>
                <a:lnTo>
                  <a:pt x="372796" y="323413"/>
                </a:lnTo>
                <a:lnTo>
                  <a:pt x="374090" y="325484"/>
                </a:lnTo>
                <a:lnTo>
                  <a:pt x="374996" y="327879"/>
                </a:lnTo>
                <a:lnTo>
                  <a:pt x="377002" y="330921"/>
                </a:lnTo>
                <a:lnTo>
                  <a:pt x="379591" y="332539"/>
                </a:lnTo>
                <a:lnTo>
                  <a:pt x="381598" y="334480"/>
                </a:lnTo>
                <a:lnTo>
                  <a:pt x="383086" y="338493"/>
                </a:lnTo>
                <a:lnTo>
                  <a:pt x="382892" y="342700"/>
                </a:lnTo>
                <a:lnTo>
                  <a:pt x="383604" y="344771"/>
                </a:lnTo>
                <a:lnTo>
                  <a:pt x="387099" y="351049"/>
                </a:lnTo>
                <a:lnTo>
                  <a:pt x="388976" y="353314"/>
                </a:lnTo>
                <a:lnTo>
                  <a:pt x="389170" y="354091"/>
                </a:lnTo>
                <a:lnTo>
                  <a:pt x="391759" y="355385"/>
                </a:lnTo>
                <a:lnTo>
                  <a:pt x="391759" y="356356"/>
                </a:lnTo>
                <a:lnTo>
                  <a:pt x="391241" y="357327"/>
                </a:lnTo>
                <a:lnTo>
                  <a:pt x="391241" y="359398"/>
                </a:lnTo>
                <a:lnTo>
                  <a:pt x="392342" y="361339"/>
                </a:lnTo>
                <a:lnTo>
                  <a:pt x="392859" y="361663"/>
                </a:lnTo>
                <a:lnTo>
                  <a:pt x="392471" y="362634"/>
                </a:lnTo>
                <a:lnTo>
                  <a:pt x="391371" y="362957"/>
                </a:lnTo>
                <a:lnTo>
                  <a:pt x="390982" y="362504"/>
                </a:lnTo>
                <a:lnTo>
                  <a:pt x="390076" y="362504"/>
                </a:lnTo>
                <a:lnTo>
                  <a:pt x="388393" y="363799"/>
                </a:lnTo>
                <a:lnTo>
                  <a:pt x="387876" y="364899"/>
                </a:lnTo>
                <a:lnTo>
                  <a:pt x="387876" y="367294"/>
                </a:lnTo>
                <a:lnTo>
                  <a:pt x="388393" y="368394"/>
                </a:lnTo>
                <a:lnTo>
                  <a:pt x="385999" y="371112"/>
                </a:lnTo>
                <a:lnTo>
                  <a:pt x="384316" y="375449"/>
                </a:lnTo>
                <a:lnTo>
                  <a:pt x="381727" y="375125"/>
                </a:lnTo>
                <a:lnTo>
                  <a:pt x="380433" y="375773"/>
                </a:lnTo>
                <a:lnTo>
                  <a:pt x="378944" y="375967"/>
                </a:lnTo>
                <a:lnTo>
                  <a:pt x="375643" y="374543"/>
                </a:lnTo>
                <a:lnTo>
                  <a:pt x="372343" y="374348"/>
                </a:lnTo>
                <a:lnTo>
                  <a:pt x="371825" y="374025"/>
                </a:lnTo>
                <a:lnTo>
                  <a:pt x="371242" y="374025"/>
                </a:lnTo>
                <a:lnTo>
                  <a:pt x="371242" y="374348"/>
                </a:lnTo>
                <a:lnTo>
                  <a:pt x="372925" y="375643"/>
                </a:lnTo>
                <a:lnTo>
                  <a:pt x="375320" y="375319"/>
                </a:lnTo>
                <a:lnTo>
                  <a:pt x="375708" y="375643"/>
                </a:lnTo>
                <a:lnTo>
                  <a:pt x="377715" y="375837"/>
                </a:lnTo>
                <a:lnTo>
                  <a:pt x="378815" y="376484"/>
                </a:lnTo>
                <a:lnTo>
                  <a:pt x="382698" y="376161"/>
                </a:lnTo>
                <a:lnTo>
                  <a:pt x="384381" y="377585"/>
                </a:lnTo>
                <a:lnTo>
                  <a:pt x="385092" y="382115"/>
                </a:lnTo>
                <a:lnTo>
                  <a:pt x="386193" y="385351"/>
                </a:lnTo>
                <a:lnTo>
                  <a:pt x="390788" y="392406"/>
                </a:lnTo>
                <a:lnTo>
                  <a:pt x="393571" y="394995"/>
                </a:lnTo>
                <a:lnTo>
                  <a:pt x="394283" y="397066"/>
                </a:lnTo>
                <a:lnTo>
                  <a:pt x="395383" y="398684"/>
                </a:lnTo>
                <a:lnTo>
                  <a:pt x="395189" y="399655"/>
                </a:lnTo>
                <a:lnTo>
                  <a:pt x="394477" y="398037"/>
                </a:lnTo>
                <a:lnTo>
                  <a:pt x="393960" y="398037"/>
                </a:lnTo>
                <a:lnTo>
                  <a:pt x="393960" y="398684"/>
                </a:lnTo>
                <a:lnTo>
                  <a:pt x="394865" y="399784"/>
                </a:lnTo>
                <a:lnTo>
                  <a:pt x="395060" y="400755"/>
                </a:lnTo>
                <a:lnTo>
                  <a:pt x="394154" y="401402"/>
                </a:lnTo>
                <a:lnTo>
                  <a:pt x="393053" y="404768"/>
                </a:lnTo>
                <a:lnTo>
                  <a:pt x="393636" y="409298"/>
                </a:lnTo>
                <a:lnTo>
                  <a:pt x="394736" y="411887"/>
                </a:lnTo>
                <a:lnTo>
                  <a:pt x="395125" y="412081"/>
                </a:lnTo>
                <a:lnTo>
                  <a:pt x="396807" y="415641"/>
                </a:lnTo>
                <a:lnTo>
                  <a:pt x="399590" y="419524"/>
                </a:lnTo>
                <a:lnTo>
                  <a:pt x="400496" y="420301"/>
                </a:lnTo>
                <a:lnTo>
                  <a:pt x="402373" y="420171"/>
                </a:lnTo>
                <a:lnTo>
                  <a:pt x="403085" y="420624"/>
                </a:lnTo>
                <a:lnTo>
                  <a:pt x="402891" y="423019"/>
                </a:lnTo>
                <a:lnTo>
                  <a:pt x="404768" y="423472"/>
                </a:lnTo>
                <a:lnTo>
                  <a:pt x="405156" y="424119"/>
                </a:lnTo>
                <a:lnTo>
                  <a:pt x="405156" y="425867"/>
                </a:lnTo>
                <a:lnTo>
                  <a:pt x="405739" y="426644"/>
                </a:lnTo>
                <a:lnTo>
                  <a:pt x="407033" y="427291"/>
                </a:lnTo>
                <a:lnTo>
                  <a:pt x="407227" y="429038"/>
                </a:lnTo>
                <a:lnTo>
                  <a:pt x="408522" y="429038"/>
                </a:lnTo>
                <a:lnTo>
                  <a:pt x="408910" y="429362"/>
                </a:lnTo>
                <a:lnTo>
                  <a:pt x="408910" y="431109"/>
                </a:lnTo>
                <a:lnTo>
                  <a:pt x="407810" y="431886"/>
                </a:lnTo>
                <a:lnTo>
                  <a:pt x="408910" y="437517"/>
                </a:lnTo>
                <a:lnTo>
                  <a:pt x="412211" y="443471"/>
                </a:lnTo>
                <a:lnTo>
                  <a:pt x="414606" y="445412"/>
                </a:lnTo>
                <a:lnTo>
                  <a:pt x="416094" y="446060"/>
                </a:lnTo>
                <a:lnTo>
                  <a:pt x="415900" y="446707"/>
                </a:lnTo>
                <a:lnTo>
                  <a:pt x="416806" y="447484"/>
                </a:lnTo>
                <a:lnTo>
                  <a:pt x="415900" y="450396"/>
                </a:lnTo>
                <a:lnTo>
                  <a:pt x="416418" y="452338"/>
                </a:lnTo>
                <a:lnTo>
                  <a:pt x="417130" y="453438"/>
                </a:lnTo>
                <a:lnTo>
                  <a:pt x="417324" y="455703"/>
                </a:lnTo>
                <a:lnTo>
                  <a:pt x="418230" y="456350"/>
                </a:lnTo>
                <a:lnTo>
                  <a:pt x="419330" y="456350"/>
                </a:lnTo>
                <a:lnTo>
                  <a:pt x="419524" y="458939"/>
                </a:lnTo>
                <a:lnTo>
                  <a:pt x="421013" y="458939"/>
                </a:lnTo>
                <a:lnTo>
                  <a:pt x="421013" y="459393"/>
                </a:lnTo>
                <a:lnTo>
                  <a:pt x="421725" y="460040"/>
                </a:lnTo>
                <a:lnTo>
                  <a:pt x="422825" y="460040"/>
                </a:lnTo>
                <a:lnTo>
                  <a:pt x="424832" y="461011"/>
                </a:lnTo>
                <a:lnTo>
                  <a:pt x="424832" y="461334"/>
                </a:lnTo>
                <a:lnTo>
                  <a:pt x="424443" y="461334"/>
                </a:lnTo>
                <a:lnTo>
                  <a:pt x="422631" y="460881"/>
                </a:lnTo>
                <a:lnTo>
                  <a:pt x="422049" y="460428"/>
                </a:lnTo>
                <a:lnTo>
                  <a:pt x="420948" y="460428"/>
                </a:lnTo>
                <a:lnTo>
                  <a:pt x="420431" y="461528"/>
                </a:lnTo>
                <a:lnTo>
                  <a:pt x="419848" y="461852"/>
                </a:lnTo>
                <a:lnTo>
                  <a:pt x="416353" y="461852"/>
                </a:lnTo>
                <a:lnTo>
                  <a:pt x="415641" y="464247"/>
                </a:lnTo>
                <a:lnTo>
                  <a:pt x="416029" y="465218"/>
                </a:lnTo>
                <a:lnTo>
                  <a:pt x="417518" y="465218"/>
                </a:lnTo>
                <a:lnTo>
                  <a:pt x="417906" y="466965"/>
                </a:lnTo>
                <a:lnTo>
                  <a:pt x="418812" y="467936"/>
                </a:lnTo>
                <a:lnTo>
                  <a:pt x="419524" y="468065"/>
                </a:lnTo>
                <a:lnTo>
                  <a:pt x="419913" y="467288"/>
                </a:lnTo>
                <a:lnTo>
                  <a:pt x="420819" y="466965"/>
                </a:lnTo>
                <a:lnTo>
                  <a:pt x="422307" y="464894"/>
                </a:lnTo>
                <a:lnTo>
                  <a:pt x="423602" y="464570"/>
                </a:lnTo>
                <a:lnTo>
                  <a:pt x="420819" y="467483"/>
                </a:lnTo>
                <a:lnTo>
                  <a:pt x="421401" y="469877"/>
                </a:lnTo>
                <a:lnTo>
                  <a:pt x="422113" y="470072"/>
                </a:lnTo>
                <a:lnTo>
                  <a:pt x="422307" y="470848"/>
                </a:lnTo>
                <a:lnTo>
                  <a:pt x="423020" y="471172"/>
                </a:lnTo>
                <a:lnTo>
                  <a:pt x="423213" y="471948"/>
                </a:lnTo>
                <a:lnTo>
                  <a:pt x="424120" y="472402"/>
                </a:lnTo>
                <a:lnTo>
                  <a:pt x="424120" y="472855"/>
                </a:lnTo>
                <a:lnTo>
                  <a:pt x="425932" y="473178"/>
                </a:lnTo>
                <a:lnTo>
                  <a:pt x="426514" y="474149"/>
                </a:lnTo>
                <a:lnTo>
                  <a:pt x="428197" y="474278"/>
                </a:lnTo>
                <a:lnTo>
                  <a:pt x="428391" y="475573"/>
                </a:lnTo>
                <a:lnTo>
                  <a:pt x="428779" y="475896"/>
                </a:lnTo>
                <a:lnTo>
                  <a:pt x="430074" y="475896"/>
                </a:lnTo>
                <a:lnTo>
                  <a:pt x="430074" y="476220"/>
                </a:lnTo>
                <a:lnTo>
                  <a:pt x="430786" y="476414"/>
                </a:lnTo>
                <a:lnTo>
                  <a:pt x="431368" y="477061"/>
                </a:lnTo>
                <a:lnTo>
                  <a:pt x="432663" y="477256"/>
                </a:lnTo>
                <a:lnTo>
                  <a:pt x="433051" y="478550"/>
                </a:lnTo>
                <a:lnTo>
                  <a:pt x="432663" y="478874"/>
                </a:lnTo>
                <a:lnTo>
                  <a:pt x="432469" y="481139"/>
                </a:lnTo>
                <a:lnTo>
                  <a:pt x="433763" y="482563"/>
                </a:lnTo>
                <a:lnTo>
                  <a:pt x="434669" y="482563"/>
                </a:lnTo>
                <a:lnTo>
                  <a:pt x="437452" y="485152"/>
                </a:lnTo>
                <a:lnTo>
                  <a:pt x="439653" y="485799"/>
                </a:lnTo>
                <a:lnTo>
                  <a:pt x="439653" y="488064"/>
                </a:lnTo>
                <a:lnTo>
                  <a:pt x="440365" y="488517"/>
                </a:lnTo>
                <a:lnTo>
                  <a:pt x="440753" y="489488"/>
                </a:lnTo>
                <a:lnTo>
                  <a:pt x="441141" y="489488"/>
                </a:lnTo>
                <a:lnTo>
                  <a:pt x="440753" y="489812"/>
                </a:lnTo>
                <a:lnTo>
                  <a:pt x="440947" y="491883"/>
                </a:lnTo>
                <a:lnTo>
                  <a:pt x="441853" y="494795"/>
                </a:lnTo>
                <a:lnTo>
                  <a:pt x="441335" y="495119"/>
                </a:lnTo>
                <a:lnTo>
                  <a:pt x="440753" y="496543"/>
                </a:lnTo>
                <a:lnTo>
                  <a:pt x="440559" y="499455"/>
                </a:lnTo>
                <a:lnTo>
                  <a:pt x="439847" y="499779"/>
                </a:lnTo>
                <a:lnTo>
                  <a:pt x="439847" y="500426"/>
                </a:lnTo>
                <a:lnTo>
                  <a:pt x="439265" y="501073"/>
                </a:lnTo>
                <a:lnTo>
                  <a:pt x="437970" y="501850"/>
                </a:lnTo>
                <a:lnTo>
                  <a:pt x="436676" y="506639"/>
                </a:lnTo>
                <a:lnTo>
                  <a:pt x="437064" y="508710"/>
                </a:lnTo>
                <a:lnTo>
                  <a:pt x="437776" y="509034"/>
                </a:lnTo>
                <a:lnTo>
                  <a:pt x="438164" y="510134"/>
                </a:lnTo>
                <a:lnTo>
                  <a:pt x="437064" y="510781"/>
                </a:lnTo>
                <a:lnTo>
                  <a:pt x="437647" y="512529"/>
                </a:lnTo>
                <a:lnTo>
                  <a:pt x="437452" y="513953"/>
                </a:lnTo>
                <a:lnTo>
                  <a:pt x="440559" y="513953"/>
                </a:lnTo>
                <a:lnTo>
                  <a:pt x="442436" y="515053"/>
                </a:lnTo>
                <a:lnTo>
                  <a:pt x="441853" y="515182"/>
                </a:lnTo>
                <a:lnTo>
                  <a:pt x="439847" y="514211"/>
                </a:lnTo>
                <a:lnTo>
                  <a:pt x="437841" y="514406"/>
                </a:lnTo>
                <a:lnTo>
                  <a:pt x="438941" y="516800"/>
                </a:lnTo>
                <a:lnTo>
                  <a:pt x="438747" y="517447"/>
                </a:lnTo>
                <a:lnTo>
                  <a:pt x="439135" y="517318"/>
                </a:lnTo>
                <a:lnTo>
                  <a:pt x="439523" y="518095"/>
                </a:lnTo>
                <a:lnTo>
                  <a:pt x="439523" y="519065"/>
                </a:lnTo>
                <a:lnTo>
                  <a:pt x="441012" y="518613"/>
                </a:lnTo>
                <a:lnTo>
                  <a:pt x="441918" y="516347"/>
                </a:lnTo>
                <a:lnTo>
                  <a:pt x="442501" y="516218"/>
                </a:lnTo>
                <a:lnTo>
                  <a:pt x="441595" y="518613"/>
                </a:lnTo>
                <a:lnTo>
                  <a:pt x="440300" y="519713"/>
                </a:lnTo>
                <a:lnTo>
                  <a:pt x="440688" y="520813"/>
                </a:lnTo>
                <a:lnTo>
                  <a:pt x="441595" y="521266"/>
                </a:lnTo>
                <a:lnTo>
                  <a:pt x="441595" y="522366"/>
                </a:lnTo>
                <a:lnTo>
                  <a:pt x="442501" y="523337"/>
                </a:lnTo>
                <a:lnTo>
                  <a:pt x="442501" y="524114"/>
                </a:lnTo>
                <a:lnTo>
                  <a:pt x="441918" y="525085"/>
                </a:lnTo>
                <a:lnTo>
                  <a:pt x="440818" y="525732"/>
                </a:lnTo>
                <a:lnTo>
                  <a:pt x="440430" y="526703"/>
                </a:lnTo>
                <a:lnTo>
                  <a:pt x="439523" y="527350"/>
                </a:lnTo>
                <a:lnTo>
                  <a:pt x="439135" y="528774"/>
                </a:lnTo>
                <a:lnTo>
                  <a:pt x="439523" y="529098"/>
                </a:lnTo>
                <a:lnTo>
                  <a:pt x="439717" y="531168"/>
                </a:lnTo>
                <a:lnTo>
                  <a:pt x="439329" y="531298"/>
                </a:lnTo>
                <a:lnTo>
                  <a:pt x="439523" y="531751"/>
                </a:lnTo>
                <a:lnTo>
                  <a:pt x="439135" y="532398"/>
                </a:lnTo>
                <a:lnTo>
                  <a:pt x="440041" y="534469"/>
                </a:lnTo>
                <a:lnTo>
                  <a:pt x="439847" y="534922"/>
                </a:lnTo>
                <a:lnTo>
                  <a:pt x="440559" y="535570"/>
                </a:lnTo>
                <a:lnTo>
                  <a:pt x="440170" y="535893"/>
                </a:lnTo>
                <a:lnTo>
                  <a:pt x="440170" y="536864"/>
                </a:lnTo>
                <a:lnTo>
                  <a:pt x="440883" y="537188"/>
                </a:lnTo>
                <a:lnTo>
                  <a:pt x="441400" y="538288"/>
                </a:lnTo>
                <a:lnTo>
                  <a:pt x="440883" y="539906"/>
                </a:lnTo>
                <a:lnTo>
                  <a:pt x="441271" y="540683"/>
                </a:lnTo>
                <a:lnTo>
                  <a:pt x="440883" y="541136"/>
                </a:lnTo>
                <a:lnTo>
                  <a:pt x="441077" y="542754"/>
                </a:lnTo>
                <a:lnTo>
                  <a:pt x="441788" y="543724"/>
                </a:lnTo>
                <a:lnTo>
                  <a:pt x="442501" y="546443"/>
                </a:lnTo>
                <a:lnTo>
                  <a:pt x="443018" y="546766"/>
                </a:lnTo>
                <a:lnTo>
                  <a:pt x="443601" y="547867"/>
                </a:lnTo>
                <a:lnTo>
                  <a:pt x="443407" y="550391"/>
                </a:lnTo>
                <a:lnTo>
                  <a:pt x="443601" y="551167"/>
                </a:lnTo>
                <a:lnTo>
                  <a:pt x="443989" y="551297"/>
                </a:lnTo>
                <a:lnTo>
                  <a:pt x="444183" y="553239"/>
                </a:lnTo>
                <a:lnTo>
                  <a:pt x="444766" y="554533"/>
                </a:lnTo>
                <a:lnTo>
                  <a:pt x="445672" y="555180"/>
                </a:lnTo>
                <a:lnTo>
                  <a:pt x="445672" y="555957"/>
                </a:lnTo>
                <a:lnTo>
                  <a:pt x="445478" y="555633"/>
                </a:lnTo>
                <a:lnTo>
                  <a:pt x="446967" y="556410"/>
                </a:lnTo>
                <a:lnTo>
                  <a:pt x="446578" y="557057"/>
                </a:lnTo>
                <a:lnTo>
                  <a:pt x="447872" y="558481"/>
                </a:lnTo>
                <a:lnTo>
                  <a:pt x="447872" y="559128"/>
                </a:lnTo>
                <a:lnTo>
                  <a:pt x="448261" y="559452"/>
                </a:lnTo>
                <a:lnTo>
                  <a:pt x="449555" y="559322"/>
                </a:lnTo>
                <a:lnTo>
                  <a:pt x="450138" y="560099"/>
                </a:lnTo>
                <a:lnTo>
                  <a:pt x="450138" y="561070"/>
                </a:lnTo>
                <a:lnTo>
                  <a:pt x="450655" y="561394"/>
                </a:lnTo>
                <a:lnTo>
                  <a:pt x="450461" y="561717"/>
                </a:lnTo>
                <a:lnTo>
                  <a:pt x="451368" y="562494"/>
                </a:lnTo>
                <a:lnTo>
                  <a:pt x="451368" y="563270"/>
                </a:lnTo>
                <a:lnTo>
                  <a:pt x="451756" y="563400"/>
                </a:lnTo>
                <a:lnTo>
                  <a:pt x="451368" y="565471"/>
                </a:lnTo>
                <a:lnTo>
                  <a:pt x="451885" y="566442"/>
                </a:lnTo>
                <a:lnTo>
                  <a:pt x="452079" y="568642"/>
                </a:lnTo>
                <a:lnTo>
                  <a:pt x="452597" y="569289"/>
                </a:lnTo>
                <a:lnTo>
                  <a:pt x="453309" y="569419"/>
                </a:lnTo>
                <a:lnTo>
                  <a:pt x="453503" y="569872"/>
                </a:lnTo>
                <a:lnTo>
                  <a:pt x="452791" y="572396"/>
                </a:lnTo>
                <a:lnTo>
                  <a:pt x="453503" y="574338"/>
                </a:lnTo>
                <a:lnTo>
                  <a:pt x="454021" y="574791"/>
                </a:lnTo>
                <a:lnTo>
                  <a:pt x="454021" y="575438"/>
                </a:lnTo>
                <a:lnTo>
                  <a:pt x="455315" y="576409"/>
                </a:lnTo>
                <a:lnTo>
                  <a:pt x="455315" y="577380"/>
                </a:lnTo>
                <a:lnTo>
                  <a:pt x="455898" y="578156"/>
                </a:lnTo>
                <a:lnTo>
                  <a:pt x="455704" y="580227"/>
                </a:lnTo>
                <a:lnTo>
                  <a:pt x="456092" y="580680"/>
                </a:lnTo>
                <a:lnTo>
                  <a:pt x="456092" y="582881"/>
                </a:lnTo>
                <a:lnTo>
                  <a:pt x="455704" y="583528"/>
                </a:lnTo>
                <a:lnTo>
                  <a:pt x="456610" y="583981"/>
                </a:lnTo>
                <a:lnTo>
                  <a:pt x="456610" y="585405"/>
                </a:lnTo>
                <a:lnTo>
                  <a:pt x="456222" y="585535"/>
                </a:lnTo>
                <a:lnTo>
                  <a:pt x="456027" y="587153"/>
                </a:lnTo>
                <a:lnTo>
                  <a:pt x="456027" y="589677"/>
                </a:lnTo>
                <a:lnTo>
                  <a:pt x="456416" y="590777"/>
                </a:lnTo>
                <a:lnTo>
                  <a:pt x="456998" y="591100"/>
                </a:lnTo>
                <a:lnTo>
                  <a:pt x="456998" y="592525"/>
                </a:lnTo>
                <a:lnTo>
                  <a:pt x="456416" y="593948"/>
                </a:lnTo>
                <a:lnTo>
                  <a:pt x="457322" y="594919"/>
                </a:lnTo>
                <a:lnTo>
                  <a:pt x="457322" y="596537"/>
                </a:lnTo>
                <a:lnTo>
                  <a:pt x="457840" y="596990"/>
                </a:lnTo>
                <a:lnTo>
                  <a:pt x="458228" y="598608"/>
                </a:lnTo>
                <a:lnTo>
                  <a:pt x="458745" y="599061"/>
                </a:lnTo>
                <a:lnTo>
                  <a:pt x="458940" y="600356"/>
                </a:lnTo>
                <a:lnTo>
                  <a:pt x="459652" y="601133"/>
                </a:lnTo>
                <a:lnTo>
                  <a:pt x="459458" y="601585"/>
                </a:lnTo>
                <a:lnTo>
                  <a:pt x="460558" y="603333"/>
                </a:lnTo>
                <a:lnTo>
                  <a:pt x="460558" y="604304"/>
                </a:lnTo>
                <a:lnTo>
                  <a:pt x="462241" y="605274"/>
                </a:lnTo>
                <a:lnTo>
                  <a:pt x="462435" y="606245"/>
                </a:lnTo>
                <a:lnTo>
                  <a:pt x="463147" y="606893"/>
                </a:lnTo>
                <a:lnTo>
                  <a:pt x="463147" y="607669"/>
                </a:lnTo>
                <a:lnTo>
                  <a:pt x="463859" y="607993"/>
                </a:lnTo>
                <a:lnTo>
                  <a:pt x="464053" y="608770"/>
                </a:lnTo>
                <a:lnTo>
                  <a:pt x="466447" y="610646"/>
                </a:lnTo>
                <a:lnTo>
                  <a:pt x="466253" y="611100"/>
                </a:lnTo>
                <a:lnTo>
                  <a:pt x="466836" y="611423"/>
                </a:lnTo>
                <a:lnTo>
                  <a:pt x="467548" y="613041"/>
                </a:lnTo>
                <a:lnTo>
                  <a:pt x="469748" y="614336"/>
                </a:lnTo>
                <a:lnTo>
                  <a:pt x="470137" y="615630"/>
                </a:lnTo>
                <a:lnTo>
                  <a:pt x="470654" y="615954"/>
                </a:lnTo>
                <a:lnTo>
                  <a:pt x="470654" y="616924"/>
                </a:lnTo>
                <a:lnTo>
                  <a:pt x="471561" y="617701"/>
                </a:lnTo>
                <a:lnTo>
                  <a:pt x="471755" y="618995"/>
                </a:lnTo>
                <a:lnTo>
                  <a:pt x="474149" y="621390"/>
                </a:lnTo>
                <a:lnTo>
                  <a:pt x="473955" y="622167"/>
                </a:lnTo>
                <a:lnTo>
                  <a:pt x="474667" y="622296"/>
                </a:lnTo>
                <a:lnTo>
                  <a:pt x="475055" y="623591"/>
                </a:lnTo>
                <a:lnTo>
                  <a:pt x="476350" y="624691"/>
                </a:lnTo>
                <a:lnTo>
                  <a:pt x="476738" y="625791"/>
                </a:lnTo>
                <a:lnTo>
                  <a:pt x="479133" y="628315"/>
                </a:lnTo>
                <a:lnTo>
                  <a:pt x="479327" y="628963"/>
                </a:lnTo>
                <a:lnTo>
                  <a:pt x="483922" y="632975"/>
                </a:lnTo>
                <a:lnTo>
                  <a:pt x="485022" y="633105"/>
                </a:lnTo>
                <a:lnTo>
                  <a:pt x="486317" y="633882"/>
                </a:lnTo>
                <a:lnTo>
                  <a:pt x="486705" y="634529"/>
                </a:lnTo>
                <a:lnTo>
                  <a:pt x="488388" y="635176"/>
                </a:lnTo>
                <a:lnTo>
                  <a:pt x="490394" y="636794"/>
                </a:lnTo>
                <a:lnTo>
                  <a:pt x="492401" y="637441"/>
                </a:lnTo>
                <a:lnTo>
                  <a:pt x="492919" y="638088"/>
                </a:lnTo>
                <a:lnTo>
                  <a:pt x="493630" y="638088"/>
                </a:lnTo>
                <a:lnTo>
                  <a:pt x="496608" y="640159"/>
                </a:lnTo>
                <a:lnTo>
                  <a:pt x="499002" y="640806"/>
                </a:lnTo>
                <a:lnTo>
                  <a:pt x="500491" y="642554"/>
                </a:lnTo>
                <a:lnTo>
                  <a:pt x="500297" y="643849"/>
                </a:lnTo>
                <a:lnTo>
                  <a:pt x="499585" y="644820"/>
                </a:lnTo>
                <a:lnTo>
                  <a:pt x="497384" y="644949"/>
                </a:lnTo>
                <a:lnTo>
                  <a:pt x="497190" y="644496"/>
                </a:lnTo>
                <a:lnTo>
                  <a:pt x="497578" y="644172"/>
                </a:lnTo>
                <a:lnTo>
                  <a:pt x="496090" y="643719"/>
                </a:lnTo>
                <a:lnTo>
                  <a:pt x="495702" y="641842"/>
                </a:lnTo>
                <a:lnTo>
                  <a:pt x="494990" y="641389"/>
                </a:lnTo>
                <a:lnTo>
                  <a:pt x="494472" y="641583"/>
                </a:lnTo>
                <a:lnTo>
                  <a:pt x="494278" y="642231"/>
                </a:lnTo>
                <a:lnTo>
                  <a:pt x="494860" y="642360"/>
                </a:lnTo>
                <a:lnTo>
                  <a:pt x="495248" y="643460"/>
                </a:lnTo>
                <a:lnTo>
                  <a:pt x="495960" y="644237"/>
                </a:lnTo>
                <a:lnTo>
                  <a:pt x="495572" y="644431"/>
                </a:lnTo>
                <a:lnTo>
                  <a:pt x="495572" y="645208"/>
                </a:lnTo>
                <a:lnTo>
                  <a:pt x="493372" y="645855"/>
                </a:lnTo>
                <a:lnTo>
                  <a:pt x="493566" y="647149"/>
                </a:lnTo>
                <a:lnTo>
                  <a:pt x="494472" y="647603"/>
                </a:lnTo>
                <a:lnTo>
                  <a:pt x="494860" y="648250"/>
                </a:lnTo>
                <a:lnTo>
                  <a:pt x="493954" y="649350"/>
                </a:lnTo>
                <a:lnTo>
                  <a:pt x="493048" y="649803"/>
                </a:lnTo>
                <a:lnTo>
                  <a:pt x="493048" y="652521"/>
                </a:lnTo>
                <a:lnTo>
                  <a:pt x="493436" y="652974"/>
                </a:lnTo>
                <a:lnTo>
                  <a:pt x="493436" y="653945"/>
                </a:lnTo>
                <a:lnTo>
                  <a:pt x="493954" y="654269"/>
                </a:lnTo>
                <a:lnTo>
                  <a:pt x="493954" y="655240"/>
                </a:lnTo>
                <a:lnTo>
                  <a:pt x="495443" y="656858"/>
                </a:lnTo>
                <a:lnTo>
                  <a:pt x="495960" y="659058"/>
                </a:lnTo>
                <a:lnTo>
                  <a:pt x="496866" y="660352"/>
                </a:lnTo>
                <a:lnTo>
                  <a:pt x="496673" y="661647"/>
                </a:lnTo>
                <a:lnTo>
                  <a:pt x="497578" y="663265"/>
                </a:lnTo>
                <a:lnTo>
                  <a:pt x="497578" y="664365"/>
                </a:lnTo>
                <a:lnTo>
                  <a:pt x="498679" y="664689"/>
                </a:lnTo>
                <a:lnTo>
                  <a:pt x="498679" y="666566"/>
                </a:lnTo>
                <a:lnTo>
                  <a:pt x="499391" y="666889"/>
                </a:lnTo>
                <a:lnTo>
                  <a:pt x="499909" y="667860"/>
                </a:lnTo>
                <a:lnTo>
                  <a:pt x="500491" y="667860"/>
                </a:lnTo>
                <a:lnTo>
                  <a:pt x="501785" y="669931"/>
                </a:lnTo>
                <a:lnTo>
                  <a:pt x="502692" y="670384"/>
                </a:lnTo>
                <a:lnTo>
                  <a:pt x="503598" y="670061"/>
                </a:lnTo>
                <a:lnTo>
                  <a:pt x="504310" y="671355"/>
                </a:lnTo>
                <a:lnTo>
                  <a:pt x="505992" y="671032"/>
                </a:lnTo>
                <a:lnTo>
                  <a:pt x="505475" y="672132"/>
                </a:lnTo>
                <a:lnTo>
                  <a:pt x="503468" y="671937"/>
                </a:lnTo>
                <a:lnTo>
                  <a:pt x="502950" y="672261"/>
                </a:lnTo>
                <a:lnTo>
                  <a:pt x="502950" y="677051"/>
                </a:lnTo>
                <a:lnTo>
                  <a:pt x="505345" y="677504"/>
                </a:lnTo>
                <a:lnTo>
                  <a:pt x="505539" y="678280"/>
                </a:lnTo>
                <a:lnTo>
                  <a:pt x="504245" y="680157"/>
                </a:lnTo>
                <a:lnTo>
                  <a:pt x="503533" y="680028"/>
                </a:lnTo>
                <a:lnTo>
                  <a:pt x="503533" y="679381"/>
                </a:lnTo>
                <a:lnTo>
                  <a:pt x="504115" y="679381"/>
                </a:lnTo>
                <a:lnTo>
                  <a:pt x="504504" y="678604"/>
                </a:lnTo>
                <a:lnTo>
                  <a:pt x="503403" y="677309"/>
                </a:lnTo>
                <a:lnTo>
                  <a:pt x="502886" y="677309"/>
                </a:lnTo>
                <a:lnTo>
                  <a:pt x="501980" y="678604"/>
                </a:lnTo>
                <a:lnTo>
                  <a:pt x="502692" y="679251"/>
                </a:lnTo>
                <a:lnTo>
                  <a:pt x="502692" y="679704"/>
                </a:lnTo>
                <a:lnTo>
                  <a:pt x="498291" y="679575"/>
                </a:lnTo>
                <a:lnTo>
                  <a:pt x="496608" y="679898"/>
                </a:lnTo>
                <a:lnTo>
                  <a:pt x="496219" y="680675"/>
                </a:lnTo>
                <a:lnTo>
                  <a:pt x="495313" y="681322"/>
                </a:lnTo>
                <a:lnTo>
                  <a:pt x="495313" y="681970"/>
                </a:lnTo>
                <a:lnTo>
                  <a:pt x="494925" y="681840"/>
                </a:lnTo>
                <a:lnTo>
                  <a:pt x="494213" y="682293"/>
                </a:lnTo>
                <a:lnTo>
                  <a:pt x="493825" y="683717"/>
                </a:lnTo>
                <a:lnTo>
                  <a:pt x="492919" y="684364"/>
                </a:lnTo>
                <a:lnTo>
                  <a:pt x="492724" y="685659"/>
                </a:lnTo>
                <a:lnTo>
                  <a:pt x="492336" y="685982"/>
                </a:lnTo>
                <a:lnTo>
                  <a:pt x="502109" y="686306"/>
                </a:lnTo>
                <a:lnTo>
                  <a:pt x="503598" y="683911"/>
                </a:lnTo>
                <a:lnTo>
                  <a:pt x="503598" y="683458"/>
                </a:lnTo>
                <a:lnTo>
                  <a:pt x="503080" y="683264"/>
                </a:lnTo>
                <a:lnTo>
                  <a:pt x="503080" y="681517"/>
                </a:lnTo>
                <a:lnTo>
                  <a:pt x="504568" y="681970"/>
                </a:lnTo>
                <a:lnTo>
                  <a:pt x="504568" y="684364"/>
                </a:lnTo>
                <a:lnTo>
                  <a:pt x="503857" y="684817"/>
                </a:lnTo>
                <a:lnTo>
                  <a:pt x="503857" y="685270"/>
                </a:lnTo>
                <a:lnTo>
                  <a:pt x="502756" y="685918"/>
                </a:lnTo>
                <a:lnTo>
                  <a:pt x="503468" y="686694"/>
                </a:lnTo>
                <a:lnTo>
                  <a:pt x="505280" y="684623"/>
                </a:lnTo>
                <a:lnTo>
                  <a:pt x="505475" y="683846"/>
                </a:lnTo>
                <a:lnTo>
                  <a:pt x="507869" y="683976"/>
                </a:lnTo>
                <a:lnTo>
                  <a:pt x="508258" y="683652"/>
                </a:lnTo>
                <a:lnTo>
                  <a:pt x="508646" y="682034"/>
                </a:lnTo>
                <a:lnTo>
                  <a:pt x="511429" y="682487"/>
                </a:lnTo>
                <a:lnTo>
                  <a:pt x="512529" y="682358"/>
                </a:lnTo>
                <a:lnTo>
                  <a:pt x="513112" y="681905"/>
                </a:lnTo>
                <a:lnTo>
                  <a:pt x="513630" y="682552"/>
                </a:lnTo>
                <a:lnTo>
                  <a:pt x="514212" y="681905"/>
                </a:lnTo>
                <a:lnTo>
                  <a:pt x="514406" y="680610"/>
                </a:lnTo>
                <a:lnTo>
                  <a:pt x="512400" y="679187"/>
                </a:lnTo>
                <a:lnTo>
                  <a:pt x="512011" y="676662"/>
                </a:lnTo>
                <a:lnTo>
                  <a:pt x="512400" y="676339"/>
                </a:lnTo>
                <a:lnTo>
                  <a:pt x="512400" y="672520"/>
                </a:lnTo>
                <a:lnTo>
                  <a:pt x="512788" y="672391"/>
                </a:lnTo>
                <a:lnTo>
                  <a:pt x="513176" y="671290"/>
                </a:lnTo>
                <a:lnTo>
                  <a:pt x="513888" y="670967"/>
                </a:lnTo>
                <a:lnTo>
                  <a:pt x="513176" y="673815"/>
                </a:lnTo>
                <a:lnTo>
                  <a:pt x="513176" y="676015"/>
                </a:lnTo>
                <a:lnTo>
                  <a:pt x="517254" y="678863"/>
                </a:lnTo>
                <a:lnTo>
                  <a:pt x="518548" y="681257"/>
                </a:lnTo>
                <a:lnTo>
                  <a:pt x="524244" y="684623"/>
                </a:lnTo>
                <a:lnTo>
                  <a:pt x="528645" y="686047"/>
                </a:lnTo>
                <a:lnTo>
                  <a:pt x="529357" y="686694"/>
                </a:lnTo>
                <a:lnTo>
                  <a:pt x="533240" y="686824"/>
                </a:lnTo>
                <a:lnTo>
                  <a:pt x="534923" y="686371"/>
                </a:lnTo>
                <a:lnTo>
                  <a:pt x="537317" y="687665"/>
                </a:lnTo>
                <a:lnTo>
                  <a:pt x="539130" y="687794"/>
                </a:lnTo>
                <a:lnTo>
                  <a:pt x="539712" y="688442"/>
                </a:lnTo>
                <a:lnTo>
                  <a:pt x="541718" y="688895"/>
                </a:lnTo>
                <a:lnTo>
                  <a:pt x="542107" y="690319"/>
                </a:lnTo>
                <a:lnTo>
                  <a:pt x="543596" y="691743"/>
                </a:lnTo>
                <a:lnTo>
                  <a:pt x="543984" y="693361"/>
                </a:lnTo>
                <a:lnTo>
                  <a:pt x="544566" y="693231"/>
                </a:lnTo>
                <a:lnTo>
                  <a:pt x="545084" y="693878"/>
                </a:lnTo>
                <a:lnTo>
                  <a:pt x="545667" y="693749"/>
                </a:lnTo>
                <a:lnTo>
                  <a:pt x="545861" y="694526"/>
                </a:lnTo>
                <a:lnTo>
                  <a:pt x="547867" y="695496"/>
                </a:lnTo>
                <a:lnTo>
                  <a:pt x="549873" y="697373"/>
                </a:lnTo>
                <a:lnTo>
                  <a:pt x="554663" y="700092"/>
                </a:lnTo>
                <a:lnTo>
                  <a:pt x="557770" y="701386"/>
                </a:lnTo>
                <a:lnTo>
                  <a:pt x="558287" y="702033"/>
                </a:lnTo>
                <a:lnTo>
                  <a:pt x="559582" y="702033"/>
                </a:lnTo>
                <a:lnTo>
                  <a:pt x="560164" y="702486"/>
                </a:lnTo>
                <a:lnTo>
                  <a:pt x="562753" y="703133"/>
                </a:lnTo>
                <a:lnTo>
                  <a:pt x="569031" y="705981"/>
                </a:lnTo>
                <a:lnTo>
                  <a:pt x="571426" y="705852"/>
                </a:lnTo>
                <a:lnTo>
                  <a:pt x="572720" y="706499"/>
                </a:lnTo>
                <a:lnTo>
                  <a:pt x="573626" y="706499"/>
                </a:lnTo>
                <a:lnTo>
                  <a:pt x="574144" y="705852"/>
                </a:lnTo>
                <a:lnTo>
                  <a:pt x="575632" y="705981"/>
                </a:lnTo>
                <a:lnTo>
                  <a:pt x="577833" y="704557"/>
                </a:lnTo>
                <a:lnTo>
                  <a:pt x="579322" y="704557"/>
                </a:lnTo>
                <a:lnTo>
                  <a:pt x="581328" y="705657"/>
                </a:lnTo>
                <a:lnTo>
                  <a:pt x="583723" y="705787"/>
                </a:lnTo>
                <a:lnTo>
                  <a:pt x="584305" y="706434"/>
                </a:lnTo>
                <a:lnTo>
                  <a:pt x="585794" y="707082"/>
                </a:lnTo>
                <a:lnTo>
                  <a:pt x="586700" y="708182"/>
                </a:lnTo>
                <a:lnTo>
                  <a:pt x="586894" y="709152"/>
                </a:lnTo>
                <a:lnTo>
                  <a:pt x="592266" y="713295"/>
                </a:lnTo>
                <a:lnTo>
                  <a:pt x="592654" y="714395"/>
                </a:lnTo>
                <a:lnTo>
                  <a:pt x="594143" y="714395"/>
                </a:lnTo>
                <a:lnTo>
                  <a:pt x="594337" y="714719"/>
                </a:lnTo>
                <a:lnTo>
                  <a:pt x="595826" y="714395"/>
                </a:lnTo>
                <a:lnTo>
                  <a:pt x="597832" y="714589"/>
                </a:lnTo>
                <a:lnTo>
                  <a:pt x="599644" y="715560"/>
                </a:lnTo>
                <a:lnTo>
                  <a:pt x="601845" y="715560"/>
                </a:lnTo>
                <a:lnTo>
                  <a:pt x="605145" y="714459"/>
                </a:lnTo>
                <a:lnTo>
                  <a:pt x="609029" y="714783"/>
                </a:lnTo>
                <a:lnTo>
                  <a:pt x="614724" y="717307"/>
                </a:lnTo>
                <a:lnTo>
                  <a:pt x="616019" y="718278"/>
                </a:lnTo>
                <a:lnTo>
                  <a:pt x="617313" y="720026"/>
                </a:lnTo>
                <a:lnTo>
                  <a:pt x="618802" y="720155"/>
                </a:lnTo>
                <a:lnTo>
                  <a:pt x="621390" y="721450"/>
                </a:lnTo>
                <a:lnTo>
                  <a:pt x="622103" y="721450"/>
                </a:lnTo>
                <a:lnTo>
                  <a:pt x="622491" y="721903"/>
                </a:lnTo>
                <a:lnTo>
                  <a:pt x="624497" y="721903"/>
                </a:lnTo>
                <a:lnTo>
                  <a:pt x="625209" y="721450"/>
                </a:lnTo>
                <a:lnTo>
                  <a:pt x="626892" y="721579"/>
                </a:lnTo>
                <a:lnTo>
                  <a:pt x="628187" y="721126"/>
                </a:lnTo>
                <a:lnTo>
                  <a:pt x="628704" y="721903"/>
                </a:lnTo>
                <a:lnTo>
                  <a:pt x="631099" y="721773"/>
                </a:lnTo>
                <a:lnTo>
                  <a:pt x="631681" y="722550"/>
                </a:lnTo>
                <a:lnTo>
                  <a:pt x="632523" y="722874"/>
                </a:lnTo>
                <a:lnTo>
                  <a:pt x="632523" y="722874"/>
                </a:lnTo>
                <a:lnTo>
                  <a:pt x="629351" y="728633"/>
                </a:lnTo>
                <a:lnTo>
                  <a:pt x="620614" y="732452"/>
                </a:lnTo>
                <a:lnTo>
                  <a:pt x="615760" y="738471"/>
                </a:lnTo>
                <a:lnTo>
                  <a:pt x="612977" y="746561"/>
                </a:lnTo>
                <a:lnTo>
                  <a:pt x="612783" y="762871"/>
                </a:lnTo>
                <a:lnTo>
                  <a:pt x="598673" y="757952"/>
                </a:lnTo>
                <a:lnTo>
                  <a:pt x="581522" y="763195"/>
                </a:lnTo>
                <a:lnTo>
                  <a:pt x="573950" y="757046"/>
                </a:lnTo>
                <a:lnTo>
                  <a:pt x="567025" y="755623"/>
                </a:lnTo>
                <a:lnTo>
                  <a:pt x="549420" y="759894"/>
                </a:lnTo>
                <a:lnTo>
                  <a:pt x="534405" y="752775"/>
                </a:lnTo>
                <a:lnTo>
                  <a:pt x="521202" y="756723"/>
                </a:lnTo>
                <a:lnTo>
                  <a:pt x="492207" y="752257"/>
                </a:lnTo>
                <a:lnTo>
                  <a:pt x="481139" y="755752"/>
                </a:lnTo>
                <a:lnTo>
                  <a:pt x="476738" y="762742"/>
                </a:lnTo>
                <a:lnTo>
                  <a:pt x="450785" y="777110"/>
                </a:lnTo>
                <a:lnTo>
                  <a:pt x="448585" y="774133"/>
                </a:lnTo>
                <a:lnTo>
                  <a:pt x="439070" y="774133"/>
                </a:lnTo>
                <a:lnTo>
                  <a:pt x="436481" y="761965"/>
                </a:lnTo>
                <a:lnTo>
                  <a:pt x="432404" y="759311"/>
                </a:lnTo>
                <a:lnTo>
                  <a:pt x="430397" y="761965"/>
                </a:lnTo>
                <a:lnTo>
                  <a:pt x="423667" y="759894"/>
                </a:lnTo>
                <a:lnTo>
                  <a:pt x="420884" y="768243"/>
                </a:lnTo>
                <a:lnTo>
                  <a:pt x="415835" y="766301"/>
                </a:lnTo>
                <a:lnTo>
                  <a:pt x="414476" y="760929"/>
                </a:lnTo>
                <a:lnTo>
                  <a:pt x="410917" y="756788"/>
                </a:lnTo>
                <a:lnTo>
                  <a:pt x="406774" y="756334"/>
                </a:lnTo>
                <a:lnTo>
                  <a:pt x="404315" y="758859"/>
                </a:lnTo>
                <a:lnTo>
                  <a:pt x="404380" y="765331"/>
                </a:lnTo>
                <a:lnTo>
                  <a:pt x="411175" y="783388"/>
                </a:lnTo>
                <a:lnTo>
                  <a:pt x="410140" y="787207"/>
                </a:lnTo>
                <a:lnTo>
                  <a:pt x="406451" y="788760"/>
                </a:lnTo>
                <a:lnTo>
                  <a:pt x="402503" y="785136"/>
                </a:lnTo>
                <a:lnTo>
                  <a:pt x="398425" y="771997"/>
                </a:lnTo>
                <a:lnTo>
                  <a:pt x="394930" y="767596"/>
                </a:lnTo>
                <a:lnTo>
                  <a:pt x="384769" y="766496"/>
                </a:lnTo>
                <a:lnTo>
                  <a:pt x="386517" y="774586"/>
                </a:lnTo>
                <a:lnTo>
                  <a:pt x="382439" y="775363"/>
                </a:lnTo>
                <a:lnTo>
                  <a:pt x="367424" y="761447"/>
                </a:lnTo>
                <a:lnTo>
                  <a:pt x="363087" y="750704"/>
                </a:lnTo>
                <a:lnTo>
                  <a:pt x="359981" y="748503"/>
                </a:lnTo>
                <a:lnTo>
                  <a:pt x="350143" y="750898"/>
                </a:lnTo>
                <a:lnTo>
                  <a:pt x="348396" y="750121"/>
                </a:lnTo>
                <a:lnTo>
                  <a:pt x="346066" y="742354"/>
                </a:lnTo>
                <a:lnTo>
                  <a:pt x="339399" y="738083"/>
                </a:lnTo>
                <a:lnTo>
                  <a:pt x="322378" y="737565"/>
                </a:lnTo>
                <a:lnTo>
                  <a:pt x="318689" y="741384"/>
                </a:lnTo>
                <a:lnTo>
                  <a:pt x="310663" y="738213"/>
                </a:lnTo>
                <a:lnTo>
                  <a:pt x="304644" y="739313"/>
                </a:lnTo>
                <a:lnTo>
                  <a:pt x="304579" y="747726"/>
                </a:lnTo>
                <a:lnTo>
                  <a:pt x="300502" y="755040"/>
                </a:lnTo>
                <a:lnTo>
                  <a:pt x="297913" y="766107"/>
                </a:lnTo>
                <a:lnTo>
                  <a:pt x="285551" y="754069"/>
                </a:lnTo>
                <a:lnTo>
                  <a:pt x="281797" y="753098"/>
                </a:lnTo>
                <a:lnTo>
                  <a:pt x="277202" y="759441"/>
                </a:lnTo>
                <a:lnTo>
                  <a:pt x="276814" y="766755"/>
                </a:lnTo>
                <a:lnTo>
                  <a:pt x="250407" y="781446"/>
                </a:lnTo>
                <a:lnTo>
                  <a:pt x="241929" y="781576"/>
                </a:lnTo>
                <a:lnTo>
                  <a:pt x="225037" y="771285"/>
                </a:lnTo>
                <a:lnTo>
                  <a:pt x="212222" y="767208"/>
                </a:lnTo>
                <a:lnTo>
                  <a:pt x="194359" y="773745"/>
                </a:lnTo>
                <a:lnTo>
                  <a:pt x="181350" y="784165"/>
                </a:lnTo>
                <a:lnTo>
                  <a:pt x="175978" y="780735"/>
                </a:lnTo>
                <a:lnTo>
                  <a:pt x="175978" y="780735"/>
                </a:lnTo>
                <a:lnTo>
                  <a:pt x="177596" y="770832"/>
                </a:lnTo>
                <a:lnTo>
                  <a:pt x="175007" y="763713"/>
                </a:lnTo>
                <a:lnTo>
                  <a:pt x="173324" y="739507"/>
                </a:lnTo>
                <a:lnTo>
                  <a:pt x="163810" y="737630"/>
                </a:lnTo>
                <a:lnTo>
                  <a:pt x="157920" y="725721"/>
                </a:lnTo>
                <a:lnTo>
                  <a:pt x="132744" y="705269"/>
                </a:lnTo>
                <a:lnTo>
                  <a:pt x="129055" y="696726"/>
                </a:lnTo>
                <a:lnTo>
                  <a:pt x="126013" y="682617"/>
                </a:lnTo>
                <a:lnTo>
                  <a:pt x="132485" y="675497"/>
                </a:lnTo>
                <a:lnTo>
                  <a:pt x="134815" y="669802"/>
                </a:lnTo>
                <a:lnTo>
                  <a:pt x="134362" y="665530"/>
                </a:lnTo>
                <a:lnTo>
                  <a:pt x="130932" y="660935"/>
                </a:lnTo>
                <a:lnTo>
                  <a:pt x="113069" y="651550"/>
                </a:lnTo>
                <a:lnTo>
                  <a:pt x="110026" y="646632"/>
                </a:lnTo>
                <a:lnTo>
                  <a:pt x="118894" y="625597"/>
                </a:lnTo>
                <a:lnTo>
                  <a:pt x="126272" y="593625"/>
                </a:lnTo>
                <a:lnTo>
                  <a:pt x="107373" y="577833"/>
                </a:lnTo>
                <a:lnTo>
                  <a:pt x="94752" y="556928"/>
                </a:lnTo>
                <a:lnTo>
                  <a:pt x="90675" y="557898"/>
                </a:lnTo>
                <a:lnTo>
                  <a:pt x="84527" y="565083"/>
                </a:lnTo>
                <a:lnTo>
                  <a:pt x="61615" y="581069"/>
                </a:lnTo>
                <a:lnTo>
                  <a:pt x="50483" y="579451"/>
                </a:lnTo>
                <a:lnTo>
                  <a:pt x="40516" y="570519"/>
                </a:lnTo>
                <a:lnTo>
                  <a:pt x="38315" y="563206"/>
                </a:lnTo>
                <a:lnTo>
                  <a:pt x="40645" y="557122"/>
                </a:lnTo>
                <a:lnTo>
                  <a:pt x="39610" y="550585"/>
                </a:lnTo>
                <a:lnTo>
                  <a:pt x="32620" y="542106"/>
                </a:lnTo>
                <a:lnTo>
                  <a:pt x="30614" y="536540"/>
                </a:lnTo>
                <a:lnTo>
                  <a:pt x="38380" y="530651"/>
                </a:lnTo>
                <a:lnTo>
                  <a:pt x="42005" y="517512"/>
                </a:lnTo>
                <a:lnTo>
                  <a:pt x="47894" y="513370"/>
                </a:lnTo>
                <a:lnTo>
                  <a:pt x="42716" y="505021"/>
                </a:lnTo>
                <a:lnTo>
                  <a:pt x="40127" y="493306"/>
                </a:lnTo>
                <a:lnTo>
                  <a:pt x="31196" y="488194"/>
                </a:lnTo>
                <a:lnTo>
                  <a:pt x="39222" y="476997"/>
                </a:lnTo>
                <a:lnTo>
                  <a:pt x="39480" y="465606"/>
                </a:lnTo>
                <a:lnTo>
                  <a:pt x="41810" y="462111"/>
                </a:lnTo>
                <a:lnTo>
                  <a:pt x="67699" y="446383"/>
                </a:lnTo>
                <a:lnTo>
                  <a:pt x="63492" y="435446"/>
                </a:lnTo>
                <a:lnTo>
                  <a:pt x="64592" y="431239"/>
                </a:lnTo>
                <a:lnTo>
                  <a:pt x="63103" y="427420"/>
                </a:lnTo>
                <a:lnTo>
                  <a:pt x="66599" y="423084"/>
                </a:lnTo>
                <a:lnTo>
                  <a:pt x="59932" y="418747"/>
                </a:lnTo>
                <a:lnTo>
                  <a:pt x="46017" y="422760"/>
                </a:lnTo>
                <a:lnTo>
                  <a:pt x="43428" y="417324"/>
                </a:lnTo>
                <a:lnTo>
                  <a:pt x="32620" y="409427"/>
                </a:lnTo>
                <a:lnTo>
                  <a:pt x="29189" y="397519"/>
                </a:lnTo>
                <a:lnTo>
                  <a:pt x="14886" y="392535"/>
                </a:lnTo>
                <a:lnTo>
                  <a:pt x="10485" y="386128"/>
                </a:lnTo>
                <a:lnTo>
                  <a:pt x="2719" y="361534"/>
                </a:lnTo>
                <a:lnTo>
                  <a:pt x="0" y="358362"/>
                </a:lnTo>
                <a:lnTo>
                  <a:pt x="0" y="358362"/>
                </a:lnTo>
                <a:lnTo>
                  <a:pt x="8608" y="343865"/>
                </a:lnTo>
                <a:lnTo>
                  <a:pt x="19740" y="339852"/>
                </a:lnTo>
                <a:lnTo>
                  <a:pt x="22329" y="327749"/>
                </a:lnTo>
                <a:lnTo>
                  <a:pt x="18251" y="321471"/>
                </a:lnTo>
                <a:lnTo>
                  <a:pt x="18964" y="315323"/>
                </a:lnTo>
                <a:lnTo>
                  <a:pt x="38315" y="299854"/>
                </a:lnTo>
                <a:lnTo>
                  <a:pt x="44205" y="286328"/>
                </a:lnTo>
                <a:lnTo>
                  <a:pt x="53978" y="280502"/>
                </a:lnTo>
                <a:lnTo>
                  <a:pt x="62651" y="269176"/>
                </a:lnTo>
                <a:lnTo>
                  <a:pt x="73783" y="259791"/>
                </a:lnTo>
                <a:lnTo>
                  <a:pt x="85497" y="256426"/>
                </a:lnTo>
                <a:lnTo>
                  <a:pt x="93976" y="259662"/>
                </a:lnTo>
                <a:lnTo>
                  <a:pt x="99671" y="269694"/>
                </a:lnTo>
                <a:lnTo>
                  <a:pt x="111386" y="257720"/>
                </a:lnTo>
                <a:lnTo>
                  <a:pt x="114040" y="245747"/>
                </a:lnTo>
                <a:lnTo>
                  <a:pt x="117664" y="238175"/>
                </a:lnTo>
                <a:lnTo>
                  <a:pt x="129832" y="235457"/>
                </a:lnTo>
                <a:lnTo>
                  <a:pt x="136756" y="225748"/>
                </a:lnTo>
                <a:lnTo>
                  <a:pt x="155720" y="222512"/>
                </a:lnTo>
                <a:lnTo>
                  <a:pt x="166852" y="202902"/>
                </a:lnTo>
                <a:lnTo>
                  <a:pt x="165493" y="196753"/>
                </a:lnTo>
                <a:lnTo>
                  <a:pt x="156432" y="184585"/>
                </a:lnTo>
                <a:lnTo>
                  <a:pt x="155396" y="173389"/>
                </a:lnTo>
                <a:lnTo>
                  <a:pt x="141870" y="150024"/>
                </a:lnTo>
                <a:lnTo>
                  <a:pt x="135074" y="126466"/>
                </a:lnTo>
                <a:lnTo>
                  <a:pt x="127436" y="117663"/>
                </a:lnTo>
                <a:lnTo>
                  <a:pt x="128084" y="112292"/>
                </a:lnTo>
                <a:lnTo>
                  <a:pt x="119346" y="107437"/>
                </a:lnTo>
                <a:lnTo>
                  <a:pt x="117664" y="96694"/>
                </a:lnTo>
                <a:lnTo>
                  <a:pt x="148277" y="90027"/>
                </a:lnTo>
                <a:lnTo>
                  <a:pt x="154426" y="82390"/>
                </a:lnTo>
                <a:lnTo>
                  <a:pt x="162969" y="65627"/>
                </a:lnTo>
                <a:lnTo>
                  <a:pt x="168600" y="60385"/>
                </a:lnTo>
                <a:lnTo>
                  <a:pt x="170153" y="50612"/>
                </a:lnTo>
                <a:lnTo>
                  <a:pt x="181479" y="40321"/>
                </a:lnTo>
                <a:lnTo>
                  <a:pt x="188663" y="37215"/>
                </a:lnTo>
                <a:lnTo>
                  <a:pt x="197983" y="27507"/>
                </a:lnTo>
                <a:lnTo>
                  <a:pt x="200701" y="6343"/>
                </a:lnTo>
                <a:lnTo>
                  <a:pt x="217399" y="0"/>
                </a:lnTo>
                <a:close/>
              </a:path>
            </a:pathLst>
          </a:custGeom>
          <a:solidFill>
            <a:srgbClr val="01795F"/>
          </a:solidFill>
          <a:ln w="3229" cap="flat">
            <a:solidFill>
              <a:srgbClr val="FFFFFF"/>
            </a:solidFill>
            <a:prstDash val="solid"/>
            <a:miter/>
          </a:ln>
        </p:spPr>
        <p:txBody>
          <a:bodyPr rtlCol="0" anchor="ctr"/>
          <a:lstStyle/>
          <a:p>
            <a:endParaRPr lang="en-IN"/>
          </a:p>
        </p:txBody>
      </p:sp>
      <p:sp>
        <p:nvSpPr>
          <p:cNvPr id="8" name="Freeform: Shape 7">
            <a:extLst>
              <a:ext uri="{FF2B5EF4-FFF2-40B4-BE49-F238E27FC236}">
                <a16:creationId xmlns:a16="http://schemas.microsoft.com/office/drawing/2014/main" id="{BAD4B099-F80F-498B-8792-BAE9CB4B3339}"/>
              </a:ext>
            </a:extLst>
          </p:cNvPr>
          <p:cNvSpPr/>
          <p:nvPr/>
        </p:nvSpPr>
        <p:spPr>
          <a:xfrm>
            <a:off x="3996897" y="714761"/>
            <a:ext cx="752282" cy="1756679"/>
          </a:xfrm>
          <a:custGeom>
            <a:avLst/>
            <a:gdLst>
              <a:gd name="connsiteX0" fmla="*/ 127177 w 577767"/>
              <a:gd name="connsiteY0" fmla="*/ 594337 h 1265951"/>
              <a:gd name="connsiteX1" fmla="*/ 128278 w 577767"/>
              <a:gd name="connsiteY1" fmla="*/ 594790 h 1265951"/>
              <a:gd name="connsiteX2" fmla="*/ 128278 w 577767"/>
              <a:gd name="connsiteY2" fmla="*/ 595890 h 1265951"/>
              <a:gd name="connsiteX3" fmla="*/ 127177 w 577767"/>
              <a:gd name="connsiteY3" fmla="*/ 595761 h 1265951"/>
              <a:gd name="connsiteX4" fmla="*/ 126077 w 577767"/>
              <a:gd name="connsiteY4" fmla="*/ 596732 h 1265951"/>
              <a:gd name="connsiteX5" fmla="*/ 124394 w 577767"/>
              <a:gd name="connsiteY5" fmla="*/ 597185 h 1265951"/>
              <a:gd name="connsiteX6" fmla="*/ 123683 w 577767"/>
              <a:gd name="connsiteY6" fmla="*/ 599838 h 1265951"/>
              <a:gd name="connsiteX7" fmla="*/ 124200 w 577767"/>
              <a:gd name="connsiteY7" fmla="*/ 601586 h 1265951"/>
              <a:gd name="connsiteX8" fmla="*/ 125301 w 577767"/>
              <a:gd name="connsiteY8" fmla="*/ 602686 h 1265951"/>
              <a:gd name="connsiteX9" fmla="*/ 125301 w 577767"/>
              <a:gd name="connsiteY9" fmla="*/ 604110 h 1265951"/>
              <a:gd name="connsiteX10" fmla="*/ 126983 w 577767"/>
              <a:gd name="connsiteY10" fmla="*/ 604757 h 1265951"/>
              <a:gd name="connsiteX11" fmla="*/ 127177 w 577767"/>
              <a:gd name="connsiteY11" fmla="*/ 605987 h 1265951"/>
              <a:gd name="connsiteX12" fmla="*/ 127890 w 577767"/>
              <a:gd name="connsiteY12" fmla="*/ 606634 h 1265951"/>
              <a:gd name="connsiteX13" fmla="*/ 129184 w 577767"/>
              <a:gd name="connsiteY13" fmla="*/ 611488 h 1265951"/>
              <a:gd name="connsiteX14" fmla="*/ 128990 w 577767"/>
              <a:gd name="connsiteY14" fmla="*/ 615436 h 1265951"/>
              <a:gd name="connsiteX15" fmla="*/ 129572 w 577767"/>
              <a:gd name="connsiteY15" fmla="*/ 616989 h 1265951"/>
              <a:gd name="connsiteX16" fmla="*/ 130478 w 577767"/>
              <a:gd name="connsiteY16" fmla="*/ 617896 h 1265951"/>
              <a:gd name="connsiteX17" fmla="*/ 130284 w 577767"/>
              <a:gd name="connsiteY17" fmla="*/ 620419 h 1265951"/>
              <a:gd name="connsiteX18" fmla="*/ 130867 w 577767"/>
              <a:gd name="connsiteY18" fmla="*/ 623397 h 1265951"/>
              <a:gd name="connsiteX19" fmla="*/ 131384 w 577767"/>
              <a:gd name="connsiteY19" fmla="*/ 624497 h 1265951"/>
              <a:gd name="connsiteX20" fmla="*/ 131384 w 577767"/>
              <a:gd name="connsiteY20" fmla="*/ 624950 h 1265951"/>
              <a:gd name="connsiteX21" fmla="*/ 130673 w 577767"/>
              <a:gd name="connsiteY21" fmla="*/ 625597 h 1265951"/>
              <a:gd name="connsiteX22" fmla="*/ 130673 w 577767"/>
              <a:gd name="connsiteY22" fmla="*/ 627151 h 1265951"/>
              <a:gd name="connsiteX23" fmla="*/ 130284 w 577767"/>
              <a:gd name="connsiteY23" fmla="*/ 627927 h 1265951"/>
              <a:gd name="connsiteX24" fmla="*/ 131967 w 577767"/>
              <a:gd name="connsiteY24" fmla="*/ 628574 h 1265951"/>
              <a:gd name="connsiteX25" fmla="*/ 132679 w 577767"/>
              <a:gd name="connsiteY25" fmla="*/ 629545 h 1265951"/>
              <a:gd name="connsiteX26" fmla="*/ 133585 w 577767"/>
              <a:gd name="connsiteY26" fmla="*/ 629999 h 1265951"/>
              <a:gd name="connsiteX27" fmla="*/ 133779 w 577767"/>
              <a:gd name="connsiteY27" fmla="*/ 631228 h 1265951"/>
              <a:gd name="connsiteX28" fmla="*/ 134879 w 577767"/>
              <a:gd name="connsiteY28" fmla="*/ 630581 h 1265951"/>
              <a:gd name="connsiteX29" fmla="*/ 135980 w 577767"/>
              <a:gd name="connsiteY29" fmla="*/ 631034 h 1265951"/>
              <a:gd name="connsiteX30" fmla="*/ 135980 w 577767"/>
              <a:gd name="connsiteY30" fmla="*/ 632264 h 1265951"/>
              <a:gd name="connsiteX31" fmla="*/ 135462 w 577767"/>
              <a:gd name="connsiteY31" fmla="*/ 632393 h 1265951"/>
              <a:gd name="connsiteX32" fmla="*/ 135268 w 577767"/>
              <a:gd name="connsiteY32" fmla="*/ 633170 h 1265951"/>
              <a:gd name="connsiteX33" fmla="*/ 136756 w 577767"/>
              <a:gd name="connsiteY33" fmla="*/ 633299 h 1265951"/>
              <a:gd name="connsiteX34" fmla="*/ 137857 w 577767"/>
              <a:gd name="connsiteY34" fmla="*/ 635176 h 1265951"/>
              <a:gd name="connsiteX35" fmla="*/ 137274 w 577767"/>
              <a:gd name="connsiteY35" fmla="*/ 636276 h 1265951"/>
              <a:gd name="connsiteX36" fmla="*/ 137468 w 577767"/>
              <a:gd name="connsiteY36" fmla="*/ 637506 h 1265951"/>
              <a:gd name="connsiteX37" fmla="*/ 137857 w 577767"/>
              <a:gd name="connsiteY37" fmla="*/ 637636 h 1265951"/>
              <a:gd name="connsiteX38" fmla="*/ 137468 w 577767"/>
              <a:gd name="connsiteY38" fmla="*/ 639059 h 1265951"/>
              <a:gd name="connsiteX39" fmla="*/ 137662 w 577767"/>
              <a:gd name="connsiteY39" fmla="*/ 640160 h 1265951"/>
              <a:gd name="connsiteX40" fmla="*/ 139475 w 577767"/>
              <a:gd name="connsiteY40" fmla="*/ 643137 h 1265951"/>
              <a:gd name="connsiteX41" fmla="*/ 140769 w 577767"/>
              <a:gd name="connsiteY41" fmla="*/ 643008 h 1265951"/>
              <a:gd name="connsiteX42" fmla="*/ 142064 w 577767"/>
              <a:gd name="connsiteY42" fmla="*/ 643784 h 1265951"/>
              <a:gd name="connsiteX43" fmla="*/ 142258 w 577767"/>
              <a:gd name="connsiteY43" fmla="*/ 645208 h 1265951"/>
              <a:gd name="connsiteX44" fmla="*/ 142840 w 577767"/>
              <a:gd name="connsiteY44" fmla="*/ 645661 h 1265951"/>
              <a:gd name="connsiteX45" fmla="*/ 143034 w 577767"/>
              <a:gd name="connsiteY45" fmla="*/ 646761 h 1265951"/>
              <a:gd name="connsiteX46" fmla="*/ 143034 w 577767"/>
              <a:gd name="connsiteY46" fmla="*/ 650062 h 1265951"/>
              <a:gd name="connsiteX47" fmla="*/ 144134 w 577767"/>
              <a:gd name="connsiteY47" fmla="*/ 651615 h 1265951"/>
              <a:gd name="connsiteX48" fmla="*/ 145429 w 577767"/>
              <a:gd name="connsiteY48" fmla="*/ 652068 h 1265951"/>
              <a:gd name="connsiteX49" fmla="*/ 146141 w 577767"/>
              <a:gd name="connsiteY49" fmla="*/ 653039 h 1265951"/>
              <a:gd name="connsiteX50" fmla="*/ 146659 w 577767"/>
              <a:gd name="connsiteY50" fmla="*/ 653039 h 1265951"/>
              <a:gd name="connsiteX51" fmla="*/ 147953 w 577767"/>
              <a:gd name="connsiteY51" fmla="*/ 652716 h 1265951"/>
              <a:gd name="connsiteX52" fmla="*/ 152937 w 577767"/>
              <a:gd name="connsiteY52" fmla="*/ 649609 h 1265951"/>
              <a:gd name="connsiteX53" fmla="*/ 153519 w 577767"/>
              <a:gd name="connsiteY53" fmla="*/ 650386 h 1265951"/>
              <a:gd name="connsiteX54" fmla="*/ 153713 w 577767"/>
              <a:gd name="connsiteY54" fmla="*/ 651615 h 1265951"/>
              <a:gd name="connsiteX55" fmla="*/ 154231 w 577767"/>
              <a:gd name="connsiteY55" fmla="*/ 651745 h 1265951"/>
              <a:gd name="connsiteX56" fmla="*/ 154037 w 577767"/>
              <a:gd name="connsiteY56" fmla="*/ 649415 h 1265951"/>
              <a:gd name="connsiteX57" fmla="*/ 154620 w 577767"/>
              <a:gd name="connsiteY57" fmla="*/ 649285 h 1265951"/>
              <a:gd name="connsiteX58" fmla="*/ 155525 w 577767"/>
              <a:gd name="connsiteY58" fmla="*/ 649738 h 1265951"/>
              <a:gd name="connsiteX59" fmla="*/ 155720 w 577767"/>
              <a:gd name="connsiteY59" fmla="*/ 650709 h 1265951"/>
              <a:gd name="connsiteX60" fmla="*/ 154425 w 577767"/>
              <a:gd name="connsiteY60" fmla="*/ 654139 h 1265951"/>
              <a:gd name="connsiteX61" fmla="*/ 152225 w 577767"/>
              <a:gd name="connsiteY61" fmla="*/ 654139 h 1265951"/>
              <a:gd name="connsiteX62" fmla="*/ 152031 w 577767"/>
              <a:gd name="connsiteY62" fmla="*/ 654463 h 1265951"/>
              <a:gd name="connsiteX63" fmla="*/ 151513 w 577767"/>
              <a:gd name="connsiteY63" fmla="*/ 654334 h 1265951"/>
              <a:gd name="connsiteX64" fmla="*/ 150606 w 577767"/>
              <a:gd name="connsiteY64" fmla="*/ 654787 h 1265951"/>
              <a:gd name="connsiteX65" fmla="*/ 148018 w 577767"/>
              <a:gd name="connsiteY65" fmla="*/ 655110 h 1265951"/>
              <a:gd name="connsiteX66" fmla="*/ 147500 w 577767"/>
              <a:gd name="connsiteY66" fmla="*/ 655564 h 1265951"/>
              <a:gd name="connsiteX67" fmla="*/ 144393 w 577767"/>
              <a:gd name="connsiteY67" fmla="*/ 655240 h 1265951"/>
              <a:gd name="connsiteX68" fmla="*/ 142711 w 577767"/>
              <a:gd name="connsiteY68" fmla="*/ 654269 h 1265951"/>
              <a:gd name="connsiteX69" fmla="*/ 142322 w 577767"/>
              <a:gd name="connsiteY69" fmla="*/ 653298 h 1265951"/>
              <a:gd name="connsiteX70" fmla="*/ 141028 w 577767"/>
              <a:gd name="connsiteY70" fmla="*/ 651874 h 1265951"/>
              <a:gd name="connsiteX71" fmla="*/ 141028 w 577767"/>
              <a:gd name="connsiteY71" fmla="*/ 651227 h 1265951"/>
              <a:gd name="connsiteX72" fmla="*/ 139928 w 577767"/>
              <a:gd name="connsiteY72" fmla="*/ 650127 h 1265951"/>
              <a:gd name="connsiteX73" fmla="*/ 139021 w 577767"/>
              <a:gd name="connsiteY73" fmla="*/ 647149 h 1265951"/>
              <a:gd name="connsiteX74" fmla="*/ 138310 w 577767"/>
              <a:gd name="connsiteY74" fmla="*/ 646049 h 1265951"/>
              <a:gd name="connsiteX75" fmla="*/ 137403 w 577767"/>
              <a:gd name="connsiteY75" fmla="*/ 645596 h 1265951"/>
              <a:gd name="connsiteX76" fmla="*/ 134814 w 577767"/>
              <a:gd name="connsiteY76" fmla="*/ 641066 h 1265951"/>
              <a:gd name="connsiteX77" fmla="*/ 133909 w 577767"/>
              <a:gd name="connsiteY77" fmla="*/ 640289 h 1265951"/>
              <a:gd name="connsiteX78" fmla="*/ 132420 w 577767"/>
              <a:gd name="connsiteY78" fmla="*/ 637636 h 1265951"/>
              <a:gd name="connsiteX79" fmla="*/ 131126 w 577767"/>
              <a:gd name="connsiteY79" fmla="*/ 636535 h 1265951"/>
              <a:gd name="connsiteX80" fmla="*/ 125948 w 577767"/>
              <a:gd name="connsiteY80" fmla="*/ 627280 h 1265951"/>
              <a:gd name="connsiteX81" fmla="*/ 125559 w 577767"/>
              <a:gd name="connsiteY81" fmla="*/ 625274 h 1265951"/>
              <a:gd name="connsiteX82" fmla="*/ 124654 w 577767"/>
              <a:gd name="connsiteY82" fmla="*/ 624173 h 1265951"/>
              <a:gd name="connsiteX83" fmla="*/ 124265 w 577767"/>
              <a:gd name="connsiteY83" fmla="*/ 622297 h 1265951"/>
              <a:gd name="connsiteX84" fmla="*/ 122582 w 577767"/>
              <a:gd name="connsiteY84" fmla="*/ 619449 h 1265951"/>
              <a:gd name="connsiteX85" fmla="*/ 122194 w 577767"/>
              <a:gd name="connsiteY85" fmla="*/ 616925 h 1265951"/>
              <a:gd name="connsiteX86" fmla="*/ 121288 w 577767"/>
              <a:gd name="connsiteY86" fmla="*/ 615048 h 1265951"/>
              <a:gd name="connsiteX87" fmla="*/ 121094 w 577767"/>
              <a:gd name="connsiteY87" fmla="*/ 612847 h 1265951"/>
              <a:gd name="connsiteX88" fmla="*/ 121611 w 577767"/>
              <a:gd name="connsiteY88" fmla="*/ 612718 h 1265951"/>
              <a:gd name="connsiteX89" fmla="*/ 121611 w 577767"/>
              <a:gd name="connsiteY89" fmla="*/ 610970 h 1265951"/>
              <a:gd name="connsiteX90" fmla="*/ 121094 w 577767"/>
              <a:gd name="connsiteY90" fmla="*/ 610323 h 1265951"/>
              <a:gd name="connsiteX91" fmla="*/ 120900 w 577767"/>
              <a:gd name="connsiteY91" fmla="*/ 607670 h 1265951"/>
              <a:gd name="connsiteX92" fmla="*/ 120188 w 577767"/>
              <a:gd name="connsiteY92" fmla="*/ 605922 h 1265951"/>
              <a:gd name="connsiteX93" fmla="*/ 119993 w 577767"/>
              <a:gd name="connsiteY93" fmla="*/ 599321 h 1265951"/>
              <a:gd name="connsiteX94" fmla="*/ 120900 w 577767"/>
              <a:gd name="connsiteY94" fmla="*/ 598220 h 1265951"/>
              <a:gd name="connsiteX95" fmla="*/ 120900 w 577767"/>
              <a:gd name="connsiteY95" fmla="*/ 597573 h 1265951"/>
              <a:gd name="connsiteX96" fmla="*/ 122388 w 577767"/>
              <a:gd name="connsiteY96" fmla="*/ 596149 h 1265951"/>
              <a:gd name="connsiteX97" fmla="*/ 124783 w 577767"/>
              <a:gd name="connsiteY97" fmla="*/ 595372 h 1265951"/>
              <a:gd name="connsiteX98" fmla="*/ 126272 w 577767"/>
              <a:gd name="connsiteY98" fmla="*/ 594143 h 1265951"/>
              <a:gd name="connsiteX99" fmla="*/ 127177 w 577767"/>
              <a:gd name="connsiteY99" fmla="*/ 594143 h 1265951"/>
              <a:gd name="connsiteX100" fmla="*/ 316099 w 577767"/>
              <a:gd name="connsiteY100" fmla="*/ 0 h 1265951"/>
              <a:gd name="connsiteX101" fmla="*/ 318818 w 577767"/>
              <a:gd name="connsiteY101" fmla="*/ 3171 h 1265951"/>
              <a:gd name="connsiteX102" fmla="*/ 326584 w 577767"/>
              <a:gd name="connsiteY102" fmla="*/ 27766 h 1265951"/>
              <a:gd name="connsiteX103" fmla="*/ 330985 w 577767"/>
              <a:gd name="connsiteY103" fmla="*/ 34173 h 1265951"/>
              <a:gd name="connsiteX104" fmla="*/ 345289 w 577767"/>
              <a:gd name="connsiteY104" fmla="*/ 39156 h 1265951"/>
              <a:gd name="connsiteX105" fmla="*/ 348719 w 577767"/>
              <a:gd name="connsiteY105" fmla="*/ 51065 h 1265951"/>
              <a:gd name="connsiteX106" fmla="*/ 359527 w 577767"/>
              <a:gd name="connsiteY106" fmla="*/ 58961 h 1265951"/>
              <a:gd name="connsiteX107" fmla="*/ 362116 w 577767"/>
              <a:gd name="connsiteY107" fmla="*/ 64398 h 1265951"/>
              <a:gd name="connsiteX108" fmla="*/ 376031 w 577767"/>
              <a:gd name="connsiteY108" fmla="*/ 60385 h 1265951"/>
              <a:gd name="connsiteX109" fmla="*/ 382698 w 577767"/>
              <a:gd name="connsiteY109" fmla="*/ 64721 h 1265951"/>
              <a:gd name="connsiteX110" fmla="*/ 379203 w 577767"/>
              <a:gd name="connsiteY110" fmla="*/ 69058 h 1265951"/>
              <a:gd name="connsiteX111" fmla="*/ 380691 w 577767"/>
              <a:gd name="connsiteY111" fmla="*/ 72876 h 1265951"/>
              <a:gd name="connsiteX112" fmla="*/ 379591 w 577767"/>
              <a:gd name="connsiteY112" fmla="*/ 77083 h 1265951"/>
              <a:gd name="connsiteX113" fmla="*/ 383798 w 577767"/>
              <a:gd name="connsiteY113" fmla="*/ 88021 h 1265951"/>
              <a:gd name="connsiteX114" fmla="*/ 357909 w 577767"/>
              <a:gd name="connsiteY114" fmla="*/ 103749 h 1265951"/>
              <a:gd name="connsiteX115" fmla="*/ 355580 w 577767"/>
              <a:gd name="connsiteY115" fmla="*/ 107243 h 1265951"/>
              <a:gd name="connsiteX116" fmla="*/ 355320 w 577767"/>
              <a:gd name="connsiteY116" fmla="*/ 118634 h 1265951"/>
              <a:gd name="connsiteX117" fmla="*/ 347295 w 577767"/>
              <a:gd name="connsiteY117" fmla="*/ 129831 h 1265951"/>
              <a:gd name="connsiteX118" fmla="*/ 356227 w 577767"/>
              <a:gd name="connsiteY118" fmla="*/ 134944 h 1265951"/>
              <a:gd name="connsiteX119" fmla="*/ 358816 w 577767"/>
              <a:gd name="connsiteY119" fmla="*/ 146659 h 1265951"/>
              <a:gd name="connsiteX120" fmla="*/ 363993 w 577767"/>
              <a:gd name="connsiteY120" fmla="*/ 155008 h 1265951"/>
              <a:gd name="connsiteX121" fmla="*/ 358103 w 577767"/>
              <a:gd name="connsiteY121" fmla="*/ 159150 h 1265951"/>
              <a:gd name="connsiteX122" fmla="*/ 354479 w 577767"/>
              <a:gd name="connsiteY122" fmla="*/ 172288 h 1265951"/>
              <a:gd name="connsiteX123" fmla="*/ 346713 w 577767"/>
              <a:gd name="connsiteY123" fmla="*/ 178178 h 1265951"/>
              <a:gd name="connsiteX124" fmla="*/ 348719 w 577767"/>
              <a:gd name="connsiteY124" fmla="*/ 183744 h 1265951"/>
              <a:gd name="connsiteX125" fmla="*/ 355709 w 577767"/>
              <a:gd name="connsiteY125" fmla="*/ 192223 h 1265951"/>
              <a:gd name="connsiteX126" fmla="*/ 356744 w 577767"/>
              <a:gd name="connsiteY126" fmla="*/ 198760 h 1265951"/>
              <a:gd name="connsiteX127" fmla="*/ 354415 w 577767"/>
              <a:gd name="connsiteY127" fmla="*/ 204843 h 1265951"/>
              <a:gd name="connsiteX128" fmla="*/ 356615 w 577767"/>
              <a:gd name="connsiteY128" fmla="*/ 212157 h 1265951"/>
              <a:gd name="connsiteX129" fmla="*/ 366582 w 577767"/>
              <a:gd name="connsiteY129" fmla="*/ 221089 h 1265951"/>
              <a:gd name="connsiteX130" fmla="*/ 377714 w 577767"/>
              <a:gd name="connsiteY130" fmla="*/ 222707 h 1265951"/>
              <a:gd name="connsiteX131" fmla="*/ 400625 w 577767"/>
              <a:gd name="connsiteY131" fmla="*/ 206720 h 1265951"/>
              <a:gd name="connsiteX132" fmla="*/ 406774 w 577767"/>
              <a:gd name="connsiteY132" fmla="*/ 199536 h 1265951"/>
              <a:gd name="connsiteX133" fmla="*/ 410851 w 577767"/>
              <a:gd name="connsiteY133" fmla="*/ 198565 h 1265951"/>
              <a:gd name="connsiteX134" fmla="*/ 423472 w 577767"/>
              <a:gd name="connsiteY134" fmla="*/ 219471 h 1265951"/>
              <a:gd name="connsiteX135" fmla="*/ 442371 w 577767"/>
              <a:gd name="connsiteY135" fmla="*/ 235263 h 1265951"/>
              <a:gd name="connsiteX136" fmla="*/ 434992 w 577767"/>
              <a:gd name="connsiteY136" fmla="*/ 267235 h 1265951"/>
              <a:gd name="connsiteX137" fmla="*/ 426126 w 577767"/>
              <a:gd name="connsiteY137" fmla="*/ 288269 h 1265951"/>
              <a:gd name="connsiteX138" fmla="*/ 429168 w 577767"/>
              <a:gd name="connsiteY138" fmla="*/ 293188 h 1265951"/>
              <a:gd name="connsiteX139" fmla="*/ 447031 w 577767"/>
              <a:gd name="connsiteY139" fmla="*/ 302573 h 1265951"/>
              <a:gd name="connsiteX140" fmla="*/ 450461 w 577767"/>
              <a:gd name="connsiteY140" fmla="*/ 307168 h 1265951"/>
              <a:gd name="connsiteX141" fmla="*/ 450914 w 577767"/>
              <a:gd name="connsiteY141" fmla="*/ 311439 h 1265951"/>
              <a:gd name="connsiteX142" fmla="*/ 448584 w 577767"/>
              <a:gd name="connsiteY142" fmla="*/ 317135 h 1265951"/>
              <a:gd name="connsiteX143" fmla="*/ 442112 w 577767"/>
              <a:gd name="connsiteY143" fmla="*/ 324255 h 1265951"/>
              <a:gd name="connsiteX144" fmla="*/ 445154 w 577767"/>
              <a:gd name="connsiteY144" fmla="*/ 338364 h 1265951"/>
              <a:gd name="connsiteX145" fmla="*/ 448843 w 577767"/>
              <a:gd name="connsiteY145" fmla="*/ 346907 h 1265951"/>
              <a:gd name="connsiteX146" fmla="*/ 474020 w 577767"/>
              <a:gd name="connsiteY146" fmla="*/ 367359 h 1265951"/>
              <a:gd name="connsiteX147" fmla="*/ 479909 w 577767"/>
              <a:gd name="connsiteY147" fmla="*/ 379268 h 1265951"/>
              <a:gd name="connsiteX148" fmla="*/ 489423 w 577767"/>
              <a:gd name="connsiteY148" fmla="*/ 381145 h 1265951"/>
              <a:gd name="connsiteX149" fmla="*/ 491106 w 577767"/>
              <a:gd name="connsiteY149" fmla="*/ 405350 h 1265951"/>
              <a:gd name="connsiteX150" fmla="*/ 493695 w 577767"/>
              <a:gd name="connsiteY150" fmla="*/ 412469 h 1265951"/>
              <a:gd name="connsiteX151" fmla="*/ 492077 w 577767"/>
              <a:gd name="connsiteY151" fmla="*/ 422372 h 1265951"/>
              <a:gd name="connsiteX152" fmla="*/ 492077 w 577767"/>
              <a:gd name="connsiteY152" fmla="*/ 422372 h 1265951"/>
              <a:gd name="connsiteX153" fmla="*/ 487741 w 577767"/>
              <a:gd name="connsiteY153" fmla="*/ 420107 h 1265951"/>
              <a:gd name="connsiteX154" fmla="*/ 479197 w 577767"/>
              <a:gd name="connsiteY154" fmla="*/ 427550 h 1265951"/>
              <a:gd name="connsiteX155" fmla="*/ 462435 w 577767"/>
              <a:gd name="connsiteY155" fmla="*/ 426773 h 1265951"/>
              <a:gd name="connsiteX156" fmla="*/ 451820 w 577767"/>
              <a:gd name="connsiteY156" fmla="*/ 433893 h 1265951"/>
              <a:gd name="connsiteX157" fmla="*/ 445542 w 577767"/>
              <a:gd name="connsiteY157" fmla="*/ 443989 h 1265951"/>
              <a:gd name="connsiteX158" fmla="*/ 449620 w 577767"/>
              <a:gd name="connsiteY158" fmla="*/ 457063 h 1265951"/>
              <a:gd name="connsiteX159" fmla="*/ 449620 w 577767"/>
              <a:gd name="connsiteY159" fmla="*/ 463858 h 1265951"/>
              <a:gd name="connsiteX160" fmla="*/ 428456 w 577767"/>
              <a:gd name="connsiteY160" fmla="*/ 482304 h 1265951"/>
              <a:gd name="connsiteX161" fmla="*/ 430462 w 577767"/>
              <a:gd name="connsiteY161" fmla="*/ 486899 h 1265951"/>
              <a:gd name="connsiteX162" fmla="*/ 439847 w 577767"/>
              <a:gd name="connsiteY162" fmla="*/ 493824 h 1265951"/>
              <a:gd name="connsiteX163" fmla="*/ 442047 w 577767"/>
              <a:gd name="connsiteY163" fmla="*/ 499196 h 1265951"/>
              <a:gd name="connsiteX164" fmla="*/ 442241 w 577767"/>
              <a:gd name="connsiteY164" fmla="*/ 515118 h 1265951"/>
              <a:gd name="connsiteX165" fmla="*/ 440300 w 577767"/>
              <a:gd name="connsiteY165" fmla="*/ 521396 h 1265951"/>
              <a:gd name="connsiteX166" fmla="*/ 443989 w 577767"/>
              <a:gd name="connsiteY166" fmla="*/ 530522 h 1265951"/>
              <a:gd name="connsiteX167" fmla="*/ 442824 w 577767"/>
              <a:gd name="connsiteY167" fmla="*/ 539971 h 1265951"/>
              <a:gd name="connsiteX168" fmla="*/ 440882 w 577767"/>
              <a:gd name="connsiteY168" fmla="*/ 542948 h 1265951"/>
              <a:gd name="connsiteX169" fmla="*/ 434345 w 577767"/>
              <a:gd name="connsiteY169" fmla="*/ 544372 h 1265951"/>
              <a:gd name="connsiteX170" fmla="*/ 426708 w 577767"/>
              <a:gd name="connsiteY170" fmla="*/ 538871 h 1265951"/>
              <a:gd name="connsiteX171" fmla="*/ 416677 w 577767"/>
              <a:gd name="connsiteY171" fmla="*/ 543919 h 1265951"/>
              <a:gd name="connsiteX172" fmla="*/ 410787 w 577767"/>
              <a:gd name="connsiteY172" fmla="*/ 551491 h 1265951"/>
              <a:gd name="connsiteX173" fmla="*/ 395189 w 577767"/>
              <a:gd name="connsiteY173" fmla="*/ 550391 h 1265951"/>
              <a:gd name="connsiteX174" fmla="*/ 393247 w 577767"/>
              <a:gd name="connsiteY174" fmla="*/ 557769 h 1265951"/>
              <a:gd name="connsiteX175" fmla="*/ 373895 w 577767"/>
              <a:gd name="connsiteY175" fmla="*/ 583529 h 1265951"/>
              <a:gd name="connsiteX176" fmla="*/ 371501 w 577767"/>
              <a:gd name="connsiteY176" fmla="*/ 590001 h 1265951"/>
              <a:gd name="connsiteX177" fmla="*/ 361987 w 577767"/>
              <a:gd name="connsiteY177" fmla="*/ 595178 h 1265951"/>
              <a:gd name="connsiteX178" fmla="*/ 360692 w 577767"/>
              <a:gd name="connsiteY178" fmla="*/ 608058 h 1265951"/>
              <a:gd name="connsiteX179" fmla="*/ 362828 w 577767"/>
              <a:gd name="connsiteY179" fmla="*/ 616342 h 1265951"/>
              <a:gd name="connsiteX180" fmla="*/ 371372 w 577767"/>
              <a:gd name="connsiteY180" fmla="*/ 625597 h 1265951"/>
              <a:gd name="connsiteX181" fmla="*/ 388393 w 577767"/>
              <a:gd name="connsiteY181" fmla="*/ 635500 h 1265951"/>
              <a:gd name="connsiteX182" fmla="*/ 391176 w 577767"/>
              <a:gd name="connsiteY182" fmla="*/ 640030 h 1265951"/>
              <a:gd name="connsiteX183" fmla="*/ 391565 w 577767"/>
              <a:gd name="connsiteY183" fmla="*/ 653816 h 1265951"/>
              <a:gd name="connsiteX184" fmla="*/ 394801 w 577767"/>
              <a:gd name="connsiteY184" fmla="*/ 657893 h 1265951"/>
              <a:gd name="connsiteX185" fmla="*/ 401985 w 577767"/>
              <a:gd name="connsiteY185" fmla="*/ 658994 h 1265951"/>
              <a:gd name="connsiteX186" fmla="*/ 417388 w 577767"/>
              <a:gd name="connsiteY186" fmla="*/ 654787 h 1265951"/>
              <a:gd name="connsiteX187" fmla="*/ 425932 w 577767"/>
              <a:gd name="connsiteY187" fmla="*/ 656534 h 1265951"/>
              <a:gd name="connsiteX188" fmla="*/ 427873 w 577767"/>
              <a:gd name="connsiteY188" fmla="*/ 659641 h 1265951"/>
              <a:gd name="connsiteX189" fmla="*/ 428909 w 577767"/>
              <a:gd name="connsiteY189" fmla="*/ 668119 h 1265951"/>
              <a:gd name="connsiteX190" fmla="*/ 431886 w 577767"/>
              <a:gd name="connsiteY190" fmla="*/ 670320 h 1265951"/>
              <a:gd name="connsiteX191" fmla="*/ 428391 w 577767"/>
              <a:gd name="connsiteY191" fmla="*/ 679251 h 1265951"/>
              <a:gd name="connsiteX192" fmla="*/ 432533 w 577767"/>
              <a:gd name="connsiteY192" fmla="*/ 685529 h 1265951"/>
              <a:gd name="connsiteX193" fmla="*/ 444118 w 577767"/>
              <a:gd name="connsiteY193" fmla="*/ 686630 h 1265951"/>
              <a:gd name="connsiteX194" fmla="*/ 448325 w 577767"/>
              <a:gd name="connsiteY194" fmla="*/ 696791 h 1265951"/>
              <a:gd name="connsiteX195" fmla="*/ 452662 w 577767"/>
              <a:gd name="connsiteY195" fmla="*/ 697438 h 1265951"/>
              <a:gd name="connsiteX196" fmla="*/ 468130 w 577767"/>
              <a:gd name="connsiteY196" fmla="*/ 690254 h 1265951"/>
              <a:gd name="connsiteX197" fmla="*/ 467871 w 577767"/>
              <a:gd name="connsiteY197" fmla="*/ 695885 h 1265951"/>
              <a:gd name="connsiteX198" fmla="*/ 469877 w 577767"/>
              <a:gd name="connsiteY198" fmla="*/ 698538 h 1265951"/>
              <a:gd name="connsiteX199" fmla="*/ 480362 w 577767"/>
              <a:gd name="connsiteY199" fmla="*/ 699768 h 1265951"/>
              <a:gd name="connsiteX200" fmla="*/ 484310 w 577767"/>
              <a:gd name="connsiteY200" fmla="*/ 706046 h 1265951"/>
              <a:gd name="connsiteX201" fmla="*/ 485799 w 577767"/>
              <a:gd name="connsiteY201" fmla="*/ 716531 h 1265951"/>
              <a:gd name="connsiteX202" fmla="*/ 508710 w 577767"/>
              <a:gd name="connsiteY202" fmla="*/ 728569 h 1265951"/>
              <a:gd name="connsiteX203" fmla="*/ 511170 w 577767"/>
              <a:gd name="connsiteY203" fmla="*/ 743261 h 1265951"/>
              <a:gd name="connsiteX204" fmla="*/ 521590 w 577767"/>
              <a:gd name="connsiteY204" fmla="*/ 757759 h 1265951"/>
              <a:gd name="connsiteX205" fmla="*/ 532722 w 577767"/>
              <a:gd name="connsiteY205" fmla="*/ 766237 h 1265951"/>
              <a:gd name="connsiteX206" fmla="*/ 531169 w 577767"/>
              <a:gd name="connsiteY206" fmla="*/ 774262 h 1265951"/>
              <a:gd name="connsiteX207" fmla="*/ 527868 w 577767"/>
              <a:gd name="connsiteY207" fmla="*/ 779246 h 1265951"/>
              <a:gd name="connsiteX208" fmla="*/ 511817 w 577767"/>
              <a:gd name="connsiteY208" fmla="*/ 787013 h 1265951"/>
              <a:gd name="connsiteX209" fmla="*/ 503533 w 577767"/>
              <a:gd name="connsiteY209" fmla="*/ 797756 h 1265951"/>
              <a:gd name="connsiteX210" fmla="*/ 503274 w 577767"/>
              <a:gd name="connsiteY210" fmla="*/ 817949 h 1265951"/>
              <a:gd name="connsiteX211" fmla="*/ 490588 w 577767"/>
              <a:gd name="connsiteY211" fmla="*/ 834583 h 1265951"/>
              <a:gd name="connsiteX212" fmla="*/ 494083 w 577767"/>
              <a:gd name="connsiteY212" fmla="*/ 845909 h 1265951"/>
              <a:gd name="connsiteX213" fmla="*/ 493371 w 577767"/>
              <a:gd name="connsiteY213" fmla="*/ 850763 h 1265951"/>
              <a:gd name="connsiteX214" fmla="*/ 496413 w 577767"/>
              <a:gd name="connsiteY214" fmla="*/ 852122 h 1265951"/>
              <a:gd name="connsiteX215" fmla="*/ 499908 w 577767"/>
              <a:gd name="connsiteY215" fmla="*/ 858789 h 1265951"/>
              <a:gd name="connsiteX216" fmla="*/ 504439 w 577767"/>
              <a:gd name="connsiteY216" fmla="*/ 858335 h 1265951"/>
              <a:gd name="connsiteX217" fmla="*/ 510911 w 577767"/>
              <a:gd name="connsiteY217" fmla="*/ 864549 h 1265951"/>
              <a:gd name="connsiteX218" fmla="*/ 516736 w 577767"/>
              <a:gd name="connsiteY218" fmla="*/ 862996 h 1265951"/>
              <a:gd name="connsiteX219" fmla="*/ 522108 w 577767"/>
              <a:gd name="connsiteY219" fmla="*/ 858012 h 1265951"/>
              <a:gd name="connsiteX220" fmla="*/ 528256 w 577767"/>
              <a:gd name="connsiteY220" fmla="*/ 857688 h 1265951"/>
              <a:gd name="connsiteX221" fmla="*/ 529162 w 577767"/>
              <a:gd name="connsiteY221" fmla="*/ 863449 h 1265951"/>
              <a:gd name="connsiteX222" fmla="*/ 533240 w 577767"/>
              <a:gd name="connsiteY222" fmla="*/ 869338 h 1265951"/>
              <a:gd name="connsiteX223" fmla="*/ 532010 w 577767"/>
              <a:gd name="connsiteY223" fmla="*/ 878464 h 1265951"/>
              <a:gd name="connsiteX224" fmla="*/ 535699 w 577767"/>
              <a:gd name="connsiteY224" fmla="*/ 882671 h 1265951"/>
              <a:gd name="connsiteX225" fmla="*/ 538029 w 577767"/>
              <a:gd name="connsiteY225" fmla="*/ 894321 h 1265951"/>
              <a:gd name="connsiteX226" fmla="*/ 547608 w 577767"/>
              <a:gd name="connsiteY226" fmla="*/ 896456 h 1265951"/>
              <a:gd name="connsiteX227" fmla="*/ 551297 w 577767"/>
              <a:gd name="connsiteY227" fmla="*/ 908041 h 1265951"/>
              <a:gd name="connsiteX228" fmla="*/ 564306 w 577767"/>
              <a:gd name="connsiteY228" fmla="*/ 922410 h 1265951"/>
              <a:gd name="connsiteX229" fmla="*/ 577768 w 577767"/>
              <a:gd name="connsiteY229" fmla="*/ 941891 h 1265951"/>
              <a:gd name="connsiteX230" fmla="*/ 577768 w 577767"/>
              <a:gd name="connsiteY230" fmla="*/ 941891 h 1265951"/>
              <a:gd name="connsiteX231" fmla="*/ 573496 w 577767"/>
              <a:gd name="connsiteY231" fmla="*/ 948881 h 1265951"/>
              <a:gd name="connsiteX232" fmla="*/ 570519 w 577767"/>
              <a:gd name="connsiteY232" fmla="*/ 959883 h 1265951"/>
              <a:gd name="connsiteX233" fmla="*/ 565989 w 577767"/>
              <a:gd name="connsiteY233" fmla="*/ 962666 h 1265951"/>
              <a:gd name="connsiteX234" fmla="*/ 555698 w 577767"/>
              <a:gd name="connsiteY234" fmla="*/ 963314 h 1265951"/>
              <a:gd name="connsiteX235" fmla="*/ 550974 w 577767"/>
              <a:gd name="connsiteY235" fmla="*/ 977682 h 1265951"/>
              <a:gd name="connsiteX236" fmla="*/ 549420 w 577767"/>
              <a:gd name="connsiteY236" fmla="*/ 991597 h 1265951"/>
              <a:gd name="connsiteX237" fmla="*/ 540553 w 577767"/>
              <a:gd name="connsiteY237" fmla="*/ 1000723 h 1265951"/>
              <a:gd name="connsiteX238" fmla="*/ 539259 w 577767"/>
              <a:gd name="connsiteY238" fmla="*/ 1004865 h 1265951"/>
              <a:gd name="connsiteX239" fmla="*/ 539712 w 577767"/>
              <a:gd name="connsiteY239" fmla="*/ 1009007 h 1265951"/>
              <a:gd name="connsiteX240" fmla="*/ 546702 w 577767"/>
              <a:gd name="connsiteY240" fmla="*/ 1012372 h 1265951"/>
              <a:gd name="connsiteX241" fmla="*/ 549744 w 577767"/>
              <a:gd name="connsiteY241" fmla="*/ 1016838 h 1265951"/>
              <a:gd name="connsiteX242" fmla="*/ 542107 w 577767"/>
              <a:gd name="connsiteY242" fmla="*/ 1030236 h 1265951"/>
              <a:gd name="connsiteX243" fmla="*/ 538029 w 577767"/>
              <a:gd name="connsiteY243" fmla="*/ 1032307 h 1265951"/>
              <a:gd name="connsiteX244" fmla="*/ 537382 w 577767"/>
              <a:gd name="connsiteY244" fmla="*/ 1036255 h 1265951"/>
              <a:gd name="connsiteX245" fmla="*/ 543207 w 577767"/>
              <a:gd name="connsiteY245" fmla="*/ 1045186 h 1265951"/>
              <a:gd name="connsiteX246" fmla="*/ 544242 w 577767"/>
              <a:gd name="connsiteY246" fmla="*/ 1051464 h 1265951"/>
              <a:gd name="connsiteX247" fmla="*/ 545084 w 577767"/>
              <a:gd name="connsiteY247" fmla="*/ 1091139 h 1265951"/>
              <a:gd name="connsiteX248" fmla="*/ 546766 w 577767"/>
              <a:gd name="connsiteY248" fmla="*/ 1103565 h 1265951"/>
              <a:gd name="connsiteX249" fmla="*/ 553303 w 577767"/>
              <a:gd name="connsiteY249" fmla="*/ 1109843 h 1265951"/>
              <a:gd name="connsiteX250" fmla="*/ 551297 w 577767"/>
              <a:gd name="connsiteY250" fmla="*/ 1122528 h 1265951"/>
              <a:gd name="connsiteX251" fmla="*/ 551297 w 577767"/>
              <a:gd name="connsiteY251" fmla="*/ 1122528 h 1265951"/>
              <a:gd name="connsiteX252" fmla="*/ 541783 w 577767"/>
              <a:gd name="connsiteY252" fmla="*/ 1134308 h 1265951"/>
              <a:gd name="connsiteX253" fmla="*/ 533499 w 577767"/>
              <a:gd name="connsiteY253" fmla="*/ 1135084 h 1265951"/>
              <a:gd name="connsiteX254" fmla="*/ 520943 w 577767"/>
              <a:gd name="connsiteY254" fmla="*/ 1145504 h 1265951"/>
              <a:gd name="connsiteX255" fmla="*/ 509875 w 577767"/>
              <a:gd name="connsiteY255" fmla="*/ 1145504 h 1265951"/>
              <a:gd name="connsiteX256" fmla="*/ 502109 w 577767"/>
              <a:gd name="connsiteY256" fmla="*/ 1140456 h 1265951"/>
              <a:gd name="connsiteX257" fmla="*/ 497772 w 577767"/>
              <a:gd name="connsiteY257" fmla="*/ 1141103 h 1265951"/>
              <a:gd name="connsiteX258" fmla="*/ 497125 w 577767"/>
              <a:gd name="connsiteY258" fmla="*/ 1143239 h 1265951"/>
              <a:gd name="connsiteX259" fmla="*/ 500167 w 577767"/>
              <a:gd name="connsiteY259" fmla="*/ 1149970 h 1265951"/>
              <a:gd name="connsiteX260" fmla="*/ 498872 w 577767"/>
              <a:gd name="connsiteY260" fmla="*/ 1154112 h 1265951"/>
              <a:gd name="connsiteX261" fmla="*/ 491235 w 577767"/>
              <a:gd name="connsiteY261" fmla="*/ 1155666 h 1265951"/>
              <a:gd name="connsiteX262" fmla="*/ 461852 w 577767"/>
              <a:gd name="connsiteY262" fmla="*/ 1190745 h 1265951"/>
              <a:gd name="connsiteX263" fmla="*/ 453309 w 577767"/>
              <a:gd name="connsiteY263" fmla="*/ 1194240 h 1265951"/>
              <a:gd name="connsiteX264" fmla="*/ 442241 w 577767"/>
              <a:gd name="connsiteY264" fmla="*/ 1193334 h 1265951"/>
              <a:gd name="connsiteX265" fmla="*/ 432274 w 577767"/>
              <a:gd name="connsiteY265" fmla="*/ 1206019 h 1265951"/>
              <a:gd name="connsiteX266" fmla="*/ 422242 w 577767"/>
              <a:gd name="connsiteY266" fmla="*/ 1208155 h 1265951"/>
              <a:gd name="connsiteX267" fmla="*/ 419589 w 577767"/>
              <a:gd name="connsiteY267" fmla="*/ 1216439 h 1265951"/>
              <a:gd name="connsiteX268" fmla="*/ 422048 w 577767"/>
              <a:gd name="connsiteY268" fmla="*/ 1236762 h 1265951"/>
              <a:gd name="connsiteX269" fmla="*/ 417971 w 577767"/>
              <a:gd name="connsiteY269" fmla="*/ 1242651 h 1265951"/>
              <a:gd name="connsiteX270" fmla="*/ 403085 w 577767"/>
              <a:gd name="connsiteY270" fmla="*/ 1248670 h 1265951"/>
              <a:gd name="connsiteX271" fmla="*/ 400690 w 577767"/>
              <a:gd name="connsiteY271" fmla="*/ 1256178 h 1265951"/>
              <a:gd name="connsiteX272" fmla="*/ 394542 w 577767"/>
              <a:gd name="connsiteY272" fmla="*/ 1260579 h 1265951"/>
              <a:gd name="connsiteX273" fmla="*/ 384769 w 577767"/>
              <a:gd name="connsiteY273" fmla="*/ 1262133 h 1265951"/>
              <a:gd name="connsiteX274" fmla="*/ 373507 w 577767"/>
              <a:gd name="connsiteY274" fmla="*/ 1257990 h 1265951"/>
              <a:gd name="connsiteX275" fmla="*/ 368718 w 577767"/>
              <a:gd name="connsiteY275" fmla="*/ 1265951 h 1265951"/>
              <a:gd name="connsiteX276" fmla="*/ 358492 w 577767"/>
              <a:gd name="connsiteY276" fmla="*/ 1260903 h 1265951"/>
              <a:gd name="connsiteX277" fmla="*/ 351955 w 577767"/>
              <a:gd name="connsiteY277" fmla="*/ 1262456 h 1265951"/>
              <a:gd name="connsiteX278" fmla="*/ 348072 w 577767"/>
              <a:gd name="connsiteY278" fmla="*/ 1249641 h 1265951"/>
              <a:gd name="connsiteX279" fmla="*/ 337004 w 577767"/>
              <a:gd name="connsiteY279" fmla="*/ 1244787 h 1265951"/>
              <a:gd name="connsiteX280" fmla="*/ 302184 w 577767"/>
              <a:gd name="connsiteY280" fmla="*/ 1255337 h 1265951"/>
              <a:gd name="connsiteX281" fmla="*/ 302184 w 577767"/>
              <a:gd name="connsiteY281" fmla="*/ 1255337 h 1265951"/>
              <a:gd name="connsiteX282" fmla="*/ 286716 w 577767"/>
              <a:gd name="connsiteY282" fmla="*/ 1245240 h 1265951"/>
              <a:gd name="connsiteX283" fmla="*/ 274030 w 577767"/>
              <a:gd name="connsiteY283" fmla="*/ 1245693 h 1265951"/>
              <a:gd name="connsiteX284" fmla="*/ 269176 w 577767"/>
              <a:gd name="connsiteY284" fmla="*/ 1235791 h 1265951"/>
              <a:gd name="connsiteX285" fmla="*/ 258238 w 577767"/>
              <a:gd name="connsiteY285" fmla="*/ 1224983 h 1265951"/>
              <a:gd name="connsiteX286" fmla="*/ 259403 w 577767"/>
              <a:gd name="connsiteY286" fmla="*/ 1219157 h 1265951"/>
              <a:gd name="connsiteX287" fmla="*/ 256944 w 577767"/>
              <a:gd name="connsiteY287" fmla="*/ 1207572 h 1265951"/>
              <a:gd name="connsiteX288" fmla="*/ 246653 w 577767"/>
              <a:gd name="connsiteY288" fmla="*/ 1181619 h 1265951"/>
              <a:gd name="connsiteX289" fmla="*/ 247171 w 577767"/>
              <a:gd name="connsiteY289" fmla="*/ 1179742 h 1265951"/>
              <a:gd name="connsiteX290" fmla="*/ 232414 w 577767"/>
              <a:gd name="connsiteY290" fmla="*/ 1168416 h 1265951"/>
              <a:gd name="connsiteX291" fmla="*/ 225489 w 577767"/>
              <a:gd name="connsiteY291" fmla="*/ 1155989 h 1265951"/>
              <a:gd name="connsiteX292" fmla="*/ 226007 w 577767"/>
              <a:gd name="connsiteY292" fmla="*/ 1153530 h 1265951"/>
              <a:gd name="connsiteX293" fmla="*/ 242058 w 577767"/>
              <a:gd name="connsiteY293" fmla="*/ 1142657 h 1265951"/>
              <a:gd name="connsiteX294" fmla="*/ 240958 w 577767"/>
              <a:gd name="connsiteY294" fmla="*/ 1134373 h 1265951"/>
              <a:gd name="connsiteX295" fmla="*/ 226784 w 577767"/>
              <a:gd name="connsiteY295" fmla="*/ 1118257 h 1265951"/>
              <a:gd name="connsiteX296" fmla="*/ 211510 w 577767"/>
              <a:gd name="connsiteY296" fmla="*/ 1105054 h 1265951"/>
              <a:gd name="connsiteX297" fmla="*/ 199601 w 577767"/>
              <a:gd name="connsiteY297" fmla="*/ 1098581 h 1265951"/>
              <a:gd name="connsiteX298" fmla="*/ 185038 w 577767"/>
              <a:gd name="connsiteY298" fmla="*/ 1098905 h 1265951"/>
              <a:gd name="connsiteX299" fmla="*/ 182579 w 577767"/>
              <a:gd name="connsiteY299" fmla="*/ 1093662 h 1265951"/>
              <a:gd name="connsiteX300" fmla="*/ 181285 w 577767"/>
              <a:gd name="connsiteY300" fmla="*/ 1095475 h 1265951"/>
              <a:gd name="connsiteX301" fmla="*/ 181285 w 577767"/>
              <a:gd name="connsiteY301" fmla="*/ 1095475 h 1265951"/>
              <a:gd name="connsiteX302" fmla="*/ 180896 w 577767"/>
              <a:gd name="connsiteY302" fmla="*/ 1094633 h 1265951"/>
              <a:gd name="connsiteX303" fmla="*/ 181479 w 577767"/>
              <a:gd name="connsiteY303" fmla="*/ 1094310 h 1265951"/>
              <a:gd name="connsiteX304" fmla="*/ 181479 w 577767"/>
              <a:gd name="connsiteY304" fmla="*/ 1093857 h 1265951"/>
              <a:gd name="connsiteX305" fmla="*/ 180379 w 577767"/>
              <a:gd name="connsiteY305" fmla="*/ 1094633 h 1265951"/>
              <a:gd name="connsiteX306" fmla="*/ 180379 w 577767"/>
              <a:gd name="connsiteY306" fmla="*/ 1094051 h 1265951"/>
              <a:gd name="connsiteX307" fmla="*/ 179472 w 577767"/>
              <a:gd name="connsiteY307" fmla="*/ 1093145 h 1265951"/>
              <a:gd name="connsiteX308" fmla="*/ 179278 w 577767"/>
              <a:gd name="connsiteY308" fmla="*/ 1092239 h 1265951"/>
              <a:gd name="connsiteX309" fmla="*/ 178696 w 577767"/>
              <a:gd name="connsiteY309" fmla="*/ 1092239 h 1265951"/>
              <a:gd name="connsiteX310" fmla="*/ 178307 w 577767"/>
              <a:gd name="connsiteY310" fmla="*/ 1091656 h 1265951"/>
              <a:gd name="connsiteX311" fmla="*/ 177725 w 577767"/>
              <a:gd name="connsiteY311" fmla="*/ 1087643 h 1265951"/>
              <a:gd name="connsiteX312" fmla="*/ 180702 w 577767"/>
              <a:gd name="connsiteY312" fmla="*/ 1087514 h 1265951"/>
              <a:gd name="connsiteX313" fmla="*/ 181090 w 577767"/>
              <a:gd name="connsiteY313" fmla="*/ 1088614 h 1265951"/>
              <a:gd name="connsiteX314" fmla="*/ 181479 w 577767"/>
              <a:gd name="connsiteY314" fmla="*/ 1088614 h 1265951"/>
              <a:gd name="connsiteX315" fmla="*/ 181090 w 577767"/>
              <a:gd name="connsiteY315" fmla="*/ 1087385 h 1265951"/>
              <a:gd name="connsiteX316" fmla="*/ 182967 w 577767"/>
              <a:gd name="connsiteY316" fmla="*/ 1087255 h 1265951"/>
              <a:gd name="connsiteX317" fmla="*/ 183162 w 577767"/>
              <a:gd name="connsiteY317" fmla="*/ 1086802 h 1265951"/>
              <a:gd name="connsiteX318" fmla="*/ 181479 w 577767"/>
              <a:gd name="connsiteY318" fmla="*/ 1086932 h 1265951"/>
              <a:gd name="connsiteX319" fmla="*/ 180573 w 577767"/>
              <a:gd name="connsiteY319" fmla="*/ 1086155 h 1265951"/>
              <a:gd name="connsiteX320" fmla="*/ 179472 w 577767"/>
              <a:gd name="connsiteY320" fmla="*/ 1086025 h 1265951"/>
              <a:gd name="connsiteX321" fmla="*/ 179084 w 577767"/>
              <a:gd name="connsiteY321" fmla="*/ 1086349 h 1265951"/>
              <a:gd name="connsiteX322" fmla="*/ 178501 w 577767"/>
              <a:gd name="connsiteY322" fmla="*/ 1085896 h 1265951"/>
              <a:gd name="connsiteX323" fmla="*/ 179602 w 577767"/>
              <a:gd name="connsiteY323" fmla="*/ 1085314 h 1265951"/>
              <a:gd name="connsiteX324" fmla="*/ 180119 w 577767"/>
              <a:gd name="connsiteY324" fmla="*/ 1084407 h 1265951"/>
              <a:gd name="connsiteX325" fmla="*/ 181026 w 577767"/>
              <a:gd name="connsiteY325" fmla="*/ 1084537 h 1265951"/>
              <a:gd name="connsiteX326" fmla="*/ 182126 w 577767"/>
              <a:gd name="connsiteY326" fmla="*/ 1085767 h 1265951"/>
              <a:gd name="connsiteX327" fmla="*/ 182708 w 577767"/>
              <a:gd name="connsiteY327" fmla="*/ 1085767 h 1265951"/>
              <a:gd name="connsiteX328" fmla="*/ 182903 w 577767"/>
              <a:gd name="connsiteY328" fmla="*/ 1085120 h 1265951"/>
              <a:gd name="connsiteX329" fmla="*/ 182320 w 577767"/>
              <a:gd name="connsiteY329" fmla="*/ 1085249 h 1265951"/>
              <a:gd name="connsiteX330" fmla="*/ 182320 w 577767"/>
              <a:gd name="connsiteY330" fmla="*/ 1084667 h 1265951"/>
              <a:gd name="connsiteX331" fmla="*/ 182903 w 577767"/>
              <a:gd name="connsiteY331" fmla="*/ 1083437 h 1265951"/>
              <a:gd name="connsiteX332" fmla="*/ 184197 w 577767"/>
              <a:gd name="connsiteY332" fmla="*/ 1083890 h 1265951"/>
              <a:gd name="connsiteX333" fmla="*/ 186398 w 577767"/>
              <a:gd name="connsiteY333" fmla="*/ 1083566 h 1265951"/>
              <a:gd name="connsiteX334" fmla="*/ 186592 w 577767"/>
              <a:gd name="connsiteY334" fmla="*/ 1083242 h 1265951"/>
              <a:gd name="connsiteX335" fmla="*/ 187304 w 577767"/>
              <a:gd name="connsiteY335" fmla="*/ 1083372 h 1265951"/>
              <a:gd name="connsiteX336" fmla="*/ 187304 w 577767"/>
              <a:gd name="connsiteY336" fmla="*/ 1082919 h 1265951"/>
              <a:gd name="connsiteX337" fmla="*/ 186398 w 577767"/>
              <a:gd name="connsiteY337" fmla="*/ 1082789 h 1265951"/>
              <a:gd name="connsiteX338" fmla="*/ 185686 w 577767"/>
              <a:gd name="connsiteY338" fmla="*/ 1083242 h 1265951"/>
              <a:gd name="connsiteX339" fmla="*/ 181997 w 577767"/>
              <a:gd name="connsiteY339" fmla="*/ 1082595 h 1265951"/>
              <a:gd name="connsiteX340" fmla="*/ 180702 w 577767"/>
              <a:gd name="connsiteY340" fmla="*/ 1083242 h 1265951"/>
              <a:gd name="connsiteX341" fmla="*/ 181090 w 577767"/>
              <a:gd name="connsiteY341" fmla="*/ 1082466 h 1265951"/>
              <a:gd name="connsiteX342" fmla="*/ 180702 w 577767"/>
              <a:gd name="connsiteY342" fmla="*/ 1081560 h 1265951"/>
              <a:gd name="connsiteX343" fmla="*/ 181802 w 577767"/>
              <a:gd name="connsiteY343" fmla="*/ 1081107 h 1265951"/>
              <a:gd name="connsiteX344" fmla="*/ 182320 w 577767"/>
              <a:gd name="connsiteY344" fmla="*/ 1081236 h 1265951"/>
              <a:gd name="connsiteX345" fmla="*/ 182514 w 577767"/>
              <a:gd name="connsiteY345" fmla="*/ 1080330 h 1265951"/>
              <a:gd name="connsiteX346" fmla="*/ 180508 w 577767"/>
              <a:gd name="connsiteY346" fmla="*/ 1080654 h 1265951"/>
              <a:gd name="connsiteX347" fmla="*/ 179925 w 577767"/>
              <a:gd name="connsiteY347" fmla="*/ 1081754 h 1265951"/>
              <a:gd name="connsiteX348" fmla="*/ 178825 w 577767"/>
              <a:gd name="connsiteY348" fmla="*/ 1081884 h 1265951"/>
              <a:gd name="connsiteX349" fmla="*/ 178307 w 577767"/>
              <a:gd name="connsiteY349" fmla="*/ 1081301 h 1265951"/>
              <a:gd name="connsiteX350" fmla="*/ 177207 w 577767"/>
              <a:gd name="connsiteY350" fmla="*/ 1080977 h 1265951"/>
              <a:gd name="connsiteX351" fmla="*/ 177013 w 577767"/>
              <a:gd name="connsiteY351" fmla="*/ 1080201 h 1265951"/>
              <a:gd name="connsiteX352" fmla="*/ 177919 w 577767"/>
              <a:gd name="connsiteY352" fmla="*/ 1080330 h 1265951"/>
              <a:gd name="connsiteX353" fmla="*/ 177919 w 577767"/>
              <a:gd name="connsiteY353" fmla="*/ 1080006 h 1265951"/>
              <a:gd name="connsiteX354" fmla="*/ 178631 w 577767"/>
              <a:gd name="connsiteY354" fmla="*/ 1080006 h 1265951"/>
              <a:gd name="connsiteX355" fmla="*/ 179019 w 577767"/>
              <a:gd name="connsiteY355" fmla="*/ 1079100 h 1265951"/>
              <a:gd name="connsiteX356" fmla="*/ 177725 w 577767"/>
              <a:gd name="connsiteY356" fmla="*/ 1079553 h 1265951"/>
              <a:gd name="connsiteX357" fmla="*/ 177013 w 577767"/>
              <a:gd name="connsiteY357" fmla="*/ 1079424 h 1265951"/>
              <a:gd name="connsiteX358" fmla="*/ 177207 w 577767"/>
              <a:gd name="connsiteY358" fmla="*/ 1078518 h 1265951"/>
              <a:gd name="connsiteX359" fmla="*/ 176495 w 577767"/>
              <a:gd name="connsiteY359" fmla="*/ 1079100 h 1265951"/>
              <a:gd name="connsiteX360" fmla="*/ 175395 w 577767"/>
              <a:gd name="connsiteY360" fmla="*/ 1078518 h 1265951"/>
              <a:gd name="connsiteX361" fmla="*/ 175201 w 577767"/>
              <a:gd name="connsiteY361" fmla="*/ 1076965 h 1265951"/>
              <a:gd name="connsiteX362" fmla="*/ 174683 w 577767"/>
              <a:gd name="connsiteY362" fmla="*/ 1076188 h 1265951"/>
              <a:gd name="connsiteX363" fmla="*/ 174683 w 577767"/>
              <a:gd name="connsiteY363" fmla="*/ 1074958 h 1265951"/>
              <a:gd name="connsiteX364" fmla="*/ 177660 w 577767"/>
              <a:gd name="connsiteY364" fmla="*/ 1074958 h 1265951"/>
              <a:gd name="connsiteX365" fmla="*/ 178049 w 577767"/>
              <a:gd name="connsiteY365" fmla="*/ 1074829 h 1265951"/>
              <a:gd name="connsiteX366" fmla="*/ 178049 w 577767"/>
              <a:gd name="connsiteY366" fmla="*/ 1074246 h 1265951"/>
              <a:gd name="connsiteX367" fmla="*/ 175848 w 577767"/>
              <a:gd name="connsiteY367" fmla="*/ 1074376 h 1265951"/>
              <a:gd name="connsiteX368" fmla="*/ 176236 w 577767"/>
              <a:gd name="connsiteY368" fmla="*/ 1073275 h 1265951"/>
              <a:gd name="connsiteX369" fmla="*/ 174553 w 577767"/>
              <a:gd name="connsiteY369" fmla="*/ 1074052 h 1265951"/>
              <a:gd name="connsiteX370" fmla="*/ 173065 w 577767"/>
              <a:gd name="connsiteY370" fmla="*/ 1071916 h 1265951"/>
              <a:gd name="connsiteX371" fmla="*/ 172677 w 577767"/>
              <a:gd name="connsiteY371" fmla="*/ 1070686 h 1265951"/>
              <a:gd name="connsiteX372" fmla="*/ 172677 w 577767"/>
              <a:gd name="connsiteY372" fmla="*/ 1069910 h 1265951"/>
              <a:gd name="connsiteX373" fmla="*/ 173259 w 577767"/>
              <a:gd name="connsiteY373" fmla="*/ 1069457 h 1265951"/>
              <a:gd name="connsiteX374" fmla="*/ 171382 w 577767"/>
              <a:gd name="connsiteY374" fmla="*/ 1069004 h 1265951"/>
              <a:gd name="connsiteX375" fmla="*/ 171382 w 577767"/>
              <a:gd name="connsiteY375" fmla="*/ 1067321 h 1265951"/>
              <a:gd name="connsiteX376" fmla="*/ 170864 w 577767"/>
              <a:gd name="connsiteY376" fmla="*/ 1066868 h 1265951"/>
              <a:gd name="connsiteX377" fmla="*/ 170476 w 577767"/>
              <a:gd name="connsiteY377" fmla="*/ 1065509 h 1265951"/>
              <a:gd name="connsiteX378" fmla="*/ 170670 w 577767"/>
              <a:gd name="connsiteY378" fmla="*/ 1062920 h 1265951"/>
              <a:gd name="connsiteX379" fmla="*/ 170088 w 577767"/>
              <a:gd name="connsiteY379" fmla="*/ 1061820 h 1265951"/>
              <a:gd name="connsiteX380" fmla="*/ 169182 w 577767"/>
              <a:gd name="connsiteY380" fmla="*/ 1061237 h 1265951"/>
              <a:gd name="connsiteX381" fmla="*/ 168988 w 577767"/>
              <a:gd name="connsiteY381" fmla="*/ 1057548 h 1265951"/>
              <a:gd name="connsiteX382" fmla="*/ 167887 w 577767"/>
              <a:gd name="connsiteY382" fmla="*/ 1056772 h 1265951"/>
              <a:gd name="connsiteX383" fmla="*/ 168988 w 577767"/>
              <a:gd name="connsiteY383" fmla="*/ 1056642 h 1265951"/>
              <a:gd name="connsiteX384" fmla="*/ 169570 w 577767"/>
              <a:gd name="connsiteY384" fmla="*/ 1057419 h 1265951"/>
              <a:gd name="connsiteX385" fmla="*/ 170088 w 577767"/>
              <a:gd name="connsiteY385" fmla="*/ 1057419 h 1265951"/>
              <a:gd name="connsiteX386" fmla="*/ 170088 w 577767"/>
              <a:gd name="connsiteY386" fmla="*/ 1056966 h 1265951"/>
              <a:gd name="connsiteX387" fmla="*/ 168276 w 577767"/>
              <a:gd name="connsiteY387" fmla="*/ 1055089 h 1265951"/>
              <a:gd name="connsiteX388" fmla="*/ 167693 w 577767"/>
              <a:gd name="connsiteY388" fmla="*/ 1054959 h 1265951"/>
              <a:gd name="connsiteX389" fmla="*/ 163098 w 577767"/>
              <a:gd name="connsiteY389" fmla="*/ 1048811 h 1265951"/>
              <a:gd name="connsiteX390" fmla="*/ 161998 w 577767"/>
              <a:gd name="connsiteY390" fmla="*/ 1048357 h 1265951"/>
              <a:gd name="connsiteX391" fmla="*/ 160315 w 577767"/>
              <a:gd name="connsiteY391" fmla="*/ 1046481 h 1265951"/>
              <a:gd name="connsiteX392" fmla="*/ 159215 w 577767"/>
              <a:gd name="connsiteY392" fmla="*/ 1046157 h 1265951"/>
              <a:gd name="connsiteX393" fmla="*/ 156432 w 577767"/>
              <a:gd name="connsiteY393" fmla="*/ 1043051 h 1265951"/>
              <a:gd name="connsiteX394" fmla="*/ 155525 w 577767"/>
              <a:gd name="connsiteY394" fmla="*/ 1042598 h 1265951"/>
              <a:gd name="connsiteX395" fmla="*/ 154620 w 577767"/>
              <a:gd name="connsiteY395" fmla="*/ 1041044 h 1265951"/>
              <a:gd name="connsiteX396" fmla="*/ 153907 w 577767"/>
              <a:gd name="connsiteY396" fmla="*/ 1038455 h 1265951"/>
              <a:gd name="connsiteX397" fmla="*/ 153002 w 577767"/>
              <a:gd name="connsiteY397" fmla="*/ 1037226 h 1265951"/>
              <a:gd name="connsiteX398" fmla="*/ 151124 w 577767"/>
              <a:gd name="connsiteY398" fmla="*/ 1035996 h 1265951"/>
              <a:gd name="connsiteX399" fmla="*/ 150736 w 577767"/>
              <a:gd name="connsiteY399" fmla="*/ 1034443 h 1265951"/>
              <a:gd name="connsiteX400" fmla="*/ 149442 w 577767"/>
              <a:gd name="connsiteY400" fmla="*/ 1032889 h 1265951"/>
              <a:gd name="connsiteX401" fmla="*/ 149248 w 577767"/>
              <a:gd name="connsiteY401" fmla="*/ 1031789 h 1265951"/>
              <a:gd name="connsiteX402" fmla="*/ 148859 w 577767"/>
              <a:gd name="connsiteY402" fmla="*/ 1031660 h 1265951"/>
              <a:gd name="connsiteX403" fmla="*/ 148859 w 577767"/>
              <a:gd name="connsiteY403" fmla="*/ 1030559 h 1265951"/>
              <a:gd name="connsiteX404" fmla="*/ 148147 w 577767"/>
              <a:gd name="connsiteY404" fmla="*/ 1030106 h 1265951"/>
              <a:gd name="connsiteX405" fmla="*/ 147241 w 577767"/>
              <a:gd name="connsiteY405" fmla="*/ 1026223 h 1265951"/>
              <a:gd name="connsiteX406" fmla="*/ 146723 w 577767"/>
              <a:gd name="connsiteY406" fmla="*/ 1025641 h 1265951"/>
              <a:gd name="connsiteX407" fmla="*/ 146723 w 577767"/>
              <a:gd name="connsiteY407" fmla="*/ 1024993 h 1265951"/>
              <a:gd name="connsiteX408" fmla="*/ 145817 w 577767"/>
              <a:gd name="connsiteY408" fmla="*/ 1024540 h 1265951"/>
              <a:gd name="connsiteX409" fmla="*/ 145623 w 577767"/>
              <a:gd name="connsiteY409" fmla="*/ 1023634 h 1265951"/>
              <a:gd name="connsiteX410" fmla="*/ 146918 w 577767"/>
              <a:gd name="connsiteY410" fmla="*/ 1023310 h 1265951"/>
              <a:gd name="connsiteX411" fmla="*/ 149506 w 577767"/>
              <a:gd name="connsiteY411" fmla="*/ 1021175 h 1265951"/>
              <a:gd name="connsiteX412" fmla="*/ 150218 w 577767"/>
              <a:gd name="connsiteY412" fmla="*/ 1019622 h 1265951"/>
              <a:gd name="connsiteX413" fmla="*/ 150606 w 577767"/>
              <a:gd name="connsiteY413" fmla="*/ 1019622 h 1265951"/>
              <a:gd name="connsiteX414" fmla="*/ 152613 w 577767"/>
              <a:gd name="connsiteY414" fmla="*/ 1017291 h 1265951"/>
              <a:gd name="connsiteX415" fmla="*/ 152613 w 577767"/>
              <a:gd name="connsiteY415" fmla="*/ 1016644 h 1265951"/>
              <a:gd name="connsiteX416" fmla="*/ 154620 w 577767"/>
              <a:gd name="connsiteY416" fmla="*/ 1015738 h 1265951"/>
              <a:gd name="connsiteX417" fmla="*/ 155914 w 577767"/>
              <a:gd name="connsiteY417" fmla="*/ 1014508 h 1265951"/>
              <a:gd name="connsiteX418" fmla="*/ 156496 w 577767"/>
              <a:gd name="connsiteY418" fmla="*/ 1014508 h 1265951"/>
              <a:gd name="connsiteX419" fmla="*/ 158179 w 577767"/>
              <a:gd name="connsiteY419" fmla="*/ 1013279 h 1265951"/>
              <a:gd name="connsiteX420" fmla="*/ 158891 w 577767"/>
              <a:gd name="connsiteY420" fmla="*/ 1013279 h 1265951"/>
              <a:gd name="connsiteX421" fmla="*/ 159991 w 577767"/>
              <a:gd name="connsiteY421" fmla="*/ 1012178 h 1265951"/>
              <a:gd name="connsiteX422" fmla="*/ 162192 w 577767"/>
              <a:gd name="connsiteY422" fmla="*/ 1011725 h 1265951"/>
              <a:gd name="connsiteX423" fmla="*/ 162710 w 577767"/>
              <a:gd name="connsiteY423" fmla="*/ 1011078 h 1265951"/>
              <a:gd name="connsiteX424" fmla="*/ 164587 w 577767"/>
              <a:gd name="connsiteY424" fmla="*/ 1010496 h 1265951"/>
              <a:gd name="connsiteX425" fmla="*/ 165881 w 577767"/>
              <a:gd name="connsiteY425" fmla="*/ 1009589 h 1265951"/>
              <a:gd name="connsiteX426" fmla="*/ 167370 w 577767"/>
              <a:gd name="connsiteY426" fmla="*/ 1009266 h 1265951"/>
              <a:gd name="connsiteX427" fmla="*/ 168470 w 577767"/>
              <a:gd name="connsiteY427" fmla="*/ 1008166 h 1265951"/>
              <a:gd name="connsiteX428" fmla="*/ 170864 w 577767"/>
              <a:gd name="connsiteY428" fmla="*/ 1007842 h 1265951"/>
              <a:gd name="connsiteX429" fmla="*/ 173647 w 577767"/>
              <a:gd name="connsiteY429" fmla="*/ 1006159 h 1265951"/>
              <a:gd name="connsiteX430" fmla="*/ 174942 w 577767"/>
              <a:gd name="connsiteY430" fmla="*/ 1005836 h 1265951"/>
              <a:gd name="connsiteX431" fmla="*/ 176431 w 577767"/>
              <a:gd name="connsiteY431" fmla="*/ 1004606 h 1265951"/>
              <a:gd name="connsiteX432" fmla="*/ 177725 w 577767"/>
              <a:gd name="connsiteY432" fmla="*/ 1004606 h 1265951"/>
              <a:gd name="connsiteX433" fmla="*/ 179214 w 577767"/>
              <a:gd name="connsiteY433" fmla="*/ 1003959 h 1265951"/>
              <a:gd name="connsiteX434" fmla="*/ 180314 w 577767"/>
              <a:gd name="connsiteY434" fmla="*/ 1002600 h 1265951"/>
              <a:gd name="connsiteX435" fmla="*/ 181220 w 577767"/>
              <a:gd name="connsiteY435" fmla="*/ 1002470 h 1265951"/>
              <a:gd name="connsiteX436" fmla="*/ 182514 w 577767"/>
              <a:gd name="connsiteY436" fmla="*/ 1000787 h 1265951"/>
              <a:gd name="connsiteX437" fmla="*/ 184197 w 577767"/>
              <a:gd name="connsiteY437" fmla="*/ 1000464 h 1265951"/>
              <a:gd name="connsiteX438" fmla="*/ 183809 w 577767"/>
              <a:gd name="connsiteY438" fmla="*/ 999816 h 1265951"/>
              <a:gd name="connsiteX439" fmla="*/ 185297 w 577767"/>
              <a:gd name="connsiteY439" fmla="*/ 999234 h 1265951"/>
              <a:gd name="connsiteX440" fmla="*/ 187109 w 577767"/>
              <a:gd name="connsiteY440" fmla="*/ 997098 h 1265951"/>
              <a:gd name="connsiteX441" fmla="*/ 191899 w 577767"/>
              <a:gd name="connsiteY441" fmla="*/ 996192 h 1265951"/>
              <a:gd name="connsiteX442" fmla="*/ 192611 w 577767"/>
              <a:gd name="connsiteY442" fmla="*/ 995286 h 1265951"/>
              <a:gd name="connsiteX443" fmla="*/ 196106 w 577767"/>
              <a:gd name="connsiteY443" fmla="*/ 994186 h 1265951"/>
              <a:gd name="connsiteX444" fmla="*/ 197206 w 577767"/>
              <a:gd name="connsiteY444" fmla="*/ 993409 h 1265951"/>
              <a:gd name="connsiteX445" fmla="*/ 199212 w 577767"/>
              <a:gd name="connsiteY445" fmla="*/ 993409 h 1265951"/>
              <a:gd name="connsiteX446" fmla="*/ 199925 w 577767"/>
              <a:gd name="connsiteY446" fmla="*/ 993862 h 1265951"/>
              <a:gd name="connsiteX447" fmla="*/ 200442 w 577767"/>
              <a:gd name="connsiteY447" fmla="*/ 995221 h 1265951"/>
              <a:gd name="connsiteX448" fmla="*/ 200830 w 577767"/>
              <a:gd name="connsiteY448" fmla="*/ 995351 h 1265951"/>
              <a:gd name="connsiteX449" fmla="*/ 200830 w 577767"/>
              <a:gd name="connsiteY449" fmla="*/ 997487 h 1265951"/>
              <a:gd name="connsiteX450" fmla="*/ 201737 w 577767"/>
              <a:gd name="connsiteY450" fmla="*/ 999040 h 1265951"/>
              <a:gd name="connsiteX451" fmla="*/ 201543 w 577767"/>
              <a:gd name="connsiteY451" fmla="*/ 1000140 h 1265951"/>
              <a:gd name="connsiteX452" fmla="*/ 202448 w 577767"/>
              <a:gd name="connsiteY452" fmla="*/ 1000917 h 1265951"/>
              <a:gd name="connsiteX453" fmla="*/ 202837 w 577767"/>
              <a:gd name="connsiteY453" fmla="*/ 1003829 h 1265951"/>
              <a:gd name="connsiteX454" fmla="*/ 203549 w 577767"/>
              <a:gd name="connsiteY454" fmla="*/ 1004930 h 1265951"/>
              <a:gd name="connsiteX455" fmla="*/ 203355 w 577767"/>
              <a:gd name="connsiteY455" fmla="*/ 1005577 h 1265951"/>
              <a:gd name="connsiteX456" fmla="*/ 205037 w 577767"/>
              <a:gd name="connsiteY456" fmla="*/ 1007713 h 1265951"/>
              <a:gd name="connsiteX457" fmla="*/ 205037 w 577767"/>
              <a:gd name="connsiteY457" fmla="*/ 1008295 h 1265951"/>
              <a:gd name="connsiteX458" fmla="*/ 205620 w 577767"/>
              <a:gd name="connsiteY458" fmla="*/ 1008424 h 1265951"/>
              <a:gd name="connsiteX459" fmla="*/ 206526 w 577767"/>
              <a:gd name="connsiteY459" fmla="*/ 1010431 h 1265951"/>
              <a:gd name="connsiteX460" fmla="*/ 207238 w 577767"/>
              <a:gd name="connsiteY460" fmla="*/ 1010560 h 1265951"/>
              <a:gd name="connsiteX461" fmla="*/ 207238 w 577767"/>
              <a:gd name="connsiteY461" fmla="*/ 1013667 h 1265951"/>
              <a:gd name="connsiteX462" fmla="*/ 204649 w 577767"/>
              <a:gd name="connsiteY462" fmla="*/ 1014767 h 1265951"/>
              <a:gd name="connsiteX463" fmla="*/ 203937 w 577767"/>
              <a:gd name="connsiteY463" fmla="*/ 1014314 h 1265951"/>
              <a:gd name="connsiteX464" fmla="*/ 203419 w 577767"/>
              <a:gd name="connsiteY464" fmla="*/ 1014638 h 1265951"/>
              <a:gd name="connsiteX465" fmla="*/ 201219 w 577767"/>
              <a:gd name="connsiteY465" fmla="*/ 1013538 h 1265951"/>
              <a:gd name="connsiteX466" fmla="*/ 197530 w 577767"/>
              <a:gd name="connsiteY466" fmla="*/ 1014120 h 1265951"/>
              <a:gd name="connsiteX467" fmla="*/ 196624 w 577767"/>
              <a:gd name="connsiteY467" fmla="*/ 1013538 h 1265951"/>
              <a:gd name="connsiteX468" fmla="*/ 196429 w 577767"/>
              <a:gd name="connsiteY468" fmla="*/ 1012761 h 1265951"/>
              <a:gd name="connsiteX469" fmla="*/ 195847 w 577767"/>
              <a:gd name="connsiteY469" fmla="*/ 1012761 h 1265951"/>
              <a:gd name="connsiteX470" fmla="*/ 195459 w 577767"/>
              <a:gd name="connsiteY470" fmla="*/ 1011984 h 1265951"/>
              <a:gd name="connsiteX471" fmla="*/ 195070 w 577767"/>
              <a:gd name="connsiteY471" fmla="*/ 1011984 h 1265951"/>
              <a:gd name="connsiteX472" fmla="*/ 195588 w 577767"/>
              <a:gd name="connsiteY472" fmla="*/ 1013538 h 1265951"/>
              <a:gd name="connsiteX473" fmla="*/ 197465 w 577767"/>
              <a:gd name="connsiteY473" fmla="*/ 1014638 h 1265951"/>
              <a:gd name="connsiteX474" fmla="*/ 199148 w 577767"/>
              <a:gd name="connsiteY474" fmla="*/ 1014638 h 1265951"/>
              <a:gd name="connsiteX475" fmla="*/ 199860 w 577767"/>
              <a:gd name="connsiteY475" fmla="*/ 1014185 h 1265951"/>
              <a:gd name="connsiteX476" fmla="*/ 201672 w 577767"/>
              <a:gd name="connsiteY476" fmla="*/ 1014314 h 1265951"/>
              <a:gd name="connsiteX477" fmla="*/ 203355 w 577767"/>
              <a:gd name="connsiteY477" fmla="*/ 1015220 h 1265951"/>
              <a:gd name="connsiteX478" fmla="*/ 204066 w 577767"/>
              <a:gd name="connsiteY478" fmla="*/ 1016450 h 1265951"/>
              <a:gd name="connsiteX479" fmla="*/ 204455 w 577767"/>
              <a:gd name="connsiteY479" fmla="*/ 1016450 h 1265951"/>
              <a:gd name="connsiteX480" fmla="*/ 204455 w 577767"/>
              <a:gd name="connsiteY480" fmla="*/ 1017097 h 1265951"/>
              <a:gd name="connsiteX481" fmla="*/ 205167 w 577767"/>
              <a:gd name="connsiteY481" fmla="*/ 1017550 h 1265951"/>
              <a:gd name="connsiteX482" fmla="*/ 206073 w 577767"/>
              <a:gd name="connsiteY482" fmla="*/ 1017550 h 1265951"/>
              <a:gd name="connsiteX483" fmla="*/ 206073 w 577767"/>
              <a:gd name="connsiteY483" fmla="*/ 1017097 h 1265951"/>
              <a:gd name="connsiteX484" fmla="*/ 206979 w 577767"/>
              <a:gd name="connsiteY484" fmla="*/ 1016774 h 1265951"/>
              <a:gd name="connsiteX485" fmla="*/ 208467 w 577767"/>
              <a:gd name="connsiteY485" fmla="*/ 1016774 h 1265951"/>
              <a:gd name="connsiteX486" fmla="*/ 208467 w 577767"/>
              <a:gd name="connsiteY486" fmla="*/ 1017874 h 1265951"/>
              <a:gd name="connsiteX487" fmla="*/ 209374 w 577767"/>
              <a:gd name="connsiteY487" fmla="*/ 1018780 h 1265951"/>
              <a:gd name="connsiteX488" fmla="*/ 208985 w 577767"/>
              <a:gd name="connsiteY488" fmla="*/ 1021692 h 1265951"/>
              <a:gd name="connsiteX489" fmla="*/ 210085 w 577767"/>
              <a:gd name="connsiteY489" fmla="*/ 1026029 h 1265951"/>
              <a:gd name="connsiteX490" fmla="*/ 210992 w 577767"/>
              <a:gd name="connsiteY490" fmla="*/ 1026806 h 1265951"/>
              <a:gd name="connsiteX491" fmla="*/ 211574 w 577767"/>
              <a:gd name="connsiteY491" fmla="*/ 1028941 h 1265951"/>
              <a:gd name="connsiteX492" fmla="*/ 212869 w 577767"/>
              <a:gd name="connsiteY492" fmla="*/ 1028812 h 1265951"/>
              <a:gd name="connsiteX493" fmla="*/ 213063 w 577767"/>
              <a:gd name="connsiteY493" fmla="*/ 1030171 h 1265951"/>
              <a:gd name="connsiteX494" fmla="*/ 212480 w 577767"/>
              <a:gd name="connsiteY494" fmla="*/ 1030495 h 1265951"/>
              <a:gd name="connsiteX495" fmla="*/ 212480 w 577767"/>
              <a:gd name="connsiteY495" fmla="*/ 1032630 h 1265951"/>
              <a:gd name="connsiteX496" fmla="*/ 212869 w 577767"/>
              <a:gd name="connsiteY496" fmla="*/ 1033536 h 1265951"/>
              <a:gd name="connsiteX497" fmla="*/ 213969 w 577767"/>
              <a:gd name="connsiteY497" fmla="*/ 1033990 h 1265951"/>
              <a:gd name="connsiteX498" fmla="*/ 214551 w 577767"/>
              <a:gd name="connsiteY498" fmla="*/ 1035672 h 1265951"/>
              <a:gd name="connsiteX499" fmla="*/ 215846 w 577767"/>
              <a:gd name="connsiteY499" fmla="*/ 1036579 h 1265951"/>
              <a:gd name="connsiteX500" fmla="*/ 215652 w 577767"/>
              <a:gd name="connsiteY500" fmla="*/ 1037355 h 1265951"/>
              <a:gd name="connsiteX501" fmla="*/ 216364 w 577767"/>
              <a:gd name="connsiteY501" fmla="*/ 1037484 h 1265951"/>
              <a:gd name="connsiteX502" fmla="*/ 216752 w 577767"/>
              <a:gd name="connsiteY502" fmla="*/ 1036384 h 1265951"/>
              <a:gd name="connsiteX503" fmla="*/ 217270 w 577767"/>
              <a:gd name="connsiteY503" fmla="*/ 1037420 h 1265951"/>
              <a:gd name="connsiteX504" fmla="*/ 218176 w 577767"/>
              <a:gd name="connsiteY504" fmla="*/ 1037937 h 1265951"/>
              <a:gd name="connsiteX505" fmla="*/ 217982 w 577767"/>
              <a:gd name="connsiteY505" fmla="*/ 1038520 h 1265951"/>
              <a:gd name="connsiteX506" fmla="*/ 218370 w 577767"/>
              <a:gd name="connsiteY506" fmla="*/ 1039167 h 1265951"/>
              <a:gd name="connsiteX507" fmla="*/ 220247 w 577767"/>
              <a:gd name="connsiteY507" fmla="*/ 1040397 h 1265951"/>
              <a:gd name="connsiteX508" fmla="*/ 220053 w 577767"/>
              <a:gd name="connsiteY508" fmla="*/ 1040980 h 1265951"/>
              <a:gd name="connsiteX509" fmla="*/ 220959 w 577767"/>
              <a:gd name="connsiteY509" fmla="*/ 1041885 h 1265951"/>
              <a:gd name="connsiteX510" fmla="*/ 220959 w 577767"/>
              <a:gd name="connsiteY510" fmla="*/ 1042662 h 1265951"/>
              <a:gd name="connsiteX511" fmla="*/ 222641 w 577767"/>
              <a:gd name="connsiteY511" fmla="*/ 1045121 h 1265951"/>
              <a:gd name="connsiteX512" fmla="*/ 222447 w 577767"/>
              <a:gd name="connsiteY512" fmla="*/ 1046028 h 1265951"/>
              <a:gd name="connsiteX513" fmla="*/ 223159 w 577767"/>
              <a:gd name="connsiteY513" fmla="*/ 1046675 h 1265951"/>
              <a:gd name="connsiteX514" fmla="*/ 223159 w 577767"/>
              <a:gd name="connsiteY514" fmla="*/ 1047452 h 1265951"/>
              <a:gd name="connsiteX515" fmla="*/ 224066 w 577767"/>
              <a:gd name="connsiteY515" fmla="*/ 1048099 h 1265951"/>
              <a:gd name="connsiteX516" fmla="*/ 224066 w 577767"/>
              <a:gd name="connsiteY516" fmla="*/ 1049005 h 1265951"/>
              <a:gd name="connsiteX517" fmla="*/ 224972 w 577767"/>
              <a:gd name="connsiteY517" fmla="*/ 1050235 h 1265951"/>
              <a:gd name="connsiteX518" fmla="*/ 225360 w 577767"/>
              <a:gd name="connsiteY518" fmla="*/ 1051141 h 1265951"/>
              <a:gd name="connsiteX519" fmla="*/ 225166 w 577767"/>
              <a:gd name="connsiteY519" fmla="*/ 1052241 h 1265951"/>
              <a:gd name="connsiteX520" fmla="*/ 225878 w 577767"/>
              <a:gd name="connsiteY520" fmla="*/ 1053341 h 1265951"/>
              <a:gd name="connsiteX521" fmla="*/ 225878 w 577767"/>
              <a:gd name="connsiteY521" fmla="*/ 1054118 h 1265951"/>
              <a:gd name="connsiteX522" fmla="*/ 226784 w 577767"/>
              <a:gd name="connsiteY522" fmla="*/ 1055024 h 1265951"/>
              <a:gd name="connsiteX523" fmla="*/ 227690 w 577767"/>
              <a:gd name="connsiteY523" fmla="*/ 1057160 h 1265951"/>
              <a:gd name="connsiteX524" fmla="*/ 230085 w 577767"/>
              <a:gd name="connsiteY524" fmla="*/ 1059037 h 1265951"/>
              <a:gd name="connsiteX525" fmla="*/ 230991 w 577767"/>
              <a:gd name="connsiteY525" fmla="*/ 1061626 h 1265951"/>
              <a:gd name="connsiteX526" fmla="*/ 231508 w 577767"/>
              <a:gd name="connsiteY526" fmla="*/ 1061755 h 1265951"/>
              <a:gd name="connsiteX527" fmla="*/ 231703 w 577767"/>
              <a:gd name="connsiteY527" fmla="*/ 1062985 h 1265951"/>
              <a:gd name="connsiteX528" fmla="*/ 233191 w 577767"/>
              <a:gd name="connsiteY528" fmla="*/ 1064085 h 1265951"/>
              <a:gd name="connsiteX529" fmla="*/ 233579 w 577767"/>
              <a:gd name="connsiteY529" fmla="*/ 1065315 h 1265951"/>
              <a:gd name="connsiteX530" fmla="*/ 234680 w 577767"/>
              <a:gd name="connsiteY530" fmla="*/ 1065897 h 1265951"/>
              <a:gd name="connsiteX531" fmla="*/ 234680 w 577767"/>
              <a:gd name="connsiteY531" fmla="*/ 1066350 h 1265951"/>
              <a:gd name="connsiteX532" fmla="*/ 235780 w 577767"/>
              <a:gd name="connsiteY532" fmla="*/ 1066933 h 1265951"/>
              <a:gd name="connsiteX533" fmla="*/ 236168 w 577767"/>
              <a:gd name="connsiteY533" fmla="*/ 1067580 h 1265951"/>
              <a:gd name="connsiteX534" fmla="*/ 237463 w 577767"/>
              <a:gd name="connsiteY534" fmla="*/ 1068357 h 1265951"/>
              <a:gd name="connsiteX535" fmla="*/ 239146 w 577767"/>
              <a:gd name="connsiteY535" fmla="*/ 1068033 h 1265951"/>
              <a:gd name="connsiteX536" fmla="*/ 239728 w 577767"/>
              <a:gd name="connsiteY536" fmla="*/ 1068486 h 1265951"/>
              <a:gd name="connsiteX537" fmla="*/ 240440 w 577767"/>
              <a:gd name="connsiteY537" fmla="*/ 1068163 h 1265951"/>
              <a:gd name="connsiteX538" fmla="*/ 241346 w 577767"/>
              <a:gd name="connsiteY538" fmla="*/ 1068486 h 1265951"/>
              <a:gd name="connsiteX539" fmla="*/ 241929 w 577767"/>
              <a:gd name="connsiteY539" fmla="*/ 1069392 h 1265951"/>
              <a:gd name="connsiteX540" fmla="*/ 242641 w 577767"/>
              <a:gd name="connsiteY540" fmla="*/ 1069716 h 1265951"/>
              <a:gd name="connsiteX541" fmla="*/ 242835 w 577767"/>
              <a:gd name="connsiteY541" fmla="*/ 1070493 h 1265951"/>
              <a:gd name="connsiteX542" fmla="*/ 244129 w 577767"/>
              <a:gd name="connsiteY542" fmla="*/ 1070622 h 1265951"/>
              <a:gd name="connsiteX543" fmla="*/ 247236 w 577767"/>
              <a:gd name="connsiteY543" fmla="*/ 1073405 h 1265951"/>
              <a:gd name="connsiteX544" fmla="*/ 248336 w 577767"/>
              <a:gd name="connsiteY544" fmla="*/ 1075282 h 1265951"/>
              <a:gd name="connsiteX545" fmla="*/ 249048 w 577767"/>
              <a:gd name="connsiteY545" fmla="*/ 1075411 h 1265951"/>
              <a:gd name="connsiteX546" fmla="*/ 250925 w 577767"/>
              <a:gd name="connsiteY546" fmla="*/ 1076965 h 1265951"/>
              <a:gd name="connsiteX547" fmla="*/ 251637 w 577767"/>
              <a:gd name="connsiteY547" fmla="*/ 1076835 h 1265951"/>
              <a:gd name="connsiteX548" fmla="*/ 252737 w 577767"/>
              <a:gd name="connsiteY548" fmla="*/ 1077612 h 1265951"/>
              <a:gd name="connsiteX549" fmla="*/ 254420 w 577767"/>
              <a:gd name="connsiteY549" fmla="*/ 1077482 h 1265951"/>
              <a:gd name="connsiteX550" fmla="*/ 255908 w 577767"/>
              <a:gd name="connsiteY550" fmla="*/ 1076900 h 1265951"/>
              <a:gd name="connsiteX551" fmla="*/ 256620 w 577767"/>
              <a:gd name="connsiteY551" fmla="*/ 1077029 h 1265951"/>
              <a:gd name="connsiteX552" fmla="*/ 257332 w 577767"/>
              <a:gd name="connsiteY552" fmla="*/ 1076447 h 1265951"/>
              <a:gd name="connsiteX553" fmla="*/ 257332 w 577767"/>
              <a:gd name="connsiteY553" fmla="*/ 1075994 h 1265951"/>
              <a:gd name="connsiteX554" fmla="*/ 258433 w 577767"/>
              <a:gd name="connsiteY554" fmla="*/ 1075670 h 1265951"/>
              <a:gd name="connsiteX555" fmla="*/ 259921 w 577767"/>
              <a:gd name="connsiteY555" fmla="*/ 1076123 h 1265951"/>
              <a:gd name="connsiteX556" fmla="*/ 260504 w 577767"/>
              <a:gd name="connsiteY556" fmla="*/ 1075994 h 1265951"/>
              <a:gd name="connsiteX557" fmla="*/ 260504 w 577767"/>
              <a:gd name="connsiteY557" fmla="*/ 1075541 h 1265951"/>
              <a:gd name="connsiteX558" fmla="*/ 260698 w 577767"/>
              <a:gd name="connsiteY558" fmla="*/ 1075864 h 1265951"/>
              <a:gd name="connsiteX559" fmla="*/ 262510 w 577767"/>
              <a:gd name="connsiteY559" fmla="*/ 1075735 h 1265951"/>
              <a:gd name="connsiteX560" fmla="*/ 263416 w 577767"/>
              <a:gd name="connsiteY560" fmla="*/ 1076058 h 1265951"/>
              <a:gd name="connsiteX561" fmla="*/ 263999 w 577767"/>
              <a:gd name="connsiteY561" fmla="*/ 1075152 h 1265951"/>
              <a:gd name="connsiteX562" fmla="*/ 265293 w 577767"/>
              <a:gd name="connsiteY562" fmla="*/ 1075023 h 1265951"/>
              <a:gd name="connsiteX563" fmla="*/ 268982 w 577767"/>
              <a:gd name="connsiteY563" fmla="*/ 1072693 h 1265951"/>
              <a:gd name="connsiteX564" fmla="*/ 270277 w 577767"/>
              <a:gd name="connsiteY564" fmla="*/ 1072369 h 1265951"/>
              <a:gd name="connsiteX565" fmla="*/ 271183 w 577767"/>
              <a:gd name="connsiteY565" fmla="*/ 1071140 h 1265951"/>
              <a:gd name="connsiteX566" fmla="*/ 274160 w 577767"/>
              <a:gd name="connsiteY566" fmla="*/ 1069004 h 1265951"/>
              <a:gd name="connsiteX567" fmla="*/ 274548 w 577767"/>
              <a:gd name="connsiteY567" fmla="*/ 1069328 h 1265951"/>
              <a:gd name="connsiteX568" fmla="*/ 275131 w 577767"/>
              <a:gd name="connsiteY568" fmla="*/ 1068874 h 1265951"/>
              <a:gd name="connsiteX569" fmla="*/ 275843 w 577767"/>
              <a:gd name="connsiteY569" fmla="*/ 1069198 h 1265951"/>
              <a:gd name="connsiteX570" fmla="*/ 276943 w 577767"/>
              <a:gd name="connsiteY570" fmla="*/ 1069068 h 1265951"/>
              <a:gd name="connsiteX571" fmla="*/ 277655 w 577767"/>
              <a:gd name="connsiteY571" fmla="*/ 1069522 h 1265951"/>
              <a:gd name="connsiteX572" fmla="*/ 278043 w 577767"/>
              <a:gd name="connsiteY572" fmla="*/ 1069068 h 1265951"/>
              <a:gd name="connsiteX573" fmla="*/ 280049 w 577767"/>
              <a:gd name="connsiteY573" fmla="*/ 1069068 h 1265951"/>
              <a:gd name="connsiteX574" fmla="*/ 280438 w 577767"/>
              <a:gd name="connsiteY574" fmla="*/ 1068615 h 1265951"/>
              <a:gd name="connsiteX575" fmla="*/ 281732 w 577767"/>
              <a:gd name="connsiteY575" fmla="*/ 1069392 h 1265951"/>
              <a:gd name="connsiteX576" fmla="*/ 282120 w 577767"/>
              <a:gd name="connsiteY576" fmla="*/ 1068939 h 1265951"/>
              <a:gd name="connsiteX577" fmla="*/ 285098 w 577767"/>
              <a:gd name="connsiteY577" fmla="*/ 1068939 h 1265951"/>
              <a:gd name="connsiteX578" fmla="*/ 285810 w 577767"/>
              <a:gd name="connsiteY578" fmla="*/ 1069263 h 1265951"/>
              <a:gd name="connsiteX579" fmla="*/ 285810 w 577767"/>
              <a:gd name="connsiteY579" fmla="*/ 1070363 h 1265951"/>
              <a:gd name="connsiteX580" fmla="*/ 286198 w 577767"/>
              <a:gd name="connsiteY580" fmla="*/ 1070363 h 1265951"/>
              <a:gd name="connsiteX581" fmla="*/ 287298 w 577767"/>
              <a:gd name="connsiteY581" fmla="*/ 1069781 h 1265951"/>
              <a:gd name="connsiteX582" fmla="*/ 287687 w 577767"/>
              <a:gd name="connsiteY582" fmla="*/ 1069133 h 1265951"/>
              <a:gd name="connsiteX583" fmla="*/ 288593 w 577767"/>
              <a:gd name="connsiteY583" fmla="*/ 1068810 h 1265951"/>
              <a:gd name="connsiteX584" fmla="*/ 290987 w 577767"/>
              <a:gd name="connsiteY584" fmla="*/ 1066480 h 1265951"/>
              <a:gd name="connsiteX585" fmla="*/ 293382 w 577767"/>
              <a:gd name="connsiteY585" fmla="*/ 1065379 h 1265951"/>
              <a:gd name="connsiteX586" fmla="*/ 294094 w 577767"/>
              <a:gd name="connsiteY586" fmla="*/ 1064473 h 1265951"/>
              <a:gd name="connsiteX587" fmla="*/ 294612 w 577767"/>
              <a:gd name="connsiteY587" fmla="*/ 1065056 h 1265951"/>
              <a:gd name="connsiteX588" fmla="*/ 295906 w 577767"/>
              <a:gd name="connsiteY588" fmla="*/ 1065056 h 1265951"/>
              <a:gd name="connsiteX589" fmla="*/ 297007 w 577767"/>
              <a:gd name="connsiteY589" fmla="*/ 1067386 h 1265951"/>
              <a:gd name="connsiteX590" fmla="*/ 297913 w 577767"/>
              <a:gd name="connsiteY590" fmla="*/ 1067968 h 1265951"/>
              <a:gd name="connsiteX591" fmla="*/ 300502 w 577767"/>
              <a:gd name="connsiteY591" fmla="*/ 1067968 h 1265951"/>
              <a:gd name="connsiteX592" fmla="*/ 300307 w 577767"/>
              <a:gd name="connsiteY592" fmla="*/ 1067515 h 1265951"/>
              <a:gd name="connsiteX593" fmla="*/ 298625 w 577767"/>
              <a:gd name="connsiteY593" fmla="*/ 1067515 h 1265951"/>
              <a:gd name="connsiteX594" fmla="*/ 297524 w 577767"/>
              <a:gd name="connsiteY594" fmla="*/ 1066933 h 1265951"/>
              <a:gd name="connsiteX595" fmla="*/ 296036 w 577767"/>
              <a:gd name="connsiteY595" fmla="*/ 1063697 h 1265951"/>
              <a:gd name="connsiteX596" fmla="*/ 293835 w 577767"/>
              <a:gd name="connsiteY596" fmla="*/ 1062014 h 1265951"/>
              <a:gd name="connsiteX597" fmla="*/ 292153 w 577767"/>
              <a:gd name="connsiteY597" fmla="*/ 1060137 h 1265951"/>
              <a:gd name="connsiteX598" fmla="*/ 291635 w 577767"/>
              <a:gd name="connsiteY598" fmla="*/ 1058260 h 1265951"/>
              <a:gd name="connsiteX599" fmla="*/ 291052 w 577767"/>
              <a:gd name="connsiteY599" fmla="*/ 1057937 h 1265951"/>
              <a:gd name="connsiteX600" fmla="*/ 291052 w 577767"/>
              <a:gd name="connsiteY600" fmla="*/ 1057160 h 1265951"/>
              <a:gd name="connsiteX601" fmla="*/ 290340 w 577767"/>
              <a:gd name="connsiteY601" fmla="*/ 1056383 h 1265951"/>
              <a:gd name="connsiteX602" fmla="*/ 285163 w 577767"/>
              <a:gd name="connsiteY602" fmla="*/ 1056254 h 1265951"/>
              <a:gd name="connsiteX603" fmla="*/ 284451 w 577767"/>
              <a:gd name="connsiteY603" fmla="*/ 1057937 h 1265951"/>
              <a:gd name="connsiteX604" fmla="*/ 283738 w 577767"/>
              <a:gd name="connsiteY604" fmla="*/ 1058066 h 1265951"/>
              <a:gd name="connsiteX605" fmla="*/ 283027 w 577767"/>
              <a:gd name="connsiteY605" fmla="*/ 1059166 h 1265951"/>
              <a:gd name="connsiteX606" fmla="*/ 279920 w 577767"/>
              <a:gd name="connsiteY606" fmla="*/ 1059490 h 1265951"/>
              <a:gd name="connsiteX607" fmla="*/ 277525 w 577767"/>
              <a:gd name="connsiteY607" fmla="*/ 1057030 h 1265951"/>
              <a:gd name="connsiteX608" fmla="*/ 275325 w 577767"/>
              <a:gd name="connsiteY608" fmla="*/ 1055930 h 1265951"/>
              <a:gd name="connsiteX609" fmla="*/ 274613 w 577767"/>
              <a:gd name="connsiteY609" fmla="*/ 1055024 h 1265951"/>
              <a:gd name="connsiteX610" fmla="*/ 272024 w 577767"/>
              <a:gd name="connsiteY610" fmla="*/ 1053794 h 1265951"/>
              <a:gd name="connsiteX611" fmla="*/ 271118 w 577767"/>
              <a:gd name="connsiteY611" fmla="*/ 1054118 h 1265951"/>
              <a:gd name="connsiteX612" fmla="*/ 271118 w 577767"/>
              <a:gd name="connsiteY612" fmla="*/ 1054700 h 1265951"/>
              <a:gd name="connsiteX613" fmla="*/ 268529 w 577767"/>
              <a:gd name="connsiteY613" fmla="*/ 1054830 h 1265951"/>
              <a:gd name="connsiteX614" fmla="*/ 266523 w 577767"/>
              <a:gd name="connsiteY614" fmla="*/ 1056512 h 1265951"/>
              <a:gd name="connsiteX615" fmla="*/ 265940 w 577767"/>
              <a:gd name="connsiteY615" fmla="*/ 1056512 h 1265951"/>
              <a:gd name="connsiteX616" fmla="*/ 265746 w 577767"/>
              <a:gd name="connsiteY616" fmla="*/ 1056966 h 1265951"/>
              <a:gd name="connsiteX617" fmla="*/ 259144 w 577767"/>
              <a:gd name="connsiteY617" fmla="*/ 1056189 h 1265951"/>
              <a:gd name="connsiteX618" fmla="*/ 254161 w 577767"/>
              <a:gd name="connsiteY618" fmla="*/ 1053729 h 1265951"/>
              <a:gd name="connsiteX619" fmla="*/ 252284 w 577767"/>
              <a:gd name="connsiteY619" fmla="*/ 1054053 h 1265951"/>
              <a:gd name="connsiteX620" fmla="*/ 252284 w 577767"/>
              <a:gd name="connsiteY620" fmla="*/ 1053600 h 1265951"/>
              <a:gd name="connsiteX621" fmla="*/ 252996 w 577767"/>
              <a:gd name="connsiteY621" fmla="*/ 1053018 h 1265951"/>
              <a:gd name="connsiteX622" fmla="*/ 251507 w 577767"/>
              <a:gd name="connsiteY622" fmla="*/ 1052694 h 1265951"/>
              <a:gd name="connsiteX623" fmla="*/ 250407 w 577767"/>
              <a:gd name="connsiteY623" fmla="*/ 1051464 h 1265951"/>
              <a:gd name="connsiteX624" fmla="*/ 248918 w 577767"/>
              <a:gd name="connsiteY624" fmla="*/ 1051011 h 1265951"/>
              <a:gd name="connsiteX625" fmla="*/ 247106 w 577767"/>
              <a:gd name="connsiteY625" fmla="*/ 1049135 h 1265951"/>
              <a:gd name="connsiteX626" fmla="*/ 244906 w 577767"/>
              <a:gd name="connsiteY626" fmla="*/ 1048228 h 1265951"/>
              <a:gd name="connsiteX627" fmla="*/ 244388 w 577767"/>
              <a:gd name="connsiteY627" fmla="*/ 1047128 h 1265951"/>
              <a:gd name="connsiteX628" fmla="*/ 242899 w 577767"/>
              <a:gd name="connsiteY628" fmla="*/ 1046222 h 1265951"/>
              <a:gd name="connsiteX629" fmla="*/ 242705 w 577767"/>
              <a:gd name="connsiteY629" fmla="*/ 1045445 h 1265951"/>
              <a:gd name="connsiteX630" fmla="*/ 241023 w 577767"/>
              <a:gd name="connsiteY630" fmla="*/ 1044216 h 1265951"/>
              <a:gd name="connsiteX631" fmla="*/ 240311 w 577767"/>
              <a:gd name="connsiteY631" fmla="*/ 1042533 h 1265951"/>
              <a:gd name="connsiteX632" fmla="*/ 239016 w 577767"/>
              <a:gd name="connsiteY632" fmla="*/ 1041756 h 1265951"/>
              <a:gd name="connsiteX633" fmla="*/ 238822 w 577767"/>
              <a:gd name="connsiteY633" fmla="*/ 1041109 h 1265951"/>
              <a:gd name="connsiteX634" fmla="*/ 237528 w 577767"/>
              <a:gd name="connsiteY634" fmla="*/ 1040332 h 1265951"/>
              <a:gd name="connsiteX635" fmla="*/ 237333 w 577767"/>
              <a:gd name="connsiteY635" fmla="*/ 1039750 h 1265951"/>
              <a:gd name="connsiteX636" fmla="*/ 236039 w 577767"/>
              <a:gd name="connsiteY636" fmla="*/ 1038649 h 1265951"/>
              <a:gd name="connsiteX637" fmla="*/ 234356 w 577767"/>
              <a:gd name="connsiteY637" fmla="*/ 1038067 h 1265951"/>
              <a:gd name="connsiteX638" fmla="*/ 233450 w 577767"/>
              <a:gd name="connsiteY638" fmla="*/ 1036967 h 1265951"/>
              <a:gd name="connsiteX639" fmla="*/ 231767 w 577767"/>
              <a:gd name="connsiteY639" fmla="*/ 1036190 h 1265951"/>
              <a:gd name="connsiteX640" fmla="*/ 230861 w 577767"/>
              <a:gd name="connsiteY640" fmla="*/ 1035090 h 1265951"/>
              <a:gd name="connsiteX641" fmla="*/ 228661 w 577767"/>
              <a:gd name="connsiteY641" fmla="*/ 1034313 h 1265951"/>
              <a:gd name="connsiteX642" fmla="*/ 228078 w 577767"/>
              <a:gd name="connsiteY642" fmla="*/ 1033407 h 1265951"/>
              <a:gd name="connsiteX643" fmla="*/ 226266 w 577767"/>
              <a:gd name="connsiteY643" fmla="*/ 1032760 h 1265951"/>
              <a:gd name="connsiteX644" fmla="*/ 225684 w 577767"/>
              <a:gd name="connsiteY644" fmla="*/ 1031854 h 1265951"/>
              <a:gd name="connsiteX645" fmla="*/ 224972 w 577767"/>
              <a:gd name="connsiteY645" fmla="*/ 1031854 h 1265951"/>
              <a:gd name="connsiteX646" fmla="*/ 222383 w 577767"/>
              <a:gd name="connsiteY646" fmla="*/ 1030300 h 1265951"/>
              <a:gd name="connsiteX647" fmla="*/ 221283 w 577767"/>
              <a:gd name="connsiteY647" fmla="*/ 1028747 h 1265951"/>
              <a:gd name="connsiteX648" fmla="*/ 218500 w 577767"/>
              <a:gd name="connsiteY648" fmla="*/ 1026417 h 1265951"/>
              <a:gd name="connsiteX649" fmla="*/ 217982 w 577767"/>
              <a:gd name="connsiteY649" fmla="*/ 1026417 h 1265951"/>
              <a:gd name="connsiteX650" fmla="*/ 217593 w 577767"/>
              <a:gd name="connsiteY650" fmla="*/ 1024734 h 1265951"/>
              <a:gd name="connsiteX651" fmla="*/ 215911 w 577767"/>
              <a:gd name="connsiteY651" fmla="*/ 1022858 h 1265951"/>
              <a:gd name="connsiteX652" fmla="*/ 214228 w 577767"/>
              <a:gd name="connsiteY652" fmla="*/ 1017615 h 1265951"/>
              <a:gd name="connsiteX653" fmla="*/ 213645 w 577767"/>
              <a:gd name="connsiteY653" fmla="*/ 1017162 h 1265951"/>
              <a:gd name="connsiteX654" fmla="*/ 212739 w 577767"/>
              <a:gd name="connsiteY654" fmla="*/ 1014250 h 1265951"/>
              <a:gd name="connsiteX655" fmla="*/ 212157 w 577767"/>
              <a:gd name="connsiteY655" fmla="*/ 1014120 h 1265951"/>
              <a:gd name="connsiteX656" fmla="*/ 211963 w 577767"/>
              <a:gd name="connsiteY656" fmla="*/ 1011790 h 1265951"/>
              <a:gd name="connsiteX657" fmla="*/ 211056 w 577767"/>
              <a:gd name="connsiteY657" fmla="*/ 1010560 h 1265951"/>
              <a:gd name="connsiteX658" fmla="*/ 211056 w 577767"/>
              <a:gd name="connsiteY658" fmla="*/ 1008231 h 1265951"/>
              <a:gd name="connsiteX659" fmla="*/ 210539 w 577767"/>
              <a:gd name="connsiteY659" fmla="*/ 1007324 h 1265951"/>
              <a:gd name="connsiteX660" fmla="*/ 209633 w 577767"/>
              <a:gd name="connsiteY660" fmla="*/ 1002988 h 1265951"/>
              <a:gd name="connsiteX661" fmla="*/ 209633 w 577767"/>
              <a:gd name="connsiteY661" fmla="*/ 998846 h 1265951"/>
              <a:gd name="connsiteX662" fmla="*/ 208921 w 577767"/>
              <a:gd name="connsiteY662" fmla="*/ 994704 h 1265951"/>
              <a:gd name="connsiteX663" fmla="*/ 208727 w 577767"/>
              <a:gd name="connsiteY663" fmla="*/ 994056 h 1265951"/>
              <a:gd name="connsiteX664" fmla="*/ 208015 w 577767"/>
              <a:gd name="connsiteY664" fmla="*/ 993927 h 1265951"/>
              <a:gd name="connsiteX665" fmla="*/ 207109 w 577767"/>
              <a:gd name="connsiteY665" fmla="*/ 991274 h 1265951"/>
              <a:gd name="connsiteX666" fmla="*/ 207497 w 577767"/>
              <a:gd name="connsiteY666" fmla="*/ 990820 h 1265951"/>
              <a:gd name="connsiteX667" fmla="*/ 209180 w 577767"/>
              <a:gd name="connsiteY667" fmla="*/ 990820 h 1265951"/>
              <a:gd name="connsiteX668" fmla="*/ 209180 w 577767"/>
              <a:gd name="connsiteY668" fmla="*/ 990497 h 1265951"/>
              <a:gd name="connsiteX669" fmla="*/ 207885 w 577767"/>
              <a:gd name="connsiteY669" fmla="*/ 990497 h 1265951"/>
              <a:gd name="connsiteX670" fmla="*/ 209180 w 577767"/>
              <a:gd name="connsiteY670" fmla="*/ 989720 h 1265951"/>
              <a:gd name="connsiteX671" fmla="*/ 209180 w 577767"/>
              <a:gd name="connsiteY671" fmla="*/ 989267 h 1265951"/>
              <a:gd name="connsiteX672" fmla="*/ 208079 w 577767"/>
              <a:gd name="connsiteY672" fmla="*/ 989914 h 1265951"/>
              <a:gd name="connsiteX673" fmla="*/ 207497 w 577767"/>
              <a:gd name="connsiteY673" fmla="*/ 989785 h 1265951"/>
              <a:gd name="connsiteX674" fmla="*/ 207497 w 577767"/>
              <a:gd name="connsiteY674" fmla="*/ 989332 h 1265951"/>
              <a:gd name="connsiteX675" fmla="*/ 206785 w 577767"/>
              <a:gd name="connsiteY675" fmla="*/ 989332 h 1265951"/>
              <a:gd name="connsiteX676" fmla="*/ 207173 w 577767"/>
              <a:gd name="connsiteY676" fmla="*/ 990108 h 1265951"/>
              <a:gd name="connsiteX677" fmla="*/ 206979 w 577767"/>
              <a:gd name="connsiteY677" fmla="*/ 990756 h 1265951"/>
              <a:gd name="connsiteX678" fmla="*/ 206202 w 577767"/>
              <a:gd name="connsiteY678" fmla="*/ 988361 h 1265951"/>
              <a:gd name="connsiteX679" fmla="*/ 205296 w 577767"/>
              <a:gd name="connsiteY679" fmla="*/ 987584 h 1265951"/>
              <a:gd name="connsiteX680" fmla="*/ 205296 w 577767"/>
              <a:gd name="connsiteY680" fmla="*/ 987002 h 1265951"/>
              <a:gd name="connsiteX681" fmla="*/ 206591 w 577767"/>
              <a:gd name="connsiteY681" fmla="*/ 986678 h 1265951"/>
              <a:gd name="connsiteX682" fmla="*/ 207497 w 577767"/>
              <a:gd name="connsiteY682" fmla="*/ 985902 h 1265951"/>
              <a:gd name="connsiteX683" fmla="*/ 207691 w 577767"/>
              <a:gd name="connsiteY683" fmla="*/ 985125 h 1265951"/>
              <a:gd name="connsiteX684" fmla="*/ 206397 w 577767"/>
              <a:gd name="connsiteY684" fmla="*/ 985772 h 1265951"/>
              <a:gd name="connsiteX685" fmla="*/ 207303 w 577767"/>
              <a:gd name="connsiteY685" fmla="*/ 984995 h 1265951"/>
              <a:gd name="connsiteX686" fmla="*/ 207303 w 577767"/>
              <a:gd name="connsiteY686" fmla="*/ 984413 h 1265951"/>
              <a:gd name="connsiteX687" fmla="*/ 205814 w 577767"/>
              <a:gd name="connsiteY687" fmla="*/ 984866 h 1265951"/>
              <a:gd name="connsiteX688" fmla="*/ 206202 w 577767"/>
              <a:gd name="connsiteY688" fmla="*/ 984219 h 1265951"/>
              <a:gd name="connsiteX689" fmla="*/ 205296 w 577767"/>
              <a:gd name="connsiteY689" fmla="*/ 984219 h 1265951"/>
              <a:gd name="connsiteX690" fmla="*/ 204390 w 577767"/>
              <a:gd name="connsiteY690" fmla="*/ 984672 h 1265951"/>
              <a:gd name="connsiteX691" fmla="*/ 204779 w 577767"/>
              <a:gd name="connsiteY691" fmla="*/ 986031 h 1265951"/>
              <a:gd name="connsiteX692" fmla="*/ 204066 w 577767"/>
              <a:gd name="connsiteY692" fmla="*/ 985125 h 1265951"/>
              <a:gd name="connsiteX693" fmla="*/ 202578 w 577767"/>
              <a:gd name="connsiteY693" fmla="*/ 985448 h 1265951"/>
              <a:gd name="connsiteX694" fmla="*/ 202190 w 577767"/>
              <a:gd name="connsiteY694" fmla="*/ 984801 h 1265951"/>
              <a:gd name="connsiteX695" fmla="*/ 201283 w 577767"/>
              <a:gd name="connsiteY695" fmla="*/ 984348 h 1265951"/>
              <a:gd name="connsiteX696" fmla="*/ 199277 w 577767"/>
              <a:gd name="connsiteY696" fmla="*/ 981436 h 1265951"/>
              <a:gd name="connsiteX697" fmla="*/ 198889 w 577767"/>
              <a:gd name="connsiteY697" fmla="*/ 980336 h 1265951"/>
              <a:gd name="connsiteX698" fmla="*/ 198500 w 577767"/>
              <a:gd name="connsiteY698" fmla="*/ 980336 h 1265951"/>
              <a:gd name="connsiteX699" fmla="*/ 197789 w 577767"/>
              <a:gd name="connsiteY699" fmla="*/ 979235 h 1265951"/>
              <a:gd name="connsiteX700" fmla="*/ 199083 w 577767"/>
              <a:gd name="connsiteY700" fmla="*/ 978135 h 1265951"/>
              <a:gd name="connsiteX701" fmla="*/ 199277 w 577767"/>
              <a:gd name="connsiteY701" fmla="*/ 976776 h 1265951"/>
              <a:gd name="connsiteX702" fmla="*/ 198565 w 577767"/>
              <a:gd name="connsiteY702" fmla="*/ 974446 h 1265951"/>
              <a:gd name="connsiteX703" fmla="*/ 196171 w 577767"/>
              <a:gd name="connsiteY703" fmla="*/ 970757 h 1265951"/>
              <a:gd name="connsiteX704" fmla="*/ 194876 w 577767"/>
              <a:gd name="connsiteY704" fmla="*/ 967650 h 1265951"/>
              <a:gd name="connsiteX705" fmla="*/ 193970 w 577767"/>
              <a:gd name="connsiteY705" fmla="*/ 966873 h 1265951"/>
              <a:gd name="connsiteX706" fmla="*/ 193064 w 577767"/>
              <a:gd name="connsiteY706" fmla="*/ 962537 h 1265951"/>
              <a:gd name="connsiteX707" fmla="*/ 192352 w 577767"/>
              <a:gd name="connsiteY707" fmla="*/ 961437 h 1265951"/>
              <a:gd name="connsiteX708" fmla="*/ 191964 w 577767"/>
              <a:gd name="connsiteY708" fmla="*/ 959560 h 1265951"/>
              <a:gd name="connsiteX709" fmla="*/ 191575 w 577767"/>
              <a:gd name="connsiteY709" fmla="*/ 959560 h 1265951"/>
              <a:gd name="connsiteX710" fmla="*/ 190863 w 577767"/>
              <a:gd name="connsiteY710" fmla="*/ 954317 h 1265951"/>
              <a:gd name="connsiteX711" fmla="*/ 190475 w 577767"/>
              <a:gd name="connsiteY711" fmla="*/ 953994 h 1265951"/>
              <a:gd name="connsiteX712" fmla="*/ 190475 w 577767"/>
              <a:gd name="connsiteY712" fmla="*/ 951534 h 1265951"/>
              <a:gd name="connsiteX713" fmla="*/ 190993 w 577767"/>
              <a:gd name="connsiteY713" fmla="*/ 950628 h 1265951"/>
              <a:gd name="connsiteX714" fmla="*/ 190475 w 577767"/>
              <a:gd name="connsiteY714" fmla="*/ 946745 h 1265951"/>
              <a:gd name="connsiteX715" fmla="*/ 189957 w 577767"/>
              <a:gd name="connsiteY715" fmla="*/ 946162 h 1265951"/>
              <a:gd name="connsiteX716" fmla="*/ 186980 w 577767"/>
              <a:gd name="connsiteY716" fmla="*/ 945386 h 1265951"/>
              <a:gd name="connsiteX717" fmla="*/ 184780 w 577767"/>
              <a:gd name="connsiteY717" fmla="*/ 941826 h 1265951"/>
              <a:gd name="connsiteX718" fmla="*/ 183485 w 577767"/>
              <a:gd name="connsiteY718" fmla="*/ 941244 h 1265951"/>
              <a:gd name="connsiteX719" fmla="*/ 182773 w 577767"/>
              <a:gd name="connsiteY719" fmla="*/ 940338 h 1265951"/>
              <a:gd name="connsiteX720" fmla="*/ 181285 w 577767"/>
              <a:gd name="connsiteY720" fmla="*/ 939432 h 1265951"/>
              <a:gd name="connsiteX721" fmla="*/ 180767 w 577767"/>
              <a:gd name="connsiteY721" fmla="*/ 938202 h 1265951"/>
              <a:gd name="connsiteX722" fmla="*/ 179667 w 577767"/>
              <a:gd name="connsiteY722" fmla="*/ 937554 h 1265951"/>
              <a:gd name="connsiteX723" fmla="*/ 178566 w 577767"/>
              <a:gd name="connsiteY723" fmla="*/ 936131 h 1265951"/>
              <a:gd name="connsiteX724" fmla="*/ 177660 w 577767"/>
              <a:gd name="connsiteY724" fmla="*/ 931988 h 1265951"/>
              <a:gd name="connsiteX725" fmla="*/ 178761 w 577767"/>
              <a:gd name="connsiteY725" fmla="*/ 923316 h 1265951"/>
              <a:gd name="connsiteX726" fmla="*/ 179149 w 577767"/>
              <a:gd name="connsiteY726" fmla="*/ 923186 h 1265951"/>
              <a:gd name="connsiteX727" fmla="*/ 179149 w 577767"/>
              <a:gd name="connsiteY727" fmla="*/ 922280 h 1265951"/>
              <a:gd name="connsiteX728" fmla="*/ 180055 w 577767"/>
              <a:gd name="connsiteY728" fmla="*/ 919950 h 1265951"/>
              <a:gd name="connsiteX729" fmla="*/ 182061 w 577767"/>
              <a:gd name="connsiteY729" fmla="*/ 916714 h 1265951"/>
              <a:gd name="connsiteX730" fmla="*/ 182061 w 577767"/>
              <a:gd name="connsiteY730" fmla="*/ 915808 h 1265951"/>
              <a:gd name="connsiteX731" fmla="*/ 182773 w 577767"/>
              <a:gd name="connsiteY731" fmla="*/ 915161 h 1265951"/>
              <a:gd name="connsiteX732" fmla="*/ 183291 w 577767"/>
              <a:gd name="connsiteY732" fmla="*/ 913478 h 1265951"/>
              <a:gd name="connsiteX733" fmla="*/ 185297 w 577767"/>
              <a:gd name="connsiteY733" fmla="*/ 910695 h 1265951"/>
              <a:gd name="connsiteX734" fmla="*/ 185491 w 577767"/>
              <a:gd name="connsiteY734" fmla="*/ 909595 h 1265951"/>
              <a:gd name="connsiteX735" fmla="*/ 186398 w 577767"/>
              <a:gd name="connsiteY735" fmla="*/ 908818 h 1265951"/>
              <a:gd name="connsiteX736" fmla="*/ 188080 w 577767"/>
              <a:gd name="connsiteY736" fmla="*/ 906359 h 1265951"/>
              <a:gd name="connsiteX737" fmla="*/ 188792 w 577767"/>
              <a:gd name="connsiteY737" fmla="*/ 904352 h 1265951"/>
              <a:gd name="connsiteX738" fmla="*/ 189310 w 577767"/>
              <a:gd name="connsiteY738" fmla="*/ 904029 h 1265951"/>
              <a:gd name="connsiteX739" fmla="*/ 190605 w 577767"/>
              <a:gd name="connsiteY739" fmla="*/ 902022 h 1265951"/>
              <a:gd name="connsiteX740" fmla="*/ 190993 w 577767"/>
              <a:gd name="connsiteY740" fmla="*/ 900469 h 1265951"/>
              <a:gd name="connsiteX741" fmla="*/ 191381 w 577767"/>
              <a:gd name="connsiteY741" fmla="*/ 900469 h 1265951"/>
              <a:gd name="connsiteX742" fmla="*/ 191899 w 577767"/>
              <a:gd name="connsiteY742" fmla="*/ 899693 h 1265951"/>
              <a:gd name="connsiteX743" fmla="*/ 192481 w 577767"/>
              <a:gd name="connsiteY743" fmla="*/ 897686 h 1265951"/>
              <a:gd name="connsiteX744" fmla="*/ 193582 w 577767"/>
              <a:gd name="connsiteY744" fmla="*/ 896262 h 1265951"/>
              <a:gd name="connsiteX745" fmla="*/ 193776 w 577767"/>
              <a:gd name="connsiteY745" fmla="*/ 894709 h 1265951"/>
              <a:gd name="connsiteX746" fmla="*/ 194164 w 577767"/>
              <a:gd name="connsiteY746" fmla="*/ 894580 h 1265951"/>
              <a:gd name="connsiteX747" fmla="*/ 194876 w 577767"/>
              <a:gd name="connsiteY747" fmla="*/ 892249 h 1265951"/>
              <a:gd name="connsiteX748" fmla="*/ 195588 w 577767"/>
              <a:gd name="connsiteY748" fmla="*/ 891602 h 1265951"/>
              <a:gd name="connsiteX749" fmla="*/ 196688 w 577767"/>
              <a:gd name="connsiteY749" fmla="*/ 889466 h 1265951"/>
              <a:gd name="connsiteX750" fmla="*/ 197594 w 577767"/>
              <a:gd name="connsiteY750" fmla="*/ 886813 h 1265951"/>
              <a:gd name="connsiteX751" fmla="*/ 198112 w 577767"/>
              <a:gd name="connsiteY751" fmla="*/ 886036 h 1265951"/>
              <a:gd name="connsiteX752" fmla="*/ 198695 w 577767"/>
              <a:gd name="connsiteY752" fmla="*/ 885907 h 1265951"/>
              <a:gd name="connsiteX753" fmla="*/ 198695 w 577767"/>
              <a:gd name="connsiteY753" fmla="*/ 885454 h 1265951"/>
              <a:gd name="connsiteX754" fmla="*/ 199212 w 577767"/>
              <a:gd name="connsiteY754" fmla="*/ 885130 h 1265951"/>
              <a:gd name="connsiteX755" fmla="*/ 199212 w 577767"/>
              <a:gd name="connsiteY755" fmla="*/ 884677 h 1265951"/>
              <a:gd name="connsiteX756" fmla="*/ 200313 w 577767"/>
              <a:gd name="connsiteY756" fmla="*/ 883253 h 1265951"/>
              <a:gd name="connsiteX757" fmla="*/ 201607 w 577767"/>
              <a:gd name="connsiteY757" fmla="*/ 882606 h 1265951"/>
              <a:gd name="connsiteX758" fmla="*/ 203484 w 577767"/>
              <a:gd name="connsiteY758" fmla="*/ 878723 h 1265951"/>
              <a:gd name="connsiteX759" fmla="*/ 204002 w 577767"/>
              <a:gd name="connsiteY759" fmla="*/ 878399 h 1265951"/>
              <a:gd name="connsiteX760" fmla="*/ 205491 w 577767"/>
              <a:gd name="connsiteY760" fmla="*/ 876069 h 1265951"/>
              <a:gd name="connsiteX761" fmla="*/ 206397 w 577767"/>
              <a:gd name="connsiteY761" fmla="*/ 875422 h 1265951"/>
              <a:gd name="connsiteX762" fmla="*/ 205296 w 577767"/>
              <a:gd name="connsiteY762" fmla="*/ 874322 h 1265951"/>
              <a:gd name="connsiteX763" fmla="*/ 204196 w 577767"/>
              <a:gd name="connsiteY763" fmla="*/ 873869 h 1265951"/>
              <a:gd name="connsiteX764" fmla="*/ 204196 w 577767"/>
              <a:gd name="connsiteY764" fmla="*/ 873416 h 1265951"/>
              <a:gd name="connsiteX765" fmla="*/ 205296 w 577767"/>
              <a:gd name="connsiteY765" fmla="*/ 873416 h 1265951"/>
              <a:gd name="connsiteX766" fmla="*/ 206591 w 577767"/>
              <a:gd name="connsiteY766" fmla="*/ 874839 h 1265951"/>
              <a:gd name="connsiteX767" fmla="*/ 207173 w 577767"/>
              <a:gd name="connsiteY767" fmla="*/ 874710 h 1265951"/>
              <a:gd name="connsiteX768" fmla="*/ 207691 w 577767"/>
              <a:gd name="connsiteY768" fmla="*/ 873804 h 1265951"/>
              <a:gd name="connsiteX769" fmla="*/ 208791 w 577767"/>
              <a:gd name="connsiteY769" fmla="*/ 873351 h 1265951"/>
              <a:gd name="connsiteX770" fmla="*/ 209892 w 577767"/>
              <a:gd name="connsiteY770" fmla="*/ 872251 h 1265951"/>
              <a:gd name="connsiteX771" fmla="*/ 211898 w 577767"/>
              <a:gd name="connsiteY771" fmla="*/ 869597 h 1265951"/>
              <a:gd name="connsiteX772" fmla="*/ 213192 w 577767"/>
              <a:gd name="connsiteY772" fmla="*/ 869273 h 1265951"/>
              <a:gd name="connsiteX773" fmla="*/ 214098 w 577767"/>
              <a:gd name="connsiteY773" fmla="*/ 868367 h 1265951"/>
              <a:gd name="connsiteX774" fmla="*/ 214293 w 577767"/>
              <a:gd name="connsiteY774" fmla="*/ 867267 h 1265951"/>
              <a:gd name="connsiteX775" fmla="*/ 214810 w 577767"/>
              <a:gd name="connsiteY775" fmla="*/ 867137 h 1265951"/>
              <a:gd name="connsiteX776" fmla="*/ 215199 w 577767"/>
              <a:gd name="connsiteY776" fmla="*/ 862931 h 1265951"/>
              <a:gd name="connsiteX777" fmla="*/ 214810 w 577767"/>
              <a:gd name="connsiteY777" fmla="*/ 862154 h 1265951"/>
              <a:gd name="connsiteX778" fmla="*/ 213904 w 577767"/>
              <a:gd name="connsiteY778" fmla="*/ 861507 h 1265951"/>
              <a:gd name="connsiteX779" fmla="*/ 216493 w 577767"/>
              <a:gd name="connsiteY779" fmla="*/ 860277 h 1265951"/>
              <a:gd name="connsiteX780" fmla="*/ 216687 w 577767"/>
              <a:gd name="connsiteY780" fmla="*/ 858724 h 1265951"/>
              <a:gd name="connsiteX781" fmla="*/ 217593 w 577767"/>
              <a:gd name="connsiteY781" fmla="*/ 857624 h 1265951"/>
              <a:gd name="connsiteX782" fmla="*/ 218111 w 577767"/>
              <a:gd name="connsiteY782" fmla="*/ 855941 h 1265951"/>
              <a:gd name="connsiteX783" fmla="*/ 218823 w 577767"/>
              <a:gd name="connsiteY783" fmla="*/ 855488 h 1265951"/>
              <a:gd name="connsiteX784" fmla="*/ 219211 w 577767"/>
              <a:gd name="connsiteY784" fmla="*/ 854388 h 1265951"/>
              <a:gd name="connsiteX785" fmla="*/ 220118 w 577767"/>
              <a:gd name="connsiteY785" fmla="*/ 853741 h 1265951"/>
              <a:gd name="connsiteX786" fmla="*/ 220829 w 577767"/>
              <a:gd name="connsiteY786" fmla="*/ 852187 h 1265951"/>
              <a:gd name="connsiteX787" fmla="*/ 222836 w 577767"/>
              <a:gd name="connsiteY787" fmla="*/ 850763 h 1265951"/>
              <a:gd name="connsiteX788" fmla="*/ 225036 w 577767"/>
              <a:gd name="connsiteY788" fmla="*/ 850440 h 1265951"/>
              <a:gd name="connsiteX789" fmla="*/ 225942 w 577767"/>
              <a:gd name="connsiteY789" fmla="*/ 848886 h 1265951"/>
              <a:gd name="connsiteX790" fmla="*/ 227431 w 577767"/>
              <a:gd name="connsiteY790" fmla="*/ 848562 h 1265951"/>
              <a:gd name="connsiteX791" fmla="*/ 227431 w 577767"/>
              <a:gd name="connsiteY791" fmla="*/ 847139 h 1265951"/>
              <a:gd name="connsiteX792" fmla="*/ 227949 w 577767"/>
              <a:gd name="connsiteY792" fmla="*/ 845715 h 1265951"/>
              <a:gd name="connsiteX793" fmla="*/ 228661 w 577767"/>
              <a:gd name="connsiteY793" fmla="*/ 844291 h 1265951"/>
              <a:gd name="connsiteX794" fmla="*/ 229761 w 577767"/>
              <a:gd name="connsiteY794" fmla="*/ 843644 h 1265951"/>
              <a:gd name="connsiteX795" fmla="*/ 229761 w 577767"/>
              <a:gd name="connsiteY795" fmla="*/ 843320 h 1265951"/>
              <a:gd name="connsiteX796" fmla="*/ 227560 w 577767"/>
              <a:gd name="connsiteY796" fmla="*/ 842867 h 1265951"/>
              <a:gd name="connsiteX797" fmla="*/ 227172 w 577767"/>
              <a:gd name="connsiteY797" fmla="*/ 840408 h 1265951"/>
              <a:gd name="connsiteX798" fmla="*/ 229567 w 577767"/>
              <a:gd name="connsiteY798" fmla="*/ 839178 h 1265951"/>
              <a:gd name="connsiteX799" fmla="*/ 230279 w 577767"/>
              <a:gd name="connsiteY799" fmla="*/ 838078 h 1265951"/>
              <a:gd name="connsiteX800" fmla="*/ 230861 w 577767"/>
              <a:gd name="connsiteY800" fmla="*/ 838207 h 1265951"/>
              <a:gd name="connsiteX801" fmla="*/ 231250 w 577767"/>
              <a:gd name="connsiteY801" fmla="*/ 836977 h 1265951"/>
              <a:gd name="connsiteX802" fmla="*/ 232156 w 577767"/>
              <a:gd name="connsiteY802" fmla="*/ 836201 h 1265951"/>
              <a:gd name="connsiteX803" fmla="*/ 232156 w 577767"/>
              <a:gd name="connsiteY803" fmla="*/ 834777 h 1265951"/>
              <a:gd name="connsiteX804" fmla="*/ 230473 w 577767"/>
              <a:gd name="connsiteY804" fmla="*/ 831023 h 1265951"/>
              <a:gd name="connsiteX805" fmla="*/ 230667 w 577767"/>
              <a:gd name="connsiteY805" fmla="*/ 830700 h 1265951"/>
              <a:gd name="connsiteX806" fmla="*/ 229373 w 577767"/>
              <a:gd name="connsiteY806" fmla="*/ 830570 h 1265951"/>
              <a:gd name="connsiteX807" fmla="*/ 228984 w 577767"/>
              <a:gd name="connsiteY807" fmla="*/ 830117 h 1265951"/>
              <a:gd name="connsiteX808" fmla="*/ 228467 w 577767"/>
              <a:gd name="connsiteY808" fmla="*/ 830570 h 1265951"/>
              <a:gd name="connsiteX809" fmla="*/ 227755 w 577767"/>
              <a:gd name="connsiteY809" fmla="*/ 830441 h 1265951"/>
              <a:gd name="connsiteX810" fmla="*/ 227755 w 577767"/>
              <a:gd name="connsiteY810" fmla="*/ 829534 h 1265951"/>
              <a:gd name="connsiteX811" fmla="*/ 226849 w 577767"/>
              <a:gd name="connsiteY811" fmla="*/ 829534 h 1265951"/>
              <a:gd name="connsiteX812" fmla="*/ 226137 w 577767"/>
              <a:gd name="connsiteY812" fmla="*/ 829987 h 1265951"/>
              <a:gd name="connsiteX813" fmla="*/ 218952 w 577767"/>
              <a:gd name="connsiteY813" fmla="*/ 829664 h 1265951"/>
              <a:gd name="connsiteX814" fmla="*/ 214357 w 577767"/>
              <a:gd name="connsiteY814" fmla="*/ 828434 h 1265951"/>
              <a:gd name="connsiteX815" fmla="*/ 213063 w 577767"/>
              <a:gd name="connsiteY815" fmla="*/ 827658 h 1265951"/>
              <a:gd name="connsiteX816" fmla="*/ 212351 w 577767"/>
              <a:gd name="connsiteY816" fmla="*/ 827658 h 1265951"/>
              <a:gd name="connsiteX817" fmla="*/ 212157 w 577767"/>
              <a:gd name="connsiteY817" fmla="*/ 828305 h 1265951"/>
              <a:gd name="connsiteX818" fmla="*/ 211639 w 577767"/>
              <a:gd name="connsiteY818" fmla="*/ 828434 h 1265951"/>
              <a:gd name="connsiteX819" fmla="*/ 211251 w 577767"/>
              <a:gd name="connsiteY819" fmla="*/ 827981 h 1265951"/>
              <a:gd name="connsiteX820" fmla="*/ 209244 w 577767"/>
              <a:gd name="connsiteY820" fmla="*/ 827852 h 1265951"/>
              <a:gd name="connsiteX821" fmla="*/ 205944 w 577767"/>
              <a:gd name="connsiteY821" fmla="*/ 826428 h 1265951"/>
              <a:gd name="connsiteX822" fmla="*/ 204843 w 577767"/>
              <a:gd name="connsiteY822" fmla="*/ 825328 h 1265951"/>
              <a:gd name="connsiteX823" fmla="*/ 203355 w 577767"/>
              <a:gd name="connsiteY823" fmla="*/ 824680 h 1265951"/>
              <a:gd name="connsiteX824" fmla="*/ 203355 w 577767"/>
              <a:gd name="connsiteY824" fmla="*/ 824357 h 1265951"/>
              <a:gd name="connsiteX825" fmla="*/ 201154 w 577767"/>
              <a:gd name="connsiteY825" fmla="*/ 823127 h 1265951"/>
              <a:gd name="connsiteX826" fmla="*/ 199471 w 577767"/>
              <a:gd name="connsiteY826" fmla="*/ 821121 h 1265951"/>
              <a:gd name="connsiteX827" fmla="*/ 198565 w 577767"/>
              <a:gd name="connsiteY827" fmla="*/ 819114 h 1265951"/>
              <a:gd name="connsiteX828" fmla="*/ 196559 w 577767"/>
              <a:gd name="connsiteY828" fmla="*/ 816461 h 1265951"/>
              <a:gd name="connsiteX829" fmla="*/ 195264 w 577767"/>
              <a:gd name="connsiteY829" fmla="*/ 812577 h 1265951"/>
              <a:gd name="connsiteX830" fmla="*/ 193970 w 577767"/>
              <a:gd name="connsiteY830" fmla="*/ 810377 h 1265951"/>
              <a:gd name="connsiteX831" fmla="*/ 192481 w 577767"/>
              <a:gd name="connsiteY831" fmla="*/ 804746 h 1265951"/>
              <a:gd name="connsiteX832" fmla="*/ 192481 w 577767"/>
              <a:gd name="connsiteY832" fmla="*/ 795556 h 1265951"/>
              <a:gd name="connsiteX833" fmla="*/ 192999 w 577767"/>
              <a:gd name="connsiteY833" fmla="*/ 792902 h 1265951"/>
              <a:gd name="connsiteX834" fmla="*/ 192611 w 577767"/>
              <a:gd name="connsiteY834" fmla="*/ 784165 h 1265951"/>
              <a:gd name="connsiteX835" fmla="*/ 192999 w 577767"/>
              <a:gd name="connsiteY835" fmla="*/ 781382 h 1265951"/>
              <a:gd name="connsiteX836" fmla="*/ 192805 w 577767"/>
              <a:gd name="connsiteY836" fmla="*/ 775492 h 1265951"/>
              <a:gd name="connsiteX837" fmla="*/ 193388 w 577767"/>
              <a:gd name="connsiteY837" fmla="*/ 767725 h 1265951"/>
              <a:gd name="connsiteX838" fmla="*/ 193905 w 577767"/>
              <a:gd name="connsiteY838" fmla="*/ 766496 h 1265951"/>
              <a:gd name="connsiteX839" fmla="*/ 195394 w 577767"/>
              <a:gd name="connsiteY839" fmla="*/ 755752 h 1265951"/>
              <a:gd name="connsiteX840" fmla="*/ 195976 w 577767"/>
              <a:gd name="connsiteY840" fmla="*/ 754652 h 1265951"/>
              <a:gd name="connsiteX841" fmla="*/ 195782 w 577767"/>
              <a:gd name="connsiteY841" fmla="*/ 750898 h 1265951"/>
              <a:gd name="connsiteX842" fmla="*/ 196171 w 577767"/>
              <a:gd name="connsiteY842" fmla="*/ 749992 h 1265951"/>
              <a:gd name="connsiteX843" fmla="*/ 195976 w 577767"/>
              <a:gd name="connsiteY843" fmla="*/ 740607 h 1265951"/>
              <a:gd name="connsiteX844" fmla="*/ 195394 w 577767"/>
              <a:gd name="connsiteY844" fmla="*/ 738148 h 1265951"/>
              <a:gd name="connsiteX845" fmla="*/ 195588 w 577767"/>
              <a:gd name="connsiteY845" fmla="*/ 735947 h 1265951"/>
              <a:gd name="connsiteX846" fmla="*/ 195394 w 577767"/>
              <a:gd name="connsiteY846" fmla="*/ 734070 h 1265951"/>
              <a:gd name="connsiteX847" fmla="*/ 195006 w 577767"/>
              <a:gd name="connsiteY847" fmla="*/ 733618 h 1265951"/>
              <a:gd name="connsiteX848" fmla="*/ 195200 w 577767"/>
              <a:gd name="connsiteY848" fmla="*/ 732193 h 1265951"/>
              <a:gd name="connsiteX849" fmla="*/ 194811 w 577767"/>
              <a:gd name="connsiteY849" fmla="*/ 731223 h 1265951"/>
              <a:gd name="connsiteX850" fmla="*/ 195006 w 577767"/>
              <a:gd name="connsiteY850" fmla="*/ 728893 h 1265951"/>
              <a:gd name="connsiteX851" fmla="*/ 194617 w 577767"/>
              <a:gd name="connsiteY851" fmla="*/ 728569 h 1265951"/>
              <a:gd name="connsiteX852" fmla="*/ 194617 w 577767"/>
              <a:gd name="connsiteY852" fmla="*/ 725786 h 1265951"/>
              <a:gd name="connsiteX853" fmla="*/ 196300 w 577767"/>
              <a:gd name="connsiteY853" fmla="*/ 723585 h 1265951"/>
              <a:gd name="connsiteX854" fmla="*/ 199277 w 577767"/>
              <a:gd name="connsiteY854" fmla="*/ 722032 h 1265951"/>
              <a:gd name="connsiteX855" fmla="*/ 202060 w 577767"/>
              <a:gd name="connsiteY855" fmla="*/ 721256 h 1265951"/>
              <a:gd name="connsiteX856" fmla="*/ 203161 w 577767"/>
              <a:gd name="connsiteY856" fmla="*/ 721256 h 1265951"/>
              <a:gd name="connsiteX857" fmla="*/ 203355 w 577767"/>
              <a:gd name="connsiteY857" fmla="*/ 721709 h 1265951"/>
              <a:gd name="connsiteX858" fmla="*/ 204843 w 577767"/>
              <a:gd name="connsiteY858" fmla="*/ 721709 h 1265951"/>
              <a:gd name="connsiteX859" fmla="*/ 204843 w 577767"/>
              <a:gd name="connsiteY859" fmla="*/ 721385 h 1265951"/>
              <a:gd name="connsiteX860" fmla="*/ 208532 w 577767"/>
              <a:gd name="connsiteY860" fmla="*/ 719508 h 1265951"/>
              <a:gd name="connsiteX861" fmla="*/ 209244 w 577767"/>
              <a:gd name="connsiteY861" fmla="*/ 719508 h 1265951"/>
              <a:gd name="connsiteX862" fmla="*/ 209762 w 577767"/>
              <a:gd name="connsiteY862" fmla="*/ 719961 h 1265951"/>
              <a:gd name="connsiteX863" fmla="*/ 210668 w 577767"/>
              <a:gd name="connsiteY863" fmla="*/ 722938 h 1265951"/>
              <a:gd name="connsiteX864" fmla="*/ 210085 w 577767"/>
              <a:gd name="connsiteY864" fmla="*/ 724362 h 1265951"/>
              <a:gd name="connsiteX865" fmla="*/ 208273 w 577767"/>
              <a:gd name="connsiteY865" fmla="*/ 725463 h 1265951"/>
              <a:gd name="connsiteX866" fmla="*/ 209180 w 577767"/>
              <a:gd name="connsiteY866" fmla="*/ 725916 h 1265951"/>
              <a:gd name="connsiteX867" fmla="*/ 209374 w 577767"/>
              <a:gd name="connsiteY867" fmla="*/ 726563 h 1265951"/>
              <a:gd name="connsiteX868" fmla="*/ 209180 w 577767"/>
              <a:gd name="connsiteY868" fmla="*/ 730640 h 1265951"/>
              <a:gd name="connsiteX869" fmla="*/ 209697 w 577767"/>
              <a:gd name="connsiteY869" fmla="*/ 738148 h 1265951"/>
              <a:gd name="connsiteX870" fmla="*/ 210798 w 577767"/>
              <a:gd name="connsiteY870" fmla="*/ 740348 h 1265951"/>
              <a:gd name="connsiteX871" fmla="*/ 211898 w 577767"/>
              <a:gd name="connsiteY871" fmla="*/ 740672 h 1265951"/>
              <a:gd name="connsiteX872" fmla="*/ 211898 w 577767"/>
              <a:gd name="connsiteY872" fmla="*/ 742420 h 1265951"/>
              <a:gd name="connsiteX873" fmla="*/ 213386 w 577767"/>
              <a:gd name="connsiteY873" fmla="*/ 743843 h 1265951"/>
              <a:gd name="connsiteX874" fmla="*/ 213775 w 577767"/>
              <a:gd name="connsiteY874" fmla="*/ 744944 h 1265951"/>
              <a:gd name="connsiteX875" fmla="*/ 220247 w 577767"/>
              <a:gd name="connsiteY875" fmla="*/ 748050 h 1265951"/>
              <a:gd name="connsiteX876" fmla="*/ 220635 w 577767"/>
              <a:gd name="connsiteY876" fmla="*/ 749280 h 1265951"/>
              <a:gd name="connsiteX877" fmla="*/ 221736 w 577767"/>
              <a:gd name="connsiteY877" fmla="*/ 750186 h 1265951"/>
              <a:gd name="connsiteX878" fmla="*/ 221930 w 577767"/>
              <a:gd name="connsiteY878" fmla="*/ 752193 h 1265951"/>
              <a:gd name="connsiteX879" fmla="*/ 220829 w 577767"/>
              <a:gd name="connsiteY879" fmla="*/ 752840 h 1265951"/>
              <a:gd name="connsiteX880" fmla="*/ 218823 w 577767"/>
              <a:gd name="connsiteY880" fmla="*/ 752969 h 1265951"/>
              <a:gd name="connsiteX881" fmla="*/ 218823 w 577767"/>
              <a:gd name="connsiteY881" fmla="*/ 754846 h 1265951"/>
              <a:gd name="connsiteX882" fmla="*/ 219535 w 577767"/>
              <a:gd name="connsiteY882" fmla="*/ 756852 h 1265951"/>
              <a:gd name="connsiteX883" fmla="*/ 219341 w 577767"/>
              <a:gd name="connsiteY883" fmla="*/ 757952 h 1265951"/>
              <a:gd name="connsiteX884" fmla="*/ 221023 w 577767"/>
              <a:gd name="connsiteY884" fmla="*/ 758859 h 1265951"/>
              <a:gd name="connsiteX885" fmla="*/ 222318 w 577767"/>
              <a:gd name="connsiteY885" fmla="*/ 758859 h 1265951"/>
              <a:gd name="connsiteX886" fmla="*/ 222706 w 577767"/>
              <a:gd name="connsiteY886" fmla="*/ 758406 h 1265951"/>
              <a:gd name="connsiteX887" fmla="*/ 224519 w 577767"/>
              <a:gd name="connsiteY887" fmla="*/ 758082 h 1265951"/>
              <a:gd name="connsiteX888" fmla="*/ 225813 w 577767"/>
              <a:gd name="connsiteY888" fmla="*/ 759182 h 1265951"/>
              <a:gd name="connsiteX889" fmla="*/ 226913 w 577767"/>
              <a:gd name="connsiteY889" fmla="*/ 762160 h 1265951"/>
              <a:gd name="connsiteX890" fmla="*/ 228402 w 577767"/>
              <a:gd name="connsiteY890" fmla="*/ 763842 h 1265951"/>
              <a:gd name="connsiteX891" fmla="*/ 229696 w 577767"/>
              <a:gd name="connsiteY891" fmla="*/ 764489 h 1265951"/>
              <a:gd name="connsiteX892" fmla="*/ 231379 w 577767"/>
              <a:gd name="connsiteY892" fmla="*/ 764489 h 1265951"/>
              <a:gd name="connsiteX893" fmla="*/ 232285 w 577767"/>
              <a:gd name="connsiteY893" fmla="*/ 764036 h 1265951"/>
              <a:gd name="connsiteX894" fmla="*/ 232091 w 577767"/>
              <a:gd name="connsiteY894" fmla="*/ 763583 h 1265951"/>
              <a:gd name="connsiteX895" fmla="*/ 229890 w 577767"/>
              <a:gd name="connsiteY895" fmla="*/ 763907 h 1265951"/>
              <a:gd name="connsiteX896" fmla="*/ 228402 w 577767"/>
              <a:gd name="connsiteY896" fmla="*/ 763001 h 1265951"/>
              <a:gd name="connsiteX897" fmla="*/ 227690 w 577767"/>
              <a:gd name="connsiteY897" fmla="*/ 761901 h 1265951"/>
              <a:gd name="connsiteX898" fmla="*/ 227107 w 577767"/>
              <a:gd name="connsiteY898" fmla="*/ 759571 h 1265951"/>
              <a:gd name="connsiteX899" fmla="*/ 226395 w 577767"/>
              <a:gd name="connsiteY899" fmla="*/ 758341 h 1265951"/>
              <a:gd name="connsiteX900" fmla="*/ 225813 w 577767"/>
              <a:gd name="connsiteY900" fmla="*/ 758341 h 1265951"/>
              <a:gd name="connsiteX901" fmla="*/ 225101 w 577767"/>
              <a:gd name="connsiteY901" fmla="*/ 757564 h 1265951"/>
              <a:gd name="connsiteX902" fmla="*/ 223806 w 577767"/>
              <a:gd name="connsiteY902" fmla="*/ 757564 h 1265951"/>
              <a:gd name="connsiteX903" fmla="*/ 223612 w 577767"/>
              <a:gd name="connsiteY903" fmla="*/ 757111 h 1265951"/>
              <a:gd name="connsiteX904" fmla="*/ 222512 w 577767"/>
              <a:gd name="connsiteY904" fmla="*/ 757435 h 1265951"/>
              <a:gd name="connsiteX905" fmla="*/ 220829 w 577767"/>
              <a:gd name="connsiteY905" fmla="*/ 756788 h 1265951"/>
              <a:gd name="connsiteX906" fmla="*/ 221930 w 577767"/>
              <a:gd name="connsiteY906" fmla="*/ 754005 h 1265951"/>
              <a:gd name="connsiteX907" fmla="*/ 222512 w 577767"/>
              <a:gd name="connsiteY907" fmla="*/ 754005 h 1265951"/>
              <a:gd name="connsiteX908" fmla="*/ 223418 w 577767"/>
              <a:gd name="connsiteY908" fmla="*/ 752904 h 1265951"/>
              <a:gd name="connsiteX909" fmla="*/ 223612 w 577767"/>
              <a:gd name="connsiteY909" fmla="*/ 751351 h 1265951"/>
              <a:gd name="connsiteX910" fmla="*/ 222706 w 577767"/>
              <a:gd name="connsiteY910" fmla="*/ 748697 h 1265951"/>
              <a:gd name="connsiteX911" fmla="*/ 221606 w 577767"/>
              <a:gd name="connsiteY911" fmla="*/ 747921 h 1265951"/>
              <a:gd name="connsiteX912" fmla="*/ 221606 w 577767"/>
              <a:gd name="connsiteY912" fmla="*/ 747274 h 1265951"/>
              <a:gd name="connsiteX913" fmla="*/ 219729 w 577767"/>
              <a:gd name="connsiteY913" fmla="*/ 745850 h 1265951"/>
              <a:gd name="connsiteX914" fmla="*/ 219729 w 577767"/>
              <a:gd name="connsiteY914" fmla="*/ 745397 h 1265951"/>
              <a:gd name="connsiteX915" fmla="*/ 219017 w 577767"/>
              <a:gd name="connsiteY915" fmla="*/ 745267 h 1265951"/>
              <a:gd name="connsiteX916" fmla="*/ 218823 w 577767"/>
              <a:gd name="connsiteY916" fmla="*/ 744620 h 1265951"/>
              <a:gd name="connsiteX917" fmla="*/ 217917 w 577767"/>
              <a:gd name="connsiteY917" fmla="*/ 744167 h 1265951"/>
              <a:gd name="connsiteX918" fmla="*/ 216817 w 577767"/>
              <a:gd name="connsiteY918" fmla="*/ 742743 h 1265951"/>
              <a:gd name="connsiteX919" fmla="*/ 215716 w 577767"/>
              <a:gd name="connsiteY919" fmla="*/ 740219 h 1265951"/>
              <a:gd name="connsiteX920" fmla="*/ 214422 w 577767"/>
              <a:gd name="connsiteY920" fmla="*/ 739119 h 1265951"/>
              <a:gd name="connsiteX921" fmla="*/ 213516 w 577767"/>
              <a:gd name="connsiteY921" fmla="*/ 733941 h 1265951"/>
              <a:gd name="connsiteX922" fmla="*/ 213904 w 577767"/>
              <a:gd name="connsiteY922" fmla="*/ 732388 h 1265951"/>
              <a:gd name="connsiteX923" fmla="*/ 213192 w 577767"/>
              <a:gd name="connsiteY923" fmla="*/ 731935 h 1265951"/>
              <a:gd name="connsiteX924" fmla="*/ 213710 w 577767"/>
              <a:gd name="connsiteY924" fmla="*/ 728957 h 1265951"/>
              <a:gd name="connsiteX925" fmla="*/ 213192 w 577767"/>
              <a:gd name="connsiteY925" fmla="*/ 728828 h 1265951"/>
              <a:gd name="connsiteX926" fmla="*/ 212610 w 577767"/>
              <a:gd name="connsiteY926" fmla="*/ 727275 h 1265951"/>
              <a:gd name="connsiteX927" fmla="*/ 212998 w 577767"/>
              <a:gd name="connsiteY927" fmla="*/ 722291 h 1265951"/>
              <a:gd name="connsiteX928" fmla="*/ 212416 w 577767"/>
              <a:gd name="connsiteY928" fmla="*/ 721514 h 1265951"/>
              <a:gd name="connsiteX929" fmla="*/ 212998 w 577767"/>
              <a:gd name="connsiteY929" fmla="*/ 720608 h 1265951"/>
              <a:gd name="connsiteX930" fmla="*/ 216299 w 577767"/>
              <a:gd name="connsiteY930" fmla="*/ 720155 h 1265951"/>
              <a:gd name="connsiteX931" fmla="*/ 216687 w 577767"/>
              <a:gd name="connsiteY931" fmla="*/ 719702 h 1265951"/>
              <a:gd name="connsiteX932" fmla="*/ 219665 w 577767"/>
              <a:gd name="connsiteY932" fmla="*/ 718473 h 1265951"/>
              <a:gd name="connsiteX933" fmla="*/ 220247 w 577767"/>
              <a:gd name="connsiteY933" fmla="*/ 717826 h 1265951"/>
              <a:gd name="connsiteX934" fmla="*/ 221541 w 577767"/>
              <a:gd name="connsiteY934" fmla="*/ 717696 h 1265951"/>
              <a:gd name="connsiteX935" fmla="*/ 223936 w 577767"/>
              <a:gd name="connsiteY935" fmla="*/ 716013 h 1265951"/>
              <a:gd name="connsiteX936" fmla="*/ 225619 w 577767"/>
              <a:gd name="connsiteY936" fmla="*/ 715560 h 1265951"/>
              <a:gd name="connsiteX937" fmla="*/ 227819 w 577767"/>
              <a:gd name="connsiteY937" fmla="*/ 714330 h 1265951"/>
              <a:gd name="connsiteX938" fmla="*/ 230408 w 577767"/>
              <a:gd name="connsiteY938" fmla="*/ 713877 h 1265951"/>
              <a:gd name="connsiteX939" fmla="*/ 231703 w 577767"/>
              <a:gd name="connsiteY939" fmla="*/ 713101 h 1265951"/>
              <a:gd name="connsiteX940" fmla="*/ 234486 w 577767"/>
              <a:gd name="connsiteY940" fmla="*/ 712647 h 1265951"/>
              <a:gd name="connsiteX941" fmla="*/ 235586 w 577767"/>
              <a:gd name="connsiteY941" fmla="*/ 711224 h 1265951"/>
              <a:gd name="connsiteX942" fmla="*/ 236686 w 577767"/>
              <a:gd name="connsiteY942" fmla="*/ 711224 h 1265951"/>
              <a:gd name="connsiteX943" fmla="*/ 237075 w 577767"/>
              <a:gd name="connsiteY943" fmla="*/ 710771 h 1265951"/>
              <a:gd name="connsiteX944" fmla="*/ 238563 w 577767"/>
              <a:gd name="connsiteY944" fmla="*/ 711094 h 1265951"/>
              <a:gd name="connsiteX945" fmla="*/ 240246 w 577767"/>
              <a:gd name="connsiteY945" fmla="*/ 710771 h 1265951"/>
              <a:gd name="connsiteX946" fmla="*/ 242641 w 577767"/>
              <a:gd name="connsiteY946" fmla="*/ 713101 h 1265951"/>
              <a:gd name="connsiteX947" fmla="*/ 243741 w 577767"/>
              <a:gd name="connsiteY947" fmla="*/ 713554 h 1265951"/>
              <a:gd name="connsiteX948" fmla="*/ 246330 w 577767"/>
              <a:gd name="connsiteY948" fmla="*/ 713554 h 1265951"/>
              <a:gd name="connsiteX949" fmla="*/ 246848 w 577767"/>
              <a:gd name="connsiteY949" fmla="*/ 713230 h 1265951"/>
              <a:gd name="connsiteX950" fmla="*/ 246848 w 577767"/>
              <a:gd name="connsiteY950" fmla="*/ 712000 h 1265951"/>
              <a:gd name="connsiteX951" fmla="*/ 249242 w 577767"/>
              <a:gd name="connsiteY951" fmla="*/ 712000 h 1265951"/>
              <a:gd name="connsiteX952" fmla="*/ 250731 w 577767"/>
              <a:gd name="connsiteY952" fmla="*/ 711094 h 1265951"/>
              <a:gd name="connsiteX953" fmla="*/ 250925 w 577767"/>
              <a:gd name="connsiteY953" fmla="*/ 710447 h 1265951"/>
              <a:gd name="connsiteX954" fmla="*/ 251831 w 577767"/>
              <a:gd name="connsiteY954" fmla="*/ 710318 h 1265951"/>
              <a:gd name="connsiteX955" fmla="*/ 252737 w 577767"/>
              <a:gd name="connsiteY955" fmla="*/ 709541 h 1265951"/>
              <a:gd name="connsiteX956" fmla="*/ 253320 w 577767"/>
              <a:gd name="connsiteY956" fmla="*/ 708117 h 1265951"/>
              <a:gd name="connsiteX957" fmla="*/ 252931 w 577767"/>
              <a:gd name="connsiteY957" fmla="*/ 707470 h 1265951"/>
              <a:gd name="connsiteX958" fmla="*/ 253320 w 577767"/>
              <a:gd name="connsiteY958" fmla="*/ 705723 h 1265951"/>
              <a:gd name="connsiteX959" fmla="*/ 255002 w 577767"/>
              <a:gd name="connsiteY959" fmla="*/ 704816 h 1265951"/>
              <a:gd name="connsiteX960" fmla="*/ 256297 w 577767"/>
              <a:gd name="connsiteY960" fmla="*/ 705270 h 1265951"/>
              <a:gd name="connsiteX961" fmla="*/ 256879 w 577767"/>
              <a:gd name="connsiteY961" fmla="*/ 704363 h 1265951"/>
              <a:gd name="connsiteX962" fmla="*/ 257785 w 577767"/>
              <a:gd name="connsiteY962" fmla="*/ 704234 h 1265951"/>
              <a:gd name="connsiteX963" fmla="*/ 258691 w 577767"/>
              <a:gd name="connsiteY963" fmla="*/ 702227 h 1265951"/>
              <a:gd name="connsiteX964" fmla="*/ 259403 w 577767"/>
              <a:gd name="connsiteY964" fmla="*/ 701774 h 1265951"/>
              <a:gd name="connsiteX965" fmla="*/ 259921 w 577767"/>
              <a:gd name="connsiteY965" fmla="*/ 700221 h 1265951"/>
              <a:gd name="connsiteX966" fmla="*/ 260633 w 577767"/>
              <a:gd name="connsiteY966" fmla="*/ 700092 h 1265951"/>
              <a:gd name="connsiteX967" fmla="*/ 260439 w 577767"/>
              <a:gd name="connsiteY967" fmla="*/ 699639 h 1265951"/>
              <a:gd name="connsiteX968" fmla="*/ 257850 w 577767"/>
              <a:gd name="connsiteY968" fmla="*/ 699315 h 1265951"/>
              <a:gd name="connsiteX969" fmla="*/ 253578 w 577767"/>
              <a:gd name="connsiteY969" fmla="*/ 696791 h 1265951"/>
              <a:gd name="connsiteX970" fmla="*/ 252672 w 577767"/>
              <a:gd name="connsiteY970" fmla="*/ 693167 h 1265951"/>
              <a:gd name="connsiteX971" fmla="*/ 253061 w 577767"/>
              <a:gd name="connsiteY971" fmla="*/ 692260 h 1265951"/>
              <a:gd name="connsiteX972" fmla="*/ 252672 w 577767"/>
              <a:gd name="connsiteY972" fmla="*/ 692131 h 1265951"/>
              <a:gd name="connsiteX973" fmla="*/ 250860 w 577767"/>
              <a:gd name="connsiteY973" fmla="*/ 685270 h 1265951"/>
              <a:gd name="connsiteX974" fmla="*/ 248854 w 577767"/>
              <a:gd name="connsiteY974" fmla="*/ 683394 h 1265951"/>
              <a:gd name="connsiteX975" fmla="*/ 248466 w 577767"/>
              <a:gd name="connsiteY975" fmla="*/ 682164 h 1265951"/>
              <a:gd name="connsiteX976" fmla="*/ 247365 w 577767"/>
              <a:gd name="connsiteY976" fmla="*/ 680611 h 1265951"/>
              <a:gd name="connsiteX977" fmla="*/ 246977 w 577767"/>
              <a:gd name="connsiteY977" fmla="*/ 677957 h 1265951"/>
              <a:gd name="connsiteX978" fmla="*/ 245294 w 577767"/>
              <a:gd name="connsiteY978" fmla="*/ 676080 h 1265951"/>
              <a:gd name="connsiteX979" fmla="*/ 244776 w 577767"/>
              <a:gd name="connsiteY979" fmla="*/ 674333 h 1265951"/>
              <a:gd name="connsiteX980" fmla="*/ 244582 w 577767"/>
              <a:gd name="connsiteY980" fmla="*/ 671550 h 1265951"/>
              <a:gd name="connsiteX981" fmla="*/ 244000 w 577767"/>
              <a:gd name="connsiteY981" fmla="*/ 670902 h 1265951"/>
              <a:gd name="connsiteX982" fmla="*/ 243612 w 577767"/>
              <a:gd name="connsiteY982" fmla="*/ 669025 h 1265951"/>
              <a:gd name="connsiteX983" fmla="*/ 243223 w 577767"/>
              <a:gd name="connsiteY983" fmla="*/ 668378 h 1265951"/>
              <a:gd name="connsiteX984" fmla="*/ 241734 w 577767"/>
              <a:gd name="connsiteY984" fmla="*/ 668508 h 1265951"/>
              <a:gd name="connsiteX985" fmla="*/ 241023 w 577767"/>
              <a:gd name="connsiteY985" fmla="*/ 668055 h 1265951"/>
              <a:gd name="connsiteX986" fmla="*/ 240634 w 577767"/>
              <a:gd name="connsiteY986" fmla="*/ 667278 h 1265951"/>
              <a:gd name="connsiteX987" fmla="*/ 239728 w 577767"/>
              <a:gd name="connsiteY987" fmla="*/ 666631 h 1265951"/>
              <a:gd name="connsiteX988" fmla="*/ 239146 w 577767"/>
              <a:gd name="connsiteY988" fmla="*/ 665207 h 1265951"/>
              <a:gd name="connsiteX989" fmla="*/ 237333 w 577767"/>
              <a:gd name="connsiteY989" fmla="*/ 663459 h 1265951"/>
              <a:gd name="connsiteX990" fmla="*/ 238045 w 577767"/>
              <a:gd name="connsiteY990" fmla="*/ 663330 h 1265951"/>
              <a:gd name="connsiteX991" fmla="*/ 238628 w 577767"/>
              <a:gd name="connsiteY991" fmla="*/ 662359 h 1265951"/>
              <a:gd name="connsiteX992" fmla="*/ 240116 w 577767"/>
              <a:gd name="connsiteY992" fmla="*/ 662036 h 1265951"/>
              <a:gd name="connsiteX993" fmla="*/ 240311 w 577767"/>
              <a:gd name="connsiteY993" fmla="*/ 661583 h 1265951"/>
              <a:gd name="connsiteX994" fmla="*/ 239598 w 577767"/>
              <a:gd name="connsiteY994" fmla="*/ 661259 h 1265951"/>
              <a:gd name="connsiteX995" fmla="*/ 237916 w 577767"/>
              <a:gd name="connsiteY995" fmla="*/ 661388 h 1265951"/>
              <a:gd name="connsiteX996" fmla="*/ 237528 w 577767"/>
              <a:gd name="connsiteY996" fmla="*/ 662359 h 1265951"/>
              <a:gd name="connsiteX997" fmla="*/ 237139 w 577767"/>
              <a:gd name="connsiteY997" fmla="*/ 662230 h 1265951"/>
              <a:gd name="connsiteX998" fmla="*/ 237139 w 577767"/>
              <a:gd name="connsiteY998" fmla="*/ 661583 h 1265951"/>
              <a:gd name="connsiteX999" fmla="*/ 239146 w 577767"/>
              <a:gd name="connsiteY999" fmla="*/ 660159 h 1265951"/>
              <a:gd name="connsiteX1000" fmla="*/ 240052 w 577767"/>
              <a:gd name="connsiteY1000" fmla="*/ 660029 h 1265951"/>
              <a:gd name="connsiteX1001" fmla="*/ 240569 w 577767"/>
              <a:gd name="connsiteY1001" fmla="*/ 659058 h 1265951"/>
              <a:gd name="connsiteX1002" fmla="*/ 241476 w 577767"/>
              <a:gd name="connsiteY1002" fmla="*/ 659188 h 1265951"/>
              <a:gd name="connsiteX1003" fmla="*/ 241864 w 577767"/>
              <a:gd name="connsiteY1003" fmla="*/ 658735 h 1265951"/>
              <a:gd name="connsiteX1004" fmla="*/ 242964 w 577767"/>
              <a:gd name="connsiteY1004" fmla="*/ 658735 h 1265951"/>
              <a:gd name="connsiteX1005" fmla="*/ 243158 w 577767"/>
              <a:gd name="connsiteY1005" fmla="*/ 657182 h 1265951"/>
              <a:gd name="connsiteX1006" fmla="*/ 242576 w 577767"/>
              <a:gd name="connsiteY1006" fmla="*/ 656728 h 1265951"/>
              <a:gd name="connsiteX1007" fmla="*/ 242576 w 577767"/>
              <a:gd name="connsiteY1007" fmla="*/ 655952 h 1265951"/>
              <a:gd name="connsiteX1008" fmla="*/ 243288 w 577767"/>
              <a:gd name="connsiteY1008" fmla="*/ 655175 h 1265951"/>
              <a:gd name="connsiteX1009" fmla="*/ 242576 w 577767"/>
              <a:gd name="connsiteY1009" fmla="*/ 654722 h 1265951"/>
              <a:gd name="connsiteX1010" fmla="*/ 242770 w 577767"/>
              <a:gd name="connsiteY1010" fmla="*/ 653751 h 1265951"/>
              <a:gd name="connsiteX1011" fmla="*/ 244453 w 577767"/>
              <a:gd name="connsiteY1011" fmla="*/ 653881 h 1265951"/>
              <a:gd name="connsiteX1012" fmla="*/ 245553 w 577767"/>
              <a:gd name="connsiteY1012" fmla="*/ 653233 h 1265951"/>
              <a:gd name="connsiteX1013" fmla="*/ 246265 w 577767"/>
              <a:gd name="connsiteY1013" fmla="*/ 650256 h 1265951"/>
              <a:gd name="connsiteX1014" fmla="*/ 247171 w 577767"/>
              <a:gd name="connsiteY1014" fmla="*/ 648703 h 1265951"/>
              <a:gd name="connsiteX1015" fmla="*/ 247171 w 577767"/>
              <a:gd name="connsiteY1015" fmla="*/ 646955 h 1265951"/>
              <a:gd name="connsiteX1016" fmla="*/ 248660 w 577767"/>
              <a:gd name="connsiteY1016" fmla="*/ 645726 h 1265951"/>
              <a:gd name="connsiteX1017" fmla="*/ 249048 w 577767"/>
              <a:gd name="connsiteY1017" fmla="*/ 643849 h 1265951"/>
              <a:gd name="connsiteX1018" fmla="*/ 250148 w 577767"/>
              <a:gd name="connsiteY1018" fmla="*/ 643978 h 1265951"/>
              <a:gd name="connsiteX1019" fmla="*/ 252349 w 577767"/>
              <a:gd name="connsiteY1019" fmla="*/ 642425 h 1265951"/>
              <a:gd name="connsiteX1020" fmla="*/ 252737 w 577767"/>
              <a:gd name="connsiteY1020" fmla="*/ 640095 h 1265951"/>
              <a:gd name="connsiteX1021" fmla="*/ 251443 w 577767"/>
              <a:gd name="connsiteY1021" fmla="*/ 638347 h 1265951"/>
              <a:gd name="connsiteX1022" fmla="*/ 252025 w 577767"/>
              <a:gd name="connsiteY1022" fmla="*/ 638218 h 1265951"/>
              <a:gd name="connsiteX1023" fmla="*/ 252737 w 577767"/>
              <a:gd name="connsiteY1023" fmla="*/ 639189 h 1265951"/>
              <a:gd name="connsiteX1024" fmla="*/ 253837 w 577767"/>
              <a:gd name="connsiteY1024" fmla="*/ 638865 h 1265951"/>
              <a:gd name="connsiteX1025" fmla="*/ 255844 w 577767"/>
              <a:gd name="connsiteY1025" fmla="*/ 639512 h 1265951"/>
              <a:gd name="connsiteX1026" fmla="*/ 258044 w 577767"/>
              <a:gd name="connsiteY1026" fmla="*/ 637182 h 1265951"/>
              <a:gd name="connsiteX1027" fmla="*/ 259144 w 577767"/>
              <a:gd name="connsiteY1027" fmla="*/ 637312 h 1265951"/>
              <a:gd name="connsiteX1028" fmla="*/ 260051 w 577767"/>
              <a:gd name="connsiteY1028" fmla="*/ 636988 h 1265951"/>
              <a:gd name="connsiteX1029" fmla="*/ 260957 w 577767"/>
              <a:gd name="connsiteY1029" fmla="*/ 637441 h 1265951"/>
              <a:gd name="connsiteX1030" fmla="*/ 262057 w 577767"/>
              <a:gd name="connsiteY1030" fmla="*/ 637441 h 1265951"/>
              <a:gd name="connsiteX1031" fmla="*/ 264840 w 577767"/>
              <a:gd name="connsiteY1031" fmla="*/ 636018 h 1265951"/>
              <a:gd name="connsiteX1032" fmla="*/ 266523 w 577767"/>
              <a:gd name="connsiteY1032" fmla="*/ 634011 h 1265951"/>
              <a:gd name="connsiteX1033" fmla="*/ 266717 w 577767"/>
              <a:gd name="connsiteY1033" fmla="*/ 632781 h 1265951"/>
              <a:gd name="connsiteX1034" fmla="*/ 268529 w 577767"/>
              <a:gd name="connsiteY1034" fmla="*/ 632458 h 1265951"/>
              <a:gd name="connsiteX1035" fmla="*/ 268529 w 577767"/>
              <a:gd name="connsiteY1035" fmla="*/ 632005 h 1265951"/>
              <a:gd name="connsiteX1036" fmla="*/ 270535 w 577767"/>
              <a:gd name="connsiteY1036" fmla="*/ 631552 h 1265951"/>
              <a:gd name="connsiteX1037" fmla="*/ 272024 w 577767"/>
              <a:gd name="connsiteY1037" fmla="*/ 630581 h 1265951"/>
              <a:gd name="connsiteX1038" fmla="*/ 272607 w 577767"/>
              <a:gd name="connsiteY1038" fmla="*/ 626503 h 1265951"/>
              <a:gd name="connsiteX1039" fmla="*/ 273707 w 577767"/>
              <a:gd name="connsiteY1039" fmla="*/ 624173 h 1265951"/>
              <a:gd name="connsiteX1040" fmla="*/ 273513 w 577767"/>
              <a:gd name="connsiteY1040" fmla="*/ 622167 h 1265951"/>
              <a:gd name="connsiteX1041" fmla="*/ 273901 w 577767"/>
              <a:gd name="connsiteY1041" fmla="*/ 621844 h 1265951"/>
              <a:gd name="connsiteX1042" fmla="*/ 273901 w 577767"/>
              <a:gd name="connsiteY1042" fmla="*/ 620743 h 1265951"/>
              <a:gd name="connsiteX1043" fmla="*/ 274289 w 577767"/>
              <a:gd name="connsiteY1043" fmla="*/ 620290 h 1265951"/>
              <a:gd name="connsiteX1044" fmla="*/ 275390 w 577767"/>
              <a:gd name="connsiteY1044" fmla="*/ 620161 h 1265951"/>
              <a:gd name="connsiteX1045" fmla="*/ 276101 w 577767"/>
              <a:gd name="connsiteY1045" fmla="*/ 618931 h 1265951"/>
              <a:gd name="connsiteX1046" fmla="*/ 276813 w 577767"/>
              <a:gd name="connsiteY1046" fmla="*/ 618607 h 1265951"/>
              <a:gd name="connsiteX1047" fmla="*/ 278820 w 577767"/>
              <a:gd name="connsiteY1047" fmla="*/ 614854 h 1265951"/>
              <a:gd name="connsiteX1048" fmla="*/ 279726 w 577767"/>
              <a:gd name="connsiteY1048" fmla="*/ 612200 h 1265951"/>
              <a:gd name="connsiteX1049" fmla="*/ 279532 w 577767"/>
              <a:gd name="connsiteY1049" fmla="*/ 610647 h 1265951"/>
              <a:gd name="connsiteX1050" fmla="*/ 280244 w 577767"/>
              <a:gd name="connsiteY1050" fmla="*/ 609546 h 1265951"/>
              <a:gd name="connsiteX1051" fmla="*/ 280244 w 577767"/>
              <a:gd name="connsiteY1051" fmla="*/ 608123 h 1265951"/>
              <a:gd name="connsiteX1052" fmla="*/ 280632 w 577767"/>
              <a:gd name="connsiteY1052" fmla="*/ 607993 h 1265951"/>
              <a:gd name="connsiteX1053" fmla="*/ 280826 w 577767"/>
              <a:gd name="connsiteY1053" fmla="*/ 607216 h 1265951"/>
              <a:gd name="connsiteX1054" fmla="*/ 280244 w 577767"/>
              <a:gd name="connsiteY1054" fmla="*/ 607216 h 1265951"/>
              <a:gd name="connsiteX1055" fmla="*/ 279337 w 577767"/>
              <a:gd name="connsiteY1055" fmla="*/ 608964 h 1265951"/>
              <a:gd name="connsiteX1056" fmla="*/ 278043 w 577767"/>
              <a:gd name="connsiteY1056" fmla="*/ 609093 h 1265951"/>
              <a:gd name="connsiteX1057" fmla="*/ 276361 w 577767"/>
              <a:gd name="connsiteY1057" fmla="*/ 607993 h 1265951"/>
              <a:gd name="connsiteX1058" fmla="*/ 276166 w 577767"/>
              <a:gd name="connsiteY1058" fmla="*/ 606763 h 1265951"/>
              <a:gd name="connsiteX1059" fmla="*/ 275648 w 577767"/>
              <a:gd name="connsiteY1059" fmla="*/ 606116 h 1265951"/>
              <a:gd name="connsiteX1060" fmla="*/ 273060 w 577767"/>
              <a:gd name="connsiteY1060" fmla="*/ 605663 h 1265951"/>
              <a:gd name="connsiteX1061" fmla="*/ 273060 w 577767"/>
              <a:gd name="connsiteY1061" fmla="*/ 604433 h 1265951"/>
              <a:gd name="connsiteX1062" fmla="*/ 272154 w 577767"/>
              <a:gd name="connsiteY1062" fmla="*/ 603462 h 1265951"/>
              <a:gd name="connsiteX1063" fmla="*/ 271959 w 577767"/>
              <a:gd name="connsiteY1063" fmla="*/ 602233 h 1265951"/>
              <a:gd name="connsiteX1064" fmla="*/ 271442 w 577767"/>
              <a:gd name="connsiteY1064" fmla="*/ 602104 h 1265951"/>
              <a:gd name="connsiteX1065" fmla="*/ 271442 w 577767"/>
              <a:gd name="connsiteY1065" fmla="*/ 599903 h 1265951"/>
              <a:gd name="connsiteX1066" fmla="*/ 270535 w 577767"/>
              <a:gd name="connsiteY1066" fmla="*/ 597703 h 1265951"/>
              <a:gd name="connsiteX1067" fmla="*/ 270535 w 577767"/>
              <a:gd name="connsiteY1067" fmla="*/ 597249 h 1265951"/>
              <a:gd name="connsiteX1068" fmla="*/ 272024 w 577767"/>
              <a:gd name="connsiteY1068" fmla="*/ 596149 h 1265951"/>
              <a:gd name="connsiteX1069" fmla="*/ 272024 w 577767"/>
              <a:gd name="connsiteY1069" fmla="*/ 594596 h 1265951"/>
              <a:gd name="connsiteX1070" fmla="*/ 271636 w 577767"/>
              <a:gd name="connsiteY1070" fmla="*/ 593949 h 1265951"/>
              <a:gd name="connsiteX1071" fmla="*/ 268659 w 577767"/>
              <a:gd name="connsiteY1071" fmla="*/ 594596 h 1265951"/>
              <a:gd name="connsiteX1072" fmla="*/ 266264 w 577767"/>
              <a:gd name="connsiteY1072" fmla="*/ 590648 h 1265951"/>
              <a:gd name="connsiteX1073" fmla="*/ 266264 w 577767"/>
              <a:gd name="connsiteY1073" fmla="*/ 584694 h 1265951"/>
              <a:gd name="connsiteX1074" fmla="*/ 265875 w 577767"/>
              <a:gd name="connsiteY1074" fmla="*/ 583140 h 1265951"/>
              <a:gd name="connsiteX1075" fmla="*/ 264970 w 577767"/>
              <a:gd name="connsiteY1075" fmla="*/ 582040 h 1265951"/>
              <a:gd name="connsiteX1076" fmla="*/ 263675 w 577767"/>
              <a:gd name="connsiteY1076" fmla="*/ 581393 h 1265951"/>
              <a:gd name="connsiteX1077" fmla="*/ 263092 w 577767"/>
              <a:gd name="connsiteY1077" fmla="*/ 580422 h 1265951"/>
              <a:gd name="connsiteX1078" fmla="*/ 261798 w 577767"/>
              <a:gd name="connsiteY1078" fmla="*/ 580293 h 1265951"/>
              <a:gd name="connsiteX1079" fmla="*/ 261410 w 577767"/>
              <a:gd name="connsiteY1079" fmla="*/ 579516 h 1265951"/>
              <a:gd name="connsiteX1080" fmla="*/ 257915 w 577767"/>
              <a:gd name="connsiteY1080" fmla="*/ 578286 h 1265951"/>
              <a:gd name="connsiteX1081" fmla="*/ 257203 w 577767"/>
              <a:gd name="connsiteY1081" fmla="*/ 578415 h 1265951"/>
              <a:gd name="connsiteX1082" fmla="*/ 256103 w 577767"/>
              <a:gd name="connsiteY1082" fmla="*/ 577639 h 1265951"/>
              <a:gd name="connsiteX1083" fmla="*/ 256297 w 577767"/>
              <a:gd name="connsiteY1083" fmla="*/ 575762 h 1265951"/>
              <a:gd name="connsiteX1084" fmla="*/ 257397 w 577767"/>
              <a:gd name="connsiteY1084" fmla="*/ 574662 h 1265951"/>
              <a:gd name="connsiteX1085" fmla="*/ 256103 w 577767"/>
              <a:gd name="connsiteY1085" fmla="*/ 572914 h 1265951"/>
              <a:gd name="connsiteX1086" fmla="*/ 257785 w 577767"/>
              <a:gd name="connsiteY1086" fmla="*/ 571490 h 1265951"/>
              <a:gd name="connsiteX1087" fmla="*/ 260374 w 577767"/>
              <a:gd name="connsiteY1087" fmla="*/ 571490 h 1265951"/>
              <a:gd name="connsiteX1088" fmla="*/ 261086 w 577767"/>
              <a:gd name="connsiteY1088" fmla="*/ 569937 h 1265951"/>
              <a:gd name="connsiteX1089" fmla="*/ 263481 w 577767"/>
              <a:gd name="connsiteY1089" fmla="*/ 569290 h 1265951"/>
              <a:gd name="connsiteX1090" fmla="*/ 263869 w 577767"/>
              <a:gd name="connsiteY1090" fmla="*/ 568060 h 1265951"/>
              <a:gd name="connsiteX1091" fmla="*/ 266264 w 577767"/>
              <a:gd name="connsiteY1091" fmla="*/ 567089 h 1265951"/>
              <a:gd name="connsiteX1092" fmla="*/ 266652 w 577767"/>
              <a:gd name="connsiteY1092" fmla="*/ 566118 h 1265951"/>
              <a:gd name="connsiteX1093" fmla="*/ 270535 w 577767"/>
              <a:gd name="connsiteY1093" fmla="*/ 566118 h 1265951"/>
              <a:gd name="connsiteX1094" fmla="*/ 270729 w 577767"/>
              <a:gd name="connsiteY1094" fmla="*/ 565148 h 1265951"/>
              <a:gd name="connsiteX1095" fmla="*/ 271118 w 577767"/>
              <a:gd name="connsiteY1095" fmla="*/ 565018 h 1265951"/>
              <a:gd name="connsiteX1096" fmla="*/ 271118 w 577767"/>
              <a:gd name="connsiteY1096" fmla="*/ 563918 h 1265951"/>
              <a:gd name="connsiteX1097" fmla="*/ 272218 w 577767"/>
              <a:gd name="connsiteY1097" fmla="*/ 563465 h 1265951"/>
              <a:gd name="connsiteX1098" fmla="*/ 272218 w 577767"/>
              <a:gd name="connsiteY1098" fmla="*/ 562365 h 1265951"/>
              <a:gd name="connsiteX1099" fmla="*/ 274225 w 577767"/>
              <a:gd name="connsiteY1099" fmla="*/ 560940 h 1265951"/>
              <a:gd name="connsiteX1100" fmla="*/ 274225 w 577767"/>
              <a:gd name="connsiteY1100" fmla="*/ 559970 h 1265951"/>
              <a:gd name="connsiteX1101" fmla="*/ 275519 w 577767"/>
              <a:gd name="connsiteY1101" fmla="*/ 558093 h 1265951"/>
              <a:gd name="connsiteX1102" fmla="*/ 275713 w 577767"/>
              <a:gd name="connsiteY1102" fmla="*/ 557122 h 1265951"/>
              <a:gd name="connsiteX1103" fmla="*/ 276231 w 577767"/>
              <a:gd name="connsiteY1103" fmla="*/ 556799 h 1265951"/>
              <a:gd name="connsiteX1104" fmla="*/ 277331 w 577767"/>
              <a:gd name="connsiteY1104" fmla="*/ 556928 h 1265951"/>
              <a:gd name="connsiteX1105" fmla="*/ 279144 w 577767"/>
              <a:gd name="connsiteY1105" fmla="*/ 554598 h 1265951"/>
              <a:gd name="connsiteX1106" fmla="*/ 280438 w 577767"/>
              <a:gd name="connsiteY1106" fmla="*/ 554274 h 1265951"/>
              <a:gd name="connsiteX1107" fmla="*/ 280956 w 577767"/>
              <a:gd name="connsiteY1107" fmla="*/ 552850 h 1265951"/>
              <a:gd name="connsiteX1108" fmla="*/ 281862 w 577767"/>
              <a:gd name="connsiteY1108" fmla="*/ 552527 h 1265951"/>
              <a:gd name="connsiteX1109" fmla="*/ 281862 w 577767"/>
              <a:gd name="connsiteY1109" fmla="*/ 551427 h 1265951"/>
              <a:gd name="connsiteX1110" fmla="*/ 281150 w 577767"/>
              <a:gd name="connsiteY1110" fmla="*/ 550650 h 1265951"/>
              <a:gd name="connsiteX1111" fmla="*/ 280567 w 577767"/>
              <a:gd name="connsiteY1111" fmla="*/ 548773 h 1265951"/>
              <a:gd name="connsiteX1112" fmla="*/ 279467 w 577767"/>
              <a:gd name="connsiteY1112" fmla="*/ 548449 h 1265951"/>
              <a:gd name="connsiteX1113" fmla="*/ 279273 w 577767"/>
              <a:gd name="connsiteY1113" fmla="*/ 547026 h 1265951"/>
              <a:gd name="connsiteX1114" fmla="*/ 278755 w 577767"/>
              <a:gd name="connsiteY1114" fmla="*/ 546573 h 1265951"/>
              <a:gd name="connsiteX1115" fmla="*/ 278949 w 577767"/>
              <a:gd name="connsiteY1115" fmla="*/ 545148 h 1265951"/>
              <a:gd name="connsiteX1116" fmla="*/ 278431 w 577767"/>
              <a:gd name="connsiteY1116" fmla="*/ 544048 h 1265951"/>
              <a:gd name="connsiteX1117" fmla="*/ 278626 w 577767"/>
              <a:gd name="connsiteY1117" fmla="*/ 543595 h 1265951"/>
              <a:gd name="connsiteX1118" fmla="*/ 277914 w 577767"/>
              <a:gd name="connsiteY1118" fmla="*/ 542042 h 1265951"/>
              <a:gd name="connsiteX1119" fmla="*/ 275713 w 577767"/>
              <a:gd name="connsiteY1119" fmla="*/ 541589 h 1265951"/>
              <a:gd name="connsiteX1120" fmla="*/ 273318 w 577767"/>
              <a:gd name="connsiteY1120" fmla="*/ 541589 h 1265951"/>
              <a:gd name="connsiteX1121" fmla="*/ 273513 w 577767"/>
              <a:gd name="connsiteY1121" fmla="*/ 542883 h 1265951"/>
              <a:gd name="connsiteX1122" fmla="*/ 274225 w 577767"/>
              <a:gd name="connsiteY1122" fmla="*/ 543854 h 1265951"/>
              <a:gd name="connsiteX1123" fmla="*/ 274936 w 577767"/>
              <a:gd name="connsiteY1123" fmla="*/ 544178 h 1265951"/>
              <a:gd name="connsiteX1124" fmla="*/ 275454 w 577767"/>
              <a:gd name="connsiteY1124" fmla="*/ 544178 h 1265951"/>
              <a:gd name="connsiteX1125" fmla="*/ 275648 w 577767"/>
              <a:gd name="connsiteY1125" fmla="*/ 543530 h 1265951"/>
              <a:gd name="connsiteX1126" fmla="*/ 276166 w 577767"/>
              <a:gd name="connsiteY1126" fmla="*/ 543207 h 1265951"/>
              <a:gd name="connsiteX1127" fmla="*/ 277849 w 577767"/>
              <a:gd name="connsiteY1127" fmla="*/ 543530 h 1265951"/>
              <a:gd name="connsiteX1128" fmla="*/ 277461 w 577767"/>
              <a:gd name="connsiteY1128" fmla="*/ 545278 h 1265951"/>
              <a:gd name="connsiteX1129" fmla="*/ 276361 w 577767"/>
              <a:gd name="connsiteY1129" fmla="*/ 547026 h 1265951"/>
              <a:gd name="connsiteX1130" fmla="*/ 276166 w 577767"/>
              <a:gd name="connsiteY1130" fmla="*/ 548320 h 1265951"/>
              <a:gd name="connsiteX1131" fmla="*/ 276361 w 577767"/>
              <a:gd name="connsiteY1131" fmla="*/ 553821 h 1265951"/>
              <a:gd name="connsiteX1132" fmla="*/ 273772 w 577767"/>
              <a:gd name="connsiteY1132" fmla="*/ 554274 h 1265951"/>
              <a:gd name="connsiteX1133" fmla="*/ 272865 w 577767"/>
              <a:gd name="connsiteY1133" fmla="*/ 555504 h 1265951"/>
              <a:gd name="connsiteX1134" fmla="*/ 266782 w 577767"/>
              <a:gd name="connsiteY1134" fmla="*/ 557834 h 1265951"/>
              <a:gd name="connsiteX1135" fmla="*/ 266070 w 577767"/>
              <a:gd name="connsiteY1135" fmla="*/ 558934 h 1265951"/>
              <a:gd name="connsiteX1136" fmla="*/ 265163 w 577767"/>
              <a:gd name="connsiteY1136" fmla="*/ 562235 h 1265951"/>
              <a:gd name="connsiteX1137" fmla="*/ 264257 w 577767"/>
              <a:gd name="connsiteY1137" fmla="*/ 563465 h 1265951"/>
              <a:gd name="connsiteX1138" fmla="*/ 264257 w 577767"/>
              <a:gd name="connsiteY1138" fmla="*/ 564565 h 1265951"/>
              <a:gd name="connsiteX1139" fmla="*/ 263740 w 577767"/>
              <a:gd name="connsiteY1139" fmla="*/ 565018 h 1265951"/>
              <a:gd name="connsiteX1140" fmla="*/ 262834 w 577767"/>
              <a:gd name="connsiteY1140" fmla="*/ 565148 h 1265951"/>
              <a:gd name="connsiteX1141" fmla="*/ 259533 w 577767"/>
              <a:gd name="connsiteY1141" fmla="*/ 564371 h 1265951"/>
              <a:gd name="connsiteX1142" fmla="*/ 257850 w 577767"/>
              <a:gd name="connsiteY1142" fmla="*/ 565601 h 1265951"/>
              <a:gd name="connsiteX1143" fmla="*/ 254549 w 577767"/>
              <a:gd name="connsiteY1143" fmla="*/ 565924 h 1265951"/>
              <a:gd name="connsiteX1144" fmla="*/ 251766 w 577767"/>
              <a:gd name="connsiteY1144" fmla="*/ 567024 h 1265951"/>
              <a:gd name="connsiteX1145" fmla="*/ 249566 w 577767"/>
              <a:gd name="connsiteY1145" fmla="*/ 568448 h 1265951"/>
              <a:gd name="connsiteX1146" fmla="*/ 249954 w 577767"/>
              <a:gd name="connsiteY1146" fmla="*/ 570196 h 1265951"/>
              <a:gd name="connsiteX1147" fmla="*/ 249436 w 577767"/>
              <a:gd name="connsiteY1147" fmla="*/ 571167 h 1265951"/>
              <a:gd name="connsiteX1148" fmla="*/ 248724 w 577767"/>
              <a:gd name="connsiteY1148" fmla="*/ 571167 h 1265951"/>
              <a:gd name="connsiteX1149" fmla="*/ 248724 w 577767"/>
              <a:gd name="connsiteY1149" fmla="*/ 569743 h 1265951"/>
              <a:gd name="connsiteX1150" fmla="*/ 248013 w 577767"/>
              <a:gd name="connsiteY1150" fmla="*/ 569613 h 1265951"/>
              <a:gd name="connsiteX1151" fmla="*/ 244517 w 577767"/>
              <a:gd name="connsiteY1151" fmla="*/ 570713 h 1265951"/>
              <a:gd name="connsiteX1152" fmla="*/ 244323 w 577767"/>
              <a:gd name="connsiteY1152" fmla="*/ 571361 h 1265951"/>
              <a:gd name="connsiteX1153" fmla="*/ 243029 w 577767"/>
              <a:gd name="connsiteY1153" fmla="*/ 572138 h 1265951"/>
              <a:gd name="connsiteX1154" fmla="*/ 243029 w 577767"/>
              <a:gd name="connsiteY1154" fmla="*/ 572591 h 1265951"/>
              <a:gd name="connsiteX1155" fmla="*/ 241929 w 577767"/>
              <a:gd name="connsiteY1155" fmla="*/ 573367 h 1265951"/>
              <a:gd name="connsiteX1156" fmla="*/ 241734 w 577767"/>
              <a:gd name="connsiteY1156" fmla="*/ 574791 h 1265951"/>
              <a:gd name="connsiteX1157" fmla="*/ 241216 w 577767"/>
              <a:gd name="connsiteY1157" fmla="*/ 574791 h 1265951"/>
              <a:gd name="connsiteX1158" fmla="*/ 241411 w 577767"/>
              <a:gd name="connsiteY1158" fmla="*/ 576215 h 1265951"/>
              <a:gd name="connsiteX1159" fmla="*/ 240699 w 577767"/>
              <a:gd name="connsiteY1159" fmla="*/ 576344 h 1265951"/>
              <a:gd name="connsiteX1160" fmla="*/ 240181 w 577767"/>
              <a:gd name="connsiteY1160" fmla="*/ 576992 h 1265951"/>
              <a:gd name="connsiteX1161" fmla="*/ 240181 w 577767"/>
              <a:gd name="connsiteY1161" fmla="*/ 579645 h 1265951"/>
              <a:gd name="connsiteX1162" fmla="*/ 239793 w 577767"/>
              <a:gd name="connsiteY1162" fmla="*/ 580422 h 1265951"/>
              <a:gd name="connsiteX1163" fmla="*/ 239987 w 577767"/>
              <a:gd name="connsiteY1163" fmla="*/ 582169 h 1265951"/>
              <a:gd name="connsiteX1164" fmla="*/ 238693 w 577767"/>
              <a:gd name="connsiteY1164" fmla="*/ 584694 h 1265951"/>
              <a:gd name="connsiteX1165" fmla="*/ 239210 w 577767"/>
              <a:gd name="connsiteY1165" fmla="*/ 586894 h 1265951"/>
              <a:gd name="connsiteX1166" fmla="*/ 238498 w 577767"/>
              <a:gd name="connsiteY1166" fmla="*/ 587347 h 1265951"/>
              <a:gd name="connsiteX1167" fmla="*/ 237786 w 577767"/>
              <a:gd name="connsiteY1167" fmla="*/ 587023 h 1265951"/>
              <a:gd name="connsiteX1168" fmla="*/ 237075 w 577767"/>
              <a:gd name="connsiteY1168" fmla="*/ 587023 h 1265951"/>
              <a:gd name="connsiteX1169" fmla="*/ 236880 w 577767"/>
              <a:gd name="connsiteY1169" fmla="*/ 587347 h 1265951"/>
              <a:gd name="connsiteX1170" fmla="*/ 237463 w 577767"/>
              <a:gd name="connsiteY1170" fmla="*/ 587994 h 1265951"/>
              <a:gd name="connsiteX1171" fmla="*/ 238951 w 577767"/>
              <a:gd name="connsiteY1171" fmla="*/ 588124 h 1265951"/>
              <a:gd name="connsiteX1172" fmla="*/ 238563 w 577767"/>
              <a:gd name="connsiteY1172" fmla="*/ 588771 h 1265951"/>
              <a:gd name="connsiteX1173" fmla="*/ 238563 w 577767"/>
              <a:gd name="connsiteY1173" fmla="*/ 591101 h 1265951"/>
              <a:gd name="connsiteX1174" fmla="*/ 236557 w 577767"/>
              <a:gd name="connsiteY1174" fmla="*/ 592201 h 1265951"/>
              <a:gd name="connsiteX1175" fmla="*/ 235068 w 577767"/>
              <a:gd name="connsiteY1175" fmla="*/ 593949 h 1265951"/>
              <a:gd name="connsiteX1176" fmla="*/ 234680 w 577767"/>
              <a:gd name="connsiteY1176" fmla="*/ 595502 h 1265951"/>
              <a:gd name="connsiteX1177" fmla="*/ 233579 w 577767"/>
              <a:gd name="connsiteY1177" fmla="*/ 594272 h 1265951"/>
              <a:gd name="connsiteX1178" fmla="*/ 233191 w 577767"/>
              <a:gd name="connsiteY1178" fmla="*/ 591748 h 1265951"/>
              <a:gd name="connsiteX1179" fmla="*/ 232091 w 577767"/>
              <a:gd name="connsiteY1179" fmla="*/ 591295 h 1265951"/>
              <a:gd name="connsiteX1180" fmla="*/ 229890 w 577767"/>
              <a:gd name="connsiteY1180" fmla="*/ 592266 h 1265951"/>
              <a:gd name="connsiteX1181" fmla="*/ 228984 w 577767"/>
              <a:gd name="connsiteY1181" fmla="*/ 592136 h 1265951"/>
              <a:gd name="connsiteX1182" fmla="*/ 227884 w 577767"/>
              <a:gd name="connsiteY1182" fmla="*/ 593689 h 1265951"/>
              <a:gd name="connsiteX1183" fmla="*/ 226395 w 577767"/>
              <a:gd name="connsiteY1183" fmla="*/ 594337 h 1265951"/>
              <a:gd name="connsiteX1184" fmla="*/ 225101 w 577767"/>
              <a:gd name="connsiteY1184" fmla="*/ 595437 h 1265951"/>
              <a:gd name="connsiteX1185" fmla="*/ 224001 w 577767"/>
              <a:gd name="connsiteY1185" fmla="*/ 595437 h 1265951"/>
              <a:gd name="connsiteX1186" fmla="*/ 221023 w 577767"/>
              <a:gd name="connsiteY1186" fmla="*/ 596667 h 1265951"/>
              <a:gd name="connsiteX1187" fmla="*/ 218046 w 577767"/>
              <a:gd name="connsiteY1187" fmla="*/ 596796 h 1265951"/>
              <a:gd name="connsiteX1188" fmla="*/ 215264 w 577767"/>
              <a:gd name="connsiteY1188" fmla="*/ 594919 h 1265951"/>
              <a:gd name="connsiteX1189" fmla="*/ 214163 w 577767"/>
              <a:gd name="connsiteY1189" fmla="*/ 594596 h 1265951"/>
              <a:gd name="connsiteX1190" fmla="*/ 214163 w 577767"/>
              <a:gd name="connsiteY1190" fmla="*/ 593949 h 1265951"/>
              <a:gd name="connsiteX1191" fmla="*/ 213451 w 577767"/>
              <a:gd name="connsiteY1191" fmla="*/ 593625 h 1265951"/>
              <a:gd name="connsiteX1192" fmla="*/ 213257 w 577767"/>
              <a:gd name="connsiteY1192" fmla="*/ 592395 h 1265951"/>
              <a:gd name="connsiteX1193" fmla="*/ 211574 w 577767"/>
              <a:gd name="connsiteY1193" fmla="*/ 592071 h 1265951"/>
              <a:gd name="connsiteX1194" fmla="*/ 211186 w 577767"/>
              <a:gd name="connsiteY1194" fmla="*/ 590971 h 1265951"/>
              <a:gd name="connsiteX1195" fmla="*/ 210668 w 577767"/>
              <a:gd name="connsiteY1195" fmla="*/ 590648 h 1265951"/>
              <a:gd name="connsiteX1196" fmla="*/ 211574 w 577767"/>
              <a:gd name="connsiteY1196" fmla="*/ 589548 h 1265951"/>
              <a:gd name="connsiteX1197" fmla="*/ 211574 w 577767"/>
              <a:gd name="connsiteY1197" fmla="*/ 589095 h 1265951"/>
              <a:gd name="connsiteX1198" fmla="*/ 212674 w 577767"/>
              <a:gd name="connsiteY1198" fmla="*/ 588641 h 1265951"/>
              <a:gd name="connsiteX1199" fmla="*/ 212869 w 577767"/>
              <a:gd name="connsiteY1199" fmla="*/ 587670 h 1265951"/>
              <a:gd name="connsiteX1200" fmla="*/ 212286 w 577767"/>
              <a:gd name="connsiteY1200" fmla="*/ 586247 h 1265951"/>
              <a:gd name="connsiteX1201" fmla="*/ 213775 w 577767"/>
              <a:gd name="connsiteY1201" fmla="*/ 584046 h 1265951"/>
              <a:gd name="connsiteX1202" fmla="*/ 213063 w 577767"/>
              <a:gd name="connsiteY1202" fmla="*/ 581716 h 1265951"/>
              <a:gd name="connsiteX1203" fmla="*/ 212351 w 577767"/>
              <a:gd name="connsiteY1203" fmla="*/ 581587 h 1265951"/>
              <a:gd name="connsiteX1204" fmla="*/ 212157 w 577767"/>
              <a:gd name="connsiteY1204" fmla="*/ 580810 h 1265951"/>
              <a:gd name="connsiteX1205" fmla="*/ 211251 w 577767"/>
              <a:gd name="connsiteY1205" fmla="*/ 580810 h 1265951"/>
              <a:gd name="connsiteX1206" fmla="*/ 210733 w 577767"/>
              <a:gd name="connsiteY1206" fmla="*/ 580357 h 1265951"/>
              <a:gd name="connsiteX1207" fmla="*/ 208338 w 577767"/>
              <a:gd name="connsiteY1207" fmla="*/ 577186 h 1265951"/>
              <a:gd name="connsiteX1208" fmla="*/ 206655 w 577767"/>
              <a:gd name="connsiteY1208" fmla="*/ 576085 h 1265951"/>
              <a:gd name="connsiteX1209" fmla="*/ 205749 w 577767"/>
              <a:gd name="connsiteY1209" fmla="*/ 574856 h 1265951"/>
              <a:gd name="connsiteX1210" fmla="*/ 204261 w 577767"/>
              <a:gd name="connsiteY1210" fmla="*/ 574079 h 1265951"/>
              <a:gd name="connsiteX1211" fmla="*/ 202772 w 577767"/>
              <a:gd name="connsiteY1211" fmla="*/ 572655 h 1265951"/>
              <a:gd name="connsiteX1212" fmla="*/ 202578 w 577767"/>
              <a:gd name="connsiteY1212" fmla="*/ 572008 h 1265951"/>
              <a:gd name="connsiteX1213" fmla="*/ 200377 w 577767"/>
              <a:gd name="connsiteY1213" fmla="*/ 570455 h 1265951"/>
              <a:gd name="connsiteX1214" fmla="*/ 201672 w 577767"/>
              <a:gd name="connsiteY1214" fmla="*/ 569678 h 1265951"/>
              <a:gd name="connsiteX1215" fmla="*/ 202060 w 577767"/>
              <a:gd name="connsiteY1215" fmla="*/ 569678 h 1265951"/>
              <a:gd name="connsiteX1216" fmla="*/ 202254 w 577767"/>
              <a:gd name="connsiteY1216" fmla="*/ 570131 h 1265951"/>
              <a:gd name="connsiteX1217" fmla="*/ 203549 w 577767"/>
              <a:gd name="connsiteY1217" fmla="*/ 569678 h 1265951"/>
              <a:gd name="connsiteX1218" fmla="*/ 203937 w 577767"/>
              <a:gd name="connsiteY1218" fmla="*/ 567930 h 1265951"/>
              <a:gd name="connsiteX1219" fmla="*/ 204520 w 577767"/>
              <a:gd name="connsiteY1219" fmla="*/ 567477 h 1265951"/>
              <a:gd name="connsiteX1220" fmla="*/ 205814 w 577767"/>
              <a:gd name="connsiteY1220" fmla="*/ 567607 h 1265951"/>
              <a:gd name="connsiteX1221" fmla="*/ 206720 w 577767"/>
              <a:gd name="connsiteY1221" fmla="*/ 567154 h 1265951"/>
              <a:gd name="connsiteX1222" fmla="*/ 207303 w 577767"/>
              <a:gd name="connsiteY1222" fmla="*/ 566507 h 1265951"/>
              <a:gd name="connsiteX1223" fmla="*/ 207303 w 577767"/>
              <a:gd name="connsiteY1223" fmla="*/ 565406 h 1265951"/>
              <a:gd name="connsiteX1224" fmla="*/ 206591 w 577767"/>
              <a:gd name="connsiteY1224" fmla="*/ 563206 h 1265951"/>
              <a:gd name="connsiteX1225" fmla="*/ 204584 w 577767"/>
              <a:gd name="connsiteY1225" fmla="*/ 561782 h 1265951"/>
              <a:gd name="connsiteX1226" fmla="*/ 204390 w 577767"/>
              <a:gd name="connsiteY1226" fmla="*/ 558805 h 1265951"/>
              <a:gd name="connsiteX1227" fmla="*/ 203096 w 577767"/>
              <a:gd name="connsiteY1227" fmla="*/ 557704 h 1265951"/>
              <a:gd name="connsiteX1228" fmla="*/ 202708 w 577767"/>
              <a:gd name="connsiteY1228" fmla="*/ 554727 h 1265951"/>
              <a:gd name="connsiteX1229" fmla="*/ 201219 w 577767"/>
              <a:gd name="connsiteY1229" fmla="*/ 552398 h 1265951"/>
              <a:gd name="connsiteX1230" fmla="*/ 200636 w 577767"/>
              <a:gd name="connsiteY1230" fmla="*/ 551944 h 1265951"/>
              <a:gd name="connsiteX1231" fmla="*/ 199536 w 577767"/>
              <a:gd name="connsiteY1231" fmla="*/ 551944 h 1265951"/>
              <a:gd name="connsiteX1232" fmla="*/ 198436 w 577767"/>
              <a:gd name="connsiteY1232" fmla="*/ 553174 h 1265951"/>
              <a:gd name="connsiteX1233" fmla="*/ 197724 w 577767"/>
              <a:gd name="connsiteY1233" fmla="*/ 553174 h 1265951"/>
              <a:gd name="connsiteX1234" fmla="*/ 196041 w 577767"/>
              <a:gd name="connsiteY1234" fmla="*/ 551621 h 1265951"/>
              <a:gd name="connsiteX1235" fmla="*/ 195847 w 577767"/>
              <a:gd name="connsiteY1235" fmla="*/ 548773 h 1265951"/>
              <a:gd name="connsiteX1236" fmla="*/ 197141 w 577767"/>
              <a:gd name="connsiteY1236" fmla="*/ 548449 h 1265951"/>
              <a:gd name="connsiteX1237" fmla="*/ 196753 w 577767"/>
              <a:gd name="connsiteY1237" fmla="*/ 547220 h 1265951"/>
              <a:gd name="connsiteX1238" fmla="*/ 199148 w 577767"/>
              <a:gd name="connsiteY1238" fmla="*/ 547026 h 1265951"/>
              <a:gd name="connsiteX1239" fmla="*/ 199536 w 577767"/>
              <a:gd name="connsiteY1239" fmla="*/ 546702 h 1265951"/>
              <a:gd name="connsiteX1240" fmla="*/ 200830 w 577767"/>
              <a:gd name="connsiteY1240" fmla="*/ 545148 h 1265951"/>
              <a:gd name="connsiteX1241" fmla="*/ 200636 w 577767"/>
              <a:gd name="connsiteY1241" fmla="*/ 543595 h 1265951"/>
              <a:gd name="connsiteX1242" fmla="*/ 201931 w 577767"/>
              <a:gd name="connsiteY1242" fmla="*/ 543595 h 1265951"/>
              <a:gd name="connsiteX1243" fmla="*/ 201931 w 577767"/>
              <a:gd name="connsiteY1243" fmla="*/ 542819 h 1265951"/>
              <a:gd name="connsiteX1244" fmla="*/ 201413 w 577767"/>
              <a:gd name="connsiteY1244" fmla="*/ 542689 h 1265951"/>
              <a:gd name="connsiteX1245" fmla="*/ 199925 w 577767"/>
              <a:gd name="connsiteY1245" fmla="*/ 543336 h 1265951"/>
              <a:gd name="connsiteX1246" fmla="*/ 200119 w 577767"/>
              <a:gd name="connsiteY1246" fmla="*/ 545408 h 1265951"/>
              <a:gd name="connsiteX1247" fmla="*/ 199730 w 577767"/>
              <a:gd name="connsiteY1247" fmla="*/ 545731 h 1265951"/>
              <a:gd name="connsiteX1248" fmla="*/ 196624 w 577767"/>
              <a:gd name="connsiteY1248" fmla="*/ 545278 h 1265951"/>
              <a:gd name="connsiteX1249" fmla="*/ 196235 w 577767"/>
              <a:gd name="connsiteY1249" fmla="*/ 545731 h 1265951"/>
              <a:gd name="connsiteX1250" fmla="*/ 195847 w 577767"/>
              <a:gd name="connsiteY1250" fmla="*/ 548255 h 1265951"/>
              <a:gd name="connsiteX1251" fmla="*/ 194553 w 577767"/>
              <a:gd name="connsiteY1251" fmla="*/ 550326 h 1265951"/>
              <a:gd name="connsiteX1252" fmla="*/ 194553 w 577767"/>
              <a:gd name="connsiteY1252" fmla="*/ 552203 h 1265951"/>
              <a:gd name="connsiteX1253" fmla="*/ 194941 w 577767"/>
              <a:gd name="connsiteY1253" fmla="*/ 552980 h 1265951"/>
              <a:gd name="connsiteX1254" fmla="*/ 194358 w 577767"/>
              <a:gd name="connsiteY1254" fmla="*/ 554080 h 1265951"/>
              <a:gd name="connsiteX1255" fmla="*/ 194358 w 577767"/>
              <a:gd name="connsiteY1255" fmla="*/ 555957 h 1265951"/>
              <a:gd name="connsiteX1256" fmla="*/ 193970 w 577767"/>
              <a:gd name="connsiteY1256" fmla="*/ 556734 h 1265951"/>
              <a:gd name="connsiteX1257" fmla="*/ 194876 w 577767"/>
              <a:gd name="connsiteY1257" fmla="*/ 558157 h 1265951"/>
              <a:gd name="connsiteX1258" fmla="*/ 196688 w 577767"/>
              <a:gd name="connsiteY1258" fmla="*/ 557704 h 1265951"/>
              <a:gd name="connsiteX1259" fmla="*/ 199083 w 577767"/>
              <a:gd name="connsiteY1259" fmla="*/ 558675 h 1265951"/>
              <a:gd name="connsiteX1260" fmla="*/ 200183 w 577767"/>
              <a:gd name="connsiteY1260" fmla="*/ 559776 h 1265951"/>
              <a:gd name="connsiteX1261" fmla="*/ 200377 w 577767"/>
              <a:gd name="connsiteY1261" fmla="*/ 561523 h 1265951"/>
              <a:gd name="connsiteX1262" fmla="*/ 199083 w 577767"/>
              <a:gd name="connsiteY1262" fmla="*/ 564047 h 1265951"/>
              <a:gd name="connsiteX1263" fmla="*/ 198695 w 577767"/>
              <a:gd name="connsiteY1263" fmla="*/ 566701 h 1265951"/>
              <a:gd name="connsiteX1264" fmla="*/ 197400 w 577767"/>
              <a:gd name="connsiteY1264" fmla="*/ 567348 h 1265951"/>
              <a:gd name="connsiteX1265" fmla="*/ 196688 w 577767"/>
              <a:gd name="connsiteY1265" fmla="*/ 568578 h 1265951"/>
              <a:gd name="connsiteX1266" fmla="*/ 195200 w 577767"/>
              <a:gd name="connsiteY1266" fmla="*/ 568448 h 1265951"/>
              <a:gd name="connsiteX1267" fmla="*/ 194293 w 577767"/>
              <a:gd name="connsiteY1267" fmla="*/ 569419 h 1265951"/>
              <a:gd name="connsiteX1268" fmla="*/ 193905 w 577767"/>
              <a:gd name="connsiteY1268" fmla="*/ 571296 h 1265951"/>
              <a:gd name="connsiteX1269" fmla="*/ 193517 w 577767"/>
              <a:gd name="connsiteY1269" fmla="*/ 571620 h 1265951"/>
              <a:gd name="connsiteX1270" fmla="*/ 193517 w 577767"/>
              <a:gd name="connsiteY1270" fmla="*/ 572720 h 1265951"/>
              <a:gd name="connsiteX1271" fmla="*/ 194423 w 577767"/>
              <a:gd name="connsiteY1271" fmla="*/ 573496 h 1265951"/>
              <a:gd name="connsiteX1272" fmla="*/ 194423 w 577767"/>
              <a:gd name="connsiteY1272" fmla="*/ 575050 h 1265951"/>
              <a:gd name="connsiteX1273" fmla="*/ 192935 w 577767"/>
              <a:gd name="connsiteY1273" fmla="*/ 576021 h 1265951"/>
              <a:gd name="connsiteX1274" fmla="*/ 192223 w 577767"/>
              <a:gd name="connsiteY1274" fmla="*/ 577121 h 1265951"/>
              <a:gd name="connsiteX1275" fmla="*/ 192028 w 577767"/>
              <a:gd name="connsiteY1275" fmla="*/ 578221 h 1265951"/>
              <a:gd name="connsiteX1276" fmla="*/ 190928 w 577767"/>
              <a:gd name="connsiteY1276" fmla="*/ 579451 h 1265951"/>
              <a:gd name="connsiteX1277" fmla="*/ 191122 w 577767"/>
              <a:gd name="connsiteY1277" fmla="*/ 580551 h 1265951"/>
              <a:gd name="connsiteX1278" fmla="*/ 191834 w 577767"/>
              <a:gd name="connsiteY1278" fmla="*/ 581198 h 1265951"/>
              <a:gd name="connsiteX1279" fmla="*/ 191834 w 577767"/>
              <a:gd name="connsiteY1279" fmla="*/ 582622 h 1265951"/>
              <a:gd name="connsiteX1280" fmla="*/ 192417 w 577767"/>
              <a:gd name="connsiteY1280" fmla="*/ 583723 h 1265951"/>
              <a:gd name="connsiteX1281" fmla="*/ 192417 w 577767"/>
              <a:gd name="connsiteY1281" fmla="*/ 584952 h 1265951"/>
              <a:gd name="connsiteX1282" fmla="*/ 191834 w 577767"/>
              <a:gd name="connsiteY1282" fmla="*/ 585599 h 1265951"/>
              <a:gd name="connsiteX1283" fmla="*/ 192028 w 577767"/>
              <a:gd name="connsiteY1283" fmla="*/ 588253 h 1265951"/>
              <a:gd name="connsiteX1284" fmla="*/ 191640 w 577767"/>
              <a:gd name="connsiteY1284" fmla="*/ 588706 h 1265951"/>
              <a:gd name="connsiteX1285" fmla="*/ 191640 w 577767"/>
              <a:gd name="connsiteY1285" fmla="*/ 590130 h 1265951"/>
              <a:gd name="connsiteX1286" fmla="*/ 189957 w 577767"/>
              <a:gd name="connsiteY1286" fmla="*/ 590453 h 1265951"/>
              <a:gd name="connsiteX1287" fmla="*/ 189245 w 577767"/>
              <a:gd name="connsiteY1287" fmla="*/ 591101 h 1265951"/>
              <a:gd name="connsiteX1288" fmla="*/ 189051 w 577767"/>
              <a:gd name="connsiteY1288" fmla="*/ 591748 h 1265951"/>
              <a:gd name="connsiteX1289" fmla="*/ 188145 w 577767"/>
              <a:gd name="connsiteY1289" fmla="*/ 592201 h 1265951"/>
              <a:gd name="connsiteX1290" fmla="*/ 187951 w 577767"/>
              <a:gd name="connsiteY1290" fmla="*/ 593301 h 1265951"/>
              <a:gd name="connsiteX1291" fmla="*/ 186851 w 577767"/>
              <a:gd name="connsiteY1291" fmla="*/ 593949 h 1265951"/>
              <a:gd name="connsiteX1292" fmla="*/ 185945 w 577767"/>
              <a:gd name="connsiteY1292" fmla="*/ 595372 h 1265951"/>
              <a:gd name="connsiteX1293" fmla="*/ 185556 w 577767"/>
              <a:gd name="connsiteY1293" fmla="*/ 596796 h 1265951"/>
              <a:gd name="connsiteX1294" fmla="*/ 184456 w 577767"/>
              <a:gd name="connsiteY1294" fmla="*/ 598026 h 1265951"/>
              <a:gd name="connsiteX1295" fmla="*/ 183938 w 577767"/>
              <a:gd name="connsiteY1295" fmla="*/ 599450 h 1265951"/>
              <a:gd name="connsiteX1296" fmla="*/ 184133 w 577767"/>
              <a:gd name="connsiteY1296" fmla="*/ 600680 h 1265951"/>
              <a:gd name="connsiteX1297" fmla="*/ 182838 w 577767"/>
              <a:gd name="connsiteY1297" fmla="*/ 603657 h 1265951"/>
              <a:gd name="connsiteX1298" fmla="*/ 182838 w 577767"/>
              <a:gd name="connsiteY1298" fmla="*/ 604757 h 1265951"/>
              <a:gd name="connsiteX1299" fmla="*/ 181544 w 577767"/>
              <a:gd name="connsiteY1299" fmla="*/ 605663 h 1265951"/>
              <a:gd name="connsiteX1300" fmla="*/ 180249 w 577767"/>
              <a:gd name="connsiteY1300" fmla="*/ 607734 h 1265951"/>
              <a:gd name="connsiteX1301" fmla="*/ 178566 w 577767"/>
              <a:gd name="connsiteY1301" fmla="*/ 608834 h 1265951"/>
              <a:gd name="connsiteX1302" fmla="*/ 178372 w 577767"/>
              <a:gd name="connsiteY1302" fmla="*/ 610064 h 1265951"/>
              <a:gd name="connsiteX1303" fmla="*/ 177466 w 577767"/>
              <a:gd name="connsiteY1303" fmla="*/ 610711 h 1265951"/>
              <a:gd name="connsiteX1304" fmla="*/ 177466 w 577767"/>
              <a:gd name="connsiteY1304" fmla="*/ 613235 h 1265951"/>
              <a:gd name="connsiteX1305" fmla="*/ 176948 w 577767"/>
              <a:gd name="connsiteY1305" fmla="*/ 614336 h 1265951"/>
              <a:gd name="connsiteX1306" fmla="*/ 173647 w 577767"/>
              <a:gd name="connsiteY1306" fmla="*/ 616083 h 1265951"/>
              <a:gd name="connsiteX1307" fmla="*/ 172159 w 577767"/>
              <a:gd name="connsiteY1307" fmla="*/ 617313 h 1265951"/>
              <a:gd name="connsiteX1308" fmla="*/ 171253 w 577767"/>
              <a:gd name="connsiteY1308" fmla="*/ 619967 h 1265951"/>
              <a:gd name="connsiteX1309" fmla="*/ 170735 w 577767"/>
              <a:gd name="connsiteY1309" fmla="*/ 619967 h 1265951"/>
              <a:gd name="connsiteX1310" fmla="*/ 168534 w 577767"/>
              <a:gd name="connsiteY1310" fmla="*/ 621973 h 1265951"/>
              <a:gd name="connsiteX1311" fmla="*/ 168923 w 577767"/>
              <a:gd name="connsiteY1311" fmla="*/ 622620 h 1265951"/>
              <a:gd name="connsiteX1312" fmla="*/ 168534 w 577767"/>
              <a:gd name="connsiteY1312" fmla="*/ 623397 h 1265951"/>
              <a:gd name="connsiteX1313" fmla="*/ 166140 w 577767"/>
              <a:gd name="connsiteY1313" fmla="*/ 625144 h 1265951"/>
              <a:gd name="connsiteX1314" fmla="*/ 166140 w 577767"/>
              <a:gd name="connsiteY1314" fmla="*/ 625468 h 1265951"/>
              <a:gd name="connsiteX1315" fmla="*/ 165234 w 577767"/>
              <a:gd name="connsiteY1315" fmla="*/ 625791 h 1265951"/>
              <a:gd name="connsiteX1316" fmla="*/ 164716 w 577767"/>
              <a:gd name="connsiteY1316" fmla="*/ 626762 h 1265951"/>
              <a:gd name="connsiteX1317" fmla="*/ 161739 w 577767"/>
              <a:gd name="connsiteY1317" fmla="*/ 628963 h 1265951"/>
              <a:gd name="connsiteX1318" fmla="*/ 159732 w 577767"/>
              <a:gd name="connsiteY1318" fmla="*/ 631163 h 1265951"/>
              <a:gd name="connsiteX1319" fmla="*/ 159344 w 577767"/>
              <a:gd name="connsiteY1319" fmla="*/ 632393 h 1265951"/>
              <a:gd name="connsiteX1320" fmla="*/ 157143 w 577767"/>
              <a:gd name="connsiteY1320" fmla="*/ 634270 h 1265951"/>
              <a:gd name="connsiteX1321" fmla="*/ 156432 w 577767"/>
              <a:gd name="connsiteY1321" fmla="*/ 636018 h 1265951"/>
              <a:gd name="connsiteX1322" fmla="*/ 156432 w 577767"/>
              <a:gd name="connsiteY1322" fmla="*/ 637247 h 1265951"/>
              <a:gd name="connsiteX1323" fmla="*/ 156626 w 577767"/>
              <a:gd name="connsiteY1323" fmla="*/ 637894 h 1265951"/>
              <a:gd name="connsiteX1324" fmla="*/ 157338 w 577767"/>
              <a:gd name="connsiteY1324" fmla="*/ 638347 h 1265951"/>
              <a:gd name="connsiteX1325" fmla="*/ 157338 w 577767"/>
              <a:gd name="connsiteY1325" fmla="*/ 639124 h 1265951"/>
              <a:gd name="connsiteX1326" fmla="*/ 159021 w 577767"/>
              <a:gd name="connsiteY1326" fmla="*/ 639901 h 1265951"/>
              <a:gd name="connsiteX1327" fmla="*/ 159538 w 577767"/>
              <a:gd name="connsiteY1327" fmla="*/ 641001 h 1265951"/>
              <a:gd name="connsiteX1328" fmla="*/ 161221 w 577767"/>
              <a:gd name="connsiteY1328" fmla="*/ 642231 h 1265951"/>
              <a:gd name="connsiteX1329" fmla="*/ 162321 w 577767"/>
              <a:gd name="connsiteY1329" fmla="*/ 642231 h 1265951"/>
              <a:gd name="connsiteX1330" fmla="*/ 163422 w 577767"/>
              <a:gd name="connsiteY1330" fmla="*/ 643978 h 1265951"/>
              <a:gd name="connsiteX1331" fmla="*/ 163227 w 577767"/>
              <a:gd name="connsiteY1331" fmla="*/ 644949 h 1265951"/>
              <a:gd name="connsiteX1332" fmla="*/ 162710 w 577767"/>
              <a:gd name="connsiteY1332" fmla="*/ 645078 h 1265951"/>
              <a:gd name="connsiteX1333" fmla="*/ 162710 w 577767"/>
              <a:gd name="connsiteY1333" fmla="*/ 645402 h 1265951"/>
              <a:gd name="connsiteX1334" fmla="*/ 161027 w 577767"/>
              <a:gd name="connsiteY1334" fmla="*/ 645078 h 1265951"/>
              <a:gd name="connsiteX1335" fmla="*/ 160833 w 577767"/>
              <a:gd name="connsiteY1335" fmla="*/ 645531 h 1265951"/>
              <a:gd name="connsiteX1336" fmla="*/ 160250 w 577767"/>
              <a:gd name="connsiteY1336" fmla="*/ 645531 h 1265951"/>
              <a:gd name="connsiteX1337" fmla="*/ 159732 w 577767"/>
              <a:gd name="connsiteY1337" fmla="*/ 641907 h 1265951"/>
              <a:gd name="connsiteX1338" fmla="*/ 156755 w 577767"/>
              <a:gd name="connsiteY1338" fmla="*/ 639577 h 1265951"/>
              <a:gd name="connsiteX1339" fmla="*/ 156238 w 577767"/>
              <a:gd name="connsiteY1339" fmla="*/ 638606 h 1265951"/>
              <a:gd name="connsiteX1340" fmla="*/ 156432 w 577767"/>
              <a:gd name="connsiteY1340" fmla="*/ 637959 h 1265951"/>
              <a:gd name="connsiteX1341" fmla="*/ 155525 w 577767"/>
              <a:gd name="connsiteY1341" fmla="*/ 636729 h 1265951"/>
              <a:gd name="connsiteX1342" fmla="*/ 154814 w 577767"/>
              <a:gd name="connsiteY1342" fmla="*/ 636859 h 1265951"/>
              <a:gd name="connsiteX1343" fmla="*/ 155202 w 577767"/>
              <a:gd name="connsiteY1343" fmla="*/ 637765 h 1265951"/>
              <a:gd name="connsiteX1344" fmla="*/ 154490 w 577767"/>
              <a:gd name="connsiteY1344" fmla="*/ 638218 h 1265951"/>
              <a:gd name="connsiteX1345" fmla="*/ 155072 w 577767"/>
              <a:gd name="connsiteY1345" fmla="*/ 640419 h 1265951"/>
              <a:gd name="connsiteX1346" fmla="*/ 154166 w 577767"/>
              <a:gd name="connsiteY1346" fmla="*/ 640548 h 1265951"/>
              <a:gd name="connsiteX1347" fmla="*/ 153972 w 577767"/>
              <a:gd name="connsiteY1347" fmla="*/ 639901 h 1265951"/>
              <a:gd name="connsiteX1348" fmla="*/ 153260 w 577767"/>
              <a:gd name="connsiteY1348" fmla="*/ 639577 h 1265951"/>
              <a:gd name="connsiteX1349" fmla="*/ 153649 w 577767"/>
              <a:gd name="connsiteY1349" fmla="*/ 638477 h 1265951"/>
              <a:gd name="connsiteX1350" fmla="*/ 154166 w 577767"/>
              <a:gd name="connsiteY1350" fmla="*/ 638153 h 1265951"/>
              <a:gd name="connsiteX1351" fmla="*/ 154166 w 577767"/>
              <a:gd name="connsiteY1351" fmla="*/ 637053 h 1265951"/>
              <a:gd name="connsiteX1352" fmla="*/ 155072 w 577767"/>
              <a:gd name="connsiteY1352" fmla="*/ 635500 h 1265951"/>
              <a:gd name="connsiteX1353" fmla="*/ 154878 w 577767"/>
              <a:gd name="connsiteY1353" fmla="*/ 634270 h 1265951"/>
              <a:gd name="connsiteX1354" fmla="*/ 150801 w 577767"/>
              <a:gd name="connsiteY1354" fmla="*/ 630969 h 1265951"/>
              <a:gd name="connsiteX1355" fmla="*/ 149895 w 577767"/>
              <a:gd name="connsiteY1355" fmla="*/ 629416 h 1265951"/>
              <a:gd name="connsiteX1356" fmla="*/ 149895 w 577767"/>
              <a:gd name="connsiteY1356" fmla="*/ 628639 h 1265951"/>
              <a:gd name="connsiteX1357" fmla="*/ 150606 w 577767"/>
              <a:gd name="connsiteY1357" fmla="*/ 628316 h 1265951"/>
              <a:gd name="connsiteX1358" fmla="*/ 150606 w 577767"/>
              <a:gd name="connsiteY1358" fmla="*/ 626892 h 1265951"/>
              <a:gd name="connsiteX1359" fmla="*/ 150089 w 577767"/>
              <a:gd name="connsiteY1359" fmla="*/ 626439 h 1265951"/>
              <a:gd name="connsiteX1360" fmla="*/ 150089 w 577767"/>
              <a:gd name="connsiteY1360" fmla="*/ 625338 h 1265951"/>
              <a:gd name="connsiteX1361" fmla="*/ 148406 w 577767"/>
              <a:gd name="connsiteY1361" fmla="*/ 623267 h 1265951"/>
              <a:gd name="connsiteX1362" fmla="*/ 146012 w 577767"/>
              <a:gd name="connsiteY1362" fmla="*/ 622944 h 1265951"/>
              <a:gd name="connsiteX1363" fmla="*/ 146400 w 577767"/>
              <a:gd name="connsiteY1363" fmla="*/ 621844 h 1265951"/>
              <a:gd name="connsiteX1364" fmla="*/ 145105 w 577767"/>
              <a:gd name="connsiteY1364" fmla="*/ 619837 h 1265951"/>
              <a:gd name="connsiteX1365" fmla="*/ 144393 w 577767"/>
              <a:gd name="connsiteY1365" fmla="*/ 619837 h 1265951"/>
              <a:gd name="connsiteX1366" fmla="*/ 142711 w 577767"/>
              <a:gd name="connsiteY1366" fmla="*/ 621067 h 1265951"/>
              <a:gd name="connsiteX1367" fmla="*/ 141416 w 577767"/>
              <a:gd name="connsiteY1367" fmla="*/ 621520 h 1265951"/>
              <a:gd name="connsiteX1368" fmla="*/ 141416 w 577767"/>
              <a:gd name="connsiteY1368" fmla="*/ 621973 h 1265951"/>
              <a:gd name="connsiteX1369" fmla="*/ 142322 w 577767"/>
              <a:gd name="connsiteY1369" fmla="*/ 622944 h 1265951"/>
              <a:gd name="connsiteX1370" fmla="*/ 142516 w 577767"/>
              <a:gd name="connsiteY1370" fmla="*/ 624950 h 1265951"/>
              <a:gd name="connsiteX1371" fmla="*/ 141222 w 577767"/>
              <a:gd name="connsiteY1371" fmla="*/ 625274 h 1265951"/>
              <a:gd name="connsiteX1372" fmla="*/ 139733 w 577767"/>
              <a:gd name="connsiteY1372" fmla="*/ 626503 h 1265951"/>
              <a:gd name="connsiteX1373" fmla="*/ 139216 w 577767"/>
              <a:gd name="connsiteY1373" fmla="*/ 629028 h 1265951"/>
              <a:gd name="connsiteX1374" fmla="*/ 136627 w 577767"/>
              <a:gd name="connsiteY1374" fmla="*/ 628251 h 1265951"/>
              <a:gd name="connsiteX1375" fmla="*/ 134814 w 577767"/>
              <a:gd name="connsiteY1375" fmla="*/ 624821 h 1265951"/>
              <a:gd name="connsiteX1376" fmla="*/ 133714 w 577767"/>
              <a:gd name="connsiteY1376" fmla="*/ 624368 h 1265951"/>
              <a:gd name="connsiteX1377" fmla="*/ 133002 w 577767"/>
              <a:gd name="connsiteY1377" fmla="*/ 623397 h 1265951"/>
              <a:gd name="connsiteX1378" fmla="*/ 132096 w 577767"/>
              <a:gd name="connsiteY1378" fmla="*/ 621390 h 1265951"/>
              <a:gd name="connsiteX1379" fmla="*/ 131902 w 577767"/>
              <a:gd name="connsiteY1379" fmla="*/ 618737 h 1265951"/>
              <a:gd name="connsiteX1380" fmla="*/ 131514 w 577767"/>
              <a:gd name="connsiteY1380" fmla="*/ 618413 h 1265951"/>
              <a:gd name="connsiteX1381" fmla="*/ 131708 w 577767"/>
              <a:gd name="connsiteY1381" fmla="*/ 617183 h 1265951"/>
              <a:gd name="connsiteX1382" fmla="*/ 130802 w 577767"/>
              <a:gd name="connsiteY1382" fmla="*/ 615954 h 1265951"/>
              <a:gd name="connsiteX1383" fmla="*/ 130608 w 577767"/>
              <a:gd name="connsiteY1383" fmla="*/ 614983 h 1265951"/>
              <a:gd name="connsiteX1384" fmla="*/ 130996 w 577767"/>
              <a:gd name="connsiteY1384" fmla="*/ 612459 h 1265951"/>
              <a:gd name="connsiteX1385" fmla="*/ 130608 w 577767"/>
              <a:gd name="connsiteY1385" fmla="*/ 608511 h 1265951"/>
              <a:gd name="connsiteX1386" fmla="*/ 130996 w 577767"/>
              <a:gd name="connsiteY1386" fmla="*/ 605534 h 1265951"/>
              <a:gd name="connsiteX1387" fmla="*/ 132291 w 577767"/>
              <a:gd name="connsiteY1387" fmla="*/ 601003 h 1265951"/>
              <a:gd name="connsiteX1388" fmla="*/ 132291 w 577767"/>
              <a:gd name="connsiteY1388" fmla="*/ 599450 h 1265951"/>
              <a:gd name="connsiteX1389" fmla="*/ 132679 w 577767"/>
              <a:gd name="connsiteY1389" fmla="*/ 598997 h 1265951"/>
              <a:gd name="connsiteX1390" fmla="*/ 132485 w 577767"/>
              <a:gd name="connsiteY1390" fmla="*/ 596473 h 1265951"/>
              <a:gd name="connsiteX1391" fmla="*/ 133585 w 577767"/>
              <a:gd name="connsiteY1391" fmla="*/ 594725 h 1265951"/>
              <a:gd name="connsiteX1392" fmla="*/ 133585 w 577767"/>
              <a:gd name="connsiteY1392" fmla="*/ 593625 h 1265951"/>
              <a:gd name="connsiteX1393" fmla="*/ 132096 w 577767"/>
              <a:gd name="connsiteY1393" fmla="*/ 592071 h 1265951"/>
              <a:gd name="connsiteX1394" fmla="*/ 130608 w 577767"/>
              <a:gd name="connsiteY1394" fmla="*/ 592395 h 1265951"/>
              <a:gd name="connsiteX1395" fmla="*/ 130608 w 577767"/>
              <a:gd name="connsiteY1395" fmla="*/ 593366 h 1265951"/>
              <a:gd name="connsiteX1396" fmla="*/ 129508 w 577767"/>
              <a:gd name="connsiteY1396" fmla="*/ 593237 h 1265951"/>
              <a:gd name="connsiteX1397" fmla="*/ 128990 w 577767"/>
              <a:gd name="connsiteY1397" fmla="*/ 591360 h 1265951"/>
              <a:gd name="connsiteX1398" fmla="*/ 127695 w 577767"/>
              <a:gd name="connsiteY1398" fmla="*/ 590389 h 1265951"/>
              <a:gd name="connsiteX1399" fmla="*/ 126595 w 577767"/>
              <a:gd name="connsiteY1399" fmla="*/ 588318 h 1265951"/>
              <a:gd name="connsiteX1400" fmla="*/ 126789 w 577767"/>
              <a:gd name="connsiteY1400" fmla="*/ 586765 h 1265951"/>
              <a:gd name="connsiteX1401" fmla="*/ 127890 w 577767"/>
              <a:gd name="connsiteY1401" fmla="*/ 585341 h 1265951"/>
              <a:gd name="connsiteX1402" fmla="*/ 130996 w 577767"/>
              <a:gd name="connsiteY1402" fmla="*/ 584111 h 1265951"/>
              <a:gd name="connsiteX1403" fmla="*/ 134297 w 577767"/>
              <a:gd name="connsiteY1403" fmla="*/ 584434 h 1265951"/>
              <a:gd name="connsiteX1404" fmla="*/ 134879 w 577767"/>
              <a:gd name="connsiteY1404" fmla="*/ 584887 h 1265951"/>
              <a:gd name="connsiteX1405" fmla="*/ 136886 w 577767"/>
              <a:gd name="connsiteY1405" fmla="*/ 584887 h 1265951"/>
              <a:gd name="connsiteX1406" fmla="*/ 138698 w 577767"/>
              <a:gd name="connsiteY1406" fmla="*/ 583464 h 1265951"/>
              <a:gd name="connsiteX1407" fmla="*/ 138698 w 577767"/>
              <a:gd name="connsiteY1407" fmla="*/ 582363 h 1265951"/>
              <a:gd name="connsiteX1408" fmla="*/ 139992 w 577767"/>
              <a:gd name="connsiteY1408" fmla="*/ 581716 h 1265951"/>
              <a:gd name="connsiteX1409" fmla="*/ 140898 w 577767"/>
              <a:gd name="connsiteY1409" fmla="*/ 579516 h 1265951"/>
              <a:gd name="connsiteX1410" fmla="*/ 140704 w 577767"/>
              <a:gd name="connsiteY1410" fmla="*/ 577315 h 1265951"/>
              <a:gd name="connsiteX1411" fmla="*/ 140122 w 577767"/>
              <a:gd name="connsiteY1411" fmla="*/ 576539 h 1265951"/>
              <a:gd name="connsiteX1412" fmla="*/ 139604 w 577767"/>
              <a:gd name="connsiteY1412" fmla="*/ 576539 h 1265951"/>
              <a:gd name="connsiteX1413" fmla="*/ 137727 w 577767"/>
              <a:gd name="connsiteY1413" fmla="*/ 575309 h 1265951"/>
              <a:gd name="connsiteX1414" fmla="*/ 138439 w 577767"/>
              <a:gd name="connsiteY1414" fmla="*/ 574985 h 1265951"/>
              <a:gd name="connsiteX1415" fmla="*/ 139733 w 577767"/>
              <a:gd name="connsiteY1415" fmla="*/ 575762 h 1265951"/>
              <a:gd name="connsiteX1416" fmla="*/ 141028 w 577767"/>
              <a:gd name="connsiteY1416" fmla="*/ 575438 h 1265951"/>
              <a:gd name="connsiteX1417" fmla="*/ 141416 w 577767"/>
              <a:gd name="connsiteY1417" fmla="*/ 572591 h 1265951"/>
              <a:gd name="connsiteX1418" fmla="*/ 141028 w 577767"/>
              <a:gd name="connsiteY1418" fmla="*/ 572138 h 1265951"/>
              <a:gd name="connsiteX1419" fmla="*/ 141222 w 577767"/>
              <a:gd name="connsiteY1419" fmla="*/ 571167 h 1265951"/>
              <a:gd name="connsiteX1420" fmla="*/ 142516 w 577767"/>
              <a:gd name="connsiteY1420" fmla="*/ 570196 h 1265951"/>
              <a:gd name="connsiteX1421" fmla="*/ 143811 w 577767"/>
              <a:gd name="connsiteY1421" fmla="*/ 568448 h 1265951"/>
              <a:gd name="connsiteX1422" fmla="*/ 143811 w 577767"/>
              <a:gd name="connsiteY1422" fmla="*/ 567348 h 1265951"/>
              <a:gd name="connsiteX1423" fmla="*/ 143099 w 577767"/>
              <a:gd name="connsiteY1423" fmla="*/ 566572 h 1265951"/>
              <a:gd name="connsiteX1424" fmla="*/ 142905 w 577767"/>
              <a:gd name="connsiteY1424" fmla="*/ 565018 h 1265951"/>
              <a:gd name="connsiteX1425" fmla="*/ 141999 w 577767"/>
              <a:gd name="connsiteY1425" fmla="*/ 564371 h 1265951"/>
              <a:gd name="connsiteX1426" fmla="*/ 141611 w 577767"/>
              <a:gd name="connsiteY1426" fmla="*/ 563271 h 1265951"/>
              <a:gd name="connsiteX1427" fmla="*/ 142516 w 577767"/>
              <a:gd name="connsiteY1427" fmla="*/ 563918 h 1265951"/>
              <a:gd name="connsiteX1428" fmla="*/ 143229 w 577767"/>
              <a:gd name="connsiteY1428" fmla="*/ 563918 h 1265951"/>
              <a:gd name="connsiteX1429" fmla="*/ 143940 w 577767"/>
              <a:gd name="connsiteY1429" fmla="*/ 563141 h 1265951"/>
              <a:gd name="connsiteX1430" fmla="*/ 144652 w 577767"/>
              <a:gd name="connsiteY1430" fmla="*/ 561717 h 1265951"/>
              <a:gd name="connsiteX1431" fmla="*/ 145041 w 577767"/>
              <a:gd name="connsiteY1431" fmla="*/ 556993 h 1265951"/>
              <a:gd name="connsiteX1432" fmla="*/ 145623 w 577767"/>
              <a:gd name="connsiteY1432" fmla="*/ 556539 h 1265951"/>
              <a:gd name="connsiteX1433" fmla="*/ 146141 w 577767"/>
              <a:gd name="connsiteY1433" fmla="*/ 554986 h 1265951"/>
              <a:gd name="connsiteX1434" fmla="*/ 146853 w 577767"/>
              <a:gd name="connsiteY1434" fmla="*/ 554533 h 1265951"/>
              <a:gd name="connsiteX1435" fmla="*/ 147047 w 577767"/>
              <a:gd name="connsiteY1435" fmla="*/ 553563 h 1265951"/>
              <a:gd name="connsiteX1436" fmla="*/ 147953 w 577767"/>
              <a:gd name="connsiteY1436" fmla="*/ 552592 h 1265951"/>
              <a:gd name="connsiteX1437" fmla="*/ 148665 w 577767"/>
              <a:gd name="connsiteY1437" fmla="*/ 550715 h 1265951"/>
              <a:gd name="connsiteX1438" fmla="*/ 150154 w 577767"/>
              <a:gd name="connsiteY1438" fmla="*/ 549291 h 1265951"/>
              <a:gd name="connsiteX1439" fmla="*/ 150542 w 577767"/>
              <a:gd name="connsiteY1439" fmla="*/ 547867 h 1265951"/>
              <a:gd name="connsiteX1440" fmla="*/ 149636 w 577767"/>
              <a:gd name="connsiteY1440" fmla="*/ 547867 h 1265951"/>
              <a:gd name="connsiteX1441" fmla="*/ 149118 w 577767"/>
              <a:gd name="connsiteY1441" fmla="*/ 549291 h 1265951"/>
              <a:gd name="connsiteX1442" fmla="*/ 147824 w 577767"/>
              <a:gd name="connsiteY1442" fmla="*/ 550715 h 1265951"/>
              <a:gd name="connsiteX1443" fmla="*/ 147435 w 577767"/>
              <a:gd name="connsiteY1443" fmla="*/ 552138 h 1265951"/>
              <a:gd name="connsiteX1444" fmla="*/ 146529 w 577767"/>
              <a:gd name="connsiteY1444" fmla="*/ 552592 h 1265951"/>
              <a:gd name="connsiteX1445" fmla="*/ 145947 w 577767"/>
              <a:gd name="connsiteY1445" fmla="*/ 552462 h 1265951"/>
              <a:gd name="connsiteX1446" fmla="*/ 146141 w 577767"/>
              <a:gd name="connsiteY1446" fmla="*/ 551491 h 1265951"/>
              <a:gd name="connsiteX1447" fmla="*/ 145041 w 577767"/>
              <a:gd name="connsiteY1447" fmla="*/ 545861 h 1265951"/>
              <a:gd name="connsiteX1448" fmla="*/ 144523 w 577767"/>
              <a:gd name="connsiteY1448" fmla="*/ 544890 h 1265951"/>
              <a:gd name="connsiteX1449" fmla="*/ 142516 w 577767"/>
              <a:gd name="connsiteY1449" fmla="*/ 543142 h 1265951"/>
              <a:gd name="connsiteX1450" fmla="*/ 142128 w 577767"/>
              <a:gd name="connsiteY1450" fmla="*/ 542042 h 1265951"/>
              <a:gd name="connsiteX1451" fmla="*/ 141416 w 577767"/>
              <a:gd name="connsiteY1451" fmla="*/ 541718 h 1265951"/>
              <a:gd name="connsiteX1452" fmla="*/ 141222 w 577767"/>
              <a:gd name="connsiteY1452" fmla="*/ 540489 h 1265951"/>
              <a:gd name="connsiteX1453" fmla="*/ 141934 w 577767"/>
              <a:gd name="connsiteY1453" fmla="*/ 539712 h 1265951"/>
              <a:gd name="connsiteX1454" fmla="*/ 141351 w 577767"/>
              <a:gd name="connsiteY1454" fmla="*/ 537511 h 1265951"/>
              <a:gd name="connsiteX1455" fmla="*/ 137857 w 577767"/>
              <a:gd name="connsiteY1455" fmla="*/ 534664 h 1265951"/>
              <a:gd name="connsiteX1456" fmla="*/ 136562 w 577767"/>
              <a:gd name="connsiteY1456" fmla="*/ 534534 h 1265951"/>
              <a:gd name="connsiteX1457" fmla="*/ 136562 w 577767"/>
              <a:gd name="connsiteY1457" fmla="*/ 533563 h 1265951"/>
              <a:gd name="connsiteX1458" fmla="*/ 137274 w 577767"/>
              <a:gd name="connsiteY1458" fmla="*/ 532916 h 1265951"/>
              <a:gd name="connsiteX1459" fmla="*/ 137986 w 577767"/>
              <a:gd name="connsiteY1459" fmla="*/ 531169 h 1265951"/>
              <a:gd name="connsiteX1460" fmla="*/ 137403 w 577767"/>
              <a:gd name="connsiteY1460" fmla="*/ 529421 h 1265951"/>
              <a:gd name="connsiteX1461" fmla="*/ 137015 w 577767"/>
              <a:gd name="connsiteY1461" fmla="*/ 529098 h 1265951"/>
              <a:gd name="connsiteX1462" fmla="*/ 136109 w 577767"/>
              <a:gd name="connsiteY1462" fmla="*/ 529227 h 1265951"/>
              <a:gd name="connsiteX1463" fmla="*/ 135591 w 577767"/>
              <a:gd name="connsiteY1463" fmla="*/ 531104 h 1265951"/>
              <a:gd name="connsiteX1464" fmla="*/ 135009 w 577767"/>
              <a:gd name="connsiteY1464" fmla="*/ 531234 h 1265951"/>
              <a:gd name="connsiteX1465" fmla="*/ 135397 w 577767"/>
              <a:gd name="connsiteY1465" fmla="*/ 532204 h 1265951"/>
              <a:gd name="connsiteX1466" fmla="*/ 134685 w 577767"/>
              <a:gd name="connsiteY1466" fmla="*/ 532657 h 1265951"/>
              <a:gd name="connsiteX1467" fmla="*/ 134491 w 577767"/>
              <a:gd name="connsiteY1467" fmla="*/ 533887 h 1265951"/>
              <a:gd name="connsiteX1468" fmla="*/ 135203 w 577767"/>
              <a:gd name="connsiteY1468" fmla="*/ 534211 h 1265951"/>
              <a:gd name="connsiteX1469" fmla="*/ 135203 w 577767"/>
              <a:gd name="connsiteY1469" fmla="*/ 534988 h 1265951"/>
              <a:gd name="connsiteX1470" fmla="*/ 135915 w 577767"/>
              <a:gd name="connsiteY1470" fmla="*/ 536411 h 1265951"/>
              <a:gd name="connsiteX1471" fmla="*/ 137921 w 577767"/>
              <a:gd name="connsiteY1471" fmla="*/ 537382 h 1265951"/>
              <a:gd name="connsiteX1472" fmla="*/ 137339 w 577767"/>
              <a:gd name="connsiteY1472" fmla="*/ 540683 h 1265951"/>
              <a:gd name="connsiteX1473" fmla="*/ 136821 w 577767"/>
              <a:gd name="connsiteY1473" fmla="*/ 541007 h 1265951"/>
              <a:gd name="connsiteX1474" fmla="*/ 136821 w 577767"/>
              <a:gd name="connsiteY1474" fmla="*/ 541460 h 1265951"/>
              <a:gd name="connsiteX1475" fmla="*/ 137209 w 577767"/>
              <a:gd name="connsiteY1475" fmla="*/ 541589 h 1265951"/>
              <a:gd name="connsiteX1476" fmla="*/ 137403 w 577767"/>
              <a:gd name="connsiteY1476" fmla="*/ 544437 h 1265951"/>
              <a:gd name="connsiteX1477" fmla="*/ 136497 w 577767"/>
              <a:gd name="connsiteY1477" fmla="*/ 545990 h 1265951"/>
              <a:gd name="connsiteX1478" fmla="*/ 135980 w 577767"/>
              <a:gd name="connsiteY1478" fmla="*/ 546314 h 1265951"/>
              <a:gd name="connsiteX1479" fmla="*/ 135785 w 577767"/>
              <a:gd name="connsiteY1479" fmla="*/ 547737 h 1265951"/>
              <a:gd name="connsiteX1480" fmla="*/ 134879 w 577767"/>
              <a:gd name="connsiteY1480" fmla="*/ 548384 h 1265951"/>
              <a:gd name="connsiteX1481" fmla="*/ 134879 w 577767"/>
              <a:gd name="connsiteY1481" fmla="*/ 549809 h 1265951"/>
              <a:gd name="connsiteX1482" fmla="*/ 133779 w 577767"/>
              <a:gd name="connsiteY1482" fmla="*/ 551232 h 1265951"/>
              <a:gd name="connsiteX1483" fmla="*/ 133585 w 577767"/>
              <a:gd name="connsiteY1483" fmla="*/ 552203 h 1265951"/>
              <a:gd name="connsiteX1484" fmla="*/ 133196 w 577767"/>
              <a:gd name="connsiteY1484" fmla="*/ 552656 h 1265951"/>
              <a:gd name="connsiteX1485" fmla="*/ 132291 w 577767"/>
              <a:gd name="connsiteY1485" fmla="*/ 552656 h 1265951"/>
              <a:gd name="connsiteX1486" fmla="*/ 131902 w 577767"/>
              <a:gd name="connsiteY1486" fmla="*/ 553433 h 1265951"/>
              <a:gd name="connsiteX1487" fmla="*/ 130608 w 577767"/>
              <a:gd name="connsiteY1487" fmla="*/ 553756 h 1265951"/>
              <a:gd name="connsiteX1488" fmla="*/ 129702 w 577767"/>
              <a:gd name="connsiteY1488" fmla="*/ 556734 h 1265951"/>
              <a:gd name="connsiteX1489" fmla="*/ 128795 w 577767"/>
              <a:gd name="connsiteY1489" fmla="*/ 556734 h 1265951"/>
              <a:gd name="connsiteX1490" fmla="*/ 128278 w 577767"/>
              <a:gd name="connsiteY1490" fmla="*/ 557187 h 1265951"/>
              <a:gd name="connsiteX1491" fmla="*/ 127890 w 577767"/>
              <a:gd name="connsiteY1491" fmla="*/ 558481 h 1265951"/>
              <a:gd name="connsiteX1492" fmla="*/ 128084 w 577767"/>
              <a:gd name="connsiteY1492" fmla="*/ 559128 h 1265951"/>
              <a:gd name="connsiteX1493" fmla="*/ 128795 w 577767"/>
              <a:gd name="connsiteY1493" fmla="*/ 559258 h 1265951"/>
              <a:gd name="connsiteX1494" fmla="*/ 129184 w 577767"/>
              <a:gd name="connsiteY1494" fmla="*/ 560229 h 1265951"/>
              <a:gd name="connsiteX1495" fmla="*/ 129896 w 577767"/>
              <a:gd name="connsiteY1495" fmla="*/ 560229 h 1265951"/>
              <a:gd name="connsiteX1496" fmla="*/ 129896 w 577767"/>
              <a:gd name="connsiteY1496" fmla="*/ 560682 h 1265951"/>
              <a:gd name="connsiteX1497" fmla="*/ 129184 w 577767"/>
              <a:gd name="connsiteY1497" fmla="*/ 561135 h 1265951"/>
              <a:gd name="connsiteX1498" fmla="*/ 129184 w 577767"/>
              <a:gd name="connsiteY1498" fmla="*/ 562365 h 1265951"/>
              <a:gd name="connsiteX1499" fmla="*/ 131061 w 577767"/>
              <a:gd name="connsiteY1499" fmla="*/ 563141 h 1265951"/>
              <a:gd name="connsiteX1500" fmla="*/ 131449 w 577767"/>
              <a:gd name="connsiteY1500" fmla="*/ 564694 h 1265951"/>
              <a:gd name="connsiteX1501" fmla="*/ 132355 w 577767"/>
              <a:gd name="connsiteY1501" fmla="*/ 565665 h 1265951"/>
              <a:gd name="connsiteX1502" fmla="*/ 132355 w 577767"/>
              <a:gd name="connsiteY1502" fmla="*/ 566442 h 1265951"/>
              <a:gd name="connsiteX1503" fmla="*/ 131255 w 577767"/>
              <a:gd name="connsiteY1503" fmla="*/ 567089 h 1265951"/>
              <a:gd name="connsiteX1504" fmla="*/ 130349 w 577767"/>
              <a:gd name="connsiteY1504" fmla="*/ 570520 h 1265951"/>
              <a:gd name="connsiteX1505" fmla="*/ 128342 w 577767"/>
              <a:gd name="connsiteY1505" fmla="*/ 572073 h 1265951"/>
              <a:gd name="connsiteX1506" fmla="*/ 127954 w 577767"/>
              <a:gd name="connsiteY1506" fmla="*/ 572849 h 1265951"/>
              <a:gd name="connsiteX1507" fmla="*/ 127048 w 577767"/>
              <a:gd name="connsiteY1507" fmla="*/ 572526 h 1265951"/>
              <a:gd name="connsiteX1508" fmla="*/ 126466 w 577767"/>
              <a:gd name="connsiteY1508" fmla="*/ 573173 h 1265951"/>
              <a:gd name="connsiteX1509" fmla="*/ 124459 w 577767"/>
              <a:gd name="connsiteY1509" fmla="*/ 573820 h 1265951"/>
              <a:gd name="connsiteX1510" fmla="*/ 122971 w 577767"/>
              <a:gd name="connsiteY1510" fmla="*/ 573820 h 1265951"/>
              <a:gd name="connsiteX1511" fmla="*/ 121158 w 577767"/>
              <a:gd name="connsiteY1511" fmla="*/ 573173 h 1265951"/>
              <a:gd name="connsiteX1512" fmla="*/ 119475 w 577767"/>
              <a:gd name="connsiteY1512" fmla="*/ 571426 h 1265951"/>
              <a:gd name="connsiteX1513" fmla="*/ 119087 w 577767"/>
              <a:gd name="connsiteY1513" fmla="*/ 570196 h 1265951"/>
              <a:gd name="connsiteX1514" fmla="*/ 118375 w 577767"/>
              <a:gd name="connsiteY1514" fmla="*/ 569872 h 1265951"/>
              <a:gd name="connsiteX1515" fmla="*/ 117469 w 577767"/>
              <a:gd name="connsiteY1515" fmla="*/ 570325 h 1265951"/>
              <a:gd name="connsiteX1516" fmla="*/ 115074 w 577767"/>
              <a:gd name="connsiteY1516" fmla="*/ 573302 h 1265951"/>
              <a:gd name="connsiteX1517" fmla="*/ 112098 w 577767"/>
              <a:gd name="connsiteY1517" fmla="*/ 575179 h 1265951"/>
              <a:gd name="connsiteX1518" fmla="*/ 108602 w 577767"/>
              <a:gd name="connsiteY1518" fmla="*/ 575309 h 1265951"/>
              <a:gd name="connsiteX1519" fmla="*/ 106402 w 577767"/>
              <a:gd name="connsiteY1519" fmla="*/ 574662 h 1265951"/>
              <a:gd name="connsiteX1520" fmla="*/ 105108 w 577767"/>
              <a:gd name="connsiteY1520" fmla="*/ 573885 h 1265951"/>
              <a:gd name="connsiteX1521" fmla="*/ 104590 w 577767"/>
              <a:gd name="connsiteY1521" fmla="*/ 573238 h 1265951"/>
              <a:gd name="connsiteX1522" fmla="*/ 104590 w 577767"/>
              <a:gd name="connsiteY1522" fmla="*/ 572591 h 1265951"/>
              <a:gd name="connsiteX1523" fmla="*/ 102001 w 577767"/>
              <a:gd name="connsiteY1523" fmla="*/ 569613 h 1265951"/>
              <a:gd name="connsiteX1524" fmla="*/ 101613 w 577767"/>
              <a:gd name="connsiteY1524" fmla="*/ 568513 h 1265951"/>
              <a:gd name="connsiteX1525" fmla="*/ 100900 w 577767"/>
              <a:gd name="connsiteY1525" fmla="*/ 567737 h 1265951"/>
              <a:gd name="connsiteX1526" fmla="*/ 99995 w 577767"/>
              <a:gd name="connsiteY1526" fmla="*/ 564889 h 1265951"/>
              <a:gd name="connsiteX1527" fmla="*/ 97794 w 577767"/>
              <a:gd name="connsiteY1527" fmla="*/ 561717 h 1265951"/>
              <a:gd name="connsiteX1528" fmla="*/ 92810 w 577767"/>
              <a:gd name="connsiteY1528" fmla="*/ 552592 h 1265951"/>
              <a:gd name="connsiteX1529" fmla="*/ 91904 w 577767"/>
              <a:gd name="connsiteY1529" fmla="*/ 551815 h 1265951"/>
              <a:gd name="connsiteX1530" fmla="*/ 90222 w 577767"/>
              <a:gd name="connsiteY1530" fmla="*/ 548061 h 1265951"/>
              <a:gd name="connsiteX1531" fmla="*/ 88021 w 577767"/>
              <a:gd name="connsiteY1531" fmla="*/ 545666 h 1265951"/>
              <a:gd name="connsiteX1532" fmla="*/ 85821 w 577767"/>
              <a:gd name="connsiteY1532" fmla="*/ 542236 h 1265951"/>
              <a:gd name="connsiteX1533" fmla="*/ 85108 w 577767"/>
              <a:gd name="connsiteY1533" fmla="*/ 541783 h 1265951"/>
              <a:gd name="connsiteX1534" fmla="*/ 84591 w 577767"/>
              <a:gd name="connsiteY1534" fmla="*/ 540553 h 1265951"/>
              <a:gd name="connsiteX1535" fmla="*/ 83102 w 577767"/>
              <a:gd name="connsiteY1535" fmla="*/ 538806 h 1265951"/>
              <a:gd name="connsiteX1536" fmla="*/ 81808 w 577767"/>
              <a:gd name="connsiteY1536" fmla="*/ 538029 h 1265951"/>
              <a:gd name="connsiteX1537" fmla="*/ 79801 w 577767"/>
              <a:gd name="connsiteY1537" fmla="*/ 534275 h 1265951"/>
              <a:gd name="connsiteX1538" fmla="*/ 78895 w 577767"/>
              <a:gd name="connsiteY1538" fmla="*/ 533305 h 1265951"/>
              <a:gd name="connsiteX1539" fmla="*/ 78183 w 577767"/>
              <a:gd name="connsiteY1539" fmla="*/ 531881 h 1265951"/>
              <a:gd name="connsiteX1540" fmla="*/ 78378 w 577767"/>
              <a:gd name="connsiteY1540" fmla="*/ 529486 h 1265951"/>
              <a:gd name="connsiteX1541" fmla="*/ 77471 w 577767"/>
              <a:gd name="connsiteY1541" fmla="*/ 529162 h 1265951"/>
              <a:gd name="connsiteX1542" fmla="*/ 76954 w 577767"/>
              <a:gd name="connsiteY1542" fmla="*/ 527868 h 1265951"/>
              <a:gd name="connsiteX1543" fmla="*/ 76436 w 577767"/>
              <a:gd name="connsiteY1543" fmla="*/ 527544 h 1265951"/>
              <a:gd name="connsiteX1544" fmla="*/ 74235 w 577767"/>
              <a:gd name="connsiteY1544" fmla="*/ 523920 h 1265951"/>
              <a:gd name="connsiteX1545" fmla="*/ 72941 w 577767"/>
              <a:gd name="connsiteY1545" fmla="*/ 520619 h 1265951"/>
              <a:gd name="connsiteX1546" fmla="*/ 72747 w 577767"/>
              <a:gd name="connsiteY1546" fmla="*/ 518742 h 1265951"/>
              <a:gd name="connsiteX1547" fmla="*/ 73135 w 577767"/>
              <a:gd name="connsiteY1547" fmla="*/ 517642 h 1265951"/>
              <a:gd name="connsiteX1548" fmla="*/ 72552 w 577767"/>
              <a:gd name="connsiteY1548" fmla="*/ 517318 h 1265951"/>
              <a:gd name="connsiteX1549" fmla="*/ 72164 w 577767"/>
              <a:gd name="connsiteY1549" fmla="*/ 516348 h 1265951"/>
              <a:gd name="connsiteX1550" fmla="*/ 71970 w 577767"/>
              <a:gd name="connsiteY1550" fmla="*/ 514277 h 1265951"/>
              <a:gd name="connsiteX1551" fmla="*/ 72488 w 577767"/>
              <a:gd name="connsiteY1551" fmla="*/ 513306 h 1265951"/>
              <a:gd name="connsiteX1552" fmla="*/ 74170 w 577767"/>
              <a:gd name="connsiteY1552" fmla="*/ 512011 h 1265951"/>
              <a:gd name="connsiteX1553" fmla="*/ 74365 w 577767"/>
              <a:gd name="connsiteY1553" fmla="*/ 508387 h 1265951"/>
              <a:gd name="connsiteX1554" fmla="*/ 73977 w 577767"/>
              <a:gd name="connsiteY1554" fmla="*/ 504309 h 1265951"/>
              <a:gd name="connsiteX1555" fmla="*/ 73588 w 577767"/>
              <a:gd name="connsiteY1555" fmla="*/ 504180 h 1265951"/>
              <a:gd name="connsiteX1556" fmla="*/ 73588 w 577767"/>
              <a:gd name="connsiteY1556" fmla="*/ 501656 h 1265951"/>
              <a:gd name="connsiteX1557" fmla="*/ 72488 w 577767"/>
              <a:gd name="connsiteY1557" fmla="*/ 499908 h 1265951"/>
              <a:gd name="connsiteX1558" fmla="*/ 72100 w 577767"/>
              <a:gd name="connsiteY1558" fmla="*/ 497384 h 1265951"/>
              <a:gd name="connsiteX1559" fmla="*/ 71388 w 577767"/>
              <a:gd name="connsiteY1559" fmla="*/ 496090 h 1265951"/>
              <a:gd name="connsiteX1560" fmla="*/ 71194 w 577767"/>
              <a:gd name="connsiteY1560" fmla="*/ 494860 h 1265951"/>
              <a:gd name="connsiteX1561" fmla="*/ 71194 w 577767"/>
              <a:gd name="connsiteY1561" fmla="*/ 492465 h 1265951"/>
              <a:gd name="connsiteX1562" fmla="*/ 71776 w 577767"/>
              <a:gd name="connsiteY1562" fmla="*/ 491171 h 1265951"/>
              <a:gd name="connsiteX1563" fmla="*/ 71970 w 577767"/>
              <a:gd name="connsiteY1563" fmla="*/ 488000 h 1265951"/>
              <a:gd name="connsiteX1564" fmla="*/ 73459 w 577767"/>
              <a:gd name="connsiteY1564" fmla="*/ 486446 h 1265951"/>
              <a:gd name="connsiteX1565" fmla="*/ 74559 w 577767"/>
              <a:gd name="connsiteY1565" fmla="*/ 485799 h 1265951"/>
              <a:gd name="connsiteX1566" fmla="*/ 76048 w 577767"/>
              <a:gd name="connsiteY1566" fmla="*/ 482628 h 1265951"/>
              <a:gd name="connsiteX1567" fmla="*/ 76630 w 577767"/>
              <a:gd name="connsiteY1567" fmla="*/ 482757 h 1265951"/>
              <a:gd name="connsiteX1568" fmla="*/ 76824 w 577767"/>
              <a:gd name="connsiteY1568" fmla="*/ 483534 h 1265951"/>
              <a:gd name="connsiteX1569" fmla="*/ 76242 w 577767"/>
              <a:gd name="connsiteY1569" fmla="*/ 484764 h 1265951"/>
              <a:gd name="connsiteX1570" fmla="*/ 76436 w 577767"/>
              <a:gd name="connsiteY1570" fmla="*/ 487158 h 1265951"/>
              <a:gd name="connsiteX1571" fmla="*/ 75724 w 577767"/>
              <a:gd name="connsiteY1571" fmla="*/ 489035 h 1265951"/>
              <a:gd name="connsiteX1572" fmla="*/ 76824 w 577767"/>
              <a:gd name="connsiteY1572" fmla="*/ 490135 h 1265951"/>
              <a:gd name="connsiteX1573" fmla="*/ 78636 w 577767"/>
              <a:gd name="connsiteY1573" fmla="*/ 490912 h 1265951"/>
              <a:gd name="connsiteX1574" fmla="*/ 79931 w 577767"/>
              <a:gd name="connsiteY1574" fmla="*/ 490912 h 1265951"/>
              <a:gd name="connsiteX1575" fmla="*/ 82325 w 577767"/>
              <a:gd name="connsiteY1575" fmla="*/ 488258 h 1265951"/>
              <a:gd name="connsiteX1576" fmla="*/ 82908 w 577767"/>
              <a:gd name="connsiteY1576" fmla="*/ 488258 h 1265951"/>
              <a:gd name="connsiteX1577" fmla="*/ 84397 w 577767"/>
              <a:gd name="connsiteY1577" fmla="*/ 487158 h 1265951"/>
              <a:gd name="connsiteX1578" fmla="*/ 84203 w 577767"/>
              <a:gd name="connsiteY1578" fmla="*/ 485864 h 1265951"/>
              <a:gd name="connsiteX1579" fmla="*/ 83490 w 577767"/>
              <a:gd name="connsiteY1579" fmla="*/ 485734 h 1265951"/>
              <a:gd name="connsiteX1580" fmla="*/ 83102 w 577767"/>
              <a:gd name="connsiteY1580" fmla="*/ 486382 h 1265951"/>
              <a:gd name="connsiteX1581" fmla="*/ 83296 w 577767"/>
              <a:gd name="connsiteY1581" fmla="*/ 486835 h 1265951"/>
              <a:gd name="connsiteX1582" fmla="*/ 81614 w 577767"/>
              <a:gd name="connsiteY1582" fmla="*/ 487935 h 1265951"/>
              <a:gd name="connsiteX1583" fmla="*/ 81031 w 577767"/>
              <a:gd name="connsiteY1583" fmla="*/ 487935 h 1265951"/>
              <a:gd name="connsiteX1584" fmla="*/ 80513 w 577767"/>
              <a:gd name="connsiteY1584" fmla="*/ 488582 h 1265951"/>
              <a:gd name="connsiteX1585" fmla="*/ 78831 w 577767"/>
              <a:gd name="connsiteY1585" fmla="*/ 488906 h 1265951"/>
              <a:gd name="connsiteX1586" fmla="*/ 77342 w 577767"/>
              <a:gd name="connsiteY1586" fmla="*/ 488582 h 1265951"/>
              <a:gd name="connsiteX1587" fmla="*/ 77342 w 577767"/>
              <a:gd name="connsiteY1587" fmla="*/ 486835 h 1265951"/>
              <a:gd name="connsiteX1588" fmla="*/ 77924 w 577767"/>
              <a:gd name="connsiteY1588" fmla="*/ 486187 h 1265951"/>
              <a:gd name="connsiteX1589" fmla="*/ 77924 w 577767"/>
              <a:gd name="connsiteY1589" fmla="*/ 483340 h 1265951"/>
              <a:gd name="connsiteX1590" fmla="*/ 77342 w 577767"/>
              <a:gd name="connsiteY1590" fmla="*/ 481786 h 1265951"/>
              <a:gd name="connsiteX1591" fmla="*/ 75853 w 577767"/>
              <a:gd name="connsiteY1591" fmla="*/ 480686 h 1265951"/>
              <a:gd name="connsiteX1592" fmla="*/ 76048 w 577767"/>
              <a:gd name="connsiteY1592" fmla="*/ 478615 h 1265951"/>
              <a:gd name="connsiteX1593" fmla="*/ 76954 w 577767"/>
              <a:gd name="connsiteY1593" fmla="*/ 476544 h 1265951"/>
              <a:gd name="connsiteX1594" fmla="*/ 78831 w 577767"/>
              <a:gd name="connsiteY1594" fmla="*/ 476220 h 1265951"/>
              <a:gd name="connsiteX1595" fmla="*/ 78831 w 577767"/>
              <a:gd name="connsiteY1595" fmla="*/ 475249 h 1265951"/>
              <a:gd name="connsiteX1596" fmla="*/ 79349 w 577767"/>
              <a:gd name="connsiteY1596" fmla="*/ 474279 h 1265951"/>
              <a:gd name="connsiteX1597" fmla="*/ 78636 w 577767"/>
              <a:gd name="connsiteY1597" fmla="*/ 474279 h 1265951"/>
              <a:gd name="connsiteX1598" fmla="*/ 78119 w 577767"/>
              <a:gd name="connsiteY1598" fmla="*/ 475379 h 1265951"/>
              <a:gd name="connsiteX1599" fmla="*/ 76112 w 577767"/>
              <a:gd name="connsiteY1599" fmla="*/ 475249 h 1265951"/>
              <a:gd name="connsiteX1600" fmla="*/ 75918 w 577767"/>
              <a:gd name="connsiteY1600" fmla="*/ 474796 h 1265951"/>
              <a:gd name="connsiteX1601" fmla="*/ 75206 w 577767"/>
              <a:gd name="connsiteY1601" fmla="*/ 474796 h 1265951"/>
              <a:gd name="connsiteX1602" fmla="*/ 75206 w 577767"/>
              <a:gd name="connsiteY1602" fmla="*/ 475767 h 1265951"/>
              <a:gd name="connsiteX1603" fmla="*/ 75595 w 577767"/>
              <a:gd name="connsiteY1603" fmla="*/ 476091 h 1265951"/>
              <a:gd name="connsiteX1604" fmla="*/ 75400 w 577767"/>
              <a:gd name="connsiteY1604" fmla="*/ 477515 h 1265951"/>
              <a:gd name="connsiteX1605" fmla="*/ 75789 w 577767"/>
              <a:gd name="connsiteY1605" fmla="*/ 477644 h 1265951"/>
              <a:gd name="connsiteX1606" fmla="*/ 75271 w 577767"/>
              <a:gd name="connsiteY1606" fmla="*/ 478615 h 1265951"/>
              <a:gd name="connsiteX1607" fmla="*/ 74559 w 577767"/>
              <a:gd name="connsiteY1607" fmla="*/ 478615 h 1265951"/>
              <a:gd name="connsiteX1608" fmla="*/ 73653 w 577767"/>
              <a:gd name="connsiteY1608" fmla="*/ 477515 h 1265951"/>
              <a:gd name="connsiteX1609" fmla="*/ 71841 w 577767"/>
              <a:gd name="connsiteY1609" fmla="*/ 477385 h 1265951"/>
              <a:gd name="connsiteX1610" fmla="*/ 71129 w 577767"/>
              <a:gd name="connsiteY1610" fmla="*/ 477838 h 1265951"/>
              <a:gd name="connsiteX1611" fmla="*/ 70611 w 577767"/>
              <a:gd name="connsiteY1611" fmla="*/ 479262 h 1265951"/>
              <a:gd name="connsiteX1612" fmla="*/ 69705 w 577767"/>
              <a:gd name="connsiteY1612" fmla="*/ 479262 h 1265951"/>
              <a:gd name="connsiteX1613" fmla="*/ 67310 w 577767"/>
              <a:gd name="connsiteY1613" fmla="*/ 477515 h 1265951"/>
              <a:gd name="connsiteX1614" fmla="*/ 67310 w 577767"/>
              <a:gd name="connsiteY1614" fmla="*/ 476414 h 1265951"/>
              <a:gd name="connsiteX1615" fmla="*/ 68022 w 577767"/>
              <a:gd name="connsiteY1615" fmla="*/ 474991 h 1265951"/>
              <a:gd name="connsiteX1616" fmla="*/ 68022 w 577767"/>
              <a:gd name="connsiteY1616" fmla="*/ 474214 h 1265951"/>
              <a:gd name="connsiteX1617" fmla="*/ 67116 w 577767"/>
              <a:gd name="connsiteY1617" fmla="*/ 473114 h 1265951"/>
              <a:gd name="connsiteX1618" fmla="*/ 66210 w 577767"/>
              <a:gd name="connsiteY1618" fmla="*/ 472984 h 1265951"/>
              <a:gd name="connsiteX1619" fmla="*/ 66016 w 577767"/>
              <a:gd name="connsiteY1619" fmla="*/ 473308 h 1265951"/>
              <a:gd name="connsiteX1620" fmla="*/ 66728 w 577767"/>
              <a:gd name="connsiteY1620" fmla="*/ 474279 h 1265951"/>
              <a:gd name="connsiteX1621" fmla="*/ 66728 w 577767"/>
              <a:gd name="connsiteY1621" fmla="*/ 475055 h 1265951"/>
              <a:gd name="connsiteX1622" fmla="*/ 66145 w 577767"/>
              <a:gd name="connsiteY1622" fmla="*/ 475379 h 1265951"/>
              <a:gd name="connsiteX1623" fmla="*/ 66145 w 577767"/>
              <a:gd name="connsiteY1623" fmla="*/ 477450 h 1265951"/>
              <a:gd name="connsiteX1624" fmla="*/ 68151 w 577767"/>
              <a:gd name="connsiteY1624" fmla="*/ 479327 h 1265951"/>
              <a:gd name="connsiteX1625" fmla="*/ 70740 w 577767"/>
              <a:gd name="connsiteY1625" fmla="*/ 480298 h 1265951"/>
              <a:gd name="connsiteX1626" fmla="*/ 72941 w 577767"/>
              <a:gd name="connsiteY1626" fmla="*/ 481851 h 1265951"/>
              <a:gd name="connsiteX1627" fmla="*/ 72747 w 577767"/>
              <a:gd name="connsiteY1627" fmla="*/ 484052 h 1265951"/>
              <a:gd name="connsiteX1628" fmla="*/ 70352 w 577767"/>
              <a:gd name="connsiteY1628" fmla="*/ 485799 h 1265951"/>
              <a:gd name="connsiteX1629" fmla="*/ 68669 w 577767"/>
              <a:gd name="connsiteY1629" fmla="*/ 486123 h 1265951"/>
              <a:gd name="connsiteX1630" fmla="*/ 67957 w 577767"/>
              <a:gd name="connsiteY1630" fmla="*/ 485152 h 1265951"/>
              <a:gd name="connsiteX1631" fmla="*/ 66857 w 577767"/>
              <a:gd name="connsiteY1631" fmla="*/ 484504 h 1265951"/>
              <a:gd name="connsiteX1632" fmla="*/ 65563 w 577767"/>
              <a:gd name="connsiteY1632" fmla="*/ 481981 h 1265951"/>
              <a:gd name="connsiteX1633" fmla="*/ 62974 w 577767"/>
              <a:gd name="connsiteY1633" fmla="*/ 479456 h 1265951"/>
              <a:gd name="connsiteX1634" fmla="*/ 61679 w 577767"/>
              <a:gd name="connsiteY1634" fmla="*/ 476803 h 1265951"/>
              <a:gd name="connsiteX1635" fmla="*/ 59673 w 577767"/>
              <a:gd name="connsiteY1635" fmla="*/ 474279 h 1265951"/>
              <a:gd name="connsiteX1636" fmla="*/ 58573 w 577767"/>
              <a:gd name="connsiteY1636" fmla="*/ 471625 h 1265951"/>
              <a:gd name="connsiteX1637" fmla="*/ 57084 w 577767"/>
              <a:gd name="connsiteY1637" fmla="*/ 469425 h 1265951"/>
              <a:gd name="connsiteX1638" fmla="*/ 55595 w 577767"/>
              <a:gd name="connsiteY1638" fmla="*/ 463923 h 1265951"/>
              <a:gd name="connsiteX1639" fmla="*/ 55078 w 577767"/>
              <a:gd name="connsiteY1639" fmla="*/ 463470 h 1265951"/>
              <a:gd name="connsiteX1640" fmla="*/ 54366 w 577767"/>
              <a:gd name="connsiteY1640" fmla="*/ 461593 h 1265951"/>
              <a:gd name="connsiteX1641" fmla="*/ 52877 w 577767"/>
              <a:gd name="connsiteY1641" fmla="*/ 460170 h 1265951"/>
              <a:gd name="connsiteX1642" fmla="*/ 50483 w 577767"/>
              <a:gd name="connsiteY1642" fmla="*/ 455445 h 1265951"/>
              <a:gd name="connsiteX1643" fmla="*/ 49382 w 577767"/>
              <a:gd name="connsiteY1643" fmla="*/ 454150 h 1265951"/>
              <a:gd name="connsiteX1644" fmla="*/ 48994 w 577767"/>
              <a:gd name="connsiteY1644" fmla="*/ 454150 h 1265951"/>
              <a:gd name="connsiteX1645" fmla="*/ 46211 w 577767"/>
              <a:gd name="connsiteY1645" fmla="*/ 450526 h 1265951"/>
              <a:gd name="connsiteX1646" fmla="*/ 45629 w 577767"/>
              <a:gd name="connsiteY1646" fmla="*/ 450397 h 1265951"/>
              <a:gd name="connsiteX1647" fmla="*/ 43946 w 577767"/>
              <a:gd name="connsiteY1647" fmla="*/ 447872 h 1265951"/>
              <a:gd name="connsiteX1648" fmla="*/ 43946 w 577767"/>
              <a:gd name="connsiteY1648" fmla="*/ 447225 h 1265951"/>
              <a:gd name="connsiteX1649" fmla="*/ 41745 w 577767"/>
              <a:gd name="connsiteY1649" fmla="*/ 444701 h 1265951"/>
              <a:gd name="connsiteX1650" fmla="*/ 41357 w 577767"/>
              <a:gd name="connsiteY1650" fmla="*/ 443730 h 1265951"/>
              <a:gd name="connsiteX1651" fmla="*/ 40968 w 577767"/>
              <a:gd name="connsiteY1651" fmla="*/ 443730 h 1265951"/>
              <a:gd name="connsiteX1652" fmla="*/ 41551 w 577767"/>
              <a:gd name="connsiteY1652" fmla="*/ 443277 h 1265951"/>
              <a:gd name="connsiteX1653" fmla="*/ 40968 w 577767"/>
              <a:gd name="connsiteY1653" fmla="*/ 443407 h 1265951"/>
              <a:gd name="connsiteX1654" fmla="*/ 40257 w 577767"/>
              <a:gd name="connsiteY1654" fmla="*/ 442759 h 1265951"/>
              <a:gd name="connsiteX1655" fmla="*/ 39350 w 577767"/>
              <a:gd name="connsiteY1655" fmla="*/ 440688 h 1265951"/>
              <a:gd name="connsiteX1656" fmla="*/ 36373 w 577767"/>
              <a:gd name="connsiteY1656" fmla="*/ 437387 h 1265951"/>
              <a:gd name="connsiteX1657" fmla="*/ 35985 w 577767"/>
              <a:gd name="connsiteY1657" fmla="*/ 436417 h 1265951"/>
              <a:gd name="connsiteX1658" fmla="*/ 34496 w 577767"/>
              <a:gd name="connsiteY1658" fmla="*/ 435122 h 1265951"/>
              <a:gd name="connsiteX1659" fmla="*/ 33590 w 577767"/>
              <a:gd name="connsiteY1659" fmla="*/ 433245 h 1265951"/>
              <a:gd name="connsiteX1660" fmla="*/ 31778 w 577767"/>
              <a:gd name="connsiteY1660" fmla="*/ 431368 h 1265951"/>
              <a:gd name="connsiteX1661" fmla="*/ 31066 w 577767"/>
              <a:gd name="connsiteY1661" fmla="*/ 429815 h 1265951"/>
              <a:gd name="connsiteX1662" fmla="*/ 28672 w 577767"/>
              <a:gd name="connsiteY1662" fmla="*/ 427938 h 1265951"/>
              <a:gd name="connsiteX1663" fmla="*/ 26859 w 577767"/>
              <a:gd name="connsiteY1663" fmla="*/ 425738 h 1265951"/>
              <a:gd name="connsiteX1664" fmla="*/ 25759 w 577767"/>
              <a:gd name="connsiteY1664" fmla="*/ 425285 h 1265951"/>
              <a:gd name="connsiteX1665" fmla="*/ 25177 w 577767"/>
              <a:gd name="connsiteY1665" fmla="*/ 423084 h 1265951"/>
              <a:gd name="connsiteX1666" fmla="*/ 23882 w 577767"/>
              <a:gd name="connsiteY1666" fmla="*/ 421660 h 1265951"/>
              <a:gd name="connsiteX1667" fmla="*/ 23494 w 577767"/>
              <a:gd name="connsiteY1667" fmla="*/ 420107 h 1265951"/>
              <a:gd name="connsiteX1668" fmla="*/ 22588 w 577767"/>
              <a:gd name="connsiteY1668" fmla="*/ 419654 h 1265951"/>
              <a:gd name="connsiteX1669" fmla="*/ 21099 w 577767"/>
              <a:gd name="connsiteY1669" fmla="*/ 417777 h 1265951"/>
              <a:gd name="connsiteX1670" fmla="*/ 19416 w 577767"/>
              <a:gd name="connsiteY1670" fmla="*/ 413182 h 1265951"/>
              <a:gd name="connsiteX1671" fmla="*/ 17410 w 577767"/>
              <a:gd name="connsiteY1671" fmla="*/ 411111 h 1265951"/>
              <a:gd name="connsiteX1672" fmla="*/ 16504 w 577767"/>
              <a:gd name="connsiteY1672" fmla="*/ 408716 h 1265951"/>
              <a:gd name="connsiteX1673" fmla="*/ 15598 w 577767"/>
              <a:gd name="connsiteY1673" fmla="*/ 407745 h 1265951"/>
              <a:gd name="connsiteX1674" fmla="*/ 15080 w 577767"/>
              <a:gd name="connsiteY1674" fmla="*/ 406450 h 1265951"/>
              <a:gd name="connsiteX1675" fmla="*/ 14174 w 577767"/>
              <a:gd name="connsiteY1675" fmla="*/ 405997 h 1265951"/>
              <a:gd name="connsiteX1676" fmla="*/ 13462 w 577767"/>
              <a:gd name="connsiteY1676" fmla="*/ 404703 h 1265951"/>
              <a:gd name="connsiteX1677" fmla="*/ 10873 w 577767"/>
              <a:gd name="connsiteY1677" fmla="*/ 402503 h 1265951"/>
              <a:gd name="connsiteX1678" fmla="*/ 10355 w 577767"/>
              <a:gd name="connsiteY1678" fmla="*/ 402503 h 1265951"/>
              <a:gd name="connsiteX1679" fmla="*/ 9837 w 577767"/>
              <a:gd name="connsiteY1679" fmla="*/ 403279 h 1265951"/>
              <a:gd name="connsiteX1680" fmla="*/ 7961 w 577767"/>
              <a:gd name="connsiteY1680" fmla="*/ 403279 h 1265951"/>
              <a:gd name="connsiteX1681" fmla="*/ 6666 w 577767"/>
              <a:gd name="connsiteY1681" fmla="*/ 402632 h 1265951"/>
              <a:gd name="connsiteX1682" fmla="*/ 6084 w 577767"/>
              <a:gd name="connsiteY1682" fmla="*/ 399914 h 1265951"/>
              <a:gd name="connsiteX1683" fmla="*/ 4595 w 577767"/>
              <a:gd name="connsiteY1683" fmla="*/ 397519 h 1265951"/>
              <a:gd name="connsiteX1684" fmla="*/ 3883 w 577767"/>
              <a:gd name="connsiteY1684" fmla="*/ 395319 h 1265951"/>
              <a:gd name="connsiteX1685" fmla="*/ 2589 w 577767"/>
              <a:gd name="connsiteY1685" fmla="*/ 394995 h 1265951"/>
              <a:gd name="connsiteX1686" fmla="*/ 1488 w 577767"/>
              <a:gd name="connsiteY1686" fmla="*/ 393894 h 1265951"/>
              <a:gd name="connsiteX1687" fmla="*/ 0 w 577767"/>
              <a:gd name="connsiteY1687" fmla="*/ 388652 h 1265951"/>
              <a:gd name="connsiteX1688" fmla="*/ 388 w 577767"/>
              <a:gd name="connsiteY1688" fmla="*/ 387358 h 1265951"/>
              <a:gd name="connsiteX1689" fmla="*/ 906 w 577767"/>
              <a:gd name="connsiteY1689" fmla="*/ 386905 h 1265951"/>
              <a:gd name="connsiteX1690" fmla="*/ 4207 w 577767"/>
              <a:gd name="connsiteY1690" fmla="*/ 385804 h 1265951"/>
              <a:gd name="connsiteX1691" fmla="*/ 6019 w 577767"/>
              <a:gd name="connsiteY1691" fmla="*/ 384057 h 1265951"/>
              <a:gd name="connsiteX1692" fmla="*/ 8025 w 577767"/>
              <a:gd name="connsiteY1692" fmla="*/ 383086 h 1265951"/>
              <a:gd name="connsiteX1693" fmla="*/ 8608 w 577767"/>
              <a:gd name="connsiteY1693" fmla="*/ 383410 h 1265951"/>
              <a:gd name="connsiteX1694" fmla="*/ 9514 w 577767"/>
              <a:gd name="connsiteY1694" fmla="*/ 382309 h 1265951"/>
              <a:gd name="connsiteX1695" fmla="*/ 10420 w 577767"/>
              <a:gd name="connsiteY1695" fmla="*/ 380109 h 1265951"/>
              <a:gd name="connsiteX1696" fmla="*/ 11132 w 577767"/>
              <a:gd name="connsiteY1696" fmla="*/ 379656 h 1265951"/>
              <a:gd name="connsiteX1697" fmla="*/ 11520 w 577767"/>
              <a:gd name="connsiteY1697" fmla="*/ 377779 h 1265951"/>
              <a:gd name="connsiteX1698" fmla="*/ 11909 w 577767"/>
              <a:gd name="connsiteY1698" fmla="*/ 377455 h 1265951"/>
              <a:gd name="connsiteX1699" fmla="*/ 12297 w 577767"/>
              <a:gd name="connsiteY1699" fmla="*/ 373184 h 1265951"/>
              <a:gd name="connsiteX1700" fmla="*/ 13980 w 577767"/>
              <a:gd name="connsiteY1700" fmla="*/ 369042 h 1265951"/>
              <a:gd name="connsiteX1701" fmla="*/ 13980 w 577767"/>
              <a:gd name="connsiteY1701" fmla="*/ 368071 h 1265951"/>
              <a:gd name="connsiteX1702" fmla="*/ 14498 w 577767"/>
              <a:gd name="connsiteY1702" fmla="*/ 368200 h 1265951"/>
              <a:gd name="connsiteX1703" fmla="*/ 15080 w 577767"/>
              <a:gd name="connsiteY1703" fmla="*/ 368977 h 1265951"/>
              <a:gd name="connsiteX1704" fmla="*/ 16374 w 577767"/>
              <a:gd name="connsiteY1704" fmla="*/ 368847 h 1265951"/>
              <a:gd name="connsiteX1705" fmla="*/ 16180 w 577767"/>
              <a:gd name="connsiteY1705" fmla="*/ 368200 h 1265951"/>
              <a:gd name="connsiteX1706" fmla="*/ 16569 w 577767"/>
              <a:gd name="connsiteY1706" fmla="*/ 367877 h 1265951"/>
              <a:gd name="connsiteX1707" fmla="*/ 16957 w 577767"/>
              <a:gd name="connsiteY1707" fmla="*/ 366129 h 1265951"/>
              <a:gd name="connsiteX1708" fmla="*/ 16569 w 577767"/>
              <a:gd name="connsiteY1708" fmla="*/ 363281 h 1265951"/>
              <a:gd name="connsiteX1709" fmla="*/ 18769 w 577767"/>
              <a:gd name="connsiteY1709" fmla="*/ 360757 h 1265951"/>
              <a:gd name="connsiteX1710" fmla="*/ 18963 w 577767"/>
              <a:gd name="connsiteY1710" fmla="*/ 357133 h 1265951"/>
              <a:gd name="connsiteX1711" fmla="*/ 20258 w 577767"/>
              <a:gd name="connsiteY1711" fmla="*/ 356356 h 1265951"/>
              <a:gd name="connsiteX1712" fmla="*/ 20258 w 577767"/>
              <a:gd name="connsiteY1712" fmla="*/ 355386 h 1265951"/>
              <a:gd name="connsiteX1713" fmla="*/ 19546 w 577767"/>
              <a:gd name="connsiteY1713" fmla="*/ 354932 h 1265951"/>
              <a:gd name="connsiteX1714" fmla="*/ 19352 w 577767"/>
              <a:gd name="connsiteY1714" fmla="*/ 353055 h 1265951"/>
              <a:gd name="connsiteX1715" fmla="*/ 18963 w 577767"/>
              <a:gd name="connsiteY1715" fmla="*/ 352926 h 1265951"/>
              <a:gd name="connsiteX1716" fmla="*/ 19352 w 577767"/>
              <a:gd name="connsiteY1716" fmla="*/ 348007 h 1265951"/>
              <a:gd name="connsiteX1717" fmla="*/ 19157 w 577767"/>
              <a:gd name="connsiteY1717" fmla="*/ 345483 h 1265951"/>
              <a:gd name="connsiteX1718" fmla="*/ 20258 w 577767"/>
              <a:gd name="connsiteY1718" fmla="*/ 344706 h 1265951"/>
              <a:gd name="connsiteX1719" fmla="*/ 20970 w 577767"/>
              <a:gd name="connsiteY1719" fmla="*/ 343283 h 1265951"/>
              <a:gd name="connsiteX1720" fmla="*/ 21876 w 577767"/>
              <a:gd name="connsiteY1720" fmla="*/ 340111 h 1265951"/>
              <a:gd name="connsiteX1721" fmla="*/ 22393 w 577767"/>
              <a:gd name="connsiteY1721" fmla="*/ 339787 h 1265951"/>
              <a:gd name="connsiteX1722" fmla="*/ 22588 w 577767"/>
              <a:gd name="connsiteY1722" fmla="*/ 338364 h 1265951"/>
              <a:gd name="connsiteX1723" fmla="*/ 22976 w 577767"/>
              <a:gd name="connsiteY1723" fmla="*/ 338234 h 1265951"/>
              <a:gd name="connsiteX1724" fmla="*/ 22782 w 577767"/>
              <a:gd name="connsiteY1724" fmla="*/ 336487 h 1265951"/>
              <a:gd name="connsiteX1725" fmla="*/ 23364 w 577767"/>
              <a:gd name="connsiteY1725" fmla="*/ 335710 h 1265951"/>
              <a:gd name="connsiteX1726" fmla="*/ 22976 w 577767"/>
              <a:gd name="connsiteY1726" fmla="*/ 334415 h 1265951"/>
              <a:gd name="connsiteX1727" fmla="*/ 23364 w 577767"/>
              <a:gd name="connsiteY1727" fmla="*/ 332539 h 1265951"/>
              <a:gd name="connsiteX1728" fmla="*/ 23364 w 577767"/>
              <a:gd name="connsiteY1728" fmla="*/ 326520 h 1265951"/>
              <a:gd name="connsiteX1729" fmla="*/ 22458 w 577767"/>
              <a:gd name="connsiteY1729" fmla="*/ 324643 h 1265951"/>
              <a:gd name="connsiteX1730" fmla="*/ 21552 w 577767"/>
              <a:gd name="connsiteY1730" fmla="*/ 321018 h 1265951"/>
              <a:gd name="connsiteX1731" fmla="*/ 21552 w 577767"/>
              <a:gd name="connsiteY1731" fmla="*/ 315323 h 1265951"/>
              <a:gd name="connsiteX1732" fmla="*/ 20452 w 577767"/>
              <a:gd name="connsiteY1732" fmla="*/ 310728 h 1265951"/>
              <a:gd name="connsiteX1733" fmla="*/ 21358 w 577767"/>
              <a:gd name="connsiteY1733" fmla="*/ 311181 h 1265951"/>
              <a:gd name="connsiteX1734" fmla="*/ 21941 w 577767"/>
              <a:gd name="connsiteY1734" fmla="*/ 312281 h 1265951"/>
              <a:gd name="connsiteX1735" fmla="*/ 23623 w 577767"/>
              <a:gd name="connsiteY1735" fmla="*/ 312928 h 1265951"/>
              <a:gd name="connsiteX1736" fmla="*/ 24335 w 577767"/>
              <a:gd name="connsiteY1736" fmla="*/ 312799 h 1265951"/>
              <a:gd name="connsiteX1737" fmla="*/ 24141 w 577767"/>
              <a:gd name="connsiteY1737" fmla="*/ 310728 h 1265951"/>
              <a:gd name="connsiteX1738" fmla="*/ 25629 w 577767"/>
              <a:gd name="connsiteY1738" fmla="*/ 308980 h 1265951"/>
              <a:gd name="connsiteX1739" fmla="*/ 25629 w 577767"/>
              <a:gd name="connsiteY1739" fmla="*/ 308203 h 1265951"/>
              <a:gd name="connsiteX1740" fmla="*/ 26342 w 577767"/>
              <a:gd name="connsiteY1740" fmla="*/ 307427 h 1265951"/>
              <a:gd name="connsiteX1741" fmla="*/ 25953 w 577767"/>
              <a:gd name="connsiteY1741" fmla="*/ 305356 h 1265951"/>
              <a:gd name="connsiteX1742" fmla="*/ 28154 w 577767"/>
              <a:gd name="connsiteY1742" fmla="*/ 303284 h 1265951"/>
              <a:gd name="connsiteX1743" fmla="*/ 29060 w 577767"/>
              <a:gd name="connsiteY1743" fmla="*/ 301990 h 1265951"/>
              <a:gd name="connsiteX1744" fmla="*/ 29060 w 577767"/>
              <a:gd name="connsiteY1744" fmla="*/ 301343 h 1265951"/>
              <a:gd name="connsiteX1745" fmla="*/ 30160 w 577767"/>
              <a:gd name="connsiteY1745" fmla="*/ 300696 h 1265951"/>
              <a:gd name="connsiteX1746" fmla="*/ 30160 w 577767"/>
              <a:gd name="connsiteY1746" fmla="*/ 299725 h 1265951"/>
              <a:gd name="connsiteX1747" fmla="*/ 31066 w 577767"/>
              <a:gd name="connsiteY1747" fmla="*/ 298948 h 1265951"/>
              <a:gd name="connsiteX1748" fmla="*/ 31649 w 577767"/>
              <a:gd name="connsiteY1748" fmla="*/ 297525 h 1265951"/>
              <a:gd name="connsiteX1749" fmla="*/ 33137 w 577767"/>
              <a:gd name="connsiteY1749" fmla="*/ 296877 h 1265951"/>
              <a:gd name="connsiteX1750" fmla="*/ 33849 w 577767"/>
              <a:gd name="connsiteY1750" fmla="*/ 295583 h 1265951"/>
              <a:gd name="connsiteX1751" fmla="*/ 34949 w 577767"/>
              <a:gd name="connsiteY1751" fmla="*/ 295453 h 1265951"/>
              <a:gd name="connsiteX1752" fmla="*/ 36244 w 577767"/>
              <a:gd name="connsiteY1752" fmla="*/ 294482 h 1265951"/>
              <a:gd name="connsiteX1753" fmla="*/ 36244 w 577767"/>
              <a:gd name="connsiteY1753" fmla="*/ 293512 h 1265951"/>
              <a:gd name="connsiteX1754" fmla="*/ 36956 w 577767"/>
              <a:gd name="connsiteY1754" fmla="*/ 292864 h 1265951"/>
              <a:gd name="connsiteX1755" fmla="*/ 37150 w 577767"/>
              <a:gd name="connsiteY1755" fmla="*/ 292088 h 1265951"/>
              <a:gd name="connsiteX1756" fmla="*/ 38833 w 577767"/>
              <a:gd name="connsiteY1756" fmla="*/ 290793 h 1265951"/>
              <a:gd name="connsiteX1757" fmla="*/ 39545 w 577767"/>
              <a:gd name="connsiteY1757" fmla="*/ 288399 h 1265951"/>
              <a:gd name="connsiteX1758" fmla="*/ 40839 w 577767"/>
              <a:gd name="connsiteY1758" fmla="*/ 286975 h 1265951"/>
              <a:gd name="connsiteX1759" fmla="*/ 40839 w 577767"/>
              <a:gd name="connsiteY1759" fmla="*/ 285874 h 1265951"/>
              <a:gd name="connsiteX1760" fmla="*/ 41421 w 577767"/>
              <a:gd name="connsiteY1760" fmla="*/ 285098 h 1265951"/>
              <a:gd name="connsiteX1761" fmla="*/ 41421 w 577767"/>
              <a:gd name="connsiteY1761" fmla="*/ 283221 h 1265951"/>
              <a:gd name="connsiteX1762" fmla="*/ 42328 w 577767"/>
              <a:gd name="connsiteY1762" fmla="*/ 281797 h 1265951"/>
              <a:gd name="connsiteX1763" fmla="*/ 42134 w 577767"/>
              <a:gd name="connsiteY1763" fmla="*/ 280697 h 1265951"/>
              <a:gd name="connsiteX1764" fmla="*/ 42846 w 577767"/>
              <a:gd name="connsiteY1764" fmla="*/ 280244 h 1265951"/>
              <a:gd name="connsiteX1765" fmla="*/ 42846 w 577767"/>
              <a:gd name="connsiteY1765" fmla="*/ 279144 h 1265951"/>
              <a:gd name="connsiteX1766" fmla="*/ 43363 w 577767"/>
              <a:gd name="connsiteY1766" fmla="*/ 278367 h 1265951"/>
              <a:gd name="connsiteX1767" fmla="*/ 43363 w 577767"/>
              <a:gd name="connsiteY1767" fmla="*/ 273578 h 1265951"/>
              <a:gd name="connsiteX1768" fmla="*/ 43946 w 577767"/>
              <a:gd name="connsiteY1768" fmla="*/ 273707 h 1265951"/>
              <a:gd name="connsiteX1769" fmla="*/ 44140 w 577767"/>
              <a:gd name="connsiteY1769" fmla="*/ 274354 h 1265951"/>
              <a:gd name="connsiteX1770" fmla="*/ 45822 w 577767"/>
              <a:gd name="connsiteY1770" fmla="*/ 274354 h 1265951"/>
              <a:gd name="connsiteX1771" fmla="*/ 45629 w 577767"/>
              <a:gd name="connsiteY1771" fmla="*/ 273901 h 1265951"/>
              <a:gd name="connsiteX1772" fmla="*/ 47117 w 577767"/>
              <a:gd name="connsiteY1772" fmla="*/ 272477 h 1265951"/>
              <a:gd name="connsiteX1773" fmla="*/ 48411 w 577767"/>
              <a:gd name="connsiteY1773" fmla="*/ 268659 h 1265951"/>
              <a:gd name="connsiteX1774" fmla="*/ 52101 w 577767"/>
              <a:gd name="connsiteY1774" fmla="*/ 266458 h 1265951"/>
              <a:gd name="connsiteX1775" fmla="*/ 54884 w 577767"/>
              <a:gd name="connsiteY1775" fmla="*/ 263610 h 1265951"/>
              <a:gd name="connsiteX1776" fmla="*/ 54884 w 577767"/>
              <a:gd name="connsiteY1776" fmla="*/ 263158 h 1265951"/>
              <a:gd name="connsiteX1777" fmla="*/ 57861 w 577767"/>
              <a:gd name="connsiteY1777" fmla="*/ 261733 h 1265951"/>
              <a:gd name="connsiteX1778" fmla="*/ 58443 w 577767"/>
              <a:gd name="connsiteY1778" fmla="*/ 260957 h 1265951"/>
              <a:gd name="connsiteX1779" fmla="*/ 59544 w 577767"/>
              <a:gd name="connsiteY1779" fmla="*/ 260633 h 1265951"/>
              <a:gd name="connsiteX1780" fmla="*/ 60644 w 577767"/>
              <a:gd name="connsiteY1780" fmla="*/ 258692 h 1265951"/>
              <a:gd name="connsiteX1781" fmla="*/ 62132 w 577767"/>
              <a:gd name="connsiteY1781" fmla="*/ 257591 h 1265951"/>
              <a:gd name="connsiteX1782" fmla="*/ 62327 w 577767"/>
              <a:gd name="connsiteY1782" fmla="*/ 256944 h 1265951"/>
              <a:gd name="connsiteX1783" fmla="*/ 62715 w 577767"/>
              <a:gd name="connsiteY1783" fmla="*/ 256944 h 1265951"/>
              <a:gd name="connsiteX1784" fmla="*/ 62715 w 577767"/>
              <a:gd name="connsiteY1784" fmla="*/ 255650 h 1265951"/>
              <a:gd name="connsiteX1785" fmla="*/ 64915 w 577767"/>
              <a:gd name="connsiteY1785" fmla="*/ 253902 h 1265951"/>
              <a:gd name="connsiteX1786" fmla="*/ 65110 w 577767"/>
              <a:gd name="connsiteY1786" fmla="*/ 253255 h 1265951"/>
              <a:gd name="connsiteX1787" fmla="*/ 66598 w 577767"/>
              <a:gd name="connsiteY1787" fmla="*/ 251831 h 1265951"/>
              <a:gd name="connsiteX1788" fmla="*/ 68087 w 577767"/>
              <a:gd name="connsiteY1788" fmla="*/ 249113 h 1265951"/>
              <a:gd name="connsiteX1789" fmla="*/ 68281 w 577767"/>
              <a:gd name="connsiteY1789" fmla="*/ 247495 h 1265951"/>
              <a:gd name="connsiteX1790" fmla="*/ 68799 w 577767"/>
              <a:gd name="connsiteY1790" fmla="*/ 246524 h 1265951"/>
              <a:gd name="connsiteX1791" fmla="*/ 69187 w 577767"/>
              <a:gd name="connsiteY1791" fmla="*/ 240311 h 1265951"/>
              <a:gd name="connsiteX1792" fmla="*/ 69576 w 577767"/>
              <a:gd name="connsiteY1792" fmla="*/ 239858 h 1265951"/>
              <a:gd name="connsiteX1793" fmla="*/ 69381 w 577767"/>
              <a:gd name="connsiteY1793" fmla="*/ 236492 h 1265951"/>
              <a:gd name="connsiteX1794" fmla="*/ 69899 w 577767"/>
              <a:gd name="connsiteY1794" fmla="*/ 235521 h 1265951"/>
              <a:gd name="connsiteX1795" fmla="*/ 69511 w 577767"/>
              <a:gd name="connsiteY1795" fmla="*/ 235521 h 1265951"/>
              <a:gd name="connsiteX1796" fmla="*/ 69511 w 577767"/>
              <a:gd name="connsiteY1796" fmla="*/ 234421 h 1265951"/>
              <a:gd name="connsiteX1797" fmla="*/ 68928 w 577767"/>
              <a:gd name="connsiteY1797" fmla="*/ 234292 h 1265951"/>
              <a:gd name="connsiteX1798" fmla="*/ 68928 w 577767"/>
              <a:gd name="connsiteY1798" fmla="*/ 233321 h 1265951"/>
              <a:gd name="connsiteX1799" fmla="*/ 68540 w 577767"/>
              <a:gd name="connsiteY1799" fmla="*/ 233191 h 1265951"/>
              <a:gd name="connsiteX1800" fmla="*/ 68022 w 577767"/>
              <a:gd name="connsiteY1800" fmla="*/ 230667 h 1265951"/>
              <a:gd name="connsiteX1801" fmla="*/ 67440 w 577767"/>
              <a:gd name="connsiteY1801" fmla="*/ 229696 h 1265951"/>
              <a:gd name="connsiteX1802" fmla="*/ 67051 w 577767"/>
              <a:gd name="connsiteY1802" fmla="*/ 224260 h 1265951"/>
              <a:gd name="connsiteX1803" fmla="*/ 68540 w 577767"/>
              <a:gd name="connsiteY1803" fmla="*/ 222189 h 1265951"/>
              <a:gd name="connsiteX1804" fmla="*/ 70029 w 577767"/>
              <a:gd name="connsiteY1804" fmla="*/ 217399 h 1265951"/>
              <a:gd name="connsiteX1805" fmla="*/ 70934 w 577767"/>
              <a:gd name="connsiteY1805" fmla="*/ 216105 h 1265951"/>
              <a:gd name="connsiteX1806" fmla="*/ 71323 w 577767"/>
              <a:gd name="connsiteY1806" fmla="*/ 214163 h 1265951"/>
              <a:gd name="connsiteX1807" fmla="*/ 72035 w 577767"/>
              <a:gd name="connsiteY1807" fmla="*/ 213063 h 1265951"/>
              <a:gd name="connsiteX1808" fmla="*/ 72035 w 577767"/>
              <a:gd name="connsiteY1808" fmla="*/ 212092 h 1265951"/>
              <a:gd name="connsiteX1809" fmla="*/ 73135 w 577767"/>
              <a:gd name="connsiteY1809" fmla="*/ 210021 h 1265951"/>
              <a:gd name="connsiteX1810" fmla="*/ 72941 w 577767"/>
              <a:gd name="connsiteY1810" fmla="*/ 209698 h 1265951"/>
              <a:gd name="connsiteX1811" fmla="*/ 73653 w 577767"/>
              <a:gd name="connsiteY1811" fmla="*/ 208727 h 1265951"/>
              <a:gd name="connsiteX1812" fmla="*/ 74559 w 577767"/>
              <a:gd name="connsiteY1812" fmla="*/ 205685 h 1265951"/>
              <a:gd name="connsiteX1813" fmla="*/ 76371 w 577767"/>
              <a:gd name="connsiteY1813" fmla="*/ 201866 h 1265951"/>
              <a:gd name="connsiteX1814" fmla="*/ 77666 w 577767"/>
              <a:gd name="connsiteY1814" fmla="*/ 195006 h 1265951"/>
              <a:gd name="connsiteX1815" fmla="*/ 78248 w 577767"/>
              <a:gd name="connsiteY1815" fmla="*/ 194229 h 1265951"/>
              <a:gd name="connsiteX1816" fmla="*/ 78248 w 577767"/>
              <a:gd name="connsiteY1816" fmla="*/ 191834 h 1265951"/>
              <a:gd name="connsiteX1817" fmla="*/ 78960 w 577767"/>
              <a:gd name="connsiteY1817" fmla="*/ 189763 h 1265951"/>
              <a:gd name="connsiteX1818" fmla="*/ 79349 w 577767"/>
              <a:gd name="connsiteY1818" fmla="*/ 189634 h 1265951"/>
              <a:gd name="connsiteX1819" fmla="*/ 79349 w 577767"/>
              <a:gd name="connsiteY1819" fmla="*/ 188340 h 1265951"/>
              <a:gd name="connsiteX1820" fmla="*/ 80254 w 577767"/>
              <a:gd name="connsiteY1820" fmla="*/ 186268 h 1265951"/>
              <a:gd name="connsiteX1821" fmla="*/ 81743 w 577767"/>
              <a:gd name="connsiteY1821" fmla="*/ 185621 h 1265951"/>
              <a:gd name="connsiteX1822" fmla="*/ 85044 w 577767"/>
              <a:gd name="connsiteY1822" fmla="*/ 181932 h 1265951"/>
              <a:gd name="connsiteX1823" fmla="*/ 85432 w 577767"/>
              <a:gd name="connsiteY1823" fmla="*/ 180508 h 1265951"/>
              <a:gd name="connsiteX1824" fmla="*/ 86533 w 577767"/>
              <a:gd name="connsiteY1824" fmla="*/ 179214 h 1265951"/>
              <a:gd name="connsiteX1825" fmla="*/ 87439 w 577767"/>
              <a:gd name="connsiteY1825" fmla="*/ 176949 h 1265951"/>
              <a:gd name="connsiteX1826" fmla="*/ 89833 w 577767"/>
              <a:gd name="connsiteY1826" fmla="*/ 174230 h 1265951"/>
              <a:gd name="connsiteX1827" fmla="*/ 89833 w 577767"/>
              <a:gd name="connsiteY1827" fmla="*/ 173777 h 1265951"/>
              <a:gd name="connsiteX1828" fmla="*/ 95529 w 577767"/>
              <a:gd name="connsiteY1828" fmla="*/ 170282 h 1265951"/>
              <a:gd name="connsiteX1829" fmla="*/ 96241 w 577767"/>
              <a:gd name="connsiteY1829" fmla="*/ 169505 h 1265951"/>
              <a:gd name="connsiteX1830" fmla="*/ 96953 w 577767"/>
              <a:gd name="connsiteY1830" fmla="*/ 169376 h 1265951"/>
              <a:gd name="connsiteX1831" fmla="*/ 97147 w 577767"/>
              <a:gd name="connsiteY1831" fmla="*/ 168923 h 1265951"/>
              <a:gd name="connsiteX1832" fmla="*/ 98247 w 577767"/>
              <a:gd name="connsiteY1832" fmla="*/ 168599 h 1265951"/>
              <a:gd name="connsiteX1833" fmla="*/ 100836 w 577767"/>
              <a:gd name="connsiteY1833" fmla="*/ 168599 h 1265951"/>
              <a:gd name="connsiteX1834" fmla="*/ 101742 w 577767"/>
              <a:gd name="connsiteY1834" fmla="*/ 169247 h 1265951"/>
              <a:gd name="connsiteX1835" fmla="*/ 98441 w 577767"/>
              <a:gd name="connsiteY1835" fmla="*/ 170994 h 1265951"/>
              <a:gd name="connsiteX1836" fmla="*/ 98635 w 577767"/>
              <a:gd name="connsiteY1836" fmla="*/ 171447 h 1265951"/>
              <a:gd name="connsiteX1837" fmla="*/ 99930 w 577767"/>
              <a:gd name="connsiteY1837" fmla="*/ 171318 h 1265951"/>
              <a:gd name="connsiteX1838" fmla="*/ 100642 w 577767"/>
              <a:gd name="connsiteY1838" fmla="*/ 173065 h 1265951"/>
              <a:gd name="connsiteX1839" fmla="*/ 105237 w 577767"/>
              <a:gd name="connsiteY1839" fmla="*/ 174813 h 1265951"/>
              <a:gd name="connsiteX1840" fmla="*/ 106920 w 577767"/>
              <a:gd name="connsiteY1840" fmla="*/ 174683 h 1265951"/>
              <a:gd name="connsiteX1841" fmla="*/ 108602 w 577767"/>
              <a:gd name="connsiteY1841" fmla="*/ 175136 h 1265951"/>
              <a:gd name="connsiteX1842" fmla="*/ 108797 w 577767"/>
              <a:gd name="connsiteY1842" fmla="*/ 175784 h 1265951"/>
              <a:gd name="connsiteX1843" fmla="*/ 109120 w 577767"/>
              <a:gd name="connsiteY1843" fmla="*/ 175784 h 1265951"/>
              <a:gd name="connsiteX1844" fmla="*/ 111903 w 577767"/>
              <a:gd name="connsiteY1844" fmla="*/ 177531 h 1265951"/>
              <a:gd name="connsiteX1845" fmla="*/ 113392 w 577767"/>
              <a:gd name="connsiteY1845" fmla="*/ 177984 h 1265951"/>
              <a:gd name="connsiteX1846" fmla="*/ 113586 w 577767"/>
              <a:gd name="connsiteY1846" fmla="*/ 178502 h 1265951"/>
              <a:gd name="connsiteX1847" fmla="*/ 114298 w 577767"/>
              <a:gd name="connsiteY1847" fmla="*/ 178825 h 1265951"/>
              <a:gd name="connsiteX1848" fmla="*/ 114104 w 577767"/>
              <a:gd name="connsiteY1848" fmla="*/ 179472 h 1265951"/>
              <a:gd name="connsiteX1849" fmla="*/ 115010 w 577767"/>
              <a:gd name="connsiteY1849" fmla="*/ 180896 h 1265951"/>
              <a:gd name="connsiteX1850" fmla="*/ 117016 w 577767"/>
              <a:gd name="connsiteY1850" fmla="*/ 180896 h 1265951"/>
              <a:gd name="connsiteX1851" fmla="*/ 117728 w 577767"/>
              <a:gd name="connsiteY1851" fmla="*/ 181350 h 1265951"/>
              <a:gd name="connsiteX1852" fmla="*/ 118311 w 577767"/>
              <a:gd name="connsiteY1852" fmla="*/ 182126 h 1265951"/>
              <a:gd name="connsiteX1853" fmla="*/ 117728 w 577767"/>
              <a:gd name="connsiteY1853" fmla="*/ 183421 h 1265951"/>
              <a:gd name="connsiteX1854" fmla="*/ 118117 w 577767"/>
              <a:gd name="connsiteY1854" fmla="*/ 183550 h 1265951"/>
              <a:gd name="connsiteX1855" fmla="*/ 118117 w 577767"/>
              <a:gd name="connsiteY1855" fmla="*/ 184197 h 1265951"/>
              <a:gd name="connsiteX1856" fmla="*/ 118828 w 577767"/>
              <a:gd name="connsiteY1856" fmla="*/ 184391 h 1265951"/>
              <a:gd name="connsiteX1857" fmla="*/ 119217 w 577767"/>
              <a:gd name="connsiteY1857" fmla="*/ 183421 h 1265951"/>
              <a:gd name="connsiteX1858" fmla="*/ 119023 w 577767"/>
              <a:gd name="connsiteY1858" fmla="*/ 181803 h 1265951"/>
              <a:gd name="connsiteX1859" fmla="*/ 119411 w 577767"/>
              <a:gd name="connsiteY1859" fmla="*/ 181350 h 1265951"/>
              <a:gd name="connsiteX1860" fmla="*/ 118505 w 577767"/>
              <a:gd name="connsiteY1860" fmla="*/ 180702 h 1265951"/>
              <a:gd name="connsiteX1861" fmla="*/ 117922 w 577767"/>
              <a:gd name="connsiteY1861" fmla="*/ 178502 h 1265951"/>
              <a:gd name="connsiteX1862" fmla="*/ 117405 w 577767"/>
              <a:gd name="connsiteY1862" fmla="*/ 177984 h 1265951"/>
              <a:gd name="connsiteX1863" fmla="*/ 117793 w 577767"/>
              <a:gd name="connsiteY1863" fmla="*/ 175266 h 1265951"/>
              <a:gd name="connsiteX1864" fmla="*/ 115592 w 577767"/>
              <a:gd name="connsiteY1864" fmla="*/ 174618 h 1265951"/>
              <a:gd name="connsiteX1865" fmla="*/ 115592 w 577767"/>
              <a:gd name="connsiteY1865" fmla="*/ 173518 h 1265951"/>
              <a:gd name="connsiteX1866" fmla="*/ 116175 w 577767"/>
              <a:gd name="connsiteY1866" fmla="*/ 173065 h 1265951"/>
              <a:gd name="connsiteX1867" fmla="*/ 117987 w 577767"/>
              <a:gd name="connsiteY1867" fmla="*/ 172741 h 1265951"/>
              <a:gd name="connsiteX1868" fmla="*/ 122388 w 577767"/>
              <a:gd name="connsiteY1868" fmla="*/ 174036 h 1265951"/>
              <a:gd name="connsiteX1869" fmla="*/ 122906 w 577767"/>
              <a:gd name="connsiteY1869" fmla="*/ 173389 h 1265951"/>
              <a:gd name="connsiteX1870" fmla="*/ 124783 w 577767"/>
              <a:gd name="connsiteY1870" fmla="*/ 172612 h 1265951"/>
              <a:gd name="connsiteX1871" fmla="*/ 125301 w 577767"/>
              <a:gd name="connsiteY1871" fmla="*/ 171641 h 1265951"/>
              <a:gd name="connsiteX1872" fmla="*/ 126012 w 577767"/>
              <a:gd name="connsiteY1872" fmla="*/ 171512 h 1265951"/>
              <a:gd name="connsiteX1873" fmla="*/ 126530 w 577767"/>
              <a:gd name="connsiteY1873" fmla="*/ 170088 h 1265951"/>
              <a:gd name="connsiteX1874" fmla="*/ 128731 w 577767"/>
              <a:gd name="connsiteY1874" fmla="*/ 167499 h 1265951"/>
              <a:gd name="connsiteX1875" fmla="*/ 128925 w 577767"/>
              <a:gd name="connsiteY1875" fmla="*/ 163357 h 1265951"/>
              <a:gd name="connsiteX1876" fmla="*/ 129313 w 577767"/>
              <a:gd name="connsiteY1876" fmla="*/ 162580 h 1265951"/>
              <a:gd name="connsiteX1877" fmla="*/ 129831 w 577767"/>
              <a:gd name="connsiteY1877" fmla="*/ 162580 h 1265951"/>
              <a:gd name="connsiteX1878" fmla="*/ 129831 w 577767"/>
              <a:gd name="connsiteY1878" fmla="*/ 163357 h 1265951"/>
              <a:gd name="connsiteX1879" fmla="*/ 130543 w 577767"/>
              <a:gd name="connsiteY1879" fmla="*/ 163681 h 1265951"/>
              <a:gd name="connsiteX1880" fmla="*/ 134426 w 577767"/>
              <a:gd name="connsiteY1880" fmla="*/ 163681 h 1265951"/>
              <a:gd name="connsiteX1881" fmla="*/ 135332 w 577767"/>
              <a:gd name="connsiteY1881" fmla="*/ 165622 h 1265951"/>
              <a:gd name="connsiteX1882" fmla="*/ 137145 w 577767"/>
              <a:gd name="connsiteY1882" fmla="*/ 167046 h 1265951"/>
              <a:gd name="connsiteX1883" fmla="*/ 138051 w 577767"/>
              <a:gd name="connsiteY1883" fmla="*/ 166852 h 1265951"/>
              <a:gd name="connsiteX1884" fmla="*/ 138051 w 577767"/>
              <a:gd name="connsiteY1884" fmla="*/ 165104 h 1265951"/>
              <a:gd name="connsiteX1885" fmla="*/ 135268 w 577767"/>
              <a:gd name="connsiteY1885" fmla="*/ 164328 h 1265951"/>
              <a:gd name="connsiteX1886" fmla="*/ 134167 w 577767"/>
              <a:gd name="connsiteY1886" fmla="*/ 162386 h 1265951"/>
              <a:gd name="connsiteX1887" fmla="*/ 130478 w 577767"/>
              <a:gd name="connsiteY1887" fmla="*/ 162063 h 1265951"/>
              <a:gd name="connsiteX1888" fmla="*/ 129766 w 577767"/>
              <a:gd name="connsiteY1888" fmla="*/ 161415 h 1265951"/>
              <a:gd name="connsiteX1889" fmla="*/ 129766 w 577767"/>
              <a:gd name="connsiteY1889" fmla="*/ 160768 h 1265951"/>
              <a:gd name="connsiteX1890" fmla="*/ 129248 w 577767"/>
              <a:gd name="connsiteY1890" fmla="*/ 160768 h 1265951"/>
              <a:gd name="connsiteX1891" fmla="*/ 129055 w 577767"/>
              <a:gd name="connsiteY1891" fmla="*/ 161221 h 1265951"/>
              <a:gd name="connsiteX1892" fmla="*/ 125365 w 577767"/>
              <a:gd name="connsiteY1892" fmla="*/ 162515 h 1265951"/>
              <a:gd name="connsiteX1893" fmla="*/ 124265 w 577767"/>
              <a:gd name="connsiteY1893" fmla="*/ 164781 h 1265951"/>
              <a:gd name="connsiteX1894" fmla="*/ 122065 w 577767"/>
              <a:gd name="connsiteY1894" fmla="*/ 167176 h 1265951"/>
              <a:gd name="connsiteX1895" fmla="*/ 117469 w 577767"/>
              <a:gd name="connsiteY1895" fmla="*/ 167176 h 1265951"/>
              <a:gd name="connsiteX1896" fmla="*/ 117081 w 577767"/>
              <a:gd name="connsiteY1896" fmla="*/ 166852 h 1265951"/>
              <a:gd name="connsiteX1897" fmla="*/ 117469 w 577767"/>
              <a:gd name="connsiteY1897" fmla="*/ 166399 h 1265951"/>
              <a:gd name="connsiteX1898" fmla="*/ 117275 w 577767"/>
              <a:gd name="connsiteY1898" fmla="*/ 165751 h 1265951"/>
              <a:gd name="connsiteX1899" fmla="*/ 115981 w 577767"/>
              <a:gd name="connsiteY1899" fmla="*/ 165428 h 1265951"/>
              <a:gd name="connsiteX1900" fmla="*/ 114686 w 577767"/>
              <a:gd name="connsiteY1900" fmla="*/ 165751 h 1265951"/>
              <a:gd name="connsiteX1901" fmla="*/ 114104 w 577767"/>
              <a:gd name="connsiteY1901" fmla="*/ 164781 h 1265951"/>
              <a:gd name="connsiteX1902" fmla="*/ 112615 w 577767"/>
              <a:gd name="connsiteY1902" fmla="*/ 164781 h 1265951"/>
              <a:gd name="connsiteX1903" fmla="*/ 112809 w 577767"/>
              <a:gd name="connsiteY1903" fmla="*/ 163163 h 1265951"/>
              <a:gd name="connsiteX1904" fmla="*/ 111515 w 577767"/>
              <a:gd name="connsiteY1904" fmla="*/ 162063 h 1265951"/>
              <a:gd name="connsiteX1905" fmla="*/ 111127 w 577767"/>
              <a:gd name="connsiteY1905" fmla="*/ 160768 h 1265951"/>
              <a:gd name="connsiteX1906" fmla="*/ 112227 w 577767"/>
              <a:gd name="connsiteY1906" fmla="*/ 155979 h 1265951"/>
              <a:gd name="connsiteX1907" fmla="*/ 113910 w 577767"/>
              <a:gd name="connsiteY1907" fmla="*/ 152613 h 1265951"/>
              <a:gd name="connsiteX1908" fmla="*/ 115916 w 577767"/>
              <a:gd name="connsiteY1908" fmla="*/ 150542 h 1265951"/>
              <a:gd name="connsiteX1909" fmla="*/ 116304 w 577767"/>
              <a:gd name="connsiteY1909" fmla="*/ 149571 h 1265951"/>
              <a:gd name="connsiteX1910" fmla="*/ 119411 w 577767"/>
              <a:gd name="connsiteY1910" fmla="*/ 147306 h 1265951"/>
              <a:gd name="connsiteX1911" fmla="*/ 122518 w 577767"/>
              <a:gd name="connsiteY1911" fmla="*/ 145688 h 1265951"/>
              <a:gd name="connsiteX1912" fmla="*/ 124394 w 577767"/>
              <a:gd name="connsiteY1912" fmla="*/ 145364 h 1265951"/>
              <a:gd name="connsiteX1913" fmla="*/ 126207 w 577767"/>
              <a:gd name="connsiteY1913" fmla="*/ 143940 h 1265951"/>
              <a:gd name="connsiteX1914" fmla="*/ 126919 w 577767"/>
              <a:gd name="connsiteY1914" fmla="*/ 143940 h 1265951"/>
              <a:gd name="connsiteX1915" fmla="*/ 127307 w 577767"/>
              <a:gd name="connsiteY1915" fmla="*/ 143293 h 1265951"/>
              <a:gd name="connsiteX1916" fmla="*/ 128213 w 577767"/>
              <a:gd name="connsiteY1916" fmla="*/ 143423 h 1265951"/>
              <a:gd name="connsiteX1917" fmla="*/ 131320 w 577767"/>
              <a:gd name="connsiteY1917" fmla="*/ 142452 h 1265951"/>
              <a:gd name="connsiteX1918" fmla="*/ 132226 w 577767"/>
              <a:gd name="connsiteY1918" fmla="*/ 141157 h 1265951"/>
              <a:gd name="connsiteX1919" fmla="*/ 134103 w 577767"/>
              <a:gd name="connsiteY1919" fmla="*/ 139863 h 1265951"/>
              <a:gd name="connsiteX1920" fmla="*/ 134814 w 577767"/>
              <a:gd name="connsiteY1920" fmla="*/ 138892 h 1265951"/>
              <a:gd name="connsiteX1921" fmla="*/ 137921 w 577767"/>
              <a:gd name="connsiteY1921" fmla="*/ 138569 h 1265951"/>
              <a:gd name="connsiteX1922" fmla="*/ 139733 w 577767"/>
              <a:gd name="connsiteY1922" fmla="*/ 137274 h 1265951"/>
              <a:gd name="connsiteX1923" fmla="*/ 144005 w 577767"/>
              <a:gd name="connsiteY1923" fmla="*/ 137274 h 1265951"/>
              <a:gd name="connsiteX1924" fmla="*/ 147500 w 577767"/>
              <a:gd name="connsiteY1924" fmla="*/ 139021 h 1265951"/>
              <a:gd name="connsiteX1925" fmla="*/ 149183 w 577767"/>
              <a:gd name="connsiteY1925" fmla="*/ 139151 h 1265951"/>
              <a:gd name="connsiteX1926" fmla="*/ 150283 w 577767"/>
              <a:gd name="connsiteY1926" fmla="*/ 140446 h 1265951"/>
              <a:gd name="connsiteX1927" fmla="*/ 150995 w 577767"/>
              <a:gd name="connsiteY1927" fmla="*/ 142711 h 1265951"/>
              <a:gd name="connsiteX1928" fmla="*/ 152807 w 577767"/>
              <a:gd name="connsiteY1928" fmla="*/ 144782 h 1265951"/>
              <a:gd name="connsiteX1929" fmla="*/ 153907 w 577767"/>
              <a:gd name="connsiteY1929" fmla="*/ 145235 h 1265951"/>
              <a:gd name="connsiteX1930" fmla="*/ 155914 w 577767"/>
              <a:gd name="connsiteY1930" fmla="*/ 145429 h 1265951"/>
              <a:gd name="connsiteX1931" fmla="*/ 156626 w 577767"/>
              <a:gd name="connsiteY1931" fmla="*/ 146206 h 1265951"/>
              <a:gd name="connsiteX1932" fmla="*/ 159215 w 577767"/>
              <a:gd name="connsiteY1932" fmla="*/ 146529 h 1265951"/>
              <a:gd name="connsiteX1933" fmla="*/ 160121 w 577767"/>
              <a:gd name="connsiteY1933" fmla="*/ 147500 h 1265951"/>
              <a:gd name="connsiteX1934" fmla="*/ 160315 w 577767"/>
              <a:gd name="connsiteY1934" fmla="*/ 149248 h 1265951"/>
              <a:gd name="connsiteX1935" fmla="*/ 160703 w 577767"/>
              <a:gd name="connsiteY1935" fmla="*/ 149248 h 1265951"/>
              <a:gd name="connsiteX1936" fmla="*/ 160897 w 577767"/>
              <a:gd name="connsiteY1936" fmla="*/ 149701 h 1265951"/>
              <a:gd name="connsiteX1937" fmla="*/ 163680 w 577767"/>
              <a:gd name="connsiteY1937" fmla="*/ 150801 h 1265951"/>
              <a:gd name="connsiteX1938" fmla="*/ 164392 w 577767"/>
              <a:gd name="connsiteY1938" fmla="*/ 151448 h 1265951"/>
              <a:gd name="connsiteX1939" fmla="*/ 165298 w 577767"/>
              <a:gd name="connsiteY1939" fmla="*/ 151448 h 1265951"/>
              <a:gd name="connsiteX1940" fmla="*/ 166399 w 577767"/>
              <a:gd name="connsiteY1940" fmla="*/ 152419 h 1265951"/>
              <a:gd name="connsiteX1941" fmla="*/ 170606 w 577767"/>
              <a:gd name="connsiteY1941" fmla="*/ 151966 h 1265951"/>
              <a:gd name="connsiteX1942" fmla="*/ 173583 w 577767"/>
              <a:gd name="connsiteY1942" fmla="*/ 152937 h 1265951"/>
              <a:gd name="connsiteX1943" fmla="*/ 175071 w 577767"/>
              <a:gd name="connsiteY1943" fmla="*/ 152807 h 1265951"/>
              <a:gd name="connsiteX1944" fmla="*/ 177272 w 577767"/>
              <a:gd name="connsiteY1944" fmla="*/ 151837 h 1265951"/>
              <a:gd name="connsiteX1945" fmla="*/ 178761 w 577767"/>
              <a:gd name="connsiteY1945" fmla="*/ 150089 h 1265951"/>
              <a:gd name="connsiteX1946" fmla="*/ 180573 w 577767"/>
              <a:gd name="connsiteY1946" fmla="*/ 149312 h 1265951"/>
              <a:gd name="connsiteX1947" fmla="*/ 183550 w 577767"/>
              <a:gd name="connsiteY1947" fmla="*/ 148665 h 1265951"/>
              <a:gd name="connsiteX1948" fmla="*/ 188145 w 577767"/>
              <a:gd name="connsiteY1948" fmla="*/ 146400 h 1265951"/>
              <a:gd name="connsiteX1949" fmla="*/ 189634 w 577767"/>
              <a:gd name="connsiteY1949" fmla="*/ 144782 h 1265951"/>
              <a:gd name="connsiteX1950" fmla="*/ 190346 w 577767"/>
              <a:gd name="connsiteY1950" fmla="*/ 142193 h 1265951"/>
              <a:gd name="connsiteX1951" fmla="*/ 193129 w 577767"/>
              <a:gd name="connsiteY1951" fmla="*/ 142387 h 1265951"/>
              <a:gd name="connsiteX1952" fmla="*/ 193323 w 577767"/>
              <a:gd name="connsiteY1952" fmla="*/ 142064 h 1265951"/>
              <a:gd name="connsiteX1953" fmla="*/ 194035 w 577767"/>
              <a:gd name="connsiteY1953" fmla="*/ 142064 h 1265951"/>
              <a:gd name="connsiteX1954" fmla="*/ 194229 w 577767"/>
              <a:gd name="connsiteY1954" fmla="*/ 141611 h 1265951"/>
              <a:gd name="connsiteX1955" fmla="*/ 194941 w 577767"/>
              <a:gd name="connsiteY1955" fmla="*/ 141611 h 1265951"/>
              <a:gd name="connsiteX1956" fmla="*/ 195653 w 577767"/>
              <a:gd name="connsiteY1956" fmla="*/ 142258 h 1265951"/>
              <a:gd name="connsiteX1957" fmla="*/ 197465 w 577767"/>
              <a:gd name="connsiteY1957" fmla="*/ 142452 h 1265951"/>
              <a:gd name="connsiteX1958" fmla="*/ 197659 w 577767"/>
              <a:gd name="connsiteY1958" fmla="*/ 142775 h 1265951"/>
              <a:gd name="connsiteX1959" fmla="*/ 201931 w 577767"/>
              <a:gd name="connsiteY1959" fmla="*/ 143099 h 1265951"/>
              <a:gd name="connsiteX1960" fmla="*/ 203613 w 577767"/>
              <a:gd name="connsiteY1960" fmla="*/ 142128 h 1265951"/>
              <a:gd name="connsiteX1961" fmla="*/ 205814 w 577767"/>
              <a:gd name="connsiteY1961" fmla="*/ 141481 h 1265951"/>
              <a:gd name="connsiteX1962" fmla="*/ 205102 w 577767"/>
              <a:gd name="connsiteY1962" fmla="*/ 141157 h 1265951"/>
              <a:gd name="connsiteX1963" fmla="*/ 202319 w 577767"/>
              <a:gd name="connsiteY1963" fmla="*/ 142258 h 1265951"/>
              <a:gd name="connsiteX1964" fmla="*/ 199536 w 577767"/>
              <a:gd name="connsiteY1964" fmla="*/ 142128 h 1265951"/>
              <a:gd name="connsiteX1965" fmla="*/ 198047 w 577767"/>
              <a:gd name="connsiteY1965" fmla="*/ 142452 h 1265951"/>
              <a:gd name="connsiteX1966" fmla="*/ 195070 w 577767"/>
              <a:gd name="connsiteY1966" fmla="*/ 139410 h 1265951"/>
              <a:gd name="connsiteX1967" fmla="*/ 192287 w 577767"/>
              <a:gd name="connsiteY1967" fmla="*/ 139086 h 1265951"/>
              <a:gd name="connsiteX1968" fmla="*/ 190993 w 577767"/>
              <a:gd name="connsiteY1968" fmla="*/ 139734 h 1265951"/>
              <a:gd name="connsiteX1969" fmla="*/ 190087 w 577767"/>
              <a:gd name="connsiteY1969" fmla="*/ 139604 h 1265951"/>
              <a:gd name="connsiteX1970" fmla="*/ 188080 w 577767"/>
              <a:gd name="connsiteY1970" fmla="*/ 137339 h 1265951"/>
              <a:gd name="connsiteX1971" fmla="*/ 186980 w 577767"/>
              <a:gd name="connsiteY1971" fmla="*/ 137986 h 1265951"/>
              <a:gd name="connsiteX1972" fmla="*/ 186398 w 577767"/>
              <a:gd name="connsiteY1972" fmla="*/ 139086 h 1265951"/>
              <a:gd name="connsiteX1973" fmla="*/ 185686 w 577767"/>
              <a:gd name="connsiteY1973" fmla="*/ 139216 h 1265951"/>
              <a:gd name="connsiteX1974" fmla="*/ 184585 w 577767"/>
              <a:gd name="connsiteY1974" fmla="*/ 140316 h 1265951"/>
              <a:gd name="connsiteX1975" fmla="*/ 183291 w 577767"/>
              <a:gd name="connsiteY1975" fmla="*/ 140640 h 1265951"/>
              <a:gd name="connsiteX1976" fmla="*/ 181997 w 577767"/>
              <a:gd name="connsiteY1976" fmla="*/ 139992 h 1265951"/>
              <a:gd name="connsiteX1977" fmla="*/ 181997 w 577767"/>
              <a:gd name="connsiteY1977" fmla="*/ 138892 h 1265951"/>
              <a:gd name="connsiteX1978" fmla="*/ 181479 w 577767"/>
              <a:gd name="connsiteY1978" fmla="*/ 138374 h 1265951"/>
              <a:gd name="connsiteX1979" fmla="*/ 181479 w 577767"/>
              <a:gd name="connsiteY1979" fmla="*/ 135980 h 1265951"/>
              <a:gd name="connsiteX1980" fmla="*/ 182579 w 577767"/>
              <a:gd name="connsiteY1980" fmla="*/ 134362 h 1265951"/>
              <a:gd name="connsiteX1981" fmla="*/ 185556 w 577767"/>
              <a:gd name="connsiteY1981" fmla="*/ 132614 h 1265951"/>
              <a:gd name="connsiteX1982" fmla="*/ 186268 w 577767"/>
              <a:gd name="connsiteY1982" fmla="*/ 131190 h 1265951"/>
              <a:gd name="connsiteX1983" fmla="*/ 187951 w 577767"/>
              <a:gd name="connsiteY1983" fmla="*/ 129766 h 1265951"/>
              <a:gd name="connsiteX1984" fmla="*/ 189634 w 577767"/>
              <a:gd name="connsiteY1984" fmla="*/ 127178 h 1265951"/>
              <a:gd name="connsiteX1985" fmla="*/ 191122 w 577767"/>
              <a:gd name="connsiteY1985" fmla="*/ 122194 h 1265951"/>
              <a:gd name="connsiteX1986" fmla="*/ 192935 w 577767"/>
              <a:gd name="connsiteY1986" fmla="*/ 120123 h 1265951"/>
              <a:gd name="connsiteX1987" fmla="*/ 194423 w 577767"/>
              <a:gd name="connsiteY1987" fmla="*/ 119994 h 1265951"/>
              <a:gd name="connsiteX1988" fmla="*/ 195135 w 577767"/>
              <a:gd name="connsiteY1988" fmla="*/ 120446 h 1265951"/>
              <a:gd name="connsiteX1989" fmla="*/ 195718 w 577767"/>
              <a:gd name="connsiteY1989" fmla="*/ 124265 h 1265951"/>
              <a:gd name="connsiteX1990" fmla="*/ 196624 w 577767"/>
              <a:gd name="connsiteY1990" fmla="*/ 125236 h 1265951"/>
              <a:gd name="connsiteX1991" fmla="*/ 197724 w 577767"/>
              <a:gd name="connsiteY1991" fmla="*/ 125689 h 1265951"/>
              <a:gd name="connsiteX1992" fmla="*/ 197336 w 577767"/>
              <a:gd name="connsiteY1992" fmla="*/ 127307 h 1265951"/>
              <a:gd name="connsiteX1993" fmla="*/ 197724 w 577767"/>
              <a:gd name="connsiteY1993" fmla="*/ 129055 h 1265951"/>
              <a:gd name="connsiteX1994" fmla="*/ 199925 w 577767"/>
              <a:gd name="connsiteY1994" fmla="*/ 129378 h 1265951"/>
              <a:gd name="connsiteX1995" fmla="*/ 204196 w 577767"/>
              <a:gd name="connsiteY1995" fmla="*/ 127631 h 1265951"/>
              <a:gd name="connsiteX1996" fmla="*/ 203096 w 577767"/>
              <a:gd name="connsiteY1996" fmla="*/ 127631 h 1265951"/>
              <a:gd name="connsiteX1997" fmla="*/ 199601 w 577767"/>
              <a:gd name="connsiteY1997" fmla="*/ 129055 h 1265951"/>
              <a:gd name="connsiteX1998" fmla="*/ 198695 w 577767"/>
              <a:gd name="connsiteY1998" fmla="*/ 129055 h 1265951"/>
              <a:gd name="connsiteX1999" fmla="*/ 197983 w 577767"/>
              <a:gd name="connsiteY1999" fmla="*/ 128407 h 1265951"/>
              <a:gd name="connsiteX2000" fmla="*/ 198565 w 577767"/>
              <a:gd name="connsiteY2000" fmla="*/ 125171 h 1265951"/>
              <a:gd name="connsiteX2001" fmla="*/ 197853 w 577767"/>
              <a:gd name="connsiteY2001" fmla="*/ 124071 h 1265951"/>
              <a:gd name="connsiteX2002" fmla="*/ 196559 w 577767"/>
              <a:gd name="connsiteY2002" fmla="*/ 123747 h 1265951"/>
              <a:gd name="connsiteX2003" fmla="*/ 196559 w 577767"/>
              <a:gd name="connsiteY2003" fmla="*/ 121353 h 1265951"/>
              <a:gd name="connsiteX2004" fmla="*/ 196171 w 577767"/>
              <a:gd name="connsiteY2004" fmla="*/ 121029 h 1265951"/>
              <a:gd name="connsiteX2005" fmla="*/ 196171 w 577767"/>
              <a:gd name="connsiteY2005" fmla="*/ 120253 h 1265951"/>
              <a:gd name="connsiteX2006" fmla="*/ 195070 w 577767"/>
              <a:gd name="connsiteY2006" fmla="*/ 119476 h 1265951"/>
              <a:gd name="connsiteX2007" fmla="*/ 195070 w 577767"/>
              <a:gd name="connsiteY2007" fmla="*/ 119476 h 1265951"/>
              <a:gd name="connsiteX2008" fmla="*/ 196429 w 577767"/>
              <a:gd name="connsiteY2008" fmla="*/ 109962 h 1265951"/>
              <a:gd name="connsiteX2009" fmla="*/ 201283 w 577767"/>
              <a:gd name="connsiteY2009" fmla="*/ 101289 h 1265951"/>
              <a:gd name="connsiteX2010" fmla="*/ 200442 w 577767"/>
              <a:gd name="connsiteY2010" fmla="*/ 80578 h 1265951"/>
              <a:gd name="connsiteX2011" fmla="*/ 206526 w 577767"/>
              <a:gd name="connsiteY2011" fmla="*/ 80708 h 1265951"/>
              <a:gd name="connsiteX2012" fmla="*/ 218888 w 577767"/>
              <a:gd name="connsiteY2012" fmla="*/ 87762 h 1265951"/>
              <a:gd name="connsiteX2013" fmla="*/ 227949 w 577767"/>
              <a:gd name="connsiteY2013" fmla="*/ 87439 h 1265951"/>
              <a:gd name="connsiteX2014" fmla="*/ 235327 w 577767"/>
              <a:gd name="connsiteY2014" fmla="*/ 69640 h 1265951"/>
              <a:gd name="connsiteX2015" fmla="*/ 249954 w 577767"/>
              <a:gd name="connsiteY2015" fmla="*/ 63880 h 1265951"/>
              <a:gd name="connsiteX2016" fmla="*/ 254743 w 577767"/>
              <a:gd name="connsiteY2016" fmla="*/ 51648 h 1265951"/>
              <a:gd name="connsiteX2017" fmla="*/ 266070 w 577767"/>
              <a:gd name="connsiteY2017" fmla="*/ 41487 h 1265951"/>
              <a:gd name="connsiteX2018" fmla="*/ 271247 w 577767"/>
              <a:gd name="connsiteY2018" fmla="*/ 30096 h 1265951"/>
              <a:gd name="connsiteX2019" fmla="*/ 287492 w 577767"/>
              <a:gd name="connsiteY2019" fmla="*/ 26406 h 1265951"/>
              <a:gd name="connsiteX2020" fmla="*/ 295777 w 577767"/>
              <a:gd name="connsiteY2020" fmla="*/ 21746 h 1265951"/>
              <a:gd name="connsiteX2021" fmla="*/ 311245 w 577767"/>
              <a:gd name="connsiteY2021" fmla="*/ 8414 h 1265951"/>
              <a:gd name="connsiteX2022" fmla="*/ 316099 w 577767"/>
              <a:gd name="connsiteY2022" fmla="*/ 0 h 1265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Lst>
            <a:rect l="l" t="t" r="r" b="b"/>
            <a:pathLst>
              <a:path w="577767" h="1265951">
                <a:moveTo>
                  <a:pt x="127177" y="594337"/>
                </a:moveTo>
                <a:lnTo>
                  <a:pt x="128278" y="594790"/>
                </a:lnTo>
                <a:lnTo>
                  <a:pt x="128278" y="595890"/>
                </a:lnTo>
                <a:lnTo>
                  <a:pt x="127177" y="595761"/>
                </a:lnTo>
                <a:lnTo>
                  <a:pt x="126077" y="596732"/>
                </a:lnTo>
                <a:lnTo>
                  <a:pt x="124394" y="597185"/>
                </a:lnTo>
                <a:lnTo>
                  <a:pt x="123683" y="599838"/>
                </a:lnTo>
                <a:lnTo>
                  <a:pt x="124200" y="601586"/>
                </a:lnTo>
                <a:lnTo>
                  <a:pt x="125301" y="602686"/>
                </a:lnTo>
                <a:lnTo>
                  <a:pt x="125301" y="604110"/>
                </a:lnTo>
                <a:lnTo>
                  <a:pt x="126983" y="604757"/>
                </a:lnTo>
                <a:lnTo>
                  <a:pt x="127177" y="605987"/>
                </a:lnTo>
                <a:lnTo>
                  <a:pt x="127890" y="606634"/>
                </a:lnTo>
                <a:lnTo>
                  <a:pt x="129184" y="611488"/>
                </a:lnTo>
                <a:lnTo>
                  <a:pt x="128990" y="615436"/>
                </a:lnTo>
                <a:lnTo>
                  <a:pt x="129572" y="616989"/>
                </a:lnTo>
                <a:lnTo>
                  <a:pt x="130478" y="617896"/>
                </a:lnTo>
                <a:lnTo>
                  <a:pt x="130284" y="620419"/>
                </a:lnTo>
                <a:lnTo>
                  <a:pt x="130867" y="623397"/>
                </a:lnTo>
                <a:lnTo>
                  <a:pt x="131384" y="624497"/>
                </a:lnTo>
                <a:lnTo>
                  <a:pt x="131384" y="624950"/>
                </a:lnTo>
                <a:lnTo>
                  <a:pt x="130673" y="625597"/>
                </a:lnTo>
                <a:lnTo>
                  <a:pt x="130673" y="627151"/>
                </a:lnTo>
                <a:lnTo>
                  <a:pt x="130284" y="627927"/>
                </a:lnTo>
                <a:lnTo>
                  <a:pt x="131967" y="628574"/>
                </a:lnTo>
                <a:lnTo>
                  <a:pt x="132679" y="629545"/>
                </a:lnTo>
                <a:lnTo>
                  <a:pt x="133585" y="629999"/>
                </a:lnTo>
                <a:lnTo>
                  <a:pt x="133779" y="631228"/>
                </a:lnTo>
                <a:lnTo>
                  <a:pt x="134879" y="630581"/>
                </a:lnTo>
                <a:lnTo>
                  <a:pt x="135980" y="631034"/>
                </a:lnTo>
                <a:lnTo>
                  <a:pt x="135980" y="632264"/>
                </a:lnTo>
                <a:lnTo>
                  <a:pt x="135462" y="632393"/>
                </a:lnTo>
                <a:lnTo>
                  <a:pt x="135268" y="633170"/>
                </a:lnTo>
                <a:lnTo>
                  <a:pt x="136756" y="633299"/>
                </a:lnTo>
                <a:lnTo>
                  <a:pt x="137857" y="635176"/>
                </a:lnTo>
                <a:lnTo>
                  <a:pt x="137274" y="636276"/>
                </a:lnTo>
                <a:lnTo>
                  <a:pt x="137468" y="637506"/>
                </a:lnTo>
                <a:lnTo>
                  <a:pt x="137857" y="637636"/>
                </a:lnTo>
                <a:lnTo>
                  <a:pt x="137468" y="639059"/>
                </a:lnTo>
                <a:lnTo>
                  <a:pt x="137662" y="640160"/>
                </a:lnTo>
                <a:lnTo>
                  <a:pt x="139475" y="643137"/>
                </a:lnTo>
                <a:lnTo>
                  <a:pt x="140769" y="643008"/>
                </a:lnTo>
                <a:lnTo>
                  <a:pt x="142064" y="643784"/>
                </a:lnTo>
                <a:lnTo>
                  <a:pt x="142258" y="645208"/>
                </a:lnTo>
                <a:lnTo>
                  <a:pt x="142840" y="645661"/>
                </a:lnTo>
                <a:lnTo>
                  <a:pt x="143034" y="646761"/>
                </a:lnTo>
                <a:lnTo>
                  <a:pt x="143034" y="650062"/>
                </a:lnTo>
                <a:lnTo>
                  <a:pt x="144134" y="651615"/>
                </a:lnTo>
                <a:lnTo>
                  <a:pt x="145429" y="652068"/>
                </a:lnTo>
                <a:lnTo>
                  <a:pt x="146141" y="653039"/>
                </a:lnTo>
                <a:lnTo>
                  <a:pt x="146659" y="653039"/>
                </a:lnTo>
                <a:lnTo>
                  <a:pt x="147953" y="652716"/>
                </a:lnTo>
                <a:lnTo>
                  <a:pt x="152937" y="649609"/>
                </a:lnTo>
                <a:lnTo>
                  <a:pt x="153519" y="650386"/>
                </a:lnTo>
                <a:lnTo>
                  <a:pt x="153713" y="651615"/>
                </a:lnTo>
                <a:lnTo>
                  <a:pt x="154231" y="651745"/>
                </a:lnTo>
                <a:lnTo>
                  <a:pt x="154037" y="649415"/>
                </a:lnTo>
                <a:lnTo>
                  <a:pt x="154620" y="649285"/>
                </a:lnTo>
                <a:lnTo>
                  <a:pt x="155525" y="649738"/>
                </a:lnTo>
                <a:lnTo>
                  <a:pt x="155720" y="650709"/>
                </a:lnTo>
                <a:lnTo>
                  <a:pt x="154425" y="654139"/>
                </a:lnTo>
                <a:lnTo>
                  <a:pt x="152225" y="654139"/>
                </a:lnTo>
                <a:lnTo>
                  <a:pt x="152031" y="654463"/>
                </a:lnTo>
                <a:lnTo>
                  <a:pt x="151513" y="654334"/>
                </a:lnTo>
                <a:lnTo>
                  <a:pt x="150606" y="654787"/>
                </a:lnTo>
                <a:lnTo>
                  <a:pt x="148018" y="655110"/>
                </a:lnTo>
                <a:lnTo>
                  <a:pt x="147500" y="655564"/>
                </a:lnTo>
                <a:lnTo>
                  <a:pt x="144393" y="655240"/>
                </a:lnTo>
                <a:lnTo>
                  <a:pt x="142711" y="654269"/>
                </a:lnTo>
                <a:lnTo>
                  <a:pt x="142322" y="653298"/>
                </a:lnTo>
                <a:lnTo>
                  <a:pt x="141028" y="651874"/>
                </a:lnTo>
                <a:lnTo>
                  <a:pt x="141028" y="651227"/>
                </a:lnTo>
                <a:lnTo>
                  <a:pt x="139928" y="650127"/>
                </a:lnTo>
                <a:lnTo>
                  <a:pt x="139021" y="647149"/>
                </a:lnTo>
                <a:lnTo>
                  <a:pt x="138310" y="646049"/>
                </a:lnTo>
                <a:lnTo>
                  <a:pt x="137403" y="645596"/>
                </a:lnTo>
                <a:lnTo>
                  <a:pt x="134814" y="641066"/>
                </a:lnTo>
                <a:lnTo>
                  <a:pt x="133909" y="640289"/>
                </a:lnTo>
                <a:lnTo>
                  <a:pt x="132420" y="637636"/>
                </a:lnTo>
                <a:lnTo>
                  <a:pt x="131126" y="636535"/>
                </a:lnTo>
                <a:lnTo>
                  <a:pt x="125948" y="627280"/>
                </a:lnTo>
                <a:lnTo>
                  <a:pt x="125559" y="625274"/>
                </a:lnTo>
                <a:lnTo>
                  <a:pt x="124654" y="624173"/>
                </a:lnTo>
                <a:lnTo>
                  <a:pt x="124265" y="622297"/>
                </a:lnTo>
                <a:lnTo>
                  <a:pt x="122582" y="619449"/>
                </a:lnTo>
                <a:lnTo>
                  <a:pt x="122194" y="616925"/>
                </a:lnTo>
                <a:lnTo>
                  <a:pt x="121288" y="615048"/>
                </a:lnTo>
                <a:lnTo>
                  <a:pt x="121094" y="612847"/>
                </a:lnTo>
                <a:lnTo>
                  <a:pt x="121611" y="612718"/>
                </a:lnTo>
                <a:lnTo>
                  <a:pt x="121611" y="610970"/>
                </a:lnTo>
                <a:lnTo>
                  <a:pt x="121094" y="610323"/>
                </a:lnTo>
                <a:lnTo>
                  <a:pt x="120900" y="607670"/>
                </a:lnTo>
                <a:lnTo>
                  <a:pt x="120188" y="605922"/>
                </a:lnTo>
                <a:lnTo>
                  <a:pt x="119993" y="599321"/>
                </a:lnTo>
                <a:lnTo>
                  <a:pt x="120900" y="598220"/>
                </a:lnTo>
                <a:lnTo>
                  <a:pt x="120900" y="597573"/>
                </a:lnTo>
                <a:lnTo>
                  <a:pt x="122388" y="596149"/>
                </a:lnTo>
                <a:lnTo>
                  <a:pt x="124783" y="595372"/>
                </a:lnTo>
                <a:lnTo>
                  <a:pt x="126272" y="594143"/>
                </a:lnTo>
                <a:lnTo>
                  <a:pt x="127177" y="594143"/>
                </a:lnTo>
                <a:close/>
                <a:moveTo>
                  <a:pt x="316099" y="0"/>
                </a:moveTo>
                <a:lnTo>
                  <a:pt x="318818" y="3171"/>
                </a:lnTo>
                <a:lnTo>
                  <a:pt x="326584" y="27766"/>
                </a:lnTo>
                <a:lnTo>
                  <a:pt x="330985" y="34173"/>
                </a:lnTo>
                <a:lnTo>
                  <a:pt x="345289" y="39156"/>
                </a:lnTo>
                <a:lnTo>
                  <a:pt x="348719" y="51065"/>
                </a:lnTo>
                <a:lnTo>
                  <a:pt x="359527" y="58961"/>
                </a:lnTo>
                <a:lnTo>
                  <a:pt x="362116" y="64398"/>
                </a:lnTo>
                <a:lnTo>
                  <a:pt x="376031" y="60385"/>
                </a:lnTo>
                <a:lnTo>
                  <a:pt x="382698" y="64721"/>
                </a:lnTo>
                <a:lnTo>
                  <a:pt x="379203" y="69058"/>
                </a:lnTo>
                <a:lnTo>
                  <a:pt x="380691" y="72876"/>
                </a:lnTo>
                <a:lnTo>
                  <a:pt x="379591" y="77083"/>
                </a:lnTo>
                <a:lnTo>
                  <a:pt x="383798" y="88021"/>
                </a:lnTo>
                <a:lnTo>
                  <a:pt x="357909" y="103749"/>
                </a:lnTo>
                <a:lnTo>
                  <a:pt x="355580" y="107243"/>
                </a:lnTo>
                <a:lnTo>
                  <a:pt x="355320" y="118634"/>
                </a:lnTo>
                <a:lnTo>
                  <a:pt x="347295" y="129831"/>
                </a:lnTo>
                <a:lnTo>
                  <a:pt x="356227" y="134944"/>
                </a:lnTo>
                <a:lnTo>
                  <a:pt x="358816" y="146659"/>
                </a:lnTo>
                <a:lnTo>
                  <a:pt x="363993" y="155008"/>
                </a:lnTo>
                <a:lnTo>
                  <a:pt x="358103" y="159150"/>
                </a:lnTo>
                <a:lnTo>
                  <a:pt x="354479" y="172288"/>
                </a:lnTo>
                <a:lnTo>
                  <a:pt x="346713" y="178178"/>
                </a:lnTo>
                <a:lnTo>
                  <a:pt x="348719" y="183744"/>
                </a:lnTo>
                <a:lnTo>
                  <a:pt x="355709" y="192223"/>
                </a:lnTo>
                <a:lnTo>
                  <a:pt x="356744" y="198760"/>
                </a:lnTo>
                <a:lnTo>
                  <a:pt x="354415" y="204843"/>
                </a:lnTo>
                <a:lnTo>
                  <a:pt x="356615" y="212157"/>
                </a:lnTo>
                <a:lnTo>
                  <a:pt x="366582" y="221089"/>
                </a:lnTo>
                <a:lnTo>
                  <a:pt x="377714" y="222707"/>
                </a:lnTo>
                <a:lnTo>
                  <a:pt x="400625" y="206720"/>
                </a:lnTo>
                <a:lnTo>
                  <a:pt x="406774" y="199536"/>
                </a:lnTo>
                <a:lnTo>
                  <a:pt x="410851" y="198565"/>
                </a:lnTo>
                <a:lnTo>
                  <a:pt x="423472" y="219471"/>
                </a:lnTo>
                <a:lnTo>
                  <a:pt x="442371" y="235263"/>
                </a:lnTo>
                <a:lnTo>
                  <a:pt x="434992" y="267235"/>
                </a:lnTo>
                <a:lnTo>
                  <a:pt x="426126" y="288269"/>
                </a:lnTo>
                <a:lnTo>
                  <a:pt x="429168" y="293188"/>
                </a:lnTo>
                <a:lnTo>
                  <a:pt x="447031" y="302573"/>
                </a:lnTo>
                <a:lnTo>
                  <a:pt x="450461" y="307168"/>
                </a:lnTo>
                <a:lnTo>
                  <a:pt x="450914" y="311439"/>
                </a:lnTo>
                <a:lnTo>
                  <a:pt x="448584" y="317135"/>
                </a:lnTo>
                <a:lnTo>
                  <a:pt x="442112" y="324255"/>
                </a:lnTo>
                <a:lnTo>
                  <a:pt x="445154" y="338364"/>
                </a:lnTo>
                <a:lnTo>
                  <a:pt x="448843" y="346907"/>
                </a:lnTo>
                <a:lnTo>
                  <a:pt x="474020" y="367359"/>
                </a:lnTo>
                <a:lnTo>
                  <a:pt x="479909" y="379268"/>
                </a:lnTo>
                <a:lnTo>
                  <a:pt x="489423" y="381145"/>
                </a:lnTo>
                <a:lnTo>
                  <a:pt x="491106" y="405350"/>
                </a:lnTo>
                <a:lnTo>
                  <a:pt x="493695" y="412469"/>
                </a:lnTo>
                <a:lnTo>
                  <a:pt x="492077" y="422372"/>
                </a:lnTo>
                <a:lnTo>
                  <a:pt x="492077" y="422372"/>
                </a:lnTo>
                <a:lnTo>
                  <a:pt x="487741" y="420107"/>
                </a:lnTo>
                <a:lnTo>
                  <a:pt x="479197" y="427550"/>
                </a:lnTo>
                <a:lnTo>
                  <a:pt x="462435" y="426773"/>
                </a:lnTo>
                <a:lnTo>
                  <a:pt x="451820" y="433893"/>
                </a:lnTo>
                <a:lnTo>
                  <a:pt x="445542" y="443989"/>
                </a:lnTo>
                <a:lnTo>
                  <a:pt x="449620" y="457063"/>
                </a:lnTo>
                <a:lnTo>
                  <a:pt x="449620" y="463858"/>
                </a:lnTo>
                <a:lnTo>
                  <a:pt x="428456" y="482304"/>
                </a:lnTo>
                <a:lnTo>
                  <a:pt x="430462" y="486899"/>
                </a:lnTo>
                <a:lnTo>
                  <a:pt x="439847" y="493824"/>
                </a:lnTo>
                <a:lnTo>
                  <a:pt x="442047" y="499196"/>
                </a:lnTo>
                <a:lnTo>
                  <a:pt x="442241" y="515118"/>
                </a:lnTo>
                <a:lnTo>
                  <a:pt x="440300" y="521396"/>
                </a:lnTo>
                <a:lnTo>
                  <a:pt x="443989" y="530522"/>
                </a:lnTo>
                <a:lnTo>
                  <a:pt x="442824" y="539971"/>
                </a:lnTo>
                <a:lnTo>
                  <a:pt x="440882" y="542948"/>
                </a:lnTo>
                <a:lnTo>
                  <a:pt x="434345" y="544372"/>
                </a:lnTo>
                <a:lnTo>
                  <a:pt x="426708" y="538871"/>
                </a:lnTo>
                <a:lnTo>
                  <a:pt x="416677" y="543919"/>
                </a:lnTo>
                <a:lnTo>
                  <a:pt x="410787" y="551491"/>
                </a:lnTo>
                <a:lnTo>
                  <a:pt x="395189" y="550391"/>
                </a:lnTo>
                <a:lnTo>
                  <a:pt x="393247" y="557769"/>
                </a:lnTo>
                <a:lnTo>
                  <a:pt x="373895" y="583529"/>
                </a:lnTo>
                <a:lnTo>
                  <a:pt x="371501" y="590001"/>
                </a:lnTo>
                <a:lnTo>
                  <a:pt x="361987" y="595178"/>
                </a:lnTo>
                <a:lnTo>
                  <a:pt x="360692" y="608058"/>
                </a:lnTo>
                <a:lnTo>
                  <a:pt x="362828" y="616342"/>
                </a:lnTo>
                <a:lnTo>
                  <a:pt x="371372" y="625597"/>
                </a:lnTo>
                <a:lnTo>
                  <a:pt x="388393" y="635500"/>
                </a:lnTo>
                <a:lnTo>
                  <a:pt x="391176" y="640030"/>
                </a:lnTo>
                <a:lnTo>
                  <a:pt x="391565" y="653816"/>
                </a:lnTo>
                <a:lnTo>
                  <a:pt x="394801" y="657893"/>
                </a:lnTo>
                <a:lnTo>
                  <a:pt x="401985" y="658994"/>
                </a:lnTo>
                <a:lnTo>
                  <a:pt x="417388" y="654787"/>
                </a:lnTo>
                <a:lnTo>
                  <a:pt x="425932" y="656534"/>
                </a:lnTo>
                <a:lnTo>
                  <a:pt x="427873" y="659641"/>
                </a:lnTo>
                <a:lnTo>
                  <a:pt x="428909" y="668119"/>
                </a:lnTo>
                <a:lnTo>
                  <a:pt x="431886" y="670320"/>
                </a:lnTo>
                <a:lnTo>
                  <a:pt x="428391" y="679251"/>
                </a:lnTo>
                <a:lnTo>
                  <a:pt x="432533" y="685529"/>
                </a:lnTo>
                <a:lnTo>
                  <a:pt x="444118" y="686630"/>
                </a:lnTo>
                <a:lnTo>
                  <a:pt x="448325" y="696791"/>
                </a:lnTo>
                <a:lnTo>
                  <a:pt x="452662" y="697438"/>
                </a:lnTo>
                <a:lnTo>
                  <a:pt x="468130" y="690254"/>
                </a:lnTo>
                <a:lnTo>
                  <a:pt x="467871" y="695885"/>
                </a:lnTo>
                <a:lnTo>
                  <a:pt x="469877" y="698538"/>
                </a:lnTo>
                <a:lnTo>
                  <a:pt x="480362" y="699768"/>
                </a:lnTo>
                <a:lnTo>
                  <a:pt x="484310" y="706046"/>
                </a:lnTo>
                <a:lnTo>
                  <a:pt x="485799" y="716531"/>
                </a:lnTo>
                <a:lnTo>
                  <a:pt x="508710" y="728569"/>
                </a:lnTo>
                <a:lnTo>
                  <a:pt x="511170" y="743261"/>
                </a:lnTo>
                <a:lnTo>
                  <a:pt x="521590" y="757759"/>
                </a:lnTo>
                <a:lnTo>
                  <a:pt x="532722" y="766237"/>
                </a:lnTo>
                <a:lnTo>
                  <a:pt x="531169" y="774262"/>
                </a:lnTo>
                <a:lnTo>
                  <a:pt x="527868" y="779246"/>
                </a:lnTo>
                <a:lnTo>
                  <a:pt x="511817" y="787013"/>
                </a:lnTo>
                <a:lnTo>
                  <a:pt x="503533" y="797756"/>
                </a:lnTo>
                <a:lnTo>
                  <a:pt x="503274" y="817949"/>
                </a:lnTo>
                <a:lnTo>
                  <a:pt x="490588" y="834583"/>
                </a:lnTo>
                <a:lnTo>
                  <a:pt x="494083" y="845909"/>
                </a:lnTo>
                <a:lnTo>
                  <a:pt x="493371" y="850763"/>
                </a:lnTo>
                <a:lnTo>
                  <a:pt x="496413" y="852122"/>
                </a:lnTo>
                <a:lnTo>
                  <a:pt x="499908" y="858789"/>
                </a:lnTo>
                <a:lnTo>
                  <a:pt x="504439" y="858335"/>
                </a:lnTo>
                <a:lnTo>
                  <a:pt x="510911" y="864549"/>
                </a:lnTo>
                <a:lnTo>
                  <a:pt x="516736" y="862996"/>
                </a:lnTo>
                <a:lnTo>
                  <a:pt x="522108" y="858012"/>
                </a:lnTo>
                <a:lnTo>
                  <a:pt x="528256" y="857688"/>
                </a:lnTo>
                <a:lnTo>
                  <a:pt x="529162" y="863449"/>
                </a:lnTo>
                <a:lnTo>
                  <a:pt x="533240" y="869338"/>
                </a:lnTo>
                <a:lnTo>
                  <a:pt x="532010" y="878464"/>
                </a:lnTo>
                <a:lnTo>
                  <a:pt x="535699" y="882671"/>
                </a:lnTo>
                <a:lnTo>
                  <a:pt x="538029" y="894321"/>
                </a:lnTo>
                <a:lnTo>
                  <a:pt x="547608" y="896456"/>
                </a:lnTo>
                <a:lnTo>
                  <a:pt x="551297" y="908041"/>
                </a:lnTo>
                <a:lnTo>
                  <a:pt x="564306" y="922410"/>
                </a:lnTo>
                <a:lnTo>
                  <a:pt x="577768" y="941891"/>
                </a:lnTo>
                <a:lnTo>
                  <a:pt x="577768" y="941891"/>
                </a:lnTo>
                <a:lnTo>
                  <a:pt x="573496" y="948881"/>
                </a:lnTo>
                <a:lnTo>
                  <a:pt x="570519" y="959883"/>
                </a:lnTo>
                <a:lnTo>
                  <a:pt x="565989" y="962666"/>
                </a:lnTo>
                <a:lnTo>
                  <a:pt x="555698" y="963314"/>
                </a:lnTo>
                <a:lnTo>
                  <a:pt x="550974" y="977682"/>
                </a:lnTo>
                <a:lnTo>
                  <a:pt x="549420" y="991597"/>
                </a:lnTo>
                <a:lnTo>
                  <a:pt x="540553" y="1000723"/>
                </a:lnTo>
                <a:lnTo>
                  <a:pt x="539259" y="1004865"/>
                </a:lnTo>
                <a:lnTo>
                  <a:pt x="539712" y="1009007"/>
                </a:lnTo>
                <a:lnTo>
                  <a:pt x="546702" y="1012372"/>
                </a:lnTo>
                <a:lnTo>
                  <a:pt x="549744" y="1016838"/>
                </a:lnTo>
                <a:lnTo>
                  <a:pt x="542107" y="1030236"/>
                </a:lnTo>
                <a:lnTo>
                  <a:pt x="538029" y="1032307"/>
                </a:lnTo>
                <a:lnTo>
                  <a:pt x="537382" y="1036255"/>
                </a:lnTo>
                <a:lnTo>
                  <a:pt x="543207" y="1045186"/>
                </a:lnTo>
                <a:lnTo>
                  <a:pt x="544242" y="1051464"/>
                </a:lnTo>
                <a:lnTo>
                  <a:pt x="545084" y="1091139"/>
                </a:lnTo>
                <a:lnTo>
                  <a:pt x="546766" y="1103565"/>
                </a:lnTo>
                <a:lnTo>
                  <a:pt x="553303" y="1109843"/>
                </a:lnTo>
                <a:lnTo>
                  <a:pt x="551297" y="1122528"/>
                </a:lnTo>
                <a:lnTo>
                  <a:pt x="551297" y="1122528"/>
                </a:lnTo>
                <a:lnTo>
                  <a:pt x="541783" y="1134308"/>
                </a:lnTo>
                <a:lnTo>
                  <a:pt x="533499" y="1135084"/>
                </a:lnTo>
                <a:lnTo>
                  <a:pt x="520943" y="1145504"/>
                </a:lnTo>
                <a:lnTo>
                  <a:pt x="509875" y="1145504"/>
                </a:lnTo>
                <a:lnTo>
                  <a:pt x="502109" y="1140456"/>
                </a:lnTo>
                <a:lnTo>
                  <a:pt x="497772" y="1141103"/>
                </a:lnTo>
                <a:lnTo>
                  <a:pt x="497125" y="1143239"/>
                </a:lnTo>
                <a:lnTo>
                  <a:pt x="500167" y="1149970"/>
                </a:lnTo>
                <a:lnTo>
                  <a:pt x="498872" y="1154112"/>
                </a:lnTo>
                <a:lnTo>
                  <a:pt x="491235" y="1155666"/>
                </a:lnTo>
                <a:lnTo>
                  <a:pt x="461852" y="1190745"/>
                </a:lnTo>
                <a:lnTo>
                  <a:pt x="453309" y="1194240"/>
                </a:lnTo>
                <a:lnTo>
                  <a:pt x="442241" y="1193334"/>
                </a:lnTo>
                <a:lnTo>
                  <a:pt x="432274" y="1206019"/>
                </a:lnTo>
                <a:lnTo>
                  <a:pt x="422242" y="1208155"/>
                </a:lnTo>
                <a:lnTo>
                  <a:pt x="419589" y="1216439"/>
                </a:lnTo>
                <a:lnTo>
                  <a:pt x="422048" y="1236762"/>
                </a:lnTo>
                <a:lnTo>
                  <a:pt x="417971" y="1242651"/>
                </a:lnTo>
                <a:lnTo>
                  <a:pt x="403085" y="1248670"/>
                </a:lnTo>
                <a:lnTo>
                  <a:pt x="400690" y="1256178"/>
                </a:lnTo>
                <a:lnTo>
                  <a:pt x="394542" y="1260579"/>
                </a:lnTo>
                <a:lnTo>
                  <a:pt x="384769" y="1262133"/>
                </a:lnTo>
                <a:lnTo>
                  <a:pt x="373507" y="1257990"/>
                </a:lnTo>
                <a:lnTo>
                  <a:pt x="368718" y="1265951"/>
                </a:lnTo>
                <a:lnTo>
                  <a:pt x="358492" y="1260903"/>
                </a:lnTo>
                <a:lnTo>
                  <a:pt x="351955" y="1262456"/>
                </a:lnTo>
                <a:lnTo>
                  <a:pt x="348072" y="1249641"/>
                </a:lnTo>
                <a:lnTo>
                  <a:pt x="337004" y="1244787"/>
                </a:lnTo>
                <a:lnTo>
                  <a:pt x="302184" y="1255337"/>
                </a:lnTo>
                <a:lnTo>
                  <a:pt x="302184" y="1255337"/>
                </a:lnTo>
                <a:lnTo>
                  <a:pt x="286716" y="1245240"/>
                </a:lnTo>
                <a:lnTo>
                  <a:pt x="274030" y="1245693"/>
                </a:lnTo>
                <a:lnTo>
                  <a:pt x="269176" y="1235791"/>
                </a:lnTo>
                <a:lnTo>
                  <a:pt x="258238" y="1224983"/>
                </a:lnTo>
                <a:lnTo>
                  <a:pt x="259403" y="1219157"/>
                </a:lnTo>
                <a:lnTo>
                  <a:pt x="256944" y="1207572"/>
                </a:lnTo>
                <a:lnTo>
                  <a:pt x="246653" y="1181619"/>
                </a:lnTo>
                <a:lnTo>
                  <a:pt x="247171" y="1179742"/>
                </a:lnTo>
                <a:lnTo>
                  <a:pt x="232414" y="1168416"/>
                </a:lnTo>
                <a:lnTo>
                  <a:pt x="225489" y="1155989"/>
                </a:lnTo>
                <a:lnTo>
                  <a:pt x="226007" y="1153530"/>
                </a:lnTo>
                <a:lnTo>
                  <a:pt x="242058" y="1142657"/>
                </a:lnTo>
                <a:lnTo>
                  <a:pt x="240958" y="1134373"/>
                </a:lnTo>
                <a:lnTo>
                  <a:pt x="226784" y="1118257"/>
                </a:lnTo>
                <a:lnTo>
                  <a:pt x="211510" y="1105054"/>
                </a:lnTo>
                <a:lnTo>
                  <a:pt x="199601" y="1098581"/>
                </a:lnTo>
                <a:lnTo>
                  <a:pt x="185038" y="1098905"/>
                </a:lnTo>
                <a:lnTo>
                  <a:pt x="182579" y="1093662"/>
                </a:lnTo>
                <a:lnTo>
                  <a:pt x="181285" y="1095475"/>
                </a:lnTo>
                <a:lnTo>
                  <a:pt x="181285" y="1095475"/>
                </a:lnTo>
                <a:lnTo>
                  <a:pt x="180896" y="1094633"/>
                </a:lnTo>
                <a:lnTo>
                  <a:pt x="181479" y="1094310"/>
                </a:lnTo>
                <a:lnTo>
                  <a:pt x="181479" y="1093857"/>
                </a:lnTo>
                <a:lnTo>
                  <a:pt x="180379" y="1094633"/>
                </a:lnTo>
                <a:lnTo>
                  <a:pt x="180379" y="1094051"/>
                </a:lnTo>
                <a:lnTo>
                  <a:pt x="179472" y="1093145"/>
                </a:lnTo>
                <a:lnTo>
                  <a:pt x="179278" y="1092239"/>
                </a:lnTo>
                <a:lnTo>
                  <a:pt x="178696" y="1092239"/>
                </a:lnTo>
                <a:lnTo>
                  <a:pt x="178307" y="1091656"/>
                </a:lnTo>
                <a:lnTo>
                  <a:pt x="177725" y="1087643"/>
                </a:lnTo>
                <a:lnTo>
                  <a:pt x="180702" y="1087514"/>
                </a:lnTo>
                <a:lnTo>
                  <a:pt x="181090" y="1088614"/>
                </a:lnTo>
                <a:lnTo>
                  <a:pt x="181479" y="1088614"/>
                </a:lnTo>
                <a:lnTo>
                  <a:pt x="181090" y="1087385"/>
                </a:lnTo>
                <a:lnTo>
                  <a:pt x="182967" y="1087255"/>
                </a:lnTo>
                <a:lnTo>
                  <a:pt x="183162" y="1086802"/>
                </a:lnTo>
                <a:lnTo>
                  <a:pt x="181479" y="1086932"/>
                </a:lnTo>
                <a:lnTo>
                  <a:pt x="180573" y="1086155"/>
                </a:lnTo>
                <a:lnTo>
                  <a:pt x="179472" y="1086025"/>
                </a:lnTo>
                <a:lnTo>
                  <a:pt x="179084" y="1086349"/>
                </a:lnTo>
                <a:lnTo>
                  <a:pt x="178501" y="1085896"/>
                </a:lnTo>
                <a:lnTo>
                  <a:pt x="179602" y="1085314"/>
                </a:lnTo>
                <a:lnTo>
                  <a:pt x="180119" y="1084407"/>
                </a:lnTo>
                <a:lnTo>
                  <a:pt x="181026" y="1084537"/>
                </a:lnTo>
                <a:lnTo>
                  <a:pt x="182126" y="1085767"/>
                </a:lnTo>
                <a:lnTo>
                  <a:pt x="182708" y="1085767"/>
                </a:lnTo>
                <a:lnTo>
                  <a:pt x="182903" y="1085120"/>
                </a:lnTo>
                <a:lnTo>
                  <a:pt x="182320" y="1085249"/>
                </a:lnTo>
                <a:lnTo>
                  <a:pt x="182320" y="1084667"/>
                </a:lnTo>
                <a:lnTo>
                  <a:pt x="182903" y="1083437"/>
                </a:lnTo>
                <a:lnTo>
                  <a:pt x="184197" y="1083890"/>
                </a:lnTo>
                <a:lnTo>
                  <a:pt x="186398" y="1083566"/>
                </a:lnTo>
                <a:lnTo>
                  <a:pt x="186592" y="1083242"/>
                </a:lnTo>
                <a:lnTo>
                  <a:pt x="187304" y="1083372"/>
                </a:lnTo>
                <a:lnTo>
                  <a:pt x="187304" y="1082919"/>
                </a:lnTo>
                <a:lnTo>
                  <a:pt x="186398" y="1082789"/>
                </a:lnTo>
                <a:lnTo>
                  <a:pt x="185686" y="1083242"/>
                </a:lnTo>
                <a:lnTo>
                  <a:pt x="181997" y="1082595"/>
                </a:lnTo>
                <a:lnTo>
                  <a:pt x="180702" y="1083242"/>
                </a:lnTo>
                <a:lnTo>
                  <a:pt x="181090" y="1082466"/>
                </a:lnTo>
                <a:lnTo>
                  <a:pt x="180702" y="1081560"/>
                </a:lnTo>
                <a:lnTo>
                  <a:pt x="181802" y="1081107"/>
                </a:lnTo>
                <a:lnTo>
                  <a:pt x="182320" y="1081236"/>
                </a:lnTo>
                <a:lnTo>
                  <a:pt x="182514" y="1080330"/>
                </a:lnTo>
                <a:lnTo>
                  <a:pt x="180508" y="1080654"/>
                </a:lnTo>
                <a:lnTo>
                  <a:pt x="179925" y="1081754"/>
                </a:lnTo>
                <a:lnTo>
                  <a:pt x="178825" y="1081884"/>
                </a:lnTo>
                <a:lnTo>
                  <a:pt x="178307" y="1081301"/>
                </a:lnTo>
                <a:lnTo>
                  <a:pt x="177207" y="1080977"/>
                </a:lnTo>
                <a:lnTo>
                  <a:pt x="177013" y="1080201"/>
                </a:lnTo>
                <a:lnTo>
                  <a:pt x="177919" y="1080330"/>
                </a:lnTo>
                <a:lnTo>
                  <a:pt x="177919" y="1080006"/>
                </a:lnTo>
                <a:lnTo>
                  <a:pt x="178631" y="1080006"/>
                </a:lnTo>
                <a:lnTo>
                  <a:pt x="179019" y="1079100"/>
                </a:lnTo>
                <a:lnTo>
                  <a:pt x="177725" y="1079553"/>
                </a:lnTo>
                <a:lnTo>
                  <a:pt x="177013" y="1079424"/>
                </a:lnTo>
                <a:lnTo>
                  <a:pt x="177207" y="1078518"/>
                </a:lnTo>
                <a:lnTo>
                  <a:pt x="176495" y="1079100"/>
                </a:lnTo>
                <a:lnTo>
                  <a:pt x="175395" y="1078518"/>
                </a:lnTo>
                <a:lnTo>
                  <a:pt x="175201" y="1076965"/>
                </a:lnTo>
                <a:lnTo>
                  <a:pt x="174683" y="1076188"/>
                </a:lnTo>
                <a:lnTo>
                  <a:pt x="174683" y="1074958"/>
                </a:lnTo>
                <a:lnTo>
                  <a:pt x="177660" y="1074958"/>
                </a:lnTo>
                <a:lnTo>
                  <a:pt x="178049" y="1074829"/>
                </a:lnTo>
                <a:lnTo>
                  <a:pt x="178049" y="1074246"/>
                </a:lnTo>
                <a:lnTo>
                  <a:pt x="175848" y="1074376"/>
                </a:lnTo>
                <a:lnTo>
                  <a:pt x="176236" y="1073275"/>
                </a:lnTo>
                <a:lnTo>
                  <a:pt x="174553" y="1074052"/>
                </a:lnTo>
                <a:lnTo>
                  <a:pt x="173065" y="1071916"/>
                </a:lnTo>
                <a:lnTo>
                  <a:pt x="172677" y="1070686"/>
                </a:lnTo>
                <a:lnTo>
                  <a:pt x="172677" y="1069910"/>
                </a:lnTo>
                <a:lnTo>
                  <a:pt x="173259" y="1069457"/>
                </a:lnTo>
                <a:lnTo>
                  <a:pt x="171382" y="1069004"/>
                </a:lnTo>
                <a:lnTo>
                  <a:pt x="171382" y="1067321"/>
                </a:lnTo>
                <a:lnTo>
                  <a:pt x="170864" y="1066868"/>
                </a:lnTo>
                <a:lnTo>
                  <a:pt x="170476" y="1065509"/>
                </a:lnTo>
                <a:lnTo>
                  <a:pt x="170670" y="1062920"/>
                </a:lnTo>
                <a:lnTo>
                  <a:pt x="170088" y="1061820"/>
                </a:lnTo>
                <a:lnTo>
                  <a:pt x="169182" y="1061237"/>
                </a:lnTo>
                <a:lnTo>
                  <a:pt x="168988" y="1057548"/>
                </a:lnTo>
                <a:lnTo>
                  <a:pt x="167887" y="1056772"/>
                </a:lnTo>
                <a:lnTo>
                  <a:pt x="168988" y="1056642"/>
                </a:lnTo>
                <a:lnTo>
                  <a:pt x="169570" y="1057419"/>
                </a:lnTo>
                <a:lnTo>
                  <a:pt x="170088" y="1057419"/>
                </a:lnTo>
                <a:lnTo>
                  <a:pt x="170088" y="1056966"/>
                </a:lnTo>
                <a:lnTo>
                  <a:pt x="168276" y="1055089"/>
                </a:lnTo>
                <a:lnTo>
                  <a:pt x="167693" y="1054959"/>
                </a:lnTo>
                <a:lnTo>
                  <a:pt x="163098" y="1048811"/>
                </a:lnTo>
                <a:lnTo>
                  <a:pt x="161998" y="1048357"/>
                </a:lnTo>
                <a:lnTo>
                  <a:pt x="160315" y="1046481"/>
                </a:lnTo>
                <a:lnTo>
                  <a:pt x="159215" y="1046157"/>
                </a:lnTo>
                <a:lnTo>
                  <a:pt x="156432" y="1043051"/>
                </a:lnTo>
                <a:lnTo>
                  <a:pt x="155525" y="1042598"/>
                </a:lnTo>
                <a:lnTo>
                  <a:pt x="154620" y="1041044"/>
                </a:lnTo>
                <a:lnTo>
                  <a:pt x="153907" y="1038455"/>
                </a:lnTo>
                <a:lnTo>
                  <a:pt x="153002" y="1037226"/>
                </a:lnTo>
                <a:lnTo>
                  <a:pt x="151124" y="1035996"/>
                </a:lnTo>
                <a:lnTo>
                  <a:pt x="150736" y="1034443"/>
                </a:lnTo>
                <a:lnTo>
                  <a:pt x="149442" y="1032889"/>
                </a:lnTo>
                <a:lnTo>
                  <a:pt x="149248" y="1031789"/>
                </a:lnTo>
                <a:lnTo>
                  <a:pt x="148859" y="1031660"/>
                </a:lnTo>
                <a:lnTo>
                  <a:pt x="148859" y="1030559"/>
                </a:lnTo>
                <a:lnTo>
                  <a:pt x="148147" y="1030106"/>
                </a:lnTo>
                <a:lnTo>
                  <a:pt x="147241" y="1026223"/>
                </a:lnTo>
                <a:lnTo>
                  <a:pt x="146723" y="1025641"/>
                </a:lnTo>
                <a:lnTo>
                  <a:pt x="146723" y="1024993"/>
                </a:lnTo>
                <a:lnTo>
                  <a:pt x="145817" y="1024540"/>
                </a:lnTo>
                <a:lnTo>
                  <a:pt x="145623" y="1023634"/>
                </a:lnTo>
                <a:lnTo>
                  <a:pt x="146918" y="1023310"/>
                </a:lnTo>
                <a:lnTo>
                  <a:pt x="149506" y="1021175"/>
                </a:lnTo>
                <a:lnTo>
                  <a:pt x="150218" y="1019622"/>
                </a:lnTo>
                <a:lnTo>
                  <a:pt x="150606" y="1019622"/>
                </a:lnTo>
                <a:lnTo>
                  <a:pt x="152613" y="1017291"/>
                </a:lnTo>
                <a:lnTo>
                  <a:pt x="152613" y="1016644"/>
                </a:lnTo>
                <a:lnTo>
                  <a:pt x="154620" y="1015738"/>
                </a:lnTo>
                <a:lnTo>
                  <a:pt x="155914" y="1014508"/>
                </a:lnTo>
                <a:lnTo>
                  <a:pt x="156496" y="1014508"/>
                </a:lnTo>
                <a:lnTo>
                  <a:pt x="158179" y="1013279"/>
                </a:lnTo>
                <a:lnTo>
                  <a:pt x="158891" y="1013279"/>
                </a:lnTo>
                <a:lnTo>
                  <a:pt x="159991" y="1012178"/>
                </a:lnTo>
                <a:lnTo>
                  <a:pt x="162192" y="1011725"/>
                </a:lnTo>
                <a:lnTo>
                  <a:pt x="162710" y="1011078"/>
                </a:lnTo>
                <a:lnTo>
                  <a:pt x="164587" y="1010496"/>
                </a:lnTo>
                <a:lnTo>
                  <a:pt x="165881" y="1009589"/>
                </a:lnTo>
                <a:lnTo>
                  <a:pt x="167370" y="1009266"/>
                </a:lnTo>
                <a:lnTo>
                  <a:pt x="168470" y="1008166"/>
                </a:lnTo>
                <a:lnTo>
                  <a:pt x="170864" y="1007842"/>
                </a:lnTo>
                <a:lnTo>
                  <a:pt x="173647" y="1006159"/>
                </a:lnTo>
                <a:lnTo>
                  <a:pt x="174942" y="1005836"/>
                </a:lnTo>
                <a:lnTo>
                  <a:pt x="176431" y="1004606"/>
                </a:lnTo>
                <a:lnTo>
                  <a:pt x="177725" y="1004606"/>
                </a:lnTo>
                <a:lnTo>
                  <a:pt x="179214" y="1003959"/>
                </a:lnTo>
                <a:lnTo>
                  <a:pt x="180314" y="1002600"/>
                </a:lnTo>
                <a:lnTo>
                  <a:pt x="181220" y="1002470"/>
                </a:lnTo>
                <a:lnTo>
                  <a:pt x="182514" y="1000787"/>
                </a:lnTo>
                <a:lnTo>
                  <a:pt x="184197" y="1000464"/>
                </a:lnTo>
                <a:lnTo>
                  <a:pt x="183809" y="999816"/>
                </a:lnTo>
                <a:lnTo>
                  <a:pt x="185297" y="999234"/>
                </a:lnTo>
                <a:lnTo>
                  <a:pt x="187109" y="997098"/>
                </a:lnTo>
                <a:lnTo>
                  <a:pt x="191899" y="996192"/>
                </a:lnTo>
                <a:lnTo>
                  <a:pt x="192611" y="995286"/>
                </a:lnTo>
                <a:lnTo>
                  <a:pt x="196106" y="994186"/>
                </a:lnTo>
                <a:lnTo>
                  <a:pt x="197206" y="993409"/>
                </a:lnTo>
                <a:lnTo>
                  <a:pt x="199212" y="993409"/>
                </a:lnTo>
                <a:lnTo>
                  <a:pt x="199925" y="993862"/>
                </a:lnTo>
                <a:lnTo>
                  <a:pt x="200442" y="995221"/>
                </a:lnTo>
                <a:lnTo>
                  <a:pt x="200830" y="995351"/>
                </a:lnTo>
                <a:lnTo>
                  <a:pt x="200830" y="997487"/>
                </a:lnTo>
                <a:lnTo>
                  <a:pt x="201737" y="999040"/>
                </a:lnTo>
                <a:lnTo>
                  <a:pt x="201543" y="1000140"/>
                </a:lnTo>
                <a:lnTo>
                  <a:pt x="202448" y="1000917"/>
                </a:lnTo>
                <a:lnTo>
                  <a:pt x="202837" y="1003829"/>
                </a:lnTo>
                <a:lnTo>
                  <a:pt x="203549" y="1004930"/>
                </a:lnTo>
                <a:lnTo>
                  <a:pt x="203355" y="1005577"/>
                </a:lnTo>
                <a:lnTo>
                  <a:pt x="205037" y="1007713"/>
                </a:lnTo>
                <a:lnTo>
                  <a:pt x="205037" y="1008295"/>
                </a:lnTo>
                <a:lnTo>
                  <a:pt x="205620" y="1008424"/>
                </a:lnTo>
                <a:lnTo>
                  <a:pt x="206526" y="1010431"/>
                </a:lnTo>
                <a:lnTo>
                  <a:pt x="207238" y="1010560"/>
                </a:lnTo>
                <a:lnTo>
                  <a:pt x="207238" y="1013667"/>
                </a:lnTo>
                <a:lnTo>
                  <a:pt x="204649" y="1014767"/>
                </a:lnTo>
                <a:lnTo>
                  <a:pt x="203937" y="1014314"/>
                </a:lnTo>
                <a:lnTo>
                  <a:pt x="203419" y="1014638"/>
                </a:lnTo>
                <a:lnTo>
                  <a:pt x="201219" y="1013538"/>
                </a:lnTo>
                <a:lnTo>
                  <a:pt x="197530" y="1014120"/>
                </a:lnTo>
                <a:lnTo>
                  <a:pt x="196624" y="1013538"/>
                </a:lnTo>
                <a:lnTo>
                  <a:pt x="196429" y="1012761"/>
                </a:lnTo>
                <a:lnTo>
                  <a:pt x="195847" y="1012761"/>
                </a:lnTo>
                <a:lnTo>
                  <a:pt x="195459" y="1011984"/>
                </a:lnTo>
                <a:lnTo>
                  <a:pt x="195070" y="1011984"/>
                </a:lnTo>
                <a:lnTo>
                  <a:pt x="195588" y="1013538"/>
                </a:lnTo>
                <a:lnTo>
                  <a:pt x="197465" y="1014638"/>
                </a:lnTo>
                <a:lnTo>
                  <a:pt x="199148" y="1014638"/>
                </a:lnTo>
                <a:lnTo>
                  <a:pt x="199860" y="1014185"/>
                </a:lnTo>
                <a:lnTo>
                  <a:pt x="201672" y="1014314"/>
                </a:lnTo>
                <a:lnTo>
                  <a:pt x="203355" y="1015220"/>
                </a:lnTo>
                <a:lnTo>
                  <a:pt x="204066" y="1016450"/>
                </a:lnTo>
                <a:lnTo>
                  <a:pt x="204455" y="1016450"/>
                </a:lnTo>
                <a:lnTo>
                  <a:pt x="204455" y="1017097"/>
                </a:lnTo>
                <a:lnTo>
                  <a:pt x="205167" y="1017550"/>
                </a:lnTo>
                <a:lnTo>
                  <a:pt x="206073" y="1017550"/>
                </a:lnTo>
                <a:lnTo>
                  <a:pt x="206073" y="1017097"/>
                </a:lnTo>
                <a:lnTo>
                  <a:pt x="206979" y="1016774"/>
                </a:lnTo>
                <a:lnTo>
                  <a:pt x="208467" y="1016774"/>
                </a:lnTo>
                <a:lnTo>
                  <a:pt x="208467" y="1017874"/>
                </a:lnTo>
                <a:lnTo>
                  <a:pt x="209374" y="1018780"/>
                </a:lnTo>
                <a:lnTo>
                  <a:pt x="208985" y="1021692"/>
                </a:lnTo>
                <a:lnTo>
                  <a:pt x="210085" y="1026029"/>
                </a:lnTo>
                <a:lnTo>
                  <a:pt x="210992" y="1026806"/>
                </a:lnTo>
                <a:lnTo>
                  <a:pt x="211574" y="1028941"/>
                </a:lnTo>
                <a:lnTo>
                  <a:pt x="212869" y="1028812"/>
                </a:lnTo>
                <a:lnTo>
                  <a:pt x="213063" y="1030171"/>
                </a:lnTo>
                <a:lnTo>
                  <a:pt x="212480" y="1030495"/>
                </a:lnTo>
                <a:lnTo>
                  <a:pt x="212480" y="1032630"/>
                </a:lnTo>
                <a:lnTo>
                  <a:pt x="212869" y="1033536"/>
                </a:lnTo>
                <a:lnTo>
                  <a:pt x="213969" y="1033990"/>
                </a:lnTo>
                <a:lnTo>
                  <a:pt x="214551" y="1035672"/>
                </a:lnTo>
                <a:lnTo>
                  <a:pt x="215846" y="1036579"/>
                </a:lnTo>
                <a:lnTo>
                  <a:pt x="215652" y="1037355"/>
                </a:lnTo>
                <a:lnTo>
                  <a:pt x="216364" y="1037484"/>
                </a:lnTo>
                <a:lnTo>
                  <a:pt x="216752" y="1036384"/>
                </a:lnTo>
                <a:lnTo>
                  <a:pt x="217270" y="1037420"/>
                </a:lnTo>
                <a:lnTo>
                  <a:pt x="218176" y="1037937"/>
                </a:lnTo>
                <a:lnTo>
                  <a:pt x="217982" y="1038520"/>
                </a:lnTo>
                <a:lnTo>
                  <a:pt x="218370" y="1039167"/>
                </a:lnTo>
                <a:lnTo>
                  <a:pt x="220247" y="1040397"/>
                </a:lnTo>
                <a:lnTo>
                  <a:pt x="220053" y="1040980"/>
                </a:lnTo>
                <a:lnTo>
                  <a:pt x="220959" y="1041885"/>
                </a:lnTo>
                <a:lnTo>
                  <a:pt x="220959" y="1042662"/>
                </a:lnTo>
                <a:lnTo>
                  <a:pt x="222641" y="1045121"/>
                </a:lnTo>
                <a:lnTo>
                  <a:pt x="222447" y="1046028"/>
                </a:lnTo>
                <a:lnTo>
                  <a:pt x="223159" y="1046675"/>
                </a:lnTo>
                <a:lnTo>
                  <a:pt x="223159" y="1047452"/>
                </a:lnTo>
                <a:lnTo>
                  <a:pt x="224066" y="1048099"/>
                </a:lnTo>
                <a:lnTo>
                  <a:pt x="224066" y="1049005"/>
                </a:lnTo>
                <a:lnTo>
                  <a:pt x="224972" y="1050235"/>
                </a:lnTo>
                <a:lnTo>
                  <a:pt x="225360" y="1051141"/>
                </a:lnTo>
                <a:lnTo>
                  <a:pt x="225166" y="1052241"/>
                </a:lnTo>
                <a:lnTo>
                  <a:pt x="225878" y="1053341"/>
                </a:lnTo>
                <a:lnTo>
                  <a:pt x="225878" y="1054118"/>
                </a:lnTo>
                <a:lnTo>
                  <a:pt x="226784" y="1055024"/>
                </a:lnTo>
                <a:lnTo>
                  <a:pt x="227690" y="1057160"/>
                </a:lnTo>
                <a:lnTo>
                  <a:pt x="230085" y="1059037"/>
                </a:lnTo>
                <a:lnTo>
                  <a:pt x="230991" y="1061626"/>
                </a:lnTo>
                <a:lnTo>
                  <a:pt x="231508" y="1061755"/>
                </a:lnTo>
                <a:lnTo>
                  <a:pt x="231703" y="1062985"/>
                </a:lnTo>
                <a:lnTo>
                  <a:pt x="233191" y="1064085"/>
                </a:lnTo>
                <a:lnTo>
                  <a:pt x="233579" y="1065315"/>
                </a:lnTo>
                <a:lnTo>
                  <a:pt x="234680" y="1065897"/>
                </a:lnTo>
                <a:lnTo>
                  <a:pt x="234680" y="1066350"/>
                </a:lnTo>
                <a:lnTo>
                  <a:pt x="235780" y="1066933"/>
                </a:lnTo>
                <a:lnTo>
                  <a:pt x="236168" y="1067580"/>
                </a:lnTo>
                <a:lnTo>
                  <a:pt x="237463" y="1068357"/>
                </a:lnTo>
                <a:lnTo>
                  <a:pt x="239146" y="1068033"/>
                </a:lnTo>
                <a:lnTo>
                  <a:pt x="239728" y="1068486"/>
                </a:lnTo>
                <a:lnTo>
                  <a:pt x="240440" y="1068163"/>
                </a:lnTo>
                <a:lnTo>
                  <a:pt x="241346" y="1068486"/>
                </a:lnTo>
                <a:lnTo>
                  <a:pt x="241929" y="1069392"/>
                </a:lnTo>
                <a:lnTo>
                  <a:pt x="242641" y="1069716"/>
                </a:lnTo>
                <a:lnTo>
                  <a:pt x="242835" y="1070493"/>
                </a:lnTo>
                <a:lnTo>
                  <a:pt x="244129" y="1070622"/>
                </a:lnTo>
                <a:lnTo>
                  <a:pt x="247236" y="1073405"/>
                </a:lnTo>
                <a:lnTo>
                  <a:pt x="248336" y="1075282"/>
                </a:lnTo>
                <a:lnTo>
                  <a:pt x="249048" y="1075411"/>
                </a:lnTo>
                <a:lnTo>
                  <a:pt x="250925" y="1076965"/>
                </a:lnTo>
                <a:lnTo>
                  <a:pt x="251637" y="1076835"/>
                </a:lnTo>
                <a:lnTo>
                  <a:pt x="252737" y="1077612"/>
                </a:lnTo>
                <a:lnTo>
                  <a:pt x="254420" y="1077482"/>
                </a:lnTo>
                <a:lnTo>
                  <a:pt x="255908" y="1076900"/>
                </a:lnTo>
                <a:lnTo>
                  <a:pt x="256620" y="1077029"/>
                </a:lnTo>
                <a:lnTo>
                  <a:pt x="257332" y="1076447"/>
                </a:lnTo>
                <a:lnTo>
                  <a:pt x="257332" y="1075994"/>
                </a:lnTo>
                <a:lnTo>
                  <a:pt x="258433" y="1075670"/>
                </a:lnTo>
                <a:lnTo>
                  <a:pt x="259921" y="1076123"/>
                </a:lnTo>
                <a:lnTo>
                  <a:pt x="260504" y="1075994"/>
                </a:lnTo>
                <a:lnTo>
                  <a:pt x="260504" y="1075541"/>
                </a:lnTo>
                <a:lnTo>
                  <a:pt x="260698" y="1075864"/>
                </a:lnTo>
                <a:lnTo>
                  <a:pt x="262510" y="1075735"/>
                </a:lnTo>
                <a:lnTo>
                  <a:pt x="263416" y="1076058"/>
                </a:lnTo>
                <a:lnTo>
                  <a:pt x="263999" y="1075152"/>
                </a:lnTo>
                <a:lnTo>
                  <a:pt x="265293" y="1075023"/>
                </a:lnTo>
                <a:lnTo>
                  <a:pt x="268982" y="1072693"/>
                </a:lnTo>
                <a:lnTo>
                  <a:pt x="270277" y="1072369"/>
                </a:lnTo>
                <a:lnTo>
                  <a:pt x="271183" y="1071140"/>
                </a:lnTo>
                <a:lnTo>
                  <a:pt x="274160" y="1069004"/>
                </a:lnTo>
                <a:lnTo>
                  <a:pt x="274548" y="1069328"/>
                </a:lnTo>
                <a:lnTo>
                  <a:pt x="275131" y="1068874"/>
                </a:lnTo>
                <a:lnTo>
                  <a:pt x="275843" y="1069198"/>
                </a:lnTo>
                <a:lnTo>
                  <a:pt x="276943" y="1069068"/>
                </a:lnTo>
                <a:lnTo>
                  <a:pt x="277655" y="1069522"/>
                </a:lnTo>
                <a:lnTo>
                  <a:pt x="278043" y="1069068"/>
                </a:lnTo>
                <a:lnTo>
                  <a:pt x="280049" y="1069068"/>
                </a:lnTo>
                <a:lnTo>
                  <a:pt x="280438" y="1068615"/>
                </a:lnTo>
                <a:lnTo>
                  <a:pt x="281732" y="1069392"/>
                </a:lnTo>
                <a:lnTo>
                  <a:pt x="282120" y="1068939"/>
                </a:lnTo>
                <a:lnTo>
                  <a:pt x="285098" y="1068939"/>
                </a:lnTo>
                <a:lnTo>
                  <a:pt x="285810" y="1069263"/>
                </a:lnTo>
                <a:lnTo>
                  <a:pt x="285810" y="1070363"/>
                </a:lnTo>
                <a:lnTo>
                  <a:pt x="286198" y="1070363"/>
                </a:lnTo>
                <a:lnTo>
                  <a:pt x="287298" y="1069781"/>
                </a:lnTo>
                <a:lnTo>
                  <a:pt x="287687" y="1069133"/>
                </a:lnTo>
                <a:lnTo>
                  <a:pt x="288593" y="1068810"/>
                </a:lnTo>
                <a:lnTo>
                  <a:pt x="290987" y="1066480"/>
                </a:lnTo>
                <a:lnTo>
                  <a:pt x="293382" y="1065379"/>
                </a:lnTo>
                <a:lnTo>
                  <a:pt x="294094" y="1064473"/>
                </a:lnTo>
                <a:lnTo>
                  <a:pt x="294612" y="1065056"/>
                </a:lnTo>
                <a:lnTo>
                  <a:pt x="295906" y="1065056"/>
                </a:lnTo>
                <a:lnTo>
                  <a:pt x="297007" y="1067386"/>
                </a:lnTo>
                <a:lnTo>
                  <a:pt x="297913" y="1067968"/>
                </a:lnTo>
                <a:lnTo>
                  <a:pt x="300502" y="1067968"/>
                </a:lnTo>
                <a:lnTo>
                  <a:pt x="300307" y="1067515"/>
                </a:lnTo>
                <a:lnTo>
                  <a:pt x="298625" y="1067515"/>
                </a:lnTo>
                <a:lnTo>
                  <a:pt x="297524" y="1066933"/>
                </a:lnTo>
                <a:lnTo>
                  <a:pt x="296036" y="1063697"/>
                </a:lnTo>
                <a:lnTo>
                  <a:pt x="293835" y="1062014"/>
                </a:lnTo>
                <a:lnTo>
                  <a:pt x="292153" y="1060137"/>
                </a:lnTo>
                <a:lnTo>
                  <a:pt x="291635" y="1058260"/>
                </a:lnTo>
                <a:lnTo>
                  <a:pt x="291052" y="1057937"/>
                </a:lnTo>
                <a:lnTo>
                  <a:pt x="291052" y="1057160"/>
                </a:lnTo>
                <a:lnTo>
                  <a:pt x="290340" y="1056383"/>
                </a:lnTo>
                <a:lnTo>
                  <a:pt x="285163" y="1056254"/>
                </a:lnTo>
                <a:lnTo>
                  <a:pt x="284451" y="1057937"/>
                </a:lnTo>
                <a:lnTo>
                  <a:pt x="283738" y="1058066"/>
                </a:lnTo>
                <a:lnTo>
                  <a:pt x="283027" y="1059166"/>
                </a:lnTo>
                <a:lnTo>
                  <a:pt x="279920" y="1059490"/>
                </a:lnTo>
                <a:lnTo>
                  <a:pt x="277525" y="1057030"/>
                </a:lnTo>
                <a:lnTo>
                  <a:pt x="275325" y="1055930"/>
                </a:lnTo>
                <a:lnTo>
                  <a:pt x="274613" y="1055024"/>
                </a:lnTo>
                <a:lnTo>
                  <a:pt x="272024" y="1053794"/>
                </a:lnTo>
                <a:lnTo>
                  <a:pt x="271118" y="1054118"/>
                </a:lnTo>
                <a:lnTo>
                  <a:pt x="271118" y="1054700"/>
                </a:lnTo>
                <a:lnTo>
                  <a:pt x="268529" y="1054830"/>
                </a:lnTo>
                <a:lnTo>
                  <a:pt x="266523" y="1056512"/>
                </a:lnTo>
                <a:lnTo>
                  <a:pt x="265940" y="1056512"/>
                </a:lnTo>
                <a:lnTo>
                  <a:pt x="265746" y="1056966"/>
                </a:lnTo>
                <a:lnTo>
                  <a:pt x="259144" y="1056189"/>
                </a:lnTo>
                <a:lnTo>
                  <a:pt x="254161" y="1053729"/>
                </a:lnTo>
                <a:lnTo>
                  <a:pt x="252284" y="1054053"/>
                </a:lnTo>
                <a:lnTo>
                  <a:pt x="252284" y="1053600"/>
                </a:lnTo>
                <a:lnTo>
                  <a:pt x="252996" y="1053018"/>
                </a:lnTo>
                <a:lnTo>
                  <a:pt x="251507" y="1052694"/>
                </a:lnTo>
                <a:lnTo>
                  <a:pt x="250407" y="1051464"/>
                </a:lnTo>
                <a:lnTo>
                  <a:pt x="248918" y="1051011"/>
                </a:lnTo>
                <a:lnTo>
                  <a:pt x="247106" y="1049135"/>
                </a:lnTo>
                <a:lnTo>
                  <a:pt x="244906" y="1048228"/>
                </a:lnTo>
                <a:lnTo>
                  <a:pt x="244388" y="1047128"/>
                </a:lnTo>
                <a:lnTo>
                  <a:pt x="242899" y="1046222"/>
                </a:lnTo>
                <a:lnTo>
                  <a:pt x="242705" y="1045445"/>
                </a:lnTo>
                <a:lnTo>
                  <a:pt x="241023" y="1044216"/>
                </a:lnTo>
                <a:lnTo>
                  <a:pt x="240311" y="1042533"/>
                </a:lnTo>
                <a:lnTo>
                  <a:pt x="239016" y="1041756"/>
                </a:lnTo>
                <a:lnTo>
                  <a:pt x="238822" y="1041109"/>
                </a:lnTo>
                <a:lnTo>
                  <a:pt x="237528" y="1040332"/>
                </a:lnTo>
                <a:lnTo>
                  <a:pt x="237333" y="1039750"/>
                </a:lnTo>
                <a:lnTo>
                  <a:pt x="236039" y="1038649"/>
                </a:lnTo>
                <a:lnTo>
                  <a:pt x="234356" y="1038067"/>
                </a:lnTo>
                <a:lnTo>
                  <a:pt x="233450" y="1036967"/>
                </a:lnTo>
                <a:lnTo>
                  <a:pt x="231767" y="1036190"/>
                </a:lnTo>
                <a:lnTo>
                  <a:pt x="230861" y="1035090"/>
                </a:lnTo>
                <a:lnTo>
                  <a:pt x="228661" y="1034313"/>
                </a:lnTo>
                <a:lnTo>
                  <a:pt x="228078" y="1033407"/>
                </a:lnTo>
                <a:lnTo>
                  <a:pt x="226266" y="1032760"/>
                </a:lnTo>
                <a:lnTo>
                  <a:pt x="225684" y="1031854"/>
                </a:lnTo>
                <a:lnTo>
                  <a:pt x="224972" y="1031854"/>
                </a:lnTo>
                <a:lnTo>
                  <a:pt x="222383" y="1030300"/>
                </a:lnTo>
                <a:lnTo>
                  <a:pt x="221283" y="1028747"/>
                </a:lnTo>
                <a:lnTo>
                  <a:pt x="218500" y="1026417"/>
                </a:lnTo>
                <a:lnTo>
                  <a:pt x="217982" y="1026417"/>
                </a:lnTo>
                <a:lnTo>
                  <a:pt x="217593" y="1024734"/>
                </a:lnTo>
                <a:lnTo>
                  <a:pt x="215911" y="1022858"/>
                </a:lnTo>
                <a:lnTo>
                  <a:pt x="214228" y="1017615"/>
                </a:lnTo>
                <a:lnTo>
                  <a:pt x="213645" y="1017162"/>
                </a:lnTo>
                <a:lnTo>
                  <a:pt x="212739" y="1014250"/>
                </a:lnTo>
                <a:lnTo>
                  <a:pt x="212157" y="1014120"/>
                </a:lnTo>
                <a:lnTo>
                  <a:pt x="211963" y="1011790"/>
                </a:lnTo>
                <a:lnTo>
                  <a:pt x="211056" y="1010560"/>
                </a:lnTo>
                <a:lnTo>
                  <a:pt x="211056" y="1008231"/>
                </a:lnTo>
                <a:lnTo>
                  <a:pt x="210539" y="1007324"/>
                </a:lnTo>
                <a:lnTo>
                  <a:pt x="209633" y="1002988"/>
                </a:lnTo>
                <a:lnTo>
                  <a:pt x="209633" y="998846"/>
                </a:lnTo>
                <a:lnTo>
                  <a:pt x="208921" y="994704"/>
                </a:lnTo>
                <a:lnTo>
                  <a:pt x="208727" y="994056"/>
                </a:lnTo>
                <a:lnTo>
                  <a:pt x="208015" y="993927"/>
                </a:lnTo>
                <a:lnTo>
                  <a:pt x="207109" y="991274"/>
                </a:lnTo>
                <a:lnTo>
                  <a:pt x="207497" y="990820"/>
                </a:lnTo>
                <a:lnTo>
                  <a:pt x="209180" y="990820"/>
                </a:lnTo>
                <a:lnTo>
                  <a:pt x="209180" y="990497"/>
                </a:lnTo>
                <a:lnTo>
                  <a:pt x="207885" y="990497"/>
                </a:lnTo>
                <a:lnTo>
                  <a:pt x="209180" y="989720"/>
                </a:lnTo>
                <a:lnTo>
                  <a:pt x="209180" y="989267"/>
                </a:lnTo>
                <a:lnTo>
                  <a:pt x="208079" y="989914"/>
                </a:lnTo>
                <a:lnTo>
                  <a:pt x="207497" y="989785"/>
                </a:lnTo>
                <a:lnTo>
                  <a:pt x="207497" y="989332"/>
                </a:lnTo>
                <a:lnTo>
                  <a:pt x="206785" y="989332"/>
                </a:lnTo>
                <a:lnTo>
                  <a:pt x="207173" y="990108"/>
                </a:lnTo>
                <a:lnTo>
                  <a:pt x="206979" y="990756"/>
                </a:lnTo>
                <a:lnTo>
                  <a:pt x="206202" y="988361"/>
                </a:lnTo>
                <a:lnTo>
                  <a:pt x="205296" y="987584"/>
                </a:lnTo>
                <a:lnTo>
                  <a:pt x="205296" y="987002"/>
                </a:lnTo>
                <a:lnTo>
                  <a:pt x="206591" y="986678"/>
                </a:lnTo>
                <a:lnTo>
                  <a:pt x="207497" y="985902"/>
                </a:lnTo>
                <a:lnTo>
                  <a:pt x="207691" y="985125"/>
                </a:lnTo>
                <a:lnTo>
                  <a:pt x="206397" y="985772"/>
                </a:lnTo>
                <a:lnTo>
                  <a:pt x="207303" y="984995"/>
                </a:lnTo>
                <a:lnTo>
                  <a:pt x="207303" y="984413"/>
                </a:lnTo>
                <a:lnTo>
                  <a:pt x="205814" y="984866"/>
                </a:lnTo>
                <a:lnTo>
                  <a:pt x="206202" y="984219"/>
                </a:lnTo>
                <a:lnTo>
                  <a:pt x="205296" y="984219"/>
                </a:lnTo>
                <a:lnTo>
                  <a:pt x="204390" y="984672"/>
                </a:lnTo>
                <a:lnTo>
                  <a:pt x="204779" y="986031"/>
                </a:lnTo>
                <a:lnTo>
                  <a:pt x="204066" y="985125"/>
                </a:lnTo>
                <a:lnTo>
                  <a:pt x="202578" y="985448"/>
                </a:lnTo>
                <a:lnTo>
                  <a:pt x="202190" y="984801"/>
                </a:lnTo>
                <a:lnTo>
                  <a:pt x="201283" y="984348"/>
                </a:lnTo>
                <a:lnTo>
                  <a:pt x="199277" y="981436"/>
                </a:lnTo>
                <a:lnTo>
                  <a:pt x="198889" y="980336"/>
                </a:lnTo>
                <a:lnTo>
                  <a:pt x="198500" y="980336"/>
                </a:lnTo>
                <a:lnTo>
                  <a:pt x="197789" y="979235"/>
                </a:lnTo>
                <a:lnTo>
                  <a:pt x="199083" y="978135"/>
                </a:lnTo>
                <a:lnTo>
                  <a:pt x="199277" y="976776"/>
                </a:lnTo>
                <a:lnTo>
                  <a:pt x="198565" y="974446"/>
                </a:lnTo>
                <a:lnTo>
                  <a:pt x="196171" y="970757"/>
                </a:lnTo>
                <a:lnTo>
                  <a:pt x="194876" y="967650"/>
                </a:lnTo>
                <a:lnTo>
                  <a:pt x="193970" y="966873"/>
                </a:lnTo>
                <a:lnTo>
                  <a:pt x="193064" y="962537"/>
                </a:lnTo>
                <a:lnTo>
                  <a:pt x="192352" y="961437"/>
                </a:lnTo>
                <a:lnTo>
                  <a:pt x="191964" y="959560"/>
                </a:lnTo>
                <a:lnTo>
                  <a:pt x="191575" y="959560"/>
                </a:lnTo>
                <a:lnTo>
                  <a:pt x="190863" y="954317"/>
                </a:lnTo>
                <a:lnTo>
                  <a:pt x="190475" y="953994"/>
                </a:lnTo>
                <a:lnTo>
                  <a:pt x="190475" y="951534"/>
                </a:lnTo>
                <a:lnTo>
                  <a:pt x="190993" y="950628"/>
                </a:lnTo>
                <a:lnTo>
                  <a:pt x="190475" y="946745"/>
                </a:lnTo>
                <a:lnTo>
                  <a:pt x="189957" y="946162"/>
                </a:lnTo>
                <a:lnTo>
                  <a:pt x="186980" y="945386"/>
                </a:lnTo>
                <a:lnTo>
                  <a:pt x="184780" y="941826"/>
                </a:lnTo>
                <a:lnTo>
                  <a:pt x="183485" y="941244"/>
                </a:lnTo>
                <a:lnTo>
                  <a:pt x="182773" y="940338"/>
                </a:lnTo>
                <a:lnTo>
                  <a:pt x="181285" y="939432"/>
                </a:lnTo>
                <a:lnTo>
                  <a:pt x="180767" y="938202"/>
                </a:lnTo>
                <a:lnTo>
                  <a:pt x="179667" y="937554"/>
                </a:lnTo>
                <a:lnTo>
                  <a:pt x="178566" y="936131"/>
                </a:lnTo>
                <a:lnTo>
                  <a:pt x="177660" y="931988"/>
                </a:lnTo>
                <a:lnTo>
                  <a:pt x="178761" y="923316"/>
                </a:lnTo>
                <a:lnTo>
                  <a:pt x="179149" y="923186"/>
                </a:lnTo>
                <a:lnTo>
                  <a:pt x="179149" y="922280"/>
                </a:lnTo>
                <a:lnTo>
                  <a:pt x="180055" y="919950"/>
                </a:lnTo>
                <a:lnTo>
                  <a:pt x="182061" y="916714"/>
                </a:lnTo>
                <a:lnTo>
                  <a:pt x="182061" y="915808"/>
                </a:lnTo>
                <a:lnTo>
                  <a:pt x="182773" y="915161"/>
                </a:lnTo>
                <a:lnTo>
                  <a:pt x="183291" y="913478"/>
                </a:lnTo>
                <a:lnTo>
                  <a:pt x="185297" y="910695"/>
                </a:lnTo>
                <a:lnTo>
                  <a:pt x="185491" y="909595"/>
                </a:lnTo>
                <a:lnTo>
                  <a:pt x="186398" y="908818"/>
                </a:lnTo>
                <a:lnTo>
                  <a:pt x="188080" y="906359"/>
                </a:lnTo>
                <a:lnTo>
                  <a:pt x="188792" y="904352"/>
                </a:lnTo>
                <a:lnTo>
                  <a:pt x="189310" y="904029"/>
                </a:lnTo>
                <a:lnTo>
                  <a:pt x="190605" y="902022"/>
                </a:lnTo>
                <a:lnTo>
                  <a:pt x="190993" y="900469"/>
                </a:lnTo>
                <a:lnTo>
                  <a:pt x="191381" y="900469"/>
                </a:lnTo>
                <a:lnTo>
                  <a:pt x="191899" y="899693"/>
                </a:lnTo>
                <a:lnTo>
                  <a:pt x="192481" y="897686"/>
                </a:lnTo>
                <a:lnTo>
                  <a:pt x="193582" y="896262"/>
                </a:lnTo>
                <a:lnTo>
                  <a:pt x="193776" y="894709"/>
                </a:lnTo>
                <a:lnTo>
                  <a:pt x="194164" y="894580"/>
                </a:lnTo>
                <a:lnTo>
                  <a:pt x="194876" y="892249"/>
                </a:lnTo>
                <a:lnTo>
                  <a:pt x="195588" y="891602"/>
                </a:lnTo>
                <a:lnTo>
                  <a:pt x="196688" y="889466"/>
                </a:lnTo>
                <a:lnTo>
                  <a:pt x="197594" y="886813"/>
                </a:lnTo>
                <a:lnTo>
                  <a:pt x="198112" y="886036"/>
                </a:lnTo>
                <a:lnTo>
                  <a:pt x="198695" y="885907"/>
                </a:lnTo>
                <a:lnTo>
                  <a:pt x="198695" y="885454"/>
                </a:lnTo>
                <a:lnTo>
                  <a:pt x="199212" y="885130"/>
                </a:lnTo>
                <a:lnTo>
                  <a:pt x="199212" y="884677"/>
                </a:lnTo>
                <a:lnTo>
                  <a:pt x="200313" y="883253"/>
                </a:lnTo>
                <a:lnTo>
                  <a:pt x="201607" y="882606"/>
                </a:lnTo>
                <a:lnTo>
                  <a:pt x="203484" y="878723"/>
                </a:lnTo>
                <a:lnTo>
                  <a:pt x="204002" y="878399"/>
                </a:lnTo>
                <a:lnTo>
                  <a:pt x="205491" y="876069"/>
                </a:lnTo>
                <a:lnTo>
                  <a:pt x="206397" y="875422"/>
                </a:lnTo>
                <a:lnTo>
                  <a:pt x="205296" y="874322"/>
                </a:lnTo>
                <a:lnTo>
                  <a:pt x="204196" y="873869"/>
                </a:lnTo>
                <a:lnTo>
                  <a:pt x="204196" y="873416"/>
                </a:lnTo>
                <a:lnTo>
                  <a:pt x="205296" y="873416"/>
                </a:lnTo>
                <a:lnTo>
                  <a:pt x="206591" y="874839"/>
                </a:lnTo>
                <a:lnTo>
                  <a:pt x="207173" y="874710"/>
                </a:lnTo>
                <a:lnTo>
                  <a:pt x="207691" y="873804"/>
                </a:lnTo>
                <a:lnTo>
                  <a:pt x="208791" y="873351"/>
                </a:lnTo>
                <a:lnTo>
                  <a:pt x="209892" y="872251"/>
                </a:lnTo>
                <a:lnTo>
                  <a:pt x="211898" y="869597"/>
                </a:lnTo>
                <a:lnTo>
                  <a:pt x="213192" y="869273"/>
                </a:lnTo>
                <a:lnTo>
                  <a:pt x="214098" y="868367"/>
                </a:lnTo>
                <a:lnTo>
                  <a:pt x="214293" y="867267"/>
                </a:lnTo>
                <a:lnTo>
                  <a:pt x="214810" y="867137"/>
                </a:lnTo>
                <a:lnTo>
                  <a:pt x="215199" y="862931"/>
                </a:lnTo>
                <a:lnTo>
                  <a:pt x="214810" y="862154"/>
                </a:lnTo>
                <a:lnTo>
                  <a:pt x="213904" y="861507"/>
                </a:lnTo>
                <a:lnTo>
                  <a:pt x="216493" y="860277"/>
                </a:lnTo>
                <a:lnTo>
                  <a:pt x="216687" y="858724"/>
                </a:lnTo>
                <a:lnTo>
                  <a:pt x="217593" y="857624"/>
                </a:lnTo>
                <a:lnTo>
                  <a:pt x="218111" y="855941"/>
                </a:lnTo>
                <a:lnTo>
                  <a:pt x="218823" y="855488"/>
                </a:lnTo>
                <a:lnTo>
                  <a:pt x="219211" y="854388"/>
                </a:lnTo>
                <a:lnTo>
                  <a:pt x="220118" y="853741"/>
                </a:lnTo>
                <a:lnTo>
                  <a:pt x="220829" y="852187"/>
                </a:lnTo>
                <a:lnTo>
                  <a:pt x="222836" y="850763"/>
                </a:lnTo>
                <a:lnTo>
                  <a:pt x="225036" y="850440"/>
                </a:lnTo>
                <a:lnTo>
                  <a:pt x="225942" y="848886"/>
                </a:lnTo>
                <a:lnTo>
                  <a:pt x="227431" y="848562"/>
                </a:lnTo>
                <a:lnTo>
                  <a:pt x="227431" y="847139"/>
                </a:lnTo>
                <a:lnTo>
                  <a:pt x="227949" y="845715"/>
                </a:lnTo>
                <a:lnTo>
                  <a:pt x="228661" y="844291"/>
                </a:lnTo>
                <a:lnTo>
                  <a:pt x="229761" y="843644"/>
                </a:lnTo>
                <a:lnTo>
                  <a:pt x="229761" y="843320"/>
                </a:lnTo>
                <a:lnTo>
                  <a:pt x="227560" y="842867"/>
                </a:lnTo>
                <a:lnTo>
                  <a:pt x="227172" y="840408"/>
                </a:lnTo>
                <a:lnTo>
                  <a:pt x="229567" y="839178"/>
                </a:lnTo>
                <a:lnTo>
                  <a:pt x="230279" y="838078"/>
                </a:lnTo>
                <a:lnTo>
                  <a:pt x="230861" y="838207"/>
                </a:lnTo>
                <a:lnTo>
                  <a:pt x="231250" y="836977"/>
                </a:lnTo>
                <a:lnTo>
                  <a:pt x="232156" y="836201"/>
                </a:lnTo>
                <a:lnTo>
                  <a:pt x="232156" y="834777"/>
                </a:lnTo>
                <a:lnTo>
                  <a:pt x="230473" y="831023"/>
                </a:lnTo>
                <a:lnTo>
                  <a:pt x="230667" y="830700"/>
                </a:lnTo>
                <a:lnTo>
                  <a:pt x="229373" y="830570"/>
                </a:lnTo>
                <a:lnTo>
                  <a:pt x="228984" y="830117"/>
                </a:lnTo>
                <a:lnTo>
                  <a:pt x="228467" y="830570"/>
                </a:lnTo>
                <a:lnTo>
                  <a:pt x="227755" y="830441"/>
                </a:lnTo>
                <a:lnTo>
                  <a:pt x="227755" y="829534"/>
                </a:lnTo>
                <a:lnTo>
                  <a:pt x="226849" y="829534"/>
                </a:lnTo>
                <a:lnTo>
                  <a:pt x="226137" y="829987"/>
                </a:lnTo>
                <a:lnTo>
                  <a:pt x="218952" y="829664"/>
                </a:lnTo>
                <a:lnTo>
                  <a:pt x="214357" y="828434"/>
                </a:lnTo>
                <a:lnTo>
                  <a:pt x="213063" y="827658"/>
                </a:lnTo>
                <a:lnTo>
                  <a:pt x="212351" y="827658"/>
                </a:lnTo>
                <a:lnTo>
                  <a:pt x="212157" y="828305"/>
                </a:lnTo>
                <a:lnTo>
                  <a:pt x="211639" y="828434"/>
                </a:lnTo>
                <a:lnTo>
                  <a:pt x="211251" y="827981"/>
                </a:lnTo>
                <a:lnTo>
                  <a:pt x="209244" y="827852"/>
                </a:lnTo>
                <a:lnTo>
                  <a:pt x="205944" y="826428"/>
                </a:lnTo>
                <a:lnTo>
                  <a:pt x="204843" y="825328"/>
                </a:lnTo>
                <a:lnTo>
                  <a:pt x="203355" y="824680"/>
                </a:lnTo>
                <a:lnTo>
                  <a:pt x="203355" y="824357"/>
                </a:lnTo>
                <a:lnTo>
                  <a:pt x="201154" y="823127"/>
                </a:lnTo>
                <a:lnTo>
                  <a:pt x="199471" y="821121"/>
                </a:lnTo>
                <a:lnTo>
                  <a:pt x="198565" y="819114"/>
                </a:lnTo>
                <a:lnTo>
                  <a:pt x="196559" y="816461"/>
                </a:lnTo>
                <a:lnTo>
                  <a:pt x="195264" y="812577"/>
                </a:lnTo>
                <a:lnTo>
                  <a:pt x="193970" y="810377"/>
                </a:lnTo>
                <a:lnTo>
                  <a:pt x="192481" y="804746"/>
                </a:lnTo>
                <a:lnTo>
                  <a:pt x="192481" y="795556"/>
                </a:lnTo>
                <a:lnTo>
                  <a:pt x="192999" y="792902"/>
                </a:lnTo>
                <a:lnTo>
                  <a:pt x="192611" y="784165"/>
                </a:lnTo>
                <a:lnTo>
                  <a:pt x="192999" y="781382"/>
                </a:lnTo>
                <a:lnTo>
                  <a:pt x="192805" y="775492"/>
                </a:lnTo>
                <a:lnTo>
                  <a:pt x="193388" y="767725"/>
                </a:lnTo>
                <a:lnTo>
                  <a:pt x="193905" y="766496"/>
                </a:lnTo>
                <a:lnTo>
                  <a:pt x="195394" y="755752"/>
                </a:lnTo>
                <a:lnTo>
                  <a:pt x="195976" y="754652"/>
                </a:lnTo>
                <a:lnTo>
                  <a:pt x="195782" y="750898"/>
                </a:lnTo>
                <a:lnTo>
                  <a:pt x="196171" y="749992"/>
                </a:lnTo>
                <a:lnTo>
                  <a:pt x="195976" y="740607"/>
                </a:lnTo>
                <a:lnTo>
                  <a:pt x="195394" y="738148"/>
                </a:lnTo>
                <a:lnTo>
                  <a:pt x="195588" y="735947"/>
                </a:lnTo>
                <a:lnTo>
                  <a:pt x="195394" y="734070"/>
                </a:lnTo>
                <a:lnTo>
                  <a:pt x="195006" y="733618"/>
                </a:lnTo>
                <a:lnTo>
                  <a:pt x="195200" y="732193"/>
                </a:lnTo>
                <a:lnTo>
                  <a:pt x="194811" y="731223"/>
                </a:lnTo>
                <a:lnTo>
                  <a:pt x="195006" y="728893"/>
                </a:lnTo>
                <a:lnTo>
                  <a:pt x="194617" y="728569"/>
                </a:lnTo>
                <a:lnTo>
                  <a:pt x="194617" y="725786"/>
                </a:lnTo>
                <a:lnTo>
                  <a:pt x="196300" y="723585"/>
                </a:lnTo>
                <a:lnTo>
                  <a:pt x="199277" y="722032"/>
                </a:lnTo>
                <a:lnTo>
                  <a:pt x="202060" y="721256"/>
                </a:lnTo>
                <a:lnTo>
                  <a:pt x="203161" y="721256"/>
                </a:lnTo>
                <a:lnTo>
                  <a:pt x="203355" y="721709"/>
                </a:lnTo>
                <a:lnTo>
                  <a:pt x="204843" y="721709"/>
                </a:lnTo>
                <a:lnTo>
                  <a:pt x="204843" y="721385"/>
                </a:lnTo>
                <a:lnTo>
                  <a:pt x="208532" y="719508"/>
                </a:lnTo>
                <a:lnTo>
                  <a:pt x="209244" y="719508"/>
                </a:lnTo>
                <a:lnTo>
                  <a:pt x="209762" y="719961"/>
                </a:lnTo>
                <a:lnTo>
                  <a:pt x="210668" y="722938"/>
                </a:lnTo>
                <a:lnTo>
                  <a:pt x="210085" y="724362"/>
                </a:lnTo>
                <a:lnTo>
                  <a:pt x="208273" y="725463"/>
                </a:lnTo>
                <a:lnTo>
                  <a:pt x="209180" y="725916"/>
                </a:lnTo>
                <a:lnTo>
                  <a:pt x="209374" y="726563"/>
                </a:lnTo>
                <a:lnTo>
                  <a:pt x="209180" y="730640"/>
                </a:lnTo>
                <a:lnTo>
                  <a:pt x="209697" y="738148"/>
                </a:lnTo>
                <a:lnTo>
                  <a:pt x="210798" y="740348"/>
                </a:lnTo>
                <a:lnTo>
                  <a:pt x="211898" y="740672"/>
                </a:lnTo>
                <a:lnTo>
                  <a:pt x="211898" y="742420"/>
                </a:lnTo>
                <a:lnTo>
                  <a:pt x="213386" y="743843"/>
                </a:lnTo>
                <a:lnTo>
                  <a:pt x="213775" y="744944"/>
                </a:lnTo>
                <a:lnTo>
                  <a:pt x="220247" y="748050"/>
                </a:lnTo>
                <a:lnTo>
                  <a:pt x="220635" y="749280"/>
                </a:lnTo>
                <a:lnTo>
                  <a:pt x="221736" y="750186"/>
                </a:lnTo>
                <a:lnTo>
                  <a:pt x="221930" y="752193"/>
                </a:lnTo>
                <a:lnTo>
                  <a:pt x="220829" y="752840"/>
                </a:lnTo>
                <a:lnTo>
                  <a:pt x="218823" y="752969"/>
                </a:lnTo>
                <a:lnTo>
                  <a:pt x="218823" y="754846"/>
                </a:lnTo>
                <a:lnTo>
                  <a:pt x="219535" y="756852"/>
                </a:lnTo>
                <a:lnTo>
                  <a:pt x="219341" y="757952"/>
                </a:lnTo>
                <a:lnTo>
                  <a:pt x="221023" y="758859"/>
                </a:lnTo>
                <a:lnTo>
                  <a:pt x="222318" y="758859"/>
                </a:lnTo>
                <a:lnTo>
                  <a:pt x="222706" y="758406"/>
                </a:lnTo>
                <a:lnTo>
                  <a:pt x="224519" y="758082"/>
                </a:lnTo>
                <a:lnTo>
                  <a:pt x="225813" y="759182"/>
                </a:lnTo>
                <a:lnTo>
                  <a:pt x="226913" y="762160"/>
                </a:lnTo>
                <a:lnTo>
                  <a:pt x="228402" y="763842"/>
                </a:lnTo>
                <a:lnTo>
                  <a:pt x="229696" y="764489"/>
                </a:lnTo>
                <a:lnTo>
                  <a:pt x="231379" y="764489"/>
                </a:lnTo>
                <a:lnTo>
                  <a:pt x="232285" y="764036"/>
                </a:lnTo>
                <a:lnTo>
                  <a:pt x="232091" y="763583"/>
                </a:lnTo>
                <a:lnTo>
                  <a:pt x="229890" y="763907"/>
                </a:lnTo>
                <a:lnTo>
                  <a:pt x="228402" y="763001"/>
                </a:lnTo>
                <a:lnTo>
                  <a:pt x="227690" y="761901"/>
                </a:lnTo>
                <a:lnTo>
                  <a:pt x="227107" y="759571"/>
                </a:lnTo>
                <a:lnTo>
                  <a:pt x="226395" y="758341"/>
                </a:lnTo>
                <a:lnTo>
                  <a:pt x="225813" y="758341"/>
                </a:lnTo>
                <a:lnTo>
                  <a:pt x="225101" y="757564"/>
                </a:lnTo>
                <a:lnTo>
                  <a:pt x="223806" y="757564"/>
                </a:lnTo>
                <a:lnTo>
                  <a:pt x="223612" y="757111"/>
                </a:lnTo>
                <a:lnTo>
                  <a:pt x="222512" y="757435"/>
                </a:lnTo>
                <a:lnTo>
                  <a:pt x="220829" y="756788"/>
                </a:lnTo>
                <a:lnTo>
                  <a:pt x="221930" y="754005"/>
                </a:lnTo>
                <a:lnTo>
                  <a:pt x="222512" y="754005"/>
                </a:lnTo>
                <a:lnTo>
                  <a:pt x="223418" y="752904"/>
                </a:lnTo>
                <a:lnTo>
                  <a:pt x="223612" y="751351"/>
                </a:lnTo>
                <a:lnTo>
                  <a:pt x="222706" y="748697"/>
                </a:lnTo>
                <a:lnTo>
                  <a:pt x="221606" y="747921"/>
                </a:lnTo>
                <a:lnTo>
                  <a:pt x="221606" y="747274"/>
                </a:lnTo>
                <a:lnTo>
                  <a:pt x="219729" y="745850"/>
                </a:lnTo>
                <a:lnTo>
                  <a:pt x="219729" y="745397"/>
                </a:lnTo>
                <a:lnTo>
                  <a:pt x="219017" y="745267"/>
                </a:lnTo>
                <a:lnTo>
                  <a:pt x="218823" y="744620"/>
                </a:lnTo>
                <a:lnTo>
                  <a:pt x="217917" y="744167"/>
                </a:lnTo>
                <a:lnTo>
                  <a:pt x="216817" y="742743"/>
                </a:lnTo>
                <a:lnTo>
                  <a:pt x="215716" y="740219"/>
                </a:lnTo>
                <a:lnTo>
                  <a:pt x="214422" y="739119"/>
                </a:lnTo>
                <a:lnTo>
                  <a:pt x="213516" y="733941"/>
                </a:lnTo>
                <a:lnTo>
                  <a:pt x="213904" y="732388"/>
                </a:lnTo>
                <a:lnTo>
                  <a:pt x="213192" y="731935"/>
                </a:lnTo>
                <a:lnTo>
                  <a:pt x="213710" y="728957"/>
                </a:lnTo>
                <a:lnTo>
                  <a:pt x="213192" y="728828"/>
                </a:lnTo>
                <a:lnTo>
                  <a:pt x="212610" y="727275"/>
                </a:lnTo>
                <a:lnTo>
                  <a:pt x="212998" y="722291"/>
                </a:lnTo>
                <a:lnTo>
                  <a:pt x="212416" y="721514"/>
                </a:lnTo>
                <a:lnTo>
                  <a:pt x="212998" y="720608"/>
                </a:lnTo>
                <a:lnTo>
                  <a:pt x="216299" y="720155"/>
                </a:lnTo>
                <a:lnTo>
                  <a:pt x="216687" y="719702"/>
                </a:lnTo>
                <a:lnTo>
                  <a:pt x="219665" y="718473"/>
                </a:lnTo>
                <a:lnTo>
                  <a:pt x="220247" y="717826"/>
                </a:lnTo>
                <a:lnTo>
                  <a:pt x="221541" y="717696"/>
                </a:lnTo>
                <a:lnTo>
                  <a:pt x="223936" y="716013"/>
                </a:lnTo>
                <a:lnTo>
                  <a:pt x="225619" y="715560"/>
                </a:lnTo>
                <a:lnTo>
                  <a:pt x="227819" y="714330"/>
                </a:lnTo>
                <a:lnTo>
                  <a:pt x="230408" y="713877"/>
                </a:lnTo>
                <a:lnTo>
                  <a:pt x="231703" y="713101"/>
                </a:lnTo>
                <a:lnTo>
                  <a:pt x="234486" y="712647"/>
                </a:lnTo>
                <a:lnTo>
                  <a:pt x="235586" y="711224"/>
                </a:lnTo>
                <a:lnTo>
                  <a:pt x="236686" y="711224"/>
                </a:lnTo>
                <a:lnTo>
                  <a:pt x="237075" y="710771"/>
                </a:lnTo>
                <a:lnTo>
                  <a:pt x="238563" y="711094"/>
                </a:lnTo>
                <a:lnTo>
                  <a:pt x="240246" y="710771"/>
                </a:lnTo>
                <a:lnTo>
                  <a:pt x="242641" y="713101"/>
                </a:lnTo>
                <a:lnTo>
                  <a:pt x="243741" y="713554"/>
                </a:lnTo>
                <a:lnTo>
                  <a:pt x="246330" y="713554"/>
                </a:lnTo>
                <a:lnTo>
                  <a:pt x="246848" y="713230"/>
                </a:lnTo>
                <a:lnTo>
                  <a:pt x="246848" y="712000"/>
                </a:lnTo>
                <a:lnTo>
                  <a:pt x="249242" y="712000"/>
                </a:lnTo>
                <a:lnTo>
                  <a:pt x="250731" y="711094"/>
                </a:lnTo>
                <a:lnTo>
                  <a:pt x="250925" y="710447"/>
                </a:lnTo>
                <a:lnTo>
                  <a:pt x="251831" y="710318"/>
                </a:lnTo>
                <a:lnTo>
                  <a:pt x="252737" y="709541"/>
                </a:lnTo>
                <a:lnTo>
                  <a:pt x="253320" y="708117"/>
                </a:lnTo>
                <a:lnTo>
                  <a:pt x="252931" y="707470"/>
                </a:lnTo>
                <a:lnTo>
                  <a:pt x="253320" y="705723"/>
                </a:lnTo>
                <a:lnTo>
                  <a:pt x="255002" y="704816"/>
                </a:lnTo>
                <a:lnTo>
                  <a:pt x="256297" y="705270"/>
                </a:lnTo>
                <a:lnTo>
                  <a:pt x="256879" y="704363"/>
                </a:lnTo>
                <a:lnTo>
                  <a:pt x="257785" y="704234"/>
                </a:lnTo>
                <a:lnTo>
                  <a:pt x="258691" y="702227"/>
                </a:lnTo>
                <a:lnTo>
                  <a:pt x="259403" y="701774"/>
                </a:lnTo>
                <a:lnTo>
                  <a:pt x="259921" y="700221"/>
                </a:lnTo>
                <a:lnTo>
                  <a:pt x="260633" y="700092"/>
                </a:lnTo>
                <a:lnTo>
                  <a:pt x="260439" y="699639"/>
                </a:lnTo>
                <a:lnTo>
                  <a:pt x="257850" y="699315"/>
                </a:lnTo>
                <a:lnTo>
                  <a:pt x="253578" y="696791"/>
                </a:lnTo>
                <a:lnTo>
                  <a:pt x="252672" y="693167"/>
                </a:lnTo>
                <a:lnTo>
                  <a:pt x="253061" y="692260"/>
                </a:lnTo>
                <a:lnTo>
                  <a:pt x="252672" y="692131"/>
                </a:lnTo>
                <a:lnTo>
                  <a:pt x="250860" y="685270"/>
                </a:lnTo>
                <a:lnTo>
                  <a:pt x="248854" y="683394"/>
                </a:lnTo>
                <a:lnTo>
                  <a:pt x="248466" y="682164"/>
                </a:lnTo>
                <a:lnTo>
                  <a:pt x="247365" y="680611"/>
                </a:lnTo>
                <a:lnTo>
                  <a:pt x="246977" y="677957"/>
                </a:lnTo>
                <a:lnTo>
                  <a:pt x="245294" y="676080"/>
                </a:lnTo>
                <a:lnTo>
                  <a:pt x="244776" y="674333"/>
                </a:lnTo>
                <a:lnTo>
                  <a:pt x="244582" y="671550"/>
                </a:lnTo>
                <a:lnTo>
                  <a:pt x="244000" y="670902"/>
                </a:lnTo>
                <a:lnTo>
                  <a:pt x="243612" y="669025"/>
                </a:lnTo>
                <a:lnTo>
                  <a:pt x="243223" y="668378"/>
                </a:lnTo>
                <a:lnTo>
                  <a:pt x="241734" y="668508"/>
                </a:lnTo>
                <a:lnTo>
                  <a:pt x="241023" y="668055"/>
                </a:lnTo>
                <a:lnTo>
                  <a:pt x="240634" y="667278"/>
                </a:lnTo>
                <a:lnTo>
                  <a:pt x="239728" y="666631"/>
                </a:lnTo>
                <a:lnTo>
                  <a:pt x="239146" y="665207"/>
                </a:lnTo>
                <a:lnTo>
                  <a:pt x="237333" y="663459"/>
                </a:lnTo>
                <a:lnTo>
                  <a:pt x="238045" y="663330"/>
                </a:lnTo>
                <a:lnTo>
                  <a:pt x="238628" y="662359"/>
                </a:lnTo>
                <a:lnTo>
                  <a:pt x="240116" y="662036"/>
                </a:lnTo>
                <a:lnTo>
                  <a:pt x="240311" y="661583"/>
                </a:lnTo>
                <a:lnTo>
                  <a:pt x="239598" y="661259"/>
                </a:lnTo>
                <a:lnTo>
                  <a:pt x="237916" y="661388"/>
                </a:lnTo>
                <a:lnTo>
                  <a:pt x="237528" y="662359"/>
                </a:lnTo>
                <a:lnTo>
                  <a:pt x="237139" y="662230"/>
                </a:lnTo>
                <a:lnTo>
                  <a:pt x="237139" y="661583"/>
                </a:lnTo>
                <a:lnTo>
                  <a:pt x="239146" y="660159"/>
                </a:lnTo>
                <a:lnTo>
                  <a:pt x="240052" y="660029"/>
                </a:lnTo>
                <a:lnTo>
                  <a:pt x="240569" y="659058"/>
                </a:lnTo>
                <a:lnTo>
                  <a:pt x="241476" y="659188"/>
                </a:lnTo>
                <a:lnTo>
                  <a:pt x="241864" y="658735"/>
                </a:lnTo>
                <a:lnTo>
                  <a:pt x="242964" y="658735"/>
                </a:lnTo>
                <a:lnTo>
                  <a:pt x="243158" y="657182"/>
                </a:lnTo>
                <a:lnTo>
                  <a:pt x="242576" y="656728"/>
                </a:lnTo>
                <a:lnTo>
                  <a:pt x="242576" y="655952"/>
                </a:lnTo>
                <a:lnTo>
                  <a:pt x="243288" y="655175"/>
                </a:lnTo>
                <a:lnTo>
                  <a:pt x="242576" y="654722"/>
                </a:lnTo>
                <a:lnTo>
                  <a:pt x="242770" y="653751"/>
                </a:lnTo>
                <a:lnTo>
                  <a:pt x="244453" y="653881"/>
                </a:lnTo>
                <a:lnTo>
                  <a:pt x="245553" y="653233"/>
                </a:lnTo>
                <a:lnTo>
                  <a:pt x="246265" y="650256"/>
                </a:lnTo>
                <a:lnTo>
                  <a:pt x="247171" y="648703"/>
                </a:lnTo>
                <a:lnTo>
                  <a:pt x="247171" y="646955"/>
                </a:lnTo>
                <a:lnTo>
                  <a:pt x="248660" y="645726"/>
                </a:lnTo>
                <a:lnTo>
                  <a:pt x="249048" y="643849"/>
                </a:lnTo>
                <a:lnTo>
                  <a:pt x="250148" y="643978"/>
                </a:lnTo>
                <a:lnTo>
                  <a:pt x="252349" y="642425"/>
                </a:lnTo>
                <a:lnTo>
                  <a:pt x="252737" y="640095"/>
                </a:lnTo>
                <a:lnTo>
                  <a:pt x="251443" y="638347"/>
                </a:lnTo>
                <a:lnTo>
                  <a:pt x="252025" y="638218"/>
                </a:lnTo>
                <a:lnTo>
                  <a:pt x="252737" y="639189"/>
                </a:lnTo>
                <a:lnTo>
                  <a:pt x="253837" y="638865"/>
                </a:lnTo>
                <a:lnTo>
                  <a:pt x="255844" y="639512"/>
                </a:lnTo>
                <a:lnTo>
                  <a:pt x="258044" y="637182"/>
                </a:lnTo>
                <a:lnTo>
                  <a:pt x="259144" y="637312"/>
                </a:lnTo>
                <a:lnTo>
                  <a:pt x="260051" y="636988"/>
                </a:lnTo>
                <a:lnTo>
                  <a:pt x="260957" y="637441"/>
                </a:lnTo>
                <a:lnTo>
                  <a:pt x="262057" y="637441"/>
                </a:lnTo>
                <a:lnTo>
                  <a:pt x="264840" y="636018"/>
                </a:lnTo>
                <a:lnTo>
                  <a:pt x="266523" y="634011"/>
                </a:lnTo>
                <a:lnTo>
                  <a:pt x="266717" y="632781"/>
                </a:lnTo>
                <a:lnTo>
                  <a:pt x="268529" y="632458"/>
                </a:lnTo>
                <a:lnTo>
                  <a:pt x="268529" y="632005"/>
                </a:lnTo>
                <a:lnTo>
                  <a:pt x="270535" y="631552"/>
                </a:lnTo>
                <a:lnTo>
                  <a:pt x="272024" y="630581"/>
                </a:lnTo>
                <a:lnTo>
                  <a:pt x="272607" y="626503"/>
                </a:lnTo>
                <a:lnTo>
                  <a:pt x="273707" y="624173"/>
                </a:lnTo>
                <a:lnTo>
                  <a:pt x="273513" y="622167"/>
                </a:lnTo>
                <a:lnTo>
                  <a:pt x="273901" y="621844"/>
                </a:lnTo>
                <a:lnTo>
                  <a:pt x="273901" y="620743"/>
                </a:lnTo>
                <a:lnTo>
                  <a:pt x="274289" y="620290"/>
                </a:lnTo>
                <a:lnTo>
                  <a:pt x="275390" y="620161"/>
                </a:lnTo>
                <a:lnTo>
                  <a:pt x="276101" y="618931"/>
                </a:lnTo>
                <a:lnTo>
                  <a:pt x="276813" y="618607"/>
                </a:lnTo>
                <a:lnTo>
                  <a:pt x="278820" y="614854"/>
                </a:lnTo>
                <a:lnTo>
                  <a:pt x="279726" y="612200"/>
                </a:lnTo>
                <a:lnTo>
                  <a:pt x="279532" y="610647"/>
                </a:lnTo>
                <a:lnTo>
                  <a:pt x="280244" y="609546"/>
                </a:lnTo>
                <a:lnTo>
                  <a:pt x="280244" y="608123"/>
                </a:lnTo>
                <a:lnTo>
                  <a:pt x="280632" y="607993"/>
                </a:lnTo>
                <a:lnTo>
                  <a:pt x="280826" y="607216"/>
                </a:lnTo>
                <a:lnTo>
                  <a:pt x="280244" y="607216"/>
                </a:lnTo>
                <a:lnTo>
                  <a:pt x="279337" y="608964"/>
                </a:lnTo>
                <a:lnTo>
                  <a:pt x="278043" y="609093"/>
                </a:lnTo>
                <a:lnTo>
                  <a:pt x="276361" y="607993"/>
                </a:lnTo>
                <a:lnTo>
                  <a:pt x="276166" y="606763"/>
                </a:lnTo>
                <a:lnTo>
                  <a:pt x="275648" y="606116"/>
                </a:lnTo>
                <a:lnTo>
                  <a:pt x="273060" y="605663"/>
                </a:lnTo>
                <a:lnTo>
                  <a:pt x="273060" y="604433"/>
                </a:lnTo>
                <a:lnTo>
                  <a:pt x="272154" y="603462"/>
                </a:lnTo>
                <a:lnTo>
                  <a:pt x="271959" y="602233"/>
                </a:lnTo>
                <a:lnTo>
                  <a:pt x="271442" y="602104"/>
                </a:lnTo>
                <a:lnTo>
                  <a:pt x="271442" y="599903"/>
                </a:lnTo>
                <a:lnTo>
                  <a:pt x="270535" y="597703"/>
                </a:lnTo>
                <a:lnTo>
                  <a:pt x="270535" y="597249"/>
                </a:lnTo>
                <a:lnTo>
                  <a:pt x="272024" y="596149"/>
                </a:lnTo>
                <a:lnTo>
                  <a:pt x="272024" y="594596"/>
                </a:lnTo>
                <a:lnTo>
                  <a:pt x="271636" y="593949"/>
                </a:lnTo>
                <a:lnTo>
                  <a:pt x="268659" y="594596"/>
                </a:lnTo>
                <a:lnTo>
                  <a:pt x="266264" y="590648"/>
                </a:lnTo>
                <a:lnTo>
                  <a:pt x="266264" y="584694"/>
                </a:lnTo>
                <a:lnTo>
                  <a:pt x="265875" y="583140"/>
                </a:lnTo>
                <a:lnTo>
                  <a:pt x="264970" y="582040"/>
                </a:lnTo>
                <a:lnTo>
                  <a:pt x="263675" y="581393"/>
                </a:lnTo>
                <a:lnTo>
                  <a:pt x="263092" y="580422"/>
                </a:lnTo>
                <a:lnTo>
                  <a:pt x="261798" y="580293"/>
                </a:lnTo>
                <a:lnTo>
                  <a:pt x="261410" y="579516"/>
                </a:lnTo>
                <a:lnTo>
                  <a:pt x="257915" y="578286"/>
                </a:lnTo>
                <a:lnTo>
                  <a:pt x="257203" y="578415"/>
                </a:lnTo>
                <a:lnTo>
                  <a:pt x="256103" y="577639"/>
                </a:lnTo>
                <a:lnTo>
                  <a:pt x="256297" y="575762"/>
                </a:lnTo>
                <a:lnTo>
                  <a:pt x="257397" y="574662"/>
                </a:lnTo>
                <a:lnTo>
                  <a:pt x="256103" y="572914"/>
                </a:lnTo>
                <a:lnTo>
                  <a:pt x="257785" y="571490"/>
                </a:lnTo>
                <a:lnTo>
                  <a:pt x="260374" y="571490"/>
                </a:lnTo>
                <a:lnTo>
                  <a:pt x="261086" y="569937"/>
                </a:lnTo>
                <a:lnTo>
                  <a:pt x="263481" y="569290"/>
                </a:lnTo>
                <a:lnTo>
                  <a:pt x="263869" y="568060"/>
                </a:lnTo>
                <a:lnTo>
                  <a:pt x="266264" y="567089"/>
                </a:lnTo>
                <a:lnTo>
                  <a:pt x="266652" y="566118"/>
                </a:lnTo>
                <a:lnTo>
                  <a:pt x="270535" y="566118"/>
                </a:lnTo>
                <a:lnTo>
                  <a:pt x="270729" y="565148"/>
                </a:lnTo>
                <a:lnTo>
                  <a:pt x="271118" y="565018"/>
                </a:lnTo>
                <a:lnTo>
                  <a:pt x="271118" y="563918"/>
                </a:lnTo>
                <a:lnTo>
                  <a:pt x="272218" y="563465"/>
                </a:lnTo>
                <a:lnTo>
                  <a:pt x="272218" y="562365"/>
                </a:lnTo>
                <a:lnTo>
                  <a:pt x="274225" y="560940"/>
                </a:lnTo>
                <a:lnTo>
                  <a:pt x="274225" y="559970"/>
                </a:lnTo>
                <a:lnTo>
                  <a:pt x="275519" y="558093"/>
                </a:lnTo>
                <a:lnTo>
                  <a:pt x="275713" y="557122"/>
                </a:lnTo>
                <a:lnTo>
                  <a:pt x="276231" y="556799"/>
                </a:lnTo>
                <a:lnTo>
                  <a:pt x="277331" y="556928"/>
                </a:lnTo>
                <a:lnTo>
                  <a:pt x="279144" y="554598"/>
                </a:lnTo>
                <a:lnTo>
                  <a:pt x="280438" y="554274"/>
                </a:lnTo>
                <a:lnTo>
                  <a:pt x="280956" y="552850"/>
                </a:lnTo>
                <a:lnTo>
                  <a:pt x="281862" y="552527"/>
                </a:lnTo>
                <a:lnTo>
                  <a:pt x="281862" y="551427"/>
                </a:lnTo>
                <a:lnTo>
                  <a:pt x="281150" y="550650"/>
                </a:lnTo>
                <a:lnTo>
                  <a:pt x="280567" y="548773"/>
                </a:lnTo>
                <a:lnTo>
                  <a:pt x="279467" y="548449"/>
                </a:lnTo>
                <a:lnTo>
                  <a:pt x="279273" y="547026"/>
                </a:lnTo>
                <a:lnTo>
                  <a:pt x="278755" y="546573"/>
                </a:lnTo>
                <a:lnTo>
                  <a:pt x="278949" y="545148"/>
                </a:lnTo>
                <a:lnTo>
                  <a:pt x="278431" y="544048"/>
                </a:lnTo>
                <a:lnTo>
                  <a:pt x="278626" y="543595"/>
                </a:lnTo>
                <a:lnTo>
                  <a:pt x="277914" y="542042"/>
                </a:lnTo>
                <a:lnTo>
                  <a:pt x="275713" y="541589"/>
                </a:lnTo>
                <a:lnTo>
                  <a:pt x="273318" y="541589"/>
                </a:lnTo>
                <a:lnTo>
                  <a:pt x="273513" y="542883"/>
                </a:lnTo>
                <a:lnTo>
                  <a:pt x="274225" y="543854"/>
                </a:lnTo>
                <a:lnTo>
                  <a:pt x="274936" y="544178"/>
                </a:lnTo>
                <a:lnTo>
                  <a:pt x="275454" y="544178"/>
                </a:lnTo>
                <a:lnTo>
                  <a:pt x="275648" y="543530"/>
                </a:lnTo>
                <a:lnTo>
                  <a:pt x="276166" y="543207"/>
                </a:lnTo>
                <a:lnTo>
                  <a:pt x="277849" y="543530"/>
                </a:lnTo>
                <a:lnTo>
                  <a:pt x="277461" y="545278"/>
                </a:lnTo>
                <a:lnTo>
                  <a:pt x="276361" y="547026"/>
                </a:lnTo>
                <a:lnTo>
                  <a:pt x="276166" y="548320"/>
                </a:lnTo>
                <a:lnTo>
                  <a:pt x="276361" y="553821"/>
                </a:lnTo>
                <a:lnTo>
                  <a:pt x="273772" y="554274"/>
                </a:lnTo>
                <a:lnTo>
                  <a:pt x="272865" y="555504"/>
                </a:lnTo>
                <a:lnTo>
                  <a:pt x="266782" y="557834"/>
                </a:lnTo>
                <a:lnTo>
                  <a:pt x="266070" y="558934"/>
                </a:lnTo>
                <a:lnTo>
                  <a:pt x="265163" y="562235"/>
                </a:lnTo>
                <a:lnTo>
                  <a:pt x="264257" y="563465"/>
                </a:lnTo>
                <a:lnTo>
                  <a:pt x="264257" y="564565"/>
                </a:lnTo>
                <a:lnTo>
                  <a:pt x="263740" y="565018"/>
                </a:lnTo>
                <a:lnTo>
                  <a:pt x="262834" y="565148"/>
                </a:lnTo>
                <a:lnTo>
                  <a:pt x="259533" y="564371"/>
                </a:lnTo>
                <a:lnTo>
                  <a:pt x="257850" y="565601"/>
                </a:lnTo>
                <a:lnTo>
                  <a:pt x="254549" y="565924"/>
                </a:lnTo>
                <a:lnTo>
                  <a:pt x="251766" y="567024"/>
                </a:lnTo>
                <a:lnTo>
                  <a:pt x="249566" y="568448"/>
                </a:lnTo>
                <a:lnTo>
                  <a:pt x="249954" y="570196"/>
                </a:lnTo>
                <a:lnTo>
                  <a:pt x="249436" y="571167"/>
                </a:lnTo>
                <a:lnTo>
                  <a:pt x="248724" y="571167"/>
                </a:lnTo>
                <a:lnTo>
                  <a:pt x="248724" y="569743"/>
                </a:lnTo>
                <a:lnTo>
                  <a:pt x="248013" y="569613"/>
                </a:lnTo>
                <a:lnTo>
                  <a:pt x="244517" y="570713"/>
                </a:lnTo>
                <a:lnTo>
                  <a:pt x="244323" y="571361"/>
                </a:lnTo>
                <a:lnTo>
                  <a:pt x="243029" y="572138"/>
                </a:lnTo>
                <a:lnTo>
                  <a:pt x="243029" y="572591"/>
                </a:lnTo>
                <a:lnTo>
                  <a:pt x="241929" y="573367"/>
                </a:lnTo>
                <a:lnTo>
                  <a:pt x="241734" y="574791"/>
                </a:lnTo>
                <a:lnTo>
                  <a:pt x="241216" y="574791"/>
                </a:lnTo>
                <a:lnTo>
                  <a:pt x="241411" y="576215"/>
                </a:lnTo>
                <a:lnTo>
                  <a:pt x="240699" y="576344"/>
                </a:lnTo>
                <a:lnTo>
                  <a:pt x="240181" y="576992"/>
                </a:lnTo>
                <a:lnTo>
                  <a:pt x="240181" y="579645"/>
                </a:lnTo>
                <a:lnTo>
                  <a:pt x="239793" y="580422"/>
                </a:lnTo>
                <a:lnTo>
                  <a:pt x="239987" y="582169"/>
                </a:lnTo>
                <a:lnTo>
                  <a:pt x="238693" y="584694"/>
                </a:lnTo>
                <a:lnTo>
                  <a:pt x="239210" y="586894"/>
                </a:lnTo>
                <a:lnTo>
                  <a:pt x="238498" y="587347"/>
                </a:lnTo>
                <a:lnTo>
                  <a:pt x="237786" y="587023"/>
                </a:lnTo>
                <a:lnTo>
                  <a:pt x="237075" y="587023"/>
                </a:lnTo>
                <a:lnTo>
                  <a:pt x="236880" y="587347"/>
                </a:lnTo>
                <a:lnTo>
                  <a:pt x="237463" y="587994"/>
                </a:lnTo>
                <a:lnTo>
                  <a:pt x="238951" y="588124"/>
                </a:lnTo>
                <a:lnTo>
                  <a:pt x="238563" y="588771"/>
                </a:lnTo>
                <a:lnTo>
                  <a:pt x="238563" y="591101"/>
                </a:lnTo>
                <a:lnTo>
                  <a:pt x="236557" y="592201"/>
                </a:lnTo>
                <a:lnTo>
                  <a:pt x="235068" y="593949"/>
                </a:lnTo>
                <a:lnTo>
                  <a:pt x="234680" y="595502"/>
                </a:lnTo>
                <a:lnTo>
                  <a:pt x="233579" y="594272"/>
                </a:lnTo>
                <a:lnTo>
                  <a:pt x="233191" y="591748"/>
                </a:lnTo>
                <a:lnTo>
                  <a:pt x="232091" y="591295"/>
                </a:lnTo>
                <a:lnTo>
                  <a:pt x="229890" y="592266"/>
                </a:lnTo>
                <a:lnTo>
                  <a:pt x="228984" y="592136"/>
                </a:lnTo>
                <a:lnTo>
                  <a:pt x="227884" y="593689"/>
                </a:lnTo>
                <a:lnTo>
                  <a:pt x="226395" y="594337"/>
                </a:lnTo>
                <a:lnTo>
                  <a:pt x="225101" y="595437"/>
                </a:lnTo>
                <a:lnTo>
                  <a:pt x="224001" y="595437"/>
                </a:lnTo>
                <a:lnTo>
                  <a:pt x="221023" y="596667"/>
                </a:lnTo>
                <a:lnTo>
                  <a:pt x="218046" y="596796"/>
                </a:lnTo>
                <a:lnTo>
                  <a:pt x="215264" y="594919"/>
                </a:lnTo>
                <a:lnTo>
                  <a:pt x="214163" y="594596"/>
                </a:lnTo>
                <a:lnTo>
                  <a:pt x="214163" y="593949"/>
                </a:lnTo>
                <a:lnTo>
                  <a:pt x="213451" y="593625"/>
                </a:lnTo>
                <a:lnTo>
                  <a:pt x="213257" y="592395"/>
                </a:lnTo>
                <a:lnTo>
                  <a:pt x="211574" y="592071"/>
                </a:lnTo>
                <a:lnTo>
                  <a:pt x="211186" y="590971"/>
                </a:lnTo>
                <a:lnTo>
                  <a:pt x="210668" y="590648"/>
                </a:lnTo>
                <a:lnTo>
                  <a:pt x="211574" y="589548"/>
                </a:lnTo>
                <a:lnTo>
                  <a:pt x="211574" y="589095"/>
                </a:lnTo>
                <a:lnTo>
                  <a:pt x="212674" y="588641"/>
                </a:lnTo>
                <a:lnTo>
                  <a:pt x="212869" y="587670"/>
                </a:lnTo>
                <a:lnTo>
                  <a:pt x="212286" y="586247"/>
                </a:lnTo>
                <a:lnTo>
                  <a:pt x="213775" y="584046"/>
                </a:lnTo>
                <a:lnTo>
                  <a:pt x="213063" y="581716"/>
                </a:lnTo>
                <a:lnTo>
                  <a:pt x="212351" y="581587"/>
                </a:lnTo>
                <a:lnTo>
                  <a:pt x="212157" y="580810"/>
                </a:lnTo>
                <a:lnTo>
                  <a:pt x="211251" y="580810"/>
                </a:lnTo>
                <a:lnTo>
                  <a:pt x="210733" y="580357"/>
                </a:lnTo>
                <a:lnTo>
                  <a:pt x="208338" y="577186"/>
                </a:lnTo>
                <a:lnTo>
                  <a:pt x="206655" y="576085"/>
                </a:lnTo>
                <a:lnTo>
                  <a:pt x="205749" y="574856"/>
                </a:lnTo>
                <a:lnTo>
                  <a:pt x="204261" y="574079"/>
                </a:lnTo>
                <a:lnTo>
                  <a:pt x="202772" y="572655"/>
                </a:lnTo>
                <a:lnTo>
                  <a:pt x="202578" y="572008"/>
                </a:lnTo>
                <a:lnTo>
                  <a:pt x="200377" y="570455"/>
                </a:lnTo>
                <a:lnTo>
                  <a:pt x="201672" y="569678"/>
                </a:lnTo>
                <a:lnTo>
                  <a:pt x="202060" y="569678"/>
                </a:lnTo>
                <a:lnTo>
                  <a:pt x="202254" y="570131"/>
                </a:lnTo>
                <a:lnTo>
                  <a:pt x="203549" y="569678"/>
                </a:lnTo>
                <a:lnTo>
                  <a:pt x="203937" y="567930"/>
                </a:lnTo>
                <a:lnTo>
                  <a:pt x="204520" y="567477"/>
                </a:lnTo>
                <a:lnTo>
                  <a:pt x="205814" y="567607"/>
                </a:lnTo>
                <a:lnTo>
                  <a:pt x="206720" y="567154"/>
                </a:lnTo>
                <a:lnTo>
                  <a:pt x="207303" y="566507"/>
                </a:lnTo>
                <a:lnTo>
                  <a:pt x="207303" y="565406"/>
                </a:lnTo>
                <a:lnTo>
                  <a:pt x="206591" y="563206"/>
                </a:lnTo>
                <a:lnTo>
                  <a:pt x="204584" y="561782"/>
                </a:lnTo>
                <a:lnTo>
                  <a:pt x="204390" y="558805"/>
                </a:lnTo>
                <a:lnTo>
                  <a:pt x="203096" y="557704"/>
                </a:lnTo>
                <a:lnTo>
                  <a:pt x="202708" y="554727"/>
                </a:lnTo>
                <a:lnTo>
                  <a:pt x="201219" y="552398"/>
                </a:lnTo>
                <a:lnTo>
                  <a:pt x="200636" y="551944"/>
                </a:lnTo>
                <a:lnTo>
                  <a:pt x="199536" y="551944"/>
                </a:lnTo>
                <a:lnTo>
                  <a:pt x="198436" y="553174"/>
                </a:lnTo>
                <a:lnTo>
                  <a:pt x="197724" y="553174"/>
                </a:lnTo>
                <a:lnTo>
                  <a:pt x="196041" y="551621"/>
                </a:lnTo>
                <a:lnTo>
                  <a:pt x="195847" y="548773"/>
                </a:lnTo>
                <a:lnTo>
                  <a:pt x="197141" y="548449"/>
                </a:lnTo>
                <a:lnTo>
                  <a:pt x="196753" y="547220"/>
                </a:lnTo>
                <a:lnTo>
                  <a:pt x="199148" y="547026"/>
                </a:lnTo>
                <a:lnTo>
                  <a:pt x="199536" y="546702"/>
                </a:lnTo>
                <a:lnTo>
                  <a:pt x="200830" y="545148"/>
                </a:lnTo>
                <a:lnTo>
                  <a:pt x="200636" y="543595"/>
                </a:lnTo>
                <a:lnTo>
                  <a:pt x="201931" y="543595"/>
                </a:lnTo>
                <a:lnTo>
                  <a:pt x="201931" y="542819"/>
                </a:lnTo>
                <a:lnTo>
                  <a:pt x="201413" y="542689"/>
                </a:lnTo>
                <a:lnTo>
                  <a:pt x="199925" y="543336"/>
                </a:lnTo>
                <a:lnTo>
                  <a:pt x="200119" y="545408"/>
                </a:lnTo>
                <a:lnTo>
                  <a:pt x="199730" y="545731"/>
                </a:lnTo>
                <a:lnTo>
                  <a:pt x="196624" y="545278"/>
                </a:lnTo>
                <a:lnTo>
                  <a:pt x="196235" y="545731"/>
                </a:lnTo>
                <a:lnTo>
                  <a:pt x="195847" y="548255"/>
                </a:lnTo>
                <a:lnTo>
                  <a:pt x="194553" y="550326"/>
                </a:lnTo>
                <a:lnTo>
                  <a:pt x="194553" y="552203"/>
                </a:lnTo>
                <a:lnTo>
                  <a:pt x="194941" y="552980"/>
                </a:lnTo>
                <a:lnTo>
                  <a:pt x="194358" y="554080"/>
                </a:lnTo>
                <a:lnTo>
                  <a:pt x="194358" y="555957"/>
                </a:lnTo>
                <a:lnTo>
                  <a:pt x="193970" y="556734"/>
                </a:lnTo>
                <a:lnTo>
                  <a:pt x="194876" y="558157"/>
                </a:lnTo>
                <a:lnTo>
                  <a:pt x="196688" y="557704"/>
                </a:lnTo>
                <a:lnTo>
                  <a:pt x="199083" y="558675"/>
                </a:lnTo>
                <a:lnTo>
                  <a:pt x="200183" y="559776"/>
                </a:lnTo>
                <a:lnTo>
                  <a:pt x="200377" y="561523"/>
                </a:lnTo>
                <a:lnTo>
                  <a:pt x="199083" y="564047"/>
                </a:lnTo>
                <a:lnTo>
                  <a:pt x="198695" y="566701"/>
                </a:lnTo>
                <a:lnTo>
                  <a:pt x="197400" y="567348"/>
                </a:lnTo>
                <a:lnTo>
                  <a:pt x="196688" y="568578"/>
                </a:lnTo>
                <a:lnTo>
                  <a:pt x="195200" y="568448"/>
                </a:lnTo>
                <a:lnTo>
                  <a:pt x="194293" y="569419"/>
                </a:lnTo>
                <a:lnTo>
                  <a:pt x="193905" y="571296"/>
                </a:lnTo>
                <a:lnTo>
                  <a:pt x="193517" y="571620"/>
                </a:lnTo>
                <a:lnTo>
                  <a:pt x="193517" y="572720"/>
                </a:lnTo>
                <a:lnTo>
                  <a:pt x="194423" y="573496"/>
                </a:lnTo>
                <a:lnTo>
                  <a:pt x="194423" y="575050"/>
                </a:lnTo>
                <a:lnTo>
                  <a:pt x="192935" y="576021"/>
                </a:lnTo>
                <a:lnTo>
                  <a:pt x="192223" y="577121"/>
                </a:lnTo>
                <a:lnTo>
                  <a:pt x="192028" y="578221"/>
                </a:lnTo>
                <a:lnTo>
                  <a:pt x="190928" y="579451"/>
                </a:lnTo>
                <a:lnTo>
                  <a:pt x="191122" y="580551"/>
                </a:lnTo>
                <a:lnTo>
                  <a:pt x="191834" y="581198"/>
                </a:lnTo>
                <a:lnTo>
                  <a:pt x="191834" y="582622"/>
                </a:lnTo>
                <a:lnTo>
                  <a:pt x="192417" y="583723"/>
                </a:lnTo>
                <a:lnTo>
                  <a:pt x="192417" y="584952"/>
                </a:lnTo>
                <a:lnTo>
                  <a:pt x="191834" y="585599"/>
                </a:lnTo>
                <a:lnTo>
                  <a:pt x="192028" y="588253"/>
                </a:lnTo>
                <a:lnTo>
                  <a:pt x="191640" y="588706"/>
                </a:lnTo>
                <a:lnTo>
                  <a:pt x="191640" y="590130"/>
                </a:lnTo>
                <a:lnTo>
                  <a:pt x="189957" y="590453"/>
                </a:lnTo>
                <a:lnTo>
                  <a:pt x="189245" y="591101"/>
                </a:lnTo>
                <a:lnTo>
                  <a:pt x="189051" y="591748"/>
                </a:lnTo>
                <a:lnTo>
                  <a:pt x="188145" y="592201"/>
                </a:lnTo>
                <a:lnTo>
                  <a:pt x="187951" y="593301"/>
                </a:lnTo>
                <a:lnTo>
                  <a:pt x="186851" y="593949"/>
                </a:lnTo>
                <a:lnTo>
                  <a:pt x="185945" y="595372"/>
                </a:lnTo>
                <a:lnTo>
                  <a:pt x="185556" y="596796"/>
                </a:lnTo>
                <a:lnTo>
                  <a:pt x="184456" y="598026"/>
                </a:lnTo>
                <a:lnTo>
                  <a:pt x="183938" y="599450"/>
                </a:lnTo>
                <a:lnTo>
                  <a:pt x="184133" y="600680"/>
                </a:lnTo>
                <a:lnTo>
                  <a:pt x="182838" y="603657"/>
                </a:lnTo>
                <a:lnTo>
                  <a:pt x="182838" y="604757"/>
                </a:lnTo>
                <a:lnTo>
                  <a:pt x="181544" y="605663"/>
                </a:lnTo>
                <a:lnTo>
                  <a:pt x="180249" y="607734"/>
                </a:lnTo>
                <a:lnTo>
                  <a:pt x="178566" y="608834"/>
                </a:lnTo>
                <a:lnTo>
                  <a:pt x="178372" y="610064"/>
                </a:lnTo>
                <a:lnTo>
                  <a:pt x="177466" y="610711"/>
                </a:lnTo>
                <a:lnTo>
                  <a:pt x="177466" y="613235"/>
                </a:lnTo>
                <a:lnTo>
                  <a:pt x="176948" y="614336"/>
                </a:lnTo>
                <a:lnTo>
                  <a:pt x="173647" y="616083"/>
                </a:lnTo>
                <a:lnTo>
                  <a:pt x="172159" y="617313"/>
                </a:lnTo>
                <a:lnTo>
                  <a:pt x="171253" y="619967"/>
                </a:lnTo>
                <a:lnTo>
                  <a:pt x="170735" y="619967"/>
                </a:lnTo>
                <a:lnTo>
                  <a:pt x="168534" y="621973"/>
                </a:lnTo>
                <a:lnTo>
                  <a:pt x="168923" y="622620"/>
                </a:lnTo>
                <a:lnTo>
                  <a:pt x="168534" y="623397"/>
                </a:lnTo>
                <a:lnTo>
                  <a:pt x="166140" y="625144"/>
                </a:lnTo>
                <a:lnTo>
                  <a:pt x="166140" y="625468"/>
                </a:lnTo>
                <a:lnTo>
                  <a:pt x="165234" y="625791"/>
                </a:lnTo>
                <a:lnTo>
                  <a:pt x="164716" y="626762"/>
                </a:lnTo>
                <a:lnTo>
                  <a:pt x="161739" y="628963"/>
                </a:lnTo>
                <a:lnTo>
                  <a:pt x="159732" y="631163"/>
                </a:lnTo>
                <a:lnTo>
                  <a:pt x="159344" y="632393"/>
                </a:lnTo>
                <a:lnTo>
                  <a:pt x="157143" y="634270"/>
                </a:lnTo>
                <a:lnTo>
                  <a:pt x="156432" y="636018"/>
                </a:lnTo>
                <a:lnTo>
                  <a:pt x="156432" y="637247"/>
                </a:lnTo>
                <a:lnTo>
                  <a:pt x="156626" y="637894"/>
                </a:lnTo>
                <a:lnTo>
                  <a:pt x="157338" y="638347"/>
                </a:lnTo>
                <a:lnTo>
                  <a:pt x="157338" y="639124"/>
                </a:lnTo>
                <a:lnTo>
                  <a:pt x="159021" y="639901"/>
                </a:lnTo>
                <a:lnTo>
                  <a:pt x="159538" y="641001"/>
                </a:lnTo>
                <a:lnTo>
                  <a:pt x="161221" y="642231"/>
                </a:lnTo>
                <a:lnTo>
                  <a:pt x="162321" y="642231"/>
                </a:lnTo>
                <a:lnTo>
                  <a:pt x="163422" y="643978"/>
                </a:lnTo>
                <a:lnTo>
                  <a:pt x="163227" y="644949"/>
                </a:lnTo>
                <a:lnTo>
                  <a:pt x="162710" y="645078"/>
                </a:lnTo>
                <a:lnTo>
                  <a:pt x="162710" y="645402"/>
                </a:lnTo>
                <a:lnTo>
                  <a:pt x="161027" y="645078"/>
                </a:lnTo>
                <a:lnTo>
                  <a:pt x="160833" y="645531"/>
                </a:lnTo>
                <a:lnTo>
                  <a:pt x="160250" y="645531"/>
                </a:lnTo>
                <a:lnTo>
                  <a:pt x="159732" y="641907"/>
                </a:lnTo>
                <a:lnTo>
                  <a:pt x="156755" y="639577"/>
                </a:lnTo>
                <a:lnTo>
                  <a:pt x="156238" y="638606"/>
                </a:lnTo>
                <a:lnTo>
                  <a:pt x="156432" y="637959"/>
                </a:lnTo>
                <a:lnTo>
                  <a:pt x="155525" y="636729"/>
                </a:lnTo>
                <a:lnTo>
                  <a:pt x="154814" y="636859"/>
                </a:lnTo>
                <a:lnTo>
                  <a:pt x="155202" y="637765"/>
                </a:lnTo>
                <a:lnTo>
                  <a:pt x="154490" y="638218"/>
                </a:lnTo>
                <a:lnTo>
                  <a:pt x="155072" y="640419"/>
                </a:lnTo>
                <a:lnTo>
                  <a:pt x="154166" y="640548"/>
                </a:lnTo>
                <a:lnTo>
                  <a:pt x="153972" y="639901"/>
                </a:lnTo>
                <a:lnTo>
                  <a:pt x="153260" y="639577"/>
                </a:lnTo>
                <a:lnTo>
                  <a:pt x="153649" y="638477"/>
                </a:lnTo>
                <a:lnTo>
                  <a:pt x="154166" y="638153"/>
                </a:lnTo>
                <a:lnTo>
                  <a:pt x="154166" y="637053"/>
                </a:lnTo>
                <a:lnTo>
                  <a:pt x="155072" y="635500"/>
                </a:lnTo>
                <a:lnTo>
                  <a:pt x="154878" y="634270"/>
                </a:lnTo>
                <a:lnTo>
                  <a:pt x="150801" y="630969"/>
                </a:lnTo>
                <a:lnTo>
                  <a:pt x="149895" y="629416"/>
                </a:lnTo>
                <a:lnTo>
                  <a:pt x="149895" y="628639"/>
                </a:lnTo>
                <a:lnTo>
                  <a:pt x="150606" y="628316"/>
                </a:lnTo>
                <a:lnTo>
                  <a:pt x="150606" y="626892"/>
                </a:lnTo>
                <a:lnTo>
                  <a:pt x="150089" y="626439"/>
                </a:lnTo>
                <a:lnTo>
                  <a:pt x="150089" y="625338"/>
                </a:lnTo>
                <a:lnTo>
                  <a:pt x="148406" y="623267"/>
                </a:lnTo>
                <a:lnTo>
                  <a:pt x="146012" y="622944"/>
                </a:lnTo>
                <a:lnTo>
                  <a:pt x="146400" y="621844"/>
                </a:lnTo>
                <a:lnTo>
                  <a:pt x="145105" y="619837"/>
                </a:lnTo>
                <a:lnTo>
                  <a:pt x="144393" y="619837"/>
                </a:lnTo>
                <a:lnTo>
                  <a:pt x="142711" y="621067"/>
                </a:lnTo>
                <a:lnTo>
                  <a:pt x="141416" y="621520"/>
                </a:lnTo>
                <a:lnTo>
                  <a:pt x="141416" y="621973"/>
                </a:lnTo>
                <a:lnTo>
                  <a:pt x="142322" y="622944"/>
                </a:lnTo>
                <a:lnTo>
                  <a:pt x="142516" y="624950"/>
                </a:lnTo>
                <a:lnTo>
                  <a:pt x="141222" y="625274"/>
                </a:lnTo>
                <a:lnTo>
                  <a:pt x="139733" y="626503"/>
                </a:lnTo>
                <a:lnTo>
                  <a:pt x="139216" y="629028"/>
                </a:lnTo>
                <a:lnTo>
                  <a:pt x="136627" y="628251"/>
                </a:lnTo>
                <a:lnTo>
                  <a:pt x="134814" y="624821"/>
                </a:lnTo>
                <a:lnTo>
                  <a:pt x="133714" y="624368"/>
                </a:lnTo>
                <a:lnTo>
                  <a:pt x="133002" y="623397"/>
                </a:lnTo>
                <a:lnTo>
                  <a:pt x="132096" y="621390"/>
                </a:lnTo>
                <a:lnTo>
                  <a:pt x="131902" y="618737"/>
                </a:lnTo>
                <a:lnTo>
                  <a:pt x="131514" y="618413"/>
                </a:lnTo>
                <a:lnTo>
                  <a:pt x="131708" y="617183"/>
                </a:lnTo>
                <a:lnTo>
                  <a:pt x="130802" y="615954"/>
                </a:lnTo>
                <a:lnTo>
                  <a:pt x="130608" y="614983"/>
                </a:lnTo>
                <a:lnTo>
                  <a:pt x="130996" y="612459"/>
                </a:lnTo>
                <a:lnTo>
                  <a:pt x="130608" y="608511"/>
                </a:lnTo>
                <a:lnTo>
                  <a:pt x="130996" y="605534"/>
                </a:lnTo>
                <a:lnTo>
                  <a:pt x="132291" y="601003"/>
                </a:lnTo>
                <a:lnTo>
                  <a:pt x="132291" y="599450"/>
                </a:lnTo>
                <a:lnTo>
                  <a:pt x="132679" y="598997"/>
                </a:lnTo>
                <a:lnTo>
                  <a:pt x="132485" y="596473"/>
                </a:lnTo>
                <a:lnTo>
                  <a:pt x="133585" y="594725"/>
                </a:lnTo>
                <a:lnTo>
                  <a:pt x="133585" y="593625"/>
                </a:lnTo>
                <a:lnTo>
                  <a:pt x="132096" y="592071"/>
                </a:lnTo>
                <a:lnTo>
                  <a:pt x="130608" y="592395"/>
                </a:lnTo>
                <a:lnTo>
                  <a:pt x="130608" y="593366"/>
                </a:lnTo>
                <a:lnTo>
                  <a:pt x="129508" y="593237"/>
                </a:lnTo>
                <a:lnTo>
                  <a:pt x="128990" y="591360"/>
                </a:lnTo>
                <a:lnTo>
                  <a:pt x="127695" y="590389"/>
                </a:lnTo>
                <a:lnTo>
                  <a:pt x="126595" y="588318"/>
                </a:lnTo>
                <a:lnTo>
                  <a:pt x="126789" y="586765"/>
                </a:lnTo>
                <a:lnTo>
                  <a:pt x="127890" y="585341"/>
                </a:lnTo>
                <a:lnTo>
                  <a:pt x="130996" y="584111"/>
                </a:lnTo>
                <a:lnTo>
                  <a:pt x="134297" y="584434"/>
                </a:lnTo>
                <a:lnTo>
                  <a:pt x="134879" y="584887"/>
                </a:lnTo>
                <a:lnTo>
                  <a:pt x="136886" y="584887"/>
                </a:lnTo>
                <a:lnTo>
                  <a:pt x="138698" y="583464"/>
                </a:lnTo>
                <a:lnTo>
                  <a:pt x="138698" y="582363"/>
                </a:lnTo>
                <a:lnTo>
                  <a:pt x="139992" y="581716"/>
                </a:lnTo>
                <a:lnTo>
                  <a:pt x="140898" y="579516"/>
                </a:lnTo>
                <a:lnTo>
                  <a:pt x="140704" y="577315"/>
                </a:lnTo>
                <a:lnTo>
                  <a:pt x="140122" y="576539"/>
                </a:lnTo>
                <a:lnTo>
                  <a:pt x="139604" y="576539"/>
                </a:lnTo>
                <a:lnTo>
                  <a:pt x="137727" y="575309"/>
                </a:lnTo>
                <a:lnTo>
                  <a:pt x="138439" y="574985"/>
                </a:lnTo>
                <a:lnTo>
                  <a:pt x="139733" y="575762"/>
                </a:lnTo>
                <a:lnTo>
                  <a:pt x="141028" y="575438"/>
                </a:lnTo>
                <a:lnTo>
                  <a:pt x="141416" y="572591"/>
                </a:lnTo>
                <a:lnTo>
                  <a:pt x="141028" y="572138"/>
                </a:lnTo>
                <a:lnTo>
                  <a:pt x="141222" y="571167"/>
                </a:lnTo>
                <a:lnTo>
                  <a:pt x="142516" y="570196"/>
                </a:lnTo>
                <a:lnTo>
                  <a:pt x="143811" y="568448"/>
                </a:lnTo>
                <a:lnTo>
                  <a:pt x="143811" y="567348"/>
                </a:lnTo>
                <a:lnTo>
                  <a:pt x="143099" y="566572"/>
                </a:lnTo>
                <a:lnTo>
                  <a:pt x="142905" y="565018"/>
                </a:lnTo>
                <a:lnTo>
                  <a:pt x="141999" y="564371"/>
                </a:lnTo>
                <a:lnTo>
                  <a:pt x="141611" y="563271"/>
                </a:lnTo>
                <a:lnTo>
                  <a:pt x="142516" y="563918"/>
                </a:lnTo>
                <a:lnTo>
                  <a:pt x="143229" y="563918"/>
                </a:lnTo>
                <a:lnTo>
                  <a:pt x="143940" y="563141"/>
                </a:lnTo>
                <a:lnTo>
                  <a:pt x="144652" y="561717"/>
                </a:lnTo>
                <a:lnTo>
                  <a:pt x="145041" y="556993"/>
                </a:lnTo>
                <a:lnTo>
                  <a:pt x="145623" y="556539"/>
                </a:lnTo>
                <a:lnTo>
                  <a:pt x="146141" y="554986"/>
                </a:lnTo>
                <a:lnTo>
                  <a:pt x="146853" y="554533"/>
                </a:lnTo>
                <a:lnTo>
                  <a:pt x="147047" y="553563"/>
                </a:lnTo>
                <a:lnTo>
                  <a:pt x="147953" y="552592"/>
                </a:lnTo>
                <a:lnTo>
                  <a:pt x="148665" y="550715"/>
                </a:lnTo>
                <a:lnTo>
                  <a:pt x="150154" y="549291"/>
                </a:lnTo>
                <a:lnTo>
                  <a:pt x="150542" y="547867"/>
                </a:lnTo>
                <a:lnTo>
                  <a:pt x="149636" y="547867"/>
                </a:lnTo>
                <a:lnTo>
                  <a:pt x="149118" y="549291"/>
                </a:lnTo>
                <a:lnTo>
                  <a:pt x="147824" y="550715"/>
                </a:lnTo>
                <a:lnTo>
                  <a:pt x="147435" y="552138"/>
                </a:lnTo>
                <a:lnTo>
                  <a:pt x="146529" y="552592"/>
                </a:lnTo>
                <a:lnTo>
                  <a:pt x="145947" y="552462"/>
                </a:lnTo>
                <a:lnTo>
                  <a:pt x="146141" y="551491"/>
                </a:lnTo>
                <a:lnTo>
                  <a:pt x="145041" y="545861"/>
                </a:lnTo>
                <a:lnTo>
                  <a:pt x="144523" y="544890"/>
                </a:lnTo>
                <a:lnTo>
                  <a:pt x="142516" y="543142"/>
                </a:lnTo>
                <a:lnTo>
                  <a:pt x="142128" y="542042"/>
                </a:lnTo>
                <a:lnTo>
                  <a:pt x="141416" y="541718"/>
                </a:lnTo>
                <a:lnTo>
                  <a:pt x="141222" y="540489"/>
                </a:lnTo>
                <a:lnTo>
                  <a:pt x="141934" y="539712"/>
                </a:lnTo>
                <a:lnTo>
                  <a:pt x="141351" y="537511"/>
                </a:lnTo>
                <a:lnTo>
                  <a:pt x="137857" y="534664"/>
                </a:lnTo>
                <a:lnTo>
                  <a:pt x="136562" y="534534"/>
                </a:lnTo>
                <a:lnTo>
                  <a:pt x="136562" y="533563"/>
                </a:lnTo>
                <a:lnTo>
                  <a:pt x="137274" y="532916"/>
                </a:lnTo>
                <a:lnTo>
                  <a:pt x="137986" y="531169"/>
                </a:lnTo>
                <a:lnTo>
                  <a:pt x="137403" y="529421"/>
                </a:lnTo>
                <a:lnTo>
                  <a:pt x="137015" y="529098"/>
                </a:lnTo>
                <a:lnTo>
                  <a:pt x="136109" y="529227"/>
                </a:lnTo>
                <a:lnTo>
                  <a:pt x="135591" y="531104"/>
                </a:lnTo>
                <a:lnTo>
                  <a:pt x="135009" y="531234"/>
                </a:lnTo>
                <a:lnTo>
                  <a:pt x="135397" y="532204"/>
                </a:lnTo>
                <a:lnTo>
                  <a:pt x="134685" y="532657"/>
                </a:lnTo>
                <a:lnTo>
                  <a:pt x="134491" y="533887"/>
                </a:lnTo>
                <a:lnTo>
                  <a:pt x="135203" y="534211"/>
                </a:lnTo>
                <a:lnTo>
                  <a:pt x="135203" y="534988"/>
                </a:lnTo>
                <a:lnTo>
                  <a:pt x="135915" y="536411"/>
                </a:lnTo>
                <a:lnTo>
                  <a:pt x="137921" y="537382"/>
                </a:lnTo>
                <a:lnTo>
                  <a:pt x="137339" y="540683"/>
                </a:lnTo>
                <a:lnTo>
                  <a:pt x="136821" y="541007"/>
                </a:lnTo>
                <a:lnTo>
                  <a:pt x="136821" y="541460"/>
                </a:lnTo>
                <a:lnTo>
                  <a:pt x="137209" y="541589"/>
                </a:lnTo>
                <a:lnTo>
                  <a:pt x="137403" y="544437"/>
                </a:lnTo>
                <a:lnTo>
                  <a:pt x="136497" y="545990"/>
                </a:lnTo>
                <a:lnTo>
                  <a:pt x="135980" y="546314"/>
                </a:lnTo>
                <a:lnTo>
                  <a:pt x="135785" y="547737"/>
                </a:lnTo>
                <a:lnTo>
                  <a:pt x="134879" y="548384"/>
                </a:lnTo>
                <a:lnTo>
                  <a:pt x="134879" y="549809"/>
                </a:lnTo>
                <a:lnTo>
                  <a:pt x="133779" y="551232"/>
                </a:lnTo>
                <a:lnTo>
                  <a:pt x="133585" y="552203"/>
                </a:lnTo>
                <a:lnTo>
                  <a:pt x="133196" y="552656"/>
                </a:lnTo>
                <a:lnTo>
                  <a:pt x="132291" y="552656"/>
                </a:lnTo>
                <a:lnTo>
                  <a:pt x="131902" y="553433"/>
                </a:lnTo>
                <a:lnTo>
                  <a:pt x="130608" y="553756"/>
                </a:lnTo>
                <a:lnTo>
                  <a:pt x="129702" y="556734"/>
                </a:lnTo>
                <a:lnTo>
                  <a:pt x="128795" y="556734"/>
                </a:lnTo>
                <a:lnTo>
                  <a:pt x="128278" y="557187"/>
                </a:lnTo>
                <a:lnTo>
                  <a:pt x="127890" y="558481"/>
                </a:lnTo>
                <a:lnTo>
                  <a:pt x="128084" y="559128"/>
                </a:lnTo>
                <a:lnTo>
                  <a:pt x="128795" y="559258"/>
                </a:lnTo>
                <a:lnTo>
                  <a:pt x="129184" y="560229"/>
                </a:lnTo>
                <a:lnTo>
                  <a:pt x="129896" y="560229"/>
                </a:lnTo>
                <a:lnTo>
                  <a:pt x="129896" y="560682"/>
                </a:lnTo>
                <a:lnTo>
                  <a:pt x="129184" y="561135"/>
                </a:lnTo>
                <a:lnTo>
                  <a:pt x="129184" y="562365"/>
                </a:lnTo>
                <a:lnTo>
                  <a:pt x="131061" y="563141"/>
                </a:lnTo>
                <a:lnTo>
                  <a:pt x="131449" y="564694"/>
                </a:lnTo>
                <a:lnTo>
                  <a:pt x="132355" y="565665"/>
                </a:lnTo>
                <a:lnTo>
                  <a:pt x="132355" y="566442"/>
                </a:lnTo>
                <a:lnTo>
                  <a:pt x="131255" y="567089"/>
                </a:lnTo>
                <a:lnTo>
                  <a:pt x="130349" y="570520"/>
                </a:lnTo>
                <a:lnTo>
                  <a:pt x="128342" y="572073"/>
                </a:lnTo>
                <a:lnTo>
                  <a:pt x="127954" y="572849"/>
                </a:lnTo>
                <a:lnTo>
                  <a:pt x="127048" y="572526"/>
                </a:lnTo>
                <a:lnTo>
                  <a:pt x="126466" y="573173"/>
                </a:lnTo>
                <a:lnTo>
                  <a:pt x="124459" y="573820"/>
                </a:lnTo>
                <a:lnTo>
                  <a:pt x="122971" y="573820"/>
                </a:lnTo>
                <a:lnTo>
                  <a:pt x="121158" y="573173"/>
                </a:lnTo>
                <a:lnTo>
                  <a:pt x="119475" y="571426"/>
                </a:lnTo>
                <a:lnTo>
                  <a:pt x="119087" y="570196"/>
                </a:lnTo>
                <a:lnTo>
                  <a:pt x="118375" y="569872"/>
                </a:lnTo>
                <a:lnTo>
                  <a:pt x="117469" y="570325"/>
                </a:lnTo>
                <a:lnTo>
                  <a:pt x="115074" y="573302"/>
                </a:lnTo>
                <a:lnTo>
                  <a:pt x="112098" y="575179"/>
                </a:lnTo>
                <a:lnTo>
                  <a:pt x="108602" y="575309"/>
                </a:lnTo>
                <a:lnTo>
                  <a:pt x="106402" y="574662"/>
                </a:lnTo>
                <a:lnTo>
                  <a:pt x="105108" y="573885"/>
                </a:lnTo>
                <a:lnTo>
                  <a:pt x="104590" y="573238"/>
                </a:lnTo>
                <a:lnTo>
                  <a:pt x="104590" y="572591"/>
                </a:lnTo>
                <a:lnTo>
                  <a:pt x="102001" y="569613"/>
                </a:lnTo>
                <a:lnTo>
                  <a:pt x="101613" y="568513"/>
                </a:lnTo>
                <a:lnTo>
                  <a:pt x="100900" y="567737"/>
                </a:lnTo>
                <a:lnTo>
                  <a:pt x="99995" y="564889"/>
                </a:lnTo>
                <a:lnTo>
                  <a:pt x="97794" y="561717"/>
                </a:lnTo>
                <a:lnTo>
                  <a:pt x="92810" y="552592"/>
                </a:lnTo>
                <a:lnTo>
                  <a:pt x="91904" y="551815"/>
                </a:lnTo>
                <a:lnTo>
                  <a:pt x="90222" y="548061"/>
                </a:lnTo>
                <a:lnTo>
                  <a:pt x="88021" y="545666"/>
                </a:lnTo>
                <a:lnTo>
                  <a:pt x="85821" y="542236"/>
                </a:lnTo>
                <a:lnTo>
                  <a:pt x="85108" y="541783"/>
                </a:lnTo>
                <a:lnTo>
                  <a:pt x="84591" y="540553"/>
                </a:lnTo>
                <a:lnTo>
                  <a:pt x="83102" y="538806"/>
                </a:lnTo>
                <a:lnTo>
                  <a:pt x="81808" y="538029"/>
                </a:lnTo>
                <a:lnTo>
                  <a:pt x="79801" y="534275"/>
                </a:lnTo>
                <a:lnTo>
                  <a:pt x="78895" y="533305"/>
                </a:lnTo>
                <a:lnTo>
                  <a:pt x="78183" y="531881"/>
                </a:lnTo>
                <a:lnTo>
                  <a:pt x="78378" y="529486"/>
                </a:lnTo>
                <a:lnTo>
                  <a:pt x="77471" y="529162"/>
                </a:lnTo>
                <a:lnTo>
                  <a:pt x="76954" y="527868"/>
                </a:lnTo>
                <a:lnTo>
                  <a:pt x="76436" y="527544"/>
                </a:lnTo>
                <a:lnTo>
                  <a:pt x="74235" y="523920"/>
                </a:lnTo>
                <a:lnTo>
                  <a:pt x="72941" y="520619"/>
                </a:lnTo>
                <a:lnTo>
                  <a:pt x="72747" y="518742"/>
                </a:lnTo>
                <a:lnTo>
                  <a:pt x="73135" y="517642"/>
                </a:lnTo>
                <a:lnTo>
                  <a:pt x="72552" y="517318"/>
                </a:lnTo>
                <a:lnTo>
                  <a:pt x="72164" y="516348"/>
                </a:lnTo>
                <a:lnTo>
                  <a:pt x="71970" y="514277"/>
                </a:lnTo>
                <a:lnTo>
                  <a:pt x="72488" y="513306"/>
                </a:lnTo>
                <a:lnTo>
                  <a:pt x="74170" y="512011"/>
                </a:lnTo>
                <a:lnTo>
                  <a:pt x="74365" y="508387"/>
                </a:lnTo>
                <a:lnTo>
                  <a:pt x="73977" y="504309"/>
                </a:lnTo>
                <a:lnTo>
                  <a:pt x="73588" y="504180"/>
                </a:lnTo>
                <a:lnTo>
                  <a:pt x="73588" y="501656"/>
                </a:lnTo>
                <a:lnTo>
                  <a:pt x="72488" y="499908"/>
                </a:lnTo>
                <a:lnTo>
                  <a:pt x="72100" y="497384"/>
                </a:lnTo>
                <a:lnTo>
                  <a:pt x="71388" y="496090"/>
                </a:lnTo>
                <a:lnTo>
                  <a:pt x="71194" y="494860"/>
                </a:lnTo>
                <a:lnTo>
                  <a:pt x="71194" y="492465"/>
                </a:lnTo>
                <a:lnTo>
                  <a:pt x="71776" y="491171"/>
                </a:lnTo>
                <a:lnTo>
                  <a:pt x="71970" y="488000"/>
                </a:lnTo>
                <a:lnTo>
                  <a:pt x="73459" y="486446"/>
                </a:lnTo>
                <a:lnTo>
                  <a:pt x="74559" y="485799"/>
                </a:lnTo>
                <a:lnTo>
                  <a:pt x="76048" y="482628"/>
                </a:lnTo>
                <a:lnTo>
                  <a:pt x="76630" y="482757"/>
                </a:lnTo>
                <a:lnTo>
                  <a:pt x="76824" y="483534"/>
                </a:lnTo>
                <a:lnTo>
                  <a:pt x="76242" y="484764"/>
                </a:lnTo>
                <a:lnTo>
                  <a:pt x="76436" y="487158"/>
                </a:lnTo>
                <a:lnTo>
                  <a:pt x="75724" y="489035"/>
                </a:lnTo>
                <a:lnTo>
                  <a:pt x="76824" y="490135"/>
                </a:lnTo>
                <a:lnTo>
                  <a:pt x="78636" y="490912"/>
                </a:lnTo>
                <a:lnTo>
                  <a:pt x="79931" y="490912"/>
                </a:lnTo>
                <a:lnTo>
                  <a:pt x="82325" y="488258"/>
                </a:lnTo>
                <a:lnTo>
                  <a:pt x="82908" y="488258"/>
                </a:lnTo>
                <a:lnTo>
                  <a:pt x="84397" y="487158"/>
                </a:lnTo>
                <a:lnTo>
                  <a:pt x="84203" y="485864"/>
                </a:lnTo>
                <a:lnTo>
                  <a:pt x="83490" y="485734"/>
                </a:lnTo>
                <a:lnTo>
                  <a:pt x="83102" y="486382"/>
                </a:lnTo>
                <a:lnTo>
                  <a:pt x="83296" y="486835"/>
                </a:lnTo>
                <a:lnTo>
                  <a:pt x="81614" y="487935"/>
                </a:lnTo>
                <a:lnTo>
                  <a:pt x="81031" y="487935"/>
                </a:lnTo>
                <a:lnTo>
                  <a:pt x="80513" y="488582"/>
                </a:lnTo>
                <a:lnTo>
                  <a:pt x="78831" y="488906"/>
                </a:lnTo>
                <a:lnTo>
                  <a:pt x="77342" y="488582"/>
                </a:lnTo>
                <a:lnTo>
                  <a:pt x="77342" y="486835"/>
                </a:lnTo>
                <a:lnTo>
                  <a:pt x="77924" y="486187"/>
                </a:lnTo>
                <a:lnTo>
                  <a:pt x="77924" y="483340"/>
                </a:lnTo>
                <a:lnTo>
                  <a:pt x="77342" y="481786"/>
                </a:lnTo>
                <a:lnTo>
                  <a:pt x="75853" y="480686"/>
                </a:lnTo>
                <a:lnTo>
                  <a:pt x="76048" y="478615"/>
                </a:lnTo>
                <a:lnTo>
                  <a:pt x="76954" y="476544"/>
                </a:lnTo>
                <a:lnTo>
                  <a:pt x="78831" y="476220"/>
                </a:lnTo>
                <a:lnTo>
                  <a:pt x="78831" y="475249"/>
                </a:lnTo>
                <a:lnTo>
                  <a:pt x="79349" y="474279"/>
                </a:lnTo>
                <a:lnTo>
                  <a:pt x="78636" y="474279"/>
                </a:lnTo>
                <a:lnTo>
                  <a:pt x="78119" y="475379"/>
                </a:lnTo>
                <a:lnTo>
                  <a:pt x="76112" y="475249"/>
                </a:lnTo>
                <a:lnTo>
                  <a:pt x="75918" y="474796"/>
                </a:lnTo>
                <a:lnTo>
                  <a:pt x="75206" y="474796"/>
                </a:lnTo>
                <a:lnTo>
                  <a:pt x="75206" y="475767"/>
                </a:lnTo>
                <a:lnTo>
                  <a:pt x="75595" y="476091"/>
                </a:lnTo>
                <a:lnTo>
                  <a:pt x="75400" y="477515"/>
                </a:lnTo>
                <a:lnTo>
                  <a:pt x="75789" y="477644"/>
                </a:lnTo>
                <a:lnTo>
                  <a:pt x="75271" y="478615"/>
                </a:lnTo>
                <a:lnTo>
                  <a:pt x="74559" y="478615"/>
                </a:lnTo>
                <a:lnTo>
                  <a:pt x="73653" y="477515"/>
                </a:lnTo>
                <a:lnTo>
                  <a:pt x="71841" y="477385"/>
                </a:lnTo>
                <a:lnTo>
                  <a:pt x="71129" y="477838"/>
                </a:lnTo>
                <a:lnTo>
                  <a:pt x="70611" y="479262"/>
                </a:lnTo>
                <a:lnTo>
                  <a:pt x="69705" y="479262"/>
                </a:lnTo>
                <a:lnTo>
                  <a:pt x="67310" y="477515"/>
                </a:lnTo>
                <a:lnTo>
                  <a:pt x="67310" y="476414"/>
                </a:lnTo>
                <a:lnTo>
                  <a:pt x="68022" y="474991"/>
                </a:lnTo>
                <a:lnTo>
                  <a:pt x="68022" y="474214"/>
                </a:lnTo>
                <a:lnTo>
                  <a:pt x="67116" y="473114"/>
                </a:lnTo>
                <a:lnTo>
                  <a:pt x="66210" y="472984"/>
                </a:lnTo>
                <a:lnTo>
                  <a:pt x="66016" y="473308"/>
                </a:lnTo>
                <a:lnTo>
                  <a:pt x="66728" y="474279"/>
                </a:lnTo>
                <a:lnTo>
                  <a:pt x="66728" y="475055"/>
                </a:lnTo>
                <a:lnTo>
                  <a:pt x="66145" y="475379"/>
                </a:lnTo>
                <a:lnTo>
                  <a:pt x="66145" y="477450"/>
                </a:lnTo>
                <a:lnTo>
                  <a:pt x="68151" y="479327"/>
                </a:lnTo>
                <a:lnTo>
                  <a:pt x="70740" y="480298"/>
                </a:lnTo>
                <a:lnTo>
                  <a:pt x="72941" y="481851"/>
                </a:lnTo>
                <a:lnTo>
                  <a:pt x="72747" y="484052"/>
                </a:lnTo>
                <a:lnTo>
                  <a:pt x="70352" y="485799"/>
                </a:lnTo>
                <a:lnTo>
                  <a:pt x="68669" y="486123"/>
                </a:lnTo>
                <a:lnTo>
                  <a:pt x="67957" y="485152"/>
                </a:lnTo>
                <a:lnTo>
                  <a:pt x="66857" y="484504"/>
                </a:lnTo>
                <a:lnTo>
                  <a:pt x="65563" y="481981"/>
                </a:lnTo>
                <a:lnTo>
                  <a:pt x="62974" y="479456"/>
                </a:lnTo>
                <a:lnTo>
                  <a:pt x="61679" y="476803"/>
                </a:lnTo>
                <a:lnTo>
                  <a:pt x="59673" y="474279"/>
                </a:lnTo>
                <a:lnTo>
                  <a:pt x="58573" y="471625"/>
                </a:lnTo>
                <a:lnTo>
                  <a:pt x="57084" y="469425"/>
                </a:lnTo>
                <a:lnTo>
                  <a:pt x="55595" y="463923"/>
                </a:lnTo>
                <a:lnTo>
                  <a:pt x="55078" y="463470"/>
                </a:lnTo>
                <a:lnTo>
                  <a:pt x="54366" y="461593"/>
                </a:lnTo>
                <a:lnTo>
                  <a:pt x="52877" y="460170"/>
                </a:lnTo>
                <a:lnTo>
                  <a:pt x="50483" y="455445"/>
                </a:lnTo>
                <a:lnTo>
                  <a:pt x="49382" y="454150"/>
                </a:lnTo>
                <a:lnTo>
                  <a:pt x="48994" y="454150"/>
                </a:lnTo>
                <a:lnTo>
                  <a:pt x="46211" y="450526"/>
                </a:lnTo>
                <a:lnTo>
                  <a:pt x="45629" y="450397"/>
                </a:lnTo>
                <a:lnTo>
                  <a:pt x="43946" y="447872"/>
                </a:lnTo>
                <a:lnTo>
                  <a:pt x="43946" y="447225"/>
                </a:lnTo>
                <a:lnTo>
                  <a:pt x="41745" y="444701"/>
                </a:lnTo>
                <a:lnTo>
                  <a:pt x="41357" y="443730"/>
                </a:lnTo>
                <a:lnTo>
                  <a:pt x="40968" y="443730"/>
                </a:lnTo>
                <a:lnTo>
                  <a:pt x="41551" y="443277"/>
                </a:lnTo>
                <a:lnTo>
                  <a:pt x="40968" y="443407"/>
                </a:lnTo>
                <a:lnTo>
                  <a:pt x="40257" y="442759"/>
                </a:lnTo>
                <a:lnTo>
                  <a:pt x="39350" y="440688"/>
                </a:lnTo>
                <a:lnTo>
                  <a:pt x="36373" y="437387"/>
                </a:lnTo>
                <a:lnTo>
                  <a:pt x="35985" y="436417"/>
                </a:lnTo>
                <a:lnTo>
                  <a:pt x="34496" y="435122"/>
                </a:lnTo>
                <a:lnTo>
                  <a:pt x="33590" y="433245"/>
                </a:lnTo>
                <a:lnTo>
                  <a:pt x="31778" y="431368"/>
                </a:lnTo>
                <a:lnTo>
                  <a:pt x="31066" y="429815"/>
                </a:lnTo>
                <a:lnTo>
                  <a:pt x="28672" y="427938"/>
                </a:lnTo>
                <a:lnTo>
                  <a:pt x="26859" y="425738"/>
                </a:lnTo>
                <a:lnTo>
                  <a:pt x="25759" y="425285"/>
                </a:lnTo>
                <a:lnTo>
                  <a:pt x="25177" y="423084"/>
                </a:lnTo>
                <a:lnTo>
                  <a:pt x="23882" y="421660"/>
                </a:lnTo>
                <a:lnTo>
                  <a:pt x="23494" y="420107"/>
                </a:lnTo>
                <a:lnTo>
                  <a:pt x="22588" y="419654"/>
                </a:lnTo>
                <a:lnTo>
                  <a:pt x="21099" y="417777"/>
                </a:lnTo>
                <a:lnTo>
                  <a:pt x="19416" y="413182"/>
                </a:lnTo>
                <a:lnTo>
                  <a:pt x="17410" y="411111"/>
                </a:lnTo>
                <a:lnTo>
                  <a:pt x="16504" y="408716"/>
                </a:lnTo>
                <a:lnTo>
                  <a:pt x="15598" y="407745"/>
                </a:lnTo>
                <a:lnTo>
                  <a:pt x="15080" y="406450"/>
                </a:lnTo>
                <a:lnTo>
                  <a:pt x="14174" y="405997"/>
                </a:lnTo>
                <a:lnTo>
                  <a:pt x="13462" y="404703"/>
                </a:lnTo>
                <a:lnTo>
                  <a:pt x="10873" y="402503"/>
                </a:lnTo>
                <a:lnTo>
                  <a:pt x="10355" y="402503"/>
                </a:lnTo>
                <a:lnTo>
                  <a:pt x="9837" y="403279"/>
                </a:lnTo>
                <a:lnTo>
                  <a:pt x="7961" y="403279"/>
                </a:lnTo>
                <a:lnTo>
                  <a:pt x="6666" y="402632"/>
                </a:lnTo>
                <a:lnTo>
                  <a:pt x="6084" y="399914"/>
                </a:lnTo>
                <a:lnTo>
                  <a:pt x="4595" y="397519"/>
                </a:lnTo>
                <a:lnTo>
                  <a:pt x="3883" y="395319"/>
                </a:lnTo>
                <a:lnTo>
                  <a:pt x="2589" y="394995"/>
                </a:lnTo>
                <a:lnTo>
                  <a:pt x="1488" y="393894"/>
                </a:lnTo>
                <a:lnTo>
                  <a:pt x="0" y="388652"/>
                </a:lnTo>
                <a:lnTo>
                  <a:pt x="388" y="387358"/>
                </a:lnTo>
                <a:lnTo>
                  <a:pt x="906" y="386905"/>
                </a:lnTo>
                <a:lnTo>
                  <a:pt x="4207" y="385804"/>
                </a:lnTo>
                <a:lnTo>
                  <a:pt x="6019" y="384057"/>
                </a:lnTo>
                <a:lnTo>
                  <a:pt x="8025" y="383086"/>
                </a:lnTo>
                <a:lnTo>
                  <a:pt x="8608" y="383410"/>
                </a:lnTo>
                <a:lnTo>
                  <a:pt x="9514" y="382309"/>
                </a:lnTo>
                <a:lnTo>
                  <a:pt x="10420" y="380109"/>
                </a:lnTo>
                <a:lnTo>
                  <a:pt x="11132" y="379656"/>
                </a:lnTo>
                <a:lnTo>
                  <a:pt x="11520" y="377779"/>
                </a:lnTo>
                <a:lnTo>
                  <a:pt x="11909" y="377455"/>
                </a:lnTo>
                <a:lnTo>
                  <a:pt x="12297" y="373184"/>
                </a:lnTo>
                <a:lnTo>
                  <a:pt x="13980" y="369042"/>
                </a:lnTo>
                <a:lnTo>
                  <a:pt x="13980" y="368071"/>
                </a:lnTo>
                <a:lnTo>
                  <a:pt x="14498" y="368200"/>
                </a:lnTo>
                <a:lnTo>
                  <a:pt x="15080" y="368977"/>
                </a:lnTo>
                <a:lnTo>
                  <a:pt x="16374" y="368847"/>
                </a:lnTo>
                <a:lnTo>
                  <a:pt x="16180" y="368200"/>
                </a:lnTo>
                <a:lnTo>
                  <a:pt x="16569" y="367877"/>
                </a:lnTo>
                <a:lnTo>
                  <a:pt x="16957" y="366129"/>
                </a:lnTo>
                <a:lnTo>
                  <a:pt x="16569" y="363281"/>
                </a:lnTo>
                <a:lnTo>
                  <a:pt x="18769" y="360757"/>
                </a:lnTo>
                <a:lnTo>
                  <a:pt x="18963" y="357133"/>
                </a:lnTo>
                <a:lnTo>
                  <a:pt x="20258" y="356356"/>
                </a:lnTo>
                <a:lnTo>
                  <a:pt x="20258" y="355386"/>
                </a:lnTo>
                <a:lnTo>
                  <a:pt x="19546" y="354932"/>
                </a:lnTo>
                <a:lnTo>
                  <a:pt x="19352" y="353055"/>
                </a:lnTo>
                <a:lnTo>
                  <a:pt x="18963" y="352926"/>
                </a:lnTo>
                <a:lnTo>
                  <a:pt x="19352" y="348007"/>
                </a:lnTo>
                <a:lnTo>
                  <a:pt x="19157" y="345483"/>
                </a:lnTo>
                <a:lnTo>
                  <a:pt x="20258" y="344706"/>
                </a:lnTo>
                <a:lnTo>
                  <a:pt x="20970" y="343283"/>
                </a:lnTo>
                <a:lnTo>
                  <a:pt x="21876" y="340111"/>
                </a:lnTo>
                <a:lnTo>
                  <a:pt x="22393" y="339787"/>
                </a:lnTo>
                <a:lnTo>
                  <a:pt x="22588" y="338364"/>
                </a:lnTo>
                <a:lnTo>
                  <a:pt x="22976" y="338234"/>
                </a:lnTo>
                <a:lnTo>
                  <a:pt x="22782" y="336487"/>
                </a:lnTo>
                <a:lnTo>
                  <a:pt x="23364" y="335710"/>
                </a:lnTo>
                <a:lnTo>
                  <a:pt x="22976" y="334415"/>
                </a:lnTo>
                <a:lnTo>
                  <a:pt x="23364" y="332539"/>
                </a:lnTo>
                <a:lnTo>
                  <a:pt x="23364" y="326520"/>
                </a:lnTo>
                <a:lnTo>
                  <a:pt x="22458" y="324643"/>
                </a:lnTo>
                <a:lnTo>
                  <a:pt x="21552" y="321018"/>
                </a:lnTo>
                <a:lnTo>
                  <a:pt x="21552" y="315323"/>
                </a:lnTo>
                <a:lnTo>
                  <a:pt x="20452" y="310728"/>
                </a:lnTo>
                <a:lnTo>
                  <a:pt x="21358" y="311181"/>
                </a:lnTo>
                <a:lnTo>
                  <a:pt x="21941" y="312281"/>
                </a:lnTo>
                <a:lnTo>
                  <a:pt x="23623" y="312928"/>
                </a:lnTo>
                <a:lnTo>
                  <a:pt x="24335" y="312799"/>
                </a:lnTo>
                <a:lnTo>
                  <a:pt x="24141" y="310728"/>
                </a:lnTo>
                <a:lnTo>
                  <a:pt x="25629" y="308980"/>
                </a:lnTo>
                <a:lnTo>
                  <a:pt x="25629" y="308203"/>
                </a:lnTo>
                <a:lnTo>
                  <a:pt x="26342" y="307427"/>
                </a:lnTo>
                <a:lnTo>
                  <a:pt x="25953" y="305356"/>
                </a:lnTo>
                <a:lnTo>
                  <a:pt x="28154" y="303284"/>
                </a:lnTo>
                <a:lnTo>
                  <a:pt x="29060" y="301990"/>
                </a:lnTo>
                <a:lnTo>
                  <a:pt x="29060" y="301343"/>
                </a:lnTo>
                <a:lnTo>
                  <a:pt x="30160" y="300696"/>
                </a:lnTo>
                <a:lnTo>
                  <a:pt x="30160" y="299725"/>
                </a:lnTo>
                <a:lnTo>
                  <a:pt x="31066" y="298948"/>
                </a:lnTo>
                <a:lnTo>
                  <a:pt x="31649" y="297525"/>
                </a:lnTo>
                <a:lnTo>
                  <a:pt x="33137" y="296877"/>
                </a:lnTo>
                <a:lnTo>
                  <a:pt x="33849" y="295583"/>
                </a:lnTo>
                <a:lnTo>
                  <a:pt x="34949" y="295453"/>
                </a:lnTo>
                <a:lnTo>
                  <a:pt x="36244" y="294482"/>
                </a:lnTo>
                <a:lnTo>
                  <a:pt x="36244" y="293512"/>
                </a:lnTo>
                <a:lnTo>
                  <a:pt x="36956" y="292864"/>
                </a:lnTo>
                <a:lnTo>
                  <a:pt x="37150" y="292088"/>
                </a:lnTo>
                <a:lnTo>
                  <a:pt x="38833" y="290793"/>
                </a:lnTo>
                <a:lnTo>
                  <a:pt x="39545" y="288399"/>
                </a:lnTo>
                <a:lnTo>
                  <a:pt x="40839" y="286975"/>
                </a:lnTo>
                <a:lnTo>
                  <a:pt x="40839" y="285874"/>
                </a:lnTo>
                <a:lnTo>
                  <a:pt x="41421" y="285098"/>
                </a:lnTo>
                <a:lnTo>
                  <a:pt x="41421" y="283221"/>
                </a:lnTo>
                <a:lnTo>
                  <a:pt x="42328" y="281797"/>
                </a:lnTo>
                <a:lnTo>
                  <a:pt x="42134" y="280697"/>
                </a:lnTo>
                <a:lnTo>
                  <a:pt x="42846" y="280244"/>
                </a:lnTo>
                <a:lnTo>
                  <a:pt x="42846" y="279144"/>
                </a:lnTo>
                <a:lnTo>
                  <a:pt x="43363" y="278367"/>
                </a:lnTo>
                <a:lnTo>
                  <a:pt x="43363" y="273578"/>
                </a:lnTo>
                <a:lnTo>
                  <a:pt x="43946" y="273707"/>
                </a:lnTo>
                <a:lnTo>
                  <a:pt x="44140" y="274354"/>
                </a:lnTo>
                <a:lnTo>
                  <a:pt x="45822" y="274354"/>
                </a:lnTo>
                <a:lnTo>
                  <a:pt x="45629" y="273901"/>
                </a:lnTo>
                <a:lnTo>
                  <a:pt x="47117" y="272477"/>
                </a:lnTo>
                <a:lnTo>
                  <a:pt x="48411" y="268659"/>
                </a:lnTo>
                <a:lnTo>
                  <a:pt x="52101" y="266458"/>
                </a:lnTo>
                <a:lnTo>
                  <a:pt x="54884" y="263610"/>
                </a:lnTo>
                <a:lnTo>
                  <a:pt x="54884" y="263158"/>
                </a:lnTo>
                <a:lnTo>
                  <a:pt x="57861" y="261733"/>
                </a:lnTo>
                <a:lnTo>
                  <a:pt x="58443" y="260957"/>
                </a:lnTo>
                <a:lnTo>
                  <a:pt x="59544" y="260633"/>
                </a:lnTo>
                <a:lnTo>
                  <a:pt x="60644" y="258692"/>
                </a:lnTo>
                <a:lnTo>
                  <a:pt x="62132" y="257591"/>
                </a:lnTo>
                <a:lnTo>
                  <a:pt x="62327" y="256944"/>
                </a:lnTo>
                <a:lnTo>
                  <a:pt x="62715" y="256944"/>
                </a:lnTo>
                <a:lnTo>
                  <a:pt x="62715" y="255650"/>
                </a:lnTo>
                <a:lnTo>
                  <a:pt x="64915" y="253902"/>
                </a:lnTo>
                <a:lnTo>
                  <a:pt x="65110" y="253255"/>
                </a:lnTo>
                <a:lnTo>
                  <a:pt x="66598" y="251831"/>
                </a:lnTo>
                <a:lnTo>
                  <a:pt x="68087" y="249113"/>
                </a:lnTo>
                <a:lnTo>
                  <a:pt x="68281" y="247495"/>
                </a:lnTo>
                <a:lnTo>
                  <a:pt x="68799" y="246524"/>
                </a:lnTo>
                <a:lnTo>
                  <a:pt x="69187" y="240311"/>
                </a:lnTo>
                <a:lnTo>
                  <a:pt x="69576" y="239858"/>
                </a:lnTo>
                <a:lnTo>
                  <a:pt x="69381" y="236492"/>
                </a:lnTo>
                <a:lnTo>
                  <a:pt x="69899" y="235521"/>
                </a:lnTo>
                <a:lnTo>
                  <a:pt x="69511" y="235521"/>
                </a:lnTo>
                <a:lnTo>
                  <a:pt x="69511" y="234421"/>
                </a:lnTo>
                <a:lnTo>
                  <a:pt x="68928" y="234292"/>
                </a:lnTo>
                <a:lnTo>
                  <a:pt x="68928" y="233321"/>
                </a:lnTo>
                <a:lnTo>
                  <a:pt x="68540" y="233191"/>
                </a:lnTo>
                <a:lnTo>
                  <a:pt x="68022" y="230667"/>
                </a:lnTo>
                <a:lnTo>
                  <a:pt x="67440" y="229696"/>
                </a:lnTo>
                <a:lnTo>
                  <a:pt x="67051" y="224260"/>
                </a:lnTo>
                <a:lnTo>
                  <a:pt x="68540" y="222189"/>
                </a:lnTo>
                <a:lnTo>
                  <a:pt x="70029" y="217399"/>
                </a:lnTo>
                <a:lnTo>
                  <a:pt x="70934" y="216105"/>
                </a:lnTo>
                <a:lnTo>
                  <a:pt x="71323" y="214163"/>
                </a:lnTo>
                <a:lnTo>
                  <a:pt x="72035" y="213063"/>
                </a:lnTo>
                <a:lnTo>
                  <a:pt x="72035" y="212092"/>
                </a:lnTo>
                <a:lnTo>
                  <a:pt x="73135" y="210021"/>
                </a:lnTo>
                <a:lnTo>
                  <a:pt x="72941" y="209698"/>
                </a:lnTo>
                <a:lnTo>
                  <a:pt x="73653" y="208727"/>
                </a:lnTo>
                <a:lnTo>
                  <a:pt x="74559" y="205685"/>
                </a:lnTo>
                <a:lnTo>
                  <a:pt x="76371" y="201866"/>
                </a:lnTo>
                <a:lnTo>
                  <a:pt x="77666" y="195006"/>
                </a:lnTo>
                <a:lnTo>
                  <a:pt x="78248" y="194229"/>
                </a:lnTo>
                <a:lnTo>
                  <a:pt x="78248" y="191834"/>
                </a:lnTo>
                <a:lnTo>
                  <a:pt x="78960" y="189763"/>
                </a:lnTo>
                <a:lnTo>
                  <a:pt x="79349" y="189634"/>
                </a:lnTo>
                <a:lnTo>
                  <a:pt x="79349" y="188340"/>
                </a:lnTo>
                <a:lnTo>
                  <a:pt x="80254" y="186268"/>
                </a:lnTo>
                <a:lnTo>
                  <a:pt x="81743" y="185621"/>
                </a:lnTo>
                <a:lnTo>
                  <a:pt x="85044" y="181932"/>
                </a:lnTo>
                <a:lnTo>
                  <a:pt x="85432" y="180508"/>
                </a:lnTo>
                <a:lnTo>
                  <a:pt x="86533" y="179214"/>
                </a:lnTo>
                <a:lnTo>
                  <a:pt x="87439" y="176949"/>
                </a:lnTo>
                <a:lnTo>
                  <a:pt x="89833" y="174230"/>
                </a:lnTo>
                <a:lnTo>
                  <a:pt x="89833" y="173777"/>
                </a:lnTo>
                <a:lnTo>
                  <a:pt x="95529" y="170282"/>
                </a:lnTo>
                <a:lnTo>
                  <a:pt x="96241" y="169505"/>
                </a:lnTo>
                <a:lnTo>
                  <a:pt x="96953" y="169376"/>
                </a:lnTo>
                <a:lnTo>
                  <a:pt x="97147" y="168923"/>
                </a:lnTo>
                <a:lnTo>
                  <a:pt x="98247" y="168599"/>
                </a:lnTo>
                <a:lnTo>
                  <a:pt x="100836" y="168599"/>
                </a:lnTo>
                <a:lnTo>
                  <a:pt x="101742" y="169247"/>
                </a:lnTo>
                <a:lnTo>
                  <a:pt x="98441" y="170994"/>
                </a:lnTo>
                <a:lnTo>
                  <a:pt x="98635" y="171447"/>
                </a:lnTo>
                <a:lnTo>
                  <a:pt x="99930" y="171318"/>
                </a:lnTo>
                <a:lnTo>
                  <a:pt x="100642" y="173065"/>
                </a:lnTo>
                <a:lnTo>
                  <a:pt x="105237" y="174813"/>
                </a:lnTo>
                <a:lnTo>
                  <a:pt x="106920" y="174683"/>
                </a:lnTo>
                <a:lnTo>
                  <a:pt x="108602" y="175136"/>
                </a:lnTo>
                <a:lnTo>
                  <a:pt x="108797" y="175784"/>
                </a:lnTo>
                <a:lnTo>
                  <a:pt x="109120" y="175784"/>
                </a:lnTo>
                <a:lnTo>
                  <a:pt x="111903" y="177531"/>
                </a:lnTo>
                <a:lnTo>
                  <a:pt x="113392" y="177984"/>
                </a:lnTo>
                <a:lnTo>
                  <a:pt x="113586" y="178502"/>
                </a:lnTo>
                <a:lnTo>
                  <a:pt x="114298" y="178825"/>
                </a:lnTo>
                <a:lnTo>
                  <a:pt x="114104" y="179472"/>
                </a:lnTo>
                <a:lnTo>
                  <a:pt x="115010" y="180896"/>
                </a:lnTo>
                <a:lnTo>
                  <a:pt x="117016" y="180896"/>
                </a:lnTo>
                <a:lnTo>
                  <a:pt x="117728" y="181350"/>
                </a:lnTo>
                <a:lnTo>
                  <a:pt x="118311" y="182126"/>
                </a:lnTo>
                <a:lnTo>
                  <a:pt x="117728" y="183421"/>
                </a:lnTo>
                <a:lnTo>
                  <a:pt x="118117" y="183550"/>
                </a:lnTo>
                <a:lnTo>
                  <a:pt x="118117" y="184197"/>
                </a:lnTo>
                <a:lnTo>
                  <a:pt x="118828" y="184391"/>
                </a:lnTo>
                <a:lnTo>
                  <a:pt x="119217" y="183421"/>
                </a:lnTo>
                <a:lnTo>
                  <a:pt x="119023" y="181803"/>
                </a:lnTo>
                <a:lnTo>
                  <a:pt x="119411" y="181350"/>
                </a:lnTo>
                <a:lnTo>
                  <a:pt x="118505" y="180702"/>
                </a:lnTo>
                <a:lnTo>
                  <a:pt x="117922" y="178502"/>
                </a:lnTo>
                <a:lnTo>
                  <a:pt x="117405" y="177984"/>
                </a:lnTo>
                <a:lnTo>
                  <a:pt x="117793" y="175266"/>
                </a:lnTo>
                <a:lnTo>
                  <a:pt x="115592" y="174618"/>
                </a:lnTo>
                <a:lnTo>
                  <a:pt x="115592" y="173518"/>
                </a:lnTo>
                <a:lnTo>
                  <a:pt x="116175" y="173065"/>
                </a:lnTo>
                <a:lnTo>
                  <a:pt x="117987" y="172741"/>
                </a:lnTo>
                <a:lnTo>
                  <a:pt x="122388" y="174036"/>
                </a:lnTo>
                <a:lnTo>
                  <a:pt x="122906" y="173389"/>
                </a:lnTo>
                <a:lnTo>
                  <a:pt x="124783" y="172612"/>
                </a:lnTo>
                <a:lnTo>
                  <a:pt x="125301" y="171641"/>
                </a:lnTo>
                <a:lnTo>
                  <a:pt x="126012" y="171512"/>
                </a:lnTo>
                <a:lnTo>
                  <a:pt x="126530" y="170088"/>
                </a:lnTo>
                <a:lnTo>
                  <a:pt x="128731" y="167499"/>
                </a:lnTo>
                <a:lnTo>
                  <a:pt x="128925" y="163357"/>
                </a:lnTo>
                <a:lnTo>
                  <a:pt x="129313" y="162580"/>
                </a:lnTo>
                <a:lnTo>
                  <a:pt x="129831" y="162580"/>
                </a:lnTo>
                <a:lnTo>
                  <a:pt x="129831" y="163357"/>
                </a:lnTo>
                <a:lnTo>
                  <a:pt x="130543" y="163681"/>
                </a:lnTo>
                <a:lnTo>
                  <a:pt x="134426" y="163681"/>
                </a:lnTo>
                <a:lnTo>
                  <a:pt x="135332" y="165622"/>
                </a:lnTo>
                <a:lnTo>
                  <a:pt x="137145" y="167046"/>
                </a:lnTo>
                <a:lnTo>
                  <a:pt x="138051" y="166852"/>
                </a:lnTo>
                <a:lnTo>
                  <a:pt x="138051" y="165104"/>
                </a:lnTo>
                <a:lnTo>
                  <a:pt x="135268" y="164328"/>
                </a:lnTo>
                <a:lnTo>
                  <a:pt x="134167" y="162386"/>
                </a:lnTo>
                <a:lnTo>
                  <a:pt x="130478" y="162063"/>
                </a:lnTo>
                <a:lnTo>
                  <a:pt x="129766" y="161415"/>
                </a:lnTo>
                <a:lnTo>
                  <a:pt x="129766" y="160768"/>
                </a:lnTo>
                <a:lnTo>
                  <a:pt x="129248" y="160768"/>
                </a:lnTo>
                <a:lnTo>
                  <a:pt x="129055" y="161221"/>
                </a:lnTo>
                <a:lnTo>
                  <a:pt x="125365" y="162515"/>
                </a:lnTo>
                <a:lnTo>
                  <a:pt x="124265" y="164781"/>
                </a:lnTo>
                <a:lnTo>
                  <a:pt x="122065" y="167176"/>
                </a:lnTo>
                <a:lnTo>
                  <a:pt x="117469" y="167176"/>
                </a:lnTo>
                <a:lnTo>
                  <a:pt x="117081" y="166852"/>
                </a:lnTo>
                <a:lnTo>
                  <a:pt x="117469" y="166399"/>
                </a:lnTo>
                <a:lnTo>
                  <a:pt x="117275" y="165751"/>
                </a:lnTo>
                <a:lnTo>
                  <a:pt x="115981" y="165428"/>
                </a:lnTo>
                <a:lnTo>
                  <a:pt x="114686" y="165751"/>
                </a:lnTo>
                <a:lnTo>
                  <a:pt x="114104" y="164781"/>
                </a:lnTo>
                <a:lnTo>
                  <a:pt x="112615" y="164781"/>
                </a:lnTo>
                <a:lnTo>
                  <a:pt x="112809" y="163163"/>
                </a:lnTo>
                <a:lnTo>
                  <a:pt x="111515" y="162063"/>
                </a:lnTo>
                <a:lnTo>
                  <a:pt x="111127" y="160768"/>
                </a:lnTo>
                <a:lnTo>
                  <a:pt x="112227" y="155979"/>
                </a:lnTo>
                <a:lnTo>
                  <a:pt x="113910" y="152613"/>
                </a:lnTo>
                <a:lnTo>
                  <a:pt x="115916" y="150542"/>
                </a:lnTo>
                <a:lnTo>
                  <a:pt x="116304" y="149571"/>
                </a:lnTo>
                <a:lnTo>
                  <a:pt x="119411" y="147306"/>
                </a:lnTo>
                <a:lnTo>
                  <a:pt x="122518" y="145688"/>
                </a:lnTo>
                <a:lnTo>
                  <a:pt x="124394" y="145364"/>
                </a:lnTo>
                <a:lnTo>
                  <a:pt x="126207" y="143940"/>
                </a:lnTo>
                <a:lnTo>
                  <a:pt x="126919" y="143940"/>
                </a:lnTo>
                <a:lnTo>
                  <a:pt x="127307" y="143293"/>
                </a:lnTo>
                <a:lnTo>
                  <a:pt x="128213" y="143423"/>
                </a:lnTo>
                <a:lnTo>
                  <a:pt x="131320" y="142452"/>
                </a:lnTo>
                <a:lnTo>
                  <a:pt x="132226" y="141157"/>
                </a:lnTo>
                <a:lnTo>
                  <a:pt x="134103" y="139863"/>
                </a:lnTo>
                <a:lnTo>
                  <a:pt x="134814" y="138892"/>
                </a:lnTo>
                <a:lnTo>
                  <a:pt x="137921" y="138569"/>
                </a:lnTo>
                <a:lnTo>
                  <a:pt x="139733" y="137274"/>
                </a:lnTo>
                <a:lnTo>
                  <a:pt x="144005" y="137274"/>
                </a:lnTo>
                <a:lnTo>
                  <a:pt x="147500" y="139021"/>
                </a:lnTo>
                <a:lnTo>
                  <a:pt x="149183" y="139151"/>
                </a:lnTo>
                <a:lnTo>
                  <a:pt x="150283" y="140446"/>
                </a:lnTo>
                <a:lnTo>
                  <a:pt x="150995" y="142711"/>
                </a:lnTo>
                <a:lnTo>
                  <a:pt x="152807" y="144782"/>
                </a:lnTo>
                <a:lnTo>
                  <a:pt x="153907" y="145235"/>
                </a:lnTo>
                <a:lnTo>
                  <a:pt x="155914" y="145429"/>
                </a:lnTo>
                <a:lnTo>
                  <a:pt x="156626" y="146206"/>
                </a:lnTo>
                <a:lnTo>
                  <a:pt x="159215" y="146529"/>
                </a:lnTo>
                <a:lnTo>
                  <a:pt x="160121" y="147500"/>
                </a:lnTo>
                <a:lnTo>
                  <a:pt x="160315" y="149248"/>
                </a:lnTo>
                <a:lnTo>
                  <a:pt x="160703" y="149248"/>
                </a:lnTo>
                <a:lnTo>
                  <a:pt x="160897" y="149701"/>
                </a:lnTo>
                <a:lnTo>
                  <a:pt x="163680" y="150801"/>
                </a:lnTo>
                <a:lnTo>
                  <a:pt x="164392" y="151448"/>
                </a:lnTo>
                <a:lnTo>
                  <a:pt x="165298" y="151448"/>
                </a:lnTo>
                <a:lnTo>
                  <a:pt x="166399" y="152419"/>
                </a:lnTo>
                <a:lnTo>
                  <a:pt x="170606" y="151966"/>
                </a:lnTo>
                <a:lnTo>
                  <a:pt x="173583" y="152937"/>
                </a:lnTo>
                <a:lnTo>
                  <a:pt x="175071" y="152807"/>
                </a:lnTo>
                <a:lnTo>
                  <a:pt x="177272" y="151837"/>
                </a:lnTo>
                <a:lnTo>
                  <a:pt x="178761" y="150089"/>
                </a:lnTo>
                <a:lnTo>
                  <a:pt x="180573" y="149312"/>
                </a:lnTo>
                <a:lnTo>
                  <a:pt x="183550" y="148665"/>
                </a:lnTo>
                <a:lnTo>
                  <a:pt x="188145" y="146400"/>
                </a:lnTo>
                <a:lnTo>
                  <a:pt x="189634" y="144782"/>
                </a:lnTo>
                <a:lnTo>
                  <a:pt x="190346" y="142193"/>
                </a:lnTo>
                <a:lnTo>
                  <a:pt x="193129" y="142387"/>
                </a:lnTo>
                <a:lnTo>
                  <a:pt x="193323" y="142064"/>
                </a:lnTo>
                <a:lnTo>
                  <a:pt x="194035" y="142064"/>
                </a:lnTo>
                <a:lnTo>
                  <a:pt x="194229" y="141611"/>
                </a:lnTo>
                <a:lnTo>
                  <a:pt x="194941" y="141611"/>
                </a:lnTo>
                <a:lnTo>
                  <a:pt x="195653" y="142258"/>
                </a:lnTo>
                <a:lnTo>
                  <a:pt x="197465" y="142452"/>
                </a:lnTo>
                <a:lnTo>
                  <a:pt x="197659" y="142775"/>
                </a:lnTo>
                <a:lnTo>
                  <a:pt x="201931" y="143099"/>
                </a:lnTo>
                <a:lnTo>
                  <a:pt x="203613" y="142128"/>
                </a:lnTo>
                <a:lnTo>
                  <a:pt x="205814" y="141481"/>
                </a:lnTo>
                <a:lnTo>
                  <a:pt x="205102" y="141157"/>
                </a:lnTo>
                <a:lnTo>
                  <a:pt x="202319" y="142258"/>
                </a:lnTo>
                <a:lnTo>
                  <a:pt x="199536" y="142128"/>
                </a:lnTo>
                <a:lnTo>
                  <a:pt x="198047" y="142452"/>
                </a:lnTo>
                <a:lnTo>
                  <a:pt x="195070" y="139410"/>
                </a:lnTo>
                <a:lnTo>
                  <a:pt x="192287" y="139086"/>
                </a:lnTo>
                <a:lnTo>
                  <a:pt x="190993" y="139734"/>
                </a:lnTo>
                <a:lnTo>
                  <a:pt x="190087" y="139604"/>
                </a:lnTo>
                <a:lnTo>
                  <a:pt x="188080" y="137339"/>
                </a:lnTo>
                <a:lnTo>
                  <a:pt x="186980" y="137986"/>
                </a:lnTo>
                <a:lnTo>
                  <a:pt x="186398" y="139086"/>
                </a:lnTo>
                <a:lnTo>
                  <a:pt x="185686" y="139216"/>
                </a:lnTo>
                <a:lnTo>
                  <a:pt x="184585" y="140316"/>
                </a:lnTo>
                <a:lnTo>
                  <a:pt x="183291" y="140640"/>
                </a:lnTo>
                <a:lnTo>
                  <a:pt x="181997" y="139992"/>
                </a:lnTo>
                <a:lnTo>
                  <a:pt x="181997" y="138892"/>
                </a:lnTo>
                <a:lnTo>
                  <a:pt x="181479" y="138374"/>
                </a:lnTo>
                <a:lnTo>
                  <a:pt x="181479" y="135980"/>
                </a:lnTo>
                <a:lnTo>
                  <a:pt x="182579" y="134362"/>
                </a:lnTo>
                <a:lnTo>
                  <a:pt x="185556" y="132614"/>
                </a:lnTo>
                <a:lnTo>
                  <a:pt x="186268" y="131190"/>
                </a:lnTo>
                <a:lnTo>
                  <a:pt x="187951" y="129766"/>
                </a:lnTo>
                <a:lnTo>
                  <a:pt x="189634" y="127178"/>
                </a:lnTo>
                <a:lnTo>
                  <a:pt x="191122" y="122194"/>
                </a:lnTo>
                <a:lnTo>
                  <a:pt x="192935" y="120123"/>
                </a:lnTo>
                <a:lnTo>
                  <a:pt x="194423" y="119994"/>
                </a:lnTo>
                <a:lnTo>
                  <a:pt x="195135" y="120446"/>
                </a:lnTo>
                <a:lnTo>
                  <a:pt x="195718" y="124265"/>
                </a:lnTo>
                <a:lnTo>
                  <a:pt x="196624" y="125236"/>
                </a:lnTo>
                <a:lnTo>
                  <a:pt x="197724" y="125689"/>
                </a:lnTo>
                <a:lnTo>
                  <a:pt x="197336" y="127307"/>
                </a:lnTo>
                <a:lnTo>
                  <a:pt x="197724" y="129055"/>
                </a:lnTo>
                <a:lnTo>
                  <a:pt x="199925" y="129378"/>
                </a:lnTo>
                <a:lnTo>
                  <a:pt x="204196" y="127631"/>
                </a:lnTo>
                <a:lnTo>
                  <a:pt x="203096" y="127631"/>
                </a:lnTo>
                <a:lnTo>
                  <a:pt x="199601" y="129055"/>
                </a:lnTo>
                <a:lnTo>
                  <a:pt x="198695" y="129055"/>
                </a:lnTo>
                <a:lnTo>
                  <a:pt x="197983" y="128407"/>
                </a:lnTo>
                <a:lnTo>
                  <a:pt x="198565" y="125171"/>
                </a:lnTo>
                <a:lnTo>
                  <a:pt x="197853" y="124071"/>
                </a:lnTo>
                <a:lnTo>
                  <a:pt x="196559" y="123747"/>
                </a:lnTo>
                <a:lnTo>
                  <a:pt x="196559" y="121353"/>
                </a:lnTo>
                <a:lnTo>
                  <a:pt x="196171" y="121029"/>
                </a:lnTo>
                <a:lnTo>
                  <a:pt x="196171" y="120253"/>
                </a:lnTo>
                <a:lnTo>
                  <a:pt x="195070" y="119476"/>
                </a:lnTo>
                <a:lnTo>
                  <a:pt x="195070" y="119476"/>
                </a:lnTo>
                <a:lnTo>
                  <a:pt x="196429" y="109962"/>
                </a:lnTo>
                <a:lnTo>
                  <a:pt x="201283" y="101289"/>
                </a:lnTo>
                <a:lnTo>
                  <a:pt x="200442" y="80578"/>
                </a:lnTo>
                <a:lnTo>
                  <a:pt x="206526" y="80708"/>
                </a:lnTo>
                <a:lnTo>
                  <a:pt x="218888" y="87762"/>
                </a:lnTo>
                <a:lnTo>
                  <a:pt x="227949" y="87439"/>
                </a:lnTo>
                <a:lnTo>
                  <a:pt x="235327" y="69640"/>
                </a:lnTo>
                <a:lnTo>
                  <a:pt x="249954" y="63880"/>
                </a:lnTo>
                <a:lnTo>
                  <a:pt x="254743" y="51648"/>
                </a:lnTo>
                <a:lnTo>
                  <a:pt x="266070" y="41487"/>
                </a:lnTo>
                <a:lnTo>
                  <a:pt x="271247" y="30096"/>
                </a:lnTo>
                <a:lnTo>
                  <a:pt x="287492" y="26406"/>
                </a:lnTo>
                <a:lnTo>
                  <a:pt x="295777" y="21746"/>
                </a:lnTo>
                <a:lnTo>
                  <a:pt x="311245" y="8414"/>
                </a:lnTo>
                <a:lnTo>
                  <a:pt x="316099" y="0"/>
                </a:lnTo>
                <a:close/>
              </a:path>
            </a:pathLst>
          </a:custGeom>
          <a:solidFill>
            <a:srgbClr val="01997F"/>
          </a:solidFill>
          <a:ln w="3229" cap="flat">
            <a:solidFill>
              <a:srgbClr val="FFFFFF"/>
            </a:solidFill>
            <a:prstDash val="solid"/>
            <a:miter/>
          </a:ln>
        </p:spPr>
        <p:txBody>
          <a:bodyPr rtlCol="0" anchor="ctr"/>
          <a:lstStyle/>
          <a:p>
            <a:endParaRPr lang="en-IN"/>
          </a:p>
        </p:txBody>
      </p:sp>
      <p:sp>
        <p:nvSpPr>
          <p:cNvPr id="9" name="Freeform: Shape 8">
            <a:extLst>
              <a:ext uri="{FF2B5EF4-FFF2-40B4-BE49-F238E27FC236}">
                <a16:creationId xmlns:a16="http://schemas.microsoft.com/office/drawing/2014/main" id="{6C52A313-FBD0-4423-9605-EBF3061C2DA6}"/>
              </a:ext>
            </a:extLst>
          </p:cNvPr>
          <p:cNvSpPr/>
          <p:nvPr/>
        </p:nvSpPr>
        <p:spPr>
          <a:xfrm>
            <a:off x="4463924" y="1220121"/>
            <a:ext cx="1167736" cy="988714"/>
          </a:xfrm>
          <a:custGeom>
            <a:avLst/>
            <a:gdLst>
              <a:gd name="connsiteX0" fmla="*/ 669478 w 896844"/>
              <a:gd name="connsiteY0" fmla="*/ 492465 h 712517"/>
              <a:gd name="connsiteX1" fmla="*/ 673556 w 896844"/>
              <a:gd name="connsiteY1" fmla="*/ 493566 h 712517"/>
              <a:gd name="connsiteX2" fmla="*/ 673944 w 896844"/>
              <a:gd name="connsiteY2" fmla="*/ 494666 h 712517"/>
              <a:gd name="connsiteX3" fmla="*/ 672456 w 896844"/>
              <a:gd name="connsiteY3" fmla="*/ 495313 h 712517"/>
              <a:gd name="connsiteX4" fmla="*/ 667278 w 896844"/>
              <a:gd name="connsiteY4" fmla="*/ 494989 h 712517"/>
              <a:gd name="connsiteX5" fmla="*/ 665789 w 896844"/>
              <a:gd name="connsiteY5" fmla="*/ 494342 h 712517"/>
              <a:gd name="connsiteX6" fmla="*/ 665207 w 896844"/>
              <a:gd name="connsiteY6" fmla="*/ 493566 h 712517"/>
              <a:gd name="connsiteX7" fmla="*/ 665207 w 896844"/>
              <a:gd name="connsiteY7" fmla="*/ 492789 h 712517"/>
              <a:gd name="connsiteX8" fmla="*/ 665789 w 896844"/>
              <a:gd name="connsiteY8" fmla="*/ 492465 h 712517"/>
              <a:gd name="connsiteX9" fmla="*/ 669478 w 896844"/>
              <a:gd name="connsiteY9" fmla="*/ 492465 h 712517"/>
              <a:gd name="connsiteX10" fmla="*/ 629286 w 896844"/>
              <a:gd name="connsiteY10" fmla="*/ 473049 h 712517"/>
              <a:gd name="connsiteX11" fmla="*/ 629675 w 896844"/>
              <a:gd name="connsiteY11" fmla="*/ 476479 h 712517"/>
              <a:gd name="connsiteX12" fmla="*/ 628574 w 896844"/>
              <a:gd name="connsiteY12" fmla="*/ 477385 h 712517"/>
              <a:gd name="connsiteX13" fmla="*/ 628574 w 896844"/>
              <a:gd name="connsiteY13" fmla="*/ 478291 h 712517"/>
              <a:gd name="connsiteX14" fmla="*/ 627668 w 896844"/>
              <a:gd name="connsiteY14" fmla="*/ 478162 h 712517"/>
              <a:gd name="connsiteX15" fmla="*/ 626568 w 896844"/>
              <a:gd name="connsiteY15" fmla="*/ 478615 h 712517"/>
              <a:gd name="connsiteX16" fmla="*/ 626374 w 896844"/>
              <a:gd name="connsiteY16" fmla="*/ 479262 h 712517"/>
              <a:gd name="connsiteX17" fmla="*/ 624562 w 896844"/>
              <a:gd name="connsiteY17" fmla="*/ 480168 h 712517"/>
              <a:gd name="connsiteX18" fmla="*/ 624368 w 896844"/>
              <a:gd name="connsiteY18" fmla="*/ 480621 h 712517"/>
              <a:gd name="connsiteX19" fmla="*/ 623462 w 896844"/>
              <a:gd name="connsiteY19" fmla="*/ 480751 h 712517"/>
              <a:gd name="connsiteX20" fmla="*/ 622750 w 896844"/>
              <a:gd name="connsiteY20" fmla="*/ 480297 h 712517"/>
              <a:gd name="connsiteX21" fmla="*/ 622555 w 896844"/>
              <a:gd name="connsiteY21" fmla="*/ 479845 h 712517"/>
              <a:gd name="connsiteX22" fmla="*/ 622944 w 896844"/>
              <a:gd name="connsiteY22" fmla="*/ 478939 h 712517"/>
              <a:gd name="connsiteX23" fmla="*/ 622555 w 896844"/>
              <a:gd name="connsiteY23" fmla="*/ 478291 h 712517"/>
              <a:gd name="connsiteX24" fmla="*/ 624756 w 896844"/>
              <a:gd name="connsiteY24" fmla="*/ 474408 h 712517"/>
              <a:gd name="connsiteX25" fmla="*/ 627151 w 896844"/>
              <a:gd name="connsiteY25" fmla="*/ 473631 h 712517"/>
              <a:gd name="connsiteX26" fmla="*/ 627539 w 896844"/>
              <a:gd name="connsiteY26" fmla="*/ 473178 h 712517"/>
              <a:gd name="connsiteX27" fmla="*/ 629286 w 896844"/>
              <a:gd name="connsiteY27" fmla="*/ 473049 h 712517"/>
              <a:gd name="connsiteX28" fmla="*/ 590583 w 896844"/>
              <a:gd name="connsiteY28" fmla="*/ 453 h 712517"/>
              <a:gd name="connsiteX29" fmla="*/ 591683 w 896844"/>
              <a:gd name="connsiteY29" fmla="*/ 647 h 712517"/>
              <a:gd name="connsiteX30" fmla="*/ 591166 w 896844"/>
              <a:gd name="connsiteY30" fmla="*/ 1295 h 712517"/>
              <a:gd name="connsiteX31" fmla="*/ 591166 w 896844"/>
              <a:gd name="connsiteY31" fmla="*/ 2395 h 712517"/>
              <a:gd name="connsiteX32" fmla="*/ 591877 w 896844"/>
              <a:gd name="connsiteY32" fmla="*/ 3495 h 712517"/>
              <a:gd name="connsiteX33" fmla="*/ 592460 w 896844"/>
              <a:gd name="connsiteY33" fmla="*/ 3495 h 712517"/>
              <a:gd name="connsiteX34" fmla="*/ 592978 w 896844"/>
              <a:gd name="connsiteY34" fmla="*/ 4271 h 712517"/>
              <a:gd name="connsiteX35" fmla="*/ 594078 w 896844"/>
              <a:gd name="connsiteY35" fmla="*/ 4919 h 712517"/>
              <a:gd name="connsiteX36" fmla="*/ 593496 w 896844"/>
              <a:gd name="connsiteY36" fmla="*/ 5889 h 712517"/>
              <a:gd name="connsiteX37" fmla="*/ 594078 w 896844"/>
              <a:gd name="connsiteY37" fmla="*/ 7184 h 712517"/>
              <a:gd name="connsiteX38" fmla="*/ 595178 w 896844"/>
              <a:gd name="connsiteY38" fmla="*/ 8155 h 712517"/>
              <a:gd name="connsiteX39" fmla="*/ 596861 w 896844"/>
              <a:gd name="connsiteY39" fmla="*/ 8155 h 712517"/>
              <a:gd name="connsiteX40" fmla="*/ 598868 w 896844"/>
              <a:gd name="connsiteY40" fmla="*/ 8932 h 712517"/>
              <a:gd name="connsiteX41" fmla="*/ 599385 w 896844"/>
              <a:gd name="connsiteY41" fmla="*/ 9902 h 712517"/>
              <a:gd name="connsiteX42" fmla="*/ 599579 w 896844"/>
              <a:gd name="connsiteY42" fmla="*/ 11326 h 712517"/>
              <a:gd name="connsiteX43" fmla="*/ 600291 w 896844"/>
              <a:gd name="connsiteY43" fmla="*/ 12297 h 712517"/>
              <a:gd name="connsiteX44" fmla="*/ 600486 w 896844"/>
              <a:gd name="connsiteY44" fmla="*/ 14368 h 712517"/>
              <a:gd name="connsiteX45" fmla="*/ 599968 w 896844"/>
              <a:gd name="connsiteY45" fmla="*/ 14821 h 712517"/>
              <a:gd name="connsiteX46" fmla="*/ 599968 w 896844"/>
              <a:gd name="connsiteY46" fmla="*/ 15469 h 712517"/>
              <a:gd name="connsiteX47" fmla="*/ 601262 w 896844"/>
              <a:gd name="connsiteY47" fmla="*/ 17345 h 712517"/>
              <a:gd name="connsiteX48" fmla="*/ 604045 w 896844"/>
              <a:gd name="connsiteY48" fmla="*/ 17798 h 712517"/>
              <a:gd name="connsiteX49" fmla="*/ 606052 w 896844"/>
              <a:gd name="connsiteY49" fmla="*/ 16698 h 712517"/>
              <a:gd name="connsiteX50" fmla="*/ 606958 w 896844"/>
              <a:gd name="connsiteY50" fmla="*/ 15727 h 712517"/>
              <a:gd name="connsiteX51" fmla="*/ 608964 w 896844"/>
              <a:gd name="connsiteY51" fmla="*/ 15857 h 712517"/>
              <a:gd name="connsiteX52" fmla="*/ 610453 w 896844"/>
              <a:gd name="connsiteY52" fmla="*/ 14756 h 712517"/>
              <a:gd name="connsiteX53" fmla="*/ 610453 w 896844"/>
              <a:gd name="connsiteY53" fmla="*/ 13980 h 712517"/>
              <a:gd name="connsiteX54" fmla="*/ 611164 w 896844"/>
              <a:gd name="connsiteY54" fmla="*/ 13850 h 712517"/>
              <a:gd name="connsiteX55" fmla="*/ 611876 w 896844"/>
              <a:gd name="connsiteY55" fmla="*/ 14174 h 712517"/>
              <a:gd name="connsiteX56" fmla="*/ 612071 w 896844"/>
              <a:gd name="connsiteY56" fmla="*/ 14627 h 712517"/>
              <a:gd name="connsiteX57" fmla="*/ 613171 w 896844"/>
              <a:gd name="connsiteY57" fmla="*/ 14756 h 712517"/>
              <a:gd name="connsiteX58" fmla="*/ 614271 w 896844"/>
              <a:gd name="connsiteY58" fmla="*/ 16180 h 712517"/>
              <a:gd name="connsiteX59" fmla="*/ 614660 w 896844"/>
              <a:gd name="connsiteY59" fmla="*/ 17734 h 712517"/>
              <a:gd name="connsiteX60" fmla="*/ 616148 w 896844"/>
              <a:gd name="connsiteY60" fmla="*/ 18510 h 712517"/>
              <a:gd name="connsiteX61" fmla="*/ 617054 w 896844"/>
              <a:gd name="connsiteY61" fmla="*/ 20258 h 712517"/>
              <a:gd name="connsiteX62" fmla="*/ 617960 w 896844"/>
              <a:gd name="connsiteY62" fmla="*/ 21034 h 712517"/>
              <a:gd name="connsiteX63" fmla="*/ 622167 w 896844"/>
              <a:gd name="connsiteY63" fmla="*/ 22005 h 712517"/>
              <a:gd name="connsiteX64" fmla="*/ 622361 w 896844"/>
              <a:gd name="connsiteY64" fmla="*/ 22782 h 712517"/>
              <a:gd name="connsiteX65" fmla="*/ 623073 w 896844"/>
              <a:gd name="connsiteY65" fmla="*/ 23429 h 712517"/>
              <a:gd name="connsiteX66" fmla="*/ 623785 w 896844"/>
              <a:gd name="connsiteY66" fmla="*/ 25953 h 712517"/>
              <a:gd name="connsiteX67" fmla="*/ 625662 w 896844"/>
              <a:gd name="connsiteY67" fmla="*/ 26083 h 712517"/>
              <a:gd name="connsiteX68" fmla="*/ 624562 w 896844"/>
              <a:gd name="connsiteY68" fmla="*/ 29901 h 712517"/>
              <a:gd name="connsiteX69" fmla="*/ 626245 w 896844"/>
              <a:gd name="connsiteY69" fmla="*/ 32102 h 712517"/>
              <a:gd name="connsiteX70" fmla="*/ 627151 w 896844"/>
              <a:gd name="connsiteY70" fmla="*/ 32231 h 712517"/>
              <a:gd name="connsiteX71" fmla="*/ 627345 w 896844"/>
              <a:gd name="connsiteY71" fmla="*/ 32879 h 712517"/>
              <a:gd name="connsiteX72" fmla="*/ 629739 w 896844"/>
              <a:gd name="connsiteY72" fmla="*/ 34173 h 712517"/>
              <a:gd name="connsiteX73" fmla="*/ 633429 w 896844"/>
              <a:gd name="connsiteY73" fmla="*/ 35273 h 712517"/>
              <a:gd name="connsiteX74" fmla="*/ 636212 w 896844"/>
              <a:gd name="connsiteY74" fmla="*/ 35597 h 712517"/>
              <a:gd name="connsiteX75" fmla="*/ 637894 w 896844"/>
              <a:gd name="connsiteY75" fmla="*/ 36244 h 712517"/>
              <a:gd name="connsiteX76" fmla="*/ 640289 w 896844"/>
              <a:gd name="connsiteY76" fmla="*/ 37862 h 712517"/>
              <a:gd name="connsiteX77" fmla="*/ 644173 w 896844"/>
              <a:gd name="connsiteY77" fmla="*/ 38185 h 712517"/>
              <a:gd name="connsiteX78" fmla="*/ 644561 w 896844"/>
              <a:gd name="connsiteY78" fmla="*/ 38962 h 712517"/>
              <a:gd name="connsiteX79" fmla="*/ 647538 w 896844"/>
              <a:gd name="connsiteY79" fmla="*/ 38315 h 712517"/>
              <a:gd name="connsiteX80" fmla="*/ 648250 w 896844"/>
              <a:gd name="connsiteY80" fmla="*/ 38962 h 712517"/>
              <a:gd name="connsiteX81" fmla="*/ 652327 w 896844"/>
              <a:gd name="connsiteY81" fmla="*/ 40063 h 712517"/>
              <a:gd name="connsiteX82" fmla="*/ 653816 w 896844"/>
              <a:gd name="connsiteY82" fmla="*/ 42263 h 712517"/>
              <a:gd name="connsiteX83" fmla="*/ 657893 w 896844"/>
              <a:gd name="connsiteY83" fmla="*/ 43234 h 712517"/>
              <a:gd name="connsiteX84" fmla="*/ 660482 w 896844"/>
              <a:gd name="connsiteY84" fmla="*/ 45758 h 712517"/>
              <a:gd name="connsiteX85" fmla="*/ 662488 w 896844"/>
              <a:gd name="connsiteY85" fmla="*/ 50030 h 712517"/>
              <a:gd name="connsiteX86" fmla="*/ 662683 w 896844"/>
              <a:gd name="connsiteY86" fmla="*/ 51454 h 712517"/>
              <a:gd name="connsiteX87" fmla="*/ 664560 w 896844"/>
              <a:gd name="connsiteY87" fmla="*/ 53977 h 712517"/>
              <a:gd name="connsiteX88" fmla="*/ 665660 w 896844"/>
              <a:gd name="connsiteY88" fmla="*/ 54948 h 712517"/>
              <a:gd name="connsiteX89" fmla="*/ 666372 w 896844"/>
              <a:gd name="connsiteY89" fmla="*/ 54948 h 712517"/>
              <a:gd name="connsiteX90" fmla="*/ 667472 w 896844"/>
              <a:gd name="connsiteY90" fmla="*/ 56049 h 712517"/>
              <a:gd name="connsiteX91" fmla="*/ 668184 w 896844"/>
              <a:gd name="connsiteY91" fmla="*/ 56049 h 712517"/>
              <a:gd name="connsiteX92" fmla="*/ 669478 w 896844"/>
              <a:gd name="connsiteY92" fmla="*/ 58249 h 712517"/>
              <a:gd name="connsiteX93" fmla="*/ 671161 w 896844"/>
              <a:gd name="connsiteY93" fmla="*/ 59544 h 712517"/>
              <a:gd name="connsiteX94" fmla="*/ 671355 w 896844"/>
              <a:gd name="connsiteY94" fmla="*/ 60838 h 712517"/>
              <a:gd name="connsiteX95" fmla="*/ 671873 w 896844"/>
              <a:gd name="connsiteY95" fmla="*/ 61291 h 712517"/>
              <a:gd name="connsiteX96" fmla="*/ 672585 w 896844"/>
              <a:gd name="connsiteY96" fmla="*/ 61291 h 712517"/>
              <a:gd name="connsiteX97" fmla="*/ 673685 w 896844"/>
              <a:gd name="connsiteY97" fmla="*/ 62392 h 712517"/>
              <a:gd name="connsiteX98" fmla="*/ 675368 w 896844"/>
              <a:gd name="connsiteY98" fmla="*/ 63168 h 712517"/>
              <a:gd name="connsiteX99" fmla="*/ 675368 w 896844"/>
              <a:gd name="connsiteY99" fmla="*/ 66016 h 712517"/>
              <a:gd name="connsiteX100" fmla="*/ 674980 w 896844"/>
              <a:gd name="connsiteY100" fmla="*/ 67440 h 712517"/>
              <a:gd name="connsiteX101" fmla="*/ 672391 w 896844"/>
              <a:gd name="connsiteY101" fmla="*/ 69316 h 712517"/>
              <a:gd name="connsiteX102" fmla="*/ 671873 w 896844"/>
              <a:gd name="connsiteY102" fmla="*/ 72164 h 712517"/>
              <a:gd name="connsiteX103" fmla="*/ 671873 w 896844"/>
              <a:gd name="connsiteY103" fmla="*/ 75012 h 712517"/>
              <a:gd name="connsiteX104" fmla="*/ 673168 w 896844"/>
              <a:gd name="connsiteY104" fmla="*/ 77860 h 712517"/>
              <a:gd name="connsiteX105" fmla="*/ 673750 w 896844"/>
              <a:gd name="connsiteY105" fmla="*/ 78184 h 712517"/>
              <a:gd name="connsiteX106" fmla="*/ 673944 w 896844"/>
              <a:gd name="connsiteY106" fmla="*/ 79737 h 712517"/>
              <a:gd name="connsiteX107" fmla="*/ 674850 w 896844"/>
              <a:gd name="connsiteY107" fmla="*/ 81031 h 712517"/>
              <a:gd name="connsiteX108" fmla="*/ 676533 w 896844"/>
              <a:gd name="connsiteY108" fmla="*/ 81808 h 712517"/>
              <a:gd name="connsiteX109" fmla="*/ 678022 w 896844"/>
              <a:gd name="connsiteY109" fmla="*/ 83555 h 712517"/>
              <a:gd name="connsiteX110" fmla="*/ 680028 w 896844"/>
              <a:gd name="connsiteY110" fmla="*/ 84332 h 712517"/>
              <a:gd name="connsiteX111" fmla="*/ 680740 w 896844"/>
              <a:gd name="connsiteY111" fmla="*/ 85432 h 712517"/>
              <a:gd name="connsiteX112" fmla="*/ 682617 w 896844"/>
              <a:gd name="connsiteY112" fmla="*/ 86079 h 712517"/>
              <a:gd name="connsiteX113" fmla="*/ 684299 w 896844"/>
              <a:gd name="connsiteY113" fmla="*/ 86079 h 712517"/>
              <a:gd name="connsiteX114" fmla="*/ 685206 w 896844"/>
              <a:gd name="connsiteY114" fmla="*/ 85432 h 712517"/>
              <a:gd name="connsiteX115" fmla="*/ 687018 w 896844"/>
              <a:gd name="connsiteY115" fmla="*/ 87956 h 712517"/>
              <a:gd name="connsiteX116" fmla="*/ 688700 w 896844"/>
              <a:gd name="connsiteY116" fmla="*/ 89251 h 712517"/>
              <a:gd name="connsiteX117" fmla="*/ 689218 w 896844"/>
              <a:gd name="connsiteY117" fmla="*/ 90222 h 712517"/>
              <a:gd name="connsiteX118" fmla="*/ 690319 w 896844"/>
              <a:gd name="connsiteY118" fmla="*/ 90351 h 712517"/>
              <a:gd name="connsiteX119" fmla="*/ 691419 w 896844"/>
              <a:gd name="connsiteY119" fmla="*/ 91322 h 712517"/>
              <a:gd name="connsiteX120" fmla="*/ 693425 w 896844"/>
              <a:gd name="connsiteY120" fmla="*/ 95270 h 712517"/>
              <a:gd name="connsiteX121" fmla="*/ 694526 w 896844"/>
              <a:gd name="connsiteY121" fmla="*/ 95594 h 712517"/>
              <a:gd name="connsiteX122" fmla="*/ 695626 w 896844"/>
              <a:gd name="connsiteY122" fmla="*/ 98118 h 712517"/>
              <a:gd name="connsiteX123" fmla="*/ 695626 w 896844"/>
              <a:gd name="connsiteY123" fmla="*/ 98894 h 712517"/>
              <a:gd name="connsiteX124" fmla="*/ 696920 w 896844"/>
              <a:gd name="connsiteY124" fmla="*/ 100771 h 712517"/>
              <a:gd name="connsiteX125" fmla="*/ 697309 w 896844"/>
              <a:gd name="connsiteY125" fmla="*/ 102519 h 712517"/>
              <a:gd name="connsiteX126" fmla="*/ 699509 w 896844"/>
              <a:gd name="connsiteY126" fmla="*/ 105496 h 712517"/>
              <a:gd name="connsiteX127" fmla="*/ 700415 w 896844"/>
              <a:gd name="connsiteY127" fmla="*/ 107891 h 712517"/>
              <a:gd name="connsiteX128" fmla="*/ 700609 w 896844"/>
              <a:gd name="connsiteY128" fmla="*/ 113586 h 712517"/>
              <a:gd name="connsiteX129" fmla="*/ 702616 w 896844"/>
              <a:gd name="connsiteY129" fmla="*/ 114039 h 712517"/>
              <a:gd name="connsiteX130" fmla="*/ 703716 w 896844"/>
              <a:gd name="connsiteY130" fmla="*/ 115916 h 712517"/>
              <a:gd name="connsiteX131" fmla="*/ 703910 w 896844"/>
              <a:gd name="connsiteY131" fmla="*/ 117016 h 712517"/>
              <a:gd name="connsiteX132" fmla="*/ 704816 w 896844"/>
              <a:gd name="connsiteY132" fmla="*/ 118117 h 712517"/>
              <a:gd name="connsiteX133" fmla="*/ 704816 w 896844"/>
              <a:gd name="connsiteY133" fmla="*/ 119411 h 712517"/>
              <a:gd name="connsiteX134" fmla="*/ 705722 w 896844"/>
              <a:gd name="connsiteY134" fmla="*/ 120835 h 712517"/>
              <a:gd name="connsiteX135" fmla="*/ 705140 w 896844"/>
              <a:gd name="connsiteY135" fmla="*/ 123683 h 712517"/>
              <a:gd name="connsiteX136" fmla="*/ 707923 w 896844"/>
              <a:gd name="connsiteY136" fmla="*/ 124136 h 712517"/>
              <a:gd name="connsiteX137" fmla="*/ 708829 w 896844"/>
              <a:gd name="connsiteY137" fmla="*/ 125430 h 712517"/>
              <a:gd name="connsiteX138" fmla="*/ 708635 w 896844"/>
              <a:gd name="connsiteY138" fmla="*/ 126660 h 712517"/>
              <a:gd name="connsiteX139" fmla="*/ 709023 w 896844"/>
              <a:gd name="connsiteY139" fmla="*/ 127954 h 712517"/>
              <a:gd name="connsiteX140" fmla="*/ 710124 w 896844"/>
              <a:gd name="connsiteY140" fmla="*/ 128278 h 712517"/>
              <a:gd name="connsiteX141" fmla="*/ 710512 w 896844"/>
              <a:gd name="connsiteY141" fmla="*/ 128731 h 712517"/>
              <a:gd name="connsiteX142" fmla="*/ 710512 w 896844"/>
              <a:gd name="connsiteY142" fmla="*/ 129702 h 712517"/>
              <a:gd name="connsiteX143" fmla="*/ 710124 w 896844"/>
              <a:gd name="connsiteY143" fmla="*/ 129831 h 712517"/>
              <a:gd name="connsiteX144" fmla="*/ 709735 w 896844"/>
              <a:gd name="connsiteY144" fmla="*/ 131384 h 712517"/>
              <a:gd name="connsiteX145" fmla="*/ 708635 w 896844"/>
              <a:gd name="connsiteY145" fmla="*/ 131708 h 712517"/>
              <a:gd name="connsiteX146" fmla="*/ 708441 w 896844"/>
              <a:gd name="connsiteY146" fmla="*/ 133585 h 712517"/>
              <a:gd name="connsiteX147" fmla="*/ 709153 w 896844"/>
              <a:gd name="connsiteY147" fmla="*/ 134815 h 712517"/>
              <a:gd name="connsiteX148" fmla="*/ 710059 w 896844"/>
              <a:gd name="connsiteY148" fmla="*/ 134815 h 712517"/>
              <a:gd name="connsiteX149" fmla="*/ 709153 w 896844"/>
              <a:gd name="connsiteY149" fmla="*/ 136368 h 712517"/>
              <a:gd name="connsiteX150" fmla="*/ 709153 w 896844"/>
              <a:gd name="connsiteY150" fmla="*/ 138245 h 712517"/>
              <a:gd name="connsiteX151" fmla="*/ 710253 w 896844"/>
              <a:gd name="connsiteY151" fmla="*/ 142322 h 712517"/>
              <a:gd name="connsiteX152" fmla="*/ 710965 w 896844"/>
              <a:gd name="connsiteY152" fmla="*/ 143099 h 712517"/>
              <a:gd name="connsiteX153" fmla="*/ 712454 w 896844"/>
              <a:gd name="connsiteY153" fmla="*/ 143099 h 712517"/>
              <a:gd name="connsiteX154" fmla="*/ 713360 w 896844"/>
              <a:gd name="connsiteY154" fmla="*/ 144199 h 712517"/>
              <a:gd name="connsiteX155" fmla="*/ 712971 w 896844"/>
              <a:gd name="connsiteY155" fmla="*/ 145300 h 712517"/>
              <a:gd name="connsiteX156" fmla="*/ 712389 w 896844"/>
              <a:gd name="connsiteY156" fmla="*/ 145429 h 712517"/>
              <a:gd name="connsiteX157" fmla="*/ 712000 w 896844"/>
              <a:gd name="connsiteY157" fmla="*/ 146723 h 712517"/>
              <a:gd name="connsiteX158" fmla="*/ 712000 w 896844"/>
              <a:gd name="connsiteY158" fmla="*/ 147953 h 712517"/>
              <a:gd name="connsiteX159" fmla="*/ 712389 w 896844"/>
              <a:gd name="connsiteY159" fmla="*/ 147953 h 712517"/>
              <a:gd name="connsiteX160" fmla="*/ 713101 w 896844"/>
              <a:gd name="connsiteY160" fmla="*/ 151254 h 712517"/>
              <a:gd name="connsiteX161" fmla="*/ 713683 w 896844"/>
              <a:gd name="connsiteY161" fmla="*/ 151384 h 712517"/>
              <a:gd name="connsiteX162" fmla="*/ 714201 w 896844"/>
              <a:gd name="connsiteY162" fmla="*/ 152484 h 712517"/>
              <a:gd name="connsiteX163" fmla="*/ 715107 w 896844"/>
              <a:gd name="connsiteY163" fmla="*/ 153260 h 712517"/>
              <a:gd name="connsiteX164" fmla="*/ 716919 w 896844"/>
              <a:gd name="connsiteY164" fmla="*/ 153390 h 712517"/>
              <a:gd name="connsiteX165" fmla="*/ 718408 w 896844"/>
              <a:gd name="connsiteY165" fmla="*/ 152160 h 712517"/>
              <a:gd name="connsiteX166" fmla="*/ 719314 w 896844"/>
              <a:gd name="connsiteY166" fmla="*/ 152160 h 712517"/>
              <a:gd name="connsiteX167" fmla="*/ 720608 w 896844"/>
              <a:gd name="connsiteY167" fmla="*/ 153584 h 712517"/>
              <a:gd name="connsiteX168" fmla="*/ 720608 w 896844"/>
              <a:gd name="connsiteY168" fmla="*/ 155137 h 712517"/>
              <a:gd name="connsiteX169" fmla="*/ 719896 w 896844"/>
              <a:gd name="connsiteY169" fmla="*/ 156690 h 712517"/>
              <a:gd name="connsiteX170" fmla="*/ 718990 w 896844"/>
              <a:gd name="connsiteY170" fmla="*/ 157467 h 712517"/>
              <a:gd name="connsiteX171" fmla="*/ 717372 w 896844"/>
              <a:gd name="connsiteY171" fmla="*/ 156885 h 712517"/>
              <a:gd name="connsiteX172" fmla="*/ 717372 w 896844"/>
              <a:gd name="connsiteY172" fmla="*/ 157338 h 712517"/>
              <a:gd name="connsiteX173" fmla="*/ 716984 w 896844"/>
              <a:gd name="connsiteY173" fmla="*/ 157338 h 712517"/>
              <a:gd name="connsiteX174" fmla="*/ 716466 w 896844"/>
              <a:gd name="connsiteY174" fmla="*/ 158308 h 712517"/>
              <a:gd name="connsiteX175" fmla="*/ 716272 w 896844"/>
              <a:gd name="connsiteY175" fmla="*/ 158956 h 712517"/>
              <a:gd name="connsiteX176" fmla="*/ 716790 w 896844"/>
              <a:gd name="connsiteY176" fmla="*/ 160703 h 712517"/>
              <a:gd name="connsiteX177" fmla="*/ 716790 w 896844"/>
              <a:gd name="connsiteY177" fmla="*/ 162451 h 712517"/>
              <a:gd name="connsiteX178" fmla="*/ 718278 w 896844"/>
              <a:gd name="connsiteY178" fmla="*/ 164004 h 712517"/>
              <a:gd name="connsiteX179" fmla="*/ 718861 w 896844"/>
              <a:gd name="connsiteY179" fmla="*/ 164133 h 712517"/>
              <a:gd name="connsiteX180" fmla="*/ 720544 w 896844"/>
              <a:gd name="connsiteY180" fmla="*/ 166981 h 712517"/>
              <a:gd name="connsiteX181" fmla="*/ 722032 w 896844"/>
              <a:gd name="connsiteY181" fmla="*/ 167758 h 712517"/>
              <a:gd name="connsiteX182" fmla="*/ 723715 w 896844"/>
              <a:gd name="connsiteY182" fmla="*/ 167887 h 712517"/>
              <a:gd name="connsiteX183" fmla="*/ 723909 w 896844"/>
              <a:gd name="connsiteY183" fmla="*/ 170088 h 712517"/>
              <a:gd name="connsiteX184" fmla="*/ 724815 w 896844"/>
              <a:gd name="connsiteY184" fmla="*/ 170864 h 712517"/>
              <a:gd name="connsiteX185" fmla="*/ 725203 w 896844"/>
              <a:gd name="connsiteY185" fmla="*/ 171965 h 712517"/>
              <a:gd name="connsiteX186" fmla="*/ 725915 w 896844"/>
              <a:gd name="connsiteY186" fmla="*/ 172418 h 712517"/>
              <a:gd name="connsiteX187" fmla="*/ 726821 w 896844"/>
              <a:gd name="connsiteY187" fmla="*/ 172418 h 712517"/>
              <a:gd name="connsiteX188" fmla="*/ 727210 w 896844"/>
              <a:gd name="connsiteY188" fmla="*/ 173648 h 712517"/>
              <a:gd name="connsiteX189" fmla="*/ 726110 w 896844"/>
              <a:gd name="connsiteY189" fmla="*/ 174877 h 712517"/>
              <a:gd name="connsiteX190" fmla="*/ 725721 w 896844"/>
              <a:gd name="connsiteY190" fmla="*/ 174877 h 712517"/>
              <a:gd name="connsiteX191" fmla="*/ 725721 w 896844"/>
              <a:gd name="connsiteY191" fmla="*/ 175524 h 712517"/>
              <a:gd name="connsiteX192" fmla="*/ 727016 w 896844"/>
              <a:gd name="connsiteY192" fmla="*/ 177596 h 712517"/>
              <a:gd name="connsiteX193" fmla="*/ 728310 w 896844"/>
              <a:gd name="connsiteY193" fmla="*/ 178696 h 712517"/>
              <a:gd name="connsiteX194" fmla="*/ 729799 w 896844"/>
              <a:gd name="connsiteY194" fmla="*/ 179149 h 712517"/>
              <a:gd name="connsiteX195" fmla="*/ 730899 w 896844"/>
              <a:gd name="connsiteY195" fmla="*/ 180379 h 712517"/>
              <a:gd name="connsiteX196" fmla="*/ 732387 w 896844"/>
              <a:gd name="connsiteY196" fmla="*/ 180379 h 712517"/>
              <a:gd name="connsiteX197" fmla="*/ 732905 w 896844"/>
              <a:gd name="connsiteY197" fmla="*/ 179408 h 712517"/>
              <a:gd name="connsiteX198" fmla="*/ 736206 w 896844"/>
              <a:gd name="connsiteY198" fmla="*/ 178954 h 712517"/>
              <a:gd name="connsiteX199" fmla="*/ 736789 w 896844"/>
              <a:gd name="connsiteY199" fmla="*/ 181285 h 712517"/>
              <a:gd name="connsiteX200" fmla="*/ 738277 w 896844"/>
              <a:gd name="connsiteY200" fmla="*/ 182385 h 712517"/>
              <a:gd name="connsiteX201" fmla="*/ 739377 w 896844"/>
              <a:gd name="connsiteY201" fmla="*/ 182708 h 712517"/>
              <a:gd name="connsiteX202" fmla="*/ 739377 w 896844"/>
              <a:gd name="connsiteY202" fmla="*/ 183032 h 712517"/>
              <a:gd name="connsiteX203" fmla="*/ 741060 w 896844"/>
              <a:gd name="connsiteY203" fmla="*/ 183356 h 712517"/>
              <a:gd name="connsiteX204" fmla="*/ 741449 w 896844"/>
              <a:gd name="connsiteY204" fmla="*/ 183809 h 712517"/>
              <a:gd name="connsiteX205" fmla="*/ 743843 w 896844"/>
              <a:gd name="connsiteY205" fmla="*/ 184780 h 712517"/>
              <a:gd name="connsiteX206" fmla="*/ 745138 w 896844"/>
              <a:gd name="connsiteY206" fmla="*/ 186980 h 712517"/>
              <a:gd name="connsiteX207" fmla="*/ 753422 w 896844"/>
              <a:gd name="connsiteY207" fmla="*/ 190281 h 712517"/>
              <a:gd name="connsiteX208" fmla="*/ 753811 w 896844"/>
              <a:gd name="connsiteY208" fmla="*/ 190734 h 712517"/>
              <a:gd name="connsiteX209" fmla="*/ 756399 w 896844"/>
              <a:gd name="connsiteY209" fmla="*/ 191834 h 712517"/>
              <a:gd name="connsiteX210" fmla="*/ 757694 w 896844"/>
              <a:gd name="connsiteY210" fmla="*/ 192935 h 712517"/>
              <a:gd name="connsiteX211" fmla="*/ 759700 w 896844"/>
              <a:gd name="connsiteY211" fmla="*/ 193064 h 712517"/>
              <a:gd name="connsiteX212" fmla="*/ 763195 w 896844"/>
              <a:gd name="connsiteY212" fmla="*/ 194617 h 712517"/>
              <a:gd name="connsiteX213" fmla="*/ 763195 w 896844"/>
              <a:gd name="connsiteY213" fmla="*/ 194941 h 712517"/>
              <a:gd name="connsiteX214" fmla="*/ 762289 w 896844"/>
              <a:gd name="connsiteY214" fmla="*/ 195070 h 712517"/>
              <a:gd name="connsiteX215" fmla="*/ 756205 w 896844"/>
              <a:gd name="connsiteY215" fmla="*/ 193841 h 712517"/>
              <a:gd name="connsiteX216" fmla="*/ 754716 w 896844"/>
              <a:gd name="connsiteY216" fmla="*/ 195912 h 712517"/>
              <a:gd name="connsiteX217" fmla="*/ 754716 w 896844"/>
              <a:gd name="connsiteY217" fmla="*/ 197336 h 712517"/>
              <a:gd name="connsiteX218" fmla="*/ 754199 w 896844"/>
              <a:gd name="connsiteY218" fmla="*/ 198759 h 712517"/>
              <a:gd name="connsiteX219" fmla="*/ 754393 w 896844"/>
              <a:gd name="connsiteY219" fmla="*/ 199730 h 712517"/>
              <a:gd name="connsiteX220" fmla="*/ 753681 w 896844"/>
              <a:gd name="connsiteY220" fmla="*/ 200830 h 712517"/>
              <a:gd name="connsiteX221" fmla="*/ 754069 w 896844"/>
              <a:gd name="connsiteY221" fmla="*/ 201283 h 712517"/>
              <a:gd name="connsiteX222" fmla="*/ 753875 w 896844"/>
              <a:gd name="connsiteY222" fmla="*/ 203031 h 712517"/>
              <a:gd name="connsiteX223" fmla="*/ 754263 w 896844"/>
              <a:gd name="connsiteY223" fmla="*/ 203678 h 712517"/>
              <a:gd name="connsiteX224" fmla="*/ 754263 w 896844"/>
              <a:gd name="connsiteY224" fmla="*/ 205231 h 712517"/>
              <a:gd name="connsiteX225" fmla="*/ 754652 w 896844"/>
              <a:gd name="connsiteY225" fmla="*/ 205361 h 712517"/>
              <a:gd name="connsiteX226" fmla="*/ 754652 w 896844"/>
              <a:gd name="connsiteY226" fmla="*/ 207432 h 712517"/>
              <a:gd name="connsiteX227" fmla="*/ 755558 w 896844"/>
              <a:gd name="connsiteY227" fmla="*/ 208532 h 712517"/>
              <a:gd name="connsiteX228" fmla="*/ 755752 w 896844"/>
              <a:gd name="connsiteY228" fmla="*/ 209633 h 712517"/>
              <a:gd name="connsiteX229" fmla="*/ 756270 w 896844"/>
              <a:gd name="connsiteY229" fmla="*/ 209956 h 712517"/>
              <a:gd name="connsiteX230" fmla="*/ 756852 w 896844"/>
              <a:gd name="connsiteY230" fmla="*/ 212027 h 712517"/>
              <a:gd name="connsiteX231" fmla="*/ 757564 w 896844"/>
              <a:gd name="connsiteY231" fmla="*/ 212998 h 712517"/>
              <a:gd name="connsiteX232" fmla="*/ 758470 w 896844"/>
              <a:gd name="connsiteY232" fmla="*/ 212998 h 712517"/>
              <a:gd name="connsiteX233" fmla="*/ 758082 w 896844"/>
              <a:gd name="connsiteY233" fmla="*/ 213969 h 712517"/>
              <a:gd name="connsiteX234" fmla="*/ 760088 w 896844"/>
              <a:gd name="connsiteY234" fmla="*/ 215393 h 712517"/>
              <a:gd name="connsiteX235" fmla="*/ 760477 w 896844"/>
              <a:gd name="connsiteY235" fmla="*/ 216817 h 712517"/>
              <a:gd name="connsiteX236" fmla="*/ 760995 w 896844"/>
              <a:gd name="connsiteY236" fmla="*/ 216946 h 712517"/>
              <a:gd name="connsiteX237" fmla="*/ 762095 w 896844"/>
              <a:gd name="connsiteY237" fmla="*/ 218370 h 712517"/>
              <a:gd name="connsiteX238" fmla="*/ 762807 w 896844"/>
              <a:gd name="connsiteY238" fmla="*/ 218500 h 712517"/>
              <a:gd name="connsiteX239" fmla="*/ 762807 w 896844"/>
              <a:gd name="connsiteY239" fmla="*/ 218953 h 712517"/>
              <a:gd name="connsiteX240" fmla="*/ 764813 w 896844"/>
              <a:gd name="connsiteY240" fmla="*/ 220376 h 712517"/>
              <a:gd name="connsiteX241" fmla="*/ 765201 w 896844"/>
              <a:gd name="connsiteY241" fmla="*/ 221023 h 712517"/>
              <a:gd name="connsiteX242" fmla="*/ 766107 w 896844"/>
              <a:gd name="connsiteY242" fmla="*/ 221023 h 712517"/>
              <a:gd name="connsiteX243" fmla="*/ 766107 w 896844"/>
              <a:gd name="connsiteY243" fmla="*/ 221994 h 712517"/>
              <a:gd name="connsiteX244" fmla="*/ 766819 w 896844"/>
              <a:gd name="connsiteY244" fmla="*/ 222641 h 712517"/>
              <a:gd name="connsiteX245" fmla="*/ 768502 w 896844"/>
              <a:gd name="connsiteY245" fmla="*/ 222965 h 712517"/>
              <a:gd name="connsiteX246" fmla="*/ 768502 w 896844"/>
              <a:gd name="connsiteY246" fmla="*/ 223612 h 712517"/>
              <a:gd name="connsiteX247" fmla="*/ 769214 w 896844"/>
              <a:gd name="connsiteY247" fmla="*/ 223742 h 712517"/>
              <a:gd name="connsiteX248" fmla="*/ 769602 w 896844"/>
              <a:gd name="connsiteY248" fmla="*/ 224519 h 712517"/>
              <a:gd name="connsiteX249" fmla="*/ 771609 w 896844"/>
              <a:gd name="connsiteY249" fmla="*/ 225295 h 712517"/>
              <a:gd name="connsiteX250" fmla="*/ 772191 w 896844"/>
              <a:gd name="connsiteY250" fmla="*/ 225942 h 712517"/>
              <a:gd name="connsiteX251" fmla="*/ 773486 w 896844"/>
              <a:gd name="connsiteY251" fmla="*/ 226072 h 712517"/>
              <a:gd name="connsiteX252" fmla="*/ 774198 w 896844"/>
              <a:gd name="connsiteY252" fmla="*/ 226849 h 712517"/>
              <a:gd name="connsiteX253" fmla="*/ 782288 w 896844"/>
              <a:gd name="connsiteY253" fmla="*/ 228273 h 712517"/>
              <a:gd name="connsiteX254" fmla="*/ 782870 w 896844"/>
              <a:gd name="connsiteY254" fmla="*/ 228402 h 712517"/>
              <a:gd name="connsiteX255" fmla="*/ 782870 w 896844"/>
              <a:gd name="connsiteY255" fmla="*/ 228725 h 712517"/>
              <a:gd name="connsiteX256" fmla="*/ 783388 w 896844"/>
              <a:gd name="connsiteY256" fmla="*/ 228402 h 712517"/>
              <a:gd name="connsiteX257" fmla="*/ 784682 w 896844"/>
              <a:gd name="connsiteY257" fmla="*/ 229049 h 712517"/>
              <a:gd name="connsiteX258" fmla="*/ 786495 w 896844"/>
              <a:gd name="connsiteY258" fmla="*/ 229178 h 712517"/>
              <a:gd name="connsiteX259" fmla="*/ 786495 w 896844"/>
              <a:gd name="connsiteY259" fmla="*/ 229502 h 712517"/>
              <a:gd name="connsiteX260" fmla="*/ 790766 w 896844"/>
              <a:gd name="connsiteY260" fmla="*/ 230473 h 712517"/>
              <a:gd name="connsiteX261" fmla="*/ 791866 w 896844"/>
              <a:gd name="connsiteY261" fmla="*/ 230926 h 712517"/>
              <a:gd name="connsiteX262" fmla="*/ 792255 w 896844"/>
              <a:gd name="connsiteY262" fmla="*/ 231573 h 712517"/>
              <a:gd name="connsiteX263" fmla="*/ 794132 w 896844"/>
              <a:gd name="connsiteY263" fmla="*/ 232220 h 712517"/>
              <a:gd name="connsiteX264" fmla="*/ 794326 w 896844"/>
              <a:gd name="connsiteY264" fmla="*/ 233191 h 712517"/>
              <a:gd name="connsiteX265" fmla="*/ 795426 w 896844"/>
              <a:gd name="connsiteY265" fmla="*/ 233968 h 712517"/>
              <a:gd name="connsiteX266" fmla="*/ 799310 w 896844"/>
              <a:gd name="connsiteY266" fmla="*/ 235521 h 712517"/>
              <a:gd name="connsiteX267" fmla="*/ 804487 w 896844"/>
              <a:gd name="connsiteY267" fmla="*/ 239469 h 712517"/>
              <a:gd name="connsiteX268" fmla="*/ 810571 w 896844"/>
              <a:gd name="connsiteY268" fmla="*/ 241993 h 712517"/>
              <a:gd name="connsiteX269" fmla="*/ 812060 w 896844"/>
              <a:gd name="connsiteY269" fmla="*/ 241540 h 712517"/>
              <a:gd name="connsiteX270" fmla="*/ 812772 w 896844"/>
              <a:gd name="connsiteY270" fmla="*/ 241670 h 712517"/>
              <a:gd name="connsiteX271" fmla="*/ 813484 w 896844"/>
              <a:gd name="connsiteY271" fmla="*/ 242770 h 712517"/>
              <a:gd name="connsiteX272" fmla="*/ 813872 w 896844"/>
              <a:gd name="connsiteY272" fmla="*/ 241993 h 712517"/>
              <a:gd name="connsiteX273" fmla="*/ 815555 w 896844"/>
              <a:gd name="connsiteY273" fmla="*/ 242446 h 712517"/>
              <a:gd name="connsiteX274" fmla="*/ 816655 w 896844"/>
              <a:gd name="connsiteY274" fmla="*/ 244000 h 712517"/>
              <a:gd name="connsiteX275" fmla="*/ 817755 w 896844"/>
              <a:gd name="connsiteY275" fmla="*/ 244000 h 712517"/>
              <a:gd name="connsiteX276" fmla="*/ 818661 w 896844"/>
              <a:gd name="connsiteY276" fmla="*/ 245553 h 712517"/>
              <a:gd name="connsiteX277" fmla="*/ 820150 w 896844"/>
              <a:gd name="connsiteY277" fmla="*/ 246330 h 712517"/>
              <a:gd name="connsiteX278" fmla="*/ 820344 w 896844"/>
              <a:gd name="connsiteY278" fmla="*/ 246977 h 712517"/>
              <a:gd name="connsiteX279" fmla="*/ 821250 w 896844"/>
              <a:gd name="connsiteY279" fmla="*/ 247106 h 712517"/>
              <a:gd name="connsiteX280" fmla="*/ 821250 w 896844"/>
              <a:gd name="connsiteY280" fmla="*/ 249631 h 712517"/>
              <a:gd name="connsiteX281" fmla="*/ 821962 w 896844"/>
              <a:gd name="connsiteY281" fmla="*/ 249631 h 712517"/>
              <a:gd name="connsiteX282" fmla="*/ 823451 w 896844"/>
              <a:gd name="connsiteY282" fmla="*/ 250407 h 712517"/>
              <a:gd name="connsiteX283" fmla="*/ 823257 w 896844"/>
              <a:gd name="connsiteY283" fmla="*/ 252478 h 712517"/>
              <a:gd name="connsiteX284" fmla="*/ 819956 w 896844"/>
              <a:gd name="connsiteY284" fmla="*/ 255455 h 712517"/>
              <a:gd name="connsiteX285" fmla="*/ 818273 w 896844"/>
              <a:gd name="connsiteY285" fmla="*/ 255908 h 712517"/>
              <a:gd name="connsiteX286" fmla="*/ 817173 w 896844"/>
              <a:gd name="connsiteY286" fmla="*/ 256879 h 712517"/>
              <a:gd name="connsiteX287" fmla="*/ 815166 w 896844"/>
              <a:gd name="connsiteY287" fmla="*/ 257332 h 712517"/>
              <a:gd name="connsiteX288" fmla="*/ 813678 w 896844"/>
              <a:gd name="connsiteY288" fmla="*/ 258303 h 712517"/>
              <a:gd name="connsiteX289" fmla="*/ 809989 w 896844"/>
              <a:gd name="connsiteY289" fmla="*/ 258627 h 712517"/>
              <a:gd name="connsiteX290" fmla="*/ 809794 w 896844"/>
              <a:gd name="connsiteY290" fmla="*/ 257979 h 712517"/>
              <a:gd name="connsiteX291" fmla="*/ 808500 w 896844"/>
              <a:gd name="connsiteY291" fmla="*/ 258303 h 712517"/>
              <a:gd name="connsiteX292" fmla="*/ 802222 w 896844"/>
              <a:gd name="connsiteY292" fmla="*/ 258303 h 712517"/>
              <a:gd name="connsiteX293" fmla="*/ 800928 w 896844"/>
              <a:gd name="connsiteY293" fmla="*/ 257979 h 712517"/>
              <a:gd name="connsiteX294" fmla="*/ 800410 w 896844"/>
              <a:gd name="connsiteY294" fmla="*/ 258756 h 712517"/>
              <a:gd name="connsiteX295" fmla="*/ 795815 w 896844"/>
              <a:gd name="connsiteY295" fmla="*/ 259986 h 712517"/>
              <a:gd name="connsiteX296" fmla="*/ 792320 w 896844"/>
              <a:gd name="connsiteY296" fmla="*/ 261410 h 712517"/>
              <a:gd name="connsiteX297" fmla="*/ 792126 w 896844"/>
              <a:gd name="connsiteY297" fmla="*/ 262057 h 712517"/>
              <a:gd name="connsiteX298" fmla="*/ 791414 w 896844"/>
              <a:gd name="connsiteY298" fmla="*/ 262381 h 712517"/>
              <a:gd name="connsiteX299" fmla="*/ 791219 w 896844"/>
              <a:gd name="connsiteY299" fmla="*/ 263028 h 712517"/>
              <a:gd name="connsiteX300" fmla="*/ 789731 w 896844"/>
              <a:gd name="connsiteY300" fmla="*/ 264452 h 712517"/>
              <a:gd name="connsiteX301" fmla="*/ 789343 w 896844"/>
              <a:gd name="connsiteY301" fmla="*/ 265681 h 712517"/>
              <a:gd name="connsiteX302" fmla="*/ 788242 w 896844"/>
              <a:gd name="connsiteY302" fmla="*/ 266458 h 712517"/>
              <a:gd name="connsiteX303" fmla="*/ 787336 w 896844"/>
              <a:gd name="connsiteY303" fmla="*/ 268206 h 712517"/>
              <a:gd name="connsiteX304" fmla="*/ 787336 w 896844"/>
              <a:gd name="connsiteY304" fmla="*/ 269176 h 712517"/>
              <a:gd name="connsiteX305" fmla="*/ 786624 w 896844"/>
              <a:gd name="connsiteY305" fmla="*/ 269824 h 712517"/>
              <a:gd name="connsiteX306" fmla="*/ 786236 w 896844"/>
              <a:gd name="connsiteY306" fmla="*/ 271571 h 712517"/>
              <a:gd name="connsiteX307" fmla="*/ 785718 w 896844"/>
              <a:gd name="connsiteY307" fmla="*/ 271895 h 712517"/>
              <a:gd name="connsiteX308" fmla="*/ 784035 w 896844"/>
              <a:gd name="connsiteY308" fmla="*/ 271765 h 712517"/>
              <a:gd name="connsiteX309" fmla="*/ 783841 w 896844"/>
              <a:gd name="connsiteY309" fmla="*/ 272218 h 712517"/>
              <a:gd name="connsiteX310" fmla="*/ 782547 w 896844"/>
              <a:gd name="connsiteY310" fmla="*/ 272995 h 712517"/>
              <a:gd name="connsiteX311" fmla="*/ 782029 w 896844"/>
              <a:gd name="connsiteY311" fmla="*/ 274872 h 712517"/>
              <a:gd name="connsiteX312" fmla="*/ 780540 w 896844"/>
              <a:gd name="connsiteY312" fmla="*/ 276619 h 712517"/>
              <a:gd name="connsiteX313" fmla="*/ 780540 w 896844"/>
              <a:gd name="connsiteY313" fmla="*/ 277266 h 712517"/>
              <a:gd name="connsiteX314" fmla="*/ 779440 w 896844"/>
              <a:gd name="connsiteY314" fmla="*/ 278690 h 712517"/>
              <a:gd name="connsiteX315" fmla="*/ 778728 w 896844"/>
              <a:gd name="connsiteY315" fmla="*/ 280567 h 712517"/>
              <a:gd name="connsiteX316" fmla="*/ 776851 w 896844"/>
              <a:gd name="connsiteY316" fmla="*/ 291376 h 712517"/>
              <a:gd name="connsiteX317" fmla="*/ 777045 w 896844"/>
              <a:gd name="connsiteY317" fmla="*/ 294029 h 712517"/>
              <a:gd name="connsiteX318" fmla="*/ 776657 w 896844"/>
              <a:gd name="connsiteY318" fmla="*/ 294676 h 712517"/>
              <a:gd name="connsiteX319" fmla="*/ 776851 w 896844"/>
              <a:gd name="connsiteY319" fmla="*/ 299207 h 712517"/>
              <a:gd name="connsiteX320" fmla="*/ 776463 w 896844"/>
              <a:gd name="connsiteY320" fmla="*/ 304191 h 712517"/>
              <a:gd name="connsiteX321" fmla="*/ 776657 w 896844"/>
              <a:gd name="connsiteY321" fmla="*/ 305614 h 712517"/>
              <a:gd name="connsiteX322" fmla="*/ 777369 w 896844"/>
              <a:gd name="connsiteY322" fmla="*/ 306391 h 712517"/>
              <a:gd name="connsiteX323" fmla="*/ 776981 w 896844"/>
              <a:gd name="connsiteY323" fmla="*/ 307815 h 712517"/>
              <a:gd name="connsiteX324" fmla="*/ 777175 w 896844"/>
              <a:gd name="connsiteY324" fmla="*/ 309821 h 712517"/>
              <a:gd name="connsiteX325" fmla="*/ 777887 w 896844"/>
              <a:gd name="connsiteY325" fmla="*/ 310598 h 712517"/>
              <a:gd name="connsiteX326" fmla="*/ 777692 w 896844"/>
              <a:gd name="connsiteY326" fmla="*/ 312346 h 712517"/>
              <a:gd name="connsiteX327" fmla="*/ 778275 w 896844"/>
              <a:gd name="connsiteY327" fmla="*/ 312669 h 712517"/>
              <a:gd name="connsiteX328" fmla="*/ 778081 w 896844"/>
              <a:gd name="connsiteY328" fmla="*/ 313122 h 712517"/>
              <a:gd name="connsiteX329" fmla="*/ 777692 w 896844"/>
              <a:gd name="connsiteY329" fmla="*/ 313122 h 712517"/>
              <a:gd name="connsiteX330" fmla="*/ 777692 w 896844"/>
              <a:gd name="connsiteY330" fmla="*/ 313899 h 712517"/>
              <a:gd name="connsiteX331" fmla="*/ 778275 w 896844"/>
              <a:gd name="connsiteY331" fmla="*/ 314869 h 712517"/>
              <a:gd name="connsiteX332" fmla="*/ 778663 w 896844"/>
              <a:gd name="connsiteY332" fmla="*/ 316876 h 712517"/>
              <a:gd name="connsiteX333" fmla="*/ 779375 w 896844"/>
              <a:gd name="connsiteY333" fmla="*/ 317653 h 712517"/>
              <a:gd name="connsiteX334" fmla="*/ 779893 w 896844"/>
              <a:gd name="connsiteY334" fmla="*/ 321083 h 712517"/>
              <a:gd name="connsiteX335" fmla="*/ 780411 w 896844"/>
              <a:gd name="connsiteY335" fmla="*/ 322507 h 712517"/>
              <a:gd name="connsiteX336" fmla="*/ 780993 w 896844"/>
              <a:gd name="connsiteY336" fmla="*/ 322960 h 712517"/>
              <a:gd name="connsiteX337" fmla="*/ 781511 w 896844"/>
              <a:gd name="connsiteY337" fmla="*/ 325937 h 712517"/>
              <a:gd name="connsiteX338" fmla="*/ 782611 w 896844"/>
              <a:gd name="connsiteY338" fmla="*/ 328138 h 712517"/>
              <a:gd name="connsiteX339" fmla="*/ 782611 w 896844"/>
              <a:gd name="connsiteY339" fmla="*/ 329043 h 712517"/>
              <a:gd name="connsiteX340" fmla="*/ 783712 w 896844"/>
              <a:gd name="connsiteY340" fmla="*/ 332021 h 712517"/>
              <a:gd name="connsiteX341" fmla="*/ 783712 w 896844"/>
              <a:gd name="connsiteY341" fmla="*/ 333251 h 712517"/>
              <a:gd name="connsiteX342" fmla="*/ 784812 w 896844"/>
              <a:gd name="connsiteY342" fmla="*/ 335775 h 712517"/>
              <a:gd name="connsiteX343" fmla="*/ 785006 w 896844"/>
              <a:gd name="connsiteY343" fmla="*/ 337781 h 712517"/>
              <a:gd name="connsiteX344" fmla="*/ 786689 w 896844"/>
              <a:gd name="connsiteY344" fmla="*/ 341664 h 712517"/>
              <a:gd name="connsiteX345" fmla="*/ 787077 w 896844"/>
              <a:gd name="connsiteY345" fmla="*/ 343994 h 712517"/>
              <a:gd name="connsiteX346" fmla="*/ 788372 w 896844"/>
              <a:gd name="connsiteY346" fmla="*/ 347101 h 712517"/>
              <a:gd name="connsiteX347" fmla="*/ 788372 w 896844"/>
              <a:gd name="connsiteY347" fmla="*/ 348331 h 712517"/>
              <a:gd name="connsiteX348" fmla="*/ 790248 w 896844"/>
              <a:gd name="connsiteY348" fmla="*/ 352084 h 712517"/>
              <a:gd name="connsiteX349" fmla="*/ 790961 w 896844"/>
              <a:gd name="connsiteY349" fmla="*/ 355191 h 712517"/>
              <a:gd name="connsiteX350" fmla="*/ 791672 w 896844"/>
              <a:gd name="connsiteY350" fmla="*/ 355968 h 712517"/>
              <a:gd name="connsiteX351" fmla="*/ 792190 w 896844"/>
              <a:gd name="connsiteY351" fmla="*/ 357974 h 712517"/>
              <a:gd name="connsiteX352" fmla="*/ 793291 w 896844"/>
              <a:gd name="connsiteY352" fmla="*/ 359527 h 712517"/>
              <a:gd name="connsiteX353" fmla="*/ 793484 w 896844"/>
              <a:gd name="connsiteY353" fmla="*/ 360628 h 712517"/>
              <a:gd name="connsiteX354" fmla="*/ 794973 w 896844"/>
              <a:gd name="connsiteY354" fmla="*/ 363411 h 712517"/>
              <a:gd name="connsiteX355" fmla="*/ 795685 w 896844"/>
              <a:gd name="connsiteY355" fmla="*/ 366841 h 712517"/>
              <a:gd name="connsiteX356" fmla="*/ 795491 w 896844"/>
              <a:gd name="connsiteY356" fmla="*/ 368071 h 712517"/>
              <a:gd name="connsiteX357" fmla="*/ 796009 w 896844"/>
              <a:gd name="connsiteY357" fmla="*/ 368071 h 712517"/>
              <a:gd name="connsiteX358" fmla="*/ 796397 w 896844"/>
              <a:gd name="connsiteY358" fmla="*/ 368718 h 712517"/>
              <a:gd name="connsiteX359" fmla="*/ 796397 w 896844"/>
              <a:gd name="connsiteY359" fmla="*/ 371372 h 712517"/>
              <a:gd name="connsiteX360" fmla="*/ 800798 w 896844"/>
              <a:gd name="connsiteY360" fmla="*/ 380756 h 712517"/>
              <a:gd name="connsiteX361" fmla="*/ 801381 w 896844"/>
              <a:gd name="connsiteY361" fmla="*/ 381080 h 712517"/>
              <a:gd name="connsiteX362" fmla="*/ 802675 w 896844"/>
              <a:gd name="connsiteY362" fmla="*/ 384057 h 712517"/>
              <a:gd name="connsiteX363" fmla="*/ 803064 w 896844"/>
              <a:gd name="connsiteY363" fmla="*/ 384186 h 712517"/>
              <a:gd name="connsiteX364" fmla="*/ 803646 w 896844"/>
              <a:gd name="connsiteY364" fmla="*/ 386063 h 712517"/>
              <a:gd name="connsiteX365" fmla="*/ 804164 w 896844"/>
              <a:gd name="connsiteY365" fmla="*/ 386387 h 712517"/>
              <a:gd name="connsiteX366" fmla="*/ 804358 w 896844"/>
              <a:gd name="connsiteY366" fmla="*/ 387293 h 712517"/>
              <a:gd name="connsiteX367" fmla="*/ 804940 w 896844"/>
              <a:gd name="connsiteY367" fmla="*/ 387746 h 712517"/>
              <a:gd name="connsiteX368" fmla="*/ 806235 w 896844"/>
              <a:gd name="connsiteY368" fmla="*/ 390400 h 712517"/>
              <a:gd name="connsiteX369" fmla="*/ 806753 w 896844"/>
              <a:gd name="connsiteY369" fmla="*/ 390723 h 712517"/>
              <a:gd name="connsiteX370" fmla="*/ 807853 w 896844"/>
              <a:gd name="connsiteY370" fmla="*/ 393053 h 712517"/>
              <a:gd name="connsiteX371" fmla="*/ 809730 w 896844"/>
              <a:gd name="connsiteY371" fmla="*/ 395383 h 712517"/>
              <a:gd name="connsiteX372" fmla="*/ 810830 w 896844"/>
              <a:gd name="connsiteY372" fmla="*/ 397713 h 712517"/>
              <a:gd name="connsiteX373" fmla="*/ 813030 w 896844"/>
              <a:gd name="connsiteY373" fmla="*/ 400237 h 712517"/>
              <a:gd name="connsiteX374" fmla="*/ 813030 w 896844"/>
              <a:gd name="connsiteY374" fmla="*/ 400690 h 712517"/>
              <a:gd name="connsiteX375" fmla="*/ 815425 w 896844"/>
              <a:gd name="connsiteY375" fmla="*/ 403667 h 712517"/>
              <a:gd name="connsiteX376" fmla="*/ 815619 w 896844"/>
              <a:gd name="connsiteY376" fmla="*/ 404444 h 712517"/>
              <a:gd name="connsiteX377" fmla="*/ 816331 w 896844"/>
              <a:gd name="connsiteY377" fmla="*/ 404897 h 712517"/>
              <a:gd name="connsiteX378" fmla="*/ 817626 w 896844"/>
              <a:gd name="connsiteY378" fmla="*/ 407421 h 712517"/>
              <a:gd name="connsiteX379" fmla="*/ 819309 w 896844"/>
              <a:gd name="connsiteY379" fmla="*/ 409104 h 712517"/>
              <a:gd name="connsiteX380" fmla="*/ 820021 w 896844"/>
              <a:gd name="connsiteY380" fmla="*/ 410851 h 712517"/>
              <a:gd name="connsiteX381" fmla="*/ 821897 w 896844"/>
              <a:gd name="connsiteY381" fmla="*/ 412534 h 712517"/>
              <a:gd name="connsiteX382" fmla="*/ 822092 w 896844"/>
              <a:gd name="connsiteY382" fmla="*/ 413311 h 712517"/>
              <a:gd name="connsiteX383" fmla="*/ 822997 w 896844"/>
              <a:gd name="connsiteY383" fmla="*/ 413958 h 712517"/>
              <a:gd name="connsiteX384" fmla="*/ 823515 w 896844"/>
              <a:gd name="connsiteY384" fmla="*/ 416159 h 712517"/>
              <a:gd name="connsiteX385" fmla="*/ 825910 w 896844"/>
              <a:gd name="connsiteY385" fmla="*/ 419136 h 712517"/>
              <a:gd name="connsiteX386" fmla="*/ 828887 w 896844"/>
              <a:gd name="connsiteY386" fmla="*/ 424249 h 712517"/>
              <a:gd name="connsiteX387" fmla="*/ 831476 w 896844"/>
              <a:gd name="connsiteY387" fmla="*/ 427355 h 712517"/>
              <a:gd name="connsiteX388" fmla="*/ 833871 w 896844"/>
              <a:gd name="connsiteY388" fmla="*/ 431562 h 712517"/>
              <a:gd name="connsiteX389" fmla="*/ 834971 w 896844"/>
              <a:gd name="connsiteY389" fmla="*/ 432663 h 712517"/>
              <a:gd name="connsiteX390" fmla="*/ 835553 w 896844"/>
              <a:gd name="connsiteY390" fmla="*/ 433892 h 712517"/>
              <a:gd name="connsiteX391" fmla="*/ 836071 w 896844"/>
              <a:gd name="connsiteY391" fmla="*/ 434022 h 712517"/>
              <a:gd name="connsiteX392" fmla="*/ 837366 w 896844"/>
              <a:gd name="connsiteY392" fmla="*/ 436805 h 712517"/>
              <a:gd name="connsiteX393" fmla="*/ 839372 w 896844"/>
              <a:gd name="connsiteY393" fmla="*/ 439264 h 712517"/>
              <a:gd name="connsiteX394" fmla="*/ 840084 w 896844"/>
              <a:gd name="connsiteY394" fmla="*/ 440818 h 712517"/>
              <a:gd name="connsiteX395" fmla="*/ 844679 w 896844"/>
              <a:gd name="connsiteY395" fmla="*/ 445930 h 712517"/>
              <a:gd name="connsiteX396" fmla="*/ 846362 w 896844"/>
              <a:gd name="connsiteY396" fmla="*/ 448261 h 712517"/>
              <a:gd name="connsiteX397" fmla="*/ 846362 w 896844"/>
              <a:gd name="connsiteY397" fmla="*/ 448908 h 712517"/>
              <a:gd name="connsiteX398" fmla="*/ 847462 w 896844"/>
              <a:gd name="connsiteY398" fmla="*/ 450137 h 712517"/>
              <a:gd name="connsiteX399" fmla="*/ 847462 w 896844"/>
              <a:gd name="connsiteY399" fmla="*/ 450914 h 712517"/>
              <a:gd name="connsiteX400" fmla="*/ 848369 w 896844"/>
              <a:gd name="connsiteY400" fmla="*/ 451044 h 712517"/>
              <a:gd name="connsiteX401" fmla="*/ 848757 w 896844"/>
              <a:gd name="connsiteY401" fmla="*/ 452273 h 712517"/>
              <a:gd name="connsiteX402" fmla="*/ 850245 w 896844"/>
              <a:gd name="connsiteY402" fmla="*/ 453956 h 712517"/>
              <a:gd name="connsiteX403" fmla="*/ 850634 w 896844"/>
              <a:gd name="connsiteY403" fmla="*/ 455056 h 712517"/>
              <a:gd name="connsiteX404" fmla="*/ 851540 w 896844"/>
              <a:gd name="connsiteY404" fmla="*/ 455703 h 712517"/>
              <a:gd name="connsiteX405" fmla="*/ 852446 w 896844"/>
              <a:gd name="connsiteY405" fmla="*/ 457581 h 712517"/>
              <a:gd name="connsiteX406" fmla="*/ 854129 w 896844"/>
              <a:gd name="connsiteY406" fmla="*/ 458810 h 712517"/>
              <a:gd name="connsiteX407" fmla="*/ 854517 w 896844"/>
              <a:gd name="connsiteY407" fmla="*/ 460040 h 712517"/>
              <a:gd name="connsiteX408" fmla="*/ 855035 w 896844"/>
              <a:gd name="connsiteY408" fmla="*/ 460169 h 712517"/>
              <a:gd name="connsiteX409" fmla="*/ 855035 w 896844"/>
              <a:gd name="connsiteY409" fmla="*/ 460622 h 712517"/>
              <a:gd name="connsiteX410" fmla="*/ 855552 w 896844"/>
              <a:gd name="connsiteY410" fmla="*/ 460946 h 712517"/>
              <a:gd name="connsiteX411" fmla="*/ 856135 w 896844"/>
              <a:gd name="connsiteY411" fmla="*/ 462046 h 712517"/>
              <a:gd name="connsiteX412" fmla="*/ 856523 w 896844"/>
              <a:gd name="connsiteY412" fmla="*/ 462046 h 712517"/>
              <a:gd name="connsiteX413" fmla="*/ 856912 w 896844"/>
              <a:gd name="connsiteY413" fmla="*/ 462952 h 712517"/>
              <a:gd name="connsiteX414" fmla="*/ 858594 w 896844"/>
              <a:gd name="connsiteY414" fmla="*/ 464506 h 712517"/>
              <a:gd name="connsiteX415" fmla="*/ 859889 w 896844"/>
              <a:gd name="connsiteY415" fmla="*/ 466836 h 712517"/>
              <a:gd name="connsiteX416" fmla="*/ 860795 w 896844"/>
              <a:gd name="connsiteY416" fmla="*/ 467483 h 712517"/>
              <a:gd name="connsiteX417" fmla="*/ 860989 w 896844"/>
              <a:gd name="connsiteY417" fmla="*/ 468259 h 712517"/>
              <a:gd name="connsiteX418" fmla="*/ 862478 w 896844"/>
              <a:gd name="connsiteY418" fmla="*/ 469942 h 712517"/>
              <a:gd name="connsiteX419" fmla="*/ 863643 w 896844"/>
              <a:gd name="connsiteY419" fmla="*/ 474020 h 712517"/>
              <a:gd name="connsiteX420" fmla="*/ 864937 w 896844"/>
              <a:gd name="connsiteY420" fmla="*/ 474796 h 712517"/>
              <a:gd name="connsiteX421" fmla="*/ 866037 w 896844"/>
              <a:gd name="connsiteY421" fmla="*/ 476803 h 712517"/>
              <a:gd name="connsiteX422" fmla="*/ 867526 w 896844"/>
              <a:gd name="connsiteY422" fmla="*/ 478032 h 712517"/>
              <a:gd name="connsiteX423" fmla="*/ 870115 w 896844"/>
              <a:gd name="connsiteY423" fmla="*/ 481915 h 712517"/>
              <a:gd name="connsiteX424" fmla="*/ 870633 w 896844"/>
              <a:gd name="connsiteY424" fmla="*/ 483340 h 712517"/>
              <a:gd name="connsiteX425" fmla="*/ 871345 w 896844"/>
              <a:gd name="connsiteY425" fmla="*/ 483663 h 712517"/>
              <a:gd name="connsiteX426" fmla="*/ 873351 w 896844"/>
              <a:gd name="connsiteY426" fmla="*/ 487093 h 712517"/>
              <a:gd name="connsiteX427" fmla="*/ 874063 w 896844"/>
              <a:gd name="connsiteY427" fmla="*/ 487547 h 712517"/>
              <a:gd name="connsiteX428" fmla="*/ 874581 w 896844"/>
              <a:gd name="connsiteY428" fmla="*/ 488776 h 712517"/>
              <a:gd name="connsiteX429" fmla="*/ 875681 w 896844"/>
              <a:gd name="connsiteY429" fmla="*/ 489553 h 712517"/>
              <a:gd name="connsiteX430" fmla="*/ 876587 w 896844"/>
              <a:gd name="connsiteY430" fmla="*/ 491559 h 712517"/>
              <a:gd name="connsiteX431" fmla="*/ 877493 w 896844"/>
              <a:gd name="connsiteY431" fmla="*/ 492012 h 712517"/>
              <a:gd name="connsiteX432" fmla="*/ 878982 w 896844"/>
              <a:gd name="connsiteY432" fmla="*/ 493436 h 712517"/>
              <a:gd name="connsiteX433" fmla="*/ 879176 w 896844"/>
              <a:gd name="connsiteY433" fmla="*/ 494213 h 712517"/>
              <a:gd name="connsiteX434" fmla="*/ 880082 w 896844"/>
              <a:gd name="connsiteY434" fmla="*/ 494860 h 712517"/>
              <a:gd name="connsiteX435" fmla="*/ 880600 w 896844"/>
              <a:gd name="connsiteY435" fmla="*/ 495637 h 712517"/>
              <a:gd name="connsiteX436" fmla="*/ 880600 w 896844"/>
              <a:gd name="connsiteY436" fmla="*/ 496413 h 712517"/>
              <a:gd name="connsiteX437" fmla="*/ 882476 w 896844"/>
              <a:gd name="connsiteY437" fmla="*/ 499390 h 712517"/>
              <a:gd name="connsiteX438" fmla="*/ 882994 w 896844"/>
              <a:gd name="connsiteY438" fmla="*/ 499714 h 712517"/>
              <a:gd name="connsiteX439" fmla="*/ 883577 w 896844"/>
              <a:gd name="connsiteY439" fmla="*/ 501267 h 712517"/>
              <a:gd name="connsiteX440" fmla="*/ 884094 w 896844"/>
              <a:gd name="connsiteY440" fmla="*/ 502044 h 712517"/>
              <a:gd name="connsiteX441" fmla="*/ 884483 w 896844"/>
              <a:gd name="connsiteY441" fmla="*/ 502044 h 712517"/>
              <a:gd name="connsiteX442" fmla="*/ 886295 w 896844"/>
              <a:gd name="connsiteY442" fmla="*/ 505280 h 712517"/>
              <a:gd name="connsiteX443" fmla="*/ 887201 w 896844"/>
              <a:gd name="connsiteY443" fmla="*/ 506057 h 712517"/>
              <a:gd name="connsiteX444" fmla="*/ 887913 w 896844"/>
              <a:gd name="connsiteY444" fmla="*/ 508387 h 712517"/>
              <a:gd name="connsiteX445" fmla="*/ 889013 w 896844"/>
              <a:gd name="connsiteY445" fmla="*/ 509034 h 712517"/>
              <a:gd name="connsiteX446" fmla="*/ 888819 w 896844"/>
              <a:gd name="connsiteY446" fmla="*/ 510263 h 712517"/>
              <a:gd name="connsiteX447" fmla="*/ 889531 w 896844"/>
              <a:gd name="connsiteY447" fmla="*/ 512270 h 712517"/>
              <a:gd name="connsiteX448" fmla="*/ 889920 w 896844"/>
              <a:gd name="connsiteY448" fmla="*/ 512399 h 712517"/>
              <a:gd name="connsiteX449" fmla="*/ 889920 w 896844"/>
              <a:gd name="connsiteY449" fmla="*/ 513306 h 712517"/>
              <a:gd name="connsiteX450" fmla="*/ 891214 w 896844"/>
              <a:gd name="connsiteY450" fmla="*/ 514859 h 712517"/>
              <a:gd name="connsiteX451" fmla="*/ 894321 w 896844"/>
              <a:gd name="connsiteY451" fmla="*/ 525991 h 712517"/>
              <a:gd name="connsiteX452" fmla="*/ 895421 w 896844"/>
              <a:gd name="connsiteY452" fmla="*/ 528774 h 712517"/>
              <a:gd name="connsiteX453" fmla="*/ 895421 w 896844"/>
              <a:gd name="connsiteY453" fmla="*/ 530910 h 712517"/>
              <a:gd name="connsiteX454" fmla="*/ 895809 w 896844"/>
              <a:gd name="connsiteY454" fmla="*/ 531363 h 712517"/>
              <a:gd name="connsiteX455" fmla="*/ 895615 w 896844"/>
              <a:gd name="connsiteY455" fmla="*/ 532916 h 712517"/>
              <a:gd name="connsiteX456" fmla="*/ 896133 w 896844"/>
              <a:gd name="connsiteY456" fmla="*/ 533563 h 712517"/>
              <a:gd name="connsiteX457" fmla="*/ 895939 w 896844"/>
              <a:gd name="connsiteY457" fmla="*/ 534470 h 712517"/>
              <a:gd name="connsiteX458" fmla="*/ 896650 w 896844"/>
              <a:gd name="connsiteY458" fmla="*/ 535699 h 712517"/>
              <a:gd name="connsiteX459" fmla="*/ 896845 w 896844"/>
              <a:gd name="connsiteY459" fmla="*/ 539388 h 712517"/>
              <a:gd name="connsiteX460" fmla="*/ 896456 w 896844"/>
              <a:gd name="connsiteY460" fmla="*/ 540747 h 712517"/>
              <a:gd name="connsiteX461" fmla="*/ 894580 w 896844"/>
              <a:gd name="connsiteY461" fmla="*/ 543983 h 712517"/>
              <a:gd name="connsiteX462" fmla="*/ 892703 w 896844"/>
              <a:gd name="connsiteY462" fmla="*/ 545537 h 712517"/>
              <a:gd name="connsiteX463" fmla="*/ 892185 w 896844"/>
              <a:gd name="connsiteY463" fmla="*/ 546766 h 712517"/>
              <a:gd name="connsiteX464" fmla="*/ 891084 w 896844"/>
              <a:gd name="connsiteY464" fmla="*/ 547543 h 712517"/>
              <a:gd name="connsiteX465" fmla="*/ 889273 w 896844"/>
              <a:gd name="connsiteY465" fmla="*/ 550197 h 712517"/>
              <a:gd name="connsiteX466" fmla="*/ 886490 w 896844"/>
              <a:gd name="connsiteY466" fmla="*/ 552850 h 712517"/>
              <a:gd name="connsiteX467" fmla="*/ 884807 w 896844"/>
              <a:gd name="connsiteY467" fmla="*/ 555310 h 712517"/>
              <a:gd name="connsiteX468" fmla="*/ 884094 w 896844"/>
              <a:gd name="connsiteY468" fmla="*/ 555957 h 712517"/>
              <a:gd name="connsiteX469" fmla="*/ 883189 w 896844"/>
              <a:gd name="connsiteY469" fmla="*/ 555957 h 712517"/>
              <a:gd name="connsiteX470" fmla="*/ 882800 w 896844"/>
              <a:gd name="connsiteY470" fmla="*/ 555051 h 712517"/>
              <a:gd name="connsiteX471" fmla="*/ 883706 w 896844"/>
              <a:gd name="connsiteY471" fmla="*/ 553950 h 712517"/>
              <a:gd name="connsiteX472" fmla="*/ 883512 w 896844"/>
              <a:gd name="connsiteY472" fmla="*/ 553498 h 712517"/>
              <a:gd name="connsiteX473" fmla="*/ 884612 w 896844"/>
              <a:gd name="connsiteY473" fmla="*/ 553627 h 712517"/>
              <a:gd name="connsiteX474" fmla="*/ 884612 w 896844"/>
              <a:gd name="connsiteY474" fmla="*/ 553174 h 712517"/>
              <a:gd name="connsiteX475" fmla="*/ 885907 w 896844"/>
              <a:gd name="connsiteY475" fmla="*/ 552721 h 712517"/>
              <a:gd name="connsiteX476" fmla="*/ 885713 w 896844"/>
              <a:gd name="connsiteY476" fmla="*/ 551815 h 712517"/>
              <a:gd name="connsiteX477" fmla="*/ 886813 w 896844"/>
              <a:gd name="connsiteY477" fmla="*/ 551944 h 712517"/>
              <a:gd name="connsiteX478" fmla="*/ 887201 w 896844"/>
              <a:gd name="connsiteY478" fmla="*/ 551621 h 712517"/>
              <a:gd name="connsiteX479" fmla="*/ 887201 w 896844"/>
              <a:gd name="connsiteY479" fmla="*/ 550844 h 712517"/>
              <a:gd name="connsiteX480" fmla="*/ 887719 w 896844"/>
              <a:gd name="connsiteY480" fmla="*/ 550714 h 712517"/>
              <a:gd name="connsiteX481" fmla="*/ 888431 w 896844"/>
              <a:gd name="connsiteY481" fmla="*/ 549161 h 712517"/>
              <a:gd name="connsiteX482" fmla="*/ 889337 w 896844"/>
              <a:gd name="connsiteY482" fmla="*/ 548579 h 712517"/>
              <a:gd name="connsiteX483" fmla="*/ 889855 w 896844"/>
              <a:gd name="connsiteY483" fmla="*/ 547155 h 712517"/>
              <a:gd name="connsiteX484" fmla="*/ 890761 w 896844"/>
              <a:gd name="connsiteY484" fmla="*/ 546508 h 712517"/>
              <a:gd name="connsiteX485" fmla="*/ 890955 w 896844"/>
              <a:gd name="connsiteY485" fmla="*/ 545860 h 712517"/>
              <a:gd name="connsiteX486" fmla="*/ 891861 w 896844"/>
              <a:gd name="connsiteY486" fmla="*/ 545860 h 712517"/>
              <a:gd name="connsiteX487" fmla="*/ 893674 w 896844"/>
              <a:gd name="connsiteY487" fmla="*/ 543854 h 712517"/>
              <a:gd name="connsiteX488" fmla="*/ 895680 w 896844"/>
              <a:gd name="connsiteY488" fmla="*/ 540294 h 712517"/>
              <a:gd name="connsiteX489" fmla="*/ 895874 w 896844"/>
              <a:gd name="connsiteY489" fmla="*/ 537511 h 712517"/>
              <a:gd name="connsiteX490" fmla="*/ 895356 w 896844"/>
              <a:gd name="connsiteY490" fmla="*/ 535505 h 712517"/>
              <a:gd name="connsiteX491" fmla="*/ 894256 w 896844"/>
              <a:gd name="connsiteY491" fmla="*/ 534275 h 712517"/>
              <a:gd name="connsiteX492" fmla="*/ 894062 w 896844"/>
              <a:gd name="connsiteY492" fmla="*/ 533369 h 712517"/>
              <a:gd name="connsiteX493" fmla="*/ 892573 w 896844"/>
              <a:gd name="connsiteY493" fmla="*/ 531945 h 712517"/>
              <a:gd name="connsiteX494" fmla="*/ 891473 w 896844"/>
              <a:gd name="connsiteY494" fmla="*/ 531492 h 712517"/>
              <a:gd name="connsiteX495" fmla="*/ 891279 w 896844"/>
              <a:gd name="connsiteY495" fmla="*/ 530716 h 712517"/>
              <a:gd name="connsiteX496" fmla="*/ 889984 w 896844"/>
              <a:gd name="connsiteY496" fmla="*/ 529616 h 712517"/>
              <a:gd name="connsiteX497" fmla="*/ 889790 w 896844"/>
              <a:gd name="connsiteY497" fmla="*/ 528709 h 712517"/>
              <a:gd name="connsiteX498" fmla="*/ 889078 w 896844"/>
              <a:gd name="connsiteY498" fmla="*/ 527933 h 712517"/>
              <a:gd name="connsiteX499" fmla="*/ 887590 w 896844"/>
              <a:gd name="connsiteY499" fmla="*/ 527803 h 712517"/>
              <a:gd name="connsiteX500" fmla="*/ 886878 w 896844"/>
              <a:gd name="connsiteY500" fmla="*/ 526573 h 712517"/>
              <a:gd name="connsiteX501" fmla="*/ 886295 w 896844"/>
              <a:gd name="connsiteY501" fmla="*/ 526444 h 712517"/>
              <a:gd name="connsiteX502" fmla="*/ 882800 w 896844"/>
              <a:gd name="connsiteY502" fmla="*/ 523208 h 712517"/>
              <a:gd name="connsiteX503" fmla="*/ 878011 w 896844"/>
              <a:gd name="connsiteY503" fmla="*/ 520554 h 712517"/>
              <a:gd name="connsiteX504" fmla="*/ 877493 w 896844"/>
              <a:gd name="connsiteY504" fmla="*/ 519778 h 712517"/>
              <a:gd name="connsiteX505" fmla="*/ 875292 w 896844"/>
              <a:gd name="connsiteY505" fmla="*/ 519001 h 712517"/>
              <a:gd name="connsiteX506" fmla="*/ 874581 w 896844"/>
              <a:gd name="connsiteY506" fmla="*/ 518224 h 712517"/>
              <a:gd name="connsiteX507" fmla="*/ 871798 w 896844"/>
              <a:gd name="connsiteY507" fmla="*/ 517124 h 712517"/>
              <a:gd name="connsiteX508" fmla="*/ 870891 w 896844"/>
              <a:gd name="connsiteY508" fmla="*/ 517124 h 712517"/>
              <a:gd name="connsiteX509" fmla="*/ 869403 w 896844"/>
              <a:gd name="connsiteY509" fmla="*/ 516218 h 712517"/>
              <a:gd name="connsiteX510" fmla="*/ 866620 w 896844"/>
              <a:gd name="connsiteY510" fmla="*/ 515894 h 712517"/>
              <a:gd name="connsiteX511" fmla="*/ 861248 w 896844"/>
              <a:gd name="connsiteY511" fmla="*/ 514341 h 712517"/>
              <a:gd name="connsiteX512" fmla="*/ 857947 w 896844"/>
              <a:gd name="connsiteY512" fmla="*/ 514017 h 712517"/>
              <a:gd name="connsiteX513" fmla="*/ 852446 w 896844"/>
              <a:gd name="connsiteY513" fmla="*/ 516153 h 712517"/>
              <a:gd name="connsiteX514" fmla="*/ 848562 w 896844"/>
              <a:gd name="connsiteY514" fmla="*/ 516477 h 712517"/>
              <a:gd name="connsiteX515" fmla="*/ 847851 w 896844"/>
              <a:gd name="connsiteY515" fmla="*/ 516930 h 712517"/>
              <a:gd name="connsiteX516" fmla="*/ 844356 w 896844"/>
              <a:gd name="connsiteY516" fmla="*/ 517707 h 712517"/>
              <a:gd name="connsiteX517" fmla="*/ 842349 w 896844"/>
              <a:gd name="connsiteY517" fmla="*/ 518807 h 712517"/>
              <a:gd name="connsiteX518" fmla="*/ 838466 w 896844"/>
              <a:gd name="connsiteY518" fmla="*/ 520036 h 712517"/>
              <a:gd name="connsiteX519" fmla="*/ 837366 w 896844"/>
              <a:gd name="connsiteY519" fmla="*/ 520813 h 712517"/>
              <a:gd name="connsiteX520" fmla="*/ 831282 w 896844"/>
              <a:gd name="connsiteY520" fmla="*/ 522819 h 712517"/>
              <a:gd name="connsiteX521" fmla="*/ 829599 w 896844"/>
              <a:gd name="connsiteY521" fmla="*/ 524179 h 712517"/>
              <a:gd name="connsiteX522" fmla="*/ 827399 w 896844"/>
              <a:gd name="connsiteY522" fmla="*/ 524179 h 712517"/>
              <a:gd name="connsiteX523" fmla="*/ 819503 w 896844"/>
              <a:gd name="connsiteY523" fmla="*/ 522949 h 712517"/>
              <a:gd name="connsiteX524" fmla="*/ 814519 w 896844"/>
              <a:gd name="connsiteY524" fmla="*/ 521590 h 712517"/>
              <a:gd name="connsiteX525" fmla="*/ 813030 w 896844"/>
              <a:gd name="connsiteY525" fmla="*/ 520684 h 712517"/>
              <a:gd name="connsiteX526" fmla="*/ 811736 w 896844"/>
              <a:gd name="connsiteY526" fmla="*/ 520360 h 712517"/>
              <a:gd name="connsiteX527" fmla="*/ 802869 w 896844"/>
              <a:gd name="connsiteY527" fmla="*/ 512011 h 712517"/>
              <a:gd name="connsiteX528" fmla="*/ 802869 w 896844"/>
              <a:gd name="connsiteY528" fmla="*/ 511558 h 712517"/>
              <a:gd name="connsiteX529" fmla="*/ 802157 w 896844"/>
              <a:gd name="connsiteY529" fmla="*/ 511234 h 712517"/>
              <a:gd name="connsiteX530" fmla="*/ 801963 w 896844"/>
              <a:gd name="connsiteY530" fmla="*/ 510458 h 712517"/>
              <a:gd name="connsiteX531" fmla="*/ 801381 w 896844"/>
              <a:gd name="connsiteY531" fmla="*/ 510328 h 712517"/>
              <a:gd name="connsiteX532" fmla="*/ 795685 w 896844"/>
              <a:gd name="connsiteY532" fmla="*/ 503533 h 712517"/>
              <a:gd name="connsiteX533" fmla="*/ 791996 w 896844"/>
              <a:gd name="connsiteY533" fmla="*/ 500750 h 712517"/>
              <a:gd name="connsiteX534" fmla="*/ 791478 w 896844"/>
              <a:gd name="connsiteY534" fmla="*/ 499843 h 712517"/>
              <a:gd name="connsiteX535" fmla="*/ 791672 w 896844"/>
              <a:gd name="connsiteY535" fmla="*/ 498420 h 712517"/>
              <a:gd name="connsiteX536" fmla="*/ 791155 w 896844"/>
              <a:gd name="connsiteY536" fmla="*/ 497643 h 712517"/>
              <a:gd name="connsiteX537" fmla="*/ 790572 w 896844"/>
              <a:gd name="connsiteY537" fmla="*/ 497514 h 712517"/>
              <a:gd name="connsiteX538" fmla="*/ 790378 w 896844"/>
              <a:gd name="connsiteY538" fmla="*/ 496089 h 712517"/>
              <a:gd name="connsiteX539" fmla="*/ 789666 w 896844"/>
              <a:gd name="connsiteY539" fmla="*/ 495766 h 712517"/>
              <a:gd name="connsiteX540" fmla="*/ 789278 w 896844"/>
              <a:gd name="connsiteY540" fmla="*/ 494666 h 712517"/>
              <a:gd name="connsiteX541" fmla="*/ 788178 w 896844"/>
              <a:gd name="connsiteY541" fmla="*/ 494342 h 712517"/>
              <a:gd name="connsiteX542" fmla="*/ 786171 w 896844"/>
              <a:gd name="connsiteY542" fmla="*/ 492012 h 712517"/>
              <a:gd name="connsiteX543" fmla="*/ 780670 w 896844"/>
              <a:gd name="connsiteY543" fmla="*/ 487482 h 712517"/>
              <a:gd name="connsiteX544" fmla="*/ 780476 w 896844"/>
              <a:gd name="connsiteY544" fmla="*/ 486058 h 712517"/>
              <a:gd name="connsiteX545" fmla="*/ 777498 w 896844"/>
              <a:gd name="connsiteY545" fmla="*/ 482951 h 712517"/>
              <a:gd name="connsiteX546" fmla="*/ 775816 w 896844"/>
              <a:gd name="connsiteY546" fmla="*/ 482045 h 712517"/>
              <a:gd name="connsiteX547" fmla="*/ 775427 w 896844"/>
              <a:gd name="connsiteY547" fmla="*/ 481398 h 712517"/>
              <a:gd name="connsiteX548" fmla="*/ 774133 w 896844"/>
              <a:gd name="connsiteY548" fmla="*/ 481074 h 712517"/>
              <a:gd name="connsiteX549" fmla="*/ 772838 w 896844"/>
              <a:gd name="connsiteY549" fmla="*/ 480168 h 712517"/>
              <a:gd name="connsiteX550" fmla="*/ 772126 w 896844"/>
              <a:gd name="connsiteY550" fmla="*/ 480168 h 712517"/>
              <a:gd name="connsiteX551" fmla="*/ 772126 w 896844"/>
              <a:gd name="connsiteY551" fmla="*/ 479392 h 712517"/>
              <a:gd name="connsiteX552" fmla="*/ 771026 w 896844"/>
              <a:gd name="connsiteY552" fmla="*/ 477514 h 712517"/>
              <a:gd name="connsiteX553" fmla="*/ 770120 w 896844"/>
              <a:gd name="connsiteY553" fmla="*/ 474538 h 712517"/>
              <a:gd name="connsiteX554" fmla="*/ 769214 w 896844"/>
              <a:gd name="connsiteY554" fmla="*/ 473308 h 712517"/>
              <a:gd name="connsiteX555" fmla="*/ 769214 w 896844"/>
              <a:gd name="connsiteY555" fmla="*/ 470072 h 712517"/>
              <a:gd name="connsiteX556" fmla="*/ 767014 w 896844"/>
              <a:gd name="connsiteY556" fmla="*/ 467612 h 712517"/>
              <a:gd name="connsiteX557" fmla="*/ 766431 w 896844"/>
              <a:gd name="connsiteY557" fmla="*/ 466512 h 712517"/>
              <a:gd name="connsiteX558" fmla="*/ 766431 w 896844"/>
              <a:gd name="connsiteY558" fmla="*/ 464829 h 712517"/>
              <a:gd name="connsiteX559" fmla="*/ 765719 w 896844"/>
              <a:gd name="connsiteY559" fmla="*/ 464506 h 712517"/>
              <a:gd name="connsiteX560" fmla="*/ 765137 w 896844"/>
              <a:gd name="connsiteY560" fmla="*/ 466188 h 712517"/>
              <a:gd name="connsiteX561" fmla="*/ 764619 w 896844"/>
              <a:gd name="connsiteY561" fmla="*/ 466188 h 712517"/>
              <a:gd name="connsiteX562" fmla="*/ 764425 w 896844"/>
              <a:gd name="connsiteY562" fmla="*/ 465541 h 712517"/>
              <a:gd name="connsiteX563" fmla="*/ 763713 w 896844"/>
              <a:gd name="connsiteY563" fmla="*/ 465088 h 712517"/>
              <a:gd name="connsiteX564" fmla="*/ 762224 w 896844"/>
              <a:gd name="connsiteY564" fmla="*/ 464441 h 712517"/>
              <a:gd name="connsiteX565" fmla="*/ 761124 w 896844"/>
              <a:gd name="connsiteY565" fmla="*/ 464570 h 712517"/>
              <a:gd name="connsiteX566" fmla="*/ 760930 w 896844"/>
              <a:gd name="connsiteY566" fmla="*/ 464117 h 712517"/>
              <a:gd name="connsiteX567" fmla="*/ 758535 w 896844"/>
              <a:gd name="connsiteY567" fmla="*/ 463340 h 712517"/>
              <a:gd name="connsiteX568" fmla="*/ 757047 w 896844"/>
              <a:gd name="connsiteY568" fmla="*/ 462111 h 712517"/>
              <a:gd name="connsiteX569" fmla="*/ 754263 w 896844"/>
              <a:gd name="connsiteY569" fmla="*/ 461334 h 712517"/>
              <a:gd name="connsiteX570" fmla="*/ 748179 w 896844"/>
              <a:gd name="connsiteY570" fmla="*/ 460881 h 712517"/>
              <a:gd name="connsiteX571" fmla="*/ 746885 w 896844"/>
              <a:gd name="connsiteY571" fmla="*/ 461528 h 712517"/>
              <a:gd name="connsiteX572" fmla="*/ 745591 w 896844"/>
              <a:gd name="connsiteY572" fmla="*/ 461205 h 712517"/>
              <a:gd name="connsiteX573" fmla="*/ 740607 w 896844"/>
              <a:gd name="connsiteY573" fmla="*/ 462305 h 712517"/>
              <a:gd name="connsiteX574" fmla="*/ 738213 w 896844"/>
              <a:gd name="connsiteY574" fmla="*/ 463405 h 712517"/>
              <a:gd name="connsiteX575" fmla="*/ 737306 w 896844"/>
              <a:gd name="connsiteY575" fmla="*/ 463405 h 712517"/>
              <a:gd name="connsiteX576" fmla="*/ 736594 w 896844"/>
              <a:gd name="connsiteY576" fmla="*/ 464053 h 712517"/>
              <a:gd name="connsiteX577" fmla="*/ 735300 w 896844"/>
              <a:gd name="connsiteY577" fmla="*/ 464376 h 712517"/>
              <a:gd name="connsiteX578" fmla="*/ 735106 w 896844"/>
              <a:gd name="connsiteY578" fmla="*/ 465023 h 712517"/>
              <a:gd name="connsiteX579" fmla="*/ 734523 w 896844"/>
              <a:gd name="connsiteY579" fmla="*/ 464894 h 712517"/>
              <a:gd name="connsiteX580" fmla="*/ 731935 w 896844"/>
              <a:gd name="connsiteY580" fmla="*/ 466124 h 712517"/>
              <a:gd name="connsiteX581" fmla="*/ 731546 w 896844"/>
              <a:gd name="connsiteY581" fmla="*/ 466771 h 712517"/>
              <a:gd name="connsiteX582" fmla="*/ 730446 w 896844"/>
              <a:gd name="connsiteY582" fmla="*/ 466771 h 712517"/>
              <a:gd name="connsiteX583" fmla="*/ 730446 w 896844"/>
              <a:gd name="connsiteY583" fmla="*/ 467094 h 712517"/>
              <a:gd name="connsiteX584" fmla="*/ 728957 w 896844"/>
              <a:gd name="connsiteY584" fmla="*/ 467418 h 712517"/>
              <a:gd name="connsiteX585" fmla="*/ 728569 w 896844"/>
              <a:gd name="connsiteY585" fmla="*/ 467871 h 712517"/>
              <a:gd name="connsiteX586" fmla="*/ 724168 w 896844"/>
              <a:gd name="connsiteY586" fmla="*/ 469748 h 712517"/>
              <a:gd name="connsiteX587" fmla="*/ 722679 w 896844"/>
              <a:gd name="connsiteY587" fmla="*/ 469877 h 712517"/>
              <a:gd name="connsiteX588" fmla="*/ 721967 w 896844"/>
              <a:gd name="connsiteY588" fmla="*/ 470525 h 712517"/>
              <a:gd name="connsiteX589" fmla="*/ 719184 w 896844"/>
              <a:gd name="connsiteY589" fmla="*/ 471172 h 712517"/>
              <a:gd name="connsiteX590" fmla="*/ 718084 w 896844"/>
              <a:gd name="connsiteY590" fmla="*/ 471819 h 712517"/>
              <a:gd name="connsiteX591" fmla="*/ 713101 w 896844"/>
              <a:gd name="connsiteY591" fmla="*/ 472466 h 712517"/>
              <a:gd name="connsiteX592" fmla="*/ 709994 w 896844"/>
              <a:gd name="connsiteY592" fmla="*/ 473696 h 712517"/>
              <a:gd name="connsiteX593" fmla="*/ 708506 w 896844"/>
              <a:gd name="connsiteY593" fmla="*/ 473825 h 712517"/>
              <a:gd name="connsiteX594" fmla="*/ 708117 w 896844"/>
              <a:gd name="connsiteY594" fmla="*/ 474278 h 712517"/>
              <a:gd name="connsiteX595" fmla="*/ 706305 w 896844"/>
              <a:gd name="connsiteY595" fmla="*/ 474602 h 712517"/>
              <a:gd name="connsiteX596" fmla="*/ 703716 w 896844"/>
              <a:gd name="connsiteY596" fmla="*/ 476026 h 712517"/>
              <a:gd name="connsiteX597" fmla="*/ 700027 w 896844"/>
              <a:gd name="connsiteY597" fmla="*/ 476803 h 712517"/>
              <a:gd name="connsiteX598" fmla="*/ 699444 w 896844"/>
              <a:gd name="connsiteY598" fmla="*/ 477256 h 712517"/>
              <a:gd name="connsiteX599" fmla="*/ 697762 w 896844"/>
              <a:gd name="connsiteY599" fmla="*/ 477126 h 712517"/>
              <a:gd name="connsiteX600" fmla="*/ 694979 w 896844"/>
              <a:gd name="connsiteY600" fmla="*/ 475573 h 712517"/>
              <a:gd name="connsiteX601" fmla="*/ 688507 w 896844"/>
              <a:gd name="connsiteY601" fmla="*/ 475249 h 712517"/>
              <a:gd name="connsiteX602" fmla="*/ 688312 w 896844"/>
              <a:gd name="connsiteY602" fmla="*/ 475573 h 712517"/>
              <a:gd name="connsiteX603" fmla="*/ 685335 w 896844"/>
              <a:gd name="connsiteY603" fmla="*/ 475702 h 712517"/>
              <a:gd name="connsiteX604" fmla="*/ 685141 w 896844"/>
              <a:gd name="connsiteY604" fmla="*/ 476026 h 712517"/>
              <a:gd name="connsiteX605" fmla="*/ 682358 w 896844"/>
              <a:gd name="connsiteY605" fmla="*/ 476479 h 712517"/>
              <a:gd name="connsiteX606" fmla="*/ 681646 w 896844"/>
              <a:gd name="connsiteY606" fmla="*/ 476932 h 712517"/>
              <a:gd name="connsiteX607" fmla="*/ 679251 w 896844"/>
              <a:gd name="connsiteY607" fmla="*/ 477256 h 712517"/>
              <a:gd name="connsiteX608" fmla="*/ 672779 w 896844"/>
              <a:gd name="connsiteY608" fmla="*/ 479262 h 712517"/>
              <a:gd name="connsiteX609" fmla="*/ 668896 w 896844"/>
              <a:gd name="connsiteY609" fmla="*/ 479586 h 712517"/>
              <a:gd name="connsiteX610" fmla="*/ 667796 w 896844"/>
              <a:gd name="connsiteY610" fmla="*/ 480039 h 712517"/>
              <a:gd name="connsiteX611" fmla="*/ 664495 w 896844"/>
              <a:gd name="connsiteY611" fmla="*/ 480039 h 712517"/>
              <a:gd name="connsiteX612" fmla="*/ 662488 w 896844"/>
              <a:gd name="connsiteY612" fmla="*/ 479132 h 712517"/>
              <a:gd name="connsiteX613" fmla="*/ 662100 w 896844"/>
              <a:gd name="connsiteY613" fmla="*/ 478356 h 712517"/>
              <a:gd name="connsiteX614" fmla="*/ 658799 w 896844"/>
              <a:gd name="connsiteY614" fmla="*/ 476479 h 712517"/>
              <a:gd name="connsiteX615" fmla="*/ 657699 w 896844"/>
              <a:gd name="connsiteY615" fmla="*/ 474796 h 712517"/>
              <a:gd name="connsiteX616" fmla="*/ 656016 w 896844"/>
              <a:gd name="connsiteY616" fmla="*/ 473696 h 712517"/>
              <a:gd name="connsiteX617" fmla="*/ 653816 w 896844"/>
              <a:gd name="connsiteY617" fmla="*/ 471237 h 712517"/>
              <a:gd name="connsiteX618" fmla="*/ 653104 w 896844"/>
              <a:gd name="connsiteY618" fmla="*/ 471107 h 712517"/>
              <a:gd name="connsiteX619" fmla="*/ 652198 w 896844"/>
              <a:gd name="connsiteY619" fmla="*/ 470007 h 712517"/>
              <a:gd name="connsiteX620" fmla="*/ 649803 w 896844"/>
              <a:gd name="connsiteY620" fmla="*/ 468907 h 712517"/>
              <a:gd name="connsiteX621" fmla="*/ 646826 w 896844"/>
              <a:gd name="connsiteY621" fmla="*/ 468454 h 712517"/>
              <a:gd name="connsiteX622" fmla="*/ 646632 w 896844"/>
              <a:gd name="connsiteY622" fmla="*/ 468001 h 712517"/>
              <a:gd name="connsiteX623" fmla="*/ 644043 w 896844"/>
              <a:gd name="connsiteY623" fmla="*/ 467871 h 712517"/>
              <a:gd name="connsiteX624" fmla="*/ 639771 w 896844"/>
              <a:gd name="connsiteY624" fmla="*/ 468195 h 712517"/>
              <a:gd name="connsiteX625" fmla="*/ 636794 w 896844"/>
              <a:gd name="connsiteY625" fmla="*/ 469101 h 712517"/>
              <a:gd name="connsiteX626" fmla="*/ 635111 w 896844"/>
              <a:gd name="connsiteY626" fmla="*/ 469101 h 712517"/>
              <a:gd name="connsiteX627" fmla="*/ 633623 w 896844"/>
              <a:gd name="connsiteY627" fmla="*/ 469877 h 712517"/>
              <a:gd name="connsiteX628" fmla="*/ 630516 w 896844"/>
              <a:gd name="connsiteY628" fmla="*/ 470654 h 712517"/>
              <a:gd name="connsiteX629" fmla="*/ 629610 w 896844"/>
              <a:gd name="connsiteY629" fmla="*/ 471431 h 712517"/>
              <a:gd name="connsiteX630" fmla="*/ 625338 w 896844"/>
              <a:gd name="connsiteY630" fmla="*/ 472337 h 712517"/>
              <a:gd name="connsiteX631" fmla="*/ 624820 w 896844"/>
              <a:gd name="connsiteY631" fmla="*/ 472984 h 712517"/>
              <a:gd name="connsiteX632" fmla="*/ 623526 w 896844"/>
              <a:gd name="connsiteY632" fmla="*/ 473437 h 712517"/>
              <a:gd name="connsiteX633" fmla="*/ 623332 w 896844"/>
              <a:gd name="connsiteY633" fmla="*/ 474214 h 712517"/>
              <a:gd name="connsiteX634" fmla="*/ 622232 w 896844"/>
              <a:gd name="connsiteY634" fmla="*/ 475120 h 712517"/>
              <a:gd name="connsiteX635" fmla="*/ 621649 w 896844"/>
              <a:gd name="connsiteY635" fmla="*/ 477320 h 712517"/>
              <a:gd name="connsiteX636" fmla="*/ 620937 w 896844"/>
              <a:gd name="connsiteY636" fmla="*/ 478097 h 712517"/>
              <a:gd name="connsiteX637" fmla="*/ 620743 w 896844"/>
              <a:gd name="connsiteY637" fmla="*/ 479780 h 712517"/>
              <a:gd name="connsiteX638" fmla="*/ 619837 w 896844"/>
              <a:gd name="connsiteY638" fmla="*/ 480686 h 712517"/>
              <a:gd name="connsiteX639" fmla="*/ 619643 w 896844"/>
              <a:gd name="connsiteY639" fmla="*/ 481463 h 712517"/>
              <a:gd name="connsiteX640" fmla="*/ 617248 w 896844"/>
              <a:gd name="connsiteY640" fmla="*/ 482886 h 712517"/>
              <a:gd name="connsiteX641" fmla="*/ 615048 w 896844"/>
              <a:gd name="connsiteY641" fmla="*/ 487999 h 712517"/>
              <a:gd name="connsiteX642" fmla="*/ 615048 w 896844"/>
              <a:gd name="connsiteY642" fmla="*/ 491753 h 712517"/>
              <a:gd name="connsiteX643" fmla="*/ 616342 w 896844"/>
              <a:gd name="connsiteY643" fmla="*/ 495184 h 712517"/>
              <a:gd name="connsiteX644" fmla="*/ 618543 w 896844"/>
              <a:gd name="connsiteY644" fmla="*/ 497514 h 712517"/>
              <a:gd name="connsiteX645" fmla="*/ 620226 w 896844"/>
              <a:gd name="connsiteY645" fmla="*/ 497060 h 712517"/>
              <a:gd name="connsiteX646" fmla="*/ 618543 w 896844"/>
              <a:gd name="connsiteY646" fmla="*/ 491948 h 712517"/>
              <a:gd name="connsiteX647" fmla="*/ 617248 w 896844"/>
              <a:gd name="connsiteY647" fmla="*/ 490718 h 712517"/>
              <a:gd name="connsiteX648" fmla="*/ 616860 w 896844"/>
              <a:gd name="connsiteY648" fmla="*/ 489294 h 712517"/>
              <a:gd name="connsiteX649" fmla="*/ 617054 w 896844"/>
              <a:gd name="connsiteY649" fmla="*/ 488388 h 712517"/>
              <a:gd name="connsiteX650" fmla="*/ 616666 w 896844"/>
              <a:gd name="connsiteY650" fmla="*/ 487611 h 712517"/>
              <a:gd name="connsiteX651" fmla="*/ 618543 w 896844"/>
              <a:gd name="connsiteY651" fmla="*/ 485929 h 712517"/>
              <a:gd name="connsiteX652" fmla="*/ 622232 w 896844"/>
              <a:gd name="connsiteY652" fmla="*/ 485022 h 712517"/>
              <a:gd name="connsiteX653" fmla="*/ 625209 w 896844"/>
              <a:gd name="connsiteY653" fmla="*/ 483469 h 712517"/>
              <a:gd name="connsiteX654" fmla="*/ 627798 w 896844"/>
              <a:gd name="connsiteY654" fmla="*/ 483145 h 712517"/>
              <a:gd name="connsiteX655" fmla="*/ 630192 w 896844"/>
              <a:gd name="connsiteY655" fmla="*/ 481463 h 712517"/>
              <a:gd name="connsiteX656" fmla="*/ 633687 w 896844"/>
              <a:gd name="connsiteY656" fmla="*/ 480557 h 712517"/>
              <a:gd name="connsiteX657" fmla="*/ 635370 w 896844"/>
              <a:gd name="connsiteY657" fmla="*/ 479003 h 712517"/>
              <a:gd name="connsiteX658" fmla="*/ 641842 w 896844"/>
              <a:gd name="connsiteY658" fmla="*/ 476997 h 712517"/>
              <a:gd name="connsiteX659" fmla="*/ 644431 w 896844"/>
              <a:gd name="connsiteY659" fmla="*/ 476997 h 712517"/>
              <a:gd name="connsiteX660" fmla="*/ 645726 w 896844"/>
              <a:gd name="connsiteY660" fmla="*/ 477644 h 712517"/>
              <a:gd name="connsiteX661" fmla="*/ 650127 w 896844"/>
              <a:gd name="connsiteY661" fmla="*/ 483987 h 712517"/>
              <a:gd name="connsiteX662" fmla="*/ 652133 w 896844"/>
              <a:gd name="connsiteY662" fmla="*/ 485411 h 712517"/>
              <a:gd name="connsiteX663" fmla="*/ 652715 w 896844"/>
              <a:gd name="connsiteY663" fmla="*/ 485411 h 712517"/>
              <a:gd name="connsiteX664" fmla="*/ 653622 w 896844"/>
              <a:gd name="connsiteY664" fmla="*/ 486640 h 712517"/>
              <a:gd name="connsiteX665" fmla="*/ 654528 w 896844"/>
              <a:gd name="connsiteY665" fmla="*/ 486640 h 712517"/>
              <a:gd name="connsiteX666" fmla="*/ 655628 w 896844"/>
              <a:gd name="connsiteY666" fmla="*/ 487547 h 712517"/>
              <a:gd name="connsiteX667" fmla="*/ 658217 w 896844"/>
              <a:gd name="connsiteY667" fmla="*/ 490977 h 712517"/>
              <a:gd name="connsiteX668" fmla="*/ 660417 w 896844"/>
              <a:gd name="connsiteY668" fmla="*/ 492659 h 712517"/>
              <a:gd name="connsiteX669" fmla="*/ 661906 w 896844"/>
              <a:gd name="connsiteY669" fmla="*/ 494536 h 712517"/>
              <a:gd name="connsiteX670" fmla="*/ 664689 w 896844"/>
              <a:gd name="connsiteY670" fmla="*/ 496413 h 712517"/>
              <a:gd name="connsiteX671" fmla="*/ 668378 w 896844"/>
              <a:gd name="connsiteY671" fmla="*/ 497190 h 712517"/>
              <a:gd name="connsiteX672" fmla="*/ 677374 w 896844"/>
              <a:gd name="connsiteY672" fmla="*/ 496737 h 712517"/>
              <a:gd name="connsiteX673" fmla="*/ 680158 w 896844"/>
              <a:gd name="connsiteY673" fmla="*/ 495960 h 712517"/>
              <a:gd name="connsiteX674" fmla="*/ 682552 w 896844"/>
              <a:gd name="connsiteY674" fmla="*/ 493954 h 712517"/>
              <a:gd name="connsiteX675" fmla="*/ 683264 w 896844"/>
              <a:gd name="connsiteY675" fmla="*/ 492530 h 712517"/>
              <a:gd name="connsiteX676" fmla="*/ 684559 w 896844"/>
              <a:gd name="connsiteY676" fmla="*/ 491300 h 712517"/>
              <a:gd name="connsiteX677" fmla="*/ 686047 w 896844"/>
              <a:gd name="connsiteY677" fmla="*/ 490394 h 712517"/>
              <a:gd name="connsiteX678" fmla="*/ 686759 w 896844"/>
              <a:gd name="connsiteY678" fmla="*/ 489165 h 712517"/>
              <a:gd name="connsiteX679" fmla="*/ 687665 w 896844"/>
              <a:gd name="connsiteY679" fmla="*/ 488841 h 712517"/>
              <a:gd name="connsiteX680" fmla="*/ 688765 w 896844"/>
              <a:gd name="connsiteY680" fmla="*/ 487287 h 712517"/>
              <a:gd name="connsiteX681" fmla="*/ 690578 w 896844"/>
              <a:gd name="connsiteY681" fmla="*/ 486511 h 712517"/>
              <a:gd name="connsiteX682" fmla="*/ 690966 w 896844"/>
              <a:gd name="connsiteY682" fmla="*/ 485864 h 712517"/>
              <a:gd name="connsiteX683" fmla="*/ 693166 w 896844"/>
              <a:gd name="connsiteY683" fmla="*/ 486317 h 712517"/>
              <a:gd name="connsiteX684" fmla="*/ 698668 w 896844"/>
              <a:gd name="connsiteY684" fmla="*/ 486317 h 712517"/>
              <a:gd name="connsiteX685" fmla="*/ 698862 w 896844"/>
              <a:gd name="connsiteY685" fmla="*/ 486640 h 712517"/>
              <a:gd name="connsiteX686" fmla="*/ 711224 w 896844"/>
              <a:gd name="connsiteY686" fmla="*/ 486187 h 712517"/>
              <a:gd name="connsiteX687" fmla="*/ 713424 w 896844"/>
              <a:gd name="connsiteY687" fmla="*/ 485540 h 712517"/>
              <a:gd name="connsiteX688" fmla="*/ 714136 w 896844"/>
              <a:gd name="connsiteY688" fmla="*/ 485669 h 712517"/>
              <a:gd name="connsiteX689" fmla="*/ 718537 w 896844"/>
              <a:gd name="connsiteY689" fmla="*/ 483987 h 712517"/>
              <a:gd name="connsiteX690" fmla="*/ 720932 w 896844"/>
              <a:gd name="connsiteY690" fmla="*/ 483857 h 712517"/>
              <a:gd name="connsiteX691" fmla="*/ 721514 w 896844"/>
              <a:gd name="connsiteY691" fmla="*/ 483404 h 712517"/>
              <a:gd name="connsiteX692" fmla="*/ 722420 w 896844"/>
              <a:gd name="connsiteY692" fmla="*/ 483533 h 712517"/>
              <a:gd name="connsiteX693" fmla="*/ 725915 w 896844"/>
              <a:gd name="connsiteY693" fmla="*/ 482433 h 712517"/>
              <a:gd name="connsiteX694" fmla="*/ 725915 w 896844"/>
              <a:gd name="connsiteY694" fmla="*/ 480492 h 712517"/>
              <a:gd name="connsiteX695" fmla="*/ 725010 w 896844"/>
              <a:gd name="connsiteY695" fmla="*/ 480039 h 712517"/>
              <a:gd name="connsiteX696" fmla="*/ 725527 w 896844"/>
              <a:gd name="connsiteY696" fmla="*/ 479392 h 712517"/>
              <a:gd name="connsiteX697" fmla="*/ 726433 w 896844"/>
              <a:gd name="connsiteY697" fmla="*/ 479392 h 712517"/>
              <a:gd name="connsiteX698" fmla="*/ 726433 w 896844"/>
              <a:gd name="connsiteY698" fmla="*/ 481268 h 712517"/>
              <a:gd name="connsiteX699" fmla="*/ 727339 w 896844"/>
              <a:gd name="connsiteY699" fmla="*/ 481398 h 712517"/>
              <a:gd name="connsiteX700" fmla="*/ 728634 w 896844"/>
              <a:gd name="connsiteY700" fmla="*/ 480492 h 712517"/>
              <a:gd name="connsiteX701" fmla="*/ 730834 w 896844"/>
              <a:gd name="connsiteY701" fmla="*/ 480621 h 712517"/>
              <a:gd name="connsiteX702" fmla="*/ 735818 w 896844"/>
              <a:gd name="connsiteY702" fmla="*/ 478615 h 712517"/>
              <a:gd name="connsiteX703" fmla="*/ 740802 w 896844"/>
              <a:gd name="connsiteY703" fmla="*/ 477709 h 712517"/>
              <a:gd name="connsiteX704" fmla="*/ 744102 w 896844"/>
              <a:gd name="connsiteY704" fmla="*/ 477709 h 712517"/>
              <a:gd name="connsiteX705" fmla="*/ 746885 w 896844"/>
              <a:gd name="connsiteY705" fmla="*/ 476609 h 712517"/>
              <a:gd name="connsiteX706" fmla="*/ 749280 w 896844"/>
              <a:gd name="connsiteY706" fmla="*/ 476738 h 712517"/>
              <a:gd name="connsiteX707" fmla="*/ 751869 w 896844"/>
              <a:gd name="connsiteY707" fmla="*/ 477514 h 712517"/>
              <a:gd name="connsiteX708" fmla="*/ 752775 w 896844"/>
              <a:gd name="connsiteY708" fmla="*/ 477968 h 712517"/>
              <a:gd name="connsiteX709" fmla="*/ 752969 w 896844"/>
              <a:gd name="connsiteY709" fmla="*/ 478744 h 712517"/>
              <a:gd name="connsiteX710" fmla="*/ 754652 w 896844"/>
              <a:gd name="connsiteY710" fmla="*/ 479974 h 712517"/>
              <a:gd name="connsiteX711" fmla="*/ 755946 w 896844"/>
              <a:gd name="connsiteY711" fmla="*/ 482304 h 712517"/>
              <a:gd name="connsiteX712" fmla="*/ 756852 w 896844"/>
              <a:gd name="connsiteY712" fmla="*/ 483081 h 712517"/>
              <a:gd name="connsiteX713" fmla="*/ 758859 w 896844"/>
              <a:gd name="connsiteY713" fmla="*/ 487870 h 712517"/>
              <a:gd name="connsiteX714" fmla="*/ 759571 w 896844"/>
              <a:gd name="connsiteY714" fmla="*/ 488776 h 712517"/>
              <a:gd name="connsiteX715" fmla="*/ 760283 w 896844"/>
              <a:gd name="connsiteY715" fmla="*/ 491106 h 712517"/>
              <a:gd name="connsiteX716" fmla="*/ 761383 w 896844"/>
              <a:gd name="connsiteY716" fmla="*/ 492659 h 712517"/>
              <a:gd name="connsiteX717" fmla="*/ 761901 w 896844"/>
              <a:gd name="connsiteY717" fmla="*/ 494342 h 712517"/>
              <a:gd name="connsiteX718" fmla="*/ 762613 w 896844"/>
              <a:gd name="connsiteY718" fmla="*/ 495119 h 712517"/>
              <a:gd name="connsiteX719" fmla="*/ 763324 w 896844"/>
              <a:gd name="connsiteY719" fmla="*/ 497319 h 712517"/>
              <a:gd name="connsiteX720" fmla="*/ 764036 w 896844"/>
              <a:gd name="connsiteY720" fmla="*/ 497772 h 712517"/>
              <a:gd name="connsiteX721" fmla="*/ 765719 w 896844"/>
              <a:gd name="connsiteY721" fmla="*/ 500555 h 712517"/>
              <a:gd name="connsiteX722" fmla="*/ 767402 w 896844"/>
              <a:gd name="connsiteY722" fmla="*/ 502109 h 712517"/>
              <a:gd name="connsiteX723" fmla="*/ 767402 w 896844"/>
              <a:gd name="connsiteY723" fmla="*/ 502756 h 712517"/>
              <a:gd name="connsiteX724" fmla="*/ 769797 w 896844"/>
              <a:gd name="connsiteY724" fmla="*/ 504309 h 712517"/>
              <a:gd name="connsiteX725" fmla="*/ 770185 w 896844"/>
              <a:gd name="connsiteY725" fmla="*/ 505733 h 712517"/>
              <a:gd name="connsiteX726" fmla="*/ 771479 w 896844"/>
              <a:gd name="connsiteY726" fmla="*/ 507416 h 712517"/>
              <a:gd name="connsiteX727" fmla="*/ 772580 w 896844"/>
              <a:gd name="connsiteY727" fmla="*/ 510393 h 712517"/>
              <a:gd name="connsiteX728" fmla="*/ 774586 w 896844"/>
              <a:gd name="connsiteY728" fmla="*/ 512594 h 712517"/>
              <a:gd name="connsiteX729" fmla="*/ 774392 w 896844"/>
              <a:gd name="connsiteY729" fmla="*/ 512917 h 712517"/>
              <a:gd name="connsiteX730" fmla="*/ 775104 w 896844"/>
              <a:gd name="connsiteY730" fmla="*/ 514147 h 712517"/>
              <a:gd name="connsiteX731" fmla="*/ 776010 w 896844"/>
              <a:gd name="connsiteY731" fmla="*/ 514471 h 712517"/>
              <a:gd name="connsiteX732" fmla="*/ 776916 w 896844"/>
              <a:gd name="connsiteY732" fmla="*/ 513564 h 712517"/>
              <a:gd name="connsiteX733" fmla="*/ 776916 w 896844"/>
              <a:gd name="connsiteY733" fmla="*/ 512917 h 712517"/>
              <a:gd name="connsiteX734" fmla="*/ 777822 w 896844"/>
              <a:gd name="connsiteY734" fmla="*/ 512917 h 712517"/>
              <a:gd name="connsiteX735" fmla="*/ 778210 w 896844"/>
              <a:gd name="connsiteY735" fmla="*/ 513823 h 712517"/>
              <a:gd name="connsiteX736" fmla="*/ 777304 w 896844"/>
              <a:gd name="connsiteY736" fmla="*/ 513694 h 712517"/>
              <a:gd name="connsiteX737" fmla="*/ 776010 w 896844"/>
              <a:gd name="connsiteY737" fmla="*/ 515053 h 712517"/>
              <a:gd name="connsiteX738" fmla="*/ 776722 w 896844"/>
              <a:gd name="connsiteY738" fmla="*/ 515830 h 712517"/>
              <a:gd name="connsiteX739" fmla="*/ 777628 w 896844"/>
              <a:gd name="connsiteY739" fmla="*/ 515700 h 712517"/>
              <a:gd name="connsiteX740" fmla="*/ 778340 w 896844"/>
              <a:gd name="connsiteY740" fmla="*/ 515053 h 712517"/>
              <a:gd name="connsiteX741" fmla="*/ 778340 w 896844"/>
              <a:gd name="connsiteY741" fmla="*/ 514600 h 712517"/>
              <a:gd name="connsiteX742" fmla="*/ 779246 w 896844"/>
              <a:gd name="connsiteY742" fmla="*/ 514600 h 712517"/>
              <a:gd name="connsiteX743" fmla="*/ 779246 w 896844"/>
              <a:gd name="connsiteY743" fmla="*/ 515053 h 712517"/>
              <a:gd name="connsiteX744" fmla="*/ 777045 w 896844"/>
              <a:gd name="connsiteY744" fmla="*/ 516606 h 712517"/>
              <a:gd name="connsiteX745" fmla="*/ 777952 w 896844"/>
              <a:gd name="connsiteY745" fmla="*/ 516930 h 712517"/>
              <a:gd name="connsiteX746" fmla="*/ 778146 w 896844"/>
              <a:gd name="connsiteY746" fmla="*/ 517707 h 712517"/>
              <a:gd name="connsiteX747" fmla="*/ 778663 w 896844"/>
              <a:gd name="connsiteY747" fmla="*/ 517707 h 712517"/>
              <a:gd name="connsiteX748" fmla="*/ 780152 w 896844"/>
              <a:gd name="connsiteY748" fmla="*/ 516606 h 712517"/>
              <a:gd name="connsiteX749" fmla="*/ 781058 w 896844"/>
              <a:gd name="connsiteY749" fmla="*/ 517965 h 712517"/>
              <a:gd name="connsiteX750" fmla="*/ 782935 w 896844"/>
              <a:gd name="connsiteY750" fmla="*/ 519519 h 712517"/>
              <a:gd name="connsiteX751" fmla="*/ 782935 w 896844"/>
              <a:gd name="connsiteY751" fmla="*/ 520166 h 712517"/>
              <a:gd name="connsiteX752" fmla="*/ 782223 w 896844"/>
              <a:gd name="connsiteY752" fmla="*/ 520296 h 712517"/>
              <a:gd name="connsiteX753" fmla="*/ 780929 w 896844"/>
              <a:gd name="connsiteY753" fmla="*/ 518872 h 712517"/>
              <a:gd name="connsiteX754" fmla="*/ 780346 w 896844"/>
              <a:gd name="connsiteY754" fmla="*/ 518742 h 712517"/>
              <a:gd name="connsiteX755" fmla="*/ 779958 w 896844"/>
              <a:gd name="connsiteY755" fmla="*/ 519843 h 712517"/>
              <a:gd name="connsiteX756" fmla="*/ 781252 w 896844"/>
              <a:gd name="connsiteY756" fmla="*/ 520943 h 712517"/>
              <a:gd name="connsiteX757" fmla="*/ 783841 w 896844"/>
              <a:gd name="connsiteY757" fmla="*/ 522043 h 712517"/>
              <a:gd name="connsiteX758" fmla="*/ 782935 w 896844"/>
              <a:gd name="connsiteY758" fmla="*/ 521266 h 712517"/>
              <a:gd name="connsiteX759" fmla="*/ 782935 w 896844"/>
              <a:gd name="connsiteY759" fmla="*/ 520813 h 712517"/>
              <a:gd name="connsiteX760" fmla="*/ 783453 w 896844"/>
              <a:gd name="connsiteY760" fmla="*/ 520813 h 712517"/>
              <a:gd name="connsiteX761" fmla="*/ 784553 w 896844"/>
              <a:gd name="connsiteY761" fmla="*/ 521719 h 712517"/>
              <a:gd name="connsiteX762" fmla="*/ 784747 w 896844"/>
              <a:gd name="connsiteY762" fmla="*/ 522949 h 712517"/>
              <a:gd name="connsiteX763" fmla="*/ 785459 w 896844"/>
              <a:gd name="connsiteY763" fmla="*/ 522949 h 712517"/>
              <a:gd name="connsiteX764" fmla="*/ 785459 w 896844"/>
              <a:gd name="connsiteY764" fmla="*/ 523726 h 712517"/>
              <a:gd name="connsiteX765" fmla="*/ 785977 w 896844"/>
              <a:gd name="connsiteY765" fmla="*/ 523596 h 712517"/>
              <a:gd name="connsiteX766" fmla="*/ 786171 w 896844"/>
              <a:gd name="connsiteY766" fmla="*/ 522949 h 712517"/>
              <a:gd name="connsiteX767" fmla="*/ 787660 w 896844"/>
              <a:gd name="connsiteY767" fmla="*/ 523596 h 712517"/>
              <a:gd name="connsiteX768" fmla="*/ 787465 w 896844"/>
              <a:gd name="connsiteY768" fmla="*/ 524049 h 712517"/>
              <a:gd name="connsiteX769" fmla="*/ 786365 w 896844"/>
              <a:gd name="connsiteY769" fmla="*/ 523596 h 712517"/>
              <a:gd name="connsiteX770" fmla="*/ 785977 w 896844"/>
              <a:gd name="connsiteY770" fmla="*/ 524373 h 712517"/>
              <a:gd name="connsiteX771" fmla="*/ 787465 w 896844"/>
              <a:gd name="connsiteY771" fmla="*/ 525150 h 712517"/>
              <a:gd name="connsiteX772" fmla="*/ 789148 w 896844"/>
              <a:gd name="connsiteY772" fmla="*/ 526703 h 712517"/>
              <a:gd name="connsiteX773" fmla="*/ 790831 w 896844"/>
              <a:gd name="connsiteY773" fmla="*/ 525150 h 712517"/>
              <a:gd name="connsiteX774" fmla="*/ 791349 w 896844"/>
              <a:gd name="connsiteY774" fmla="*/ 525150 h 712517"/>
              <a:gd name="connsiteX775" fmla="*/ 790961 w 896844"/>
              <a:gd name="connsiteY775" fmla="*/ 524244 h 712517"/>
              <a:gd name="connsiteX776" fmla="*/ 791866 w 896844"/>
              <a:gd name="connsiteY776" fmla="*/ 524244 h 712517"/>
              <a:gd name="connsiteX777" fmla="*/ 791672 w 896844"/>
              <a:gd name="connsiteY777" fmla="*/ 523661 h 712517"/>
              <a:gd name="connsiteX778" fmla="*/ 789666 w 896844"/>
              <a:gd name="connsiteY778" fmla="*/ 522755 h 712517"/>
              <a:gd name="connsiteX779" fmla="*/ 789860 w 896844"/>
              <a:gd name="connsiteY779" fmla="*/ 522431 h 712517"/>
              <a:gd name="connsiteX780" fmla="*/ 791155 w 896844"/>
              <a:gd name="connsiteY780" fmla="*/ 522431 h 712517"/>
              <a:gd name="connsiteX781" fmla="*/ 791866 w 896844"/>
              <a:gd name="connsiteY781" fmla="*/ 523079 h 712517"/>
              <a:gd name="connsiteX782" fmla="*/ 792579 w 896844"/>
              <a:gd name="connsiteY782" fmla="*/ 523079 h 712517"/>
              <a:gd name="connsiteX783" fmla="*/ 793291 w 896844"/>
              <a:gd name="connsiteY783" fmla="*/ 523984 h 712517"/>
              <a:gd name="connsiteX784" fmla="*/ 794779 w 896844"/>
              <a:gd name="connsiteY784" fmla="*/ 524437 h 712517"/>
              <a:gd name="connsiteX785" fmla="*/ 794779 w 896844"/>
              <a:gd name="connsiteY785" fmla="*/ 524761 h 712517"/>
              <a:gd name="connsiteX786" fmla="*/ 794067 w 896844"/>
              <a:gd name="connsiteY786" fmla="*/ 524761 h 712517"/>
              <a:gd name="connsiteX787" fmla="*/ 792384 w 896844"/>
              <a:gd name="connsiteY787" fmla="*/ 524114 h 712517"/>
              <a:gd name="connsiteX788" fmla="*/ 792190 w 896844"/>
              <a:gd name="connsiteY788" fmla="*/ 525020 h 712517"/>
              <a:gd name="connsiteX789" fmla="*/ 789601 w 896844"/>
              <a:gd name="connsiteY789" fmla="*/ 527156 h 712517"/>
              <a:gd name="connsiteX790" fmla="*/ 791802 w 896844"/>
              <a:gd name="connsiteY790" fmla="*/ 528062 h 712517"/>
              <a:gd name="connsiteX791" fmla="*/ 791996 w 896844"/>
              <a:gd name="connsiteY791" fmla="*/ 528709 h 712517"/>
              <a:gd name="connsiteX792" fmla="*/ 793484 w 896844"/>
              <a:gd name="connsiteY792" fmla="*/ 529486 h 712517"/>
              <a:gd name="connsiteX793" fmla="*/ 793484 w 896844"/>
              <a:gd name="connsiteY793" fmla="*/ 529939 h 712517"/>
              <a:gd name="connsiteX794" fmla="*/ 795167 w 896844"/>
              <a:gd name="connsiteY794" fmla="*/ 530716 h 712517"/>
              <a:gd name="connsiteX795" fmla="*/ 795685 w 896844"/>
              <a:gd name="connsiteY795" fmla="*/ 531492 h 712517"/>
              <a:gd name="connsiteX796" fmla="*/ 796980 w 896844"/>
              <a:gd name="connsiteY796" fmla="*/ 532269 h 712517"/>
              <a:gd name="connsiteX797" fmla="*/ 798986 w 896844"/>
              <a:gd name="connsiteY797" fmla="*/ 535375 h 712517"/>
              <a:gd name="connsiteX798" fmla="*/ 800475 w 896844"/>
              <a:gd name="connsiteY798" fmla="*/ 535958 h 712517"/>
              <a:gd name="connsiteX799" fmla="*/ 802352 w 896844"/>
              <a:gd name="connsiteY799" fmla="*/ 537641 h 712517"/>
              <a:gd name="connsiteX800" fmla="*/ 802740 w 896844"/>
              <a:gd name="connsiteY800" fmla="*/ 538547 h 712517"/>
              <a:gd name="connsiteX801" fmla="*/ 806040 w 896844"/>
              <a:gd name="connsiteY801" fmla="*/ 541977 h 712517"/>
              <a:gd name="connsiteX802" fmla="*/ 806558 w 896844"/>
              <a:gd name="connsiteY802" fmla="*/ 543207 h 712517"/>
              <a:gd name="connsiteX803" fmla="*/ 808565 w 896844"/>
              <a:gd name="connsiteY803" fmla="*/ 544437 h 712517"/>
              <a:gd name="connsiteX804" fmla="*/ 810377 w 896844"/>
              <a:gd name="connsiteY804" fmla="*/ 546443 h 712517"/>
              <a:gd name="connsiteX805" fmla="*/ 814260 w 896844"/>
              <a:gd name="connsiteY805" fmla="*/ 549226 h 712517"/>
              <a:gd name="connsiteX806" fmla="*/ 814455 w 896844"/>
              <a:gd name="connsiteY806" fmla="*/ 549873 h 712517"/>
              <a:gd name="connsiteX807" fmla="*/ 815360 w 896844"/>
              <a:gd name="connsiteY807" fmla="*/ 550650 h 712517"/>
              <a:gd name="connsiteX808" fmla="*/ 816849 w 896844"/>
              <a:gd name="connsiteY808" fmla="*/ 550326 h 712517"/>
              <a:gd name="connsiteX809" fmla="*/ 819632 w 896844"/>
              <a:gd name="connsiteY809" fmla="*/ 551427 h 712517"/>
              <a:gd name="connsiteX810" fmla="*/ 820021 w 896844"/>
              <a:gd name="connsiteY810" fmla="*/ 553109 h 712517"/>
              <a:gd name="connsiteX811" fmla="*/ 820732 w 896844"/>
              <a:gd name="connsiteY811" fmla="*/ 553433 h 712517"/>
              <a:gd name="connsiteX812" fmla="*/ 821250 w 896844"/>
              <a:gd name="connsiteY812" fmla="*/ 552009 h 712517"/>
              <a:gd name="connsiteX813" fmla="*/ 821962 w 896844"/>
              <a:gd name="connsiteY813" fmla="*/ 551232 h 712517"/>
              <a:gd name="connsiteX814" fmla="*/ 822480 w 896844"/>
              <a:gd name="connsiteY814" fmla="*/ 549226 h 712517"/>
              <a:gd name="connsiteX815" fmla="*/ 823580 w 896844"/>
              <a:gd name="connsiteY815" fmla="*/ 549549 h 712517"/>
              <a:gd name="connsiteX816" fmla="*/ 823774 w 896844"/>
              <a:gd name="connsiteY816" fmla="*/ 550909 h 712517"/>
              <a:gd name="connsiteX817" fmla="*/ 825263 w 896844"/>
              <a:gd name="connsiteY817" fmla="*/ 552138 h 712517"/>
              <a:gd name="connsiteX818" fmla="*/ 826557 w 896844"/>
              <a:gd name="connsiteY818" fmla="*/ 552786 h 712517"/>
              <a:gd name="connsiteX819" fmla="*/ 827658 w 896844"/>
              <a:gd name="connsiteY819" fmla="*/ 552786 h 712517"/>
              <a:gd name="connsiteX820" fmla="*/ 826169 w 896844"/>
              <a:gd name="connsiteY820" fmla="*/ 550909 h 712517"/>
              <a:gd name="connsiteX821" fmla="*/ 825069 w 896844"/>
              <a:gd name="connsiteY821" fmla="*/ 550456 h 712517"/>
              <a:gd name="connsiteX822" fmla="*/ 824680 w 896844"/>
              <a:gd name="connsiteY822" fmla="*/ 549809 h 712517"/>
              <a:gd name="connsiteX823" fmla="*/ 826881 w 896844"/>
              <a:gd name="connsiteY823" fmla="*/ 550132 h 712517"/>
              <a:gd name="connsiteX824" fmla="*/ 827787 w 896844"/>
              <a:gd name="connsiteY824" fmla="*/ 551685 h 712517"/>
              <a:gd name="connsiteX825" fmla="*/ 828305 w 896844"/>
              <a:gd name="connsiteY825" fmla="*/ 551815 h 712517"/>
              <a:gd name="connsiteX826" fmla="*/ 827916 w 896844"/>
              <a:gd name="connsiteY826" fmla="*/ 552138 h 712517"/>
              <a:gd name="connsiteX827" fmla="*/ 828111 w 896844"/>
              <a:gd name="connsiteY827" fmla="*/ 552915 h 712517"/>
              <a:gd name="connsiteX828" fmla="*/ 828823 w 896844"/>
              <a:gd name="connsiteY828" fmla="*/ 552915 h 712517"/>
              <a:gd name="connsiteX829" fmla="*/ 829534 w 896844"/>
              <a:gd name="connsiteY829" fmla="*/ 553562 h 712517"/>
              <a:gd name="connsiteX830" fmla="*/ 829340 w 896844"/>
              <a:gd name="connsiteY830" fmla="*/ 554015 h 712517"/>
              <a:gd name="connsiteX831" fmla="*/ 830052 w 896844"/>
              <a:gd name="connsiteY831" fmla="*/ 554663 h 712517"/>
              <a:gd name="connsiteX832" fmla="*/ 829858 w 896844"/>
              <a:gd name="connsiteY832" fmla="*/ 555568 h 712517"/>
              <a:gd name="connsiteX833" fmla="*/ 831865 w 896844"/>
              <a:gd name="connsiteY833" fmla="*/ 556345 h 712517"/>
              <a:gd name="connsiteX834" fmla="*/ 832576 w 896844"/>
              <a:gd name="connsiteY834" fmla="*/ 557251 h 712517"/>
              <a:gd name="connsiteX835" fmla="*/ 835877 w 896844"/>
              <a:gd name="connsiteY835" fmla="*/ 559128 h 712517"/>
              <a:gd name="connsiteX836" fmla="*/ 837171 w 896844"/>
              <a:gd name="connsiteY836" fmla="*/ 561458 h 712517"/>
              <a:gd name="connsiteX837" fmla="*/ 838272 w 896844"/>
              <a:gd name="connsiteY837" fmla="*/ 561782 h 712517"/>
              <a:gd name="connsiteX838" fmla="*/ 837689 w 896844"/>
              <a:gd name="connsiteY838" fmla="*/ 562882 h 712517"/>
              <a:gd name="connsiteX839" fmla="*/ 839566 w 896844"/>
              <a:gd name="connsiteY839" fmla="*/ 565018 h 712517"/>
              <a:gd name="connsiteX840" fmla="*/ 840084 w 896844"/>
              <a:gd name="connsiteY840" fmla="*/ 566442 h 712517"/>
              <a:gd name="connsiteX841" fmla="*/ 840990 w 896844"/>
              <a:gd name="connsiteY841" fmla="*/ 566895 h 712517"/>
              <a:gd name="connsiteX842" fmla="*/ 840990 w 896844"/>
              <a:gd name="connsiteY842" fmla="*/ 567348 h 712517"/>
              <a:gd name="connsiteX843" fmla="*/ 841896 w 896844"/>
              <a:gd name="connsiteY843" fmla="*/ 567995 h 712517"/>
              <a:gd name="connsiteX844" fmla="*/ 841896 w 896844"/>
              <a:gd name="connsiteY844" fmla="*/ 568578 h 712517"/>
              <a:gd name="connsiteX845" fmla="*/ 842285 w 896844"/>
              <a:gd name="connsiteY845" fmla="*/ 568578 h 712517"/>
              <a:gd name="connsiteX846" fmla="*/ 842997 w 896844"/>
              <a:gd name="connsiteY846" fmla="*/ 569678 h 712517"/>
              <a:gd name="connsiteX847" fmla="*/ 844485 w 896844"/>
              <a:gd name="connsiteY847" fmla="*/ 569807 h 712517"/>
              <a:gd name="connsiteX848" fmla="*/ 845780 w 896844"/>
              <a:gd name="connsiteY848" fmla="*/ 571037 h 712517"/>
              <a:gd name="connsiteX849" fmla="*/ 845974 w 896844"/>
              <a:gd name="connsiteY849" fmla="*/ 572720 h 712517"/>
              <a:gd name="connsiteX850" fmla="*/ 846686 w 896844"/>
              <a:gd name="connsiteY850" fmla="*/ 572849 h 712517"/>
              <a:gd name="connsiteX851" fmla="*/ 847592 w 896844"/>
              <a:gd name="connsiteY851" fmla="*/ 574856 h 712517"/>
              <a:gd name="connsiteX852" fmla="*/ 849598 w 896844"/>
              <a:gd name="connsiteY852" fmla="*/ 576862 h 712517"/>
              <a:gd name="connsiteX853" fmla="*/ 851281 w 896844"/>
              <a:gd name="connsiteY853" fmla="*/ 579969 h 712517"/>
              <a:gd name="connsiteX854" fmla="*/ 851993 w 896844"/>
              <a:gd name="connsiteY854" fmla="*/ 580292 h 712517"/>
              <a:gd name="connsiteX855" fmla="*/ 851993 w 896844"/>
              <a:gd name="connsiteY855" fmla="*/ 581845 h 712517"/>
              <a:gd name="connsiteX856" fmla="*/ 850893 w 896844"/>
              <a:gd name="connsiteY856" fmla="*/ 582622 h 712517"/>
              <a:gd name="connsiteX857" fmla="*/ 850893 w 896844"/>
              <a:gd name="connsiteY857" fmla="*/ 582946 h 712517"/>
              <a:gd name="connsiteX858" fmla="*/ 851605 w 896844"/>
              <a:gd name="connsiteY858" fmla="*/ 582946 h 712517"/>
              <a:gd name="connsiteX859" fmla="*/ 851993 w 896844"/>
              <a:gd name="connsiteY859" fmla="*/ 583463 h 712517"/>
              <a:gd name="connsiteX860" fmla="*/ 851993 w 896844"/>
              <a:gd name="connsiteY860" fmla="*/ 583463 h 712517"/>
              <a:gd name="connsiteX861" fmla="*/ 846362 w 896844"/>
              <a:gd name="connsiteY861" fmla="*/ 586764 h 712517"/>
              <a:gd name="connsiteX862" fmla="*/ 838466 w 896844"/>
              <a:gd name="connsiteY862" fmla="*/ 588771 h 712517"/>
              <a:gd name="connsiteX863" fmla="*/ 831735 w 896844"/>
              <a:gd name="connsiteY863" fmla="*/ 587217 h 712517"/>
              <a:gd name="connsiteX864" fmla="*/ 827140 w 896844"/>
              <a:gd name="connsiteY864" fmla="*/ 590324 h 712517"/>
              <a:gd name="connsiteX865" fmla="*/ 815749 w 896844"/>
              <a:gd name="connsiteY865" fmla="*/ 617183 h 712517"/>
              <a:gd name="connsiteX866" fmla="*/ 816396 w 896844"/>
              <a:gd name="connsiteY866" fmla="*/ 621196 h 712517"/>
              <a:gd name="connsiteX867" fmla="*/ 822286 w 896844"/>
              <a:gd name="connsiteY867" fmla="*/ 627992 h 712517"/>
              <a:gd name="connsiteX868" fmla="*/ 812707 w 896844"/>
              <a:gd name="connsiteY868" fmla="*/ 636341 h 712517"/>
              <a:gd name="connsiteX869" fmla="*/ 808759 w 896844"/>
              <a:gd name="connsiteY869" fmla="*/ 636665 h 712517"/>
              <a:gd name="connsiteX870" fmla="*/ 800992 w 896844"/>
              <a:gd name="connsiteY870" fmla="*/ 628833 h 712517"/>
              <a:gd name="connsiteX871" fmla="*/ 799245 w 896844"/>
              <a:gd name="connsiteY871" fmla="*/ 623462 h 712517"/>
              <a:gd name="connsiteX872" fmla="*/ 793808 w 896844"/>
              <a:gd name="connsiteY872" fmla="*/ 620549 h 712517"/>
              <a:gd name="connsiteX873" fmla="*/ 791672 w 896844"/>
              <a:gd name="connsiteY873" fmla="*/ 615889 h 712517"/>
              <a:gd name="connsiteX874" fmla="*/ 783194 w 896844"/>
              <a:gd name="connsiteY874" fmla="*/ 608640 h 712517"/>
              <a:gd name="connsiteX875" fmla="*/ 785330 w 896844"/>
              <a:gd name="connsiteY875" fmla="*/ 595372 h 712517"/>
              <a:gd name="connsiteX876" fmla="*/ 780799 w 896844"/>
              <a:gd name="connsiteY876" fmla="*/ 576344 h 712517"/>
              <a:gd name="connsiteX877" fmla="*/ 789925 w 896844"/>
              <a:gd name="connsiteY877" fmla="*/ 564112 h 712517"/>
              <a:gd name="connsiteX878" fmla="*/ 789731 w 896844"/>
              <a:gd name="connsiteY878" fmla="*/ 560099 h 712517"/>
              <a:gd name="connsiteX879" fmla="*/ 777175 w 896844"/>
              <a:gd name="connsiteY879" fmla="*/ 559322 h 712517"/>
              <a:gd name="connsiteX880" fmla="*/ 767596 w 896844"/>
              <a:gd name="connsiteY880" fmla="*/ 546184 h 712517"/>
              <a:gd name="connsiteX881" fmla="*/ 751286 w 896844"/>
              <a:gd name="connsiteY881" fmla="*/ 535958 h 712517"/>
              <a:gd name="connsiteX882" fmla="*/ 749474 w 896844"/>
              <a:gd name="connsiteY882" fmla="*/ 539518 h 712517"/>
              <a:gd name="connsiteX883" fmla="*/ 749927 w 896844"/>
              <a:gd name="connsiteY883" fmla="*/ 549873 h 712517"/>
              <a:gd name="connsiteX884" fmla="*/ 737759 w 896844"/>
              <a:gd name="connsiteY884" fmla="*/ 563788 h 712517"/>
              <a:gd name="connsiteX885" fmla="*/ 729475 w 896844"/>
              <a:gd name="connsiteY885" fmla="*/ 565018 h 712517"/>
              <a:gd name="connsiteX886" fmla="*/ 708182 w 896844"/>
              <a:gd name="connsiteY886" fmla="*/ 559258 h 712517"/>
              <a:gd name="connsiteX887" fmla="*/ 688183 w 896844"/>
              <a:gd name="connsiteY887" fmla="*/ 574726 h 712517"/>
              <a:gd name="connsiteX888" fmla="*/ 688377 w 896844"/>
              <a:gd name="connsiteY888" fmla="*/ 576862 h 712517"/>
              <a:gd name="connsiteX889" fmla="*/ 713554 w 896844"/>
              <a:gd name="connsiteY889" fmla="*/ 578545 h 712517"/>
              <a:gd name="connsiteX890" fmla="*/ 717631 w 896844"/>
              <a:gd name="connsiteY890" fmla="*/ 582234 h 712517"/>
              <a:gd name="connsiteX891" fmla="*/ 718019 w 896844"/>
              <a:gd name="connsiteY891" fmla="*/ 586699 h 712517"/>
              <a:gd name="connsiteX892" fmla="*/ 714072 w 896844"/>
              <a:gd name="connsiteY892" fmla="*/ 590389 h 712517"/>
              <a:gd name="connsiteX893" fmla="*/ 694267 w 896844"/>
              <a:gd name="connsiteY893" fmla="*/ 593819 h 712517"/>
              <a:gd name="connsiteX894" fmla="*/ 690125 w 896844"/>
              <a:gd name="connsiteY894" fmla="*/ 603527 h 712517"/>
              <a:gd name="connsiteX895" fmla="*/ 692260 w 896844"/>
              <a:gd name="connsiteY895" fmla="*/ 608770 h 712517"/>
              <a:gd name="connsiteX896" fmla="*/ 691613 w 896844"/>
              <a:gd name="connsiteY896" fmla="*/ 611229 h 712517"/>
              <a:gd name="connsiteX897" fmla="*/ 678086 w 896844"/>
              <a:gd name="connsiteY897" fmla="*/ 617119 h 712517"/>
              <a:gd name="connsiteX898" fmla="*/ 657829 w 896844"/>
              <a:gd name="connsiteY898" fmla="*/ 623138 h 712517"/>
              <a:gd name="connsiteX899" fmla="*/ 646438 w 896844"/>
              <a:gd name="connsiteY899" fmla="*/ 622232 h 712517"/>
              <a:gd name="connsiteX900" fmla="*/ 643007 w 896844"/>
              <a:gd name="connsiteY900" fmla="*/ 620355 h 712517"/>
              <a:gd name="connsiteX901" fmla="*/ 640419 w 896844"/>
              <a:gd name="connsiteY901" fmla="*/ 615436 h 712517"/>
              <a:gd name="connsiteX902" fmla="*/ 644366 w 896844"/>
              <a:gd name="connsiteY902" fmla="*/ 602621 h 712517"/>
              <a:gd name="connsiteX903" fmla="*/ 644366 w 896844"/>
              <a:gd name="connsiteY903" fmla="*/ 595955 h 712517"/>
              <a:gd name="connsiteX904" fmla="*/ 642231 w 896844"/>
              <a:gd name="connsiteY904" fmla="*/ 593042 h 712517"/>
              <a:gd name="connsiteX905" fmla="*/ 601133 w 896844"/>
              <a:gd name="connsiteY905" fmla="*/ 588253 h 712517"/>
              <a:gd name="connsiteX906" fmla="*/ 598673 w 896844"/>
              <a:gd name="connsiteY906" fmla="*/ 603398 h 712517"/>
              <a:gd name="connsiteX907" fmla="*/ 592525 w 896844"/>
              <a:gd name="connsiteY907" fmla="*/ 610323 h 712517"/>
              <a:gd name="connsiteX908" fmla="*/ 585988 w 896844"/>
              <a:gd name="connsiteY908" fmla="*/ 622685 h 712517"/>
              <a:gd name="connsiteX909" fmla="*/ 546313 w 896844"/>
              <a:gd name="connsiteY909" fmla="*/ 619384 h 712517"/>
              <a:gd name="connsiteX910" fmla="*/ 544631 w 896844"/>
              <a:gd name="connsiteY910" fmla="*/ 617830 h 712517"/>
              <a:gd name="connsiteX911" fmla="*/ 550909 w 896844"/>
              <a:gd name="connsiteY911" fmla="*/ 614271 h 712517"/>
              <a:gd name="connsiteX912" fmla="*/ 550974 w 896844"/>
              <a:gd name="connsiteY912" fmla="*/ 611811 h 712517"/>
              <a:gd name="connsiteX913" fmla="*/ 541524 w 896844"/>
              <a:gd name="connsiteY913" fmla="*/ 602880 h 712517"/>
              <a:gd name="connsiteX914" fmla="*/ 524826 w 896844"/>
              <a:gd name="connsiteY914" fmla="*/ 616472 h 712517"/>
              <a:gd name="connsiteX915" fmla="*/ 522237 w 896844"/>
              <a:gd name="connsiteY915" fmla="*/ 632393 h 712517"/>
              <a:gd name="connsiteX916" fmla="*/ 513176 w 896844"/>
              <a:gd name="connsiteY916" fmla="*/ 644755 h 712517"/>
              <a:gd name="connsiteX917" fmla="*/ 510393 w 896844"/>
              <a:gd name="connsiteY917" fmla="*/ 646891 h 712517"/>
              <a:gd name="connsiteX918" fmla="*/ 505021 w 896844"/>
              <a:gd name="connsiteY918" fmla="*/ 643784 h 712517"/>
              <a:gd name="connsiteX919" fmla="*/ 492659 w 896844"/>
              <a:gd name="connsiteY919" fmla="*/ 644237 h 712517"/>
              <a:gd name="connsiteX920" fmla="*/ 485669 w 896844"/>
              <a:gd name="connsiteY920" fmla="*/ 649932 h 712517"/>
              <a:gd name="connsiteX921" fmla="*/ 475508 w 896844"/>
              <a:gd name="connsiteY921" fmla="*/ 663330 h 712517"/>
              <a:gd name="connsiteX922" fmla="*/ 476867 w 896844"/>
              <a:gd name="connsiteY922" fmla="*/ 675821 h 712517"/>
              <a:gd name="connsiteX923" fmla="*/ 474473 w 896844"/>
              <a:gd name="connsiteY923" fmla="*/ 681646 h 712517"/>
              <a:gd name="connsiteX924" fmla="*/ 466641 w 896844"/>
              <a:gd name="connsiteY924" fmla="*/ 685982 h 712517"/>
              <a:gd name="connsiteX925" fmla="*/ 469877 w 896844"/>
              <a:gd name="connsiteY925" fmla="*/ 692584 h 712517"/>
              <a:gd name="connsiteX926" fmla="*/ 459587 w 896844"/>
              <a:gd name="connsiteY926" fmla="*/ 703328 h 712517"/>
              <a:gd name="connsiteX927" fmla="*/ 456286 w 896844"/>
              <a:gd name="connsiteY927" fmla="*/ 710771 h 712517"/>
              <a:gd name="connsiteX928" fmla="*/ 434216 w 896844"/>
              <a:gd name="connsiteY928" fmla="*/ 711936 h 712517"/>
              <a:gd name="connsiteX929" fmla="*/ 427938 w 896844"/>
              <a:gd name="connsiteY929" fmla="*/ 707599 h 712517"/>
              <a:gd name="connsiteX930" fmla="*/ 421142 w 896844"/>
              <a:gd name="connsiteY930" fmla="*/ 707146 h 712517"/>
              <a:gd name="connsiteX931" fmla="*/ 422696 w 896844"/>
              <a:gd name="connsiteY931" fmla="*/ 699444 h 712517"/>
              <a:gd name="connsiteX932" fmla="*/ 419589 w 896844"/>
              <a:gd name="connsiteY932" fmla="*/ 697438 h 712517"/>
              <a:gd name="connsiteX933" fmla="*/ 411369 w 896844"/>
              <a:gd name="connsiteY933" fmla="*/ 699121 h 712517"/>
              <a:gd name="connsiteX934" fmla="*/ 407745 w 896844"/>
              <a:gd name="connsiteY934" fmla="*/ 705593 h 712517"/>
              <a:gd name="connsiteX935" fmla="*/ 404315 w 896844"/>
              <a:gd name="connsiteY935" fmla="*/ 707470 h 712517"/>
              <a:gd name="connsiteX936" fmla="*/ 395448 w 896844"/>
              <a:gd name="connsiteY936" fmla="*/ 706693 h 712517"/>
              <a:gd name="connsiteX937" fmla="*/ 388264 w 896844"/>
              <a:gd name="connsiteY937" fmla="*/ 703004 h 712517"/>
              <a:gd name="connsiteX938" fmla="*/ 387617 w 896844"/>
              <a:gd name="connsiteY938" fmla="*/ 694849 h 712517"/>
              <a:gd name="connsiteX939" fmla="*/ 384057 w 896844"/>
              <a:gd name="connsiteY939" fmla="*/ 692843 h 712517"/>
              <a:gd name="connsiteX940" fmla="*/ 371372 w 896844"/>
              <a:gd name="connsiteY940" fmla="*/ 693749 h 712517"/>
              <a:gd name="connsiteX941" fmla="*/ 362440 w 896844"/>
              <a:gd name="connsiteY941" fmla="*/ 703004 h 712517"/>
              <a:gd name="connsiteX942" fmla="*/ 338364 w 896844"/>
              <a:gd name="connsiteY942" fmla="*/ 712518 h 712517"/>
              <a:gd name="connsiteX943" fmla="*/ 325355 w 896844"/>
              <a:gd name="connsiteY943" fmla="*/ 704039 h 712517"/>
              <a:gd name="connsiteX944" fmla="*/ 319724 w 896844"/>
              <a:gd name="connsiteY944" fmla="*/ 705593 h 712517"/>
              <a:gd name="connsiteX945" fmla="*/ 312281 w 896844"/>
              <a:gd name="connsiteY945" fmla="*/ 703586 h 712517"/>
              <a:gd name="connsiteX946" fmla="*/ 310728 w 896844"/>
              <a:gd name="connsiteY946" fmla="*/ 702357 h 712517"/>
              <a:gd name="connsiteX947" fmla="*/ 312281 w 896844"/>
              <a:gd name="connsiteY947" fmla="*/ 698538 h 712517"/>
              <a:gd name="connsiteX948" fmla="*/ 321342 w 896844"/>
              <a:gd name="connsiteY948" fmla="*/ 692196 h 712517"/>
              <a:gd name="connsiteX949" fmla="*/ 321601 w 896844"/>
              <a:gd name="connsiteY949" fmla="*/ 690060 h 712517"/>
              <a:gd name="connsiteX950" fmla="*/ 318106 w 896844"/>
              <a:gd name="connsiteY950" fmla="*/ 685918 h 712517"/>
              <a:gd name="connsiteX951" fmla="*/ 298948 w 896844"/>
              <a:gd name="connsiteY951" fmla="*/ 678086 h 712517"/>
              <a:gd name="connsiteX952" fmla="*/ 297848 w 896844"/>
              <a:gd name="connsiteY952" fmla="*/ 674073 h 712517"/>
              <a:gd name="connsiteX953" fmla="*/ 300437 w 896844"/>
              <a:gd name="connsiteY953" fmla="*/ 668507 h 712517"/>
              <a:gd name="connsiteX954" fmla="*/ 300243 w 896844"/>
              <a:gd name="connsiteY954" fmla="*/ 664365 h 712517"/>
              <a:gd name="connsiteX955" fmla="*/ 290470 w 896844"/>
              <a:gd name="connsiteY955" fmla="*/ 658540 h 712517"/>
              <a:gd name="connsiteX956" fmla="*/ 285616 w 896844"/>
              <a:gd name="connsiteY956" fmla="*/ 658411 h 712517"/>
              <a:gd name="connsiteX957" fmla="*/ 281927 w 896844"/>
              <a:gd name="connsiteY957" fmla="*/ 649479 h 712517"/>
              <a:gd name="connsiteX958" fmla="*/ 271118 w 896844"/>
              <a:gd name="connsiteY958" fmla="*/ 645467 h 712517"/>
              <a:gd name="connsiteX959" fmla="*/ 270212 w 896844"/>
              <a:gd name="connsiteY959" fmla="*/ 639448 h 712517"/>
              <a:gd name="connsiteX960" fmla="*/ 272154 w 896844"/>
              <a:gd name="connsiteY960" fmla="*/ 628639 h 712517"/>
              <a:gd name="connsiteX961" fmla="*/ 253514 w 896844"/>
              <a:gd name="connsiteY961" fmla="*/ 613365 h 712517"/>
              <a:gd name="connsiteX962" fmla="*/ 251572 w 896844"/>
              <a:gd name="connsiteY962" fmla="*/ 608252 h 712517"/>
              <a:gd name="connsiteX963" fmla="*/ 250731 w 896844"/>
              <a:gd name="connsiteY963" fmla="*/ 597573 h 712517"/>
              <a:gd name="connsiteX964" fmla="*/ 243935 w 896844"/>
              <a:gd name="connsiteY964" fmla="*/ 586894 h 712517"/>
              <a:gd name="connsiteX965" fmla="*/ 225813 w 896844"/>
              <a:gd name="connsiteY965" fmla="*/ 577962 h 712517"/>
              <a:gd name="connsiteX966" fmla="*/ 217076 w 896844"/>
              <a:gd name="connsiteY966" fmla="*/ 577509 h 712517"/>
              <a:gd name="connsiteX967" fmla="*/ 217076 w 896844"/>
              <a:gd name="connsiteY967" fmla="*/ 577509 h 712517"/>
              <a:gd name="connsiteX968" fmla="*/ 203614 w 896844"/>
              <a:gd name="connsiteY968" fmla="*/ 558028 h 712517"/>
              <a:gd name="connsiteX969" fmla="*/ 190605 w 896844"/>
              <a:gd name="connsiteY969" fmla="*/ 543660 h 712517"/>
              <a:gd name="connsiteX970" fmla="*/ 186916 w 896844"/>
              <a:gd name="connsiteY970" fmla="*/ 532075 h 712517"/>
              <a:gd name="connsiteX971" fmla="*/ 177337 w 896844"/>
              <a:gd name="connsiteY971" fmla="*/ 529939 h 712517"/>
              <a:gd name="connsiteX972" fmla="*/ 175007 w 896844"/>
              <a:gd name="connsiteY972" fmla="*/ 518289 h 712517"/>
              <a:gd name="connsiteX973" fmla="*/ 171318 w 896844"/>
              <a:gd name="connsiteY973" fmla="*/ 514082 h 712517"/>
              <a:gd name="connsiteX974" fmla="*/ 172547 w 896844"/>
              <a:gd name="connsiteY974" fmla="*/ 504957 h 712517"/>
              <a:gd name="connsiteX975" fmla="*/ 168470 w 896844"/>
              <a:gd name="connsiteY975" fmla="*/ 499067 h 712517"/>
              <a:gd name="connsiteX976" fmla="*/ 167564 w 896844"/>
              <a:gd name="connsiteY976" fmla="*/ 493306 h 712517"/>
              <a:gd name="connsiteX977" fmla="*/ 161415 w 896844"/>
              <a:gd name="connsiteY977" fmla="*/ 493630 h 712517"/>
              <a:gd name="connsiteX978" fmla="*/ 156043 w 896844"/>
              <a:gd name="connsiteY978" fmla="*/ 498614 h 712517"/>
              <a:gd name="connsiteX979" fmla="*/ 150219 w 896844"/>
              <a:gd name="connsiteY979" fmla="*/ 500167 h 712517"/>
              <a:gd name="connsiteX980" fmla="*/ 143746 w 896844"/>
              <a:gd name="connsiteY980" fmla="*/ 493954 h 712517"/>
              <a:gd name="connsiteX981" fmla="*/ 139216 w 896844"/>
              <a:gd name="connsiteY981" fmla="*/ 494407 h 712517"/>
              <a:gd name="connsiteX982" fmla="*/ 135721 w 896844"/>
              <a:gd name="connsiteY982" fmla="*/ 487741 h 712517"/>
              <a:gd name="connsiteX983" fmla="*/ 132679 w 896844"/>
              <a:gd name="connsiteY983" fmla="*/ 486381 h 712517"/>
              <a:gd name="connsiteX984" fmla="*/ 133391 w 896844"/>
              <a:gd name="connsiteY984" fmla="*/ 481527 h 712517"/>
              <a:gd name="connsiteX985" fmla="*/ 129896 w 896844"/>
              <a:gd name="connsiteY985" fmla="*/ 470201 h 712517"/>
              <a:gd name="connsiteX986" fmla="*/ 142581 w 896844"/>
              <a:gd name="connsiteY986" fmla="*/ 453568 h 712517"/>
              <a:gd name="connsiteX987" fmla="*/ 142840 w 896844"/>
              <a:gd name="connsiteY987" fmla="*/ 433374 h 712517"/>
              <a:gd name="connsiteX988" fmla="*/ 151124 w 896844"/>
              <a:gd name="connsiteY988" fmla="*/ 422631 h 712517"/>
              <a:gd name="connsiteX989" fmla="*/ 167176 w 896844"/>
              <a:gd name="connsiteY989" fmla="*/ 414864 h 712517"/>
              <a:gd name="connsiteX990" fmla="*/ 170476 w 896844"/>
              <a:gd name="connsiteY990" fmla="*/ 409881 h 712517"/>
              <a:gd name="connsiteX991" fmla="*/ 172030 w 896844"/>
              <a:gd name="connsiteY991" fmla="*/ 401855 h 712517"/>
              <a:gd name="connsiteX992" fmla="*/ 160897 w 896844"/>
              <a:gd name="connsiteY992" fmla="*/ 393377 h 712517"/>
              <a:gd name="connsiteX993" fmla="*/ 150477 w 896844"/>
              <a:gd name="connsiteY993" fmla="*/ 378879 h 712517"/>
              <a:gd name="connsiteX994" fmla="*/ 148018 w 896844"/>
              <a:gd name="connsiteY994" fmla="*/ 364188 h 712517"/>
              <a:gd name="connsiteX995" fmla="*/ 125107 w 896844"/>
              <a:gd name="connsiteY995" fmla="*/ 352149 h 712517"/>
              <a:gd name="connsiteX996" fmla="*/ 123618 w 896844"/>
              <a:gd name="connsiteY996" fmla="*/ 341664 h 712517"/>
              <a:gd name="connsiteX997" fmla="*/ 119670 w 896844"/>
              <a:gd name="connsiteY997" fmla="*/ 335386 h 712517"/>
              <a:gd name="connsiteX998" fmla="*/ 109185 w 896844"/>
              <a:gd name="connsiteY998" fmla="*/ 334157 h 712517"/>
              <a:gd name="connsiteX999" fmla="*/ 107179 w 896844"/>
              <a:gd name="connsiteY999" fmla="*/ 331503 h 712517"/>
              <a:gd name="connsiteX1000" fmla="*/ 107437 w 896844"/>
              <a:gd name="connsiteY1000" fmla="*/ 325872 h 712517"/>
              <a:gd name="connsiteX1001" fmla="*/ 91969 w 896844"/>
              <a:gd name="connsiteY1001" fmla="*/ 333056 h 712517"/>
              <a:gd name="connsiteX1002" fmla="*/ 87633 w 896844"/>
              <a:gd name="connsiteY1002" fmla="*/ 332409 h 712517"/>
              <a:gd name="connsiteX1003" fmla="*/ 83426 w 896844"/>
              <a:gd name="connsiteY1003" fmla="*/ 322248 h 712517"/>
              <a:gd name="connsiteX1004" fmla="*/ 71841 w 896844"/>
              <a:gd name="connsiteY1004" fmla="*/ 321148 h 712517"/>
              <a:gd name="connsiteX1005" fmla="*/ 67699 w 896844"/>
              <a:gd name="connsiteY1005" fmla="*/ 314869 h 712517"/>
              <a:gd name="connsiteX1006" fmla="*/ 71194 w 896844"/>
              <a:gd name="connsiteY1006" fmla="*/ 305938 h 712517"/>
              <a:gd name="connsiteX1007" fmla="*/ 68216 w 896844"/>
              <a:gd name="connsiteY1007" fmla="*/ 303738 h 712517"/>
              <a:gd name="connsiteX1008" fmla="*/ 67181 w 896844"/>
              <a:gd name="connsiteY1008" fmla="*/ 295259 h 712517"/>
              <a:gd name="connsiteX1009" fmla="*/ 65239 w 896844"/>
              <a:gd name="connsiteY1009" fmla="*/ 292153 h 712517"/>
              <a:gd name="connsiteX1010" fmla="*/ 56696 w 896844"/>
              <a:gd name="connsiteY1010" fmla="*/ 290405 h 712517"/>
              <a:gd name="connsiteX1011" fmla="*/ 41292 w 896844"/>
              <a:gd name="connsiteY1011" fmla="*/ 294612 h 712517"/>
              <a:gd name="connsiteX1012" fmla="*/ 34108 w 896844"/>
              <a:gd name="connsiteY1012" fmla="*/ 293511 h 712517"/>
              <a:gd name="connsiteX1013" fmla="*/ 30872 w 896844"/>
              <a:gd name="connsiteY1013" fmla="*/ 289434 h 712517"/>
              <a:gd name="connsiteX1014" fmla="*/ 30484 w 896844"/>
              <a:gd name="connsiteY1014" fmla="*/ 275648 h 712517"/>
              <a:gd name="connsiteX1015" fmla="*/ 27701 w 896844"/>
              <a:gd name="connsiteY1015" fmla="*/ 271118 h 712517"/>
              <a:gd name="connsiteX1016" fmla="*/ 10679 w 896844"/>
              <a:gd name="connsiteY1016" fmla="*/ 261216 h 712517"/>
              <a:gd name="connsiteX1017" fmla="*/ 2136 w 896844"/>
              <a:gd name="connsiteY1017" fmla="*/ 251960 h 712517"/>
              <a:gd name="connsiteX1018" fmla="*/ 0 w 896844"/>
              <a:gd name="connsiteY1018" fmla="*/ 243676 h 712517"/>
              <a:gd name="connsiteX1019" fmla="*/ 1295 w 896844"/>
              <a:gd name="connsiteY1019" fmla="*/ 230796 h 712517"/>
              <a:gd name="connsiteX1020" fmla="*/ 10808 w 896844"/>
              <a:gd name="connsiteY1020" fmla="*/ 225619 h 712517"/>
              <a:gd name="connsiteX1021" fmla="*/ 13203 w 896844"/>
              <a:gd name="connsiteY1021" fmla="*/ 219147 h 712517"/>
              <a:gd name="connsiteX1022" fmla="*/ 32555 w 896844"/>
              <a:gd name="connsiteY1022" fmla="*/ 193388 h 712517"/>
              <a:gd name="connsiteX1023" fmla="*/ 34497 w 896844"/>
              <a:gd name="connsiteY1023" fmla="*/ 186009 h 712517"/>
              <a:gd name="connsiteX1024" fmla="*/ 50094 w 896844"/>
              <a:gd name="connsiteY1024" fmla="*/ 187109 h 712517"/>
              <a:gd name="connsiteX1025" fmla="*/ 55984 w 896844"/>
              <a:gd name="connsiteY1025" fmla="*/ 179537 h 712517"/>
              <a:gd name="connsiteX1026" fmla="*/ 66016 w 896844"/>
              <a:gd name="connsiteY1026" fmla="*/ 174489 h 712517"/>
              <a:gd name="connsiteX1027" fmla="*/ 73653 w 896844"/>
              <a:gd name="connsiteY1027" fmla="*/ 179990 h 712517"/>
              <a:gd name="connsiteX1028" fmla="*/ 80190 w 896844"/>
              <a:gd name="connsiteY1028" fmla="*/ 178566 h 712517"/>
              <a:gd name="connsiteX1029" fmla="*/ 82132 w 896844"/>
              <a:gd name="connsiteY1029" fmla="*/ 175589 h 712517"/>
              <a:gd name="connsiteX1030" fmla="*/ 83296 w 896844"/>
              <a:gd name="connsiteY1030" fmla="*/ 166140 h 712517"/>
              <a:gd name="connsiteX1031" fmla="*/ 79607 w 896844"/>
              <a:gd name="connsiteY1031" fmla="*/ 157014 h 712517"/>
              <a:gd name="connsiteX1032" fmla="*/ 81549 w 896844"/>
              <a:gd name="connsiteY1032" fmla="*/ 150736 h 712517"/>
              <a:gd name="connsiteX1033" fmla="*/ 81355 w 896844"/>
              <a:gd name="connsiteY1033" fmla="*/ 134815 h 712517"/>
              <a:gd name="connsiteX1034" fmla="*/ 79154 w 896844"/>
              <a:gd name="connsiteY1034" fmla="*/ 129443 h 712517"/>
              <a:gd name="connsiteX1035" fmla="*/ 69770 w 896844"/>
              <a:gd name="connsiteY1035" fmla="*/ 122518 h 712517"/>
              <a:gd name="connsiteX1036" fmla="*/ 67764 w 896844"/>
              <a:gd name="connsiteY1036" fmla="*/ 117922 h 712517"/>
              <a:gd name="connsiteX1037" fmla="*/ 88927 w 896844"/>
              <a:gd name="connsiteY1037" fmla="*/ 99477 h 712517"/>
              <a:gd name="connsiteX1038" fmla="*/ 88927 w 896844"/>
              <a:gd name="connsiteY1038" fmla="*/ 92681 h 712517"/>
              <a:gd name="connsiteX1039" fmla="*/ 84850 w 896844"/>
              <a:gd name="connsiteY1039" fmla="*/ 79607 h 712517"/>
              <a:gd name="connsiteX1040" fmla="*/ 91128 w 896844"/>
              <a:gd name="connsiteY1040" fmla="*/ 69511 h 712517"/>
              <a:gd name="connsiteX1041" fmla="*/ 101742 w 896844"/>
              <a:gd name="connsiteY1041" fmla="*/ 62392 h 712517"/>
              <a:gd name="connsiteX1042" fmla="*/ 118505 w 896844"/>
              <a:gd name="connsiteY1042" fmla="*/ 63168 h 712517"/>
              <a:gd name="connsiteX1043" fmla="*/ 127048 w 896844"/>
              <a:gd name="connsiteY1043" fmla="*/ 55725 h 712517"/>
              <a:gd name="connsiteX1044" fmla="*/ 131384 w 896844"/>
              <a:gd name="connsiteY1044" fmla="*/ 57990 h 712517"/>
              <a:gd name="connsiteX1045" fmla="*/ 131384 w 896844"/>
              <a:gd name="connsiteY1045" fmla="*/ 57990 h 712517"/>
              <a:gd name="connsiteX1046" fmla="*/ 136756 w 896844"/>
              <a:gd name="connsiteY1046" fmla="*/ 61421 h 712517"/>
              <a:gd name="connsiteX1047" fmla="*/ 149765 w 896844"/>
              <a:gd name="connsiteY1047" fmla="*/ 51001 h 712517"/>
              <a:gd name="connsiteX1048" fmla="*/ 167758 w 896844"/>
              <a:gd name="connsiteY1048" fmla="*/ 44334 h 712517"/>
              <a:gd name="connsiteX1049" fmla="*/ 180573 w 896844"/>
              <a:gd name="connsiteY1049" fmla="*/ 48411 h 712517"/>
              <a:gd name="connsiteX1050" fmla="*/ 197465 w 896844"/>
              <a:gd name="connsiteY1050" fmla="*/ 58702 h 712517"/>
              <a:gd name="connsiteX1051" fmla="*/ 205944 w 896844"/>
              <a:gd name="connsiteY1051" fmla="*/ 58573 h 712517"/>
              <a:gd name="connsiteX1052" fmla="*/ 232350 w 896844"/>
              <a:gd name="connsiteY1052" fmla="*/ 43881 h 712517"/>
              <a:gd name="connsiteX1053" fmla="*/ 232738 w 896844"/>
              <a:gd name="connsiteY1053" fmla="*/ 36567 h 712517"/>
              <a:gd name="connsiteX1054" fmla="*/ 237333 w 896844"/>
              <a:gd name="connsiteY1054" fmla="*/ 30225 h 712517"/>
              <a:gd name="connsiteX1055" fmla="*/ 241087 w 896844"/>
              <a:gd name="connsiteY1055" fmla="*/ 31196 h 712517"/>
              <a:gd name="connsiteX1056" fmla="*/ 253449 w 896844"/>
              <a:gd name="connsiteY1056" fmla="*/ 43234 h 712517"/>
              <a:gd name="connsiteX1057" fmla="*/ 256038 w 896844"/>
              <a:gd name="connsiteY1057" fmla="*/ 32166 h 712517"/>
              <a:gd name="connsiteX1058" fmla="*/ 260115 w 896844"/>
              <a:gd name="connsiteY1058" fmla="*/ 24853 h 712517"/>
              <a:gd name="connsiteX1059" fmla="*/ 260180 w 896844"/>
              <a:gd name="connsiteY1059" fmla="*/ 16439 h 712517"/>
              <a:gd name="connsiteX1060" fmla="*/ 266199 w 896844"/>
              <a:gd name="connsiteY1060" fmla="*/ 15339 h 712517"/>
              <a:gd name="connsiteX1061" fmla="*/ 274225 w 896844"/>
              <a:gd name="connsiteY1061" fmla="*/ 18510 h 712517"/>
              <a:gd name="connsiteX1062" fmla="*/ 277914 w 896844"/>
              <a:gd name="connsiteY1062" fmla="*/ 14692 h 712517"/>
              <a:gd name="connsiteX1063" fmla="*/ 294936 w 896844"/>
              <a:gd name="connsiteY1063" fmla="*/ 15209 h 712517"/>
              <a:gd name="connsiteX1064" fmla="*/ 301602 w 896844"/>
              <a:gd name="connsiteY1064" fmla="*/ 19481 h 712517"/>
              <a:gd name="connsiteX1065" fmla="*/ 303932 w 896844"/>
              <a:gd name="connsiteY1065" fmla="*/ 27247 h 712517"/>
              <a:gd name="connsiteX1066" fmla="*/ 305679 w 896844"/>
              <a:gd name="connsiteY1066" fmla="*/ 28024 h 712517"/>
              <a:gd name="connsiteX1067" fmla="*/ 315517 w 896844"/>
              <a:gd name="connsiteY1067" fmla="*/ 25629 h 712517"/>
              <a:gd name="connsiteX1068" fmla="*/ 318623 w 896844"/>
              <a:gd name="connsiteY1068" fmla="*/ 27830 h 712517"/>
              <a:gd name="connsiteX1069" fmla="*/ 322960 w 896844"/>
              <a:gd name="connsiteY1069" fmla="*/ 38574 h 712517"/>
              <a:gd name="connsiteX1070" fmla="*/ 337975 w 896844"/>
              <a:gd name="connsiteY1070" fmla="*/ 52489 h 712517"/>
              <a:gd name="connsiteX1071" fmla="*/ 342053 w 896844"/>
              <a:gd name="connsiteY1071" fmla="*/ 51712 h 712517"/>
              <a:gd name="connsiteX1072" fmla="*/ 340305 w 896844"/>
              <a:gd name="connsiteY1072" fmla="*/ 43622 h 712517"/>
              <a:gd name="connsiteX1073" fmla="*/ 350467 w 896844"/>
              <a:gd name="connsiteY1073" fmla="*/ 44722 h 712517"/>
              <a:gd name="connsiteX1074" fmla="*/ 353961 w 896844"/>
              <a:gd name="connsiteY1074" fmla="*/ 49123 h 712517"/>
              <a:gd name="connsiteX1075" fmla="*/ 358039 w 896844"/>
              <a:gd name="connsiteY1075" fmla="*/ 62262 h 712517"/>
              <a:gd name="connsiteX1076" fmla="*/ 361987 w 896844"/>
              <a:gd name="connsiteY1076" fmla="*/ 65886 h 712517"/>
              <a:gd name="connsiteX1077" fmla="*/ 365676 w 896844"/>
              <a:gd name="connsiteY1077" fmla="*/ 64333 h 712517"/>
              <a:gd name="connsiteX1078" fmla="*/ 366711 w 896844"/>
              <a:gd name="connsiteY1078" fmla="*/ 60514 h 712517"/>
              <a:gd name="connsiteX1079" fmla="*/ 359916 w 896844"/>
              <a:gd name="connsiteY1079" fmla="*/ 42457 h 712517"/>
              <a:gd name="connsiteX1080" fmla="*/ 359851 w 896844"/>
              <a:gd name="connsiteY1080" fmla="*/ 35985 h 712517"/>
              <a:gd name="connsiteX1081" fmla="*/ 362310 w 896844"/>
              <a:gd name="connsiteY1081" fmla="*/ 33461 h 712517"/>
              <a:gd name="connsiteX1082" fmla="*/ 366453 w 896844"/>
              <a:gd name="connsiteY1082" fmla="*/ 33914 h 712517"/>
              <a:gd name="connsiteX1083" fmla="*/ 370012 w 896844"/>
              <a:gd name="connsiteY1083" fmla="*/ 38056 h 712517"/>
              <a:gd name="connsiteX1084" fmla="*/ 371372 w 896844"/>
              <a:gd name="connsiteY1084" fmla="*/ 43428 h 712517"/>
              <a:gd name="connsiteX1085" fmla="*/ 376420 w 896844"/>
              <a:gd name="connsiteY1085" fmla="*/ 45370 h 712517"/>
              <a:gd name="connsiteX1086" fmla="*/ 379203 w 896844"/>
              <a:gd name="connsiteY1086" fmla="*/ 37020 h 712517"/>
              <a:gd name="connsiteX1087" fmla="*/ 385934 w 896844"/>
              <a:gd name="connsiteY1087" fmla="*/ 39092 h 712517"/>
              <a:gd name="connsiteX1088" fmla="*/ 387940 w 896844"/>
              <a:gd name="connsiteY1088" fmla="*/ 36438 h 712517"/>
              <a:gd name="connsiteX1089" fmla="*/ 392018 w 896844"/>
              <a:gd name="connsiteY1089" fmla="*/ 39092 h 712517"/>
              <a:gd name="connsiteX1090" fmla="*/ 394607 w 896844"/>
              <a:gd name="connsiteY1090" fmla="*/ 51259 h 712517"/>
              <a:gd name="connsiteX1091" fmla="*/ 404121 w 896844"/>
              <a:gd name="connsiteY1091" fmla="*/ 51259 h 712517"/>
              <a:gd name="connsiteX1092" fmla="*/ 406321 w 896844"/>
              <a:gd name="connsiteY1092" fmla="*/ 54237 h 712517"/>
              <a:gd name="connsiteX1093" fmla="*/ 432274 w 896844"/>
              <a:gd name="connsiteY1093" fmla="*/ 39868 h 712517"/>
              <a:gd name="connsiteX1094" fmla="*/ 436676 w 896844"/>
              <a:gd name="connsiteY1094" fmla="*/ 32879 h 712517"/>
              <a:gd name="connsiteX1095" fmla="*/ 447743 w 896844"/>
              <a:gd name="connsiteY1095" fmla="*/ 29383 h 712517"/>
              <a:gd name="connsiteX1096" fmla="*/ 476738 w 896844"/>
              <a:gd name="connsiteY1096" fmla="*/ 33849 h 712517"/>
              <a:gd name="connsiteX1097" fmla="*/ 489941 w 896844"/>
              <a:gd name="connsiteY1097" fmla="*/ 29901 h 712517"/>
              <a:gd name="connsiteX1098" fmla="*/ 504957 w 896844"/>
              <a:gd name="connsiteY1098" fmla="*/ 37020 h 712517"/>
              <a:gd name="connsiteX1099" fmla="*/ 522561 w 896844"/>
              <a:gd name="connsiteY1099" fmla="*/ 32749 h 712517"/>
              <a:gd name="connsiteX1100" fmla="*/ 529486 w 896844"/>
              <a:gd name="connsiteY1100" fmla="*/ 34173 h 712517"/>
              <a:gd name="connsiteX1101" fmla="*/ 537058 w 896844"/>
              <a:gd name="connsiteY1101" fmla="*/ 40321 h 712517"/>
              <a:gd name="connsiteX1102" fmla="*/ 554210 w 896844"/>
              <a:gd name="connsiteY1102" fmla="*/ 35079 h 712517"/>
              <a:gd name="connsiteX1103" fmla="*/ 568319 w 896844"/>
              <a:gd name="connsiteY1103" fmla="*/ 39998 h 712517"/>
              <a:gd name="connsiteX1104" fmla="*/ 568513 w 896844"/>
              <a:gd name="connsiteY1104" fmla="*/ 23688 h 712517"/>
              <a:gd name="connsiteX1105" fmla="*/ 571296 w 896844"/>
              <a:gd name="connsiteY1105" fmla="*/ 15598 h 712517"/>
              <a:gd name="connsiteX1106" fmla="*/ 576150 w 896844"/>
              <a:gd name="connsiteY1106" fmla="*/ 9579 h 712517"/>
              <a:gd name="connsiteX1107" fmla="*/ 584887 w 896844"/>
              <a:gd name="connsiteY1107" fmla="*/ 5760 h 712517"/>
              <a:gd name="connsiteX1108" fmla="*/ 588059 w 896844"/>
              <a:gd name="connsiteY1108" fmla="*/ 0 h 712517"/>
              <a:gd name="connsiteX1109" fmla="*/ 588059 w 896844"/>
              <a:gd name="connsiteY1109" fmla="*/ 0 h 712517"/>
              <a:gd name="connsiteX1110" fmla="*/ 590583 w 896844"/>
              <a:gd name="connsiteY1110" fmla="*/ 0 h 712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Lst>
            <a:rect l="l" t="t" r="r" b="b"/>
            <a:pathLst>
              <a:path w="896844" h="712517">
                <a:moveTo>
                  <a:pt x="669478" y="492465"/>
                </a:moveTo>
                <a:lnTo>
                  <a:pt x="673556" y="493566"/>
                </a:lnTo>
                <a:lnTo>
                  <a:pt x="673944" y="494666"/>
                </a:lnTo>
                <a:lnTo>
                  <a:pt x="672456" y="495313"/>
                </a:lnTo>
                <a:lnTo>
                  <a:pt x="667278" y="494989"/>
                </a:lnTo>
                <a:lnTo>
                  <a:pt x="665789" y="494342"/>
                </a:lnTo>
                <a:lnTo>
                  <a:pt x="665207" y="493566"/>
                </a:lnTo>
                <a:lnTo>
                  <a:pt x="665207" y="492789"/>
                </a:lnTo>
                <a:lnTo>
                  <a:pt x="665789" y="492465"/>
                </a:lnTo>
                <a:lnTo>
                  <a:pt x="669478" y="492465"/>
                </a:lnTo>
                <a:close/>
                <a:moveTo>
                  <a:pt x="629286" y="473049"/>
                </a:moveTo>
                <a:lnTo>
                  <a:pt x="629675" y="476479"/>
                </a:lnTo>
                <a:lnTo>
                  <a:pt x="628574" y="477385"/>
                </a:lnTo>
                <a:lnTo>
                  <a:pt x="628574" y="478291"/>
                </a:lnTo>
                <a:lnTo>
                  <a:pt x="627668" y="478162"/>
                </a:lnTo>
                <a:lnTo>
                  <a:pt x="626568" y="478615"/>
                </a:lnTo>
                <a:lnTo>
                  <a:pt x="626374" y="479262"/>
                </a:lnTo>
                <a:lnTo>
                  <a:pt x="624562" y="480168"/>
                </a:lnTo>
                <a:lnTo>
                  <a:pt x="624368" y="480621"/>
                </a:lnTo>
                <a:lnTo>
                  <a:pt x="623462" y="480751"/>
                </a:lnTo>
                <a:lnTo>
                  <a:pt x="622750" y="480297"/>
                </a:lnTo>
                <a:lnTo>
                  <a:pt x="622555" y="479845"/>
                </a:lnTo>
                <a:lnTo>
                  <a:pt x="622944" y="478939"/>
                </a:lnTo>
                <a:lnTo>
                  <a:pt x="622555" y="478291"/>
                </a:lnTo>
                <a:lnTo>
                  <a:pt x="624756" y="474408"/>
                </a:lnTo>
                <a:lnTo>
                  <a:pt x="627151" y="473631"/>
                </a:lnTo>
                <a:lnTo>
                  <a:pt x="627539" y="473178"/>
                </a:lnTo>
                <a:lnTo>
                  <a:pt x="629286" y="473049"/>
                </a:lnTo>
                <a:close/>
                <a:moveTo>
                  <a:pt x="590583" y="453"/>
                </a:moveTo>
                <a:lnTo>
                  <a:pt x="591683" y="647"/>
                </a:lnTo>
                <a:lnTo>
                  <a:pt x="591166" y="1295"/>
                </a:lnTo>
                <a:lnTo>
                  <a:pt x="591166" y="2395"/>
                </a:lnTo>
                <a:lnTo>
                  <a:pt x="591877" y="3495"/>
                </a:lnTo>
                <a:lnTo>
                  <a:pt x="592460" y="3495"/>
                </a:lnTo>
                <a:lnTo>
                  <a:pt x="592978" y="4271"/>
                </a:lnTo>
                <a:lnTo>
                  <a:pt x="594078" y="4919"/>
                </a:lnTo>
                <a:lnTo>
                  <a:pt x="593496" y="5889"/>
                </a:lnTo>
                <a:lnTo>
                  <a:pt x="594078" y="7184"/>
                </a:lnTo>
                <a:lnTo>
                  <a:pt x="595178" y="8155"/>
                </a:lnTo>
                <a:lnTo>
                  <a:pt x="596861" y="8155"/>
                </a:lnTo>
                <a:lnTo>
                  <a:pt x="598868" y="8932"/>
                </a:lnTo>
                <a:lnTo>
                  <a:pt x="599385" y="9902"/>
                </a:lnTo>
                <a:lnTo>
                  <a:pt x="599579" y="11326"/>
                </a:lnTo>
                <a:lnTo>
                  <a:pt x="600291" y="12297"/>
                </a:lnTo>
                <a:lnTo>
                  <a:pt x="600486" y="14368"/>
                </a:lnTo>
                <a:lnTo>
                  <a:pt x="599968" y="14821"/>
                </a:lnTo>
                <a:lnTo>
                  <a:pt x="599968" y="15469"/>
                </a:lnTo>
                <a:lnTo>
                  <a:pt x="601262" y="17345"/>
                </a:lnTo>
                <a:lnTo>
                  <a:pt x="604045" y="17798"/>
                </a:lnTo>
                <a:lnTo>
                  <a:pt x="606052" y="16698"/>
                </a:lnTo>
                <a:lnTo>
                  <a:pt x="606958" y="15727"/>
                </a:lnTo>
                <a:lnTo>
                  <a:pt x="608964" y="15857"/>
                </a:lnTo>
                <a:lnTo>
                  <a:pt x="610453" y="14756"/>
                </a:lnTo>
                <a:lnTo>
                  <a:pt x="610453" y="13980"/>
                </a:lnTo>
                <a:lnTo>
                  <a:pt x="611164" y="13850"/>
                </a:lnTo>
                <a:lnTo>
                  <a:pt x="611876" y="14174"/>
                </a:lnTo>
                <a:lnTo>
                  <a:pt x="612071" y="14627"/>
                </a:lnTo>
                <a:lnTo>
                  <a:pt x="613171" y="14756"/>
                </a:lnTo>
                <a:lnTo>
                  <a:pt x="614271" y="16180"/>
                </a:lnTo>
                <a:lnTo>
                  <a:pt x="614660" y="17734"/>
                </a:lnTo>
                <a:lnTo>
                  <a:pt x="616148" y="18510"/>
                </a:lnTo>
                <a:lnTo>
                  <a:pt x="617054" y="20258"/>
                </a:lnTo>
                <a:lnTo>
                  <a:pt x="617960" y="21034"/>
                </a:lnTo>
                <a:lnTo>
                  <a:pt x="622167" y="22005"/>
                </a:lnTo>
                <a:lnTo>
                  <a:pt x="622361" y="22782"/>
                </a:lnTo>
                <a:lnTo>
                  <a:pt x="623073" y="23429"/>
                </a:lnTo>
                <a:lnTo>
                  <a:pt x="623785" y="25953"/>
                </a:lnTo>
                <a:lnTo>
                  <a:pt x="625662" y="26083"/>
                </a:lnTo>
                <a:lnTo>
                  <a:pt x="624562" y="29901"/>
                </a:lnTo>
                <a:lnTo>
                  <a:pt x="626245" y="32102"/>
                </a:lnTo>
                <a:lnTo>
                  <a:pt x="627151" y="32231"/>
                </a:lnTo>
                <a:lnTo>
                  <a:pt x="627345" y="32879"/>
                </a:lnTo>
                <a:lnTo>
                  <a:pt x="629739" y="34173"/>
                </a:lnTo>
                <a:lnTo>
                  <a:pt x="633429" y="35273"/>
                </a:lnTo>
                <a:lnTo>
                  <a:pt x="636212" y="35597"/>
                </a:lnTo>
                <a:lnTo>
                  <a:pt x="637894" y="36244"/>
                </a:lnTo>
                <a:lnTo>
                  <a:pt x="640289" y="37862"/>
                </a:lnTo>
                <a:lnTo>
                  <a:pt x="644173" y="38185"/>
                </a:lnTo>
                <a:lnTo>
                  <a:pt x="644561" y="38962"/>
                </a:lnTo>
                <a:lnTo>
                  <a:pt x="647538" y="38315"/>
                </a:lnTo>
                <a:lnTo>
                  <a:pt x="648250" y="38962"/>
                </a:lnTo>
                <a:lnTo>
                  <a:pt x="652327" y="40063"/>
                </a:lnTo>
                <a:lnTo>
                  <a:pt x="653816" y="42263"/>
                </a:lnTo>
                <a:lnTo>
                  <a:pt x="657893" y="43234"/>
                </a:lnTo>
                <a:lnTo>
                  <a:pt x="660482" y="45758"/>
                </a:lnTo>
                <a:lnTo>
                  <a:pt x="662488" y="50030"/>
                </a:lnTo>
                <a:lnTo>
                  <a:pt x="662683" y="51454"/>
                </a:lnTo>
                <a:lnTo>
                  <a:pt x="664560" y="53977"/>
                </a:lnTo>
                <a:lnTo>
                  <a:pt x="665660" y="54948"/>
                </a:lnTo>
                <a:lnTo>
                  <a:pt x="666372" y="54948"/>
                </a:lnTo>
                <a:lnTo>
                  <a:pt x="667472" y="56049"/>
                </a:lnTo>
                <a:lnTo>
                  <a:pt x="668184" y="56049"/>
                </a:lnTo>
                <a:lnTo>
                  <a:pt x="669478" y="58249"/>
                </a:lnTo>
                <a:lnTo>
                  <a:pt x="671161" y="59544"/>
                </a:lnTo>
                <a:lnTo>
                  <a:pt x="671355" y="60838"/>
                </a:lnTo>
                <a:lnTo>
                  <a:pt x="671873" y="61291"/>
                </a:lnTo>
                <a:lnTo>
                  <a:pt x="672585" y="61291"/>
                </a:lnTo>
                <a:lnTo>
                  <a:pt x="673685" y="62392"/>
                </a:lnTo>
                <a:lnTo>
                  <a:pt x="675368" y="63168"/>
                </a:lnTo>
                <a:lnTo>
                  <a:pt x="675368" y="66016"/>
                </a:lnTo>
                <a:lnTo>
                  <a:pt x="674980" y="67440"/>
                </a:lnTo>
                <a:lnTo>
                  <a:pt x="672391" y="69316"/>
                </a:lnTo>
                <a:lnTo>
                  <a:pt x="671873" y="72164"/>
                </a:lnTo>
                <a:lnTo>
                  <a:pt x="671873" y="75012"/>
                </a:lnTo>
                <a:lnTo>
                  <a:pt x="673168" y="77860"/>
                </a:lnTo>
                <a:lnTo>
                  <a:pt x="673750" y="78184"/>
                </a:lnTo>
                <a:lnTo>
                  <a:pt x="673944" y="79737"/>
                </a:lnTo>
                <a:lnTo>
                  <a:pt x="674850" y="81031"/>
                </a:lnTo>
                <a:lnTo>
                  <a:pt x="676533" y="81808"/>
                </a:lnTo>
                <a:lnTo>
                  <a:pt x="678022" y="83555"/>
                </a:lnTo>
                <a:lnTo>
                  <a:pt x="680028" y="84332"/>
                </a:lnTo>
                <a:lnTo>
                  <a:pt x="680740" y="85432"/>
                </a:lnTo>
                <a:lnTo>
                  <a:pt x="682617" y="86079"/>
                </a:lnTo>
                <a:lnTo>
                  <a:pt x="684299" y="86079"/>
                </a:lnTo>
                <a:lnTo>
                  <a:pt x="685206" y="85432"/>
                </a:lnTo>
                <a:lnTo>
                  <a:pt x="687018" y="87956"/>
                </a:lnTo>
                <a:lnTo>
                  <a:pt x="688700" y="89251"/>
                </a:lnTo>
                <a:lnTo>
                  <a:pt x="689218" y="90222"/>
                </a:lnTo>
                <a:lnTo>
                  <a:pt x="690319" y="90351"/>
                </a:lnTo>
                <a:lnTo>
                  <a:pt x="691419" y="91322"/>
                </a:lnTo>
                <a:lnTo>
                  <a:pt x="693425" y="95270"/>
                </a:lnTo>
                <a:lnTo>
                  <a:pt x="694526" y="95594"/>
                </a:lnTo>
                <a:lnTo>
                  <a:pt x="695626" y="98118"/>
                </a:lnTo>
                <a:lnTo>
                  <a:pt x="695626" y="98894"/>
                </a:lnTo>
                <a:lnTo>
                  <a:pt x="696920" y="100771"/>
                </a:lnTo>
                <a:lnTo>
                  <a:pt x="697309" y="102519"/>
                </a:lnTo>
                <a:lnTo>
                  <a:pt x="699509" y="105496"/>
                </a:lnTo>
                <a:lnTo>
                  <a:pt x="700415" y="107891"/>
                </a:lnTo>
                <a:lnTo>
                  <a:pt x="700609" y="113586"/>
                </a:lnTo>
                <a:lnTo>
                  <a:pt x="702616" y="114039"/>
                </a:lnTo>
                <a:lnTo>
                  <a:pt x="703716" y="115916"/>
                </a:lnTo>
                <a:lnTo>
                  <a:pt x="703910" y="117016"/>
                </a:lnTo>
                <a:lnTo>
                  <a:pt x="704816" y="118117"/>
                </a:lnTo>
                <a:lnTo>
                  <a:pt x="704816" y="119411"/>
                </a:lnTo>
                <a:lnTo>
                  <a:pt x="705722" y="120835"/>
                </a:lnTo>
                <a:lnTo>
                  <a:pt x="705140" y="123683"/>
                </a:lnTo>
                <a:lnTo>
                  <a:pt x="707923" y="124136"/>
                </a:lnTo>
                <a:lnTo>
                  <a:pt x="708829" y="125430"/>
                </a:lnTo>
                <a:lnTo>
                  <a:pt x="708635" y="126660"/>
                </a:lnTo>
                <a:lnTo>
                  <a:pt x="709023" y="127954"/>
                </a:lnTo>
                <a:lnTo>
                  <a:pt x="710124" y="128278"/>
                </a:lnTo>
                <a:lnTo>
                  <a:pt x="710512" y="128731"/>
                </a:lnTo>
                <a:lnTo>
                  <a:pt x="710512" y="129702"/>
                </a:lnTo>
                <a:lnTo>
                  <a:pt x="710124" y="129831"/>
                </a:lnTo>
                <a:lnTo>
                  <a:pt x="709735" y="131384"/>
                </a:lnTo>
                <a:lnTo>
                  <a:pt x="708635" y="131708"/>
                </a:lnTo>
                <a:lnTo>
                  <a:pt x="708441" y="133585"/>
                </a:lnTo>
                <a:lnTo>
                  <a:pt x="709153" y="134815"/>
                </a:lnTo>
                <a:lnTo>
                  <a:pt x="710059" y="134815"/>
                </a:lnTo>
                <a:lnTo>
                  <a:pt x="709153" y="136368"/>
                </a:lnTo>
                <a:lnTo>
                  <a:pt x="709153" y="138245"/>
                </a:lnTo>
                <a:lnTo>
                  <a:pt x="710253" y="142322"/>
                </a:lnTo>
                <a:lnTo>
                  <a:pt x="710965" y="143099"/>
                </a:lnTo>
                <a:lnTo>
                  <a:pt x="712454" y="143099"/>
                </a:lnTo>
                <a:lnTo>
                  <a:pt x="713360" y="144199"/>
                </a:lnTo>
                <a:lnTo>
                  <a:pt x="712971" y="145300"/>
                </a:lnTo>
                <a:lnTo>
                  <a:pt x="712389" y="145429"/>
                </a:lnTo>
                <a:lnTo>
                  <a:pt x="712000" y="146723"/>
                </a:lnTo>
                <a:lnTo>
                  <a:pt x="712000" y="147953"/>
                </a:lnTo>
                <a:lnTo>
                  <a:pt x="712389" y="147953"/>
                </a:lnTo>
                <a:lnTo>
                  <a:pt x="713101" y="151254"/>
                </a:lnTo>
                <a:lnTo>
                  <a:pt x="713683" y="151384"/>
                </a:lnTo>
                <a:lnTo>
                  <a:pt x="714201" y="152484"/>
                </a:lnTo>
                <a:lnTo>
                  <a:pt x="715107" y="153260"/>
                </a:lnTo>
                <a:lnTo>
                  <a:pt x="716919" y="153390"/>
                </a:lnTo>
                <a:lnTo>
                  <a:pt x="718408" y="152160"/>
                </a:lnTo>
                <a:lnTo>
                  <a:pt x="719314" y="152160"/>
                </a:lnTo>
                <a:lnTo>
                  <a:pt x="720608" y="153584"/>
                </a:lnTo>
                <a:lnTo>
                  <a:pt x="720608" y="155137"/>
                </a:lnTo>
                <a:lnTo>
                  <a:pt x="719896" y="156690"/>
                </a:lnTo>
                <a:lnTo>
                  <a:pt x="718990" y="157467"/>
                </a:lnTo>
                <a:lnTo>
                  <a:pt x="717372" y="156885"/>
                </a:lnTo>
                <a:lnTo>
                  <a:pt x="717372" y="157338"/>
                </a:lnTo>
                <a:lnTo>
                  <a:pt x="716984" y="157338"/>
                </a:lnTo>
                <a:lnTo>
                  <a:pt x="716466" y="158308"/>
                </a:lnTo>
                <a:lnTo>
                  <a:pt x="716272" y="158956"/>
                </a:lnTo>
                <a:lnTo>
                  <a:pt x="716790" y="160703"/>
                </a:lnTo>
                <a:lnTo>
                  <a:pt x="716790" y="162451"/>
                </a:lnTo>
                <a:lnTo>
                  <a:pt x="718278" y="164004"/>
                </a:lnTo>
                <a:lnTo>
                  <a:pt x="718861" y="164133"/>
                </a:lnTo>
                <a:lnTo>
                  <a:pt x="720544" y="166981"/>
                </a:lnTo>
                <a:lnTo>
                  <a:pt x="722032" y="167758"/>
                </a:lnTo>
                <a:lnTo>
                  <a:pt x="723715" y="167887"/>
                </a:lnTo>
                <a:lnTo>
                  <a:pt x="723909" y="170088"/>
                </a:lnTo>
                <a:lnTo>
                  <a:pt x="724815" y="170864"/>
                </a:lnTo>
                <a:lnTo>
                  <a:pt x="725203" y="171965"/>
                </a:lnTo>
                <a:lnTo>
                  <a:pt x="725915" y="172418"/>
                </a:lnTo>
                <a:lnTo>
                  <a:pt x="726821" y="172418"/>
                </a:lnTo>
                <a:lnTo>
                  <a:pt x="727210" y="173648"/>
                </a:lnTo>
                <a:lnTo>
                  <a:pt x="726110" y="174877"/>
                </a:lnTo>
                <a:lnTo>
                  <a:pt x="725721" y="174877"/>
                </a:lnTo>
                <a:lnTo>
                  <a:pt x="725721" y="175524"/>
                </a:lnTo>
                <a:lnTo>
                  <a:pt x="727016" y="177596"/>
                </a:lnTo>
                <a:lnTo>
                  <a:pt x="728310" y="178696"/>
                </a:lnTo>
                <a:lnTo>
                  <a:pt x="729799" y="179149"/>
                </a:lnTo>
                <a:lnTo>
                  <a:pt x="730899" y="180379"/>
                </a:lnTo>
                <a:lnTo>
                  <a:pt x="732387" y="180379"/>
                </a:lnTo>
                <a:lnTo>
                  <a:pt x="732905" y="179408"/>
                </a:lnTo>
                <a:lnTo>
                  <a:pt x="736206" y="178954"/>
                </a:lnTo>
                <a:lnTo>
                  <a:pt x="736789" y="181285"/>
                </a:lnTo>
                <a:lnTo>
                  <a:pt x="738277" y="182385"/>
                </a:lnTo>
                <a:lnTo>
                  <a:pt x="739377" y="182708"/>
                </a:lnTo>
                <a:lnTo>
                  <a:pt x="739377" y="183032"/>
                </a:lnTo>
                <a:lnTo>
                  <a:pt x="741060" y="183356"/>
                </a:lnTo>
                <a:lnTo>
                  <a:pt x="741449" y="183809"/>
                </a:lnTo>
                <a:lnTo>
                  <a:pt x="743843" y="184780"/>
                </a:lnTo>
                <a:lnTo>
                  <a:pt x="745138" y="186980"/>
                </a:lnTo>
                <a:lnTo>
                  <a:pt x="753422" y="190281"/>
                </a:lnTo>
                <a:lnTo>
                  <a:pt x="753811" y="190734"/>
                </a:lnTo>
                <a:lnTo>
                  <a:pt x="756399" y="191834"/>
                </a:lnTo>
                <a:lnTo>
                  <a:pt x="757694" y="192935"/>
                </a:lnTo>
                <a:lnTo>
                  <a:pt x="759700" y="193064"/>
                </a:lnTo>
                <a:lnTo>
                  <a:pt x="763195" y="194617"/>
                </a:lnTo>
                <a:lnTo>
                  <a:pt x="763195" y="194941"/>
                </a:lnTo>
                <a:lnTo>
                  <a:pt x="762289" y="195070"/>
                </a:lnTo>
                <a:lnTo>
                  <a:pt x="756205" y="193841"/>
                </a:lnTo>
                <a:lnTo>
                  <a:pt x="754716" y="195912"/>
                </a:lnTo>
                <a:lnTo>
                  <a:pt x="754716" y="197336"/>
                </a:lnTo>
                <a:lnTo>
                  <a:pt x="754199" y="198759"/>
                </a:lnTo>
                <a:lnTo>
                  <a:pt x="754393" y="199730"/>
                </a:lnTo>
                <a:lnTo>
                  <a:pt x="753681" y="200830"/>
                </a:lnTo>
                <a:lnTo>
                  <a:pt x="754069" y="201283"/>
                </a:lnTo>
                <a:lnTo>
                  <a:pt x="753875" y="203031"/>
                </a:lnTo>
                <a:lnTo>
                  <a:pt x="754263" y="203678"/>
                </a:lnTo>
                <a:lnTo>
                  <a:pt x="754263" y="205231"/>
                </a:lnTo>
                <a:lnTo>
                  <a:pt x="754652" y="205361"/>
                </a:lnTo>
                <a:lnTo>
                  <a:pt x="754652" y="207432"/>
                </a:lnTo>
                <a:lnTo>
                  <a:pt x="755558" y="208532"/>
                </a:lnTo>
                <a:lnTo>
                  <a:pt x="755752" y="209633"/>
                </a:lnTo>
                <a:lnTo>
                  <a:pt x="756270" y="209956"/>
                </a:lnTo>
                <a:lnTo>
                  <a:pt x="756852" y="212027"/>
                </a:lnTo>
                <a:lnTo>
                  <a:pt x="757564" y="212998"/>
                </a:lnTo>
                <a:lnTo>
                  <a:pt x="758470" y="212998"/>
                </a:lnTo>
                <a:lnTo>
                  <a:pt x="758082" y="213969"/>
                </a:lnTo>
                <a:lnTo>
                  <a:pt x="760088" y="215393"/>
                </a:lnTo>
                <a:lnTo>
                  <a:pt x="760477" y="216817"/>
                </a:lnTo>
                <a:lnTo>
                  <a:pt x="760995" y="216946"/>
                </a:lnTo>
                <a:lnTo>
                  <a:pt x="762095" y="218370"/>
                </a:lnTo>
                <a:lnTo>
                  <a:pt x="762807" y="218500"/>
                </a:lnTo>
                <a:lnTo>
                  <a:pt x="762807" y="218953"/>
                </a:lnTo>
                <a:lnTo>
                  <a:pt x="764813" y="220376"/>
                </a:lnTo>
                <a:lnTo>
                  <a:pt x="765201" y="221023"/>
                </a:lnTo>
                <a:lnTo>
                  <a:pt x="766107" y="221023"/>
                </a:lnTo>
                <a:lnTo>
                  <a:pt x="766107" y="221994"/>
                </a:lnTo>
                <a:lnTo>
                  <a:pt x="766819" y="222641"/>
                </a:lnTo>
                <a:lnTo>
                  <a:pt x="768502" y="222965"/>
                </a:lnTo>
                <a:lnTo>
                  <a:pt x="768502" y="223612"/>
                </a:lnTo>
                <a:lnTo>
                  <a:pt x="769214" y="223742"/>
                </a:lnTo>
                <a:lnTo>
                  <a:pt x="769602" y="224519"/>
                </a:lnTo>
                <a:lnTo>
                  <a:pt x="771609" y="225295"/>
                </a:lnTo>
                <a:lnTo>
                  <a:pt x="772191" y="225942"/>
                </a:lnTo>
                <a:lnTo>
                  <a:pt x="773486" y="226072"/>
                </a:lnTo>
                <a:lnTo>
                  <a:pt x="774198" y="226849"/>
                </a:lnTo>
                <a:lnTo>
                  <a:pt x="782288" y="228273"/>
                </a:lnTo>
                <a:lnTo>
                  <a:pt x="782870" y="228402"/>
                </a:lnTo>
                <a:lnTo>
                  <a:pt x="782870" y="228725"/>
                </a:lnTo>
                <a:lnTo>
                  <a:pt x="783388" y="228402"/>
                </a:lnTo>
                <a:lnTo>
                  <a:pt x="784682" y="229049"/>
                </a:lnTo>
                <a:lnTo>
                  <a:pt x="786495" y="229178"/>
                </a:lnTo>
                <a:lnTo>
                  <a:pt x="786495" y="229502"/>
                </a:lnTo>
                <a:lnTo>
                  <a:pt x="790766" y="230473"/>
                </a:lnTo>
                <a:lnTo>
                  <a:pt x="791866" y="230926"/>
                </a:lnTo>
                <a:lnTo>
                  <a:pt x="792255" y="231573"/>
                </a:lnTo>
                <a:lnTo>
                  <a:pt x="794132" y="232220"/>
                </a:lnTo>
                <a:lnTo>
                  <a:pt x="794326" y="233191"/>
                </a:lnTo>
                <a:lnTo>
                  <a:pt x="795426" y="233968"/>
                </a:lnTo>
                <a:lnTo>
                  <a:pt x="799310" y="235521"/>
                </a:lnTo>
                <a:lnTo>
                  <a:pt x="804487" y="239469"/>
                </a:lnTo>
                <a:lnTo>
                  <a:pt x="810571" y="241993"/>
                </a:lnTo>
                <a:lnTo>
                  <a:pt x="812060" y="241540"/>
                </a:lnTo>
                <a:lnTo>
                  <a:pt x="812772" y="241670"/>
                </a:lnTo>
                <a:lnTo>
                  <a:pt x="813484" y="242770"/>
                </a:lnTo>
                <a:lnTo>
                  <a:pt x="813872" y="241993"/>
                </a:lnTo>
                <a:lnTo>
                  <a:pt x="815555" y="242446"/>
                </a:lnTo>
                <a:lnTo>
                  <a:pt x="816655" y="244000"/>
                </a:lnTo>
                <a:lnTo>
                  <a:pt x="817755" y="244000"/>
                </a:lnTo>
                <a:lnTo>
                  <a:pt x="818661" y="245553"/>
                </a:lnTo>
                <a:lnTo>
                  <a:pt x="820150" y="246330"/>
                </a:lnTo>
                <a:lnTo>
                  <a:pt x="820344" y="246977"/>
                </a:lnTo>
                <a:lnTo>
                  <a:pt x="821250" y="247106"/>
                </a:lnTo>
                <a:lnTo>
                  <a:pt x="821250" y="249631"/>
                </a:lnTo>
                <a:lnTo>
                  <a:pt x="821962" y="249631"/>
                </a:lnTo>
                <a:lnTo>
                  <a:pt x="823451" y="250407"/>
                </a:lnTo>
                <a:lnTo>
                  <a:pt x="823257" y="252478"/>
                </a:lnTo>
                <a:lnTo>
                  <a:pt x="819956" y="255455"/>
                </a:lnTo>
                <a:lnTo>
                  <a:pt x="818273" y="255908"/>
                </a:lnTo>
                <a:lnTo>
                  <a:pt x="817173" y="256879"/>
                </a:lnTo>
                <a:lnTo>
                  <a:pt x="815166" y="257332"/>
                </a:lnTo>
                <a:lnTo>
                  <a:pt x="813678" y="258303"/>
                </a:lnTo>
                <a:lnTo>
                  <a:pt x="809989" y="258627"/>
                </a:lnTo>
                <a:lnTo>
                  <a:pt x="809794" y="257979"/>
                </a:lnTo>
                <a:lnTo>
                  <a:pt x="808500" y="258303"/>
                </a:lnTo>
                <a:lnTo>
                  <a:pt x="802222" y="258303"/>
                </a:lnTo>
                <a:lnTo>
                  <a:pt x="800928" y="257979"/>
                </a:lnTo>
                <a:lnTo>
                  <a:pt x="800410" y="258756"/>
                </a:lnTo>
                <a:lnTo>
                  <a:pt x="795815" y="259986"/>
                </a:lnTo>
                <a:lnTo>
                  <a:pt x="792320" y="261410"/>
                </a:lnTo>
                <a:lnTo>
                  <a:pt x="792126" y="262057"/>
                </a:lnTo>
                <a:lnTo>
                  <a:pt x="791414" y="262381"/>
                </a:lnTo>
                <a:lnTo>
                  <a:pt x="791219" y="263028"/>
                </a:lnTo>
                <a:lnTo>
                  <a:pt x="789731" y="264452"/>
                </a:lnTo>
                <a:lnTo>
                  <a:pt x="789343" y="265681"/>
                </a:lnTo>
                <a:lnTo>
                  <a:pt x="788242" y="266458"/>
                </a:lnTo>
                <a:lnTo>
                  <a:pt x="787336" y="268206"/>
                </a:lnTo>
                <a:lnTo>
                  <a:pt x="787336" y="269176"/>
                </a:lnTo>
                <a:lnTo>
                  <a:pt x="786624" y="269824"/>
                </a:lnTo>
                <a:lnTo>
                  <a:pt x="786236" y="271571"/>
                </a:lnTo>
                <a:lnTo>
                  <a:pt x="785718" y="271895"/>
                </a:lnTo>
                <a:lnTo>
                  <a:pt x="784035" y="271765"/>
                </a:lnTo>
                <a:lnTo>
                  <a:pt x="783841" y="272218"/>
                </a:lnTo>
                <a:lnTo>
                  <a:pt x="782547" y="272995"/>
                </a:lnTo>
                <a:lnTo>
                  <a:pt x="782029" y="274872"/>
                </a:lnTo>
                <a:lnTo>
                  <a:pt x="780540" y="276619"/>
                </a:lnTo>
                <a:lnTo>
                  <a:pt x="780540" y="277266"/>
                </a:lnTo>
                <a:lnTo>
                  <a:pt x="779440" y="278690"/>
                </a:lnTo>
                <a:lnTo>
                  <a:pt x="778728" y="280567"/>
                </a:lnTo>
                <a:lnTo>
                  <a:pt x="776851" y="291376"/>
                </a:lnTo>
                <a:lnTo>
                  <a:pt x="777045" y="294029"/>
                </a:lnTo>
                <a:lnTo>
                  <a:pt x="776657" y="294676"/>
                </a:lnTo>
                <a:lnTo>
                  <a:pt x="776851" y="299207"/>
                </a:lnTo>
                <a:lnTo>
                  <a:pt x="776463" y="304191"/>
                </a:lnTo>
                <a:lnTo>
                  <a:pt x="776657" y="305614"/>
                </a:lnTo>
                <a:lnTo>
                  <a:pt x="777369" y="306391"/>
                </a:lnTo>
                <a:lnTo>
                  <a:pt x="776981" y="307815"/>
                </a:lnTo>
                <a:lnTo>
                  <a:pt x="777175" y="309821"/>
                </a:lnTo>
                <a:lnTo>
                  <a:pt x="777887" y="310598"/>
                </a:lnTo>
                <a:lnTo>
                  <a:pt x="777692" y="312346"/>
                </a:lnTo>
                <a:lnTo>
                  <a:pt x="778275" y="312669"/>
                </a:lnTo>
                <a:lnTo>
                  <a:pt x="778081" y="313122"/>
                </a:lnTo>
                <a:lnTo>
                  <a:pt x="777692" y="313122"/>
                </a:lnTo>
                <a:lnTo>
                  <a:pt x="777692" y="313899"/>
                </a:lnTo>
                <a:lnTo>
                  <a:pt x="778275" y="314869"/>
                </a:lnTo>
                <a:lnTo>
                  <a:pt x="778663" y="316876"/>
                </a:lnTo>
                <a:lnTo>
                  <a:pt x="779375" y="317653"/>
                </a:lnTo>
                <a:lnTo>
                  <a:pt x="779893" y="321083"/>
                </a:lnTo>
                <a:lnTo>
                  <a:pt x="780411" y="322507"/>
                </a:lnTo>
                <a:lnTo>
                  <a:pt x="780993" y="322960"/>
                </a:lnTo>
                <a:lnTo>
                  <a:pt x="781511" y="325937"/>
                </a:lnTo>
                <a:lnTo>
                  <a:pt x="782611" y="328138"/>
                </a:lnTo>
                <a:lnTo>
                  <a:pt x="782611" y="329043"/>
                </a:lnTo>
                <a:lnTo>
                  <a:pt x="783712" y="332021"/>
                </a:lnTo>
                <a:lnTo>
                  <a:pt x="783712" y="333251"/>
                </a:lnTo>
                <a:lnTo>
                  <a:pt x="784812" y="335775"/>
                </a:lnTo>
                <a:lnTo>
                  <a:pt x="785006" y="337781"/>
                </a:lnTo>
                <a:lnTo>
                  <a:pt x="786689" y="341664"/>
                </a:lnTo>
                <a:lnTo>
                  <a:pt x="787077" y="343994"/>
                </a:lnTo>
                <a:lnTo>
                  <a:pt x="788372" y="347101"/>
                </a:lnTo>
                <a:lnTo>
                  <a:pt x="788372" y="348331"/>
                </a:lnTo>
                <a:lnTo>
                  <a:pt x="790248" y="352084"/>
                </a:lnTo>
                <a:lnTo>
                  <a:pt x="790961" y="355191"/>
                </a:lnTo>
                <a:lnTo>
                  <a:pt x="791672" y="355968"/>
                </a:lnTo>
                <a:lnTo>
                  <a:pt x="792190" y="357974"/>
                </a:lnTo>
                <a:lnTo>
                  <a:pt x="793291" y="359527"/>
                </a:lnTo>
                <a:lnTo>
                  <a:pt x="793484" y="360628"/>
                </a:lnTo>
                <a:lnTo>
                  <a:pt x="794973" y="363411"/>
                </a:lnTo>
                <a:lnTo>
                  <a:pt x="795685" y="366841"/>
                </a:lnTo>
                <a:lnTo>
                  <a:pt x="795491" y="368071"/>
                </a:lnTo>
                <a:lnTo>
                  <a:pt x="796009" y="368071"/>
                </a:lnTo>
                <a:lnTo>
                  <a:pt x="796397" y="368718"/>
                </a:lnTo>
                <a:lnTo>
                  <a:pt x="796397" y="371372"/>
                </a:lnTo>
                <a:lnTo>
                  <a:pt x="800798" y="380756"/>
                </a:lnTo>
                <a:lnTo>
                  <a:pt x="801381" y="381080"/>
                </a:lnTo>
                <a:lnTo>
                  <a:pt x="802675" y="384057"/>
                </a:lnTo>
                <a:lnTo>
                  <a:pt x="803064" y="384186"/>
                </a:lnTo>
                <a:lnTo>
                  <a:pt x="803646" y="386063"/>
                </a:lnTo>
                <a:lnTo>
                  <a:pt x="804164" y="386387"/>
                </a:lnTo>
                <a:lnTo>
                  <a:pt x="804358" y="387293"/>
                </a:lnTo>
                <a:lnTo>
                  <a:pt x="804940" y="387746"/>
                </a:lnTo>
                <a:lnTo>
                  <a:pt x="806235" y="390400"/>
                </a:lnTo>
                <a:lnTo>
                  <a:pt x="806753" y="390723"/>
                </a:lnTo>
                <a:lnTo>
                  <a:pt x="807853" y="393053"/>
                </a:lnTo>
                <a:lnTo>
                  <a:pt x="809730" y="395383"/>
                </a:lnTo>
                <a:lnTo>
                  <a:pt x="810830" y="397713"/>
                </a:lnTo>
                <a:lnTo>
                  <a:pt x="813030" y="400237"/>
                </a:lnTo>
                <a:lnTo>
                  <a:pt x="813030" y="400690"/>
                </a:lnTo>
                <a:lnTo>
                  <a:pt x="815425" y="403667"/>
                </a:lnTo>
                <a:lnTo>
                  <a:pt x="815619" y="404444"/>
                </a:lnTo>
                <a:lnTo>
                  <a:pt x="816331" y="404897"/>
                </a:lnTo>
                <a:lnTo>
                  <a:pt x="817626" y="407421"/>
                </a:lnTo>
                <a:lnTo>
                  <a:pt x="819309" y="409104"/>
                </a:lnTo>
                <a:lnTo>
                  <a:pt x="820021" y="410851"/>
                </a:lnTo>
                <a:lnTo>
                  <a:pt x="821897" y="412534"/>
                </a:lnTo>
                <a:lnTo>
                  <a:pt x="822092" y="413311"/>
                </a:lnTo>
                <a:lnTo>
                  <a:pt x="822997" y="413958"/>
                </a:lnTo>
                <a:lnTo>
                  <a:pt x="823515" y="416159"/>
                </a:lnTo>
                <a:lnTo>
                  <a:pt x="825910" y="419136"/>
                </a:lnTo>
                <a:lnTo>
                  <a:pt x="828887" y="424249"/>
                </a:lnTo>
                <a:lnTo>
                  <a:pt x="831476" y="427355"/>
                </a:lnTo>
                <a:lnTo>
                  <a:pt x="833871" y="431562"/>
                </a:lnTo>
                <a:lnTo>
                  <a:pt x="834971" y="432663"/>
                </a:lnTo>
                <a:lnTo>
                  <a:pt x="835553" y="433892"/>
                </a:lnTo>
                <a:lnTo>
                  <a:pt x="836071" y="434022"/>
                </a:lnTo>
                <a:lnTo>
                  <a:pt x="837366" y="436805"/>
                </a:lnTo>
                <a:lnTo>
                  <a:pt x="839372" y="439264"/>
                </a:lnTo>
                <a:lnTo>
                  <a:pt x="840084" y="440818"/>
                </a:lnTo>
                <a:lnTo>
                  <a:pt x="844679" y="445930"/>
                </a:lnTo>
                <a:lnTo>
                  <a:pt x="846362" y="448261"/>
                </a:lnTo>
                <a:lnTo>
                  <a:pt x="846362" y="448908"/>
                </a:lnTo>
                <a:lnTo>
                  <a:pt x="847462" y="450137"/>
                </a:lnTo>
                <a:lnTo>
                  <a:pt x="847462" y="450914"/>
                </a:lnTo>
                <a:lnTo>
                  <a:pt x="848369" y="451044"/>
                </a:lnTo>
                <a:lnTo>
                  <a:pt x="848757" y="452273"/>
                </a:lnTo>
                <a:lnTo>
                  <a:pt x="850245" y="453956"/>
                </a:lnTo>
                <a:lnTo>
                  <a:pt x="850634" y="455056"/>
                </a:lnTo>
                <a:lnTo>
                  <a:pt x="851540" y="455703"/>
                </a:lnTo>
                <a:lnTo>
                  <a:pt x="852446" y="457581"/>
                </a:lnTo>
                <a:lnTo>
                  <a:pt x="854129" y="458810"/>
                </a:lnTo>
                <a:lnTo>
                  <a:pt x="854517" y="460040"/>
                </a:lnTo>
                <a:lnTo>
                  <a:pt x="855035" y="460169"/>
                </a:lnTo>
                <a:lnTo>
                  <a:pt x="855035" y="460622"/>
                </a:lnTo>
                <a:lnTo>
                  <a:pt x="855552" y="460946"/>
                </a:lnTo>
                <a:lnTo>
                  <a:pt x="856135" y="462046"/>
                </a:lnTo>
                <a:lnTo>
                  <a:pt x="856523" y="462046"/>
                </a:lnTo>
                <a:lnTo>
                  <a:pt x="856912" y="462952"/>
                </a:lnTo>
                <a:lnTo>
                  <a:pt x="858594" y="464506"/>
                </a:lnTo>
                <a:lnTo>
                  <a:pt x="859889" y="466836"/>
                </a:lnTo>
                <a:lnTo>
                  <a:pt x="860795" y="467483"/>
                </a:lnTo>
                <a:lnTo>
                  <a:pt x="860989" y="468259"/>
                </a:lnTo>
                <a:lnTo>
                  <a:pt x="862478" y="469942"/>
                </a:lnTo>
                <a:lnTo>
                  <a:pt x="863643" y="474020"/>
                </a:lnTo>
                <a:lnTo>
                  <a:pt x="864937" y="474796"/>
                </a:lnTo>
                <a:lnTo>
                  <a:pt x="866037" y="476803"/>
                </a:lnTo>
                <a:lnTo>
                  <a:pt x="867526" y="478032"/>
                </a:lnTo>
                <a:lnTo>
                  <a:pt x="870115" y="481915"/>
                </a:lnTo>
                <a:lnTo>
                  <a:pt x="870633" y="483340"/>
                </a:lnTo>
                <a:lnTo>
                  <a:pt x="871345" y="483663"/>
                </a:lnTo>
                <a:lnTo>
                  <a:pt x="873351" y="487093"/>
                </a:lnTo>
                <a:lnTo>
                  <a:pt x="874063" y="487547"/>
                </a:lnTo>
                <a:lnTo>
                  <a:pt x="874581" y="488776"/>
                </a:lnTo>
                <a:lnTo>
                  <a:pt x="875681" y="489553"/>
                </a:lnTo>
                <a:lnTo>
                  <a:pt x="876587" y="491559"/>
                </a:lnTo>
                <a:lnTo>
                  <a:pt x="877493" y="492012"/>
                </a:lnTo>
                <a:lnTo>
                  <a:pt x="878982" y="493436"/>
                </a:lnTo>
                <a:lnTo>
                  <a:pt x="879176" y="494213"/>
                </a:lnTo>
                <a:lnTo>
                  <a:pt x="880082" y="494860"/>
                </a:lnTo>
                <a:lnTo>
                  <a:pt x="880600" y="495637"/>
                </a:lnTo>
                <a:lnTo>
                  <a:pt x="880600" y="496413"/>
                </a:lnTo>
                <a:lnTo>
                  <a:pt x="882476" y="499390"/>
                </a:lnTo>
                <a:lnTo>
                  <a:pt x="882994" y="499714"/>
                </a:lnTo>
                <a:lnTo>
                  <a:pt x="883577" y="501267"/>
                </a:lnTo>
                <a:lnTo>
                  <a:pt x="884094" y="502044"/>
                </a:lnTo>
                <a:lnTo>
                  <a:pt x="884483" y="502044"/>
                </a:lnTo>
                <a:lnTo>
                  <a:pt x="886295" y="505280"/>
                </a:lnTo>
                <a:lnTo>
                  <a:pt x="887201" y="506057"/>
                </a:lnTo>
                <a:lnTo>
                  <a:pt x="887913" y="508387"/>
                </a:lnTo>
                <a:lnTo>
                  <a:pt x="889013" y="509034"/>
                </a:lnTo>
                <a:lnTo>
                  <a:pt x="888819" y="510263"/>
                </a:lnTo>
                <a:lnTo>
                  <a:pt x="889531" y="512270"/>
                </a:lnTo>
                <a:lnTo>
                  <a:pt x="889920" y="512399"/>
                </a:lnTo>
                <a:lnTo>
                  <a:pt x="889920" y="513306"/>
                </a:lnTo>
                <a:lnTo>
                  <a:pt x="891214" y="514859"/>
                </a:lnTo>
                <a:lnTo>
                  <a:pt x="894321" y="525991"/>
                </a:lnTo>
                <a:lnTo>
                  <a:pt x="895421" y="528774"/>
                </a:lnTo>
                <a:lnTo>
                  <a:pt x="895421" y="530910"/>
                </a:lnTo>
                <a:lnTo>
                  <a:pt x="895809" y="531363"/>
                </a:lnTo>
                <a:lnTo>
                  <a:pt x="895615" y="532916"/>
                </a:lnTo>
                <a:lnTo>
                  <a:pt x="896133" y="533563"/>
                </a:lnTo>
                <a:lnTo>
                  <a:pt x="895939" y="534470"/>
                </a:lnTo>
                <a:lnTo>
                  <a:pt x="896650" y="535699"/>
                </a:lnTo>
                <a:lnTo>
                  <a:pt x="896845" y="539388"/>
                </a:lnTo>
                <a:lnTo>
                  <a:pt x="896456" y="540747"/>
                </a:lnTo>
                <a:lnTo>
                  <a:pt x="894580" y="543983"/>
                </a:lnTo>
                <a:lnTo>
                  <a:pt x="892703" y="545537"/>
                </a:lnTo>
                <a:lnTo>
                  <a:pt x="892185" y="546766"/>
                </a:lnTo>
                <a:lnTo>
                  <a:pt x="891084" y="547543"/>
                </a:lnTo>
                <a:lnTo>
                  <a:pt x="889273" y="550197"/>
                </a:lnTo>
                <a:lnTo>
                  <a:pt x="886490" y="552850"/>
                </a:lnTo>
                <a:lnTo>
                  <a:pt x="884807" y="555310"/>
                </a:lnTo>
                <a:lnTo>
                  <a:pt x="884094" y="555957"/>
                </a:lnTo>
                <a:lnTo>
                  <a:pt x="883189" y="555957"/>
                </a:lnTo>
                <a:lnTo>
                  <a:pt x="882800" y="555051"/>
                </a:lnTo>
                <a:lnTo>
                  <a:pt x="883706" y="553950"/>
                </a:lnTo>
                <a:lnTo>
                  <a:pt x="883512" y="553498"/>
                </a:lnTo>
                <a:lnTo>
                  <a:pt x="884612" y="553627"/>
                </a:lnTo>
                <a:lnTo>
                  <a:pt x="884612" y="553174"/>
                </a:lnTo>
                <a:lnTo>
                  <a:pt x="885907" y="552721"/>
                </a:lnTo>
                <a:lnTo>
                  <a:pt x="885713" y="551815"/>
                </a:lnTo>
                <a:lnTo>
                  <a:pt x="886813" y="551944"/>
                </a:lnTo>
                <a:lnTo>
                  <a:pt x="887201" y="551621"/>
                </a:lnTo>
                <a:lnTo>
                  <a:pt x="887201" y="550844"/>
                </a:lnTo>
                <a:lnTo>
                  <a:pt x="887719" y="550714"/>
                </a:lnTo>
                <a:lnTo>
                  <a:pt x="888431" y="549161"/>
                </a:lnTo>
                <a:lnTo>
                  <a:pt x="889337" y="548579"/>
                </a:lnTo>
                <a:lnTo>
                  <a:pt x="889855" y="547155"/>
                </a:lnTo>
                <a:lnTo>
                  <a:pt x="890761" y="546508"/>
                </a:lnTo>
                <a:lnTo>
                  <a:pt x="890955" y="545860"/>
                </a:lnTo>
                <a:lnTo>
                  <a:pt x="891861" y="545860"/>
                </a:lnTo>
                <a:lnTo>
                  <a:pt x="893674" y="543854"/>
                </a:lnTo>
                <a:lnTo>
                  <a:pt x="895680" y="540294"/>
                </a:lnTo>
                <a:lnTo>
                  <a:pt x="895874" y="537511"/>
                </a:lnTo>
                <a:lnTo>
                  <a:pt x="895356" y="535505"/>
                </a:lnTo>
                <a:lnTo>
                  <a:pt x="894256" y="534275"/>
                </a:lnTo>
                <a:lnTo>
                  <a:pt x="894062" y="533369"/>
                </a:lnTo>
                <a:lnTo>
                  <a:pt x="892573" y="531945"/>
                </a:lnTo>
                <a:lnTo>
                  <a:pt x="891473" y="531492"/>
                </a:lnTo>
                <a:lnTo>
                  <a:pt x="891279" y="530716"/>
                </a:lnTo>
                <a:lnTo>
                  <a:pt x="889984" y="529616"/>
                </a:lnTo>
                <a:lnTo>
                  <a:pt x="889790" y="528709"/>
                </a:lnTo>
                <a:lnTo>
                  <a:pt x="889078" y="527933"/>
                </a:lnTo>
                <a:lnTo>
                  <a:pt x="887590" y="527803"/>
                </a:lnTo>
                <a:lnTo>
                  <a:pt x="886878" y="526573"/>
                </a:lnTo>
                <a:lnTo>
                  <a:pt x="886295" y="526444"/>
                </a:lnTo>
                <a:lnTo>
                  <a:pt x="882800" y="523208"/>
                </a:lnTo>
                <a:lnTo>
                  <a:pt x="878011" y="520554"/>
                </a:lnTo>
                <a:lnTo>
                  <a:pt x="877493" y="519778"/>
                </a:lnTo>
                <a:lnTo>
                  <a:pt x="875292" y="519001"/>
                </a:lnTo>
                <a:lnTo>
                  <a:pt x="874581" y="518224"/>
                </a:lnTo>
                <a:lnTo>
                  <a:pt x="871798" y="517124"/>
                </a:lnTo>
                <a:lnTo>
                  <a:pt x="870891" y="517124"/>
                </a:lnTo>
                <a:lnTo>
                  <a:pt x="869403" y="516218"/>
                </a:lnTo>
                <a:lnTo>
                  <a:pt x="866620" y="515894"/>
                </a:lnTo>
                <a:lnTo>
                  <a:pt x="861248" y="514341"/>
                </a:lnTo>
                <a:lnTo>
                  <a:pt x="857947" y="514017"/>
                </a:lnTo>
                <a:lnTo>
                  <a:pt x="852446" y="516153"/>
                </a:lnTo>
                <a:lnTo>
                  <a:pt x="848562" y="516477"/>
                </a:lnTo>
                <a:lnTo>
                  <a:pt x="847851" y="516930"/>
                </a:lnTo>
                <a:lnTo>
                  <a:pt x="844356" y="517707"/>
                </a:lnTo>
                <a:lnTo>
                  <a:pt x="842349" y="518807"/>
                </a:lnTo>
                <a:lnTo>
                  <a:pt x="838466" y="520036"/>
                </a:lnTo>
                <a:lnTo>
                  <a:pt x="837366" y="520813"/>
                </a:lnTo>
                <a:lnTo>
                  <a:pt x="831282" y="522819"/>
                </a:lnTo>
                <a:lnTo>
                  <a:pt x="829599" y="524179"/>
                </a:lnTo>
                <a:lnTo>
                  <a:pt x="827399" y="524179"/>
                </a:lnTo>
                <a:lnTo>
                  <a:pt x="819503" y="522949"/>
                </a:lnTo>
                <a:lnTo>
                  <a:pt x="814519" y="521590"/>
                </a:lnTo>
                <a:lnTo>
                  <a:pt x="813030" y="520684"/>
                </a:lnTo>
                <a:lnTo>
                  <a:pt x="811736" y="520360"/>
                </a:lnTo>
                <a:lnTo>
                  <a:pt x="802869" y="512011"/>
                </a:lnTo>
                <a:lnTo>
                  <a:pt x="802869" y="511558"/>
                </a:lnTo>
                <a:lnTo>
                  <a:pt x="802157" y="511234"/>
                </a:lnTo>
                <a:lnTo>
                  <a:pt x="801963" y="510458"/>
                </a:lnTo>
                <a:lnTo>
                  <a:pt x="801381" y="510328"/>
                </a:lnTo>
                <a:lnTo>
                  <a:pt x="795685" y="503533"/>
                </a:lnTo>
                <a:lnTo>
                  <a:pt x="791996" y="500750"/>
                </a:lnTo>
                <a:lnTo>
                  <a:pt x="791478" y="499843"/>
                </a:lnTo>
                <a:lnTo>
                  <a:pt x="791672" y="498420"/>
                </a:lnTo>
                <a:lnTo>
                  <a:pt x="791155" y="497643"/>
                </a:lnTo>
                <a:lnTo>
                  <a:pt x="790572" y="497514"/>
                </a:lnTo>
                <a:lnTo>
                  <a:pt x="790378" y="496089"/>
                </a:lnTo>
                <a:lnTo>
                  <a:pt x="789666" y="495766"/>
                </a:lnTo>
                <a:lnTo>
                  <a:pt x="789278" y="494666"/>
                </a:lnTo>
                <a:lnTo>
                  <a:pt x="788178" y="494342"/>
                </a:lnTo>
                <a:lnTo>
                  <a:pt x="786171" y="492012"/>
                </a:lnTo>
                <a:lnTo>
                  <a:pt x="780670" y="487482"/>
                </a:lnTo>
                <a:lnTo>
                  <a:pt x="780476" y="486058"/>
                </a:lnTo>
                <a:lnTo>
                  <a:pt x="777498" y="482951"/>
                </a:lnTo>
                <a:lnTo>
                  <a:pt x="775816" y="482045"/>
                </a:lnTo>
                <a:lnTo>
                  <a:pt x="775427" y="481398"/>
                </a:lnTo>
                <a:lnTo>
                  <a:pt x="774133" y="481074"/>
                </a:lnTo>
                <a:lnTo>
                  <a:pt x="772838" y="480168"/>
                </a:lnTo>
                <a:lnTo>
                  <a:pt x="772126" y="480168"/>
                </a:lnTo>
                <a:lnTo>
                  <a:pt x="772126" y="479392"/>
                </a:lnTo>
                <a:lnTo>
                  <a:pt x="771026" y="477514"/>
                </a:lnTo>
                <a:lnTo>
                  <a:pt x="770120" y="474538"/>
                </a:lnTo>
                <a:lnTo>
                  <a:pt x="769214" y="473308"/>
                </a:lnTo>
                <a:lnTo>
                  <a:pt x="769214" y="470072"/>
                </a:lnTo>
                <a:lnTo>
                  <a:pt x="767014" y="467612"/>
                </a:lnTo>
                <a:lnTo>
                  <a:pt x="766431" y="466512"/>
                </a:lnTo>
                <a:lnTo>
                  <a:pt x="766431" y="464829"/>
                </a:lnTo>
                <a:lnTo>
                  <a:pt x="765719" y="464506"/>
                </a:lnTo>
                <a:lnTo>
                  <a:pt x="765137" y="466188"/>
                </a:lnTo>
                <a:lnTo>
                  <a:pt x="764619" y="466188"/>
                </a:lnTo>
                <a:lnTo>
                  <a:pt x="764425" y="465541"/>
                </a:lnTo>
                <a:lnTo>
                  <a:pt x="763713" y="465088"/>
                </a:lnTo>
                <a:lnTo>
                  <a:pt x="762224" y="464441"/>
                </a:lnTo>
                <a:lnTo>
                  <a:pt x="761124" y="464570"/>
                </a:lnTo>
                <a:lnTo>
                  <a:pt x="760930" y="464117"/>
                </a:lnTo>
                <a:lnTo>
                  <a:pt x="758535" y="463340"/>
                </a:lnTo>
                <a:lnTo>
                  <a:pt x="757047" y="462111"/>
                </a:lnTo>
                <a:lnTo>
                  <a:pt x="754263" y="461334"/>
                </a:lnTo>
                <a:lnTo>
                  <a:pt x="748179" y="460881"/>
                </a:lnTo>
                <a:lnTo>
                  <a:pt x="746885" y="461528"/>
                </a:lnTo>
                <a:lnTo>
                  <a:pt x="745591" y="461205"/>
                </a:lnTo>
                <a:lnTo>
                  <a:pt x="740607" y="462305"/>
                </a:lnTo>
                <a:lnTo>
                  <a:pt x="738213" y="463405"/>
                </a:lnTo>
                <a:lnTo>
                  <a:pt x="737306" y="463405"/>
                </a:lnTo>
                <a:lnTo>
                  <a:pt x="736594" y="464053"/>
                </a:lnTo>
                <a:lnTo>
                  <a:pt x="735300" y="464376"/>
                </a:lnTo>
                <a:lnTo>
                  <a:pt x="735106" y="465023"/>
                </a:lnTo>
                <a:lnTo>
                  <a:pt x="734523" y="464894"/>
                </a:lnTo>
                <a:lnTo>
                  <a:pt x="731935" y="466124"/>
                </a:lnTo>
                <a:lnTo>
                  <a:pt x="731546" y="466771"/>
                </a:lnTo>
                <a:lnTo>
                  <a:pt x="730446" y="466771"/>
                </a:lnTo>
                <a:lnTo>
                  <a:pt x="730446" y="467094"/>
                </a:lnTo>
                <a:lnTo>
                  <a:pt x="728957" y="467418"/>
                </a:lnTo>
                <a:lnTo>
                  <a:pt x="728569" y="467871"/>
                </a:lnTo>
                <a:lnTo>
                  <a:pt x="724168" y="469748"/>
                </a:lnTo>
                <a:lnTo>
                  <a:pt x="722679" y="469877"/>
                </a:lnTo>
                <a:lnTo>
                  <a:pt x="721967" y="470525"/>
                </a:lnTo>
                <a:lnTo>
                  <a:pt x="719184" y="471172"/>
                </a:lnTo>
                <a:lnTo>
                  <a:pt x="718084" y="471819"/>
                </a:lnTo>
                <a:lnTo>
                  <a:pt x="713101" y="472466"/>
                </a:lnTo>
                <a:lnTo>
                  <a:pt x="709994" y="473696"/>
                </a:lnTo>
                <a:lnTo>
                  <a:pt x="708506" y="473825"/>
                </a:lnTo>
                <a:lnTo>
                  <a:pt x="708117" y="474278"/>
                </a:lnTo>
                <a:lnTo>
                  <a:pt x="706305" y="474602"/>
                </a:lnTo>
                <a:lnTo>
                  <a:pt x="703716" y="476026"/>
                </a:lnTo>
                <a:lnTo>
                  <a:pt x="700027" y="476803"/>
                </a:lnTo>
                <a:lnTo>
                  <a:pt x="699444" y="477256"/>
                </a:lnTo>
                <a:lnTo>
                  <a:pt x="697762" y="477126"/>
                </a:lnTo>
                <a:lnTo>
                  <a:pt x="694979" y="475573"/>
                </a:lnTo>
                <a:lnTo>
                  <a:pt x="688507" y="475249"/>
                </a:lnTo>
                <a:lnTo>
                  <a:pt x="688312" y="475573"/>
                </a:lnTo>
                <a:lnTo>
                  <a:pt x="685335" y="475702"/>
                </a:lnTo>
                <a:lnTo>
                  <a:pt x="685141" y="476026"/>
                </a:lnTo>
                <a:lnTo>
                  <a:pt x="682358" y="476479"/>
                </a:lnTo>
                <a:lnTo>
                  <a:pt x="681646" y="476932"/>
                </a:lnTo>
                <a:lnTo>
                  <a:pt x="679251" y="477256"/>
                </a:lnTo>
                <a:lnTo>
                  <a:pt x="672779" y="479262"/>
                </a:lnTo>
                <a:lnTo>
                  <a:pt x="668896" y="479586"/>
                </a:lnTo>
                <a:lnTo>
                  <a:pt x="667796" y="480039"/>
                </a:lnTo>
                <a:lnTo>
                  <a:pt x="664495" y="480039"/>
                </a:lnTo>
                <a:lnTo>
                  <a:pt x="662488" y="479132"/>
                </a:lnTo>
                <a:lnTo>
                  <a:pt x="662100" y="478356"/>
                </a:lnTo>
                <a:lnTo>
                  <a:pt x="658799" y="476479"/>
                </a:lnTo>
                <a:lnTo>
                  <a:pt x="657699" y="474796"/>
                </a:lnTo>
                <a:lnTo>
                  <a:pt x="656016" y="473696"/>
                </a:lnTo>
                <a:lnTo>
                  <a:pt x="653816" y="471237"/>
                </a:lnTo>
                <a:lnTo>
                  <a:pt x="653104" y="471107"/>
                </a:lnTo>
                <a:lnTo>
                  <a:pt x="652198" y="470007"/>
                </a:lnTo>
                <a:lnTo>
                  <a:pt x="649803" y="468907"/>
                </a:lnTo>
                <a:lnTo>
                  <a:pt x="646826" y="468454"/>
                </a:lnTo>
                <a:lnTo>
                  <a:pt x="646632" y="468001"/>
                </a:lnTo>
                <a:lnTo>
                  <a:pt x="644043" y="467871"/>
                </a:lnTo>
                <a:lnTo>
                  <a:pt x="639771" y="468195"/>
                </a:lnTo>
                <a:lnTo>
                  <a:pt x="636794" y="469101"/>
                </a:lnTo>
                <a:lnTo>
                  <a:pt x="635111" y="469101"/>
                </a:lnTo>
                <a:lnTo>
                  <a:pt x="633623" y="469877"/>
                </a:lnTo>
                <a:lnTo>
                  <a:pt x="630516" y="470654"/>
                </a:lnTo>
                <a:lnTo>
                  <a:pt x="629610" y="471431"/>
                </a:lnTo>
                <a:lnTo>
                  <a:pt x="625338" y="472337"/>
                </a:lnTo>
                <a:lnTo>
                  <a:pt x="624820" y="472984"/>
                </a:lnTo>
                <a:lnTo>
                  <a:pt x="623526" y="473437"/>
                </a:lnTo>
                <a:lnTo>
                  <a:pt x="623332" y="474214"/>
                </a:lnTo>
                <a:lnTo>
                  <a:pt x="622232" y="475120"/>
                </a:lnTo>
                <a:lnTo>
                  <a:pt x="621649" y="477320"/>
                </a:lnTo>
                <a:lnTo>
                  <a:pt x="620937" y="478097"/>
                </a:lnTo>
                <a:lnTo>
                  <a:pt x="620743" y="479780"/>
                </a:lnTo>
                <a:lnTo>
                  <a:pt x="619837" y="480686"/>
                </a:lnTo>
                <a:lnTo>
                  <a:pt x="619643" y="481463"/>
                </a:lnTo>
                <a:lnTo>
                  <a:pt x="617248" y="482886"/>
                </a:lnTo>
                <a:lnTo>
                  <a:pt x="615048" y="487999"/>
                </a:lnTo>
                <a:lnTo>
                  <a:pt x="615048" y="491753"/>
                </a:lnTo>
                <a:lnTo>
                  <a:pt x="616342" y="495184"/>
                </a:lnTo>
                <a:lnTo>
                  <a:pt x="618543" y="497514"/>
                </a:lnTo>
                <a:lnTo>
                  <a:pt x="620226" y="497060"/>
                </a:lnTo>
                <a:lnTo>
                  <a:pt x="618543" y="491948"/>
                </a:lnTo>
                <a:lnTo>
                  <a:pt x="617248" y="490718"/>
                </a:lnTo>
                <a:lnTo>
                  <a:pt x="616860" y="489294"/>
                </a:lnTo>
                <a:lnTo>
                  <a:pt x="617054" y="488388"/>
                </a:lnTo>
                <a:lnTo>
                  <a:pt x="616666" y="487611"/>
                </a:lnTo>
                <a:lnTo>
                  <a:pt x="618543" y="485929"/>
                </a:lnTo>
                <a:lnTo>
                  <a:pt x="622232" y="485022"/>
                </a:lnTo>
                <a:lnTo>
                  <a:pt x="625209" y="483469"/>
                </a:lnTo>
                <a:lnTo>
                  <a:pt x="627798" y="483145"/>
                </a:lnTo>
                <a:lnTo>
                  <a:pt x="630192" y="481463"/>
                </a:lnTo>
                <a:lnTo>
                  <a:pt x="633687" y="480557"/>
                </a:lnTo>
                <a:lnTo>
                  <a:pt x="635370" y="479003"/>
                </a:lnTo>
                <a:lnTo>
                  <a:pt x="641842" y="476997"/>
                </a:lnTo>
                <a:lnTo>
                  <a:pt x="644431" y="476997"/>
                </a:lnTo>
                <a:lnTo>
                  <a:pt x="645726" y="477644"/>
                </a:lnTo>
                <a:lnTo>
                  <a:pt x="650127" y="483987"/>
                </a:lnTo>
                <a:lnTo>
                  <a:pt x="652133" y="485411"/>
                </a:lnTo>
                <a:lnTo>
                  <a:pt x="652715" y="485411"/>
                </a:lnTo>
                <a:lnTo>
                  <a:pt x="653622" y="486640"/>
                </a:lnTo>
                <a:lnTo>
                  <a:pt x="654528" y="486640"/>
                </a:lnTo>
                <a:lnTo>
                  <a:pt x="655628" y="487547"/>
                </a:lnTo>
                <a:lnTo>
                  <a:pt x="658217" y="490977"/>
                </a:lnTo>
                <a:lnTo>
                  <a:pt x="660417" y="492659"/>
                </a:lnTo>
                <a:lnTo>
                  <a:pt x="661906" y="494536"/>
                </a:lnTo>
                <a:lnTo>
                  <a:pt x="664689" y="496413"/>
                </a:lnTo>
                <a:lnTo>
                  <a:pt x="668378" y="497190"/>
                </a:lnTo>
                <a:lnTo>
                  <a:pt x="677374" y="496737"/>
                </a:lnTo>
                <a:lnTo>
                  <a:pt x="680158" y="495960"/>
                </a:lnTo>
                <a:lnTo>
                  <a:pt x="682552" y="493954"/>
                </a:lnTo>
                <a:lnTo>
                  <a:pt x="683264" y="492530"/>
                </a:lnTo>
                <a:lnTo>
                  <a:pt x="684559" y="491300"/>
                </a:lnTo>
                <a:lnTo>
                  <a:pt x="686047" y="490394"/>
                </a:lnTo>
                <a:lnTo>
                  <a:pt x="686759" y="489165"/>
                </a:lnTo>
                <a:lnTo>
                  <a:pt x="687665" y="488841"/>
                </a:lnTo>
                <a:lnTo>
                  <a:pt x="688765" y="487287"/>
                </a:lnTo>
                <a:lnTo>
                  <a:pt x="690578" y="486511"/>
                </a:lnTo>
                <a:lnTo>
                  <a:pt x="690966" y="485864"/>
                </a:lnTo>
                <a:lnTo>
                  <a:pt x="693166" y="486317"/>
                </a:lnTo>
                <a:lnTo>
                  <a:pt x="698668" y="486317"/>
                </a:lnTo>
                <a:lnTo>
                  <a:pt x="698862" y="486640"/>
                </a:lnTo>
                <a:lnTo>
                  <a:pt x="711224" y="486187"/>
                </a:lnTo>
                <a:lnTo>
                  <a:pt x="713424" y="485540"/>
                </a:lnTo>
                <a:lnTo>
                  <a:pt x="714136" y="485669"/>
                </a:lnTo>
                <a:lnTo>
                  <a:pt x="718537" y="483987"/>
                </a:lnTo>
                <a:lnTo>
                  <a:pt x="720932" y="483857"/>
                </a:lnTo>
                <a:lnTo>
                  <a:pt x="721514" y="483404"/>
                </a:lnTo>
                <a:lnTo>
                  <a:pt x="722420" y="483533"/>
                </a:lnTo>
                <a:lnTo>
                  <a:pt x="725915" y="482433"/>
                </a:lnTo>
                <a:lnTo>
                  <a:pt x="725915" y="480492"/>
                </a:lnTo>
                <a:lnTo>
                  <a:pt x="725010" y="480039"/>
                </a:lnTo>
                <a:lnTo>
                  <a:pt x="725527" y="479392"/>
                </a:lnTo>
                <a:lnTo>
                  <a:pt x="726433" y="479392"/>
                </a:lnTo>
                <a:lnTo>
                  <a:pt x="726433" y="481268"/>
                </a:lnTo>
                <a:lnTo>
                  <a:pt x="727339" y="481398"/>
                </a:lnTo>
                <a:lnTo>
                  <a:pt x="728634" y="480492"/>
                </a:lnTo>
                <a:lnTo>
                  <a:pt x="730834" y="480621"/>
                </a:lnTo>
                <a:lnTo>
                  <a:pt x="735818" y="478615"/>
                </a:lnTo>
                <a:lnTo>
                  <a:pt x="740802" y="477709"/>
                </a:lnTo>
                <a:lnTo>
                  <a:pt x="744102" y="477709"/>
                </a:lnTo>
                <a:lnTo>
                  <a:pt x="746885" y="476609"/>
                </a:lnTo>
                <a:lnTo>
                  <a:pt x="749280" y="476738"/>
                </a:lnTo>
                <a:lnTo>
                  <a:pt x="751869" y="477514"/>
                </a:lnTo>
                <a:lnTo>
                  <a:pt x="752775" y="477968"/>
                </a:lnTo>
                <a:lnTo>
                  <a:pt x="752969" y="478744"/>
                </a:lnTo>
                <a:lnTo>
                  <a:pt x="754652" y="479974"/>
                </a:lnTo>
                <a:lnTo>
                  <a:pt x="755946" y="482304"/>
                </a:lnTo>
                <a:lnTo>
                  <a:pt x="756852" y="483081"/>
                </a:lnTo>
                <a:lnTo>
                  <a:pt x="758859" y="487870"/>
                </a:lnTo>
                <a:lnTo>
                  <a:pt x="759571" y="488776"/>
                </a:lnTo>
                <a:lnTo>
                  <a:pt x="760283" y="491106"/>
                </a:lnTo>
                <a:lnTo>
                  <a:pt x="761383" y="492659"/>
                </a:lnTo>
                <a:lnTo>
                  <a:pt x="761901" y="494342"/>
                </a:lnTo>
                <a:lnTo>
                  <a:pt x="762613" y="495119"/>
                </a:lnTo>
                <a:lnTo>
                  <a:pt x="763324" y="497319"/>
                </a:lnTo>
                <a:lnTo>
                  <a:pt x="764036" y="497772"/>
                </a:lnTo>
                <a:lnTo>
                  <a:pt x="765719" y="500555"/>
                </a:lnTo>
                <a:lnTo>
                  <a:pt x="767402" y="502109"/>
                </a:lnTo>
                <a:lnTo>
                  <a:pt x="767402" y="502756"/>
                </a:lnTo>
                <a:lnTo>
                  <a:pt x="769797" y="504309"/>
                </a:lnTo>
                <a:lnTo>
                  <a:pt x="770185" y="505733"/>
                </a:lnTo>
                <a:lnTo>
                  <a:pt x="771479" y="507416"/>
                </a:lnTo>
                <a:lnTo>
                  <a:pt x="772580" y="510393"/>
                </a:lnTo>
                <a:lnTo>
                  <a:pt x="774586" y="512594"/>
                </a:lnTo>
                <a:lnTo>
                  <a:pt x="774392" y="512917"/>
                </a:lnTo>
                <a:lnTo>
                  <a:pt x="775104" y="514147"/>
                </a:lnTo>
                <a:lnTo>
                  <a:pt x="776010" y="514471"/>
                </a:lnTo>
                <a:lnTo>
                  <a:pt x="776916" y="513564"/>
                </a:lnTo>
                <a:lnTo>
                  <a:pt x="776916" y="512917"/>
                </a:lnTo>
                <a:lnTo>
                  <a:pt x="777822" y="512917"/>
                </a:lnTo>
                <a:lnTo>
                  <a:pt x="778210" y="513823"/>
                </a:lnTo>
                <a:lnTo>
                  <a:pt x="777304" y="513694"/>
                </a:lnTo>
                <a:lnTo>
                  <a:pt x="776010" y="515053"/>
                </a:lnTo>
                <a:lnTo>
                  <a:pt x="776722" y="515830"/>
                </a:lnTo>
                <a:lnTo>
                  <a:pt x="777628" y="515700"/>
                </a:lnTo>
                <a:lnTo>
                  <a:pt x="778340" y="515053"/>
                </a:lnTo>
                <a:lnTo>
                  <a:pt x="778340" y="514600"/>
                </a:lnTo>
                <a:lnTo>
                  <a:pt x="779246" y="514600"/>
                </a:lnTo>
                <a:lnTo>
                  <a:pt x="779246" y="515053"/>
                </a:lnTo>
                <a:lnTo>
                  <a:pt x="777045" y="516606"/>
                </a:lnTo>
                <a:lnTo>
                  <a:pt x="777952" y="516930"/>
                </a:lnTo>
                <a:lnTo>
                  <a:pt x="778146" y="517707"/>
                </a:lnTo>
                <a:lnTo>
                  <a:pt x="778663" y="517707"/>
                </a:lnTo>
                <a:lnTo>
                  <a:pt x="780152" y="516606"/>
                </a:lnTo>
                <a:lnTo>
                  <a:pt x="781058" y="517965"/>
                </a:lnTo>
                <a:lnTo>
                  <a:pt x="782935" y="519519"/>
                </a:lnTo>
                <a:lnTo>
                  <a:pt x="782935" y="520166"/>
                </a:lnTo>
                <a:lnTo>
                  <a:pt x="782223" y="520296"/>
                </a:lnTo>
                <a:lnTo>
                  <a:pt x="780929" y="518872"/>
                </a:lnTo>
                <a:lnTo>
                  <a:pt x="780346" y="518742"/>
                </a:lnTo>
                <a:lnTo>
                  <a:pt x="779958" y="519843"/>
                </a:lnTo>
                <a:lnTo>
                  <a:pt x="781252" y="520943"/>
                </a:lnTo>
                <a:lnTo>
                  <a:pt x="783841" y="522043"/>
                </a:lnTo>
                <a:lnTo>
                  <a:pt x="782935" y="521266"/>
                </a:lnTo>
                <a:lnTo>
                  <a:pt x="782935" y="520813"/>
                </a:lnTo>
                <a:lnTo>
                  <a:pt x="783453" y="520813"/>
                </a:lnTo>
                <a:lnTo>
                  <a:pt x="784553" y="521719"/>
                </a:lnTo>
                <a:lnTo>
                  <a:pt x="784747" y="522949"/>
                </a:lnTo>
                <a:lnTo>
                  <a:pt x="785459" y="522949"/>
                </a:lnTo>
                <a:lnTo>
                  <a:pt x="785459" y="523726"/>
                </a:lnTo>
                <a:lnTo>
                  <a:pt x="785977" y="523596"/>
                </a:lnTo>
                <a:lnTo>
                  <a:pt x="786171" y="522949"/>
                </a:lnTo>
                <a:lnTo>
                  <a:pt x="787660" y="523596"/>
                </a:lnTo>
                <a:lnTo>
                  <a:pt x="787465" y="524049"/>
                </a:lnTo>
                <a:lnTo>
                  <a:pt x="786365" y="523596"/>
                </a:lnTo>
                <a:lnTo>
                  <a:pt x="785977" y="524373"/>
                </a:lnTo>
                <a:lnTo>
                  <a:pt x="787465" y="525150"/>
                </a:lnTo>
                <a:lnTo>
                  <a:pt x="789148" y="526703"/>
                </a:lnTo>
                <a:lnTo>
                  <a:pt x="790831" y="525150"/>
                </a:lnTo>
                <a:lnTo>
                  <a:pt x="791349" y="525150"/>
                </a:lnTo>
                <a:lnTo>
                  <a:pt x="790961" y="524244"/>
                </a:lnTo>
                <a:lnTo>
                  <a:pt x="791866" y="524244"/>
                </a:lnTo>
                <a:lnTo>
                  <a:pt x="791672" y="523661"/>
                </a:lnTo>
                <a:lnTo>
                  <a:pt x="789666" y="522755"/>
                </a:lnTo>
                <a:lnTo>
                  <a:pt x="789860" y="522431"/>
                </a:lnTo>
                <a:lnTo>
                  <a:pt x="791155" y="522431"/>
                </a:lnTo>
                <a:lnTo>
                  <a:pt x="791866" y="523079"/>
                </a:lnTo>
                <a:lnTo>
                  <a:pt x="792579" y="523079"/>
                </a:lnTo>
                <a:lnTo>
                  <a:pt x="793291" y="523984"/>
                </a:lnTo>
                <a:lnTo>
                  <a:pt x="794779" y="524437"/>
                </a:lnTo>
                <a:lnTo>
                  <a:pt x="794779" y="524761"/>
                </a:lnTo>
                <a:lnTo>
                  <a:pt x="794067" y="524761"/>
                </a:lnTo>
                <a:lnTo>
                  <a:pt x="792384" y="524114"/>
                </a:lnTo>
                <a:lnTo>
                  <a:pt x="792190" y="525020"/>
                </a:lnTo>
                <a:lnTo>
                  <a:pt x="789601" y="527156"/>
                </a:lnTo>
                <a:lnTo>
                  <a:pt x="791802" y="528062"/>
                </a:lnTo>
                <a:lnTo>
                  <a:pt x="791996" y="528709"/>
                </a:lnTo>
                <a:lnTo>
                  <a:pt x="793484" y="529486"/>
                </a:lnTo>
                <a:lnTo>
                  <a:pt x="793484" y="529939"/>
                </a:lnTo>
                <a:lnTo>
                  <a:pt x="795167" y="530716"/>
                </a:lnTo>
                <a:lnTo>
                  <a:pt x="795685" y="531492"/>
                </a:lnTo>
                <a:lnTo>
                  <a:pt x="796980" y="532269"/>
                </a:lnTo>
                <a:lnTo>
                  <a:pt x="798986" y="535375"/>
                </a:lnTo>
                <a:lnTo>
                  <a:pt x="800475" y="535958"/>
                </a:lnTo>
                <a:lnTo>
                  <a:pt x="802352" y="537641"/>
                </a:lnTo>
                <a:lnTo>
                  <a:pt x="802740" y="538547"/>
                </a:lnTo>
                <a:lnTo>
                  <a:pt x="806040" y="541977"/>
                </a:lnTo>
                <a:lnTo>
                  <a:pt x="806558" y="543207"/>
                </a:lnTo>
                <a:lnTo>
                  <a:pt x="808565" y="544437"/>
                </a:lnTo>
                <a:lnTo>
                  <a:pt x="810377" y="546443"/>
                </a:lnTo>
                <a:lnTo>
                  <a:pt x="814260" y="549226"/>
                </a:lnTo>
                <a:lnTo>
                  <a:pt x="814455" y="549873"/>
                </a:lnTo>
                <a:lnTo>
                  <a:pt x="815360" y="550650"/>
                </a:lnTo>
                <a:lnTo>
                  <a:pt x="816849" y="550326"/>
                </a:lnTo>
                <a:lnTo>
                  <a:pt x="819632" y="551427"/>
                </a:lnTo>
                <a:lnTo>
                  <a:pt x="820021" y="553109"/>
                </a:lnTo>
                <a:lnTo>
                  <a:pt x="820732" y="553433"/>
                </a:lnTo>
                <a:lnTo>
                  <a:pt x="821250" y="552009"/>
                </a:lnTo>
                <a:lnTo>
                  <a:pt x="821962" y="551232"/>
                </a:lnTo>
                <a:lnTo>
                  <a:pt x="822480" y="549226"/>
                </a:lnTo>
                <a:lnTo>
                  <a:pt x="823580" y="549549"/>
                </a:lnTo>
                <a:lnTo>
                  <a:pt x="823774" y="550909"/>
                </a:lnTo>
                <a:lnTo>
                  <a:pt x="825263" y="552138"/>
                </a:lnTo>
                <a:lnTo>
                  <a:pt x="826557" y="552786"/>
                </a:lnTo>
                <a:lnTo>
                  <a:pt x="827658" y="552786"/>
                </a:lnTo>
                <a:lnTo>
                  <a:pt x="826169" y="550909"/>
                </a:lnTo>
                <a:lnTo>
                  <a:pt x="825069" y="550456"/>
                </a:lnTo>
                <a:lnTo>
                  <a:pt x="824680" y="549809"/>
                </a:lnTo>
                <a:lnTo>
                  <a:pt x="826881" y="550132"/>
                </a:lnTo>
                <a:lnTo>
                  <a:pt x="827787" y="551685"/>
                </a:lnTo>
                <a:lnTo>
                  <a:pt x="828305" y="551815"/>
                </a:lnTo>
                <a:lnTo>
                  <a:pt x="827916" y="552138"/>
                </a:lnTo>
                <a:lnTo>
                  <a:pt x="828111" y="552915"/>
                </a:lnTo>
                <a:lnTo>
                  <a:pt x="828823" y="552915"/>
                </a:lnTo>
                <a:lnTo>
                  <a:pt x="829534" y="553562"/>
                </a:lnTo>
                <a:lnTo>
                  <a:pt x="829340" y="554015"/>
                </a:lnTo>
                <a:lnTo>
                  <a:pt x="830052" y="554663"/>
                </a:lnTo>
                <a:lnTo>
                  <a:pt x="829858" y="555568"/>
                </a:lnTo>
                <a:lnTo>
                  <a:pt x="831865" y="556345"/>
                </a:lnTo>
                <a:lnTo>
                  <a:pt x="832576" y="557251"/>
                </a:lnTo>
                <a:lnTo>
                  <a:pt x="835877" y="559128"/>
                </a:lnTo>
                <a:lnTo>
                  <a:pt x="837171" y="561458"/>
                </a:lnTo>
                <a:lnTo>
                  <a:pt x="838272" y="561782"/>
                </a:lnTo>
                <a:lnTo>
                  <a:pt x="837689" y="562882"/>
                </a:lnTo>
                <a:lnTo>
                  <a:pt x="839566" y="565018"/>
                </a:lnTo>
                <a:lnTo>
                  <a:pt x="840084" y="566442"/>
                </a:lnTo>
                <a:lnTo>
                  <a:pt x="840990" y="566895"/>
                </a:lnTo>
                <a:lnTo>
                  <a:pt x="840990" y="567348"/>
                </a:lnTo>
                <a:lnTo>
                  <a:pt x="841896" y="567995"/>
                </a:lnTo>
                <a:lnTo>
                  <a:pt x="841896" y="568578"/>
                </a:lnTo>
                <a:lnTo>
                  <a:pt x="842285" y="568578"/>
                </a:lnTo>
                <a:lnTo>
                  <a:pt x="842997" y="569678"/>
                </a:lnTo>
                <a:lnTo>
                  <a:pt x="844485" y="569807"/>
                </a:lnTo>
                <a:lnTo>
                  <a:pt x="845780" y="571037"/>
                </a:lnTo>
                <a:lnTo>
                  <a:pt x="845974" y="572720"/>
                </a:lnTo>
                <a:lnTo>
                  <a:pt x="846686" y="572849"/>
                </a:lnTo>
                <a:lnTo>
                  <a:pt x="847592" y="574856"/>
                </a:lnTo>
                <a:lnTo>
                  <a:pt x="849598" y="576862"/>
                </a:lnTo>
                <a:lnTo>
                  <a:pt x="851281" y="579969"/>
                </a:lnTo>
                <a:lnTo>
                  <a:pt x="851993" y="580292"/>
                </a:lnTo>
                <a:lnTo>
                  <a:pt x="851993" y="581845"/>
                </a:lnTo>
                <a:lnTo>
                  <a:pt x="850893" y="582622"/>
                </a:lnTo>
                <a:lnTo>
                  <a:pt x="850893" y="582946"/>
                </a:lnTo>
                <a:lnTo>
                  <a:pt x="851605" y="582946"/>
                </a:lnTo>
                <a:lnTo>
                  <a:pt x="851993" y="583463"/>
                </a:lnTo>
                <a:lnTo>
                  <a:pt x="851993" y="583463"/>
                </a:lnTo>
                <a:lnTo>
                  <a:pt x="846362" y="586764"/>
                </a:lnTo>
                <a:lnTo>
                  <a:pt x="838466" y="588771"/>
                </a:lnTo>
                <a:lnTo>
                  <a:pt x="831735" y="587217"/>
                </a:lnTo>
                <a:lnTo>
                  <a:pt x="827140" y="590324"/>
                </a:lnTo>
                <a:lnTo>
                  <a:pt x="815749" y="617183"/>
                </a:lnTo>
                <a:lnTo>
                  <a:pt x="816396" y="621196"/>
                </a:lnTo>
                <a:lnTo>
                  <a:pt x="822286" y="627992"/>
                </a:lnTo>
                <a:lnTo>
                  <a:pt x="812707" y="636341"/>
                </a:lnTo>
                <a:lnTo>
                  <a:pt x="808759" y="636665"/>
                </a:lnTo>
                <a:lnTo>
                  <a:pt x="800992" y="628833"/>
                </a:lnTo>
                <a:lnTo>
                  <a:pt x="799245" y="623462"/>
                </a:lnTo>
                <a:lnTo>
                  <a:pt x="793808" y="620549"/>
                </a:lnTo>
                <a:lnTo>
                  <a:pt x="791672" y="615889"/>
                </a:lnTo>
                <a:lnTo>
                  <a:pt x="783194" y="608640"/>
                </a:lnTo>
                <a:lnTo>
                  <a:pt x="785330" y="595372"/>
                </a:lnTo>
                <a:lnTo>
                  <a:pt x="780799" y="576344"/>
                </a:lnTo>
                <a:lnTo>
                  <a:pt x="789925" y="564112"/>
                </a:lnTo>
                <a:lnTo>
                  <a:pt x="789731" y="560099"/>
                </a:lnTo>
                <a:lnTo>
                  <a:pt x="777175" y="559322"/>
                </a:lnTo>
                <a:lnTo>
                  <a:pt x="767596" y="546184"/>
                </a:lnTo>
                <a:lnTo>
                  <a:pt x="751286" y="535958"/>
                </a:lnTo>
                <a:lnTo>
                  <a:pt x="749474" y="539518"/>
                </a:lnTo>
                <a:lnTo>
                  <a:pt x="749927" y="549873"/>
                </a:lnTo>
                <a:lnTo>
                  <a:pt x="737759" y="563788"/>
                </a:lnTo>
                <a:lnTo>
                  <a:pt x="729475" y="565018"/>
                </a:lnTo>
                <a:lnTo>
                  <a:pt x="708182" y="559258"/>
                </a:lnTo>
                <a:lnTo>
                  <a:pt x="688183" y="574726"/>
                </a:lnTo>
                <a:lnTo>
                  <a:pt x="688377" y="576862"/>
                </a:lnTo>
                <a:lnTo>
                  <a:pt x="713554" y="578545"/>
                </a:lnTo>
                <a:lnTo>
                  <a:pt x="717631" y="582234"/>
                </a:lnTo>
                <a:lnTo>
                  <a:pt x="718019" y="586699"/>
                </a:lnTo>
                <a:lnTo>
                  <a:pt x="714072" y="590389"/>
                </a:lnTo>
                <a:lnTo>
                  <a:pt x="694267" y="593819"/>
                </a:lnTo>
                <a:lnTo>
                  <a:pt x="690125" y="603527"/>
                </a:lnTo>
                <a:lnTo>
                  <a:pt x="692260" y="608770"/>
                </a:lnTo>
                <a:lnTo>
                  <a:pt x="691613" y="611229"/>
                </a:lnTo>
                <a:lnTo>
                  <a:pt x="678086" y="617119"/>
                </a:lnTo>
                <a:lnTo>
                  <a:pt x="657829" y="623138"/>
                </a:lnTo>
                <a:lnTo>
                  <a:pt x="646438" y="622232"/>
                </a:lnTo>
                <a:lnTo>
                  <a:pt x="643007" y="620355"/>
                </a:lnTo>
                <a:lnTo>
                  <a:pt x="640419" y="615436"/>
                </a:lnTo>
                <a:lnTo>
                  <a:pt x="644366" y="602621"/>
                </a:lnTo>
                <a:lnTo>
                  <a:pt x="644366" y="595955"/>
                </a:lnTo>
                <a:lnTo>
                  <a:pt x="642231" y="593042"/>
                </a:lnTo>
                <a:lnTo>
                  <a:pt x="601133" y="588253"/>
                </a:lnTo>
                <a:lnTo>
                  <a:pt x="598673" y="603398"/>
                </a:lnTo>
                <a:lnTo>
                  <a:pt x="592525" y="610323"/>
                </a:lnTo>
                <a:lnTo>
                  <a:pt x="585988" y="622685"/>
                </a:lnTo>
                <a:lnTo>
                  <a:pt x="546313" y="619384"/>
                </a:lnTo>
                <a:lnTo>
                  <a:pt x="544631" y="617830"/>
                </a:lnTo>
                <a:lnTo>
                  <a:pt x="550909" y="614271"/>
                </a:lnTo>
                <a:lnTo>
                  <a:pt x="550974" y="611811"/>
                </a:lnTo>
                <a:lnTo>
                  <a:pt x="541524" y="602880"/>
                </a:lnTo>
                <a:lnTo>
                  <a:pt x="524826" y="616472"/>
                </a:lnTo>
                <a:lnTo>
                  <a:pt x="522237" y="632393"/>
                </a:lnTo>
                <a:lnTo>
                  <a:pt x="513176" y="644755"/>
                </a:lnTo>
                <a:lnTo>
                  <a:pt x="510393" y="646891"/>
                </a:lnTo>
                <a:lnTo>
                  <a:pt x="505021" y="643784"/>
                </a:lnTo>
                <a:lnTo>
                  <a:pt x="492659" y="644237"/>
                </a:lnTo>
                <a:lnTo>
                  <a:pt x="485669" y="649932"/>
                </a:lnTo>
                <a:lnTo>
                  <a:pt x="475508" y="663330"/>
                </a:lnTo>
                <a:lnTo>
                  <a:pt x="476867" y="675821"/>
                </a:lnTo>
                <a:lnTo>
                  <a:pt x="474473" y="681646"/>
                </a:lnTo>
                <a:lnTo>
                  <a:pt x="466641" y="685982"/>
                </a:lnTo>
                <a:lnTo>
                  <a:pt x="469877" y="692584"/>
                </a:lnTo>
                <a:lnTo>
                  <a:pt x="459587" y="703328"/>
                </a:lnTo>
                <a:lnTo>
                  <a:pt x="456286" y="710771"/>
                </a:lnTo>
                <a:lnTo>
                  <a:pt x="434216" y="711936"/>
                </a:lnTo>
                <a:lnTo>
                  <a:pt x="427938" y="707599"/>
                </a:lnTo>
                <a:lnTo>
                  <a:pt x="421142" y="707146"/>
                </a:lnTo>
                <a:lnTo>
                  <a:pt x="422696" y="699444"/>
                </a:lnTo>
                <a:lnTo>
                  <a:pt x="419589" y="697438"/>
                </a:lnTo>
                <a:lnTo>
                  <a:pt x="411369" y="699121"/>
                </a:lnTo>
                <a:lnTo>
                  <a:pt x="407745" y="705593"/>
                </a:lnTo>
                <a:lnTo>
                  <a:pt x="404315" y="707470"/>
                </a:lnTo>
                <a:lnTo>
                  <a:pt x="395448" y="706693"/>
                </a:lnTo>
                <a:lnTo>
                  <a:pt x="388264" y="703004"/>
                </a:lnTo>
                <a:lnTo>
                  <a:pt x="387617" y="694849"/>
                </a:lnTo>
                <a:lnTo>
                  <a:pt x="384057" y="692843"/>
                </a:lnTo>
                <a:lnTo>
                  <a:pt x="371372" y="693749"/>
                </a:lnTo>
                <a:lnTo>
                  <a:pt x="362440" y="703004"/>
                </a:lnTo>
                <a:lnTo>
                  <a:pt x="338364" y="712518"/>
                </a:lnTo>
                <a:lnTo>
                  <a:pt x="325355" y="704039"/>
                </a:lnTo>
                <a:lnTo>
                  <a:pt x="319724" y="705593"/>
                </a:lnTo>
                <a:lnTo>
                  <a:pt x="312281" y="703586"/>
                </a:lnTo>
                <a:lnTo>
                  <a:pt x="310728" y="702357"/>
                </a:lnTo>
                <a:lnTo>
                  <a:pt x="312281" y="698538"/>
                </a:lnTo>
                <a:lnTo>
                  <a:pt x="321342" y="692196"/>
                </a:lnTo>
                <a:lnTo>
                  <a:pt x="321601" y="690060"/>
                </a:lnTo>
                <a:lnTo>
                  <a:pt x="318106" y="685918"/>
                </a:lnTo>
                <a:lnTo>
                  <a:pt x="298948" y="678086"/>
                </a:lnTo>
                <a:lnTo>
                  <a:pt x="297848" y="674073"/>
                </a:lnTo>
                <a:lnTo>
                  <a:pt x="300437" y="668507"/>
                </a:lnTo>
                <a:lnTo>
                  <a:pt x="300243" y="664365"/>
                </a:lnTo>
                <a:lnTo>
                  <a:pt x="290470" y="658540"/>
                </a:lnTo>
                <a:lnTo>
                  <a:pt x="285616" y="658411"/>
                </a:lnTo>
                <a:lnTo>
                  <a:pt x="281927" y="649479"/>
                </a:lnTo>
                <a:lnTo>
                  <a:pt x="271118" y="645467"/>
                </a:lnTo>
                <a:lnTo>
                  <a:pt x="270212" y="639448"/>
                </a:lnTo>
                <a:lnTo>
                  <a:pt x="272154" y="628639"/>
                </a:lnTo>
                <a:lnTo>
                  <a:pt x="253514" y="613365"/>
                </a:lnTo>
                <a:lnTo>
                  <a:pt x="251572" y="608252"/>
                </a:lnTo>
                <a:lnTo>
                  <a:pt x="250731" y="597573"/>
                </a:lnTo>
                <a:lnTo>
                  <a:pt x="243935" y="586894"/>
                </a:lnTo>
                <a:lnTo>
                  <a:pt x="225813" y="577962"/>
                </a:lnTo>
                <a:lnTo>
                  <a:pt x="217076" y="577509"/>
                </a:lnTo>
                <a:lnTo>
                  <a:pt x="217076" y="577509"/>
                </a:lnTo>
                <a:lnTo>
                  <a:pt x="203614" y="558028"/>
                </a:lnTo>
                <a:lnTo>
                  <a:pt x="190605" y="543660"/>
                </a:lnTo>
                <a:lnTo>
                  <a:pt x="186916" y="532075"/>
                </a:lnTo>
                <a:lnTo>
                  <a:pt x="177337" y="529939"/>
                </a:lnTo>
                <a:lnTo>
                  <a:pt x="175007" y="518289"/>
                </a:lnTo>
                <a:lnTo>
                  <a:pt x="171318" y="514082"/>
                </a:lnTo>
                <a:lnTo>
                  <a:pt x="172547" y="504957"/>
                </a:lnTo>
                <a:lnTo>
                  <a:pt x="168470" y="499067"/>
                </a:lnTo>
                <a:lnTo>
                  <a:pt x="167564" y="493306"/>
                </a:lnTo>
                <a:lnTo>
                  <a:pt x="161415" y="493630"/>
                </a:lnTo>
                <a:lnTo>
                  <a:pt x="156043" y="498614"/>
                </a:lnTo>
                <a:lnTo>
                  <a:pt x="150219" y="500167"/>
                </a:lnTo>
                <a:lnTo>
                  <a:pt x="143746" y="493954"/>
                </a:lnTo>
                <a:lnTo>
                  <a:pt x="139216" y="494407"/>
                </a:lnTo>
                <a:lnTo>
                  <a:pt x="135721" y="487741"/>
                </a:lnTo>
                <a:lnTo>
                  <a:pt x="132679" y="486381"/>
                </a:lnTo>
                <a:lnTo>
                  <a:pt x="133391" y="481527"/>
                </a:lnTo>
                <a:lnTo>
                  <a:pt x="129896" y="470201"/>
                </a:lnTo>
                <a:lnTo>
                  <a:pt x="142581" y="453568"/>
                </a:lnTo>
                <a:lnTo>
                  <a:pt x="142840" y="433374"/>
                </a:lnTo>
                <a:lnTo>
                  <a:pt x="151124" y="422631"/>
                </a:lnTo>
                <a:lnTo>
                  <a:pt x="167176" y="414864"/>
                </a:lnTo>
                <a:lnTo>
                  <a:pt x="170476" y="409881"/>
                </a:lnTo>
                <a:lnTo>
                  <a:pt x="172030" y="401855"/>
                </a:lnTo>
                <a:lnTo>
                  <a:pt x="160897" y="393377"/>
                </a:lnTo>
                <a:lnTo>
                  <a:pt x="150477" y="378879"/>
                </a:lnTo>
                <a:lnTo>
                  <a:pt x="148018" y="364188"/>
                </a:lnTo>
                <a:lnTo>
                  <a:pt x="125107" y="352149"/>
                </a:lnTo>
                <a:lnTo>
                  <a:pt x="123618" y="341664"/>
                </a:lnTo>
                <a:lnTo>
                  <a:pt x="119670" y="335386"/>
                </a:lnTo>
                <a:lnTo>
                  <a:pt x="109185" y="334157"/>
                </a:lnTo>
                <a:lnTo>
                  <a:pt x="107179" y="331503"/>
                </a:lnTo>
                <a:lnTo>
                  <a:pt x="107437" y="325872"/>
                </a:lnTo>
                <a:lnTo>
                  <a:pt x="91969" y="333056"/>
                </a:lnTo>
                <a:lnTo>
                  <a:pt x="87633" y="332409"/>
                </a:lnTo>
                <a:lnTo>
                  <a:pt x="83426" y="322248"/>
                </a:lnTo>
                <a:lnTo>
                  <a:pt x="71841" y="321148"/>
                </a:lnTo>
                <a:lnTo>
                  <a:pt x="67699" y="314869"/>
                </a:lnTo>
                <a:lnTo>
                  <a:pt x="71194" y="305938"/>
                </a:lnTo>
                <a:lnTo>
                  <a:pt x="68216" y="303738"/>
                </a:lnTo>
                <a:lnTo>
                  <a:pt x="67181" y="295259"/>
                </a:lnTo>
                <a:lnTo>
                  <a:pt x="65239" y="292153"/>
                </a:lnTo>
                <a:lnTo>
                  <a:pt x="56696" y="290405"/>
                </a:lnTo>
                <a:lnTo>
                  <a:pt x="41292" y="294612"/>
                </a:lnTo>
                <a:lnTo>
                  <a:pt x="34108" y="293511"/>
                </a:lnTo>
                <a:lnTo>
                  <a:pt x="30872" y="289434"/>
                </a:lnTo>
                <a:lnTo>
                  <a:pt x="30484" y="275648"/>
                </a:lnTo>
                <a:lnTo>
                  <a:pt x="27701" y="271118"/>
                </a:lnTo>
                <a:lnTo>
                  <a:pt x="10679" y="261216"/>
                </a:lnTo>
                <a:lnTo>
                  <a:pt x="2136" y="251960"/>
                </a:lnTo>
                <a:lnTo>
                  <a:pt x="0" y="243676"/>
                </a:lnTo>
                <a:lnTo>
                  <a:pt x="1295" y="230796"/>
                </a:lnTo>
                <a:lnTo>
                  <a:pt x="10808" y="225619"/>
                </a:lnTo>
                <a:lnTo>
                  <a:pt x="13203" y="219147"/>
                </a:lnTo>
                <a:lnTo>
                  <a:pt x="32555" y="193388"/>
                </a:lnTo>
                <a:lnTo>
                  <a:pt x="34497" y="186009"/>
                </a:lnTo>
                <a:lnTo>
                  <a:pt x="50094" y="187109"/>
                </a:lnTo>
                <a:lnTo>
                  <a:pt x="55984" y="179537"/>
                </a:lnTo>
                <a:lnTo>
                  <a:pt x="66016" y="174489"/>
                </a:lnTo>
                <a:lnTo>
                  <a:pt x="73653" y="179990"/>
                </a:lnTo>
                <a:lnTo>
                  <a:pt x="80190" y="178566"/>
                </a:lnTo>
                <a:lnTo>
                  <a:pt x="82132" y="175589"/>
                </a:lnTo>
                <a:lnTo>
                  <a:pt x="83296" y="166140"/>
                </a:lnTo>
                <a:lnTo>
                  <a:pt x="79607" y="157014"/>
                </a:lnTo>
                <a:lnTo>
                  <a:pt x="81549" y="150736"/>
                </a:lnTo>
                <a:lnTo>
                  <a:pt x="81355" y="134815"/>
                </a:lnTo>
                <a:lnTo>
                  <a:pt x="79154" y="129443"/>
                </a:lnTo>
                <a:lnTo>
                  <a:pt x="69770" y="122518"/>
                </a:lnTo>
                <a:lnTo>
                  <a:pt x="67764" y="117922"/>
                </a:lnTo>
                <a:lnTo>
                  <a:pt x="88927" y="99477"/>
                </a:lnTo>
                <a:lnTo>
                  <a:pt x="88927" y="92681"/>
                </a:lnTo>
                <a:lnTo>
                  <a:pt x="84850" y="79607"/>
                </a:lnTo>
                <a:lnTo>
                  <a:pt x="91128" y="69511"/>
                </a:lnTo>
                <a:lnTo>
                  <a:pt x="101742" y="62392"/>
                </a:lnTo>
                <a:lnTo>
                  <a:pt x="118505" y="63168"/>
                </a:lnTo>
                <a:lnTo>
                  <a:pt x="127048" y="55725"/>
                </a:lnTo>
                <a:lnTo>
                  <a:pt x="131384" y="57990"/>
                </a:lnTo>
                <a:lnTo>
                  <a:pt x="131384" y="57990"/>
                </a:lnTo>
                <a:lnTo>
                  <a:pt x="136756" y="61421"/>
                </a:lnTo>
                <a:lnTo>
                  <a:pt x="149765" y="51001"/>
                </a:lnTo>
                <a:lnTo>
                  <a:pt x="167758" y="44334"/>
                </a:lnTo>
                <a:lnTo>
                  <a:pt x="180573" y="48411"/>
                </a:lnTo>
                <a:lnTo>
                  <a:pt x="197465" y="58702"/>
                </a:lnTo>
                <a:lnTo>
                  <a:pt x="205944" y="58573"/>
                </a:lnTo>
                <a:lnTo>
                  <a:pt x="232350" y="43881"/>
                </a:lnTo>
                <a:lnTo>
                  <a:pt x="232738" y="36567"/>
                </a:lnTo>
                <a:lnTo>
                  <a:pt x="237333" y="30225"/>
                </a:lnTo>
                <a:lnTo>
                  <a:pt x="241087" y="31196"/>
                </a:lnTo>
                <a:lnTo>
                  <a:pt x="253449" y="43234"/>
                </a:lnTo>
                <a:lnTo>
                  <a:pt x="256038" y="32166"/>
                </a:lnTo>
                <a:lnTo>
                  <a:pt x="260115" y="24853"/>
                </a:lnTo>
                <a:lnTo>
                  <a:pt x="260180" y="16439"/>
                </a:lnTo>
                <a:lnTo>
                  <a:pt x="266199" y="15339"/>
                </a:lnTo>
                <a:lnTo>
                  <a:pt x="274225" y="18510"/>
                </a:lnTo>
                <a:lnTo>
                  <a:pt x="277914" y="14692"/>
                </a:lnTo>
                <a:lnTo>
                  <a:pt x="294936" y="15209"/>
                </a:lnTo>
                <a:lnTo>
                  <a:pt x="301602" y="19481"/>
                </a:lnTo>
                <a:lnTo>
                  <a:pt x="303932" y="27247"/>
                </a:lnTo>
                <a:lnTo>
                  <a:pt x="305679" y="28024"/>
                </a:lnTo>
                <a:lnTo>
                  <a:pt x="315517" y="25629"/>
                </a:lnTo>
                <a:lnTo>
                  <a:pt x="318623" y="27830"/>
                </a:lnTo>
                <a:lnTo>
                  <a:pt x="322960" y="38574"/>
                </a:lnTo>
                <a:lnTo>
                  <a:pt x="337975" y="52489"/>
                </a:lnTo>
                <a:lnTo>
                  <a:pt x="342053" y="51712"/>
                </a:lnTo>
                <a:lnTo>
                  <a:pt x="340305" y="43622"/>
                </a:lnTo>
                <a:lnTo>
                  <a:pt x="350467" y="44722"/>
                </a:lnTo>
                <a:lnTo>
                  <a:pt x="353961" y="49123"/>
                </a:lnTo>
                <a:lnTo>
                  <a:pt x="358039" y="62262"/>
                </a:lnTo>
                <a:lnTo>
                  <a:pt x="361987" y="65886"/>
                </a:lnTo>
                <a:lnTo>
                  <a:pt x="365676" y="64333"/>
                </a:lnTo>
                <a:lnTo>
                  <a:pt x="366711" y="60514"/>
                </a:lnTo>
                <a:lnTo>
                  <a:pt x="359916" y="42457"/>
                </a:lnTo>
                <a:lnTo>
                  <a:pt x="359851" y="35985"/>
                </a:lnTo>
                <a:lnTo>
                  <a:pt x="362310" y="33461"/>
                </a:lnTo>
                <a:lnTo>
                  <a:pt x="366453" y="33914"/>
                </a:lnTo>
                <a:lnTo>
                  <a:pt x="370012" y="38056"/>
                </a:lnTo>
                <a:lnTo>
                  <a:pt x="371372" y="43428"/>
                </a:lnTo>
                <a:lnTo>
                  <a:pt x="376420" y="45370"/>
                </a:lnTo>
                <a:lnTo>
                  <a:pt x="379203" y="37020"/>
                </a:lnTo>
                <a:lnTo>
                  <a:pt x="385934" y="39092"/>
                </a:lnTo>
                <a:lnTo>
                  <a:pt x="387940" y="36438"/>
                </a:lnTo>
                <a:lnTo>
                  <a:pt x="392018" y="39092"/>
                </a:lnTo>
                <a:lnTo>
                  <a:pt x="394607" y="51259"/>
                </a:lnTo>
                <a:lnTo>
                  <a:pt x="404121" y="51259"/>
                </a:lnTo>
                <a:lnTo>
                  <a:pt x="406321" y="54237"/>
                </a:lnTo>
                <a:lnTo>
                  <a:pt x="432274" y="39868"/>
                </a:lnTo>
                <a:lnTo>
                  <a:pt x="436676" y="32879"/>
                </a:lnTo>
                <a:lnTo>
                  <a:pt x="447743" y="29383"/>
                </a:lnTo>
                <a:lnTo>
                  <a:pt x="476738" y="33849"/>
                </a:lnTo>
                <a:lnTo>
                  <a:pt x="489941" y="29901"/>
                </a:lnTo>
                <a:lnTo>
                  <a:pt x="504957" y="37020"/>
                </a:lnTo>
                <a:lnTo>
                  <a:pt x="522561" y="32749"/>
                </a:lnTo>
                <a:lnTo>
                  <a:pt x="529486" y="34173"/>
                </a:lnTo>
                <a:lnTo>
                  <a:pt x="537058" y="40321"/>
                </a:lnTo>
                <a:lnTo>
                  <a:pt x="554210" y="35079"/>
                </a:lnTo>
                <a:lnTo>
                  <a:pt x="568319" y="39998"/>
                </a:lnTo>
                <a:lnTo>
                  <a:pt x="568513" y="23688"/>
                </a:lnTo>
                <a:lnTo>
                  <a:pt x="571296" y="15598"/>
                </a:lnTo>
                <a:lnTo>
                  <a:pt x="576150" y="9579"/>
                </a:lnTo>
                <a:lnTo>
                  <a:pt x="584887" y="5760"/>
                </a:lnTo>
                <a:lnTo>
                  <a:pt x="588059" y="0"/>
                </a:lnTo>
                <a:lnTo>
                  <a:pt x="588059" y="0"/>
                </a:lnTo>
                <a:lnTo>
                  <a:pt x="590583" y="0"/>
                </a:lnTo>
                <a:close/>
              </a:path>
            </a:pathLst>
          </a:custGeom>
          <a:solidFill>
            <a:srgbClr val="F6FBC7"/>
          </a:solidFill>
          <a:ln w="3229" cap="flat">
            <a:solidFill>
              <a:srgbClr val="FFFFFF"/>
            </a:solidFill>
            <a:prstDash val="solid"/>
            <a:miter/>
          </a:ln>
        </p:spPr>
        <p:txBody>
          <a:bodyPr rtlCol="0" anchor="ctr"/>
          <a:lstStyle/>
          <a:p>
            <a:endParaRPr lang="en-IN"/>
          </a:p>
        </p:txBody>
      </p:sp>
      <p:sp>
        <p:nvSpPr>
          <p:cNvPr id="10" name="Freeform: Shape 9">
            <a:extLst>
              <a:ext uri="{FF2B5EF4-FFF2-40B4-BE49-F238E27FC236}">
                <a16:creationId xmlns:a16="http://schemas.microsoft.com/office/drawing/2014/main" id="{F03B9C3E-A9CC-4E4D-8AB2-D33F3C0778A9}"/>
              </a:ext>
            </a:extLst>
          </p:cNvPr>
          <p:cNvSpPr/>
          <p:nvPr/>
        </p:nvSpPr>
        <p:spPr>
          <a:xfrm>
            <a:off x="4696343" y="1964193"/>
            <a:ext cx="1025909" cy="1238566"/>
          </a:xfrm>
          <a:custGeom>
            <a:avLst/>
            <a:gdLst>
              <a:gd name="connsiteX0" fmla="*/ 40386 w 787918"/>
              <a:gd name="connsiteY0" fmla="*/ 41551 h 892573"/>
              <a:gd name="connsiteX1" fmla="*/ 49123 w 787918"/>
              <a:gd name="connsiteY1" fmla="*/ 42004 h 892573"/>
              <a:gd name="connsiteX2" fmla="*/ 67246 w 787918"/>
              <a:gd name="connsiteY2" fmla="*/ 50936 h 892573"/>
              <a:gd name="connsiteX3" fmla="*/ 74041 w 787918"/>
              <a:gd name="connsiteY3" fmla="*/ 61615 h 892573"/>
              <a:gd name="connsiteX4" fmla="*/ 74883 w 787918"/>
              <a:gd name="connsiteY4" fmla="*/ 72294 h 892573"/>
              <a:gd name="connsiteX5" fmla="*/ 76824 w 787918"/>
              <a:gd name="connsiteY5" fmla="*/ 77407 h 892573"/>
              <a:gd name="connsiteX6" fmla="*/ 95464 w 787918"/>
              <a:gd name="connsiteY6" fmla="*/ 92681 h 892573"/>
              <a:gd name="connsiteX7" fmla="*/ 93523 w 787918"/>
              <a:gd name="connsiteY7" fmla="*/ 103489 h 892573"/>
              <a:gd name="connsiteX8" fmla="*/ 94428 w 787918"/>
              <a:gd name="connsiteY8" fmla="*/ 109509 h 892573"/>
              <a:gd name="connsiteX9" fmla="*/ 105237 w 787918"/>
              <a:gd name="connsiteY9" fmla="*/ 113522 h 892573"/>
              <a:gd name="connsiteX10" fmla="*/ 108926 w 787918"/>
              <a:gd name="connsiteY10" fmla="*/ 122453 h 892573"/>
              <a:gd name="connsiteX11" fmla="*/ 113780 w 787918"/>
              <a:gd name="connsiteY11" fmla="*/ 122582 h 892573"/>
              <a:gd name="connsiteX12" fmla="*/ 123553 w 787918"/>
              <a:gd name="connsiteY12" fmla="*/ 128407 h 892573"/>
              <a:gd name="connsiteX13" fmla="*/ 123747 w 787918"/>
              <a:gd name="connsiteY13" fmla="*/ 132550 h 892573"/>
              <a:gd name="connsiteX14" fmla="*/ 121158 w 787918"/>
              <a:gd name="connsiteY14" fmla="*/ 138116 h 892573"/>
              <a:gd name="connsiteX15" fmla="*/ 122259 w 787918"/>
              <a:gd name="connsiteY15" fmla="*/ 142128 h 892573"/>
              <a:gd name="connsiteX16" fmla="*/ 141416 w 787918"/>
              <a:gd name="connsiteY16" fmla="*/ 149960 h 892573"/>
              <a:gd name="connsiteX17" fmla="*/ 144911 w 787918"/>
              <a:gd name="connsiteY17" fmla="*/ 154102 h 892573"/>
              <a:gd name="connsiteX18" fmla="*/ 144652 w 787918"/>
              <a:gd name="connsiteY18" fmla="*/ 156238 h 892573"/>
              <a:gd name="connsiteX19" fmla="*/ 135591 w 787918"/>
              <a:gd name="connsiteY19" fmla="*/ 162580 h 892573"/>
              <a:gd name="connsiteX20" fmla="*/ 134038 w 787918"/>
              <a:gd name="connsiteY20" fmla="*/ 166399 h 892573"/>
              <a:gd name="connsiteX21" fmla="*/ 135591 w 787918"/>
              <a:gd name="connsiteY21" fmla="*/ 167629 h 892573"/>
              <a:gd name="connsiteX22" fmla="*/ 143034 w 787918"/>
              <a:gd name="connsiteY22" fmla="*/ 169635 h 892573"/>
              <a:gd name="connsiteX23" fmla="*/ 148665 w 787918"/>
              <a:gd name="connsiteY23" fmla="*/ 168082 h 892573"/>
              <a:gd name="connsiteX24" fmla="*/ 161674 w 787918"/>
              <a:gd name="connsiteY24" fmla="*/ 176560 h 892573"/>
              <a:gd name="connsiteX25" fmla="*/ 185751 w 787918"/>
              <a:gd name="connsiteY25" fmla="*/ 167046 h 892573"/>
              <a:gd name="connsiteX26" fmla="*/ 194682 w 787918"/>
              <a:gd name="connsiteY26" fmla="*/ 157791 h 892573"/>
              <a:gd name="connsiteX27" fmla="*/ 207367 w 787918"/>
              <a:gd name="connsiteY27" fmla="*/ 156885 h 892573"/>
              <a:gd name="connsiteX28" fmla="*/ 210927 w 787918"/>
              <a:gd name="connsiteY28" fmla="*/ 158891 h 892573"/>
              <a:gd name="connsiteX29" fmla="*/ 211574 w 787918"/>
              <a:gd name="connsiteY29" fmla="*/ 167046 h 892573"/>
              <a:gd name="connsiteX30" fmla="*/ 218758 w 787918"/>
              <a:gd name="connsiteY30" fmla="*/ 170735 h 892573"/>
              <a:gd name="connsiteX31" fmla="*/ 227625 w 787918"/>
              <a:gd name="connsiteY31" fmla="*/ 171512 h 892573"/>
              <a:gd name="connsiteX32" fmla="*/ 231056 w 787918"/>
              <a:gd name="connsiteY32" fmla="*/ 169635 h 892573"/>
              <a:gd name="connsiteX33" fmla="*/ 234680 w 787918"/>
              <a:gd name="connsiteY33" fmla="*/ 163163 h 892573"/>
              <a:gd name="connsiteX34" fmla="*/ 242899 w 787918"/>
              <a:gd name="connsiteY34" fmla="*/ 161480 h 892573"/>
              <a:gd name="connsiteX35" fmla="*/ 246006 w 787918"/>
              <a:gd name="connsiteY35" fmla="*/ 163486 h 892573"/>
              <a:gd name="connsiteX36" fmla="*/ 244453 w 787918"/>
              <a:gd name="connsiteY36" fmla="*/ 171188 h 892573"/>
              <a:gd name="connsiteX37" fmla="*/ 251249 w 787918"/>
              <a:gd name="connsiteY37" fmla="*/ 171641 h 892573"/>
              <a:gd name="connsiteX38" fmla="*/ 257526 w 787918"/>
              <a:gd name="connsiteY38" fmla="*/ 175978 h 892573"/>
              <a:gd name="connsiteX39" fmla="*/ 279597 w 787918"/>
              <a:gd name="connsiteY39" fmla="*/ 174813 h 892573"/>
              <a:gd name="connsiteX40" fmla="*/ 282897 w 787918"/>
              <a:gd name="connsiteY40" fmla="*/ 167370 h 892573"/>
              <a:gd name="connsiteX41" fmla="*/ 293188 w 787918"/>
              <a:gd name="connsiteY41" fmla="*/ 156626 h 892573"/>
              <a:gd name="connsiteX42" fmla="*/ 289952 w 787918"/>
              <a:gd name="connsiteY42" fmla="*/ 150024 h 892573"/>
              <a:gd name="connsiteX43" fmla="*/ 297783 w 787918"/>
              <a:gd name="connsiteY43" fmla="*/ 145688 h 892573"/>
              <a:gd name="connsiteX44" fmla="*/ 300178 w 787918"/>
              <a:gd name="connsiteY44" fmla="*/ 139863 h 892573"/>
              <a:gd name="connsiteX45" fmla="*/ 298819 w 787918"/>
              <a:gd name="connsiteY45" fmla="*/ 127372 h 892573"/>
              <a:gd name="connsiteX46" fmla="*/ 308980 w 787918"/>
              <a:gd name="connsiteY46" fmla="*/ 113974 h 892573"/>
              <a:gd name="connsiteX47" fmla="*/ 315970 w 787918"/>
              <a:gd name="connsiteY47" fmla="*/ 108279 h 892573"/>
              <a:gd name="connsiteX48" fmla="*/ 328332 w 787918"/>
              <a:gd name="connsiteY48" fmla="*/ 107826 h 892573"/>
              <a:gd name="connsiteX49" fmla="*/ 333704 w 787918"/>
              <a:gd name="connsiteY49" fmla="*/ 110933 h 892573"/>
              <a:gd name="connsiteX50" fmla="*/ 336487 w 787918"/>
              <a:gd name="connsiteY50" fmla="*/ 108797 h 892573"/>
              <a:gd name="connsiteX51" fmla="*/ 345548 w 787918"/>
              <a:gd name="connsiteY51" fmla="*/ 96435 h 892573"/>
              <a:gd name="connsiteX52" fmla="*/ 348136 w 787918"/>
              <a:gd name="connsiteY52" fmla="*/ 80513 h 892573"/>
              <a:gd name="connsiteX53" fmla="*/ 364835 w 787918"/>
              <a:gd name="connsiteY53" fmla="*/ 66922 h 892573"/>
              <a:gd name="connsiteX54" fmla="*/ 374284 w 787918"/>
              <a:gd name="connsiteY54" fmla="*/ 75854 h 892573"/>
              <a:gd name="connsiteX55" fmla="*/ 374219 w 787918"/>
              <a:gd name="connsiteY55" fmla="*/ 78313 h 892573"/>
              <a:gd name="connsiteX56" fmla="*/ 367941 w 787918"/>
              <a:gd name="connsiteY56" fmla="*/ 81873 h 892573"/>
              <a:gd name="connsiteX57" fmla="*/ 369624 w 787918"/>
              <a:gd name="connsiteY57" fmla="*/ 83426 h 892573"/>
              <a:gd name="connsiteX58" fmla="*/ 409298 w 787918"/>
              <a:gd name="connsiteY58" fmla="*/ 86727 h 892573"/>
              <a:gd name="connsiteX59" fmla="*/ 415835 w 787918"/>
              <a:gd name="connsiteY59" fmla="*/ 74365 h 892573"/>
              <a:gd name="connsiteX60" fmla="*/ 421984 w 787918"/>
              <a:gd name="connsiteY60" fmla="*/ 67440 h 892573"/>
              <a:gd name="connsiteX61" fmla="*/ 424443 w 787918"/>
              <a:gd name="connsiteY61" fmla="*/ 52295 h 892573"/>
              <a:gd name="connsiteX62" fmla="*/ 465541 w 787918"/>
              <a:gd name="connsiteY62" fmla="*/ 57084 h 892573"/>
              <a:gd name="connsiteX63" fmla="*/ 467677 w 787918"/>
              <a:gd name="connsiteY63" fmla="*/ 59997 h 892573"/>
              <a:gd name="connsiteX64" fmla="*/ 467677 w 787918"/>
              <a:gd name="connsiteY64" fmla="*/ 66663 h 892573"/>
              <a:gd name="connsiteX65" fmla="*/ 463729 w 787918"/>
              <a:gd name="connsiteY65" fmla="*/ 79478 h 892573"/>
              <a:gd name="connsiteX66" fmla="*/ 466318 w 787918"/>
              <a:gd name="connsiteY66" fmla="*/ 84397 h 892573"/>
              <a:gd name="connsiteX67" fmla="*/ 469748 w 787918"/>
              <a:gd name="connsiteY67" fmla="*/ 86274 h 892573"/>
              <a:gd name="connsiteX68" fmla="*/ 481139 w 787918"/>
              <a:gd name="connsiteY68" fmla="*/ 87180 h 892573"/>
              <a:gd name="connsiteX69" fmla="*/ 501397 w 787918"/>
              <a:gd name="connsiteY69" fmla="*/ 81161 h 892573"/>
              <a:gd name="connsiteX70" fmla="*/ 514924 w 787918"/>
              <a:gd name="connsiteY70" fmla="*/ 75271 h 892573"/>
              <a:gd name="connsiteX71" fmla="*/ 515571 w 787918"/>
              <a:gd name="connsiteY71" fmla="*/ 72812 h 892573"/>
              <a:gd name="connsiteX72" fmla="*/ 513435 w 787918"/>
              <a:gd name="connsiteY72" fmla="*/ 67569 h 892573"/>
              <a:gd name="connsiteX73" fmla="*/ 517577 w 787918"/>
              <a:gd name="connsiteY73" fmla="*/ 57861 h 892573"/>
              <a:gd name="connsiteX74" fmla="*/ 537382 w 787918"/>
              <a:gd name="connsiteY74" fmla="*/ 54431 h 892573"/>
              <a:gd name="connsiteX75" fmla="*/ 541330 w 787918"/>
              <a:gd name="connsiteY75" fmla="*/ 50742 h 892573"/>
              <a:gd name="connsiteX76" fmla="*/ 540941 w 787918"/>
              <a:gd name="connsiteY76" fmla="*/ 46276 h 892573"/>
              <a:gd name="connsiteX77" fmla="*/ 536864 w 787918"/>
              <a:gd name="connsiteY77" fmla="*/ 42587 h 892573"/>
              <a:gd name="connsiteX78" fmla="*/ 511688 w 787918"/>
              <a:gd name="connsiteY78" fmla="*/ 40904 h 892573"/>
              <a:gd name="connsiteX79" fmla="*/ 511493 w 787918"/>
              <a:gd name="connsiteY79" fmla="*/ 38768 h 892573"/>
              <a:gd name="connsiteX80" fmla="*/ 531492 w 787918"/>
              <a:gd name="connsiteY80" fmla="*/ 23300 h 892573"/>
              <a:gd name="connsiteX81" fmla="*/ 552786 w 787918"/>
              <a:gd name="connsiteY81" fmla="*/ 29060 h 892573"/>
              <a:gd name="connsiteX82" fmla="*/ 561070 w 787918"/>
              <a:gd name="connsiteY82" fmla="*/ 27830 h 892573"/>
              <a:gd name="connsiteX83" fmla="*/ 573238 w 787918"/>
              <a:gd name="connsiteY83" fmla="*/ 13915 h 892573"/>
              <a:gd name="connsiteX84" fmla="*/ 572785 w 787918"/>
              <a:gd name="connsiteY84" fmla="*/ 3560 h 892573"/>
              <a:gd name="connsiteX85" fmla="*/ 574597 w 787918"/>
              <a:gd name="connsiteY85" fmla="*/ 0 h 892573"/>
              <a:gd name="connsiteX86" fmla="*/ 590907 w 787918"/>
              <a:gd name="connsiteY86" fmla="*/ 10226 h 892573"/>
              <a:gd name="connsiteX87" fmla="*/ 600485 w 787918"/>
              <a:gd name="connsiteY87" fmla="*/ 23364 h 892573"/>
              <a:gd name="connsiteX88" fmla="*/ 613041 w 787918"/>
              <a:gd name="connsiteY88" fmla="*/ 24141 h 892573"/>
              <a:gd name="connsiteX89" fmla="*/ 613235 w 787918"/>
              <a:gd name="connsiteY89" fmla="*/ 28154 h 892573"/>
              <a:gd name="connsiteX90" fmla="*/ 604110 w 787918"/>
              <a:gd name="connsiteY90" fmla="*/ 40386 h 892573"/>
              <a:gd name="connsiteX91" fmla="*/ 608640 w 787918"/>
              <a:gd name="connsiteY91" fmla="*/ 59414 h 892573"/>
              <a:gd name="connsiteX92" fmla="*/ 606504 w 787918"/>
              <a:gd name="connsiteY92" fmla="*/ 72682 h 892573"/>
              <a:gd name="connsiteX93" fmla="*/ 614983 w 787918"/>
              <a:gd name="connsiteY93" fmla="*/ 79931 h 892573"/>
              <a:gd name="connsiteX94" fmla="*/ 617119 w 787918"/>
              <a:gd name="connsiteY94" fmla="*/ 84591 h 892573"/>
              <a:gd name="connsiteX95" fmla="*/ 622555 w 787918"/>
              <a:gd name="connsiteY95" fmla="*/ 87503 h 892573"/>
              <a:gd name="connsiteX96" fmla="*/ 624303 w 787918"/>
              <a:gd name="connsiteY96" fmla="*/ 92875 h 892573"/>
              <a:gd name="connsiteX97" fmla="*/ 632069 w 787918"/>
              <a:gd name="connsiteY97" fmla="*/ 100707 h 892573"/>
              <a:gd name="connsiteX98" fmla="*/ 636017 w 787918"/>
              <a:gd name="connsiteY98" fmla="*/ 100383 h 892573"/>
              <a:gd name="connsiteX99" fmla="*/ 645596 w 787918"/>
              <a:gd name="connsiteY99" fmla="*/ 92034 h 892573"/>
              <a:gd name="connsiteX100" fmla="*/ 639706 w 787918"/>
              <a:gd name="connsiteY100" fmla="*/ 85238 h 892573"/>
              <a:gd name="connsiteX101" fmla="*/ 639059 w 787918"/>
              <a:gd name="connsiteY101" fmla="*/ 81225 h 892573"/>
              <a:gd name="connsiteX102" fmla="*/ 650450 w 787918"/>
              <a:gd name="connsiteY102" fmla="*/ 54366 h 892573"/>
              <a:gd name="connsiteX103" fmla="*/ 655045 w 787918"/>
              <a:gd name="connsiteY103" fmla="*/ 51260 h 892573"/>
              <a:gd name="connsiteX104" fmla="*/ 661777 w 787918"/>
              <a:gd name="connsiteY104" fmla="*/ 52813 h 892573"/>
              <a:gd name="connsiteX105" fmla="*/ 669672 w 787918"/>
              <a:gd name="connsiteY105" fmla="*/ 50807 h 892573"/>
              <a:gd name="connsiteX106" fmla="*/ 675303 w 787918"/>
              <a:gd name="connsiteY106" fmla="*/ 47506 h 892573"/>
              <a:gd name="connsiteX107" fmla="*/ 675303 w 787918"/>
              <a:gd name="connsiteY107" fmla="*/ 47506 h 892573"/>
              <a:gd name="connsiteX108" fmla="*/ 675691 w 787918"/>
              <a:gd name="connsiteY108" fmla="*/ 49771 h 892573"/>
              <a:gd name="connsiteX109" fmla="*/ 677374 w 787918"/>
              <a:gd name="connsiteY109" fmla="*/ 50871 h 892573"/>
              <a:gd name="connsiteX110" fmla="*/ 678474 w 787918"/>
              <a:gd name="connsiteY110" fmla="*/ 52101 h 892573"/>
              <a:gd name="connsiteX111" fmla="*/ 680869 w 787918"/>
              <a:gd name="connsiteY111" fmla="*/ 53330 h 892573"/>
              <a:gd name="connsiteX112" fmla="*/ 681063 w 787918"/>
              <a:gd name="connsiteY112" fmla="*/ 54431 h 892573"/>
              <a:gd name="connsiteX113" fmla="*/ 683458 w 787918"/>
              <a:gd name="connsiteY113" fmla="*/ 54884 h 892573"/>
              <a:gd name="connsiteX114" fmla="*/ 682876 w 787918"/>
              <a:gd name="connsiteY114" fmla="*/ 53330 h 892573"/>
              <a:gd name="connsiteX115" fmla="*/ 685659 w 787918"/>
              <a:gd name="connsiteY115" fmla="*/ 52878 h 892573"/>
              <a:gd name="connsiteX116" fmla="*/ 688636 w 787918"/>
              <a:gd name="connsiteY116" fmla="*/ 52748 h 892573"/>
              <a:gd name="connsiteX117" fmla="*/ 689736 w 787918"/>
              <a:gd name="connsiteY117" fmla="*/ 53201 h 892573"/>
              <a:gd name="connsiteX118" fmla="*/ 690448 w 787918"/>
              <a:gd name="connsiteY118" fmla="*/ 53978 h 892573"/>
              <a:gd name="connsiteX119" fmla="*/ 690642 w 787918"/>
              <a:gd name="connsiteY119" fmla="*/ 54884 h 892573"/>
              <a:gd name="connsiteX120" fmla="*/ 692843 w 787918"/>
              <a:gd name="connsiteY120" fmla="*/ 55661 h 892573"/>
              <a:gd name="connsiteX121" fmla="*/ 693425 w 787918"/>
              <a:gd name="connsiteY121" fmla="*/ 57084 h 892573"/>
              <a:gd name="connsiteX122" fmla="*/ 694137 w 787918"/>
              <a:gd name="connsiteY122" fmla="*/ 57537 h 892573"/>
              <a:gd name="connsiteX123" fmla="*/ 695043 w 787918"/>
              <a:gd name="connsiteY123" fmla="*/ 59673 h 892573"/>
              <a:gd name="connsiteX124" fmla="*/ 695755 w 787918"/>
              <a:gd name="connsiteY124" fmla="*/ 60450 h 892573"/>
              <a:gd name="connsiteX125" fmla="*/ 696144 w 787918"/>
              <a:gd name="connsiteY125" fmla="*/ 62456 h 892573"/>
              <a:gd name="connsiteX126" fmla="*/ 697244 w 787918"/>
              <a:gd name="connsiteY126" fmla="*/ 63233 h 892573"/>
              <a:gd name="connsiteX127" fmla="*/ 697244 w 787918"/>
              <a:gd name="connsiteY127" fmla="*/ 63880 h 892573"/>
              <a:gd name="connsiteX128" fmla="*/ 697956 w 787918"/>
              <a:gd name="connsiteY128" fmla="*/ 63751 h 892573"/>
              <a:gd name="connsiteX129" fmla="*/ 699444 w 787918"/>
              <a:gd name="connsiteY129" fmla="*/ 64333 h 892573"/>
              <a:gd name="connsiteX130" fmla="*/ 699833 w 787918"/>
              <a:gd name="connsiteY130" fmla="*/ 65110 h 892573"/>
              <a:gd name="connsiteX131" fmla="*/ 700739 w 787918"/>
              <a:gd name="connsiteY131" fmla="*/ 65433 h 892573"/>
              <a:gd name="connsiteX132" fmla="*/ 700933 w 787918"/>
              <a:gd name="connsiteY132" fmla="*/ 65886 h 892573"/>
              <a:gd name="connsiteX133" fmla="*/ 701321 w 787918"/>
              <a:gd name="connsiteY133" fmla="*/ 65563 h 892573"/>
              <a:gd name="connsiteX134" fmla="*/ 701904 w 787918"/>
              <a:gd name="connsiteY134" fmla="*/ 65692 h 892573"/>
              <a:gd name="connsiteX135" fmla="*/ 702098 w 787918"/>
              <a:gd name="connsiteY135" fmla="*/ 66146 h 892573"/>
              <a:gd name="connsiteX136" fmla="*/ 703781 w 787918"/>
              <a:gd name="connsiteY136" fmla="*/ 65822 h 892573"/>
              <a:gd name="connsiteX137" fmla="*/ 703781 w 787918"/>
              <a:gd name="connsiteY137" fmla="*/ 66275 h 892573"/>
              <a:gd name="connsiteX138" fmla="*/ 704363 w 787918"/>
              <a:gd name="connsiteY138" fmla="*/ 66146 h 892573"/>
              <a:gd name="connsiteX139" fmla="*/ 704752 w 787918"/>
              <a:gd name="connsiteY139" fmla="*/ 66469 h 892573"/>
              <a:gd name="connsiteX140" fmla="*/ 704752 w 787918"/>
              <a:gd name="connsiteY140" fmla="*/ 67246 h 892573"/>
              <a:gd name="connsiteX141" fmla="*/ 705657 w 787918"/>
              <a:gd name="connsiteY141" fmla="*/ 67246 h 892573"/>
              <a:gd name="connsiteX142" fmla="*/ 706046 w 787918"/>
              <a:gd name="connsiteY142" fmla="*/ 67699 h 892573"/>
              <a:gd name="connsiteX143" fmla="*/ 706628 w 787918"/>
              <a:gd name="connsiteY143" fmla="*/ 67699 h 892573"/>
              <a:gd name="connsiteX144" fmla="*/ 706628 w 787918"/>
              <a:gd name="connsiteY144" fmla="*/ 67246 h 892573"/>
              <a:gd name="connsiteX145" fmla="*/ 707923 w 787918"/>
              <a:gd name="connsiteY145" fmla="*/ 66793 h 892573"/>
              <a:gd name="connsiteX146" fmla="*/ 708117 w 787918"/>
              <a:gd name="connsiteY146" fmla="*/ 65886 h 892573"/>
              <a:gd name="connsiteX147" fmla="*/ 708505 w 787918"/>
              <a:gd name="connsiteY147" fmla="*/ 65757 h 892573"/>
              <a:gd name="connsiteX148" fmla="*/ 709606 w 787918"/>
              <a:gd name="connsiteY148" fmla="*/ 66534 h 892573"/>
              <a:gd name="connsiteX149" fmla="*/ 710188 w 787918"/>
              <a:gd name="connsiteY149" fmla="*/ 67893 h 892573"/>
              <a:gd name="connsiteX150" fmla="*/ 711483 w 787918"/>
              <a:gd name="connsiteY150" fmla="*/ 68993 h 892573"/>
              <a:gd name="connsiteX151" fmla="*/ 711483 w 787918"/>
              <a:gd name="connsiteY151" fmla="*/ 69446 h 892573"/>
              <a:gd name="connsiteX152" fmla="*/ 712389 w 787918"/>
              <a:gd name="connsiteY152" fmla="*/ 69770 h 892573"/>
              <a:gd name="connsiteX153" fmla="*/ 712583 w 787918"/>
              <a:gd name="connsiteY153" fmla="*/ 70547 h 892573"/>
              <a:gd name="connsiteX154" fmla="*/ 713101 w 787918"/>
              <a:gd name="connsiteY154" fmla="*/ 70676 h 892573"/>
              <a:gd name="connsiteX155" fmla="*/ 713295 w 787918"/>
              <a:gd name="connsiteY155" fmla="*/ 71323 h 892573"/>
              <a:gd name="connsiteX156" fmla="*/ 714783 w 787918"/>
              <a:gd name="connsiteY156" fmla="*/ 72682 h 892573"/>
              <a:gd name="connsiteX157" fmla="*/ 716660 w 787918"/>
              <a:gd name="connsiteY157" fmla="*/ 73329 h 892573"/>
              <a:gd name="connsiteX158" fmla="*/ 721061 w 787918"/>
              <a:gd name="connsiteY158" fmla="*/ 73200 h 892573"/>
              <a:gd name="connsiteX159" fmla="*/ 721579 w 787918"/>
              <a:gd name="connsiteY159" fmla="*/ 74430 h 892573"/>
              <a:gd name="connsiteX160" fmla="*/ 722097 w 787918"/>
              <a:gd name="connsiteY160" fmla="*/ 74753 h 892573"/>
              <a:gd name="connsiteX161" fmla="*/ 722097 w 787918"/>
              <a:gd name="connsiteY161" fmla="*/ 75530 h 892573"/>
              <a:gd name="connsiteX162" fmla="*/ 723197 w 787918"/>
              <a:gd name="connsiteY162" fmla="*/ 76760 h 892573"/>
              <a:gd name="connsiteX163" fmla="*/ 723197 w 787918"/>
              <a:gd name="connsiteY163" fmla="*/ 77537 h 892573"/>
              <a:gd name="connsiteX164" fmla="*/ 724103 w 787918"/>
              <a:gd name="connsiteY164" fmla="*/ 78766 h 892573"/>
              <a:gd name="connsiteX165" fmla="*/ 724103 w 787918"/>
              <a:gd name="connsiteY165" fmla="*/ 79413 h 892573"/>
              <a:gd name="connsiteX166" fmla="*/ 725397 w 787918"/>
              <a:gd name="connsiteY166" fmla="*/ 80643 h 892573"/>
              <a:gd name="connsiteX167" fmla="*/ 725786 w 787918"/>
              <a:gd name="connsiteY167" fmla="*/ 82649 h 892573"/>
              <a:gd name="connsiteX168" fmla="*/ 726692 w 787918"/>
              <a:gd name="connsiteY168" fmla="*/ 83556 h 892573"/>
              <a:gd name="connsiteX169" fmla="*/ 726692 w 787918"/>
              <a:gd name="connsiteY169" fmla="*/ 84914 h 892573"/>
              <a:gd name="connsiteX170" fmla="*/ 727404 w 787918"/>
              <a:gd name="connsiteY170" fmla="*/ 86144 h 892573"/>
              <a:gd name="connsiteX171" fmla="*/ 727210 w 787918"/>
              <a:gd name="connsiteY171" fmla="*/ 87050 h 892573"/>
              <a:gd name="connsiteX172" fmla="*/ 728116 w 787918"/>
              <a:gd name="connsiteY172" fmla="*/ 88410 h 892573"/>
              <a:gd name="connsiteX173" fmla="*/ 727728 w 787918"/>
              <a:gd name="connsiteY173" fmla="*/ 89510 h 892573"/>
              <a:gd name="connsiteX174" fmla="*/ 728310 w 787918"/>
              <a:gd name="connsiteY174" fmla="*/ 90157 h 892573"/>
              <a:gd name="connsiteX175" fmla="*/ 727922 w 787918"/>
              <a:gd name="connsiteY175" fmla="*/ 90804 h 892573"/>
              <a:gd name="connsiteX176" fmla="*/ 728116 w 787918"/>
              <a:gd name="connsiteY176" fmla="*/ 91904 h 892573"/>
              <a:gd name="connsiteX177" fmla="*/ 728698 w 787918"/>
              <a:gd name="connsiteY177" fmla="*/ 92228 h 892573"/>
              <a:gd name="connsiteX178" fmla="*/ 728310 w 787918"/>
              <a:gd name="connsiteY178" fmla="*/ 92811 h 892573"/>
              <a:gd name="connsiteX179" fmla="*/ 729411 w 787918"/>
              <a:gd name="connsiteY179" fmla="*/ 93587 h 892573"/>
              <a:gd name="connsiteX180" fmla="*/ 729799 w 787918"/>
              <a:gd name="connsiteY180" fmla="*/ 95141 h 892573"/>
              <a:gd name="connsiteX181" fmla="*/ 730899 w 787918"/>
              <a:gd name="connsiteY181" fmla="*/ 95788 h 892573"/>
              <a:gd name="connsiteX182" fmla="*/ 731093 w 787918"/>
              <a:gd name="connsiteY182" fmla="*/ 96694 h 892573"/>
              <a:gd name="connsiteX183" fmla="*/ 731611 w 787918"/>
              <a:gd name="connsiteY183" fmla="*/ 96823 h 892573"/>
              <a:gd name="connsiteX184" fmla="*/ 731417 w 787918"/>
              <a:gd name="connsiteY184" fmla="*/ 97276 h 892573"/>
              <a:gd name="connsiteX185" fmla="*/ 733617 w 787918"/>
              <a:gd name="connsiteY185" fmla="*/ 99606 h 892573"/>
              <a:gd name="connsiteX186" fmla="*/ 734329 w 787918"/>
              <a:gd name="connsiteY186" fmla="*/ 101483 h 892573"/>
              <a:gd name="connsiteX187" fmla="*/ 735624 w 787918"/>
              <a:gd name="connsiteY187" fmla="*/ 102066 h 892573"/>
              <a:gd name="connsiteX188" fmla="*/ 736335 w 787918"/>
              <a:gd name="connsiteY188" fmla="*/ 101936 h 892573"/>
              <a:gd name="connsiteX189" fmla="*/ 736335 w 787918"/>
              <a:gd name="connsiteY189" fmla="*/ 105172 h 892573"/>
              <a:gd name="connsiteX190" fmla="*/ 736918 w 787918"/>
              <a:gd name="connsiteY190" fmla="*/ 105820 h 892573"/>
              <a:gd name="connsiteX191" fmla="*/ 737630 w 787918"/>
              <a:gd name="connsiteY191" fmla="*/ 106273 h 892573"/>
              <a:gd name="connsiteX192" fmla="*/ 740413 w 787918"/>
              <a:gd name="connsiteY192" fmla="*/ 106143 h 892573"/>
              <a:gd name="connsiteX193" fmla="*/ 740801 w 787918"/>
              <a:gd name="connsiteY193" fmla="*/ 106596 h 892573"/>
              <a:gd name="connsiteX194" fmla="*/ 740801 w 787918"/>
              <a:gd name="connsiteY194" fmla="*/ 107373 h 892573"/>
              <a:gd name="connsiteX195" fmla="*/ 739701 w 787918"/>
              <a:gd name="connsiteY195" fmla="*/ 107697 h 892573"/>
              <a:gd name="connsiteX196" fmla="*/ 739507 w 787918"/>
              <a:gd name="connsiteY196" fmla="*/ 108150 h 892573"/>
              <a:gd name="connsiteX197" fmla="*/ 740607 w 787918"/>
              <a:gd name="connsiteY197" fmla="*/ 110026 h 892573"/>
              <a:gd name="connsiteX198" fmla="*/ 741125 w 787918"/>
              <a:gd name="connsiteY198" fmla="*/ 110026 h 892573"/>
              <a:gd name="connsiteX199" fmla="*/ 741513 w 787918"/>
              <a:gd name="connsiteY199" fmla="*/ 110609 h 892573"/>
              <a:gd name="connsiteX200" fmla="*/ 741513 w 787918"/>
              <a:gd name="connsiteY200" fmla="*/ 112486 h 892573"/>
              <a:gd name="connsiteX201" fmla="*/ 741902 w 787918"/>
              <a:gd name="connsiteY201" fmla="*/ 112615 h 892573"/>
              <a:gd name="connsiteX202" fmla="*/ 741513 w 787918"/>
              <a:gd name="connsiteY202" fmla="*/ 113069 h 892573"/>
              <a:gd name="connsiteX203" fmla="*/ 742096 w 787918"/>
              <a:gd name="connsiteY203" fmla="*/ 113974 h 892573"/>
              <a:gd name="connsiteX204" fmla="*/ 741707 w 787918"/>
              <a:gd name="connsiteY204" fmla="*/ 116758 h 892573"/>
              <a:gd name="connsiteX205" fmla="*/ 742096 w 787918"/>
              <a:gd name="connsiteY205" fmla="*/ 117081 h 892573"/>
              <a:gd name="connsiteX206" fmla="*/ 742290 w 787918"/>
              <a:gd name="connsiteY206" fmla="*/ 118634 h 892573"/>
              <a:gd name="connsiteX207" fmla="*/ 743196 w 787918"/>
              <a:gd name="connsiteY207" fmla="*/ 119411 h 892573"/>
              <a:gd name="connsiteX208" fmla="*/ 743196 w 787918"/>
              <a:gd name="connsiteY208" fmla="*/ 120641 h 892573"/>
              <a:gd name="connsiteX209" fmla="*/ 743908 w 787918"/>
              <a:gd name="connsiteY209" fmla="*/ 121223 h 892573"/>
              <a:gd name="connsiteX210" fmla="*/ 744296 w 787918"/>
              <a:gd name="connsiteY210" fmla="*/ 122582 h 892573"/>
              <a:gd name="connsiteX211" fmla="*/ 745203 w 787918"/>
              <a:gd name="connsiteY211" fmla="*/ 123942 h 892573"/>
              <a:gd name="connsiteX212" fmla="*/ 745720 w 787918"/>
              <a:gd name="connsiteY212" fmla="*/ 124265 h 892573"/>
              <a:gd name="connsiteX213" fmla="*/ 746238 w 787918"/>
              <a:gd name="connsiteY213" fmla="*/ 126401 h 892573"/>
              <a:gd name="connsiteX214" fmla="*/ 746626 w 787918"/>
              <a:gd name="connsiteY214" fmla="*/ 126530 h 892573"/>
              <a:gd name="connsiteX215" fmla="*/ 746432 w 787918"/>
              <a:gd name="connsiteY215" fmla="*/ 127113 h 892573"/>
              <a:gd name="connsiteX216" fmla="*/ 747726 w 787918"/>
              <a:gd name="connsiteY216" fmla="*/ 128666 h 892573"/>
              <a:gd name="connsiteX217" fmla="*/ 748244 w 787918"/>
              <a:gd name="connsiteY217" fmla="*/ 130349 h 892573"/>
              <a:gd name="connsiteX218" fmla="*/ 748956 w 787918"/>
              <a:gd name="connsiteY218" fmla="*/ 130996 h 892573"/>
              <a:gd name="connsiteX219" fmla="*/ 749474 w 787918"/>
              <a:gd name="connsiteY219" fmla="*/ 132226 h 892573"/>
              <a:gd name="connsiteX220" fmla="*/ 750057 w 787918"/>
              <a:gd name="connsiteY220" fmla="*/ 132226 h 892573"/>
              <a:gd name="connsiteX221" fmla="*/ 751351 w 787918"/>
              <a:gd name="connsiteY221" fmla="*/ 133456 h 892573"/>
              <a:gd name="connsiteX222" fmla="*/ 753034 w 787918"/>
              <a:gd name="connsiteY222" fmla="*/ 138051 h 892573"/>
              <a:gd name="connsiteX223" fmla="*/ 754134 w 787918"/>
              <a:gd name="connsiteY223" fmla="*/ 138374 h 892573"/>
              <a:gd name="connsiteX224" fmla="*/ 754134 w 787918"/>
              <a:gd name="connsiteY224" fmla="*/ 139734 h 892573"/>
              <a:gd name="connsiteX225" fmla="*/ 755234 w 787918"/>
              <a:gd name="connsiteY225" fmla="*/ 141870 h 892573"/>
              <a:gd name="connsiteX226" fmla="*/ 755946 w 787918"/>
              <a:gd name="connsiteY226" fmla="*/ 144653 h 892573"/>
              <a:gd name="connsiteX227" fmla="*/ 757241 w 787918"/>
              <a:gd name="connsiteY227" fmla="*/ 146206 h 892573"/>
              <a:gd name="connsiteX228" fmla="*/ 757241 w 787918"/>
              <a:gd name="connsiteY228" fmla="*/ 146982 h 892573"/>
              <a:gd name="connsiteX229" fmla="*/ 757758 w 787918"/>
              <a:gd name="connsiteY229" fmla="*/ 147306 h 892573"/>
              <a:gd name="connsiteX230" fmla="*/ 758147 w 787918"/>
              <a:gd name="connsiteY230" fmla="*/ 148536 h 892573"/>
              <a:gd name="connsiteX231" fmla="*/ 758535 w 787918"/>
              <a:gd name="connsiteY231" fmla="*/ 148665 h 892573"/>
              <a:gd name="connsiteX232" fmla="*/ 758923 w 787918"/>
              <a:gd name="connsiteY232" fmla="*/ 150219 h 892573"/>
              <a:gd name="connsiteX233" fmla="*/ 760218 w 787918"/>
              <a:gd name="connsiteY233" fmla="*/ 152095 h 892573"/>
              <a:gd name="connsiteX234" fmla="*/ 760024 w 787918"/>
              <a:gd name="connsiteY234" fmla="*/ 153002 h 892573"/>
              <a:gd name="connsiteX235" fmla="*/ 760542 w 787918"/>
              <a:gd name="connsiteY235" fmla="*/ 153325 h 892573"/>
              <a:gd name="connsiteX236" fmla="*/ 760735 w 787918"/>
              <a:gd name="connsiteY236" fmla="*/ 155008 h 892573"/>
              <a:gd name="connsiteX237" fmla="*/ 762936 w 787918"/>
              <a:gd name="connsiteY237" fmla="*/ 158697 h 892573"/>
              <a:gd name="connsiteX238" fmla="*/ 762742 w 787918"/>
              <a:gd name="connsiteY238" fmla="*/ 160250 h 892573"/>
              <a:gd name="connsiteX239" fmla="*/ 763454 w 787918"/>
              <a:gd name="connsiteY239" fmla="*/ 161610 h 892573"/>
              <a:gd name="connsiteX240" fmla="*/ 763454 w 787918"/>
              <a:gd name="connsiteY240" fmla="*/ 162515 h 892573"/>
              <a:gd name="connsiteX241" fmla="*/ 764360 w 787918"/>
              <a:gd name="connsiteY241" fmla="*/ 163616 h 892573"/>
              <a:gd name="connsiteX242" fmla="*/ 764748 w 787918"/>
              <a:gd name="connsiteY242" fmla="*/ 165751 h 892573"/>
              <a:gd name="connsiteX243" fmla="*/ 765460 w 787918"/>
              <a:gd name="connsiteY243" fmla="*/ 166528 h 892573"/>
              <a:gd name="connsiteX244" fmla="*/ 765848 w 787918"/>
              <a:gd name="connsiteY244" fmla="*/ 168211 h 892573"/>
              <a:gd name="connsiteX245" fmla="*/ 767337 w 787918"/>
              <a:gd name="connsiteY245" fmla="*/ 170541 h 892573"/>
              <a:gd name="connsiteX246" fmla="*/ 767531 w 787918"/>
              <a:gd name="connsiteY246" fmla="*/ 171447 h 892573"/>
              <a:gd name="connsiteX247" fmla="*/ 768243 w 787918"/>
              <a:gd name="connsiteY247" fmla="*/ 172030 h 892573"/>
              <a:gd name="connsiteX248" fmla="*/ 768632 w 787918"/>
              <a:gd name="connsiteY248" fmla="*/ 173712 h 892573"/>
              <a:gd name="connsiteX249" fmla="*/ 769537 w 787918"/>
              <a:gd name="connsiteY249" fmla="*/ 174295 h 892573"/>
              <a:gd name="connsiteX250" fmla="*/ 770444 w 787918"/>
              <a:gd name="connsiteY250" fmla="*/ 176884 h 892573"/>
              <a:gd name="connsiteX251" fmla="*/ 771350 w 787918"/>
              <a:gd name="connsiteY251" fmla="*/ 177466 h 892573"/>
              <a:gd name="connsiteX252" fmla="*/ 771350 w 787918"/>
              <a:gd name="connsiteY252" fmla="*/ 178243 h 892573"/>
              <a:gd name="connsiteX253" fmla="*/ 772644 w 787918"/>
              <a:gd name="connsiteY253" fmla="*/ 180055 h 892573"/>
              <a:gd name="connsiteX254" fmla="*/ 773033 w 787918"/>
              <a:gd name="connsiteY254" fmla="*/ 181738 h 892573"/>
              <a:gd name="connsiteX255" fmla="*/ 774327 w 787918"/>
              <a:gd name="connsiteY255" fmla="*/ 183097 h 892573"/>
              <a:gd name="connsiteX256" fmla="*/ 773938 w 787918"/>
              <a:gd name="connsiteY256" fmla="*/ 183550 h 892573"/>
              <a:gd name="connsiteX257" fmla="*/ 774521 w 787918"/>
              <a:gd name="connsiteY257" fmla="*/ 184650 h 892573"/>
              <a:gd name="connsiteX258" fmla="*/ 774521 w 787918"/>
              <a:gd name="connsiteY258" fmla="*/ 185751 h 892573"/>
              <a:gd name="connsiteX259" fmla="*/ 775427 w 787918"/>
              <a:gd name="connsiteY259" fmla="*/ 186657 h 892573"/>
              <a:gd name="connsiteX260" fmla="*/ 775233 w 787918"/>
              <a:gd name="connsiteY260" fmla="*/ 187239 h 892573"/>
              <a:gd name="connsiteX261" fmla="*/ 775751 w 787918"/>
              <a:gd name="connsiteY261" fmla="*/ 187563 h 892573"/>
              <a:gd name="connsiteX262" fmla="*/ 776139 w 787918"/>
              <a:gd name="connsiteY262" fmla="*/ 189893 h 892573"/>
              <a:gd name="connsiteX263" fmla="*/ 776722 w 787918"/>
              <a:gd name="connsiteY263" fmla="*/ 190346 h 892573"/>
              <a:gd name="connsiteX264" fmla="*/ 776722 w 787918"/>
              <a:gd name="connsiteY264" fmla="*/ 191705 h 892573"/>
              <a:gd name="connsiteX265" fmla="*/ 777628 w 787918"/>
              <a:gd name="connsiteY265" fmla="*/ 192935 h 892573"/>
              <a:gd name="connsiteX266" fmla="*/ 778534 w 787918"/>
              <a:gd name="connsiteY266" fmla="*/ 196300 h 892573"/>
              <a:gd name="connsiteX267" fmla="*/ 779117 w 787918"/>
              <a:gd name="connsiteY267" fmla="*/ 196753 h 892573"/>
              <a:gd name="connsiteX268" fmla="*/ 779634 w 787918"/>
              <a:gd name="connsiteY268" fmla="*/ 199083 h 892573"/>
              <a:gd name="connsiteX269" fmla="*/ 779440 w 787918"/>
              <a:gd name="connsiteY269" fmla="*/ 199860 h 892573"/>
              <a:gd name="connsiteX270" fmla="*/ 781123 w 787918"/>
              <a:gd name="connsiteY270" fmla="*/ 202643 h 892573"/>
              <a:gd name="connsiteX271" fmla="*/ 781123 w 787918"/>
              <a:gd name="connsiteY271" fmla="*/ 203743 h 892573"/>
              <a:gd name="connsiteX272" fmla="*/ 781511 w 787918"/>
              <a:gd name="connsiteY272" fmla="*/ 203872 h 892573"/>
              <a:gd name="connsiteX273" fmla="*/ 781511 w 787918"/>
              <a:gd name="connsiteY273" fmla="*/ 204649 h 892573"/>
              <a:gd name="connsiteX274" fmla="*/ 781899 w 787918"/>
              <a:gd name="connsiteY274" fmla="*/ 204973 h 892573"/>
              <a:gd name="connsiteX275" fmla="*/ 782093 w 787918"/>
              <a:gd name="connsiteY275" fmla="*/ 207109 h 892573"/>
              <a:gd name="connsiteX276" fmla="*/ 782676 w 787918"/>
              <a:gd name="connsiteY276" fmla="*/ 207885 h 892573"/>
              <a:gd name="connsiteX277" fmla="*/ 782093 w 787918"/>
              <a:gd name="connsiteY277" fmla="*/ 208468 h 892573"/>
              <a:gd name="connsiteX278" fmla="*/ 782288 w 787918"/>
              <a:gd name="connsiteY278" fmla="*/ 214616 h 892573"/>
              <a:gd name="connsiteX279" fmla="*/ 782870 w 787918"/>
              <a:gd name="connsiteY279" fmla="*/ 214940 h 892573"/>
              <a:gd name="connsiteX280" fmla="*/ 782676 w 787918"/>
              <a:gd name="connsiteY280" fmla="*/ 216170 h 892573"/>
              <a:gd name="connsiteX281" fmla="*/ 783388 w 787918"/>
              <a:gd name="connsiteY281" fmla="*/ 216946 h 892573"/>
              <a:gd name="connsiteX282" fmla="*/ 783388 w 787918"/>
              <a:gd name="connsiteY282" fmla="*/ 217723 h 892573"/>
              <a:gd name="connsiteX283" fmla="*/ 783971 w 787918"/>
              <a:gd name="connsiteY283" fmla="*/ 218500 h 892573"/>
              <a:gd name="connsiteX284" fmla="*/ 783971 w 787918"/>
              <a:gd name="connsiteY284" fmla="*/ 220053 h 892573"/>
              <a:gd name="connsiteX285" fmla="*/ 784359 w 787918"/>
              <a:gd name="connsiteY285" fmla="*/ 220182 h 892573"/>
              <a:gd name="connsiteX286" fmla="*/ 784553 w 787918"/>
              <a:gd name="connsiteY286" fmla="*/ 221089 h 892573"/>
              <a:gd name="connsiteX287" fmla="*/ 785265 w 787918"/>
              <a:gd name="connsiteY287" fmla="*/ 221542 h 892573"/>
              <a:gd name="connsiteX288" fmla="*/ 785783 w 787918"/>
              <a:gd name="connsiteY288" fmla="*/ 226590 h 892573"/>
              <a:gd name="connsiteX289" fmla="*/ 786171 w 787918"/>
              <a:gd name="connsiteY289" fmla="*/ 227496 h 892573"/>
              <a:gd name="connsiteX290" fmla="*/ 786754 w 787918"/>
              <a:gd name="connsiteY290" fmla="*/ 227819 h 892573"/>
              <a:gd name="connsiteX291" fmla="*/ 787142 w 787918"/>
              <a:gd name="connsiteY291" fmla="*/ 230149 h 892573"/>
              <a:gd name="connsiteX292" fmla="*/ 787530 w 787918"/>
              <a:gd name="connsiteY292" fmla="*/ 230279 h 892573"/>
              <a:gd name="connsiteX293" fmla="*/ 787142 w 787918"/>
              <a:gd name="connsiteY293" fmla="*/ 231962 h 892573"/>
              <a:gd name="connsiteX294" fmla="*/ 787724 w 787918"/>
              <a:gd name="connsiteY294" fmla="*/ 233062 h 892573"/>
              <a:gd name="connsiteX295" fmla="*/ 787530 w 787918"/>
              <a:gd name="connsiteY295" fmla="*/ 234421 h 892573"/>
              <a:gd name="connsiteX296" fmla="*/ 787919 w 787918"/>
              <a:gd name="connsiteY296" fmla="*/ 234550 h 892573"/>
              <a:gd name="connsiteX297" fmla="*/ 787919 w 787918"/>
              <a:gd name="connsiteY297" fmla="*/ 235327 h 892573"/>
              <a:gd name="connsiteX298" fmla="*/ 787207 w 787918"/>
              <a:gd name="connsiteY298" fmla="*/ 235910 h 892573"/>
              <a:gd name="connsiteX299" fmla="*/ 787207 w 787918"/>
              <a:gd name="connsiteY299" fmla="*/ 236816 h 892573"/>
              <a:gd name="connsiteX300" fmla="*/ 787595 w 787918"/>
              <a:gd name="connsiteY300" fmla="*/ 237269 h 892573"/>
              <a:gd name="connsiteX301" fmla="*/ 787012 w 787918"/>
              <a:gd name="connsiteY301" fmla="*/ 237916 h 892573"/>
              <a:gd name="connsiteX302" fmla="*/ 786818 w 787918"/>
              <a:gd name="connsiteY302" fmla="*/ 243612 h 892573"/>
              <a:gd name="connsiteX303" fmla="*/ 786430 w 787918"/>
              <a:gd name="connsiteY303" fmla="*/ 243935 h 892573"/>
              <a:gd name="connsiteX304" fmla="*/ 786430 w 787918"/>
              <a:gd name="connsiteY304" fmla="*/ 245618 h 892573"/>
              <a:gd name="connsiteX305" fmla="*/ 786042 w 787918"/>
              <a:gd name="connsiteY305" fmla="*/ 246524 h 892573"/>
              <a:gd name="connsiteX306" fmla="*/ 786236 w 787918"/>
              <a:gd name="connsiteY306" fmla="*/ 248207 h 892573"/>
              <a:gd name="connsiteX307" fmla="*/ 786042 w 787918"/>
              <a:gd name="connsiteY307" fmla="*/ 249113 h 892573"/>
              <a:gd name="connsiteX308" fmla="*/ 785653 w 787918"/>
              <a:gd name="connsiteY308" fmla="*/ 249242 h 892573"/>
              <a:gd name="connsiteX309" fmla="*/ 785459 w 787918"/>
              <a:gd name="connsiteY309" fmla="*/ 264258 h 892573"/>
              <a:gd name="connsiteX310" fmla="*/ 784747 w 787918"/>
              <a:gd name="connsiteY310" fmla="*/ 267752 h 892573"/>
              <a:gd name="connsiteX311" fmla="*/ 784359 w 787918"/>
              <a:gd name="connsiteY311" fmla="*/ 267882 h 892573"/>
              <a:gd name="connsiteX312" fmla="*/ 784553 w 787918"/>
              <a:gd name="connsiteY312" fmla="*/ 271377 h 892573"/>
              <a:gd name="connsiteX313" fmla="*/ 784165 w 787918"/>
              <a:gd name="connsiteY313" fmla="*/ 271830 h 892573"/>
              <a:gd name="connsiteX314" fmla="*/ 784165 w 787918"/>
              <a:gd name="connsiteY314" fmla="*/ 274613 h 892573"/>
              <a:gd name="connsiteX315" fmla="*/ 782870 w 787918"/>
              <a:gd name="connsiteY315" fmla="*/ 276167 h 892573"/>
              <a:gd name="connsiteX316" fmla="*/ 782676 w 787918"/>
              <a:gd name="connsiteY316" fmla="*/ 277849 h 892573"/>
              <a:gd name="connsiteX317" fmla="*/ 782093 w 787918"/>
              <a:gd name="connsiteY317" fmla="*/ 278755 h 892573"/>
              <a:gd name="connsiteX318" fmla="*/ 782288 w 787918"/>
              <a:gd name="connsiteY318" fmla="*/ 279532 h 892573"/>
              <a:gd name="connsiteX319" fmla="*/ 781576 w 787918"/>
              <a:gd name="connsiteY319" fmla="*/ 284451 h 892573"/>
              <a:gd name="connsiteX320" fmla="*/ 780993 w 787918"/>
              <a:gd name="connsiteY320" fmla="*/ 285680 h 892573"/>
              <a:gd name="connsiteX321" fmla="*/ 780605 w 787918"/>
              <a:gd name="connsiteY321" fmla="*/ 285551 h 892573"/>
              <a:gd name="connsiteX322" fmla="*/ 778922 w 787918"/>
              <a:gd name="connsiteY322" fmla="*/ 286457 h 892573"/>
              <a:gd name="connsiteX323" fmla="*/ 775233 w 787918"/>
              <a:gd name="connsiteY323" fmla="*/ 286328 h 892573"/>
              <a:gd name="connsiteX324" fmla="*/ 774521 w 787918"/>
              <a:gd name="connsiteY324" fmla="*/ 287881 h 892573"/>
              <a:gd name="connsiteX325" fmla="*/ 773227 w 787918"/>
              <a:gd name="connsiteY325" fmla="*/ 288334 h 892573"/>
              <a:gd name="connsiteX326" fmla="*/ 771544 w 787918"/>
              <a:gd name="connsiteY326" fmla="*/ 288334 h 892573"/>
              <a:gd name="connsiteX327" fmla="*/ 770832 w 787918"/>
              <a:gd name="connsiteY327" fmla="*/ 288787 h 892573"/>
              <a:gd name="connsiteX328" fmla="*/ 770832 w 787918"/>
              <a:gd name="connsiteY328" fmla="*/ 289370 h 892573"/>
              <a:gd name="connsiteX329" fmla="*/ 770250 w 787918"/>
              <a:gd name="connsiteY329" fmla="*/ 289823 h 892573"/>
              <a:gd name="connsiteX330" fmla="*/ 768955 w 787918"/>
              <a:gd name="connsiteY330" fmla="*/ 289952 h 892573"/>
              <a:gd name="connsiteX331" fmla="*/ 768761 w 787918"/>
              <a:gd name="connsiteY331" fmla="*/ 289499 h 892573"/>
              <a:gd name="connsiteX332" fmla="*/ 767855 w 787918"/>
              <a:gd name="connsiteY332" fmla="*/ 289499 h 892573"/>
              <a:gd name="connsiteX333" fmla="*/ 767337 w 787918"/>
              <a:gd name="connsiteY333" fmla="*/ 289952 h 892573"/>
              <a:gd name="connsiteX334" fmla="*/ 767143 w 787918"/>
              <a:gd name="connsiteY334" fmla="*/ 291764 h 892573"/>
              <a:gd name="connsiteX335" fmla="*/ 765136 w 787918"/>
              <a:gd name="connsiteY335" fmla="*/ 291764 h 892573"/>
              <a:gd name="connsiteX336" fmla="*/ 764748 w 787918"/>
              <a:gd name="connsiteY336" fmla="*/ 292088 h 892573"/>
              <a:gd name="connsiteX337" fmla="*/ 764748 w 787918"/>
              <a:gd name="connsiteY337" fmla="*/ 294224 h 892573"/>
              <a:gd name="connsiteX338" fmla="*/ 762742 w 787918"/>
              <a:gd name="connsiteY338" fmla="*/ 294353 h 892573"/>
              <a:gd name="connsiteX339" fmla="*/ 762030 w 787918"/>
              <a:gd name="connsiteY339" fmla="*/ 295453 h 892573"/>
              <a:gd name="connsiteX340" fmla="*/ 760930 w 787918"/>
              <a:gd name="connsiteY340" fmla="*/ 295907 h 892573"/>
              <a:gd name="connsiteX341" fmla="*/ 759829 w 787918"/>
              <a:gd name="connsiteY341" fmla="*/ 297265 h 892573"/>
              <a:gd name="connsiteX342" fmla="*/ 759829 w 787918"/>
              <a:gd name="connsiteY342" fmla="*/ 298819 h 892573"/>
              <a:gd name="connsiteX343" fmla="*/ 759117 w 787918"/>
              <a:gd name="connsiteY343" fmla="*/ 299272 h 892573"/>
              <a:gd name="connsiteX344" fmla="*/ 758017 w 787918"/>
              <a:gd name="connsiteY344" fmla="*/ 301084 h 892573"/>
              <a:gd name="connsiteX345" fmla="*/ 756334 w 787918"/>
              <a:gd name="connsiteY345" fmla="*/ 301666 h 892573"/>
              <a:gd name="connsiteX346" fmla="*/ 755234 w 787918"/>
              <a:gd name="connsiteY346" fmla="*/ 302896 h 892573"/>
              <a:gd name="connsiteX347" fmla="*/ 754328 w 787918"/>
              <a:gd name="connsiteY347" fmla="*/ 303026 h 892573"/>
              <a:gd name="connsiteX348" fmla="*/ 751351 w 787918"/>
              <a:gd name="connsiteY348" fmla="*/ 305032 h 892573"/>
              <a:gd name="connsiteX349" fmla="*/ 751351 w 787918"/>
              <a:gd name="connsiteY349" fmla="*/ 305615 h 892573"/>
              <a:gd name="connsiteX350" fmla="*/ 751869 w 787918"/>
              <a:gd name="connsiteY350" fmla="*/ 305938 h 892573"/>
              <a:gd name="connsiteX351" fmla="*/ 752063 w 787918"/>
              <a:gd name="connsiteY351" fmla="*/ 306715 h 892573"/>
              <a:gd name="connsiteX352" fmla="*/ 750769 w 787918"/>
              <a:gd name="connsiteY352" fmla="*/ 306844 h 892573"/>
              <a:gd name="connsiteX353" fmla="*/ 750962 w 787918"/>
              <a:gd name="connsiteY353" fmla="*/ 307750 h 892573"/>
              <a:gd name="connsiteX354" fmla="*/ 749280 w 787918"/>
              <a:gd name="connsiteY354" fmla="*/ 308333 h 892573"/>
              <a:gd name="connsiteX355" fmla="*/ 747079 w 787918"/>
              <a:gd name="connsiteY355" fmla="*/ 308463 h 892573"/>
              <a:gd name="connsiteX356" fmla="*/ 744879 w 787918"/>
              <a:gd name="connsiteY356" fmla="*/ 311504 h 892573"/>
              <a:gd name="connsiteX357" fmla="*/ 744167 w 787918"/>
              <a:gd name="connsiteY357" fmla="*/ 311957 h 892573"/>
              <a:gd name="connsiteX358" fmla="*/ 743067 w 787918"/>
              <a:gd name="connsiteY358" fmla="*/ 314093 h 892573"/>
              <a:gd name="connsiteX359" fmla="*/ 741772 w 787918"/>
              <a:gd name="connsiteY359" fmla="*/ 314093 h 892573"/>
              <a:gd name="connsiteX360" fmla="*/ 740672 w 787918"/>
              <a:gd name="connsiteY360" fmla="*/ 315193 h 892573"/>
              <a:gd name="connsiteX361" fmla="*/ 740672 w 787918"/>
              <a:gd name="connsiteY361" fmla="*/ 316100 h 892573"/>
              <a:gd name="connsiteX362" fmla="*/ 739571 w 787918"/>
              <a:gd name="connsiteY362" fmla="*/ 316100 h 892573"/>
              <a:gd name="connsiteX363" fmla="*/ 738277 w 787918"/>
              <a:gd name="connsiteY363" fmla="*/ 317782 h 892573"/>
              <a:gd name="connsiteX364" fmla="*/ 736788 w 787918"/>
              <a:gd name="connsiteY364" fmla="*/ 318236 h 892573"/>
              <a:gd name="connsiteX365" fmla="*/ 736400 w 787918"/>
              <a:gd name="connsiteY365" fmla="*/ 318818 h 892573"/>
              <a:gd name="connsiteX366" fmla="*/ 735688 w 787918"/>
              <a:gd name="connsiteY366" fmla="*/ 318818 h 892573"/>
              <a:gd name="connsiteX367" fmla="*/ 735106 w 787918"/>
              <a:gd name="connsiteY367" fmla="*/ 320048 h 892573"/>
              <a:gd name="connsiteX368" fmla="*/ 734717 w 787918"/>
              <a:gd name="connsiteY368" fmla="*/ 320048 h 892573"/>
              <a:gd name="connsiteX369" fmla="*/ 733617 w 787918"/>
              <a:gd name="connsiteY369" fmla="*/ 321407 h 892573"/>
              <a:gd name="connsiteX370" fmla="*/ 731417 w 787918"/>
              <a:gd name="connsiteY370" fmla="*/ 321407 h 892573"/>
              <a:gd name="connsiteX371" fmla="*/ 731029 w 787918"/>
              <a:gd name="connsiteY371" fmla="*/ 321730 h 892573"/>
              <a:gd name="connsiteX372" fmla="*/ 731029 w 787918"/>
              <a:gd name="connsiteY372" fmla="*/ 322183 h 892573"/>
              <a:gd name="connsiteX373" fmla="*/ 731546 w 787918"/>
              <a:gd name="connsiteY373" fmla="*/ 322507 h 892573"/>
              <a:gd name="connsiteX374" fmla="*/ 731029 w 787918"/>
              <a:gd name="connsiteY374" fmla="*/ 323413 h 892573"/>
              <a:gd name="connsiteX375" fmla="*/ 731029 w 787918"/>
              <a:gd name="connsiteY375" fmla="*/ 324513 h 892573"/>
              <a:gd name="connsiteX376" fmla="*/ 729734 w 787918"/>
              <a:gd name="connsiteY376" fmla="*/ 324190 h 892573"/>
              <a:gd name="connsiteX377" fmla="*/ 729346 w 787918"/>
              <a:gd name="connsiteY377" fmla="*/ 324966 h 892573"/>
              <a:gd name="connsiteX378" fmla="*/ 728763 w 787918"/>
              <a:gd name="connsiteY378" fmla="*/ 324966 h 892573"/>
              <a:gd name="connsiteX379" fmla="*/ 728375 w 787918"/>
              <a:gd name="connsiteY379" fmla="*/ 325549 h 892573"/>
              <a:gd name="connsiteX380" fmla="*/ 726692 w 787918"/>
              <a:gd name="connsiteY380" fmla="*/ 325873 h 892573"/>
              <a:gd name="connsiteX381" fmla="*/ 726692 w 787918"/>
              <a:gd name="connsiteY381" fmla="*/ 327102 h 892573"/>
              <a:gd name="connsiteX382" fmla="*/ 724815 w 787918"/>
              <a:gd name="connsiteY382" fmla="*/ 328785 h 892573"/>
              <a:gd name="connsiteX383" fmla="*/ 724815 w 787918"/>
              <a:gd name="connsiteY383" fmla="*/ 330338 h 892573"/>
              <a:gd name="connsiteX384" fmla="*/ 724103 w 787918"/>
              <a:gd name="connsiteY384" fmla="*/ 330791 h 892573"/>
              <a:gd name="connsiteX385" fmla="*/ 721514 w 787918"/>
              <a:gd name="connsiteY385" fmla="*/ 331115 h 892573"/>
              <a:gd name="connsiteX386" fmla="*/ 720220 w 787918"/>
              <a:gd name="connsiteY386" fmla="*/ 332021 h 892573"/>
              <a:gd name="connsiteX387" fmla="*/ 720220 w 787918"/>
              <a:gd name="connsiteY387" fmla="*/ 333704 h 892573"/>
              <a:gd name="connsiteX388" fmla="*/ 721903 w 787918"/>
              <a:gd name="connsiteY388" fmla="*/ 334804 h 892573"/>
              <a:gd name="connsiteX389" fmla="*/ 721903 w 787918"/>
              <a:gd name="connsiteY389" fmla="*/ 335128 h 892573"/>
              <a:gd name="connsiteX390" fmla="*/ 718602 w 787918"/>
              <a:gd name="connsiteY390" fmla="*/ 335451 h 892573"/>
              <a:gd name="connsiteX391" fmla="*/ 716919 w 787918"/>
              <a:gd name="connsiteY391" fmla="*/ 337134 h 892573"/>
              <a:gd name="connsiteX392" fmla="*/ 716013 w 787918"/>
              <a:gd name="connsiteY392" fmla="*/ 337134 h 892573"/>
              <a:gd name="connsiteX393" fmla="*/ 716207 w 787918"/>
              <a:gd name="connsiteY393" fmla="*/ 337716 h 892573"/>
              <a:gd name="connsiteX394" fmla="*/ 716725 w 787918"/>
              <a:gd name="connsiteY394" fmla="*/ 337846 h 892573"/>
              <a:gd name="connsiteX395" fmla="*/ 716725 w 787918"/>
              <a:gd name="connsiteY395" fmla="*/ 338429 h 892573"/>
              <a:gd name="connsiteX396" fmla="*/ 716337 w 787918"/>
              <a:gd name="connsiteY396" fmla="*/ 338881 h 892573"/>
              <a:gd name="connsiteX397" fmla="*/ 715430 w 787918"/>
              <a:gd name="connsiteY397" fmla="*/ 338752 h 892573"/>
              <a:gd name="connsiteX398" fmla="*/ 715042 w 787918"/>
              <a:gd name="connsiteY398" fmla="*/ 339076 h 892573"/>
              <a:gd name="connsiteX399" fmla="*/ 714848 w 787918"/>
              <a:gd name="connsiteY399" fmla="*/ 340176 h 892573"/>
              <a:gd name="connsiteX400" fmla="*/ 715366 w 787918"/>
              <a:gd name="connsiteY400" fmla="*/ 340758 h 892573"/>
              <a:gd name="connsiteX401" fmla="*/ 715366 w 787918"/>
              <a:gd name="connsiteY401" fmla="*/ 341341 h 892573"/>
              <a:gd name="connsiteX402" fmla="*/ 714071 w 787918"/>
              <a:gd name="connsiteY402" fmla="*/ 341341 h 892573"/>
              <a:gd name="connsiteX403" fmla="*/ 712259 w 787918"/>
              <a:gd name="connsiteY403" fmla="*/ 342247 h 892573"/>
              <a:gd name="connsiteX404" fmla="*/ 712065 w 787918"/>
              <a:gd name="connsiteY404" fmla="*/ 343347 h 892573"/>
              <a:gd name="connsiteX405" fmla="*/ 712777 w 787918"/>
              <a:gd name="connsiteY405" fmla="*/ 344577 h 892573"/>
              <a:gd name="connsiteX406" fmla="*/ 711871 w 787918"/>
              <a:gd name="connsiteY406" fmla="*/ 345159 h 892573"/>
              <a:gd name="connsiteX407" fmla="*/ 710576 w 787918"/>
              <a:gd name="connsiteY407" fmla="*/ 345159 h 892573"/>
              <a:gd name="connsiteX408" fmla="*/ 710771 w 787918"/>
              <a:gd name="connsiteY408" fmla="*/ 347619 h 892573"/>
              <a:gd name="connsiteX409" fmla="*/ 709476 w 787918"/>
              <a:gd name="connsiteY409" fmla="*/ 347748 h 892573"/>
              <a:gd name="connsiteX410" fmla="*/ 709476 w 787918"/>
              <a:gd name="connsiteY410" fmla="*/ 348201 h 892573"/>
              <a:gd name="connsiteX411" fmla="*/ 707793 w 787918"/>
              <a:gd name="connsiteY411" fmla="*/ 348201 h 892573"/>
              <a:gd name="connsiteX412" fmla="*/ 708311 w 787918"/>
              <a:gd name="connsiteY412" fmla="*/ 349107 h 892573"/>
              <a:gd name="connsiteX413" fmla="*/ 708311 w 787918"/>
              <a:gd name="connsiteY413" fmla="*/ 349690 h 892573"/>
              <a:gd name="connsiteX414" fmla="*/ 707793 w 787918"/>
              <a:gd name="connsiteY414" fmla="*/ 350014 h 892573"/>
              <a:gd name="connsiteX415" fmla="*/ 709282 w 787918"/>
              <a:gd name="connsiteY415" fmla="*/ 350596 h 892573"/>
              <a:gd name="connsiteX416" fmla="*/ 709282 w 787918"/>
              <a:gd name="connsiteY416" fmla="*/ 351179 h 892573"/>
              <a:gd name="connsiteX417" fmla="*/ 707599 w 787918"/>
              <a:gd name="connsiteY417" fmla="*/ 350855 h 892573"/>
              <a:gd name="connsiteX418" fmla="*/ 707405 w 787918"/>
              <a:gd name="connsiteY418" fmla="*/ 352861 h 892573"/>
              <a:gd name="connsiteX419" fmla="*/ 707793 w 787918"/>
              <a:gd name="connsiteY419" fmla="*/ 353897 h 892573"/>
              <a:gd name="connsiteX420" fmla="*/ 706305 w 787918"/>
              <a:gd name="connsiteY420" fmla="*/ 354091 h 892573"/>
              <a:gd name="connsiteX421" fmla="*/ 706693 w 787918"/>
              <a:gd name="connsiteY421" fmla="*/ 355774 h 892573"/>
              <a:gd name="connsiteX422" fmla="*/ 706499 w 787918"/>
              <a:gd name="connsiteY422" fmla="*/ 356680 h 892573"/>
              <a:gd name="connsiteX423" fmla="*/ 704493 w 787918"/>
              <a:gd name="connsiteY423" fmla="*/ 357586 h 892573"/>
              <a:gd name="connsiteX424" fmla="*/ 703586 w 787918"/>
              <a:gd name="connsiteY424" fmla="*/ 357457 h 892573"/>
              <a:gd name="connsiteX425" fmla="*/ 703004 w 787918"/>
              <a:gd name="connsiteY425" fmla="*/ 357909 h 892573"/>
              <a:gd name="connsiteX426" fmla="*/ 702486 w 787918"/>
              <a:gd name="connsiteY426" fmla="*/ 358816 h 892573"/>
              <a:gd name="connsiteX427" fmla="*/ 702098 w 787918"/>
              <a:gd name="connsiteY427" fmla="*/ 358816 h 892573"/>
              <a:gd name="connsiteX428" fmla="*/ 702292 w 787918"/>
              <a:gd name="connsiteY428" fmla="*/ 360369 h 892573"/>
              <a:gd name="connsiteX429" fmla="*/ 700609 w 787918"/>
              <a:gd name="connsiteY429" fmla="*/ 362375 h 892573"/>
              <a:gd name="connsiteX430" fmla="*/ 700609 w 787918"/>
              <a:gd name="connsiteY430" fmla="*/ 362828 h 892573"/>
              <a:gd name="connsiteX431" fmla="*/ 701192 w 787918"/>
              <a:gd name="connsiteY431" fmla="*/ 363281 h 892573"/>
              <a:gd name="connsiteX432" fmla="*/ 700092 w 787918"/>
              <a:gd name="connsiteY432" fmla="*/ 362828 h 892573"/>
              <a:gd name="connsiteX433" fmla="*/ 699703 w 787918"/>
              <a:gd name="connsiteY433" fmla="*/ 364058 h 892573"/>
              <a:gd name="connsiteX434" fmla="*/ 698797 w 787918"/>
              <a:gd name="connsiteY434" fmla="*/ 363929 h 892573"/>
              <a:gd name="connsiteX435" fmla="*/ 699185 w 787918"/>
              <a:gd name="connsiteY435" fmla="*/ 364705 h 892573"/>
              <a:gd name="connsiteX436" fmla="*/ 698603 w 787918"/>
              <a:gd name="connsiteY436" fmla="*/ 365029 h 892573"/>
              <a:gd name="connsiteX437" fmla="*/ 698797 w 787918"/>
              <a:gd name="connsiteY437" fmla="*/ 366582 h 892573"/>
              <a:gd name="connsiteX438" fmla="*/ 698603 w 787918"/>
              <a:gd name="connsiteY438" fmla="*/ 366906 h 892573"/>
              <a:gd name="connsiteX439" fmla="*/ 697697 w 787918"/>
              <a:gd name="connsiteY439" fmla="*/ 366906 h 892573"/>
              <a:gd name="connsiteX440" fmla="*/ 697503 w 787918"/>
              <a:gd name="connsiteY440" fmla="*/ 367359 h 892573"/>
              <a:gd name="connsiteX441" fmla="*/ 698215 w 787918"/>
              <a:gd name="connsiteY441" fmla="*/ 367942 h 892573"/>
              <a:gd name="connsiteX442" fmla="*/ 698020 w 787918"/>
              <a:gd name="connsiteY442" fmla="*/ 368265 h 892573"/>
              <a:gd name="connsiteX443" fmla="*/ 697114 w 787918"/>
              <a:gd name="connsiteY443" fmla="*/ 368135 h 892573"/>
              <a:gd name="connsiteX444" fmla="*/ 696014 w 787918"/>
              <a:gd name="connsiteY444" fmla="*/ 369042 h 892573"/>
              <a:gd name="connsiteX445" fmla="*/ 696208 w 787918"/>
              <a:gd name="connsiteY445" fmla="*/ 369948 h 892573"/>
              <a:gd name="connsiteX446" fmla="*/ 696920 w 787918"/>
              <a:gd name="connsiteY446" fmla="*/ 370401 h 892573"/>
              <a:gd name="connsiteX447" fmla="*/ 696726 w 787918"/>
              <a:gd name="connsiteY447" fmla="*/ 372083 h 892573"/>
              <a:gd name="connsiteX448" fmla="*/ 696014 w 787918"/>
              <a:gd name="connsiteY448" fmla="*/ 373766 h 892573"/>
              <a:gd name="connsiteX449" fmla="*/ 690836 w 787918"/>
              <a:gd name="connsiteY449" fmla="*/ 378167 h 892573"/>
              <a:gd name="connsiteX450" fmla="*/ 688830 w 787918"/>
              <a:gd name="connsiteY450" fmla="*/ 380886 h 892573"/>
              <a:gd name="connsiteX451" fmla="*/ 685529 w 787918"/>
              <a:gd name="connsiteY451" fmla="*/ 383798 h 892573"/>
              <a:gd name="connsiteX452" fmla="*/ 682746 w 787918"/>
              <a:gd name="connsiteY452" fmla="*/ 386840 h 892573"/>
              <a:gd name="connsiteX453" fmla="*/ 682552 w 787918"/>
              <a:gd name="connsiteY453" fmla="*/ 387422 h 892573"/>
              <a:gd name="connsiteX454" fmla="*/ 681646 w 787918"/>
              <a:gd name="connsiteY454" fmla="*/ 388199 h 892573"/>
              <a:gd name="connsiteX455" fmla="*/ 681646 w 787918"/>
              <a:gd name="connsiteY455" fmla="*/ 388782 h 892573"/>
              <a:gd name="connsiteX456" fmla="*/ 682358 w 787918"/>
              <a:gd name="connsiteY456" fmla="*/ 389105 h 892573"/>
              <a:gd name="connsiteX457" fmla="*/ 682876 w 787918"/>
              <a:gd name="connsiteY457" fmla="*/ 388652 h 892573"/>
              <a:gd name="connsiteX458" fmla="*/ 683070 w 787918"/>
              <a:gd name="connsiteY458" fmla="*/ 388070 h 892573"/>
              <a:gd name="connsiteX459" fmla="*/ 687147 w 787918"/>
              <a:gd name="connsiteY459" fmla="*/ 384575 h 892573"/>
              <a:gd name="connsiteX460" fmla="*/ 689154 w 787918"/>
              <a:gd name="connsiteY460" fmla="*/ 381662 h 892573"/>
              <a:gd name="connsiteX461" fmla="*/ 692260 w 787918"/>
              <a:gd name="connsiteY461" fmla="*/ 378297 h 892573"/>
              <a:gd name="connsiteX462" fmla="*/ 692843 w 787918"/>
              <a:gd name="connsiteY462" fmla="*/ 378297 h 892573"/>
              <a:gd name="connsiteX463" fmla="*/ 693943 w 787918"/>
              <a:gd name="connsiteY463" fmla="*/ 379656 h 892573"/>
              <a:gd name="connsiteX464" fmla="*/ 694137 w 787918"/>
              <a:gd name="connsiteY464" fmla="*/ 381792 h 892573"/>
              <a:gd name="connsiteX465" fmla="*/ 693749 w 787918"/>
              <a:gd name="connsiteY465" fmla="*/ 382892 h 892573"/>
              <a:gd name="connsiteX466" fmla="*/ 692843 w 787918"/>
              <a:gd name="connsiteY466" fmla="*/ 383798 h 892573"/>
              <a:gd name="connsiteX467" fmla="*/ 693037 w 787918"/>
              <a:gd name="connsiteY467" fmla="*/ 386387 h 892573"/>
              <a:gd name="connsiteX468" fmla="*/ 691160 w 787918"/>
              <a:gd name="connsiteY468" fmla="*/ 387487 h 892573"/>
              <a:gd name="connsiteX469" fmla="*/ 691548 w 787918"/>
              <a:gd name="connsiteY469" fmla="*/ 388070 h 892573"/>
              <a:gd name="connsiteX470" fmla="*/ 693037 w 787918"/>
              <a:gd name="connsiteY470" fmla="*/ 388070 h 892573"/>
              <a:gd name="connsiteX471" fmla="*/ 693749 w 787918"/>
              <a:gd name="connsiteY471" fmla="*/ 387293 h 892573"/>
              <a:gd name="connsiteX472" fmla="*/ 695755 w 787918"/>
              <a:gd name="connsiteY472" fmla="*/ 386970 h 892573"/>
              <a:gd name="connsiteX473" fmla="*/ 696144 w 787918"/>
              <a:gd name="connsiteY473" fmla="*/ 387552 h 892573"/>
              <a:gd name="connsiteX474" fmla="*/ 695043 w 787918"/>
              <a:gd name="connsiteY474" fmla="*/ 388652 h 892573"/>
              <a:gd name="connsiteX475" fmla="*/ 695432 w 787918"/>
              <a:gd name="connsiteY475" fmla="*/ 390011 h 892573"/>
              <a:gd name="connsiteX476" fmla="*/ 696144 w 787918"/>
              <a:gd name="connsiteY476" fmla="*/ 390011 h 892573"/>
              <a:gd name="connsiteX477" fmla="*/ 696726 w 787918"/>
              <a:gd name="connsiteY477" fmla="*/ 390464 h 892573"/>
              <a:gd name="connsiteX478" fmla="*/ 698409 w 787918"/>
              <a:gd name="connsiteY478" fmla="*/ 390141 h 892573"/>
              <a:gd name="connsiteX479" fmla="*/ 699509 w 787918"/>
              <a:gd name="connsiteY479" fmla="*/ 390464 h 892573"/>
              <a:gd name="connsiteX480" fmla="*/ 699509 w 787918"/>
              <a:gd name="connsiteY480" fmla="*/ 391565 h 892573"/>
              <a:gd name="connsiteX481" fmla="*/ 700092 w 787918"/>
              <a:gd name="connsiteY481" fmla="*/ 391565 h 892573"/>
              <a:gd name="connsiteX482" fmla="*/ 700998 w 787918"/>
              <a:gd name="connsiteY482" fmla="*/ 393377 h 892573"/>
              <a:gd name="connsiteX483" fmla="*/ 702486 w 787918"/>
              <a:gd name="connsiteY483" fmla="*/ 393377 h 892573"/>
              <a:gd name="connsiteX484" fmla="*/ 703392 w 787918"/>
              <a:gd name="connsiteY484" fmla="*/ 391565 h 892573"/>
              <a:gd name="connsiteX485" fmla="*/ 704299 w 787918"/>
              <a:gd name="connsiteY485" fmla="*/ 391565 h 892573"/>
              <a:gd name="connsiteX486" fmla="*/ 704493 w 787918"/>
              <a:gd name="connsiteY486" fmla="*/ 393377 h 892573"/>
              <a:gd name="connsiteX487" fmla="*/ 707599 w 787918"/>
              <a:gd name="connsiteY487" fmla="*/ 393053 h 892573"/>
              <a:gd name="connsiteX488" fmla="*/ 709088 w 787918"/>
              <a:gd name="connsiteY488" fmla="*/ 391047 h 892573"/>
              <a:gd name="connsiteX489" fmla="*/ 709994 w 787918"/>
              <a:gd name="connsiteY489" fmla="*/ 390918 h 892573"/>
              <a:gd name="connsiteX490" fmla="*/ 710512 w 787918"/>
              <a:gd name="connsiteY490" fmla="*/ 391371 h 892573"/>
              <a:gd name="connsiteX491" fmla="*/ 710512 w 787918"/>
              <a:gd name="connsiteY491" fmla="*/ 393183 h 892573"/>
              <a:gd name="connsiteX492" fmla="*/ 714395 w 787918"/>
              <a:gd name="connsiteY492" fmla="*/ 397584 h 892573"/>
              <a:gd name="connsiteX493" fmla="*/ 716078 w 787918"/>
              <a:gd name="connsiteY493" fmla="*/ 397584 h 892573"/>
              <a:gd name="connsiteX494" fmla="*/ 716466 w 787918"/>
              <a:gd name="connsiteY494" fmla="*/ 396030 h 892573"/>
              <a:gd name="connsiteX495" fmla="*/ 717049 w 787918"/>
              <a:gd name="connsiteY495" fmla="*/ 396160 h 892573"/>
              <a:gd name="connsiteX496" fmla="*/ 717760 w 787918"/>
              <a:gd name="connsiteY496" fmla="*/ 397713 h 892573"/>
              <a:gd name="connsiteX497" fmla="*/ 717372 w 787918"/>
              <a:gd name="connsiteY497" fmla="*/ 399849 h 892573"/>
              <a:gd name="connsiteX498" fmla="*/ 717566 w 787918"/>
              <a:gd name="connsiteY498" fmla="*/ 401402 h 892573"/>
              <a:gd name="connsiteX499" fmla="*/ 719443 w 787918"/>
              <a:gd name="connsiteY499" fmla="*/ 401402 h 892573"/>
              <a:gd name="connsiteX500" fmla="*/ 719055 w 787918"/>
              <a:gd name="connsiteY500" fmla="*/ 402309 h 892573"/>
              <a:gd name="connsiteX501" fmla="*/ 719767 w 787918"/>
              <a:gd name="connsiteY501" fmla="*/ 402309 h 892573"/>
              <a:gd name="connsiteX502" fmla="*/ 720479 w 787918"/>
              <a:gd name="connsiteY502" fmla="*/ 402891 h 892573"/>
              <a:gd name="connsiteX503" fmla="*/ 721579 w 787918"/>
              <a:gd name="connsiteY503" fmla="*/ 402891 h 892573"/>
              <a:gd name="connsiteX504" fmla="*/ 721967 w 787918"/>
              <a:gd name="connsiteY504" fmla="*/ 404121 h 892573"/>
              <a:gd name="connsiteX505" fmla="*/ 724556 w 787918"/>
              <a:gd name="connsiteY505" fmla="*/ 403797 h 892573"/>
              <a:gd name="connsiteX506" fmla="*/ 724750 w 787918"/>
              <a:gd name="connsiteY506" fmla="*/ 404380 h 892573"/>
              <a:gd name="connsiteX507" fmla="*/ 725139 w 787918"/>
              <a:gd name="connsiteY507" fmla="*/ 404380 h 892573"/>
              <a:gd name="connsiteX508" fmla="*/ 725851 w 787918"/>
              <a:gd name="connsiteY508" fmla="*/ 403927 h 892573"/>
              <a:gd name="connsiteX509" fmla="*/ 725657 w 787918"/>
              <a:gd name="connsiteY509" fmla="*/ 403344 h 892573"/>
              <a:gd name="connsiteX510" fmla="*/ 726045 w 787918"/>
              <a:gd name="connsiteY510" fmla="*/ 403020 h 892573"/>
              <a:gd name="connsiteX511" fmla="*/ 725657 w 787918"/>
              <a:gd name="connsiteY511" fmla="*/ 402697 h 892573"/>
              <a:gd name="connsiteX512" fmla="*/ 727145 w 787918"/>
              <a:gd name="connsiteY512" fmla="*/ 403020 h 892573"/>
              <a:gd name="connsiteX513" fmla="*/ 727533 w 787918"/>
              <a:gd name="connsiteY513" fmla="*/ 403603 h 892573"/>
              <a:gd name="connsiteX514" fmla="*/ 727145 w 787918"/>
              <a:gd name="connsiteY514" fmla="*/ 404185 h 892573"/>
              <a:gd name="connsiteX515" fmla="*/ 727857 w 787918"/>
              <a:gd name="connsiteY515" fmla="*/ 404768 h 892573"/>
              <a:gd name="connsiteX516" fmla="*/ 728763 w 787918"/>
              <a:gd name="connsiteY516" fmla="*/ 404768 h 892573"/>
              <a:gd name="connsiteX517" fmla="*/ 728763 w 787918"/>
              <a:gd name="connsiteY517" fmla="*/ 405350 h 892573"/>
              <a:gd name="connsiteX518" fmla="*/ 728245 w 787918"/>
              <a:gd name="connsiteY518" fmla="*/ 405350 h 892573"/>
              <a:gd name="connsiteX519" fmla="*/ 728440 w 787918"/>
              <a:gd name="connsiteY519" fmla="*/ 405933 h 892573"/>
              <a:gd name="connsiteX520" fmla="*/ 729346 w 787918"/>
              <a:gd name="connsiteY520" fmla="*/ 405933 h 892573"/>
              <a:gd name="connsiteX521" fmla="*/ 728763 w 787918"/>
              <a:gd name="connsiteY521" fmla="*/ 407033 h 892573"/>
              <a:gd name="connsiteX522" fmla="*/ 729669 w 787918"/>
              <a:gd name="connsiteY522" fmla="*/ 407163 h 892573"/>
              <a:gd name="connsiteX523" fmla="*/ 729669 w 787918"/>
              <a:gd name="connsiteY523" fmla="*/ 407486 h 892573"/>
              <a:gd name="connsiteX524" fmla="*/ 728957 w 787918"/>
              <a:gd name="connsiteY524" fmla="*/ 407939 h 892573"/>
              <a:gd name="connsiteX525" fmla="*/ 728957 w 787918"/>
              <a:gd name="connsiteY525" fmla="*/ 408716 h 892573"/>
              <a:gd name="connsiteX526" fmla="*/ 729669 w 787918"/>
              <a:gd name="connsiteY526" fmla="*/ 409298 h 892573"/>
              <a:gd name="connsiteX527" fmla="*/ 731158 w 787918"/>
              <a:gd name="connsiteY527" fmla="*/ 409298 h 892573"/>
              <a:gd name="connsiteX528" fmla="*/ 731352 w 787918"/>
              <a:gd name="connsiteY528" fmla="*/ 409751 h 892573"/>
              <a:gd name="connsiteX529" fmla="*/ 731158 w 787918"/>
              <a:gd name="connsiteY529" fmla="*/ 410528 h 892573"/>
              <a:gd name="connsiteX530" fmla="*/ 729669 w 787918"/>
              <a:gd name="connsiteY530" fmla="*/ 412211 h 892573"/>
              <a:gd name="connsiteX531" fmla="*/ 732452 w 787918"/>
              <a:gd name="connsiteY531" fmla="*/ 414347 h 892573"/>
              <a:gd name="connsiteX532" fmla="*/ 734329 w 787918"/>
              <a:gd name="connsiteY532" fmla="*/ 415253 h 892573"/>
              <a:gd name="connsiteX533" fmla="*/ 734523 w 787918"/>
              <a:gd name="connsiteY533" fmla="*/ 416806 h 892573"/>
              <a:gd name="connsiteX534" fmla="*/ 734135 w 787918"/>
              <a:gd name="connsiteY534" fmla="*/ 418165 h 892573"/>
              <a:gd name="connsiteX535" fmla="*/ 734523 w 787918"/>
              <a:gd name="connsiteY535" fmla="*/ 418165 h 892573"/>
              <a:gd name="connsiteX536" fmla="*/ 734717 w 787918"/>
              <a:gd name="connsiteY536" fmla="*/ 418942 h 892573"/>
              <a:gd name="connsiteX537" fmla="*/ 736400 w 787918"/>
              <a:gd name="connsiteY537" fmla="*/ 419266 h 892573"/>
              <a:gd name="connsiteX538" fmla="*/ 737889 w 787918"/>
              <a:gd name="connsiteY538" fmla="*/ 420172 h 892573"/>
              <a:gd name="connsiteX539" fmla="*/ 738083 w 787918"/>
              <a:gd name="connsiteY539" fmla="*/ 423213 h 892573"/>
              <a:gd name="connsiteX540" fmla="*/ 739183 w 787918"/>
              <a:gd name="connsiteY540" fmla="*/ 425026 h 892573"/>
              <a:gd name="connsiteX541" fmla="*/ 740089 w 787918"/>
              <a:gd name="connsiteY541" fmla="*/ 425608 h 892573"/>
              <a:gd name="connsiteX542" fmla="*/ 740284 w 787918"/>
              <a:gd name="connsiteY542" fmla="*/ 426838 h 892573"/>
              <a:gd name="connsiteX543" fmla="*/ 741189 w 787918"/>
              <a:gd name="connsiteY543" fmla="*/ 428650 h 892573"/>
              <a:gd name="connsiteX544" fmla="*/ 741384 w 787918"/>
              <a:gd name="connsiteY544" fmla="*/ 431109 h 892573"/>
              <a:gd name="connsiteX545" fmla="*/ 741772 w 787918"/>
              <a:gd name="connsiteY545" fmla="*/ 431109 h 892573"/>
              <a:gd name="connsiteX546" fmla="*/ 741966 w 787918"/>
              <a:gd name="connsiteY546" fmla="*/ 430527 h 892573"/>
              <a:gd name="connsiteX547" fmla="*/ 742678 w 787918"/>
              <a:gd name="connsiteY547" fmla="*/ 430657 h 892573"/>
              <a:gd name="connsiteX548" fmla="*/ 743973 w 787918"/>
              <a:gd name="connsiteY548" fmla="*/ 433116 h 892573"/>
              <a:gd name="connsiteX549" fmla="*/ 744490 w 787918"/>
              <a:gd name="connsiteY549" fmla="*/ 433116 h 892573"/>
              <a:gd name="connsiteX550" fmla="*/ 744879 w 787918"/>
              <a:gd name="connsiteY550" fmla="*/ 432663 h 892573"/>
              <a:gd name="connsiteX551" fmla="*/ 745785 w 787918"/>
              <a:gd name="connsiteY551" fmla="*/ 432792 h 892573"/>
              <a:gd name="connsiteX552" fmla="*/ 747079 w 787918"/>
              <a:gd name="connsiteY552" fmla="*/ 434798 h 892573"/>
              <a:gd name="connsiteX553" fmla="*/ 747791 w 787918"/>
              <a:gd name="connsiteY553" fmla="*/ 434475 h 892573"/>
              <a:gd name="connsiteX554" fmla="*/ 747791 w 787918"/>
              <a:gd name="connsiteY554" fmla="*/ 432792 h 892573"/>
              <a:gd name="connsiteX555" fmla="*/ 748697 w 787918"/>
              <a:gd name="connsiteY555" fmla="*/ 433375 h 892573"/>
              <a:gd name="connsiteX556" fmla="*/ 749409 w 787918"/>
              <a:gd name="connsiteY556" fmla="*/ 433375 h 892573"/>
              <a:gd name="connsiteX557" fmla="*/ 750509 w 787918"/>
              <a:gd name="connsiteY557" fmla="*/ 432598 h 892573"/>
              <a:gd name="connsiteX558" fmla="*/ 750704 w 787918"/>
              <a:gd name="connsiteY558" fmla="*/ 433375 h 892573"/>
              <a:gd name="connsiteX559" fmla="*/ 751416 w 787918"/>
              <a:gd name="connsiteY559" fmla="*/ 433504 h 892573"/>
              <a:gd name="connsiteX560" fmla="*/ 751804 w 787918"/>
              <a:gd name="connsiteY560" fmla="*/ 434410 h 892573"/>
              <a:gd name="connsiteX561" fmla="*/ 753293 w 787918"/>
              <a:gd name="connsiteY561" fmla="*/ 433828 h 892573"/>
              <a:gd name="connsiteX562" fmla="*/ 754587 w 787918"/>
              <a:gd name="connsiteY562" fmla="*/ 435381 h 892573"/>
              <a:gd name="connsiteX563" fmla="*/ 756788 w 787918"/>
              <a:gd name="connsiteY563" fmla="*/ 435705 h 892573"/>
              <a:gd name="connsiteX564" fmla="*/ 758276 w 787918"/>
              <a:gd name="connsiteY564" fmla="*/ 435705 h 892573"/>
              <a:gd name="connsiteX565" fmla="*/ 759765 w 787918"/>
              <a:gd name="connsiteY565" fmla="*/ 435122 h 892573"/>
              <a:gd name="connsiteX566" fmla="*/ 762353 w 787918"/>
              <a:gd name="connsiteY566" fmla="*/ 434798 h 892573"/>
              <a:gd name="connsiteX567" fmla="*/ 763842 w 787918"/>
              <a:gd name="connsiteY567" fmla="*/ 433698 h 892573"/>
              <a:gd name="connsiteX568" fmla="*/ 765072 w 787918"/>
              <a:gd name="connsiteY568" fmla="*/ 433569 h 892573"/>
              <a:gd name="connsiteX569" fmla="*/ 765072 w 787918"/>
              <a:gd name="connsiteY569" fmla="*/ 433569 h 892573"/>
              <a:gd name="connsiteX570" fmla="*/ 756464 w 787918"/>
              <a:gd name="connsiteY570" fmla="*/ 459005 h 892573"/>
              <a:gd name="connsiteX571" fmla="*/ 761900 w 787918"/>
              <a:gd name="connsiteY571" fmla="*/ 466318 h 892573"/>
              <a:gd name="connsiteX572" fmla="*/ 761059 w 787918"/>
              <a:gd name="connsiteY572" fmla="*/ 469683 h 892573"/>
              <a:gd name="connsiteX573" fmla="*/ 735624 w 787918"/>
              <a:gd name="connsiteY573" fmla="*/ 488647 h 892573"/>
              <a:gd name="connsiteX574" fmla="*/ 726563 w 787918"/>
              <a:gd name="connsiteY574" fmla="*/ 487158 h 892573"/>
              <a:gd name="connsiteX575" fmla="*/ 718925 w 787918"/>
              <a:gd name="connsiteY575" fmla="*/ 486705 h 892573"/>
              <a:gd name="connsiteX576" fmla="*/ 701710 w 787918"/>
              <a:gd name="connsiteY576" fmla="*/ 496090 h 892573"/>
              <a:gd name="connsiteX577" fmla="*/ 689348 w 787918"/>
              <a:gd name="connsiteY577" fmla="*/ 497449 h 892573"/>
              <a:gd name="connsiteX578" fmla="*/ 686888 w 787918"/>
              <a:gd name="connsiteY578" fmla="*/ 500167 h 892573"/>
              <a:gd name="connsiteX579" fmla="*/ 688377 w 787918"/>
              <a:gd name="connsiteY579" fmla="*/ 516542 h 892573"/>
              <a:gd name="connsiteX580" fmla="*/ 685335 w 787918"/>
              <a:gd name="connsiteY580" fmla="*/ 524114 h 892573"/>
              <a:gd name="connsiteX581" fmla="*/ 680092 w 787918"/>
              <a:gd name="connsiteY581" fmla="*/ 528839 h 892573"/>
              <a:gd name="connsiteX582" fmla="*/ 669414 w 787918"/>
              <a:gd name="connsiteY582" fmla="*/ 529098 h 892573"/>
              <a:gd name="connsiteX583" fmla="*/ 652392 w 787918"/>
              <a:gd name="connsiteY583" fmla="*/ 523208 h 892573"/>
              <a:gd name="connsiteX584" fmla="*/ 641972 w 787918"/>
              <a:gd name="connsiteY584" fmla="*/ 527739 h 892573"/>
              <a:gd name="connsiteX585" fmla="*/ 635823 w 787918"/>
              <a:gd name="connsiteY585" fmla="*/ 526703 h 892573"/>
              <a:gd name="connsiteX586" fmla="*/ 623850 w 787918"/>
              <a:gd name="connsiteY586" fmla="*/ 533952 h 892573"/>
              <a:gd name="connsiteX587" fmla="*/ 616277 w 787918"/>
              <a:gd name="connsiteY587" fmla="*/ 530780 h 892573"/>
              <a:gd name="connsiteX588" fmla="*/ 608705 w 787918"/>
              <a:gd name="connsiteY588" fmla="*/ 532140 h 892573"/>
              <a:gd name="connsiteX589" fmla="*/ 603268 w 787918"/>
              <a:gd name="connsiteY589" fmla="*/ 524308 h 892573"/>
              <a:gd name="connsiteX590" fmla="*/ 582558 w 787918"/>
              <a:gd name="connsiteY590" fmla="*/ 529098 h 892573"/>
              <a:gd name="connsiteX591" fmla="*/ 564953 w 787918"/>
              <a:gd name="connsiteY591" fmla="*/ 520296 h 892573"/>
              <a:gd name="connsiteX592" fmla="*/ 536282 w 787918"/>
              <a:gd name="connsiteY592" fmla="*/ 535181 h 892573"/>
              <a:gd name="connsiteX593" fmla="*/ 525150 w 787918"/>
              <a:gd name="connsiteY593" fmla="*/ 535311 h 892573"/>
              <a:gd name="connsiteX594" fmla="*/ 514859 w 787918"/>
              <a:gd name="connsiteY594" fmla="*/ 531687 h 892573"/>
              <a:gd name="connsiteX595" fmla="*/ 506898 w 787918"/>
              <a:gd name="connsiteY595" fmla="*/ 535376 h 892573"/>
              <a:gd name="connsiteX596" fmla="*/ 512205 w 787918"/>
              <a:gd name="connsiteY596" fmla="*/ 541654 h 892573"/>
              <a:gd name="connsiteX597" fmla="*/ 515053 w 787918"/>
              <a:gd name="connsiteY597" fmla="*/ 550262 h 892573"/>
              <a:gd name="connsiteX598" fmla="*/ 512464 w 787918"/>
              <a:gd name="connsiteY598" fmla="*/ 572655 h 892573"/>
              <a:gd name="connsiteX599" fmla="*/ 516800 w 787918"/>
              <a:gd name="connsiteY599" fmla="*/ 575956 h 892573"/>
              <a:gd name="connsiteX600" fmla="*/ 532398 w 787918"/>
              <a:gd name="connsiteY600" fmla="*/ 573756 h 892573"/>
              <a:gd name="connsiteX601" fmla="*/ 531945 w 787918"/>
              <a:gd name="connsiteY601" fmla="*/ 582364 h 892573"/>
              <a:gd name="connsiteX602" fmla="*/ 537511 w 787918"/>
              <a:gd name="connsiteY602" fmla="*/ 589353 h 892573"/>
              <a:gd name="connsiteX603" fmla="*/ 534599 w 787918"/>
              <a:gd name="connsiteY603" fmla="*/ 603269 h 892573"/>
              <a:gd name="connsiteX604" fmla="*/ 554210 w 787918"/>
              <a:gd name="connsiteY604" fmla="*/ 615113 h 892573"/>
              <a:gd name="connsiteX605" fmla="*/ 558351 w 787918"/>
              <a:gd name="connsiteY605" fmla="*/ 633817 h 892573"/>
              <a:gd name="connsiteX606" fmla="*/ 556993 w 787918"/>
              <a:gd name="connsiteY606" fmla="*/ 638218 h 892573"/>
              <a:gd name="connsiteX607" fmla="*/ 542689 w 787918"/>
              <a:gd name="connsiteY607" fmla="*/ 657376 h 892573"/>
              <a:gd name="connsiteX608" fmla="*/ 531557 w 787918"/>
              <a:gd name="connsiteY608" fmla="*/ 666242 h 892573"/>
              <a:gd name="connsiteX609" fmla="*/ 528450 w 787918"/>
              <a:gd name="connsiteY609" fmla="*/ 673491 h 892573"/>
              <a:gd name="connsiteX610" fmla="*/ 509034 w 787918"/>
              <a:gd name="connsiteY610" fmla="*/ 682682 h 892573"/>
              <a:gd name="connsiteX611" fmla="*/ 508645 w 787918"/>
              <a:gd name="connsiteY611" fmla="*/ 691872 h 892573"/>
              <a:gd name="connsiteX612" fmla="*/ 516671 w 787918"/>
              <a:gd name="connsiteY612" fmla="*/ 705399 h 892573"/>
              <a:gd name="connsiteX613" fmla="*/ 517577 w 787918"/>
              <a:gd name="connsiteY613" fmla="*/ 713425 h 892573"/>
              <a:gd name="connsiteX614" fmla="*/ 502886 w 787918"/>
              <a:gd name="connsiteY614" fmla="*/ 716531 h 892573"/>
              <a:gd name="connsiteX615" fmla="*/ 495507 w 787918"/>
              <a:gd name="connsiteY615" fmla="*/ 727210 h 892573"/>
              <a:gd name="connsiteX616" fmla="*/ 495507 w 787918"/>
              <a:gd name="connsiteY616" fmla="*/ 739507 h 892573"/>
              <a:gd name="connsiteX617" fmla="*/ 493306 w 787918"/>
              <a:gd name="connsiteY617" fmla="*/ 745332 h 892573"/>
              <a:gd name="connsiteX618" fmla="*/ 490265 w 787918"/>
              <a:gd name="connsiteY618" fmla="*/ 747468 h 892573"/>
              <a:gd name="connsiteX619" fmla="*/ 484440 w 787918"/>
              <a:gd name="connsiteY619" fmla="*/ 746238 h 892573"/>
              <a:gd name="connsiteX620" fmla="*/ 478162 w 787918"/>
              <a:gd name="connsiteY620" fmla="*/ 737824 h 892573"/>
              <a:gd name="connsiteX621" fmla="*/ 473825 w 787918"/>
              <a:gd name="connsiteY621" fmla="*/ 736465 h 892573"/>
              <a:gd name="connsiteX622" fmla="*/ 456998 w 787918"/>
              <a:gd name="connsiteY622" fmla="*/ 740219 h 892573"/>
              <a:gd name="connsiteX623" fmla="*/ 456156 w 787918"/>
              <a:gd name="connsiteY623" fmla="*/ 744102 h 892573"/>
              <a:gd name="connsiteX624" fmla="*/ 458616 w 787918"/>
              <a:gd name="connsiteY624" fmla="*/ 751480 h 892573"/>
              <a:gd name="connsiteX625" fmla="*/ 459263 w 787918"/>
              <a:gd name="connsiteY625" fmla="*/ 763454 h 892573"/>
              <a:gd name="connsiteX626" fmla="*/ 452662 w 787918"/>
              <a:gd name="connsiteY626" fmla="*/ 776204 h 892573"/>
              <a:gd name="connsiteX627" fmla="*/ 452662 w 787918"/>
              <a:gd name="connsiteY627" fmla="*/ 776204 h 892573"/>
              <a:gd name="connsiteX628" fmla="*/ 427938 w 787918"/>
              <a:gd name="connsiteY628" fmla="*/ 792837 h 892573"/>
              <a:gd name="connsiteX629" fmla="*/ 417000 w 787918"/>
              <a:gd name="connsiteY629" fmla="*/ 792384 h 892573"/>
              <a:gd name="connsiteX630" fmla="*/ 412276 w 787918"/>
              <a:gd name="connsiteY630" fmla="*/ 800798 h 892573"/>
              <a:gd name="connsiteX631" fmla="*/ 402114 w 787918"/>
              <a:gd name="connsiteY631" fmla="*/ 797951 h 892573"/>
              <a:gd name="connsiteX632" fmla="*/ 399784 w 787918"/>
              <a:gd name="connsiteY632" fmla="*/ 801381 h 892573"/>
              <a:gd name="connsiteX633" fmla="*/ 399978 w 787918"/>
              <a:gd name="connsiteY633" fmla="*/ 805717 h 892573"/>
              <a:gd name="connsiteX634" fmla="*/ 395707 w 787918"/>
              <a:gd name="connsiteY634" fmla="*/ 811283 h 892573"/>
              <a:gd name="connsiteX635" fmla="*/ 378297 w 787918"/>
              <a:gd name="connsiteY635" fmla="*/ 817431 h 892573"/>
              <a:gd name="connsiteX636" fmla="*/ 378491 w 787918"/>
              <a:gd name="connsiteY636" fmla="*/ 822803 h 892573"/>
              <a:gd name="connsiteX637" fmla="*/ 382245 w 787918"/>
              <a:gd name="connsiteY637" fmla="*/ 824745 h 892573"/>
              <a:gd name="connsiteX638" fmla="*/ 387099 w 787918"/>
              <a:gd name="connsiteY638" fmla="*/ 833741 h 892573"/>
              <a:gd name="connsiteX639" fmla="*/ 394995 w 787918"/>
              <a:gd name="connsiteY639" fmla="*/ 841055 h 892573"/>
              <a:gd name="connsiteX640" fmla="*/ 395059 w 787918"/>
              <a:gd name="connsiteY640" fmla="*/ 845262 h 892573"/>
              <a:gd name="connsiteX641" fmla="*/ 392600 w 787918"/>
              <a:gd name="connsiteY641" fmla="*/ 846750 h 892573"/>
              <a:gd name="connsiteX642" fmla="*/ 385675 w 787918"/>
              <a:gd name="connsiteY642" fmla="*/ 848369 h 892573"/>
              <a:gd name="connsiteX643" fmla="*/ 385481 w 787918"/>
              <a:gd name="connsiteY643" fmla="*/ 858077 h 892573"/>
              <a:gd name="connsiteX644" fmla="*/ 374284 w 787918"/>
              <a:gd name="connsiteY644" fmla="*/ 869079 h 892573"/>
              <a:gd name="connsiteX645" fmla="*/ 370530 w 787918"/>
              <a:gd name="connsiteY645" fmla="*/ 869856 h 892573"/>
              <a:gd name="connsiteX646" fmla="*/ 357521 w 787918"/>
              <a:gd name="connsiteY646" fmla="*/ 841185 h 892573"/>
              <a:gd name="connsiteX647" fmla="*/ 354415 w 787918"/>
              <a:gd name="connsiteY647" fmla="*/ 840149 h 892573"/>
              <a:gd name="connsiteX648" fmla="*/ 340888 w 787918"/>
              <a:gd name="connsiteY648" fmla="*/ 845974 h 892573"/>
              <a:gd name="connsiteX649" fmla="*/ 330079 w 787918"/>
              <a:gd name="connsiteY649" fmla="*/ 845068 h 892573"/>
              <a:gd name="connsiteX650" fmla="*/ 325678 w 787918"/>
              <a:gd name="connsiteY650" fmla="*/ 851022 h 892573"/>
              <a:gd name="connsiteX651" fmla="*/ 305809 w 787918"/>
              <a:gd name="connsiteY651" fmla="*/ 856264 h 892573"/>
              <a:gd name="connsiteX652" fmla="*/ 298430 w 787918"/>
              <a:gd name="connsiteY652" fmla="*/ 861054 h 892573"/>
              <a:gd name="connsiteX653" fmla="*/ 290858 w 787918"/>
              <a:gd name="connsiteY653" fmla="*/ 870309 h 892573"/>
              <a:gd name="connsiteX654" fmla="*/ 301990 w 787918"/>
              <a:gd name="connsiteY654" fmla="*/ 874904 h 892573"/>
              <a:gd name="connsiteX655" fmla="*/ 298430 w 787918"/>
              <a:gd name="connsiteY655" fmla="*/ 876587 h 892573"/>
              <a:gd name="connsiteX656" fmla="*/ 291958 w 787918"/>
              <a:gd name="connsiteY656" fmla="*/ 885389 h 892573"/>
              <a:gd name="connsiteX657" fmla="*/ 284062 w 787918"/>
              <a:gd name="connsiteY657" fmla="*/ 886295 h 892573"/>
              <a:gd name="connsiteX658" fmla="*/ 276943 w 787918"/>
              <a:gd name="connsiteY658" fmla="*/ 891538 h 892573"/>
              <a:gd name="connsiteX659" fmla="*/ 260180 w 787918"/>
              <a:gd name="connsiteY659" fmla="*/ 890502 h 892573"/>
              <a:gd name="connsiteX660" fmla="*/ 252867 w 787918"/>
              <a:gd name="connsiteY660" fmla="*/ 892573 h 892573"/>
              <a:gd name="connsiteX661" fmla="*/ 249889 w 787918"/>
              <a:gd name="connsiteY661" fmla="*/ 890761 h 892573"/>
              <a:gd name="connsiteX662" fmla="*/ 242252 w 787918"/>
              <a:gd name="connsiteY662" fmla="*/ 863578 h 892573"/>
              <a:gd name="connsiteX663" fmla="*/ 239404 w 787918"/>
              <a:gd name="connsiteY663" fmla="*/ 858918 h 892573"/>
              <a:gd name="connsiteX664" fmla="*/ 240311 w 787918"/>
              <a:gd name="connsiteY664" fmla="*/ 841443 h 892573"/>
              <a:gd name="connsiteX665" fmla="*/ 236039 w 787918"/>
              <a:gd name="connsiteY665" fmla="*/ 838142 h 892573"/>
              <a:gd name="connsiteX666" fmla="*/ 246977 w 787918"/>
              <a:gd name="connsiteY666" fmla="*/ 832447 h 892573"/>
              <a:gd name="connsiteX667" fmla="*/ 256944 w 787918"/>
              <a:gd name="connsiteY667" fmla="*/ 831088 h 892573"/>
              <a:gd name="connsiteX668" fmla="*/ 259080 w 787918"/>
              <a:gd name="connsiteY668" fmla="*/ 828111 h 892573"/>
              <a:gd name="connsiteX669" fmla="*/ 231250 w 787918"/>
              <a:gd name="connsiteY669" fmla="*/ 792837 h 892573"/>
              <a:gd name="connsiteX670" fmla="*/ 231250 w 787918"/>
              <a:gd name="connsiteY670" fmla="*/ 792837 h 892573"/>
              <a:gd name="connsiteX671" fmla="*/ 232479 w 787918"/>
              <a:gd name="connsiteY671" fmla="*/ 787854 h 892573"/>
              <a:gd name="connsiteX672" fmla="*/ 237269 w 787918"/>
              <a:gd name="connsiteY672" fmla="*/ 782288 h 892573"/>
              <a:gd name="connsiteX673" fmla="*/ 255326 w 787918"/>
              <a:gd name="connsiteY673" fmla="*/ 774651 h 892573"/>
              <a:gd name="connsiteX674" fmla="*/ 256426 w 787918"/>
              <a:gd name="connsiteY674" fmla="*/ 768955 h 892573"/>
              <a:gd name="connsiteX675" fmla="*/ 249760 w 787918"/>
              <a:gd name="connsiteY675" fmla="*/ 760865 h 892573"/>
              <a:gd name="connsiteX676" fmla="*/ 249566 w 787918"/>
              <a:gd name="connsiteY676" fmla="*/ 757111 h 892573"/>
              <a:gd name="connsiteX677" fmla="*/ 268723 w 787918"/>
              <a:gd name="connsiteY677" fmla="*/ 745138 h 892573"/>
              <a:gd name="connsiteX678" fmla="*/ 268464 w 787918"/>
              <a:gd name="connsiteY678" fmla="*/ 732970 h 892573"/>
              <a:gd name="connsiteX679" fmla="*/ 263416 w 787918"/>
              <a:gd name="connsiteY679" fmla="*/ 727599 h 892573"/>
              <a:gd name="connsiteX680" fmla="*/ 270600 w 787918"/>
              <a:gd name="connsiteY680" fmla="*/ 717372 h 892573"/>
              <a:gd name="connsiteX681" fmla="*/ 268788 w 787918"/>
              <a:gd name="connsiteY681" fmla="*/ 714654 h 892573"/>
              <a:gd name="connsiteX682" fmla="*/ 257656 w 787918"/>
              <a:gd name="connsiteY682" fmla="*/ 712130 h 892573"/>
              <a:gd name="connsiteX683" fmla="*/ 255067 w 787918"/>
              <a:gd name="connsiteY683" fmla="*/ 707470 h 892573"/>
              <a:gd name="connsiteX684" fmla="*/ 260439 w 787918"/>
              <a:gd name="connsiteY684" fmla="*/ 703263 h 892573"/>
              <a:gd name="connsiteX685" fmla="*/ 277784 w 787918"/>
              <a:gd name="connsiteY685" fmla="*/ 697373 h 892573"/>
              <a:gd name="connsiteX686" fmla="*/ 283027 w 787918"/>
              <a:gd name="connsiteY686" fmla="*/ 692131 h 892573"/>
              <a:gd name="connsiteX687" fmla="*/ 282380 w 787918"/>
              <a:gd name="connsiteY687" fmla="*/ 686241 h 892573"/>
              <a:gd name="connsiteX688" fmla="*/ 275972 w 787918"/>
              <a:gd name="connsiteY688" fmla="*/ 674074 h 892573"/>
              <a:gd name="connsiteX689" fmla="*/ 267623 w 787918"/>
              <a:gd name="connsiteY689" fmla="*/ 655369 h 892573"/>
              <a:gd name="connsiteX690" fmla="*/ 257850 w 787918"/>
              <a:gd name="connsiteY690" fmla="*/ 649803 h 892573"/>
              <a:gd name="connsiteX691" fmla="*/ 240505 w 787918"/>
              <a:gd name="connsiteY691" fmla="*/ 620873 h 892573"/>
              <a:gd name="connsiteX692" fmla="*/ 206526 w 787918"/>
              <a:gd name="connsiteY692" fmla="*/ 602880 h 892573"/>
              <a:gd name="connsiteX693" fmla="*/ 203743 w 787918"/>
              <a:gd name="connsiteY693" fmla="*/ 595631 h 892573"/>
              <a:gd name="connsiteX694" fmla="*/ 199407 w 787918"/>
              <a:gd name="connsiteY694" fmla="*/ 590518 h 892573"/>
              <a:gd name="connsiteX695" fmla="*/ 173583 w 787918"/>
              <a:gd name="connsiteY695" fmla="*/ 578998 h 892573"/>
              <a:gd name="connsiteX696" fmla="*/ 166010 w 787918"/>
              <a:gd name="connsiteY696" fmla="*/ 569160 h 892573"/>
              <a:gd name="connsiteX697" fmla="*/ 156690 w 787918"/>
              <a:gd name="connsiteY697" fmla="*/ 565665 h 892573"/>
              <a:gd name="connsiteX698" fmla="*/ 157920 w 787918"/>
              <a:gd name="connsiteY698" fmla="*/ 554792 h 892573"/>
              <a:gd name="connsiteX699" fmla="*/ 152419 w 787918"/>
              <a:gd name="connsiteY699" fmla="*/ 543466 h 892573"/>
              <a:gd name="connsiteX700" fmla="*/ 159797 w 787918"/>
              <a:gd name="connsiteY700" fmla="*/ 538935 h 892573"/>
              <a:gd name="connsiteX701" fmla="*/ 160703 w 787918"/>
              <a:gd name="connsiteY701" fmla="*/ 532593 h 892573"/>
              <a:gd name="connsiteX702" fmla="*/ 145429 w 787918"/>
              <a:gd name="connsiteY702" fmla="*/ 513370 h 892573"/>
              <a:gd name="connsiteX703" fmla="*/ 144393 w 787918"/>
              <a:gd name="connsiteY703" fmla="*/ 508969 h 892573"/>
              <a:gd name="connsiteX704" fmla="*/ 138892 w 787918"/>
              <a:gd name="connsiteY704" fmla="*/ 508646 h 892573"/>
              <a:gd name="connsiteX705" fmla="*/ 136239 w 787918"/>
              <a:gd name="connsiteY705" fmla="*/ 504115 h 892573"/>
              <a:gd name="connsiteX706" fmla="*/ 131514 w 787918"/>
              <a:gd name="connsiteY706" fmla="*/ 509746 h 892573"/>
              <a:gd name="connsiteX707" fmla="*/ 125559 w 787918"/>
              <a:gd name="connsiteY707" fmla="*/ 508969 h 892573"/>
              <a:gd name="connsiteX708" fmla="*/ 123618 w 787918"/>
              <a:gd name="connsiteY708" fmla="*/ 497125 h 892573"/>
              <a:gd name="connsiteX709" fmla="*/ 111838 w 787918"/>
              <a:gd name="connsiteY709" fmla="*/ 492724 h 892573"/>
              <a:gd name="connsiteX710" fmla="*/ 105561 w 787918"/>
              <a:gd name="connsiteY710" fmla="*/ 486446 h 892573"/>
              <a:gd name="connsiteX711" fmla="*/ 114816 w 787918"/>
              <a:gd name="connsiteY711" fmla="*/ 468907 h 892573"/>
              <a:gd name="connsiteX712" fmla="*/ 129184 w 787918"/>
              <a:gd name="connsiteY712" fmla="*/ 461334 h 892573"/>
              <a:gd name="connsiteX713" fmla="*/ 133909 w 787918"/>
              <a:gd name="connsiteY713" fmla="*/ 447225 h 892573"/>
              <a:gd name="connsiteX714" fmla="*/ 141934 w 787918"/>
              <a:gd name="connsiteY714" fmla="*/ 440235 h 892573"/>
              <a:gd name="connsiteX715" fmla="*/ 136109 w 787918"/>
              <a:gd name="connsiteY715" fmla="*/ 429427 h 892573"/>
              <a:gd name="connsiteX716" fmla="*/ 128731 w 787918"/>
              <a:gd name="connsiteY716" fmla="*/ 423667 h 892573"/>
              <a:gd name="connsiteX717" fmla="*/ 98765 w 787918"/>
              <a:gd name="connsiteY717" fmla="*/ 421401 h 892573"/>
              <a:gd name="connsiteX718" fmla="*/ 93911 w 787918"/>
              <a:gd name="connsiteY718" fmla="*/ 418489 h 892573"/>
              <a:gd name="connsiteX719" fmla="*/ 87439 w 787918"/>
              <a:gd name="connsiteY719" fmla="*/ 409946 h 892573"/>
              <a:gd name="connsiteX720" fmla="*/ 76565 w 787918"/>
              <a:gd name="connsiteY720" fmla="*/ 409622 h 892573"/>
              <a:gd name="connsiteX721" fmla="*/ 72488 w 787918"/>
              <a:gd name="connsiteY721" fmla="*/ 405803 h 892573"/>
              <a:gd name="connsiteX722" fmla="*/ 64592 w 787918"/>
              <a:gd name="connsiteY722" fmla="*/ 404703 h 892573"/>
              <a:gd name="connsiteX723" fmla="*/ 63556 w 787918"/>
              <a:gd name="connsiteY723" fmla="*/ 396483 h 892573"/>
              <a:gd name="connsiteX724" fmla="*/ 58961 w 787918"/>
              <a:gd name="connsiteY724" fmla="*/ 388717 h 892573"/>
              <a:gd name="connsiteX725" fmla="*/ 59155 w 787918"/>
              <a:gd name="connsiteY725" fmla="*/ 377908 h 892573"/>
              <a:gd name="connsiteX726" fmla="*/ 64592 w 787918"/>
              <a:gd name="connsiteY726" fmla="*/ 377585 h 892573"/>
              <a:gd name="connsiteX727" fmla="*/ 66922 w 787918"/>
              <a:gd name="connsiteY727" fmla="*/ 374867 h 892573"/>
              <a:gd name="connsiteX728" fmla="*/ 68864 w 787918"/>
              <a:gd name="connsiteY728" fmla="*/ 366000 h 892573"/>
              <a:gd name="connsiteX729" fmla="*/ 68475 w 787918"/>
              <a:gd name="connsiteY729" fmla="*/ 357586 h 892573"/>
              <a:gd name="connsiteX730" fmla="*/ 86533 w 787918"/>
              <a:gd name="connsiteY730" fmla="*/ 346001 h 892573"/>
              <a:gd name="connsiteX731" fmla="*/ 90610 w 787918"/>
              <a:gd name="connsiteY731" fmla="*/ 336357 h 892573"/>
              <a:gd name="connsiteX732" fmla="*/ 89963 w 787918"/>
              <a:gd name="connsiteY732" fmla="*/ 324125 h 892573"/>
              <a:gd name="connsiteX733" fmla="*/ 84526 w 787918"/>
              <a:gd name="connsiteY733" fmla="*/ 318753 h 892573"/>
              <a:gd name="connsiteX734" fmla="*/ 82779 w 787918"/>
              <a:gd name="connsiteY734" fmla="*/ 313381 h 892573"/>
              <a:gd name="connsiteX735" fmla="*/ 80449 w 787918"/>
              <a:gd name="connsiteY735" fmla="*/ 297330 h 892573"/>
              <a:gd name="connsiteX736" fmla="*/ 81937 w 787918"/>
              <a:gd name="connsiteY736" fmla="*/ 286651 h 892573"/>
              <a:gd name="connsiteX737" fmla="*/ 72747 w 787918"/>
              <a:gd name="connsiteY737" fmla="*/ 271053 h 892573"/>
              <a:gd name="connsiteX738" fmla="*/ 72941 w 787918"/>
              <a:gd name="connsiteY738" fmla="*/ 258368 h 892573"/>
              <a:gd name="connsiteX739" fmla="*/ 71388 w 787918"/>
              <a:gd name="connsiteY739" fmla="*/ 254549 h 892573"/>
              <a:gd name="connsiteX740" fmla="*/ 64592 w 787918"/>
              <a:gd name="connsiteY740" fmla="*/ 246589 h 892573"/>
              <a:gd name="connsiteX741" fmla="*/ 53783 w 787918"/>
              <a:gd name="connsiteY741" fmla="*/ 239211 h 892573"/>
              <a:gd name="connsiteX742" fmla="*/ 28736 w 787918"/>
              <a:gd name="connsiteY742" fmla="*/ 228920 h 892573"/>
              <a:gd name="connsiteX743" fmla="*/ 22005 w 787918"/>
              <a:gd name="connsiteY743" fmla="*/ 218500 h 892573"/>
              <a:gd name="connsiteX744" fmla="*/ 13915 w 787918"/>
              <a:gd name="connsiteY744" fmla="*/ 222124 h 892573"/>
              <a:gd name="connsiteX745" fmla="*/ 13915 w 787918"/>
              <a:gd name="connsiteY745" fmla="*/ 222124 h 892573"/>
              <a:gd name="connsiteX746" fmla="*/ 15921 w 787918"/>
              <a:gd name="connsiteY746" fmla="*/ 209438 h 892573"/>
              <a:gd name="connsiteX747" fmla="*/ 9385 w 787918"/>
              <a:gd name="connsiteY747" fmla="*/ 203161 h 892573"/>
              <a:gd name="connsiteX748" fmla="*/ 7702 w 787918"/>
              <a:gd name="connsiteY748" fmla="*/ 190734 h 892573"/>
              <a:gd name="connsiteX749" fmla="*/ 6860 w 787918"/>
              <a:gd name="connsiteY749" fmla="*/ 151060 h 892573"/>
              <a:gd name="connsiteX750" fmla="*/ 5825 w 787918"/>
              <a:gd name="connsiteY750" fmla="*/ 144782 h 892573"/>
              <a:gd name="connsiteX751" fmla="*/ 0 w 787918"/>
              <a:gd name="connsiteY751" fmla="*/ 135850 h 892573"/>
              <a:gd name="connsiteX752" fmla="*/ 647 w 787918"/>
              <a:gd name="connsiteY752" fmla="*/ 131902 h 892573"/>
              <a:gd name="connsiteX753" fmla="*/ 4725 w 787918"/>
              <a:gd name="connsiteY753" fmla="*/ 129831 h 892573"/>
              <a:gd name="connsiteX754" fmla="*/ 12362 w 787918"/>
              <a:gd name="connsiteY754" fmla="*/ 116434 h 892573"/>
              <a:gd name="connsiteX755" fmla="*/ 9320 w 787918"/>
              <a:gd name="connsiteY755" fmla="*/ 111968 h 892573"/>
              <a:gd name="connsiteX756" fmla="*/ 2330 w 787918"/>
              <a:gd name="connsiteY756" fmla="*/ 108603 h 892573"/>
              <a:gd name="connsiteX757" fmla="*/ 1877 w 787918"/>
              <a:gd name="connsiteY757" fmla="*/ 104460 h 892573"/>
              <a:gd name="connsiteX758" fmla="*/ 3171 w 787918"/>
              <a:gd name="connsiteY758" fmla="*/ 100318 h 892573"/>
              <a:gd name="connsiteX759" fmla="*/ 12038 w 787918"/>
              <a:gd name="connsiteY759" fmla="*/ 91193 h 892573"/>
              <a:gd name="connsiteX760" fmla="*/ 13591 w 787918"/>
              <a:gd name="connsiteY760" fmla="*/ 77277 h 892573"/>
              <a:gd name="connsiteX761" fmla="*/ 18316 w 787918"/>
              <a:gd name="connsiteY761" fmla="*/ 62909 h 892573"/>
              <a:gd name="connsiteX762" fmla="*/ 28607 w 787918"/>
              <a:gd name="connsiteY762" fmla="*/ 62262 h 892573"/>
              <a:gd name="connsiteX763" fmla="*/ 33137 w 787918"/>
              <a:gd name="connsiteY763" fmla="*/ 59479 h 892573"/>
              <a:gd name="connsiteX764" fmla="*/ 36114 w 787918"/>
              <a:gd name="connsiteY764" fmla="*/ 48476 h 892573"/>
              <a:gd name="connsiteX765" fmla="*/ 40386 w 787918"/>
              <a:gd name="connsiteY765" fmla="*/ 41551 h 892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Lst>
            <a:rect l="l" t="t" r="r" b="b"/>
            <a:pathLst>
              <a:path w="787918" h="892573">
                <a:moveTo>
                  <a:pt x="40386" y="41551"/>
                </a:moveTo>
                <a:lnTo>
                  <a:pt x="49123" y="42004"/>
                </a:lnTo>
                <a:lnTo>
                  <a:pt x="67246" y="50936"/>
                </a:lnTo>
                <a:lnTo>
                  <a:pt x="74041" y="61615"/>
                </a:lnTo>
                <a:lnTo>
                  <a:pt x="74883" y="72294"/>
                </a:lnTo>
                <a:lnTo>
                  <a:pt x="76824" y="77407"/>
                </a:lnTo>
                <a:lnTo>
                  <a:pt x="95464" y="92681"/>
                </a:lnTo>
                <a:lnTo>
                  <a:pt x="93523" y="103489"/>
                </a:lnTo>
                <a:lnTo>
                  <a:pt x="94428" y="109509"/>
                </a:lnTo>
                <a:lnTo>
                  <a:pt x="105237" y="113522"/>
                </a:lnTo>
                <a:lnTo>
                  <a:pt x="108926" y="122453"/>
                </a:lnTo>
                <a:lnTo>
                  <a:pt x="113780" y="122582"/>
                </a:lnTo>
                <a:lnTo>
                  <a:pt x="123553" y="128407"/>
                </a:lnTo>
                <a:lnTo>
                  <a:pt x="123747" y="132550"/>
                </a:lnTo>
                <a:lnTo>
                  <a:pt x="121158" y="138116"/>
                </a:lnTo>
                <a:lnTo>
                  <a:pt x="122259" y="142128"/>
                </a:lnTo>
                <a:lnTo>
                  <a:pt x="141416" y="149960"/>
                </a:lnTo>
                <a:lnTo>
                  <a:pt x="144911" y="154102"/>
                </a:lnTo>
                <a:lnTo>
                  <a:pt x="144652" y="156238"/>
                </a:lnTo>
                <a:lnTo>
                  <a:pt x="135591" y="162580"/>
                </a:lnTo>
                <a:lnTo>
                  <a:pt x="134038" y="166399"/>
                </a:lnTo>
                <a:lnTo>
                  <a:pt x="135591" y="167629"/>
                </a:lnTo>
                <a:lnTo>
                  <a:pt x="143034" y="169635"/>
                </a:lnTo>
                <a:lnTo>
                  <a:pt x="148665" y="168082"/>
                </a:lnTo>
                <a:lnTo>
                  <a:pt x="161674" y="176560"/>
                </a:lnTo>
                <a:lnTo>
                  <a:pt x="185751" y="167046"/>
                </a:lnTo>
                <a:lnTo>
                  <a:pt x="194682" y="157791"/>
                </a:lnTo>
                <a:lnTo>
                  <a:pt x="207367" y="156885"/>
                </a:lnTo>
                <a:lnTo>
                  <a:pt x="210927" y="158891"/>
                </a:lnTo>
                <a:lnTo>
                  <a:pt x="211574" y="167046"/>
                </a:lnTo>
                <a:lnTo>
                  <a:pt x="218758" y="170735"/>
                </a:lnTo>
                <a:lnTo>
                  <a:pt x="227625" y="171512"/>
                </a:lnTo>
                <a:lnTo>
                  <a:pt x="231056" y="169635"/>
                </a:lnTo>
                <a:lnTo>
                  <a:pt x="234680" y="163163"/>
                </a:lnTo>
                <a:lnTo>
                  <a:pt x="242899" y="161480"/>
                </a:lnTo>
                <a:lnTo>
                  <a:pt x="246006" y="163486"/>
                </a:lnTo>
                <a:lnTo>
                  <a:pt x="244453" y="171188"/>
                </a:lnTo>
                <a:lnTo>
                  <a:pt x="251249" y="171641"/>
                </a:lnTo>
                <a:lnTo>
                  <a:pt x="257526" y="175978"/>
                </a:lnTo>
                <a:lnTo>
                  <a:pt x="279597" y="174813"/>
                </a:lnTo>
                <a:lnTo>
                  <a:pt x="282897" y="167370"/>
                </a:lnTo>
                <a:lnTo>
                  <a:pt x="293188" y="156626"/>
                </a:lnTo>
                <a:lnTo>
                  <a:pt x="289952" y="150024"/>
                </a:lnTo>
                <a:lnTo>
                  <a:pt x="297783" y="145688"/>
                </a:lnTo>
                <a:lnTo>
                  <a:pt x="300178" y="139863"/>
                </a:lnTo>
                <a:lnTo>
                  <a:pt x="298819" y="127372"/>
                </a:lnTo>
                <a:lnTo>
                  <a:pt x="308980" y="113974"/>
                </a:lnTo>
                <a:lnTo>
                  <a:pt x="315970" y="108279"/>
                </a:lnTo>
                <a:lnTo>
                  <a:pt x="328332" y="107826"/>
                </a:lnTo>
                <a:lnTo>
                  <a:pt x="333704" y="110933"/>
                </a:lnTo>
                <a:lnTo>
                  <a:pt x="336487" y="108797"/>
                </a:lnTo>
                <a:lnTo>
                  <a:pt x="345548" y="96435"/>
                </a:lnTo>
                <a:lnTo>
                  <a:pt x="348136" y="80513"/>
                </a:lnTo>
                <a:lnTo>
                  <a:pt x="364835" y="66922"/>
                </a:lnTo>
                <a:lnTo>
                  <a:pt x="374284" y="75854"/>
                </a:lnTo>
                <a:lnTo>
                  <a:pt x="374219" y="78313"/>
                </a:lnTo>
                <a:lnTo>
                  <a:pt x="367941" y="81873"/>
                </a:lnTo>
                <a:lnTo>
                  <a:pt x="369624" y="83426"/>
                </a:lnTo>
                <a:lnTo>
                  <a:pt x="409298" y="86727"/>
                </a:lnTo>
                <a:lnTo>
                  <a:pt x="415835" y="74365"/>
                </a:lnTo>
                <a:lnTo>
                  <a:pt x="421984" y="67440"/>
                </a:lnTo>
                <a:lnTo>
                  <a:pt x="424443" y="52295"/>
                </a:lnTo>
                <a:lnTo>
                  <a:pt x="465541" y="57084"/>
                </a:lnTo>
                <a:lnTo>
                  <a:pt x="467677" y="59997"/>
                </a:lnTo>
                <a:lnTo>
                  <a:pt x="467677" y="66663"/>
                </a:lnTo>
                <a:lnTo>
                  <a:pt x="463729" y="79478"/>
                </a:lnTo>
                <a:lnTo>
                  <a:pt x="466318" y="84397"/>
                </a:lnTo>
                <a:lnTo>
                  <a:pt x="469748" y="86274"/>
                </a:lnTo>
                <a:lnTo>
                  <a:pt x="481139" y="87180"/>
                </a:lnTo>
                <a:lnTo>
                  <a:pt x="501397" y="81161"/>
                </a:lnTo>
                <a:lnTo>
                  <a:pt x="514924" y="75271"/>
                </a:lnTo>
                <a:lnTo>
                  <a:pt x="515571" y="72812"/>
                </a:lnTo>
                <a:lnTo>
                  <a:pt x="513435" y="67569"/>
                </a:lnTo>
                <a:lnTo>
                  <a:pt x="517577" y="57861"/>
                </a:lnTo>
                <a:lnTo>
                  <a:pt x="537382" y="54431"/>
                </a:lnTo>
                <a:lnTo>
                  <a:pt x="541330" y="50742"/>
                </a:lnTo>
                <a:lnTo>
                  <a:pt x="540941" y="46276"/>
                </a:lnTo>
                <a:lnTo>
                  <a:pt x="536864" y="42587"/>
                </a:lnTo>
                <a:lnTo>
                  <a:pt x="511688" y="40904"/>
                </a:lnTo>
                <a:lnTo>
                  <a:pt x="511493" y="38768"/>
                </a:lnTo>
                <a:lnTo>
                  <a:pt x="531492" y="23300"/>
                </a:lnTo>
                <a:lnTo>
                  <a:pt x="552786" y="29060"/>
                </a:lnTo>
                <a:lnTo>
                  <a:pt x="561070" y="27830"/>
                </a:lnTo>
                <a:lnTo>
                  <a:pt x="573238" y="13915"/>
                </a:lnTo>
                <a:lnTo>
                  <a:pt x="572785" y="3560"/>
                </a:lnTo>
                <a:lnTo>
                  <a:pt x="574597" y="0"/>
                </a:lnTo>
                <a:lnTo>
                  <a:pt x="590907" y="10226"/>
                </a:lnTo>
                <a:lnTo>
                  <a:pt x="600485" y="23364"/>
                </a:lnTo>
                <a:lnTo>
                  <a:pt x="613041" y="24141"/>
                </a:lnTo>
                <a:lnTo>
                  <a:pt x="613235" y="28154"/>
                </a:lnTo>
                <a:lnTo>
                  <a:pt x="604110" y="40386"/>
                </a:lnTo>
                <a:lnTo>
                  <a:pt x="608640" y="59414"/>
                </a:lnTo>
                <a:lnTo>
                  <a:pt x="606504" y="72682"/>
                </a:lnTo>
                <a:lnTo>
                  <a:pt x="614983" y="79931"/>
                </a:lnTo>
                <a:lnTo>
                  <a:pt x="617119" y="84591"/>
                </a:lnTo>
                <a:lnTo>
                  <a:pt x="622555" y="87503"/>
                </a:lnTo>
                <a:lnTo>
                  <a:pt x="624303" y="92875"/>
                </a:lnTo>
                <a:lnTo>
                  <a:pt x="632069" y="100707"/>
                </a:lnTo>
                <a:lnTo>
                  <a:pt x="636017" y="100383"/>
                </a:lnTo>
                <a:lnTo>
                  <a:pt x="645596" y="92034"/>
                </a:lnTo>
                <a:lnTo>
                  <a:pt x="639706" y="85238"/>
                </a:lnTo>
                <a:lnTo>
                  <a:pt x="639059" y="81225"/>
                </a:lnTo>
                <a:lnTo>
                  <a:pt x="650450" y="54366"/>
                </a:lnTo>
                <a:lnTo>
                  <a:pt x="655045" y="51260"/>
                </a:lnTo>
                <a:lnTo>
                  <a:pt x="661777" y="52813"/>
                </a:lnTo>
                <a:lnTo>
                  <a:pt x="669672" y="50807"/>
                </a:lnTo>
                <a:lnTo>
                  <a:pt x="675303" y="47506"/>
                </a:lnTo>
                <a:lnTo>
                  <a:pt x="675303" y="47506"/>
                </a:lnTo>
                <a:lnTo>
                  <a:pt x="675691" y="49771"/>
                </a:lnTo>
                <a:lnTo>
                  <a:pt x="677374" y="50871"/>
                </a:lnTo>
                <a:lnTo>
                  <a:pt x="678474" y="52101"/>
                </a:lnTo>
                <a:lnTo>
                  <a:pt x="680869" y="53330"/>
                </a:lnTo>
                <a:lnTo>
                  <a:pt x="681063" y="54431"/>
                </a:lnTo>
                <a:lnTo>
                  <a:pt x="683458" y="54884"/>
                </a:lnTo>
                <a:lnTo>
                  <a:pt x="682876" y="53330"/>
                </a:lnTo>
                <a:lnTo>
                  <a:pt x="685659" y="52878"/>
                </a:lnTo>
                <a:lnTo>
                  <a:pt x="688636" y="52748"/>
                </a:lnTo>
                <a:lnTo>
                  <a:pt x="689736" y="53201"/>
                </a:lnTo>
                <a:lnTo>
                  <a:pt x="690448" y="53978"/>
                </a:lnTo>
                <a:lnTo>
                  <a:pt x="690642" y="54884"/>
                </a:lnTo>
                <a:lnTo>
                  <a:pt x="692843" y="55661"/>
                </a:lnTo>
                <a:lnTo>
                  <a:pt x="693425" y="57084"/>
                </a:lnTo>
                <a:lnTo>
                  <a:pt x="694137" y="57537"/>
                </a:lnTo>
                <a:lnTo>
                  <a:pt x="695043" y="59673"/>
                </a:lnTo>
                <a:lnTo>
                  <a:pt x="695755" y="60450"/>
                </a:lnTo>
                <a:lnTo>
                  <a:pt x="696144" y="62456"/>
                </a:lnTo>
                <a:lnTo>
                  <a:pt x="697244" y="63233"/>
                </a:lnTo>
                <a:lnTo>
                  <a:pt x="697244" y="63880"/>
                </a:lnTo>
                <a:lnTo>
                  <a:pt x="697956" y="63751"/>
                </a:lnTo>
                <a:lnTo>
                  <a:pt x="699444" y="64333"/>
                </a:lnTo>
                <a:lnTo>
                  <a:pt x="699833" y="65110"/>
                </a:lnTo>
                <a:lnTo>
                  <a:pt x="700739" y="65433"/>
                </a:lnTo>
                <a:lnTo>
                  <a:pt x="700933" y="65886"/>
                </a:lnTo>
                <a:lnTo>
                  <a:pt x="701321" y="65563"/>
                </a:lnTo>
                <a:lnTo>
                  <a:pt x="701904" y="65692"/>
                </a:lnTo>
                <a:lnTo>
                  <a:pt x="702098" y="66146"/>
                </a:lnTo>
                <a:lnTo>
                  <a:pt x="703781" y="65822"/>
                </a:lnTo>
                <a:lnTo>
                  <a:pt x="703781" y="66275"/>
                </a:lnTo>
                <a:lnTo>
                  <a:pt x="704363" y="66146"/>
                </a:lnTo>
                <a:lnTo>
                  <a:pt x="704752" y="66469"/>
                </a:lnTo>
                <a:lnTo>
                  <a:pt x="704752" y="67246"/>
                </a:lnTo>
                <a:lnTo>
                  <a:pt x="705657" y="67246"/>
                </a:lnTo>
                <a:lnTo>
                  <a:pt x="706046" y="67699"/>
                </a:lnTo>
                <a:lnTo>
                  <a:pt x="706628" y="67699"/>
                </a:lnTo>
                <a:lnTo>
                  <a:pt x="706628" y="67246"/>
                </a:lnTo>
                <a:lnTo>
                  <a:pt x="707923" y="66793"/>
                </a:lnTo>
                <a:lnTo>
                  <a:pt x="708117" y="65886"/>
                </a:lnTo>
                <a:lnTo>
                  <a:pt x="708505" y="65757"/>
                </a:lnTo>
                <a:lnTo>
                  <a:pt x="709606" y="66534"/>
                </a:lnTo>
                <a:lnTo>
                  <a:pt x="710188" y="67893"/>
                </a:lnTo>
                <a:lnTo>
                  <a:pt x="711483" y="68993"/>
                </a:lnTo>
                <a:lnTo>
                  <a:pt x="711483" y="69446"/>
                </a:lnTo>
                <a:lnTo>
                  <a:pt x="712389" y="69770"/>
                </a:lnTo>
                <a:lnTo>
                  <a:pt x="712583" y="70547"/>
                </a:lnTo>
                <a:lnTo>
                  <a:pt x="713101" y="70676"/>
                </a:lnTo>
                <a:lnTo>
                  <a:pt x="713295" y="71323"/>
                </a:lnTo>
                <a:lnTo>
                  <a:pt x="714783" y="72682"/>
                </a:lnTo>
                <a:lnTo>
                  <a:pt x="716660" y="73329"/>
                </a:lnTo>
                <a:lnTo>
                  <a:pt x="721061" y="73200"/>
                </a:lnTo>
                <a:lnTo>
                  <a:pt x="721579" y="74430"/>
                </a:lnTo>
                <a:lnTo>
                  <a:pt x="722097" y="74753"/>
                </a:lnTo>
                <a:lnTo>
                  <a:pt x="722097" y="75530"/>
                </a:lnTo>
                <a:lnTo>
                  <a:pt x="723197" y="76760"/>
                </a:lnTo>
                <a:lnTo>
                  <a:pt x="723197" y="77537"/>
                </a:lnTo>
                <a:lnTo>
                  <a:pt x="724103" y="78766"/>
                </a:lnTo>
                <a:lnTo>
                  <a:pt x="724103" y="79413"/>
                </a:lnTo>
                <a:lnTo>
                  <a:pt x="725397" y="80643"/>
                </a:lnTo>
                <a:lnTo>
                  <a:pt x="725786" y="82649"/>
                </a:lnTo>
                <a:lnTo>
                  <a:pt x="726692" y="83556"/>
                </a:lnTo>
                <a:lnTo>
                  <a:pt x="726692" y="84914"/>
                </a:lnTo>
                <a:lnTo>
                  <a:pt x="727404" y="86144"/>
                </a:lnTo>
                <a:lnTo>
                  <a:pt x="727210" y="87050"/>
                </a:lnTo>
                <a:lnTo>
                  <a:pt x="728116" y="88410"/>
                </a:lnTo>
                <a:lnTo>
                  <a:pt x="727728" y="89510"/>
                </a:lnTo>
                <a:lnTo>
                  <a:pt x="728310" y="90157"/>
                </a:lnTo>
                <a:lnTo>
                  <a:pt x="727922" y="90804"/>
                </a:lnTo>
                <a:lnTo>
                  <a:pt x="728116" y="91904"/>
                </a:lnTo>
                <a:lnTo>
                  <a:pt x="728698" y="92228"/>
                </a:lnTo>
                <a:lnTo>
                  <a:pt x="728310" y="92811"/>
                </a:lnTo>
                <a:lnTo>
                  <a:pt x="729411" y="93587"/>
                </a:lnTo>
                <a:lnTo>
                  <a:pt x="729799" y="95141"/>
                </a:lnTo>
                <a:lnTo>
                  <a:pt x="730899" y="95788"/>
                </a:lnTo>
                <a:lnTo>
                  <a:pt x="731093" y="96694"/>
                </a:lnTo>
                <a:lnTo>
                  <a:pt x="731611" y="96823"/>
                </a:lnTo>
                <a:lnTo>
                  <a:pt x="731417" y="97276"/>
                </a:lnTo>
                <a:lnTo>
                  <a:pt x="733617" y="99606"/>
                </a:lnTo>
                <a:lnTo>
                  <a:pt x="734329" y="101483"/>
                </a:lnTo>
                <a:lnTo>
                  <a:pt x="735624" y="102066"/>
                </a:lnTo>
                <a:lnTo>
                  <a:pt x="736335" y="101936"/>
                </a:lnTo>
                <a:lnTo>
                  <a:pt x="736335" y="105172"/>
                </a:lnTo>
                <a:lnTo>
                  <a:pt x="736918" y="105820"/>
                </a:lnTo>
                <a:lnTo>
                  <a:pt x="737630" y="106273"/>
                </a:lnTo>
                <a:lnTo>
                  <a:pt x="740413" y="106143"/>
                </a:lnTo>
                <a:lnTo>
                  <a:pt x="740801" y="106596"/>
                </a:lnTo>
                <a:lnTo>
                  <a:pt x="740801" y="107373"/>
                </a:lnTo>
                <a:lnTo>
                  <a:pt x="739701" y="107697"/>
                </a:lnTo>
                <a:lnTo>
                  <a:pt x="739507" y="108150"/>
                </a:lnTo>
                <a:lnTo>
                  <a:pt x="740607" y="110026"/>
                </a:lnTo>
                <a:lnTo>
                  <a:pt x="741125" y="110026"/>
                </a:lnTo>
                <a:lnTo>
                  <a:pt x="741513" y="110609"/>
                </a:lnTo>
                <a:lnTo>
                  <a:pt x="741513" y="112486"/>
                </a:lnTo>
                <a:lnTo>
                  <a:pt x="741902" y="112615"/>
                </a:lnTo>
                <a:lnTo>
                  <a:pt x="741513" y="113069"/>
                </a:lnTo>
                <a:lnTo>
                  <a:pt x="742096" y="113974"/>
                </a:lnTo>
                <a:lnTo>
                  <a:pt x="741707" y="116758"/>
                </a:lnTo>
                <a:lnTo>
                  <a:pt x="742096" y="117081"/>
                </a:lnTo>
                <a:lnTo>
                  <a:pt x="742290" y="118634"/>
                </a:lnTo>
                <a:lnTo>
                  <a:pt x="743196" y="119411"/>
                </a:lnTo>
                <a:lnTo>
                  <a:pt x="743196" y="120641"/>
                </a:lnTo>
                <a:lnTo>
                  <a:pt x="743908" y="121223"/>
                </a:lnTo>
                <a:lnTo>
                  <a:pt x="744296" y="122582"/>
                </a:lnTo>
                <a:lnTo>
                  <a:pt x="745203" y="123942"/>
                </a:lnTo>
                <a:lnTo>
                  <a:pt x="745720" y="124265"/>
                </a:lnTo>
                <a:lnTo>
                  <a:pt x="746238" y="126401"/>
                </a:lnTo>
                <a:lnTo>
                  <a:pt x="746626" y="126530"/>
                </a:lnTo>
                <a:lnTo>
                  <a:pt x="746432" y="127113"/>
                </a:lnTo>
                <a:lnTo>
                  <a:pt x="747726" y="128666"/>
                </a:lnTo>
                <a:lnTo>
                  <a:pt x="748244" y="130349"/>
                </a:lnTo>
                <a:lnTo>
                  <a:pt x="748956" y="130996"/>
                </a:lnTo>
                <a:lnTo>
                  <a:pt x="749474" y="132226"/>
                </a:lnTo>
                <a:lnTo>
                  <a:pt x="750057" y="132226"/>
                </a:lnTo>
                <a:lnTo>
                  <a:pt x="751351" y="133456"/>
                </a:lnTo>
                <a:lnTo>
                  <a:pt x="753034" y="138051"/>
                </a:lnTo>
                <a:lnTo>
                  <a:pt x="754134" y="138374"/>
                </a:lnTo>
                <a:lnTo>
                  <a:pt x="754134" y="139734"/>
                </a:lnTo>
                <a:lnTo>
                  <a:pt x="755234" y="141870"/>
                </a:lnTo>
                <a:lnTo>
                  <a:pt x="755946" y="144653"/>
                </a:lnTo>
                <a:lnTo>
                  <a:pt x="757241" y="146206"/>
                </a:lnTo>
                <a:lnTo>
                  <a:pt x="757241" y="146982"/>
                </a:lnTo>
                <a:lnTo>
                  <a:pt x="757758" y="147306"/>
                </a:lnTo>
                <a:lnTo>
                  <a:pt x="758147" y="148536"/>
                </a:lnTo>
                <a:lnTo>
                  <a:pt x="758535" y="148665"/>
                </a:lnTo>
                <a:lnTo>
                  <a:pt x="758923" y="150219"/>
                </a:lnTo>
                <a:lnTo>
                  <a:pt x="760218" y="152095"/>
                </a:lnTo>
                <a:lnTo>
                  <a:pt x="760024" y="153002"/>
                </a:lnTo>
                <a:lnTo>
                  <a:pt x="760542" y="153325"/>
                </a:lnTo>
                <a:lnTo>
                  <a:pt x="760735" y="155008"/>
                </a:lnTo>
                <a:lnTo>
                  <a:pt x="762936" y="158697"/>
                </a:lnTo>
                <a:lnTo>
                  <a:pt x="762742" y="160250"/>
                </a:lnTo>
                <a:lnTo>
                  <a:pt x="763454" y="161610"/>
                </a:lnTo>
                <a:lnTo>
                  <a:pt x="763454" y="162515"/>
                </a:lnTo>
                <a:lnTo>
                  <a:pt x="764360" y="163616"/>
                </a:lnTo>
                <a:lnTo>
                  <a:pt x="764748" y="165751"/>
                </a:lnTo>
                <a:lnTo>
                  <a:pt x="765460" y="166528"/>
                </a:lnTo>
                <a:lnTo>
                  <a:pt x="765848" y="168211"/>
                </a:lnTo>
                <a:lnTo>
                  <a:pt x="767337" y="170541"/>
                </a:lnTo>
                <a:lnTo>
                  <a:pt x="767531" y="171447"/>
                </a:lnTo>
                <a:lnTo>
                  <a:pt x="768243" y="172030"/>
                </a:lnTo>
                <a:lnTo>
                  <a:pt x="768632" y="173712"/>
                </a:lnTo>
                <a:lnTo>
                  <a:pt x="769537" y="174295"/>
                </a:lnTo>
                <a:lnTo>
                  <a:pt x="770444" y="176884"/>
                </a:lnTo>
                <a:lnTo>
                  <a:pt x="771350" y="177466"/>
                </a:lnTo>
                <a:lnTo>
                  <a:pt x="771350" y="178243"/>
                </a:lnTo>
                <a:lnTo>
                  <a:pt x="772644" y="180055"/>
                </a:lnTo>
                <a:lnTo>
                  <a:pt x="773033" y="181738"/>
                </a:lnTo>
                <a:lnTo>
                  <a:pt x="774327" y="183097"/>
                </a:lnTo>
                <a:lnTo>
                  <a:pt x="773938" y="183550"/>
                </a:lnTo>
                <a:lnTo>
                  <a:pt x="774521" y="184650"/>
                </a:lnTo>
                <a:lnTo>
                  <a:pt x="774521" y="185751"/>
                </a:lnTo>
                <a:lnTo>
                  <a:pt x="775427" y="186657"/>
                </a:lnTo>
                <a:lnTo>
                  <a:pt x="775233" y="187239"/>
                </a:lnTo>
                <a:lnTo>
                  <a:pt x="775751" y="187563"/>
                </a:lnTo>
                <a:lnTo>
                  <a:pt x="776139" y="189893"/>
                </a:lnTo>
                <a:lnTo>
                  <a:pt x="776722" y="190346"/>
                </a:lnTo>
                <a:lnTo>
                  <a:pt x="776722" y="191705"/>
                </a:lnTo>
                <a:lnTo>
                  <a:pt x="777628" y="192935"/>
                </a:lnTo>
                <a:lnTo>
                  <a:pt x="778534" y="196300"/>
                </a:lnTo>
                <a:lnTo>
                  <a:pt x="779117" y="196753"/>
                </a:lnTo>
                <a:lnTo>
                  <a:pt x="779634" y="199083"/>
                </a:lnTo>
                <a:lnTo>
                  <a:pt x="779440" y="199860"/>
                </a:lnTo>
                <a:lnTo>
                  <a:pt x="781123" y="202643"/>
                </a:lnTo>
                <a:lnTo>
                  <a:pt x="781123" y="203743"/>
                </a:lnTo>
                <a:lnTo>
                  <a:pt x="781511" y="203872"/>
                </a:lnTo>
                <a:lnTo>
                  <a:pt x="781511" y="204649"/>
                </a:lnTo>
                <a:lnTo>
                  <a:pt x="781899" y="204973"/>
                </a:lnTo>
                <a:lnTo>
                  <a:pt x="782093" y="207109"/>
                </a:lnTo>
                <a:lnTo>
                  <a:pt x="782676" y="207885"/>
                </a:lnTo>
                <a:lnTo>
                  <a:pt x="782093" y="208468"/>
                </a:lnTo>
                <a:lnTo>
                  <a:pt x="782288" y="214616"/>
                </a:lnTo>
                <a:lnTo>
                  <a:pt x="782870" y="214940"/>
                </a:lnTo>
                <a:lnTo>
                  <a:pt x="782676" y="216170"/>
                </a:lnTo>
                <a:lnTo>
                  <a:pt x="783388" y="216946"/>
                </a:lnTo>
                <a:lnTo>
                  <a:pt x="783388" y="217723"/>
                </a:lnTo>
                <a:lnTo>
                  <a:pt x="783971" y="218500"/>
                </a:lnTo>
                <a:lnTo>
                  <a:pt x="783971" y="220053"/>
                </a:lnTo>
                <a:lnTo>
                  <a:pt x="784359" y="220182"/>
                </a:lnTo>
                <a:lnTo>
                  <a:pt x="784553" y="221089"/>
                </a:lnTo>
                <a:lnTo>
                  <a:pt x="785265" y="221542"/>
                </a:lnTo>
                <a:lnTo>
                  <a:pt x="785783" y="226590"/>
                </a:lnTo>
                <a:lnTo>
                  <a:pt x="786171" y="227496"/>
                </a:lnTo>
                <a:lnTo>
                  <a:pt x="786754" y="227819"/>
                </a:lnTo>
                <a:lnTo>
                  <a:pt x="787142" y="230149"/>
                </a:lnTo>
                <a:lnTo>
                  <a:pt x="787530" y="230279"/>
                </a:lnTo>
                <a:lnTo>
                  <a:pt x="787142" y="231962"/>
                </a:lnTo>
                <a:lnTo>
                  <a:pt x="787724" y="233062"/>
                </a:lnTo>
                <a:lnTo>
                  <a:pt x="787530" y="234421"/>
                </a:lnTo>
                <a:lnTo>
                  <a:pt x="787919" y="234550"/>
                </a:lnTo>
                <a:lnTo>
                  <a:pt x="787919" y="235327"/>
                </a:lnTo>
                <a:lnTo>
                  <a:pt x="787207" y="235910"/>
                </a:lnTo>
                <a:lnTo>
                  <a:pt x="787207" y="236816"/>
                </a:lnTo>
                <a:lnTo>
                  <a:pt x="787595" y="237269"/>
                </a:lnTo>
                <a:lnTo>
                  <a:pt x="787012" y="237916"/>
                </a:lnTo>
                <a:lnTo>
                  <a:pt x="786818" y="243612"/>
                </a:lnTo>
                <a:lnTo>
                  <a:pt x="786430" y="243935"/>
                </a:lnTo>
                <a:lnTo>
                  <a:pt x="786430" y="245618"/>
                </a:lnTo>
                <a:lnTo>
                  <a:pt x="786042" y="246524"/>
                </a:lnTo>
                <a:lnTo>
                  <a:pt x="786236" y="248207"/>
                </a:lnTo>
                <a:lnTo>
                  <a:pt x="786042" y="249113"/>
                </a:lnTo>
                <a:lnTo>
                  <a:pt x="785653" y="249242"/>
                </a:lnTo>
                <a:lnTo>
                  <a:pt x="785459" y="264258"/>
                </a:lnTo>
                <a:lnTo>
                  <a:pt x="784747" y="267752"/>
                </a:lnTo>
                <a:lnTo>
                  <a:pt x="784359" y="267882"/>
                </a:lnTo>
                <a:lnTo>
                  <a:pt x="784553" y="271377"/>
                </a:lnTo>
                <a:lnTo>
                  <a:pt x="784165" y="271830"/>
                </a:lnTo>
                <a:lnTo>
                  <a:pt x="784165" y="274613"/>
                </a:lnTo>
                <a:lnTo>
                  <a:pt x="782870" y="276167"/>
                </a:lnTo>
                <a:lnTo>
                  <a:pt x="782676" y="277849"/>
                </a:lnTo>
                <a:lnTo>
                  <a:pt x="782093" y="278755"/>
                </a:lnTo>
                <a:lnTo>
                  <a:pt x="782288" y="279532"/>
                </a:lnTo>
                <a:lnTo>
                  <a:pt x="781576" y="284451"/>
                </a:lnTo>
                <a:lnTo>
                  <a:pt x="780993" y="285680"/>
                </a:lnTo>
                <a:lnTo>
                  <a:pt x="780605" y="285551"/>
                </a:lnTo>
                <a:lnTo>
                  <a:pt x="778922" y="286457"/>
                </a:lnTo>
                <a:lnTo>
                  <a:pt x="775233" y="286328"/>
                </a:lnTo>
                <a:lnTo>
                  <a:pt x="774521" y="287881"/>
                </a:lnTo>
                <a:lnTo>
                  <a:pt x="773227" y="288334"/>
                </a:lnTo>
                <a:lnTo>
                  <a:pt x="771544" y="288334"/>
                </a:lnTo>
                <a:lnTo>
                  <a:pt x="770832" y="288787"/>
                </a:lnTo>
                <a:lnTo>
                  <a:pt x="770832" y="289370"/>
                </a:lnTo>
                <a:lnTo>
                  <a:pt x="770250" y="289823"/>
                </a:lnTo>
                <a:lnTo>
                  <a:pt x="768955" y="289952"/>
                </a:lnTo>
                <a:lnTo>
                  <a:pt x="768761" y="289499"/>
                </a:lnTo>
                <a:lnTo>
                  <a:pt x="767855" y="289499"/>
                </a:lnTo>
                <a:lnTo>
                  <a:pt x="767337" y="289952"/>
                </a:lnTo>
                <a:lnTo>
                  <a:pt x="767143" y="291764"/>
                </a:lnTo>
                <a:lnTo>
                  <a:pt x="765136" y="291764"/>
                </a:lnTo>
                <a:lnTo>
                  <a:pt x="764748" y="292088"/>
                </a:lnTo>
                <a:lnTo>
                  <a:pt x="764748" y="294224"/>
                </a:lnTo>
                <a:lnTo>
                  <a:pt x="762742" y="294353"/>
                </a:lnTo>
                <a:lnTo>
                  <a:pt x="762030" y="295453"/>
                </a:lnTo>
                <a:lnTo>
                  <a:pt x="760930" y="295907"/>
                </a:lnTo>
                <a:lnTo>
                  <a:pt x="759829" y="297265"/>
                </a:lnTo>
                <a:lnTo>
                  <a:pt x="759829" y="298819"/>
                </a:lnTo>
                <a:lnTo>
                  <a:pt x="759117" y="299272"/>
                </a:lnTo>
                <a:lnTo>
                  <a:pt x="758017" y="301084"/>
                </a:lnTo>
                <a:lnTo>
                  <a:pt x="756334" y="301666"/>
                </a:lnTo>
                <a:lnTo>
                  <a:pt x="755234" y="302896"/>
                </a:lnTo>
                <a:lnTo>
                  <a:pt x="754328" y="303026"/>
                </a:lnTo>
                <a:lnTo>
                  <a:pt x="751351" y="305032"/>
                </a:lnTo>
                <a:lnTo>
                  <a:pt x="751351" y="305615"/>
                </a:lnTo>
                <a:lnTo>
                  <a:pt x="751869" y="305938"/>
                </a:lnTo>
                <a:lnTo>
                  <a:pt x="752063" y="306715"/>
                </a:lnTo>
                <a:lnTo>
                  <a:pt x="750769" y="306844"/>
                </a:lnTo>
                <a:lnTo>
                  <a:pt x="750962" y="307750"/>
                </a:lnTo>
                <a:lnTo>
                  <a:pt x="749280" y="308333"/>
                </a:lnTo>
                <a:lnTo>
                  <a:pt x="747079" y="308463"/>
                </a:lnTo>
                <a:lnTo>
                  <a:pt x="744879" y="311504"/>
                </a:lnTo>
                <a:lnTo>
                  <a:pt x="744167" y="311957"/>
                </a:lnTo>
                <a:lnTo>
                  <a:pt x="743067" y="314093"/>
                </a:lnTo>
                <a:lnTo>
                  <a:pt x="741772" y="314093"/>
                </a:lnTo>
                <a:lnTo>
                  <a:pt x="740672" y="315193"/>
                </a:lnTo>
                <a:lnTo>
                  <a:pt x="740672" y="316100"/>
                </a:lnTo>
                <a:lnTo>
                  <a:pt x="739571" y="316100"/>
                </a:lnTo>
                <a:lnTo>
                  <a:pt x="738277" y="317782"/>
                </a:lnTo>
                <a:lnTo>
                  <a:pt x="736788" y="318236"/>
                </a:lnTo>
                <a:lnTo>
                  <a:pt x="736400" y="318818"/>
                </a:lnTo>
                <a:lnTo>
                  <a:pt x="735688" y="318818"/>
                </a:lnTo>
                <a:lnTo>
                  <a:pt x="735106" y="320048"/>
                </a:lnTo>
                <a:lnTo>
                  <a:pt x="734717" y="320048"/>
                </a:lnTo>
                <a:lnTo>
                  <a:pt x="733617" y="321407"/>
                </a:lnTo>
                <a:lnTo>
                  <a:pt x="731417" y="321407"/>
                </a:lnTo>
                <a:lnTo>
                  <a:pt x="731029" y="321730"/>
                </a:lnTo>
                <a:lnTo>
                  <a:pt x="731029" y="322183"/>
                </a:lnTo>
                <a:lnTo>
                  <a:pt x="731546" y="322507"/>
                </a:lnTo>
                <a:lnTo>
                  <a:pt x="731029" y="323413"/>
                </a:lnTo>
                <a:lnTo>
                  <a:pt x="731029" y="324513"/>
                </a:lnTo>
                <a:lnTo>
                  <a:pt x="729734" y="324190"/>
                </a:lnTo>
                <a:lnTo>
                  <a:pt x="729346" y="324966"/>
                </a:lnTo>
                <a:lnTo>
                  <a:pt x="728763" y="324966"/>
                </a:lnTo>
                <a:lnTo>
                  <a:pt x="728375" y="325549"/>
                </a:lnTo>
                <a:lnTo>
                  <a:pt x="726692" y="325873"/>
                </a:lnTo>
                <a:lnTo>
                  <a:pt x="726692" y="327102"/>
                </a:lnTo>
                <a:lnTo>
                  <a:pt x="724815" y="328785"/>
                </a:lnTo>
                <a:lnTo>
                  <a:pt x="724815" y="330338"/>
                </a:lnTo>
                <a:lnTo>
                  <a:pt x="724103" y="330791"/>
                </a:lnTo>
                <a:lnTo>
                  <a:pt x="721514" y="331115"/>
                </a:lnTo>
                <a:lnTo>
                  <a:pt x="720220" y="332021"/>
                </a:lnTo>
                <a:lnTo>
                  <a:pt x="720220" y="333704"/>
                </a:lnTo>
                <a:lnTo>
                  <a:pt x="721903" y="334804"/>
                </a:lnTo>
                <a:lnTo>
                  <a:pt x="721903" y="335128"/>
                </a:lnTo>
                <a:lnTo>
                  <a:pt x="718602" y="335451"/>
                </a:lnTo>
                <a:lnTo>
                  <a:pt x="716919" y="337134"/>
                </a:lnTo>
                <a:lnTo>
                  <a:pt x="716013" y="337134"/>
                </a:lnTo>
                <a:lnTo>
                  <a:pt x="716207" y="337716"/>
                </a:lnTo>
                <a:lnTo>
                  <a:pt x="716725" y="337846"/>
                </a:lnTo>
                <a:lnTo>
                  <a:pt x="716725" y="338429"/>
                </a:lnTo>
                <a:lnTo>
                  <a:pt x="716337" y="338881"/>
                </a:lnTo>
                <a:lnTo>
                  <a:pt x="715430" y="338752"/>
                </a:lnTo>
                <a:lnTo>
                  <a:pt x="715042" y="339076"/>
                </a:lnTo>
                <a:lnTo>
                  <a:pt x="714848" y="340176"/>
                </a:lnTo>
                <a:lnTo>
                  <a:pt x="715366" y="340758"/>
                </a:lnTo>
                <a:lnTo>
                  <a:pt x="715366" y="341341"/>
                </a:lnTo>
                <a:lnTo>
                  <a:pt x="714071" y="341341"/>
                </a:lnTo>
                <a:lnTo>
                  <a:pt x="712259" y="342247"/>
                </a:lnTo>
                <a:lnTo>
                  <a:pt x="712065" y="343347"/>
                </a:lnTo>
                <a:lnTo>
                  <a:pt x="712777" y="344577"/>
                </a:lnTo>
                <a:lnTo>
                  <a:pt x="711871" y="345159"/>
                </a:lnTo>
                <a:lnTo>
                  <a:pt x="710576" y="345159"/>
                </a:lnTo>
                <a:lnTo>
                  <a:pt x="710771" y="347619"/>
                </a:lnTo>
                <a:lnTo>
                  <a:pt x="709476" y="347748"/>
                </a:lnTo>
                <a:lnTo>
                  <a:pt x="709476" y="348201"/>
                </a:lnTo>
                <a:lnTo>
                  <a:pt x="707793" y="348201"/>
                </a:lnTo>
                <a:lnTo>
                  <a:pt x="708311" y="349107"/>
                </a:lnTo>
                <a:lnTo>
                  <a:pt x="708311" y="349690"/>
                </a:lnTo>
                <a:lnTo>
                  <a:pt x="707793" y="350014"/>
                </a:lnTo>
                <a:lnTo>
                  <a:pt x="709282" y="350596"/>
                </a:lnTo>
                <a:lnTo>
                  <a:pt x="709282" y="351179"/>
                </a:lnTo>
                <a:lnTo>
                  <a:pt x="707599" y="350855"/>
                </a:lnTo>
                <a:lnTo>
                  <a:pt x="707405" y="352861"/>
                </a:lnTo>
                <a:lnTo>
                  <a:pt x="707793" y="353897"/>
                </a:lnTo>
                <a:lnTo>
                  <a:pt x="706305" y="354091"/>
                </a:lnTo>
                <a:lnTo>
                  <a:pt x="706693" y="355774"/>
                </a:lnTo>
                <a:lnTo>
                  <a:pt x="706499" y="356680"/>
                </a:lnTo>
                <a:lnTo>
                  <a:pt x="704493" y="357586"/>
                </a:lnTo>
                <a:lnTo>
                  <a:pt x="703586" y="357457"/>
                </a:lnTo>
                <a:lnTo>
                  <a:pt x="703004" y="357909"/>
                </a:lnTo>
                <a:lnTo>
                  <a:pt x="702486" y="358816"/>
                </a:lnTo>
                <a:lnTo>
                  <a:pt x="702098" y="358816"/>
                </a:lnTo>
                <a:lnTo>
                  <a:pt x="702292" y="360369"/>
                </a:lnTo>
                <a:lnTo>
                  <a:pt x="700609" y="362375"/>
                </a:lnTo>
                <a:lnTo>
                  <a:pt x="700609" y="362828"/>
                </a:lnTo>
                <a:lnTo>
                  <a:pt x="701192" y="363281"/>
                </a:lnTo>
                <a:lnTo>
                  <a:pt x="700092" y="362828"/>
                </a:lnTo>
                <a:lnTo>
                  <a:pt x="699703" y="364058"/>
                </a:lnTo>
                <a:lnTo>
                  <a:pt x="698797" y="363929"/>
                </a:lnTo>
                <a:lnTo>
                  <a:pt x="699185" y="364705"/>
                </a:lnTo>
                <a:lnTo>
                  <a:pt x="698603" y="365029"/>
                </a:lnTo>
                <a:lnTo>
                  <a:pt x="698797" y="366582"/>
                </a:lnTo>
                <a:lnTo>
                  <a:pt x="698603" y="366906"/>
                </a:lnTo>
                <a:lnTo>
                  <a:pt x="697697" y="366906"/>
                </a:lnTo>
                <a:lnTo>
                  <a:pt x="697503" y="367359"/>
                </a:lnTo>
                <a:lnTo>
                  <a:pt x="698215" y="367942"/>
                </a:lnTo>
                <a:lnTo>
                  <a:pt x="698020" y="368265"/>
                </a:lnTo>
                <a:lnTo>
                  <a:pt x="697114" y="368135"/>
                </a:lnTo>
                <a:lnTo>
                  <a:pt x="696014" y="369042"/>
                </a:lnTo>
                <a:lnTo>
                  <a:pt x="696208" y="369948"/>
                </a:lnTo>
                <a:lnTo>
                  <a:pt x="696920" y="370401"/>
                </a:lnTo>
                <a:lnTo>
                  <a:pt x="696726" y="372083"/>
                </a:lnTo>
                <a:lnTo>
                  <a:pt x="696014" y="373766"/>
                </a:lnTo>
                <a:lnTo>
                  <a:pt x="690836" y="378167"/>
                </a:lnTo>
                <a:lnTo>
                  <a:pt x="688830" y="380886"/>
                </a:lnTo>
                <a:lnTo>
                  <a:pt x="685529" y="383798"/>
                </a:lnTo>
                <a:lnTo>
                  <a:pt x="682746" y="386840"/>
                </a:lnTo>
                <a:lnTo>
                  <a:pt x="682552" y="387422"/>
                </a:lnTo>
                <a:lnTo>
                  <a:pt x="681646" y="388199"/>
                </a:lnTo>
                <a:lnTo>
                  <a:pt x="681646" y="388782"/>
                </a:lnTo>
                <a:lnTo>
                  <a:pt x="682358" y="389105"/>
                </a:lnTo>
                <a:lnTo>
                  <a:pt x="682876" y="388652"/>
                </a:lnTo>
                <a:lnTo>
                  <a:pt x="683070" y="388070"/>
                </a:lnTo>
                <a:lnTo>
                  <a:pt x="687147" y="384575"/>
                </a:lnTo>
                <a:lnTo>
                  <a:pt x="689154" y="381662"/>
                </a:lnTo>
                <a:lnTo>
                  <a:pt x="692260" y="378297"/>
                </a:lnTo>
                <a:lnTo>
                  <a:pt x="692843" y="378297"/>
                </a:lnTo>
                <a:lnTo>
                  <a:pt x="693943" y="379656"/>
                </a:lnTo>
                <a:lnTo>
                  <a:pt x="694137" y="381792"/>
                </a:lnTo>
                <a:lnTo>
                  <a:pt x="693749" y="382892"/>
                </a:lnTo>
                <a:lnTo>
                  <a:pt x="692843" y="383798"/>
                </a:lnTo>
                <a:lnTo>
                  <a:pt x="693037" y="386387"/>
                </a:lnTo>
                <a:lnTo>
                  <a:pt x="691160" y="387487"/>
                </a:lnTo>
                <a:lnTo>
                  <a:pt x="691548" y="388070"/>
                </a:lnTo>
                <a:lnTo>
                  <a:pt x="693037" y="388070"/>
                </a:lnTo>
                <a:lnTo>
                  <a:pt x="693749" y="387293"/>
                </a:lnTo>
                <a:lnTo>
                  <a:pt x="695755" y="386970"/>
                </a:lnTo>
                <a:lnTo>
                  <a:pt x="696144" y="387552"/>
                </a:lnTo>
                <a:lnTo>
                  <a:pt x="695043" y="388652"/>
                </a:lnTo>
                <a:lnTo>
                  <a:pt x="695432" y="390011"/>
                </a:lnTo>
                <a:lnTo>
                  <a:pt x="696144" y="390011"/>
                </a:lnTo>
                <a:lnTo>
                  <a:pt x="696726" y="390464"/>
                </a:lnTo>
                <a:lnTo>
                  <a:pt x="698409" y="390141"/>
                </a:lnTo>
                <a:lnTo>
                  <a:pt x="699509" y="390464"/>
                </a:lnTo>
                <a:lnTo>
                  <a:pt x="699509" y="391565"/>
                </a:lnTo>
                <a:lnTo>
                  <a:pt x="700092" y="391565"/>
                </a:lnTo>
                <a:lnTo>
                  <a:pt x="700998" y="393377"/>
                </a:lnTo>
                <a:lnTo>
                  <a:pt x="702486" y="393377"/>
                </a:lnTo>
                <a:lnTo>
                  <a:pt x="703392" y="391565"/>
                </a:lnTo>
                <a:lnTo>
                  <a:pt x="704299" y="391565"/>
                </a:lnTo>
                <a:lnTo>
                  <a:pt x="704493" y="393377"/>
                </a:lnTo>
                <a:lnTo>
                  <a:pt x="707599" y="393053"/>
                </a:lnTo>
                <a:lnTo>
                  <a:pt x="709088" y="391047"/>
                </a:lnTo>
                <a:lnTo>
                  <a:pt x="709994" y="390918"/>
                </a:lnTo>
                <a:lnTo>
                  <a:pt x="710512" y="391371"/>
                </a:lnTo>
                <a:lnTo>
                  <a:pt x="710512" y="393183"/>
                </a:lnTo>
                <a:lnTo>
                  <a:pt x="714395" y="397584"/>
                </a:lnTo>
                <a:lnTo>
                  <a:pt x="716078" y="397584"/>
                </a:lnTo>
                <a:lnTo>
                  <a:pt x="716466" y="396030"/>
                </a:lnTo>
                <a:lnTo>
                  <a:pt x="717049" y="396160"/>
                </a:lnTo>
                <a:lnTo>
                  <a:pt x="717760" y="397713"/>
                </a:lnTo>
                <a:lnTo>
                  <a:pt x="717372" y="399849"/>
                </a:lnTo>
                <a:lnTo>
                  <a:pt x="717566" y="401402"/>
                </a:lnTo>
                <a:lnTo>
                  <a:pt x="719443" y="401402"/>
                </a:lnTo>
                <a:lnTo>
                  <a:pt x="719055" y="402309"/>
                </a:lnTo>
                <a:lnTo>
                  <a:pt x="719767" y="402309"/>
                </a:lnTo>
                <a:lnTo>
                  <a:pt x="720479" y="402891"/>
                </a:lnTo>
                <a:lnTo>
                  <a:pt x="721579" y="402891"/>
                </a:lnTo>
                <a:lnTo>
                  <a:pt x="721967" y="404121"/>
                </a:lnTo>
                <a:lnTo>
                  <a:pt x="724556" y="403797"/>
                </a:lnTo>
                <a:lnTo>
                  <a:pt x="724750" y="404380"/>
                </a:lnTo>
                <a:lnTo>
                  <a:pt x="725139" y="404380"/>
                </a:lnTo>
                <a:lnTo>
                  <a:pt x="725851" y="403927"/>
                </a:lnTo>
                <a:lnTo>
                  <a:pt x="725657" y="403344"/>
                </a:lnTo>
                <a:lnTo>
                  <a:pt x="726045" y="403020"/>
                </a:lnTo>
                <a:lnTo>
                  <a:pt x="725657" y="402697"/>
                </a:lnTo>
                <a:lnTo>
                  <a:pt x="727145" y="403020"/>
                </a:lnTo>
                <a:lnTo>
                  <a:pt x="727533" y="403603"/>
                </a:lnTo>
                <a:lnTo>
                  <a:pt x="727145" y="404185"/>
                </a:lnTo>
                <a:lnTo>
                  <a:pt x="727857" y="404768"/>
                </a:lnTo>
                <a:lnTo>
                  <a:pt x="728763" y="404768"/>
                </a:lnTo>
                <a:lnTo>
                  <a:pt x="728763" y="405350"/>
                </a:lnTo>
                <a:lnTo>
                  <a:pt x="728245" y="405350"/>
                </a:lnTo>
                <a:lnTo>
                  <a:pt x="728440" y="405933"/>
                </a:lnTo>
                <a:lnTo>
                  <a:pt x="729346" y="405933"/>
                </a:lnTo>
                <a:lnTo>
                  <a:pt x="728763" y="407033"/>
                </a:lnTo>
                <a:lnTo>
                  <a:pt x="729669" y="407163"/>
                </a:lnTo>
                <a:lnTo>
                  <a:pt x="729669" y="407486"/>
                </a:lnTo>
                <a:lnTo>
                  <a:pt x="728957" y="407939"/>
                </a:lnTo>
                <a:lnTo>
                  <a:pt x="728957" y="408716"/>
                </a:lnTo>
                <a:lnTo>
                  <a:pt x="729669" y="409298"/>
                </a:lnTo>
                <a:lnTo>
                  <a:pt x="731158" y="409298"/>
                </a:lnTo>
                <a:lnTo>
                  <a:pt x="731352" y="409751"/>
                </a:lnTo>
                <a:lnTo>
                  <a:pt x="731158" y="410528"/>
                </a:lnTo>
                <a:lnTo>
                  <a:pt x="729669" y="412211"/>
                </a:lnTo>
                <a:lnTo>
                  <a:pt x="732452" y="414347"/>
                </a:lnTo>
                <a:lnTo>
                  <a:pt x="734329" y="415253"/>
                </a:lnTo>
                <a:lnTo>
                  <a:pt x="734523" y="416806"/>
                </a:lnTo>
                <a:lnTo>
                  <a:pt x="734135" y="418165"/>
                </a:lnTo>
                <a:lnTo>
                  <a:pt x="734523" y="418165"/>
                </a:lnTo>
                <a:lnTo>
                  <a:pt x="734717" y="418942"/>
                </a:lnTo>
                <a:lnTo>
                  <a:pt x="736400" y="419266"/>
                </a:lnTo>
                <a:lnTo>
                  <a:pt x="737889" y="420172"/>
                </a:lnTo>
                <a:lnTo>
                  <a:pt x="738083" y="423213"/>
                </a:lnTo>
                <a:lnTo>
                  <a:pt x="739183" y="425026"/>
                </a:lnTo>
                <a:lnTo>
                  <a:pt x="740089" y="425608"/>
                </a:lnTo>
                <a:lnTo>
                  <a:pt x="740284" y="426838"/>
                </a:lnTo>
                <a:lnTo>
                  <a:pt x="741189" y="428650"/>
                </a:lnTo>
                <a:lnTo>
                  <a:pt x="741384" y="431109"/>
                </a:lnTo>
                <a:lnTo>
                  <a:pt x="741772" y="431109"/>
                </a:lnTo>
                <a:lnTo>
                  <a:pt x="741966" y="430527"/>
                </a:lnTo>
                <a:lnTo>
                  <a:pt x="742678" y="430657"/>
                </a:lnTo>
                <a:lnTo>
                  <a:pt x="743973" y="433116"/>
                </a:lnTo>
                <a:lnTo>
                  <a:pt x="744490" y="433116"/>
                </a:lnTo>
                <a:lnTo>
                  <a:pt x="744879" y="432663"/>
                </a:lnTo>
                <a:lnTo>
                  <a:pt x="745785" y="432792"/>
                </a:lnTo>
                <a:lnTo>
                  <a:pt x="747079" y="434798"/>
                </a:lnTo>
                <a:lnTo>
                  <a:pt x="747791" y="434475"/>
                </a:lnTo>
                <a:lnTo>
                  <a:pt x="747791" y="432792"/>
                </a:lnTo>
                <a:lnTo>
                  <a:pt x="748697" y="433375"/>
                </a:lnTo>
                <a:lnTo>
                  <a:pt x="749409" y="433375"/>
                </a:lnTo>
                <a:lnTo>
                  <a:pt x="750509" y="432598"/>
                </a:lnTo>
                <a:lnTo>
                  <a:pt x="750704" y="433375"/>
                </a:lnTo>
                <a:lnTo>
                  <a:pt x="751416" y="433504"/>
                </a:lnTo>
                <a:lnTo>
                  <a:pt x="751804" y="434410"/>
                </a:lnTo>
                <a:lnTo>
                  <a:pt x="753293" y="433828"/>
                </a:lnTo>
                <a:lnTo>
                  <a:pt x="754587" y="435381"/>
                </a:lnTo>
                <a:lnTo>
                  <a:pt x="756788" y="435705"/>
                </a:lnTo>
                <a:lnTo>
                  <a:pt x="758276" y="435705"/>
                </a:lnTo>
                <a:lnTo>
                  <a:pt x="759765" y="435122"/>
                </a:lnTo>
                <a:lnTo>
                  <a:pt x="762353" y="434798"/>
                </a:lnTo>
                <a:lnTo>
                  <a:pt x="763842" y="433698"/>
                </a:lnTo>
                <a:lnTo>
                  <a:pt x="765072" y="433569"/>
                </a:lnTo>
                <a:lnTo>
                  <a:pt x="765072" y="433569"/>
                </a:lnTo>
                <a:lnTo>
                  <a:pt x="756464" y="459005"/>
                </a:lnTo>
                <a:lnTo>
                  <a:pt x="761900" y="466318"/>
                </a:lnTo>
                <a:lnTo>
                  <a:pt x="761059" y="469683"/>
                </a:lnTo>
                <a:lnTo>
                  <a:pt x="735624" y="488647"/>
                </a:lnTo>
                <a:lnTo>
                  <a:pt x="726563" y="487158"/>
                </a:lnTo>
                <a:lnTo>
                  <a:pt x="718925" y="486705"/>
                </a:lnTo>
                <a:lnTo>
                  <a:pt x="701710" y="496090"/>
                </a:lnTo>
                <a:lnTo>
                  <a:pt x="689348" y="497449"/>
                </a:lnTo>
                <a:lnTo>
                  <a:pt x="686888" y="500167"/>
                </a:lnTo>
                <a:lnTo>
                  <a:pt x="688377" y="516542"/>
                </a:lnTo>
                <a:lnTo>
                  <a:pt x="685335" y="524114"/>
                </a:lnTo>
                <a:lnTo>
                  <a:pt x="680092" y="528839"/>
                </a:lnTo>
                <a:lnTo>
                  <a:pt x="669414" y="529098"/>
                </a:lnTo>
                <a:lnTo>
                  <a:pt x="652392" y="523208"/>
                </a:lnTo>
                <a:lnTo>
                  <a:pt x="641972" y="527739"/>
                </a:lnTo>
                <a:lnTo>
                  <a:pt x="635823" y="526703"/>
                </a:lnTo>
                <a:lnTo>
                  <a:pt x="623850" y="533952"/>
                </a:lnTo>
                <a:lnTo>
                  <a:pt x="616277" y="530780"/>
                </a:lnTo>
                <a:lnTo>
                  <a:pt x="608705" y="532140"/>
                </a:lnTo>
                <a:lnTo>
                  <a:pt x="603268" y="524308"/>
                </a:lnTo>
                <a:lnTo>
                  <a:pt x="582558" y="529098"/>
                </a:lnTo>
                <a:lnTo>
                  <a:pt x="564953" y="520296"/>
                </a:lnTo>
                <a:lnTo>
                  <a:pt x="536282" y="535181"/>
                </a:lnTo>
                <a:lnTo>
                  <a:pt x="525150" y="535311"/>
                </a:lnTo>
                <a:lnTo>
                  <a:pt x="514859" y="531687"/>
                </a:lnTo>
                <a:lnTo>
                  <a:pt x="506898" y="535376"/>
                </a:lnTo>
                <a:lnTo>
                  <a:pt x="512205" y="541654"/>
                </a:lnTo>
                <a:lnTo>
                  <a:pt x="515053" y="550262"/>
                </a:lnTo>
                <a:lnTo>
                  <a:pt x="512464" y="572655"/>
                </a:lnTo>
                <a:lnTo>
                  <a:pt x="516800" y="575956"/>
                </a:lnTo>
                <a:lnTo>
                  <a:pt x="532398" y="573756"/>
                </a:lnTo>
                <a:lnTo>
                  <a:pt x="531945" y="582364"/>
                </a:lnTo>
                <a:lnTo>
                  <a:pt x="537511" y="589353"/>
                </a:lnTo>
                <a:lnTo>
                  <a:pt x="534599" y="603269"/>
                </a:lnTo>
                <a:lnTo>
                  <a:pt x="554210" y="615113"/>
                </a:lnTo>
                <a:lnTo>
                  <a:pt x="558351" y="633817"/>
                </a:lnTo>
                <a:lnTo>
                  <a:pt x="556993" y="638218"/>
                </a:lnTo>
                <a:lnTo>
                  <a:pt x="542689" y="657376"/>
                </a:lnTo>
                <a:lnTo>
                  <a:pt x="531557" y="666242"/>
                </a:lnTo>
                <a:lnTo>
                  <a:pt x="528450" y="673491"/>
                </a:lnTo>
                <a:lnTo>
                  <a:pt x="509034" y="682682"/>
                </a:lnTo>
                <a:lnTo>
                  <a:pt x="508645" y="691872"/>
                </a:lnTo>
                <a:lnTo>
                  <a:pt x="516671" y="705399"/>
                </a:lnTo>
                <a:lnTo>
                  <a:pt x="517577" y="713425"/>
                </a:lnTo>
                <a:lnTo>
                  <a:pt x="502886" y="716531"/>
                </a:lnTo>
                <a:lnTo>
                  <a:pt x="495507" y="727210"/>
                </a:lnTo>
                <a:lnTo>
                  <a:pt x="495507" y="739507"/>
                </a:lnTo>
                <a:lnTo>
                  <a:pt x="493306" y="745332"/>
                </a:lnTo>
                <a:lnTo>
                  <a:pt x="490265" y="747468"/>
                </a:lnTo>
                <a:lnTo>
                  <a:pt x="484440" y="746238"/>
                </a:lnTo>
                <a:lnTo>
                  <a:pt x="478162" y="737824"/>
                </a:lnTo>
                <a:lnTo>
                  <a:pt x="473825" y="736465"/>
                </a:lnTo>
                <a:lnTo>
                  <a:pt x="456998" y="740219"/>
                </a:lnTo>
                <a:lnTo>
                  <a:pt x="456156" y="744102"/>
                </a:lnTo>
                <a:lnTo>
                  <a:pt x="458616" y="751480"/>
                </a:lnTo>
                <a:lnTo>
                  <a:pt x="459263" y="763454"/>
                </a:lnTo>
                <a:lnTo>
                  <a:pt x="452662" y="776204"/>
                </a:lnTo>
                <a:lnTo>
                  <a:pt x="452662" y="776204"/>
                </a:lnTo>
                <a:lnTo>
                  <a:pt x="427938" y="792837"/>
                </a:lnTo>
                <a:lnTo>
                  <a:pt x="417000" y="792384"/>
                </a:lnTo>
                <a:lnTo>
                  <a:pt x="412276" y="800798"/>
                </a:lnTo>
                <a:lnTo>
                  <a:pt x="402114" y="797951"/>
                </a:lnTo>
                <a:lnTo>
                  <a:pt x="399784" y="801381"/>
                </a:lnTo>
                <a:lnTo>
                  <a:pt x="399978" y="805717"/>
                </a:lnTo>
                <a:lnTo>
                  <a:pt x="395707" y="811283"/>
                </a:lnTo>
                <a:lnTo>
                  <a:pt x="378297" y="817431"/>
                </a:lnTo>
                <a:lnTo>
                  <a:pt x="378491" y="822803"/>
                </a:lnTo>
                <a:lnTo>
                  <a:pt x="382245" y="824745"/>
                </a:lnTo>
                <a:lnTo>
                  <a:pt x="387099" y="833741"/>
                </a:lnTo>
                <a:lnTo>
                  <a:pt x="394995" y="841055"/>
                </a:lnTo>
                <a:lnTo>
                  <a:pt x="395059" y="845262"/>
                </a:lnTo>
                <a:lnTo>
                  <a:pt x="392600" y="846750"/>
                </a:lnTo>
                <a:lnTo>
                  <a:pt x="385675" y="848369"/>
                </a:lnTo>
                <a:lnTo>
                  <a:pt x="385481" y="858077"/>
                </a:lnTo>
                <a:lnTo>
                  <a:pt x="374284" y="869079"/>
                </a:lnTo>
                <a:lnTo>
                  <a:pt x="370530" y="869856"/>
                </a:lnTo>
                <a:lnTo>
                  <a:pt x="357521" y="841185"/>
                </a:lnTo>
                <a:lnTo>
                  <a:pt x="354415" y="840149"/>
                </a:lnTo>
                <a:lnTo>
                  <a:pt x="340888" y="845974"/>
                </a:lnTo>
                <a:lnTo>
                  <a:pt x="330079" y="845068"/>
                </a:lnTo>
                <a:lnTo>
                  <a:pt x="325678" y="851022"/>
                </a:lnTo>
                <a:lnTo>
                  <a:pt x="305809" y="856264"/>
                </a:lnTo>
                <a:lnTo>
                  <a:pt x="298430" y="861054"/>
                </a:lnTo>
                <a:lnTo>
                  <a:pt x="290858" y="870309"/>
                </a:lnTo>
                <a:lnTo>
                  <a:pt x="301990" y="874904"/>
                </a:lnTo>
                <a:lnTo>
                  <a:pt x="298430" y="876587"/>
                </a:lnTo>
                <a:lnTo>
                  <a:pt x="291958" y="885389"/>
                </a:lnTo>
                <a:lnTo>
                  <a:pt x="284062" y="886295"/>
                </a:lnTo>
                <a:lnTo>
                  <a:pt x="276943" y="891538"/>
                </a:lnTo>
                <a:lnTo>
                  <a:pt x="260180" y="890502"/>
                </a:lnTo>
                <a:lnTo>
                  <a:pt x="252867" y="892573"/>
                </a:lnTo>
                <a:lnTo>
                  <a:pt x="249889" y="890761"/>
                </a:lnTo>
                <a:lnTo>
                  <a:pt x="242252" y="863578"/>
                </a:lnTo>
                <a:lnTo>
                  <a:pt x="239404" y="858918"/>
                </a:lnTo>
                <a:lnTo>
                  <a:pt x="240311" y="841443"/>
                </a:lnTo>
                <a:lnTo>
                  <a:pt x="236039" y="838142"/>
                </a:lnTo>
                <a:lnTo>
                  <a:pt x="246977" y="832447"/>
                </a:lnTo>
                <a:lnTo>
                  <a:pt x="256944" y="831088"/>
                </a:lnTo>
                <a:lnTo>
                  <a:pt x="259080" y="828111"/>
                </a:lnTo>
                <a:lnTo>
                  <a:pt x="231250" y="792837"/>
                </a:lnTo>
                <a:lnTo>
                  <a:pt x="231250" y="792837"/>
                </a:lnTo>
                <a:lnTo>
                  <a:pt x="232479" y="787854"/>
                </a:lnTo>
                <a:lnTo>
                  <a:pt x="237269" y="782288"/>
                </a:lnTo>
                <a:lnTo>
                  <a:pt x="255326" y="774651"/>
                </a:lnTo>
                <a:lnTo>
                  <a:pt x="256426" y="768955"/>
                </a:lnTo>
                <a:lnTo>
                  <a:pt x="249760" y="760865"/>
                </a:lnTo>
                <a:lnTo>
                  <a:pt x="249566" y="757111"/>
                </a:lnTo>
                <a:lnTo>
                  <a:pt x="268723" y="745138"/>
                </a:lnTo>
                <a:lnTo>
                  <a:pt x="268464" y="732970"/>
                </a:lnTo>
                <a:lnTo>
                  <a:pt x="263416" y="727599"/>
                </a:lnTo>
                <a:lnTo>
                  <a:pt x="270600" y="717372"/>
                </a:lnTo>
                <a:lnTo>
                  <a:pt x="268788" y="714654"/>
                </a:lnTo>
                <a:lnTo>
                  <a:pt x="257656" y="712130"/>
                </a:lnTo>
                <a:lnTo>
                  <a:pt x="255067" y="707470"/>
                </a:lnTo>
                <a:lnTo>
                  <a:pt x="260439" y="703263"/>
                </a:lnTo>
                <a:lnTo>
                  <a:pt x="277784" y="697373"/>
                </a:lnTo>
                <a:lnTo>
                  <a:pt x="283027" y="692131"/>
                </a:lnTo>
                <a:lnTo>
                  <a:pt x="282380" y="686241"/>
                </a:lnTo>
                <a:lnTo>
                  <a:pt x="275972" y="674074"/>
                </a:lnTo>
                <a:lnTo>
                  <a:pt x="267623" y="655369"/>
                </a:lnTo>
                <a:lnTo>
                  <a:pt x="257850" y="649803"/>
                </a:lnTo>
                <a:lnTo>
                  <a:pt x="240505" y="620873"/>
                </a:lnTo>
                <a:lnTo>
                  <a:pt x="206526" y="602880"/>
                </a:lnTo>
                <a:lnTo>
                  <a:pt x="203743" y="595631"/>
                </a:lnTo>
                <a:lnTo>
                  <a:pt x="199407" y="590518"/>
                </a:lnTo>
                <a:lnTo>
                  <a:pt x="173583" y="578998"/>
                </a:lnTo>
                <a:lnTo>
                  <a:pt x="166010" y="569160"/>
                </a:lnTo>
                <a:lnTo>
                  <a:pt x="156690" y="565665"/>
                </a:lnTo>
                <a:lnTo>
                  <a:pt x="157920" y="554792"/>
                </a:lnTo>
                <a:lnTo>
                  <a:pt x="152419" y="543466"/>
                </a:lnTo>
                <a:lnTo>
                  <a:pt x="159797" y="538935"/>
                </a:lnTo>
                <a:lnTo>
                  <a:pt x="160703" y="532593"/>
                </a:lnTo>
                <a:lnTo>
                  <a:pt x="145429" y="513370"/>
                </a:lnTo>
                <a:lnTo>
                  <a:pt x="144393" y="508969"/>
                </a:lnTo>
                <a:lnTo>
                  <a:pt x="138892" y="508646"/>
                </a:lnTo>
                <a:lnTo>
                  <a:pt x="136239" y="504115"/>
                </a:lnTo>
                <a:lnTo>
                  <a:pt x="131514" y="509746"/>
                </a:lnTo>
                <a:lnTo>
                  <a:pt x="125559" y="508969"/>
                </a:lnTo>
                <a:lnTo>
                  <a:pt x="123618" y="497125"/>
                </a:lnTo>
                <a:lnTo>
                  <a:pt x="111838" y="492724"/>
                </a:lnTo>
                <a:lnTo>
                  <a:pt x="105561" y="486446"/>
                </a:lnTo>
                <a:lnTo>
                  <a:pt x="114816" y="468907"/>
                </a:lnTo>
                <a:lnTo>
                  <a:pt x="129184" y="461334"/>
                </a:lnTo>
                <a:lnTo>
                  <a:pt x="133909" y="447225"/>
                </a:lnTo>
                <a:lnTo>
                  <a:pt x="141934" y="440235"/>
                </a:lnTo>
                <a:lnTo>
                  <a:pt x="136109" y="429427"/>
                </a:lnTo>
                <a:lnTo>
                  <a:pt x="128731" y="423667"/>
                </a:lnTo>
                <a:lnTo>
                  <a:pt x="98765" y="421401"/>
                </a:lnTo>
                <a:lnTo>
                  <a:pt x="93911" y="418489"/>
                </a:lnTo>
                <a:lnTo>
                  <a:pt x="87439" y="409946"/>
                </a:lnTo>
                <a:lnTo>
                  <a:pt x="76565" y="409622"/>
                </a:lnTo>
                <a:lnTo>
                  <a:pt x="72488" y="405803"/>
                </a:lnTo>
                <a:lnTo>
                  <a:pt x="64592" y="404703"/>
                </a:lnTo>
                <a:lnTo>
                  <a:pt x="63556" y="396483"/>
                </a:lnTo>
                <a:lnTo>
                  <a:pt x="58961" y="388717"/>
                </a:lnTo>
                <a:lnTo>
                  <a:pt x="59155" y="377908"/>
                </a:lnTo>
                <a:lnTo>
                  <a:pt x="64592" y="377585"/>
                </a:lnTo>
                <a:lnTo>
                  <a:pt x="66922" y="374867"/>
                </a:lnTo>
                <a:lnTo>
                  <a:pt x="68864" y="366000"/>
                </a:lnTo>
                <a:lnTo>
                  <a:pt x="68475" y="357586"/>
                </a:lnTo>
                <a:lnTo>
                  <a:pt x="86533" y="346001"/>
                </a:lnTo>
                <a:lnTo>
                  <a:pt x="90610" y="336357"/>
                </a:lnTo>
                <a:lnTo>
                  <a:pt x="89963" y="324125"/>
                </a:lnTo>
                <a:lnTo>
                  <a:pt x="84526" y="318753"/>
                </a:lnTo>
                <a:lnTo>
                  <a:pt x="82779" y="313381"/>
                </a:lnTo>
                <a:lnTo>
                  <a:pt x="80449" y="297330"/>
                </a:lnTo>
                <a:lnTo>
                  <a:pt x="81937" y="286651"/>
                </a:lnTo>
                <a:lnTo>
                  <a:pt x="72747" y="271053"/>
                </a:lnTo>
                <a:lnTo>
                  <a:pt x="72941" y="258368"/>
                </a:lnTo>
                <a:lnTo>
                  <a:pt x="71388" y="254549"/>
                </a:lnTo>
                <a:lnTo>
                  <a:pt x="64592" y="246589"/>
                </a:lnTo>
                <a:lnTo>
                  <a:pt x="53783" y="239211"/>
                </a:lnTo>
                <a:lnTo>
                  <a:pt x="28736" y="228920"/>
                </a:lnTo>
                <a:lnTo>
                  <a:pt x="22005" y="218500"/>
                </a:lnTo>
                <a:lnTo>
                  <a:pt x="13915" y="222124"/>
                </a:lnTo>
                <a:lnTo>
                  <a:pt x="13915" y="222124"/>
                </a:lnTo>
                <a:lnTo>
                  <a:pt x="15921" y="209438"/>
                </a:lnTo>
                <a:lnTo>
                  <a:pt x="9385" y="203161"/>
                </a:lnTo>
                <a:lnTo>
                  <a:pt x="7702" y="190734"/>
                </a:lnTo>
                <a:lnTo>
                  <a:pt x="6860" y="151060"/>
                </a:lnTo>
                <a:lnTo>
                  <a:pt x="5825" y="144782"/>
                </a:lnTo>
                <a:lnTo>
                  <a:pt x="0" y="135850"/>
                </a:lnTo>
                <a:lnTo>
                  <a:pt x="647" y="131902"/>
                </a:lnTo>
                <a:lnTo>
                  <a:pt x="4725" y="129831"/>
                </a:lnTo>
                <a:lnTo>
                  <a:pt x="12362" y="116434"/>
                </a:lnTo>
                <a:lnTo>
                  <a:pt x="9320" y="111968"/>
                </a:lnTo>
                <a:lnTo>
                  <a:pt x="2330" y="108603"/>
                </a:lnTo>
                <a:lnTo>
                  <a:pt x="1877" y="104460"/>
                </a:lnTo>
                <a:lnTo>
                  <a:pt x="3171" y="100318"/>
                </a:lnTo>
                <a:lnTo>
                  <a:pt x="12038" y="91193"/>
                </a:lnTo>
                <a:lnTo>
                  <a:pt x="13591" y="77277"/>
                </a:lnTo>
                <a:lnTo>
                  <a:pt x="18316" y="62909"/>
                </a:lnTo>
                <a:lnTo>
                  <a:pt x="28607" y="62262"/>
                </a:lnTo>
                <a:lnTo>
                  <a:pt x="33137" y="59479"/>
                </a:lnTo>
                <a:lnTo>
                  <a:pt x="36114" y="48476"/>
                </a:lnTo>
                <a:lnTo>
                  <a:pt x="40386" y="41551"/>
                </a:lnTo>
                <a:close/>
              </a:path>
            </a:pathLst>
          </a:custGeom>
          <a:solidFill>
            <a:srgbClr val="91F2B5"/>
          </a:solidFill>
          <a:ln w="3229" cap="flat">
            <a:solidFill>
              <a:srgbClr val="FFFFFF"/>
            </a:solidFill>
            <a:prstDash val="solid"/>
            <a:miter/>
          </a:ln>
        </p:spPr>
        <p:txBody>
          <a:bodyPr rtlCol="0" anchor="ctr"/>
          <a:lstStyle/>
          <a:p>
            <a:endParaRPr lang="en-IN" dirty="0"/>
          </a:p>
        </p:txBody>
      </p:sp>
      <p:sp>
        <p:nvSpPr>
          <p:cNvPr id="11" name="Freeform: Shape 10">
            <a:extLst>
              <a:ext uri="{FF2B5EF4-FFF2-40B4-BE49-F238E27FC236}">
                <a16:creationId xmlns:a16="http://schemas.microsoft.com/office/drawing/2014/main" id="{57C9796E-460A-40E9-8FB9-68DE0153501F}"/>
              </a:ext>
            </a:extLst>
          </p:cNvPr>
          <p:cNvSpPr/>
          <p:nvPr/>
        </p:nvSpPr>
        <p:spPr>
          <a:xfrm>
            <a:off x="4180185" y="2267482"/>
            <a:ext cx="884757" cy="1055444"/>
          </a:xfrm>
          <a:custGeom>
            <a:avLst/>
            <a:gdLst>
              <a:gd name="connsiteX0" fmla="*/ 410398 w 679510"/>
              <a:gd name="connsiteY0" fmla="*/ 3560 h 760606"/>
              <a:gd name="connsiteX1" fmla="*/ 418424 w 679510"/>
              <a:gd name="connsiteY1" fmla="*/ 0 h 760606"/>
              <a:gd name="connsiteX2" fmla="*/ 425155 w 679510"/>
              <a:gd name="connsiteY2" fmla="*/ 10420 h 760606"/>
              <a:gd name="connsiteX3" fmla="*/ 450267 w 679510"/>
              <a:gd name="connsiteY3" fmla="*/ 20711 h 760606"/>
              <a:gd name="connsiteX4" fmla="*/ 461011 w 679510"/>
              <a:gd name="connsiteY4" fmla="*/ 28024 h 760606"/>
              <a:gd name="connsiteX5" fmla="*/ 467806 w 679510"/>
              <a:gd name="connsiteY5" fmla="*/ 36050 h 760606"/>
              <a:gd name="connsiteX6" fmla="*/ 469424 w 679510"/>
              <a:gd name="connsiteY6" fmla="*/ 39868 h 760606"/>
              <a:gd name="connsiteX7" fmla="*/ 469230 w 679510"/>
              <a:gd name="connsiteY7" fmla="*/ 52554 h 760606"/>
              <a:gd name="connsiteX8" fmla="*/ 478421 w 679510"/>
              <a:gd name="connsiteY8" fmla="*/ 68216 h 760606"/>
              <a:gd name="connsiteX9" fmla="*/ 476932 w 679510"/>
              <a:gd name="connsiteY9" fmla="*/ 78895 h 760606"/>
              <a:gd name="connsiteX10" fmla="*/ 479262 w 679510"/>
              <a:gd name="connsiteY10" fmla="*/ 94946 h 760606"/>
              <a:gd name="connsiteX11" fmla="*/ 481010 w 679510"/>
              <a:gd name="connsiteY11" fmla="*/ 100318 h 760606"/>
              <a:gd name="connsiteX12" fmla="*/ 486446 w 679510"/>
              <a:gd name="connsiteY12" fmla="*/ 105625 h 760606"/>
              <a:gd name="connsiteX13" fmla="*/ 487093 w 679510"/>
              <a:gd name="connsiteY13" fmla="*/ 117858 h 760606"/>
              <a:gd name="connsiteX14" fmla="*/ 483016 w 679510"/>
              <a:gd name="connsiteY14" fmla="*/ 127501 h 760606"/>
              <a:gd name="connsiteX15" fmla="*/ 464958 w 679510"/>
              <a:gd name="connsiteY15" fmla="*/ 139086 h 760606"/>
              <a:gd name="connsiteX16" fmla="*/ 465347 w 679510"/>
              <a:gd name="connsiteY16" fmla="*/ 147500 h 760606"/>
              <a:gd name="connsiteX17" fmla="*/ 463405 w 679510"/>
              <a:gd name="connsiteY17" fmla="*/ 156302 h 760606"/>
              <a:gd name="connsiteX18" fmla="*/ 461075 w 679510"/>
              <a:gd name="connsiteY18" fmla="*/ 159085 h 760606"/>
              <a:gd name="connsiteX19" fmla="*/ 455639 w 679510"/>
              <a:gd name="connsiteY19" fmla="*/ 159344 h 760606"/>
              <a:gd name="connsiteX20" fmla="*/ 455509 w 679510"/>
              <a:gd name="connsiteY20" fmla="*/ 170152 h 760606"/>
              <a:gd name="connsiteX21" fmla="*/ 460104 w 679510"/>
              <a:gd name="connsiteY21" fmla="*/ 177984 h 760606"/>
              <a:gd name="connsiteX22" fmla="*/ 461075 w 679510"/>
              <a:gd name="connsiteY22" fmla="*/ 186204 h 760606"/>
              <a:gd name="connsiteX23" fmla="*/ 469036 w 679510"/>
              <a:gd name="connsiteY23" fmla="*/ 187239 h 760606"/>
              <a:gd name="connsiteX24" fmla="*/ 473113 w 679510"/>
              <a:gd name="connsiteY24" fmla="*/ 191058 h 760606"/>
              <a:gd name="connsiteX25" fmla="*/ 483987 w 679510"/>
              <a:gd name="connsiteY25" fmla="*/ 191381 h 760606"/>
              <a:gd name="connsiteX26" fmla="*/ 490394 w 679510"/>
              <a:gd name="connsiteY26" fmla="*/ 199860 h 760606"/>
              <a:gd name="connsiteX27" fmla="*/ 495313 w 679510"/>
              <a:gd name="connsiteY27" fmla="*/ 202772 h 760606"/>
              <a:gd name="connsiteX28" fmla="*/ 525214 w 679510"/>
              <a:gd name="connsiteY28" fmla="*/ 205037 h 760606"/>
              <a:gd name="connsiteX29" fmla="*/ 532592 w 679510"/>
              <a:gd name="connsiteY29" fmla="*/ 210863 h 760606"/>
              <a:gd name="connsiteX30" fmla="*/ 538418 w 679510"/>
              <a:gd name="connsiteY30" fmla="*/ 221606 h 760606"/>
              <a:gd name="connsiteX31" fmla="*/ 530392 w 679510"/>
              <a:gd name="connsiteY31" fmla="*/ 228596 h 760606"/>
              <a:gd name="connsiteX32" fmla="*/ 525667 w 679510"/>
              <a:gd name="connsiteY32" fmla="*/ 242770 h 760606"/>
              <a:gd name="connsiteX33" fmla="*/ 511299 w 679510"/>
              <a:gd name="connsiteY33" fmla="*/ 250342 h 760606"/>
              <a:gd name="connsiteX34" fmla="*/ 502044 w 679510"/>
              <a:gd name="connsiteY34" fmla="*/ 267882 h 760606"/>
              <a:gd name="connsiteX35" fmla="*/ 508387 w 679510"/>
              <a:gd name="connsiteY35" fmla="*/ 274160 h 760606"/>
              <a:gd name="connsiteX36" fmla="*/ 520166 w 679510"/>
              <a:gd name="connsiteY36" fmla="*/ 278561 h 760606"/>
              <a:gd name="connsiteX37" fmla="*/ 522108 w 679510"/>
              <a:gd name="connsiteY37" fmla="*/ 290405 h 760606"/>
              <a:gd name="connsiteX38" fmla="*/ 528062 w 679510"/>
              <a:gd name="connsiteY38" fmla="*/ 291182 h 760606"/>
              <a:gd name="connsiteX39" fmla="*/ 532787 w 679510"/>
              <a:gd name="connsiteY39" fmla="*/ 285551 h 760606"/>
              <a:gd name="connsiteX40" fmla="*/ 535440 w 679510"/>
              <a:gd name="connsiteY40" fmla="*/ 290081 h 760606"/>
              <a:gd name="connsiteX41" fmla="*/ 541006 w 679510"/>
              <a:gd name="connsiteY41" fmla="*/ 290405 h 760606"/>
              <a:gd name="connsiteX42" fmla="*/ 541977 w 679510"/>
              <a:gd name="connsiteY42" fmla="*/ 294806 h 760606"/>
              <a:gd name="connsiteX43" fmla="*/ 557316 w 679510"/>
              <a:gd name="connsiteY43" fmla="*/ 314028 h 760606"/>
              <a:gd name="connsiteX44" fmla="*/ 556345 w 679510"/>
              <a:gd name="connsiteY44" fmla="*/ 320371 h 760606"/>
              <a:gd name="connsiteX45" fmla="*/ 548967 w 679510"/>
              <a:gd name="connsiteY45" fmla="*/ 324966 h 760606"/>
              <a:gd name="connsiteX46" fmla="*/ 554533 w 679510"/>
              <a:gd name="connsiteY46" fmla="*/ 336293 h 760606"/>
              <a:gd name="connsiteX47" fmla="*/ 553303 w 679510"/>
              <a:gd name="connsiteY47" fmla="*/ 347166 h 760606"/>
              <a:gd name="connsiteX48" fmla="*/ 562623 w 679510"/>
              <a:gd name="connsiteY48" fmla="*/ 350661 h 760606"/>
              <a:gd name="connsiteX49" fmla="*/ 570196 w 679510"/>
              <a:gd name="connsiteY49" fmla="*/ 360498 h 760606"/>
              <a:gd name="connsiteX50" fmla="*/ 595955 w 679510"/>
              <a:gd name="connsiteY50" fmla="*/ 371954 h 760606"/>
              <a:gd name="connsiteX51" fmla="*/ 600291 w 679510"/>
              <a:gd name="connsiteY51" fmla="*/ 377132 h 760606"/>
              <a:gd name="connsiteX52" fmla="*/ 603074 w 679510"/>
              <a:gd name="connsiteY52" fmla="*/ 384381 h 760606"/>
              <a:gd name="connsiteX53" fmla="*/ 637053 w 679510"/>
              <a:gd name="connsiteY53" fmla="*/ 402308 h 760606"/>
              <a:gd name="connsiteX54" fmla="*/ 654398 w 679510"/>
              <a:gd name="connsiteY54" fmla="*/ 431304 h 760606"/>
              <a:gd name="connsiteX55" fmla="*/ 664171 w 679510"/>
              <a:gd name="connsiteY55" fmla="*/ 436870 h 760606"/>
              <a:gd name="connsiteX56" fmla="*/ 672455 w 679510"/>
              <a:gd name="connsiteY56" fmla="*/ 455509 h 760606"/>
              <a:gd name="connsiteX57" fmla="*/ 678927 w 679510"/>
              <a:gd name="connsiteY57" fmla="*/ 467742 h 760606"/>
              <a:gd name="connsiteX58" fmla="*/ 679510 w 679510"/>
              <a:gd name="connsiteY58" fmla="*/ 473567 h 760606"/>
              <a:gd name="connsiteX59" fmla="*/ 674268 w 679510"/>
              <a:gd name="connsiteY59" fmla="*/ 478874 h 760606"/>
              <a:gd name="connsiteX60" fmla="*/ 656987 w 679510"/>
              <a:gd name="connsiteY60" fmla="*/ 484699 h 760606"/>
              <a:gd name="connsiteX61" fmla="*/ 651615 w 679510"/>
              <a:gd name="connsiteY61" fmla="*/ 488905 h 760606"/>
              <a:gd name="connsiteX62" fmla="*/ 654204 w 679510"/>
              <a:gd name="connsiteY62" fmla="*/ 493566 h 760606"/>
              <a:gd name="connsiteX63" fmla="*/ 665336 w 679510"/>
              <a:gd name="connsiteY63" fmla="*/ 496154 h 760606"/>
              <a:gd name="connsiteX64" fmla="*/ 667213 w 679510"/>
              <a:gd name="connsiteY64" fmla="*/ 498873 h 760606"/>
              <a:gd name="connsiteX65" fmla="*/ 660029 w 679510"/>
              <a:gd name="connsiteY65" fmla="*/ 509099 h 760606"/>
              <a:gd name="connsiteX66" fmla="*/ 665077 w 679510"/>
              <a:gd name="connsiteY66" fmla="*/ 514471 h 760606"/>
              <a:gd name="connsiteX67" fmla="*/ 665336 w 679510"/>
              <a:gd name="connsiteY67" fmla="*/ 526638 h 760606"/>
              <a:gd name="connsiteX68" fmla="*/ 646178 w 679510"/>
              <a:gd name="connsiteY68" fmla="*/ 538611 h 760606"/>
              <a:gd name="connsiteX69" fmla="*/ 646373 w 679510"/>
              <a:gd name="connsiteY69" fmla="*/ 542365 h 760606"/>
              <a:gd name="connsiteX70" fmla="*/ 653039 w 679510"/>
              <a:gd name="connsiteY70" fmla="*/ 550456 h 760606"/>
              <a:gd name="connsiteX71" fmla="*/ 651874 w 679510"/>
              <a:gd name="connsiteY71" fmla="*/ 556216 h 760606"/>
              <a:gd name="connsiteX72" fmla="*/ 633817 w 679510"/>
              <a:gd name="connsiteY72" fmla="*/ 563853 h 760606"/>
              <a:gd name="connsiteX73" fmla="*/ 629028 w 679510"/>
              <a:gd name="connsiteY73" fmla="*/ 569354 h 760606"/>
              <a:gd name="connsiteX74" fmla="*/ 627798 w 679510"/>
              <a:gd name="connsiteY74" fmla="*/ 574338 h 760606"/>
              <a:gd name="connsiteX75" fmla="*/ 627798 w 679510"/>
              <a:gd name="connsiteY75" fmla="*/ 574338 h 760606"/>
              <a:gd name="connsiteX76" fmla="*/ 623720 w 679510"/>
              <a:gd name="connsiteY76" fmla="*/ 579386 h 760606"/>
              <a:gd name="connsiteX77" fmla="*/ 621131 w 679510"/>
              <a:gd name="connsiteY77" fmla="*/ 588965 h 760606"/>
              <a:gd name="connsiteX78" fmla="*/ 610453 w 679510"/>
              <a:gd name="connsiteY78" fmla="*/ 597702 h 760606"/>
              <a:gd name="connsiteX79" fmla="*/ 617895 w 679510"/>
              <a:gd name="connsiteY79" fmla="*/ 605145 h 760606"/>
              <a:gd name="connsiteX80" fmla="*/ 615695 w 679510"/>
              <a:gd name="connsiteY80" fmla="*/ 610064 h 760606"/>
              <a:gd name="connsiteX81" fmla="*/ 608511 w 679510"/>
              <a:gd name="connsiteY81" fmla="*/ 611876 h 760606"/>
              <a:gd name="connsiteX82" fmla="*/ 599191 w 679510"/>
              <a:gd name="connsiteY82" fmla="*/ 603333 h 760606"/>
              <a:gd name="connsiteX83" fmla="*/ 593042 w 679510"/>
              <a:gd name="connsiteY83" fmla="*/ 602751 h 760606"/>
              <a:gd name="connsiteX84" fmla="*/ 589224 w 679510"/>
              <a:gd name="connsiteY84" fmla="*/ 603527 h 760606"/>
              <a:gd name="connsiteX85" fmla="*/ 589612 w 679510"/>
              <a:gd name="connsiteY85" fmla="*/ 611294 h 760606"/>
              <a:gd name="connsiteX86" fmla="*/ 588253 w 679510"/>
              <a:gd name="connsiteY86" fmla="*/ 612459 h 760606"/>
              <a:gd name="connsiteX87" fmla="*/ 578351 w 679510"/>
              <a:gd name="connsiteY87" fmla="*/ 613689 h 760606"/>
              <a:gd name="connsiteX88" fmla="*/ 576797 w 679510"/>
              <a:gd name="connsiteY88" fmla="*/ 620096 h 760606"/>
              <a:gd name="connsiteX89" fmla="*/ 570066 w 679510"/>
              <a:gd name="connsiteY89" fmla="*/ 628639 h 760606"/>
              <a:gd name="connsiteX90" fmla="*/ 569937 w 679510"/>
              <a:gd name="connsiteY90" fmla="*/ 639512 h 760606"/>
              <a:gd name="connsiteX91" fmla="*/ 565277 w 679510"/>
              <a:gd name="connsiteY91" fmla="*/ 662230 h 760606"/>
              <a:gd name="connsiteX92" fmla="*/ 562559 w 679510"/>
              <a:gd name="connsiteY92" fmla="*/ 667602 h 760606"/>
              <a:gd name="connsiteX93" fmla="*/ 553433 w 679510"/>
              <a:gd name="connsiteY93" fmla="*/ 669543 h 760606"/>
              <a:gd name="connsiteX94" fmla="*/ 552009 w 679510"/>
              <a:gd name="connsiteY94" fmla="*/ 677892 h 760606"/>
              <a:gd name="connsiteX95" fmla="*/ 539971 w 679510"/>
              <a:gd name="connsiteY95" fmla="*/ 678928 h 760606"/>
              <a:gd name="connsiteX96" fmla="*/ 537576 w 679510"/>
              <a:gd name="connsiteY96" fmla="*/ 685076 h 760606"/>
              <a:gd name="connsiteX97" fmla="*/ 534081 w 679510"/>
              <a:gd name="connsiteY97" fmla="*/ 685529 h 760606"/>
              <a:gd name="connsiteX98" fmla="*/ 517965 w 679510"/>
              <a:gd name="connsiteY98" fmla="*/ 669932 h 760606"/>
              <a:gd name="connsiteX99" fmla="*/ 517965 w 679510"/>
              <a:gd name="connsiteY99" fmla="*/ 669932 h 760606"/>
              <a:gd name="connsiteX100" fmla="*/ 518160 w 679510"/>
              <a:gd name="connsiteY100" fmla="*/ 667149 h 760606"/>
              <a:gd name="connsiteX101" fmla="*/ 524049 w 679510"/>
              <a:gd name="connsiteY101" fmla="*/ 660741 h 760606"/>
              <a:gd name="connsiteX102" fmla="*/ 531298 w 679510"/>
              <a:gd name="connsiteY102" fmla="*/ 647020 h 760606"/>
              <a:gd name="connsiteX103" fmla="*/ 528386 w 679510"/>
              <a:gd name="connsiteY103" fmla="*/ 644949 h 760606"/>
              <a:gd name="connsiteX104" fmla="*/ 516347 w 679510"/>
              <a:gd name="connsiteY104" fmla="*/ 646891 h 760606"/>
              <a:gd name="connsiteX105" fmla="*/ 510652 w 679510"/>
              <a:gd name="connsiteY105" fmla="*/ 644625 h 760606"/>
              <a:gd name="connsiteX106" fmla="*/ 499973 w 679510"/>
              <a:gd name="connsiteY106" fmla="*/ 626245 h 760606"/>
              <a:gd name="connsiteX107" fmla="*/ 496931 w 679510"/>
              <a:gd name="connsiteY107" fmla="*/ 615630 h 760606"/>
              <a:gd name="connsiteX108" fmla="*/ 489941 w 679510"/>
              <a:gd name="connsiteY108" fmla="*/ 613235 h 760606"/>
              <a:gd name="connsiteX109" fmla="*/ 483016 w 679510"/>
              <a:gd name="connsiteY109" fmla="*/ 604433 h 760606"/>
              <a:gd name="connsiteX110" fmla="*/ 476220 w 679510"/>
              <a:gd name="connsiteY110" fmla="*/ 608123 h 760606"/>
              <a:gd name="connsiteX111" fmla="*/ 464441 w 679510"/>
              <a:gd name="connsiteY111" fmla="*/ 624303 h 760606"/>
              <a:gd name="connsiteX112" fmla="*/ 454733 w 679510"/>
              <a:gd name="connsiteY112" fmla="*/ 622038 h 760606"/>
              <a:gd name="connsiteX113" fmla="*/ 448001 w 679510"/>
              <a:gd name="connsiteY113" fmla="*/ 627603 h 760606"/>
              <a:gd name="connsiteX114" fmla="*/ 447743 w 679510"/>
              <a:gd name="connsiteY114" fmla="*/ 629998 h 760606"/>
              <a:gd name="connsiteX115" fmla="*/ 452920 w 679510"/>
              <a:gd name="connsiteY115" fmla="*/ 632652 h 760606"/>
              <a:gd name="connsiteX116" fmla="*/ 459846 w 679510"/>
              <a:gd name="connsiteY116" fmla="*/ 642813 h 760606"/>
              <a:gd name="connsiteX117" fmla="*/ 460622 w 679510"/>
              <a:gd name="connsiteY117" fmla="*/ 650903 h 760606"/>
              <a:gd name="connsiteX118" fmla="*/ 458422 w 679510"/>
              <a:gd name="connsiteY118" fmla="*/ 656987 h 760606"/>
              <a:gd name="connsiteX119" fmla="*/ 454538 w 679510"/>
              <a:gd name="connsiteY119" fmla="*/ 657181 h 760606"/>
              <a:gd name="connsiteX120" fmla="*/ 442889 w 679510"/>
              <a:gd name="connsiteY120" fmla="*/ 646243 h 760606"/>
              <a:gd name="connsiteX121" fmla="*/ 434475 w 679510"/>
              <a:gd name="connsiteY121" fmla="*/ 644496 h 760606"/>
              <a:gd name="connsiteX122" fmla="*/ 429686 w 679510"/>
              <a:gd name="connsiteY122" fmla="*/ 646891 h 760606"/>
              <a:gd name="connsiteX123" fmla="*/ 421854 w 679510"/>
              <a:gd name="connsiteY123" fmla="*/ 645078 h 760606"/>
              <a:gd name="connsiteX124" fmla="*/ 412340 w 679510"/>
              <a:gd name="connsiteY124" fmla="*/ 647279 h 760606"/>
              <a:gd name="connsiteX125" fmla="*/ 392471 w 679510"/>
              <a:gd name="connsiteY125" fmla="*/ 661323 h 760606"/>
              <a:gd name="connsiteX126" fmla="*/ 378944 w 679510"/>
              <a:gd name="connsiteY126" fmla="*/ 657181 h 760606"/>
              <a:gd name="connsiteX127" fmla="*/ 367618 w 679510"/>
              <a:gd name="connsiteY127" fmla="*/ 657181 h 760606"/>
              <a:gd name="connsiteX128" fmla="*/ 359592 w 679510"/>
              <a:gd name="connsiteY128" fmla="*/ 663848 h 760606"/>
              <a:gd name="connsiteX129" fmla="*/ 355191 w 679510"/>
              <a:gd name="connsiteY129" fmla="*/ 657958 h 760606"/>
              <a:gd name="connsiteX130" fmla="*/ 364575 w 679510"/>
              <a:gd name="connsiteY130" fmla="*/ 638671 h 760606"/>
              <a:gd name="connsiteX131" fmla="*/ 348072 w 679510"/>
              <a:gd name="connsiteY131" fmla="*/ 639512 h 760606"/>
              <a:gd name="connsiteX132" fmla="*/ 346130 w 679510"/>
              <a:gd name="connsiteY132" fmla="*/ 643137 h 760606"/>
              <a:gd name="connsiteX133" fmla="*/ 344188 w 679510"/>
              <a:gd name="connsiteY133" fmla="*/ 657376 h 760606"/>
              <a:gd name="connsiteX134" fmla="*/ 349690 w 679510"/>
              <a:gd name="connsiteY134" fmla="*/ 664042 h 760606"/>
              <a:gd name="connsiteX135" fmla="*/ 344771 w 679510"/>
              <a:gd name="connsiteY135" fmla="*/ 667925 h 760606"/>
              <a:gd name="connsiteX136" fmla="*/ 333704 w 679510"/>
              <a:gd name="connsiteY136" fmla="*/ 666242 h 760606"/>
              <a:gd name="connsiteX137" fmla="*/ 325031 w 679510"/>
              <a:gd name="connsiteY137" fmla="*/ 680610 h 760606"/>
              <a:gd name="connsiteX138" fmla="*/ 319206 w 679510"/>
              <a:gd name="connsiteY138" fmla="*/ 681323 h 760606"/>
              <a:gd name="connsiteX139" fmla="*/ 300631 w 679510"/>
              <a:gd name="connsiteY139" fmla="*/ 675497 h 760606"/>
              <a:gd name="connsiteX140" fmla="*/ 296812 w 679510"/>
              <a:gd name="connsiteY140" fmla="*/ 665401 h 760606"/>
              <a:gd name="connsiteX141" fmla="*/ 289369 w 679510"/>
              <a:gd name="connsiteY141" fmla="*/ 653298 h 760606"/>
              <a:gd name="connsiteX142" fmla="*/ 280373 w 679510"/>
              <a:gd name="connsiteY142" fmla="*/ 654787 h 760606"/>
              <a:gd name="connsiteX143" fmla="*/ 272218 w 679510"/>
              <a:gd name="connsiteY143" fmla="*/ 664171 h 760606"/>
              <a:gd name="connsiteX144" fmla="*/ 265681 w 679510"/>
              <a:gd name="connsiteY144" fmla="*/ 667019 h 760606"/>
              <a:gd name="connsiteX145" fmla="*/ 260245 w 679510"/>
              <a:gd name="connsiteY145" fmla="*/ 664301 h 760606"/>
              <a:gd name="connsiteX146" fmla="*/ 256297 w 679510"/>
              <a:gd name="connsiteY146" fmla="*/ 654204 h 760606"/>
              <a:gd name="connsiteX147" fmla="*/ 249889 w 679510"/>
              <a:gd name="connsiteY147" fmla="*/ 650709 h 760606"/>
              <a:gd name="connsiteX148" fmla="*/ 246071 w 679510"/>
              <a:gd name="connsiteY148" fmla="*/ 662812 h 760606"/>
              <a:gd name="connsiteX149" fmla="*/ 247624 w 679510"/>
              <a:gd name="connsiteY149" fmla="*/ 668507 h 760606"/>
              <a:gd name="connsiteX150" fmla="*/ 243870 w 679510"/>
              <a:gd name="connsiteY150" fmla="*/ 674786 h 760606"/>
              <a:gd name="connsiteX151" fmla="*/ 243029 w 679510"/>
              <a:gd name="connsiteY151" fmla="*/ 683846 h 760606"/>
              <a:gd name="connsiteX152" fmla="*/ 250019 w 679510"/>
              <a:gd name="connsiteY152" fmla="*/ 689413 h 760606"/>
              <a:gd name="connsiteX153" fmla="*/ 251896 w 679510"/>
              <a:gd name="connsiteY153" fmla="*/ 698927 h 760606"/>
              <a:gd name="connsiteX154" fmla="*/ 258821 w 679510"/>
              <a:gd name="connsiteY154" fmla="*/ 706693 h 760606"/>
              <a:gd name="connsiteX155" fmla="*/ 259792 w 679510"/>
              <a:gd name="connsiteY155" fmla="*/ 713101 h 760606"/>
              <a:gd name="connsiteX156" fmla="*/ 258627 w 679510"/>
              <a:gd name="connsiteY156" fmla="*/ 716790 h 760606"/>
              <a:gd name="connsiteX157" fmla="*/ 246718 w 679510"/>
              <a:gd name="connsiteY157" fmla="*/ 724233 h 760606"/>
              <a:gd name="connsiteX158" fmla="*/ 234939 w 679510"/>
              <a:gd name="connsiteY158" fmla="*/ 725721 h 760606"/>
              <a:gd name="connsiteX159" fmla="*/ 230343 w 679510"/>
              <a:gd name="connsiteY159" fmla="*/ 737048 h 760606"/>
              <a:gd name="connsiteX160" fmla="*/ 220118 w 679510"/>
              <a:gd name="connsiteY160" fmla="*/ 735559 h 760606"/>
              <a:gd name="connsiteX161" fmla="*/ 210798 w 679510"/>
              <a:gd name="connsiteY161" fmla="*/ 739442 h 760606"/>
              <a:gd name="connsiteX162" fmla="*/ 208532 w 679510"/>
              <a:gd name="connsiteY162" fmla="*/ 744620 h 760606"/>
              <a:gd name="connsiteX163" fmla="*/ 204326 w 679510"/>
              <a:gd name="connsiteY163" fmla="*/ 743585 h 760606"/>
              <a:gd name="connsiteX164" fmla="*/ 197077 w 679510"/>
              <a:gd name="connsiteY164" fmla="*/ 748374 h 760606"/>
              <a:gd name="connsiteX165" fmla="*/ 193970 w 679510"/>
              <a:gd name="connsiteY165" fmla="*/ 739895 h 760606"/>
              <a:gd name="connsiteX166" fmla="*/ 191705 w 679510"/>
              <a:gd name="connsiteY166" fmla="*/ 739895 h 760606"/>
              <a:gd name="connsiteX167" fmla="*/ 189763 w 679510"/>
              <a:gd name="connsiteY167" fmla="*/ 743261 h 760606"/>
              <a:gd name="connsiteX168" fmla="*/ 187951 w 679510"/>
              <a:gd name="connsiteY168" fmla="*/ 756658 h 760606"/>
              <a:gd name="connsiteX169" fmla="*/ 187951 w 679510"/>
              <a:gd name="connsiteY169" fmla="*/ 756658 h 760606"/>
              <a:gd name="connsiteX170" fmla="*/ 184326 w 679510"/>
              <a:gd name="connsiteY170" fmla="*/ 760606 h 760606"/>
              <a:gd name="connsiteX171" fmla="*/ 182191 w 679510"/>
              <a:gd name="connsiteY171" fmla="*/ 755946 h 760606"/>
              <a:gd name="connsiteX172" fmla="*/ 176431 w 679510"/>
              <a:gd name="connsiteY172" fmla="*/ 754716 h 760606"/>
              <a:gd name="connsiteX173" fmla="*/ 171253 w 679510"/>
              <a:gd name="connsiteY173" fmla="*/ 747468 h 760606"/>
              <a:gd name="connsiteX174" fmla="*/ 158179 w 679510"/>
              <a:gd name="connsiteY174" fmla="*/ 747468 h 760606"/>
              <a:gd name="connsiteX175" fmla="*/ 148406 w 679510"/>
              <a:gd name="connsiteY175" fmla="*/ 733035 h 760606"/>
              <a:gd name="connsiteX176" fmla="*/ 148212 w 679510"/>
              <a:gd name="connsiteY176" fmla="*/ 728893 h 760606"/>
              <a:gd name="connsiteX177" fmla="*/ 144458 w 679510"/>
              <a:gd name="connsiteY177" fmla="*/ 722615 h 760606"/>
              <a:gd name="connsiteX178" fmla="*/ 130478 w 679510"/>
              <a:gd name="connsiteY178" fmla="*/ 714136 h 760606"/>
              <a:gd name="connsiteX179" fmla="*/ 115334 w 679510"/>
              <a:gd name="connsiteY179" fmla="*/ 699509 h 760606"/>
              <a:gd name="connsiteX180" fmla="*/ 105690 w 679510"/>
              <a:gd name="connsiteY180" fmla="*/ 700868 h 760606"/>
              <a:gd name="connsiteX181" fmla="*/ 89639 w 679510"/>
              <a:gd name="connsiteY181" fmla="*/ 711418 h 760606"/>
              <a:gd name="connsiteX182" fmla="*/ 83943 w 679510"/>
              <a:gd name="connsiteY182" fmla="*/ 709800 h 760606"/>
              <a:gd name="connsiteX183" fmla="*/ 81808 w 679510"/>
              <a:gd name="connsiteY183" fmla="*/ 704557 h 760606"/>
              <a:gd name="connsiteX184" fmla="*/ 74753 w 679510"/>
              <a:gd name="connsiteY184" fmla="*/ 701321 h 760606"/>
              <a:gd name="connsiteX185" fmla="*/ 72876 w 679510"/>
              <a:gd name="connsiteY185" fmla="*/ 691743 h 760606"/>
              <a:gd name="connsiteX186" fmla="*/ 61485 w 679510"/>
              <a:gd name="connsiteY186" fmla="*/ 681063 h 760606"/>
              <a:gd name="connsiteX187" fmla="*/ 53977 w 679510"/>
              <a:gd name="connsiteY187" fmla="*/ 670320 h 760606"/>
              <a:gd name="connsiteX188" fmla="*/ 42263 w 679510"/>
              <a:gd name="connsiteY188" fmla="*/ 649415 h 760606"/>
              <a:gd name="connsiteX189" fmla="*/ 44787 w 679510"/>
              <a:gd name="connsiteY189" fmla="*/ 642101 h 760606"/>
              <a:gd name="connsiteX190" fmla="*/ 43752 w 679510"/>
              <a:gd name="connsiteY190" fmla="*/ 636276 h 760606"/>
              <a:gd name="connsiteX191" fmla="*/ 33720 w 679510"/>
              <a:gd name="connsiteY191" fmla="*/ 623979 h 760606"/>
              <a:gd name="connsiteX192" fmla="*/ 28801 w 679510"/>
              <a:gd name="connsiteY192" fmla="*/ 623397 h 760606"/>
              <a:gd name="connsiteX193" fmla="*/ 32619 w 679510"/>
              <a:gd name="connsiteY193" fmla="*/ 608511 h 760606"/>
              <a:gd name="connsiteX194" fmla="*/ 36438 w 679510"/>
              <a:gd name="connsiteY194" fmla="*/ 602298 h 760606"/>
              <a:gd name="connsiteX195" fmla="*/ 37862 w 679510"/>
              <a:gd name="connsiteY195" fmla="*/ 600809 h 760606"/>
              <a:gd name="connsiteX196" fmla="*/ 28866 w 679510"/>
              <a:gd name="connsiteY196" fmla="*/ 596926 h 760606"/>
              <a:gd name="connsiteX197" fmla="*/ 28024 w 679510"/>
              <a:gd name="connsiteY197" fmla="*/ 593042 h 760606"/>
              <a:gd name="connsiteX198" fmla="*/ 45952 w 679510"/>
              <a:gd name="connsiteY198" fmla="*/ 581651 h 760606"/>
              <a:gd name="connsiteX199" fmla="*/ 46923 w 679510"/>
              <a:gd name="connsiteY199" fmla="*/ 577897 h 760606"/>
              <a:gd name="connsiteX200" fmla="*/ 45822 w 679510"/>
              <a:gd name="connsiteY200" fmla="*/ 576409 h 760606"/>
              <a:gd name="connsiteX201" fmla="*/ 36373 w 679510"/>
              <a:gd name="connsiteY201" fmla="*/ 578351 h 760606"/>
              <a:gd name="connsiteX202" fmla="*/ 33720 w 679510"/>
              <a:gd name="connsiteY202" fmla="*/ 575826 h 760606"/>
              <a:gd name="connsiteX203" fmla="*/ 33331 w 679510"/>
              <a:gd name="connsiteY203" fmla="*/ 571943 h 760606"/>
              <a:gd name="connsiteX204" fmla="*/ 50612 w 679510"/>
              <a:gd name="connsiteY204" fmla="*/ 545537 h 760606"/>
              <a:gd name="connsiteX205" fmla="*/ 52813 w 679510"/>
              <a:gd name="connsiteY205" fmla="*/ 536864 h 760606"/>
              <a:gd name="connsiteX206" fmla="*/ 61485 w 679510"/>
              <a:gd name="connsiteY206" fmla="*/ 530845 h 760606"/>
              <a:gd name="connsiteX207" fmla="*/ 66728 w 679510"/>
              <a:gd name="connsiteY207" fmla="*/ 523661 h 760606"/>
              <a:gd name="connsiteX208" fmla="*/ 86338 w 679510"/>
              <a:gd name="connsiteY208" fmla="*/ 520490 h 760606"/>
              <a:gd name="connsiteX209" fmla="*/ 86791 w 679510"/>
              <a:gd name="connsiteY209" fmla="*/ 518224 h 760606"/>
              <a:gd name="connsiteX210" fmla="*/ 84655 w 679510"/>
              <a:gd name="connsiteY210" fmla="*/ 515506 h 760606"/>
              <a:gd name="connsiteX211" fmla="*/ 74235 w 679510"/>
              <a:gd name="connsiteY211" fmla="*/ 512659 h 760606"/>
              <a:gd name="connsiteX212" fmla="*/ 70676 w 679510"/>
              <a:gd name="connsiteY212" fmla="*/ 506510 h 760606"/>
              <a:gd name="connsiteX213" fmla="*/ 73588 w 679510"/>
              <a:gd name="connsiteY213" fmla="*/ 494019 h 760606"/>
              <a:gd name="connsiteX214" fmla="*/ 85303 w 679510"/>
              <a:gd name="connsiteY214" fmla="*/ 486252 h 760606"/>
              <a:gd name="connsiteX215" fmla="*/ 86533 w 679510"/>
              <a:gd name="connsiteY215" fmla="*/ 482175 h 760606"/>
              <a:gd name="connsiteX216" fmla="*/ 85173 w 679510"/>
              <a:gd name="connsiteY216" fmla="*/ 477256 h 760606"/>
              <a:gd name="connsiteX217" fmla="*/ 79154 w 679510"/>
              <a:gd name="connsiteY217" fmla="*/ 474473 h 760606"/>
              <a:gd name="connsiteX218" fmla="*/ 63750 w 679510"/>
              <a:gd name="connsiteY218" fmla="*/ 477774 h 760606"/>
              <a:gd name="connsiteX219" fmla="*/ 48541 w 679510"/>
              <a:gd name="connsiteY219" fmla="*/ 475249 h 760606"/>
              <a:gd name="connsiteX220" fmla="*/ 36567 w 679510"/>
              <a:gd name="connsiteY220" fmla="*/ 462435 h 760606"/>
              <a:gd name="connsiteX221" fmla="*/ 24529 w 679510"/>
              <a:gd name="connsiteY221" fmla="*/ 454150 h 760606"/>
              <a:gd name="connsiteX222" fmla="*/ 15857 w 679510"/>
              <a:gd name="connsiteY222" fmla="*/ 443471 h 760606"/>
              <a:gd name="connsiteX223" fmla="*/ 6019 w 679510"/>
              <a:gd name="connsiteY223" fmla="*/ 439847 h 760606"/>
              <a:gd name="connsiteX224" fmla="*/ 1683 w 679510"/>
              <a:gd name="connsiteY224" fmla="*/ 434410 h 760606"/>
              <a:gd name="connsiteX225" fmla="*/ 0 w 679510"/>
              <a:gd name="connsiteY225" fmla="*/ 428391 h 760606"/>
              <a:gd name="connsiteX226" fmla="*/ 0 w 679510"/>
              <a:gd name="connsiteY226" fmla="*/ 417712 h 760606"/>
              <a:gd name="connsiteX227" fmla="*/ 6019 w 679510"/>
              <a:gd name="connsiteY227" fmla="*/ 408975 h 760606"/>
              <a:gd name="connsiteX228" fmla="*/ 21488 w 679510"/>
              <a:gd name="connsiteY228" fmla="*/ 402956 h 760606"/>
              <a:gd name="connsiteX229" fmla="*/ 35014 w 679510"/>
              <a:gd name="connsiteY229" fmla="*/ 394154 h 760606"/>
              <a:gd name="connsiteX230" fmla="*/ 61291 w 679510"/>
              <a:gd name="connsiteY230" fmla="*/ 392794 h 760606"/>
              <a:gd name="connsiteX231" fmla="*/ 64527 w 679510"/>
              <a:gd name="connsiteY231" fmla="*/ 383733 h 760606"/>
              <a:gd name="connsiteX232" fmla="*/ 73912 w 679510"/>
              <a:gd name="connsiteY232" fmla="*/ 380756 h 760606"/>
              <a:gd name="connsiteX233" fmla="*/ 79542 w 679510"/>
              <a:gd name="connsiteY233" fmla="*/ 368329 h 760606"/>
              <a:gd name="connsiteX234" fmla="*/ 77407 w 679510"/>
              <a:gd name="connsiteY234" fmla="*/ 363346 h 760606"/>
              <a:gd name="connsiteX235" fmla="*/ 67440 w 679510"/>
              <a:gd name="connsiteY235" fmla="*/ 353250 h 760606"/>
              <a:gd name="connsiteX236" fmla="*/ 48476 w 679510"/>
              <a:gd name="connsiteY236" fmla="*/ 366064 h 760606"/>
              <a:gd name="connsiteX237" fmla="*/ 42392 w 679510"/>
              <a:gd name="connsiteY237" fmla="*/ 375449 h 760606"/>
              <a:gd name="connsiteX238" fmla="*/ 34561 w 679510"/>
              <a:gd name="connsiteY238" fmla="*/ 377132 h 760606"/>
              <a:gd name="connsiteX239" fmla="*/ 31519 w 679510"/>
              <a:gd name="connsiteY239" fmla="*/ 375449 h 760606"/>
              <a:gd name="connsiteX240" fmla="*/ 35273 w 679510"/>
              <a:gd name="connsiteY240" fmla="*/ 366388 h 760606"/>
              <a:gd name="connsiteX241" fmla="*/ 29578 w 679510"/>
              <a:gd name="connsiteY241" fmla="*/ 355191 h 760606"/>
              <a:gd name="connsiteX242" fmla="*/ 29836 w 679510"/>
              <a:gd name="connsiteY242" fmla="*/ 346454 h 760606"/>
              <a:gd name="connsiteX243" fmla="*/ 44334 w 679510"/>
              <a:gd name="connsiteY243" fmla="*/ 336163 h 760606"/>
              <a:gd name="connsiteX244" fmla="*/ 47117 w 679510"/>
              <a:gd name="connsiteY244" fmla="*/ 331309 h 760606"/>
              <a:gd name="connsiteX245" fmla="*/ 49836 w 679510"/>
              <a:gd name="connsiteY245" fmla="*/ 315840 h 760606"/>
              <a:gd name="connsiteX246" fmla="*/ 61356 w 679510"/>
              <a:gd name="connsiteY246" fmla="*/ 307686 h 760606"/>
              <a:gd name="connsiteX247" fmla="*/ 62392 w 679510"/>
              <a:gd name="connsiteY247" fmla="*/ 303284 h 760606"/>
              <a:gd name="connsiteX248" fmla="*/ 60191 w 679510"/>
              <a:gd name="connsiteY248" fmla="*/ 291893 h 760606"/>
              <a:gd name="connsiteX249" fmla="*/ 67375 w 679510"/>
              <a:gd name="connsiteY249" fmla="*/ 275843 h 760606"/>
              <a:gd name="connsiteX250" fmla="*/ 81355 w 679510"/>
              <a:gd name="connsiteY250" fmla="*/ 273448 h 760606"/>
              <a:gd name="connsiteX251" fmla="*/ 85626 w 679510"/>
              <a:gd name="connsiteY251" fmla="*/ 267623 h 760606"/>
              <a:gd name="connsiteX252" fmla="*/ 85238 w 679510"/>
              <a:gd name="connsiteY252" fmla="*/ 264322 h 760606"/>
              <a:gd name="connsiteX253" fmla="*/ 73588 w 679510"/>
              <a:gd name="connsiteY253" fmla="*/ 257462 h 760606"/>
              <a:gd name="connsiteX254" fmla="*/ 70676 w 679510"/>
              <a:gd name="connsiteY254" fmla="*/ 250666 h 760606"/>
              <a:gd name="connsiteX255" fmla="*/ 51518 w 679510"/>
              <a:gd name="connsiteY255" fmla="*/ 246265 h 760606"/>
              <a:gd name="connsiteX256" fmla="*/ 48476 w 679510"/>
              <a:gd name="connsiteY256" fmla="*/ 243805 h 760606"/>
              <a:gd name="connsiteX257" fmla="*/ 46017 w 679510"/>
              <a:gd name="connsiteY257" fmla="*/ 237722 h 760606"/>
              <a:gd name="connsiteX258" fmla="*/ 33267 w 679510"/>
              <a:gd name="connsiteY258" fmla="*/ 236039 h 760606"/>
              <a:gd name="connsiteX259" fmla="*/ 27377 w 679510"/>
              <a:gd name="connsiteY259" fmla="*/ 233644 h 760606"/>
              <a:gd name="connsiteX260" fmla="*/ 24335 w 679510"/>
              <a:gd name="connsiteY260" fmla="*/ 229502 h 760606"/>
              <a:gd name="connsiteX261" fmla="*/ 19352 w 679510"/>
              <a:gd name="connsiteY261" fmla="*/ 215522 h 760606"/>
              <a:gd name="connsiteX262" fmla="*/ 20840 w 679510"/>
              <a:gd name="connsiteY262" fmla="*/ 208985 h 760606"/>
              <a:gd name="connsiteX263" fmla="*/ 31519 w 679510"/>
              <a:gd name="connsiteY263" fmla="*/ 196818 h 760606"/>
              <a:gd name="connsiteX264" fmla="*/ 27377 w 679510"/>
              <a:gd name="connsiteY264" fmla="*/ 181932 h 760606"/>
              <a:gd name="connsiteX265" fmla="*/ 38962 w 679510"/>
              <a:gd name="connsiteY265" fmla="*/ 175978 h 760606"/>
              <a:gd name="connsiteX266" fmla="*/ 41357 w 679510"/>
              <a:gd name="connsiteY266" fmla="*/ 165622 h 760606"/>
              <a:gd name="connsiteX267" fmla="*/ 49447 w 679510"/>
              <a:gd name="connsiteY267" fmla="*/ 158567 h 760606"/>
              <a:gd name="connsiteX268" fmla="*/ 51518 w 679510"/>
              <a:gd name="connsiteY268" fmla="*/ 159344 h 760606"/>
              <a:gd name="connsiteX269" fmla="*/ 73070 w 679510"/>
              <a:gd name="connsiteY269" fmla="*/ 143358 h 760606"/>
              <a:gd name="connsiteX270" fmla="*/ 83426 w 679510"/>
              <a:gd name="connsiteY270" fmla="*/ 143811 h 760606"/>
              <a:gd name="connsiteX271" fmla="*/ 94817 w 679510"/>
              <a:gd name="connsiteY271" fmla="*/ 154814 h 760606"/>
              <a:gd name="connsiteX272" fmla="*/ 111127 w 679510"/>
              <a:gd name="connsiteY272" fmla="*/ 149765 h 760606"/>
              <a:gd name="connsiteX273" fmla="*/ 119605 w 679510"/>
              <a:gd name="connsiteY273" fmla="*/ 150995 h 760606"/>
              <a:gd name="connsiteX274" fmla="*/ 142905 w 679510"/>
              <a:gd name="connsiteY274" fmla="*/ 173518 h 760606"/>
              <a:gd name="connsiteX275" fmla="*/ 153972 w 679510"/>
              <a:gd name="connsiteY275" fmla="*/ 164716 h 760606"/>
              <a:gd name="connsiteX276" fmla="*/ 164004 w 679510"/>
              <a:gd name="connsiteY276" fmla="*/ 163357 h 760606"/>
              <a:gd name="connsiteX277" fmla="*/ 164910 w 679510"/>
              <a:gd name="connsiteY277" fmla="*/ 147500 h 760606"/>
              <a:gd name="connsiteX278" fmla="*/ 161350 w 679510"/>
              <a:gd name="connsiteY278" fmla="*/ 136239 h 760606"/>
              <a:gd name="connsiteX279" fmla="*/ 161350 w 679510"/>
              <a:gd name="connsiteY279" fmla="*/ 136239 h 760606"/>
              <a:gd name="connsiteX280" fmla="*/ 196171 w 679510"/>
              <a:gd name="connsiteY280" fmla="*/ 125624 h 760606"/>
              <a:gd name="connsiteX281" fmla="*/ 207173 w 679510"/>
              <a:gd name="connsiteY281" fmla="*/ 130543 h 760606"/>
              <a:gd name="connsiteX282" fmla="*/ 211056 w 679510"/>
              <a:gd name="connsiteY282" fmla="*/ 143358 h 760606"/>
              <a:gd name="connsiteX283" fmla="*/ 217593 w 679510"/>
              <a:gd name="connsiteY283" fmla="*/ 141804 h 760606"/>
              <a:gd name="connsiteX284" fmla="*/ 227819 w 679510"/>
              <a:gd name="connsiteY284" fmla="*/ 146853 h 760606"/>
              <a:gd name="connsiteX285" fmla="*/ 232609 w 679510"/>
              <a:gd name="connsiteY285" fmla="*/ 138957 h 760606"/>
              <a:gd name="connsiteX286" fmla="*/ 243870 w 679510"/>
              <a:gd name="connsiteY286" fmla="*/ 143034 h 760606"/>
              <a:gd name="connsiteX287" fmla="*/ 253643 w 679510"/>
              <a:gd name="connsiteY287" fmla="*/ 141546 h 760606"/>
              <a:gd name="connsiteX288" fmla="*/ 259792 w 679510"/>
              <a:gd name="connsiteY288" fmla="*/ 137080 h 760606"/>
              <a:gd name="connsiteX289" fmla="*/ 262187 w 679510"/>
              <a:gd name="connsiteY289" fmla="*/ 129637 h 760606"/>
              <a:gd name="connsiteX290" fmla="*/ 277072 w 679510"/>
              <a:gd name="connsiteY290" fmla="*/ 123553 h 760606"/>
              <a:gd name="connsiteX291" fmla="*/ 281150 w 679510"/>
              <a:gd name="connsiteY291" fmla="*/ 117728 h 760606"/>
              <a:gd name="connsiteX292" fmla="*/ 278690 w 679510"/>
              <a:gd name="connsiteY292" fmla="*/ 97406 h 760606"/>
              <a:gd name="connsiteX293" fmla="*/ 281344 w 679510"/>
              <a:gd name="connsiteY293" fmla="*/ 89122 h 760606"/>
              <a:gd name="connsiteX294" fmla="*/ 291440 w 679510"/>
              <a:gd name="connsiteY294" fmla="*/ 86986 h 760606"/>
              <a:gd name="connsiteX295" fmla="*/ 301343 w 679510"/>
              <a:gd name="connsiteY295" fmla="*/ 74300 h 760606"/>
              <a:gd name="connsiteX296" fmla="*/ 312410 w 679510"/>
              <a:gd name="connsiteY296" fmla="*/ 75206 h 760606"/>
              <a:gd name="connsiteX297" fmla="*/ 320953 w 679510"/>
              <a:gd name="connsiteY297" fmla="*/ 71711 h 760606"/>
              <a:gd name="connsiteX298" fmla="*/ 350402 w 679510"/>
              <a:gd name="connsiteY298" fmla="*/ 36632 h 760606"/>
              <a:gd name="connsiteX299" fmla="*/ 358039 w 679510"/>
              <a:gd name="connsiteY299" fmla="*/ 35079 h 760606"/>
              <a:gd name="connsiteX300" fmla="*/ 359333 w 679510"/>
              <a:gd name="connsiteY300" fmla="*/ 30937 h 760606"/>
              <a:gd name="connsiteX301" fmla="*/ 356291 w 679510"/>
              <a:gd name="connsiteY301" fmla="*/ 24206 h 760606"/>
              <a:gd name="connsiteX302" fmla="*/ 356938 w 679510"/>
              <a:gd name="connsiteY302" fmla="*/ 22070 h 760606"/>
              <a:gd name="connsiteX303" fmla="*/ 361275 w 679510"/>
              <a:gd name="connsiteY303" fmla="*/ 21488 h 760606"/>
              <a:gd name="connsiteX304" fmla="*/ 368977 w 679510"/>
              <a:gd name="connsiteY304" fmla="*/ 26536 h 760606"/>
              <a:gd name="connsiteX305" fmla="*/ 380044 w 679510"/>
              <a:gd name="connsiteY305" fmla="*/ 26536 h 760606"/>
              <a:gd name="connsiteX306" fmla="*/ 392535 w 679510"/>
              <a:gd name="connsiteY306" fmla="*/ 16116 h 760606"/>
              <a:gd name="connsiteX307" fmla="*/ 400885 w 679510"/>
              <a:gd name="connsiteY307" fmla="*/ 15339 h 760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Lst>
            <a:rect l="l" t="t" r="r" b="b"/>
            <a:pathLst>
              <a:path w="679510" h="760606">
                <a:moveTo>
                  <a:pt x="410398" y="3560"/>
                </a:moveTo>
                <a:lnTo>
                  <a:pt x="418424" y="0"/>
                </a:lnTo>
                <a:lnTo>
                  <a:pt x="425155" y="10420"/>
                </a:lnTo>
                <a:lnTo>
                  <a:pt x="450267" y="20711"/>
                </a:lnTo>
                <a:lnTo>
                  <a:pt x="461011" y="28024"/>
                </a:lnTo>
                <a:lnTo>
                  <a:pt x="467806" y="36050"/>
                </a:lnTo>
                <a:lnTo>
                  <a:pt x="469424" y="39868"/>
                </a:lnTo>
                <a:lnTo>
                  <a:pt x="469230" y="52554"/>
                </a:lnTo>
                <a:lnTo>
                  <a:pt x="478421" y="68216"/>
                </a:lnTo>
                <a:lnTo>
                  <a:pt x="476932" y="78895"/>
                </a:lnTo>
                <a:lnTo>
                  <a:pt x="479262" y="94946"/>
                </a:lnTo>
                <a:lnTo>
                  <a:pt x="481010" y="100318"/>
                </a:lnTo>
                <a:lnTo>
                  <a:pt x="486446" y="105625"/>
                </a:lnTo>
                <a:lnTo>
                  <a:pt x="487093" y="117858"/>
                </a:lnTo>
                <a:lnTo>
                  <a:pt x="483016" y="127501"/>
                </a:lnTo>
                <a:lnTo>
                  <a:pt x="464958" y="139086"/>
                </a:lnTo>
                <a:lnTo>
                  <a:pt x="465347" y="147500"/>
                </a:lnTo>
                <a:lnTo>
                  <a:pt x="463405" y="156302"/>
                </a:lnTo>
                <a:lnTo>
                  <a:pt x="461075" y="159085"/>
                </a:lnTo>
                <a:lnTo>
                  <a:pt x="455639" y="159344"/>
                </a:lnTo>
                <a:lnTo>
                  <a:pt x="455509" y="170152"/>
                </a:lnTo>
                <a:lnTo>
                  <a:pt x="460104" y="177984"/>
                </a:lnTo>
                <a:lnTo>
                  <a:pt x="461075" y="186204"/>
                </a:lnTo>
                <a:lnTo>
                  <a:pt x="469036" y="187239"/>
                </a:lnTo>
                <a:lnTo>
                  <a:pt x="473113" y="191058"/>
                </a:lnTo>
                <a:lnTo>
                  <a:pt x="483987" y="191381"/>
                </a:lnTo>
                <a:lnTo>
                  <a:pt x="490394" y="199860"/>
                </a:lnTo>
                <a:lnTo>
                  <a:pt x="495313" y="202772"/>
                </a:lnTo>
                <a:lnTo>
                  <a:pt x="525214" y="205037"/>
                </a:lnTo>
                <a:lnTo>
                  <a:pt x="532592" y="210863"/>
                </a:lnTo>
                <a:lnTo>
                  <a:pt x="538418" y="221606"/>
                </a:lnTo>
                <a:lnTo>
                  <a:pt x="530392" y="228596"/>
                </a:lnTo>
                <a:lnTo>
                  <a:pt x="525667" y="242770"/>
                </a:lnTo>
                <a:lnTo>
                  <a:pt x="511299" y="250342"/>
                </a:lnTo>
                <a:lnTo>
                  <a:pt x="502044" y="267882"/>
                </a:lnTo>
                <a:lnTo>
                  <a:pt x="508387" y="274160"/>
                </a:lnTo>
                <a:lnTo>
                  <a:pt x="520166" y="278561"/>
                </a:lnTo>
                <a:lnTo>
                  <a:pt x="522108" y="290405"/>
                </a:lnTo>
                <a:lnTo>
                  <a:pt x="528062" y="291182"/>
                </a:lnTo>
                <a:lnTo>
                  <a:pt x="532787" y="285551"/>
                </a:lnTo>
                <a:lnTo>
                  <a:pt x="535440" y="290081"/>
                </a:lnTo>
                <a:lnTo>
                  <a:pt x="541006" y="290405"/>
                </a:lnTo>
                <a:lnTo>
                  <a:pt x="541977" y="294806"/>
                </a:lnTo>
                <a:lnTo>
                  <a:pt x="557316" y="314028"/>
                </a:lnTo>
                <a:lnTo>
                  <a:pt x="556345" y="320371"/>
                </a:lnTo>
                <a:lnTo>
                  <a:pt x="548967" y="324966"/>
                </a:lnTo>
                <a:lnTo>
                  <a:pt x="554533" y="336293"/>
                </a:lnTo>
                <a:lnTo>
                  <a:pt x="553303" y="347166"/>
                </a:lnTo>
                <a:lnTo>
                  <a:pt x="562623" y="350661"/>
                </a:lnTo>
                <a:lnTo>
                  <a:pt x="570196" y="360498"/>
                </a:lnTo>
                <a:lnTo>
                  <a:pt x="595955" y="371954"/>
                </a:lnTo>
                <a:lnTo>
                  <a:pt x="600291" y="377132"/>
                </a:lnTo>
                <a:lnTo>
                  <a:pt x="603074" y="384381"/>
                </a:lnTo>
                <a:lnTo>
                  <a:pt x="637053" y="402308"/>
                </a:lnTo>
                <a:lnTo>
                  <a:pt x="654398" y="431304"/>
                </a:lnTo>
                <a:lnTo>
                  <a:pt x="664171" y="436870"/>
                </a:lnTo>
                <a:lnTo>
                  <a:pt x="672455" y="455509"/>
                </a:lnTo>
                <a:lnTo>
                  <a:pt x="678927" y="467742"/>
                </a:lnTo>
                <a:lnTo>
                  <a:pt x="679510" y="473567"/>
                </a:lnTo>
                <a:lnTo>
                  <a:pt x="674268" y="478874"/>
                </a:lnTo>
                <a:lnTo>
                  <a:pt x="656987" y="484699"/>
                </a:lnTo>
                <a:lnTo>
                  <a:pt x="651615" y="488905"/>
                </a:lnTo>
                <a:lnTo>
                  <a:pt x="654204" y="493566"/>
                </a:lnTo>
                <a:lnTo>
                  <a:pt x="665336" y="496154"/>
                </a:lnTo>
                <a:lnTo>
                  <a:pt x="667213" y="498873"/>
                </a:lnTo>
                <a:lnTo>
                  <a:pt x="660029" y="509099"/>
                </a:lnTo>
                <a:lnTo>
                  <a:pt x="665077" y="514471"/>
                </a:lnTo>
                <a:lnTo>
                  <a:pt x="665336" y="526638"/>
                </a:lnTo>
                <a:lnTo>
                  <a:pt x="646178" y="538611"/>
                </a:lnTo>
                <a:lnTo>
                  <a:pt x="646373" y="542365"/>
                </a:lnTo>
                <a:lnTo>
                  <a:pt x="653039" y="550456"/>
                </a:lnTo>
                <a:lnTo>
                  <a:pt x="651874" y="556216"/>
                </a:lnTo>
                <a:lnTo>
                  <a:pt x="633817" y="563853"/>
                </a:lnTo>
                <a:lnTo>
                  <a:pt x="629028" y="569354"/>
                </a:lnTo>
                <a:lnTo>
                  <a:pt x="627798" y="574338"/>
                </a:lnTo>
                <a:lnTo>
                  <a:pt x="627798" y="574338"/>
                </a:lnTo>
                <a:lnTo>
                  <a:pt x="623720" y="579386"/>
                </a:lnTo>
                <a:lnTo>
                  <a:pt x="621131" y="588965"/>
                </a:lnTo>
                <a:lnTo>
                  <a:pt x="610453" y="597702"/>
                </a:lnTo>
                <a:lnTo>
                  <a:pt x="617895" y="605145"/>
                </a:lnTo>
                <a:lnTo>
                  <a:pt x="615695" y="610064"/>
                </a:lnTo>
                <a:lnTo>
                  <a:pt x="608511" y="611876"/>
                </a:lnTo>
                <a:lnTo>
                  <a:pt x="599191" y="603333"/>
                </a:lnTo>
                <a:lnTo>
                  <a:pt x="593042" y="602751"/>
                </a:lnTo>
                <a:lnTo>
                  <a:pt x="589224" y="603527"/>
                </a:lnTo>
                <a:lnTo>
                  <a:pt x="589612" y="611294"/>
                </a:lnTo>
                <a:lnTo>
                  <a:pt x="588253" y="612459"/>
                </a:lnTo>
                <a:lnTo>
                  <a:pt x="578351" y="613689"/>
                </a:lnTo>
                <a:lnTo>
                  <a:pt x="576797" y="620096"/>
                </a:lnTo>
                <a:lnTo>
                  <a:pt x="570066" y="628639"/>
                </a:lnTo>
                <a:lnTo>
                  <a:pt x="569937" y="639512"/>
                </a:lnTo>
                <a:lnTo>
                  <a:pt x="565277" y="662230"/>
                </a:lnTo>
                <a:lnTo>
                  <a:pt x="562559" y="667602"/>
                </a:lnTo>
                <a:lnTo>
                  <a:pt x="553433" y="669543"/>
                </a:lnTo>
                <a:lnTo>
                  <a:pt x="552009" y="677892"/>
                </a:lnTo>
                <a:lnTo>
                  <a:pt x="539971" y="678928"/>
                </a:lnTo>
                <a:lnTo>
                  <a:pt x="537576" y="685076"/>
                </a:lnTo>
                <a:lnTo>
                  <a:pt x="534081" y="685529"/>
                </a:lnTo>
                <a:lnTo>
                  <a:pt x="517965" y="669932"/>
                </a:lnTo>
                <a:lnTo>
                  <a:pt x="517965" y="669932"/>
                </a:lnTo>
                <a:lnTo>
                  <a:pt x="518160" y="667149"/>
                </a:lnTo>
                <a:lnTo>
                  <a:pt x="524049" y="660741"/>
                </a:lnTo>
                <a:lnTo>
                  <a:pt x="531298" y="647020"/>
                </a:lnTo>
                <a:lnTo>
                  <a:pt x="528386" y="644949"/>
                </a:lnTo>
                <a:lnTo>
                  <a:pt x="516347" y="646891"/>
                </a:lnTo>
                <a:lnTo>
                  <a:pt x="510652" y="644625"/>
                </a:lnTo>
                <a:lnTo>
                  <a:pt x="499973" y="626245"/>
                </a:lnTo>
                <a:lnTo>
                  <a:pt x="496931" y="615630"/>
                </a:lnTo>
                <a:lnTo>
                  <a:pt x="489941" y="613235"/>
                </a:lnTo>
                <a:lnTo>
                  <a:pt x="483016" y="604433"/>
                </a:lnTo>
                <a:lnTo>
                  <a:pt x="476220" y="608123"/>
                </a:lnTo>
                <a:lnTo>
                  <a:pt x="464441" y="624303"/>
                </a:lnTo>
                <a:lnTo>
                  <a:pt x="454733" y="622038"/>
                </a:lnTo>
                <a:lnTo>
                  <a:pt x="448001" y="627603"/>
                </a:lnTo>
                <a:lnTo>
                  <a:pt x="447743" y="629998"/>
                </a:lnTo>
                <a:lnTo>
                  <a:pt x="452920" y="632652"/>
                </a:lnTo>
                <a:lnTo>
                  <a:pt x="459846" y="642813"/>
                </a:lnTo>
                <a:lnTo>
                  <a:pt x="460622" y="650903"/>
                </a:lnTo>
                <a:lnTo>
                  <a:pt x="458422" y="656987"/>
                </a:lnTo>
                <a:lnTo>
                  <a:pt x="454538" y="657181"/>
                </a:lnTo>
                <a:lnTo>
                  <a:pt x="442889" y="646243"/>
                </a:lnTo>
                <a:lnTo>
                  <a:pt x="434475" y="644496"/>
                </a:lnTo>
                <a:lnTo>
                  <a:pt x="429686" y="646891"/>
                </a:lnTo>
                <a:lnTo>
                  <a:pt x="421854" y="645078"/>
                </a:lnTo>
                <a:lnTo>
                  <a:pt x="412340" y="647279"/>
                </a:lnTo>
                <a:lnTo>
                  <a:pt x="392471" y="661323"/>
                </a:lnTo>
                <a:lnTo>
                  <a:pt x="378944" y="657181"/>
                </a:lnTo>
                <a:lnTo>
                  <a:pt x="367618" y="657181"/>
                </a:lnTo>
                <a:lnTo>
                  <a:pt x="359592" y="663848"/>
                </a:lnTo>
                <a:lnTo>
                  <a:pt x="355191" y="657958"/>
                </a:lnTo>
                <a:lnTo>
                  <a:pt x="364575" y="638671"/>
                </a:lnTo>
                <a:lnTo>
                  <a:pt x="348072" y="639512"/>
                </a:lnTo>
                <a:lnTo>
                  <a:pt x="346130" y="643137"/>
                </a:lnTo>
                <a:lnTo>
                  <a:pt x="344188" y="657376"/>
                </a:lnTo>
                <a:lnTo>
                  <a:pt x="349690" y="664042"/>
                </a:lnTo>
                <a:lnTo>
                  <a:pt x="344771" y="667925"/>
                </a:lnTo>
                <a:lnTo>
                  <a:pt x="333704" y="666242"/>
                </a:lnTo>
                <a:lnTo>
                  <a:pt x="325031" y="680610"/>
                </a:lnTo>
                <a:lnTo>
                  <a:pt x="319206" y="681323"/>
                </a:lnTo>
                <a:lnTo>
                  <a:pt x="300631" y="675497"/>
                </a:lnTo>
                <a:lnTo>
                  <a:pt x="296812" y="665401"/>
                </a:lnTo>
                <a:lnTo>
                  <a:pt x="289369" y="653298"/>
                </a:lnTo>
                <a:lnTo>
                  <a:pt x="280373" y="654787"/>
                </a:lnTo>
                <a:lnTo>
                  <a:pt x="272218" y="664171"/>
                </a:lnTo>
                <a:lnTo>
                  <a:pt x="265681" y="667019"/>
                </a:lnTo>
                <a:lnTo>
                  <a:pt x="260245" y="664301"/>
                </a:lnTo>
                <a:lnTo>
                  <a:pt x="256297" y="654204"/>
                </a:lnTo>
                <a:lnTo>
                  <a:pt x="249889" y="650709"/>
                </a:lnTo>
                <a:lnTo>
                  <a:pt x="246071" y="662812"/>
                </a:lnTo>
                <a:lnTo>
                  <a:pt x="247624" y="668507"/>
                </a:lnTo>
                <a:lnTo>
                  <a:pt x="243870" y="674786"/>
                </a:lnTo>
                <a:lnTo>
                  <a:pt x="243029" y="683846"/>
                </a:lnTo>
                <a:lnTo>
                  <a:pt x="250019" y="689413"/>
                </a:lnTo>
                <a:lnTo>
                  <a:pt x="251896" y="698927"/>
                </a:lnTo>
                <a:lnTo>
                  <a:pt x="258821" y="706693"/>
                </a:lnTo>
                <a:lnTo>
                  <a:pt x="259792" y="713101"/>
                </a:lnTo>
                <a:lnTo>
                  <a:pt x="258627" y="716790"/>
                </a:lnTo>
                <a:lnTo>
                  <a:pt x="246718" y="724233"/>
                </a:lnTo>
                <a:lnTo>
                  <a:pt x="234939" y="725721"/>
                </a:lnTo>
                <a:lnTo>
                  <a:pt x="230343" y="737048"/>
                </a:lnTo>
                <a:lnTo>
                  <a:pt x="220118" y="735559"/>
                </a:lnTo>
                <a:lnTo>
                  <a:pt x="210798" y="739442"/>
                </a:lnTo>
                <a:lnTo>
                  <a:pt x="208532" y="744620"/>
                </a:lnTo>
                <a:lnTo>
                  <a:pt x="204326" y="743585"/>
                </a:lnTo>
                <a:lnTo>
                  <a:pt x="197077" y="748374"/>
                </a:lnTo>
                <a:lnTo>
                  <a:pt x="193970" y="739895"/>
                </a:lnTo>
                <a:lnTo>
                  <a:pt x="191705" y="739895"/>
                </a:lnTo>
                <a:lnTo>
                  <a:pt x="189763" y="743261"/>
                </a:lnTo>
                <a:lnTo>
                  <a:pt x="187951" y="756658"/>
                </a:lnTo>
                <a:lnTo>
                  <a:pt x="187951" y="756658"/>
                </a:lnTo>
                <a:lnTo>
                  <a:pt x="184326" y="760606"/>
                </a:lnTo>
                <a:lnTo>
                  <a:pt x="182191" y="755946"/>
                </a:lnTo>
                <a:lnTo>
                  <a:pt x="176431" y="754716"/>
                </a:lnTo>
                <a:lnTo>
                  <a:pt x="171253" y="747468"/>
                </a:lnTo>
                <a:lnTo>
                  <a:pt x="158179" y="747468"/>
                </a:lnTo>
                <a:lnTo>
                  <a:pt x="148406" y="733035"/>
                </a:lnTo>
                <a:lnTo>
                  <a:pt x="148212" y="728893"/>
                </a:lnTo>
                <a:lnTo>
                  <a:pt x="144458" y="722615"/>
                </a:lnTo>
                <a:lnTo>
                  <a:pt x="130478" y="714136"/>
                </a:lnTo>
                <a:lnTo>
                  <a:pt x="115334" y="699509"/>
                </a:lnTo>
                <a:lnTo>
                  <a:pt x="105690" y="700868"/>
                </a:lnTo>
                <a:lnTo>
                  <a:pt x="89639" y="711418"/>
                </a:lnTo>
                <a:lnTo>
                  <a:pt x="83943" y="709800"/>
                </a:lnTo>
                <a:lnTo>
                  <a:pt x="81808" y="704557"/>
                </a:lnTo>
                <a:lnTo>
                  <a:pt x="74753" y="701321"/>
                </a:lnTo>
                <a:lnTo>
                  <a:pt x="72876" y="691743"/>
                </a:lnTo>
                <a:lnTo>
                  <a:pt x="61485" y="681063"/>
                </a:lnTo>
                <a:lnTo>
                  <a:pt x="53977" y="670320"/>
                </a:lnTo>
                <a:lnTo>
                  <a:pt x="42263" y="649415"/>
                </a:lnTo>
                <a:lnTo>
                  <a:pt x="44787" y="642101"/>
                </a:lnTo>
                <a:lnTo>
                  <a:pt x="43752" y="636276"/>
                </a:lnTo>
                <a:lnTo>
                  <a:pt x="33720" y="623979"/>
                </a:lnTo>
                <a:lnTo>
                  <a:pt x="28801" y="623397"/>
                </a:lnTo>
                <a:lnTo>
                  <a:pt x="32619" y="608511"/>
                </a:lnTo>
                <a:lnTo>
                  <a:pt x="36438" y="602298"/>
                </a:lnTo>
                <a:lnTo>
                  <a:pt x="37862" y="600809"/>
                </a:lnTo>
                <a:lnTo>
                  <a:pt x="28866" y="596926"/>
                </a:lnTo>
                <a:lnTo>
                  <a:pt x="28024" y="593042"/>
                </a:lnTo>
                <a:lnTo>
                  <a:pt x="45952" y="581651"/>
                </a:lnTo>
                <a:lnTo>
                  <a:pt x="46923" y="577897"/>
                </a:lnTo>
                <a:lnTo>
                  <a:pt x="45822" y="576409"/>
                </a:lnTo>
                <a:lnTo>
                  <a:pt x="36373" y="578351"/>
                </a:lnTo>
                <a:lnTo>
                  <a:pt x="33720" y="575826"/>
                </a:lnTo>
                <a:lnTo>
                  <a:pt x="33331" y="571943"/>
                </a:lnTo>
                <a:lnTo>
                  <a:pt x="50612" y="545537"/>
                </a:lnTo>
                <a:lnTo>
                  <a:pt x="52813" y="536864"/>
                </a:lnTo>
                <a:lnTo>
                  <a:pt x="61485" y="530845"/>
                </a:lnTo>
                <a:lnTo>
                  <a:pt x="66728" y="523661"/>
                </a:lnTo>
                <a:lnTo>
                  <a:pt x="86338" y="520490"/>
                </a:lnTo>
                <a:lnTo>
                  <a:pt x="86791" y="518224"/>
                </a:lnTo>
                <a:lnTo>
                  <a:pt x="84655" y="515506"/>
                </a:lnTo>
                <a:lnTo>
                  <a:pt x="74235" y="512659"/>
                </a:lnTo>
                <a:lnTo>
                  <a:pt x="70676" y="506510"/>
                </a:lnTo>
                <a:lnTo>
                  <a:pt x="73588" y="494019"/>
                </a:lnTo>
                <a:lnTo>
                  <a:pt x="85303" y="486252"/>
                </a:lnTo>
                <a:lnTo>
                  <a:pt x="86533" y="482175"/>
                </a:lnTo>
                <a:lnTo>
                  <a:pt x="85173" y="477256"/>
                </a:lnTo>
                <a:lnTo>
                  <a:pt x="79154" y="474473"/>
                </a:lnTo>
                <a:lnTo>
                  <a:pt x="63750" y="477774"/>
                </a:lnTo>
                <a:lnTo>
                  <a:pt x="48541" y="475249"/>
                </a:lnTo>
                <a:lnTo>
                  <a:pt x="36567" y="462435"/>
                </a:lnTo>
                <a:lnTo>
                  <a:pt x="24529" y="454150"/>
                </a:lnTo>
                <a:lnTo>
                  <a:pt x="15857" y="443471"/>
                </a:lnTo>
                <a:lnTo>
                  <a:pt x="6019" y="439847"/>
                </a:lnTo>
                <a:lnTo>
                  <a:pt x="1683" y="434410"/>
                </a:lnTo>
                <a:lnTo>
                  <a:pt x="0" y="428391"/>
                </a:lnTo>
                <a:lnTo>
                  <a:pt x="0" y="417712"/>
                </a:lnTo>
                <a:lnTo>
                  <a:pt x="6019" y="408975"/>
                </a:lnTo>
                <a:lnTo>
                  <a:pt x="21488" y="402956"/>
                </a:lnTo>
                <a:lnTo>
                  <a:pt x="35014" y="394154"/>
                </a:lnTo>
                <a:lnTo>
                  <a:pt x="61291" y="392794"/>
                </a:lnTo>
                <a:lnTo>
                  <a:pt x="64527" y="383733"/>
                </a:lnTo>
                <a:lnTo>
                  <a:pt x="73912" y="380756"/>
                </a:lnTo>
                <a:lnTo>
                  <a:pt x="79542" y="368329"/>
                </a:lnTo>
                <a:lnTo>
                  <a:pt x="77407" y="363346"/>
                </a:lnTo>
                <a:lnTo>
                  <a:pt x="67440" y="353250"/>
                </a:lnTo>
                <a:lnTo>
                  <a:pt x="48476" y="366064"/>
                </a:lnTo>
                <a:lnTo>
                  <a:pt x="42392" y="375449"/>
                </a:lnTo>
                <a:lnTo>
                  <a:pt x="34561" y="377132"/>
                </a:lnTo>
                <a:lnTo>
                  <a:pt x="31519" y="375449"/>
                </a:lnTo>
                <a:lnTo>
                  <a:pt x="35273" y="366388"/>
                </a:lnTo>
                <a:lnTo>
                  <a:pt x="29578" y="355191"/>
                </a:lnTo>
                <a:lnTo>
                  <a:pt x="29836" y="346454"/>
                </a:lnTo>
                <a:lnTo>
                  <a:pt x="44334" y="336163"/>
                </a:lnTo>
                <a:lnTo>
                  <a:pt x="47117" y="331309"/>
                </a:lnTo>
                <a:lnTo>
                  <a:pt x="49836" y="315840"/>
                </a:lnTo>
                <a:lnTo>
                  <a:pt x="61356" y="307686"/>
                </a:lnTo>
                <a:lnTo>
                  <a:pt x="62392" y="303284"/>
                </a:lnTo>
                <a:lnTo>
                  <a:pt x="60191" y="291893"/>
                </a:lnTo>
                <a:lnTo>
                  <a:pt x="67375" y="275843"/>
                </a:lnTo>
                <a:lnTo>
                  <a:pt x="81355" y="273448"/>
                </a:lnTo>
                <a:lnTo>
                  <a:pt x="85626" y="267623"/>
                </a:lnTo>
                <a:lnTo>
                  <a:pt x="85238" y="264322"/>
                </a:lnTo>
                <a:lnTo>
                  <a:pt x="73588" y="257462"/>
                </a:lnTo>
                <a:lnTo>
                  <a:pt x="70676" y="250666"/>
                </a:lnTo>
                <a:lnTo>
                  <a:pt x="51518" y="246265"/>
                </a:lnTo>
                <a:lnTo>
                  <a:pt x="48476" y="243805"/>
                </a:lnTo>
                <a:lnTo>
                  <a:pt x="46017" y="237722"/>
                </a:lnTo>
                <a:lnTo>
                  <a:pt x="33267" y="236039"/>
                </a:lnTo>
                <a:lnTo>
                  <a:pt x="27377" y="233644"/>
                </a:lnTo>
                <a:lnTo>
                  <a:pt x="24335" y="229502"/>
                </a:lnTo>
                <a:lnTo>
                  <a:pt x="19352" y="215522"/>
                </a:lnTo>
                <a:lnTo>
                  <a:pt x="20840" y="208985"/>
                </a:lnTo>
                <a:lnTo>
                  <a:pt x="31519" y="196818"/>
                </a:lnTo>
                <a:lnTo>
                  <a:pt x="27377" y="181932"/>
                </a:lnTo>
                <a:lnTo>
                  <a:pt x="38962" y="175978"/>
                </a:lnTo>
                <a:lnTo>
                  <a:pt x="41357" y="165622"/>
                </a:lnTo>
                <a:lnTo>
                  <a:pt x="49447" y="158567"/>
                </a:lnTo>
                <a:lnTo>
                  <a:pt x="51518" y="159344"/>
                </a:lnTo>
                <a:lnTo>
                  <a:pt x="73070" y="143358"/>
                </a:lnTo>
                <a:lnTo>
                  <a:pt x="83426" y="143811"/>
                </a:lnTo>
                <a:lnTo>
                  <a:pt x="94817" y="154814"/>
                </a:lnTo>
                <a:lnTo>
                  <a:pt x="111127" y="149765"/>
                </a:lnTo>
                <a:lnTo>
                  <a:pt x="119605" y="150995"/>
                </a:lnTo>
                <a:lnTo>
                  <a:pt x="142905" y="173518"/>
                </a:lnTo>
                <a:lnTo>
                  <a:pt x="153972" y="164716"/>
                </a:lnTo>
                <a:lnTo>
                  <a:pt x="164004" y="163357"/>
                </a:lnTo>
                <a:lnTo>
                  <a:pt x="164910" y="147500"/>
                </a:lnTo>
                <a:lnTo>
                  <a:pt x="161350" y="136239"/>
                </a:lnTo>
                <a:lnTo>
                  <a:pt x="161350" y="136239"/>
                </a:lnTo>
                <a:lnTo>
                  <a:pt x="196171" y="125624"/>
                </a:lnTo>
                <a:lnTo>
                  <a:pt x="207173" y="130543"/>
                </a:lnTo>
                <a:lnTo>
                  <a:pt x="211056" y="143358"/>
                </a:lnTo>
                <a:lnTo>
                  <a:pt x="217593" y="141804"/>
                </a:lnTo>
                <a:lnTo>
                  <a:pt x="227819" y="146853"/>
                </a:lnTo>
                <a:lnTo>
                  <a:pt x="232609" y="138957"/>
                </a:lnTo>
                <a:lnTo>
                  <a:pt x="243870" y="143034"/>
                </a:lnTo>
                <a:lnTo>
                  <a:pt x="253643" y="141546"/>
                </a:lnTo>
                <a:lnTo>
                  <a:pt x="259792" y="137080"/>
                </a:lnTo>
                <a:lnTo>
                  <a:pt x="262187" y="129637"/>
                </a:lnTo>
                <a:lnTo>
                  <a:pt x="277072" y="123553"/>
                </a:lnTo>
                <a:lnTo>
                  <a:pt x="281150" y="117728"/>
                </a:lnTo>
                <a:lnTo>
                  <a:pt x="278690" y="97406"/>
                </a:lnTo>
                <a:lnTo>
                  <a:pt x="281344" y="89122"/>
                </a:lnTo>
                <a:lnTo>
                  <a:pt x="291440" y="86986"/>
                </a:lnTo>
                <a:lnTo>
                  <a:pt x="301343" y="74300"/>
                </a:lnTo>
                <a:lnTo>
                  <a:pt x="312410" y="75206"/>
                </a:lnTo>
                <a:lnTo>
                  <a:pt x="320953" y="71711"/>
                </a:lnTo>
                <a:lnTo>
                  <a:pt x="350402" y="36632"/>
                </a:lnTo>
                <a:lnTo>
                  <a:pt x="358039" y="35079"/>
                </a:lnTo>
                <a:lnTo>
                  <a:pt x="359333" y="30937"/>
                </a:lnTo>
                <a:lnTo>
                  <a:pt x="356291" y="24206"/>
                </a:lnTo>
                <a:lnTo>
                  <a:pt x="356938" y="22070"/>
                </a:lnTo>
                <a:lnTo>
                  <a:pt x="361275" y="21488"/>
                </a:lnTo>
                <a:lnTo>
                  <a:pt x="368977" y="26536"/>
                </a:lnTo>
                <a:lnTo>
                  <a:pt x="380044" y="26536"/>
                </a:lnTo>
                <a:lnTo>
                  <a:pt x="392535" y="16116"/>
                </a:lnTo>
                <a:lnTo>
                  <a:pt x="400885" y="15339"/>
                </a:lnTo>
                <a:close/>
              </a:path>
            </a:pathLst>
          </a:custGeom>
          <a:solidFill>
            <a:srgbClr val="E9F793"/>
          </a:solidFill>
          <a:ln w="3229" cap="flat">
            <a:solidFill>
              <a:srgbClr val="FFFFFF"/>
            </a:solidFill>
            <a:prstDash val="solid"/>
            <a:miter/>
          </a:ln>
        </p:spPr>
        <p:txBody>
          <a:bodyPr rtlCol="0" anchor="ctr"/>
          <a:lstStyle/>
          <a:p>
            <a:endParaRPr lang="en-IN"/>
          </a:p>
        </p:txBody>
      </p:sp>
      <p:sp>
        <p:nvSpPr>
          <p:cNvPr id="12" name="Freeform: Shape 11">
            <a:extLst>
              <a:ext uri="{FF2B5EF4-FFF2-40B4-BE49-F238E27FC236}">
                <a16:creationId xmlns:a16="http://schemas.microsoft.com/office/drawing/2014/main" id="{8958A4FC-A3D5-43F2-8AAE-313EF9C8863A}"/>
              </a:ext>
            </a:extLst>
          </p:cNvPr>
          <p:cNvSpPr/>
          <p:nvPr/>
        </p:nvSpPr>
        <p:spPr>
          <a:xfrm>
            <a:off x="5251094" y="2439467"/>
            <a:ext cx="1079506" cy="1157826"/>
          </a:xfrm>
          <a:custGeom>
            <a:avLst/>
            <a:gdLst>
              <a:gd name="connsiteX0" fmla="*/ 498614 w 829081"/>
              <a:gd name="connsiteY0" fmla="*/ 683588 h 834388"/>
              <a:gd name="connsiteX1" fmla="*/ 501721 w 829081"/>
              <a:gd name="connsiteY1" fmla="*/ 683717 h 834388"/>
              <a:gd name="connsiteX2" fmla="*/ 502821 w 829081"/>
              <a:gd name="connsiteY2" fmla="*/ 684753 h 834388"/>
              <a:gd name="connsiteX3" fmla="*/ 504698 w 829081"/>
              <a:gd name="connsiteY3" fmla="*/ 685658 h 834388"/>
              <a:gd name="connsiteX4" fmla="*/ 505086 w 829081"/>
              <a:gd name="connsiteY4" fmla="*/ 686241 h 834388"/>
              <a:gd name="connsiteX5" fmla="*/ 503274 w 829081"/>
              <a:gd name="connsiteY5" fmla="*/ 687276 h 834388"/>
              <a:gd name="connsiteX6" fmla="*/ 502174 w 829081"/>
              <a:gd name="connsiteY6" fmla="*/ 687276 h 834388"/>
              <a:gd name="connsiteX7" fmla="*/ 501074 w 829081"/>
              <a:gd name="connsiteY7" fmla="*/ 687989 h 834388"/>
              <a:gd name="connsiteX8" fmla="*/ 499391 w 829081"/>
              <a:gd name="connsiteY8" fmla="*/ 688118 h 834388"/>
              <a:gd name="connsiteX9" fmla="*/ 497708 w 829081"/>
              <a:gd name="connsiteY9" fmla="*/ 686953 h 834388"/>
              <a:gd name="connsiteX10" fmla="*/ 494601 w 829081"/>
              <a:gd name="connsiteY10" fmla="*/ 686047 h 834388"/>
              <a:gd name="connsiteX11" fmla="*/ 493890 w 829081"/>
              <a:gd name="connsiteY11" fmla="*/ 685335 h 834388"/>
              <a:gd name="connsiteX12" fmla="*/ 494278 w 829081"/>
              <a:gd name="connsiteY12" fmla="*/ 683846 h 834388"/>
              <a:gd name="connsiteX13" fmla="*/ 496673 w 829081"/>
              <a:gd name="connsiteY13" fmla="*/ 683976 h 834388"/>
              <a:gd name="connsiteX14" fmla="*/ 498614 w 829081"/>
              <a:gd name="connsiteY14" fmla="*/ 683588 h 834388"/>
              <a:gd name="connsiteX15" fmla="*/ 482952 w 829081"/>
              <a:gd name="connsiteY15" fmla="*/ 681646 h 834388"/>
              <a:gd name="connsiteX16" fmla="*/ 484052 w 829081"/>
              <a:gd name="connsiteY16" fmla="*/ 683005 h 834388"/>
              <a:gd name="connsiteX17" fmla="*/ 484052 w 829081"/>
              <a:gd name="connsiteY17" fmla="*/ 683717 h 834388"/>
              <a:gd name="connsiteX18" fmla="*/ 485346 w 829081"/>
              <a:gd name="connsiteY18" fmla="*/ 684299 h 834388"/>
              <a:gd name="connsiteX19" fmla="*/ 485346 w 829081"/>
              <a:gd name="connsiteY19" fmla="*/ 685335 h 834388"/>
              <a:gd name="connsiteX20" fmla="*/ 485864 w 829081"/>
              <a:gd name="connsiteY20" fmla="*/ 686047 h 834388"/>
              <a:gd name="connsiteX21" fmla="*/ 485346 w 829081"/>
              <a:gd name="connsiteY21" fmla="*/ 688442 h 834388"/>
              <a:gd name="connsiteX22" fmla="*/ 484634 w 829081"/>
              <a:gd name="connsiteY22" fmla="*/ 689024 h 834388"/>
              <a:gd name="connsiteX23" fmla="*/ 481657 w 829081"/>
              <a:gd name="connsiteY23" fmla="*/ 687989 h 834388"/>
              <a:gd name="connsiteX24" fmla="*/ 479456 w 829081"/>
              <a:gd name="connsiteY24" fmla="*/ 688442 h 834388"/>
              <a:gd name="connsiteX25" fmla="*/ 478356 w 829081"/>
              <a:gd name="connsiteY25" fmla="*/ 687406 h 834388"/>
              <a:gd name="connsiteX26" fmla="*/ 480557 w 829081"/>
              <a:gd name="connsiteY26" fmla="*/ 685918 h 834388"/>
              <a:gd name="connsiteX27" fmla="*/ 480751 w 829081"/>
              <a:gd name="connsiteY27" fmla="*/ 684105 h 834388"/>
              <a:gd name="connsiteX28" fmla="*/ 481463 w 829081"/>
              <a:gd name="connsiteY28" fmla="*/ 682617 h 834388"/>
              <a:gd name="connsiteX29" fmla="*/ 482369 w 829081"/>
              <a:gd name="connsiteY29" fmla="*/ 681581 h 834388"/>
              <a:gd name="connsiteX30" fmla="*/ 482952 w 829081"/>
              <a:gd name="connsiteY30" fmla="*/ 681581 h 834388"/>
              <a:gd name="connsiteX31" fmla="*/ 564759 w 829081"/>
              <a:gd name="connsiteY31" fmla="*/ 639965 h 834388"/>
              <a:gd name="connsiteX32" fmla="*/ 569160 w 829081"/>
              <a:gd name="connsiteY32" fmla="*/ 642619 h 834388"/>
              <a:gd name="connsiteX33" fmla="*/ 572849 w 829081"/>
              <a:gd name="connsiteY33" fmla="*/ 642748 h 834388"/>
              <a:gd name="connsiteX34" fmla="*/ 574338 w 829081"/>
              <a:gd name="connsiteY34" fmla="*/ 643201 h 834388"/>
              <a:gd name="connsiteX35" fmla="*/ 576021 w 829081"/>
              <a:gd name="connsiteY35" fmla="*/ 644366 h 834388"/>
              <a:gd name="connsiteX36" fmla="*/ 577510 w 829081"/>
              <a:gd name="connsiteY36" fmla="*/ 644625 h 834388"/>
              <a:gd name="connsiteX37" fmla="*/ 576927 w 829081"/>
              <a:gd name="connsiteY37" fmla="*/ 646567 h 834388"/>
              <a:gd name="connsiteX38" fmla="*/ 575438 w 829081"/>
              <a:gd name="connsiteY38" fmla="*/ 648185 h 834388"/>
              <a:gd name="connsiteX39" fmla="*/ 574727 w 829081"/>
              <a:gd name="connsiteY39" fmla="*/ 648185 h 834388"/>
              <a:gd name="connsiteX40" fmla="*/ 574532 w 829081"/>
              <a:gd name="connsiteY40" fmla="*/ 648767 h 834388"/>
              <a:gd name="connsiteX41" fmla="*/ 574014 w 829081"/>
              <a:gd name="connsiteY41" fmla="*/ 648767 h 834388"/>
              <a:gd name="connsiteX42" fmla="*/ 573626 w 829081"/>
              <a:gd name="connsiteY42" fmla="*/ 650126 h 834388"/>
              <a:gd name="connsiteX43" fmla="*/ 572526 w 829081"/>
              <a:gd name="connsiteY43" fmla="*/ 650256 h 834388"/>
              <a:gd name="connsiteX44" fmla="*/ 571620 w 829081"/>
              <a:gd name="connsiteY44" fmla="*/ 651162 h 834388"/>
              <a:gd name="connsiteX45" fmla="*/ 569743 w 829081"/>
              <a:gd name="connsiteY45" fmla="*/ 651615 h 834388"/>
              <a:gd name="connsiteX46" fmla="*/ 569031 w 829081"/>
              <a:gd name="connsiteY46" fmla="*/ 652521 h 834388"/>
              <a:gd name="connsiteX47" fmla="*/ 567348 w 829081"/>
              <a:gd name="connsiteY47" fmla="*/ 653104 h 834388"/>
              <a:gd name="connsiteX48" fmla="*/ 565860 w 829081"/>
              <a:gd name="connsiteY48" fmla="*/ 654139 h 834388"/>
              <a:gd name="connsiteX49" fmla="*/ 564047 w 829081"/>
              <a:gd name="connsiteY49" fmla="*/ 654269 h 834388"/>
              <a:gd name="connsiteX50" fmla="*/ 562041 w 829081"/>
              <a:gd name="connsiteY50" fmla="*/ 655304 h 834388"/>
              <a:gd name="connsiteX51" fmla="*/ 561329 w 829081"/>
              <a:gd name="connsiteY51" fmla="*/ 655304 h 834388"/>
              <a:gd name="connsiteX52" fmla="*/ 557834 w 829081"/>
              <a:gd name="connsiteY52" fmla="*/ 658152 h 834388"/>
              <a:gd name="connsiteX53" fmla="*/ 555439 w 829081"/>
              <a:gd name="connsiteY53" fmla="*/ 658152 h 834388"/>
              <a:gd name="connsiteX54" fmla="*/ 554145 w 829081"/>
              <a:gd name="connsiteY54" fmla="*/ 658929 h 834388"/>
              <a:gd name="connsiteX55" fmla="*/ 548773 w 829081"/>
              <a:gd name="connsiteY55" fmla="*/ 659058 h 834388"/>
              <a:gd name="connsiteX56" fmla="*/ 544178 w 829081"/>
              <a:gd name="connsiteY56" fmla="*/ 658346 h 834388"/>
              <a:gd name="connsiteX57" fmla="*/ 542689 w 829081"/>
              <a:gd name="connsiteY57" fmla="*/ 658476 h 834388"/>
              <a:gd name="connsiteX58" fmla="*/ 541783 w 829081"/>
              <a:gd name="connsiteY58" fmla="*/ 657763 h 834388"/>
              <a:gd name="connsiteX59" fmla="*/ 541589 w 829081"/>
              <a:gd name="connsiteY59" fmla="*/ 654916 h 834388"/>
              <a:gd name="connsiteX60" fmla="*/ 541978 w 829081"/>
              <a:gd name="connsiteY60" fmla="*/ 654787 h 834388"/>
              <a:gd name="connsiteX61" fmla="*/ 541978 w 829081"/>
              <a:gd name="connsiteY61" fmla="*/ 653880 h 834388"/>
              <a:gd name="connsiteX62" fmla="*/ 543078 w 829081"/>
              <a:gd name="connsiteY62" fmla="*/ 651356 h 834388"/>
              <a:gd name="connsiteX63" fmla="*/ 544566 w 829081"/>
              <a:gd name="connsiteY63" fmla="*/ 649738 h 834388"/>
              <a:gd name="connsiteX64" fmla="*/ 545278 w 829081"/>
              <a:gd name="connsiteY64" fmla="*/ 649609 h 834388"/>
              <a:gd name="connsiteX65" fmla="*/ 546379 w 829081"/>
              <a:gd name="connsiteY65" fmla="*/ 648573 h 834388"/>
              <a:gd name="connsiteX66" fmla="*/ 547479 w 829081"/>
              <a:gd name="connsiteY66" fmla="*/ 648444 h 834388"/>
              <a:gd name="connsiteX67" fmla="*/ 548385 w 829081"/>
              <a:gd name="connsiteY67" fmla="*/ 647861 h 834388"/>
              <a:gd name="connsiteX68" fmla="*/ 548773 w 829081"/>
              <a:gd name="connsiteY68" fmla="*/ 645790 h 834388"/>
              <a:gd name="connsiteX69" fmla="*/ 549873 w 829081"/>
              <a:gd name="connsiteY69" fmla="*/ 644884 h 834388"/>
              <a:gd name="connsiteX70" fmla="*/ 550391 w 829081"/>
              <a:gd name="connsiteY70" fmla="*/ 643849 h 834388"/>
              <a:gd name="connsiteX71" fmla="*/ 552786 w 829081"/>
              <a:gd name="connsiteY71" fmla="*/ 643978 h 834388"/>
              <a:gd name="connsiteX72" fmla="*/ 553174 w 829081"/>
              <a:gd name="connsiteY72" fmla="*/ 642813 h 834388"/>
              <a:gd name="connsiteX73" fmla="*/ 554663 w 829081"/>
              <a:gd name="connsiteY73" fmla="*/ 642360 h 834388"/>
              <a:gd name="connsiteX74" fmla="*/ 556152 w 829081"/>
              <a:gd name="connsiteY74" fmla="*/ 641001 h 834388"/>
              <a:gd name="connsiteX75" fmla="*/ 560747 w 829081"/>
              <a:gd name="connsiteY75" fmla="*/ 640548 h 834388"/>
              <a:gd name="connsiteX76" fmla="*/ 562429 w 829081"/>
              <a:gd name="connsiteY76" fmla="*/ 639965 h 834388"/>
              <a:gd name="connsiteX77" fmla="*/ 564759 w 829081"/>
              <a:gd name="connsiteY77" fmla="*/ 639965 h 834388"/>
              <a:gd name="connsiteX78" fmla="*/ 472272 w 829081"/>
              <a:gd name="connsiteY78" fmla="*/ 388 h 834388"/>
              <a:gd name="connsiteX79" fmla="*/ 475767 w 829081"/>
              <a:gd name="connsiteY79" fmla="*/ 841 h 834388"/>
              <a:gd name="connsiteX80" fmla="*/ 477062 w 829081"/>
              <a:gd name="connsiteY80" fmla="*/ 1618 h 834388"/>
              <a:gd name="connsiteX81" fmla="*/ 490330 w 829081"/>
              <a:gd name="connsiteY81" fmla="*/ 4207 h 834388"/>
              <a:gd name="connsiteX82" fmla="*/ 491818 w 829081"/>
              <a:gd name="connsiteY82" fmla="*/ 5113 h 834388"/>
              <a:gd name="connsiteX83" fmla="*/ 492401 w 829081"/>
              <a:gd name="connsiteY83" fmla="*/ 6213 h 834388"/>
              <a:gd name="connsiteX84" fmla="*/ 491494 w 829081"/>
              <a:gd name="connsiteY84" fmla="*/ 6990 h 834388"/>
              <a:gd name="connsiteX85" fmla="*/ 491106 w 829081"/>
              <a:gd name="connsiteY85" fmla="*/ 8090 h 834388"/>
              <a:gd name="connsiteX86" fmla="*/ 493307 w 829081"/>
              <a:gd name="connsiteY86" fmla="*/ 8867 h 834388"/>
              <a:gd name="connsiteX87" fmla="*/ 492789 w 829081"/>
              <a:gd name="connsiteY87" fmla="*/ 10097 h 834388"/>
              <a:gd name="connsiteX88" fmla="*/ 492401 w 829081"/>
              <a:gd name="connsiteY88" fmla="*/ 10097 h 834388"/>
              <a:gd name="connsiteX89" fmla="*/ 492595 w 829081"/>
              <a:gd name="connsiteY89" fmla="*/ 10679 h 834388"/>
              <a:gd name="connsiteX90" fmla="*/ 493501 w 829081"/>
              <a:gd name="connsiteY90" fmla="*/ 10679 h 834388"/>
              <a:gd name="connsiteX91" fmla="*/ 493890 w 829081"/>
              <a:gd name="connsiteY91" fmla="*/ 9902 h 834388"/>
              <a:gd name="connsiteX92" fmla="*/ 493695 w 829081"/>
              <a:gd name="connsiteY92" fmla="*/ 7896 h 834388"/>
              <a:gd name="connsiteX93" fmla="*/ 492789 w 829081"/>
              <a:gd name="connsiteY93" fmla="*/ 7766 h 834388"/>
              <a:gd name="connsiteX94" fmla="*/ 493177 w 829081"/>
              <a:gd name="connsiteY94" fmla="*/ 6213 h 834388"/>
              <a:gd name="connsiteX95" fmla="*/ 495766 w 829081"/>
              <a:gd name="connsiteY95" fmla="*/ 5307 h 834388"/>
              <a:gd name="connsiteX96" fmla="*/ 498873 w 829081"/>
              <a:gd name="connsiteY96" fmla="*/ 5631 h 834388"/>
              <a:gd name="connsiteX97" fmla="*/ 499585 w 829081"/>
              <a:gd name="connsiteY97" fmla="*/ 5178 h 834388"/>
              <a:gd name="connsiteX98" fmla="*/ 499779 w 829081"/>
              <a:gd name="connsiteY98" fmla="*/ 4595 h 834388"/>
              <a:gd name="connsiteX99" fmla="*/ 500297 w 829081"/>
              <a:gd name="connsiteY99" fmla="*/ 4725 h 834388"/>
              <a:gd name="connsiteX100" fmla="*/ 500685 w 829081"/>
              <a:gd name="connsiteY100" fmla="*/ 5631 h 834388"/>
              <a:gd name="connsiteX101" fmla="*/ 502562 w 829081"/>
              <a:gd name="connsiteY101" fmla="*/ 5631 h 834388"/>
              <a:gd name="connsiteX102" fmla="*/ 508452 w 829081"/>
              <a:gd name="connsiteY102" fmla="*/ 6860 h 834388"/>
              <a:gd name="connsiteX103" fmla="*/ 513823 w 829081"/>
              <a:gd name="connsiteY103" fmla="*/ 6731 h 834388"/>
              <a:gd name="connsiteX104" fmla="*/ 514924 w 829081"/>
              <a:gd name="connsiteY104" fmla="*/ 8090 h 834388"/>
              <a:gd name="connsiteX105" fmla="*/ 514018 w 829081"/>
              <a:gd name="connsiteY105" fmla="*/ 8672 h 834388"/>
              <a:gd name="connsiteX106" fmla="*/ 512723 w 829081"/>
              <a:gd name="connsiteY106" fmla="*/ 8543 h 834388"/>
              <a:gd name="connsiteX107" fmla="*/ 512529 w 829081"/>
              <a:gd name="connsiteY107" fmla="*/ 9902 h 834388"/>
              <a:gd name="connsiteX108" fmla="*/ 513112 w 829081"/>
              <a:gd name="connsiteY108" fmla="*/ 10226 h 834388"/>
              <a:gd name="connsiteX109" fmla="*/ 514018 w 829081"/>
              <a:gd name="connsiteY109" fmla="*/ 10097 h 834388"/>
              <a:gd name="connsiteX110" fmla="*/ 514924 w 829081"/>
              <a:gd name="connsiteY110" fmla="*/ 8737 h 834388"/>
              <a:gd name="connsiteX111" fmla="*/ 515506 w 829081"/>
              <a:gd name="connsiteY111" fmla="*/ 8737 h 834388"/>
              <a:gd name="connsiteX112" fmla="*/ 515701 w 829081"/>
              <a:gd name="connsiteY112" fmla="*/ 8155 h 834388"/>
              <a:gd name="connsiteX113" fmla="*/ 516801 w 829081"/>
              <a:gd name="connsiteY113" fmla="*/ 7378 h 834388"/>
              <a:gd name="connsiteX114" fmla="*/ 520296 w 829081"/>
              <a:gd name="connsiteY114" fmla="*/ 6925 h 834388"/>
              <a:gd name="connsiteX115" fmla="*/ 523273 w 829081"/>
              <a:gd name="connsiteY115" fmla="*/ 7508 h 834388"/>
              <a:gd name="connsiteX116" fmla="*/ 523791 w 829081"/>
              <a:gd name="connsiteY116" fmla="*/ 7831 h 834388"/>
              <a:gd name="connsiteX117" fmla="*/ 524179 w 829081"/>
              <a:gd name="connsiteY117" fmla="*/ 8737 h 834388"/>
              <a:gd name="connsiteX118" fmla="*/ 523985 w 829081"/>
              <a:gd name="connsiteY118" fmla="*/ 10097 h 834388"/>
              <a:gd name="connsiteX119" fmla="*/ 522496 w 829081"/>
              <a:gd name="connsiteY119" fmla="*/ 10097 h 834388"/>
              <a:gd name="connsiteX120" fmla="*/ 522302 w 829081"/>
              <a:gd name="connsiteY120" fmla="*/ 10679 h 834388"/>
              <a:gd name="connsiteX121" fmla="*/ 521590 w 829081"/>
              <a:gd name="connsiteY121" fmla="*/ 10808 h 834388"/>
              <a:gd name="connsiteX122" fmla="*/ 521590 w 829081"/>
              <a:gd name="connsiteY122" fmla="*/ 11909 h 834388"/>
              <a:gd name="connsiteX123" fmla="*/ 524179 w 829081"/>
              <a:gd name="connsiteY123" fmla="*/ 13462 h 834388"/>
              <a:gd name="connsiteX124" fmla="*/ 524697 w 829081"/>
              <a:gd name="connsiteY124" fmla="*/ 16504 h 834388"/>
              <a:gd name="connsiteX125" fmla="*/ 525797 w 829081"/>
              <a:gd name="connsiteY125" fmla="*/ 17410 h 834388"/>
              <a:gd name="connsiteX126" fmla="*/ 526379 w 829081"/>
              <a:gd name="connsiteY126" fmla="*/ 17410 h 834388"/>
              <a:gd name="connsiteX127" fmla="*/ 526379 w 829081"/>
              <a:gd name="connsiteY127" fmla="*/ 16827 h 834388"/>
              <a:gd name="connsiteX128" fmla="*/ 525668 w 829081"/>
              <a:gd name="connsiteY128" fmla="*/ 13785 h 834388"/>
              <a:gd name="connsiteX129" fmla="*/ 527674 w 829081"/>
              <a:gd name="connsiteY129" fmla="*/ 12556 h 834388"/>
              <a:gd name="connsiteX130" fmla="*/ 528386 w 829081"/>
              <a:gd name="connsiteY130" fmla="*/ 10549 h 834388"/>
              <a:gd name="connsiteX131" fmla="*/ 529680 w 829081"/>
              <a:gd name="connsiteY131" fmla="*/ 9773 h 834388"/>
              <a:gd name="connsiteX132" fmla="*/ 530263 w 829081"/>
              <a:gd name="connsiteY132" fmla="*/ 8672 h 834388"/>
              <a:gd name="connsiteX133" fmla="*/ 530457 w 829081"/>
              <a:gd name="connsiteY133" fmla="*/ 7896 h 834388"/>
              <a:gd name="connsiteX134" fmla="*/ 530069 w 829081"/>
              <a:gd name="connsiteY134" fmla="*/ 7572 h 834388"/>
              <a:gd name="connsiteX135" fmla="*/ 530457 w 829081"/>
              <a:gd name="connsiteY135" fmla="*/ 6019 h 834388"/>
              <a:gd name="connsiteX136" fmla="*/ 532463 w 829081"/>
              <a:gd name="connsiteY136" fmla="*/ 5566 h 834388"/>
              <a:gd name="connsiteX137" fmla="*/ 532463 w 829081"/>
              <a:gd name="connsiteY137" fmla="*/ 4465 h 834388"/>
              <a:gd name="connsiteX138" fmla="*/ 533563 w 829081"/>
              <a:gd name="connsiteY138" fmla="*/ 4595 h 834388"/>
              <a:gd name="connsiteX139" fmla="*/ 533563 w 829081"/>
              <a:gd name="connsiteY139" fmla="*/ 5501 h 834388"/>
              <a:gd name="connsiteX140" fmla="*/ 535441 w 829081"/>
              <a:gd name="connsiteY140" fmla="*/ 5825 h 834388"/>
              <a:gd name="connsiteX141" fmla="*/ 535635 w 829081"/>
              <a:gd name="connsiteY141" fmla="*/ 6601 h 834388"/>
              <a:gd name="connsiteX142" fmla="*/ 536347 w 829081"/>
              <a:gd name="connsiteY142" fmla="*/ 6601 h 834388"/>
              <a:gd name="connsiteX143" fmla="*/ 536347 w 829081"/>
              <a:gd name="connsiteY143" fmla="*/ 7184 h 834388"/>
              <a:gd name="connsiteX144" fmla="*/ 535052 w 829081"/>
              <a:gd name="connsiteY144" fmla="*/ 6860 h 834388"/>
              <a:gd name="connsiteX145" fmla="*/ 534664 w 829081"/>
              <a:gd name="connsiteY145" fmla="*/ 7443 h 834388"/>
              <a:gd name="connsiteX146" fmla="*/ 535376 w 829081"/>
              <a:gd name="connsiteY146" fmla="*/ 8349 h 834388"/>
              <a:gd name="connsiteX147" fmla="*/ 535376 w 829081"/>
              <a:gd name="connsiteY147" fmla="*/ 9708 h 834388"/>
              <a:gd name="connsiteX148" fmla="*/ 536864 w 829081"/>
              <a:gd name="connsiteY148" fmla="*/ 9708 h 834388"/>
              <a:gd name="connsiteX149" fmla="*/ 538353 w 829081"/>
              <a:gd name="connsiteY149" fmla="*/ 8155 h 834388"/>
              <a:gd name="connsiteX150" fmla="*/ 539065 w 829081"/>
              <a:gd name="connsiteY150" fmla="*/ 8284 h 834388"/>
              <a:gd name="connsiteX151" fmla="*/ 539647 w 829081"/>
              <a:gd name="connsiteY151" fmla="*/ 9384 h 834388"/>
              <a:gd name="connsiteX152" fmla="*/ 541654 w 829081"/>
              <a:gd name="connsiteY152" fmla="*/ 9255 h 834388"/>
              <a:gd name="connsiteX153" fmla="*/ 541848 w 829081"/>
              <a:gd name="connsiteY153" fmla="*/ 8931 h 834388"/>
              <a:gd name="connsiteX154" fmla="*/ 542754 w 829081"/>
              <a:gd name="connsiteY154" fmla="*/ 9384 h 834388"/>
              <a:gd name="connsiteX155" fmla="*/ 544243 w 829081"/>
              <a:gd name="connsiteY155" fmla="*/ 9384 h 834388"/>
              <a:gd name="connsiteX156" fmla="*/ 544631 w 829081"/>
              <a:gd name="connsiteY156" fmla="*/ 8284 h 834388"/>
              <a:gd name="connsiteX157" fmla="*/ 545019 w 829081"/>
              <a:gd name="connsiteY157" fmla="*/ 8284 h 834388"/>
              <a:gd name="connsiteX158" fmla="*/ 545408 w 829081"/>
              <a:gd name="connsiteY158" fmla="*/ 8867 h 834388"/>
              <a:gd name="connsiteX159" fmla="*/ 545408 w 829081"/>
              <a:gd name="connsiteY159" fmla="*/ 10226 h 834388"/>
              <a:gd name="connsiteX160" fmla="*/ 547802 w 829081"/>
              <a:gd name="connsiteY160" fmla="*/ 11326 h 834388"/>
              <a:gd name="connsiteX161" fmla="*/ 546508 w 829081"/>
              <a:gd name="connsiteY161" fmla="*/ 12556 h 834388"/>
              <a:gd name="connsiteX162" fmla="*/ 546508 w 829081"/>
              <a:gd name="connsiteY162" fmla="*/ 13462 h 834388"/>
              <a:gd name="connsiteX163" fmla="*/ 547090 w 829081"/>
              <a:gd name="connsiteY163" fmla="*/ 13462 h 834388"/>
              <a:gd name="connsiteX164" fmla="*/ 547608 w 829081"/>
              <a:gd name="connsiteY164" fmla="*/ 12232 h 834388"/>
              <a:gd name="connsiteX165" fmla="*/ 548514 w 829081"/>
              <a:gd name="connsiteY165" fmla="*/ 12103 h 834388"/>
              <a:gd name="connsiteX166" fmla="*/ 548708 w 829081"/>
              <a:gd name="connsiteY166" fmla="*/ 11520 h 834388"/>
              <a:gd name="connsiteX167" fmla="*/ 550521 w 829081"/>
              <a:gd name="connsiteY167" fmla="*/ 10161 h 834388"/>
              <a:gd name="connsiteX168" fmla="*/ 552527 w 829081"/>
              <a:gd name="connsiteY168" fmla="*/ 11067 h 834388"/>
              <a:gd name="connsiteX169" fmla="*/ 551621 w 829081"/>
              <a:gd name="connsiteY169" fmla="*/ 11520 h 834388"/>
              <a:gd name="connsiteX170" fmla="*/ 551233 w 829081"/>
              <a:gd name="connsiteY170" fmla="*/ 12879 h 834388"/>
              <a:gd name="connsiteX171" fmla="*/ 552915 w 829081"/>
              <a:gd name="connsiteY171" fmla="*/ 13203 h 834388"/>
              <a:gd name="connsiteX172" fmla="*/ 552915 w 829081"/>
              <a:gd name="connsiteY172" fmla="*/ 13656 h 834388"/>
              <a:gd name="connsiteX173" fmla="*/ 554210 w 829081"/>
              <a:gd name="connsiteY173" fmla="*/ 13980 h 834388"/>
              <a:gd name="connsiteX174" fmla="*/ 556087 w 829081"/>
              <a:gd name="connsiteY174" fmla="*/ 13656 h 834388"/>
              <a:gd name="connsiteX175" fmla="*/ 556475 w 829081"/>
              <a:gd name="connsiteY175" fmla="*/ 12879 h 834388"/>
              <a:gd name="connsiteX176" fmla="*/ 558481 w 829081"/>
              <a:gd name="connsiteY176" fmla="*/ 12879 h 834388"/>
              <a:gd name="connsiteX177" fmla="*/ 562688 w 829081"/>
              <a:gd name="connsiteY177" fmla="*/ 15015 h 834388"/>
              <a:gd name="connsiteX178" fmla="*/ 563271 w 829081"/>
              <a:gd name="connsiteY178" fmla="*/ 15015 h 834388"/>
              <a:gd name="connsiteX179" fmla="*/ 563271 w 829081"/>
              <a:gd name="connsiteY179" fmla="*/ 14691 h 834388"/>
              <a:gd name="connsiteX180" fmla="*/ 564177 w 829081"/>
              <a:gd name="connsiteY180" fmla="*/ 14238 h 834388"/>
              <a:gd name="connsiteX181" fmla="*/ 564177 w 829081"/>
              <a:gd name="connsiteY181" fmla="*/ 13138 h 834388"/>
              <a:gd name="connsiteX182" fmla="*/ 564565 w 829081"/>
              <a:gd name="connsiteY182" fmla="*/ 12685 h 834388"/>
              <a:gd name="connsiteX183" fmla="*/ 565471 w 829081"/>
              <a:gd name="connsiteY183" fmla="*/ 13462 h 834388"/>
              <a:gd name="connsiteX184" fmla="*/ 566572 w 829081"/>
              <a:gd name="connsiteY184" fmla="*/ 13462 h 834388"/>
              <a:gd name="connsiteX185" fmla="*/ 566960 w 829081"/>
              <a:gd name="connsiteY185" fmla="*/ 12879 h 834388"/>
              <a:gd name="connsiteX186" fmla="*/ 569743 w 829081"/>
              <a:gd name="connsiteY186" fmla="*/ 12297 h 834388"/>
              <a:gd name="connsiteX187" fmla="*/ 571426 w 829081"/>
              <a:gd name="connsiteY187" fmla="*/ 12620 h 834388"/>
              <a:gd name="connsiteX188" fmla="*/ 571944 w 829081"/>
              <a:gd name="connsiteY188" fmla="*/ 13073 h 834388"/>
              <a:gd name="connsiteX189" fmla="*/ 574144 w 829081"/>
              <a:gd name="connsiteY189" fmla="*/ 13073 h 834388"/>
              <a:gd name="connsiteX190" fmla="*/ 574856 w 829081"/>
              <a:gd name="connsiteY190" fmla="*/ 13527 h 834388"/>
              <a:gd name="connsiteX191" fmla="*/ 574662 w 829081"/>
              <a:gd name="connsiteY191" fmla="*/ 12426 h 834388"/>
              <a:gd name="connsiteX192" fmla="*/ 575374 w 829081"/>
              <a:gd name="connsiteY192" fmla="*/ 12426 h 834388"/>
              <a:gd name="connsiteX193" fmla="*/ 575374 w 829081"/>
              <a:gd name="connsiteY193" fmla="*/ 13009 h 834388"/>
              <a:gd name="connsiteX194" fmla="*/ 575762 w 829081"/>
              <a:gd name="connsiteY194" fmla="*/ 13009 h 834388"/>
              <a:gd name="connsiteX195" fmla="*/ 575956 w 829081"/>
              <a:gd name="connsiteY195" fmla="*/ 12426 h 834388"/>
              <a:gd name="connsiteX196" fmla="*/ 578157 w 829081"/>
              <a:gd name="connsiteY196" fmla="*/ 12103 h 834388"/>
              <a:gd name="connsiteX197" fmla="*/ 580163 w 829081"/>
              <a:gd name="connsiteY197" fmla="*/ 13203 h 834388"/>
              <a:gd name="connsiteX198" fmla="*/ 581069 w 829081"/>
              <a:gd name="connsiteY198" fmla="*/ 13203 h 834388"/>
              <a:gd name="connsiteX199" fmla="*/ 582752 w 829081"/>
              <a:gd name="connsiteY199" fmla="*/ 12297 h 834388"/>
              <a:gd name="connsiteX200" fmla="*/ 583852 w 829081"/>
              <a:gd name="connsiteY200" fmla="*/ 12167 h 834388"/>
              <a:gd name="connsiteX201" fmla="*/ 583852 w 829081"/>
              <a:gd name="connsiteY201" fmla="*/ 11844 h 834388"/>
              <a:gd name="connsiteX202" fmla="*/ 582364 w 829081"/>
              <a:gd name="connsiteY202" fmla="*/ 11391 h 834388"/>
              <a:gd name="connsiteX203" fmla="*/ 581975 w 829081"/>
              <a:gd name="connsiteY203" fmla="*/ 10614 h 834388"/>
              <a:gd name="connsiteX204" fmla="*/ 580098 w 829081"/>
              <a:gd name="connsiteY204" fmla="*/ 9837 h 834388"/>
              <a:gd name="connsiteX205" fmla="*/ 577510 w 829081"/>
              <a:gd name="connsiteY205" fmla="*/ 9384 h 834388"/>
              <a:gd name="connsiteX206" fmla="*/ 576215 w 829081"/>
              <a:gd name="connsiteY206" fmla="*/ 10161 h 834388"/>
              <a:gd name="connsiteX207" fmla="*/ 574209 w 829081"/>
              <a:gd name="connsiteY207" fmla="*/ 10032 h 834388"/>
              <a:gd name="connsiteX208" fmla="*/ 574209 w 829081"/>
              <a:gd name="connsiteY208" fmla="*/ 9255 h 834388"/>
              <a:gd name="connsiteX209" fmla="*/ 572914 w 829081"/>
              <a:gd name="connsiteY209" fmla="*/ 9255 h 834388"/>
              <a:gd name="connsiteX210" fmla="*/ 572396 w 829081"/>
              <a:gd name="connsiteY210" fmla="*/ 10355 h 834388"/>
              <a:gd name="connsiteX211" fmla="*/ 570714 w 829081"/>
              <a:gd name="connsiteY211" fmla="*/ 10938 h 834388"/>
              <a:gd name="connsiteX212" fmla="*/ 570714 w 829081"/>
              <a:gd name="connsiteY212" fmla="*/ 10614 h 834388"/>
              <a:gd name="connsiteX213" fmla="*/ 569031 w 829081"/>
              <a:gd name="connsiteY213" fmla="*/ 10485 h 834388"/>
              <a:gd name="connsiteX214" fmla="*/ 568448 w 829081"/>
              <a:gd name="connsiteY214" fmla="*/ 10032 h 834388"/>
              <a:gd name="connsiteX215" fmla="*/ 568254 w 829081"/>
              <a:gd name="connsiteY215" fmla="*/ 9255 h 834388"/>
              <a:gd name="connsiteX216" fmla="*/ 567542 w 829081"/>
              <a:gd name="connsiteY216" fmla="*/ 9255 h 834388"/>
              <a:gd name="connsiteX217" fmla="*/ 567737 w 829081"/>
              <a:gd name="connsiteY217" fmla="*/ 8155 h 834388"/>
              <a:gd name="connsiteX218" fmla="*/ 568448 w 829081"/>
              <a:gd name="connsiteY218" fmla="*/ 8025 h 834388"/>
              <a:gd name="connsiteX219" fmla="*/ 569160 w 829081"/>
              <a:gd name="connsiteY219" fmla="*/ 7249 h 834388"/>
              <a:gd name="connsiteX220" fmla="*/ 570455 w 829081"/>
              <a:gd name="connsiteY220" fmla="*/ 6925 h 834388"/>
              <a:gd name="connsiteX221" fmla="*/ 570843 w 829081"/>
              <a:gd name="connsiteY221" fmla="*/ 6343 h 834388"/>
              <a:gd name="connsiteX222" fmla="*/ 572138 w 829081"/>
              <a:gd name="connsiteY222" fmla="*/ 6666 h 834388"/>
              <a:gd name="connsiteX223" fmla="*/ 572720 w 829081"/>
              <a:gd name="connsiteY223" fmla="*/ 5889 h 834388"/>
              <a:gd name="connsiteX224" fmla="*/ 573432 w 829081"/>
              <a:gd name="connsiteY224" fmla="*/ 5889 h 834388"/>
              <a:gd name="connsiteX225" fmla="*/ 574338 w 829081"/>
              <a:gd name="connsiteY225" fmla="*/ 6666 h 834388"/>
              <a:gd name="connsiteX226" fmla="*/ 578416 w 829081"/>
              <a:gd name="connsiteY226" fmla="*/ 7443 h 834388"/>
              <a:gd name="connsiteX227" fmla="*/ 578610 w 829081"/>
              <a:gd name="connsiteY227" fmla="*/ 7896 h 834388"/>
              <a:gd name="connsiteX228" fmla="*/ 584500 w 829081"/>
              <a:gd name="connsiteY228" fmla="*/ 9708 h 834388"/>
              <a:gd name="connsiteX229" fmla="*/ 585600 w 829081"/>
              <a:gd name="connsiteY229" fmla="*/ 10485 h 834388"/>
              <a:gd name="connsiteX230" fmla="*/ 587088 w 829081"/>
              <a:gd name="connsiteY230" fmla="*/ 10614 h 834388"/>
              <a:gd name="connsiteX231" fmla="*/ 587476 w 829081"/>
              <a:gd name="connsiteY231" fmla="*/ 11067 h 834388"/>
              <a:gd name="connsiteX232" fmla="*/ 590066 w 829081"/>
              <a:gd name="connsiteY232" fmla="*/ 12167 h 834388"/>
              <a:gd name="connsiteX233" fmla="*/ 591360 w 829081"/>
              <a:gd name="connsiteY233" fmla="*/ 12297 h 834388"/>
              <a:gd name="connsiteX234" fmla="*/ 592654 w 829081"/>
              <a:gd name="connsiteY234" fmla="*/ 13073 h 834388"/>
              <a:gd name="connsiteX235" fmla="*/ 594143 w 829081"/>
              <a:gd name="connsiteY235" fmla="*/ 13203 h 834388"/>
              <a:gd name="connsiteX236" fmla="*/ 594531 w 829081"/>
              <a:gd name="connsiteY236" fmla="*/ 13656 h 834388"/>
              <a:gd name="connsiteX237" fmla="*/ 597314 w 829081"/>
              <a:gd name="connsiteY237" fmla="*/ 14238 h 834388"/>
              <a:gd name="connsiteX238" fmla="*/ 598220 w 829081"/>
              <a:gd name="connsiteY238" fmla="*/ 14821 h 834388"/>
              <a:gd name="connsiteX239" fmla="*/ 598738 w 829081"/>
              <a:gd name="connsiteY239" fmla="*/ 14691 h 834388"/>
              <a:gd name="connsiteX240" fmla="*/ 602427 w 829081"/>
              <a:gd name="connsiteY240" fmla="*/ 16245 h 834388"/>
              <a:gd name="connsiteX241" fmla="*/ 604822 w 829081"/>
              <a:gd name="connsiteY241" fmla="*/ 16698 h 834388"/>
              <a:gd name="connsiteX242" fmla="*/ 605922 w 829081"/>
              <a:gd name="connsiteY242" fmla="*/ 17474 h 834388"/>
              <a:gd name="connsiteX243" fmla="*/ 607022 w 829081"/>
              <a:gd name="connsiteY243" fmla="*/ 17474 h 834388"/>
              <a:gd name="connsiteX244" fmla="*/ 607216 w 829081"/>
              <a:gd name="connsiteY244" fmla="*/ 17928 h 834388"/>
              <a:gd name="connsiteX245" fmla="*/ 608317 w 829081"/>
              <a:gd name="connsiteY245" fmla="*/ 17928 h 834388"/>
              <a:gd name="connsiteX246" fmla="*/ 608899 w 829081"/>
              <a:gd name="connsiteY246" fmla="*/ 18381 h 834388"/>
              <a:gd name="connsiteX247" fmla="*/ 611877 w 829081"/>
              <a:gd name="connsiteY247" fmla="*/ 18834 h 834388"/>
              <a:gd name="connsiteX248" fmla="*/ 612783 w 829081"/>
              <a:gd name="connsiteY248" fmla="*/ 19416 h 834388"/>
              <a:gd name="connsiteX249" fmla="*/ 616860 w 829081"/>
              <a:gd name="connsiteY249" fmla="*/ 20193 h 834388"/>
              <a:gd name="connsiteX250" fmla="*/ 618154 w 829081"/>
              <a:gd name="connsiteY250" fmla="*/ 20970 h 834388"/>
              <a:gd name="connsiteX251" fmla="*/ 618867 w 829081"/>
              <a:gd name="connsiteY251" fmla="*/ 20840 h 834388"/>
              <a:gd name="connsiteX252" fmla="*/ 622944 w 829081"/>
              <a:gd name="connsiteY252" fmla="*/ 21940 h 834388"/>
              <a:gd name="connsiteX253" fmla="*/ 624627 w 829081"/>
              <a:gd name="connsiteY253" fmla="*/ 21811 h 834388"/>
              <a:gd name="connsiteX254" fmla="*/ 626115 w 829081"/>
              <a:gd name="connsiteY254" fmla="*/ 22264 h 834388"/>
              <a:gd name="connsiteX255" fmla="*/ 633688 w 829081"/>
              <a:gd name="connsiteY255" fmla="*/ 22717 h 834388"/>
              <a:gd name="connsiteX256" fmla="*/ 634594 w 829081"/>
              <a:gd name="connsiteY256" fmla="*/ 23170 h 834388"/>
              <a:gd name="connsiteX257" fmla="*/ 645273 w 829081"/>
              <a:gd name="connsiteY257" fmla="*/ 23300 h 834388"/>
              <a:gd name="connsiteX258" fmla="*/ 645467 w 829081"/>
              <a:gd name="connsiteY258" fmla="*/ 23623 h 834388"/>
              <a:gd name="connsiteX259" fmla="*/ 652651 w 829081"/>
              <a:gd name="connsiteY259" fmla="*/ 24723 h 834388"/>
              <a:gd name="connsiteX260" fmla="*/ 653039 w 829081"/>
              <a:gd name="connsiteY260" fmla="*/ 25176 h 834388"/>
              <a:gd name="connsiteX261" fmla="*/ 657311 w 829081"/>
              <a:gd name="connsiteY261" fmla="*/ 25500 h 834388"/>
              <a:gd name="connsiteX262" fmla="*/ 657829 w 829081"/>
              <a:gd name="connsiteY262" fmla="*/ 25953 h 834388"/>
              <a:gd name="connsiteX263" fmla="*/ 663201 w 829081"/>
              <a:gd name="connsiteY263" fmla="*/ 26730 h 834388"/>
              <a:gd name="connsiteX264" fmla="*/ 663589 w 829081"/>
              <a:gd name="connsiteY264" fmla="*/ 27183 h 834388"/>
              <a:gd name="connsiteX265" fmla="*/ 665595 w 829081"/>
              <a:gd name="connsiteY265" fmla="*/ 27507 h 834388"/>
              <a:gd name="connsiteX266" fmla="*/ 667084 w 829081"/>
              <a:gd name="connsiteY266" fmla="*/ 28412 h 834388"/>
              <a:gd name="connsiteX267" fmla="*/ 668767 w 829081"/>
              <a:gd name="connsiteY267" fmla="*/ 28412 h 834388"/>
              <a:gd name="connsiteX268" fmla="*/ 669284 w 829081"/>
              <a:gd name="connsiteY268" fmla="*/ 28995 h 834388"/>
              <a:gd name="connsiteX269" fmla="*/ 671161 w 829081"/>
              <a:gd name="connsiteY269" fmla="*/ 29125 h 834388"/>
              <a:gd name="connsiteX270" fmla="*/ 671356 w 829081"/>
              <a:gd name="connsiteY270" fmla="*/ 29707 h 834388"/>
              <a:gd name="connsiteX271" fmla="*/ 674656 w 829081"/>
              <a:gd name="connsiteY271" fmla="*/ 30160 h 834388"/>
              <a:gd name="connsiteX272" fmla="*/ 676663 w 829081"/>
              <a:gd name="connsiteY272" fmla="*/ 31519 h 834388"/>
              <a:gd name="connsiteX273" fmla="*/ 677245 w 829081"/>
              <a:gd name="connsiteY273" fmla="*/ 31519 h 834388"/>
              <a:gd name="connsiteX274" fmla="*/ 677633 w 829081"/>
              <a:gd name="connsiteY274" fmla="*/ 32102 h 834388"/>
              <a:gd name="connsiteX275" fmla="*/ 679640 w 829081"/>
              <a:gd name="connsiteY275" fmla="*/ 32425 h 834388"/>
              <a:gd name="connsiteX276" fmla="*/ 679834 w 829081"/>
              <a:gd name="connsiteY276" fmla="*/ 33202 h 834388"/>
              <a:gd name="connsiteX277" fmla="*/ 681517 w 829081"/>
              <a:gd name="connsiteY277" fmla="*/ 33784 h 834388"/>
              <a:gd name="connsiteX278" fmla="*/ 683005 w 829081"/>
              <a:gd name="connsiteY278" fmla="*/ 35014 h 834388"/>
              <a:gd name="connsiteX279" fmla="*/ 684494 w 829081"/>
              <a:gd name="connsiteY279" fmla="*/ 35014 h 834388"/>
              <a:gd name="connsiteX280" fmla="*/ 685206 w 829081"/>
              <a:gd name="connsiteY280" fmla="*/ 36114 h 834388"/>
              <a:gd name="connsiteX281" fmla="*/ 686500 w 829081"/>
              <a:gd name="connsiteY281" fmla="*/ 36244 h 834388"/>
              <a:gd name="connsiteX282" fmla="*/ 689089 w 829081"/>
              <a:gd name="connsiteY282" fmla="*/ 37474 h 834388"/>
              <a:gd name="connsiteX283" fmla="*/ 690384 w 829081"/>
              <a:gd name="connsiteY283" fmla="*/ 38833 h 834388"/>
              <a:gd name="connsiteX284" fmla="*/ 692067 w 829081"/>
              <a:gd name="connsiteY284" fmla="*/ 39415 h 834388"/>
              <a:gd name="connsiteX285" fmla="*/ 692455 w 829081"/>
              <a:gd name="connsiteY285" fmla="*/ 39868 h 834388"/>
              <a:gd name="connsiteX286" fmla="*/ 692260 w 829081"/>
              <a:gd name="connsiteY286" fmla="*/ 40451 h 834388"/>
              <a:gd name="connsiteX287" fmla="*/ 692843 w 829081"/>
              <a:gd name="connsiteY287" fmla="*/ 41033 h 834388"/>
              <a:gd name="connsiteX288" fmla="*/ 693555 w 829081"/>
              <a:gd name="connsiteY288" fmla="*/ 41163 h 834388"/>
              <a:gd name="connsiteX289" fmla="*/ 693555 w 829081"/>
              <a:gd name="connsiteY289" fmla="*/ 41616 h 834388"/>
              <a:gd name="connsiteX290" fmla="*/ 694849 w 829081"/>
              <a:gd name="connsiteY290" fmla="*/ 42198 h 834388"/>
              <a:gd name="connsiteX291" fmla="*/ 696338 w 829081"/>
              <a:gd name="connsiteY291" fmla="*/ 43751 h 834388"/>
              <a:gd name="connsiteX292" fmla="*/ 698021 w 829081"/>
              <a:gd name="connsiteY292" fmla="*/ 44075 h 834388"/>
              <a:gd name="connsiteX293" fmla="*/ 702227 w 829081"/>
              <a:gd name="connsiteY293" fmla="*/ 47311 h 834388"/>
              <a:gd name="connsiteX294" fmla="*/ 704816 w 829081"/>
              <a:gd name="connsiteY294" fmla="*/ 48541 h 834388"/>
              <a:gd name="connsiteX295" fmla="*/ 705205 w 829081"/>
              <a:gd name="connsiteY295" fmla="*/ 49123 h 834388"/>
              <a:gd name="connsiteX296" fmla="*/ 706111 w 829081"/>
              <a:gd name="connsiteY296" fmla="*/ 48994 h 834388"/>
              <a:gd name="connsiteX297" fmla="*/ 706305 w 829081"/>
              <a:gd name="connsiteY297" fmla="*/ 49900 h 834388"/>
              <a:gd name="connsiteX298" fmla="*/ 707794 w 829081"/>
              <a:gd name="connsiteY298" fmla="*/ 50223 h 834388"/>
              <a:gd name="connsiteX299" fmla="*/ 707794 w 829081"/>
              <a:gd name="connsiteY299" fmla="*/ 50677 h 834388"/>
              <a:gd name="connsiteX300" fmla="*/ 709282 w 829081"/>
              <a:gd name="connsiteY300" fmla="*/ 51259 h 834388"/>
              <a:gd name="connsiteX301" fmla="*/ 710188 w 829081"/>
              <a:gd name="connsiteY301" fmla="*/ 52165 h 834388"/>
              <a:gd name="connsiteX302" fmla="*/ 710900 w 829081"/>
              <a:gd name="connsiteY302" fmla="*/ 52165 h 834388"/>
              <a:gd name="connsiteX303" fmla="*/ 712389 w 829081"/>
              <a:gd name="connsiteY303" fmla="*/ 53848 h 834388"/>
              <a:gd name="connsiteX304" fmla="*/ 714072 w 829081"/>
              <a:gd name="connsiteY304" fmla="*/ 54625 h 834388"/>
              <a:gd name="connsiteX305" fmla="*/ 715560 w 829081"/>
              <a:gd name="connsiteY305" fmla="*/ 56113 h 834388"/>
              <a:gd name="connsiteX306" fmla="*/ 716855 w 829081"/>
              <a:gd name="connsiteY306" fmla="*/ 56566 h 834388"/>
              <a:gd name="connsiteX307" fmla="*/ 719444 w 829081"/>
              <a:gd name="connsiteY307" fmla="*/ 59155 h 834388"/>
              <a:gd name="connsiteX308" fmla="*/ 721320 w 829081"/>
              <a:gd name="connsiteY308" fmla="*/ 60385 h 834388"/>
              <a:gd name="connsiteX309" fmla="*/ 722227 w 829081"/>
              <a:gd name="connsiteY309" fmla="*/ 61938 h 834388"/>
              <a:gd name="connsiteX310" fmla="*/ 723715 w 829081"/>
              <a:gd name="connsiteY310" fmla="*/ 63168 h 834388"/>
              <a:gd name="connsiteX311" fmla="*/ 723909 w 829081"/>
              <a:gd name="connsiteY311" fmla="*/ 63944 h 834388"/>
              <a:gd name="connsiteX312" fmla="*/ 726692 w 829081"/>
              <a:gd name="connsiteY312" fmla="*/ 66210 h 834388"/>
              <a:gd name="connsiteX313" fmla="*/ 727081 w 829081"/>
              <a:gd name="connsiteY313" fmla="*/ 67116 h 834388"/>
              <a:gd name="connsiteX314" fmla="*/ 731870 w 829081"/>
              <a:gd name="connsiteY314" fmla="*/ 71064 h 834388"/>
              <a:gd name="connsiteX315" fmla="*/ 731870 w 829081"/>
              <a:gd name="connsiteY315" fmla="*/ 71517 h 834388"/>
              <a:gd name="connsiteX316" fmla="*/ 732582 w 829081"/>
              <a:gd name="connsiteY316" fmla="*/ 71841 h 834388"/>
              <a:gd name="connsiteX317" fmla="*/ 733164 w 829081"/>
              <a:gd name="connsiteY317" fmla="*/ 73200 h 834388"/>
              <a:gd name="connsiteX318" fmla="*/ 734071 w 829081"/>
              <a:gd name="connsiteY318" fmla="*/ 73200 h 834388"/>
              <a:gd name="connsiteX319" fmla="*/ 736854 w 829081"/>
              <a:gd name="connsiteY319" fmla="*/ 76371 h 834388"/>
              <a:gd name="connsiteX320" fmla="*/ 737242 w 829081"/>
              <a:gd name="connsiteY320" fmla="*/ 76242 h 834388"/>
              <a:gd name="connsiteX321" fmla="*/ 739442 w 829081"/>
              <a:gd name="connsiteY321" fmla="*/ 78378 h 834388"/>
              <a:gd name="connsiteX322" fmla="*/ 739960 w 829081"/>
              <a:gd name="connsiteY322" fmla="*/ 78378 h 834388"/>
              <a:gd name="connsiteX323" fmla="*/ 740543 w 829081"/>
              <a:gd name="connsiteY323" fmla="*/ 79284 h 834388"/>
              <a:gd name="connsiteX324" fmla="*/ 742226 w 829081"/>
              <a:gd name="connsiteY324" fmla="*/ 80060 h 834388"/>
              <a:gd name="connsiteX325" fmla="*/ 746109 w 829081"/>
              <a:gd name="connsiteY325" fmla="*/ 83426 h 834388"/>
              <a:gd name="connsiteX326" fmla="*/ 749086 w 829081"/>
              <a:gd name="connsiteY326" fmla="*/ 85238 h 834388"/>
              <a:gd name="connsiteX327" fmla="*/ 750380 w 829081"/>
              <a:gd name="connsiteY327" fmla="*/ 86921 h 834388"/>
              <a:gd name="connsiteX328" fmla="*/ 752775 w 829081"/>
              <a:gd name="connsiteY328" fmla="*/ 88927 h 834388"/>
              <a:gd name="connsiteX329" fmla="*/ 753164 w 829081"/>
              <a:gd name="connsiteY329" fmla="*/ 89704 h 834388"/>
              <a:gd name="connsiteX330" fmla="*/ 754846 w 829081"/>
              <a:gd name="connsiteY330" fmla="*/ 90610 h 834388"/>
              <a:gd name="connsiteX331" fmla="*/ 754846 w 829081"/>
              <a:gd name="connsiteY331" fmla="*/ 91192 h 834388"/>
              <a:gd name="connsiteX332" fmla="*/ 757629 w 829081"/>
              <a:gd name="connsiteY332" fmla="*/ 93910 h 834388"/>
              <a:gd name="connsiteX333" fmla="*/ 759312 w 829081"/>
              <a:gd name="connsiteY333" fmla="*/ 94364 h 834388"/>
              <a:gd name="connsiteX334" fmla="*/ 759312 w 829081"/>
              <a:gd name="connsiteY334" fmla="*/ 94946 h 834388"/>
              <a:gd name="connsiteX335" fmla="*/ 760606 w 829081"/>
              <a:gd name="connsiteY335" fmla="*/ 96046 h 834388"/>
              <a:gd name="connsiteX336" fmla="*/ 762095 w 829081"/>
              <a:gd name="connsiteY336" fmla="*/ 96823 h 834388"/>
              <a:gd name="connsiteX337" fmla="*/ 764295 w 829081"/>
              <a:gd name="connsiteY337" fmla="*/ 98959 h 834388"/>
              <a:gd name="connsiteX338" fmla="*/ 765784 w 829081"/>
              <a:gd name="connsiteY338" fmla="*/ 99541 h 834388"/>
              <a:gd name="connsiteX339" fmla="*/ 765978 w 829081"/>
              <a:gd name="connsiteY339" fmla="*/ 100318 h 834388"/>
              <a:gd name="connsiteX340" fmla="*/ 766884 w 829081"/>
              <a:gd name="connsiteY340" fmla="*/ 100642 h 834388"/>
              <a:gd name="connsiteX341" fmla="*/ 767273 w 829081"/>
              <a:gd name="connsiteY341" fmla="*/ 101418 h 834388"/>
              <a:gd name="connsiteX342" fmla="*/ 767985 w 829081"/>
              <a:gd name="connsiteY342" fmla="*/ 101548 h 834388"/>
              <a:gd name="connsiteX343" fmla="*/ 768179 w 829081"/>
              <a:gd name="connsiteY343" fmla="*/ 102130 h 834388"/>
              <a:gd name="connsiteX344" fmla="*/ 769667 w 829081"/>
              <a:gd name="connsiteY344" fmla="*/ 103166 h 834388"/>
              <a:gd name="connsiteX345" fmla="*/ 770185 w 829081"/>
              <a:gd name="connsiteY345" fmla="*/ 104072 h 834388"/>
              <a:gd name="connsiteX346" fmla="*/ 772386 w 829081"/>
              <a:gd name="connsiteY346" fmla="*/ 105561 h 834388"/>
              <a:gd name="connsiteX347" fmla="*/ 773292 w 829081"/>
              <a:gd name="connsiteY347" fmla="*/ 107114 h 834388"/>
              <a:gd name="connsiteX348" fmla="*/ 774392 w 829081"/>
              <a:gd name="connsiteY348" fmla="*/ 108020 h 834388"/>
              <a:gd name="connsiteX349" fmla="*/ 774910 w 829081"/>
              <a:gd name="connsiteY349" fmla="*/ 108020 h 834388"/>
              <a:gd name="connsiteX350" fmla="*/ 778016 w 829081"/>
              <a:gd name="connsiteY350" fmla="*/ 110932 h 834388"/>
              <a:gd name="connsiteX351" fmla="*/ 779829 w 829081"/>
              <a:gd name="connsiteY351" fmla="*/ 113392 h 834388"/>
              <a:gd name="connsiteX352" fmla="*/ 780929 w 829081"/>
              <a:gd name="connsiteY352" fmla="*/ 113715 h 834388"/>
              <a:gd name="connsiteX353" fmla="*/ 782029 w 829081"/>
              <a:gd name="connsiteY353" fmla="*/ 114816 h 834388"/>
              <a:gd name="connsiteX354" fmla="*/ 782029 w 829081"/>
              <a:gd name="connsiteY354" fmla="*/ 115269 h 834388"/>
              <a:gd name="connsiteX355" fmla="*/ 784035 w 829081"/>
              <a:gd name="connsiteY355" fmla="*/ 116499 h 834388"/>
              <a:gd name="connsiteX356" fmla="*/ 784230 w 829081"/>
              <a:gd name="connsiteY356" fmla="*/ 117081 h 834388"/>
              <a:gd name="connsiteX357" fmla="*/ 784618 w 829081"/>
              <a:gd name="connsiteY357" fmla="*/ 117081 h 834388"/>
              <a:gd name="connsiteX358" fmla="*/ 784812 w 829081"/>
              <a:gd name="connsiteY358" fmla="*/ 118569 h 834388"/>
              <a:gd name="connsiteX359" fmla="*/ 786107 w 829081"/>
              <a:gd name="connsiteY359" fmla="*/ 119346 h 834388"/>
              <a:gd name="connsiteX360" fmla="*/ 786495 w 829081"/>
              <a:gd name="connsiteY360" fmla="*/ 120252 h 834388"/>
              <a:gd name="connsiteX361" fmla="*/ 787207 w 829081"/>
              <a:gd name="connsiteY361" fmla="*/ 120382 h 834388"/>
              <a:gd name="connsiteX362" fmla="*/ 788113 w 829081"/>
              <a:gd name="connsiteY362" fmla="*/ 121870 h 834388"/>
              <a:gd name="connsiteX363" fmla="*/ 789796 w 829081"/>
              <a:gd name="connsiteY363" fmla="*/ 122647 h 834388"/>
              <a:gd name="connsiteX364" fmla="*/ 791996 w 829081"/>
              <a:gd name="connsiteY364" fmla="*/ 125689 h 834388"/>
              <a:gd name="connsiteX365" fmla="*/ 794197 w 829081"/>
              <a:gd name="connsiteY365" fmla="*/ 127630 h 834388"/>
              <a:gd name="connsiteX366" fmla="*/ 798986 w 829081"/>
              <a:gd name="connsiteY366" fmla="*/ 134750 h 834388"/>
              <a:gd name="connsiteX367" fmla="*/ 802481 w 829081"/>
              <a:gd name="connsiteY367" fmla="*/ 138568 h 834388"/>
              <a:gd name="connsiteX368" fmla="*/ 807271 w 829081"/>
              <a:gd name="connsiteY368" fmla="*/ 146335 h 834388"/>
              <a:gd name="connsiteX369" fmla="*/ 809665 w 829081"/>
              <a:gd name="connsiteY369" fmla="*/ 153649 h 834388"/>
              <a:gd name="connsiteX370" fmla="*/ 809471 w 829081"/>
              <a:gd name="connsiteY370" fmla="*/ 154878 h 834388"/>
              <a:gd name="connsiteX371" fmla="*/ 809989 w 829081"/>
              <a:gd name="connsiteY371" fmla="*/ 157338 h 834388"/>
              <a:gd name="connsiteX372" fmla="*/ 815684 w 829081"/>
              <a:gd name="connsiteY372" fmla="*/ 173583 h 834388"/>
              <a:gd name="connsiteX373" fmla="*/ 816073 w 829081"/>
              <a:gd name="connsiteY373" fmla="*/ 174489 h 834388"/>
              <a:gd name="connsiteX374" fmla="*/ 816655 w 829081"/>
              <a:gd name="connsiteY374" fmla="*/ 174812 h 834388"/>
              <a:gd name="connsiteX375" fmla="*/ 816655 w 829081"/>
              <a:gd name="connsiteY375" fmla="*/ 176042 h 834388"/>
              <a:gd name="connsiteX376" fmla="*/ 817367 w 829081"/>
              <a:gd name="connsiteY376" fmla="*/ 177531 h 834388"/>
              <a:gd name="connsiteX377" fmla="*/ 817367 w 829081"/>
              <a:gd name="connsiteY377" fmla="*/ 179472 h 834388"/>
              <a:gd name="connsiteX378" fmla="*/ 818273 w 829081"/>
              <a:gd name="connsiteY378" fmla="*/ 181155 h 834388"/>
              <a:gd name="connsiteX379" fmla="*/ 818079 w 829081"/>
              <a:gd name="connsiteY379" fmla="*/ 182514 h 834388"/>
              <a:gd name="connsiteX380" fmla="*/ 818791 w 829081"/>
              <a:gd name="connsiteY380" fmla="*/ 183291 h 834388"/>
              <a:gd name="connsiteX381" fmla="*/ 818597 w 829081"/>
              <a:gd name="connsiteY381" fmla="*/ 184197 h 834388"/>
              <a:gd name="connsiteX382" fmla="*/ 819309 w 829081"/>
              <a:gd name="connsiteY382" fmla="*/ 184974 h 834388"/>
              <a:gd name="connsiteX383" fmla="*/ 819309 w 829081"/>
              <a:gd name="connsiteY383" fmla="*/ 186333 h 834388"/>
              <a:gd name="connsiteX384" fmla="*/ 819827 w 829081"/>
              <a:gd name="connsiteY384" fmla="*/ 186656 h 834388"/>
              <a:gd name="connsiteX385" fmla="*/ 820409 w 829081"/>
              <a:gd name="connsiteY385" fmla="*/ 190734 h 834388"/>
              <a:gd name="connsiteX386" fmla="*/ 820797 w 829081"/>
              <a:gd name="connsiteY386" fmla="*/ 191317 h 834388"/>
              <a:gd name="connsiteX387" fmla="*/ 820603 w 829081"/>
              <a:gd name="connsiteY387" fmla="*/ 192222 h 834388"/>
              <a:gd name="connsiteX388" fmla="*/ 821315 w 829081"/>
              <a:gd name="connsiteY388" fmla="*/ 192546 h 834388"/>
              <a:gd name="connsiteX389" fmla="*/ 821315 w 829081"/>
              <a:gd name="connsiteY389" fmla="*/ 193323 h 834388"/>
              <a:gd name="connsiteX390" fmla="*/ 822027 w 829081"/>
              <a:gd name="connsiteY390" fmla="*/ 194358 h 834388"/>
              <a:gd name="connsiteX391" fmla="*/ 822415 w 829081"/>
              <a:gd name="connsiteY391" fmla="*/ 197530 h 834388"/>
              <a:gd name="connsiteX392" fmla="*/ 822803 w 829081"/>
              <a:gd name="connsiteY392" fmla="*/ 197983 h 834388"/>
              <a:gd name="connsiteX393" fmla="*/ 822415 w 829081"/>
              <a:gd name="connsiteY393" fmla="*/ 201154 h 834388"/>
              <a:gd name="connsiteX394" fmla="*/ 821898 w 829081"/>
              <a:gd name="connsiteY394" fmla="*/ 201283 h 834388"/>
              <a:gd name="connsiteX395" fmla="*/ 821898 w 829081"/>
              <a:gd name="connsiteY395" fmla="*/ 204002 h 834388"/>
              <a:gd name="connsiteX396" fmla="*/ 821509 w 829081"/>
              <a:gd name="connsiteY396" fmla="*/ 205361 h 834388"/>
              <a:gd name="connsiteX397" fmla="*/ 821703 w 829081"/>
              <a:gd name="connsiteY397" fmla="*/ 209115 h 834388"/>
              <a:gd name="connsiteX398" fmla="*/ 820797 w 829081"/>
              <a:gd name="connsiteY398" fmla="*/ 211963 h 834388"/>
              <a:gd name="connsiteX399" fmla="*/ 820797 w 829081"/>
              <a:gd name="connsiteY399" fmla="*/ 213775 h 834388"/>
              <a:gd name="connsiteX400" fmla="*/ 820280 w 829081"/>
              <a:gd name="connsiteY400" fmla="*/ 214228 h 834388"/>
              <a:gd name="connsiteX401" fmla="*/ 820797 w 829081"/>
              <a:gd name="connsiteY401" fmla="*/ 216946 h 834388"/>
              <a:gd name="connsiteX402" fmla="*/ 820280 w 829081"/>
              <a:gd name="connsiteY402" fmla="*/ 219341 h 834388"/>
              <a:gd name="connsiteX403" fmla="*/ 819891 w 829081"/>
              <a:gd name="connsiteY403" fmla="*/ 219664 h 834388"/>
              <a:gd name="connsiteX404" fmla="*/ 820085 w 829081"/>
              <a:gd name="connsiteY404" fmla="*/ 221153 h 834388"/>
              <a:gd name="connsiteX405" fmla="*/ 820474 w 829081"/>
              <a:gd name="connsiteY405" fmla="*/ 221477 h 834388"/>
              <a:gd name="connsiteX406" fmla="*/ 819891 w 829081"/>
              <a:gd name="connsiteY406" fmla="*/ 223159 h 834388"/>
              <a:gd name="connsiteX407" fmla="*/ 820280 w 829081"/>
              <a:gd name="connsiteY407" fmla="*/ 225424 h 834388"/>
              <a:gd name="connsiteX408" fmla="*/ 820668 w 829081"/>
              <a:gd name="connsiteY408" fmla="*/ 225748 h 834388"/>
              <a:gd name="connsiteX409" fmla="*/ 820474 w 829081"/>
              <a:gd name="connsiteY409" fmla="*/ 226525 h 834388"/>
              <a:gd name="connsiteX410" fmla="*/ 820862 w 829081"/>
              <a:gd name="connsiteY410" fmla="*/ 228013 h 834388"/>
              <a:gd name="connsiteX411" fmla="*/ 820668 w 829081"/>
              <a:gd name="connsiteY411" fmla="*/ 228467 h 834388"/>
              <a:gd name="connsiteX412" fmla="*/ 818467 w 829081"/>
              <a:gd name="connsiteY412" fmla="*/ 229502 h 834388"/>
              <a:gd name="connsiteX413" fmla="*/ 819050 w 829081"/>
              <a:gd name="connsiteY413" fmla="*/ 234615 h 834388"/>
              <a:gd name="connsiteX414" fmla="*/ 818856 w 829081"/>
              <a:gd name="connsiteY414" fmla="*/ 237463 h 834388"/>
              <a:gd name="connsiteX415" fmla="*/ 820344 w 829081"/>
              <a:gd name="connsiteY415" fmla="*/ 246847 h 834388"/>
              <a:gd name="connsiteX416" fmla="*/ 822156 w 829081"/>
              <a:gd name="connsiteY416" fmla="*/ 251054 h 834388"/>
              <a:gd name="connsiteX417" fmla="*/ 822156 w 829081"/>
              <a:gd name="connsiteY417" fmla="*/ 252284 h 834388"/>
              <a:gd name="connsiteX418" fmla="*/ 822739 w 829081"/>
              <a:gd name="connsiteY418" fmla="*/ 254096 h 834388"/>
              <a:gd name="connsiteX419" fmla="*/ 823257 w 829081"/>
              <a:gd name="connsiteY419" fmla="*/ 254679 h 834388"/>
              <a:gd name="connsiteX420" fmla="*/ 824163 w 829081"/>
              <a:gd name="connsiteY420" fmla="*/ 258627 h 834388"/>
              <a:gd name="connsiteX421" fmla="*/ 824681 w 829081"/>
              <a:gd name="connsiteY421" fmla="*/ 259080 h 834388"/>
              <a:gd name="connsiteX422" fmla="*/ 825975 w 829081"/>
              <a:gd name="connsiteY422" fmla="*/ 265552 h 834388"/>
              <a:gd name="connsiteX423" fmla="*/ 826557 w 829081"/>
              <a:gd name="connsiteY423" fmla="*/ 265875 h 834388"/>
              <a:gd name="connsiteX424" fmla="*/ 826946 w 829081"/>
              <a:gd name="connsiteY424" fmla="*/ 268141 h 834388"/>
              <a:gd name="connsiteX425" fmla="*/ 827658 w 829081"/>
              <a:gd name="connsiteY425" fmla="*/ 269176 h 834388"/>
              <a:gd name="connsiteX426" fmla="*/ 828175 w 829081"/>
              <a:gd name="connsiteY426" fmla="*/ 274936 h 834388"/>
              <a:gd name="connsiteX427" fmla="*/ 828887 w 829081"/>
              <a:gd name="connsiteY427" fmla="*/ 276166 h 834388"/>
              <a:gd name="connsiteX428" fmla="*/ 829082 w 829081"/>
              <a:gd name="connsiteY428" fmla="*/ 277978 h 834388"/>
              <a:gd name="connsiteX429" fmla="*/ 828693 w 829081"/>
              <a:gd name="connsiteY429" fmla="*/ 278108 h 834388"/>
              <a:gd name="connsiteX430" fmla="*/ 828499 w 829081"/>
              <a:gd name="connsiteY430" fmla="*/ 279920 h 834388"/>
              <a:gd name="connsiteX431" fmla="*/ 827399 w 829081"/>
              <a:gd name="connsiteY431" fmla="*/ 282509 h 834388"/>
              <a:gd name="connsiteX432" fmla="*/ 826299 w 829081"/>
              <a:gd name="connsiteY432" fmla="*/ 282509 h 834388"/>
              <a:gd name="connsiteX433" fmla="*/ 826493 w 829081"/>
              <a:gd name="connsiteY433" fmla="*/ 281279 h 834388"/>
              <a:gd name="connsiteX434" fmla="*/ 826881 w 829081"/>
              <a:gd name="connsiteY434" fmla="*/ 281149 h 834388"/>
              <a:gd name="connsiteX435" fmla="*/ 826881 w 829081"/>
              <a:gd name="connsiteY435" fmla="*/ 280567 h 834388"/>
              <a:gd name="connsiteX436" fmla="*/ 826493 w 829081"/>
              <a:gd name="connsiteY436" fmla="*/ 280567 h 834388"/>
              <a:gd name="connsiteX437" fmla="*/ 825587 w 829081"/>
              <a:gd name="connsiteY437" fmla="*/ 282056 h 834388"/>
              <a:gd name="connsiteX438" fmla="*/ 825781 w 829081"/>
              <a:gd name="connsiteY438" fmla="*/ 282832 h 834388"/>
              <a:gd name="connsiteX439" fmla="*/ 824292 w 829081"/>
              <a:gd name="connsiteY439" fmla="*/ 283285 h 834388"/>
              <a:gd name="connsiteX440" fmla="*/ 824486 w 829081"/>
              <a:gd name="connsiteY440" fmla="*/ 283609 h 834388"/>
              <a:gd name="connsiteX441" fmla="*/ 823969 w 829081"/>
              <a:gd name="connsiteY441" fmla="*/ 284062 h 834388"/>
              <a:gd name="connsiteX442" fmla="*/ 823969 w 829081"/>
              <a:gd name="connsiteY442" fmla="*/ 284645 h 834388"/>
              <a:gd name="connsiteX443" fmla="*/ 823257 w 829081"/>
              <a:gd name="connsiteY443" fmla="*/ 285098 h 834388"/>
              <a:gd name="connsiteX444" fmla="*/ 822868 w 829081"/>
              <a:gd name="connsiteY444" fmla="*/ 286910 h 834388"/>
              <a:gd name="connsiteX445" fmla="*/ 822156 w 829081"/>
              <a:gd name="connsiteY445" fmla="*/ 287946 h 834388"/>
              <a:gd name="connsiteX446" fmla="*/ 822156 w 829081"/>
              <a:gd name="connsiteY446" fmla="*/ 288722 h 834388"/>
              <a:gd name="connsiteX447" fmla="*/ 822545 w 829081"/>
              <a:gd name="connsiteY447" fmla="*/ 288851 h 834388"/>
              <a:gd name="connsiteX448" fmla="*/ 822156 w 829081"/>
              <a:gd name="connsiteY448" fmla="*/ 288851 h 834388"/>
              <a:gd name="connsiteX449" fmla="*/ 821445 w 829081"/>
              <a:gd name="connsiteY449" fmla="*/ 291117 h 834388"/>
              <a:gd name="connsiteX450" fmla="*/ 820150 w 829081"/>
              <a:gd name="connsiteY450" fmla="*/ 292929 h 834388"/>
              <a:gd name="connsiteX451" fmla="*/ 818662 w 829081"/>
              <a:gd name="connsiteY451" fmla="*/ 298495 h 834388"/>
              <a:gd name="connsiteX452" fmla="*/ 817755 w 829081"/>
              <a:gd name="connsiteY452" fmla="*/ 304061 h 834388"/>
              <a:gd name="connsiteX453" fmla="*/ 817561 w 829081"/>
              <a:gd name="connsiteY453" fmla="*/ 310857 h 834388"/>
              <a:gd name="connsiteX454" fmla="*/ 818662 w 829081"/>
              <a:gd name="connsiteY454" fmla="*/ 312540 h 834388"/>
              <a:gd name="connsiteX455" fmla="*/ 818856 w 829081"/>
              <a:gd name="connsiteY455" fmla="*/ 314481 h 834388"/>
              <a:gd name="connsiteX456" fmla="*/ 818338 w 829081"/>
              <a:gd name="connsiteY456" fmla="*/ 315517 h 834388"/>
              <a:gd name="connsiteX457" fmla="*/ 818856 w 829081"/>
              <a:gd name="connsiteY457" fmla="*/ 315646 h 834388"/>
              <a:gd name="connsiteX458" fmla="*/ 818856 w 829081"/>
              <a:gd name="connsiteY458" fmla="*/ 316099 h 834388"/>
              <a:gd name="connsiteX459" fmla="*/ 818467 w 829081"/>
              <a:gd name="connsiteY459" fmla="*/ 318364 h 834388"/>
              <a:gd name="connsiteX460" fmla="*/ 818079 w 829081"/>
              <a:gd name="connsiteY460" fmla="*/ 318688 h 834388"/>
              <a:gd name="connsiteX461" fmla="*/ 817497 w 829081"/>
              <a:gd name="connsiteY461" fmla="*/ 321536 h 834388"/>
              <a:gd name="connsiteX462" fmla="*/ 817108 w 829081"/>
              <a:gd name="connsiteY462" fmla="*/ 321860 h 834388"/>
              <a:gd name="connsiteX463" fmla="*/ 816914 w 829081"/>
              <a:gd name="connsiteY463" fmla="*/ 324254 h 834388"/>
              <a:gd name="connsiteX464" fmla="*/ 815814 w 829081"/>
              <a:gd name="connsiteY464" fmla="*/ 325613 h 834388"/>
              <a:gd name="connsiteX465" fmla="*/ 814908 w 829081"/>
              <a:gd name="connsiteY465" fmla="*/ 328461 h 834388"/>
              <a:gd name="connsiteX466" fmla="*/ 814390 w 829081"/>
              <a:gd name="connsiteY466" fmla="*/ 328785 h 834388"/>
              <a:gd name="connsiteX467" fmla="*/ 813807 w 829081"/>
              <a:gd name="connsiteY467" fmla="*/ 331050 h 834388"/>
              <a:gd name="connsiteX468" fmla="*/ 812319 w 829081"/>
              <a:gd name="connsiteY468" fmla="*/ 332086 h 834388"/>
              <a:gd name="connsiteX469" fmla="*/ 812319 w 829081"/>
              <a:gd name="connsiteY469" fmla="*/ 332862 h 834388"/>
              <a:gd name="connsiteX470" fmla="*/ 811801 w 829081"/>
              <a:gd name="connsiteY470" fmla="*/ 333445 h 834388"/>
              <a:gd name="connsiteX471" fmla="*/ 811801 w 829081"/>
              <a:gd name="connsiteY471" fmla="*/ 334674 h 834388"/>
              <a:gd name="connsiteX472" fmla="*/ 811218 w 829081"/>
              <a:gd name="connsiteY472" fmla="*/ 335127 h 834388"/>
              <a:gd name="connsiteX473" fmla="*/ 810507 w 829081"/>
              <a:gd name="connsiteY473" fmla="*/ 336810 h 834388"/>
              <a:gd name="connsiteX474" fmla="*/ 809795 w 829081"/>
              <a:gd name="connsiteY474" fmla="*/ 339658 h 834388"/>
              <a:gd name="connsiteX475" fmla="*/ 808500 w 829081"/>
              <a:gd name="connsiteY475" fmla="*/ 341341 h 834388"/>
              <a:gd name="connsiteX476" fmla="*/ 808306 w 829081"/>
              <a:gd name="connsiteY476" fmla="*/ 342570 h 834388"/>
              <a:gd name="connsiteX477" fmla="*/ 807206 w 829081"/>
              <a:gd name="connsiteY477" fmla="*/ 344059 h 834388"/>
              <a:gd name="connsiteX478" fmla="*/ 806623 w 829081"/>
              <a:gd name="connsiteY478" fmla="*/ 346000 h 834388"/>
              <a:gd name="connsiteX479" fmla="*/ 806106 w 829081"/>
              <a:gd name="connsiteY479" fmla="*/ 346130 h 834388"/>
              <a:gd name="connsiteX480" fmla="*/ 806106 w 829081"/>
              <a:gd name="connsiteY480" fmla="*/ 346712 h 834388"/>
              <a:gd name="connsiteX481" fmla="*/ 805393 w 829081"/>
              <a:gd name="connsiteY481" fmla="*/ 347489 h 834388"/>
              <a:gd name="connsiteX482" fmla="*/ 805588 w 829081"/>
              <a:gd name="connsiteY482" fmla="*/ 349107 h 834388"/>
              <a:gd name="connsiteX483" fmla="*/ 805070 w 829081"/>
              <a:gd name="connsiteY483" fmla="*/ 349690 h 834388"/>
              <a:gd name="connsiteX484" fmla="*/ 804552 w 829081"/>
              <a:gd name="connsiteY484" fmla="*/ 353444 h 834388"/>
              <a:gd name="connsiteX485" fmla="*/ 803970 w 829081"/>
              <a:gd name="connsiteY485" fmla="*/ 354350 h 834388"/>
              <a:gd name="connsiteX486" fmla="*/ 803970 w 829081"/>
              <a:gd name="connsiteY486" fmla="*/ 356615 h 834388"/>
              <a:gd name="connsiteX487" fmla="*/ 803452 w 829081"/>
              <a:gd name="connsiteY487" fmla="*/ 357197 h 834388"/>
              <a:gd name="connsiteX488" fmla="*/ 803452 w 829081"/>
              <a:gd name="connsiteY488" fmla="*/ 358880 h 834388"/>
              <a:gd name="connsiteX489" fmla="*/ 802870 w 829081"/>
              <a:gd name="connsiteY489" fmla="*/ 359333 h 834388"/>
              <a:gd name="connsiteX490" fmla="*/ 802157 w 829081"/>
              <a:gd name="connsiteY490" fmla="*/ 362310 h 834388"/>
              <a:gd name="connsiteX491" fmla="*/ 801445 w 829081"/>
              <a:gd name="connsiteY491" fmla="*/ 363087 h 834388"/>
              <a:gd name="connsiteX492" fmla="*/ 801445 w 829081"/>
              <a:gd name="connsiteY492" fmla="*/ 363864 h 834388"/>
              <a:gd name="connsiteX493" fmla="*/ 800863 w 829081"/>
              <a:gd name="connsiteY493" fmla="*/ 364187 h 834388"/>
              <a:gd name="connsiteX494" fmla="*/ 800345 w 829081"/>
              <a:gd name="connsiteY494" fmla="*/ 365546 h 834388"/>
              <a:gd name="connsiteX495" fmla="*/ 799439 w 829081"/>
              <a:gd name="connsiteY495" fmla="*/ 366129 h 834388"/>
              <a:gd name="connsiteX496" fmla="*/ 799439 w 829081"/>
              <a:gd name="connsiteY496" fmla="*/ 366711 h 834388"/>
              <a:gd name="connsiteX497" fmla="*/ 799827 w 829081"/>
              <a:gd name="connsiteY497" fmla="*/ 366841 h 834388"/>
              <a:gd name="connsiteX498" fmla="*/ 799633 w 829081"/>
              <a:gd name="connsiteY498" fmla="*/ 368071 h 834388"/>
              <a:gd name="connsiteX499" fmla="*/ 799116 w 829081"/>
              <a:gd name="connsiteY499" fmla="*/ 368071 h 834388"/>
              <a:gd name="connsiteX500" fmla="*/ 797303 w 829081"/>
              <a:gd name="connsiteY500" fmla="*/ 369430 h 834388"/>
              <a:gd name="connsiteX501" fmla="*/ 796591 w 829081"/>
              <a:gd name="connsiteY501" fmla="*/ 370465 h 834388"/>
              <a:gd name="connsiteX502" fmla="*/ 794585 w 829081"/>
              <a:gd name="connsiteY502" fmla="*/ 371954 h 834388"/>
              <a:gd name="connsiteX503" fmla="*/ 793873 w 829081"/>
              <a:gd name="connsiteY503" fmla="*/ 373313 h 834388"/>
              <a:gd name="connsiteX504" fmla="*/ 792967 w 829081"/>
              <a:gd name="connsiteY504" fmla="*/ 373766 h 834388"/>
              <a:gd name="connsiteX505" fmla="*/ 791867 w 829081"/>
              <a:gd name="connsiteY505" fmla="*/ 375125 h 834388"/>
              <a:gd name="connsiteX506" fmla="*/ 791672 w 829081"/>
              <a:gd name="connsiteY506" fmla="*/ 376031 h 834388"/>
              <a:gd name="connsiteX507" fmla="*/ 790572 w 829081"/>
              <a:gd name="connsiteY507" fmla="*/ 376938 h 834388"/>
              <a:gd name="connsiteX508" fmla="*/ 790378 w 829081"/>
              <a:gd name="connsiteY508" fmla="*/ 377843 h 834388"/>
              <a:gd name="connsiteX509" fmla="*/ 788890 w 829081"/>
              <a:gd name="connsiteY509" fmla="*/ 380238 h 834388"/>
              <a:gd name="connsiteX510" fmla="*/ 788890 w 829081"/>
              <a:gd name="connsiteY510" fmla="*/ 381015 h 834388"/>
              <a:gd name="connsiteX511" fmla="*/ 785913 w 829081"/>
              <a:gd name="connsiteY511" fmla="*/ 388069 h 834388"/>
              <a:gd name="connsiteX512" fmla="*/ 785006 w 829081"/>
              <a:gd name="connsiteY512" fmla="*/ 394801 h 834388"/>
              <a:gd name="connsiteX513" fmla="*/ 784812 w 829081"/>
              <a:gd name="connsiteY513" fmla="*/ 406386 h 834388"/>
              <a:gd name="connsiteX514" fmla="*/ 784100 w 829081"/>
              <a:gd name="connsiteY514" fmla="*/ 412663 h 834388"/>
              <a:gd name="connsiteX515" fmla="*/ 783582 w 829081"/>
              <a:gd name="connsiteY515" fmla="*/ 414281 h 834388"/>
              <a:gd name="connsiteX516" fmla="*/ 783194 w 829081"/>
              <a:gd name="connsiteY516" fmla="*/ 420430 h 834388"/>
              <a:gd name="connsiteX517" fmla="*/ 782806 w 829081"/>
              <a:gd name="connsiteY517" fmla="*/ 421336 h 834388"/>
              <a:gd name="connsiteX518" fmla="*/ 783000 w 829081"/>
              <a:gd name="connsiteY518" fmla="*/ 424508 h 834388"/>
              <a:gd name="connsiteX519" fmla="*/ 782417 w 829081"/>
              <a:gd name="connsiteY519" fmla="*/ 427485 h 834388"/>
              <a:gd name="connsiteX520" fmla="*/ 782417 w 829081"/>
              <a:gd name="connsiteY520" fmla="*/ 432015 h 834388"/>
              <a:gd name="connsiteX521" fmla="*/ 783000 w 829081"/>
              <a:gd name="connsiteY521" fmla="*/ 435769 h 834388"/>
              <a:gd name="connsiteX522" fmla="*/ 782806 w 829081"/>
              <a:gd name="connsiteY522" fmla="*/ 436805 h 834388"/>
              <a:gd name="connsiteX523" fmla="*/ 782288 w 829081"/>
              <a:gd name="connsiteY523" fmla="*/ 437128 h 834388"/>
              <a:gd name="connsiteX524" fmla="*/ 781900 w 829081"/>
              <a:gd name="connsiteY524" fmla="*/ 438035 h 834388"/>
              <a:gd name="connsiteX525" fmla="*/ 780994 w 829081"/>
              <a:gd name="connsiteY525" fmla="*/ 441206 h 834388"/>
              <a:gd name="connsiteX526" fmla="*/ 778405 w 829081"/>
              <a:gd name="connsiteY526" fmla="*/ 445995 h 834388"/>
              <a:gd name="connsiteX527" fmla="*/ 778405 w 829081"/>
              <a:gd name="connsiteY527" fmla="*/ 447354 h 834388"/>
              <a:gd name="connsiteX528" fmla="*/ 777110 w 829081"/>
              <a:gd name="connsiteY528" fmla="*/ 450979 h 834388"/>
              <a:gd name="connsiteX529" fmla="*/ 776528 w 829081"/>
              <a:gd name="connsiteY529" fmla="*/ 455185 h 834388"/>
              <a:gd name="connsiteX530" fmla="*/ 775233 w 829081"/>
              <a:gd name="connsiteY530" fmla="*/ 459846 h 834388"/>
              <a:gd name="connsiteX531" fmla="*/ 775039 w 829081"/>
              <a:gd name="connsiteY531" fmla="*/ 462240 h 834388"/>
              <a:gd name="connsiteX532" fmla="*/ 773033 w 829081"/>
              <a:gd name="connsiteY532" fmla="*/ 468971 h 834388"/>
              <a:gd name="connsiteX533" fmla="*/ 771350 w 829081"/>
              <a:gd name="connsiteY533" fmla="*/ 480815 h 834388"/>
              <a:gd name="connsiteX534" fmla="*/ 770250 w 829081"/>
              <a:gd name="connsiteY534" fmla="*/ 484569 h 834388"/>
              <a:gd name="connsiteX535" fmla="*/ 769732 w 829081"/>
              <a:gd name="connsiteY535" fmla="*/ 488323 h 834388"/>
              <a:gd name="connsiteX536" fmla="*/ 768049 w 829081"/>
              <a:gd name="connsiteY536" fmla="*/ 491883 h 834388"/>
              <a:gd name="connsiteX537" fmla="*/ 763648 w 829081"/>
              <a:gd name="connsiteY537" fmla="*/ 495054 h 834388"/>
              <a:gd name="connsiteX538" fmla="*/ 761448 w 829081"/>
              <a:gd name="connsiteY538" fmla="*/ 495636 h 834388"/>
              <a:gd name="connsiteX539" fmla="*/ 748568 w 829081"/>
              <a:gd name="connsiteY539" fmla="*/ 502044 h 834388"/>
              <a:gd name="connsiteX540" fmla="*/ 739378 w 829081"/>
              <a:gd name="connsiteY540" fmla="*/ 506056 h 834388"/>
              <a:gd name="connsiteX541" fmla="*/ 733100 w 829081"/>
              <a:gd name="connsiteY541" fmla="*/ 510717 h 834388"/>
              <a:gd name="connsiteX542" fmla="*/ 730705 w 829081"/>
              <a:gd name="connsiteY542" fmla="*/ 513823 h 834388"/>
              <a:gd name="connsiteX543" fmla="*/ 729217 w 829081"/>
              <a:gd name="connsiteY543" fmla="*/ 517383 h 834388"/>
              <a:gd name="connsiteX544" fmla="*/ 727728 w 829081"/>
              <a:gd name="connsiteY544" fmla="*/ 519001 h 834388"/>
              <a:gd name="connsiteX545" fmla="*/ 726628 w 829081"/>
              <a:gd name="connsiteY545" fmla="*/ 519583 h 834388"/>
              <a:gd name="connsiteX546" fmla="*/ 726628 w 829081"/>
              <a:gd name="connsiteY546" fmla="*/ 520166 h 834388"/>
              <a:gd name="connsiteX547" fmla="*/ 725139 w 829081"/>
              <a:gd name="connsiteY547" fmla="*/ 520943 h 834388"/>
              <a:gd name="connsiteX548" fmla="*/ 723133 w 829081"/>
              <a:gd name="connsiteY548" fmla="*/ 523466 h 834388"/>
              <a:gd name="connsiteX549" fmla="*/ 722421 w 829081"/>
              <a:gd name="connsiteY549" fmla="*/ 526444 h 834388"/>
              <a:gd name="connsiteX550" fmla="*/ 720415 w 829081"/>
              <a:gd name="connsiteY550" fmla="*/ 531363 h 834388"/>
              <a:gd name="connsiteX551" fmla="*/ 720415 w 829081"/>
              <a:gd name="connsiteY551" fmla="*/ 532851 h 834388"/>
              <a:gd name="connsiteX552" fmla="*/ 719702 w 829081"/>
              <a:gd name="connsiteY552" fmla="*/ 533175 h 834388"/>
              <a:gd name="connsiteX553" fmla="*/ 718797 w 829081"/>
              <a:gd name="connsiteY553" fmla="*/ 535440 h 834388"/>
              <a:gd name="connsiteX554" fmla="*/ 713295 w 829081"/>
              <a:gd name="connsiteY554" fmla="*/ 540683 h 834388"/>
              <a:gd name="connsiteX555" fmla="*/ 706823 w 829081"/>
              <a:gd name="connsiteY555" fmla="*/ 544695 h 834388"/>
              <a:gd name="connsiteX556" fmla="*/ 706823 w 829081"/>
              <a:gd name="connsiteY556" fmla="*/ 540683 h 834388"/>
              <a:gd name="connsiteX557" fmla="*/ 706111 w 829081"/>
              <a:gd name="connsiteY557" fmla="*/ 539194 h 834388"/>
              <a:gd name="connsiteX558" fmla="*/ 705593 w 829081"/>
              <a:gd name="connsiteY558" fmla="*/ 538870 h 834388"/>
              <a:gd name="connsiteX559" fmla="*/ 705593 w 829081"/>
              <a:gd name="connsiteY559" fmla="*/ 538288 h 834388"/>
              <a:gd name="connsiteX560" fmla="*/ 704105 w 829081"/>
              <a:gd name="connsiteY560" fmla="*/ 536799 h 834388"/>
              <a:gd name="connsiteX561" fmla="*/ 702292 w 829081"/>
              <a:gd name="connsiteY561" fmla="*/ 536022 h 834388"/>
              <a:gd name="connsiteX562" fmla="*/ 701386 w 829081"/>
              <a:gd name="connsiteY562" fmla="*/ 535117 h 834388"/>
              <a:gd name="connsiteX563" fmla="*/ 698797 w 829081"/>
              <a:gd name="connsiteY563" fmla="*/ 534210 h 834388"/>
              <a:gd name="connsiteX564" fmla="*/ 697309 w 829081"/>
              <a:gd name="connsiteY564" fmla="*/ 532851 h 834388"/>
              <a:gd name="connsiteX565" fmla="*/ 696921 w 829081"/>
              <a:gd name="connsiteY565" fmla="*/ 532398 h 834388"/>
              <a:gd name="connsiteX566" fmla="*/ 696921 w 829081"/>
              <a:gd name="connsiteY566" fmla="*/ 530327 h 834388"/>
              <a:gd name="connsiteX567" fmla="*/ 697309 w 829081"/>
              <a:gd name="connsiteY567" fmla="*/ 530198 h 834388"/>
              <a:gd name="connsiteX568" fmla="*/ 697503 w 829081"/>
              <a:gd name="connsiteY568" fmla="*/ 528580 h 834388"/>
              <a:gd name="connsiteX569" fmla="*/ 696597 w 829081"/>
              <a:gd name="connsiteY569" fmla="*/ 525732 h 834388"/>
              <a:gd name="connsiteX570" fmla="*/ 695885 w 829081"/>
              <a:gd name="connsiteY570" fmla="*/ 525149 h 834388"/>
              <a:gd name="connsiteX571" fmla="*/ 695303 w 829081"/>
              <a:gd name="connsiteY571" fmla="*/ 523661 h 834388"/>
              <a:gd name="connsiteX572" fmla="*/ 693620 w 829081"/>
              <a:gd name="connsiteY572" fmla="*/ 523078 h 834388"/>
              <a:gd name="connsiteX573" fmla="*/ 693231 w 829081"/>
              <a:gd name="connsiteY573" fmla="*/ 522496 h 834388"/>
              <a:gd name="connsiteX574" fmla="*/ 691419 w 829081"/>
              <a:gd name="connsiteY574" fmla="*/ 521719 h 834388"/>
              <a:gd name="connsiteX575" fmla="*/ 691419 w 829081"/>
              <a:gd name="connsiteY575" fmla="*/ 521396 h 834388"/>
              <a:gd name="connsiteX576" fmla="*/ 690901 w 829081"/>
              <a:gd name="connsiteY576" fmla="*/ 521396 h 834388"/>
              <a:gd name="connsiteX577" fmla="*/ 690189 w 829081"/>
              <a:gd name="connsiteY577" fmla="*/ 520360 h 834388"/>
              <a:gd name="connsiteX578" fmla="*/ 690384 w 829081"/>
              <a:gd name="connsiteY578" fmla="*/ 519454 h 834388"/>
              <a:gd name="connsiteX579" fmla="*/ 692972 w 829081"/>
              <a:gd name="connsiteY579" fmla="*/ 517059 h 834388"/>
              <a:gd name="connsiteX580" fmla="*/ 692584 w 829081"/>
              <a:gd name="connsiteY580" fmla="*/ 514082 h 834388"/>
              <a:gd name="connsiteX581" fmla="*/ 692972 w 829081"/>
              <a:gd name="connsiteY581" fmla="*/ 512917 h 834388"/>
              <a:gd name="connsiteX582" fmla="*/ 691872 w 829081"/>
              <a:gd name="connsiteY582" fmla="*/ 512335 h 834388"/>
              <a:gd name="connsiteX583" fmla="*/ 691160 w 829081"/>
              <a:gd name="connsiteY583" fmla="*/ 511299 h 834388"/>
              <a:gd name="connsiteX584" fmla="*/ 690254 w 829081"/>
              <a:gd name="connsiteY584" fmla="*/ 510975 h 834388"/>
              <a:gd name="connsiteX585" fmla="*/ 689866 w 829081"/>
              <a:gd name="connsiteY585" fmla="*/ 510199 h 834388"/>
              <a:gd name="connsiteX586" fmla="*/ 690060 w 829081"/>
              <a:gd name="connsiteY586" fmla="*/ 509616 h 834388"/>
              <a:gd name="connsiteX587" fmla="*/ 689478 w 829081"/>
              <a:gd name="connsiteY587" fmla="*/ 509292 h 834388"/>
              <a:gd name="connsiteX588" fmla="*/ 689672 w 829081"/>
              <a:gd name="connsiteY588" fmla="*/ 507934 h 834388"/>
              <a:gd name="connsiteX589" fmla="*/ 690384 w 829081"/>
              <a:gd name="connsiteY589" fmla="*/ 507157 h 834388"/>
              <a:gd name="connsiteX590" fmla="*/ 690189 w 829081"/>
              <a:gd name="connsiteY590" fmla="*/ 504762 h 834388"/>
              <a:gd name="connsiteX591" fmla="*/ 689801 w 829081"/>
              <a:gd name="connsiteY591" fmla="*/ 504633 h 834388"/>
              <a:gd name="connsiteX592" fmla="*/ 690189 w 829081"/>
              <a:gd name="connsiteY592" fmla="*/ 503015 h 834388"/>
              <a:gd name="connsiteX593" fmla="*/ 689478 w 829081"/>
              <a:gd name="connsiteY593" fmla="*/ 502562 h 834388"/>
              <a:gd name="connsiteX594" fmla="*/ 688571 w 829081"/>
              <a:gd name="connsiteY594" fmla="*/ 502562 h 834388"/>
              <a:gd name="connsiteX595" fmla="*/ 687277 w 829081"/>
              <a:gd name="connsiteY595" fmla="*/ 501397 h 834388"/>
              <a:gd name="connsiteX596" fmla="*/ 685983 w 829081"/>
              <a:gd name="connsiteY596" fmla="*/ 500944 h 834388"/>
              <a:gd name="connsiteX597" fmla="*/ 685270 w 829081"/>
              <a:gd name="connsiteY597" fmla="*/ 500037 h 834388"/>
              <a:gd name="connsiteX598" fmla="*/ 685076 w 829081"/>
              <a:gd name="connsiteY598" fmla="*/ 499132 h 834388"/>
              <a:gd name="connsiteX599" fmla="*/ 683588 w 829081"/>
              <a:gd name="connsiteY599" fmla="*/ 498096 h 834388"/>
              <a:gd name="connsiteX600" fmla="*/ 683588 w 829081"/>
              <a:gd name="connsiteY600" fmla="*/ 496154 h 834388"/>
              <a:gd name="connsiteX601" fmla="*/ 683200 w 829081"/>
              <a:gd name="connsiteY601" fmla="*/ 495572 h 834388"/>
              <a:gd name="connsiteX602" fmla="*/ 682099 w 829081"/>
              <a:gd name="connsiteY602" fmla="*/ 495119 h 834388"/>
              <a:gd name="connsiteX603" fmla="*/ 681193 w 829081"/>
              <a:gd name="connsiteY603" fmla="*/ 495442 h 834388"/>
              <a:gd name="connsiteX604" fmla="*/ 679769 w 829081"/>
              <a:gd name="connsiteY604" fmla="*/ 494925 h 834388"/>
              <a:gd name="connsiteX605" fmla="*/ 679769 w 829081"/>
              <a:gd name="connsiteY605" fmla="*/ 494342 h 834388"/>
              <a:gd name="connsiteX606" fmla="*/ 680869 w 829081"/>
              <a:gd name="connsiteY606" fmla="*/ 493889 h 834388"/>
              <a:gd name="connsiteX607" fmla="*/ 681452 w 829081"/>
              <a:gd name="connsiteY607" fmla="*/ 493112 h 834388"/>
              <a:gd name="connsiteX608" fmla="*/ 681064 w 829081"/>
              <a:gd name="connsiteY608" fmla="*/ 490135 h 834388"/>
              <a:gd name="connsiteX609" fmla="*/ 683264 w 829081"/>
              <a:gd name="connsiteY609" fmla="*/ 489359 h 834388"/>
              <a:gd name="connsiteX610" fmla="*/ 683264 w 829081"/>
              <a:gd name="connsiteY610" fmla="*/ 488905 h 834388"/>
              <a:gd name="connsiteX611" fmla="*/ 683782 w 829081"/>
              <a:gd name="connsiteY611" fmla="*/ 488582 h 834388"/>
              <a:gd name="connsiteX612" fmla="*/ 683782 w 829081"/>
              <a:gd name="connsiteY612" fmla="*/ 487223 h 834388"/>
              <a:gd name="connsiteX613" fmla="*/ 684882 w 829081"/>
              <a:gd name="connsiteY613" fmla="*/ 487352 h 834388"/>
              <a:gd name="connsiteX614" fmla="*/ 684882 w 829081"/>
              <a:gd name="connsiteY614" fmla="*/ 485540 h 834388"/>
              <a:gd name="connsiteX615" fmla="*/ 683200 w 829081"/>
              <a:gd name="connsiteY615" fmla="*/ 486123 h 834388"/>
              <a:gd name="connsiteX616" fmla="*/ 683005 w 829081"/>
              <a:gd name="connsiteY616" fmla="*/ 489099 h 834388"/>
              <a:gd name="connsiteX617" fmla="*/ 682617 w 829081"/>
              <a:gd name="connsiteY617" fmla="*/ 489423 h 834388"/>
              <a:gd name="connsiteX618" fmla="*/ 680740 w 829081"/>
              <a:gd name="connsiteY618" fmla="*/ 489423 h 834388"/>
              <a:gd name="connsiteX619" fmla="*/ 680222 w 829081"/>
              <a:gd name="connsiteY619" fmla="*/ 490459 h 834388"/>
              <a:gd name="connsiteX620" fmla="*/ 680611 w 829081"/>
              <a:gd name="connsiteY620" fmla="*/ 492271 h 834388"/>
              <a:gd name="connsiteX621" fmla="*/ 679705 w 829081"/>
              <a:gd name="connsiteY621" fmla="*/ 492724 h 834388"/>
              <a:gd name="connsiteX622" fmla="*/ 678993 w 829081"/>
              <a:gd name="connsiteY622" fmla="*/ 494989 h 834388"/>
              <a:gd name="connsiteX623" fmla="*/ 679381 w 829081"/>
              <a:gd name="connsiteY623" fmla="*/ 496219 h 834388"/>
              <a:gd name="connsiteX624" fmla="*/ 681064 w 829081"/>
              <a:gd name="connsiteY624" fmla="*/ 496543 h 834388"/>
              <a:gd name="connsiteX625" fmla="*/ 680869 w 829081"/>
              <a:gd name="connsiteY625" fmla="*/ 496866 h 834388"/>
              <a:gd name="connsiteX626" fmla="*/ 681452 w 829081"/>
              <a:gd name="connsiteY626" fmla="*/ 497190 h 834388"/>
              <a:gd name="connsiteX627" fmla="*/ 681646 w 829081"/>
              <a:gd name="connsiteY627" fmla="*/ 498678 h 834388"/>
              <a:gd name="connsiteX628" fmla="*/ 683652 w 829081"/>
              <a:gd name="connsiteY628" fmla="*/ 500490 h 834388"/>
              <a:gd name="connsiteX629" fmla="*/ 683652 w 829081"/>
              <a:gd name="connsiteY629" fmla="*/ 501850 h 834388"/>
              <a:gd name="connsiteX630" fmla="*/ 684559 w 829081"/>
              <a:gd name="connsiteY630" fmla="*/ 502303 h 834388"/>
              <a:gd name="connsiteX631" fmla="*/ 685465 w 829081"/>
              <a:gd name="connsiteY631" fmla="*/ 503791 h 834388"/>
              <a:gd name="connsiteX632" fmla="*/ 685659 w 829081"/>
              <a:gd name="connsiteY632" fmla="*/ 504827 h 834388"/>
              <a:gd name="connsiteX633" fmla="*/ 686371 w 829081"/>
              <a:gd name="connsiteY633" fmla="*/ 505409 h 834388"/>
              <a:gd name="connsiteX634" fmla="*/ 686371 w 829081"/>
              <a:gd name="connsiteY634" fmla="*/ 506316 h 834388"/>
              <a:gd name="connsiteX635" fmla="*/ 685659 w 829081"/>
              <a:gd name="connsiteY635" fmla="*/ 507222 h 834388"/>
              <a:gd name="connsiteX636" fmla="*/ 685659 w 829081"/>
              <a:gd name="connsiteY636" fmla="*/ 509616 h 834388"/>
              <a:gd name="connsiteX637" fmla="*/ 686177 w 829081"/>
              <a:gd name="connsiteY637" fmla="*/ 511105 h 834388"/>
              <a:gd name="connsiteX638" fmla="*/ 688183 w 829081"/>
              <a:gd name="connsiteY638" fmla="*/ 513176 h 834388"/>
              <a:gd name="connsiteX639" fmla="*/ 690578 w 829081"/>
              <a:gd name="connsiteY639" fmla="*/ 514535 h 834388"/>
              <a:gd name="connsiteX640" fmla="*/ 690578 w 829081"/>
              <a:gd name="connsiteY640" fmla="*/ 516477 h 834388"/>
              <a:gd name="connsiteX641" fmla="*/ 689478 w 829081"/>
              <a:gd name="connsiteY641" fmla="*/ 517059 h 834388"/>
              <a:gd name="connsiteX642" fmla="*/ 688183 w 829081"/>
              <a:gd name="connsiteY642" fmla="*/ 518872 h 834388"/>
              <a:gd name="connsiteX643" fmla="*/ 688183 w 829081"/>
              <a:gd name="connsiteY643" fmla="*/ 521266 h 834388"/>
              <a:gd name="connsiteX644" fmla="*/ 689672 w 829081"/>
              <a:gd name="connsiteY644" fmla="*/ 523337 h 834388"/>
              <a:gd name="connsiteX645" fmla="*/ 692649 w 829081"/>
              <a:gd name="connsiteY645" fmla="*/ 524826 h 834388"/>
              <a:gd name="connsiteX646" fmla="*/ 694137 w 829081"/>
              <a:gd name="connsiteY646" fmla="*/ 526444 h 834388"/>
              <a:gd name="connsiteX647" fmla="*/ 694655 w 829081"/>
              <a:gd name="connsiteY647" fmla="*/ 527803 h 834388"/>
              <a:gd name="connsiteX648" fmla="*/ 694461 w 829081"/>
              <a:gd name="connsiteY648" fmla="*/ 532592 h 834388"/>
              <a:gd name="connsiteX649" fmla="*/ 694849 w 829081"/>
              <a:gd name="connsiteY649" fmla="*/ 532722 h 834388"/>
              <a:gd name="connsiteX650" fmla="*/ 694849 w 829081"/>
              <a:gd name="connsiteY650" fmla="*/ 533628 h 834388"/>
              <a:gd name="connsiteX651" fmla="*/ 695561 w 829081"/>
              <a:gd name="connsiteY651" fmla="*/ 534793 h 834388"/>
              <a:gd name="connsiteX652" fmla="*/ 699962 w 829081"/>
              <a:gd name="connsiteY652" fmla="*/ 537188 h 834388"/>
              <a:gd name="connsiteX653" fmla="*/ 700674 w 829081"/>
              <a:gd name="connsiteY653" fmla="*/ 537188 h 834388"/>
              <a:gd name="connsiteX654" fmla="*/ 701257 w 829081"/>
              <a:gd name="connsiteY654" fmla="*/ 538353 h 834388"/>
              <a:gd name="connsiteX655" fmla="*/ 702745 w 829081"/>
              <a:gd name="connsiteY655" fmla="*/ 539841 h 834388"/>
              <a:gd name="connsiteX656" fmla="*/ 702745 w 829081"/>
              <a:gd name="connsiteY656" fmla="*/ 540747 h 834388"/>
              <a:gd name="connsiteX657" fmla="*/ 703457 w 829081"/>
              <a:gd name="connsiteY657" fmla="*/ 541653 h 834388"/>
              <a:gd name="connsiteX658" fmla="*/ 703457 w 829081"/>
              <a:gd name="connsiteY658" fmla="*/ 542689 h 834388"/>
              <a:gd name="connsiteX659" fmla="*/ 704946 w 829081"/>
              <a:gd name="connsiteY659" fmla="*/ 542689 h 834388"/>
              <a:gd name="connsiteX660" fmla="*/ 704946 w 829081"/>
              <a:gd name="connsiteY660" fmla="*/ 544048 h 834388"/>
              <a:gd name="connsiteX661" fmla="*/ 704558 w 829081"/>
              <a:gd name="connsiteY661" fmla="*/ 544631 h 834388"/>
              <a:gd name="connsiteX662" fmla="*/ 704752 w 829081"/>
              <a:gd name="connsiteY662" fmla="*/ 545990 h 834388"/>
              <a:gd name="connsiteX663" fmla="*/ 704363 w 829081"/>
              <a:gd name="connsiteY663" fmla="*/ 547931 h 834388"/>
              <a:gd name="connsiteX664" fmla="*/ 701257 w 829081"/>
              <a:gd name="connsiteY664" fmla="*/ 551038 h 834388"/>
              <a:gd name="connsiteX665" fmla="*/ 701257 w 829081"/>
              <a:gd name="connsiteY665" fmla="*/ 551621 h 834388"/>
              <a:gd name="connsiteX666" fmla="*/ 700674 w 829081"/>
              <a:gd name="connsiteY666" fmla="*/ 551944 h 834388"/>
              <a:gd name="connsiteX667" fmla="*/ 699768 w 829081"/>
              <a:gd name="connsiteY667" fmla="*/ 553433 h 834388"/>
              <a:gd name="connsiteX668" fmla="*/ 699768 w 829081"/>
              <a:gd name="connsiteY668" fmla="*/ 554015 h 834388"/>
              <a:gd name="connsiteX669" fmla="*/ 698862 w 829081"/>
              <a:gd name="connsiteY669" fmla="*/ 554921 h 834388"/>
              <a:gd name="connsiteX670" fmla="*/ 698668 w 829081"/>
              <a:gd name="connsiteY670" fmla="*/ 555698 h 834388"/>
              <a:gd name="connsiteX671" fmla="*/ 697956 w 829081"/>
              <a:gd name="connsiteY671" fmla="*/ 556151 h 834388"/>
              <a:gd name="connsiteX672" fmla="*/ 698150 w 829081"/>
              <a:gd name="connsiteY672" fmla="*/ 556928 h 834388"/>
              <a:gd name="connsiteX673" fmla="*/ 695755 w 829081"/>
              <a:gd name="connsiteY673" fmla="*/ 557381 h 834388"/>
              <a:gd name="connsiteX674" fmla="*/ 695367 w 829081"/>
              <a:gd name="connsiteY674" fmla="*/ 557963 h 834388"/>
              <a:gd name="connsiteX675" fmla="*/ 692260 w 829081"/>
              <a:gd name="connsiteY675" fmla="*/ 558869 h 834388"/>
              <a:gd name="connsiteX676" fmla="*/ 689154 w 829081"/>
              <a:gd name="connsiteY676" fmla="*/ 560811 h 834388"/>
              <a:gd name="connsiteX677" fmla="*/ 688960 w 829081"/>
              <a:gd name="connsiteY677" fmla="*/ 561717 h 834388"/>
              <a:gd name="connsiteX678" fmla="*/ 688377 w 829081"/>
              <a:gd name="connsiteY678" fmla="*/ 562299 h 834388"/>
              <a:gd name="connsiteX679" fmla="*/ 687989 w 829081"/>
              <a:gd name="connsiteY679" fmla="*/ 562170 h 834388"/>
              <a:gd name="connsiteX680" fmla="*/ 687989 w 829081"/>
              <a:gd name="connsiteY680" fmla="*/ 562752 h 834388"/>
              <a:gd name="connsiteX681" fmla="*/ 687471 w 829081"/>
              <a:gd name="connsiteY681" fmla="*/ 563206 h 834388"/>
              <a:gd name="connsiteX682" fmla="*/ 686759 w 829081"/>
              <a:gd name="connsiteY682" fmla="*/ 565018 h 834388"/>
              <a:gd name="connsiteX683" fmla="*/ 685076 w 829081"/>
              <a:gd name="connsiteY683" fmla="*/ 567542 h 834388"/>
              <a:gd name="connsiteX684" fmla="*/ 684494 w 829081"/>
              <a:gd name="connsiteY684" fmla="*/ 567801 h 834388"/>
              <a:gd name="connsiteX685" fmla="*/ 683588 w 829081"/>
              <a:gd name="connsiteY685" fmla="*/ 569872 h 834388"/>
              <a:gd name="connsiteX686" fmla="*/ 682682 w 829081"/>
              <a:gd name="connsiteY686" fmla="*/ 570778 h 834388"/>
              <a:gd name="connsiteX687" fmla="*/ 682487 w 829081"/>
              <a:gd name="connsiteY687" fmla="*/ 571814 h 834388"/>
              <a:gd name="connsiteX688" fmla="*/ 680805 w 829081"/>
              <a:gd name="connsiteY688" fmla="*/ 574079 h 834388"/>
              <a:gd name="connsiteX689" fmla="*/ 680416 w 829081"/>
              <a:gd name="connsiteY689" fmla="*/ 573496 h 834388"/>
              <a:gd name="connsiteX690" fmla="*/ 680416 w 829081"/>
              <a:gd name="connsiteY690" fmla="*/ 571684 h 834388"/>
              <a:gd name="connsiteX691" fmla="*/ 681323 w 829081"/>
              <a:gd name="connsiteY691" fmla="*/ 570196 h 834388"/>
              <a:gd name="connsiteX692" fmla="*/ 681517 w 829081"/>
              <a:gd name="connsiteY692" fmla="*/ 567348 h 834388"/>
              <a:gd name="connsiteX693" fmla="*/ 681129 w 829081"/>
              <a:gd name="connsiteY693" fmla="*/ 566895 h 834388"/>
              <a:gd name="connsiteX694" fmla="*/ 681129 w 829081"/>
              <a:gd name="connsiteY694" fmla="*/ 565730 h 834388"/>
              <a:gd name="connsiteX695" fmla="*/ 680740 w 829081"/>
              <a:gd name="connsiteY695" fmla="*/ 565406 h 834388"/>
              <a:gd name="connsiteX696" fmla="*/ 679834 w 829081"/>
              <a:gd name="connsiteY696" fmla="*/ 565730 h 834388"/>
              <a:gd name="connsiteX697" fmla="*/ 679834 w 829081"/>
              <a:gd name="connsiteY697" fmla="*/ 564953 h 834388"/>
              <a:gd name="connsiteX698" fmla="*/ 680416 w 829081"/>
              <a:gd name="connsiteY698" fmla="*/ 564241 h 834388"/>
              <a:gd name="connsiteX699" fmla="*/ 679705 w 829081"/>
              <a:gd name="connsiteY699" fmla="*/ 563076 h 834388"/>
              <a:gd name="connsiteX700" fmla="*/ 676922 w 829081"/>
              <a:gd name="connsiteY700" fmla="*/ 561264 h 834388"/>
              <a:gd name="connsiteX701" fmla="*/ 675045 w 829081"/>
              <a:gd name="connsiteY701" fmla="*/ 559452 h 834388"/>
              <a:gd name="connsiteX702" fmla="*/ 670061 w 829081"/>
              <a:gd name="connsiteY702" fmla="*/ 556345 h 834388"/>
              <a:gd name="connsiteX703" fmla="*/ 670061 w 829081"/>
              <a:gd name="connsiteY703" fmla="*/ 555439 h 834388"/>
              <a:gd name="connsiteX704" fmla="*/ 668767 w 829081"/>
              <a:gd name="connsiteY704" fmla="*/ 554404 h 834388"/>
              <a:gd name="connsiteX705" fmla="*/ 668249 w 829081"/>
              <a:gd name="connsiteY705" fmla="*/ 551750 h 834388"/>
              <a:gd name="connsiteX706" fmla="*/ 668249 w 829081"/>
              <a:gd name="connsiteY706" fmla="*/ 548773 h 834388"/>
              <a:gd name="connsiteX707" fmla="*/ 668767 w 829081"/>
              <a:gd name="connsiteY707" fmla="*/ 543401 h 834388"/>
              <a:gd name="connsiteX708" fmla="*/ 669155 w 829081"/>
              <a:gd name="connsiteY708" fmla="*/ 543271 h 834388"/>
              <a:gd name="connsiteX709" fmla="*/ 668961 w 829081"/>
              <a:gd name="connsiteY709" fmla="*/ 541459 h 834388"/>
              <a:gd name="connsiteX710" fmla="*/ 668249 w 829081"/>
              <a:gd name="connsiteY710" fmla="*/ 541136 h 834388"/>
              <a:gd name="connsiteX711" fmla="*/ 668055 w 829081"/>
              <a:gd name="connsiteY711" fmla="*/ 541589 h 834388"/>
              <a:gd name="connsiteX712" fmla="*/ 666955 w 829081"/>
              <a:gd name="connsiteY712" fmla="*/ 541589 h 834388"/>
              <a:gd name="connsiteX713" fmla="*/ 666048 w 829081"/>
              <a:gd name="connsiteY713" fmla="*/ 541136 h 834388"/>
              <a:gd name="connsiteX714" fmla="*/ 666048 w 829081"/>
              <a:gd name="connsiteY714" fmla="*/ 540359 h 834388"/>
              <a:gd name="connsiteX715" fmla="*/ 665660 w 829081"/>
              <a:gd name="connsiteY715" fmla="*/ 540035 h 834388"/>
              <a:gd name="connsiteX716" fmla="*/ 663977 w 829081"/>
              <a:gd name="connsiteY716" fmla="*/ 540359 h 834388"/>
              <a:gd name="connsiteX717" fmla="*/ 663783 w 829081"/>
              <a:gd name="connsiteY717" fmla="*/ 539776 h 834388"/>
              <a:gd name="connsiteX718" fmla="*/ 661583 w 829081"/>
              <a:gd name="connsiteY718" fmla="*/ 539647 h 834388"/>
              <a:gd name="connsiteX719" fmla="*/ 661388 w 829081"/>
              <a:gd name="connsiteY719" fmla="*/ 538870 h 834388"/>
              <a:gd name="connsiteX720" fmla="*/ 660094 w 829081"/>
              <a:gd name="connsiteY720" fmla="*/ 539323 h 834388"/>
              <a:gd name="connsiteX721" fmla="*/ 658411 w 829081"/>
              <a:gd name="connsiteY721" fmla="*/ 538417 h 834388"/>
              <a:gd name="connsiteX722" fmla="*/ 656534 w 829081"/>
              <a:gd name="connsiteY722" fmla="*/ 537964 h 834388"/>
              <a:gd name="connsiteX723" fmla="*/ 656340 w 829081"/>
              <a:gd name="connsiteY723" fmla="*/ 537382 h 834388"/>
              <a:gd name="connsiteX724" fmla="*/ 654463 w 829081"/>
              <a:gd name="connsiteY724" fmla="*/ 536605 h 834388"/>
              <a:gd name="connsiteX725" fmla="*/ 651486 w 829081"/>
              <a:gd name="connsiteY725" fmla="*/ 534210 h 834388"/>
              <a:gd name="connsiteX726" fmla="*/ 648380 w 829081"/>
              <a:gd name="connsiteY726" fmla="*/ 534340 h 834388"/>
              <a:gd name="connsiteX727" fmla="*/ 646179 w 829081"/>
              <a:gd name="connsiteY727" fmla="*/ 533887 h 834388"/>
              <a:gd name="connsiteX728" fmla="*/ 644884 w 829081"/>
              <a:gd name="connsiteY728" fmla="*/ 531492 h 834388"/>
              <a:gd name="connsiteX729" fmla="*/ 641390 w 829081"/>
              <a:gd name="connsiteY729" fmla="*/ 530003 h 834388"/>
              <a:gd name="connsiteX730" fmla="*/ 641001 w 829081"/>
              <a:gd name="connsiteY730" fmla="*/ 529421 h 834388"/>
              <a:gd name="connsiteX731" fmla="*/ 637506 w 829081"/>
              <a:gd name="connsiteY731" fmla="*/ 529550 h 834388"/>
              <a:gd name="connsiteX732" fmla="*/ 635694 w 829081"/>
              <a:gd name="connsiteY732" fmla="*/ 527932 h 834388"/>
              <a:gd name="connsiteX733" fmla="*/ 635306 w 829081"/>
              <a:gd name="connsiteY733" fmla="*/ 526767 h 834388"/>
              <a:gd name="connsiteX734" fmla="*/ 632199 w 829081"/>
              <a:gd name="connsiteY734" fmla="*/ 524049 h 834388"/>
              <a:gd name="connsiteX735" fmla="*/ 631487 w 829081"/>
              <a:gd name="connsiteY735" fmla="*/ 521655 h 834388"/>
              <a:gd name="connsiteX736" fmla="*/ 628898 w 829081"/>
              <a:gd name="connsiteY736" fmla="*/ 521655 h 834388"/>
              <a:gd name="connsiteX737" fmla="*/ 628704 w 829081"/>
              <a:gd name="connsiteY737" fmla="*/ 520878 h 834388"/>
              <a:gd name="connsiteX738" fmla="*/ 627992 w 829081"/>
              <a:gd name="connsiteY738" fmla="*/ 520554 h 834388"/>
              <a:gd name="connsiteX739" fmla="*/ 627280 w 829081"/>
              <a:gd name="connsiteY739" fmla="*/ 518742 h 834388"/>
              <a:gd name="connsiteX740" fmla="*/ 627086 w 829081"/>
              <a:gd name="connsiteY740" fmla="*/ 516930 h 834388"/>
              <a:gd name="connsiteX741" fmla="*/ 626698 w 829081"/>
              <a:gd name="connsiteY741" fmla="*/ 516930 h 834388"/>
              <a:gd name="connsiteX742" fmla="*/ 626115 w 829081"/>
              <a:gd name="connsiteY742" fmla="*/ 518872 h 834388"/>
              <a:gd name="connsiteX743" fmla="*/ 626504 w 829081"/>
              <a:gd name="connsiteY743" fmla="*/ 520684 h 834388"/>
              <a:gd name="connsiteX744" fmla="*/ 627216 w 829081"/>
              <a:gd name="connsiteY744" fmla="*/ 521137 h 834388"/>
              <a:gd name="connsiteX745" fmla="*/ 627216 w 829081"/>
              <a:gd name="connsiteY745" fmla="*/ 521913 h 834388"/>
              <a:gd name="connsiteX746" fmla="*/ 628898 w 829081"/>
              <a:gd name="connsiteY746" fmla="*/ 522949 h 834388"/>
              <a:gd name="connsiteX747" fmla="*/ 628704 w 829081"/>
              <a:gd name="connsiteY747" fmla="*/ 523855 h 834388"/>
              <a:gd name="connsiteX748" fmla="*/ 629416 w 829081"/>
              <a:gd name="connsiteY748" fmla="*/ 524437 h 834388"/>
              <a:gd name="connsiteX749" fmla="*/ 630516 w 829081"/>
              <a:gd name="connsiteY749" fmla="*/ 527544 h 834388"/>
              <a:gd name="connsiteX750" fmla="*/ 634917 w 829081"/>
              <a:gd name="connsiteY750" fmla="*/ 532139 h 834388"/>
              <a:gd name="connsiteX751" fmla="*/ 637312 w 829081"/>
              <a:gd name="connsiteY751" fmla="*/ 533628 h 834388"/>
              <a:gd name="connsiteX752" fmla="*/ 638024 w 829081"/>
              <a:gd name="connsiteY752" fmla="*/ 533628 h 834388"/>
              <a:gd name="connsiteX753" fmla="*/ 638736 w 829081"/>
              <a:gd name="connsiteY753" fmla="*/ 533046 h 834388"/>
              <a:gd name="connsiteX754" fmla="*/ 641131 w 829081"/>
              <a:gd name="connsiteY754" fmla="*/ 533628 h 834388"/>
              <a:gd name="connsiteX755" fmla="*/ 642619 w 829081"/>
              <a:gd name="connsiteY755" fmla="*/ 534987 h 834388"/>
              <a:gd name="connsiteX756" fmla="*/ 642813 w 829081"/>
              <a:gd name="connsiteY756" fmla="*/ 536022 h 834388"/>
              <a:gd name="connsiteX757" fmla="*/ 644626 w 829081"/>
              <a:gd name="connsiteY757" fmla="*/ 537964 h 834388"/>
              <a:gd name="connsiteX758" fmla="*/ 644820 w 829081"/>
              <a:gd name="connsiteY758" fmla="*/ 538870 h 834388"/>
              <a:gd name="connsiteX759" fmla="*/ 647214 w 829081"/>
              <a:gd name="connsiteY759" fmla="*/ 538741 h 834388"/>
              <a:gd name="connsiteX760" fmla="*/ 647926 w 829081"/>
              <a:gd name="connsiteY760" fmla="*/ 539194 h 834388"/>
              <a:gd name="connsiteX761" fmla="*/ 651227 w 829081"/>
              <a:gd name="connsiteY761" fmla="*/ 539194 h 834388"/>
              <a:gd name="connsiteX762" fmla="*/ 652716 w 829081"/>
              <a:gd name="connsiteY762" fmla="*/ 540230 h 834388"/>
              <a:gd name="connsiteX763" fmla="*/ 654204 w 829081"/>
              <a:gd name="connsiteY763" fmla="*/ 540553 h 834388"/>
              <a:gd name="connsiteX764" fmla="*/ 654399 w 829081"/>
              <a:gd name="connsiteY764" fmla="*/ 541006 h 834388"/>
              <a:gd name="connsiteX765" fmla="*/ 656987 w 829081"/>
              <a:gd name="connsiteY765" fmla="*/ 541912 h 834388"/>
              <a:gd name="connsiteX766" fmla="*/ 657376 w 829081"/>
              <a:gd name="connsiteY766" fmla="*/ 542365 h 834388"/>
              <a:gd name="connsiteX767" fmla="*/ 659770 w 829081"/>
              <a:gd name="connsiteY767" fmla="*/ 542689 h 834388"/>
              <a:gd name="connsiteX768" fmla="*/ 662165 w 829081"/>
              <a:gd name="connsiteY768" fmla="*/ 543595 h 834388"/>
              <a:gd name="connsiteX769" fmla="*/ 663265 w 829081"/>
              <a:gd name="connsiteY769" fmla="*/ 543595 h 834388"/>
              <a:gd name="connsiteX770" fmla="*/ 663783 w 829081"/>
              <a:gd name="connsiteY770" fmla="*/ 544048 h 834388"/>
              <a:gd name="connsiteX771" fmla="*/ 664883 w 829081"/>
              <a:gd name="connsiteY771" fmla="*/ 546572 h 834388"/>
              <a:gd name="connsiteX772" fmla="*/ 664883 w 829081"/>
              <a:gd name="connsiteY772" fmla="*/ 553756 h 834388"/>
              <a:gd name="connsiteX773" fmla="*/ 665984 w 829081"/>
              <a:gd name="connsiteY773" fmla="*/ 555115 h 834388"/>
              <a:gd name="connsiteX774" fmla="*/ 667472 w 829081"/>
              <a:gd name="connsiteY774" fmla="*/ 558869 h 834388"/>
              <a:gd name="connsiteX775" fmla="*/ 666955 w 829081"/>
              <a:gd name="connsiteY775" fmla="*/ 560487 h 834388"/>
              <a:gd name="connsiteX776" fmla="*/ 666048 w 829081"/>
              <a:gd name="connsiteY776" fmla="*/ 560940 h 834388"/>
              <a:gd name="connsiteX777" fmla="*/ 666048 w 829081"/>
              <a:gd name="connsiteY777" fmla="*/ 561394 h 834388"/>
              <a:gd name="connsiteX778" fmla="*/ 663654 w 829081"/>
              <a:gd name="connsiteY778" fmla="*/ 561847 h 834388"/>
              <a:gd name="connsiteX779" fmla="*/ 660871 w 829081"/>
              <a:gd name="connsiteY779" fmla="*/ 559776 h 834388"/>
              <a:gd name="connsiteX780" fmla="*/ 657893 w 829081"/>
              <a:gd name="connsiteY780" fmla="*/ 558740 h 834388"/>
              <a:gd name="connsiteX781" fmla="*/ 656211 w 829081"/>
              <a:gd name="connsiteY781" fmla="*/ 558611 h 834388"/>
              <a:gd name="connsiteX782" fmla="*/ 654722 w 829081"/>
              <a:gd name="connsiteY782" fmla="*/ 559646 h 834388"/>
              <a:gd name="connsiteX783" fmla="*/ 652716 w 829081"/>
              <a:gd name="connsiteY783" fmla="*/ 560229 h 834388"/>
              <a:gd name="connsiteX784" fmla="*/ 652521 w 829081"/>
              <a:gd name="connsiteY784" fmla="*/ 560681 h 834388"/>
              <a:gd name="connsiteX785" fmla="*/ 650515 w 829081"/>
              <a:gd name="connsiteY785" fmla="*/ 561134 h 834388"/>
              <a:gd name="connsiteX786" fmla="*/ 650321 w 829081"/>
              <a:gd name="connsiteY786" fmla="*/ 561588 h 834388"/>
              <a:gd name="connsiteX787" fmla="*/ 648832 w 829081"/>
              <a:gd name="connsiteY787" fmla="*/ 561717 h 834388"/>
              <a:gd name="connsiteX788" fmla="*/ 648638 w 829081"/>
              <a:gd name="connsiteY788" fmla="*/ 562429 h 834388"/>
              <a:gd name="connsiteX789" fmla="*/ 647926 w 829081"/>
              <a:gd name="connsiteY789" fmla="*/ 562882 h 834388"/>
              <a:gd name="connsiteX790" fmla="*/ 647020 w 829081"/>
              <a:gd name="connsiteY790" fmla="*/ 562882 h 834388"/>
              <a:gd name="connsiteX791" fmla="*/ 646308 w 829081"/>
              <a:gd name="connsiteY791" fmla="*/ 562559 h 834388"/>
              <a:gd name="connsiteX792" fmla="*/ 646308 w 829081"/>
              <a:gd name="connsiteY792" fmla="*/ 561976 h 834388"/>
              <a:gd name="connsiteX793" fmla="*/ 645726 w 829081"/>
              <a:gd name="connsiteY793" fmla="*/ 561652 h 834388"/>
              <a:gd name="connsiteX794" fmla="*/ 644043 w 829081"/>
              <a:gd name="connsiteY794" fmla="*/ 561976 h 834388"/>
              <a:gd name="connsiteX795" fmla="*/ 643137 w 829081"/>
              <a:gd name="connsiteY795" fmla="*/ 561847 h 834388"/>
              <a:gd name="connsiteX796" fmla="*/ 642749 w 829081"/>
              <a:gd name="connsiteY796" fmla="*/ 561394 h 834388"/>
              <a:gd name="connsiteX797" fmla="*/ 641260 w 829081"/>
              <a:gd name="connsiteY797" fmla="*/ 561523 h 834388"/>
              <a:gd name="connsiteX798" fmla="*/ 640160 w 829081"/>
              <a:gd name="connsiteY798" fmla="*/ 561070 h 834388"/>
              <a:gd name="connsiteX799" fmla="*/ 638477 w 829081"/>
              <a:gd name="connsiteY799" fmla="*/ 561523 h 834388"/>
              <a:gd name="connsiteX800" fmla="*/ 636665 w 829081"/>
              <a:gd name="connsiteY800" fmla="*/ 561394 h 834388"/>
              <a:gd name="connsiteX801" fmla="*/ 635759 w 829081"/>
              <a:gd name="connsiteY801" fmla="*/ 560617 h 834388"/>
              <a:gd name="connsiteX802" fmla="*/ 634464 w 829081"/>
              <a:gd name="connsiteY802" fmla="*/ 557057 h 834388"/>
              <a:gd name="connsiteX803" fmla="*/ 633558 w 829081"/>
              <a:gd name="connsiteY803" fmla="*/ 556022 h 834388"/>
              <a:gd name="connsiteX804" fmla="*/ 628380 w 829081"/>
              <a:gd name="connsiteY804" fmla="*/ 555115 h 834388"/>
              <a:gd name="connsiteX805" fmla="*/ 627992 w 829081"/>
              <a:gd name="connsiteY805" fmla="*/ 556151 h 834388"/>
              <a:gd name="connsiteX806" fmla="*/ 627086 w 829081"/>
              <a:gd name="connsiteY806" fmla="*/ 555827 h 834388"/>
              <a:gd name="connsiteX807" fmla="*/ 626374 w 829081"/>
              <a:gd name="connsiteY807" fmla="*/ 556280 h 834388"/>
              <a:gd name="connsiteX808" fmla="*/ 626568 w 829081"/>
              <a:gd name="connsiteY808" fmla="*/ 557057 h 834388"/>
              <a:gd name="connsiteX809" fmla="*/ 623268 w 829081"/>
              <a:gd name="connsiteY809" fmla="*/ 557510 h 834388"/>
              <a:gd name="connsiteX810" fmla="*/ 621067 w 829081"/>
              <a:gd name="connsiteY810" fmla="*/ 558675 h 834388"/>
              <a:gd name="connsiteX811" fmla="*/ 620355 w 829081"/>
              <a:gd name="connsiteY811" fmla="*/ 559581 h 834388"/>
              <a:gd name="connsiteX812" fmla="*/ 618672 w 829081"/>
              <a:gd name="connsiteY812" fmla="*/ 560487 h 834388"/>
              <a:gd name="connsiteX813" fmla="*/ 618284 w 829081"/>
              <a:gd name="connsiteY813" fmla="*/ 562105 h 834388"/>
              <a:gd name="connsiteX814" fmla="*/ 617701 w 829081"/>
              <a:gd name="connsiteY814" fmla="*/ 562235 h 834388"/>
              <a:gd name="connsiteX815" fmla="*/ 614724 w 829081"/>
              <a:gd name="connsiteY815" fmla="*/ 561070 h 834388"/>
              <a:gd name="connsiteX816" fmla="*/ 612524 w 829081"/>
              <a:gd name="connsiteY816" fmla="*/ 561199 h 834388"/>
              <a:gd name="connsiteX817" fmla="*/ 611229 w 829081"/>
              <a:gd name="connsiteY817" fmla="*/ 562105 h 834388"/>
              <a:gd name="connsiteX818" fmla="*/ 609223 w 829081"/>
              <a:gd name="connsiteY818" fmla="*/ 562105 h 834388"/>
              <a:gd name="connsiteX819" fmla="*/ 608834 w 829081"/>
              <a:gd name="connsiteY819" fmla="*/ 561782 h 834388"/>
              <a:gd name="connsiteX820" fmla="*/ 607734 w 829081"/>
              <a:gd name="connsiteY820" fmla="*/ 562105 h 834388"/>
              <a:gd name="connsiteX821" fmla="*/ 605340 w 829081"/>
              <a:gd name="connsiteY821" fmla="*/ 560034 h 834388"/>
              <a:gd name="connsiteX822" fmla="*/ 602945 w 829081"/>
              <a:gd name="connsiteY822" fmla="*/ 559711 h 834388"/>
              <a:gd name="connsiteX823" fmla="*/ 601133 w 829081"/>
              <a:gd name="connsiteY823" fmla="*/ 561523 h 834388"/>
              <a:gd name="connsiteX824" fmla="*/ 600032 w 829081"/>
              <a:gd name="connsiteY824" fmla="*/ 561652 h 834388"/>
              <a:gd name="connsiteX825" fmla="*/ 599450 w 829081"/>
              <a:gd name="connsiteY825" fmla="*/ 561329 h 834388"/>
              <a:gd name="connsiteX826" fmla="*/ 599062 w 829081"/>
              <a:gd name="connsiteY826" fmla="*/ 561652 h 834388"/>
              <a:gd name="connsiteX827" fmla="*/ 599062 w 829081"/>
              <a:gd name="connsiteY827" fmla="*/ 562364 h 834388"/>
              <a:gd name="connsiteX828" fmla="*/ 597767 w 829081"/>
              <a:gd name="connsiteY828" fmla="*/ 562817 h 834388"/>
              <a:gd name="connsiteX829" fmla="*/ 597767 w 829081"/>
              <a:gd name="connsiteY829" fmla="*/ 563400 h 834388"/>
              <a:gd name="connsiteX830" fmla="*/ 596861 w 829081"/>
              <a:gd name="connsiteY830" fmla="*/ 564888 h 834388"/>
              <a:gd name="connsiteX831" fmla="*/ 596149 w 829081"/>
              <a:gd name="connsiteY831" fmla="*/ 564177 h 834388"/>
              <a:gd name="connsiteX832" fmla="*/ 596343 w 829081"/>
              <a:gd name="connsiteY832" fmla="*/ 563141 h 834388"/>
              <a:gd name="connsiteX833" fmla="*/ 595761 w 829081"/>
              <a:gd name="connsiteY833" fmla="*/ 562688 h 834388"/>
              <a:gd name="connsiteX834" fmla="*/ 594660 w 829081"/>
              <a:gd name="connsiteY834" fmla="*/ 563141 h 834388"/>
              <a:gd name="connsiteX835" fmla="*/ 594467 w 829081"/>
              <a:gd name="connsiteY835" fmla="*/ 563723 h 834388"/>
              <a:gd name="connsiteX836" fmla="*/ 595955 w 829081"/>
              <a:gd name="connsiteY836" fmla="*/ 564888 h 834388"/>
              <a:gd name="connsiteX837" fmla="*/ 594143 w 829081"/>
              <a:gd name="connsiteY837" fmla="*/ 563723 h 834388"/>
              <a:gd name="connsiteX838" fmla="*/ 593560 w 829081"/>
              <a:gd name="connsiteY838" fmla="*/ 563723 h 834388"/>
              <a:gd name="connsiteX839" fmla="*/ 593560 w 829081"/>
              <a:gd name="connsiteY839" fmla="*/ 564306 h 834388"/>
              <a:gd name="connsiteX840" fmla="*/ 595049 w 829081"/>
              <a:gd name="connsiteY840" fmla="*/ 565212 h 834388"/>
              <a:gd name="connsiteX841" fmla="*/ 595567 w 829081"/>
              <a:gd name="connsiteY841" fmla="*/ 566118 h 834388"/>
              <a:gd name="connsiteX842" fmla="*/ 600939 w 829081"/>
              <a:gd name="connsiteY842" fmla="*/ 565989 h 834388"/>
              <a:gd name="connsiteX843" fmla="*/ 601650 w 829081"/>
              <a:gd name="connsiteY843" fmla="*/ 567153 h 834388"/>
              <a:gd name="connsiteX844" fmla="*/ 602751 w 829081"/>
              <a:gd name="connsiteY844" fmla="*/ 567153 h 834388"/>
              <a:gd name="connsiteX845" fmla="*/ 603657 w 829081"/>
              <a:gd name="connsiteY845" fmla="*/ 566377 h 834388"/>
              <a:gd name="connsiteX846" fmla="*/ 604757 w 829081"/>
              <a:gd name="connsiteY846" fmla="*/ 566377 h 834388"/>
              <a:gd name="connsiteX847" fmla="*/ 605858 w 829081"/>
              <a:gd name="connsiteY847" fmla="*/ 567283 h 834388"/>
              <a:gd name="connsiteX848" fmla="*/ 608641 w 829081"/>
              <a:gd name="connsiteY848" fmla="*/ 567736 h 834388"/>
              <a:gd name="connsiteX849" fmla="*/ 608834 w 829081"/>
              <a:gd name="connsiteY849" fmla="*/ 568189 h 834388"/>
              <a:gd name="connsiteX850" fmla="*/ 612912 w 829081"/>
              <a:gd name="connsiteY850" fmla="*/ 568189 h 834388"/>
              <a:gd name="connsiteX851" fmla="*/ 614401 w 829081"/>
              <a:gd name="connsiteY851" fmla="*/ 569549 h 834388"/>
              <a:gd name="connsiteX852" fmla="*/ 615501 w 829081"/>
              <a:gd name="connsiteY852" fmla="*/ 569549 h 834388"/>
              <a:gd name="connsiteX853" fmla="*/ 616601 w 829081"/>
              <a:gd name="connsiteY853" fmla="*/ 568642 h 834388"/>
              <a:gd name="connsiteX854" fmla="*/ 620096 w 829081"/>
              <a:gd name="connsiteY854" fmla="*/ 569419 h 834388"/>
              <a:gd name="connsiteX855" fmla="*/ 623073 w 829081"/>
              <a:gd name="connsiteY855" fmla="*/ 568060 h 834388"/>
              <a:gd name="connsiteX856" fmla="*/ 623785 w 829081"/>
              <a:gd name="connsiteY856" fmla="*/ 567477 h 834388"/>
              <a:gd name="connsiteX857" fmla="*/ 623979 w 829081"/>
              <a:gd name="connsiteY857" fmla="*/ 566701 h 834388"/>
              <a:gd name="connsiteX858" fmla="*/ 630646 w 829081"/>
              <a:gd name="connsiteY858" fmla="*/ 565083 h 834388"/>
              <a:gd name="connsiteX859" fmla="*/ 631746 w 829081"/>
              <a:gd name="connsiteY859" fmla="*/ 565212 h 834388"/>
              <a:gd name="connsiteX860" fmla="*/ 632264 w 829081"/>
              <a:gd name="connsiteY860" fmla="*/ 566830 h 834388"/>
              <a:gd name="connsiteX861" fmla="*/ 633752 w 829081"/>
              <a:gd name="connsiteY861" fmla="*/ 568189 h 834388"/>
              <a:gd name="connsiteX862" fmla="*/ 638024 w 829081"/>
              <a:gd name="connsiteY862" fmla="*/ 569225 h 834388"/>
              <a:gd name="connsiteX863" fmla="*/ 641001 w 829081"/>
              <a:gd name="connsiteY863" fmla="*/ 569095 h 834388"/>
              <a:gd name="connsiteX864" fmla="*/ 644690 w 829081"/>
              <a:gd name="connsiteY864" fmla="*/ 567477 h 834388"/>
              <a:gd name="connsiteX865" fmla="*/ 646179 w 829081"/>
              <a:gd name="connsiteY865" fmla="*/ 567736 h 834388"/>
              <a:gd name="connsiteX866" fmla="*/ 647085 w 829081"/>
              <a:gd name="connsiteY866" fmla="*/ 567024 h 834388"/>
              <a:gd name="connsiteX867" fmla="*/ 647991 w 829081"/>
              <a:gd name="connsiteY867" fmla="*/ 567153 h 834388"/>
              <a:gd name="connsiteX868" fmla="*/ 649091 w 829081"/>
              <a:gd name="connsiteY868" fmla="*/ 568319 h 834388"/>
              <a:gd name="connsiteX869" fmla="*/ 650580 w 829081"/>
              <a:gd name="connsiteY869" fmla="*/ 568319 h 834388"/>
              <a:gd name="connsiteX870" fmla="*/ 651292 w 829081"/>
              <a:gd name="connsiteY870" fmla="*/ 566830 h 834388"/>
              <a:gd name="connsiteX871" fmla="*/ 652975 w 829081"/>
              <a:gd name="connsiteY871" fmla="*/ 566506 h 834388"/>
              <a:gd name="connsiteX872" fmla="*/ 653557 w 829081"/>
              <a:gd name="connsiteY872" fmla="*/ 566960 h 834388"/>
              <a:gd name="connsiteX873" fmla="*/ 654852 w 829081"/>
              <a:gd name="connsiteY873" fmla="*/ 565341 h 834388"/>
              <a:gd name="connsiteX874" fmla="*/ 655564 w 829081"/>
              <a:gd name="connsiteY874" fmla="*/ 565018 h 834388"/>
              <a:gd name="connsiteX875" fmla="*/ 659641 w 829081"/>
              <a:gd name="connsiteY875" fmla="*/ 565018 h 834388"/>
              <a:gd name="connsiteX876" fmla="*/ 661324 w 829081"/>
              <a:gd name="connsiteY876" fmla="*/ 565471 h 834388"/>
              <a:gd name="connsiteX877" fmla="*/ 662036 w 829081"/>
              <a:gd name="connsiteY877" fmla="*/ 566377 h 834388"/>
              <a:gd name="connsiteX878" fmla="*/ 662424 w 829081"/>
              <a:gd name="connsiteY878" fmla="*/ 566053 h 834388"/>
              <a:gd name="connsiteX879" fmla="*/ 663136 w 829081"/>
              <a:gd name="connsiteY879" fmla="*/ 566183 h 834388"/>
              <a:gd name="connsiteX880" fmla="*/ 663654 w 829081"/>
              <a:gd name="connsiteY880" fmla="*/ 566636 h 834388"/>
              <a:gd name="connsiteX881" fmla="*/ 663654 w 829081"/>
              <a:gd name="connsiteY881" fmla="*/ 568254 h 834388"/>
              <a:gd name="connsiteX882" fmla="*/ 665142 w 829081"/>
              <a:gd name="connsiteY882" fmla="*/ 568707 h 834388"/>
              <a:gd name="connsiteX883" fmla="*/ 665725 w 829081"/>
              <a:gd name="connsiteY883" fmla="*/ 569742 h 834388"/>
              <a:gd name="connsiteX884" fmla="*/ 666437 w 829081"/>
              <a:gd name="connsiteY884" fmla="*/ 570066 h 834388"/>
              <a:gd name="connsiteX885" fmla="*/ 667925 w 829081"/>
              <a:gd name="connsiteY885" fmla="*/ 569613 h 834388"/>
              <a:gd name="connsiteX886" fmla="*/ 667731 w 829081"/>
              <a:gd name="connsiteY886" fmla="*/ 568448 h 834388"/>
              <a:gd name="connsiteX887" fmla="*/ 666825 w 829081"/>
              <a:gd name="connsiteY887" fmla="*/ 567671 h 834388"/>
              <a:gd name="connsiteX888" fmla="*/ 666825 w 829081"/>
              <a:gd name="connsiteY888" fmla="*/ 566765 h 834388"/>
              <a:gd name="connsiteX889" fmla="*/ 668120 w 829081"/>
              <a:gd name="connsiteY889" fmla="*/ 566895 h 834388"/>
              <a:gd name="connsiteX890" fmla="*/ 668831 w 829081"/>
              <a:gd name="connsiteY890" fmla="*/ 566571 h 834388"/>
              <a:gd name="connsiteX891" fmla="*/ 668831 w 829081"/>
              <a:gd name="connsiteY891" fmla="*/ 565795 h 834388"/>
              <a:gd name="connsiteX892" fmla="*/ 669738 w 829081"/>
              <a:gd name="connsiteY892" fmla="*/ 565212 h 834388"/>
              <a:gd name="connsiteX893" fmla="*/ 670449 w 829081"/>
              <a:gd name="connsiteY893" fmla="*/ 564047 h 834388"/>
              <a:gd name="connsiteX894" fmla="*/ 671744 w 829081"/>
              <a:gd name="connsiteY894" fmla="*/ 564500 h 834388"/>
              <a:gd name="connsiteX895" fmla="*/ 672132 w 829081"/>
              <a:gd name="connsiteY895" fmla="*/ 565665 h 834388"/>
              <a:gd name="connsiteX896" fmla="*/ 671744 w 829081"/>
              <a:gd name="connsiteY896" fmla="*/ 566442 h 834388"/>
              <a:gd name="connsiteX897" fmla="*/ 671161 w 829081"/>
              <a:gd name="connsiteY897" fmla="*/ 566571 h 834388"/>
              <a:gd name="connsiteX898" fmla="*/ 671550 w 829081"/>
              <a:gd name="connsiteY898" fmla="*/ 568060 h 834388"/>
              <a:gd name="connsiteX899" fmla="*/ 671161 w 829081"/>
              <a:gd name="connsiteY899" fmla="*/ 570584 h 834388"/>
              <a:gd name="connsiteX900" fmla="*/ 671550 w 829081"/>
              <a:gd name="connsiteY900" fmla="*/ 571037 h 834388"/>
              <a:gd name="connsiteX901" fmla="*/ 669349 w 829081"/>
              <a:gd name="connsiteY901" fmla="*/ 571361 h 834388"/>
              <a:gd name="connsiteX902" fmla="*/ 666242 w 829081"/>
              <a:gd name="connsiteY902" fmla="*/ 574208 h 834388"/>
              <a:gd name="connsiteX903" fmla="*/ 665854 w 829081"/>
              <a:gd name="connsiteY903" fmla="*/ 575373 h 834388"/>
              <a:gd name="connsiteX904" fmla="*/ 664754 w 829081"/>
              <a:gd name="connsiteY904" fmla="*/ 575503 h 834388"/>
              <a:gd name="connsiteX905" fmla="*/ 664948 w 829081"/>
              <a:gd name="connsiteY905" fmla="*/ 576538 h 834388"/>
              <a:gd name="connsiteX906" fmla="*/ 664560 w 829081"/>
              <a:gd name="connsiteY906" fmla="*/ 577897 h 834388"/>
              <a:gd name="connsiteX907" fmla="*/ 663848 w 829081"/>
              <a:gd name="connsiteY907" fmla="*/ 578351 h 834388"/>
              <a:gd name="connsiteX908" fmla="*/ 663330 w 829081"/>
              <a:gd name="connsiteY908" fmla="*/ 579709 h 834388"/>
              <a:gd name="connsiteX909" fmla="*/ 661841 w 829081"/>
              <a:gd name="connsiteY909" fmla="*/ 581069 h 834388"/>
              <a:gd name="connsiteX910" fmla="*/ 661647 w 829081"/>
              <a:gd name="connsiteY910" fmla="*/ 581975 h 834388"/>
              <a:gd name="connsiteX911" fmla="*/ 661129 w 829081"/>
              <a:gd name="connsiteY911" fmla="*/ 582428 h 834388"/>
              <a:gd name="connsiteX912" fmla="*/ 661129 w 829081"/>
              <a:gd name="connsiteY912" fmla="*/ 583334 h 834388"/>
              <a:gd name="connsiteX913" fmla="*/ 660223 w 829081"/>
              <a:gd name="connsiteY913" fmla="*/ 585405 h 834388"/>
              <a:gd name="connsiteX914" fmla="*/ 659835 w 829081"/>
              <a:gd name="connsiteY914" fmla="*/ 588253 h 834388"/>
              <a:gd name="connsiteX915" fmla="*/ 658735 w 829081"/>
              <a:gd name="connsiteY915" fmla="*/ 589159 h 834388"/>
              <a:gd name="connsiteX916" fmla="*/ 658217 w 829081"/>
              <a:gd name="connsiteY916" fmla="*/ 590518 h 834388"/>
              <a:gd name="connsiteX917" fmla="*/ 658411 w 829081"/>
              <a:gd name="connsiteY917" fmla="*/ 590971 h 834388"/>
              <a:gd name="connsiteX918" fmla="*/ 657505 w 829081"/>
              <a:gd name="connsiteY918" fmla="*/ 591877 h 834388"/>
              <a:gd name="connsiteX919" fmla="*/ 656793 w 829081"/>
              <a:gd name="connsiteY919" fmla="*/ 594401 h 834388"/>
              <a:gd name="connsiteX920" fmla="*/ 656987 w 829081"/>
              <a:gd name="connsiteY920" fmla="*/ 595566 h 834388"/>
              <a:gd name="connsiteX921" fmla="*/ 656599 w 829081"/>
              <a:gd name="connsiteY921" fmla="*/ 596926 h 834388"/>
              <a:gd name="connsiteX922" fmla="*/ 655110 w 829081"/>
              <a:gd name="connsiteY922" fmla="*/ 598414 h 834388"/>
              <a:gd name="connsiteX923" fmla="*/ 652327 w 829081"/>
              <a:gd name="connsiteY923" fmla="*/ 598284 h 834388"/>
              <a:gd name="connsiteX924" fmla="*/ 651421 w 829081"/>
              <a:gd name="connsiteY924" fmla="*/ 597249 h 834388"/>
              <a:gd name="connsiteX925" fmla="*/ 651616 w 829081"/>
              <a:gd name="connsiteY925" fmla="*/ 595890 h 834388"/>
              <a:gd name="connsiteX926" fmla="*/ 652004 w 829081"/>
              <a:gd name="connsiteY926" fmla="*/ 595761 h 834388"/>
              <a:gd name="connsiteX927" fmla="*/ 651486 w 829081"/>
              <a:gd name="connsiteY927" fmla="*/ 595308 h 834388"/>
              <a:gd name="connsiteX928" fmla="*/ 650580 w 829081"/>
              <a:gd name="connsiteY928" fmla="*/ 596926 h 834388"/>
              <a:gd name="connsiteX929" fmla="*/ 651486 w 829081"/>
              <a:gd name="connsiteY929" fmla="*/ 599126 h 834388"/>
              <a:gd name="connsiteX930" fmla="*/ 650580 w 829081"/>
              <a:gd name="connsiteY930" fmla="*/ 599255 h 834388"/>
              <a:gd name="connsiteX931" fmla="*/ 650192 w 829081"/>
              <a:gd name="connsiteY931" fmla="*/ 599709 h 834388"/>
              <a:gd name="connsiteX932" fmla="*/ 648897 w 829081"/>
              <a:gd name="connsiteY932" fmla="*/ 599709 h 834388"/>
              <a:gd name="connsiteX933" fmla="*/ 648897 w 829081"/>
              <a:gd name="connsiteY933" fmla="*/ 600744 h 834388"/>
              <a:gd name="connsiteX934" fmla="*/ 645402 w 829081"/>
              <a:gd name="connsiteY934" fmla="*/ 601650 h 834388"/>
              <a:gd name="connsiteX935" fmla="*/ 645596 w 829081"/>
              <a:gd name="connsiteY935" fmla="*/ 602103 h 834388"/>
              <a:gd name="connsiteX936" fmla="*/ 646308 w 829081"/>
              <a:gd name="connsiteY936" fmla="*/ 602233 h 834388"/>
              <a:gd name="connsiteX937" fmla="*/ 646502 w 829081"/>
              <a:gd name="connsiteY937" fmla="*/ 601974 h 834388"/>
              <a:gd name="connsiteX938" fmla="*/ 648185 w 829081"/>
              <a:gd name="connsiteY938" fmla="*/ 602103 h 834388"/>
              <a:gd name="connsiteX939" fmla="*/ 649674 w 829081"/>
              <a:gd name="connsiteY939" fmla="*/ 601521 h 834388"/>
              <a:gd name="connsiteX940" fmla="*/ 649674 w 829081"/>
              <a:gd name="connsiteY940" fmla="*/ 603721 h 834388"/>
              <a:gd name="connsiteX941" fmla="*/ 648962 w 829081"/>
              <a:gd name="connsiteY941" fmla="*/ 604757 h 834388"/>
              <a:gd name="connsiteX942" fmla="*/ 649350 w 829081"/>
              <a:gd name="connsiteY942" fmla="*/ 605081 h 834388"/>
              <a:gd name="connsiteX943" fmla="*/ 650256 w 829081"/>
              <a:gd name="connsiteY943" fmla="*/ 604627 h 834388"/>
              <a:gd name="connsiteX944" fmla="*/ 650450 w 829081"/>
              <a:gd name="connsiteY944" fmla="*/ 602427 h 834388"/>
              <a:gd name="connsiteX945" fmla="*/ 650839 w 829081"/>
              <a:gd name="connsiteY945" fmla="*/ 602103 h 834388"/>
              <a:gd name="connsiteX946" fmla="*/ 650645 w 829081"/>
              <a:gd name="connsiteY946" fmla="*/ 601327 h 834388"/>
              <a:gd name="connsiteX947" fmla="*/ 652133 w 829081"/>
              <a:gd name="connsiteY947" fmla="*/ 600550 h 834388"/>
              <a:gd name="connsiteX948" fmla="*/ 656405 w 829081"/>
              <a:gd name="connsiteY948" fmla="*/ 601327 h 834388"/>
              <a:gd name="connsiteX949" fmla="*/ 658217 w 829081"/>
              <a:gd name="connsiteY949" fmla="*/ 600550 h 834388"/>
              <a:gd name="connsiteX950" fmla="*/ 658023 w 829081"/>
              <a:gd name="connsiteY950" fmla="*/ 599967 h 834388"/>
              <a:gd name="connsiteX951" fmla="*/ 658929 w 829081"/>
              <a:gd name="connsiteY951" fmla="*/ 599967 h 834388"/>
              <a:gd name="connsiteX952" fmla="*/ 659641 w 829081"/>
              <a:gd name="connsiteY952" fmla="*/ 599514 h 834388"/>
              <a:gd name="connsiteX953" fmla="*/ 661129 w 829081"/>
              <a:gd name="connsiteY953" fmla="*/ 599644 h 834388"/>
              <a:gd name="connsiteX954" fmla="*/ 661518 w 829081"/>
              <a:gd name="connsiteY954" fmla="*/ 599967 h 834388"/>
              <a:gd name="connsiteX955" fmla="*/ 661712 w 829081"/>
              <a:gd name="connsiteY955" fmla="*/ 601780 h 834388"/>
              <a:gd name="connsiteX956" fmla="*/ 662812 w 829081"/>
              <a:gd name="connsiteY956" fmla="*/ 602556 h 834388"/>
              <a:gd name="connsiteX957" fmla="*/ 662618 w 829081"/>
              <a:gd name="connsiteY957" fmla="*/ 605210 h 834388"/>
              <a:gd name="connsiteX958" fmla="*/ 663201 w 829081"/>
              <a:gd name="connsiteY958" fmla="*/ 605339 h 834388"/>
              <a:gd name="connsiteX959" fmla="*/ 663589 w 829081"/>
              <a:gd name="connsiteY959" fmla="*/ 606116 h 834388"/>
              <a:gd name="connsiteX960" fmla="*/ 663783 w 829081"/>
              <a:gd name="connsiteY960" fmla="*/ 608057 h 834388"/>
              <a:gd name="connsiteX961" fmla="*/ 664301 w 829081"/>
              <a:gd name="connsiteY961" fmla="*/ 609093 h 834388"/>
              <a:gd name="connsiteX962" fmla="*/ 664301 w 829081"/>
              <a:gd name="connsiteY962" fmla="*/ 609999 h 834388"/>
              <a:gd name="connsiteX963" fmla="*/ 662489 w 829081"/>
              <a:gd name="connsiteY963" fmla="*/ 610582 h 834388"/>
              <a:gd name="connsiteX964" fmla="*/ 662489 w 829081"/>
              <a:gd name="connsiteY964" fmla="*/ 610905 h 834388"/>
              <a:gd name="connsiteX965" fmla="*/ 663201 w 829081"/>
              <a:gd name="connsiteY965" fmla="*/ 611035 h 834388"/>
              <a:gd name="connsiteX966" fmla="*/ 665013 w 829081"/>
              <a:gd name="connsiteY966" fmla="*/ 610258 h 834388"/>
              <a:gd name="connsiteX967" fmla="*/ 665207 w 829081"/>
              <a:gd name="connsiteY967" fmla="*/ 609222 h 834388"/>
              <a:gd name="connsiteX968" fmla="*/ 664495 w 829081"/>
              <a:gd name="connsiteY968" fmla="*/ 605922 h 834388"/>
              <a:gd name="connsiteX969" fmla="*/ 663912 w 829081"/>
              <a:gd name="connsiteY969" fmla="*/ 605145 h 834388"/>
              <a:gd name="connsiteX970" fmla="*/ 663719 w 829081"/>
              <a:gd name="connsiteY970" fmla="*/ 602168 h 834388"/>
              <a:gd name="connsiteX971" fmla="*/ 663006 w 829081"/>
              <a:gd name="connsiteY971" fmla="*/ 601132 h 834388"/>
              <a:gd name="connsiteX972" fmla="*/ 662489 w 829081"/>
              <a:gd name="connsiteY972" fmla="*/ 599061 h 834388"/>
              <a:gd name="connsiteX973" fmla="*/ 662877 w 829081"/>
              <a:gd name="connsiteY973" fmla="*/ 599061 h 834388"/>
              <a:gd name="connsiteX974" fmla="*/ 663265 w 829081"/>
              <a:gd name="connsiteY974" fmla="*/ 600097 h 834388"/>
              <a:gd name="connsiteX975" fmla="*/ 664366 w 829081"/>
              <a:gd name="connsiteY975" fmla="*/ 600097 h 834388"/>
              <a:gd name="connsiteX976" fmla="*/ 663848 w 829081"/>
              <a:gd name="connsiteY976" fmla="*/ 599514 h 834388"/>
              <a:gd name="connsiteX977" fmla="*/ 664236 w 829081"/>
              <a:gd name="connsiteY977" fmla="*/ 599191 h 834388"/>
              <a:gd name="connsiteX978" fmla="*/ 664624 w 829081"/>
              <a:gd name="connsiteY978" fmla="*/ 600097 h 834388"/>
              <a:gd name="connsiteX979" fmla="*/ 665725 w 829081"/>
              <a:gd name="connsiteY979" fmla="*/ 600680 h 834388"/>
              <a:gd name="connsiteX980" fmla="*/ 666113 w 829081"/>
              <a:gd name="connsiteY980" fmla="*/ 601456 h 834388"/>
              <a:gd name="connsiteX981" fmla="*/ 667213 w 829081"/>
              <a:gd name="connsiteY981" fmla="*/ 602362 h 834388"/>
              <a:gd name="connsiteX982" fmla="*/ 669026 w 829081"/>
              <a:gd name="connsiteY982" fmla="*/ 603139 h 834388"/>
              <a:gd name="connsiteX983" fmla="*/ 670514 w 829081"/>
              <a:gd name="connsiteY983" fmla="*/ 604304 h 834388"/>
              <a:gd name="connsiteX984" fmla="*/ 670514 w 829081"/>
              <a:gd name="connsiteY984" fmla="*/ 604757 h 834388"/>
              <a:gd name="connsiteX985" fmla="*/ 672003 w 829081"/>
              <a:gd name="connsiteY985" fmla="*/ 605663 h 834388"/>
              <a:gd name="connsiteX986" fmla="*/ 671614 w 829081"/>
              <a:gd name="connsiteY986" fmla="*/ 610711 h 834388"/>
              <a:gd name="connsiteX987" fmla="*/ 671096 w 829081"/>
              <a:gd name="connsiteY987" fmla="*/ 611294 h 834388"/>
              <a:gd name="connsiteX988" fmla="*/ 671096 w 829081"/>
              <a:gd name="connsiteY988" fmla="*/ 611876 h 834388"/>
              <a:gd name="connsiteX989" fmla="*/ 669220 w 829081"/>
              <a:gd name="connsiteY989" fmla="*/ 613688 h 834388"/>
              <a:gd name="connsiteX990" fmla="*/ 668831 w 829081"/>
              <a:gd name="connsiteY990" fmla="*/ 614724 h 834388"/>
              <a:gd name="connsiteX991" fmla="*/ 667925 w 829081"/>
              <a:gd name="connsiteY991" fmla="*/ 615630 h 834388"/>
              <a:gd name="connsiteX992" fmla="*/ 667925 w 829081"/>
              <a:gd name="connsiteY992" fmla="*/ 616536 h 834388"/>
              <a:gd name="connsiteX993" fmla="*/ 667408 w 829081"/>
              <a:gd name="connsiteY993" fmla="*/ 616536 h 834388"/>
              <a:gd name="connsiteX994" fmla="*/ 666825 w 829081"/>
              <a:gd name="connsiteY994" fmla="*/ 617119 h 834388"/>
              <a:gd name="connsiteX995" fmla="*/ 666113 w 829081"/>
              <a:gd name="connsiteY995" fmla="*/ 618931 h 834388"/>
              <a:gd name="connsiteX996" fmla="*/ 664624 w 829081"/>
              <a:gd name="connsiteY996" fmla="*/ 620419 h 834388"/>
              <a:gd name="connsiteX997" fmla="*/ 663912 w 829081"/>
              <a:gd name="connsiteY997" fmla="*/ 621908 h 834388"/>
              <a:gd name="connsiteX998" fmla="*/ 662424 w 829081"/>
              <a:gd name="connsiteY998" fmla="*/ 622814 h 834388"/>
              <a:gd name="connsiteX999" fmla="*/ 661518 w 829081"/>
              <a:gd name="connsiteY999" fmla="*/ 623979 h 834388"/>
              <a:gd name="connsiteX1000" fmla="*/ 661129 w 829081"/>
              <a:gd name="connsiteY1000" fmla="*/ 625144 h 834388"/>
              <a:gd name="connsiteX1001" fmla="*/ 660223 w 829081"/>
              <a:gd name="connsiteY1001" fmla="*/ 625727 h 834388"/>
              <a:gd name="connsiteX1002" fmla="*/ 658929 w 829081"/>
              <a:gd name="connsiteY1002" fmla="*/ 627927 h 834388"/>
              <a:gd name="connsiteX1003" fmla="*/ 657635 w 829081"/>
              <a:gd name="connsiteY1003" fmla="*/ 628963 h 834388"/>
              <a:gd name="connsiteX1004" fmla="*/ 655758 w 829081"/>
              <a:gd name="connsiteY1004" fmla="*/ 632263 h 834388"/>
              <a:gd name="connsiteX1005" fmla="*/ 654463 w 829081"/>
              <a:gd name="connsiteY1005" fmla="*/ 632975 h 834388"/>
              <a:gd name="connsiteX1006" fmla="*/ 653751 w 829081"/>
              <a:gd name="connsiteY1006" fmla="*/ 634593 h 834388"/>
              <a:gd name="connsiteX1007" fmla="*/ 650774 w 829081"/>
              <a:gd name="connsiteY1007" fmla="*/ 636535 h 834388"/>
              <a:gd name="connsiteX1008" fmla="*/ 650256 w 829081"/>
              <a:gd name="connsiteY1008" fmla="*/ 637700 h 834388"/>
              <a:gd name="connsiteX1009" fmla="*/ 649156 w 829081"/>
              <a:gd name="connsiteY1009" fmla="*/ 638153 h 834388"/>
              <a:gd name="connsiteX1010" fmla="*/ 647667 w 829081"/>
              <a:gd name="connsiteY1010" fmla="*/ 639642 h 834388"/>
              <a:gd name="connsiteX1011" fmla="*/ 646762 w 829081"/>
              <a:gd name="connsiteY1011" fmla="*/ 639771 h 834388"/>
              <a:gd name="connsiteX1012" fmla="*/ 644755 w 829081"/>
              <a:gd name="connsiteY1012" fmla="*/ 641713 h 834388"/>
              <a:gd name="connsiteX1013" fmla="*/ 641972 w 829081"/>
              <a:gd name="connsiteY1013" fmla="*/ 642878 h 834388"/>
              <a:gd name="connsiteX1014" fmla="*/ 641583 w 829081"/>
              <a:gd name="connsiteY1014" fmla="*/ 643460 h 834388"/>
              <a:gd name="connsiteX1015" fmla="*/ 637506 w 829081"/>
              <a:gd name="connsiteY1015" fmla="*/ 645531 h 834388"/>
              <a:gd name="connsiteX1016" fmla="*/ 634529 w 829081"/>
              <a:gd name="connsiteY1016" fmla="*/ 646890 h 834388"/>
              <a:gd name="connsiteX1017" fmla="*/ 634141 w 829081"/>
              <a:gd name="connsiteY1017" fmla="*/ 646761 h 834388"/>
              <a:gd name="connsiteX1018" fmla="*/ 633041 w 829081"/>
              <a:gd name="connsiteY1018" fmla="*/ 647667 h 834388"/>
              <a:gd name="connsiteX1019" fmla="*/ 632846 w 829081"/>
              <a:gd name="connsiteY1019" fmla="*/ 648444 h 834388"/>
              <a:gd name="connsiteX1020" fmla="*/ 627474 w 829081"/>
              <a:gd name="connsiteY1020" fmla="*/ 651291 h 834388"/>
              <a:gd name="connsiteX1021" fmla="*/ 627280 w 829081"/>
              <a:gd name="connsiteY1021" fmla="*/ 652068 h 834388"/>
              <a:gd name="connsiteX1022" fmla="*/ 627992 w 829081"/>
              <a:gd name="connsiteY1022" fmla="*/ 652974 h 834388"/>
              <a:gd name="connsiteX1023" fmla="*/ 627798 w 829081"/>
              <a:gd name="connsiteY1023" fmla="*/ 653427 h 834388"/>
              <a:gd name="connsiteX1024" fmla="*/ 626892 w 829081"/>
              <a:gd name="connsiteY1024" fmla="*/ 653298 h 834388"/>
              <a:gd name="connsiteX1025" fmla="*/ 625597 w 829081"/>
              <a:gd name="connsiteY1025" fmla="*/ 652262 h 834388"/>
              <a:gd name="connsiteX1026" fmla="*/ 623915 w 829081"/>
              <a:gd name="connsiteY1026" fmla="*/ 654075 h 834388"/>
              <a:gd name="connsiteX1027" fmla="*/ 621714 w 829081"/>
              <a:gd name="connsiteY1027" fmla="*/ 655693 h 834388"/>
              <a:gd name="connsiteX1028" fmla="*/ 621196 w 829081"/>
              <a:gd name="connsiteY1028" fmla="*/ 655563 h 834388"/>
              <a:gd name="connsiteX1029" fmla="*/ 619514 w 829081"/>
              <a:gd name="connsiteY1029" fmla="*/ 656922 h 834388"/>
              <a:gd name="connsiteX1030" fmla="*/ 618802 w 829081"/>
              <a:gd name="connsiteY1030" fmla="*/ 656922 h 834388"/>
              <a:gd name="connsiteX1031" fmla="*/ 618607 w 829081"/>
              <a:gd name="connsiteY1031" fmla="*/ 657375 h 834388"/>
              <a:gd name="connsiteX1032" fmla="*/ 616925 w 829081"/>
              <a:gd name="connsiteY1032" fmla="*/ 657375 h 834388"/>
              <a:gd name="connsiteX1033" fmla="*/ 616213 w 829081"/>
              <a:gd name="connsiteY1033" fmla="*/ 657958 h 834388"/>
              <a:gd name="connsiteX1034" fmla="*/ 614206 w 829081"/>
              <a:gd name="connsiteY1034" fmla="*/ 658540 h 834388"/>
              <a:gd name="connsiteX1035" fmla="*/ 613300 w 829081"/>
              <a:gd name="connsiteY1035" fmla="*/ 659446 h 834388"/>
              <a:gd name="connsiteX1036" fmla="*/ 612394 w 829081"/>
              <a:gd name="connsiteY1036" fmla="*/ 659123 h 834388"/>
              <a:gd name="connsiteX1037" fmla="*/ 607799 w 829081"/>
              <a:gd name="connsiteY1037" fmla="*/ 659705 h 834388"/>
              <a:gd name="connsiteX1038" fmla="*/ 603527 w 829081"/>
              <a:gd name="connsiteY1038" fmla="*/ 659705 h 834388"/>
              <a:gd name="connsiteX1039" fmla="*/ 602815 w 829081"/>
              <a:gd name="connsiteY1039" fmla="*/ 659381 h 834388"/>
              <a:gd name="connsiteX1040" fmla="*/ 598026 w 829081"/>
              <a:gd name="connsiteY1040" fmla="*/ 660741 h 834388"/>
              <a:gd name="connsiteX1041" fmla="*/ 590454 w 829081"/>
              <a:gd name="connsiteY1041" fmla="*/ 661064 h 834388"/>
              <a:gd name="connsiteX1042" fmla="*/ 588447 w 829081"/>
              <a:gd name="connsiteY1042" fmla="*/ 660288 h 834388"/>
              <a:gd name="connsiteX1043" fmla="*/ 588447 w 829081"/>
              <a:gd name="connsiteY1043" fmla="*/ 659705 h 834388"/>
              <a:gd name="connsiteX1044" fmla="*/ 587347 w 829081"/>
              <a:gd name="connsiteY1044" fmla="*/ 658670 h 834388"/>
              <a:gd name="connsiteX1045" fmla="*/ 587347 w 829081"/>
              <a:gd name="connsiteY1045" fmla="*/ 657505 h 834388"/>
              <a:gd name="connsiteX1046" fmla="*/ 586441 w 829081"/>
              <a:gd name="connsiteY1046" fmla="*/ 657375 h 834388"/>
              <a:gd name="connsiteX1047" fmla="*/ 586053 w 829081"/>
              <a:gd name="connsiteY1047" fmla="*/ 656922 h 834388"/>
              <a:gd name="connsiteX1048" fmla="*/ 586053 w 829081"/>
              <a:gd name="connsiteY1048" fmla="*/ 654722 h 834388"/>
              <a:gd name="connsiteX1049" fmla="*/ 585470 w 829081"/>
              <a:gd name="connsiteY1049" fmla="*/ 654269 h 834388"/>
              <a:gd name="connsiteX1050" fmla="*/ 585082 w 829081"/>
              <a:gd name="connsiteY1050" fmla="*/ 652909 h 834388"/>
              <a:gd name="connsiteX1051" fmla="*/ 584888 w 829081"/>
              <a:gd name="connsiteY1051" fmla="*/ 650256 h 834388"/>
              <a:gd name="connsiteX1052" fmla="*/ 583982 w 829081"/>
              <a:gd name="connsiteY1052" fmla="*/ 649091 h 834388"/>
              <a:gd name="connsiteX1053" fmla="*/ 584176 w 829081"/>
              <a:gd name="connsiteY1053" fmla="*/ 648055 h 834388"/>
              <a:gd name="connsiteX1054" fmla="*/ 584888 w 829081"/>
              <a:gd name="connsiteY1054" fmla="*/ 647926 h 834388"/>
              <a:gd name="connsiteX1055" fmla="*/ 584694 w 829081"/>
              <a:gd name="connsiteY1055" fmla="*/ 648832 h 834388"/>
              <a:gd name="connsiteX1056" fmla="*/ 585082 w 829081"/>
              <a:gd name="connsiteY1056" fmla="*/ 649156 h 834388"/>
              <a:gd name="connsiteX1057" fmla="*/ 585794 w 829081"/>
              <a:gd name="connsiteY1057" fmla="*/ 652004 h 834388"/>
              <a:gd name="connsiteX1058" fmla="*/ 586312 w 829081"/>
              <a:gd name="connsiteY1058" fmla="*/ 651680 h 834388"/>
              <a:gd name="connsiteX1059" fmla="*/ 586312 w 829081"/>
              <a:gd name="connsiteY1059" fmla="*/ 651227 h 834388"/>
              <a:gd name="connsiteX1060" fmla="*/ 586829 w 829081"/>
              <a:gd name="connsiteY1060" fmla="*/ 651227 h 834388"/>
              <a:gd name="connsiteX1061" fmla="*/ 587412 w 829081"/>
              <a:gd name="connsiteY1061" fmla="*/ 652004 h 834388"/>
              <a:gd name="connsiteX1062" fmla="*/ 587412 w 829081"/>
              <a:gd name="connsiteY1062" fmla="*/ 650191 h 834388"/>
              <a:gd name="connsiteX1063" fmla="*/ 586118 w 829081"/>
              <a:gd name="connsiteY1063" fmla="*/ 649415 h 834388"/>
              <a:gd name="connsiteX1064" fmla="*/ 586118 w 829081"/>
              <a:gd name="connsiteY1064" fmla="*/ 648055 h 834388"/>
              <a:gd name="connsiteX1065" fmla="*/ 585211 w 829081"/>
              <a:gd name="connsiteY1065" fmla="*/ 647020 h 834388"/>
              <a:gd name="connsiteX1066" fmla="*/ 584111 w 829081"/>
              <a:gd name="connsiteY1066" fmla="*/ 645985 h 834388"/>
              <a:gd name="connsiteX1067" fmla="*/ 583399 w 829081"/>
              <a:gd name="connsiteY1067" fmla="*/ 645985 h 834388"/>
              <a:gd name="connsiteX1068" fmla="*/ 581393 w 829081"/>
              <a:gd name="connsiteY1068" fmla="*/ 644819 h 834388"/>
              <a:gd name="connsiteX1069" fmla="*/ 581199 w 829081"/>
              <a:gd name="connsiteY1069" fmla="*/ 644107 h 834388"/>
              <a:gd name="connsiteX1070" fmla="*/ 581911 w 829081"/>
              <a:gd name="connsiteY1070" fmla="*/ 642942 h 834388"/>
              <a:gd name="connsiteX1071" fmla="*/ 584694 w 829081"/>
              <a:gd name="connsiteY1071" fmla="*/ 644560 h 834388"/>
              <a:gd name="connsiteX1072" fmla="*/ 586506 w 829081"/>
              <a:gd name="connsiteY1072" fmla="*/ 644560 h 834388"/>
              <a:gd name="connsiteX1073" fmla="*/ 587412 w 829081"/>
              <a:gd name="connsiteY1073" fmla="*/ 643784 h 834388"/>
              <a:gd name="connsiteX1074" fmla="*/ 589612 w 829081"/>
              <a:gd name="connsiteY1074" fmla="*/ 643331 h 834388"/>
              <a:gd name="connsiteX1075" fmla="*/ 590001 w 829081"/>
              <a:gd name="connsiteY1075" fmla="*/ 642748 h 834388"/>
              <a:gd name="connsiteX1076" fmla="*/ 591295 w 829081"/>
              <a:gd name="connsiteY1076" fmla="*/ 642425 h 834388"/>
              <a:gd name="connsiteX1077" fmla="*/ 593172 w 829081"/>
              <a:gd name="connsiteY1077" fmla="*/ 641066 h 834388"/>
              <a:gd name="connsiteX1078" fmla="*/ 593172 w 829081"/>
              <a:gd name="connsiteY1078" fmla="*/ 640613 h 834388"/>
              <a:gd name="connsiteX1079" fmla="*/ 596149 w 829081"/>
              <a:gd name="connsiteY1079" fmla="*/ 638994 h 834388"/>
              <a:gd name="connsiteX1080" fmla="*/ 596732 w 829081"/>
              <a:gd name="connsiteY1080" fmla="*/ 637247 h 834388"/>
              <a:gd name="connsiteX1081" fmla="*/ 596149 w 829081"/>
              <a:gd name="connsiteY1081" fmla="*/ 637117 h 834388"/>
              <a:gd name="connsiteX1082" fmla="*/ 595631 w 829081"/>
              <a:gd name="connsiteY1082" fmla="*/ 638283 h 834388"/>
              <a:gd name="connsiteX1083" fmla="*/ 594143 w 829081"/>
              <a:gd name="connsiteY1083" fmla="*/ 639318 h 834388"/>
              <a:gd name="connsiteX1084" fmla="*/ 589871 w 829081"/>
              <a:gd name="connsiteY1084" fmla="*/ 640936 h 834388"/>
              <a:gd name="connsiteX1085" fmla="*/ 588771 w 829081"/>
              <a:gd name="connsiteY1085" fmla="*/ 641842 h 834388"/>
              <a:gd name="connsiteX1086" fmla="*/ 582299 w 829081"/>
              <a:gd name="connsiteY1086" fmla="*/ 642295 h 834388"/>
              <a:gd name="connsiteX1087" fmla="*/ 582299 w 829081"/>
              <a:gd name="connsiteY1087" fmla="*/ 641519 h 834388"/>
              <a:gd name="connsiteX1088" fmla="*/ 581911 w 829081"/>
              <a:gd name="connsiteY1088" fmla="*/ 641195 h 834388"/>
              <a:gd name="connsiteX1089" fmla="*/ 580810 w 829081"/>
              <a:gd name="connsiteY1089" fmla="*/ 641648 h 834388"/>
              <a:gd name="connsiteX1090" fmla="*/ 578416 w 829081"/>
              <a:gd name="connsiteY1090" fmla="*/ 641195 h 834388"/>
              <a:gd name="connsiteX1091" fmla="*/ 577121 w 829081"/>
              <a:gd name="connsiteY1091" fmla="*/ 640289 h 834388"/>
              <a:gd name="connsiteX1092" fmla="*/ 576409 w 829081"/>
              <a:gd name="connsiteY1092" fmla="*/ 638930 h 834388"/>
              <a:gd name="connsiteX1093" fmla="*/ 573302 w 829081"/>
              <a:gd name="connsiteY1093" fmla="*/ 636405 h 834388"/>
              <a:gd name="connsiteX1094" fmla="*/ 572202 w 829081"/>
              <a:gd name="connsiteY1094" fmla="*/ 633752 h 834388"/>
              <a:gd name="connsiteX1095" fmla="*/ 571296 w 829081"/>
              <a:gd name="connsiteY1095" fmla="*/ 632716 h 834388"/>
              <a:gd name="connsiteX1096" fmla="*/ 570584 w 829081"/>
              <a:gd name="connsiteY1096" fmla="*/ 630516 h 834388"/>
              <a:gd name="connsiteX1097" fmla="*/ 569872 w 829081"/>
              <a:gd name="connsiteY1097" fmla="*/ 630063 h 834388"/>
              <a:gd name="connsiteX1098" fmla="*/ 569484 w 829081"/>
              <a:gd name="connsiteY1098" fmla="*/ 628445 h 834388"/>
              <a:gd name="connsiteX1099" fmla="*/ 570196 w 829081"/>
              <a:gd name="connsiteY1099" fmla="*/ 625144 h 834388"/>
              <a:gd name="connsiteX1100" fmla="*/ 572396 w 829081"/>
              <a:gd name="connsiteY1100" fmla="*/ 624367 h 834388"/>
              <a:gd name="connsiteX1101" fmla="*/ 570714 w 829081"/>
              <a:gd name="connsiteY1101" fmla="*/ 624109 h 834388"/>
              <a:gd name="connsiteX1102" fmla="*/ 570002 w 829081"/>
              <a:gd name="connsiteY1102" fmla="*/ 623526 h 834388"/>
              <a:gd name="connsiteX1103" fmla="*/ 570002 w 829081"/>
              <a:gd name="connsiteY1103" fmla="*/ 622944 h 834388"/>
              <a:gd name="connsiteX1104" fmla="*/ 568901 w 829081"/>
              <a:gd name="connsiteY1104" fmla="*/ 621778 h 834388"/>
              <a:gd name="connsiteX1105" fmla="*/ 569096 w 829081"/>
              <a:gd name="connsiteY1105" fmla="*/ 620290 h 834388"/>
              <a:gd name="connsiteX1106" fmla="*/ 567995 w 829081"/>
              <a:gd name="connsiteY1106" fmla="*/ 618801 h 834388"/>
              <a:gd name="connsiteX1107" fmla="*/ 566507 w 829081"/>
              <a:gd name="connsiteY1107" fmla="*/ 618025 h 834388"/>
              <a:gd name="connsiteX1108" fmla="*/ 565601 w 829081"/>
              <a:gd name="connsiteY1108" fmla="*/ 618154 h 834388"/>
              <a:gd name="connsiteX1109" fmla="*/ 563400 w 829081"/>
              <a:gd name="connsiteY1109" fmla="*/ 616989 h 834388"/>
              <a:gd name="connsiteX1110" fmla="*/ 564694 w 829081"/>
              <a:gd name="connsiteY1110" fmla="*/ 618607 h 834388"/>
              <a:gd name="connsiteX1111" fmla="*/ 565795 w 829081"/>
              <a:gd name="connsiteY1111" fmla="*/ 618607 h 834388"/>
              <a:gd name="connsiteX1112" fmla="*/ 567801 w 829081"/>
              <a:gd name="connsiteY1112" fmla="*/ 620096 h 834388"/>
              <a:gd name="connsiteX1113" fmla="*/ 568190 w 829081"/>
              <a:gd name="connsiteY1113" fmla="*/ 625014 h 834388"/>
              <a:gd name="connsiteX1114" fmla="*/ 567995 w 829081"/>
              <a:gd name="connsiteY1114" fmla="*/ 626180 h 834388"/>
              <a:gd name="connsiteX1115" fmla="*/ 567089 w 829081"/>
              <a:gd name="connsiteY1115" fmla="*/ 626892 h 834388"/>
              <a:gd name="connsiteX1116" fmla="*/ 566895 w 829081"/>
              <a:gd name="connsiteY1116" fmla="*/ 628963 h 834388"/>
              <a:gd name="connsiteX1117" fmla="*/ 567283 w 829081"/>
              <a:gd name="connsiteY1117" fmla="*/ 629545 h 834388"/>
              <a:gd name="connsiteX1118" fmla="*/ 567283 w 829081"/>
              <a:gd name="connsiteY1118" fmla="*/ 630710 h 834388"/>
              <a:gd name="connsiteX1119" fmla="*/ 568384 w 829081"/>
              <a:gd name="connsiteY1119" fmla="*/ 632328 h 834388"/>
              <a:gd name="connsiteX1120" fmla="*/ 569290 w 829081"/>
              <a:gd name="connsiteY1120" fmla="*/ 635176 h 834388"/>
              <a:gd name="connsiteX1121" fmla="*/ 566701 w 829081"/>
              <a:gd name="connsiteY1121" fmla="*/ 634593 h 834388"/>
              <a:gd name="connsiteX1122" fmla="*/ 564112 w 829081"/>
              <a:gd name="connsiteY1122" fmla="*/ 632975 h 834388"/>
              <a:gd name="connsiteX1123" fmla="*/ 563529 w 829081"/>
              <a:gd name="connsiteY1123" fmla="*/ 631940 h 834388"/>
              <a:gd name="connsiteX1124" fmla="*/ 563724 w 829081"/>
              <a:gd name="connsiteY1124" fmla="*/ 630322 h 834388"/>
              <a:gd name="connsiteX1125" fmla="*/ 563012 w 829081"/>
              <a:gd name="connsiteY1125" fmla="*/ 630645 h 834388"/>
              <a:gd name="connsiteX1126" fmla="*/ 563206 w 829081"/>
              <a:gd name="connsiteY1126" fmla="*/ 632846 h 834388"/>
              <a:gd name="connsiteX1127" fmla="*/ 562300 w 829081"/>
              <a:gd name="connsiteY1127" fmla="*/ 632846 h 834388"/>
              <a:gd name="connsiteX1128" fmla="*/ 559517 w 829081"/>
              <a:gd name="connsiteY1128" fmla="*/ 631681 h 834388"/>
              <a:gd name="connsiteX1129" fmla="*/ 558935 w 829081"/>
              <a:gd name="connsiteY1129" fmla="*/ 631681 h 834388"/>
              <a:gd name="connsiteX1130" fmla="*/ 558935 w 829081"/>
              <a:gd name="connsiteY1130" fmla="*/ 632263 h 834388"/>
              <a:gd name="connsiteX1131" fmla="*/ 564436 w 829081"/>
              <a:gd name="connsiteY1131" fmla="*/ 634205 h 834388"/>
              <a:gd name="connsiteX1132" fmla="*/ 566312 w 829081"/>
              <a:gd name="connsiteY1132" fmla="*/ 635694 h 834388"/>
              <a:gd name="connsiteX1133" fmla="*/ 567025 w 829081"/>
              <a:gd name="connsiteY1133" fmla="*/ 637053 h 834388"/>
              <a:gd name="connsiteX1134" fmla="*/ 568708 w 829081"/>
              <a:gd name="connsiteY1134" fmla="*/ 638218 h 834388"/>
              <a:gd name="connsiteX1135" fmla="*/ 570390 w 829081"/>
              <a:gd name="connsiteY1135" fmla="*/ 638800 h 834388"/>
              <a:gd name="connsiteX1136" fmla="*/ 572396 w 829081"/>
              <a:gd name="connsiteY1136" fmla="*/ 640871 h 834388"/>
              <a:gd name="connsiteX1137" fmla="*/ 568901 w 829081"/>
              <a:gd name="connsiteY1137" fmla="*/ 640742 h 834388"/>
              <a:gd name="connsiteX1138" fmla="*/ 567607 w 829081"/>
              <a:gd name="connsiteY1138" fmla="*/ 639124 h 834388"/>
              <a:gd name="connsiteX1139" fmla="*/ 565018 w 829081"/>
              <a:gd name="connsiteY1139" fmla="*/ 637635 h 834388"/>
              <a:gd name="connsiteX1140" fmla="*/ 562624 w 829081"/>
              <a:gd name="connsiteY1140" fmla="*/ 637959 h 834388"/>
              <a:gd name="connsiteX1141" fmla="*/ 560811 w 829081"/>
              <a:gd name="connsiteY1141" fmla="*/ 638865 h 834388"/>
              <a:gd name="connsiteX1142" fmla="*/ 556734 w 829081"/>
              <a:gd name="connsiteY1142" fmla="*/ 639318 h 834388"/>
              <a:gd name="connsiteX1143" fmla="*/ 554857 w 829081"/>
              <a:gd name="connsiteY1143" fmla="*/ 640483 h 834388"/>
              <a:gd name="connsiteX1144" fmla="*/ 550456 w 829081"/>
              <a:gd name="connsiteY1144" fmla="*/ 640613 h 834388"/>
              <a:gd name="connsiteX1145" fmla="*/ 550068 w 829081"/>
              <a:gd name="connsiteY1145" fmla="*/ 640936 h 834388"/>
              <a:gd name="connsiteX1146" fmla="*/ 550456 w 829081"/>
              <a:gd name="connsiteY1146" fmla="*/ 641389 h 834388"/>
              <a:gd name="connsiteX1147" fmla="*/ 553757 w 829081"/>
              <a:gd name="connsiteY1147" fmla="*/ 641260 h 834388"/>
              <a:gd name="connsiteX1148" fmla="*/ 554339 w 829081"/>
              <a:gd name="connsiteY1148" fmla="*/ 641389 h 834388"/>
              <a:gd name="connsiteX1149" fmla="*/ 554339 w 829081"/>
              <a:gd name="connsiteY1149" fmla="*/ 641842 h 834388"/>
              <a:gd name="connsiteX1150" fmla="*/ 552656 w 829081"/>
              <a:gd name="connsiteY1150" fmla="*/ 642748 h 834388"/>
              <a:gd name="connsiteX1151" fmla="*/ 552268 w 829081"/>
              <a:gd name="connsiteY1151" fmla="*/ 643654 h 834388"/>
              <a:gd name="connsiteX1152" fmla="*/ 550585 w 829081"/>
              <a:gd name="connsiteY1152" fmla="*/ 643331 h 834388"/>
              <a:gd name="connsiteX1153" fmla="*/ 548191 w 829081"/>
              <a:gd name="connsiteY1153" fmla="*/ 645143 h 834388"/>
              <a:gd name="connsiteX1154" fmla="*/ 548191 w 829081"/>
              <a:gd name="connsiteY1154" fmla="*/ 646049 h 834388"/>
              <a:gd name="connsiteX1155" fmla="*/ 547285 w 829081"/>
              <a:gd name="connsiteY1155" fmla="*/ 647538 h 834388"/>
              <a:gd name="connsiteX1156" fmla="*/ 545796 w 829081"/>
              <a:gd name="connsiteY1156" fmla="*/ 647861 h 834388"/>
              <a:gd name="connsiteX1157" fmla="*/ 542495 w 829081"/>
              <a:gd name="connsiteY1157" fmla="*/ 650386 h 834388"/>
              <a:gd name="connsiteX1158" fmla="*/ 541783 w 829081"/>
              <a:gd name="connsiteY1158" fmla="*/ 651744 h 834388"/>
              <a:gd name="connsiteX1159" fmla="*/ 541395 w 829081"/>
              <a:gd name="connsiteY1159" fmla="*/ 653557 h 834388"/>
              <a:gd name="connsiteX1160" fmla="*/ 540877 w 829081"/>
              <a:gd name="connsiteY1160" fmla="*/ 654010 h 834388"/>
              <a:gd name="connsiteX1161" fmla="*/ 540877 w 829081"/>
              <a:gd name="connsiteY1161" fmla="*/ 652521 h 834388"/>
              <a:gd name="connsiteX1162" fmla="*/ 541978 w 829081"/>
              <a:gd name="connsiteY1162" fmla="*/ 650903 h 834388"/>
              <a:gd name="connsiteX1163" fmla="*/ 542366 w 829081"/>
              <a:gd name="connsiteY1163" fmla="*/ 649415 h 834388"/>
              <a:gd name="connsiteX1164" fmla="*/ 543660 w 829081"/>
              <a:gd name="connsiteY1164" fmla="*/ 647473 h 834388"/>
              <a:gd name="connsiteX1165" fmla="*/ 545149 w 829081"/>
              <a:gd name="connsiteY1165" fmla="*/ 646114 h 834388"/>
              <a:gd name="connsiteX1166" fmla="*/ 545343 w 829081"/>
              <a:gd name="connsiteY1166" fmla="*/ 645078 h 834388"/>
              <a:gd name="connsiteX1167" fmla="*/ 544825 w 829081"/>
              <a:gd name="connsiteY1167" fmla="*/ 645207 h 834388"/>
              <a:gd name="connsiteX1168" fmla="*/ 544825 w 829081"/>
              <a:gd name="connsiteY1168" fmla="*/ 645790 h 834388"/>
              <a:gd name="connsiteX1169" fmla="*/ 542819 w 829081"/>
              <a:gd name="connsiteY1169" fmla="*/ 647279 h 834388"/>
              <a:gd name="connsiteX1170" fmla="*/ 542819 w 829081"/>
              <a:gd name="connsiteY1170" fmla="*/ 647861 h 834388"/>
              <a:gd name="connsiteX1171" fmla="*/ 541913 w 829081"/>
              <a:gd name="connsiteY1171" fmla="*/ 649026 h 834388"/>
              <a:gd name="connsiteX1172" fmla="*/ 541913 w 829081"/>
              <a:gd name="connsiteY1172" fmla="*/ 649932 h 834388"/>
              <a:gd name="connsiteX1173" fmla="*/ 541524 w 829081"/>
              <a:gd name="connsiteY1173" fmla="*/ 649932 h 834388"/>
              <a:gd name="connsiteX1174" fmla="*/ 541524 w 829081"/>
              <a:gd name="connsiteY1174" fmla="*/ 650515 h 834388"/>
              <a:gd name="connsiteX1175" fmla="*/ 541007 w 829081"/>
              <a:gd name="connsiteY1175" fmla="*/ 650968 h 834388"/>
              <a:gd name="connsiteX1176" fmla="*/ 540295 w 829081"/>
              <a:gd name="connsiteY1176" fmla="*/ 653362 h 834388"/>
              <a:gd name="connsiteX1177" fmla="*/ 539906 w 829081"/>
              <a:gd name="connsiteY1177" fmla="*/ 656210 h 834388"/>
              <a:gd name="connsiteX1178" fmla="*/ 540100 w 829081"/>
              <a:gd name="connsiteY1178" fmla="*/ 658605 h 834388"/>
              <a:gd name="connsiteX1179" fmla="*/ 539712 w 829081"/>
              <a:gd name="connsiteY1179" fmla="*/ 658476 h 834388"/>
              <a:gd name="connsiteX1180" fmla="*/ 539324 w 829081"/>
              <a:gd name="connsiteY1180" fmla="*/ 656987 h 834388"/>
              <a:gd name="connsiteX1181" fmla="*/ 536929 w 829081"/>
              <a:gd name="connsiteY1181" fmla="*/ 655498 h 834388"/>
              <a:gd name="connsiteX1182" fmla="*/ 536023 w 829081"/>
              <a:gd name="connsiteY1182" fmla="*/ 654139 h 834388"/>
              <a:gd name="connsiteX1183" fmla="*/ 533823 w 829081"/>
              <a:gd name="connsiteY1183" fmla="*/ 653362 h 834388"/>
              <a:gd name="connsiteX1184" fmla="*/ 533111 w 829081"/>
              <a:gd name="connsiteY1184" fmla="*/ 653816 h 834388"/>
              <a:gd name="connsiteX1185" fmla="*/ 532010 w 829081"/>
              <a:gd name="connsiteY1185" fmla="*/ 653816 h 834388"/>
              <a:gd name="connsiteX1186" fmla="*/ 528904 w 829081"/>
              <a:gd name="connsiteY1186" fmla="*/ 652457 h 834388"/>
              <a:gd name="connsiteX1187" fmla="*/ 525409 w 829081"/>
              <a:gd name="connsiteY1187" fmla="*/ 653039 h 834388"/>
              <a:gd name="connsiteX1188" fmla="*/ 524308 w 829081"/>
              <a:gd name="connsiteY1188" fmla="*/ 654075 h 834388"/>
              <a:gd name="connsiteX1189" fmla="*/ 524308 w 829081"/>
              <a:gd name="connsiteY1189" fmla="*/ 654527 h 834388"/>
              <a:gd name="connsiteX1190" fmla="*/ 526315 w 829081"/>
              <a:gd name="connsiteY1190" fmla="*/ 653492 h 834388"/>
              <a:gd name="connsiteX1191" fmla="*/ 527415 w 829081"/>
              <a:gd name="connsiteY1191" fmla="*/ 653622 h 834388"/>
              <a:gd name="connsiteX1192" fmla="*/ 528515 w 829081"/>
              <a:gd name="connsiteY1192" fmla="*/ 653168 h 834388"/>
              <a:gd name="connsiteX1193" fmla="*/ 528515 w 829081"/>
              <a:gd name="connsiteY1193" fmla="*/ 653492 h 834388"/>
              <a:gd name="connsiteX1194" fmla="*/ 529810 w 829081"/>
              <a:gd name="connsiteY1194" fmla="*/ 654075 h 834388"/>
              <a:gd name="connsiteX1195" fmla="*/ 534793 w 829081"/>
              <a:gd name="connsiteY1195" fmla="*/ 655563 h 834388"/>
              <a:gd name="connsiteX1196" fmla="*/ 535505 w 829081"/>
              <a:gd name="connsiteY1196" fmla="*/ 656599 h 834388"/>
              <a:gd name="connsiteX1197" fmla="*/ 536994 w 829081"/>
              <a:gd name="connsiteY1197" fmla="*/ 657634 h 834388"/>
              <a:gd name="connsiteX1198" fmla="*/ 538677 w 829081"/>
              <a:gd name="connsiteY1198" fmla="*/ 660482 h 834388"/>
              <a:gd name="connsiteX1199" fmla="*/ 539389 w 829081"/>
              <a:gd name="connsiteY1199" fmla="*/ 660935 h 834388"/>
              <a:gd name="connsiteX1200" fmla="*/ 539000 w 829081"/>
              <a:gd name="connsiteY1200" fmla="*/ 661841 h 834388"/>
              <a:gd name="connsiteX1201" fmla="*/ 540813 w 829081"/>
              <a:gd name="connsiteY1201" fmla="*/ 662877 h 834388"/>
              <a:gd name="connsiteX1202" fmla="*/ 538612 w 829081"/>
              <a:gd name="connsiteY1202" fmla="*/ 663589 h 834388"/>
              <a:gd name="connsiteX1203" fmla="*/ 537706 w 829081"/>
              <a:gd name="connsiteY1203" fmla="*/ 664365 h 834388"/>
              <a:gd name="connsiteX1204" fmla="*/ 536800 w 829081"/>
              <a:gd name="connsiteY1204" fmla="*/ 664365 h 834388"/>
              <a:gd name="connsiteX1205" fmla="*/ 534599 w 829081"/>
              <a:gd name="connsiteY1205" fmla="*/ 663589 h 834388"/>
              <a:gd name="connsiteX1206" fmla="*/ 532916 w 829081"/>
              <a:gd name="connsiteY1206" fmla="*/ 662424 h 834388"/>
              <a:gd name="connsiteX1207" fmla="*/ 529422 w 829081"/>
              <a:gd name="connsiteY1207" fmla="*/ 661971 h 834388"/>
              <a:gd name="connsiteX1208" fmla="*/ 528839 w 829081"/>
              <a:gd name="connsiteY1208" fmla="*/ 661259 h 834388"/>
              <a:gd name="connsiteX1209" fmla="*/ 529033 w 829081"/>
              <a:gd name="connsiteY1209" fmla="*/ 659317 h 834388"/>
              <a:gd name="connsiteX1210" fmla="*/ 528321 w 829081"/>
              <a:gd name="connsiteY1210" fmla="*/ 659317 h 834388"/>
              <a:gd name="connsiteX1211" fmla="*/ 528321 w 829081"/>
              <a:gd name="connsiteY1211" fmla="*/ 660223 h 834388"/>
              <a:gd name="connsiteX1212" fmla="*/ 527933 w 829081"/>
              <a:gd name="connsiteY1212" fmla="*/ 660223 h 834388"/>
              <a:gd name="connsiteX1213" fmla="*/ 528127 w 829081"/>
              <a:gd name="connsiteY1213" fmla="*/ 661388 h 834388"/>
              <a:gd name="connsiteX1214" fmla="*/ 526444 w 829081"/>
              <a:gd name="connsiteY1214" fmla="*/ 660482 h 834388"/>
              <a:gd name="connsiteX1215" fmla="*/ 525538 w 829081"/>
              <a:gd name="connsiteY1215" fmla="*/ 660482 h 834388"/>
              <a:gd name="connsiteX1216" fmla="*/ 527544 w 829081"/>
              <a:gd name="connsiteY1216" fmla="*/ 662100 h 834388"/>
              <a:gd name="connsiteX1217" fmla="*/ 525150 w 829081"/>
              <a:gd name="connsiteY1217" fmla="*/ 662424 h 834388"/>
              <a:gd name="connsiteX1218" fmla="*/ 525150 w 829081"/>
              <a:gd name="connsiteY1218" fmla="*/ 662747 h 834388"/>
              <a:gd name="connsiteX1219" fmla="*/ 527544 w 829081"/>
              <a:gd name="connsiteY1219" fmla="*/ 663071 h 834388"/>
              <a:gd name="connsiteX1220" fmla="*/ 529033 w 829081"/>
              <a:gd name="connsiteY1220" fmla="*/ 663653 h 834388"/>
              <a:gd name="connsiteX1221" fmla="*/ 529033 w 829081"/>
              <a:gd name="connsiteY1221" fmla="*/ 664236 h 834388"/>
              <a:gd name="connsiteX1222" fmla="*/ 527739 w 829081"/>
              <a:gd name="connsiteY1222" fmla="*/ 665401 h 834388"/>
              <a:gd name="connsiteX1223" fmla="*/ 528451 w 829081"/>
              <a:gd name="connsiteY1223" fmla="*/ 665401 h 834388"/>
              <a:gd name="connsiteX1224" fmla="*/ 529357 w 829081"/>
              <a:gd name="connsiteY1224" fmla="*/ 664495 h 834388"/>
              <a:gd name="connsiteX1225" fmla="*/ 530263 w 829081"/>
              <a:gd name="connsiteY1225" fmla="*/ 664495 h 834388"/>
              <a:gd name="connsiteX1226" fmla="*/ 533369 w 829081"/>
              <a:gd name="connsiteY1226" fmla="*/ 666436 h 834388"/>
              <a:gd name="connsiteX1227" fmla="*/ 534081 w 829081"/>
              <a:gd name="connsiteY1227" fmla="*/ 666436 h 834388"/>
              <a:gd name="connsiteX1228" fmla="*/ 535570 w 829081"/>
              <a:gd name="connsiteY1228" fmla="*/ 667342 h 834388"/>
              <a:gd name="connsiteX1229" fmla="*/ 536670 w 829081"/>
              <a:gd name="connsiteY1229" fmla="*/ 667342 h 834388"/>
              <a:gd name="connsiteX1230" fmla="*/ 535376 w 829081"/>
              <a:gd name="connsiteY1230" fmla="*/ 668701 h 834388"/>
              <a:gd name="connsiteX1231" fmla="*/ 532593 w 829081"/>
              <a:gd name="connsiteY1231" fmla="*/ 670319 h 834388"/>
              <a:gd name="connsiteX1232" fmla="*/ 531493 w 829081"/>
              <a:gd name="connsiteY1232" fmla="*/ 672132 h 834388"/>
              <a:gd name="connsiteX1233" fmla="*/ 530780 w 829081"/>
              <a:gd name="connsiteY1233" fmla="*/ 672261 h 834388"/>
              <a:gd name="connsiteX1234" fmla="*/ 530587 w 829081"/>
              <a:gd name="connsiteY1234" fmla="*/ 672844 h 834388"/>
              <a:gd name="connsiteX1235" fmla="*/ 527609 w 829081"/>
              <a:gd name="connsiteY1235" fmla="*/ 675044 h 834388"/>
              <a:gd name="connsiteX1236" fmla="*/ 526509 w 829081"/>
              <a:gd name="connsiteY1236" fmla="*/ 674591 h 834388"/>
              <a:gd name="connsiteX1237" fmla="*/ 525797 w 829081"/>
              <a:gd name="connsiteY1237" fmla="*/ 674721 h 834388"/>
              <a:gd name="connsiteX1238" fmla="*/ 526703 w 829081"/>
              <a:gd name="connsiteY1238" fmla="*/ 675497 h 834388"/>
              <a:gd name="connsiteX1239" fmla="*/ 526315 w 829081"/>
              <a:gd name="connsiteY1239" fmla="*/ 676080 h 834388"/>
              <a:gd name="connsiteX1240" fmla="*/ 525021 w 829081"/>
              <a:gd name="connsiteY1240" fmla="*/ 676856 h 834388"/>
              <a:gd name="connsiteX1241" fmla="*/ 523920 w 829081"/>
              <a:gd name="connsiteY1241" fmla="*/ 676986 h 834388"/>
              <a:gd name="connsiteX1242" fmla="*/ 523726 w 829081"/>
              <a:gd name="connsiteY1242" fmla="*/ 677892 h 834388"/>
              <a:gd name="connsiteX1243" fmla="*/ 520943 w 829081"/>
              <a:gd name="connsiteY1243" fmla="*/ 677568 h 834388"/>
              <a:gd name="connsiteX1244" fmla="*/ 518160 w 829081"/>
              <a:gd name="connsiteY1244" fmla="*/ 677892 h 834388"/>
              <a:gd name="connsiteX1245" fmla="*/ 514277 w 829081"/>
              <a:gd name="connsiteY1245" fmla="*/ 677568 h 834388"/>
              <a:gd name="connsiteX1246" fmla="*/ 513370 w 829081"/>
              <a:gd name="connsiteY1246" fmla="*/ 677892 h 834388"/>
              <a:gd name="connsiteX1247" fmla="*/ 512076 w 829081"/>
              <a:gd name="connsiteY1247" fmla="*/ 677568 h 834388"/>
              <a:gd name="connsiteX1248" fmla="*/ 511882 w 829081"/>
              <a:gd name="connsiteY1248" fmla="*/ 676986 h 834388"/>
              <a:gd name="connsiteX1249" fmla="*/ 510005 w 829081"/>
              <a:gd name="connsiteY1249" fmla="*/ 675950 h 834388"/>
              <a:gd name="connsiteX1250" fmla="*/ 508905 w 829081"/>
              <a:gd name="connsiteY1250" fmla="*/ 676274 h 834388"/>
              <a:gd name="connsiteX1251" fmla="*/ 508516 w 829081"/>
              <a:gd name="connsiteY1251" fmla="*/ 675821 h 834388"/>
              <a:gd name="connsiteX1252" fmla="*/ 507416 w 829081"/>
              <a:gd name="connsiteY1252" fmla="*/ 675821 h 834388"/>
              <a:gd name="connsiteX1253" fmla="*/ 507416 w 829081"/>
              <a:gd name="connsiteY1253" fmla="*/ 675368 h 834388"/>
              <a:gd name="connsiteX1254" fmla="*/ 506898 w 829081"/>
              <a:gd name="connsiteY1254" fmla="*/ 675044 h 834388"/>
              <a:gd name="connsiteX1255" fmla="*/ 506898 w 829081"/>
              <a:gd name="connsiteY1255" fmla="*/ 675627 h 834388"/>
              <a:gd name="connsiteX1256" fmla="*/ 506186 w 829081"/>
              <a:gd name="connsiteY1256" fmla="*/ 676533 h 834388"/>
              <a:gd name="connsiteX1257" fmla="*/ 508193 w 829081"/>
              <a:gd name="connsiteY1257" fmla="*/ 676533 h 834388"/>
              <a:gd name="connsiteX1258" fmla="*/ 508581 w 829081"/>
              <a:gd name="connsiteY1258" fmla="*/ 677115 h 834388"/>
              <a:gd name="connsiteX1259" fmla="*/ 509293 w 829081"/>
              <a:gd name="connsiteY1259" fmla="*/ 677245 h 834388"/>
              <a:gd name="connsiteX1260" fmla="*/ 507093 w 829081"/>
              <a:gd name="connsiteY1260" fmla="*/ 677245 h 834388"/>
              <a:gd name="connsiteX1261" fmla="*/ 505604 w 829081"/>
              <a:gd name="connsiteY1261" fmla="*/ 677827 h 834388"/>
              <a:gd name="connsiteX1262" fmla="*/ 505216 w 829081"/>
              <a:gd name="connsiteY1262" fmla="*/ 678539 h 834388"/>
              <a:gd name="connsiteX1263" fmla="*/ 501721 w 829081"/>
              <a:gd name="connsiteY1263" fmla="*/ 677827 h 834388"/>
              <a:gd name="connsiteX1264" fmla="*/ 501332 w 829081"/>
              <a:gd name="connsiteY1264" fmla="*/ 676662 h 834388"/>
              <a:gd name="connsiteX1265" fmla="*/ 500426 w 829081"/>
              <a:gd name="connsiteY1265" fmla="*/ 676209 h 834388"/>
              <a:gd name="connsiteX1266" fmla="*/ 499909 w 829081"/>
              <a:gd name="connsiteY1266" fmla="*/ 676339 h 834388"/>
              <a:gd name="connsiteX1267" fmla="*/ 499909 w 829081"/>
              <a:gd name="connsiteY1267" fmla="*/ 676921 h 834388"/>
              <a:gd name="connsiteX1268" fmla="*/ 500620 w 829081"/>
              <a:gd name="connsiteY1268" fmla="*/ 677504 h 834388"/>
              <a:gd name="connsiteX1269" fmla="*/ 497643 w 829081"/>
              <a:gd name="connsiteY1269" fmla="*/ 677374 h 834388"/>
              <a:gd name="connsiteX1270" fmla="*/ 497255 w 829081"/>
              <a:gd name="connsiteY1270" fmla="*/ 676598 h 834388"/>
              <a:gd name="connsiteX1271" fmla="*/ 496673 w 829081"/>
              <a:gd name="connsiteY1271" fmla="*/ 676468 h 834388"/>
              <a:gd name="connsiteX1272" fmla="*/ 496478 w 829081"/>
              <a:gd name="connsiteY1272" fmla="*/ 677633 h 834388"/>
              <a:gd name="connsiteX1273" fmla="*/ 495572 w 829081"/>
              <a:gd name="connsiteY1273" fmla="*/ 678345 h 834388"/>
              <a:gd name="connsiteX1274" fmla="*/ 494666 w 829081"/>
              <a:gd name="connsiteY1274" fmla="*/ 678474 h 834388"/>
              <a:gd name="connsiteX1275" fmla="*/ 494084 w 829081"/>
              <a:gd name="connsiteY1275" fmla="*/ 679251 h 834388"/>
              <a:gd name="connsiteX1276" fmla="*/ 492789 w 829081"/>
              <a:gd name="connsiteY1276" fmla="*/ 679381 h 834388"/>
              <a:gd name="connsiteX1277" fmla="*/ 491494 w 829081"/>
              <a:gd name="connsiteY1277" fmla="*/ 678798 h 834388"/>
              <a:gd name="connsiteX1278" fmla="*/ 492595 w 829081"/>
              <a:gd name="connsiteY1278" fmla="*/ 680610 h 834388"/>
              <a:gd name="connsiteX1279" fmla="*/ 492401 w 829081"/>
              <a:gd name="connsiteY1279" fmla="*/ 681063 h 834388"/>
              <a:gd name="connsiteX1280" fmla="*/ 490912 w 829081"/>
              <a:gd name="connsiteY1280" fmla="*/ 681775 h 834388"/>
              <a:gd name="connsiteX1281" fmla="*/ 487935 w 829081"/>
              <a:gd name="connsiteY1281" fmla="*/ 681452 h 834388"/>
              <a:gd name="connsiteX1282" fmla="*/ 488129 w 829081"/>
              <a:gd name="connsiteY1282" fmla="*/ 682164 h 834388"/>
              <a:gd name="connsiteX1283" fmla="*/ 487741 w 829081"/>
              <a:gd name="connsiteY1283" fmla="*/ 682487 h 834388"/>
              <a:gd name="connsiteX1284" fmla="*/ 486446 w 829081"/>
              <a:gd name="connsiteY1284" fmla="*/ 682164 h 834388"/>
              <a:gd name="connsiteX1285" fmla="*/ 484570 w 829081"/>
              <a:gd name="connsiteY1285" fmla="*/ 680675 h 834388"/>
              <a:gd name="connsiteX1286" fmla="*/ 483663 w 829081"/>
              <a:gd name="connsiteY1286" fmla="*/ 679316 h 834388"/>
              <a:gd name="connsiteX1287" fmla="*/ 482175 w 829081"/>
              <a:gd name="connsiteY1287" fmla="*/ 678604 h 834388"/>
              <a:gd name="connsiteX1288" fmla="*/ 481074 w 829081"/>
              <a:gd name="connsiteY1288" fmla="*/ 678604 h 834388"/>
              <a:gd name="connsiteX1289" fmla="*/ 479974 w 829081"/>
              <a:gd name="connsiteY1289" fmla="*/ 678927 h 834388"/>
              <a:gd name="connsiteX1290" fmla="*/ 480363 w 829081"/>
              <a:gd name="connsiteY1290" fmla="*/ 680092 h 834388"/>
              <a:gd name="connsiteX1291" fmla="*/ 479780 w 829081"/>
              <a:gd name="connsiteY1291" fmla="*/ 680546 h 834388"/>
              <a:gd name="connsiteX1292" fmla="*/ 479974 w 829081"/>
              <a:gd name="connsiteY1292" fmla="*/ 681128 h 834388"/>
              <a:gd name="connsiteX1293" fmla="*/ 478874 w 829081"/>
              <a:gd name="connsiteY1293" fmla="*/ 682487 h 834388"/>
              <a:gd name="connsiteX1294" fmla="*/ 478486 w 829081"/>
              <a:gd name="connsiteY1294" fmla="*/ 685011 h 834388"/>
              <a:gd name="connsiteX1295" fmla="*/ 478098 w 829081"/>
              <a:gd name="connsiteY1295" fmla="*/ 685335 h 834388"/>
              <a:gd name="connsiteX1296" fmla="*/ 476803 w 829081"/>
              <a:gd name="connsiteY1296" fmla="*/ 685206 h 834388"/>
              <a:gd name="connsiteX1297" fmla="*/ 476415 w 829081"/>
              <a:gd name="connsiteY1297" fmla="*/ 683588 h 834388"/>
              <a:gd name="connsiteX1298" fmla="*/ 474408 w 829081"/>
              <a:gd name="connsiteY1298" fmla="*/ 683005 h 834388"/>
              <a:gd name="connsiteX1299" fmla="*/ 474602 w 829081"/>
              <a:gd name="connsiteY1299" fmla="*/ 682552 h 834388"/>
              <a:gd name="connsiteX1300" fmla="*/ 476285 w 829081"/>
              <a:gd name="connsiteY1300" fmla="*/ 682875 h 834388"/>
              <a:gd name="connsiteX1301" fmla="*/ 476997 w 829081"/>
              <a:gd name="connsiteY1301" fmla="*/ 683652 h 834388"/>
              <a:gd name="connsiteX1302" fmla="*/ 477385 w 829081"/>
              <a:gd name="connsiteY1302" fmla="*/ 685011 h 834388"/>
              <a:gd name="connsiteX1303" fmla="*/ 477774 w 829081"/>
              <a:gd name="connsiteY1303" fmla="*/ 685011 h 834388"/>
              <a:gd name="connsiteX1304" fmla="*/ 477580 w 829081"/>
              <a:gd name="connsiteY1304" fmla="*/ 684429 h 834388"/>
              <a:gd name="connsiteX1305" fmla="*/ 478098 w 829081"/>
              <a:gd name="connsiteY1305" fmla="*/ 683523 h 834388"/>
              <a:gd name="connsiteX1306" fmla="*/ 475314 w 829081"/>
              <a:gd name="connsiteY1306" fmla="*/ 681452 h 834388"/>
              <a:gd name="connsiteX1307" fmla="*/ 475314 w 829081"/>
              <a:gd name="connsiteY1307" fmla="*/ 680999 h 834388"/>
              <a:gd name="connsiteX1308" fmla="*/ 474408 w 829081"/>
              <a:gd name="connsiteY1308" fmla="*/ 680287 h 834388"/>
              <a:gd name="connsiteX1309" fmla="*/ 473502 w 829081"/>
              <a:gd name="connsiteY1309" fmla="*/ 679963 h 834388"/>
              <a:gd name="connsiteX1310" fmla="*/ 473114 w 829081"/>
              <a:gd name="connsiteY1310" fmla="*/ 680675 h 834388"/>
              <a:gd name="connsiteX1311" fmla="*/ 474020 w 829081"/>
              <a:gd name="connsiteY1311" fmla="*/ 680999 h 834388"/>
              <a:gd name="connsiteX1312" fmla="*/ 473632 w 829081"/>
              <a:gd name="connsiteY1312" fmla="*/ 681581 h 834388"/>
              <a:gd name="connsiteX1313" fmla="*/ 473826 w 829081"/>
              <a:gd name="connsiteY1313" fmla="*/ 682617 h 834388"/>
              <a:gd name="connsiteX1314" fmla="*/ 473243 w 829081"/>
              <a:gd name="connsiteY1314" fmla="*/ 682746 h 834388"/>
              <a:gd name="connsiteX1315" fmla="*/ 473632 w 829081"/>
              <a:gd name="connsiteY1315" fmla="*/ 683328 h 834388"/>
              <a:gd name="connsiteX1316" fmla="*/ 472531 w 829081"/>
              <a:gd name="connsiteY1316" fmla="*/ 683328 h 834388"/>
              <a:gd name="connsiteX1317" fmla="*/ 472531 w 829081"/>
              <a:gd name="connsiteY1317" fmla="*/ 683782 h 834388"/>
              <a:gd name="connsiteX1318" fmla="*/ 475314 w 829081"/>
              <a:gd name="connsiteY1318" fmla="*/ 684105 h 834388"/>
              <a:gd name="connsiteX1319" fmla="*/ 474926 w 829081"/>
              <a:gd name="connsiteY1319" fmla="*/ 684429 h 834388"/>
              <a:gd name="connsiteX1320" fmla="*/ 475120 w 829081"/>
              <a:gd name="connsiteY1320" fmla="*/ 685011 h 834388"/>
              <a:gd name="connsiteX1321" fmla="*/ 474732 w 829081"/>
              <a:gd name="connsiteY1321" fmla="*/ 685723 h 834388"/>
              <a:gd name="connsiteX1322" fmla="*/ 476220 w 829081"/>
              <a:gd name="connsiteY1322" fmla="*/ 686176 h 834388"/>
              <a:gd name="connsiteX1323" fmla="*/ 476738 w 829081"/>
              <a:gd name="connsiteY1323" fmla="*/ 687536 h 834388"/>
              <a:gd name="connsiteX1324" fmla="*/ 479521 w 829081"/>
              <a:gd name="connsiteY1324" fmla="*/ 690189 h 834388"/>
              <a:gd name="connsiteX1325" fmla="*/ 481204 w 829081"/>
              <a:gd name="connsiteY1325" fmla="*/ 689607 h 834388"/>
              <a:gd name="connsiteX1326" fmla="*/ 484505 w 829081"/>
              <a:gd name="connsiteY1326" fmla="*/ 691419 h 834388"/>
              <a:gd name="connsiteX1327" fmla="*/ 486705 w 829081"/>
              <a:gd name="connsiteY1327" fmla="*/ 691419 h 834388"/>
              <a:gd name="connsiteX1328" fmla="*/ 489683 w 829081"/>
              <a:gd name="connsiteY1328" fmla="*/ 692454 h 834388"/>
              <a:gd name="connsiteX1329" fmla="*/ 490783 w 829081"/>
              <a:gd name="connsiteY1329" fmla="*/ 692325 h 834388"/>
              <a:gd name="connsiteX1330" fmla="*/ 492465 w 829081"/>
              <a:gd name="connsiteY1330" fmla="*/ 693490 h 834388"/>
              <a:gd name="connsiteX1331" fmla="*/ 494148 w 829081"/>
              <a:gd name="connsiteY1331" fmla="*/ 692908 h 834388"/>
              <a:gd name="connsiteX1332" fmla="*/ 496737 w 829081"/>
              <a:gd name="connsiteY1332" fmla="*/ 693943 h 834388"/>
              <a:gd name="connsiteX1333" fmla="*/ 498614 w 829081"/>
              <a:gd name="connsiteY1333" fmla="*/ 693619 h 834388"/>
              <a:gd name="connsiteX1334" fmla="*/ 498614 w 829081"/>
              <a:gd name="connsiteY1334" fmla="*/ 694072 h 834388"/>
              <a:gd name="connsiteX1335" fmla="*/ 496931 w 829081"/>
              <a:gd name="connsiteY1335" fmla="*/ 694396 h 834388"/>
              <a:gd name="connsiteX1336" fmla="*/ 496219 w 829081"/>
              <a:gd name="connsiteY1336" fmla="*/ 695884 h 834388"/>
              <a:gd name="connsiteX1337" fmla="*/ 495119 w 829081"/>
              <a:gd name="connsiteY1337" fmla="*/ 696596 h 834388"/>
              <a:gd name="connsiteX1338" fmla="*/ 494407 w 829081"/>
              <a:gd name="connsiteY1338" fmla="*/ 696596 h 834388"/>
              <a:gd name="connsiteX1339" fmla="*/ 493113 w 829081"/>
              <a:gd name="connsiteY1339" fmla="*/ 697956 h 834388"/>
              <a:gd name="connsiteX1340" fmla="*/ 492919 w 829081"/>
              <a:gd name="connsiteY1340" fmla="*/ 698538 h 834388"/>
              <a:gd name="connsiteX1341" fmla="*/ 493630 w 829081"/>
              <a:gd name="connsiteY1341" fmla="*/ 699444 h 834388"/>
              <a:gd name="connsiteX1342" fmla="*/ 493436 w 829081"/>
              <a:gd name="connsiteY1342" fmla="*/ 701062 h 834388"/>
              <a:gd name="connsiteX1343" fmla="*/ 491559 w 829081"/>
              <a:gd name="connsiteY1343" fmla="*/ 701386 h 834388"/>
              <a:gd name="connsiteX1344" fmla="*/ 491171 w 829081"/>
              <a:gd name="connsiteY1344" fmla="*/ 702874 h 834388"/>
              <a:gd name="connsiteX1345" fmla="*/ 489876 w 829081"/>
              <a:gd name="connsiteY1345" fmla="*/ 702745 h 834388"/>
              <a:gd name="connsiteX1346" fmla="*/ 490071 w 829081"/>
              <a:gd name="connsiteY1346" fmla="*/ 701710 h 834388"/>
              <a:gd name="connsiteX1347" fmla="*/ 489683 w 829081"/>
              <a:gd name="connsiteY1347" fmla="*/ 701710 h 834388"/>
              <a:gd name="connsiteX1348" fmla="*/ 489100 w 829081"/>
              <a:gd name="connsiteY1348" fmla="*/ 702421 h 834388"/>
              <a:gd name="connsiteX1349" fmla="*/ 489100 w 829081"/>
              <a:gd name="connsiteY1349" fmla="*/ 703457 h 834388"/>
              <a:gd name="connsiteX1350" fmla="*/ 488000 w 829081"/>
              <a:gd name="connsiteY1350" fmla="*/ 704039 h 834388"/>
              <a:gd name="connsiteX1351" fmla="*/ 488000 w 829081"/>
              <a:gd name="connsiteY1351" fmla="*/ 704622 h 834388"/>
              <a:gd name="connsiteX1352" fmla="*/ 488582 w 829081"/>
              <a:gd name="connsiteY1352" fmla="*/ 704622 h 834388"/>
              <a:gd name="connsiteX1353" fmla="*/ 490394 w 829081"/>
              <a:gd name="connsiteY1353" fmla="*/ 703457 h 834388"/>
              <a:gd name="connsiteX1354" fmla="*/ 490977 w 829081"/>
              <a:gd name="connsiteY1354" fmla="*/ 703457 h 834388"/>
              <a:gd name="connsiteX1355" fmla="*/ 491494 w 829081"/>
              <a:gd name="connsiteY1355" fmla="*/ 704493 h 834388"/>
              <a:gd name="connsiteX1356" fmla="*/ 492789 w 829081"/>
              <a:gd name="connsiteY1356" fmla="*/ 704493 h 834388"/>
              <a:gd name="connsiteX1357" fmla="*/ 492595 w 829081"/>
              <a:gd name="connsiteY1357" fmla="*/ 703328 h 834388"/>
              <a:gd name="connsiteX1358" fmla="*/ 494084 w 829081"/>
              <a:gd name="connsiteY1358" fmla="*/ 703004 h 834388"/>
              <a:gd name="connsiteX1359" fmla="*/ 494084 w 829081"/>
              <a:gd name="connsiteY1359" fmla="*/ 702551 h 834388"/>
              <a:gd name="connsiteX1360" fmla="*/ 494795 w 829081"/>
              <a:gd name="connsiteY1360" fmla="*/ 702421 h 834388"/>
              <a:gd name="connsiteX1361" fmla="*/ 495313 w 829081"/>
              <a:gd name="connsiteY1361" fmla="*/ 701386 h 834388"/>
              <a:gd name="connsiteX1362" fmla="*/ 494795 w 829081"/>
              <a:gd name="connsiteY1362" fmla="*/ 699574 h 834388"/>
              <a:gd name="connsiteX1363" fmla="*/ 494990 w 829081"/>
              <a:gd name="connsiteY1363" fmla="*/ 698538 h 834388"/>
              <a:gd name="connsiteX1364" fmla="*/ 497384 w 829081"/>
              <a:gd name="connsiteY1364" fmla="*/ 696920 h 834388"/>
              <a:gd name="connsiteX1365" fmla="*/ 498873 w 829081"/>
              <a:gd name="connsiteY1365" fmla="*/ 697049 h 834388"/>
              <a:gd name="connsiteX1366" fmla="*/ 499585 w 829081"/>
              <a:gd name="connsiteY1366" fmla="*/ 697632 h 834388"/>
              <a:gd name="connsiteX1367" fmla="*/ 499391 w 829081"/>
              <a:gd name="connsiteY1367" fmla="*/ 701774 h 834388"/>
              <a:gd name="connsiteX1368" fmla="*/ 500297 w 829081"/>
              <a:gd name="connsiteY1368" fmla="*/ 702680 h 834388"/>
              <a:gd name="connsiteX1369" fmla="*/ 501009 w 829081"/>
              <a:gd name="connsiteY1369" fmla="*/ 702680 h 834388"/>
              <a:gd name="connsiteX1370" fmla="*/ 501009 w 829081"/>
              <a:gd name="connsiteY1370" fmla="*/ 702227 h 834388"/>
              <a:gd name="connsiteX1371" fmla="*/ 500297 w 829081"/>
              <a:gd name="connsiteY1371" fmla="*/ 702227 h 834388"/>
              <a:gd name="connsiteX1372" fmla="*/ 499909 w 829081"/>
              <a:gd name="connsiteY1372" fmla="*/ 701645 h 834388"/>
              <a:gd name="connsiteX1373" fmla="*/ 500297 w 829081"/>
              <a:gd name="connsiteY1373" fmla="*/ 697309 h 834388"/>
              <a:gd name="connsiteX1374" fmla="*/ 499196 w 829081"/>
              <a:gd name="connsiteY1374" fmla="*/ 695949 h 834388"/>
              <a:gd name="connsiteX1375" fmla="*/ 500879 w 829081"/>
              <a:gd name="connsiteY1375" fmla="*/ 695043 h 834388"/>
              <a:gd name="connsiteX1376" fmla="*/ 501980 w 829081"/>
              <a:gd name="connsiteY1376" fmla="*/ 694914 h 834388"/>
              <a:gd name="connsiteX1377" fmla="*/ 503080 w 829081"/>
              <a:gd name="connsiteY1377" fmla="*/ 694008 h 834388"/>
              <a:gd name="connsiteX1378" fmla="*/ 504568 w 829081"/>
              <a:gd name="connsiteY1378" fmla="*/ 694331 h 834388"/>
              <a:gd name="connsiteX1379" fmla="*/ 504568 w 829081"/>
              <a:gd name="connsiteY1379" fmla="*/ 693749 h 834388"/>
              <a:gd name="connsiteX1380" fmla="*/ 505086 w 829081"/>
              <a:gd name="connsiteY1380" fmla="*/ 693425 h 834388"/>
              <a:gd name="connsiteX1381" fmla="*/ 506381 w 829081"/>
              <a:gd name="connsiteY1381" fmla="*/ 693425 h 834388"/>
              <a:gd name="connsiteX1382" fmla="*/ 506381 w 829081"/>
              <a:gd name="connsiteY1382" fmla="*/ 692972 h 834388"/>
              <a:gd name="connsiteX1383" fmla="*/ 505475 w 829081"/>
              <a:gd name="connsiteY1383" fmla="*/ 692648 h 834388"/>
              <a:gd name="connsiteX1384" fmla="*/ 506186 w 829081"/>
              <a:gd name="connsiteY1384" fmla="*/ 692066 h 834388"/>
              <a:gd name="connsiteX1385" fmla="*/ 505798 w 829081"/>
              <a:gd name="connsiteY1385" fmla="*/ 690901 h 834388"/>
              <a:gd name="connsiteX1386" fmla="*/ 506186 w 829081"/>
              <a:gd name="connsiteY1386" fmla="*/ 688700 h 834388"/>
              <a:gd name="connsiteX1387" fmla="*/ 507093 w 829081"/>
              <a:gd name="connsiteY1387" fmla="*/ 688247 h 834388"/>
              <a:gd name="connsiteX1388" fmla="*/ 509876 w 829081"/>
              <a:gd name="connsiteY1388" fmla="*/ 688377 h 834388"/>
              <a:gd name="connsiteX1389" fmla="*/ 509487 w 829081"/>
              <a:gd name="connsiteY1389" fmla="*/ 689412 h 834388"/>
              <a:gd name="connsiteX1390" fmla="*/ 510393 w 829081"/>
              <a:gd name="connsiteY1390" fmla="*/ 689736 h 834388"/>
              <a:gd name="connsiteX1391" fmla="*/ 510199 w 829081"/>
              <a:gd name="connsiteY1391" fmla="*/ 688959 h 834388"/>
              <a:gd name="connsiteX1392" fmla="*/ 510587 w 829081"/>
              <a:gd name="connsiteY1392" fmla="*/ 688636 h 834388"/>
              <a:gd name="connsiteX1393" fmla="*/ 514471 w 829081"/>
              <a:gd name="connsiteY1393" fmla="*/ 687018 h 834388"/>
              <a:gd name="connsiteX1394" fmla="*/ 516866 w 829081"/>
              <a:gd name="connsiteY1394" fmla="*/ 687341 h 834388"/>
              <a:gd name="connsiteX1395" fmla="*/ 519972 w 829081"/>
              <a:gd name="connsiteY1395" fmla="*/ 690319 h 834388"/>
              <a:gd name="connsiteX1396" fmla="*/ 520878 w 829081"/>
              <a:gd name="connsiteY1396" fmla="*/ 689865 h 834388"/>
              <a:gd name="connsiteX1397" fmla="*/ 524179 w 829081"/>
              <a:gd name="connsiteY1397" fmla="*/ 689542 h 834388"/>
              <a:gd name="connsiteX1398" fmla="*/ 524567 w 829081"/>
              <a:gd name="connsiteY1398" fmla="*/ 689089 h 834388"/>
              <a:gd name="connsiteX1399" fmla="*/ 526056 w 829081"/>
              <a:gd name="connsiteY1399" fmla="*/ 689218 h 834388"/>
              <a:gd name="connsiteX1400" fmla="*/ 527156 w 829081"/>
              <a:gd name="connsiteY1400" fmla="*/ 688636 h 834388"/>
              <a:gd name="connsiteX1401" fmla="*/ 528062 w 829081"/>
              <a:gd name="connsiteY1401" fmla="*/ 688636 h 834388"/>
              <a:gd name="connsiteX1402" fmla="*/ 528774 w 829081"/>
              <a:gd name="connsiteY1402" fmla="*/ 687471 h 834388"/>
              <a:gd name="connsiteX1403" fmla="*/ 530780 w 829081"/>
              <a:gd name="connsiteY1403" fmla="*/ 686694 h 834388"/>
              <a:gd name="connsiteX1404" fmla="*/ 531493 w 829081"/>
              <a:gd name="connsiteY1404" fmla="*/ 685982 h 834388"/>
              <a:gd name="connsiteX1405" fmla="*/ 531881 w 829081"/>
              <a:gd name="connsiteY1405" fmla="*/ 685982 h 834388"/>
              <a:gd name="connsiteX1406" fmla="*/ 531881 w 829081"/>
              <a:gd name="connsiteY1406" fmla="*/ 686694 h 834388"/>
              <a:gd name="connsiteX1407" fmla="*/ 532981 w 829081"/>
              <a:gd name="connsiteY1407" fmla="*/ 686371 h 834388"/>
              <a:gd name="connsiteX1408" fmla="*/ 532787 w 829081"/>
              <a:gd name="connsiteY1408" fmla="*/ 684882 h 834388"/>
              <a:gd name="connsiteX1409" fmla="*/ 533499 w 829081"/>
              <a:gd name="connsiteY1409" fmla="*/ 684558 h 834388"/>
              <a:gd name="connsiteX1410" fmla="*/ 534017 w 829081"/>
              <a:gd name="connsiteY1410" fmla="*/ 683393 h 834388"/>
              <a:gd name="connsiteX1411" fmla="*/ 534923 w 829081"/>
              <a:gd name="connsiteY1411" fmla="*/ 683070 h 834388"/>
              <a:gd name="connsiteX1412" fmla="*/ 535311 w 829081"/>
              <a:gd name="connsiteY1412" fmla="*/ 682358 h 834388"/>
              <a:gd name="connsiteX1413" fmla="*/ 535117 w 829081"/>
              <a:gd name="connsiteY1413" fmla="*/ 681581 h 834388"/>
              <a:gd name="connsiteX1414" fmla="*/ 537900 w 829081"/>
              <a:gd name="connsiteY1414" fmla="*/ 678604 h 834388"/>
              <a:gd name="connsiteX1415" fmla="*/ 537706 w 829081"/>
              <a:gd name="connsiteY1415" fmla="*/ 676986 h 834388"/>
              <a:gd name="connsiteX1416" fmla="*/ 540100 w 829081"/>
              <a:gd name="connsiteY1416" fmla="*/ 674591 h 834388"/>
              <a:gd name="connsiteX1417" fmla="*/ 541395 w 829081"/>
              <a:gd name="connsiteY1417" fmla="*/ 674268 h 834388"/>
              <a:gd name="connsiteX1418" fmla="*/ 542107 w 829081"/>
              <a:gd name="connsiteY1418" fmla="*/ 673685 h 834388"/>
              <a:gd name="connsiteX1419" fmla="*/ 547479 w 829081"/>
              <a:gd name="connsiteY1419" fmla="*/ 672973 h 834388"/>
              <a:gd name="connsiteX1420" fmla="*/ 548773 w 829081"/>
              <a:gd name="connsiteY1420" fmla="*/ 672391 h 834388"/>
              <a:gd name="connsiteX1421" fmla="*/ 551556 w 829081"/>
              <a:gd name="connsiteY1421" fmla="*/ 672844 h 834388"/>
              <a:gd name="connsiteX1422" fmla="*/ 552851 w 829081"/>
              <a:gd name="connsiteY1422" fmla="*/ 673879 h 834388"/>
              <a:gd name="connsiteX1423" fmla="*/ 552851 w 829081"/>
              <a:gd name="connsiteY1423" fmla="*/ 674462 h 834388"/>
              <a:gd name="connsiteX1424" fmla="*/ 554663 w 829081"/>
              <a:gd name="connsiteY1424" fmla="*/ 675627 h 834388"/>
              <a:gd name="connsiteX1425" fmla="*/ 554857 w 829081"/>
              <a:gd name="connsiteY1425" fmla="*/ 676533 h 834388"/>
              <a:gd name="connsiteX1426" fmla="*/ 555569 w 829081"/>
              <a:gd name="connsiteY1426" fmla="*/ 676856 h 834388"/>
              <a:gd name="connsiteX1427" fmla="*/ 555763 w 829081"/>
              <a:gd name="connsiteY1427" fmla="*/ 677763 h 834388"/>
              <a:gd name="connsiteX1428" fmla="*/ 556475 w 829081"/>
              <a:gd name="connsiteY1428" fmla="*/ 678216 h 834388"/>
              <a:gd name="connsiteX1429" fmla="*/ 557381 w 829081"/>
              <a:gd name="connsiteY1429" fmla="*/ 679704 h 834388"/>
              <a:gd name="connsiteX1430" fmla="*/ 557381 w 829081"/>
              <a:gd name="connsiteY1430" fmla="*/ 680610 h 834388"/>
              <a:gd name="connsiteX1431" fmla="*/ 558093 w 829081"/>
              <a:gd name="connsiteY1431" fmla="*/ 682099 h 834388"/>
              <a:gd name="connsiteX1432" fmla="*/ 557575 w 829081"/>
              <a:gd name="connsiteY1432" fmla="*/ 684170 h 834388"/>
              <a:gd name="connsiteX1433" fmla="*/ 558093 w 829081"/>
              <a:gd name="connsiteY1433" fmla="*/ 686565 h 834388"/>
              <a:gd name="connsiteX1434" fmla="*/ 557705 w 829081"/>
              <a:gd name="connsiteY1434" fmla="*/ 686694 h 834388"/>
              <a:gd name="connsiteX1435" fmla="*/ 555828 w 829081"/>
              <a:gd name="connsiteY1435" fmla="*/ 691742 h 834388"/>
              <a:gd name="connsiteX1436" fmla="*/ 555828 w 829081"/>
              <a:gd name="connsiteY1436" fmla="*/ 695431 h 834388"/>
              <a:gd name="connsiteX1437" fmla="*/ 555116 w 829081"/>
              <a:gd name="connsiteY1437" fmla="*/ 696791 h 834388"/>
              <a:gd name="connsiteX1438" fmla="*/ 555310 w 829081"/>
              <a:gd name="connsiteY1438" fmla="*/ 699897 h 834388"/>
              <a:gd name="connsiteX1439" fmla="*/ 557510 w 829081"/>
              <a:gd name="connsiteY1439" fmla="*/ 704816 h 834388"/>
              <a:gd name="connsiteX1440" fmla="*/ 557316 w 829081"/>
              <a:gd name="connsiteY1440" fmla="*/ 705722 h 834388"/>
              <a:gd name="connsiteX1441" fmla="*/ 557834 w 829081"/>
              <a:gd name="connsiteY1441" fmla="*/ 707340 h 834388"/>
              <a:gd name="connsiteX1442" fmla="*/ 557122 w 829081"/>
              <a:gd name="connsiteY1442" fmla="*/ 708505 h 834388"/>
              <a:gd name="connsiteX1443" fmla="*/ 557122 w 829081"/>
              <a:gd name="connsiteY1443" fmla="*/ 711483 h 834388"/>
              <a:gd name="connsiteX1444" fmla="*/ 556022 w 829081"/>
              <a:gd name="connsiteY1444" fmla="*/ 713101 h 834388"/>
              <a:gd name="connsiteX1445" fmla="*/ 556022 w 829081"/>
              <a:gd name="connsiteY1445" fmla="*/ 715495 h 834388"/>
              <a:gd name="connsiteX1446" fmla="*/ 555439 w 829081"/>
              <a:gd name="connsiteY1446" fmla="*/ 716078 h 834388"/>
              <a:gd name="connsiteX1447" fmla="*/ 555828 w 829081"/>
              <a:gd name="connsiteY1447" fmla="*/ 716660 h 834388"/>
              <a:gd name="connsiteX1448" fmla="*/ 555439 w 829081"/>
              <a:gd name="connsiteY1448" fmla="*/ 718278 h 834388"/>
              <a:gd name="connsiteX1449" fmla="*/ 555634 w 829081"/>
              <a:gd name="connsiteY1449" fmla="*/ 719184 h 834388"/>
              <a:gd name="connsiteX1450" fmla="*/ 554922 w 829081"/>
              <a:gd name="connsiteY1450" fmla="*/ 720090 h 834388"/>
              <a:gd name="connsiteX1451" fmla="*/ 554727 w 829081"/>
              <a:gd name="connsiteY1451" fmla="*/ 722615 h 834388"/>
              <a:gd name="connsiteX1452" fmla="*/ 553627 w 829081"/>
              <a:gd name="connsiteY1452" fmla="*/ 725010 h 834388"/>
              <a:gd name="connsiteX1453" fmla="*/ 554534 w 829081"/>
              <a:gd name="connsiteY1453" fmla="*/ 725721 h 834388"/>
              <a:gd name="connsiteX1454" fmla="*/ 554145 w 829081"/>
              <a:gd name="connsiteY1454" fmla="*/ 726304 h 834388"/>
              <a:gd name="connsiteX1455" fmla="*/ 554339 w 829081"/>
              <a:gd name="connsiteY1455" fmla="*/ 727663 h 834388"/>
              <a:gd name="connsiteX1456" fmla="*/ 553239 w 829081"/>
              <a:gd name="connsiteY1456" fmla="*/ 728374 h 834388"/>
              <a:gd name="connsiteX1457" fmla="*/ 553627 w 829081"/>
              <a:gd name="connsiteY1457" fmla="*/ 729734 h 834388"/>
              <a:gd name="connsiteX1458" fmla="*/ 553627 w 829081"/>
              <a:gd name="connsiteY1458" fmla="*/ 732258 h 834388"/>
              <a:gd name="connsiteX1459" fmla="*/ 553239 w 829081"/>
              <a:gd name="connsiteY1459" fmla="*/ 732517 h 834388"/>
              <a:gd name="connsiteX1460" fmla="*/ 552851 w 829081"/>
              <a:gd name="connsiteY1460" fmla="*/ 734264 h 834388"/>
              <a:gd name="connsiteX1461" fmla="*/ 551168 w 829081"/>
              <a:gd name="connsiteY1461" fmla="*/ 735623 h 834388"/>
              <a:gd name="connsiteX1462" fmla="*/ 554469 w 829081"/>
              <a:gd name="connsiteY1462" fmla="*/ 740931 h 834388"/>
              <a:gd name="connsiteX1463" fmla="*/ 557252 w 829081"/>
              <a:gd name="connsiteY1463" fmla="*/ 740477 h 834388"/>
              <a:gd name="connsiteX1464" fmla="*/ 558352 w 829081"/>
              <a:gd name="connsiteY1464" fmla="*/ 740801 h 834388"/>
              <a:gd name="connsiteX1465" fmla="*/ 561329 w 829081"/>
              <a:gd name="connsiteY1465" fmla="*/ 740477 h 834388"/>
              <a:gd name="connsiteX1466" fmla="*/ 560811 w 829081"/>
              <a:gd name="connsiteY1466" fmla="*/ 742678 h 834388"/>
              <a:gd name="connsiteX1467" fmla="*/ 560099 w 829081"/>
              <a:gd name="connsiteY1467" fmla="*/ 743261 h 834388"/>
              <a:gd name="connsiteX1468" fmla="*/ 560099 w 829081"/>
              <a:gd name="connsiteY1468" fmla="*/ 743972 h 834388"/>
              <a:gd name="connsiteX1469" fmla="*/ 558805 w 829081"/>
              <a:gd name="connsiteY1469" fmla="*/ 745008 h 834388"/>
              <a:gd name="connsiteX1470" fmla="*/ 558222 w 829081"/>
              <a:gd name="connsiteY1470" fmla="*/ 746626 h 834388"/>
              <a:gd name="connsiteX1471" fmla="*/ 557705 w 829081"/>
              <a:gd name="connsiteY1471" fmla="*/ 746949 h 834388"/>
              <a:gd name="connsiteX1472" fmla="*/ 557316 w 829081"/>
              <a:gd name="connsiteY1472" fmla="*/ 747985 h 834388"/>
              <a:gd name="connsiteX1473" fmla="*/ 556734 w 829081"/>
              <a:gd name="connsiteY1473" fmla="*/ 748309 h 834388"/>
              <a:gd name="connsiteX1474" fmla="*/ 555439 w 829081"/>
              <a:gd name="connsiteY1474" fmla="*/ 750380 h 834388"/>
              <a:gd name="connsiteX1475" fmla="*/ 553951 w 829081"/>
              <a:gd name="connsiteY1475" fmla="*/ 751286 h 834388"/>
              <a:gd name="connsiteX1476" fmla="*/ 553951 w 829081"/>
              <a:gd name="connsiteY1476" fmla="*/ 751868 h 834388"/>
              <a:gd name="connsiteX1477" fmla="*/ 552268 w 829081"/>
              <a:gd name="connsiteY1477" fmla="*/ 754263 h 834388"/>
              <a:gd name="connsiteX1478" fmla="*/ 550585 w 829081"/>
              <a:gd name="connsiteY1478" fmla="*/ 756011 h 834388"/>
              <a:gd name="connsiteX1479" fmla="*/ 548903 w 829081"/>
              <a:gd name="connsiteY1479" fmla="*/ 757046 h 834388"/>
              <a:gd name="connsiteX1480" fmla="*/ 548903 w 829081"/>
              <a:gd name="connsiteY1480" fmla="*/ 757499 h 834388"/>
              <a:gd name="connsiteX1481" fmla="*/ 547802 w 829081"/>
              <a:gd name="connsiteY1481" fmla="*/ 758212 h 834388"/>
              <a:gd name="connsiteX1482" fmla="*/ 547414 w 829081"/>
              <a:gd name="connsiteY1482" fmla="*/ 759117 h 834388"/>
              <a:gd name="connsiteX1483" fmla="*/ 546508 w 829081"/>
              <a:gd name="connsiteY1483" fmla="*/ 759441 h 834388"/>
              <a:gd name="connsiteX1484" fmla="*/ 545019 w 829081"/>
              <a:gd name="connsiteY1484" fmla="*/ 761189 h 834388"/>
              <a:gd name="connsiteX1485" fmla="*/ 544307 w 829081"/>
              <a:gd name="connsiteY1485" fmla="*/ 761318 h 834388"/>
              <a:gd name="connsiteX1486" fmla="*/ 544113 w 829081"/>
              <a:gd name="connsiteY1486" fmla="*/ 761900 h 834388"/>
              <a:gd name="connsiteX1487" fmla="*/ 543013 w 829081"/>
              <a:gd name="connsiteY1487" fmla="*/ 762483 h 834388"/>
              <a:gd name="connsiteX1488" fmla="*/ 542819 w 829081"/>
              <a:gd name="connsiteY1488" fmla="*/ 763195 h 834388"/>
              <a:gd name="connsiteX1489" fmla="*/ 542107 w 829081"/>
              <a:gd name="connsiteY1489" fmla="*/ 763195 h 834388"/>
              <a:gd name="connsiteX1490" fmla="*/ 540618 w 829081"/>
              <a:gd name="connsiteY1490" fmla="*/ 764360 h 834388"/>
              <a:gd name="connsiteX1491" fmla="*/ 540424 w 829081"/>
              <a:gd name="connsiteY1491" fmla="*/ 765072 h 834388"/>
              <a:gd name="connsiteX1492" fmla="*/ 539712 w 829081"/>
              <a:gd name="connsiteY1492" fmla="*/ 765201 h 834388"/>
              <a:gd name="connsiteX1493" fmla="*/ 539324 w 829081"/>
              <a:gd name="connsiteY1493" fmla="*/ 766107 h 834388"/>
              <a:gd name="connsiteX1494" fmla="*/ 538612 w 829081"/>
              <a:gd name="connsiteY1494" fmla="*/ 765978 h 834388"/>
              <a:gd name="connsiteX1495" fmla="*/ 536606 w 829081"/>
              <a:gd name="connsiteY1495" fmla="*/ 767920 h 834388"/>
              <a:gd name="connsiteX1496" fmla="*/ 535311 w 829081"/>
              <a:gd name="connsiteY1496" fmla="*/ 768178 h 834388"/>
              <a:gd name="connsiteX1497" fmla="*/ 534599 w 829081"/>
              <a:gd name="connsiteY1497" fmla="*/ 768761 h 834388"/>
              <a:gd name="connsiteX1498" fmla="*/ 534405 w 829081"/>
              <a:gd name="connsiteY1498" fmla="*/ 769344 h 834388"/>
              <a:gd name="connsiteX1499" fmla="*/ 531816 w 829081"/>
              <a:gd name="connsiteY1499" fmla="*/ 771091 h 834388"/>
              <a:gd name="connsiteX1500" fmla="*/ 531234 w 829081"/>
              <a:gd name="connsiteY1500" fmla="*/ 772256 h 834388"/>
              <a:gd name="connsiteX1501" fmla="*/ 529551 w 829081"/>
              <a:gd name="connsiteY1501" fmla="*/ 773615 h 834388"/>
              <a:gd name="connsiteX1502" fmla="*/ 528062 w 829081"/>
              <a:gd name="connsiteY1502" fmla="*/ 774521 h 834388"/>
              <a:gd name="connsiteX1503" fmla="*/ 526574 w 829081"/>
              <a:gd name="connsiteY1503" fmla="*/ 774650 h 834388"/>
              <a:gd name="connsiteX1504" fmla="*/ 523273 w 829081"/>
              <a:gd name="connsiteY1504" fmla="*/ 772709 h 834388"/>
              <a:gd name="connsiteX1505" fmla="*/ 522367 w 829081"/>
              <a:gd name="connsiteY1505" fmla="*/ 772580 h 834388"/>
              <a:gd name="connsiteX1506" fmla="*/ 522367 w 829081"/>
              <a:gd name="connsiteY1506" fmla="*/ 773162 h 834388"/>
              <a:gd name="connsiteX1507" fmla="*/ 524956 w 829081"/>
              <a:gd name="connsiteY1507" fmla="*/ 774650 h 834388"/>
              <a:gd name="connsiteX1508" fmla="*/ 525150 w 829081"/>
              <a:gd name="connsiteY1508" fmla="*/ 776398 h 834388"/>
              <a:gd name="connsiteX1509" fmla="*/ 524632 w 829081"/>
              <a:gd name="connsiteY1509" fmla="*/ 776528 h 834388"/>
              <a:gd name="connsiteX1510" fmla="*/ 524632 w 829081"/>
              <a:gd name="connsiteY1510" fmla="*/ 776980 h 834388"/>
              <a:gd name="connsiteX1511" fmla="*/ 523338 w 829081"/>
              <a:gd name="connsiteY1511" fmla="*/ 778146 h 834388"/>
              <a:gd name="connsiteX1512" fmla="*/ 521849 w 829081"/>
              <a:gd name="connsiteY1512" fmla="*/ 778598 h 834388"/>
              <a:gd name="connsiteX1513" fmla="*/ 518872 w 829081"/>
              <a:gd name="connsiteY1513" fmla="*/ 780993 h 834388"/>
              <a:gd name="connsiteX1514" fmla="*/ 518160 w 829081"/>
              <a:gd name="connsiteY1514" fmla="*/ 780993 h 834388"/>
              <a:gd name="connsiteX1515" fmla="*/ 516671 w 829081"/>
              <a:gd name="connsiteY1515" fmla="*/ 782741 h 834388"/>
              <a:gd name="connsiteX1516" fmla="*/ 515377 w 829081"/>
              <a:gd name="connsiteY1516" fmla="*/ 782741 h 834388"/>
              <a:gd name="connsiteX1517" fmla="*/ 514083 w 829081"/>
              <a:gd name="connsiteY1517" fmla="*/ 783452 h 834388"/>
              <a:gd name="connsiteX1518" fmla="*/ 513565 w 829081"/>
              <a:gd name="connsiteY1518" fmla="*/ 784359 h 834388"/>
              <a:gd name="connsiteX1519" fmla="*/ 510458 w 829081"/>
              <a:gd name="connsiteY1519" fmla="*/ 786560 h 834388"/>
              <a:gd name="connsiteX1520" fmla="*/ 508646 w 829081"/>
              <a:gd name="connsiteY1520" fmla="*/ 788630 h 834388"/>
              <a:gd name="connsiteX1521" fmla="*/ 506963 w 829081"/>
              <a:gd name="connsiteY1521" fmla="*/ 789796 h 834388"/>
              <a:gd name="connsiteX1522" fmla="*/ 504568 w 829081"/>
              <a:gd name="connsiteY1522" fmla="*/ 792319 h 834388"/>
              <a:gd name="connsiteX1523" fmla="*/ 504374 w 829081"/>
              <a:gd name="connsiteY1523" fmla="*/ 793032 h 834388"/>
              <a:gd name="connsiteX1524" fmla="*/ 501397 w 829081"/>
              <a:gd name="connsiteY1524" fmla="*/ 793161 h 834388"/>
              <a:gd name="connsiteX1525" fmla="*/ 500297 w 829081"/>
              <a:gd name="connsiteY1525" fmla="*/ 792254 h 834388"/>
              <a:gd name="connsiteX1526" fmla="*/ 499391 w 829081"/>
              <a:gd name="connsiteY1526" fmla="*/ 792126 h 834388"/>
              <a:gd name="connsiteX1527" fmla="*/ 497384 w 829081"/>
              <a:gd name="connsiteY1527" fmla="*/ 790378 h 834388"/>
              <a:gd name="connsiteX1528" fmla="*/ 496866 w 829081"/>
              <a:gd name="connsiteY1528" fmla="*/ 790378 h 834388"/>
              <a:gd name="connsiteX1529" fmla="*/ 496284 w 829081"/>
              <a:gd name="connsiteY1529" fmla="*/ 789666 h 834388"/>
              <a:gd name="connsiteX1530" fmla="*/ 493501 w 829081"/>
              <a:gd name="connsiteY1530" fmla="*/ 789342 h 834388"/>
              <a:gd name="connsiteX1531" fmla="*/ 491689 w 829081"/>
              <a:gd name="connsiteY1531" fmla="*/ 788630 h 834388"/>
              <a:gd name="connsiteX1532" fmla="*/ 485411 w 829081"/>
              <a:gd name="connsiteY1532" fmla="*/ 788630 h 834388"/>
              <a:gd name="connsiteX1533" fmla="*/ 483210 w 829081"/>
              <a:gd name="connsiteY1533" fmla="*/ 787919 h 834388"/>
              <a:gd name="connsiteX1534" fmla="*/ 482628 w 829081"/>
              <a:gd name="connsiteY1534" fmla="*/ 787207 h 834388"/>
              <a:gd name="connsiteX1535" fmla="*/ 479845 w 829081"/>
              <a:gd name="connsiteY1535" fmla="*/ 787659 h 834388"/>
              <a:gd name="connsiteX1536" fmla="*/ 478939 w 829081"/>
              <a:gd name="connsiteY1536" fmla="*/ 787077 h 834388"/>
              <a:gd name="connsiteX1537" fmla="*/ 475250 w 829081"/>
              <a:gd name="connsiteY1537" fmla="*/ 787077 h 834388"/>
              <a:gd name="connsiteX1538" fmla="*/ 474732 w 829081"/>
              <a:gd name="connsiteY1538" fmla="*/ 786624 h 834388"/>
              <a:gd name="connsiteX1539" fmla="*/ 472855 w 829081"/>
              <a:gd name="connsiteY1539" fmla="*/ 786300 h 834388"/>
              <a:gd name="connsiteX1540" fmla="*/ 472143 w 829081"/>
              <a:gd name="connsiteY1540" fmla="*/ 785718 h 834388"/>
              <a:gd name="connsiteX1541" fmla="*/ 467871 w 829081"/>
              <a:gd name="connsiteY1541" fmla="*/ 785394 h 834388"/>
              <a:gd name="connsiteX1542" fmla="*/ 463794 w 829081"/>
              <a:gd name="connsiteY1542" fmla="*/ 783906 h 834388"/>
              <a:gd name="connsiteX1543" fmla="*/ 459005 w 829081"/>
              <a:gd name="connsiteY1543" fmla="*/ 783906 h 834388"/>
              <a:gd name="connsiteX1544" fmla="*/ 457322 w 829081"/>
              <a:gd name="connsiteY1544" fmla="*/ 783000 h 834388"/>
              <a:gd name="connsiteX1545" fmla="*/ 455833 w 829081"/>
              <a:gd name="connsiteY1545" fmla="*/ 783000 h 834388"/>
              <a:gd name="connsiteX1546" fmla="*/ 455445 w 829081"/>
              <a:gd name="connsiteY1546" fmla="*/ 783324 h 834388"/>
              <a:gd name="connsiteX1547" fmla="*/ 455833 w 829081"/>
              <a:gd name="connsiteY1547" fmla="*/ 783776 h 834388"/>
              <a:gd name="connsiteX1548" fmla="*/ 456739 w 829081"/>
              <a:gd name="connsiteY1548" fmla="*/ 783906 h 834388"/>
              <a:gd name="connsiteX1549" fmla="*/ 456933 w 829081"/>
              <a:gd name="connsiteY1549" fmla="*/ 784942 h 834388"/>
              <a:gd name="connsiteX1550" fmla="*/ 456027 w 829081"/>
              <a:gd name="connsiteY1550" fmla="*/ 785265 h 834388"/>
              <a:gd name="connsiteX1551" fmla="*/ 454733 w 829081"/>
              <a:gd name="connsiteY1551" fmla="*/ 787207 h 834388"/>
              <a:gd name="connsiteX1552" fmla="*/ 452921 w 829081"/>
              <a:gd name="connsiteY1552" fmla="*/ 787789 h 834388"/>
              <a:gd name="connsiteX1553" fmla="*/ 451238 w 829081"/>
              <a:gd name="connsiteY1553" fmla="*/ 787789 h 834388"/>
              <a:gd name="connsiteX1554" fmla="*/ 450526 w 829081"/>
              <a:gd name="connsiteY1554" fmla="*/ 787336 h 834388"/>
              <a:gd name="connsiteX1555" fmla="*/ 446449 w 829081"/>
              <a:gd name="connsiteY1555" fmla="*/ 787465 h 834388"/>
              <a:gd name="connsiteX1556" fmla="*/ 444248 w 829081"/>
              <a:gd name="connsiteY1556" fmla="*/ 786106 h 834388"/>
              <a:gd name="connsiteX1557" fmla="*/ 444248 w 829081"/>
              <a:gd name="connsiteY1557" fmla="*/ 785782 h 834388"/>
              <a:gd name="connsiteX1558" fmla="*/ 443342 w 829081"/>
              <a:gd name="connsiteY1558" fmla="*/ 785782 h 834388"/>
              <a:gd name="connsiteX1559" fmla="*/ 442436 w 829081"/>
              <a:gd name="connsiteY1559" fmla="*/ 784877 h 834388"/>
              <a:gd name="connsiteX1560" fmla="*/ 441141 w 829081"/>
              <a:gd name="connsiteY1560" fmla="*/ 784747 h 834388"/>
              <a:gd name="connsiteX1561" fmla="*/ 440559 w 829081"/>
              <a:gd name="connsiteY1561" fmla="*/ 784294 h 834388"/>
              <a:gd name="connsiteX1562" fmla="*/ 436158 w 829081"/>
              <a:gd name="connsiteY1562" fmla="*/ 783582 h 834388"/>
              <a:gd name="connsiteX1563" fmla="*/ 433957 w 829081"/>
              <a:gd name="connsiteY1563" fmla="*/ 783582 h 834388"/>
              <a:gd name="connsiteX1564" fmla="*/ 431951 w 829081"/>
              <a:gd name="connsiteY1564" fmla="*/ 783000 h 834388"/>
              <a:gd name="connsiteX1565" fmla="*/ 433957 w 829081"/>
              <a:gd name="connsiteY1565" fmla="*/ 784359 h 834388"/>
              <a:gd name="connsiteX1566" fmla="*/ 436546 w 829081"/>
              <a:gd name="connsiteY1566" fmla="*/ 784229 h 834388"/>
              <a:gd name="connsiteX1567" fmla="*/ 442242 w 829081"/>
              <a:gd name="connsiteY1567" fmla="*/ 785718 h 834388"/>
              <a:gd name="connsiteX1568" fmla="*/ 443536 w 829081"/>
              <a:gd name="connsiteY1568" fmla="*/ 787077 h 834388"/>
              <a:gd name="connsiteX1569" fmla="*/ 443536 w 829081"/>
              <a:gd name="connsiteY1569" fmla="*/ 788566 h 834388"/>
              <a:gd name="connsiteX1570" fmla="*/ 444248 w 829081"/>
              <a:gd name="connsiteY1570" fmla="*/ 789148 h 834388"/>
              <a:gd name="connsiteX1571" fmla="*/ 448843 w 829081"/>
              <a:gd name="connsiteY1571" fmla="*/ 788825 h 834388"/>
              <a:gd name="connsiteX1572" fmla="*/ 450138 w 829081"/>
              <a:gd name="connsiteY1572" fmla="*/ 789407 h 834388"/>
              <a:gd name="connsiteX1573" fmla="*/ 450720 w 829081"/>
              <a:gd name="connsiteY1573" fmla="*/ 790119 h 834388"/>
              <a:gd name="connsiteX1574" fmla="*/ 451238 w 829081"/>
              <a:gd name="connsiteY1574" fmla="*/ 790119 h 834388"/>
              <a:gd name="connsiteX1575" fmla="*/ 451432 w 829081"/>
              <a:gd name="connsiteY1575" fmla="*/ 790701 h 834388"/>
              <a:gd name="connsiteX1576" fmla="*/ 452015 w 829081"/>
              <a:gd name="connsiteY1576" fmla="*/ 790960 h 834388"/>
              <a:gd name="connsiteX1577" fmla="*/ 452015 w 829081"/>
              <a:gd name="connsiteY1577" fmla="*/ 791543 h 834388"/>
              <a:gd name="connsiteX1578" fmla="*/ 451303 w 829081"/>
              <a:gd name="connsiteY1578" fmla="*/ 791219 h 834388"/>
              <a:gd name="connsiteX1579" fmla="*/ 451497 w 829081"/>
              <a:gd name="connsiteY1579" fmla="*/ 791802 h 834388"/>
              <a:gd name="connsiteX1580" fmla="*/ 452986 w 829081"/>
              <a:gd name="connsiteY1580" fmla="*/ 791931 h 834388"/>
              <a:gd name="connsiteX1581" fmla="*/ 453503 w 829081"/>
              <a:gd name="connsiteY1581" fmla="*/ 792384 h 834388"/>
              <a:gd name="connsiteX1582" fmla="*/ 453503 w 829081"/>
              <a:gd name="connsiteY1582" fmla="*/ 792967 h 834388"/>
              <a:gd name="connsiteX1583" fmla="*/ 452597 w 829081"/>
              <a:gd name="connsiteY1583" fmla="*/ 793872 h 834388"/>
              <a:gd name="connsiteX1584" fmla="*/ 451108 w 829081"/>
              <a:gd name="connsiteY1584" fmla="*/ 793549 h 834388"/>
              <a:gd name="connsiteX1585" fmla="*/ 449814 w 829081"/>
              <a:gd name="connsiteY1585" fmla="*/ 795490 h 834388"/>
              <a:gd name="connsiteX1586" fmla="*/ 448714 w 829081"/>
              <a:gd name="connsiteY1586" fmla="*/ 795750 h 834388"/>
              <a:gd name="connsiteX1587" fmla="*/ 447419 w 829081"/>
              <a:gd name="connsiteY1587" fmla="*/ 796915 h 834388"/>
              <a:gd name="connsiteX1588" fmla="*/ 443730 w 829081"/>
              <a:gd name="connsiteY1588" fmla="*/ 797368 h 834388"/>
              <a:gd name="connsiteX1589" fmla="*/ 438552 w 829081"/>
              <a:gd name="connsiteY1589" fmla="*/ 798727 h 834388"/>
              <a:gd name="connsiteX1590" fmla="*/ 437258 w 829081"/>
              <a:gd name="connsiteY1590" fmla="*/ 796785 h 834388"/>
              <a:gd name="connsiteX1591" fmla="*/ 436676 w 829081"/>
              <a:gd name="connsiteY1591" fmla="*/ 796656 h 834388"/>
              <a:gd name="connsiteX1592" fmla="*/ 436287 w 829081"/>
              <a:gd name="connsiteY1592" fmla="*/ 797108 h 834388"/>
              <a:gd name="connsiteX1593" fmla="*/ 436676 w 829081"/>
              <a:gd name="connsiteY1593" fmla="*/ 798274 h 834388"/>
              <a:gd name="connsiteX1594" fmla="*/ 436481 w 829081"/>
              <a:gd name="connsiteY1594" fmla="*/ 798856 h 834388"/>
              <a:gd name="connsiteX1595" fmla="*/ 435575 w 829081"/>
              <a:gd name="connsiteY1595" fmla="*/ 799568 h 834388"/>
              <a:gd name="connsiteX1596" fmla="*/ 433893 w 829081"/>
              <a:gd name="connsiteY1596" fmla="*/ 799697 h 834388"/>
              <a:gd name="connsiteX1597" fmla="*/ 433504 w 829081"/>
              <a:gd name="connsiteY1597" fmla="*/ 800151 h 834388"/>
              <a:gd name="connsiteX1598" fmla="*/ 432015 w 829081"/>
              <a:gd name="connsiteY1598" fmla="*/ 800151 h 834388"/>
              <a:gd name="connsiteX1599" fmla="*/ 427744 w 829081"/>
              <a:gd name="connsiteY1599" fmla="*/ 799245 h 834388"/>
              <a:gd name="connsiteX1600" fmla="*/ 427550 w 829081"/>
              <a:gd name="connsiteY1600" fmla="*/ 798921 h 834388"/>
              <a:gd name="connsiteX1601" fmla="*/ 426256 w 829081"/>
              <a:gd name="connsiteY1601" fmla="*/ 798921 h 834388"/>
              <a:gd name="connsiteX1602" fmla="*/ 424378 w 829081"/>
              <a:gd name="connsiteY1602" fmla="*/ 795362 h 834388"/>
              <a:gd name="connsiteX1603" fmla="*/ 423667 w 829081"/>
              <a:gd name="connsiteY1603" fmla="*/ 795232 h 834388"/>
              <a:gd name="connsiteX1604" fmla="*/ 423278 w 829081"/>
              <a:gd name="connsiteY1604" fmla="*/ 797303 h 834388"/>
              <a:gd name="connsiteX1605" fmla="*/ 422890 w 829081"/>
              <a:gd name="connsiteY1605" fmla="*/ 797627 h 834388"/>
              <a:gd name="connsiteX1606" fmla="*/ 422696 w 829081"/>
              <a:gd name="connsiteY1606" fmla="*/ 799697 h 834388"/>
              <a:gd name="connsiteX1607" fmla="*/ 424378 w 829081"/>
              <a:gd name="connsiteY1607" fmla="*/ 800021 h 834388"/>
              <a:gd name="connsiteX1608" fmla="*/ 424378 w 829081"/>
              <a:gd name="connsiteY1608" fmla="*/ 800733 h 834388"/>
              <a:gd name="connsiteX1609" fmla="*/ 423990 w 829081"/>
              <a:gd name="connsiteY1609" fmla="*/ 800733 h 834388"/>
              <a:gd name="connsiteX1610" fmla="*/ 422502 w 829081"/>
              <a:gd name="connsiteY1610" fmla="*/ 800151 h 834388"/>
              <a:gd name="connsiteX1611" fmla="*/ 422890 w 829081"/>
              <a:gd name="connsiteY1611" fmla="*/ 795426 h 834388"/>
              <a:gd name="connsiteX1612" fmla="*/ 423796 w 829081"/>
              <a:gd name="connsiteY1612" fmla="*/ 794520 h 834388"/>
              <a:gd name="connsiteX1613" fmla="*/ 421207 w 829081"/>
              <a:gd name="connsiteY1613" fmla="*/ 793484 h 834388"/>
              <a:gd name="connsiteX1614" fmla="*/ 417906 w 829081"/>
              <a:gd name="connsiteY1614" fmla="*/ 794843 h 834388"/>
              <a:gd name="connsiteX1615" fmla="*/ 416612 w 829081"/>
              <a:gd name="connsiteY1615" fmla="*/ 793484 h 834388"/>
              <a:gd name="connsiteX1616" fmla="*/ 416029 w 829081"/>
              <a:gd name="connsiteY1616" fmla="*/ 791090 h 834388"/>
              <a:gd name="connsiteX1617" fmla="*/ 414541 w 829081"/>
              <a:gd name="connsiteY1617" fmla="*/ 788436 h 834388"/>
              <a:gd name="connsiteX1618" fmla="*/ 413052 w 829081"/>
              <a:gd name="connsiteY1618" fmla="*/ 787983 h 834388"/>
              <a:gd name="connsiteX1619" fmla="*/ 413440 w 829081"/>
              <a:gd name="connsiteY1619" fmla="*/ 788566 h 834388"/>
              <a:gd name="connsiteX1620" fmla="*/ 413052 w 829081"/>
              <a:gd name="connsiteY1620" fmla="*/ 788695 h 834388"/>
              <a:gd name="connsiteX1621" fmla="*/ 412146 w 829081"/>
              <a:gd name="connsiteY1621" fmla="*/ 788113 h 834388"/>
              <a:gd name="connsiteX1622" fmla="*/ 411046 w 829081"/>
              <a:gd name="connsiteY1622" fmla="*/ 788113 h 834388"/>
              <a:gd name="connsiteX1623" fmla="*/ 413052 w 829081"/>
              <a:gd name="connsiteY1623" fmla="*/ 788825 h 834388"/>
              <a:gd name="connsiteX1624" fmla="*/ 413958 w 829081"/>
              <a:gd name="connsiteY1624" fmla="*/ 789731 h 834388"/>
              <a:gd name="connsiteX1625" fmla="*/ 414476 w 829081"/>
              <a:gd name="connsiteY1625" fmla="*/ 791349 h 834388"/>
              <a:gd name="connsiteX1626" fmla="*/ 414476 w 829081"/>
              <a:gd name="connsiteY1626" fmla="*/ 792708 h 834388"/>
              <a:gd name="connsiteX1627" fmla="*/ 413764 w 829081"/>
              <a:gd name="connsiteY1627" fmla="*/ 793161 h 834388"/>
              <a:gd name="connsiteX1628" fmla="*/ 414476 w 829081"/>
              <a:gd name="connsiteY1628" fmla="*/ 793744 h 834388"/>
              <a:gd name="connsiteX1629" fmla="*/ 414670 w 829081"/>
              <a:gd name="connsiteY1629" fmla="*/ 794908 h 834388"/>
              <a:gd name="connsiteX1630" fmla="*/ 415382 w 829081"/>
              <a:gd name="connsiteY1630" fmla="*/ 795944 h 834388"/>
              <a:gd name="connsiteX1631" fmla="*/ 417259 w 829081"/>
              <a:gd name="connsiteY1631" fmla="*/ 796397 h 834388"/>
              <a:gd name="connsiteX1632" fmla="*/ 417777 w 829081"/>
              <a:gd name="connsiteY1632" fmla="*/ 796980 h 834388"/>
              <a:gd name="connsiteX1633" fmla="*/ 420884 w 829081"/>
              <a:gd name="connsiteY1633" fmla="*/ 796850 h 834388"/>
              <a:gd name="connsiteX1634" fmla="*/ 421401 w 829081"/>
              <a:gd name="connsiteY1634" fmla="*/ 797173 h 834388"/>
              <a:gd name="connsiteX1635" fmla="*/ 421401 w 829081"/>
              <a:gd name="connsiteY1635" fmla="*/ 798209 h 834388"/>
              <a:gd name="connsiteX1636" fmla="*/ 419395 w 829081"/>
              <a:gd name="connsiteY1636" fmla="*/ 799374 h 834388"/>
              <a:gd name="connsiteX1637" fmla="*/ 418295 w 829081"/>
              <a:gd name="connsiteY1637" fmla="*/ 799374 h 834388"/>
              <a:gd name="connsiteX1638" fmla="*/ 415900 w 829081"/>
              <a:gd name="connsiteY1638" fmla="*/ 800281 h 834388"/>
              <a:gd name="connsiteX1639" fmla="*/ 415188 w 829081"/>
              <a:gd name="connsiteY1639" fmla="*/ 799245 h 834388"/>
              <a:gd name="connsiteX1640" fmla="*/ 414606 w 829081"/>
              <a:gd name="connsiteY1640" fmla="*/ 799245 h 834388"/>
              <a:gd name="connsiteX1641" fmla="*/ 411628 w 829081"/>
              <a:gd name="connsiteY1641" fmla="*/ 801639 h 834388"/>
              <a:gd name="connsiteX1642" fmla="*/ 409039 w 829081"/>
              <a:gd name="connsiteY1642" fmla="*/ 801510 h 834388"/>
              <a:gd name="connsiteX1643" fmla="*/ 408651 w 829081"/>
              <a:gd name="connsiteY1643" fmla="*/ 800928 h 834388"/>
              <a:gd name="connsiteX1644" fmla="*/ 407357 w 829081"/>
              <a:gd name="connsiteY1644" fmla="*/ 801380 h 834388"/>
              <a:gd name="connsiteX1645" fmla="*/ 406968 w 829081"/>
              <a:gd name="connsiteY1645" fmla="*/ 800798 h 834388"/>
              <a:gd name="connsiteX1646" fmla="*/ 406451 w 829081"/>
              <a:gd name="connsiteY1646" fmla="*/ 800798 h 834388"/>
              <a:gd name="connsiteX1647" fmla="*/ 406256 w 829081"/>
              <a:gd name="connsiteY1647" fmla="*/ 801251 h 834388"/>
              <a:gd name="connsiteX1648" fmla="*/ 405545 w 829081"/>
              <a:gd name="connsiteY1648" fmla="*/ 801380 h 834388"/>
              <a:gd name="connsiteX1649" fmla="*/ 400173 w 829081"/>
              <a:gd name="connsiteY1649" fmla="*/ 801510 h 834388"/>
              <a:gd name="connsiteX1650" fmla="*/ 398684 w 829081"/>
              <a:gd name="connsiteY1650" fmla="*/ 802222 h 834388"/>
              <a:gd name="connsiteX1651" fmla="*/ 397390 w 829081"/>
              <a:gd name="connsiteY1651" fmla="*/ 802351 h 834388"/>
              <a:gd name="connsiteX1652" fmla="*/ 396483 w 829081"/>
              <a:gd name="connsiteY1652" fmla="*/ 801316 h 834388"/>
              <a:gd name="connsiteX1653" fmla="*/ 394477 w 829081"/>
              <a:gd name="connsiteY1653" fmla="*/ 800733 h 834388"/>
              <a:gd name="connsiteX1654" fmla="*/ 393895 w 829081"/>
              <a:gd name="connsiteY1654" fmla="*/ 801186 h 834388"/>
              <a:gd name="connsiteX1655" fmla="*/ 394089 w 829081"/>
              <a:gd name="connsiteY1655" fmla="*/ 801639 h 834388"/>
              <a:gd name="connsiteX1656" fmla="*/ 392989 w 829081"/>
              <a:gd name="connsiteY1656" fmla="*/ 801510 h 834388"/>
              <a:gd name="connsiteX1657" fmla="*/ 392406 w 829081"/>
              <a:gd name="connsiteY1657" fmla="*/ 802092 h 834388"/>
              <a:gd name="connsiteX1658" fmla="*/ 392600 w 829081"/>
              <a:gd name="connsiteY1658" fmla="*/ 802675 h 834388"/>
              <a:gd name="connsiteX1659" fmla="*/ 392082 w 829081"/>
              <a:gd name="connsiteY1659" fmla="*/ 802998 h 834388"/>
              <a:gd name="connsiteX1660" fmla="*/ 391694 w 829081"/>
              <a:gd name="connsiteY1660" fmla="*/ 803905 h 834388"/>
              <a:gd name="connsiteX1661" fmla="*/ 390011 w 829081"/>
              <a:gd name="connsiteY1661" fmla="*/ 804616 h 834388"/>
              <a:gd name="connsiteX1662" fmla="*/ 390206 w 829081"/>
              <a:gd name="connsiteY1662" fmla="*/ 806558 h 834388"/>
              <a:gd name="connsiteX1663" fmla="*/ 388523 w 829081"/>
              <a:gd name="connsiteY1663" fmla="*/ 808759 h 834388"/>
              <a:gd name="connsiteX1664" fmla="*/ 388717 w 829081"/>
              <a:gd name="connsiteY1664" fmla="*/ 810701 h 834388"/>
              <a:gd name="connsiteX1665" fmla="*/ 388329 w 829081"/>
              <a:gd name="connsiteY1665" fmla="*/ 811412 h 834388"/>
              <a:gd name="connsiteX1666" fmla="*/ 388523 w 829081"/>
              <a:gd name="connsiteY1666" fmla="*/ 813613 h 834388"/>
              <a:gd name="connsiteX1667" fmla="*/ 388135 w 829081"/>
              <a:gd name="connsiteY1667" fmla="*/ 813742 h 834388"/>
              <a:gd name="connsiteX1668" fmla="*/ 388135 w 829081"/>
              <a:gd name="connsiteY1668" fmla="*/ 816849 h 834388"/>
              <a:gd name="connsiteX1669" fmla="*/ 387746 w 829081"/>
              <a:gd name="connsiteY1669" fmla="*/ 816978 h 834388"/>
              <a:gd name="connsiteX1670" fmla="*/ 387940 w 829081"/>
              <a:gd name="connsiteY1670" fmla="*/ 818920 h 834388"/>
              <a:gd name="connsiteX1671" fmla="*/ 387552 w 829081"/>
              <a:gd name="connsiteY1671" fmla="*/ 819373 h 834388"/>
              <a:gd name="connsiteX1672" fmla="*/ 387358 w 829081"/>
              <a:gd name="connsiteY1672" fmla="*/ 821121 h 834388"/>
              <a:gd name="connsiteX1673" fmla="*/ 386970 w 829081"/>
              <a:gd name="connsiteY1673" fmla="*/ 821379 h 834388"/>
              <a:gd name="connsiteX1674" fmla="*/ 387164 w 829081"/>
              <a:gd name="connsiteY1674" fmla="*/ 822868 h 834388"/>
              <a:gd name="connsiteX1675" fmla="*/ 386775 w 829081"/>
              <a:gd name="connsiteY1675" fmla="*/ 824227 h 834388"/>
              <a:gd name="connsiteX1676" fmla="*/ 385287 w 829081"/>
              <a:gd name="connsiteY1676" fmla="*/ 825975 h 834388"/>
              <a:gd name="connsiteX1677" fmla="*/ 381209 w 829081"/>
              <a:gd name="connsiteY1677" fmla="*/ 827269 h 834388"/>
              <a:gd name="connsiteX1678" fmla="*/ 380821 w 829081"/>
              <a:gd name="connsiteY1678" fmla="*/ 827851 h 834388"/>
              <a:gd name="connsiteX1679" fmla="*/ 378620 w 829081"/>
              <a:gd name="connsiteY1679" fmla="*/ 828110 h 834388"/>
              <a:gd name="connsiteX1680" fmla="*/ 379527 w 829081"/>
              <a:gd name="connsiteY1680" fmla="*/ 830829 h 834388"/>
              <a:gd name="connsiteX1681" fmla="*/ 379527 w 829081"/>
              <a:gd name="connsiteY1681" fmla="*/ 830829 h 834388"/>
              <a:gd name="connsiteX1682" fmla="*/ 370466 w 829081"/>
              <a:gd name="connsiteY1682" fmla="*/ 831670 h 834388"/>
              <a:gd name="connsiteX1683" fmla="*/ 363605 w 829081"/>
              <a:gd name="connsiteY1683" fmla="*/ 834388 h 834388"/>
              <a:gd name="connsiteX1684" fmla="*/ 355386 w 829081"/>
              <a:gd name="connsiteY1684" fmla="*/ 832770 h 834388"/>
              <a:gd name="connsiteX1685" fmla="*/ 345677 w 829081"/>
              <a:gd name="connsiteY1685" fmla="*/ 822609 h 834388"/>
              <a:gd name="connsiteX1686" fmla="*/ 330209 w 829081"/>
              <a:gd name="connsiteY1686" fmla="*/ 827334 h 834388"/>
              <a:gd name="connsiteX1687" fmla="*/ 316294 w 829081"/>
              <a:gd name="connsiteY1687" fmla="*/ 818467 h 834388"/>
              <a:gd name="connsiteX1688" fmla="*/ 316294 w 829081"/>
              <a:gd name="connsiteY1688" fmla="*/ 818467 h 834388"/>
              <a:gd name="connsiteX1689" fmla="*/ 313964 w 829081"/>
              <a:gd name="connsiteY1689" fmla="*/ 816072 h 834388"/>
              <a:gd name="connsiteX1690" fmla="*/ 314676 w 829081"/>
              <a:gd name="connsiteY1690" fmla="*/ 811800 h 834388"/>
              <a:gd name="connsiteX1691" fmla="*/ 322442 w 829081"/>
              <a:gd name="connsiteY1691" fmla="*/ 804876 h 834388"/>
              <a:gd name="connsiteX1692" fmla="*/ 324319 w 829081"/>
              <a:gd name="connsiteY1692" fmla="*/ 793679 h 834388"/>
              <a:gd name="connsiteX1693" fmla="*/ 332603 w 829081"/>
              <a:gd name="connsiteY1693" fmla="*/ 795426 h 834388"/>
              <a:gd name="connsiteX1694" fmla="*/ 334998 w 829081"/>
              <a:gd name="connsiteY1694" fmla="*/ 789989 h 834388"/>
              <a:gd name="connsiteX1695" fmla="*/ 353638 w 829081"/>
              <a:gd name="connsiteY1695" fmla="*/ 783064 h 834388"/>
              <a:gd name="connsiteX1696" fmla="*/ 346972 w 829081"/>
              <a:gd name="connsiteY1696" fmla="*/ 771220 h 834388"/>
              <a:gd name="connsiteX1697" fmla="*/ 344383 w 829081"/>
              <a:gd name="connsiteY1697" fmla="*/ 762353 h 834388"/>
              <a:gd name="connsiteX1698" fmla="*/ 336487 w 829081"/>
              <a:gd name="connsiteY1698" fmla="*/ 759700 h 834388"/>
              <a:gd name="connsiteX1699" fmla="*/ 331892 w 829081"/>
              <a:gd name="connsiteY1699" fmla="*/ 754522 h 834388"/>
              <a:gd name="connsiteX1700" fmla="*/ 325420 w 829081"/>
              <a:gd name="connsiteY1700" fmla="*/ 742095 h 834388"/>
              <a:gd name="connsiteX1701" fmla="*/ 324384 w 829081"/>
              <a:gd name="connsiteY1701" fmla="*/ 736465 h 834388"/>
              <a:gd name="connsiteX1702" fmla="*/ 318883 w 829081"/>
              <a:gd name="connsiteY1702" fmla="*/ 735559 h 834388"/>
              <a:gd name="connsiteX1703" fmla="*/ 303414 w 829081"/>
              <a:gd name="connsiteY1703" fmla="*/ 740736 h 834388"/>
              <a:gd name="connsiteX1704" fmla="*/ 279403 w 829081"/>
              <a:gd name="connsiteY1704" fmla="*/ 742808 h 834388"/>
              <a:gd name="connsiteX1705" fmla="*/ 273901 w 829081"/>
              <a:gd name="connsiteY1705" fmla="*/ 749603 h 834388"/>
              <a:gd name="connsiteX1706" fmla="*/ 270018 w 829081"/>
              <a:gd name="connsiteY1706" fmla="*/ 750509 h 834388"/>
              <a:gd name="connsiteX1707" fmla="*/ 252414 w 829081"/>
              <a:gd name="connsiteY1707" fmla="*/ 739830 h 834388"/>
              <a:gd name="connsiteX1708" fmla="*/ 249307 w 829081"/>
              <a:gd name="connsiteY1708" fmla="*/ 731417 h 834388"/>
              <a:gd name="connsiteX1709" fmla="*/ 242188 w 829081"/>
              <a:gd name="connsiteY1709" fmla="*/ 726692 h 834388"/>
              <a:gd name="connsiteX1710" fmla="*/ 237916 w 829081"/>
              <a:gd name="connsiteY1710" fmla="*/ 724491 h 834388"/>
              <a:gd name="connsiteX1711" fmla="*/ 239858 w 829081"/>
              <a:gd name="connsiteY1711" fmla="*/ 715884 h 834388"/>
              <a:gd name="connsiteX1712" fmla="*/ 238434 w 829081"/>
              <a:gd name="connsiteY1712" fmla="*/ 709929 h 834388"/>
              <a:gd name="connsiteX1713" fmla="*/ 193064 w 829081"/>
              <a:gd name="connsiteY1713" fmla="*/ 703586 h 834388"/>
              <a:gd name="connsiteX1714" fmla="*/ 189634 w 829081"/>
              <a:gd name="connsiteY1714" fmla="*/ 710706 h 834388"/>
              <a:gd name="connsiteX1715" fmla="*/ 184650 w 829081"/>
              <a:gd name="connsiteY1715" fmla="*/ 715754 h 834388"/>
              <a:gd name="connsiteX1716" fmla="*/ 175654 w 829081"/>
              <a:gd name="connsiteY1716" fmla="*/ 717955 h 834388"/>
              <a:gd name="connsiteX1717" fmla="*/ 170023 w 829081"/>
              <a:gd name="connsiteY1717" fmla="*/ 722226 h 834388"/>
              <a:gd name="connsiteX1718" fmla="*/ 166269 w 829081"/>
              <a:gd name="connsiteY1718" fmla="*/ 714524 h 834388"/>
              <a:gd name="connsiteX1719" fmla="*/ 163163 w 829081"/>
              <a:gd name="connsiteY1719" fmla="*/ 712583 h 834388"/>
              <a:gd name="connsiteX1720" fmla="*/ 160833 w 829081"/>
              <a:gd name="connsiteY1720" fmla="*/ 715107 h 834388"/>
              <a:gd name="connsiteX1721" fmla="*/ 157856 w 829081"/>
              <a:gd name="connsiteY1721" fmla="*/ 727533 h 834388"/>
              <a:gd name="connsiteX1722" fmla="*/ 135721 w 829081"/>
              <a:gd name="connsiteY1722" fmla="*/ 732711 h 834388"/>
              <a:gd name="connsiteX1723" fmla="*/ 118117 w 829081"/>
              <a:gd name="connsiteY1723" fmla="*/ 743390 h 834388"/>
              <a:gd name="connsiteX1724" fmla="*/ 98895 w 829081"/>
              <a:gd name="connsiteY1724" fmla="*/ 742937 h 834388"/>
              <a:gd name="connsiteX1725" fmla="*/ 89963 w 829081"/>
              <a:gd name="connsiteY1725" fmla="*/ 745331 h 834388"/>
              <a:gd name="connsiteX1726" fmla="*/ 86274 w 829081"/>
              <a:gd name="connsiteY1726" fmla="*/ 741772 h 834388"/>
              <a:gd name="connsiteX1727" fmla="*/ 82520 w 829081"/>
              <a:gd name="connsiteY1727" fmla="*/ 742484 h 834388"/>
              <a:gd name="connsiteX1728" fmla="*/ 80967 w 829081"/>
              <a:gd name="connsiteY1728" fmla="*/ 752257 h 834388"/>
              <a:gd name="connsiteX1729" fmla="*/ 78572 w 829081"/>
              <a:gd name="connsiteY1729" fmla="*/ 755881 h 834388"/>
              <a:gd name="connsiteX1730" fmla="*/ 78572 w 829081"/>
              <a:gd name="connsiteY1730" fmla="*/ 755881 h 834388"/>
              <a:gd name="connsiteX1731" fmla="*/ 70223 w 829081"/>
              <a:gd name="connsiteY1731" fmla="*/ 746949 h 834388"/>
              <a:gd name="connsiteX1732" fmla="*/ 67893 w 829081"/>
              <a:gd name="connsiteY1732" fmla="*/ 737759 h 834388"/>
              <a:gd name="connsiteX1733" fmla="*/ 68475 w 829081"/>
              <a:gd name="connsiteY1733" fmla="*/ 729151 h 834388"/>
              <a:gd name="connsiteX1734" fmla="*/ 77019 w 829081"/>
              <a:gd name="connsiteY1734" fmla="*/ 714913 h 834388"/>
              <a:gd name="connsiteX1735" fmla="*/ 77407 w 829081"/>
              <a:gd name="connsiteY1735" fmla="*/ 710770 h 834388"/>
              <a:gd name="connsiteX1736" fmla="*/ 74171 w 829081"/>
              <a:gd name="connsiteY1736" fmla="*/ 708829 h 834388"/>
              <a:gd name="connsiteX1737" fmla="*/ 64010 w 829081"/>
              <a:gd name="connsiteY1737" fmla="*/ 711029 h 834388"/>
              <a:gd name="connsiteX1738" fmla="*/ 63298 w 829081"/>
              <a:gd name="connsiteY1738" fmla="*/ 701127 h 834388"/>
              <a:gd name="connsiteX1739" fmla="*/ 59544 w 829081"/>
              <a:gd name="connsiteY1739" fmla="*/ 693101 h 834388"/>
              <a:gd name="connsiteX1740" fmla="*/ 60385 w 829081"/>
              <a:gd name="connsiteY1740" fmla="*/ 688959 h 834388"/>
              <a:gd name="connsiteX1741" fmla="*/ 68605 w 829081"/>
              <a:gd name="connsiteY1741" fmla="*/ 682552 h 834388"/>
              <a:gd name="connsiteX1742" fmla="*/ 67569 w 829081"/>
              <a:gd name="connsiteY1742" fmla="*/ 678992 h 834388"/>
              <a:gd name="connsiteX1743" fmla="*/ 62715 w 829081"/>
              <a:gd name="connsiteY1743" fmla="*/ 676792 h 834388"/>
              <a:gd name="connsiteX1744" fmla="*/ 54949 w 829081"/>
              <a:gd name="connsiteY1744" fmla="*/ 680481 h 834388"/>
              <a:gd name="connsiteX1745" fmla="*/ 46923 w 829081"/>
              <a:gd name="connsiteY1745" fmla="*/ 671420 h 834388"/>
              <a:gd name="connsiteX1746" fmla="*/ 32814 w 829081"/>
              <a:gd name="connsiteY1746" fmla="*/ 671549 h 834388"/>
              <a:gd name="connsiteX1747" fmla="*/ 22652 w 829081"/>
              <a:gd name="connsiteY1747" fmla="*/ 666372 h 834388"/>
              <a:gd name="connsiteX1748" fmla="*/ 18769 w 829081"/>
              <a:gd name="connsiteY1748" fmla="*/ 660611 h 834388"/>
              <a:gd name="connsiteX1749" fmla="*/ 18834 w 829081"/>
              <a:gd name="connsiteY1749" fmla="*/ 651680 h 834388"/>
              <a:gd name="connsiteX1750" fmla="*/ 17151 w 829081"/>
              <a:gd name="connsiteY1750" fmla="*/ 646502 h 834388"/>
              <a:gd name="connsiteX1751" fmla="*/ 11068 w 829081"/>
              <a:gd name="connsiteY1751" fmla="*/ 639965 h 834388"/>
              <a:gd name="connsiteX1752" fmla="*/ 6731 w 829081"/>
              <a:gd name="connsiteY1752" fmla="*/ 639383 h 834388"/>
              <a:gd name="connsiteX1753" fmla="*/ 0 w 829081"/>
              <a:gd name="connsiteY1753" fmla="*/ 629416 h 834388"/>
              <a:gd name="connsiteX1754" fmla="*/ 5631 w 829081"/>
              <a:gd name="connsiteY1754" fmla="*/ 618413 h 834388"/>
              <a:gd name="connsiteX1755" fmla="*/ 9514 w 829081"/>
              <a:gd name="connsiteY1755" fmla="*/ 617636 h 834388"/>
              <a:gd name="connsiteX1756" fmla="*/ 18446 w 829081"/>
              <a:gd name="connsiteY1756" fmla="*/ 621196 h 834388"/>
              <a:gd name="connsiteX1757" fmla="*/ 19352 w 829081"/>
              <a:gd name="connsiteY1757" fmla="*/ 624626 h 834388"/>
              <a:gd name="connsiteX1758" fmla="*/ 17798 w 829081"/>
              <a:gd name="connsiteY1758" fmla="*/ 628639 h 834388"/>
              <a:gd name="connsiteX1759" fmla="*/ 25242 w 829081"/>
              <a:gd name="connsiteY1759" fmla="*/ 638153 h 834388"/>
              <a:gd name="connsiteX1760" fmla="*/ 38509 w 829081"/>
              <a:gd name="connsiteY1760" fmla="*/ 639059 h 834388"/>
              <a:gd name="connsiteX1761" fmla="*/ 49900 w 829081"/>
              <a:gd name="connsiteY1761" fmla="*/ 643525 h 834388"/>
              <a:gd name="connsiteX1762" fmla="*/ 59026 w 829081"/>
              <a:gd name="connsiteY1762" fmla="*/ 632652 h 834388"/>
              <a:gd name="connsiteX1763" fmla="*/ 65110 w 829081"/>
              <a:gd name="connsiteY1763" fmla="*/ 633817 h 834388"/>
              <a:gd name="connsiteX1764" fmla="*/ 64916 w 829081"/>
              <a:gd name="connsiteY1764" fmla="*/ 629804 h 834388"/>
              <a:gd name="connsiteX1765" fmla="*/ 59415 w 829081"/>
              <a:gd name="connsiteY1765" fmla="*/ 623396 h 834388"/>
              <a:gd name="connsiteX1766" fmla="*/ 55984 w 829081"/>
              <a:gd name="connsiteY1766" fmla="*/ 614918 h 834388"/>
              <a:gd name="connsiteX1767" fmla="*/ 42069 w 829081"/>
              <a:gd name="connsiteY1767" fmla="*/ 601391 h 834388"/>
              <a:gd name="connsiteX1768" fmla="*/ 34626 w 829081"/>
              <a:gd name="connsiteY1768" fmla="*/ 603333 h 834388"/>
              <a:gd name="connsiteX1769" fmla="*/ 22847 w 829081"/>
              <a:gd name="connsiteY1769" fmla="*/ 592589 h 834388"/>
              <a:gd name="connsiteX1770" fmla="*/ 13915 w 829081"/>
              <a:gd name="connsiteY1770" fmla="*/ 589159 h 834388"/>
              <a:gd name="connsiteX1771" fmla="*/ 19805 w 829081"/>
              <a:gd name="connsiteY1771" fmla="*/ 571296 h 834388"/>
              <a:gd name="connsiteX1772" fmla="*/ 29319 w 829081"/>
              <a:gd name="connsiteY1772" fmla="*/ 557445 h 834388"/>
              <a:gd name="connsiteX1773" fmla="*/ 25177 w 829081"/>
              <a:gd name="connsiteY1773" fmla="*/ 543401 h 834388"/>
              <a:gd name="connsiteX1774" fmla="*/ 31714 w 829081"/>
              <a:gd name="connsiteY1774" fmla="*/ 534599 h 834388"/>
              <a:gd name="connsiteX1775" fmla="*/ 33202 w 829081"/>
              <a:gd name="connsiteY1775" fmla="*/ 521784 h 834388"/>
              <a:gd name="connsiteX1776" fmla="*/ 30549 w 829081"/>
              <a:gd name="connsiteY1776" fmla="*/ 517124 h 834388"/>
              <a:gd name="connsiteX1777" fmla="*/ 23818 w 829081"/>
              <a:gd name="connsiteY1777" fmla="*/ 516089 h 834388"/>
              <a:gd name="connsiteX1778" fmla="*/ 29902 w 829081"/>
              <a:gd name="connsiteY1778" fmla="*/ 506963 h 834388"/>
              <a:gd name="connsiteX1779" fmla="*/ 38186 w 829081"/>
              <a:gd name="connsiteY1779" fmla="*/ 503209 h 834388"/>
              <a:gd name="connsiteX1780" fmla="*/ 35856 w 829081"/>
              <a:gd name="connsiteY1780" fmla="*/ 498419 h 834388"/>
              <a:gd name="connsiteX1781" fmla="*/ 37086 w 829081"/>
              <a:gd name="connsiteY1781" fmla="*/ 497060 h 834388"/>
              <a:gd name="connsiteX1782" fmla="*/ 51907 w 829081"/>
              <a:gd name="connsiteY1782" fmla="*/ 484958 h 834388"/>
              <a:gd name="connsiteX1783" fmla="*/ 47117 w 829081"/>
              <a:gd name="connsiteY1783" fmla="*/ 473437 h 834388"/>
              <a:gd name="connsiteX1784" fmla="*/ 32685 w 829081"/>
              <a:gd name="connsiteY1784" fmla="*/ 458098 h 834388"/>
              <a:gd name="connsiteX1785" fmla="*/ 36115 w 829081"/>
              <a:gd name="connsiteY1785" fmla="*/ 442759 h 834388"/>
              <a:gd name="connsiteX1786" fmla="*/ 25112 w 829081"/>
              <a:gd name="connsiteY1786" fmla="*/ 433245 h 834388"/>
              <a:gd name="connsiteX1787" fmla="*/ 25112 w 829081"/>
              <a:gd name="connsiteY1787" fmla="*/ 433245 h 834388"/>
              <a:gd name="connsiteX1788" fmla="*/ 31714 w 829081"/>
              <a:gd name="connsiteY1788" fmla="*/ 420495 h 834388"/>
              <a:gd name="connsiteX1789" fmla="*/ 31067 w 829081"/>
              <a:gd name="connsiteY1789" fmla="*/ 408522 h 834388"/>
              <a:gd name="connsiteX1790" fmla="*/ 28607 w 829081"/>
              <a:gd name="connsiteY1790" fmla="*/ 401143 h 834388"/>
              <a:gd name="connsiteX1791" fmla="*/ 29449 w 829081"/>
              <a:gd name="connsiteY1791" fmla="*/ 397260 h 834388"/>
              <a:gd name="connsiteX1792" fmla="*/ 46276 w 829081"/>
              <a:gd name="connsiteY1792" fmla="*/ 393506 h 834388"/>
              <a:gd name="connsiteX1793" fmla="*/ 50612 w 829081"/>
              <a:gd name="connsiteY1793" fmla="*/ 394865 h 834388"/>
              <a:gd name="connsiteX1794" fmla="*/ 56890 w 829081"/>
              <a:gd name="connsiteY1794" fmla="*/ 403279 h 834388"/>
              <a:gd name="connsiteX1795" fmla="*/ 62715 w 829081"/>
              <a:gd name="connsiteY1795" fmla="*/ 404509 h 834388"/>
              <a:gd name="connsiteX1796" fmla="*/ 65757 w 829081"/>
              <a:gd name="connsiteY1796" fmla="*/ 402373 h 834388"/>
              <a:gd name="connsiteX1797" fmla="*/ 67957 w 829081"/>
              <a:gd name="connsiteY1797" fmla="*/ 396548 h 834388"/>
              <a:gd name="connsiteX1798" fmla="*/ 67957 w 829081"/>
              <a:gd name="connsiteY1798" fmla="*/ 384251 h 834388"/>
              <a:gd name="connsiteX1799" fmla="*/ 75336 w 829081"/>
              <a:gd name="connsiteY1799" fmla="*/ 373572 h 834388"/>
              <a:gd name="connsiteX1800" fmla="*/ 90028 w 829081"/>
              <a:gd name="connsiteY1800" fmla="*/ 370465 h 834388"/>
              <a:gd name="connsiteX1801" fmla="*/ 89122 w 829081"/>
              <a:gd name="connsiteY1801" fmla="*/ 362440 h 834388"/>
              <a:gd name="connsiteX1802" fmla="*/ 81096 w 829081"/>
              <a:gd name="connsiteY1802" fmla="*/ 348913 h 834388"/>
              <a:gd name="connsiteX1803" fmla="*/ 81484 w 829081"/>
              <a:gd name="connsiteY1803" fmla="*/ 339723 h 834388"/>
              <a:gd name="connsiteX1804" fmla="*/ 100901 w 829081"/>
              <a:gd name="connsiteY1804" fmla="*/ 330532 h 834388"/>
              <a:gd name="connsiteX1805" fmla="*/ 104007 w 829081"/>
              <a:gd name="connsiteY1805" fmla="*/ 323283 h 834388"/>
              <a:gd name="connsiteX1806" fmla="*/ 115140 w 829081"/>
              <a:gd name="connsiteY1806" fmla="*/ 314416 h 834388"/>
              <a:gd name="connsiteX1807" fmla="*/ 129443 w 829081"/>
              <a:gd name="connsiteY1807" fmla="*/ 295259 h 834388"/>
              <a:gd name="connsiteX1808" fmla="*/ 130802 w 829081"/>
              <a:gd name="connsiteY1808" fmla="*/ 290858 h 834388"/>
              <a:gd name="connsiteX1809" fmla="*/ 126660 w 829081"/>
              <a:gd name="connsiteY1809" fmla="*/ 272154 h 834388"/>
              <a:gd name="connsiteX1810" fmla="*/ 107049 w 829081"/>
              <a:gd name="connsiteY1810" fmla="*/ 260309 h 834388"/>
              <a:gd name="connsiteX1811" fmla="*/ 109962 w 829081"/>
              <a:gd name="connsiteY1811" fmla="*/ 246394 h 834388"/>
              <a:gd name="connsiteX1812" fmla="*/ 104396 w 829081"/>
              <a:gd name="connsiteY1812" fmla="*/ 239404 h 834388"/>
              <a:gd name="connsiteX1813" fmla="*/ 104849 w 829081"/>
              <a:gd name="connsiteY1813" fmla="*/ 230796 h 834388"/>
              <a:gd name="connsiteX1814" fmla="*/ 89251 w 829081"/>
              <a:gd name="connsiteY1814" fmla="*/ 232997 h 834388"/>
              <a:gd name="connsiteX1815" fmla="*/ 84915 w 829081"/>
              <a:gd name="connsiteY1815" fmla="*/ 229696 h 834388"/>
              <a:gd name="connsiteX1816" fmla="*/ 87503 w 829081"/>
              <a:gd name="connsiteY1816" fmla="*/ 207303 h 834388"/>
              <a:gd name="connsiteX1817" fmla="*/ 84656 w 829081"/>
              <a:gd name="connsiteY1817" fmla="*/ 198694 h 834388"/>
              <a:gd name="connsiteX1818" fmla="*/ 79349 w 829081"/>
              <a:gd name="connsiteY1818" fmla="*/ 192417 h 834388"/>
              <a:gd name="connsiteX1819" fmla="*/ 87310 w 829081"/>
              <a:gd name="connsiteY1819" fmla="*/ 188727 h 834388"/>
              <a:gd name="connsiteX1820" fmla="*/ 97600 w 829081"/>
              <a:gd name="connsiteY1820" fmla="*/ 192352 h 834388"/>
              <a:gd name="connsiteX1821" fmla="*/ 108732 w 829081"/>
              <a:gd name="connsiteY1821" fmla="*/ 192222 h 834388"/>
              <a:gd name="connsiteX1822" fmla="*/ 137598 w 829081"/>
              <a:gd name="connsiteY1822" fmla="*/ 177660 h 834388"/>
              <a:gd name="connsiteX1823" fmla="*/ 155202 w 829081"/>
              <a:gd name="connsiteY1823" fmla="*/ 186462 h 834388"/>
              <a:gd name="connsiteX1824" fmla="*/ 175913 w 829081"/>
              <a:gd name="connsiteY1824" fmla="*/ 181673 h 834388"/>
              <a:gd name="connsiteX1825" fmla="*/ 181350 w 829081"/>
              <a:gd name="connsiteY1825" fmla="*/ 189504 h 834388"/>
              <a:gd name="connsiteX1826" fmla="*/ 188922 w 829081"/>
              <a:gd name="connsiteY1826" fmla="*/ 188145 h 834388"/>
              <a:gd name="connsiteX1827" fmla="*/ 196495 w 829081"/>
              <a:gd name="connsiteY1827" fmla="*/ 191317 h 834388"/>
              <a:gd name="connsiteX1828" fmla="*/ 208468 w 829081"/>
              <a:gd name="connsiteY1828" fmla="*/ 184067 h 834388"/>
              <a:gd name="connsiteX1829" fmla="*/ 214616 w 829081"/>
              <a:gd name="connsiteY1829" fmla="*/ 185103 h 834388"/>
              <a:gd name="connsiteX1830" fmla="*/ 225037 w 829081"/>
              <a:gd name="connsiteY1830" fmla="*/ 180573 h 834388"/>
              <a:gd name="connsiteX1831" fmla="*/ 242058 w 829081"/>
              <a:gd name="connsiteY1831" fmla="*/ 186462 h 834388"/>
              <a:gd name="connsiteX1832" fmla="*/ 252737 w 829081"/>
              <a:gd name="connsiteY1832" fmla="*/ 186203 h 834388"/>
              <a:gd name="connsiteX1833" fmla="*/ 257980 w 829081"/>
              <a:gd name="connsiteY1833" fmla="*/ 181479 h 834388"/>
              <a:gd name="connsiteX1834" fmla="*/ 261022 w 829081"/>
              <a:gd name="connsiteY1834" fmla="*/ 173906 h 834388"/>
              <a:gd name="connsiteX1835" fmla="*/ 259533 w 829081"/>
              <a:gd name="connsiteY1835" fmla="*/ 157532 h 834388"/>
              <a:gd name="connsiteX1836" fmla="*/ 261993 w 829081"/>
              <a:gd name="connsiteY1836" fmla="*/ 154814 h 834388"/>
              <a:gd name="connsiteX1837" fmla="*/ 274354 w 829081"/>
              <a:gd name="connsiteY1837" fmla="*/ 153454 h 834388"/>
              <a:gd name="connsiteX1838" fmla="*/ 291570 w 829081"/>
              <a:gd name="connsiteY1838" fmla="*/ 144070 h 834388"/>
              <a:gd name="connsiteX1839" fmla="*/ 299207 w 829081"/>
              <a:gd name="connsiteY1839" fmla="*/ 144523 h 834388"/>
              <a:gd name="connsiteX1840" fmla="*/ 308268 w 829081"/>
              <a:gd name="connsiteY1840" fmla="*/ 146012 h 834388"/>
              <a:gd name="connsiteX1841" fmla="*/ 333704 w 829081"/>
              <a:gd name="connsiteY1841" fmla="*/ 127048 h 834388"/>
              <a:gd name="connsiteX1842" fmla="*/ 334545 w 829081"/>
              <a:gd name="connsiteY1842" fmla="*/ 123683 h 834388"/>
              <a:gd name="connsiteX1843" fmla="*/ 329109 w 829081"/>
              <a:gd name="connsiteY1843" fmla="*/ 116369 h 834388"/>
              <a:gd name="connsiteX1844" fmla="*/ 337717 w 829081"/>
              <a:gd name="connsiteY1844" fmla="*/ 90934 h 834388"/>
              <a:gd name="connsiteX1845" fmla="*/ 337717 w 829081"/>
              <a:gd name="connsiteY1845" fmla="*/ 90934 h 834388"/>
              <a:gd name="connsiteX1846" fmla="*/ 339270 w 829081"/>
              <a:gd name="connsiteY1846" fmla="*/ 90934 h 834388"/>
              <a:gd name="connsiteX1847" fmla="*/ 341470 w 829081"/>
              <a:gd name="connsiteY1847" fmla="*/ 91516 h 834388"/>
              <a:gd name="connsiteX1848" fmla="*/ 344253 w 829081"/>
              <a:gd name="connsiteY1848" fmla="*/ 91516 h 834388"/>
              <a:gd name="connsiteX1849" fmla="*/ 345159 w 829081"/>
              <a:gd name="connsiteY1849" fmla="*/ 92422 h 834388"/>
              <a:gd name="connsiteX1850" fmla="*/ 346260 w 829081"/>
              <a:gd name="connsiteY1850" fmla="*/ 91969 h 834388"/>
              <a:gd name="connsiteX1851" fmla="*/ 349043 w 829081"/>
              <a:gd name="connsiteY1851" fmla="*/ 91969 h 834388"/>
              <a:gd name="connsiteX1852" fmla="*/ 350531 w 829081"/>
              <a:gd name="connsiteY1852" fmla="*/ 92292 h 834388"/>
              <a:gd name="connsiteX1853" fmla="*/ 350531 w 829081"/>
              <a:gd name="connsiteY1853" fmla="*/ 92616 h 834388"/>
              <a:gd name="connsiteX1854" fmla="*/ 352343 w 829081"/>
              <a:gd name="connsiteY1854" fmla="*/ 92746 h 834388"/>
              <a:gd name="connsiteX1855" fmla="*/ 353056 w 829081"/>
              <a:gd name="connsiteY1855" fmla="*/ 93199 h 834388"/>
              <a:gd name="connsiteX1856" fmla="*/ 353250 w 829081"/>
              <a:gd name="connsiteY1856" fmla="*/ 93781 h 834388"/>
              <a:gd name="connsiteX1857" fmla="*/ 352149 w 829081"/>
              <a:gd name="connsiteY1857" fmla="*/ 93328 h 834388"/>
              <a:gd name="connsiteX1858" fmla="*/ 350855 w 829081"/>
              <a:gd name="connsiteY1858" fmla="*/ 93328 h 834388"/>
              <a:gd name="connsiteX1859" fmla="*/ 349560 w 829081"/>
              <a:gd name="connsiteY1859" fmla="*/ 94234 h 834388"/>
              <a:gd name="connsiteX1860" fmla="*/ 350467 w 829081"/>
              <a:gd name="connsiteY1860" fmla="*/ 94687 h 834388"/>
              <a:gd name="connsiteX1861" fmla="*/ 350467 w 829081"/>
              <a:gd name="connsiteY1861" fmla="*/ 95140 h 834388"/>
              <a:gd name="connsiteX1862" fmla="*/ 352473 w 829081"/>
              <a:gd name="connsiteY1862" fmla="*/ 96823 h 834388"/>
              <a:gd name="connsiteX1863" fmla="*/ 353961 w 829081"/>
              <a:gd name="connsiteY1863" fmla="*/ 96823 h 834388"/>
              <a:gd name="connsiteX1864" fmla="*/ 355062 w 829081"/>
              <a:gd name="connsiteY1864" fmla="*/ 98829 h 834388"/>
              <a:gd name="connsiteX1865" fmla="*/ 356162 w 829081"/>
              <a:gd name="connsiteY1865" fmla="*/ 99736 h 834388"/>
              <a:gd name="connsiteX1866" fmla="*/ 357845 w 829081"/>
              <a:gd name="connsiteY1866" fmla="*/ 100512 h 834388"/>
              <a:gd name="connsiteX1867" fmla="*/ 358751 w 829081"/>
              <a:gd name="connsiteY1867" fmla="*/ 100512 h 834388"/>
              <a:gd name="connsiteX1868" fmla="*/ 359657 w 829081"/>
              <a:gd name="connsiteY1868" fmla="*/ 98376 h 834388"/>
              <a:gd name="connsiteX1869" fmla="*/ 360369 w 829081"/>
              <a:gd name="connsiteY1869" fmla="*/ 97147 h 834388"/>
              <a:gd name="connsiteX1870" fmla="*/ 360758 w 829081"/>
              <a:gd name="connsiteY1870" fmla="*/ 97147 h 834388"/>
              <a:gd name="connsiteX1871" fmla="*/ 360758 w 829081"/>
              <a:gd name="connsiteY1871" fmla="*/ 95205 h 834388"/>
              <a:gd name="connsiteX1872" fmla="*/ 362440 w 829081"/>
              <a:gd name="connsiteY1872" fmla="*/ 96888 h 834388"/>
              <a:gd name="connsiteX1873" fmla="*/ 362829 w 829081"/>
              <a:gd name="connsiteY1873" fmla="*/ 96888 h 834388"/>
              <a:gd name="connsiteX1874" fmla="*/ 363023 w 829081"/>
              <a:gd name="connsiteY1874" fmla="*/ 96305 h 834388"/>
              <a:gd name="connsiteX1875" fmla="*/ 363929 w 829081"/>
              <a:gd name="connsiteY1875" fmla="*/ 96305 h 834388"/>
              <a:gd name="connsiteX1876" fmla="*/ 363734 w 829081"/>
              <a:gd name="connsiteY1876" fmla="*/ 95270 h 834388"/>
              <a:gd name="connsiteX1877" fmla="*/ 365223 w 829081"/>
              <a:gd name="connsiteY1877" fmla="*/ 94170 h 834388"/>
              <a:gd name="connsiteX1878" fmla="*/ 366323 w 829081"/>
              <a:gd name="connsiteY1878" fmla="*/ 92034 h 834388"/>
              <a:gd name="connsiteX1879" fmla="*/ 368006 w 829081"/>
              <a:gd name="connsiteY1879" fmla="*/ 90998 h 834388"/>
              <a:gd name="connsiteX1880" fmla="*/ 368395 w 829081"/>
              <a:gd name="connsiteY1880" fmla="*/ 90221 h 834388"/>
              <a:gd name="connsiteX1881" fmla="*/ 370077 w 829081"/>
              <a:gd name="connsiteY1881" fmla="*/ 89445 h 834388"/>
              <a:gd name="connsiteX1882" fmla="*/ 370271 w 829081"/>
              <a:gd name="connsiteY1882" fmla="*/ 88539 h 834388"/>
              <a:gd name="connsiteX1883" fmla="*/ 370789 w 829081"/>
              <a:gd name="connsiteY1883" fmla="*/ 88539 h 834388"/>
              <a:gd name="connsiteX1884" fmla="*/ 371372 w 829081"/>
              <a:gd name="connsiteY1884" fmla="*/ 87438 h 834388"/>
              <a:gd name="connsiteX1885" fmla="*/ 372084 w 829081"/>
              <a:gd name="connsiteY1885" fmla="*/ 87115 h 834388"/>
              <a:gd name="connsiteX1886" fmla="*/ 372278 w 829081"/>
              <a:gd name="connsiteY1886" fmla="*/ 86079 h 834388"/>
              <a:gd name="connsiteX1887" fmla="*/ 373766 w 829081"/>
              <a:gd name="connsiteY1887" fmla="*/ 85497 h 834388"/>
              <a:gd name="connsiteX1888" fmla="*/ 374155 w 829081"/>
              <a:gd name="connsiteY1888" fmla="*/ 84720 h 834388"/>
              <a:gd name="connsiteX1889" fmla="*/ 375643 w 829081"/>
              <a:gd name="connsiteY1889" fmla="*/ 83814 h 834388"/>
              <a:gd name="connsiteX1890" fmla="*/ 376744 w 829081"/>
              <a:gd name="connsiteY1890" fmla="*/ 82002 h 834388"/>
              <a:gd name="connsiteX1891" fmla="*/ 378426 w 829081"/>
              <a:gd name="connsiteY1891" fmla="*/ 81419 h 834388"/>
              <a:gd name="connsiteX1892" fmla="*/ 383410 w 829081"/>
              <a:gd name="connsiteY1892" fmla="*/ 81290 h 834388"/>
              <a:gd name="connsiteX1893" fmla="*/ 383928 w 829081"/>
              <a:gd name="connsiteY1893" fmla="*/ 80707 h 834388"/>
              <a:gd name="connsiteX1894" fmla="*/ 385028 w 829081"/>
              <a:gd name="connsiteY1894" fmla="*/ 76889 h 834388"/>
              <a:gd name="connsiteX1895" fmla="*/ 387034 w 829081"/>
              <a:gd name="connsiteY1895" fmla="*/ 78248 h 834388"/>
              <a:gd name="connsiteX1896" fmla="*/ 388329 w 829081"/>
              <a:gd name="connsiteY1896" fmla="*/ 78248 h 834388"/>
              <a:gd name="connsiteX1897" fmla="*/ 388329 w 829081"/>
              <a:gd name="connsiteY1897" fmla="*/ 77213 h 834388"/>
              <a:gd name="connsiteX1898" fmla="*/ 389623 w 829081"/>
              <a:gd name="connsiteY1898" fmla="*/ 75853 h 834388"/>
              <a:gd name="connsiteX1899" fmla="*/ 389817 w 829081"/>
              <a:gd name="connsiteY1899" fmla="*/ 72682 h 834388"/>
              <a:gd name="connsiteX1900" fmla="*/ 390724 w 829081"/>
              <a:gd name="connsiteY1900" fmla="*/ 71646 h 834388"/>
              <a:gd name="connsiteX1901" fmla="*/ 390206 w 829081"/>
              <a:gd name="connsiteY1901" fmla="*/ 69640 h 834388"/>
              <a:gd name="connsiteX1902" fmla="*/ 389494 w 829081"/>
              <a:gd name="connsiteY1902" fmla="*/ 69187 h 834388"/>
              <a:gd name="connsiteX1903" fmla="*/ 389494 w 829081"/>
              <a:gd name="connsiteY1903" fmla="*/ 67698 h 834388"/>
              <a:gd name="connsiteX1904" fmla="*/ 389106 w 829081"/>
              <a:gd name="connsiteY1904" fmla="*/ 66922 h 834388"/>
              <a:gd name="connsiteX1905" fmla="*/ 389688 w 829081"/>
              <a:gd name="connsiteY1905" fmla="*/ 65562 h 834388"/>
              <a:gd name="connsiteX1906" fmla="*/ 390076 w 829081"/>
              <a:gd name="connsiteY1906" fmla="*/ 62197 h 834388"/>
              <a:gd name="connsiteX1907" fmla="*/ 391759 w 829081"/>
              <a:gd name="connsiteY1907" fmla="*/ 59479 h 834388"/>
              <a:gd name="connsiteX1908" fmla="*/ 391759 w 829081"/>
              <a:gd name="connsiteY1908" fmla="*/ 57020 h 834388"/>
              <a:gd name="connsiteX1909" fmla="*/ 393053 w 829081"/>
              <a:gd name="connsiteY1909" fmla="*/ 56437 h 834388"/>
              <a:gd name="connsiteX1910" fmla="*/ 394865 w 829081"/>
              <a:gd name="connsiteY1910" fmla="*/ 53848 h 834388"/>
              <a:gd name="connsiteX1911" fmla="*/ 396160 w 829081"/>
              <a:gd name="connsiteY1911" fmla="*/ 50223 h 834388"/>
              <a:gd name="connsiteX1912" fmla="*/ 397066 w 829081"/>
              <a:gd name="connsiteY1912" fmla="*/ 48994 h 834388"/>
              <a:gd name="connsiteX1913" fmla="*/ 397454 w 829081"/>
              <a:gd name="connsiteY1913" fmla="*/ 47182 h 834388"/>
              <a:gd name="connsiteX1914" fmla="*/ 398166 w 829081"/>
              <a:gd name="connsiteY1914" fmla="*/ 46082 h 834388"/>
              <a:gd name="connsiteX1915" fmla="*/ 398684 w 829081"/>
              <a:gd name="connsiteY1915" fmla="*/ 44399 h 834388"/>
              <a:gd name="connsiteX1916" fmla="*/ 398684 w 829081"/>
              <a:gd name="connsiteY1916" fmla="*/ 41810 h 834388"/>
              <a:gd name="connsiteX1917" fmla="*/ 399784 w 829081"/>
              <a:gd name="connsiteY1917" fmla="*/ 39350 h 834388"/>
              <a:gd name="connsiteX1918" fmla="*/ 399979 w 829081"/>
              <a:gd name="connsiteY1918" fmla="*/ 35661 h 834388"/>
              <a:gd name="connsiteX1919" fmla="*/ 401079 w 829081"/>
              <a:gd name="connsiteY1919" fmla="*/ 32943 h 834388"/>
              <a:gd name="connsiteX1920" fmla="*/ 401079 w 829081"/>
              <a:gd name="connsiteY1920" fmla="*/ 30937 h 834388"/>
              <a:gd name="connsiteX1921" fmla="*/ 403280 w 829081"/>
              <a:gd name="connsiteY1921" fmla="*/ 26794 h 834388"/>
              <a:gd name="connsiteX1922" fmla="*/ 403085 w 829081"/>
              <a:gd name="connsiteY1922" fmla="*/ 24659 h 834388"/>
              <a:gd name="connsiteX1923" fmla="*/ 403991 w 829081"/>
              <a:gd name="connsiteY1923" fmla="*/ 21940 h 834388"/>
              <a:gd name="connsiteX1924" fmla="*/ 406580 w 829081"/>
              <a:gd name="connsiteY1924" fmla="*/ 19675 h 834388"/>
              <a:gd name="connsiteX1925" fmla="*/ 406774 w 829081"/>
              <a:gd name="connsiteY1925" fmla="*/ 17669 h 834388"/>
              <a:gd name="connsiteX1926" fmla="*/ 408781 w 829081"/>
              <a:gd name="connsiteY1926" fmla="*/ 16569 h 834388"/>
              <a:gd name="connsiteX1927" fmla="*/ 408975 w 829081"/>
              <a:gd name="connsiteY1927" fmla="*/ 15792 h 834388"/>
              <a:gd name="connsiteX1928" fmla="*/ 410269 w 829081"/>
              <a:gd name="connsiteY1928" fmla="*/ 14433 h 834388"/>
              <a:gd name="connsiteX1929" fmla="*/ 411758 w 829081"/>
              <a:gd name="connsiteY1929" fmla="*/ 13527 h 834388"/>
              <a:gd name="connsiteX1930" fmla="*/ 413764 w 829081"/>
              <a:gd name="connsiteY1930" fmla="*/ 10161 h 834388"/>
              <a:gd name="connsiteX1931" fmla="*/ 415576 w 829081"/>
              <a:gd name="connsiteY1931" fmla="*/ 9061 h 834388"/>
              <a:gd name="connsiteX1932" fmla="*/ 417453 w 829081"/>
              <a:gd name="connsiteY1932" fmla="*/ 7249 h 834388"/>
              <a:gd name="connsiteX1933" fmla="*/ 420948 w 829081"/>
              <a:gd name="connsiteY1933" fmla="*/ 6472 h 834388"/>
              <a:gd name="connsiteX1934" fmla="*/ 420754 w 829081"/>
              <a:gd name="connsiteY1934" fmla="*/ 7378 h 834388"/>
              <a:gd name="connsiteX1935" fmla="*/ 417971 w 829081"/>
              <a:gd name="connsiteY1935" fmla="*/ 7701 h 834388"/>
              <a:gd name="connsiteX1936" fmla="*/ 419848 w 829081"/>
              <a:gd name="connsiteY1936" fmla="*/ 8608 h 834388"/>
              <a:gd name="connsiteX1937" fmla="*/ 420560 w 829081"/>
              <a:gd name="connsiteY1937" fmla="*/ 8608 h 834388"/>
              <a:gd name="connsiteX1938" fmla="*/ 421272 w 829081"/>
              <a:gd name="connsiteY1938" fmla="*/ 7831 h 834388"/>
              <a:gd name="connsiteX1939" fmla="*/ 422760 w 829081"/>
              <a:gd name="connsiteY1939" fmla="*/ 7378 h 834388"/>
              <a:gd name="connsiteX1940" fmla="*/ 422760 w 829081"/>
              <a:gd name="connsiteY1940" fmla="*/ 7054 h 834388"/>
              <a:gd name="connsiteX1941" fmla="*/ 426450 w 829081"/>
              <a:gd name="connsiteY1941" fmla="*/ 6925 h 834388"/>
              <a:gd name="connsiteX1942" fmla="*/ 426644 w 829081"/>
              <a:gd name="connsiteY1942" fmla="*/ 7378 h 834388"/>
              <a:gd name="connsiteX1943" fmla="*/ 429750 w 829081"/>
              <a:gd name="connsiteY1943" fmla="*/ 7378 h 834388"/>
              <a:gd name="connsiteX1944" fmla="*/ 431239 w 829081"/>
              <a:gd name="connsiteY1944" fmla="*/ 7961 h 834388"/>
              <a:gd name="connsiteX1945" fmla="*/ 431239 w 829081"/>
              <a:gd name="connsiteY1945" fmla="*/ 9320 h 834388"/>
              <a:gd name="connsiteX1946" fmla="*/ 431822 w 829081"/>
              <a:gd name="connsiteY1946" fmla="*/ 9449 h 834388"/>
              <a:gd name="connsiteX1947" fmla="*/ 432015 w 829081"/>
              <a:gd name="connsiteY1947" fmla="*/ 8996 h 834388"/>
              <a:gd name="connsiteX1948" fmla="*/ 432922 w 829081"/>
              <a:gd name="connsiteY1948" fmla="*/ 8996 h 834388"/>
              <a:gd name="connsiteX1949" fmla="*/ 434734 w 829081"/>
              <a:gd name="connsiteY1949" fmla="*/ 7443 h 834388"/>
              <a:gd name="connsiteX1950" fmla="*/ 436417 w 829081"/>
              <a:gd name="connsiteY1950" fmla="*/ 7313 h 834388"/>
              <a:gd name="connsiteX1951" fmla="*/ 437129 w 829081"/>
              <a:gd name="connsiteY1951" fmla="*/ 7637 h 834388"/>
              <a:gd name="connsiteX1952" fmla="*/ 437517 w 829081"/>
              <a:gd name="connsiteY1952" fmla="*/ 6537 h 834388"/>
              <a:gd name="connsiteX1953" fmla="*/ 440300 w 829081"/>
              <a:gd name="connsiteY1953" fmla="*/ 6990 h 834388"/>
              <a:gd name="connsiteX1954" fmla="*/ 441595 w 829081"/>
              <a:gd name="connsiteY1954" fmla="*/ 7766 h 834388"/>
              <a:gd name="connsiteX1955" fmla="*/ 443277 w 829081"/>
              <a:gd name="connsiteY1955" fmla="*/ 8090 h 834388"/>
              <a:gd name="connsiteX1956" fmla="*/ 445866 w 829081"/>
              <a:gd name="connsiteY1956" fmla="*/ 8090 h 834388"/>
              <a:gd name="connsiteX1957" fmla="*/ 446772 w 829081"/>
              <a:gd name="connsiteY1957" fmla="*/ 7184 h 834388"/>
              <a:gd name="connsiteX1958" fmla="*/ 448649 w 829081"/>
              <a:gd name="connsiteY1958" fmla="*/ 8090 h 834388"/>
              <a:gd name="connsiteX1959" fmla="*/ 451044 w 829081"/>
              <a:gd name="connsiteY1959" fmla="*/ 7961 h 834388"/>
              <a:gd name="connsiteX1960" fmla="*/ 451756 w 829081"/>
              <a:gd name="connsiteY1960" fmla="*/ 7831 h 834388"/>
              <a:gd name="connsiteX1961" fmla="*/ 451756 w 829081"/>
              <a:gd name="connsiteY1961" fmla="*/ 7508 h 834388"/>
              <a:gd name="connsiteX1962" fmla="*/ 453633 w 829081"/>
              <a:gd name="connsiteY1962" fmla="*/ 7378 h 834388"/>
              <a:gd name="connsiteX1963" fmla="*/ 457840 w 829081"/>
              <a:gd name="connsiteY1963" fmla="*/ 6148 h 834388"/>
              <a:gd name="connsiteX1964" fmla="*/ 457840 w 829081"/>
              <a:gd name="connsiteY1964" fmla="*/ 4789 h 834388"/>
              <a:gd name="connsiteX1965" fmla="*/ 458552 w 829081"/>
              <a:gd name="connsiteY1965" fmla="*/ 4465 h 834388"/>
              <a:gd name="connsiteX1966" fmla="*/ 459458 w 829081"/>
              <a:gd name="connsiteY1966" fmla="*/ 5695 h 834388"/>
              <a:gd name="connsiteX1967" fmla="*/ 462758 w 829081"/>
              <a:gd name="connsiteY1967" fmla="*/ 5242 h 834388"/>
              <a:gd name="connsiteX1968" fmla="*/ 465542 w 829081"/>
              <a:gd name="connsiteY1968" fmla="*/ 6472 h 834388"/>
              <a:gd name="connsiteX1969" fmla="*/ 466253 w 829081"/>
              <a:gd name="connsiteY1969" fmla="*/ 8478 h 834388"/>
              <a:gd name="connsiteX1970" fmla="*/ 465347 w 829081"/>
              <a:gd name="connsiteY1970" fmla="*/ 8931 h 834388"/>
              <a:gd name="connsiteX1971" fmla="*/ 464959 w 829081"/>
              <a:gd name="connsiteY1971" fmla="*/ 9837 h 834388"/>
              <a:gd name="connsiteX1972" fmla="*/ 464053 w 829081"/>
              <a:gd name="connsiteY1972" fmla="*/ 9837 h 834388"/>
              <a:gd name="connsiteX1973" fmla="*/ 463341 w 829081"/>
              <a:gd name="connsiteY1973" fmla="*/ 10420 h 834388"/>
              <a:gd name="connsiteX1974" fmla="*/ 463341 w 829081"/>
              <a:gd name="connsiteY1974" fmla="*/ 11002 h 834388"/>
              <a:gd name="connsiteX1975" fmla="*/ 463859 w 829081"/>
              <a:gd name="connsiteY1975" fmla="*/ 11002 h 834388"/>
              <a:gd name="connsiteX1976" fmla="*/ 465542 w 829081"/>
              <a:gd name="connsiteY1976" fmla="*/ 10097 h 834388"/>
              <a:gd name="connsiteX1977" fmla="*/ 465930 w 829081"/>
              <a:gd name="connsiteY1977" fmla="*/ 8996 h 834388"/>
              <a:gd name="connsiteX1978" fmla="*/ 467224 w 829081"/>
              <a:gd name="connsiteY1978" fmla="*/ 8672 h 834388"/>
              <a:gd name="connsiteX1979" fmla="*/ 467224 w 829081"/>
              <a:gd name="connsiteY1979" fmla="*/ 7896 h 834388"/>
              <a:gd name="connsiteX1980" fmla="*/ 468713 w 829081"/>
              <a:gd name="connsiteY1980" fmla="*/ 7766 h 834388"/>
              <a:gd name="connsiteX1981" fmla="*/ 470719 w 829081"/>
              <a:gd name="connsiteY1981" fmla="*/ 6860 h 834388"/>
              <a:gd name="connsiteX1982" fmla="*/ 471431 w 829081"/>
              <a:gd name="connsiteY1982" fmla="*/ 5048 h 834388"/>
              <a:gd name="connsiteX1983" fmla="*/ 474214 w 829081"/>
              <a:gd name="connsiteY1983" fmla="*/ 4595 h 834388"/>
              <a:gd name="connsiteX1984" fmla="*/ 471107 w 829081"/>
              <a:gd name="connsiteY1984" fmla="*/ 4142 h 834388"/>
              <a:gd name="connsiteX1985" fmla="*/ 469813 w 829081"/>
              <a:gd name="connsiteY1985" fmla="*/ 5048 h 834388"/>
              <a:gd name="connsiteX1986" fmla="*/ 469425 w 829081"/>
              <a:gd name="connsiteY1986" fmla="*/ 5825 h 834388"/>
              <a:gd name="connsiteX1987" fmla="*/ 467418 w 829081"/>
              <a:gd name="connsiteY1987" fmla="*/ 6731 h 834388"/>
              <a:gd name="connsiteX1988" fmla="*/ 466900 w 829081"/>
              <a:gd name="connsiteY1988" fmla="*/ 6278 h 834388"/>
              <a:gd name="connsiteX1989" fmla="*/ 466900 w 829081"/>
              <a:gd name="connsiteY1989" fmla="*/ 5695 h 834388"/>
              <a:gd name="connsiteX1990" fmla="*/ 467289 w 829081"/>
              <a:gd name="connsiteY1990" fmla="*/ 5566 h 834388"/>
              <a:gd name="connsiteX1991" fmla="*/ 467677 w 829081"/>
              <a:gd name="connsiteY1991" fmla="*/ 1747 h 834388"/>
              <a:gd name="connsiteX1992" fmla="*/ 466383 w 829081"/>
              <a:gd name="connsiteY1992" fmla="*/ 1747 h 834388"/>
              <a:gd name="connsiteX1993" fmla="*/ 465282 w 829081"/>
              <a:gd name="connsiteY1993" fmla="*/ 2653 h 834388"/>
              <a:gd name="connsiteX1994" fmla="*/ 464182 w 829081"/>
              <a:gd name="connsiteY1994" fmla="*/ 2783 h 834388"/>
              <a:gd name="connsiteX1995" fmla="*/ 463664 w 829081"/>
              <a:gd name="connsiteY1995" fmla="*/ 3560 h 834388"/>
              <a:gd name="connsiteX1996" fmla="*/ 460881 w 829081"/>
              <a:gd name="connsiteY1996" fmla="*/ 4142 h 834388"/>
              <a:gd name="connsiteX1997" fmla="*/ 459781 w 829081"/>
              <a:gd name="connsiteY1997" fmla="*/ 2912 h 834388"/>
              <a:gd name="connsiteX1998" fmla="*/ 460170 w 829081"/>
              <a:gd name="connsiteY1998" fmla="*/ 453 h 834388"/>
              <a:gd name="connsiteX1999" fmla="*/ 464959 w 829081"/>
              <a:gd name="connsiteY1999" fmla="*/ 0 h 834388"/>
              <a:gd name="connsiteX2000" fmla="*/ 472272 w 829081"/>
              <a:gd name="connsiteY2000" fmla="*/ 0 h 834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Lst>
            <a:rect l="l" t="t" r="r" b="b"/>
            <a:pathLst>
              <a:path w="829081" h="834388">
                <a:moveTo>
                  <a:pt x="498614" y="683588"/>
                </a:moveTo>
                <a:lnTo>
                  <a:pt x="501721" y="683717"/>
                </a:lnTo>
                <a:lnTo>
                  <a:pt x="502821" y="684753"/>
                </a:lnTo>
                <a:lnTo>
                  <a:pt x="504698" y="685658"/>
                </a:lnTo>
                <a:lnTo>
                  <a:pt x="505086" y="686241"/>
                </a:lnTo>
                <a:lnTo>
                  <a:pt x="503274" y="687276"/>
                </a:lnTo>
                <a:lnTo>
                  <a:pt x="502174" y="687276"/>
                </a:lnTo>
                <a:lnTo>
                  <a:pt x="501074" y="687989"/>
                </a:lnTo>
                <a:lnTo>
                  <a:pt x="499391" y="688118"/>
                </a:lnTo>
                <a:lnTo>
                  <a:pt x="497708" y="686953"/>
                </a:lnTo>
                <a:lnTo>
                  <a:pt x="494601" y="686047"/>
                </a:lnTo>
                <a:lnTo>
                  <a:pt x="493890" y="685335"/>
                </a:lnTo>
                <a:lnTo>
                  <a:pt x="494278" y="683846"/>
                </a:lnTo>
                <a:lnTo>
                  <a:pt x="496673" y="683976"/>
                </a:lnTo>
                <a:lnTo>
                  <a:pt x="498614" y="683588"/>
                </a:lnTo>
                <a:close/>
                <a:moveTo>
                  <a:pt x="482952" y="681646"/>
                </a:moveTo>
                <a:lnTo>
                  <a:pt x="484052" y="683005"/>
                </a:lnTo>
                <a:lnTo>
                  <a:pt x="484052" y="683717"/>
                </a:lnTo>
                <a:lnTo>
                  <a:pt x="485346" y="684299"/>
                </a:lnTo>
                <a:lnTo>
                  <a:pt x="485346" y="685335"/>
                </a:lnTo>
                <a:lnTo>
                  <a:pt x="485864" y="686047"/>
                </a:lnTo>
                <a:lnTo>
                  <a:pt x="485346" y="688442"/>
                </a:lnTo>
                <a:lnTo>
                  <a:pt x="484634" y="689024"/>
                </a:lnTo>
                <a:lnTo>
                  <a:pt x="481657" y="687989"/>
                </a:lnTo>
                <a:lnTo>
                  <a:pt x="479456" y="688442"/>
                </a:lnTo>
                <a:lnTo>
                  <a:pt x="478356" y="687406"/>
                </a:lnTo>
                <a:lnTo>
                  <a:pt x="480557" y="685918"/>
                </a:lnTo>
                <a:lnTo>
                  <a:pt x="480751" y="684105"/>
                </a:lnTo>
                <a:lnTo>
                  <a:pt x="481463" y="682617"/>
                </a:lnTo>
                <a:lnTo>
                  <a:pt x="482369" y="681581"/>
                </a:lnTo>
                <a:lnTo>
                  <a:pt x="482952" y="681581"/>
                </a:lnTo>
                <a:close/>
                <a:moveTo>
                  <a:pt x="564759" y="639965"/>
                </a:moveTo>
                <a:lnTo>
                  <a:pt x="569160" y="642619"/>
                </a:lnTo>
                <a:lnTo>
                  <a:pt x="572849" y="642748"/>
                </a:lnTo>
                <a:lnTo>
                  <a:pt x="574338" y="643201"/>
                </a:lnTo>
                <a:lnTo>
                  <a:pt x="576021" y="644366"/>
                </a:lnTo>
                <a:lnTo>
                  <a:pt x="577510" y="644625"/>
                </a:lnTo>
                <a:lnTo>
                  <a:pt x="576927" y="646567"/>
                </a:lnTo>
                <a:lnTo>
                  <a:pt x="575438" y="648185"/>
                </a:lnTo>
                <a:lnTo>
                  <a:pt x="574727" y="648185"/>
                </a:lnTo>
                <a:lnTo>
                  <a:pt x="574532" y="648767"/>
                </a:lnTo>
                <a:lnTo>
                  <a:pt x="574014" y="648767"/>
                </a:lnTo>
                <a:lnTo>
                  <a:pt x="573626" y="650126"/>
                </a:lnTo>
                <a:lnTo>
                  <a:pt x="572526" y="650256"/>
                </a:lnTo>
                <a:lnTo>
                  <a:pt x="571620" y="651162"/>
                </a:lnTo>
                <a:lnTo>
                  <a:pt x="569743" y="651615"/>
                </a:lnTo>
                <a:lnTo>
                  <a:pt x="569031" y="652521"/>
                </a:lnTo>
                <a:lnTo>
                  <a:pt x="567348" y="653104"/>
                </a:lnTo>
                <a:lnTo>
                  <a:pt x="565860" y="654139"/>
                </a:lnTo>
                <a:lnTo>
                  <a:pt x="564047" y="654269"/>
                </a:lnTo>
                <a:lnTo>
                  <a:pt x="562041" y="655304"/>
                </a:lnTo>
                <a:lnTo>
                  <a:pt x="561329" y="655304"/>
                </a:lnTo>
                <a:lnTo>
                  <a:pt x="557834" y="658152"/>
                </a:lnTo>
                <a:lnTo>
                  <a:pt x="555439" y="658152"/>
                </a:lnTo>
                <a:lnTo>
                  <a:pt x="554145" y="658929"/>
                </a:lnTo>
                <a:lnTo>
                  <a:pt x="548773" y="659058"/>
                </a:lnTo>
                <a:lnTo>
                  <a:pt x="544178" y="658346"/>
                </a:lnTo>
                <a:lnTo>
                  <a:pt x="542689" y="658476"/>
                </a:lnTo>
                <a:lnTo>
                  <a:pt x="541783" y="657763"/>
                </a:lnTo>
                <a:lnTo>
                  <a:pt x="541589" y="654916"/>
                </a:lnTo>
                <a:lnTo>
                  <a:pt x="541978" y="654787"/>
                </a:lnTo>
                <a:lnTo>
                  <a:pt x="541978" y="653880"/>
                </a:lnTo>
                <a:lnTo>
                  <a:pt x="543078" y="651356"/>
                </a:lnTo>
                <a:lnTo>
                  <a:pt x="544566" y="649738"/>
                </a:lnTo>
                <a:lnTo>
                  <a:pt x="545278" y="649609"/>
                </a:lnTo>
                <a:lnTo>
                  <a:pt x="546379" y="648573"/>
                </a:lnTo>
                <a:lnTo>
                  <a:pt x="547479" y="648444"/>
                </a:lnTo>
                <a:lnTo>
                  <a:pt x="548385" y="647861"/>
                </a:lnTo>
                <a:lnTo>
                  <a:pt x="548773" y="645790"/>
                </a:lnTo>
                <a:lnTo>
                  <a:pt x="549873" y="644884"/>
                </a:lnTo>
                <a:lnTo>
                  <a:pt x="550391" y="643849"/>
                </a:lnTo>
                <a:lnTo>
                  <a:pt x="552786" y="643978"/>
                </a:lnTo>
                <a:lnTo>
                  <a:pt x="553174" y="642813"/>
                </a:lnTo>
                <a:lnTo>
                  <a:pt x="554663" y="642360"/>
                </a:lnTo>
                <a:lnTo>
                  <a:pt x="556152" y="641001"/>
                </a:lnTo>
                <a:lnTo>
                  <a:pt x="560747" y="640548"/>
                </a:lnTo>
                <a:lnTo>
                  <a:pt x="562429" y="639965"/>
                </a:lnTo>
                <a:lnTo>
                  <a:pt x="564759" y="639965"/>
                </a:lnTo>
                <a:close/>
                <a:moveTo>
                  <a:pt x="472272" y="388"/>
                </a:moveTo>
                <a:lnTo>
                  <a:pt x="475767" y="841"/>
                </a:lnTo>
                <a:lnTo>
                  <a:pt x="477062" y="1618"/>
                </a:lnTo>
                <a:lnTo>
                  <a:pt x="490330" y="4207"/>
                </a:lnTo>
                <a:lnTo>
                  <a:pt x="491818" y="5113"/>
                </a:lnTo>
                <a:lnTo>
                  <a:pt x="492401" y="6213"/>
                </a:lnTo>
                <a:lnTo>
                  <a:pt x="491494" y="6990"/>
                </a:lnTo>
                <a:lnTo>
                  <a:pt x="491106" y="8090"/>
                </a:lnTo>
                <a:lnTo>
                  <a:pt x="493307" y="8867"/>
                </a:lnTo>
                <a:lnTo>
                  <a:pt x="492789" y="10097"/>
                </a:lnTo>
                <a:lnTo>
                  <a:pt x="492401" y="10097"/>
                </a:lnTo>
                <a:lnTo>
                  <a:pt x="492595" y="10679"/>
                </a:lnTo>
                <a:lnTo>
                  <a:pt x="493501" y="10679"/>
                </a:lnTo>
                <a:lnTo>
                  <a:pt x="493890" y="9902"/>
                </a:lnTo>
                <a:lnTo>
                  <a:pt x="493695" y="7896"/>
                </a:lnTo>
                <a:lnTo>
                  <a:pt x="492789" y="7766"/>
                </a:lnTo>
                <a:lnTo>
                  <a:pt x="493177" y="6213"/>
                </a:lnTo>
                <a:lnTo>
                  <a:pt x="495766" y="5307"/>
                </a:lnTo>
                <a:lnTo>
                  <a:pt x="498873" y="5631"/>
                </a:lnTo>
                <a:lnTo>
                  <a:pt x="499585" y="5178"/>
                </a:lnTo>
                <a:lnTo>
                  <a:pt x="499779" y="4595"/>
                </a:lnTo>
                <a:lnTo>
                  <a:pt x="500297" y="4725"/>
                </a:lnTo>
                <a:lnTo>
                  <a:pt x="500685" y="5631"/>
                </a:lnTo>
                <a:lnTo>
                  <a:pt x="502562" y="5631"/>
                </a:lnTo>
                <a:lnTo>
                  <a:pt x="508452" y="6860"/>
                </a:lnTo>
                <a:lnTo>
                  <a:pt x="513823" y="6731"/>
                </a:lnTo>
                <a:lnTo>
                  <a:pt x="514924" y="8090"/>
                </a:lnTo>
                <a:lnTo>
                  <a:pt x="514018" y="8672"/>
                </a:lnTo>
                <a:lnTo>
                  <a:pt x="512723" y="8543"/>
                </a:lnTo>
                <a:lnTo>
                  <a:pt x="512529" y="9902"/>
                </a:lnTo>
                <a:lnTo>
                  <a:pt x="513112" y="10226"/>
                </a:lnTo>
                <a:lnTo>
                  <a:pt x="514018" y="10097"/>
                </a:lnTo>
                <a:lnTo>
                  <a:pt x="514924" y="8737"/>
                </a:lnTo>
                <a:lnTo>
                  <a:pt x="515506" y="8737"/>
                </a:lnTo>
                <a:lnTo>
                  <a:pt x="515701" y="8155"/>
                </a:lnTo>
                <a:lnTo>
                  <a:pt x="516801" y="7378"/>
                </a:lnTo>
                <a:lnTo>
                  <a:pt x="520296" y="6925"/>
                </a:lnTo>
                <a:lnTo>
                  <a:pt x="523273" y="7508"/>
                </a:lnTo>
                <a:lnTo>
                  <a:pt x="523791" y="7831"/>
                </a:lnTo>
                <a:lnTo>
                  <a:pt x="524179" y="8737"/>
                </a:lnTo>
                <a:lnTo>
                  <a:pt x="523985" y="10097"/>
                </a:lnTo>
                <a:lnTo>
                  <a:pt x="522496" y="10097"/>
                </a:lnTo>
                <a:lnTo>
                  <a:pt x="522302" y="10679"/>
                </a:lnTo>
                <a:lnTo>
                  <a:pt x="521590" y="10808"/>
                </a:lnTo>
                <a:lnTo>
                  <a:pt x="521590" y="11909"/>
                </a:lnTo>
                <a:lnTo>
                  <a:pt x="524179" y="13462"/>
                </a:lnTo>
                <a:lnTo>
                  <a:pt x="524697" y="16504"/>
                </a:lnTo>
                <a:lnTo>
                  <a:pt x="525797" y="17410"/>
                </a:lnTo>
                <a:lnTo>
                  <a:pt x="526379" y="17410"/>
                </a:lnTo>
                <a:lnTo>
                  <a:pt x="526379" y="16827"/>
                </a:lnTo>
                <a:lnTo>
                  <a:pt x="525668" y="13785"/>
                </a:lnTo>
                <a:lnTo>
                  <a:pt x="527674" y="12556"/>
                </a:lnTo>
                <a:lnTo>
                  <a:pt x="528386" y="10549"/>
                </a:lnTo>
                <a:lnTo>
                  <a:pt x="529680" y="9773"/>
                </a:lnTo>
                <a:lnTo>
                  <a:pt x="530263" y="8672"/>
                </a:lnTo>
                <a:lnTo>
                  <a:pt x="530457" y="7896"/>
                </a:lnTo>
                <a:lnTo>
                  <a:pt x="530069" y="7572"/>
                </a:lnTo>
                <a:lnTo>
                  <a:pt x="530457" y="6019"/>
                </a:lnTo>
                <a:lnTo>
                  <a:pt x="532463" y="5566"/>
                </a:lnTo>
                <a:lnTo>
                  <a:pt x="532463" y="4465"/>
                </a:lnTo>
                <a:lnTo>
                  <a:pt x="533563" y="4595"/>
                </a:lnTo>
                <a:lnTo>
                  <a:pt x="533563" y="5501"/>
                </a:lnTo>
                <a:lnTo>
                  <a:pt x="535441" y="5825"/>
                </a:lnTo>
                <a:lnTo>
                  <a:pt x="535635" y="6601"/>
                </a:lnTo>
                <a:lnTo>
                  <a:pt x="536347" y="6601"/>
                </a:lnTo>
                <a:lnTo>
                  <a:pt x="536347" y="7184"/>
                </a:lnTo>
                <a:lnTo>
                  <a:pt x="535052" y="6860"/>
                </a:lnTo>
                <a:lnTo>
                  <a:pt x="534664" y="7443"/>
                </a:lnTo>
                <a:lnTo>
                  <a:pt x="535376" y="8349"/>
                </a:lnTo>
                <a:lnTo>
                  <a:pt x="535376" y="9708"/>
                </a:lnTo>
                <a:lnTo>
                  <a:pt x="536864" y="9708"/>
                </a:lnTo>
                <a:lnTo>
                  <a:pt x="538353" y="8155"/>
                </a:lnTo>
                <a:lnTo>
                  <a:pt x="539065" y="8284"/>
                </a:lnTo>
                <a:lnTo>
                  <a:pt x="539647" y="9384"/>
                </a:lnTo>
                <a:lnTo>
                  <a:pt x="541654" y="9255"/>
                </a:lnTo>
                <a:lnTo>
                  <a:pt x="541848" y="8931"/>
                </a:lnTo>
                <a:lnTo>
                  <a:pt x="542754" y="9384"/>
                </a:lnTo>
                <a:lnTo>
                  <a:pt x="544243" y="9384"/>
                </a:lnTo>
                <a:lnTo>
                  <a:pt x="544631" y="8284"/>
                </a:lnTo>
                <a:lnTo>
                  <a:pt x="545019" y="8284"/>
                </a:lnTo>
                <a:lnTo>
                  <a:pt x="545408" y="8867"/>
                </a:lnTo>
                <a:lnTo>
                  <a:pt x="545408" y="10226"/>
                </a:lnTo>
                <a:lnTo>
                  <a:pt x="547802" y="11326"/>
                </a:lnTo>
                <a:lnTo>
                  <a:pt x="546508" y="12556"/>
                </a:lnTo>
                <a:lnTo>
                  <a:pt x="546508" y="13462"/>
                </a:lnTo>
                <a:lnTo>
                  <a:pt x="547090" y="13462"/>
                </a:lnTo>
                <a:lnTo>
                  <a:pt x="547608" y="12232"/>
                </a:lnTo>
                <a:lnTo>
                  <a:pt x="548514" y="12103"/>
                </a:lnTo>
                <a:lnTo>
                  <a:pt x="548708" y="11520"/>
                </a:lnTo>
                <a:lnTo>
                  <a:pt x="550521" y="10161"/>
                </a:lnTo>
                <a:lnTo>
                  <a:pt x="552527" y="11067"/>
                </a:lnTo>
                <a:lnTo>
                  <a:pt x="551621" y="11520"/>
                </a:lnTo>
                <a:lnTo>
                  <a:pt x="551233" y="12879"/>
                </a:lnTo>
                <a:lnTo>
                  <a:pt x="552915" y="13203"/>
                </a:lnTo>
                <a:lnTo>
                  <a:pt x="552915" y="13656"/>
                </a:lnTo>
                <a:lnTo>
                  <a:pt x="554210" y="13980"/>
                </a:lnTo>
                <a:lnTo>
                  <a:pt x="556087" y="13656"/>
                </a:lnTo>
                <a:lnTo>
                  <a:pt x="556475" y="12879"/>
                </a:lnTo>
                <a:lnTo>
                  <a:pt x="558481" y="12879"/>
                </a:lnTo>
                <a:lnTo>
                  <a:pt x="562688" y="15015"/>
                </a:lnTo>
                <a:lnTo>
                  <a:pt x="563271" y="15015"/>
                </a:lnTo>
                <a:lnTo>
                  <a:pt x="563271" y="14691"/>
                </a:lnTo>
                <a:lnTo>
                  <a:pt x="564177" y="14238"/>
                </a:lnTo>
                <a:lnTo>
                  <a:pt x="564177" y="13138"/>
                </a:lnTo>
                <a:lnTo>
                  <a:pt x="564565" y="12685"/>
                </a:lnTo>
                <a:lnTo>
                  <a:pt x="565471" y="13462"/>
                </a:lnTo>
                <a:lnTo>
                  <a:pt x="566572" y="13462"/>
                </a:lnTo>
                <a:lnTo>
                  <a:pt x="566960" y="12879"/>
                </a:lnTo>
                <a:lnTo>
                  <a:pt x="569743" y="12297"/>
                </a:lnTo>
                <a:lnTo>
                  <a:pt x="571426" y="12620"/>
                </a:lnTo>
                <a:lnTo>
                  <a:pt x="571944" y="13073"/>
                </a:lnTo>
                <a:lnTo>
                  <a:pt x="574144" y="13073"/>
                </a:lnTo>
                <a:lnTo>
                  <a:pt x="574856" y="13527"/>
                </a:lnTo>
                <a:lnTo>
                  <a:pt x="574662" y="12426"/>
                </a:lnTo>
                <a:lnTo>
                  <a:pt x="575374" y="12426"/>
                </a:lnTo>
                <a:lnTo>
                  <a:pt x="575374" y="13009"/>
                </a:lnTo>
                <a:lnTo>
                  <a:pt x="575762" y="13009"/>
                </a:lnTo>
                <a:lnTo>
                  <a:pt x="575956" y="12426"/>
                </a:lnTo>
                <a:lnTo>
                  <a:pt x="578157" y="12103"/>
                </a:lnTo>
                <a:lnTo>
                  <a:pt x="580163" y="13203"/>
                </a:lnTo>
                <a:lnTo>
                  <a:pt x="581069" y="13203"/>
                </a:lnTo>
                <a:lnTo>
                  <a:pt x="582752" y="12297"/>
                </a:lnTo>
                <a:lnTo>
                  <a:pt x="583852" y="12167"/>
                </a:lnTo>
                <a:lnTo>
                  <a:pt x="583852" y="11844"/>
                </a:lnTo>
                <a:lnTo>
                  <a:pt x="582364" y="11391"/>
                </a:lnTo>
                <a:lnTo>
                  <a:pt x="581975" y="10614"/>
                </a:lnTo>
                <a:lnTo>
                  <a:pt x="580098" y="9837"/>
                </a:lnTo>
                <a:lnTo>
                  <a:pt x="577510" y="9384"/>
                </a:lnTo>
                <a:lnTo>
                  <a:pt x="576215" y="10161"/>
                </a:lnTo>
                <a:lnTo>
                  <a:pt x="574209" y="10032"/>
                </a:lnTo>
                <a:lnTo>
                  <a:pt x="574209" y="9255"/>
                </a:lnTo>
                <a:lnTo>
                  <a:pt x="572914" y="9255"/>
                </a:lnTo>
                <a:lnTo>
                  <a:pt x="572396" y="10355"/>
                </a:lnTo>
                <a:lnTo>
                  <a:pt x="570714" y="10938"/>
                </a:lnTo>
                <a:lnTo>
                  <a:pt x="570714" y="10614"/>
                </a:lnTo>
                <a:lnTo>
                  <a:pt x="569031" y="10485"/>
                </a:lnTo>
                <a:lnTo>
                  <a:pt x="568448" y="10032"/>
                </a:lnTo>
                <a:lnTo>
                  <a:pt x="568254" y="9255"/>
                </a:lnTo>
                <a:lnTo>
                  <a:pt x="567542" y="9255"/>
                </a:lnTo>
                <a:lnTo>
                  <a:pt x="567737" y="8155"/>
                </a:lnTo>
                <a:lnTo>
                  <a:pt x="568448" y="8025"/>
                </a:lnTo>
                <a:lnTo>
                  <a:pt x="569160" y="7249"/>
                </a:lnTo>
                <a:lnTo>
                  <a:pt x="570455" y="6925"/>
                </a:lnTo>
                <a:lnTo>
                  <a:pt x="570843" y="6343"/>
                </a:lnTo>
                <a:lnTo>
                  <a:pt x="572138" y="6666"/>
                </a:lnTo>
                <a:lnTo>
                  <a:pt x="572720" y="5889"/>
                </a:lnTo>
                <a:lnTo>
                  <a:pt x="573432" y="5889"/>
                </a:lnTo>
                <a:lnTo>
                  <a:pt x="574338" y="6666"/>
                </a:lnTo>
                <a:lnTo>
                  <a:pt x="578416" y="7443"/>
                </a:lnTo>
                <a:lnTo>
                  <a:pt x="578610" y="7896"/>
                </a:lnTo>
                <a:lnTo>
                  <a:pt x="584500" y="9708"/>
                </a:lnTo>
                <a:lnTo>
                  <a:pt x="585600" y="10485"/>
                </a:lnTo>
                <a:lnTo>
                  <a:pt x="587088" y="10614"/>
                </a:lnTo>
                <a:lnTo>
                  <a:pt x="587476" y="11067"/>
                </a:lnTo>
                <a:lnTo>
                  <a:pt x="590066" y="12167"/>
                </a:lnTo>
                <a:lnTo>
                  <a:pt x="591360" y="12297"/>
                </a:lnTo>
                <a:lnTo>
                  <a:pt x="592654" y="13073"/>
                </a:lnTo>
                <a:lnTo>
                  <a:pt x="594143" y="13203"/>
                </a:lnTo>
                <a:lnTo>
                  <a:pt x="594531" y="13656"/>
                </a:lnTo>
                <a:lnTo>
                  <a:pt x="597314" y="14238"/>
                </a:lnTo>
                <a:lnTo>
                  <a:pt x="598220" y="14821"/>
                </a:lnTo>
                <a:lnTo>
                  <a:pt x="598738" y="14691"/>
                </a:lnTo>
                <a:lnTo>
                  <a:pt x="602427" y="16245"/>
                </a:lnTo>
                <a:lnTo>
                  <a:pt x="604822" y="16698"/>
                </a:lnTo>
                <a:lnTo>
                  <a:pt x="605922" y="17474"/>
                </a:lnTo>
                <a:lnTo>
                  <a:pt x="607022" y="17474"/>
                </a:lnTo>
                <a:lnTo>
                  <a:pt x="607216" y="17928"/>
                </a:lnTo>
                <a:lnTo>
                  <a:pt x="608317" y="17928"/>
                </a:lnTo>
                <a:lnTo>
                  <a:pt x="608899" y="18381"/>
                </a:lnTo>
                <a:lnTo>
                  <a:pt x="611877" y="18834"/>
                </a:lnTo>
                <a:lnTo>
                  <a:pt x="612783" y="19416"/>
                </a:lnTo>
                <a:lnTo>
                  <a:pt x="616860" y="20193"/>
                </a:lnTo>
                <a:lnTo>
                  <a:pt x="618154" y="20970"/>
                </a:lnTo>
                <a:lnTo>
                  <a:pt x="618867" y="20840"/>
                </a:lnTo>
                <a:lnTo>
                  <a:pt x="622944" y="21940"/>
                </a:lnTo>
                <a:lnTo>
                  <a:pt x="624627" y="21811"/>
                </a:lnTo>
                <a:lnTo>
                  <a:pt x="626115" y="22264"/>
                </a:lnTo>
                <a:lnTo>
                  <a:pt x="633688" y="22717"/>
                </a:lnTo>
                <a:lnTo>
                  <a:pt x="634594" y="23170"/>
                </a:lnTo>
                <a:lnTo>
                  <a:pt x="645273" y="23300"/>
                </a:lnTo>
                <a:lnTo>
                  <a:pt x="645467" y="23623"/>
                </a:lnTo>
                <a:lnTo>
                  <a:pt x="652651" y="24723"/>
                </a:lnTo>
                <a:lnTo>
                  <a:pt x="653039" y="25176"/>
                </a:lnTo>
                <a:lnTo>
                  <a:pt x="657311" y="25500"/>
                </a:lnTo>
                <a:lnTo>
                  <a:pt x="657829" y="25953"/>
                </a:lnTo>
                <a:lnTo>
                  <a:pt x="663201" y="26730"/>
                </a:lnTo>
                <a:lnTo>
                  <a:pt x="663589" y="27183"/>
                </a:lnTo>
                <a:lnTo>
                  <a:pt x="665595" y="27507"/>
                </a:lnTo>
                <a:lnTo>
                  <a:pt x="667084" y="28412"/>
                </a:lnTo>
                <a:lnTo>
                  <a:pt x="668767" y="28412"/>
                </a:lnTo>
                <a:lnTo>
                  <a:pt x="669284" y="28995"/>
                </a:lnTo>
                <a:lnTo>
                  <a:pt x="671161" y="29125"/>
                </a:lnTo>
                <a:lnTo>
                  <a:pt x="671356" y="29707"/>
                </a:lnTo>
                <a:lnTo>
                  <a:pt x="674656" y="30160"/>
                </a:lnTo>
                <a:lnTo>
                  <a:pt x="676663" y="31519"/>
                </a:lnTo>
                <a:lnTo>
                  <a:pt x="677245" y="31519"/>
                </a:lnTo>
                <a:lnTo>
                  <a:pt x="677633" y="32102"/>
                </a:lnTo>
                <a:lnTo>
                  <a:pt x="679640" y="32425"/>
                </a:lnTo>
                <a:lnTo>
                  <a:pt x="679834" y="33202"/>
                </a:lnTo>
                <a:lnTo>
                  <a:pt x="681517" y="33784"/>
                </a:lnTo>
                <a:lnTo>
                  <a:pt x="683005" y="35014"/>
                </a:lnTo>
                <a:lnTo>
                  <a:pt x="684494" y="35014"/>
                </a:lnTo>
                <a:lnTo>
                  <a:pt x="685206" y="36114"/>
                </a:lnTo>
                <a:lnTo>
                  <a:pt x="686500" y="36244"/>
                </a:lnTo>
                <a:lnTo>
                  <a:pt x="689089" y="37474"/>
                </a:lnTo>
                <a:lnTo>
                  <a:pt x="690384" y="38833"/>
                </a:lnTo>
                <a:lnTo>
                  <a:pt x="692067" y="39415"/>
                </a:lnTo>
                <a:lnTo>
                  <a:pt x="692455" y="39868"/>
                </a:lnTo>
                <a:lnTo>
                  <a:pt x="692260" y="40451"/>
                </a:lnTo>
                <a:lnTo>
                  <a:pt x="692843" y="41033"/>
                </a:lnTo>
                <a:lnTo>
                  <a:pt x="693555" y="41163"/>
                </a:lnTo>
                <a:lnTo>
                  <a:pt x="693555" y="41616"/>
                </a:lnTo>
                <a:lnTo>
                  <a:pt x="694849" y="42198"/>
                </a:lnTo>
                <a:lnTo>
                  <a:pt x="696338" y="43751"/>
                </a:lnTo>
                <a:lnTo>
                  <a:pt x="698021" y="44075"/>
                </a:lnTo>
                <a:lnTo>
                  <a:pt x="702227" y="47311"/>
                </a:lnTo>
                <a:lnTo>
                  <a:pt x="704816" y="48541"/>
                </a:lnTo>
                <a:lnTo>
                  <a:pt x="705205" y="49123"/>
                </a:lnTo>
                <a:lnTo>
                  <a:pt x="706111" y="48994"/>
                </a:lnTo>
                <a:lnTo>
                  <a:pt x="706305" y="49900"/>
                </a:lnTo>
                <a:lnTo>
                  <a:pt x="707794" y="50223"/>
                </a:lnTo>
                <a:lnTo>
                  <a:pt x="707794" y="50677"/>
                </a:lnTo>
                <a:lnTo>
                  <a:pt x="709282" y="51259"/>
                </a:lnTo>
                <a:lnTo>
                  <a:pt x="710188" y="52165"/>
                </a:lnTo>
                <a:lnTo>
                  <a:pt x="710900" y="52165"/>
                </a:lnTo>
                <a:lnTo>
                  <a:pt x="712389" y="53848"/>
                </a:lnTo>
                <a:lnTo>
                  <a:pt x="714072" y="54625"/>
                </a:lnTo>
                <a:lnTo>
                  <a:pt x="715560" y="56113"/>
                </a:lnTo>
                <a:lnTo>
                  <a:pt x="716855" y="56566"/>
                </a:lnTo>
                <a:lnTo>
                  <a:pt x="719444" y="59155"/>
                </a:lnTo>
                <a:lnTo>
                  <a:pt x="721320" y="60385"/>
                </a:lnTo>
                <a:lnTo>
                  <a:pt x="722227" y="61938"/>
                </a:lnTo>
                <a:lnTo>
                  <a:pt x="723715" y="63168"/>
                </a:lnTo>
                <a:lnTo>
                  <a:pt x="723909" y="63944"/>
                </a:lnTo>
                <a:lnTo>
                  <a:pt x="726692" y="66210"/>
                </a:lnTo>
                <a:lnTo>
                  <a:pt x="727081" y="67116"/>
                </a:lnTo>
                <a:lnTo>
                  <a:pt x="731870" y="71064"/>
                </a:lnTo>
                <a:lnTo>
                  <a:pt x="731870" y="71517"/>
                </a:lnTo>
                <a:lnTo>
                  <a:pt x="732582" y="71841"/>
                </a:lnTo>
                <a:lnTo>
                  <a:pt x="733164" y="73200"/>
                </a:lnTo>
                <a:lnTo>
                  <a:pt x="734071" y="73200"/>
                </a:lnTo>
                <a:lnTo>
                  <a:pt x="736854" y="76371"/>
                </a:lnTo>
                <a:lnTo>
                  <a:pt x="737242" y="76242"/>
                </a:lnTo>
                <a:lnTo>
                  <a:pt x="739442" y="78378"/>
                </a:lnTo>
                <a:lnTo>
                  <a:pt x="739960" y="78378"/>
                </a:lnTo>
                <a:lnTo>
                  <a:pt x="740543" y="79284"/>
                </a:lnTo>
                <a:lnTo>
                  <a:pt x="742226" y="80060"/>
                </a:lnTo>
                <a:lnTo>
                  <a:pt x="746109" y="83426"/>
                </a:lnTo>
                <a:lnTo>
                  <a:pt x="749086" y="85238"/>
                </a:lnTo>
                <a:lnTo>
                  <a:pt x="750380" y="86921"/>
                </a:lnTo>
                <a:lnTo>
                  <a:pt x="752775" y="88927"/>
                </a:lnTo>
                <a:lnTo>
                  <a:pt x="753164" y="89704"/>
                </a:lnTo>
                <a:lnTo>
                  <a:pt x="754846" y="90610"/>
                </a:lnTo>
                <a:lnTo>
                  <a:pt x="754846" y="91192"/>
                </a:lnTo>
                <a:lnTo>
                  <a:pt x="757629" y="93910"/>
                </a:lnTo>
                <a:lnTo>
                  <a:pt x="759312" y="94364"/>
                </a:lnTo>
                <a:lnTo>
                  <a:pt x="759312" y="94946"/>
                </a:lnTo>
                <a:lnTo>
                  <a:pt x="760606" y="96046"/>
                </a:lnTo>
                <a:lnTo>
                  <a:pt x="762095" y="96823"/>
                </a:lnTo>
                <a:lnTo>
                  <a:pt x="764295" y="98959"/>
                </a:lnTo>
                <a:lnTo>
                  <a:pt x="765784" y="99541"/>
                </a:lnTo>
                <a:lnTo>
                  <a:pt x="765978" y="100318"/>
                </a:lnTo>
                <a:lnTo>
                  <a:pt x="766884" y="100642"/>
                </a:lnTo>
                <a:lnTo>
                  <a:pt x="767273" y="101418"/>
                </a:lnTo>
                <a:lnTo>
                  <a:pt x="767985" y="101548"/>
                </a:lnTo>
                <a:lnTo>
                  <a:pt x="768179" y="102130"/>
                </a:lnTo>
                <a:lnTo>
                  <a:pt x="769667" y="103166"/>
                </a:lnTo>
                <a:lnTo>
                  <a:pt x="770185" y="104072"/>
                </a:lnTo>
                <a:lnTo>
                  <a:pt x="772386" y="105561"/>
                </a:lnTo>
                <a:lnTo>
                  <a:pt x="773292" y="107114"/>
                </a:lnTo>
                <a:lnTo>
                  <a:pt x="774392" y="108020"/>
                </a:lnTo>
                <a:lnTo>
                  <a:pt x="774910" y="108020"/>
                </a:lnTo>
                <a:lnTo>
                  <a:pt x="778016" y="110932"/>
                </a:lnTo>
                <a:lnTo>
                  <a:pt x="779829" y="113392"/>
                </a:lnTo>
                <a:lnTo>
                  <a:pt x="780929" y="113715"/>
                </a:lnTo>
                <a:lnTo>
                  <a:pt x="782029" y="114816"/>
                </a:lnTo>
                <a:lnTo>
                  <a:pt x="782029" y="115269"/>
                </a:lnTo>
                <a:lnTo>
                  <a:pt x="784035" y="116499"/>
                </a:lnTo>
                <a:lnTo>
                  <a:pt x="784230" y="117081"/>
                </a:lnTo>
                <a:lnTo>
                  <a:pt x="784618" y="117081"/>
                </a:lnTo>
                <a:lnTo>
                  <a:pt x="784812" y="118569"/>
                </a:lnTo>
                <a:lnTo>
                  <a:pt x="786107" y="119346"/>
                </a:lnTo>
                <a:lnTo>
                  <a:pt x="786495" y="120252"/>
                </a:lnTo>
                <a:lnTo>
                  <a:pt x="787207" y="120382"/>
                </a:lnTo>
                <a:lnTo>
                  <a:pt x="788113" y="121870"/>
                </a:lnTo>
                <a:lnTo>
                  <a:pt x="789796" y="122647"/>
                </a:lnTo>
                <a:lnTo>
                  <a:pt x="791996" y="125689"/>
                </a:lnTo>
                <a:lnTo>
                  <a:pt x="794197" y="127630"/>
                </a:lnTo>
                <a:lnTo>
                  <a:pt x="798986" y="134750"/>
                </a:lnTo>
                <a:lnTo>
                  <a:pt x="802481" y="138568"/>
                </a:lnTo>
                <a:lnTo>
                  <a:pt x="807271" y="146335"/>
                </a:lnTo>
                <a:lnTo>
                  <a:pt x="809665" y="153649"/>
                </a:lnTo>
                <a:lnTo>
                  <a:pt x="809471" y="154878"/>
                </a:lnTo>
                <a:lnTo>
                  <a:pt x="809989" y="157338"/>
                </a:lnTo>
                <a:lnTo>
                  <a:pt x="815684" y="173583"/>
                </a:lnTo>
                <a:lnTo>
                  <a:pt x="816073" y="174489"/>
                </a:lnTo>
                <a:lnTo>
                  <a:pt x="816655" y="174812"/>
                </a:lnTo>
                <a:lnTo>
                  <a:pt x="816655" y="176042"/>
                </a:lnTo>
                <a:lnTo>
                  <a:pt x="817367" y="177531"/>
                </a:lnTo>
                <a:lnTo>
                  <a:pt x="817367" y="179472"/>
                </a:lnTo>
                <a:lnTo>
                  <a:pt x="818273" y="181155"/>
                </a:lnTo>
                <a:lnTo>
                  <a:pt x="818079" y="182514"/>
                </a:lnTo>
                <a:lnTo>
                  <a:pt x="818791" y="183291"/>
                </a:lnTo>
                <a:lnTo>
                  <a:pt x="818597" y="184197"/>
                </a:lnTo>
                <a:lnTo>
                  <a:pt x="819309" y="184974"/>
                </a:lnTo>
                <a:lnTo>
                  <a:pt x="819309" y="186333"/>
                </a:lnTo>
                <a:lnTo>
                  <a:pt x="819827" y="186656"/>
                </a:lnTo>
                <a:lnTo>
                  <a:pt x="820409" y="190734"/>
                </a:lnTo>
                <a:lnTo>
                  <a:pt x="820797" y="191317"/>
                </a:lnTo>
                <a:lnTo>
                  <a:pt x="820603" y="192222"/>
                </a:lnTo>
                <a:lnTo>
                  <a:pt x="821315" y="192546"/>
                </a:lnTo>
                <a:lnTo>
                  <a:pt x="821315" y="193323"/>
                </a:lnTo>
                <a:lnTo>
                  <a:pt x="822027" y="194358"/>
                </a:lnTo>
                <a:lnTo>
                  <a:pt x="822415" y="197530"/>
                </a:lnTo>
                <a:lnTo>
                  <a:pt x="822803" y="197983"/>
                </a:lnTo>
                <a:lnTo>
                  <a:pt x="822415" y="201154"/>
                </a:lnTo>
                <a:lnTo>
                  <a:pt x="821898" y="201283"/>
                </a:lnTo>
                <a:lnTo>
                  <a:pt x="821898" y="204002"/>
                </a:lnTo>
                <a:lnTo>
                  <a:pt x="821509" y="205361"/>
                </a:lnTo>
                <a:lnTo>
                  <a:pt x="821703" y="209115"/>
                </a:lnTo>
                <a:lnTo>
                  <a:pt x="820797" y="211963"/>
                </a:lnTo>
                <a:lnTo>
                  <a:pt x="820797" y="213775"/>
                </a:lnTo>
                <a:lnTo>
                  <a:pt x="820280" y="214228"/>
                </a:lnTo>
                <a:lnTo>
                  <a:pt x="820797" y="216946"/>
                </a:lnTo>
                <a:lnTo>
                  <a:pt x="820280" y="219341"/>
                </a:lnTo>
                <a:lnTo>
                  <a:pt x="819891" y="219664"/>
                </a:lnTo>
                <a:lnTo>
                  <a:pt x="820085" y="221153"/>
                </a:lnTo>
                <a:lnTo>
                  <a:pt x="820474" y="221477"/>
                </a:lnTo>
                <a:lnTo>
                  <a:pt x="819891" y="223159"/>
                </a:lnTo>
                <a:lnTo>
                  <a:pt x="820280" y="225424"/>
                </a:lnTo>
                <a:lnTo>
                  <a:pt x="820668" y="225748"/>
                </a:lnTo>
                <a:lnTo>
                  <a:pt x="820474" y="226525"/>
                </a:lnTo>
                <a:lnTo>
                  <a:pt x="820862" y="228013"/>
                </a:lnTo>
                <a:lnTo>
                  <a:pt x="820668" y="228467"/>
                </a:lnTo>
                <a:lnTo>
                  <a:pt x="818467" y="229502"/>
                </a:lnTo>
                <a:lnTo>
                  <a:pt x="819050" y="234615"/>
                </a:lnTo>
                <a:lnTo>
                  <a:pt x="818856" y="237463"/>
                </a:lnTo>
                <a:lnTo>
                  <a:pt x="820344" y="246847"/>
                </a:lnTo>
                <a:lnTo>
                  <a:pt x="822156" y="251054"/>
                </a:lnTo>
                <a:lnTo>
                  <a:pt x="822156" y="252284"/>
                </a:lnTo>
                <a:lnTo>
                  <a:pt x="822739" y="254096"/>
                </a:lnTo>
                <a:lnTo>
                  <a:pt x="823257" y="254679"/>
                </a:lnTo>
                <a:lnTo>
                  <a:pt x="824163" y="258627"/>
                </a:lnTo>
                <a:lnTo>
                  <a:pt x="824681" y="259080"/>
                </a:lnTo>
                <a:lnTo>
                  <a:pt x="825975" y="265552"/>
                </a:lnTo>
                <a:lnTo>
                  <a:pt x="826557" y="265875"/>
                </a:lnTo>
                <a:lnTo>
                  <a:pt x="826946" y="268141"/>
                </a:lnTo>
                <a:lnTo>
                  <a:pt x="827658" y="269176"/>
                </a:lnTo>
                <a:lnTo>
                  <a:pt x="828175" y="274936"/>
                </a:lnTo>
                <a:lnTo>
                  <a:pt x="828887" y="276166"/>
                </a:lnTo>
                <a:lnTo>
                  <a:pt x="829082" y="277978"/>
                </a:lnTo>
                <a:lnTo>
                  <a:pt x="828693" y="278108"/>
                </a:lnTo>
                <a:lnTo>
                  <a:pt x="828499" y="279920"/>
                </a:lnTo>
                <a:lnTo>
                  <a:pt x="827399" y="282509"/>
                </a:lnTo>
                <a:lnTo>
                  <a:pt x="826299" y="282509"/>
                </a:lnTo>
                <a:lnTo>
                  <a:pt x="826493" y="281279"/>
                </a:lnTo>
                <a:lnTo>
                  <a:pt x="826881" y="281149"/>
                </a:lnTo>
                <a:lnTo>
                  <a:pt x="826881" y="280567"/>
                </a:lnTo>
                <a:lnTo>
                  <a:pt x="826493" y="280567"/>
                </a:lnTo>
                <a:lnTo>
                  <a:pt x="825587" y="282056"/>
                </a:lnTo>
                <a:lnTo>
                  <a:pt x="825781" y="282832"/>
                </a:lnTo>
                <a:lnTo>
                  <a:pt x="824292" y="283285"/>
                </a:lnTo>
                <a:lnTo>
                  <a:pt x="824486" y="283609"/>
                </a:lnTo>
                <a:lnTo>
                  <a:pt x="823969" y="284062"/>
                </a:lnTo>
                <a:lnTo>
                  <a:pt x="823969" y="284645"/>
                </a:lnTo>
                <a:lnTo>
                  <a:pt x="823257" y="285098"/>
                </a:lnTo>
                <a:lnTo>
                  <a:pt x="822868" y="286910"/>
                </a:lnTo>
                <a:lnTo>
                  <a:pt x="822156" y="287946"/>
                </a:lnTo>
                <a:lnTo>
                  <a:pt x="822156" y="288722"/>
                </a:lnTo>
                <a:lnTo>
                  <a:pt x="822545" y="288851"/>
                </a:lnTo>
                <a:lnTo>
                  <a:pt x="822156" y="288851"/>
                </a:lnTo>
                <a:lnTo>
                  <a:pt x="821445" y="291117"/>
                </a:lnTo>
                <a:lnTo>
                  <a:pt x="820150" y="292929"/>
                </a:lnTo>
                <a:lnTo>
                  <a:pt x="818662" y="298495"/>
                </a:lnTo>
                <a:lnTo>
                  <a:pt x="817755" y="304061"/>
                </a:lnTo>
                <a:lnTo>
                  <a:pt x="817561" y="310857"/>
                </a:lnTo>
                <a:lnTo>
                  <a:pt x="818662" y="312540"/>
                </a:lnTo>
                <a:lnTo>
                  <a:pt x="818856" y="314481"/>
                </a:lnTo>
                <a:lnTo>
                  <a:pt x="818338" y="315517"/>
                </a:lnTo>
                <a:lnTo>
                  <a:pt x="818856" y="315646"/>
                </a:lnTo>
                <a:lnTo>
                  <a:pt x="818856" y="316099"/>
                </a:lnTo>
                <a:lnTo>
                  <a:pt x="818467" y="318364"/>
                </a:lnTo>
                <a:lnTo>
                  <a:pt x="818079" y="318688"/>
                </a:lnTo>
                <a:lnTo>
                  <a:pt x="817497" y="321536"/>
                </a:lnTo>
                <a:lnTo>
                  <a:pt x="817108" y="321860"/>
                </a:lnTo>
                <a:lnTo>
                  <a:pt x="816914" y="324254"/>
                </a:lnTo>
                <a:lnTo>
                  <a:pt x="815814" y="325613"/>
                </a:lnTo>
                <a:lnTo>
                  <a:pt x="814908" y="328461"/>
                </a:lnTo>
                <a:lnTo>
                  <a:pt x="814390" y="328785"/>
                </a:lnTo>
                <a:lnTo>
                  <a:pt x="813807" y="331050"/>
                </a:lnTo>
                <a:lnTo>
                  <a:pt x="812319" y="332086"/>
                </a:lnTo>
                <a:lnTo>
                  <a:pt x="812319" y="332862"/>
                </a:lnTo>
                <a:lnTo>
                  <a:pt x="811801" y="333445"/>
                </a:lnTo>
                <a:lnTo>
                  <a:pt x="811801" y="334674"/>
                </a:lnTo>
                <a:lnTo>
                  <a:pt x="811218" y="335127"/>
                </a:lnTo>
                <a:lnTo>
                  <a:pt x="810507" y="336810"/>
                </a:lnTo>
                <a:lnTo>
                  <a:pt x="809795" y="339658"/>
                </a:lnTo>
                <a:lnTo>
                  <a:pt x="808500" y="341341"/>
                </a:lnTo>
                <a:lnTo>
                  <a:pt x="808306" y="342570"/>
                </a:lnTo>
                <a:lnTo>
                  <a:pt x="807206" y="344059"/>
                </a:lnTo>
                <a:lnTo>
                  <a:pt x="806623" y="346000"/>
                </a:lnTo>
                <a:lnTo>
                  <a:pt x="806106" y="346130"/>
                </a:lnTo>
                <a:lnTo>
                  <a:pt x="806106" y="346712"/>
                </a:lnTo>
                <a:lnTo>
                  <a:pt x="805393" y="347489"/>
                </a:lnTo>
                <a:lnTo>
                  <a:pt x="805588" y="349107"/>
                </a:lnTo>
                <a:lnTo>
                  <a:pt x="805070" y="349690"/>
                </a:lnTo>
                <a:lnTo>
                  <a:pt x="804552" y="353444"/>
                </a:lnTo>
                <a:lnTo>
                  <a:pt x="803970" y="354350"/>
                </a:lnTo>
                <a:lnTo>
                  <a:pt x="803970" y="356615"/>
                </a:lnTo>
                <a:lnTo>
                  <a:pt x="803452" y="357197"/>
                </a:lnTo>
                <a:lnTo>
                  <a:pt x="803452" y="358880"/>
                </a:lnTo>
                <a:lnTo>
                  <a:pt x="802870" y="359333"/>
                </a:lnTo>
                <a:lnTo>
                  <a:pt x="802157" y="362310"/>
                </a:lnTo>
                <a:lnTo>
                  <a:pt x="801445" y="363087"/>
                </a:lnTo>
                <a:lnTo>
                  <a:pt x="801445" y="363864"/>
                </a:lnTo>
                <a:lnTo>
                  <a:pt x="800863" y="364187"/>
                </a:lnTo>
                <a:lnTo>
                  <a:pt x="800345" y="365546"/>
                </a:lnTo>
                <a:lnTo>
                  <a:pt x="799439" y="366129"/>
                </a:lnTo>
                <a:lnTo>
                  <a:pt x="799439" y="366711"/>
                </a:lnTo>
                <a:lnTo>
                  <a:pt x="799827" y="366841"/>
                </a:lnTo>
                <a:lnTo>
                  <a:pt x="799633" y="368071"/>
                </a:lnTo>
                <a:lnTo>
                  <a:pt x="799116" y="368071"/>
                </a:lnTo>
                <a:lnTo>
                  <a:pt x="797303" y="369430"/>
                </a:lnTo>
                <a:lnTo>
                  <a:pt x="796591" y="370465"/>
                </a:lnTo>
                <a:lnTo>
                  <a:pt x="794585" y="371954"/>
                </a:lnTo>
                <a:lnTo>
                  <a:pt x="793873" y="373313"/>
                </a:lnTo>
                <a:lnTo>
                  <a:pt x="792967" y="373766"/>
                </a:lnTo>
                <a:lnTo>
                  <a:pt x="791867" y="375125"/>
                </a:lnTo>
                <a:lnTo>
                  <a:pt x="791672" y="376031"/>
                </a:lnTo>
                <a:lnTo>
                  <a:pt x="790572" y="376938"/>
                </a:lnTo>
                <a:lnTo>
                  <a:pt x="790378" y="377843"/>
                </a:lnTo>
                <a:lnTo>
                  <a:pt x="788890" y="380238"/>
                </a:lnTo>
                <a:lnTo>
                  <a:pt x="788890" y="381015"/>
                </a:lnTo>
                <a:lnTo>
                  <a:pt x="785913" y="388069"/>
                </a:lnTo>
                <a:lnTo>
                  <a:pt x="785006" y="394801"/>
                </a:lnTo>
                <a:lnTo>
                  <a:pt x="784812" y="406386"/>
                </a:lnTo>
                <a:lnTo>
                  <a:pt x="784100" y="412663"/>
                </a:lnTo>
                <a:lnTo>
                  <a:pt x="783582" y="414281"/>
                </a:lnTo>
                <a:lnTo>
                  <a:pt x="783194" y="420430"/>
                </a:lnTo>
                <a:lnTo>
                  <a:pt x="782806" y="421336"/>
                </a:lnTo>
                <a:lnTo>
                  <a:pt x="783000" y="424508"/>
                </a:lnTo>
                <a:lnTo>
                  <a:pt x="782417" y="427485"/>
                </a:lnTo>
                <a:lnTo>
                  <a:pt x="782417" y="432015"/>
                </a:lnTo>
                <a:lnTo>
                  <a:pt x="783000" y="435769"/>
                </a:lnTo>
                <a:lnTo>
                  <a:pt x="782806" y="436805"/>
                </a:lnTo>
                <a:lnTo>
                  <a:pt x="782288" y="437128"/>
                </a:lnTo>
                <a:lnTo>
                  <a:pt x="781900" y="438035"/>
                </a:lnTo>
                <a:lnTo>
                  <a:pt x="780994" y="441206"/>
                </a:lnTo>
                <a:lnTo>
                  <a:pt x="778405" y="445995"/>
                </a:lnTo>
                <a:lnTo>
                  <a:pt x="778405" y="447354"/>
                </a:lnTo>
                <a:lnTo>
                  <a:pt x="777110" y="450979"/>
                </a:lnTo>
                <a:lnTo>
                  <a:pt x="776528" y="455185"/>
                </a:lnTo>
                <a:lnTo>
                  <a:pt x="775233" y="459846"/>
                </a:lnTo>
                <a:lnTo>
                  <a:pt x="775039" y="462240"/>
                </a:lnTo>
                <a:lnTo>
                  <a:pt x="773033" y="468971"/>
                </a:lnTo>
                <a:lnTo>
                  <a:pt x="771350" y="480815"/>
                </a:lnTo>
                <a:lnTo>
                  <a:pt x="770250" y="484569"/>
                </a:lnTo>
                <a:lnTo>
                  <a:pt x="769732" y="488323"/>
                </a:lnTo>
                <a:lnTo>
                  <a:pt x="768049" y="491883"/>
                </a:lnTo>
                <a:lnTo>
                  <a:pt x="763648" y="495054"/>
                </a:lnTo>
                <a:lnTo>
                  <a:pt x="761448" y="495636"/>
                </a:lnTo>
                <a:lnTo>
                  <a:pt x="748568" y="502044"/>
                </a:lnTo>
                <a:lnTo>
                  <a:pt x="739378" y="506056"/>
                </a:lnTo>
                <a:lnTo>
                  <a:pt x="733100" y="510717"/>
                </a:lnTo>
                <a:lnTo>
                  <a:pt x="730705" y="513823"/>
                </a:lnTo>
                <a:lnTo>
                  <a:pt x="729217" y="517383"/>
                </a:lnTo>
                <a:lnTo>
                  <a:pt x="727728" y="519001"/>
                </a:lnTo>
                <a:lnTo>
                  <a:pt x="726628" y="519583"/>
                </a:lnTo>
                <a:lnTo>
                  <a:pt x="726628" y="520166"/>
                </a:lnTo>
                <a:lnTo>
                  <a:pt x="725139" y="520943"/>
                </a:lnTo>
                <a:lnTo>
                  <a:pt x="723133" y="523466"/>
                </a:lnTo>
                <a:lnTo>
                  <a:pt x="722421" y="526444"/>
                </a:lnTo>
                <a:lnTo>
                  <a:pt x="720415" y="531363"/>
                </a:lnTo>
                <a:lnTo>
                  <a:pt x="720415" y="532851"/>
                </a:lnTo>
                <a:lnTo>
                  <a:pt x="719702" y="533175"/>
                </a:lnTo>
                <a:lnTo>
                  <a:pt x="718797" y="535440"/>
                </a:lnTo>
                <a:lnTo>
                  <a:pt x="713295" y="540683"/>
                </a:lnTo>
                <a:lnTo>
                  <a:pt x="706823" y="544695"/>
                </a:lnTo>
                <a:lnTo>
                  <a:pt x="706823" y="540683"/>
                </a:lnTo>
                <a:lnTo>
                  <a:pt x="706111" y="539194"/>
                </a:lnTo>
                <a:lnTo>
                  <a:pt x="705593" y="538870"/>
                </a:lnTo>
                <a:lnTo>
                  <a:pt x="705593" y="538288"/>
                </a:lnTo>
                <a:lnTo>
                  <a:pt x="704105" y="536799"/>
                </a:lnTo>
                <a:lnTo>
                  <a:pt x="702292" y="536022"/>
                </a:lnTo>
                <a:lnTo>
                  <a:pt x="701386" y="535117"/>
                </a:lnTo>
                <a:lnTo>
                  <a:pt x="698797" y="534210"/>
                </a:lnTo>
                <a:lnTo>
                  <a:pt x="697309" y="532851"/>
                </a:lnTo>
                <a:lnTo>
                  <a:pt x="696921" y="532398"/>
                </a:lnTo>
                <a:lnTo>
                  <a:pt x="696921" y="530327"/>
                </a:lnTo>
                <a:lnTo>
                  <a:pt x="697309" y="530198"/>
                </a:lnTo>
                <a:lnTo>
                  <a:pt x="697503" y="528580"/>
                </a:lnTo>
                <a:lnTo>
                  <a:pt x="696597" y="525732"/>
                </a:lnTo>
                <a:lnTo>
                  <a:pt x="695885" y="525149"/>
                </a:lnTo>
                <a:lnTo>
                  <a:pt x="695303" y="523661"/>
                </a:lnTo>
                <a:lnTo>
                  <a:pt x="693620" y="523078"/>
                </a:lnTo>
                <a:lnTo>
                  <a:pt x="693231" y="522496"/>
                </a:lnTo>
                <a:lnTo>
                  <a:pt x="691419" y="521719"/>
                </a:lnTo>
                <a:lnTo>
                  <a:pt x="691419" y="521396"/>
                </a:lnTo>
                <a:lnTo>
                  <a:pt x="690901" y="521396"/>
                </a:lnTo>
                <a:lnTo>
                  <a:pt x="690189" y="520360"/>
                </a:lnTo>
                <a:lnTo>
                  <a:pt x="690384" y="519454"/>
                </a:lnTo>
                <a:lnTo>
                  <a:pt x="692972" y="517059"/>
                </a:lnTo>
                <a:lnTo>
                  <a:pt x="692584" y="514082"/>
                </a:lnTo>
                <a:lnTo>
                  <a:pt x="692972" y="512917"/>
                </a:lnTo>
                <a:lnTo>
                  <a:pt x="691872" y="512335"/>
                </a:lnTo>
                <a:lnTo>
                  <a:pt x="691160" y="511299"/>
                </a:lnTo>
                <a:lnTo>
                  <a:pt x="690254" y="510975"/>
                </a:lnTo>
                <a:lnTo>
                  <a:pt x="689866" y="510199"/>
                </a:lnTo>
                <a:lnTo>
                  <a:pt x="690060" y="509616"/>
                </a:lnTo>
                <a:lnTo>
                  <a:pt x="689478" y="509292"/>
                </a:lnTo>
                <a:lnTo>
                  <a:pt x="689672" y="507934"/>
                </a:lnTo>
                <a:lnTo>
                  <a:pt x="690384" y="507157"/>
                </a:lnTo>
                <a:lnTo>
                  <a:pt x="690189" y="504762"/>
                </a:lnTo>
                <a:lnTo>
                  <a:pt x="689801" y="504633"/>
                </a:lnTo>
                <a:lnTo>
                  <a:pt x="690189" y="503015"/>
                </a:lnTo>
                <a:lnTo>
                  <a:pt x="689478" y="502562"/>
                </a:lnTo>
                <a:lnTo>
                  <a:pt x="688571" y="502562"/>
                </a:lnTo>
                <a:lnTo>
                  <a:pt x="687277" y="501397"/>
                </a:lnTo>
                <a:lnTo>
                  <a:pt x="685983" y="500944"/>
                </a:lnTo>
                <a:lnTo>
                  <a:pt x="685270" y="500037"/>
                </a:lnTo>
                <a:lnTo>
                  <a:pt x="685076" y="499132"/>
                </a:lnTo>
                <a:lnTo>
                  <a:pt x="683588" y="498096"/>
                </a:lnTo>
                <a:lnTo>
                  <a:pt x="683588" y="496154"/>
                </a:lnTo>
                <a:lnTo>
                  <a:pt x="683200" y="495572"/>
                </a:lnTo>
                <a:lnTo>
                  <a:pt x="682099" y="495119"/>
                </a:lnTo>
                <a:lnTo>
                  <a:pt x="681193" y="495442"/>
                </a:lnTo>
                <a:lnTo>
                  <a:pt x="679769" y="494925"/>
                </a:lnTo>
                <a:lnTo>
                  <a:pt x="679769" y="494342"/>
                </a:lnTo>
                <a:lnTo>
                  <a:pt x="680869" y="493889"/>
                </a:lnTo>
                <a:lnTo>
                  <a:pt x="681452" y="493112"/>
                </a:lnTo>
                <a:lnTo>
                  <a:pt x="681064" y="490135"/>
                </a:lnTo>
                <a:lnTo>
                  <a:pt x="683264" y="489359"/>
                </a:lnTo>
                <a:lnTo>
                  <a:pt x="683264" y="488905"/>
                </a:lnTo>
                <a:lnTo>
                  <a:pt x="683782" y="488582"/>
                </a:lnTo>
                <a:lnTo>
                  <a:pt x="683782" y="487223"/>
                </a:lnTo>
                <a:lnTo>
                  <a:pt x="684882" y="487352"/>
                </a:lnTo>
                <a:lnTo>
                  <a:pt x="684882" y="485540"/>
                </a:lnTo>
                <a:lnTo>
                  <a:pt x="683200" y="486123"/>
                </a:lnTo>
                <a:lnTo>
                  <a:pt x="683005" y="489099"/>
                </a:lnTo>
                <a:lnTo>
                  <a:pt x="682617" y="489423"/>
                </a:lnTo>
                <a:lnTo>
                  <a:pt x="680740" y="489423"/>
                </a:lnTo>
                <a:lnTo>
                  <a:pt x="680222" y="490459"/>
                </a:lnTo>
                <a:lnTo>
                  <a:pt x="680611" y="492271"/>
                </a:lnTo>
                <a:lnTo>
                  <a:pt x="679705" y="492724"/>
                </a:lnTo>
                <a:lnTo>
                  <a:pt x="678993" y="494989"/>
                </a:lnTo>
                <a:lnTo>
                  <a:pt x="679381" y="496219"/>
                </a:lnTo>
                <a:lnTo>
                  <a:pt x="681064" y="496543"/>
                </a:lnTo>
                <a:lnTo>
                  <a:pt x="680869" y="496866"/>
                </a:lnTo>
                <a:lnTo>
                  <a:pt x="681452" y="497190"/>
                </a:lnTo>
                <a:lnTo>
                  <a:pt x="681646" y="498678"/>
                </a:lnTo>
                <a:lnTo>
                  <a:pt x="683652" y="500490"/>
                </a:lnTo>
                <a:lnTo>
                  <a:pt x="683652" y="501850"/>
                </a:lnTo>
                <a:lnTo>
                  <a:pt x="684559" y="502303"/>
                </a:lnTo>
                <a:lnTo>
                  <a:pt x="685465" y="503791"/>
                </a:lnTo>
                <a:lnTo>
                  <a:pt x="685659" y="504827"/>
                </a:lnTo>
                <a:lnTo>
                  <a:pt x="686371" y="505409"/>
                </a:lnTo>
                <a:lnTo>
                  <a:pt x="686371" y="506316"/>
                </a:lnTo>
                <a:lnTo>
                  <a:pt x="685659" y="507222"/>
                </a:lnTo>
                <a:lnTo>
                  <a:pt x="685659" y="509616"/>
                </a:lnTo>
                <a:lnTo>
                  <a:pt x="686177" y="511105"/>
                </a:lnTo>
                <a:lnTo>
                  <a:pt x="688183" y="513176"/>
                </a:lnTo>
                <a:lnTo>
                  <a:pt x="690578" y="514535"/>
                </a:lnTo>
                <a:lnTo>
                  <a:pt x="690578" y="516477"/>
                </a:lnTo>
                <a:lnTo>
                  <a:pt x="689478" y="517059"/>
                </a:lnTo>
                <a:lnTo>
                  <a:pt x="688183" y="518872"/>
                </a:lnTo>
                <a:lnTo>
                  <a:pt x="688183" y="521266"/>
                </a:lnTo>
                <a:lnTo>
                  <a:pt x="689672" y="523337"/>
                </a:lnTo>
                <a:lnTo>
                  <a:pt x="692649" y="524826"/>
                </a:lnTo>
                <a:lnTo>
                  <a:pt x="694137" y="526444"/>
                </a:lnTo>
                <a:lnTo>
                  <a:pt x="694655" y="527803"/>
                </a:lnTo>
                <a:lnTo>
                  <a:pt x="694461" y="532592"/>
                </a:lnTo>
                <a:lnTo>
                  <a:pt x="694849" y="532722"/>
                </a:lnTo>
                <a:lnTo>
                  <a:pt x="694849" y="533628"/>
                </a:lnTo>
                <a:lnTo>
                  <a:pt x="695561" y="534793"/>
                </a:lnTo>
                <a:lnTo>
                  <a:pt x="699962" y="537188"/>
                </a:lnTo>
                <a:lnTo>
                  <a:pt x="700674" y="537188"/>
                </a:lnTo>
                <a:lnTo>
                  <a:pt x="701257" y="538353"/>
                </a:lnTo>
                <a:lnTo>
                  <a:pt x="702745" y="539841"/>
                </a:lnTo>
                <a:lnTo>
                  <a:pt x="702745" y="540747"/>
                </a:lnTo>
                <a:lnTo>
                  <a:pt x="703457" y="541653"/>
                </a:lnTo>
                <a:lnTo>
                  <a:pt x="703457" y="542689"/>
                </a:lnTo>
                <a:lnTo>
                  <a:pt x="704946" y="542689"/>
                </a:lnTo>
                <a:lnTo>
                  <a:pt x="704946" y="544048"/>
                </a:lnTo>
                <a:lnTo>
                  <a:pt x="704558" y="544631"/>
                </a:lnTo>
                <a:lnTo>
                  <a:pt x="704752" y="545990"/>
                </a:lnTo>
                <a:lnTo>
                  <a:pt x="704363" y="547931"/>
                </a:lnTo>
                <a:lnTo>
                  <a:pt x="701257" y="551038"/>
                </a:lnTo>
                <a:lnTo>
                  <a:pt x="701257" y="551621"/>
                </a:lnTo>
                <a:lnTo>
                  <a:pt x="700674" y="551944"/>
                </a:lnTo>
                <a:lnTo>
                  <a:pt x="699768" y="553433"/>
                </a:lnTo>
                <a:lnTo>
                  <a:pt x="699768" y="554015"/>
                </a:lnTo>
                <a:lnTo>
                  <a:pt x="698862" y="554921"/>
                </a:lnTo>
                <a:lnTo>
                  <a:pt x="698668" y="555698"/>
                </a:lnTo>
                <a:lnTo>
                  <a:pt x="697956" y="556151"/>
                </a:lnTo>
                <a:lnTo>
                  <a:pt x="698150" y="556928"/>
                </a:lnTo>
                <a:lnTo>
                  <a:pt x="695755" y="557381"/>
                </a:lnTo>
                <a:lnTo>
                  <a:pt x="695367" y="557963"/>
                </a:lnTo>
                <a:lnTo>
                  <a:pt x="692260" y="558869"/>
                </a:lnTo>
                <a:lnTo>
                  <a:pt x="689154" y="560811"/>
                </a:lnTo>
                <a:lnTo>
                  <a:pt x="688960" y="561717"/>
                </a:lnTo>
                <a:lnTo>
                  <a:pt x="688377" y="562299"/>
                </a:lnTo>
                <a:lnTo>
                  <a:pt x="687989" y="562170"/>
                </a:lnTo>
                <a:lnTo>
                  <a:pt x="687989" y="562752"/>
                </a:lnTo>
                <a:lnTo>
                  <a:pt x="687471" y="563206"/>
                </a:lnTo>
                <a:lnTo>
                  <a:pt x="686759" y="565018"/>
                </a:lnTo>
                <a:lnTo>
                  <a:pt x="685076" y="567542"/>
                </a:lnTo>
                <a:lnTo>
                  <a:pt x="684494" y="567801"/>
                </a:lnTo>
                <a:lnTo>
                  <a:pt x="683588" y="569872"/>
                </a:lnTo>
                <a:lnTo>
                  <a:pt x="682682" y="570778"/>
                </a:lnTo>
                <a:lnTo>
                  <a:pt x="682487" y="571814"/>
                </a:lnTo>
                <a:lnTo>
                  <a:pt x="680805" y="574079"/>
                </a:lnTo>
                <a:lnTo>
                  <a:pt x="680416" y="573496"/>
                </a:lnTo>
                <a:lnTo>
                  <a:pt x="680416" y="571684"/>
                </a:lnTo>
                <a:lnTo>
                  <a:pt x="681323" y="570196"/>
                </a:lnTo>
                <a:lnTo>
                  <a:pt x="681517" y="567348"/>
                </a:lnTo>
                <a:lnTo>
                  <a:pt x="681129" y="566895"/>
                </a:lnTo>
                <a:lnTo>
                  <a:pt x="681129" y="565730"/>
                </a:lnTo>
                <a:lnTo>
                  <a:pt x="680740" y="565406"/>
                </a:lnTo>
                <a:lnTo>
                  <a:pt x="679834" y="565730"/>
                </a:lnTo>
                <a:lnTo>
                  <a:pt x="679834" y="564953"/>
                </a:lnTo>
                <a:lnTo>
                  <a:pt x="680416" y="564241"/>
                </a:lnTo>
                <a:lnTo>
                  <a:pt x="679705" y="563076"/>
                </a:lnTo>
                <a:lnTo>
                  <a:pt x="676922" y="561264"/>
                </a:lnTo>
                <a:lnTo>
                  <a:pt x="675045" y="559452"/>
                </a:lnTo>
                <a:lnTo>
                  <a:pt x="670061" y="556345"/>
                </a:lnTo>
                <a:lnTo>
                  <a:pt x="670061" y="555439"/>
                </a:lnTo>
                <a:lnTo>
                  <a:pt x="668767" y="554404"/>
                </a:lnTo>
                <a:lnTo>
                  <a:pt x="668249" y="551750"/>
                </a:lnTo>
                <a:lnTo>
                  <a:pt x="668249" y="548773"/>
                </a:lnTo>
                <a:lnTo>
                  <a:pt x="668767" y="543401"/>
                </a:lnTo>
                <a:lnTo>
                  <a:pt x="669155" y="543271"/>
                </a:lnTo>
                <a:lnTo>
                  <a:pt x="668961" y="541459"/>
                </a:lnTo>
                <a:lnTo>
                  <a:pt x="668249" y="541136"/>
                </a:lnTo>
                <a:lnTo>
                  <a:pt x="668055" y="541589"/>
                </a:lnTo>
                <a:lnTo>
                  <a:pt x="666955" y="541589"/>
                </a:lnTo>
                <a:lnTo>
                  <a:pt x="666048" y="541136"/>
                </a:lnTo>
                <a:lnTo>
                  <a:pt x="666048" y="540359"/>
                </a:lnTo>
                <a:lnTo>
                  <a:pt x="665660" y="540035"/>
                </a:lnTo>
                <a:lnTo>
                  <a:pt x="663977" y="540359"/>
                </a:lnTo>
                <a:lnTo>
                  <a:pt x="663783" y="539776"/>
                </a:lnTo>
                <a:lnTo>
                  <a:pt x="661583" y="539647"/>
                </a:lnTo>
                <a:lnTo>
                  <a:pt x="661388" y="538870"/>
                </a:lnTo>
                <a:lnTo>
                  <a:pt x="660094" y="539323"/>
                </a:lnTo>
                <a:lnTo>
                  <a:pt x="658411" y="538417"/>
                </a:lnTo>
                <a:lnTo>
                  <a:pt x="656534" y="537964"/>
                </a:lnTo>
                <a:lnTo>
                  <a:pt x="656340" y="537382"/>
                </a:lnTo>
                <a:lnTo>
                  <a:pt x="654463" y="536605"/>
                </a:lnTo>
                <a:lnTo>
                  <a:pt x="651486" y="534210"/>
                </a:lnTo>
                <a:lnTo>
                  <a:pt x="648380" y="534340"/>
                </a:lnTo>
                <a:lnTo>
                  <a:pt x="646179" y="533887"/>
                </a:lnTo>
                <a:lnTo>
                  <a:pt x="644884" y="531492"/>
                </a:lnTo>
                <a:lnTo>
                  <a:pt x="641390" y="530003"/>
                </a:lnTo>
                <a:lnTo>
                  <a:pt x="641001" y="529421"/>
                </a:lnTo>
                <a:lnTo>
                  <a:pt x="637506" y="529550"/>
                </a:lnTo>
                <a:lnTo>
                  <a:pt x="635694" y="527932"/>
                </a:lnTo>
                <a:lnTo>
                  <a:pt x="635306" y="526767"/>
                </a:lnTo>
                <a:lnTo>
                  <a:pt x="632199" y="524049"/>
                </a:lnTo>
                <a:lnTo>
                  <a:pt x="631487" y="521655"/>
                </a:lnTo>
                <a:lnTo>
                  <a:pt x="628898" y="521655"/>
                </a:lnTo>
                <a:lnTo>
                  <a:pt x="628704" y="520878"/>
                </a:lnTo>
                <a:lnTo>
                  <a:pt x="627992" y="520554"/>
                </a:lnTo>
                <a:lnTo>
                  <a:pt x="627280" y="518742"/>
                </a:lnTo>
                <a:lnTo>
                  <a:pt x="627086" y="516930"/>
                </a:lnTo>
                <a:lnTo>
                  <a:pt x="626698" y="516930"/>
                </a:lnTo>
                <a:lnTo>
                  <a:pt x="626115" y="518872"/>
                </a:lnTo>
                <a:lnTo>
                  <a:pt x="626504" y="520684"/>
                </a:lnTo>
                <a:lnTo>
                  <a:pt x="627216" y="521137"/>
                </a:lnTo>
                <a:lnTo>
                  <a:pt x="627216" y="521913"/>
                </a:lnTo>
                <a:lnTo>
                  <a:pt x="628898" y="522949"/>
                </a:lnTo>
                <a:lnTo>
                  <a:pt x="628704" y="523855"/>
                </a:lnTo>
                <a:lnTo>
                  <a:pt x="629416" y="524437"/>
                </a:lnTo>
                <a:lnTo>
                  <a:pt x="630516" y="527544"/>
                </a:lnTo>
                <a:lnTo>
                  <a:pt x="634917" y="532139"/>
                </a:lnTo>
                <a:lnTo>
                  <a:pt x="637312" y="533628"/>
                </a:lnTo>
                <a:lnTo>
                  <a:pt x="638024" y="533628"/>
                </a:lnTo>
                <a:lnTo>
                  <a:pt x="638736" y="533046"/>
                </a:lnTo>
                <a:lnTo>
                  <a:pt x="641131" y="533628"/>
                </a:lnTo>
                <a:lnTo>
                  <a:pt x="642619" y="534987"/>
                </a:lnTo>
                <a:lnTo>
                  <a:pt x="642813" y="536022"/>
                </a:lnTo>
                <a:lnTo>
                  <a:pt x="644626" y="537964"/>
                </a:lnTo>
                <a:lnTo>
                  <a:pt x="644820" y="538870"/>
                </a:lnTo>
                <a:lnTo>
                  <a:pt x="647214" y="538741"/>
                </a:lnTo>
                <a:lnTo>
                  <a:pt x="647926" y="539194"/>
                </a:lnTo>
                <a:lnTo>
                  <a:pt x="651227" y="539194"/>
                </a:lnTo>
                <a:lnTo>
                  <a:pt x="652716" y="540230"/>
                </a:lnTo>
                <a:lnTo>
                  <a:pt x="654204" y="540553"/>
                </a:lnTo>
                <a:lnTo>
                  <a:pt x="654399" y="541006"/>
                </a:lnTo>
                <a:lnTo>
                  <a:pt x="656987" y="541912"/>
                </a:lnTo>
                <a:lnTo>
                  <a:pt x="657376" y="542365"/>
                </a:lnTo>
                <a:lnTo>
                  <a:pt x="659770" y="542689"/>
                </a:lnTo>
                <a:lnTo>
                  <a:pt x="662165" y="543595"/>
                </a:lnTo>
                <a:lnTo>
                  <a:pt x="663265" y="543595"/>
                </a:lnTo>
                <a:lnTo>
                  <a:pt x="663783" y="544048"/>
                </a:lnTo>
                <a:lnTo>
                  <a:pt x="664883" y="546572"/>
                </a:lnTo>
                <a:lnTo>
                  <a:pt x="664883" y="553756"/>
                </a:lnTo>
                <a:lnTo>
                  <a:pt x="665984" y="555115"/>
                </a:lnTo>
                <a:lnTo>
                  <a:pt x="667472" y="558869"/>
                </a:lnTo>
                <a:lnTo>
                  <a:pt x="666955" y="560487"/>
                </a:lnTo>
                <a:lnTo>
                  <a:pt x="666048" y="560940"/>
                </a:lnTo>
                <a:lnTo>
                  <a:pt x="666048" y="561394"/>
                </a:lnTo>
                <a:lnTo>
                  <a:pt x="663654" y="561847"/>
                </a:lnTo>
                <a:lnTo>
                  <a:pt x="660871" y="559776"/>
                </a:lnTo>
                <a:lnTo>
                  <a:pt x="657893" y="558740"/>
                </a:lnTo>
                <a:lnTo>
                  <a:pt x="656211" y="558611"/>
                </a:lnTo>
                <a:lnTo>
                  <a:pt x="654722" y="559646"/>
                </a:lnTo>
                <a:lnTo>
                  <a:pt x="652716" y="560229"/>
                </a:lnTo>
                <a:lnTo>
                  <a:pt x="652521" y="560681"/>
                </a:lnTo>
                <a:lnTo>
                  <a:pt x="650515" y="561134"/>
                </a:lnTo>
                <a:lnTo>
                  <a:pt x="650321" y="561588"/>
                </a:lnTo>
                <a:lnTo>
                  <a:pt x="648832" y="561717"/>
                </a:lnTo>
                <a:lnTo>
                  <a:pt x="648638" y="562429"/>
                </a:lnTo>
                <a:lnTo>
                  <a:pt x="647926" y="562882"/>
                </a:lnTo>
                <a:lnTo>
                  <a:pt x="647020" y="562882"/>
                </a:lnTo>
                <a:lnTo>
                  <a:pt x="646308" y="562559"/>
                </a:lnTo>
                <a:lnTo>
                  <a:pt x="646308" y="561976"/>
                </a:lnTo>
                <a:lnTo>
                  <a:pt x="645726" y="561652"/>
                </a:lnTo>
                <a:lnTo>
                  <a:pt x="644043" y="561976"/>
                </a:lnTo>
                <a:lnTo>
                  <a:pt x="643137" y="561847"/>
                </a:lnTo>
                <a:lnTo>
                  <a:pt x="642749" y="561394"/>
                </a:lnTo>
                <a:lnTo>
                  <a:pt x="641260" y="561523"/>
                </a:lnTo>
                <a:lnTo>
                  <a:pt x="640160" y="561070"/>
                </a:lnTo>
                <a:lnTo>
                  <a:pt x="638477" y="561523"/>
                </a:lnTo>
                <a:lnTo>
                  <a:pt x="636665" y="561394"/>
                </a:lnTo>
                <a:lnTo>
                  <a:pt x="635759" y="560617"/>
                </a:lnTo>
                <a:lnTo>
                  <a:pt x="634464" y="557057"/>
                </a:lnTo>
                <a:lnTo>
                  <a:pt x="633558" y="556022"/>
                </a:lnTo>
                <a:lnTo>
                  <a:pt x="628380" y="555115"/>
                </a:lnTo>
                <a:lnTo>
                  <a:pt x="627992" y="556151"/>
                </a:lnTo>
                <a:lnTo>
                  <a:pt x="627086" y="555827"/>
                </a:lnTo>
                <a:lnTo>
                  <a:pt x="626374" y="556280"/>
                </a:lnTo>
                <a:lnTo>
                  <a:pt x="626568" y="557057"/>
                </a:lnTo>
                <a:lnTo>
                  <a:pt x="623268" y="557510"/>
                </a:lnTo>
                <a:lnTo>
                  <a:pt x="621067" y="558675"/>
                </a:lnTo>
                <a:lnTo>
                  <a:pt x="620355" y="559581"/>
                </a:lnTo>
                <a:lnTo>
                  <a:pt x="618672" y="560487"/>
                </a:lnTo>
                <a:lnTo>
                  <a:pt x="618284" y="562105"/>
                </a:lnTo>
                <a:lnTo>
                  <a:pt x="617701" y="562235"/>
                </a:lnTo>
                <a:lnTo>
                  <a:pt x="614724" y="561070"/>
                </a:lnTo>
                <a:lnTo>
                  <a:pt x="612524" y="561199"/>
                </a:lnTo>
                <a:lnTo>
                  <a:pt x="611229" y="562105"/>
                </a:lnTo>
                <a:lnTo>
                  <a:pt x="609223" y="562105"/>
                </a:lnTo>
                <a:lnTo>
                  <a:pt x="608834" y="561782"/>
                </a:lnTo>
                <a:lnTo>
                  <a:pt x="607734" y="562105"/>
                </a:lnTo>
                <a:lnTo>
                  <a:pt x="605340" y="560034"/>
                </a:lnTo>
                <a:lnTo>
                  <a:pt x="602945" y="559711"/>
                </a:lnTo>
                <a:lnTo>
                  <a:pt x="601133" y="561523"/>
                </a:lnTo>
                <a:lnTo>
                  <a:pt x="600032" y="561652"/>
                </a:lnTo>
                <a:lnTo>
                  <a:pt x="599450" y="561329"/>
                </a:lnTo>
                <a:lnTo>
                  <a:pt x="599062" y="561652"/>
                </a:lnTo>
                <a:lnTo>
                  <a:pt x="599062" y="562364"/>
                </a:lnTo>
                <a:lnTo>
                  <a:pt x="597767" y="562817"/>
                </a:lnTo>
                <a:lnTo>
                  <a:pt x="597767" y="563400"/>
                </a:lnTo>
                <a:lnTo>
                  <a:pt x="596861" y="564888"/>
                </a:lnTo>
                <a:lnTo>
                  <a:pt x="596149" y="564177"/>
                </a:lnTo>
                <a:lnTo>
                  <a:pt x="596343" y="563141"/>
                </a:lnTo>
                <a:lnTo>
                  <a:pt x="595761" y="562688"/>
                </a:lnTo>
                <a:lnTo>
                  <a:pt x="594660" y="563141"/>
                </a:lnTo>
                <a:lnTo>
                  <a:pt x="594467" y="563723"/>
                </a:lnTo>
                <a:lnTo>
                  <a:pt x="595955" y="564888"/>
                </a:lnTo>
                <a:lnTo>
                  <a:pt x="594143" y="563723"/>
                </a:lnTo>
                <a:lnTo>
                  <a:pt x="593560" y="563723"/>
                </a:lnTo>
                <a:lnTo>
                  <a:pt x="593560" y="564306"/>
                </a:lnTo>
                <a:lnTo>
                  <a:pt x="595049" y="565212"/>
                </a:lnTo>
                <a:lnTo>
                  <a:pt x="595567" y="566118"/>
                </a:lnTo>
                <a:lnTo>
                  <a:pt x="600939" y="565989"/>
                </a:lnTo>
                <a:lnTo>
                  <a:pt x="601650" y="567153"/>
                </a:lnTo>
                <a:lnTo>
                  <a:pt x="602751" y="567153"/>
                </a:lnTo>
                <a:lnTo>
                  <a:pt x="603657" y="566377"/>
                </a:lnTo>
                <a:lnTo>
                  <a:pt x="604757" y="566377"/>
                </a:lnTo>
                <a:lnTo>
                  <a:pt x="605858" y="567283"/>
                </a:lnTo>
                <a:lnTo>
                  <a:pt x="608641" y="567736"/>
                </a:lnTo>
                <a:lnTo>
                  <a:pt x="608834" y="568189"/>
                </a:lnTo>
                <a:lnTo>
                  <a:pt x="612912" y="568189"/>
                </a:lnTo>
                <a:lnTo>
                  <a:pt x="614401" y="569549"/>
                </a:lnTo>
                <a:lnTo>
                  <a:pt x="615501" y="569549"/>
                </a:lnTo>
                <a:lnTo>
                  <a:pt x="616601" y="568642"/>
                </a:lnTo>
                <a:lnTo>
                  <a:pt x="620096" y="569419"/>
                </a:lnTo>
                <a:lnTo>
                  <a:pt x="623073" y="568060"/>
                </a:lnTo>
                <a:lnTo>
                  <a:pt x="623785" y="567477"/>
                </a:lnTo>
                <a:lnTo>
                  <a:pt x="623979" y="566701"/>
                </a:lnTo>
                <a:lnTo>
                  <a:pt x="630646" y="565083"/>
                </a:lnTo>
                <a:lnTo>
                  <a:pt x="631746" y="565212"/>
                </a:lnTo>
                <a:lnTo>
                  <a:pt x="632264" y="566830"/>
                </a:lnTo>
                <a:lnTo>
                  <a:pt x="633752" y="568189"/>
                </a:lnTo>
                <a:lnTo>
                  <a:pt x="638024" y="569225"/>
                </a:lnTo>
                <a:lnTo>
                  <a:pt x="641001" y="569095"/>
                </a:lnTo>
                <a:lnTo>
                  <a:pt x="644690" y="567477"/>
                </a:lnTo>
                <a:lnTo>
                  <a:pt x="646179" y="567736"/>
                </a:lnTo>
                <a:lnTo>
                  <a:pt x="647085" y="567024"/>
                </a:lnTo>
                <a:lnTo>
                  <a:pt x="647991" y="567153"/>
                </a:lnTo>
                <a:lnTo>
                  <a:pt x="649091" y="568319"/>
                </a:lnTo>
                <a:lnTo>
                  <a:pt x="650580" y="568319"/>
                </a:lnTo>
                <a:lnTo>
                  <a:pt x="651292" y="566830"/>
                </a:lnTo>
                <a:lnTo>
                  <a:pt x="652975" y="566506"/>
                </a:lnTo>
                <a:lnTo>
                  <a:pt x="653557" y="566960"/>
                </a:lnTo>
                <a:lnTo>
                  <a:pt x="654852" y="565341"/>
                </a:lnTo>
                <a:lnTo>
                  <a:pt x="655564" y="565018"/>
                </a:lnTo>
                <a:lnTo>
                  <a:pt x="659641" y="565018"/>
                </a:lnTo>
                <a:lnTo>
                  <a:pt x="661324" y="565471"/>
                </a:lnTo>
                <a:lnTo>
                  <a:pt x="662036" y="566377"/>
                </a:lnTo>
                <a:lnTo>
                  <a:pt x="662424" y="566053"/>
                </a:lnTo>
                <a:lnTo>
                  <a:pt x="663136" y="566183"/>
                </a:lnTo>
                <a:lnTo>
                  <a:pt x="663654" y="566636"/>
                </a:lnTo>
                <a:lnTo>
                  <a:pt x="663654" y="568254"/>
                </a:lnTo>
                <a:lnTo>
                  <a:pt x="665142" y="568707"/>
                </a:lnTo>
                <a:lnTo>
                  <a:pt x="665725" y="569742"/>
                </a:lnTo>
                <a:lnTo>
                  <a:pt x="666437" y="570066"/>
                </a:lnTo>
                <a:lnTo>
                  <a:pt x="667925" y="569613"/>
                </a:lnTo>
                <a:lnTo>
                  <a:pt x="667731" y="568448"/>
                </a:lnTo>
                <a:lnTo>
                  <a:pt x="666825" y="567671"/>
                </a:lnTo>
                <a:lnTo>
                  <a:pt x="666825" y="566765"/>
                </a:lnTo>
                <a:lnTo>
                  <a:pt x="668120" y="566895"/>
                </a:lnTo>
                <a:lnTo>
                  <a:pt x="668831" y="566571"/>
                </a:lnTo>
                <a:lnTo>
                  <a:pt x="668831" y="565795"/>
                </a:lnTo>
                <a:lnTo>
                  <a:pt x="669738" y="565212"/>
                </a:lnTo>
                <a:lnTo>
                  <a:pt x="670449" y="564047"/>
                </a:lnTo>
                <a:lnTo>
                  <a:pt x="671744" y="564500"/>
                </a:lnTo>
                <a:lnTo>
                  <a:pt x="672132" y="565665"/>
                </a:lnTo>
                <a:lnTo>
                  <a:pt x="671744" y="566442"/>
                </a:lnTo>
                <a:lnTo>
                  <a:pt x="671161" y="566571"/>
                </a:lnTo>
                <a:lnTo>
                  <a:pt x="671550" y="568060"/>
                </a:lnTo>
                <a:lnTo>
                  <a:pt x="671161" y="570584"/>
                </a:lnTo>
                <a:lnTo>
                  <a:pt x="671550" y="571037"/>
                </a:lnTo>
                <a:lnTo>
                  <a:pt x="669349" y="571361"/>
                </a:lnTo>
                <a:lnTo>
                  <a:pt x="666242" y="574208"/>
                </a:lnTo>
                <a:lnTo>
                  <a:pt x="665854" y="575373"/>
                </a:lnTo>
                <a:lnTo>
                  <a:pt x="664754" y="575503"/>
                </a:lnTo>
                <a:lnTo>
                  <a:pt x="664948" y="576538"/>
                </a:lnTo>
                <a:lnTo>
                  <a:pt x="664560" y="577897"/>
                </a:lnTo>
                <a:lnTo>
                  <a:pt x="663848" y="578351"/>
                </a:lnTo>
                <a:lnTo>
                  <a:pt x="663330" y="579709"/>
                </a:lnTo>
                <a:lnTo>
                  <a:pt x="661841" y="581069"/>
                </a:lnTo>
                <a:lnTo>
                  <a:pt x="661647" y="581975"/>
                </a:lnTo>
                <a:lnTo>
                  <a:pt x="661129" y="582428"/>
                </a:lnTo>
                <a:lnTo>
                  <a:pt x="661129" y="583334"/>
                </a:lnTo>
                <a:lnTo>
                  <a:pt x="660223" y="585405"/>
                </a:lnTo>
                <a:lnTo>
                  <a:pt x="659835" y="588253"/>
                </a:lnTo>
                <a:lnTo>
                  <a:pt x="658735" y="589159"/>
                </a:lnTo>
                <a:lnTo>
                  <a:pt x="658217" y="590518"/>
                </a:lnTo>
                <a:lnTo>
                  <a:pt x="658411" y="590971"/>
                </a:lnTo>
                <a:lnTo>
                  <a:pt x="657505" y="591877"/>
                </a:lnTo>
                <a:lnTo>
                  <a:pt x="656793" y="594401"/>
                </a:lnTo>
                <a:lnTo>
                  <a:pt x="656987" y="595566"/>
                </a:lnTo>
                <a:lnTo>
                  <a:pt x="656599" y="596926"/>
                </a:lnTo>
                <a:lnTo>
                  <a:pt x="655110" y="598414"/>
                </a:lnTo>
                <a:lnTo>
                  <a:pt x="652327" y="598284"/>
                </a:lnTo>
                <a:lnTo>
                  <a:pt x="651421" y="597249"/>
                </a:lnTo>
                <a:lnTo>
                  <a:pt x="651616" y="595890"/>
                </a:lnTo>
                <a:lnTo>
                  <a:pt x="652004" y="595761"/>
                </a:lnTo>
                <a:lnTo>
                  <a:pt x="651486" y="595308"/>
                </a:lnTo>
                <a:lnTo>
                  <a:pt x="650580" y="596926"/>
                </a:lnTo>
                <a:lnTo>
                  <a:pt x="651486" y="599126"/>
                </a:lnTo>
                <a:lnTo>
                  <a:pt x="650580" y="599255"/>
                </a:lnTo>
                <a:lnTo>
                  <a:pt x="650192" y="599709"/>
                </a:lnTo>
                <a:lnTo>
                  <a:pt x="648897" y="599709"/>
                </a:lnTo>
                <a:lnTo>
                  <a:pt x="648897" y="600744"/>
                </a:lnTo>
                <a:lnTo>
                  <a:pt x="645402" y="601650"/>
                </a:lnTo>
                <a:lnTo>
                  <a:pt x="645596" y="602103"/>
                </a:lnTo>
                <a:lnTo>
                  <a:pt x="646308" y="602233"/>
                </a:lnTo>
                <a:lnTo>
                  <a:pt x="646502" y="601974"/>
                </a:lnTo>
                <a:lnTo>
                  <a:pt x="648185" y="602103"/>
                </a:lnTo>
                <a:lnTo>
                  <a:pt x="649674" y="601521"/>
                </a:lnTo>
                <a:lnTo>
                  <a:pt x="649674" y="603721"/>
                </a:lnTo>
                <a:lnTo>
                  <a:pt x="648962" y="604757"/>
                </a:lnTo>
                <a:lnTo>
                  <a:pt x="649350" y="605081"/>
                </a:lnTo>
                <a:lnTo>
                  <a:pt x="650256" y="604627"/>
                </a:lnTo>
                <a:lnTo>
                  <a:pt x="650450" y="602427"/>
                </a:lnTo>
                <a:lnTo>
                  <a:pt x="650839" y="602103"/>
                </a:lnTo>
                <a:lnTo>
                  <a:pt x="650645" y="601327"/>
                </a:lnTo>
                <a:lnTo>
                  <a:pt x="652133" y="600550"/>
                </a:lnTo>
                <a:lnTo>
                  <a:pt x="656405" y="601327"/>
                </a:lnTo>
                <a:lnTo>
                  <a:pt x="658217" y="600550"/>
                </a:lnTo>
                <a:lnTo>
                  <a:pt x="658023" y="599967"/>
                </a:lnTo>
                <a:lnTo>
                  <a:pt x="658929" y="599967"/>
                </a:lnTo>
                <a:lnTo>
                  <a:pt x="659641" y="599514"/>
                </a:lnTo>
                <a:lnTo>
                  <a:pt x="661129" y="599644"/>
                </a:lnTo>
                <a:lnTo>
                  <a:pt x="661518" y="599967"/>
                </a:lnTo>
                <a:lnTo>
                  <a:pt x="661712" y="601780"/>
                </a:lnTo>
                <a:lnTo>
                  <a:pt x="662812" y="602556"/>
                </a:lnTo>
                <a:lnTo>
                  <a:pt x="662618" y="605210"/>
                </a:lnTo>
                <a:lnTo>
                  <a:pt x="663201" y="605339"/>
                </a:lnTo>
                <a:lnTo>
                  <a:pt x="663589" y="606116"/>
                </a:lnTo>
                <a:lnTo>
                  <a:pt x="663783" y="608057"/>
                </a:lnTo>
                <a:lnTo>
                  <a:pt x="664301" y="609093"/>
                </a:lnTo>
                <a:lnTo>
                  <a:pt x="664301" y="609999"/>
                </a:lnTo>
                <a:lnTo>
                  <a:pt x="662489" y="610582"/>
                </a:lnTo>
                <a:lnTo>
                  <a:pt x="662489" y="610905"/>
                </a:lnTo>
                <a:lnTo>
                  <a:pt x="663201" y="611035"/>
                </a:lnTo>
                <a:lnTo>
                  <a:pt x="665013" y="610258"/>
                </a:lnTo>
                <a:lnTo>
                  <a:pt x="665207" y="609222"/>
                </a:lnTo>
                <a:lnTo>
                  <a:pt x="664495" y="605922"/>
                </a:lnTo>
                <a:lnTo>
                  <a:pt x="663912" y="605145"/>
                </a:lnTo>
                <a:lnTo>
                  <a:pt x="663719" y="602168"/>
                </a:lnTo>
                <a:lnTo>
                  <a:pt x="663006" y="601132"/>
                </a:lnTo>
                <a:lnTo>
                  <a:pt x="662489" y="599061"/>
                </a:lnTo>
                <a:lnTo>
                  <a:pt x="662877" y="599061"/>
                </a:lnTo>
                <a:lnTo>
                  <a:pt x="663265" y="600097"/>
                </a:lnTo>
                <a:lnTo>
                  <a:pt x="664366" y="600097"/>
                </a:lnTo>
                <a:lnTo>
                  <a:pt x="663848" y="599514"/>
                </a:lnTo>
                <a:lnTo>
                  <a:pt x="664236" y="599191"/>
                </a:lnTo>
                <a:lnTo>
                  <a:pt x="664624" y="600097"/>
                </a:lnTo>
                <a:lnTo>
                  <a:pt x="665725" y="600680"/>
                </a:lnTo>
                <a:lnTo>
                  <a:pt x="666113" y="601456"/>
                </a:lnTo>
                <a:lnTo>
                  <a:pt x="667213" y="602362"/>
                </a:lnTo>
                <a:lnTo>
                  <a:pt x="669026" y="603139"/>
                </a:lnTo>
                <a:lnTo>
                  <a:pt x="670514" y="604304"/>
                </a:lnTo>
                <a:lnTo>
                  <a:pt x="670514" y="604757"/>
                </a:lnTo>
                <a:lnTo>
                  <a:pt x="672003" y="605663"/>
                </a:lnTo>
                <a:lnTo>
                  <a:pt x="671614" y="610711"/>
                </a:lnTo>
                <a:lnTo>
                  <a:pt x="671096" y="611294"/>
                </a:lnTo>
                <a:lnTo>
                  <a:pt x="671096" y="611876"/>
                </a:lnTo>
                <a:lnTo>
                  <a:pt x="669220" y="613688"/>
                </a:lnTo>
                <a:lnTo>
                  <a:pt x="668831" y="614724"/>
                </a:lnTo>
                <a:lnTo>
                  <a:pt x="667925" y="615630"/>
                </a:lnTo>
                <a:lnTo>
                  <a:pt x="667925" y="616536"/>
                </a:lnTo>
                <a:lnTo>
                  <a:pt x="667408" y="616536"/>
                </a:lnTo>
                <a:lnTo>
                  <a:pt x="666825" y="617119"/>
                </a:lnTo>
                <a:lnTo>
                  <a:pt x="666113" y="618931"/>
                </a:lnTo>
                <a:lnTo>
                  <a:pt x="664624" y="620419"/>
                </a:lnTo>
                <a:lnTo>
                  <a:pt x="663912" y="621908"/>
                </a:lnTo>
                <a:lnTo>
                  <a:pt x="662424" y="622814"/>
                </a:lnTo>
                <a:lnTo>
                  <a:pt x="661518" y="623979"/>
                </a:lnTo>
                <a:lnTo>
                  <a:pt x="661129" y="625144"/>
                </a:lnTo>
                <a:lnTo>
                  <a:pt x="660223" y="625727"/>
                </a:lnTo>
                <a:lnTo>
                  <a:pt x="658929" y="627927"/>
                </a:lnTo>
                <a:lnTo>
                  <a:pt x="657635" y="628963"/>
                </a:lnTo>
                <a:lnTo>
                  <a:pt x="655758" y="632263"/>
                </a:lnTo>
                <a:lnTo>
                  <a:pt x="654463" y="632975"/>
                </a:lnTo>
                <a:lnTo>
                  <a:pt x="653751" y="634593"/>
                </a:lnTo>
                <a:lnTo>
                  <a:pt x="650774" y="636535"/>
                </a:lnTo>
                <a:lnTo>
                  <a:pt x="650256" y="637700"/>
                </a:lnTo>
                <a:lnTo>
                  <a:pt x="649156" y="638153"/>
                </a:lnTo>
                <a:lnTo>
                  <a:pt x="647667" y="639642"/>
                </a:lnTo>
                <a:lnTo>
                  <a:pt x="646762" y="639771"/>
                </a:lnTo>
                <a:lnTo>
                  <a:pt x="644755" y="641713"/>
                </a:lnTo>
                <a:lnTo>
                  <a:pt x="641972" y="642878"/>
                </a:lnTo>
                <a:lnTo>
                  <a:pt x="641583" y="643460"/>
                </a:lnTo>
                <a:lnTo>
                  <a:pt x="637506" y="645531"/>
                </a:lnTo>
                <a:lnTo>
                  <a:pt x="634529" y="646890"/>
                </a:lnTo>
                <a:lnTo>
                  <a:pt x="634141" y="646761"/>
                </a:lnTo>
                <a:lnTo>
                  <a:pt x="633041" y="647667"/>
                </a:lnTo>
                <a:lnTo>
                  <a:pt x="632846" y="648444"/>
                </a:lnTo>
                <a:lnTo>
                  <a:pt x="627474" y="651291"/>
                </a:lnTo>
                <a:lnTo>
                  <a:pt x="627280" y="652068"/>
                </a:lnTo>
                <a:lnTo>
                  <a:pt x="627992" y="652974"/>
                </a:lnTo>
                <a:lnTo>
                  <a:pt x="627798" y="653427"/>
                </a:lnTo>
                <a:lnTo>
                  <a:pt x="626892" y="653298"/>
                </a:lnTo>
                <a:lnTo>
                  <a:pt x="625597" y="652262"/>
                </a:lnTo>
                <a:lnTo>
                  <a:pt x="623915" y="654075"/>
                </a:lnTo>
                <a:lnTo>
                  <a:pt x="621714" y="655693"/>
                </a:lnTo>
                <a:lnTo>
                  <a:pt x="621196" y="655563"/>
                </a:lnTo>
                <a:lnTo>
                  <a:pt x="619514" y="656922"/>
                </a:lnTo>
                <a:lnTo>
                  <a:pt x="618802" y="656922"/>
                </a:lnTo>
                <a:lnTo>
                  <a:pt x="618607" y="657375"/>
                </a:lnTo>
                <a:lnTo>
                  <a:pt x="616925" y="657375"/>
                </a:lnTo>
                <a:lnTo>
                  <a:pt x="616213" y="657958"/>
                </a:lnTo>
                <a:lnTo>
                  <a:pt x="614206" y="658540"/>
                </a:lnTo>
                <a:lnTo>
                  <a:pt x="613300" y="659446"/>
                </a:lnTo>
                <a:lnTo>
                  <a:pt x="612394" y="659123"/>
                </a:lnTo>
                <a:lnTo>
                  <a:pt x="607799" y="659705"/>
                </a:lnTo>
                <a:lnTo>
                  <a:pt x="603527" y="659705"/>
                </a:lnTo>
                <a:lnTo>
                  <a:pt x="602815" y="659381"/>
                </a:lnTo>
                <a:lnTo>
                  <a:pt x="598026" y="660741"/>
                </a:lnTo>
                <a:lnTo>
                  <a:pt x="590454" y="661064"/>
                </a:lnTo>
                <a:lnTo>
                  <a:pt x="588447" y="660288"/>
                </a:lnTo>
                <a:lnTo>
                  <a:pt x="588447" y="659705"/>
                </a:lnTo>
                <a:lnTo>
                  <a:pt x="587347" y="658670"/>
                </a:lnTo>
                <a:lnTo>
                  <a:pt x="587347" y="657505"/>
                </a:lnTo>
                <a:lnTo>
                  <a:pt x="586441" y="657375"/>
                </a:lnTo>
                <a:lnTo>
                  <a:pt x="586053" y="656922"/>
                </a:lnTo>
                <a:lnTo>
                  <a:pt x="586053" y="654722"/>
                </a:lnTo>
                <a:lnTo>
                  <a:pt x="585470" y="654269"/>
                </a:lnTo>
                <a:lnTo>
                  <a:pt x="585082" y="652909"/>
                </a:lnTo>
                <a:lnTo>
                  <a:pt x="584888" y="650256"/>
                </a:lnTo>
                <a:lnTo>
                  <a:pt x="583982" y="649091"/>
                </a:lnTo>
                <a:lnTo>
                  <a:pt x="584176" y="648055"/>
                </a:lnTo>
                <a:lnTo>
                  <a:pt x="584888" y="647926"/>
                </a:lnTo>
                <a:lnTo>
                  <a:pt x="584694" y="648832"/>
                </a:lnTo>
                <a:lnTo>
                  <a:pt x="585082" y="649156"/>
                </a:lnTo>
                <a:lnTo>
                  <a:pt x="585794" y="652004"/>
                </a:lnTo>
                <a:lnTo>
                  <a:pt x="586312" y="651680"/>
                </a:lnTo>
                <a:lnTo>
                  <a:pt x="586312" y="651227"/>
                </a:lnTo>
                <a:lnTo>
                  <a:pt x="586829" y="651227"/>
                </a:lnTo>
                <a:lnTo>
                  <a:pt x="587412" y="652004"/>
                </a:lnTo>
                <a:lnTo>
                  <a:pt x="587412" y="650191"/>
                </a:lnTo>
                <a:lnTo>
                  <a:pt x="586118" y="649415"/>
                </a:lnTo>
                <a:lnTo>
                  <a:pt x="586118" y="648055"/>
                </a:lnTo>
                <a:lnTo>
                  <a:pt x="585211" y="647020"/>
                </a:lnTo>
                <a:lnTo>
                  <a:pt x="584111" y="645985"/>
                </a:lnTo>
                <a:lnTo>
                  <a:pt x="583399" y="645985"/>
                </a:lnTo>
                <a:lnTo>
                  <a:pt x="581393" y="644819"/>
                </a:lnTo>
                <a:lnTo>
                  <a:pt x="581199" y="644107"/>
                </a:lnTo>
                <a:lnTo>
                  <a:pt x="581911" y="642942"/>
                </a:lnTo>
                <a:lnTo>
                  <a:pt x="584694" y="644560"/>
                </a:lnTo>
                <a:lnTo>
                  <a:pt x="586506" y="644560"/>
                </a:lnTo>
                <a:lnTo>
                  <a:pt x="587412" y="643784"/>
                </a:lnTo>
                <a:lnTo>
                  <a:pt x="589612" y="643331"/>
                </a:lnTo>
                <a:lnTo>
                  <a:pt x="590001" y="642748"/>
                </a:lnTo>
                <a:lnTo>
                  <a:pt x="591295" y="642425"/>
                </a:lnTo>
                <a:lnTo>
                  <a:pt x="593172" y="641066"/>
                </a:lnTo>
                <a:lnTo>
                  <a:pt x="593172" y="640613"/>
                </a:lnTo>
                <a:lnTo>
                  <a:pt x="596149" y="638994"/>
                </a:lnTo>
                <a:lnTo>
                  <a:pt x="596732" y="637247"/>
                </a:lnTo>
                <a:lnTo>
                  <a:pt x="596149" y="637117"/>
                </a:lnTo>
                <a:lnTo>
                  <a:pt x="595631" y="638283"/>
                </a:lnTo>
                <a:lnTo>
                  <a:pt x="594143" y="639318"/>
                </a:lnTo>
                <a:lnTo>
                  <a:pt x="589871" y="640936"/>
                </a:lnTo>
                <a:lnTo>
                  <a:pt x="588771" y="641842"/>
                </a:lnTo>
                <a:lnTo>
                  <a:pt x="582299" y="642295"/>
                </a:lnTo>
                <a:lnTo>
                  <a:pt x="582299" y="641519"/>
                </a:lnTo>
                <a:lnTo>
                  <a:pt x="581911" y="641195"/>
                </a:lnTo>
                <a:lnTo>
                  <a:pt x="580810" y="641648"/>
                </a:lnTo>
                <a:lnTo>
                  <a:pt x="578416" y="641195"/>
                </a:lnTo>
                <a:lnTo>
                  <a:pt x="577121" y="640289"/>
                </a:lnTo>
                <a:lnTo>
                  <a:pt x="576409" y="638930"/>
                </a:lnTo>
                <a:lnTo>
                  <a:pt x="573302" y="636405"/>
                </a:lnTo>
                <a:lnTo>
                  <a:pt x="572202" y="633752"/>
                </a:lnTo>
                <a:lnTo>
                  <a:pt x="571296" y="632716"/>
                </a:lnTo>
                <a:lnTo>
                  <a:pt x="570584" y="630516"/>
                </a:lnTo>
                <a:lnTo>
                  <a:pt x="569872" y="630063"/>
                </a:lnTo>
                <a:lnTo>
                  <a:pt x="569484" y="628445"/>
                </a:lnTo>
                <a:lnTo>
                  <a:pt x="570196" y="625144"/>
                </a:lnTo>
                <a:lnTo>
                  <a:pt x="572396" y="624367"/>
                </a:lnTo>
                <a:lnTo>
                  <a:pt x="570714" y="624109"/>
                </a:lnTo>
                <a:lnTo>
                  <a:pt x="570002" y="623526"/>
                </a:lnTo>
                <a:lnTo>
                  <a:pt x="570002" y="622944"/>
                </a:lnTo>
                <a:lnTo>
                  <a:pt x="568901" y="621778"/>
                </a:lnTo>
                <a:lnTo>
                  <a:pt x="569096" y="620290"/>
                </a:lnTo>
                <a:lnTo>
                  <a:pt x="567995" y="618801"/>
                </a:lnTo>
                <a:lnTo>
                  <a:pt x="566507" y="618025"/>
                </a:lnTo>
                <a:lnTo>
                  <a:pt x="565601" y="618154"/>
                </a:lnTo>
                <a:lnTo>
                  <a:pt x="563400" y="616989"/>
                </a:lnTo>
                <a:lnTo>
                  <a:pt x="564694" y="618607"/>
                </a:lnTo>
                <a:lnTo>
                  <a:pt x="565795" y="618607"/>
                </a:lnTo>
                <a:lnTo>
                  <a:pt x="567801" y="620096"/>
                </a:lnTo>
                <a:lnTo>
                  <a:pt x="568190" y="625014"/>
                </a:lnTo>
                <a:lnTo>
                  <a:pt x="567995" y="626180"/>
                </a:lnTo>
                <a:lnTo>
                  <a:pt x="567089" y="626892"/>
                </a:lnTo>
                <a:lnTo>
                  <a:pt x="566895" y="628963"/>
                </a:lnTo>
                <a:lnTo>
                  <a:pt x="567283" y="629545"/>
                </a:lnTo>
                <a:lnTo>
                  <a:pt x="567283" y="630710"/>
                </a:lnTo>
                <a:lnTo>
                  <a:pt x="568384" y="632328"/>
                </a:lnTo>
                <a:lnTo>
                  <a:pt x="569290" y="635176"/>
                </a:lnTo>
                <a:lnTo>
                  <a:pt x="566701" y="634593"/>
                </a:lnTo>
                <a:lnTo>
                  <a:pt x="564112" y="632975"/>
                </a:lnTo>
                <a:lnTo>
                  <a:pt x="563529" y="631940"/>
                </a:lnTo>
                <a:lnTo>
                  <a:pt x="563724" y="630322"/>
                </a:lnTo>
                <a:lnTo>
                  <a:pt x="563012" y="630645"/>
                </a:lnTo>
                <a:lnTo>
                  <a:pt x="563206" y="632846"/>
                </a:lnTo>
                <a:lnTo>
                  <a:pt x="562300" y="632846"/>
                </a:lnTo>
                <a:lnTo>
                  <a:pt x="559517" y="631681"/>
                </a:lnTo>
                <a:lnTo>
                  <a:pt x="558935" y="631681"/>
                </a:lnTo>
                <a:lnTo>
                  <a:pt x="558935" y="632263"/>
                </a:lnTo>
                <a:lnTo>
                  <a:pt x="564436" y="634205"/>
                </a:lnTo>
                <a:lnTo>
                  <a:pt x="566312" y="635694"/>
                </a:lnTo>
                <a:lnTo>
                  <a:pt x="567025" y="637053"/>
                </a:lnTo>
                <a:lnTo>
                  <a:pt x="568708" y="638218"/>
                </a:lnTo>
                <a:lnTo>
                  <a:pt x="570390" y="638800"/>
                </a:lnTo>
                <a:lnTo>
                  <a:pt x="572396" y="640871"/>
                </a:lnTo>
                <a:lnTo>
                  <a:pt x="568901" y="640742"/>
                </a:lnTo>
                <a:lnTo>
                  <a:pt x="567607" y="639124"/>
                </a:lnTo>
                <a:lnTo>
                  <a:pt x="565018" y="637635"/>
                </a:lnTo>
                <a:lnTo>
                  <a:pt x="562624" y="637959"/>
                </a:lnTo>
                <a:lnTo>
                  <a:pt x="560811" y="638865"/>
                </a:lnTo>
                <a:lnTo>
                  <a:pt x="556734" y="639318"/>
                </a:lnTo>
                <a:lnTo>
                  <a:pt x="554857" y="640483"/>
                </a:lnTo>
                <a:lnTo>
                  <a:pt x="550456" y="640613"/>
                </a:lnTo>
                <a:lnTo>
                  <a:pt x="550068" y="640936"/>
                </a:lnTo>
                <a:lnTo>
                  <a:pt x="550456" y="641389"/>
                </a:lnTo>
                <a:lnTo>
                  <a:pt x="553757" y="641260"/>
                </a:lnTo>
                <a:lnTo>
                  <a:pt x="554339" y="641389"/>
                </a:lnTo>
                <a:lnTo>
                  <a:pt x="554339" y="641842"/>
                </a:lnTo>
                <a:lnTo>
                  <a:pt x="552656" y="642748"/>
                </a:lnTo>
                <a:lnTo>
                  <a:pt x="552268" y="643654"/>
                </a:lnTo>
                <a:lnTo>
                  <a:pt x="550585" y="643331"/>
                </a:lnTo>
                <a:lnTo>
                  <a:pt x="548191" y="645143"/>
                </a:lnTo>
                <a:lnTo>
                  <a:pt x="548191" y="646049"/>
                </a:lnTo>
                <a:lnTo>
                  <a:pt x="547285" y="647538"/>
                </a:lnTo>
                <a:lnTo>
                  <a:pt x="545796" y="647861"/>
                </a:lnTo>
                <a:lnTo>
                  <a:pt x="542495" y="650386"/>
                </a:lnTo>
                <a:lnTo>
                  <a:pt x="541783" y="651744"/>
                </a:lnTo>
                <a:lnTo>
                  <a:pt x="541395" y="653557"/>
                </a:lnTo>
                <a:lnTo>
                  <a:pt x="540877" y="654010"/>
                </a:lnTo>
                <a:lnTo>
                  <a:pt x="540877" y="652521"/>
                </a:lnTo>
                <a:lnTo>
                  <a:pt x="541978" y="650903"/>
                </a:lnTo>
                <a:lnTo>
                  <a:pt x="542366" y="649415"/>
                </a:lnTo>
                <a:lnTo>
                  <a:pt x="543660" y="647473"/>
                </a:lnTo>
                <a:lnTo>
                  <a:pt x="545149" y="646114"/>
                </a:lnTo>
                <a:lnTo>
                  <a:pt x="545343" y="645078"/>
                </a:lnTo>
                <a:lnTo>
                  <a:pt x="544825" y="645207"/>
                </a:lnTo>
                <a:lnTo>
                  <a:pt x="544825" y="645790"/>
                </a:lnTo>
                <a:lnTo>
                  <a:pt x="542819" y="647279"/>
                </a:lnTo>
                <a:lnTo>
                  <a:pt x="542819" y="647861"/>
                </a:lnTo>
                <a:lnTo>
                  <a:pt x="541913" y="649026"/>
                </a:lnTo>
                <a:lnTo>
                  <a:pt x="541913" y="649932"/>
                </a:lnTo>
                <a:lnTo>
                  <a:pt x="541524" y="649932"/>
                </a:lnTo>
                <a:lnTo>
                  <a:pt x="541524" y="650515"/>
                </a:lnTo>
                <a:lnTo>
                  <a:pt x="541007" y="650968"/>
                </a:lnTo>
                <a:lnTo>
                  <a:pt x="540295" y="653362"/>
                </a:lnTo>
                <a:lnTo>
                  <a:pt x="539906" y="656210"/>
                </a:lnTo>
                <a:lnTo>
                  <a:pt x="540100" y="658605"/>
                </a:lnTo>
                <a:lnTo>
                  <a:pt x="539712" y="658476"/>
                </a:lnTo>
                <a:lnTo>
                  <a:pt x="539324" y="656987"/>
                </a:lnTo>
                <a:lnTo>
                  <a:pt x="536929" y="655498"/>
                </a:lnTo>
                <a:lnTo>
                  <a:pt x="536023" y="654139"/>
                </a:lnTo>
                <a:lnTo>
                  <a:pt x="533823" y="653362"/>
                </a:lnTo>
                <a:lnTo>
                  <a:pt x="533111" y="653816"/>
                </a:lnTo>
                <a:lnTo>
                  <a:pt x="532010" y="653816"/>
                </a:lnTo>
                <a:lnTo>
                  <a:pt x="528904" y="652457"/>
                </a:lnTo>
                <a:lnTo>
                  <a:pt x="525409" y="653039"/>
                </a:lnTo>
                <a:lnTo>
                  <a:pt x="524308" y="654075"/>
                </a:lnTo>
                <a:lnTo>
                  <a:pt x="524308" y="654527"/>
                </a:lnTo>
                <a:lnTo>
                  <a:pt x="526315" y="653492"/>
                </a:lnTo>
                <a:lnTo>
                  <a:pt x="527415" y="653622"/>
                </a:lnTo>
                <a:lnTo>
                  <a:pt x="528515" y="653168"/>
                </a:lnTo>
                <a:lnTo>
                  <a:pt x="528515" y="653492"/>
                </a:lnTo>
                <a:lnTo>
                  <a:pt x="529810" y="654075"/>
                </a:lnTo>
                <a:lnTo>
                  <a:pt x="534793" y="655563"/>
                </a:lnTo>
                <a:lnTo>
                  <a:pt x="535505" y="656599"/>
                </a:lnTo>
                <a:lnTo>
                  <a:pt x="536994" y="657634"/>
                </a:lnTo>
                <a:lnTo>
                  <a:pt x="538677" y="660482"/>
                </a:lnTo>
                <a:lnTo>
                  <a:pt x="539389" y="660935"/>
                </a:lnTo>
                <a:lnTo>
                  <a:pt x="539000" y="661841"/>
                </a:lnTo>
                <a:lnTo>
                  <a:pt x="540813" y="662877"/>
                </a:lnTo>
                <a:lnTo>
                  <a:pt x="538612" y="663589"/>
                </a:lnTo>
                <a:lnTo>
                  <a:pt x="537706" y="664365"/>
                </a:lnTo>
                <a:lnTo>
                  <a:pt x="536800" y="664365"/>
                </a:lnTo>
                <a:lnTo>
                  <a:pt x="534599" y="663589"/>
                </a:lnTo>
                <a:lnTo>
                  <a:pt x="532916" y="662424"/>
                </a:lnTo>
                <a:lnTo>
                  <a:pt x="529422" y="661971"/>
                </a:lnTo>
                <a:lnTo>
                  <a:pt x="528839" y="661259"/>
                </a:lnTo>
                <a:lnTo>
                  <a:pt x="529033" y="659317"/>
                </a:lnTo>
                <a:lnTo>
                  <a:pt x="528321" y="659317"/>
                </a:lnTo>
                <a:lnTo>
                  <a:pt x="528321" y="660223"/>
                </a:lnTo>
                <a:lnTo>
                  <a:pt x="527933" y="660223"/>
                </a:lnTo>
                <a:lnTo>
                  <a:pt x="528127" y="661388"/>
                </a:lnTo>
                <a:lnTo>
                  <a:pt x="526444" y="660482"/>
                </a:lnTo>
                <a:lnTo>
                  <a:pt x="525538" y="660482"/>
                </a:lnTo>
                <a:lnTo>
                  <a:pt x="527544" y="662100"/>
                </a:lnTo>
                <a:lnTo>
                  <a:pt x="525150" y="662424"/>
                </a:lnTo>
                <a:lnTo>
                  <a:pt x="525150" y="662747"/>
                </a:lnTo>
                <a:lnTo>
                  <a:pt x="527544" y="663071"/>
                </a:lnTo>
                <a:lnTo>
                  <a:pt x="529033" y="663653"/>
                </a:lnTo>
                <a:lnTo>
                  <a:pt x="529033" y="664236"/>
                </a:lnTo>
                <a:lnTo>
                  <a:pt x="527739" y="665401"/>
                </a:lnTo>
                <a:lnTo>
                  <a:pt x="528451" y="665401"/>
                </a:lnTo>
                <a:lnTo>
                  <a:pt x="529357" y="664495"/>
                </a:lnTo>
                <a:lnTo>
                  <a:pt x="530263" y="664495"/>
                </a:lnTo>
                <a:lnTo>
                  <a:pt x="533369" y="666436"/>
                </a:lnTo>
                <a:lnTo>
                  <a:pt x="534081" y="666436"/>
                </a:lnTo>
                <a:lnTo>
                  <a:pt x="535570" y="667342"/>
                </a:lnTo>
                <a:lnTo>
                  <a:pt x="536670" y="667342"/>
                </a:lnTo>
                <a:lnTo>
                  <a:pt x="535376" y="668701"/>
                </a:lnTo>
                <a:lnTo>
                  <a:pt x="532593" y="670319"/>
                </a:lnTo>
                <a:lnTo>
                  <a:pt x="531493" y="672132"/>
                </a:lnTo>
                <a:lnTo>
                  <a:pt x="530780" y="672261"/>
                </a:lnTo>
                <a:lnTo>
                  <a:pt x="530587" y="672844"/>
                </a:lnTo>
                <a:lnTo>
                  <a:pt x="527609" y="675044"/>
                </a:lnTo>
                <a:lnTo>
                  <a:pt x="526509" y="674591"/>
                </a:lnTo>
                <a:lnTo>
                  <a:pt x="525797" y="674721"/>
                </a:lnTo>
                <a:lnTo>
                  <a:pt x="526703" y="675497"/>
                </a:lnTo>
                <a:lnTo>
                  <a:pt x="526315" y="676080"/>
                </a:lnTo>
                <a:lnTo>
                  <a:pt x="525021" y="676856"/>
                </a:lnTo>
                <a:lnTo>
                  <a:pt x="523920" y="676986"/>
                </a:lnTo>
                <a:lnTo>
                  <a:pt x="523726" y="677892"/>
                </a:lnTo>
                <a:lnTo>
                  <a:pt x="520943" y="677568"/>
                </a:lnTo>
                <a:lnTo>
                  <a:pt x="518160" y="677892"/>
                </a:lnTo>
                <a:lnTo>
                  <a:pt x="514277" y="677568"/>
                </a:lnTo>
                <a:lnTo>
                  <a:pt x="513370" y="677892"/>
                </a:lnTo>
                <a:lnTo>
                  <a:pt x="512076" y="677568"/>
                </a:lnTo>
                <a:lnTo>
                  <a:pt x="511882" y="676986"/>
                </a:lnTo>
                <a:lnTo>
                  <a:pt x="510005" y="675950"/>
                </a:lnTo>
                <a:lnTo>
                  <a:pt x="508905" y="676274"/>
                </a:lnTo>
                <a:lnTo>
                  <a:pt x="508516" y="675821"/>
                </a:lnTo>
                <a:lnTo>
                  <a:pt x="507416" y="675821"/>
                </a:lnTo>
                <a:lnTo>
                  <a:pt x="507416" y="675368"/>
                </a:lnTo>
                <a:lnTo>
                  <a:pt x="506898" y="675044"/>
                </a:lnTo>
                <a:lnTo>
                  <a:pt x="506898" y="675627"/>
                </a:lnTo>
                <a:lnTo>
                  <a:pt x="506186" y="676533"/>
                </a:lnTo>
                <a:lnTo>
                  <a:pt x="508193" y="676533"/>
                </a:lnTo>
                <a:lnTo>
                  <a:pt x="508581" y="677115"/>
                </a:lnTo>
                <a:lnTo>
                  <a:pt x="509293" y="677245"/>
                </a:lnTo>
                <a:lnTo>
                  <a:pt x="507093" y="677245"/>
                </a:lnTo>
                <a:lnTo>
                  <a:pt x="505604" y="677827"/>
                </a:lnTo>
                <a:lnTo>
                  <a:pt x="505216" y="678539"/>
                </a:lnTo>
                <a:lnTo>
                  <a:pt x="501721" y="677827"/>
                </a:lnTo>
                <a:lnTo>
                  <a:pt x="501332" y="676662"/>
                </a:lnTo>
                <a:lnTo>
                  <a:pt x="500426" y="676209"/>
                </a:lnTo>
                <a:lnTo>
                  <a:pt x="499909" y="676339"/>
                </a:lnTo>
                <a:lnTo>
                  <a:pt x="499909" y="676921"/>
                </a:lnTo>
                <a:lnTo>
                  <a:pt x="500620" y="677504"/>
                </a:lnTo>
                <a:lnTo>
                  <a:pt x="497643" y="677374"/>
                </a:lnTo>
                <a:lnTo>
                  <a:pt x="497255" y="676598"/>
                </a:lnTo>
                <a:lnTo>
                  <a:pt x="496673" y="676468"/>
                </a:lnTo>
                <a:lnTo>
                  <a:pt x="496478" y="677633"/>
                </a:lnTo>
                <a:lnTo>
                  <a:pt x="495572" y="678345"/>
                </a:lnTo>
                <a:lnTo>
                  <a:pt x="494666" y="678474"/>
                </a:lnTo>
                <a:lnTo>
                  <a:pt x="494084" y="679251"/>
                </a:lnTo>
                <a:lnTo>
                  <a:pt x="492789" y="679381"/>
                </a:lnTo>
                <a:lnTo>
                  <a:pt x="491494" y="678798"/>
                </a:lnTo>
                <a:lnTo>
                  <a:pt x="492595" y="680610"/>
                </a:lnTo>
                <a:lnTo>
                  <a:pt x="492401" y="681063"/>
                </a:lnTo>
                <a:lnTo>
                  <a:pt x="490912" y="681775"/>
                </a:lnTo>
                <a:lnTo>
                  <a:pt x="487935" y="681452"/>
                </a:lnTo>
                <a:lnTo>
                  <a:pt x="488129" y="682164"/>
                </a:lnTo>
                <a:lnTo>
                  <a:pt x="487741" y="682487"/>
                </a:lnTo>
                <a:lnTo>
                  <a:pt x="486446" y="682164"/>
                </a:lnTo>
                <a:lnTo>
                  <a:pt x="484570" y="680675"/>
                </a:lnTo>
                <a:lnTo>
                  <a:pt x="483663" y="679316"/>
                </a:lnTo>
                <a:lnTo>
                  <a:pt x="482175" y="678604"/>
                </a:lnTo>
                <a:lnTo>
                  <a:pt x="481074" y="678604"/>
                </a:lnTo>
                <a:lnTo>
                  <a:pt x="479974" y="678927"/>
                </a:lnTo>
                <a:lnTo>
                  <a:pt x="480363" y="680092"/>
                </a:lnTo>
                <a:lnTo>
                  <a:pt x="479780" y="680546"/>
                </a:lnTo>
                <a:lnTo>
                  <a:pt x="479974" y="681128"/>
                </a:lnTo>
                <a:lnTo>
                  <a:pt x="478874" y="682487"/>
                </a:lnTo>
                <a:lnTo>
                  <a:pt x="478486" y="685011"/>
                </a:lnTo>
                <a:lnTo>
                  <a:pt x="478098" y="685335"/>
                </a:lnTo>
                <a:lnTo>
                  <a:pt x="476803" y="685206"/>
                </a:lnTo>
                <a:lnTo>
                  <a:pt x="476415" y="683588"/>
                </a:lnTo>
                <a:lnTo>
                  <a:pt x="474408" y="683005"/>
                </a:lnTo>
                <a:lnTo>
                  <a:pt x="474602" y="682552"/>
                </a:lnTo>
                <a:lnTo>
                  <a:pt x="476285" y="682875"/>
                </a:lnTo>
                <a:lnTo>
                  <a:pt x="476997" y="683652"/>
                </a:lnTo>
                <a:lnTo>
                  <a:pt x="477385" y="685011"/>
                </a:lnTo>
                <a:lnTo>
                  <a:pt x="477774" y="685011"/>
                </a:lnTo>
                <a:lnTo>
                  <a:pt x="477580" y="684429"/>
                </a:lnTo>
                <a:lnTo>
                  <a:pt x="478098" y="683523"/>
                </a:lnTo>
                <a:lnTo>
                  <a:pt x="475314" y="681452"/>
                </a:lnTo>
                <a:lnTo>
                  <a:pt x="475314" y="680999"/>
                </a:lnTo>
                <a:lnTo>
                  <a:pt x="474408" y="680287"/>
                </a:lnTo>
                <a:lnTo>
                  <a:pt x="473502" y="679963"/>
                </a:lnTo>
                <a:lnTo>
                  <a:pt x="473114" y="680675"/>
                </a:lnTo>
                <a:lnTo>
                  <a:pt x="474020" y="680999"/>
                </a:lnTo>
                <a:lnTo>
                  <a:pt x="473632" y="681581"/>
                </a:lnTo>
                <a:lnTo>
                  <a:pt x="473826" y="682617"/>
                </a:lnTo>
                <a:lnTo>
                  <a:pt x="473243" y="682746"/>
                </a:lnTo>
                <a:lnTo>
                  <a:pt x="473632" y="683328"/>
                </a:lnTo>
                <a:lnTo>
                  <a:pt x="472531" y="683328"/>
                </a:lnTo>
                <a:lnTo>
                  <a:pt x="472531" y="683782"/>
                </a:lnTo>
                <a:lnTo>
                  <a:pt x="475314" y="684105"/>
                </a:lnTo>
                <a:lnTo>
                  <a:pt x="474926" y="684429"/>
                </a:lnTo>
                <a:lnTo>
                  <a:pt x="475120" y="685011"/>
                </a:lnTo>
                <a:lnTo>
                  <a:pt x="474732" y="685723"/>
                </a:lnTo>
                <a:lnTo>
                  <a:pt x="476220" y="686176"/>
                </a:lnTo>
                <a:lnTo>
                  <a:pt x="476738" y="687536"/>
                </a:lnTo>
                <a:lnTo>
                  <a:pt x="479521" y="690189"/>
                </a:lnTo>
                <a:lnTo>
                  <a:pt x="481204" y="689607"/>
                </a:lnTo>
                <a:lnTo>
                  <a:pt x="484505" y="691419"/>
                </a:lnTo>
                <a:lnTo>
                  <a:pt x="486705" y="691419"/>
                </a:lnTo>
                <a:lnTo>
                  <a:pt x="489683" y="692454"/>
                </a:lnTo>
                <a:lnTo>
                  <a:pt x="490783" y="692325"/>
                </a:lnTo>
                <a:lnTo>
                  <a:pt x="492465" y="693490"/>
                </a:lnTo>
                <a:lnTo>
                  <a:pt x="494148" y="692908"/>
                </a:lnTo>
                <a:lnTo>
                  <a:pt x="496737" y="693943"/>
                </a:lnTo>
                <a:lnTo>
                  <a:pt x="498614" y="693619"/>
                </a:lnTo>
                <a:lnTo>
                  <a:pt x="498614" y="694072"/>
                </a:lnTo>
                <a:lnTo>
                  <a:pt x="496931" y="694396"/>
                </a:lnTo>
                <a:lnTo>
                  <a:pt x="496219" y="695884"/>
                </a:lnTo>
                <a:lnTo>
                  <a:pt x="495119" y="696596"/>
                </a:lnTo>
                <a:lnTo>
                  <a:pt x="494407" y="696596"/>
                </a:lnTo>
                <a:lnTo>
                  <a:pt x="493113" y="697956"/>
                </a:lnTo>
                <a:lnTo>
                  <a:pt x="492919" y="698538"/>
                </a:lnTo>
                <a:lnTo>
                  <a:pt x="493630" y="699444"/>
                </a:lnTo>
                <a:lnTo>
                  <a:pt x="493436" y="701062"/>
                </a:lnTo>
                <a:lnTo>
                  <a:pt x="491559" y="701386"/>
                </a:lnTo>
                <a:lnTo>
                  <a:pt x="491171" y="702874"/>
                </a:lnTo>
                <a:lnTo>
                  <a:pt x="489876" y="702745"/>
                </a:lnTo>
                <a:lnTo>
                  <a:pt x="490071" y="701710"/>
                </a:lnTo>
                <a:lnTo>
                  <a:pt x="489683" y="701710"/>
                </a:lnTo>
                <a:lnTo>
                  <a:pt x="489100" y="702421"/>
                </a:lnTo>
                <a:lnTo>
                  <a:pt x="489100" y="703457"/>
                </a:lnTo>
                <a:lnTo>
                  <a:pt x="488000" y="704039"/>
                </a:lnTo>
                <a:lnTo>
                  <a:pt x="488000" y="704622"/>
                </a:lnTo>
                <a:lnTo>
                  <a:pt x="488582" y="704622"/>
                </a:lnTo>
                <a:lnTo>
                  <a:pt x="490394" y="703457"/>
                </a:lnTo>
                <a:lnTo>
                  <a:pt x="490977" y="703457"/>
                </a:lnTo>
                <a:lnTo>
                  <a:pt x="491494" y="704493"/>
                </a:lnTo>
                <a:lnTo>
                  <a:pt x="492789" y="704493"/>
                </a:lnTo>
                <a:lnTo>
                  <a:pt x="492595" y="703328"/>
                </a:lnTo>
                <a:lnTo>
                  <a:pt x="494084" y="703004"/>
                </a:lnTo>
                <a:lnTo>
                  <a:pt x="494084" y="702551"/>
                </a:lnTo>
                <a:lnTo>
                  <a:pt x="494795" y="702421"/>
                </a:lnTo>
                <a:lnTo>
                  <a:pt x="495313" y="701386"/>
                </a:lnTo>
                <a:lnTo>
                  <a:pt x="494795" y="699574"/>
                </a:lnTo>
                <a:lnTo>
                  <a:pt x="494990" y="698538"/>
                </a:lnTo>
                <a:lnTo>
                  <a:pt x="497384" y="696920"/>
                </a:lnTo>
                <a:lnTo>
                  <a:pt x="498873" y="697049"/>
                </a:lnTo>
                <a:lnTo>
                  <a:pt x="499585" y="697632"/>
                </a:lnTo>
                <a:lnTo>
                  <a:pt x="499391" y="701774"/>
                </a:lnTo>
                <a:lnTo>
                  <a:pt x="500297" y="702680"/>
                </a:lnTo>
                <a:lnTo>
                  <a:pt x="501009" y="702680"/>
                </a:lnTo>
                <a:lnTo>
                  <a:pt x="501009" y="702227"/>
                </a:lnTo>
                <a:lnTo>
                  <a:pt x="500297" y="702227"/>
                </a:lnTo>
                <a:lnTo>
                  <a:pt x="499909" y="701645"/>
                </a:lnTo>
                <a:lnTo>
                  <a:pt x="500297" y="697309"/>
                </a:lnTo>
                <a:lnTo>
                  <a:pt x="499196" y="695949"/>
                </a:lnTo>
                <a:lnTo>
                  <a:pt x="500879" y="695043"/>
                </a:lnTo>
                <a:lnTo>
                  <a:pt x="501980" y="694914"/>
                </a:lnTo>
                <a:lnTo>
                  <a:pt x="503080" y="694008"/>
                </a:lnTo>
                <a:lnTo>
                  <a:pt x="504568" y="694331"/>
                </a:lnTo>
                <a:lnTo>
                  <a:pt x="504568" y="693749"/>
                </a:lnTo>
                <a:lnTo>
                  <a:pt x="505086" y="693425"/>
                </a:lnTo>
                <a:lnTo>
                  <a:pt x="506381" y="693425"/>
                </a:lnTo>
                <a:lnTo>
                  <a:pt x="506381" y="692972"/>
                </a:lnTo>
                <a:lnTo>
                  <a:pt x="505475" y="692648"/>
                </a:lnTo>
                <a:lnTo>
                  <a:pt x="506186" y="692066"/>
                </a:lnTo>
                <a:lnTo>
                  <a:pt x="505798" y="690901"/>
                </a:lnTo>
                <a:lnTo>
                  <a:pt x="506186" y="688700"/>
                </a:lnTo>
                <a:lnTo>
                  <a:pt x="507093" y="688247"/>
                </a:lnTo>
                <a:lnTo>
                  <a:pt x="509876" y="688377"/>
                </a:lnTo>
                <a:lnTo>
                  <a:pt x="509487" y="689412"/>
                </a:lnTo>
                <a:lnTo>
                  <a:pt x="510393" y="689736"/>
                </a:lnTo>
                <a:lnTo>
                  <a:pt x="510199" y="688959"/>
                </a:lnTo>
                <a:lnTo>
                  <a:pt x="510587" y="688636"/>
                </a:lnTo>
                <a:lnTo>
                  <a:pt x="514471" y="687018"/>
                </a:lnTo>
                <a:lnTo>
                  <a:pt x="516866" y="687341"/>
                </a:lnTo>
                <a:lnTo>
                  <a:pt x="519972" y="690319"/>
                </a:lnTo>
                <a:lnTo>
                  <a:pt x="520878" y="689865"/>
                </a:lnTo>
                <a:lnTo>
                  <a:pt x="524179" y="689542"/>
                </a:lnTo>
                <a:lnTo>
                  <a:pt x="524567" y="689089"/>
                </a:lnTo>
                <a:lnTo>
                  <a:pt x="526056" y="689218"/>
                </a:lnTo>
                <a:lnTo>
                  <a:pt x="527156" y="688636"/>
                </a:lnTo>
                <a:lnTo>
                  <a:pt x="528062" y="688636"/>
                </a:lnTo>
                <a:lnTo>
                  <a:pt x="528774" y="687471"/>
                </a:lnTo>
                <a:lnTo>
                  <a:pt x="530780" y="686694"/>
                </a:lnTo>
                <a:lnTo>
                  <a:pt x="531493" y="685982"/>
                </a:lnTo>
                <a:lnTo>
                  <a:pt x="531881" y="685982"/>
                </a:lnTo>
                <a:lnTo>
                  <a:pt x="531881" y="686694"/>
                </a:lnTo>
                <a:lnTo>
                  <a:pt x="532981" y="686371"/>
                </a:lnTo>
                <a:lnTo>
                  <a:pt x="532787" y="684882"/>
                </a:lnTo>
                <a:lnTo>
                  <a:pt x="533499" y="684558"/>
                </a:lnTo>
                <a:lnTo>
                  <a:pt x="534017" y="683393"/>
                </a:lnTo>
                <a:lnTo>
                  <a:pt x="534923" y="683070"/>
                </a:lnTo>
                <a:lnTo>
                  <a:pt x="535311" y="682358"/>
                </a:lnTo>
                <a:lnTo>
                  <a:pt x="535117" y="681581"/>
                </a:lnTo>
                <a:lnTo>
                  <a:pt x="537900" y="678604"/>
                </a:lnTo>
                <a:lnTo>
                  <a:pt x="537706" y="676986"/>
                </a:lnTo>
                <a:lnTo>
                  <a:pt x="540100" y="674591"/>
                </a:lnTo>
                <a:lnTo>
                  <a:pt x="541395" y="674268"/>
                </a:lnTo>
                <a:lnTo>
                  <a:pt x="542107" y="673685"/>
                </a:lnTo>
                <a:lnTo>
                  <a:pt x="547479" y="672973"/>
                </a:lnTo>
                <a:lnTo>
                  <a:pt x="548773" y="672391"/>
                </a:lnTo>
                <a:lnTo>
                  <a:pt x="551556" y="672844"/>
                </a:lnTo>
                <a:lnTo>
                  <a:pt x="552851" y="673879"/>
                </a:lnTo>
                <a:lnTo>
                  <a:pt x="552851" y="674462"/>
                </a:lnTo>
                <a:lnTo>
                  <a:pt x="554663" y="675627"/>
                </a:lnTo>
                <a:lnTo>
                  <a:pt x="554857" y="676533"/>
                </a:lnTo>
                <a:lnTo>
                  <a:pt x="555569" y="676856"/>
                </a:lnTo>
                <a:lnTo>
                  <a:pt x="555763" y="677763"/>
                </a:lnTo>
                <a:lnTo>
                  <a:pt x="556475" y="678216"/>
                </a:lnTo>
                <a:lnTo>
                  <a:pt x="557381" y="679704"/>
                </a:lnTo>
                <a:lnTo>
                  <a:pt x="557381" y="680610"/>
                </a:lnTo>
                <a:lnTo>
                  <a:pt x="558093" y="682099"/>
                </a:lnTo>
                <a:lnTo>
                  <a:pt x="557575" y="684170"/>
                </a:lnTo>
                <a:lnTo>
                  <a:pt x="558093" y="686565"/>
                </a:lnTo>
                <a:lnTo>
                  <a:pt x="557705" y="686694"/>
                </a:lnTo>
                <a:lnTo>
                  <a:pt x="555828" y="691742"/>
                </a:lnTo>
                <a:lnTo>
                  <a:pt x="555828" y="695431"/>
                </a:lnTo>
                <a:lnTo>
                  <a:pt x="555116" y="696791"/>
                </a:lnTo>
                <a:lnTo>
                  <a:pt x="555310" y="699897"/>
                </a:lnTo>
                <a:lnTo>
                  <a:pt x="557510" y="704816"/>
                </a:lnTo>
                <a:lnTo>
                  <a:pt x="557316" y="705722"/>
                </a:lnTo>
                <a:lnTo>
                  <a:pt x="557834" y="707340"/>
                </a:lnTo>
                <a:lnTo>
                  <a:pt x="557122" y="708505"/>
                </a:lnTo>
                <a:lnTo>
                  <a:pt x="557122" y="711483"/>
                </a:lnTo>
                <a:lnTo>
                  <a:pt x="556022" y="713101"/>
                </a:lnTo>
                <a:lnTo>
                  <a:pt x="556022" y="715495"/>
                </a:lnTo>
                <a:lnTo>
                  <a:pt x="555439" y="716078"/>
                </a:lnTo>
                <a:lnTo>
                  <a:pt x="555828" y="716660"/>
                </a:lnTo>
                <a:lnTo>
                  <a:pt x="555439" y="718278"/>
                </a:lnTo>
                <a:lnTo>
                  <a:pt x="555634" y="719184"/>
                </a:lnTo>
                <a:lnTo>
                  <a:pt x="554922" y="720090"/>
                </a:lnTo>
                <a:lnTo>
                  <a:pt x="554727" y="722615"/>
                </a:lnTo>
                <a:lnTo>
                  <a:pt x="553627" y="725010"/>
                </a:lnTo>
                <a:lnTo>
                  <a:pt x="554534" y="725721"/>
                </a:lnTo>
                <a:lnTo>
                  <a:pt x="554145" y="726304"/>
                </a:lnTo>
                <a:lnTo>
                  <a:pt x="554339" y="727663"/>
                </a:lnTo>
                <a:lnTo>
                  <a:pt x="553239" y="728374"/>
                </a:lnTo>
                <a:lnTo>
                  <a:pt x="553627" y="729734"/>
                </a:lnTo>
                <a:lnTo>
                  <a:pt x="553627" y="732258"/>
                </a:lnTo>
                <a:lnTo>
                  <a:pt x="553239" y="732517"/>
                </a:lnTo>
                <a:lnTo>
                  <a:pt x="552851" y="734264"/>
                </a:lnTo>
                <a:lnTo>
                  <a:pt x="551168" y="735623"/>
                </a:lnTo>
                <a:lnTo>
                  <a:pt x="554469" y="740931"/>
                </a:lnTo>
                <a:lnTo>
                  <a:pt x="557252" y="740477"/>
                </a:lnTo>
                <a:lnTo>
                  <a:pt x="558352" y="740801"/>
                </a:lnTo>
                <a:lnTo>
                  <a:pt x="561329" y="740477"/>
                </a:lnTo>
                <a:lnTo>
                  <a:pt x="560811" y="742678"/>
                </a:lnTo>
                <a:lnTo>
                  <a:pt x="560099" y="743261"/>
                </a:lnTo>
                <a:lnTo>
                  <a:pt x="560099" y="743972"/>
                </a:lnTo>
                <a:lnTo>
                  <a:pt x="558805" y="745008"/>
                </a:lnTo>
                <a:lnTo>
                  <a:pt x="558222" y="746626"/>
                </a:lnTo>
                <a:lnTo>
                  <a:pt x="557705" y="746949"/>
                </a:lnTo>
                <a:lnTo>
                  <a:pt x="557316" y="747985"/>
                </a:lnTo>
                <a:lnTo>
                  <a:pt x="556734" y="748309"/>
                </a:lnTo>
                <a:lnTo>
                  <a:pt x="555439" y="750380"/>
                </a:lnTo>
                <a:lnTo>
                  <a:pt x="553951" y="751286"/>
                </a:lnTo>
                <a:lnTo>
                  <a:pt x="553951" y="751868"/>
                </a:lnTo>
                <a:lnTo>
                  <a:pt x="552268" y="754263"/>
                </a:lnTo>
                <a:lnTo>
                  <a:pt x="550585" y="756011"/>
                </a:lnTo>
                <a:lnTo>
                  <a:pt x="548903" y="757046"/>
                </a:lnTo>
                <a:lnTo>
                  <a:pt x="548903" y="757499"/>
                </a:lnTo>
                <a:lnTo>
                  <a:pt x="547802" y="758212"/>
                </a:lnTo>
                <a:lnTo>
                  <a:pt x="547414" y="759117"/>
                </a:lnTo>
                <a:lnTo>
                  <a:pt x="546508" y="759441"/>
                </a:lnTo>
                <a:lnTo>
                  <a:pt x="545019" y="761189"/>
                </a:lnTo>
                <a:lnTo>
                  <a:pt x="544307" y="761318"/>
                </a:lnTo>
                <a:lnTo>
                  <a:pt x="544113" y="761900"/>
                </a:lnTo>
                <a:lnTo>
                  <a:pt x="543013" y="762483"/>
                </a:lnTo>
                <a:lnTo>
                  <a:pt x="542819" y="763195"/>
                </a:lnTo>
                <a:lnTo>
                  <a:pt x="542107" y="763195"/>
                </a:lnTo>
                <a:lnTo>
                  <a:pt x="540618" y="764360"/>
                </a:lnTo>
                <a:lnTo>
                  <a:pt x="540424" y="765072"/>
                </a:lnTo>
                <a:lnTo>
                  <a:pt x="539712" y="765201"/>
                </a:lnTo>
                <a:lnTo>
                  <a:pt x="539324" y="766107"/>
                </a:lnTo>
                <a:lnTo>
                  <a:pt x="538612" y="765978"/>
                </a:lnTo>
                <a:lnTo>
                  <a:pt x="536606" y="767920"/>
                </a:lnTo>
                <a:lnTo>
                  <a:pt x="535311" y="768178"/>
                </a:lnTo>
                <a:lnTo>
                  <a:pt x="534599" y="768761"/>
                </a:lnTo>
                <a:lnTo>
                  <a:pt x="534405" y="769344"/>
                </a:lnTo>
                <a:lnTo>
                  <a:pt x="531816" y="771091"/>
                </a:lnTo>
                <a:lnTo>
                  <a:pt x="531234" y="772256"/>
                </a:lnTo>
                <a:lnTo>
                  <a:pt x="529551" y="773615"/>
                </a:lnTo>
                <a:lnTo>
                  <a:pt x="528062" y="774521"/>
                </a:lnTo>
                <a:lnTo>
                  <a:pt x="526574" y="774650"/>
                </a:lnTo>
                <a:lnTo>
                  <a:pt x="523273" y="772709"/>
                </a:lnTo>
                <a:lnTo>
                  <a:pt x="522367" y="772580"/>
                </a:lnTo>
                <a:lnTo>
                  <a:pt x="522367" y="773162"/>
                </a:lnTo>
                <a:lnTo>
                  <a:pt x="524956" y="774650"/>
                </a:lnTo>
                <a:lnTo>
                  <a:pt x="525150" y="776398"/>
                </a:lnTo>
                <a:lnTo>
                  <a:pt x="524632" y="776528"/>
                </a:lnTo>
                <a:lnTo>
                  <a:pt x="524632" y="776980"/>
                </a:lnTo>
                <a:lnTo>
                  <a:pt x="523338" y="778146"/>
                </a:lnTo>
                <a:lnTo>
                  <a:pt x="521849" y="778598"/>
                </a:lnTo>
                <a:lnTo>
                  <a:pt x="518872" y="780993"/>
                </a:lnTo>
                <a:lnTo>
                  <a:pt x="518160" y="780993"/>
                </a:lnTo>
                <a:lnTo>
                  <a:pt x="516671" y="782741"/>
                </a:lnTo>
                <a:lnTo>
                  <a:pt x="515377" y="782741"/>
                </a:lnTo>
                <a:lnTo>
                  <a:pt x="514083" y="783452"/>
                </a:lnTo>
                <a:lnTo>
                  <a:pt x="513565" y="784359"/>
                </a:lnTo>
                <a:lnTo>
                  <a:pt x="510458" y="786560"/>
                </a:lnTo>
                <a:lnTo>
                  <a:pt x="508646" y="788630"/>
                </a:lnTo>
                <a:lnTo>
                  <a:pt x="506963" y="789796"/>
                </a:lnTo>
                <a:lnTo>
                  <a:pt x="504568" y="792319"/>
                </a:lnTo>
                <a:lnTo>
                  <a:pt x="504374" y="793032"/>
                </a:lnTo>
                <a:lnTo>
                  <a:pt x="501397" y="793161"/>
                </a:lnTo>
                <a:lnTo>
                  <a:pt x="500297" y="792254"/>
                </a:lnTo>
                <a:lnTo>
                  <a:pt x="499391" y="792126"/>
                </a:lnTo>
                <a:lnTo>
                  <a:pt x="497384" y="790378"/>
                </a:lnTo>
                <a:lnTo>
                  <a:pt x="496866" y="790378"/>
                </a:lnTo>
                <a:lnTo>
                  <a:pt x="496284" y="789666"/>
                </a:lnTo>
                <a:lnTo>
                  <a:pt x="493501" y="789342"/>
                </a:lnTo>
                <a:lnTo>
                  <a:pt x="491689" y="788630"/>
                </a:lnTo>
                <a:lnTo>
                  <a:pt x="485411" y="788630"/>
                </a:lnTo>
                <a:lnTo>
                  <a:pt x="483210" y="787919"/>
                </a:lnTo>
                <a:lnTo>
                  <a:pt x="482628" y="787207"/>
                </a:lnTo>
                <a:lnTo>
                  <a:pt x="479845" y="787659"/>
                </a:lnTo>
                <a:lnTo>
                  <a:pt x="478939" y="787077"/>
                </a:lnTo>
                <a:lnTo>
                  <a:pt x="475250" y="787077"/>
                </a:lnTo>
                <a:lnTo>
                  <a:pt x="474732" y="786624"/>
                </a:lnTo>
                <a:lnTo>
                  <a:pt x="472855" y="786300"/>
                </a:lnTo>
                <a:lnTo>
                  <a:pt x="472143" y="785718"/>
                </a:lnTo>
                <a:lnTo>
                  <a:pt x="467871" y="785394"/>
                </a:lnTo>
                <a:lnTo>
                  <a:pt x="463794" y="783906"/>
                </a:lnTo>
                <a:lnTo>
                  <a:pt x="459005" y="783906"/>
                </a:lnTo>
                <a:lnTo>
                  <a:pt x="457322" y="783000"/>
                </a:lnTo>
                <a:lnTo>
                  <a:pt x="455833" y="783000"/>
                </a:lnTo>
                <a:lnTo>
                  <a:pt x="455445" y="783324"/>
                </a:lnTo>
                <a:lnTo>
                  <a:pt x="455833" y="783776"/>
                </a:lnTo>
                <a:lnTo>
                  <a:pt x="456739" y="783906"/>
                </a:lnTo>
                <a:lnTo>
                  <a:pt x="456933" y="784942"/>
                </a:lnTo>
                <a:lnTo>
                  <a:pt x="456027" y="785265"/>
                </a:lnTo>
                <a:lnTo>
                  <a:pt x="454733" y="787207"/>
                </a:lnTo>
                <a:lnTo>
                  <a:pt x="452921" y="787789"/>
                </a:lnTo>
                <a:lnTo>
                  <a:pt x="451238" y="787789"/>
                </a:lnTo>
                <a:lnTo>
                  <a:pt x="450526" y="787336"/>
                </a:lnTo>
                <a:lnTo>
                  <a:pt x="446449" y="787465"/>
                </a:lnTo>
                <a:lnTo>
                  <a:pt x="444248" y="786106"/>
                </a:lnTo>
                <a:lnTo>
                  <a:pt x="444248" y="785782"/>
                </a:lnTo>
                <a:lnTo>
                  <a:pt x="443342" y="785782"/>
                </a:lnTo>
                <a:lnTo>
                  <a:pt x="442436" y="784877"/>
                </a:lnTo>
                <a:lnTo>
                  <a:pt x="441141" y="784747"/>
                </a:lnTo>
                <a:lnTo>
                  <a:pt x="440559" y="784294"/>
                </a:lnTo>
                <a:lnTo>
                  <a:pt x="436158" y="783582"/>
                </a:lnTo>
                <a:lnTo>
                  <a:pt x="433957" y="783582"/>
                </a:lnTo>
                <a:lnTo>
                  <a:pt x="431951" y="783000"/>
                </a:lnTo>
                <a:lnTo>
                  <a:pt x="433957" y="784359"/>
                </a:lnTo>
                <a:lnTo>
                  <a:pt x="436546" y="784229"/>
                </a:lnTo>
                <a:lnTo>
                  <a:pt x="442242" y="785718"/>
                </a:lnTo>
                <a:lnTo>
                  <a:pt x="443536" y="787077"/>
                </a:lnTo>
                <a:lnTo>
                  <a:pt x="443536" y="788566"/>
                </a:lnTo>
                <a:lnTo>
                  <a:pt x="444248" y="789148"/>
                </a:lnTo>
                <a:lnTo>
                  <a:pt x="448843" y="788825"/>
                </a:lnTo>
                <a:lnTo>
                  <a:pt x="450138" y="789407"/>
                </a:lnTo>
                <a:lnTo>
                  <a:pt x="450720" y="790119"/>
                </a:lnTo>
                <a:lnTo>
                  <a:pt x="451238" y="790119"/>
                </a:lnTo>
                <a:lnTo>
                  <a:pt x="451432" y="790701"/>
                </a:lnTo>
                <a:lnTo>
                  <a:pt x="452015" y="790960"/>
                </a:lnTo>
                <a:lnTo>
                  <a:pt x="452015" y="791543"/>
                </a:lnTo>
                <a:lnTo>
                  <a:pt x="451303" y="791219"/>
                </a:lnTo>
                <a:lnTo>
                  <a:pt x="451497" y="791802"/>
                </a:lnTo>
                <a:lnTo>
                  <a:pt x="452986" y="791931"/>
                </a:lnTo>
                <a:lnTo>
                  <a:pt x="453503" y="792384"/>
                </a:lnTo>
                <a:lnTo>
                  <a:pt x="453503" y="792967"/>
                </a:lnTo>
                <a:lnTo>
                  <a:pt x="452597" y="793872"/>
                </a:lnTo>
                <a:lnTo>
                  <a:pt x="451108" y="793549"/>
                </a:lnTo>
                <a:lnTo>
                  <a:pt x="449814" y="795490"/>
                </a:lnTo>
                <a:lnTo>
                  <a:pt x="448714" y="795750"/>
                </a:lnTo>
                <a:lnTo>
                  <a:pt x="447419" y="796915"/>
                </a:lnTo>
                <a:lnTo>
                  <a:pt x="443730" y="797368"/>
                </a:lnTo>
                <a:lnTo>
                  <a:pt x="438552" y="798727"/>
                </a:lnTo>
                <a:lnTo>
                  <a:pt x="437258" y="796785"/>
                </a:lnTo>
                <a:lnTo>
                  <a:pt x="436676" y="796656"/>
                </a:lnTo>
                <a:lnTo>
                  <a:pt x="436287" y="797108"/>
                </a:lnTo>
                <a:lnTo>
                  <a:pt x="436676" y="798274"/>
                </a:lnTo>
                <a:lnTo>
                  <a:pt x="436481" y="798856"/>
                </a:lnTo>
                <a:lnTo>
                  <a:pt x="435575" y="799568"/>
                </a:lnTo>
                <a:lnTo>
                  <a:pt x="433893" y="799697"/>
                </a:lnTo>
                <a:lnTo>
                  <a:pt x="433504" y="800151"/>
                </a:lnTo>
                <a:lnTo>
                  <a:pt x="432015" y="800151"/>
                </a:lnTo>
                <a:lnTo>
                  <a:pt x="427744" y="799245"/>
                </a:lnTo>
                <a:lnTo>
                  <a:pt x="427550" y="798921"/>
                </a:lnTo>
                <a:lnTo>
                  <a:pt x="426256" y="798921"/>
                </a:lnTo>
                <a:lnTo>
                  <a:pt x="424378" y="795362"/>
                </a:lnTo>
                <a:lnTo>
                  <a:pt x="423667" y="795232"/>
                </a:lnTo>
                <a:lnTo>
                  <a:pt x="423278" y="797303"/>
                </a:lnTo>
                <a:lnTo>
                  <a:pt x="422890" y="797627"/>
                </a:lnTo>
                <a:lnTo>
                  <a:pt x="422696" y="799697"/>
                </a:lnTo>
                <a:lnTo>
                  <a:pt x="424378" y="800021"/>
                </a:lnTo>
                <a:lnTo>
                  <a:pt x="424378" y="800733"/>
                </a:lnTo>
                <a:lnTo>
                  <a:pt x="423990" y="800733"/>
                </a:lnTo>
                <a:lnTo>
                  <a:pt x="422502" y="800151"/>
                </a:lnTo>
                <a:lnTo>
                  <a:pt x="422890" y="795426"/>
                </a:lnTo>
                <a:lnTo>
                  <a:pt x="423796" y="794520"/>
                </a:lnTo>
                <a:lnTo>
                  <a:pt x="421207" y="793484"/>
                </a:lnTo>
                <a:lnTo>
                  <a:pt x="417906" y="794843"/>
                </a:lnTo>
                <a:lnTo>
                  <a:pt x="416612" y="793484"/>
                </a:lnTo>
                <a:lnTo>
                  <a:pt x="416029" y="791090"/>
                </a:lnTo>
                <a:lnTo>
                  <a:pt x="414541" y="788436"/>
                </a:lnTo>
                <a:lnTo>
                  <a:pt x="413052" y="787983"/>
                </a:lnTo>
                <a:lnTo>
                  <a:pt x="413440" y="788566"/>
                </a:lnTo>
                <a:lnTo>
                  <a:pt x="413052" y="788695"/>
                </a:lnTo>
                <a:lnTo>
                  <a:pt x="412146" y="788113"/>
                </a:lnTo>
                <a:lnTo>
                  <a:pt x="411046" y="788113"/>
                </a:lnTo>
                <a:lnTo>
                  <a:pt x="413052" y="788825"/>
                </a:lnTo>
                <a:lnTo>
                  <a:pt x="413958" y="789731"/>
                </a:lnTo>
                <a:lnTo>
                  <a:pt x="414476" y="791349"/>
                </a:lnTo>
                <a:lnTo>
                  <a:pt x="414476" y="792708"/>
                </a:lnTo>
                <a:lnTo>
                  <a:pt x="413764" y="793161"/>
                </a:lnTo>
                <a:lnTo>
                  <a:pt x="414476" y="793744"/>
                </a:lnTo>
                <a:lnTo>
                  <a:pt x="414670" y="794908"/>
                </a:lnTo>
                <a:lnTo>
                  <a:pt x="415382" y="795944"/>
                </a:lnTo>
                <a:lnTo>
                  <a:pt x="417259" y="796397"/>
                </a:lnTo>
                <a:lnTo>
                  <a:pt x="417777" y="796980"/>
                </a:lnTo>
                <a:lnTo>
                  <a:pt x="420884" y="796850"/>
                </a:lnTo>
                <a:lnTo>
                  <a:pt x="421401" y="797173"/>
                </a:lnTo>
                <a:lnTo>
                  <a:pt x="421401" y="798209"/>
                </a:lnTo>
                <a:lnTo>
                  <a:pt x="419395" y="799374"/>
                </a:lnTo>
                <a:lnTo>
                  <a:pt x="418295" y="799374"/>
                </a:lnTo>
                <a:lnTo>
                  <a:pt x="415900" y="800281"/>
                </a:lnTo>
                <a:lnTo>
                  <a:pt x="415188" y="799245"/>
                </a:lnTo>
                <a:lnTo>
                  <a:pt x="414606" y="799245"/>
                </a:lnTo>
                <a:lnTo>
                  <a:pt x="411628" y="801639"/>
                </a:lnTo>
                <a:lnTo>
                  <a:pt x="409039" y="801510"/>
                </a:lnTo>
                <a:lnTo>
                  <a:pt x="408651" y="800928"/>
                </a:lnTo>
                <a:lnTo>
                  <a:pt x="407357" y="801380"/>
                </a:lnTo>
                <a:lnTo>
                  <a:pt x="406968" y="800798"/>
                </a:lnTo>
                <a:lnTo>
                  <a:pt x="406451" y="800798"/>
                </a:lnTo>
                <a:lnTo>
                  <a:pt x="406256" y="801251"/>
                </a:lnTo>
                <a:lnTo>
                  <a:pt x="405545" y="801380"/>
                </a:lnTo>
                <a:lnTo>
                  <a:pt x="400173" y="801510"/>
                </a:lnTo>
                <a:lnTo>
                  <a:pt x="398684" y="802222"/>
                </a:lnTo>
                <a:lnTo>
                  <a:pt x="397390" y="802351"/>
                </a:lnTo>
                <a:lnTo>
                  <a:pt x="396483" y="801316"/>
                </a:lnTo>
                <a:lnTo>
                  <a:pt x="394477" y="800733"/>
                </a:lnTo>
                <a:lnTo>
                  <a:pt x="393895" y="801186"/>
                </a:lnTo>
                <a:lnTo>
                  <a:pt x="394089" y="801639"/>
                </a:lnTo>
                <a:lnTo>
                  <a:pt x="392989" y="801510"/>
                </a:lnTo>
                <a:lnTo>
                  <a:pt x="392406" y="802092"/>
                </a:lnTo>
                <a:lnTo>
                  <a:pt x="392600" y="802675"/>
                </a:lnTo>
                <a:lnTo>
                  <a:pt x="392082" y="802998"/>
                </a:lnTo>
                <a:lnTo>
                  <a:pt x="391694" y="803905"/>
                </a:lnTo>
                <a:lnTo>
                  <a:pt x="390011" y="804616"/>
                </a:lnTo>
                <a:lnTo>
                  <a:pt x="390206" y="806558"/>
                </a:lnTo>
                <a:lnTo>
                  <a:pt x="388523" y="808759"/>
                </a:lnTo>
                <a:lnTo>
                  <a:pt x="388717" y="810701"/>
                </a:lnTo>
                <a:lnTo>
                  <a:pt x="388329" y="811412"/>
                </a:lnTo>
                <a:lnTo>
                  <a:pt x="388523" y="813613"/>
                </a:lnTo>
                <a:lnTo>
                  <a:pt x="388135" y="813742"/>
                </a:lnTo>
                <a:lnTo>
                  <a:pt x="388135" y="816849"/>
                </a:lnTo>
                <a:lnTo>
                  <a:pt x="387746" y="816978"/>
                </a:lnTo>
                <a:lnTo>
                  <a:pt x="387940" y="818920"/>
                </a:lnTo>
                <a:lnTo>
                  <a:pt x="387552" y="819373"/>
                </a:lnTo>
                <a:lnTo>
                  <a:pt x="387358" y="821121"/>
                </a:lnTo>
                <a:lnTo>
                  <a:pt x="386970" y="821379"/>
                </a:lnTo>
                <a:lnTo>
                  <a:pt x="387164" y="822868"/>
                </a:lnTo>
                <a:lnTo>
                  <a:pt x="386775" y="824227"/>
                </a:lnTo>
                <a:lnTo>
                  <a:pt x="385287" y="825975"/>
                </a:lnTo>
                <a:lnTo>
                  <a:pt x="381209" y="827269"/>
                </a:lnTo>
                <a:lnTo>
                  <a:pt x="380821" y="827851"/>
                </a:lnTo>
                <a:lnTo>
                  <a:pt x="378620" y="828110"/>
                </a:lnTo>
                <a:lnTo>
                  <a:pt x="379527" y="830829"/>
                </a:lnTo>
                <a:lnTo>
                  <a:pt x="379527" y="830829"/>
                </a:lnTo>
                <a:lnTo>
                  <a:pt x="370466" y="831670"/>
                </a:lnTo>
                <a:lnTo>
                  <a:pt x="363605" y="834388"/>
                </a:lnTo>
                <a:lnTo>
                  <a:pt x="355386" y="832770"/>
                </a:lnTo>
                <a:lnTo>
                  <a:pt x="345677" y="822609"/>
                </a:lnTo>
                <a:lnTo>
                  <a:pt x="330209" y="827334"/>
                </a:lnTo>
                <a:lnTo>
                  <a:pt x="316294" y="818467"/>
                </a:lnTo>
                <a:lnTo>
                  <a:pt x="316294" y="818467"/>
                </a:lnTo>
                <a:lnTo>
                  <a:pt x="313964" y="816072"/>
                </a:lnTo>
                <a:lnTo>
                  <a:pt x="314676" y="811800"/>
                </a:lnTo>
                <a:lnTo>
                  <a:pt x="322442" y="804876"/>
                </a:lnTo>
                <a:lnTo>
                  <a:pt x="324319" y="793679"/>
                </a:lnTo>
                <a:lnTo>
                  <a:pt x="332603" y="795426"/>
                </a:lnTo>
                <a:lnTo>
                  <a:pt x="334998" y="789989"/>
                </a:lnTo>
                <a:lnTo>
                  <a:pt x="353638" y="783064"/>
                </a:lnTo>
                <a:lnTo>
                  <a:pt x="346972" y="771220"/>
                </a:lnTo>
                <a:lnTo>
                  <a:pt x="344383" y="762353"/>
                </a:lnTo>
                <a:lnTo>
                  <a:pt x="336487" y="759700"/>
                </a:lnTo>
                <a:lnTo>
                  <a:pt x="331892" y="754522"/>
                </a:lnTo>
                <a:lnTo>
                  <a:pt x="325420" y="742095"/>
                </a:lnTo>
                <a:lnTo>
                  <a:pt x="324384" y="736465"/>
                </a:lnTo>
                <a:lnTo>
                  <a:pt x="318883" y="735559"/>
                </a:lnTo>
                <a:lnTo>
                  <a:pt x="303414" y="740736"/>
                </a:lnTo>
                <a:lnTo>
                  <a:pt x="279403" y="742808"/>
                </a:lnTo>
                <a:lnTo>
                  <a:pt x="273901" y="749603"/>
                </a:lnTo>
                <a:lnTo>
                  <a:pt x="270018" y="750509"/>
                </a:lnTo>
                <a:lnTo>
                  <a:pt x="252414" y="739830"/>
                </a:lnTo>
                <a:lnTo>
                  <a:pt x="249307" y="731417"/>
                </a:lnTo>
                <a:lnTo>
                  <a:pt x="242188" y="726692"/>
                </a:lnTo>
                <a:lnTo>
                  <a:pt x="237916" y="724491"/>
                </a:lnTo>
                <a:lnTo>
                  <a:pt x="239858" y="715884"/>
                </a:lnTo>
                <a:lnTo>
                  <a:pt x="238434" y="709929"/>
                </a:lnTo>
                <a:lnTo>
                  <a:pt x="193064" y="703586"/>
                </a:lnTo>
                <a:lnTo>
                  <a:pt x="189634" y="710706"/>
                </a:lnTo>
                <a:lnTo>
                  <a:pt x="184650" y="715754"/>
                </a:lnTo>
                <a:lnTo>
                  <a:pt x="175654" y="717955"/>
                </a:lnTo>
                <a:lnTo>
                  <a:pt x="170023" y="722226"/>
                </a:lnTo>
                <a:lnTo>
                  <a:pt x="166269" y="714524"/>
                </a:lnTo>
                <a:lnTo>
                  <a:pt x="163163" y="712583"/>
                </a:lnTo>
                <a:lnTo>
                  <a:pt x="160833" y="715107"/>
                </a:lnTo>
                <a:lnTo>
                  <a:pt x="157856" y="727533"/>
                </a:lnTo>
                <a:lnTo>
                  <a:pt x="135721" y="732711"/>
                </a:lnTo>
                <a:lnTo>
                  <a:pt x="118117" y="743390"/>
                </a:lnTo>
                <a:lnTo>
                  <a:pt x="98895" y="742937"/>
                </a:lnTo>
                <a:lnTo>
                  <a:pt x="89963" y="745331"/>
                </a:lnTo>
                <a:lnTo>
                  <a:pt x="86274" y="741772"/>
                </a:lnTo>
                <a:lnTo>
                  <a:pt x="82520" y="742484"/>
                </a:lnTo>
                <a:lnTo>
                  <a:pt x="80967" y="752257"/>
                </a:lnTo>
                <a:lnTo>
                  <a:pt x="78572" y="755881"/>
                </a:lnTo>
                <a:lnTo>
                  <a:pt x="78572" y="755881"/>
                </a:lnTo>
                <a:lnTo>
                  <a:pt x="70223" y="746949"/>
                </a:lnTo>
                <a:lnTo>
                  <a:pt x="67893" y="737759"/>
                </a:lnTo>
                <a:lnTo>
                  <a:pt x="68475" y="729151"/>
                </a:lnTo>
                <a:lnTo>
                  <a:pt x="77019" y="714913"/>
                </a:lnTo>
                <a:lnTo>
                  <a:pt x="77407" y="710770"/>
                </a:lnTo>
                <a:lnTo>
                  <a:pt x="74171" y="708829"/>
                </a:lnTo>
                <a:lnTo>
                  <a:pt x="64010" y="711029"/>
                </a:lnTo>
                <a:lnTo>
                  <a:pt x="63298" y="701127"/>
                </a:lnTo>
                <a:lnTo>
                  <a:pt x="59544" y="693101"/>
                </a:lnTo>
                <a:lnTo>
                  <a:pt x="60385" y="688959"/>
                </a:lnTo>
                <a:lnTo>
                  <a:pt x="68605" y="682552"/>
                </a:lnTo>
                <a:lnTo>
                  <a:pt x="67569" y="678992"/>
                </a:lnTo>
                <a:lnTo>
                  <a:pt x="62715" y="676792"/>
                </a:lnTo>
                <a:lnTo>
                  <a:pt x="54949" y="680481"/>
                </a:lnTo>
                <a:lnTo>
                  <a:pt x="46923" y="671420"/>
                </a:lnTo>
                <a:lnTo>
                  <a:pt x="32814" y="671549"/>
                </a:lnTo>
                <a:lnTo>
                  <a:pt x="22652" y="666372"/>
                </a:lnTo>
                <a:lnTo>
                  <a:pt x="18769" y="660611"/>
                </a:lnTo>
                <a:lnTo>
                  <a:pt x="18834" y="651680"/>
                </a:lnTo>
                <a:lnTo>
                  <a:pt x="17151" y="646502"/>
                </a:lnTo>
                <a:lnTo>
                  <a:pt x="11068" y="639965"/>
                </a:lnTo>
                <a:lnTo>
                  <a:pt x="6731" y="639383"/>
                </a:lnTo>
                <a:lnTo>
                  <a:pt x="0" y="629416"/>
                </a:lnTo>
                <a:lnTo>
                  <a:pt x="5631" y="618413"/>
                </a:lnTo>
                <a:lnTo>
                  <a:pt x="9514" y="617636"/>
                </a:lnTo>
                <a:lnTo>
                  <a:pt x="18446" y="621196"/>
                </a:lnTo>
                <a:lnTo>
                  <a:pt x="19352" y="624626"/>
                </a:lnTo>
                <a:lnTo>
                  <a:pt x="17798" y="628639"/>
                </a:lnTo>
                <a:lnTo>
                  <a:pt x="25242" y="638153"/>
                </a:lnTo>
                <a:lnTo>
                  <a:pt x="38509" y="639059"/>
                </a:lnTo>
                <a:lnTo>
                  <a:pt x="49900" y="643525"/>
                </a:lnTo>
                <a:lnTo>
                  <a:pt x="59026" y="632652"/>
                </a:lnTo>
                <a:lnTo>
                  <a:pt x="65110" y="633817"/>
                </a:lnTo>
                <a:lnTo>
                  <a:pt x="64916" y="629804"/>
                </a:lnTo>
                <a:lnTo>
                  <a:pt x="59415" y="623396"/>
                </a:lnTo>
                <a:lnTo>
                  <a:pt x="55984" y="614918"/>
                </a:lnTo>
                <a:lnTo>
                  <a:pt x="42069" y="601391"/>
                </a:lnTo>
                <a:lnTo>
                  <a:pt x="34626" y="603333"/>
                </a:lnTo>
                <a:lnTo>
                  <a:pt x="22847" y="592589"/>
                </a:lnTo>
                <a:lnTo>
                  <a:pt x="13915" y="589159"/>
                </a:lnTo>
                <a:lnTo>
                  <a:pt x="19805" y="571296"/>
                </a:lnTo>
                <a:lnTo>
                  <a:pt x="29319" y="557445"/>
                </a:lnTo>
                <a:lnTo>
                  <a:pt x="25177" y="543401"/>
                </a:lnTo>
                <a:lnTo>
                  <a:pt x="31714" y="534599"/>
                </a:lnTo>
                <a:lnTo>
                  <a:pt x="33202" y="521784"/>
                </a:lnTo>
                <a:lnTo>
                  <a:pt x="30549" y="517124"/>
                </a:lnTo>
                <a:lnTo>
                  <a:pt x="23818" y="516089"/>
                </a:lnTo>
                <a:lnTo>
                  <a:pt x="29902" y="506963"/>
                </a:lnTo>
                <a:lnTo>
                  <a:pt x="38186" y="503209"/>
                </a:lnTo>
                <a:lnTo>
                  <a:pt x="35856" y="498419"/>
                </a:lnTo>
                <a:lnTo>
                  <a:pt x="37086" y="497060"/>
                </a:lnTo>
                <a:lnTo>
                  <a:pt x="51907" y="484958"/>
                </a:lnTo>
                <a:lnTo>
                  <a:pt x="47117" y="473437"/>
                </a:lnTo>
                <a:lnTo>
                  <a:pt x="32685" y="458098"/>
                </a:lnTo>
                <a:lnTo>
                  <a:pt x="36115" y="442759"/>
                </a:lnTo>
                <a:lnTo>
                  <a:pt x="25112" y="433245"/>
                </a:lnTo>
                <a:lnTo>
                  <a:pt x="25112" y="433245"/>
                </a:lnTo>
                <a:lnTo>
                  <a:pt x="31714" y="420495"/>
                </a:lnTo>
                <a:lnTo>
                  <a:pt x="31067" y="408522"/>
                </a:lnTo>
                <a:lnTo>
                  <a:pt x="28607" y="401143"/>
                </a:lnTo>
                <a:lnTo>
                  <a:pt x="29449" y="397260"/>
                </a:lnTo>
                <a:lnTo>
                  <a:pt x="46276" y="393506"/>
                </a:lnTo>
                <a:lnTo>
                  <a:pt x="50612" y="394865"/>
                </a:lnTo>
                <a:lnTo>
                  <a:pt x="56890" y="403279"/>
                </a:lnTo>
                <a:lnTo>
                  <a:pt x="62715" y="404509"/>
                </a:lnTo>
                <a:lnTo>
                  <a:pt x="65757" y="402373"/>
                </a:lnTo>
                <a:lnTo>
                  <a:pt x="67957" y="396548"/>
                </a:lnTo>
                <a:lnTo>
                  <a:pt x="67957" y="384251"/>
                </a:lnTo>
                <a:lnTo>
                  <a:pt x="75336" y="373572"/>
                </a:lnTo>
                <a:lnTo>
                  <a:pt x="90028" y="370465"/>
                </a:lnTo>
                <a:lnTo>
                  <a:pt x="89122" y="362440"/>
                </a:lnTo>
                <a:lnTo>
                  <a:pt x="81096" y="348913"/>
                </a:lnTo>
                <a:lnTo>
                  <a:pt x="81484" y="339723"/>
                </a:lnTo>
                <a:lnTo>
                  <a:pt x="100901" y="330532"/>
                </a:lnTo>
                <a:lnTo>
                  <a:pt x="104007" y="323283"/>
                </a:lnTo>
                <a:lnTo>
                  <a:pt x="115140" y="314416"/>
                </a:lnTo>
                <a:lnTo>
                  <a:pt x="129443" y="295259"/>
                </a:lnTo>
                <a:lnTo>
                  <a:pt x="130802" y="290858"/>
                </a:lnTo>
                <a:lnTo>
                  <a:pt x="126660" y="272154"/>
                </a:lnTo>
                <a:lnTo>
                  <a:pt x="107049" y="260309"/>
                </a:lnTo>
                <a:lnTo>
                  <a:pt x="109962" y="246394"/>
                </a:lnTo>
                <a:lnTo>
                  <a:pt x="104396" y="239404"/>
                </a:lnTo>
                <a:lnTo>
                  <a:pt x="104849" y="230796"/>
                </a:lnTo>
                <a:lnTo>
                  <a:pt x="89251" y="232997"/>
                </a:lnTo>
                <a:lnTo>
                  <a:pt x="84915" y="229696"/>
                </a:lnTo>
                <a:lnTo>
                  <a:pt x="87503" y="207303"/>
                </a:lnTo>
                <a:lnTo>
                  <a:pt x="84656" y="198694"/>
                </a:lnTo>
                <a:lnTo>
                  <a:pt x="79349" y="192417"/>
                </a:lnTo>
                <a:lnTo>
                  <a:pt x="87310" y="188727"/>
                </a:lnTo>
                <a:lnTo>
                  <a:pt x="97600" y="192352"/>
                </a:lnTo>
                <a:lnTo>
                  <a:pt x="108732" y="192222"/>
                </a:lnTo>
                <a:lnTo>
                  <a:pt x="137598" y="177660"/>
                </a:lnTo>
                <a:lnTo>
                  <a:pt x="155202" y="186462"/>
                </a:lnTo>
                <a:lnTo>
                  <a:pt x="175913" y="181673"/>
                </a:lnTo>
                <a:lnTo>
                  <a:pt x="181350" y="189504"/>
                </a:lnTo>
                <a:lnTo>
                  <a:pt x="188922" y="188145"/>
                </a:lnTo>
                <a:lnTo>
                  <a:pt x="196495" y="191317"/>
                </a:lnTo>
                <a:lnTo>
                  <a:pt x="208468" y="184067"/>
                </a:lnTo>
                <a:lnTo>
                  <a:pt x="214616" y="185103"/>
                </a:lnTo>
                <a:lnTo>
                  <a:pt x="225037" y="180573"/>
                </a:lnTo>
                <a:lnTo>
                  <a:pt x="242058" y="186462"/>
                </a:lnTo>
                <a:lnTo>
                  <a:pt x="252737" y="186203"/>
                </a:lnTo>
                <a:lnTo>
                  <a:pt x="257980" y="181479"/>
                </a:lnTo>
                <a:lnTo>
                  <a:pt x="261022" y="173906"/>
                </a:lnTo>
                <a:lnTo>
                  <a:pt x="259533" y="157532"/>
                </a:lnTo>
                <a:lnTo>
                  <a:pt x="261993" y="154814"/>
                </a:lnTo>
                <a:lnTo>
                  <a:pt x="274354" y="153454"/>
                </a:lnTo>
                <a:lnTo>
                  <a:pt x="291570" y="144070"/>
                </a:lnTo>
                <a:lnTo>
                  <a:pt x="299207" y="144523"/>
                </a:lnTo>
                <a:lnTo>
                  <a:pt x="308268" y="146012"/>
                </a:lnTo>
                <a:lnTo>
                  <a:pt x="333704" y="127048"/>
                </a:lnTo>
                <a:lnTo>
                  <a:pt x="334545" y="123683"/>
                </a:lnTo>
                <a:lnTo>
                  <a:pt x="329109" y="116369"/>
                </a:lnTo>
                <a:lnTo>
                  <a:pt x="337717" y="90934"/>
                </a:lnTo>
                <a:lnTo>
                  <a:pt x="337717" y="90934"/>
                </a:lnTo>
                <a:lnTo>
                  <a:pt x="339270" y="90934"/>
                </a:lnTo>
                <a:lnTo>
                  <a:pt x="341470" y="91516"/>
                </a:lnTo>
                <a:lnTo>
                  <a:pt x="344253" y="91516"/>
                </a:lnTo>
                <a:lnTo>
                  <a:pt x="345159" y="92422"/>
                </a:lnTo>
                <a:lnTo>
                  <a:pt x="346260" y="91969"/>
                </a:lnTo>
                <a:lnTo>
                  <a:pt x="349043" y="91969"/>
                </a:lnTo>
                <a:lnTo>
                  <a:pt x="350531" y="92292"/>
                </a:lnTo>
                <a:lnTo>
                  <a:pt x="350531" y="92616"/>
                </a:lnTo>
                <a:lnTo>
                  <a:pt x="352343" y="92746"/>
                </a:lnTo>
                <a:lnTo>
                  <a:pt x="353056" y="93199"/>
                </a:lnTo>
                <a:lnTo>
                  <a:pt x="353250" y="93781"/>
                </a:lnTo>
                <a:lnTo>
                  <a:pt x="352149" y="93328"/>
                </a:lnTo>
                <a:lnTo>
                  <a:pt x="350855" y="93328"/>
                </a:lnTo>
                <a:lnTo>
                  <a:pt x="349560" y="94234"/>
                </a:lnTo>
                <a:lnTo>
                  <a:pt x="350467" y="94687"/>
                </a:lnTo>
                <a:lnTo>
                  <a:pt x="350467" y="95140"/>
                </a:lnTo>
                <a:lnTo>
                  <a:pt x="352473" y="96823"/>
                </a:lnTo>
                <a:lnTo>
                  <a:pt x="353961" y="96823"/>
                </a:lnTo>
                <a:lnTo>
                  <a:pt x="355062" y="98829"/>
                </a:lnTo>
                <a:lnTo>
                  <a:pt x="356162" y="99736"/>
                </a:lnTo>
                <a:lnTo>
                  <a:pt x="357845" y="100512"/>
                </a:lnTo>
                <a:lnTo>
                  <a:pt x="358751" y="100512"/>
                </a:lnTo>
                <a:lnTo>
                  <a:pt x="359657" y="98376"/>
                </a:lnTo>
                <a:lnTo>
                  <a:pt x="360369" y="97147"/>
                </a:lnTo>
                <a:lnTo>
                  <a:pt x="360758" y="97147"/>
                </a:lnTo>
                <a:lnTo>
                  <a:pt x="360758" y="95205"/>
                </a:lnTo>
                <a:lnTo>
                  <a:pt x="362440" y="96888"/>
                </a:lnTo>
                <a:lnTo>
                  <a:pt x="362829" y="96888"/>
                </a:lnTo>
                <a:lnTo>
                  <a:pt x="363023" y="96305"/>
                </a:lnTo>
                <a:lnTo>
                  <a:pt x="363929" y="96305"/>
                </a:lnTo>
                <a:lnTo>
                  <a:pt x="363734" y="95270"/>
                </a:lnTo>
                <a:lnTo>
                  <a:pt x="365223" y="94170"/>
                </a:lnTo>
                <a:lnTo>
                  <a:pt x="366323" y="92034"/>
                </a:lnTo>
                <a:lnTo>
                  <a:pt x="368006" y="90998"/>
                </a:lnTo>
                <a:lnTo>
                  <a:pt x="368395" y="90221"/>
                </a:lnTo>
                <a:lnTo>
                  <a:pt x="370077" y="89445"/>
                </a:lnTo>
                <a:lnTo>
                  <a:pt x="370271" y="88539"/>
                </a:lnTo>
                <a:lnTo>
                  <a:pt x="370789" y="88539"/>
                </a:lnTo>
                <a:lnTo>
                  <a:pt x="371372" y="87438"/>
                </a:lnTo>
                <a:lnTo>
                  <a:pt x="372084" y="87115"/>
                </a:lnTo>
                <a:lnTo>
                  <a:pt x="372278" y="86079"/>
                </a:lnTo>
                <a:lnTo>
                  <a:pt x="373766" y="85497"/>
                </a:lnTo>
                <a:lnTo>
                  <a:pt x="374155" y="84720"/>
                </a:lnTo>
                <a:lnTo>
                  <a:pt x="375643" y="83814"/>
                </a:lnTo>
                <a:lnTo>
                  <a:pt x="376744" y="82002"/>
                </a:lnTo>
                <a:lnTo>
                  <a:pt x="378426" y="81419"/>
                </a:lnTo>
                <a:lnTo>
                  <a:pt x="383410" y="81290"/>
                </a:lnTo>
                <a:lnTo>
                  <a:pt x="383928" y="80707"/>
                </a:lnTo>
                <a:lnTo>
                  <a:pt x="385028" y="76889"/>
                </a:lnTo>
                <a:lnTo>
                  <a:pt x="387034" y="78248"/>
                </a:lnTo>
                <a:lnTo>
                  <a:pt x="388329" y="78248"/>
                </a:lnTo>
                <a:lnTo>
                  <a:pt x="388329" y="77213"/>
                </a:lnTo>
                <a:lnTo>
                  <a:pt x="389623" y="75853"/>
                </a:lnTo>
                <a:lnTo>
                  <a:pt x="389817" y="72682"/>
                </a:lnTo>
                <a:lnTo>
                  <a:pt x="390724" y="71646"/>
                </a:lnTo>
                <a:lnTo>
                  <a:pt x="390206" y="69640"/>
                </a:lnTo>
                <a:lnTo>
                  <a:pt x="389494" y="69187"/>
                </a:lnTo>
                <a:lnTo>
                  <a:pt x="389494" y="67698"/>
                </a:lnTo>
                <a:lnTo>
                  <a:pt x="389106" y="66922"/>
                </a:lnTo>
                <a:lnTo>
                  <a:pt x="389688" y="65562"/>
                </a:lnTo>
                <a:lnTo>
                  <a:pt x="390076" y="62197"/>
                </a:lnTo>
                <a:lnTo>
                  <a:pt x="391759" y="59479"/>
                </a:lnTo>
                <a:lnTo>
                  <a:pt x="391759" y="57020"/>
                </a:lnTo>
                <a:lnTo>
                  <a:pt x="393053" y="56437"/>
                </a:lnTo>
                <a:lnTo>
                  <a:pt x="394865" y="53848"/>
                </a:lnTo>
                <a:lnTo>
                  <a:pt x="396160" y="50223"/>
                </a:lnTo>
                <a:lnTo>
                  <a:pt x="397066" y="48994"/>
                </a:lnTo>
                <a:lnTo>
                  <a:pt x="397454" y="47182"/>
                </a:lnTo>
                <a:lnTo>
                  <a:pt x="398166" y="46082"/>
                </a:lnTo>
                <a:lnTo>
                  <a:pt x="398684" y="44399"/>
                </a:lnTo>
                <a:lnTo>
                  <a:pt x="398684" y="41810"/>
                </a:lnTo>
                <a:lnTo>
                  <a:pt x="399784" y="39350"/>
                </a:lnTo>
                <a:lnTo>
                  <a:pt x="399979" y="35661"/>
                </a:lnTo>
                <a:lnTo>
                  <a:pt x="401079" y="32943"/>
                </a:lnTo>
                <a:lnTo>
                  <a:pt x="401079" y="30937"/>
                </a:lnTo>
                <a:lnTo>
                  <a:pt x="403280" y="26794"/>
                </a:lnTo>
                <a:lnTo>
                  <a:pt x="403085" y="24659"/>
                </a:lnTo>
                <a:lnTo>
                  <a:pt x="403991" y="21940"/>
                </a:lnTo>
                <a:lnTo>
                  <a:pt x="406580" y="19675"/>
                </a:lnTo>
                <a:lnTo>
                  <a:pt x="406774" y="17669"/>
                </a:lnTo>
                <a:lnTo>
                  <a:pt x="408781" y="16569"/>
                </a:lnTo>
                <a:lnTo>
                  <a:pt x="408975" y="15792"/>
                </a:lnTo>
                <a:lnTo>
                  <a:pt x="410269" y="14433"/>
                </a:lnTo>
                <a:lnTo>
                  <a:pt x="411758" y="13527"/>
                </a:lnTo>
                <a:lnTo>
                  <a:pt x="413764" y="10161"/>
                </a:lnTo>
                <a:lnTo>
                  <a:pt x="415576" y="9061"/>
                </a:lnTo>
                <a:lnTo>
                  <a:pt x="417453" y="7249"/>
                </a:lnTo>
                <a:lnTo>
                  <a:pt x="420948" y="6472"/>
                </a:lnTo>
                <a:lnTo>
                  <a:pt x="420754" y="7378"/>
                </a:lnTo>
                <a:lnTo>
                  <a:pt x="417971" y="7701"/>
                </a:lnTo>
                <a:lnTo>
                  <a:pt x="419848" y="8608"/>
                </a:lnTo>
                <a:lnTo>
                  <a:pt x="420560" y="8608"/>
                </a:lnTo>
                <a:lnTo>
                  <a:pt x="421272" y="7831"/>
                </a:lnTo>
                <a:lnTo>
                  <a:pt x="422760" y="7378"/>
                </a:lnTo>
                <a:lnTo>
                  <a:pt x="422760" y="7054"/>
                </a:lnTo>
                <a:lnTo>
                  <a:pt x="426450" y="6925"/>
                </a:lnTo>
                <a:lnTo>
                  <a:pt x="426644" y="7378"/>
                </a:lnTo>
                <a:lnTo>
                  <a:pt x="429750" y="7378"/>
                </a:lnTo>
                <a:lnTo>
                  <a:pt x="431239" y="7961"/>
                </a:lnTo>
                <a:lnTo>
                  <a:pt x="431239" y="9320"/>
                </a:lnTo>
                <a:lnTo>
                  <a:pt x="431822" y="9449"/>
                </a:lnTo>
                <a:lnTo>
                  <a:pt x="432015" y="8996"/>
                </a:lnTo>
                <a:lnTo>
                  <a:pt x="432922" y="8996"/>
                </a:lnTo>
                <a:lnTo>
                  <a:pt x="434734" y="7443"/>
                </a:lnTo>
                <a:lnTo>
                  <a:pt x="436417" y="7313"/>
                </a:lnTo>
                <a:lnTo>
                  <a:pt x="437129" y="7637"/>
                </a:lnTo>
                <a:lnTo>
                  <a:pt x="437517" y="6537"/>
                </a:lnTo>
                <a:lnTo>
                  <a:pt x="440300" y="6990"/>
                </a:lnTo>
                <a:lnTo>
                  <a:pt x="441595" y="7766"/>
                </a:lnTo>
                <a:lnTo>
                  <a:pt x="443277" y="8090"/>
                </a:lnTo>
                <a:lnTo>
                  <a:pt x="445866" y="8090"/>
                </a:lnTo>
                <a:lnTo>
                  <a:pt x="446772" y="7184"/>
                </a:lnTo>
                <a:lnTo>
                  <a:pt x="448649" y="8090"/>
                </a:lnTo>
                <a:lnTo>
                  <a:pt x="451044" y="7961"/>
                </a:lnTo>
                <a:lnTo>
                  <a:pt x="451756" y="7831"/>
                </a:lnTo>
                <a:lnTo>
                  <a:pt x="451756" y="7508"/>
                </a:lnTo>
                <a:lnTo>
                  <a:pt x="453633" y="7378"/>
                </a:lnTo>
                <a:lnTo>
                  <a:pt x="457840" y="6148"/>
                </a:lnTo>
                <a:lnTo>
                  <a:pt x="457840" y="4789"/>
                </a:lnTo>
                <a:lnTo>
                  <a:pt x="458552" y="4465"/>
                </a:lnTo>
                <a:lnTo>
                  <a:pt x="459458" y="5695"/>
                </a:lnTo>
                <a:lnTo>
                  <a:pt x="462758" y="5242"/>
                </a:lnTo>
                <a:lnTo>
                  <a:pt x="465542" y="6472"/>
                </a:lnTo>
                <a:lnTo>
                  <a:pt x="466253" y="8478"/>
                </a:lnTo>
                <a:lnTo>
                  <a:pt x="465347" y="8931"/>
                </a:lnTo>
                <a:lnTo>
                  <a:pt x="464959" y="9837"/>
                </a:lnTo>
                <a:lnTo>
                  <a:pt x="464053" y="9837"/>
                </a:lnTo>
                <a:lnTo>
                  <a:pt x="463341" y="10420"/>
                </a:lnTo>
                <a:lnTo>
                  <a:pt x="463341" y="11002"/>
                </a:lnTo>
                <a:lnTo>
                  <a:pt x="463859" y="11002"/>
                </a:lnTo>
                <a:lnTo>
                  <a:pt x="465542" y="10097"/>
                </a:lnTo>
                <a:lnTo>
                  <a:pt x="465930" y="8996"/>
                </a:lnTo>
                <a:lnTo>
                  <a:pt x="467224" y="8672"/>
                </a:lnTo>
                <a:lnTo>
                  <a:pt x="467224" y="7896"/>
                </a:lnTo>
                <a:lnTo>
                  <a:pt x="468713" y="7766"/>
                </a:lnTo>
                <a:lnTo>
                  <a:pt x="470719" y="6860"/>
                </a:lnTo>
                <a:lnTo>
                  <a:pt x="471431" y="5048"/>
                </a:lnTo>
                <a:lnTo>
                  <a:pt x="474214" y="4595"/>
                </a:lnTo>
                <a:lnTo>
                  <a:pt x="471107" y="4142"/>
                </a:lnTo>
                <a:lnTo>
                  <a:pt x="469813" y="5048"/>
                </a:lnTo>
                <a:lnTo>
                  <a:pt x="469425" y="5825"/>
                </a:lnTo>
                <a:lnTo>
                  <a:pt x="467418" y="6731"/>
                </a:lnTo>
                <a:lnTo>
                  <a:pt x="466900" y="6278"/>
                </a:lnTo>
                <a:lnTo>
                  <a:pt x="466900" y="5695"/>
                </a:lnTo>
                <a:lnTo>
                  <a:pt x="467289" y="5566"/>
                </a:lnTo>
                <a:lnTo>
                  <a:pt x="467677" y="1747"/>
                </a:lnTo>
                <a:lnTo>
                  <a:pt x="466383" y="1747"/>
                </a:lnTo>
                <a:lnTo>
                  <a:pt x="465282" y="2653"/>
                </a:lnTo>
                <a:lnTo>
                  <a:pt x="464182" y="2783"/>
                </a:lnTo>
                <a:lnTo>
                  <a:pt x="463664" y="3560"/>
                </a:lnTo>
                <a:lnTo>
                  <a:pt x="460881" y="4142"/>
                </a:lnTo>
                <a:lnTo>
                  <a:pt x="459781" y="2912"/>
                </a:lnTo>
                <a:lnTo>
                  <a:pt x="460170" y="453"/>
                </a:lnTo>
                <a:lnTo>
                  <a:pt x="464959" y="0"/>
                </a:lnTo>
                <a:lnTo>
                  <a:pt x="472272" y="0"/>
                </a:lnTo>
                <a:close/>
              </a:path>
            </a:pathLst>
          </a:custGeom>
          <a:solidFill>
            <a:srgbClr val="00785E"/>
          </a:solidFill>
          <a:ln w="3229" cap="flat">
            <a:solidFill>
              <a:srgbClr val="FFFFFF"/>
            </a:solidFill>
            <a:prstDash val="solid"/>
            <a:miter/>
          </a:ln>
        </p:spPr>
        <p:txBody>
          <a:bodyPr rtlCol="0" anchor="ctr"/>
          <a:lstStyle/>
          <a:p>
            <a:endParaRPr lang="en-IN"/>
          </a:p>
        </p:txBody>
      </p:sp>
      <p:sp>
        <p:nvSpPr>
          <p:cNvPr id="13" name="Freeform: Shape 12">
            <a:extLst>
              <a:ext uri="{FF2B5EF4-FFF2-40B4-BE49-F238E27FC236}">
                <a16:creationId xmlns:a16="http://schemas.microsoft.com/office/drawing/2014/main" id="{B7AB9249-B940-45C2-B8F7-67092E2DBA94}"/>
              </a:ext>
            </a:extLst>
          </p:cNvPr>
          <p:cNvSpPr/>
          <p:nvPr/>
        </p:nvSpPr>
        <p:spPr>
          <a:xfrm>
            <a:off x="5353484" y="3416148"/>
            <a:ext cx="359835" cy="299785"/>
          </a:xfrm>
          <a:custGeom>
            <a:avLst/>
            <a:gdLst>
              <a:gd name="connsiteX0" fmla="*/ 1230 w 276360"/>
              <a:gd name="connsiteY0" fmla="*/ 52295 h 216040"/>
              <a:gd name="connsiteX1" fmla="*/ 3689 w 276360"/>
              <a:gd name="connsiteY1" fmla="*/ 48735 h 216040"/>
              <a:gd name="connsiteX2" fmla="*/ 5242 w 276360"/>
              <a:gd name="connsiteY2" fmla="*/ 38962 h 216040"/>
              <a:gd name="connsiteX3" fmla="*/ 8996 w 276360"/>
              <a:gd name="connsiteY3" fmla="*/ 38186 h 216040"/>
              <a:gd name="connsiteX4" fmla="*/ 12686 w 276360"/>
              <a:gd name="connsiteY4" fmla="*/ 41745 h 216040"/>
              <a:gd name="connsiteX5" fmla="*/ 21617 w 276360"/>
              <a:gd name="connsiteY5" fmla="*/ 39415 h 216040"/>
              <a:gd name="connsiteX6" fmla="*/ 40904 w 276360"/>
              <a:gd name="connsiteY6" fmla="*/ 39804 h 216040"/>
              <a:gd name="connsiteX7" fmla="*/ 58508 w 276360"/>
              <a:gd name="connsiteY7" fmla="*/ 29189 h 216040"/>
              <a:gd name="connsiteX8" fmla="*/ 80578 w 276360"/>
              <a:gd name="connsiteY8" fmla="*/ 24011 h 216040"/>
              <a:gd name="connsiteX9" fmla="*/ 83556 w 276360"/>
              <a:gd name="connsiteY9" fmla="*/ 11520 h 216040"/>
              <a:gd name="connsiteX10" fmla="*/ 85821 w 276360"/>
              <a:gd name="connsiteY10" fmla="*/ 9061 h 216040"/>
              <a:gd name="connsiteX11" fmla="*/ 88992 w 276360"/>
              <a:gd name="connsiteY11" fmla="*/ 10938 h 216040"/>
              <a:gd name="connsiteX12" fmla="*/ 92746 w 276360"/>
              <a:gd name="connsiteY12" fmla="*/ 18640 h 216040"/>
              <a:gd name="connsiteX13" fmla="*/ 98377 w 276360"/>
              <a:gd name="connsiteY13" fmla="*/ 14368 h 216040"/>
              <a:gd name="connsiteX14" fmla="*/ 107373 w 276360"/>
              <a:gd name="connsiteY14" fmla="*/ 12167 h 216040"/>
              <a:gd name="connsiteX15" fmla="*/ 112356 w 276360"/>
              <a:gd name="connsiteY15" fmla="*/ 7119 h 216040"/>
              <a:gd name="connsiteX16" fmla="*/ 115787 w 276360"/>
              <a:gd name="connsiteY16" fmla="*/ 0 h 216040"/>
              <a:gd name="connsiteX17" fmla="*/ 161157 w 276360"/>
              <a:gd name="connsiteY17" fmla="*/ 6343 h 216040"/>
              <a:gd name="connsiteX18" fmla="*/ 162580 w 276360"/>
              <a:gd name="connsiteY18" fmla="*/ 12297 h 216040"/>
              <a:gd name="connsiteX19" fmla="*/ 160639 w 276360"/>
              <a:gd name="connsiteY19" fmla="*/ 20905 h 216040"/>
              <a:gd name="connsiteX20" fmla="*/ 164910 w 276360"/>
              <a:gd name="connsiteY20" fmla="*/ 23105 h 216040"/>
              <a:gd name="connsiteX21" fmla="*/ 171965 w 276360"/>
              <a:gd name="connsiteY21" fmla="*/ 27830 h 216040"/>
              <a:gd name="connsiteX22" fmla="*/ 175136 w 276360"/>
              <a:gd name="connsiteY22" fmla="*/ 36309 h 216040"/>
              <a:gd name="connsiteX23" fmla="*/ 192741 w 276360"/>
              <a:gd name="connsiteY23" fmla="*/ 46923 h 216040"/>
              <a:gd name="connsiteX24" fmla="*/ 196559 w 276360"/>
              <a:gd name="connsiteY24" fmla="*/ 46017 h 216040"/>
              <a:gd name="connsiteX25" fmla="*/ 202125 w 276360"/>
              <a:gd name="connsiteY25" fmla="*/ 39221 h 216040"/>
              <a:gd name="connsiteX26" fmla="*/ 226137 w 276360"/>
              <a:gd name="connsiteY26" fmla="*/ 37150 h 216040"/>
              <a:gd name="connsiteX27" fmla="*/ 241670 w 276360"/>
              <a:gd name="connsiteY27" fmla="*/ 31972 h 216040"/>
              <a:gd name="connsiteX28" fmla="*/ 247171 w 276360"/>
              <a:gd name="connsiteY28" fmla="*/ 32878 h 216040"/>
              <a:gd name="connsiteX29" fmla="*/ 248142 w 276360"/>
              <a:gd name="connsiteY29" fmla="*/ 38509 h 216040"/>
              <a:gd name="connsiteX30" fmla="*/ 254614 w 276360"/>
              <a:gd name="connsiteY30" fmla="*/ 50936 h 216040"/>
              <a:gd name="connsiteX31" fmla="*/ 259209 w 276360"/>
              <a:gd name="connsiteY31" fmla="*/ 56113 h 216040"/>
              <a:gd name="connsiteX32" fmla="*/ 267170 w 276360"/>
              <a:gd name="connsiteY32" fmla="*/ 58767 h 216040"/>
              <a:gd name="connsiteX33" fmla="*/ 269759 w 276360"/>
              <a:gd name="connsiteY33" fmla="*/ 67634 h 216040"/>
              <a:gd name="connsiteX34" fmla="*/ 276361 w 276360"/>
              <a:gd name="connsiteY34" fmla="*/ 79478 h 216040"/>
              <a:gd name="connsiteX35" fmla="*/ 257786 w 276360"/>
              <a:gd name="connsiteY35" fmla="*/ 86403 h 216040"/>
              <a:gd name="connsiteX36" fmla="*/ 255391 w 276360"/>
              <a:gd name="connsiteY36" fmla="*/ 91839 h 216040"/>
              <a:gd name="connsiteX37" fmla="*/ 247042 w 276360"/>
              <a:gd name="connsiteY37" fmla="*/ 90092 h 216040"/>
              <a:gd name="connsiteX38" fmla="*/ 245230 w 276360"/>
              <a:gd name="connsiteY38" fmla="*/ 101289 h 216040"/>
              <a:gd name="connsiteX39" fmla="*/ 237463 w 276360"/>
              <a:gd name="connsiteY39" fmla="*/ 108279 h 216040"/>
              <a:gd name="connsiteX40" fmla="*/ 236751 w 276360"/>
              <a:gd name="connsiteY40" fmla="*/ 112551 h 216040"/>
              <a:gd name="connsiteX41" fmla="*/ 239081 w 276360"/>
              <a:gd name="connsiteY41" fmla="*/ 114881 h 216040"/>
              <a:gd name="connsiteX42" fmla="*/ 239081 w 276360"/>
              <a:gd name="connsiteY42" fmla="*/ 114881 h 216040"/>
              <a:gd name="connsiteX43" fmla="*/ 235003 w 276360"/>
              <a:gd name="connsiteY43" fmla="*/ 123618 h 216040"/>
              <a:gd name="connsiteX44" fmla="*/ 224972 w 276360"/>
              <a:gd name="connsiteY44" fmla="*/ 133779 h 216040"/>
              <a:gd name="connsiteX45" fmla="*/ 218241 w 276360"/>
              <a:gd name="connsiteY45" fmla="*/ 144652 h 216040"/>
              <a:gd name="connsiteX46" fmla="*/ 221024 w 276360"/>
              <a:gd name="connsiteY46" fmla="*/ 159862 h 216040"/>
              <a:gd name="connsiteX47" fmla="*/ 216364 w 276360"/>
              <a:gd name="connsiteY47" fmla="*/ 177790 h 216040"/>
              <a:gd name="connsiteX48" fmla="*/ 208403 w 276360"/>
              <a:gd name="connsiteY48" fmla="*/ 185038 h 216040"/>
              <a:gd name="connsiteX49" fmla="*/ 204714 w 276360"/>
              <a:gd name="connsiteY49" fmla="*/ 193970 h 216040"/>
              <a:gd name="connsiteX50" fmla="*/ 196947 w 276360"/>
              <a:gd name="connsiteY50" fmla="*/ 200895 h 216040"/>
              <a:gd name="connsiteX51" fmla="*/ 196041 w 276360"/>
              <a:gd name="connsiteY51" fmla="*/ 212934 h 216040"/>
              <a:gd name="connsiteX52" fmla="*/ 187757 w 276360"/>
              <a:gd name="connsiteY52" fmla="*/ 216040 h 216040"/>
              <a:gd name="connsiteX53" fmla="*/ 182968 w 276360"/>
              <a:gd name="connsiteY53" fmla="*/ 212027 h 216040"/>
              <a:gd name="connsiteX54" fmla="*/ 180896 w 276360"/>
              <a:gd name="connsiteY54" fmla="*/ 209438 h 216040"/>
              <a:gd name="connsiteX55" fmla="*/ 172353 w 276360"/>
              <a:gd name="connsiteY55" fmla="*/ 212221 h 216040"/>
              <a:gd name="connsiteX56" fmla="*/ 170347 w 276360"/>
              <a:gd name="connsiteY56" fmla="*/ 196947 h 216040"/>
              <a:gd name="connsiteX57" fmla="*/ 164910 w 276360"/>
              <a:gd name="connsiteY57" fmla="*/ 191187 h 216040"/>
              <a:gd name="connsiteX58" fmla="*/ 156043 w 276360"/>
              <a:gd name="connsiteY58" fmla="*/ 190475 h 216040"/>
              <a:gd name="connsiteX59" fmla="*/ 149442 w 276360"/>
              <a:gd name="connsiteY59" fmla="*/ 198565 h 216040"/>
              <a:gd name="connsiteX60" fmla="*/ 143164 w 276360"/>
              <a:gd name="connsiteY60" fmla="*/ 198112 h 216040"/>
              <a:gd name="connsiteX61" fmla="*/ 136821 w 276360"/>
              <a:gd name="connsiteY61" fmla="*/ 200895 h 216040"/>
              <a:gd name="connsiteX62" fmla="*/ 131061 w 276360"/>
              <a:gd name="connsiteY62" fmla="*/ 210603 h 216040"/>
              <a:gd name="connsiteX63" fmla="*/ 122453 w 276360"/>
              <a:gd name="connsiteY63" fmla="*/ 212480 h 216040"/>
              <a:gd name="connsiteX64" fmla="*/ 114751 w 276360"/>
              <a:gd name="connsiteY64" fmla="*/ 205167 h 216040"/>
              <a:gd name="connsiteX65" fmla="*/ 105755 w 276360"/>
              <a:gd name="connsiteY65" fmla="*/ 186009 h 216040"/>
              <a:gd name="connsiteX66" fmla="*/ 102325 w 276360"/>
              <a:gd name="connsiteY66" fmla="*/ 185750 h 216040"/>
              <a:gd name="connsiteX67" fmla="*/ 92098 w 276360"/>
              <a:gd name="connsiteY67" fmla="*/ 191770 h 216040"/>
              <a:gd name="connsiteX68" fmla="*/ 92552 w 276360"/>
              <a:gd name="connsiteY68" fmla="*/ 178696 h 216040"/>
              <a:gd name="connsiteX69" fmla="*/ 84267 w 276360"/>
              <a:gd name="connsiteY69" fmla="*/ 167822 h 216040"/>
              <a:gd name="connsiteX70" fmla="*/ 75918 w 276360"/>
              <a:gd name="connsiteY70" fmla="*/ 174101 h 216040"/>
              <a:gd name="connsiteX71" fmla="*/ 67634 w 276360"/>
              <a:gd name="connsiteY71" fmla="*/ 191446 h 216040"/>
              <a:gd name="connsiteX72" fmla="*/ 61356 w 276360"/>
              <a:gd name="connsiteY72" fmla="*/ 193970 h 216040"/>
              <a:gd name="connsiteX73" fmla="*/ 60450 w 276360"/>
              <a:gd name="connsiteY73" fmla="*/ 181802 h 216040"/>
              <a:gd name="connsiteX74" fmla="*/ 66016 w 276360"/>
              <a:gd name="connsiteY74" fmla="*/ 169440 h 216040"/>
              <a:gd name="connsiteX75" fmla="*/ 61550 w 276360"/>
              <a:gd name="connsiteY75" fmla="*/ 157791 h 216040"/>
              <a:gd name="connsiteX76" fmla="*/ 56890 w 276360"/>
              <a:gd name="connsiteY76" fmla="*/ 157144 h 216040"/>
              <a:gd name="connsiteX77" fmla="*/ 51001 w 276360"/>
              <a:gd name="connsiteY77" fmla="*/ 156885 h 216040"/>
              <a:gd name="connsiteX78" fmla="*/ 40516 w 276360"/>
              <a:gd name="connsiteY78" fmla="*/ 150089 h 216040"/>
              <a:gd name="connsiteX79" fmla="*/ 32167 w 276360"/>
              <a:gd name="connsiteY79" fmla="*/ 140575 h 216040"/>
              <a:gd name="connsiteX80" fmla="*/ 21746 w 276360"/>
              <a:gd name="connsiteY80" fmla="*/ 137727 h 216040"/>
              <a:gd name="connsiteX81" fmla="*/ 18899 w 276360"/>
              <a:gd name="connsiteY81" fmla="*/ 133650 h 216040"/>
              <a:gd name="connsiteX82" fmla="*/ 18510 w 276360"/>
              <a:gd name="connsiteY82" fmla="*/ 125236 h 216040"/>
              <a:gd name="connsiteX83" fmla="*/ 7831 w 276360"/>
              <a:gd name="connsiteY83" fmla="*/ 122582 h 216040"/>
              <a:gd name="connsiteX84" fmla="*/ 0 w 276360"/>
              <a:gd name="connsiteY84" fmla="*/ 112486 h 216040"/>
              <a:gd name="connsiteX85" fmla="*/ 4207 w 276360"/>
              <a:gd name="connsiteY85" fmla="*/ 103684 h 216040"/>
              <a:gd name="connsiteX86" fmla="*/ 8543 w 276360"/>
              <a:gd name="connsiteY86" fmla="*/ 74170 h 216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276360" h="216040">
                <a:moveTo>
                  <a:pt x="1230" y="52295"/>
                </a:moveTo>
                <a:lnTo>
                  <a:pt x="3689" y="48735"/>
                </a:lnTo>
                <a:lnTo>
                  <a:pt x="5242" y="38962"/>
                </a:lnTo>
                <a:lnTo>
                  <a:pt x="8996" y="38186"/>
                </a:lnTo>
                <a:lnTo>
                  <a:pt x="12686" y="41745"/>
                </a:lnTo>
                <a:lnTo>
                  <a:pt x="21617" y="39415"/>
                </a:lnTo>
                <a:lnTo>
                  <a:pt x="40904" y="39804"/>
                </a:lnTo>
                <a:lnTo>
                  <a:pt x="58508" y="29189"/>
                </a:lnTo>
                <a:lnTo>
                  <a:pt x="80578" y="24011"/>
                </a:lnTo>
                <a:lnTo>
                  <a:pt x="83556" y="11520"/>
                </a:lnTo>
                <a:lnTo>
                  <a:pt x="85821" y="9061"/>
                </a:lnTo>
                <a:lnTo>
                  <a:pt x="88992" y="10938"/>
                </a:lnTo>
                <a:lnTo>
                  <a:pt x="92746" y="18640"/>
                </a:lnTo>
                <a:lnTo>
                  <a:pt x="98377" y="14368"/>
                </a:lnTo>
                <a:lnTo>
                  <a:pt x="107373" y="12167"/>
                </a:lnTo>
                <a:lnTo>
                  <a:pt x="112356" y="7119"/>
                </a:lnTo>
                <a:lnTo>
                  <a:pt x="115787" y="0"/>
                </a:lnTo>
                <a:lnTo>
                  <a:pt x="161157" y="6343"/>
                </a:lnTo>
                <a:lnTo>
                  <a:pt x="162580" y="12297"/>
                </a:lnTo>
                <a:lnTo>
                  <a:pt x="160639" y="20905"/>
                </a:lnTo>
                <a:lnTo>
                  <a:pt x="164910" y="23105"/>
                </a:lnTo>
                <a:lnTo>
                  <a:pt x="171965" y="27830"/>
                </a:lnTo>
                <a:lnTo>
                  <a:pt x="175136" y="36309"/>
                </a:lnTo>
                <a:lnTo>
                  <a:pt x="192741" y="46923"/>
                </a:lnTo>
                <a:lnTo>
                  <a:pt x="196559" y="46017"/>
                </a:lnTo>
                <a:lnTo>
                  <a:pt x="202125" y="39221"/>
                </a:lnTo>
                <a:lnTo>
                  <a:pt x="226137" y="37150"/>
                </a:lnTo>
                <a:lnTo>
                  <a:pt x="241670" y="31972"/>
                </a:lnTo>
                <a:lnTo>
                  <a:pt x="247171" y="32878"/>
                </a:lnTo>
                <a:lnTo>
                  <a:pt x="248142" y="38509"/>
                </a:lnTo>
                <a:lnTo>
                  <a:pt x="254614" y="50936"/>
                </a:lnTo>
                <a:lnTo>
                  <a:pt x="259209" y="56113"/>
                </a:lnTo>
                <a:lnTo>
                  <a:pt x="267170" y="58767"/>
                </a:lnTo>
                <a:lnTo>
                  <a:pt x="269759" y="67634"/>
                </a:lnTo>
                <a:lnTo>
                  <a:pt x="276361" y="79478"/>
                </a:lnTo>
                <a:lnTo>
                  <a:pt x="257786" y="86403"/>
                </a:lnTo>
                <a:lnTo>
                  <a:pt x="255391" y="91839"/>
                </a:lnTo>
                <a:lnTo>
                  <a:pt x="247042" y="90092"/>
                </a:lnTo>
                <a:lnTo>
                  <a:pt x="245230" y="101289"/>
                </a:lnTo>
                <a:lnTo>
                  <a:pt x="237463" y="108279"/>
                </a:lnTo>
                <a:lnTo>
                  <a:pt x="236751" y="112551"/>
                </a:lnTo>
                <a:lnTo>
                  <a:pt x="239081" y="114881"/>
                </a:lnTo>
                <a:lnTo>
                  <a:pt x="239081" y="114881"/>
                </a:lnTo>
                <a:lnTo>
                  <a:pt x="235003" y="123618"/>
                </a:lnTo>
                <a:lnTo>
                  <a:pt x="224972" y="133779"/>
                </a:lnTo>
                <a:lnTo>
                  <a:pt x="218241" y="144652"/>
                </a:lnTo>
                <a:lnTo>
                  <a:pt x="221024" y="159862"/>
                </a:lnTo>
                <a:lnTo>
                  <a:pt x="216364" y="177790"/>
                </a:lnTo>
                <a:lnTo>
                  <a:pt x="208403" y="185038"/>
                </a:lnTo>
                <a:lnTo>
                  <a:pt x="204714" y="193970"/>
                </a:lnTo>
                <a:lnTo>
                  <a:pt x="196947" y="200895"/>
                </a:lnTo>
                <a:lnTo>
                  <a:pt x="196041" y="212934"/>
                </a:lnTo>
                <a:lnTo>
                  <a:pt x="187757" y="216040"/>
                </a:lnTo>
                <a:lnTo>
                  <a:pt x="182968" y="212027"/>
                </a:lnTo>
                <a:lnTo>
                  <a:pt x="180896" y="209438"/>
                </a:lnTo>
                <a:lnTo>
                  <a:pt x="172353" y="212221"/>
                </a:lnTo>
                <a:lnTo>
                  <a:pt x="170347" y="196947"/>
                </a:lnTo>
                <a:lnTo>
                  <a:pt x="164910" y="191187"/>
                </a:lnTo>
                <a:lnTo>
                  <a:pt x="156043" y="190475"/>
                </a:lnTo>
                <a:lnTo>
                  <a:pt x="149442" y="198565"/>
                </a:lnTo>
                <a:lnTo>
                  <a:pt x="143164" y="198112"/>
                </a:lnTo>
                <a:lnTo>
                  <a:pt x="136821" y="200895"/>
                </a:lnTo>
                <a:lnTo>
                  <a:pt x="131061" y="210603"/>
                </a:lnTo>
                <a:lnTo>
                  <a:pt x="122453" y="212480"/>
                </a:lnTo>
                <a:lnTo>
                  <a:pt x="114751" y="205167"/>
                </a:lnTo>
                <a:lnTo>
                  <a:pt x="105755" y="186009"/>
                </a:lnTo>
                <a:lnTo>
                  <a:pt x="102325" y="185750"/>
                </a:lnTo>
                <a:lnTo>
                  <a:pt x="92098" y="191770"/>
                </a:lnTo>
                <a:lnTo>
                  <a:pt x="92552" y="178696"/>
                </a:lnTo>
                <a:lnTo>
                  <a:pt x="84267" y="167822"/>
                </a:lnTo>
                <a:lnTo>
                  <a:pt x="75918" y="174101"/>
                </a:lnTo>
                <a:lnTo>
                  <a:pt x="67634" y="191446"/>
                </a:lnTo>
                <a:lnTo>
                  <a:pt x="61356" y="193970"/>
                </a:lnTo>
                <a:lnTo>
                  <a:pt x="60450" y="181802"/>
                </a:lnTo>
                <a:lnTo>
                  <a:pt x="66016" y="169440"/>
                </a:lnTo>
                <a:lnTo>
                  <a:pt x="61550" y="157791"/>
                </a:lnTo>
                <a:lnTo>
                  <a:pt x="56890" y="157144"/>
                </a:lnTo>
                <a:lnTo>
                  <a:pt x="51001" y="156885"/>
                </a:lnTo>
                <a:lnTo>
                  <a:pt x="40516" y="150089"/>
                </a:lnTo>
                <a:lnTo>
                  <a:pt x="32167" y="140575"/>
                </a:lnTo>
                <a:lnTo>
                  <a:pt x="21746" y="137727"/>
                </a:lnTo>
                <a:lnTo>
                  <a:pt x="18899" y="133650"/>
                </a:lnTo>
                <a:lnTo>
                  <a:pt x="18510" y="125236"/>
                </a:lnTo>
                <a:lnTo>
                  <a:pt x="7831" y="122582"/>
                </a:lnTo>
                <a:lnTo>
                  <a:pt x="0" y="112486"/>
                </a:lnTo>
                <a:lnTo>
                  <a:pt x="4207" y="103684"/>
                </a:lnTo>
                <a:lnTo>
                  <a:pt x="8543" y="74170"/>
                </a:lnTo>
                <a:close/>
              </a:path>
            </a:pathLst>
          </a:custGeom>
          <a:solidFill>
            <a:srgbClr val="005A47"/>
          </a:solidFill>
          <a:ln w="3229" cap="flat">
            <a:solidFill>
              <a:srgbClr val="FFFFFF"/>
            </a:solidFill>
            <a:prstDash val="solid"/>
            <a:miter/>
          </a:ln>
        </p:spPr>
        <p:txBody>
          <a:bodyPr rtlCol="0" anchor="ctr"/>
          <a:lstStyle/>
          <a:p>
            <a:endParaRPr lang="en-IN"/>
          </a:p>
        </p:txBody>
      </p:sp>
      <p:sp>
        <p:nvSpPr>
          <p:cNvPr id="14" name="Freeform: Shape 13">
            <a:extLst>
              <a:ext uri="{FF2B5EF4-FFF2-40B4-BE49-F238E27FC236}">
                <a16:creationId xmlns:a16="http://schemas.microsoft.com/office/drawing/2014/main" id="{B913253F-C5D0-404C-9778-9484C8ACA2A7}"/>
              </a:ext>
            </a:extLst>
          </p:cNvPr>
          <p:cNvSpPr/>
          <p:nvPr/>
        </p:nvSpPr>
        <p:spPr>
          <a:xfrm>
            <a:off x="4724825" y="3041372"/>
            <a:ext cx="1469173" cy="1190337"/>
          </a:xfrm>
          <a:custGeom>
            <a:avLst/>
            <a:gdLst>
              <a:gd name="connsiteX0" fmla="*/ 215393 w 1128353"/>
              <a:gd name="connsiteY0" fmla="*/ 756852 h 857817"/>
              <a:gd name="connsiteX1" fmla="*/ 217399 w 1128353"/>
              <a:gd name="connsiteY1" fmla="*/ 757888 h 857817"/>
              <a:gd name="connsiteX2" fmla="*/ 217787 w 1128353"/>
              <a:gd name="connsiteY2" fmla="*/ 759053 h 857817"/>
              <a:gd name="connsiteX3" fmla="*/ 218500 w 1128353"/>
              <a:gd name="connsiteY3" fmla="*/ 759636 h 857817"/>
              <a:gd name="connsiteX4" fmla="*/ 218500 w 1128353"/>
              <a:gd name="connsiteY4" fmla="*/ 760477 h 857817"/>
              <a:gd name="connsiteX5" fmla="*/ 219082 w 1128353"/>
              <a:gd name="connsiteY5" fmla="*/ 761189 h 857817"/>
              <a:gd name="connsiteX6" fmla="*/ 218694 w 1128353"/>
              <a:gd name="connsiteY6" fmla="*/ 763648 h 857817"/>
              <a:gd name="connsiteX7" fmla="*/ 218888 w 1128353"/>
              <a:gd name="connsiteY7" fmla="*/ 766561 h 857817"/>
              <a:gd name="connsiteX8" fmla="*/ 219405 w 1128353"/>
              <a:gd name="connsiteY8" fmla="*/ 767014 h 857817"/>
              <a:gd name="connsiteX9" fmla="*/ 219794 w 1128353"/>
              <a:gd name="connsiteY9" fmla="*/ 769214 h 857817"/>
              <a:gd name="connsiteX10" fmla="*/ 220506 w 1128353"/>
              <a:gd name="connsiteY10" fmla="*/ 769667 h 857817"/>
              <a:gd name="connsiteX11" fmla="*/ 220312 w 1128353"/>
              <a:gd name="connsiteY11" fmla="*/ 771674 h 857817"/>
              <a:gd name="connsiteX12" fmla="*/ 221023 w 1128353"/>
              <a:gd name="connsiteY12" fmla="*/ 772126 h 857817"/>
              <a:gd name="connsiteX13" fmla="*/ 221606 w 1128353"/>
              <a:gd name="connsiteY13" fmla="*/ 773162 h 857817"/>
              <a:gd name="connsiteX14" fmla="*/ 221606 w 1128353"/>
              <a:gd name="connsiteY14" fmla="*/ 774456 h 857817"/>
              <a:gd name="connsiteX15" fmla="*/ 222512 w 1128353"/>
              <a:gd name="connsiteY15" fmla="*/ 776204 h 857817"/>
              <a:gd name="connsiteX16" fmla="*/ 222512 w 1128353"/>
              <a:gd name="connsiteY16" fmla="*/ 777045 h 857817"/>
              <a:gd name="connsiteX17" fmla="*/ 221930 w 1128353"/>
              <a:gd name="connsiteY17" fmla="*/ 777757 h 857817"/>
              <a:gd name="connsiteX18" fmla="*/ 222124 w 1128353"/>
              <a:gd name="connsiteY18" fmla="*/ 778793 h 857817"/>
              <a:gd name="connsiteX19" fmla="*/ 221736 w 1128353"/>
              <a:gd name="connsiteY19" fmla="*/ 780799 h 857817"/>
              <a:gd name="connsiteX20" fmla="*/ 220829 w 1128353"/>
              <a:gd name="connsiteY20" fmla="*/ 782223 h 857817"/>
              <a:gd name="connsiteX21" fmla="*/ 220829 w 1128353"/>
              <a:gd name="connsiteY21" fmla="*/ 783518 h 857817"/>
              <a:gd name="connsiteX22" fmla="*/ 220441 w 1128353"/>
              <a:gd name="connsiteY22" fmla="*/ 783647 h 857817"/>
              <a:gd name="connsiteX23" fmla="*/ 219923 w 1128353"/>
              <a:gd name="connsiteY23" fmla="*/ 785265 h 857817"/>
              <a:gd name="connsiteX24" fmla="*/ 220118 w 1128353"/>
              <a:gd name="connsiteY24" fmla="*/ 786301 h 857817"/>
              <a:gd name="connsiteX25" fmla="*/ 220506 w 1128353"/>
              <a:gd name="connsiteY25" fmla="*/ 786171 h 857817"/>
              <a:gd name="connsiteX26" fmla="*/ 220506 w 1128353"/>
              <a:gd name="connsiteY26" fmla="*/ 785330 h 857817"/>
              <a:gd name="connsiteX27" fmla="*/ 221218 w 1128353"/>
              <a:gd name="connsiteY27" fmla="*/ 784165 h 857817"/>
              <a:gd name="connsiteX28" fmla="*/ 221412 w 1128353"/>
              <a:gd name="connsiteY28" fmla="*/ 782288 h 857817"/>
              <a:gd name="connsiteX29" fmla="*/ 222706 w 1128353"/>
              <a:gd name="connsiteY29" fmla="*/ 780087 h 857817"/>
              <a:gd name="connsiteX30" fmla="*/ 222706 w 1128353"/>
              <a:gd name="connsiteY30" fmla="*/ 779052 h 857817"/>
              <a:gd name="connsiteX31" fmla="*/ 223612 w 1128353"/>
              <a:gd name="connsiteY31" fmla="*/ 778469 h 857817"/>
              <a:gd name="connsiteX32" fmla="*/ 223806 w 1128353"/>
              <a:gd name="connsiteY32" fmla="*/ 775881 h 857817"/>
              <a:gd name="connsiteX33" fmla="*/ 222901 w 1128353"/>
              <a:gd name="connsiteY33" fmla="*/ 775039 h 857817"/>
              <a:gd name="connsiteX34" fmla="*/ 222318 w 1128353"/>
              <a:gd name="connsiteY34" fmla="*/ 775039 h 857817"/>
              <a:gd name="connsiteX35" fmla="*/ 222318 w 1128353"/>
              <a:gd name="connsiteY35" fmla="*/ 772838 h 857817"/>
              <a:gd name="connsiteX36" fmla="*/ 221023 w 1128353"/>
              <a:gd name="connsiteY36" fmla="*/ 771674 h 857817"/>
              <a:gd name="connsiteX37" fmla="*/ 221023 w 1128353"/>
              <a:gd name="connsiteY37" fmla="*/ 769473 h 857817"/>
              <a:gd name="connsiteX38" fmla="*/ 220118 w 1128353"/>
              <a:gd name="connsiteY38" fmla="*/ 768632 h 857817"/>
              <a:gd name="connsiteX39" fmla="*/ 219923 w 1128353"/>
              <a:gd name="connsiteY39" fmla="*/ 766625 h 857817"/>
              <a:gd name="connsiteX40" fmla="*/ 219535 w 1128353"/>
              <a:gd name="connsiteY40" fmla="*/ 766496 h 857817"/>
              <a:gd name="connsiteX41" fmla="*/ 219147 w 1128353"/>
              <a:gd name="connsiteY41" fmla="*/ 765072 h 857817"/>
              <a:gd name="connsiteX42" fmla="*/ 219535 w 1128353"/>
              <a:gd name="connsiteY42" fmla="*/ 762872 h 857817"/>
              <a:gd name="connsiteX43" fmla="*/ 219341 w 1128353"/>
              <a:gd name="connsiteY43" fmla="*/ 760865 h 857817"/>
              <a:gd name="connsiteX44" fmla="*/ 220053 w 1128353"/>
              <a:gd name="connsiteY44" fmla="*/ 760283 h 857817"/>
              <a:gd name="connsiteX45" fmla="*/ 220053 w 1128353"/>
              <a:gd name="connsiteY45" fmla="*/ 759571 h 857817"/>
              <a:gd name="connsiteX46" fmla="*/ 221347 w 1128353"/>
              <a:gd name="connsiteY46" fmla="*/ 758535 h 857817"/>
              <a:gd name="connsiteX47" fmla="*/ 223936 w 1128353"/>
              <a:gd name="connsiteY47" fmla="*/ 757370 h 857817"/>
              <a:gd name="connsiteX48" fmla="*/ 224648 w 1128353"/>
              <a:gd name="connsiteY48" fmla="*/ 757370 h 857817"/>
              <a:gd name="connsiteX49" fmla="*/ 228143 w 1128353"/>
              <a:gd name="connsiteY49" fmla="*/ 758988 h 857817"/>
              <a:gd name="connsiteX50" fmla="*/ 228143 w 1128353"/>
              <a:gd name="connsiteY50" fmla="*/ 759571 h 857817"/>
              <a:gd name="connsiteX51" fmla="*/ 230020 w 1128353"/>
              <a:gd name="connsiteY51" fmla="*/ 760995 h 857817"/>
              <a:gd name="connsiteX52" fmla="*/ 230732 w 1128353"/>
              <a:gd name="connsiteY52" fmla="*/ 762160 h 857817"/>
              <a:gd name="connsiteX53" fmla="*/ 230926 w 1128353"/>
              <a:gd name="connsiteY53" fmla="*/ 763584 h 857817"/>
              <a:gd name="connsiteX54" fmla="*/ 234032 w 1128353"/>
              <a:gd name="connsiteY54" fmla="*/ 765007 h 857817"/>
              <a:gd name="connsiteX55" fmla="*/ 234615 w 1128353"/>
              <a:gd name="connsiteY55" fmla="*/ 766431 h 857817"/>
              <a:gd name="connsiteX56" fmla="*/ 235909 w 1128353"/>
              <a:gd name="connsiteY56" fmla="*/ 767596 h 857817"/>
              <a:gd name="connsiteX57" fmla="*/ 236815 w 1128353"/>
              <a:gd name="connsiteY57" fmla="*/ 769344 h 857817"/>
              <a:gd name="connsiteX58" fmla="*/ 239404 w 1128353"/>
              <a:gd name="connsiteY58" fmla="*/ 769473 h 857817"/>
              <a:gd name="connsiteX59" fmla="*/ 241087 w 1128353"/>
              <a:gd name="connsiteY59" fmla="*/ 770638 h 857817"/>
              <a:gd name="connsiteX60" fmla="*/ 241605 w 1128353"/>
              <a:gd name="connsiteY60" fmla="*/ 770638 h 857817"/>
              <a:gd name="connsiteX61" fmla="*/ 242187 w 1128353"/>
              <a:gd name="connsiteY61" fmla="*/ 771350 h 857817"/>
              <a:gd name="connsiteX62" fmla="*/ 244970 w 1128353"/>
              <a:gd name="connsiteY62" fmla="*/ 771803 h 857817"/>
              <a:gd name="connsiteX63" fmla="*/ 245359 w 1128353"/>
              <a:gd name="connsiteY63" fmla="*/ 772838 h 857817"/>
              <a:gd name="connsiteX64" fmla="*/ 244453 w 1128353"/>
              <a:gd name="connsiteY64" fmla="*/ 774004 h 857817"/>
              <a:gd name="connsiteX65" fmla="*/ 248336 w 1128353"/>
              <a:gd name="connsiteY65" fmla="*/ 773874 h 857817"/>
              <a:gd name="connsiteX66" fmla="*/ 249242 w 1128353"/>
              <a:gd name="connsiteY66" fmla="*/ 774327 h 857817"/>
              <a:gd name="connsiteX67" fmla="*/ 250925 w 1128353"/>
              <a:gd name="connsiteY67" fmla="*/ 774327 h 857817"/>
              <a:gd name="connsiteX68" fmla="*/ 251831 w 1128353"/>
              <a:gd name="connsiteY68" fmla="*/ 775039 h 857817"/>
              <a:gd name="connsiteX69" fmla="*/ 255326 w 1128353"/>
              <a:gd name="connsiteY69" fmla="*/ 774780 h 857817"/>
              <a:gd name="connsiteX70" fmla="*/ 256815 w 1128353"/>
              <a:gd name="connsiteY70" fmla="*/ 774198 h 857817"/>
              <a:gd name="connsiteX71" fmla="*/ 259921 w 1128353"/>
              <a:gd name="connsiteY71" fmla="*/ 774910 h 857817"/>
              <a:gd name="connsiteX72" fmla="*/ 261604 w 1128353"/>
              <a:gd name="connsiteY72" fmla="*/ 774780 h 857817"/>
              <a:gd name="connsiteX73" fmla="*/ 262510 w 1128353"/>
              <a:gd name="connsiteY73" fmla="*/ 774651 h 857817"/>
              <a:gd name="connsiteX74" fmla="*/ 262510 w 1128353"/>
              <a:gd name="connsiteY74" fmla="*/ 773486 h 857817"/>
              <a:gd name="connsiteX75" fmla="*/ 261604 w 1128353"/>
              <a:gd name="connsiteY75" fmla="*/ 772774 h 857817"/>
              <a:gd name="connsiteX76" fmla="*/ 262122 w 1128353"/>
              <a:gd name="connsiteY76" fmla="*/ 772515 h 857817"/>
              <a:gd name="connsiteX77" fmla="*/ 262122 w 1128353"/>
              <a:gd name="connsiteY77" fmla="*/ 771479 h 857817"/>
              <a:gd name="connsiteX78" fmla="*/ 263222 w 1128353"/>
              <a:gd name="connsiteY78" fmla="*/ 771350 h 857817"/>
              <a:gd name="connsiteX79" fmla="*/ 263028 w 1128353"/>
              <a:gd name="connsiteY79" fmla="*/ 774263 h 857817"/>
              <a:gd name="connsiteX80" fmla="*/ 263416 w 1128353"/>
              <a:gd name="connsiteY80" fmla="*/ 774716 h 857817"/>
              <a:gd name="connsiteX81" fmla="*/ 265099 w 1128353"/>
              <a:gd name="connsiteY81" fmla="*/ 774716 h 857817"/>
              <a:gd name="connsiteX82" fmla="*/ 265617 w 1128353"/>
              <a:gd name="connsiteY82" fmla="*/ 775881 h 857817"/>
              <a:gd name="connsiteX83" fmla="*/ 266717 w 1128353"/>
              <a:gd name="connsiteY83" fmla="*/ 775881 h 857817"/>
              <a:gd name="connsiteX84" fmla="*/ 267299 w 1128353"/>
              <a:gd name="connsiteY84" fmla="*/ 776593 h 857817"/>
              <a:gd name="connsiteX85" fmla="*/ 268206 w 1128353"/>
              <a:gd name="connsiteY85" fmla="*/ 776722 h 857817"/>
              <a:gd name="connsiteX86" fmla="*/ 269111 w 1128353"/>
              <a:gd name="connsiteY86" fmla="*/ 777757 h 857817"/>
              <a:gd name="connsiteX87" fmla="*/ 270406 w 1128353"/>
              <a:gd name="connsiteY87" fmla="*/ 778340 h 857817"/>
              <a:gd name="connsiteX88" fmla="*/ 272801 w 1128353"/>
              <a:gd name="connsiteY88" fmla="*/ 778081 h 857817"/>
              <a:gd name="connsiteX89" fmla="*/ 272995 w 1128353"/>
              <a:gd name="connsiteY89" fmla="*/ 778534 h 857817"/>
              <a:gd name="connsiteX90" fmla="*/ 274872 w 1128353"/>
              <a:gd name="connsiteY90" fmla="*/ 779246 h 857817"/>
              <a:gd name="connsiteX91" fmla="*/ 275260 w 1128353"/>
              <a:gd name="connsiteY91" fmla="*/ 779829 h 857817"/>
              <a:gd name="connsiteX92" fmla="*/ 278043 w 1128353"/>
              <a:gd name="connsiteY92" fmla="*/ 780864 h 857817"/>
              <a:gd name="connsiteX93" fmla="*/ 279726 w 1128353"/>
              <a:gd name="connsiteY93" fmla="*/ 780864 h 857817"/>
              <a:gd name="connsiteX94" fmla="*/ 280632 w 1128353"/>
              <a:gd name="connsiteY94" fmla="*/ 781576 h 857817"/>
              <a:gd name="connsiteX95" fmla="*/ 280438 w 1128353"/>
              <a:gd name="connsiteY95" fmla="*/ 782741 h 857817"/>
              <a:gd name="connsiteX96" fmla="*/ 281020 w 1128353"/>
              <a:gd name="connsiteY96" fmla="*/ 783323 h 857817"/>
              <a:gd name="connsiteX97" fmla="*/ 281409 w 1128353"/>
              <a:gd name="connsiteY97" fmla="*/ 785330 h 857817"/>
              <a:gd name="connsiteX98" fmla="*/ 282315 w 1128353"/>
              <a:gd name="connsiteY98" fmla="*/ 785783 h 857817"/>
              <a:gd name="connsiteX99" fmla="*/ 282509 w 1128353"/>
              <a:gd name="connsiteY99" fmla="*/ 788112 h 857817"/>
              <a:gd name="connsiteX100" fmla="*/ 283998 w 1128353"/>
              <a:gd name="connsiteY100" fmla="*/ 789278 h 857817"/>
              <a:gd name="connsiteX101" fmla="*/ 283998 w 1128353"/>
              <a:gd name="connsiteY101" fmla="*/ 791025 h 857817"/>
              <a:gd name="connsiteX102" fmla="*/ 283480 w 1128353"/>
              <a:gd name="connsiteY102" fmla="*/ 791608 h 857817"/>
              <a:gd name="connsiteX103" fmla="*/ 283480 w 1128353"/>
              <a:gd name="connsiteY103" fmla="*/ 793485 h 857817"/>
              <a:gd name="connsiteX104" fmla="*/ 283868 w 1128353"/>
              <a:gd name="connsiteY104" fmla="*/ 793485 h 857817"/>
              <a:gd name="connsiteX105" fmla="*/ 284256 w 1128353"/>
              <a:gd name="connsiteY105" fmla="*/ 794197 h 857817"/>
              <a:gd name="connsiteX106" fmla="*/ 284256 w 1128353"/>
              <a:gd name="connsiteY106" fmla="*/ 795491 h 857817"/>
              <a:gd name="connsiteX107" fmla="*/ 282962 w 1128353"/>
              <a:gd name="connsiteY107" fmla="*/ 795361 h 857817"/>
              <a:gd name="connsiteX108" fmla="*/ 282444 w 1128353"/>
              <a:gd name="connsiteY108" fmla="*/ 794779 h 857817"/>
              <a:gd name="connsiteX109" fmla="*/ 282638 w 1128353"/>
              <a:gd name="connsiteY109" fmla="*/ 794197 h 857817"/>
              <a:gd name="connsiteX110" fmla="*/ 281732 w 1128353"/>
              <a:gd name="connsiteY110" fmla="*/ 794649 h 857817"/>
              <a:gd name="connsiteX111" fmla="*/ 281020 w 1128353"/>
              <a:gd name="connsiteY111" fmla="*/ 794197 h 857817"/>
              <a:gd name="connsiteX112" fmla="*/ 281214 w 1128353"/>
              <a:gd name="connsiteY112" fmla="*/ 795815 h 857817"/>
              <a:gd name="connsiteX113" fmla="*/ 283027 w 1128353"/>
              <a:gd name="connsiteY113" fmla="*/ 796527 h 857817"/>
              <a:gd name="connsiteX114" fmla="*/ 283415 w 1128353"/>
              <a:gd name="connsiteY114" fmla="*/ 797109 h 857817"/>
              <a:gd name="connsiteX115" fmla="*/ 284321 w 1128353"/>
              <a:gd name="connsiteY115" fmla="*/ 797109 h 857817"/>
              <a:gd name="connsiteX116" fmla="*/ 284321 w 1128353"/>
              <a:gd name="connsiteY116" fmla="*/ 796656 h 857817"/>
              <a:gd name="connsiteX117" fmla="*/ 285033 w 1128353"/>
              <a:gd name="connsiteY117" fmla="*/ 796203 h 857817"/>
              <a:gd name="connsiteX118" fmla="*/ 285033 w 1128353"/>
              <a:gd name="connsiteY118" fmla="*/ 795620 h 857817"/>
              <a:gd name="connsiteX119" fmla="*/ 285421 w 1128353"/>
              <a:gd name="connsiteY119" fmla="*/ 795620 h 857817"/>
              <a:gd name="connsiteX120" fmla="*/ 285033 w 1128353"/>
              <a:gd name="connsiteY120" fmla="*/ 794326 h 857817"/>
              <a:gd name="connsiteX121" fmla="*/ 285616 w 1128353"/>
              <a:gd name="connsiteY121" fmla="*/ 794197 h 857817"/>
              <a:gd name="connsiteX122" fmla="*/ 289693 w 1128353"/>
              <a:gd name="connsiteY122" fmla="*/ 795620 h 857817"/>
              <a:gd name="connsiteX123" fmla="*/ 291893 w 1128353"/>
              <a:gd name="connsiteY123" fmla="*/ 797368 h 857817"/>
              <a:gd name="connsiteX124" fmla="*/ 292605 w 1128353"/>
              <a:gd name="connsiteY124" fmla="*/ 798533 h 857817"/>
              <a:gd name="connsiteX125" fmla="*/ 292994 w 1128353"/>
              <a:gd name="connsiteY125" fmla="*/ 798533 h 857817"/>
              <a:gd name="connsiteX126" fmla="*/ 293382 w 1128353"/>
              <a:gd name="connsiteY126" fmla="*/ 799375 h 857817"/>
              <a:gd name="connsiteX127" fmla="*/ 293188 w 1128353"/>
              <a:gd name="connsiteY127" fmla="*/ 801251 h 857817"/>
              <a:gd name="connsiteX128" fmla="*/ 288399 w 1128353"/>
              <a:gd name="connsiteY128" fmla="*/ 804035 h 857817"/>
              <a:gd name="connsiteX129" fmla="*/ 287816 w 1128353"/>
              <a:gd name="connsiteY129" fmla="*/ 804617 h 857817"/>
              <a:gd name="connsiteX130" fmla="*/ 287622 w 1128353"/>
              <a:gd name="connsiteY130" fmla="*/ 805782 h 857817"/>
              <a:gd name="connsiteX131" fmla="*/ 286328 w 1128353"/>
              <a:gd name="connsiteY131" fmla="*/ 806040 h 857817"/>
              <a:gd name="connsiteX132" fmla="*/ 284321 w 1128353"/>
              <a:gd name="connsiteY132" fmla="*/ 807658 h 857817"/>
              <a:gd name="connsiteX133" fmla="*/ 284321 w 1128353"/>
              <a:gd name="connsiteY133" fmla="*/ 808824 h 857817"/>
              <a:gd name="connsiteX134" fmla="*/ 285033 w 1128353"/>
              <a:gd name="connsiteY134" fmla="*/ 809277 h 857817"/>
              <a:gd name="connsiteX135" fmla="*/ 285033 w 1128353"/>
              <a:gd name="connsiteY135" fmla="*/ 809860 h 857817"/>
              <a:gd name="connsiteX136" fmla="*/ 284127 w 1128353"/>
              <a:gd name="connsiteY136" fmla="*/ 810442 h 857817"/>
              <a:gd name="connsiteX137" fmla="*/ 283738 w 1128353"/>
              <a:gd name="connsiteY137" fmla="*/ 811154 h 857817"/>
              <a:gd name="connsiteX138" fmla="*/ 280762 w 1128353"/>
              <a:gd name="connsiteY138" fmla="*/ 810442 h 857817"/>
              <a:gd name="connsiteX139" fmla="*/ 278884 w 1128353"/>
              <a:gd name="connsiteY139" fmla="*/ 810442 h 857817"/>
              <a:gd name="connsiteX140" fmla="*/ 276684 w 1128353"/>
              <a:gd name="connsiteY140" fmla="*/ 810701 h 857817"/>
              <a:gd name="connsiteX141" fmla="*/ 274678 w 1128353"/>
              <a:gd name="connsiteY141" fmla="*/ 811283 h 857817"/>
              <a:gd name="connsiteX142" fmla="*/ 274289 w 1128353"/>
              <a:gd name="connsiteY142" fmla="*/ 811736 h 857817"/>
              <a:gd name="connsiteX143" fmla="*/ 273577 w 1128353"/>
              <a:gd name="connsiteY143" fmla="*/ 811606 h 857817"/>
              <a:gd name="connsiteX144" fmla="*/ 272089 w 1128353"/>
              <a:gd name="connsiteY144" fmla="*/ 812189 h 857817"/>
              <a:gd name="connsiteX145" fmla="*/ 270082 w 1128353"/>
              <a:gd name="connsiteY145" fmla="*/ 813224 h 857817"/>
              <a:gd name="connsiteX146" fmla="*/ 265681 w 1128353"/>
              <a:gd name="connsiteY146" fmla="*/ 816396 h 857817"/>
              <a:gd name="connsiteX147" fmla="*/ 265293 w 1128353"/>
              <a:gd name="connsiteY147" fmla="*/ 817237 h 857817"/>
              <a:gd name="connsiteX148" fmla="*/ 265811 w 1128353"/>
              <a:gd name="connsiteY148" fmla="*/ 817367 h 857817"/>
              <a:gd name="connsiteX149" fmla="*/ 265811 w 1128353"/>
              <a:gd name="connsiteY149" fmla="*/ 818079 h 857817"/>
              <a:gd name="connsiteX150" fmla="*/ 264322 w 1128353"/>
              <a:gd name="connsiteY150" fmla="*/ 817820 h 857817"/>
              <a:gd name="connsiteX151" fmla="*/ 262122 w 1128353"/>
              <a:gd name="connsiteY151" fmla="*/ 820150 h 857817"/>
              <a:gd name="connsiteX152" fmla="*/ 260633 w 1128353"/>
              <a:gd name="connsiteY152" fmla="*/ 823062 h 857817"/>
              <a:gd name="connsiteX153" fmla="*/ 260827 w 1128353"/>
              <a:gd name="connsiteY153" fmla="*/ 823774 h 857817"/>
              <a:gd name="connsiteX154" fmla="*/ 260439 w 1128353"/>
              <a:gd name="connsiteY154" fmla="*/ 823645 h 857817"/>
              <a:gd name="connsiteX155" fmla="*/ 260051 w 1128353"/>
              <a:gd name="connsiteY155" fmla="*/ 826104 h 857817"/>
              <a:gd name="connsiteX156" fmla="*/ 260245 w 1128353"/>
              <a:gd name="connsiteY156" fmla="*/ 827269 h 857817"/>
              <a:gd name="connsiteX157" fmla="*/ 259339 w 1128353"/>
              <a:gd name="connsiteY157" fmla="*/ 828887 h 857817"/>
              <a:gd name="connsiteX158" fmla="*/ 259339 w 1128353"/>
              <a:gd name="connsiteY158" fmla="*/ 830053 h 857817"/>
              <a:gd name="connsiteX159" fmla="*/ 258950 w 1128353"/>
              <a:gd name="connsiteY159" fmla="*/ 830311 h 857817"/>
              <a:gd name="connsiteX160" fmla="*/ 258238 w 1128353"/>
              <a:gd name="connsiteY160" fmla="*/ 833030 h 857817"/>
              <a:gd name="connsiteX161" fmla="*/ 258950 w 1128353"/>
              <a:gd name="connsiteY161" fmla="*/ 835619 h 857817"/>
              <a:gd name="connsiteX162" fmla="*/ 259339 w 1128353"/>
              <a:gd name="connsiteY162" fmla="*/ 835877 h 857817"/>
              <a:gd name="connsiteX163" fmla="*/ 259339 w 1128353"/>
              <a:gd name="connsiteY163" fmla="*/ 836913 h 857817"/>
              <a:gd name="connsiteX164" fmla="*/ 257850 w 1128353"/>
              <a:gd name="connsiteY164" fmla="*/ 838790 h 857817"/>
              <a:gd name="connsiteX165" fmla="*/ 258562 w 1128353"/>
              <a:gd name="connsiteY165" fmla="*/ 840925 h 857817"/>
              <a:gd name="connsiteX166" fmla="*/ 257073 w 1128353"/>
              <a:gd name="connsiteY166" fmla="*/ 843514 h 857817"/>
              <a:gd name="connsiteX167" fmla="*/ 256879 w 1128353"/>
              <a:gd name="connsiteY167" fmla="*/ 844550 h 857817"/>
              <a:gd name="connsiteX168" fmla="*/ 254873 w 1128353"/>
              <a:gd name="connsiteY168" fmla="*/ 846298 h 857817"/>
              <a:gd name="connsiteX169" fmla="*/ 254355 w 1128353"/>
              <a:gd name="connsiteY169" fmla="*/ 846168 h 857817"/>
              <a:gd name="connsiteX170" fmla="*/ 251960 w 1128353"/>
              <a:gd name="connsiteY170" fmla="*/ 846880 h 857817"/>
              <a:gd name="connsiteX171" fmla="*/ 250860 w 1128353"/>
              <a:gd name="connsiteY171" fmla="*/ 847916 h 857817"/>
              <a:gd name="connsiteX172" fmla="*/ 250148 w 1128353"/>
              <a:gd name="connsiteY172" fmla="*/ 847916 h 857817"/>
              <a:gd name="connsiteX173" fmla="*/ 249436 w 1128353"/>
              <a:gd name="connsiteY173" fmla="*/ 848498 h 857817"/>
              <a:gd name="connsiteX174" fmla="*/ 247948 w 1128353"/>
              <a:gd name="connsiteY174" fmla="*/ 848628 h 857817"/>
              <a:gd name="connsiteX175" fmla="*/ 246847 w 1128353"/>
              <a:gd name="connsiteY175" fmla="*/ 848174 h 857817"/>
              <a:gd name="connsiteX176" fmla="*/ 246135 w 1128353"/>
              <a:gd name="connsiteY176" fmla="*/ 849016 h 857817"/>
              <a:gd name="connsiteX177" fmla="*/ 243029 w 1128353"/>
              <a:gd name="connsiteY177" fmla="*/ 850181 h 857817"/>
              <a:gd name="connsiteX178" fmla="*/ 243029 w 1128353"/>
              <a:gd name="connsiteY178" fmla="*/ 850634 h 857817"/>
              <a:gd name="connsiteX179" fmla="*/ 242317 w 1128353"/>
              <a:gd name="connsiteY179" fmla="*/ 850634 h 857817"/>
              <a:gd name="connsiteX180" fmla="*/ 240311 w 1128353"/>
              <a:gd name="connsiteY180" fmla="*/ 851669 h 857817"/>
              <a:gd name="connsiteX181" fmla="*/ 238304 w 1128353"/>
              <a:gd name="connsiteY181" fmla="*/ 851929 h 857817"/>
              <a:gd name="connsiteX182" fmla="*/ 238110 w 1128353"/>
              <a:gd name="connsiteY182" fmla="*/ 852511 h 857817"/>
              <a:gd name="connsiteX183" fmla="*/ 237398 w 1128353"/>
              <a:gd name="connsiteY183" fmla="*/ 852640 h 857817"/>
              <a:gd name="connsiteX184" fmla="*/ 236298 w 1128353"/>
              <a:gd name="connsiteY184" fmla="*/ 853805 h 857817"/>
              <a:gd name="connsiteX185" fmla="*/ 234615 w 1128353"/>
              <a:gd name="connsiteY185" fmla="*/ 853934 h 857817"/>
              <a:gd name="connsiteX186" fmla="*/ 233709 w 1128353"/>
              <a:gd name="connsiteY186" fmla="*/ 854776 h 857817"/>
              <a:gd name="connsiteX187" fmla="*/ 232803 w 1128353"/>
              <a:gd name="connsiteY187" fmla="*/ 854517 h 857817"/>
              <a:gd name="connsiteX188" fmla="*/ 232220 w 1128353"/>
              <a:gd name="connsiteY188" fmla="*/ 855100 h 857817"/>
              <a:gd name="connsiteX189" fmla="*/ 230538 w 1128353"/>
              <a:gd name="connsiteY189" fmla="*/ 855552 h 857817"/>
              <a:gd name="connsiteX190" fmla="*/ 226137 w 1128353"/>
              <a:gd name="connsiteY190" fmla="*/ 855293 h 857817"/>
              <a:gd name="connsiteX191" fmla="*/ 225424 w 1128353"/>
              <a:gd name="connsiteY191" fmla="*/ 855876 h 857817"/>
              <a:gd name="connsiteX192" fmla="*/ 224324 w 1128353"/>
              <a:gd name="connsiteY192" fmla="*/ 855747 h 857817"/>
              <a:gd name="connsiteX193" fmla="*/ 224130 w 1128353"/>
              <a:gd name="connsiteY193" fmla="*/ 856329 h 857817"/>
              <a:gd name="connsiteX194" fmla="*/ 223030 w 1128353"/>
              <a:gd name="connsiteY194" fmla="*/ 856588 h 857817"/>
              <a:gd name="connsiteX195" fmla="*/ 221541 w 1128353"/>
              <a:gd name="connsiteY195" fmla="*/ 856329 h 857817"/>
              <a:gd name="connsiteX196" fmla="*/ 220053 w 1128353"/>
              <a:gd name="connsiteY196" fmla="*/ 857365 h 857817"/>
              <a:gd name="connsiteX197" fmla="*/ 217076 w 1128353"/>
              <a:gd name="connsiteY197" fmla="*/ 857818 h 857817"/>
              <a:gd name="connsiteX198" fmla="*/ 213775 w 1128353"/>
              <a:gd name="connsiteY198" fmla="*/ 856070 h 857817"/>
              <a:gd name="connsiteX199" fmla="*/ 213775 w 1128353"/>
              <a:gd name="connsiteY199" fmla="*/ 854905 h 857817"/>
              <a:gd name="connsiteX200" fmla="*/ 212868 w 1128353"/>
              <a:gd name="connsiteY200" fmla="*/ 853482 h 857817"/>
              <a:gd name="connsiteX201" fmla="*/ 212868 w 1128353"/>
              <a:gd name="connsiteY201" fmla="*/ 852899 h 857817"/>
              <a:gd name="connsiteX202" fmla="*/ 211380 w 1128353"/>
              <a:gd name="connsiteY202" fmla="*/ 851734 h 857817"/>
              <a:gd name="connsiteX203" fmla="*/ 211380 w 1128353"/>
              <a:gd name="connsiteY203" fmla="*/ 851152 h 857817"/>
              <a:gd name="connsiteX204" fmla="*/ 210668 w 1128353"/>
              <a:gd name="connsiteY204" fmla="*/ 850569 h 857817"/>
              <a:gd name="connsiteX205" fmla="*/ 210668 w 1128353"/>
              <a:gd name="connsiteY205" fmla="*/ 850116 h 857817"/>
              <a:gd name="connsiteX206" fmla="*/ 207885 w 1128353"/>
              <a:gd name="connsiteY206" fmla="*/ 847980 h 857817"/>
              <a:gd name="connsiteX207" fmla="*/ 204196 w 1128353"/>
              <a:gd name="connsiteY207" fmla="*/ 844097 h 857817"/>
              <a:gd name="connsiteX208" fmla="*/ 202190 w 1128353"/>
              <a:gd name="connsiteY208" fmla="*/ 842479 h 857817"/>
              <a:gd name="connsiteX209" fmla="*/ 200895 w 1128353"/>
              <a:gd name="connsiteY209" fmla="*/ 842026 h 857817"/>
              <a:gd name="connsiteX210" fmla="*/ 198889 w 1128353"/>
              <a:gd name="connsiteY210" fmla="*/ 840278 h 857817"/>
              <a:gd name="connsiteX211" fmla="*/ 195911 w 1128353"/>
              <a:gd name="connsiteY211" fmla="*/ 839566 h 857817"/>
              <a:gd name="connsiteX212" fmla="*/ 193905 w 1128353"/>
              <a:gd name="connsiteY212" fmla="*/ 836395 h 857817"/>
              <a:gd name="connsiteX213" fmla="*/ 192028 w 1128353"/>
              <a:gd name="connsiteY213" fmla="*/ 835230 h 857817"/>
              <a:gd name="connsiteX214" fmla="*/ 191640 w 1128353"/>
              <a:gd name="connsiteY214" fmla="*/ 834518 h 857817"/>
              <a:gd name="connsiteX215" fmla="*/ 189634 w 1128353"/>
              <a:gd name="connsiteY215" fmla="*/ 833094 h 857817"/>
              <a:gd name="connsiteX216" fmla="*/ 188922 w 1128353"/>
              <a:gd name="connsiteY216" fmla="*/ 831929 h 857817"/>
              <a:gd name="connsiteX217" fmla="*/ 186916 w 1128353"/>
              <a:gd name="connsiteY217" fmla="*/ 830311 h 857817"/>
              <a:gd name="connsiteX218" fmla="*/ 184326 w 1128353"/>
              <a:gd name="connsiteY218" fmla="*/ 829599 h 857817"/>
              <a:gd name="connsiteX219" fmla="*/ 182838 w 1128353"/>
              <a:gd name="connsiteY219" fmla="*/ 828175 h 857817"/>
              <a:gd name="connsiteX220" fmla="*/ 181737 w 1128353"/>
              <a:gd name="connsiteY220" fmla="*/ 827916 h 857817"/>
              <a:gd name="connsiteX221" fmla="*/ 180637 w 1128353"/>
              <a:gd name="connsiteY221" fmla="*/ 826881 h 857817"/>
              <a:gd name="connsiteX222" fmla="*/ 179149 w 1128353"/>
              <a:gd name="connsiteY222" fmla="*/ 826752 h 857817"/>
              <a:gd name="connsiteX223" fmla="*/ 178761 w 1128353"/>
              <a:gd name="connsiteY223" fmla="*/ 826298 h 857817"/>
              <a:gd name="connsiteX224" fmla="*/ 178049 w 1128353"/>
              <a:gd name="connsiteY224" fmla="*/ 826298 h 857817"/>
              <a:gd name="connsiteX225" fmla="*/ 176042 w 1128353"/>
              <a:gd name="connsiteY225" fmla="*/ 825263 h 857817"/>
              <a:gd name="connsiteX226" fmla="*/ 174748 w 1128353"/>
              <a:gd name="connsiteY226" fmla="*/ 825134 h 857817"/>
              <a:gd name="connsiteX227" fmla="*/ 171771 w 1128353"/>
              <a:gd name="connsiteY227" fmla="*/ 823386 h 857817"/>
              <a:gd name="connsiteX228" fmla="*/ 168988 w 1128353"/>
              <a:gd name="connsiteY228" fmla="*/ 822933 h 857817"/>
              <a:gd name="connsiteX229" fmla="*/ 165298 w 1128353"/>
              <a:gd name="connsiteY229" fmla="*/ 820021 h 857817"/>
              <a:gd name="connsiteX230" fmla="*/ 164198 w 1128353"/>
              <a:gd name="connsiteY230" fmla="*/ 818143 h 857817"/>
              <a:gd name="connsiteX231" fmla="*/ 162904 w 1128353"/>
              <a:gd name="connsiteY231" fmla="*/ 817431 h 857817"/>
              <a:gd name="connsiteX232" fmla="*/ 161804 w 1128353"/>
              <a:gd name="connsiteY232" fmla="*/ 817302 h 857817"/>
              <a:gd name="connsiteX233" fmla="*/ 161286 w 1128353"/>
              <a:gd name="connsiteY233" fmla="*/ 815878 h 857817"/>
              <a:gd name="connsiteX234" fmla="*/ 160186 w 1128353"/>
              <a:gd name="connsiteY234" fmla="*/ 814584 h 857817"/>
              <a:gd name="connsiteX235" fmla="*/ 159668 w 1128353"/>
              <a:gd name="connsiteY235" fmla="*/ 814455 h 857817"/>
              <a:gd name="connsiteX236" fmla="*/ 159279 w 1128353"/>
              <a:gd name="connsiteY236" fmla="*/ 813419 h 857817"/>
              <a:gd name="connsiteX237" fmla="*/ 158179 w 1128353"/>
              <a:gd name="connsiteY237" fmla="*/ 812837 h 857817"/>
              <a:gd name="connsiteX238" fmla="*/ 157985 w 1128353"/>
              <a:gd name="connsiteY238" fmla="*/ 812125 h 857817"/>
              <a:gd name="connsiteX239" fmla="*/ 156690 w 1128353"/>
              <a:gd name="connsiteY239" fmla="*/ 811413 h 857817"/>
              <a:gd name="connsiteX240" fmla="*/ 156302 w 1128353"/>
              <a:gd name="connsiteY240" fmla="*/ 810571 h 857817"/>
              <a:gd name="connsiteX241" fmla="*/ 155590 w 1128353"/>
              <a:gd name="connsiteY241" fmla="*/ 810118 h 857817"/>
              <a:gd name="connsiteX242" fmla="*/ 152095 w 1128353"/>
              <a:gd name="connsiteY242" fmla="*/ 809277 h 857817"/>
              <a:gd name="connsiteX243" fmla="*/ 148018 w 1128353"/>
              <a:gd name="connsiteY243" fmla="*/ 809277 h 857817"/>
              <a:gd name="connsiteX244" fmla="*/ 147306 w 1128353"/>
              <a:gd name="connsiteY244" fmla="*/ 808435 h 857817"/>
              <a:gd name="connsiteX245" fmla="*/ 146788 w 1128353"/>
              <a:gd name="connsiteY245" fmla="*/ 808435 h 857817"/>
              <a:gd name="connsiteX246" fmla="*/ 146205 w 1128353"/>
              <a:gd name="connsiteY246" fmla="*/ 809471 h 857817"/>
              <a:gd name="connsiteX247" fmla="*/ 141028 w 1128353"/>
              <a:gd name="connsiteY247" fmla="*/ 809924 h 857817"/>
              <a:gd name="connsiteX248" fmla="*/ 141028 w 1128353"/>
              <a:gd name="connsiteY248" fmla="*/ 810183 h 857817"/>
              <a:gd name="connsiteX249" fmla="*/ 139216 w 1128353"/>
              <a:gd name="connsiteY249" fmla="*/ 810442 h 857817"/>
              <a:gd name="connsiteX250" fmla="*/ 138310 w 1128353"/>
              <a:gd name="connsiteY250" fmla="*/ 811024 h 857817"/>
              <a:gd name="connsiteX251" fmla="*/ 136627 w 1128353"/>
              <a:gd name="connsiteY251" fmla="*/ 810765 h 857817"/>
              <a:gd name="connsiteX252" fmla="*/ 133844 w 1128353"/>
              <a:gd name="connsiteY252" fmla="*/ 811606 h 857817"/>
              <a:gd name="connsiteX253" fmla="*/ 133650 w 1128353"/>
              <a:gd name="connsiteY253" fmla="*/ 812060 h 857817"/>
              <a:gd name="connsiteX254" fmla="*/ 130673 w 1128353"/>
              <a:gd name="connsiteY254" fmla="*/ 812060 h 857817"/>
              <a:gd name="connsiteX255" fmla="*/ 130478 w 1128353"/>
              <a:gd name="connsiteY255" fmla="*/ 812772 h 857817"/>
              <a:gd name="connsiteX256" fmla="*/ 128278 w 1128353"/>
              <a:gd name="connsiteY256" fmla="*/ 813354 h 857817"/>
              <a:gd name="connsiteX257" fmla="*/ 127177 w 1128353"/>
              <a:gd name="connsiteY257" fmla="*/ 814195 h 857817"/>
              <a:gd name="connsiteX258" fmla="*/ 124200 w 1128353"/>
              <a:gd name="connsiteY258" fmla="*/ 813937 h 857817"/>
              <a:gd name="connsiteX259" fmla="*/ 123683 w 1128353"/>
              <a:gd name="connsiteY259" fmla="*/ 813096 h 857817"/>
              <a:gd name="connsiteX260" fmla="*/ 122388 w 1128353"/>
              <a:gd name="connsiteY260" fmla="*/ 812254 h 857817"/>
              <a:gd name="connsiteX261" fmla="*/ 119605 w 1128353"/>
              <a:gd name="connsiteY261" fmla="*/ 812513 h 857817"/>
              <a:gd name="connsiteX262" fmla="*/ 119799 w 1128353"/>
              <a:gd name="connsiteY262" fmla="*/ 811930 h 857817"/>
              <a:gd name="connsiteX263" fmla="*/ 120900 w 1128353"/>
              <a:gd name="connsiteY263" fmla="*/ 811930 h 857817"/>
              <a:gd name="connsiteX264" fmla="*/ 121417 w 1128353"/>
              <a:gd name="connsiteY264" fmla="*/ 811478 h 857817"/>
              <a:gd name="connsiteX265" fmla="*/ 123424 w 1128353"/>
              <a:gd name="connsiteY265" fmla="*/ 811478 h 857817"/>
              <a:gd name="connsiteX266" fmla="*/ 127501 w 1128353"/>
              <a:gd name="connsiteY266" fmla="*/ 810442 h 857817"/>
              <a:gd name="connsiteX267" fmla="*/ 127695 w 1128353"/>
              <a:gd name="connsiteY267" fmla="*/ 809988 h 857817"/>
              <a:gd name="connsiteX268" fmla="*/ 127177 w 1128353"/>
              <a:gd name="connsiteY268" fmla="*/ 807788 h 857817"/>
              <a:gd name="connsiteX269" fmla="*/ 127372 w 1128353"/>
              <a:gd name="connsiteY269" fmla="*/ 806170 h 857817"/>
              <a:gd name="connsiteX270" fmla="*/ 129766 w 1128353"/>
              <a:gd name="connsiteY270" fmla="*/ 804876 h 857817"/>
              <a:gd name="connsiteX271" fmla="*/ 134750 w 1128353"/>
              <a:gd name="connsiteY271" fmla="*/ 803581 h 857817"/>
              <a:gd name="connsiteX272" fmla="*/ 135656 w 1128353"/>
              <a:gd name="connsiteY272" fmla="*/ 801833 h 857817"/>
              <a:gd name="connsiteX273" fmla="*/ 136368 w 1128353"/>
              <a:gd name="connsiteY273" fmla="*/ 798469 h 857817"/>
              <a:gd name="connsiteX274" fmla="*/ 137857 w 1128353"/>
              <a:gd name="connsiteY274" fmla="*/ 797757 h 857817"/>
              <a:gd name="connsiteX275" fmla="*/ 139345 w 1128353"/>
              <a:gd name="connsiteY275" fmla="*/ 795426 h 857817"/>
              <a:gd name="connsiteX276" fmla="*/ 139539 w 1128353"/>
              <a:gd name="connsiteY276" fmla="*/ 794391 h 857817"/>
              <a:gd name="connsiteX277" fmla="*/ 139151 w 1128353"/>
              <a:gd name="connsiteY277" fmla="*/ 794132 h 857817"/>
              <a:gd name="connsiteX278" fmla="*/ 138763 w 1128353"/>
              <a:gd name="connsiteY278" fmla="*/ 792255 h 857817"/>
              <a:gd name="connsiteX279" fmla="*/ 140251 w 1128353"/>
              <a:gd name="connsiteY279" fmla="*/ 791220 h 857817"/>
              <a:gd name="connsiteX280" fmla="*/ 140640 w 1128353"/>
              <a:gd name="connsiteY280" fmla="*/ 790507 h 857817"/>
              <a:gd name="connsiteX281" fmla="*/ 142128 w 1128353"/>
              <a:gd name="connsiteY281" fmla="*/ 789795 h 857817"/>
              <a:gd name="connsiteX282" fmla="*/ 142840 w 1128353"/>
              <a:gd name="connsiteY282" fmla="*/ 788501 h 857817"/>
              <a:gd name="connsiteX283" fmla="*/ 145623 w 1128353"/>
              <a:gd name="connsiteY283" fmla="*/ 788631 h 857817"/>
              <a:gd name="connsiteX284" fmla="*/ 147306 w 1128353"/>
              <a:gd name="connsiteY284" fmla="*/ 789343 h 857817"/>
              <a:gd name="connsiteX285" fmla="*/ 148212 w 1128353"/>
              <a:gd name="connsiteY285" fmla="*/ 789343 h 857817"/>
              <a:gd name="connsiteX286" fmla="*/ 149506 w 1128353"/>
              <a:gd name="connsiteY286" fmla="*/ 788631 h 857817"/>
              <a:gd name="connsiteX287" fmla="*/ 155396 w 1128353"/>
              <a:gd name="connsiteY287" fmla="*/ 788760 h 857817"/>
              <a:gd name="connsiteX288" fmla="*/ 156885 w 1128353"/>
              <a:gd name="connsiteY288" fmla="*/ 787919 h 857817"/>
              <a:gd name="connsiteX289" fmla="*/ 160768 w 1128353"/>
              <a:gd name="connsiteY289" fmla="*/ 787207 h 857817"/>
              <a:gd name="connsiteX290" fmla="*/ 165363 w 1128353"/>
              <a:gd name="connsiteY290" fmla="*/ 783453 h 857817"/>
              <a:gd name="connsiteX291" fmla="*/ 167370 w 1128353"/>
              <a:gd name="connsiteY291" fmla="*/ 782288 h 857817"/>
              <a:gd name="connsiteX292" fmla="*/ 168664 w 1128353"/>
              <a:gd name="connsiteY292" fmla="*/ 782029 h 857817"/>
              <a:gd name="connsiteX293" fmla="*/ 169959 w 1128353"/>
              <a:gd name="connsiteY293" fmla="*/ 780605 h 857817"/>
              <a:gd name="connsiteX294" fmla="*/ 171641 w 1128353"/>
              <a:gd name="connsiteY294" fmla="*/ 780346 h 857817"/>
              <a:gd name="connsiteX295" fmla="*/ 174036 w 1128353"/>
              <a:gd name="connsiteY295" fmla="*/ 778728 h 857817"/>
              <a:gd name="connsiteX296" fmla="*/ 175330 w 1128353"/>
              <a:gd name="connsiteY296" fmla="*/ 778469 h 857817"/>
              <a:gd name="connsiteX297" fmla="*/ 177336 w 1128353"/>
              <a:gd name="connsiteY297" fmla="*/ 779181 h 857817"/>
              <a:gd name="connsiteX298" fmla="*/ 179537 w 1128353"/>
              <a:gd name="connsiteY298" fmla="*/ 779310 h 857817"/>
              <a:gd name="connsiteX299" fmla="*/ 179537 w 1128353"/>
              <a:gd name="connsiteY299" fmla="*/ 780476 h 857817"/>
              <a:gd name="connsiteX300" fmla="*/ 179149 w 1128353"/>
              <a:gd name="connsiteY300" fmla="*/ 780605 h 857817"/>
              <a:gd name="connsiteX301" fmla="*/ 179537 w 1128353"/>
              <a:gd name="connsiteY301" fmla="*/ 781447 h 857817"/>
              <a:gd name="connsiteX302" fmla="*/ 179019 w 1128353"/>
              <a:gd name="connsiteY302" fmla="*/ 782029 h 857817"/>
              <a:gd name="connsiteX303" fmla="*/ 179537 w 1128353"/>
              <a:gd name="connsiteY303" fmla="*/ 782159 h 857817"/>
              <a:gd name="connsiteX304" fmla="*/ 179731 w 1128353"/>
              <a:gd name="connsiteY304" fmla="*/ 782741 h 857817"/>
              <a:gd name="connsiteX305" fmla="*/ 178825 w 1128353"/>
              <a:gd name="connsiteY305" fmla="*/ 783906 h 857817"/>
              <a:gd name="connsiteX306" fmla="*/ 179019 w 1128353"/>
              <a:gd name="connsiteY306" fmla="*/ 784359 h 857817"/>
              <a:gd name="connsiteX307" fmla="*/ 180314 w 1128353"/>
              <a:gd name="connsiteY307" fmla="*/ 784359 h 857817"/>
              <a:gd name="connsiteX308" fmla="*/ 180702 w 1128353"/>
              <a:gd name="connsiteY308" fmla="*/ 782611 h 857817"/>
              <a:gd name="connsiteX309" fmla="*/ 181608 w 1128353"/>
              <a:gd name="connsiteY309" fmla="*/ 782611 h 857817"/>
              <a:gd name="connsiteX310" fmla="*/ 182320 w 1128353"/>
              <a:gd name="connsiteY310" fmla="*/ 781447 h 857817"/>
              <a:gd name="connsiteX311" fmla="*/ 183809 w 1128353"/>
              <a:gd name="connsiteY311" fmla="*/ 783194 h 857817"/>
              <a:gd name="connsiteX312" fmla="*/ 185686 w 1128353"/>
              <a:gd name="connsiteY312" fmla="*/ 783777 h 857817"/>
              <a:gd name="connsiteX313" fmla="*/ 185880 w 1128353"/>
              <a:gd name="connsiteY313" fmla="*/ 783518 h 857817"/>
              <a:gd name="connsiteX314" fmla="*/ 184974 w 1128353"/>
              <a:gd name="connsiteY314" fmla="*/ 783065 h 857817"/>
              <a:gd name="connsiteX315" fmla="*/ 184974 w 1128353"/>
              <a:gd name="connsiteY315" fmla="*/ 782482 h 857817"/>
              <a:gd name="connsiteX316" fmla="*/ 185686 w 1128353"/>
              <a:gd name="connsiteY316" fmla="*/ 781640 h 857817"/>
              <a:gd name="connsiteX317" fmla="*/ 185880 w 1128353"/>
              <a:gd name="connsiteY317" fmla="*/ 780799 h 857817"/>
              <a:gd name="connsiteX318" fmla="*/ 183291 w 1128353"/>
              <a:gd name="connsiteY318" fmla="*/ 779958 h 857817"/>
              <a:gd name="connsiteX319" fmla="*/ 183679 w 1128353"/>
              <a:gd name="connsiteY319" fmla="*/ 779375 h 857817"/>
              <a:gd name="connsiteX320" fmla="*/ 184585 w 1128353"/>
              <a:gd name="connsiteY320" fmla="*/ 779117 h 857817"/>
              <a:gd name="connsiteX321" fmla="*/ 182903 w 1128353"/>
              <a:gd name="connsiteY321" fmla="*/ 779246 h 857817"/>
              <a:gd name="connsiteX322" fmla="*/ 182191 w 1128353"/>
              <a:gd name="connsiteY322" fmla="*/ 778987 h 857817"/>
              <a:gd name="connsiteX323" fmla="*/ 181673 w 1128353"/>
              <a:gd name="connsiteY323" fmla="*/ 779246 h 857817"/>
              <a:gd name="connsiteX324" fmla="*/ 181673 w 1128353"/>
              <a:gd name="connsiteY324" fmla="*/ 780087 h 857817"/>
              <a:gd name="connsiteX325" fmla="*/ 181285 w 1128353"/>
              <a:gd name="connsiteY325" fmla="*/ 780346 h 857817"/>
              <a:gd name="connsiteX326" fmla="*/ 180767 w 1128353"/>
              <a:gd name="connsiteY326" fmla="*/ 780217 h 857817"/>
              <a:gd name="connsiteX327" fmla="*/ 180767 w 1128353"/>
              <a:gd name="connsiteY327" fmla="*/ 779052 h 857817"/>
              <a:gd name="connsiteX328" fmla="*/ 182061 w 1128353"/>
              <a:gd name="connsiteY328" fmla="*/ 778599 h 857817"/>
              <a:gd name="connsiteX329" fmla="*/ 182773 w 1128353"/>
              <a:gd name="connsiteY329" fmla="*/ 777887 h 857817"/>
              <a:gd name="connsiteX330" fmla="*/ 186851 w 1128353"/>
              <a:gd name="connsiteY330" fmla="*/ 776463 h 857817"/>
              <a:gd name="connsiteX331" fmla="*/ 187563 w 1128353"/>
              <a:gd name="connsiteY331" fmla="*/ 775751 h 857817"/>
              <a:gd name="connsiteX332" fmla="*/ 189439 w 1128353"/>
              <a:gd name="connsiteY332" fmla="*/ 775622 h 857817"/>
              <a:gd name="connsiteX333" fmla="*/ 190540 w 1128353"/>
              <a:gd name="connsiteY333" fmla="*/ 774780 h 857817"/>
              <a:gd name="connsiteX334" fmla="*/ 194229 w 1128353"/>
              <a:gd name="connsiteY334" fmla="*/ 773615 h 857817"/>
              <a:gd name="connsiteX335" fmla="*/ 196106 w 1128353"/>
              <a:gd name="connsiteY335" fmla="*/ 772580 h 857817"/>
              <a:gd name="connsiteX336" fmla="*/ 197789 w 1128353"/>
              <a:gd name="connsiteY336" fmla="*/ 772709 h 857817"/>
              <a:gd name="connsiteX337" fmla="*/ 199083 w 1128353"/>
              <a:gd name="connsiteY337" fmla="*/ 772256 h 857817"/>
              <a:gd name="connsiteX338" fmla="*/ 199795 w 1128353"/>
              <a:gd name="connsiteY338" fmla="*/ 771091 h 857817"/>
              <a:gd name="connsiteX339" fmla="*/ 201283 w 1128353"/>
              <a:gd name="connsiteY339" fmla="*/ 769926 h 857817"/>
              <a:gd name="connsiteX340" fmla="*/ 201995 w 1128353"/>
              <a:gd name="connsiteY340" fmla="*/ 765849 h 857817"/>
              <a:gd name="connsiteX341" fmla="*/ 203872 w 1128353"/>
              <a:gd name="connsiteY341" fmla="*/ 764425 h 857817"/>
              <a:gd name="connsiteX342" fmla="*/ 204390 w 1128353"/>
              <a:gd name="connsiteY342" fmla="*/ 763584 h 857817"/>
              <a:gd name="connsiteX343" fmla="*/ 207367 w 1128353"/>
              <a:gd name="connsiteY343" fmla="*/ 762418 h 857817"/>
              <a:gd name="connsiteX344" fmla="*/ 208856 w 1128353"/>
              <a:gd name="connsiteY344" fmla="*/ 760800 h 857817"/>
              <a:gd name="connsiteX345" fmla="*/ 208856 w 1128353"/>
              <a:gd name="connsiteY345" fmla="*/ 759506 h 857817"/>
              <a:gd name="connsiteX346" fmla="*/ 209374 w 1128353"/>
              <a:gd name="connsiteY346" fmla="*/ 758794 h 857817"/>
              <a:gd name="connsiteX347" fmla="*/ 212157 w 1128353"/>
              <a:gd name="connsiteY347" fmla="*/ 757370 h 857817"/>
              <a:gd name="connsiteX348" fmla="*/ 215393 w 1128353"/>
              <a:gd name="connsiteY348" fmla="*/ 757370 h 857817"/>
              <a:gd name="connsiteX349" fmla="*/ 348783 w 1128353"/>
              <a:gd name="connsiteY349" fmla="*/ 728504 h 857817"/>
              <a:gd name="connsiteX350" fmla="*/ 349496 w 1128353"/>
              <a:gd name="connsiteY350" fmla="*/ 729087 h 857817"/>
              <a:gd name="connsiteX351" fmla="*/ 349884 w 1128353"/>
              <a:gd name="connsiteY351" fmla="*/ 730252 h 857817"/>
              <a:gd name="connsiteX352" fmla="*/ 349884 w 1128353"/>
              <a:gd name="connsiteY352" fmla="*/ 732000 h 857817"/>
              <a:gd name="connsiteX353" fmla="*/ 349172 w 1128353"/>
              <a:gd name="connsiteY353" fmla="*/ 732711 h 857817"/>
              <a:gd name="connsiteX354" fmla="*/ 348460 w 1128353"/>
              <a:gd name="connsiteY354" fmla="*/ 732841 h 857817"/>
              <a:gd name="connsiteX355" fmla="*/ 348266 w 1128353"/>
              <a:gd name="connsiteY355" fmla="*/ 728763 h 857817"/>
              <a:gd name="connsiteX356" fmla="*/ 348783 w 1128353"/>
              <a:gd name="connsiteY356" fmla="*/ 728504 h 857817"/>
              <a:gd name="connsiteX357" fmla="*/ 325743 w 1128353"/>
              <a:gd name="connsiteY357" fmla="*/ 720091 h 857817"/>
              <a:gd name="connsiteX358" fmla="*/ 326843 w 1128353"/>
              <a:gd name="connsiteY358" fmla="*/ 721126 h 857817"/>
              <a:gd name="connsiteX359" fmla="*/ 326649 w 1128353"/>
              <a:gd name="connsiteY359" fmla="*/ 721579 h 857817"/>
              <a:gd name="connsiteX360" fmla="*/ 328332 w 1128353"/>
              <a:gd name="connsiteY360" fmla="*/ 722421 h 857817"/>
              <a:gd name="connsiteX361" fmla="*/ 328850 w 1128353"/>
              <a:gd name="connsiteY361" fmla="*/ 723585 h 857817"/>
              <a:gd name="connsiteX362" fmla="*/ 329950 w 1128353"/>
              <a:gd name="connsiteY362" fmla="*/ 723456 h 857817"/>
              <a:gd name="connsiteX363" fmla="*/ 331956 w 1128353"/>
              <a:gd name="connsiteY363" fmla="*/ 725074 h 857817"/>
              <a:gd name="connsiteX364" fmla="*/ 331762 w 1128353"/>
              <a:gd name="connsiteY364" fmla="*/ 726110 h 857817"/>
              <a:gd name="connsiteX365" fmla="*/ 332150 w 1128353"/>
              <a:gd name="connsiteY365" fmla="*/ 726369 h 857817"/>
              <a:gd name="connsiteX366" fmla="*/ 332539 w 1128353"/>
              <a:gd name="connsiteY366" fmla="*/ 728699 h 857817"/>
              <a:gd name="connsiteX367" fmla="*/ 332927 w 1128353"/>
              <a:gd name="connsiteY367" fmla="*/ 728958 h 857817"/>
              <a:gd name="connsiteX368" fmla="*/ 332539 w 1128353"/>
              <a:gd name="connsiteY368" fmla="*/ 730381 h 857817"/>
              <a:gd name="connsiteX369" fmla="*/ 333251 w 1128353"/>
              <a:gd name="connsiteY369" fmla="*/ 732582 h 857817"/>
              <a:gd name="connsiteX370" fmla="*/ 332733 w 1128353"/>
              <a:gd name="connsiteY370" fmla="*/ 732841 h 857817"/>
              <a:gd name="connsiteX371" fmla="*/ 333445 w 1128353"/>
              <a:gd name="connsiteY371" fmla="*/ 734005 h 857817"/>
              <a:gd name="connsiteX372" fmla="*/ 334027 w 1128353"/>
              <a:gd name="connsiteY372" fmla="*/ 738083 h 857817"/>
              <a:gd name="connsiteX373" fmla="*/ 332733 w 1128353"/>
              <a:gd name="connsiteY373" fmla="*/ 738795 h 857817"/>
              <a:gd name="connsiteX374" fmla="*/ 330856 w 1128353"/>
              <a:gd name="connsiteY374" fmla="*/ 737630 h 857817"/>
              <a:gd name="connsiteX375" fmla="*/ 329367 w 1128353"/>
              <a:gd name="connsiteY375" fmla="*/ 736012 h 857817"/>
              <a:gd name="connsiteX376" fmla="*/ 329561 w 1128353"/>
              <a:gd name="connsiteY376" fmla="*/ 734847 h 857817"/>
              <a:gd name="connsiteX377" fmla="*/ 328850 w 1128353"/>
              <a:gd name="connsiteY377" fmla="*/ 734265 h 857817"/>
              <a:gd name="connsiteX378" fmla="*/ 327037 w 1128353"/>
              <a:gd name="connsiteY378" fmla="*/ 734394 h 857817"/>
              <a:gd name="connsiteX379" fmla="*/ 327037 w 1128353"/>
              <a:gd name="connsiteY379" fmla="*/ 734653 h 857817"/>
              <a:gd name="connsiteX380" fmla="*/ 328850 w 1128353"/>
              <a:gd name="connsiteY380" fmla="*/ 734653 h 857817"/>
              <a:gd name="connsiteX381" fmla="*/ 329238 w 1128353"/>
              <a:gd name="connsiteY381" fmla="*/ 735494 h 857817"/>
              <a:gd name="connsiteX382" fmla="*/ 327555 w 1128353"/>
              <a:gd name="connsiteY382" fmla="*/ 736789 h 857817"/>
              <a:gd name="connsiteX383" fmla="*/ 326649 w 1128353"/>
              <a:gd name="connsiteY383" fmla="*/ 736659 h 857817"/>
              <a:gd name="connsiteX384" fmla="*/ 326649 w 1128353"/>
              <a:gd name="connsiteY384" fmla="*/ 738277 h 857817"/>
              <a:gd name="connsiteX385" fmla="*/ 327943 w 1128353"/>
              <a:gd name="connsiteY385" fmla="*/ 738018 h 857817"/>
              <a:gd name="connsiteX386" fmla="*/ 328137 w 1128353"/>
              <a:gd name="connsiteY386" fmla="*/ 736854 h 857817"/>
              <a:gd name="connsiteX387" fmla="*/ 329432 w 1128353"/>
              <a:gd name="connsiteY387" fmla="*/ 736854 h 857817"/>
              <a:gd name="connsiteX388" fmla="*/ 331826 w 1128353"/>
              <a:gd name="connsiteY388" fmla="*/ 738601 h 857817"/>
              <a:gd name="connsiteX389" fmla="*/ 332733 w 1128353"/>
              <a:gd name="connsiteY389" fmla="*/ 739636 h 857817"/>
              <a:gd name="connsiteX390" fmla="*/ 332927 w 1128353"/>
              <a:gd name="connsiteY390" fmla="*/ 740478 h 857817"/>
              <a:gd name="connsiteX391" fmla="*/ 334221 w 1128353"/>
              <a:gd name="connsiteY391" fmla="*/ 741319 h 857817"/>
              <a:gd name="connsiteX392" fmla="*/ 333315 w 1128353"/>
              <a:gd name="connsiteY392" fmla="*/ 742355 h 857817"/>
              <a:gd name="connsiteX393" fmla="*/ 332797 w 1128353"/>
              <a:gd name="connsiteY393" fmla="*/ 741902 h 857817"/>
              <a:gd name="connsiteX394" fmla="*/ 330597 w 1128353"/>
              <a:gd name="connsiteY394" fmla="*/ 741773 h 857817"/>
              <a:gd name="connsiteX395" fmla="*/ 331115 w 1128353"/>
              <a:gd name="connsiteY395" fmla="*/ 742225 h 857817"/>
              <a:gd name="connsiteX396" fmla="*/ 332215 w 1128353"/>
              <a:gd name="connsiteY396" fmla="*/ 742225 h 857817"/>
              <a:gd name="connsiteX397" fmla="*/ 332603 w 1128353"/>
              <a:gd name="connsiteY397" fmla="*/ 742484 h 857817"/>
              <a:gd name="connsiteX398" fmla="*/ 332603 w 1128353"/>
              <a:gd name="connsiteY398" fmla="*/ 743196 h 857817"/>
              <a:gd name="connsiteX399" fmla="*/ 332215 w 1128353"/>
              <a:gd name="connsiteY399" fmla="*/ 743455 h 857817"/>
              <a:gd name="connsiteX400" fmla="*/ 331309 w 1128353"/>
              <a:gd name="connsiteY400" fmla="*/ 743196 h 857817"/>
              <a:gd name="connsiteX401" fmla="*/ 331309 w 1128353"/>
              <a:gd name="connsiteY401" fmla="*/ 743908 h 857817"/>
              <a:gd name="connsiteX402" fmla="*/ 330921 w 1128353"/>
              <a:gd name="connsiteY402" fmla="*/ 743908 h 857817"/>
              <a:gd name="connsiteX403" fmla="*/ 331115 w 1128353"/>
              <a:gd name="connsiteY403" fmla="*/ 744490 h 857817"/>
              <a:gd name="connsiteX404" fmla="*/ 329432 w 1128353"/>
              <a:gd name="connsiteY404" fmla="*/ 744620 h 857817"/>
              <a:gd name="connsiteX405" fmla="*/ 329238 w 1128353"/>
              <a:gd name="connsiteY405" fmla="*/ 745073 h 857817"/>
              <a:gd name="connsiteX406" fmla="*/ 333445 w 1128353"/>
              <a:gd name="connsiteY406" fmla="*/ 745073 h 857817"/>
              <a:gd name="connsiteX407" fmla="*/ 334027 w 1128353"/>
              <a:gd name="connsiteY407" fmla="*/ 745915 h 857817"/>
              <a:gd name="connsiteX408" fmla="*/ 334027 w 1128353"/>
              <a:gd name="connsiteY408" fmla="*/ 746756 h 857817"/>
              <a:gd name="connsiteX409" fmla="*/ 333833 w 1128353"/>
              <a:gd name="connsiteY409" fmla="*/ 747015 h 857817"/>
              <a:gd name="connsiteX410" fmla="*/ 332344 w 1128353"/>
              <a:gd name="connsiteY410" fmla="*/ 747015 h 857817"/>
              <a:gd name="connsiteX411" fmla="*/ 332344 w 1128353"/>
              <a:gd name="connsiteY411" fmla="*/ 747468 h 857817"/>
              <a:gd name="connsiteX412" fmla="*/ 332927 w 1128353"/>
              <a:gd name="connsiteY412" fmla="*/ 747468 h 857817"/>
              <a:gd name="connsiteX413" fmla="*/ 332927 w 1128353"/>
              <a:gd name="connsiteY413" fmla="*/ 747726 h 857817"/>
              <a:gd name="connsiteX414" fmla="*/ 331826 w 1128353"/>
              <a:gd name="connsiteY414" fmla="*/ 748180 h 857817"/>
              <a:gd name="connsiteX415" fmla="*/ 330144 w 1128353"/>
              <a:gd name="connsiteY415" fmla="*/ 748050 h 857817"/>
              <a:gd name="connsiteX416" fmla="*/ 329950 w 1128353"/>
              <a:gd name="connsiteY416" fmla="*/ 748633 h 857817"/>
              <a:gd name="connsiteX417" fmla="*/ 330338 w 1128353"/>
              <a:gd name="connsiteY417" fmla="*/ 748633 h 857817"/>
              <a:gd name="connsiteX418" fmla="*/ 330338 w 1128353"/>
              <a:gd name="connsiteY418" fmla="*/ 749216 h 857817"/>
              <a:gd name="connsiteX419" fmla="*/ 330856 w 1128353"/>
              <a:gd name="connsiteY419" fmla="*/ 749216 h 857817"/>
              <a:gd name="connsiteX420" fmla="*/ 330856 w 1128353"/>
              <a:gd name="connsiteY420" fmla="*/ 748503 h 857817"/>
              <a:gd name="connsiteX421" fmla="*/ 332862 w 1128353"/>
              <a:gd name="connsiteY421" fmla="*/ 748374 h 857817"/>
              <a:gd name="connsiteX422" fmla="*/ 333380 w 1128353"/>
              <a:gd name="connsiteY422" fmla="*/ 747533 h 857817"/>
              <a:gd name="connsiteX423" fmla="*/ 334092 w 1128353"/>
              <a:gd name="connsiteY423" fmla="*/ 747533 h 857817"/>
              <a:gd name="connsiteX424" fmla="*/ 334804 w 1128353"/>
              <a:gd name="connsiteY424" fmla="*/ 746367 h 857817"/>
              <a:gd name="connsiteX425" fmla="*/ 335904 w 1128353"/>
              <a:gd name="connsiteY425" fmla="*/ 747209 h 857817"/>
              <a:gd name="connsiteX426" fmla="*/ 336292 w 1128353"/>
              <a:gd name="connsiteY426" fmla="*/ 748245 h 857817"/>
              <a:gd name="connsiteX427" fmla="*/ 337004 w 1128353"/>
              <a:gd name="connsiteY427" fmla="*/ 748374 h 857817"/>
              <a:gd name="connsiteX428" fmla="*/ 337393 w 1128353"/>
              <a:gd name="connsiteY428" fmla="*/ 748957 h 857817"/>
              <a:gd name="connsiteX429" fmla="*/ 337393 w 1128353"/>
              <a:gd name="connsiteY429" fmla="*/ 750575 h 857817"/>
              <a:gd name="connsiteX430" fmla="*/ 336681 w 1128353"/>
              <a:gd name="connsiteY430" fmla="*/ 751739 h 857817"/>
              <a:gd name="connsiteX431" fmla="*/ 335969 w 1128353"/>
              <a:gd name="connsiteY431" fmla="*/ 751610 h 857817"/>
              <a:gd name="connsiteX432" fmla="*/ 334869 w 1128353"/>
              <a:gd name="connsiteY432" fmla="*/ 752322 h 857817"/>
              <a:gd name="connsiteX433" fmla="*/ 333962 w 1128353"/>
              <a:gd name="connsiteY433" fmla="*/ 752322 h 857817"/>
              <a:gd name="connsiteX434" fmla="*/ 323672 w 1128353"/>
              <a:gd name="connsiteY434" fmla="*/ 748957 h 857817"/>
              <a:gd name="connsiteX435" fmla="*/ 315582 w 1128353"/>
              <a:gd name="connsiteY435" fmla="*/ 748115 h 857817"/>
              <a:gd name="connsiteX436" fmla="*/ 314287 w 1128353"/>
              <a:gd name="connsiteY436" fmla="*/ 747533 h 857817"/>
              <a:gd name="connsiteX437" fmla="*/ 309692 w 1128353"/>
              <a:gd name="connsiteY437" fmla="*/ 747662 h 857817"/>
              <a:gd name="connsiteX438" fmla="*/ 308203 w 1128353"/>
              <a:gd name="connsiteY438" fmla="*/ 746950 h 857817"/>
              <a:gd name="connsiteX439" fmla="*/ 308009 w 1128353"/>
              <a:gd name="connsiteY439" fmla="*/ 746497 h 857817"/>
              <a:gd name="connsiteX440" fmla="*/ 308009 w 1128353"/>
              <a:gd name="connsiteY440" fmla="*/ 744038 h 857817"/>
              <a:gd name="connsiteX441" fmla="*/ 307492 w 1128353"/>
              <a:gd name="connsiteY441" fmla="*/ 743326 h 857817"/>
              <a:gd name="connsiteX442" fmla="*/ 307492 w 1128353"/>
              <a:gd name="connsiteY442" fmla="*/ 741578 h 857817"/>
              <a:gd name="connsiteX443" fmla="*/ 309498 w 1128353"/>
              <a:gd name="connsiteY443" fmla="*/ 741837 h 857817"/>
              <a:gd name="connsiteX444" fmla="*/ 309110 w 1128353"/>
              <a:gd name="connsiteY444" fmla="*/ 742549 h 857817"/>
              <a:gd name="connsiteX445" fmla="*/ 309498 w 1128353"/>
              <a:gd name="connsiteY445" fmla="*/ 743261 h 857817"/>
              <a:gd name="connsiteX446" fmla="*/ 309886 w 1128353"/>
              <a:gd name="connsiteY446" fmla="*/ 743131 h 857817"/>
              <a:gd name="connsiteX447" fmla="*/ 309886 w 1128353"/>
              <a:gd name="connsiteY447" fmla="*/ 742420 h 857817"/>
              <a:gd name="connsiteX448" fmla="*/ 312281 w 1128353"/>
              <a:gd name="connsiteY448" fmla="*/ 742872 h 857817"/>
              <a:gd name="connsiteX449" fmla="*/ 314869 w 1128353"/>
              <a:gd name="connsiteY449" fmla="*/ 742744 h 857817"/>
              <a:gd name="connsiteX450" fmla="*/ 315776 w 1128353"/>
              <a:gd name="connsiteY450" fmla="*/ 742031 h 857817"/>
              <a:gd name="connsiteX451" fmla="*/ 316358 w 1128353"/>
              <a:gd name="connsiteY451" fmla="*/ 742031 h 857817"/>
              <a:gd name="connsiteX452" fmla="*/ 316552 w 1128353"/>
              <a:gd name="connsiteY452" fmla="*/ 741319 h 857817"/>
              <a:gd name="connsiteX453" fmla="*/ 317459 w 1128353"/>
              <a:gd name="connsiteY453" fmla="*/ 740866 h 857817"/>
              <a:gd name="connsiteX454" fmla="*/ 318365 w 1128353"/>
              <a:gd name="connsiteY454" fmla="*/ 738989 h 857817"/>
              <a:gd name="connsiteX455" fmla="*/ 319270 w 1128353"/>
              <a:gd name="connsiteY455" fmla="*/ 738277 h 857817"/>
              <a:gd name="connsiteX456" fmla="*/ 319465 w 1128353"/>
              <a:gd name="connsiteY456" fmla="*/ 733941 h 857817"/>
              <a:gd name="connsiteX457" fmla="*/ 320371 w 1128353"/>
              <a:gd name="connsiteY457" fmla="*/ 733229 h 857817"/>
              <a:gd name="connsiteX458" fmla="*/ 320371 w 1128353"/>
              <a:gd name="connsiteY458" fmla="*/ 730899 h 857817"/>
              <a:gd name="connsiteX459" fmla="*/ 321277 w 1128353"/>
              <a:gd name="connsiteY459" fmla="*/ 729475 h 857817"/>
              <a:gd name="connsiteX460" fmla="*/ 321277 w 1128353"/>
              <a:gd name="connsiteY460" fmla="*/ 728893 h 857817"/>
              <a:gd name="connsiteX461" fmla="*/ 318882 w 1128353"/>
              <a:gd name="connsiteY461" fmla="*/ 727016 h 857817"/>
              <a:gd name="connsiteX462" fmla="*/ 318882 w 1128353"/>
              <a:gd name="connsiteY462" fmla="*/ 726304 h 857817"/>
              <a:gd name="connsiteX463" fmla="*/ 319465 w 1128353"/>
              <a:gd name="connsiteY463" fmla="*/ 725139 h 857817"/>
              <a:gd name="connsiteX464" fmla="*/ 321665 w 1128353"/>
              <a:gd name="connsiteY464" fmla="*/ 723845 h 857817"/>
              <a:gd name="connsiteX465" fmla="*/ 321665 w 1128353"/>
              <a:gd name="connsiteY465" fmla="*/ 723262 h 857817"/>
              <a:gd name="connsiteX466" fmla="*/ 322960 w 1128353"/>
              <a:gd name="connsiteY466" fmla="*/ 723715 h 857817"/>
              <a:gd name="connsiteX467" fmla="*/ 323348 w 1128353"/>
              <a:gd name="connsiteY467" fmla="*/ 723456 h 857817"/>
              <a:gd name="connsiteX468" fmla="*/ 322960 w 1128353"/>
              <a:gd name="connsiteY468" fmla="*/ 722614 h 857817"/>
              <a:gd name="connsiteX469" fmla="*/ 324060 w 1128353"/>
              <a:gd name="connsiteY469" fmla="*/ 722614 h 857817"/>
              <a:gd name="connsiteX470" fmla="*/ 326261 w 1128353"/>
              <a:gd name="connsiteY470" fmla="*/ 721773 h 857817"/>
              <a:gd name="connsiteX471" fmla="*/ 325160 w 1128353"/>
              <a:gd name="connsiteY471" fmla="*/ 720608 h 857817"/>
              <a:gd name="connsiteX472" fmla="*/ 325743 w 1128353"/>
              <a:gd name="connsiteY472" fmla="*/ 720091 h 857817"/>
              <a:gd name="connsiteX473" fmla="*/ 895097 w 1128353"/>
              <a:gd name="connsiteY473" fmla="*/ 398037 h 857817"/>
              <a:gd name="connsiteX474" fmla="*/ 895291 w 1128353"/>
              <a:gd name="connsiteY474" fmla="*/ 398619 h 857817"/>
              <a:gd name="connsiteX475" fmla="*/ 896780 w 1128353"/>
              <a:gd name="connsiteY475" fmla="*/ 399784 h 857817"/>
              <a:gd name="connsiteX476" fmla="*/ 898463 w 1128353"/>
              <a:gd name="connsiteY476" fmla="*/ 400497 h 857817"/>
              <a:gd name="connsiteX477" fmla="*/ 899951 w 1128353"/>
              <a:gd name="connsiteY477" fmla="*/ 400625 h 857817"/>
              <a:gd name="connsiteX478" fmla="*/ 900663 w 1128353"/>
              <a:gd name="connsiteY478" fmla="*/ 401532 h 857817"/>
              <a:gd name="connsiteX479" fmla="*/ 901958 w 1128353"/>
              <a:gd name="connsiteY479" fmla="*/ 401985 h 857817"/>
              <a:gd name="connsiteX480" fmla="*/ 903640 w 1128353"/>
              <a:gd name="connsiteY480" fmla="*/ 402115 h 857817"/>
              <a:gd name="connsiteX481" fmla="*/ 904352 w 1128353"/>
              <a:gd name="connsiteY481" fmla="*/ 402567 h 857817"/>
              <a:gd name="connsiteX482" fmla="*/ 906359 w 1128353"/>
              <a:gd name="connsiteY482" fmla="*/ 402115 h 857817"/>
              <a:gd name="connsiteX483" fmla="*/ 909853 w 1128353"/>
              <a:gd name="connsiteY483" fmla="*/ 402697 h 857817"/>
              <a:gd name="connsiteX484" fmla="*/ 913737 w 1128353"/>
              <a:gd name="connsiteY484" fmla="*/ 405351 h 857817"/>
              <a:gd name="connsiteX485" fmla="*/ 915225 w 1128353"/>
              <a:gd name="connsiteY485" fmla="*/ 406839 h 857817"/>
              <a:gd name="connsiteX486" fmla="*/ 916714 w 1128353"/>
              <a:gd name="connsiteY486" fmla="*/ 407421 h 857817"/>
              <a:gd name="connsiteX487" fmla="*/ 919497 w 1128353"/>
              <a:gd name="connsiteY487" fmla="*/ 409622 h 857817"/>
              <a:gd name="connsiteX488" fmla="*/ 921180 w 1128353"/>
              <a:gd name="connsiteY488" fmla="*/ 410205 h 857817"/>
              <a:gd name="connsiteX489" fmla="*/ 923380 w 1128353"/>
              <a:gd name="connsiteY489" fmla="*/ 410075 h 857817"/>
              <a:gd name="connsiteX490" fmla="*/ 925969 w 1128353"/>
              <a:gd name="connsiteY490" fmla="*/ 410787 h 857817"/>
              <a:gd name="connsiteX491" fmla="*/ 927070 w 1128353"/>
              <a:gd name="connsiteY491" fmla="*/ 410658 h 857817"/>
              <a:gd name="connsiteX492" fmla="*/ 931471 w 1128353"/>
              <a:gd name="connsiteY492" fmla="*/ 411693 h 857817"/>
              <a:gd name="connsiteX493" fmla="*/ 932959 w 1128353"/>
              <a:gd name="connsiteY493" fmla="*/ 411693 h 857817"/>
              <a:gd name="connsiteX494" fmla="*/ 935742 w 1128353"/>
              <a:gd name="connsiteY494" fmla="*/ 412728 h 857817"/>
              <a:gd name="connsiteX495" fmla="*/ 939820 w 1128353"/>
              <a:gd name="connsiteY495" fmla="*/ 412276 h 857817"/>
              <a:gd name="connsiteX496" fmla="*/ 941502 w 1128353"/>
              <a:gd name="connsiteY496" fmla="*/ 412599 h 857817"/>
              <a:gd name="connsiteX497" fmla="*/ 944285 w 1128353"/>
              <a:gd name="connsiteY497" fmla="*/ 414088 h 857817"/>
              <a:gd name="connsiteX498" fmla="*/ 947068 w 1128353"/>
              <a:gd name="connsiteY498" fmla="*/ 414800 h 857817"/>
              <a:gd name="connsiteX499" fmla="*/ 947068 w 1128353"/>
              <a:gd name="connsiteY499" fmla="*/ 415382 h 857817"/>
              <a:gd name="connsiteX500" fmla="*/ 947781 w 1128353"/>
              <a:gd name="connsiteY500" fmla="*/ 415641 h 857817"/>
              <a:gd name="connsiteX501" fmla="*/ 948298 w 1128353"/>
              <a:gd name="connsiteY501" fmla="*/ 417389 h 857817"/>
              <a:gd name="connsiteX502" fmla="*/ 949787 w 1128353"/>
              <a:gd name="connsiteY502" fmla="*/ 419330 h 857817"/>
              <a:gd name="connsiteX503" fmla="*/ 949981 w 1128353"/>
              <a:gd name="connsiteY503" fmla="*/ 420495 h 857817"/>
              <a:gd name="connsiteX504" fmla="*/ 950887 w 1128353"/>
              <a:gd name="connsiteY504" fmla="*/ 421207 h 857817"/>
              <a:gd name="connsiteX505" fmla="*/ 951470 w 1128353"/>
              <a:gd name="connsiteY505" fmla="*/ 421207 h 857817"/>
              <a:gd name="connsiteX506" fmla="*/ 951987 w 1128353"/>
              <a:gd name="connsiteY506" fmla="*/ 422372 h 857817"/>
              <a:gd name="connsiteX507" fmla="*/ 952699 w 1128353"/>
              <a:gd name="connsiteY507" fmla="*/ 422696 h 857817"/>
              <a:gd name="connsiteX508" fmla="*/ 953411 w 1128353"/>
              <a:gd name="connsiteY508" fmla="*/ 423731 h 857817"/>
              <a:gd name="connsiteX509" fmla="*/ 954123 w 1128353"/>
              <a:gd name="connsiteY509" fmla="*/ 423861 h 857817"/>
              <a:gd name="connsiteX510" fmla="*/ 956712 w 1128353"/>
              <a:gd name="connsiteY510" fmla="*/ 426191 h 857817"/>
              <a:gd name="connsiteX511" fmla="*/ 957294 w 1128353"/>
              <a:gd name="connsiteY511" fmla="*/ 427227 h 857817"/>
              <a:gd name="connsiteX512" fmla="*/ 958783 w 1128353"/>
              <a:gd name="connsiteY512" fmla="*/ 428262 h 857817"/>
              <a:gd name="connsiteX513" fmla="*/ 960272 w 1128353"/>
              <a:gd name="connsiteY513" fmla="*/ 431368 h 857817"/>
              <a:gd name="connsiteX514" fmla="*/ 960466 w 1128353"/>
              <a:gd name="connsiteY514" fmla="*/ 432663 h 857817"/>
              <a:gd name="connsiteX515" fmla="*/ 961372 w 1128353"/>
              <a:gd name="connsiteY515" fmla="*/ 433699 h 857817"/>
              <a:gd name="connsiteX516" fmla="*/ 961890 w 1128353"/>
              <a:gd name="connsiteY516" fmla="*/ 436029 h 857817"/>
              <a:gd name="connsiteX517" fmla="*/ 962990 w 1128353"/>
              <a:gd name="connsiteY517" fmla="*/ 437193 h 857817"/>
              <a:gd name="connsiteX518" fmla="*/ 962602 w 1128353"/>
              <a:gd name="connsiteY518" fmla="*/ 439393 h 857817"/>
              <a:gd name="connsiteX519" fmla="*/ 961501 w 1128353"/>
              <a:gd name="connsiteY519" fmla="*/ 440106 h 857817"/>
              <a:gd name="connsiteX520" fmla="*/ 961501 w 1128353"/>
              <a:gd name="connsiteY520" fmla="*/ 441465 h 857817"/>
              <a:gd name="connsiteX521" fmla="*/ 960984 w 1128353"/>
              <a:gd name="connsiteY521" fmla="*/ 441595 h 857817"/>
              <a:gd name="connsiteX522" fmla="*/ 958783 w 1128353"/>
              <a:gd name="connsiteY522" fmla="*/ 440559 h 857817"/>
              <a:gd name="connsiteX523" fmla="*/ 956906 w 1128353"/>
              <a:gd name="connsiteY523" fmla="*/ 442047 h 857817"/>
              <a:gd name="connsiteX524" fmla="*/ 956906 w 1128353"/>
              <a:gd name="connsiteY524" fmla="*/ 442501 h 857817"/>
              <a:gd name="connsiteX525" fmla="*/ 956388 w 1128353"/>
              <a:gd name="connsiteY525" fmla="*/ 442630 h 857817"/>
              <a:gd name="connsiteX526" fmla="*/ 955806 w 1128353"/>
              <a:gd name="connsiteY526" fmla="*/ 443989 h 857817"/>
              <a:gd name="connsiteX527" fmla="*/ 953023 w 1128353"/>
              <a:gd name="connsiteY527" fmla="*/ 446190 h 857817"/>
              <a:gd name="connsiteX528" fmla="*/ 950046 w 1128353"/>
              <a:gd name="connsiteY528" fmla="*/ 447355 h 857817"/>
              <a:gd name="connsiteX529" fmla="*/ 948945 w 1128353"/>
              <a:gd name="connsiteY529" fmla="*/ 447355 h 857817"/>
              <a:gd name="connsiteX530" fmla="*/ 948945 w 1128353"/>
              <a:gd name="connsiteY530" fmla="*/ 447613 h 857817"/>
              <a:gd name="connsiteX531" fmla="*/ 944544 w 1128353"/>
              <a:gd name="connsiteY531" fmla="*/ 448067 h 857817"/>
              <a:gd name="connsiteX532" fmla="*/ 942732 w 1128353"/>
              <a:gd name="connsiteY532" fmla="*/ 447613 h 857817"/>
              <a:gd name="connsiteX533" fmla="*/ 941632 w 1128353"/>
              <a:gd name="connsiteY533" fmla="*/ 446707 h 857817"/>
              <a:gd name="connsiteX534" fmla="*/ 940337 w 1128353"/>
              <a:gd name="connsiteY534" fmla="*/ 446384 h 857817"/>
              <a:gd name="connsiteX535" fmla="*/ 939431 w 1128353"/>
              <a:gd name="connsiteY535" fmla="*/ 445478 h 857817"/>
              <a:gd name="connsiteX536" fmla="*/ 937425 w 1128353"/>
              <a:gd name="connsiteY536" fmla="*/ 445025 h 857817"/>
              <a:gd name="connsiteX537" fmla="*/ 935225 w 1128353"/>
              <a:gd name="connsiteY537" fmla="*/ 443665 h 857817"/>
              <a:gd name="connsiteX538" fmla="*/ 931535 w 1128353"/>
              <a:gd name="connsiteY538" fmla="*/ 443083 h 857817"/>
              <a:gd name="connsiteX539" fmla="*/ 930629 w 1128353"/>
              <a:gd name="connsiteY539" fmla="*/ 442371 h 857817"/>
              <a:gd name="connsiteX540" fmla="*/ 929141 w 1128353"/>
              <a:gd name="connsiteY540" fmla="*/ 442953 h 857817"/>
              <a:gd name="connsiteX541" fmla="*/ 925646 w 1128353"/>
              <a:gd name="connsiteY541" fmla="*/ 442953 h 857817"/>
              <a:gd name="connsiteX542" fmla="*/ 925128 w 1128353"/>
              <a:gd name="connsiteY542" fmla="*/ 442371 h 857817"/>
              <a:gd name="connsiteX543" fmla="*/ 920727 w 1128353"/>
              <a:gd name="connsiteY543" fmla="*/ 440753 h 857817"/>
              <a:gd name="connsiteX544" fmla="*/ 920209 w 1128353"/>
              <a:gd name="connsiteY544" fmla="*/ 440041 h 857817"/>
              <a:gd name="connsiteX545" fmla="*/ 918720 w 1128353"/>
              <a:gd name="connsiteY545" fmla="*/ 440364 h 857817"/>
              <a:gd name="connsiteX546" fmla="*/ 918138 w 1128353"/>
              <a:gd name="connsiteY546" fmla="*/ 439653 h 857817"/>
              <a:gd name="connsiteX547" fmla="*/ 916843 w 1128353"/>
              <a:gd name="connsiteY547" fmla="*/ 439782 h 857817"/>
              <a:gd name="connsiteX548" fmla="*/ 915937 w 1128353"/>
              <a:gd name="connsiteY548" fmla="*/ 439329 h 857817"/>
              <a:gd name="connsiteX549" fmla="*/ 915031 w 1128353"/>
              <a:gd name="connsiteY549" fmla="*/ 440041 h 857817"/>
              <a:gd name="connsiteX550" fmla="*/ 913543 w 1128353"/>
              <a:gd name="connsiteY550" fmla="*/ 439717 h 857817"/>
              <a:gd name="connsiteX551" fmla="*/ 913543 w 1128353"/>
              <a:gd name="connsiteY551" fmla="*/ 440041 h 857817"/>
              <a:gd name="connsiteX552" fmla="*/ 912637 w 1128353"/>
              <a:gd name="connsiteY552" fmla="*/ 440364 h 857817"/>
              <a:gd name="connsiteX553" fmla="*/ 911731 w 1128353"/>
              <a:gd name="connsiteY553" fmla="*/ 439458 h 857817"/>
              <a:gd name="connsiteX554" fmla="*/ 910436 w 1128353"/>
              <a:gd name="connsiteY554" fmla="*/ 439200 h 857817"/>
              <a:gd name="connsiteX555" fmla="*/ 909853 w 1128353"/>
              <a:gd name="connsiteY555" fmla="*/ 437840 h 857817"/>
              <a:gd name="connsiteX556" fmla="*/ 909142 w 1128353"/>
              <a:gd name="connsiteY556" fmla="*/ 437970 h 857817"/>
              <a:gd name="connsiteX557" fmla="*/ 909142 w 1128353"/>
              <a:gd name="connsiteY557" fmla="*/ 438682 h 857817"/>
              <a:gd name="connsiteX558" fmla="*/ 908559 w 1128353"/>
              <a:gd name="connsiteY558" fmla="*/ 439393 h 857817"/>
              <a:gd name="connsiteX559" fmla="*/ 907265 w 1128353"/>
              <a:gd name="connsiteY559" fmla="*/ 440106 h 857817"/>
              <a:gd name="connsiteX560" fmla="*/ 906553 w 1128353"/>
              <a:gd name="connsiteY560" fmla="*/ 440106 h 857817"/>
              <a:gd name="connsiteX561" fmla="*/ 905970 w 1128353"/>
              <a:gd name="connsiteY561" fmla="*/ 440688 h 857817"/>
              <a:gd name="connsiteX562" fmla="*/ 903964 w 1128353"/>
              <a:gd name="connsiteY562" fmla="*/ 440559 h 857817"/>
              <a:gd name="connsiteX563" fmla="*/ 903446 w 1128353"/>
              <a:gd name="connsiteY563" fmla="*/ 439523 h 857817"/>
              <a:gd name="connsiteX564" fmla="*/ 901958 w 1128353"/>
              <a:gd name="connsiteY564" fmla="*/ 439523 h 857817"/>
              <a:gd name="connsiteX565" fmla="*/ 901569 w 1128353"/>
              <a:gd name="connsiteY565" fmla="*/ 439070 h 857817"/>
              <a:gd name="connsiteX566" fmla="*/ 901375 w 1128353"/>
              <a:gd name="connsiteY566" fmla="*/ 437128 h 857817"/>
              <a:gd name="connsiteX567" fmla="*/ 901958 w 1128353"/>
              <a:gd name="connsiteY567" fmla="*/ 435381 h 857817"/>
              <a:gd name="connsiteX568" fmla="*/ 902864 w 1128353"/>
              <a:gd name="connsiteY568" fmla="*/ 434669 h 857817"/>
              <a:gd name="connsiteX569" fmla="*/ 902476 w 1128353"/>
              <a:gd name="connsiteY569" fmla="*/ 432016 h 857817"/>
              <a:gd name="connsiteX570" fmla="*/ 901763 w 1128353"/>
              <a:gd name="connsiteY570" fmla="*/ 431562 h 857817"/>
              <a:gd name="connsiteX571" fmla="*/ 901375 w 1128353"/>
              <a:gd name="connsiteY571" fmla="*/ 430656 h 857817"/>
              <a:gd name="connsiteX572" fmla="*/ 900857 w 1128353"/>
              <a:gd name="connsiteY572" fmla="*/ 430656 h 857817"/>
              <a:gd name="connsiteX573" fmla="*/ 900663 w 1128353"/>
              <a:gd name="connsiteY573" fmla="*/ 430074 h 857817"/>
              <a:gd name="connsiteX574" fmla="*/ 899563 w 1128353"/>
              <a:gd name="connsiteY574" fmla="*/ 430203 h 857817"/>
              <a:gd name="connsiteX575" fmla="*/ 898268 w 1128353"/>
              <a:gd name="connsiteY575" fmla="*/ 429621 h 857817"/>
              <a:gd name="connsiteX576" fmla="*/ 897362 w 1128353"/>
              <a:gd name="connsiteY576" fmla="*/ 428456 h 857817"/>
              <a:gd name="connsiteX577" fmla="*/ 897168 w 1128353"/>
              <a:gd name="connsiteY577" fmla="*/ 427162 h 857817"/>
              <a:gd name="connsiteX578" fmla="*/ 895486 w 1128353"/>
              <a:gd name="connsiteY578" fmla="*/ 426256 h 857817"/>
              <a:gd name="connsiteX579" fmla="*/ 895291 w 1128353"/>
              <a:gd name="connsiteY579" fmla="*/ 425673 h 857817"/>
              <a:gd name="connsiteX580" fmla="*/ 894774 w 1128353"/>
              <a:gd name="connsiteY580" fmla="*/ 425544 h 857817"/>
              <a:gd name="connsiteX581" fmla="*/ 893673 w 1128353"/>
              <a:gd name="connsiteY581" fmla="*/ 424249 h 857817"/>
              <a:gd name="connsiteX582" fmla="*/ 891473 w 1128353"/>
              <a:gd name="connsiteY582" fmla="*/ 423926 h 857817"/>
              <a:gd name="connsiteX583" fmla="*/ 890373 w 1128353"/>
              <a:gd name="connsiteY583" fmla="*/ 423213 h 857817"/>
              <a:gd name="connsiteX584" fmla="*/ 889272 w 1128353"/>
              <a:gd name="connsiteY584" fmla="*/ 420560 h 857817"/>
              <a:gd name="connsiteX585" fmla="*/ 889272 w 1128353"/>
              <a:gd name="connsiteY585" fmla="*/ 418942 h 857817"/>
              <a:gd name="connsiteX586" fmla="*/ 887784 w 1128353"/>
              <a:gd name="connsiteY586" fmla="*/ 416612 h 857817"/>
              <a:gd name="connsiteX587" fmla="*/ 887266 w 1128353"/>
              <a:gd name="connsiteY587" fmla="*/ 416483 h 857817"/>
              <a:gd name="connsiteX588" fmla="*/ 887266 w 1128353"/>
              <a:gd name="connsiteY588" fmla="*/ 416029 h 857817"/>
              <a:gd name="connsiteX589" fmla="*/ 887784 w 1128353"/>
              <a:gd name="connsiteY589" fmla="*/ 416029 h 857817"/>
              <a:gd name="connsiteX590" fmla="*/ 888172 w 1128353"/>
              <a:gd name="connsiteY590" fmla="*/ 416741 h 857817"/>
              <a:gd name="connsiteX591" fmla="*/ 888884 w 1128353"/>
              <a:gd name="connsiteY591" fmla="*/ 416483 h 857817"/>
              <a:gd name="connsiteX592" fmla="*/ 889272 w 1128353"/>
              <a:gd name="connsiteY592" fmla="*/ 417065 h 857817"/>
              <a:gd name="connsiteX593" fmla="*/ 890373 w 1128353"/>
              <a:gd name="connsiteY593" fmla="*/ 417194 h 857817"/>
              <a:gd name="connsiteX594" fmla="*/ 890567 w 1128353"/>
              <a:gd name="connsiteY594" fmla="*/ 417518 h 857817"/>
              <a:gd name="connsiteX595" fmla="*/ 890178 w 1128353"/>
              <a:gd name="connsiteY595" fmla="*/ 417647 h 857817"/>
              <a:gd name="connsiteX596" fmla="*/ 889078 w 1128353"/>
              <a:gd name="connsiteY596" fmla="*/ 417647 h 857817"/>
              <a:gd name="connsiteX597" fmla="*/ 890567 w 1128353"/>
              <a:gd name="connsiteY597" fmla="*/ 418812 h 857817"/>
              <a:gd name="connsiteX598" fmla="*/ 893544 w 1128353"/>
              <a:gd name="connsiteY598" fmla="*/ 418101 h 857817"/>
              <a:gd name="connsiteX599" fmla="*/ 894256 w 1128353"/>
              <a:gd name="connsiteY599" fmla="*/ 417065 h 857817"/>
              <a:gd name="connsiteX600" fmla="*/ 894256 w 1128353"/>
              <a:gd name="connsiteY600" fmla="*/ 416029 h 857817"/>
              <a:gd name="connsiteX601" fmla="*/ 893350 w 1128353"/>
              <a:gd name="connsiteY601" fmla="*/ 415576 h 857817"/>
              <a:gd name="connsiteX602" fmla="*/ 893544 w 1128353"/>
              <a:gd name="connsiteY602" fmla="*/ 414411 h 857817"/>
              <a:gd name="connsiteX603" fmla="*/ 893156 w 1128353"/>
              <a:gd name="connsiteY603" fmla="*/ 414411 h 857817"/>
              <a:gd name="connsiteX604" fmla="*/ 893156 w 1128353"/>
              <a:gd name="connsiteY604" fmla="*/ 413376 h 857817"/>
              <a:gd name="connsiteX605" fmla="*/ 892249 w 1128353"/>
              <a:gd name="connsiteY605" fmla="*/ 412664 h 857817"/>
              <a:gd name="connsiteX606" fmla="*/ 892443 w 1128353"/>
              <a:gd name="connsiteY606" fmla="*/ 411499 h 857817"/>
              <a:gd name="connsiteX607" fmla="*/ 891861 w 1128353"/>
              <a:gd name="connsiteY607" fmla="*/ 411175 h 857817"/>
              <a:gd name="connsiteX608" fmla="*/ 891861 w 1128353"/>
              <a:gd name="connsiteY608" fmla="*/ 409687 h 857817"/>
              <a:gd name="connsiteX609" fmla="*/ 892573 w 1128353"/>
              <a:gd name="connsiteY609" fmla="*/ 407486 h 857817"/>
              <a:gd name="connsiteX610" fmla="*/ 892573 w 1128353"/>
              <a:gd name="connsiteY610" fmla="*/ 406321 h 857817"/>
              <a:gd name="connsiteX611" fmla="*/ 893156 w 1128353"/>
              <a:gd name="connsiteY611" fmla="*/ 405739 h 857817"/>
              <a:gd name="connsiteX612" fmla="*/ 893156 w 1128353"/>
              <a:gd name="connsiteY612" fmla="*/ 403214 h 857817"/>
              <a:gd name="connsiteX613" fmla="*/ 894450 w 1128353"/>
              <a:gd name="connsiteY613" fmla="*/ 400885 h 857817"/>
              <a:gd name="connsiteX614" fmla="*/ 894061 w 1128353"/>
              <a:gd name="connsiteY614" fmla="*/ 398684 h 857817"/>
              <a:gd name="connsiteX615" fmla="*/ 895097 w 1128353"/>
              <a:gd name="connsiteY615" fmla="*/ 398037 h 857817"/>
              <a:gd name="connsiteX616" fmla="*/ 430656 w 1128353"/>
              <a:gd name="connsiteY616" fmla="*/ 0 h 857817"/>
              <a:gd name="connsiteX617" fmla="*/ 441659 w 1128353"/>
              <a:gd name="connsiteY617" fmla="*/ 9514 h 857817"/>
              <a:gd name="connsiteX618" fmla="*/ 438228 w 1128353"/>
              <a:gd name="connsiteY618" fmla="*/ 24853 h 857817"/>
              <a:gd name="connsiteX619" fmla="*/ 452662 w 1128353"/>
              <a:gd name="connsiteY619" fmla="*/ 40192 h 857817"/>
              <a:gd name="connsiteX620" fmla="*/ 457451 w 1128353"/>
              <a:gd name="connsiteY620" fmla="*/ 51712 h 857817"/>
              <a:gd name="connsiteX621" fmla="*/ 442630 w 1128353"/>
              <a:gd name="connsiteY621" fmla="*/ 63815 h 857817"/>
              <a:gd name="connsiteX622" fmla="*/ 441400 w 1128353"/>
              <a:gd name="connsiteY622" fmla="*/ 65175 h 857817"/>
              <a:gd name="connsiteX623" fmla="*/ 443730 w 1128353"/>
              <a:gd name="connsiteY623" fmla="*/ 69964 h 857817"/>
              <a:gd name="connsiteX624" fmla="*/ 435446 w 1128353"/>
              <a:gd name="connsiteY624" fmla="*/ 73718 h 857817"/>
              <a:gd name="connsiteX625" fmla="*/ 429362 w 1128353"/>
              <a:gd name="connsiteY625" fmla="*/ 82843 h 857817"/>
              <a:gd name="connsiteX626" fmla="*/ 436093 w 1128353"/>
              <a:gd name="connsiteY626" fmla="*/ 83879 h 857817"/>
              <a:gd name="connsiteX627" fmla="*/ 438746 w 1128353"/>
              <a:gd name="connsiteY627" fmla="*/ 88539 h 857817"/>
              <a:gd name="connsiteX628" fmla="*/ 437258 w 1128353"/>
              <a:gd name="connsiteY628" fmla="*/ 101354 h 857817"/>
              <a:gd name="connsiteX629" fmla="*/ 430721 w 1128353"/>
              <a:gd name="connsiteY629" fmla="*/ 110156 h 857817"/>
              <a:gd name="connsiteX630" fmla="*/ 434863 w 1128353"/>
              <a:gd name="connsiteY630" fmla="*/ 124200 h 857817"/>
              <a:gd name="connsiteX631" fmla="*/ 425349 w 1128353"/>
              <a:gd name="connsiteY631" fmla="*/ 138051 h 857817"/>
              <a:gd name="connsiteX632" fmla="*/ 419460 w 1128353"/>
              <a:gd name="connsiteY632" fmla="*/ 155914 h 857817"/>
              <a:gd name="connsiteX633" fmla="*/ 428391 w 1128353"/>
              <a:gd name="connsiteY633" fmla="*/ 159344 h 857817"/>
              <a:gd name="connsiteX634" fmla="*/ 440170 w 1128353"/>
              <a:gd name="connsiteY634" fmla="*/ 170088 h 857817"/>
              <a:gd name="connsiteX635" fmla="*/ 447613 w 1128353"/>
              <a:gd name="connsiteY635" fmla="*/ 168147 h 857817"/>
              <a:gd name="connsiteX636" fmla="*/ 461528 w 1128353"/>
              <a:gd name="connsiteY636" fmla="*/ 181673 h 857817"/>
              <a:gd name="connsiteX637" fmla="*/ 464958 w 1128353"/>
              <a:gd name="connsiteY637" fmla="*/ 190152 h 857817"/>
              <a:gd name="connsiteX638" fmla="*/ 470460 w 1128353"/>
              <a:gd name="connsiteY638" fmla="*/ 196559 h 857817"/>
              <a:gd name="connsiteX639" fmla="*/ 470654 w 1128353"/>
              <a:gd name="connsiteY639" fmla="*/ 200572 h 857817"/>
              <a:gd name="connsiteX640" fmla="*/ 464570 w 1128353"/>
              <a:gd name="connsiteY640" fmla="*/ 199407 h 857817"/>
              <a:gd name="connsiteX641" fmla="*/ 455445 w 1128353"/>
              <a:gd name="connsiteY641" fmla="*/ 210280 h 857817"/>
              <a:gd name="connsiteX642" fmla="*/ 444054 w 1128353"/>
              <a:gd name="connsiteY642" fmla="*/ 205814 h 857817"/>
              <a:gd name="connsiteX643" fmla="*/ 430786 w 1128353"/>
              <a:gd name="connsiteY643" fmla="*/ 204908 h 857817"/>
              <a:gd name="connsiteX644" fmla="*/ 423343 w 1128353"/>
              <a:gd name="connsiteY644" fmla="*/ 195394 h 857817"/>
              <a:gd name="connsiteX645" fmla="*/ 424896 w 1128353"/>
              <a:gd name="connsiteY645" fmla="*/ 191381 h 857817"/>
              <a:gd name="connsiteX646" fmla="*/ 423990 w 1128353"/>
              <a:gd name="connsiteY646" fmla="*/ 187951 h 857817"/>
              <a:gd name="connsiteX647" fmla="*/ 415059 w 1128353"/>
              <a:gd name="connsiteY647" fmla="*/ 184391 h 857817"/>
              <a:gd name="connsiteX648" fmla="*/ 411175 w 1128353"/>
              <a:gd name="connsiteY648" fmla="*/ 185168 h 857817"/>
              <a:gd name="connsiteX649" fmla="*/ 405544 w 1128353"/>
              <a:gd name="connsiteY649" fmla="*/ 196171 h 857817"/>
              <a:gd name="connsiteX650" fmla="*/ 412275 w 1128353"/>
              <a:gd name="connsiteY650" fmla="*/ 206138 h 857817"/>
              <a:gd name="connsiteX651" fmla="*/ 416612 w 1128353"/>
              <a:gd name="connsiteY651" fmla="*/ 206720 h 857817"/>
              <a:gd name="connsiteX652" fmla="*/ 422696 w 1128353"/>
              <a:gd name="connsiteY652" fmla="*/ 213257 h 857817"/>
              <a:gd name="connsiteX653" fmla="*/ 424378 w 1128353"/>
              <a:gd name="connsiteY653" fmla="*/ 218435 h 857817"/>
              <a:gd name="connsiteX654" fmla="*/ 424314 w 1128353"/>
              <a:gd name="connsiteY654" fmla="*/ 227366 h 857817"/>
              <a:gd name="connsiteX655" fmla="*/ 428197 w 1128353"/>
              <a:gd name="connsiteY655" fmla="*/ 233127 h 857817"/>
              <a:gd name="connsiteX656" fmla="*/ 438358 w 1128353"/>
              <a:gd name="connsiteY656" fmla="*/ 238304 h 857817"/>
              <a:gd name="connsiteX657" fmla="*/ 452467 w 1128353"/>
              <a:gd name="connsiteY657" fmla="*/ 238175 h 857817"/>
              <a:gd name="connsiteX658" fmla="*/ 460493 w 1128353"/>
              <a:gd name="connsiteY658" fmla="*/ 247236 h 857817"/>
              <a:gd name="connsiteX659" fmla="*/ 468259 w 1128353"/>
              <a:gd name="connsiteY659" fmla="*/ 243547 h 857817"/>
              <a:gd name="connsiteX660" fmla="*/ 473113 w 1128353"/>
              <a:gd name="connsiteY660" fmla="*/ 245747 h 857817"/>
              <a:gd name="connsiteX661" fmla="*/ 474149 w 1128353"/>
              <a:gd name="connsiteY661" fmla="*/ 249307 h 857817"/>
              <a:gd name="connsiteX662" fmla="*/ 465929 w 1128353"/>
              <a:gd name="connsiteY662" fmla="*/ 255714 h 857817"/>
              <a:gd name="connsiteX663" fmla="*/ 465088 w 1128353"/>
              <a:gd name="connsiteY663" fmla="*/ 259857 h 857817"/>
              <a:gd name="connsiteX664" fmla="*/ 468842 w 1128353"/>
              <a:gd name="connsiteY664" fmla="*/ 267882 h 857817"/>
              <a:gd name="connsiteX665" fmla="*/ 469554 w 1128353"/>
              <a:gd name="connsiteY665" fmla="*/ 277784 h 857817"/>
              <a:gd name="connsiteX666" fmla="*/ 479715 w 1128353"/>
              <a:gd name="connsiteY666" fmla="*/ 275584 h 857817"/>
              <a:gd name="connsiteX667" fmla="*/ 482951 w 1128353"/>
              <a:gd name="connsiteY667" fmla="*/ 277525 h 857817"/>
              <a:gd name="connsiteX668" fmla="*/ 482563 w 1128353"/>
              <a:gd name="connsiteY668" fmla="*/ 281668 h 857817"/>
              <a:gd name="connsiteX669" fmla="*/ 474020 w 1128353"/>
              <a:gd name="connsiteY669" fmla="*/ 295907 h 857817"/>
              <a:gd name="connsiteX670" fmla="*/ 473437 w 1128353"/>
              <a:gd name="connsiteY670" fmla="*/ 304514 h 857817"/>
              <a:gd name="connsiteX671" fmla="*/ 475767 w 1128353"/>
              <a:gd name="connsiteY671" fmla="*/ 313705 h 857817"/>
              <a:gd name="connsiteX672" fmla="*/ 484116 w 1128353"/>
              <a:gd name="connsiteY672" fmla="*/ 322637 h 857817"/>
              <a:gd name="connsiteX673" fmla="*/ 484116 w 1128353"/>
              <a:gd name="connsiteY673" fmla="*/ 322637 h 857817"/>
              <a:gd name="connsiteX674" fmla="*/ 491430 w 1128353"/>
              <a:gd name="connsiteY674" fmla="*/ 344448 h 857817"/>
              <a:gd name="connsiteX675" fmla="*/ 487093 w 1128353"/>
              <a:gd name="connsiteY675" fmla="*/ 373960 h 857817"/>
              <a:gd name="connsiteX676" fmla="*/ 482886 w 1128353"/>
              <a:gd name="connsiteY676" fmla="*/ 382762 h 857817"/>
              <a:gd name="connsiteX677" fmla="*/ 490718 w 1128353"/>
              <a:gd name="connsiteY677" fmla="*/ 392859 h 857817"/>
              <a:gd name="connsiteX678" fmla="*/ 501397 w 1128353"/>
              <a:gd name="connsiteY678" fmla="*/ 395513 h 857817"/>
              <a:gd name="connsiteX679" fmla="*/ 501785 w 1128353"/>
              <a:gd name="connsiteY679" fmla="*/ 403926 h 857817"/>
              <a:gd name="connsiteX680" fmla="*/ 504633 w 1128353"/>
              <a:gd name="connsiteY680" fmla="*/ 408068 h 857817"/>
              <a:gd name="connsiteX681" fmla="*/ 515053 w 1128353"/>
              <a:gd name="connsiteY681" fmla="*/ 410852 h 857817"/>
              <a:gd name="connsiteX682" fmla="*/ 523467 w 1128353"/>
              <a:gd name="connsiteY682" fmla="*/ 420366 h 857817"/>
              <a:gd name="connsiteX683" fmla="*/ 533952 w 1128353"/>
              <a:gd name="connsiteY683" fmla="*/ 427162 h 857817"/>
              <a:gd name="connsiteX684" fmla="*/ 539776 w 1128353"/>
              <a:gd name="connsiteY684" fmla="*/ 427420 h 857817"/>
              <a:gd name="connsiteX685" fmla="*/ 544437 w 1128353"/>
              <a:gd name="connsiteY685" fmla="*/ 428067 h 857817"/>
              <a:gd name="connsiteX686" fmla="*/ 548967 w 1128353"/>
              <a:gd name="connsiteY686" fmla="*/ 439717 h 857817"/>
              <a:gd name="connsiteX687" fmla="*/ 543336 w 1128353"/>
              <a:gd name="connsiteY687" fmla="*/ 452079 h 857817"/>
              <a:gd name="connsiteX688" fmla="*/ 544242 w 1128353"/>
              <a:gd name="connsiteY688" fmla="*/ 464312 h 857817"/>
              <a:gd name="connsiteX689" fmla="*/ 550520 w 1128353"/>
              <a:gd name="connsiteY689" fmla="*/ 461788 h 857817"/>
              <a:gd name="connsiteX690" fmla="*/ 558805 w 1128353"/>
              <a:gd name="connsiteY690" fmla="*/ 444442 h 857817"/>
              <a:gd name="connsiteX691" fmla="*/ 567218 w 1128353"/>
              <a:gd name="connsiteY691" fmla="*/ 438099 h 857817"/>
              <a:gd name="connsiteX692" fmla="*/ 575503 w 1128353"/>
              <a:gd name="connsiteY692" fmla="*/ 448973 h 857817"/>
              <a:gd name="connsiteX693" fmla="*/ 575050 w 1128353"/>
              <a:gd name="connsiteY693" fmla="*/ 462046 h 857817"/>
              <a:gd name="connsiteX694" fmla="*/ 585276 w 1128353"/>
              <a:gd name="connsiteY694" fmla="*/ 456027 h 857817"/>
              <a:gd name="connsiteX695" fmla="*/ 588706 w 1128353"/>
              <a:gd name="connsiteY695" fmla="*/ 456351 h 857817"/>
              <a:gd name="connsiteX696" fmla="*/ 597702 w 1128353"/>
              <a:gd name="connsiteY696" fmla="*/ 475444 h 857817"/>
              <a:gd name="connsiteX697" fmla="*/ 605339 w 1128353"/>
              <a:gd name="connsiteY697" fmla="*/ 482822 h 857817"/>
              <a:gd name="connsiteX698" fmla="*/ 614012 w 1128353"/>
              <a:gd name="connsiteY698" fmla="*/ 480945 h 857817"/>
              <a:gd name="connsiteX699" fmla="*/ 619708 w 1128353"/>
              <a:gd name="connsiteY699" fmla="*/ 471237 h 857817"/>
              <a:gd name="connsiteX700" fmla="*/ 626050 w 1128353"/>
              <a:gd name="connsiteY700" fmla="*/ 468454 h 857817"/>
              <a:gd name="connsiteX701" fmla="*/ 632328 w 1128353"/>
              <a:gd name="connsiteY701" fmla="*/ 468907 h 857817"/>
              <a:gd name="connsiteX702" fmla="*/ 638930 w 1128353"/>
              <a:gd name="connsiteY702" fmla="*/ 460817 h 857817"/>
              <a:gd name="connsiteX703" fmla="*/ 647797 w 1128353"/>
              <a:gd name="connsiteY703" fmla="*/ 461528 h 857817"/>
              <a:gd name="connsiteX704" fmla="*/ 653233 w 1128353"/>
              <a:gd name="connsiteY704" fmla="*/ 467289 h 857817"/>
              <a:gd name="connsiteX705" fmla="*/ 655240 w 1128353"/>
              <a:gd name="connsiteY705" fmla="*/ 482563 h 857817"/>
              <a:gd name="connsiteX706" fmla="*/ 663783 w 1128353"/>
              <a:gd name="connsiteY706" fmla="*/ 479780 h 857817"/>
              <a:gd name="connsiteX707" fmla="*/ 665789 w 1128353"/>
              <a:gd name="connsiteY707" fmla="*/ 482433 h 857817"/>
              <a:gd name="connsiteX708" fmla="*/ 670579 w 1128353"/>
              <a:gd name="connsiteY708" fmla="*/ 486381 h 857817"/>
              <a:gd name="connsiteX709" fmla="*/ 678863 w 1128353"/>
              <a:gd name="connsiteY709" fmla="*/ 483275 h 857817"/>
              <a:gd name="connsiteX710" fmla="*/ 679769 w 1128353"/>
              <a:gd name="connsiteY710" fmla="*/ 471237 h 857817"/>
              <a:gd name="connsiteX711" fmla="*/ 687536 w 1128353"/>
              <a:gd name="connsiteY711" fmla="*/ 464312 h 857817"/>
              <a:gd name="connsiteX712" fmla="*/ 691225 w 1128353"/>
              <a:gd name="connsiteY712" fmla="*/ 455315 h 857817"/>
              <a:gd name="connsiteX713" fmla="*/ 699250 w 1128353"/>
              <a:gd name="connsiteY713" fmla="*/ 448131 h 857817"/>
              <a:gd name="connsiteX714" fmla="*/ 703845 w 1128353"/>
              <a:gd name="connsiteY714" fmla="*/ 430203 h 857817"/>
              <a:gd name="connsiteX715" fmla="*/ 701063 w 1128353"/>
              <a:gd name="connsiteY715" fmla="*/ 415059 h 857817"/>
              <a:gd name="connsiteX716" fmla="*/ 707793 w 1128353"/>
              <a:gd name="connsiteY716" fmla="*/ 404185 h 857817"/>
              <a:gd name="connsiteX717" fmla="*/ 717825 w 1128353"/>
              <a:gd name="connsiteY717" fmla="*/ 394024 h 857817"/>
              <a:gd name="connsiteX718" fmla="*/ 721903 w 1128353"/>
              <a:gd name="connsiteY718" fmla="*/ 385351 h 857817"/>
              <a:gd name="connsiteX719" fmla="*/ 721903 w 1128353"/>
              <a:gd name="connsiteY719" fmla="*/ 385351 h 857817"/>
              <a:gd name="connsiteX720" fmla="*/ 735818 w 1128353"/>
              <a:gd name="connsiteY720" fmla="*/ 394218 h 857817"/>
              <a:gd name="connsiteX721" fmla="*/ 751286 w 1128353"/>
              <a:gd name="connsiteY721" fmla="*/ 389493 h 857817"/>
              <a:gd name="connsiteX722" fmla="*/ 760994 w 1128353"/>
              <a:gd name="connsiteY722" fmla="*/ 399655 h 857817"/>
              <a:gd name="connsiteX723" fmla="*/ 769214 w 1128353"/>
              <a:gd name="connsiteY723" fmla="*/ 401273 h 857817"/>
              <a:gd name="connsiteX724" fmla="*/ 776074 w 1128353"/>
              <a:gd name="connsiteY724" fmla="*/ 398555 h 857817"/>
              <a:gd name="connsiteX725" fmla="*/ 785136 w 1128353"/>
              <a:gd name="connsiteY725" fmla="*/ 397713 h 857817"/>
              <a:gd name="connsiteX726" fmla="*/ 785136 w 1128353"/>
              <a:gd name="connsiteY726" fmla="*/ 397713 h 857817"/>
              <a:gd name="connsiteX727" fmla="*/ 786236 w 1128353"/>
              <a:gd name="connsiteY727" fmla="*/ 400755 h 857817"/>
              <a:gd name="connsiteX728" fmla="*/ 786624 w 1128353"/>
              <a:gd name="connsiteY728" fmla="*/ 400755 h 857817"/>
              <a:gd name="connsiteX729" fmla="*/ 787142 w 1128353"/>
              <a:gd name="connsiteY729" fmla="*/ 400173 h 857817"/>
              <a:gd name="connsiteX730" fmla="*/ 789148 w 1128353"/>
              <a:gd name="connsiteY730" fmla="*/ 399849 h 857817"/>
              <a:gd name="connsiteX731" fmla="*/ 790054 w 1128353"/>
              <a:gd name="connsiteY731" fmla="*/ 399266 h 857817"/>
              <a:gd name="connsiteX732" fmla="*/ 793743 w 1128353"/>
              <a:gd name="connsiteY732" fmla="*/ 398943 h 857817"/>
              <a:gd name="connsiteX733" fmla="*/ 794261 w 1128353"/>
              <a:gd name="connsiteY733" fmla="*/ 397778 h 857817"/>
              <a:gd name="connsiteX734" fmla="*/ 795167 w 1128353"/>
              <a:gd name="connsiteY734" fmla="*/ 397648 h 857817"/>
              <a:gd name="connsiteX735" fmla="*/ 795879 w 1128353"/>
              <a:gd name="connsiteY735" fmla="*/ 396742 h 857817"/>
              <a:gd name="connsiteX736" fmla="*/ 797368 w 1128353"/>
              <a:gd name="connsiteY736" fmla="*/ 396872 h 857817"/>
              <a:gd name="connsiteX737" fmla="*/ 799568 w 1128353"/>
              <a:gd name="connsiteY737" fmla="*/ 395513 h 857817"/>
              <a:gd name="connsiteX738" fmla="*/ 799568 w 1128353"/>
              <a:gd name="connsiteY738" fmla="*/ 394153 h 857817"/>
              <a:gd name="connsiteX739" fmla="*/ 799180 w 1128353"/>
              <a:gd name="connsiteY739" fmla="*/ 393830 h 857817"/>
              <a:gd name="connsiteX740" fmla="*/ 799568 w 1128353"/>
              <a:gd name="connsiteY740" fmla="*/ 392794 h 857817"/>
              <a:gd name="connsiteX741" fmla="*/ 798662 w 1128353"/>
              <a:gd name="connsiteY741" fmla="*/ 391759 h 857817"/>
              <a:gd name="connsiteX742" fmla="*/ 798662 w 1128353"/>
              <a:gd name="connsiteY742" fmla="*/ 391047 h 857817"/>
              <a:gd name="connsiteX743" fmla="*/ 798274 w 1128353"/>
              <a:gd name="connsiteY743" fmla="*/ 390917 h 857817"/>
              <a:gd name="connsiteX744" fmla="*/ 798468 w 1128353"/>
              <a:gd name="connsiteY744" fmla="*/ 390205 h 857817"/>
              <a:gd name="connsiteX745" fmla="*/ 798080 w 1128353"/>
              <a:gd name="connsiteY745" fmla="*/ 389753 h 857817"/>
              <a:gd name="connsiteX746" fmla="*/ 799374 w 1128353"/>
              <a:gd name="connsiteY746" fmla="*/ 389170 h 857817"/>
              <a:gd name="connsiteX747" fmla="*/ 800475 w 1128353"/>
              <a:gd name="connsiteY747" fmla="*/ 389753 h 857817"/>
              <a:gd name="connsiteX748" fmla="*/ 802675 w 1128353"/>
              <a:gd name="connsiteY748" fmla="*/ 389753 h 857817"/>
              <a:gd name="connsiteX749" fmla="*/ 802481 w 1128353"/>
              <a:gd name="connsiteY749" fmla="*/ 389170 h 857817"/>
              <a:gd name="connsiteX750" fmla="*/ 800992 w 1128353"/>
              <a:gd name="connsiteY750" fmla="*/ 389299 h 857817"/>
              <a:gd name="connsiteX751" fmla="*/ 799504 w 1128353"/>
              <a:gd name="connsiteY751" fmla="*/ 388846 h 857817"/>
              <a:gd name="connsiteX752" fmla="*/ 800021 w 1128353"/>
              <a:gd name="connsiteY752" fmla="*/ 386452 h 857817"/>
              <a:gd name="connsiteX753" fmla="*/ 801122 w 1128353"/>
              <a:gd name="connsiteY753" fmla="*/ 385869 h 857817"/>
              <a:gd name="connsiteX754" fmla="*/ 800410 w 1128353"/>
              <a:gd name="connsiteY754" fmla="*/ 384704 h 857817"/>
              <a:gd name="connsiteX755" fmla="*/ 801704 w 1128353"/>
              <a:gd name="connsiteY755" fmla="*/ 382504 h 857817"/>
              <a:gd name="connsiteX756" fmla="*/ 802416 w 1128353"/>
              <a:gd name="connsiteY756" fmla="*/ 382050 h 857817"/>
              <a:gd name="connsiteX757" fmla="*/ 802222 w 1128353"/>
              <a:gd name="connsiteY757" fmla="*/ 381468 h 857817"/>
              <a:gd name="connsiteX758" fmla="*/ 802610 w 1128353"/>
              <a:gd name="connsiteY758" fmla="*/ 381339 h 857817"/>
              <a:gd name="connsiteX759" fmla="*/ 802804 w 1128353"/>
              <a:gd name="connsiteY759" fmla="*/ 380304 h 857817"/>
              <a:gd name="connsiteX760" fmla="*/ 807205 w 1128353"/>
              <a:gd name="connsiteY760" fmla="*/ 377779 h 857817"/>
              <a:gd name="connsiteX761" fmla="*/ 809600 w 1128353"/>
              <a:gd name="connsiteY761" fmla="*/ 377650 h 857817"/>
              <a:gd name="connsiteX762" fmla="*/ 813484 w 1128353"/>
              <a:gd name="connsiteY762" fmla="*/ 378686 h 857817"/>
              <a:gd name="connsiteX763" fmla="*/ 814066 w 1128353"/>
              <a:gd name="connsiteY763" fmla="*/ 378362 h 857817"/>
              <a:gd name="connsiteX764" fmla="*/ 816849 w 1128353"/>
              <a:gd name="connsiteY764" fmla="*/ 378814 h 857817"/>
              <a:gd name="connsiteX765" fmla="*/ 818661 w 1128353"/>
              <a:gd name="connsiteY765" fmla="*/ 378686 h 857817"/>
              <a:gd name="connsiteX766" fmla="*/ 820862 w 1128353"/>
              <a:gd name="connsiteY766" fmla="*/ 379397 h 857817"/>
              <a:gd name="connsiteX767" fmla="*/ 822544 w 1128353"/>
              <a:gd name="connsiteY767" fmla="*/ 379268 h 857817"/>
              <a:gd name="connsiteX768" fmla="*/ 824033 w 1128353"/>
              <a:gd name="connsiteY768" fmla="*/ 378686 h 857817"/>
              <a:gd name="connsiteX769" fmla="*/ 826040 w 1128353"/>
              <a:gd name="connsiteY769" fmla="*/ 378686 h 857817"/>
              <a:gd name="connsiteX770" fmla="*/ 829340 w 1128353"/>
              <a:gd name="connsiteY770" fmla="*/ 377779 h 857817"/>
              <a:gd name="connsiteX771" fmla="*/ 829534 w 1128353"/>
              <a:gd name="connsiteY771" fmla="*/ 378232 h 857817"/>
              <a:gd name="connsiteX772" fmla="*/ 831541 w 1128353"/>
              <a:gd name="connsiteY772" fmla="*/ 379268 h 857817"/>
              <a:gd name="connsiteX773" fmla="*/ 831152 w 1128353"/>
              <a:gd name="connsiteY773" fmla="*/ 380756 h 857817"/>
              <a:gd name="connsiteX774" fmla="*/ 832447 w 1128353"/>
              <a:gd name="connsiteY774" fmla="*/ 380432 h 857817"/>
              <a:gd name="connsiteX775" fmla="*/ 832641 w 1128353"/>
              <a:gd name="connsiteY775" fmla="*/ 379397 h 857817"/>
              <a:gd name="connsiteX776" fmla="*/ 833029 w 1128353"/>
              <a:gd name="connsiteY776" fmla="*/ 379268 h 857817"/>
              <a:gd name="connsiteX777" fmla="*/ 836913 w 1128353"/>
              <a:gd name="connsiteY777" fmla="*/ 379268 h 857817"/>
              <a:gd name="connsiteX778" fmla="*/ 838725 w 1128353"/>
              <a:gd name="connsiteY778" fmla="*/ 379526 h 857817"/>
              <a:gd name="connsiteX779" fmla="*/ 839825 w 1128353"/>
              <a:gd name="connsiteY779" fmla="*/ 381468 h 857817"/>
              <a:gd name="connsiteX780" fmla="*/ 841314 w 1128353"/>
              <a:gd name="connsiteY780" fmla="*/ 381468 h 857817"/>
              <a:gd name="connsiteX781" fmla="*/ 842026 w 1128353"/>
              <a:gd name="connsiteY781" fmla="*/ 379397 h 857817"/>
              <a:gd name="connsiteX782" fmla="*/ 843126 w 1128353"/>
              <a:gd name="connsiteY782" fmla="*/ 380109 h 857817"/>
              <a:gd name="connsiteX783" fmla="*/ 844226 w 1128353"/>
              <a:gd name="connsiteY783" fmla="*/ 380109 h 857817"/>
              <a:gd name="connsiteX784" fmla="*/ 845326 w 1128353"/>
              <a:gd name="connsiteY784" fmla="*/ 380691 h 857817"/>
              <a:gd name="connsiteX785" fmla="*/ 849404 w 1128353"/>
              <a:gd name="connsiteY785" fmla="*/ 381598 h 857817"/>
              <a:gd name="connsiteX786" fmla="*/ 849598 w 1128353"/>
              <a:gd name="connsiteY786" fmla="*/ 382050 h 857817"/>
              <a:gd name="connsiteX787" fmla="*/ 850504 w 1128353"/>
              <a:gd name="connsiteY787" fmla="*/ 382374 h 857817"/>
              <a:gd name="connsiteX788" fmla="*/ 850504 w 1128353"/>
              <a:gd name="connsiteY788" fmla="*/ 383280 h 857817"/>
              <a:gd name="connsiteX789" fmla="*/ 851216 w 1128353"/>
              <a:gd name="connsiteY789" fmla="*/ 384316 h 857817"/>
              <a:gd name="connsiteX790" fmla="*/ 853805 w 1128353"/>
              <a:gd name="connsiteY790" fmla="*/ 384057 h 857817"/>
              <a:gd name="connsiteX791" fmla="*/ 854711 w 1128353"/>
              <a:gd name="connsiteY791" fmla="*/ 383345 h 857817"/>
              <a:gd name="connsiteX792" fmla="*/ 856200 w 1128353"/>
              <a:gd name="connsiteY792" fmla="*/ 382892 h 857817"/>
              <a:gd name="connsiteX793" fmla="*/ 861701 w 1128353"/>
              <a:gd name="connsiteY793" fmla="*/ 382439 h 857817"/>
              <a:gd name="connsiteX794" fmla="*/ 862413 w 1128353"/>
              <a:gd name="connsiteY794" fmla="*/ 383475 h 857817"/>
              <a:gd name="connsiteX795" fmla="*/ 866620 w 1128353"/>
              <a:gd name="connsiteY795" fmla="*/ 383021 h 857817"/>
              <a:gd name="connsiteX796" fmla="*/ 867202 w 1128353"/>
              <a:gd name="connsiteY796" fmla="*/ 384187 h 857817"/>
              <a:gd name="connsiteX797" fmla="*/ 869597 w 1128353"/>
              <a:gd name="connsiteY797" fmla="*/ 384316 h 857817"/>
              <a:gd name="connsiteX798" fmla="*/ 869597 w 1128353"/>
              <a:gd name="connsiteY798" fmla="*/ 385028 h 857817"/>
              <a:gd name="connsiteX799" fmla="*/ 870309 w 1128353"/>
              <a:gd name="connsiteY799" fmla="*/ 386193 h 857817"/>
              <a:gd name="connsiteX800" fmla="*/ 871797 w 1128353"/>
              <a:gd name="connsiteY800" fmla="*/ 385481 h 857817"/>
              <a:gd name="connsiteX801" fmla="*/ 872186 w 1128353"/>
              <a:gd name="connsiteY801" fmla="*/ 384769 h 857817"/>
              <a:gd name="connsiteX802" fmla="*/ 873674 w 1128353"/>
              <a:gd name="connsiteY802" fmla="*/ 384769 h 857817"/>
              <a:gd name="connsiteX803" fmla="*/ 874192 w 1128353"/>
              <a:gd name="connsiteY803" fmla="*/ 384316 h 857817"/>
              <a:gd name="connsiteX804" fmla="*/ 877299 w 1128353"/>
              <a:gd name="connsiteY804" fmla="*/ 385222 h 857817"/>
              <a:gd name="connsiteX805" fmla="*/ 877817 w 1128353"/>
              <a:gd name="connsiteY805" fmla="*/ 385805 h 857817"/>
              <a:gd name="connsiteX806" fmla="*/ 879823 w 1128353"/>
              <a:gd name="connsiteY806" fmla="*/ 385675 h 857817"/>
              <a:gd name="connsiteX807" fmla="*/ 882218 w 1128353"/>
              <a:gd name="connsiteY807" fmla="*/ 387875 h 857817"/>
              <a:gd name="connsiteX808" fmla="*/ 884094 w 1128353"/>
              <a:gd name="connsiteY808" fmla="*/ 390400 h 857817"/>
              <a:gd name="connsiteX809" fmla="*/ 885777 w 1128353"/>
              <a:gd name="connsiteY809" fmla="*/ 391759 h 857817"/>
              <a:gd name="connsiteX810" fmla="*/ 887266 w 1128353"/>
              <a:gd name="connsiteY810" fmla="*/ 395319 h 857817"/>
              <a:gd name="connsiteX811" fmla="*/ 887072 w 1128353"/>
              <a:gd name="connsiteY811" fmla="*/ 398295 h 857817"/>
              <a:gd name="connsiteX812" fmla="*/ 887784 w 1128353"/>
              <a:gd name="connsiteY812" fmla="*/ 399202 h 857817"/>
              <a:gd name="connsiteX813" fmla="*/ 887784 w 1128353"/>
              <a:gd name="connsiteY813" fmla="*/ 399914 h 857817"/>
              <a:gd name="connsiteX814" fmla="*/ 887201 w 1128353"/>
              <a:gd name="connsiteY814" fmla="*/ 400625 h 857817"/>
              <a:gd name="connsiteX815" fmla="*/ 887395 w 1128353"/>
              <a:gd name="connsiteY815" fmla="*/ 401338 h 857817"/>
              <a:gd name="connsiteX816" fmla="*/ 885713 w 1128353"/>
              <a:gd name="connsiteY816" fmla="*/ 404121 h 857817"/>
              <a:gd name="connsiteX817" fmla="*/ 885001 w 1128353"/>
              <a:gd name="connsiteY817" fmla="*/ 404380 h 857817"/>
              <a:gd name="connsiteX818" fmla="*/ 884612 w 1128353"/>
              <a:gd name="connsiteY818" fmla="*/ 405092 h 857817"/>
              <a:gd name="connsiteX819" fmla="*/ 883318 w 1128353"/>
              <a:gd name="connsiteY819" fmla="*/ 405674 h 857817"/>
              <a:gd name="connsiteX820" fmla="*/ 882218 w 1128353"/>
              <a:gd name="connsiteY820" fmla="*/ 405544 h 857817"/>
              <a:gd name="connsiteX821" fmla="*/ 881311 w 1128353"/>
              <a:gd name="connsiteY821" fmla="*/ 406450 h 857817"/>
              <a:gd name="connsiteX822" fmla="*/ 880017 w 1128353"/>
              <a:gd name="connsiteY822" fmla="*/ 406710 h 857817"/>
              <a:gd name="connsiteX823" fmla="*/ 878205 w 1128353"/>
              <a:gd name="connsiteY823" fmla="*/ 406450 h 857817"/>
              <a:gd name="connsiteX824" fmla="*/ 877104 w 1128353"/>
              <a:gd name="connsiteY824" fmla="*/ 406580 h 857817"/>
              <a:gd name="connsiteX825" fmla="*/ 876910 w 1128353"/>
              <a:gd name="connsiteY825" fmla="*/ 407033 h 857817"/>
              <a:gd name="connsiteX826" fmla="*/ 875228 w 1128353"/>
              <a:gd name="connsiteY826" fmla="*/ 406710 h 857817"/>
              <a:gd name="connsiteX827" fmla="*/ 871150 w 1128353"/>
              <a:gd name="connsiteY827" fmla="*/ 407033 h 857817"/>
              <a:gd name="connsiteX828" fmla="*/ 870956 w 1128353"/>
              <a:gd name="connsiteY828" fmla="*/ 406321 h 857817"/>
              <a:gd name="connsiteX829" fmla="*/ 870244 w 1128353"/>
              <a:gd name="connsiteY829" fmla="*/ 406192 h 857817"/>
              <a:gd name="connsiteX830" fmla="*/ 870244 w 1128353"/>
              <a:gd name="connsiteY830" fmla="*/ 405933 h 857817"/>
              <a:gd name="connsiteX831" fmla="*/ 871538 w 1128353"/>
              <a:gd name="connsiteY831" fmla="*/ 404897 h 857817"/>
              <a:gd name="connsiteX832" fmla="*/ 871345 w 1128353"/>
              <a:gd name="connsiteY832" fmla="*/ 403603 h 857817"/>
              <a:gd name="connsiteX833" fmla="*/ 869856 w 1128353"/>
              <a:gd name="connsiteY833" fmla="*/ 403150 h 857817"/>
              <a:gd name="connsiteX834" fmla="*/ 869662 w 1128353"/>
              <a:gd name="connsiteY834" fmla="*/ 401985 h 857817"/>
              <a:gd name="connsiteX835" fmla="*/ 869079 w 1128353"/>
              <a:gd name="connsiteY835" fmla="*/ 401273 h 857817"/>
              <a:gd name="connsiteX836" fmla="*/ 867267 w 1128353"/>
              <a:gd name="connsiteY836" fmla="*/ 401144 h 857817"/>
              <a:gd name="connsiteX837" fmla="*/ 867655 w 1128353"/>
              <a:gd name="connsiteY837" fmla="*/ 399978 h 857817"/>
              <a:gd name="connsiteX838" fmla="*/ 867137 w 1128353"/>
              <a:gd name="connsiteY838" fmla="*/ 399072 h 857817"/>
              <a:gd name="connsiteX839" fmla="*/ 866555 w 1128353"/>
              <a:gd name="connsiteY839" fmla="*/ 398943 h 857817"/>
              <a:gd name="connsiteX840" fmla="*/ 866943 w 1128353"/>
              <a:gd name="connsiteY840" fmla="*/ 398490 h 857817"/>
              <a:gd name="connsiteX841" fmla="*/ 866231 w 1128353"/>
              <a:gd name="connsiteY841" fmla="*/ 398619 h 857817"/>
              <a:gd name="connsiteX842" fmla="*/ 865131 w 1128353"/>
              <a:gd name="connsiteY842" fmla="*/ 398166 h 857817"/>
              <a:gd name="connsiteX843" fmla="*/ 864613 w 1128353"/>
              <a:gd name="connsiteY843" fmla="*/ 398490 h 857817"/>
              <a:gd name="connsiteX844" fmla="*/ 864225 w 1128353"/>
              <a:gd name="connsiteY844" fmla="*/ 399655 h 857817"/>
              <a:gd name="connsiteX845" fmla="*/ 863513 w 1128353"/>
              <a:gd name="connsiteY845" fmla="*/ 399914 h 857817"/>
              <a:gd name="connsiteX846" fmla="*/ 863125 w 1128353"/>
              <a:gd name="connsiteY846" fmla="*/ 400949 h 857817"/>
              <a:gd name="connsiteX847" fmla="*/ 864225 w 1128353"/>
              <a:gd name="connsiteY847" fmla="*/ 400625 h 857817"/>
              <a:gd name="connsiteX848" fmla="*/ 865519 w 1128353"/>
              <a:gd name="connsiteY848" fmla="*/ 401661 h 857817"/>
              <a:gd name="connsiteX849" fmla="*/ 865519 w 1128353"/>
              <a:gd name="connsiteY849" fmla="*/ 402567 h 857817"/>
              <a:gd name="connsiteX850" fmla="*/ 866814 w 1128353"/>
              <a:gd name="connsiteY850" fmla="*/ 404768 h 857817"/>
              <a:gd name="connsiteX851" fmla="*/ 865131 w 1128353"/>
              <a:gd name="connsiteY851" fmla="*/ 404315 h 857817"/>
              <a:gd name="connsiteX852" fmla="*/ 864031 w 1128353"/>
              <a:gd name="connsiteY852" fmla="*/ 404638 h 857817"/>
              <a:gd name="connsiteX853" fmla="*/ 862930 w 1128353"/>
              <a:gd name="connsiteY853" fmla="*/ 405803 h 857817"/>
              <a:gd name="connsiteX854" fmla="*/ 861636 w 1128353"/>
              <a:gd name="connsiteY854" fmla="*/ 405544 h 857817"/>
              <a:gd name="connsiteX855" fmla="*/ 861118 w 1128353"/>
              <a:gd name="connsiteY855" fmla="*/ 404962 h 857817"/>
              <a:gd name="connsiteX856" fmla="*/ 861507 w 1128353"/>
              <a:gd name="connsiteY856" fmla="*/ 404509 h 857817"/>
              <a:gd name="connsiteX857" fmla="*/ 861507 w 1128353"/>
              <a:gd name="connsiteY857" fmla="*/ 402567 h 857817"/>
              <a:gd name="connsiteX858" fmla="*/ 860407 w 1128353"/>
              <a:gd name="connsiteY858" fmla="*/ 401985 h 857817"/>
              <a:gd name="connsiteX859" fmla="*/ 860018 w 1128353"/>
              <a:gd name="connsiteY859" fmla="*/ 401985 h 857817"/>
              <a:gd name="connsiteX860" fmla="*/ 860018 w 1128353"/>
              <a:gd name="connsiteY860" fmla="*/ 402567 h 857817"/>
              <a:gd name="connsiteX861" fmla="*/ 860536 w 1128353"/>
              <a:gd name="connsiteY861" fmla="*/ 402567 h 857817"/>
              <a:gd name="connsiteX862" fmla="*/ 860924 w 1128353"/>
              <a:gd name="connsiteY862" fmla="*/ 403603 h 857817"/>
              <a:gd name="connsiteX863" fmla="*/ 860536 w 1128353"/>
              <a:gd name="connsiteY863" fmla="*/ 404638 h 857817"/>
              <a:gd name="connsiteX864" fmla="*/ 858724 w 1128353"/>
              <a:gd name="connsiteY864" fmla="*/ 404509 h 857817"/>
              <a:gd name="connsiteX865" fmla="*/ 858335 w 1128353"/>
              <a:gd name="connsiteY865" fmla="*/ 404056 h 857817"/>
              <a:gd name="connsiteX866" fmla="*/ 858724 w 1128353"/>
              <a:gd name="connsiteY866" fmla="*/ 402891 h 857817"/>
              <a:gd name="connsiteX867" fmla="*/ 858141 w 1128353"/>
              <a:gd name="connsiteY867" fmla="*/ 402891 h 857817"/>
              <a:gd name="connsiteX868" fmla="*/ 857429 w 1128353"/>
              <a:gd name="connsiteY868" fmla="*/ 404056 h 857817"/>
              <a:gd name="connsiteX869" fmla="*/ 854452 w 1128353"/>
              <a:gd name="connsiteY869" fmla="*/ 404638 h 857817"/>
              <a:gd name="connsiteX870" fmla="*/ 854840 w 1128353"/>
              <a:gd name="connsiteY870" fmla="*/ 405092 h 857817"/>
              <a:gd name="connsiteX871" fmla="*/ 854646 w 1128353"/>
              <a:gd name="connsiteY871" fmla="*/ 405803 h 857817"/>
              <a:gd name="connsiteX872" fmla="*/ 852963 w 1128353"/>
              <a:gd name="connsiteY872" fmla="*/ 405803 h 857817"/>
              <a:gd name="connsiteX873" fmla="*/ 852963 w 1128353"/>
              <a:gd name="connsiteY873" fmla="*/ 407292 h 857817"/>
              <a:gd name="connsiteX874" fmla="*/ 853870 w 1128353"/>
              <a:gd name="connsiteY874" fmla="*/ 407162 h 857817"/>
              <a:gd name="connsiteX875" fmla="*/ 853870 w 1128353"/>
              <a:gd name="connsiteY875" fmla="*/ 408328 h 857817"/>
              <a:gd name="connsiteX876" fmla="*/ 852575 w 1128353"/>
              <a:gd name="connsiteY876" fmla="*/ 408198 h 857817"/>
              <a:gd name="connsiteX877" fmla="*/ 851087 w 1128353"/>
              <a:gd name="connsiteY877" fmla="*/ 408910 h 857817"/>
              <a:gd name="connsiteX878" fmla="*/ 851087 w 1128353"/>
              <a:gd name="connsiteY878" fmla="*/ 409622 h 857817"/>
              <a:gd name="connsiteX879" fmla="*/ 849986 w 1128353"/>
              <a:gd name="connsiteY879" fmla="*/ 411240 h 857817"/>
              <a:gd name="connsiteX880" fmla="*/ 849986 w 1128353"/>
              <a:gd name="connsiteY880" fmla="*/ 411952 h 857817"/>
              <a:gd name="connsiteX881" fmla="*/ 850698 w 1128353"/>
              <a:gd name="connsiteY881" fmla="*/ 411693 h 857817"/>
              <a:gd name="connsiteX882" fmla="*/ 852510 w 1128353"/>
              <a:gd name="connsiteY882" fmla="*/ 408910 h 857817"/>
              <a:gd name="connsiteX883" fmla="*/ 854905 w 1128353"/>
              <a:gd name="connsiteY883" fmla="*/ 410075 h 857817"/>
              <a:gd name="connsiteX884" fmla="*/ 854517 w 1128353"/>
              <a:gd name="connsiteY884" fmla="*/ 411564 h 857817"/>
              <a:gd name="connsiteX885" fmla="*/ 853222 w 1128353"/>
              <a:gd name="connsiteY885" fmla="*/ 412858 h 857817"/>
              <a:gd name="connsiteX886" fmla="*/ 850634 w 1128353"/>
              <a:gd name="connsiteY886" fmla="*/ 413894 h 857817"/>
              <a:gd name="connsiteX887" fmla="*/ 850634 w 1128353"/>
              <a:gd name="connsiteY887" fmla="*/ 414476 h 857817"/>
              <a:gd name="connsiteX888" fmla="*/ 849922 w 1128353"/>
              <a:gd name="connsiteY888" fmla="*/ 415188 h 857817"/>
              <a:gd name="connsiteX889" fmla="*/ 848239 w 1128353"/>
              <a:gd name="connsiteY889" fmla="*/ 415641 h 857817"/>
              <a:gd name="connsiteX890" fmla="*/ 848239 w 1128353"/>
              <a:gd name="connsiteY890" fmla="*/ 418618 h 857817"/>
              <a:gd name="connsiteX891" fmla="*/ 846427 w 1128353"/>
              <a:gd name="connsiteY891" fmla="*/ 418489 h 857817"/>
              <a:gd name="connsiteX892" fmla="*/ 846427 w 1128353"/>
              <a:gd name="connsiteY892" fmla="*/ 418230 h 857817"/>
              <a:gd name="connsiteX893" fmla="*/ 847721 w 1128353"/>
              <a:gd name="connsiteY893" fmla="*/ 418101 h 857817"/>
              <a:gd name="connsiteX894" fmla="*/ 847527 w 1128353"/>
              <a:gd name="connsiteY894" fmla="*/ 416029 h 857817"/>
              <a:gd name="connsiteX895" fmla="*/ 846233 w 1128353"/>
              <a:gd name="connsiteY895" fmla="*/ 416159 h 857817"/>
              <a:gd name="connsiteX896" fmla="*/ 845844 w 1128353"/>
              <a:gd name="connsiteY896" fmla="*/ 415706 h 857817"/>
              <a:gd name="connsiteX897" fmla="*/ 845326 w 1128353"/>
              <a:gd name="connsiteY897" fmla="*/ 415706 h 857817"/>
              <a:gd name="connsiteX898" fmla="*/ 844032 w 1128353"/>
              <a:gd name="connsiteY898" fmla="*/ 416612 h 857817"/>
              <a:gd name="connsiteX899" fmla="*/ 842737 w 1128353"/>
              <a:gd name="connsiteY899" fmla="*/ 416353 h 857817"/>
              <a:gd name="connsiteX900" fmla="*/ 842349 w 1128353"/>
              <a:gd name="connsiteY900" fmla="*/ 415900 h 857817"/>
              <a:gd name="connsiteX901" fmla="*/ 840343 w 1128353"/>
              <a:gd name="connsiteY901" fmla="*/ 415900 h 857817"/>
              <a:gd name="connsiteX902" fmla="*/ 839825 w 1128353"/>
              <a:gd name="connsiteY902" fmla="*/ 416353 h 857817"/>
              <a:gd name="connsiteX903" fmla="*/ 838725 w 1128353"/>
              <a:gd name="connsiteY903" fmla="*/ 416029 h 857817"/>
              <a:gd name="connsiteX904" fmla="*/ 837430 w 1128353"/>
              <a:gd name="connsiteY904" fmla="*/ 417454 h 857817"/>
              <a:gd name="connsiteX905" fmla="*/ 836330 w 1128353"/>
              <a:gd name="connsiteY905" fmla="*/ 417324 h 857817"/>
              <a:gd name="connsiteX906" fmla="*/ 835942 w 1128353"/>
              <a:gd name="connsiteY906" fmla="*/ 418489 h 857817"/>
              <a:gd name="connsiteX907" fmla="*/ 835748 w 1128353"/>
              <a:gd name="connsiteY907" fmla="*/ 417777 h 857817"/>
              <a:gd name="connsiteX908" fmla="*/ 835359 w 1128353"/>
              <a:gd name="connsiteY908" fmla="*/ 417777 h 857817"/>
              <a:gd name="connsiteX909" fmla="*/ 834971 w 1128353"/>
              <a:gd name="connsiteY909" fmla="*/ 418683 h 857817"/>
              <a:gd name="connsiteX910" fmla="*/ 834259 w 1128353"/>
              <a:gd name="connsiteY910" fmla="*/ 418683 h 857817"/>
              <a:gd name="connsiteX911" fmla="*/ 834453 w 1128353"/>
              <a:gd name="connsiteY911" fmla="*/ 419395 h 857817"/>
              <a:gd name="connsiteX912" fmla="*/ 833159 w 1128353"/>
              <a:gd name="connsiteY912" fmla="*/ 418812 h 857817"/>
              <a:gd name="connsiteX913" fmla="*/ 832447 w 1128353"/>
              <a:gd name="connsiteY913" fmla="*/ 419265 h 857817"/>
              <a:gd name="connsiteX914" fmla="*/ 831346 w 1128353"/>
              <a:gd name="connsiteY914" fmla="*/ 417777 h 857817"/>
              <a:gd name="connsiteX915" fmla="*/ 828369 w 1128353"/>
              <a:gd name="connsiteY915" fmla="*/ 418036 h 857817"/>
              <a:gd name="connsiteX916" fmla="*/ 826169 w 1128353"/>
              <a:gd name="connsiteY916" fmla="*/ 417130 h 857817"/>
              <a:gd name="connsiteX917" fmla="*/ 824874 w 1128353"/>
              <a:gd name="connsiteY917" fmla="*/ 417130 h 857817"/>
              <a:gd name="connsiteX918" fmla="*/ 823774 w 1128353"/>
              <a:gd name="connsiteY918" fmla="*/ 418165 h 857817"/>
              <a:gd name="connsiteX919" fmla="*/ 823062 w 1128353"/>
              <a:gd name="connsiteY919" fmla="*/ 418295 h 857817"/>
              <a:gd name="connsiteX920" fmla="*/ 823062 w 1128353"/>
              <a:gd name="connsiteY920" fmla="*/ 418877 h 857817"/>
              <a:gd name="connsiteX921" fmla="*/ 824357 w 1128353"/>
              <a:gd name="connsiteY921" fmla="*/ 419460 h 857817"/>
              <a:gd name="connsiteX922" fmla="*/ 825263 w 1128353"/>
              <a:gd name="connsiteY922" fmla="*/ 418748 h 857817"/>
              <a:gd name="connsiteX923" fmla="*/ 826557 w 1128353"/>
              <a:gd name="connsiteY923" fmla="*/ 418877 h 857817"/>
              <a:gd name="connsiteX924" fmla="*/ 828563 w 1128353"/>
              <a:gd name="connsiteY924" fmla="*/ 419589 h 857817"/>
              <a:gd name="connsiteX925" fmla="*/ 829858 w 1128353"/>
              <a:gd name="connsiteY925" fmla="*/ 420754 h 857817"/>
              <a:gd name="connsiteX926" fmla="*/ 829664 w 1128353"/>
              <a:gd name="connsiteY926" fmla="*/ 421789 h 857817"/>
              <a:gd name="connsiteX927" fmla="*/ 830376 w 1128353"/>
              <a:gd name="connsiteY927" fmla="*/ 422113 h 857817"/>
              <a:gd name="connsiteX928" fmla="*/ 830376 w 1128353"/>
              <a:gd name="connsiteY928" fmla="*/ 423602 h 857817"/>
              <a:gd name="connsiteX929" fmla="*/ 830958 w 1128353"/>
              <a:gd name="connsiteY929" fmla="*/ 423861 h 857817"/>
              <a:gd name="connsiteX930" fmla="*/ 830958 w 1128353"/>
              <a:gd name="connsiteY930" fmla="*/ 424443 h 857817"/>
              <a:gd name="connsiteX931" fmla="*/ 831476 w 1128353"/>
              <a:gd name="connsiteY931" fmla="*/ 424896 h 857817"/>
              <a:gd name="connsiteX932" fmla="*/ 833677 w 1128353"/>
              <a:gd name="connsiteY932" fmla="*/ 425025 h 857817"/>
              <a:gd name="connsiteX933" fmla="*/ 833677 w 1128353"/>
              <a:gd name="connsiteY933" fmla="*/ 426191 h 857817"/>
              <a:gd name="connsiteX934" fmla="*/ 834388 w 1128353"/>
              <a:gd name="connsiteY934" fmla="*/ 426191 h 857817"/>
              <a:gd name="connsiteX935" fmla="*/ 834777 w 1128353"/>
              <a:gd name="connsiteY935" fmla="*/ 426903 h 857817"/>
              <a:gd name="connsiteX936" fmla="*/ 835489 w 1128353"/>
              <a:gd name="connsiteY936" fmla="*/ 426903 h 857817"/>
              <a:gd name="connsiteX937" fmla="*/ 836395 w 1128353"/>
              <a:gd name="connsiteY937" fmla="*/ 427938 h 857817"/>
              <a:gd name="connsiteX938" fmla="*/ 837883 w 1128353"/>
              <a:gd name="connsiteY938" fmla="*/ 427809 h 857817"/>
              <a:gd name="connsiteX939" fmla="*/ 838596 w 1128353"/>
              <a:gd name="connsiteY939" fmla="*/ 428973 h 857817"/>
              <a:gd name="connsiteX940" fmla="*/ 841184 w 1128353"/>
              <a:gd name="connsiteY940" fmla="*/ 429427 h 857817"/>
              <a:gd name="connsiteX941" fmla="*/ 841896 w 1128353"/>
              <a:gd name="connsiteY941" fmla="*/ 428973 h 857817"/>
              <a:gd name="connsiteX942" fmla="*/ 843708 w 1128353"/>
              <a:gd name="connsiteY942" fmla="*/ 429103 h 857817"/>
              <a:gd name="connsiteX943" fmla="*/ 844809 w 1128353"/>
              <a:gd name="connsiteY943" fmla="*/ 430139 h 857817"/>
              <a:gd name="connsiteX944" fmla="*/ 845520 w 1128353"/>
              <a:gd name="connsiteY944" fmla="*/ 429556 h 857817"/>
              <a:gd name="connsiteX945" fmla="*/ 846233 w 1128353"/>
              <a:gd name="connsiteY945" fmla="*/ 430009 h 857817"/>
              <a:gd name="connsiteX946" fmla="*/ 846621 w 1128353"/>
              <a:gd name="connsiteY946" fmla="*/ 429103 h 857817"/>
              <a:gd name="connsiteX947" fmla="*/ 847009 w 1128353"/>
              <a:gd name="connsiteY947" fmla="*/ 429103 h 857817"/>
              <a:gd name="connsiteX948" fmla="*/ 847203 w 1128353"/>
              <a:gd name="connsiteY948" fmla="*/ 430009 h 857817"/>
              <a:gd name="connsiteX949" fmla="*/ 846297 w 1128353"/>
              <a:gd name="connsiteY949" fmla="*/ 430333 h 857817"/>
              <a:gd name="connsiteX950" fmla="*/ 846103 w 1128353"/>
              <a:gd name="connsiteY950" fmla="*/ 430786 h 857817"/>
              <a:gd name="connsiteX951" fmla="*/ 847203 w 1128353"/>
              <a:gd name="connsiteY951" fmla="*/ 431045 h 857817"/>
              <a:gd name="connsiteX952" fmla="*/ 847009 w 1128353"/>
              <a:gd name="connsiteY952" fmla="*/ 431757 h 857817"/>
              <a:gd name="connsiteX953" fmla="*/ 847398 w 1128353"/>
              <a:gd name="connsiteY953" fmla="*/ 431886 h 857817"/>
              <a:gd name="connsiteX954" fmla="*/ 847980 w 1128353"/>
              <a:gd name="connsiteY954" fmla="*/ 431562 h 857817"/>
              <a:gd name="connsiteX955" fmla="*/ 849080 w 1128353"/>
              <a:gd name="connsiteY955" fmla="*/ 431692 h 857817"/>
              <a:gd name="connsiteX956" fmla="*/ 848886 w 1128353"/>
              <a:gd name="connsiteY956" fmla="*/ 432598 h 857817"/>
              <a:gd name="connsiteX957" fmla="*/ 847980 w 1128353"/>
              <a:gd name="connsiteY957" fmla="*/ 433051 h 857817"/>
              <a:gd name="connsiteX958" fmla="*/ 847980 w 1128353"/>
              <a:gd name="connsiteY958" fmla="*/ 433957 h 857817"/>
              <a:gd name="connsiteX959" fmla="*/ 850181 w 1128353"/>
              <a:gd name="connsiteY959" fmla="*/ 434863 h 857817"/>
              <a:gd name="connsiteX960" fmla="*/ 850569 w 1128353"/>
              <a:gd name="connsiteY960" fmla="*/ 435446 h 857817"/>
              <a:gd name="connsiteX961" fmla="*/ 852381 w 1128353"/>
              <a:gd name="connsiteY961" fmla="*/ 435122 h 857817"/>
              <a:gd name="connsiteX962" fmla="*/ 852381 w 1128353"/>
              <a:gd name="connsiteY962" fmla="*/ 434669 h 857817"/>
              <a:gd name="connsiteX963" fmla="*/ 851669 w 1128353"/>
              <a:gd name="connsiteY963" fmla="*/ 434346 h 857817"/>
              <a:gd name="connsiteX964" fmla="*/ 851863 w 1128353"/>
              <a:gd name="connsiteY964" fmla="*/ 433892 h 857817"/>
              <a:gd name="connsiteX965" fmla="*/ 852963 w 1128353"/>
              <a:gd name="connsiteY965" fmla="*/ 434022 h 857817"/>
              <a:gd name="connsiteX966" fmla="*/ 853546 w 1128353"/>
              <a:gd name="connsiteY966" fmla="*/ 433569 h 857817"/>
              <a:gd name="connsiteX967" fmla="*/ 853158 w 1128353"/>
              <a:gd name="connsiteY967" fmla="*/ 432986 h 857817"/>
              <a:gd name="connsiteX968" fmla="*/ 853352 w 1128353"/>
              <a:gd name="connsiteY968" fmla="*/ 431045 h 857817"/>
              <a:gd name="connsiteX969" fmla="*/ 852252 w 1128353"/>
              <a:gd name="connsiteY969" fmla="*/ 430591 h 857817"/>
              <a:gd name="connsiteX970" fmla="*/ 852252 w 1128353"/>
              <a:gd name="connsiteY970" fmla="*/ 430139 h 857817"/>
              <a:gd name="connsiteX971" fmla="*/ 852834 w 1128353"/>
              <a:gd name="connsiteY971" fmla="*/ 429815 h 857817"/>
              <a:gd name="connsiteX972" fmla="*/ 854323 w 1128353"/>
              <a:gd name="connsiteY972" fmla="*/ 429815 h 857817"/>
              <a:gd name="connsiteX973" fmla="*/ 855423 w 1128353"/>
              <a:gd name="connsiteY973" fmla="*/ 430268 h 857817"/>
              <a:gd name="connsiteX974" fmla="*/ 857818 w 1128353"/>
              <a:gd name="connsiteY974" fmla="*/ 429944 h 857817"/>
              <a:gd name="connsiteX975" fmla="*/ 858206 w 1128353"/>
              <a:gd name="connsiteY975" fmla="*/ 430268 h 857817"/>
              <a:gd name="connsiteX976" fmla="*/ 857818 w 1128353"/>
              <a:gd name="connsiteY976" fmla="*/ 431757 h 857817"/>
              <a:gd name="connsiteX977" fmla="*/ 857429 w 1128353"/>
              <a:gd name="connsiteY977" fmla="*/ 432209 h 857817"/>
              <a:gd name="connsiteX978" fmla="*/ 855941 w 1128353"/>
              <a:gd name="connsiteY978" fmla="*/ 432663 h 857817"/>
              <a:gd name="connsiteX979" fmla="*/ 855552 w 1128353"/>
              <a:gd name="connsiteY979" fmla="*/ 433569 h 857817"/>
              <a:gd name="connsiteX980" fmla="*/ 854452 w 1128353"/>
              <a:gd name="connsiteY980" fmla="*/ 434281 h 857817"/>
              <a:gd name="connsiteX981" fmla="*/ 853934 w 1128353"/>
              <a:gd name="connsiteY981" fmla="*/ 435899 h 857817"/>
              <a:gd name="connsiteX982" fmla="*/ 854646 w 1128353"/>
              <a:gd name="connsiteY982" fmla="*/ 436805 h 857817"/>
              <a:gd name="connsiteX983" fmla="*/ 855358 w 1128353"/>
              <a:gd name="connsiteY983" fmla="*/ 436805 h 857817"/>
              <a:gd name="connsiteX984" fmla="*/ 855746 w 1128353"/>
              <a:gd name="connsiteY984" fmla="*/ 434475 h 857817"/>
              <a:gd name="connsiteX985" fmla="*/ 856329 w 1128353"/>
              <a:gd name="connsiteY985" fmla="*/ 434151 h 857817"/>
              <a:gd name="connsiteX986" fmla="*/ 856329 w 1128353"/>
              <a:gd name="connsiteY986" fmla="*/ 433699 h 857817"/>
              <a:gd name="connsiteX987" fmla="*/ 858529 w 1128353"/>
              <a:gd name="connsiteY987" fmla="*/ 432793 h 857817"/>
              <a:gd name="connsiteX988" fmla="*/ 858529 w 1128353"/>
              <a:gd name="connsiteY988" fmla="*/ 431886 h 857817"/>
              <a:gd name="connsiteX989" fmla="*/ 859047 w 1128353"/>
              <a:gd name="connsiteY989" fmla="*/ 430980 h 857817"/>
              <a:gd name="connsiteX990" fmla="*/ 859759 w 1128353"/>
              <a:gd name="connsiteY990" fmla="*/ 430851 h 857817"/>
              <a:gd name="connsiteX991" fmla="*/ 859371 w 1128353"/>
              <a:gd name="connsiteY991" fmla="*/ 429944 h 857817"/>
              <a:gd name="connsiteX992" fmla="*/ 859954 w 1128353"/>
              <a:gd name="connsiteY992" fmla="*/ 429038 h 857817"/>
              <a:gd name="connsiteX993" fmla="*/ 859565 w 1128353"/>
              <a:gd name="connsiteY993" fmla="*/ 427291 h 857817"/>
              <a:gd name="connsiteX994" fmla="*/ 859759 w 1128353"/>
              <a:gd name="connsiteY994" fmla="*/ 426385 h 857817"/>
              <a:gd name="connsiteX995" fmla="*/ 862542 w 1128353"/>
              <a:gd name="connsiteY995" fmla="*/ 425479 h 857817"/>
              <a:gd name="connsiteX996" fmla="*/ 862930 w 1128353"/>
              <a:gd name="connsiteY996" fmla="*/ 426191 h 857817"/>
              <a:gd name="connsiteX997" fmla="*/ 863643 w 1128353"/>
              <a:gd name="connsiteY997" fmla="*/ 426191 h 857817"/>
              <a:gd name="connsiteX998" fmla="*/ 864355 w 1128353"/>
              <a:gd name="connsiteY998" fmla="*/ 427227 h 857817"/>
              <a:gd name="connsiteX999" fmla="*/ 866037 w 1128353"/>
              <a:gd name="connsiteY999" fmla="*/ 427938 h 857817"/>
              <a:gd name="connsiteX1000" fmla="*/ 865843 w 1128353"/>
              <a:gd name="connsiteY1000" fmla="*/ 428845 h 857817"/>
              <a:gd name="connsiteX1001" fmla="*/ 866231 w 1128353"/>
              <a:gd name="connsiteY1001" fmla="*/ 428845 h 857817"/>
              <a:gd name="connsiteX1002" fmla="*/ 866037 w 1128353"/>
              <a:gd name="connsiteY1002" fmla="*/ 429556 h 857817"/>
              <a:gd name="connsiteX1003" fmla="*/ 866426 w 1128353"/>
              <a:gd name="connsiteY1003" fmla="*/ 430721 h 857817"/>
              <a:gd name="connsiteX1004" fmla="*/ 867526 w 1128353"/>
              <a:gd name="connsiteY1004" fmla="*/ 431627 h 857817"/>
              <a:gd name="connsiteX1005" fmla="*/ 867526 w 1128353"/>
              <a:gd name="connsiteY1005" fmla="*/ 432339 h 857817"/>
              <a:gd name="connsiteX1006" fmla="*/ 868432 w 1128353"/>
              <a:gd name="connsiteY1006" fmla="*/ 432209 h 857817"/>
              <a:gd name="connsiteX1007" fmla="*/ 868626 w 1128353"/>
              <a:gd name="connsiteY1007" fmla="*/ 432533 h 857817"/>
              <a:gd name="connsiteX1008" fmla="*/ 868626 w 1128353"/>
              <a:gd name="connsiteY1008" fmla="*/ 433892 h 857817"/>
              <a:gd name="connsiteX1009" fmla="*/ 868044 w 1128353"/>
              <a:gd name="connsiteY1009" fmla="*/ 434928 h 857817"/>
              <a:gd name="connsiteX1010" fmla="*/ 870244 w 1128353"/>
              <a:gd name="connsiteY1010" fmla="*/ 435964 h 857817"/>
              <a:gd name="connsiteX1011" fmla="*/ 869727 w 1128353"/>
              <a:gd name="connsiteY1011" fmla="*/ 436676 h 857817"/>
              <a:gd name="connsiteX1012" fmla="*/ 870827 w 1128353"/>
              <a:gd name="connsiteY1012" fmla="*/ 436676 h 857817"/>
              <a:gd name="connsiteX1013" fmla="*/ 871538 w 1128353"/>
              <a:gd name="connsiteY1013" fmla="*/ 435964 h 857817"/>
              <a:gd name="connsiteX1014" fmla="*/ 871538 w 1128353"/>
              <a:gd name="connsiteY1014" fmla="*/ 435252 h 857817"/>
              <a:gd name="connsiteX1015" fmla="*/ 873545 w 1128353"/>
              <a:gd name="connsiteY1015" fmla="*/ 434346 h 857817"/>
              <a:gd name="connsiteX1016" fmla="*/ 873545 w 1128353"/>
              <a:gd name="connsiteY1016" fmla="*/ 431692 h 857817"/>
              <a:gd name="connsiteX1017" fmla="*/ 874257 w 1128353"/>
              <a:gd name="connsiteY1017" fmla="*/ 429362 h 857817"/>
              <a:gd name="connsiteX1018" fmla="*/ 874969 w 1128353"/>
              <a:gd name="connsiteY1018" fmla="*/ 428326 h 857817"/>
              <a:gd name="connsiteX1019" fmla="*/ 877558 w 1128353"/>
              <a:gd name="connsiteY1019" fmla="*/ 428067 h 857817"/>
              <a:gd name="connsiteX1020" fmla="*/ 878464 w 1128353"/>
              <a:gd name="connsiteY1020" fmla="*/ 427355 h 857817"/>
              <a:gd name="connsiteX1021" fmla="*/ 879564 w 1128353"/>
              <a:gd name="connsiteY1021" fmla="*/ 427485 h 857817"/>
              <a:gd name="connsiteX1022" fmla="*/ 880470 w 1128353"/>
              <a:gd name="connsiteY1022" fmla="*/ 428197 h 857817"/>
              <a:gd name="connsiteX1023" fmla="*/ 880082 w 1128353"/>
              <a:gd name="connsiteY1023" fmla="*/ 429362 h 857817"/>
              <a:gd name="connsiteX1024" fmla="*/ 879176 w 1128353"/>
              <a:gd name="connsiteY1024" fmla="*/ 429492 h 857817"/>
              <a:gd name="connsiteX1025" fmla="*/ 878593 w 1128353"/>
              <a:gd name="connsiteY1025" fmla="*/ 431239 h 857817"/>
              <a:gd name="connsiteX1026" fmla="*/ 878075 w 1128353"/>
              <a:gd name="connsiteY1026" fmla="*/ 431368 h 857817"/>
              <a:gd name="connsiteX1027" fmla="*/ 878075 w 1128353"/>
              <a:gd name="connsiteY1027" fmla="*/ 431822 h 857817"/>
              <a:gd name="connsiteX1028" fmla="*/ 877493 w 1128353"/>
              <a:gd name="connsiteY1028" fmla="*/ 431822 h 857817"/>
              <a:gd name="connsiteX1029" fmla="*/ 877493 w 1128353"/>
              <a:gd name="connsiteY1029" fmla="*/ 432274 h 857817"/>
              <a:gd name="connsiteX1030" fmla="*/ 878075 w 1128353"/>
              <a:gd name="connsiteY1030" fmla="*/ 432404 h 857817"/>
              <a:gd name="connsiteX1031" fmla="*/ 878075 w 1128353"/>
              <a:gd name="connsiteY1031" fmla="*/ 433310 h 857817"/>
              <a:gd name="connsiteX1032" fmla="*/ 878464 w 1128353"/>
              <a:gd name="connsiteY1032" fmla="*/ 433310 h 857817"/>
              <a:gd name="connsiteX1033" fmla="*/ 878658 w 1128353"/>
              <a:gd name="connsiteY1033" fmla="*/ 432598 h 857817"/>
              <a:gd name="connsiteX1034" fmla="*/ 879240 w 1128353"/>
              <a:gd name="connsiteY1034" fmla="*/ 432598 h 857817"/>
              <a:gd name="connsiteX1035" fmla="*/ 879240 w 1128353"/>
              <a:gd name="connsiteY1035" fmla="*/ 432145 h 857817"/>
              <a:gd name="connsiteX1036" fmla="*/ 880729 w 1128353"/>
              <a:gd name="connsiteY1036" fmla="*/ 433051 h 857817"/>
              <a:gd name="connsiteX1037" fmla="*/ 882412 w 1128353"/>
              <a:gd name="connsiteY1037" fmla="*/ 432469 h 857817"/>
              <a:gd name="connsiteX1038" fmla="*/ 883123 w 1128353"/>
              <a:gd name="connsiteY1038" fmla="*/ 432793 h 857817"/>
              <a:gd name="connsiteX1039" fmla="*/ 883318 w 1128353"/>
              <a:gd name="connsiteY1039" fmla="*/ 432209 h 857817"/>
              <a:gd name="connsiteX1040" fmla="*/ 883901 w 1128353"/>
              <a:gd name="connsiteY1040" fmla="*/ 432209 h 857817"/>
              <a:gd name="connsiteX1041" fmla="*/ 884612 w 1128353"/>
              <a:gd name="connsiteY1041" fmla="*/ 431498 h 857817"/>
              <a:gd name="connsiteX1042" fmla="*/ 884224 w 1128353"/>
              <a:gd name="connsiteY1042" fmla="*/ 430591 h 857817"/>
              <a:gd name="connsiteX1043" fmla="*/ 885713 w 1128353"/>
              <a:gd name="connsiteY1043" fmla="*/ 430139 h 857817"/>
              <a:gd name="connsiteX1044" fmla="*/ 885713 w 1128353"/>
              <a:gd name="connsiteY1044" fmla="*/ 429685 h 857817"/>
              <a:gd name="connsiteX1045" fmla="*/ 884418 w 1128353"/>
              <a:gd name="connsiteY1045" fmla="*/ 429103 h 857817"/>
              <a:gd name="connsiteX1046" fmla="*/ 882606 w 1128353"/>
              <a:gd name="connsiteY1046" fmla="*/ 429556 h 857817"/>
              <a:gd name="connsiteX1047" fmla="*/ 882606 w 1128353"/>
              <a:gd name="connsiteY1047" fmla="*/ 428973 h 857817"/>
              <a:gd name="connsiteX1048" fmla="*/ 883318 w 1128353"/>
              <a:gd name="connsiteY1048" fmla="*/ 428715 h 857817"/>
              <a:gd name="connsiteX1049" fmla="*/ 883318 w 1128353"/>
              <a:gd name="connsiteY1049" fmla="*/ 428003 h 857817"/>
              <a:gd name="connsiteX1050" fmla="*/ 882930 w 1128353"/>
              <a:gd name="connsiteY1050" fmla="*/ 428456 h 857817"/>
              <a:gd name="connsiteX1051" fmla="*/ 882347 w 1128353"/>
              <a:gd name="connsiteY1051" fmla="*/ 428456 h 857817"/>
              <a:gd name="connsiteX1052" fmla="*/ 881959 w 1128353"/>
              <a:gd name="connsiteY1052" fmla="*/ 427420 h 857817"/>
              <a:gd name="connsiteX1053" fmla="*/ 880147 w 1128353"/>
              <a:gd name="connsiteY1053" fmla="*/ 426708 h 857817"/>
              <a:gd name="connsiteX1054" fmla="*/ 879564 w 1128353"/>
              <a:gd name="connsiteY1054" fmla="*/ 424961 h 857817"/>
              <a:gd name="connsiteX1055" fmla="*/ 879046 w 1128353"/>
              <a:gd name="connsiteY1055" fmla="*/ 424508 h 857817"/>
              <a:gd name="connsiteX1056" fmla="*/ 877946 w 1128353"/>
              <a:gd name="connsiteY1056" fmla="*/ 421531 h 857817"/>
              <a:gd name="connsiteX1057" fmla="*/ 877946 w 1128353"/>
              <a:gd name="connsiteY1057" fmla="*/ 420495 h 857817"/>
              <a:gd name="connsiteX1058" fmla="*/ 878852 w 1128353"/>
              <a:gd name="connsiteY1058" fmla="*/ 418748 h 857817"/>
              <a:gd name="connsiteX1059" fmla="*/ 878140 w 1128353"/>
              <a:gd name="connsiteY1059" fmla="*/ 413764 h 857817"/>
              <a:gd name="connsiteX1060" fmla="*/ 878852 w 1128353"/>
              <a:gd name="connsiteY1060" fmla="*/ 412728 h 857817"/>
              <a:gd name="connsiteX1061" fmla="*/ 880535 w 1128353"/>
              <a:gd name="connsiteY1061" fmla="*/ 413441 h 857817"/>
              <a:gd name="connsiteX1062" fmla="*/ 882735 w 1128353"/>
              <a:gd name="connsiteY1062" fmla="*/ 413570 h 857817"/>
              <a:gd name="connsiteX1063" fmla="*/ 883123 w 1128353"/>
              <a:gd name="connsiteY1063" fmla="*/ 413311 h 857817"/>
              <a:gd name="connsiteX1064" fmla="*/ 885130 w 1128353"/>
              <a:gd name="connsiteY1064" fmla="*/ 413311 h 857817"/>
              <a:gd name="connsiteX1065" fmla="*/ 886424 w 1128353"/>
              <a:gd name="connsiteY1065" fmla="*/ 412599 h 857817"/>
              <a:gd name="connsiteX1066" fmla="*/ 887137 w 1128353"/>
              <a:gd name="connsiteY1066" fmla="*/ 412599 h 857817"/>
              <a:gd name="connsiteX1067" fmla="*/ 887848 w 1128353"/>
              <a:gd name="connsiteY1067" fmla="*/ 411887 h 857817"/>
              <a:gd name="connsiteX1068" fmla="*/ 888560 w 1128353"/>
              <a:gd name="connsiteY1068" fmla="*/ 411887 h 857817"/>
              <a:gd name="connsiteX1069" fmla="*/ 888949 w 1128353"/>
              <a:gd name="connsiteY1069" fmla="*/ 412340 h 857817"/>
              <a:gd name="connsiteX1070" fmla="*/ 888755 w 1128353"/>
              <a:gd name="connsiteY1070" fmla="*/ 413505 h 857817"/>
              <a:gd name="connsiteX1071" fmla="*/ 889855 w 1128353"/>
              <a:gd name="connsiteY1071" fmla="*/ 414411 h 857817"/>
              <a:gd name="connsiteX1072" fmla="*/ 890049 w 1128353"/>
              <a:gd name="connsiteY1072" fmla="*/ 416159 h 857817"/>
              <a:gd name="connsiteX1073" fmla="*/ 888949 w 1128353"/>
              <a:gd name="connsiteY1073" fmla="*/ 416288 h 857817"/>
              <a:gd name="connsiteX1074" fmla="*/ 887460 w 1128353"/>
              <a:gd name="connsiteY1074" fmla="*/ 415123 h 857817"/>
              <a:gd name="connsiteX1075" fmla="*/ 885777 w 1128353"/>
              <a:gd name="connsiteY1075" fmla="*/ 415447 h 857817"/>
              <a:gd name="connsiteX1076" fmla="*/ 884871 w 1128353"/>
              <a:gd name="connsiteY1076" fmla="*/ 417647 h 857817"/>
              <a:gd name="connsiteX1077" fmla="*/ 887266 w 1128353"/>
              <a:gd name="connsiteY1077" fmla="*/ 421337 h 857817"/>
              <a:gd name="connsiteX1078" fmla="*/ 887654 w 1128353"/>
              <a:gd name="connsiteY1078" fmla="*/ 423861 h 857817"/>
              <a:gd name="connsiteX1079" fmla="*/ 888172 w 1128353"/>
              <a:gd name="connsiteY1079" fmla="*/ 424896 h 857817"/>
              <a:gd name="connsiteX1080" fmla="*/ 890955 w 1128353"/>
              <a:gd name="connsiteY1080" fmla="*/ 426644 h 857817"/>
              <a:gd name="connsiteX1081" fmla="*/ 892638 w 1128353"/>
              <a:gd name="connsiteY1081" fmla="*/ 426320 h 857817"/>
              <a:gd name="connsiteX1082" fmla="*/ 894450 w 1128353"/>
              <a:gd name="connsiteY1082" fmla="*/ 427809 h 857817"/>
              <a:gd name="connsiteX1083" fmla="*/ 895032 w 1128353"/>
              <a:gd name="connsiteY1083" fmla="*/ 429297 h 857817"/>
              <a:gd name="connsiteX1084" fmla="*/ 895744 w 1128353"/>
              <a:gd name="connsiteY1084" fmla="*/ 429427 h 857817"/>
              <a:gd name="connsiteX1085" fmla="*/ 896650 w 1128353"/>
              <a:gd name="connsiteY1085" fmla="*/ 431045 h 857817"/>
              <a:gd name="connsiteX1086" fmla="*/ 898333 w 1128353"/>
              <a:gd name="connsiteY1086" fmla="*/ 431951 h 857817"/>
              <a:gd name="connsiteX1087" fmla="*/ 899628 w 1128353"/>
              <a:gd name="connsiteY1087" fmla="*/ 431822 h 857817"/>
              <a:gd name="connsiteX1088" fmla="*/ 900534 w 1128353"/>
              <a:gd name="connsiteY1088" fmla="*/ 432728 h 857817"/>
              <a:gd name="connsiteX1089" fmla="*/ 900534 w 1128353"/>
              <a:gd name="connsiteY1089" fmla="*/ 434475 h 857817"/>
              <a:gd name="connsiteX1090" fmla="*/ 900145 w 1128353"/>
              <a:gd name="connsiteY1090" fmla="*/ 434798 h 857817"/>
              <a:gd name="connsiteX1091" fmla="*/ 899951 w 1128353"/>
              <a:gd name="connsiteY1091" fmla="*/ 436676 h 857817"/>
              <a:gd name="connsiteX1092" fmla="*/ 899369 w 1128353"/>
              <a:gd name="connsiteY1092" fmla="*/ 437582 h 857817"/>
              <a:gd name="connsiteX1093" fmla="*/ 899563 w 1128353"/>
              <a:gd name="connsiteY1093" fmla="*/ 438746 h 857817"/>
              <a:gd name="connsiteX1094" fmla="*/ 899175 w 1128353"/>
              <a:gd name="connsiteY1094" fmla="*/ 439458 h 857817"/>
              <a:gd name="connsiteX1095" fmla="*/ 900081 w 1128353"/>
              <a:gd name="connsiteY1095" fmla="*/ 439458 h 857817"/>
              <a:gd name="connsiteX1096" fmla="*/ 899887 w 1128353"/>
              <a:gd name="connsiteY1096" fmla="*/ 440947 h 857817"/>
              <a:gd name="connsiteX1097" fmla="*/ 900404 w 1128353"/>
              <a:gd name="connsiteY1097" fmla="*/ 441400 h 857817"/>
              <a:gd name="connsiteX1098" fmla="*/ 900404 w 1128353"/>
              <a:gd name="connsiteY1098" fmla="*/ 443471 h 857817"/>
              <a:gd name="connsiteX1099" fmla="*/ 900793 w 1128353"/>
              <a:gd name="connsiteY1099" fmla="*/ 444054 h 857817"/>
              <a:gd name="connsiteX1100" fmla="*/ 899304 w 1128353"/>
              <a:gd name="connsiteY1100" fmla="*/ 444377 h 857817"/>
              <a:gd name="connsiteX1101" fmla="*/ 898916 w 1128353"/>
              <a:gd name="connsiteY1101" fmla="*/ 444831 h 857817"/>
              <a:gd name="connsiteX1102" fmla="*/ 900598 w 1128353"/>
              <a:gd name="connsiteY1102" fmla="*/ 444701 h 857817"/>
              <a:gd name="connsiteX1103" fmla="*/ 901699 w 1128353"/>
              <a:gd name="connsiteY1103" fmla="*/ 443989 h 857817"/>
              <a:gd name="connsiteX1104" fmla="*/ 903576 w 1128353"/>
              <a:gd name="connsiteY1104" fmla="*/ 444571 h 857817"/>
              <a:gd name="connsiteX1105" fmla="*/ 905776 w 1128353"/>
              <a:gd name="connsiteY1105" fmla="*/ 444571 h 857817"/>
              <a:gd name="connsiteX1106" fmla="*/ 905776 w 1128353"/>
              <a:gd name="connsiteY1106" fmla="*/ 444831 h 857817"/>
              <a:gd name="connsiteX1107" fmla="*/ 907070 w 1128353"/>
              <a:gd name="connsiteY1107" fmla="*/ 445154 h 857817"/>
              <a:gd name="connsiteX1108" fmla="*/ 914967 w 1128353"/>
              <a:gd name="connsiteY1108" fmla="*/ 445413 h 857817"/>
              <a:gd name="connsiteX1109" fmla="*/ 917361 w 1128353"/>
              <a:gd name="connsiteY1109" fmla="*/ 446578 h 857817"/>
              <a:gd name="connsiteX1110" fmla="*/ 916843 w 1128353"/>
              <a:gd name="connsiteY1110" fmla="*/ 448519 h 857817"/>
              <a:gd name="connsiteX1111" fmla="*/ 917361 w 1128353"/>
              <a:gd name="connsiteY1111" fmla="*/ 448519 h 857817"/>
              <a:gd name="connsiteX1112" fmla="*/ 917555 w 1128353"/>
              <a:gd name="connsiteY1112" fmla="*/ 447808 h 857817"/>
              <a:gd name="connsiteX1113" fmla="*/ 918462 w 1128353"/>
              <a:gd name="connsiteY1113" fmla="*/ 447484 h 857817"/>
              <a:gd name="connsiteX1114" fmla="*/ 918850 w 1128353"/>
              <a:gd name="connsiteY1114" fmla="*/ 447484 h 857817"/>
              <a:gd name="connsiteX1115" fmla="*/ 918850 w 1128353"/>
              <a:gd name="connsiteY1115" fmla="*/ 448519 h 857817"/>
              <a:gd name="connsiteX1116" fmla="*/ 919756 w 1128353"/>
              <a:gd name="connsiteY1116" fmla="*/ 448196 h 857817"/>
              <a:gd name="connsiteX1117" fmla="*/ 921245 w 1128353"/>
              <a:gd name="connsiteY1117" fmla="*/ 448519 h 857817"/>
              <a:gd name="connsiteX1118" fmla="*/ 921633 w 1128353"/>
              <a:gd name="connsiteY1118" fmla="*/ 448196 h 857817"/>
              <a:gd name="connsiteX1119" fmla="*/ 922539 w 1128353"/>
              <a:gd name="connsiteY1119" fmla="*/ 448649 h 857817"/>
              <a:gd name="connsiteX1120" fmla="*/ 924351 w 1128353"/>
              <a:gd name="connsiteY1120" fmla="*/ 448519 h 857817"/>
              <a:gd name="connsiteX1121" fmla="*/ 924545 w 1128353"/>
              <a:gd name="connsiteY1121" fmla="*/ 448843 h 857817"/>
              <a:gd name="connsiteX1122" fmla="*/ 927846 w 1128353"/>
              <a:gd name="connsiteY1122" fmla="*/ 448261 h 857817"/>
              <a:gd name="connsiteX1123" fmla="*/ 929723 w 1128353"/>
              <a:gd name="connsiteY1123" fmla="*/ 448584 h 857817"/>
              <a:gd name="connsiteX1124" fmla="*/ 931212 w 1128353"/>
              <a:gd name="connsiteY1124" fmla="*/ 447872 h 857817"/>
              <a:gd name="connsiteX1125" fmla="*/ 933218 w 1128353"/>
              <a:gd name="connsiteY1125" fmla="*/ 447548 h 857817"/>
              <a:gd name="connsiteX1126" fmla="*/ 937813 w 1128353"/>
              <a:gd name="connsiteY1126" fmla="*/ 448714 h 857817"/>
              <a:gd name="connsiteX1127" fmla="*/ 940596 w 1128353"/>
              <a:gd name="connsiteY1127" fmla="*/ 450591 h 857817"/>
              <a:gd name="connsiteX1128" fmla="*/ 942085 w 1128353"/>
              <a:gd name="connsiteY1128" fmla="*/ 452791 h 857817"/>
              <a:gd name="connsiteX1129" fmla="*/ 944674 w 1128353"/>
              <a:gd name="connsiteY1129" fmla="*/ 453827 h 857817"/>
              <a:gd name="connsiteX1130" fmla="*/ 944674 w 1128353"/>
              <a:gd name="connsiteY1130" fmla="*/ 454280 h 857817"/>
              <a:gd name="connsiteX1131" fmla="*/ 943573 w 1128353"/>
              <a:gd name="connsiteY1131" fmla="*/ 454733 h 857817"/>
              <a:gd name="connsiteX1132" fmla="*/ 943768 w 1128353"/>
              <a:gd name="connsiteY1132" fmla="*/ 457063 h 857817"/>
              <a:gd name="connsiteX1133" fmla="*/ 943380 w 1128353"/>
              <a:gd name="connsiteY1133" fmla="*/ 457645 h 857817"/>
              <a:gd name="connsiteX1134" fmla="*/ 943897 w 1128353"/>
              <a:gd name="connsiteY1134" fmla="*/ 458357 h 857817"/>
              <a:gd name="connsiteX1135" fmla="*/ 944285 w 1128353"/>
              <a:gd name="connsiteY1135" fmla="*/ 458357 h 857817"/>
              <a:gd name="connsiteX1136" fmla="*/ 944285 w 1128353"/>
              <a:gd name="connsiteY1136" fmla="*/ 455251 h 857817"/>
              <a:gd name="connsiteX1137" fmla="*/ 945774 w 1128353"/>
              <a:gd name="connsiteY1137" fmla="*/ 455121 h 857817"/>
              <a:gd name="connsiteX1138" fmla="*/ 946292 w 1128353"/>
              <a:gd name="connsiteY1138" fmla="*/ 454539 h 857817"/>
              <a:gd name="connsiteX1139" fmla="*/ 948492 w 1128353"/>
              <a:gd name="connsiteY1139" fmla="*/ 454409 h 857817"/>
              <a:gd name="connsiteX1140" fmla="*/ 949075 w 1128353"/>
              <a:gd name="connsiteY1140" fmla="*/ 453956 h 857817"/>
              <a:gd name="connsiteX1141" fmla="*/ 950563 w 1128353"/>
              <a:gd name="connsiteY1141" fmla="*/ 454085 h 857817"/>
              <a:gd name="connsiteX1142" fmla="*/ 950952 w 1128353"/>
              <a:gd name="connsiteY1142" fmla="*/ 453956 h 857817"/>
              <a:gd name="connsiteX1143" fmla="*/ 950952 w 1128353"/>
              <a:gd name="connsiteY1143" fmla="*/ 453244 h 857817"/>
              <a:gd name="connsiteX1144" fmla="*/ 954641 w 1128353"/>
              <a:gd name="connsiteY1144" fmla="*/ 453568 h 857817"/>
              <a:gd name="connsiteX1145" fmla="*/ 956647 w 1128353"/>
              <a:gd name="connsiteY1145" fmla="*/ 452532 h 857817"/>
              <a:gd name="connsiteX1146" fmla="*/ 958136 w 1128353"/>
              <a:gd name="connsiteY1146" fmla="*/ 452403 h 857817"/>
              <a:gd name="connsiteX1147" fmla="*/ 962731 w 1128353"/>
              <a:gd name="connsiteY1147" fmla="*/ 453115 h 857817"/>
              <a:gd name="connsiteX1148" fmla="*/ 963443 w 1128353"/>
              <a:gd name="connsiteY1148" fmla="*/ 453568 h 857817"/>
              <a:gd name="connsiteX1149" fmla="*/ 966032 w 1128353"/>
              <a:gd name="connsiteY1149" fmla="*/ 453568 h 857817"/>
              <a:gd name="connsiteX1150" fmla="*/ 967714 w 1128353"/>
              <a:gd name="connsiteY1150" fmla="*/ 452662 h 857817"/>
              <a:gd name="connsiteX1151" fmla="*/ 971015 w 1128353"/>
              <a:gd name="connsiteY1151" fmla="*/ 452921 h 857817"/>
              <a:gd name="connsiteX1152" fmla="*/ 971921 w 1128353"/>
              <a:gd name="connsiteY1152" fmla="*/ 452467 h 857817"/>
              <a:gd name="connsiteX1153" fmla="*/ 973604 w 1128353"/>
              <a:gd name="connsiteY1153" fmla="*/ 452467 h 857817"/>
              <a:gd name="connsiteX1154" fmla="*/ 975287 w 1128353"/>
              <a:gd name="connsiteY1154" fmla="*/ 452726 h 857817"/>
              <a:gd name="connsiteX1155" fmla="*/ 975869 w 1128353"/>
              <a:gd name="connsiteY1155" fmla="*/ 452274 h 857817"/>
              <a:gd name="connsiteX1156" fmla="*/ 977682 w 1128353"/>
              <a:gd name="connsiteY1156" fmla="*/ 452274 h 857817"/>
              <a:gd name="connsiteX1157" fmla="*/ 978976 w 1128353"/>
              <a:gd name="connsiteY1157" fmla="*/ 451820 h 857817"/>
              <a:gd name="connsiteX1158" fmla="*/ 982665 w 1128353"/>
              <a:gd name="connsiteY1158" fmla="*/ 449749 h 857817"/>
              <a:gd name="connsiteX1159" fmla="*/ 983766 w 1128353"/>
              <a:gd name="connsiteY1159" fmla="*/ 447420 h 857817"/>
              <a:gd name="connsiteX1160" fmla="*/ 985772 w 1128353"/>
              <a:gd name="connsiteY1160" fmla="*/ 445802 h 857817"/>
              <a:gd name="connsiteX1161" fmla="*/ 986872 w 1128353"/>
              <a:gd name="connsiteY1161" fmla="*/ 444184 h 857817"/>
              <a:gd name="connsiteX1162" fmla="*/ 986678 w 1128353"/>
              <a:gd name="connsiteY1162" fmla="*/ 443471 h 857817"/>
              <a:gd name="connsiteX1163" fmla="*/ 988878 w 1128353"/>
              <a:gd name="connsiteY1163" fmla="*/ 442889 h 857817"/>
              <a:gd name="connsiteX1164" fmla="*/ 989267 w 1128353"/>
              <a:gd name="connsiteY1164" fmla="*/ 442306 h 857817"/>
              <a:gd name="connsiteX1165" fmla="*/ 997745 w 1128353"/>
              <a:gd name="connsiteY1165" fmla="*/ 442630 h 857817"/>
              <a:gd name="connsiteX1166" fmla="*/ 999946 w 1128353"/>
              <a:gd name="connsiteY1166" fmla="*/ 442177 h 857817"/>
              <a:gd name="connsiteX1167" fmla="*/ 1000852 w 1128353"/>
              <a:gd name="connsiteY1167" fmla="*/ 441141 h 857817"/>
              <a:gd name="connsiteX1168" fmla="*/ 1000658 w 1128353"/>
              <a:gd name="connsiteY1168" fmla="*/ 440559 h 857817"/>
              <a:gd name="connsiteX1169" fmla="*/ 1005253 w 1128353"/>
              <a:gd name="connsiteY1169" fmla="*/ 441141 h 857817"/>
              <a:gd name="connsiteX1170" fmla="*/ 1009654 w 1128353"/>
              <a:gd name="connsiteY1170" fmla="*/ 441141 h 857817"/>
              <a:gd name="connsiteX1171" fmla="*/ 1010560 w 1128353"/>
              <a:gd name="connsiteY1171" fmla="*/ 440688 h 857817"/>
              <a:gd name="connsiteX1172" fmla="*/ 1010366 w 1128353"/>
              <a:gd name="connsiteY1172" fmla="*/ 440106 h 857817"/>
              <a:gd name="connsiteX1173" fmla="*/ 1011078 w 1128353"/>
              <a:gd name="connsiteY1173" fmla="*/ 439976 h 857817"/>
              <a:gd name="connsiteX1174" fmla="*/ 1011078 w 1128353"/>
              <a:gd name="connsiteY1174" fmla="*/ 439265 h 857817"/>
              <a:gd name="connsiteX1175" fmla="*/ 1011596 w 1128353"/>
              <a:gd name="connsiteY1175" fmla="*/ 438811 h 857817"/>
              <a:gd name="connsiteX1176" fmla="*/ 1018262 w 1128353"/>
              <a:gd name="connsiteY1176" fmla="*/ 439135 h 857817"/>
              <a:gd name="connsiteX1177" fmla="*/ 1020268 w 1128353"/>
              <a:gd name="connsiteY1177" fmla="*/ 438423 h 857817"/>
              <a:gd name="connsiteX1178" fmla="*/ 1024864 w 1128353"/>
              <a:gd name="connsiteY1178" fmla="*/ 438553 h 857817"/>
              <a:gd name="connsiteX1179" fmla="*/ 1025058 w 1128353"/>
              <a:gd name="connsiteY1179" fmla="*/ 438811 h 857817"/>
              <a:gd name="connsiteX1180" fmla="*/ 1030753 w 1128353"/>
              <a:gd name="connsiteY1180" fmla="*/ 438553 h 857817"/>
              <a:gd name="connsiteX1181" fmla="*/ 1033730 w 1128353"/>
              <a:gd name="connsiteY1181" fmla="*/ 438099 h 857817"/>
              <a:gd name="connsiteX1182" fmla="*/ 1034119 w 1128353"/>
              <a:gd name="connsiteY1182" fmla="*/ 437647 h 857817"/>
              <a:gd name="connsiteX1183" fmla="*/ 1035025 w 1128353"/>
              <a:gd name="connsiteY1183" fmla="*/ 437647 h 857817"/>
              <a:gd name="connsiteX1184" fmla="*/ 1037420 w 1128353"/>
              <a:gd name="connsiteY1184" fmla="*/ 436481 h 857817"/>
              <a:gd name="connsiteX1185" fmla="*/ 1041497 w 1128353"/>
              <a:gd name="connsiteY1185" fmla="*/ 436029 h 857817"/>
              <a:gd name="connsiteX1186" fmla="*/ 1042792 w 1128353"/>
              <a:gd name="connsiteY1186" fmla="*/ 435446 h 857817"/>
              <a:gd name="connsiteX1187" fmla="*/ 1047193 w 1128353"/>
              <a:gd name="connsiteY1187" fmla="*/ 434539 h 857817"/>
              <a:gd name="connsiteX1188" fmla="*/ 1054959 w 1128353"/>
              <a:gd name="connsiteY1188" fmla="*/ 435122 h 857817"/>
              <a:gd name="connsiteX1189" fmla="*/ 1059942 w 1128353"/>
              <a:gd name="connsiteY1189" fmla="*/ 436029 h 857817"/>
              <a:gd name="connsiteX1190" fmla="*/ 1060137 w 1128353"/>
              <a:gd name="connsiteY1190" fmla="*/ 436287 h 857817"/>
              <a:gd name="connsiteX1191" fmla="*/ 1070622 w 1128353"/>
              <a:gd name="connsiteY1191" fmla="*/ 436157 h 857817"/>
              <a:gd name="connsiteX1192" fmla="*/ 1072305 w 1128353"/>
              <a:gd name="connsiteY1192" fmla="*/ 435575 h 857817"/>
              <a:gd name="connsiteX1193" fmla="*/ 1073211 w 1128353"/>
              <a:gd name="connsiteY1193" fmla="*/ 434863 h 857817"/>
              <a:gd name="connsiteX1194" fmla="*/ 1073599 w 1128353"/>
              <a:gd name="connsiteY1194" fmla="*/ 433957 h 857817"/>
              <a:gd name="connsiteX1195" fmla="*/ 1074505 w 1128353"/>
              <a:gd name="connsiteY1195" fmla="*/ 433504 h 857817"/>
              <a:gd name="connsiteX1196" fmla="*/ 1078388 w 1128353"/>
              <a:gd name="connsiteY1196" fmla="*/ 433180 h 857817"/>
              <a:gd name="connsiteX1197" fmla="*/ 1079295 w 1128353"/>
              <a:gd name="connsiteY1197" fmla="*/ 434087 h 857817"/>
              <a:gd name="connsiteX1198" fmla="*/ 1082077 w 1128353"/>
              <a:gd name="connsiteY1198" fmla="*/ 433957 h 857817"/>
              <a:gd name="connsiteX1199" fmla="*/ 1082466 w 1128353"/>
              <a:gd name="connsiteY1199" fmla="*/ 434539 h 857817"/>
              <a:gd name="connsiteX1200" fmla="*/ 1083954 w 1128353"/>
              <a:gd name="connsiteY1200" fmla="*/ 434539 h 857817"/>
              <a:gd name="connsiteX1201" fmla="*/ 1084149 w 1128353"/>
              <a:gd name="connsiteY1201" fmla="*/ 433957 h 857817"/>
              <a:gd name="connsiteX1202" fmla="*/ 1085249 w 1128353"/>
              <a:gd name="connsiteY1202" fmla="*/ 433957 h 857817"/>
              <a:gd name="connsiteX1203" fmla="*/ 1085831 w 1128353"/>
              <a:gd name="connsiteY1203" fmla="*/ 433504 h 857817"/>
              <a:gd name="connsiteX1204" fmla="*/ 1087837 w 1128353"/>
              <a:gd name="connsiteY1204" fmla="*/ 433763 h 857817"/>
              <a:gd name="connsiteX1205" fmla="*/ 1089326 w 1128353"/>
              <a:gd name="connsiteY1205" fmla="*/ 433504 h 857817"/>
              <a:gd name="connsiteX1206" fmla="*/ 1089844 w 1128353"/>
              <a:gd name="connsiteY1206" fmla="*/ 433051 h 857817"/>
              <a:gd name="connsiteX1207" fmla="*/ 1090038 w 1128353"/>
              <a:gd name="connsiteY1207" fmla="*/ 431562 h 857817"/>
              <a:gd name="connsiteX1208" fmla="*/ 1093339 w 1128353"/>
              <a:gd name="connsiteY1208" fmla="*/ 432274 h 857817"/>
              <a:gd name="connsiteX1209" fmla="*/ 1094051 w 1128353"/>
              <a:gd name="connsiteY1209" fmla="*/ 431692 h 857817"/>
              <a:gd name="connsiteX1210" fmla="*/ 1095345 w 1128353"/>
              <a:gd name="connsiteY1210" fmla="*/ 431562 h 857817"/>
              <a:gd name="connsiteX1211" fmla="*/ 1094957 w 1128353"/>
              <a:gd name="connsiteY1211" fmla="*/ 430980 h 857817"/>
              <a:gd name="connsiteX1212" fmla="*/ 1095669 w 1128353"/>
              <a:gd name="connsiteY1212" fmla="*/ 430851 h 857817"/>
              <a:gd name="connsiteX1213" fmla="*/ 1097481 w 1128353"/>
              <a:gd name="connsiteY1213" fmla="*/ 431303 h 857817"/>
              <a:gd name="connsiteX1214" fmla="*/ 1097870 w 1128353"/>
              <a:gd name="connsiteY1214" fmla="*/ 431886 h 857817"/>
              <a:gd name="connsiteX1215" fmla="*/ 1099682 w 1128353"/>
              <a:gd name="connsiteY1215" fmla="*/ 431886 h 857817"/>
              <a:gd name="connsiteX1216" fmla="*/ 1100976 w 1128353"/>
              <a:gd name="connsiteY1216" fmla="*/ 431174 h 857817"/>
              <a:gd name="connsiteX1217" fmla="*/ 1102982 w 1128353"/>
              <a:gd name="connsiteY1217" fmla="*/ 430915 h 857817"/>
              <a:gd name="connsiteX1218" fmla="*/ 1104665 w 1128353"/>
              <a:gd name="connsiteY1218" fmla="*/ 431174 h 857817"/>
              <a:gd name="connsiteX1219" fmla="*/ 1105054 w 1128353"/>
              <a:gd name="connsiteY1219" fmla="*/ 429880 h 857817"/>
              <a:gd name="connsiteX1220" fmla="*/ 1105571 w 1128353"/>
              <a:gd name="connsiteY1220" fmla="*/ 429750 h 857817"/>
              <a:gd name="connsiteX1221" fmla="*/ 1105571 w 1128353"/>
              <a:gd name="connsiteY1221" fmla="*/ 428845 h 857817"/>
              <a:gd name="connsiteX1222" fmla="*/ 1107254 w 1128353"/>
              <a:gd name="connsiteY1222" fmla="*/ 428132 h 857817"/>
              <a:gd name="connsiteX1223" fmla="*/ 1112238 w 1128353"/>
              <a:gd name="connsiteY1223" fmla="*/ 428132 h 857817"/>
              <a:gd name="connsiteX1224" fmla="*/ 1112432 w 1128353"/>
              <a:gd name="connsiteY1224" fmla="*/ 428456 h 857817"/>
              <a:gd name="connsiteX1225" fmla="*/ 1114632 w 1128353"/>
              <a:gd name="connsiteY1225" fmla="*/ 428132 h 857817"/>
              <a:gd name="connsiteX1226" fmla="*/ 1115344 w 1128353"/>
              <a:gd name="connsiteY1226" fmla="*/ 428585 h 857817"/>
              <a:gd name="connsiteX1227" fmla="*/ 1117739 w 1128353"/>
              <a:gd name="connsiteY1227" fmla="*/ 428845 h 857817"/>
              <a:gd name="connsiteX1228" fmla="*/ 1119745 w 1128353"/>
              <a:gd name="connsiteY1228" fmla="*/ 428262 h 857817"/>
              <a:gd name="connsiteX1229" fmla="*/ 1119551 w 1128353"/>
              <a:gd name="connsiteY1229" fmla="*/ 428003 h 857817"/>
              <a:gd name="connsiteX1230" fmla="*/ 1120457 w 1128353"/>
              <a:gd name="connsiteY1230" fmla="*/ 427550 h 857817"/>
              <a:gd name="connsiteX1231" fmla="*/ 1121363 w 1128353"/>
              <a:gd name="connsiteY1231" fmla="*/ 429038 h 857817"/>
              <a:gd name="connsiteX1232" fmla="*/ 1123240 w 1128353"/>
              <a:gd name="connsiteY1232" fmla="*/ 429621 h 857817"/>
              <a:gd name="connsiteX1233" fmla="*/ 1123629 w 1128353"/>
              <a:gd name="connsiteY1233" fmla="*/ 430203 h 857817"/>
              <a:gd name="connsiteX1234" fmla="*/ 1124340 w 1128353"/>
              <a:gd name="connsiteY1234" fmla="*/ 430203 h 857817"/>
              <a:gd name="connsiteX1235" fmla="*/ 1126023 w 1128353"/>
              <a:gd name="connsiteY1235" fmla="*/ 431368 h 857817"/>
              <a:gd name="connsiteX1236" fmla="*/ 1126023 w 1128353"/>
              <a:gd name="connsiteY1236" fmla="*/ 432857 h 857817"/>
              <a:gd name="connsiteX1237" fmla="*/ 1126541 w 1128353"/>
              <a:gd name="connsiteY1237" fmla="*/ 433310 h 857817"/>
              <a:gd name="connsiteX1238" fmla="*/ 1127253 w 1128353"/>
              <a:gd name="connsiteY1238" fmla="*/ 433310 h 857817"/>
              <a:gd name="connsiteX1239" fmla="*/ 1127059 w 1128353"/>
              <a:gd name="connsiteY1239" fmla="*/ 435252 h 857817"/>
              <a:gd name="connsiteX1240" fmla="*/ 1128353 w 1128353"/>
              <a:gd name="connsiteY1240" fmla="*/ 436287 h 857817"/>
              <a:gd name="connsiteX1241" fmla="*/ 1128353 w 1128353"/>
              <a:gd name="connsiteY1241" fmla="*/ 438488 h 857817"/>
              <a:gd name="connsiteX1242" fmla="*/ 1127965 w 1128353"/>
              <a:gd name="connsiteY1242" fmla="*/ 441011 h 857817"/>
              <a:gd name="connsiteX1243" fmla="*/ 1126865 w 1128353"/>
              <a:gd name="connsiteY1243" fmla="*/ 441918 h 857817"/>
              <a:gd name="connsiteX1244" fmla="*/ 1127253 w 1128353"/>
              <a:gd name="connsiteY1244" fmla="*/ 446190 h 857817"/>
              <a:gd name="connsiteX1245" fmla="*/ 1126735 w 1128353"/>
              <a:gd name="connsiteY1245" fmla="*/ 446190 h 857817"/>
              <a:gd name="connsiteX1246" fmla="*/ 1126153 w 1128353"/>
              <a:gd name="connsiteY1246" fmla="*/ 447096 h 857817"/>
              <a:gd name="connsiteX1247" fmla="*/ 1126735 w 1128353"/>
              <a:gd name="connsiteY1247" fmla="*/ 447678 h 857817"/>
              <a:gd name="connsiteX1248" fmla="*/ 1126347 w 1128353"/>
              <a:gd name="connsiteY1248" fmla="*/ 448261 h 857817"/>
              <a:gd name="connsiteX1249" fmla="*/ 1126541 w 1128353"/>
              <a:gd name="connsiteY1249" fmla="*/ 449166 h 857817"/>
              <a:gd name="connsiteX1250" fmla="*/ 1126153 w 1128353"/>
              <a:gd name="connsiteY1250" fmla="*/ 449296 h 857817"/>
              <a:gd name="connsiteX1251" fmla="*/ 1126153 w 1128353"/>
              <a:gd name="connsiteY1251" fmla="*/ 449879 h 857817"/>
              <a:gd name="connsiteX1252" fmla="*/ 1126541 w 1128353"/>
              <a:gd name="connsiteY1252" fmla="*/ 449879 h 857817"/>
              <a:gd name="connsiteX1253" fmla="*/ 1126153 w 1128353"/>
              <a:gd name="connsiteY1253" fmla="*/ 450784 h 857817"/>
              <a:gd name="connsiteX1254" fmla="*/ 1126347 w 1128353"/>
              <a:gd name="connsiteY1254" fmla="*/ 451238 h 857817"/>
              <a:gd name="connsiteX1255" fmla="*/ 1125958 w 1128353"/>
              <a:gd name="connsiteY1255" fmla="*/ 451238 h 857817"/>
              <a:gd name="connsiteX1256" fmla="*/ 1125570 w 1128353"/>
              <a:gd name="connsiteY1256" fmla="*/ 451950 h 857817"/>
              <a:gd name="connsiteX1257" fmla="*/ 1124858 w 1128353"/>
              <a:gd name="connsiteY1257" fmla="*/ 452079 h 857817"/>
              <a:gd name="connsiteX1258" fmla="*/ 1125247 w 1128353"/>
              <a:gd name="connsiteY1258" fmla="*/ 453373 h 857817"/>
              <a:gd name="connsiteX1259" fmla="*/ 1124729 w 1128353"/>
              <a:gd name="connsiteY1259" fmla="*/ 453697 h 857817"/>
              <a:gd name="connsiteX1260" fmla="*/ 1122722 w 1128353"/>
              <a:gd name="connsiteY1260" fmla="*/ 457645 h 857817"/>
              <a:gd name="connsiteX1261" fmla="*/ 1120910 w 1128353"/>
              <a:gd name="connsiteY1261" fmla="*/ 459263 h 857817"/>
              <a:gd name="connsiteX1262" fmla="*/ 1120328 w 1128353"/>
              <a:gd name="connsiteY1262" fmla="*/ 460752 h 857817"/>
              <a:gd name="connsiteX1263" fmla="*/ 1118645 w 1128353"/>
              <a:gd name="connsiteY1263" fmla="*/ 461788 h 857817"/>
              <a:gd name="connsiteX1264" fmla="*/ 1119033 w 1128353"/>
              <a:gd name="connsiteY1264" fmla="*/ 462952 h 857817"/>
              <a:gd name="connsiteX1265" fmla="*/ 1118516 w 1128353"/>
              <a:gd name="connsiteY1265" fmla="*/ 463082 h 857817"/>
              <a:gd name="connsiteX1266" fmla="*/ 1120004 w 1128353"/>
              <a:gd name="connsiteY1266" fmla="*/ 464377 h 857817"/>
              <a:gd name="connsiteX1267" fmla="*/ 1119292 w 1128353"/>
              <a:gd name="connsiteY1267" fmla="*/ 464377 h 857817"/>
              <a:gd name="connsiteX1268" fmla="*/ 1117803 w 1128353"/>
              <a:gd name="connsiteY1268" fmla="*/ 463211 h 857817"/>
              <a:gd name="connsiteX1269" fmla="*/ 1117803 w 1128353"/>
              <a:gd name="connsiteY1269" fmla="*/ 463923 h 857817"/>
              <a:gd name="connsiteX1270" fmla="*/ 1117092 w 1128353"/>
              <a:gd name="connsiteY1270" fmla="*/ 464053 h 857817"/>
              <a:gd name="connsiteX1271" fmla="*/ 1117092 w 1128353"/>
              <a:gd name="connsiteY1271" fmla="*/ 464635 h 857817"/>
              <a:gd name="connsiteX1272" fmla="*/ 1115603 w 1128353"/>
              <a:gd name="connsiteY1272" fmla="*/ 464894 h 857817"/>
              <a:gd name="connsiteX1273" fmla="*/ 1115085 w 1128353"/>
              <a:gd name="connsiteY1273" fmla="*/ 463146 h 857817"/>
              <a:gd name="connsiteX1274" fmla="*/ 1113402 w 1128353"/>
              <a:gd name="connsiteY1274" fmla="*/ 463729 h 857817"/>
              <a:gd name="connsiteX1275" fmla="*/ 1109131 w 1128353"/>
              <a:gd name="connsiteY1275" fmla="*/ 463600 h 857817"/>
              <a:gd name="connsiteX1276" fmla="*/ 1108743 w 1128353"/>
              <a:gd name="connsiteY1276" fmla="*/ 463017 h 857817"/>
              <a:gd name="connsiteX1277" fmla="*/ 1107642 w 1128353"/>
              <a:gd name="connsiteY1277" fmla="*/ 463017 h 857817"/>
              <a:gd name="connsiteX1278" fmla="*/ 1106348 w 1128353"/>
              <a:gd name="connsiteY1278" fmla="*/ 462111 h 857817"/>
              <a:gd name="connsiteX1279" fmla="*/ 1104342 w 1128353"/>
              <a:gd name="connsiteY1279" fmla="*/ 462111 h 857817"/>
              <a:gd name="connsiteX1280" fmla="*/ 1103241 w 1128353"/>
              <a:gd name="connsiteY1280" fmla="*/ 462564 h 857817"/>
              <a:gd name="connsiteX1281" fmla="*/ 1102141 w 1128353"/>
              <a:gd name="connsiteY1281" fmla="*/ 463858 h 857817"/>
              <a:gd name="connsiteX1282" fmla="*/ 1101235 w 1128353"/>
              <a:gd name="connsiteY1282" fmla="*/ 464312 h 857817"/>
              <a:gd name="connsiteX1283" fmla="*/ 1099552 w 1128353"/>
              <a:gd name="connsiteY1283" fmla="*/ 466642 h 857817"/>
              <a:gd name="connsiteX1284" fmla="*/ 1099746 w 1128353"/>
              <a:gd name="connsiteY1284" fmla="*/ 468583 h 857817"/>
              <a:gd name="connsiteX1285" fmla="*/ 1100653 w 1128353"/>
              <a:gd name="connsiteY1285" fmla="*/ 469166 h 857817"/>
              <a:gd name="connsiteX1286" fmla="*/ 1101558 w 1128353"/>
              <a:gd name="connsiteY1286" fmla="*/ 468712 h 857817"/>
              <a:gd name="connsiteX1287" fmla="*/ 1102465 w 1128353"/>
              <a:gd name="connsiteY1287" fmla="*/ 469878 h 857817"/>
              <a:gd name="connsiteX1288" fmla="*/ 1102659 w 1128353"/>
              <a:gd name="connsiteY1288" fmla="*/ 473372 h 857817"/>
              <a:gd name="connsiteX1289" fmla="*/ 1103371 w 1128353"/>
              <a:gd name="connsiteY1289" fmla="*/ 478098 h 857817"/>
              <a:gd name="connsiteX1290" fmla="*/ 1104083 w 1128353"/>
              <a:gd name="connsiteY1290" fmla="*/ 480298 h 857817"/>
              <a:gd name="connsiteX1291" fmla="*/ 1104277 w 1128353"/>
              <a:gd name="connsiteY1291" fmla="*/ 483210 h 857817"/>
              <a:gd name="connsiteX1292" fmla="*/ 1105571 w 1128353"/>
              <a:gd name="connsiteY1292" fmla="*/ 487482 h 857817"/>
              <a:gd name="connsiteX1293" fmla="*/ 1105960 w 1128353"/>
              <a:gd name="connsiteY1293" fmla="*/ 487806 h 857817"/>
              <a:gd name="connsiteX1294" fmla="*/ 1106154 w 1128353"/>
              <a:gd name="connsiteY1294" fmla="*/ 489294 h 857817"/>
              <a:gd name="connsiteX1295" fmla="*/ 1107060 w 1128353"/>
              <a:gd name="connsiteY1295" fmla="*/ 490912 h 857817"/>
              <a:gd name="connsiteX1296" fmla="*/ 1107254 w 1128353"/>
              <a:gd name="connsiteY1296" fmla="*/ 492271 h 857817"/>
              <a:gd name="connsiteX1297" fmla="*/ 1108937 w 1128353"/>
              <a:gd name="connsiteY1297" fmla="*/ 496543 h 857817"/>
              <a:gd name="connsiteX1298" fmla="*/ 1109325 w 1128353"/>
              <a:gd name="connsiteY1298" fmla="*/ 499002 h 857817"/>
              <a:gd name="connsiteX1299" fmla="*/ 1111008 w 1128353"/>
              <a:gd name="connsiteY1299" fmla="*/ 502368 h 857817"/>
              <a:gd name="connsiteX1300" fmla="*/ 1111202 w 1128353"/>
              <a:gd name="connsiteY1300" fmla="*/ 504244 h 857817"/>
              <a:gd name="connsiteX1301" fmla="*/ 1113402 w 1128353"/>
              <a:gd name="connsiteY1301" fmla="*/ 511752 h 857817"/>
              <a:gd name="connsiteX1302" fmla="*/ 1113791 w 1128353"/>
              <a:gd name="connsiteY1302" fmla="*/ 518354 h 857817"/>
              <a:gd name="connsiteX1303" fmla="*/ 1113597 w 1128353"/>
              <a:gd name="connsiteY1303" fmla="*/ 535505 h 857817"/>
              <a:gd name="connsiteX1304" fmla="*/ 1113985 w 1128353"/>
              <a:gd name="connsiteY1304" fmla="*/ 535829 h 857817"/>
              <a:gd name="connsiteX1305" fmla="*/ 1113467 w 1128353"/>
              <a:gd name="connsiteY1305" fmla="*/ 540812 h 857817"/>
              <a:gd name="connsiteX1306" fmla="*/ 1113985 w 1128353"/>
              <a:gd name="connsiteY1306" fmla="*/ 544502 h 857817"/>
              <a:gd name="connsiteX1307" fmla="*/ 1113467 w 1128353"/>
              <a:gd name="connsiteY1307" fmla="*/ 546378 h 857817"/>
              <a:gd name="connsiteX1308" fmla="*/ 1113079 w 1128353"/>
              <a:gd name="connsiteY1308" fmla="*/ 546508 h 857817"/>
              <a:gd name="connsiteX1309" fmla="*/ 1113079 w 1128353"/>
              <a:gd name="connsiteY1309" fmla="*/ 547673 h 857817"/>
              <a:gd name="connsiteX1310" fmla="*/ 1111979 w 1128353"/>
              <a:gd name="connsiteY1310" fmla="*/ 550003 h 857817"/>
              <a:gd name="connsiteX1311" fmla="*/ 1111590 w 1128353"/>
              <a:gd name="connsiteY1311" fmla="*/ 551879 h 857817"/>
              <a:gd name="connsiteX1312" fmla="*/ 1109713 w 1128353"/>
              <a:gd name="connsiteY1312" fmla="*/ 554339 h 857817"/>
              <a:gd name="connsiteX1313" fmla="*/ 1107125 w 1128353"/>
              <a:gd name="connsiteY1313" fmla="*/ 556410 h 857817"/>
              <a:gd name="connsiteX1314" fmla="*/ 1107125 w 1128353"/>
              <a:gd name="connsiteY1314" fmla="*/ 556993 h 857817"/>
              <a:gd name="connsiteX1315" fmla="*/ 1106736 w 1128353"/>
              <a:gd name="connsiteY1315" fmla="*/ 556993 h 857817"/>
              <a:gd name="connsiteX1316" fmla="*/ 1106736 w 1128353"/>
              <a:gd name="connsiteY1316" fmla="*/ 558611 h 857817"/>
              <a:gd name="connsiteX1317" fmla="*/ 1106154 w 1128353"/>
              <a:gd name="connsiteY1317" fmla="*/ 559646 h 857817"/>
              <a:gd name="connsiteX1318" fmla="*/ 1103759 w 1128353"/>
              <a:gd name="connsiteY1318" fmla="*/ 562106 h 857817"/>
              <a:gd name="connsiteX1319" fmla="*/ 1100264 w 1128353"/>
              <a:gd name="connsiteY1319" fmla="*/ 564177 h 857817"/>
              <a:gd name="connsiteX1320" fmla="*/ 1096769 w 1128353"/>
              <a:gd name="connsiteY1320" fmla="*/ 565342 h 857817"/>
              <a:gd name="connsiteX1321" fmla="*/ 1096187 w 1128353"/>
              <a:gd name="connsiteY1321" fmla="*/ 565083 h 857817"/>
              <a:gd name="connsiteX1322" fmla="*/ 1093209 w 1128353"/>
              <a:gd name="connsiteY1322" fmla="*/ 566378 h 857817"/>
              <a:gd name="connsiteX1323" fmla="*/ 1093209 w 1128353"/>
              <a:gd name="connsiteY1323" fmla="*/ 570326 h 857817"/>
              <a:gd name="connsiteX1324" fmla="*/ 1092821 w 1128353"/>
              <a:gd name="connsiteY1324" fmla="*/ 570326 h 857817"/>
              <a:gd name="connsiteX1325" fmla="*/ 1092627 w 1128353"/>
              <a:gd name="connsiteY1325" fmla="*/ 569290 h 857817"/>
              <a:gd name="connsiteX1326" fmla="*/ 1090621 w 1128353"/>
              <a:gd name="connsiteY1326" fmla="*/ 570454 h 857817"/>
              <a:gd name="connsiteX1327" fmla="*/ 1088938 w 1128353"/>
              <a:gd name="connsiteY1327" fmla="*/ 570326 h 857817"/>
              <a:gd name="connsiteX1328" fmla="*/ 1088744 w 1128353"/>
              <a:gd name="connsiteY1328" fmla="*/ 570584 h 857817"/>
              <a:gd name="connsiteX1329" fmla="*/ 1088226 w 1128353"/>
              <a:gd name="connsiteY1329" fmla="*/ 570584 h 857817"/>
              <a:gd name="connsiteX1330" fmla="*/ 1087643 w 1128353"/>
              <a:gd name="connsiteY1330" fmla="*/ 569678 h 857817"/>
              <a:gd name="connsiteX1331" fmla="*/ 1086932 w 1128353"/>
              <a:gd name="connsiteY1331" fmla="*/ 569549 h 857817"/>
              <a:gd name="connsiteX1332" fmla="*/ 1084925 w 1128353"/>
              <a:gd name="connsiteY1332" fmla="*/ 570131 h 857817"/>
              <a:gd name="connsiteX1333" fmla="*/ 1083825 w 1128353"/>
              <a:gd name="connsiteY1333" fmla="*/ 571037 h 857817"/>
              <a:gd name="connsiteX1334" fmla="*/ 1083436 w 1128353"/>
              <a:gd name="connsiteY1334" fmla="*/ 572785 h 857817"/>
              <a:gd name="connsiteX1335" fmla="*/ 1085443 w 1128353"/>
              <a:gd name="connsiteY1335" fmla="*/ 574273 h 857817"/>
              <a:gd name="connsiteX1336" fmla="*/ 1084537 w 1128353"/>
              <a:gd name="connsiteY1336" fmla="*/ 574856 h 857817"/>
              <a:gd name="connsiteX1337" fmla="*/ 1084149 w 1128353"/>
              <a:gd name="connsiteY1337" fmla="*/ 575568 h 857817"/>
              <a:gd name="connsiteX1338" fmla="*/ 1085054 w 1128353"/>
              <a:gd name="connsiteY1338" fmla="*/ 576279 h 857817"/>
              <a:gd name="connsiteX1339" fmla="*/ 1086932 w 1128353"/>
              <a:gd name="connsiteY1339" fmla="*/ 576409 h 857817"/>
              <a:gd name="connsiteX1340" fmla="*/ 1086543 w 1128353"/>
              <a:gd name="connsiteY1340" fmla="*/ 577121 h 857817"/>
              <a:gd name="connsiteX1341" fmla="*/ 1084149 w 1128353"/>
              <a:gd name="connsiteY1341" fmla="*/ 576862 h 857817"/>
              <a:gd name="connsiteX1342" fmla="*/ 1083242 w 1128353"/>
              <a:gd name="connsiteY1342" fmla="*/ 575568 h 857817"/>
              <a:gd name="connsiteX1343" fmla="*/ 1079359 w 1128353"/>
              <a:gd name="connsiteY1343" fmla="*/ 575697 h 857817"/>
              <a:gd name="connsiteX1344" fmla="*/ 1077870 w 1128353"/>
              <a:gd name="connsiteY1344" fmla="*/ 576279 h 857817"/>
              <a:gd name="connsiteX1345" fmla="*/ 1077482 w 1128353"/>
              <a:gd name="connsiteY1345" fmla="*/ 577186 h 857817"/>
              <a:gd name="connsiteX1346" fmla="*/ 1076576 w 1128353"/>
              <a:gd name="connsiteY1346" fmla="*/ 577897 h 857817"/>
              <a:gd name="connsiteX1347" fmla="*/ 1074893 w 1128353"/>
              <a:gd name="connsiteY1347" fmla="*/ 578351 h 857817"/>
              <a:gd name="connsiteX1348" fmla="*/ 1074311 w 1128353"/>
              <a:gd name="connsiteY1348" fmla="*/ 578933 h 857817"/>
              <a:gd name="connsiteX1349" fmla="*/ 1072498 w 1128353"/>
              <a:gd name="connsiteY1349" fmla="*/ 579063 h 857817"/>
              <a:gd name="connsiteX1350" fmla="*/ 1072110 w 1128353"/>
              <a:gd name="connsiteY1350" fmla="*/ 580099 h 857817"/>
              <a:gd name="connsiteX1351" fmla="*/ 1070104 w 1128353"/>
              <a:gd name="connsiteY1351" fmla="*/ 580810 h 857817"/>
              <a:gd name="connsiteX1352" fmla="*/ 1069910 w 1128353"/>
              <a:gd name="connsiteY1352" fmla="*/ 581263 h 857817"/>
              <a:gd name="connsiteX1353" fmla="*/ 1069327 w 1128353"/>
              <a:gd name="connsiteY1353" fmla="*/ 581263 h 857817"/>
              <a:gd name="connsiteX1354" fmla="*/ 1068421 w 1128353"/>
              <a:gd name="connsiteY1354" fmla="*/ 581975 h 857817"/>
              <a:gd name="connsiteX1355" fmla="*/ 1067709 w 1128353"/>
              <a:gd name="connsiteY1355" fmla="*/ 581717 h 857817"/>
              <a:gd name="connsiteX1356" fmla="*/ 1067191 w 1128353"/>
              <a:gd name="connsiteY1356" fmla="*/ 581975 h 857817"/>
              <a:gd name="connsiteX1357" fmla="*/ 1064603 w 1128353"/>
              <a:gd name="connsiteY1357" fmla="*/ 581845 h 857817"/>
              <a:gd name="connsiteX1358" fmla="*/ 1062596 w 1128353"/>
              <a:gd name="connsiteY1358" fmla="*/ 582558 h 857817"/>
              <a:gd name="connsiteX1359" fmla="*/ 1058001 w 1128353"/>
              <a:gd name="connsiteY1359" fmla="*/ 582558 h 857817"/>
              <a:gd name="connsiteX1360" fmla="*/ 1053923 w 1128353"/>
              <a:gd name="connsiteY1360" fmla="*/ 583140 h 857817"/>
              <a:gd name="connsiteX1361" fmla="*/ 1052111 w 1128353"/>
              <a:gd name="connsiteY1361" fmla="*/ 584305 h 857817"/>
              <a:gd name="connsiteX1362" fmla="*/ 1050817 w 1128353"/>
              <a:gd name="connsiteY1362" fmla="*/ 584434 h 857817"/>
              <a:gd name="connsiteX1363" fmla="*/ 1048940 w 1128353"/>
              <a:gd name="connsiteY1363" fmla="*/ 585729 h 857817"/>
              <a:gd name="connsiteX1364" fmla="*/ 1048940 w 1128353"/>
              <a:gd name="connsiteY1364" fmla="*/ 586182 h 857817"/>
              <a:gd name="connsiteX1365" fmla="*/ 1047451 w 1128353"/>
              <a:gd name="connsiteY1365" fmla="*/ 586635 h 857817"/>
              <a:gd name="connsiteX1366" fmla="*/ 1046934 w 1128353"/>
              <a:gd name="connsiteY1366" fmla="*/ 587800 h 857817"/>
              <a:gd name="connsiteX1367" fmla="*/ 1046222 w 1128353"/>
              <a:gd name="connsiteY1367" fmla="*/ 588382 h 857817"/>
              <a:gd name="connsiteX1368" fmla="*/ 1046416 w 1128353"/>
              <a:gd name="connsiteY1368" fmla="*/ 589418 h 857817"/>
              <a:gd name="connsiteX1369" fmla="*/ 1046028 w 1128353"/>
              <a:gd name="connsiteY1369" fmla="*/ 589677 h 857817"/>
              <a:gd name="connsiteX1370" fmla="*/ 1046028 w 1128353"/>
              <a:gd name="connsiteY1370" fmla="*/ 591166 h 857817"/>
              <a:gd name="connsiteX1371" fmla="*/ 1045639 w 1128353"/>
              <a:gd name="connsiteY1371" fmla="*/ 591618 h 857817"/>
              <a:gd name="connsiteX1372" fmla="*/ 1042662 w 1128353"/>
              <a:gd name="connsiteY1372" fmla="*/ 592330 h 857817"/>
              <a:gd name="connsiteX1373" fmla="*/ 1041950 w 1128353"/>
              <a:gd name="connsiteY1373" fmla="*/ 593236 h 857817"/>
              <a:gd name="connsiteX1374" fmla="*/ 1041044 w 1128353"/>
              <a:gd name="connsiteY1374" fmla="*/ 593366 h 857817"/>
              <a:gd name="connsiteX1375" fmla="*/ 1041238 w 1128353"/>
              <a:gd name="connsiteY1375" fmla="*/ 593819 h 857817"/>
              <a:gd name="connsiteX1376" fmla="*/ 1042338 w 1128353"/>
              <a:gd name="connsiteY1376" fmla="*/ 593948 h 857817"/>
              <a:gd name="connsiteX1377" fmla="*/ 1042856 w 1128353"/>
              <a:gd name="connsiteY1377" fmla="*/ 595243 h 857817"/>
              <a:gd name="connsiteX1378" fmla="*/ 1040267 w 1128353"/>
              <a:gd name="connsiteY1378" fmla="*/ 595114 h 857817"/>
              <a:gd name="connsiteX1379" fmla="*/ 1039555 w 1128353"/>
              <a:gd name="connsiteY1379" fmla="*/ 595437 h 857817"/>
              <a:gd name="connsiteX1380" fmla="*/ 1038649 w 1128353"/>
              <a:gd name="connsiteY1380" fmla="*/ 594984 h 857817"/>
              <a:gd name="connsiteX1381" fmla="*/ 1038067 w 1128353"/>
              <a:gd name="connsiteY1381" fmla="*/ 595696 h 857817"/>
              <a:gd name="connsiteX1382" fmla="*/ 1034183 w 1128353"/>
              <a:gd name="connsiteY1382" fmla="*/ 596991 h 857817"/>
              <a:gd name="connsiteX1383" fmla="*/ 1029006 w 1128353"/>
              <a:gd name="connsiteY1383" fmla="*/ 596861 h 857817"/>
              <a:gd name="connsiteX1384" fmla="*/ 1017744 w 1128353"/>
              <a:gd name="connsiteY1384" fmla="*/ 598350 h 857817"/>
              <a:gd name="connsiteX1385" fmla="*/ 1014444 w 1128353"/>
              <a:gd name="connsiteY1385" fmla="*/ 599191 h 857817"/>
              <a:gd name="connsiteX1386" fmla="*/ 1011466 w 1128353"/>
              <a:gd name="connsiteY1386" fmla="*/ 599515 h 857817"/>
              <a:gd name="connsiteX1387" fmla="*/ 1007583 w 1128353"/>
              <a:gd name="connsiteY1387" fmla="*/ 600680 h 857817"/>
              <a:gd name="connsiteX1388" fmla="*/ 1006483 w 1128353"/>
              <a:gd name="connsiteY1388" fmla="*/ 601391 h 857817"/>
              <a:gd name="connsiteX1389" fmla="*/ 1003894 w 1128353"/>
              <a:gd name="connsiteY1389" fmla="*/ 601974 h 857817"/>
              <a:gd name="connsiteX1390" fmla="*/ 1002211 w 1128353"/>
              <a:gd name="connsiteY1390" fmla="*/ 603009 h 857817"/>
              <a:gd name="connsiteX1391" fmla="*/ 1000917 w 1128353"/>
              <a:gd name="connsiteY1391" fmla="*/ 603269 h 857817"/>
              <a:gd name="connsiteX1392" fmla="*/ 1000011 w 1128353"/>
              <a:gd name="connsiteY1392" fmla="*/ 604175 h 857817"/>
              <a:gd name="connsiteX1393" fmla="*/ 998198 w 1128353"/>
              <a:gd name="connsiteY1393" fmla="*/ 604757 h 857817"/>
              <a:gd name="connsiteX1394" fmla="*/ 994315 w 1128353"/>
              <a:gd name="connsiteY1394" fmla="*/ 607087 h 857817"/>
              <a:gd name="connsiteX1395" fmla="*/ 991921 w 1128353"/>
              <a:gd name="connsiteY1395" fmla="*/ 609158 h 857817"/>
              <a:gd name="connsiteX1396" fmla="*/ 991532 w 1128353"/>
              <a:gd name="connsiteY1396" fmla="*/ 610193 h 857817"/>
              <a:gd name="connsiteX1397" fmla="*/ 989849 w 1128353"/>
              <a:gd name="connsiteY1397" fmla="*/ 611100 h 857817"/>
              <a:gd name="connsiteX1398" fmla="*/ 988361 w 1128353"/>
              <a:gd name="connsiteY1398" fmla="*/ 612847 h 857817"/>
              <a:gd name="connsiteX1399" fmla="*/ 985772 w 1128353"/>
              <a:gd name="connsiteY1399" fmla="*/ 614919 h 857817"/>
              <a:gd name="connsiteX1400" fmla="*/ 985578 w 1128353"/>
              <a:gd name="connsiteY1400" fmla="*/ 615631 h 857817"/>
              <a:gd name="connsiteX1401" fmla="*/ 980983 w 1128353"/>
              <a:gd name="connsiteY1401" fmla="*/ 618867 h 857817"/>
              <a:gd name="connsiteX1402" fmla="*/ 980788 w 1128353"/>
              <a:gd name="connsiteY1402" fmla="*/ 619449 h 857817"/>
              <a:gd name="connsiteX1403" fmla="*/ 979688 w 1128353"/>
              <a:gd name="connsiteY1403" fmla="*/ 620355 h 857817"/>
              <a:gd name="connsiteX1404" fmla="*/ 979494 w 1128353"/>
              <a:gd name="connsiteY1404" fmla="*/ 621261 h 857817"/>
              <a:gd name="connsiteX1405" fmla="*/ 978588 w 1128353"/>
              <a:gd name="connsiteY1405" fmla="*/ 621844 h 857817"/>
              <a:gd name="connsiteX1406" fmla="*/ 975287 w 1128353"/>
              <a:gd name="connsiteY1406" fmla="*/ 626245 h 857817"/>
              <a:gd name="connsiteX1407" fmla="*/ 974381 w 1128353"/>
              <a:gd name="connsiteY1407" fmla="*/ 627733 h 857817"/>
              <a:gd name="connsiteX1408" fmla="*/ 974187 w 1128353"/>
              <a:gd name="connsiteY1408" fmla="*/ 628768 h 857817"/>
              <a:gd name="connsiteX1409" fmla="*/ 972310 w 1128353"/>
              <a:gd name="connsiteY1409" fmla="*/ 631422 h 857817"/>
              <a:gd name="connsiteX1410" fmla="*/ 972310 w 1128353"/>
              <a:gd name="connsiteY1410" fmla="*/ 632328 h 857817"/>
              <a:gd name="connsiteX1411" fmla="*/ 971792 w 1128353"/>
              <a:gd name="connsiteY1411" fmla="*/ 632781 h 857817"/>
              <a:gd name="connsiteX1412" fmla="*/ 971792 w 1128353"/>
              <a:gd name="connsiteY1412" fmla="*/ 634529 h 857817"/>
              <a:gd name="connsiteX1413" fmla="*/ 970497 w 1128353"/>
              <a:gd name="connsiteY1413" fmla="*/ 638348 h 857817"/>
              <a:gd name="connsiteX1414" fmla="*/ 969397 w 1128353"/>
              <a:gd name="connsiteY1414" fmla="*/ 644884 h 857817"/>
              <a:gd name="connsiteX1415" fmla="*/ 967197 w 1128353"/>
              <a:gd name="connsiteY1415" fmla="*/ 652198 h 857817"/>
              <a:gd name="connsiteX1416" fmla="*/ 967197 w 1128353"/>
              <a:gd name="connsiteY1416" fmla="*/ 656146 h 857817"/>
              <a:gd name="connsiteX1417" fmla="*/ 969397 w 1128353"/>
              <a:gd name="connsiteY1417" fmla="*/ 664754 h 857817"/>
              <a:gd name="connsiteX1418" fmla="*/ 969203 w 1128353"/>
              <a:gd name="connsiteY1418" fmla="*/ 665660 h 857817"/>
              <a:gd name="connsiteX1419" fmla="*/ 969915 w 1128353"/>
              <a:gd name="connsiteY1419" fmla="*/ 668896 h 857817"/>
              <a:gd name="connsiteX1420" fmla="*/ 971598 w 1128353"/>
              <a:gd name="connsiteY1420" fmla="*/ 672391 h 857817"/>
              <a:gd name="connsiteX1421" fmla="*/ 973410 w 1128353"/>
              <a:gd name="connsiteY1421" fmla="*/ 678540 h 857817"/>
              <a:gd name="connsiteX1422" fmla="*/ 973022 w 1128353"/>
              <a:gd name="connsiteY1422" fmla="*/ 680869 h 857817"/>
              <a:gd name="connsiteX1423" fmla="*/ 972115 w 1128353"/>
              <a:gd name="connsiteY1423" fmla="*/ 681905 h 857817"/>
              <a:gd name="connsiteX1424" fmla="*/ 970433 w 1128353"/>
              <a:gd name="connsiteY1424" fmla="*/ 682358 h 857817"/>
              <a:gd name="connsiteX1425" fmla="*/ 970239 w 1128353"/>
              <a:gd name="connsiteY1425" fmla="*/ 682811 h 857817"/>
              <a:gd name="connsiteX1426" fmla="*/ 967456 w 1128353"/>
              <a:gd name="connsiteY1426" fmla="*/ 682940 h 857817"/>
              <a:gd name="connsiteX1427" fmla="*/ 960854 w 1128353"/>
              <a:gd name="connsiteY1427" fmla="*/ 682487 h 857817"/>
              <a:gd name="connsiteX1428" fmla="*/ 959948 w 1128353"/>
              <a:gd name="connsiteY1428" fmla="*/ 682035 h 857817"/>
              <a:gd name="connsiteX1429" fmla="*/ 958459 w 1128353"/>
              <a:gd name="connsiteY1429" fmla="*/ 682035 h 857817"/>
              <a:gd name="connsiteX1430" fmla="*/ 951987 w 1128353"/>
              <a:gd name="connsiteY1430" fmla="*/ 680740 h 857817"/>
              <a:gd name="connsiteX1431" fmla="*/ 951275 w 1128353"/>
              <a:gd name="connsiteY1431" fmla="*/ 680287 h 857817"/>
              <a:gd name="connsiteX1432" fmla="*/ 946874 w 1128353"/>
              <a:gd name="connsiteY1432" fmla="*/ 679834 h 857817"/>
              <a:gd name="connsiteX1433" fmla="*/ 946356 w 1128353"/>
              <a:gd name="connsiteY1433" fmla="*/ 679381 h 857817"/>
              <a:gd name="connsiteX1434" fmla="*/ 944674 w 1128353"/>
              <a:gd name="connsiteY1434" fmla="*/ 679381 h 857817"/>
              <a:gd name="connsiteX1435" fmla="*/ 943962 w 1128353"/>
              <a:gd name="connsiteY1435" fmla="*/ 678927 h 857817"/>
              <a:gd name="connsiteX1436" fmla="*/ 943250 w 1128353"/>
              <a:gd name="connsiteY1436" fmla="*/ 679057 h 857817"/>
              <a:gd name="connsiteX1437" fmla="*/ 941049 w 1128353"/>
              <a:gd name="connsiteY1437" fmla="*/ 677893 h 857817"/>
              <a:gd name="connsiteX1438" fmla="*/ 936648 w 1128353"/>
              <a:gd name="connsiteY1438" fmla="*/ 677439 h 857817"/>
              <a:gd name="connsiteX1439" fmla="*/ 936066 w 1128353"/>
              <a:gd name="connsiteY1439" fmla="*/ 676986 h 857817"/>
              <a:gd name="connsiteX1440" fmla="*/ 934965 w 1128353"/>
              <a:gd name="connsiteY1440" fmla="*/ 676986 h 857817"/>
              <a:gd name="connsiteX1441" fmla="*/ 934383 w 1128353"/>
              <a:gd name="connsiteY1441" fmla="*/ 676533 h 857817"/>
              <a:gd name="connsiteX1442" fmla="*/ 929206 w 1128353"/>
              <a:gd name="connsiteY1442" fmla="*/ 675044 h 857817"/>
              <a:gd name="connsiteX1443" fmla="*/ 927199 w 1128353"/>
              <a:gd name="connsiteY1443" fmla="*/ 675044 h 857817"/>
              <a:gd name="connsiteX1444" fmla="*/ 923898 w 1128353"/>
              <a:gd name="connsiteY1444" fmla="*/ 674009 h 857817"/>
              <a:gd name="connsiteX1445" fmla="*/ 921115 w 1128353"/>
              <a:gd name="connsiteY1445" fmla="*/ 673880 h 857817"/>
              <a:gd name="connsiteX1446" fmla="*/ 920209 w 1128353"/>
              <a:gd name="connsiteY1446" fmla="*/ 673168 h 857817"/>
              <a:gd name="connsiteX1447" fmla="*/ 918526 w 1128353"/>
              <a:gd name="connsiteY1447" fmla="*/ 673038 h 857817"/>
              <a:gd name="connsiteX1448" fmla="*/ 917038 w 1128353"/>
              <a:gd name="connsiteY1448" fmla="*/ 672327 h 857817"/>
              <a:gd name="connsiteX1449" fmla="*/ 915031 w 1128353"/>
              <a:gd name="connsiteY1449" fmla="*/ 672197 h 857817"/>
              <a:gd name="connsiteX1450" fmla="*/ 910954 w 1128353"/>
              <a:gd name="connsiteY1450" fmla="*/ 670902 h 857817"/>
              <a:gd name="connsiteX1451" fmla="*/ 905970 w 1128353"/>
              <a:gd name="connsiteY1451" fmla="*/ 670773 h 857817"/>
              <a:gd name="connsiteX1452" fmla="*/ 904870 w 1128353"/>
              <a:gd name="connsiteY1452" fmla="*/ 671032 h 857817"/>
              <a:gd name="connsiteX1453" fmla="*/ 903381 w 1128353"/>
              <a:gd name="connsiteY1453" fmla="*/ 671744 h 857817"/>
              <a:gd name="connsiteX1454" fmla="*/ 903576 w 1128353"/>
              <a:gd name="connsiteY1454" fmla="*/ 672327 h 857817"/>
              <a:gd name="connsiteX1455" fmla="*/ 904482 w 1128353"/>
              <a:gd name="connsiteY1455" fmla="*/ 672779 h 857817"/>
              <a:gd name="connsiteX1456" fmla="*/ 904870 w 1128353"/>
              <a:gd name="connsiteY1456" fmla="*/ 674268 h 857817"/>
              <a:gd name="connsiteX1457" fmla="*/ 902993 w 1128353"/>
              <a:gd name="connsiteY1457" fmla="*/ 674009 h 857817"/>
              <a:gd name="connsiteX1458" fmla="*/ 896909 w 1128353"/>
              <a:gd name="connsiteY1458" fmla="*/ 676210 h 857817"/>
              <a:gd name="connsiteX1459" fmla="*/ 894709 w 1128353"/>
              <a:gd name="connsiteY1459" fmla="*/ 678216 h 857817"/>
              <a:gd name="connsiteX1460" fmla="*/ 889207 w 1128353"/>
              <a:gd name="connsiteY1460" fmla="*/ 681452 h 857817"/>
              <a:gd name="connsiteX1461" fmla="*/ 887719 w 1128353"/>
              <a:gd name="connsiteY1461" fmla="*/ 683199 h 857817"/>
              <a:gd name="connsiteX1462" fmla="*/ 885130 w 1128353"/>
              <a:gd name="connsiteY1462" fmla="*/ 684947 h 857817"/>
              <a:gd name="connsiteX1463" fmla="*/ 883447 w 1128353"/>
              <a:gd name="connsiteY1463" fmla="*/ 686695 h 857817"/>
              <a:gd name="connsiteX1464" fmla="*/ 883447 w 1128353"/>
              <a:gd name="connsiteY1464" fmla="*/ 687277 h 857817"/>
              <a:gd name="connsiteX1465" fmla="*/ 881765 w 1128353"/>
              <a:gd name="connsiteY1465" fmla="*/ 688118 h 857817"/>
              <a:gd name="connsiteX1466" fmla="*/ 881570 w 1128353"/>
              <a:gd name="connsiteY1466" fmla="*/ 689154 h 857817"/>
              <a:gd name="connsiteX1467" fmla="*/ 879887 w 1128353"/>
              <a:gd name="connsiteY1467" fmla="*/ 689995 h 857817"/>
              <a:gd name="connsiteX1468" fmla="*/ 879887 w 1128353"/>
              <a:gd name="connsiteY1468" fmla="*/ 690448 h 857817"/>
              <a:gd name="connsiteX1469" fmla="*/ 877493 w 1128353"/>
              <a:gd name="connsiteY1469" fmla="*/ 692066 h 857817"/>
              <a:gd name="connsiteX1470" fmla="*/ 875810 w 1128353"/>
              <a:gd name="connsiteY1470" fmla="*/ 694138 h 857817"/>
              <a:gd name="connsiteX1471" fmla="*/ 874710 w 1128353"/>
              <a:gd name="connsiteY1471" fmla="*/ 694720 h 857817"/>
              <a:gd name="connsiteX1472" fmla="*/ 873804 w 1128353"/>
              <a:gd name="connsiteY1472" fmla="*/ 696014 h 857817"/>
              <a:gd name="connsiteX1473" fmla="*/ 873092 w 1128353"/>
              <a:gd name="connsiteY1473" fmla="*/ 698344 h 857817"/>
              <a:gd name="connsiteX1474" fmla="*/ 871085 w 1128353"/>
              <a:gd name="connsiteY1474" fmla="*/ 699639 h 857817"/>
              <a:gd name="connsiteX1475" fmla="*/ 869985 w 1128353"/>
              <a:gd name="connsiteY1475" fmla="*/ 702098 h 857817"/>
              <a:gd name="connsiteX1476" fmla="*/ 868885 w 1128353"/>
              <a:gd name="connsiteY1476" fmla="*/ 702681 h 857817"/>
              <a:gd name="connsiteX1477" fmla="*/ 869079 w 1128353"/>
              <a:gd name="connsiteY1477" fmla="*/ 702940 h 857817"/>
              <a:gd name="connsiteX1478" fmla="*/ 868691 w 1128353"/>
              <a:gd name="connsiteY1478" fmla="*/ 703263 h 857817"/>
              <a:gd name="connsiteX1479" fmla="*/ 867591 w 1128353"/>
              <a:gd name="connsiteY1479" fmla="*/ 703263 h 857817"/>
              <a:gd name="connsiteX1480" fmla="*/ 867591 w 1128353"/>
              <a:gd name="connsiteY1480" fmla="*/ 703716 h 857817"/>
              <a:gd name="connsiteX1481" fmla="*/ 865908 w 1128353"/>
              <a:gd name="connsiteY1481" fmla="*/ 704428 h 857817"/>
              <a:gd name="connsiteX1482" fmla="*/ 864225 w 1128353"/>
              <a:gd name="connsiteY1482" fmla="*/ 704558 h 857817"/>
              <a:gd name="connsiteX1483" fmla="*/ 863319 w 1128353"/>
              <a:gd name="connsiteY1483" fmla="*/ 705593 h 857817"/>
              <a:gd name="connsiteX1484" fmla="*/ 861636 w 1128353"/>
              <a:gd name="connsiteY1484" fmla="*/ 705140 h 857817"/>
              <a:gd name="connsiteX1485" fmla="*/ 860536 w 1128353"/>
              <a:gd name="connsiteY1485" fmla="*/ 705722 h 857817"/>
              <a:gd name="connsiteX1486" fmla="*/ 859436 w 1128353"/>
              <a:gd name="connsiteY1486" fmla="*/ 705593 h 857817"/>
              <a:gd name="connsiteX1487" fmla="*/ 859047 w 1128353"/>
              <a:gd name="connsiteY1487" fmla="*/ 706176 h 857817"/>
              <a:gd name="connsiteX1488" fmla="*/ 857041 w 1128353"/>
              <a:gd name="connsiteY1488" fmla="*/ 706758 h 857817"/>
              <a:gd name="connsiteX1489" fmla="*/ 856329 w 1128353"/>
              <a:gd name="connsiteY1489" fmla="*/ 708052 h 857817"/>
              <a:gd name="connsiteX1490" fmla="*/ 855229 w 1128353"/>
              <a:gd name="connsiteY1490" fmla="*/ 708700 h 857817"/>
              <a:gd name="connsiteX1491" fmla="*/ 848756 w 1128353"/>
              <a:gd name="connsiteY1491" fmla="*/ 709735 h 857817"/>
              <a:gd name="connsiteX1492" fmla="*/ 847462 w 1128353"/>
              <a:gd name="connsiteY1492" fmla="*/ 711030 h 857817"/>
              <a:gd name="connsiteX1493" fmla="*/ 845973 w 1128353"/>
              <a:gd name="connsiteY1493" fmla="*/ 711030 h 857817"/>
              <a:gd name="connsiteX1494" fmla="*/ 845585 w 1128353"/>
              <a:gd name="connsiteY1494" fmla="*/ 712324 h 857817"/>
              <a:gd name="connsiteX1495" fmla="*/ 844097 w 1128353"/>
              <a:gd name="connsiteY1495" fmla="*/ 712065 h 857817"/>
              <a:gd name="connsiteX1496" fmla="*/ 842802 w 1128353"/>
              <a:gd name="connsiteY1496" fmla="*/ 712777 h 857817"/>
              <a:gd name="connsiteX1497" fmla="*/ 839113 w 1128353"/>
              <a:gd name="connsiteY1497" fmla="*/ 712518 h 857817"/>
              <a:gd name="connsiteX1498" fmla="*/ 833224 w 1128353"/>
              <a:gd name="connsiteY1498" fmla="*/ 714395 h 857817"/>
              <a:gd name="connsiteX1499" fmla="*/ 826557 w 1128353"/>
              <a:gd name="connsiteY1499" fmla="*/ 714395 h 857817"/>
              <a:gd name="connsiteX1500" fmla="*/ 821574 w 1128353"/>
              <a:gd name="connsiteY1500" fmla="*/ 715107 h 857817"/>
              <a:gd name="connsiteX1501" fmla="*/ 818596 w 1128353"/>
              <a:gd name="connsiteY1501" fmla="*/ 715949 h 857817"/>
              <a:gd name="connsiteX1502" fmla="*/ 818596 w 1128353"/>
              <a:gd name="connsiteY1502" fmla="*/ 716207 h 857817"/>
              <a:gd name="connsiteX1503" fmla="*/ 817690 w 1128353"/>
              <a:gd name="connsiteY1503" fmla="*/ 716207 h 857817"/>
              <a:gd name="connsiteX1504" fmla="*/ 817302 w 1128353"/>
              <a:gd name="connsiteY1504" fmla="*/ 717243 h 857817"/>
              <a:gd name="connsiteX1505" fmla="*/ 816202 w 1128353"/>
              <a:gd name="connsiteY1505" fmla="*/ 717955 h 857817"/>
              <a:gd name="connsiteX1506" fmla="*/ 814195 w 1128353"/>
              <a:gd name="connsiteY1506" fmla="*/ 718084 h 857817"/>
              <a:gd name="connsiteX1507" fmla="*/ 812901 w 1128353"/>
              <a:gd name="connsiteY1507" fmla="*/ 719120 h 857817"/>
              <a:gd name="connsiteX1508" fmla="*/ 811801 w 1128353"/>
              <a:gd name="connsiteY1508" fmla="*/ 719120 h 857817"/>
              <a:gd name="connsiteX1509" fmla="*/ 810701 w 1128353"/>
              <a:gd name="connsiteY1509" fmla="*/ 719832 h 857817"/>
              <a:gd name="connsiteX1510" fmla="*/ 808500 w 1128353"/>
              <a:gd name="connsiteY1510" fmla="*/ 720091 h 857817"/>
              <a:gd name="connsiteX1511" fmla="*/ 807788 w 1128353"/>
              <a:gd name="connsiteY1511" fmla="*/ 720673 h 857817"/>
              <a:gd name="connsiteX1512" fmla="*/ 805393 w 1128353"/>
              <a:gd name="connsiteY1512" fmla="*/ 721385 h 857817"/>
              <a:gd name="connsiteX1513" fmla="*/ 797821 w 1128353"/>
              <a:gd name="connsiteY1513" fmla="*/ 722679 h 857817"/>
              <a:gd name="connsiteX1514" fmla="*/ 794714 w 1128353"/>
              <a:gd name="connsiteY1514" fmla="*/ 722679 h 857817"/>
              <a:gd name="connsiteX1515" fmla="*/ 793420 w 1128353"/>
              <a:gd name="connsiteY1515" fmla="*/ 723391 h 857817"/>
              <a:gd name="connsiteX1516" fmla="*/ 790637 w 1128353"/>
              <a:gd name="connsiteY1516" fmla="*/ 723391 h 857817"/>
              <a:gd name="connsiteX1517" fmla="*/ 785459 w 1128353"/>
              <a:gd name="connsiteY1517" fmla="*/ 724427 h 857817"/>
              <a:gd name="connsiteX1518" fmla="*/ 781770 w 1128353"/>
              <a:gd name="connsiteY1518" fmla="*/ 725722 h 857817"/>
              <a:gd name="connsiteX1519" fmla="*/ 779375 w 1128353"/>
              <a:gd name="connsiteY1519" fmla="*/ 727145 h 857817"/>
              <a:gd name="connsiteX1520" fmla="*/ 776786 w 1128353"/>
              <a:gd name="connsiteY1520" fmla="*/ 727857 h 857817"/>
              <a:gd name="connsiteX1521" fmla="*/ 767402 w 1128353"/>
              <a:gd name="connsiteY1521" fmla="*/ 732387 h 857817"/>
              <a:gd name="connsiteX1522" fmla="*/ 762807 w 1128353"/>
              <a:gd name="connsiteY1522" fmla="*/ 735883 h 857817"/>
              <a:gd name="connsiteX1523" fmla="*/ 762418 w 1128353"/>
              <a:gd name="connsiteY1523" fmla="*/ 737177 h 857817"/>
              <a:gd name="connsiteX1524" fmla="*/ 761124 w 1128353"/>
              <a:gd name="connsiteY1524" fmla="*/ 738213 h 857817"/>
              <a:gd name="connsiteX1525" fmla="*/ 760024 w 1128353"/>
              <a:gd name="connsiteY1525" fmla="*/ 740802 h 857817"/>
              <a:gd name="connsiteX1526" fmla="*/ 757046 w 1128353"/>
              <a:gd name="connsiteY1526" fmla="*/ 745461 h 857817"/>
              <a:gd name="connsiteX1527" fmla="*/ 757564 w 1128353"/>
              <a:gd name="connsiteY1527" fmla="*/ 746173 h 857817"/>
              <a:gd name="connsiteX1528" fmla="*/ 757046 w 1128353"/>
              <a:gd name="connsiteY1528" fmla="*/ 746173 h 857817"/>
              <a:gd name="connsiteX1529" fmla="*/ 756528 w 1128353"/>
              <a:gd name="connsiteY1529" fmla="*/ 745332 h 857817"/>
              <a:gd name="connsiteX1530" fmla="*/ 755946 w 1128353"/>
              <a:gd name="connsiteY1530" fmla="*/ 745461 h 857817"/>
              <a:gd name="connsiteX1531" fmla="*/ 756140 w 1128353"/>
              <a:gd name="connsiteY1531" fmla="*/ 746303 h 857817"/>
              <a:gd name="connsiteX1532" fmla="*/ 757823 w 1128353"/>
              <a:gd name="connsiteY1532" fmla="*/ 746885 h 857817"/>
              <a:gd name="connsiteX1533" fmla="*/ 756723 w 1128353"/>
              <a:gd name="connsiteY1533" fmla="*/ 747468 h 857817"/>
              <a:gd name="connsiteX1534" fmla="*/ 756528 w 1128353"/>
              <a:gd name="connsiteY1534" fmla="*/ 748503 h 857817"/>
              <a:gd name="connsiteX1535" fmla="*/ 755623 w 1128353"/>
              <a:gd name="connsiteY1535" fmla="*/ 748633 h 857817"/>
              <a:gd name="connsiteX1536" fmla="*/ 754716 w 1128353"/>
              <a:gd name="connsiteY1536" fmla="*/ 749474 h 857817"/>
              <a:gd name="connsiteX1537" fmla="*/ 752322 w 1128353"/>
              <a:gd name="connsiteY1537" fmla="*/ 750056 h 857817"/>
              <a:gd name="connsiteX1538" fmla="*/ 749215 w 1128353"/>
              <a:gd name="connsiteY1538" fmla="*/ 752063 h 857817"/>
              <a:gd name="connsiteX1539" fmla="*/ 744620 w 1128353"/>
              <a:gd name="connsiteY1539" fmla="*/ 757306 h 857817"/>
              <a:gd name="connsiteX1540" fmla="*/ 743325 w 1128353"/>
              <a:gd name="connsiteY1540" fmla="*/ 759182 h 857817"/>
              <a:gd name="connsiteX1541" fmla="*/ 742743 w 1128353"/>
              <a:gd name="connsiteY1541" fmla="*/ 760930 h 857817"/>
              <a:gd name="connsiteX1542" fmla="*/ 739442 w 1128353"/>
              <a:gd name="connsiteY1542" fmla="*/ 763389 h 857817"/>
              <a:gd name="connsiteX1543" fmla="*/ 739248 w 1128353"/>
              <a:gd name="connsiteY1543" fmla="*/ 763972 h 857817"/>
              <a:gd name="connsiteX1544" fmla="*/ 737436 w 1128353"/>
              <a:gd name="connsiteY1544" fmla="*/ 765590 h 857817"/>
              <a:gd name="connsiteX1545" fmla="*/ 735753 w 1128353"/>
              <a:gd name="connsiteY1545" fmla="*/ 768179 h 857817"/>
              <a:gd name="connsiteX1546" fmla="*/ 734070 w 1128353"/>
              <a:gd name="connsiteY1546" fmla="*/ 772709 h 857817"/>
              <a:gd name="connsiteX1547" fmla="*/ 733358 w 1128353"/>
              <a:gd name="connsiteY1547" fmla="*/ 773292 h 857817"/>
              <a:gd name="connsiteX1548" fmla="*/ 728957 w 1128353"/>
              <a:gd name="connsiteY1548" fmla="*/ 773874 h 857817"/>
              <a:gd name="connsiteX1549" fmla="*/ 727469 w 1128353"/>
              <a:gd name="connsiteY1549" fmla="*/ 775039 h 857817"/>
              <a:gd name="connsiteX1550" fmla="*/ 722097 w 1128353"/>
              <a:gd name="connsiteY1550" fmla="*/ 773745 h 857817"/>
              <a:gd name="connsiteX1551" fmla="*/ 719508 w 1128353"/>
              <a:gd name="connsiteY1551" fmla="*/ 773745 h 857817"/>
              <a:gd name="connsiteX1552" fmla="*/ 718213 w 1128353"/>
              <a:gd name="connsiteY1552" fmla="*/ 773033 h 857817"/>
              <a:gd name="connsiteX1553" fmla="*/ 716337 w 1128353"/>
              <a:gd name="connsiteY1553" fmla="*/ 772903 h 857817"/>
              <a:gd name="connsiteX1554" fmla="*/ 714654 w 1128353"/>
              <a:gd name="connsiteY1554" fmla="*/ 772062 h 857817"/>
              <a:gd name="connsiteX1555" fmla="*/ 713165 w 1128353"/>
              <a:gd name="connsiteY1555" fmla="*/ 770056 h 857817"/>
              <a:gd name="connsiteX1556" fmla="*/ 709670 w 1128353"/>
              <a:gd name="connsiteY1556" fmla="*/ 767855 h 857817"/>
              <a:gd name="connsiteX1557" fmla="*/ 704881 w 1128353"/>
              <a:gd name="connsiteY1557" fmla="*/ 766431 h 857817"/>
              <a:gd name="connsiteX1558" fmla="*/ 704687 w 1128353"/>
              <a:gd name="connsiteY1558" fmla="*/ 765978 h 857817"/>
              <a:gd name="connsiteX1559" fmla="*/ 702486 w 1128353"/>
              <a:gd name="connsiteY1559" fmla="*/ 764813 h 857817"/>
              <a:gd name="connsiteX1560" fmla="*/ 699703 w 1128353"/>
              <a:gd name="connsiteY1560" fmla="*/ 763972 h 857817"/>
              <a:gd name="connsiteX1561" fmla="*/ 698215 w 1128353"/>
              <a:gd name="connsiteY1561" fmla="*/ 762677 h 857817"/>
              <a:gd name="connsiteX1562" fmla="*/ 697309 w 1128353"/>
              <a:gd name="connsiteY1562" fmla="*/ 762418 h 857817"/>
              <a:gd name="connsiteX1563" fmla="*/ 695302 w 1128353"/>
              <a:gd name="connsiteY1563" fmla="*/ 762548 h 857817"/>
              <a:gd name="connsiteX1564" fmla="*/ 694202 w 1128353"/>
              <a:gd name="connsiteY1564" fmla="*/ 763584 h 857817"/>
              <a:gd name="connsiteX1565" fmla="*/ 693490 w 1128353"/>
              <a:gd name="connsiteY1565" fmla="*/ 763584 h 857817"/>
              <a:gd name="connsiteX1566" fmla="*/ 693490 w 1128353"/>
              <a:gd name="connsiteY1566" fmla="*/ 764036 h 857817"/>
              <a:gd name="connsiteX1567" fmla="*/ 692390 w 1128353"/>
              <a:gd name="connsiteY1567" fmla="*/ 764036 h 857817"/>
              <a:gd name="connsiteX1568" fmla="*/ 688507 w 1128353"/>
              <a:gd name="connsiteY1568" fmla="*/ 762742 h 857817"/>
              <a:gd name="connsiteX1569" fmla="*/ 687018 w 1128353"/>
              <a:gd name="connsiteY1569" fmla="*/ 762613 h 857817"/>
              <a:gd name="connsiteX1570" fmla="*/ 677051 w 1128353"/>
              <a:gd name="connsiteY1570" fmla="*/ 754458 h 857817"/>
              <a:gd name="connsiteX1571" fmla="*/ 671161 w 1128353"/>
              <a:gd name="connsiteY1571" fmla="*/ 750510 h 857817"/>
              <a:gd name="connsiteX1572" fmla="*/ 669154 w 1128353"/>
              <a:gd name="connsiteY1572" fmla="*/ 749927 h 857817"/>
              <a:gd name="connsiteX1573" fmla="*/ 667148 w 1128353"/>
              <a:gd name="connsiteY1573" fmla="*/ 749927 h 857817"/>
              <a:gd name="connsiteX1574" fmla="*/ 666242 w 1128353"/>
              <a:gd name="connsiteY1574" fmla="*/ 750510 h 857817"/>
              <a:gd name="connsiteX1575" fmla="*/ 664560 w 1128353"/>
              <a:gd name="connsiteY1575" fmla="*/ 750380 h 857817"/>
              <a:gd name="connsiteX1576" fmla="*/ 665271 w 1128353"/>
              <a:gd name="connsiteY1576" fmla="*/ 751998 h 857817"/>
              <a:gd name="connsiteX1577" fmla="*/ 666760 w 1128353"/>
              <a:gd name="connsiteY1577" fmla="*/ 753292 h 857817"/>
              <a:gd name="connsiteX1578" fmla="*/ 666372 w 1128353"/>
              <a:gd name="connsiteY1578" fmla="*/ 753422 h 857817"/>
              <a:gd name="connsiteX1579" fmla="*/ 665271 w 1128353"/>
              <a:gd name="connsiteY1579" fmla="*/ 752840 h 857817"/>
              <a:gd name="connsiteX1580" fmla="*/ 664753 w 1128353"/>
              <a:gd name="connsiteY1580" fmla="*/ 751674 h 857817"/>
              <a:gd name="connsiteX1581" fmla="*/ 663459 w 1128353"/>
              <a:gd name="connsiteY1581" fmla="*/ 750834 h 857817"/>
              <a:gd name="connsiteX1582" fmla="*/ 658864 w 1128353"/>
              <a:gd name="connsiteY1582" fmla="*/ 750834 h 857817"/>
              <a:gd name="connsiteX1583" fmla="*/ 654269 w 1128353"/>
              <a:gd name="connsiteY1583" fmla="*/ 748503 h 857817"/>
              <a:gd name="connsiteX1584" fmla="*/ 652457 w 1128353"/>
              <a:gd name="connsiteY1584" fmla="*/ 748503 h 857817"/>
              <a:gd name="connsiteX1585" fmla="*/ 648185 w 1128353"/>
              <a:gd name="connsiteY1585" fmla="*/ 746885 h 857817"/>
              <a:gd name="connsiteX1586" fmla="*/ 646890 w 1128353"/>
              <a:gd name="connsiteY1586" fmla="*/ 746885 h 857817"/>
              <a:gd name="connsiteX1587" fmla="*/ 646178 w 1128353"/>
              <a:gd name="connsiteY1587" fmla="*/ 746044 h 857817"/>
              <a:gd name="connsiteX1588" fmla="*/ 642295 w 1128353"/>
              <a:gd name="connsiteY1588" fmla="*/ 744879 h 857817"/>
              <a:gd name="connsiteX1589" fmla="*/ 634723 w 1128353"/>
              <a:gd name="connsiteY1589" fmla="*/ 741125 h 857817"/>
              <a:gd name="connsiteX1590" fmla="*/ 632717 w 1128353"/>
              <a:gd name="connsiteY1590" fmla="*/ 740996 h 857817"/>
              <a:gd name="connsiteX1591" fmla="*/ 630904 w 1128353"/>
              <a:gd name="connsiteY1591" fmla="*/ 739960 h 857817"/>
              <a:gd name="connsiteX1592" fmla="*/ 627927 w 1128353"/>
              <a:gd name="connsiteY1592" fmla="*/ 739831 h 857817"/>
              <a:gd name="connsiteX1593" fmla="*/ 617054 w 1128353"/>
              <a:gd name="connsiteY1593" fmla="*/ 734717 h 857817"/>
              <a:gd name="connsiteX1594" fmla="*/ 616342 w 1128353"/>
              <a:gd name="connsiteY1594" fmla="*/ 734847 h 857817"/>
              <a:gd name="connsiteX1595" fmla="*/ 615759 w 1128353"/>
              <a:gd name="connsiteY1595" fmla="*/ 736271 h 857817"/>
              <a:gd name="connsiteX1596" fmla="*/ 611553 w 1128353"/>
              <a:gd name="connsiteY1596" fmla="*/ 736142 h 857817"/>
              <a:gd name="connsiteX1597" fmla="*/ 611035 w 1128353"/>
              <a:gd name="connsiteY1597" fmla="*/ 735430 h 857817"/>
              <a:gd name="connsiteX1598" fmla="*/ 611423 w 1128353"/>
              <a:gd name="connsiteY1598" fmla="*/ 734005 h 857817"/>
              <a:gd name="connsiteX1599" fmla="*/ 609417 w 1128353"/>
              <a:gd name="connsiteY1599" fmla="*/ 732971 h 857817"/>
              <a:gd name="connsiteX1600" fmla="*/ 602427 w 1128353"/>
              <a:gd name="connsiteY1600" fmla="*/ 730964 h 857817"/>
              <a:gd name="connsiteX1601" fmla="*/ 602038 w 1128353"/>
              <a:gd name="connsiteY1601" fmla="*/ 732000 h 857817"/>
              <a:gd name="connsiteX1602" fmla="*/ 602233 w 1128353"/>
              <a:gd name="connsiteY1602" fmla="*/ 733035 h 857817"/>
              <a:gd name="connsiteX1603" fmla="*/ 601715 w 1128353"/>
              <a:gd name="connsiteY1603" fmla="*/ 733294 h 857817"/>
              <a:gd name="connsiteX1604" fmla="*/ 601521 w 1128353"/>
              <a:gd name="connsiteY1604" fmla="*/ 732452 h 857817"/>
              <a:gd name="connsiteX1605" fmla="*/ 601909 w 1128353"/>
              <a:gd name="connsiteY1605" fmla="*/ 730834 h 857817"/>
              <a:gd name="connsiteX1606" fmla="*/ 600032 w 1128353"/>
              <a:gd name="connsiteY1606" fmla="*/ 730834 h 857817"/>
              <a:gd name="connsiteX1607" fmla="*/ 595049 w 1128353"/>
              <a:gd name="connsiteY1607" fmla="*/ 728958 h 857817"/>
              <a:gd name="connsiteX1608" fmla="*/ 571620 w 1128353"/>
              <a:gd name="connsiteY1608" fmla="*/ 725915 h 857817"/>
              <a:gd name="connsiteX1609" fmla="*/ 565730 w 1128353"/>
              <a:gd name="connsiteY1609" fmla="*/ 726369 h 857817"/>
              <a:gd name="connsiteX1610" fmla="*/ 565341 w 1128353"/>
              <a:gd name="connsiteY1610" fmla="*/ 726110 h 857817"/>
              <a:gd name="connsiteX1611" fmla="*/ 565536 w 1128353"/>
              <a:gd name="connsiteY1611" fmla="*/ 725398 h 857817"/>
              <a:gd name="connsiteX1612" fmla="*/ 567736 w 1128353"/>
              <a:gd name="connsiteY1612" fmla="*/ 725074 h 857817"/>
              <a:gd name="connsiteX1613" fmla="*/ 566053 w 1128353"/>
              <a:gd name="connsiteY1613" fmla="*/ 724816 h 857817"/>
              <a:gd name="connsiteX1614" fmla="*/ 565341 w 1128353"/>
              <a:gd name="connsiteY1614" fmla="*/ 724945 h 857817"/>
              <a:gd name="connsiteX1615" fmla="*/ 565148 w 1128353"/>
              <a:gd name="connsiteY1615" fmla="*/ 725527 h 857817"/>
              <a:gd name="connsiteX1616" fmla="*/ 564047 w 1128353"/>
              <a:gd name="connsiteY1616" fmla="*/ 725268 h 857817"/>
              <a:gd name="connsiteX1617" fmla="*/ 564241 w 1128353"/>
              <a:gd name="connsiteY1617" fmla="*/ 725851 h 857817"/>
              <a:gd name="connsiteX1618" fmla="*/ 564953 w 1128353"/>
              <a:gd name="connsiteY1618" fmla="*/ 726304 h 857817"/>
              <a:gd name="connsiteX1619" fmla="*/ 564953 w 1128353"/>
              <a:gd name="connsiteY1619" fmla="*/ 727210 h 857817"/>
              <a:gd name="connsiteX1620" fmla="*/ 564565 w 1128353"/>
              <a:gd name="connsiteY1620" fmla="*/ 727340 h 857817"/>
              <a:gd name="connsiteX1621" fmla="*/ 560682 w 1128353"/>
              <a:gd name="connsiteY1621" fmla="*/ 726886 h 857817"/>
              <a:gd name="connsiteX1622" fmla="*/ 553497 w 1128353"/>
              <a:gd name="connsiteY1622" fmla="*/ 727016 h 857817"/>
              <a:gd name="connsiteX1623" fmla="*/ 552592 w 1128353"/>
              <a:gd name="connsiteY1623" fmla="*/ 727728 h 857817"/>
              <a:gd name="connsiteX1624" fmla="*/ 546313 w 1128353"/>
              <a:gd name="connsiteY1624" fmla="*/ 728893 h 857817"/>
              <a:gd name="connsiteX1625" fmla="*/ 540812 w 1128353"/>
              <a:gd name="connsiteY1625" fmla="*/ 730769 h 857817"/>
              <a:gd name="connsiteX1626" fmla="*/ 539129 w 1128353"/>
              <a:gd name="connsiteY1626" fmla="*/ 730769 h 857817"/>
              <a:gd name="connsiteX1627" fmla="*/ 535440 w 1128353"/>
              <a:gd name="connsiteY1627" fmla="*/ 732647 h 857817"/>
              <a:gd name="connsiteX1628" fmla="*/ 533434 w 1128353"/>
              <a:gd name="connsiteY1628" fmla="*/ 733099 h 857817"/>
              <a:gd name="connsiteX1629" fmla="*/ 532916 w 1128353"/>
              <a:gd name="connsiteY1629" fmla="*/ 733682 h 857817"/>
              <a:gd name="connsiteX1630" fmla="*/ 527933 w 1128353"/>
              <a:gd name="connsiteY1630" fmla="*/ 734717 h 857817"/>
              <a:gd name="connsiteX1631" fmla="*/ 526250 w 1128353"/>
              <a:gd name="connsiteY1631" fmla="*/ 736012 h 857817"/>
              <a:gd name="connsiteX1632" fmla="*/ 518677 w 1128353"/>
              <a:gd name="connsiteY1632" fmla="*/ 737177 h 857817"/>
              <a:gd name="connsiteX1633" fmla="*/ 517383 w 1128353"/>
              <a:gd name="connsiteY1633" fmla="*/ 737760 h 857817"/>
              <a:gd name="connsiteX1634" fmla="*/ 507610 w 1128353"/>
              <a:gd name="connsiteY1634" fmla="*/ 738213 h 857817"/>
              <a:gd name="connsiteX1635" fmla="*/ 507222 w 1128353"/>
              <a:gd name="connsiteY1635" fmla="*/ 738795 h 857817"/>
              <a:gd name="connsiteX1636" fmla="*/ 505215 w 1128353"/>
              <a:gd name="connsiteY1636" fmla="*/ 738795 h 857817"/>
              <a:gd name="connsiteX1637" fmla="*/ 504698 w 1128353"/>
              <a:gd name="connsiteY1637" fmla="*/ 739248 h 857817"/>
              <a:gd name="connsiteX1638" fmla="*/ 499520 w 1128353"/>
              <a:gd name="connsiteY1638" fmla="*/ 739831 h 857817"/>
              <a:gd name="connsiteX1639" fmla="*/ 495119 w 1128353"/>
              <a:gd name="connsiteY1639" fmla="*/ 739960 h 857817"/>
              <a:gd name="connsiteX1640" fmla="*/ 492142 w 1128353"/>
              <a:gd name="connsiteY1640" fmla="*/ 739507 h 857817"/>
              <a:gd name="connsiteX1641" fmla="*/ 488452 w 1128353"/>
              <a:gd name="connsiteY1641" fmla="*/ 739636 h 857817"/>
              <a:gd name="connsiteX1642" fmla="*/ 488452 w 1128353"/>
              <a:gd name="connsiteY1642" fmla="*/ 739378 h 857817"/>
              <a:gd name="connsiteX1643" fmla="*/ 475379 w 1128353"/>
              <a:gd name="connsiteY1643" fmla="*/ 739831 h 857817"/>
              <a:gd name="connsiteX1644" fmla="*/ 474796 w 1128353"/>
              <a:gd name="connsiteY1644" fmla="*/ 740090 h 857817"/>
              <a:gd name="connsiteX1645" fmla="*/ 468001 w 1128353"/>
              <a:gd name="connsiteY1645" fmla="*/ 739831 h 857817"/>
              <a:gd name="connsiteX1646" fmla="*/ 467612 w 1128353"/>
              <a:gd name="connsiteY1646" fmla="*/ 740090 h 857817"/>
              <a:gd name="connsiteX1647" fmla="*/ 467806 w 1128353"/>
              <a:gd name="connsiteY1647" fmla="*/ 741254 h 857817"/>
              <a:gd name="connsiteX1648" fmla="*/ 467418 w 1128353"/>
              <a:gd name="connsiteY1648" fmla="*/ 741384 h 857817"/>
              <a:gd name="connsiteX1649" fmla="*/ 467224 w 1128353"/>
              <a:gd name="connsiteY1649" fmla="*/ 740802 h 857817"/>
              <a:gd name="connsiteX1650" fmla="*/ 462952 w 1128353"/>
              <a:gd name="connsiteY1650" fmla="*/ 740802 h 857817"/>
              <a:gd name="connsiteX1651" fmla="*/ 460946 w 1128353"/>
              <a:gd name="connsiteY1651" fmla="*/ 741384 h 857817"/>
              <a:gd name="connsiteX1652" fmla="*/ 459651 w 1128353"/>
              <a:gd name="connsiteY1652" fmla="*/ 741254 h 857817"/>
              <a:gd name="connsiteX1653" fmla="*/ 456674 w 1128353"/>
              <a:gd name="connsiteY1653" fmla="*/ 742096 h 857817"/>
              <a:gd name="connsiteX1654" fmla="*/ 455185 w 1128353"/>
              <a:gd name="connsiteY1654" fmla="*/ 743391 h 857817"/>
              <a:gd name="connsiteX1655" fmla="*/ 454474 w 1128353"/>
              <a:gd name="connsiteY1655" fmla="*/ 743261 h 857817"/>
              <a:gd name="connsiteX1656" fmla="*/ 454474 w 1128353"/>
              <a:gd name="connsiteY1656" fmla="*/ 743714 h 857817"/>
              <a:gd name="connsiteX1657" fmla="*/ 451691 w 1128353"/>
              <a:gd name="connsiteY1657" fmla="*/ 743843 h 857817"/>
              <a:gd name="connsiteX1658" fmla="*/ 451691 w 1128353"/>
              <a:gd name="connsiteY1658" fmla="*/ 744555 h 857817"/>
              <a:gd name="connsiteX1659" fmla="*/ 451302 w 1128353"/>
              <a:gd name="connsiteY1659" fmla="*/ 744814 h 857817"/>
              <a:gd name="connsiteX1660" fmla="*/ 448908 w 1128353"/>
              <a:gd name="connsiteY1660" fmla="*/ 744944 h 857817"/>
              <a:gd name="connsiteX1661" fmla="*/ 448390 w 1128353"/>
              <a:gd name="connsiteY1661" fmla="*/ 745656 h 857817"/>
              <a:gd name="connsiteX1662" fmla="*/ 443018 w 1128353"/>
              <a:gd name="connsiteY1662" fmla="*/ 745656 h 857817"/>
              <a:gd name="connsiteX1663" fmla="*/ 442112 w 1128353"/>
              <a:gd name="connsiteY1663" fmla="*/ 746173 h 857817"/>
              <a:gd name="connsiteX1664" fmla="*/ 439135 w 1128353"/>
              <a:gd name="connsiteY1664" fmla="*/ 746627 h 857817"/>
              <a:gd name="connsiteX1665" fmla="*/ 439329 w 1128353"/>
              <a:gd name="connsiteY1665" fmla="*/ 746885 h 857817"/>
              <a:gd name="connsiteX1666" fmla="*/ 438941 w 1128353"/>
              <a:gd name="connsiteY1666" fmla="*/ 747015 h 857817"/>
              <a:gd name="connsiteX1667" fmla="*/ 432274 w 1128353"/>
              <a:gd name="connsiteY1667" fmla="*/ 747468 h 857817"/>
              <a:gd name="connsiteX1668" fmla="*/ 429880 w 1128353"/>
              <a:gd name="connsiteY1668" fmla="*/ 748180 h 857817"/>
              <a:gd name="connsiteX1669" fmla="*/ 428779 w 1128353"/>
              <a:gd name="connsiteY1669" fmla="*/ 749344 h 857817"/>
              <a:gd name="connsiteX1670" fmla="*/ 427679 w 1128353"/>
              <a:gd name="connsiteY1670" fmla="*/ 749344 h 857817"/>
              <a:gd name="connsiteX1671" fmla="*/ 427873 w 1128353"/>
              <a:gd name="connsiteY1671" fmla="*/ 749798 h 857817"/>
              <a:gd name="connsiteX1672" fmla="*/ 425090 w 1128353"/>
              <a:gd name="connsiteY1672" fmla="*/ 749927 h 857817"/>
              <a:gd name="connsiteX1673" fmla="*/ 420301 w 1128353"/>
              <a:gd name="connsiteY1673" fmla="*/ 751546 h 857817"/>
              <a:gd name="connsiteX1674" fmla="*/ 417194 w 1128353"/>
              <a:gd name="connsiteY1674" fmla="*/ 751546 h 857817"/>
              <a:gd name="connsiteX1675" fmla="*/ 404832 w 1128353"/>
              <a:gd name="connsiteY1675" fmla="*/ 755881 h 857817"/>
              <a:gd name="connsiteX1676" fmla="*/ 404832 w 1128353"/>
              <a:gd name="connsiteY1676" fmla="*/ 756335 h 857817"/>
              <a:gd name="connsiteX1677" fmla="*/ 402049 w 1128353"/>
              <a:gd name="connsiteY1677" fmla="*/ 757953 h 857817"/>
              <a:gd name="connsiteX1678" fmla="*/ 402049 w 1128353"/>
              <a:gd name="connsiteY1678" fmla="*/ 758794 h 857817"/>
              <a:gd name="connsiteX1679" fmla="*/ 401143 w 1128353"/>
              <a:gd name="connsiteY1679" fmla="*/ 759053 h 857817"/>
              <a:gd name="connsiteX1680" fmla="*/ 400755 w 1128353"/>
              <a:gd name="connsiteY1680" fmla="*/ 759894 h 857817"/>
              <a:gd name="connsiteX1681" fmla="*/ 399849 w 1128353"/>
              <a:gd name="connsiteY1681" fmla="*/ 760153 h 857817"/>
              <a:gd name="connsiteX1682" fmla="*/ 399655 w 1128353"/>
              <a:gd name="connsiteY1682" fmla="*/ 760995 h 857817"/>
              <a:gd name="connsiteX1683" fmla="*/ 398749 w 1128353"/>
              <a:gd name="connsiteY1683" fmla="*/ 761447 h 857817"/>
              <a:gd name="connsiteX1684" fmla="*/ 399460 w 1128353"/>
              <a:gd name="connsiteY1684" fmla="*/ 762483 h 857817"/>
              <a:gd name="connsiteX1685" fmla="*/ 397972 w 1128353"/>
              <a:gd name="connsiteY1685" fmla="*/ 762353 h 857817"/>
              <a:gd name="connsiteX1686" fmla="*/ 397584 w 1128353"/>
              <a:gd name="connsiteY1686" fmla="*/ 763648 h 857817"/>
              <a:gd name="connsiteX1687" fmla="*/ 395383 w 1128353"/>
              <a:gd name="connsiteY1687" fmla="*/ 765396 h 857817"/>
              <a:gd name="connsiteX1688" fmla="*/ 394088 w 1128353"/>
              <a:gd name="connsiteY1688" fmla="*/ 768567 h 857817"/>
              <a:gd name="connsiteX1689" fmla="*/ 394088 w 1128353"/>
              <a:gd name="connsiteY1689" fmla="*/ 770573 h 857817"/>
              <a:gd name="connsiteX1690" fmla="*/ 392794 w 1128353"/>
              <a:gd name="connsiteY1690" fmla="*/ 771868 h 857817"/>
              <a:gd name="connsiteX1691" fmla="*/ 392794 w 1128353"/>
              <a:gd name="connsiteY1691" fmla="*/ 772580 h 857817"/>
              <a:gd name="connsiteX1692" fmla="*/ 390205 w 1128353"/>
              <a:gd name="connsiteY1692" fmla="*/ 776528 h 857817"/>
              <a:gd name="connsiteX1693" fmla="*/ 387811 w 1128353"/>
              <a:gd name="connsiteY1693" fmla="*/ 778728 h 857817"/>
              <a:gd name="connsiteX1694" fmla="*/ 386516 w 1128353"/>
              <a:gd name="connsiteY1694" fmla="*/ 781058 h 857817"/>
              <a:gd name="connsiteX1695" fmla="*/ 385416 w 1128353"/>
              <a:gd name="connsiteY1695" fmla="*/ 781188 h 857817"/>
              <a:gd name="connsiteX1696" fmla="*/ 382827 w 1128353"/>
              <a:gd name="connsiteY1696" fmla="*/ 780346 h 857817"/>
              <a:gd name="connsiteX1697" fmla="*/ 380627 w 1128353"/>
              <a:gd name="connsiteY1697" fmla="*/ 778146 h 857817"/>
              <a:gd name="connsiteX1698" fmla="*/ 379914 w 1128353"/>
              <a:gd name="connsiteY1698" fmla="*/ 776398 h 857817"/>
              <a:gd name="connsiteX1699" fmla="*/ 376808 w 1128353"/>
              <a:gd name="connsiteY1699" fmla="*/ 773809 h 857817"/>
              <a:gd name="connsiteX1700" fmla="*/ 376614 w 1128353"/>
              <a:gd name="connsiteY1700" fmla="*/ 772968 h 857817"/>
              <a:gd name="connsiteX1701" fmla="*/ 373507 w 1128353"/>
              <a:gd name="connsiteY1701" fmla="*/ 770768 h 857817"/>
              <a:gd name="connsiteX1702" fmla="*/ 372601 w 1128353"/>
              <a:gd name="connsiteY1702" fmla="*/ 769344 h 857817"/>
              <a:gd name="connsiteX1703" fmla="*/ 366517 w 1128353"/>
              <a:gd name="connsiteY1703" fmla="*/ 764231 h 857817"/>
              <a:gd name="connsiteX1704" fmla="*/ 359527 w 1128353"/>
              <a:gd name="connsiteY1704" fmla="*/ 759700 h 857817"/>
              <a:gd name="connsiteX1705" fmla="*/ 346065 w 1128353"/>
              <a:gd name="connsiteY1705" fmla="*/ 753746 h 857817"/>
              <a:gd name="connsiteX1706" fmla="*/ 342959 w 1128353"/>
              <a:gd name="connsiteY1706" fmla="*/ 750962 h 857817"/>
              <a:gd name="connsiteX1707" fmla="*/ 343347 w 1128353"/>
              <a:gd name="connsiteY1707" fmla="*/ 748633 h 857817"/>
              <a:gd name="connsiteX1708" fmla="*/ 342959 w 1128353"/>
              <a:gd name="connsiteY1708" fmla="*/ 748374 h 857817"/>
              <a:gd name="connsiteX1709" fmla="*/ 342764 w 1128353"/>
              <a:gd name="connsiteY1709" fmla="*/ 746950 h 857817"/>
              <a:gd name="connsiteX1710" fmla="*/ 343347 w 1128353"/>
              <a:gd name="connsiteY1710" fmla="*/ 745915 h 857817"/>
              <a:gd name="connsiteX1711" fmla="*/ 344447 w 1128353"/>
              <a:gd name="connsiteY1711" fmla="*/ 746044 h 857817"/>
              <a:gd name="connsiteX1712" fmla="*/ 345742 w 1128353"/>
              <a:gd name="connsiteY1712" fmla="*/ 747079 h 857817"/>
              <a:gd name="connsiteX1713" fmla="*/ 345936 w 1128353"/>
              <a:gd name="connsiteY1713" fmla="*/ 748957 h 857817"/>
              <a:gd name="connsiteX1714" fmla="*/ 345547 w 1128353"/>
              <a:gd name="connsiteY1714" fmla="*/ 749409 h 857817"/>
              <a:gd name="connsiteX1715" fmla="*/ 344836 w 1128353"/>
              <a:gd name="connsiteY1715" fmla="*/ 749280 h 857817"/>
              <a:gd name="connsiteX1716" fmla="*/ 344836 w 1128353"/>
              <a:gd name="connsiteY1716" fmla="*/ 749863 h 857817"/>
              <a:gd name="connsiteX1717" fmla="*/ 345418 w 1128353"/>
              <a:gd name="connsiteY1717" fmla="*/ 749992 h 857817"/>
              <a:gd name="connsiteX1718" fmla="*/ 346518 w 1128353"/>
              <a:gd name="connsiteY1718" fmla="*/ 748957 h 857817"/>
              <a:gd name="connsiteX1719" fmla="*/ 346130 w 1128353"/>
              <a:gd name="connsiteY1719" fmla="*/ 747662 h 857817"/>
              <a:gd name="connsiteX1720" fmla="*/ 347813 w 1128353"/>
              <a:gd name="connsiteY1720" fmla="*/ 746497 h 857817"/>
              <a:gd name="connsiteX1721" fmla="*/ 347619 w 1128353"/>
              <a:gd name="connsiteY1721" fmla="*/ 745785 h 857817"/>
              <a:gd name="connsiteX1722" fmla="*/ 350401 w 1128353"/>
              <a:gd name="connsiteY1722" fmla="*/ 744749 h 857817"/>
              <a:gd name="connsiteX1723" fmla="*/ 351114 w 1128353"/>
              <a:gd name="connsiteY1723" fmla="*/ 743326 h 857817"/>
              <a:gd name="connsiteX1724" fmla="*/ 350919 w 1128353"/>
              <a:gd name="connsiteY1724" fmla="*/ 742484 h 857817"/>
              <a:gd name="connsiteX1725" fmla="*/ 351308 w 1128353"/>
              <a:gd name="connsiteY1725" fmla="*/ 740866 h 857817"/>
              <a:gd name="connsiteX1726" fmla="*/ 351890 w 1128353"/>
              <a:gd name="connsiteY1726" fmla="*/ 740154 h 857817"/>
              <a:gd name="connsiteX1727" fmla="*/ 351696 w 1128353"/>
              <a:gd name="connsiteY1727" fmla="*/ 738730 h 857817"/>
              <a:gd name="connsiteX1728" fmla="*/ 351890 w 1128353"/>
              <a:gd name="connsiteY1728" fmla="*/ 738472 h 857817"/>
              <a:gd name="connsiteX1729" fmla="*/ 352602 w 1128353"/>
              <a:gd name="connsiteY1729" fmla="*/ 738601 h 857817"/>
              <a:gd name="connsiteX1730" fmla="*/ 352602 w 1128353"/>
              <a:gd name="connsiteY1730" fmla="*/ 739054 h 857817"/>
              <a:gd name="connsiteX1731" fmla="*/ 353314 w 1128353"/>
              <a:gd name="connsiteY1731" fmla="*/ 738795 h 857817"/>
              <a:gd name="connsiteX1732" fmla="*/ 353314 w 1128353"/>
              <a:gd name="connsiteY1732" fmla="*/ 738213 h 857817"/>
              <a:gd name="connsiteX1733" fmla="*/ 352408 w 1128353"/>
              <a:gd name="connsiteY1733" fmla="*/ 738342 h 857817"/>
              <a:gd name="connsiteX1734" fmla="*/ 352020 w 1128353"/>
              <a:gd name="connsiteY1734" fmla="*/ 737630 h 857817"/>
              <a:gd name="connsiteX1735" fmla="*/ 353508 w 1128353"/>
              <a:gd name="connsiteY1735" fmla="*/ 736465 h 857817"/>
              <a:gd name="connsiteX1736" fmla="*/ 356485 w 1128353"/>
              <a:gd name="connsiteY1736" fmla="*/ 736465 h 857817"/>
              <a:gd name="connsiteX1737" fmla="*/ 358880 w 1128353"/>
              <a:gd name="connsiteY1737" fmla="*/ 736012 h 857817"/>
              <a:gd name="connsiteX1738" fmla="*/ 361275 w 1128353"/>
              <a:gd name="connsiteY1738" fmla="*/ 737436 h 857817"/>
              <a:gd name="connsiteX1739" fmla="*/ 361663 w 1128353"/>
              <a:gd name="connsiteY1739" fmla="*/ 738018 h 857817"/>
              <a:gd name="connsiteX1740" fmla="*/ 367165 w 1128353"/>
              <a:gd name="connsiteY1740" fmla="*/ 740478 h 857817"/>
              <a:gd name="connsiteX1741" fmla="*/ 368847 w 1128353"/>
              <a:gd name="connsiteY1741" fmla="*/ 739766 h 857817"/>
              <a:gd name="connsiteX1742" fmla="*/ 369559 w 1128353"/>
              <a:gd name="connsiteY1742" fmla="*/ 738924 h 857817"/>
              <a:gd name="connsiteX1743" fmla="*/ 369365 w 1128353"/>
              <a:gd name="connsiteY1743" fmla="*/ 738666 h 857817"/>
              <a:gd name="connsiteX1744" fmla="*/ 370077 w 1128353"/>
              <a:gd name="connsiteY1744" fmla="*/ 738083 h 857817"/>
              <a:gd name="connsiteX1745" fmla="*/ 373054 w 1128353"/>
              <a:gd name="connsiteY1745" fmla="*/ 738083 h 857817"/>
              <a:gd name="connsiteX1746" fmla="*/ 373054 w 1128353"/>
              <a:gd name="connsiteY1746" fmla="*/ 737630 h 857817"/>
              <a:gd name="connsiteX1747" fmla="*/ 373442 w 1128353"/>
              <a:gd name="connsiteY1747" fmla="*/ 737630 h 857817"/>
              <a:gd name="connsiteX1748" fmla="*/ 373442 w 1128353"/>
              <a:gd name="connsiteY1748" fmla="*/ 735300 h 857817"/>
              <a:gd name="connsiteX1749" fmla="*/ 375255 w 1128353"/>
              <a:gd name="connsiteY1749" fmla="*/ 734717 h 857817"/>
              <a:gd name="connsiteX1750" fmla="*/ 377131 w 1128353"/>
              <a:gd name="connsiteY1750" fmla="*/ 732711 h 857817"/>
              <a:gd name="connsiteX1751" fmla="*/ 376549 w 1128353"/>
              <a:gd name="connsiteY1751" fmla="*/ 729799 h 857817"/>
              <a:gd name="connsiteX1752" fmla="*/ 378038 w 1128353"/>
              <a:gd name="connsiteY1752" fmla="*/ 728375 h 857817"/>
              <a:gd name="connsiteX1753" fmla="*/ 377844 w 1128353"/>
              <a:gd name="connsiteY1753" fmla="*/ 724751 h 857817"/>
              <a:gd name="connsiteX1754" fmla="*/ 376938 w 1128353"/>
              <a:gd name="connsiteY1754" fmla="*/ 724751 h 857817"/>
              <a:gd name="connsiteX1755" fmla="*/ 377131 w 1128353"/>
              <a:gd name="connsiteY1755" fmla="*/ 725333 h 857817"/>
              <a:gd name="connsiteX1756" fmla="*/ 376549 w 1128353"/>
              <a:gd name="connsiteY1756" fmla="*/ 725592 h 857817"/>
              <a:gd name="connsiteX1757" fmla="*/ 376549 w 1128353"/>
              <a:gd name="connsiteY1757" fmla="*/ 727469 h 857817"/>
              <a:gd name="connsiteX1758" fmla="*/ 375060 w 1128353"/>
              <a:gd name="connsiteY1758" fmla="*/ 729346 h 857817"/>
              <a:gd name="connsiteX1759" fmla="*/ 375255 w 1128353"/>
              <a:gd name="connsiteY1759" fmla="*/ 732129 h 857817"/>
              <a:gd name="connsiteX1760" fmla="*/ 374543 w 1128353"/>
              <a:gd name="connsiteY1760" fmla="*/ 732971 h 857817"/>
              <a:gd name="connsiteX1761" fmla="*/ 372536 w 1128353"/>
              <a:gd name="connsiteY1761" fmla="*/ 733682 h 857817"/>
              <a:gd name="connsiteX1762" fmla="*/ 371954 w 1128353"/>
              <a:gd name="connsiteY1762" fmla="*/ 734847 h 857817"/>
              <a:gd name="connsiteX1763" fmla="*/ 369947 w 1128353"/>
              <a:gd name="connsiteY1763" fmla="*/ 735688 h 857817"/>
              <a:gd name="connsiteX1764" fmla="*/ 368265 w 1128353"/>
              <a:gd name="connsiteY1764" fmla="*/ 736983 h 857817"/>
              <a:gd name="connsiteX1765" fmla="*/ 367553 w 1128353"/>
              <a:gd name="connsiteY1765" fmla="*/ 738148 h 857817"/>
              <a:gd name="connsiteX1766" fmla="*/ 364770 w 1128353"/>
              <a:gd name="connsiteY1766" fmla="*/ 737889 h 857817"/>
              <a:gd name="connsiteX1767" fmla="*/ 361987 w 1128353"/>
              <a:gd name="connsiteY1767" fmla="*/ 737048 h 857817"/>
              <a:gd name="connsiteX1768" fmla="*/ 361793 w 1128353"/>
              <a:gd name="connsiteY1768" fmla="*/ 736335 h 857817"/>
              <a:gd name="connsiteX1769" fmla="*/ 358492 w 1128353"/>
              <a:gd name="connsiteY1769" fmla="*/ 734589 h 857817"/>
              <a:gd name="connsiteX1770" fmla="*/ 357974 w 1128353"/>
              <a:gd name="connsiteY1770" fmla="*/ 733876 h 857817"/>
              <a:gd name="connsiteX1771" fmla="*/ 358168 w 1128353"/>
              <a:gd name="connsiteY1771" fmla="*/ 731676 h 857817"/>
              <a:gd name="connsiteX1772" fmla="*/ 359074 w 1128353"/>
              <a:gd name="connsiteY1772" fmla="*/ 730058 h 857817"/>
              <a:gd name="connsiteX1773" fmla="*/ 359981 w 1128353"/>
              <a:gd name="connsiteY1773" fmla="*/ 729475 h 857817"/>
              <a:gd name="connsiteX1774" fmla="*/ 360174 w 1128353"/>
              <a:gd name="connsiteY1774" fmla="*/ 728763 h 857817"/>
              <a:gd name="connsiteX1775" fmla="*/ 361663 w 1128353"/>
              <a:gd name="connsiteY1775" fmla="*/ 727016 h 857817"/>
              <a:gd name="connsiteX1776" fmla="*/ 362569 w 1128353"/>
              <a:gd name="connsiteY1776" fmla="*/ 727145 h 857817"/>
              <a:gd name="connsiteX1777" fmla="*/ 363670 w 1128353"/>
              <a:gd name="connsiteY1777" fmla="*/ 725980 h 857817"/>
              <a:gd name="connsiteX1778" fmla="*/ 364187 w 1128353"/>
              <a:gd name="connsiteY1778" fmla="*/ 725980 h 857817"/>
              <a:gd name="connsiteX1779" fmla="*/ 363993 w 1128353"/>
              <a:gd name="connsiteY1779" fmla="*/ 725527 h 857817"/>
              <a:gd name="connsiteX1780" fmla="*/ 363087 w 1128353"/>
              <a:gd name="connsiteY1780" fmla="*/ 725527 h 857817"/>
              <a:gd name="connsiteX1781" fmla="*/ 362181 w 1128353"/>
              <a:gd name="connsiteY1781" fmla="*/ 726239 h 857817"/>
              <a:gd name="connsiteX1782" fmla="*/ 361469 w 1128353"/>
              <a:gd name="connsiteY1782" fmla="*/ 725980 h 857817"/>
              <a:gd name="connsiteX1783" fmla="*/ 361275 w 1128353"/>
              <a:gd name="connsiteY1783" fmla="*/ 724232 h 857817"/>
              <a:gd name="connsiteX1784" fmla="*/ 361663 w 1128353"/>
              <a:gd name="connsiteY1784" fmla="*/ 721903 h 857817"/>
              <a:gd name="connsiteX1785" fmla="*/ 362181 w 1128353"/>
              <a:gd name="connsiteY1785" fmla="*/ 721320 h 857817"/>
              <a:gd name="connsiteX1786" fmla="*/ 361793 w 1128353"/>
              <a:gd name="connsiteY1786" fmla="*/ 720868 h 857817"/>
              <a:gd name="connsiteX1787" fmla="*/ 360692 w 1128353"/>
              <a:gd name="connsiteY1787" fmla="*/ 720868 h 857817"/>
              <a:gd name="connsiteX1788" fmla="*/ 359010 w 1128353"/>
              <a:gd name="connsiteY1788" fmla="*/ 720155 h 857817"/>
              <a:gd name="connsiteX1789" fmla="*/ 358621 w 1128353"/>
              <a:gd name="connsiteY1789" fmla="*/ 721579 h 857817"/>
              <a:gd name="connsiteX1790" fmla="*/ 359204 w 1128353"/>
              <a:gd name="connsiteY1790" fmla="*/ 722614 h 857817"/>
              <a:gd name="connsiteX1791" fmla="*/ 359204 w 1128353"/>
              <a:gd name="connsiteY1791" fmla="*/ 723909 h 857817"/>
              <a:gd name="connsiteX1792" fmla="*/ 360110 w 1128353"/>
              <a:gd name="connsiteY1792" fmla="*/ 724751 h 857817"/>
              <a:gd name="connsiteX1793" fmla="*/ 360304 w 1128353"/>
              <a:gd name="connsiteY1793" fmla="*/ 726821 h 857817"/>
              <a:gd name="connsiteX1794" fmla="*/ 358816 w 1128353"/>
              <a:gd name="connsiteY1794" fmla="*/ 729411 h 857817"/>
              <a:gd name="connsiteX1795" fmla="*/ 357133 w 1128353"/>
              <a:gd name="connsiteY1795" fmla="*/ 731417 h 857817"/>
              <a:gd name="connsiteX1796" fmla="*/ 357327 w 1128353"/>
              <a:gd name="connsiteY1796" fmla="*/ 733423 h 857817"/>
              <a:gd name="connsiteX1797" fmla="*/ 356615 w 1128353"/>
              <a:gd name="connsiteY1797" fmla="*/ 734459 h 857817"/>
              <a:gd name="connsiteX1798" fmla="*/ 354738 w 1128353"/>
              <a:gd name="connsiteY1798" fmla="*/ 734717 h 857817"/>
              <a:gd name="connsiteX1799" fmla="*/ 354350 w 1128353"/>
              <a:gd name="connsiteY1799" fmla="*/ 733876 h 857817"/>
              <a:gd name="connsiteX1800" fmla="*/ 353767 w 1128353"/>
              <a:gd name="connsiteY1800" fmla="*/ 733876 h 857817"/>
              <a:gd name="connsiteX1801" fmla="*/ 353767 w 1128353"/>
              <a:gd name="connsiteY1801" fmla="*/ 734589 h 857817"/>
              <a:gd name="connsiteX1802" fmla="*/ 351761 w 1128353"/>
              <a:gd name="connsiteY1802" fmla="*/ 734847 h 857817"/>
              <a:gd name="connsiteX1803" fmla="*/ 350272 w 1128353"/>
              <a:gd name="connsiteY1803" fmla="*/ 735559 h 857817"/>
              <a:gd name="connsiteX1804" fmla="*/ 350272 w 1128353"/>
              <a:gd name="connsiteY1804" fmla="*/ 737177 h 857817"/>
              <a:gd name="connsiteX1805" fmla="*/ 349560 w 1128353"/>
              <a:gd name="connsiteY1805" fmla="*/ 737760 h 857817"/>
              <a:gd name="connsiteX1806" fmla="*/ 348654 w 1128353"/>
              <a:gd name="connsiteY1806" fmla="*/ 737760 h 857817"/>
              <a:gd name="connsiteX1807" fmla="*/ 347748 w 1128353"/>
              <a:gd name="connsiteY1807" fmla="*/ 737048 h 857817"/>
              <a:gd name="connsiteX1808" fmla="*/ 348331 w 1128353"/>
              <a:gd name="connsiteY1808" fmla="*/ 735430 h 857817"/>
              <a:gd name="connsiteX1809" fmla="*/ 348136 w 1128353"/>
              <a:gd name="connsiteY1809" fmla="*/ 734135 h 857817"/>
              <a:gd name="connsiteX1810" fmla="*/ 351437 w 1128353"/>
              <a:gd name="connsiteY1810" fmla="*/ 733099 h 857817"/>
              <a:gd name="connsiteX1811" fmla="*/ 351826 w 1128353"/>
              <a:gd name="connsiteY1811" fmla="*/ 732647 h 857817"/>
              <a:gd name="connsiteX1812" fmla="*/ 351826 w 1128353"/>
              <a:gd name="connsiteY1812" fmla="*/ 731352 h 857817"/>
              <a:gd name="connsiteX1813" fmla="*/ 350919 w 1128353"/>
              <a:gd name="connsiteY1813" fmla="*/ 730769 h 857817"/>
              <a:gd name="connsiteX1814" fmla="*/ 351308 w 1128353"/>
              <a:gd name="connsiteY1814" fmla="*/ 728181 h 857817"/>
              <a:gd name="connsiteX1815" fmla="*/ 349496 w 1128353"/>
              <a:gd name="connsiteY1815" fmla="*/ 725592 h 857817"/>
              <a:gd name="connsiteX1816" fmla="*/ 349884 w 1128353"/>
              <a:gd name="connsiteY1816" fmla="*/ 725139 h 857817"/>
              <a:gd name="connsiteX1817" fmla="*/ 349690 w 1128353"/>
              <a:gd name="connsiteY1817" fmla="*/ 723521 h 857817"/>
              <a:gd name="connsiteX1818" fmla="*/ 350984 w 1128353"/>
              <a:gd name="connsiteY1818" fmla="*/ 723068 h 857817"/>
              <a:gd name="connsiteX1819" fmla="*/ 350790 w 1128353"/>
              <a:gd name="connsiteY1819" fmla="*/ 720868 h 857817"/>
              <a:gd name="connsiteX1820" fmla="*/ 350208 w 1128353"/>
              <a:gd name="connsiteY1820" fmla="*/ 720414 h 857817"/>
              <a:gd name="connsiteX1821" fmla="*/ 349301 w 1128353"/>
              <a:gd name="connsiteY1821" fmla="*/ 720414 h 857817"/>
              <a:gd name="connsiteX1822" fmla="*/ 349107 w 1128353"/>
              <a:gd name="connsiteY1822" fmla="*/ 720868 h 857817"/>
              <a:gd name="connsiteX1823" fmla="*/ 347230 w 1128353"/>
              <a:gd name="connsiteY1823" fmla="*/ 720414 h 857817"/>
              <a:gd name="connsiteX1824" fmla="*/ 345418 w 1128353"/>
              <a:gd name="connsiteY1824" fmla="*/ 720673 h 857817"/>
              <a:gd name="connsiteX1825" fmla="*/ 345224 w 1128353"/>
              <a:gd name="connsiteY1825" fmla="*/ 719638 h 857817"/>
              <a:gd name="connsiteX1826" fmla="*/ 344124 w 1128353"/>
              <a:gd name="connsiteY1826" fmla="*/ 719767 h 857817"/>
              <a:gd name="connsiteX1827" fmla="*/ 343412 w 1128353"/>
              <a:gd name="connsiteY1827" fmla="*/ 720932 h 857817"/>
              <a:gd name="connsiteX1828" fmla="*/ 344318 w 1128353"/>
              <a:gd name="connsiteY1828" fmla="*/ 722227 h 857817"/>
              <a:gd name="connsiteX1829" fmla="*/ 344318 w 1128353"/>
              <a:gd name="connsiteY1829" fmla="*/ 725139 h 857817"/>
              <a:gd name="connsiteX1830" fmla="*/ 345224 w 1128353"/>
              <a:gd name="connsiteY1830" fmla="*/ 727340 h 857817"/>
              <a:gd name="connsiteX1831" fmla="*/ 345936 w 1128353"/>
              <a:gd name="connsiteY1831" fmla="*/ 727792 h 857817"/>
              <a:gd name="connsiteX1832" fmla="*/ 346454 w 1128353"/>
              <a:gd name="connsiteY1832" fmla="*/ 728958 h 857817"/>
              <a:gd name="connsiteX1833" fmla="*/ 345936 w 1128353"/>
              <a:gd name="connsiteY1833" fmla="*/ 732323 h 857817"/>
              <a:gd name="connsiteX1834" fmla="*/ 345936 w 1128353"/>
              <a:gd name="connsiteY1834" fmla="*/ 732776 h 857817"/>
              <a:gd name="connsiteX1835" fmla="*/ 346454 w 1128353"/>
              <a:gd name="connsiteY1835" fmla="*/ 733035 h 857817"/>
              <a:gd name="connsiteX1836" fmla="*/ 346260 w 1128353"/>
              <a:gd name="connsiteY1836" fmla="*/ 737371 h 857817"/>
              <a:gd name="connsiteX1837" fmla="*/ 345871 w 1128353"/>
              <a:gd name="connsiteY1837" fmla="*/ 737825 h 857817"/>
              <a:gd name="connsiteX1838" fmla="*/ 346065 w 1128353"/>
              <a:gd name="connsiteY1838" fmla="*/ 738536 h 857817"/>
              <a:gd name="connsiteX1839" fmla="*/ 345547 w 1128353"/>
              <a:gd name="connsiteY1839" fmla="*/ 739248 h 857817"/>
              <a:gd name="connsiteX1840" fmla="*/ 346454 w 1128353"/>
              <a:gd name="connsiteY1840" fmla="*/ 739701 h 857817"/>
              <a:gd name="connsiteX1841" fmla="*/ 346648 w 1128353"/>
              <a:gd name="connsiteY1841" fmla="*/ 740996 h 857817"/>
              <a:gd name="connsiteX1842" fmla="*/ 346260 w 1128353"/>
              <a:gd name="connsiteY1842" fmla="*/ 741449 h 857817"/>
              <a:gd name="connsiteX1843" fmla="*/ 345353 w 1128353"/>
              <a:gd name="connsiteY1843" fmla="*/ 741578 h 857817"/>
              <a:gd name="connsiteX1844" fmla="*/ 344253 w 1128353"/>
              <a:gd name="connsiteY1844" fmla="*/ 740542 h 857817"/>
              <a:gd name="connsiteX1845" fmla="*/ 344642 w 1128353"/>
              <a:gd name="connsiteY1845" fmla="*/ 739960 h 857817"/>
              <a:gd name="connsiteX1846" fmla="*/ 344642 w 1128353"/>
              <a:gd name="connsiteY1846" fmla="*/ 738666 h 857817"/>
              <a:gd name="connsiteX1847" fmla="*/ 343735 w 1128353"/>
              <a:gd name="connsiteY1847" fmla="*/ 738795 h 857817"/>
              <a:gd name="connsiteX1848" fmla="*/ 342829 w 1128353"/>
              <a:gd name="connsiteY1848" fmla="*/ 737760 h 857817"/>
              <a:gd name="connsiteX1849" fmla="*/ 341146 w 1128353"/>
              <a:gd name="connsiteY1849" fmla="*/ 737048 h 857817"/>
              <a:gd name="connsiteX1850" fmla="*/ 341146 w 1128353"/>
              <a:gd name="connsiteY1850" fmla="*/ 736465 h 857817"/>
              <a:gd name="connsiteX1851" fmla="*/ 340758 w 1128353"/>
              <a:gd name="connsiteY1851" fmla="*/ 736465 h 857817"/>
              <a:gd name="connsiteX1852" fmla="*/ 340046 w 1128353"/>
              <a:gd name="connsiteY1852" fmla="*/ 735300 h 857817"/>
              <a:gd name="connsiteX1853" fmla="*/ 340241 w 1128353"/>
              <a:gd name="connsiteY1853" fmla="*/ 735041 h 857817"/>
              <a:gd name="connsiteX1854" fmla="*/ 338234 w 1128353"/>
              <a:gd name="connsiteY1854" fmla="*/ 733423 h 857817"/>
              <a:gd name="connsiteX1855" fmla="*/ 336357 w 1128353"/>
              <a:gd name="connsiteY1855" fmla="*/ 732971 h 857817"/>
              <a:gd name="connsiteX1856" fmla="*/ 336357 w 1128353"/>
              <a:gd name="connsiteY1856" fmla="*/ 732711 h 857817"/>
              <a:gd name="connsiteX1857" fmla="*/ 335063 w 1128353"/>
              <a:gd name="connsiteY1857" fmla="*/ 732841 h 857817"/>
              <a:gd name="connsiteX1858" fmla="*/ 334545 w 1128353"/>
              <a:gd name="connsiteY1858" fmla="*/ 732582 h 857817"/>
              <a:gd name="connsiteX1859" fmla="*/ 334545 w 1128353"/>
              <a:gd name="connsiteY1859" fmla="*/ 731546 h 857817"/>
              <a:gd name="connsiteX1860" fmla="*/ 335063 w 1128353"/>
              <a:gd name="connsiteY1860" fmla="*/ 731546 h 857817"/>
              <a:gd name="connsiteX1861" fmla="*/ 335580 w 1128353"/>
              <a:gd name="connsiteY1861" fmla="*/ 730705 h 857817"/>
              <a:gd name="connsiteX1862" fmla="*/ 334674 w 1128353"/>
              <a:gd name="connsiteY1862" fmla="*/ 731158 h 857817"/>
              <a:gd name="connsiteX1863" fmla="*/ 333768 w 1128353"/>
              <a:gd name="connsiteY1863" fmla="*/ 730899 h 857817"/>
              <a:gd name="connsiteX1864" fmla="*/ 333768 w 1128353"/>
              <a:gd name="connsiteY1864" fmla="*/ 730187 h 857817"/>
              <a:gd name="connsiteX1865" fmla="*/ 334869 w 1128353"/>
              <a:gd name="connsiteY1865" fmla="*/ 729022 h 857817"/>
              <a:gd name="connsiteX1866" fmla="*/ 334286 w 1128353"/>
              <a:gd name="connsiteY1866" fmla="*/ 727275 h 857817"/>
              <a:gd name="connsiteX1867" fmla="*/ 334998 w 1128353"/>
              <a:gd name="connsiteY1867" fmla="*/ 724945 h 857817"/>
              <a:gd name="connsiteX1868" fmla="*/ 335710 w 1128353"/>
              <a:gd name="connsiteY1868" fmla="*/ 724362 h 857817"/>
              <a:gd name="connsiteX1869" fmla="*/ 335710 w 1128353"/>
              <a:gd name="connsiteY1869" fmla="*/ 722744 h 857817"/>
              <a:gd name="connsiteX1870" fmla="*/ 336422 w 1128353"/>
              <a:gd name="connsiteY1870" fmla="*/ 722486 h 857817"/>
              <a:gd name="connsiteX1871" fmla="*/ 337910 w 1128353"/>
              <a:gd name="connsiteY1871" fmla="*/ 719443 h 857817"/>
              <a:gd name="connsiteX1872" fmla="*/ 337393 w 1128353"/>
              <a:gd name="connsiteY1872" fmla="*/ 718408 h 857817"/>
              <a:gd name="connsiteX1873" fmla="*/ 337393 w 1128353"/>
              <a:gd name="connsiteY1873" fmla="*/ 717502 h 857817"/>
              <a:gd name="connsiteX1874" fmla="*/ 335516 w 1128353"/>
              <a:gd name="connsiteY1874" fmla="*/ 717372 h 857817"/>
              <a:gd name="connsiteX1875" fmla="*/ 335516 w 1128353"/>
              <a:gd name="connsiteY1875" fmla="*/ 718537 h 857817"/>
              <a:gd name="connsiteX1876" fmla="*/ 332409 w 1128353"/>
              <a:gd name="connsiteY1876" fmla="*/ 718279 h 857817"/>
              <a:gd name="connsiteX1877" fmla="*/ 331309 w 1128353"/>
              <a:gd name="connsiteY1877" fmla="*/ 717825 h 857817"/>
              <a:gd name="connsiteX1878" fmla="*/ 330921 w 1128353"/>
              <a:gd name="connsiteY1878" fmla="*/ 718408 h 857817"/>
              <a:gd name="connsiteX1879" fmla="*/ 331309 w 1128353"/>
              <a:gd name="connsiteY1879" fmla="*/ 719443 h 857817"/>
              <a:gd name="connsiteX1880" fmla="*/ 330208 w 1128353"/>
              <a:gd name="connsiteY1880" fmla="*/ 719897 h 857817"/>
              <a:gd name="connsiteX1881" fmla="*/ 330208 w 1128353"/>
              <a:gd name="connsiteY1881" fmla="*/ 720932 h 857817"/>
              <a:gd name="connsiteX1882" fmla="*/ 330597 w 1128353"/>
              <a:gd name="connsiteY1882" fmla="*/ 721061 h 857817"/>
              <a:gd name="connsiteX1883" fmla="*/ 330403 w 1128353"/>
              <a:gd name="connsiteY1883" fmla="*/ 722097 h 857817"/>
              <a:gd name="connsiteX1884" fmla="*/ 329303 w 1128353"/>
              <a:gd name="connsiteY1884" fmla="*/ 721385 h 857817"/>
              <a:gd name="connsiteX1885" fmla="*/ 328202 w 1128353"/>
              <a:gd name="connsiteY1885" fmla="*/ 721256 h 857817"/>
              <a:gd name="connsiteX1886" fmla="*/ 328008 w 1128353"/>
              <a:gd name="connsiteY1886" fmla="*/ 720220 h 857817"/>
              <a:gd name="connsiteX1887" fmla="*/ 328396 w 1128353"/>
              <a:gd name="connsiteY1887" fmla="*/ 719961 h 857817"/>
              <a:gd name="connsiteX1888" fmla="*/ 328008 w 1128353"/>
              <a:gd name="connsiteY1888" fmla="*/ 719702 h 857817"/>
              <a:gd name="connsiteX1889" fmla="*/ 326908 w 1128353"/>
              <a:gd name="connsiteY1889" fmla="*/ 719702 h 857817"/>
              <a:gd name="connsiteX1890" fmla="*/ 326390 w 1128353"/>
              <a:gd name="connsiteY1890" fmla="*/ 719120 h 857817"/>
              <a:gd name="connsiteX1891" fmla="*/ 324189 w 1128353"/>
              <a:gd name="connsiteY1891" fmla="*/ 718537 h 857817"/>
              <a:gd name="connsiteX1892" fmla="*/ 323801 w 1128353"/>
              <a:gd name="connsiteY1892" fmla="*/ 718667 h 857817"/>
              <a:gd name="connsiteX1893" fmla="*/ 323607 w 1128353"/>
              <a:gd name="connsiteY1893" fmla="*/ 719508 h 857817"/>
              <a:gd name="connsiteX1894" fmla="*/ 323024 w 1128353"/>
              <a:gd name="connsiteY1894" fmla="*/ 719508 h 857817"/>
              <a:gd name="connsiteX1895" fmla="*/ 323219 w 1128353"/>
              <a:gd name="connsiteY1895" fmla="*/ 720220 h 857817"/>
              <a:gd name="connsiteX1896" fmla="*/ 322313 w 1128353"/>
              <a:gd name="connsiteY1896" fmla="*/ 720220 h 857817"/>
              <a:gd name="connsiteX1897" fmla="*/ 322313 w 1128353"/>
              <a:gd name="connsiteY1897" fmla="*/ 722227 h 857817"/>
              <a:gd name="connsiteX1898" fmla="*/ 321406 w 1128353"/>
              <a:gd name="connsiteY1898" fmla="*/ 722227 h 857817"/>
              <a:gd name="connsiteX1899" fmla="*/ 321406 w 1128353"/>
              <a:gd name="connsiteY1899" fmla="*/ 721191 h 857817"/>
              <a:gd name="connsiteX1900" fmla="*/ 320824 w 1128353"/>
              <a:gd name="connsiteY1900" fmla="*/ 720738 h 857817"/>
              <a:gd name="connsiteX1901" fmla="*/ 318623 w 1128353"/>
              <a:gd name="connsiteY1901" fmla="*/ 720868 h 857817"/>
              <a:gd name="connsiteX1902" fmla="*/ 315646 w 1128353"/>
              <a:gd name="connsiteY1902" fmla="*/ 718990 h 857817"/>
              <a:gd name="connsiteX1903" fmla="*/ 315646 w 1128353"/>
              <a:gd name="connsiteY1903" fmla="*/ 718084 h 857817"/>
              <a:gd name="connsiteX1904" fmla="*/ 313640 w 1128353"/>
              <a:gd name="connsiteY1904" fmla="*/ 718084 h 857817"/>
              <a:gd name="connsiteX1905" fmla="*/ 312540 w 1128353"/>
              <a:gd name="connsiteY1905" fmla="*/ 717372 h 857817"/>
              <a:gd name="connsiteX1906" fmla="*/ 309045 w 1128353"/>
              <a:gd name="connsiteY1906" fmla="*/ 717825 h 857817"/>
              <a:gd name="connsiteX1907" fmla="*/ 309239 w 1128353"/>
              <a:gd name="connsiteY1907" fmla="*/ 720285 h 857817"/>
              <a:gd name="connsiteX1908" fmla="*/ 310922 w 1128353"/>
              <a:gd name="connsiteY1908" fmla="*/ 721126 h 857817"/>
              <a:gd name="connsiteX1909" fmla="*/ 312604 w 1128353"/>
              <a:gd name="connsiteY1909" fmla="*/ 721256 h 857817"/>
              <a:gd name="connsiteX1910" fmla="*/ 312993 w 1128353"/>
              <a:gd name="connsiteY1910" fmla="*/ 722097 h 857817"/>
              <a:gd name="connsiteX1911" fmla="*/ 313705 w 1128353"/>
              <a:gd name="connsiteY1911" fmla="*/ 722097 h 857817"/>
              <a:gd name="connsiteX1912" fmla="*/ 314287 w 1128353"/>
              <a:gd name="connsiteY1912" fmla="*/ 722938 h 857817"/>
              <a:gd name="connsiteX1913" fmla="*/ 314287 w 1128353"/>
              <a:gd name="connsiteY1913" fmla="*/ 723650 h 857817"/>
              <a:gd name="connsiteX1914" fmla="*/ 314999 w 1128353"/>
              <a:gd name="connsiteY1914" fmla="*/ 724104 h 857817"/>
              <a:gd name="connsiteX1915" fmla="*/ 314999 w 1128353"/>
              <a:gd name="connsiteY1915" fmla="*/ 725009 h 857817"/>
              <a:gd name="connsiteX1916" fmla="*/ 314287 w 1128353"/>
              <a:gd name="connsiteY1916" fmla="*/ 724880 h 857817"/>
              <a:gd name="connsiteX1917" fmla="*/ 314093 w 1128353"/>
              <a:gd name="connsiteY1917" fmla="*/ 724168 h 857817"/>
              <a:gd name="connsiteX1918" fmla="*/ 313187 w 1128353"/>
              <a:gd name="connsiteY1918" fmla="*/ 724039 h 857817"/>
              <a:gd name="connsiteX1919" fmla="*/ 312993 w 1128353"/>
              <a:gd name="connsiteY1919" fmla="*/ 723198 h 857817"/>
              <a:gd name="connsiteX1920" fmla="*/ 312281 w 1128353"/>
              <a:gd name="connsiteY1920" fmla="*/ 722356 h 857817"/>
              <a:gd name="connsiteX1921" fmla="*/ 310986 w 1128353"/>
              <a:gd name="connsiteY1921" fmla="*/ 722097 h 857817"/>
              <a:gd name="connsiteX1922" fmla="*/ 310275 w 1128353"/>
              <a:gd name="connsiteY1922" fmla="*/ 721385 h 857817"/>
              <a:gd name="connsiteX1923" fmla="*/ 309174 w 1128353"/>
              <a:gd name="connsiteY1923" fmla="*/ 722097 h 857817"/>
              <a:gd name="connsiteX1924" fmla="*/ 308462 w 1128353"/>
              <a:gd name="connsiteY1924" fmla="*/ 721967 h 857817"/>
              <a:gd name="connsiteX1925" fmla="*/ 307750 w 1128353"/>
              <a:gd name="connsiteY1925" fmla="*/ 722809 h 857817"/>
              <a:gd name="connsiteX1926" fmla="*/ 307750 w 1128353"/>
              <a:gd name="connsiteY1926" fmla="*/ 723845 h 857817"/>
              <a:gd name="connsiteX1927" fmla="*/ 307232 w 1128353"/>
              <a:gd name="connsiteY1927" fmla="*/ 724427 h 857817"/>
              <a:gd name="connsiteX1928" fmla="*/ 307232 w 1128353"/>
              <a:gd name="connsiteY1928" fmla="*/ 725139 h 857817"/>
              <a:gd name="connsiteX1929" fmla="*/ 307750 w 1128353"/>
              <a:gd name="connsiteY1929" fmla="*/ 725592 h 857817"/>
              <a:gd name="connsiteX1930" fmla="*/ 307362 w 1128353"/>
              <a:gd name="connsiteY1930" fmla="*/ 726627 h 857817"/>
              <a:gd name="connsiteX1931" fmla="*/ 306456 w 1128353"/>
              <a:gd name="connsiteY1931" fmla="*/ 726369 h 857817"/>
              <a:gd name="connsiteX1932" fmla="*/ 304773 w 1128353"/>
              <a:gd name="connsiteY1932" fmla="*/ 726627 h 857817"/>
              <a:gd name="connsiteX1933" fmla="*/ 305161 w 1128353"/>
              <a:gd name="connsiteY1933" fmla="*/ 725786 h 857817"/>
              <a:gd name="connsiteX1934" fmla="*/ 303673 w 1128353"/>
              <a:gd name="connsiteY1934" fmla="*/ 724621 h 857817"/>
              <a:gd name="connsiteX1935" fmla="*/ 303673 w 1128353"/>
              <a:gd name="connsiteY1935" fmla="*/ 723198 h 857817"/>
              <a:gd name="connsiteX1936" fmla="*/ 303284 w 1128353"/>
              <a:gd name="connsiteY1936" fmla="*/ 722486 h 857817"/>
              <a:gd name="connsiteX1937" fmla="*/ 301796 w 1128353"/>
              <a:gd name="connsiteY1937" fmla="*/ 722614 h 857817"/>
              <a:gd name="connsiteX1938" fmla="*/ 301408 w 1128353"/>
              <a:gd name="connsiteY1938" fmla="*/ 723068 h 857817"/>
              <a:gd name="connsiteX1939" fmla="*/ 299595 w 1128353"/>
              <a:gd name="connsiteY1939" fmla="*/ 723068 h 857817"/>
              <a:gd name="connsiteX1940" fmla="*/ 299207 w 1128353"/>
              <a:gd name="connsiteY1940" fmla="*/ 723521 h 857817"/>
              <a:gd name="connsiteX1941" fmla="*/ 300890 w 1128353"/>
              <a:gd name="connsiteY1941" fmla="*/ 724232 h 857817"/>
              <a:gd name="connsiteX1942" fmla="*/ 301408 w 1128353"/>
              <a:gd name="connsiteY1942" fmla="*/ 727016 h 857817"/>
              <a:gd name="connsiteX1943" fmla="*/ 302120 w 1128353"/>
              <a:gd name="connsiteY1943" fmla="*/ 727857 h 857817"/>
              <a:gd name="connsiteX1944" fmla="*/ 301731 w 1128353"/>
              <a:gd name="connsiteY1944" fmla="*/ 728310 h 857817"/>
              <a:gd name="connsiteX1945" fmla="*/ 301731 w 1128353"/>
              <a:gd name="connsiteY1945" fmla="*/ 729734 h 857817"/>
              <a:gd name="connsiteX1946" fmla="*/ 301343 w 1128353"/>
              <a:gd name="connsiteY1946" fmla="*/ 729993 h 857817"/>
              <a:gd name="connsiteX1947" fmla="*/ 301343 w 1128353"/>
              <a:gd name="connsiteY1947" fmla="*/ 731740 h 857817"/>
              <a:gd name="connsiteX1948" fmla="*/ 301537 w 1128353"/>
              <a:gd name="connsiteY1948" fmla="*/ 733618 h 857817"/>
              <a:gd name="connsiteX1949" fmla="*/ 302443 w 1128353"/>
              <a:gd name="connsiteY1949" fmla="*/ 734329 h 857817"/>
              <a:gd name="connsiteX1950" fmla="*/ 302443 w 1128353"/>
              <a:gd name="connsiteY1950" fmla="*/ 734782 h 857817"/>
              <a:gd name="connsiteX1951" fmla="*/ 302055 w 1128353"/>
              <a:gd name="connsiteY1951" fmla="*/ 734912 h 857817"/>
              <a:gd name="connsiteX1952" fmla="*/ 301343 w 1128353"/>
              <a:gd name="connsiteY1952" fmla="*/ 736789 h 857817"/>
              <a:gd name="connsiteX1953" fmla="*/ 301925 w 1128353"/>
              <a:gd name="connsiteY1953" fmla="*/ 740154 h 857817"/>
              <a:gd name="connsiteX1954" fmla="*/ 302831 w 1128353"/>
              <a:gd name="connsiteY1954" fmla="*/ 742160 h 857817"/>
              <a:gd name="connsiteX1955" fmla="*/ 302831 w 1128353"/>
              <a:gd name="connsiteY1955" fmla="*/ 743326 h 857817"/>
              <a:gd name="connsiteX1956" fmla="*/ 301925 w 1128353"/>
              <a:gd name="connsiteY1956" fmla="*/ 744038 h 857817"/>
              <a:gd name="connsiteX1957" fmla="*/ 301019 w 1128353"/>
              <a:gd name="connsiteY1957" fmla="*/ 745656 h 857817"/>
              <a:gd name="connsiteX1958" fmla="*/ 301731 w 1128353"/>
              <a:gd name="connsiteY1958" fmla="*/ 745785 h 857817"/>
              <a:gd name="connsiteX1959" fmla="*/ 303932 w 1128353"/>
              <a:gd name="connsiteY1959" fmla="*/ 744167 h 857817"/>
              <a:gd name="connsiteX1960" fmla="*/ 304644 w 1128353"/>
              <a:gd name="connsiteY1960" fmla="*/ 744297 h 857817"/>
              <a:gd name="connsiteX1961" fmla="*/ 305356 w 1128353"/>
              <a:gd name="connsiteY1961" fmla="*/ 743714 h 857817"/>
              <a:gd name="connsiteX1962" fmla="*/ 305356 w 1128353"/>
              <a:gd name="connsiteY1962" fmla="*/ 743002 h 857817"/>
              <a:gd name="connsiteX1963" fmla="*/ 304967 w 1128353"/>
              <a:gd name="connsiteY1963" fmla="*/ 742744 h 857817"/>
              <a:gd name="connsiteX1964" fmla="*/ 305161 w 1128353"/>
              <a:gd name="connsiteY1964" fmla="*/ 742031 h 857817"/>
              <a:gd name="connsiteX1965" fmla="*/ 305744 w 1128353"/>
              <a:gd name="connsiteY1965" fmla="*/ 742160 h 857817"/>
              <a:gd name="connsiteX1966" fmla="*/ 305744 w 1128353"/>
              <a:gd name="connsiteY1966" fmla="*/ 745332 h 857817"/>
              <a:gd name="connsiteX1967" fmla="*/ 306262 w 1128353"/>
              <a:gd name="connsiteY1967" fmla="*/ 746497 h 857817"/>
              <a:gd name="connsiteX1968" fmla="*/ 304579 w 1128353"/>
              <a:gd name="connsiteY1968" fmla="*/ 747662 h 857817"/>
              <a:gd name="connsiteX1969" fmla="*/ 300307 w 1128353"/>
              <a:gd name="connsiteY1969" fmla="*/ 748503 h 857817"/>
              <a:gd name="connsiteX1970" fmla="*/ 298819 w 1128353"/>
              <a:gd name="connsiteY1970" fmla="*/ 749216 h 857817"/>
              <a:gd name="connsiteX1971" fmla="*/ 298107 w 1128353"/>
              <a:gd name="connsiteY1971" fmla="*/ 749086 h 857817"/>
              <a:gd name="connsiteX1972" fmla="*/ 296230 w 1128353"/>
              <a:gd name="connsiteY1972" fmla="*/ 750121 h 857817"/>
              <a:gd name="connsiteX1973" fmla="*/ 292541 w 1128353"/>
              <a:gd name="connsiteY1973" fmla="*/ 750834 h 857817"/>
              <a:gd name="connsiteX1974" fmla="*/ 290664 w 1128353"/>
              <a:gd name="connsiteY1974" fmla="*/ 751674 h 857817"/>
              <a:gd name="connsiteX1975" fmla="*/ 285486 w 1128353"/>
              <a:gd name="connsiteY1975" fmla="*/ 752257 h 857817"/>
              <a:gd name="connsiteX1976" fmla="*/ 282380 w 1128353"/>
              <a:gd name="connsiteY1976" fmla="*/ 748762 h 857817"/>
              <a:gd name="connsiteX1977" fmla="*/ 281279 w 1128353"/>
              <a:gd name="connsiteY1977" fmla="*/ 748180 h 857817"/>
              <a:gd name="connsiteX1978" fmla="*/ 280891 w 1128353"/>
              <a:gd name="connsiteY1978" fmla="*/ 746885 h 857817"/>
              <a:gd name="connsiteX1979" fmla="*/ 278884 w 1128353"/>
              <a:gd name="connsiteY1979" fmla="*/ 745461 h 857817"/>
              <a:gd name="connsiteX1980" fmla="*/ 278884 w 1128353"/>
              <a:gd name="connsiteY1980" fmla="*/ 744167 h 857817"/>
              <a:gd name="connsiteX1981" fmla="*/ 279402 w 1128353"/>
              <a:gd name="connsiteY1981" fmla="*/ 743326 h 857817"/>
              <a:gd name="connsiteX1982" fmla="*/ 278690 w 1128353"/>
              <a:gd name="connsiteY1982" fmla="*/ 742614 h 857817"/>
              <a:gd name="connsiteX1983" fmla="*/ 278690 w 1128353"/>
              <a:gd name="connsiteY1983" fmla="*/ 741578 h 857817"/>
              <a:gd name="connsiteX1984" fmla="*/ 278108 w 1128353"/>
              <a:gd name="connsiteY1984" fmla="*/ 741578 h 857817"/>
              <a:gd name="connsiteX1985" fmla="*/ 278108 w 1128353"/>
              <a:gd name="connsiteY1985" fmla="*/ 740154 h 857817"/>
              <a:gd name="connsiteX1986" fmla="*/ 277719 w 1128353"/>
              <a:gd name="connsiteY1986" fmla="*/ 739701 h 857817"/>
              <a:gd name="connsiteX1987" fmla="*/ 277719 w 1128353"/>
              <a:gd name="connsiteY1987" fmla="*/ 736789 h 857817"/>
              <a:gd name="connsiteX1988" fmla="*/ 279208 w 1128353"/>
              <a:gd name="connsiteY1988" fmla="*/ 736530 h 857817"/>
              <a:gd name="connsiteX1989" fmla="*/ 280308 w 1128353"/>
              <a:gd name="connsiteY1989" fmla="*/ 736983 h 857817"/>
              <a:gd name="connsiteX1990" fmla="*/ 279791 w 1128353"/>
              <a:gd name="connsiteY1990" fmla="*/ 736530 h 857817"/>
              <a:gd name="connsiteX1991" fmla="*/ 279791 w 1128353"/>
              <a:gd name="connsiteY1991" fmla="*/ 735365 h 857817"/>
              <a:gd name="connsiteX1992" fmla="*/ 280179 w 1128353"/>
              <a:gd name="connsiteY1992" fmla="*/ 734912 h 857817"/>
              <a:gd name="connsiteX1993" fmla="*/ 281862 w 1128353"/>
              <a:gd name="connsiteY1993" fmla="*/ 734912 h 857817"/>
              <a:gd name="connsiteX1994" fmla="*/ 282962 w 1128353"/>
              <a:gd name="connsiteY1994" fmla="*/ 735624 h 857817"/>
              <a:gd name="connsiteX1995" fmla="*/ 284256 w 1128353"/>
              <a:gd name="connsiteY1995" fmla="*/ 735171 h 857817"/>
              <a:gd name="connsiteX1996" fmla="*/ 284256 w 1128353"/>
              <a:gd name="connsiteY1996" fmla="*/ 735753 h 857817"/>
              <a:gd name="connsiteX1997" fmla="*/ 284839 w 1128353"/>
              <a:gd name="connsiteY1997" fmla="*/ 735753 h 857817"/>
              <a:gd name="connsiteX1998" fmla="*/ 284645 w 1128353"/>
              <a:gd name="connsiteY1998" fmla="*/ 734717 h 857817"/>
              <a:gd name="connsiteX1999" fmla="*/ 283156 w 1128353"/>
              <a:gd name="connsiteY1999" fmla="*/ 734976 h 857817"/>
              <a:gd name="connsiteX2000" fmla="*/ 282638 w 1128353"/>
              <a:gd name="connsiteY2000" fmla="*/ 734394 h 857817"/>
              <a:gd name="connsiteX2001" fmla="*/ 283156 w 1128353"/>
              <a:gd name="connsiteY2001" fmla="*/ 733682 h 857817"/>
              <a:gd name="connsiteX2002" fmla="*/ 282250 w 1128353"/>
              <a:gd name="connsiteY2002" fmla="*/ 734135 h 857817"/>
              <a:gd name="connsiteX2003" fmla="*/ 281538 w 1128353"/>
              <a:gd name="connsiteY2003" fmla="*/ 733876 h 857817"/>
              <a:gd name="connsiteX2004" fmla="*/ 282638 w 1128353"/>
              <a:gd name="connsiteY2004" fmla="*/ 729670 h 857817"/>
              <a:gd name="connsiteX2005" fmla="*/ 283545 w 1128353"/>
              <a:gd name="connsiteY2005" fmla="*/ 729540 h 857817"/>
              <a:gd name="connsiteX2006" fmla="*/ 284450 w 1128353"/>
              <a:gd name="connsiteY2006" fmla="*/ 730964 h 857817"/>
              <a:gd name="connsiteX2007" fmla="*/ 284256 w 1128353"/>
              <a:gd name="connsiteY2007" fmla="*/ 731676 h 857817"/>
              <a:gd name="connsiteX2008" fmla="*/ 284645 w 1128353"/>
              <a:gd name="connsiteY2008" fmla="*/ 731935 h 857817"/>
              <a:gd name="connsiteX2009" fmla="*/ 285357 w 1128353"/>
              <a:gd name="connsiteY2009" fmla="*/ 731805 h 857817"/>
              <a:gd name="connsiteX2010" fmla="*/ 285357 w 1128353"/>
              <a:gd name="connsiteY2010" fmla="*/ 731093 h 857817"/>
              <a:gd name="connsiteX2011" fmla="*/ 284450 w 1128353"/>
              <a:gd name="connsiteY2011" fmla="*/ 729928 h 857817"/>
              <a:gd name="connsiteX2012" fmla="*/ 284450 w 1128353"/>
              <a:gd name="connsiteY2012" fmla="*/ 729087 h 857817"/>
              <a:gd name="connsiteX2013" fmla="*/ 282250 w 1128353"/>
              <a:gd name="connsiteY2013" fmla="*/ 727922 h 857817"/>
              <a:gd name="connsiteX2014" fmla="*/ 282056 w 1128353"/>
              <a:gd name="connsiteY2014" fmla="*/ 726304 h 857817"/>
              <a:gd name="connsiteX2015" fmla="*/ 283545 w 1128353"/>
              <a:gd name="connsiteY2015" fmla="*/ 726304 h 857817"/>
              <a:gd name="connsiteX2016" fmla="*/ 284062 w 1128353"/>
              <a:gd name="connsiteY2016" fmla="*/ 725851 h 857817"/>
              <a:gd name="connsiteX2017" fmla="*/ 284062 w 1128353"/>
              <a:gd name="connsiteY2017" fmla="*/ 725139 h 857817"/>
              <a:gd name="connsiteX2018" fmla="*/ 284968 w 1128353"/>
              <a:gd name="connsiteY2018" fmla="*/ 725139 h 857817"/>
              <a:gd name="connsiteX2019" fmla="*/ 284968 w 1128353"/>
              <a:gd name="connsiteY2019" fmla="*/ 725592 h 857817"/>
              <a:gd name="connsiteX2020" fmla="*/ 285357 w 1128353"/>
              <a:gd name="connsiteY2020" fmla="*/ 725592 h 857817"/>
              <a:gd name="connsiteX2021" fmla="*/ 285745 w 1128353"/>
              <a:gd name="connsiteY2021" fmla="*/ 724686 h 857817"/>
              <a:gd name="connsiteX2022" fmla="*/ 283350 w 1128353"/>
              <a:gd name="connsiteY2022" fmla="*/ 723974 h 857817"/>
              <a:gd name="connsiteX2023" fmla="*/ 282962 w 1128353"/>
              <a:gd name="connsiteY2023" fmla="*/ 722938 h 857817"/>
              <a:gd name="connsiteX2024" fmla="*/ 279855 w 1128353"/>
              <a:gd name="connsiteY2024" fmla="*/ 720608 h 857817"/>
              <a:gd name="connsiteX2025" fmla="*/ 280567 w 1128353"/>
              <a:gd name="connsiteY2025" fmla="*/ 718731 h 857817"/>
              <a:gd name="connsiteX2026" fmla="*/ 280567 w 1128353"/>
              <a:gd name="connsiteY2026" fmla="*/ 717437 h 857817"/>
              <a:gd name="connsiteX2027" fmla="*/ 281150 w 1128353"/>
              <a:gd name="connsiteY2027" fmla="*/ 716855 h 857817"/>
              <a:gd name="connsiteX2028" fmla="*/ 280956 w 1128353"/>
              <a:gd name="connsiteY2028" fmla="*/ 716014 h 857817"/>
              <a:gd name="connsiteX2029" fmla="*/ 277461 w 1128353"/>
              <a:gd name="connsiteY2029" fmla="*/ 716142 h 857817"/>
              <a:gd name="connsiteX2030" fmla="*/ 277655 w 1128353"/>
              <a:gd name="connsiteY2030" fmla="*/ 716855 h 857817"/>
              <a:gd name="connsiteX2031" fmla="*/ 278561 w 1128353"/>
              <a:gd name="connsiteY2031" fmla="*/ 717308 h 857817"/>
              <a:gd name="connsiteX2032" fmla="*/ 278561 w 1128353"/>
              <a:gd name="connsiteY2032" fmla="*/ 717760 h 857817"/>
              <a:gd name="connsiteX2033" fmla="*/ 278367 w 1128353"/>
              <a:gd name="connsiteY2033" fmla="*/ 718019 h 857817"/>
              <a:gd name="connsiteX2034" fmla="*/ 276684 w 1128353"/>
              <a:gd name="connsiteY2034" fmla="*/ 717890 h 857817"/>
              <a:gd name="connsiteX2035" fmla="*/ 276684 w 1128353"/>
              <a:gd name="connsiteY2035" fmla="*/ 719185 h 857817"/>
              <a:gd name="connsiteX2036" fmla="*/ 277396 w 1128353"/>
              <a:gd name="connsiteY2036" fmla="*/ 718926 h 857817"/>
              <a:gd name="connsiteX2037" fmla="*/ 277784 w 1128353"/>
              <a:gd name="connsiteY2037" fmla="*/ 720091 h 857817"/>
              <a:gd name="connsiteX2038" fmla="*/ 278496 w 1128353"/>
              <a:gd name="connsiteY2038" fmla="*/ 720673 h 857817"/>
              <a:gd name="connsiteX2039" fmla="*/ 277784 w 1128353"/>
              <a:gd name="connsiteY2039" fmla="*/ 721838 h 857817"/>
              <a:gd name="connsiteX2040" fmla="*/ 276490 w 1128353"/>
              <a:gd name="connsiteY2040" fmla="*/ 721967 h 857817"/>
              <a:gd name="connsiteX2041" fmla="*/ 274289 w 1128353"/>
              <a:gd name="connsiteY2041" fmla="*/ 721967 h 857817"/>
              <a:gd name="connsiteX2042" fmla="*/ 273772 w 1128353"/>
              <a:gd name="connsiteY2042" fmla="*/ 721385 h 857817"/>
              <a:gd name="connsiteX2043" fmla="*/ 270794 w 1128353"/>
              <a:gd name="connsiteY2043" fmla="*/ 720220 h 857817"/>
              <a:gd name="connsiteX2044" fmla="*/ 268206 w 1128353"/>
              <a:gd name="connsiteY2044" fmla="*/ 720349 h 857817"/>
              <a:gd name="connsiteX2045" fmla="*/ 266911 w 1128353"/>
              <a:gd name="connsiteY2045" fmla="*/ 719767 h 857817"/>
              <a:gd name="connsiteX2046" fmla="*/ 265617 w 1128353"/>
              <a:gd name="connsiteY2046" fmla="*/ 719897 h 857817"/>
              <a:gd name="connsiteX2047" fmla="*/ 266328 w 1128353"/>
              <a:gd name="connsiteY2047" fmla="*/ 718731 h 857817"/>
              <a:gd name="connsiteX2048" fmla="*/ 264646 w 1128353"/>
              <a:gd name="connsiteY2048" fmla="*/ 719185 h 857817"/>
              <a:gd name="connsiteX2049" fmla="*/ 264128 w 1128353"/>
              <a:gd name="connsiteY2049" fmla="*/ 718149 h 857817"/>
              <a:gd name="connsiteX2050" fmla="*/ 264128 w 1128353"/>
              <a:gd name="connsiteY2050" fmla="*/ 717308 h 857817"/>
              <a:gd name="connsiteX2051" fmla="*/ 261927 w 1128353"/>
              <a:gd name="connsiteY2051" fmla="*/ 717308 h 857817"/>
              <a:gd name="connsiteX2052" fmla="*/ 261345 w 1128353"/>
              <a:gd name="connsiteY2052" fmla="*/ 717567 h 857817"/>
              <a:gd name="connsiteX2053" fmla="*/ 261345 w 1128353"/>
              <a:gd name="connsiteY2053" fmla="*/ 718861 h 857817"/>
              <a:gd name="connsiteX2054" fmla="*/ 259533 w 1128353"/>
              <a:gd name="connsiteY2054" fmla="*/ 719443 h 857817"/>
              <a:gd name="connsiteX2055" fmla="*/ 257332 w 1128353"/>
              <a:gd name="connsiteY2055" fmla="*/ 719314 h 857817"/>
              <a:gd name="connsiteX2056" fmla="*/ 257332 w 1128353"/>
              <a:gd name="connsiteY2056" fmla="*/ 720026 h 857817"/>
              <a:gd name="connsiteX2057" fmla="*/ 258627 w 1128353"/>
              <a:gd name="connsiteY2057" fmla="*/ 720608 h 857817"/>
              <a:gd name="connsiteX2058" fmla="*/ 258821 w 1128353"/>
              <a:gd name="connsiteY2058" fmla="*/ 721061 h 857817"/>
              <a:gd name="connsiteX2059" fmla="*/ 259209 w 1128353"/>
              <a:gd name="connsiteY2059" fmla="*/ 721061 h 857817"/>
              <a:gd name="connsiteX2060" fmla="*/ 259209 w 1128353"/>
              <a:gd name="connsiteY2060" fmla="*/ 720608 h 857817"/>
              <a:gd name="connsiteX2061" fmla="*/ 261216 w 1128353"/>
              <a:gd name="connsiteY2061" fmla="*/ 721061 h 857817"/>
              <a:gd name="connsiteX2062" fmla="*/ 262122 w 1128353"/>
              <a:gd name="connsiteY2062" fmla="*/ 720608 h 857817"/>
              <a:gd name="connsiteX2063" fmla="*/ 262316 w 1128353"/>
              <a:gd name="connsiteY2063" fmla="*/ 720026 h 857817"/>
              <a:gd name="connsiteX2064" fmla="*/ 263028 w 1128353"/>
              <a:gd name="connsiteY2064" fmla="*/ 720026 h 857817"/>
              <a:gd name="connsiteX2065" fmla="*/ 264322 w 1128353"/>
              <a:gd name="connsiteY2065" fmla="*/ 721320 h 857817"/>
              <a:gd name="connsiteX2066" fmla="*/ 266005 w 1128353"/>
              <a:gd name="connsiteY2066" fmla="*/ 721579 h 857817"/>
              <a:gd name="connsiteX2067" fmla="*/ 266199 w 1128353"/>
              <a:gd name="connsiteY2067" fmla="*/ 723327 h 857817"/>
              <a:gd name="connsiteX2068" fmla="*/ 266782 w 1128353"/>
              <a:gd name="connsiteY2068" fmla="*/ 723585 h 857817"/>
              <a:gd name="connsiteX2069" fmla="*/ 266782 w 1128353"/>
              <a:gd name="connsiteY2069" fmla="*/ 724168 h 857817"/>
              <a:gd name="connsiteX2070" fmla="*/ 265681 w 1128353"/>
              <a:gd name="connsiteY2070" fmla="*/ 725915 h 857817"/>
              <a:gd name="connsiteX2071" fmla="*/ 266199 w 1128353"/>
              <a:gd name="connsiteY2071" fmla="*/ 726627 h 857817"/>
              <a:gd name="connsiteX2072" fmla="*/ 267299 w 1128353"/>
              <a:gd name="connsiteY2072" fmla="*/ 726886 h 857817"/>
              <a:gd name="connsiteX2073" fmla="*/ 267493 w 1128353"/>
              <a:gd name="connsiteY2073" fmla="*/ 727922 h 857817"/>
              <a:gd name="connsiteX2074" fmla="*/ 268076 w 1128353"/>
              <a:gd name="connsiteY2074" fmla="*/ 728181 h 857817"/>
              <a:gd name="connsiteX2075" fmla="*/ 268270 w 1128353"/>
              <a:gd name="connsiteY2075" fmla="*/ 729346 h 857817"/>
              <a:gd name="connsiteX2076" fmla="*/ 269953 w 1128353"/>
              <a:gd name="connsiteY2076" fmla="*/ 732711 h 857817"/>
              <a:gd name="connsiteX2077" fmla="*/ 270665 w 1128353"/>
              <a:gd name="connsiteY2077" fmla="*/ 732971 h 857817"/>
              <a:gd name="connsiteX2078" fmla="*/ 272154 w 1128353"/>
              <a:gd name="connsiteY2078" fmla="*/ 734847 h 857817"/>
              <a:gd name="connsiteX2079" fmla="*/ 272865 w 1128353"/>
              <a:gd name="connsiteY2079" fmla="*/ 734976 h 857817"/>
              <a:gd name="connsiteX2080" fmla="*/ 273060 w 1128353"/>
              <a:gd name="connsiteY2080" fmla="*/ 735818 h 857817"/>
              <a:gd name="connsiteX2081" fmla="*/ 273772 w 1128353"/>
              <a:gd name="connsiteY2081" fmla="*/ 736400 h 857817"/>
              <a:gd name="connsiteX2082" fmla="*/ 274678 w 1128353"/>
              <a:gd name="connsiteY2082" fmla="*/ 735947 h 857817"/>
              <a:gd name="connsiteX2083" fmla="*/ 275260 w 1128353"/>
              <a:gd name="connsiteY2083" fmla="*/ 736207 h 857817"/>
              <a:gd name="connsiteX2084" fmla="*/ 275260 w 1128353"/>
              <a:gd name="connsiteY2084" fmla="*/ 736659 h 857817"/>
              <a:gd name="connsiteX2085" fmla="*/ 274548 w 1128353"/>
              <a:gd name="connsiteY2085" fmla="*/ 736789 h 857817"/>
              <a:gd name="connsiteX2086" fmla="*/ 274548 w 1128353"/>
              <a:gd name="connsiteY2086" fmla="*/ 737371 h 857817"/>
              <a:gd name="connsiteX2087" fmla="*/ 275454 w 1128353"/>
              <a:gd name="connsiteY2087" fmla="*/ 739119 h 857817"/>
              <a:gd name="connsiteX2088" fmla="*/ 274354 w 1128353"/>
              <a:gd name="connsiteY2088" fmla="*/ 738989 h 857817"/>
              <a:gd name="connsiteX2089" fmla="*/ 274160 w 1128353"/>
              <a:gd name="connsiteY2089" fmla="*/ 739571 h 857817"/>
              <a:gd name="connsiteX2090" fmla="*/ 276555 w 1128353"/>
              <a:gd name="connsiteY2090" fmla="*/ 740154 h 857817"/>
              <a:gd name="connsiteX2091" fmla="*/ 275066 w 1128353"/>
              <a:gd name="connsiteY2091" fmla="*/ 740413 h 857817"/>
              <a:gd name="connsiteX2092" fmla="*/ 274678 w 1128353"/>
              <a:gd name="connsiteY2092" fmla="*/ 741125 h 857817"/>
              <a:gd name="connsiteX2093" fmla="*/ 275390 w 1128353"/>
              <a:gd name="connsiteY2093" fmla="*/ 741254 h 857817"/>
              <a:gd name="connsiteX2094" fmla="*/ 276684 w 1128353"/>
              <a:gd name="connsiteY2094" fmla="*/ 740802 h 857817"/>
              <a:gd name="connsiteX2095" fmla="*/ 277072 w 1128353"/>
              <a:gd name="connsiteY2095" fmla="*/ 741837 h 857817"/>
              <a:gd name="connsiteX2096" fmla="*/ 276684 w 1128353"/>
              <a:gd name="connsiteY2096" fmla="*/ 743455 h 857817"/>
              <a:gd name="connsiteX2097" fmla="*/ 278367 w 1128353"/>
              <a:gd name="connsiteY2097" fmla="*/ 745461 h 857817"/>
              <a:gd name="connsiteX2098" fmla="*/ 276684 w 1128353"/>
              <a:gd name="connsiteY2098" fmla="*/ 747468 h 857817"/>
              <a:gd name="connsiteX2099" fmla="*/ 273901 w 1128353"/>
              <a:gd name="connsiteY2099" fmla="*/ 749216 h 857817"/>
              <a:gd name="connsiteX2100" fmla="*/ 273707 w 1128353"/>
              <a:gd name="connsiteY2100" fmla="*/ 749927 h 857817"/>
              <a:gd name="connsiteX2101" fmla="*/ 272801 w 1128353"/>
              <a:gd name="connsiteY2101" fmla="*/ 750510 h 857817"/>
              <a:gd name="connsiteX2102" fmla="*/ 270924 w 1128353"/>
              <a:gd name="connsiteY2102" fmla="*/ 753292 h 857817"/>
              <a:gd name="connsiteX2103" fmla="*/ 268529 w 1128353"/>
              <a:gd name="connsiteY2103" fmla="*/ 754328 h 857817"/>
              <a:gd name="connsiteX2104" fmla="*/ 267041 w 1128353"/>
              <a:gd name="connsiteY2104" fmla="*/ 753616 h 857817"/>
              <a:gd name="connsiteX2105" fmla="*/ 264257 w 1128353"/>
              <a:gd name="connsiteY2105" fmla="*/ 749992 h 857817"/>
              <a:gd name="connsiteX2106" fmla="*/ 262575 w 1128353"/>
              <a:gd name="connsiteY2106" fmla="*/ 748827 h 857817"/>
              <a:gd name="connsiteX2107" fmla="*/ 260180 w 1128353"/>
              <a:gd name="connsiteY2107" fmla="*/ 747791 h 857817"/>
              <a:gd name="connsiteX2108" fmla="*/ 258497 w 1128353"/>
              <a:gd name="connsiteY2108" fmla="*/ 747921 h 857817"/>
              <a:gd name="connsiteX2109" fmla="*/ 257397 w 1128353"/>
              <a:gd name="connsiteY2109" fmla="*/ 747338 h 857817"/>
              <a:gd name="connsiteX2110" fmla="*/ 255585 w 1128353"/>
              <a:gd name="connsiteY2110" fmla="*/ 747209 h 857817"/>
              <a:gd name="connsiteX2111" fmla="*/ 251896 w 1128353"/>
              <a:gd name="connsiteY2111" fmla="*/ 745461 h 857817"/>
              <a:gd name="connsiteX2112" fmla="*/ 249113 w 1128353"/>
              <a:gd name="connsiteY2112" fmla="*/ 742679 h 857817"/>
              <a:gd name="connsiteX2113" fmla="*/ 248918 w 1128353"/>
              <a:gd name="connsiteY2113" fmla="*/ 741643 h 857817"/>
              <a:gd name="connsiteX2114" fmla="*/ 247818 w 1128353"/>
              <a:gd name="connsiteY2114" fmla="*/ 740607 h 857817"/>
              <a:gd name="connsiteX2115" fmla="*/ 247624 w 1128353"/>
              <a:gd name="connsiteY2115" fmla="*/ 739766 h 857817"/>
              <a:gd name="connsiteX2116" fmla="*/ 246524 w 1128353"/>
              <a:gd name="connsiteY2116" fmla="*/ 738730 h 857817"/>
              <a:gd name="connsiteX2117" fmla="*/ 246524 w 1128353"/>
              <a:gd name="connsiteY2117" fmla="*/ 738148 h 857817"/>
              <a:gd name="connsiteX2118" fmla="*/ 245424 w 1128353"/>
              <a:gd name="connsiteY2118" fmla="*/ 736530 h 857817"/>
              <a:gd name="connsiteX2119" fmla="*/ 244906 w 1128353"/>
              <a:gd name="connsiteY2119" fmla="*/ 736400 h 857817"/>
              <a:gd name="connsiteX2120" fmla="*/ 243999 w 1128353"/>
              <a:gd name="connsiteY2120" fmla="*/ 735106 h 857817"/>
              <a:gd name="connsiteX2121" fmla="*/ 242705 w 1128353"/>
              <a:gd name="connsiteY2121" fmla="*/ 734265 h 857817"/>
              <a:gd name="connsiteX2122" fmla="*/ 241993 w 1128353"/>
              <a:gd name="connsiteY2122" fmla="*/ 734265 h 857817"/>
              <a:gd name="connsiteX2123" fmla="*/ 240893 w 1128353"/>
              <a:gd name="connsiteY2123" fmla="*/ 733099 h 857817"/>
              <a:gd name="connsiteX2124" fmla="*/ 239404 w 1128353"/>
              <a:gd name="connsiteY2124" fmla="*/ 732841 h 857817"/>
              <a:gd name="connsiteX2125" fmla="*/ 236298 w 1128353"/>
              <a:gd name="connsiteY2125" fmla="*/ 730834 h 857817"/>
              <a:gd name="connsiteX2126" fmla="*/ 235197 w 1128353"/>
              <a:gd name="connsiteY2126" fmla="*/ 730834 h 857817"/>
              <a:gd name="connsiteX2127" fmla="*/ 234809 w 1128353"/>
              <a:gd name="connsiteY2127" fmla="*/ 731288 h 857817"/>
              <a:gd name="connsiteX2128" fmla="*/ 232997 w 1128353"/>
              <a:gd name="connsiteY2128" fmla="*/ 731158 h 857817"/>
              <a:gd name="connsiteX2129" fmla="*/ 228596 w 1128353"/>
              <a:gd name="connsiteY2129" fmla="*/ 726821 h 857817"/>
              <a:gd name="connsiteX2130" fmla="*/ 226590 w 1128353"/>
              <a:gd name="connsiteY2130" fmla="*/ 725786 h 857817"/>
              <a:gd name="connsiteX2131" fmla="*/ 225489 w 1128353"/>
              <a:gd name="connsiteY2131" fmla="*/ 725657 h 857817"/>
              <a:gd name="connsiteX2132" fmla="*/ 224907 w 1128353"/>
              <a:gd name="connsiteY2132" fmla="*/ 725074 h 857817"/>
              <a:gd name="connsiteX2133" fmla="*/ 220506 w 1128353"/>
              <a:gd name="connsiteY2133" fmla="*/ 723327 h 857817"/>
              <a:gd name="connsiteX2134" fmla="*/ 217917 w 1128353"/>
              <a:gd name="connsiteY2134" fmla="*/ 721903 h 857817"/>
              <a:gd name="connsiteX2135" fmla="*/ 217011 w 1128353"/>
              <a:gd name="connsiteY2135" fmla="*/ 721903 h 857817"/>
              <a:gd name="connsiteX2136" fmla="*/ 216428 w 1128353"/>
              <a:gd name="connsiteY2136" fmla="*/ 721191 h 857817"/>
              <a:gd name="connsiteX2137" fmla="*/ 214746 w 1128353"/>
              <a:gd name="connsiteY2137" fmla="*/ 720608 h 857817"/>
              <a:gd name="connsiteX2138" fmla="*/ 213257 w 1128353"/>
              <a:gd name="connsiteY2138" fmla="*/ 719185 h 857817"/>
              <a:gd name="connsiteX2139" fmla="*/ 213063 w 1128353"/>
              <a:gd name="connsiteY2139" fmla="*/ 718343 h 857817"/>
              <a:gd name="connsiteX2140" fmla="*/ 213063 w 1128353"/>
              <a:gd name="connsiteY2140" fmla="*/ 716466 h 857817"/>
              <a:gd name="connsiteX2141" fmla="*/ 213775 w 1128353"/>
              <a:gd name="connsiteY2141" fmla="*/ 716596 h 857817"/>
              <a:gd name="connsiteX2142" fmla="*/ 214486 w 1128353"/>
              <a:gd name="connsiteY2142" fmla="*/ 715884 h 857817"/>
              <a:gd name="connsiteX2143" fmla="*/ 214098 w 1128353"/>
              <a:gd name="connsiteY2143" fmla="*/ 715301 h 857817"/>
              <a:gd name="connsiteX2144" fmla="*/ 214486 w 1128353"/>
              <a:gd name="connsiteY2144" fmla="*/ 714589 h 857817"/>
              <a:gd name="connsiteX2145" fmla="*/ 213775 w 1128353"/>
              <a:gd name="connsiteY2145" fmla="*/ 713425 h 857817"/>
              <a:gd name="connsiteX2146" fmla="*/ 212674 w 1128353"/>
              <a:gd name="connsiteY2146" fmla="*/ 713683 h 857817"/>
              <a:gd name="connsiteX2147" fmla="*/ 212674 w 1128353"/>
              <a:gd name="connsiteY2147" fmla="*/ 714719 h 857817"/>
              <a:gd name="connsiteX2148" fmla="*/ 211963 w 1128353"/>
              <a:gd name="connsiteY2148" fmla="*/ 715172 h 857817"/>
              <a:gd name="connsiteX2149" fmla="*/ 210280 w 1128353"/>
              <a:gd name="connsiteY2149" fmla="*/ 713877 h 857817"/>
              <a:gd name="connsiteX2150" fmla="*/ 207691 w 1128353"/>
              <a:gd name="connsiteY2150" fmla="*/ 713165 h 857817"/>
              <a:gd name="connsiteX2151" fmla="*/ 207173 w 1128353"/>
              <a:gd name="connsiteY2151" fmla="*/ 714331 h 857817"/>
              <a:gd name="connsiteX2152" fmla="*/ 207562 w 1128353"/>
              <a:gd name="connsiteY2152" fmla="*/ 715495 h 857817"/>
              <a:gd name="connsiteX2153" fmla="*/ 206655 w 1128353"/>
              <a:gd name="connsiteY2153" fmla="*/ 715237 h 857817"/>
              <a:gd name="connsiteX2154" fmla="*/ 206461 w 1128353"/>
              <a:gd name="connsiteY2154" fmla="*/ 714072 h 857817"/>
              <a:gd name="connsiteX2155" fmla="*/ 207173 w 1128353"/>
              <a:gd name="connsiteY2155" fmla="*/ 713812 h 857817"/>
              <a:gd name="connsiteX2156" fmla="*/ 207173 w 1128353"/>
              <a:gd name="connsiteY2156" fmla="*/ 713101 h 857817"/>
              <a:gd name="connsiteX2157" fmla="*/ 207562 w 1128353"/>
              <a:gd name="connsiteY2157" fmla="*/ 712971 h 857817"/>
              <a:gd name="connsiteX2158" fmla="*/ 207367 w 1128353"/>
              <a:gd name="connsiteY2158" fmla="*/ 712518 h 857817"/>
              <a:gd name="connsiteX2159" fmla="*/ 205361 w 1128353"/>
              <a:gd name="connsiteY2159" fmla="*/ 711030 h 857817"/>
              <a:gd name="connsiteX2160" fmla="*/ 202966 w 1128353"/>
              <a:gd name="connsiteY2160" fmla="*/ 707664 h 857817"/>
              <a:gd name="connsiteX2161" fmla="*/ 201866 w 1128353"/>
              <a:gd name="connsiteY2161" fmla="*/ 707082 h 857817"/>
              <a:gd name="connsiteX2162" fmla="*/ 201672 w 1128353"/>
              <a:gd name="connsiteY2162" fmla="*/ 706369 h 857817"/>
              <a:gd name="connsiteX2163" fmla="*/ 199989 w 1128353"/>
              <a:gd name="connsiteY2163" fmla="*/ 705657 h 857817"/>
              <a:gd name="connsiteX2164" fmla="*/ 198694 w 1128353"/>
              <a:gd name="connsiteY2164" fmla="*/ 704363 h 857817"/>
              <a:gd name="connsiteX2165" fmla="*/ 198500 w 1128353"/>
              <a:gd name="connsiteY2165" fmla="*/ 703652 h 857817"/>
              <a:gd name="connsiteX2166" fmla="*/ 197789 w 1128353"/>
              <a:gd name="connsiteY2166" fmla="*/ 703198 h 857817"/>
              <a:gd name="connsiteX2167" fmla="*/ 197789 w 1128353"/>
              <a:gd name="connsiteY2167" fmla="*/ 702616 h 857817"/>
              <a:gd name="connsiteX2168" fmla="*/ 195911 w 1128353"/>
              <a:gd name="connsiteY2168" fmla="*/ 700156 h 857817"/>
              <a:gd name="connsiteX2169" fmla="*/ 195200 w 1128353"/>
              <a:gd name="connsiteY2169" fmla="*/ 699897 h 857817"/>
              <a:gd name="connsiteX2170" fmla="*/ 193323 w 1128353"/>
              <a:gd name="connsiteY2170" fmla="*/ 697826 h 857817"/>
              <a:gd name="connsiteX2171" fmla="*/ 192611 w 1128353"/>
              <a:gd name="connsiteY2171" fmla="*/ 696208 h 857817"/>
              <a:gd name="connsiteX2172" fmla="*/ 191122 w 1128353"/>
              <a:gd name="connsiteY2172" fmla="*/ 695173 h 857817"/>
              <a:gd name="connsiteX2173" fmla="*/ 189439 w 1128353"/>
              <a:gd name="connsiteY2173" fmla="*/ 694720 h 857817"/>
              <a:gd name="connsiteX2174" fmla="*/ 187563 w 1128353"/>
              <a:gd name="connsiteY2174" fmla="*/ 693102 h 857817"/>
              <a:gd name="connsiteX2175" fmla="*/ 187368 w 1128353"/>
              <a:gd name="connsiteY2175" fmla="*/ 691937 h 857817"/>
              <a:gd name="connsiteX2176" fmla="*/ 188080 w 1128353"/>
              <a:gd name="connsiteY2176" fmla="*/ 687859 h 857817"/>
              <a:gd name="connsiteX2177" fmla="*/ 187368 w 1128353"/>
              <a:gd name="connsiteY2177" fmla="*/ 687730 h 857817"/>
              <a:gd name="connsiteX2178" fmla="*/ 187174 w 1128353"/>
              <a:gd name="connsiteY2178" fmla="*/ 686435 h 857817"/>
              <a:gd name="connsiteX2179" fmla="*/ 188080 w 1128353"/>
              <a:gd name="connsiteY2179" fmla="*/ 685400 h 857817"/>
              <a:gd name="connsiteX2180" fmla="*/ 188274 w 1128353"/>
              <a:gd name="connsiteY2180" fmla="*/ 684365 h 857817"/>
              <a:gd name="connsiteX2181" fmla="*/ 189763 w 1128353"/>
              <a:gd name="connsiteY2181" fmla="*/ 684106 h 857817"/>
              <a:gd name="connsiteX2182" fmla="*/ 191770 w 1128353"/>
              <a:gd name="connsiteY2182" fmla="*/ 682358 h 857817"/>
              <a:gd name="connsiteX2183" fmla="*/ 191770 w 1128353"/>
              <a:gd name="connsiteY2183" fmla="*/ 681646 h 857817"/>
              <a:gd name="connsiteX2184" fmla="*/ 190281 w 1128353"/>
              <a:gd name="connsiteY2184" fmla="*/ 679575 h 857817"/>
              <a:gd name="connsiteX2185" fmla="*/ 189892 w 1128353"/>
              <a:gd name="connsiteY2185" fmla="*/ 679575 h 857817"/>
              <a:gd name="connsiteX2186" fmla="*/ 190281 w 1128353"/>
              <a:gd name="connsiteY2186" fmla="*/ 680158 h 857817"/>
              <a:gd name="connsiteX2187" fmla="*/ 190087 w 1128353"/>
              <a:gd name="connsiteY2187" fmla="*/ 681064 h 857817"/>
              <a:gd name="connsiteX2188" fmla="*/ 188404 w 1128353"/>
              <a:gd name="connsiteY2188" fmla="*/ 680158 h 857817"/>
              <a:gd name="connsiteX2189" fmla="*/ 188210 w 1128353"/>
              <a:gd name="connsiteY2189" fmla="*/ 679704 h 857817"/>
              <a:gd name="connsiteX2190" fmla="*/ 187304 w 1128353"/>
              <a:gd name="connsiteY2190" fmla="*/ 680158 h 857817"/>
              <a:gd name="connsiteX2191" fmla="*/ 186786 w 1128353"/>
              <a:gd name="connsiteY2191" fmla="*/ 680028 h 857817"/>
              <a:gd name="connsiteX2192" fmla="*/ 186592 w 1128353"/>
              <a:gd name="connsiteY2192" fmla="*/ 678410 h 857817"/>
              <a:gd name="connsiteX2193" fmla="*/ 187886 w 1128353"/>
              <a:gd name="connsiteY2193" fmla="*/ 677957 h 857817"/>
              <a:gd name="connsiteX2194" fmla="*/ 188274 w 1128353"/>
              <a:gd name="connsiteY2194" fmla="*/ 677633 h 857817"/>
              <a:gd name="connsiteX2195" fmla="*/ 188080 w 1128353"/>
              <a:gd name="connsiteY2195" fmla="*/ 677181 h 857817"/>
              <a:gd name="connsiteX2196" fmla="*/ 187174 w 1128353"/>
              <a:gd name="connsiteY2196" fmla="*/ 677309 h 857817"/>
              <a:gd name="connsiteX2197" fmla="*/ 185880 w 1128353"/>
              <a:gd name="connsiteY2197" fmla="*/ 678345 h 857817"/>
              <a:gd name="connsiteX2198" fmla="*/ 185491 w 1128353"/>
              <a:gd name="connsiteY2198" fmla="*/ 679381 h 857817"/>
              <a:gd name="connsiteX2199" fmla="*/ 186398 w 1128353"/>
              <a:gd name="connsiteY2199" fmla="*/ 680546 h 857817"/>
              <a:gd name="connsiteX2200" fmla="*/ 187498 w 1128353"/>
              <a:gd name="connsiteY2200" fmla="*/ 680675 h 857817"/>
              <a:gd name="connsiteX2201" fmla="*/ 188080 w 1128353"/>
              <a:gd name="connsiteY2201" fmla="*/ 680417 h 857817"/>
              <a:gd name="connsiteX2202" fmla="*/ 189957 w 1128353"/>
              <a:gd name="connsiteY2202" fmla="*/ 681581 h 857817"/>
              <a:gd name="connsiteX2203" fmla="*/ 190346 w 1128353"/>
              <a:gd name="connsiteY2203" fmla="*/ 682747 h 857817"/>
              <a:gd name="connsiteX2204" fmla="*/ 188857 w 1128353"/>
              <a:gd name="connsiteY2204" fmla="*/ 683911 h 857817"/>
              <a:gd name="connsiteX2205" fmla="*/ 187757 w 1128353"/>
              <a:gd name="connsiteY2205" fmla="*/ 683782 h 857817"/>
              <a:gd name="connsiteX2206" fmla="*/ 186851 w 1128353"/>
              <a:gd name="connsiteY2206" fmla="*/ 684623 h 857817"/>
              <a:gd name="connsiteX2207" fmla="*/ 187045 w 1128353"/>
              <a:gd name="connsiteY2207" fmla="*/ 685335 h 857817"/>
              <a:gd name="connsiteX2208" fmla="*/ 186333 w 1128353"/>
              <a:gd name="connsiteY2208" fmla="*/ 685594 h 857817"/>
              <a:gd name="connsiteX2209" fmla="*/ 186333 w 1128353"/>
              <a:gd name="connsiteY2209" fmla="*/ 686630 h 857817"/>
              <a:gd name="connsiteX2210" fmla="*/ 186916 w 1128353"/>
              <a:gd name="connsiteY2210" fmla="*/ 686889 h 857817"/>
              <a:gd name="connsiteX2211" fmla="*/ 186721 w 1128353"/>
              <a:gd name="connsiteY2211" fmla="*/ 687924 h 857817"/>
              <a:gd name="connsiteX2212" fmla="*/ 187109 w 1128353"/>
              <a:gd name="connsiteY2212" fmla="*/ 688053 h 857817"/>
              <a:gd name="connsiteX2213" fmla="*/ 187109 w 1128353"/>
              <a:gd name="connsiteY2213" fmla="*/ 689219 h 857817"/>
              <a:gd name="connsiteX2214" fmla="*/ 185621 w 1128353"/>
              <a:gd name="connsiteY2214" fmla="*/ 693749 h 857817"/>
              <a:gd name="connsiteX2215" fmla="*/ 185038 w 1128353"/>
              <a:gd name="connsiteY2215" fmla="*/ 694008 h 857817"/>
              <a:gd name="connsiteX2216" fmla="*/ 185038 w 1128353"/>
              <a:gd name="connsiteY2216" fmla="*/ 695884 h 857817"/>
              <a:gd name="connsiteX2217" fmla="*/ 185427 w 1128353"/>
              <a:gd name="connsiteY2217" fmla="*/ 696338 h 857817"/>
              <a:gd name="connsiteX2218" fmla="*/ 184844 w 1128353"/>
              <a:gd name="connsiteY2218" fmla="*/ 697179 h 857817"/>
              <a:gd name="connsiteX2219" fmla="*/ 183550 w 1128353"/>
              <a:gd name="connsiteY2219" fmla="*/ 696920 h 857817"/>
              <a:gd name="connsiteX2220" fmla="*/ 182644 w 1128353"/>
              <a:gd name="connsiteY2220" fmla="*/ 693296 h 857817"/>
              <a:gd name="connsiteX2221" fmla="*/ 181932 w 1128353"/>
              <a:gd name="connsiteY2221" fmla="*/ 692713 h 857817"/>
              <a:gd name="connsiteX2222" fmla="*/ 181932 w 1128353"/>
              <a:gd name="connsiteY2222" fmla="*/ 691678 h 857817"/>
              <a:gd name="connsiteX2223" fmla="*/ 181349 w 1128353"/>
              <a:gd name="connsiteY2223" fmla="*/ 691095 h 857817"/>
              <a:gd name="connsiteX2224" fmla="*/ 180832 w 1128353"/>
              <a:gd name="connsiteY2224" fmla="*/ 691095 h 857817"/>
              <a:gd name="connsiteX2225" fmla="*/ 180832 w 1128353"/>
              <a:gd name="connsiteY2225" fmla="*/ 691549 h 857817"/>
              <a:gd name="connsiteX2226" fmla="*/ 179925 w 1128353"/>
              <a:gd name="connsiteY2226" fmla="*/ 691095 h 857817"/>
              <a:gd name="connsiteX2227" fmla="*/ 179537 w 1128353"/>
              <a:gd name="connsiteY2227" fmla="*/ 690642 h 857817"/>
              <a:gd name="connsiteX2228" fmla="*/ 179925 w 1128353"/>
              <a:gd name="connsiteY2228" fmla="*/ 689607 h 857817"/>
              <a:gd name="connsiteX2229" fmla="*/ 178243 w 1128353"/>
              <a:gd name="connsiteY2229" fmla="*/ 688700 h 857817"/>
              <a:gd name="connsiteX2230" fmla="*/ 178243 w 1128353"/>
              <a:gd name="connsiteY2230" fmla="*/ 688248 h 857817"/>
              <a:gd name="connsiteX2231" fmla="*/ 175265 w 1128353"/>
              <a:gd name="connsiteY2231" fmla="*/ 687082 h 857817"/>
              <a:gd name="connsiteX2232" fmla="*/ 174360 w 1128353"/>
              <a:gd name="connsiteY2232" fmla="*/ 686241 h 857817"/>
              <a:gd name="connsiteX2233" fmla="*/ 171771 w 1128353"/>
              <a:gd name="connsiteY2233" fmla="*/ 685206 h 857817"/>
              <a:gd name="connsiteX2234" fmla="*/ 171577 w 1128353"/>
              <a:gd name="connsiteY2234" fmla="*/ 684753 h 857817"/>
              <a:gd name="connsiteX2235" fmla="*/ 171059 w 1128353"/>
              <a:gd name="connsiteY2235" fmla="*/ 684753 h 857817"/>
              <a:gd name="connsiteX2236" fmla="*/ 169570 w 1128353"/>
              <a:gd name="connsiteY2236" fmla="*/ 683717 h 857817"/>
              <a:gd name="connsiteX2237" fmla="*/ 168276 w 1128353"/>
              <a:gd name="connsiteY2237" fmla="*/ 683846 h 857817"/>
              <a:gd name="connsiteX2238" fmla="*/ 167563 w 1128353"/>
              <a:gd name="connsiteY2238" fmla="*/ 685724 h 857817"/>
              <a:gd name="connsiteX2239" fmla="*/ 167046 w 1128353"/>
              <a:gd name="connsiteY2239" fmla="*/ 685853 h 857817"/>
              <a:gd name="connsiteX2240" fmla="*/ 165557 w 1128353"/>
              <a:gd name="connsiteY2240" fmla="*/ 685853 h 857817"/>
              <a:gd name="connsiteX2241" fmla="*/ 164457 w 1128353"/>
              <a:gd name="connsiteY2241" fmla="*/ 685012 h 857817"/>
              <a:gd name="connsiteX2242" fmla="*/ 163551 w 1128353"/>
              <a:gd name="connsiteY2242" fmla="*/ 685012 h 857817"/>
              <a:gd name="connsiteX2243" fmla="*/ 163162 w 1128353"/>
              <a:gd name="connsiteY2243" fmla="*/ 684300 h 857817"/>
              <a:gd name="connsiteX2244" fmla="*/ 161868 w 1128353"/>
              <a:gd name="connsiteY2244" fmla="*/ 683588 h 857817"/>
              <a:gd name="connsiteX2245" fmla="*/ 161674 w 1128353"/>
              <a:gd name="connsiteY2245" fmla="*/ 683005 h 857817"/>
              <a:gd name="connsiteX2246" fmla="*/ 160186 w 1128353"/>
              <a:gd name="connsiteY2246" fmla="*/ 682423 h 857817"/>
              <a:gd name="connsiteX2247" fmla="*/ 159991 w 1128353"/>
              <a:gd name="connsiteY2247" fmla="*/ 680675 h 857817"/>
              <a:gd name="connsiteX2248" fmla="*/ 159603 w 1128353"/>
              <a:gd name="connsiteY2248" fmla="*/ 680546 h 857817"/>
              <a:gd name="connsiteX2249" fmla="*/ 159603 w 1128353"/>
              <a:gd name="connsiteY2249" fmla="*/ 679834 h 857817"/>
              <a:gd name="connsiteX2250" fmla="*/ 159085 w 1128353"/>
              <a:gd name="connsiteY2250" fmla="*/ 679575 h 857817"/>
              <a:gd name="connsiteX2251" fmla="*/ 158179 w 1128353"/>
              <a:gd name="connsiteY2251" fmla="*/ 677504 h 857817"/>
              <a:gd name="connsiteX2252" fmla="*/ 156496 w 1128353"/>
              <a:gd name="connsiteY2252" fmla="*/ 677957 h 857817"/>
              <a:gd name="connsiteX2253" fmla="*/ 157014 w 1128353"/>
              <a:gd name="connsiteY2253" fmla="*/ 678280 h 857817"/>
              <a:gd name="connsiteX2254" fmla="*/ 157014 w 1128353"/>
              <a:gd name="connsiteY2254" fmla="*/ 678992 h 857817"/>
              <a:gd name="connsiteX2255" fmla="*/ 156496 w 1128353"/>
              <a:gd name="connsiteY2255" fmla="*/ 679251 h 857817"/>
              <a:gd name="connsiteX2256" fmla="*/ 156496 w 1128353"/>
              <a:gd name="connsiteY2256" fmla="*/ 679704 h 857817"/>
              <a:gd name="connsiteX2257" fmla="*/ 157208 w 1128353"/>
              <a:gd name="connsiteY2257" fmla="*/ 681581 h 857817"/>
              <a:gd name="connsiteX2258" fmla="*/ 157014 w 1128353"/>
              <a:gd name="connsiteY2258" fmla="*/ 682035 h 857817"/>
              <a:gd name="connsiteX2259" fmla="*/ 158114 w 1128353"/>
              <a:gd name="connsiteY2259" fmla="*/ 682876 h 857817"/>
              <a:gd name="connsiteX2260" fmla="*/ 158503 w 1128353"/>
              <a:gd name="connsiteY2260" fmla="*/ 683782 h 857817"/>
              <a:gd name="connsiteX2261" fmla="*/ 160186 w 1128353"/>
              <a:gd name="connsiteY2261" fmla="*/ 684623 h 857817"/>
              <a:gd name="connsiteX2262" fmla="*/ 161091 w 1128353"/>
              <a:gd name="connsiteY2262" fmla="*/ 686112 h 857817"/>
              <a:gd name="connsiteX2263" fmla="*/ 162386 w 1128353"/>
              <a:gd name="connsiteY2263" fmla="*/ 686371 h 857817"/>
              <a:gd name="connsiteX2264" fmla="*/ 163680 w 1128353"/>
              <a:gd name="connsiteY2264" fmla="*/ 687212 h 857817"/>
              <a:gd name="connsiteX2265" fmla="*/ 168664 w 1128353"/>
              <a:gd name="connsiteY2265" fmla="*/ 686759 h 857817"/>
              <a:gd name="connsiteX2266" fmla="*/ 168858 w 1128353"/>
              <a:gd name="connsiteY2266" fmla="*/ 688377 h 857817"/>
              <a:gd name="connsiteX2267" fmla="*/ 169246 w 1128353"/>
              <a:gd name="connsiteY2267" fmla="*/ 688830 h 857817"/>
              <a:gd name="connsiteX2268" fmla="*/ 169959 w 1128353"/>
              <a:gd name="connsiteY2268" fmla="*/ 688830 h 857817"/>
              <a:gd name="connsiteX2269" fmla="*/ 170347 w 1128353"/>
              <a:gd name="connsiteY2269" fmla="*/ 687924 h 857817"/>
              <a:gd name="connsiteX2270" fmla="*/ 171641 w 1128353"/>
              <a:gd name="connsiteY2270" fmla="*/ 688507 h 857817"/>
              <a:gd name="connsiteX2271" fmla="*/ 173324 w 1128353"/>
              <a:gd name="connsiteY2271" fmla="*/ 688507 h 857817"/>
              <a:gd name="connsiteX2272" fmla="*/ 173842 w 1128353"/>
              <a:gd name="connsiteY2272" fmla="*/ 688830 h 857817"/>
              <a:gd name="connsiteX2273" fmla="*/ 174036 w 1128353"/>
              <a:gd name="connsiteY2273" fmla="*/ 689995 h 857817"/>
              <a:gd name="connsiteX2274" fmla="*/ 174424 w 1128353"/>
              <a:gd name="connsiteY2274" fmla="*/ 690254 h 857817"/>
              <a:gd name="connsiteX2275" fmla="*/ 175136 w 1128353"/>
              <a:gd name="connsiteY2275" fmla="*/ 690125 h 857817"/>
              <a:gd name="connsiteX2276" fmla="*/ 176236 w 1128353"/>
              <a:gd name="connsiteY2276" fmla="*/ 690707 h 857817"/>
              <a:gd name="connsiteX2277" fmla="*/ 175848 w 1128353"/>
              <a:gd name="connsiteY2277" fmla="*/ 692455 h 857817"/>
              <a:gd name="connsiteX2278" fmla="*/ 178049 w 1128353"/>
              <a:gd name="connsiteY2278" fmla="*/ 695497 h 857817"/>
              <a:gd name="connsiteX2279" fmla="*/ 178049 w 1128353"/>
              <a:gd name="connsiteY2279" fmla="*/ 696079 h 857817"/>
              <a:gd name="connsiteX2280" fmla="*/ 178761 w 1128353"/>
              <a:gd name="connsiteY2280" fmla="*/ 696338 h 857817"/>
              <a:gd name="connsiteX2281" fmla="*/ 179861 w 1128353"/>
              <a:gd name="connsiteY2281" fmla="*/ 697632 h 857817"/>
              <a:gd name="connsiteX2282" fmla="*/ 180249 w 1128353"/>
              <a:gd name="connsiteY2282" fmla="*/ 698668 h 857817"/>
              <a:gd name="connsiteX2283" fmla="*/ 182838 w 1128353"/>
              <a:gd name="connsiteY2283" fmla="*/ 700156 h 857817"/>
              <a:gd name="connsiteX2284" fmla="*/ 183356 w 1128353"/>
              <a:gd name="connsiteY2284" fmla="*/ 700868 h 857817"/>
              <a:gd name="connsiteX2285" fmla="*/ 183356 w 1128353"/>
              <a:gd name="connsiteY2285" fmla="*/ 701580 h 857817"/>
              <a:gd name="connsiteX2286" fmla="*/ 182644 w 1128353"/>
              <a:gd name="connsiteY2286" fmla="*/ 702163 h 857817"/>
              <a:gd name="connsiteX2287" fmla="*/ 182838 w 1128353"/>
              <a:gd name="connsiteY2287" fmla="*/ 702875 h 857817"/>
              <a:gd name="connsiteX2288" fmla="*/ 183744 w 1128353"/>
              <a:gd name="connsiteY2288" fmla="*/ 703716 h 857817"/>
              <a:gd name="connsiteX2289" fmla="*/ 184844 w 1128353"/>
              <a:gd name="connsiteY2289" fmla="*/ 703846 h 857817"/>
              <a:gd name="connsiteX2290" fmla="*/ 185427 w 1128353"/>
              <a:gd name="connsiteY2290" fmla="*/ 704428 h 857817"/>
              <a:gd name="connsiteX2291" fmla="*/ 186527 w 1128353"/>
              <a:gd name="connsiteY2291" fmla="*/ 703975 h 857817"/>
              <a:gd name="connsiteX2292" fmla="*/ 186333 w 1128353"/>
              <a:gd name="connsiteY2292" fmla="*/ 703392 h 857817"/>
              <a:gd name="connsiteX2293" fmla="*/ 187045 w 1128353"/>
              <a:gd name="connsiteY2293" fmla="*/ 702810 h 857817"/>
              <a:gd name="connsiteX2294" fmla="*/ 187951 w 1128353"/>
              <a:gd name="connsiteY2294" fmla="*/ 703263 h 857817"/>
              <a:gd name="connsiteX2295" fmla="*/ 187368 w 1128353"/>
              <a:gd name="connsiteY2295" fmla="*/ 703846 h 857817"/>
              <a:gd name="connsiteX2296" fmla="*/ 187563 w 1128353"/>
              <a:gd name="connsiteY2296" fmla="*/ 704428 h 857817"/>
              <a:gd name="connsiteX2297" fmla="*/ 186656 w 1128353"/>
              <a:gd name="connsiteY2297" fmla="*/ 704687 h 857817"/>
              <a:gd name="connsiteX2298" fmla="*/ 186462 w 1128353"/>
              <a:gd name="connsiteY2298" fmla="*/ 705722 h 857817"/>
              <a:gd name="connsiteX2299" fmla="*/ 186980 w 1128353"/>
              <a:gd name="connsiteY2299" fmla="*/ 706176 h 857817"/>
              <a:gd name="connsiteX2300" fmla="*/ 186786 w 1128353"/>
              <a:gd name="connsiteY2300" fmla="*/ 706628 h 857817"/>
              <a:gd name="connsiteX2301" fmla="*/ 187886 w 1128353"/>
              <a:gd name="connsiteY2301" fmla="*/ 707340 h 857817"/>
              <a:gd name="connsiteX2302" fmla="*/ 187886 w 1128353"/>
              <a:gd name="connsiteY2302" fmla="*/ 707923 h 857817"/>
              <a:gd name="connsiteX2303" fmla="*/ 188792 w 1128353"/>
              <a:gd name="connsiteY2303" fmla="*/ 708506 h 857817"/>
              <a:gd name="connsiteX2304" fmla="*/ 189504 w 1128353"/>
              <a:gd name="connsiteY2304" fmla="*/ 709670 h 857817"/>
              <a:gd name="connsiteX2305" fmla="*/ 191187 w 1128353"/>
              <a:gd name="connsiteY2305" fmla="*/ 710253 h 857817"/>
              <a:gd name="connsiteX2306" fmla="*/ 191187 w 1128353"/>
              <a:gd name="connsiteY2306" fmla="*/ 711159 h 857817"/>
              <a:gd name="connsiteX2307" fmla="*/ 192481 w 1128353"/>
              <a:gd name="connsiteY2307" fmla="*/ 712324 h 857817"/>
              <a:gd name="connsiteX2308" fmla="*/ 193970 w 1128353"/>
              <a:gd name="connsiteY2308" fmla="*/ 712777 h 857817"/>
              <a:gd name="connsiteX2309" fmla="*/ 194876 w 1128353"/>
              <a:gd name="connsiteY2309" fmla="*/ 713812 h 857817"/>
              <a:gd name="connsiteX2310" fmla="*/ 196171 w 1128353"/>
              <a:gd name="connsiteY2310" fmla="*/ 714072 h 857817"/>
              <a:gd name="connsiteX2311" fmla="*/ 197659 w 1128353"/>
              <a:gd name="connsiteY2311" fmla="*/ 715107 h 857817"/>
              <a:gd name="connsiteX2312" fmla="*/ 197659 w 1128353"/>
              <a:gd name="connsiteY2312" fmla="*/ 716272 h 857817"/>
              <a:gd name="connsiteX2313" fmla="*/ 200960 w 1128353"/>
              <a:gd name="connsiteY2313" fmla="*/ 716531 h 857817"/>
              <a:gd name="connsiteX2314" fmla="*/ 202254 w 1128353"/>
              <a:gd name="connsiteY2314" fmla="*/ 717567 h 857817"/>
              <a:gd name="connsiteX2315" fmla="*/ 202643 w 1128353"/>
              <a:gd name="connsiteY2315" fmla="*/ 718408 h 857817"/>
              <a:gd name="connsiteX2316" fmla="*/ 203743 w 1128353"/>
              <a:gd name="connsiteY2316" fmla="*/ 718149 h 857817"/>
              <a:gd name="connsiteX2317" fmla="*/ 203355 w 1128353"/>
              <a:gd name="connsiteY2317" fmla="*/ 716984 h 857817"/>
              <a:gd name="connsiteX2318" fmla="*/ 204066 w 1128353"/>
              <a:gd name="connsiteY2318" fmla="*/ 716984 h 857817"/>
              <a:gd name="connsiteX2319" fmla="*/ 204066 w 1128353"/>
              <a:gd name="connsiteY2319" fmla="*/ 717567 h 857817"/>
              <a:gd name="connsiteX2320" fmla="*/ 205167 w 1128353"/>
              <a:gd name="connsiteY2320" fmla="*/ 718279 h 857817"/>
              <a:gd name="connsiteX2321" fmla="*/ 204973 w 1128353"/>
              <a:gd name="connsiteY2321" fmla="*/ 718537 h 857817"/>
              <a:gd name="connsiteX2322" fmla="*/ 206655 w 1128353"/>
              <a:gd name="connsiteY2322" fmla="*/ 719961 h 857817"/>
              <a:gd name="connsiteX2323" fmla="*/ 208144 w 1128353"/>
              <a:gd name="connsiteY2323" fmla="*/ 722291 h 857817"/>
              <a:gd name="connsiteX2324" fmla="*/ 206849 w 1128353"/>
              <a:gd name="connsiteY2324" fmla="*/ 721709 h 857817"/>
              <a:gd name="connsiteX2325" fmla="*/ 205555 w 1128353"/>
              <a:gd name="connsiteY2325" fmla="*/ 719961 h 857817"/>
              <a:gd name="connsiteX2326" fmla="*/ 203872 w 1128353"/>
              <a:gd name="connsiteY2326" fmla="*/ 720673 h 857817"/>
              <a:gd name="connsiteX2327" fmla="*/ 203678 w 1128353"/>
              <a:gd name="connsiteY2327" fmla="*/ 721838 h 857817"/>
              <a:gd name="connsiteX2328" fmla="*/ 204390 w 1128353"/>
              <a:gd name="connsiteY2328" fmla="*/ 722550 h 857817"/>
              <a:gd name="connsiteX2329" fmla="*/ 204584 w 1128353"/>
              <a:gd name="connsiteY2329" fmla="*/ 723585 h 857817"/>
              <a:gd name="connsiteX2330" fmla="*/ 205296 w 1128353"/>
              <a:gd name="connsiteY2330" fmla="*/ 724621 h 857817"/>
              <a:gd name="connsiteX2331" fmla="*/ 206008 w 1128353"/>
              <a:gd name="connsiteY2331" fmla="*/ 724880 h 857817"/>
              <a:gd name="connsiteX2332" fmla="*/ 206008 w 1128353"/>
              <a:gd name="connsiteY2332" fmla="*/ 725333 h 857817"/>
              <a:gd name="connsiteX2333" fmla="*/ 206720 w 1128353"/>
              <a:gd name="connsiteY2333" fmla="*/ 725915 h 857817"/>
              <a:gd name="connsiteX2334" fmla="*/ 208014 w 1128353"/>
              <a:gd name="connsiteY2334" fmla="*/ 726498 h 857817"/>
              <a:gd name="connsiteX2335" fmla="*/ 208014 w 1128353"/>
              <a:gd name="connsiteY2335" fmla="*/ 730446 h 857817"/>
              <a:gd name="connsiteX2336" fmla="*/ 209309 w 1128353"/>
              <a:gd name="connsiteY2336" fmla="*/ 731158 h 857817"/>
              <a:gd name="connsiteX2337" fmla="*/ 209697 w 1128353"/>
              <a:gd name="connsiteY2337" fmla="*/ 730705 h 857817"/>
              <a:gd name="connsiteX2338" fmla="*/ 209503 w 1128353"/>
              <a:gd name="connsiteY2338" fmla="*/ 729670 h 857817"/>
              <a:gd name="connsiteX2339" fmla="*/ 210021 w 1128353"/>
              <a:gd name="connsiteY2339" fmla="*/ 729670 h 857817"/>
              <a:gd name="connsiteX2340" fmla="*/ 210733 w 1128353"/>
              <a:gd name="connsiteY2340" fmla="*/ 730122 h 857817"/>
              <a:gd name="connsiteX2341" fmla="*/ 210927 w 1128353"/>
              <a:gd name="connsiteY2341" fmla="*/ 730964 h 857817"/>
              <a:gd name="connsiteX2342" fmla="*/ 211445 w 1128353"/>
              <a:gd name="connsiteY2342" fmla="*/ 731223 h 857817"/>
              <a:gd name="connsiteX2343" fmla="*/ 211445 w 1128353"/>
              <a:gd name="connsiteY2343" fmla="*/ 731935 h 857817"/>
              <a:gd name="connsiteX2344" fmla="*/ 212157 w 1128353"/>
              <a:gd name="connsiteY2344" fmla="*/ 732064 h 857817"/>
              <a:gd name="connsiteX2345" fmla="*/ 212545 w 1128353"/>
              <a:gd name="connsiteY2345" fmla="*/ 731611 h 857817"/>
              <a:gd name="connsiteX2346" fmla="*/ 212545 w 1128353"/>
              <a:gd name="connsiteY2346" fmla="*/ 730576 h 857817"/>
              <a:gd name="connsiteX2347" fmla="*/ 211833 w 1128353"/>
              <a:gd name="connsiteY2347" fmla="*/ 730122 h 857817"/>
              <a:gd name="connsiteX2348" fmla="*/ 211833 w 1128353"/>
              <a:gd name="connsiteY2348" fmla="*/ 729540 h 857817"/>
              <a:gd name="connsiteX2349" fmla="*/ 212545 w 1128353"/>
              <a:gd name="connsiteY2349" fmla="*/ 728958 h 857817"/>
              <a:gd name="connsiteX2350" fmla="*/ 213257 w 1128353"/>
              <a:gd name="connsiteY2350" fmla="*/ 729216 h 857817"/>
              <a:gd name="connsiteX2351" fmla="*/ 213451 w 1128353"/>
              <a:gd name="connsiteY2351" fmla="*/ 729928 h 857817"/>
              <a:gd name="connsiteX2352" fmla="*/ 212933 w 1128353"/>
              <a:gd name="connsiteY2352" fmla="*/ 732258 h 857817"/>
              <a:gd name="connsiteX2353" fmla="*/ 211833 w 1128353"/>
              <a:gd name="connsiteY2353" fmla="*/ 733099 h 857817"/>
              <a:gd name="connsiteX2354" fmla="*/ 211833 w 1128353"/>
              <a:gd name="connsiteY2354" fmla="*/ 733682 h 857817"/>
              <a:gd name="connsiteX2355" fmla="*/ 209956 w 1128353"/>
              <a:gd name="connsiteY2355" fmla="*/ 734524 h 857817"/>
              <a:gd name="connsiteX2356" fmla="*/ 208144 w 1128353"/>
              <a:gd name="connsiteY2356" fmla="*/ 735947 h 857817"/>
              <a:gd name="connsiteX2357" fmla="*/ 207562 w 1128353"/>
              <a:gd name="connsiteY2357" fmla="*/ 736983 h 857817"/>
              <a:gd name="connsiteX2358" fmla="*/ 206849 w 1128353"/>
              <a:gd name="connsiteY2358" fmla="*/ 737242 h 857817"/>
              <a:gd name="connsiteX2359" fmla="*/ 206655 w 1128353"/>
              <a:gd name="connsiteY2359" fmla="*/ 737953 h 857817"/>
              <a:gd name="connsiteX2360" fmla="*/ 205749 w 1128353"/>
              <a:gd name="connsiteY2360" fmla="*/ 738795 h 857817"/>
              <a:gd name="connsiteX2361" fmla="*/ 205555 w 1128353"/>
              <a:gd name="connsiteY2361" fmla="*/ 739636 h 857817"/>
              <a:gd name="connsiteX2362" fmla="*/ 204843 w 1128353"/>
              <a:gd name="connsiteY2362" fmla="*/ 740219 h 857817"/>
              <a:gd name="connsiteX2363" fmla="*/ 204455 w 1128353"/>
              <a:gd name="connsiteY2363" fmla="*/ 741837 h 857817"/>
              <a:gd name="connsiteX2364" fmla="*/ 203355 w 1128353"/>
              <a:gd name="connsiteY2364" fmla="*/ 743131 h 857817"/>
              <a:gd name="connsiteX2365" fmla="*/ 201672 w 1128353"/>
              <a:gd name="connsiteY2365" fmla="*/ 747079 h 857817"/>
              <a:gd name="connsiteX2366" fmla="*/ 199989 w 1128353"/>
              <a:gd name="connsiteY2366" fmla="*/ 747662 h 857817"/>
              <a:gd name="connsiteX2367" fmla="*/ 198694 w 1128353"/>
              <a:gd name="connsiteY2367" fmla="*/ 747662 h 857817"/>
              <a:gd name="connsiteX2368" fmla="*/ 198177 w 1128353"/>
              <a:gd name="connsiteY2368" fmla="*/ 748245 h 857817"/>
              <a:gd name="connsiteX2369" fmla="*/ 196494 w 1128353"/>
              <a:gd name="connsiteY2369" fmla="*/ 747791 h 857817"/>
              <a:gd name="connsiteX2370" fmla="*/ 194293 w 1128353"/>
              <a:gd name="connsiteY2370" fmla="*/ 747921 h 857817"/>
              <a:gd name="connsiteX2371" fmla="*/ 192999 w 1128353"/>
              <a:gd name="connsiteY2371" fmla="*/ 747468 h 857817"/>
              <a:gd name="connsiteX2372" fmla="*/ 189892 w 1128353"/>
              <a:gd name="connsiteY2372" fmla="*/ 747468 h 857817"/>
              <a:gd name="connsiteX2373" fmla="*/ 189310 w 1128353"/>
              <a:gd name="connsiteY2373" fmla="*/ 747726 h 857817"/>
              <a:gd name="connsiteX2374" fmla="*/ 188922 w 1128353"/>
              <a:gd name="connsiteY2374" fmla="*/ 748568 h 857817"/>
              <a:gd name="connsiteX2375" fmla="*/ 187045 w 1128353"/>
              <a:gd name="connsiteY2375" fmla="*/ 748827 h 857817"/>
              <a:gd name="connsiteX2376" fmla="*/ 185556 w 1128353"/>
              <a:gd name="connsiteY2376" fmla="*/ 749992 h 857817"/>
              <a:gd name="connsiteX2377" fmla="*/ 182579 w 1128353"/>
              <a:gd name="connsiteY2377" fmla="*/ 750445 h 857817"/>
              <a:gd name="connsiteX2378" fmla="*/ 180379 w 1128353"/>
              <a:gd name="connsiteY2378" fmla="*/ 748568 h 857817"/>
              <a:gd name="connsiteX2379" fmla="*/ 179667 w 1128353"/>
              <a:gd name="connsiteY2379" fmla="*/ 748568 h 857817"/>
              <a:gd name="connsiteX2380" fmla="*/ 179667 w 1128353"/>
              <a:gd name="connsiteY2380" fmla="*/ 748115 h 857817"/>
              <a:gd name="connsiteX2381" fmla="*/ 178761 w 1128353"/>
              <a:gd name="connsiteY2381" fmla="*/ 747403 h 857817"/>
              <a:gd name="connsiteX2382" fmla="*/ 178761 w 1128353"/>
              <a:gd name="connsiteY2382" fmla="*/ 746108 h 857817"/>
              <a:gd name="connsiteX2383" fmla="*/ 179667 w 1128353"/>
              <a:gd name="connsiteY2383" fmla="*/ 745073 h 857817"/>
              <a:gd name="connsiteX2384" fmla="*/ 179667 w 1128353"/>
              <a:gd name="connsiteY2384" fmla="*/ 743908 h 857817"/>
              <a:gd name="connsiteX2385" fmla="*/ 178954 w 1128353"/>
              <a:gd name="connsiteY2385" fmla="*/ 743196 h 857817"/>
              <a:gd name="connsiteX2386" fmla="*/ 178761 w 1128353"/>
              <a:gd name="connsiteY2386" fmla="*/ 742031 h 857817"/>
              <a:gd name="connsiteX2387" fmla="*/ 179149 w 1128353"/>
              <a:gd name="connsiteY2387" fmla="*/ 740737 h 857817"/>
              <a:gd name="connsiteX2388" fmla="*/ 178761 w 1128353"/>
              <a:gd name="connsiteY2388" fmla="*/ 740154 h 857817"/>
              <a:gd name="connsiteX2389" fmla="*/ 178954 w 1128353"/>
              <a:gd name="connsiteY2389" fmla="*/ 739443 h 857817"/>
              <a:gd name="connsiteX2390" fmla="*/ 178243 w 1128353"/>
              <a:gd name="connsiteY2390" fmla="*/ 738860 h 857817"/>
              <a:gd name="connsiteX2391" fmla="*/ 177531 w 1128353"/>
              <a:gd name="connsiteY2391" fmla="*/ 738860 h 857817"/>
              <a:gd name="connsiteX2392" fmla="*/ 176819 w 1128353"/>
              <a:gd name="connsiteY2392" fmla="*/ 739443 h 857817"/>
              <a:gd name="connsiteX2393" fmla="*/ 175524 w 1128353"/>
              <a:gd name="connsiteY2393" fmla="*/ 739443 h 857817"/>
              <a:gd name="connsiteX2394" fmla="*/ 175913 w 1128353"/>
              <a:gd name="connsiteY2394" fmla="*/ 737825 h 857817"/>
              <a:gd name="connsiteX2395" fmla="*/ 176495 w 1128353"/>
              <a:gd name="connsiteY2395" fmla="*/ 737565 h 857817"/>
              <a:gd name="connsiteX2396" fmla="*/ 176495 w 1128353"/>
              <a:gd name="connsiteY2396" fmla="*/ 736724 h 857817"/>
              <a:gd name="connsiteX2397" fmla="*/ 175589 w 1128353"/>
              <a:gd name="connsiteY2397" fmla="*/ 736012 h 857817"/>
              <a:gd name="connsiteX2398" fmla="*/ 173712 w 1128353"/>
              <a:gd name="connsiteY2398" fmla="*/ 736465 h 857817"/>
              <a:gd name="connsiteX2399" fmla="*/ 172806 w 1128353"/>
              <a:gd name="connsiteY2399" fmla="*/ 734265 h 857817"/>
              <a:gd name="connsiteX2400" fmla="*/ 171512 w 1128353"/>
              <a:gd name="connsiteY2400" fmla="*/ 734265 h 857817"/>
              <a:gd name="connsiteX2401" fmla="*/ 170606 w 1128353"/>
              <a:gd name="connsiteY2401" fmla="*/ 734717 h 857817"/>
              <a:gd name="connsiteX2402" fmla="*/ 169699 w 1128353"/>
              <a:gd name="connsiteY2402" fmla="*/ 733682 h 857817"/>
              <a:gd name="connsiteX2403" fmla="*/ 169894 w 1128353"/>
              <a:gd name="connsiteY2403" fmla="*/ 732064 h 857817"/>
              <a:gd name="connsiteX2404" fmla="*/ 169376 w 1128353"/>
              <a:gd name="connsiteY2404" fmla="*/ 731611 h 857817"/>
              <a:gd name="connsiteX2405" fmla="*/ 167499 w 1128353"/>
              <a:gd name="connsiteY2405" fmla="*/ 731352 h 857817"/>
              <a:gd name="connsiteX2406" fmla="*/ 167499 w 1128353"/>
              <a:gd name="connsiteY2406" fmla="*/ 729928 h 857817"/>
              <a:gd name="connsiteX2407" fmla="*/ 166787 w 1128353"/>
              <a:gd name="connsiteY2407" fmla="*/ 729346 h 857817"/>
              <a:gd name="connsiteX2408" fmla="*/ 165104 w 1128353"/>
              <a:gd name="connsiteY2408" fmla="*/ 729475 h 857817"/>
              <a:gd name="connsiteX2409" fmla="*/ 164587 w 1128353"/>
              <a:gd name="connsiteY2409" fmla="*/ 728893 h 857817"/>
              <a:gd name="connsiteX2410" fmla="*/ 164004 w 1128353"/>
              <a:gd name="connsiteY2410" fmla="*/ 728893 h 857817"/>
              <a:gd name="connsiteX2411" fmla="*/ 163810 w 1128353"/>
              <a:gd name="connsiteY2411" fmla="*/ 729346 h 857817"/>
              <a:gd name="connsiteX2412" fmla="*/ 164392 w 1128353"/>
              <a:gd name="connsiteY2412" fmla="*/ 729928 h 857817"/>
              <a:gd name="connsiteX2413" fmla="*/ 166981 w 1128353"/>
              <a:gd name="connsiteY2413" fmla="*/ 729928 h 857817"/>
              <a:gd name="connsiteX2414" fmla="*/ 166981 w 1128353"/>
              <a:gd name="connsiteY2414" fmla="*/ 731805 h 857817"/>
              <a:gd name="connsiteX2415" fmla="*/ 169376 w 1128353"/>
              <a:gd name="connsiteY2415" fmla="*/ 732258 h 857817"/>
              <a:gd name="connsiteX2416" fmla="*/ 169181 w 1128353"/>
              <a:gd name="connsiteY2416" fmla="*/ 733682 h 857817"/>
              <a:gd name="connsiteX2417" fmla="*/ 170476 w 1128353"/>
              <a:gd name="connsiteY2417" fmla="*/ 735106 h 857817"/>
              <a:gd name="connsiteX2418" fmla="*/ 171382 w 1128353"/>
              <a:gd name="connsiteY2418" fmla="*/ 735236 h 857817"/>
              <a:gd name="connsiteX2419" fmla="*/ 171965 w 1128353"/>
              <a:gd name="connsiteY2419" fmla="*/ 734653 h 857817"/>
              <a:gd name="connsiteX2420" fmla="*/ 172677 w 1128353"/>
              <a:gd name="connsiteY2420" fmla="*/ 734653 h 857817"/>
              <a:gd name="connsiteX2421" fmla="*/ 172871 w 1128353"/>
              <a:gd name="connsiteY2421" fmla="*/ 736077 h 857817"/>
              <a:gd name="connsiteX2422" fmla="*/ 173389 w 1128353"/>
              <a:gd name="connsiteY2422" fmla="*/ 736659 h 857817"/>
              <a:gd name="connsiteX2423" fmla="*/ 174877 w 1128353"/>
              <a:gd name="connsiteY2423" fmla="*/ 736659 h 857817"/>
              <a:gd name="connsiteX2424" fmla="*/ 175071 w 1128353"/>
              <a:gd name="connsiteY2424" fmla="*/ 736400 h 857817"/>
              <a:gd name="connsiteX2425" fmla="*/ 175978 w 1128353"/>
              <a:gd name="connsiteY2425" fmla="*/ 736659 h 857817"/>
              <a:gd name="connsiteX2426" fmla="*/ 175978 w 1128353"/>
              <a:gd name="connsiteY2426" fmla="*/ 737501 h 857817"/>
              <a:gd name="connsiteX2427" fmla="*/ 175460 w 1128353"/>
              <a:gd name="connsiteY2427" fmla="*/ 737760 h 857817"/>
              <a:gd name="connsiteX2428" fmla="*/ 175071 w 1128353"/>
              <a:gd name="connsiteY2428" fmla="*/ 738795 h 857817"/>
              <a:gd name="connsiteX2429" fmla="*/ 175265 w 1128353"/>
              <a:gd name="connsiteY2429" fmla="*/ 739831 h 857817"/>
              <a:gd name="connsiteX2430" fmla="*/ 176948 w 1128353"/>
              <a:gd name="connsiteY2430" fmla="*/ 739831 h 857817"/>
              <a:gd name="connsiteX2431" fmla="*/ 177660 w 1128353"/>
              <a:gd name="connsiteY2431" fmla="*/ 739378 h 857817"/>
              <a:gd name="connsiteX2432" fmla="*/ 178372 w 1128353"/>
              <a:gd name="connsiteY2432" fmla="*/ 739636 h 857817"/>
              <a:gd name="connsiteX2433" fmla="*/ 178566 w 1128353"/>
              <a:gd name="connsiteY2433" fmla="*/ 743261 h 857817"/>
              <a:gd name="connsiteX2434" fmla="*/ 179149 w 1128353"/>
              <a:gd name="connsiteY2434" fmla="*/ 743714 h 857817"/>
              <a:gd name="connsiteX2435" fmla="*/ 179343 w 1128353"/>
              <a:gd name="connsiteY2435" fmla="*/ 745009 h 857817"/>
              <a:gd name="connsiteX2436" fmla="*/ 178437 w 1128353"/>
              <a:gd name="connsiteY2436" fmla="*/ 745850 h 857817"/>
              <a:gd name="connsiteX2437" fmla="*/ 178243 w 1128353"/>
              <a:gd name="connsiteY2437" fmla="*/ 747726 h 857817"/>
              <a:gd name="connsiteX2438" fmla="*/ 183615 w 1128353"/>
              <a:gd name="connsiteY2438" fmla="*/ 751222 h 857817"/>
              <a:gd name="connsiteX2439" fmla="*/ 184909 w 1128353"/>
              <a:gd name="connsiteY2439" fmla="*/ 750962 h 857817"/>
              <a:gd name="connsiteX2440" fmla="*/ 185491 w 1128353"/>
              <a:gd name="connsiteY2440" fmla="*/ 751416 h 857817"/>
              <a:gd name="connsiteX2441" fmla="*/ 185491 w 1128353"/>
              <a:gd name="connsiteY2441" fmla="*/ 750704 h 857817"/>
              <a:gd name="connsiteX2442" fmla="*/ 186980 w 1128353"/>
              <a:gd name="connsiteY2442" fmla="*/ 750251 h 857817"/>
              <a:gd name="connsiteX2443" fmla="*/ 187498 w 1128353"/>
              <a:gd name="connsiteY2443" fmla="*/ 749668 h 857817"/>
              <a:gd name="connsiteX2444" fmla="*/ 188598 w 1128353"/>
              <a:gd name="connsiteY2444" fmla="*/ 749668 h 857817"/>
              <a:gd name="connsiteX2445" fmla="*/ 188792 w 1128353"/>
              <a:gd name="connsiteY2445" fmla="*/ 750121 h 857817"/>
              <a:gd name="connsiteX2446" fmla="*/ 186980 w 1128353"/>
              <a:gd name="connsiteY2446" fmla="*/ 751286 h 857817"/>
              <a:gd name="connsiteX2447" fmla="*/ 185880 w 1128353"/>
              <a:gd name="connsiteY2447" fmla="*/ 751286 h 857817"/>
              <a:gd name="connsiteX2448" fmla="*/ 184197 w 1128353"/>
              <a:gd name="connsiteY2448" fmla="*/ 753164 h 857817"/>
              <a:gd name="connsiteX2449" fmla="*/ 182191 w 1128353"/>
              <a:gd name="connsiteY2449" fmla="*/ 753875 h 857817"/>
              <a:gd name="connsiteX2450" fmla="*/ 181285 w 1128353"/>
              <a:gd name="connsiteY2450" fmla="*/ 754910 h 857817"/>
              <a:gd name="connsiteX2451" fmla="*/ 179472 w 1128353"/>
              <a:gd name="connsiteY2451" fmla="*/ 755364 h 857817"/>
              <a:gd name="connsiteX2452" fmla="*/ 177596 w 1128353"/>
              <a:gd name="connsiteY2452" fmla="*/ 756788 h 857817"/>
              <a:gd name="connsiteX2453" fmla="*/ 169699 w 1128353"/>
              <a:gd name="connsiteY2453" fmla="*/ 758082 h 857817"/>
              <a:gd name="connsiteX2454" fmla="*/ 166916 w 1128353"/>
              <a:gd name="connsiteY2454" fmla="*/ 759377 h 857817"/>
              <a:gd name="connsiteX2455" fmla="*/ 163033 w 1128353"/>
              <a:gd name="connsiteY2455" fmla="*/ 759506 h 857817"/>
              <a:gd name="connsiteX2456" fmla="*/ 162127 w 1128353"/>
              <a:gd name="connsiteY2456" fmla="*/ 760088 h 857817"/>
              <a:gd name="connsiteX2457" fmla="*/ 161415 w 1128353"/>
              <a:gd name="connsiteY2457" fmla="*/ 760088 h 857817"/>
              <a:gd name="connsiteX2458" fmla="*/ 160833 w 1128353"/>
              <a:gd name="connsiteY2458" fmla="*/ 760671 h 857817"/>
              <a:gd name="connsiteX2459" fmla="*/ 158826 w 1128353"/>
              <a:gd name="connsiteY2459" fmla="*/ 761124 h 857817"/>
              <a:gd name="connsiteX2460" fmla="*/ 156820 w 1128353"/>
              <a:gd name="connsiteY2460" fmla="*/ 763130 h 857817"/>
              <a:gd name="connsiteX2461" fmla="*/ 155914 w 1128353"/>
              <a:gd name="connsiteY2461" fmla="*/ 763001 h 857817"/>
              <a:gd name="connsiteX2462" fmla="*/ 155720 w 1128353"/>
              <a:gd name="connsiteY2462" fmla="*/ 762289 h 857817"/>
              <a:gd name="connsiteX2463" fmla="*/ 154814 w 1128353"/>
              <a:gd name="connsiteY2463" fmla="*/ 762418 h 857817"/>
              <a:gd name="connsiteX2464" fmla="*/ 154814 w 1128353"/>
              <a:gd name="connsiteY2464" fmla="*/ 763260 h 857817"/>
              <a:gd name="connsiteX2465" fmla="*/ 153907 w 1128353"/>
              <a:gd name="connsiteY2465" fmla="*/ 764878 h 857817"/>
              <a:gd name="connsiteX2466" fmla="*/ 152419 w 1128353"/>
              <a:gd name="connsiteY2466" fmla="*/ 765590 h 857817"/>
              <a:gd name="connsiteX2467" fmla="*/ 151319 w 1128353"/>
              <a:gd name="connsiteY2467" fmla="*/ 765590 h 857817"/>
              <a:gd name="connsiteX2468" fmla="*/ 151124 w 1128353"/>
              <a:gd name="connsiteY2468" fmla="*/ 765137 h 857817"/>
              <a:gd name="connsiteX2469" fmla="*/ 153131 w 1128353"/>
              <a:gd name="connsiteY2469" fmla="*/ 764295 h 857817"/>
              <a:gd name="connsiteX2470" fmla="*/ 152937 w 1128353"/>
              <a:gd name="connsiteY2470" fmla="*/ 764036 h 857817"/>
              <a:gd name="connsiteX2471" fmla="*/ 153454 w 1128353"/>
              <a:gd name="connsiteY2471" fmla="*/ 763454 h 857817"/>
              <a:gd name="connsiteX2472" fmla="*/ 153260 w 1128353"/>
              <a:gd name="connsiteY2472" fmla="*/ 762872 h 857817"/>
              <a:gd name="connsiteX2473" fmla="*/ 152742 w 1128353"/>
              <a:gd name="connsiteY2473" fmla="*/ 763195 h 857817"/>
              <a:gd name="connsiteX2474" fmla="*/ 152742 w 1128353"/>
              <a:gd name="connsiteY2474" fmla="*/ 763778 h 857817"/>
              <a:gd name="connsiteX2475" fmla="*/ 152354 w 1128353"/>
              <a:gd name="connsiteY2475" fmla="*/ 763065 h 857817"/>
              <a:gd name="connsiteX2476" fmla="*/ 151771 w 1128353"/>
              <a:gd name="connsiteY2476" fmla="*/ 763195 h 857817"/>
              <a:gd name="connsiteX2477" fmla="*/ 152160 w 1128353"/>
              <a:gd name="connsiteY2477" fmla="*/ 764231 h 857817"/>
              <a:gd name="connsiteX2478" fmla="*/ 151448 w 1128353"/>
              <a:gd name="connsiteY2478" fmla="*/ 764683 h 857817"/>
              <a:gd name="connsiteX2479" fmla="*/ 150542 w 1128353"/>
              <a:gd name="connsiteY2479" fmla="*/ 764555 h 857817"/>
              <a:gd name="connsiteX2480" fmla="*/ 150542 w 1128353"/>
              <a:gd name="connsiteY2480" fmla="*/ 763842 h 857817"/>
              <a:gd name="connsiteX2481" fmla="*/ 151060 w 1128353"/>
              <a:gd name="connsiteY2481" fmla="*/ 763584 h 857817"/>
              <a:gd name="connsiteX2482" fmla="*/ 150866 w 1128353"/>
              <a:gd name="connsiteY2482" fmla="*/ 763324 h 857817"/>
              <a:gd name="connsiteX2483" fmla="*/ 149959 w 1128353"/>
              <a:gd name="connsiteY2483" fmla="*/ 763584 h 857817"/>
              <a:gd name="connsiteX2484" fmla="*/ 150153 w 1128353"/>
              <a:gd name="connsiteY2484" fmla="*/ 764295 h 857817"/>
              <a:gd name="connsiteX2485" fmla="*/ 148147 w 1128353"/>
              <a:gd name="connsiteY2485" fmla="*/ 763842 h 857817"/>
              <a:gd name="connsiteX2486" fmla="*/ 148147 w 1128353"/>
              <a:gd name="connsiteY2486" fmla="*/ 764425 h 857817"/>
              <a:gd name="connsiteX2487" fmla="*/ 150024 w 1128353"/>
              <a:gd name="connsiteY2487" fmla="*/ 764555 h 857817"/>
              <a:gd name="connsiteX2488" fmla="*/ 149830 w 1128353"/>
              <a:gd name="connsiteY2488" fmla="*/ 767014 h 857817"/>
              <a:gd name="connsiteX2489" fmla="*/ 148341 w 1128353"/>
              <a:gd name="connsiteY2489" fmla="*/ 767272 h 857817"/>
              <a:gd name="connsiteX2490" fmla="*/ 147824 w 1128353"/>
              <a:gd name="connsiteY2490" fmla="*/ 767014 h 857817"/>
              <a:gd name="connsiteX2491" fmla="*/ 147824 w 1128353"/>
              <a:gd name="connsiteY2491" fmla="*/ 766625 h 857817"/>
              <a:gd name="connsiteX2492" fmla="*/ 147435 w 1128353"/>
              <a:gd name="connsiteY2492" fmla="*/ 766625 h 857817"/>
              <a:gd name="connsiteX2493" fmla="*/ 147047 w 1128353"/>
              <a:gd name="connsiteY2493" fmla="*/ 767208 h 857817"/>
              <a:gd name="connsiteX2494" fmla="*/ 147047 w 1128353"/>
              <a:gd name="connsiteY2494" fmla="*/ 768373 h 857817"/>
              <a:gd name="connsiteX2495" fmla="*/ 144458 w 1128353"/>
              <a:gd name="connsiteY2495" fmla="*/ 768243 h 857817"/>
              <a:gd name="connsiteX2496" fmla="*/ 143746 w 1128353"/>
              <a:gd name="connsiteY2496" fmla="*/ 767661 h 857817"/>
              <a:gd name="connsiteX2497" fmla="*/ 143746 w 1128353"/>
              <a:gd name="connsiteY2497" fmla="*/ 766820 h 857817"/>
              <a:gd name="connsiteX2498" fmla="*/ 145752 w 1128353"/>
              <a:gd name="connsiteY2498" fmla="*/ 765654 h 857817"/>
              <a:gd name="connsiteX2499" fmla="*/ 147435 w 1128353"/>
              <a:gd name="connsiteY2499" fmla="*/ 765525 h 857817"/>
              <a:gd name="connsiteX2500" fmla="*/ 147630 w 1128353"/>
              <a:gd name="connsiteY2500" fmla="*/ 765266 h 857817"/>
              <a:gd name="connsiteX2501" fmla="*/ 146141 w 1128353"/>
              <a:gd name="connsiteY2501" fmla="*/ 765137 h 857817"/>
              <a:gd name="connsiteX2502" fmla="*/ 144329 w 1128353"/>
              <a:gd name="connsiteY2502" fmla="*/ 766173 h 857817"/>
              <a:gd name="connsiteX2503" fmla="*/ 143746 w 1128353"/>
              <a:gd name="connsiteY2503" fmla="*/ 766043 h 857817"/>
              <a:gd name="connsiteX2504" fmla="*/ 143034 w 1128353"/>
              <a:gd name="connsiteY2504" fmla="*/ 764748 h 857817"/>
              <a:gd name="connsiteX2505" fmla="*/ 142128 w 1128353"/>
              <a:gd name="connsiteY2505" fmla="*/ 764878 h 857817"/>
              <a:gd name="connsiteX2506" fmla="*/ 140834 w 1128353"/>
              <a:gd name="connsiteY2506" fmla="*/ 764036 h 857817"/>
              <a:gd name="connsiteX2507" fmla="*/ 140445 w 1128353"/>
              <a:gd name="connsiteY2507" fmla="*/ 763454 h 857817"/>
              <a:gd name="connsiteX2508" fmla="*/ 140445 w 1128353"/>
              <a:gd name="connsiteY2508" fmla="*/ 762160 h 857817"/>
              <a:gd name="connsiteX2509" fmla="*/ 140057 w 1128353"/>
              <a:gd name="connsiteY2509" fmla="*/ 762030 h 857817"/>
              <a:gd name="connsiteX2510" fmla="*/ 139863 w 1128353"/>
              <a:gd name="connsiteY2510" fmla="*/ 763454 h 857817"/>
              <a:gd name="connsiteX2511" fmla="*/ 140575 w 1128353"/>
              <a:gd name="connsiteY2511" fmla="*/ 764166 h 857817"/>
              <a:gd name="connsiteX2512" fmla="*/ 140769 w 1128353"/>
              <a:gd name="connsiteY2512" fmla="*/ 765007 h 857817"/>
              <a:gd name="connsiteX2513" fmla="*/ 142775 w 1128353"/>
              <a:gd name="connsiteY2513" fmla="*/ 765849 h 857817"/>
              <a:gd name="connsiteX2514" fmla="*/ 142581 w 1128353"/>
              <a:gd name="connsiteY2514" fmla="*/ 767467 h 857817"/>
              <a:gd name="connsiteX2515" fmla="*/ 141869 w 1128353"/>
              <a:gd name="connsiteY2515" fmla="*/ 768049 h 857817"/>
              <a:gd name="connsiteX2516" fmla="*/ 140963 w 1128353"/>
              <a:gd name="connsiteY2516" fmla="*/ 768049 h 857817"/>
              <a:gd name="connsiteX2517" fmla="*/ 141351 w 1128353"/>
              <a:gd name="connsiteY2517" fmla="*/ 766625 h 857817"/>
              <a:gd name="connsiteX2518" fmla="*/ 140834 w 1128353"/>
              <a:gd name="connsiteY2518" fmla="*/ 766496 h 857817"/>
              <a:gd name="connsiteX2519" fmla="*/ 141028 w 1128353"/>
              <a:gd name="connsiteY2519" fmla="*/ 767078 h 857817"/>
              <a:gd name="connsiteX2520" fmla="*/ 140640 w 1128353"/>
              <a:gd name="connsiteY2520" fmla="*/ 767208 h 857817"/>
              <a:gd name="connsiteX2521" fmla="*/ 140640 w 1128353"/>
              <a:gd name="connsiteY2521" fmla="*/ 767791 h 857817"/>
              <a:gd name="connsiteX2522" fmla="*/ 139733 w 1128353"/>
              <a:gd name="connsiteY2522" fmla="*/ 768243 h 857817"/>
              <a:gd name="connsiteX2523" fmla="*/ 139539 w 1128353"/>
              <a:gd name="connsiteY2523" fmla="*/ 769085 h 857817"/>
              <a:gd name="connsiteX2524" fmla="*/ 137145 w 1128353"/>
              <a:gd name="connsiteY2524" fmla="*/ 769085 h 857817"/>
              <a:gd name="connsiteX2525" fmla="*/ 136756 w 1128353"/>
              <a:gd name="connsiteY2525" fmla="*/ 769797 h 857817"/>
              <a:gd name="connsiteX2526" fmla="*/ 137274 w 1128353"/>
              <a:gd name="connsiteY2526" fmla="*/ 770638 h 857817"/>
              <a:gd name="connsiteX2527" fmla="*/ 137080 w 1128353"/>
              <a:gd name="connsiteY2527" fmla="*/ 771220 h 857817"/>
              <a:gd name="connsiteX2528" fmla="*/ 137598 w 1128353"/>
              <a:gd name="connsiteY2528" fmla="*/ 771220 h 857817"/>
              <a:gd name="connsiteX2529" fmla="*/ 137792 w 1128353"/>
              <a:gd name="connsiteY2529" fmla="*/ 770768 h 857817"/>
              <a:gd name="connsiteX2530" fmla="*/ 138698 w 1128353"/>
              <a:gd name="connsiteY2530" fmla="*/ 770897 h 857817"/>
              <a:gd name="connsiteX2531" fmla="*/ 138892 w 1128353"/>
              <a:gd name="connsiteY2531" fmla="*/ 773227 h 857817"/>
              <a:gd name="connsiteX2532" fmla="*/ 136497 w 1128353"/>
              <a:gd name="connsiteY2532" fmla="*/ 775233 h 857817"/>
              <a:gd name="connsiteX2533" fmla="*/ 136303 w 1128353"/>
              <a:gd name="connsiteY2533" fmla="*/ 776398 h 857817"/>
              <a:gd name="connsiteX2534" fmla="*/ 135203 w 1128353"/>
              <a:gd name="connsiteY2534" fmla="*/ 776851 h 857817"/>
              <a:gd name="connsiteX2535" fmla="*/ 134685 w 1128353"/>
              <a:gd name="connsiteY2535" fmla="*/ 778146 h 857817"/>
              <a:gd name="connsiteX2536" fmla="*/ 134103 w 1128353"/>
              <a:gd name="connsiteY2536" fmla="*/ 778146 h 857817"/>
              <a:gd name="connsiteX2537" fmla="*/ 133909 w 1128353"/>
              <a:gd name="connsiteY2537" fmla="*/ 779181 h 857817"/>
              <a:gd name="connsiteX2538" fmla="*/ 133391 w 1128353"/>
              <a:gd name="connsiteY2538" fmla="*/ 779634 h 857817"/>
              <a:gd name="connsiteX2539" fmla="*/ 133779 w 1128353"/>
              <a:gd name="connsiteY2539" fmla="*/ 780217 h 857817"/>
              <a:gd name="connsiteX2540" fmla="*/ 133585 w 1128353"/>
              <a:gd name="connsiteY2540" fmla="*/ 781058 h 857817"/>
              <a:gd name="connsiteX2541" fmla="*/ 131578 w 1128353"/>
              <a:gd name="connsiteY2541" fmla="*/ 782094 h 857817"/>
              <a:gd name="connsiteX2542" fmla="*/ 131773 w 1128353"/>
              <a:gd name="connsiteY2542" fmla="*/ 782547 h 857817"/>
              <a:gd name="connsiteX2543" fmla="*/ 131061 w 1128353"/>
              <a:gd name="connsiteY2543" fmla="*/ 783000 h 857817"/>
              <a:gd name="connsiteX2544" fmla="*/ 130867 w 1128353"/>
              <a:gd name="connsiteY2544" fmla="*/ 783712 h 857817"/>
              <a:gd name="connsiteX2545" fmla="*/ 130867 w 1128353"/>
              <a:gd name="connsiteY2545" fmla="*/ 785718 h 857817"/>
              <a:gd name="connsiteX2546" fmla="*/ 130284 w 1128353"/>
              <a:gd name="connsiteY2546" fmla="*/ 785589 h 857817"/>
              <a:gd name="connsiteX2547" fmla="*/ 130090 w 1128353"/>
              <a:gd name="connsiteY2547" fmla="*/ 784876 h 857817"/>
              <a:gd name="connsiteX2548" fmla="*/ 129184 w 1128353"/>
              <a:gd name="connsiteY2548" fmla="*/ 784165 h 857817"/>
              <a:gd name="connsiteX2549" fmla="*/ 129184 w 1128353"/>
              <a:gd name="connsiteY2549" fmla="*/ 783582 h 857817"/>
              <a:gd name="connsiteX2550" fmla="*/ 128666 w 1128353"/>
              <a:gd name="connsiteY2550" fmla="*/ 783323 h 857817"/>
              <a:gd name="connsiteX2551" fmla="*/ 128860 w 1128353"/>
              <a:gd name="connsiteY2551" fmla="*/ 782029 h 857817"/>
              <a:gd name="connsiteX2552" fmla="*/ 129572 w 1128353"/>
              <a:gd name="connsiteY2552" fmla="*/ 782288 h 857817"/>
              <a:gd name="connsiteX2553" fmla="*/ 129766 w 1128353"/>
              <a:gd name="connsiteY2553" fmla="*/ 781705 h 857817"/>
              <a:gd name="connsiteX2554" fmla="*/ 128666 w 1128353"/>
              <a:gd name="connsiteY2554" fmla="*/ 781447 h 857817"/>
              <a:gd name="connsiteX2555" fmla="*/ 128084 w 1128353"/>
              <a:gd name="connsiteY2555" fmla="*/ 780605 h 857817"/>
              <a:gd name="connsiteX2556" fmla="*/ 127695 w 1128353"/>
              <a:gd name="connsiteY2556" fmla="*/ 781188 h 857817"/>
              <a:gd name="connsiteX2557" fmla="*/ 128084 w 1128353"/>
              <a:gd name="connsiteY2557" fmla="*/ 781317 h 857817"/>
              <a:gd name="connsiteX2558" fmla="*/ 128278 w 1128353"/>
              <a:gd name="connsiteY2558" fmla="*/ 782482 h 857817"/>
              <a:gd name="connsiteX2559" fmla="*/ 127695 w 1128353"/>
              <a:gd name="connsiteY2559" fmla="*/ 783194 h 857817"/>
              <a:gd name="connsiteX2560" fmla="*/ 128601 w 1128353"/>
              <a:gd name="connsiteY2560" fmla="*/ 783777 h 857817"/>
              <a:gd name="connsiteX2561" fmla="*/ 129313 w 1128353"/>
              <a:gd name="connsiteY2561" fmla="*/ 784941 h 857817"/>
              <a:gd name="connsiteX2562" fmla="*/ 129313 w 1128353"/>
              <a:gd name="connsiteY2562" fmla="*/ 785783 h 857817"/>
              <a:gd name="connsiteX2563" fmla="*/ 126724 w 1128353"/>
              <a:gd name="connsiteY2563" fmla="*/ 786236 h 857817"/>
              <a:gd name="connsiteX2564" fmla="*/ 125818 w 1128353"/>
              <a:gd name="connsiteY2564" fmla="*/ 785395 h 857817"/>
              <a:gd name="connsiteX2565" fmla="*/ 125818 w 1128353"/>
              <a:gd name="connsiteY2565" fmla="*/ 784941 h 857817"/>
              <a:gd name="connsiteX2566" fmla="*/ 125236 w 1128353"/>
              <a:gd name="connsiteY2566" fmla="*/ 784812 h 857817"/>
              <a:gd name="connsiteX2567" fmla="*/ 125042 w 1128353"/>
              <a:gd name="connsiteY2567" fmla="*/ 783971 h 857817"/>
              <a:gd name="connsiteX2568" fmla="*/ 124136 w 1128353"/>
              <a:gd name="connsiteY2568" fmla="*/ 783971 h 857817"/>
              <a:gd name="connsiteX2569" fmla="*/ 126724 w 1128353"/>
              <a:gd name="connsiteY2569" fmla="*/ 786754 h 857817"/>
              <a:gd name="connsiteX2570" fmla="*/ 129313 w 1128353"/>
              <a:gd name="connsiteY2570" fmla="*/ 786301 h 857817"/>
              <a:gd name="connsiteX2571" fmla="*/ 129119 w 1128353"/>
              <a:gd name="connsiteY2571" fmla="*/ 788048 h 857817"/>
              <a:gd name="connsiteX2572" fmla="*/ 129831 w 1128353"/>
              <a:gd name="connsiteY2572" fmla="*/ 787919 h 857817"/>
              <a:gd name="connsiteX2573" fmla="*/ 130219 w 1128353"/>
              <a:gd name="connsiteY2573" fmla="*/ 788177 h 857817"/>
              <a:gd name="connsiteX2574" fmla="*/ 130025 w 1128353"/>
              <a:gd name="connsiteY2574" fmla="*/ 788436 h 857817"/>
              <a:gd name="connsiteX2575" fmla="*/ 130608 w 1128353"/>
              <a:gd name="connsiteY2575" fmla="*/ 788436 h 857817"/>
              <a:gd name="connsiteX2576" fmla="*/ 130413 w 1128353"/>
              <a:gd name="connsiteY2576" fmla="*/ 787725 h 857817"/>
              <a:gd name="connsiteX2577" fmla="*/ 130802 w 1128353"/>
              <a:gd name="connsiteY2577" fmla="*/ 787725 h 857817"/>
              <a:gd name="connsiteX2578" fmla="*/ 131514 w 1128353"/>
              <a:gd name="connsiteY2578" fmla="*/ 788889 h 857817"/>
              <a:gd name="connsiteX2579" fmla="*/ 131902 w 1128353"/>
              <a:gd name="connsiteY2579" fmla="*/ 788436 h 857817"/>
              <a:gd name="connsiteX2580" fmla="*/ 131320 w 1128353"/>
              <a:gd name="connsiteY2580" fmla="*/ 787984 h 857817"/>
              <a:gd name="connsiteX2581" fmla="*/ 131126 w 1128353"/>
              <a:gd name="connsiteY2581" fmla="*/ 785977 h 857817"/>
              <a:gd name="connsiteX2582" fmla="*/ 131708 w 1128353"/>
              <a:gd name="connsiteY2582" fmla="*/ 785718 h 857817"/>
              <a:gd name="connsiteX2583" fmla="*/ 132614 w 1128353"/>
              <a:gd name="connsiteY2583" fmla="*/ 787725 h 857817"/>
              <a:gd name="connsiteX2584" fmla="*/ 133520 w 1128353"/>
              <a:gd name="connsiteY2584" fmla="*/ 788307 h 857817"/>
              <a:gd name="connsiteX2585" fmla="*/ 132808 w 1128353"/>
              <a:gd name="connsiteY2585" fmla="*/ 789472 h 857817"/>
              <a:gd name="connsiteX2586" fmla="*/ 130802 w 1128353"/>
              <a:gd name="connsiteY2586" fmla="*/ 789602 h 857817"/>
              <a:gd name="connsiteX2587" fmla="*/ 129508 w 1128353"/>
              <a:gd name="connsiteY2587" fmla="*/ 788566 h 857817"/>
              <a:gd name="connsiteX2588" fmla="*/ 128019 w 1128353"/>
              <a:gd name="connsiteY2588" fmla="*/ 788307 h 857817"/>
              <a:gd name="connsiteX2589" fmla="*/ 121029 w 1128353"/>
              <a:gd name="connsiteY2589" fmla="*/ 782353 h 857817"/>
              <a:gd name="connsiteX2590" fmla="*/ 116952 w 1128353"/>
              <a:gd name="connsiteY2590" fmla="*/ 781188 h 857817"/>
              <a:gd name="connsiteX2591" fmla="*/ 113456 w 1128353"/>
              <a:gd name="connsiteY2591" fmla="*/ 779570 h 857817"/>
              <a:gd name="connsiteX2592" fmla="*/ 107761 w 1128353"/>
              <a:gd name="connsiteY2592" fmla="*/ 777952 h 857817"/>
              <a:gd name="connsiteX2593" fmla="*/ 104978 w 1128353"/>
              <a:gd name="connsiteY2593" fmla="*/ 776528 h 857817"/>
              <a:gd name="connsiteX2594" fmla="*/ 101871 w 1128353"/>
              <a:gd name="connsiteY2594" fmla="*/ 775816 h 857817"/>
              <a:gd name="connsiteX2595" fmla="*/ 100965 w 1128353"/>
              <a:gd name="connsiteY2595" fmla="*/ 775233 h 857817"/>
              <a:gd name="connsiteX2596" fmla="*/ 99865 w 1128353"/>
              <a:gd name="connsiteY2596" fmla="*/ 775363 h 857817"/>
              <a:gd name="connsiteX2597" fmla="*/ 97664 w 1128353"/>
              <a:gd name="connsiteY2597" fmla="*/ 774651 h 857817"/>
              <a:gd name="connsiteX2598" fmla="*/ 94687 w 1128353"/>
              <a:gd name="connsiteY2598" fmla="*/ 774521 h 857817"/>
              <a:gd name="connsiteX2599" fmla="*/ 92422 w 1128353"/>
              <a:gd name="connsiteY2599" fmla="*/ 773939 h 857817"/>
              <a:gd name="connsiteX2600" fmla="*/ 92422 w 1128353"/>
              <a:gd name="connsiteY2600" fmla="*/ 773939 h 857817"/>
              <a:gd name="connsiteX2601" fmla="*/ 90739 w 1128353"/>
              <a:gd name="connsiteY2601" fmla="*/ 763972 h 857817"/>
              <a:gd name="connsiteX2602" fmla="*/ 71647 w 1128353"/>
              <a:gd name="connsiteY2602" fmla="*/ 763972 h 857817"/>
              <a:gd name="connsiteX2603" fmla="*/ 72682 w 1128353"/>
              <a:gd name="connsiteY2603" fmla="*/ 752904 h 857817"/>
              <a:gd name="connsiteX2604" fmla="*/ 71388 w 1128353"/>
              <a:gd name="connsiteY2604" fmla="*/ 751610 h 857817"/>
              <a:gd name="connsiteX2605" fmla="*/ 54301 w 1128353"/>
              <a:gd name="connsiteY2605" fmla="*/ 756464 h 857817"/>
              <a:gd name="connsiteX2606" fmla="*/ 49900 w 1128353"/>
              <a:gd name="connsiteY2606" fmla="*/ 749280 h 857817"/>
              <a:gd name="connsiteX2607" fmla="*/ 46664 w 1128353"/>
              <a:gd name="connsiteY2607" fmla="*/ 738989 h 857817"/>
              <a:gd name="connsiteX2608" fmla="*/ 47570 w 1128353"/>
              <a:gd name="connsiteY2608" fmla="*/ 730122 h 857817"/>
              <a:gd name="connsiteX2609" fmla="*/ 51065 w 1128353"/>
              <a:gd name="connsiteY2609" fmla="*/ 723585 h 857817"/>
              <a:gd name="connsiteX2610" fmla="*/ 47894 w 1128353"/>
              <a:gd name="connsiteY2610" fmla="*/ 704687 h 857817"/>
              <a:gd name="connsiteX2611" fmla="*/ 38898 w 1128353"/>
              <a:gd name="connsiteY2611" fmla="*/ 705657 h 857817"/>
              <a:gd name="connsiteX2612" fmla="*/ 36762 w 1128353"/>
              <a:gd name="connsiteY2612" fmla="*/ 692260 h 857817"/>
              <a:gd name="connsiteX2613" fmla="*/ 45952 w 1128353"/>
              <a:gd name="connsiteY2613" fmla="*/ 684817 h 857817"/>
              <a:gd name="connsiteX2614" fmla="*/ 48088 w 1128353"/>
              <a:gd name="connsiteY2614" fmla="*/ 672262 h 857817"/>
              <a:gd name="connsiteX2615" fmla="*/ 37474 w 1128353"/>
              <a:gd name="connsiteY2615" fmla="*/ 670061 h 857817"/>
              <a:gd name="connsiteX2616" fmla="*/ 28995 w 1128353"/>
              <a:gd name="connsiteY2616" fmla="*/ 675756 h 857817"/>
              <a:gd name="connsiteX2617" fmla="*/ 23300 w 1128353"/>
              <a:gd name="connsiteY2617" fmla="*/ 674721 h 857817"/>
              <a:gd name="connsiteX2618" fmla="*/ 14174 w 1128353"/>
              <a:gd name="connsiteY2618" fmla="*/ 664689 h 857817"/>
              <a:gd name="connsiteX2619" fmla="*/ 0 w 1128353"/>
              <a:gd name="connsiteY2619" fmla="*/ 641325 h 857817"/>
              <a:gd name="connsiteX2620" fmla="*/ 7831 w 1128353"/>
              <a:gd name="connsiteY2620" fmla="*/ 635435 h 857817"/>
              <a:gd name="connsiteX2621" fmla="*/ 26924 w 1128353"/>
              <a:gd name="connsiteY2621" fmla="*/ 632134 h 857817"/>
              <a:gd name="connsiteX2622" fmla="*/ 28283 w 1128353"/>
              <a:gd name="connsiteY2622" fmla="*/ 632975 h 857817"/>
              <a:gd name="connsiteX2623" fmla="*/ 26989 w 1128353"/>
              <a:gd name="connsiteY2623" fmla="*/ 637182 h 857817"/>
              <a:gd name="connsiteX2624" fmla="*/ 30613 w 1128353"/>
              <a:gd name="connsiteY2624" fmla="*/ 637894 h 857817"/>
              <a:gd name="connsiteX2625" fmla="*/ 34108 w 1128353"/>
              <a:gd name="connsiteY2625" fmla="*/ 631293 h 857817"/>
              <a:gd name="connsiteX2626" fmla="*/ 37344 w 1128353"/>
              <a:gd name="connsiteY2626" fmla="*/ 630258 h 857817"/>
              <a:gd name="connsiteX2627" fmla="*/ 46211 w 1128353"/>
              <a:gd name="connsiteY2627" fmla="*/ 638865 h 857817"/>
              <a:gd name="connsiteX2628" fmla="*/ 60838 w 1128353"/>
              <a:gd name="connsiteY2628" fmla="*/ 642101 h 857817"/>
              <a:gd name="connsiteX2629" fmla="*/ 69511 w 1128353"/>
              <a:gd name="connsiteY2629" fmla="*/ 646632 h 857817"/>
              <a:gd name="connsiteX2630" fmla="*/ 83620 w 1128353"/>
              <a:gd name="connsiteY2630" fmla="*/ 648250 h 857817"/>
              <a:gd name="connsiteX2631" fmla="*/ 92616 w 1128353"/>
              <a:gd name="connsiteY2631" fmla="*/ 658929 h 857817"/>
              <a:gd name="connsiteX2632" fmla="*/ 97859 w 1128353"/>
              <a:gd name="connsiteY2632" fmla="*/ 661259 h 857817"/>
              <a:gd name="connsiteX2633" fmla="*/ 112615 w 1128353"/>
              <a:gd name="connsiteY2633" fmla="*/ 656275 h 857817"/>
              <a:gd name="connsiteX2634" fmla="*/ 116239 w 1128353"/>
              <a:gd name="connsiteY2634" fmla="*/ 647215 h 857817"/>
              <a:gd name="connsiteX2635" fmla="*/ 109055 w 1128353"/>
              <a:gd name="connsiteY2635" fmla="*/ 637894 h 857817"/>
              <a:gd name="connsiteX2636" fmla="*/ 110997 w 1128353"/>
              <a:gd name="connsiteY2636" fmla="*/ 632328 h 857817"/>
              <a:gd name="connsiteX2637" fmla="*/ 117275 w 1128353"/>
              <a:gd name="connsiteY2637" fmla="*/ 625921 h 857817"/>
              <a:gd name="connsiteX2638" fmla="*/ 115269 w 1128353"/>
              <a:gd name="connsiteY2638" fmla="*/ 621261 h 857817"/>
              <a:gd name="connsiteX2639" fmla="*/ 108926 w 1128353"/>
              <a:gd name="connsiteY2639" fmla="*/ 617184 h 857817"/>
              <a:gd name="connsiteX2640" fmla="*/ 109509 w 1128353"/>
              <a:gd name="connsiteY2640" fmla="*/ 606634 h 857817"/>
              <a:gd name="connsiteX2641" fmla="*/ 105819 w 1128353"/>
              <a:gd name="connsiteY2641" fmla="*/ 589807 h 857817"/>
              <a:gd name="connsiteX2642" fmla="*/ 108926 w 1128353"/>
              <a:gd name="connsiteY2642" fmla="*/ 578092 h 857817"/>
              <a:gd name="connsiteX2643" fmla="*/ 106596 w 1128353"/>
              <a:gd name="connsiteY2643" fmla="*/ 573432 h 857817"/>
              <a:gd name="connsiteX2644" fmla="*/ 98700 w 1128353"/>
              <a:gd name="connsiteY2644" fmla="*/ 568578 h 857817"/>
              <a:gd name="connsiteX2645" fmla="*/ 100383 w 1128353"/>
              <a:gd name="connsiteY2645" fmla="*/ 556151 h 857817"/>
              <a:gd name="connsiteX2646" fmla="*/ 97988 w 1128353"/>
              <a:gd name="connsiteY2646" fmla="*/ 544890 h 857817"/>
              <a:gd name="connsiteX2647" fmla="*/ 87956 w 1128353"/>
              <a:gd name="connsiteY2647" fmla="*/ 527027 h 857817"/>
              <a:gd name="connsiteX2648" fmla="*/ 84267 w 1128353"/>
              <a:gd name="connsiteY2648" fmla="*/ 510458 h 857817"/>
              <a:gd name="connsiteX2649" fmla="*/ 89509 w 1128353"/>
              <a:gd name="connsiteY2649" fmla="*/ 508711 h 857817"/>
              <a:gd name="connsiteX2650" fmla="*/ 106920 w 1128353"/>
              <a:gd name="connsiteY2650" fmla="*/ 511817 h 857817"/>
              <a:gd name="connsiteX2651" fmla="*/ 111321 w 1128353"/>
              <a:gd name="connsiteY2651" fmla="*/ 509487 h 857817"/>
              <a:gd name="connsiteX2652" fmla="*/ 116175 w 1128353"/>
              <a:gd name="connsiteY2652" fmla="*/ 502174 h 857817"/>
              <a:gd name="connsiteX2653" fmla="*/ 122906 w 1128353"/>
              <a:gd name="connsiteY2653" fmla="*/ 499390 h 857817"/>
              <a:gd name="connsiteX2654" fmla="*/ 136627 w 1128353"/>
              <a:gd name="connsiteY2654" fmla="*/ 506122 h 857817"/>
              <a:gd name="connsiteX2655" fmla="*/ 140122 w 1128353"/>
              <a:gd name="connsiteY2655" fmla="*/ 502174 h 857817"/>
              <a:gd name="connsiteX2656" fmla="*/ 136368 w 1128353"/>
              <a:gd name="connsiteY2656" fmla="*/ 490006 h 857817"/>
              <a:gd name="connsiteX2657" fmla="*/ 142711 w 1128353"/>
              <a:gd name="connsiteY2657" fmla="*/ 475768 h 857817"/>
              <a:gd name="connsiteX2658" fmla="*/ 140510 w 1128353"/>
              <a:gd name="connsiteY2658" fmla="*/ 461334 h 857817"/>
              <a:gd name="connsiteX2659" fmla="*/ 153713 w 1128353"/>
              <a:gd name="connsiteY2659" fmla="*/ 459846 h 857817"/>
              <a:gd name="connsiteX2660" fmla="*/ 154102 w 1128353"/>
              <a:gd name="connsiteY2660" fmla="*/ 453827 h 857817"/>
              <a:gd name="connsiteX2661" fmla="*/ 150413 w 1128353"/>
              <a:gd name="connsiteY2661" fmla="*/ 448261 h 857817"/>
              <a:gd name="connsiteX2662" fmla="*/ 150024 w 1128353"/>
              <a:gd name="connsiteY2662" fmla="*/ 442047 h 857817"/>
              <a:gd name="connsiteX2663" fmla="*/ 138310 w 1128353"/>
              <a:gd name="connsiteY2663" fmla="*/ 436029 h 857817"/>
              <a:gd name="connsiteX2664" fmla="*/ 128342 w 1128353"/>
              <a:gd name="connsiteY2664" fmla="*/ 417647 h 857817"/>
              <a:gd name="connsiteX2665" fmla="*/ 131643 w 1128353"/>
              <a:gd name="connsiteY2665" fmla="*/ 413376 h 857817"/>
              <a:gd name="connsiteX2666" fmla="*/ 142063 w 1128353"/>
              <a:gd name="connsiteY2666" fmla="*/ 410398 h 857817"/>
              <a:gd name="connsiteX2667" fmla="*/ 142322 w 1128353"/>
              <a:gd name="connsiteY2667" fmla="*/ 405998 h 857817"/>
              <a:gd name="connsiteX2668" fmla="*/ 139928 w 1128353"/>
              <a:gd name="connsiteY2668" fmla="*/ 396872 h 857817"/>
              <a:gd name="connsiteX2669" fmla="*/ 132549 w 1128353"/>
              <a:gd name="connsiteY2669" fmla="*/ 391565 h 857817"/>
              <a:gd name="connsiteX2670" fmla="*/ 124006 w 1128353"/>
              <a:gd name="connsiteY2670" fmla="*/ 376938 h 857817"/>
              <a:gd name="connsiteX2671" fmla="*/ 121353 w 1128353"/>
              <a:gd name="connsiteY2671" fmla="*/ 361793 h 857817"/>
              <a:gd name="connsiteX2672" fmla="*/ 115269 w 1128353"/>
              <a:gd name="connsiteY2672" fmla="*/ 360304 h 857817"/>
              <a:gd name="connsiteX2673" fmla="*/ 100707 w 1128353"/>
              <a:gd name="connsiteY2673" fmla="*/ 334610 h 857817"/>
              <a:gd name="connsiteX2674" fmla="*/ 93522 w 1128353"/>
              <a:gd name="connsiteY2674" fmla="*/ 334869 h 857817"/>
              <a:gd name="connsiteX2675" fmla="*/ 91192 w 1128353"/>
              <a:gd name="connsiteY2675" fmla="*/ 332345 h 857817"/>
              <a:gd name="connsiteX2676" fmla="*/ 90351 w 1128353"/>
              <a:gd name="connsiteY2676" fmla="*/ 317977 h 857817"/>
              <a:gd name="connsiteX2677" fmla="*/ 96306 w 1128353"/>
              <a:gd name="connsiteY2677" fmla="*/ 311893 h 857817"/>
              <a:gd name="connsiteX2678" fmla="*/ 98053 w 1128353"/>
              <a:gd name="connsiteY2678" fmla="*/ 300825 h 857817"/>
              <a:gd name="connsiteX2679" fmla="*/ 88280 w 1128353"/>
              <a:gd name="connsiteY2679" fmla="*/ 290923 h 857817"/>
              <a:gd name="connsiteX2680" fmla="*/ 87374 w 1128353"/>
              <a:gd name="connsiteY2680" fmla="*/ 281020 h 857817"/>
              <a:gd name="connsiteX2681" fmla="*/ 88474 w 1128353"/>
              <a:gd name="connsiteY2681" fmla="*/ 275972 h 857817"/>
              <a:gd name="connsiteX2682" fmla="*/ 99800 w 1128353"/>
              <a:gd name="connsiteY2682" fmla="*/ 278561 h 857817"/>
              <a:gd name="connsiteX2683" fmla="*/ 101483 w 1128353"/>
              <a:gd name="connsiteY2683" fmla="*/ 275390 h 857817"/>
              <a:gd name="connsiteX2684" fmla="*/ 100447 w 1128353"/>
              <a:gd name="connsiteY2684" fmla="*/ 271830 h 857817"/>
              <a:gd name="connsiteX2685" fmla="*/ 90869 w 1128353"/>
              <a:gd name="connsiteY2685" fmla="*/ 262057 h 857817"/>
              <a:gd name="connsiteX2686" fmla="*/ 89574 w 1128353"/>
              <a:gd name="connsiteY2686" fmla="*/ 247819 h 857817"/>
              <a:gd name="connsiteX2687" fmla="*/ 85432 w 1128353"/>
              <a:gd name="connsiteY2687" fmla="*/ 231185 h 857817"/>
              <a:gd name="connsiteX2688" fmla="*/ 79931 w 1128353"/>
              <a:gd name="connsiteY2688" fmla="*/ 224519 h 857817"/>
              <a:gd name="connsiteX2689" fmla="*/ 89898 w 1128353"/>
              <a:gd name="connsiteY2689" fmla="*/ 212610 h 857817"/>
              <a:gd name="connsiteX2690" fmla="*/ 90998 w 1128353"/>
              <a:gd name="connsiteY2690" fmla="*/ 181544 h 857817"/>
              <a:gd name="connsiteX2691" fmla="*/ 96953 w 1128353"/>
              <a:gd name="connsiteY2691" fmla="*/ 166658 h 857817"/>
              <a:gd name="connsiteX2692" fmla="*/ 103683 w 1128353"/>
              <a:gd name="connsiteY2692" fmla="*/ 160833 h 857817"/>
              <a:gd name="connsiteX2693" fmla="*/ 100836 w 1128353"/>
              <a:gd name="connsiteY2693" fmla="*/ 152160 h 857817"/>
              <a:gd name="connsiteX2694" fmla="*/ 111903 w 1128353"/>
              <a:gd name="connsiteY2694" fmla="*/ 140575 h 857817"/>
              <a:gd name="connsiteX2695" fmla="*/ 111968 w 1128353"/>
              <a:gd name="connsiteY2695" fmla="*/ 136368 h 857817"/>
              <a:gd name="connsiteX2696" fmla="*/ 109832 w 1128353"/>
              <a:gd name="connsiteY2696" fmla="*/ 133391 h 857817"/>
              <a:gd name="connsiteX2697" fmla="*/ 97211 w 1128353"/>
              <a:gd name="connsiteY2697" fmla="*/ 125818 h 857817"/>
              <a:gd name="connsiteX2698" fmla="*/ 98700 w 1128353"/>
              <a:gd name="connsiteY2698" fmla="*/ 112486 h 857817"/>
              <a:gd name="connsiteX2699" fmla="*/ 98700 w 1128353"/>
              <a:gd name="connsiteY2699" fmla="*/ 112486 h 857817"/>
              <a:gd name="connsiteX2700" fmla="*/ 114816 w 1128353"/>
              <a:gd name="connsiteY2700" fmla="*/ 128084 h 857817"/>
              <a:gd name="connsiteX2701" fmla="*/ 118311 w 1128353"/>
              <a:gd name="connsiteY2701" fmla="*/ 127631 h 857817"/>
              <a:gd name="connsiteX2702" fmla="*/ 120705 w 1128353"/>
              <a:gd name="connsiteY2702" fmla="*/ 121547 h 857817"/>
              <a:gd name="connsiteX2703" fmla="*/ 132744 w 1128353"/>
              <a:gd name="connsiteY2703" fmla="*/ 120511 h 857817"/>
              <a:gd name="connsiteX2704" fmla="*/ 134103 w 1128353"/>
              <a:gd name="connsiteY2704" fmla="*/ 112162 h 857817"/>
              <a:gd name="connsiteX2705" fmla="*/ 143229 w 1128353"/>
              <a:gd name="connsiteY2705" fmla="*/ 110221 h 857817"/>
              <a:gd name="connsiteX2706" fmla="*/ 146012 w 1128353"/>
              <a:gd name="connsiteY2706" fmla="*/ 104849 h 857817"/>
              <a:gd name="connsiteX2707" fmla="*/ 150606 w 1128353"/>
              <a:gd name="connsiteY2707" fmla="*/ 82132 h 857817"/>
              <a:gd name="connsiteX2708" fmla="*/ 150801 w 1128353"/>
              <a:gd name="connsiteY2708" fmla="*/ 71194 h 857817"/>
              <a:gd name="connsiteX2709" fmla="*/ 157532 w 1128353"/>
              <a:gd name="connsiteY2709" fmla="*/ 62650 h 857817"/>
              <a:gd name="connsiteX2710" fmla="*/ 159085 w 1128353"/>
              <a:gd name="connsiteY2710" fmla="*/ 56243 h 857817"/>
              <a:gd name="connsiteX2711" fmla="*/ 168923 w 1128353"/>
              <a:gd name="connsiteY2711" fmla="*/ 55078 h 857817"/>
              <a:gd name="connsiteX2712" fmla="*/ 170282 w 1128353"/>
              <a:gd name="connsiteY2712" fmla="*/ 53913 h 857817"/>
              <a:gd name="connsiteX2713" fmla="*/ 169894 w 1128353"/>
              <a:gd name="connsiteY2713" fmla="*/ 46146 h 857817"/>
              <a:gd name="connsiteX2714" fmla="*/ 173647 w 1128353"/>
              <a:gd name="connsiteY2714" fmla="*/ 45370 h 857817"/>
              <a:gd name="connsiteX2715" fmla="*/ 179796 w 1128353"/>
              <a:gd name="connsiteY2715" fmla="*/ 45952 h 857817"/>
              <a:gd name="connsiteX2716" fmla="*/ 189116 w 1128353"/>
              <a:gd name="connsiteY2716" fmla="*/ 54495 h 857817"/>
              <a:gd name="connsiteX2717" fmla="*/ 196300 w 1128353"/>
              <a:gd name="connsiteY2717" fmla="*/ 52683 h 857817"/>
              <a:gd name="connsiteX2718" fmla="*/ 198500 w 1128353"/>
              <a:gd name="connsiteY2718" fmla="*/ 47764 h 857817"/>
              <a:gd name="connsiteX2719" fmla="*/ 191057 w 1128353"/>
              <a:gd name="connsiteY2719" fmla="*/ 40257 h 857817"/>
              <a:gd name="connsiteX2720" fmla="*/ 201737 w 1128353"/>
              <a:gd name="connsiteY2720" fmla="*/ 31584 h 857817"/>
              <a:gd name="connsiteX2721" fmla="*/ 204326 w 1128353"/>
              <a:gd name="connsiteY2721" fmla="*/ 22005 h 857817"/>
              <a:gd name="connsiteX2722" fmla="*/ 208467 w 1128353"/>
              <a:gd name="connsiteY2722" fmla="*/ 16957 h 857817"/>
              <a:gd name="connsiteX2723" fmla="*/ 208467 w 1128353"/>
              <a:gd name="connsiteY2723" fmla="*/ 16957 h 857817"/>
              <a:gd name="connsiteX2724" fmla="*/ 236298 w 1128353"/>
              <a:gd name="connsiteY2724" fmla="*/ 52230 h 857817"/>
              <a:gd name="connsiteX2725" fmla="*/ 234162 w 1128353"/>
              <a:gd name="connsiteY2725" fmla="*/ 55208 h 857817"/>
              <a:gd name="connsiteX2726" fmla="*/ 224195 w 1128353"/>
              <a:gd name="connsiteY2726" fmla="*/ 56566 h 857817"/>
              <a:gd name="connsiteX2727" fmla="*/ 213257 w 1128353"/>
              <a:gd name="connsiteY2727" fmla="*/ 62262 h 857817"/>
              <a:gd name="connsiteX2728" fmla="*/ 217529 w 1128353"/>
              <a:gd name="connsiteY2728" fmla="*/ 65563 h 857817"/>
              <a:gd name="connsiteX2729" fmla="*/ 216622 w 1128353"/>
              <a:gd name="connsiteY2729" fmla="*/ 83038 h 857817"/>
              <a:gd name="connsiteX2730" fmla="*/ 219470 w 1128353"/>
              <a:gd name="connsiteY2730" fmla="*/ 87697 h 857817"/>
              <a:gd name="connsiteX2731" fmla="*/ 227107 w 1128353"/>
              <a:gd name="connsiteY2731" fmla="*/ 114881 h 857817"/>
              <a:gd name="connsiteX2732" fmla="*/ 230085 w 1128353"/>
              <a:gd name="connsiteY2732" fmla="*/ 116693 h 857817"/>
              <a:gd name="connsiteX2733" fmla="*/ 237398 w 1128353"/>
              <a:gd name="connsiteY2733" fmla="*/ 114622 h 857817"/>
              <a:gd name="connsiteX2734" fmla="*/ 254161 w 1128353"/>
              <a:gd name="connsiteY2734" fmla="*/ 115657 h 857817"/>
              <a:gd name="connsiteX2735" fmla="*/ 261280 w 1128353"/>
              <a:gd name="connsiteY2735" fmla="*/ 110415 h 857817"/>
              <a:gd name="connsiteX2736" fmla="*/ 269176 w 1128353"/>
              <a:gd name="connsiteY2736" fmla="*/ 109509 h 857817"/>
              <a:gd name="connsiteX2737" fmla="*/ 275648 w 1128353"/>
              <a:gd name="connsiteY2737" fmla="*/ 100707 h 857817"/>
              <a:gd name="connsiteX2738" fmla="*/ 279208 w 1128353"/>
              <a:gd name="connsiteY2738" fmla="*/ 99024 h 857817"/>
              <a:gd name="connsiteX2739" fmla="*/ 268076 w 1128353"/>
              <a:gd name="connsiteY2739" fmla="*/ 94429 h 857817"/>
              <a:gd name="connsiteX2740" fmla="*/ 275648 w 1128353"/>
              <a:gd name="connsiteY2740" fmla="*/ 85174 h 857817"/>
              <a:gd name="connsiteX2741" fmla="*/ 283027 w 1128353"/>
              <a:gd name="connsiteY2741" fmla="*/ 80384 h 857817"/>
              <a:gd name="connsiteX2742" fmla="*/ 302896 w 1128353"/>
              <a:gd name="connsiteY2742" fmla="*/ 75141 h 857817"/>
              <a:gd name="connsiteX2743" fmla="*/ 307297 w 1128353"/>
              <a:gd name="connsiteY2743" fmla="*/ 69187 h 857817"/>
              <a:gd name="connsiteX2744" fmla="*/ 318106 w 1128353"/>
              <a:gd name="connsiteY2744" fmla="*/ 70093 h 857817"/>
              <a:gd name="connsiteX2745" fmla="*/ 331633 w 1128353"/>
              <a:gd name="connsiteY2745" fmla="*/ 64268 h 857817"/>
              <a:gd name="connsiteX2746" fmla="*/ 334739 w 1128353"/>
              <a:gd name="connsiteY2746" fmla="*/ 65304 h 857817"/>
              <a:gd name="connsiteX2747" fmla="*/ 347748 w 1128353"/>
              <a:gd name="connsiteY2747" fmla="*/ 93976 h 857817"/>
              <a:gd name="connsiteX2748" fmla="*/ 351502 w 1128353"/>
              <a:gd name="connsiteY2748" fmla="*/ 93199 h 857817"/>
              <a:gd name="connsiteX2749" fmla="*/ 362699 w 1128353"/>
              <a:gd name="connsiteY2749" fmla="*/ 82196 h 857817"/>
              <a:gd name="connsiteX2750" fmla="*/ 362893 w 1128353"/>
              <a:gd name="connsiteY2750" fmla="*/ 72488 h 857817"/>
              <a:gd name="connsiteX2751" fmla="*/ 369818 w 1128353"/>
              <a:gd name="connsiteY2751" fmla="*/ 70870 h 857817"/>
              <a:gd name="connsiteX2752" fmla="*/ 372277 w 1128353"/>
              <a:gd name="connsiteY2752" fmla="*/ 69382 h 857817"/>
              <a:gd name="connsiteX2753" fmla="*/ 372213 w 1128353"/>
              <a:gd name="connsiteY2753" fmla="*/ 65175 h 857817"/>
              <a:gd name="connsiteX2754" fmla="*/ 364317 w 1128353"/>
              <a:gd name="connsiteY2754" fmla="*/ 57861 h 857817"/>
              <a:gd name="connsiteX2755" fmla="*/ 359463 w 1128353"/>
              <a:gd name="connsiteY2755" fmla="*/ 48865 h 857817"/>
              <a:gd name="connsiteX2756" fmla="*/ 355709 w 1128353"/>
              <a:gd name="connsiteY2756" fmla="*/ 46923 h 857817"/>
              <a:gd name="connsiteX2757" fmla="*/ 355515 w 1128353"/>
              <a:gd name="connsiteY2757" fmla="*/ 41551 h 857817"/>
              <a:gd name="connsiteX2758" fmla="*/ 372925 w 1128353"/>
              <a:gd name="connsiteY2758" fmla="*/ 35403 h 857817"/>
              <a:gd name="connsiteX2759" fmla="*/ 377196 w 1128353"/>
              <a:gd name="connsiteY2759" fmla="*/ 29836 h 857817"/>
              <a:gd name="connsiteX2760" fmla="*/ 377002 w 1128353"/>
              <a:gd name="connsiteY2760" fmla="*/ 25500 h 857817"/>
              <a:gd name="connsiteX2761" fmla="*/ 379332 w 1128353"/>
              <a:gd name="connsiteY2761" fmla="*/ 22070 h 857817"/>
              <a:gd name="connsiteX2762" fmla="*/ 389493 w 1128353"/>
              <a:gd name="connsiteY2762" fmla="*/ 24918 h 857817"/>
              <a:gd name="connsiteX2763" fmla="*/ 394218 w 1128353"/>
              <a:gd name="connsiteY2763" fmla="*/ 16504 h 857817"/>
              <a:gd name="connsiteX2764" fmla="*/ 405156 w 1128353"/>
              <a:gd name="connsiteY2764" fmla="*/ 16957 h 857817"/>
              <a:gd name="connsiteX2765" fmla="*/ 430656 w 1128353"/>
              <a:gd name="connsiteY2765" fmla="*/ 0 h 857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Lst>
            <a:rect l="l" t="t" r="r" b="b"/>
            <a:pathLst>
              <a:path w="1128353" h="857817">
                <a:moveTo>
                  <a:pt x="215393" y="756852"/>
                </a:moveTo>
                <a:lnTo>
                  <a:pt x="217399" y="757888"/>
                </a:lnTo>
                <a:lnTo>
                  <a:pt x="217787" y="759053"/>
                </a:lnTo>
                <a:lnTo>
                  <a:pt x="218500" y="759636"/>
                </a:lnTo>
                <a:lnTo>
                  <a:pt x="218500" y="760477"/>
                </a:lnTo>
                <a:lnTo>
                  <a:pt x="219082" y="761189"/>
                </a:lnTo>
                <a:lnTo>
                  <a:pt x="218694" y="763648"/>
                </a:lnTo>
                <a:lnTo>
                  <a:pt x="218888" y="766561"/>
                </a:lnTo>
                <a:lnTo>
                  <a:pt x="219405" y="767014"/>
                </a:lnTo>
                <a:lnTo>
                  <a:pt x="219794" y="769214"/>
                </a:lnTo>
                <a:lnTo>
                  <a:pt x="220506" y="769667"/>
                </a:lnTo>
                <a:lnTo>
                  <a:pt x="220312" y="771674"/>
                </a:lnTo>
                <a:lnTo>
                  <a:pt x="221023" y="772126"/>
                </a:lnTo>
                <a:lnTo>
                  <a:pt x="221606" y="773162"/>
                </a:lnTo>
                <a:lnTo>
                  <a:pt x="221606" y="774456"/>
                </a:lnTo>
                <a:lnTo>
                  <a:pt x="222512" y="776204"/>
                </a:lnTo>
                <a:lnTo>
                  <a:pt x="222512" y="777045"/>
                </a:lnTo>
                <a:lnTo>
                  <a:pt x="221930" y="777757"/>
                </a:lnTo>
                <a:lnTo>
                  <a:pt x="222124" y="778793"/>
                </a:lnTo>
                <a:lnTo>
                  <a:pt x="221736" y="780799"/>
                </a:lnTo>
                <a:lnTo>
                  <a:pt x="220829" y="782223"/>
                </a:lnTo>
                <a:lnTo>
                  <a:pt x="220829" y="783518"/>
                </a:lnTo>
                <a:lnTo>
                  <a:pt x="220441" y="783647"/>
                </a:lnTo>
                <a:lnTo>
                  <a:pt x="219923" y="785265"/>
                </a:lnTo>
                <a:lnTo>
                  <a:pt x="220118" y="786301"/>
                </a:lnTo>
                <a:lnTo>
                  <a:pt x="220506" y="786171"/>
                </a:lnTo>
                <a:lnTo>
                  <a:pt x="220506" y="785330"/>
                </a:lnTo>
                <a:lnTo>
                  <a:pt x="221218" y="784165"/>
                </a:lnTo>
                <a:lnTo>
                  <a:pt x="221412" y="782288"/>
                </a:lnTo>
                <a:lnTo>
                  <a:pt x="222706" y="780087"/>
                </a:lnTo>
                <a:lnTo>
                  <a:pt x="222706" y="779052"/>
                </a:lnTo>
                <a:lnTo>
                  <a:pt x="223612" y="778469"/>
                </a:lnTo>
                <a:lnTo>
                  <a:pt x="223806" y="775881"/>
                </a:lnTo>
                <a:lnTo>
                  <a:pt x="222901" y="775039"/>
                </a:lnTo>
                <a:lnTo>
                  <a:pt x="222318" y="775039"/>
                </a:lnTo>
                <a:lnTo>
                  <a:pt x="222318" y="772838"/>
                </a:lnTo>
                <a:lnTo>
                  <a:pt x="221023" y="771674"/>
                </a:lnTo>
                <a:lnTo>
                  <a:pt x="221023" y="769473"/>
                </a:lnTo>
                <a:lnTo>
                  <a:pt x="220118" y="768632"/>
                </a:lnTo>
                <a:lnTo>
                  <a:pt x="219923" y="766625"/>
                </a:lnTo>
                <a:lnTo>
                  <a:pt x="219535" y="766496"/>
                </a:lnTo>
                <a:lnTo>
                  <a:pt x="219147" y="765072"/>
                </a:lnTo>
                <a:lnTo>
                  <a:pt x="219535" y="762872"/>
                </a:lnTo>
                <a:lnTo>
                  <a:pt x="219341" y="760865"/>
                </a:lnTo>
                <a:lnTo>
                  <a:pt x="220053" y="760283"/>
                </a:lnTo>
                <a:lnTo>
                  <a:pt x="220053" y="759571"/>
                </a:lnTo>
                <a:lnTo>
                  <a:pt x="221347" y="758535"/>
                </a:lnTo>
                <a:lnTo>
                  <a:pt x="223936" y="757370"/>
                </a:lnTo>
                <a:lnTo>
                  <a:pt x="224648" y="757370"/>
                </a:lnTo>
                <a:lnTo>
                  <a:pt x="228143" y="758988"/>
                </a:lnTo>
                <a:lnTo>
                  <a:pt x="228143" y="759571"/>
                </a:lnTo>
                <a:lnTo>
                  <a:pt x="230020" y="760995"/>
                </a:lnTo>
                <a:lnTo>
                  <a:pt x="230732" y="762160"/>
                </a:lnTo>
                <a:lnTo>
                  <a:pt x="230926" y="763584"/>
                </a:lnTo>
                <a:lnTo>
                  <a:pt x="234032" y="765007"/>
                </a:lnTo>
                <a:lnTo>
                  <a:pt x="234615" y="766431"/>
                </a:lnTo>
                <a:lnTo>
                  <a:pt x="235909" y="767596"/>
                </a:lnTo>
                <a:lnTo>
                  <a:pt x="236815" y="769344"/>
                </a:lnTo>
                <a:lnTo>
                  <a:pt x="239404" y="769473"/>
                </a:lnTo>
                <a:lnTo>
                  <a:pt x="241087" y="770638"/>
                </a:lnTo>
                <a:lnTo>
                  <a:pt x="241605" y="770638"/>
                </a:lnTo>
                <a:lnTo>
                  <a:pt x="242187" y="771350"/>
                </a:lnTo>
                <a:lnTo>
                  <a:pt x="244970" y="771803"/>
                </a:lnTo>
                <a:lnTo>
                  <a:pt x="245359" y="772838"/>
                </a:lnTo>
                <a:lnTo>
                  <a:pt x="244453" y="774004"/>
                </a:lnTo>
                <a:lnTo>
                  <a:pt x="248336" y="773874"/>
                </a:lnTo>
                <a:lnTo>
                  <a:pt x="249242" y="774327"/>
                </a:lnTo>
                <a:lnTo>
                  <a:pt x="250925" y="774327"/>
                </a:lnTo>
                <a:lnTo>
                  <a:pt x="251831" y="775039"/>
                </a:lnTo>
                <a:lnTo>
                  <a:pt x="255326" y="774780"/>
                </a:lnTo>
                <a:lnTo>
                  <a:pt x="256815" y="774198"/>
                </a:lnTo>
                <a:lnTo>
                  <a:pt x="259921" y="774910"/>
                </a:lnTo>
                <a:lnTo>
                  <a:pt x="261604" y="774780"/>
                </a:lnTo>
                <a:lnTo>
                  <a:pt x="262510" y="774651"/>
                </a:lnTo>
                <a:lnTo>
                  <a:pt x="262510" y="773486"/>
                </a:lnTo>
                <a:lnTo>
                  <a:pt x="261604" y="772774"/>
                </a:lnTo>
                <a:lnTo>
                  <a:pt x="262122" y="772515"/>
                </a:lnTo>
                <a:lnTo>
                  <a:pt x="262122" y="771479"/>
                </a:lnTo>
                <a:lnTo>
                  <a:pt x="263222" y="771350"/>
                </a:lnTo>
                <a:lnTo>
                  <a:pt x="263028" y="774263"/>
                </a:lnTo>
                <a:lnTo>
                  <a:pt x="263416" y="774716"/>
                </a:lnTo>
                <a:lnTo>
                  <a:pt x="265099" y="774716"/>
                </a:lnTo>
                <a:lnTo>
                  <a:pt x="265617" y="775881"/>
                </a:lnTo>
                <a:lnTo>
                  <a:pt x="266717" y="775881"/>
                </a:lnTo>
                <a:lnTo>
                  <a:pt x="267299" y="776593"/>
                </a:lnTo>
                <a:lnTo>
                  <a:pt x="268206" y="776722"/>
                </a:lnTo>
                <a:lnTo>
                  <a:pt x="269111" y="777757"/>
                </a:lnTo>
                <a:lnTo>
                  <a:pt x="270406" y="778340"/>
                </a:lnTo>
                <a:lnTo>
                  <a:pt x="272801" y="778081"/>
                </a:lnTo>
                <a:lnTo>
                  <a:pt x="272995" y="778534"/>
                </a:lnTo>
                <a:lnTo>
                  <a:pt x="274872" y="779246"/>
                </a:lnTo>
                <a:lnTo>
                  <a:pt x="275260" y="779829"/>
                </a:lnTo>
                <a:lnTo>
                  <a:pt x="278043" y="780864"/>
                </a:lnTo>
                <a:lnTo>
                  <a:pt x="279726" y="780864"/>
                </a:lnTo>
                <a:lnTo>
                  <a:pt x="280632" y="781576"/>
                </a:lnTo>
                <a:lnTo>
                  <a:pt x="280438" y="782741"/>
                </a:lnTo>
                <a:lnTo>
                  <a:pt x="281020" y="783323"/>
                </a:lnTo>
                <a:lnTo>
                  <a:pt x="281409" y="785330"/>
                </a:lnTo>
                <a:lnTo>
                  <a:pt x="282315" y="785783"/>
                </a:lnTo>
                <a:lnTo>
                  <a:pt x="282509" y="788112"/>
                </a:lnTo>
                <a:lnTo>
                  <a:pt x="283998" y="789278"/>
                </a:lnTo>
                <a:lnTo>
                  <a:pt x="283998" y="791025"/>
                </a:lnTo>
                <a:lnTo>
                  <a:pt x="283480" y="791608"/>
                </a:lnTo>
                <a:lnTo>
                  <a:pt x="283480" y="793485"/>
                </a:lnTo>
                <a:lnTo>
                  <a:pt x="283868" y="793485"/>
                </a:lnTo>
                <a:lnTo>
                  <a:pt x="284256" y="794197"/>
                </a:lnTo>
                <a:lnTo>
                  <a:pt x="284256" y="795491"/>
                </a:lnTo>
                <a:lnTo>
                  <a:pt x="282962" y="795361"/>
                </a:lnTo>
                <a:lnTo>
                  <a:pt x="282444" y="794779"/>
                </a:lnTo>
                <a:lnTo>
                  <a:pt x="282638" y="794197"/>
                </a:lnTo>
                <a:lnTo>
                  <a:pt x="281732" y="794649"/>
                </a:lnTo>
                <a:lnTo>
                  <a:pt x="281020" y="794197"/>
                </a:lnTo>
                <a:lnTo>
                  <a:pt x="281214" y="795815"/>
                </a:lnTo>
                <a:lnTo>
                  <a:pt x="283027" y="796527"/>
                </a:lnTo>
                <a:lnTo>
                  <a:pt x="283415" y="797109"/>
                </a:lnTo>
                <a:lnTo>
                  <a:pt x="284321" y="797109"/>
                </a:lnTo>
                <a:lnTo>
                  <a:pt x="284321" y="796656"/>
                </a:lnTo>
                <a:lnTo>
                  <a:pt x="285033" y="796203"/>
                </a:lnTo>
                <a:lnTo>
                  <a:pt x="285033" y="795620"/>
                </a:lnTo>
                <a:lnTo>
                  <a:pt x="285421" y="795620"/>
                </a:lnTo>
                <a:lnTo>
                  <a:pt x="285033" y="794326"/>
                </a:lnTo>
                <a:lnTo>
                  <a:pt x="285616" y="794197"/>
                </a:lnTo>
                <a:lnTo>
                  <a:pt x="289693" y="795620"/>
                </a:lnTo>
                <a:lnTo>
                  <a:pt x="291893" y="797368"/>
                </a:lnTo>
                <a:lnTo>
                  <a:pt x="292605" y="798533"/>
                </a:lnTo>
                <a:lnTo>
                  <a:pt x="292994" y="798533"/>
                </a:lnTo>
                <a:lnTo>
                  <a:pt x="293382" y="799375"/>
                </a:lnTo>
                <a:lnTo>
                  <a:pt x="293188" y="801251"/>
                </a:lnTo>
                <a:lnTo>
                  <a:pt x="288399" y="804035"/>
                </a:lnTo>
                <a:lnTo>
                  <a:pt x="287816" y="804617"/>
                </a:lnTo>
                <a:lnTo>
                  <a:pt x="287622" y="805782"/>
                </a:lnTo>
                <a:lnTo>
                  <a:pt x="286328" y="806040"/>
                </a:lnTo>
                <a:lnTo>
                  <a:pt x="284321" y="807658"/>
                </a:lnTo>
                <a:lnTo>
                  <a:pt x="284321" y="808824"/>
                </a:lnTo>
                <a:lnTo>
                  <a:pt x="285033" y="809277"/>
                </a:lnTo>
                <a:lnTo>
                  <a:pt x="285033" y="809860"/>
                </a:lnTo>
                <a:lnTo>
                  <a:pt x="284127" y="810442"/>
                </a:lnTo>
                <a:lnTo>
                  <a:pt x="283738" y="811154"/>
                </a:lnTo>
                <a:lnTo>
                  <a:pt x="280762" y="810442"/>
                </a:lnTo>
                <a:lnTo>
                  <a:pt x="278884" y="810442"/>
                </a:lnTo>
                <a:lnTo>
                  <a:pt x="276684" y="810701"/>
                </a:lnTo>
                <a:lnTo>
                  <a:pt x="274678" y="811283"/>
                </a:lnTo>
                <a:lnTo>
                  <a:pt x="274289" y="811736"/>
                </a:lnTo>
                <a:lnTo>
                  <a:pt x="273577" y="811606"/>
                </a:lnTo>
                <a:lnTo>
                  <a:pt x="272089" y="812189"/>
                </a:lnTo>
                <a:lnTo>
                  <a:pt x="270082" y="813224"/>
                </a:lnTo>
                <a:lnTo>
                  <a:pt x="265681" y="816396"/>
                </a:lnTo>
                <a:lnTo>
                  <a:pt x="265293" y="817237"/>
                </a:lnTo>
                <a:lnTo>
                  <a:pt x="265811" y="817367"/>
                </a:lnTo>
                <a:lnTo>
                  <a:pt x="265811" y="818079"/>
                </a:lnTo>
                <a:lnTo>
                  <a:pt x="264322" y="817820"/>
                </a:lnTo>
                <a:lnTo>
                  <a:pt x="262122" y="820150"/>
                </a:lnTo>
                <a:lnTo>
                  <a:pt x="260633" y="823062"/>
                </a:lnTo>
                <a:lnTo>
                  <a:pt x="260827" y="823774"/>
                </a:lnTo>
                <a:lnTo>
                  <a:pt x="260439" y="823645"/>
                </a:lnTo>
                <a:lnTo>
                  <a:pt x="260051" y="826104"/>
                </a:lnTo>
                <a:lnTo>
                  <a:pt x="260245" y="827269"/>
                </a:lnTo>
                <a:lnTo>
                  <a:pt x="259339" y="828887"/>
                </a:lnTo>
                <a:lnTo>
                  <a:pt x="259339" y="830053"/>
                </a:lnTo>
                <a:lnTo>
                  <a:pt x="258950" y="830311"/>
                </a:lnTo>
                <a:lnTo>
                  <a:pt x="258238" y="833030"/>
                </a:lnTo>
                <a:lnTo>
                  <a:pt x="258950" y="835619"/>
                </a:lnTo>
                <a:lnTo>
                  <a:pt x="259339" y="835877"/>
                </a:lnTo>
                <a:lnTo>
                  <a:pt x="259339" y="836913"/>
                </a:lnTo>
                <a:lnTo>
                  <a:pt x="257850" y="838790"/>
                </a:lnTo>
                <a:lnTo>
                  <a:pt x="258562" y="840925"/>
                </a:lnTo>
                <a:lnTo>
                  <a:pt x="257073" y="843514"/>
                </a:lnTo>
                <a:lnTo>
                  <a:pt x="256879" y="844550"/>
                </a:lnTo>
                <a:lnTo>
                  <a:pt x="254873" y="846298"/>
                </a:lnTo>
                <a:lnTo>
                  <a:pt x="254355" y="846168"/>
                </a:lnTo>
                <a:lnTo>
                  <a:pt x="251960" y="846880"/>
                </a:lnTo>
                <a:lnTo>
                  <a:pt x="250860" y="847916"/>
                </a:lnTo>
                <a:lnTo>
                  <a:pt x="250148" y="847916"/>
                </a:lnTo>
                <a:lnTo>
                  <a:pt x="249436" y="848498"/>
                </a:lnTo>
                <a:lnTo>
                  <a:pt x="247948" y="848628"/>
                </a:lnTo>
                <a:lnTo>
                  <a:pt x="246847" y="848174"/>
                </a:lnTo>
                <a:lnTo>
                  <a:pt x="246135" y="849016"/>
                </a:lnTo>
                <a:lnTo>
                  <a:pt x="243029" y="850181"/>
                </a:lnTo>
                <a:lnTo>
                  <a:pt x="243029" y="850634"/>
                </a:lnTo>
                <a:lnTo>
                  <a:pt x="242317" y="850634"/>
                </a:lnTo>
                <a:lnTo>
                  <a:pt x="240311" y="851669"/>
                </a:lnTo>
                <a:lnTo>
                  <a:pt x="238304" y="851929"/>
                </a:lnTo>
                <a:lnTo>
                  <a:pt x="238110" y="852511"/>
                </a:lnTo>
                <a:lnTo>
                  <a:pt x="237398" y="852640"/>
                </a:lnTo>
                <a:lnTo>
                  <a:pt x="236298" y="853805"/>
                </a:lnTo>
                <a:lnTo>
                  <a:pt x="234615" y="853934"/>
                </a:lnTo>
                <a:lnTo>
                  <a:pt x="233709" y="854776"/>
                </a:lnTo>
                <a:lnTo>
                  <a:pt x="232803" y="854517"/>
                </a:lnTo>
                <a:lnTo>
                  <a:pt x="232220" y="855100"/>
                </a:lnTo>
                <a:lnTo>
                  <a:pt x="230538" y="855552"/>
                </a:lnTo>
                <a:lnTo>
                  <a:pt x="226137" y="855293"/>
                </a:lnTo>
                <a:lnTo>
                  <a:pt x="225424" y="855876"/>
                </a:lnTo>
                <a:lnTo>
                  <a:pt x="224324" y="855747"/>
                </a:lnTo>
                <a:lnTo>
                  <a:pt x="224130" y="856329"/>
                </a:lnTo>
                <a:lnTo>
                  <a:pt x="223030" y="856588"/>
                </a:lnTo>
                <a:lnTo>
                  <a:pt x="221541" y="856329"/>
                </a:lnTo>
                <a:lnTo>
                  <a:pt x="220053" y="857365"/>
                </a:lnTo>
                <a:lnTo>
                  <a:pt x="217076" y="857818"/>
                </a:lnTo>
                <a:lnTo>
                  <a:pt x="213775" y="856070"/>
                </a:lnTo>
                <a:lnTo>
                  <a:pt x="213775" y="854905"/>
                </a:lnTo>
                <a:lnTo>
                  <a:pt x="212868" y="853482"/>
                </a:lnTo>
                <a:lnTo>
                  <a:pt x="212868" y="852899"/>
                </a:lnTo>
                <a:lnTo>
                  <a:pt x="211380" y="851734"/>
                </a:lnTo>
                <a:lnTo>
                  <a:pt x="211380" y="851152"/>
                </a:lnTo>
                <a:lnTo>
                  <a:pt x="210668" y="850569"/>
                </a:lnTo>
                <a:lnTo>
                  <a:pt x="210668" y="850116"/>
                </a:lnTo>
                <a:lnTo>
                  <a:pt x="207885" y="847980"/>
                </a:lnTo>
                <a:lnTo>
                  <a:pt x="204196" y="844097"/>
                </a:lnTo>
                <a:lnTo>
                  <a:pt x="202190" y="842479"/>
                </a:lnTo>
                <a:lnTo>
                  <a:pt x="200895" y="842026"/>
                </a:lnTo>
                <a:lnTo>
                  <a:pt x="198889" y="840278"/>
                </a:lnTo>
                <a:lnTo>
                  <a:pt x="195911" y="839566"/>
                </a:lnTo>
                <a:lnTo>
                  <a:pt x="193905" y="836395"/>
                </a:lnTo>
                <a:lnTo>
                  <a:pt x="192028" y="835230"/>
                </a:lnTo>
                <a:lnTo>
                  <a:pt x="191640" y="834518"/>
                </a:lnTo>
                <a:lnTo>
                  <a:pt x="189634" y="833094"/>
                </a:lnTo>
                <a:lnTo>
                  <a:pt x="188922" y="831929"/>
                </a:lnTo>
                <a:lnTo>
                  <a:pt x="186916" y="830311"/>
                </a:lnTo>
                <a:lnTo>
                  <a:pt x="184326" y="829599"/>
                </a:lnTo>
                <a:lnTo>
                  <a:pt x="182838" y="828175"/>
                </a:lnTo>
                <a:lnTo>
                  <a:pt x="181737" y="827916"/>
                </a:lnTo>
                <a:lnTo>
                  <a:pt x="180637" y="826881"/>
                </a:lnTo>
                <a:lnTo>
                  <a:pt x="179149" y="826752"/>
                </a:lnTo>
                <a:lnTo>
                  <a:pt x="178761" y="826298"/>
                </a:lnTo>
                <a:lnTo>
                  <a:pt x="178049" y="826298"/>
                </a:lnTo>
                <a:lnTo>
                  <a:pt x="176042" y="825263"/>
                </a:lnTo>
                <a:lnTo>
                  <a:pt x="174748" y="825134"/>
                </a:lnTo>
                <a:lnTo>
                  <a:pt x="171771" y="823386"/>
                </a:lnTo>
                <a:lnTo>
                  <a:pt x="168988" y="822933"/>
                </a:lnTo>
                <a:lnTo>
                  <a:pt x="165298" y="820021"/>
                </a:lnTo>
                <a:lnTo>
                  <a:pt x="164198" y="818143"/>
                </a:lnTo>
                <a:lnTo>
                  <a:pt x="162904" y="817431"/>
                </a:lnTo>
                <a:lnTo>
                  <a:pt x="161804" y="817302"/>
                </a:lnTo>
                <a:lnTo>
                  <a:pt x="161286" y="815878"/>
                </a:lnTo>
                <a:lnTo>
                  <a:pt x="160186" y="814584"/>
                </a:lnTo>
                <a:lnTo>
                  <a:pt x="159668" y="814455"/>
                </a:lnTo>
                <a:lnTo>
                  <a:pt x="159279" y="813419"/>
                </a:lnTo>
                <a:lnTo>
                  <a:pt x="158179" y="812837"/>
                </a:lnTo>
                <a:lnTo>
                  <a:pt x="157985" y="812125"/>
                </a:lnTo>
                <a:lnTo>
                  <a:pt x="156690" y="811413"/>
                </a:lnTo>
                <a:lnTo>
                  <a:pt x="156302" y="810571"/>
                </a:lnTo>
                <a:lnTo>
                  <a:pt x="155590" y="810118"/>
                </a:lnTo>
                <a:lnTo>
                  <a:pt x="152095" y="809277"/>
                </a:lnTo>
                <a:lnTo>
                  <a:pt x="148018" y="809277"/>
                </a:lnTo>
                <a:lnTo>
                  <a:pt x="147306" y="808435"/>
                </a:lnTo>
                <a:lnTo>
                  <a:pt x="146788" y="808435"/>
                </a:lnTo>
                <a:lnTo>
                  <a:pt x="146205" y="809471"/>
                </a:lnTo>
                <a:lnTo>
                  <a:pt x="141028" y="809924"/>
                </a:lnTo>
                <a:lnTo>
                  <a:pt x="141028" y="810183"/>
                </a:lnTo>
                <a:lnTo>
                  <a:pt x="139216" y="810442"/>
                </a:lnTo>
                <a:lnTo>
                  <a:pt x="138310" y="811024"/>
                </a:lnTo>
                <a:lnTo>
                  <a:pt x="136627" y="810765"/>
                </a:lnTo>
                <a:lnTo>
                  <a:pt x="133844" y="811606"/>
                </a:lnTo>
                <a:lnTo>
                  <a:pt x="133650" y="812060"/>
                </a:lnTo>
                <a:lnTo>
                  <a:pt x="130673" y="812060"/>
                </a:lnTo>
                <a:lnTo>
                  <a:pt x="130478" y="812772"/>
                </a:lnTo>
                <a:lnTo>
                  <a:pt x="128278" y="813354"/>
                </a:lnTo>
                <a:lnTo>
                  <a:pt x="127177" y="814195"/>
                </a:lnTo>
                <a:lnTo>
                  <a:pt x="124200" y="813937"/>
                </a:lnTo>
                <a:lnTo>
                  <a:pt x="123683" y="813096"/>
                </a:lnTo>
                <a:lnTo>
                  <a:pt x="122388" y="812254"/>
                </a:lnTo>
                <a:lnTo>
                  <a:pt x="119605" y="812513"/>
                </a:lnTo>
                <a:lnTo>
                  <a:pt x="119799" y="811930"/>
                </a:lnTo>
                <a:lnTo>
                  <a:pt x="120900" y="811930"/>
                </a:lnTo>
                <a:lnTo>
                  <a:pt x="121417" y="811478"/>
                </a:lnTo>
                <a:lnTo>
                  <a:pt x="123424" y="811478"/>
                </a:lnTo>
                <a:lnTo>
                  <a:pt x="127501" y="810442"/>
                </a:lnTo>
                <a:lnTo>
                  <a:pt x="127695" y="809988"/>
                </a:lnTo>
                <a:lnTo>
                  <a:pt x="127177" y="807788"/>
                </a:lnTo>
                <a:lnTo>
                  <a:pt x="127372" y="806170"/>
                </a:lnTo>
                <a:lnTo>
                  <a:pt x="129766" y="804876"/>
                </a:lnTo>
                <a:lnTo>
                  <a:pt x="134750" y="803581"/>
                </a:lnTo>
                <a:lnTo>
                  <a:pt x="135656" y="801833"/>
                </a:lnTo>
                <a:lnTo>
                  <a:pt x="136368" y="798469"/>
                </a:lnTo>
                <a:lnTo>
                  <a:pt x="137857" y="797757"/>
                </a:lnTo>
                <a:lnTo>
                  <a:pt x="139345" y="795426"/>
                </a:lnTo>
                <a:lnTo>
                  <a:pt x="139539" y="794391"/>
                </a:lnTo>
                <a:lnTo>
                  <a:pt x="139151" y="794132"/>
                </a:lnTo>
                <a:lnTo>
                  <a:pt x="138763" y="792255"/>
                </a:lnTo>
                <a:lnTo>
                  <a:pt x="140251" y="791220"/>
                </a:lnTo>
                <a:lnTo>
                  <a:pt x="140640" y="790507"/>
                </a:lnTo>
                <a:lnTo>
                  <a:pt x="142128" y="789795"/>
                </a:lnTo>
                <a:lnTo>
                  <a:pt x="142840" y="788501"/>
                </a:lnTo>
                <a:lnTo>
                  <a:pt x="145623" y="788631"/>
                </a:lnTo>
                <a:lnTo>
                  <a:pt x="147306" y="789343"/>
                </a:lnTo>
                <a:lnTo>
                  <a:pt x="148212" y="789343"/>
                </a:lnTo>
                <a:lnTo>
                  <a:pt x="149506" y="788631"/>
                </a:lnTo>
                <a:lnTo>
                  <a:pt x="155396" y="788760"/>
                </a:lnTo>
                <a:lnTo>
                  <a:pt x="156885" y="787919"/>
                </a:lnTo>
                <a:lnTo>
                  <a:pt x="160768" y="787207"/>
                </a:lnTo>
                <a:lnTo>
                  <a:pt x="165363" y="783453"/>
                </a:lnTo>
                <a:lnTo>
                  <a:pt x="167370" y="782288"/>
                </a:lnTo>
                <a:lnTo>
                  <a:pt x="168664" y="782029"/>
                </a:lnTo>
                <a:lnTo>
                  <a:pt x="169959" y="780605"/>
                </a:lnTo>
                <a:lnTo>
                  <a:pt x="171641" y="780346"/>
                </a:lnTo>
                <a:lnTo>
                  <a:pt x="174036" y="778728"/>
                </a:lnTo>
                <a:lnTo>
                  <a:pt x="175330" y="778469"/>
                </a:lnTo>
                <a:lnTo>
                  <a:pt x="177336" y="779181"/>
                </a:lnTo>
                <a:lnTo>
                  <a:pt x="179537" y="779310"/>
                </a:lnTo>
                <a:lnTo>
                  <a:pt x="179537" y="780476"/>
                </a:lnTo>
                <a:lnTo>
                  <a:pt x="179149" y="780605"/>
                </a:lnTo>
                <a:lnTo>
                  <a:pt x="179537" y="781447"/>
                </a:lnTo>
                <a:lnTo>
                  <a:pt x="179019" y="782029"/>
                </a:lnTo>
                <a:lnTo>
                  <a:pt x="179537" y="782159"/>
                </a:lnTo>
                <a:lnTo>
                  <a:pt x="179731" y="782741"/>
                </a:lnTo>
                <a:lnTo>
                  <a:pt x="178825" y="783906"/>
                </a:lnTo>
                <a:lnTo>
                  <a:pt x="179019" y="784359"/>
                </a:lnTo>
                <a:lnTo>
                  <a:pt x="180314" y="784359"/>
                </a:lnTo>
                <a:lnTo>
                  <a:pt x="180702" y="782611"/>
                </a:lnTo>
                <a:lnTo>
                  <a:pt x="181608" y="782611"/>
                </a:lnTo>
                <a:lnTo>
                  <a:pt x="182320" y="781447"/>
                </a:lnTo>
                <a:lnTo>
                  <a:pt x="183809" y="783194"/>
                </a:lnTo>
                <a:lnTo>
                  <a:pt x="185686" y="783777"/>
                </a:lnTo>
                <a:lnTo>
                  <a:pt x="185880" y="783518"/>
                </a:lnTo>
                <a:lnTo>
                  <a:pt x="184974" y="783065"/>
                </a:lnTo>
                <a:lnTo>
                  <a:pt x="184974" y="782482"/>
                </a:lnTo>
                <a:lnTo>
                  <a:pt x="185686" y="781640"/>
                </a:lnTo>
                <a:lnTo>
                  <a:pt x="185880" y="780799"/>
                </a:lnTo>
                <a:lnTo>
                  <a:pt x="183291" y="779958"/>
                </a:lnTo>
                <a:lnTo>
                  <a:pt x="183679" y="779375"/>
                </a:lnTo>
                <a:lnTo>
                  <a:pt x="184585" y="779117"/>
                </a:lnTo>
                <a:lnTo>
                  <a:pt x="182903" y="779246"/>
                </a:lnTo>
                <a:lnTo>
                  <a:pt x="182191" y="778987"/>
                </a:lnTo>
                <a:lnTo>
                  <a:pt x="181673" y="779246"/>
                </a:lnTo>
                <a:lnTo>
                  <a:pt x="181673" y="780087"/>
                </a:lnTo>
                <a:lnTo>
                  <a:pt x="181285" y="780346"/>
                </a:lnTo>
                <a:lnTo>
                  <a:pt x="180767" y="780217"/>
                </a:lnTo>
                <a:lnTo>
                  <a:pt x="180767" y="779052"/>
                </a:lnTo>
                <a:lnTo>
                  <a:pt x="182061" y="778599"/>
                </a:lnTo>
                <a:lnTo>
                  <a:pt x="182773" y="777887"/>
                </a:lnTo>
                <a:lnTo>
                  <a:pt x="186851" y="776463"/>
                </a:lnTo>
                <a:lnTo>
                  <a:pt x="187563" y="775751"/>
                </a:lnTo>
                <a:lnTo>
                  <a:pt x="189439" y="775622"/>
                </a:lnTo>
                <a:lnTo>
                  <a:pt x="190540" y="774780"/>
                </a:lnTo>
                <a:lnTo>
                  <a:pt x="194229" y="773615"/>
                </a:lnTo>
                <a:lnTo>
                  <a:pt x="196106" y="772580"/>
                </a:lnTo>
                <a:lnTo>
                  <a:pt x="197789" y="772709"/>
                </a:lnTo>
                <a:lnTo>
                  <a:pt x="199083" y="772256"/>
                </a:lnTo>
                <a:lnTo>
                  <a:pt x="199795" y="771091"/>
                </a:lnTo>
                <a:lnTo>
                  <a:pt x="201283" y="769926"/>
                </a:lnTo>
                <a:lnTo>
                  <a:pt x="201995" y="765849"/>
                </a:lnTo>
                <a:lnTo>
                  <a:pt x="203872" y="764425"/>
                </a:lnTo>
                <a:lnTo>
                  <a:pt x="204390" y="763584"/>
                </a:lnTo>
                <a:lnTo>
                  <a:pt x="207367" y="762418"/>
                </a:lnTo>
                <a:lnTo>
                  <a:pt x="208856" y="760800"/>
                </a:lnTo>
                <a:lnTo>
                  <a:pt x="208856" y="759506"/>
                </a:lnTo>
                <a:lnTo>
                  <a:pt x="209374" y="758794"/>
                </a:lnTo>
                <a:lnTo>
                  <a:pt x="212157" y="757370"/>
                </a:lnTo>
                <a:lnTo>
                  <a:pt x="215393" y="757370"/>
                </a:lnTo>
                <a:close/>
                <a:moveTo>
                  <a:pt x="348783" y="728504"/>
                </a:moveTo>
                <a:lnTo>
                  <a:pt x="349496" y="729087"/>
                </a:lnTo>
                <a:lnTo>
                  <a:pt x="349884" y="730252"/>
                </a:lnTo>
                <a:lnTo>
                  <a:pt x="349884" y="732000"/>
                </a:lnTo>
                <a:lnTo>
                  <a:pt x="349172" y="732711"/>
                </a:lnTo>
                <a:lnTo>
                  <a:pt x="348460" y="732841"/>
                </a:lnTo>
                <a:lnTo>
                  <a:pt x="348266" y="728763"/>
                </a:lnTo>
                <a:lnTo>
                  <a:pt x="348783" y="728504"/>
                </a:lnTo>
                <a:close/>
                <a:moveTo>
                  <a:pt x="325743" y="720091"/>
                </a:moveTo>
                <a:lnTo>
                  <a:pt x="326843" y="721126"/>
                </a:lnTo>
                <a:lnTo>
                  <a:pt x="326649" y="721579"/>
                </a:lnTo>
                <a:lnTo>
                  <a:pt x="328332" y="722421"/>
                </a:lnTo>
                <a:lnTo>
                  <a:pt x="328850" y="723585"/>
                </a:lnTo>
                <a:lnTo>
                  <a:pt x="329950" y="723456"/>
                </a:lnTo>
                <a:lnTo>
                  <a:pt x="331956" y="725074"/>
                </a:lnTo>
                <a:lnTo>
                  <a:pt x="331762" y="726110"/>
                </a:lnTo>
                <a:lnTo>
                  <a:pt x="332150" y="726369"/>
                </a:lnTo>
                <a:lnTo>
                  <a:pt x="332539" y="728699"/>
                </a:lnTo>
                <a:lnTo>
                  <a:pt x="332927" y="728958"/>
                </a:lnTo>
                <a:lnTo>
                  <a:pt x="332539" y="730381"/>
                </a:lnTo>
                <a:lnTo>
                  <a:pt x="333251" y="732582"/>
                </a:lnTo>
                <a:lnTo>
                  <a:pt x="332733" y="732841"/>
                </a:lnTo>
                <a:lnTo>
                  <a:pt x="333445" y="734005"/>
                </a:lnTo>
                <a:lnTo>
                  <a:pt x="334027" y="738083"/>
                </a:lnTo>
                <a:lnTo>
                  <a:pt x="332733" y="738795"/>
                </a:lnTo>
                <a:lnTo>
                  <a:pt x="330856" y="737630"/>
                </a:lnTo>
                <a:lnTo>
                  <a:pt x="329367" y="736012"/>
                </a:lnTo>
                <a:lnTo>
                  <a:pt x="329561" y="734847"/>
                </a:lnTo>
                <a:lnTo>
                  <a:pt x="328850" y="734265"/>
                </a:lnTo>
                <a:lnTo>
                  <a:pt x="327037" y="734394"/>
                </a:lnTo>
                <a:lnTo>
                  <a:pt x="327037" y="734653"/>
                </a:lnTo>
                <a:lnTo>
                  <a:pt x="328850" y="734653"/>
                </a:lnTo>
                <a:lnTo>
                  <a:pt x="329238" y="735494"/>
                </a:lnTo>
                <a:lnTo>
                  <a:pt x="327555" y="736789"/>
                </a:lnTo>
                <a:lnTo>
                  <a:pt x="326649" y="736659"/>
                </a:lnTo>
                <a:lnTo>
                  <a:pt x="326649" y="738277"/>
                </a:lnTo>
                <a:lnTo>
                  <a:pt x="327943" y="738018"/>
                </a:lnTo>
                <a:lnTo>
                  <a:pt x="328137" y="736854"/>
                </a:lnTo>
                <a:lnTo>
                  <a:pt x="329432" y="736854"/>
                </a:lnTo>
                <a:lnTo>
                  <a:pt x="331826" y="738601"/>
                </a:lnTo>
                <a:lnTo>
                  <a:pt x="332733" y="739636"/>
                </a:lnTo>
                <a:lnTo>
                  <a:pt x="332927" y="740478"/>
                </a:lnTo>
                <a:lnTo>
                  <a:pt x="334221" y="741319"/>
                </a:lnTo>
                <a:lnTo>
                  <a:pt x="333315" y="742355"/>
                </a:lnTo>
                <a:lnTo>
                  <a:pt x="332797" y="741902"/>
                </a:lnTo>
                <a:lnTo>
                  <a:pt x="330597" y="741773"/>
                </a:lnTo>
                <a:lnTo>
                  <a:pt x="331115" y="742225"/>
                </a:lnTo>
                <a:lnTo>
                  <a:pt x="332215" y="742225"/>
                </a:lnTo>
                <a:lnTo>
                  <a:pt x="332603" y="742484"/>
                </a:lnTo>
                <a:lnTo>
                  <a:pt x="332603" y="743196"/>
                </a:lnTo>
                <a:lnTo>
                  <a:pt x="332215" y="743455"/>
                </a:lnTo>
                <a:lnTo>
                  <a:pt x="331309" y="743196"/>
                </a:lnTo>
                <a:lnTo>
                  <a:pt x="331309" y="743908"/>
                </a:lnTo>
                <a:lnTo>
                  <a:pt x="330921" y="743908"/>
                </a:lnTo>
                <a:lnTo>
                  <a:pt x="331115" y="744490"/>
                </a:lnTo>
                <a:lnTo>
                  <a:pt x="329432" y="744620"/>
                </a:lnTo>
                <a:lnTo>
                  <a:pt x="329238" y="745073"/>
                </a:lnTo>
                <a:lnTo>
                  <a:pt x="333445" y="745073"/>
                </a:lnTo>
                <a:lnTo>
                  <a:pt x="334027" y="745915"/>
                </a:lnTo>
                <a:lnTo>
                  <a:pt x="334027" y="746756"/>
                </a:lnTo>
                <a:lnTo>
                  <a:pt x="333833" y="747015"/>
                </a:lnTo>
                <a:lnTo>
                  <a:pt x="332344" y="747015"/>
                </a:lnTo>
                <a:lnTo>
                  <a:pt x="332344" y="747468"/>
                </a:lnTo>
                <a:lnTo>
                  <a:pt x="332927" y="747468"/>
                </a:lnTo>
                <a:lnTo>
                  <a:pt x="332927" y="747726"/>
                </a:lnTo>
                <a:lnTo>
                  <a:pt x="331826" y="748180"/>
                </a:lnTo>
                <a:lnTo>
                  <a:pt x="330144" y="748050"/>
                </a:lnTo>
                <a:lnTo>
                  <a:pt x="329950" y="748633"/>
                </a:lnTo>
                <a:lnTo>
                  <a:pt x="330338" y="748633"/>
                </a:lnTo>
                <a:lnTo>
                  <a:pt x="330338" y="749216"/>
                </a:lnTo>
                <a:lnTo>
                  <a:pt x="330856" y="749216"/>
                </a:lnTo>
                <a:lnTo>
                  <a:pt x="330856" y="748503"/>
                </a:lnTo>
                <a:lnTo>
                  <a:pt x="332862" y="748374"/>
                </a:lnTo>
                <a:lnTo>
                  <a:pt x="333380" y="747533"/>
                </a:lnTo>
                <a:lnTo>
                  <a:pt x="334092" y="747533"/>
                </a:lnTo>
                <a:lnTo>
                  <a:pt x="334804" y="746367"/>
                </a:lnTo>
                <a:lnTo>
                  <a:pt x="335904" y="747209"/>
                </a:lnTo>
                <a:lnTo>
                  <a:pt x="336292" y="748245"/>
                </a:lnTo>
                <a:lnTo>
                  <a:pt x="337004" y="748374"/>
                </a:lnTo>
                <a:lnTo>
                  <a:pt x="337393" y="748957"/>
                </a:lnTo>
                <a:lnTo>
                  <a:pt x="337393" y="750575"/>
                </a:lnTo>
                <a:lnTo>
                  <a:pt x="336681" y="751739"/>
                </a:lnTo>
                <a:lnTo>
                  <a:pt x="335969" y="751610"/>
                </a:lnTo>
                <a:lnTo>
                  <a:pt x="334869" y="752322"/>
                </a:lnTo>
                <a:lnTo>
                  <a:pt x="333962" y="752322"/>
                </a:lnTo>
                <a:lnTo>
                  <a:pt x="323672" y="748957"/>
                </a:lnTo>
                <a:lnTo>
                  <a:pt x="315582" y="748115"/>
                </a:lnTo>
                <a:lnTo>
                  <a:pt x="314287" y="747533"/>
                </a:lnTo>
                <a:lnTo>
                  <a:pt x="309692" y="747662"/>
                </a:lnTo>
                <a:lnTo>
                  <a:pt x="308203" y="746950"/>
                </a:lnTo>
                <a:lnTo>
                  <a:pt x="308009" y="746497"/>
                </a:lnTo>
                <a:lnTo>
                  <a:pt x="308009" y="744038"/>
                </a:lnTo>
                <a:lnTo>
                  <a:pt x="307492" y="743326"/>
                </a:lnTo>
                <a:lnTo>
                  <a:pt x="307492" y="741578"/>
                </a:lnTo>
                <a:lnTo>
                  <a:pt x="309498" y="741837"/>
                </a:lnTo>
                <a:lnTo>
                  <a:pt x="309110" y="742549"/>
                </a:lnTo>
                <a:lnTo>
                  <a:pt x="309498" y="743261"/>
                </a:lnTo>
                <a:lnTo>
                  <a:pt x="309886" y="743131"/>
                </a:lnTo>
                <a:lnTo>
                  <a:pt x="309886" y="742420"/>
                </a:lnTo>
                <a:lnTo>
                  <a:pt x="312281" y="742872"/>
                </a:lnTo>
                <a:lnTo>
                  <a:pt x="314869" y="742744"/>
                </a:lnTo>
                <a:lnTo>
                  <a:pt x="315776" y="742031"/>
                </a:lnTo>
                <a:lnTo>
                  <a:pt x="316358" y="742031"/>
                </a:lnTo>
                <a:lnTo>
                  <a:pt x="316552" y="741319"/>
                </a:lnTo>
                <a:lnTo>
                  <a:pt x="317459" y="740866"/>
                </a:lnTo>
                <a:lnTo>
                  <a:pt x="318365" y="738989"/>
                </a:lnTo>
                <a:lnTo>
                  <a:pt x="319270" y="738277"/>
                </a:lnTo>
                <a:lnTo>
                  <a:pt x="319465" y="733941"/>
                </a:lnTo>
                <a:lnTo>
                  <a:pt x="320371" y="733229"/>
                </a:lnTo>
                <a:lnTo>
                  <a:pt x="320371" y="730899"/>
                </a:lnTo>
                <a:lnTo>
                  <a:pt x="321277" y="729475"/>
                </a:lnTo>
                <a:lnTo>
                  <a:pt x="321277" y="728893"/>
                </a:lnTo>
                <a:lnTo>
                  <a:pt x="318882" y="727016"/>
                </a:lnTo>
                <a:lnTo>
                  <a:pt x="318882" y="726304"/>
                </a:lnTo>
                <a:lnTo>
                  <a:pt x="319465" y="725139"/>
                </a:lnTo>
                <a:lnTo>
                  <a:pt x="321665" y="723845"/>
                </a:lnTo>
                <a:lnTo>
                  <a:pt x="321665" y="723262"/>
                </a:lnTo>
                <a:lnTo>
                  <a:pt x="322960" y="723715"/>
                </a:lnTo>
                <a:lnTo>
                  <a:pt x="323348" y="723456"/>
                </a:lnTo>
                <a:lnTo>
                  <a:pt x="322960" y="722614"/>
                </a:lnTo>
                <a:lnTo>
                  <a:pt x="324060" y="722614"/>
                </a:lnTo>
                <a:lnTo>
                  <a:pt x="326261" y="721773"/>
                </a:lnTo>
                <a:lnTo>
                  <a:pt x="325160" y="720608"/>
                </a:lnTo>
                <a:lnTo>
                  <a:pt x="325743" y="720091"/>
                </a:lnTo>
                <a:close/>
                <a:moveTo>
                  <a:pt x="895097" y="398037"/>
                </a:moveTo>
                <a:lnTo>
                  <a:pt x="895291" y="398619"/>
                </a:lnTo>
                <a:lnTo>
                  <a:pt x="896780" y="399784"/>
                </a:lnTo>
                <a:lnTo>
                  <a:pt x="898463" y="400497"/>
                </a:lnTo>
                <a:lnTo>
                  <a:pt x="899951" y="400625"/>
                </a:lnTo>
                <a:lnTo>
                  <a:pt x="900663" y="401532"/>
                </a:lnTo>
                <a:lnTo>
                  <a:pt x="901958" y="401985"/>
                </a:lnTo>
                <a:lnTo>
                  <a:pt x="903640" y="402115"/>
                </a:lnTo>
                <a:lnTo>
                  <a:pt x="904352" y="402567"/>
                </a:lnTo>
                <a:lnTo>
                  <a:pt x="906359" y="402115"/>
                </a:lnTo>
                <a:lnTo>
                  <a:pt x="909853" y="402697"/>
                </a:lnTo>
                <a:lnTo>
                  <a:pt x="913737" y="405351"/>
                </a:lnTo>
                <a:lnTo>
                  <a:pt x="915225" y="406839"/>
                </a:lnTo>
                <a:lnTo>
                  <a:pt x="916714" y="407421"/>
                </a:lnTo>
                <a:lnTo>
                  <a:pt x="919497" y="409622"/>
                </a:lnTo>
                <a:lnTo>
                  <a:pt x="921180" y="410205"/>
                </a:lnTo>
                <a:lnTo>
                  <a:pt x="923380" y="410075"/>
                </a:lnTo>
                <a:lnTo>
                  <a:pt x="925969" y="410787"/>
                </a:lnTo>
                <a:lnTo>
                  <a:pt x="927070" y="410658"/>
                </a:lnTo>
                <a:lnTo>
                  <a:pt x="931471" y="411693"/>
                </a:lnTo>
                <a:lnTo>
                  <a:pt x="932959" y="411693"/>
                </a:lnTo>
                <a:lnTo>
                  <a:pt x="935742" y="412728"/>
                </a:lnTo>
                <a:lnTo>
                  <a:pt x="939820" y="412276"/>
                </a:lnTo>
                <a:lnTo>
                  <a:pt x="941502" y="412599"/>
                </a:lnTo>
                <a:lnTo>
                  <a:pt x="944285" y="414088"/>
                </a:lnTo>
                <a:lnTo>
                  <a:pt x="947068" y="414800"/>
                </a:lnTo>
                <a:lnTo>
                  <a:pt x="947068" y="415382"/>
                </a:lnTo>
                <a:lnTo>
                  <a:pt x="947781" y="415641"/>
                </a:lnTo>
                <a:lnTo>
                  <a:pt x="948298" y="417389"/>
                </a:lnTo>
                <a:lnTo>
                  <a:pt x="949787" y="419330"/>
                </a:lnTo>
                <a:lnTo>
                  <a:pt x="949981" y="420495"/>
                </a:lnTo>
                <a:lnTo>
                  <a:pt x="950887" y="421207"/>
                </a:lnTo>
                <a:lnTo>
                  <a:pt x="951470" y="421207"/>
                </a:lnTo>
                <a:lnTo>
                  <a:pt x="951987" y="422372"/>
                </a:lnTo>
                <a:lnTo>
                  <a:pt x="952699" y="422696"/>
                </a:lnTo>
                <a:lnTo>
                  <a:pt x="953411" y="423731"/>
                </a:lnTo>
                <a:lnTo>
                  <a:pt x="954123" y="423861"/>
                </a:lnTo>
                <a:lnTo>
                  <a:pt x="956712" y="426191"/>
                </a:lnTo>
                <a:lnTo>
                  <a:pt x="957294" y="427227"/>
                </a:lnTo>
                <a:lnTo>
                  <a:pt x="958783" y="428262"/>
                </a:lnTo>
                <a:lnTo>
                  <a:pt x="960272" y="431368"/>
                </a:lnTo>
                <a:lnTo>
                  <a:pt x="960466" y="432663"/>
                </a:lnTo>
                <a:lnTo>
                  <a:pt x="961372" y="433699"/>
                </a:lnTo>
                <a:lnTo>
                  <a:pt x="961890" y="436029"/>
                </a:lnTo>
                <a:lnTo>
                  <a:pt x="962990" y="437193"/>
                </a:lnTo>
                <a:lnTo>
                  <a:pt x="962602" y="439393"/>
                </a:lnTo>
                <a:lnTo>
                  <a:pt x="961501" y="440106"/>
                </a:lnTo>
                <a:lnTo>
                  <a:pt x="961501" y="441465"/>
                </a:lnTo>
                <a:lnTo>
                  <a:pt x="960984" y="441595"/>
                </a:lnTo>
                <a:lnTo>
                  <a:pt x="958783" y="440559"/>
                </a:lnTo>
                <a:lnTo>
                  <a:pt x="956906" y="442047"/>
                </a:lnTo>
                <a:lnTo>
                  <a:pt x="956906" y="442501"/>
                </a:lnTo>
                <a:lnTo>
                  <a:pt x="956388" y="442630"/>
                </a:lnTo>
                <a:lnTo>
                  <a:pt x="955806" y="443989"/>
                </a:lnTo>
                <a:lnTo>
                  <a:pt x="953023" y="446190"/>
                </a:lnTo>
                <a:lnTo>
                  <a:pt x="950046" y="447355"/>
                </a:lnTo>
                <a:lnTo>
                  <a:pt x="948945" y="447355"/>
                </a:lnTo>
                <a:lnTo>
                  <a:pt x="948945" y="447613"/>
                </a:lnTo>
                <a:lnTo>
                  <a:pt x="944544" y="448067"/>
                </a:lnTo>
                <a:lnTo>
                  <a:pt x="942732" y="447613"/>
                </a:lnTo>
                <a:lnTo>
                  <a:pt x="941632" y="446707"/>
                </a:lnTo>
                <a:lnTo>
                  <a:pt x="940337" y="446384"/>
                </a:lnTo>
                <a:lnTo>
                  <a:pt x="939431" y="445478"/>
                </a:lnTo>
                <a:lnTo>
                  <a:pt x="937425" y="445025"/>
                </a:lnTo>
                <a:lnTo>
                  <a:pt x="935225" y="443665"/>
                </a:lnTo>
                <a:lnTo>
                  <a:pt x="931535" y="443083"/>
                </a:lnTo>
                <a:lnTo>
                  <a:pt x="930629" y="442371"/>
                </a:lnTo>
                <a:lnTo>
                  <a:pt x="929141" y="442953"/>
                </a:lnTo>
                <a:lnTo>
                  <a:pt x="925646" y="442953"/>
                </a:lnTo>
                <a:lnTo>
                  <a:pt x="925128" y="442371"/>
                </a:lnTo>
                <a:lnTo>
                  <a:pt x="920727" y="440753"/>
                </a:lnTo>
                <a:lnTo>
                  <a:pt x="920209" y="440041"/>
                </a:lnTo>
                <a:lnTo>
                  <a:pt x="918720" y="440364"/>
                </a:lnTo>
                <a:lnTo>
                  <a:pt x="918138" y="439653"/>
                </a:lnTo>
                <a:lnTo>
                  <a:pt x="916843" y="439782"/>
                </a:lnTo>
                <a:lnTo>
                  <a:pt x="915937" y="439329"/>
                </a:lnTo>
                <a:lnTo>
                  <a:pt x="915031" y="440041"/>
                </a:lnTo>
                <a:lnTo>
                  <a:pt x="913543" y="439717"/>
                </a:lnTo>
                <a:lnTo>
                  <a:pt x="913543" y="440041"/>
                </a:lnTo>
                <a:lnTo>
                  <a:pt x="912637" y="440364"/>
                </a:lnTo>
                <a:lnTo>
                  <a:pt x="911731" y="439458"/>
                </a:lnTo>
                <a:lnTo>
                  <a:pt x="910436" y="439200"/>
                </a:lnTo>
                <a:lnTo>
                  <a:pt x="909853" y="437840"/>
                </a:lnTo>
                <a:lnTo>
                  <a:pt x="909142" y="437970"/>
                </a:lnTo>
                <a:lnTo>
                  <a:pt x="909142" y="438682"/>
                </a:lnTo>
                <a:lnTo>
                  <a:pt x="908559" y="439393"/>
                </a:lnTo>
                <a:lnTo>
                  <a:pt x="907265" y="440106"/>
                </a:lnTo>
                <a:lnTo>
                  <a:pt x="906553" y="440106"/>
                </a:lnTo>
                <a:lnTo>
                  <a:pt x="905970" y="440688"/>
                </a:lnTo>
                <a:lnTo>
                  <a:pt x="903964" y="440559"/>
                </a:lnTo>
                <a:lnTo>
                  <a:pt x="903446" y="439523"/>
                </a:lnTo>
                <a:lnTo>
                  <a:pt x="901958" y="439523"/>
                </a:lnTo>
                <a:lnTo>
                  <a:pt x="901569" y="439070"/>
                </a:lnTo>
                <a:lnTo>
                  <a:pt x="901375" y="437128"/>
                </a:lnTo>
                <a:lnTo>
                  <a:pt x="901958" y="435381"/>
                </a:lnTo>
                <a:lnTo>
                  <a:pt x="902864" y="434669"/>
                </a:lnTo>
                <a:lnTo>
                  <a:pt x="902476" y="432016"/>
                </a:lnTo>
                <a:lnTo>
                  <a:pt x="901763" y="431562"/>
                </a:lnTo>
                <a:lnTo>
                  <a:pt x="901375" y="430656"/>
                </a:lnTo>
                <a:lnTo>
                  <a:pt x="900857" y="430656"/>
                </a:lnTo>
                <a:lnTo>
                  <a:pt x="900663" y="430074"/>
                </a:lnTo>
                <a:lnTo>
                  <a:pt x="899563" y="430203"/>
                </a:lnTo>
                <a:lnTo>
                  <a:pt x="898268" y="429621"/>
                </a:lnTo>
                <a:lnTo>
                  <a:pt x="897362" y="428456"/>
                </a:lnTo>
                <a:lnTo>
                  <a:pt x="897168" y="427162"/>
                </a:lnTo>
                <a:lnTo>
                  <a:pt x="895486" y="426256"/>
                </a:lnTo>
                <a:lnTo>
                  <a:pt x="895291" y="425673"/>
                </a:lnTo>
                <a:lnTo>
                  <a:pt x="894774" y="425544"/>
                </a:lnTo>
                <a:lnTo>
                  <a:pt x="893673" y="424249"/>
                </a:lnTo>
                <a:lnTo>
                  <a:pt x="891473" y="423926"/>
                </a:lnTo>
                <a:lnTo>
                  <a:pt x="890373" y="423213"/>
                </a:lnTo>
                <a:lnTo>
                  <a:pt x="889272" y="420560"/>
                </a:lnTo>
                <a:lnTo>
                  <a:pt x="889272" y="418942"/>
                </a:lnTo>
                <a:lnTo>
                  <a:pt x="887784" y="416612"/>
                </a:lnTo>
                <a:lnTo>
                  <a:pt x="887266" y="416483"/>
                </a:lnTo>
                <a:lnTo>
                  <a:pt x="887266" y="416029"/>
                </a:lnTo>
                <a:lnTo>
                  <a:pt x="887784" y="416029"/>
                </a:lnTo>
                <a:lnTo>
                  <a:pt x="888172" y="416741"/>
                </a:lnTo>
                <a:lnTo>
                  <a:pt x="888884" y="416483"/>
                </a:lnTo>
                <a:lnTo>
                  <a:pt x="889272" y="417065"/>
                </a:lnTo>
                <a:lnTo>
                  <a:pt x="890373" y="417194"/>
                </a:lnTo>
                <a:lnTo>
                  <a:pt x="890567" y="417518"/>
                </a:lnTo>
                <a:lnTo>
                  <a:pt x="890178" y="417647"/>
                </a:lnTo>
                <a:lnTo>
                  <a:pt x="889078" y="417647"/>
                </a:lnTo>
                <a:lnTo>
                  <a:pt x="890567" y="418812"/>
                </a:lnTo>
                <a:lnTo>
                  <a:pt x="893544" y="418101"/>
                </a:lnTo>
                <a:lnTo>
                  <a:pt x="894256" y="417065"/>
                </a:lnTo>
                <a:lnTo>
                  <a:pt x="894256" y="416029"/>
                </a:lnTo>
                <a:lnTo>
                  <a:pt x="893350" y="415576"/>
                </a:lnTo>
                <a:lnTo>
                  <a:pt x="893544" y="414411"/>
                </a:lnTo>
                <a:lnTo>
                  <a:pt x="893156" y="414411"/>
                </a:lnTo>
                <a:lnTo>
                  <a:pt x="893156" y="413376"/>
                </a:lnTo>
                <a:lnTo>
                  <a:pt x="892249" y="412664"/>
                </a:lnTo>
                <a:lnTo>
                  <a:pt x="892443" y="411499"/>
                </a:lnTo>
                <a:lnTo>
                  <a:pt x="891861" y="411175"/>
                </a:lnTo>
                <a:lnTo>
                  <a:pt x="891861" y="409687"/>
                </a:lnTo>
                <a:lnTo>
                  <a:pt x="892573" y="407486"/>
                </a:lnTo>
                <a:lnTo>
                  <a:pt x="892573" y="406321"/>
                </a:lnTo>
                <a:lnTo>
                  <a:pt x="893156" y="405739"/>
                </a:lnTo>
                <a:lnTo>
                  <a:pt x="893156" y="403214"/>
                </a:lnTo>
                <a:lnTo>
                  <a:pt x="894450" y="400885"/>
                </a:lnTo>
                <a:lnTo>
                  <a:pt x="894061" y="398684"/>
                </a:lnTo>
                <a:lnTo>
                  <a:pt x="895097" y="398037"/>
                </a:lnTo>
                <a:close/>
                <a:moveTo>
                  <a:pt x="430656" y="0"/>
                </a:moveTo>
                <a:lnTo>
                  <a:pt x="441659" y="9514"/>
                </a:lnTo>
                <a:lnTo>
                  <a:pt x="438228" y="24853"/>
                </a:lnTo>
                <a:lnTo>
                  <a:pt x="452662" y="40192"/>
                </a:lnTo>
                <a:lnTo>
                  <a:pt x="457451" y="51712"/>
                </a:lnTo>
                <a:lnTo>
                  <a:pt x="442630" y="63815"/>
                </a:lnTo>
                <a:lnTo>
                  <a:pt x="441400" y="65175"/>
                </a:lnTo>
                <a:lnTo>
                  <a:pt x="443730" y="69964"/>
                </a:lnTo>
                <a:lnTo>
                  <a:pt x="435446" y="73718"/>
                </a:lnTo>
                <a:lnTo>
                  <a:pt x="429362" y="82843"/>
                </a:lnTo>
                <a:lnTo>
                  <a:pt x="436093" y="83879"/>
                </a:lnTo>
                <a:lnTo>
                  <a:pt x="438746" y="88539"/>
                </a:lnTo>
                <a:lnTo>
                  <a:pt x="437258" y="101354"/>
                </a:lnTo>
                <a:lnTo>
                  <a:pt x="430721" y="110156"/>
                </a:lnTo>
                <a:lnTo>
                  <a:pt x="434863" y="124200"/>
                </a:lnTo>
                <a:lnTo>
                  <a:pt x="425349" y="138051"/>
                </a:lnTo>
                <a:lnTo>
                  <a:pt x="419460" y="155914"/>
                </a:lnTo>
                <a:lnTo>
                  <a:pt x="428391" y="159344"/>
                </a:lnTo>
                <a:lnTo>
                  <a:pt x="440170" y="170088"/>
                </a:lnTo>
                <a:lnTo>
                  <a:pt x="447613" y="168147"/>
                </a:lnTo>
                <a:lnTo>
                  <a:pt x="461528" y="181673"/>
                </a:lnTo>
                <a:lnTo>
                  <a:pt x="464958" y="190152"/>
                </a:lnTo>
                <a:lnTo>
                  <a:pt x="470460" y="196559"/>
                </a:lnTo>
                <a:lnTo>
                  <a:pt x="470654" y="200572"/>
                </a:lnTo>
                <a:lnTo>
                  <a:pt x="464570" y="199407"/>
                </a:lnTo>
                <a:lnTo>
                  <a:pt x="455445" y="210280"/>
                </a:lnTo>
                <a:lnTo>
                  <a:pt x="444054" y="205814"/>
                </a:lnTo>
                <a:lnTo>
                  <a:pt x="430786" y="204908"/>
                </a:lnTo>
                <a:lnTo>
                  <a:pt x="423343" y="195394"/>
                </a:lnTo>
                <a:lnTo>
                  <a:pt x="424896" y="191381"/>
                </a:lnTo>
                <a:lnTo>
                  <a:pt x="423990" y="187951"/>
                </a:lnTo>
                <a:lnTo>
                  <a:pt x="415059" y="184391"/>
                </a:lnTo>
                <a:lnTo>
                  <a:pt x="411175" y="185168"/>
                </a:lnTo>
                <a:lnTo>
                  <a:pt x="405544" y="196171"/>
                </a:lnTo>
                <a:lnTo>
                  <a:pt x="412275" y="206138"/>
                </a:lnTo>
                <a:lnTo>
                  <a:pt x="416612" y="206720"/>
                </a:lnTo>
                <a:lnTo>
                  <a:pt x="422696" y="213257"/>
                </a:lnTo>
                <a:lnTo>
                  <a:pt x="424378" y="218435"/>
                </a:lnTo>
                <a:lnTo>
                  <a:pt x="424314" y="227366"/>
                </a:lnTo>
                <a:lnTo>
                  <a:pt x="428197" y="233127"/>
                </a:lnTo>
                <a:lnTo>
                  <a:pt x="438358" y="238304"/>
                </a:lnTo>
                <a:lnTo>
                  <a:pt x="452467" y="238175"/>
                </a:lnTo>
                <a:lnTo>
                  <a:pt x="460493" y="247236"/>
                </a:lnTo>
                <a:lnTo>
                  <a:pt x="468259" y="243547"/>
                </a:lnTo>
                <a:lnTo>
                  <a:pt x="473113" y="245747"/>
                </a:lnTo>
                <a:lnTo>
                  <a:pt x="474149" y="249307"/>
                </a:lnTo>
                <a:lnTo>
                  <a:pt x="465929" y="255714"/>
                </a:lnTo>
                <a:lnTo>
                  <a:pt x="465088" y="259857"/>
                </a:lnTo>
                <a:lnTo>
                  <a:pt x="468842" y="267882"/>
                </a:lnTo>
                <a:lnTo>
                  <a:pt x="469554" y="277784"/>
                </a:lnTo>
                <a:lnTo>
                  <a:pt x="479715" y="275584"/>
                </a:lnTo>
                <a:lnTo>
                  <a:pt x="482951" y="277525"/>
                </a:lnTo>
                <a:lnTo>
                  <a:pt x="482563" y="281668"/>
                </a:lnTo>
                <a:lnTo>
                  <a:pt x="474020" y="295907"/>
                </a:lnTo>
                <a:lnTo>
                  <a:pt x="473437" y="304514"/>
                </a:lnTo>
                <a:lnTo>
                  <a:pt x="475767" y="313705"/>
                </a:lnTo>
                <a:lnTo>
                  <a:pt x="484116" y="322637"/>
                </a:lnTo>
                <a:lnTo>
                  <a:pt x="484116" y="322637"/>
                </a:lnTo>
                <a:lnTo>
                  <a:pt x="491430" y="344448"/>
                </a:lnTo>
                <a:lnTo>
                  <a:pt x="487093" y="373960"/>
                </a:lnTo>
                <a:lnTo>
                  <a:pt x="482886" y="382762"/>
                </a:lnTo>
                <a:lnTo>
                  <a:pt x="490718" y="392859"/>
                </a:lnTo>
                <a:lnTo>
                  <a:pt x="501397" y="395513"/>
                </a:lnTo>
                <a:lnTo>
                  <a:pt x="501785" y="403926"/>
                </a:lnTo>
                <a:lnTo>
                  <a:pt x="504633" y="408068"/>
                </a:lnTo>
                <a:lnTo>
                  <a:pt x="515053" y="410852"/>
                </a:lnTo>
                <a:lnTo>
                  <a:pt x="523467" y="420366"/>
                </a:lnTo>
                <a:lnTo>
                  <a:pt x="533952" y="427162"/>
                </a:lnTo>
                <a:lnTo>
                  <a:pt x="539776" y="427420"/>
                </a:lnTo>
                <a:lnTo>
                  <a:pt x="544437" y="428067"/>
                </a:lnTo>
                <a:lnTo>
                  <a:pt x="548967" y="439717"/>
                </a:lnTo>
                <a:lnTo>
                  <a:pt x="543336" y="452079"/>
                </a:lnTo>
                <a:lnTo>
                  <a:pt x="544242" y="464312"/>
                </a:lnTo>
                <a:lnTo>
                  <a:pt x="550520" y="461788"/>
                </a:lnTo>
                <a:lnTo>
                  <a:pt x="558805" y="444442"/>
                </a:lnTo>
                <a:lnTo>
                  <a:pt x="567218" y="438099"/>
                </a:lnTo>
                <a:lnTo>
                  <a:pt x="575503" y="448973"/>
                </a:lnTo>
                <a:lnTo>
                  <a:pt x="575050" y="462046"/>
                </a:lnTo>
                <a:lnTo>
                  <a:pt x="585276" y="456027"/>
                </a:lnTo>
                <a:lnTo>
                  <a:pt x="588706" y="456351"/>
                </a:lnTo>
                <a:lnTo>
                  <a:pt x="597702" y="475444"/>
                </a:lnTo>
                <a:lnTo>
                  <a:pt x="605339" y="482822"/>
                </a:lnTo>
                <a:lnTo>
                  <a:pt x="614012" y="480945"/>
                </a:lnTo>
                <a:lnTo>
                  <a:pt x="619708" y="471237"/>
                </a:lnTo>
                <a:lnTo>
                  <a:pt x="626050" y="468454"/>
                </a:lnTo>
                <a:lnTo>
                  <a:pt x="632328" y="468907"/>
                </a:lnTo>
                <a:lnTo>
                  <a:pt x="638930" y="460817"/>
                </a:lnTo>
                <a:lnTo>
                  <a:pt x="647797" y="461528"/>
                </a:lnTo>
                <a:lnTo>
                  <a:pt x="653233" y="467289"/>
                </a:lnTo>
                <a:lnTo>
                  <a:pt x="655240" y="482563"/>
                </a:lnTo>
                <a:lnTo>
                  <a:pt x="663783" y="479780"/>
                </a:lnTo>
                <a:lnTo>
                  <a:pt x="665789" y="482433"/>
                </a:lnTo>
                <a:lnTo>
                  <a:pt x="670579" y="486381"/>
                </a:lnTo>
                <a:lnTo>
                  <a:pt x="678863" y="483275"/>
                </a:lnTo>
                <a:lnTo>
                  <a:pt x="679769" y="471237"/>
                </a:lnTo>
                <a:lnTo>
                  <a:pt x="687536" y="464312"/>
                </a:lnTo>
                <a:lnTo>
                  <a:pt x="691225" y="455315"/>
                </a:lnTo>
                <a:lnTo>
                  <a:pt x="699250" y="448131"/>
                </a:lnTo>
                <a:lnTo>
                  <a:pt x="703845" y="430203"/>
                </a:lnTo>
                <a:lnTo>
                  <a:pt x="701063" y="415059"/>
                </a:lnTo>
                <a:lnTo>
                  <a:pt x="707793" y="404185"/>
                </a:lnTo>
                <a:lnTo>
                  <a:pt x="717825" y="394024"/>
                </a:lnTo>
                <a:lnTo>
                  <a:pt x="721903" y="385351"/>
                </a:lnTo>
                <a:lnTo>
                  <a:pt x="721903" y="385351"/>
                </a:lnTo>
                <a:lnTo>
                  <a:pt x="735818" y="394218"/>
                </a:lnTo>
                <a:lnTo>
                  <a:pt x="751286" y="389493"/>
                </a:lnTo>
                <a:lnTo>
                  <a:pt x="760994" y="399655"/>
                </a:lnTo>
                <a:lnTo>
                  <a:pt x="769214" y="401273"/>
                </a:lnTo>
                <a:lnTo>
                  <a:pt x="776074" y="398555"/>
                </a:lnTo>
                <a:lnTo>
                  <a:pt x="785136" y="397713"/>
                </a:lnTo>
                <a:lnTo>
                  <a:pt x="785136" y="397713"/>
                </a:lnTo>
                <a:lnTo>
                  <a:pt x="786236" y="400755"/>
                </a:lnTo>
                <a:lnTo>
                  <a:pt x="786624" y="400755"/>
                </a:lnTo>
                <a:lnTo>
                  <a:pt x="787142" y="400173"/>
                </a:lnTo>
                <a:lnTo>
                  <a:pt x="789148" y="399849"/>
                </a:lnTo>
                <a:lnTo>
                  <a:pt x="790054" y="399266"/>
                </a:lnTo>
                <a:lnTo>
                  <a:pt x="793743" y="398943"/>
                </a:lnTo>
                <a:lnTo>
                  <a:pt x="794261" y="397778"/>
                </a:lnTo>
                <a:lnTo>
                  <a:pt x="795167" y="397648"/>
                </a:lnTo>
                <a:lnTo>
                  <a:pt x="795879" y="396742"/>
                </a:lnTo>
                <a:lnTo>
                  <a:pt x="797368" y="396872"/>
                </a:lnTo>
                <a:lnTo>
                  <a:pt x="799568" y="395513"/>
                </a:lnTo>
                <a:lnTo>
                  <a:pt x="799568" y="394153"/>
                </a:lnTo>
                <a:lnTo>
                  <a:pt x="799180" y="393830"/>
                </a:lnTo>
                <a:lnTo>
                  <a:pt x="799568" y="392794"/>
                </a:lnTo>
                <a:lnTo>
                  <a:pt x="798662" y="391759"/>
                </a:lnTo>
                <a:lnTo>
                  <a:pt x="798662" y="391047"/>
                </a:lnTo>
                <a:lnTo>
                  <a:pt x="798274" y="390917"/>
                </a:lnTo>
                <a:lnTo>
                  <a:pt x="798468" y="390205"/>
                </a:lnTo>
                <a:lnTo>
                  <a:pt x="798080" y="389753"/>
                </a:lnTo>
                <a:lnTo>
                  <a:pt x="799374" y="389170"/>
                </a:lnTo>
                <a:lnTo>
                  <a:pt x="800475" y="389753"/>
                </a:lnTo>
                <a:lnTo>
                  <a:pt x="802675" y="389753"/>
                </a:lnTo>
                <a:lnTo>
                  <a:pt x="802481" y="389170"/>
                </a:lnTo>
                <a:lnTo>
                  <a:pt x="800992" y="389299"/>
                </a:lnTo>
                <a:lnTo>
                  <a:pt x="799504" y="388846"/>
                </a:lnTo>
                <a:lnTo>
                  <a:pt x="800021" y="386452"/>
                </a:lnTo>
                <a:lnTo>
                  <a:pt x="801122" y="385869"/>
                </a:lnTo>
                <a:lnTo>
                  <a:pt x="800410" y="384704"/>
                </a:lnTo>
                <a:lnTo>
                  <a:pt x="801704" y="382504"/>
                </a:lnTo>
                <a:lnTo>
                  <a:pt x="802416" y="382050"/>
                </a:lnTo>
                <a:lnTo>
                  <a:pt x="802222" y="381468"/>
                </a:lnTo>
                <a:lnTo>
                  <a:pt x="802610" y="381339"/>
                </a:lnTo>
                <a:lnTo>
                  <a:pt x="802804" y="380304"/>
                </a:lnTo>
                <a:lnTo>
                  <a:pt x="807205" y="377779"/>
                </a:lnTo>
                <a:lnTo>
                  <a:pt x="809600" y="377650"/>
                </a:lnTo>
                <a:lnTo>
                  <a:pt x="813484" y="378686"/>
                </a:lnTo>
                <a:lnTo>
                  <a:pt x="814066" y="378362"/>
                </a:lnTo>
                <a:lnTo>
                  <a:pt x="816849" y="378814"/>
                </a:lnTo>
                <a:lnTo>
                  <a:pt x="818661" y="378686"/>
                </a:lnTo>
                <a:lnTo>
                  <a:pt x="820862" y="379397"/>
                </a:lnTo>
                <a:lnTo>
                  <a:pt x="822544" y="379268"/>
                </a:lnTo>
                <a:lnTo>
                  <a:pt x="824033" y="378686"/>
                </a:lnTo>
                <a:lnTo>
                  <a:pt x="826040" y="378686"/>
                </a:lnTo>
                <a:lnTo>
                  <a:pt x="829340" y="377779"/>
                </a:lnTo>
                <a:lnTo>
                  <a:pt x="829534" y="378232"/>
                </a:lnTo>
                <a:lnTo>
                  <a:pt x="831541" y="379268"/>
                </a:lnTo>
                <a:lnTo>
                  <a:pt x="831152" y="380756"/>
                </a:lnTo>
                <a:lnTo>
                  <a:pt x="832447" y="380432"/>
                </a:lnTo>
                <a:lnTo>
                  <a:pt x="832641" y="379397"/>
                </a:lnTo>
                <a:lnTo>
                  <a:pt x="833029" y="379268"/>
                </a:lnTo>
                <a:lnTo>
                  <a:pt x="836913" y="379268"/>
                </a:lnTo>
                <a:lnTo>
                  <a:pt x="838725" y="379526"/>
                </a:lnTo>
                <a:lnTo>
                  <a:pt x="839825" y="381468"/>
                </a:lnTo>
                <a:lnTo>
                  <a:pt x="841314" y="381468"/>
                </a:lnTo>
                <a:lnTo>
                  <a:pt x="842026" y="379397"/>
                </a:lnTo>
                <a:lnTo>
                  <a:pt x="843126" y="380109"/>
                </a:lnTo>
                <a:lnTo>
                  <a:pt x="844226" y="380109"/>
                </a:lnTo>
                <a:lnTo>
                  <a:pt x="845326" y="380691"/>
                </a:lnTo>
                <a:lnTo>
                  <a:pt x="849404" y="381598"/>
                </a:lnTo>
                <a:lnTo>
                  <a:pt x="849598" y="382050"/>
                </a:lnTo>
                <a:lnTo>
                  <a:pt x="850504" y="382374"/>
                </a:lnTo>
                <a:lnTo>
                  <a:pt x="850504" y="383280"/>
                </a:lnTo>
                <a:lnTo>
                  <a:pt x="851216" y="384316"/>
                </a:lnTo>
                <a:lnTo>
                  <a:pt x="853805" y="384057"/>
                </a:lnTo>
                <a:lnTo>
                  <a:pt x="854711" y="383345"/>
                </a:lnTo>
                <a:lnTo>
                  <a:pt x="856200" y="382892"/>
                </a:lnTo>
                <a:lnTo>
                  <a:pt x="861701" y="382439"/>
                </a:lnTo>
                <a:lnTo>
                  <a:pt x="862413" y="383475"/>
                </a:lnTo>
                <a:lnTo>
                  <a:pt x="866620" y="383021"/>
                </a:lnTo>
                <a:lnTo>
                  <a:pt x="867202" y="384187"/>
                </a:lnTo>
                <a:lnTo>
                  <a:pt x="869597" y="384316"/>
                </a:lnTo>
                <a:lnTo>
                  <a:pt x="869597" y="385028"/>
                </a:lnTo>
                <a:lnTo>
                  <a:pt x="870309" y="386193"/>
                </a:lnTo>
                <a:lnTo>
                  <a:pt x="871797" y="385481"/>
                </a:lnTo>
                <a:lnTo>
                  <a:pt x="872186" y="384769"/>
                </a:lnTo>
                <a:lnTo>
                  <a:pt x="873674" y="384769"/>
                </a:lnTo>
                <a:lnTo>
                  <a:pt x="874192" y="384316"/>
                </a:lnTo>
                <a:lnTo>
                  <a:pt x="877299" y="385222"/>
                </a:lnTo>
                <a:lnTo>
                  <a:pt x="877817" y="385805"/>
                </a:lnTo>
                <a:lnTo>
                  <a:pt x="879823" y="385675"/>
                </a:lnTo>
                <a:lnTo>
                  <a:pt x="882218" y="387875"/>
                </a:lnTo>
                <a:lnTo>
                  <a:pt x="884094" y="390400"/>
                </a:lnTo>
                <a:lnTo>
                  <a:pt x="885777" y="391759"/>
                </a:lnTo>
                <a:lnTo>
                  <a:pt x="887266" y="395319"/>
                </a:lnTo>
                <a:lnTo>
                  <a:pt x="887072" y="398295"/>
                </a:lnTo>
                <a:lnTo>
                  <a:pt x="887784" y="399202"/>
                </a:lnTo>
                <a:lnTo>
                  <a:pt x="887784" y="399914"/>
                </a:lnTo>
                <a:lnTo>
                  <a:pt x="887201" y="400625"/>
                </a:lnTo>
                <a:lnTo>
                  <a:pt x="887395" y="401338"/>
                </a:lnTo>
                <a:lnTo>
                  <a:pt x="885713" y="404121"/>
                </a:lnTo>
                <a:lnTo>
                  <a:pt x="885001" y="404380"/>
                </a:lnTo>
                <a:lnTo>
                  <a:pt x="884612" y="405092"/>
                </a:lnTo>
                <a:lnTo>
                  <a:pt x="883318" y="405674"/>
                </a:lnTo>
                <a:lnTo>
                  <a:pt x="882218" y="405544"/>
                </a:lnTo>
                <a:lnTo>
                  <a:pt x="881311" y="406450"/>
                </a:lnTo>
                <a:lnTo>
                  <a:pt x="880017" y="406710"/>
                </a:lnTo>
                <a:lnTo>
                  <a:pt x="878205" y="406450"/>
                </a:lnTo>
                <a:lnTo>
                  <a:pt x="877104" y="406580"/>
                </a:lnTo>
                <a:lnTo>
                  <a:pt x="876910" y="407033"/>
                </a:lnTo>
                <a:lnTo>
                  <a:pt x="875228" y="406710"/>
                </a:lnTo>
                <a:lnTo>
                  <a:pt x="871150" y="407033"/>
                </a:lnTo>
                <a:lnTo>
                  <a:pt x="870956" y="406321"/>
                </a:lnTo>
                <a:lnTo>
                  <a:pt x="870244" y="406192"/>
                </a:lnTo>
                <a:lnTo>
                  <a:pt x="870244" y="405933"/>
                </a:lnTo>
                <a:lnTo>
                  <a:pt x="871538" y="404897"/>
                </a:lnTo>
                <a:lnTo>
                  <a:pt x="871345" y="403603"/>
                </a:lnTo>
                <a:lnTo>
                  <a:pt x="869856" y="403150"/>
                </a:lnTo>
                <a:lnTo>
                  <a:pt x="869662" y="401985"/>
                </a:lnTo>
                <a:lnTo>
                  <a:pt x="869079" y="401273"/>
                </a:lnTo>
                <a:lnTo>
                  <a:pt x="867267" y="401144"/>
                </a:lnTo>
                <a:lnTo>
                  <a:pt x="867655" y="399978"/>
                </a:lnTo>
                <a:lnTo>
                  <a:pt x="867137" y="399072"/>
                </a:lnTo>
                <a:lnTo>
                  <a:pt x="866555" y="398943"/>
                </a:lnTo>
                <a:lnTo>
                  <a:pt x="866943" y="398490"/>
                </a:lnTo>
                <a:lnTo>
                  <a:pt x="866231" y="398619"/>
                </a:lnTo>
                <a:lnTo>
                  <a:pt x="865131" y="398166"/>
                </a:lnTo>
                <a:lnTo>
                  <a:pt x="864613" y="398490"/>
                </a:lnTo>
                <a:lnTo>
                  <a:pt x="864225" y="399655"/>
                </a:lnTo>
                <a:lnTo>
                  <a:pt x="863513" y="399914"/>
                </a:lnTo>
                <a:lnTo>
                  <a:pt x="863125" y="400949"/>
                </a:lnTo>
                <a:lnTo>
                  <a:pt x="864225" y="400625"/>
                </a:lnTo>
                <a:lnTo>
                  <a:pt x="865519" y="401661"/>
                </a:lnTo>
                <a:lnTo>
                  <a:pt x="865519" y="402567"/>
                </a:lnTo>
                <a:lnTo>
                  <a:pt x="866814" y="404768"/>
                </a:lnTo>
                <a:lnTo>
                  <a:pt x="865131" y="404315"/>
                </a:lnTo>
                <a:lnTo>
                  <a:pt x="864031" y="404638"/>
                </a:lnTo>
                <a:lnTo>
                  <a:pt x="862930" y="405803"/>
                </a:lnTo>
                <a:lnTo>
                  <a:pt x="861636" y="405544"/>
                </a:lnTo>
                <a:lnTo>
                  <a:pt x="861118" y="404962"/>
                </a:lnTo>
                <a:lnTo>
                  <a:pt x="861507" y="404509"/>
                </a:lnTo>
                <a:lnTo>
                  <a:pt x="861507" y="402567"/>
                </a:lnTo>
                <a:lnTo>
                  <a:pt x="860407" y="401985"/>
                </a:lnTo>
                <a:lnTo>
                  <a:pt x="860018" y="401985"/>
                </a:lnTo>
                <a:lnTo>
                  <a:pt x="860018" y="402567"/>
                </a:lnTo>
                <a:lnTo>
                  <a:pt x="860536" y="402567"/>
                </a:lnTo>
                <a:lnTo>
                  <a:pt x="860924" y="403603"/>
                </a:lnTo>
                <a:lnTo>
                  <a:pt x="860536" y="404638"/>
                </a:lnTo>
                <a:lnTo>
                  <a:pt x="858724" y="404509"/>
                </a:lnTo>
                <a:lnTo>
                  <a:pt x="858335" y="404056"/>
                </a:lnTo>
                <a:lnTo>
                  <a:pt x="858724" y="402891"/>
                </a:lnTo>
                <a:lnTo>
                  <a:pt x="858141" y="402891"/>
                </a:lnTo>
                <a:lnTo>
                  <a:pt x="857429" y="404056"/>
                </a:lnTo>
                <a:lnTo>
                  <a:pt x="854452" y="404638"/>
                </a:lnTo>
                <a:lnTo>
                  <a:pt x="854840" y="405092"/>
                </a:lnTo>
                <a:lnTo>
                  <a:pt x="854646" y="405803"/>
                </a:lnTo>
                <a:lnTo>
                  <a:pt x="852963" y="405803"/>
                </a:lnTo>
                <a:lnTo>
                  <a:pt x="852963" y="407292"/>
                </a:lnTo>
                <a:lnTo>
                  <a:pt x="853870" y="407162"/>
                </a:lnTo>
                <a:lnTo>
                  <a:pt x="853870" y="408328"/>
                </a:lnTo>
                <a:lnTo>
                  <a:pt x="852575" y="408198"/>
                </a:lnTo>
                <a:lnTo>
                  <a:pt x="851087" y="408910"/>
                </a:lnTo>
                <a:lnTo>
                  <a:pt x="851087" y="409622"/>
                </a:lnTo>
                <a:lnTo>
                  <a:pt x="849986" y="411240"/>
                </a:lnTo>
                <a:lnTo>
                  <a:pt x="849986" y="411952"/>
                </a:lnTo>
                <a:lnTo>
                  <a:pt x="850698" y="411693"/>
                </a:lnTo>
                <a:lnTo>
                  <a:pt x="852510" y="408910"/>
                </a:lnTo>
                <a:lnTo>
                  <a:pt x="854905" y="410075"/>
                </a:lnTo>
                <a:lnTo>
                  <a:pt x="854517" y="411564"/>
                </a:lnTo>
                <a:lnTo>
                  <a:pt x="853222" y="412858"/>
                </a:lnTo>
                <a:lnTo>
                  <a:pt x="850634" y="413894"/>
                </a:lnTo>
                <a:lnTo>
                  <a:pt x="850634" y="414476"/>
                </a:lnTo>
                <a:lnTo>
                  <a:pt x="849922" y="415188"/>
                </a:lnTo>
                <a:lnTo>
                  <a:pt x="848239" y="415641"/>
                </a:lnTo>
                <a:lnTo>
                  <a:pt x="848239" y="418618"/>
                </a:lnTo>
                <a:lnTo>
                  <a:pt x="846427" y="418489"/>
                </a:lnTo>
                <a:lnTo>
                  <a:pt x="846427" y="418230"/>
                </a:lnTo>
                <a:lnTo>
                  <a:pt x="847721" y="418101"/>
                </a:lnTo>
                <a:lnTo>
                  <a:pt x="847527" y="416029"/>
                </a:lnTo>
                <a:lnTo>
                  <a:pt x="846233" y="416159"/>
                </a:lnTo>
                <a:lnTo>
                  <a:pt x="845844" y="415706"/>
                </a:lnTo>
                <a:lnTo>
                  <a:pt x="845326" y="415706"/>
                </a:lnTo>
                <a:lnTo>
                  <a:pt x="844032" y="416612"/>
                </a:lnTo>
                <a:lnTo>
                  <a:pt x="842737" y="416353"/>
                </a:lnTo>
                <a:lnTo>
                  <a:pt x="842349" y="415900"/>
                </a:lnTo>
                <a:lnTo>
                  <a:pt x="840343" y="415900"/>
                </a:lnTo>
                <a:lnTo>
                  <a:pt x="839825" y="416353"/>
                </a:lnTo>
                <a:lnTo>
                  <a:pt x="838725" y="416029"/>
                </a:lnTo>
                <a:lnTo>
                  <a:pt x="837430" y="417454"/>
                </a:lnTo>
                <a:lnTo>
                  <a:pt x="836330" y="417324"/>
                </a:lnTo>
                <a:lnTo>
                  <a:pt x="835942" y="418489"/>
                </a:lnTo>
                <a:lnTo>
                  <a:pt x="835748" y="417777"/>
                </a:lnTo>
                <a:lnTo>
                  <a:pt x="835359" y="417777"/>
                </a:lnTo>
                <a:lnTo>
                  <a:pt x="834971" y="418683"/>
                </a:lnTo>
                <a:lnTo>
                  <a:pt x="834259" y="418683"/>
                </a:lnTo>
                <a:lnTo>
                  <a:pt x="834453" y="419395"/>
                </a:lnTo>
                <a:lnTo>
                  <a:pt x="833159" y="418812"/>
                </a:lnTo>
                <a:lnTo>
                  <a:pt x="832447" y="419265"/>
                </a:lnTo>
                <a:lnTo>
                  <a:pt x="831346" y="417777"/>
                </a:lnTo>
                <a:lnTo>
                  <a:pt x="828369" y="418036"/>
                </a:lnTo>
                <a:lnTo>
                  <a:pt x="826169" y="417130"/>
                </a:lnTo>
                <a:lnTo>
                  <a:pt x="824874" y="417130"/>
                </a:lnTo>
                <a:lnTo>
                  <a:pt x="823774" y="418165"/>
                </a:lnTo>
                <a:lnTo>
                  <a:pt x="823062" y="418295"/>
                </a:lnTo>
                <a:lnTo>
                  <a:pt x="823062" y="418877"/>
                </a:lnTo>
                <a:lnTo>
                  <a:pt x="824357" y="419460"/>
                </a:lnTo>
                <a:lnTo>
                  <a:pt x="825263" y="418748"/>
                </a:lnTo>
                <a:lnTo>
                  <a:pt x="826557" y="418877"/>
                </a:lnTo>
                <a:lnTo>
                  <a:pt x="828563" y="419589"/>
                </a:lnTo>
                <a:lnTo>
                  <a:pt x="829858" y="420754"/>
                </a:lnTo>
                <a:lnTo>
                  <a:pt x="829664" y="421789"/>
                </a:lnTo>
                <a:lnTo>
                  <a:pt x="830376" y="422113"/>
                </a:lnTo>
                <a:lnTo>
                  <a:pt x="830376" y="423602"/>
                </a:lnTo>
                <a:lnTo>
                  <a:pt x="830958" y="423861"/>
                </a:lnTo>
                <a:lnTo>
                  <a:pt x="830958" y="424443"/>
                </a:lnTo>
                <a:lnTo>
                  <a:pt x="831476" y="424896"/>
                </a:lnTo>
                <a:lnTo>
                  <a:pt x="833677" y="425025"/>
                </a:lnTo>
                <a:lnTo>
                  <a:pt x="833677" y="426191"/>
                </a:lnTo>
                <a:lnTo>
                  <a:pt x="834388" y="426191"/>
                </a:lnTo>
                <a:lnTo>
                  <a:pt x="834777" y="426903"/>
                </a:lnTo>
                <a:lnTo>
                  <a:pt x="835489" y="426903"/>
                </a:lnTo>
                <a:lnTo>
                  <a:pt x="836395" y="427938"/>
                </a:lnTo>
                <a:lnTo>
                  <a:pt x="837883" y="427809"/>
                </a:lnTo>
                <a:lnTo>
                  <a:pt x="838596" y="428973"/>
                </a:lnTo>
                <a:lnTo>
                  <a:pt x="841184" y="429427"/>
                </a:lnTo>
                <a:lnTo>
                  <a:pt x="841896" y="428973"/>
                </a:lnTo>
                <a:lnTo>
                  <a:pt x="843708" y="429103"/>
                </a:lnTo>
                <a:lnTo>
                  <a:pt x="844809" y="430139"/>
                </a:lnTo>
                <a:lnTo>
                  <a:pt x="845520" y="429556"/>
                </a:lnTo>
                <a:lnTo>
                  <a:pt x="846233" y="430009"/>
                </a:lnTo>
                <a:lnTo>
                  <a:pt x="846621" y="429103"/>
                </a:lnTo>
                <a:lnTo>
                  <a:pt x="847009" y="429103"/>
                </a:lnTo>
                <a:lnTo>
                  <a:pt x="847203" y="430009"/>
                </a:lnTo>
                <a:lnTo>
                  <a:pt x="846297" y="430333"/>
                </a:lnTo>
                <a:lnTo>
                  <a:pt x="846103" y="430786"/>
                </a:lnTo>
                <a:lnTo>
                  <a:pt x="847203" y="431045"/>
                </a:lnTo>
                <a:lnTo>
                  <a:pt x="847009" y="431757"/>
                </a:lnTo>
                <a:lnTo>
                  <a:pt x="847398" y="431886"/>
                </a:lnTo>
                <a:lnTo>
                  <a:pt x="847980" y="431562"/>
                </a:lnTo>
                <a:lnTo>
                  <a:pt x="849080" y="431692"/>
                </a:lnTo>
                <a:lnTo>
                  <a:pt x="848886" y="432598"/>
                </a:lnTo>
                <a:lnTo>
                  <a:pt x="847980" y="433051"/>
                </a:lnTo>
                <a:lnTo>
                  <a:pt x="847980" y="433957"/>
                </a:lnTo>
                <a:lnTo>
                  <a:pt x="850181" y="434863"/>
                </a:lnTo>
                <a:lnTo>
                  <a:pt x="850569" y="435446"/>
                </a:lnTo>
                <a:lnTo>
                  <a:pt x="852381" y="435122"/>
                </a:lnTo>
                <a:lnTo>
                  <a:pt x="852381" y="434669"/>
                </a:lnTo>
                <a:lnTo>
                  <a:pt x="851669" y="434346"/>
                </a:lnTo>
                <a:lnTo>
                  <a:pt x="851863" y="433892"/>
                </a:lnTo>
                <a:lnTo>
                  <a:pt x="852963" y="434022"/>
                </a:lnTo>
                <a:lnTo>
                  <a:pt x="853546" y="433569"/>
                </a:lnTo>
                <a:lnTo>
                  <a:pt x="853158" y="432986"/>
                </a:lnTo>
                <a:lnTo>
                  <a:pt x="853352" y="431045"/>
                </a:lnTo>
                <a:lnTo>
                  <a:pt x="852252" y="430591"/>
                </a:lnTo>
                <a:lnTo>
                  <a:pt x="852252" y="430139"/>
                </a:lnTo>
                <a:lnTo>
                  <a:pt x="852834" y="429815"/>
                </a:lnTo>
                <a:lnTo>
                  <a:pt x="854323" y="429815"/>
                </a:lnTo>
                <a:lnTo>
                  <a:pt x="855423" y="430268"/>
                </a:lnTo>
                <a:lnTo>
                  <a:pt x="857818" y="429944"/>
                </a:lnTo>
                <a:lnTo>
                  <a:pt x="858206" y="430268"/>
                </a:lnTo>
                <a:lnTo>
                  <a:pt x="857818" y="431757"/>
                </a:lnTo>
                <a:lnTo>
                  <a:pt x="857429" y="432209"/>
                </a:lnTo>
                <a:lnTo>
                  <a:pt x="855941" y="432663"/>
                </a:lnTo>
                <a:lnTo>
                  <a:pt x="855552" y="433569"/>
                </a:lnTo>
                <a:lnTo>
                  <a:pt x="854452" y="434281"/>
                </a:lnTo>
                <a:lnTo>
                  <a:pt x="853934" y="435899"/>
                </a:lnTo>
                <a:lnTo>
                  <a:pt x="854646" y="436805"/>
                </a:lnTo>
                <a:lnTo>
                  <a:pt x="855358" y="436805"/>
                </a:lnTo>
                <a:lnTo>
                  <a:pt x="855746" y="434475"/>
                </a:lnTo>
                <a:lnTo>
                  <a:pt x="856329" y="434151"/>
                </a:lnTo>
                <a:lnTo>
                  <a:pt x="856329" y="433699"/>
                </a:lnTo>
                <a:lnTo>
                  <a:pt x="858529" y="432793"/>
                </a:lnTo>
                <a:lnTo>
                  <a:pt x="858529" y="431886"/>
                </a:lnTo>
                <a:lnTo>
                  <a:pt x="859047" y="430980"/>
                </a:lnTo>
                <a:lnTo>
                  <a:pt x="859759" y="430851"/>
                </a:lnTo>
                <a:lnTo>
                  <a:pt x="859371" y="429944"/>
                </a:lnTo>
                <a:lnTo>
                  <a:pt x="859954" y="429038"/>
                </a:lnTo>
                <a:lnTo>
                  <a:pt x="859565" y="427291"/>
                </a:lnTo>
                <a:lnTo>
                  <a:pt x="859759" y="426385"/>
                </a:lnTo>
                <a:lnTo>
                  <a:pt x="862542" y="425479"/>
                </a:lnTo>
                <a:lnTo>
                  <a:pt x="862930" y="426191"/>
                </a:lnTo>
                <a:lnTo>
                  <a:pt x="863643" y="426191"/>
                </a:lnTo>
                <a:lnTo>
                  <a:pt x="864355" y="427227"/>
                </a:lnTo>
                <a:lnTo>
                  <a:pt x="866037" y="427938"/>
                </a:lnTo>
                <a:lnTo>
                  <a:pt x="865843" y="428845"/>
                </a:lnTo>
                <a:lnTo>
                  <a:pt x="866231" y="428845"/>
                </a:lnTo>
                <a:lnTo>
                  <a:pt x="866037" y="429556"/>
                </a:lnTo>
                <a:lnTo>
                  <a:pt x="866426" y="430721"/>
                </a:lnTo>
                <a:lnTo>
                  <a:pt x="867526" y="431627"/>
                </a:lnTo>
                <a:lnTo>
                  <a:pt x="867526" y="432339"/>
                </a:lnTo>
                <a:lnTo>
                  <a:pt x="868432" y="432209"/>
                </a:lnTo>
                <a:lnTo>
                  <a:pt x="868626" y="432533"/>
                </a:lnTo>
                <a:lnTo>
                  <a:pt x="868626" y="433892"/>
                </a:lnTo>
                <a:lnTo>
                  <a:pt x="868044" y="434928"/>
                </a:lnTo>
                <a:lnTo>
                  <a:pt x="870244" y="435964"/>
                </a:lnTo>
                <a:lnTo>
                  <a:pt x="869727" y="436676"/>
                </a:lnTo>
                <a:lnTo>
                  <a:pt x="870827" y="436676"/>
                </a:lnTo>
                <a:lnTo>
                  <a:pt x="871538" y="435964"/>
                </a:lnTo>
                <a:lnTo>
                  <a:pt x="871538" y="435252"/>
                </a:lnTo>
                <a:lnTo>
                  <a:pt x="873545" y="434346"/>
                </a:lnTo>
                <a:lnTo>
                  <a:pt x="873545" y="431692"/>
                </a:lnTo>
                <a:lnTo>
                  <a:pt x="874257" y="429362"/>
                </a:lnTo>
                <a:lnTo>
                  <a:pt x="874969" y="428326"/>
                </a:lnTo>
                <a:lnTo>
                  <a:pt x="877558" y="428067"/>
                </a:lnTo>
                <a:lnTo>
                  <a:pt x="878464" y="427355"/>
                </a:lnTo>
                <a:lnTo>
                  <a:pt x="879564" y="427485"/>
                </a:lnTo>
                <a:lnTo>
                  <a:pt x="880470" y="428197"/>
                </a:lnTo>
                <a:lnTo>
                  <a:pt x="880082" y="429362"/>
                </a:lnTo>
                <a:lnTo>
                  <a:pt x="879176" y="429492"/>
                </a:lnTo>
                <a:lnTo>
                  <a:pt x="878593" y="431239"/>
                </a:lnTo>
                <a:lnTo>
                  <a:pt x="878075" y="431368"/>
                </a:lnTo>
                <a:lnTo>
                  <a:pt x="878075" y="431822"/>
                </a:lnTo>
                <a:lnTo>
                  <a:pt x="877493" y="431822"/>
                </a:lnTo>
                <a:lnTo>
                  <a:pt x="877493" y="432274"/>
                </a:lnTo>
                <a:lnTo>
                  <a:pt x="878075" y="432404"/>
                </a:lnTo>
                <a:lnTo>
                  <a:pt x="878075" y="433310"/>
                </a:lnTo>
                <a:lnTo>
                  <a:pt x="878464" y="433310"/>
                </a:lnTo>
                <a:lnTo>
                  <a:pt x="878658" y="432598"/>
                </a:lnTo>
                <a:lnTo>
                  <a:pt x="879240" y="432598"/>
                </a:lnTo>
                <a:lnTo>
                  <a:pt x="879240" y="432145"/>
                </a:lnTo>
                <a:lnTo>
                  <a:pt x="880729" y="433051"/>
                </a:lnTo>
                <a:lnTo>
                  <a:pt x="882412" y="432469"/>
                </a:lnTo>
                <a:lnTo>
                  <a:pt x="883123" y="432793"/>
                </a:lnTo>
                <a:lnTo>
                  <a:pt x="883318" y="432209"/>
                </a:lnTo>
                <a:lnTo>
                  <a:pt x="883901" y="432209"/>
                </a:lnTo>
                <a:lnTo>
                  <a:pt x="884612" y="431498"/>
                </a:lnTo>
                <a:lnTo>
                  <a:pt x="884224" y="430591"/>
                </a:lnTo>
                <a:lnTo>
                  <a:pt x="885713" y="430139"/>
                </a:lnTo>
                <a:lnTo>
                  <a:pt x="885713" y="429685"/>
                </a:lnTo>
                <a:lnTo>
                  <a:pt x="884418" y="429103"/>
                </a:lnTo>
                <a:lnTo>
                  <a:pt x="882606" y="429556"/>
                </a:lnTo>
                <a:lnTo>
                  <a:pt x="882606" y="428973"/>
                </a:lnTo>
                <a:lnTo>
                  <a:pt x="883318" y="428715"/>
                </a:lnTo>
                <a:lnTo>
                  <a:pt x="883318" y="428003"/>
                </a:lnTo>
                <a:lnTo>
                  <a:pt x="882930" y="428456"/>
                </a:lnTo>
                <a:lnTo>
                  <a:pt x="882347" y="428456"/>
                </a:lnTo>
                <a:lnTo>
                  <a:pt x="881959" y="427420"/>
                </a:lnTo>
                <a:lnTo>
                  <a:pt x="880147" y="426708"/>
                </a:lnTo>
                <a:lnTo>
                  <a:pt x="879564" y="424961"/>
                </a:lnTo>
                <a:lnTo>
                  <a:pt x="879046" y="424508"/>
                </a:lnTo>
                <a:lnTo>
                  <a:pt x="877946" y="421531"/>
                </a:lnTo>
                <a:lnTo>
                  <a:pt x="877946" y="420495"/>
                </a:lnTo>
                <a:lnTo>
                  <a:pt x="878852" y="418748"/>
                </a:lnTo>
                <a:lnTo>
                  <a:pt x="878140" y="413764"/>
                </a:lnTo>
                <a:lnTo>
                  <a:pt x="878852" y="412728"/>
                </a:lnTo>
                <a:lnTo>
                  <a:pt x="880535" y="413441"/>
                </a:lnTo>
                <a:lnTo>
                  <a:pt x="882735" y="413570"/>
                </a:lnTo>
                <a:lnTo>
                  <a:pt x="883123" y="413311"/>
                </a:lnTo>
                <a:lnTo>
                  <a:pt x="885130" y="413311"/>
                </a:lnTo>
                <a:lnTo>
                  <a:pt x="886424" y="412599"/>
                </a:lnTo>
                <a:lnTo>
                  <a:pt x="887137" y="412599"/>
                </a:lnTo>
                <a:lnTo>
                  <a:pt x="887848" y="411887"/>
                </a:lnTo>
                <a:lnTo>
                  <a:pt x="888560" y="411887"/>
                </a:lnTo>
                <a:lnTo>
                  <a:pt x="888949" y="412340"/>
                </a:lnTo>
                <a:lnTo>
                  <a:pt x="888755" y="413505"/>
                </a:lnTo>
                <a:lnTo>
                  <a:pt x="889855" y="414411"/>
                </a:lnTo>
                <a:lnTo>
                  <a:pt x="890049" y="416159"/>
                </a:lnTo>
                <a:lnTo>
                  <a:pt x="888949" y="416288"/>
                </a:lnTo>
                <a:lnTo>
                  <a:pt x="887460" y="415123"/>
                </a:lnTo>
                <a:lnTo>
                  <a:pt x="885777" y="415447"/>
                </a:lnTo>
                <a:lnTo>
                  <a:pt x="884871" y="417647"/>
                </a:lnTo>
                <a:lnTo>
                  <a:pt x="887266" y="421337"/>
                </a:lnTo>
                <a:lnTo>
                  <a:pt x="887654" y="423861"/>
                </a:lnTo>
                <a:lnTo>
                  <a:pt x="888172" y="424896"/>
                </a:lnTo>
                <a:lnTo>
                  <a:pt x="890955" y="426644"/>
                </a:lnTo>
                <a:lnTo>
                  <a:pt x="892638" y="426320"/>
                </a:lnTo>
                <a:lnTo>
                  <a:pt x="894450" y="427809"/>
                </a:lnTo>
                <a:lnTo>
                  <a:pt x="895032" y="429297"/>
                </a:lnTo>
                <a:lnTo>
                  <a:pt x="895744" y="429427"/>
                </a:lnTo>
                <a:lnTo>
                  <a:pt x="896650" y="431045"/>
                </a:lnTo>
                <a:lnTo>
                  <a:pt x="898333" y="431951"/>
                </a:lnTo>
                <a:lnTo>
                  <a:pt x="899628" y="431822"/>
                </a:lnTo>
                <a:lnTo>
                  <a:pt x="900534" y="432728"/>
                </a:lnTo>
                <a:lnTo>
                  <a:pt x="900534" y="434475"/>
                </a:lnTo>
                <a:lnTo>
                  <a:pt x="900145" y="434798"/>
                </a:lnTo>
                <a:lnTo>
                  <a:pt x="899951" y="436676"/>
                </a:lnTo>
                <a:lnTo>
                  <a:pt x="899369" y="437582"/>
                </a:lnTo>
                <a:lnTo>
                  <a:pt x="899563" y="438746"/>
                </a:lnTo>
                <a:lnTo>
                  <a:pt x="899175" y="439458"/>
                </a:lnTo>
                <a:lnTo>
                  <a:pt x="900081" y="439458"/>
                </a:lnTo>
                <a:lnTo>
                  <a:pt x="899887" y="440947"/>
                </a:lnTo>
                <a:lnTo>
                  <a:pt x="900404" y="441400"/>
                </a:lnTo>
                <a:lnTo>
                  <a:pt x="900404" y="443471"/>
                </a:lnTo>
                <a:lnTo>
                  <a:pt x="900793" y="444054"/>
                </a:lnTo>
                <a:lnTo>
                  <a:pt x="899304" y="444377"/>
                </a:lnTo>
                <a:lnTo>
                  <a:pt x="898916" y="444831"/>
                </a:lnTo>
                <a:lnTo>
                  <a:pt x="900598" y="444701"/>
                </a:lnTo>
                <a:lnTo>
                  <a:pt x="901699" y="443989"/>
                </a:lnTo>
                <a:lnTo>
                  <a:pt x="903576" y="444571"/>
                </a:lnTo>
                <a:lnTo>
                  <a:pt x="905776" y="444571"/>
                </a:lnTo>
                <a:lnTo>
                  <a:pt x="905776" y="444831"/>
                </a:lnTo>
                <a:lnTo>
                  <a:pt x="907070" y="445154"/>
                </a:lnTo>
                <a:lnTo>
                  <a:pt x="914967" y="445413"/>
                </a:lnTo>
                <a:lnTo>
                  <a:pt x="917361" y="446578"/>
                </a:lnTo>
                <a:lnTo>
                  <a:pt x="916843" y="448519"/>
                </a:lnTo>
                <a:lnTo>
                  <a:pt x="917361" y="448519"/>
                </a:lnTo>
                <a:lnTo>
                  <a:pt x="917555" y="447808"/>
                </a:lnTo>
                <a:lnTo>
                  <a:pt x="918462" y="447484"/>
                </a:lnTo>
                <a:lnTo>
                  <a:pt x="918850" y="447484"/>
                </a:lnTo>
                <a:lnTo>
                  <a:pt x="918850" y="448519"/>
                </a:lnTo>
                <a:lnTo>
                  <a:pt x="919756" y="448196"/>
                </a:lnTo>
                <a:lnTo>
                  <a:pt x="921245" y="448519"/>
                </a:lnTo>
                <a:lnTo>
                  <a:pt x="921633" y="448196"/>
                </a:lnTo>
                <a:lnTo>
                  <a:pt x="922539" y="448649"/>
                </a:lnTo>
                <a:lnTo>
                  <a:pt x="924351" y="448519"/>
                </a:lnTo>
                <a:lnTo>
                  <a:pt x="924545" y="448843"/>
                </a:lnTo>
                <a:lnTo>
                  <a:pt x="927846" y="448261"/>
                </a:lnTo>
                <a:lnTo>
                  <a:pt x="929723" y="448584"/>
                </a:lnTo>
                <a:lnTo>
                  <a:pt x="931212" y="447872"/>
                </a:lnTo>
                <a:lnTo>
                  <a:pt x="933218" y="447548"/>
                </a:lnTo>
                <a:lnTo>
                  <a:pt x="937813" y="448714"/>
                </a:lnTo>
                <a:lnTo>
                  <a:pt x="940596" y="450591"/>
                </a:lnTo>
                <a:lnTo>
                  <a:pt x="942085" y="452791"/>
                </a:lnTo>
                <a:lnTo>
                  <a:pt x="944674" y="453827"/>
                </a:lnTo>
                <a:lnTo>
                  <a:pt x="944674" y="454280"/>
                </a:lnTo>
                <a:lnTo>
                  <a:pt x="943573" y="454733"/>
                </a:lnTo>
                <a:lnTo>
                  <a:pt x="943768" y="457063"/>
                </a:lnTo>
                <a:lnTo>
                  <a:pt x="943380" y="457645"/>
                </a:lnTo>
                <a:lnTo>
                  <a:pt x="943897" y="458357"/>
                </a:lnTo>
                <a:lnTo>
                  <a:pt x="944285" y="458357"/>
                </a:lnTo>
                <a:lnTo>
                  <a:pt x="944285" y="455251"/>
                </a:lnTo>
                <a:lnTo>
                  <a:pt x="945774" y="455121"/>
                </a:lnTo>
                <a:lnTo>
                  <a:pt x="946292" y="454539"/>
                </a:lnTo>
                <a:lnTo>
                  <a:pt x="948492" y="454409"/>
                </a:lnTo>
                <a:lnTo>
                  <a:pt x="949075" y="453956"/>
                </a:lnTo>
                <a:lnTo>
                  <a:pt x="950563" y="454085"/>
                </a:lnTo>
                <a:lnTo>
                  <a:pt x="950952" y="453956"/>
                </a:lnTo>
                <a:lnTo>
                  <a:pt x="950952" y="453244"/>
                </a:lnTo>
                <a:lnTo>
                  <a:pt x="954641" y="453568"/>
                </a:lnTo>
                <a:lnTo>
                  <a:pt x="956647" y="452532"/>
                </a:lnTo>
                <a:lnTo>
                  <a:pt x="958136" y="452403"/>
                </a:lnTo>
                <a:lnTo>
                  <a:pt x="962731" y="453115"/>
                </a:lnTo>
                <a:lnTo>
                  <a:pt x="963443" y="453568"/>
                </a:lnTo>
                <a:lnTo>
                  <a:pt x="966032" y="453568"/>
                </a:lnTo>
                <a:lnTo>
                  <a:pt x="967714" y="452662"/>
                </a:lnTo>
                <a:lnTo>
                  <a:pt x="971015" y="452921"/>
                </a:lnTo>
                <a:lnTo>
                  <a:pt x="971921" y="452467"/>
                </a:lnTo>
                <a:lnTo>
                  <a:pt x="973604" y="452467"/>
                </a:lnTo>
                <a:lnTo>
                  <a:pt x="975287" y="452726"/>
                </a:lnTo>
                <a:lnTo>
                  <a:pt x="975869" y="452274"/>
                </a:lnTo>
                <a:lnTo>
                  <a:pt x="977682" y="452274"/>
                </a:lnTo>
                <a:lnTo>
                  <a:pt x="978976" y="451820"/>
                </a:lnTo>
                <a:lnTo>
                  <a:pt x="982665" y="449749"/>
                </a:lnTo>
                <a:lnTo>
                  <a:pt x="983766" y="447420"/>
                </a:lnTo>
                <a:lnTo>
                  <a:pt x="985772" y="445802"/>
                </a:lnTo>
                <a:lnTo>
                  <a:pt x="986872" y="444184"/>
                </a:lnTo>
                <a:lnTo>
                  <a:pt x="986678" y="443471"/>
                </a:lnTo>
                <a:lnTo>
                  <a:pt x="988878" y="442889"/>
                </a:lnTo>
                <a:lnTo>
                  <a:pt x="989267" y="442306"/>
                </a:lnTo>
                <a:lnTo>
                  <a:pt x="997745" y="442630"/>
                </a:lnTo>
                <a:lnTo>
                  <a:pt x="999946" y="442177"/>
                </a:lnTo>
                <a:lnTo>
                  <a:pt x="1000852" y="441141"/>
                </a:lnTo>
                <a:lnTo>
                  <a:pt x="1000658" y="440559"/>
                </a:lnTo>
                <a:lnTo>
                  <a:pt x="1005253" y="441141"/>
                </a:lnTo>
                <a:lnTo>
                  <a:pt x="1009654" y="441141"/>
                </a:lnTo>
                <a:lnTo>
                  <a:pt x="1010560" y="440688"/>
                </a:lnTo>
                <a:lnTo>
                  <a:pt x="1010366" y="440106"/>
                </a:lnTo>
                <a:lnTo>
                  <a:pt x="1011078" y="439976"/>
                </a:lnTo>
                <a:lnTo>
                  <a:pt x="1011078" y="439265"/>
                </a:lnTo>
                <a:lnTo>
                  <a:pt x="1011596" y="438811"/>
                </a:lnTo>
                <a:lnTo>
                  <a:pt x="1018262" y="439135"/>
                </a:lnTo>
                <a:lnTo>
                  <a:pt x="1020268" y="438423"/>
                </a:lnTo>
                <a:lnTo>
                  <a:pt x="1024864" y="438553"/>
                </a:lnTo>
                <a:lnTo>
                  <a:pt x="1025058" y="438811"/>
                </a:lnTo>
                <a:lnTo>
                  <a:pt x="1030753" y="438553"/>
                </a:lnTo>
                <a:lnTo>
                  <a:pt x="1033730" y="438099"/>
                </a:lnTo>
                <a:lnTo>
                  <a:pt x="1034119" y="437647"/>
                </a:lnTo>
                <a:lnTo>
                  <a:pt x="1035025" y="437647"/>
                </a:lnTo>
                <a:lnTo>
                  <a:pt x="1037420" y="436481"/>
                </a:lnTo>
                <a:lnTo>
                  <a:pt x="1041497" y="436029"/>
                </a:lnTo>
                <a:lnTo>
                  <a:pt x="1042792" y="435446"/>
                </a:lnTo>
                <a:lnTo>
                  <a:pt x="1047193" y="434539"/>
                </a:lnTo>
                <a:lnTo>
                  <a:pt x="1054959" y="435122"/>
                </a:lnTo>
                <a:lnTo>
                  <a:pt x="1059942" y="436029"/>
                </a:lnTo>
                <a:lnTo>
                  <a:pt x="1060137" y="436287"/>
                </a:lnTo>
                <a:lnTo>
                  <a:pt x="1070622" y="436157"/>
                </a:lnTo>
                <a:lnTo>
                  <a:pt x="1072305" y="435575"/>
                </a:lnTo>
                <a:lnTo>
                  <a:pt x="1073211" y="434863"/>
                </a:lnTo>
                <a:lnTo>
                  <a:pt x="1073599" y="433957"/>
                </a:lnTo>
                <a:lnTo>
                  <a:pt x="1074505" y="433504"/>
                </a:lnTo>
                <a:lnTo>
                  <a:pt x="1078388" y="433180"/>
                </a:lnTo>
                <a:lnTo>
                  <a:pt x="1079295" y="434087"/>
                </a:lnTo>
                <a:lnTo>
                  <a:pt x="1082077" y="433957"/>
                </a:lnTo>
                <a:lnTo>
                  <a:pt x="1082466" y="434539"/>
                </a:lnTo>
                <a:lnTo>
                  <a:pt x="1083954" y="434539"/>
                </a:lnTo>
                <a:lnTo>
                  <a:pt x="1084149" y="433957"/>
                </a:lnTo>
                <a:lnTo>
                  <a:pt x="1085249" y="433957"/>
                </a:lnTo>
                <a:lnTo>
                  <a:pt x="1085831" y="433504"/>
                </a:lnTo>
                <a:lnTo>
                  <a:pt x="1087837" y="433763"/>
                </a:lnTo>
                <a:lnTo>
                  <a:pt x="1089326" y="433504"/>
                </a:lnTo>
                <a:lnTo>
                  <a:pt x="1089844" y="433051"/>
                </a:lnTo>
                <a:lnTo>
                  <a:pt x="1090038" y="431562"/>
                </a:lnTo>
                <a:lnTo>
                  <a:pt x="1093339" y="432274"/>
                </a:lnTo>
                <a:lnTo>
                  <a:pt x="1094051" y="431692"/>
                </a:lnTo>
                <a:lnTo>
                  <a:pt x="1095345" y="431562"/>
                </a:lnTo>
                <a:lnTo>
                  <a:pt x="1094957" y="430980"/>
                </a:lnTo>
                <a:lnTo>
                  <a:pt x="1095669" y="430851"/>
                </a:lnTo>
                <a:lnTo>
                  <a:pt x="1097481" y="431303"/>
                </a:lnTo>
                <a:lnTo>
                  <a:pt x="1097870" y="431886"/>
                </a:lnTo>
                <a:lnTo>
                  <a:pt x="1099682" y="431886"/>
                </a:lnTo>
                <a:lnTo>
                  <a:pt x="1100976" y="431174"/>
                </a:lnTo>
                <a:lnTo>
                  <a:pt x="1102982" y="430915"/>
                </a:lnTo>
                <a:lnTo>
                  <a:pt x="1104665" y="431174"/>
                </a:lnTo>
                <a:lnTo>
                  <a:pt x="1105054" y="429880"/>
                </a:lnTo>
                <a:lnTo>
                  <a:pt x="1105571" y="429750"/>
                </a:lnTo>
                <a:lnTo>
                  <a:pt x="1105571" y="428845"/>
                </a:lnTo>
                <a:lnTo>
                  <a:pt x="1107254" y="428132"/>
                </a:lnTo>
                <a:lnTo>
                  <a:pt x="1112238" y="428132"/>
                </a:lnTo>
                <a:lnTo>
                  <a:pt x="1112432" y="428456"/>
                </a:lnTo>
                <a:lnTo>
                  <a:pt x="1114632" y="428132"/>
                </a:lnTo>
                <a:lnTo>
                  <a:pt x="1115344" y="428585"/>
                </a:lnTo>
                <a:lnTo>
                  <a:pt x="1117739" y="428845"/>
                </a:lnTo>
                <a:lnTo>
                  <a:pt x="1119745" y="428262"/>
                </a:lnTo>
                <a:lnTo>
                  <a:pt x="1119551" y="428003"/>
                </a:lnTo>
                <a:lnTo>
                  <a:pt x="1120457" y="427550"/>
                </a:lnTo>
                <a:lnTo>
                  <a:pt x="1121363" y="429038"/>
                </a:lnTo>
                <a:lnTo>
                  <a:pt x="1123240" y="429621"/>
                </a:lnTo>
                <a:lnTo>
                  <a:pt x="1123629" y="430203"/>
                </a:lnTo>
                <a:lnTo>
                  <a:pt x="1124340" y="430203"/>
                </a:lnTo>
                <a:lnTo>
                  <a:pt x="1126023" y="431368"/>
                </a:lnTo>
                <a:lnTo>
                  <a:pt x="1126023" y="432857"/>
                </a:lnTo>
                <a:lnTo>
                  <a:pt x="1126541" y="433310"/>
                </a:lnTo>
                <a:lnTo>
                  <a:pt x="1127253" y="433310"/>
                </a:lnTo>
                <a:lnTo>
                  <a:pt x="1127059" y="435252"/>
                </a:lnTo>
                <a:lnTo>
                  <a:pt x="1128353" y="436287"/>
                </a:lnTo>
                <a:lnTo>
                  <a:pt x="1128353" y="438488"/>
                </a:lnTo>
                <a:lnTo>
                  <a:pt x="1127965" y="441011"/>
                </a:lnTo>
                <a:lnTo>
                  <a:pt x="1126865" y="441918"/>
                </a:lnTo>
                <a:lnTo>
                  <a:pt x="1127253" y="446190"/>
                </a:lnTo>
                <a:lnTo>
                  <a:pt x="1126735" y="446190"/>
                </a:lnTo>
                <a:lnTo>
                  <a:pt x="1126153" y="447096"/>
                </a:lnTo>
                <a:lnTo>
                  <a:pt x="1126735" y="447678"/>
                </a:lnTo>
                <a:lnTo>
                  <a:pt x="1126347" y="448261"/>
                </a:lnTo>
                <a:lnTo>
                  <a:pt x="1126541" y="449166"/>
                </a:lnTo>
                <a:lnTo>
                  <a:pt x="1126153" y="449296"/>
                </a:lnTo>
                <a:lnTo>
                  <a:pt x="1126153" y="449879"/>
                </a:lnTo>
                <a:lnTo>
                  <a:pt x="1126541" y="449879"/>
                </a:lnTo>
                <a:lnTo>
                  <a:pt x="1126153" y="450784"/>
                </a:lnTo>
                <a:lnTo>
                  <a:pt x="1126347" y="451238"/>
                </a:lnTo>
                <a:lnTo>
                  <a:pt x="1125958" y="451238"/>
                </a:lnTo>
                <a:lnTo>
                  <a:pt x="1125570" y="451950"/>
                </a:lnTo>
                <a:lnTo>
                  <a:pt x="1124858" y="452079"/>
                </a:lnTo>
                <a:lnTo>
                  <a:pt x="1125247" y="453373"/>
                </a:lnTo>
                <a:lnTo>
                  <a:pt x="1124729" y="453697"/>
                </a:lnTo>
                <a:lnTo>
                  <a:pt x="1122722" y="457645"/>
                </a:lnTo>
                <a:lnTo>
                  <a:pt x="1120910" y="459263"/>
                </a:lnTo>
                <a:lnTo>
                  <a:pt x="1120328" y="460752"/>
                </a:lnTo>
                <a:lnTo>
                  <a:pt x="1118645" y="461788"/>
                </a:lnTo>
                <a:lnTo>
                  <a:pt x="1119033" y="462952"/>
                </a:lnTo>
                <a:lnTo>
                  <a:pt x="1118516" y="463082"/>
                </a:lnTo>
                <a:lnTo>
                  <a:pt x="1120004" y="464377"/>
                </a:lnTo>
                <a:lnTo>
                  <a:pt x="1119292" y="464377"/>
                </a:lnTo>
                <a:lnTo>
                  <a:pt x="1117803" y="463211"/>
                </a:lnTo>
                <a:lnTo>
                  <a:pt x="1117803" y="463923"/>
                </a:lnTo>
                <a:lnTo>
                  <a:pt x="1117092" y="464053"/>
                </a:lnTo>
                <a:lnTo>
                  <a:pt x="1117092" y="464635"/>
                </a:lnTo>
                <a:lnTo>
                  <a:pt x="1115603" y="464894"/>
                </a:lnTo>
                <a:lnTo>
                  <a:pt x="1115085" y="463146"/>
                </a:lnTo>
                <a:lnTo>
                  <a:pt x="1113402" y="463729"/>
                </a:lnTo>
                <a:lnTo>
                  <a:pt x="1109131" y="463600"/>
                </a:lnTo>
                <a:lnTo>
                  <a:pt x="1108743" y="463017"/>
                </a:lnTo>
                <a:lnTo>
                  <a:pt x="1107642" y="463017"/>
                </a:lnTo>
                <a:lnTo>
                  <a:pt x="1106348" y="462111"/>
                </a:lnTo>
                <a:lnTo>
                  <a:pt x="1104342" y="462111"/>
                </a:lnTo>
                <a:lnTo>
                  <a:pt x="1103241" y="462564"/>
                </a:lnTo>
                <a:lnTo>
                  <a:pt x="1102141" y="463858"/>
                </a:lnTo>
                <a:lnTo>
                  <a:pt x="1101235" y="464312"/>
                </a:lnTo>
                <a:lnTo>
                  <a:pt x="1099552" y="466642"/>
                </a:lnTo>
                <a:lnTo>
                  <a:pt x="1099746" y="468583"/>
                </a:lnTo>
                <a:lnTo>
                  <a:pt x="1100653" y="469166"/>
                </a:lnTo>
                <a:lnTo>
                  <a:pt x="1101558" y="468712"/>
                </a:lnTo>
                <a:lnTo>
                  <a:pt x="1102465" y="469878"/>
                </a:lnTo>
                <a:lnTo>
                  <a:pt x="1102659" y="473372"/>
                </a:lnTo>
                <a:lnTo>
                  <a:pt x="1103371" y="478098"/>
                </a:lnTo>
                <a:lnTo>
                  <a:pt x="1104083" y="480298"/>
                </a:lnTo>
                <a:lnTo>
                  <a:pt x="1104277" y="483210"/>
                </a:lnTo>
                <a:lnTo>
                  <a:pt x="1105571" y="487482"/>
                </a:lnTo>
                <a:lnTo>
                  <a:pt x="1105960" y="487806"/>
                </a:lnTo>
                <a:lnTo>
                  <a:pt x="1106154" y="489294"/>
                </a:lnTo>
                <a:lnTo>
                  <a:pt x="1107060" y="490912"/>
                </a:lnTo>
                <a:lnTo>
                  <a:pt x="1107254" y="492271"/>
                </a:lnTo>
                <a:lnTo>
                  <a:pt x="1108937" y="496543"/>
                </a:lnTo>
                <a:lnTo>
                  <a:pt x="1109325" y="499002"/>
                </a:lnTo>
                <a:lnTo>
                  <a:pt x="1111008" y="502368"/>
                </a:lnTo>
                <a:lnTo>
                  <a:pt x="1111202" y="504244"/>
                </a:lnTo>
                <a:lnTo>
                  <a:pt x="1113402" y="511752"/>
                </a:lnTo>
                <a:lnTo>
                  <a:pt x="1113791" y="518354"/>
                </a:lnTo>
                <a:lnTo>
                  <a:pt x="1113597" y="535505"/>
                </a:lnTo>
                <a:lnTo>
                  <a:pt x="1113985" y="535829"/>
                </a:lnTo>
                <a:lnTo>
                  <a:pt x="1113467" y="540812"/>
                </a:lnTo>
                <a:lnTo>
                  <a:pt x="1113985" y="544502"/>
                </a:lnTo>
                <a:lnTo>
                  <a:pt x="1113467" y="546378"/>
                </a:lnTo>
                <a:lnTo>
                  <a:pt x="1113079" y="546508"/>
                </a:lnTo>
                <a:lnTo>
                  <a:pt x="1113079" y="547673"/>
                </a:lnTo>
                <a:lnTo>
                  <a:pt x="1111979" y="550003"/>
                </a:lnTo>
                <a:lnTo>
                  <a:pt x="1111590" y="551879"/>
                </a:lnTo>
                <a:lnTo>
                  <a:pt x="1109713" y="554339"/>
                </a:lnTo>
                <a:lnTo>
                  <a:pt x="1107125" y="556410"/>
                </a:lnTo>
                <a:lnTo>
                  <a:pt x="1107125" y="556993"/>
                </a:lnTo>
                <a:lnTo>
                  <a:pt x="1106736" y="556993"/>
                </a:lnTo>
                <a:lnTo>
                  <a:pt x="1106736" y="558611"/>
                </a:lnTo>
                <a:lnTo>
                  <a:pt x="1106154" y="559646"/>
                </a:lnTo>
                <a:lnTo>
                  <a:pt x="1103759" y="562106"/>
                </a:lnTo>
                <a:lnTo>
                  <a:pt x="1100264" y="564177"/>
                </a:lnTo>
                <a:lnTo>
                  <a:pt x="1096769" y="565342"/>
                </a:lnTo>
                <a:lnTo>
                  <a:pt x="1096187" y="565083"/>
                </a:lnTo>
                <a:lnTo>
                  <a:pt x="1093209" y="566378"/>
                </a:lnTo>
                <a:lnTo>
                  <a:pt x="1093209" y="570326"/>
                </a:lnTo>
                <a:lnTo>
                  <a:pt x="1092821" y="570326"/>
                </a:lnTo>
                <a:lnTo>
                  <a:pt x="1092627" y="569290"/>
                </a:lnTo>
                <a:lnTo>
                  <a:pt x="1090621" y="570454"/>
                </a:lnTo>
                <a:lnTo>
                  <a:pt x="1088938" y="570326"/>
                </a:lnTo>
                <a:lnTo>
                  <a:pt x="1088744" y="570584"/>
                </a:lnTo>
                <a:lnTo>
                  <a:pt x="1088226" y="570584"/>
                </a:lnTo>
                <a:lnTo>
                  <a:pt x="1087643" y="569678"/>
                </a:lnTo>
                <a:lnTo>
                  <a:pt x="1086932" y="569549"/>
                </a:lnTo>
                <a:lnTo>
                  <a:pt x="1084925" y="570131"/>
                </a:lnTo>
                <a:lnTo>
                  <a:pt x="1083825" y="571037"/>
                </a:lnTo>
                <a:lnTo>
                  <a:pt x="1083436" y="572785"/>
                </a:lnTo>
                <a:lnTo>
                  <a:pt x="1085443" y="574273"/>
                </a:lnTo>
                <a:lnTo>
                  <a:pt x="1084537" y="574856"/>
                </a:lnTo>
                <a:lnTo>
                  <a:pt x="1084149" y="575568"/>
                </a:lnTo>
                <a:lnTo>
                  <a:pt x="1085054" y="576279"/>
                </a:lnTo>
                <a:lnTo>
                  <a:pt x="1086932" y="576409"/>
                </a:lnTo>
                <a:lnTo>
                  <a:pt x="1086543" y="577121"/>
                </a:lnTo>
                <a:lnTo>
                  <a:pt x="1084149" y="576862"/>
                </a:lnTo>
                <a:lnTo>
                  <a:pt x="1083242" y="575568"/>
                </a:lnTo>
                <a:lnTo>
                  <a:pt x="1079359" y="575697"/>
                </a:lnTo>
                <a:lnTo>
                  <a:pt x="1077870" y="576279"/>
                </a:lnTo>
                <a:lnTo>
                  <a:pt x="1077482" y="577186"/>
                </a:lnTo>
                <a:lnTo>
                  <a:pt x="1076576" y="577897"/>
                </a:lnTo>
                <a:lnTo>
                  <a:pt x="1074893" y="578351"/>
                </a:lnTo>
                <a:lnTo>
                  <a:pt x="1074311" y="578933"/>
                </a:lnTo>
                <a:lnTo>
                  <a:pt x="1072498" y="579063"/>
                </a:lnTo>
                <a:lnTo>
                  <a:pt x="1072110" y="580099"/>
                </a:lnTo>
                <a:lnTo>
                  <a:pt x="1070104" y="580810"/>
                </a:lnTo>
                <a:lnTo>
                  <a:pt x="1069910" y="581263"/>
                </a:lnTo>
                <a:lnTo>
                  <a:pt x="1069327" y="581263"/>
                </a:lnTo>
                <a:lnTo>
                  <a:pt x="1068421" y="581975"/>
                </a:lnTo>
                <a:lnTo>
                  <a:pt x="1067709" y="581717"/>
                </a:lnTo>
                <a:lnTo>
                  <a:pt x="1067191" y="581975"/>
                </a:lnTo>
                <a:lnTo>
                  <a:pt x="1064603" y="581845"/>
                </a:lnTo>
                <a:lnTo>
                  <a:pt x="1062596" y="582558"/>
                </a:lnTo>
                <a:lnTo>
                  <a:pt x="1058001" y="582558"/>
                </a:lnTo>
                <a:lnTo>
                  <a:pt x="1053923" y="583140"/>
                </a:lnTo>
                <a:lnTo>
                  <a:pt x="1052111" y="584305"/>
                </a:lnTo>
                <a:lnTo>
                  <a:pt x="1050817" y="584434"/>
                </a:lnTo>
                <a:lnTo>
                  <a:pt x="1048940" y="585729"/>
                </a:lnTo>
                <a:lnTo>
                  <a:pt x="1048940" y="586182"/>
                </a:lnTo>
                <a:lnTo>
                  <a:pt x="1047451" y="586635"/>
                </a:lnTo>
                <a:lnTo>
                  <a:pt x="1046934" y="587800"/>
                </a:lnTo>
                <a:lnTo>
                  <a:pt x="1046222" y="588382"/>
                </a:lnTo>
                <a:lnTo>
                  <a:pt x="1046416" y="589418"/>
                </a:lnTo>
                <a:lnTo>
                  <a:pt x="1046028" y="589677"/>
                </a:lnTo>
                <a:lnTo>
                  <a:pt x="1046028" y="591166"/>
                </a:lnTo>
                <a:lnTo>
                  <a:pt x="1045639" y="591618"/>
                </a:lnTo>
                <a:lnTo>
                  <a:pt x="1042662" y="592330"/>
                </a:lnTo>
                <a:lnTo>
                  <a:pt x="1041950" y="593236"/>
                </a:lnTo>
                <a:lnTo>
                  <a:pt x="1041044" y="593366"/>
                </a:lnTo>
                <a:lnTo>
                  <a:pt x="1041238" y="593819"/>
                </a:lnTo>
                <a:lnTo>
                  <a:pt x="1042338" y="593948"/>
                </a:lnTo>
                <a:lnTo>
                  <a:pt x="1042856" y="595243"/>
                </a:lnTo>
                <a:lnTo>
                  <a:pt x="1040267" y="595114"/>
                </a:lnTo>
                <a:lnTo>
                  <a:pt x="1039555" y="595437"/>
                </a:lnTo>
                <a:lnTo>
                  <a:pt x="1038649" y="594984"/>
                </a:lnTo>
                <a:lnTo>
                  <a:pt x="1038067" y="595696"/>
                </a:lnTo>
                <a:lnTo>
                  <a:pt x="1034183" y="596991"/>
                </a:lnTo>
                <a:lnTo>
                  <a:pt x="1029006" y="596861"/>
                </a:lnTo>
                <a:lnTo>
                  <a:pt x="1017744" y="598350"/>
                </a:lnTo>
                <a:lnTo>
                  <a:pt x="1014444" y="599191"/>
                </a:lnTo>
                <a:lnTo>
                  <a:pt x="1011466" y="599515"/>
                </a:lnTo>
                <a:lnTo>
                  <a:pt x="1007583" y="600680"/>
                </a:lnTo>
                <a:lnTo>
                  <a:pt x="1006483" y="601391"/>
                </a:lnTo>
                <a:lnTo>
                  <a:pt x="1003894" y="601974"/>
                </a:lnTo>
                <a:lnTo>
                  <a:pt x="1002211" y="603009"/>
                </a:lnTo>
                <a:lnTo>
                  <a:pt x="1000917" y="603269"/>
                </a:lnTo>
                <a:lnTo>
                  <a:pt x="1000011" y="604175"/>
                </a:lnTo>
                <a:lnTo>
                  <a:pt x="998198" y="604757"/>
                </a:lnTo>
                <a:lnTo>
                  <a:pt x="994315" y="607087"/>
                </a:lnTo>
                <a:lnTo>
                  <a:pt x="991921" y="609158"/>
                </a:lnTo>
                <a:lnTo>
                  <a:pt x="991532" y="610193"/>
                </a:lnTo>
                <a:lnTo>
                  <a:pt x="989849" y="611100"/>
                </a:lnTo>
                <a:lnTo>
                  <a:pt x="988361" y="612847"/>
                </a:lnTo>
                <a:lnTo>
                  <a:pt x="985772" y="614919"/>
                </a:lnTo>
                <a:lnTo>
                  <a:pt x="985578" y="615631"/>
                </a:lnTo>
                <a:lnTo>
                  <a:pt x="980983" y="618867"/>
                </a:lnTo>
                <a:lnTo>
                  <a:pt x="980788" y="619449"/>
                </a:lnTo>
                <a:lnTo>
                  <a:pt x="979688" y="620355"/>
                </a:lnTo>
                <a:lnTo>
                  <a:pt x="979494" y="621261"/>
                </a:lnTo>
                <a:lnTo>
                  <a:pt x="978588" y="621844"/>
                </a:lnTo>
                <a:lnTo>
                  <a:pt x="975287" y="626245"/>
                </a:lnTo>
                <a:lnTo>
                  <a:pt x="974381" y="627733"/>
                </a:lnTo>
                <a:lnTo>
                  <a:pt x="974187" y="628768"/>
                </a:lnTo>
                <a:lnTo>
                  <a:pt x="972310" y="631422"/>
                </a:lnTo>
                <a:lnTo>
                  <a:pt x="972310" y="632328"/>
                </a:lnTo>
                <a:lnTo>
                  <a:pt x="971792" y="632781"/>
                </a:lnTo>
                <a:lnTo>
                  <a:pt x="971792" y="634529"/>
                </a:lnTo>
                <a:lnTo>
                  <a:pt x="970497" y="638348"/>
                </a:lnTo>
                <a:lnTo>
                  <a:pt x="969397" y="644884"/>
                </a:lnTo>
                <a:lnTo>
                  <a:pt x="967197" y="652198"/>
                </a:lnTo>
                <a:lnTo>
                  <a:pt x="967197" y="656146"/>
                </a:lnTo>
                <a:lnTo>
                  <a:pt x="969397" y="664754"/>
                </a:lnTo>
                <a:lnTo>
                  <a:pt x="969203" y="665660"/>
                </a:lnTo>
                <a:lnTo>
                  <a:pt x="969915" y="668896"/>
                </a:lnTo>
                <a:lnTo>
                  <a:pt x="971598" y="672391"/>
                </a:lnTo>
                <a:lnTo>
                  <a:pt x="973410" y="678540"/>
                </a:lnTo>
                <a:lnTo>
                  <a:pt x="973022" y="680869"/>
                </a:lnTo>
                <a:lnTo>
                  <a:pt x="972115" y="681905"/>
                </a:lnTo>
                <a:lnTo>
                  <a:pt x="970433" y="682358"/>
                </a:lnTo>
                <a:lnTo>
                  <a:pt x="970239" y="682811"/>
                </a:lnTo>
                <a:lnTo>
                  <a:pt x="967456" y="682940"/>
                </a:lnTo>
                <a:lnTo>
                  <a:pt x="960854" y="682487"/>
                </a:lnTo>
                <a:lnTo>
                  <a:pt x="959948" y="682035"/>
                </a:lnTo>
                <a:lnTo>
                  <a:pt x="958459" y="682035"/>
                </a:lnTo>
                <a:lnTo>
                  <a:pt x="951987" y="680740"/>
                </a:lnTo>
                <a:lnTo>
                  <a:pt x="951275" y="680287"/>
                </a:lnTo>
                <a:lnTo>
                  <a:pt x="946874" y="679834"/>
                </a:lnTo>
                <a:lnTo>
                  <a:pt x="946356" y="679381"/>
                </a:lnTo>
                <a:lnTo>
                  <a:pt x="944674" y="679381"/>
                </a:lnTo>
                <a:lnTo>
                  <a:pt x="943962" y="678927"/>
                </a:lnTo>
                <a:lnTo>
                  <a:pt x="943250" y="679057"/>
                </a:lnTo>
                <a:lnTo>
                  <a:pt x="941049" y="677893"/>
                </a:lnTo>
                <a:lnTo>
                  <a:pt x="936648" y="677439"/>
                </a:lnTo>
                <a:lnTo>
                  <a:pt x="936066" y="676986"/>
                </a:lnTo>
                <a:lnTo>
                  <a:pt x="934965" y="676986"/>
                </a:lnTo>
                <a:lnTo>
                  <a:pt x="934383" y="676533"/>
                </a:lnTo>
                <a:lnTo>
                  <a:pt x="929206" y="675044"/>
                </a:lnTo>
                <a:lnTo>
                  <a:pt x="927199" y="675044"/>
                </a:lnTo>
                <a:lnTo>
                  <a:pt x="923898" y="674009"/>
                </a:lnTo>
                <a:lnTo>
                  <a:pt x="921115" y="673880"/>
                </a:lnTo>
                <a:lnTo>
                  <a:pt x="920209" y="673168"/>
                </a:lnTo>
                <a:lnTo>
                  <a:pt x="918526" y="673038"/>
                </a:lnTo>
                <a:lnTo>
                  <a:pt x="917038" y="672327"/>
                </a:lnTo>
                <a:lnTo>
                  <a:pt x="915031" y="672197"/>
                </a:lnTo>
                <a:lnTo>
                  <a:pt x="910954" y="670902"/>
                </a:lnTo>
                <a:lnTo>
                  <a:pt x="905970" y="670773"/>
                </a:lnTo>
                <a:lnTo>
                  <a:pt x="904870" y="671032"/>
                </a:lnTo>
                <a:lnTo>
                  <a:pt x="903381" y="671744"/>
                </a:lnTo>
                <a:lnTo>
                  <a:pt x="903576" y="672327"/>
                </a:lnTo>
                <a:lnTo>
                  <a:pt x="904482" y="672779"/>
                </a:lnTo>
                <a:lnTo>
                  <a:pt x="904870" y="674268"/>
                </a:lnTo>
                <a:lnTo>
                  <a:pt x="902993" y="674009"/>
                </a:lnTo>
                <a:lnTo>
                  <a:pt x="896909" y="676210"/>
                </a:lnTo>
                <a:lnTo>
                  <a:pt x="894709" y="678216"/>
                </a:lnTo>
                <a:lnTo>
                  <a:pt x="889207" y="681452"/>
                </a:lnTo>
                <a:lnTo>
                  <a:pt x="887719" y="683199"/>
                </a:lnTo>
                <a:lnTo>
                  <a:pt x="885130" y="684947"/>
                </a:lnTo>
                <a:lnTo>
                  <a:pt x="883447" y="686695"/>
                </a:lnTo>
                <a:lnTo>
                  <a:pt x="883447" y="687277"/>
                </a:lnTo>
                <a:lnTo>
                  <a:pt x="881765" y="688118"/>
                </a:lnTo>
                <a:lnTo>
                  <a:pt x="881570" y="689154"/>
                </a:lnTo>
                <a:lnTo>
                  <a:pt x="879887" y="689995"/>
                </a:lnTo>
                <a:lnTo>
                  <a:pt x="879887" y="690448"/>
                </a:lnTo>
                <a:lnTo>
                  <a:pt x="877493" y="692066"/>
                </a:lnTo>
                <a:lnTo>
                  <a:pt x="875810" y="694138"/>
                </a:lnTo>
                <a:lnTo>
                  <a:pt x="874710" y="694720"/>
                </a:lnTo>
                <a:lnTo>
                  <a:pt x="873804" y="696014"/>
                </a:lnTo>
                <a:lnTo>
                  <a:pt x="873092" y="698344"/>
                </a:lnTo>
                <a:lnTo>
                  <a:pt x="871085" y="699639"/>
                </a:lnTo>
                <a:lnTo>
                  <a:pt x="869985" y="702098"/>
                </a:lnTo>
                <a:lnTo>
                  <a:pt x="868885" y="702681"/>
                </a:lnTo>
                <a:lnTo>
                  <a:pt x="869079" y="702940"/>
                </a:lnTo>
                <a:lnTo>
                  <a:pt x="868691" y="703263"/>
                </a:lnTo>
                <a:lnTo>
                  <a:pt x="867591" y="703263"/>
                </a:lnTo>
                <a:lnTo>
                  <a:pt x="867591" y="703716"/>
                </a:lnTo>
                <a:lnTo>
                  <a:pt x="865908" y="704428"/>
                </a:lnTo>
                <a:lnTo>
                  <a:pt x="864225" y="704558"/>
                </a:lnTo>
                <a:lnTo>
                  <a:pt x="863319" y="705593"/>
                </a:lnTo>
                <a:lnTo>
                  <a:pt x="861636" y="705140"/>
                </a:lnTo>
                <a:lnTo>
                  <a:pt x="860536" y="705722"/>
                </a:lnTo>
                <a:lnTo>
                  <a:pt x="859436" y="705593"/>
                </a:lnTo>
                <a:lnTo>
                  <a:pt x="859047" y="706176"/>
                </a:lnTo>
                <a:lnTo>
                  <a:pt x="857041" y="706758"/>
                </a:lnTo>
                <a:lnTo>
                  <a:pt x="856329" y="708052"/>
                </a:lnTo>
                <a:lnTo>
                  <a:pt x="855229" y="708700"/>
                </a:lnTo>
                <a:lnTo>
                  <a:pt x="848756" y="709735"/>
                </a:lnTo>
                <a:lnTo>
                  <a:pt x="847462" y="711030"/>
                </a:lnTo>
                <a:lnTo>
                  <a:pt x="845973" y="711030"/>
                </a:lnTo>
                <a:lnTo>
                  <a:pt x="845585" y="712324"/>
                </a:lnTo>
                <a:lnTo>
                  <a:pt x="844097" y="712065"/>
                </a:lnTo>
                <a:lnTo>
                  <a:pt x="842802" y="712777"/>
                </a:lnTo>
                <a:lnTo>
                  <a:pt x="839113" y="712518"/>
                </a:lnTo>
                <a:lnTo>
                  <a:pt x="833224" y="714395"/>
                </a:lnTo>
                <a:lnTo>
                  <a:pt x="826557" y="714395"/>
                </a:lnTo>
                <a:lnTo>
                  <a:pt x="821574" y="715107"/>
                </a:lnTo>
                <a:lnTo>
                  <a:pt x="818596" y="715949"/>
                </a:lnTo>
                <a:lnTo>
                  <a:pt x="818596" y="716207"/>
                </a:lnTo>
                <a:lnTo>
                  <a:pt x="817690" y="716207"/>
                </a:lnTo>
                <a:lnTo>
                  <a:pt x="817302" y="717243"/>
                </a:lnTo>
                <a:lnTo>
                  <a:pt x="816202" y="717955"/>
                </a:lnTo>
                <a:lnTo>
                  <a:pt x="814195" y="718084"/>
                </a:lnTo>
                <a:lnTo>
                  <a:pt x="812901" y="719120"/>
                </a:lnTo>
                <a:lnTo>
                  <a:pt x="811801" y="719120"/>
                </a:lnTo>
                <a:lnTo>
                  <a:pt x="810701" y="719832"/>
                </a:lnTo>
                <a:lnTo>
                  <a:pt x="808500" y="720091"/>
                </a:lnTo>
                <a:lnTo>
                  <a:pt x="807788" y="720673"/>
                </a:lnTo>
                <a:lnTo>
                  <a:pt x="805393" y="721385"/>
                </a:lnTo>
                <a:lnTo>
                  <a:pt x="797821" y="722679"/>
                </a:lnTo>
                <a:lnTo>
                  <a:pt x="794714" y="722679"/>
                </a:lnTo>
                <a:lnTo>
                  <a:pt x="793420" y="723391"/>
                </a:lnTo>
                <a:lnTo>
                  <a:pt x="790637" y="723391"/>
                </a:lnTo>
                <a:lnTo>
                  <a:pt x="785459" y="724427"/>
                </a:lnTo>
                <a:lnTo>
                  <a:pt x="781770" y="725722"/>
                </a:lnTo>
                <a:lnTo>
                  <a:pt x="779375" y="727145"/>
                </a:lnTo>
                <a:lnTo>
                  <a:pt x="776786" y="727857"/>
                </a:lnTo>
                <a:lnTo>
                  <a:pt x="767402" y="732387"/>
                </a:lnTo>
                <a:lnTo>
                  <a:pt x="762807" y="735883"/>
                </a:lnTo>
                <a:lnTo>
                  <a:pt x="762418" y="737177"/>
                </a:lnTo>
                <a:lnTo>
                  <a:pt x="761124" y="738213"/>
                </a:lnTo>
                <a:lnTo>
                  <a:pt x="760024" y="740802"/>
                </a:lnTo>
                <a:lnTo>
                  <a:pt x="757046" y="745461"/>
                </a:lnTo>
                <a:lnTo>
                  <a:pt x="757564" y="746173"/>
                </a:lnTo>
                <a:lnTo>
                  <a:pt x="757046" y="746173"/>
                </a:lnTo>
                <a:lnTo>
                  <a:pt x="756528" y="745332"/>
                </a:lnTo>
                <a:lnTo>
                  <a:pt x="755946" y="745461"/>
                </a:lnTo>
                <a:lnTo>
                  <a:pt x="756140" y="746303"/>
                </a:lnTo>
                <a:lnTo>
                  <a:pt x="757823" y="746885"/>
                </a:lnTo>
                <a:lnTo>
                  <a:pt x="756723" y="747468"/>
                </a:lnTo>
                <a:lnTo>
                  <a:pt x="756528" y="748503"/>
                </a:lnTo>
                <a:lnTo>
                  <a:pt x="755623" y="748633"/>
                </a:lnTo>
                <a:lnTo>
                  <a:pt x="754716" y="749474"/>
                </a:lnTo>
                <a:lnTo>
                  <a:pt x="752322" y="750056"/>
                </a:lnTo>
                <a:lnTo>
                  <a:pt x="749215" y="752063"/>
                </a:lnTo>
                <a:lnTo>
                  <a:pt x="744620" y="757306"/>
                </a:lnTo>
                <a:lnTo>
                  <a:pt x="743325" y="759182"/>
                </a:lnTo>
                <a:lnTo>
                  <a:pt x="742743" y="760930"/>
                </a:lnTo>
                <a:lnTo>
                  <a:pt x="739442" y="763389"/>
                </a:lnTo>
                <a:lnTo>
                  <a:pt x="739248" y="763972"/>
                </a:lnTo>
                <a:lnTo>
                  <a:pt x="737436" y="765590"/>
                </a:lnTo>
                <a:lnTo>
                  <a:pt x="735753" y="768179"/>
                </a:lnTo>
                <a:lnTo>
                  <a:pt x="734070" y="772709"/>
                </a:lnTo>
                <a:lnTo>
                  <a:pt x="733358" y="773292"/>
                </a:lnTo>
                <a:lnTo>
                  <a:pt x="728957" y="773874"/>
                </a:lnTo>
                <a:lnTo>
                  <a:pt x="727469" y="775039"/>
                </a:lnTo>
                <a:lnTo>
                  <a:pt x="722097" y="773745"/>
                </a:lnTo>
                <a:lnTo>
                  <a:pt x="719508" y="773745"/>
                </a:lnTo>
                <a:lnTo>
                  <a:pt x="718213" y="773033"/>
                </a:lnTo>
                <a:lnTo>
                  <a:pt x="716337" y="772903"/>
                </a:lnTo>
                <a:lnTo>
                  <a:pt x="714654" y="772062"/>
                </a:lnTo>
                <a:lnTo>
                  <a:pt x="713165" y="770056"/>
                </a:lnTo>
                <a:lnTo>
                  <a:pt x="709670" y="767855"/>
                </a:lnTo>
                <a:lnTo>
                  <a:pt x="704881" y="766431"/>
                </a:lnTo>
                <a:lnTo>
                  <a:pt x="704687" y="765978"/>
                </a:lnTo>
                <a:lnTo>
                  <a:pt x="702486" y="764813"/>
                </a:lnTo>
                <a:lnTo>
                  <a:pt x="699703" y="763972"/>
                </a:lnTo>
                <a:lnTo>
                  <a:pt x="698215" y="762677"/>
                </a:lnTo>
                <a:lnTo>
                  <a:pt x="697309" y="762418"/>
                </a:lnTo>
                <a:lnTo>
                  <a:pt x="695302" y="762548"/>
                </a:lnTo>
                <a:lnTo>
                  <a:pt x="694202" y="763584"/>
                </a:lnTo>
                <a:lnTo>
                  <a:pt x="693490" y="763584"/>
                </a:lnTo>
                <a:lnTo>
                  <a:pt x="693490" y="764036"/>
                </a:lnTo>
                <a:lnTo>
                  <a:pt x="692390" y="764036"/>
                </a:lnTo>
                <a:lnTo>
                  <a:pt x="688507" y="762742"/>
                </a:lnTo>
                <a:lnTo>
                  <a:pt x="687018" y="762613"/>
                </a:lnTo>
                <a:lnTo>
                  <a:pt x="677051" y="754458"/>
                </a:lnTo>
                <a:lnTo>
                  <a:pt x="671161" y="750510"/>
                </a:lnTo>
                <a:lnTo>
                  <a:pt x="669154" y="749927"/>
                </a:lnTo>
                <a:lnTo>
                  <a:pt x="667148" y="749927"/>
                </a:lnTo>
                <a:lnTo>
                  <a:pt x="666242" y="750510"/>
                </a:lnTo>
                <a:lnTo>
                  <a:pt x="664560" y="750380"/>
                </a:lnTo>
                <a:lnTo>
                  <a:pt x="665271" y="751998"/>
                </a:lnTo>
                <a:lnTo>
                  <a:pt x="666760" y="753292"/>
                </a:lnTo>
                <a:lnTo>
                  <a:pt x="666372" y="753422"/>
                </a:lnTo>
                <a:lnTo>
                  <a:pt x="665271" y="752840"/>
                </a:lnTo>
                <a:lnTo>
                  <a:pt x="664753" y="751674"/>
                </a:lnTo>
                <a:lnTo>
                  <a:pt x="663459" y="750834"/>
                </a:lnTo>
                <a:lnTo>
                  <a:pt x="658864" y="750834"/>
                </a:lnTo>
                <a:lnTo>
                  <a:pt x="654269" y="748503"/>
                </a:lnTo>
                <a:lnTo>
                  <a:pt x="652457" y="748503"/>
                </a:lnTo>
                <a:lnTo>
                  <a:pt x="648185" y="746885"/>
                </a:lnTo>
                <a:lnTo>
                  <a:pt x="646890" y="746885"/>
                </a:lnTo>
                <a:lnTo>
                  <a:pt x="646178" y="746044"/>
                </a:lnTo>
                <a:lnTo>
                  <a:pt x="642295" y="744879"/>
                </a:lnTo>
                <a:lnTo>
                  <a:pt x="634723" y="741125"/>
                </a:lnTo>
                <a:lnTo>
                  <a:pt x="632717" y="740996"/>
                </a:lnTo>
                <a:lnTo>
                  <a:pt x="630904" y="739960"/>
                </a:lnTo>
                <a:lnTo>
                  <a:pt x="627927" y="739831"/>
                </a:lnTo>
                <a:lnTo>
                  <a:pt x="617054" y="734717"/>
                </a:lnTo>
                <a:lnTo>
                  <a:pt x="616342" y="734847"/>
                </a:lnTo>
                <a:lnTo>
                  <a:pt x="615759" y="736271"/>
                </a:lnTo>
                <a:lnTo>
                  <a:pt x="611553" y="736142"/>
                </a:lnTo>
                <a:lnTo>
                  <a:pt x="611035" y="735430"/>
                </a:lnTo>
                <a:lnTo>
                  <a:pt x="611423" y="734005"/>
                </a:lnTo>
                <a:lnTo>
                  <a:pt x="609417" y="732971"/>
                </a:lnTo>
                <a:lnTo>
                  <a:pt x="602427" y="730964"/>
                </a:lnTo>
                <a:lnTo>
                  <a:pt x="602038" y="732000"/>
                </a:lnTo>
                <a:lnTo>
                  <a:pt x="602233" y="733035"/>
                </a:lnTo>
                <a:lnTo>
                  <a:pt x="601715" y="733294"/>
                </a:lnTo>
                <a:lnTo>
                  <a:pt x="601521" y="732452"/>
                </a:lnTo>
                <a:lnTo>
                  <a:pt x="601909" y="730834"/>
                </a:lnTo>
                <a:lnTo>
                  <a:pt x="600032" y="730834"/>
                </a:lnTo>
                <a:lnTo>
                  <a:pt x="595049" y="728958"/>
                </a:lnTo>
                <a:lnTo>
                  <a:pt x="571620" y="725915"/>
                </a:lnTo>
                <a:lnTo>
                  <a:pt x="565730" y="726369"/>
                </a:lnTo>
                <a:lnTo>
                  <a:pt x="565341" y="726110"/>
                </a:lnTo>
                <a:lnTo>
                  <a:pt x="565536" y="725398"/>
                </a:lnTo>
                <a:lnTo>
                  <a:pt x="567736" y="725074"/>
                </a:lnTo>
                <a:lnTo>
                  <a:pt x="566053" y="724816"/>
                </a:lnTo>
                <a:lnTo>
                  <a:pt x="565341" y="724945"/>
                </a:lnTo>
                <a:lnTo>
                  <a:pt x="565148" y="725527"/>
                </a:lnTo>
                <a:lnTo>
                  <a:pt x="564047" y="725268"/>
                </a:lnTo>
                <a:lnTo>
                  <a:pt x="564241" y="725851"/>
                </a:lnTo>
                <a:lnTo>
                  <a:pt x="564953" y="726304"/>
                </a:lnTo>
                <a:lnTo>
                  <a:pt x="564953" y="727210"/>
                </a:lnTo>
                <a:lnTo>
                  <a:pt x="564565" y="727340"/>
                </a:lnTo>
                <a:lnTo>
                  <a:pt x="560682" y="726886"/>
                </a:lnTo>
                <a:lnTo>
                  <a:pt x="553497" y="727016"/>
                </a:lnTo>
                <a:lnTo>
                  <a:pt x="552592" y="727728"/>
                </a:lnTo>
                <a:lnTo>
                  <a:pt x="546313" y="728893"/>
                </a:lnTo>
                <a:lnTo>
                  <a:pt x="540812" y="730769"/>
                </a:lnTo>
                <a:lnTo>
                  <a:pt x="539129" y="730769"/>
                </a:lnTo>
                <a:lnTo>
                  <a:pt x="535440" y="732647"/>
                </a:lnTo>
                <a:lnTo>
                  <a:pt x="533434" y="733099"/>
                </a:lnTo>
                <a:lnTo>
                  <a:pt x="532916" y="733682"/>
                </a:lnTo>
                <a:lnTo>
                  <a:pt x="527933" y="734717"/>
                </a:lnTo>
                <a:lnTo>
                  <a:pt x="526250" y="736012"/>
                </a:lnTo>
                <a:lnTo>
                  <a:pt x="518677" y="737177"/>
                </a:lnTo>
                <a:lnTo>
                  <a:pt x="517383" y="737760"/>
                </a:lnTo>
                <a:lnTo>
                  <a:pt x="507610" y="738213"/>
                </a:lnTo>
                <a:lnTo>
                  <a:pt x="507222" y="738795"/>
                </a:lnTo>
                <a:lnTo>
                  <a:pt x="505215" y="738795"/>
                </a:lnTo>
                <a:lnTo>
                  <a:pt x="504698" y="739248"/>
                </a:lnTo>
                <a:lnTo>
                  <a:pt x="499520" y="739831"/>
                </a:lnTo>
                <a:lnTo>
                  <a:pt x="495119" y="739960"/>
                </a:lnTo>
                <a:lnTo>
                  <a:pt x="492142" y="739507"/>
                </a:lnTo>
                <a:lnTo>
                  <a:pt x="488452" y="739636"/>
                </a:lnTo>
                <a:lnTo>
                  <a:pt x="488452" y="739378"/>
                </a:lnTo>
                <a:lnTo>
                  <a:pt x="475379" y="739831"/>
                </a:lnTo>
                <a:lnTo>
                  <a:pt x="474796" y="740090"/>
                </a:lnTo>
                <a:lnTo>
                  <a:pt x="468001" y="739831"/>
                </a:lnTo>
                <a:lnTo>
                  <a:pt x="467612" y="740090"/>
                </a:lnTo>
                <a:lnTo>
                  <a:pt x="467806" y="741254"/>
                </a:lnTo>
                <a:lnTo>
                  <a:pt x="467418" y="741384"/>
                </a:lnTo>
                <a:lnTo>
                  <a:pt x="467224" y="740802"/>
                </a:lnTo>
                <a:lnTo>
                  <a:pt x="462952" y="740802"/>
                </a:lnTo>
                <a:lnTo>
                  <a:pt x="460946" y="741384"/>
                </a:lnTo>
                <a:lnTo>
                  <a:pt x="459651" y="741254"/>
                </a:lnTo>
                <a:lnTo>
                  <a:pt x="456674" y="742096"/>
                </a:lnTo>
                <a:lnTo>
                  <a:pt x="455185" y="743391"/>
                </a:lnTo>
                <a:lnTo>
                  <a:pt x="454474" y="743261"/>
                </a:lnTo>
                <a:lnTo>
                  <a:pt x="454474" y="743714"/>
                </a:lnTo>
                <a:lnTo>
                  <a:pt x="451691" y="743843"/>
                </a:lnTo>
                <a:lnTo>
                  <a:pt x="451691" y="744555"/>
                </a:lnTo>
                <a:lnTo>
                  <a:pt x="451302" y="744814"/>
                </a:lnTo>
                <a:lnTo>
                  <a:pt x="448908" y="744944"/>
                </a:lnTo>
                <a:lnTo>
                  <a:pt x="448390" y="745656"/>
                </a:lnTo>
                <a:lnTo>
                  <a:pt x="443018" y="745656"/>
                </a:lnTo>
                <a:lnTo>
                  <a:pt x="442112" y="746173"/>
                </a:lnTo>
                <a:lnTo>
                  <a:pt x="439135" y="746627"/>
                </a:lnTo>
                <a:lnTo>
                  <a:pt x="439329" y="746885"/>
                </a:lnTo>
                <a:lnTo>
                  <a:pt x="438941" y="747015"/>
                </a:lnTo>
                <a:lnTo>
                  <a:pt x="432274" y="747468"/>
                </a:lnTo>
                <a:lnTo>
                  <a:pt x="429880" y="748180"/>
                </a:lnTo>
                <a:lnTo>
                  <a:pt x="428779" y="749344"/>
                </a:lnTo>
                <a:lnTo>
                  <a:pt x="427679" y="749344"/>
                </a:lnTo>
                <a:lnTo>
                  <a:pt x="427873" y="749798"/>
                </a:lnTo>
                <a:lnTo>
                  <a:pt x="425090" y="749927"/>
                </a:lnTo>
                <a:lnTo>
                  <a:pt x="420301" y="751546"/>
                </a:lnTo>
                <a:lnTo>
                  <a:pt x="417194" y="751546"/>
                </a:lnTo>
                <a:lnTo>
                  <a:pt x="404832" y="755881"/>
                </a:lnTo>
                <a:lnTo>
                  <a:pt x="404832" y="756335"/>
                </a:lnTo>
                <a:lnTo>
                  <a:pt x="402049" y="757953"/>
                </a:lnTo>
                <a:lnTo>
                  <a:pt x="402049" y="758794"/>
                </a:lnTo>
                <a:lnTo>
                  <a:pt x="401143" y="759053"/>
                </a:lnTo>
                <a:lnTo>
                  <a:pt x="400755" y="759894"/>
                </a:lnTo>
                <a:lnTo>
                  <a:pt x="399849" y="760153"/>
                </a:lnTo>
                <a:lnTo>
                  <a:pt x="399655" y="760995"/>
                </a:lnTo>
                <a:lnTo>
                  <a:pt x="398749" y="761447"/>
                </a:lnTo>
                <a:lnTo>
                  <a:pt x="399460" y="762483"/>
                </a:lnTo>
                <a:lnTo>
                  <a:pt x="397972" y="762353"/>
                </a:lnTo>
                <a:lnTo>
                  <a:pt x="397584" y="763648"/>
                </a:lnTo>
                <a:lnTo>
                  <a:pt x="395383" y="765396"/>
                </a:lnTo>
                <a:lnTo>
                  <a:pt x="394088" y="768567"/>
                </a:lnTo>
                <a:lnTo>
                  <a:pt x="394088" y="770573"/>
                </a:lnTo>
                <a:lnTo>
                  <a:pt x="392794" y="771868"/>
                </a:lnTo>
                <a:lnTo>
                  <a:pt x="392794" y="772580"/>
                </a:lnTo>
                <a:lnTo>
                  <a:pt x="390205" y="776528"/>
                </a:lnTo>
                <a:lnTo>
                  <a:pt x="387811" y="778728"/>
                </a:lnTo>
                <a:lnTo>
                  <a:pt x="386516" y="781058"/>
                </a:lnTo>
                <a:lnTo>
                  <a:pt x="385416" y="781188"/>
                </a:lnTo>
                <a:lnTo>
                  <a:pt x="382827" y="780346"/>
                </a:lnTo>
                <a:lnTo>
                  <a:pt x="380627" y="778146"/>
                </a:lnTo>
                <a:lnTo>
                  <a:pt x="379914" y="776398"/>
                </a:lnTo>
                <a:lnTo>
                  <a:pt x="376808" y="773809"/>
                </a:lnTo>
                <a:lnTo>
                  <a:pt x="376614" y="772968"/>
                </a:lnTo>
                <a:lnTo>
                  <a:pt x="373507" y="770768"/>
                </a:lnTo>
                <a:lnTo>
                  <a:pt x="372601" y="769344"/>
                </a:lnTo>
                <a:lnTo>
                  <a:pt x="366517" y="764231"/>
                </a:lnTo>
                <a:lnTo>
                  <a:pt x="359527" y="759700"/>
                </a:lnTo>
                <a:lnTo>
                  <a:pt x="346065" y="753746"/>
                </a:lnTo>
                <a:lnTo>
                  <a:pt x="342959" y="750962"/>
                </a:lnTo>
                <a:lnTo>
                  <a:pt x="343347" y="748633"/>
                </a:lnTo>
                <a:lnTo>
                  <a:pt x="342959" y="748374"/>
                </a:lnTo>
                <a:lnTo>
                  <a:pt x="342764" y="746950"/>
                </a:lnTo>
                <a:lnTo>
                  <a:pt x="343347" y="745915"/>
                </a:lnTo>
                <a:lnTo>
                  <a:pt x="344447" y="746044"/>
                </a:lnTo>
                <a:lnTo>
                  <a:pt x="345742" y="747079"/>
                </a:lnTo>
                <a:lnTo>
                  <a:pt x="345936" y="748957"/>
                </a:lnTo>
                <a:lnTo>
                  <a:pt x="345547" y="749409"/>
                </a:lnTo>
                <a:lnTo>
                  <a:pt x="344836" y="749280"/>
                </a:lnTo>
                <a:lnTo>
                  <a:pt x="344836" y="749863"/>
                </a:lnTo>
                <a:lnTo>
                  <a:pt x="345418" y="749992"/>
                </a:lnTo>
                <a:lnTo>
                  <a:pt x="346518" y="748957"/>
                </a:lnTo>
                <a:lnTo>
                  <a:pt x="346130" y="747662"/>
                </a:lnTo>
                <a:lnTo>
                  <a:pt x="347813" y="746497"/>
                </a:lnTo>
                <a:lnTo>
                  <a:pt x="347619" y="745785"/>
                </a:lnTo>
                <a:lnTo>
                  <a:pt x="350401" y="744749"/>
                </a:lnTo>
                <a:lnTo>
                  <a:pt x="351114" y="743326"/>
                </a:lnTo>
                <a:lnTo>
                  <a:pt x="350919" y="742484"/>
                </a:lnTo>
                <a:lnTo>
                  <a:pt x="351308" y="740866"/>
                </a:lnTo>
                <a:lnTo>
                  <a:pt x="351890" y="740154"/>
                </a:lnTo>
                <a:lnTo>
                  <a:pt x="351696" y="738730"/>
                </a:lnTo>
                <a:lnTo>
                  <a:pt x="351890" y="738472"/>
                </a:lnTo>
                <a:lnTo>
                  <a:pt x="352602" y="738601"/>
                </a:lnTo>
                <a:lnTo>
                  <a:pt x="352602" y="739054"/>
                </a:lnTo>
                <a:lnTo>
                  <a:pt x="353314" y="738795"/>
                </a:lnTo>
                <a:lnTo>
                  <a:pt x="353314" y="738213"/>
                </a:lnTo>
                <a:lnTo>
                  <a:pt x="352408" y="738342"/>
                </a:lnTo>
                <a:lnTo>
                  <a:pt x="352020" y="737630"/>
                </a:lnTo>
                <a:lnTo>
                  <a:pt x="353508" y="736465"/>
                </a:lnTo>
                <a:lnTo>
                  <a:pt x="356485" y="736465"/>
                </a:lnTo>
                <a:lnTo>
                  <a:pt x="358880" y="736012"/>
                </a:lnTo>
                <a:lnTo>
                  <a:pt x="361275" y="737436"/>
                </a:lnTo>
                <a:lnTo>
                  <a:pt x="361663" y="738018"/>
                </a:lnTo>
                <a:lnTo>
                  <a:pt x="367165" y="740478"/>
                </a:lnTo>
                <a:lnTo>
                  <a:pt x="368847" y="739766"/>
                </a:lnTo>
                <a:lnTo>
                  <a:pt x="369559" y="738924"/>
                </a:lnTo>
                <a:lnTo>
                  <a:pt x="369365" y="738666"/>
                </a:lnTo>
                <a:lnTo>
                  <a:pt x="370077" y="738083"/>
                </a:lnTo>
                <a:lnTo>
                  <a:pt x="373054" y="738083"/>
                </a:lnTo>
                <a:lnTo>
                  <a:pt x="373054" y="737630"/>
                </a:lnTo>
                <a:lnTo>
                  <a:pt x="373442" y="737630"/>
                </a:lnTo>
                <a:lnTo>
                  <a:pt x="373442" y="735300"/>
                </a:lnTo>
                <a:lnTo>
                  <a:pt x="375255" y="734717"/>
                </a:lnTo>
                <a:lnTo>
                  <a:pt x="377131" y="732711"/>
                </a:lnTo>
                <a:lnTo>
                  <a:pt x="376549" y="729799"/>
                </a:lnTo>
                <a:lnTo>
                  <a:pt x="378038" y="728375"/>
                </a:lnTo>
                <a:lnTo>
                  <a:pt x="377844" y="724751"/>
                </a:lnTo>
                <a:lnTo>
                  <a:pt x="376938" y="724751"/>
                </a:lnTo>
                <a:lnTo>
                  <a:pt x="377131" y="725333"/>
                </a:lnTo>
                <a:lnTo>
                  <a:pt x="376549" y="725592"/>
                </a:lnTo>
                <a:lnTo>
                  <a:pt x="376549" y="727469"/>
                </a:lnTo>
                <a:lnTo>
                  <a:pt x="375060" y="729346"/>
                </a:lnTo>
                <a:lnTo>
                  <a:pt x="375255" y="732129"/>
                </a:lnTo>
                <a:lnTo>
                  <a:pt x="374543" y="732971"/>
                </a:lnTo>
                <a:lnTo>
                  <a:pt x="372536" y="733682"/>
                </a:lnTo>
                <a:lnTo>
                  <a:pt x="371954" y="734847"/>
                </a:lnTo>
                <a:lnTo>
                  <a:pt x="369947" y="735688"/>
                </a:lnTo>
                <a:lnTo>
                  <a:pt x="368265" y="736983"/>
                </a:lnTo>
                <a:lnTo>
                  <a:pt x="367553" y="738148"/>
                </a:lnTo>
                <a:lnTo>
                  <a:pt x="364770" y="737889"/>
                </a:lnTo>
                <a:lnTo>
                  <a:pt x="361987" y="737048"/>
                </a:lnTo>
                <a:lnTo>
                  <a:pt x="361793" y="736335"/>
                </a:lnTo>
                <a:lnTo>
                  <a:pt x="358492" y="734589"/>
                </a:lnTo>
                <a:lnTo>
                  <a:pt x="357974" y="733876"/>
                </a:lnTo>
                <a:lnTo>
                  <a:pt x="358168" y="731676"/>
                </a:lnTo>
                <a:lnTo>
                  <a:pt x="359074" y="730058"/>
                </a:lnTo>
                <a:lnTo>
                  <a:pt x="359981" y="729475"/>
                </a:lnTo>
                <a:lnTo>
                  <a:pt x="360174" y="728763"/>
                </a:lnTo>
                <a:lnTo>
                  <a:pt x="361663" y="727016"/>
                </a:lnTo>
                <a:lnTo>
                  <a:pt x="362569" y="727145"/>
                </a:lnTo>
                <a:lnTo>
                  <a:pt x="363670" y="725980"/>
                </a:lnTo>
                <a:lnTo>
                  <a:pt x="364187" y="725980"/>
                </a:lnTo>
                <a:lnTo>
                  <a:pt x="363993" y="725527"/>
                </a:lnTo>
                <a:lnTo>
                  <a:pt x="363087" y="725527"/>
                </a:lnTo>
                <a:lnTo>
                  <a:pt x="362181" y="726239"/>
                </a:lnTo>
                <a:lnTo>
                  <a:pt x="361469" y="725980"/>
                </a:lnTo>
                <a:lnTo>
                  <a:pt x="361275" y="724232"/>
                </a:lnTo>
                <a:lnTo>
                  <a:pt x="361663" y="721903"/>
                </a:lnTo>
                <a:lnTo>
                  <a:pt x="362181" y="721320"/>
                </a:lnTo>
                <a:lnTo>
                  <a:pt x="361793" y="720868"/>
                </a:lnTo>
                <a:lnTo>
                  <a:pt x="360692" y="720868"/>
                </a:lnTo>
                <a:lnTo>
                  <a:pt x="359010" y="720155"/>
                </a:lnTo>
                <a:lnTo>
                  <a:pt x="358621" y="721579"/>
                </a:lnTo>
                <a:lnTo>
                  <a:pt x="359204" y="722614"/>
                </a:lnTo>
                <a:lnTo>
                  <a:pt x="359204" y="723909"/>
                </a:lnTo>
                <a:lnTo>
                  <a:pt x="360110" y="724751"/>
                </a:lnTo>
                <a:lnTo>
                  <a:pt x="360304" y="726821"/>
                </a:lnTo>
                <a:lnTo>
                  <a:pt x="358816" y="729411"/>
                </a:lnTo>
                <a:lnTo>
                  <a:pt x="357133" y="731417"/>
                </a:lnTo>
                <a:lnTo>
                  <a:pt x="357327" y="733423"/>
                </a:lnTo>
                <a:lnTo>
                  <a:pt x="356615" y="734459"/>
                </a:lnTo>
                <a:lnTo>
                  <a:pt x="354738" y="734717"/>
                </a:lnTo>
                <a:lnTo>
                  <a:pt x="354350" y="733876"/>
                </a:lnTo>
                <a:lnTo>
                  <a:pt x="353767" y="733876"/>
                </a:lnTo>
                <a:lnTo>
                  <a:pt x="353767" y="734589"/>
                </a:lnTo>
                <a:lnTo>
                  <a:pt x="351761" y="734847"/>
                </a:lnTo>
                <a:lnTo>
                  <a:pt x="350272" y="735559"/>
                </a:lnTo>
                <a:lnTo>
                  <a:pt x="350272" y="737177"/>
                </a:lnTo>
                <a:lnTo>
                  <a:pt x="349560" y="737760"/>
                </a:lnTo>
                <a:lnTo>
                  <a:pt x="348654" y="737760"/>
                </a:lnTo>
                <a:lnTo>
                  <a:pt x="347748" y="737048"/>
                </a:lnTo>
                <a:lnTo>
                  <a:pt x="348331" y="735430"/>
                </a:lnTo>
                <a:lnTo>
                  <a:pt x="348136" y="734135"/>
                </a:lnTo>
                <a:lnTo>
                  <a:pt x="351437" y="733099"/>
                </a:lnTo>
                <a:lnTo>
                  <a:pt x="351826" y="732647"/>
                </a:lnTo>
                <a:lnTo>
                  <a:pt x="351826" y="731352"/>
                </a:lnTo>
                <a:lnTo>
                  <a:pt x="350919" y="730769"/>
                </a:lnTo>
                <a:lnTo>
                  <a:pt x="351308" y="728181"/>
                </a:lnTo>
                <a:lnTo>
                  <a:pt x="349496" y="725592"/>
                </a:lnTo>
                <a:lnTo>
                  <a:pt x="349884" y="725139"/>
                </a:lnTo>
                <a:lnTo>
                  <a:pt x="349690" y="723521"/>
                </a:lnTo>
                <a:lnTo>
                  <a:pt x="350984" y="723068"/>
                </a:lnTo>
                <a:lnTo>
                  <a:pt x="350790" y="720868"/>
                </a:lnTo>
                <a:lnTo>
                  <a:pt x="350208" y="720414"/>
                </a:lnTo>
                <a:lnTo>
                  <a:pt x="349301" y="720414"/>
                </a:lnTo>
                <a:lnTo>
                  <a:pt x="349107" y="720868"/>
                </a:lnTo>
                <a:lnTo>
                  <a:pt x="347230" y="720414"/>
                </a:lnTo>
                <a:lnTo>
                  <a:pt x="345418" y="720673"/>
                </a:lnTo>
                <a:lnTo>
                  <a:pt x="345224" y="719638"/>
                </a:lnTo>
                <a:lnTo>
                  <a:pt x="344124" y="719767"/>
                </a:lnTo>
                <a:lnTo>
                  <a:pt x="343412" y="720932"/>
                </a:lnTo>
                <a:lnTo>
                  <a:pt x="344318" y="722227"/>
                </a:lnTo>
                <a:lnTo>
                  <a:pt x="344318" y="725139"/>
                </a:lnTo>
                <a:lnTo>
                  <a:pt x="345224" y="727340"/>
                </a:lnTo>
                <a:lnTo>
                  <a:pt x="345936" y="727792"/>
                </a:lnTo>
                <a:lnTo>
                  <a:pt x="346454" y="728958"/>
                </a:lnTo>
                <a:lnTo>
                  <a:pt x="345936" y="732323"/>
                </a:lnTo>
                <a:lnTo>
                  <a:pt x="345936" y="732776"/>
                </a:lnTo>
                <a:lnTo>
                  <a:pt x="346454" y="733035"/>
                </a:lnTo>
                <a:lnTo>
                  <a:pt x="346260" y="737371"/>
                </a:lnTo>
                <a:lnTo>
                  <a:pt x="345871" y="737825"/>
                </a:lnTo>
                <a:lnTo>
                  <a:pt x="346065" y="738536"/>
                </a:lnTo>
                <a:lnTo>
                  <a:pt x="345547" y="739248"/>
                </a:lnTo>
                <a:lnTo>
                  <a:pt x="346454" y="739701"/>
                </a:lnTo>
                <a:lnTo>
                  <a:pt x="346648" y="740996"/>
                </a:lnTo>
                <a:lnTo>
                  <a:pt x="346260" y="741449"/>
                </a:lnTo>
                <a:lnTo>
                  <a:pt x="345353" y="741578"/>
                </a:lnTo>
                <a:lnTo>
                  <a:pt x="344253" y="740542"/>
                </a:lnTo>
                <a:lnTo>
                  <a:pt x="344642" y="739960"/>
                </a:lnTo>
                <a:lnTo>
                  <a:pt x="344642" y="738666"/>
                </a:lnTo>
                <a:lnTo>
                  <a:pt x="343735" y="738795"/>
                </a:lnTo>
                <a:lnTo>
                  <a:pt x="342829" y="737760"/>
                </a:lnTo>
                <a:lnTo>
                  <a:pt x="341146" y="737048"/>
                </a:lnTo>
                <a:lnTo>
                  <a:pt x="341146" y="736465"/>
                </a:lnTo>
                <a:lnTo>
                  <a:pt x="340758" y="736465"/>
                </a:lnTo>
                <a:lnTo>
                  <a:pt x="340046" y="735300"/>
                </a:lnTo>
                <a:lnTo>
                  <a:pt x="340241" y="735041"/>
                </a:lnTo>
                <a:lnTo>
                  <a:pt x="338234" y="733423"/>
                </a:lnTo>
                <a:lnTo>
                  <a:pt x="336357" y="732971"/>
                </a:lnTo>
                <a:lnTo>
                  <a:pt x="336357" y="732711"/>
                </a:lnTo>
                <a:lnTo>
                  <a:pt x="335063" y="732841"/>
                </a:lnTo>
                <a:lnTo>
                  <a:pt x="334545" y="732582"/>
                </a:lnTo>
                <a:lnTo>
                  <a:pt x="334545" y="731546"/>
                </a:lnTo>
                <a:lnTo>
                  <a:pt x="335063" y="731546"/>
                </a:lnTo>
                <a:lnTo>
                  <a:pt x="335580" y="730705"/>
                </a:lnTo>
                <a:lnTo>
                  <a:pt x="334674" y="731158"/>
                </a:lnTo>
                <a:lnTo>
                  <a:pt x="333768" y="730899"/>
                </a:lnTo>
                <a:lnTo>
                  <a:pt x="333768" y="730187"/>
                </a:lnTo>
                <a:lnTo>
                  <a:pt x="334869" y="729022"/>
                </a:lnTo>
                <a:lnTo>
                  <a:pt x="334286" y="727275"/>
                </a:lnTo>
                <a:lnTo>
                  <a:pt x="334998" y="724945"/>
                </a:lnTo>
                <a:lnTo>
                  <a:pt x="335710" y="724362"/>
                </a:lnTo>
                <a:lnTo>
                  <a:pt x="335710" y="722744"/>
                </a:lnTo>
                <a:lnTo>
                  <a:pt x="336422" y="722486"/>
                </a:lnTo>
                <a:lnTo>
                  <a:pt x="337910" y="719443"/>
                </a:lnTo>
                <a:lnTo>
                  <a:pt x="337393" y="718408"/>
                </a:lnTo>
                <a:lnTo>
                  <a:pt x="337393" y="717502"/>
                </a:lnTo>
                <a:lnTo>
                  <a:pt x="335516" y="717372"/>
                </a:lnTo>
                <a:lnTo>
                  <a:pt x="335516" y="718537"/>
                </a:lnTo>
                <a:lnTo>
                  <a:pt x="332409" y="718279"/>
                </a:lnTo>
                <a:lnTo>
                  <a:pt x="331309" y="717825"/>
                </a:lnTo>
                <a:lnTo>
                  <a:pt x="330921" y="718408"/>
                </a:lnTo>
                <a:lnTo>
                  <a:pt x="331309" y="719443"/>
                </a:lnTo>
                <a:lnTo>
                  <a:pt x="330208" y="719897"/>
                </a:lnTo>
                <a:lnTo>
                  <a:pt x="330208" y="720932"/>
                </a:lnTo>
                <a:lnTo>
                  <a:pt x="330597" y="721061"/>
                </a:lnTo>
                <a:lnTo>
                  <a:pt x="330403" y="722097"/>
                </a:lnTo>
                <a:lnTo>
                  <a:pt x="329303" y="721385"/>
                </a:lnTo>
                <a:lnTo>
                  <a:pt x="328202" y="721256"/>
                </a:lnTo>
                <a:lnTo>
                  <a:pt x="328008" y="720220"/>
                </a:lnTo>
                <a:lnTo>
                  <a:pt x="328396" y="719961"/>
                </a:lnTo>
                <a:lnTo>
                  <a:pt x="328008" y="719702"/>
                </a:lnTo>
                <a:lnTo>
                  <a:pt x="326908" y="719702"/>
                </a:lnTo>
                <a:lnTo>
                  <a:pt x="326390" y="719120"/>
                </a:lnTo>
                <a:lnTo>
                  <a:pt x="324189" y="718537"/>
                </a:lnTo>
                <a:lnTo>
                  <a:pt x="323801" y="718667"/>
                </a:lnTo>
                <a:lnTo>
                  <a:pt x="323607" y="719508"/>
                </a:lnTo>
                <a:lnTo>
                  <a:pt x="323024" y="719508"/>
                </a:lnTo>
                <a:lnTo>
                  <a:pt x="323219" y="720220"/>
                </a:lnTo>
                <a:lnTo>
                  <a:pt x="322313" y="720220"/>
                </a:lnTo>
                <a:lnTo>
                  <a:pt x="322313" y="722227"/>
                </a:lnTo>
                <a:lnTo>
                  <a:pt x="321406" y="722227"/>
                </a:lnTo>
                <a:lnTo>
                  <a:pt x="321406" y="721191"/>
                </a:lnTo>
                <a:lnTo>
                  <a:pt x="320824" y="720738"/>
                </a:lnTo>
                <a:lnTo>
                  <a:pt x="318623" y="720868"/>
                </a:lnTo>
                <a:lnTo>
                  <a:pt x="315646" y="718990"/>
                </a:lnTo>
                <a:lnTo>
                  <a:pt x="315646" y="718084"/>
                </a:lnTo>
                <a:lnTo>
                  <a:pt x="313640" y="718084"/>
                </a:lnTo>
                <a:lnTo>
                  <a:pt x="312540" y="717372"/>
                </a:lnTo>
                <a:lnTo>
                  <a:pt x="309045" y="717825"/>
                </a:lnTo>
                <a:lnTo>
                  <a:pt x="309239" y="720285"/>
                </a:lnTo>
                <a:lnTo>
                  <a:pt x="310922" y="721126"/>
                </a:lnTo>
                <a:lnTo>
                  <a:pt x="312604" y="721256"/>
                </a:lnTo>
                <a:lnTo>
                  <a:pt x="312993" y="722097"/>
                </a:lnTo>
                <a:lnTo>
                  <a:pt x="313705" y="722097"/>
                </a:lnTo>
                <a:lnTo>
                  <a:pt x="314287" y="722938"/>
                </a:lnTo>
                <a:lnTo>
                  <a:pt x="314287" y="723650"/>
                </a:lnTo>
                <a:lnTo>
                  <a:pt x="314999" y="724104"/>
                </a:lnTo>
                <a:lnTo>
                  <a:pt x="314999" y="725009"/>
                </a:lnTo>
                <a:lnTo>
                  <a:pt x="314287" y="724880"/>
                </a:lnTo>
                <a:lnTo>
                  <a:pt x="314093" y="724168"/>
                </a:lnTo>
                <a:lnTo>
                  <a:pt x="313187" y="724039"/>
                </a:lnTo>
                <a:lnTo>
                  <a:pt x="312993" y="723198"/>
                </a:lnTo>
                <a:lnTo>
                  <a:pt x="312281" y="722356"/>
                </a:lnTo>
                <a:lnTo>
                  <a:pt x="310986" y="722097"/>
                </a:lnTo>
                <a:lnTo>
                  <a:pt x="310275" y="721385"/>
                </a:lnTo>
                <a:lnTo>
                  <a:pt x="309174" y="722097"/>
                </a:lnTo>
                <a:lnTo>
                  <a:pt x="308462" y="721967"/>
                </a:lnTo>
                <a:lnTo>
                  <a:pt x="307750" y="722809"/>
                </a:lnTo>
                <a:lnTo>
                  <a:pt x="307750" y="723845"/>
                </a:lnTo>
                <a:lnTo>
                  <a:pt x="307232" y="724427"/>
                </a:lnTo>
                <a:lnTo>
                  <a:pt x="307232" y="725139"/>
                </a:lnTo>
                <a:lnTo>
                  <a:pt x="307750" y="725592"/>
                </a:lnTo>
                <a:lnTo>
                  <a:pt x="307362" y="726627"/>
                </a:lnTo>
                <a:lnTo>
                  <a:pt x="306456" y="726369"/>
                </a:lnTo>
                <a:lnTo>
                  <a:pt x="304773" y="726627"/>
                </a:lnTo>
                <a:lnTo>
                  <a:pt x="305161" y="725786"/>
                </a:lnTo>
                <a:lnTo>
                  <a:pt x="303673" y="724621"/>
                </a:lnTo>
                <a:lnTo>
                  <a:pt x="303673" y="723198"/>
                </a:lnTo>
                <a:lnTo>
                  <a:pt x="303284" y="722486"/>
                </a:lnTo>
                <a:lnTo>
                  <a:pt x="301796" y="722614"/>
                </a:lnTo>
                <a:lnTo>
                  <a:pt x="301408" y="723068"/>
                </a:lnTo>
                <a:lnTo>
                  <a:pt x="299595" y="723068"/>
                </a:lnTo>
                <a:lnTo>
                  <a:pt x="299207" y="723521"/>
                </a:lnTo>
                <a:lnTo>
                  <a:pt x="300890" y="724232"/>
                </a:lnTo>
                <a:lnTo>
                  <a:pt x="301408" y="727016"/>
                </a:lnTo>
                <a:lnTo>
                  <a:pt x="302120" y="727857"/>
                </a:lnTo>
                <a:lnTo>
                  <a:pt x="301731" y="728310"/>
                </a:lnTo>
                <a:lnTo>
                  <a:pt x="301731" y="729734"/>
                </a:lnTo>
                <a:lnTo>
                  <a:pt x="301343" y="729993"/>
                </a:lnTo>
                <a:lnTo>
                  <a:pt x="301343" y="731740"/>
                </a:lnTo>
                <a:lnTo>
                  <a:pt x="301537" y="733618"/>
                </a:lnTo>
                <a:lnTo>
                  <a:pt x="302443" y="734329"/>
                </a:lnTo>
                <a:lnTo>
                  <a:pt x="302443" y="734782"/>
                </a:lnTo>
                <a:lnTo>
                  <a:pt x="302055" y="734912"/>
                </a:lnTo>
                <a:lnTo>
                  <a:pt x="301343" y="736789"/>
                </a:lnTo>
                <a:lnTo>
                  <a:pt x="301925" y="740154"/>
                </a:lnTo>
                <a:lnTo>
                  <a:pt x="302831" y="742160"/>
                </a:lnTo>
                <a:lnTo>
                  <a:pt x="302831" y="743326"/>
                </a:lnTo>
                <a:lnTo>
                  <a:pt x="301925" y="744038"/>
                </a:lnTo>
                <a:lnTo>
                  <a:pt x="301019" y="745656"/>
                </a:lnTo>
                <a:lnTo>
                  <a:pt x="301731" y="745785"/>
                </a:lnTo>
                <a:lnTo>
                  <a:pt x="303932" y="744167"/>
                </a:lnTo>
                <a:lnTo>
                  <a:pt x="304644" y="744297"/>
                </a:lnTo>
                <a:lnTo>
                  <a:pt x="305356" y="743714"/>
                </a:lnTo>
                <a:lnTo>
                  <a:pt x="305356" y="743002"/>
                </a:lnTo>
                <a:lnTo>
                  <a:pt x="304967" y="742744"/>
                </a:lnTo>
                <a:lnTo>
                  <a:pt x="305161" y="742031"/>
                </a:lnTo>
                <a:lnTo>
                  <a:pt x="305744" y="742160"/>
                </a:lnTo>
                <a:lnTo>
                  <a:pt x="305744" y="745332"/>
                </a:lnTo>
                <a:lnTo>
                  <a:pt x="306262" y="746497"/>
                </a:lnTo>
                <a:lnTo>
                  <a:pt x="304579" y="747662"/>
                </a:lnTo>
                <a:lnTo>
                  <a:pt x="300307" y="748503"/>
                </a:lnTo>
                <a:lnTo>
                  <a:pt x="298819" y="749216"/>
                </a:lnTo>
                <a:lnTo>
                  <a:pt x="298107" y="749086"/>
                </a:lnTo>
                <a:lnTo>
                  <a:pt x="296230" y="750121"/>
                </a:lnTo>
                <a:lnTo>
                  <a:pt x="292541" y="750834"/>
                </a:lnTo>
                <a:lnTo>
                  <a:pt x="290664" y="751674"/>
                </a:lnTo>
                <a:lnTo>
                  <a:pt x="285486" y="752257"/>
                </a:lnTo>
                <a:lnTo>
                  <a:pt x="282380" y="748762"/>
                </a:lnTo>
                <a:lnTo>
                  <a:pt x="281279" y="748180"/>
                </a:lnTo>
                <a:lnTo>
                  <a:pt x="280891" y="746885"/>
                </a:lnTo>
                <a:lnTo>
                  <a:pt x="278884" y="745461"/>
                </a:lnTo>
                <a:lnTo>
                  <a:pt x="278884" y="744167"/>
                </a:lnTo>
                <a:lnTo>
                  <a:pt x="279402" y="743326"/>
                </a:lnTo>
                <a:lnTo>
                  <a:pt x="278690" y="742614"/>
                </a:lnTo>
                <a:lnTo>
                  <a:pt x="278690" y="741578"/>
                </a:lnTo>
                <a:lnTo>
                  <a:pt x="278108" y="741578"/>
                </a:lnTo>
                <a:lnTo>
                  <a:pt x="278108" y="740154"/>
                </a:lnTo>
                <a:lnTo>
                  <a:pt x="277719" y="739701"/>
                </a:lnTo>
                <a:lnTo>
                  <a:pt x="277719" y="736789"/>
                </a:lnTo>
                <a:lnTo>
                  <a:pt x="279208" y="736530"/>
                </a:lnTo>
                <a:lnTo>
                  <a:pt x="280308" y="736983"/>
                </a:lnTo>
                <a:lnTo>
                  <a:pt x="279791" y="736530"/>
                </a:lnTo>
                <a:lnTo>
                  <a:pt x="279791" y="735365"/>
                </a:lnTo>
                <a:lnTo>
                  <a:pt x="280179" y="734912"/>
                </a:lnTo>
                <a:lnTo>
                  <a:pt x="281862" y="734912"/>
                </a:lnTo>
                <a:lnTo>
                  <a:pt x="282962" y="735624"/>
                </a:lnTo>
                <a:lnTo>
                  <a:pt x="284256" y="735171"/>
                </a:lnTo>
                <a:lnTo>
                  <a:pt x="284256" y="735753"/>
                </a:lnTo>
                <a:lnTo>
                  <a:pt x="284839" y="735753"/>
                </a:lnTo>
                <a:lnTo>
                  <a:pt x="284645" y="734717"/>
                </a:lnTo>
                <a:lnTo>
                  <a:pt x="283156" y="734976"/>
                </a:lnTo>
                <a:lnTo>
                  <a:pt x="282638" y="734394"/>
                </a:lnTo>
                <a:lnTo>
                  <a:pt x="283156" y="733682"/>
                </a:lnTo>
                <a:lnTo>
                  <a:pt x="282250" y="734135"/>
                </a:lnTo>
                <a:lnTo>
                  <a:pt x="281538" y="733876"/>
                </a:lnTo>
                <a:lnTo>
                  <a:pt x="282638" y="729670"/>
                </a:lnTo>
                <a:lnTo>
                  <a:pt x="283545" y="729540"/>
                </a:lnTo>
                <a:lnTo>
                  <a:pt x="284450" y="730964"/>
                </a:lnTo>
                <a:lnTo>
                  <a:pt x="284256" y="731676"/>
                </a:lnTo>
                <a:lnTo>
                  <a:pt x="284645" y="731935"/>
                </a:lnTo>
                <a:lnTo>
                  <a:pt x="285357" y="731805"/>
                </a:lnTo>
                <a:lnTo>
                  <a:pt x="285357" y="731093"/>
                </a:lnTo>
                <a:lnTo>
                  <a:pt x="284450" y="729928"/>
                </a:lnTo>
                <a:lnTo>
                  <a:pt x="284450" y="729087"/>
                </a:lnTo>
                <a:lnTo>
                  <a:pt x="282250" y="727922"/>
                </a:lnTo>
                <a:lnTo>
                  <a:pt x="282056" y="726304"/>
                </a:lnTo>
                <a:lnTo>
                  <a:pt x="283545" y="726304"/>
                </a:lnTo>
                <a:lnTo>
                  <a:pt x="284062" y="725851"/>
                </a:lnTo>
                <a:lnTo>
                  <a:pt x="284062" y="725139"/>
                </a:lnTo>
                <a:lnTo>
                  <a:pt x="284968" y="725139"/>
                </a:lnTo>
                <a:lnTo>
                  <a:pt x="284968" y="725592"/>
                </a:lnTo>
                <a:lnTo>
                  <a:pt x="285357" y="725592"/>
                </a:lnTo>
                <a:lnTo>
                  <a:pt x="285745" y="724686"/>
                </a:lnTo>
                <a:lnTo>
                  <a:pt x="283350" y="723974"/>
                </a:lnTo>
                <a:lnTo>
                  <a:pt x="282962" y="722938"/>
                </a:lnTo>
                <a:lnTo>
                  <a:pt x="279855" y="720608"/>
                </a:lnTo>
                <a:lnTo>
                  <a:pt x="280567" y="718731"/>
                </a:lnTo>
                <a:lnTo>
                  <a:pt x="280567" y="717437"/>
                </a:lnTo>
                <a:lnTo>
                  <a:pt x="281150" y="716855"/>
                </a:lnTo>
                <a:lnTo>
                  <a:pt x="280956" y="716014"/>
                </a:lnTo>
                <a:lnTo>
                  <a:pt x="277461" y="716142"/>
                </a:lnTo>
                <a:lnTo>
                  <a:pt x="277655" y="716855"/>
                </a:lnTo>
                <a:lnTo>
                  <a:pt x="278561" y="717308"/>
                </a:lnTo>
                <a:lnTo>
                  <a:pt x="278561" y="717760"/>
                </a:lnTo>
                <a:lnTo>
                  <a:pt x="278367" y="718019"/>
                </a:lnTo>
                <a:lnTo>
                  <a:pt x="276684" y="717890"/>
                </a:lnTo>
                <a:lnTo>
                  <a:pt x="276684" y="719185"/>
                </a:lnTo>
                <a:lnTo>
                  <a:pt x="277396" y="718926"/>
                </a:lnTo>
                <a:lnTo>
                  <a:pt x="277784" y="720091"/>
                </a:lnTo>
                <a:lnTo>
                  <a:pt x="278496" y="720673"/>
                </a:lnTo>
                <a:lnTo>
                  <a:pt x="277784" y="721838"/>
                </a:lnTo>
                <a:lnTo>
                  <a:pt x="276490" y="721967"/>
                </a:lnTo>
                <a:lnTo>
                  <a:pt x="274289" y="721967"/>
                </a:lnTo>
                <a:lnTo>
                  <a:pt x="273772" y="721385"/>
                </a:lnTo>
                <a:lnTo>
                  <a:pt x="270794" y="720220"/>
                </a:lnTo>
                <a:lnTo>
                  <a:pt x="268206" y="720349"/>
                </a:lnTo>
                <a:lnTo>
                  <a:pt x="266911" y="719767"/>
                </a:lnTo>
                <a:lnTo>
                  <a:pt x="265617" y="719897"/>
                </a:lnTo>
                <a:lnTo>
                  <a:pt x="266328" y="718731"/>
                </a:lnTo>
                <a:lnTo>
                  <a:pt x="264646" y="719185"/>
                </a:lnTo>
                <a:lnTo>
                  <a:pt x="264128" y="718149"/>
                </a:lnTo>
                <a:lnTo>
                  <a:pt x="264128" y="717308"/>
                </a:lnTo>
                <a:lnTo>
                  <a:pt x="261927" y="717308"/>
                </a:lnTo>
                <a:lnTo>
                  <a:pt x="261345" y="717567"/>
                </a:lnTo>
                <a:lnTo>
                  <a:pt x="261345" y="718861"/>
                </a:lnTo>
                <a:lnTo>
                  <a:pt x="259533" y="719443"/>
                </a:lnTo>
                <a:lnTo>
                  <a:pt x="257332" y="719314"/>
                </a:lnTo>
                <a:lnTo>
                  <a:pt x="257332" y="720026"/>
                </a:lnTo>
                <a:lnTo>
                  <a:pt x="258627" y="720608"/>
                </a:lnTo>
                <a:lnTo>
                  <a:pt x="258821" y="721061"/>
                </a:lnTo>
                <a:lnTo>
                  <a:pt x="259209" y="721061"/>
                </a:lnTo>
                <a:lnTo>
                  <a:pt x="259209" y="720608"/>
                </a:lnTo>
                <a:lnTo>
                  <a:pt x="261216" y="721061"/>
                </a:lnTo>
                <a:lnTo>
                  <a:pt x="262122" y="720608"/>
                </a:lnTo>
                <a:lnTo>
                  <a:pt x="262316" y="720026"/>
                </a:lnTo>
                <a:lnTo>
                  <a:pt x="263028" y="720026"/>
                </a:lnTo>
                <a:lnTo>
                  <a:pt x="264322" y="721320"/>
                </a:lnTo>
                <a:lnTo>
                  <a:pt x="266005" y="721579"/>
                </a:lnTo>
                <a:lnTo>
                  <a:pt x="266199" y="723327"/>
                </a:lnTo>
                <a:lnTo>
                  <a:pt x="266782" y="723585"/>
                </a:lnTo>
                <a:lnTo>
                  <a:pt x="266782" y="724168"/>
                </a:lnTo>
                <a:lnTo>
                  <a:pt x="265681" y="725915"/>
                </a:lnTo>
                <a:lnTo>
                  <a:pt x="266199" y="726627"/>
                </a:lnTo>
                <a:lnTo>
                  <a:pt x="267299" y="726886"/>
                </a:lnTo>
                <a:lnTo>
                  <a:pt x="267493" y="727922"/>
                </a:lnTo>
                <a:lnTo>
                  <a:pt x="268076" y="728181"/>
                </a:lnTo>
                <a:lnTo>
                  <a:pt x="268270" y="729346"/>
                </a:lnTo>
                <a:lnTo>
                  <a:pt x="269953" y="732711"/>
                </a:lnTo>
                <a:lnTo>
                  <a:pt x="270665" y="732971"/>
                </a:lnTo>
                <a:lnTo>
                  <a:pt x="272154" y="734847"/>
                </a:lnTo>
                <a:lnTo>
                  <a:pt x="272865" y="734976"/>
                </a:lnTo>
                <a:lnTo>
                  <a:pt x="273060" y="735818"/>
                </a:lnTo>
                <a:lnTo>
                  <a:pt x="273772" y="736400"/>
                </a:lnTo>
                <a:lnTo>
                  <a:pt x="274678" y="735947"/>
                </a:lnTo>
                <a:lnTo>
                  <a:pt x="275260" y="736207"/>
                </a:lnTo>
                <a:lnTo>
                  <a:pt x="275260" y="736659"/>
                </a:lnTo>
                <a:lnTo>
                  <a:pt x="274548" y="736789"/>
                </a:lnTo>
                <a:lnTo>
                  <a:pt x="274548" y="737371"/>
                </a:lnTo>
                <a:lnTo>
                  <a:pt x="275454" y="739119"/>
                </a:lnTo>
                <a:lnTo>
                  <a:pt x="274354" y="738989"/>
                </a:lnTo>
                <a:lnTo>
                  <a:pt x="274160" y="739571"/>
                </a:lnTo>
                <a:lnTo>
                  <a:pt x="276555" y="740154"/>
                </a:lnTo>
                <a:lnTo>
                  <a:pt x="275066" y="740413"/>
                </a:lnTo>
                <a:lnTo>
                  <a:pt x="274678" y="741125"/>
                </a:lnTo>
                <a:lnTo>
                  <a:pt x="275390" y="741254"/>
                </a:lnTo>
                <a:lnTo>
                  <a:pt x="276684" y="740802"/>
                </a:lnTo>
                <a:lnTo>
                  <a:pt x="277072" y="741837"/>
                </a:lnTo>
                <a:lnTo>
                  <a:pt x="276684" y="743455"/>
                </a:lnTo>
                <a:lnTo>
                  <a:pt x="278367" y="745461"/>
                </a:lnTo>
                <a:lnTo>
                  <a:pt x="276684" y="747468"/>
                </a:lnTo>
                <a:lnTo>
                  <a:pt x="273901" y="749216"/>
                </a:lnTo>
                <a:lnTo>
                  <a:pt x="273707" y="749927"/>
                </a:lnTo>
                <a:lnTo>
                  <a:pt x="272801" y="750510"/>
                </a:lnTo>
                <a:lnTo>
                  <a:pt x="270924" y="753292"/>
                </a:lnTo>
                <a:lnTo>
                  <a:pt x="268529" y="754328"/>
                </a:lnTo>
                <a:lnTo>
                  <a:pt x="267041" y="753616"/>
                </a:lnTo>
                <a:lnTo>
                  <a:pt x="264257" y="749992"/>
                </a:lnTo>
                <a:lnTo>
                  <a:pt x="262575" y="748827"/>
                </a:lnTo>
                <a:lnTo>
                  <a:pt x="260180" y="747791"/>
                </a:lnTo>
                <a:lnTo>
                  <a:pt x="258497" y="747921"/>
                </a:lnTo>
                <a:lnTo>
                  <a:pt x="257397" y="747338"/>
                </a:lnTo>
                <a:lnTo>
                  <a:pt x="255585" y="747209"/>
                </a:lnTo>
                <a:lnTo>
                  <a:pt x="251896" y="745461"/>
                </a:lnTo>
                <a:lnTo>
                  <a:pt x="249113" y="742679"/>
                </a:lnTo>
                <a:lnTo>
                  <a:pt x="248918" y="741643"/>
                </a:lnTo>
                <a:lnTo>
                  <a:pt x="247818" y="740607"/>
                </a:lnTo>
                <a:lnTo>
                  <a:pt x="247624" y="739766"/>
                </a:lnTo>
                <a:lnTo>
                  <a:pt x="246524" y="738730"/>
                </a:lnTo>
                <a:lnTo>
                  <a:pt x="246524" y="738148"/>
                </a:lnTo>
                <a:lnTo>
                  <a:pt x="245424" y="736530"/>
                </a:lnTo>
                <a:lnTo>
                  <a:pt x="244906" y="736400"/>
                </a:lnTo>
                <a:lnTo>
                  <a:pt x="243999" y="735106"/>
                </a:lnTo>
                <a:lnTo>
                  <a:pt x="242705" y="734265"/>
                </a:lnTo>
                <a:lnTo>
                  <a:pt x="241993" y="734265"/>
                </a:lnTo>
                <a:lnTo>
                  <a:pt x="240893" y="733099"/>
                </a:lnTo>
                <a:lnTo>
                  <a:pt x="239404" y="732841"/>
                </a:lnTo>
                <a:lnTo>
                  <a:pt x="236298" y="730834"/>
                </a:lnTo>
                <a:lnTo>
                  <a:pt x="235197" y="730834"/>
                </a:lnTo>
                <a:lnTo>
                  <a:pt x="234809" y="731288"/>
                </a:lnTo>
                <a:lnTo>
                  <a:pt x="232997" y="731158"/>
                </a:lnTo>
                <a:lnTo>
                  <a:pt x="228596" y="726821"/>
                </a:lnTo>
                <a:lnTo>
                  <a:pt x="226590" y="725786"/>
                </a:lnTo>
                <a:lnTo>
                  <a:pt x="225489" y="725657"/>
                </a:lnTo>
                <a:lnTo>
                  <a:pt x="224907" y="725074"/>
                </a:lnTo>
                <a:lnTo>
                  <a:pt x="220506" y="723327"/>
                </a:lnTo>
                <a:lnTo>
                  <a:pt x="217917" y="721903"/>
                </a:lnTo>
                <a:lnTo>
                  <a:pt x="217011" y="721903"/>
                </a:lnTo>
                <a:lnTo>
                  <a:pt x="216428" y="721191"/>
                </a:lnTo>
                <a:lnTo>
                  <a:pt x="214746" y="720608"/>
                </a:lnTo>
                <a:lnTo>
                  <a:pt x="213257" y="719185"/>
                </a:lnTo>
                <a:lnTo>
                  <a:pt x="213063" y="718343"/>
                </a:lnTo>
                <a:lnTo>
                  <a:pt x="213063" y="716466"/>
                </a:lnTo>
                <a:lnTo>
                  <a:pt x="213775" y="716596"/>
                </a:lnTo>
                <a:lnTo>
                  <a:pt x="214486" y="715884"/>
                </a:lnTo>
                <a:lnTo>
                  <a:pt x="214098" y="715301"/>
                </a:lnTo>
                <a:lnTo>
                  <a:pt x="214486" y="714589"/>
                </a:lnTo>
                <a:lnTo>
                  <a:pt x="213775" y="713425"/>
                </a:lnTo>
                <a:lnTo>
                  <a:pt x="212674" y="713683"/>
                </a:lnTo>
                <a:lnTo>
                  <a:pt x="212674" y="714719"/>
                </a:lnTo>
                <a:lnTo>
                  <a:pt x="211963" y="715172"/>
                </a:lnTo>
                <a:lnTo>
                  <a:pt x="210280" y="713877"/>
                </a:lnTo>
                <a:lnTo>
                  <a:pt x="207691" y="713165"/>
                </a:lnTo>
                <a:lnTo>
                  <a:pt x="207173" y="714331"/>
                </a:lnTo>
                <a:lnTo>
                  <a:pt x="207562" y="715495"/>
                </a:lnTo>
                <a:lnTo>
                  <a:pt x="206655" y="715237"/>
                </a:lnTo>
                <a:lnTo>
                  <a:pt x="206461" y="714072"/>
                </a:lnTo>
                <a:lnTo>
                  <a:pt x="207173" y="713812"/>
                </a:lnTo>
                <a:lnTo>
                  <a:pt x="207173" y="713101"/>
                </a:lnTo>
                <a:lnTo>
                  <a:pt x="207562" y="712971"/>
                </a:lnTo>
                <a:lnTo>
                  <a:pt x="207367" y="712518"/>
                </a:lnTo>
                <a:lnTo>
                  <a:pt x="205361" y="711030"/>
                </a:lnTo>
                <a:lnTo>
                  <a:pt x="202966" y="707664"/>
                </a:lnTo>
                <a:lnTo>
                  <a:pt x="201866" y="707082"/>
                </a:lnTo>
                <a:lnTo>
                  <a:pt x="201672" y="706369"/>
                </a:lnTo>
                <a:lnTo>
                  <a:pt x="199989" y="705657"/>
                </a:lnTo>
                <a:lnTo>
                  <a:pt x="198694" y="704363"/>
                </a:lnTo>
                <a:lnTo>
                  <a:pt x="198500" y="703652"/>
                </a:lnTo>
                <a:lnTo>
                  <a:pt x="197789" y="703198"/>
                </a:lnTo>
                <a:lnTo>
                  <a:pt x="197789" y="702616"/>
                </a:lnTo>
                <a:lnTo>
                  <a:pt x="195911" y="700156"/>
                </a:lnTo>
                <a:lnTo>
                  <a:pt x="195200" y="699897"/>
                </a:lnTo>
                <a:lnTo>
                  <a:pt x="193323" y="697826"/>
                </a:lnTo>
                <a:lnTo>
                  <a:pt x="192611" y="696208"/>
                </a:lnTo>
                <a:lnTo>
                  <a:pt x="191122" y="695173"/>
                </a:lnTo>
                <a:lnTo>
                  <a:pt x="189439" y="694720"/>
                </a:lnTo>
                <a:lnTo>
                  <a:pt x="187563" y="693102"/>
                </a:lnTo>
                <a:lnTo>
                  <a:pt x="187368" y="691937"/>
                </a:lnTo>
                <a:lnTo>
                  <a:pt x="188080" y="687859"/>
                </a:lnTo>
                <a:lnTo>
                  <a:pt x="187368" y="687730"/>
                </a:lnTo>
                <a:lnTo>
                  <a:pt x="187174" y="686435"/>
                </a:lnTo>
                <a:lnTo>
                  <a:pt x="188080" y="685400"/>
                </a:lnTo>
                <a:lnTo>
                  <a:pt x="188274" y="684365"/>
                </a:lnTo>
                <a:lnTo>
                  <a:pt x="189763" y="684106"/>
                </a:lnTo>
                <a:lnTo>
                  <a:pt x="191770" y="682358"/>
                </a:lnTo>
                <a:lnTo>
                  <a:pt x="191770" y="681646"/>
                </a:lnTo>
                <a:lnTo>
                  <a:pt x="190281" y="679575"/>
                </a:lnTo>
                <a:lnTo>
                  <a:pt x="189892" y="679575"/>
                </a:lnTo>
                <a:lnTo>
                  <a:pt x="190281" y="680158"/>
                </a:lnTo>
                <a:lnTo>
                  <a:pt x="190087" y="681064"/>
                </a:lnTo>
                <a:lnTo>
                  <a:pt x="188404" y="680158"/>
                </a:lnTo>
                <a:lnTo>
                  <a:pt x="188210" y="679704"/>
                </a:lnTo>
                <a:lnTo>
                  <a:pt x="187304" y="680158"/>
                </a:lnTo>
                <a:lnTo>
                  <a:pt x="186786" y="680028"/>
                </a:lnTo>
                <a:lnTo>
                  <a:pt x="186592" y="678410"/>
                </a:lnTo>
                <a:lnTo>
                  <a:pt x="187886" y="677957"/>
                </a:lnTo>
                <a:lnTo>
                  <a:pt x="188274" y="677633"/>
                </a:lnTo>
                <a:lnTo>
                  <a:pt x="188080" y="677181"/>
                </a:lnTo>
                <a:lnTo>
                  <a:pt x="187174" y="677309"/>
                </a:lnTo>
                <a:lnTo>
                  <a:pt x="185880" y="678345"/>
                </a:lnTo>
                <a:lnTo>
                  <a:pt x="185491" y="679381"/>
                </a:lnTo>
                <a:lnTo>
                  <a:pt x="186398" y="680546"/>
                </a:lnTo>
                <a:lnTo>
                  <a:pt x="187498" y="680675"/>
                </a:lnTo>
                <a:lnTo>
                  <a:pt x="188080" y="680417"/>
                </a:lnTo>
                <a:lnTo>
                  <a:pt x="189957" y="681581"/>
                </a:lnTo>
                <a:lnTo>
                  <a:pt x="190346" y="682747"/>
                </a:lnTo>
                <a:lnTo>
                  <a:pt x="188857" y="683911"/>
                </a:lnTo>
                <a:lnTo>
                  <a:pt x="187757" y="683782"/>
                </a:lnTo>
                <a:lnTo>
                  <a:pt x="186851" y="684623"/>
                </a:lnTo>
                <a:lnTo>
                  <a:pt x="187045" y="685335"/>
                </a:lnTo>
                <a:lnTo>
                  <a:pt x="186333" y="685594"/>
                </a:lnTo>
                <a:lnTo>
                  <a:pt x="186333" y="686630"/>
                </a:lnTo>
                <a:lnTo>
                  <a:pt x="186916" y="686889"/>
                </a:lnTo>
                <a:lnTo>
                  <a:pt x="186721" y="687924"/>
                </a:lnTo>
                <a:lnTo>
                  <a:pt x="187109" y="688053"/>
                </a:lnTo>
                <a:lnTo>
                  <a:pt x="187109" y="689219"/>
                </a:lnTo>
                <a:lnTo>
                  <a:pt x="185621" y="693749"/>
                </a:lnTo>
                <a:lnTo>
                  <a:pt x="185038" y="694008"/>
                </a:lnTo>
                <a:lnTo>
                  <a:pt x="185038" y="695884"/>
                </a:lnTo>
                <a:lnTo>
                  <a:pt x="185427" y="696338"/>
                </a:lnTo>
                <a:lnTo>
                  <a:pt x="184844" y="697179"/>
                </a:lnTo>
                <a:lnTo>
                  <a:pt x="183550" y="696920"/>
                </a:lnTo>
                <a:lnTo>
                  <a:pt x="182644" y="693296"/>
                </a:lnTo>
                <a:lnTo>
                  <a:pt x="181932" y="692713"/>
                </a:lnTo>
                <a:lnTo>
                  <a:pt x="181932" y="691678"/>
                </a:lnTo>
                <a:lnTo>
                  <a:pt x="181349" y="691095"/>
                </a:lnTo>
                <a:lnTo>
                  <a:pt x="180832" y="691095"/>
                </a:lnTo>
                <a:lnTo>
                  <a:pt x="180832" y="691549"/>
                </a:lnTo>
                <a:lnTo>
                  <a:pt x="179925" y="691095"/>
                </a:lnTo>
                <a:lnTo>
                  <a:pt x="179537" y="690642"/>
                </a:lnTo>
                <a:lnTo>
                  <a:pt x="179925" y="689607"/>
                </a:lnTo>
                <a:lnTo>
                  <a:pt x="178243" y="688700"/>
                </a:lnTo>
                <a:lnTo>
                  <a:pt x="178243" y="688248"/>
                </a:lnTo>
                <a:lnTo>
                  <a:pt x="175265" y="687082"/>
                </a:lnTo>
                <a:lnTo>
                  <a:pt x="174360" y="686241"/>
                </a:lnTo>
                <a:lnTo>
                  <a:pt x="171771" y="685206"/>
                </a:lnTo>
                <a:lnTo>
                  <a:pt x="171577" y="684753"/>
                </a:lnTo>
                <a:lnTo>
                  <a:pt x="171059" y="684753"/>
                </a:lnTo>
                <a:lnTo>
                  <a:pt x="169570" y="683717"/>
                </a:lnTo>
                <a:lnTo>
                  <a:pt x="168276" y="683846"/>
                </a:lnTo>
                <a:lnTo>
                  <a:pt x="167563" y="685724"/>
                </a:lnTo>
                <a:lnTo>
                  <a:pt x="167046" y="685853"/>
                </a:lnTo>
                <a:lnTo>
                  <a:pt x="165557" y="685853"/>
                </a:lnTo>
                <a:lnTo>
                  <a:pt x="164457" y="685012"/>
                </a:lnTo>
                <a:lnTo>
                  <a:pt x="163551" y="685012"/>
                </a:lnTo>
                <a:lnTo>
                  <a:pt x="163162" y="684300"/>
                </a:lnTo>
                <a:lnTo>
                  <a:pt x="161868" y="683588"/>
                </a:lnTo>
                <a:lnTo>
                  <a:pt x="161674" y="683005"/>
                </a:lnTo>
                <a:lnTo>
                  <a:pt x="160186" y="682423"/>
                </a:lnTo>
                <a:lnTo>
                  <a:pt x="159991" y="680675"/>
                </a:lnTo>
                <a:lnTo>
                  <a:pt x="159603" y="680546"/>
                </a:lnTo>
                <a:lnTo>
                  <a:pt x="159603" y="679834"/>
                </a:lnTo>
                <a:lnTo>
                  <a:pt x="159085" y="679575"/>
                </a:lnTo>
                <a:lnTo>
                  <a:pt x="158179" y="677504"/>
                </a:lnTo>
                <a:lnTo>
                  <a:pt x="156496" y="677957"/>
                </a:lnTo>
                <a:lnTo>
                  <a:pt x="157014" y="678280"/>
                </a:lnTo>
                <a:lnTo>
                  <a:pt x="157014" y="678992"/>
                </a:lnTo>
                <a:lnTo>
                  <a:pt x="156496" y="679251"/>
                </a:lnTo>
                <a:lnTo>
                  <a:pt x="156496" y="679704"/>
                </a:lnTo>
                <a:lnTo>
                  <a:pt x="157208" y="681581"/>
                </a:lnTo>
                <a:lnTo>
                  <a:pt x="157014" y="682035"/>
                </a:lnTo>
                <a:lnTo>
                  <a:pt x="158114" y="682876"/>
                </a:lnTo>
                <a:lnTo>
                  <a:pt x="158503" y="683782"/>
                </a:lnTo>
                <a:lnTo>
                  <a:pt x="160186" y="684623"/>
                </a:lnTo>
                <a:lnTo>
                  <a:pt x="161091" y="686112"/>
                </a:lnTo>
                <a:lnTo>
                  <a:pt x="162386" y="686371"/>
                </a:lnTo>
                <a:lnTo>
                  <a:pt x="163680" y="687212"/>
                </a:lnTo>
                <a:lnTo>
                  <a:pt x="168664" y="686759"/>
                </a:lnTo>
                <a:lnTo>
                  <a:pt x="168858" y="688377"/>
                </a:lnTo>
                <a:lnTo>
                  <a:pt x="169246" y="688830"/>
                </a:lnTo>
                <a:lnTo>
                  <a:pt x="169959" y="688830"/>
                </a:lnTo>
                <a:lnTo>
                  <a:pt x="170347" y="687924"/>
                </a:lnTo>
                <a:lnTo>
                  <a:pt x="171641" y="688507"/>
                </a:lnTo>
                <a:lnTo>
                  <a:pt x="173324" y="688507"/>
                </a:lnTo>
                <a:lnTo>
                  <a:pt x="173842" y="688830"/>
                </a:lnTo>
                <a:lnTo>
                  <a:pt x="174036" y="689995"/>
                </a:lnTo>
                <a:lnTo>
                  <a:pt x="174424" y="690254"/>
                </a:lnTo>
                <a:lnTo>
                  <a:pt x="175136" y="690125"/>
                </a:lnTo>
                <a:lnTo>
                  <a:pt x="176236" y="690707"/>
                </a:lnTo>
                <a:lnTo>
                  <a:pt x="175848" y="692455"/>
                </a:lnTo>
                <a:lnTo>
                  <a:pt x="178049" y="695497"/>
                </a:lnTo>
                <a:lnTo>
                  <a:pt x="178049" y="696079"/>
                </a:lnTo>
                <a:lnTo>
                  <a:pt x="178761" y="696338"/>
                </a:lnTo>
                <a:lnTo>
                  <a:pt x="179861" y="697632"/>
                </a:lnTo>
                <a:lnTo>
                  <a:pt x="180249" y="698668"/>
                </a:lnTo>
                <a:lnTo>
                  <a:pt x="182838" y="700156"/>
                </a:lnTo>
                <a:lnTo>
                  <a:pt x="183356" y="700868"/>
                </a:lnTo>
                <a:lnTo>
                  <a:pt x="183356" y="701580"/>
                </a:lnTo>
                <a:lnTo>
                  <a:pt x="182644" y="702163"/>
                </a:lnTo>
                <a:lnTo>
                  <a:pt x="182838" y="702875"/>
                </a:lnTo>
                <a:lnTo>
                  <a:pt x="183744" y="703716"/>
                </a:lnTo>
                <a:lnTo>
                  <a:pt x="184844" y="703846"/>
                </a:lnTo>
                <a:lnTo>
                  <a:pt x="185427" y="704428"/>
                </a:lnTo>
                <a:lnTo>
                  <a:pt x="186527" y="703975"/>
                </a:lnTo>
                <a:lnTo>
                  <a:pt x="186333" y="703392"/>
                </a:lnTo>
                <a:lnTo>
                  <a:pt x="187045" y="702810"/>
                </a:lnTo>
                <a:lnTo>
                  <a:pt x="187951" y="703263"/>
                </a:lnTo>
                <a:lnTo>
                  <a:pt x="187368" y="703846"/>
                </a:lnTo>
                <a:lnTo>
                  <a:pt x="187563" y="704428"/>
                </a:lnTo>
                <a:lnTo>
                  <a:pt x="186656" y="704687"/>
                </a:lnTo>
                <a:lnTo>
                  <a:pt x="186462" y="705722"/>
                </a:lnTo>
                <a:lnTo>
                  <a:pt x="186980" y="706176"/>
                </a:lnTo>
                <a:lnTo>
                  <a:pt x="186786" y="706628"/>
                </a:lnTo>
                <a:lnTo>
                  <a:pt x="187886" y="707340"/>
                </a:lnTo>
                <a:lnTo>
                  <a:pt x="187886" y="707923"/>
                </a:lnTo>
                <a:lnTo>
                  <a:pt x="188792" y="708506"/>
                </a:lnTo>
                <a:lnTo>
                  <a:pt x="189504" y="709670"/>
                </a:lnTo>
                <a:lnTo>
                  <a:pt x="191187" y="710253"/>
                </a:lnTo>
                <a:lnTo>
                  <a:pt x="191187" y="711159"/>
                </a:lnTo>
                <a:lnTo>
                  <a:pt x="192481" y="712324"/>
                </a:lnTo>
                <a:lnTo>
                  <a:pt x="193970" y="712777"/>
                </a:lnTo>
                <a:lnTo>
                  <a:pt x="194876" y="713812"/>
                </a:lnTo>
                <a:lnTo>
                  <a:pt x="196171" y="714072"/>
                </a:lnTo>
                <a:lnTo>
                  <a:pt x="197659" y="715107"/>
                </a:lnTo>
                <a:lnTo>
                  <a:pt x="197659" y="716272"/>
                </a:lnTo>
                <a:lnTo>
                  <a:pt x="200960" y="716531"/>
                </a:lnTo>
                <a:lnTo>
                  <a:pt x="202254" y="717567"/>
                </a:lnTo>
                <a:lnTo>
                  <a:pt x="202643" y="718408"/>
                </a:lnTo>
                <a:lnTo>
                  <a:pt x="203743" y="718149"/>
                </a:lnTo>
                <a:lnTo>
                  <a:pt x="203355" y="716984"/>
                </a:lnTo>
                <a:lnTo>
                  <a:pt x="204066" y="716984"/>
                </a:lnTo>
                <a:lnTo>
                  <a:pt x="204066" y="717567"/>
                </a:lnTo>
                <a:lnTo>
                  <a:pt x="205167" y="718279"/>
                </a:lnTo>
                <a:lnTo>
                  <a:pt x="204973" y="718537"/>
                </a:lnTo>
                <a:lnTo>
                  <a:pt x="206655" y="719961"/>
                </a:lnTo>
                <a:lnTo>
                  <a:pt x="208144" y="722291"/>
                </a:lnTo>
                <a:lnTo>
                  <a:pt x="206849" y="721709"/>
                </a:lnTo>
                <a:lnTo>
                  <a:pt x="205555" y="719961"/>
                </a:lnTo>
                <a:lnTo>
                  <a:pt x="203872" y="720673"/>
                </a:lnTo>
                <a:lnTo>
                  <a:pt x="203678" y="721838"/>
                </a:lnTo>
                <a:lnTo>
                  <a:pt x="204390" y="722550"/>
                </a:lnTo>
                <a:lnTo>
                  <a:pt x="204584" y="723585"/>
                </a:lnTo>
                <a:lnTo>
                  <a:pt x="205296" y="724621"/>
                </a:lnTo>
                <a:lnTo>
                  <a:pt x="206008" y="724880"/>
                </a:lnTo>
                <a:lnTo>
                  <a:pt x="206008" y="725333"/>
                </a:lnTo>
                <a:lnTo>
                  <a:pt x="206720" y="725915"/>
                </a:lnTo>
                <a:lnTo>
                  <a:pt x="208014" y="726498"/>
                </a:lnTo>
                <a:lnTo>
                  <a:pt x="208014" y="730446"/>
                </a:lnTo>
                <a:lnTo>
                  <a:pt x="209309" y="731158"/>
                </a:lnTo>
                <a:lnTo>
                  <a:pt x="209697" y="730705"/>
                </a:lnTo>
                <a:lnTo>
                  <a:pt x="209503" y="729670"/>
                </a:lnTo>
                <a:lnTo>
                  <a:pt x="210021" y="729670"/>
                </a:lnTo>
                <a:lnTo>
                  <a:pt x="210733" y="730122"/>
                </a:lnTo>
                <a:lnTo>
                  <a:pt x="210927" y="730964"/>
                </a:lnTo>
                <a:lnTo>
                  <a:pt x="211445" y="731223"/>
                </a:lnTo>
                <a:lnTo>
                  <a:pt x="211445" y="731935"/>
                </a:lnTo>
                <a:lnTo>
                  <a:pt x="212157" y="732064"/>
                </a:lnTo>
                <a:lnTo>
                  <a:pt x="212545" y="731611"/>
                </a:lnTo>
                <a:lnTo>
                  <a:pt x="212545" y="730576"/>
                </a:lnTo>
                <a:lnTo>
                  <a:pt x="211833" y="730122"/>
                </a:lnTo>
                <a:lnTo>
                  <a:pt x="211833" y="729540"/>
                </a:lnTo>
                <a:lnTo>
                  <a:pt x="212545" y="728958"/>
                </a:lnTo>
                <a:lnTo>
                  <a:pt x="213257" y="729216"/>
                </a:lnTo>
                <a:lnTo>
                  <a:pt x="213451" y="729928"/>
                </a:lnTo>
                <a:lnTo>
                  <a:pt x="212933" y="732258"/>
                </a:lnTo>
                <a:lnTo>
                  <a:pt x="211833" y="733099"/>
                </a:lnTo>
                <a:lnTo>
                  <a:pt x="211833" y="733682"/>
                </a:lnTo>
                <a:lnTo>
                  <a:pt x="209956" y="734524"/>
                </a:lnTo>
                <a:lnTo>
                  <a:pt x="208144" y="735947"/>
                </a:lnTo>
                <a:lnTo>
                  <a:pt x="207562" y="736983"/>
                </a:lnTo>
                <a:lnTo>
                  <a:pt x="206849" y="737242"/>
                </a:lnTo>
                <a:lnTo>
                  <a:pt x="206655" y="737953"/>
                </a:lnTo>
                <a:lnTo>
                  <a:pt x="205749" y="738795"/>
                </a:lnTo>
                <a:lnTo>
                  <a:pt x="205555" y="739636"/>
                </a:lnTo>
                <a:lnTo>
                  <a:pt x="204843" y="740219"/>
                </a:lnTo>
                <a:lnTo>
                  <a:pt x="204455" y="741837"/>
                </a:lnTo>
                <a:lnTo>
                  <a:pt x="203355" y="743131"/>
                </a:lnTo>
                <a:lnTo>
                  <a:pt x="201672" y="747079"/>
                </a:lnTo>
                <a:lnTo>
                  <a:pt x="199989" y="747662"/>
                </a:lnTo>
                <a:lnTo>
                  <a:pt x="198694" y="747662"/>
                </a:lnTo>
                <a:lnTo>
                  <a:pt x="198177" y="748245"/>
                </a:lnTo>
                <a:lnTo>
                  <a:pt x="196494" y="747791"/>
                </a:lnTo>
                <a:lnTo>
                  <a:pt x="194293" y="747921"/>
                </a:lnTo>
                <a:lnTo>
                  <a:pt x="192999" y="747468"/>
                </a:lnTo>
                <a:lnTo>
                  <a:pt x="189892" y="747468"/>
                </a:lnTo>
                <a:lnTo>
                  <a:pt x="189310" y="747726"/>
                </a:lnTo>
                <a:lnTo>
                  <a:pt x="188922" y="748568"/>
                </a:lnTo>
                <a:lnTo>
                  <a:pt x="187045" y="748827"/>
                </a:lnTo>
                <a:lnTo>
                  <a:pt x="185556" y="749992"/>
                </a:lnTo>
                <a:lnTo>
                  <a:pt x="182579" y="750445"/>
                </a:lnTo>
                <a:lnTo>
                  <a:pt x="180379" y="748568"/>
                </a:lnTo>
                <a:lnTo>
                  <a:pt x="179667" y="748568"/>
                </a:lnTo>
                <a:lnTo>
                  <a:pt x="179667" y="748115"/>
                </a:lnTo>
                <a:lnTo>
                  <a:pt x="178761" y="747403"/>
                </a:lnTo>
                <a:lnTo>
                  <a:pt x="178761" y="746108"/>
                </a:lnTo>
                <a:lnTo>
                  <a:pt x="179667" y="745073"/>
                </a:lnTo>
                <a:lnTo>
                  <a:pt x="179667" y="743908"/>
                </a:lnTo>
                <a:lnTo>
                  <a:pt x="178954" y="743196"/>
                </a:lnTo>
                <a:lnTo>
                  <a:pt x="178761" y="742031"/>
                </a:lnTo>
                <a:lnTo>
                  <a:pt x="179149" y="740737"/>
                </a:lnTo>
                <a:lnTo>
                  <a:pt x="178761" y="740154"/>
                </a:lnTo>
                <a:lnTo>
                  <a:pt x="178954" y="739443"/>
                </a:lnTo>
                <a:lnTo>
                  <a:pt x="178243" y="738860"/>
                </a:lnTo>
                <a:lnTo>
                  <a:pt x="177531" y="738860"/>
                </a:lnTo>
                <a:lnTo>
                  <a:pt x="176819" y="739443"/>
                </a:lnTo>
                <a:lnTo>
                  <a:pt x="175524" y="739443"/>
                </a:lnTo>
                <a:lnTo>
                  <a:pt x="175913" y="737825"/>
                </a:lnTo>
                <a:lnTo>
                  <a:pt x="176495" y="737565"/>
                </a:lnTo>
                <a:lnTo>
                  <a:pt x="176495" y="736724"/>
                </a:lnTo>
                <a:lnTo>
                  <a:pt x="175589" y="736012"/>
                </a:lnTo>
                <a:lnTo>
                  <a:pt x="173712" y="736465"/>
                </a:lnTo>
                <a:lnTo>
                  <a:pt x="172806" y="734265"/>
                </a:lnTo>
                <a:lnTo>
                  <a:pt x="171512" y="734265"/>
                </a:lnTo>
                <a:lnTo>
                  <a:pt x="170606" y="734717"/>
                </a:lnTo>
                <a:lnTo>
                  <a:pt x="169699" y="733682"/>
                </a:lnTo>
                <a:lnTo>
                  <a:pt x="169894" y="732064"/>
                </a:lnTo>
                <a:lnTo>
                  <a:pt x="169376" y="731611"/>
                </a:lnTo>
                <a:lnTo>
                  <a:pt x="167499" y="731352"/>
                </a:lnTo>
                <a:lnTo>
                  <a:pt x="167499" y="729928"/>
                </a:lnTo>
                <a:lnTo>
                  <a:pt x="166787" y="729346"/>
                </a:lnTo>
                <a:lnTo>
                  <a:pt x="165104" y="729475"/>
                </a:lnTo>
                <a:lnTo>
                  <a:pt x="164587" y="728893"/>
                </a:lnTo>
                <a:lnTo>
                  <a:pt x="164004" y="728893"/>
                </a:lnTo>
                <a:lnTo>
                  <a:pt x="163810" y="729346"/>
                </a:lnTo>
                <a:lnTo>
                  <a:pt x="164392" y="729928"/>
                </a:lnTo>
                <a:lnTo>
                  <a:pt x="166981" y="729928"/>
                </a:lnTo>
                <a:lnTo>
                  <a:pt x="166981" y="731805"/>
                </a:lnTo>
                <a:lnTo>
                  <a:pt x="169376" y="732258"/>
                </a:lnTo>
                <a:lnTo>
                  <a:pt x="169181" y="733682"/>
                </a:lnTo>
                <a:lnTo>
                  <a:pt x="170476" y="735106"/>
                </a:lnTo>
                <a:lnTo>
                  <a:pt x="171382" y="735236"/>
                </a:lnTo>
                <a:lnTo>
                  <a:pt x="171965" y="734653"/>
                </a:lnTo>
                <a:lnTo>
                  <a:pt x="172677" y="734653"/>
                </a:lnTo>
                <a:lnTo>
                  <a:pt x="172871" y="736077"/>
                </a:lnTo>
                <a:lnTo>
                  <a:pt x="173389" y="736659"/>
                </a:lnTo>
                <a:lnTo>
                  <a:pt x="174877" y="736659"/>
                </a:lnTo>
                <a:lnTo>
                  <a:pt x="175071" y="736400"/>
                </a:lnTo>
                <a:lnTo>
                  <a:pt x="175978" y="736659"/>
                </a:lnTo>
                <a:lnTo>
                  <a:pt x="175978" y="737501"/>
                </a:lnTo>
                <a:lnTo>
                  <a:pt x="175460" y="737760"/>
                </a:lnTo>
                <a:lnTo>
                  <a:pt x="175071" y="738795"/>
                </a:lnTo>
                <a:lnTo>
                  <a:pt x="175265" y="739831"/>
                </a:lnTo>
                <a:lnTo>
                  <a:pt x="176948" y="739831"/>
                </a:lnTo>
                <a:lnTo>
                  <a:pt x="177660" y="739378"/>
                </a:lnTo>
                <a:lnTo>
                  <a:pt x="178372" y="739636"/>
                </a:lnTo>
                <a:lnTo>
                  <a:pt x="178566" y="743261"/>
                </a:lnTo>
                <a:lnTo>
                  <a:pt x="179149" y="743714"/>
                </a:lnTo>
                <a:lnTo>
                  <a:pt x="179343" y="745009"/>
                </a:lnTo>
                <a:lnTo>
                  <a:pt x="178437" y="745850"/>
                </a:lnTo>
                <a:lnTo>
                  <a:pt x="178243" y="747726"/>
                </a:lnTo>
                <a:lnTo>
                  <a:pt x="183615" y="751222"/>
                </a:lnTo>
                <a:lnTo>
                  <a:pt x="184909" y="750962"/>
                </a:lnTo>
                <a:lnTo>
                  <a:pt x="185491" y="751416"/>
                </a:lnTo>
                <a:lnTo>
                  <a:pt x="185491" y="750704"/>
                </a:lnTo>
                <a:lnTo>
                  <a:pt x="186980" y="750251"/>
                </a:lnTo>
                <a:lnTo>
                  <a:pt x="187498" y="749668"/>
                </a:lnTo>
                <a:lnTo>
                  <a:pt x="188598" y="749668"/>
                </a:lnTo>
                <a:lnTo>
                  <a:pt x="188792" y="750121"/>
                </a:lnTo>
                <a:lnTo>
                  <a:pt x="186980" y="751286"/>
                </a:lnTo>
                <a:lnTo>
                  <a:pt x="185880" y="751286"/>
                </a:lnTo>
                <a:lnTo>
                  <a:pt x="184197" y="753164"/>
                </a:lnTo>
                <a:lnTo>
                  <a:pt x="182191" y="753875"/>
                </a:lnTo>
                <a:lnTo>
                  <a:pt x="181285" y="754910"/>
                </a:lnTo>
                <a:lnTo>
                  <a:pt x="179472" y="755364"/>
                </a:lnTo>
                <a:lnTo>
                  <a:pt x="177596" y="756788"/>
                </a:lnTo>
                <a:lnTo>
                  <a:pt x="169699" y="758082"/>
                </a:lnTo>
                <a:lnTo>
                  <a:pt x="166916" y="759377"/>
                </a:lnTo>
                <a:lnTo>
                  <a:pt x="163033" y="759506"/>
                </a:lnTo>
                <a:lnTo>
                  <a:pt x="162127" y="760088"/>
                </a:lnTo>
                <a:lnTo>
                  <a:pt x="161415" y="760088"/>
                </a:lnTo>
                <a:lnTo>
                  <a:pt x="160833" y="760671"/>
                </a:lnTo>
                <a:lnTo>
                  <a:pt x="158826" y="761124"/>
                </a:lnTo>
                <a:lnTo>
                  <a:pt x="156820" y="763130"/>
                </a:lnTo>
                <a:lnTo>
                  <a:pt x="155914" y="763001"/>
                </a:lnTo>
                <a:lnTo>
                  <a:pt x="155720" y="762289"/>
                </a:lnTo>
                <a:lnTo>
                  <a:pt x="154814" y="762418"/>
                </a:lnTo>
                <a:lnTo>
                  <a:pt x="154814" y="763260"/>
                </a:lnTo>
                <a:lnTo>
                  <a:pt x="153907" y="764878"/>
                </a:lnTo>
                <a:lnTo>
                  <a:pt x="152419" y="765590"/>
                </a:lnTo>
                <a:lnTo>
                  <a:pt x="151319" y="765590"/>
                </a:lnTo>
                <a:lnTo>
                  <a:pt x="151124" y="765137"/>
                </a:lnTo>
                <a:lnTo>
                  <a:pt x="153131" y="764295"/>
                </a:lnTo>
                <a:lnTo>
                  <a:pt x="152937" y="764036"/>
                </a:lnTo>
                <a:lnTo>
                  <a:pt x="153454" y="763454"/>
                </a:lnTo>
                <a:lnTo>
                  <a:pt x="153260" y="762872"/>
                </a:lnTo>
                <a:lnTo>
                  <a:pt x="152742" y="763195"/>
                </a:lnTo>
                <a:lnTo>
                  <a:pt x="152742" y="763778"/>
                </a:lnTo>
                <a:lnTo>
                  <a:pt x="152354" y="763065"/>
                </a:lnTo>
                <a:lnTo>
                  <a:pt x="151771" y="763195"/>
                </a:lnTo>
                <a:lnTo>
                  <a:pt x="152160" y="764231"/>
                </a:lnTo>
                <a:lnTo>
                  <a:pt x="151448" y="764683"/>
                </a:lnTo>
                <a:lnTo>
                  <a:pt x="150542" y="764555"/>
                </a:lnTo>
                <a:lnTo>
                  <a:pt x="150542" y="763842"/>
                </a:lnTo>
                <a:lnTo>
                  <a:pt x="151060" y="763584"/>
                </a:lnTo>
                <a:lnTo>
                  <a:pt x="150866" y="763324"/>
                </a:lnTo>
                <a:lnTo>
                  <a:pt x="149959" y="763584"/>
                </a:lnTo>
                <a:lnTo>
                  <a:pt x="150153" y="764295"/>
                </a:lnTo>
                <a:lnTo>
                  <a:pt x="148147" y="763842"/>
                </a:lnTo>
                <a:lnTo>
                  <a:pt x="148147" y="764425"/>
                </a:lnTo>
                <a:lnTo>
                  <a:pt x="150024" y="764555"/>
                </a:lnTo>
                <a:lnTo>
                  <a:pt x="149830" y="767014"/>
                </a:lnTo>
                <a:lnTo>
                  <a:pt x="148341" y="767272"/>
                </a:lnTo>
                <a:lnTo>
                  <a:pt x="147824" y="767014"/>
                </a:lnTo>
                <a:lnTo>
                  <a:pt x="147824" y="766625"/>
                </a:lnTo>
                <a:lnTo>
                  <a:pt x="147435" y="766625"/>
                </a:lnTo>
                <a:lnTo>
                  <a:pt x="147047" y="767208"/>
                </a:lnTo>
                <a:lnTo>
                  <a:pt x="147047" y="768373"/>
                </a:lnTo>
                <a:lnTo>
                  <a:pt x="144458" y="768243"/>
                </a:lnTo>
                <a:lnTo>
                  <a:pt x="143746" y="767661"/>
                </a:lnTo>
                <a:lnTo>
                  <a:pt x="143746" y="766820"/>
                </a:lnTo>
                <a:lnTo>
                  <a:pt x="145752" y="765654"/>
                </a:lnTo>
                <a:lnTo>
                  <a:pt x="147435" y="765525"/>
                </a:lnTo>
                <a:lnTo>
                  <a:pt x="147630" y="765266"/>
                </a:lnTo>
                <a:lnTo>
                  <a:pt x="146141" y="765137"/>
                </a:lnTo>
                <a:lnTo>
                  <a:pt x="144329" y="766173"/>
                </a:lnTo>
                <a:lnTo>
                  <a:pt x="143746" y="766043"/>
                </a:lnTo>
                <a:lnTo>
                  <a:pt x="143034" y="764748"/>
                </a:lnTo>
                <a:lnTo>
                  <a:pt x="142128" y="764878"/>
                </a:lnTo>
                <a:lnTo>
                  <a:pt x="140834" y="764036"/>
                </a:lnTo>
                <a:lnTo>
                  <a:pt x="140445" y="763454"/>
                </a:lnTo>
                <a:lnTo>
                  <a:pt x="140445" y="762160"/>
                </a:lnTo>
                <a:lnTo>
                  <a:pt x="140057" y="762030"/>
                </a:lnTo>
                <a:lnTo>
                  <a:pt x="139863" y="763454"/>
                </a:lnTo>
                <a:lnTo>
                  <a:pt x="140575" y="764166"/>
                </a:lnTo>
                <a:lnTo>
                  <a:pt x="140769" y="765007"/>
                </a:lnTo>
                <a:lnTo>
                  <a:pt x="142775" y="765849"/>
                </a:lnTo>
                <a:lnTo>
                  <a:pt x="142581" y="767467"/>
                </a:lnTo>
                <a:lnTo>
                  <a:pt x="141869" y="768049"/>
                </a:lnTo>
                <a:lnTo>
                  <a:pt x="140963" y="768049"/>
                </a:lnTo>
                <a:lnTo>
                  <a:pt x="141351" y="766625"/>
                </a:lnTo>
                <a:lnTo>
                  <a:pt x="140834" y="766496"/>
                </a:lnTo>
                <a:lnTo>
                  <a:pt x="141028" y="767078"/>
                </a:lnTo>
                <a:lnTo>
                  <a:pt x="140640" y="767208"/>
                </a:lnTo>
                <a:lnTo>
                  <a:pt x="140640" y="767791"/>
                </a:lnTo>
                <a:lnTo>
                  <a:pt x="139733" y="768243"/>
                </a:lnTo>
                <a:lnTo>
                  <a:pt x="139539" y="769085"/>
                </a:lnTo>
                <a:lnTo>
                  <a:pt x="137145" y="769085"/>
                </a:lnTo>
                <a:lnTo>
                  <a:pt x="136756" y="769797"/>
                </a:lnTo>
                <a:lnTo>
                  <a:pt x="137274" y="770638"/>
                </a:lnTo>
                <a:lnTo>
                  <a:pt x="137080" y="771220"/>
                </a:lnTo>
                <a:lnTo>
                  <a:pt x="137598" y="771220"/>
                </a:lnTo>
                <a:lnTo>
                  <a:pt x="137792" y="770768"/>
                </a:lnTo>
                <a:lnTo>
                  <a:pt x="138698" y="770897"/>
                </a:lnTo>
                <a:lnTo>
                  <a:pt x="138892" y="773227"/>
                </a:lnTo>
                <a:lnTo>
                  <a:pt x="136497" y="775233"/>
                </a:lnTo>
                <a:lnTo>
                  <a:pt x="136303" y="776398"/>
                </a:lnTo>
                <a:lnTo>
                  <a:pt x="135203" y="776851"/>
                </a:lnTo>
                <a:lnTo>
                  <a:pt x="134685" y="778146"/>
                </a:lnTo>
                <a:lnTo>
                  <a:pt x="134103" y="778146"/>
                </a:lnTo>
                <a:lnTo>
                  <a:pt x="133909" y="779181"/>
                </a:lnTo>
                <a:lnTo>
                  <a:pt x="133391" y="779634"/>
                </a:lnTo>
                <a:lnTo>
                  <a:pt x="133779" y="780217"/>
                </a:lnTo>
                <a:lnTo>
                  <a:pt x="133585" y="781058"/>
                </a:lnTo>
                <a:lnTo>
                  <a:pt x="131578" y="782094"/>
                </a:lnTo>
                <a:lnTo>
                  <a:pt x="131773" y="782547"/>
                </a:lnTo>
                <a:lnTo>
                  <a:pt x="131061" y="783000"/>
                </a:lnTo>
                <a:lnTo>
                  <a:pt x="130867" y="783712"/>
                </a:lnTo>
                <a:lnTo>
                  <a:pt x="130867" y="785718"/>
                </a:lnTo>
                <a:lnTo>
                  <a:pt x="130284" y="785589"/>
                </a:lnTo>
                <a:lnTo>
                  <a:pt x="130090" y="784876"/>
                </a:lnTo>
                <a:lnTo>
                  <a:pt x="129184" y="784165"/>
                </a:lnTo>
                <a:lnTo>
                  <a:pt x="129184" y="783582"/>
                </a:lnTo>
                <a:lnTo>
                  <a:pt x="128666" y="783323"/>
                </a:lnTo>
                <a:lnTo>
                  <a:pt x="128860" y="782029"/>
                </a:lnTo>
                <a:lnTo>
                  <a:pt x="129572" y="782288"/>
                </a:lnTo>
                <a:lnTo>
                  <a:pt x="129766" y="781705"/>
                </a:lnTo>
                <a:lnTo>
                  <a:pt x="128666" y="781447"/>
                </a:lnTo>
                <a:lnTo>
                  <a:pt x="128084" y="780605"/>
                </a:lnTo>
                <a:lnTo>
                  <a:pt x="127695" y="781188"/>
                </a:lnTo>
                <a:lnTo>
                  <a:pt x="128084" y="781317"/>
                </a:lnTo>
                <a:lnTo>
                  <a:pt x="128278" y="782482"/>
                </a:lnTo>
                <a:lnTo>
                  <a:pt x="127695" y="783194"/>
                </a:lnTo>
                <a:lnTo>
                  <a:pt x="128601" y="783777"/>
                </a:lnTo>
                <a:lnTo>
                  <a:pt x="129313" y="784941"/>
                </a:lnTo>
                <a:lnTo>
                  <a:pt x="129313" y="785783"/>
                </a:lnTo>
                <a:lnTo>
                  <a:pt x="126724" y="786236"/>
                </a:lnTo>
                <a:lnTo>
                  <a:pt x="125818" y="785395"/>
                </a:lnTo>
                <a:lnTo>
                  <a:pt x="125818" y="784941"/>
                </a:lnTo>
                <a:lnTo>
                  <a:pt x="125236" y="784812"/>
                </a:lnTo>
                <a:lnTo>
                  <a:pt x="125042" y="783971"/>
                </a:lnTo>
                <a:lnTo>
                  <a:pt x="124136" y="783971"/>
                </a:lnTo>
                <a:lnTo>
                  <a:pt x="126724" y="786754"/>
                </a:lnTo>
                <a:lnTo>
                  <a:pt x="129313" y="786301"/>
                </a:lnTo>
                <a:lnTo>
                  <a:pt x="129119" y="788048"/>
                </a:lnTo>
                <a:lnTo>
                  <a:pt x="129831" y="787919"/>
                </a:lnTo>
                <a:lnTo>
                  <a:pt x="130219" y="788177"/>
                </a:lnTo>
                <a:lnTo>
                  <a:pt x="130025" y="788436"/>
                </a:lnTo>
                <a:lnTo>
                  <a:pt x="130608" y="788436"/>
                </a:lnTo>
                <a:lnTo>
                  <a:pt x="130413" y="787725"/>
                </a:lnTo>
                <a:lnTo>
                  <a:pt x="130802" y="787725"/>
                </a:lnTo>
                <a:lnTo>
                  <a:pt x="131514" y="788889"/>
                </a:lnTo>
                <a:lnTo>
                  <a:pt x="131902" y="788436"/>
                </a:lnTo>
                <a:lnTo>
                  <a:pt x="131320" y="787984"/>
                </a:lnTo>
                <a:lnTo>
                  <a:pt x="131126" y="785977"/>
                </a:lnTo>
                <a:lnTo>
                  <a:pt x="131708" y="785718"/>
                </a:lnTo>
                <a:lnTo>
                  <a:pt x="132614" y="787725"/>
                </a:lnTo>
                <a:lnTo>
                  <a:pt x="133520" y="788307"/>
                </a:lnTo>
                <a:lnTo>
                  <a:pt x="132808" y="789472"/>
                </a:lnTo>
                <a:lnTo>
                  <a:pt x="130802" y="789602"/>
                </a:lnTo>
                <a:lnTo>
                  <a:pt x="129508" y="788566"/>
                </a:lnTo>
                <a:lnTo>
                  <a:pt x="128019" y="788307"/>
                </a:lnTo>
                <a:lnTo>
                  <a:pt x="121029" y="782353"/>
                </a:lnTo>
                <a:lnTo>
                  <a:pt x="116952" y="781188"/>
                </a:lnTo>
                <a:lnTo>
                  <a:pt x="113456" y="779570"/>
                </a:lnTo>
                <a:lnTo>
                  <a:pt x="107761" y="777952"/>
                </a:lnTo>
                <a:lnTo>
                  <a:pt x="104978" y="776528"/>
                </a:lnTo>
                <a:lnTo>
                  <a:pt x="101871" y="775816"/>
                </a:lnTo>
                <a:lnTo>
                  <a:pt x="100965" y="775233"/>
                </a:lnTo>
                <a:lnTo>
                  <a:pt x="99865" y="775363"/>
                </a:lnTo>
                <a:lnTo>
                  <a:pt x="97664" y="774651"/>
                </a:lnTo>
                <a:lnTo>
                  <a:pt x="94687" y="774521"/>
                </a:lnTo>
                <a:lnTo>
                  <a:pt x="92422" y="773939"/>
                </a:lnTo>
                <a:lnTo>
                  <a:pt x="92422" y="773939"/>
                </a:lnTo>
                <a:lnTo>
                  <a:pt x="90739" y="763972"/>
                </a:lnTo>
                <a:lnTo>
                  <a:pt x="71647" y="763972"/>
                </a:lnTo>
                <a:lnTo>
                  <a:pt x="72682" y="752904"/>
                </a:lnTo>
                <a:lnTo>
                  <a:pt x="71388" y="751610"/>
                </a:lnTo>
                <a:lnTo>
                  <a:pt x="54301" y="756464"/>
                </a:lnTo>
                <a:lnTo>
                  <a:pt x="49900" y="749280"/>
                </a:lnTo>
                <a:lnTo>
                  <a:pt x="46664" y="738989"/>
                </a:lnTo>
                <a:lnTo>
                  <a:pt x="47570" y="730122"/>
                </a:lnTo>
                <a:lnTo>
                  <a:pt x="51065" y="723585"/>
                </a:lnTo>
                <a:lnTo>
                  <a:pt x="47894" y="704687"/>
                </a:lnTo>
                <a:lnTo>
                  <a:pt x="38898" y="705657"/>
                </a:lnTo>
                <a:lnTo>
                  <a:pt x="36762" y="692260"/>
                </a:lnTo>
                <a:lnTo>
                  <a:pt x="45952" y="684817"/>
                </a:lnTo>
                <a:lnTo>
                  <a:pt x="48088" y="672262"/>
                </a:lnTo>
                <a:lnTo>
                  <a:pt x="37474" y="670061"/>
                </a:lnTo>
                <a:lnTo>
                  <a:pt x="28995" y="675756"/>
                </a:lnTo>
                <a:lnTo>
                  <a:pt x="23300" y="674721"/>
                </a:lnTo>
                <a:lnTo>
                  <a:pt x="14174" y="664689"/>
                </a:lnTo>
                <a:lnTo>
                  <a:pt x="0" y="641325"/>
                </a:lnTo>
                <a:lnTo>
                  <a:pt x="7831" y="635435"/>
                </a:lnTo>
                <a:lnTo>
                  <a:pt x="26924" y="632134"/>
                </a:lnTo>
                <a:lnTo>
                  <a:pt x="28283" y="632975"/>
                </a:lnTo>
                <a:lnTo>
                  <a:pt x="26989" y="637182"/>
                </a:lnTo>
                <a:lnTo>
                  <a:pt x="30613" y="637894"/>
                </a:lnTo>
                <a:lnTo>
                  <a:pt x="34108" y="631293"/>
                </a:lnTo>
                <a:lnTo>
                  <a:pt x="37344" y="630258"/>
                </a:lnTo>
                <a:lnTo>
                  <a:pt x="46211" y="638865"/>
                </a:lnTo>
                <a:lnTo>
                  <a:pt x="60838" y="642101"/>
                </a:lnTo>
                <a:lnTo>
                  <a:pt x="69511" y="646632"/>
                </a:lnTo>
                <a:lnTo>
                  <a:pt x="83620" y="648250"/>
                </a:lnTo>
                <a:lnTo>
                  <a:pt x="92616" y="658929"/>
                </a:lnTo>
                <a:lnTo>
                  <a:pt x="97859" y="661259"/>
                </a:lnTo>
                <a:lnTo>
                  <a:pt x="112615" y="656275"/>
                </a:lnTo>
                <a:lnTo>
                  <a:pt x="116239" y="647215"/>
                </a:lnTo>
                <a:lnTo>
                  <a:pt x="109055" y="637894"/>
                </a:lnTo>
                <a:lnTo>
                  <a:pt x="110997" y="632328"/>
                </a:lnTo>
                <a:lnTo>
                  <a:pt x="117275" y="625921"/>
                </a:lnTo>
                <a:lnTo>
                  <a:pt x="115269" y="621261"/>
                </a:lnTo>
                <a:lnTo>
                  <a:pt x="108926" y="617184"/>
                </a:lnTo>
                <a:lnTo>
                  <a:pt x="109509" y="606634"/>
                </a:lnTo>
                <a:lnTo>
                  <a:pt x="105819" y="589807"/>
                </a:lnTo>
                <a:lnTo>
                  <a:pt x="108926" y="578092"/>
                </a:lnTo>
                <a:lnTo>
                  <a:pt x="106596" y="573432"/>
                </a:lnTo>
                <a:lnTo>
                  <a:pt x="98700" y="568578"/>
                </a:lnTo>
                <a:lnTo>
                  <a:pt x="100383" y="556151"/>
                </a:lnTo>
                <a:lnTo>
                  <a:pt x="97988" y="544890"/>
                </a:lnTo>
                <a:lnTo>
                  <a:pt x="87956" y="527027"/>
                </a:lnTo>
                <a:lnTo>
                  <a:pt x="84267" y="510458"/>
                </a:lnTo>
                <a:lnTo>
                  <a:pt x="89509" y="508711"/>
                </a:lnTo>
                <a:lnTo>
                  <a:pt x="106920" y="511817"/>
                </a:lnTo>
                <a:lnTo>
                  <a:pt x="111321" y="509487"/>
                </a:lnTo>
                <a:lnTo>
                  <a:pt x="116175" y="502174"/>
                </a:lnTo>
                <a:lnTo>
                  <a:pt x="122906" y="499390"/>
                </a:lnTo>
                <a:lnTo>
                  <a:pt x="136627" y="506122"/>
                </a:lnTo>
                <a:lnTo>
                  <a:pt x="140122" y="502174"/>
                </a:lnTo>
                <a:lnTo>
                  <a:pt x="136368" y="490006"/>
                </a:lnTo>
                <a:lnTo>
                  <a:pt x="142711" y="475768"/>
                </a:lnTo>
                <a:lnTo>
                  <a:pt x="140510" y="461334"/>
                </a:lnTo>
                <a:lnTo>
                  <a:pt x="153713" y="459846"/>
                </a:lnTo>
                <a:lnTo>
                  <a:pt x="154102" y="453827"/>
                </a:lnTo>
                <a:lnTo>
                  <a:pt x="150413" y="448261"/>
                </a:lnTo>
                <a:lnTo>
                  <a:pt x="150024" y="442047"/>
                </a:lnTo>
                <a:lnTo>
                  <a:pt x="138310" y="436029"/>
                </a:lnTo>
                <a:lnTo>
                  <a:pt x="128342" y="417647"/>
                </a:lnTo>
                <a:lnTo>
                  <a:pt x="131643" y="413376"/>
                </a:lnTo>
                <a:lnTo>
                  <a:pt x="142063" y="410398"/>
                </a:lnTo>
                <a:lnTo>
                  <a:pt x="142322" y="405998"/>
                </a:lnTo>
                <a:lnTo>
                  <a:pt x="139928" y="396872"/>
                </a:lnTo>
                <a:lnTo>
                  <a:pt x="132549" y="391565"/>
                </a:lnTo>
                <a:lnTo>
                  <a:pt x="124006" y="376938"/>
                </a:lnTo>
                <a:lnTo>
                  <a:pt x="121353" y="361793"/>
                </a:lnTo>
                <a:lnTo>
                  <a:pt x="115269" y="360304"/>
                </a:lnTo>
                <a:lnTo>
                  <a:pt x="100707" y="334610"/>
                </a:lnTo>
                <a:lnTo>
                  <a:pt x="93522" y="334869"/>
                </a:lnTo>
                <a:lnTo>
                  <a:pt x="91192" y="332345"/>
                </a:lnTo>
                <a:lnTo>
                  <a:pt x="90351" y="317977"/>
                </a:lnTo>
                <a:lnTo>
                  <a:pt x="96306" y="311893"/>
                </a:lnTo>
                <a:lnTo>
                  <a:pt x="98053" y="300825"/>
                </a:lnTo>
                <a:lnTo>
                  <a:pt x="88280" y="290923"/>
                </a:lnTo>
                <a:lnTo>
                  <a:pt x="87374" y="281020"/>
                </a:lnTo>
                <a:lnTo>
                  <a:pt x="88474" y="275972"/>
                </a:lnTo>
                <a:lnTo>
                  <a:pt x="99800" y="278561"/>
                </a:lnTo>
                <a:lnTo>
                  <a:pt x="101483" y="275390"/>
                </a:lnTo>
                <a:lnTo>
                  <a:pt x="100447" y="271830"/>
                </a:lnTo>
                <a:lnTo>
                  <a:pt x="90869" y="262057"/>
                </a:lnTo>
                <a:lnTo>
                  <a:pt x="89574" y="247819"/>
                </a:lnTo>
                <a:lnTo>
                  <a:pt x="85432" y="231185"/>
                </a:lnTo>
                <a:lnTo>
                  <a:pt x="79931" y="224519"/>
                </a:lnTo>
                <a:lnTo>
                  <a:pt x="89898" y="212610"/>
                </a:lnTo>
                <a:lnTo>
                  <a:pt x="90998" y="181544"/>
                </a:lnTo>
                <a:lnTo>
                  <a:pt x="96953" y="166658"/>
                </a:lnTo>
                <a:lnTo>
                  <a:pt x="103683" y="160833"/>
                </a:lnTo>
                <a:lnTo>
                  <a:pt x="100836" y="152160"/>
                </a:lnTo>
                <a:lnTo>
                  <a:pt x="111903" y="140575"/>
                </a:lnTo>
                <a:lnTo>
                  <a:pt x="111968" y="136368"/>
                </a:lnTo>
                <a:lnTo>
                  <a:pt x="109832" y="133391"/>
                </a:lnTo>
                <a:lnTo>
                  <a:pt x="97211" y="125818"/>
                </a:lnTo>
                <a:lnTo>
                  <a:pt x="98700" y="112486"/>
                </a:lnTo>
                <a:lnTo>
                  <a:pt x="98700" y="112486"/>
                </a:lnTo>
                <a:lnTo>
                  <a:pt x="114816" y="128084"/>
                </a:lnTo>
                <a:lnTo>
                  <a:pt x="118311" y="127631"/>
                </a:lnTo>
                <a:lnTo>
                  <a:pt x="120705" y="121547"/>
                </a:lnTo>
                <a:lnTo>
                  <a:pt x="132744" y="120511"/>
                </a:lnTo>
                <a:lnTo>
                  <a:pt x="134103" y="112162"/>
                </a:lnTo>
                <a:lnTo>
                  <a:pt x="143229" y="110221"/>
                </a:lnTo>
                <a:lnTo>
                  <a:pt x="146012" y="104849"/>
                </a:lnTo>
                <a:lnTo>
                  <a:pt x="150606" y="82132"/>
                </a:lnTo>
                <a:lnTo>
                  <a:pt x="150801" y="71194"/>
                </a:lnTo>
                <a:lnTo>
                  <a:pt x="157532" y="62650"/>
                </a:lnTo>
                <a:lnTo>
                  <a:pt x="159085" y="56243"/>
                </a:lnTo>
                <a:lnTo>
                  <a:pt x="168923" y="55078"/>
                </a:lnTo>
                <a:lnTo>
                  <a:pt x="170282" y="53913"/>
                </a:lnTo>
                <a:lnTo>
                  <a:pt x="169894" y="46146"/>
                </a:lnTo>
                <a:lnTo>
                  <a:pt x="173647" y="45370"/>
                </a:lnTo>
                <a:lnTo>
                  <a:pt x="179796" y="45952"/>
                </a:lnTo>
                <a:lnTo>
                  <a:pt x="189116" y="54495"/>
                </a:lnTo>
                <a:lnTo>
                  <a:pt x="196300" y="52683"/>
                </a:lnTo>
                <a:lnTo>
                  <a:pt x="198500" y="47764"/>
                </a:lnTo>
                <a:lnTo>
                  <a:pt x="191057" y="40257"/>
                </a:lnTo>
                <a:lnTo>
                  <a:pt x="201737" y="31584"/>
                </a:lnTo>
                <a:lnTo>
                  <a:pt x="204326" y="22005"/>
                </a:lnTo>
                <a:lnTo>
                  <a:pt x="208467" y="16957"/>
                </a:lnTo>
                <a:lnTo>
                  <a:pt x="208467" y="16957"/>
                </a:lnTo>
                <a:lnTo>
                  <a:pt x="236298" y="52230"/>
                </a:lnTo>
                <a:lnTo>
                  <a:pt x="234162" y="55208"/>
                </a:lnTo>
                <a:lnTo>
                  <a:pt x="224195" y="56566"/>
                </a:lnTo>
                <a:lnTo>
                  <a:pt x="213257" y="62262"/>
                </a:lnTo>
                <a:lnTo>
                  <a:pt x="217529" y="65563"/>
                </a:lnTo>
                <a:lnTo>
                  <a:pt x="216622" y="83038"/>
                </a:lnTo>
                <a:lnTo>
                  <a:pt x="219470" y="87697"/>
                </a:lnTo>
                <a:lnTo>
                  <a:pt x="227107" y="114881"/>
                </a:lnTo>
                <a:lnTo>
                  <a:pt x="230085" y="116693"/>
                </a:lnTo>
                <a:lnTo>
                  <a:pt x="237398" y="114622"/>
                </a:lnTo>
                <a:lnTo>
                  <a:pt x="254161" y="115657"/>
                </a:lnTo>
                <a:lnTo>
                  <a:pt x="261280" y="110415"/>
                </a:lnTo>
                <a:lnTo>
                  <a:pt x="269176" y="109509"/>
                </a:lnTo>
                <a:lnTo>
                  <a:pt x="275648" y="100707"/>
                </a:lnTo>
                <a:lnTo>
                  <a:pt x="279208" y="99024"/>
                </a:lnTo>
                <a:lnTo>
                  <a:pt x="268076" y="94429"/>
                </a:lnTo>
                <a:lnTo>
                  <a:pt x="275648" y="85174"/>
                </a:lnTo>
                <a:lnTo>
                  <a:pt x="283027" y="80384"/>
                </a:lnTo>
                <a:lnTo>
                  <a:pt x="302896" y="75141"/>
                </a:lnTo>
                <a:lnTo>
                  <a:pt x="307297" y="69187"/>
                </a:lnTo>
                <a:lnTo>
                  <a:pt x="318106" y="70093"/>
                </a:lnTo>
                <a:lnTo>
                  <a:pt x="331633" y="64268"/>
                </a:lnTo>
                <a:lnTo>
                  <a:pt x="334739" y="65304"/>
                </a:lnTo>
                <a:lnTo>
                  <a:pt x="347748" y="93976"/>
                </a:lnTo>
                <a:lnTo>
                  <a:pt x="351502" y="93199"/>
                </a:lnTo>
                <a:lnTo>
                  <a:pt x="362699" y="82196"/>
                </a:lnTo>
                <a:lnTo>
                  <a:pt x="362893" y="72488"/>
                </a:lnTo>
                <a:lnTo>
                  <a:pt x="369818" y="70870"/>
                </a:lnTo>
                <a:lnTo>
                  <a:pt x="372277" y="69382"/>
                </a:lnTo>
                <a:lnTo>
                  <a:pt x="372213" y="65175"/>
                </a:lnTo>
                <a:lnTo>
                  <a:pt x="364317" y="57861"/>
                </a:lnTo>
                <a:lnTo>
                  <a:pt x="359463" y="48865"/>
                </a:lnTo>
                <a:lnTo>
                  <a:pt x="355709" y="46923"/>
                </a:lnTo>
                <a:lnTo>
                  <a:pt x="355515" y="41551"/>
                </a:lnTo>
                <a:lnTo>
                  <a:pt x="372925" y="35403"/>
                </a:lnTo>
                <a:lnTo>
                  <a:pt x="377196" y="29836"/>
                </a:lnTo>
                <a:lnTo>
                  <a:pt x="377002" y="25500"/>
                </a:lnTo>
                <a:lnTo>
                  <a:pt x="379332" y="22070"/>
                </a:lnTo>
                <a:lnTo>
                  <a:pt x="389493" y="24918"/>
                </a:lnTo>
                <a:lnTo>
                  <a:pt x="394218" y="16504"/>
                </a:lnTo>
                <a:lnTo>
                  <a:pt x="405156" y="16957"/>
                </a:lnTo>
                <a:lnTo>
                  <a:pt x="430656" y="0"/>
                </a:lnTo>
                <a:close/>
              </a:path>
            </a:pathLst>
          </a:custGeom>
          <a:solidFill>
            <a:srgbClr val="005947"/>
          </a:solidFill>
          <a:ln w="3229" cap="flat">
            <a:solidFill>
              <a:srgbClr val="FFFFFF"/>
            </a:solidFill>
            <a:prstDash val="solid"/>
            <a:miter/>
          </a:ln>
        </p:spPr>
        <p:txBody>
          <a:bodyPr rtlCol="0" anchor="ctr"/>
          <a:lstStyle/>
          <a:p>
            <a:endParaRPr lang="en-IN"/>
          </a:p>
        </p:txBody>
      </p:sp>
      <p:sp>
        <p:nvSpPr>
          <p:cNvPr id="15" name="Freeform: Shape 14">
            <a:extLst>
              <a:ext uri="{FF2B5EF4-FFF2-40B4-BE49-F238E27FC236}">
                <a16:creationId xmlns:a16="http://schemas.microsoft.com/office/drawing/2014/main" id="{7B15430E-8B4A-4346-B633-78927D5A567B}"/>
              </a:ext>
            </a:extLst>
          </p:cNvPr>
          <p:cNvSpPr/>
          <p:nvPr/>
        </p:nvSpPr>
        <p:spPr>
          <a:xfrm>
            <a:off x="2813400" y="3105945"/>
            <a:ext cx="2113252" cy="1621334"/>
          </a:xfrm>
          <a:custGeom>
            <a:avLst/>
            <a:gdLst>
              <a:gd name="connsiteX0" fmla="*/ 9579 w 1623018"/>
              <a:gd name="connsiteY0" fmla="*/ 1160455 h 1168415"/>
              <a:gd name="connsiteX1" fmla="*/ 10808 w 1623018"/>
              <a:gd name="connsiteY1" fmla="*/ 1161038 h 1168415"/>
              <a:gd name="connsiteX2" fmla="*/ 11456 w 1623018"/>
              <a:gd name="connsiteY2" fmla="*/ 1162332 h 1168415"/>
              <a:gd name="connsiteX3" fmla="*/ 11909 w 1623018"/>
              <a:gd name="connsiteY3" fmla="*/ 1161167 h 1168415"/>
              <a:gd name="connsiteX4" fmla="*/ 12621 w 1623018"/>
              <a:gd name="connsiteY4" fmla="*/ 1161426 h 1168415"/>
              <a:gd name="connsiteX5" fmla="*/ 13203 w 1623018"/>
              <a:gd name="connsiteY5" fmla="*/ 1162591 h 1168415"/>
              <a:gd name="connsiteX6" fmla="*/ 14239 w 1623018"/>
              <a:gd name="connsiteY6" fmla="*/ 1162850 h 1168415"/>
              <a:gd name="connsiteX7" fmla="*/ 14303 w 1623018"/>
              <a:gd name="connsiteY7" fmla="*/ 1162397 h 1168415"/>
              <a:gd name="connsiteX8" fmla="*/ 13462 w 1623018"/>
              <a:gd name="connsiteY8" fmla="*/ 1161102 h 1168415"/>
              <a:gd name="connsiteX9" fmla="*/ 14303 w 1623018"/>
              <a:gd name="connsiteY9" fmla="*/ 1161232 h 1168415"/>
              <a:gd name="connsiteX10" fmla="*/ 14951 w 1623018"/>
              <a:gd name="connsiteY10" fmla="*/ 1160779 h 1168415"/>
              <a:gd name="connsiteX11" fmla="*/ 17086 w 1623018"/>
              <a:gd name="connsiteY11" fmla="*/ 1162461 h 1168415"/>
              <a:gd name="connsiteX12" fmla="*/ 16892 w 1623018"/>
              <a:gd name="connsiteY12" fmla="*/ 1163173 h 1168415"/>
              <a:gd name="connsiteX13" fmla="*/ 17539 w 1623018"/>
              <a:gd name="connsiteY13" fmla="*/ 1163756 h 1168415"/>
              <a:gd name="connsiteX14" fmla="*/ 17151 w 1623018"/>
              <a:gd name="connsiteY14" fmla="*/ 1164015 h 1168415"/>
              <a:gd name="connsiteX15" fmla="*/ 17216 w 1623018"/>
              <a:gd name="connsiteY15" fmla="*/ 1164856 h 1168415"/>
              <a:gd name="connsiteX16" fmla="*/ 16569 w 1623018"/>
              <a:gd name="connsiteY16" fmla="*/ 1165568 h 1168415"/>
              <a:gd name="connsiteX17" fmla="*/ 15921 w 1623018"/>
              <a:gd name="connsiteY17" fmla="*/ 1165568 h 1168415"/>
              <a:gd name="connsiteX18" fmla="*/ 14692 w 1623018"/>
              <a:gd name="connsiteY18" fmla="*/ 1163173 h 1168415"/>
              <a:gd name="connsiteX19" fmla="*/ 14239 w 1623018"/>
              <a:gd name="connsiteY19" fmla="*/ 1163044 h 1168415"/>
              <a:gd name="connsiteX20" fmla="*/ 13591 w 1623018"/>
              <a:gd name="connsiteY20" fmla="*/ 1163497 h 1168415"/>
              <a:gd name="connsiteX21" fmla="*/ 13656 w 1623018"/>
              <a:gd name="connsiteY21" fmla="*/ 1164468 h 1168415"/>
              <a:gd name="connsiteX22" fmla="*/ 14368 w 1623018"/>
              <a:gd name="connsiteY22" fmla="*/ 1165762 h 1168415"/>
              <a:gd name="connsiteX23" fmla="*/ 14368 w 1623018"/>
              <a:gd name="connsiteY23" fmla="*/ 1167057 h 1168415"/>
              <a:gd name="connsiteX24" fmla="*/ 13656 w 1623018"/>
              <a:gd name="connsiteY24" fmla="*/ 1167186 h 1168415"/>
              <a:gd name="connsiteX25" fmla="*/ 13656 w 1623018"/>
              <a:gd name="connsiteY25" fmla="*/ 1168157 h 1168415"/>
              <a:gd name="connsiteX26" fmla="*/ 13268 w 1623018"/>
              <a:gd name="connsiteY26" fmla="*/ 1168416 h 1168415"/>
              <a:gd name="connsiteX27" fmla="*/ 11973 w 1623018"/>
              <a:gd name="connsiteY27" fmla="*/ 1168416 h 1168415"/>
              <a:gd name="connsiteX28" fmla="*/ 11520 w 1623018"/>
              <a:gd name="connsiteY28" fmla="*/ 1166409 h 1168415"/>
              <a:gd name="connsiteX29" fmla="*/ 10938 w 1623018"/>
              <a:gd name="connsiteY29" fmla="*/ 1166280 h 1168415"/>
              <a:gd name="connsiteX30" fmla="*/ 10938 w 1623018"/>
              <a:gd name="connsiteY30" fmla="*/ 1164986 h 1168415"/>
              <a:gd name="connsiteX31" fmla="*/ 10549 w 1623018"/>
              <a:gd name="connsiteY31" fmla="*/ 1164986 h 1168415"/>
              <a:gd name="connsiteX32" fmla="*/ 10097 w 1623018"/>
              <a:gd name="connsiteY32" fmla="*/ 1166151 h 1168415"/>
              <a:gd name="connsiteX33" fmla="*/ 9384 w 1623018"/>
              <a:gd name="connsiteY33" fmla="*/ 1166021 h 1168415"/>
              <a:gd name="connsiteX34" fmla="*/ 9320 w 1623018"/>
              <a:gd name="connsiteY34" fmla="*/ 1166474 h 1168415"/>
              <a:gd name="connsiteX35" fmla="*/ 8608 w 1623018"/>
              <a:gd name="connsiteY35" fmla="*/ 1166216 h 1168415"/>
              <a:gd name="connsiteX36" fmla="*/ 8414 w 1623018"/>
              <a:gd name="connsiteY36" fmla="*/ 1163821 h 1168415"/>
              <a:gd name="connsiteX37" fmla="*/ 9255 w 1623018"/>
              <a:gd name="connsiteY37" fmla="*/ 1163692 h 1168415"/>
              <a:gd name="connsiteX38" fmla="*/ 9708 w 1623018"/>
              <a:gd name="connsiteY38" fmla="*/ 1162850 h 1168415"/>
              <a:gd name="connsiteX39" fmla="*/ 9126 w 1623018"/>
              <a:gd name="connsiteY39" fmla="*/ 1162397 h 1168415"/>
              <a:gd name="connsiteX40" fmla="*/ 8673 w 1623018"/>
              <a:gd name="connsiteY40" fmla="*/ 1163238 h 1168415"/>
              <a:gd name="connsiteX41" fmla="*/ 8284 w 1623018"/>
              <a:gd name="connsiteY41" fmla="*/ 1163238 h 1168415"/>
              <a:gd name="connsiteX42" fmla="*/ 8220 w 1623018"/>
              <a:gd name="connsiteY42" fmla="*/ 1162785 h 1168415"/>
              <a:gd name="connsiteX43" fmla="*/ 7637 w 1623018"/>
              <a:gd name="connsiteY43" fmla="*/ 1162656 h 1168415"/>
              <a:gd name="connsiteX44" fmla="*/ 7572 w 1623018"/>
              <a:gd name="connsiteY44" fmla="*/ 1161685 h 1168415"/>
              <a:gd name="connsiteX45" fmla="*/ 6925 w 1623018"/>
              <a:gd name="connsiteY45" fmla="*/ 1161232 h 1168415"/>
              <a:gd name="connsiteX46" fmla="*/ 6925 w 1623018"/>
              <a:gd name="connsiteY46" fmla="*/ 1160779 h 1168415"/>
              <a:gd name="connsiteX47" fmla="*/ 7831 w 1623018"/>
              <a:gd name="connsiteY47" fmla="*/ 1160908 h 1168415"/>
              <a:gd name="connsiteX48" fmla="*/ 8867 w 1623018"/>
              <a:gd name="connsiteY48" fmla="*/ 1162073 h 1168415"/>
              <a:gd name="connsiteX49" fmla="*/ 9449 w 1623018"/>
              <a:gd name="connsiteY49" fmla="*/ 1161362 h 1168415"/>
              <a:gd name="connsiteX50" fmla="*/ 9061 w 1623018"/>
              <a:gd name="connsiteY50" fmla="*/ 1160520 h 1168415"/>
              <a:gd name="connsiteX51" fmla="*/ 9579 w 1623018"/>
              <a:gd name="connsiteY51" fmla="*/ 1160455 h 1168415"/>
              <a:gd name="connsiteX52" fmla="*/ 1618 w 1623018"/>
              <a:gd name="connsiteY52" fmla="*/ 1160002 h 1168415"/>
              <a:gd name="connsiteX53" fmla="*/ 2524 w 1623018"/>
              <a:gd name="connsiteY53" fmla="*/ 1161555 h 1168415"/>
              <a:gd name="connsiteX54" fmla="*/ 3883 w 1623018"/>
              <a:gd name="connsiteY54" fmla="*/ 1161814 h 1168415"/>
              <a:gd name="connsiteX55" fmla="*/ 4077 w 1623018"/>
              <a:gd name="connsiteY55" fmla="*/ 1162656 h 1168415"/>
              <a:gd name="connsiteX56" fmla="*/ 4725 w 1623018"/>
              <a:gd name="connsiteY56" fmla="*/ 1162656 h 1168415"/>
              <a:gd name="connsiteX57" fmla="*/ 4725 w 1623018"/>
              <a:gd name="connsiteY57" fmla="*/ 1163821 h 1168415"/>
              <a:gd name="connsiteX58" fmla="*/ 4271 w 1623018"/>
              <a:gd name="connsiteY58" fmla="*/ 1164662 h 1168415"/>
              <a:gd name="connsiteX59" fmla="*/ 3171 w 1623018"/>
              <a:gd name="connsiteY59" fmla="*/ 1164791 h 1168415"/>
              <a:gd name="connsiteX60" fmla="*/ 3107 w 1623018"/>
              <a:gd name="connsiteY60" fmla="*/ 1163821 h 1168415"/>
              <a:gd name="connsiteX61" fmla="*/ 2718 w 1623018"/>
              <a:gd name="connsiteY61" fmla="*/ 1163692 h 1168415"/>
              <a:gd name="connsiteX62" fmla="*/ 2977 w 1623018"/>
              <a:gd name="connsiteY62" fmla="*/ 1162721 h 1168415"/>
              <a:gd name="connsiteX63" fmla="*/ 2330 w 1623018"/>
              <a:gd name="connsiteY63" fmla="*/ 1163173 h 1168415"/>
              <a:gd name="connsiteX64" fmla="*/ 841 w 1623018"/>
              <a:gd name="connsiteY64" fmla="*/ 1163303 h 1168415"/>
              <a:gd name="connsiteX65" fmla="*/ 0 w 1623018"/>
              <a:gd name="connsiteY65" fmla="*/ 1162591 h 1168415"/>
              <a:gd name="connsiteX66" fmla="*/ 0 w 1623018"/>
              <a:gd name="connsiteY66" fmla="*/ 1161426 h 1168415"/>
              <a:gd name="connsiteX67" fmla="*/ 1100 w 1623018"/>
              <a:gd name="connsiteY67" fmla="*/ 1161555 h 1168415"/>
              <a:gd name="connsiteX68" fmla="*/ 712 w 1623018"/>
              <a:gd name="connsiteY68" fmla="*/ 1160973 h 1168415"/>
              <a:gd name="connsiteX69" fmla="*/ 1618 w 1623018"/>
              <a:gd name="connsiteY69" fmla="*/ 1160002 h 1168415"/>
              <a:gd name="connsiteX70" fmla="*/ 27636 w 1623018"/>
              <a:gd name="connsiteY70" fmla="*/ 1140845 h 1168415"/>
              <a:gd name="connsiteX71" fmla="*/ 28477 w 1623018"/>
              <a:gd name="connsiteY71" fmla="*/ 1141557 h 1168415"/>
              <a:gd name="connsiteX72" fmla="*/ 29383 w 1623018"/>
              <a:gd name="connsiteY72" fmla="*/ 1141297 h 1168415"/>
              <a:gd name="connsiteX73" fmla="*/ 29319 w 1623018"/>
              <a:gd name="connsiteY73" fmla="*/ 1141880 h 1168415"/>
              <a:gd name="connsiteX74" fmla="*/ 30160 w 1623018"/>
              <a:gd name="connsiteY74" fmla="*/ 1142722 h 1168415"/>
              <a:gd name="connsiteX75" fmla="*/ 30613 w 1623018"/>
              <a:gd name="connsiteY75" fmla="*/ 1142851 h 1168415"/>
              <a:gd name="connsiteX76" fmla="*/ 30807 w 1623018"/>
              <a:gd name="connsiteY76" fmla="*/ 1142592 h 1168415"/>
              <a:gd name="connsiteX77" fmla="*/ 31001 w 1623018"/>
              <a:gd name="connsiteY77" fmla="*/ 1144016 h 1168415"/>
              <a:gd name="connsiteX78" fmla="*/ 32684 w 1623018"/>
              <a:gd name="connsiteY78" fmla="*/ 1144146 h 1168415"/>
              <a:gd name="connsiteX79" fmla="*/ 32490 w 1623018"/>
              <a:gd name="connsiteY79" fmla="*/ 1144857 h 1168415"/>
              <a:gd name="connsiteX80" fmla="*/ 32878 w 1623018"/>
              <a:gd name="connsiteY80" fmla="*/ 1144987 h 1168415"/>
              <a:gd name="connsiteX81" fmla="*/ 33267 w 1623018"/>
              <a:gd name="connsiteY81" fmla="*/ 1144405 h 1168415"/>
              <a:gd name="connsiteX82" fmla="*/ 34302 w 1623018"/>
              <a:gd name="connsiteY82" fmla="*/ 1144857 h 1168415"/>
              <a:gd name="connsiteX83" fmla="*/ 34367 w 1623018"/>
              <a:gd name="connsiteY83" fmla="*/ 1145569 h 1168415"/>
              <a:gd name="connsiteX84" fmla="*/ 33979 w 1623018"/>
              <a:gd name="connsiteY84" fmla="*/ 1145828 h 1168415"/>
              <a:gd name="connsiteX85" fmla="*/ 32749 w 1623018"/>
              <a:gd name="connsiteY85" fmla="*/ 1145569 h 1168415"/>
              <a:gd name="connsiteX86" fmla="*/ 32684 w 1623018"/>
              <a:gd name="connsiteY86" fmla="*/ 1146023 h 1168415"/>
              <a:gd name="connsiteX87" fmla="*/ 33590 w 1623018"/>
              <a:gd name="connsiteY87" fmla="*/ 1146475 h 1168415"/>
              <a:gd name="connsiteX88" fmla="*/ 33785 w 1623018"/>
              <a:gd name="connsiteY88" fmla="*/ 1147058 h 1168415"/>
              <a:gd name="connsiteX89" fmla="*/ 34237 w 1623018"/>
              <a:gd name="connsiteY89" fmla="*/ 1147058 h 1168415"/>
              <a:gd name="connsiteX90" fmla="*/ 33849 w 1623018"/>
              <a:gd name="connsiteY90" fmla="*/ 1147641 h 1168415"/>
              <a:gd name="connsiteX91" fmla="*/ 34755 w 1623018"/>
              <a:gd name="connsiteY91" fmla="*/ 1147899 h 1168415"/>
              <a:gd name="connsiteX92" fmla="*/ 34691 w 1623018"/>
              <a:gd name="connsiteY92" fmla="*/ 1149064 h 1168415"/>
              <a:gd name="connsiteX93" fmla="*/ 33461 w 1623018"/>
              <a:gd name="connsiteY93" fmla="*/ 1152495 h 1168415"/>
              <a:gd name="connsiteX94" fmla="*/ 31066 w 1623018"/>
              <a:gd name="connsiteY94" fmla="*/ 1151329 h 1168415"/>
              <a:gd name="connsiteX95" fmla="*/ 31066 w 1623018"/>
              <a:gd name="connsiteY95" fmla="*/ 1151912 h 1168415"/>
              <a:gd name="connsiteX96" fmla="*/ 32814 w 1623018"/>
              <a:gd name="connsiteY96" fmla="*/ 1152624 h 1168415"/>
              <a:gd name="connsiteX97" fmla="*/ 33008 w 1623018"/>
              <a:gd name="connsiteY97" fmla="*/ 1153207 h 1168415"/>
              <a:gd name="connsiteX98" fmla="*/ 32102 w 1623018"/>
              <a:gd name="connsiteY98" fmla="*/ 1152753 h 1168415"/>
              <a:gd name="connsiteX99" fmla="*/ 32102 w 1623018"/>
              <a:gd name="connsiteY99" fmla="*/ 1153919 h 1168415"/>
              <a:gd name="connsiteX100" fmla="*/ 31001 w 1623018"/>
              <a:gd name="connsiteY100" fmla="*/ 1154630 h 1168415"/>
              <a:gd name="connsiteX101" fmla="*/ 30807 w 1623018"/>
              <a:gd name="connsiteY101" fmla="*/ 1155342 h 1168415"/>
              <a:gd name="connsiteX102" fmla="*/ 28218 w 1623018"/>
              <a:gd name="connsiteY102" fmla="*/ 1154760 h 1168415"/>
              <a:gd name="connsiteX103" fmla="*/ 28154 w 1623018"/>
              <a:gd name="connsiteY103" fmla="*/ 1154501 h 1168415"/>
              <a:gd name="connsiteX104" fmla="*/ 27442 w 1623018"/>
              <a:gd name="connsiteY104" fmla="*/ 1155213 h 1168415"/>
              <a:gd name="connsiteX105" fmla="*/ 27183 w 1623018"/>
              <a:gd name="connsiteY105" fmla="*/ 1154760 h 1168415"/>
              <a:gd name="connsiteX106" fmla="*/ 26277 w 1623018"/>
              <a:gd name="connsiteY106" fmla="*/ 1154760 h 1168415"/>
              <a:gd name="connsiteX107" fmla="*/ 26083 w 1623018"/>
              <a:gd name="connsiteY107" fmla="*/ 1154177 h 1168415"/>
              <a:gd name="connsiteX108" fmla="*/ 25500 w 1623018"/>
              <a:gd name="connsiteY108" fmla="*/ 1154177 h 1168415"/>
              <a:gd name="connsiteX109" fmla="*/ 25435 w 1623018"/>
              <a:gd name="connsiteY109" fmla="*/ 1154889 h 1168415"/>
              <a:gd name="connsiteX110" fmla="*/ 26018 w 1623018"/>
              <a:gd name="connsiteY110" fmla="*/ 1154760 h 1168415"/>
              <a:gd name="connsiteX111" fmla="*/ 26600 w 1623018"/>
              <a:gd name="connsiteY111" fmla="*/ 1155342 h 1168415"/>
              <a:gd name="connsiteX112" fmla="*/ 26600 w 1623018"/>
              <a:gd name="connsiteY112" fmla="*/ 1155924 h 1168415"/>
              <a:gd name="connsiteX113" fmla="*/ 26018 w 1623018"/>
              <a:gd name="connsiteY113" fmla="*/ 1155924 h 1168415"/>
              <a:gd name="connsiteX114" fmla="*/ 26600 w 1623018"/>
              <a:gd name="connsiteY114" fmla="*/ 1157349 h 1168415"/>
              <a:gd name="connsiteX115" fmla="*/ 26147 w 1623018"/>
              <a:gd name="connsiteY115" fmla="*/ 1157478 h 1168415"/>
              <a:gd name="connsiteX116" fmla="*/ 25953 w 1623018"/>
              <a:gd name="connsiteY116" fmla="*/ 1158319 h 1168415"/>
              <a:gd name="connsiteX117" fmla="*/ 25241 w 1623018"/>
              <a:gd name="connsiteY117" fmla="*/ 1158578 h 1168415"/>
              <a:gd name="connsiteX118" fmla="*/ 24335 w 1623018"/>
              <a:gd name="connsiteY118" fmla="*/ 1157737 h 1168415"/>
              <a:gd name="connsiteX119" fmla="*/ 24076 w 1623018"/>
              <a:gd name="connsiteY119" fmla="*/ 1156572 h 1168415"/>
              <a:gd name="connsiteX120" fmla="*/ 22976 w 1623018"/>
              <a:gd name="connsiteY120" fmla="*/ 1155018 h 1168415"/>
              <a:gd name="connsiteX121" fmla="*/ 21940 w 1623018"/>
              <a:gd name="connsiteY121" fmla="*/ 1155018 h 1168415"/>
              <a:gd name="connsiteX122" fmla="*/ 21746 w 1623018"/>
              <a:gd name="connsiteY122" fmla="*/ 1154177 h 1168415"/>
              <a:gd name="connsiteX123" fmla="*/ 22588 w 1623018"/>
              <a:gd name="connsiteY123" fmla="*/ 1154048 h 1168415"/>
              <a:gd name="connsiteX124" fmla="*/ 21682 w 1623018"/>
              <a:gd name="connsiteY124" fmla="*/ 1153077 h 1168415"/>
              <a:gd name="connsiteX125" fmla="*/ 20646 w 1623018"/>
              <a:gd name="connsiteY125" fmla="*/ 1153789 h 1168415"/>
              <a:gd name="connsiteX126" fmla="*/ 20581 w 1623018"/>
              <a:gd name="connsiteY126" fmla="*/ 1155472 h 1168415"/>
              <a:gd name="connsiteX127" fmla="*/ 19546 w 1623018"/>
              <a:gd name="connsiteY127" fmla="*/ 1155924 h 1168415"/>
              <a:gd name="connsiteX128" fmla="*/ 18704 w 1623018"/>
              <a:gd name="connsiteY128" fmla="*/ 1155924 h 1168415"/>
              <a:gd name="connsiteX129" fmla="*/ 18316 w 1623018"/>
              <a:gd name="connsiteY129" fmla="*/ 1154953 h 1168415"/>
              <a:gd name="connsiteX130" fmla="*/ 17281 w 1623018"/>
              <a:gd name="connsiteY130" fmla="*/ 1154113 h 1168415"/>
              <a:gd name="connsiteX131" fmla="*/ 17281 w 1623018"/>
              <a:gd name="connsiteY131" fmla="*/ 1153400 h 1168415"/>
              <a:gd name="connsiteX132" fmla="*/ 18316 w 1623018"/>
              <a:gd name="connsiteY132" fmla="*/ 1151847 h 1168415"/>
              <a:gd name="connsiteX133" fmla="*/ 19222 w 1623018"/>
              <a:gd name="connsiteY133" fmla="*/ 1151265 h 1168415"/>
              <a:gd name="connsiteX134" fmla="*/ 20517 w 1623018"/>
              <a:gd name="connsiteY134" fmla="*/ 1151524 h 1168415"/>
              <a:gd name="connsiteX135" fmla="*/ 21164 w 1623018"/>
              <a:gd name="connsiteY135" fmla="*/ 1152106 h 1168415"/>
              <a:gd name="connsiteX136" fmla="*/ 22264 w 1623018"/>
              <a:gd name="connsiteY136" fmla="*/ 1151977 h 1168415"/>
              <a:gd name="connsiteX137" fmla="*/ 22070 w 1623018"/>
              <a:gd name="connsiteY137" fmla="*/ 1151717 h 1168415"/>
              <a:gd name="connsiteX138" fmla="*/ 22717 w 1623018"/>
              <a:gd name="connsiteY138" fmla="*/ 1151265 h 1168415"/>
              <a:gd name="connsiteX139" fmla="*/ 23429 w 1623018"/>
              <a:gd name="connsiteY139" fmla="*/ 1151394 h 1168415"/>
              <a:gd name="connsiteX140" fmla="*/ 23623 w 1623018"/>
              <a:gd name="connsiteY140" fmla="*/ 1150941 h 1168415"/>
              <a:gd name="connsiteX141" fmla="*/ 23041 w 1623018"/>
              <a:gd name="connsiteY141" fmla="*/ 1150359 h 1168415"/>
              <a:gd name="connsiteX142" fmla="*/ 23105 w 1623018"/>
              <a:gd name="connsiteY142" fmla="*/ 1149647 h 1168415"/>
              <a:gd name="connsiteX143" fmla="*/ 21876 w 1623018"/>
              <a:gd name="connsiteY143" fmla="*/ 1149517 h 1168415"/>
              <a:gd name="connsiteX144" fmla="*/ 22264 w 1623018"/>
              <a:gd name="connsiteY144" fmla="*/ 1148805 h 1168415"/>
              <a:gd name="connsiteX145" fmla="*/ 23558 w 1623018"/>
              <a:gd name="connsiteY145" fmla="*/ 1149064 h 1168415"/>
              <a:gd name="connsiteX146" fmla="*/ 23753 w 1623018"/>
              <a:gd name="connsiteY146" fmla="*/ 1148611 h 1168415"/>
              <a:gd name="connsiteX147" fmla="*/ 22717 w 1623018"/>
              <a:gd name="connsiteY147" fmla="*/ 1147770 h 1168415"/>
              <a:gd name="connsiteX148" fmla="*/ 21811 w 1623018"/>
              <a:gd name="connsiteY148" fmla="*/ 1148029 h 1168415"/>
              <a:gd name="connsiteX149" fmla="*/ 22394 w 1623018"/>
              <a:gd name="connsiteY149" fmla="*/ 1147187 h 1168415"/>
              <a:gd name="connsiteX150" fmla="*/ 21746 w 1623018"/>
              <a:gd name="connsiteY150" fmla="*/ 1146346 h 1168415"/>
              <a:gd name="connsiteX151" fmla="*/ 22329 w 1623018"/>
              <a:gd name="connsiteY151" fmla="*/ 1144922 h 1168415"/>
              <a:gd name="connsiteX152" fmla="*/ 23170 w 1623018"/>
              <a:gd name="connsiteY152" fmla="*/ 1144469 h 1168415"/>
              <a:gd name="connsiteX153" fmla="*/ 23170 w 1623018"/>
              <a:gd name="connsiteY153" fmla="*/ 1142592 h 1168415"/>
              <a:gd name="connsiteX154" fmla="*/ 24076 w 1623018"/>
              <a:gd name="connsiteY154" fmla="*/ 1141751 h 1168415"/>
              <a:gd name="connsiteX155" fmla="*/ 24918 w 1623018"/>
              <a:gd name="connsiteY155" fmla="*/ 1142204 h 1168415"/>
              <a:gd name="connsiteX156" fmla="*/ 25824 w 1623018"/>
              <a:gd name="connsiteY156" fmla="*/ 1142074 h 1168415"/>
              <a:gd name="connsiteX157" fmla="*/ 26341 w 1623018"/>
              <a:gd name="connsiteY157" fmla="*/ 1140909 h 1168415"/>
              <a:gd name="connsiteX158" fmla="*/ 27636 w 1623018"/>
              <a:gd name="connsiteY158" fmla="*/ 1140909 h 1168415"/>
              <a:gd name="connsiteX159" fmla="*/ 8478 w 1623018"/>
              <a:gd name="connsiteY159" fmla="*/ 1140003 h 1168415"/>
              <a:gd name="connsiteX160" fmla="*/ 9061 w 1623018"/>
              <a:gd name="connsiteY160" fmla="*/ 1140586 h 1168415"/>
              <a:gd name="connsiteX161" fmla="*/ 9643 w 1623018"/>
              <a:gd name="connsiteY161" fmla="*/ 1140586 h 1168415"/>
              <a:gd name="connsiteX162" fmla="*/ 9838 w 1623018"/>
              <a:gd name="connsiteY162" fmla="*/ 1141169 h 1168415"/>
              <a:gd name="connsiteX163" fmla="*/ 9384 w 1623018"/>
              <a:gd name="connsiteY163" fmla="*/ 1142722 h 1168415"/>
              <a:gd name="connsiteX164" fmla="*/ 10097 w 1623018"/>
              <a:gd name="connsiteY164" fmla="*/ 1143304 h 1168415"/>
              <a:gd name="connsiteX165" fmla="*/ 10614 w 1623018"/>
              <a:gd name="connsiteY165" fmla="*/ 1144598 h 1168415"/>
              <a:gd name="connsiteX166" fmla="*/ 10614 w 1623018"/>
              <a:gd name="connsiteY166" fmla="*/ 1145440 h 1168415"/>
              <a:gd name="connsiteX167" fmla="*/ 10097 w 1623018"/>
              <a:gd name="connsiteY167" fmla="*/ 1146281 h 1168415"/>
              <a:gd name="connsiteX168" fmla="*/ 9449 w 1623018"/>
              <a:gd name="connsiteY168" fmla="*/ 1146151 h 1168415"/>
              <a:gd name="connsiteX169" fmla="*/ 9255 w 1623018"/>
              <a:gd name="connsiteY169" fmla="*/ 1145569 h 1168415"/>
              <a:gd name="connsiteX170" fmla="*/ 8220 w 1623018"/>
              <a:gd name="connsiteY170" fmla="*/ 1145569 h 1168415"/>
              <a:gd name="connsiteX171" fmla="*/ 7831 w 1623018"/>
              <a:gd name="connsiteY171" fmla="*/ 1144857 h 1168415"/>
              <a:gd name="connsiteX172" fmla="*/ 6990 w 1623018"/>
              <a:gd name="connsiteY172" fmla="*/ 1144987 h 1168415"/>
              <a:gd name="connsiteX173" fmla="*/ 6796 w 1623018"/>
              <a:gd name="connsiteY173" fmla="*/ 1144728 h 1168415"/>
              <a:gd name="connsiteX174" fmla="*/ 7637 w 1623018"/>
              <a:gd name="connsiteY174" fmla="*/ 1143045 h 1168415"/>
              <a:gd name="connsiteX175" fmla="*/ 8349 w 1623018"/>
              <a:gd name="connsiteY175" fmla="*/ 1143045 h 1168415"/>
              <a:gd name="connsiteX176" fmla="*/ 7249 w 1623018"/>
              <a:gd name="connsiteY176" fmla="*/ 1140456 h 1168415"/>
              <a:gd name="connsiteX177" fmla="*/ 7961 w 1623018"/>
              <a:gd name="connsiteY177" fmla="*/ 1140456 h 1168415"/>
              <a:gd name="connsiteX178" fmla="*/ 8478 w 1623018"/>
              <a:gd name="connsiteY178" fmla="*/ 1140003 h 1168415"/>
              <a:gd name="connsiteX179" fmla="*/ 37733 w 1623018"/>
              <a:gd name="connsiteY179" fmla="*/ 1135149 h 1168415"/>
              <a:gd name="connsiteX180" fmla="*/ 38121 w 1623018"/>
              <a:gd name="connsiteY180" fmla="*/ 1135602 h 1168415"/>
              <a:gd name="connsiteX181" fmla="*/ 38380 w 1623018"/>
              <a:gd name="connsiteY181" fmla="*/ 1135473 h 1168415"/>
              <a:gd name="connsiteX182" fmla="*/ 38445 w 1623018"/>
              <a:gd name="connsiteY182" fmla="*/ 1136055 h 1168415"/>
              <a:gd name="connsiteX183" fmla="*/ 37603 w 1623018"/>
              <a:gd name="connsiteY183" fmla="*/ 1136314 h 1168415"/>
              <a:gd name="connsiteX184" fmla="*/ 37603 w 1623018"/>
              <a:gd name="connsiteY184" fmla="*/ 1137026 h 1168415"/>
              <a:gd name="connsiteX185" fmla="*/ 38639 w 1623018"/>
              <a:gd name="connsiteY185" fmla="*/ 1136897 h 1168415"/>
              <a:gd name="connsiteX186" fmla="*/ 39221 w 1623018"/>
              <a:gd name="connsiteY186" fmla="*/ 1137738 h 1168415"/>
              <a:gd name="connsiteX187" fmla="*/ 38639 w 1623018"/>
              <a:gd name="connsiteY187" fmla="*/ 1138709 h 1168415"/>
              <a:gd name="connsiteX188" fmla="*/ 37927 w 1623018"/>
              <a:gd name="connsiteY188" fmla="*/ 1138450 h 1168415"/>
              <a:gd name="connsiteX189" fmla="*/ 36697 w 1623018"/>
              <a:gd name="connsiteY189" fmla="*/ 1136767 h 1168415"/>
              <a:gd name="connsiteX190" fmla="*/ 37733 w 1623018"/>
              <a:gd name="connsiteY190" fmla="*/ 1135149 h 1168415"/>
              <a:gd name="connsiteX191" fmla="*/ 39156 w 1623018"/>
              <a:gd name="connsiteY191" fmla="*/ 1131201 h 1168415"/>
              <a:gd name="connsiteX192" fmla="*/ 39674 w 1623018"/>
              <a:gd name="connsiteY192" fmla="*/ 1131654 h 1168415"/>
              <a:gd name="connsiteX193" fmla="*/ 39674 w 1623018"/>
              <a:gd name="connsiteY193" fmla="*/ 1132237 h 1168415"/>
              <a:gd name="connsiteX194" fmla="*/ 40515 w 1623018"/>
              <a:gd name="connsiteY194" fmla="*/ 1132495 h 1168415"/>
              <a:gd name="connsiteX195" fmla="*/ 40774 w 1623018"/>
              <a:gd name="connsiteY195" fmla="*/ 1133337 h 1168415"/>
              <a:gd name="connsiteX196" fmla="*/ 41875 w 1623018"/>
              <a:gd name="connsiteY196" fmla="*/ 1134049 h 1168415"/>
              <a:gd name="connsiteX197" fmla="*/ 41681 w 1623018"/>
              <a:gd name="connsiteY197" fmla="*/ 1135214 h 1168415"/>
              <a:gd name="connsiteX198" fmla="*/ 41033 w 1623018"/>
              <a:gd name="connsiteY198" fmla="*/ 1135214 h 1168415"/>
              <a:gd name="connsiteX199" fmla="*/ 39804 w 1623018"/>
              <a:gd name="connsiteY199" fmla="*/ 1133531 h 1168415"/>
              <a:gd name="connsiteX200" fmla="*/ 38768 w 1623018"/>
              <a:gd name="connsiteY200" fmla="*/ 1132949 h 1168415"/>
              <a:gd name="connsiteX201" fmla="*/ 38703 w 1623018"/>
              <a:gd name="connsiteY201" fmla="*/ 1131978 h 1168415"/>
              <a:gd name="connsiteX202" fmla="*/ 37991 w 1623018"/>
              <a:gd name="connsiteY202" fmla="*/ 1131848 h 1168415"/>
              <a:gd name="connsiteX203" fmla="*/ 38056 w 1623018"/>
              <a:gd name="connsiteY203" fmla="*/ 1131396 h 1168415"/>
              <a:gd name="connsiteX204" fmla="*/ 39156 w 1623018"/>
              <a:gd name="connsiteY204" fmla="*/ 1131201 h 1168415"/>
              <a:gd name="connsiteX205" fmla="*/ 6731 w 1623018"/>
              <a:gd name="connsiteY205" fmla="*/ 1125311 h 1168415"/>
              <a:gd name="connsiteX206" fmla="*/ 7313 w 1623018"/>
              <a:gd name="connsiteY206" fmla="*/ 1126153 h 1168415"/>
              <a:gd name="connsiteX207" fmla="*/ 7249 w 1623018"/>
              <a:gd name="connsiteY207" fmla="*/ 1127318 h 1168415"/>
              <a:gd name="connsiteX208" fmla="*/ 8155 w 1623018"/>
              <a:gd name="connsiteY208" fmla="*/ 1127447 h 1168415"/>
              <a:gd name="connsiteX209" fmla="*/ 8155 w 1623018"/>
              <a:gd name="connsiteY209" fmla="*/ 1127900 h 1168415"/>
              <a:gd name="connsiteX210" fmla="*/ 8996 w 1623018"/>
              <a:gd name="connsiteY210" fmla="*/ 1128160 h 1168415"/>
              <a:gd name="connsiteX211" fmla="*/ 9643 w 1623018"/>
              <a:gd name="connsiteY211" fmla="*/ 1130036 h 1168415"/>
              <a:gd name="connsiteX212" fmla="*/ 10226 w 1623018"/>
              <a:gd name="connsiteY212" fmla="*/ 1130165 h 1168415"/>
              <a:gd name="connsiteX213" fmla="*/ 10485 w 1623018"/>
              <a:gd name="connsiteY213" fmla="*/ 1130748 h 1168415"/>
              <a:gd name="connsiteX214" fmla="*/ 10485 w 1623018"/>
              <a:gd name="connsiteY214" fmla="*/ 1131719 h 1168415"/>
              <a:gd name="connsiteX215" fmla="*/ 9902 w 1623018"/>
              <a:gd name="connsiteY215" fmla="*/ 1132431 h 1168415"/>
              <a:gd name="connsiteX216" fmla="*/ 10097 w 1623018"/>
              <a:gd name="connsiteY216" fmla="*/ 1133402 h 1168415"/>
              <a:gd name="connsiteX217" fmla="*/ 9838 w 1623018"/>
              <a:gd name="connsiteY217" fmla="*/ 1133272 h 1168415"/>
              <a:gd name="connsiteX218" fmla="*/ 9190 w 1623018"/>
              <a:gd name="connsiteY218" fmla="*/ 1133984 h 1168415"/>
              <a:gd name="connsiteX219" fmla="*/ 9190 w 1623018"/>
              <a:gd name="connsiteY219" fmla="*/ 1134437 h 1168415"/>
              <a:gd name="connsiteX220" fmla="*/ 10032 w 1623018"/>
              <a:gd name="connsiteY220" fmla="*/ 1135149 h 1168415"/>
              <a:gd name="connsiteX221" fmla="*/ 9773 w 1623018"/>
              <a:gd name="connsiteY221" fmla="*/ 1136702 h 1168415"/>
              <a:gd name="connsiteX222" fmla="*/ 9514 w 1623018"/>
              <a:gd name="connsiteY222" fmla="*/ 1136962 h 1168415"/>
              <a:gd name="connsiteX223" fmla="*/ 7766 w 1623018"/>
              <a:gd name="connsiteY223" fmla="*/ 1136832 h 1168415"/>
              <a:gd name="connsiteX224" fmla="*/ 6925 w 1623018"/>
              <a:gd name="connsiteY224" fmla="*/ 1138126 h 1168415"/>
              <a:gd name="connsiteX225" fmla="*/ 5695 w 1623018"/>
              <a:gd name="connsiteY225" fmla="*/ 1138385 h 1168415"/>
              <a:gd name="connsiteX226" fmla="*/ 5760 w 1623018"/>
              <a:gd name="connsiteY226" fmla="*/ 1137673 h 1168415"/>
              <a:gd name="connsiteX227" fmla="*/ 6666 w 1623018"/>
              <a:gd name="connsiteY227" fmla="*/ 1137414 h 1168415"/>
              <a:gd name="connsiteX228" fmla="*/ 7119 w 1623018"/>
              <a:gd name="connsiteY228" fmla="*/ 1136702 h 1168415"/>
              <a:gd name="connsiteX229" fmla="*/ 5178 w 1623018"/>
              <a:gd name="connsiteY229" fmla="*/ 1136573 h 1168415"/>
              <a:gd name="connsiteX230" fmla="*/ 4983 w 1623018"/>
              <a:gd name="connsiteY230" fmla="*/ 1135602 h 1168415"/>
              <a:gd name="connsiteX231" fmla="*/ 6731 w 1623018"/>
              <a:gd name="connsiteY231" fmla="*/ 1135343 h 1168415"/>
              <a:gd name="connsiteX232" fmla="*/ 7378 w 1623018"/>
              <a:gd name="connsiteY232" fmla="*/ 1134502 h 1168415"/>
              <a:gd name="connsiteX233" fmla="*/ 6990 w 1623018"/>
              <a:gd name="connsiteY233" fmla="*/ 1134373 h 1168415"/>
              <a:gd name="connsiteX234" fmla="*/ 6602 w 1623018"/>
              <a:gd name="connsiteY234" fmla="*/ 1134825 h 1168415"/>
              <a:gd name="connsiteX235" fmla="*/ 5566 w 1623018"/>
              <a:gd name="connsiteY235" fmla="*/ 1134113 h 1168415"/>
              <a:gd name="connsiteX236" fmla="*/ 4271 w 1623018"/>
              <a:gd name="connsiteY236" fmla="*/ 1134113 h 1168415"/>
              <a:gd name="connsiteX237" fmla="*/ 4271 w 1623018"/>
              <a:gd name="connsiteY237" fmla="*/ 1133531 h 1168415"/>
              <a:gd name="connsiteX238" fmla="*/ 5372 w 1623018"/>
              <a:gd name="connsiteY238" fmla="*/ 1131654 h 1168415"/>
              <a:gd name="connsiteX239" fmla="*/ 5437 w 1623018"/>
              <a:gd name="connsiteY239" fmla="*/ 1130101 h 1168415"/>
              <a:gd name="connsiteX240" fmla="*/ 6084 w 1623018"/>
              <a:gd name="connsiteY240" fmla="*/ 1130230 h 1168415"/>
              <a:gd name="connsiteX241" fmla="*/ 6343 w 1623018"/>
              <a:gd name="connsiteY241" fmla="*/ 1129518 h 1168415"/>
              <a:gd name="connsiteX242" fmla="*/ 6990 w 1623018"/>
              <a:gd name="connsiteY242" fmla="*/ 1129389 h 1168415"/>
              <a:gd name="connsiteX243" fmla="*/ 7055 w 1623018"/>
              <a:gd name="connsiteY243" fmla="*/ 1128418 h 1168415"/>
              <a:gd name="connsiteX244" fmla="*/ 6472 w 1623018"/>
              <a:gd name="connsiteY244" fmla="*/ 1128418 h 1168415"/>
              <a:gd name="connsiteX245" fmla="*/ 6084 w 1623018"/>
              <a:gd name="connsiteY245" fmla="*/ 1127576 h 1168415"/>
              <a:gd name="connsiteX246" fmla="*/ 5048 w 1623018"/>
              <a:gd name="connsiteY246" fmla="*/ 1127318 h 1168415"/>
              <a:gd name="connsiteX247" fmla="*/ 6084 w 1623018"/>
              <a:gd name="connsiteY247" fmla="*/ 1125635 h 1168415"/>
              <a:gd name="connsiteX248" fmla="*/ 6731 w 1623018"/>
              <a:gd name="connsiteY248" fmla="*/ 1125311 h 1168415"/>
              <a:gd name="connsiteX249" fmla="*/ 10873 w 1623018"/>
              <a:gd name="connsiteY249" fmla="*/ 1124729 h 1168415"/>
              <a:gd name="connsiteX250" fmla="*/ 12362 w 1623018"/>
              <a:gd name="connsiteY250" fmla="*/ 1124859 h 1168415"/>
              <a:gd name="connsiteX251" fmla="*/ 12556 w 1623018"/>
              <a:gd name="connsiteY251" fmla="*/ 1125570 h 1168415"/>
              <a:gd name="connsiteX252" fmla="*/ 13009 w 1623018"/>
              <a:gd name="connsiteY252" fmla="*/ 1125570 h 1168415"/>
              <a:gd name="connsiteX253" fmla="*/ 13268 w 1623018"/>
              <a:gd name="connsiteY253" fmla="*/ 1126282 h 1168415"/>
              <a:gd name="connsiteX254" fmla="*/ 12815 w 1623018"/>
              <a:gd name="connsiteY254" fmla="*/ 1126541 h 1168415"/>
              <a:gd name="connsiteX255" fmla="*/ 12879 w 1623018"/>
              <a:gd name="connsiteY255" fmla="*/ 1127383 h 1168415"/>
              <a:gd name="connsiteX256" fmla="*/ 13915 w 1623018"/>
              <a:gd name="connsiteY256" fmla="*/ 1127383 h 1168415"/>
              <a:gd name="connsiteX257" fmla="*/ 14498 w 1623018"/>
              <a:gd name="connsiteY257" fmla="*/ 1126800 h 1168415"/>
              <a:gd name="connsiteX258" fmla="*/ 15145 w 1623018"/>
              <a:gd name="connsiteY258" fmla="*/ 1126929 h 1168415"/>
              <a:gd name="connsiteX259" fmla="*/ 15986 w 1623018"/>
              <a:gd name="connsiteY259" fmla="*/ 1128353 h 1168415"/>
              <a:gd name="connsiteX260" fmla="*/ 15404 w 1623018"/>
              <a:gd name="connsiteY260" fmla="*/ 1128807 h 1168415"/>
              <a:gd name="connsiteX261" fmla="*/ 15857 w 1623018"/>
              <a:gd name="connsiteY261" fmla="*/ 1128936 h 1168415"/>
              <a:gd name="connsiteX262" fmla="*/ 16116 w 1623018"/>
              <a:gd name="connsiteY262" fmla="*/ 1129648 h 1168415"/>
              <a:gd name="connsiteX263" fmla="*/ 16698 w 1623018"/>
              <a:gd name="connsiteY263" fmla="*/ 1129648 h 1168415"/>
              <a:gd name="connsiteX264" fmla="*/ 17086 w 1623018"/>
              <a:gd name="connsiteY264" fmla="*/ 1129065 h 1168415"/>
              <a:gd name="connsiteX265" fmla="*/ 18316 w 1623018"/>
              <a:gd name="connsiteY265" fmla="*/ 1129518 h 1168415"/>
              <a:gd name="connsiteX266" fmla="*/ 18316 w 1623018"/>
              <a:gd name="connsiteY266" fmla="*/ 1130683 h 1168415"/>
              <a:gd name="connsiteX267" fmla="*/ 19157 w 1623018"/>
              <a:gd name="connsiteY267" fmla="*/ 1131266 h 1168415"/>
              <a:gd name="connsiteX268" fmla="*/ 19352 w 1623018"/>
              <a:gd name="connsiteY268" fmla="*/ 1132107 h 1168415"/>
              <a:gd name="connsiteX269" fmla="*/ 20193 w 1623018"/>
              <a:gd name="connsiteY269" fmla="*/ 1132107 h 1168415"/>
              <a:gd name="connsiteX270" fmla="*/ 18963 w 1623018"/>
              <a:gd name="connsiteY270" fmla="*/ 1135084 h 1168415"/>
              <a:gd name="connsiteX271" fmla="*/ 18963 w 1623018"/>
              <a:gd name="connsiteY271" fmla="*/ 1135926 h 1168415"/>
              <a:gd name="connsiteX272" fmla="*/ 20193 w 1623018"/>
              <a:gd name="connsiteY272" fmla="*/ 1136378 h 1168415"/>
              <a:gd name="connsiteX273" fmla="*/ 20776 w 1623018"/>
              <a:gd name="connsiteY273" fmla="*/ 1137414 h 1168415"/>
              <a:gd name="connsiteX274" fmla="*/ 20581 w 1623018"/>
              <a:gd name="connsiteY274" fmla="*/ 1137997 h 1168415"/>
              <a:gd name="connsiteX275" fmla="*/ 19287 w 1623018"/>
              <a:gd name="connsiteY275" fmla="*/ 1137414 h 1168415"/>
              <a:gd name="connsiteX276" fmla="*/ 18057 w 1623018"/>
              <a:gd name="connsiteY276" fmla="*/ 1137414 h 1168415"/>
              <a:gd name="connsiteX277" fmla="*/ 17669 w 1623018"/>
              <a:gd name="connsiteY277" fmla="*/ 1137997 h 1168415"/>
              <a:gd name="connsiteX278" fmla="*/ 16633 w 1623018"/>
              <a:gd name="connsiteY278" fmla="*/ 1137997 h 1168415"/>
              <a:gd name="connsiteX279" fmla="*/ 15727 w 1623018"/>
              <a:gd name="connsiteY279" fmla="*/ 1140133 h 1168415"/>
              <a:gd name="connsiteX280" fmla="*/ 15015 w 1623018"/>
              <a:gd name="connsiteY280" fmla="*/ 1139874 h 1168415"/>
              <a:gd name="connsiteX281" fmla="*/ 14562 w 1623018"/>
              <a:gd name="connsiteY281" fmla="*/ 1140456 h 1168415"/>
              <a:gd name="connsiteX282" fmla="*/ 13721 w 1623018"/>
              <a:gd name="connsiteY282" fmla="*/ 1140327 h 1168415"/>
              <a:gd name="connsiteX283" fmla="*/ 13721 w 1623018"/>
              <a:gd name="connsiteY283" fmla="*/ 1139615 h 1168415"/>
              <a:gd name="connsiteX284" fmla="*/ 14433 w 1623018"/>
              <a:gd name="connsiteY284" fmla="*/ 1139615 h 1168415"/>
              <a:gd name="connsiteX285" fmla="*/ 14821 w 1623018"/>
              <a:gd name="connsiteY285" fmla="*/ 1139162 h 1168415"/>
              <a:gd name="connsiteX286" fmla="*/ 14886 w 1623018"/>
              <a:gd name="connsiteY286" fmla="*/ 1137155 h 1168415"/>
              <a:gd name="connsiteX287" fmla="*/ 14627 w 1623018"/>
              <a:gd name="connsiteY287" fmla="*/ 1136573 h 1168415"/>
              <a:gd name="connsiteX288" fmla="*/ 13591 w 1623018"/>
              <a:gd name="connsiteY288" fmla="*/ 1136573 h 1168415"/>
              <a:gd name="connsiteX289" fmla="*/ 13203 w 1623018"/>
              <a:gd name="connsiteY289" fmla="*/ 1135991 h 1168415"/>
              <a:gd name="connsiteX290" fmla="*/ 13009 w 1623018"/>
              <a:gd name="connsiteY290" fmla="*/ 1133596 h 1168415"/>
              <a:gd name="connsiteX291" fmla="*/ 11973 w 1623018"/>
              <a:gd name="connsiteY291" fmla="*/ 1133014 h 1168415"/>
              <a:gd name="connsiteX292" fmla="*/ 12167 w 1623018"/>
              <a:gd name="connsiteY292" fmla="*/ 1132431 h 1168415"/>
              <a:gd name="connsiteX293" fmla="*/ 13268 w 1623018"/>
              <a:gd name="connsiteY293" fmla="*/ 1133014 h 1168415"/>
              <a:gd name="connsiteX294" fmla="*/ 13527 w 1623018"/>
              <a:gd name="connsiteY294" fmla="*/ 1132043 h 1168415"/>
              <a:gd name="connsiteX295" fmla="*/ 12232 w 1623018"/>
              <a:gd name="connsiteY295" fmla="*/ 1130877 h 1168415"/>
              <a:gd name="connsiteX296" fmla="*/ 11779 w 1623018"/>
              <a:gd name="connsiteY296" fmla="*/ 1130877 h 1168415"/>
              <a:gd name="connsiteX297" fmla="*/ 11067 w 1623018"/>
              <a:gd name="connsiteY297" fmla="*/ 1130036 h 1168415"/>
              <a:gd name="connsiteX298" fmla="*/ 10873 w 1623018"/>
              <a:gd name="connsiteY298" fmla="*/ 1129194 h 1168415"/>
              <a:gd name="connsiteX299" fmla="*/ 9643 w 1623018"/>
              <a:gd name="connsiteY299" fmla="*/ 1128353 h 1168415"/>
              <a:gd name="connsiteX300" fmla="*/ 8996 w 1623018"/>
              <a:gd name="connsiteY300" fmla="*/ 1126347 h 1168415"/>
              <a:gd name="connsiteX301" fmla="*/ 10355 w 1623018"/>
              <a:gd name="connsiteY301" fmla="*/ 1124470 h 1168415"/>
              <a:gd name="connsiteX302" fmla="*/ 10938 w 1623018"/>
              <a:gd name="connsiteY302" fmla="*/ 1124470 h 1168415"/>
              <a:gd name="connsiteX303" fmla="*/ 10873 w 1623018"/>
              <a:gd name="connsiteY303" fmla="*/ 1124729 h 1168415"/>
              <a:gd name="connsiteX304" fmla="*/ 22847 w 1623018"/>
              <a:gd name="connsiteY304" fmla="*/ 1122593 h 1168415"/>
              <a:gd name="connsiteX305" fmla="*/ 23235 w 1623018"/>
              <a:gd name="connsiteY305" fmla="*/ 1123046 h 1168415"/>
              <a:gd name="connsiteX306" fmla="*/ 23041 w 1623018"/>
              <a:gd name="connsiteY306" fmla="*/ 1124211 h 1168415"/>
              <a:gd name="connsiteX307" fmla="*/ 23429 w 1623018"/>
              <a:gd name="connsiteY307" fmla="*/ 1124082 h 1168415"/>
              <a:gd name="connsiteX308" fmla="*/ 23235 w 1623018"/>
              <a:gd name="connsiteY308" fmla="*/ 1125247 h 1168415"/>
              <a:gd name="connsiteX309" fmla="*/ 23623 w 1623018"/>
              <a:gd name="connsiteY309" fmla="*/ 1125247 h 1168415"/>
              <a:gd name="connsiteX310" fmla="*/ 24012 w 1623018"/>
              <a:gd name="connsiteY310" fmla="*/ 1125958 h 1168415"/>
              <a:gd name="connsiteX311" fmla="*/ 24076 w 1623018"/>
              <a:gd name="connsiteY311" fmla="*/ 1126994 h 1168415"/>
              <a:gd name="connsiteX312" fmla="*/ 23817 w 1623018"/>
              <a:gd name="connsiteY312" fmla="*/ 1127447 h 1168415"/>
              <a:gd name="connsiteX313" fmla="*/ 22976 w 1623018"/>
              <a:gd name="connsiteY313" fmla="*/ 1127318 h 1168415"/>
              <a:gd name="connsiteX314" fmla="*/ 22717 w 1623018"/>
              <a:gd name="connsiteY314" fmla="*/ 1126865 h 1168415"/>
              <a:gd name="connsiteX315" fmla="*/ 22976 w 1623018"/>
              <a:gd name="connsiteY315" fmla="*/ 1125700 h 1168415"/>
              <a:gd name="connsiteX316" fmla="*/ 22523 w 1623018"/>
              <a:gd name="connsiteY316" fmla="*/ 1125570 h 1168415"/>
              <a:gd name="connsiteX317" fmla="*/ 21811 w 1623018"/>
              <a:gd name="connsiteY317" fmla="*/ 1126153 h 1168415"/>
              <a:gd name="connsiteX318" fmla="*/ 21099 w 1623018"/>
              <a:gd name="connsiteY318" fmla="*/ 1124859 h 1168415"/>
              <a:gd name="connsiteX319" fmla="*/ 21164 w 1623018"/>
              <a:gd name="connsiteY319" fmla="*/ 1126412 h 1168415"/>
              <a:gd name="connsiteX320" fmla="*/ 20128 w 1623018"/>
              <a:gd name="connsiteY320" fmla="*/ 1127124 h 1168415"/>
              <a:gd name="connsiteX321" fmla="*/ 20128 w 1623018"/>
              <a:gd name="connsiteY321" fmla="*/ 1124535 h 1168415"/>
              <a:gd name="connsiteX322" fmla="*/ 21487 w 1623018"/>
              <a:gd name="connsiteY322" fmla="*/ 1123564 h 1168415"/>
              <a:gd name="connsiteX323" fmla="*/ 22135 w 1623018"/>
              <a:gd name="connsiteY323" fmla="*/ 1124147 h 1168415"/>
              <a:gd name="connsiteX324" fmla="*/ 22523 w 1623018"/>
              <a:gd name="connsiteY324" fmla="*/ 1122852 h 1168415"/>
              <a:gd name="connsiteX325" fmla="*/ 22847 w 1623018"/>
              <a:gd name="connsiteY325" fmla="*/ 1122593 h 1168415"/>
              <a:gd name="connsiteX326" fmla="*/ 18057 w 1623018"/>
              <a:gd name="connsiteY326" fmla="*/ 1121299 h 1168415"/>
              <a:gd name="connsiteX327" fmla="*/ 18640 w 1623018"/>
              <a:gd name="connsiteY327" fmla="*/ 1122011 h 1168415"/>
              <a:gd name="connsiteX328" fmla="*/ 19546 w 1623018"/>
              <a:gd name="connsiteY328" fmla="*/ 1122140 h 1168415"/>
              <a:gd name="connsiteX329" fmla="*/ 19546 w 1623018"/>
              <a:gd name="connsiteY329" fmla="*/ 1122722 h 1168415"/>
              <a:gd name="connsiteX330" fmla="*/ 18640 w 1623018"/>
              <a:gd name="connsiteY330" fmla="*/ 1123888 h 1168415"/>
              <a:gd name="connsiteX331" fmla="*/ 18251 w 1623018"/>
              <a:gd name="connsiteY331" fmla="*/ 1123758 h 1168415"/>
              <a:gd name="connsiteX332" fmla="*/ 17798 w 1623018"/>
              <a:gd name="connsiteY332" fmla="*/ 1124340 h 1168415"/>
              <a:gd name="connsiteX333" fmla="*/ 17281 w 1623018"/>
              <a:gd name="connsiteY333" fmla="*/ 1124340 h 1168415"/>
              <a:gd name="connsiteX334" fmla="*/ 16245 w 1623018"/>
              <a:gd name="connsiteY334" fmla="*/ 1122464 h 1168415"/>
              <a:gd name="connsiteX335" fmla="*/ 16827 w 1623018"/>
              <a:gd name="connsiteY335" fmla="*/ 1122464 h 1168415"/>
              <a:gd name="connsiteX336" fmla="*/ 17022 w 1623018"/>
              <a:gd name="connsiteY336" fmla="*/ 1121623 h 1168415"/>
              <a:gd name="connsiteX337" fmla="*/ 17475 w 1623018"/>
              <a:gd name="connsiteY337" fmla="*/ 1121363 h 1168415"/>
              <a:gd name="connsiteX338" fmla="*/ 18057 w 1623018"/>
              <a:gd name="connsiteY338" fmla="*/ 1121363 h 1168415"/>
              <a:gd name="connsiteX339" fmla="*/ 25630 w 1623018"/>
              <a:gd name="connsiteY339" fmla="*/ 1118904 h 1168415"/>
              <a:gd name="connsiteX340" fmla="*/ 25824 w 1623018"/>
              <a:gd name="connsiteY340" fmla="*/ 1119357 h 1168415"/>
              <a:gd name="connsiteX341" fmla="*/ 26730 w 1623018"/>
              <a:gd name="connsiteY341" fmla="*/ 1119616 h 1168415"/>
              <a:gd name="connsiteX342" fmla="*/ 26536 w 1623018"/>
              <a:gd name="connsiteY342" fmla="*/ 1120781 h 1168415"/>
              <a:gd name="connsiteX343" fmla="*/ 26989 w 1623018"/>
              <a:gd name="connsiteY343" fmla="*/ 1121363 h 1168415"/>
              <a:gd name="connsiteX344" fmla="*/ 27830 w 1623018"/>
              <a:gd name="connsiteY344" fmla="*/ 1121946 h 1168415"/>
              <a:gd name="connsiteX345" fmla="*/ 28736 w 1623018"/>
              <a:gd name="connsiteY345" fmla="*/ 1121946 h 1168415"/>
              <a:gd name="connsiteX346" fmla="*/ 28995 w 1623018"/>
              <a:gd name="connsiteY346" fmla="*/ 1123823 h 1168415"/>
              <a:gd name="connsiteX347" fmla="*/ 29707 w 1623018"/>
              <a:gd name="connsiteY347" fmla="*/ 1125570 h 1168415"/>
              <a:gd name="connsiteX348" fmla="*/ 30613 w 1623018"/>
              <a:gd name="connsiteY348" fmla="*/ 1126412 h 1168415"/>
              <a:gd name="connsiteX349" fmla="*/ 31519 w 1623018"/>
              <a:gd name="connsiteY349" fmla="*/ 1126541 h 1168415"/>
              <a:gd name="connsiteX350" fmla="*/ 32102 w 1623018"/>
              <a:gd name="connsiteY350" fmla="*/ 1125958 h 1168415"/>
              <a:gd name="connsiteX351" fmla="*/ 32749 w 1623018"/>
              <a:gd name="connsiteY351" fmla="*/ 1125958 h 1168415"/>
              <a:gd name="connsiteX352" fmla="*/ 33202 w 1623018"/>
              <a:gd name="connsiteY352" fmla="*/ 1126670 h 1168415"/>
              <a:gd name="connsiteX353" fmla="*/ 33914 w 1623018"/>
              <a:gd name="connsiteY353" fmla="*/ 1126929 h 1168415"/>
              <a:gd name="connsiteX354" fmla="*/ 35208 w 1623018"/>
              <a:gd name="connsiteY354" fmla="*/ 1125765 h 1168415"/>
              <a:gd name="connsiteX355" fmla="*/ 35791 w 1623018"/>
              <a:gd name="connsiteY355" fmla="*/ 1126929 h 1168415"/>
              <a:gd name="connsiteX356" fmla="*/ 36373 w 1623018"/>
              <a:gd name="connsiteY356" fmla="*/ 1126929 h 1168415"/>
              <a:gd name="connsiteX357" fmla="*/ 37021 w 1623018"/>
              <a:gd name="connsiteY357" fmla="*/ 1125247 h 1168415"/>
              <a:gd name="connsiteX358" fmla="*/ 38056 w 1623018"/>
              <a:gd name="connsiteY358" fmla="*/ 1125247 h 1168415"/>
              <a:gd name="connsiteX359" fmla="*/ 39286 w 1623018"/>
              <a:gd name="connsiteY359" fmla="*/ 1126800 h 1168415"/>
              <a:gd name="connsiteX360" fmla="*/ 39221 w 1623018"/>
              <a:gd name="connsiteY360" fmla="*/ 1127771 h 1168415"/>
              <a:gd name="connsiteX361" fmla="*/ 38186 w 1623018"/>
              <a:gd name="connsiteY361" fmla="*/ 1128224 h 1168415"/>
              <a:gd name="connsiteX362" fmla="*/ 38121 w 1623018"/>
              <a:gd name="connsiteY362" fmla="*/ 1128677 h 1168415"/>
              <a:gd name="connsiteX363" fmla="*/ 37085 w 1623018"/>
              <a:gd name="connsiteY363" fmla="*/ 1128807 h 1168415"/>
              <a:gd name="connsiteX364" fmla="*/ 36827 w 1623018"/>
              <a:gd name="connsiteY364" fmla="*/ 1129648 h 1168415"/>
              <a:gd name="connsiteX365" fmla="*/ 36114 w 1623018"/>
              <a:gd name="connsiteY365" fmla="*/ 1130101 h 1168415"/>
              <a:gd name="connsiteX366" fmla="*/ 35403 w 1623018"/>
              <a:gd name="connsiteY366" fmla="*/ 1129518 h 1168415"/>
              <a:gd name="connsiteX367" fmla="*/ 33655 w 1623018"/>
              <a:gd name="connsiteY367" fmla="*/ 1129518 h 1168415"/>
              <a:gd name="connsiteX368" fmla="*/ 32749 w 1623018"/>
              <a:gd name="connsiteY368" fmla="*/ 1131266 h 1168415"/>
              <a:gd name="connsiteX369" fmla="*/ 31649 w 1623018"/>
              <a:gd name="connsiteY369" fmla="*/ 1131396 h 1168415"/>
              <a:gd name="connsiteX370" fmla="*/ 29901 w 1623018"/>
              <a:gd name="connsiteY370" fmla="*/ 1128224 h 1168415"/>
              <a:gd name="connsiteX371" fmla="*/ 28542 w 1623018"/>
              <a:gd name="connsiteY371" fmla="*/ 1128095 h 1168415"/>
              <a:gd name="connsiteX372" fmla="*/ 27895 w 1623018"/>
              <a:gd name="connsiteY372" fmla="*/ 1127253 h 1168415"/>
              <a:gd name="connsiteX373" fmla="*/ 24788 w 1623018"/>
              <a:gd name="connsiteY373" fmla="*/ 1127253 h 1168415"/>
              <a:gd name="connsiteX374" fmla="*/ 24594 w 1623018"/>
              <a:gd name="connsiteY374" fmla="*/ 1125700 h 1168415"/>
              <a:gd name="connsiteX375" fmla="*/ 24853 w 1623018"/>
              <a:gd name="connsiteY375" fmla="*/ 1125117 h 1168415"/>
              <a:gd name="connsiteX376" fmla="*/ 25306 w 1623018"/>
              <a:gd name="connsiteY376" fmla="*/ 1125117 h 1168415"/>
              <a:gd name="connsiteX377" fmla="*/ 25500 w 1623018"/>
              <a:gd name="connsiteY377" fmla="*/ 1123823 h 1168415"/>
              <a:gd name="connsiteX378" fmla="*/ 26989 w 1623018"/>
              <a:gd name="connsiteY378" fmla="*/ 1124082 h 1168415"/>
              <a:gd name="connsiteX379" fmla="*/ 26536 w 1623018"/>
              <a:gd name="connsiteY379" fmla="*/ 1123499 h 1168415"/>
              <a:gd name="connsiteX380" fmla="*/ 26795 w 1623018"/>
              <a:gd name="connsiteY380" fmla="*/ 1122658 h 1168415"/>
              <a:gd name="connsiteX381" fmla="*/ 26212 w 1623018"/>
              <a:gd name="connsiteY381" fmla="*/ 1122917 h 1168415"/>
              <a:gd name="connsiteX382" fmla="*/ 25306 w 1623018"/>
              <a:gd name="connsiteY382" fmla="*/ 1122658 h 1168415"/>
              <a:gd name="connsiteX383" fmla="*/ 26212 w 1623018"/>
              <a:gd name="connsiteY383" fmla="*/ 1121493 h 1168415"/>
              <a:gd name="connsiteX384" fmla="*/ 25500 w 1623018"/>
              <a:gd name="connsiteY384" fmla="*/ 1120522 h 1168415"/>
              <a:gd name="connsiteX385" fmla="*/ 25630 w 1623018"/>
              <a:gd name="connsiteY385" fmla="*/ 1118904 h 1168415"/>
              <a:gd name="connsiteX386" fmla="*/ 28283 w 1623018"/>
              <a:gd name="connsiteY386" fmla="*/ 1118192 h 1168415"/>
              <a:gd name="connsiteX387" fmla="*/ 28736 w 1623018"/>
              <a:gd name="connsiteY387" fmla="*/ 1118774 h 1168415"/>
              <a:gd name="connsiteX388" fmla="*/ 29836 w 1623018"/>
              <a:gd name="connsiteY388" fmla="*/ 1118904 h 1168415"/>
              <a:gd name="connsiteX389" fmla="*/ 29836 w 1623018"/>
              <a:gd name="connsiteY389" fmla="*/ 1119616 h 1168415"/>
              <a:gd name="connsiteX390" fmla="*/ 30419 w 1623018"/>
              <a:gd name="connsiteY390" fmla="*/ 1119875 h 1168415"/>
              <a:gd name="connsiteX391" fmla="*/ 30419 w 1623018"/>
              <a:gd name="connsiteY391" fmla="*/ 1120587 h 1168415"/>
              <a:gd name="connsiteX392" fmla="*/ 29578 w 1623018"/>
              <a:gd name="connsiteY392" fmla="*/ 1121881 h 1168415"/>
              <a:gd name="connsiteX393" fmla="*/ 28930 w 1623018"/>
              <a:gd name="connsiteY393" fmla="*/ 1121428 h 1168415"/>
              <a:gd name="connsiteX394" fmla="*/ 28995 w 1623018"/>
              <a:gd name="connsiteY394" fmla="*/ 1120134 h 1168415"/>
              <a:gd name="connsiteX395" fmla="*/ 28348 w 1623018"/>
              <a:gd name="connsiteY395" fmla="*/ 1120005 h 1168415"/>
              <a:gd name="connsiteX396" fmla="*/ 28089 w 1623018"/>
              <a:gd name="connsiteY396" fmla="*/ 1120457 h 1168415"/>
              <a:gd name="connsiteX397" fmla="*/ 27636 w 1623018"/>
              <a:gd name="connsiteY397" fmla="*/ 1119745 h 1168415"/>
              <a:gd name="connsiteX398" fmla="*/ 27571 w 1623018"/>
              <a:gd name="connsiteY398" fmla="*/ 1118451 h 1168415"/>
              <a:gd name="connsiteX399" fmla="*/ 28283 w 1623018"/>
              <a:gd name="connsiteY399" fmla="*/ 1118192 h 1168415"/>
              <a:gd name="connsiteX400" fmla="*/ 1315075 w 1623018"/>
              <a:gd name="connsiteY400" fmla="*/ 805587 h 1168415"/>
              <a:gd name="connsiteX401" fmla="*/ 1315269 w 1623018"/>
              <a:gd name="connsiteY401" fmla="*/ 807335 h 1168415"/>
              <a:gd name="connsiteX402" fmla="*/ 1314751 w 1623018"/>
              <a:gd name="connsiteY402" fmla="*/ 812836 h 1168415"/>
              <a:gd name="connsiteX403" fmla="*/ 1313457 w 1623018"/>
              <a:gd name="connsiteY403" fmla="*/ 813872 h 1168415"/>
              <a:gd name="connsiteX404" fmla="*/ 1312874 w 1623018"/>
              <a:gd name="connsiteY404" fmla="*/ 813872 h 1168415"/>
              <a:gd name="connsiteX405" fmla="*/ 1314168 w 1623018"/>
              <a:gd name="connsiteY405" fmla="*/ 812836 h 1168415"/>
              <a:gd name="connsiteX406" fmla="*/ 1314751 w 1623018"/>
              <a:gd name="connsiteY406" fmla="*/ 805717 h 1168415"/>
              <a:gd name="connsiteX407" fmla="*/ 1315075 w 1623018"/>
              <a:gd name="connsiteY407" fmla="*/ 805587 h 1168415"/>
              <a:gd name="connsiteX408" fmla="*/ 1309509 w 1623018"/>
              <a:gd name="connsiteY408" fmla="*/ 800798 h 1168415"/>
              <a:gd name="connsiteX409" fmla="*/ 1311515 w 1623018"/>
              <a:gd name="connsiteY409" fmla="*/ 802416 h 1168415"/>
              <a:gd name="connsiteX410" fmla="*/ 1311903 w 1623018"/>
              <a:gd name="connsiteY410" fmla="*/ 803257 h 1168415"/>
              <a:gd name="connsiteX411" fmla="*/ 1314104 w 1623018"/>
              <a:gd name="connsiteY411" fmla="*/ 805264 h 1168415"/>
              <a:gd name="connsiteX412" fmla="*/ 1313715 w 1623018"/>
              <a:gd name="connsiteY412" fmla="*/ 805394 h 1168415"/>
              <a:gd name="connsiteX413" fmla="*/ 1310609 w 1623018"/>
              <a:gd name="connsiteY413" fmla="*/ 802675 h 1168415"/>
              <a:gd name="connsiteX414" fmla="*/ 1310414 w 1623018"/>
              <a:gd name="connsiteY414" fmla="*/ 802093 h 1168415"/>
              <a:gd name="connsiteX415" fmla="*/ 1309120 w 1623018"/>
              <a:gd name="connsiteY415" fmla="*/ 801057 h 1168415"/>
              <a:gd name="connsiteX416" fmla="*/ 1309509 w 1623018"/>
              <a:gd name="connsiteY416" fmla="*/ 800798 h 1168415"/>
              <a:gd name="connsiteX417" fmla="*/ 1237668 w 1623018"/>
              <a:gd name="connsiteY417" fmla="*/ 152419 h 1168415"/>
              <a:gd name="connsiteX418" fmla="*/ 1239544 w 1623018"/>
              <a:gd name="connsiteY418" fmla="*/ 139021 h 1168415"/>
              <a:gd name="connsiteX419" fmla="*/ 1241486 w 1623018"/>
              <a:gd name="connsiteY419" fmla="*/ 135591 h 1168415"/>
              <a:gd name="connsiteX420" fmla="*/ 1243687 w 1623018"/>
              <a:gd name="connsiteY420" fmla="*/ 135591 h 1168415"/>
              <a:gd name="connsiteX421" fmla="*/ 1246794 w 1623018"/>
              <a:gd name="connsiteY421" fmla="*/ 144070 h 1168415"/>
              <a:gd name="connsiteX422" fmla="*/ 1254107 w 1623018"/>
              <a:gd name="connsiteY422" fmla="*/ 139345 h 1168415"/>
              <a:gd name="connsiteX423" fmla="*/ 1258314 w 1623018"/>
              <a:gd name="connsiteY423" fmla="*/ 140381 h 1168415"/>
              <a:gd name="connsiteX424" fmla="*/ 1260579 w 1623018"/>
              <a:gd name="connsiteY424" fmla="*/ 135138 h 1168415"/>
              <a:gd name="connsiteX425" fmla="*/ 1269899 w 1623018"/>
              <a:gd name="connsiteY425" fmla="*/ 131255 h 1168415"/>
              <a:gd name="connsiteX426" fmla="*/ 1280125 w 1623018"/>
              <a:gd name="connsiteY426" fmla="*/ 132744 h 1168415"/>
              <a:gd name="connsiteX427" fmla="*/ 1284720 w 1623018"/>
              <a:gd name="connsiteY427" fmla="*/ 121417 h 1168415"/>
              <a:gd name="connsiteX428" fmla="*/ 1296500 w 1623018"/>
              <a:gd name="connsiteY428" fmla="*/ 119929 h 1168415"/>
              <a:gd name="connsiteX429" fmla="*/ 1308408 w 1623018"/>
              <a:gd name="connsiteY429" fmla="*/ 112486 h 1168415"/>
              <a:gd name="connsiteX430" fmla="*/ 1309573 w 1623018"/>
              <a:gd name="connsiteY430" fmla="*/ 108732 h 1168415"/>
              <a:gd name="connsiteX431" fmla="*/ 1308538 w 1623018"/>
              <a:gd name="connsiteY431" fmla="*/ 102325 h 1168415"/>
              <a:gd name="connsiteX432" fmla="*/ 1301612 w 1623018"/>
              <a:gd name="connsiteY432" fmla="*/ 94558 h 1168415"/>
              <a:gd name="connsiteX433" fmla="*/ 1299736 w 1623018"/>
              <a:gd name="connsiteY433" fmla="*/ 85044 h 1168415"/>
              <a:gd name="connsiteX434" fmla="*/ 1292746 w 1623018"/>
              <a:gd name="connsiteY434" fmla="*/ 79543 h 1168415"/>
              <a:gd name="connsiteX435" fmla="*/ 1293587 w 1623018"/>
              <a:gd name="connsiteY435" fmla="*/ 70417 h 1168415"/>
              <a:gd name="connsiteX436" fmla="*/ 1297341 w 1623018"/>
              <a:gd name="connsiteY436" fmla="*/ 64139 h 1168415"/>
              <a:gd name="connsiteX437" fmla="*/ 1295787 w 1623018"/>
              <a:gd name="connsiteY437" fmla="*/ 58444 h 1168415"/>
              <a:gd name="connsiteX438" fmla="*/ 1299541 w 1623018"/>
              <a:gd name="connsiteY438" fmla="*/ 46341 h 1168415"/>
              <a:gd name="connsiteX439" fmla="*/ 1306013 w 1623018"/>
              <a:gd name="connsiteY439" fmla="*/ 49771 h 1168415"/>
              <a:gd name="connsiteX440" fmla="*/ 1309961 w 1623018"/>
              <a:gd name="connsiteY440" fmla="*/ 59932 h 1168415"/>
              <a:gd name="connsiteX441" fmla="*/ 1315398 w 1623018"/>
              <a:gd name="connsiteY441" fmla="*/ 62650 h 1168415"/>
              <a:gd name="connsiteX442" fmla="*/ 1321935 w 1623018"/>
              <a:gd name="connsiteY442" fmla="*/ 59803 h 1168415"/>
              <a:gd name="connsiteX443" fmla="*/ 1330025 w 1623018"/>
              <a:gd name="connsiteY443" fmla="*/ 50418 h 1168415"/>
              <a:gd name="connsiteX444" fmla="*/ 1339022 w 1623018"/>
              <a:gd name="connsiteY444" fmla="*/ 48929 h 1168415"/>
              <a:gd name="connsiteX445" fmla="*/ 1346464 w 1623018"/>
              <a:gd name="connsiteY445" fmla="*/ 61032 h 1168415"/>
              <a:gd name="connsiteX446" fmla="*/ 1350218 w 1623018"/>
              <a:gd name="connsiteY446" fmla="*/ 71194 h 1168415"/>
              <a:gd name="connsiteX447" fmla="*/ 1368858 w 1623018"/>
              <a:gd name="connsiteY447" fmla="*/ 77019 h 1168415"/>
              <a:gd name="connsiteX448" fmla="*/ 1374683 w 1623018"/>
              <a:gd name="connsiteY448" fmla="*/ 76307 h 1168415"/>
              <a:gd name="connsiteX449" fmla="*/ 1383356 w 1623018"/>
              <a:gd name="connsiteY449" fmla="*/ 62003 h 1168415"/>
              <a:gd name="connsiteX450" fmla="*/ 1394423 w 1623018"/>
              <a:gd name="connsiteY450" fmla="*/ 63621 h 1168415"/>
              <a:gd name="connsiteX451" fmla="*/ 1399342 w 1623018"/>
              <a:gd name="connsiteY451" fmla="*/ 59738 h 1168415"/>
              <a:gd name="connsiteX452" fmla="*/ 1393905 w 1623018"/>
              <a:gd name="connsiteY452" fmla="*/ 53072 h 1168415"/>
              <a:gd name="connsiteX453" fmla="*/ 1395847 w 1623018"/>
              <a:gd name="connsiteY453" fmla="*/ 38833 h 1168415"/>
              <a:gd name="connsiteX454" fmla="*/ 1397788 w 1623018"/>
              <a:gd name="connsiteY454" fmla="*/ 35273 h 1168415"/>
              <a:gd name="connsiteX455" fmla="*/ 1414292 w 1623018"/>
              <a:gd name="connsiteY455" fmla="*/ 34367 h 1168415"/>
              <a:gd name="connsiteX456" fmla="*/ 1404908 w 1623018"/>
              <a:gd name="connsiteY456" fmla="*/ 53654 h 1168415"/>
              <a:gd name="connsiteX457" fmla="*/ 1409309 w 1623018"/>
              <a:gd name="connsiteY457" fmla="*/ 59609 h 1168415"/>
              <a:gd name="connsiteX458" fmla="*/ 1417334 w 1623018"/>
              <a:gd name="connsiteY458" fmla="*/ 52877 h 1168415"/>
              <a:gd name="connsiteX459" fmla="*/ 1428661 w 1623018"/>
              <a:gd name="connsiteY459" fmla="*/ 52877 h 1168415"/>
              <a:gd name="connsiteX460" fmla="*/ 1442188 w 1623018"/>
              <a:gd name="connsiteY460" fmla="*/ 57084 h 1168415"/>
              <a:gd name="connsiteX461" fmla="*/ 1462057 w 1623018"/>
              <a:gd name="connsiteY461" fmla="*/ 43040 h 1168415"/>
              <a:gd name="connsiteX462" fmla="*/ 1471571 w 1623018"/>
              <a:gd name="connsiteY462" fmla="*/ 40774 h 1168415"/>
              <a:gd name="connsiteX463" fmla="*/ 1479402 w 1623018"/>
              <a:gd name="connsiteY463" fmla="*/ 42587 h 1168415"/>
              <a:gd name="connsiteX464" fmla="*/ 1484192 w 1623018"/>
              <a:gd name="connsiteY464" fmla="*/ 40192 h 1168415"/>
              <a:gd name="connsiteX465" fmla="*/ 1492605 w 1623018"/>
              <a:gd name="connsiteY465" fmla="*/ 42004 h 1168415"/>
              <a:gd name="connsiteX466" fmla="*/ 1504320 w 1623018"/>
              <a:gd name="connsiteY466" fmla="*/ 52877 h 1168415"/>
              <a:gd name="connsiteX467" fmla="*/ 1508203 w 1623018"/>
              <a:gd name="connsiteY467" fmla="*/ 52748 h 1168415"/>
              <a:gd name="connsiteX468" fmla="*/ 1510404 w 1623018"/>
              <a:gd name="connsiteY468" fmla="*/ 46600 h 1168415"/>
              <a:gd name="connsiteX469" fmla="*/ 1509562 w 1623018"/>
              <a:gd name="connsiteY469" fmla="*/ 38509 h 1168415"/>
              <a:gd name="connsiteX470" fmla="*/ 1502637 w 1623018"/>
              <a:gd name="connsiteY470" fmla="*/ 28348 h 1168415"/>
              <a:gd name="connsiteX471" fmla="*/ 1497460 w 1623018"/>
              <a:gd name="connsiteY471" fmla="*/ 25630 h 1168415"/>
              <a:gd name="connsiteX472" fmla="*/ 1497718 w 1623018"/>
              <a:gd name="connsiteY472" fmla="*/ 23235 h 1168415"/>
              <a:gd name="connsiteX473" fmla="*/ 1504450 w 1623018"/>
              <a:gd name="connsiteY473" fmla="*/ 17669 h 1168415"/>
              <a:gd name="connsiteX474" fmla="*/ 1514158 w 1623018"/>
              <a:gd name="connsiteY474" fmla="*/ 19934 h 1168415"/>
              <a:gd name="connsiteX475" fmla="*/ 1525937 w 1623018"/>
              <a:gd name="connsiteY475" fmla="*/ 3754 h 1168415"/>
              <a:gd name="connsiteX476" fmla="*/ 1532733 w 1623018"/>
              <a:gd name="connsiteY476" fmla="*/ 0 h 1168415"/>
              <a:gd name="connsiteX477" fmla="*/ 1539658 w 1623018"/>
              <a:gd name="connsiteY477" fmla="*/ 8802 h 1168415"/>
              <a:gd name="connsiteX478" fmla="*/ 1546648 w 1623018"/>
              <a:gd name="connsiteY478" fmla="*/ 11197 h 1168415"/>
              <a:gd name="connsiteX479" fmla="*/ 1549690 w 1623018"/>
              <a:gd name="connsiteY479" fmla="*/ 21811 h 1168415"/>
              <a:gd name="connsiteX480" fmla="*/ 1560369 w 1623018"/>
              <a:gd name="connsiteY480" fmla="*/ 40192 h 1168415"/>
              <a:gd name="connsiteX481" fmla="*/ 1566064 w 1623018"/>
              <a:gd name="connsiteY481" fmla="*/ 42457 h 1168415"/>
              <a:gd name="connsiteX482" fmla="*/ 1578038 w 1623018"/>
              <a:gd name="connsiteY482" fmla="*/ 40516 h 1168415"/>
              <a:gd name="connsiteX483" fmla="*/ 1581015 w 1623018"/>
              <a:gd name="connsiteY483" fmla="*/ 42587 h 1168415"/>
              <a:gd name="connsiteX484" fmla="*/ 1573701 w 1623018"/>
              <a:gd name="connsiteY484" fmla="*/ 56308 h 1168415"/>
              <a:gd name="connsiteX485" fmla="*/ 1567812 w 1623018"/>
              <a:gd name="connsiteY485" fmla="*/ 62715 h 1168415"/>
              <a:gd name="connsiteX486" fmla="*/ 1567617 w 1623018"/>
              <a:gd name="connsiteY486" fmla="*/ 65498 h 1168415"/>
              <a:gd name="connsiteX487" fmla="*/ 1567617 w 1623018"/>
              <a:gd name="connsiteY487" fmla="*/ 65498 h 1168415"/>
              <a:gd name="connsiteX488" fmla="*/ 1566129 w 1623018"/>
              <a:gd name="connsiteY488" fmla="*/ 78831 h 1168415"/>
              <a:gd name="connsiteX489" fmla="*/ 1578750 w 1623018"/>
              <a:gd name="connsiteY489" fmla="*/ 86403 h 1168415"/>
              <a:gd name="connsiteX490" fmla="*/ 1580886 w 1623018"/>
              <a:gd name="connsiteY490" fmla="*/ 89380 h 1168415"/>
              <a:gd name="connsiteX491" fmla="*/ 1580821 w 1623018"/>
              <a:gd name="connsiteY491" fmla="*/ 93587 h 1168415"/>
              <a:gd name="connsiteX492" fmla="*/ 1569753 w 1623018"/>
              <a:gd name="connsiteY492" fmla="*/ 105172 h 1168415"/>
              <a:gd name="connsiteX493" fmla="*/ 1572601 w 1623018"/>
              <a:gd name="connsiteY493" fmla="*/ 113845 h 1168415"/>
              <a:gd name="connsiteX494" fmla="*/ 1565870 w 1623018"/>
              <a:gd name="connsiteY494" fmla="*/ 119670 h 1168415"/>
              <a:gd name="connsiteX495" fmla="*/ 1559915 w 1623018"/>
              <a:gd name="connsiteY495" fmla="*/ 134556 h 1168415"/>
              <a:gd name="connsiteX496" fmla="*/ 1558815 w 1623018"/>
              <a:gd name="connsiteY496" fmla="*/ 165622 h 1168415"/>
              <a:gd name="connsiteX497" fmla="*/ 1548848 w 1623018"/>
              <a:gd name="connsiteY497" fmla="*/ 177531 h 1168415"/>
              <a:gd name="connsiteX498" fmla="*/ 1554350 w 1623018"/>
              <a:gd name="connsiteY498" fmla="*/ 184197 h 1168415"/>
              <a:gd name="connsiteX499" fmla="*/ 1558492 w 1623018"/>
              <a:gd name="connsiteY499" fmla="*/ 200831 h 1168415"/>
              <a:gd name="connsiteX500" fmla="*/ 1559786 w 1623018"/>
              <a:gd name="connsiteY500" fmla="*/ 215069 h 1168415"/>
              <a:gd name="connsiteX501" fmla="*/ 1569365 w 1623018"/>
              <a:gd name="connsiteY501" fmla="*/ 224842 h 1168415"/>
              <a:gd name="connsiteX502" fmla="*/ 1570401 w 1623018"/>
              <a:gd name="connsiteY502" fmla="*/ 228402 h 1168415"/>
              <a:gd name="connsiteX503" fmla="*/ 1568718 w 1623018"/>
              <a:gd name="connsiteY503" fmla="*/ 231573 h 1168415"/>
              <a:gd name="connsiteX504" fmla="*/ 1557392 w 1623018"/>
              <a:gd name="connsiteY504" fmla="*/ 228984 h 1168415"/>
              <a:gd name="connsiteX505" fmla="*/ 1556291 w 1623018"/>
              <a:gd name="connsiteY505" fmla="*/ 234033 h 1168415"/>
              <a:gd name="connsiteX506" fmla="*/ 1557197 w 1623018"/>
              <a:gd name="connsiteY506" fmla="*/ 243935 h 1168415"/>
              <a:gd name="connsiteX507" fmla="*/ 1566970 w 1623018"/>
              <a:gd name="connsiteY507" fmla="*/ 253837 h 1168415"/>
              <a:gd name="connsiteX508" fmla="*/ 1565223 w 1623018"/>
              <a:gd name="connsiteY508" fmla="*/ 264905 h 1168415"/>
              <a:gd name="connsiteX509" fmla="*/ 1559268 w 1623018"/>
              <a:gd name="connsiteY509" fmla="*/ 270989 h 1168415"/>
              <a:gd name="connsiteX510" fmla="*/ 1560110 w 1623018"/>
              <a:gd name="connsiteY510" fmla="*/ 285357 h 1168415"/>
              <a:gd name="connsiteX511" fmla="*/ 1562440 w 1623018"/>
              <a:gd name="connsiteY511" fmla="*/ 287881 h 1168415"/>
              <a:gd name="connsiteX512" fmla="*/ 1569624 w 1623018"/>
              <a:gd name="connsiteY512" fmla="*/ 287622 h 1168415"/>
              <a:gd name="connsiteX513" fmla="*/ 1584186 w 1623018"/>
              <a:gd name="connsiteY513" fmla="*/ 313317 h 1168415"/>
              <a:gd name="connsiteX514" fmla="*/ 1590270 w 1623018"/>
              <a:gd name="connsiteY514" fmla="*/ 314805 h 1168415"/>
              <a:gd name="connsiteX515" fmla="*/ 1592924 w 1623018"/>
              <a:gd name="connsiteY515" fmla="*/ 329950 h 1168415"/>
              <a:gd name="connsiteX516" fmla="*/ 1601467 w 1623018"/>
              <a:gd name="connsiteY516" fmla="*/ 344577 h 1168415"/>
              <a:gd name="connsiteX517" fmla="*/ 1608845 w 1623018"/>
              <a:gd name="connsiteY517" fmla="*/ 349884 h 1168415"/>
              <a:gd name="connsiteX518" fmla="*/ 1611240 w 1623018"/>
              <a:gd name="connsiteY518" fmla="*/ 359010 h 1168415"/>
              <a:gd name="connsiteX519" fmla="*/ 1610981 w 1623018"/>
              <a:gd name="connsiteY519" fmla="*/ 363411 h 1168415"/>
              <a:gd name="connsiteX520" fmla="*/ 1600561 w 1623018"/>
              <a:gd name="connsiteY520" fmla="*/ 366388 h 1168415"/>
              <a:gd name="connsiteX521" fmla="*/ 1597260 w 1623018"/>
              <a:gd name="connsiteY521" fmla="*/ 370660 h 1168415"/>
              <a:gd name="connsiteX522" fmla="*/ 1607227 w 1623018"/>
              <a:gd name="connsiteY522" fmla="*/ 389040 h 1168415"/>
              <a:gd name="connsiteX523" fmla="*/ 1618942 w 1623018"/>
              <a:gd name="connsiteY523" fmla="*/ 395060 h 1168415"/>
              <a:gd name="connsiteX524" fmla="*/ 1619330 w 1623018"/>
              <a:gd name="connsiteY524" fmla="*/ 401273 h 1168415"/>
              <a:gd name="connsiteX525" fmla="*/ 1623019 w 1623018"/>
              <a:gd name="connsiteY525" fmla="*/ 406839 h 1168415"/>
              <a:gd name="connsiteX526" fmla="*/ 1622631 w 1623018"/>
              <a:gd name="connsiteY526" fmla="*/ 412858 h 1168415"/>
              <a:gd name="connsiteX527" fmla="*/ 1609428 w 1623018"/>
              <a:gd name="connsiteY527" fmla="*/ 414347 h 1168415"/>
              <a:gd name="connsiteX528" fmla="*/ 1611628 w 1623018"/>
              <a:gd name="connsiteY528" fmla="*/ 428779 h 1168415"/>
              <a:gd name="connsiteX529" fmla="*/ 1605285 w 1623018"/>
              <a:gd name="connsiteY529" fmla="*/ 443018 h 1168415"/>
              <a:gd name="connsiteX530" fmla="*/ 1609039 w 1623018"/>
              <a:gd name="connsiteY530" fmla="*/ 455185 h 1168415"/>
              <a:gd name="connsiteX531" fmla="*/ 1605544 w 1623018"/>
              <a:gd name="connsiteY531" fmla="*/ 459134 h 1168415"/>
              <a:gd name="connsiteX532" fmla="*/ 1591823 w 1623018"/>
              <a:gd name="connsiteY532" fmla="*/ 452403 h 1168415"/>
              <a:gd name="connsiteX533" fmla="*/ 1585092 w 1623018"/>
              <a:gd name="connsiteY533" fmla="*/ 455185 h 1168415"/>
              <a:gd name="connsiteX534" fmla="*/ 1580238 w 1623018"/>
              <a:gd name="connsiteY534" fmla="*/ 462499 h 1168415"/>
              <a:gd name="connsiteX535" fmla="*/ 1575837 w 1623018"/>
              <a:gd name="connsiteY535" fmla="*/ 464830 h 1168415"/>
              <a:gd name="connsiteX536" fmla="*/ 1558427 w 1623018"/>
              <a:gd name="connsiteY536" fmla="*/ 461722 h 1168415"/>
              <a:gd name="connsiteX537" fmla="*/ 1553185 w 1623018"/>
              <a:gd name="connsiteY537" fmla="*/ 463470 h 1168415"/>
              <a:gd name="connsiteX538" fmla="*/ 1556874 w 1623018"/>
              <a:gd name="connsiteY538" fmla="*/ 480039 h 1168415"/>
              <a:gd name="connsiteX539" fmla="*/ 1566905 w 1623018"/>
              <a:gd name="connsiteY539" fmla="*/ 497902 h 1168415"/>
              <a:gd name="connsiteX540" fmla="*/ 1569300 w 1623018"/>
              <a:gd name="connsiteY540" fmla="*/ 509164 h 1168415"/>
              <a:gd name="connsiteX541" fmla="*/ 1567617 w 1623018"/>
              <a:gd name="connsiteY541" fmla="*/ 521590 h 1168415"/>
              <a:gd name="connsiteX542" fmla="*/ 1575514 w 1623018"/>
              <a:gd name="connsiteY542" fmla="*/ 526444 h 1168415"/>
              <a:gd name="connsiteX543" fmla="*/ 1577843 w 1623018"/>
              <a:gd name="connsiteY543" fmla="*/ 531104 h 1168415"/>
              <a:gd name="connsiteX544" fmla="*/ 1574737 w 1623018"/>
              <a:gd name="connsiteY544" fmla="*/ 542819 h 1168415"/>
              <a:gd name="connsiteX545" fmla="*/ 1578426 w 1623018"/>
              <a:gd name="connsiteY545" fmla="*/ 559646 h 1168415"/>
              <a:gd name="connsiteX546" fmla="*/ 1577843 w 1623018"/>
              <a:gd name="connsiteY546" fmla="*/ 570196 h 1168415"/>
              <a:gd name="connsiteX547" fmla="*/ 1584186 w 1623018"/>
              <a:gd name="connsiteY547" fmla="*/ 574273 h 1168415"/>
              <a:gd name="connsiteX548" fmla="*/ 1586193 w 1623018"/>
              <a:gd name="connsiteY548" fmla="*/ 578933 h 1168415"/>
              <a:gd name="connsiteX549" fmla="*/ 1579915 w 1623018"/>
              <a:gd name="connsiteY549" fmla="*/ 585341 h 1168415"/>
              <a:gd name="connsiteX550" fmla="*/ 1577973 w 1623018"/>
              <a:gd name="connsiteY550" fmla="*/ 590907 h 1168415"/>
              <a:gd name="connsiteX551" fmla="*/ 1585157 w 1623018"/>
              <a:gd name="connsiteY551" fmla="*/ 600226 h 1168415"/>
              <a:gd name="connsiteX552" fmla="*/ 1581533 w 1623018"/>
              <a:gd name="connsiteY552" fmla="*/ 609288 h 1168415"/>
              <a:gd name="connsiteX553" fmla="*/ 1566776 w 1623018"/>
              <a:gd name="connsiteY553" fmla="*/ 614271 h 1168415"/>
              <a:gd name="connsiteX554" fmla="*/ 1561533 w 1623018"/>
              <a:gd name="connsiteY554" fmla="*/ 611941 h 1168415"/>
              <a:gd name="connsiteX555" fmla="*/ 1552538 w 1623018"/>
              <a:gd name="connsiteY555" fmla="*/ 601262 h 1168415"/>
              <a:gd name="connsiteX556" fmla="*/ 1538428 w 1623018"/>
              <a:gd name="connsiteY556" fmla="*/ 599644 h 1168415"/>
              <a:gd name="connsiteX557" fmla="*/ 1529755 w 1623018"/>
              <a:gd name="connsiteY557" fmla="*/ 595113 h 1168415"/>
              <a:gd name="connsiteX558" fmla="*/ 1515128 w 1623018"/>
              <a:gd name="connsiteY558" fmla="*/ 591877 h 1168415"/>
              <a:gd name="connsiteX559" fmla="*/ 1506262 w 1623018"/>
              <a:gd name="connsiteY559" fmla="*/ 583269 h 1168415"/>
              <a:gd name="connsiteX560" fmla="*/ 1503025 w 1623018"/>
              <a:gd name="connsiteY560" fmla="*/ 584305 h 1168415"/>
              <a:gd name="connsiteX561" fmla="*/ 1499531 w 1623018"/>
              <a:gd name="connsiteY561" fmla="*/ 590907 h 1168415"/>
              <a:gd name="connsiteX562" fmla="*/ 1495906 w 1623018"/>
              <a:gd name="connsiteY562" fmla="*/ 590195 h 1168415"/>
              <a:gd name="connsiteX563" fmla="*/ 1497201 w 1623018"/>
              <a:gd name="connsiteY563" fmla="*/ 585988 h 1168415"/>
              <a:gd name="connsiteX564" fmla="*/ 1495841 w 1623018"/>
              <a:gd name="connsiteY564" fmla="*/ 585147 h 1168415"/>
              <a:gd name="connsiteX565" fmla="*/ 1476749 w 1623018"/>
              <a:gd name="connsiteY565" fmla="*/ 588447 h 1168415"/>
              <a:gd name="connsiteX566" fmla="*/ 1468917 w 1623018"/>
              <a:gd name="connsiteY566" fmla="*/ 594337 h 1168415"/>
              <a:gd name="connsiteX567" fmla="*/ 1483091 w 1623018"/>
              <a:gd name="connsiteY567" fmla="*/ 617702 h 1168415"/>
              <a:gd name="connsiteX568" fmla="*/ 1492217 w 1623018"/>
              <a:gd name="connsiteY568" fmla="*/ 627733 h 1168415"/>
              <a:gd name="connsiteX569" fmla="*/ 1497913 w 1623018"/>
              <a:gd name="connsiteY569" fmla="*/ 628769 h 1168415"/>
              <a:gd name="connsiteX570" fmla="*/ 1506391 w 1623018"/>
              <a:gd name="connsiteY570" fmla="*/ 623073 h 1168415"/>
              <a:gd name="connsiteX571" fmla="*/ 1517006 w 1623018"/>
              <a:gd name="connsiteY571" fmla="*/ 625274 h 1168415"/>
              <a:gd name="connsiteX572" fmla="*/ 1514870 w 1623018"/>
              <a:gd name="connsiteY572" fmla="*/ 637830 h 1168415"/>
              <a:gd name="connsiteX573" fmla="*/ 1505679 w 1623018"/>
              <a:gd name="connsiteY573" fmla="*/ 645272 h 1168415"/>
              <a:gd name="connsiteX574" fmla="*/ 1507815 w 1623018"/>
              <a:gd name="connsiteY574" fmla="*/ 658670 h 1168415"/>
              <a:gd name="connsiteX575" fmla="*/ 1516811 w 1623018"/>
              <a:gd name="connsiteY575" fmla="*/ 657699 h 1168415"/>
              <a:gd name="connsiteX576" fmla="*/ 1519982 w 1623018"/>
              <a:gd name="connsiteY576" fmla="*/ 676598 h 1168415"/>
              <a:gd name="connsiteX577" fmla="*/ 1516488 w 1623018"/>
              <a:gd name="connsiteY577" fmla="*/ 683135 h 1168415"/>
              <a:gd name="connsiteX578" fmla="*/ 1515581 w 1623018"/>
              <a:gd name="connsiteY578" fmla="*/ 692002 h 1168415"/>
              <a:gd name="connsiteX579" fmla="*/ 1518818 w 1623018"/>
              <a:gd name="connsiteY579" fmla="*/ 702292 h 1168415"/>
              <a:gd name="connsiteX580" fmla="*/ 1523219 w 1623018"/>
              <a:gd name="connsiteY580" fmla="*/ 709476 h 1168415"/>
              <a:gd name="connsiteX581" fmla="*/ 1540305 w 1623018"/>
              <a:gd name="connsiteY581" fmla="*/ 704622 h 1168415"/>
              <a:gd name="connsiteX582" fmla="*/ 1541600 w 1623018"/>
              <a:gd name="connsiteY582" fmla="*/ 705917 h 1168415"/>
              <a:gd name="connsiteX583" fmla="*/ 1540564 w 1623018"/>
              <a:gd name="connsiteY583" fmla="*/ 716984 h 1168415"/>
              <a:gd name="connsiteX584" fmla="*/ 1559657 w 1623018"/>
              <a:gd name="connsiteY584" fmla="*/ 716984 h 1168415"/>
              <a:gd name="connsiteX585" fmla="*/ 1561340 w 1623018"/>
              <a:gd name="connsiteY585" fmla="*/ 726951 h 1168415"/>
              <a:gd name="connsiteX586" fmla="*/ 1561340 w 1623018"/>
              <a:gd name="connsiteY586" fmla="*/ 726951 h 1168415"/>
              <a:gd name="connsiteX587" fmla="*/ 1554932 w 1623018"/>
              <a:gd name="connsiteY587" fmla="*/ 725786 h 1168415"/>
              <a:gd name="connsiteX588" fmla="*/ 1554350 w 1623018"/>
              <a:gd name="connsiteY588" fmla="*/ 726368 h 1168415"/>
              <a:gd name="connsiteX589" fmla="*/ 1548978 w 1623018"/>
              <a:gd name="connsiteY589" fmla="*/ 726368 h 1168415"/>
              <a:gd name="connsiteX590" fmla="*/ 1544577 w 1623018"/>
              <a:gd name="connsiteY590" fmla="*/ 727210 h 1168415"/>
              <a:gd name="connsiteX591" fmla="*/ 1541276 w 1623018"/>
              <a:gd name="connsiteY591" fmla="*/ 729217 h 1168415"/>
              <a:gd name="connsiteX592" fmla="*/ 1541276 w 1623018"/>
              <a:gd name="connsiteY592" fmla="*/ 729669 h 1168415"/>
              <a:gd name="connsiteX593" fmla="*/ 1540888 w 1623018"/>
              <a:gd name="connsiteY593" fmla="*/ 729669 h 1168415"/>
              <a:gd name="connsiteX594" fmla="*/ 1540888 w 1623018"/>
              <a:gd name="connsiteY594" fmla="*/ 730511 h 1168415"/>
              <a:gd name="connsiteX595" fmla="*/ 1539593 w 1623018"/>
              <a:gd name="connsiteY595" fmla="*/ 732258 h 1168415"/>
              <a:gd name="connsiteX596" fmla="*/ 1538687 w 1623018"/>
              <a:gd name="connsiteY596" fmla="*/ 732517 h 1168415"/>
              <a:gd name="connsiteX597" fmla="*/ 1538687 w 1623018"/>
              <a:gd name="connsiteY597" fmla="*/ 733941 h 1168415"/>
              <a:gd name="connsiteX598" fmla="*/ 1538299 w 1623018"/>
              <a:gd name="connsiteY598" fmla="*/ 733941 h 1168415"/>
              <a:gd name="connsiteX599" fmla="*/ 1538104 w 1623018"/>
              <a:gd name="connsiteY599" fmla="*/ 735559 h 1168415"/>
              <a:gd name="connsiteX600" fmla="*/ 1537004 w 1623018"/>
              <a:gd name="connsiteY600" fmla="*/ 737307 h 1168415"/>
              <a:gd name="connsiteX601" fmla="*/ 1537004 w 1623018"/>
              <a:gd name="connsiteY601" fmla="*/ 738148 h 1168415"/>
              <a:gd name="connsiteX602" fmla="*/ 1535904 w 1623018"/>
              <a:gd name="connsiteY602" fmla="*/ 738990 h 1168415"/>
              <a:gd name="connsiteX603" fmla="*/ 1535192 w 1623018"/>
              <a:gd name="connsiteY603" fmla="*/ 738990 h 1168415"/>
              <a:gd name="connsiteX604" fmla="*/ 1534092 w 1623018"/>
              <a:gd name="connsiteY604" fmla="*/ 738278 h 1168415"/>
              <a:gd name="connsiteX605" fmla="*/ 1530209 w 1623018"/>
              <a:gd name="connsiteY605" fmla="*/ 736983 h 1168415"/>
              <a:gd name="connsiteX606" fmla="*/ 1529108 w 1623018"/>
              <a:gd name="connsiteY606" fmla="*/ 736983 h 1168415"/>
              <a:gd name="connsiteX607" fmla="*/ 1529108 w 1623018"/>
              <a:gd name="connsiteY607" fmla="*/ 736724 h 1168415"/>
              <a:gd name="connsiteX608" fmla="*/ 1528202 w 1623018"/>
              <a:gd name="connsiteY608" fmla="*/ 736853 h 1168415"/>
              <a:gd name="connsiteX609" fmla="*/ 1522118 w 1623018"/>
              <a:gd name="connsiteY609" fmla="*/ 735430 h 1168415"/>
              <a:gd name="connsiteX610" fmla="*/ 1520436 w 1623018"/>
              <a:gd name="connsiteY610" fmla="*/ 735559 h 1168415"/>
              <a:gd name="connsiteX611" fmla="*/ 1518947 w 1623018"/>
              <a:gd name="connsiteY611" fmla="*/ 734847 h 1168415"/>
              <a:gd name="connsiteX612" fmla="*/ 1515970 w 1623018"/>
              <a:gd name="connsiteY612" fmla="*/ 734977 h 1168415"/>
              <a:gd name="connsiteX613" fmla="*/ 1514675 w 1623018"/>
              <a:gd name="connsiteY613" fmla="*/ 734523 h 1168415"/>
              <a:gd name="connsiteX614" fmla="*/ 1510404 w 1623018"/>
              <a:gd name="connsiteY614" fmla="*/ 734653 h 1168415"/>
              <a:gd name="connsiteX615" fmla="*/ 1508915 w 1623018"/>
              <a:gd name="connsiteY615" fmla="*/ 734394 h 1168415"/>
              <a:gd name="connsiteX616" fmla="*/ 1504838 w 1623018"/>
              <a:gd name="connsiteY616" fmla="*/ 735106 h 1168415"/>
              <a:gd name="connsiteX617" fmla="*/ 1502832 w 1623018"/>
              <a:gd name="connsiteY617" fmla="*/ 734977 h 1168415"/>
              <a:gd name="connsiteX618" fmla="*/ 1502314 w 1623018"/>
              <a:gd name="connsiteY618" fmla="*/ 735430 h 1168415"/>
              <a:gd name="connsiteX619" fmla="*/ 1500825 w 1623018"/>
              <a:gd name="connsiteY619" fmla="*/ 735430 h 1168415"/>
              <a:gd name="connsiteX620" fmla="*/ 1497848 w 1623018"/>
              <a:gd name="connsiteY620" fmla="*/ 736271 h 1168415"/>
              <a:gd name="connsiteX621" fmla="*/ 1496553 w 1623018"/>
              <a:gd name="connsiteY621" fmla="*/ 736141 h 1168415"/>
              <a:gd name="connsiteX622" fmla="*/ 1494159 w 1623018"/>
              <a:gd name="connsiteY622" fmla="*/ 737177 h 1168415"/>
              <a:gd name="connsiteX623" fmla="*/ 1490276 w 1623018"/>
              <a:gd name="connsiteY623" fmla="*/ 738019 h 1168415"/>
              <a:gd name="connsiteX624" fmla="*/ 1487298 w 1623018"/>
              <a:gd name="connsiteY624" fmla="*/ 739442 h 1168415"/>
              <a:gd name="connsiteX625" fmla="*/ 1487104 w 1623018"/>
              <a:gd name="connsiteY625" fmla="*/ 740025 h 1168415"/>
              <a:gd name="connsiteX626" fmla="*/ 1483997 w 1623018"/>
              <a:gd name="connsiteY626" fmla="*/ 741060 h 1168415"/>
              <a:gd name="connsiteX627" fmla="*/ 1482185 w 1623018"/>
              <a:gd name="connsiteY627" fmla="*/ 742678 h 1168415"/>
              <a:gd name="connsiteX628" fmla="*/ 1480308 w 1623018"/>
              <a:gd name="connsiteY628" fmla="*/ 743390 h 1168415"/>
              <a:gd name="connsiteX629" fmla="*/ 1480308 w 1623018"/>
              <a:gd name="connsiteY629" fmla="*/ 743844 h 1168415"/>
              <a:gd name="connsiteX630" fmla="*/ 1477525 w 1623018"/>
              <a:gd name="connsiteY630" fmla="*/ 745850 h 1168415"/>
              <a:gd name="connsiteX631" fmla="*/ 1477331 w 1623018"/>
              <a:gd name="connsiteY631" fmla="*/ 746561 h 1168415"/>
              <a:gd name="connsiteX632" fmla="*/ 1476037 w 1623018"/>
              <a:gd name="connsiteY632" fmla="*/ 747597 h 1168415"/>
              <a:gd name="connsiteX633" fmla="*/ 1475131 w 1623018"/>
              <a:gd name="connsiteY633" fmla="*/ 749215 h 1168415"/>
              <a:gd name="connsiteX634" fmla="*/ 1473124 w 1623018"/>
              <a:gd name="connsiteY634" fmla="*/ 750833 h 1168415"/>
              <a:gd name="connsiteX635" fmla="*/ 1472736 w 1623018"/>
              <a:gd name="connsiteY635" fmla="*/ 752127 h 1168415"/>
              <a:gd name="connsiteX636" fmla="*/ 1472024 w 1623018"/>
              <a:gd name="connsiteY636" fmla="*/ 752387 h 1168415"/>
              <a:gd name="connsiteX637" fmla="*/ 1471830 w 1623018"/>
              <a:gd name="connsiteY637" fmla="*/ 753098 h 1168415"/>
              <a:gd name="connsiteX638" fmla="*/ 1470535 w 1623018"/>
              <a:gd name="connsiteY638" fmla="*/ 753810 h 1168415"/>
              <a:gd name="connsiteX639" fmla="*/ 1470341 w 1623018"/>
              <a:gd name="connsiteY639" fmla="*/ 754393 h 1168415"/>
              <a:gd name="connsiteX640" fmla="*/ 1469047 w 1623018"/>
              <a:gd name="connsiteY640" fmla="*/ 754264 h 1168415"/>
              <a:gd name="connsiteX641" fmla="*/ 1468141 w 1623018"/>
              <a:gd name="connsiteY641" fmla="*/ 753422 h 1168415"/>
              <a:gd name="connsiteX642" fmla="*/ 1468141 w 1623018"/>
              <a:gd name="connsiteY642" fmla="*/ 752257 h 1168415"/>
              <a:gd name="connsiteX643" fmla="*/ 1469629 w 1623018"/>
              <a:gd name="connsiteY643" fmla="*/ 751545 h 1168415"/>
              <a:gd name="connsiteX644" fmla="*/ 1469629 w 1623018"/>
              <a:gd name="connsiteY644" fmla="*/ 750963 h 1168415"/>
              <a:gd name="connsiteX645" fmla="*/ 1470147 w 1623018"/>
              <a:gd name="connsiteY645" fmla="*/ 751416 h 1168415"/>
              <a:gd name="connsiteX646" fmla="*/ 1471247 w 1623018"/>
              <a:gd name="connsiteY646" fmla="*/ 751286 h 1168415"/>
              <a:gd name="connsiteX647" fmla="*/ 1471636 w 1623018"/>
              <a:gd name="connsiteY647" fmla="*/ 750833 h 1168415"/>
              <a:gd name="connsiteX648" fmla="*/ 1472348 w 1623018"/>
              <a:gd name="connsiteY648" fmla="*/ 750963 h 1168415"/>
              <a:gd name="connsiteX649" fmla="*/ 1473254 w 1623018"/>
              <a:gd name="connsiteY649" fmla="*/ 750121 h 1168415"/>
              <a:gd name="connsiteX650" fmla="*/ 1473254 w 1623018"/>
              <a:gd name="connsiteY650" fmla="*/ 749668 h 1168415"/>
              <a:gd name="connsiteX651" fmla="*/ 1474548 w 1623018"/>
              <a:gd name="connsiteY651" fmla="*/ 748956 h 1168415"/>
              <a:gd name="connsiteX652" fmla="*/ 1474937 w 1623018"/>
              <a:gd name="connsiteY652" fmla="*/ 747338 h 1168415"/>
              <a:gd name="connsiteX653" fmla="*/ 1474548 w 1623018"/>
              <a:gd name="connsiteY653" fmla="*/ 747209 h 1168415"/>
              <a:gd name="connsiteX654" fmla="*/ 1474548 w 1623018"/>
              <a:gd name="connsiteY654" fmla="*/ 746174 h 1168415"/>
              <a:gd name="connsiteX655" fmla="*/ 1473448 w 1623018"/>
              <a:gd name="connsiteY655" fmla="*/ 745332 h 1168415"/>
              <a:gd name="connsiteX656" fmla="*/ 1473254 w 1623018"/>
              <a:gd name="connsiteY656" fmla="*/ 744620 h 1168415"/>
              <a:gd name="connsiteX657" fmla="*/ 1472865 w 1623018"/>
              <a:gd name="connsiteY657" fmla="*/ 744491 h 1168415"/>
              <a:gd name="connsiteX658" fmla="*/ 1472348 w 1623018"/>
              <a:gd name="connsiteY658" fmla="*/ 744943 h 1168415"/>
              <a:gd name="connsiteX659" fmla="*/ 1471765 w 1623018"/>
              <a:gd name="connsiteY659" fmla="*/ 744232 h 1168415"/>
              <a:gd name="connsiteX660" fmla="*/ 1471247 w 1623018"/>
              <a:gd name="connsiteY660" fmla="*/ 744361 h 1168415"/>
              <a:gd name="connsiteX661" fmla="*/ 1469759 w 1623018"/>
              <a:gd name="connsiteY661" fmla="*/ 742031 h 1168415"/>
              <a:gd name="connsiteX662" fmla="*/ 1469176 w 1623018"/>
              <a:gd name="connsiteY662" fmla="*/ 742161 h 1168415"/>
              <a:gd name="connsiteX663" fmla="*/ 1469176 w 1623018"/>
              <a:gd name="connsiteY663" fmla="*/ 742743 h 1168415"/>
              <a:gd name="connsiteX664" fmla="*/ 1468464 w 1623018"/>
              <a:gd name="connsiteY664" fmla="*/ 743455 h 1168415"/>
              <a:gd name="connsiteX665" fmla="*/ 1467364 w 1623018"/>
              <a:gd name="connsiteY665" fmla="*/ 743585 h 1168415"/>
              <a:gd name="connsiteX666" fmla="*/ 1468270 w 1623018"/>
              <a:gd name="connsiteY666" fmla="*/ 742419 h 1168415"/>
              <a:gd name="connsiteX667" fmla="*/ 1468076 w 1623018"/>
              <a:gd name="connsiteY667" fmla="*/ 741578 h 1168415"/>
              <a:gd name="connsiteX668" fmla="*/ 1468982 w 1623018"/>
              <a:gd name="connsiteY668" fmla="*/ 741707 h 1168415"/>
              <a:gd name="connsiteX669" fmla="*/ 1469370 w 1623018"/>
              <a:gd name="connsiteY669" fmla="*/ 740672 h 1168415"/>
              <a:gd name="connsiteX670" fmla="*/ 1468270 w 1623018"/>
              <a:gd name="connsiteY670" fmla="*/ 739248 h 1168415"/>
              <a:gd name="connsiteX671" fmla="*/ 1467558 w 1623018"/>
              <a:gd name="connsiteY671" fmla="*/ 739831 h 1168415"/>
              <a:gd name="connsiteX672" fmla="*/ 1467558 w 1623018"/>
              <a:gd name="connsiteY672" fmla="*/ 740413 h 1168415"/>
              <a:gd name="connsiteX673" fmla="*/ 1468076 w 1623018"/>
              <a:gd name="connsiteY673" fmla="*/ 740672 h 1168415"/>
              <a:gd name="connsiteX674" fmla="*/ 1467687 w 1623018"/>
              <a:gd name="connsiteY674" fmla="*/ 741125 h 1168415"/>
              <a:gd name="connsiteX675" fmla="*/ 1466587 w 1623018"/>
              <a:gd name="connsiteY675" fmla="*/ 740543 h 1168415"/>
              <a:gd name="connsiteX676" fmla="*/ 1466069 w 1623018"/>
              <a:gd name="connsiteY676" fmla="*/ 739701 h 1168415"/>
              <a:gd name="connsiteX677" fmla="*/ 1465487 w 1623018"/>
              <a:gd name="connsiteY677" fmla="*/ 739960 h 1168415"/>
              <a:gd name="connsiteX678" fmla="*/ 1465487 w 1623018"/>
              <a:gd name="connsiteY678" fmla="*/ 740543 h 1168415"/>
              <a:gd name="connsiteX679" fmla="*/ 1464969 w 1623018"/>
              <a:gd name="connsiteY679" fmla="*/ 740543 h 1168415"/>
              <a:gd name="connsiteX680" fmla="*/ 1464969 w 1623018"/>
              <a:gd name="connsiteY680" fmla="*/ 739960 h 1168415"/>
              <a:gd name="connsiteX681" fmla="*/ 1464387 w 1623018"/>
              <a:gd name="connsiteY681" fmla="*/ 739377 h 1168415"/>
              <a:gd name="connsiteX682" fmla="*/ 1465099 w 1623018"/>
              <a:gd name="connsiteY682" fmla="*/ 739377 h 1168415"/>
              <a:gd name="connsiteX683" fmla="*/ 1465487 w 1623018"/>
              <a:gd name="connsiteY683" fmla="*/ 738536 h 1168415"/>
              <a:gd name="connsiteX684" fmla="*/ 1466393 w 1623018"/>
              <a:gd name="connsiteY684" fmla="*/ 738278 h 1168415"/>
              <a:gd name="connsiteX685" fmla="*/ 1466393 w 1623018"/>
              <a:gd name="connsiteY685" fmla="*/ 737436 h 1168415"/>
              <a:gd name="connsiteX686" fmla="*/ 1464904 w 1623018"/>
              <a:gd name="connsiteY686" fmla="*/ 737307 h 1168415"/>
              <a:gd name="connsiteX687" fmla="*/ 1462898 w 1623018"/>
              <a:gd name="connsiteY687" fmla="*/ 737759 h 1168415"/>
              <a:gd name="connsiteX688" fmla="*/ 1462381 w 1623018"/>
              <a:gd name="connsiteY688" fmla="*/ 739054 h 1168415"/>
              <a:gd name="connsiteX689" fmla="*/ 1462575 w 1623018"/>
              <a:gd name="connsiteY689" fmla="*/ 739313 h 1168415"/>
              <a:gd name="connsiteX690" fmla="*/ 1461474 w 1623018"/>
              <a:gd name="connsiteY690" fmla="*/ 740154 h 1168415"/>
              <a:gd name="connsiteX691" fmla="*/ 1461086 w 1623018"/>
              <a:gd name="connsiteY691" fmla="*/ 740154 h 1168415"/>
              <a:gd name="connsiteX692" fmla="*/ 1461086 w 1623018"/>
              <a:gd name="connsiteY692" fmla="*/ 739118 h 1168415"/>
              <a:gd name="connsiteX693" fmla="*/ 1459080 w 1623018"/>
              <a:gd name="connsiteY693" fmla="*/ 739248 h 1168415"/>
              <a:gd name="connsiteX694" fmla="*/ 1458691 w 1623018"/>
              <a:gd name="connsiteY694" fmla="*/ 739701 h 1168415"/>
              <a:gd name="connsiteX695" fmla="*/ 1456685 w 1623018"/>
              <a:gd name="connsiteY695" fmla="*/ 739118 h 1168415"/>
              <a:gd name="connsiteX696" fmla="*/ 1456685 w 1623018"/>
              <a:gd name="connsiteY696" fmla="*/ 740154 h 1168415"/>
              <a:gd name="connsiteX697" fmla="*/ 1457203 w 1623018"/>
              <a:gd name="connsiteY697" fmla="*/ 740866 h 1168415"/>
              <a:gd name="connsiteX698" fmla="*/ 1456297 w 1623018"/>
              <a:gd name="connsiteY698" fmla="*/ 740866 h 1168415"/>
              <a:gd name="connsiteX699" fmla="*/ 1456102 w 1623018"/>
              <a:gd name="connsiteY699" fmla="*/ 741707 h 1168415"/>
              <a:gd name="connsiteX700" fmla="*/ 1454614 w 1623018"/>
              <a:gd name="connsiteY700" fmla="*/ 741837 h 1168415"/>
              <a:gd name="connsiteX701" fmla="*/ 1452802 w 1623018"/>
              <a:gd name="connsiteY701" fmla="*/ 741578 h 1168415"/>
              <a:gd name="connsiteX702" fmla="*/ 1452219 w 1623018"/>
              <a:gd name="connsiteY702" fmla="*/ 741125 h 1168415"/>
              <a:gd name="connsiteX703" fmla="*/ 1452219 w 1623018"/>
              <a:gd name="connsiteY703" fmla="*/ 740089 h 1168415"/>
              <a:gd name="connsiteX704" fmla="*/ 1447236 w 1623018"/>
              <a:gd name="connsiteY704" fmla="*/ 739960 h 1168415"/>
              <a:gd name="connsiteX705" fmla="*/ 1446524 w 1623018"/>
              <a:gd name="connsiteY705" fmla="*/ 739507 h 1168415"/>
              <a:gd name="connsiteX706" fmla="*/ 1445424 w 1623018"/>
              <a:gd name="connsiteY706" fmla="*/ 739507 h 1168415"/>
              <a:gd name="connsiteX707" fmla="*/ 1444129 w 1623018"/>
              <a:gd name="connsiteY707" fmla="*/ 738795 h 1168415"/>
              <a:gd name="connsiteX708" fmla="*/ 1443546 w 1623018"/>
              <a:gd name="connsiteY708" fmla="*/ 737759 h 1168415"/>
              <a:gd name="connsiteX709" fmla="*/ 1440763 w 1623018"/>
              <a:gd name="connsiteY709" fmla="*/ 737048 h 1168415"/>
              <a:gd name="connsiteX710" fmla="*/ 1439857 w 1623018"/>
              <a:gd name="connsiteY710" fmla="*/ 736206 h 1168415"/>
              <a:gd name="connsiteX711" fmla="*/ 1439145 w 1623018"/>
              <a:gd name="connsiteY711" fmla="*/ 736206 h 1168415"/>
              <a:gd name="connsiteX712" fmla="*/ 1438563 w 1623018"/>
              <a:gd name="connsiteY712" fmla="*/ 735170 h 1168415"/>
              <a:gd name="connsiteX713" fmla="*/ 1437657 w 1623018"/>
              <a:gd name="connsiteY713" fmla="*/ 735430 h 1168415"/>
              <a:gd name="connsiteX714" fmla="*/ 1437463 w 1623018"/>
              <a:gd name="connsiteY714" fmla="*/ 735753 h 1168415"/>
              <a:gd name="connsiteX715" fmla="*/ 1438045 w 1623018"/>
              <a:gd name="connsiteY715" fmla="*/ 736012 h 1168415"/>
              <a:gd name="connsiteX716" fmla="*/ 1437139 w 1623018"/>
              <a:gd name="connsiteY716" fmla="*/ 736271 h 1168415"/>
              <a:gd name="connsiteX717" fmla="*/ 1437139 w 1623018"/>
              <a:gd name="connsiteY717" fmla="*/ 737112 h 1168415"/>
              <a:gd name="connsiteX718" fmla="*/ 1437527 w 1623018"/>
              <a:gd name="connsiteY718" fmla="*/ 737372 h 1168415"/>
              <a:gd name="connsiteX719" fmla="*/ 1436621 w 1623018"/>
              <a:gd name="connsiteY719" fmla="*/ 737242 h 1168415"/>
              <a:gd name="connsiteX720" fmla="*/ 1436233 w 1623018"/>
              <a:gd name="connsiteY720" fmla="*/ 736660 h 1168415"/>
              <a:gd name="connsiteX721" fmla="*/ 1435327 w 1623018"/>
              <a:gd name="connsiteY721" fmla="*/ 736660 h 1168415"/>
              <a:gd name="connsiteX722" fmla="*/ 1435521 w 1623018"/>
              <a:gd name="connsiteY722" fmla="*/ 736401 h 1168415"/>
              <a:gd name="connsiteX723" fmla="*/ 1434809 w 1623018"/>
              <a:gd name="connsiteY723" fmla="*/ 736141 h 1168415"/>
              <a:gd name="connsiteX724" fmla="*/ 1433126 w 1623018"/>
              <a:gd name="connsiteY724" fmla="*/ 736141 h 1168415"/>
              <a:gd name="connsiteX725" fmla="*/ 1431638 w 1623018"/>
              <a:gd name="connsiteY725" fmla="*/ 736724 h 1168415"/>
              <a:gd name="connsiteX726" fmla="*/ 1430149 w 1623018"/>
              <a:gd name="connsiteY726" fmla="*/ 738471 h 1168415"/>
              <a:gd name="connsiteX727" fmla="*/ 1429955 w 1623018"/>
              <a:gd name="connsiteY727" fmla="*/ 739313 h 1168415"/>
              <a:gd name="connsiteX728" fmla="*/ 1429243 w 1623018"/>
              <a:gd name="connsiteY728" fmla="*/ 739766 h 1168415"/>
              <a:gd name="connsiteX729" fmla="*/ 1429243 w 1623018"/>
              <a:gd name="connsiteY729" fmla="*/ 740608 h 1168415"/>
              <a:gd name="connsiteX730" fmla="*/ 1429955 w 1623018"/>
              <a:gd name="connsiteY730" fmla="*/ 741190 h 1168415"/>
              <a:gd name="connsiteX731" fmla="*/ 1431638 w 1623018"/>
              <a:gd name="connsiteY731" fmla="*/ 741319 h 1168415"/>
              <a:gd name="connsiteX732" fmla="*/ 1431832 w 1623018"/>
              <a:gd name="connsiteY732" fmla="*/ 741772 h 1168415"/>
              <a:gd name="connsiteX733" fmla="*/ 1430343 w 1623018"/>
              <a:gd name="connsiteY733" fmla="*/ 742937 h 1168415"/>
              <a:gd name="connsiteX734" fmla="*/ 1427754 w 1623018"/>
              <a:gd name="connsiteY734" fmla="*/ 742678 h 1168415"/>
              <a:gd name="connsiteX735" fmla="*/ 1428337 w 1623018"/>
              <a:gd name="connsiteY735" fmla="*/ 743261 h 1168415"/>
              <a:gd name="connsiteX736" fmla="*/ 1427949 w 1623018"/>
              <a:gd name="connsiteY736" fmla="*/ 745008 h 1168415"/>
              <a:gd name="connsiteX737" fmla="*/ 1428337 w 1623018"/>
              <a:gd name="connsiteY737" fmla="*/ 746432 h 1168415"/>
              <a:gd name="connsiteX738" fmla="*/ 1427237 w 1623018"/>
              <a:gd name="connsiteY738" fmla="*/ 746691 h 1168415"/>
              <a:gd name="connsiteX739" fmla="*/ 1426654 w 1623018"/>
              <a:gd name="connsiteY739" fmla="*/ 747727 h 1168415"/>
              <a:gd name="connsiteX740" fmla="*/ 1426848 w 1623018"/>
              <a:gd name="connsiteY740" fmla="*/ 747986 h 1168415"/>
              <a:gd name="connsiteX741" fmla="*/ 1426331 w 1623018"/>
              <a:gd name="connsiteY741" fmla="*/ 747986 h 1168415"/>
              <a:gd name="connsiteX742" fmla="*/ 1426136 w 1623018"/>
              <a:gd name="connsiteY742" fmla="*/ 747532 h 1168415"/>
              <a:gd name="connsiteX743" fmla="*/ 1425230 w 1623018"/>
              <a:gd name="connsiteY743" fmla="*/ 747792 h 1168415"/>
              <a:gd name="connsiteX744" fmla="*/ 1425425 w 1623018"/>
              <a:gd name="connsiteY744" fmla="*/ 748244 h 1168415"/>
              <a:gd name="connsiteX745" fmla="*/ 1426007 w 1623018"/>
              <a:gd name="connsiteY745" fmla="*/ 748115 h 1168415"/>
              <a:gd name="connsiteX746" fmla="*/ 1426396 w 1623018"/>
              <a:gd name="connsiteY746" fmla="*/ 748568 h 1168415"/>
              <a:gd name="connsiteX747" fmla="*/ 1426396 w 1623018"/>
              <a:gd name="connsiteY747" fmla="*/ 751157 h 1168415"/>
              <a:gd name="connsiteX748" fmla="*/ 1425683 w 1623018"/>
              <a:gd name="connsiteY748" fmla="*/ 751739 h 1168415"/>
              <a:gd name="connsiteX749" fmla="*/ 1427172 w 1623018"/>
              <a:gd name="connsiteY749" fmla="*/ 751869 h 1168415"/>
              <a:gd name="connsiteX750" fmla="*/ 1427754 w 1623018"/>
              <a:gd name="connsiteY750" fmla="*/ 751416 h 1168415"/>
              <a:gd name="connsiteX751" fmla="*/ 1429049 w 1623018"/>
              <a:gd name="connsiteY751" fmla="*/ 751999 h 1168415"/>
              <a:gd name="connsiteX752" fmla="*/ 1431055 w 1623018"/>
              <a:gd name="connsiteY752" fmla="*/ 751416 h 1168415"/>
              <a:gd name="connsiteX753" fmla="*/ 1432738 w 1623018"/>
              <a:gd name="connsiteY753" fmla="*/ 749992 h 1168415"/>
              <a:gd name="connsiteX754" fmla="*/ 1432738 w 1623018"/>
              <a:gd name="connsiteY754" fmla="*/ 748244 h 1168415"/>
              <a:gd name="connsiteX755" fmla="*/ 1433450 w 1623018"/>
              <a:gd name="connsiteY755" fmla="*/ 747403 h 1168415"/>
              <a:gd name="connsiteX756" fmla="*/ 1433838 w 1623018"/>
              <a:gd name="connsiteY756" fmla="*/ 745655 h 1168415"/>
              <a:gd name="connsiteX757" fmla="*/ 1438239 w 1623018"/>
              <a:gd name="connsiteY757" fmla="*/ 743649 h 1168415"/>
              <a:gd name="connsiteX758" fmla="*/ 1438239 w 1623018"/>
              <a:gd name="connsiteY758" fmla="*/ 742484 h 1168415"/>
              <a:gd name="connsiteX759" fmla="*/ 1438952 w 1623018"/>
              <a:gd name="connsiteY759" fmla="*/ 741643 h 1168415"/>
              <a:gd name="connsiteX760" fmla="*/ 1440440 w 1623018"/>
              <a:gd name="connsiteY760" fmla="*/ 741190 h 1168415"/>
              <a:gd name="connsiteX761" fmla="*/ 1443546 w 1623018"/>
              <a:gd name="connsiteY761" fmla="*/ 741319 h 1168415"/>
              <a:gd name="connsiteX762" fmla="*/ 1444647 w 1623018"/>
              <a:gd name="connsiteY762" fmla="*/ 743196 h 1168415"/>
              <a:gd name="connsiteX763" fmla="*/ 1446329 w 1623018"/>
              <a:gd name="connsiteY763" fmla="*/ 744037 h 1168415"/>
              <a:gd name="connsiteX764" fmla="*/ 1446329 w 1623018"/>
              <a:gd name="connsiteY764" fmla="*/ 744879 h 1168415"/>
              <a:gd name="connsiteX765" fmla="*/ 1445812 w 1623018"/>
              <a:gd name="connsiteY765" fmla="*/ 745008 h 1168415"/>
              <a:gd name="connsiteX766" fmla="*/ 1444711 w 1623018"/>
              <a:gd name="connsiteY766" fmla="*/ 745008 h 1168415"/>
              <a:gd name="connsiteX767" fmla="*/ 1444000 w 1623018"/>
              <a:gd name="connsiteY767" fmla="*/ 743585 h 1168415"/>
              <a:gd name="connsiteX768" fmla="*/ 1442511 w 1623018"/>
              <a:gd name="connsiteY768" fmla="*/ 743585 h 1168415"/>
              <a:gd name="connsiteX769" fmla="*/ 1441993 w 1623018"/>
              <a:gd name="connsiteY769" fmla="*/ 744296 h 1168415"/>
              <a:gd name="connsiteX770" fmla="*/ 1441993 w 1623018"/>
              <a:gd name="connsiteY770" fmla="*/ 744555 h 1168415"/>
              <a:gd name="connsiteX771" fmla="*/ 1442705 w 1623018"/>
              <a:gd name="connsiteY771" fmla="*/ 744555 h 1168415"/>
              <a:gd name="connsiteX772" fmla="*/ 1442705 w 1623018"/>
              <a:gd name="connsiteY772" fmla="*/ 745397 h 1168415"/>
              <a:gd name="connsiteX773" fmla="*/ 1443611 w 1623018"/>
              <a:gd name="connsiteY773" fmla="*/ 745979 h 1168415"/>
              <a:gd name="connsiteX774" fmla="*/ 1444194 w 1623018"/>
              <a:gd name="connsiteY774" fmla="*/ 747273 h 1168415"/>
              <a:gd name="connsiteX775" fmla="*/ 1444194 w 1623018"/>
              <a:gd name="connsiteY775" fmla="*/ 748698 h 1168415"/>
              <a:gd name="connsiteX776" fmla="*/ 1443806 w 1623018"/>
              <a:gd name="connsiteY776" fmla="*/ 748827 h 1168415"/>
              <a:gd name="connsiteX777" fmla="*/ 1444388 w 1623018"/>
              <a:gd name="connsiteY777" fmla="*/ 749410 h 1168415"/>
              <a:gd name="connsiteX778" fmla="*/ 1444194 w 1623018"/>
              <a:gd name="connsiteY778" fmla="*/ 751610 h 1168415"/>
              <a:gd name="connsiteX779" fmla="*/ 1442317 w 1623018"/>
              <a:gd name="connsiteY779" fmla="*/ 752775 h 1168415"/>
              <a:gd name="connsiteX780" fmla="*/ 1441411 w 1623018"/>
              <a:gd name="connsiteY780" fmla="*/ 754199 h 1168415"/>
              <a:gd name="connsiteX781" fmla="*/ 1440505 w 1623018"/>
              <a:gd name="connsiteY781" fmla="*/ 754458 h 1168415"/>
              <a:gd name="connsiteX782" fmla="*/ 1440310 w 1623018"/>
              <a:gd name="connsiteY782" fmla="*/ 755493 h 1168415"/>
              <a:gd name="connsiteX783" fmla="*/ 1437722 w 1623018"/>
              <a:gd name="connsiteY783" fmla="*/ 755493 h 1168415"/>
              <a:gd name="connsiteX784" fmla="*/ 1437010 w 1623018"/>
              <a:gd name="connsiteY784" fmla="*/ 756529 h 1168415"/>
              <a:gd name="connsiteX785" fmla="*/ 1438304 w 1623018"/>
              <a:gd name="connsiteY785" fmla="*/ 756076 h 1168415"/>
              <a:gd name="connsiteX786" fmla="*/ 1441087 w 1623018"/>
              <a:gd name="connsiteY786" fmla="*/ 755947 h 1168415"/>
              <a:gd name="connsiteX787" fmla="*/ 1441993 w 1623018"/>
              <a:gd name="connsiteY787" fmla="*/ 754328 h 1168415"/>
              <a:gd name="connsiteX788" fmla="*/ 1443676 w 1623018"/>
              <a:gd name="connsiteY788" fmla="*/ 753487 h 1168415"/>
              <a:gd name="connsiteX789" fmla="*/ 1443870 w 1623018"/>
              <a:gd name="connsiteY789" fmla="*/ 754522 h 1168415"/>
              <a:gd name="connsiteX790" fmla="*/ 1443482 w 1623018"/>
              <a:gd name="connsiteY790" fmla="*/ 754781 h 1168415"/>
              <a:gd name="connsiteX791" fmla="*/ 1443870 w 1623018"/>
              <a:gd name="connsiteY791" fmla="*/ 755040 h 1168415"/>
              <a:gd name="connsiteX792" fmla="*/ 1443870 w 1623018"/>
              <a:gd name="connsiteY792" fmla="*/ 755882 h 1168415"/>
              <a:gd name="connsiteX793" fmla="*/ 1442964 w 1623018"/>
              <a:gd name="connsiteY793" fmla="*/ 757305 h 1168415"/>
              <a:gd name="connsiteX794" fmla="*/ 1442964 w 1623018"/>
              <a:gd name="connsiteY794" fmla="*/ 758471 h 1168415"/>
              <a:gd name="connsiteX795" fmla="*/ 1443482 w 1623018"/>
              <a:gd name="connsiteY795" fmla="*/ 758729 h 1168415"/>
              <a:gd name="connsiteX796" fmla="*/ 1444194 w 1623018"/>
              <a:gd name="connsiteY796" fmla="*/ 758017 h 1168415"/>
              <a:gd name="connsiteX797" fmla="*/ 1444388 w 1623018"/>
              <a:gd name="connsiteY797" fmla="*/ 756982 h 1168415"/>
              <a:gd name="connsiteX798" fmla="*/ 1444776 w 1623018"/>
              <a:gd name="connsiteY798" fmla="*/ 756982 h 1168415"/>
              <a:gd name="connsiteX799" fmla="*/ 1445165 w 1623018"/>
              <a:gd name="connsiteY799" fmla="*/ 754781 h 1168415"/>
              <a:gd name="connsiteX800" fmla="*/ 1447365 w 1623018"/>
              <a:gd name="connsiteY800" fmla="*/ 753940 h 1168415"/>
              <a:gd name="connsiteX801" fmla="*/ 1448660 w 1623018"/>
              <a:gd name="connsiteY801" fmla="*/ 753940 h 1168415"/>
              <a:gd name="connsiteX802" fmla="*/ 1450148 w 1623018"/>
              <a:gd name="connsiteY802" fmla="*/ 755105 h 1168415"/>
              <a:gd name="connsiteX803" fmla="*/ 1450148 w 1623018"/>
              <a:gd name="connsiteY803" fmla="*/ 756270 h 1168415"/>
              <a:gd name="connsiteX804" fmla="*/ 1450730 w 1623018"/>
              <a:gd name="connsiteY804" fmla="*/ 756529 h 1168415"/>
              <a:gd name="connsiteX805" fmla="*/ 1450730 w 1623018"/>
              <a:gd name="connsiteY805" fmla="*/ 756788 h 1168415"/>
              <a:gd name="connsiteX806" fmla="*/ 1449630 w 1623018"/>
              <a:gd name="connsiteY806" fmla="*/ 757241 h 1168415"/>
              <a:gd name="connsiteX807" fmla="*/ 1449630 w 1623018"/>
              <a:gd name="connsiteY807" fmla="*/ 757694 h 1168415"/>
              <a:gd name="connsiteX808" fmla="*/ 1452025 w 1623018"/>
              <a:gd name="connsiteY808" fmla="*/ 757565 h 1168415"/>
              <a:gd name="connsiteX809" fmla="*/ 1452025 w 1623018"/>
              <a:gd name="connsiteY809" fmla="*/ 758017 h 1168415"/>
              <a:gd name="connsiteX810" fmla="*/ 1453837 w 1623018"/>
              <a:gd name="connsiteY810" fmla="*/ 758729 h 1168415"/>
              <a:gd name="connsiteX811" fmla="*/ 1453837 w 1623018"/>
              <a:gd name="connsiteY811" fmla="*/ 758988 h 1168415"/>
              <a:gd name="connsiteX812" fmla="*/ 1452025 w 1623018"/>
              <a:gd name="connsiteY812" fmla="*/ 759571 h 1168415"/>
              <a:gd name="connsiteX813" fmla="*/ 1452219 w 1623018"/>
              <a:gd name="connsiteY813" fmla="*/ 760736 h 1168415"/>
              <a:gd name="connsiteX814" fmla="*/ 1453708 w 1623018"/>
              <a:gd name="connsiteY814" fmla="*/ 760994 h 1168415"/>
              <a:gd name="connsiteX815" fmla="*/ 1453514 w 1623018"/>
              <a:gd name="connsiteY815" fmla="*/ 762030 h 1168415"/>
              <a:gd name="connsiteX816" fmla="*/ 1453902 w 1623018"/>
              <a:gd name="connsiteY816" fmla="*/ 762160 h 1168415"/>
              <a:gd name="connsiteX817" fmla="*/ 1454808 w 1623018"/>
              <a:gd name="connsiteY817" fmla="*/ 762030 h 1168415"/>
              <a:gd name="connsiteX818" fmla="*/ 1454614 w 1623018"/>
              <a:gd name="connsiteY818" fmla="*/ 760865 h 1168415"/>
              <a:gd name="connsiteX819" fmla="*/ 1455520 w 1623018"/>
              <a:gd name="connsiteY819" fmla="*/ 759700 h 1168415"/>
              <a:gd name="connsiteX820" fmla="*/ 1457203 w 1623018"/>
              <a:gd name="connsiteY820" fmla="*/ 758664 h 1168415"/>
              <a:gd name="connsiteX821" fmla="*/ 1458109 w 1623018"/>
              <a:gd name="connsiteY821" fmla="*/ 757370 h 1168415"/>
              <a:gd name="connsiteX822" fmla="*/ 1459209 w 1623018"/>
              <a:gd name="connsiteY822" fmla="*/ 757111 h 1168415"/>
              <a:gd name="connsiteX823" fmla="*/ 1459403 w 1623018"/>
              <a:gd name="connsiteY823" fmla="*/ 757823 h 1168415"/>
              <a:gd name="connsiteX824" fmla="*/ 1459015 w 1623018"/>
              <a:gd name="connsiteY824" fmla="*/ 757823 h 1168415"/>
              <a:gd name="connsiteX825" fmla="*/ 1457915 w 1623018"/>
              <a:gd name="connsiteY825" fmla="*/ 759247 h 1168415"/>
              <a:gd name="connsiteX826" fmla="*/ 1457720 w 1623018"/>
              <a:gd name="connsiteY826" fmla="*/ 760865 h 1168415"/>
              <a:gd name="connsiteX827" fmla="*/ 1458432 w 1623018"/>
              <a:gd name="connsiteY827" fmla="*/ 761124 h 1168415"/>
              <a:gd name="connsiteX828" fmla="*/ 1458432 w 1623018"/>
              <a:gd name="connsiteY828" fmla="*/ 761707 h 1168415"/>
              <a:gd name="connsiteX829" fmla="*/ 1461410 w 1623018"/>
              <a:gd name="connsiteY829" fmla="*/ 762871 h 1168415"/>
              <a:gd name="connsiteX830" fmla="*/ 1460309 w 1623018"/>
              <a:gd name="connsiteY830" fmla="*/ 763907 h 1168415"/>
              <a:gd name="connsiteX831" fmla="*/ 1459209 w 1623018"/>
              <a:gd name="connsiteY831" fmla="*/ 764037 h 1168415"/>
              <a:gd name="connsiteX832" fmla="*/ 1459209 w 1623018"/>
              <a:gd name="connsiteY832" fmla="*/ 764619 h 1168415"/>
              <a:gd name="connsiteX833" fmla="*/ 1459727 w 1623018"/>
              <a:gd name="connsiteY833" fmla="*/ 765072 h 1168415"/>
              <a:gd name="connsiteX834" fmla="*/ 1459727 w 1623018"/>
              <a:gd name="connsiteY834" fmla="*/ 764360 h 1168415"/>
              <a:gd name="connsiteX835" fmla="*/ 1460633 w 1623018"/>
              <a:gd name="connsiteY835" fmla="*/ 764360 h 1168415"/>
              <a:gd name="connsiteX836" fmla="*/ 1461021 w 1623018"/>
              <a:gd name="connsiteY836" fmla="*/ 763778 h 1168415"/>
              <a:gd name="connsiteX837" fmla="*/ 1461733 w 1623018"/>
              <a:gd name="connsiteY837" fmla="*/ 763778 h 1168415"/>
              <a:gd name="connsiteX838" fmla="*/ 1462251 w 1623018"/>
              <a:gd name="connsiteY838" fmla="*/ 764619 h 1168415"/>
              <a:gd name="connsiteX839" fmla="*/ 1462639 w 1623018"/>
              <a:gd name="connsiteY839" fmla="*/ 764489 h 1168415"/>
              <a:gd name="connsiteX840" fmla="*/ 1462445 w 1623018"/>
              <a:gd name="connsiteY840" fmla="*/ 763454 h 1168415"/>
              <a:gd name="connsiteX841" fmla="*/ 1462833 w 1623018"/>
              <a:gd name="connsiteY841" fmla="*/ 763195 h 1168415"/>
              <a:gd name="connsiteX842" fmla="*/ 1462833 w 1623018"/>
              <a:gd name="connsiteY842" fmla="*/ 761900 h 1168415"/>
              <a:gd name="connsiteX843" fmla="*/ 1462251 w 1623018"/>
              <a:gd name="connsiteY843" fmla="*/ 761059 h 1168415"/>
              <a:gd name="connsiteX844" fmla="*/ 1464646 w 1623018"/>
              <a:gd name="connsiteY844" fmla="*/ 760347 h 1168415"/>
              <a:gd name="connsiteX845" fmla="*/ 1465358 w 1623018"/>
              <a:gd name="connsiteY845" fmla="*/ 758600 h 1168415"/>
              <a:gd name="connsiteX846" fmla="*/ 1465875 w 1623018"/>
              <a:gd name="connsiteY846" fmla="*/ 758729 h 1168415"/>
              <a:gd name="connsiteX847" fmla="*/ 1465875 w 1623018"/>
              <a:gd name="connsiteY847" fmla="*/ 759183 h 1168415"/>
              <a:gd name="connsiteX848" fmla="*/ 1466782 w 1623018"/>
              <a:gd name="connsiteY848" fmla="*/ 759053 h 1168415"/>
              <a:gd name="connsiteX849" fmla="*/ 1467493 w 1623018"/>
              <a:gd name="connsiteY849" fmla="*/ 758212 h 1168415"/>
              <a:gd name="connsiteX850" fmla="*/ 1468205 w 1623018"/>
              <a:gd name="connsiteY850" fmla="*/ 756334 h 1168415"/>
              <a:gd name="connsiteX851" fmla="*/ 1468788 w 1623018"/>
              <a:gd name="connsiteY851" fmla="*/ 756076 h 1168415"/>
              <a:gd name="connsiteX852" fmla="*/ 1469694 w 1623018"/>
              <a:gd name="connsiteY852" fmla="*/ 757500 h 1168415"/>
              <a:gd name="connsiteX853" fmla="*/ 1469694 w 1623018"/>
              <a:gd name="connsiteY853" fmla="*/ 758212 h 1168415"/>
              <a:gd name="connsiteX854" fmla="*/ 1471183 w 1623018"/>
              <a:gd name="connsiteY854" fmla="*/ 758794 h 1168415"/>
              <a:gd name="connsiteX855" fmla="*/ 1471571 w 1623018"/>
              <a:gd name="connsiteY855" fmla="*/ 759506 h 1168415"/>
              <a:gd name="connsiteX856" fmla="*/ 1468270 w 1623018"/>
              <a:gd name="connsiteY856" fmla="*/ 766625 h 1168415"/>
              <a:gd name="connsiteX857" fmla="*/ 1467882 w 1623018"/>
              <a:gd name="connsiteY857" fmla="*/ 770832 h 1168415"/>
              <a:gd name="connsiteX858" fmla="*/ 1468464 w 1623018"/>
              <a:gd name="connsiteY858" fmla="*/ 771285 h 1168415"/>
              <a:gd name="connsiteX859" fmla="*/ 1469176 w 1623018"/>
              <a:gd name="connsiteY859" fmla="*/ 773291 h 1168415"/>
              <a:gd name="connsiteX860" fmla="*/ 1470082 w 1623018"/>
              <a:gd name="connsiteY860" fmla="*/ 773551 h 1168415"/>
              <a:gd name="connsiteX861" fmla="*/ 1471571 w 1623018"/>
              <a:gd name="connsiteY861" fmla="*/ 775751 h 1168415"/>
              <a:gd name="connsiteX862" fmla="*/ 1476749 w 1623018"/>
              <a:gd name="connsiteY862" fmla="*/ 775169 h 1168415"/>
              <a:gd name="connsiteX863" fmla="*/ 1477655 w 1623018"/>
              <a:gd name="connsiteY863" fmla="*/ 775621 h 1168415"/>
              <a:gd name="connsiteX864" fmla="*/ 1477266 w 1623018"/>
              <a:gd name="connsiteY864" fmla="*/ 777239 h 1168415"/>
              <a:gd name="connsiteX865" fmla="*/ 1475778 w 1623018"/>
              <a:gd name="connsiteY865" fmla="*/ 778664 h 1168415"/>
              <a:gd name="connsiteX866" fmla="*/ 1474677 w 1623018"/>
              <a:gd name="connsiteY866" fmla="*/ 781252 h 1168415"/>
              <a:gd name="connsiteX867" fmla="*/ 1470794 w 1623018"/>
              <a:gd name="connsiteY867" fmla="*/ 782288 h 1168415"/>
              <a:gd name="connsiteX868" fmla="*/ 1469305 w 1623018"/>
              <a:gd name="connsiteY868" fmla="*/ 783453 h 1168415"/>
              <a:gd name="connsiteX869" fmla="*/ 1467817 w 1623018"/>
              <a:gd name="connsiteY869" fmla="*/ 785330 h 1168415"/>
              <a:gd name="connsiteX870" fmla="*/ 1467817 w 1623018"/>
              <a:gd name="connsiteY870" fmla="*/ 786041 h 1168415"/>
              <a:gd name="connsiteX871" fmla="*/ 1466522 w 1623018"/>
              <a:gd name="connsiteY871" fmla="*/ 787919 h 1168415"/>
              <a:gd name="connsiteX872" fmla="*/ 1466329 w 1623018"/>
              <a:gd name="connsiteY872" fmla="*/ 790637 h 1168415"/>
              <a:gd name="connsiteX873" fmla="*/ 1466846 w 1623018"/>
              <a:gd name="connsiteY873" fmla="*/ 792514 h 1168415"/>
              <a:gd name="connsiteX874" fmla="*/ 1467947 w 1623018"/>
              <a:gd name="connsiteY874" fmla="*/ 793226 h 1168415"/>
              <a:gd name="connsiteX875" fmla="*/ 1468529 w 1623018"/>
              <a:gd name="connsiteY875" fmla="*/ 792385 h 1168415"/>
              <a:gd name="connsiteX876" fmla="*/ 1469047 w 1623018"/>
              <a:gd name="connsiteY876" fmla="*/ 792385 h 1168415"/>
              <a:gd name="connsiteX877" fmla="*/ 1468658 w 1623018"/>
              <a:gd name="connsiteY877" fmla="*/ 792837 h 1168415"/>
              <a:gd name="connsiteX878" fmla="*/ 1468853 w 1623018"/>
              <a:gd name="connsiteY878" fmla="*/ 793097 h 1168415"/>
              <a:gd name="connsiteX879" fmla="*/ 1471053 w 1623018"/>
              <a:gd name="connsiteY879" fmla="*/ 793097 h 1168415"/>
              <a:gd name="connsiteX880" fmla="*/ 1470665 w 1623018"/>
              <a:gd name="connsiteY880" fmla="*/ 793808 h 1168415"/>
              <a:gd name="connsiteX881" fmla="*/ 1468658 w 1623018"/>
              <a:gd name="connsiteY881" fmla="*/ 794973 h 1168415"/>
              <a:gd name="connsiteX882" fmla="*/ 1468464 w 1623018"/>
              <a:gd name="connsiteY882" fmla="*/ 796397 h 1168415"/>
              <a:gd name="connsiteX883" fmla="*/ 1467882 w 1623018"/>
              <a:gd name="connsiteY883" fmla="*/ 796980 h 1168415"/>
              <a:gd name="connsiteX884" fmla="*/ 1468076 w 1623018"/>
              <a:gd name="connsiteY884" fmla="*/ 799180 h 1168415"/>
              <a:gd name="connsiteX885" fmla="*/ 1468658 w 1623018"/>
              <a:gd name="connsiteY885" fmla="*/ 799763 h 1168415"/>
              <a:gd name="connsiteX886" fmla="*/ 1468270 w 1623018"/>
              <a:gd name="connsiteY886" fmla="*/ 800475 h 1168415"/>
              <a:gd name="connsiteX887" fmla="*/ 1467364 w 1623018"/>
              <a:gd name="connsiteY887" fmla="*/ 800604 h 1168415"/>
              <a:gd name="connsiteX888" fmla="*/ 1465681 w 1623018"/>
              <a:gd name="connsiteY888" fmla="*/ 802028 h 1168415"/>
              <a:gd name="connsiteX889" fmla="*/ 1462575 w 1623018"/>
              <a:gd name="connsiteY889" fmla="*/ 801769 h 1168415"/>
              <a:gd name="connsiteX890" fmla="*/ 1455002 w 1623018"/>
              <a:gd name="connsiteY890" fmla="*/ 802351 h 1168415"/>
              <a:gd name="connsiteX891" fmla="*/ 1450407 w 1623018"/>
              <a:gd name="connsiteY891" fmla="*/ 801769 h 1168415"/>
              <a:gd name="connsiteX892" fmla="*/ 1449501 w 1623018"/>
              <a:gd name="connsiteY892" fmla="*/ 802222 h 1168415"/>
              <a:gd name="connsiteX893" fmla="*/ 1447818 w 1623018"/>
              <a:gd name="connsiteY893" fmla="*/ 802222 h 1168415"/>
              <a:gd name="connsiteX894" fmla="*/ 1445229 w 1623018"/>
              <a:gd name="connsiteY894" fmla="*/ 803063 h 1168415"/>
              <a:gd name="connsiteX895" fmla="*/ 1443353 w 1623018"/>
              <a:gd name="connsiteY895" fmla="*/ 803193 h 1168415"/>
              <a:gd name="connsiteX896" fmla="*/ 1441864 w 1623018"/>
              <a:gd name="connsiteY896" fmla="*/ 805199 h 1168415"/>
              <a:gd name="connsiteX897" fmla="*/ 1439663 w 1623018"/>
              <a:gd name="connsiteY897" fmla="*/ 806817 h 1168415"/>
              <a:gd name="connsiteX898" fmla="*/ 1439275 w 1623018"/>
              <a:gd name="connsiteY898" fmla="*/ 807659 h 1168415"/>
              <a:gd name="connsiteX899" fmla="*/ 1437398 w 1623018"/>
              <a:gd name="connsiteY899" fmla="*/ 808500 h 1168415"/>
              <a:gd name="connsiteX900" fmla="*/ 1434809 w 1623018"/>
              <a:gd name="connsiteY900" fmla="*/ 808953 h 1168415"/>
              <a:gd name="connsiteX901" fmla="*/ 1434097 w 1623018"/>
              <a:gd name="connsiteY901" fmla="*/ 809535 h 1168415"/>
              <a:gd name="connsiteX902" fmla="*/ 1432997 w 1623018"/>
              <a:gd name="connsiteY902" fmla="*/ 809406 h 1168415"/>
              <a:gd name="connsiteX903" fmla="*/ 1432285 w 1623018"/>
              <a:gd name="connsiteY903" fmla="*/ 808823 h 1168415"/>
              <a:gd name="connsiteX904" fmla="*/ 1432285 w 1623018"/>
              <a:gd name="connsiteY904" fmla="*/ 808241 h 1168415"/>
              <a:gd name="connsiteX905" fmla="*/ 1431379 w 1623018"/>
              <a:gd name="connsiteY905" fmla="*/ 807205 h 1168415"/>
              <a:gd name="connsiteX906" fmla="*/ 1431379 w 1623018"/>
              <a:gd name="connsiteY906" fmla="*/ 805329 h 1168415"/>
              <a:gd name="connsiteX907" fmla="*/ 1430861 w 1623018"/>
              <a:gd name="connsiteY907" fmla="*/ 804746 h 1168415"/>
              <a:gd name="connsiteX908" fmla="*/ 1430473 w 1623018"/>
              <a:gd name="connsiteY908" fmla="*/ 802416 h 1168415"/>
              <a:gd name="connsiteX909" fmla="*/ 1431185 w 1623018"/>
              <a:gd name="connsiteY909" fmla="*/ 801252 h 1168415"/>
              <a:gd name="connsiteX910" fmla="*/ 1430991 w 1623018"/>
              <a:gd name="connsiteY910" fmla="*/ 800668 h 1168415"/>
              <a:gd name="connsiteX911" fmla="*/ 1430279 w 1623018"/>
              <a:gd name="connsiteY911" fmla="*/ 800668 h 1168415"/>
              <a:gd name="connsiteX912" fmla="*/ 1429890 w 1623018"/>
              <a:gd name="connsiteY912" fmla="*/ 801252 h 1168415"/>
              <a:gd name="connsiteX913" fmla="*/ 1427496 w 1623018"/>
              <a:gd name="connsiteY913" fmla="*/ 801381 h 1168415"/>
              <a:gd name="connsiteX914" fmla="*/ 1426784 w 1623018"/>
              <a:gd name="connsiteY914" fmla="*/ 800540 h 1168415"/>
              <a:gd name="connsiteX915" fmla="*/ 1426589 w 1623018"/>
              <a:gd name="connsiteY915" fmla="*/ 799698 h 1168415"/>
              <a:gd name="connsiteX916" fmla="*/ 1424583 w 1623018"/>
              <a:gd name="connsiteY916" fmla="*/ 800151 h 1168415"/>
              <a:gd name="connsiteX917" fmla="*/ 1419988 w 1623018"/>
              <a:gd name="connsiteY917" fmla="*/ 798403 h 1168415"/>
              <a:gd name="connsiteX918" fmla="*/ 1418499 w 1623018"/>
              <a:gd name="connsiteY918" fmla="*/ 798403 h 1168415"/>
              <a:gd name="connsiteX919" fmla="*/ 1417205 w 1623018"/>
              <a:gd name="connsiteY919" fmla="*/ 799115 h 1168415"/>
              <a:gd name="connsiteX920" fmla="*/ 1415198 w 1623018"/>
              <a:gd name="connsiteY920" fmla="*/ 797951 h 1168415"/>
              <a:gd name="connsiteX921" fmla="*/ 1413904 w 1623018"/>
              <a:gd name="connsiteY921" fmla="*/ 797821 h 1168415"/>
              <a:gd name="connsiteX922" fmla="*/ 1411898 w 1623018"/>
              <a:gd name="connsiteY922" fmla="*/ 795944 h 1168415"/>
              <a:gd name="connsiteX923" fmla="*/ 1409115 w 1623018"/>
              <a:gd name="connsiteY923" fmla="*/ 794650 h 1168415"/>
              <a:gd name="connsiteX924" fmla="*/ 1408532 w 1623018"/>
              <a:gd name="connsiteY924" fmla="*/ 793614 h 1168415"/>
              <a:gd name="connsiteX925" fmla="*/ 1409115 w 1623018"/>
              <a:gd name="connsiteY925" fmla="*/ 791608 h 1168415"/>
              <a:gd name="connsiteX926" fmla="*/ 1407626 w 1623018"/>
              <a:gd name="connsiteY926" fmla="*/ 790767 h 1168415"/>
              <a:gd name="connsiteX927" fmla="*/ 1406332 w 1623018"/>
              <a:gd name="connsiteY927" fmla="*/ 791219 h 1168415"/>
              <a:gd name="connsiteX928" fmla="*/ 1405943 w 1623018"/>
              <a:gd name="connsiteY928" fmla="*/ 791931 h 1168415"/>
              <a:gd name="connsiteX929" fmla="*/ 1404131 w 1623018"/>
              <a:gd name="connsiteY929" fmla="*/ 791931 h 1168415"/>
              <a:gd name="connsiteX930" fmla="*/ 1404131 w 1623018"/>
              <a:gd name="connsiteY930" fmla="*/ 792643 h 1168415"/>
              <a:gd name="connsiteX931" fmla="*/ 1403419 w 1623018"/>
              <a:gd name="connsiteY931" fmla="*/ 792902 h 1168415"/>
              <a:gd name="connsiteX932" fmla="*/ 1403225 w 1623018"/>
              <a:gd name="connsiteY932" fmla="*/ 791866 h 1168415"/>
              <a:gd name="connsiteX933" fmla="*/ 1401931 w 1623018"/>
              <a:gd name="connsiteY933" fmla="*/ 791414 h 1168415"/>
              <a:gd name="connsiteX934" fmla="*/ 1401737 w 1623018"/>
              <a:gd name="connsiteY934" fmla="*/ 790702 h 1168415"/>
              <a:gd name="connsiteX935" fmla="*/ 1399860 w 1623018"/>
              <a:gd name="connsiteY935" fmla="*/ 789277 h 1168415"/>
              <a:gd name="connsiteX936" fmla="*/ 1396170 w 1623018"/>
              <a:gd name="connsiteY936" fmla="*/ 790119 h 1168415"/>
              <a:gd name="connsiteX937" fmla="*/ 1392481 w 1623018"/>
              <a:gd name="connsiteY937" fmla="*/ 789666 h 1168415"/>
              <a:gd name="connsiteX938" fmla="*/ 1391575 w 1623018"/>
              <a:gd name="connsiteY938" fmla="*/ 789213 h 1168415"/>
              <a:gd name="connsiteX939" fmla="*/ 1390087 w 1623018"/>
              <a:gd name="connsiteY939" fmla="*/ 789472 h 1168415"/>
              <a:gd name="connsiteX940" fmla="*/ 1390087 w 1623018"/>
              <a:gd name="connsiteY940" fmla="*/ 788890 h 1168415"/>
              <a:gd name="connsiteX941" fmla="*/ 1390993 w 1623018"/>
              <a:gd name="connsiteY941" fmla="*/ 788307 h 1168415"/>
              <a:gd name="connsiteX942" fmla="*/ 1390799 w 1623018"/>
              <a:gd name="connsiteY942" fmla="*/ 787595 h 1168415"/>
              <a:gd name="connsiteX943" fmla="*/ 1389698 w 1623018"/>
              <a:gd name="connsiteY943" fmla="*/ 786560 h 1168415"/>
              <a:gd name="connsiteX944" fmla="*/ 1387304 w 1623018"/>
              <a:gd name="connsiteY944" fmla="*/ 785524 h 1168415"/>
              <a:gd name="connsiteX945" fmla="*/ 1385621 w 1623018"/>
              <a:gd name="connsiteY945" fmla="*/ 785524 h 1168415"/>
              <a:gd name="connsiteX946" fmla="*/ 1385038 w 1623018"/>
              <a:gd name="connsiteY946" fmla="*/ 785977 h 1168415"/>
              <a:gd name="connsiteX947" fmla="*/ 1383161 w 1623018"/>
              <a:gd name="connsiteY947" fmla="*/ 785524 h 1168415"/>
              <a:gd name="connsiteX948" fmla="*/ 1382255 w 1623018"/>
              <a:gd name="connsiteY948" fmla="*/ 786365 h 1168415"/>
              <a:gd name="connsiteX949" fmla="*/ 1381349 w 1623018"/>
              <a:gd name="connsiteY949" fmla="*/ 786624 h 1168415"/>
              <a:gd name="connsiteX950" fmla="*/ 1378372 w 1623018"/>
              <a:gd name="connsiteY950" fmla="*/ 786883 h 1168415"/>
              <a:gd name="connsiteX951" fmla="*/ 1377984 w 1623018"/>
              <a:gd name="connsiteY951" fmla="*/ 787142 h 1168415"/>
              <a:gd name="connsiteX952" fmla="*/ 1378178 w 1623018"/>
              <a:gd name="connsiteY952" fmla="*/ 788307 h 1168415"/>
              <a:gd name="connsiteX953" fmla="*/ 1376366 w 1623018"/>
              <a:gd name="connsiteY953" fmla="*/ 788437 h 1168415"/>
              <a:gd name="connsiteX954" fmla="*/ 1375977 w 1623018"/>
              <a:gd name="connsiteY954" fmla="*/ 788890 h 1168415"/>
              <a:gd name="connsiteX955" fmla="*/ 1371188 w 1623018"/>
              <a:gd name="connsiteY955" fmla="*/ 788760 h 1168415"/>
              <a:gd name="connsiteX956" fmla="*/ 1370605 w 1623018"/>
              <a:gd name="connsiteY956" fmla="*/ 788501 h 1168415"/>
              <a:gd name="connsiteX957" fmla="*/ 1370994 w 1623018"/>
              <a:gd name="connsiteY957" fmla="*/ 787336 h 1168415"/>
              <a:gd name="connsiteX958" fmla="*/ 1370088 w 1623018"/>
              <a:gd name="connsiteY958" fmla="*/ 786883 h 1168415"/>
              <a:gd name="connsiteX959" fmla="*/ 1369376 w 1623018"/>
              <a:gd name="connsiteY959" fmla="*/ 787336 h 1168415"/>
              <a:gd name="connsiteX960" fmla="*/ 1369376 w 1623018"/>
              <a:gd name="connsiteY960" fmla="*/ 788178 h 1168415"/>
              <a:gd name="connsiteX961" fmla="*/ 1368858 w 1623018"/>
              <a:gd name="connsiteY961" fmla="*/ 788178 h 1168415"/>
              <a:gd name="connsiteX962" fmla="*/ 1365169 w 1623018"/>
              <a:gd name="connsiteY962" fmla="*/ 787466 h 1168415"/>
              <a:gd name="connsiteX963" fmla="*/ 1364586 w 1623018"/>
              <a:gd name="connsiteY963" fmla="*/ 786430 h 1168415"/>
              <a:gd name="connsiteX964" fmla="*/ 1363680 w 1623018"/>
              <a:gd name="connsiteY964" fmla="*/ 785977 h 1168415"/>
              <a:gd name="connsiteX965" fmla="*/ 1361286 w 1623018"/>
              <a:gd name="connsiteY965" fmla="*/ 785718 h 1168415"/>
              <a:gd name="connsiteX966" fmla="*/ 1360574 w 1623018"/>
              <a:gd name="connsiteY966" fmla="*/ 786171 h 1168415"/>
              <a:gd name="connsiteX967" fmla="*/ 1359862 w 1623018"/>
              <a:gd name="connsiteY967" fmla="*/ 785589 h 1168415"/>
              <a:gd name="connsiteX968" fmla="*/ 1355655 w 1623018"/>
              <a:gd name="connsiteY968" fmla="*/ 785589 h 1168415"/>
              <a:gd name="connsiteX969" fmla="*/ 1352548 w 1623018"/>
              <a:gd name="connsiteY969" fmla="*/ 784423 h 1168415"/>
              <a:gd name="connsiteX970" fmla="*/ 1350865 w 1623018"/>
              <a:gd name="connsiteY970" fmla="*/ 784295 h 1168415"/>
              <a:gd name="connsiteX971" fmla="*/ 1350671 w 1623018"/>
              <a:gd name="connsiteY971" fmla="*/ 783841 h 1168415"/>
              <a:gd name="connsiteX972" fmla="*/ 1344588 w 1623018"/>
              <a:gd name="connsiteY972" fmla="*/ 784100 h 1168415"/>
              <a:gd name="connsiteX973" fmla="*/ 1344005 w 1623018"/>
              <a:gd name="connsiteY973" fmla="*/ 783518 h 1168415"/>
              <a:gd name="connsiteX974" fmla="*/ 1342322 w 1623018"/>
              <a:gd name="connsiteY974" fmla="*/ 782935 h 1168415"/>
              <a:gd name="connsiteX975" fmla="*/ 1340122 w 1623018"/>
              <a:gd name="connsiteY975" fmla="*/ 780347 h 1168415"/>
              <a:gd name="connsiteX976" fmla="*/ 1337921 w 1623018"/>
              <a:gd name="connsiteY976" fmla="*/ 780217 h 1168415"/>
              <a:gd name="connsiteX977" fmla="*/ 1334815 w 1623018"/>
              <a:gd name="connsiteY977" fmla="*/ 781058 h 1168415"/>
              <a:gd name="connsiteX978" fmla="*/ 1333714 w 1623018"/>
              <a:gd name="connsiteY978" fmla="*/ 780605 h 1168415"/>
              <a:gd name="connsiteX979" fmla="*/ 1330931 w 1623018"/>
              <a:gd name="connsiteY979" fmla="*/ 780864 h 1168415"/>
              <a:gd name="connsiteX980" fmla="*/ 1327242 w 1623018"/>
              <a:gd name="connsiteY980" fmla="*/ 779440 h 1168415"/>
              <a:gd name="connsiteX981" fmla="*/ 1326142 w 1623018"/>
              <a:gd name="connsiteY981" fmla="*/ 778599 h 1168415"/>
              <a:gd name="connsiteX982" fmla="*/ 1323941 w 1623018"/>
              <a:gd name="connsiteY982" fmla="*/ 778599 h 1168415"/>
              <a:gd name="connsiteX983" fmla="*/ 1323553 w 1623018"/>
              <a:gd name="connsiteY983" fmla="*/ 778146 h 1168415"/>
              <a:gd name="connsiteX984" fmla="*/ 1322647 w 1623018"/>
              <a:gd name="connsiteY984" fmla="*/ 778275 h 1168415"/>
              <a:gd name="connsiteX985" fmla="*/ 1321352 w 1623018"/>
              <a:gd name="connsiteY985" fmla="*/ 777822 h 1168415"/>
              <a:gd name="connsiteX986" fmla="*/ 1318246 w 1623018"/>
              <a:gd name="connsiteY986" fmla="*/ 778534 h 1168415"/>
              <a:gd name="connsiteX987" fmla="*/ 1316951 w 1623018"/>
              <a:gd name="connsiteY987" fmla="*/ 779246 h 1168415"/>
              <a:gd name="connsiteX988" fmla="*/ 1316757 w 1623018"/>
              <a:gd name="connsiteY988" fmla="*/ 779958 h 1168415"/>
              <a:gd name="connsiteX989" fmla="*/ 1316175 w 1623018"/>
              <a:gd name="connsiteY989" fmla="*/ 779958 h 1168415"/>
              <a:gd name="connsiteX990" fmla="*/ 1315463 w 1623018"/>
              <a:gd name="connsiteY990" fmla="*/ 779117 h 1168415"/>
              <a:gd name="connsiteX991" fmla="*/ 1313457 w 1623018"/>
              <a:gd name="connsiteY991" fmla="*/ 778664 h 1168415"/>
              <a:gd name="connsiteX992" fmla="*/ 1312874 w 1623018"/>
              <a:gd name="connsiteY992" fmla="*/ 778081 h 1168415"/>
              <a:gd name="connsiteX993" fmla="*/ 1311579 w 1623018"/>
              <a:gd name="connsiteY993" fmla="*/ 778210 h 1168415"/>
              <a:gd name="connsiteX994" fmla="*/ 1308796 w 1623018"/>
              <a:gd name="connsiteY994" fmla="*/ 779958 h 1168415"/>
              <a:gd name="connsiteX995" fmla="*/ 1305302 w 1623018"/>
              <a:gd name="connsiteY995" fmla="*/ 783583 h 1168415"/>
              <a:gd name="connsiteX996" fmla="*/ 1304913 w 1623018"/>
              <a:gd name="connsiteY996" fmla="*/ 784747 h 1168415"/>
              <a:gd name="connsiteX997" fmla="*/ 1304201 w 1623018"/>
              <a:gd name="connsiteY997" fmla="*/ 785201 h 1168415"/>
              <a:gd name="connsiteX998" fmla="*/ 1303295 w 1623018"/>
              <a:gd name="connsiteY998" fmla="*/ 786624 h 1168415"/>
              <a:gd name="connsiteX999" fmla="*/ 1302001 w 1623018"/>
              <a:gd name="connsiteY999" fmla="*/ 789796 h 1168415"/>
              <a:gd name="connsiteX1000" fmla="*/ 1302001 w 1623018"/>
              <a:gd name="connsiteY1000" fmla="*/ 791219 h 1168415"/>
              <a:gd name="connsiteX1001" fmla="*/ 1302583 w 1623018"/>
              <a:gd name="connsiteY1001" fmla="*/ 792061 h 1168415"/>
              <a:gd name="connsiteX1002" fmla="*/ 1303878 w 1623018"/>
              <a:gd name="connsiteY1002" fmla="*/ 791349 h 1168415"/>
              <a:gd name="connsiteX1003" fmla="*/ 1304978 w 1623018"/>
              <a:gd name="connsiteY1003" fmla="*/ 791479 h 1168415"/>
              <a:gd name="connsiteX1004" fmla="*/ 1305172 w 1623018"/>
              <a:gd name="connsiteY1004" fmla="*/ 791931 h 1168415"/>
              <a:gd name="connsiteX1005" fmla="*/ 1305172 w 1623018"/>
              <a:gd name="connsiteY1005" fmla="*/ 793355 h 1168415"/>
              <a:gd name="connsiteX1006" fmla="*/ 1302777 w 1623018"/>
              <a:gd name="connsiteY1006" fmla="*/ 794520 h 1168415"/>
              <a:gd name="connsiteX1007" fmla="*/ 1302777 w 1623018"/>
              <a:gd name="connsiteY1007" fmla="*/ 795232 h 1168415"/>
              <a:gd name="connsiteX1008" fmla="*/ 1303295 w 1623018"/>
              <a:gd name="connsiteY1008" fmla="*/ 795491 h 1168415"/>
              <a:gd name="connsiteX1009" fmla="*/ 1303489 w 1623018"/>
              <a:gd name="connsiteY1009" fmla="*/ 796203 h 1168415"/>
              <a:gd name="connsiteX1010" fmla="*/ 1308473 w 1623018"/>
              <a:gd name="connsiteY1010" fmla="*/ 798209 h 1168415"/>
              <a:gd name="connsiteX1011" fmla="*/ 1308861 w 1623018"/>
              <a:gd name="connsiteY1011" fmla="*/ 798663 h 1168415"/>
              <a:gd name="connsiteX1012" fmla="*/ 1308473 w 1623018"/>
              <a:gd name="connsiteY1012" fmla="*/ 798792 h 1168415"/>
              <a:gd name="connsiteX1013" fmla="*/ 1302777 w 1623018"/>
              <a:gd name="connsiteY1013" fmla="*/ 796462 h 1168415"/>
              <a:gd name="connsiteX1014" fmla="*/ 1299800 w 1623018"/>
              <a:gd name="connsiteY1014" fmla="*/ 798209 h 1168415"/>
              <a:gd name="connsiteX1015" fmla="*/ 1299218 w 1623018"/>
              <a:gd name="connsiteY1015" fmla="*/ 799504 h 1168415"/>
              <a:gd name="connsiteX1016" fmla="*/ 1297535 w 1623018"/>
              <a:gd name="connsiteY1016" fmla="*/ 800798 h 1168415"/>
              <a:gd name="connsiteX1017" fmla="*/ 1297147 w 1623018"/>
              <a:gd name="connsiteY1017" fmla="*/ 802805 h 1168415"/>
              <a:gd name="connsiteX1018" fmla="*/ 1296046 w 1623018"/>
              <a:gd name="connsiteY1018" fmla="*/ 804552 h 1168415"/>
              <a:gd name="connsiteX1019" fmla="*/ 1296564 w 1623018"/>
              <a:gd name="connsiteY1019" fmla="*/ 806753 h 1168415"/>
              <a:gd name="connsiteX1020" fmla="*/ 1297665 w 1623018"/>
              <a:gd name="connsiteY1020" fmla="*/ 809342 h 1168415"/>
              <a:gd name="connsiteX1021" fmla="*/ 1298053 w 1623018"/>
              <a:gd name="connsiteY1021" fmla="*/ 809471 h 1168415"/>
              <a:gd name="connsiteX1022" fmla="*/ 1298441 w 1623018"/>
              <a:gd name="connsiteY1022" fmla="*/ 810895 h 1168415"/>
              <a:gd name="connsiteX1023" fmla="*/ 1299153 w 1623018"/>
              <a:gd name="connsiteY1023" fmla="*/ 811477 h 1168415"/>
              <a:gd name="connsiteX1024" fmla="*/ 1301354 w 1623018"/>
              <a:gd name="connsiteY1024" fmla="*/ 811930 h 1168415"/>
              <a:gd name="connsiteX1025" fmla="*/ 1302842 w 1623018"/>
              <a:gd name="connsiteY1025" fmla="*/ 813678 h 1168415"/>
              <a:gd name="connsiteX1026" fmla="*/ 1303554 w 1623018"/>
              <a:gd name="connsiteY1026" fmla="*/ 812966 h 1168415"/>
              <a:gd name="connsiteX1027" fmla="*/ 1306531 w 1623018"/>
              <a:gd name="connsiteY1027" fmla="*/ 812513 h 1168415"/>
              <a:gd name="connsiteX1028" fmla="*/ 1306725 w 1623018"/>
              <a:gd name="connsiteY1028" fmla="*/ 812059 h 1168415"/>
              <a:gd name="connsiteX1029" fmla="*/ 1307438 w 1623018"/>
              <a:gd name="connsiteY1029" fmla="*/ 812059 h 1168415"/>
              <a:gd name="connsiteX1030" fmla="*/ 1308149 w 1623018"/>
              <a:gd name="connsiteY1030" fmla="*/ 811348 h 1168415"/>
              <a:gd name="connsiteX1031" fmla="*/ 1309056 w 1623018"/>
              <a:gd name="connsiteY1031" fmla="*/ 811477 h 1168415"/>
              <a:gd name="connsiteX1032" fmla="*/ 1308538 w 1623018"/>
              <a:gd name="connsiteY1032" fmla="*/ 812901 h 1168415"/>
              <a:gd name="connsiteX1033" fmla="*/ 1310414 w 1623018"/>
              <a:gd name="connsiteY1033" fmla="*/ 813225 h 1168415"/>
              <a:gd name="connsiteX1034" fmla="*/ 1311321 w 1623018"/>
              <a:gd name="connsiteY1034" fmla="*/ 812643 h 1168415"/>
              <a:gd name="connsiteX1035" fmla="*/ 1311903 w 1623018"/>
              <a:gd name="connsiteY1035" fmla="*/ 812771 h 1168415"/>
              <a:gd name="connsiteX1036" fmla="*/ 1311903 w 1623018"/>
              <a:gd name="connsiteY1036" fmla="*/ 813030 h 1168415"/>
              <a:gd name="connsiteX1037" fmla="*/ 1310221 w 1623018"/>
              <a:gd name="connsiteY1037" fmla="*/ 813613 h 1168415"/>
              <a:gd name="connsiteX1038" fmla="*/ 1310026 w 1623018"/>
              <a:gd name="connsiteY1038" fmla="*/ 814325 h 1168415"/>
              <a:gd name="connsiteX1039" fmla="*/ 1310738 w 1623018"/>
              <a:gd name="connsiteY1039" fmla="*/ 814778 h 1168415"/>
              <a:gd name="connsiteX1040" fmla="*/ 1311450 w 1623018"/>
              <a:gd name="connsiteY1040" fmla="*/ 816526 h 1168415"/>
              <a:gd name="connsiteX1041" fmla="*/ 1312162 w 1623018"/>
              <a:gd name="connsiteY1041" fmla="*/ 817108 h 1168415"/>
              <a:gd name="connsiteX1042" fmla="*/ 1312162 w 1623018"/>
              <a:gd name="connsiteY1042" fmla="*/ 817949 h 1168415"/>
              <a:gd name="connsiteX1043" fmla="*/ 1312680 w 1623018"/>
              <a:gd name="connsiteY1043" fmla="*/ 818402 h 1168415"/>
              <a:gd name="connsiteX1044" fmla="*/ 1312680 w 1623018"/>
              <a:gd name="connsiteY1044" fmla="*/ 819827 h 1168415"/>
              <a:gd name="connsiteX1045" fmla="*/ 1313974 w 1623018"/>
              <a:gd name="connsiteY1045" fmla="*/ 821121 h 1168415"/>
              <a:gd name="connsiteX1046" fmla="*/ 1314363 w 1623018"/>
              <a:gd name="connsiteY1046" fmla="*/ 822739 h 1168415"/>
              <a:gd name="connsiteX1047" fmla="*/ 1313651 w 1623018"/>
              <a:gd name="connsiteY1047" fmla="*/ 823904 h 1168415"/>
              <a:gd name="connsiteX1048" fmla="*/ 1313457 w 1623018"/>
              <a:gd name="connsiteY1048" fmla="*/ 826816 h 1168415"/>
              <a:gd name="connsiteX1049" fmla="*/ 1311450 w 1623018"/>
              <a:gd name="connsiteY1049" fmla="*/ 828240 h 1168415"/>
              <a:gd name="connsiteX1050" fmla="*/ 1311062 w 1623018"/>
              <a:gd name="connsiteY1050" fmla="*/ 828952 h 1168415"/>
              <a:gd name="connsiteX1051" fmla="*/ 1310156 w 1623018"/>
              <a:gd name="connsiteY1051" fmla="*/ 829081 h 1168415"/>
              <a:gd name="connsiteX1052" fmla="*/ 1310156 w 1623018"/>
              <a:gd name="connsiteY1052" fmla="*/ 829535 h 1168415"/>
              <a:gd name="connsiteX1053" fmla="*/ 1309767 w 1623018"/>
              <a:gd name="connsiteY1053" fmla="*/ 829535 h 1168415"/>
              <a:gd name="connsiteX1054" fmla="*/ 1309379 w 1623018"/>
              <a:gd name="connsiteY1054" fmla="*/ 830829 h 1168415"/>
              <a:gd name="connsiteX1055" fmla="*/ 1308796 w 1623018"/>
              <a:gd name="connsiteY1055" fmla="*/ 830958 h 1168415"/>
              <a:gd name="connsiteX1056" fmla="*/ 1308408 w 1623018"/>
              <a:gd name="connsiteY1056" fmla="*/ 831800 h 1168415"/>
              <a:gd name="connsiteX1057" fmla="*/ 1306920 w 1623018"/>
              <a:gd name="connsiteY1057" fmla="*/ 833094 h 1168415"/>
              <a:gd name="connsiteX1058" fmla="*/ 1306920 w 1623018"/>
              <a:gd name="connsiteY1058" fmla="*/ 834971 h 1168415"/>
              <a:gd name="connsiteX1059" fmla="*/ 1305043 w 1623018"/>
              <a:gd name="connsiteY1059" fmla="*/ 836978 h 1168415"/>
              <a:gd name="connsiteX1060" fmla="*/ 1304655 w 1623018"/>
              <a:gd name="connsiteY1060" fmla="*/ 838272 h 1168415"/>
              <a:gd name="connsiteX1061" fmla="*/ 1301159 w 1623018"/>
              <a:gd name="connsiteY1061" fmla="*/ 840861 h 1168415"/>
              <a:gd name="connsiteX1062" fmla="*/ 1300641 w 1623018"/>
              <a:gd name="connsiteY1062" fmla="*/ 841896 h 1168415"/>
              <a:gd name="connsiteX1063" fmla="*/ 1299541 w 1623018"/>
              <a:gd name="connsiteY1063" fmla="*/ 841638 h 1168415"/>
              <a:gd name="connsiteX1064" fmla="*/ 1298829 w 1623018"/>
              <a:gd name="connsiteY1064" fmla="*/ 840214 h 1168415"/>
              <a:gd name="connsiteX1065" fmla="*/ 1299541 w 1623018"/>
              <a:gd name="connsiteY1065" fmla="*/ 836913 h 1168415"/>
              <a:gd name="connsiteX1066" fmla="*/ 1300448 w 1623018"/>
              <a:gd name="connsiteY1066" fmla="*/ 835748 h 1168415"/>
              <a:gd name="connsiteX1067" fmla="*/ 1300253 w 1623018"/>
              <a:gd name="connsiteY1067" fmla="*/ 832576 h 1168415"/>
              <a:gd name="connsiteX1068" fmla="*/ 1300836 w 1623018"/>
              <a:gd name="connsiteY1068" fmla="*/ 831541 h 1168415"/>
              <a:gd name="connsiteX1069" fmla="*/ 1300836 w 1623018"/>
              <a:gd name="connsiteY1069" fmla="*/ 829405 h 1168415"/>
              <a:gd name="connsiteX1070" fmla="*/ 1301224 w 1623018"/>
              <a:gd name="connsiteY1070" fmla="*/ 828823 h 1168415"/>
              <a:gd name="connsiteX1071" fmla="*/ 1301224 w 1623018"/>
              <a:gd name="connsiteY1071" fmla="*/ 828240 h 1168415"/>
              <a:gd name="connsiteX1072" fmla="*/ 1300124 w 1623018"/>
              <a:gd name="connsiteY1072" fmla="*/ 826622 h 1168415"/>
              <a:gd name="connsiteX1073" fmla="*/ 1300836 w 1623018"/>
              <a:gd name="connsiteY1073" fmla="*/ 825004 h 1168415"/>
              <a:gd name="connsiteX1074" fmla="*/ 1301742 w 1623018"/>
              <a:gd name="connsiteY1074" fmla="*/ 824162 h 1168415"/>
              <a:gd name="connsiteX1075" fmla="*/ 1301936 w 1623018"/>
              <a:gd name="connsiteY1075" fmla="*/ 822739 h 1168415"/>
              <a:gd name="connsiteX1076" fmla="*/ 1301548 w 1623018"/>
              <a:gd name="connsiteY1076" fmla="*/ 822480 h 1168415"/>
              <a:gd name="connsiteX1077" fmla="*/ 1301548 w 1623018"/>
              <a:gd name="connsiteY1077" fmla="*/ 821445 h 1168415"/>
              <a:gd name="connsiteX1078" fmla="*/ 1303037 w 1623018"/>
              <a:gd name="connsiteY1078" fmla="*/ 819115 h 1168415"/>
              <a:gd name="connsiteX1079" fmla="*/ 1303037 w 1623018"/>
              <a:gd name="connsiteY1079" fmla="*/ 818079 h 1168415"/>
              <a:gd name="connsiteX1080" fmla="*/ 1302130 w 1623018"/>
              <a:gd name="connsiteY1080" fmla="*/ 816461 h 1168415"/>
              <a:gd name="connsiteX1081" fmla="*/ 1299153 w 1623018"/>
              <a:gd name="connsiteY1081" fmla="*/ 813419 h 1168415"/>
              <a:gd name="connsiteX1082" fmla="*/ 1298441 w 1623018"/>
              <a:gd name="connsiteY1082" fmla="*/ 812124 h 1168415"/>
              <a:gd name="connsiteX1083" fmla="*/ 1296564 w 1623018"/>
              <a:gd name="connsiteY1083" fmla="*/ 810377 h 1168415"/>
              <a:gd name="connsiteX1084" fmla="*/ 1296564 w 1623018"/>
              <a:gd name="connsiteY1084" fmla="*/ 809924 h 1168415"/>
              <a:gd name="connsiteX1085" fmla="*/ 1294752 w 1623018"/>
              <a:gd name="connsiteY1085" fmla="*/ 808630 h 1168415"/>
              <a:gd name="connsiteX1086" fmla="*/ 1294364 w 1623018"/>
              <a:gd name="connsiteY1086" fmla="*/ 807788 h 1168415"/>
              <a:gd name="connsiteX1087" fmla="*/ 1292357 w 1623018"/>
              <a:gd name="connsiteY1087" fmla="*/ 806170 h 1168415"/>
              <a:gd name="connsiteX1088" fmla="*/ 1291451 w 1623018"/>
              <a:gd name="connsiteY1088" fmla="*/ 804746 h 1168415"/>
              <a:gd name="connsiteX1089" fmla="*/ 1290157 w 1623018"/>
              <a:gd name="connsiteY1089" fmla="*/ 804034 h 1168415"/>
              <a:gd name="connsiteX1090" fmla="*/ 1288280 w 1623018"/>
              <a:gd name="connsiteY1090" fmla="*/ 801704 h 1168415"/>
              <a:gd name="connsiteX1091" fmla="*/ 1284073 w 1623018"/>
              <a:gd name="connsiteY1091" fmla="*/ 798080 h 1168415"/>
              <a:gd name="connsiteX1092" fmla="*/ 1283879 w 1623018"/>
              <a:gd name="connsiteY1092" fmla="*/ 797497 h 1168415"/>
              <a:gd name="connsiteX1093" fmla="*/ 1279283 w 1623018"/>
              <a:gd name="connsiteY1093" fmla="*/ 793873 h 1168415"/>
              <a:gd name="connsiteX1094" fmla="*/ 1279090 w 1623018"/>
              <a:gd name="connsiteY1094" fmla="*/ 793291 h 1168415"/>
              <a:gd name="connsiteX1095" fmla="*/ 1277083 w 1623018"/>
              <a:gd name="connsiteY1095" fmla="*/ 791866 h 1168415"/>
              <a:gd name="connsiteX1096" fmla="*/ 1276695 w 1623018"/>
              <a:gd name="connsiteY1096" fmla="*/ 791155 h 1168415"/>
              <a:gd name="connsiteX1097" fmla="*/ 1262133 w 1623018"/>
              <a:gd name="connsiteY1097" fmla="*/ 779440 h 1168415"/>
              <a:gd name="connsiteX1098" fmla="*/ 1262133 w 1623018"/>
              <a:gd name="connsiteY1098" fmla="*/ 778987 h 1168415"/>
              <a:gd name="connsiteX1099" fmla="*/ 1251259 w 1623018"/>
              <a:gd name="connsiteY1099" fmla="*/ 770444 h 1168415"/>
              <a:gd name="connsiteX1100" fmla="*/ 1245370 w 1623018"/>
              <a:gd name="connsiteY1100" fmla="*/ 766367 h 1168415"/>
              <a:gd name="connsiteX1101" fmla="*/ 1237991 w 1623018"/>
              <a:gd name="connsiteY1101" fmla="*/ 761900 h 1168415"/>
              <a:gd name="connsiteX1102" fmla="*/ 1237409 w 1623018"/>
              <a:gd name="connsiteY1102" fmla="*/ 761189 h 1168415"/>
              <a:gd name="connsiteX1103" fmla="*/ 1236891 w 1623018"/>
              <a:gd name="connsiteY1103" fmla="*/ 761189 h 1168415"/>
              <a:gd name="connsiteX1104" fmla="*/ 1231519 w 1623018"/>
              <a:gd name="connsiteY1104" fmla="*/ 757823 h 1168415"/>
              <a:gd name="connsiteX1105" fmla="*/ 1230613 w 1623018"/>
              <a:gd name="connsiteY1105" fmla="*/ 756788 h 1168415"/>
              <a:gd name="connsiteX1106" fmla="*/ 1217345 w 1623018"/>
              <a:gd name="connsiteY1106" fmla="*/ 749215 h 1168415"/>
              <a:gd name="connsiteX1107" fmla="*/ 1216245 w 1623018"/>
              <a:gd name="connsiteY1107" fmla="*/ 748956 h 1168415"/>
              <a:gd name="connsiteX1108" fmla="*/ 1212362 w 1623018"/>
              <a:gd name="connsiteY1108" fmla="*/ 746368 h 1168415"/>
              <a:gd name="connsiteX1109" fmla="*/ 1208478 w 1623018"/>
              <a:gd name="connsiteY1109" fmla="*/ 744361 h 1168415"/>
              <a:gd name="connsiteX1110" fmla="*/ 1207572 w 1623018"/>
              <a:gd name="connsiteY1110" fmla="*/ 744232 h 1168415"/>
              <a:gd name="connsiteX1111" fmla="*/ 1206860 w 1623018"/>
              <a:gd name="connsiteY1111" fmla="*/ 743649 h 1168415"/>
              <a:gd name="connsiteX1112" fmla="*/ 1206860 w 1623018"/>
              <a:gd name="connsiteY1112" fmla="*/ 743196 h 1168415"/>
              <a:gd name="connsiteX1113" fmla="*/ 1202654 w 1623018"/>
              <a:gd name="connsiteY1113" fmla="*/ 741449 h 1168415"/>
              <a:gd name="connsiteX1114" fmla="*/ 1200259 w 1623018"/>
              <a:gd name="connsiteY1114" fmla="*/ 740025 h 1168415"/>
              <a:gd name="connsiteX1115" fmla="*/ 1198576 w 1623018"/>
              <a:gd name="connsiteY1115" fmla="*/ 739896 h 1168415"/>
              <a:gd name="connsiteX1116" fmla="*/ 1198188 w 1623018"/>
              <a:gd name="connsiteY1116" fmla="*/ 738860 h 1168415"/>
              <a:gd name="connsiteX1117" fmla="*/ 1197670 w 1623018"/>
              <a:gd name="connsiteY1117" fmla="*/ 738601 h 1168415"/>
              <a:gd name="connsiteX1118" fmla="*/ 1195987 w 1623018"/>
              <a:gd name="connsiteY1118" fmla="*/ 738471 h 1168415"/>
              <a:gd name="connsiteX1119" fmla="*/ 1195987 w 1623018"/>
              <a:gd name="connsiteY1119" fmla="*/ 738019 h 1168415"/>
              <a:gd name="connsiteX1120" fmla="*/ 1194693 w 1623018"/>
              <a:gd name="connsiteY1120" fmla="*/ 737307 h 1168415"/>
              <a:gd name="connsiteX1121" fmla="*/ 1193787 w 1623018"/>
              <a:gd name="connsiteY1121" fmla="*/ 737307 h 1168415"/>
              <a:gd name="connsiteX1122" fmla="*/ 1193592 w 1623018"/>
              <a:gd name="connsiteY1122" fmla="*/ 736853 h 1168415"/>
              <a:gd name="connsiteX1123" fmla="*/ 1192104 w 1623018"/>
              <a:gd name="connsiteY1123" fmla="*/ 736141 h 1168415"/>
              <a:gd name="connsiteX1124" fmla="*/ 1188997 w 1623018"/>
              <a:gd name="connsiteY1124" fmla="*/ 735106 h 1168415"/>
              <a:gd name="connsiteX1125" fmla="*/ 1186214 w 1623018"/>
              <a:gd name="connsiteY1125" fmla="*/ 735365 h 1168415"/>
              <a:gd name="connsiteX1126" fmla="*/ 1185114 w 1623018"/>
              <a:gd name="connsiteY1126" fmla="*/ 734653 h 1168415"/>
              <a:gd name="connsiteX1127" fmla="*/ 1184014 w 1623018"/>
              <a:gd name="connsiteY1127" fmla="*/ 734653 h 1168415"/>
              <a:gd name="connsiteX1128" fmla="*/ 1182525 w 1623018"/>
              <a:gd name="connsiteY1128" fmla="*/ 735235 h 1168415"/>
              <a:gd name="connsiteX1129" fmla="*/ 1180713 w 1623018"/>
              <a:gd name="connsiteY1129" fmla="*/ 733812 h 1168415"/>
              <a:gd name="connsiteX1130" fmla="*/ 1178707 w 1623018"/>
              <a:gd name="connsiteY1130" fmla="*/ 733359 h 1168415"/>
              <a:gd name="connsiteX1131" fmla="*/ 1177995 w 1623018"/>
              <a:gd name="connsiteY1131" fmla="*/ 732646 h 1168415"/>
              <a:gd name="connsiteX1132" fmla="*/ 1175212 w 1623018"/>
              <a:gd name="connsiteY1132" fmla="*/ 732064 h 1168415"/>
              <a:gd name="connsiteX1133" fmla="*/ 1173723 w 1623018"/>
              <a:gd name="connsiteY1133" fmla="*/ 732064 h 1168415"/>
              <a:gd name="connsiteX1134" fmla="*/ 1173141 w 1623018"/>
              <a:gd name="connsiteY1134" fmla="*/ 732646 h 1168415"/>
              <a:gd name="connsiteX1135" fmla="*/ 1172623 w 1623018"/>
              <a:gd name="connsiteY1135" fmla="*/ 732646 h 1168415"/>
              <a:gd name="connsiteX1136" fmla="*/ 1169516 w 1623018"/>
              <a:gd name="connsiteY1136" fmla="*/ 731611 h 1168415"/>
              <a:gd name="connsiteX1137" fmla="*/ 1168804 w 1623018"/>
              <a:gd name="connsiteY1137" fmla="*/ 730899 h 1168415"/>
              <a:gd name="connsiteX1138" fmla="*/ 1166215 w 1623018"/>
              <a:gd name="connsiteY1138" fmla="*/ 729864 h 1168415"/>
              <a:gd name="connsiteX1139" fmla="*/ 1163432 w 1623018"/>
              <a:gd name="connsiteY1139" fmla="*/ 729604 h 1168415"/>
              <a:gd name="connsiteX1140" fmla="*/ 1154954 w 1623018"/>
              <a:gd name="connsiteY1140" fmla="*/ 727275 h 1168415"/>
              <a:gd name="connsiteX1141" fmla="*/ 1152948 w 1623018"/>
              <a:gd name="connsiteY1141" fmla="*/ 727534 h 1168415"/>
              <a:gd name="connsiteX1142" fmla="*/ 1152753 w 1623018"/>
              <a:gd name="connsiteY1142" fmla="*/ 727080 h 1168415"/>
              <a:gd name="connsiteX1143" fmla="*/ 1149970 w 1623018"/>
              <a:gd name="connsiteY1143" fmla="*/ 726822 h 1168415"/>
              <a:gd name="connsiteX1144" fmla="*/ 1149064 w 1623018"/>
              <a:gd name="connsiteY1144" fmla="*/ 727534 h 1168415"/>
              <a:gd name="connsiteX1145" fmla="*/ 1146864 w 1623018"/>
              <a:gd name="connsiteY1145" fmla="*/ 727663 h 1168415"/>
              <a:gd name="connsiteX1146" fmla="*/ 1146151 w 1623018"/>
              <a:gd name="connsiteY1146" fmla="*/ 727922 h 1168415"/>
              <a:gd name="connsiteX1147" fmla="*/ 1146151 w 1623018"/>
              <a:gd name="connsiteY1147" fmla="*/ 728375 h 1168415"/>
              <a:gd name="connsiteX1148" fmla="*/ 1144663 w 1623018"/>
              <a:gd name="connsiteY1148" fmla="*/ 728828 h 1168415"/>
              <a:gd name="connsiteX1149" fmla="*/ 1143757 w 1623018"/>
              <a:gd name="connsiteY1149" fmla="*/ 730252 h 1168415"/>
              <a:gd name="connsiteX1150" fmla="*/ 1143563 w 1623018"/>
              <a:gd name="connsiteY1150" fmla="*/ 731417 h 1168415"/>
              <a:gd name="connsiteX1151" fmla="*/ 1141686 w 1623018"/>
              <a:gd name="connsiteY1151" fmla="*/ 731999 h 1168415"/>
              <a:gd name="connsiteX1152" fmla="*/ 1140974 w 1623018"/>
              <a:gd name="connsiteY1152" fmla="*/ 732711 h 1168415"/>
              <a:gd name="connsiteX1153" fmla="*/ 1140974 w 1623018"/>
              <a:gd name="connsiteY1153" fmla="*/ 733552 h 1168415"/>
              <a:gd name="connsiteX1154" fmla="*/ 1141686 w 1623018"/>
              <a:gd name="connsiteY1154" fmla="*/ 734394 h 1168415"/>
              <a:gd name="connsiteX1155" fmla="*/ 1139162 w 1623018"/>
              <a:gd name="connsiteY1155" fmla="*/ 734264 h 1168415"/>
              <a:gd name="connsiteX1156" fmla="*/ 1137220 w 1623018"/>
              <a:gd name="connsiteY1156" fmla="*/ 734977 h 1168415"/>
              <a:gd name="connsiteX1157" fmla="*/ 1136314 w 1623018"/>
              <a:gd name="connsiteY1157" fmla="*/ 736401 h 1168415"/>
              <a:gd name="connsiteX1158" fmla="*/ 1134113 w 1623018"/>
              <a:gd name="connsiteY1158" fmla="*/ 737824 h 1168415"/>
              <a:gd name="connsiteX1159" fmla="*/ 1131136 w 1623018"/>
              <a:gd name="connsiteY1159" fmla="*/ 737695 h 1168415"/>
              <a:gd name="connsiteX1160" fmla="*/ 1130036 w 1623018"/>
              <a:gd name="connsiteY1160" fmla="*/ 739701 h 1168415"/>
              <a:gd name="connsiteX1161" fmla="*/ 1128353 w 1623018"/>
              <a:gd name="connsiteY1161" fmla="*/ 739831 h 1168415"/>
              <a:gd name="connsiteX1162" fmla="*/ 1125764 w 1623018"/>
              <a:gd name="connsiteY1162" fmla="*/ 742161 h 1168415"/>
              <a:gd name="connsiteX1163" fmla="*/ 1122981 w 1623018"/>
              <a:gd name="connsiteY1163" fmla="*/ 741449 h 1168415"/>
              <a:gd name="connsiteX1164" fmla="*/ 1121493 w 1623018"/>
              <a:gd name="connsiteY1164" fmla="*/ 741449 h 1168415"/>
              <a:gd name="connsiteX1165" fmla="*/ 1120392 w 1623018"/>
              <a:gd name="connsiteY1165" fmla="*/ 743325 h 1168415"/>
              <a:gd name="connsiteX1166" fmla="*/ 1117092 w 1623018"/>
              <a:gd name="connsiteY1166" fmla="*/ 744620 h 1168415"/>
              <a:gd name="connsiteX1167" fmla="*/ 1113985 w 1623018"/>
              <a:gd name="connsiteY1167" fmla="*/ 745203 h 1168415"/>
              <a:gd name="connsiteX1168" fmla="*/ 1111590 w 1623018"/>
              <a:gd name="connsiteY1168" fmla="*/ 745203 h 1168415"/>
              <a:gd name="connsiteX1169" fmla="*/ 1100329 w 1623018"/>
              <a:gd name="connsiteY1169" fmla="*/ 743002 h 1168415"/>
              <a:gd name="connsiteX1170" fmla="*/ 1094633 w 1623018"/>
              <a:gd name="connsiteY1170" fmla="*/ 742873 h 1168415"/>
              <a:gd name="connsiteX1171" fmla="*/ 1092627 w 1623018"/>
              <a:gd name="connsiteY1171" fmla="*/ 743585 h 1168415"/>
              <a:gd name="connsiteX1172" fmla="*/ 1092239 w 1623018"/>
              <a:gd name="connsiteY1172" fmla="*/ 745203 h 1168415"/>
              <a:gd name="connsiteX1173" fmla="*/ 1091527 w 1623018"/>
              <a:gd name="connsiteY1173" fmla="*/ 745462 h 1168415"/>
              <a:gd name="connsiteX1174" fmla="*/ 1091333 w 1623018"/>
              <a:gd name="connsiteY1174" fmla="*/ 746497 h 1168415"/>
              <a:gd name="connsiteX1175" fmla="*/ 1090232 w 1623018"/>
              <a:gd name="connsiteY1175" fmla="*/ 746368 h 1168415"/>
              <a:gd name="connsiteX1176" fmla="*/ 1089844 w 1623018"/>
              <a:gd name="connsiteY1176" fmla="*/ 746626 h 1168415"/>
              <a:gd name="connsiteX1177" fmla="*/ 1089456 w 1623018"/>
              <a:gd name="connsiteY1177" fmla="*/ 749410 h 1168415"/>
              <a:gd name="connsiteX1178" fmla="*/ 1088550 w 1623018"/>
              <a:gd name="connsiteY1178" fmla="*/ 752192 h 1168415"/>
              <a:gd name="connsiteX1179" fmla="*/ 1085054 w 1623018"/>
              <a:gd name="connsiteY1179" fmla="*/ 752192 h 1168415"/>
              <a:gd name="connsiteX1180" fmla="*/ 1080783 w 1623018"/>
              <a:gd name="connsiteY1180" fmla="*/ 751351 h 1168415"/>
              <a:gd name="connsiteX1181" fmla="*/ 1077676 w 1623018"/>
              <a:gd name="connsiteY1181" fmla="*/ 751222 h 1168415"/>
              <a:gd name="connsiteX1182" fmla="*/ 1074181 w 1623018"/>
              <a:gd name="connsiteY1182" fmla="*/ 751675 h 1168415"/>
              <a:gd name="connsiteX1183" fmla="*/ 1073793 w 1623018"/>
              <a:gd name="connsiteY1183" fmla="*/ 752127 h 1168415"/>
              <a:gd name="connsiteX1184" fmla="*/ 1072305 w 1623018"/>
              <a:gd name="connsiteY1184" fmla="*/ 752127 h 1168415"/>
              <a:gd name="connsiteX1185" fmla="*/ 1071593 w 1623018"/>
              <a:gd name="connsiteY1185" fmla="*/ 752581 h 1168415"/>
              <a:gd name="connsiteX1186" fmla="*/ 1069910 w 1623018"/>
              <a:gd name="connsiteY1186" fmla="*/ 752581 h 1168415"/>
              <a:gd name="connsiteX1187" fmla="*/ 1069910 w 1623018"/>
              <a:gd name="connsiteY1187" fmla="*/ 752322 h 1168415"/>
              <a:gd name="connsiteX1188" fmla="*/ 1068227 w 1623018"/>
              <a:gd name="connsiteY1188" fmla="*/ 751869 h 1168415"/>
              <a:gd name="connsiteX1189" fmla="*/ 1066544 w 1623018"/>
              <a:gd name="connsiteY1189" fmla="*/ 751999 h 1168415"/>
              <a:gd name="connsiteX1190" fmla="*/ 1065638 w 1623018"/>
              <a:gd name="connsiteY1190" fmla="*/ 752581 h 1168415"/>
              <a:gd name="connsiteX1191" fmla="*/ 1058454 w 1623018"/>
              <a:gd name="connsiteY1191" fmla="*/ 752451 h 1168415"/>
              <a:gd name="connsiteX1192" fmla="*/ 1056059 w 1623018"/>
              <a:gd name="connsiteY1192" fmla="*/ 752710 h 1168415"/>
              <a:gd name="connsiteX1193" fmla="*/ 1055348 w 1623018"/>
              <a:gd name="connsiteY1193" fmla="*/ 753552 h 1168415"/>
              <a:gd name="connsiteX1194" fmla="*/ 1054247 w 1623018"/>
              <a:gd name="connsiteY1194" fmla="*/ 754005 h 1168415"/>
              <a:gd name="connsiteX1195" fmla="*/ 1051658 w 1623018"/>
              <a:gd name="connsiteY1195" fmla="*/ 753875 h 1168415"/>
              <a:gd name="connsiteX1196" fmla="*/ 1042792 w 1623018"/>
              <a:gd name="connsiteY1196" fmla="*/ 755623 h 1168415"/>
              <a:gd name="connsiteX1197" fmla="*/ 1040009 w 1623018"/>
              <a:gd name="connsiteY1197" fmla="*/ 756658 h 1168415"/>
              <a:gd name="connsiteX1198" fmla="*/ 1038714 w 1623018"/>
              <a:gd name="connsiteY1198" fmla="*/ 757500 h 1168415"/>
              <a:gd name="connsiteX1199" fmla="*/ 1035219 w 1623018"/>
              <a:gd name="connsiteY1199" fmla="*/ 758212 h 1168415"/>
              <a:gd name="connsiteX1200" fmla="*/ 1035025 w 1623018"/>
              <a:gd name="connsiteY1200" fmla="*/ 758794 h 1168415"/>
              <a:gd name="connsiteX1201" fmla="*/ 1032436 w 1623018"/>
              <a:gd name="connsiteY1201" fmla="*/ 759635 h 1168415"/>
              <a:gd name="connsiteX1202" fmla="*/ 1031724 w 1623018"/>
              <a:gd name="connsiteY1202" fmla="*/ 760671 h 1168415"/>
              <a:gd name="connsiteX1203" fmla="*/ 1031918 w 1623018"/>
              <a:gd name="connsiteY1203" fmla="*/ 761253 h 1168415"/>
              <a:gd name="connsiteX1204" fmla="*/ 1031336 w 1623018"/>
              <a:gd name="connsiteY1204" fmla="*/ 762871 h 1168415"/>
              <a:gd name="connsiteX1205" fmla="*/ 1028941 w 1623018"/>
              <a:gd name="connsiteY1205" fmla="*/ 764489 h 1168415"/>
              <a:gd name="connsiteX1206" fmla="*/ 1028941 w 1623018"/>
              <a:gd name="connsiteY1206" fmla="*/ 765331 h 1168415"/>
              <a:gd name="connsiteX1207" fmla="*/ 1028035 w 1623018"/>
              <a:gd name="connsiteY1207" fmla="*/ 766172 h 1168415"/>
              <a:gd name="connsiteX1208" fmla="*/ 1027323 w 1623018"/>
              <a:gd name="connsiteY1208" fmla="*/ 766302 h 1168415"/>
              <a:gd name="connsiteX1209" fmla="*/ 1027517 w 1623018"/>
              <a:gd name="connsiteY1209" fmla="*/ 767596 h 1168415"/>
              <a:gd name="connsiteX1210" fmla="*/ 1025835 w 1623018"/>
              <a:gd name="connsiteY1210" fmla="*/ 768437 h 1168415"/>
              <a:gd name="connsiteX1211" fmla="*/ 1026028 w 1623018"/>
              <a:gd name="connsiteY1211" fmla="*/ 771609 h 1168415"/>
              <a:gd name="connsiteX1212" fmla="*/ 1024540 w 1623018"/>
              <a:gd name="connsiteY1212" fmla="*/ 773810 h 1168415"/>
              <a:gd name="connsiteX1213" fmla="*/ 1024540 w 1623018"/>
              <a:gd name="connsiteY1213" fmla="*/ 775233 h 1168415"/>
              <a:gd name="connsiteX1214" fmla="*/ 1023634 w 1623018"/>
              <a:gd name="connsiteY1214" fmla="*/ 775816 h 1168415"/>
              <a:gd name="connsiteX1215" fmla="*/ 1023246 w 1623018"/>
              <a:gd name="connsiteY1215" fmla="*/ 776981 h 1168415"/>
              <a:gd name="connsiteX1216" fmla="*/ 1020851 w 1623018"/>
              <a:gd name="connsiteY1216" fmla="*/ 779699 h 1168415"/>
              <a:gd name="connsiteX1217" fmla="*/ 1020657 w 1623018"/>
              <a:gd name="connsiteY1217" fmla="*/ 780411 h 1168415"/>
              <a:gd name="connsiteX1218" fmla="*/ 1020074 w 1623018"/>
              <a:gd name="connsiteY1218" fmla="*/ 780411 h 1168415"/>
              <a:gd name="connsiteX1219" fmla="*/ 1018974 w 1623018"/>
              <a:gd name="connsiteY1219" fmla="*/ 781446 h 1168415"/>
              <a:gd name="connsiteX1220" fmla="*/ 1014897 w 1623018"/>
              <a:gd name="connsiteY1220" fmla="*/ 781187 h 1168415"/>
              <a:gd name="connsiteX1221" fmla="*/ 1013019 w 1623018"/>
              <a:gd name="connsiteY1221" fmla="*/ 781770 h 1168415"/>
              <a:gd name="connsiteX1222" fmla="*/ 1011725 w 1623018"/>
              <a:gd name="connsiteY1222" fmla="*/ 782612 h 1168415"/>
              <a:gd name="connsiteX1223" fmla="*/ 1007130 w 1623018"/>
              <a:gd name="connsiteY1223" fmla="*/ 784359 h 1168415"/>
              <a:gd name="connsiteX1224" fmla="*/ 1006418 w 1623018"/>
              <a:gd name="connsiteY1224" fmla="*/ 785071 h 1168415"/>
              <a:gd name="connsiteX1225" fmla="*/ 1004929 w 1623018"/>
              <a:gd name="connsiteY1225" fmla="*/ 785524 h 1168415"/>
              <a:gd name="connsiteX1226" fmla="*/ 1003635 w 1623018"/>
              <a:gd name="connsiteY1226" fmla="*/ 786689 h 1168415"/>
              <a:gd name="connsiteX1227" fmla="*/ 1003052 w 1623018"/>
              <a:gd name="connsiteY1227" fmla="*/ 786689 h 1168415"/>
              <a:gd name="connsiteX1228" fmla="*/ 1001046 w 1623018"/>
              <a:gd name="connsiteY1228" fmla="*/ 788695 h 1168415"/>
              <a:gd name="connsiteX1229" fmla="*/ 1001046 w 1623018"/>
              <a:gd name="connsiteY1229" fmla="*/ 789407 h 1168415"/>
              <a:gd name="connsiteX1230" fmla="*/ 1001564 w 1623018"/>
              <a:gd name="connsiteY1230" fmla="*/ 790119 h 1168415"/>
              <a:gd name="connsiteX1231" fmla="*/ 1001370 w 1623018"/>
              <a:gd name="connsiteY1231" fmla="*/ 793161 h 1168415"/>
              <a:gd name="connsiteX1232" fmla="*/ 1000464 w 1623018"/>
              <a:gd name="connsiteY1232" fmla="*/ 792708 h 1168415"/>
              <a:gd name="connsiteX1233" fmla="*/ 999558 w 1623018"/>
              <a:gd name="connsiteY1233" fmla="*/ 792967 h 1168415"/>
              <a:gd name="connsiteX1234" fmla="*/ 999169 w 1623018"/>
              <a:gd name="connsiteY1234" fmla="*/ 791349 h 1168415"/>
              <a:gd name="connsiteX1235" fmla="*/ 996775 w 1623018"/>
              <a:gd name="connsiteY1235" fmla="*/ 791608 h 1168415"/>
              <a:gd name="connsiteX1236" fmla="*/ 995480 w 1623018"/>
              <a:gd name="connsiteY1236" fmla="*/ 792450 h 1168415"/>
              <a:gd name="connsiteX1237" fmla="*/ 991791 w 1623018"/>
              <a:gd name="connsiteY1237" fmla="*/ 792708 h 1168415"/>
              <a:gd name="connsiteX1238" fmla="*/ 991079 w 1623018"/>
              <a:gd name="connsiteY1238" fmla="*/ 791414 h 1168415"/>
              <a:gd name="connsiteX1239" fmla="*/ 984477 w 1623018"/>
              <a:gd name="connsiteY1239" fmla="*/ 790378 h 1168415"/>
              <a:gd name="connsiteX1240" fmla="*/ 983183 w 1623018"/>
              <a:gd name="connsiteY1240" fmla="*/ 788372 h 1168415"/>
              <a:gd name="connsiteX1241" fmla="*/ 979300 w 1623018"/>
              <a:gd name="connsiteY1241" fmla="*/ 787919 h 1168415"/>
              <a:gd name="connsiteX1242" fmla="*/ 978717 w 1623018"/>
              <a:gd name="connsiteY1242" fmla="*/ 787336 h 1168415"/>
              <a:gd name="connsiteX1243" fmla="*/ 978523 w 1623018"/>
              <a:gd name="connsiteY1243" fmla="*/ 786624 h 1168415"/>
              <a:gd name="connsiteX1244" fmla="*/ 979041 w 1623018"/>
              <a:gd name="connsiteY1244" fmla="*/ 786041 h 1168415"/>
              <a:gd name="connsiteX1245" fmla="*/ 981630 w 1623018"/>
              <a:gd name="connsiteY1245" fmla="*/ 785459 h 1168415"/>
              <a:gd name="connsiteX1246" fmla="*/ 981630 w 1623018"/>
              <a:gd name="connsiteY1246" fmla="*/ 780217 h 1168415"/>
              <a:gd name="connsiteX1247" fmla="*/ 981241 w 1623018"/>
              <a:gd name="connsiteY1247" fmla="*/ 779376 h 1168415"/>
              <a:gd name="connsiteX1248" fmla="*/ 980141 w 1623018"/>
              <a:gd name="connsiteY1248" fmla="*/ 778664 h 1168415"/>
              <a:gd name="connsiteX1249" fmla="*/ 980141 w 1623018"/>
              <a:gd name="connsiteY1249" fmla="*/ 777628 h 1168415"/>
              <a:gd name="connsiteX1250" fmla="*/ 979623 w 1623018"/>
              <a:gd name="connsiteY1250" fmla="*/ 777369 h 1168415"/>
              <a:gd name="connsiteX1251" fmla="*/ 979623 w 1623018"/>
              <a:gd name="connsiteY1251" fmla="*/ 775945 h 1168415"/>
              <a:gd name="connsiteX1252" fmla="*/ 976322 w 1623018"/>
              <a:gd name="connsiteY1252" fmla="*/ 772644 h 1168415"/>
              <a:gd name="connsiteX1253" fmla="*/ 976322 w 1623018"/>
              <a:gd name="connsiteY1253" fmla="*/ 771350 h 1168415"/>
              <a:gd name="connsiteX1254" fmla="*/ 975805 w 1623018"/>
              <a:gd name="connsiteY1254" fmla="*/ 771091 h 1168415"/>
              <a:gd name="connsiteX1255" fmla="*/ 976193 w 1623018"/>
              <a:gd name="connsiteY1255" fmla="*/ 770250 h 1168415"/>
              <a:gd name="connsiteX1256" fmla="*/ 975675 w 1623018"/>
              <a:gd name="connsiteY1256" fmla="*/ 769667 h 1168415"/>
              <a:gd name="connsiteX1257" fmla="*/ 975481 w 1623018"/>
              <a:gd name="connsiteY1257" fmla="*/ 767661 h 1168415"/>
              <a:gd name="connsiteX1258" fmla="*/ 974187 w 1623018"/>
              <a:gd name="connsiteY1258" fmla="*/ 765784 h 1168415"/>
              <a:gd name="connsiteX1259" fmla="*/ 973993 w 1623018"/>
              <a:gd name="connsiteY1259" fmla="*/ 764360 h 1168415"/>
              <a:gd name="connsiteX1260" fmla="*/ 973086 w 1623018"/>
              <a:gd name="connsiteY1260" fmla="*/ 763325 h 1168415"/>
              <a:gd name="connsiteX1261" fmla="*/ 972569 w 1623018"/>
              <a:gd name="connsiteY1261" fmla="*/ 760865 h 1168415"/>
              <a:gd name="connsiteX1262" fmla="*/ 971663 w 1623018"/>
              <a:gd name="connsiteY1262" fmla="*/ 760024 h 1168415"/>
              <a:gd name="connsiteX1263" fmla="*/ 971274 w 1623018"/>
              <a:gd name="connsiteY1263" fmla="*/ 758859 h 1168415"/>
              <a:gd name="connsiteX1264" fmla="*/ 970562 w 1623018"/>
              <a:gd name="connsiteY1264" fmla="*/ 758406 h 1168415"/>
              <a:gd name="connsiteX1265" fmla="*/ 970562 w 1623018"/>
              <a:gd name="connsiteY1265" fmla="*/ 756982 h 1168415"/>
              <a:gd name="connsiteX1266" fmla="*/ 969850 w 1623018"/>
              <a:gd name="connsiteY1266" fmla="*/ 756270 h 1168415"/>
              <a:gd name="connsiteX1267" fmla="*/ 968944 w 1623018"/>
              <a:gd name="connsiteY1267" fmla="*/ 757565 h 1168415"/>
              <a:gd name="connsiteX1268" fmla="*/ 967456 w 1623018"/>
              <a:gd name="connsiteY1268" fmla="*/ 757305 h 1168415"/>
              <a:gd name="connsiteX1269" fmla="*/ 967650 w 1623018"/>
              <a:gd name="connsiteY1269" fmla="*/ 756853 h 1168415"/>
              <a:gd name="connsiteX1270" fmla="*/ 966549 w 1623018"/>
              <a:gd name="connsiteY1270" fmla="*/ 756270 h 1168415"/>
              <a:gd name="connsiteX1271" fmla="*/ 966161 w 1623018"/>
              <a:gd name="connsiteY1271" fmla="*/ 755817 h 1168415"/>
              <a:gd name="connsiteX1272" fmla="*/ 966356 w 1623018"/>
              <a:gd name="connsiteY1272" fmla="*/ 755105 h 1168415"/>
              <a:gd name="connsiteX1273" fmla="*/ 965255 w 1623018"/>
              <a:gd name="connsiteY1273" fmla="*/ 754069 h 1168415"/>
              <a:gd name="connsiteX1274" fmla="*/ 965255 w 1623018"/>
              <a:gd name="connsiteY1274" fmla="*/ 756658 h 1168415"/>
              <a:gd name="connsiteX1275" fmla="*/ 965644 w 1623018"/>
              <a:gd name="connsiteY1275" fmla="*/ 757370 h 1168415"/>
              <a:gd name="connsiteX1276" fmla="*/ 965449 w 1623018"/>
              <a:gd name="connsiteY1276" fmla="*/ 759247 h 1168415"/>
              <a:gd name="connsiteX1277" fmla="*/ 965061 w 1623018"/>
              <a:gd name="connsiteY1277" fmla="*/ 759506 h 1168415"/>
              <a:gd name="connsiteX1278" fmla="*/ 965449 w 1623018"/>
              <a:gd name="connsiteY1278" fmla="*/ 764554 h 1168415"/>
              <a:gd name="connsiteX1279" fmla="*/ 966161 w 1623018"/>
              <a:gd name="connsiteY1279" fmla="*/ 765590 h 1168415"/>
              <a:gd name="connsiteX1280" fmla="*/ 967067 w 1623018"/>
              <a:gd name="connsiteY1280" fmla="*/ 765720 h 1168415"/>
              <a:gd name="connsiteX1281" fmla="*/ 968362 w 1623018"/>
              <a:gd name="connsiteY1281" fmla="*/ 766561 h 1168415"/>
              <a:gd name="connsiteX1282" fmla="*/ 969656 w 1623018"/>
              <a:gd name="connsiteY1282" fmla="*/ 770055 h 1168415"/>
              <a:gd name="connsiteX1283" fmla="*/ 970368 w 1623018"/>
              <a:gd name="connsiteY1283" fmla="*/ 771091 h 1168415"/>
              <a:gd name="connsiteX1284" fmla="*/ 970368 w 1623018"/>
              <a:gd name="connsiteY1284" fmla="*/ 772968 h 1168415"/>
              <a:gd name="connsiteX1285" fmla="*/ 969980 w 1623018"/>
              <a:gd name="connsiteY1285" fmla="*/ 773421 h 1168415"/>
              <a:gd name="connsiteX1286" fmla="*/ 970174 w 1623018"/>
              <a:gd name="connsiteY1286" fmla="*/ 775621 h 1168415"/>
              <a:gd name="connsiteX1287" fmla="*/ 971080 w 1623018"/>
              <a:gd name="connsiteY1287" fmla="*/ 776657 h 1168415"/>
              <a:gd name="connsiteX1288" fmla="*/ 971080 w 1623018"/>
              <a:gd name="connsiteY1288" fmla="*/ 780152 h 1168415"/>
              <a:gd name="connsiteX1289" fmla="*/ 971468 w 1623018"/>
              <a:gd name="connsiteY1289" fmla="*/ 780411 h 1168415"/>
              <a:gd name="connsiteX1290" fmla="*/ 971468 w 1623018"/>
              <a:gd name="connsiteY1290" fmla="*/ 781446 h 1168415"/>
              <a:gd name="connsiteX1291" fmla="*/ 971857 w 1623018"/>
              <a:gd name="connsiteY1291" fmla="*/ 782158 h 1168415"/>
              <a:gd name="connsiteX1292" fmla="*/ 972439 w 1623018"/>
              <a:gd name="connsiteY1292" fmla="*/ 782288 h 1168415"/>
              <a:gd name="connsiteX1293" fmla="*/ 972051 w 1623018"/>
              <a:gd name="connsiteY1293" fmla="*/ 782741 h 1168415"/>
              <a:gd name="connsiteX1294" fmla="*/ 972051 w 1623018"/>
              <a:gd name="connsiteY1294" fmla="*/ 786236 h 1168415"/>
              <a:gd name="connsiteX1295" fmla="*/ 972245 w 1623018"/>
              <a:gd name="connsiteY1295" fmla="*/ 788242 h 1168415"/>
              <a:gd name="connsiteX1296" fmla="*/ 972763 w 1623018"/>
              <a:gd name="connsiteY1296" fmla="*/ 788954 h 1168415"/>
              <a:gd name="connsiteX1297" fmla="*/ 972763 w 1623018"/>
              <a:gd name="connsiteY1297" fmla="*/ 794003 h 1168415"/>
              <a:gd name="connsiteX1298" fmla="*/ 973863 w 1623018"/>
              <a:gd name="connsiteY1298" fmla="*/ 794455 h 1168415"/>
              <a:gd name="connsiteX1299" fmla="*/ 974057 w 1623018"/>
              <a:gd name="connsiteY1299" fmla="*/ 793744 h 1168415"/>
              <a:gd name="connsiteX1300" fmla="*/ 975158 w 1623018"/>
              <a:gd name="connsiteY1300" fmla="*/ 793291 h 1168415"/>
              <a:gd name="connsiteX1301" fmla="*/ 975546 w 1623018"/>
              <a:gd name="connsiteY1301" fmla="*/ 792578 h 1168415"/>
              <a:gd name="connsiteX1302" fmla="*/ 977552 w 1623018"/>
              <a:gd name="connsiteY1302" fmla="*/ 791155 h 1168415"/>
              <a:gd name="connsiteX1303" fmla="*/ 977164 w 1623018"/>
              <a:gd name="connsiteY1303" fmla="*/ 790702 h 1168415"/>
              <a:gd name="connsiteX1304" fmla="*/ 977552 w 1623018"/>
              <a:gd name="connsiteY1304" fmla="*/ 789990 h 1168415"/>
              <a:gd name="connsiteX1305" fmla="*/ 978847 w 1623018"/>
              <a:gd name="connsiteY1305" fmla="*/ 789537 h 1168415"/>
              <a:gd name="connsiteX1306" fmla="*/ 979235 w 1623018"/>
              <a:gd name="connsiteY1306" fmla="*/ 789796 h 1168415"/>
              <a:gd name="connsiteX1307" fmla="*/ 979235 w 1623018"/>
              <a:gd name="connsiteY1307" fmla="*/ 791414 h 1168415"/>
              <a:gd name="connsiteX1308" fmla="*/ 978523 w 1623018"/>
              <a:gd name="connsiteY1308" fmla="*/ 792708 h 1168415"/>
              <a:gd name="connsiteX1309" fmla="*/ 978523 w 1623018"/>
              <a:gd name="connsiteY1309" fmla="*/ 793420 h 1168415"/>
              <a:gd name="connsiteX1310" fmla="*/ 977229 w 1623018"/>
              <a:gd name="connsiteY1310" fmla="*/ 794715 h 1168415"/>
              <a:gd name="connsiteX1311" fmla="*/ 976129 w 1623018"/>
              <a:gd name="connsiteY1311" fmla="*/ 795167 h 1168415"/>
              <a:gd name="connsiteX1312" fmla="*/ 975934 w 1623018"/>
              <a:gd name="connsiteY1312" fmla="*/ 796009 h 1168415"/>
              <a:gd name="connsiteX1313" fmla="*/ 974640 w 1623018"/>
              <a:gd name="connsiteY1313" fmla="*/ 796850 h 1168415"/>
              <a:gd name="connsiteX1314" fmla="*/ 974057 w 1623018"/>
              <a:gd name="connsiteY1314" fmla="*/ 798145 h 1168415"/>
              <a:gd name="connsiteX1315" fmla="*/ 972957 w 1623018"/>
              <a:gd name="connsiteY1315" fmla="*/ 799180 h 1168415"/>
              <a:gd name="connsiteX1316" fmla="*/ 973346 w 1623018"/>
              <a:gd name="connsiteY1316" fmla="*/ 800604 h 1168415"/>
              <a:gd name="connsiteX1317" fmla="*/ 972633 w 1623018"/>
              <a:gd name="connsiteY1317" fmla="*/ 800733 h 1168415"/>
              <a:gd name="connsiteX1318" fmla="*/ 970433 w 1623018"/>
              <a:gd name="connsiteY1318" fmla="*/ 802351 h 1168415"/>
              <a:gd name="connsiteX1319" fmla="*/ 969721 w 1623018"/>
              <a:gd name="connsiteY1319" fmla="*/ 803387 h 1168415"/>
              <a:gd name="connsiteX1320" fmla="*/ 968621 w 1623018"/>
              <a:gd name="connsiteY1320" fmla="*/ 803969 h 1168415"/>
              <a:gd name="connsiteX1321" fmla="*/ 967520 w 1623018"/>
              <a:gd name="connsiteY1321" fmla="*/ 805717 h 1168415"/>
              <a:gd name="connsiteX1322" fmla="*/ 966420 w 1623018"/>
              <a:gd name="connsiteY1322" fmla="*/ 806299 h 1168415"/>
              <a:gd name="connsiteX1323" fmla="*/ 966614 w 1623018"/>
              <a:gd name="connsiteY1323" fmla="*/ 807012 h 1168415"/>
              <a:gd name="connsiteX1324" fmla="*/ 965902 w 1623018"/>
              <a:gd name="connsiteY1324" fmla="*/ 807270 h 1168415"/>
              <a:gd name="connsiteX1325" fmla="*/ 965385 w 1623018"/>
              <a:gd name="connsiteY1325" fmla="*/ 808306 h 1168415"/>
              <a:gd name="connsiteX1326" fmla="*/ 964802 w 1623018"/>
              <a:gd name="connsiteY1326" fmla="*/ 816137 h 1168415"/>
              <a:gd name="connsiteX1327" fmla="*/ 964284 w 1623018"/>
              <a:gd name="connsiteY1327" fmla="*/ 816590 h 1168415"/>
              <a:gd name="connsiteX1328" fmla="*/ 962796 w 1623018"/>
              <a:gd name="connsiteY1328" fmla="*/ 816590 h 1168415"/>
              <a:gd name="connsiteX1329" fmla="*/ 961307 w 1623018"/>
              <a:gd name="connsiteY1329" fmla="*/ 818014 h 1168415"/>
              <a:gd name="connsiteX1330" fmla="*/ 960401 w 1623018"/>
              <a:gd name="connsiteY1330" fmla="*/ 820344 h 1168415"/>
              <a:gd name="connsiteX1331" fmla="*/ 959107 w 1623018"/>
              <a:gd name="connsiteY1331" fmla="*/ 821056 h 1168415"/>
              <a:gd name="connsiteX1332" fmla="*/ 958006 w 1623018"/>
              <a:gd name="connsiteY1332" fmla="*/ 823386 h 1168415"/>
              <a:gd name="connsiteX1333" fmla="*/ 956518 w 1623018"/>
              <a:gd name="connsiteY1333" fmla="*/ 825004 h 1168415"/>
              <a:gd name="connsiteX1334" fmla="*/ 957036 w 1623018"/>
              <a:gd name="connsiteY1334" fmla="*/ 825716 h 1168415"/>
              <a:gd name="connsiteX1335" fmla="*/ 956324 w 1623018"/>
              <a:gd name="connsiteY1335" fmla="*/ 825716 h 1168415"/>
              <a:gd name="connsiteX1336" fmla="*/ 956129 w 1623018"/>
              <a:gd name="connsiteY1336" fmla="*/ 826428 h 1168415"/>
              <a:gd name="connsiteX1337" fmla="*/ 955612 w 1623018"/>
              <a:gd name="connsiteY1337" fmla="*/ 826428 h 1168415"/>
              <a:gd name="connsiteX1338" fmla="*/ 954706 w 1623018"/>
              <a:gd name="connsiteY1338" fmla="*/ 827463 h 1168415"/>
              <a:gd name="connsiteX1339" fmla="*/ 954317 w 1623018"/>
              <a:gd name="connsiteY1339" fmla="*/ 827463 h 1168415"/>
              <a:gd name="connsiteX1340" fmla="*/ 954706 w 1623018"/>
              <a:gd name="connsiteY1340" fmla="*/ 827011 h 1168415"/>
              <a:gd name="connsiteX1341" fmla="*/ 954706 w 1623018"/>
              <a:gd name="connsiteY1341" fmla="*/ 825263 h 1168415"/>
              <a:gd name="connsiteX1342" fmla="*/ 954188 w 1623018"/>
              <a:gd name="connsiteY1342" fmla="*/ 824810 h 1168415"/>
              <a:gd name="connsiteX1343" fmla="*/ 951081 w 1623018"/>
              <a:gd name="connsiteY1343" fmla="*/ 824357 h 1168415"/>
              <a:gd name="connsiteX1344" fmla="*/ 948492 w 1623018"/>
              <a:gd name="connsiteY1344" fmla="*/ 824939 h 1168415"/>
              <a:gd name="connsiteX1345" fmla="*/ 946292 w 1623018"/>
              <a:gd name="connsiteY1345" fmla="*/ 823904 h 1168415"/>
              <a:gd name="connsiteX1346" fmla="*/ 943703 w 1623018"/>
              <a:gd name="connsiteY1346" fmla="*/ 823904 h 1168415"/>
              <a:gd name="connsiteX1347" fmla="*/ 942215 w 1623018"/>
              <a:gd name="connsiteY1347" fmla="*/ 824745 h 1168415"/>
              <a:gd name="connsiteX1348" fmla="*/ 942215 w 1623018"/>
              <a:gd name="connsiteY1348" fmla="*/ 825198 h 1168415"/>
              <a:gd name="connsiteX1349" fmla="*/ 939108 w 1623018"/>
              <a:gd name="connsiteY1349" fmla="*/ 824939 h 1168415"/>
              <a:gd name="connsiteX1350" fmla="*/ 938396 w 1623018"/>
              <a:gd name="connsiteY1350" fmla="*/ 825522 h 1168415"/>
              <a:gd name="connsiteX1351" fmla="*/ 938008 w 1623018"/>
              <a:gd name="connsiteY1351" fmla="*/ 825069 h 1168415"/>
              <a:gd name="connsiteX1352" fmla="*/ 936519 w 1623018"/>
              <a:gd name="connsiteY1352" fmla="*/ 825328 h 1168415"/>
              <a:gd name="connsiteX1353" fmla="*/ 935419 w 1623018"/>
              <a:gd name="connsiteY1353" fmla="*/ 824745 h 1168415"/>
              <a:gd name="connsiteX1354" fmla="*/ 934124 w 1623018"/>
              <a:gd name="connsiteY1354" fmla="*/ 824874 h 1168415"/>
              <a:gd name="connsiteX1355" fmla="*/ 932442 w 1623018"/>
              <a:gd name="connsiteY1355" fmla="*/ 826299 h 1168415"/>
              <a:gd name="connsiteX1356" fmla="*/ 929141 w 1623018"/>
              <a:gd name="connsiteY1356" fmla="*/ 826299 h 1168415"/>
              <a:gd name="connsiteX1357" fmla="*/ 928041 w 1623018"/>
              <a:gd name="connsiteY1357" fmla="*/ 827011 h 1168415"/>
              <a:gd name="connsiteX1358" fmla="*/ 928041 w 1623018"/>
              <a:gd name="connsiteY1358" fmla="*/ 827463 h 1168415"/>
              <a:gd name="connsiteX1359" fmla="*/ 926940 w 1623018"/>
              <a:gd name="connsiteY1359" fmla="*/ 827722 h 1168415"/>
              <a:gd name="connsiteX1360" fmla="*/ 926940 w 1623018"/>
              <a:gd name="connsiteY1360" fmla="*/ 828564 h 1168415"/>
              <a:gd name="connsiteX1361" fmla="*/ 928235 w 1623018"/>
              <a:gd name="connsiteY1361" fmla="*/ 828693 h 1168415"/>
              <a:gd name="connsiteX1362" fmla="*/ 928817 w 1623018"/>
              <a:gd name="connsiteY1362" fmla="*/ 828240 h 1168415"/>
              <a:gd name="connsiteX1363" fmla="*/ 931212 w 1623018"/>
              <a:gd name="connsiteY1363" fmla="*/ 828240 h 1168415"/>
              <a:gd name="connsiteX1364" fmla="*/ 935419 w 1623018"/>
              <a:gd name="connsiteY1364" fmla="*/ 827528 h 1168415"/>
              <a:gd name="connsiteX1365" fmla="*/ 937101 w 1623018"/>
              <a:gd name="connsiteY1365" fmla="*/ 826687 h 1168415"/>
              <a:gd name="connsiteX1366" fmla="*/ 938008 w 1623018"/>
              <a:gd name="connsiteY1366" fmla="*/ 826687 h 1168415"/>
              <a:gd name="connsiteX1367" fmla="*/ 938396 w 1623018"/>
              <a:gd name="connsiteY1367" fmla="*/ 827270 h 1168415"/>
              <a:gd name="connsiteX1368" fmla="*/ 939884 w 1623018"/>
              <a:gd name="connsiteY1368" fmla="*/ 827398 h 1168415"/>
              <a:gd name="connsiteX1369" fmla="*/ 940790 w 1623018"/>
              <a:gd name="connsiteY1369" fmla="*/ 827982 h 1168415"/>
              <a:gd name="connsiteX1370" fmla="*/ 941179 w 1623018"/>
              <a:gd name="connsiteY1370" fmla="*/ 826946 h 1168415"/>
              <a:gd name="connsiteX1371" fmla="*/ 943380 w 1623018"/>
              <a:gd name="connsiteY1371" fmla="*/ 827205 h 1168415"/>
              <a:gd name="connsiteX1372" fmla="*/ 943573 w 1623018"/>
              <a:gd name="connsiteY1372" fmla="*/ 826946 h 1168415"/>
              <a:gd name="connsiteX1373" fmla="*/ 946356 w 1623018"/>
              <a:gd name="connsiteY1373" fmla="*/ 826946 h 1168415"/>
              <a:gd name="connsiteX1374" fmla="*/ 947263 w 1623018"/>
              <a:gd name="connsiteY1374" fmla="*/ 826363 h 1168415"/>
              <a:gd name="connsiteX1375" fmla="*/ 947651 w 1623018"/>
              <a:gd name="connsiteY1375" fmla="*/ 826816 h 1168415"/>
              <a:gd name="connsiteX1376" fmla="*/ 952440 w 1623018"/>
              <a:gd name="connsiteY1376" fmla="*/ 826363 h 1168415"/>
              <a:gd name="connsiteX1377" fmla="*/ 953735 w 1623018"/>
              <a:gd name="connsiteY1377" fmla="*/ 826946 h 1168415"/>
              <a:gd name="connsiteX1378" fmla="*/ 954123 w 1623018"/>
              <a:gd name="connsiteY1378" fmla="*/ 827787 h 1168415"/>
              <a:gd name="connsiteX1379" fmla="*/ 955935 w 1623018"/>
              <a:gd name="connsiteY1379" fmla="*/ 828240 h 1168415"/>
              <a:gd name="connsiteX1380" fmla="*/ 956129 w 1623018"/>
              <a:gd name="connsiteY1380" fmla="*/ 829081 h 1168415"/>
              <a:gd name="connsiteX1381" fmla="*/ 955612 w 1623018"/>
              <a:gd name="connsiteY1381" fmla="*/ 829340 h 1168415"/>
              <a:gd name="connsiteX1382" fmla="*/ 954511 w 1623018"/>
              <a:gd name="connsiteY1382" fmla="*/ 831088 h 1168415"/>
              <a:gd name="connsiteX1383" fmla="*/ 954511 w 1623018"/>
              <a:gd name="connsiteY1383" fmla="*/ 832512 h 1168415"/>
              <a:gd name="connsiteX1384" fmla="*/ 953929 w 1623018"/>
              <a:gd name="connsiteY1384" fmla="*/ 832964 h 1168415"/>
              <a:gd name="connsiteX1385" fmla="*/ 953411 w 1623018"/>
              <a:gd name="connsiteY1385" fmla="*/ 834582 h 1168415"/>
              <a:gd name="connsiteX1386" fmla="*/ 953605 w 1623018"/>
              <a:gd name="connsiteY1386" fmla="*/ 835036 h 1168415"/>
              <a:gd name="connsiteX1387" fmla="*/ 953088 w 1623018"/>
              <a:gd name="connsiteY1387" fmla="*/ 835877 h 1168415"/>
              <a:gd name="connsiteX1388" fmla="*/ 953282 w 1623018"/>
              <a:gd name="connsiteY1388" fmla="*/ 836136 h 1168415"/>
              <a:gd name="connsiteX1389" fmla="*/ 952699 w 1623018"/>
              <a:gd name="connsiteY1389" fmla="*/ 836589 h 1168415"/>
              <a:gd name="connsiteX1390" fmla="*/ 952182 w 1623018"/>
              <a:gd name="connsiteY1390" fmla="*/ 839308 h 1168415"/>
              <a:gd name="connsiteX1391" fmla="*/ 951793 w 1623018"/>
              <a:gd name="connsiteY1391" fmla="*/ 839437 h 1168415"/>
              <a:gd name="connsiteX1392" fmla="*/ 952182 w 1623018"/>
              <a:gd name="connsiteY1392" fmla="*/ 840278 h 1168415"/>
              <a:gd name="connsiteX1393" fmla="*/ 951793 w 1623018"/>
              <a:gd name="connsiteY1393" fmla="*/ 840278 h 1168415"/>
              <a:gd name="connsiteX1394" fmla="*/ 951599 w 1623018"/>
              <a:gd name="connsiteY1394" fmla="*/ 841702 h 1168415"/>
              <a:gd name="connsiteX1395" fmla="*/ 950887 w 1623018"/>
              <a:gd name="connsiteY1395" fmla="*/ 842285 h 1168415"/>
              <a:gd name="connsiteX1396" fmla="*/ 951275 w 1623018"/>
              <a:gd name="connsiteY1396" fmla="*/ 844420 h 1168415"/>
              <a:gd name="connsiteX1397" fmla="*/ 950563 w 1623018"/>
              <a:gd name="connsiteY1397" fmla="*/ 844874 h 1168415"/>
              <a:gd name="connsiteX1398" fmla="*/ 950563 w 1623018"/>
              <a:gd name="connsiteY1398" fmla="*/ 846880 h 1168415"/>
              <a:gd name="connsiteX1399" fmla="*/ 950952 w 1623018"/>
              <a:gd name="connsiteY1399" fmla="*/ 847139 h 1168415"/>
              <a:gd name="connsiteX1400" fmla="*/ 950952 w 1623018"/>
              <a:gd name="connsiteY1400" fmla="*/ 847851 h 1168415"/>
              <a:gd name="connsiteX1401" fmla="*/ 950369 w 1623018"/>
              <a:gd name="connsiteY1401" fmla="*/ 849145 h 1168415"/>
              <a:gd name="connsiteX1402" fmla="*/ 950757 w 1623018"/>
              <a:gd name="connsiteY1402" fmla="*/ 850763 h 1168415"/>
              <a:gd name="connsiteX1403" fmla="*/ 950175 w 1623018"/>
              <a:gd name="connsiteY1403" fmla="*/ 853222 h 1168415"/>
              <a:gd name="connsiteX1404" fmla="*/ 950369 w 1623018"/>
              <a:gd name="connsiteY1404" fmla="*/ 854647 h 1168415"/>
              <a:gd name="connsiteX1405" fmla="*/ 950757 w 1623018"/>
              <a:gd name="connsiteY1405" fmla="*/ 854905 h 1168415"/>
              <a:gd name="connsiteX1406" fmla="*/ 949852 w 1623018"/>
              <a:gd name="connsiteY1406" fmla="*/ 855941 h 1168415"/>
              <a:gd name="connsiteX1407" fmla="*/ 949852 w 1623018"/>
              <a:gd name="connsiteY1407" fmla="*/ 857235 h 1168415"/>
              <a:gd name="connsiteX1408" fmla="*/ 950952 w 1623018"/>
              <a:gd name="connsiteY1408" fmla="*/ 858530 h 1168415"/>
              <a:gd name="connsiteX1409" fmla="*/ 953152 w 1623018"/>
              <a:gd name="connsiteY1409" fmla="*/ 858789 h 1168415"/>
              <a:gd name="connsiteX1410" fmla="*/ 953541 w 1623018"/>
              <a:gd name="connsiteY1410" fmla="*/ 859501 h 1168415"/>
              <a:gd name="connsiteX1411" fmla="*/ 954447 w 1623018"/>
              <a:gd name="connsiteY1411" fmla="*/ 859501 h 1168415"/>
              <a:gd name="connsiteX1412" fmla="*/ 954965 w 1623018"/>
              <a:gd name="connsiteY1412" fmla="*/ 860342 h 1168415"/>
              <a:gd name="connsiteX1413" fmla="*/ 955676 w 1623018"/>
              <a:gd name="connsiteY1413" fmla="*/ 860471 h 1168415"/>
              <a:gd name="connsiteX1414" fmla="*/ 955094 w 1623018"/>
              <a:gd name="connsiteY1414" fmla="*/ 861184 h 1168415"/>
              <a:gd name="connsiteX1415" fmla="*/ 954188 w 1623018"/>
              <a:gd name="connsiteY1415" fmla="*/ 861442 h 1168415"/>
              <a:gd name="connsiteX1416" fmla="*/ 954382 w 1623018"/>
              <a:gd name="connsiteY1416" fmla="*/ 862607 h 1168415"/>
              <a:gd name="connsiteX1417" fmla="*/ 955094 w 1623018"/>
              <a:gd name="connsiteY1417" fmla="*/ 863060 h 1168415"/>
              <a:gd name="connsiteX1418" fmla="*/ 957489 w 1623018"/>
              <a:gd name="connsiteY1418" fmla="*/ 863319 h 1168415"/>
              <a:gd name="connsiteX1419" fmla="*/ 958201 w 1623018"/>
              <a:gd name="connsiteY1419" fmla="*/ 866231 h 1168415"/>
              <a:gd name="connsiteX1420" fmla="*/ 959107 w 1623018"/>
              <a:gd name="connsiteY1420" fmla="*/ 866943 h 1168415"/>
              <a:gd name="connsiteX1421" fmla="*/ 960207 w 1623018"/>
              <a:gd name="connsiteY1421" fmla="*/ 866943 h 1168415"/>
              <a:gd name="connsiteX1422" fmla="*/ 960401 w 1623018"/>
              <a:gd name="connsiteY1422" fmla="*/ 866490 h 1168415"/>
              <a:gd name="connsiteX1423" fmla="*/ 960919 w 1623018"/>
              <a:gd name="connsiteY1423" fmla="*/ 866490 h 1168415"/>
              <a:gd name="connsiteX1424" fmla="*/ 960919 w 1623018"/>
              <a:gd name="connsiteY1424" fmla="*/ 867785 h 1168415"/>
              <a:gd name="connsiteX1425" fmla="*/ 960401 w 1623018"/>
              <a:gd name="connsiteY1425" fmla="*/ 868820 h 1168415"/>
              <a:gd name="connsiteX1426" fmla="*/ 958718 w 1623018"/>
              <a:gd name="connsiteY1426" fmla="*/ 868691 h 1168415"/>
              <a:gd name="connsiteX1427" fmla="*/ 958006 w 1623018"/>
              <a:gd name="connsiteY1427" fmla="*/ 869856 h 1168415"/>
              <a:gd name="connsiteX1428" fmla="*/ 953023 w 1623018"/>
              <a:gd name="connsiteY1428" fmla="*/ 869144 h 1168415"/>
              <a:gd name="connsiteX1429" fmla="*/ 951728 w 1623018"/>
              <a:gd name="connsiteY1429" fmla="*/ 870179 h 1168415"/>
              <a:gd name="connsiteX1430" fmla="*/ 951146 w 1623018"/>
              <a:gd name="connsiteY1430" fmla="*/ 871604 h 1168415"/>
              <a:gd name="connsiteX1431" fmla="*/ 950628 w 1623018"/>
              <a:gd name="connsiteY1431" fmla="*/ 871474 h 1168415"/>
              <a:gd name="connsiteX1432" fmla="*/ 949916 w 1623018"/>
              <a:gd name="connsiteY1432" fmla="*/ 872056 h 1168415"/>
              <a:gd name="connsiteX1433" fmla="*/ 949010 w 1623018"/>
              <a:gd name="connsiteY1433" fmla="*/ 872056 h 1168415"/>
              <a:gd name="connsiteX1434" fmla="*/ 947327 w 1623018"/>
              <a:gd name="connsiteY1434" fmla="*/ 871345 h 1168415"/>
              <a:gd name="connsiteX1435" fmla="*/ 946939 w 1623018"/>
              <a:gd name="connsiteY1435" fmla="*/ 870309 h 1168415"/>
              <a:gd name="connsiteX1436" fmla="*/ 945062 w 1623018"/>
              <a:gd name="connsiteY1436" fmla="*/ 870309 h 1168415"/>
              <a:gd name="connsiteX1437" fmla="*/ 944350 w 1623018"/>
              <a:gd name="connsiteY1437" fmla="*/ 869727 h 1168415"/>
              <a:gd name="connsiteX1438" fmla="*/ 944544 w 1623018"/>
              <a:gd name="connsiteY1438" fmla="*/ 868303 h 1168415"/>
              <a:gd name="connsiteX1439" fmla="*/ 943444 w 1623018"/>
              <a:gd name="connsiteY1439" fmla="*/ 867461 h 1168415"/>
              <a:gd name="connsiteX1440" fmla="*/ 942538 w 1623018"/>
              <a:gd name="connsiteY1440" fmla="*/ 867591 h 1168415"/>
              <a:gd name="connsiteX1441" fmla="*/ 941438 w 1623018"/>
              <a:gd name="connsiteY1441" fmla="*/ 868432 h 1168415"/>
              <a:gd name="connsiteX1442" fmla="*/ 941244 w 1623018"/>
              <a:gd name="connsiteY1442" fmla="*/ 870050 h 1168415"/>
              <a:gd name="connsiteX1443" fmla="*/ 939755 w 1623018"/>
              <a:gd name="connsiteY1443" fmla="*/ 870762 h 1168415"/>
              <a:gd name="connsiteX1444" fmla="*/ 939755 w 1623018"/>
              <a:gd name="connsiteY1444" fmla="*/ 871604 h 1168415"/>
              <a:gd name="connsiteX1445" fmla="*/ 940143 w 1623018"/>
              <a:gd name="connsiteY1445" fmla="*/ 871862 h 1168415"/>
              <a:gd name="connsiteX1446" fmla="*/ 939949 w 1623018"/>
              <a:gd name="connsiteY1446" fmla="*/ 872898 h 1168415"/>
              <a:gd name="connsiteX1447" fmla="*/ 938266 w 1623018"/>
              <a:gd name="connsiteY1447" fmla="*/ 873027 h 1168415"/>
              <a:gd name="connsiteX1448" fmla="*/ 937166 w 1623018"/>
              <a:gd name="connsiteY1448" fmla="*/ 873739 h 1168415"/>
              <a:gd name="connsiteX1449" fmla="*/ 937360 w 1623018"/>
              <a:gd name="connsiteY1449" fmla="*/ 874193 h 1168415"/>
              <a:gd name="connsiteX1450" fmla="*/ 936778 w 1623018"/>
              <a:gd name="connsiteY1450" fmla="*/ 875487 h 1168415"/>
              <a:gd name="connsiteX1451" fmla="*/ 935483 w 1623018"/>
              <a:gd name="connsiteY1451" fmla="*/ 877105 h 1168415"/>
              <a:gd name="connsiteX1452" fmla="*/ 935483 w 1623018"/>
              <a:gd name="connsiteY1452" fmla="*/ 879240 h 1168415"/>
              <a:gd name="connsiteX1453" fmla="*/ 934965 w 1623018"/>
              <a:gd name="connsiteY1453" fmla="*/ 879370 h 1168415"/>
              <a:gd name="connsiteX1454" fmla="*/ 934577 w 1623018"/>
              <a:gd name="connsiteY1454" fmla="*/ 880988 h 1168415"/>
              <a:gd name="connsiteX1455" fmla="*/ 935160 w 1623018"/>
              <a:gd name="connsiteY1455" fmla="*/ 881441 h 1168415"/>
              <a:gd name="connsiteX1456" fmla="*/ 934965 w 1623018"/>
              <a:gd name="connsiteY1456" fmla="*/ 882606 h 1168415"/>
              <a:gd name="connsiteX1457" fmla="*/ 935872 w 1623018"/>
              <a:gd name="connsiteY1457" fmla="*/ 882736 h 1168415"/>
              <a:gd name="connsiteX1458" fmla="*/ 937166 w 1623018"/>
              <a:gd name="connsiteY1458" fmla="*/ 883771 h 1168415"/>
              <a:gd name="connsiteX1459" fmla="*/ 937166 w 1623018"/>
              <a:gd name="connsiteY1459" fmla="*/ 885389 h 1168415"/>
              <a:gd name="connsiteX1460" fmla="*/ 935160 w 1623018"/>
              <a:gd name="connsiteY1460" fmla="*/ 885519 h 1168415"/>
              <a:gd name="connsiteX1461" fmla="*/ 934771 w 1623018"/>
              <a:gd name="connsiteY1461" fmla="*/ 886554 h 1168415"/>
              <a:gd name="connsiteX1462" fmla="*/ 935160 w 1623018"/>
              <a:gd name="connsiteY1462" fmla="*/ 887266 h 1168415"/>
              <a:gd name="connsiteX1463" fmla="*/ 934965 w 1623018"/>
              <a:gd name="connsiteY1463" fmla="*/ 889273 h 1168415"/>
              <a:gd name="connsiteX1464" fmla="*/ 935483 w 1623018"/>
              <a:gd name="connsiteY1464" fmla="*/ 889855 h 1168415"/>
              <a:gd name="connsiteX1465" fmla="*/ 936066 w 1623018"/>
              <a:gd name="connsiteY1465" fmla="*/ 889855 h 1168415"/>
              <a:gd name="connsiteX1466" fmla="*/ 936454 w 1623018"/>
              <a:gd name="connsiteY1466" fmla="*/ 890696 h 1168415"/>
              <a:gd name="connsiteX1467" fmla="*/ 936454 w 1623018"/>
              <a:gd name="connsiteY1467" fmla="*/ 891150 h 1168415"/>
              <a:gd name="connsiteX1468" fmla="*/ 935936 w 1623018"/>
              <a:gd name="connsiteY1468" fmla="*/ 891278 h 1168415"/>
              <a:gd name="connsiteX1469" fmla="*/ 935936 w 1623018"/>
              <a:gd name="connsiteY1469" fmla="*/ 891991 h 1168415"/>
              <a:gd name="connsiteX1470" fmla="*/ 936843 w 1623018"/>
              <a:gd name="connsiteY1470" fmla="*/ 892444 h 1168415"/>
              <a:gd name="connsiteX1471" fmla="*/ 936648 w 1623018"/>
              <a:gd name="connsiteY1471" fmla="*/ 893285 h 1168415"/>
              <a:gd name="connsiteX1472" fmla="*/ 937037 w 1623018"/>
              <a:gd name="connsiteY1472" fmla="*/ 894127 h 1168415"/>
              <a:gd name="connsiteX1473" fmla="*/ 936519 w 1623018"/>
              <a:gd name="connsiteY1473" fmla="*/ 894256 h 1168415"/>
              <a:gd name="connsiteX1474" fmla="*/ 936131 w 1623018"/>
              <a:gd name="connsiteY1474" fmla="*/ 896133 h 1168415"/>
              <a:gd name="connsiteX1475" fmla="*/ 936648 w 1623018"/>
              <a:gd name="connsiteY1475" fmla="*/ 896974 h 1168415"/>
              <a:gd name="connsiteX1476" fmla="*/ 938331 w 1623018"/>
              <a:gd name="connsiteY1476" fmla="*/ 896392 h 1168415"/>
              <a:gd name="connsiteX1477" fmla="*/ 939043 w 1623018"/>
              <a:gd name="connsiteY1477" fmla="*/ 896974 h 1168415"/>
              <a:gd name="connsiteX1478" fmla="*/ 939626 w 1623018"/>
              <a:gd name="connsiteY1478" fmla="*/ 898592 h 1168415"/>
              <a:gd name="connsiteX1479" fmla="*/ 940532 w 1623018"/>
              <a:gd name="connsiteY1479" fmla="*/ 898592 h 1168415"/>
              <a:gd name="connsiteX1480" fmla="*/ 942409 w 1623018"/>
              <a:gd name="connsiteY1480" fmla="*/ 897557 h 1168415"/>
              <a:gd name="connsiteX1481" fmla="*/ 945192 w 1623018"/>
              <a:gd name="connsiteY1481" fmla="*/ 897298 h 1168415"/>
              <a:gd name="connsiteX1482" fmla="*/ 947069 w 1623018"/>
              <a:gd name="connsiteY1482" fmla="*/ 898334 h 1168415"/>
              <a:gd name="connsiteX1483" fmla="*/ 948169 w 1623018"/>
              <a:gd name="connsiteY1483" fmla="*/ 898334 h 1168415"/>
              <a:gd name="connsiteX1484" fmla="*/ 950175 w 1623018"/>
              <a:gd name="connsiteY1484" fmla="*/ 900469 h 1168415"/>
              <a:gd name="connsiteX1485" fmla="*/ 950887 w 1623018"/>
              <a:gd name="connsiteY1485" fmla="*/ 900340 h 1168415"/>
              <a:gd name="connsiteX1486" fmla="*/ 951405 w 1623018"/>
              <a:gd name="connsiteY1486" fmla="*/ 899628 h 1168415"/>
              <a:gd name="connsiteX1487" fmla="*/ 952117 w 1623018"/>
              <a:gd name="connsiteY1487" fmla="*/ 899628 h 1168415"/>
              <a:gd name="connsiteX1488" fmla="*/ 953023 w 1623018"/>
              <a:gd name="connsiteY1488" fmla="*/ 900210 h 1168415"/>
              <a:gd name="connsiteX1489" fmla="*/ 955223 w 1623018"/>
              <a:gd name="connsiteY1489" fmla="*/ 899175 h 1168415"/>
              <a:gd name="connsiteX1490" fmla="*/ 959107 w 1623018"/>
              <a:gd name="connsiteY1490" fmla="*/ 899433 h 1168415"/>
              <a:gd name="connsiteX1491" fmla="*/ 960207 w 1623018"/>
              <a:gd name="connsiteY1491" fmla="*/ 899693 h 1168415"/>
              <a:gd name="connsiteX1492" fmla="*/ 960595 w 1623018"/>
              <a:gd name="connsiteY1492" fmla="*/ 900275 h 1168415"/>
              <a:gd name="connsiteX1493" fmla="*/ 960207 w 1623018"/>
              <a:gd name="connsiteY1493" fmla="*/ 900987 h 1168415"/>
              <a:gd name="connsiteX1494" fmla="*/ 958330 w 1623018"/>
              <a:gd name="connsiteY1494" fmla="*/ 901440 h 1168415"/>
              <a:gd name="connsiteX1495" fmla="*/ 958524 w 1623018"/>
              <a:gd name="connsiteY1495" fmla="*/ 903188 h 1168415"/>
              <a:gd name="connsiteX1496" fmla="*/ 957618 w 1623018"/>
              <a:gd name="connsiteY1496" fmla="*/ 903317 h 1168415"/>
              <a:gd name="connsiteX1497" fmla="*/ 957230 w 1623018"/>
              <a:gd name="connsiteY1497" fmla="*/ 903770 h 1168415"/>
              <a:gd name="connsiteX1498" fmla="*/ 957618 w 1623018"/>
              <a:gd name="connsiteY1498" fmla="*/ 904611 h 1168415"/>
              <a:gd name="connsiteX1499" fmla="*/ 955612 w 1623018"/>
              <a:gd name="connsiteY1499" fmla="*/ 904611 h 1168415"/>
              <a:gd name="connsiteX1500" fmla="*/ 954706 w 1623018"/>
              <a:gd name="connsiteY1500" fmla="*/ 905647 h 1168415"/>
              <a:gd name="connsiteX1501" fmla="*/ 953605 w 1623018"/>
              <a:gd name="connsiteY1501" fmla="*/ 906100 h 1168415"/>
              <a:gd name="connsiteX1502" fmla="*/ 953605 w 1623018"/>
              <a:gd name="connsiteY1502" fmla="*/ 907653 h 1168415"/>
              <a:gd name="connsiteX1503" fmla="*/ 955482 w 1623018"/>
              <a:gd name="connsiteY1503" fmla="*/ 908107 h 1168415"/>
              <a:gd name="connsiteX1504" fmla="*/ 956194 w 1623018"/>
              <a:gd name="connsiteY1504" fmla="*/ 908948 h 1168415"/>
              <a:gd name="connsiteX1505" fmla="*/ 956000 w 1623018"/>
              <a:gd name="connsiteY1505" fmla="*/ 909983 h 1168415"/>
              <a:gd name="connsiteX1506" fmla="*/ 952311 w 1623018"/>
              <a:gd name="connsiteY1506" fmla="*/ 910695 h 1168415"/>
              <a:gd name="connsiteX1507" fmla="*/ 952117 w 1623018"/>
              <a:gd name="connsiteY1507" fmla="*/ 911990 h 1168415"/>
              <a:gd name="connsiteX1508" fmla="*/ 950628 w 1623018"/>
              <a:gd name="connsiteY1508" fmla="*/ 912702 h 1168415"/>
              <a:gd name="connsiteX1509" fmla="*/ 949528 w 1623018"/>
              <a:gd name="connsiteY1509" fmla="*/ 914125 h 1168415"/>
              <a:gd name="connsiteX1510" fmla="*/ 949334 w 1623018"/>
              <a:gd name="connsiteY1510" fmla="*/ 915549 h 1168415"/>
              <a:gd name="connsiteX1511" fmla="*/ 950434 w 1623018"/>
              <a:gd name="connsiteY1511" fmla="*/ 915808 h 1168415"/>
              <a:gd name="connsiteX1512" fmla="*/ 950434 w 1623018"/>
              <a:gd name="connsiteY1512" fmla="*/ 916390 h 1168415"/>
              <a:gd name="connsiteX1513" fmla="*/ 949334 w 1623018"/>
              <a:gd name="connsiteY1513" fmla="*/ 916844 h 1168415"/>
              <a:gd name="connsiteX1514" fmla="*/ 949528 w 1623018"/>
              <a:gd name="connsiteY1514" fmla="*/ 918591 h 1168415"/>
              <a:gd name="connsiteX1515" fmla="*/ 948234 w 1623018"/>
              <a:gd name="connsiteY1515" fmla="*/ 919044 h 1168415"/>
              <a:gd name="connsiteX1516" fmla="*/ 948234 w 1623018"/>
              <a:gd name="connsiteY1516" fmla="*/ 921051 h 1168415"/>
              <a:gd name="connsiteX1517" fmla="*/ 947845 w 1623018"/>
              <a:gd name="connsiteY1517" fmla="*/ 921633 h 1168415"/>
              <a:gd name="connsiteX1518" fmla="*/ 947845 w 1623018"/>
              <a:gd name="connsiteY1518" fmla="*/ 922215 h 1168415"/>
              <a:gd name="connsiteX1519" fmla="*/ 949139 w 1623018"/>
              <a:gd name="connsiteY1519" fmla="*/ 922669 h 1168415"/>
              <a:gd name="connsiteX1520" fmla="*/ 949852 w 1623018"/>
              <a:gd name="connsiteY1520" fmla="*/ 923834 h 1168415"/>
              <a:gd name="connsiteX1521" fmla="*/ 949657 w 1623018"/>
              <a:gd name="connsiteY1521" fmla="*/ 925840 h 1168415"/>
              <a:gd name="connsiteX1522" fmla="*/ 948945 w 1623018"/>
              <a:gd name="connsiteY1522" fmla="*/ 926293 h 1168415"/>
              <a:gd name="connsiteX1523" fmla="*/ 949139 w 1623018"/>
              <a:gd name="connsiteY1523" fmla="*/ 927329 h 1168415"/>
              <a:gd name="connsiteX1524" fmla="*/ 948622 w 1623018"/>
              <a:gd name="connsiteY1524" fmla="*/ 928041 h 1168415"/>
              <a:gd name="connsiteX1525" fmla="*/ 948104 w 1623018"/>
              <a:gd name="connsiteY1525" fmla="*/ 928041 h 1168415"/>
              <a:gd name="connsiteX1526" fmla="*/ 948104 w 1623018"/>
              <a:gd name="connsiteY1526" fmla="*/ 928623 h 1168415"/>
              <a:gd name="connsiteX1527" fmla="*/ 946421 w 1623018"/>
              <a:gd name="connsiteY1527" fmla="*/ 928882 h 1168415"/>
              <a:gd name="connsiteX1528" fmla="*/ 945903 w 1623018"/>
              <a:gd name="connsiteY1528" fmla="*/ 929594 h 1168415"/>
              <a:gd name="connsiteX1529" fmla="*/ 944415 w 1623018"/>
              <a:gd name="connsiteY1529" fmla="*/ 929141 h 1168415"/>
              <a:gd name="connsiteX1530" fmla="*/ 944415 w 1623018"/>
              <a:gd name="connsiteY1530" fmla="*/ 929853 h 1168415"/>
              <a:gd name="connsiteX1531" fmla="*/ 943897 w 1623018"/>
              <a:gd name="connsiteY1531" fmla="*/ 930306 h 1168415"/>
              <a:gd name="connsiteX1532" fmla="*/ 943897 w 1623018"/>
              <a:gd name="connsiteY1532" fmla="*/ 931924 h 1168415"/>
              <a:gd name="connsiteX1533" fmla="*/ 943185 w 1623018"/>
              <a:gd name="connsiteY1533" fmla="*/ 932183 h 1168415"/>
              <a:gd name="connsiteX1534" fmla="*/ 943573 w 1623018"/>
              <a:gd name="connsiteY1534" fmla="*/ 932765 h 1168415"/>
              <a:gd name="connsiteX1535" fmla="*/ 940079 w 1623018"/>
              <a:gd name="connsiteY1535" fmla="*/ 933801 h 1168415"/>
              <a:gd name="connsiteX1536" fmla="*/ 939172 w 1623018"/>
              <a:gd name="connsiteY1536" fmla="*/ 931924 h 1168415"/>
              <a:gd name="connsiteX1537" fmla="*/ 937684 w 1623018"/>
              <a:gd name="connsiteY1537" fmla="*/ 932377 h 1168415"/>
              <a:gd name="connsiteX1538" fmla="*/ 936778 w 1623018"/>
              <a:gd name="connsiteY1538" fmla="*/ 931794 h 1168415"/>
              <a:gd name="connsiteX1539" fmla="*/ 936583 w 1623018"/>
              <a:gd name="connsiteY1539" fmla="*/ 930500 h 1168415"/>
              <a:gd name="connsiteX1540" fmla="*/ 934901 w 1623018"/>
              <a:gd name="connsiteY1540" fmla="*/ 930370 h 1168415"/>
              <a:gd name="connsiteX1541" fmla="*/ 933800 w 1623018"/>
              <a:gd name="connsiteY1541" fmla="*/ 929788 h 1168415"/>
              <a:gd name="connsiteX1542" fmla="*/ 933800 w 1623018"/>
              <a:gd name="connsiteY1542" fmla="*/ 929076 h 1168415"/>
              <a:gd name="connsiteX1543" fmla="*/ 932895 w 1623018"/>
              <a:gd name="connsiteY1543" fmla="*/ 927911 h 1168415"/>
              <a:gd name="connsiteX1544" fmla="*/ 931017 w 1623018"/>
              <a:gd name="connsiteY1544" fmla="*/ 927781 h 1168415"/>
              <a:gd name="connsiteX1545" fmla="*/ 930306 w 1623018"/>
              <a:gd name="connsiteY1545" fmla="*/ 927329 h 1168415"/>
              <a:gd name="connsiteX1546" fmla="*/ 930111 w 1623018"/>
              <a:gd name="connsiteY1546" fmla="*/ 925711 h 1168415"/>
              <a:gd name="connsiteX1547" fmla="*/ 930629 w 1623018"/>
              <a:gd name="connsiteY1547" fmla="*/ 925257 h 1168415"/>
              <a:gd name="connsiteX1548" fmla="*/ 930111 w 1623018"/>
              <a:gd name="connsiteY1548" fmla="*/ 924999 h 1168415"/>
              <a:gd name="connsiteX1549" fmla="*/ 930500 w 1623018"/>
              <a:gd name="connsiteY1549" fmla="*/ 924545 h 1168415"/>
              <a:gd name="connsiteX1550" fmla="*/ 930500 w 1623018"/>
              <a:gd name="connsiteY1550" fmla="*/ 923381 h 1168415"/>
              <a:gd name="connsiteX1551" fmla="*/ 931212 w 1623018"/>
              <a:gd name="connsiteY1551" fmla="*/ 923122 h 1168415"/>
              <a:gd name="connsiteX1552" fmla="*/ 931212 w 1623018"/>
              <a:gd name="connsiteY1552" fmla="*/ 922086 h 1168415"/>
              <a:gd name="connsiteX1553" fmla="*/ 930629 w 1623018"/>
              <a:gd name="connsiteY1553" fmla="*/ 921828 h 1168415"/>
              <a:gd name="connsiteX1554" fmla="*/ 930241 w 1623018"/>
              <a:gd name="connsiteY1554" fmla="*/ 920533 h 1168415"/>
              <a:gd name="connsiteX1555" fmla="*/ 929335 w 1623018"/>
              <a:gd name="connsiteY1555" fmla="*/ 919691 h 1168415"/>
              <a:gd name="connsiteX1556" fmla="*/ 929335 w 1623018"/>
              <a:gd name="connsiteY1556" fmla="*/ 918397 h 1168415"/>
              <a:gd name="connsiteX1557" fmla="*/ 928623 w 1623018"/>
              <a:gd name="connsiteY1557" fmla="*/ 918268 h 1168415"/>
              <a:gd name="connsiteX1558" fmla="*/ 928623 w 1623018"/>
              <a:gd name="connsiteY1558" fmla="*/ 917426 h 1168415"/>
              <a:gd name="connsiteX1559" fmla="*/ 929206 w 1623018"/>
              <a:gd name="connsiteY1559" fmla="*/ 916585 h 1168415"/>
              <a:gd name="connsiteX1560" fmla="*/ 928817 w 1623018"/>
              <a:gd name="connsiteY1560" fmla="*/ 912831 h 1168415"/>
              <a:gd name="connsiteX1561" fmla="*/ 928105 w 1623018"/>
              <a:gd name="connsiteY1561" fmla="*/ 911666 h 1168415"/>
              <a:gd name="connsiteX1562" fmla="*/ 927523 w 1623018"/>
              <a:gd name="connsiteY1562" fmla="*/ 911666 h 1168415"/>
              <a:gd name="connsiteX1563" fmla="*/ 927134 w 1623018"/>
              <a:gd name="connsiteY1563" fmla="*/ 911084 h 1168415"/>
              <a:gd name="connsiteX1564" fmla="*/ 926423 w 1623018"/>
              <a:gd name="connsiteY1564" fmla="*/ 911084 h 1168415"/>
              <a:gd name="connsiteX1565" fmla="*/ 926228 w 1623018"/>
              <a:gd name="connsiteY1565" fmla="*/ 910501 h 1168415"/>
              <a:gd name="connsiteX1566" fmla="*/ 925322 w 1623018"/>
              <a:gd name="connsiteY1566" fmla="*/ 909918 h 1168415"/>
              <a:gd name="connsiteX1567" fmla="*/ 924416 w 1623018"/>
              <a:gd name="connsiteY1567" fmla="*/ 909918 h 1168415"/>
              <a:gd name="connsiteX1568" fmla="*/ 924027 w 1623018"/>
              <a:gd name="connsiteY1568" fmla="*/ 909206 h 1168415"/>
              <a:gd name="connsiteX1569" fmla="*/ 925128 w 1623018"/>
              <a:gd name="connsiteY1569" fmla="*/ 908495 h 1168415"/>
              <a:gd name="connsiteX1570" fmla="*/ 924934 w 1623018"/>
              <a:gd name="connsiteY1570" fmla="*/ 908235 h 1168415"/>
              <a:gd name="connsiteX1571" fmla="*/ 925516 w 1623018"/>
              <a:gd name="connsiteY1571" fmla="*/ 907783 h 1168415"/>
              <a:gd name="connsiteX1572" fmla="*/ 927328 w 1623018"/>
              <a:gd name="connsiteY1572" fmla="*/ 906941 h 1168415"/>
              <a:gd name="connsiteX1573" fmla="*/ 927911 w 1623018"/>
              <a:gd name="connsiteY1573" fmla="*/ 905776 h 1168415"/>
              <a:gd name="connsiteX1574" fmla="*/ 928817 w 1623018"/>
              <a:gd name="connsiteY1574" fmla="*/ 905647 h 1168415"/>
              <a:gd name="connsiteX1575" fmla="*/ 929011 w 1623018"/>
              <a:gd name="connsiteY1575" fmla="*/ 904352 h 1168415"/>
              <a:gd name="connsiteX1576" fmla="*/ 926616 w 1623018"/>
              <a:gd name="connsiteY1576" fmla="*/ 903640 h 1168415"/>
              <a:gd name="connsiteX1577" fmla="*/ 926034 w 1623018"/>
              <a:gd name="connsiteY1577" fmla="*/ 903770 h 1168415"/>
              <a:gd name="connsiteX1578" fmla="*/ 925516 w 1623018"/>
              <a:gd name="connsiteY1578" fmla="*/ 902929 h 1168415"/>
              <a:gd name="connsiteX1579" fmla="*/ 920533 w 1623018"/>
              <a:gd name="connsiteY1579" fmla="*/ 903188 h 1168415"/>
              <a:gd name="connsiteX1580" fmla="*/ 919238 w 1623018"/>
              <a:gd name="connsiteY1580" fmla="*/ 904352 h 1168415"/>
              <a:gd name="connsiteX1581" fmla="*/ 917944 w 1623018"/>
              <a:gd name="connsiteY1581" fmla="*/ 904223 h 1168415"/>
              <a:gd name="connsiteX1582" fmla="*/ 917038 w 1623018"/>
              <a:gd name="connsiteY1582" fmla="*/ 903640 h 1168415"/>
              <a:gd name="connsiteX1583" fmla="*/ 917038 w 1623018"/>
              <a:gd name="connsiteY1583" fmla="*/ 902799 h 1168415"/>
              <a:gd name="connsiteX1584" fmla="*/ 916132 w 1623018"/>
              <a:gd name="connsiteY1584" fmla="*/ 901635 h 1168415"/>
              <a:gd name="connsiteX1585" fmla="*/ 914643 w 1623018"/>
              <a:gd name="connsiteY1585" fmla="*/ 901051 h 1168415"/>
              <a:gd name="connsiteX1586" fmla="*/ 913349 w 1623018"/>
              <a:gd name="connsiteY1586" fmla="*/ 901311 h 1168415"/>
              <a:gd name="connsiteX1587" fmla="*/ 910371 w 1623018"/>
              <a:gd name="connsiteY1587" fmla="*/ 900016 h 1168415"/>
              <a:gd name="connsiteX1588" fmla="*/ 910371 w 1623018"/>
              <a:gd name="connsiteY1588" fmla="*/ 898981 h 1168415"/>
              <a:gd name="connsiteX1589" fmla="*/ 911278 w 1623018"/>
              <a:gd name="connsiteY1589" fmla="*/ 898722 h 1168415"/>
              <a:gd name="connsiteX1590" fmla="*/ 911278 w 1623018"/>
              <a:gd name="connsiteY1590" fmla="*/ 897880 h 1168415"/>
              <a:gd name="connsiteX1591" fmla="*/ 910177 w 1623018"/>
              <a:gd name="connsiteY1591" fmla="*/ 896586 h 1168415"/>
              <a:gd name="connsiteX1592" fmla="*/ 909077 w 1623018"/>
              <a:gd name="connsiteY1592" fmla="*/ 896456 h 1168415"/>
              <a:gd name="connsiteX1593" fmla="*/ 907265 w 1623018"/>
              <a:gd name="connsiteY1593" fmla="*/ 897492 h 1168415"/>
              <a:gd name="connsiteX1594" fmla="*/ 905776 w 1623018"/>
              <a:gd name="connsiteY1594" fmla="*/ 897233 h 1168415"/>
              <a:gd name="connsiteX1595" fmla="*/ 905776 w 1623018"/>
              <a:gd name="connsiteY1595" fmla="*/ 896651 h 1168415"/>
              <a:gd name="connsiteX1596" fmla="*/ 907265 w 1623018"/>
              <a:gd name="connsiteY1596" fmla="*/ 895809 h 1168415"/>
              <a:gd name="connsiteX1597" fmla="*/ 907265 w 1623018"/>
              <a:gd name="connsiteY1597" fmla="*/ 894515 h 1168415"/>
              <a:gd name="connsiteX1598" fmla="*/ 906682 w 1623018"/>
              <a:gd name="connsiteY1598" fmla="*/ 894062 h 1168415"/>
              <a:gd name="connsiteX1599" fmla="*/ 904870 w 1623018"/>
              <a:gd name="connsiteY1599" fmla="*/ 893803 h 1168415"/>
              <a:gd name="connsiteX1600" fmla="*/ 902476 w 1623018"/>
              <a:gd name="connsiteY1600" fmla="*/ 894515 h 1168415"/>
              <a:gd name="connsiteX1601" fmla="*/ 902669 w 1623018"/>
              <a:gd name="connsiteY1601" fmla="*/ 894774 h 1168415"/>
              <a:gd name="connsiteX1602" fmla="*/ 906553 w 1623018"/>
              <a:gd name="connsiteY1602" fmla="*/ 894515 h 1168415"/>
              <a:gd name="connsiteX1603" fmla="*/ 906747 w 1623018"/>
              <a:gd name="connsiteY1603" fmla="*/ 895680 h 1168415"/>
              <a:gd name="connsiteX1604" fmla="*/ 905452 w 1623018"/>
              <a:gd name="connsiteY1604" fmla="*/ 896392 h 1168415"/>
              <a:gd name="connsiteX1605" fmla="*/ 905259 w 1623018"/>
              <a:gd name="connsiteY1605" fmla="*/ 897427 h 1168415"/>
              <a:gd name="connsiteX1606" fmla="*/ 907847 w 1623018"/>
              <a:gd name="connsiteY1606" fmla="*/ 898139 h 1168415"/>
              <a:gd name="connsiteX1607" fmla="*/ 909142 w 1623018"/>
              <a:gd name="connsiteY1607" fmla="*/ 897298 h 1168415"/>
              <a:gd name="connsiteX1608" fmla="*/ 910048 w 1623018"/>
              <a:gd name="connsiteY1608" fmla="*/ 897298 h 1168415"/>
              <a:gd name="connsiteX1609" fmla="*/ 910436 w 1623018"/>
              <a:gd name="connsiteY1609" fmla="*/ 897557 h 1168415"/>
              <a:gd name="connsiteX1610" fmla="*/ 910436 w 1623018"/>
              <a:gd name="connsiteY1610" fmla="*/ 898269 h 1168415"/>
              <a:gd name="connsiteX1611" fmla="*/ 909918 w 1623018"/>
              <a:gd name="connsiteY1611" fmla="*/ 898527 h 1168415"/>
              <a:gd name="connsiteX1612" fmla="*/ 909336 w 1623018"/>
              <a:gd name="connsiteY1612" fmla="*/ 900145 h 1168415"/>
              <a:gd name="connsiteX1613" fmla="*/ 908236 w 1623018"/>
              <a:gd name="connsiteY1613" fmla="*/ 900145 h 1168415"/>
              <a:gd name="connsiteX1614" fmla="*/ 907330 w 1623018"/>
              <a:gd name="connsiteY1614" fmla="*/ 900858 h 1168415"/>
              <a:gd name="connsiteX1615" fmla="*/ 906941 w 1623018"/>
              <a:gd name="connsiteY1615" fmla="*/ 901893 h 1168415"/>
              <a:gd name="connsiteX1616" fmla="*/ 903058 w 1623018"/>
              <a:gd name="connsiteY1616" fmla="*/ 902476 h 1168415"/>
              <a:gd name="connsiteX1617" fmla="*/ 901764 w 1623018"/>
              <a:gd name="connsiteY1617" fmla="*/ 902929 h 1168415"/>
              <a:gd name="connsiteX1618" fmla="*/ 901764 w 1623018"/>
              <a:gd name="connsiteY1618" fmla="*/ 903381 h 1168415"/>
              <a:gd name="connsiteX1619" fmla="*/ 907135 w 1623018"/>
              <a:gd name="connsiteY1619" fmla="*/ 902346 h 1168415"/>
              <a:gd name="connsiteX1620" fmla="*/ 907524 w 1623018"/>
              <a:gd name="connsiteY1620" fmla="*/ 901635 h 1168415"/>
              <a:gd name="connsiteX1621" fmla="*/ 908430 w 1623018"/>
              <a:gd name="connsiteY1621" fmla="*/ 901181 h 1168415"/>
              <a:gd name="connsiteX1622" fmla="*/ 911019 w 1623018"/>
              <a:gd name="connsiteY1622" fmla="*/ 901311 h 1168415"/>
              <a:gd name="connsiteX1623" fmla="*/ 912119 w 1623018"/>
              <a:gd name="connsiteY1623" fmla="*/ 902734 h 1168415"/>
              <a:gd name="connsiteX1624" fmla="*/ 913219 w 1623018"/>
              <a:gd name="connsiteY1624" fmla="*/ 903446 h 1168415"/>
              <a:gd name="connsiteX1625" fmla="*/ 913413 w 1623018"/>
              <a:gd name="connsiteY1625" fmla="*/ 904288 h 1168415"/>
              <a:gd name="connsiteX1626" fmla="*/ 914514 w 1623018"/>
              <a:gd name="connsiteY1626" fmla="*/ 904288 h 1168415"/>
              <a:gd name="connsiteX1627" fmla="*/ 918203 w 1623018"/>
              <a:gd name="connsiteY1627" fmla="*/ 905906 h 1168415"/>
              <a:gd name="connsiteX1628" fmla="*/ 919691 w 1623018"/>
              <a:gd name="connsiteY1628" fmla="*/ 905776 h 1168415"/>
              <a:gd name="connsiteX1629" fmla="*/ 918785 w 1623018"/>
              <a:gd name="connsiteY1629" fmla="*/ 906617 h 1168415"/>
              <a:gd name="connsiteX1630" fmla="*/ 918785 w 1623018"/>
              <a:gd name="connsiteY1630" fmla="*/ 907653 h 1168415"/>
              <a:gd name="connsiteX1631" fmla="*/ 919497 w 1623018"/>
              <a:gd name="connsiteY1631" fmla="*/ 907524 h 1168415"/>
              <a:gd name="connsiteX1632" fmla="*/ 919691 w 1623018"/>
              <a:gd name="connsiteY1632" fmla="*/ 906489 h 1168415"/>
              <a:gd name="connsiteX1633" fmla="*/ 922086 w 1623018"/>
              <a:gd name="connsiteY1633" fmla="*/ 904352 h 1168415"/>
              <a:gd name="connsiteX1634" fmla="*/ 922474 w 1623018"/>
              <a:gd name="connsiteY1634" fmla="*/ 904935 h 1168415"/>
              <a:gd name="connsiteX1635" fmla="*/ 923575 w 1623018"/>
              <a:gd name="connsiteY1635" fmla="*/ 905194 h 1168415"/>
              <a:gd name="connsiteX1636" fmla="*/ 923575 w 1623018"/>
              <a:gd name="connsiteY1636" fmla="*/ 907200 h 1168415"/>
              <a:gd name="connsiteX1637" fmla="*/ 922669 w 1623018"/>
              <a:gd name="connsiteY1637" fmla="*/ 908754 h 1168415"/>
              <a:gd name="connsiteX1638" fmla="*/ 923380 w 1623018"/>
              <a:gd name="connsiteY1638" fmla="*/ 908883 h 1168415"/>
              <a:gd name="connsiteX1639" fmla="*/ 923380 w 1623018"/>
              <a:gd name="connsiteY1639" fmla="*/ 910048 h 1168415"/>
              <a:gd name="connsiteX1640" fmla="*/ 923769 w 1623018"/>
              <a:gd name="connsiteY1640" fmla="*/ 910307 h 1168415"/>
              <a:gd name="connsiteX1641" fmla="*/ 925063 w 1623018"/>
              <a:gd name="connsiteY1641" fmla="*/ 910566 h 1168415"/>
              <a:gd name="connsiteX1642" fmla="*/ 925646 w 1623018"/>
              <a:gd name="connsiteY1642" fmla="*/ 911990 h 1168415"/>
              <a:gd name="connsiteX1643" fmla="*/ 927328 w 1623018"/>
              <a:gd name="connsiteY1643" fmla="*/ 912572 h 1168415"/>
              <a:gd name="connsiteX1644" fmla="*/ 928041 w 1623018"/>
              <a:gd name="connsiteY1644" fmla="*/ 913284 h 1168415"/>
              <a:gd name="connsiteX1645" fmla="*/ 928429 w 1623018"/>
              <a:gd name="connsiteY1645" fmla="*/ 915031 h 1168415"/>
              <a:gd name="connsiteX1646" fmla="*/ 928041 w 1623018"/>
              <a:gd name="connsiteY1646" fmla="*/ 915291 h 1168415"/>
              <a:gd name="connsiteX1647" fmla="*/ 927652 w 1623018"/>
              <a:gd name="connsiteY1647" fmla="*/ 917880 h 1168415"/>
              <a:gd name="connsiteX1648" fmla="*/ 927134 w 1623018"/>
              <a:gd name="connsiteY1648" fmla="*/ 918332 h 1168415"/>
              <a:gd name="connsiteX1649" fmla="*/ 926940 w 1623018"/>
              <a:gd name="connsiteY1649" fmla="*/ 919368 h 1168415"/>
              <a:gd name="connsiteX1650" fmla="*/ 926358 w 1623018"/>
              <a:gd name="connsiteY1650" fmla="*/ 919821 h 1168415"/>
              <a:gd name="connsiteX1651" fmla="*/ 925646 w 1623018"/>
              <a:gd name="connsiteY1651" fmla="*/ 919691 h 1168415"/>
              <a:gd name="connsiteX1652" fmla="*/ 923057 w 1623018"/>
              <a:gd name="connsiteY1652" fmla="*/ 921698 h 1168415"/>
              <a:gd name="connsiteX1653" fmla="*/ 923769 w 1623018"/>
              <a:gd name="connsiteY1653" fmla="*/ 921828 h 1168415"/>
              <a:gd name="connsiteX1654" fmla="*/ 924675 w 1623018"/>
              <a:gd name="connsiteY1654" fmla="*/ 920662 h 1168415"/>
              <a:gd name="connsiteX1655" fmla="*/ 926552 w 1623018"/>
              <a:gd name="connsiteY1655" fmla="*/ 920662 h 1168415"/>
              <a:gd name="connsiteX1656" fmla="*/ 927264 w 1623018"/>
              <a:gd name="connsiteY1656" fmla="*/ 920210 h 1168415"/>
              <a:gd name="connsiteX1657" fmla="*/ 928558 w 1623018"/>
              <a:gd name="connsiteY1657" fmla="*/ 920338 h 1168415"/>
              <a:gd name="connsiteX1658" fmla="*/ 929141 w 1623018"/>
              <a:gd name="connsiteY1658" fmla="*/ 920921 h 1168415"/>
              <a:gd name="connsiteX1659" fmla="*/ 930047 w 1623018"/>
              <a:gd name="connsiteY1659" fmla="*/ 923057 h 1168415"/>
              <a:gd name="connsiteX1660" fmla="*/ 930047 w 1623018"/>
              <a:gd name="connsiteY1660" fmla="*/ 924675 h 1168415"/>
              <a:gd name="connsiteX1661" fmla="*/ 929659 w 1623018"/>
              <a:gd name="connsiteY1661" fmla="*/ 924934 h 1168415"/>
              <a:gd name="connsiteX1662" fmla="*/ 929659 w 1623018"/>
              <a:gd name="connsiteY1662" fmla="*/ 925970 h 1168415"/>
              <a:gd name="connsiteX1663" fmla="*/ 929270 w 1623018"/>
              <a:gd name="connsiteY1663" fmla="*/ 926099 h 1168415"/>
              <a:gd name="connsiteX1664" fmla="*/ 929270 w 1623018"/>
              <a:gd name="connsiteY1664" fmla="*/ 927523 h 1168415"/>
              <a:gd name="connsiteX1665" fmla="*/ 930759 w 1623018"/>
              <a:gd name="connsiteY1665" fmla="*/ 929076 h 1168415"/>
              <a:gd name="connsiteX1666" fmla="*/ 933347 w 1623018"/>
              <a:gd name="connsiteY1666" fmla="*/ 929983 h 1168415"/>
              <a:gd name="connsiteX1667" fmla="*/ 933153 w 1623018"/>
              <a:gd name="connsiteY1667" fmla="*/ 931536 h 1168415"/>
              <a:gd name="connsiteX1668" fmla="*/ 933347 w 1623018"/>
              <a:gd name="connsiteY1668" fmla="*/ 933154 h 1168415"/>
              <a:gd name="connsiteX1669" fmla="*/ 933736 w 1623018"/>
              <a:gd name="connsiteY1669" fmla="*/ 933412 h 1168415"/>
              <a:gd name="connsiteX1670" fmla="*/ 933736 w 1623018"/>
              <a:gd name="connsiteY1670" fmla="*/ 934448 h 1168415"/>
              <a:gd name="connsiteX1671" fmla="*/ 933218 w 1623018"/>
              <a:gd name="connsiteY1671" fmla="*/ 934448 h 1168415"/>
              <a:gd name="connsiteX1672" fmla="*/ 932312 w 1623018"/>
              <a:gd name="connsiteY1672" fmla="*/ 935160 h 1168415"/>
              <a:gd name="connsiteX1673" fmla="*/ 932118 w 1623018"/>
              <a:gd name="connsiteY1673" fmla="*/ 936196 h 1168415"/>
              <a:gd name="connsiteX1674" fmla="*/ 931406 w 1623018"/>
              <a:gd name="connsiteY1674" fmla="*/ 936455 h 1168415"/>
              <a:gd name="connsiteX1675" fmla="*/ 931406 w 1623018"/>
              <a:gd name="connsiteY1675" fmla="*/ 937167 h 1168415"/>
              <a:gd name="connsiteX1676" fmla="*/ 931924 w 1623018"/>
              <a:gd name="connsiteY1676" fmla="*/ 937296 h 1168415"/>
              <a:gd name="connsiteX1677" fmla="*/ 931924 w 1623018"/>
              <a:gd name="connsiteY1677" fmla="*/ 937749 h 1168415"/>
              <a:gd name="connsiteX1678" fmla="*/ 931212 w 1623018"/>
              <a:gd name="connsiteY1678" fmla="*/ 938590 h 1168415"/>
              <a:gd name="connsiteX1679" fmla="*/ 930500 w 1623018"/>
              <a:gd name="connsiteY1679" fmla="*/ 938590 h 1168415"/>
              <a:gd name="connsiteX1680" fmla="*/ 929788 w 1623018"/>
              <a:gd name="connsiteY1680" fmla="*/ 939302 h 1168415"/>
              <a:gd name="connsiteX1681" fmla="*/ 929076 w 1623018"/>
              <a:gd name="connsiteY1681" fmla="*/ 938720 h 1168415"/>
              <a:gd name="connsiteX1682" fmla="*/ 927070 w 1623018"/>
              <a:gd name="connsiteY1682" fmla="*/ 939172 h 1168415"/>
              <a:gd name="connsiteX1683" fmla="*/ 926487 w 1623018"/>
              <a:gd name="connsiteY1683" fmla="*/ 938590 h 1168415"/>
              <a:gd name="connsiteX1684" fmla="*/ 923380 w 1623018"/>
              <a:gd name="connsiteY1684" fmla="*/ 940596 h 1168415"/>
              <a:gd name="connsiteX1685" fmla="*/ 923380 w 1623018"/>
              <a:gd name="connsiteY1685" fmla="*/ 941761 h 1168415"/>
              <a:gd name="connsiteX1686" fmla="*/ 920791 w 1623018"/>
              <a:gd name="connsiteY1686" fmla="*/ 942214 h 1168415"/>
              <a:gd name="connsiteX1687" fmla="*/ 919109 w 1623018"/>
              <a:gd name="connsiteY1687" fmla="*/ 941761 h 1168415"/>
              <a:gd name="connsiteX1688" fmla="*/ 917814 w 1623018"/>
              <a:gd name="connsiteY1688" fmla="*/ 942603 h 1168415"/>
              <a:gd name="connsiteX1689" fmla="*/ 917620 w 1623018"/>
              <a:gd name="connsiteY1689" fmla="*/ 943768 h 1168415"/>
              <a:gd name="connsiteX1690" fmla="*/ 916714 w 1623018"/>
              <a:gd name="connsiteY1690" fmla="*/ 944350 h 1168415"/>
              <a:gd name="connsiteX1691" fmla="*/ 916520 w 1623018"/>
              <a:gd name="connsiteY1691" fmla="*/ 945386 h 1168415"/>
              <a:gd name="connsiteX1692" fmla="*/ 915031 w 1623018"/>
              <a:gd name="connsiteY1692" fmla="*/ 946680 h 1168415"/>
              <a:gd name="connsiteX1693" fmla="*/ 914643 w 1623018"/>
              <a:gd name="connsiteY1693" fmla="*/ 947522 h 1168415"/>
              <a:gd name="connsiteX1694" fmla="*/ 911342 w 1623018"/>
              <a:gd name="connsiteY1694" fmla="*/ 949657 h 1168415"/>
              <a:gd name="connsiteX1695" fmla="*/ 908236 w 1623018"/>
              <a:gd name="connsiteY1695" fmla="*/ 955288 h 1168415"/>
              <a:gd name="connsiteX1696" fmla="*/ 906035 w 1623018"/>
              <a:gd name="connsiteY1696" fmla="*/ 961307 h 1168415"/>
              <a:gd name="connsiteX1697" fmla="*/ 905323 w 1623018"/>
              <a:gd name="connsiteY1697" fmla="*/ 965902 h 1168415"/>
              <a:gd name="connsiteX1698" fmla="*/ 904935 w 1623018"/>
              <a:gd name="connsiteY1698" fmla="*/ 966032 h 1168415"/>
              <a:gd name="connsiteX1699" fmla="*/ 904547 w 1623018"/>
              <a:gd name="connsiteY1699" fmla="*/ 971468 h 1168415"/>
              <a:gd name="connsiteX1700" fmla="*/ 904029 w 1623018"/>
              <a:gd name="connsiteY1700" fmla="*/ 971728 h 1168415"/>
              <a:gd name="connsiteX1701" fmla="*/ 904029 w 1623018"/>
              <a:gd name="connsiteY1701" fmla="*/ 972569 h 1168415"/>
              <a:gd name="connsiteX1702" fmla="*/ 903640 w 1623018"/>
              <a:gd name="connsiteY1702" fmla="*/ 972699 h 1168415"/>
              <a:gd name="connsiteX1703" fmla="*/ 903640 w 1623018"/>
              <a:gd name="connsiteY1703" fmla="*/ 974704 h 1168415"/>
              <a:gd name="connsiteX1704" fmla="*/ 903252 w 1623018"/>
              <a:gd name="connsiteY1704" fmla="*/ 974964 h 1168415"/>
              <a:gd name="connsiteX1705" fmla="*/ 902864 w 1623018"/>
              <a:gd name="connsiteY1705" fmla="*/ 977553 h 1168415"/>
              <a:gd name="connsiteX1706" fmla="*/ 902864 w 1623018"/>
              <a:gd name="connsiteY1706" fmla="*/ 980724 h 1168415"/>
              <a:gd name="connsiteX1707" fmla="*/ 902346 w 1623018"/>
              <a:gd name="connsiteY1707" fmla="*/ 982018 h 1168415"/>
              <a:gd name="connsiteX1708" fmla="*/ 902540 w 1623018"/>
              <a:gd name="connsiteY1708" fmla="*/ 986355 h 1168415"/>
              <a:gd name="connsiteX1709" fmla="*/ 903058 w 1623018"/>
              <a:gd name="connsiteY1709" fmla="*/ 987519 h 1168415"/>
              <a:gd name="connsiteX1710" fmla="*/ 905064 w 1623018"/>
              <a:gd name="connsiteY1710" fmla="*/ 990367 h 1168415"/>
              <a:gd name="connsiteX1711" fmla="*/ 908559 w 1623018"/>
              <a:gd name="connsiteY1711" fmla="*/ 991791 h 1168415"/>
              <a:gd name="connsiteX1712" fmla="*/ 908171 w 1623018"/>
              <a:gd name="connsiteY1712" fmla="*/ 992956 h 1168415"/>
              <a:gd name="connsiteX1713" fmla="*/ 906877 w 1623018"/>
              <a:gd name="connsiteY1713" fmla="*/ 992373 h 1168415"/>
              <a:gd name="connsiteX1714" fmla="*/ 905776 w 1623018"/>
              <a:gd name="connsiteY1714" fmla="*/ 992373 h 1168415"/>
              <a:gd name="connsiteX1715" fmla="*/ 903964 w 1623018"/>
              <a:gd name="connsiteY1715" fmla="*/ 993798 h 1168415"/>
              <a:gd name="connsiteX1716" fmla="*/ 903770 w 1623018"/>
              <a:gd name="connsiteY1716" fmla="*/ 994380 h 1168415"/>
              <a:gd name="connsiteX1717" fmla="*/ 902476 w 1623018"/>
              <a:gd name="connsiteY1717" fmla="*/ 994380 h 1168415"/>
              <a:gd name="connsiteX1718" fmla="*/ 901764 w 1623018"/>
              <a:gd name="connsiteY1718" fmla="*/ 992956 h 1168415"/>
              <a:gd name="connsiteX1719" fmla="*/ 899951 w 1623018"/>
              <a:gd name="connsiteY1719" fmla="*/ 993409 h 1168415"/>
              <a:gd name="connsiteX1720" fmla="*/ 896068 w 1623018"/>
              <a:gd name="connsiteY1720" fmla="*/ 992568 h 1168415"/>
              <a:gd name="connsiteX1721" fmla="*/ 894385 w 1623018"/>
              <a:gd name="connsiteY1721" fmla="*/ 992568 h 1168415"/>
              <a:gd name="connsiteX1722" fmla="*/ 893997 w 1623018"/>
              <a:gd name="connsiteY1722" fmla="*/ 993409 h 1168415"/>
              <a:gd name="connsiteX1723" fmla="*/ 892703 w 1623018"/>
              <a:gd name="connsiteY1723" fmla="*/ 993863 h 1168415"/>
              <a:gd name="connsiteX1724" fmla="*/ 892314 w 1623018"/>
              <a:gd name="connsiteY1724" fmla="*/ 995286 h 1168415"/>
              <a:gd name="connsiteX1725" fmla="*/ 890826 w 1623018"/>
              <a:gd name="connsiteY1725" fmla="*/ 995739 h 1168415"/>
              <a:gd name="connsiteX1726" fmla="*/ 889920 w 1623018"/>
              <a:gd name="connsiteY1726" fmla="*/ 997034 h 1168415"/>
              <a:gd name="connsiteX1727" fmla="*/ 887525 w 1623018"/>
              <a:gd name="connsiteY1727" fmla="*/ 997875 h 1168415"/>
              <a:gd name="connsiteX1728" fmla="*/ 887719 w 1623018"/>
              <a:gd name="connsiteY1728" fmla="*/ 999299 h 1168415"/>
              <a:gd name="connsiteX1729" fmla="*/ 886036 w 1623018"/>
              <a:gd name="connsiteY1729" fmla="*/ 1001176 h 1168415"/>
              <a:gd name="connsiteX1730" fmla="*/ 884353 w 1623018"/>
              <a:gd name="connsiteY1730" fmla="*/ 1000723 h 1168415"/>
              <a:gd name="connsiteX1731" fmla="*/ 883447 w 1623018"/>
              <a:gd name="connsiteY1731" fmla="*/ 1000852 h 1168415"/>
              <a:gd name="connsiteX1732" fmla="*/ 882735 w 1623018"/>
              <a:gd name="connsiteY1732" fmla="*/ 1001305 h 1168415"/>
              <a:gd name="connsiteX1733" fmla="*/ 882024 w 1623018"/>
              <a:gd name="connsiteY1733" fmla="*/ 1002600 h 1168415"/>
              <a:gd name="connsiteX1734" fmla="*/ 880923 w 1623018"/>
              <a:gd name="connsiteY1734" fmla="*/ 1002858 h 1168415"/>
              <a:gd name="connsiteX1735" fmla="*/ 880729 w 1623018"/>
              <a:gd name="connsiteY1735" fmla="*/ 1001694 h 1168415"/>
              <a:gd name="connsiteX1736" fmla="*/ 880147 w 1623018"/>
              <a:gd name="connsiteY1736" fmla="*/ 1001434 h 1168415"/>
              <a:gd name="connsiteX1737" fmla="*/ 879629 w 1623018"/>
              <a:gd name="connsiteY1737" fmla="*/ 1000270 h 1168415"/>
              <a:gd name="connsiteX1738" fmla="*/ 879629 w 1623018"/>
              <a:gd name="connsiteY1738" fmla="*/ 999558 h 1168415"/>
              <a:gd name="connsiteX1739" fmla="*/ 879240 w 1623018"/>
              <a:gd name="connsiteY1739" fmla="*/ 999428 h 1168415"/>
              <a:gd name="connsiteX1740" fmla="*/ 878852 w 1623018"/>
              <a:gd name="connsiteY1740" fmla="*/ 1000011 h 1168415"/>
              <a:gd name="connsiteX1741" fmla="*/ 877752 w 1623018"/>
              <a:gd name="connsiteY1741" fmla="*/ 999752 h 1168415"/>
              <a:gd name="connsiteX1742" fmla="*/ 877364 w 1623018"/>
              <a:gd name="connsiteY1742" fmla="*/ 999299 h 1168415"/>
              <a:gd name="connsiteX1743" fmla="*/ 877364 w 1623018"/>
              <a:gd name="connsiteY1743" fmla="*/ 998263 h 1168415"/>
              <a:gd name="connsiteX1744" fmla="*/ 876652 w 1623018"/>
              <a:gd name="connsiteY1744" fmla="*/ 998004 h 1168415"/>
              <a:gd name="connsiteX1745" fmla="*/ 876457 w 1623018"/>
              <a:gd name="connsiteY1745" fmla="*/ 996580 h 1168415"/>
              <a:gd name="connsiteX1746" fmla="*/ 875940 w 1623018"/>
              <a:gd name="connsiteY1746" fmla="*/ 996128 h 1168415"/>
              <a:gd name="connsiteX1747" fmla="*/ 873739 w 1623018"/>
              <a:gd name="connsiteY1747" fmla="*/ 995674 h 1168415"/>
              <a:gd name="connsiteX1748" fmla="*/ 872639 w 1623018"/>
              <a:gd name="connsiteY1748" fmla="*/ 994962 h 1168415"/>
              <a:gd name="connsiteX1749" fmla="*/ 873027 w 1623018"/>
              <a:gd name="connsiteY1749" fmla="*/ 994704 h 1168415"/>
              <a:gd name="connsiteX1750" fmla="*/ 872833 w 1623018"/>
              <a:gd name="connsiteY1750" fmla="*/ 994445 h 1168415"/>
              <a:gd name="connsiteX1751" fmla="*/ 869338 w 1623018"/>
              <a:gd name="connsiteY1751" fmla="*/ 993991 h 1168415"/>
              <a:gd name="connsiteX1752" fmla="*/ 868432 w 1623018"/>
              <a:gd name="connsiteY1752" fmla="*/ 993279 h 1168415"/>
              <a:gd name="connsiteX1753" fmla="*/ 866426 w 1623018"/>
              <a:gd name="connsiteY1753" fmla="*/ 993150 h 1168415"/>
              <a:gd name="connsiteX1754" fmla="*/ 865519 w 1623018"/>
              <a:gd name="connsiteY1754" fmla="*/ 992438 h 1168415"/>
              <a:gd name="connsiteX1755" fmla="*/ 865002 w 1623018"/>
              <a:gd name="connsiteY1755" fmla="*/ 992438 h 1168415"/>
              <a:gd name="connsiteX1756" fmla="*/ 864290 w 1623018"/>
              <a:gd name="connsiteY1756" fmla="*/ 991014 h 1168415"/>
              <a:gd name="connsiteX1757" fmla="*/ 864290 w 1623018"/>
              <a:gd name="connsiteY1757" fmla="*/ 990303 h 1168415"/>
              <a:gd name="connsiteX1758" fmla="*/ 865196 w 1623018"/>
              <a:gd name="connsiteY1758" fmla="*/ 989267 h 1168415"/>
              <a:gd name="connsiteX1759" fmla="*/ 864808 w 1623018"/>
              <a:gd name="connsiteY1759" fmla="*/ 988555 h 1168415"/>
              <a:gd name="connsiteX1760" fmla="*/ 866102 w 1623018"/>
              <a:gd name="connsiteY1760" fmla="*/ 988296 h 1168415"/>
              <a:gd name="connsiteX1761" fmla="*/ 866296 w 1623018"/>
              <a:gd name="connsiteY1761" fmla="*/ 987002 h 1168415"/>
              <a:gd name="connsiteX1762" fmla="*/ 867008 w 1623018"/>
              <a:gd name="connsiteY1762" fmla="*/ 986549 h 1168415"/>
              <a:gd name="connsiteX1763" fmla="*/ 867202 w 1623018"/>
              <a:gd name="connsiteY1763" fmla="*/ 985578 h 1168415"/>
              <a:gd name="connsiteX1764" fmla="*/ 867720 w 1623018"/>
              <a:gd name="connsiteY1764" fmla="*/ 985448 h 1168415"/>
              <a:gd name="connsiteX1765" fmla="*/ 867720 w 1623018"/>
              <a:gd name="connsiteY1765" fmla="*/ 984737 h 1168415"/>
              <a:gd name="connsiteX1766" fmla="*/ 869403 w 1623018"/>
              <a:gd name="connsiteY1766" fmla="*/ 984737 h 1168415"/>
              <a:gd name="connsiteX1767" fmla="*/ 870115 w 1623018"/>
              <a:gd name="connsiteY1767" fmla="*/ 984025 h 1168415"/>
              <a:gd name="connsiteX1768" fmla="*/ 873804 w 1623018"/>
              <a:gd name="connsiteY1768" fmla="*/ 983895 h 1168415"/>
              <a:gd name="connsiteX1769" fmla="*/ 874192 w 1623018"/>
              <a:gd name="connsiteY1769" fmla="*/ 983313 h 1168415"/>
              <a:gd name="connsiteX1770" fmla="*/ 875098 w 1623018"/>
              <a:gd name="connsiteY1770" fmla="*/ 983054 h 1168415"/>
              <a:gd name="connsiteX1771" fmla="*/ 876004 w 1623018"/>
              <a:gd name="connsiteY1771" fmla="*/ 983183 h 1168415"/>
              <a:gd name="connsiteX1772" fmla="*/ 877105 w 1623018"/>
              <a:gd name="connsiteY1772" fmla="*/ 984025 h 1168415"/>
              <a:gd name="connsiteX1773" fmla="*/ 877816 w 1623018"/>
              <a:gd name="connsiteY1773" fmla="*/ 983895 h 1168415"/>
              <a:gd name="connsiteX1774" fmla="*/ 875422 w 1623018"/>
              <a:gd name="connsiteY1774" fmla="*/ 982472 h 1168415"/>
              <a:gd name="connsiteX1775" fmla="*/ 876716 w 1623018"/>
              <a:gd name="connsiteY1775" fmla="*/ 982212 h 1168415"/>
              <a:gd name="connsiteX1776" fmla="*/ 876716 w 1623018"/>
              <a:gd name="connsiteY1776" fmla="*/ 981630 h 1168415"/>
              <a:gd name="connsiteX1777" fmla="*/ 875810 w 1623018"/>
              <a:gd name="connsiteY1777" fmla="*/ 981630 h 1168415"/>
              <a:gd name="connsiteX1778" fmla="*/ 873610 w 1623018"/>
              <a:gd name="connsiteY1778" fmla="*/ 982795 h 1168415"/>
              <a:gd name="connsiteX1779" fmla="*/ 870309 w 1623018"/>
              <a:gd name="connsiteY1779" fmla="*/ 983378 h 1168415"/>
              <a:gd name="connsiteX1780" fmla="*/ 869791 w 1623018"/>
              <a:gd name="connsiteY1780" fmla="*/ 982924 h 1168415"/>
              <a:gd name="connsiteX1781" fmla="*/ 869791 w 1623018"/>
              <a:gd name="connsiteY1781" fmla="*/ 979623 h 1168415"/>
              <a:gd name="connsiteX1782" fmla="*/ 870697 w 1623018"/>
              <a:gd name="connsiteY1782" fmla="*/ 980077 h 1168415"/>
              <a:gd name="connsiteX1783" fmla="*/ 870891 w 1623018"/>
              <a:gd name="connsiteY1783" fmla="*/ 979365 h 1168415"/>
              <a:gd name="connsiteX1784" fmla="*/ 869403 w 1623018"/>
              <a:gd name="connsiteY1784" fmla="*/ 977488 h 1168415"/>
              <a:gd name="connsiteX1785" fmla="*/ 870503 w 1623018"/>
              <a:gd name="connsiteY1785" fmla="*/ 976322 h 1168415"/>
              <a:gd name="connsiteX1786" fmla="*/ 871992 w 1623018"/>
              <a:gd name="connsiteY1786" fmla="*/ 976193 h 1168415"/>
              <a:gd name="connsiteX1787" fmla="*/ 872704 w 1623018"/>
              <a:gd name="connsiteY1787" fmla="*/ 976452 h 1168415"/>
              <a:gd name="connsiteX1788" fmla="*/ 872186 w 1623018"/>
              <a:gd name="connsiteY1788" fmla="*/ 975158 h 1168415"/>
              <a:gd name="connsiteX1789" fmla="*/ 872898 w 1623018"/>
              <a:gd name="connsiteY1789" fmla="*/ 973733 h 1168415"/>
              <a:gd name="connsiteX1790" fmla="*/ 874386 w 1623018"/>
              <a:gd name="connsiteY1790" fmla="*/ 973863 h 1168415"/>
              <a:gd name="connsiteX1791" fmla="*/ 874775 w 1623018"/>
              <a:gd name="connsiteY1791" fmla="*/ 974317 h 1168415"/>
              <a:gd name="connsiteX1792" fmla="*/ 876457 w 1623018"/>
              <a:gd name="connsiteY1792" fmla="*/ 974187 h 1168415"/>
              <a:gd name="connsiteX1793" fmla="*/ 875940 w 1623018"/>
              <a:gd name="connsiteY1793" fmla="*/ 973346 h 1168415"/>
              <a:gd name="connsiteX1794" fmla="*/ 873739 w 1623018"/>
              <a:gd name="connsiteY1794" fmla="*/ 973216 h 1168415"/>
              <a:gd name="connsiteX1795" fmla="*/ 873351 w 1623018"/>
              <a:gd name="connsiteY1795" fmla="*/ 972634 h 1168415"/>
              <a:gd name="connsiteX1796" fmla="*/ 874645 w 1623018"/>
              <a:gd name="connsiteY1796" fmla="*/ 971922 h 1168415"/>
              <a:gd name="connsiteX1797" fmla="*/ 877622 w 1623018"/>
              <a:gd name="connsiteY1797" fmla="*/ 971792 h 1168415"/>
              <a:gd name="connsiteX1798" fmla="*/ 878529 w 1623018"/>
              <a:gd name="connsiteY1798" fmla="*/ 971080 h 1168415"/>
              <a:gd name="connsiteX1799" fmla="*/ 878723 w 1623018"/>
              <a:gd name="connsiteY1799" fmla="*/ 969786 h 1168415"/>
              <a:gd name="connsiteX1800" fmla="*/ 877428 w 1623018"/>
              <a:gd name="connsiteY1800" fmla="*/ 971080 h 1168415"/>
              <a:gd name="connsiteX1801" fmla="*/ 875746 w 1623018"/>
              <a:gd name="connsiteY1801" fmla="*/ 971210 h 1168415"/>
              <a:gd name="connsiteX1802" fmla="*/ 873351 w 1623018"/>
              <a:gd name="connsiteY1802" fmla="*/ 972051 h 1168415"/>
              <a:gd name="connsiteX1803" fmla="*/ 871668 w 1623018"/>
              <a:gd name="connsiteY1803" fmla="*/ 973798 h 1168415"/>
              <a:gd name="connsiteX1804" fmla="*/ 871668 w 1623018"/>
              <a:gd name="connsiteY1804" fmla="*/ 975352 h 1168415"/>
              <a:gd name="connsiteX1805" fmla="*/ 869985 w 1623018"/>
              <a:gd name="connsiteY1805" fmla="*/ 975805 h 1168415"/>
              <a:gd name="connsiteX1806" fmla="*/ 869273 w 1623018"/>
              <a:gd name="connsiteY1806" fmla="*/ 975093 h 1168415"/>
              <a:gd name="connsiteX1807" fmla="*/ 870762 w 1623018"/>
              <a:gd name="connsiteY1807" fmla="*/ 973928 h 1168415"/>
              <a:gd name="connsiteX1808" fmla="*/ 870374 w 1623018"/>
              <a:gd name="connsiteY1808" fmla="*/ 972504 h 1168415"/>
              <a:gd name="connsiteX1809" fmla="*/ 869856 w 1623018"/>
              <a:gd name="connsiteY1809" fmla="*/ 972375 h 1168415"/>
              <a:gd name="connsiteX1810" fmla="*/ 869662 w 1623018"/>
              <a:gd name="connsiteY1810" fmla="*/ 972828 h 1168415"/>
              <a:gd name="connsiteX1811" fmla="*/ 869144 w 1623018"/>
              <a:gd name="connsiteY1811" fmla="*/ 972828 h 1168415"/>
              <a:gd name="connsiteX1812" fmla="*/ 867850 w 1623018"/>
              <a:gd name="connsiteY1812" fmla="*/ 972375 h 1168415"/>
              <a:gd name="connsiteX1813" fmla="*/ 868238 w 1623018"/>
              <a:gd name="connsiteY1813" fmla="*/ 969527 h 1168415"/>
              <a:gd name="connsiteX1814" fmla="*/ 868820 w 1623018"/>
              <a:gd name="connsiteY1814" fmla="*/ 968944 h 1168415"/>
              <a:gd name="connsiteX1815" fmla="*/ 868820 w 1623018"/>
              <a:gd name="connsiteY1815" fmla="*/ 967197 h 1168415"/>
              <a:gd name="connsiteX1816" fmla="*/ 868238 w 1623018"/>
              <a:gd name="connsiteY1816" fmla="*/ 966938 h 1168415"/>
              <a:gd name="connsiteX1817" fmla="*/ 868432 w 1623018"/>
              <a:gd name="connsiteY1817" fmla="*/ 966097 h 1168415"/>
              <a:gd name="connsiteX1818" fmla="*/ 867720 w 1623018"/>
              <a:gd name="connsiteY1818" fmla="*/ 965967 h 1168415"/>
              <a:gd name="connsiteX1819" fmla="*/ 867526 w 1623018"/>
              <a:gd name="connsiteY1819" fmla="*/ 967003 h 1168415"/>
              <a:gd name="connsiteX1820" fmla="*/ 866620 w 1623018"/>
              <a:gd name="connsiteY1820" fmla="*/ 967003 h 1168415"/>
              <a:gd name="connsiteX1821" fmla="*/ 864937 w 1623018"/>
              <a:gd name="connsiteY1821" fmla="*/ 965579 h 1168415"/>
              <a:gd name="connsiteX1822" fmla="*/ 864743 w 1623018"/>
              <a:gd name="connsiteY1822" fmla="*/ 964544 h 1168415"/>
              <a:gd name="connsiteX1823" fmla="*/ 864355 w 1623018"/>
              <a:gd name="connsiteY1823" fmla="*/ 964414 h 1168415"/>
              <a:gd name="connsiteX1824" fmla="*/ 864160 w 1623018"/>
              <a:gd name="connsiteY1824" fmla="*/ 965579 h 1168415"/>
              <a:gd name="connsiteX1825" fmla="*/ 864678 w 1623018"/>
              <a:gd name="connsiteY1825" fmla="*/ 966744 h 1168415"/>
              <a:gd name="connsiteX1826" fmla="*/ 864290 w 1623018"/>
              <a:gd name="connsiteY1826" fmla="*/ 967780 h 1168415"/>
              <a:gd name="connsiteX1827" fmla="*/ 865390 w 1623018"/>
              <a:gd name="connsiteY1827" fmla="*/ 967909 h 1168415"/>
              <a:gd name="connsiteX1828" fmla="*/ 865390 w 1623018"/>
              <a:gd name="connsiteY1828" fmla="*/ 968944 h 1168415"/>
              <a:gd name="connsiteX1829" fmla="*/ 866102 w 1623018"/>
              <a:gd name="connsiteY1829" fmla="*/ 969527 h 1168415"/>
              <a:gd name="connsiteX1830" fmla="*/ 866490 w 1623018"/>
              <a:gd name="connsiteY1830" fmla="*/ 970562 h 1168415"/>
              <a:gd name="connsiteX1831" fmla="*/ 866490 w 1623018"/>
              <a:gd name="connsiteY1831" fmla="*/ 972115 h 1168415"/>
              <a:gd name="connsiteX1832" fmla="*/ 865778 w 1623018"/>
              <a:gd name="connsiteY1832" fmla="*/ 972957 h 1168415"/>
              <a:gd name="connsiteX1833" fmla="*/ 864678 w 1623018"/>
              <a:gd name="connsiteY1833" fmla="*/ 972957 h 1168415"/>
              <a:gd name="connsiteX1834" fmla="*/ 863966 w 1623018"/>
              <a:gd name="connsiteY1834" fmla="*/ 972115 h 1168415"/>
              <a:gd name="connsiteX1835" fmla="*/ 863384 w 1623018"/>
              <a:gd name="connsiteY1835" fmla="*/ 972115 h 1168415"/>
              <a:gd name="connsiteX1836" fmla="*/ 863384 w 1623018"/>
              <a:gd name="connsiteY1836" fmla="*/ 973669 h 1168415"/>
              <a:gd name="connsiteX1837" fmla="*/ 864096 w 1623018"/>
              <a:gd name="connsiteY1837" fmla="*/ 973928 h 1168415"/>
              <a:gd name="connsiteX1838" fmla="*/ 864484 w 1623018"/>
              <a:gd name="connsiteY1838" fmla="*/ 974640 h 1168415"/>
              <a:gd name="connsiteX1839" fmla="*/ 860407 w 1623018"/>
              <a:gd name="connsiteY1839" fmla="*/ 974899 h 1168415"/>
              <a:gd name="connsiteX1840" fmla="*/ 860212 w 1623018"/>
              <a:gd name="connsiteY1840" fmla="*/ 975352 h 1168415"/>
              <a:gd name="connsiteX1841" fmla="*/ 864419 w 1623018"/>
              <a:gd name="connsiteY1841" fmla="*/ 975352 h 1168415"/>
              <a:gd name="connsiteX1842" fmla="*/ 867396 w 1623018"/>
              <a:gd name="connsiteY1842" fmla="*/ 975935 h 1168415"/>
              <a:gd name="connsiteX1843" fmla="*/ 867591 w 1623018"/>
              <a:gd name="connsiteY1843" fmla="*/ 977488 h 1168415"/>
              <a:gd name="connsiteX1844" fmla="*/ 869273 w 1623018"/>
              <a:gd name="connsiteY1844" fmla="*/ 978912 h 1168415"/>
              <a:gd name="connsiteX1845" fmla="*/ 869273 w 1623018"/>
              <a:gd name="connsiteY1845" fmla="*/ 979623 h 1168415"/>
              <a:gd name="connsiteX1846" fmla="*/ 868756 w 1623018"/>
              <a:gd name="connsiteY1846" fmla="*/ 980206 h 1168415"/>
              <a:gd name="connsiteX1847" fmla="*/ 868756 w 1623018"/>
              <a:gd name="connsiteY1847" fmla="*/ 982342 h 1168415"/>
              <a:gd name="connsiteX1848" fmla="*/ 869273 w 1623018"/>
              <a:gd name="connsiteY1848" fmla="*/ 982601 h 1168415"/>
              <a:gd name="connsiteX1849" fmla="*/ 869273 w 1623018"/>
              <a:gd name="connsiteY1849" fmla="*/ 983442 h 1168415"/>
              <a:gd name="connsiteX1850" fmla="*/ 867979 w 1623018"/>
              <a:gd name="connsiteY1850" fmla="*/ 983442 h 1168415"/>
              <a:gd name="connsiteX1851" fmla="*/ 866684 w 1623018"/>
              <a:gd name="connsiteY1851" fmla="*/ 981695 h 1168415"/>
              <a:gd name="connsiteX1852" fmla="*/ 865973 w 1623018"/>
              <a:gd name="connsiteY1852" fmla="*/ 981436 h 1168415"/>
              <a:gd name="connsiteX1853" fmla="*/ 865778 w 1623018"/>
              <a:gd name="connsiteY1853" fmla="*/ 981695 h 1168415"/>
              <a:gd name="connsiteX1854" fmla="*/ 867267 w 1623018"/>
              <a:gd name="connsiteY1854" fmla="*/ 983119 h 1168415"/>
              <a:gd name="connsiteX1855" fmla="*/ 866684 w 1623018"/>
              <a:gd name="connsiteY1855" fmla="*/ 983701 h 1168415"/>
              <a:gd name="connsiteX1856" fmla="*/ 867267 w 1623018"/>
              <a:gd name="connsiteY1856" fmla="*/ 984413 h 1168415"/>
              <a:gd name="connsiteX1857" fmla="*/ 866879 w 1623018"/>
              <a:gd name="connsiteY1857" fmla="*/ 985448 h 1168415"/>
              <a:gd name="connsiteX1858" fmla="*/ 864290 w 1623018"/>
              <a:gd name="connsiteY1858" fmla="*/ 987584 h 1168415"/>
              <a:gd name="connsiteX1859" fmla="*/ 863578 w 1623018"/>
              <a:gd name="connsiteY1859" fmla="*/ 989008 h 1168415"/>
              <a:gd name="connsiteX1860" fmla="*/ 862283 w 1623018"/>
              <a:gd name="connsiteY1860" fmla="*/ 988749 h 1168415"/>
              <a:gd name="connsiteX1861" fmla="*/ 862089 w 1623018"/>
              <a:gd name="connsiteY1861" fmla="*/ 988296 h 1168415"/>
              <a:gd name="connsiteX1862" fmla="*/ 861701 w 1623018"/>
              <a:gd name="connsiteY1862" fmla="*/ 988425 h 1168415"/>
              <a:gd name="connsiteX1863" fmla="*/ 862089 w 1623018"/>
              <a:gd name="connsiteY1863" fmla="*/ 989720 h 1168415"/>
              <a:gd name="connsiteX1864" fmla="*/ 860795 w 1623018"/>
              <a:gd name="connsiteY1864" fmla="*/ 990432 h 1168415"/>
              <a:gd name="connsiteX1865" fmla="*/ 861507 w 1623018"/>
              <a:gd name="connsiteY1865" fmla="*/ 990562 h 1168415"/>
              <a:gd name="connsiteX1866" fmla="*/ 862413 w 1623018"/>
              <a:gd name="connsiteY1866" fmla="*/ 991403 h 1168415"/>
              <a:gd name="connsiteX1867" fmla="*/ 862413 w 1623018"/>
              <a:gd name="connsiteY1867" fmla="*/ 991985 h 1168415"/>
              <a:gd name="connsiteX1868" fmla="*/ 861830 w 1623018"/>
              <a:gd name="connsiteY1868" fmla="*/ 992245 h 1168415"/>
              <a:gd name="connsiteX1869" fmla="*/ 861830 w 1623018"/>
              <a:gd name="connsiteY1869" fmla="*/ 993086 h 1168415"/>
              <a:gd name="connsiteX1870" fmla="*/ 862413 w 1623018"/>
              <a:gd name="connsiteY1870" fmla="*/ 993927 h 1168415"/>
              <a:gd name="connsiteX1871" fmla="*/ 862025 w 1623018"/>
              <a:gd name="connsiteY1871" fmla="*/ 994639 h 1168415"/>
              <a:gd name="connsiteX1872" fmla="*/ 862219 w 1623018"/>
              <a:gd name="connsiteY1872" fmla="*/ 995481 h 1168415"/>
              <a:gd name="connsiteX1873" fmla="*/ 860212 w 1623018"/>
              <a:gd name="connsiteY1873" fmla="*/ 996192 h 1168415"/>
              <a:gd name="connsiteX1874" fmla="*/ 860212 w 1623018"/>
              <a:gd name="connsiteY1874" fmla="*/ 997357 h 1168415"/>
              <a:gd name="connsiteX1875" fmla="*/ 860924 w 1623018"/>
              <a:gd name="connsiteY1875" fmla="*/ 997616 h 1168415"/>
              <a:gd name="connsiteX1876" fmla="*/ 860924 w 1623018"/>
              <a:gd name="connsiteY1876" fmla="*/ 998652 h 1168415"/>
              <a:gd name="connsiteX1877" fmla="*/ 860018 w 1623018"/>
              <a:gd name="connsiteY1877" fmla="*/ 998393 h 1168415"/>
              <a:gd name="connsiteX1878" fmla="*/ 859824 w 1623018"/>
              <a:gd name="connsiteY1878" fmla="*/ 998975 h 1168415"/>
              <a:gd name="connsiteX1879" fmla="*/ 859306 w 1623018"/>
              <a:gd name="connsiteY1879" fmla="*/ 998975 h 1168415"/>
              <a:gd name="connsiteX1880" fmla="*/ 858789 w 1623018"/>
              <a:gd name="connsiteY1880" fmla="*/ 998845 h 1168415"/>
              <a:gd name="connsiteX1881" fmla="*/ 858400 w 1623018"/>
              <a:gd name="connsiteY1881" fmla="*/ 998134 h 1168415"/>
              <a:gd name="connsiteX1882" fmla="*/ 856588 w 1623018"/>
              <a:gd name="connsiteY1882" fmla="*/ 998134 h 1168415"/>
              <a:gd name="connsiteX1883" fmla="*/ 856005 w 1623018"/>
              <a:gd name="connsiteY1883" fmla="*/ 997551 h 1168415"/>
              <a:gd name="connsiteX1884" fmla="*/ 855617 w 1623018"/>
              <a:gd name="connsiteY1884" fmla="*/ 996128 h 1168415"/>
              <a:gd name="connsiteX1885" fmla="*/ 851022 w 1623018"/>
              <a:gd name="connsiteY1885" fmla="*/ 996257 h 1168415"/>
              <a:gd name="connsiteX1886" fmla="*/ 849533 w 1623018"/>
              <a:gd name="connsiteY1886" fmla="*/ 995804 h 1168415"/>
              <a:gd name="connsiteX1887" fmla="*/ 849533 w 1623018"/>
              <a:gd name="connsiteY1887" fmla="*/ 995221 h 1168415"/>
              <a:gd name="connsiteX1888" fmla="*/ 847851 w 1623018"/>
              <a:gd name="connsiteY1888" fmla="*/ 994962 h 1168415"/>
              <a:gd name="connsiteX1889" fmla="*/ 847333 w 1623018"/>
              <a:gd name="connsiteY1889" fmla="*/ 993798 h 1168415"/>
              <a:gd name="connsiteX1890" fmla="*/ 846815 w 1623018"/>
              <a:gd name="connsiteY1890" fmla="*/ 993668 h 1168415"/>
              <a:gd name="connsiteX1891" fmla="*/ 846233 w 1623018"/>
              <a:gd name="connsiteY1891" fmla="*/ 991921 h 1168415"/>
              <a:gd name="connsiteX1892" fmla="*/ 844744 w 1623018"/>
              <a:gd name="connsiteY1892" fmla="*/ 991209 h 1168415"/>
              <a:gd name="connsiteX1893" fmla="*/ 844032 w 1623018"/>
              <a:gd name="connsiteY1893" fmla="*/ 990367 h 1168415"/>
              <a:gd name="connsiteX1894" fmla="*/ 844032 w 1623018"/>
              <a:gd name="connsiteY1894" fmla="*/ 989785 h 1168415"/>
              <a:gd name="connsiteX1895" fmla="*/ 840925 w 1623018"/>
              <a:gd name="connsiteY1895" fmla="*/ 988037 h 1168415"/>
              <a:gd name="connsiteX1896" fmla="*/ 839243 w 1623018"/>
              <a:gd name="connsiteY1896" fmla="*/ 988037 h 1168415"/>
              <a:gd name="connsiteX1897" fmla="*/ 837560 w 1623018"/>
              <a:gd name="connsiteY1897" fmla="*/ 986031 h 1168415"/>
              <a:gd name="connsiteX1898" fmla="*/ 837042 w 1623018"/>
              <a:gd name="connsiteY1898" fmla="*/ 986290 h 1168415"/>
              <a:gd name="connsiteX1899" fmla="*/ 835359 w 1623018"/>
              <a:gd name="connsiteY1899" fmla="*/ 986031 h 1168415"/>
              <a:gd name="connsiteX1900" fmla="*/ 833547 w 1623018"/>
              <a:gd name="connsiteY1900" fmla="*/ 983895 h 1168415"/>
              <a:gd name="connsiteX1901" fmla="*/ 832641 w 1623018"/>
              <a:gd name="connsiteY1901" fmla="*/ 983636 h 1168415"/>
              <a:gd name="connsiteX1902" fmla="*/ 832835 w 1623018"/>
              <a:gd name="connsiteY1902" fmla="*/ 982924 h 1168415"/>
              <a:gd name="connsiteX1903" fmla="*/ 831929 w 1623018"/>
              <a:gd name="connsiteY1903" fmla="*/ 982472 h 1168415"/>
              <a:gd name="connsiteX1904" fmla="*/ 831929 w 1623018"/>
              <a:gd name="connsiteY1904" fmla="*/ 981306 h 1168415"/>
              <a:gd name="connsiteX1905" fmla="*/ 832511 w 1623018"/>
              <a:gd name="connsiteY1905" fmla="*/ 981760 h 1168415"/>
              <a:gd name="connsiteX1906" fmla="*/ 833029 w 1623018"/>
              <a:gd name="connsiteY1906" fmla="*/ 981501 h 1168415"/>
              <a:gd name="connsiteX1907" fmla="*/ 835812 w 1623018"/>
              <a:gd name="connsiteY1907" fmla="*/ 981630 h 1168415"/>
              <a:gd name="connsiteX1908" fmla="*/ 836007 w 1623018"/>
              <a:gd name="connsiteY1908" fmla="*/ 980789 h 1168415"/>
              <a:gd name="connsiteX1909" fmla="*/ 835424 w 1623018"/>
              <a:gd name="connsiteY1909" fmla="*/ 980530 h 1168415"/>
              <a:gd name="connsiteX1910" fmla="*/ 835424 w 1623018"/>
              <a:gd name="connsiteY1910" fmla="*/ 979947 h 1168415"/>
              <a:gd name="connsiteX1911" fmla="*/ 835812 w 1623018"/>
              <a:gd name="connsiteY1911" fmla="*/ 979818 h 1168415"/>
              <a:gd name="connsiteX1912" fmla="*/ 835424 w 1623018"/>
              <a:gd name="connsiteY1912" fmla="*/ 975352 h 1168415"/>
              <a:gd name="connsiteX1913" fmla="*/ 836524 w 1623018"/>
              <a:gd name="connsiteY1913" fmla="*/ 974187 h 1168415"/>
              <a:gd name="connsiteX1914" fmla="*/ 836524 w 1623018"/>
              <a:gd name="connsiteY1914" fmla="*/ 972310 h 1168415"/>
              <a:gd name="connsiteX1915" fmla="*/ 836007 w 1623018"/>
              <a:gd name="connsiteY1915" fmla="*/ 971598 h 1168415"/>
              <a:gd name="connsiteX1916" fmla="*/ 835424 w 1623018"/>
              <a:gd name="connsiteY1916" fmla="*/ 971598 h 1168415"/>
              <a:gd name="connsiteX1917" fmla="*/ 835424 w 1623018"/>
              <a:gd name="connsiteY1917" fmla="*/ 970562 h 1168415"/>
              <a:gd name="connsiteX1918" fmla="*/ 835036 w 1623018"/>
              <a:gd name="connsiteY1918" fmla="*/ 970109 h 1168415"/>
              <a:gd name="connsiteX1919" fmla="*/ 833547 w 1623018"/>
              <a:gd name="connsiteY1919" fmla="*/ 970951 h 1168415"/>
              <a:gd name="connsiteX1920" fmla="*/ 832641 w 1623018"/>
              <a:gd name="connsiteY1920" fmla="*/ 970692 h 1168415"/>
              <a:gd name="connsiteX1921" fmla="*/ 832835 w 1623018"/>
              <a:gd name="connsiteY1921" fmla="*/ 968815 h 1168415"/>
              <a:gd name="connsiteX1922" fmla="*/ 830829 w 1623018"/>
              <a:gd name="connsiteY1922" fmla="*/ 968556 h 1168415"/>
              <a:gd name="connsiteX1923" fmla="*/ 830829 w 1623018"/>
              <a:gd name="connsiteY1923" fmla="*/ 967844 h 1168415"/>
              <a:gd name="connsiteX1924" fmla="*/ 829017 w 1623018"/>
              <a:gd name="connsiteY1924" fmla="*/ 966421 h 1168415"/>
              <a:gd name="connsiteX1925" fmla="*/ 829211 w 1623018"/>
              <a:gd name="connsiteY1925" fmla="*/ 965967 h 1168415"/>
              <a:gd name="connsiteX1926" fmla="*/ 828693 w 1623018"/>
              <a:gd name="connsiteY1926" fmla="*/ 965838 h 1168415"/>
              <a:gd name="connsiteX1927" fmla="*/ 828693 w 1623018"/>
              <a:gd name="connsiteY1927" fmla="*/ 964544 h 1168415"/>
              <a:gd name="connsiteX1928" fmla="*/ 827981 w 1623018"/>
              <a:gd name="connsiteY1928" fmla="*/ 963961 h 1168415"/>
              <a:gd name="connsiteX1929" fmla="*/ 828175 w 1623018"/>
              <a:gd name="connsiteY1929" fmla="*/ 963508 h 1168415"/>
              <a:gd name="connsiteX1930" fmla="*/ 829664 w 1623018"/>
              <a:gd name="connsiteY1930" fmla="*/ 963637 h 1168415"/>
              <a:gd name="connsiteX1931" fmla="*/ 829664 w 1623018"/>
              <a:gd name="connsiteY1931" fmla="*/ 962472 h 1168415"/>
              <a:gd name="connsiteX1932" fmla="*/ 829146 w 1623018"/>
              <a:gd name="connsiteY1932" fmla="*/ 962214 h 1168415"/>
              <a:gd name="connsiteX1933" fmla="*/ 829340 w 1623018"/>
              <a:gd name="connsiteY1933" fmla="*/ 961372 h 1168415"/>
              <a:gd name="connsiteX1934" fmla="*/ 830052 w 1623018"/>
              <a:gd name="connsiteY1934" fmla="*/ 961243 h 1168415"/>
              <a:gd name="connsiteX1935" fmla="*/ 830246 w 1623018"/>
              <a:gd name="connsiteY1935" fmla="*/ 962278 h 1168415"/>
              <a:gd name="connsiteX1936" fmla="*/ 831152 w 1623018"/>
              <a:gd name="connsiteY1936" fmla="*/ 962731 h 1168415"/>
              <a:gd name="connsiteX1937" fmla="*/ 833159 w 1623018"/>
              <a:gd name="connsiteY1937" fmla="*/ 962731 h 1168415"/>
              <a:gd name="connsiteX1938" fmla="*/ 833741 w 1623018"/>
              <a:gd name="connsiteY1938" fmla="*/ 961113 h 1168415"/>
              <a:gd name="connsiteX1939" fmla="*/ 833935 w 1623018"/>
              <a:gd name="connsiteY1939" fmla="*/ 958783 h 1168415"/>
              <a:gd name="connsiteX1940" fmla="*/ 836330 w 1623018"/>
              <a:gd name="connsiteY1940" fmla="*/ 956776 h 1168415"/>
              <a:gd name="connsiteX1941" fmla="*/ 838013 w 1623018"/>
              <a:gd name="connsiteY1941" fmla="*/ 956648 h 1168415"/>
              <a:gd name="connsiteX1942" fmla="*/ 837819 w 1623018"/>
              <a:gd name="connsiteY1942" fmla="*/ 956389 h 1168415"/>
              <a:gd name="connsiteX1943" fmla="*/ 836330 w 1623018"/>
              <a:gd name="connsiteY1943" fmla="*/ 956389 h 1168415"/>
              <a:gd name="connsiteX1944" fmla="*/ 835942 w 1623018"/>
              <a:gd name="connsiteY1944" fmla="*/ 954965 h 1168415"/>
              <a:gd name="connsiteX1945" fmla="*/ 835553 w 1623018"/>
              <a:gd name="connsiteY1945" fmla="*/ 954835 h 1168415"/>
              <a:gd name="connsiteX1946" fmla="*/ 835553 w 1623018"/>
              <a:gd name="connsiteY1946" fmla="*/ 953412 h 1168415"/>
              <a:gd name="connsiteX1947" fmla="*/ 836848 w 1623018"/>
              <a:gd name="connsiteY1947" fmla="*/ 952246 h 1168415"/>
              <a:gd name="connsiteX1948" fmla="*/ 837948 w 1623018"/>
              <a:gd name="connsiteY1948" fmla="*/ 951987 h 1168415"/>
              <a:gd name="connsiteX1949" fmla="*/ 838660 w 1623018"/>
              <a:gd name="connsiteY1949" fmla="*/ 950240 h 1168415"/>
              <a:gd name="connsiteX1950" fmla="*/ 839760 w 1623018"/>
              <a:gd name="connsiteY1950" fmla="*/ 948945 h 1168415"/>
              <a:gd name="connsiteX1951" fmla="*/ 839372 w 1623018"/>
              <a:gd name="connsiteY1951" fmla="*/ 948816 h 1168415"/>
              <a:gd name="connsiteX1952" fmla="*/ 838854 w 1623018"/>
              <a:gd name="connsiteY1952" fmla="*/ 949269 h 1168415"/>
              <a:gd name="connsiteX1953" fmla="*/ 837560 w 1623018"/>
              <a:gd name="connsiteY1953" fmla="*/ 951729 h 1168415"/>
              <a:gd name="connsiteX1954" fmla="*/ 836265 w 1623018"/>
              <a:gd name="connsiteY1954" fmla="*/ 951858 h 1168415"/>
              <a:gd name="connsiteX1955" fmla="*/ 835359 w 1623018"/>
              <a:gd name="connsiteY1955" fmla="*/ 952441 h 1168415"/>
              <a:gd name="connsiteX1956" fmla="*/ 835165 w 1623018"/>
              <a:gd name="connsiteY1956" fmla="*/ 955030 h 1168415"/>
              <a:gd name="connsiteX1957" fmla="*/ 835683 w 1623018"/>
              <a:gd name="connsiteY1957" fmla="*/ 956065 h 1168415"/>
              <a:gd name="connsiteX1958" fmla="*/ 835683 w 1623018"/>
              <a:gd name="connsiteY1958" fmla="*/ 956906 h 1168415"/>
              <a:gd name="connsiteX1959" fmla="*/ 833482 w 1623018"/>
              <a:gd name="connsiteY1959" fmla="*/ 958783 h 1168415"/>
              <a:gd name="connsiteX1960" fmla="*/ 832770 w 1623018"/>
              <a:gd name="connsiteY1960" fmla="*/ 962084 h 1168415"/>
              <a:gd name="connsiteX1961" fmla="*/ 832188 w 1623018"/>
              <a:gd name="connsiteY1961" fmla="*/ 962537 h 1168415"/>
              <a:gd name="connsiteX1962" fmla="*/ 830893 w 1623018"/>
              <a:gd name="connsiteY1962" fmla="*/ 962278 h 1168415"/>
              <a:gd name="connsiteX1963" fmla="*/ 830376 w 1623018"/>
              <a:gd name="connsiteY1963" fmla="*/ 960984 h 1168415"/>
              <a:gd name="connsiteX1964" fmla="*/ 829470 w 1623018"/>
              <a:gd name="connsiteY1964" fmla="*/ 960272 h 1168415"/>
              <a:gd name="connsiteX1965" fmla="*/ 827657 w 1623018"/>
              <a:gd name="connsiteY1965" fmla="*/ 960531 h 1168415"/>
              <a:gd name="connsiteX1966" fmla="*/ 826557 w 1623018"/>
              <a:gd name="connsiteY1966" fmla="*/ 961825 h 1168415"/>
              <a:gd name="connsiteX1967" fmla="*/ 825651 w 1623018"/>
              <a:gd name="connsiteY1967" fmla="*/ 961372 h 1168415"/>
              <a:gd name="connsiteX1968" fmla="*/ 824745 w 1623018"/>
              <a:gd name="connsiteY1968" fmla="*/ 961825 h 1168415"/>
              <a:gd name="connsiteX1969" fmla="*/ 824033 w 1623018"/>
              <a:gd name="connsiteY1969" fmla="*/ 961695 h 1168415"/>
              <a:gd name="connsiteX1970" fmla="*/ 822933 w 1623018"/>
              <a:gd name="connsiteY1970" fmla="*/ 960272 h 1168415"/>
              <a:gd name="connsiteX1971" fmla="*/ 823127 w 1623018"/>
              <a:gd name="connsiteY1971" fmla="*/ 959560 h 1168415"/>
              <a:gd name="connsiteX1972" fmla="*/ 823645 w 1623018"/>
              <a:gd name="connsiteY1972" fmla="*/ 959301 h 1168415"/>
              <a:gd name="connsiteX1973" fmla="*/ 823645 w 1623018"/>
              <a:gd name="connsiteY1973" fmla="*/ 958718 h 1168415"/>
              <a:gd name="connsiteX1974" fmla="*/ 822933 w 1623018"/>
              <a:gd name="connsiteY1974" fmla="*/ 958136 h 1168415"/>
              <a:gd name="connsiteX1975" fmla="*/ 822545 w 1623018"/>
              <a:gd name="connsiteY1975" fmla="*/ 958589 h 1168415"/>
              <a:gd name="connsiteX1976" fmla="*/ 821832 w 1623018"/>
              <a:gd name="connsiteY1976" fmla="*/ 958589 h 1168415"/>
              <a:gd name="connsiteX1977" fmla="*/ 821832 w 1623018"/>
              <a:gd name="connsiteY1977" fmla="*/ 957877 h 1168415"/>
              <a:gd name="connsiteX1978" fmla="*/ 821444 w 1623018"/>
              <a:gd name="connsiteY1978" fmla="*/ 957618 h 1168415"/>
              <a:gd name="connsiteX1979" fmla="*/ 819761 w 1623018"/>
              <a:gd name="connsiteY1979" fmla="*/ 957360 h 1168415"/>
              <a:gd name="connsiteX1980" fmla="*/ 820150 w 1623018"/>
              <a:gd name="connsiteY1980" fmla="*/ 957100 h 1168415"/>
              <a:gd name="connsiteX1981" fmla="*/ 819956 w 1623018"/>
              <a:gd name="connsiteY1981" fmla="*/ 956518 h 1168415"/>
              <a:gd name="connsiteX1982" fmla="*/ 819050 w 1623018"/>
              <a:gd name="connsiteY1982" fmla="*/ 956648 h 1168415"/>
              <a:gd name="connsiteX1983" fmla="*/ 818661 w 1623018"/>
              <a:gd name="connsiteY1983" fmla="*/ 956389 h 1168415"/>
              <a:gd name="connsiteX1984" fmla="*/ 819050 w 1623018"/>
              <a:gd name="connsiteY1984" fmla="*/ 955742 h 1168415"/>
              <a:gd name="connsiteX1985" fmla="*/ 817173 w 1623018"/>
              <a:gd name="connsiteY1985" fmla="*/ 955677 h 1168415"/>
              <a:gd name="connsiteX1986" fmla="*/ 816784 w 1623018"/>
              <a:gd name="connsiteY1986" fmla="*/ 954641 h 1168415"/>
              <a:gd name="connsiteX1987" fmla="*/ 812189 w 1623018"/>
              <a:gd name="connsiteY1987" fmla="*/ 954511 h 1168415"/>
              <a:gd name="connsiteX1988" fmla="*/ 812189 w 1623018"/>
              <a:gd name="connsiteY1988" fmla="*/ 955353 h 1168415"/>
              <a:gd name="connsiteX1989" fmla="*/ 811477 w 1623018"/>
              <a:gd name="connsiteY1989" fmla="*/ 955806 h 1168415"/>
              <a:gd name="connsiteX1990" fmla="*/ 811477 w 1623018"/>
              <a:gd name="connsiteY1990" fmla="*/ 954965 h 1168415"/>
              <a:gd name="connsiteX1991" fmla="*/ 809989 w 1623018"/>
              <a:gd name="connsiteY1991" fmla="*/ 954382 h 1168415"/>
              <a:gd name="connsiteX1992" fmla="*/ 809600 w 1623018"/>
              <a:gd name="connsiteY1992" fmla="*/ 953800 h 1168415"/>
              <a:gd name="connsiteX1993" fmla="*/ 808694 w 1623018"/>
              <a:gd name="connsiteY1993" fmla="*/ 954382 h 1168415"/>
              <a:gd name="connsiteX1994" fmla="*/ 807594 w 1623018"/>
              <a:gd name="connsiteY1994" fmla="*/ 954253 h 1168415"/>
              <a:gd name="connsiteX1995" fmla="*/ 807400 w 1623018"/>
              <a:gd name="connsiteY1995" fmla="*/ 952829 h 1168415"/>
              <a:gd name="connsiteX1996" fmla="*/ 807917 w 1623018"/>
              <a:gd name="connsiteY1996" fmla="*/ 952117 h 1168415"/>
              <a:gd name="connsiteX1997" fmla="*/ 807529 w 1623018"/>
              <a:gd name="connsiteY1997" fmla="*/ 951858 h 1168415"/>
              <a:gd name="connsiteX1998" fmla="*/ 806623 w 1623018"/>
              <a:gd name="connsiteY1998" fmla="*/ 951987 h 1168415"/>
              <a:gd name="connsiteX1999" fmla="*/ 806429 w 1623018"/>
              <a:gd name="connsiteY1999" fmla="*/ 951534 h 1168415"/>
              <a:gd name="connsiteX2000" fmla="*/ 806623 w 1623018"/>
              <a:gd name="connsiteY2000" fmla="*/ 948945 h 1168415"/>
              <a:gd name="connsiteX2001" fmla="*/ 808306 w 1623018"/>
              <a:gd name="connsiteY2001" fmla="*/ 947651 h 1168415"/>
              <a:gd name="connsiteX2002" fmla="*/ 807917 w 1623018"/>
              <a:gd name="connsiteY2002" fmla="*/ 946810 h 1168415"/>
              <a:gd name="connsiteX2003" fmla="*/ 808824 w 1623018"/>
              <a:gd name="connsiteY2003" fmla="*/ 946356 h 1168415"/>
              <a:gd name="connsiteX2004" fmla="*/ 809406 w 1623018"/>
              <a:gd name="connsiteY2004" fmla="*/ 944480 h 1168415"/>
              <a:gd name="connsiteX2005" fmla="*/ 810118 w 1623018"/>
              <a:gd name="connsiteY2005" fmla="*/ 943444 h 1168415"/>
              <a:gd name="connsiteX2006" fmla="*/ 810700 w 1623018"/>
              <a:gd name="connsiteY2006" fmla="*/ 940726 h 1168415"/>
              <a:gd name="connsiteX2007" fmla="*/ 811089 w 1623018"/>
              <a:gd name="connsiteY2007" fmla="*/ 940596 h 1168415"/>
              <a:gd name="connsiteX2008" fmla="*/ 810571 w 1623018"/>
              <a:gd name="connsiteY2008" fmla="*/ 940338 h 1168415"/>
              <a:gd name="connsiteX2009" fmla="*/ 810377 w 1623018"/>
              <a:gd name="connsiteY2009" fmla="*/ 939496 h 1168415"/>
              <a:gd name="connsiteX2010" fmla="*/ 810571 w 1623018"/>
              <a:gd name="connsiteY2010" fmla="*/ 937749 h 1168415"/>
              <a:gd name="connsiteX2011" fmla="*/ 811089 w 1623018"/>
              <a:gd name="connsiteY2011" fmla="*/ 937490 h 1168415"/>
              <a:gd name="connsiteX2012" fmla="*/ 810895 w 1623018"/>
              <a:gd name="connsiteY2012" fmla="*/ 937037 h 1168415"/>
              <a:gd name="connsiteX2013" fmla="*/ 809989 w 1623018"/>
              <a:gd name="connsiteY2013" fmla="*/ 937749 h 1168415"/>
              <a:gd name="connsiteX2014" fmla="*/ 809600 w 1623018"/>
              <a:gd name="connsiteY2014" fmla="*/ 938590 h 1168415"/>
              <a:gd name="connsiteX2015" fmla="*/ 810118 w 1623018"/>
              <a:gd name="connsiteY2015" fmla="*/ 941309 h 1168415"/>
              <a:gd name="connsiteX2016" fmla="*/ 808824 w 1623018"/>
              <a:gd name="connsiteY2016" fmla="*/ 944933 h 1168415"/>
              <a:gd name="connsiteX2017" fmla="*/ 807917 w 1623018"/>
              <a:gd name="connsiteY2017" fmla="*/ 945386 h 1168415"/>
              <a:gd name="connsiteX2018" fmla="*/ 807917 w 1623018"/>
              <a:gd name="connsiteY2018" fmla="*/ 945839 h 1168415"/>
              <a:gd name="connsiteX2019" fmla="*/ 806623 w 1623018"/>
              <a:gd name="connsiteY2019" fmla="*/ 947004 h 1168415"/>
              <a:gd name="connsiteX2020" fmla="*/ 806623 w 1623018"/>
              <a:gd name="connsiteY2020" fmla="*/ 947845 h 1168415"/>
              <a:gd name="connsiteX2021" fmla="*/ 804940 w 1623018"/>
              <a:gd name="connsiteY2021" fmla="*/ 947974 h 1168415"/>
              <a:gd name="connsiteX2022" fmla="*/ 804552 w 1623018"/>
              <a:gd name="connsiteY2022" fmla="*/ 949010 h 1168415"/>
              <a:gd name="connsiteX2023" fmla="*/ 804164 w 1623018"/>
              <a:gd name="connsiteY2023" fmla="*/ 948881 h 1168415"/>
              <a:gd name="connsiteX2024" fmla="*/ 803970 w 1623018"/>
              <a:gd name="connsiteY2024" fmla="*/ 949463 h 1168415"/>
              <a:gd name="connsiteX2025" fmla="*/ 802869 w 1623018"/>
              <a:gd name="connsiteY2025" fmla="*/ 949916 h 1168415"/>
              <a:gd name="connsiteX2026" fmla="*/ 802157 w 1623018"/>
              <a:gd name="connsiteY2026" fmla="*/ 950952 h 1168415"/>
              <a:gd name="connsiteX2027" fmla="*/ 801057 w 1623018"/>
              <a:gd name="connsiteY2027" fmla="*/ 950823 h 1168415"/>
              <a:gd name="connsiteX2028" fmla="*/ 800669 w 1623018"/>
              <a:gd name="connsiteY2028" fmla="*/ 949787 h 1168415"/>
              <a:gd name="connsiteX2029" fmla="*/ 799957 w 1623018"/>
              <a:gd name="connsiteY2029" fmla="*/ 950369 h 1168415"/>
              <a:gd name="connsiteX2030" fmla="*/ 799245 w 1623018"/>
              <a:gd name="connsiteY2030" fmla="*/ 949334 h 1168415"/>
              <a:gd name="connsiteX2031" fmla="*/ 798144 w 1623018"/>
              <a:gd name="connsiteY2031" fmla="*/ 949593 h 1168415"/>
              <a:gd name="connsiteX2032" fmla="*/ 797044 w 1623018"/>
              <a:gd name="connsiteY2032" fmla="*/ 949010 h 1168415"/>
              <a:gd name="connsiteX2033" fmla="*/ 795038 w 1623018"/>
              <a:gd name="connsiteY2033" fmla="*/ 949010 h 1168415"/>
              <a:gd name="connsiteX2034" fmla="*/ 793743 w 1623018"/>
              <a:gd name="connsiteY2034" fmla="*/ 949463 h 1168415"/>
              <a:gd name="connsiteX2035" fmla="*/ 793355 w 1623018"/>
              <a:gd name="connsiteY2035" fmla="*/ 948881 h 1168415"/>
              <a:gd name="connsiteX2036" fmla="*/ 791672 w 1623018"/>
              <a:gd name="connsiteY2036" fmla="*/ 948881 h 1168415"/>
              <a:gd name="connsiteX2037" fmla="*/ 791284 w 1623018"/>
              <a:gd name="connsiteY2037" fmla="*/ 949916 h 1168415"/>
              <a:gd name="connsiteX2038" fmla="*/ 790896 w 1623018"/>
              <a:gd name="connsiteY2038" fmla="*/ 949657 h 1168415"/>
              <a:gd name="connsiteX2039" fmla="*/ 790378 w 1623018"/>
              <a:gd name="connsiteY2039" fmla="*/ 949916 h 1168415"/>
              <a:gd name="connsiteX2040" fmla="*/ 790572 w 1623018"/>
              <a:gd name="connsiteY2040" fmla="*/ 950758 h 1168415"/>
              <a:gd name="connsiteX2041" fmla="*/ 789472 w 1623018"/>
              <a:gd name="connsiteY2041" fmla="*/ 950887 h 1168415"/>
              <a:gd name="connsiteX2042" fmla="*/ 789083 w 1623018"/>
              <a:gd name="connsiteY2042" fmla="*/ 951470 h 1168415"/>
              <a:gd name="connsiteX2043" fmla="*/ 785977 w 1623018"/>
              <a:gd name="connsiteY2043" fmla="*/ 951470 h 1168415"/>
              <a:gd name="connsiteX2044" fmla="*/ 785459 w 1623018"/>
              <a:gd name="connsiteY2044" fmla="*/ 951017 h 1168415"/>
              <a:gd name="connsiteX2045" fmla="*/ 785071 w 1623018"/>
              <a:gd name="connsiteY2045" fmla="*/ 951729 h 1168415"/>
              <a:gd name="connsiteX2046" fmla="*/ 784165 w 1623018"/>
              <a:gd name="connsiteY2046" fmla="*/ 951729 h 1168415"/>
              <a:gd name="connsiteX2047" fmla="*/ 784165 w 1623018"/>
              <a:gd name="connsiteY2047" fmla="*/ 952441 h 1168415"/>
              <a:gd name="connsiteX2048" fmla="*/ 783582 w 1623018"/>
              <a:gd name="connsiteY2048" fmla="*/ 952893 h 1168415"/>
              <a:gd name="connsiteX2049" fmla="*/ 783776 w 1623018"/>
              <a:gd name="connsiteY2049" fmla="*/ 953605 h 1168415"/>
              <a:gd name="connsiteX2050" fmla="*/ 783388 w 1623018"/>
              <a:gd name="connsiteY2050" fmla="*/ 953476 h 1168415"/>
              <a:gd name="connsiteX2051" fmla="*/ 783582 w 1623018"/>
              <a:gd name="connsiteY2051" fmla="*/ 954511 h 1168415"/>
              <a:gd name="connsiteX2052" fmla="*/ 782482 w 1623018"/>
              <a:gd name="connsiteY2052" fmla="*/ 955353 h 1168415"/>
              <a:gd name="connsiteX2053" fmla="*/ 781770 w 1623018"/>
              <a:gd name="connsiteY2053" fmla="*/ 955482 h 1168415"/>
              <a:gd name="connsiteX2054" fmla="*/ 781058 w 1623018"/>
              <a:gd name="connsiteY2054" fmla="*/ 954447 h 1168415"/>
              <a:gd name="connsiteX2055" fmla="*/ 779569 w 1623018"/>
              <a:gd name="connsiteY2055" fmla="*/ 955030 h 1168415"/>
              <a:gd name="connsiteX2056" fmla="*/ 779764 w 1623018"/>
              <a:gd name="connsiteY2056" fmla="*/ 955288 h 1168415"/>
              <a:gd name="connsiteX2057" fmla="*/ 779052 w 1623018"/>
              <a:gd name="connsiteY2057" fmla="*/ 955547 h 1168415"/>
              <a:gd name="connsiteX2058" fmla="*/ 778858 w 1623018"/>
              <a:gd name="connsiteY2058" fmla="*/ 956129 h 1168415"/>
              <a:gd name="connsiteX2059" fmla="*/ 777951 w 1623018"/>
              <a:gd name="connsiteY2059" fmla="*/ 956259 h 1168415"/>
              <a:gd name="connsiteX2060" fmla="*/ 777563 w 1623018"/>
              <a:gd name="connsiteY2060" fmla="*/ 956129 h 1168415"/>
              <a:gd name="connsiteX2061" fmla="*/ 777757 w 1623018"/>
              <a:gd name="connsiteY2061" fmla="*/ 955871 h 1168415"/>
              <a:gd name="connsiteX2062" fmla="*/ 776463 w 1623018"/>
              <a:gd name="connsiteY2062" fmla="*/ 956129 h 1168415"/>
              <a:gd name="connsiteX2063" fmla="*/ 776074 w 1623018"/>
              <a:gd name="connsiteY2063" fmla="*/ 955418 h 1168415"/>
              <a:gd name="connsiteX2064" fmla="*/ 774780 w 1623018"/>
              <a:gd name="connsiteY2064" fmla="*/ 956000 h 1168415"/>
              <a:gd name="connsiteX2065" fmla="*/ 774974 w 1623018"/>
              <a:gd name="connsiteY2065" fmla="*/ 955742 h 1168415"/>
              <a:gd name="connsiteX2066" fmla="*/ 774262 w 1623018"/>
              <a:gd name="connsiteY2066" fmla="*/ 955742 h 1168415"/>
              <a:gd name="connsiteX2067" fmla="*/ 773874 w 1623018"/>
              <a:gd name="connsiteY2067" fmla="*/ 955288 h 1168415"/>
              <a:gd name="connsiteX2068" fmla="*/ 772191 w 1623018"/>
              <a:gd name="connsiteY2068" fmla="*/ 955288 h 1168415"/>
              <a:gd name="connsiteX2069" fmla="*/ 771803 w 1623018"/>
              <a:gd name="connsiteY2069" fmla="*/ 953735 h 1168415"/>
              <a:gd name="connsiteX2070" fmla="*/ 770703 w 1623018"/>
              <a:gd name="connsiteY2070" fmla="*/ 954188 h 1168415"/>
              <a:gd name="connsiteX2071" fmla="*/ 769991 w 1623018"/>
              <a:gd name="connsiteY2071" fmla="*/ 953605 h 1168415"/>
              <a:gd name="connsiteX2072" fmla="*/ 769473 w 1623018"/>
              <a:gd name="connsiteY2072" fmla="*/ 952311 h 1168415"/>
              <a:gd name="connsiteX2073" fmla="*/ 767467 w 1623018"/>
              <a:gd name="connsiteY2073" fmla="*/ 951275 h 1168415"/>
              <a:gd name="connsiteX2074" fmla="*/ 766755 w 1623018"/>
              <a:gd name="connsiteY2074" fmla="*/ 951534 h 1168415"/>
              <a:gd name="connsiteX2075" fmla="*/ 766043 w 1623018"/>
              <a:gd name="connsiteY2075" fmla="*/ 950693 h 1168415"/>
              <a:gd name="connsiteX2076" fmla="*/ 765654 w 1623018"/>
              <a:gd name="connsiteY2076" fmla="*/ 950952 h 1168415"/>
              <a:gd name="connsiteX2077" fmla="*/ 764360 w 1623018"/>
              <a:gd name="connsiteY2077" fmla="*/ 950823 h 1168415"/>
              <a:gd name="connsiteX2078" fmla="*/ 764360 w 1623018"/>
              <a:gd name="connsiteY2078" fmla="*/ 950111 h 1168415"/>
              <a:gd name="connsiteX2079" fmla="*/ 765460 w 1623018"/>
              <a:gd name="connsiteY2079" fmla="*/ 947651 h 1168415"/>
              <a:gd name="connsiteX2080" fmla="*/ 765849 w 1623018"/>
              <a:gd name="connsiteY2080" fmla="*/ 947392 h 1168415"/>
              <a:gd name="connsiteX2081" fmla="*/ 768049 w 1623018"/>
              <a:gd name="connsiteY2081" fmla="*/ 947392 h 1168415"/>
              <a:gd name="connsiteX2082" fmla="*/ 768243 w 1623018"/>
              <a:gd name="connsiteY2082" fmla="*/ 946551 h 1168415"/>
              <a:gd name="connsiteX2083" fmla="*/ 768761 w 1623018"/>
              <a:gd name="connsiteY2083" fmla="*/ 946292 h 1168415"/>
              <a:gd name="connsiteX2084" fmla="*/ 769861 w 1623018"/>
              <a:gd name="connsiteY2084" fmla="*/ 946551 h 1168415"/>
              <a:gd name="connsiteX2085" fmla="*/ 770962 w 1623018"/>
              <a:gd name="connsiteY2085" fmla="*/ 947392 h 1168415"/>
              <a:gd name="connsiteX2086" fmla="*/ 771673 w 1623018"/>
              <a:gd name="connsiteY2086" fmla="*/ 947392 h 1168415"/>
              <a:gd name="connsiteX2087" fmla="*/ 772256 w 1623018"/>
              <a:gd name="connsiteY2087" fmla="*/ 947133 h 1168415"/>
              <a:gd name="connsiteX2088" fmla="*/ 772644 w 1623018"/>
              <a:gd name="connsiteY2088" fmla="*/ 945839 h 1168415"/>
              <a:gd name="connsiteX2089" fmla="*/ 773939 w 1623018"/>
              <a:gd name="connsiteY2089" fmla="*/ 945839 h 1168415"/>
              <a:gd name="connsiteX2090" fmla="*/ 774521 w 1623018"/>
              <a:gd name="connsiteY2090" fmla="*/ 946421 h 1168415"/>
              <a:gd name="connsiteX2091" fmla="*/ 776010 w 1623018"/>
              <a:gd name="connsiteY2091" fmla="*/ 946163 h 1168415"/>
              <a:gd name="connsiteX2092" fmla="*/ 775816 w 1623018"/>
              <a:gd name="connsiteY2092" fmla="*/ 945904 h 1168415"/>
              <a:gd name="connsiteX2093" fmla="*/ 774715 w 1623018"/>
              <a:gd name="connsiteY2093" fmla="*/ 946033 h 1168415"/>
              <a:gd name="connsiteX2094" fmla="*/ 774003 w 1623018"/>
              <a:gd name="connsiteY2094" fmla="*/ 945450 h 1168415"/>
              <a:gd name="connsiteX2095" fmla="*/ 771997 w 1623018"/>
              <a:gd name="connsiteY2095" fmla="*/ 945321 h 1168415"/>
              <a:gd name="connsiteX2096" fmla="*/ 771997 w 1623018"/>
              <a:gd name="connsiteY2096" fmla="*/ 942862 h 1168415"/>
              <a:gd name="connsiteX2097" fmla="*/ 773486 w 1623018"/>
              <a:gd name="connsiteY2097" fmla="*/ 941567 h 1168415"/>
              <a:gd name="connsiteX2098" fmla="*/ 774198 w 1623018"/>
              <a:gd name="connsiteY2098" fmla="*/ 940143 h 1168415"/>
              <a:gd name="connsiteX2099" fmla="*/ 774198 w 1623018"/>
              <a:gd name="connsiteY2099" fmla="*/ 938525 h 1168415"/>
              <a:gd name="connsiteX2100" fmla="*/ 774909 w 1623018"/>
              <a:gd name="connsiteY2100" fmla="*/ 938073 h 1168415"/>
              <a:gd name="connsiteX2101" fmla="*/ 775492 w 1623018"/>
              <a:gd name="connsiteY2101" fmla="*/ 936455 h 1168415"/>
              <a:gd name="connsiteX2102" fmla="*/ 777175 w 1623018"/>
              <a:gd name="connsiteY2102" fmla="*/ 935160 h 1168415"/>
              <a:gd name="connsiteX2103" fmla="*/ 779764 w 1623018"/>
              <a:gd name="connsiteY2103" fmla="*/ 933995 h 1168415"/>
              <a:gd name="connsiteX2104" fmla="*/ 779958 w 1623018"/>
              <a:gd name="connsiteY2104" fmla="*/ 933154 h 1168415"/>
              <a:gd name="connsiteX2105" fmla="*/ 782935 w 1623018"/>
              <a:gd name="connsiteY2105" fmla="*/ 931536 h 1168415"/>
              <a:gd name="connsiteX2106" fmla="*/ 782935 w 1623018"/>
              <a:gd name="connsiteY2106" fmla="*/ 931082 h 1168415"/>
              <a:gd name="connsiteX2107" fmla="*/ 782029 w 1623018"/>
              <a:gd name="connsiteY2107" fmla="*/ 931536 h 1168415"/>
              <a:gd name="connsiteX2108" fmla="*/ 781317 w 1623018"/>
              <a:gd name="connsiteY2108" fmla="*/ 931406 h 1168415"/>
              <a:gd name="connsiteX2109" fmla="*/ 779505 w 1623018"/>
              <a:gd name="connsiteY2109" fmla="*/ 932442 h 1168415"/>
              <a:gd name="connsiteX2110" fmla="*/ 778599 w 1623018"/>
              <a:gd name="connsiteY2110" fmla="*/ 932442 h 1168415"/>
              <a:gd name="connsiteX2111" fmla="*/ 778404 w 1623018"/>
              <a:gd name="connsiteY2111" fmla="*/ 931601 h 1168415"/>
              <a:gd name="connsiteX2112" fmla="*/ 779116 w 1623018"/>
              <a:gd name="connsiteY2112" fmla="*/ 931017 h 1168415"/>
              <a:gd name="connsiteX2113" fmla="*/ 778404 w 1623018"/>
              <a:gd name="connsiteY2113" fmla="*/ 931017 h 1168415"/>
              <a:gd name="connsiteX2114" fmla="*/ 776916 w 1623018"/>
              <a:gd name="connsiteY2114" fmla="*/ 932765 h 1168415"/>
              <a:gd name="connsiteX2115" fmla="*/ 776528 w 1623018"/>
              <a:gd name="connsiteY2115" fmla="*/ 934189 h 1168415"/>
              <a:gd name="connsiteX2116" fmla="*/ 775816 w 1623018"/>
              <a:gd name="connsiteY2116" fmla="*/ 934318 h 1168415"/>
              <a:gd name="connsiteX2117" fmla="*/ 774909 w 1623018"/>
              <a:gd name="connsiteY2117" fmla="*/ 936778 h 1168415"/>
              <a:gd name="connsiteX2118" fmla="*/ 773615 w 1623018"/>
              <a:gd name="connsiteY2118" fmla="*/ 935354 h 1168415"/>
              <a:gd name="connsiteX2119" fmla="*/ 773809 w 1623018"/>
              <a:gd name="connsiteY2119" fmla="*/ 934901 h 1168415"/>
              <a:gd name="connsiteX2120" fmla="*/ 772903 w 1623018"/>
              <a:gd name="connsiteY2120" fmla="*/ 934448 h 1168415"/>
              <a:gd name="connsiteX2121" fmla="*/ 772903 w 1623018"/>
              <a:gd name="connsiteY2121" fmla="*/ 932830 h 1168415"/>
              <a:gd name="connsiteX2122" fmla="*/ 773291 w 1623018"/>
              <a:gd name="connsiteY2122" fmla="*/ 932377 h 1168415"/>
              <a:gd name="connsiteX2123" fmla="*/ 772580 w 1623018"/>
              <a:gd name="connsiteY2123" fmla="*/ 932377 h 1168415"/>
              <a:gd name="connsiteX2124" fmla="*/ 772385 w 1623018"/>
              <a:gd name="connsiteY2124" fmla="*/ 934383 h 1168415"/>
              <a:gd name="connsiteX2125" fmla="*/ 772774 w 1623018"/>
              <a:gd name="connsiteY2125" fmla="*/ 935095 h 1168415"/>
              <a:gd name="connsiteX2126" fmla="*/ 774262 w 1623018"/>
              <a:gd name="connsiteY2126" fmla="*/ 936260 h 1168415"/>
              <a:gd name="connsiteX2127" fmla="*/ 774262 w 1623018"/>
              <a:gd name="connsiteY2127" fmla="*/ 938137 h 1168415"/>
              <a:gd name="connsiteX2128" fmla="*/ 773162 w 1623018"/>
              <a:gd name="connsiteY2128" fmla="*/ 939172 h 1168415"/>
              <a:gd name="connsiteX2129" fmla="*/ 773162 w 1623018"/>
              <a:gd name="connsiteY2129" fmla="*/ 941309 h 1168415"/>
              <a:gd name="connsiteX2130" fmla="*/ 771673 w 1623018"/>
              <a:gd name="connsiteY2130" fmla="*/ 942927 h 1168415"/>
              <a:gd name="connsiteX2131" fmla="*/ 771673 w 1623018"/>
              <a:gd name="connsiteY2131" fmla="*/ 945062 h 1168415"/>
              <a:gd name="connsiteX2132" fmla="*/ 772062 w 1623018"/>
              <a:gd name="connsiteY2132" fmla="*/ 945321 h 1168415"/>
              <a:gd name="connsiteX2133" fmla="*/ 771673 w 1623018"/>
              <a:gd name="connsiteY2133" fmla="*/ 946486 h 1168415"/>
              <a:gd name="connsiteX2134" fmla="*/ 770767 w 1623018"/>
              <a:gd name="connsiteY2134" fmla="*/ 946486 h 1168415"/>
              <a:gd name="connsiteX2135" fmla="*/ 770055 w 1623018"/>
              <a:gd name="connsiteY2135" fmla="*/ 945645 h 1168415"/>
              <a:gd name="connsiteX2136" fmla="*/ 766561 w 1623018"/>
              <a:gd name="connsiteY2136" fmla="*/ 946356 h 1168415"/>
              <a:gd name="connsiteX2137" fmla="*/ 766366 w 1623018"/>
              <a:gd name="connsiteY2137" fmla="*/ 945062 h 1168415"/>
              <a:gd name="connsiteX2138" fmla="*/ 764684 w 1623018"/>
              <a:gd name="connsiteY2138" fmla="*/ 944350 h 1168415"/>
              <a:gd name="connsiteX2139" fmla="*/ 763195 w 1623018"/>
              <a:gd name="connsiteY2139" fmla="*/ 944350 h 1168415"/>
              <a:gd name="connsiteX2140" fmla="*/ 761901 w 1623018"/>
              <a:gd name="connsiteY2140" fmla="*/ 943185 h 1168415"/>
              <a:gd name="connsiteX2141" fmla="*/ 760088 w 1623018"/>
              <a:gd name="connsiteY2141" fmla="*/ 943897 h 1168415"/>
              <a:gd name="connsiteX2142" fmla="*/ 758988 w 1623018"/>
              <a:gd name="connsiteY2142" fmla="*/ 943444 h 1168415"/>
              <a:gd name="connsiteX2143" fmla="*/ 758082 w 1623018"/>
              <a:gd name="connsiteY2143" fmla="*/ 943703 h 1168415"/>
              <a:gd name="connsiteX2144" fmla="*/ 756205 w 1623018"/>
              <a:gd name="connsiteY2144" fmla="*/ 943444 h 1168415"/>
              <a:gd name="connsiteX2145" fmla="*/ 755105 w 1623018"/>
              <a:gd name="connsiteY2145" fmla="*/ 944738 h 1168415"/>
              <a:gd name="connsiteX2146" fmla="*/ 752904 w 1623018"/>
              <a:gd name="connsiteY2146" fmla="*/ 944286 h 1168415"/>
              <a:gd name="connsiteX2147" fmla="*/ 752192 w 1623018"/>
              <a:gd name="connsiteY2147" fmla="*/ 943250 h 1168415"/>
              <a:gd name="connsiteX2148" fmla="*/ 752387 w 1623018"/>
              <a:gd name="connsiteY2148" fmla="*/ 942409 h 1168415"/>
              <a:gd name="connsiteX2149" fmla="*/ 750380 w 1623018"/>
              <a:gd name="connsiteY2149" fmla="*/ 942150 h 1168415"/>
              <a:gd name="connsiteX2150" fmla="*/ 749992 w 1623018"/>
              <a:gd name="connsiteY2150" fmla="*/ 941309 h 1168415"/>
              <a:gd name="connsiteX2151" fmla="*/ 750186 w 1623018"/>
              <a:gd name="connsiteY2151" fmla="*/ 940273 h 1168415"/>
              <a:gd name="connsiteX2152" fmla="*/ 749474 w 1623018"/>
              <a:gd name="connsiteY2152" fmla="*/ 939432 h 1168415"/>
              <a:gd name="connsiteX2153" fmla="*/ 749474 w 1623018"/>
              <a:gd name="connsiteY2153" fmla="*/ 938008 h 1168415"/>
              <a:gd name="connsiteX2154" fmla="*/ 750380 w 1623018"/>
              <a:gd name="connsiteY2154" fmla="*/ 937167 h 1168415"/>
              <a:gd name="connsiteX2155" fmla="*/ 750186 w 1623018"/>
              <a:gd name="connsiteY2155" fmla="*/ 935613 h 1168415"/>
              <a:gd name="connsiteX2156" fmla="*/ 749668 w 1623018"/>
              <a:gd name="connsiteY2156" fmla="*/ 935160 h 1168415"/>
              <a:gd name="connsiteX2157" fmla="*/ 749862 w 1623018"/>
              <a:gd name="connsiteY2157" fmla="*/ 933736 h 1168415"/>
              <a:gd name="connsiteX2158" fmla="*/ 748050 w 1623018"/>
              <a:gd name="connsiteY2158" fmla="*/ 933995 h 1168415"/>
              <a:gd name="connsiteX2159" fmla="*/ 747468 w 1623018"/>
              <a:gd name="connsiteY2159" fmla="*/ 933412 h 1168415"/>
              <a:gd name="connsiteX2160" fmla="*/ 747273 w 1623018"/>
              <a:gd name="connsiteY2160" fmla="*/ 930241 h 1168415"/>
              <a:gd name="connsiteX2161" fmla="*/ 748179 w 1623018"/>
              <a:gd name="connsiteY2161" fmla="*/ 928947 h 1168415"/>
              <a:gd name="connsiteX2162" fmla="*/ 748697 w 1623018"/>
              <a:gd name="connsiteY2162" fmla="*/ 928817 h 1168415"/>
              <a:gd name="connsiteX2163" fmla="*/ 749409 w 1623018"/>
              <a:gd name="connsiteY2163" fmla="*/ 926228 h 1168415"/>
              <a:gd name="connsiteX2164" fmla="*/ 749021 w 1623018"/>
              <a:gd name="connsiteY2164" fmla="*/ 926228 h 1168415"/>
              <a:gd name="connsiteX2165" fmla="*/ 748827 w 1623018"/>
              <a:gd name="connsiteY2165" fmla="*/ 925064 h 1168415"/>
              <a:gd name="connsiteX2166" fmla="*/ 748438 w 1623018"/>
              <a:gd name="connsiteY2166" fmla="*/ 925064 h 1168415"/>
              <a:gd name="connsiteX2167" fmla="*/ 748050 w 1623018"/>
              <a:gd name="connsiteY2167" fmla="*/ 923898 h 1168415"/>
              <a:gd name="connsiteX2168" fmla="*/ 746756 w 1623018"/>
              <a:gd name="connsiteY2168" fmla="*/ 922475 h 1168415"/>
              <a:gd name="connsiteX2169" fmla="*/ 746044 w 1623018"/>
              <a:gd name="connsiteY2169" fmla="*/ 922215 h 1168415"/>
              <a:gd name="connsiteX2170" fmla="*/ 745850 w 1623018"/>
              <a:gd name="connsiteY2170" fmla="*/ 921504 h 1168415"/>
              <a:gd name="connsiteX2171" fmla="*/ 746238 w 1623018"/>
              <a:gd name="connsiteY2171" fmla="*/ 921245 h 1168415"/>
              <a:gd name="connsiteX2172" fmla="*/ 745850 w 1623018"/>
              <a:gd name="connsiteY2172" fmla="*/ 921116 h 1168415"/>
              <a:gd name="connsiteX2173" fmla="*/ 747662 w 1623018"/>
              <a:gd name="connsiteY2173" fmla="*/ 921116 h 1168415"/>
              <a:gd name="connsiteX2174" fmla="*/ 748374 w 1623018"/>
              <a:gd name="connsiteY2174" fmla="*/ 922280 h 1168415"/>
              <a:gd name="connsiteX2175" fmla="*/ 750380 w 1623018"/>
              <a:gd name="connsiteY2175" fmla="*/ 922280 h 1168415"/>
              <a:gd name="connsiteX2176" fmla="*/ 750574 w 1623018"/>
              <a:gd name="connsiteY2176" fmla="*/ 921439 h 1168415"/>
              <a:gd name="connsiteX2177" fmla="*/ 751998 w 1623018"/>
              <a:gd name="connsiteY2177" fmla="*/ 921568 h 1168415"/>
              <a:gd name="connsiteX2178" fmla="*/ 753163 w 1623018"/>
              <a:gd name="connsiteY2178" fmla="*/ 920727 h 1168415"/>
              <a:gd name="connsiteX2179" fmla="*/ 753357 w 1623018"/>
              <a:gd name="connsiteY2179" fmla="*/ 918397 h 1168415"/>
              <a:gd name="connsiteX2180" fmla="*/ 753746 w 1623018"/>
              <a:gd name="connsiteY2180" fmla="*/ 918397 h 1168415"/>
              <a:gd name="connsiteX2181" fmla="*/ 753551 w 1623018"/>
              <a:gd name="connsiteY2181" fmla="*/ 917815 h 1168415"/>
              <a:gd name="connsiteX2182" fmla="*/ 754134 w 1623018"/>
              <a:gd name="connsiteY2182" fmla="*/ 917685 h 1168415"/>
              <a:gd name="connsiteX2183" fmla="*/ 754134 w 1623018"/>
              <a:gd name="connsiteY2183" fmla="*/ 916973 h 1168415"/>
              <a:gd name="connsiteX2184" fmla="*/ 755623 w 1623018"/>
              <a:gd name="connsiteY2184" fmla="*/ 915355 h 1168415"/>
              <a:gd name="connsiteX2185" fmla="*/ 756723 w 1623018"/>
              <a:gd name="connsiteY2185" fmla="*/ 911213 h 1168415"/>
              <a:gd name="connsiteX2186" fmla="*/ 760218 w 1623018"/>
              <a:gd name="connsiteY2186" fmla="*/ 909336 h 1168415"/>
              <a:gd name="connsiteX2187" fmla="*/ 760606 w 1623018"/>
              <a:gd name="connsiteY2187" fmla="*/ 908754 h 1168415"/>
              <a:gd name="connsiteX2188" fmla="*/ 761318 w 1623018"/>
              <a:gd name="connsiteY2188" fmla="*/ 908883 h 1168415"/>
              <a:gd name="connsiteX2189" fmla="*/ 761706 w 1623018"/>
              <a:gd name="connsiteY2189" fmla="*/ 907459 h 1168415"/>
              <a:gd name="connsiteX2190" fmla="*/ 760412 w 1623018"/>
              <a:gd name="connsiteY2190" fmla="*/ 907459 h 1168415"/>
              <a:gd name="connsiteX2191" fmla="*/ 759829 w 1623018"/>
              <a:gd name="connsiteY2191" fmla="*/ 908042 h 1168415"/>
              <a:gd name="connsiteX2192" fmla="*/ 757241 w 1623018"/>
              <a:gd name="connsiteY2192" fmla="*/ 908883 h 1168415"/>
              <a:gd name="connsiteX2193" fmla="*/ 755946 w 1623018"/>
              <a:gd name="connsiteY2193" fmla="*/ 909725 h 1168415"/>
              <a:gd name="connsiteX2194" fmla="*/ 754652 w 1623018"/>
              <a:gd name="connsiteY2194" fmla="*/ 911472 h 1168415"/>
              <a:gd name="connsiteX2195" fmla="*/ 754457 w 1623018"/>
              <a:gd name="connsiteY2195" fmla="*/ 912766 h 1168415"/>
              <a:gd name="connsiteX2196" fmla="*/ 753940 w 1623018"/>
              <a:gd name="connsiteY2196" fmla="*/ 913026 h 1168415"/>
              <a:gd name="connsiteX2197" fmla="*/ 754134 w 1623018"/>
              <a:gd name="connsiteY2197" fmla="*/ 913608 h 1168415"/>
              <a:gd name="connsiteX2198" fmla="*/ 753422 w 1623018"/>
              <a:gd name="connsiteY2198" fmla="*/ 914449 h 1168415"/>
              <a:gd name="connsiteX2199" fmla="*/ 753422 w 1623018"/>
              <a:gd name="connsiteY2199" fmla="*/ 917361 h 1168415"/>
              <a:gd name="connsiteX2200" fmla="*/ 752710 w 1623018"/>
              <a:gd name="connsiteY2200" fmla="*/ 917944 h 1168415"/>
              <a:gd name="connsiteX2201" fmla="*/ 752322 w 1623018"/>
              <a:gd name="connsiteY2201" fmla="*/ 919821 h 1168415"/>
              <a:gd name="connsiteX2202" fmla="*/ 751610 w 1623018"/>
              <a:gd name="connsiteY2202" fmla="*/ 920080 h 1168415"/>
              <a:gd name="connsiteX2203" fmla="*/ 751416 w 1623018"/>
              <a:gd name="connsiteY2203" fmla="*/ 920662 h 1168415"/>
              <a:gd name="connsiteX2204" fmla="*/ 749021 w 1623018"/>
              <a:gd name="connsiteY2204" fmla="*/ 920403 h 1168415"/>
              <a:gd name="connsiteX2205" fmla="*/ 749021 w 1623018"/>
              <a:gd name="connsiteY2205" fmla="*/ 919821 h 1168415"/>
              <a:gd name="connsiteX2206" fmla="*/ 748309 w 1623018"/>
              <a:gd name="connsiteY2206" fmla="*/ 919239 h 1168415"/>
              <a:gd name="connsiteX2207" fmla="*/ 746820 w 1623018"/>
              <a:gd name="connsiteY2207" fmla="*/ 919368 h 1168415"/>
              <a:gd name="connsiteX2208" fmla="*/ 746626 w 1623018"/>
              <a:gd name="connsiteY2208" fmla="*/ 918268 h 1168415"/>
              <a:gd name="connsiteX2209" fmla="*/ 745914 w 1623018"/>
              <a:gd name="connsiteY2209" fmla="*/ 918073 h 1168415"/>
              <a:gd name="connsiteX2210" fmla="*/ 745332 w 1623018"/>
              <a:gd name="connsiteY2210" fmla="*/ 918527 h 1168415"/>
              <a:gd name="connsiteX2211" fmla="*/ 745526 w 1623018"/>
              <a:gd name="connsiteY2211" fmla="*/ 919821 h 1168415"/>
              <a:gd name="connsiteX2212" fmla="*/ 744943 w 1623018"/>
              <a:gd name="connsiteY2212" fmla="*/ 920080 h 1168415"/>
              <a:gd name="connsiteX2213" fmla="*/ 743455 w 1623018"/>
              <a:gd name="connsiteY2213" fmla="*/ 919626 h 1168415"/>
              <a:gd name="connsiteX2214" fmla="*/ 741060 w 1623018"/>
              <a:gd name="connsiteY2214" fmla="*/ 919626 h 1168415"/>
              <a:gd name="connsiteX2215" fmla="*/ 740866 w 1623018"/>
              <a:gd name="connsiteY2215" fmla="*/ 920210 h 1168415"/>
              <a:gd name="connsiteX2216" fmla="*/ 739960 w 1623018"/>
              <a:gd name="connsiteY2216" fmla="*/ 920468 h 1168415"/>
              <a:gd name="connsiteX2217" fmla="*/ 738860 w 1623018"/>
              <a:gd name="connsiteY2217" fmla="*/ 919886 h 1168415"/>
              <a:gd name="connsiteX2218" fmla="*/ 737954 w 1623018"/>
              <a:gd name="connsiteY2218" fmla="*/ 920727 h 1168415"/>
              <a:gd name="connsiteX2219" fmla="*/ 736271 w 1623018"/>
              <a:gd name="connsiteY2219" fmla="*/ 920597 h 1168415"/>
              <a:gd name="connsiteX2220" fmla="*/ 735753 w 1623018"/>
              <a:gd name="connsiteY2220" fmla="*/ 920857 h 1168415"/>
              <a:gd name="connsiteX2221" fmla="*/ 735753 w 1623018"/>
              <a:gd name="connsiteY2221" fmla="*/ 921892 h 1168415"/>
              <a:gd name="connsiteX2222" fmla="*/ 734653 w 1623018"/>
              <a:gd name="connsiteY2222" fmla="*/ 921892 h 1168415"/>
              <a:gd name="connsiteX2223" fmla="*/ 734264 w 1623018"/>
              <a:gd name="connsiteY2223" fmla="*/ 920274 h 1168415"/>
              <a:gd name="connsiteX2224" fmla="*/ 735559 w 1623018"/>
              <a:gd name="connsiteY2224" fmla="*/ 919691 h 1168415"/>
              <a:gd name="connsiteX2225" fmla="*/ 735753 w 1623018"/>
              <a:gd name="connsiteY2225" fmla="*/ 919239 h 1168415"/>
              <a:gd name="connsiteX2226" fmla="*/ 735365 w 1623018"/>
              <a:gd name="connsiteY2226" fmla="*/ 918203 h 1168415"/>
              <a:gd name="connsiteX2227" fmla="*/ 734653 w 1623018"/>
              <a:gd name="connsiteY2227" fmla="*/ 917621 h 1168415"/>
              <a:gd name="connsiteX2228" fmla="*/ 734653 w 1623018"/>
              <a:gd name="connsiteY2228" fmla="*/ 919498 h 1168415"/>
              <a:gd name="connsiteX2229" fmla="*/ 734070 w 1623018"/>
              <a:gd name="connsiteY2229" fmla="*/ 919498 h 1168415"/>
              <a:gd name="connsiteX2230" fmla="*/ 733553 w 1623018"/>
              <a:gd name="connsiteY2230" fmla="*/ 918656 h 1168415"/>
              <a:gd name="connsiteX2231" fmla="*/ 733164 w 1623018"/>
              <a:gd name="connsiteY2231" fmla="*/ 918785 h 1168415"/>
              <a:gd name="connsiteX2232" fmla="*/ 732646 w 1623018"/>
              <a:gd name="connsiteY2232" fmla="*/ 918332 h 1168415"/>
              <a:gd name="connsiteX2233" fmla="*/ 731546 w 1623018"/>
              <a:gd name="connsiteY2233" fmla="*/ 918785 h 1168415"/>
              <a:gd name="connsiteX2234" fmla="*/ 729540 w 1623018"/>
              <a:gd name="connsiteY2234" fmla="*/ 918785 h 1168415"/>
              <a:gd name="connsiteX2235" fmla="*/ 729346 w 1623018"/>
              <a:gd name="connsiteY2235" fmla="*/ 917944 h 1168415"/>
              <a:gd name="connsiteX2236" fmla="*/ 728051 w 1623018"/>
              <a:gd name="connsiteY2236" fmla="*/ 917685 h 1168415"/>
              <a:gd name="connsiteX2237" fmla="*/ 728245 w 1623018"/>
              <a:gd name="connsiteY2237" fmla="*/ 916650 h 1168415"/>
              <a:gd name="connsiteX2238" fmla="*/ 728634 w 1623018"/>
              <a:gd name="connsiteY2238" fmla="*/ 916779 h 1168415"/>
              <a:gd name="connsiteX2239" fmla="*/ 728634 w 1623018"/>
              <a:gd name="connsiteY2239" fmla="*/ 916197 h 1168415"/>
              <a:gd name="connsiteX2240" fmla="*/ 729346 w 1623018"/>
              <a:gd name="connsiteY2240" fmla="*/ 916067 h 1168415"/>
              <a:gd name="connsiteX2241" fmla="*/ 728634 w 1623018"/>
              <a:gd name="connsiteY2241" fmla="*/ 915484 h 1168415"/>
              <a:gd name="connsiteX2242" fmla="*/ 729022 w 1623018"/>
              <a:gd name="connsiteY2242" fmla="*/ 912313 h 1168415"/>
              <a:gd name="connsiteX2243" fmla="*/ 728310 w 1623018"/>
              <a:gd name="connsiteY2243" fmla="*/ 911601 h 1168415"/>
              <a:gd name="connsiteX2244" fmla="*/ 728698 w 1623018"/>
              <a:gd name="connsiteY2244" fmla="*/ 911019 h 1168415"/>
              <a:gd name="connsiteX2245" fmla="*/ 727986 w 1623018"/>
              <a:gd name="connsiteY2245" fmla="*/ 910307 h 1168415"/>
              <a:gd name="connsiteX2246" fmla="*/ 727986 w 1623018"/>
              <a:gd name="connsiteY2246" fmla="*/ 909466 h 1168415"/>
              <a:gd name="connsiteX2247" fmla="*/ 727275 w 1623018"/>
              <a:gd name="connsiteY2247" fmla="*/ 908883 h 1168415"/>
              <a:gd name="connsiteX2248" fmla="*/ 727469 w 1623018"/>
              <a:gd name="connsiteY2248" fmla="*/ 908300 h 1168415"/>
              <a:gd name="connsiteX2249" fmla="*/ 726886 w 1623018"/>
              <a:gd name="connsiteY2249" fmla="*/ 907588 h 1168415"/>
              <a:gd name="connsiteX2250" fmla="*/ 726886 w 1623018"/>
              <a:gd name="connsiteY2250" fmla="*/ 906424 h 1168415"/>
              <a:gd name="connsiteX2251" fmla="*/ 725980 w 1623018"/>
              <a:gd name="connsiteY2251" fmla="*/ 905841 h 1168415"/>
              <a:gd name="connsiteX2252" fmla="*/ 726368 w 1623018"/>
              <a:gd name="connsiteY2252" fmla="*/ 904999 h 1168415"/>
              <a:gd name="connsiteX2253" fmla="*/ 725462 w 1623018"/>
              <a:gd name="connsiteY2253" fmla="*/ 904871 h 1168415"/>
              <a:gd name="connsiteX2254" fmla="*/ 725268 w 1623018"/>
              <a:gd name="connsiteY2254" fmla="*/ 904611 h 1168415"/>
              <a:gd name="connsiteX2255" fmla="*/ 725786 w 1623018"/>
              <a:gd name="connsiteY2255" fmla="*/ 904158 h 1168415"/>
              <a:gd name="connsiteX2256" fmla="*/ 725268 w 1623018"/>
              <a:gd name="connsiteY2256" fmla="*/ 904158 h 1168415"/>
              <a:gd name="connsiteX2257" fmla="*/ 724168 w 1623018"/>
              <a:gd name="connsiteY2257" fmla="*/ 902993 h 1168415"/>
              <a:gd name="connsiteX2258" fmla="*/ 722679 w 1623018"/>
              <a:gd name="connsiteY2258" fmla="*/ 902411 h 1168415"/>
              <a:gd name="connsiteX2259" fmla="*/ 722679 w 1623018"/>
              <a:gd name="connsiteY2259" fmla="*/ 901828 h 1168415"/>
              <a:gd name="connsiteX2260" fmla="*/ 722097 w 1623018"/>
              <a:gd name="connsiteY2260" fmla="*/ 901699 h 1168415"/>
              <a:gd name="connsiteX2261" fmla="*/ 722097 w 1623018"/>
              <a:gd name="connsiteY2261" fmla="*/ 900534 h 1168415"/>
              <a:gd name="connsiteX2262" fmla="*/ 722809 w 1623018"/>
              <a:gd name="connsiteY2262" fmla="*/ 899822 h 1168415"/>
              <a:gd name="connsiteX2263" fmla="*/ 722615 w 1623018"/>
              <a:gd name="connsiteY2263" fmla="*/ 898398 h 1168415"/>
              <a:gd name="connsiteX2264" fmla="*/ 723132 w 1623018"/>
              <a:gd name="connsiteY2264" fmla="*/ 897815 h 1168415"/>
              <a:gd name="connsiteX2265" fmla="*/ 723132 w 1623018"/>
              <a:gd name="connsiteY2265" fmla="*/ 896651 h 1168415"/>
              <a:gd name="connsiteX2266" fmla="*/ 724815 w 1623018"/>
              <a:gd name="connsiteY2266" fmla="*/ 893738 h 1168415"/>
              <a:gd name="connsiteX2267" fmla="*/ 724427 w 1623018"/>
              <a:gd name="connsiteY2267" fmla="*/ 893285 h 1168415"/>
              <a:gd name="connsiteX2268" fmla="*/ 724621 w 1623018"/>
              <a:gd name="connsiteY2268" fmla="*/ 892573 h 1168415"/>
              <a:gd name="connsiteX2269" fmla="*/ 725203 w 1623018"/>
              <a:gd name="connsiteY2269" fmla="*/ 892444 h 1168415"/>
              <a:gd name="connsiteX2270" fmla="*/ 725009 w 1623018"/>
              <a:gd name="connsiteY2270" fmla="*/ 891732 h 1168415"/>
              <a:gd name="connsiteX2271" fmla="*/ 725398 w 1623018"/>
              <a:gd name="connsiteY2271" fmla="*/ 891473 h 1168415"/>
              <a:gd name="connsiteX2272" fmla="*/ 725203 w 1623018"/>
              <a:gd name="connsiteY2272" fmla="*/ 890891 h 1168415"/>
              <a:gd name="connsiteX2273" fmla="*/ 725915 w 1623018"/>
              <a:gd name="connsiteY2273" fmla="*/ 889013 h 1168415"/>
              <a:gd name="connsiteX2274" fmla="*/ 725915 w 1623018"/>
              <a:gd name="connsiteY2274" fmla="*/ 887719 h 1168415"/>
              <a:gd name="connsiteX2275" fmla="*/ 727210 w 1623018"/>
              <a:gd name="connsiteY2275" fmla="*/ 887590 h 1168415"/>
              <a:gd name="connsiteX2276" fmla="*/ 728893 w 1623018"/>
              <a:gd name="connsiteY2276" fmla="*/ 888431 h 1168415"/>
              <a:gd name="connsiteX2277" fmla="*/ 730575 w 1623018"/>
              <a:gd name="connsiteY2277" fmla="*/ 888561 h 1168415"/>
              <a:gd name="connsiteX2278" fmla="*/ 730381 w 1623018"/>
              <a:gd name="connsiteY2278" fmla="*/ 887719 h 1168415"/>
              <a:gd name="connsiteX2279" fmla="*/ 727080 w 1623018"/>
              <a:gd name="connsiteY2279" fmla="*/ 886296 h 1168415"/>
              <a:gd name="connsiteX2280" fmla="*/ 726886 w 1623018"/>
              <a:gd name="connsiteY2280" fmla="*/ 885260 h 1168415"/>
              <a:gd name="connsiteX2281" fmla="*/ 727598 w 1623018"/>
              <a:gd name="connsiteY2281" fmla="*/ 885389 h 1168415"/>
              <a:gd name="connsiteX2282" fmla="*/ 729087 w 1623018"/>
              <a:gd name="connsiteY2282" fmla="*/ 884936 h 1168415"/>
              <a:gd name="connsiteX2283" fmla="*/ 729993 w 1623018"/>
              <a:gd name="connsiteY2283" fmla="*/ 883642 h 1168415"/>
              <a:gd name="connsiteX2284" fmla="*/ 732387 w 1623018"/>
              <a:gd name="connsiteY2284" fmla="*/ 881894 h 1168415"/>
              <a:gd name="connsiteX2285" fmla="*/ 732387 w 1623018"/>
              <a:gd name="connsiteY2285" fmla="*/ 881053 h 1168415"/>
              <a:gd name="connsiteX2286" fmla="*/ 732905 w 1623018"/>
              <a:gd name="connsiteY2286" fmla="*/ 880794 h 1168415"/>
              <a:gd name="connsiteX2287" fmla="*/ 733617 w 1623018"/>
              <a:gd name="connsiteY2287" fmla="*/ 878917 h 1168415"/>
              <a:gd name="connsiteX2288" fmla="*/ 734523 w 1623018"/>
              <a:gd name="connsiteY2288" fmla="*/ 878788 h 1168415"/>
              <a:gd name="connsiteX2289" fmla="*/ 735041 w 1623018"/>
              <a:gd name="connsiteY2289" fmla="*/ 877752 h 1168415"/>
              <a:gd name="connsiteX2290" fmla="*/ 734653 w 1623018"/>
              <a:gd name="connsiteY2290" fmla="*/ 876587 h 1168415"/>
              <a:gd name="connsiteX2291" fmla="*/ 735365 w 1623018"/>
              <a:gd name="connsiteY2291" fmla="*/ 876458 h 1168415"/>
              <a:gd name="connsiteX2292" fmla="*/ 735365 w 1623018"/>
              <a:gd name="connsiteY2292" fmla="*/ 875875 h 1168415"/>
              <a:gd name="connsiteX2293" fmla="*/ 736077 w 1623018"/>
              <a:gd name="connsiteY2293" fmla="*/ 874840 h 1168415"/>
              <a:gd name="connsiteX2294" fmla="*/ 735882 w 1623018"/>
              <a:gd name="connsiteY2294" fmla="*/ 873998 h 1168415"/>
              <a:gd name="connsiteX2295" fmla="*/ 736789 w 1623018"/>
              <a:gd name="connsiteY2295" fmla="*/ 873739 h 1168415"/>
              <a:gd name="connsiteX2296" fmla="*/ 738083 w 1623018"/>
              <a:gd name="connsiteY2296" fmla="*/ 872121 h 1168415"/>
              <a:gd name="connsiteX2297" fmla="*/ 738471 w 1623018"/>
              <a:gd name="connsiteY2297" fmla="*/ 869532 h 1168415"/>
              <a:gd name="connsiteX2298" fmla="*/ 738083 w 1623018"/>
              <a:gd name="connsiteY2298" fmla="*/ 868950 h 1168415"/>
              <a:gd name="connsiteX2299" fmla="*/ 737695 w 1623018"/>
              <a:gd name="connsiteY2299" fmla="*/ 869079 h 1168415"/>
              <a:gd name="connsiteX2300" fmla="*/ 737889 w 1623018"/>
              <a:gd name="connsiteY2300" fmla="*/ 869921 h 1168415"/>
              <a:gd name="connsiteX2301" fmla="*/ 737177 w 1623018"/>
              <a:gd name="connsiteY2301" fmla="*/ 871345 h 1168415"/>
              <a:gd name="connsiteX2302" fmla="*/ 736271 w 1623018"/>
              <a:gd name="connsiteY2302" fmla="*/ 871927 h 1168415"/>
              <a:gd name="connsiteX2303" fmla="*/ 735365 w 1623018"/>
              <a:gd name="connsiteY2303" fmla="*/ 871474 h 1168415"/>
              <a:gd name="connsiteX2304" fmla="*/ 734976 w 1623018"/>
              <a:gd name="connsiteY2304" fmla="*/ 872639 h 1168415"/>
              <a:gd name="connsiteX2305" fmla="*/ 734588 w 1623018"/>
              <a:gd name="connsiteY2305" fmla="*/ 872510 h 1168415"/>
              <a:gd name="connsiteX2306" fmla="*/ 733876 w 1623018"/>
              <a:gd name="connsiteY2306" fmla="*/ 873674 h 1168415"/>
              <a:gd name="connsiteX2307" fmla="*/ 733358 w 1623018"/>
              <a:gd name="connsiteY2307" fmla="*/ 873674 h 1168415"/>
              <a:gd name="connsiteX2308" fmla="*/ 733553 w 1623018"/>
              <a:gd name="connsiteY2308" fmla="*/ 874386 h 1168415"/>
              <a:gd name="connsiteX2309" fmla="*/ 732970 w 1623018"/>
              <a:gd name="connsiteY2309" fmla="*/ 874516 h 1168415"/>
              <a:gd name="connsiteX2310" fmla="*/ 733164 w 1623018"/>
              <a:gd name="connsiteY2310" fmla="*/ 875357 h 1168415"/>
              <a:gd name="connsiteX2311" fmla="*/ 732776 w 1623018"/>
              <a:gd name="connsiteY2311" fmla="*/ 875357 h 1168415"/>
              <a:gd name="connsiteX2312" fmla="*/ 732582 w 1623018"/>
              <a:gd name="connsiteY2312" fmla="*/ 876781 h 1168415"/>
              <a:gd name="connsiteX2313" fmla="*/ 731676 w 1623018"/>
              <a:gd name="connsiteY2313" fmla="*/ 877817 h 1168415"/>
              <a:gd name="connsiteX2314" fmla="*/ 731481 w 1623018"/>
              <a:gd name="connsiteY2314" fmla="*/ 879240 h 1168415"/>
              <a:gd name="connsiteX2315" fmla="*/ 729799 w 1623018"/>
              <a:gd name="connsiteY2315" fmla="*/ 880665 h 1168415"/>
              <a:gd name="connsiteX2316" fmla="*/ 729087 w 1623018"/>
              <a:gd name="connsiteY2316" fmla="*/ 881959 h 1168415"/>
              <a:gd name="connsiteX2317" fmla="*/ 727792 w 1623018"/>
              <a:gd name="connsiteY2317" fmla="*/ 882671 h 1168415"/>
              <a:gd name="connsiteX2318" fmla="*/ 726498 w 1623018"/>
              <a:gd name="connsiteY2318" fmla="*/ 882089 h 1168415"/>
              <a:gd name="connsiteX2319" fmla="*/ 725980 w 1623018"/>
              <a:gd name="connsiteY2319" fmla="*/ 881247 h 1168415"/>
              <a:gd name="connsiteX2320" fmla="*/ 725980 w 1623018"/>
              <a:gd name="connsiteY2320" fmla="*/ 879629 h 1168415"/>
              <a:gd name="connsiteX2321" fmla="*/ 726368 w 1623018"/>
              <a:gd name="connsiteY2321" fmla="*/ 879629 h 1168415"/>
              <a:gd name="connsiteX2322" fmla="*/ 726368 w 1623018"/>
              <a:gd name="connsiteY2322" fmla="*/ 879176 h 1168415"/>
              <a:gd name="connsiteX2323" fmla="*/ 724880 w 1623018"/>
              <a:gd name="connsiteY2323" fmla="*/ 878334 h 1168415"/>
              <a:gd name="connsiteX2324" fmla="*/ 723585 w 1623018"/>
              <a:gd name="connsiteY2324" fmla="*/ 876910 h 1168415"/>
              <a:gd name="connsiteX2325" fmla="*/ 723974 w 1623018"/>
              <a:gd name="connsiteY2325" fmla="*/ 876651 h 1168415"/>
              <a:gd name="connsiteX2326" fmla="*/ 723974 w 1623018"/>
              <a:gd name="connsiteY2326" fmla="*/ 874905 h 1168415"/>
              <a:gd name="connsiteX2327" fmla="*/ 723391 w 1623018"/>
              <a:gd name="connsiteY2327" fmla="*/ 874451 h 1168415"/>
              <a:gd name="connsiteX2328" fmla="*/ 723585 w 1623018"/>
              <a:gd name="connsiteY2328" fmla="*/ 872575 h 1168415"/>
              <a:gd name="connsiteX2329" fmla="*/ 723003 w 1623018"/>
              <a:gd name="connsiteY2329" fmla="*/ 872445 h 1168415"/>
              <a:gd name="connsiteX2330" fmla="*/ 723003 w 1623018"/>
              <a:gd name="connsiteY2330" fmla="*/ 871409 h 1168415"/>
              <a:gd name="connsiteX2331" fmla="*/ 721514 w 1623018"/>
              <a:gd name="connsiteY2331" fmla="*/ 869791 h 1168415"/>
              <a:gd name="connsiteX2332" fmla="*/ 720932 w 1623018"/>
              <a:gd name="connsiteY2332" fmla="*/ 869791 h 1168415"/>
              <a:gd name="connsiteX2333" fmla="*/ 721126 w 1623018"/>
              <a:gd name="connsiteY2333" fmla="*/ 869209 h 1168415"/>
              <a:gd name="connsiteX2334" fmla="*/ 720738 w 1623018"/>
              <a:gd name="connsiteY2334" fmla="*/ 869079 h 1168415"/>
              <a:gd name="connsiteX2335" fmla="*/ 720349 w 1623018"/>
              <a:gd name="connsiteY2335" fmla="*/ 867785 h 1168415"/>
              <a:gd name="connsiteX2336" fmla="*/ 719767 w 1623018"/>
              <a:gd name="connsiteY2336" fmla="*/ 867656 h 1168415"/>
              <a:gd name="connsiteX2337" fmla="*/ 719379 w 1623018"/>
              <a:gd name="connsiteY2337" fmla="*/ 866490 h 1168415"/>
              <a:gd name="connsiteX2338" fmla="*/ 717566 w 1623018"/>
              <a:gd name="connsiteY2338" fmla="*/ 864613 h 1168415"/>
              <a:gd name="connsiteX2339" fmla="*/ 716854 w 1623018"/>
              <a:gd name="connsiteY2339" fmla="*/ 864613 h 1168415"/>
              <a:gd name="connsiteX2340" fmla="*/ 715366 w 1623018"/>
              <a:gd name="connsiteY2340" fmla="*/ 865455 h 1168415"/>
              <a:gd name="connsiteX2341" fmla="*/ 715366 w 1623018"/>
              <a:gd name="connsiteY2341" fmla="*/ 866167 h 1168415"/>
              <a:gd name="connsiteX2342" fmla="*/ 714071 w 1623018"/>
              <a:gd name="connsiteY2342" fmla="*/ 867461 h 1168415"/>
              <a:gd name="connsiteX2343" fmla="*/ 714589 w 1623018"/>
              <a:gd name="connsiteY2343" fmla="*/ 868173 h 1168415"/>
              <a:gd name="connsiteX2344" fmla="*/ 714201 w 1623018"/>
              <a:gd name="connsiteY2344" fmla="*/ 868432 h 1168415"/>
              <a:gd name="connsiteX2345" fmla="*/ 714395 w 1623018"/>
              <a:gd name="connsiteY2345" fmla="*/ 870309 h 1168415"/>
              <a:gd name="connsiteX2346" fmla="*/ 713683 w 1623018"/>
              <a:gd name="connsiteY2346" fmla="*/ 870892 h 1168415"/>
              <a:gd name="connsiteX2347" fmla="*/ 712971 w 1623018"/>
              <a:gd name="connsiteY2347" fmla="*/ 870892 h 1168415"/>
              <a:gd name="connsiteX2348" fmla="*/ 711483 w 1623018"/>
              <a:gd name="connsiteY2348" fmla="*/ 870179 h 1168415"/>
              <a:gd name="connsiteX2349" fmla="*/ 710771 w 1623018"/>
              <a:gd name="connsiteY2349" fmla="*/ 868756 h 1168415"/>
              <a:gd name="connsiteX2350" fmla="*/ 711353 w 1623018"/>
              <a:gd name="connsiteY2350" fmla="*/ 865843 h 1168415"/>
              <a:gd name="connsiteX2351" fmla="*/ 713360 w 1623018"/>
              <a:gd name="connsiteY2351" fmla="*/ 863966 h 1168415"/>
              <a:gd name="connsiteX2352" fmla="*/ 715754 w 1623018"/>
              <a:gd name="connsiteY2352" fmla="*/ 862930 h 1168415"/>
              <a:gd name="connsiteX2353" fmla="*/ 716854 w 1623018"/>
              <a:gd name="connsiteY2353" fmla="*/ 862089 h 1168415"/>
              <a:gd name="connsiteX2354" fmla="*/ 717243 w 1623018"/>
              <a:gd name="connsiteY2354" fmla="*/ 861507 h 1168415"/>
              <a:gd name="connsiteX2355" fmla="*/ 716725 w 1623018"/>
              <a:gd name="connsiteY2355" fmla="*/ 861377 h 1168415"/>
              <a:gd name="connsiteX2356" fmla="*/ 715625 w 1623018"/>
              <a:gd name="connsiteY2356" fmla="*/ 862543 h 1168415"/>
              <a:gd name="connsiteX2357" fmla="*/ 713036 w 1623018"/>
              <a:gd name="connsiteY2357" fmla="*/ 863707 h 1168415"/>
              <a:gd name="connsiteX2358" fmla="*/ 711029 w 1623018"/>
              <a:gd name="connsiteY2358" fmla="*/ 865455 h 1168415"/>
              <a:gd name="connsiteX2359" fmla="*/ 710512 w 1623018"/>
              <a:gd name="connsiteY2359" fmla="*/ 866620 h 1168415"/>
              <a:gd name="connsiteX2360" fmla="*/ 710318 w 1623018"/>
              <a:gd name="connsiteY2360" fmla="*/ 868756 h 1168415"/>
              <a:gd name="connsiteX2361" fmla="*/ 711806 w 1623018"/>
              <a:gd name="connsiteY2361" fmla="*/ 871085 h 1168415"/>
              <a:gd name="connsiteX2362" fmla="*/ 714007 w 1623018"/>
              <a:gd name="connsiteY2362" fmla="*/ 871345 h 1168415"/>
              <a:gd name="connsiteX2363" fmla="*/ 715107 w 1623018"/>
              <a:gd name="connsiteY2363" fmla="*/ 870309 h 1168415"/>
              <a:gd name="connsiteX2364" fmla="*/ 715301 w 1623018"/>
              <a:gd name="connsiteY2364" fmla="*/ 868432 h 1168415"/>
              <a:gd name="connsiteX2365" fmla="*/ 716401 w 1623018"/>
              <a:gd name="connsiteY2365" fmla="*/ 866814 h 1168415"/>
              <a:gd name="connsiteX2366" fmla="*/ 718084 w 1623018"/>
              <a:gd name="connsiteY2366" fmla="*/ 866814 h 1168415"/>
              <a:gd name="connsiteX2367" fmla="*/ 718602 w 1623018"/>
              <a:gd name="connsiteY2367" fmla="*/ 867849 h 1168415"/>
              <a:gd name="connsiteX2368" fmla="*/ 718408 w 1623018"/>
              <a:gd name="connsiteY2368" fmla="*/ 868691 h 1168415"/>
              <a:gd name="connsiteX2369" fmla="*/ 718990 w 1623018"/>
              <a:gd name="connsiteY2369" fmla="*/ 868950 h 1168415"/>
              <a:gd name="connsiteX2370" fmla="*/ 718796 w 1623018"/>
              <a:gd name="connsiteY2370" fmla="*/ 869403 h 1168415"/>
              <a:gd name="connsiteX2371" fmla="*/ 719184 w 1623018"/>
              <a:gd name="connsiteY2371" fmla="*/ 869403 h 1168415"/>
              <a:gd name="connsiteX2372" fmla="*/ 719702 w 1623018"/>
              <a:gd name="connsiteY2372" fmla="*/ 870438 h 1168415"/>
              <a:gd name="connsiteX2373" fmla="*/ 719702 w 1623018"/>
              <a:gd name="connsiteY2373" fmla="*/ 872768 h 1168415"/>
              <a:gd name="connsiteX2374" fmla="*/ 720090 w 1623018"/>
              <a:gd name="connsiteY2374" fmla="*/ 872898 h 1168415"/>
              <a:gd name="connsiteX2375" fmla="*/ 720285 w 1623018"/>
              <a:gd name="connsiteY2375" fmla="*/ 874516 h 1168415"/>
              <a:gd name="connsiteX2376" fmla="*/ 720673 w 1623018"/>
              <a:gd name="connsiteY2376" fmla="*/ 874775 h 1168415"/>
              <a:gd name="connsiteX2377" fmla="*/ 720285 w 1623018"/>
              <a:gd name="connsiteY2377" fmla="*/ 876393 h 1168415"/>
              <a:gd name="connsiteX2378" fmla="*/ 720802 w 1623018"/>
              <a:gd name="connsiteY2378" fmla="*/ 876523 h 1168415"/>
              <a:gd name="connsiteX2379" fmla="*/ 721708 w 1623018"/>
              <a:gd name="connsiteY2379" fmla="*/ 877817 h 1168415"/>
              <a:gd name="connsiteX2380" fmla="*/ 722420 w 1623018"/>
              <a:gd name="connsiteY2380" fmla="*/ 877946 h 1168415"/>
              <a:gd name="connsiteX2381" fmla="*/ 722420 w 1623018"/>
              <a:gd name="connsiteY2381" fmla="*/ 878658 h 1168415"/>
              <a:gd name="connsiteX2382" fmla="*/ 721514 w 1623018"/>
              <a:gd name="connsiteY2382" fmla="*/ 878658 h 1168415"/>
              <a:gd name="connsiteX2383" fmla="*/ 721514 w 1623018"/>
              <a:gd name="connsiteY2383" fmla="*/ 878917 h 1168415"/>
              <a:gd name="connsiteX2384" fmla="*/ 723909 w 1623018"/>
              <a:gd name="connsiteY2384" fmla="*/ 880923 h 1168415"/>
              <a:gd name="connsiteX2385" fmla="*/ 723715 w 1623018"/>
              <a:gd name="connsiteY2385" fmla="*/ 881959 h 1168415"/>
              <a:gd name="connsiteX2386" fmla="*/ 722615 w 1623018"/>
              <a:gd name="connsiteY2386" fmla="*/ 883383 h 1168415"/>
              <a:gd name="connsiteX2387" fmla="*/ 722615 w 1623018"/>
              <a:gd name="connsiteY2387" fmla="*/ 884548 h 1168415"/>
              <a:gd name="connsiteX2388" fmla="*/ 722032 w 1623018"/>
              <a:gd name="connsiteY2388" fmla="*/ 885130 h 1168415"/>
              <a:gd name="connsiteX2389" fmla="*/ 717825 w 1623018"/>
              <a:gd name="connsiteY2389" fmla="*/ 885001 h 1168415"/>
              <a:gd name="connsiteX2390" fmla="*/ 717113 w 1623018"/>
              <a:gd name="connsiteY2390" fmla="*/ 885583 h 1168415"/>
              <a:gd name="connsiteX2391" fmla="*/ 717307 w 1623018"/>
              <a:gd name="connsiteY2391" fmla="*/ 886424 h 1168415"/>
              <a:gd name="connsiteX2392" fmla="*/ 716207 w 1623018"/>
              <a:gd name="connsiteY2392" fmla="*/ 886683 h 1168415"/>
              <a:gd name="connsiteX2393" fmla="*/ 715107 w 1623018"/>
              <a:gd name="connsiteY2393" fmla="*/ 884936 h 1168415"/>
              <a:gd name="connsiteX2394" fmla="*/ 714589 w 1623018"/>
              <a:gd name="connsiteY2394" fmla="*/ 884936 h 1168415"/>
              <a:gd name="connsiteX2395" fmla="*/ 714589 w 1623018"/>
              <a:gd name="connsiteY2395" fmla="*/ 885389 h 1168415"/>
              <a:gd name="connsiteX2396" fmla="*/ 716078 w 1623018"/>
              <a:gd name="connsiteY2396" fmla="*/ 887137 h 1168415"/>
              <a:gd name="connsiteX2397" fmla="*/ 716984 w 1623018"/>
              <a:gd name="connsiteY2397" fmla="*/ 887137 h 1168415"/>
              <a:gd name="connsiteX2398" fmla="*/ 718472 w 1623018"/>
              <a:gd name="connsiteY2398" fmla="*/ 886296 h 1168415"/>
              <a:gd name="connsiteX2399" fmla="*/ 720349 w 1623018"/>
              <a:gd name="connsiteY2399" fmla="*/ 886554 h 1168415"/>
              <a:gd name="connsiteX2400" fmla="*/ 720349 w 1623018"/>
              <a:gd name="connsiteY2400" fmla="*/ 887266 h 1168415"/>
              <a:gd name="connsiteX2401" fmla="*/ 719767 w 1623018"/>
              <a:gd name="connsiteY2401" fmla="*/ 887849 h 1168415"/>
              <a:gd name="connsiteX2402" fmla="*/ 720155 w 1623018"/>
              <a:gd name="connsiteY2402" fmla="*/ 888302 h 1168415"/>
              <a:gd name="connsiteX2403" fmla="*/ 719961 w 1623018"/>
              <a:gd name="connsiteY2403" fmla="*/ 892896 h 1168415"/>
              <a:gd name="connsiteX2404" fmla="*/ 721450 w 1623018"/>
              <a:gd name="connsiteY2404" fmla="*/ 894644 h 1168415"/>
              <a:gd name="connsiteX2405" fmla="*/ 721644 w 1623018"/>
              <a:gd name="connsiteY2405" fmla="*/ 896521 h 1168415"/>
              <a:gd name="connsiteX2406" fmla="*/ 721256 w 1623018"/>
              <a:gd name="connsiteY2406" fmla="*/ 897363 h 1168415"/>
              <a:gd name="connsiteX2407" fmla="*/ 719961 w 1623018"/>
              <a:gd name="connsiteY2407" fmla="*/ 897815 h 1168415"/>
              <a:gd name="connsiteX2408" fmla="*/ 720349 w 1623018"/>
              <a:gd name="connsiteY2408" fmla="*/ 898075 h 1168415"/>
              <a:gd name="connsiteX2409" fmla="*/ 720349 w 1623018"/>
              <a:gd name="connsiteY2409" fmla="*/ 899110 h 1168415"/>
              <a:gd name="connsiteX2410" fmla="*/ 719638 w 1623018"/>
              <a:gd name="connsiteY2410" fmla="*/ 900858 h 1168415"/>
              <a:gd name="connsiteX2411" fmla="*/ 718731 w 1623018"/>
              <a:gd name="connsiteY2411" fmla="*/ 900858 h 1168415"/>
              <a:gd name="connsiteX2412" fmla="*/ 718019 w 1623018"/>
              <a:gd name="connsiteY2412" fmla="*/ 901570 h 1168415"/>
              <a:gd name="connsiteX2413" fmla="*/ 715236 w 1623018"/>
              <a:gd name="connsiteY2413" fmla="*/ 902152 h 1168415"/>
              <a:gd name="connsiteX2414" fmla="*/ 715430 w 1623018"/>
              <a:gd name="connsiteY2414" fmla="*/ 903317 h 1168415"/>
              <a:gd name="connsiteX2415" fmla="*/ 714848 w 1623018"/>
              <a:gd name="connsiteY2415" fmla="*/ 903770 h 1168415"/>
              <a:gd name="connsiteX2416" fmla="*/ 713554 w 1623018"/>
              <a:gd name="connsiteY2416" fmla="*/ 903640 h 1168415"/>
              <a:gd name="connsiteX2417" fmla="*/ 713748 w 1623018"/>
              <a:gd name="connsiteY2417" fmla="*/ 903058 h 1168415"/>
              <a:gd name="connsiteX2418" fmla="*/ 713036 w 1623018"/>
              <a:gd name="connsiteY2418" fmla="*/ 902799 h 1168415"/>
              <a:gd name="connsiteX2419" fmla="*/ 712647 w 1623018"/>
              <a:gd name="connsiteY2419" fmla="*/ 903964 h 1168415"/>
              <a:gd name="connsiteX2420" fmla="*/ 710835 w 1623018"/>
              <a:gd name="connsiteY2420" fmla="*/ 904094 h 1168415"/>
              <a:gd name="connsiteX2421" fmla="*/ 709735 w 1623018"/>
              <a:gd name="connsiteY2421" fmla="*/ 904935 h 1168415"/>
              <a:gd name="connsiteX2422" fmla="*/ 710123 w 1623018"/>
              <a:gd name="connsiteY2422" fmla="*/ 905647 h 1168415"/>
              <a:gd name="connsiteX2423" fmla="*/ 708635 w 1623018"/>
              <a:gd name="connsiteY2423" fmla="*/ 905906 h 1168415"/>
              <a:gd name="connsiteX2424" fmla="*/ 708441 w 1623018"/>
              <a:gd name="connsiteY2424" fmla="*/ 906617 h 1168415"/>
              <a:gd name="connsiteX2425" fmla="*/ 708829 w 1623018"/>
              <a:gd name="connsiteY2425" fmla="*/ 907071 h 1168415"/>
              <a:gd name="connsiteX2426" fmla="*/ 707923 w 1623018"/>
              <a:gd name="connsiteY2426" fmla="*/ 908235 h 1168415"/>
              <a:gd name="connsiteX2427" fmla="*/ 705722 w 1623018"/>
              <a:gd name="connsiteY2427" fmla="*/ 908689 h 1168415"/>
              <a:gd name="connsiteX2428" fmla="*/ 705722 w 1623018"/>
              <a:gd name="connsiteY2428" fmla="*/ 909142 h 1168415"/>
              <a:gd name="connsiteX2429" fmla="*/ 703328 w 1623018"/>
              <a:gd name="connsiteY2429" fmla="*/ 907718 h 1168415"/>
              <a:gd name="connsiteX2430" fmla="*/ 701127 w 1623018"/>
              <a:gd name="connsiteY2430" fmla="*/ 907136 h 1168415"/>
              <a:gd name="connsiteX2431" fmla="*/ 700415 w 1623018"/>
              <a:gd name="connsiteY2431" fmla="*/ 908300 h 1168415"/>
              <a:gd name="connsiteX2432" fmla="*/ 700609 w 1623018"/>
              <a:gd name="connsiteY2432" fmla="*/ 909012 h 1168415"/>
              <a:gd name="connsiteX2433" fmla="*/ 700221 w 1623018"/>
              <a:gd name="connsiteY2433" fmla="*/ 910048 h 1168415"/>
              <a:gd name="connsiteX2434" fmla="*/ 700609 w 1623018"/>
              <a:gd name="connsiteY2434" fmla="*/ 910177 h 1168415"/>
              <a:gd name="connsiteX2435" fmla="*/ 700609 w 1623018"/>
              <a:gd name="connsiteY2435" fmla="*/ 910889 h 1168415"/>
              <a:gd name="connsiteX2436" fmla="*/ 699703 w 1623018"/>
              <a:gd name="connsiteY2436" fmla="*/ 912637 h 1168415"/>
              <a:gd name="connsiteX2437" fmla="*/ 698215 w 1623018"/>
              <a:gd name="connsiteY2437" fmla="*/ 912378 h 1168415"/>
              <a:gd name="connsiteX2438" fmla="*/ 697697 w 1623018"/>
              <a:gd name="connsiteY2438" fmla="*/ 911213 h 1168415"/>
              <a:gd name="connsiteX2439" fmla="*/ 696014 w 1623018"/>
              <a:gd name="connsiteY2439" fmla="*/ 909789 h 1168415"/>
              <a:gd name="connsiteX2440" fmla="*/ 695626 w 1623018"/>
              <a:gd name="connsiteY2440" fmla="*/ 908754 h 1168415"/>
              <a:gd name="connsiteX2441" fmla="*/ 695820 w 1623018"/>
              <a:gd name="connsiteY2441" fmla="*/ 908300 h 1168415"/>
              <a:gd name="connsiteX2442" fmla="*/ 695108 w 1623018"/>
              <a:gd name="connsiteY2442" fmla="*/ 907718 h 1168415"/>
              <a:gd name="connsiteX2443" fmla="*/ 695302 w 1623018"/>
              <a:gd name="connsiteY2443" fmla="*/ 907459 h 1168415"/>
              <a:gd name="connsiteX2444" fmla="*/ 694590 w 1623018"/>
              <a:gd name="connsiteY2444" fmla="*/ 907588 h 1168415"/>
              <a:gd name="connsiteX2445" fmla="*/ 694008 w 1623018"/>
              <a:gd name="connsiteY2445" fmla="*/ 906294 h 1168415"/>
              <a:gd name="connsiteX2446" fmla="*/ 694008 w 1623018"/>
              <a:gd name="connsiteY2446" fmla="*/ 903576 h 1168415"/>
              <a:gd name="connsiteX2447" fmla="*/ 694396 w 1623018"/>
              <a:gd name="connsiteY2447" fmla="*/ 903317 h 1168415"/>
              <a:gd name="connsiteX2448" fmla="*/ 693684 w 1623018"/>
              <a:gd name="connsiteY2448" fmla="*/ 903317 h 1168415"/>
              <a:gd name="connsiteX2449" fmla="*/ 692972 w 1623018"/>
              <a:gd name="connsiteY2449" fmla="*/ 905906 h 1168415"/>
              <a:gd name="connsiteX2450" fmla="*/ 691290 w 1623018"/>
              <a:gd name="connsiteY2450" fmla="*/ 905776 h 1168415"/>
              <a:gd name="connsiteX2451" fmla="*/ 690189 w 1623018"/>
              <a:gd name="connsiteY2451" fmla="*/ 905064 h 1168415"/>
              <a:gd name="connsiteX2452" fmla="*/ 690189 w 1623018"/>
              <a:gd name="connsiteY2452" fmla="*/ 903640 h 1168415"/>
              <a:gd name="connsiteX2453" fmla="*/ 690901 w 1623018"/>
              <a:gd name="connsiteY2453" fmla="*/ 902346 h 1168415"/>
              <a:gd name="connsiteX2454" fmla="*/ 690513 w 1623018"/>
              <a:gd name="connsiteY2454" fmla="*/ 901051 h 1168415"/>
              <a:gd name="connsiteX2455" fmla="*/ 690319 w 1623018"/>
              <a:gd name="connsiteY2455" fmla="*/ 900793 h 1168415"/>
              <a:gd name="connsiteX2456" fmla="*/ 688830 w 1623018"/>
              <a:gd name="connsiteY2456" fmla="*/ 901051 h 1168415"/>
              <a:gd name="connsiteX2457" fmla="*/ 690124 w 1623018"/>
              <a:gd name="connsiteY2457" fmla="*/ 901763 h 1168415"/>
              <a:gd name="connsiteX2458" fmla="*/ 689930 w 1623018"/>
              <a:gd name="connsiteY2458" fmla="*/ 902799 h 1168415"/>
              <a:gd name="connsiteX2459" fmla="*/ 689413 w 1623018"/>
              <a:gd name="connsiteY2459" fmla="*/ 903381 h 1168415"/>
              <a:gd name="connsiteX2460" fmla="*/ 689801 w 1623018"/>
              <a:gd name="connsiteY2460" fmla="*/ 903964 h 1168415"/>
              <a:gd name="connsiteX2461" fmla="*/ 689801 w 1623018"/>
              <a:gd name="connsiteY2461" fmla="*/ 906424 h 1168415"/>
              <a:gd name="connsiteX2462" fmla="*/ 691484 w 1623018"/>
              <a:gd name="connsiteY2462" fmla="*/ 906424 h 1168415"/>
              <a:gd name="connsiteX2463" fmla="*/ 692195 w 1623018"/>
              <a:gd name="connsiteY2463" fmla="*/ 907588 h 1168415"/>
              <a:gd name="connsiteX2464" fmla="*/ 693490 w 1623018"/>
              <a:gd name="connsiteY2464" fmla="*/ 908430 h 1168415"/>
              <a:gd name="connsiteX2465" fmla="*/ 693490 w 1623018"/>
              <a:gd name="connsiteY2465" fmla="*/ 908883 h 1168415"/>
              <a:gd name="connsiteX2466" fmla="*/ 694784 w 1623018"/>
              <a:gd name="connsiteY2466" fmla="*/ 908883 h 1168415"/>
              <a:gd name="connsiteX2467" fmla="*/ 695885 w 1623018"/>
              <a:gd name="connsiteY2467" fmla="*/ 910889 h 1168415"/>
              <a:gd name="connsiteX2468" fmla="*/ 696985 w 1623018"/>
              <a:gd name="connsiteY2468" fmla="*/ 911472 h 1168415"/>
              <a:gd name="connsiteX2469" fmla="*/ 698473 w 1623018"/>
              <a:gd name="connsiteY2469" fmla="*/ 913802 h 1168415"/>
              <a:gd name="connsiteX2470" fmla="*/ 699574 w 1623018"/>
              <a:gd name="connsiteY2470" fmla="*/ 913802 h 1168415"/>
              <a:gd name="connsiteX2471" fmla="*/ 700286 w 1623018"/>
              <a:gd name="connsiteY2471" fmla="*/ 913219 h 1168415"/>
              <a:gd name="connsiteX2472" fmla="*/ 702163 w 1623018"/>
              <a:gd name="connsiteY2472" fmla="*/ 913349 h 1168415"/>
              <a:gd name="connsiteX2473" fmla="*/ 702680 w 1623018"/>
              <a:gd name="connsiteY2473" fmla="*/ 912766 h 1168415"/>
              <a:gd name="connsiteX2474" fmla="*/ 703975 w 1623018"/>
              <a:gd name="connsiteY2474" fmla="*/ 912507 h 1168415"/>
              <a:gd name="connsiteX2475" fmla="*/ 704493 w 1623018"/>
              <a:gd name="connsiteY2475" fmla="*/ 912961 h 1168415"/>
              <a:gd name="connsiteX2476" fmla="*/ 706370 w 1623018"/>
              <a:gd name="connsiteY2476" fmla="*/ 912702 h 1168415"/>
              <a:gd name="connsiteX2477" fmla="*/ 707276 w 1623018"/>
              <a:gd name="connsiteY2477" fmla="*/ 912961 h 1168415"/>
              <a:gd name="connsiteX2478" fmla="*/ 707664 w 1623018"/>
              <a:gd name="connsiteY2478" fmla="*/ 912119 h 1168415"/>
              <a:gd name="connsiteX2479" fmla="*/ 708958 w 1623018"/>
              <a:gd name="connsiteY2479" fmla="*/ 912119 h 1168415"/>
              <a:gd name="connsiteX2480" fmla="*/ 709347 w 1623018"/>
              <a:gd name="connsiteY2480" fmla="*/ 911278 h 1168415"/>
              <a:gd name="connsiteX2481" fmla="*/ 711029 w 1623018"/>
              <a:gd name="connsiteY2481" fmla="*/ 910437 h 1168415"/>
              <a:gd name="connsiteX2482" fmla="*/ 711224 w 1623018"/>
              <a:gd name="connsiteY2482" fmla="*/ 909271 h 1168415"/>
              <a:gd name="connsiteX2483" fmla="*/ 712130 w 1623018"/>
              <a:gd name="connsiteY2483" fmla="*/ 908818 h 1168415"/>
              <a:gd name="connsiteX2484" fmla="*/ 711936 w 1623018"/>
              <a:gd name="connsiteY2484" fmla="*/ 907200 h 1168415"/>
              <a:gd name="connsiteX2485" fmla="*/ 713230 w 1623018"/>
              <a:gd name="connsiteY2485" fmla="*/ 905453 h 1168415"/>
              <a:gd name="connsiteX2486" fmla="*/ 715430 w 1623018"/>
              <a:gd name="connsiteY2486" fmla="*/ 905906 h 1168415"/>
              <a:gd name="connsiteX2487" fmla="*/ 716725 w 1623018"/>
              <a:gd name="connsiteY2487" fmla="*/ 904871 h 1168415"/>
              <a:gd name="connsiteX2488" fmla="*/ 717113 w 1623018"/>
              <a:gd name="connsiteY2488" fmla="*/ 904999 h 1168415"/>
              <a:gd name="connsiteX2489" fmla="*/ 717502 w 1623018"/>
              <a:gd name="connsiteY2489" fmla="*/ 904547 h 1168415"/>
              <a:gd name="connsiteX2490" fmla="*/ 718408 w 1623018"/>
              <a:gd name="connsiteY2490" fmla="*/ 904417 h 1168415"/>
              <a:gd name="connsiteX2491" fmla="*/ 718408 w 1623018"/>
              <a:gd name="connsiteY2491" fmla="*/ 904158 h 1168415"/>
              <a:gd name="connsiteX2492" fmla="*/ 718925 w 1623018"/>
              <a:gd name="connsiteY2492" fmla="*/ 904417 h 1168415"/>
              <a:gd name="connsiteX2493" fmla="*/ 719638 w 1623018"/>
              <a:gd name="connsiteY2493" fmla="*/ 903964 h 1168415"/>
              <a:gd name="connsiteX2494" fmla="*/ 720544 w 1623018"/>
              <a:gd name="connsiteY2494" fmla="*/ 904094 h 1168415"/>
              <a:gd name="connsiteX2495" fmla="*/ 721838 w 1623018"/>
              <a:gd name="connsiteY2495" fmla="*/ 906100 h 1168415"/>
              <a:gd name="connsiteX2496" fmla="*/ 723132 w 1623018"/>
              <a:gd name="connsiteY2496" fmla="*/ 906229 h 1168415"/>
              <a:gd name="connsiteX2497" fmla="*/ 723132 w 1623018"/>
              <a:gd name="connsiteY2497" fmla="*/ 907265 h 1168415"/>
              <a:gd name="connsiteX2498" fmla="*/ 722420 w 1623018"/>
              <a:gd name="connsiteY2498" fmla="*/ 907394 h 1168415"/>
              <a:gd name="connsiteX2499" fmla="*/ 721708 w 1623018"/>
              <a:gd name="connsiteY2499" fmla="*/ 906941 h 1168415"/>
              <a:gd name="connsiteX2500" fmla="*/ 721126 w 1623018"/>
              <a:gd name="connsiteY2500" fmla="*/ 907071 h 1168415"/>
              <a:gd name="connsiteX2501" fmla="*/ 720932 w 1623018"/>
              <a:gd name="connsiteY2501" fmla="*/ 907783 h 1168415"/>
              <a:gd name="connsiteX2502" fmla="*/ 722226 w 1623018"/>
              <a:gd name="connsiteY2502" fmla="*/ 907912 h 1168415"/>
              <a:gd name="connsiteX2503" fmla="*/ 722809 w 1623018"/>
              <a:gd name="connsiteY2503" fmla="*/ 908624 h 1168415"/>
              <a:gd name="connsiteX2504" fmla="*/ 723909 w 1623018"/>
              <a:gd name="connsiteY2504" fmla="*/ 908754 h 1168415"/>
              <a:gd name="connsiteX2505" fmla="*/ 724621 w 1623018"/>
              <a:gd name="connsiteY2505" fmla="*/ 909466 h 1168415"/>
              <a:gd name="connsiteX2506" fmla="*/ 724621 w 1623018"/>
              <a:gd name="connsiteY2506" fmla="*/ 910048 h 1168415"/>
              <a:gd name="connsiteX2507" fmla="*/ 722615 w 1623018"/>
              <a:gd name="connsiteY2507" fmla="*/ 910889 h 1168415"/>
              <a:gd name="connsiteX2508" fmla="*/ 724815 w 1623018"/>
              <a:gd name="connsiteY2508" fmla="*/ 911343 h 1168415"/>
              <a:gd name="connsiteX2509" fmla="*/ 725009 w 1623018"/>
              <a:gd name="connsiteY2509" fmla="*/ 912055 h 1168415"/>
              <a:gd name="connsiteX2510" fmla="*/ 725592 w 1623018"/>
              <a:gd name="connsiteY2510" fmla="*/ 911795 h 1168415"/>
              <a:gd name="connsiteX2511" fmla="*/ 725398 w 1623018"/>
              <a:gd name="connsiteY2511" fmla="*/ 912248 h 1168415"/>
              <a:gd name="connsiteX2512" fmla="*/ 725915 w 1623018"/>
              <a:gd name="connsiteY2512" fmla="*/ 912378 h 1168415"/>
              <a:gd name="connsiteX2513" fmla="*/ 726304 w 1623018"/>
              <a:gd name="connsiteY2513" fmla="*/ 913219 h 1168415"/>
              <a:gd name="connsiteX2514" fmla="*/ 726304 w 1623018"/>
              <a:gd name="connsiteY2514" fmla="*/ 913931 h 1168415"/>
              <a:gd name="connsiteX2515" fmla="*/ 725721 w 1623018"/>
              <a:gd name="connsiteY2515" fmla="*/ 914190 h 1168415"/>
              <a:gd name="connsiteX2516" fmla="*/ 725915 w 1623018"/>
              <a:gd name="connsiteY2516" fmla="*/ 914449 h 1168415"/>
              <a:gd name="connsiteX2517" fmla="*/ 725527 w 1623018"/>
              <a:gd name="connsiteY2517" fmla="*/ 915031 h 1168415"/>
              <a:gd name="connsiteX2518" fmla="*/ 724427 w 1623018"/>
              <a:gd name="connsiteY2518" fmla="*/ 915743 h 1168415"/>
              <a:gd name="connsiteX2519" fmla="*/ 722420 w 1623018"/>
              <a:gd name="connsiteY2519" fmla="*/ 915614 h 1168415"/>
              <a:gd name="connsiteX2520" fmla="*/ 721708 w 1623018"/>
              <a:gd name="connsiteY2520" fmla="*/ 915031 h 1168415"/>
              <a:gd name="connsiteX2521" fmla="*/ 721514 w 1623018"/>
              <a:gd name="connsiteY2521" fmla="*/ 915743 h 1168415"/>
              <a:gd name="connsiteX2522" fmla="*/ 718537 w 1623018"/>
              <a:gd name="connsiteY2522" fmla="*/ 916455 h 1168415"/>
              <a:gd name="connsiteX2523" fmla="*/ 718537 w 1623018"/>
              <a:gd name="connsiteY2523" fmla="*/ 916909 h 1168415"/>
              <a:gd name="connsiteX2524" fmla="*/ 718019 w 1623018"/>
              <a:gd name="connsiteY2524" fmla="*/ 916909 h 1168415"/>
              <a:gd name="connsiteX2525" fmla="*/ 718214 w 1623018"/>
              <a:gd name="connsiteY2525" fmla="*/ 917361 h 1168415"/>
              <a:gd name="connsiteX2526" fmla="*/ 717631 w 1623018"/>
              <a:gd name="connsiteY2526" fmla="*/ 917815 h 1168415"/>
              <a:gd name="connsiteX2527" fmla="*/ 717243 w 1623018"/>
              <a:gd name="connsiteY2527" fmla="*/ 917815 h 1168415"/>
              <a:gd name="connsiteX2528" fmla="*/ 717243 w 1623018"/>
              <a:gd name="connsiteY2528" fmla="*/ 917232 h 1168415"/>
              <a:gd name="connsiteX2529" fmla="*/ 715948 w 1623018"/>
              <a:gd name="connsiteY2529" fmla="*/ 917102 h 1168415"/>
              <a:gd name="connsiteX2530" fmla="*/ 714071 w 1623018"/>
              <a:gd name="connsiteY2530" fmla="*/ 918527 h 1168415"/>
              <a:gd name="connsiteX2531" fmla="*/ 712389 w 1623018"/>
              <a:gd name="connsiteY2531" fmla="*/ 918527 h 1168415"/>
              <a:gd name="connsiteX2532" fmla="*/ 712389 w 1623018"/>
              <a:gd name="connsiteY2532" fmla="*/ 918979 h 1168415"/>
              <a:gd name="connsiteX2533" fmla="*/ 714783 w 1623018"/>
              <a:gd name="connsiteY2533" fmla="*/ 919109 h 1168415"/>
              <a:gd name="connsiteX2534" fmla="*/ 714978 w 1623018"/>
              <a:gd name="connsiteY2534" fmla="*/ 919368 h 1168415"/>
              <a:gd name="connsiteX2535" fmla="*/ 716660 w 1623018"/>
              <a:gd name="connsiteY2535" fmla="*/ 919109 h 1168415"/>
              <a:gd name="connsiteX2536" fmla="*/ 717049 w 1623018"/>
              <a:gd name="connsiteY2536" fmla="*/ 919562 h 1168415"/>
              <a:gd name="connsiteX2537" fmla="*/ 717955 w 1623018"/>
              <a:gd name="connsiteY2537" fmla="*/ 919562 h 1168415"/>
              <a:gd name="connsiteX2538" fmla="*/ 718149 w 1623018"/>
              <a:gd name="connsiteY2538" fmla="*/ 920403 h 1168415"/>
              <a:gd name="connsiteX2539" fmla="*/ 717566 w 1623018"/>
              <a:gd name="connsiteY2539" fmla="*/ 920986 h 1168415"/>
              <a:gd name="connsiteX2540" fmla="*/ 718667 w 1623018"/>
              <a:gd name="connsiteY2540" fmla="*/ 921439 h 1168415"/>
              <a:gd name="connsiteX2541" fmla="*/ 719055 w 1623018"/>
              <a:gd name="connsiteY2541" fmla="*/ 923574 h 1168415"/>
              <a:gd name="connsiteX2542" fmla="*/ 719767 w 1623018"/>
              <a:gd name="connsiteY2542" fmla="*/ 922734 h 1168415"/>
              <a:gd name="connsiteX2543" fmla="*/ 719573 w 1623018"/>
              <a:gd name="connsiteY2543" fmla="*/ 921309 h 1168415"/>
              <a:gd name="connsiteX2544" fmla="*/ 721061 w 1623018"/>
              <a:gd name="connsiteY2544" fmla="*/ 921180 h 1168415"/>
              <a:gd name="connsiteX2545" fmla="*/ 721450 w 1623018"/>
              <a:gd name="connsiteY2545" fmla="*/ 920338 h 1168415"/>
              <a:gd name="connsiteX2546" fmla="*/ 724945 w 1623018"/>
              <a:gd name="connsiteY2546" fmla="*/ 921374 h 1168415"/>
              <a:gd name="connsiteX2547" fmla="*/ 725139 w 1623018"/>
              <a:gd name="connsiteY2547" fmla="*/ 922086 h 1168415"/>
              <a:gd name="connsiteX2548" fmla="*/ 724556 w 1623018"/>
              <a:gd name="connsiteY2548" fmla="*/ 922798 h 1168415"/>
              <a:gd name="connsiteX2549" fmla="*/ 725139 w 1623018"/>
              <a:gd name="connsiteY2549" fmla="*/ 923834 h 1168415"/>
              <a:gd name="connsiteX2550" fmla="*/ 724945 w 1623018"/>
              <a:gd name="connsiteY2550" fmla="*/ 924999 h 1168415"/>
              <a:gd name="connsiteX2551" fmla="*/ 723132 w 1623018"/>
              <a:gd name="connsiteY2551" fmla="*/ 925452 h 1168415"/>
              <a:gd name="connsiteX2552" fmla="*/ 722938 w 1623018"/>
              <a:gd name="connsiteY2552" fmla="*/ 927070 h 1168415"/>
              <a:gd name="connsiteX2553" fmla="*/ 722550 w 1623018"/>
              <a:gd name="connsiteY2553" fmla="*/ 927199 h 1168415"/>
              <a:gd name="connsiteX2554" fmla="*/ 721838 w 1623018"/>
              <a:gd name="connsiteY2554" fmla="*/ 927199 h 1168415"/>
              <a:gd name="connsiteX2555" fmla="*/ 721838 w 1623018"/>
              <a:gd name="connsiteY2555" fmla="*/ 926487 h 1168415"/>
              <a:gd name="connsiteX2556" fmla="*/ 721126 w 1623018"/>
              <a:gd name="connsiteY2556" fmla="*/ 926358 h 1168415"/>
              <a:gd name="connsiteX2557" fmla="*/ 721708 w 1623018"/>
              <a:gd name="connsiteY2557" fmla="*/ 927199 h 1168415"/>
              <a:gd name="connsiteX2558" fmla="*/ 721514 w 1623018"/>
              <a:gd name="connsiteY2558" fmla="*/ 927781 h 1168415"/>
              <a:gd name="connsiteX2559" fmla="*/ 722226 w 1623018"/>
              <a:gd name="connsiteY2559" fmla="*/ 927523 h 1168415"/>
              <a:gd name="connsiteX2560" fmla="*/ 722420 w 1623018"/>
              <a:gd name="connsiteY2560" fmla="*/ 927976 h 1168415"/>
              <a:gd name="connsiteX2561" fmla="*/ 724297 w 1623018"/>
              <a:gd name="connsiteY2561" fmla="*/ 926682 h 1168415"/>
              <a:gd name="connsiteX2562" fmla="*/ 726304 w 1623018"/>
              <a:gd name="connsiteY2562" fmla="*/ 926099 h 1168415"/>
              <a:gd name="connsiteX2563" fmla="*/ 726498 w 1623018"/>
              <a:gd name="connsiteY2563" fmla="*/ 925516 h 1168415"/>
              <a:gd name="connsiteX2564" fmla="*/ 725915 w 1623018"/>
              <a:gd name="connsiteY2564" fmla="*/ 925646 h 1168415"/>
              <a:gd name="connsiteX2565" fmla="*/ 725721 w 1623018"/>
              <a:gd name="connsiteY2565" fmla="*/ 924934 h 1168415"/>
              <a:gd name="connsiteX2566" fmla="*/ 727016 w 1623018"/>
              <a:gd name="connsiteY2566" fmla="*/ 923574 h 1168415"/>
              <a:gd name="connsiteX2567" fmla="*/ 727598 w 1623018"/>
              <a:gd name="connsiteY2567" fmla="*/ 923639 h 1168415"/>
              <a:gd name="connsiteX2568" fmla="*/ 728310 w 1623018"/>
              <a:gd name="connsiteY2568" fmla="*/ 922927 h 1168415"/>
              <a:gd name="connsiteX2569" fmla="*/ 729216 w 1623018"/>
              <a:gd name="connsiteY2569" fmla="*/ 922798 h 1168415"/>
              <a:gd name="connsiteX2570" fmla="*/ 729604 w 1623018"/>
              <a:gd name="connsiteY2570" fmla="*/ 921504 h 1168415"/>
              <a:gd name="connsiteX2571" fmla="*/ 730187 w 1623018"/>
              <a:gd name="connsiteY2571" fmla="*/ 920921 h 1168415"/>
              <a:gd name="connsiteX2572" fmla="*/ 731481 w 1623018"/>
              <a:gd name="connsiteY2572" fmla="*/ 920921 h 1168415"/>
              <a:gd name="connsiteX2573" fmla="*/ 731999 w 1623018"/>
              <a:gd name="connsiteY2573" fmla="*/ 920468 h 1168415"/>
              <a:gd name="connsiteX2574" fmla="*/ 732387 w 1623018"/>
              <a:gd name="connsiteY2574" fmla="*/ 921633 h 1168415"/>
              <a:gd name="connsiteX2575" fmla="*/ 733488 w 1623018"/>
              <a:gd name="connsiteY2575" fmla="*/ 922086 h 1168415"/>
              <a:gd name="connsiteX2576" fmla="*/ 733099 w 1623018"/>
              <a:gd name="connsiteY2576" fmla="*/ 923834 h 1168415"/>
              <a:gd name="connsiteX2577" fmla="*/ 734588 w 1623018"/>
              <a:gd name="connsiteY2577" fmla="*/ 924999 h 1168415"/>
              <a:gd name="connsiteX2578" fmla="*/ 735171 w 1623018"/>
              <a:gd name="connsiteY2578" fmla="*/ 926163 h 1168415"/>
              <a:gd name="connsiteX2579" fmla="*/ 734976 w 1623018"/>
              <a:gd name="connsiteY2579" fmla="*/ 928882 h 1168415"/>
              <a:gd name="connsiteX2580" fmla="*/ 733488 w 1623018"/>
              <a:gd name="connsiteY2580" fmla="*/ 929723 h 1168415"/>
              <a:gd name="connsiteX2581" fmla="*/ 733294 w 1623018"/>
              <a:gd name="connsiteY2581" fmla="*/ 930306 h 1168415"/>
              <a:gd name="connsiteX2582" fmla="*/ 732387 w 1623018"/>
              <a:gd name="connsiteY2582" fmla="*/ 930176 h 1168415"/>
              <a:gd name="connsiteX2583" fmla="*/ 731999 w 1623018"/>
              <a:gd name="connsiteY2583" fmla="*/ 930435 h 1168415"/>
              <a:gd name="connsiteX2584" fmla="*/ 731805 w 1623018"/>
              <a:gd name="connsiteY2584" fmla="*/ 930176 h 1168415"/>
              <a:gd name="connsiteX2585" fmla="*/ 730122 w 1623018"/>
              <a:gd name="connsiteY2585" fmla="*/ 931017 h 1168415"/>
              <a:gd name="connsiteX2586" fmla="*/ 728634 w 1623018"/>
              <a:gd name="connsiteY2586" fmla="*/ 931147 h 1168415"/>
              <a:gd name="connsiteX2587" fmla="*/ 728440 w 1623018"/>
              <a:gd name="connsiteY2587" fmla="*/ 931601 h 1168415"/>
              <a:gd name="connsiteX2588" fmla="*/ 727533 w 1623018"/>
              <a:gd name="connsiteY2588" fmla="*/ 931471 h 1168415"/>
              <a:gd name="connsiteX2589" fmla="*/ 723844 w 1623018"/>
              <a:gd name="connsiteY2589" fmla="*/ 935095 h 1168415"/>
              <a:gd name="connsiteX2590" fmla="*/ 723844 w 1623018"/>
              <a:gd name="connsiteY2590" fmla="*/ 936390 h 1168415"/>
              <a:gd name="connsiteX2591" fmla="*/ 723456 w 1623018"/>
              <a:gd name="connsiteY2591" fmla="*/ 936972 h 1168415"/>
              <a:gd name="connsiteX2592" fmla="*/ 724039 w 1623018"/>
              <a:gd name="connsiteY2592" fmla="*/ 936843 h 1168415"/>
              <a:gd name="connsiteX2593" fmla="*/ 724427 w 1623018"/>
              <a:gd name="connsiteY2593" fmla="*/ 937684 h 1168415"/>
              <a:gd name="connsiteX2594" fmla="*/ 726821 w 1623018"/>
              <a:gd name="connsiteY2594" fmla="*/ 939432 h 1168415"/>
              <a:gd name="connsiteX2595" fmla="*/ 727533 w 1623018"/>
              <a:gd name="connsiteY2595" fmla="*/ 940467 h 1168415"/>
              <a:gd name="connsiteX2596" fmla="*/ 727533 w 1623018"/>
              <a:gd name="connsiteY2596" fmla="*/ 943509 h 1168415"/>
              <a:gd name="connsiteX2597" fmla="*/ 725527 w 1623018"/>
              <a:gd name="connsiteY2597" fmla="*/ 943509 h 1168415"/>
              <a:gd name="connsiteX2598" fmla="*/ 725333 w 1623018"/>
              <a:gd name="connsiteY2598" fmla="*/ 943250 h 1168415"/>
              <a:gd name="connsiteX2599" fmla="*/ 721644 w 1623018"/>
              <a:gd name="connsiteY2599" fmla="*/ 943509 h 1168415"/>
              <a:gd name="connsiteX2600" fmla="*/ 720932 w 1623018"/>
              <a:gd name="connsiteY2600" fmla="*/ 943250 h 1168415"/>
              <a:gd name="connsiteX2601" fmla="*/ 719832 w 1623018"/>
              <a:gd name="connsiteY2601" fmla="*/ 943962 h 1168415"/>
              <a:gd name="connsiteX2602" fmla="*/ 719443 w 1623018"/>
              <a:gd name="connsiteY2602" fmla="*/ 943832 h 1168415"/>
              <a:gd name="connsiteX2603" fmla="*/ 718731 w 1623018"/>
              <a:gd name="connsiteY2603" fmla="*/ 944868 h 1168415"/>
              <a:gd name="connsiteX2604" fmla="*/ 718019 w 1623018"/>
              <a:gd name="connsiteY2604" fmla="*/ 944868 h 1168415"/>
              <a:gd name="connsiteX2605" fmla="*/ 716919 w 1623018"/>
              <a:gd name="connsiteY2605" fmla="*/ 946875 h 1168415"/>
              <a:gd name="connsiteX2606" fmla="*/ 715819 w 1623018"/>
              <a:gd name="connsiteY2606" fmla="*/ 947004 h 1168415"/>
              <a:gd name="connsiteX2607" fmla="*/ 714913 w 1623018"/>
              <a:gd name="connsiteY2607" fmla="*/ 945450 h 1168415"/>
              <a:gd name="connsiteX2608" fmla="*/ 715819 w 1623018"/>
              <a:gd name="connsiteY2608" fmla="*/ 944738 h 1168415"/>
              <a:gd name="connsiteX2609" fmla="*/ 715819 w 1623018"/>
              <a:gd name="connsiteY2609" fmla="*/ 944286 h 1168415"/>
              <a:gd name="connsiteX2610" fmla="*/ 714719 w 1623018"/>
              <a:gd name="connsiteY2610" fmla="*/ 942409 h 1168415"/>
              <a:gd name="connsiteX2611" fmla="*/ 716725 w 1623018"/>
              <a:gd name="connsiteY2611" fmla="*/ 941244 h 1168415"/>
              <a:gd name="connsiteX2612" fmla="*/ 717307 w 1623018"/>
              <a:gd name="connsiteY2612" fmla="*/ 939820 h 1168415"/>
              <a:gd name="connsiteX2613" fmla="*/ 714913 w 1623018"/>
              <a:gd name="connsiteY2613" fmla="*/ 936066 h 1168415"/>
              <a:gd name="connsiteX2614" fmla="*/ 710835 w 1623018"/>
              <a:gd name="connsiteY2614" fmla="*/ 932895 h 1168415"/>
              <a:gd name="connsiteX2615" fmla="*/ 709347 w 1623018"/>
              <a:gd name="connsiteY2615" fmla="*/ 931147 h 1168415"/>
              <a:gd name="connsiteX2616" fmla="*/ 705658 w 1623018"/>
              <a:gd name="connsiteY2616" fmla="*/ 928817 h 1168415"/>
              <a:gd name="connsiteX2617" fmla="*/ 703975 w 1623018"/>
              <a:gd name="connsiteY2617" fmla="*/ 928364 h 1168415"/>
              <a:gd name="connsiteX2618" fmla="*/ 703781 w 1623018"/>
              <a:gd name="connsiteY2618" fmla="*/ 927781 h 1168415"/>
              <a:gd name="connsiteX2619" fmla="*/ 703069 w 1623018"/>
              <a:gd name="connsiteY2619" fmla="*/ 927781 h 1168415"/>
              <a:gd name="connsiteX2620" fmla="*/ 700092 w 1623018"/>
              <a:gd name="connsiteY2620" fmla="*/ 925322 h 1168415"/>
              <a:gd name="connsiteX2621" fmla="*/ 699186 w 1623018"/>
              <a:gd name="connsiteY2621" fmla="*/ 925322 h 1168415"/>
              <a:gd name="connsiteX2622" fmla="*/ 698991 w 1623018"/>
              <a:gd name="connsiteY2622" fmla="*/ 924740 h 1168415"/>
              <a:gd name="connsiteX2623" fmla="*/ 697891 w 1623018"/>
              <a:gd name="connsiteY2623" fmla="*/ 924481 h 1168415"/>
              <a:gd name="connsiteX2624" fmla="*/ 697373 w 1623018"/>
              <a:gd name="connsiteY2624" fmla="*/ 923898 h 1168415"/>
              <a:gd name="connsiteX2625" fmla="*/ 696791 w 1623018"/>
              <a:gd name="connsiteY2625" fmla="*/ 924028 h 1168415"/>
              <a:gd name="connsiteX2626" fmla="*/ 696402 w 1623018"/>
              <a:gd name="connsiteY2626" fmla="*/ 923446 h 1168415"/>
              <a:gd name="connsiteX2627" fmla="*/ 693814 w 1623018"/>
              <a:gd name="connsiteY2627" fmla="*/ 922863 h 1168415"/>
              <a:gd name="connsiteX2628" fmla="*/ 693231 w 1623018"/>
              <a:gd name="connsiteY2628" fmla="*/ 922151 h 1168415"/>
              <a:gd name="connsiteX2629" fmla="*/ 691742 w 1623018"/>
              <a:gd name="connsiteY2629" fmla="*/ 922280 h 1168415"/>
              <a:gd name="connsiteX2630" fmla="*/ 691548 w 1623018"/>
              <a:gd name="connsiteY2630" fmla="*/ 921698 h 1168415"/>
              <a:gd name="connsiteX2631" fmla="*/ 688442 w 1623018"/>
              <a:gd name="connsiteY2631" fmla="*/ 921439 h 1168415"/>
              <a:gd name="connsiteX2632" fmla="*/ 688053 w 1623018"/>
              <a:gd name="connsiteY2632" fmla="*/ 920857 h 1168415"/>
              <a:gd name="connsiteX2633" fmla="*/ 687341 w 1623018"/>
              <a:gd name="connsiteY2633" fmla="*/ 920857 h 1168415"/>
              <a:gd name="connsiteX2634" fmla="*/ 687924 w 1623018"/>
              <a:gd name="connsiteY2634" fmla="*/ 921116 h 1168415"/>
              <a:gd name="connsiteX2635" fmla="*/ 686047 w 1623018"/>
              <a:gd name="connsiteY2635" fmla="*/ 920986 h 1168415"/>
              <a:gd name="connsiteX2636" fmla="*/ 685853 w 1623018"/>
              <a:gd name="connsiteY2636" fmla="*/ 921245 h 1168415"/>
              <a:gd name="connsiteX2637" fmla="*/ 685464 w 1623018"/>
              <a:gd name="connsiteY2637" fmla="*/ 920533 h 1168415"/>
              <a:gd name="connsiteX2638" fmla="*/ 684558 w 1623018"/>
              <a:gd name="connsiteY2638" fmla="*/ 920533 h 1168415"/>
              <a:gd name="connsiteX2639" fmla="*/ 684558 w 1623018"/>
              <a:gd name="connsiteY2639" fmla="*/ 921116 h 1168415"/>
              <a:gd name="connsiteX2640" fmla="*/ 683458 w 1623018"/>
              <a:gd name="connsiteY2640" fmla="*/ 921116 h 1168415"/>
              <a:gd name="connsiteX2641" fmla="*/ 683652 w 1623018"/>
              <a:gd name="connsiteY2641" fmla="*/ 920662 h 1168415"/>
              <a:gd name="connsiteX2642" fmla="*/ 682358 w 1623018"/>
              <a:gd name="connsiteY2642" fmla="*/ 920792 h 1168415"/>
              <a:gd name="connsiteX2643" fmla="*/ 681063 w 1623018"/>
              <a:gd name="connsiteY2643" fmla="*/ 920338 h 1168415"/>
              <a:gd name="connsiteX2644" fmla="*/ 679575 w 1623018"/>
              <a:gd name="connsiteY2644" fmla="*/ 920597 h 1168415"/>
              <a:gd name="connsiteX2645" fmla="*/ 679575 w 1623018"/>
              <a:gd name="connsiteY2645" fmla="*/ 921180 h 1168415"/>
              <a:gd name="connsiteX2646" fmla="*/ 679381 w 1623018"/>
              <a:gd name="connsiteY2646" fmla="*/ 920921 h 1168415"/>
              <a:gd name="connsiteX2647" fmla="*/ 678798 w 1623018"/>
              <a:gd name="connsiteY2647" fmla="*/ 921051 h 1168415"/>
              <a:gd name="connsiteX2648" fmla="*/ 678410 w 1623018"/>
              <a:gd name="connsiteY2648" fmla="*/ 921892 h 1168415"/>
              <a:gd name="connsiteX2649" fmla="*/ 674203 w 1623018"/>
              <a:gd name="connsiteY2649" fmla="*/ 920727 h 1168415"/>
              <a:gd name="connsiteX2650" fmla="*/ 671614 w 1623018"/>
              <a:gd name="connsiteY2650" fmla="*/ 920727 h 1168415"/>
              <a:gd name="connsiteX2651" fmla="*/ 670125 w 1623018"/>
              <a:gd name="connsiteY2651" fmla="*/ 921309 h 1168415"/>
              <a:gd name="connsiteX2652" fmla="*/ 668313 w 1623018"/>
              <a:gd name="connsiteY2652" fmla="*/ 921309 h 1168415"/>
              <a:gd name="connsiteX2653" fmla="*/ 664430 w 1623018"/>
              <a:gd name="connsiteY2653" fmla="*/ 920274 h 1168415"/>
              <a:gd name="connsiteX2654" fmla="*/ 661647 w 1623018"/>
              <a:gd name="connsiteY2654" fmla="*/ 918979 h 1168415"/>
              <a:gd name="connsiteX2655" fmla="*/ 659641 w 1623018"/>
              <a:gd name="connsiteY2655" fmla="*/ 919691 h 1168415"/>
              <a:gd name="connsiteX2656" fmla="*/ 654139 w 1623018"/>
              <a:gd name="connsiteY2656" fmla="*/ 919433 h 1168415"/>
              <a:gd name="connsiteX2657" fmla="*/ 652651 w 1623018"/>
              <a:gd name="connsiteY2657" fmla="*/ 919691 h 1168415"/>
              <a:gd name="connsiteX2658" fmla="*/ 652068 w 1623018"/>
              <a:gd name="connsiteY2658" fmla="*/ 920274 h 1168415"/>
              <a:gd name="connsiteX2659" fmla="*/ 647473 w 1623018"/>
              <a:gd name="connsiteY2659" fmla="*/ 920403 h 1168415"/>
              <a:gd name="connsiteX2660" fmla="*/ 646567 w 1623018"/>
              <a:gd name="connsiteY2660" fmla="*/ 920986 h 1168415"/>
              <a:gd name="connsiteX2661" fmla="*/ 645272 w 1623018"/>
              <a:gd name="connsiteY2661" fmla="*/ 920857 h 1168415"/>
              <a:gd name="connsiteX2662" fmla="*/ 645078 w 1623018"/>
              <a:gd name="connsiteY2662" fmla="*/ 921439 h 1168415"/>
              <a:gd name="connsiteX2663" fmla="*/ 643978 w 1623018"/>
              <a:gd name="connsiteY2663" fmla="*/ 921698 h 1168415"/>
              <a:gd name="connsiteX2664" fmla="*/ 643395 w 1623018"/>
              <a:gd name="connsiteY2664" fmla="*/ 922734 h 1168415"/>
              <a:gd name="connsiteX2665" fmla="*/ 642878 w 1623018"/>
              <a:gd name="connsiteY2665" fmla="*/ 922734 h 1168415"/>
              <a:gd name="connsiteX2666" fmla="*/ 643072 w 1623018"/>
              <a:gd name="connsiteY2666" fmla="*/ 922992 h 1168415"/>
              <a:gd name="connsiteX2667" fmla="*/ 642554 w 1623018"/>
              <a:gd name="connsiteY2667" fmla="*/ 923122 h 1168415"/>
              <a:gd name="connsiteX2668" fmla="*/ 642554 w 1623018"/>
              <a:gd name="connsiteY2668" fmla="*/ 923574 h 1168415"/>
              <a:gd name="connsiteX2669" fmla="*/ 641648 w 1623018"/>
              <a:gd name="connsiteY2669" fmla="*/ 924157 h 1168415"/>
              <a:gd name="connsiteX2670" fmla="*/ 641260 w 1623018"/>
              <a:gd name="connsiteY2670" fmla="*/ 924869 h 1168415"/>
              <a:gd name="connsiteX2671" fmla="*/ 639771 w 1623018"/>
              <a:gd name="connsiteY2671" fmla="*/ 925581 h 1168415"/>
              <a:gd name="connsiteX2672" fmla="*/ 640483 w 1623018"/>
              <a:gd name="connsiteY2672" fmla="*/ 926034 h 1168415"/>
              <a:gd name="connsiteX2673" fmla="*/ 640871 w 1623018"/>
              <a:gd name="connsiteY2673" fmla="*/ 927070 h 1168415"/>
              <a:gd name="connsiteX2674" fmla="*/ 640159 w 1623018"/>
              <a:gd name="connsiteY2674" fmla="*/ 928364 h 1168415"/>
              <a:gd name="connsiteX2675" fmla="*/ 640159 w 1623018"/>
              <a:gd name="connsiteY2675" fmla="*/ 929076 h 1168415"/>
              <a:gd name="connsiteX2676" fmla="*/ 640742 w 1623018"/>
              <a:gd name="connsiteY2676" fmla="*/ 929206 h 1168415"/>
              <a:gd name="connsiteX2677" fmla="*/ 640548 w 1623018"/>
              <a:gd name="connsiteY2677" fmla="*/ 929659 h 1168415"/>
              <a:gd name="connsiteX2678" fmla="*/ 638865 w 1623018"/>
              <a:gd name="connsiteY2678" fmla="*/ 929788 h 1168415"/>
              <a:gd name="connsiteX2679" fmla="*/ 638347 w 1623018"/>
              <a:gd name="connsiteY2679" fmla="*/ 930824 h 1168415"/>
              <a:gd name="connsiteX2680" fmla="*/ 633170 w 1623018"/>
              <a:gd name="connsiteY2680" fmla="*/ 932700 h 1168415"/>
              <a:gd name="connsiteX2681" fmla="*/ 634076 w 1623018"/>
              <a:gd name="connsiteY2681" fmla="*/ 934448 h 1168415"/>
              <a:gd name="connsiteX2682" fmla="*/ 633687 w 1623018"/>
              <a:gd name="connsiteY2682" fmla="*/ 934448 h 1168415"/>
              <a:gd name="connsiteX2683" fmla="*/ 633299 w 1623018"/>
              <a:gd name="connsiteY2683" fmla="*/ 935484 h 1168415"/>
              <a:gd name="connsiteX2684" fmla="*/ 632716 w 1623018"/>
              <a:gd name="connsiteY2684" fmla="*/ 935742 h 1168415"/>
              <a:gd name="connsiteX2685" fmla="*/ 630322 w 1623018"/>
              <a:gd name="connsiteY2685" fmla="*/ 935289 h 1168415"/>
              <a:gd name="connsiteX2686" fmla="*/ 628639 w 1623018"/>
              <a:gd name="connsiteY2686" fmla="*/ 934448 h 1168415"/>
              <a:gd name="connsiteX2687" fmla="*/ 627345 w 1623018"/>
              <a:gd name="connsiteY2687" fmla="*/ 934707 h 1168415"/>
              <a:gd name="connsiteX2688" fmla="*/ 626439 w 1623018"/>
              <a:gd name="connsiteY2688" fmla="*/ 933671 h 1168415"/>
              <a:gd name="connsiteX2689" fmla="*/ 624626 w 1623018"/>
              <a:gd name="connsiteY2689" fmla="*/ 933671 h 1168415"/>
              <a:gd name="connsiteX2690" fmla="*/ 624626 w 1623018"/>
              <a:gd name="connsiteY2690" fmla="*/ 935678 h 1168415"/>
              <a:gd name="connsiteX2691" fmla="*/ 624238 w 1623018"/>
              <a:gd name="connsiteY2691" fmla="*/ 935548 h 1168415"/>
              <a:gd name="connsiteX2692" fmla="*/ 623720 w 1623018"/>
              <a:gd name="connsiteY2692" fmla="*/ 936713 h 1168415"/>
              <a:gd name="connsiteX2693" fmla="*/ 620937 w 1623018"/>
              <a:gd name="connsiteY2693" fmla="*/ 936583 h 1168415"/>
              <a:gd name="connsiteX2694" fmla="*/ 620743 w 1623018"/>
              <a:gd name="connsiteY2694" fmla="*/ 937037 h 1168415"/>
              <a:gd name="connsiteX2695" fmla="*/ 618737 w 1623018"/>
              <a:gd name="connsiteY2695" fmla="*/ 937037 h 1168415"/>
              <a:gd name="connsiteX2696" fmla="*/ 618931 w 1623018"/>
              <a:gd name="connsiteY2696" fmla="*/ 937490 h 1168415"/>
              <a:gd name="connsiteX2697" fmla="*/ 617831 w 1623018"/>
              <a:gd name="connsiteY2697" fmla="*/ 938201 h 1168415"/>
              <a:gd name="connsiteX2698" fmla="*/ 617119 w 1623018"/>
              <a:gd name="connsiteY2698" fmla="*/ 938073 h 1168415"/>
              <a:gd name="connsiteX2699" fmla="*/ 616407 w 1623018"/>
              <a:gd name="connsiteY2699" fmla="*/ 938655 h 1168415"/>
              <a:gd name="connsiteX2700" fmla="*/ 615501 w 1623018"/>
              <a:gd name="connsiteY2700" fmla="*/ 938525 h 1168415"/>
              <a:gd name="connsiteX2701" fmla="*/ 614789 w 1623018"/>
              <a:gd name="connsiteY2701" fmla="*/ 939367 h 1168415"/>
              <a:gd name="connsiteX2702" fmla="*/ 613106 w 1623018"/>
              <a:gd name="connsiteY2702" fmla="*/ 939949 h 1168415"/>
              <a:gd name="connsiteX2703" fmla="*/ 612394 w 1623018"/>
              <a:gd name="connsiteY2703" fmla="*/ 939820 h 1168415"/>
              <a:gd name="connsiteX2704" fmla="*/ 611682 w 1623018"/>
              <a:gd name="connsiteY2704" fmla="*/ 940403 h 1168415"/>
              <a:gd name="connsiteX2705" fmla="*/ 611294 w 1623018"/>
              <a:gd name="connsiteY2705" fmla="*/ 940403 h 1168415"/>
              <a:gd name="connsiteX2706" fmla="*/ 611488 w 1623018"/>
              <a:gd name="connsiteY2706" fmla="*/ 939949 h 1168415"/>
              <a:gd name="connsiteX2707" fmla="*/ 610388 w 1623018"/>
              <a:gd name="connsiteY2707" fmla="*/ 940208 h 1168415"/>
              <a:gd name="connsiteX2708" fmla="*/ 609482 w 1623018"/>
              <a:gd name="connsiteY2708" fmla="*/ 939755 h 1168415"/>
              <a:gd name="connsiteX2709" fmla="*/ 607799 w 1623018"/>
              <a:gd name="connsiteY2709" fmla="*/ 940208 h 1168415"/>
              <a:gd name="connsiteX2710" fmla="*/ 607216 w 1623018"/>
              <a:gd name="connsiteY2710" fmla="*/ 939949 h 1168415"/>
              <a:gd name="connsiteX2711" fmla="*/ 607022 w 1623018"/>
              <a:gd name="connsiteY2711" fmla="*/ 939237 h 1168415"/>
              <a:gd name="connsiteX2712" fmla="*/ 605922 w 1623018"/>
              <a:gd name="connsiteY2712" fmla="*/ 939367 h 1168415"/>
              <a:gd name="connsiteX2713" fmla="*/ 604822 w 1623018"/>
              <a:gd name="connsiteY2713" fmla="*/ 938785 h 1168415"/>
              <a:gd name="connsiteX2714" fmla="*/ 604627 w 1623018"/>
              <a:gd name="connsiteY2714" fmla="*/ 938201 h 1168415"/>
              <a:gd name="connsiteX2715" fmla="*/ 602039 w 1623018"/>
              <a:gd name="connsiteY2715" fmla="*/ 937749 h 1168415"/>
              <a:gd name="connsiteX2716" fmla="*/ 598349 w 1623018"/>
              <a:gd name="connsiteY2716" fmla="*/ 935872 h 1168415"/>
              <a:gd name="connsiteX2717" fmla="*/ 597249 w 1623018"/>
              <a:gd name="connsiteY2717" fmla="*/ 936325 h 1168415"/>
              <a:gd name="connsiteX2718" fmla="*/ 595761 w 1623018"/>
              <a:gd name="connsiteY2718" fmla="*/ 935872 h 1168415"/>
              <a:gd name="connsiteX2719" fmla="*/ 593884 w 1623018"/>
              <a:gd name="connsiteY2719" fmla="*/ 937167 h 1168415"/>
              <a:gd name="connsiteX2720" fmla="*/ 593495 w 1623018"/>
              <a:gd name="connsiteY2720" fmla="*/ 937878 h 1168415"/>
              <a:gd name="connsiteX2721" fmla="*/ 592395 w 1623018"/>
              <a:gd name="connsiteY2721" fmla="*/ 938331 h 1168415"/>
              <a:gd name="connsiteX2722" fmla="*/ 592395 w 1623018"/>
              <a:gd name="connsiteY2722" fmla="*/ 939043 h 1168415"/>
              <a:gd name="connsiteX2723" fmla="*/ 592007 w 1623018"/>
              <a:gd name="connsiteY2723" fmla="*/ 939043 h 1168415"/>
              <a:gd name="connsiteX2724" fmla="*/ 592201 w 1623018"/>
              <a:gd name="connsiteY2724" fmla="*/ 940079 h 1168415"/>
              <a:gd name="connsiteX2725" fmla="*/ 591683 w 1623018"/>
              <a:gd name="connsiteY2725" fmla="*/ 940338 h 1168415"/>
              <a:gd name="connsiteX2726" fmla="*/ 590195 w 1623018"/>
              <a:gd name="connsiteY2726" fmla="*/ 939755 h 1168415"/>
              <a:gd name="connsiteX2727" fmla="*/ 590000 w 1623018"/>
              <a:gd name="connsiteY2727" fmla="*/ 938914 h 1168415"/>
              <a:gd name="connsiteX2728" fmla="*/ 590389 w 1623018"/>
              <a:gd name="connsiteY2728" fmla="*/ 938785 h 1168415"/>
              <a:gd name="connsiteX2729" fmla="*/ 590389 w 1623018"/>
              <a:gd name="connsiteY2729" fmla="*/ 938201 h 1168415"/>
              <a:gd name="connsiteX2730" fmla="*/ 589806 w 1623018"/>
              <a:gd name="connsiteY2730" fmla="*/ 937749 h 1168415"/>
              <a:gd name="connsiteX2731" fmla="*/ 586700 w 1623018"/>
              <a:gd name="connsiteY2731" fmla="*/ 938201 h 1168415"/>
              <a:gd name="connsiteX2732" fmla="*/ 585988 w 1623018"/>
              <a:gd name="connsiteY2732" fmla="*/ 939820 h 1168415"/>
              <a:gd name="connsiteX2733" fmla="*/ 585405 w 1623018"/>
              <a:gd name="connsiteY2733" fmla="*/ 940079 h 1168415"/>
              <a:gd name="connsiteX2734" fmla="*/ 581328 w 1623018"/>
              <a:gd name="connsiteY2734" fmla="*/ 940079 h 1168415"/>
              <a:gd name="connsiteX2735" fmla="*/ 581522 w 1623018"/>
              <a:gd name="connsiteY2735" fmla="*/ 939820 h 1168415"/>
              <a:gd name="connsiteX2736" fmla="*/ 580422 w 1623018"/>
              <a:gd name="connsiteY2736" fmla="*/ 940079 h 1168415"/>
              <a:gd name="connsiteX2737" fmla="*/ 578221 w 1623018"/>
              <a:gd name="connsiteY2737" fmla="*/ 939043 h 1168415"/>
              <a:gd name="connsiteX2738" fmla="*/ 577703 w 1623018"/>
              <a:gd name="connsiteY2738" fmla="*/ 937878 h 1168415"/>
              <a:gd name="connsiteX2739" fmla="*/ 578221 w 1623018"/>
              <a:gd name="connsiteY2739" fmla="*/ 936843 h 1168415"/>
              <a:gd name="connsiteX2740" fmla="*/ 579710 w 1623018"/>
              <a:gd name="connsiteY2740" fmla="*/ 937102 h 1168415"/>
              <a:gd name="connsiteX2741" fmla="*/ 579904 w 1623018"/>
              <a:gd name="connsiteY2741" fmla="*/ 936519 h 1168415"/>
              <a:gd name="connsiteX2742" fmla="*/ 580810 w 1623018"/>
              <a:gd name="connsiteY2742" fmla="*/ 935936 h 1168415"/>
              <a:gd name="connsiteX2743" fmla="*/ 580810 w 1623018"/>
              <a:gd name="connsiteY2743" fmla="*/ 935484 h 1168415"/>
              <a:gd name="connsiteX2744" fmla="*/ 582104 w 1623018"/>
              <a:gd name="connsiteY2744" fmla="*/ 934901 h 1168415"/>
              <a:gd name="connsiteX2745" fmla="*/ 583205 w 1623018"/>
              <a:gd name="connsiteY2745" fmla="*/ 934901 h 1168415"/>
              <a:gd name="connsiteX2746" fmla="*/ 583593 w 1623018"/>
              <a:gd name="connsiteY2746" fmla="*/ 934189 h 1168415"/>
              <a:gd name="connsiteX2747" fmla="*/ 585276 w 1623018"/>
              <a:gd name="connsiteY2747" fmla="*/ 934448 h 1168415"/>
              <a:gd name="connsiteX2748" fmla="*/ 585664 w 1623018"/>
              <a:gd name="connsiteY2748" fmla="*/ 933995 h 1168415"/>
              <a:gd name="connsiteX2749" fmla="*/ 583464 w 1623018"/>
              <a:gd name="connsiteY2749" fmla="*/ 933866 h 1168415"/>
              <a:gd name="connsiteX2750" fmla="*/ 583464 w 1623018"/>
              <a:gd name="connsiteY2750" fmla="*/ 934124 h 1168415"/>
              <a:gd name="connsiteX2751" fmla="*/ 582169 w 1623018"/>
              <a:gd name="connsiteY2751" fmla="*/ 934707 h 1168415"/>
              <a:gd name="connsiteX2752" fmla="*/ 581069 w 1623018"/>
              <a:gd name="connsiteY2752" fmla="*/ 934448 h 1168415"/>
              <a:gd name="connsiteX2753" fmla="*/ 581263 w 1623018"/>
              <a:gd name="connsiteY2753" fmla="*/ 932571 h 1168415"/>
              <a:gd name="connsiteX2754" fmla="*/ 580681 w 1623018"/>
              <a:gd name="connsiteY2754" fmla="*/ 930824 h 1168415"/>
              <a:gd name="connsiteX2755" fmla="*/ 581069 w 1623018"/>
              <a:gd name="connsiteY2755" fmla="*/ 930565 h 1168415"/>
              <a:gd name="connsiteX2756" fmla="*/ 581263 w 1623018"/>
              <a:gd name="connsiteY2756" fmla="*/ 928428 h 1168415"/>
              <a:gd name="connsiteX2757" fmla="*/ 581651 w 1623018"/>
              <a:gd name="connsiteY2757" fmla="*/ 927976 h 1168415"/>
              <a:gd name="connsiteX2758" fmla="*/ 579451 w 1623018"/>
              <a:gd name="connsiteY2758" fmla="*/ 928105 h 1168415"/>
              <a:gd name="connsiteX2759" fmla="*/ 579063 w 1623018"/>
              <a:gd name="connsiteY2759" fmla="*/ 927846 h 1168415"/>
              <a:gd name="connsiteX2760" fmla="*/ 579645 w 1623018"/>
              <a:gd name="connsiteY2760" fmla="*/ 925840 h 1168415"/>
              <a:gd name="connsiteX2761" fmla="*/ 579063 w 1623018"/>
              <a:gd name="connsiteY2761" fmla="*/ 924804 h 1168415"/>
              <a:gd name="connsiteX2762" fmla="*/ 578868 w 1623018"/>
              <a:gd name="connsiteY2762" fmla="*/ 922927 h 1168415"/>
              <a:gd name="connsiteX2763" fmla="*/ 579257 w 1623018"/>
              <a:gd name="connsiteY2763" fmla="*/ 921892 h 1168415"/>
              <a:gd name="connsiteX2764" fmla="*/ 582363 w 1623018"/>
              <a:gd name="connsiteY2764" fmla="*/ 922475 h 1168415"/>
              <a:gd name="connsiteX2765" fmla="*/ 583464 w 1623018"/>
              <a:gd name="connsiteY2765" fmla="*/ 921633 h 1168415"/>
              <a:gd name="connsiteX2766" fmla="*/ 581263 w 1623018"/>
              <a:gd name="connsiteY2766" fmla="*/ 922086 h 1168415"/>
              <a:gd name="connsiteX2767" fmla="*/ 579063 w 1623018"/>
              <a:gd name="connsiteY2767" fmla="*/ 921245 h 1168415"/>
              <a:gd name="connsiteX2768" fmla="*/ 579257 w 1623018"/>
              <a:gd name="connsiteY2768" fmla="*/ 919626 h 1168415"/>
              <a:gd name="connsiteX2769" fmla="*/ 579969 w 1623018"/>
              <a:gd name="connsiteY2769" fmla="*/ 919044 h 1168415"/>
              <a:gd name="connsiteX2770" fmla="*/ 579774 w 1623018"/>
              <a:gd name="connsiteY2770" fmla="*/ 916909 h 1168415"/>
              <a:gd name="connsiteX2771" fmla="*/ 579192 w 1623018"/>
              <a:gd name="connsiteY2771" fmla="*/ 916067 h 1168415"/>
              <a:gd name="connsiteX2772" fmla="*/ 579580 w 1623018"/>
              <a:gd name="connsiteY2772" fmla="*/ 915031 h 1168415"/>
              <a:gd name="connsiteX2773" fmla="*/ 579386 w 1623018"/>
              <a:gd name="connsiteY2773" fmla="*/ 914320 h 1168415"/>
              <a:gd name="connsiteX2774" fmla="*/ 579969 w 1623018"/>
              <a:gd name="connsiteY2774" fmla="*/ 913608 h 1168415"/>
              <a:gd name="connsiteX2775" fmla="*/ 579774 w 1623018"/>
              <a:gd name="connsiteY2775" fmla="*/ 911731 h 1168415"/>
              <a:gd name="connsiteX2776" fmla="*/ 579192 w 1623018"/>
              <a:gd name="connsiteY2776" fmla="*/ 911731 h 1168415"/>
              <a:gd name="connsiteX2777" fmla="*/ 579192 w 1623018"/>
              <a:gd name="connsiteY2777" fmla="*/ 914061 h 1168415"/>
              <a:gd name="connsiteX2778" fmla="*/ 578804 w 1623018"/>
              <a:gd name="connsiteY2778" fmla="*/ 914644 h 1168415"/>
              <a:gd name="connsiteX2779" fmla="*/ 578221 w 1623018"/>
              <a:gd name="connsiteY2779" fmla="*/ 914514 h 1168415"/>
              <a:gd name="connsiteX2780" fmla="*/ 577121 w 1623018"/>
              <a:gd name="connsiteY2780" fmla="*/ 912766 h 1168415"/>
              <a:gd name="connsiteX2781" fmla="*/ 575632 w 1623018"/>
              <a:gd name="connsiteY2781" fmla="*/ 911601 h 1168415"/>
              <a:gd name="connsiteX2782" fmla="*/ 575244 w 1623018"/>
              <a:gd name="connsiteY2782" fmla="*/ 910760 h 1168415"/>
              <a:gd name="connsiteX2783" fmla="*/ 573950 w 1623018"/>
              <a:gd name="connsiteY2783" fmla="*/ 910177 h 1168415"/>
              <a:gd name="connsiteX2784" fmla="*/ 573432 w 1623018"/>
              <a:gd name="connsiteY2784" fmla="*/ 909336 h 1168415"/>
              <a:gd name="connsiteX2785" fmla="*/ 572720 w 1623018"/>
              <a:gd name="connsiteY2785" fmla="*/ 909077 h 1168415"/>
              <a:gd name="connsiteX2786" fmla="*/ 571814 w 1623018"/>
              <a:gd name="connsiteY2786" fmla="*/ 907200 h 1168415"/>
              <a:gd name="connsiteX2787" fmla="*/ 570908 w 1623018"/>
              <a:gd name="connsiteY2787" fmla="*/ 906489 h 1168415"/>
              <a:gd name="connsiteX2788" fmla="*/ 570713 w 1623018"/>
              <a:gd name="connsiteY2788" fmla="*/ 906747 h 1168415"/>
              <a:gd name="connsiteX2789" fmla="*/ 572396 w 1623018"/>
              <a:gd name="connsiteY2789" fmla="*/ 909077 h 1168415"/>
              <a:gd name="connsiteX2790" fmla="*/ 572590 w 1623018"/>
              <a:gd name="connsiteY2790" fmla="*/ 910954 h 1168415"/>
              <a:gd name="connsiteX2791" fmla="*/ 574791 w 1623018"/>
              <a:gd name="connsiteY2791" fmla="*/ 912248 h 1168415"/>
              <a:gd name="connsiteX2792" fmla="*/ 576279 w 1623018"/>
              <a:gd name="connsiteY2792" fmla="*/ 913866 h 1168415"/>
              <a:gd name="connsiteX2793" fmla="*/ 576279 w 1623018"/>
              <a:gd name="connsiteY2793" fmla="*/ 914320 h 1168415"/>
              <a:gd name="connsiteX2794" fmla="*/ 578286 w 1623018"/>
              <a:gd name="connsiteY2794" fmla="*/ 915614 h 1168415"/>
              <a:gd name="connsiteX2795" fmla="*/ 578286 w 1623018"/>
              <a:gd name="connsiteY2795" fmla="*/ 917621 h 1168415"/>
              <a:gd name="connsiteX2796" fmla="*/ 577768 w 1623018"/>
              <a:gd name="connsiteY2796" fmla="*/ 919950 h 1168415"/>
              <a:gd name="connsiteX2797" fmla="*/ 578286 w 1623018"/>
              <a:gd name="connsiteY2797" fmla="*/ 920986 h 1168415"/>
              <a:gd name="connsiteX2798" fmla="*/ 578092 w 1623018"/>
              <a:gd name="connsiteY2798" fmla="*/ 924610 h 1168415"/>
              <a:gd name="connsiteX2799" fmla="*/ 578804 w 1623018"/>
              <a:gd name="connsiteY2799" fmla="*/ 926034 h 1168415"/>
              <a:gd name="connsiteX2800" fmla="*/ 578415 w 1623018"/>
              <a:gd name="connsiteY2800" fmla="*/ 928170 h 1168415"/>
              <a:gd name="connsiteX2801" fmla="*/ 578933 w 1623018"/>
              <a:gd name="connsiteY2801" fmla="*/ 928752 h 1168415"/>
              <a:gd name="connsiteX2802" fmla="*/ 580228 w 1623018"/>
              <a:gd name="connsiteY2802" fmla="*/ 928882 h 1168415"/>
              <a:gd name="connsiteX2803" fmla="*/ 580810 w 1623018"/>
              <a:gd name="connsiteY2803" fmla="*/ 929723 h 1168415"/>
              <a:gd name="connsiteX2804" fmla="*/ 579904 w 1623018"/>
              <a:gd name="connsiteY2804" fmla="*/ 930888 h 1168415"/>
              <a:gd name="connsiteX2805" fmla="*/ 580616 w 1623018"/>
              <a:gd name="connsiteY2805" fmla="*/ 932765 h 1168415"/>
              <a:gd name="connsiteX2806" fmla="*/ 580098 w 1623018"/>
              <a:gd name="connsiteY2806" fmla="*/ 933347 h 1168415"/>
              <a:gd name="connsiteX2807" fmla="*/ 579904 w 1623018"/>
              <a:gd name="connsiteY2807" fmla="*/ 934383 h 1168415"/>
              <a:gd name="connsiteX2808" fmla="*/ 577315 w 1623018"/>
              <a:gd name="connsiteY2808" fmla="*/ 936390 h 1168415"/>
              <a:gd name="connsiteX2809" fmla="*/ 575827 w 1623018"/>
              <a:gd name="connsiteY2809" fmla="*/ 938720 h 1168415"/>
              <a:gd name="connsiteX2810" fmla="*/ 574144 w 1623018"/>
              <a:gd name="connsiteY2810" fmla="*/ 938978 h 1168415"/>
              <a:gd name="connsiteX2811" fmla="*/ 574144 w 1623018"/>
              <a:gd name="connsiteY2811" fmla="*/ 939237 h 1168415"/>
              <a:gd name="connsiteX2812" fmla="*/ 573755 w 1623018"/>
              <a:gd name="connsiteY2812" fmla="*/ 938785 h 1168415"/>
              <a:gd name="connsiteX2813" fmla="*/ 573367 w 1623018"/>
              <a:gd name="connsiteY2813" fmla="*/ 940338 h 1168415"/>
              <a:gd name="connsiteX2814" fmla="*/ 571167 w 1623018"/>
              <a:gd name="connsiteY2814" fmla="*/ 940596 h 1168415"/>
              <a:gd name="connsiteX2815" fmla="*/ 569872 w 1623018"/>
              <a:gd name="connsiteY2815" fmla="*/ 941179 h 1168415"/>
              <a:gd name="connsiteX2816" fmla="*/ 568578 w 1623018"/>
              <a:gd name="connsiteY2816" fmla="*/ 940596 h 1168415"/>
              <a:gd name="connsiteX2817" fmla="*/ 568578 w 1623018"/>
              <a:gd name="connsiteY2817" fmla="*/ 941632 h 1168415"/>
              <a:gd name="connsiteX2818" fmla="*/ 567995 w 1623018"/>
              <a:gd name="connsiteY2818" fmla="*/ 941761 h 1168415"/>
              <a:gd name="connsiteX2819" fmla="*/ 567995 w 1623018"/>
              <a:gd name="connsiteY2819" fmla="*/ 944480 h 1168415"/>
              <a:gd name="connsiteX2820" fmla="*/ 567283 w 1623018"/>
              <a:gd name="connsiteY2820" fmla="*/ 945192 h 1168415"/>
              <a:gd name="connsiteX2821" fmla="*/ 565989 w 1623018"/>
              <a:gd name="connsiteY2821" fmla="*/ 945062 h 1168415"/>
              <a:gd name="connsiteX2822" fmla="*/ 565277 w 1623018"/>
              <a:gd name="connsiteY2822" fmla="*/ 943185 h 1168415"/>
              <a:gd name="connsiteX2823" fmla="*/ 563982 w 1623018"/>
              <a:gd name="connsiteY2823" fmla="*/ 943056 h 1168415"/>
              <a:gd name="connsiteX2824" fmla="*/ 563982 w 1623018"/>
              <a:gd name="connsiteY2824" fmla="*/ 942473 h 1168415"/>
              <a:gd name="connsiteX2825" fmla="*/ 563076 w 1623018"/>
              <a:gd name="connsiteY2825" fmla="*/ 942214 h 1168415"/>
              <a:gd name="connsiteX2826" fmla="*/ 563076 w 1623018"/>
              <a:gd name="connsiteY2826" fmla="*/ 941179 h 1168415"/>
              <a:gd name="connsiteX2827" fmla="*/ 563594 w 1623018"/>
              <a:gd name="connsiteY2827" fmla="*/ 940596 h 1168415"/>
              <a:gd name="connsiteX2828" fmla="*/ 563400 w 1623018"/>
              <a:gd name="connsiteY2828" fmla="*/ 936260 h 1168415"/>
              <a:gd name="connsiteX2829" fmla="*/ 563788 w 1623018"/>
              <a:gd name="connsiteY2829" fmla="*/ 932636 h 1168415"/>
              <a:gd name="connsiteX2830" fmla="*/ 562494 w 1623018"/>
              <a:gd name="connsiteY2830" fmla="*/ 931924 h 1168415"/>
              <a:gd name="connsiteX2831" fmla="*/ 562105 w 1623018"/>
              <a:gd name="connsiteY2831" fmla="*/ 931082 h 1168415"/>
              <a:gd name="connsiteX2832" fmla="*/ 561394 w 1623018"/>
              <a:gd name="connsiteY2832" fmla="*/ 931082 h 1168415"/>
              <a:gd name="connsiteX2833" fmla="*/ 561394 w 1623018"/>
              <a:gd name="connsiteY2833" fmla="*/ 929918 h 1168415"/>
              <a:gd name="connsiteX2834" fmla="*/ 560811 w 1623018"/>
              <a:gd name="connsiteY2834" fmla="*/ 929335 h 1168415"/>
              <a:gd name="connsiteX2835" fmla="*/ 561005 w 1623018"/>
              <a:gd name="connsiteY2835" fmla="*/ 928300 h 1168415"/>
              <a:gd name="connsiteX2836" fmla="*/ 559517 w 1623018"/>
              <a:gd name="connsiteY2836" fmla="*/ 928300 h 1168415"/>
              <a:gd name="connsiteX2837" fmla="*/ 559128 w 1623018"/>
              <a:gd name="connsiteY2837" fmla="*/ 927846 h 1168415"/>
              <a:gd name="connsiteX2838" fmla="*/ 557834 w 1623018"/>
              <a:gd name="connsiteY2838" fmla="*/ 928105 h 1168415"/>
              <a:gd name="connsiteX2839" fmla="*/ 557445 w 1623018"/>
              <a:gd name="connsiteY2839" fmla="*/ 928364 h 1168415"/>
              <a:gd name="connsiteX2840" fmla="*/ 557834 w 1623018"/>
              <a:gd name="connsiteY2840" fmla="*/ 929788 h 1168415"/>
              <a:gd name="connsiteX2841" fmla="*/ 556734 w 1623018"/>
              <a:gd name="connsiteY2841" fmla="*/ 929659 h 1168415"/>
              <a:gd name="connsiteX2842" fmla="*/ 556928 w 1623018"/>
              <a:gd name="connsiteY2842" fmla="*/ 930241 h 1168415"/>
              <a:gd name="connsiteX2843" fmla="*/ 556022 w 1623018"/>
              <a:gd name="connsiteY2843" fmla="*/ 931277 h 1168415"/>
              <a:gd name="connsiteX2844" fmla="*/ 554339 w 1623018"/>
              <a:gd name="connsiteY2844" fmla="*/ 931406 h 1168415"/>
              <a:gd name="connsiteX2845" fmla="*/ 552333 w 1623018"/>
              <a:gd name="connsiteY2845" fmla="*/ 932571 h 1168415"/>
              <a:gd name="connsiteX2846" fmla="*/ 547931 w 1623018"/>
              <a:gd name="connsiteY2846" fmla="*/ 932830 h 1168415"/>
              <a:gd name="connsiteX2847" fmla="*/ 547737 w 1623018"/>
              <a:gd name="connsiteY2847" fmla="*/ 933283 h 1168415"/>
              <a:gd name="connsiteX2848" fmla="*/ 546055 w 1623018"/>
              <a:gd name="connsiteY2848" fmla="*/ 933542 h 1168415"/>
              <a:gd name="connsiteX2849" fmla="*/ 545537 w 1623018"/>
              <a:gd name="connsiteY2849" fmla="*/ 934254 h 1168415"/>
              <a:gd name="connsiteX2850" fmla="*/ 544242 w 1623018"/>
              <a:gd name="connsiteY2850" fmla="*/ 934383 h 1168415"/>
              <a:gd name="connsiteX2851" fmla="*/ 542948 w 1623018"/>
              <a:gd name="connsiteY2851" fmla="*/ 935807 h 1168415"/>
              <a:gd name="connsiteX2852" fmla="*/ 540359 w 1623018"/>
              <a:gd name="connsiteY2852" fmla="*/ 935807 h 1168415"/>
              <a:gd name="connsiteX2853" fmla="*/ 538676 w 1623018"/>
              <a:gd name="connsiteY2853" fmla="*/ 937554 h 1168415"/>
              <a:gd name="connsiteX2854" fmla="*/ 537770 w 1623018"/>
              <a:gd name="connsiteY2854" fmla="*/ 937554 h 1168415"/>
              <a:gd name="connsiteX2855" fmla="*/ 537252 w 1623018"/>
              <a:gd name="connsiteY2855" fmla="*/ 938720 h 1168415"/>
              <a:gd name="connsiteX2856" fmla="*/ 537447 w 1623018"/>
              <a:gd name="connsiteY2856" fmla="*/ 939755 h 1168415"/>
              <a:gd name="connsiteX2857" fmla="*/ 536346 w 1623018"/>
              <a:gd name="connsiteY2857" fmla="*/ 939884 h 1168415"/>
              <a:gd name="connsiteX2858" fmla="*/ 535829 w 1623018"/>
              <a:gd name="connsiteY2858" fmla="*/ 940467 h 1168415"/>
              <a:gd name="connsiteX2859" fmla="*/ 535829 w 1623018"/>
              <a:gd name="connsiteY2859" fmla="*/ 941502 h 1168415"/>
              <a:gd name="connsiteX2860" fmla="*/ 536217 w 1623018"/>
              <a:gd name="connsiteY2860" fmla="*/ 941632 h 1168415"/>
              <a:gd name="connsiteX2861" fmla="*/ 536023 w 1623018"/>
              <a:gd name="connsiteY2861" fmla="*/ 942473 h 1168415"/>
              <a:gd name="connsiteX2862" fmla="*/ 536411 w 1623018"/>
              <a:gd name="connsiteY2862" fmla="*/ 942732 h 1168415"/>
              <a:gd name="connsiteX2863" fmla="*/ 536411 w 1623018"/>
              <a:gd name="connsiteY2863" fmla="*/ 943897 h 1168415"/>
              <a:gd name="connsiteX2864" fmla="*/ 536800 w 1623018"/>
              <a:gd name="connsiteY2864" fmla="*/ 944027 h 1168415"/>
              <a:gd name="connsiteX2865" fmla="*/ 536411 w 1623018"/>
              <a:gd name="connsiteY2865" fmla="*/ 945580 h 1168415"/>
              <a:gd name="connsiteX2866" fmla="*/ 536929 w 1623018"/>
              <a:gd name="connsiteY2866" fmla="*/ 946033 h 1168415"/>
              <a:gd name="connsiteX2867" fmla="*/ 536929 w 1623018"/>
              <a:gd name="connsiteY2867" fmla="*/ 947068 h 1168415"/>
              <a:gd name="connsiteX2868" fmla="*/ 537641 w 1623018"/>
              <a:gd name="connsiteY2868" fmla="*/ 947910 h 1168415"/>
              <a:gd name="connsiteX2869" fmla="*/ 539324 w 1623018"/>
              <a:gd name="connsiteY2869" fmla="*/ 948363 h 1168415"/>
              <a:gd name="connsiteX2870" fmla="*/ 539906 w 1623018"/>
              <a:gd name="connsiteY2870" fmla="*/ 948945 h 1168415"/>
              <a:gd name="connsiteX2871" fmla="*/ 540100 w 1623018"/>
              <a:gd name="connsiteY2871" fmla="*/ 949981 h 1168415"/>
              <a:gd name="connsiteX2872" fmla="*/ 539712 w 1623018"/>
              <a:gd name="connsiteY2872" fmla="*/ 950111 h 1168415"/>
              <a:gd name="connsiteX2873" fmla="*/ 539518 w 1623018"/>
              <a:gd name="connsiteY2873" fmla="*/ 951405 h 1168415"/>
              <a:gd name="connsiteX2874" fmla="*/ 539906 w 1623018"/>
              <a:gd name="connsiteY2874" fmla="*/ 951146 h 1168415"/>
              <a:gd name="connsiteX2875" fmla="*/ 540424 w 1623018"/>
              <a:gd name="connsiteY2875" fmla="*/ 953476 h 1168415"/>
              <a:gd name="connsiteX2876" fmla="*/ 539324 w 1623018"/>
              <a:gd name="connsiteY2876" fmla="*/ 953217 h 1168415"/>
              <a:gd name="connsiteX2877" fmla="*/ 539324 w 1623018"/>
              <a:gd name="connsiteY2877" fmla="*/ 952635 h 1168415"/>
              <a:gd name="connsiteX2878" fmla="*/ 538806 w 1623018"/>
              <a:gd name="connsiteY2878" fmla="*/ 952635 h 1168415"/>
              <a:gd name="connsiteX2879" fmla="*/ 538094 w 1623018"/>
              <a:gd name="connsiteY2879" fmla="*/ 953347 h 1168415"/>
              <a:gd name="connsiteX2880" fmla="*/ 537188 w 1623018"/>
              <a:gd name="connsiteY2880" fmla="*/ 952311 h 1168415"/>
              <a:gd name="connsiteX2881" fmla="*/ 536605 w 1623018"/>
              <a:gd name="connsiteY2881" fmla="*/ 952311 h 1168415"/>
              <a:gd name="connsiteX2882" fmla="*/ 535893 w 1623018"/>
              <a:gd name="connsiteY2882" fmla="*/ 953347 h 1168415"/>
              <a:gd name="connsiteX2883" fmla="*/ 535893 w 1623018"/>
              <a:gd name="connsiteY2883" fmla="*/ 953929 h 1168415"/>
              <a:gd name="connsiteX2884" fmla="*/ 534210 w 1623018"/>
              <a:gd name="connsiteY2884" fmla="*/ 954641 h 1168415"/>
              <a:gd name="connsiteX2885" fmla="*/ 533822 w 1623018"/>
              <a:gd name="connsiteY2885" fmla="*/ 955482 h 1168415"/>
              <a:gd name="connsiteX2886" fmla="*/ 533434 w 1623018"/>
              <a:gd name="connsiteY2886" fmla="*/ 955482 h 1168415"/>
              <a:gd name="connsiteX2887" fmla="*/ 533822 w 1623018"/>
              <a:gd name="connsiteY2887" fmla="*/ 955935 h 1168415"/>
              <a:gd name="connsiteX2888" fmla="*/ 533240 w 1623018"/>
              <a:gd name="connsiteY2888" fmla="*/ 956648 h 1168415"/>
              <a:gd name="connsiteX2889" fmla="*/ 530845 w 1623018"/>
              <a:gd name="connsiteY2889" fmla="*/ 957812 h 1168415"/>
              <a:gd name="connsiteX2890" fmla="*/ 529939 w 1623018"/>
              <a:gd name="connsiteY2890" fmla="*/ 959560 h 1168415"/>
              <a:gd name="connsiteX2891" fmla="*/ 530327 w 1623018"/>
              <a:gd name="connsiteY2891" fmla="*/ 960401 h 1168415"/>
              <a:gd name="connsiteX2892" fmla="*/ 530133 w 1623018"/>
              <a:gd name="connsiteY2892" fmla="*/ 960984 h 1168415"/>
              <a:gd name="connsiteX2893" fmla="*/ 530651 w 1623018"/>
              <a:gd name="connsiteY2893" fmla="*/ 960984 h 1168415"/>
              <a:gd name="connsiteX2894" fmla="*/ 530457 w 1623018"/>
              <a:gd name="connsiteY2894" fmla="*/ 962019 h 1168415"/>
              <a:gd name="connsiteX2895" fmla="*/ 532140 w 1623018"/>
              <a:gd name="connsiteY2895" fmla="*/ 963313 h 1168415"/>
              <a:gd name="connsiteX2896" fmla="*/ 531428 w 1623018"/>
              <a:gd name="connsiteY2896" fmla="*/ 963767 h 1168415"/>
              <a:gd name="connsiteX2897" fmla="*/ 531622 w 1623018"/>
              <a:gd name="connsiteY2897" fmla="*/ 964220 h 1168415"/>
              <a:gd name="connsiteX2898" fmla="*/ 530716 w 1623018"/>
              <a:gd name="connsiteY2898" fmla="*/ 964673 h 1168415"/>
              <a:gd name="connsiteX2899" fmla="*/ 531104 w 1623018"/>
              <a:gd name="connsiteY2899" fmla="*/ 965126 h 1168415"/>
              <a:gd name="connsiteX2900" fmla="*/ 530198 w 1623018"/>
              <a:gd name="connsiteY2900" fmla="*/ 965385 h 1168415"/>
              <a:gd name="connsiteX2901" fmla="*/ 530198 w 1623018"/>
              <a:gd name="connsiteY2901" fmla="*/ 966679 h 1168415"/>
              <a:gd name="connsiteX2902" fmla="*/ 530586 w 1623018"/>
              <a:gd name="connsiteY2902" fmla="*/ 966938 h 1168415"/>
              <a:gd name="connsiteX2903" fmla="*/ 530198 w 1623018"/>
              <a:gd name="connsiteY2903" fmla="*/ 967068 h 1168415"/>
              <a:gd name="connsiteX2904" fmla="*/ 530392 w 1623018"/>
              <a:gd name="connsiteY2904" fmla="*/ 967780 h 1168415"/>
              <a:gd name="connsiteX2905" fmla="*/ 529874 w 1623018"/>
              <a:gd name="connsiteY2905" fmla="*/ 967909 h 1168415"/>
              <a:gd name="connsiteX2906" fmla="*/ 529874 w 1623018"/>
              <a:gd name="connsiteY2906" fmla="*/ 968491 h 1168415"/>
              <a:gd name="connsiteX2907" fmla="*/ 530586 w 1623018"/>
              <a:gd name="connsiteY2907" fmla="*/ 968751 h 1168415"/>
              <a:gd name="connsiteX2908" fmla="*/ 530586 w 1623018"/>
              <a:gd name="connsiteY2908" fmla="*/ 969333 h 1168415"/>
              <a:gd name="connsiteX2909" fmla="*/ 530974 w 1623018"/>
              <a:gd name="connsiteY2909" fmla="*/ 969462 h 1168415"/>
              <a:gd name="connsiteX2910" fmla="*/ 530263 w 1623018"/>
              <a:gd name="connsiteY2910" fmla="*/ 970304 h 1168415"/>
              <a:gd name="connsiteX2911" fmla="*/ 530263 w 1623018"/>
              <a:gd name="connsiteY2911" fmla="*/ 971728 h 1168415"/>
              <a:gd name="connsiteX2912" fmla="*/ 529680 w 1623018"/>
              <a:gd name="connsiteY2912" fmla="*/ 971987 h 1168415"/>
              <a:gd name="connsiteX2913" fmla="*/ 530586 w 1623018"/>
              <a:gd name="connsiteY2913" fmla="*/ 972115 h 1168415"/>
              <a:gd name="connsiteX2914" fmla="*/ 531686 w 1623018"/>
              <a:gd name="connsiteY2914" fmla="*/ 973281 h 1168415"/>
              <a:gd name="connsiteX2915" fmla="*/ 534469 w 1623018"/>
              <a:gd name="connsiteY2915" fmla="*/ 973863 h 1168415"/>
              <a:gd name="connsiteX2916" fmla="*/ 534858 w 1623018"/>
              <a:gd name="connsiteY2916" fmla="*/ 974446 h 1168415"/>
              <a:gd name="connsiteX2917" fmla="*/ 536346 w 1623018"/>
              <a:gd name="connsiteY2917" fmla="*/ 974446 h 1168415"/>
              <a:gd name="connsiteX2918" fmla="*/ 536541 w 1623018"/>
              <a:gd name="connsiteY2918" fmla="*/ 974704 h 1168415"/>
              <a:gd name="connsiteX2919" fmla="*/ 534534 w 1623018"/>
              <a:gd name="connsiteY2919" fmla="*/ 975158 h 1168415"/>
              <a:gd name="connsiteX2920" fmla="*/ 535440 w 1623018"/>
              <a:gd name="connsiteY2920" fmla="*/ 975870 h 1168415"/>
              <a:gd name="connsiteX2921" fmla="*/ 535246 w 1623018"/>
              <a:gd name="connsiteY2921" fmla="*/ 977034 h 1168415"/>
              <a:gd name="connsiteX2922" fmla="*/ 533758 w 1623018"/>
              <a:gd name="connsiteY2922" fmla="*/ 978070 h 1168415"/>
              <a:gd name="connsiteX2923" fmla="*/ 532269 w 1623018"/>
              <a:gd name="connsiteY2923" fmla="*/ 978070 h 1168415"/>
              <a:gd name="connsiteX2924" fmla="*/ 529680 w 1623018"/>
              <a:gd name="connsiteY2924" fmla="*/ 980530 h 1168415"/>
              <a:gd name="connsiteX2925" fmla="*/ 529874 w 1623018"/>
              <a:gd name="connsiteY2925" fmla="*/ 981241 h 1168415"/>
              <a:gd name="connsiteX2926" fmla="*/ 529292 w 1623018"/>
              <a:gd name="connsiteY2926" fmla="*/ 981953 h 1168415"/>
              <a:gd name="connsiteX2927" fmla="*/ 529098 w 1623018"/>
              <a:gd name="connsiteY2927" fmla="*/ 983119 h 1168415"/>
              <a:gd name="connsiteX2928" fmla="*/ 530198 w 1623018"/>
              <a:gd name="connsiteY2928" fmla="*/ 983378 h 1168415"/>
              <a:gd name="connsiteX2929" fmla="*/ 530198 w 1623018"/>
              <a:gd name="connsiteY2929" fmla="*/ 983960 h 1168415"/>
              <a:gd name="connsiteX2930" fmla="*/ 530910 w 1623018"/>
              <a:gd name="connsiteY2930" fmla="*/ 984219 h 1168415"/>
              <a:gd name="connsiteX2931" fmla="*/ 531104 w 1623018"/>
              <a:gd name="connsiteY2931" fmla="*/ 984801 h 1168415"/>
              <a:gd name="connsiteX2932" fmla="*/ 530910 w 1623018"/>
              <a:gd name="connsiteY2932" fmla="*/ 985254 h 1168415"/>
              <a:gd name="connsiteX2933" fmla="*/ 530392 w 1623018"/>
              <a:gd name="connsiteY2933" fmla="*/ 985254 h 1168415"/>
              <a:gd name="connsiteX2934" fmla="*/ 530198 w 1623018"/>
              <a:gd name="connsiteY2934" fmla="*/ 986095 h 1168415"/>
              <a:gd name="connsiteX2935" fmla="*/ 529292 w 1623018"/>
              <a:gd name="connsiteY2935" fmla="*/ 985966 h 1168415"/>
              <a:gd name="connsiteX2936" fmla="*/ 527480 w 1623018"/>
              <a:gd name="connsiteY2936" fmla="*/ 986549 h 1168415"/>
              <a:gd name="connsiteX2937" fmla="*/ 525473 w 1623018"/>
              <a:gd name="connsiteY2937" fmla="*/ 988296 h 1168415"/>
              <a:gd name="connsiteX2938" fmla="*/ 525279 w 1623018"/>
              <a:gd name="connsiteY2938" fmla="*/ 990303 h 1168415"/>
              <a:gd name="connsiteX2939" fmla="*/ 525667 w 1623018"/>
              <a:gd name="connsiteY2939" fmla="*/ 990562 h 1168415"/>
              <a:gd name="connsiteX2940" fmla="*/ 525862 w 1623018"/>
              <a:gd name="connsiteY2940" fmla="*/ 992438 h 1168415"/>
              <a:gd name="connsiteX2941" fmla="*/ 525473 w 1623018"/>
              <a:gd name="connsiteY2941" fmla="*/ 993991 h 1168415"/>
              <a:gd name="connsiteX2942" fmla="*/ 523078 w 1623018"/>
              <a:gd name="connsiteY2942" fmla="*/ 994704 h 1168415"/>
              <a:gd name="connsiteX2943" fmla="*/ 523273 w 1623018"/>
              <a:gd name="connsiteY2943" fmla="*/ 994121 h 1168415"/>
              <a:gd name="connsiteX2944" fmla="*/ 522884 w 1623018"/>
              <a:gd name="connsiteY2944" fmla="*/ 993409 h 1168415"/>
              <a:gd name="connsiteX2945" fmla="*/ 522302 w 1623018"/>
              <a:gd name="connsiteY2945" fmla="*/ 993409 h 1168415"/>
              <a:gd name="connsiteX2946" fmla="*/ 521784 w 1623018"/>
              <a:gd name="connsiteY2946" fmla="*/ 992115 h 1168415"/>
              <a:gd name="connsiteX2947" fmla="*/ 521202 w 1623018"/>
              <a:gd name="connsiteY2947" fmla="*/ 992245 h 1168415"/>
              <a:gd name="connsiteX2948" fmla="*/ 521202 w 1623018"/>
              <a:gd name="connsiteY2948" fmla="*/ 991661 h 1168415"/>
              <a:gd name="connsiteX2949" fmla="*/ 520684 w 1623018"/>
              <a:gd name="connsiteY2949" fmla="*/ 991403 h 1168415"/>
              <a:gd name="connsiteX2950" fmla="*/ 520295 w 1623018"/>
              <a:gd name="connsiteY2950" fmla="*/ 988555 h 1168415"/>
              <a:gd name="connsiteX2951" fmla="*/ 519001 w 1623018"/>
              <a:gd name="connsiteY2951" fmla="*/ 988425 h 1168415"/>
              <a:gd name="connsiteX2952" fmla="*/ 518483 w 1623018"/>
              <a:gd name="connsiteY2952" fmla="*/ 987843 h 1168415"/>
              <a:gd name="connsiteX2953" fmla="*/ 515506 w 1623018"/>
              <a:gd name="connsiteY2953" fmla="*/ 988555 h 1168415"/>
              <a:gd name="connsiteX2954" fmla="*/ 514794 w 1623018"/>
              <a:gd name="connsiteY2954" fmla="*/ 988425 h 1168415"/>
              <a:gd name="connsiteX2955" fmla="*/ 514276 w 1623018"/>
              <a:gd name="connsiteY2955" fmla="*/ 987261 h 1168415"/>
              <a:gd name="connsiteX2956" fmla="*/ 512076 w 1623018"/>
              <a:gd name="connsiteY2956" fmla="*/ 987519 h 1168415"/>
              <a:gd name="connsiteX2957" fmla="*/ 511364 w 1623018"/>
              <a:gd name="connsiteY2957" fmla="*/ 986678 h 1168415"/>
              <a:gd name="connsiteX2958" fmla="*/ 511558 w 1623018"/>
              <a:gd name="connsiteY2958" fmla="*/ 985966 h 1168415"/>
              <a:gd name="connsiteX2959" fmla="*/ 511170 w 1623018"/>
              <a:gd name="connsiteY2959" fmla="*/ 985125 h 1168415"/>
              <a:gd name="connsiteX2960" fmla="*/ 510652 w 1623018"/>
              <a:gd name="connsiteY2960" fmla="*/ 984996 h 1168415"/>
              <a:gd name="connsiteX2961" fmla="*/ 510264 w 1623018"/>
              <a:gd name="connsiteY2961" fmla="*/ 986160 h 1168415"/>
              <a:gd name="connsiteX2962" fmla="*/ 507675 w 1623018"/>
              <a:gd name="connsiteY2962" fmla="*/ 986160 h 1168415"/>
              <a:gd name="connsiteX2963" fmla="*/ 507480 w 1623018"/>
              <a:gd name="connsiteY2963" fmla="*/ 985901 h 1168415"/>
              <a:gd name="connsiteX2964" fmla="*/ 506769 w 1623018"/>
              <a:gd name="connsiteY2964" fmla="*/ 986031 h 1168415"/>
              <a:gd name="connsiteX2965" fmla="*/ 506769 w 1623018"/>
              <a:gd name="connsiteY2965" fmla="*/ 986290 h 1168415"/>
              <a:gd name="connsiteX2966" fmla="*/ 503274 w 1623018"/>
              <a:gd name="connsiteY2966" fmla="*/ 986160 h 1168415"/>
              <a:gd name="connsiteX2967" fmla="*/ 503079 w 1623018"/>
              <a:gd name="connsiteY2967" fmla="*/ 986743 h 1168415"/>
              <a:gd name="connsiteX2968" fmla="*/ 501979 w 1623018"/>
              <a:gd name="connsiteY2968" fmla="*/ 987326 h 1168415"/>
              <a:gd name="connsiteX2969" fmla="*/ 501267 w 1623018"/>
              <a:gd name="connsiteY2969" fmla="*/ 988490 h 1168415"/>
              <a:gd name="connsiteX2970" fmla="*/ 500555 w 1623018"/>
              <a:gd name="connsiteY2970" fmla="*/ 988361 h 1168415"/>
              <a:gd name="connsiteX2971" fmla="*/ 500750 w 1623018"/>
              <a:gd name="connsiteY2971" fmla="*/ 988944 h 1168415"/>
              <a:gd name="connsiteX2972" fmla="*/ 500038 w 1623018"/>
              <a:gd name="connsiteY2972" fmla="*/ 990108 h 1168415"/>
              <a:gd name="connsiteX2973" fmla="*/ 499843 w 1623018"/>
              <a:gd name="connsiteY2973" fmla="*/ 991532 h 1168415"/>
              <a:gd name="connsiteX2974" fmla="*/ 498937 w 1623018"/>
              <a:gd name="connsiteY2974" fmla="*/ 991661 h 1168415"/>
              <a:gd name="connsiteX2975" fmla="*/ 498743 w 1623018"/>
              <a:gd name="connsiteY2975" fmla="*/ 992115 h 1168415"/>
              <a:gd name="connsiteX2976" fmla="*/ 497449 w 1623018"/>
              <a:gd name="connsiteY2976" fmla="*/ 991985 h 1168415"/>
              <a:gd name="connsiteX2977" fmla="*/ 496866 w 1623018"/>
              <a:gd name="connsiteY2977" fmla="*/ 992697 h 1168415"/>
              <a:gd name="connsiteX2978" fmla="*/ 496866 w 1623018"/>
              <a:gd name="connsiteY2978" fmla="*/ 993409 h 1168415"/>
              <a:gd name="connsiteX2979" fmla="*/ 495960 w 1623018"/>
              <a:gd name="connsiteY2979" fmla="*/ 993991 h 1168415"/>
              <a:gd name="connsiteX2980" fmla="*/ 495766 w 1623018"/>
              <a:gd name="connsiteY2980" fmla="*/ 994704 h 1168415"/>
              <a:gd name="connsiteX2981" fmla="*/ 495248 w 1623018"/>
              <a:gd name="connsiteY2981" fmla="*/ 994704 h 1168415"/>
              <a:gd name="connsiteX2982" fmla="*/ 494342 w 1623018"/>
              <a:gd name="connsiteY2982" fmla="*/ 995416 h 1168415"/>
              <a:gd name="connsiteX2983" fmla="*/ 494342 w 1623018"/>
              <a:gd name="connsiteY2983" fmla="*/ 996257 h 1168415"/>
              <a:gd name="connsiteX2984" fmla="*/ 493436 w 1623018"/>
              <a:gd name="connsiteY2984" fmla="*/ 997422 h 1168415"/>
              <a:gd name="connsiteX2985" fmla="*/ 492724 w 1623018"/>
              <a:gd name="connsiteY2985" fmla="*/ 997551 h 1168415"/>
              <a:gd name="connsiteX2986" fmla="*/ 492336 w 1623018"/>
              <a:gd name="connsiteY2986" fmla="*/ 997099 h 1168415"/>
              <a:gd name="connsiteX2987" fmla="*/ 491430 w 1623018"/>
              <a:gd name="connsiteY2987" fmla="*/ 997357 h 1168415"/>
              <a:gd name="connsiteX2988" fmla="*/ 490524 w 1623018"/>
              <a:gd name="connsiteY2988" fmla="*/ 998910 h 1168415"/>
              <a:gd name="connsiteX2989" fmla="*/ 491430 w 1623018"/>
              <a:gd name="connsiteY2989" fmla="*/ 999946 h 1168415"/>
              <a:gd name="connsiteX2990" fmla="*/ 490524 w 1623018"/>
              <a:gd name="connsiteY2990" fmla="*/ 1001694 h 1168415"/>
              <a:gd name="connsiteX2991" fmla="*/ 489229 w 1623018"/>
              <a:gd name="connsiteY2991" fmla="*/ 1001111 h 1168415"/>
              <a:gd name="connsiteX2992" fmla="*/ 488517 w 1623018"/>
              <a:gd name="connsiteY2992" fmla="*/ 1001370 h 1168415"/>
              <a:gd name="connsiteX2993" fmla="*/ 488517 w 1623018"/>
              <a:gd name="connsiteY2993" fmla="*/ 1004088 h 1168415"/>
              <a:gd name="connsiteX2994" fmla="*/ 487417 w 1623018"/>
              <a:gd name="connsiteY2994" fmla="*/ 1004347 h 1168415"/>
              <a:gd name="connsiteX2995" fmla="*/ 487029 w 1623018"/>
              <a:gd name="connsiteY2995" fmla="*/ 1005512 h 1168415"/>
              <a:gd name="connsiteX2996" fmla="*/ 485540 w 1623018"/>
              <a:gd name="connsiteY2996" fmla="*/ 1006094 h 1168415"/>
              <a:gd name="connsiteX2997" fmla="*/ 485152 w 1623018"/>
              <a:gd name="connsiteY2997" fmla="*/ 1006677 h 1168415"/>
              <a:gd name="connsiteX2998" fmla="*/ 484246 w 1623018"/>
              <a:gd name="connsiteY2998" fmla="*/ 1006418 h 1168415"/>
              <a:gd name="connsiteX2999" fmla="*/ 484440 w 1623018"/>
              <a:gd name="connsiteY2999" fmla="*/ 1005124 h 1168415"/>
              <a:gd name="connsiteX3000" fmla="*/ 484051 w 1623018"/>
              <a:gd name="connsiteY3000" fmla="*/ 1004541 h 1168415"/>
              <a:gd name="connsiteX3001" fmla="*/ 484051 w 1623018"/>
              <a:gd name="connsiteY3001" fmla="*/ 1003247 h 1168415"/>
              <a:gd name="connsiteX3002" fmla="*/ 483340 w 1623018"/>
              <a:gd name="connsiteY3002" fmla="*/ 1003247 h 1168415"/>
              <a:gd name="connsiteX3003" fmla="*/ 483340 w 1623018"/>
              <a:gd name="connsiteY3003" fmla="*/ 1002665 h 1168415"/>
              <a:gd name="connsiteX3004" fmla="*/ 482627 w 1623018"/>
              <a:gd name="connsiteY3004" fmla="*/ 1002405 h 1168415"/>
              <a:gd name="connsiteX3005" fmla="*/ 480945 w 1623018"/>
              <a:gd name="connsiteY3005" fmla="*/ 1000528 h 1168415"/>
              <a:gd name="connsiteX3006" fmla="*/ 475961 w 1623018"/>
              <a:gd name="connsiteY3006" fmla="*/ 1001111 h 1168415"/>
              <a:gd name="connsiteX3007" fmla="*/ 475767 w 1623018"/>
              <a:gd name="connsiteY3007" fmla="*/ 1001564 h 1168415"/>
              <a:gd name="connsiteX3008" fmla="*/ 472466 w 1623018"/>
              <a:gd name="connsiteY3008" fmla="*/ 1003441 h 1168415"/>
              <a:gd name="connsiteX3009" fmla="*/ 472272 w 1623018"/>
              <a:gd name="connsiteY3009" fmla="*/ 1004476 h 1168415"/>
              <a:gd name="connsiteX3010" fmla="*/ 471172 w 1623018"/>
              <a:gd name="connsiteY3010" fmla="*/ 1005318 h 1168415"/>
              <a:gd name="connsiteX3011" fmla="*/ 471366 w 1623018"/>
              <a:gd name="connsiteY3011" fmla="*/ 1006483 h 1168415"/>
              <a:gd name="connsiteX3012" fmla="*/ 470266 w 1623018"/>
              <a:gd name="connsiteY3012" fmla="*/ 1006936 h 1168415"/>
              <a:gd name="connsiteX3013" fmla="*/ 469166 w 1623018"/>
              <a:gd name="connsiteY3013" fmla="*/ 1008490 h 1168415"/>
              <a:gd name="connsiteX3014" fmla="*/ 469360 w 1623018"/>
              <a:gd name="connsiteY3014" fmla="*/ 1010236 h 1168415"/>
              <a:gd name="connsiteX3015" fmla="*/ 469748 w 1623018"/>
              <a:gd name="connsiteY3015" fmla="*/ 1010236 h 1168415"/>
              <a:gd name="connsiteX3016" fmla="*/ 469554 w 1623018"/>
              <a:gd name="connsiteY3016" fmla="*/ 1011661 h 1168415"/>
              <a:gd name="connsiteX3017" fmla="*/ 468842 w 1623018"/>
              <a:gd name="connsiteY3017" fmla="*/ 1011531 h 1168415"/>
              <a:gd name="connsiteX3018" fmla="*/ 468259 w 1623018"/>
              <a:gd name="connsiteY3018" fmla="*/ 1012114 h 1168415"/>
              <a:gd name="connsiteX3019" fmla="*/ 467742 w 1623018"/>
              <a:gd name="connsiteY3019" fmla="*/ 1011854 h 1168415"/>
              <a:gd name="connsiteX3020" fmla="*/ 467547 w 1623018"/>
              <a:gd name="connsiteY3020" fmla="*/ 1012308 h 1168415"/>
              <a:gd name="connsiteX3021" fmla="*/ 467159 w 1623018"/>
              <a:gd name="connsiteY3021" fmla="*/ 1014573 h 1168415"/>
              <a:gd name="connsiteX3022" fmla="*/ 468453 w 1623018"/>
              <a:gd name="connsiteY3022" fmla="*/ 1015155 h 1168415"/>
              <a:gd name="connsiteX3023" fmla="*/ 467547 w 1623018"/>
              <a:gd name="connsiteY3023" fmla="*/ 1017744 h 1168415"/>
              <a:gd name="connsiteX3024" fmla="*/ 467936 w 1623018"/>
              <a:gd name="connsiteY3024" fmla="*/ 1022793 h 1168415"/>
              <a:gd name="connsiteX3025" fmla="*/ 467030 w 1623018"/>
              <a:gd name="connsiteY3025" fmla="*/ 1023375 h 1168415"/>
              <a:gd name="connsiteX3026" fmla="*/ 467030 w 1623018"/>
              <a:gd name="connsiteY3026" fmla="*/ 1023957 h 1168415"/>
              <a:gd name="connsiteX3027" fmla="*/ 466512 w 1623018"/>
              <a:gd name="connsiteY3027" fmla="*/ 1024087 h 1168415"/>
              <a:gd name="connsiteX3028" fmla="*/ 466124 w 1623018"/>
              <a:gd name="connsiteY3028" fmla="*/ 1024799 h 1168415"/>
              <a:gd name="connsiteX3029" fmla="*/ 465023 w 1623018"/>
              <a:gd name="connsiteY3029" fmla="*/ 1025058 h 1168415"/>
              <a:gd name="connsiteX3030" fmla="*/ 464117 w 1623018"/>
              <a:gd name="connsiteY3030" fmla="*/ 1026094 h 1168415"/>
              <a:gd name="connsiteX3031" fmla="*/ 464506 w 1623018"/>
              <a:gd name="connsiteY3031" fmla="*/ 1027517 h 1168415"/>
              <a:gd name="connsiteX3032" fmla="*/ 464311 w 1623018"/>
              <a:gd name="connsiteY3032" fmla="*/ 1028229 h 1168415"/>
              <a:gd name="connsiteX3033" fmla="*/ 464894 w 1623018"/>
              <a:gd name="connsiteY3033" fmla="*/ 1028359 h 1168415"/>
              <a:gd name="connsiteX3034" fmla="*/ 465088 w 1623018"/>
              <a:gd name="connsiteY3034" fmla="*/ 1029200 h 1168415"/>
              <a:gd name="connsiteX3035" fmla="*/ 464182 w 1623018"/>
              <a:gd name="connsiteY3035" fmla="*/ 1030365 h 1168415"/>
              <a:gd name="connsiteX3036" fmla="*/ 461981 w 1623018"/>
              <a:gd name="connsiteY3036" fmla="*/ 1030236 h 1168415"/>
              <a:gd name="connsiteX3037" fmla="*/ 460493 w 1623018"/>
              <a:gd name="connsiteY3037" fmla="*/ 1030689 h 1168415"/>
              <a:gd name="connsiteX3038" fmla="*/ 459587 w 1623018"/>
              <a:gd name="connsiteY3038" fmla="*/ 1032566 h 1168415"/>
              <a:gd name="connsiteX3039" fmla="*/ 458292 w 1623018"/>
              <a:gd name="connsiteY3039" fmla="*/ 1033278 h 1168415"/>
              <a:gd name="connsiteX3040" fmla="*/ 458098 w 1623018"/>
              <a:gd name="connsiteY3040" fmla="*/ 1033990 h 1168415"/>
              <a:gd name="connsiteX3041" fmla="*/ 457192 w 1623018"/>
              <a:gd name="connsiteY3041" fmla="*/ 1034442 h 1168415"/>
              <a:gd name="connsiteX3042" fmla="*/ 456480 w 1623018"/>
              <a:gd name="connsiteY3042" fmla="*/ 1035608 h 1168415"/>
              <a:gd name="connsiteX3043" fmla="*/ 455898 w 1623018"/>
              <a:gd name="connsiteY3043" fmla="*/ 1035608 h 1168415"/>
              <a:gd name="connsiteX3044" fmla="*/ 456092 w 1623018"/>
              <a:gd name="connsiteY3044" fmla="*/ 1035867 h 1168415"/>
              <a:gd name="connsiteX3045" fmla="*/ 455380 w 1623018"/>
              <a:gd name="connsiteY3045" fmla="*/ 1035737 h 1168415"/>
              <a:gd name="connsiteX3046" fmla="*/ 454797 w 1623018"/>
              <a:gd name="connsiteY3046" fmla="*/ 1035025 h 1168415"/>
              <a:gd name="connsiteX3047" fmla="*/ 453503 w 1623018"/>
              <a:gd name="connsiteY3047" fmla="*/ 1035155 h 1168415"/>
              <a:gd name="connsiteX3048" fmla="*/ 453891 w 1623018"/>
              <a:gd name="connsiteY3048" fmla="*/ 1032436 h 1168415"/>
              <a:gd name="connsiteX3049" fmla="*/ 453179 w 1623018"/>
              <a:gd name="connsiteY3049" fmla="*/ 1031854 h 1168415"/>
              <a:gd name="connsiteX3050" fmla="*/ 452985 w 1623018"/>
              <a:gd name="connsiteY3050" fmla="*/ 1030301 h 1168415"/>
              <a:gd name="connsiteX3051" fmla="*/ 455574 w 1623018"/>
              <a:gd name="connsiteY3051" fmla="*/ 1028294 h 1168415"/>
              <a:gd name="connsiteX3052" fmla="*/ 455574 w 1623018"/>
              <a:gd name="connsiteY3052" fmla="*/ 1027841 h 1168415"/>
              <a:gd name="connsiteX3053" fmla="*/ 456286 w 1623018"/>
              <a:gd name="connsiteY3053" fmla="*/ 1028100 h 1168415"/>
              <a:gd name="connsiteX3054" fmla="*/ 456092 w 1623018"/>
              <a:gd name="connsiteY3054" fmla="*/ 1029135 h 1168415"/>
              <a:gd name="connsiteX3055" fmla="*/ 457192 w 1623018"/>
              <a:gd name="connsiteY3055" fmla="*/ 1029395 h 1168415"/>
              <a:gd name="connsiteX3056" fmla="*/ 457386 w 1623018"/>
              <a:gd name="connsiteY3056" fmla="*/ 1028553 h 1168415"/>
              <a:gd name="connsiteX3057" fmla="*/ 459069 w 1623018"/>
              <a:gd name="connsiteY3057" fmla="*/ 1026546 h 1168415"/>
              <a:gd name="connsiteX3058" fmla="*/ 459263 w 1623018"/>
              <a:gd name="connsiteY3058" fmla="*/ 1023957 h 1168415"/>
              <a:gd name="connsiteX3059" fmla="*/ 459975 w 1623018"/>
              <a:gd name="connsiteY3059" fmla="*/ 1023829 h 1168415"/>
              <a:gd name="connsiteX3060" fmla="*/ 459975 w 1623018"/>
              <a:gd name="connsiteY3060" fmla="*/ 1024087 h 1168415"/>
              <a:gd name="connsiteX3061" fmla="*/ 461075 w 1623018"/>
              <a:gd name="connsiteY3061" fmla="*/ 1024217 h 1168415"/>
              <a:gd name="connsiteX3062" fmla="*/ 459781 w 1623018"/>
              <a:gd name="connsiteY3062" fmla="*/ 1023375 h 1168415"/>
              <a:gd name="connsiteX3063" fmla="*/ 460363 w 1623018"/>
              <a:gd name="connsiteY3063" fmla="*/ 1021498 h 1168415"/>
              <a:gd name="connsiteX3064" fmla="*/ 458357 w 1623018"/>
              <a:gd name="connsiteY3064" fmla="*/ 1021240 h 1168415"/>
              <a:gd name="connsiteX3065" fmla="*/ 457969 w 1623018"/>
              <a:gd name="connsiteY3065" fmla="*/ 1020528 h 1168415"/>
              <a:gd name="connsiteX3066" fmla="*/ 458163 w 1623018"/>
              <a:gd name="connsiteY3066" fmla="*/ 1019816 h 1168415"/>
              <a:gd name="connsiteX3067" fmla="*/ 459651 w 1623018"/>
              <a:gd name="connsiteY3067" fmla="*/ 1019945 h 1168415"/>
              <a:gd name="connsiteX3068" fmla="*/ 460234 w 1623018"/>
              <a:gd name="connsiteY3068" fmla="*/ 1019492 h 1168415"/>
              <a:gd name="connsiteX3069" fmla="*/ 460234 w 1623018"/>
              <a:gd name="connsiteY3069" fmla="*/ 1018651 h 1168415"/>
              <a:gd name="connsiteX3070" fmla="*/ 460946 w 1623018"/>
              <a:gd name="connsiteY3070" fmla="*/ 1018391 h 1168415"/>
              <a:gd name="connsiteX3071" fmla="*/ 461528 w 1623018"/>
              <a:gd name="connsiteY3071" fmla="*/ 1016515 h 1168415"/>
              <a:gd name="connsiteX3072" fmla="*/ 460946 w 1623018"/>
              <a:gd name="connsiteY3072" fmla="*/ 1016515 h 1168415"/>
              <a:gd name="connsiteX3073" fmla="*/ 460234 w 1623018"/>
              <a:gd name="connsiteY3073" fmla="*/ 1017356 h 1168415"/>
              <a:gd name="connsiteX3074" fmla="*/ 460234 w 1623018"/>
              <a:gd name="connsiteY3074" fmla="*/ 1016321 h 1168415"/>
              <a:gd name="connsiteX3075" fmla="*/ 459651 w 1623018"/>
              <a:gd name="connsiteY3075" fmla="*/ 1016191 h 1168415"/>
              <a:gd name="connsiteX3076" fmla="*/ 459846 w 1623018"/>
              <a:gd name="connsiteY3076" fmla="*/ 1017485 h 1168415"/>
              <a:gd name="connsiteX3077" fmla="*/ 460234 w 1623018"/>
              <a:gd name="connsiteY3077" fmla="*/ 1017485 h 1168415"/>
              <a:gd name="connsiteX3078" fmla="*/ 459651 w 1623018"/>
              <a:gd name="connsiteY3078" fmla="*/ 1019038 h 1168415"/>
              <a:gd name="connsiteX3079" fmla="*/ 459263 w 1623018"/>
              <a:gd name="connsiteY3079" fmla="*/ 1019492 h 1168415"/>
              <a:gd name="connsiteX3080" fmla="*/ 457386 w 1623018"/>
              <a:gd name="connsiteY3080" fmla="*/ 1019492 h 1168415"/>
              <a:gd name="connsiteX3081" fmla="*/ 457386 w 1623018"/>
              <a:gd name="connsiteY3081" fmla="*/ 1019945 h 1168415"/>
              <a:gd name="connsiteX3082" fmla="*/ 457774 w 1623018"/>
              <a:gd name="connsiteY3082" fmla="*/ 1019945 h 1168415"/>
              <a:gd name="connsiteX3083" fmla="*/ 457580 w 1623018"/>
              <a:gd name="connsiteY3083" fmla="*/ 1020786 h 1168415"/>
              <a:gd name="connsiteX3084" fmla="*/ 458681 w 1623018"/>
              <a:gd name="connsiteY3084" fmla="*/ 1021627 h 1168415"/>
              <a:gd name="connsiteX3085" fmla="*/ 458681 w 1623018"/>
              <a:gd name="connsiteY3085" fmla="*/ 1022469 h 1168415"/>
              <a:gd name="connsiteX3086" fmla="*/ 457192 w 1623018"/>
              <a:gd name="connsiteY3086" fmla="*/ 1023893 h 1168415"/>
              <a:gd name="connsiteX3087" fmla="*/ 457580 w 1623018"/>
              <a:gd name="connsiteY3087" fmla="*/ 1026611 h 1168415"/>
              <a:gd name="connsiteX3088" fmla="*/ 456998 w 1623018"/>
              <a:gd name="connsiteY3088" fmla="*/ 1026870 h 1168415"/>
              <a:gd name="connsiteX3089" fmla="*/ 455898 w 1623018"/>
              <a:gd name="connsiteY3089" fmla="*/ 1026741 h 1168415"/>
              <a:gd name="connsiteX3090" fmla="*/ 455703 w 1623018"/>
              <a:gd name="connsiteY3090" fmla="*/ 1026029 h 1168415"/>
              <a:gd name="connsiteX3091" fmla="*/ 454409 w 1623018"/>
              <a:gd name="connsiteY3091" fmla="*/ 1025575 h 1168415"/>
              <a:gd name="connsiteX3092" fmla="*/ 454409 w 1623018"/>
              <a:gd name="connsiteY3092" fmla="*/ 1026029 h 1168415"/>
              <a:gd name="connsiteX3093" fmla="*/ 453697 w 1623018"/>
              <a:gd name="connsiteY3093" fmla="*/ 1026482 h 1168415"/>
              <a:gd name="connsiteX3094" fmla="*/ 452403 w 1623018"/>
              <a:gd name="connsiteY3094" fmla="*/ 1026482 h 1168415"/>
              <a:gd name="connsiteX3095" fmla="*/ 451497 w 1623018"/>
              <a:gd name="connsiteY3095" fmla="*/ 1027776 h 1168415"/>
              <a:gd name="connsiteX3096" fmla="*/ 450591 w 1623018"/>
              <a:gd name="connsiteY3096" fmla="*/ 1027776 h 1168415"/>
              <a:gd name="connsiteX3097" fmla="*/ 449490 w 1623018"/>
              <a:gd name="connsiteY3097" fmla="*/ 1026223 h 1168415"/>
              <a:gd name="connsiteX3098" fmla="*/ 449490 w 1623018"/>
              <a:gd name="connsiteY3098" fmla="*/ 1025187 h 1168415"/>
              <a:gd name="connsiteX3099" fmla="*/ 449878 w 1623018"/>
              <a:gd name="connsiteY3099" fmla="*/ 1023893 h 1168415"/>
              <a:gd name="connsiteX3100" fmla="*/ 450979 w 1623018"/>
              <a:gd name="connsiteY3100" fmla="*/ 1022598 h 1168415"/>
              <a:gd name="connsiteX3101" fmla="*/ 450979 w 1623018"/>
              <a:gd name="connsiteY3101" fmla="*/ 1020593 h 1168415"/>
              <a:gd name="connsiteX3102" fmla="*/ 451691 w 1623018"/>
              <a:gd name="connsiteY3102" fmla="*/ 1019427 h 1168415"/>
              <a:gd name="connsiteX3103" fmla="*/ 451691 w 1623018"/>
              <a:gd name="connsiteY3103" fmla="*/ 1018715 h 1168415"/>
              <a:gd name="connsiteX3104" fmla="*/ 450979 w 1623018"/>
              <a:gd name="connsiteY3104" fmla="*/ 1018003 h 1168415"/>
              <a:gd name="connsiteX3105" fmla="*/ 452467 w 1623018"/>
              <a:gd name="connsiteY3105" fmla="*/ 1015738 h 1168415"/>
              <a:gd name="connsiteX3106" fmla="*/ 451950 w 1623018"/>
              <a:gd name="connsiteY3106" fmla="*/ 1013732 h 1168415"/>
              <a:gd name="connsiteX3107" fmla="*/ 453244 w 1623018"/>
              <a:gd name="connsiteY3107" fmla="*/ 1013149 h 1168415"/>
              <a:gd name="connsiteX3108" fmla="*/ 453244 w 1623018"/>
              <a:gd name="connsiteY3108" fmla="*/ 1012566 h 1168415"/>
              <a:gd name="connsiteX3109" fmla="*/ 451950 w 1623018"/>
              <a:gd name="connsiteY3109" fmla="*/ 1012696 h 1168415"/>
              <a:gd name="connsiteX3110" fmla="*/ 451950 w 1623018"/>
              <a:gd name="connsiteY3110" fmla="*/ 1013149 h 1168415"/>
              <a:gd name="connsiteX3111" fmla="*/ 450461 w 1623018"/>
              <a:gd name="connsiteY3111" fmla="*/ 1013602 h 1168415"/>
              <a:gd name="connsiteX3112" fmla="*/ 449749 w 1623018"/>
              <a:gd name="connsiteY3112" fmla="*/ 1011854 h 1168415"/>
              <a:gd name="connsiteX3113" fmla="*/ 449037 w 1623018"/>
              <a:gd name="connsiteY3113" fmla="*/ 1005836 h 1168415"/>
              <a:gd name="connsiteX3114" fmla="*/ 447937 w 1623018"/>
              <a:gd name="connsiteY3114" fmla="*/ 1003247 h 1168415"/>
              <a:gd name="connsiteX3115" fmla="*/ 447419 w 1623018"/>
              <a:gd name="connsiteY3115" fmla="*/ 1002794 h 1168415"/>
              <a:gd name="connsiteX3116" fmla="*/ 445413 w 1623018"/>
              <a:gd name="connsiteY3116" fmla="*/ 1002665 h 1168415"/>
              <a:gd name="connsiteX3117" fmla="*/ 445219 w 1623018"/>
              <a:gd name="connsiteY3117" fmla="*/ 1002405 h 1168415"/>
              <a:gd name="connsiteX3118" fmla="*/ 444507 w 1623018"/>
              <a:gd name="connsiteY3118" fmla="*/ 1002858 h 1168415"/>
              <a:gd name="connsiteX3119" fmla="*/ 443018 w 1623018"/>
              <a:gd name="connsiteY3119" fmla="*/ 1002858 h 1168415"/>
              <a:gd name="connsiteX3120" fmla="*/ 441530 w 1623018"/>
              <a:gd name="connsiteY3120" fmla="*/ 1004283 h 1168415"/>
              <a:gd name="connsiteX3121" fmla="*/ 441530 w 1623018"/>
              <a:gd name="connsiteY3121" fmla="*/ 1005254 h 1168415"/>
              <a:gd name="connsiteX3122" fmla="*/ 441012 w 1623018"/>
              <a:gd name="connsiteY3122" fmla="*/ 1005512 h 1168415"/>
              <a:gd name="connsiteX3123" fmla="*/ 440623 w 1623018"/>
              <a:gd name="connsiteY3123" fmla="*/ 1006936 h 1168415"/>
              <a:gd name="connsiteX3124" fmla="*/ 440106 w 1623018"/>
              <a:gd name="connsiteY3124" fmla="*/ 1007519 h 1168415"/>
              <a:gd name="connsiteX3125" fmla="*/ 439199 w 1623018"/>
              <a:gd name="connsiteY3125" fmla="*/ 1007519 h 1168415"/>
              <a:gd name="connsiteX3126" fmla="*/ 439199 w 1623018"/>
              <a:gd name="connsiteY3126" fmla="*/ 1006936 h 1168415"/>
              <a:gd name="connsiteX3127" fmla="*/ 439717 w 1623018"/>
              <a:gd name="connsiteY3127" fmla="*/ 1006483 h 1168415"/>
              <a:gd name="connsiteX3128" fmla="*/ 439717 w 1623018"/>
              <a:gd name="connsiteY3128" fmla="*/ 1004606 h 1168415"/>
              <a:gd name="connsiteX3129" fmla="*/ 438423 w 1623018"/>
              <a:gd name="connsiteY3129" fmla="*/ 1003894 h 1168415"/>
              <a:gd name="connsiteX3130" fmla="*/ 438229 w 1623018"/>
              <a:gd name="connsiteY3130" fmla="*/ 1003182 h 1168415"/>
              <a:gd name="connsiteX3131" fmla="*/ 437517 w 1623018"/>
              <a:gd name="connsiteY3131" fmla="*/ 1003182 h 1168415"/>
              <a:gd name="connsiteX3132" fmla="*/ 437323 w 1623018"/>
              <a:gd name="connsiteY3132" fmla="*/ 1001305 h 1168415"/>
              <a:gd name="connsiteX3133" fmla="*/ 437711 w 1623018"/>
              <a:gd name="connsiteY3133" fmla="*/ 1000593 h 1168415"/>
              <a:gd name="connsiteX3134" fmla="*/ 437128 w 1623018"/>
              <a:gd name="connsiteY3134" fmla="*/ 999881 h 1168415"/>
              <a:gd name="connsiteX3135" fmla="*/ 436740 w 1623018"/>
              <a:gd name="connsiteY3135" fmla="*/ 1000011 h 1168415"/>
              <a:gd name="connsiteX3136" fmla="*/ 436740 w 1623018"/>
              <a:gd name="connsiteY3136" fmla="*/ 1001047 h 1168415"/>
              <a:gd name="connsiteX3137" fmla="*/ 435640 w 1623018"/>
              <a:gd name="connsiteY3137" fmla="*/ 1001176 h 1168415"/>
              <a:gd name="connsiteX3138" fmla="*/ 434345 w 1623018"/>
              <a:gd name="connsiteY3138" fmla="*/ 1000011 h 1168415"/>
              <a:gd name="connsiteX3139" fmla="*/ 432663 w 1623018"/>
              <a:gd name="connsiteY3139" fmla="*/ 1000140 h 1168415"/>
              <a:gd name="connsiteX3140" fmla="*/ 431757 w 1623018"/>
              <a:gd name="connsiteY3140" fmla="*/ 999105 h 1168415"/>
              <a:gd name="connsiteX3141" fmla="*/ 431045 w 1623018"/>
              <a:gd name="connsiteY3141" fmla="*/ 999364 h 1168415"/>
              <a:gd name="connsiteX3142" fmla="*/ 431045 w 1623018"/>
              <a:gd name="connsiteY3142" fmla="*/ 999816 h 1168415"/>
              <a:gd name="connsiteX3143" fmla="*/ 430527 w 1623018"/>
              <a:gd name="connsiteY3143" fmla="*/ 999364 h 1168415"/>
              <a:gd name="connsiteX3144" fmla="*/ 428520 w 1623018"/>
              <a:gd name="connsiteY3144" fmla="*/ 999234 h 1168415"/>
              <a:gd name="connsiteX3145" fmla="*/ 428909 w 1623018"/>
              <a:gd name="connsiteY3145" fmla="*/ 1000270 h 1168415"/>
              <a:gd name="connsiteX3146" fmla="*/ 430592 w 1623018"/>
              <a:gd name="connsiteY3146" fmla="*/ 999816 h 1168415"/>
              <a:gd name="connsiteX3147" fmla="*/ 430980 w 1623018"/>
              <a:gd name="connsiteY3147" fmla="*/ 1000658 h 1168415"/>
              <a:gd name="connsiteX3148" fmla="*/ 432468 w 1623018"/>
              <a:gd name="connsiteY3148" fmla="*/ 1000205 h 1168415"/>
              <a:gd name="connsiteX3149" fmla="*/ 432857 w 1623018"/>
              <a:gd name="connsiteY3149" fmla="*/ 1000658 h 1168415"/>
              <a:gd name="connsiteX3150" fmla="*/ 433957 w 1623018"/>
              <a:gd name="connsiteY3150" fmla="*/ 1000787 h 1168415"/>
              <a:gd name="connsiteX3151" fmla="*/ 434475 w 1623018"/>
              <a:gd name="connsiteY3151" fmla="*/ 1001370 h 1168415"/>
              <a:gd name="connsiteX3152" fmla="*/ 434281 w 1623018"/>
              <a:gd name="connsiteY3152" fmla="*/ 1002535 h 1168415"/>
              <a:gd name="connsiteX3153" fmla="*/ 435187 w 1623018"/>
              <a:gd name="connsiteY3153" fmla="*/ 1004088 h 1168415"/>
              <a:gd name="connsiteX3154" fmla="*/ 436675 w 1623018"/>
              <a:gd name="connsiteY3154" fmla="*/ 1004541 h 1168415"/>
              <a:gd name="connsiteX3155" fmla="*/ 437776 w 1623018"/>
              <a:gd name="connsiteY3155" fmla="*/ 1005577 h 1168415"/>
              <a:gd name="connsiteX3156" fmla="*/ 438293 w 1623018"/>
              <a:gd name="connsiteY3156" fmla="*/ 1006742 h 1168415"/>
              <a:gd name="connsiteX3157" fmla="*/ 438293 w 1623018"/>
              <a:gd name="connsiteY3157" fmla="*/ 1007907 h 1168415"/>
              <a:gd name="connsiteX3158" fmla="*/ 440882 w 1623018"/>
              <a:gd name="connsiteY3158" fmla="*/ 1009460 h 1168415"/>
              <a:gd name="connsiteX3159" fmla="*/ 441465 w 1623018"/>
              <a:gd name="connsiteY3159" fmla="*/ 1012631 h 1168415"/>
              <a:gd name="connsiteX3160" fmla="*/ 441076 w 1623018"/>
              <a:gd name="connsiteY3160" fmla="*/ 1014767 h 1168415"/>
              <a:gd name="connsiteX3161" fmla="*/ 438876 w 1623018"/>
              <a:gd name="connsiteY3161" fmla="*/ 1015350 h 1168415"/>
              <a:gd name="connsiteX3162" fmla="*/ 437581 w 1623018"/>
              <a:gd name="connsiteY3162" fmla="*/ 1015091 h 1168415"/>
              <a:gd name="connsiteX3163" fmla="*/ 436093 w 1623018"/>
              <a:gd name="connsiteY3163" fmla="*/ 1013537 h 1168415"/>
              <a:gd name="connsiteX3164" fmla="*/ 435381 w 1623018"/>
              <a:gd name="connsiteY3164" fmla="*/ 1013408 h 1168415"/>
              <a:gd name="connsiteX3165" fmla="*/ 435381 w 1623018"/>
              <a:gd name="connsiteY3165" fmla="*/ 1013991 h 1168415"/>
              <a:gd name="connsiteX3166" fmla="*/ 436093 w 1623018"/>
              <a:gd name="connsiteY3166" fmla="*/ 1014444 h 1168415"/>
              <a:gd name="connsiteX3167" fmla="*/ 436093 w 1623018"/>
              <a:gd name="connsiteY3167" fmla="*/ 1014897 h 1168415"/>
              <a:gd name="connsiteX3168" fmla="*/ 437387 w 1623018"/>
              <a:gd name="connsiteY3168" fmla="*/ 1015479 h 1168415"/>
              <a:gd name="connsiteX3169" fmla="*/ 438682 w 1623018"/>
              <a:gd name="connsiteY3169" fmla="*/ 1015738 h 1168415"/>
              <a:gd name="connsiteX3170" fmla="*/ 441076 w 1623018"/>
              <a:gd name="connsiteY3170" fmla="*/ 1015479 h 1168415"/>
              <a:gd name="connsiteX3171" fmla="*/ 441465 w 1623018"/>
              <a:gd name="connsiteY3171" fmla="*/ 1015932 h 1168415"/>
              <a:gd name="connsiteX3172" fmla="*/ 442371 w 1623018"/>
              <a:gd name="connsiteY3172" fmla="*/ 1015802 h 1168415"/>
              <a:gd name="connsiteX3173" fmla="*/ 443859 w 1623018"/>
              <a:gd name="connsiteY3173" fmla="*/ 1016515 h 1168415"/>
              <a:gd name="connsiteX3174" fmla="*/ 444377 w 1623018"/>
              <a:gd name="connsiteY3174" fmla="*/ 1016968 h 1168415"/>
              <a:gd name="connsiteX3175" fmla="*/ 444377 w 1623018"/>
              <a:gd name="connsiteY3175" fmla="*/ 1018845 h 1168415"/>
              <a:gd name="connsiteX3176" fmla="*/ 444183 w 1623018"/>
              <a:gd name="connsiteY3176" fmla="*/ 1020139 h 1168415"/>
              <a:gd name="connsiteX3177" fmla="*/ 441788 w 1623018"/>
              <a:gd name="connsiteY3177" fmla="*/ 1023116 h 1168415"/>
              <a:gd name="connsiteX3178" fmla="*/ 441271 w 1623018"/>
              <a:gd name="connsiteY3178" fmla="*/ 1024411 h 1168415"/>
              <a:gd name="connsiteX3179" fmla="*/ 440170 w 1623018"/>
              <a:gd name="connsiteY3179" fmla="*/ 1024540 h 1168415"/>
              <a:gd name="connsiteX3180" fmla="*/ 439070 w 1623018"/>
              <a:gd name="connsiteY3180" fmla="*/ 1023829 h 1168415"/>
              <a:gd name="connsiteX3181" fmla="*/ 436093 w 1623018"/>
              <a:gd name="connsiteY3181" fmla="*/ 1023957 h 1168415"/>
              <a:gd name="connsiteX3182" fmla="*/ 435704 w 1623018"/>
              <a:gd name="connsiteY3182" fmla="*/ 1022793 h 1168415"/>
              <a:gd name="connsiteX3183" fmla="*/ 434216 w 1623018"/>
              <a:gd name="connsiteY3183" fmla="*/ 1021369 h 1168415"/>
              <a:gd name="connsiteX3184" fmla="*/ 433634 w 1623018"/>
              <a:gd name="connsiteY3184" fmla="*/ 1021369 h 1168415"/>
              <a:gd name="connsiteX3185" fmla="*/ 433245 w 1623018"/>
              <a:gd name="connsiteY3185" fmla="*/ 1022081 h 1168415"/>
              <a:gd name="connsiteX3186" fmla="*/ 432857 w 1623018"/>
              <a:gd name="connsiteY3186" fmla="*/ 1022081 h 1168415"/>
              <a:gd name="connsiteX3187" fmla="*/ 432274 w 1623018"/>
              <a:gd name="connsiteY3187" fmla="*/ 1021822 h 1168415"/>
              <a:gd name="connsiteX3188" fmla="*/ 432274 w 1623018"/>
              <a:gd name="connsiteY3188" fmla="*/ 1021240 h 1168415"/>
              <a:gd name="connsiteX3189" fmla="*/ 430786 w 1623018"/>
              <a:gd name="connsiteY3189" fmla="*/ 1021692 h 1168415"/>
              <a:gd name="connsiteX3190" fmla="*/ 429880 w 1623018"/>
              <a:gd name="connsiteY3190" fmla="*/ 1020657 h 1168415"/>
              <a:gd name="connsiteX3191" fmla="*/ 428779 w 1623018"/>
              <a:gd name="connsiteY3191" fmla="*/ 1020528 h 1168415"/>
              <a:gd name="connsiteX3192" fmla="*/ 428197 w 1623018"/>
              <a:gd name="connsiteY3192" fmla="*/ 1021563 h 1168415"/>
              <a:gd name="connsiteX3193" fmla="*/ 429491 w 1623018"/>
              <a:gd name="connsiteY3193" fmla="*/ 1021822 h 1168415"/>
              <a:gd name="connsiteX3194" fmla="*/ 430397 w 1623018"/>
              <a:gd name="connsiteY3194" fmla="*/ 1022858 h 1168415"/>
              <a:gd name="connsiteX3195" fmla="*/ 430786 w 1623018"/>
              <a:gd name="connsiteY3195" fmla="*/ 1022858 h 1168415"/>
              <a:gd name="connsiteX3196" fmla="*/ 430397 w 1623018"/>
              <a:gd name="connsiteY3196" fmla="*/ 1022275 h 1168415"/>
              <a:gd name="connsiteX3197" fmla="*/ 432210 w 1623018"/>
              <a:gd name="connsiteY3197" fmla="*/ 1022146 h 1168415"/>
              <a:gd name="connsiteX3198" fmla="*/ 432598 w 1623018"/>
              <a:gd name="connsiteY3198" fmla="*/ 1022728 h 1168415"/>
              <a:gd name="connsiteX3199" fmla="*/ 433892 w 1623018"/>
              <a:gd name="connsiteY3199" fmla="*/ 1023310 h 1168415"/>
              <a:gd name="connsiteX3200" fmla="*/ 434604 w 1623018"/>
              <a:gd name="connsiteY3200" fmla="*/ 1024152 h 1168415"/>
              <a:gd name="connsiteX3201" fmla="*/ 434993 w 1623018"/>
              <a:gd name="connsiteY3201" fmla="*/ 1025705 h 1168415"/>
              <a:gd name="connsiteX3202" fmla="*/ 436481 w 1623018"/>
              <a:gd name="connsiteY3202" fmla="*/ 1027582 h 1168415"/>
              <a:gd name="connsiteX3203" fmla="*/ 437970 w 1623018"/>
              <a:gd name="connsiteY3203" fmla="*/ 1028747 h 1168415"/>
              <a:gd name="connsiteX3204" fmla="*/ 439070 w 1623018"/>
              <a:gd name="connsiteY3204" fmla="*/ 1028876 h 1168415"/>
              <a:gd name="connsiteX3205" fmla="*/ 439264 w 1623018"/>
              <a:gd name="connsiteY3205" fmla="*/ 1027323 h 1168415"/>
              <a:gd name="connsiteX3206" fmla="*/ 439847 w 1623018"/>
              <a:gd name="connsiteY3206" fmla="*/ 1026741 h 1168415"/>
              <a:gd name="connsiteX3207" fmla="*/ 440559 w 1623018"/>
              <a:gd name="connsiteY3207" fmla="*/ 1026741 h 1168415"/>
              <a:gd name="connsiteX3208" fmla="*/ 440559 w 1623018"/>
              <a:gd name="connsiteY3208" fmla="*/ 1027776 h 1168415"/>
              <a:gd name="connsiteX3209" fmla="*/ 441271 w 1623018"/>
              <a:gd name="connsiteY3209" fmla="*/ 1028359 h 1168415"/>
              <a:gd name="connsiteX3210" fmla="*/ 442177 w 1623018"/>
              <a:gd name="connsiteY3210" fmla="*/ 1028100 h 1168415"/>
              <a:gd name="connsiteX3211" fmla="*/ 442694 w 1623018"/>
              <a:gd name="connsiteY3211" fmla="*/ 1027258 h 1168415"/>
              <a:gd name="connsiteX3212" fmla="*/ 442500 w 1623018"/>
              <a:gd name="connsiteY3212" fmla="*/ 1028424 h 1168415"/>
              <a:gd name="connsiteX3213" fmla="*/ 443212 w 1623018"/>
              <a:gd name="connsiteY3213" fmla="*/ 1028876 h 1168415"/>
              <a:gd name="connsiteX3214" fmla="*/ 444507 w 1623018"/>
              <a:gd name="connsiteY3214" fmla="*/ 1032048 h 1168415"/>
              <a:gd name="connsiteX3215" fmla="*/ 445413 w 1623018"/>
              <a:gd name="connsiteY3215" fmla="*/ 1033083 h 1168415"/>
              <a:gd name="connsiteX3216" fmla="*/ 445219 w 1623018"/>
              <a:gd name="connsiteY3216" fmla="*/ 1033795 h 1168415"/>
              <a:gd name="connsiteX3217" fmla="*/ 443018 w 1623018"/>
              <a:gd name="connsiteY3217" fmla="*/ 1033213 h 1168415"/>
              <a:gd name="connsiteX3218" fmla="*/ 442306 w 1623018"/>
              <a:gd name="connsiteY3218" fmla="*/ 1032631 h 1168415"/>
              <a:gd name="connsiteX3219" fmla="*/ 442306 w 1623018"/>
              <a:gd name="connsiteY3219" fmla="*/ 1032177 h 1168415"/>
              <a:gd name="connsiteX3220" fmla="*/ 441012 w 1623018"/>
              <a:gd name="connsiteY3220" fmla="*/ 1031465 h 1168415"/>
              <a:gd name="connsiteX3221" fmla="*/ 440106 w 1623018"/>
              <a:gd name="connsiteY3221" fmla="*/ 1031595 h 1168415"/>
              <a:gd name="connsiteX3222" fmla="*/ 438617 w 1623018"/>
              <a:gd name="connsiteY3222" fmla="*/ 1032760 h 1168415"/>
              <a:gd name="connsiteX3223" fmla="*/ 436740 w 1623018"/>
              <a:gd name="connsiteY3223" fmla="*/ 1033019 h 1168415"/>
              <a:gd name="connsiteX3224" fmla="*/ 436222 w 1623018"/>
              <a:gd name="connsiteY3224" fmla="*/ 1033472 h 1168415"/>
              <a:gd name="connsiteX3225" fmla="*/ 436417 w 1623018"/>
              <a:gd name="connsiteY3225" fmla="*/ 1034184 h 1168415"/>
              <a:gd name="connsiteX3226" fmla="*/ 436028 w 1623018"/>
              <a:gd name="connsiteY3226" fmla="*/ 1035025 h 1168415"/>
              <a:gd name="connsiteX3227" fmla="*/ 435446 w 1623018"/>
              <a:gd name="connsiteY3227" fmla="*/ 1034766 h 1168415"/>
              <a:gd name="connsiteX3228" fmla="*/ 434540 w 1623018"/>
              <a:gd name="connsiteY3228" fmla="*/ 1035348 h 1168415"/>
              <a:gd name="connsiteX3229" fmla="*/ 433439 w 1623018"/>
              <a:gd name="connsiteY3229" fmla="*/ 1035090 h 1168415"/>
              <a:gd name="connsiteX3230" fmla="*/ 433245 w 1623018"/>
              <a:gd name="connsiteY3230" fmla="*/ 1033537 h 1168415"/>
              <a:gd name="connsiteX3231" fmla="*/ 432727 w 1623018"/>
              <a:gd name="connsiteY3231" fmla="*/ 1033278 h 1168415"/>
              <a:gd name="connsiteX3232" fmla="*/ 433116 w 1623018"/>
              <a:gd name="connsiteY3232" fmla="*/ 1035284 h 1168415"/>
              <a:gd name="connsiteX3233" fmla="*/ 433698 w 1623018"/>
              <a:gd name="connsiteY3233" fmla="*/ 1035737 h 1168415"/>
              <a:gd name="connsiteX3234" fmla="*/ 433698 w 1623018"/>
              <a:gd name="connsiteY3234" fmla="*/ 1036773 h 1168415"/>
              <a:gd name="connsiteX3235" fmla="*/ 434086 w 1623018"/>
              <a:gd name="connsiteY3235" fmla="*/ 1037485 h 1168415"/>
              <a:gd name="connsiteX3236" fmla="*/ 434798 w 1623018"/>
              <a:gd name="connsiteY3236" fmla="*/ 1037743 h 1168415"/>
              <a:gd name="connsiteX3237" fmla="*/ 434993 w 1623018"/>
              <a:gd name="connsiteY3237" fmla="*/ 1038584 h 1168415"/>
              <a:gd name="connsiteX3238" fmla="*/ 432598 w 1623018"/>
              <a:gd name="connsiteY3238" fmla="*/ 1039879 h 1168415"/>
              <a:gd name="connsiteX3239" fmla="*/ 432015 w 1623018"/>
              <a:gd name="connsiteY3239" fmla="*/ 1041303 h 1168415"/>
              <a:gd name="connsiteX3240" fmla="*/ 430333 w 1623018"/>
              <a:gd name="connsiteY3240" fmla="*/ 1042274 h 1168415"/>
              <a:gd name="connsiteX3241" fmla="*/ 428456 w 1623018"/>
              <a:gd name="connsiteY3241" fmla="*/ 1042532 h 1168415"/>
              <a:gd name="connsiteX3242" fmla="*/ 427938 w 1623018"/>
              <a:gd name="connsiteY3242" fmla="*/ 1042986 h 1168415"/>
              <a:gd name="connsiteX3243" fmla="*/ 428132 w 1623018"/>
              <a:gd name="connsiteY3243" fmla="*/ 1043439 h 1168415"/>
              <a:gd name="connsiteX3244" fmla="*/ 429621 w 1623018"/>
              <a:gd name="connsiteY3244" fmla="*/ 1043568 h 1168415"/>
              <a:gd name="connsiteX3245" fmla="*/ 429815 w 1623018"/>
              <a:gd name="connsiteY3245" fmla="*/ 1045704 h 1168415"/>
              <a:gd name="connsiteX3246" fmla="*/ 429103 w 1623018"/>
              <a:gd name="connsiteY3246" fmla="*/ 1046157 h 1168415"/>
              <a:gd name="connsiteX3247" fmla="*/ 429103 w 1623018"/>
              <a:gd name="connsiteY3247" fmla="*/ 1048876 h 1168415"/>
              <a:gd name="connsiteX3248" fmla="*/ 429815 w 1623018"/>
              <a:gd name="connsiteY3248" fmla="*/ 1049588 h 1168415"/>
              <a:gd name="connsiteX3249" fmla="*/ 431498 w 1623018"/>
              <a:gd name="connsiteY3249" fmla="*/ 1050040 h 1168415"/>
              <a:gd name="connsiteX3250" fmla="*/ 432210 w 1623018"/>
              <a:gd name="connsiteY3250" fmla="*/ 1050623 h 1168415"/>
              <a:gd name="connsiteX3251" fmla="*/ 432210 w 1623018"/>
              <a:gd name="connsiteY3251" fmla="*/ 1051335 h 1168415"/>
              <a:gd name="connsiteX3252" fmla="*/ 430721 w 1623018"/>
              <a:gd name="connsiteY3252" fmla="*/ 1052047 h 1168415"/>
              <a:gd name="connsiteX3253" fmla="*/ 430721 w 1623018"/>
              <a:gd name="connsiteY3253" fmla="*/ 1052629 h 1168415"/>
              <a:gd name="connsiteX3254" fmla="*/ 430009 w 1623018"/>
              <a:gd name="connsiteY3254" fmla="*/ 1053212 h 1168415"/>
              <a:gd name="connsiteX3255" fmla="*/ 430397 w 1623018"/>
              <a:gd name="connsiteY3255" fmla="*/ 1053923 h 1168415"/>
              <a:gd name="connsiteX3256" fmla="*/ 429103 w 1623018"/>
              <a:gd name="connsiteY3256" fmla="*/ 1054959 h 1168415"/>
              <a:gd name="connsiteX3257" fmla="*/ 427808 w 1623018"/>
              <a:gd name="connsiteY3257" fmla="*/ 1054959 h 1168415"/>
              <a:gd name="connsiteX3258" fmla="*/ 426708 w 1623018"/>
              <a:gd name="connsiteY3258" fmla="*/ 1055801 h 1168415"/>
              <a:gd name="connsiteX3259" fmla="*/ 426514 w 1623018"/>
              <a:gd name="connsiteY3259" fmla="*/ 1056512 h 1168415"/>
              <a:gd name="connsiteX3260" fmla="*/ 424637 w 1623018"/>
              <a:gd name="connsiteY3260" fmla="*/ 1056383 h 1168415"/>
              <a:gd name="connsiteX3261" fmla="*/ 424637 w 1623018"/>
              <a:gd name="connsiteY3261" fmla="*/ 1055541 h 1168415"/>
              <a:gd name="connsiteX3262" fmla="*/ 424119 w 1623018"/>
              <a:gd name="connsiteY3262" fmla="*/ 1055541 h 1168415"/>
              <a:gd name="connsiteX3263" fmla="*/ 424314 w 1623018"/>
              <a:gd name="connsiteY3263" fmla="*/ 1054959 h 1168415"/>
              <a:gd name="connsiteX3264" fmla="*/ 423602 w 1623018"/>
              <a:gd name="connsiteY3264" fmla="*/ 1055089 h 1168415"/>
              <a:gd name="connsiteX3265" fmla="*/ 423602 w 1623018"/>
              <a:gd name="connsiteY3265" fmla="*/ 1054830 h 1168415"/>
              <a:gd name="connsiteX3266" fmla="*/ 422307 w 1623018"/>
              <a:gd name="connsiteY3266" fmla="*/ 1054377 h 1168415"/>
              <a:gd name="connsiteX3267" fmla="*/ 421595 w 1623018"/>
              <a:gd name="connsiteY3267" fmla="*/ 1054830 h 1168415"/>
              <a:gd name="connsiteX3268" fmla="*/ 420495 w 1623018"/>
              <a:gd name="connsiteY3268" fmla="*/ 1054571 h 1168415"/>
              <a:gd name="connsiteX3269" fmla="*/ 420301 w 1623018"/>
              <a:gd name="connsiteY3269" fmla="*/ 1055024 h 1168415"/>
              <a:gd name="connsiteX3270" fmla="*/ 419006 w 1623018"/>
              <a:gd name="connsiteY3270" fmla="*/ 1055606 h 1168415"/>
              <a:gd name="connsiteX3271" fmla="*/ 418812 w 1623018"/>
              <a:gd name="connsiteY3271" fmla="*/ 1056448 h 1168415"/>
              <a:gd name="connsiteX3272" fmla="*/ 418100 w 1623018"/>
              <a:gd name="connsiteY3272" fmla="*/ 1057031 h 1168415"/>
              <a:gd name="connsiteX3273" fmla="*/ 417388 w 1623018"/>
              <a:gd name="connsiteY3273" fmla="*/ 1057031 h 1168415"/>
              <a:gd name="connsiteX3274" fmla="*/ 416871 w 1623018"/>
              <a:gd name="connsiteY3274" fmla="*/ 1056448 h 1168415"/>
              <a:gd name="connsiteX3275" fmla="*/ 414864 w 1623018"/>
              <a:gd name="connsiteY3275" fmla="*/ 1056577 h 1168415"/>
              <a:gd name="connsiteX3276" fmla="*/ 414476 w 1623018"/>
              <a:gd name="connsiteY3276" fmla="*/ 1056125 h 1168415"/>
              <a:gd name="connsiteX3277" fmla="*/ 412599 w 1623018"/>
              <a:gd name="connsiteY3277" fmla="*/ 1056125 h 1168415"/>
              <a:gd name="connsiteX3278" fmla="*/ 413182 w 1623018"/>
              <a:gd name="connsiteY3278" fmla="*/ 1055283 h 1168415"/>
              <a:gd name="connsiteX3279" fmla="*/ 413182 w 1623018"/>
              <a:gd name="connsiteY3279" fmla="*/ 1054571 h 1168415"/>
              <a:gd name="connsiteX3280" fmla="*/ 412599 w 1623018"/>
              <a:gd name="connsiteY3280" fmla="*/ 1054442 h 1168415"/>
              <a:gd name="connsiteX3281" fmla="*/ 412599 w 1623018"/>
              <a:gd name="connsiteY3281" fmla="*/ 1053147 h 1168415"/>
              <a:gd name="connsiteX3282" fmla="*/ 414476 w 1623018"/>
              <a:gd name="connsiteY3282" fmla="*/ 1051723 h 1168415"/>
              <a:gd name="connsiteX3283" fmla="*/ 414476 w 1623018"/>
              <a:gd name="connsiteY3283" fmla="*/ 1051464 h 1168415"/>
              <a:gd name="connsiteX3284" fmla="*/ 413764 w 1623018"/>
              <a:gd name="connsiteY3284" fmla="*/ 1051464 h 1168415"/>
              <a:gd name="connsiteX3285" fmla="*/ 413764 w 1623018"/>
              <a:gd name="connsiteY3285" fmla="*/ 1051917 h 1168415"/>
              <a:gd name="connsiteX3286" fmla="*/ 412275 w 1623018"/>
              <a:gd name="connsiteY3286" fmla="*/ 1053212 h 1168415"/>
              <a:gd name="connsiteX3287" fmla="*/ 412275 w 1623018"/>
              <a:gd name="connsiteY3287" fmla="*/ 1054635 h 1168415"/>
              <a:gd name="connsiteX3288" fmla="*/ 412664 w 1623018"/>
              <a:gd name="connsiteY3288" fmla="*/ 1055348 h 1168415"/>
              <a:gd name="connsiteX3289" fmla="*/ 411175 w 1623018"/>
              <a:gd name="connsiteY3289" fmla="*/ 1057613 h 1168415"/>
              <a:gd name="connsiteX3290" fmla="*/ 410269 w 1623018"/>
              <a:gd name="connsiteY3290" fmla="*/ 1057743 h 1168415"/>
              <a:gd name="connsiteX3291" fmla="*/ 409363 w 1623018"/>
              <a:gd name="connsiteY3291" fmla="*/ 1057031 h 1168415"/>
              <a:gd name="connsiteX3292" fmla="*/ 408845 w 1623018"/>
              <a:gd name="connsiteY3292" fmla="*/ 1057031 h 1168415"/>
              <a:gd name="connsiteX3293" fmla="*/ 408327 w 1623018"/>
              <a:gd name="connsiteY3293" fmla="*/ 1057483 h 1168415"/>
              <a:gd name="connsiteX3294" fmla="*/ 408327 w 1623018"/>
              <a:gd name="connsiteY3294" fmla="*/ 1058066 h 1168415"/>
              <a:gd name="connsiteX3295" fmla="*/ 405221 w 1623018"/>
              <a:gd name="connsiteY3295" fmla="*/ 1058195 h 1168415"/>
              <a:gd name="connsiteX3296" fmla="*/ 404509 w 1623018"/>
              <a:gd name="connsiteY3296" fmla="*/ 1057354 h 1168415"/>
              <a:gd name="connsiteX3297" fmla="*/ 404509 w 1623018"/>
              <a:gd name="connsiteY3297" fmla="*/ 1056512 h 1168415"/>
              <a:gd name="connsiteX3298" fmla="*/ 405091 w 1623018"/>
              <a:gd name="connsiteY3298" fmla="*/ 1056060 h 1168415"/>
              <a:gd name="connsiteX3299" fmla="*/ 405091 w 1623018"/>
              <a:gd name="connsiteY3299" fmla="*/ 1055348 h 1168415"/>
              <a:gd name="connsiteX3300" fmla="*/ 404703 w 1623018"/>
              <a:gd name="connsiteY3300" fmla="*/ 1055348 h 1168415"/>
              <a:gd name="connsiteX3301" fmla="*/ 404703 w 1623018"/>
              <a:gd name="connsiteY3301" fmla="*/ 1055801 h 1168415"/>
              <a:gd name="connsiteX3302" fmla="*/ 404121 w 1623018"/>
              <a:gd name="connsiteY3302" fmla="*/ 1056060 h 1168415"/>
              <a:gd name="connsiteX3303" fmla="*/ 404121 w 1623018"/>
              <a:gd name="connsiteY3303" fmla="*/ 1057936 h 1168415"/>
              <a:gd name="connsiteX3304" fmla="*/ 405221 w 1623018"/>
              <a:gd name="connsiteY3304" fmla="*/ 1058778 h 1168415"/>
              <a:gd name="connsiteX3305" fmla="*/ 406904 w 1623018"/>
              <a:gd name="connsiteY3305" fmla="*/ 1058907 h 1168415"/>
              <a:gd name="connsiteX3306" fmla="*/ 406709 w 1623018"/>
              <a:gd name="connsiteY3306" fmla="*/ 1059749 h 1168415"/>
              <a:gd name="connsiteX3307" fmla="*/ 405609 w 1623018"/>
              <a:gd name="connsiteY3307" fmla="*/ 1059619 h 1168415"/>
              <a:gd name="connsiteX3308" fmla="*/ 404897 w 1623018"/>
              <a:gd name="connsiteY3308" fmla="*/ 1060072 h 1168415"/>
              <a:gd name="connsiteX3309" fmla="*/ 404185 w 1623018"/>
              <a:gd name="connsiteY3309" fmla="*/ 1059813 h 1168415"/>
              <a:gd name="connsiteX3310" fmla="*/ 401596 w 1623018"/>
              <a:gd name="connsiteY3310" fmla="*/ 1061561 h 1168415"/>
              <a:gd name="connsiteX3311" fmla="*/ 399719 w 1623018"/>
              <a:gd name="connsiteY3311" fmla="*/ 1061302 h 1168415"/>
              <a:gd name="connsiteX3312" fmla="*/ 399008 w 1623018"/>
              <a:gd name="connsiteY3312" fmla="*/ 1061885 h 1168415"/>
              <a:gd name="connsiteX3313" fmla="*/ 396613 w 1623018"/>
              <a:gd name="connsiteY3313" fmla="*/ 1062014 h 1168415"/>
              <a:gd name="connsiteX3314" fmla="*/ 395901 w 1623018"/>
              <a:gd name="connsiteY3314" fmla="*/ 1061431 h 1168415"/>
              <a:gd name="connsiteX3315" fmla="*/ 395189 w 1623018"/>
              <a:gd name="connsiteY3315" fmla="*/ 1061431 h 1168415"/>
              <a:gd name="connsiteX3316" fmla="*/ 395189 w 1623018"/>
              <a:gd name="connsiteY3316" fmla="*/ 1062014 h 1168415"/>
              <a:gd name="connsiteX3317" fmla="*/ 397001 w 1623018"/>
              <a:gd name="connsiteY3317" fmla="*/ 1062855 h 1168415"/>
              <a:gd name="connsiteX3318" fmla="*/ 395901 w 1623018"/>
              <a:gd name="connsiteY3318" fmla="*/ 1064280 h 1168415"/>
              <a:gd name="connsiteX3319" fmla="*/ 396289 w 1623018"/>
              <a:gd name="connsiteY3319" fmla="*/ 1064538 h 1168415"/>
              <a:gd name="connsiteX3320" fmla="*/ 397972 w 1623018"/>
              <a:gd name="connsiteY3320" fmla="*/ 1062532 h 1168415"/>
              <a:gd name="connsiteX3321" fmla="*/ 399655 w 1623018"/>
              <a:gd name="connsiteY3321" fmla="*/ 1061690 h 1168415"/>
              <a:gd name="connsiteX3322" fmla="*/ 400367 w 1623018"/>
              <a:gd name="connsiteY3322" fmla="*/ 1061561 h 1168415"/>
              <a:gd name="connsiteX3323" fmla="*/ 401661 w 1623018"/>
              <a:gd name="connsiteY3323" fmla="*/ 1062273 h 1168415"/>
              <a:gd name="connsiteX3324" fmla="*/ 402955 w 1623018"/>
              <a:gd name="connsiteY3324" fmla="*/ 1060979 h 1168415"/>
              <a:gd name="connsiteX3325" fmla="*/ 404250 w 1623018"/>
              <a:gd name="connsiteY3325" fmla="*/ 1060849 h 1168415"/>
              <a:gd name="connsiteX3326" fmla="*/ 404832 w 1623018"/>
              <a:gd name="connsiteY3326" fmla="*/ 1060396 h 1168415"/>
              <a:gd name="connsiteX3327" fmla="*/ 407810 w 1623018"/>
              <a:gd name="connsiteY3327" fmla="*/ 1060396 h 1168415"/>
              <a:gd name="connsiteX3328" fmla="*/ 407810 w 1623018"/>
              <a:gd name="connsiteY3328" fmla="*/ 1059684 h 1168415"/>
              <a:gd name="connsiteX3329" fmla="*/ 409492 w 1623018"/>
              <a:gd name="connsiteY3329" fmla="*/ 1060137 h 1168415"/>
              <a:gd name="connsiteX3330" fmla="*/ 409492 w 1623018"/>
              <a:gd name="connsiteY3330" fmla="*/ 1059296 h 1168415"/>
              <a:gd name="connsiteX3331" fmla="*/ 412793 w 1623018"/>
              <a:gd name="connsiteY3331" fmla="*/ 1058001 h 1168415"/>
              <a:gd name="connsiteX3332" fmla="*/ 413699 w 1623018"/>
              <a:gd name="connsiteY3332" fmla="*/ 1058001 h 1168415"/>
              <a:gd name="connsiteX3333" fmla="*/ 413893 w 1623018"/>
              <a:gd name="connsiteY3333" fmla="*/ 1058584 h 1168415"/>
              <a:gd name="connsiteX3334" fmla="*/ 415188 w 1623018"/>
              <a:gd name="connsiteY3334" fmla="*/ 1058454 h 1168415"/>
              <a:gd name="connsiteX3335" fmla="*/ 415576 w 1623018"/>
              <a:gd name="connsiteY3335" fmla="*/ 1059037 h 1168415"/>
              <a:gd name="connsiteX3336" fmla="*/ 415058 w 1623018"/>
              <a:gd name="connsiteY3336" fmla="*/ 1059296 h 1168415"/>
              <a:gd name="connsiteX3337" fmla="*/ 415058 w 1623018"/>
              <a:gd name="connsiteY3337" fmla="*/ 1059749 h 1168415"/>
              <a:gd name="connsiteX3338" fmla="*/ 418036 w 1623018"/>
              <a:gd name="connsiteY3338" fmla="*/ 1058325 h 1168415"/>
              <a:gd name="connsiteX3339" fmla="*/ 421013 w 1623018"/>
              <a:gd name="connsiteY3339" fmla="*/ 1058325 h 1168415"/>
              <a:gd name="connsiteX3340" fmla="*/ 423213 w 1623018"/>
              <a:gd name="connsiteY3340" fmla="*/ 1059489 h 1168415"/>
              <a:gd name="connsiteX3341" fmla="*/ 424896 w 1623018"/>
              <a:gd name="connsiteY3341" fmla="*/ 1059037 h 1168415"/>
              <a:gd name="connsiteX3342" fmla="*/ 426385 w 1623018"/>
              <a:gd name="connsiteY3342" fmla="*/ 1060008 h 1168415"/>
              <a:gd name="connsiteX3343" fmla="*/ 427097 w 1623018"/>
              <a:gd name="connsiteY3343" fmla="*/ 1061172 h 1168415"/>
              <a:gd name="connsiteX3344" fmla="*/ 428779 w 1623018"/>
              <a:gd name="connsiteY3344" fmla="*/ 1061172 h 1168415"/>
              <a:gd name="connsiteX3345" fmla="*/ 428974 w 1623018"/>
              <a:gd name="connsiteY3345" fmla="*/ 1062467 h 1168415"/>
              <a:gd name="connsiteX3346" fmla="*/ 427873 w 1623018"/>
              <a:gd name="connsiteY3346" fmla="*/ 1062725 h 1168415"/>
              <a:gd name="connsiteX3347" fmla="*/ 425867 w 1623018"/>
              <a:gd name="connsiteY3347" fmla="*/ 1062143 h 1168415"/>
              <a:gd name="connsiteX3348" fmla="*/ 425673 w 1623018"/>
              <a:gd name="connsiteY3348" fmla="*/ 1062985 h 1168415"/>
              <a:gd name="connsiteX3349" fmla="*/ 423666 w 1623018"/>
              <a:gd name="connsiteY3349" fmla="*/ 1063696 h 1168415"/>
              <a:gd name="connsiteX3350" fmla="*/ 423278 w 1623018"/>
              <a:gd name="connsiteY3350" fmla="*/ 1064408 h 1168415"/>
              <a:gd name="connsiteX3351" fmla="*/ 424378 w 1623018"/>
              <a:gd name="connsiteY3351" fmla="*/ 1063696 h 1168415"/>
              <a:gd name="connsiteX3352" fmla="*/ 425090 w 1623018"/>
              <a:gd name="connsiteY3352" fmla="*/ 1063696 h 1168415"/>
              <a:gd name="connsiteX3353" fmla="*/ 425996 w 1623018"/>
              <a:gd name="connsiteY3353" fmla="*/ 1062855 h 1168415"/>
              <a:gd name="connsiteX3354" fmla="*/ 427097 w 1623018"/>
              <a:gd name="connsiteY3354" fmla="*/ 1063696 h 1168415"/>
              <a:gd name="connsiteX3355" fmla="*/ 430786 w 1623018"/>
              <a:gd name="connsiteY3355" fmla="*/ 1063244 h 1168415"/>
              <a:gd name="connsiteX3356" fmla="*/ 431303 w 1623018"/>
              <a:gd name="connsiteY3356" fmla="*/ 1064408 h 1168415"/>
              <a:gd name="connsiteX3357" fmla="*/ 432015 w 1623018"/>
              <a:gd name="connsiteY3357" fmla="*/ 1064538 h 1168415"/>
              <a:gd name="connsiteX3358" fmla="*/ 432015 w 1623018"/>
              <a:gd name="connsiteY3358" fmla="*/ 1064797 h 1168415"/>
              <a:gd name="connsiteX3359" fmla="*/ 433116 w 1623018"/>
              <a:gd name="connsiteY3359" fmla="*/ 1064538 h 1168415"/>
              <a:gd name="connsiteX3360" fmla="*/ 433634 w 1623018"/>
              <a:gd name="connsiteY3360" fmla="*/ 1063503 h 1168415"/>
              <a:gd name="connsiteX3361" fmla="*/ 434734 w 1623018"/>
              <a:gd name="connsiteY3361" fmla="*/ 1063503 h 1168415"/>
              <a:gd name="connsiteX3362" fmla="*/ 434734 w 1623018"/>
              <a:gd name="connsiteY3362" fmla="*/ 1063956 h 1168415"/>
              <a:gd name="connsiteX3363" fmla="*/ 434022 w 1623018"/>
              <a:gd name="connsiteY3363" fmla="*/ 1064538 h 1168415"/>
              <a:gd name="connsiteX3364" fmla="*/ 434734 w 1623018"/>
              <a:gd name="connsiteY3364" fmla="*/ 1066221 h 1168415"/>
              <a:gd name="connsiteX3365" fmla="*/ 434022 w 1623018"/>
              <a:gd name="connsiteY3365" fmla="*/ 1066933 h 1168415"/>
              <a:gd name="connsiteX3366" fmla="*/ 434216 w 1623018"/>
              <a:gd name="connsiteY3366" fmla="*/ 1068098 h 1168415"/>
              <a:gd name="connsiteX3367" fmla="*/ 433310 w 1623018"/>
              <a:gd name="connsiteY3367" fmla="*/ 1068551 h 1168415"/>
              <a:gd name="connsiteX3368" fmla="*/ 433698 w 1623018"/>
              <a:gd name="connsiteY3368" fmla="*/ 1069134 h 1168415"/>
              <a:gd name="connsiteX3369" fmla="*/ 433698 w 1623018"/>
              <a:gd name="connsiteY3369" fmla="*/ 1071722 h 1168415"/>
              <a:gd name="connsiteX3370" fmla="*/ 433310 w 1623018"/>
              <a:gd name="connsiteY3370" fmla="*/ 1071981 h 1168415"/>
              <a:gd name="connsiteX3371" fmla="*/ 433310 w 1623018"/>
              <a:gd name="connsiteY3371" fmla="*/ 1072693 h 1168415"/>
              <a:gd name="connsiteX3372" fmla="*/ 436805 w 1623018"/>
              <a:gd name="connsiteY3372" fmla="*/ 1072822 h 1168415"/>
              <a:gd name="connsiteX3373" fmla="*/ 437711 w 1623018"/>
              <a:gd name="connsiteY3373" fmla="*/ 1073664 h 1168415"/>
              <a:gd name="connsiteX3374" fmla="*/ 437517 w 1623018"/>
              <a:gd name="connsiteY3374" fmla="*/ 1074958 h 1168415"/>
              <a:gd name="connsiteX3375" fmla="*/ 438099 w 1623018"/>
              <a:gd name="connsiteY3375" fmla="*/ 1075670 h 1168415"/>
              <a:gd name="connsiteX3376" fmla="*/ 438811 w 1623018"/>
              <a:gd name="connsiteY3376" fmla="*/ 1075799 h 1168415"/>
              <a:gd name="connsiteX3377" fmla="*/ 439394 w 1623018"/>
              <a:gd name="connsiteY3377" fmla="*/ 1077094 h 1168415"/>
              <a:gd name="connsiteX3378" fmla="*/ 439199 w 1623018"/>
              <a:gd name="connsiteY3378" fmla="*/ 1078259 h 1168415"/>
              <a:gd name="connsiteX3379" fmla="*/ 438488 w 1623018"/>
              <a:gd name="connsiteY3379" fmla="*/ 1078518 h 1168415"/>
              <a:gd name="connsiteX3380" fmla="*/ 438293 w 1623018"/>
              <a:gd name="connsiteY3380" fmla="*/ 1079100 h 1168415"/>
              <a:gd name="connsiteX3381" fmla="*/ 439782 w 1623018"/>
              <a:gd name="connsiteY3381" fmla="*/ 1079554 h 1168415"/>
              <a:gd name="connsiteX3382" fmla="*/ 441271 w 1623018"/>
              <a:gd name="connsiteY3382" fmla="*/ 1080977 h 1168415"/>
              <a:gd name="connsiteX3383" fmla="*/ 440170 w 1623018"/>
              <a:gd name="connsiteY3383" fmla="*/ 1080977 h 1168415"/>
              <a:gd name="connsiteX3384" fmla="*/ 439976 w 1623018"/>
              <a:gd name="connsiteY3384" fmla="*/ 1081689 h 1168415"/>
              <a:gd name="connsiteX3385" fmla="*/ 438293 w 1623018"/>
              <a:gd name="connsiteY3385" fmla="*/ 1082142 h 1168415"/>
              <a:gd name="connsiteX3386" fmla="*/ 438293 w 1623018"/>
              <a:gd name="connsiteY3386" fmla="*/ 1082725 h 1168415"/>
              <a:gd name="connsiteX3387" fmla="*/ 437581 w 1623018"/>
              <a:gd name="connsiteY3387" fmla="*/ 1083307 h 1168415"/>
              <a:gd name="connsiteX3388" fmla="*/ 437581 w 1623018"/>
              <a:gd name="connsiteY3388" fmla="*/ 1086867 h 1168415"/>
              <a:gd name="connsiteX3389" fmla="*/ 436675 w 1623018"/>
              <a:gd name="connsiteY3389" fmla="*/ 1087320 h 1168415"/>
              <a:gd name="connsiteX3390" fmla="*/ 436675 w 1623018"/>
              <a:gd name="connsiteY3390" fmla="*/ 1088485 h 1168415"/>
              <a:gd name="connsiteX3391" fmla="*/ 437581 w 1623018"/>
              <a:gd name="connsiteY3391" fmla="*/ 1089197 h 1168415"/>
              <a:gd name="connsiteX3392" fmla="*/ 437064 w 1623018"/>
              <a:gd name="connsiteY3392" fmla="*/ 1089455 h 1168415"/>
              <a:gd name="connsiteX3393" fmla="*/ 436675 w 1623018"/>
              <a:gd name="connsiteY3393" fmla="*/ 1090491 h 1168415"/>
              <a:gd name="connsiteX3394" fmla="*/ 434281 w 1623018"/>
              <a:gd name="connsiteY3394" fmla="*/ 1090621 h 1168415"/>
              <a:gd name="connsiteX3395" fmla="*/ 433569 w 1623018"/>
              <a:gd name="connsiteY3395" fmla="*/ 1091333 h 1168415"/>
              <a:gd name="connsiteX3396" fmla="*/ 432080 w 1623018"/>
              <a:gd name="connsiteY3396" fmla="*/ 1091592 h 1168415"/>
              <a:gd name="connsiteX3397" fmla="*/ 430786 w 1623018"/>
              <a:gd name="connsiteY3397" fmla="*/ 1091462 h 1168415"/>
              <a:gd name="connsiteX3398" fmla="*/ 429685 w 1623018"/>
              <a:gd name="connsiteY3398" fmla="*/ 1092174 h 1168415"/>
              <a:gd name="connsiteX3399" fmla="*/ 429297 w 1623018"/>
              <a:gd name="connsiteY3399" fmla="*/ 1092756 h 1168415"/>
              <a:gd name="connsiteX3400" fmla="*/ 429491 w 1623018"/>
              <a:gd name="connsiteY3400" fmla="*/ 1093015 h 1168415"/>
              <a:gd name="connsiteX3401" fmla="*/ 428003 w 1623018"/>
              <a:gd name="connsiteY3401" fmla="*/ 1093727 h 1168415"/>
              <a:gd name="connsiteX3402" fmla="*/ 427485 w 1623018"/>
              <a:gd name="connsiteY3402" fmla="*/ 1095410 h 1168415"/>
              <a:gd name="connsiteX3403" fmla="*/ 428585 w 1623018"/>
              <a:gd name="connsiteY3403" fmla="*/ 1095669 h 1168415"/>
              <a:gd name="connsiteX3404" fmla="*/ 428779 w 1623018"/>
              <a:gd name="connsiteY3404" fmla="*/ 1096511 h 1168415"/>
              <a:gd name="connsiteX3405" fmla="*/ 427873 w 1623018"/>
              <a:gd name="connsiteY3405" fmla="*/ 1096963 h 1168415"/>
              <a:gd name="connsiteX3406" fmla="*/ 427873 w 1623018"/>
              <a:gd name="connsiteY3406" fmla="*/ 1097417 h 1168415"/>
              <a:gd name="connsiteX3407" fmla="*/ 428585 w 1623018"/>
              <a:gd name="connsiteY3407" fmla="*/ 1099164 h 1168415"/>
              <a:gd name="connsiteX3408" fmla="*/ 429297 w 1623018"/>
              <a:gd name="connsiteY3408" fmla="*/ 1099293 h 1168415"/>
              <a:gd name="connsiteX3409" fmla="*/ 429491 w 1623018"/>
              <a:gd name="connsiteY3409" fmla="*/ 1100005 h 1168415"/>
              <a:gd name="connsiteX3410" fmla="*/ 428909 w 1623018"/>
              <a:gd name="connsiteY3410" fmla="*/ 1100135 h 1168415"/>
              <a:gd name="connsiteX3411" fmla="*/ 428003 w 1623018"/>
              <a:gd name="connsiteY3411" fmla="*/ 1099682 h 1168415"/>
              <a:gd name="connsiteX3412" fmla="*/ 428003 w 1623018"/>
              <a:gd name="connsiteY3412" fmla="*/ 1100523 h 1168415"/>
              <a:gd name="connsiteX3413" fmla="*/ 427485 w 1623018"/>
              <a:gd name="connsiteY3413" fmla="*/ 1100394 h 1168415"/>
              <a:gd name="connsiteX3414" fmla="*/ 427291 w 1623018"/>
              <a:gd name="connsiteY3414" fmla="*/ 1102271 h 1168415"/>
              <a:gd name="connsiteX3415" fmla="*/ 427679 w 1623018"/>
              <a:gd name="connsiteY3415" fmla="*/ 1102400 h 1168415"/>
              <a:gd name="connsiteX3416" fmla="*/ 427291 w 1623018"/>
              <a:gd name="connsiteY3416" fmla="*/ 1102400 h 1168415"/>
              <a:gd name="connsiteX3417" fmla="*/ 427485 w 1623018"/>
              <a:gd name="connsiteY3417" fmla="*/ 1102983 h 1168415"/>
              <a:gd name="connsiteX3418" fmla="*/ 427097 w 1623018"/>
              <a:gd name="connsiteY3418" fmla="*/ 1102983 h 1168415"/>
              <a:gd name="connsiteX3419" fmla="*/ 427097 w 1623018"/>
              <a:gd name="connsiteY3419" fmla="*/ 1103565 h 1168415"/>
              <a:gd name="connsiteX3420" fmla="*/ 426708 w 1623018"/>
              <a:gd name="connsiteY3420" fmla="*/ 1103695 h 1168415"/>
              <a:gd name="connsiteX3421" fmla="*/ 426708 w 1623018"/>
              <a:gd name="connsiteY3421" fmla="*/ 1105118 h 1168415"/>
              <a:gd name="connsiteX3422" fmla="*/ 426320 w 1623018"/>
              <a:gd name="connsiteY3422" fmla="*/ 1105701 h 1168415"/>
              <a:gd name="connsiteX3423" fmla="*/ 424314 w 1623018"/>
              <a:gd name="connsiteY3423" fmla="*/ 1105442 h 1168415"/>
              <a:gd name="connsiteX3424" fmla="*/ 423213 w 1623018"/>
              <a:gd name="connsiteY3424" fmla="*/ 1106412 h 1168415"/>
              <a:gd name="connsiteX3425" fmla="*/ 422113 w 1623018"/>
              <a:gd name="connsiteY3425" fmla="*/ 1106412 h 1168415"/>
              <a:gd name="connsiteX3426" fmla="*/ 421207 w 1623018"/>
              <a:gd name="connsiteY3426" fmla="*/ 1104730 h 1168415"/>
              <a:gd name="connsiteX3427" fmla="*/ 419912 w 1623018"/>
              <a:gd name="connsiteY3427" fmla="*/ 1104730 h 1168415"/>
              <a:gd name="connsiteX3428" fmla="*/ 419718 w 1623018"/>
              <a:gd name="connsiteY3428" fmla="*/ 1103759 h 1168415"/>
              <a:gd name="connsiteX3429" fmla="*/ 419136 w 1623018"/>
              <a:gd name="connsiteY3429" fmla="*/ 1103306 h 1168415"/>
              <a:gd name="connsiteX3430" fmla="*/ 418230 w 1623018"/>
              <a:gd name="connsiteY3430" fmla="*/ 1104147 h 1168415"/>
              <a:gd name="connsiteX3431" fmla="*/ 417712 w 1623018"/>
              <a:gd name="connsiteY3431" fmla="*/ 1104147 h 1168415"/>
              <a:gd name="connsiteX3432" fmla="*/ 417194 w 1623018"/>
              <a:gd name="connsiteY3432" fmla="*/ 1103565 h 1168415"/>
              <a:gd name="connsiteX3433" fmla="*/ 415900 w 1623018"/>
              <a:gd name="connsiteY3433" fmla="*/ 1103824 h 1168415"/>
              <a:gd name="connsiteX3434" fmla="*/ 415900 w 1623018"/>
              <a:gd name="connsiteY3434" fmla="*/ 1104924 h 1168415"/>
              <a:gd name="connsiteX3435" fmla="*/ 415188 w 1623018"/>
              <a:gd name="connsiteY3435" fmla="*/ 1104989 h 1168415"/>
              <a:gd name="connsiteX3436" fmla="*/ 414282 w 1623018"/>
              <a:gd name="connsiteY3436" fmla="*/ 1103889 h 1168415"/>
              <a:gd name="connsiteX3437" fmla="*/ 411175 w 1623018"/>
              <a:gd name="connsiteY3437" fmla="*/ 1104018 h 1168415"/>
              <a:gd name="connsiteX3438" fmla="*/ 410269 w 1623018"/>
              <a:gd name="connsiteY3438" fmla="*/ 1104471 h 1168415"/>
              <a:gd name="connsiteX3439" fmla="*/ 408780 w 1623018"/>
              <a:gd name="connsiteY3439" fmla="*/ 1104471 h 1168415"/>
              <a:gd name="connsiteX3440" fmla="*/ 407874 w 1623018"/>
              <a:gd name="connsiteY3440" fmla="*/ 1104018 h 1168415"/>
              <a:gd name="connsiteX3441" fmla="*/ 407162 w 1623018"/>
              <a:gd name="connsiteY3441" fmla="*/ 1104471 h 1168415"/>
              <a:gd name="connsiteX3442" fmla="*/ 407874 w 1623018"/>
              <a:gd name="connsiteY3442" fmla="*/ 1105054 h 1168415"/>
              <a:gd name="connsiteX3443" fmla="*/ 407680 w 1623018"/>
              <a:gd name="connsiteY3443" fmla="*/ 1105636 h 1168415"/>
              <a:gd name="connsiteX3444" fmla="*/ 407292 w 1623018"/>
              <a:gd name="connsiteY3444" fmla="*/ 1105636 h 1168415"/>
              <a:gd name="connsiteX3445" fmla="*/ 407098 w 1623018"/>
              <a:gd name="connsiteY3445" fmla="*/ 1105054 h 1168415"/>
              <a:gd name="connsiteX3446" fmla="*/ 406386 w 1623018"/>
              <a:gd name="connsiteY3446" fmla="*/ 1105054 h 1168415"/>
              <a:gd name="connsiteX3447" fmla="*/ 406192 w 1623018"/>
              <a:gd name="connsiteY3447" fmla="*/ 1104601 h 1168415"/>
              <a:gd name="connsiteX3448" fmla="*/ 405803 w 1623018"/>
              <a:gd name="connsiteY3448" fmla="*/ 1104730 h 1168415"/>
              <a:gd name="connsiteX3449" fmla="*/ 405803 w 1623018"/>
              <a:gd name="connsiteY3449" fmla="*/ 1105442 h 1168415"/>
              <a:gd name="connsiteX3450" fmla="*/ 404509 w 1623018"/>
              <a:gd name="connsiteY3450" fmla="*/ 1106154 h 1168415"/>
              <a:gd name="connsiteX3451" fmla="*/ 404509 w 1623018"/>
              <a:gd name="connsiteY3451" fmla="*/ 1106736 h 1168415"/>
              <a:gd name="connsiteX3452" fmla="*/ 403991 w 1623018"/>
              <a:gd name="connsiteY3452" fmla="*/ 1107190 h 1168415"/>
              <a:gd name="connsiteX3453" fmla="*/ 404121 w 1623018"/>
              <a:gd name="connsiteY3453" fmla="*/ 1108225 h 1168415"/>
              <a:gd name="connsiteX3454" fmla="*/ 403667 w 1623018"/>
              <a:gd name="connsiteY3454" fmla="*/ 1108937 h 1168415"/>
              <a:gd name="connsiteX3455" fmla="*/ 403085 w 1623018"/>
              <a:gd name="connsiteY3455" fmla="*/ 1109066 h 1168415"/>
              <a:gd name="connsiteX3456" fmla="*/ 403538 w 1623018"/>
              <a:gd name="connsiteY3456" fmla="*/ 1112497 h 1168415"/>
              <a:gd name="connsiteX3457" fmla="*/ 401985 w 1623018"/>
              <a:gd name="connsiteY3457" fmla="*/ 1114374 h 1168415"/>
              <a:gd name="connsiteX3458" fmla="*/ 400626 w 1623018"/>
              <a:gd name="connsiteY3458" fmla="*/ 1115086 h 1168415"/>
              <a:gd name="connsiteX3459" fmla="*/ 400172 w 1623018"/>
              <a:gd name="connsiteY3459" fmla="*/ 1117351 h 1168415"/>
              <a:gd name="connsiteX3460" fmla="*/ 399266 w 1623018"/>
              <a:gd name="connsiteY3460" fmla="*/ 1118192 h 1168415"/>
              <a:gd name="connsiteX3461" fmla="*/ 398554 w 1623018"/>
              <a:gd name="connsiteY3461" fmla="*/ 1118322 h 1168415"/>
              <a:gd name="connsiteX3462" fmla="*/ 398295 w 1623018"/>
              <a:gd name="connsiteY3462" fmla="*/ 1120911 h 1168415"/>
              <a:gd name="connsiteX3463" fmla="*/ 397584 w 1623018"/>
              <a:gd name="connsiteY3463" fmla="*/ 1121493 h 1168415"/>
              <a:gd name="connsiteX3464" fmla="*/ 398166 w 1623018"/>
              <a:gd name="connsiteY3464" fmla="*/ 1123370 h 1168415"/>
              <a:gd name="connsiteX3465" fmla="*/ 398813 w 1623018"/>
              <a:gd name="connsiteY3465" fmla="*/ 1123629 h 1168415"/>
              <a:gd name="connsiteX3466" fmla="*/ 398749 w 1623018"/>
              <a:gd name="connsiteY3466" fmla="*/ 1124340 h 1168415"/>
              <a:gd name="connsiteX3467" fmla="*/ 399266 w 1623018"/>
              <a:gd name="connsiteY3467" fmla="*/ 1124664 h 1168415"/>
              <a:gd name="connsiteX3468" fmla="*/ 398425 w 1623018"/>
              <a:gd name="connsiteY3468" fmla="*/ 1125958 h 1168415"/>
              <a:gd name="connsiteX3469" fmla="*/ 398490 w 1623018"/>
              <a:gd name="connsiteY3469" fmla="*/ 1127124 h 1168415"/>
              <a:gd name="connsiteX3470" fmla="*/ 397454 w 1623018"/>
              <a:gd name="connsiteY3470" fmla="*/ 1127253 h 1168415"/>
              <a:gd name="connsiteX3471" fmla="*/ 396613 w 1623018"/>
              <a:gd name="connsiteY3471" fmla="*/ 1127965 h 1168415"/>
              <a:gd name="connsiteX3472" fmla="*/ 395254 w 1623018"/>
              <a:gd name="connsiteY3472" fmla="*/ 1126994 h 1168415"/>
              <a:gd name="connsiteX3473" fmla="*/ 394542 w 1623018"/>
              <a:gd name="connsiteY3473" fmla="*/ 1126994 h 1168415"/>
              <a:gd name="connsiteX3474" fmla="*/ 393894 w 1623018"/>
              <a:gd name="connsiteY3474" fmla="*/ 1127706 h 1168415"/>
              <a:gd name="connsiteX3475" fmla="*/ 394412 w 1623018"/>
              <a:gd name="connsiteY3475" fmla="*/ 1128871 h 1168415"/>
              <a:gd name="connsiteX3476" fmla="*/ 394218 w 1623018"/>
              <a:gd name="connsiteY3476" fmla="*/ 1129324 h 1168415"/>
              <a:gd name="connsiteX3477" fmla="*/ 391823 w 1623018"/>
              <a:gd name="connsiteY3477" fmla="*/ 1129324 h 1168415"/>
              <a:gd name="connsiteX3478" fmla="*/ 391759 w 1623018"/>
              <a:gd name="connsiteY3478" fmla="*/ 1130036 h 1168415"/>
              <a:gd name="connsiteX3479" fmla="*/ 391176 w 1623018"/>
              <a:gd name="connsiteY3479" fmla="*/ 1130036 h 1168415"/>
              <a:gd name="connsiteX3480" fmla="*/ 390529 w 1623018"/>
              <a:gd name="connsiteY3480" fmla="*/ 1129065 h 1168415"/>
              <a:gd name="connsiteX3481" fmla="*/ 389817 w 1623018"/>
              <a:gd name="connsiteY3481" fmla="*/ 1129065 h 1168415"/>
              <a:gd name="connsiteX3482" fmla="*/ 389364 w 1623018"/>
              <a:gd name="connsiteY3482" fmla="*/ 1129518 h 1168415"/>
              <a:gd name="connsiteX3483" fmla="*/ 388652 w 1623018"/>
              <a:gd name="connsiteY3483" fmla="*/ 1129389 h 1168415"/>
              <a:gd name="connsiteX3484" fmla="*/ 388264 w 1623018"/>
              <a:gd name="connsiteY3484" fmla="*/ 1129842 h 1168415"/>
              <a:gd name="connsiteX3485" fmla="*/ 388717 w 1623018"/>
              <a:gd name="connsiteY3485" fmla="*/ 1129842 h 1168415"/>
              <a:gd name="connsiteX3486" fmla="*/ 388781 w 1623018"/>
              <a:gd name="connsiteY3486" fmla="*/ 1130425 h 1168415"/>
              <a:gd name="connsiteX3487" fmla="*/ 388070 w 1623018"/>
              <a:gd name="connsiteY3487" fmla="*/ 1131007 h 1168415"/>
              <a:gd name="connsiteX3488" fmla="*/ 387487 w 1623018"/>
              <a:gd name="connsiteY3488" fmla="*/ 1130877 h 1168415"/>
              <a:gd name="connsiteX3489" fmla="*/ 387487 w 1623018"/>
              <a:gd name="connsiteY3489" fmla="*/ 1130165 h 1168415"/>
              <a:gd name="connsiteX3490" fmla="*/ 387875 w 1623018"/>
              <a:gd name="connsiteY3490" fmla="*/ 1129906 h 1168415"/>
              <a:gd name="connsiteX3491" fmla="*/ 387487 w 1623018"/>
              <a:gd name="connsiteY3491" fmla="*/ 1126929 h 1168415"/>
              <a:gd name="connsiteX3492" fmla="*/ 387875 w 1623018"/>
              <a:gd name="connsiteY3492" fmla="*/ 1126347 h 1168415"/>
              <a:gd name="connsiteX3493" fmla="*/ 387293 w 1623018"/>
              <a:gd name="connsiteY3493" fmla="*/ 1126088 h 1168415"/>
              <a:gd name="connsiteX3494" fmla="*/ 387746 w 1623018"/>
              <a:gd name="connsiteY3494" fmla="*/ 1125247 h 1168415"/>
              <a:gd name="connsiteX3495" fmla="*/ 387163 w 1623018"/>
              <a:gd name="connsiteY3495" fmla="*/ 1124988 h 1168415"/>
              <a:gd name="connsiteX3496" fmla="*/ 386905 w 1623018"/>
              <a:gd name="connsiteY3496" fmla="*/ 1123305 h 1168415"/>
              <a:gd name="connsiteX3497" fmla="*/ 386322 w 1623018"/>
              <a:gd name="connsiteY3497" fmla="*/ 1123046 h 1168415"/>
              <a:gd name="connsiteX3498" fmla="*/ 384510 w 1623018"/>
              <a:gd name="connsiteY3498" fmla="*/ 1123176 h 1168415"/>
              <a:gd name="connsiteX3499" fmla="*/ 384121 w 1623018"/>
              <a:gd name="connsiteY3499" fmla="*/ 1122205 h 1168415"/>
              <a:gd name="connsiteX3500" fmla="*/ 383604 w 1623018"/>
              <a:gd name="connsiteY3500" fmla="*/ 1122205 h 1168415"/>
              <a:gd name="connsiteX3501" fmla="*/ 383410 w 1623018"/>
              <a:gd name="connsiteY3501" fmla="*/ 1121623 h 1168415"/>
              <a:gd name="connsiteX3502" fmla="*/ 383151 w 1623018"/>
              <a:gd name="connsiteY3502" fmla="*/ 1122787 h 1168415"/>
              <a:gd name="connsiteX3503" fmla="*/ 382115 w 1623018"/>
              <a:gd name="connsiteY3503" fmla="*/ 1122787 h 1168415"/>
              <a:gd name="connsiteX3504" fmla="*/ 381727 w 1623018"/>
              <a:gd name="connsiteY3504" fmla="*/ 1122205 h 1168415"/>
              <a:gd name="connsiteX3505" fmla="*/ 381921 w 1623018"/>
              <a:gd name="connsiteY3505" fmla="*/ 1121946 h 1168415"/>
              <a:gd name="connsiteX3506" fmla="*/ 381533 w 1623018"/>
              <a:gd name="connsiteY3506" fmla="*/ 1121816 h 1168415"/>
              <a:gd name="connsiteX3507" fmla="*/ 381727 w 1623018"/>
              <a:gd name="connsiteY3507" fmla="*/ 1121234 h 1168415"/>
              <a:gd name="connsiteX3508" fmla="*/ 380044 w 1623018"/>
              <a:gd name="connsiteY3508" fmla="*/ 1121104 h 1168415"/>
              <a:gd name="connsiteX3509" fmla="*/ 379850 w 1623018"/>
              <a:gd name="connsiteY3509" fmla="*/ 1121687 h 1168415"/>
              <a:gd name="connsiteX3510" fmla="*/ 379009 w 1623018"/>
              <a:gd name="connsiteY3510" fmla="*/ 1121687 h 1168415"/>
              <a:gd name="connsiteX3511" fmla="*/ 377261 w 1623018"/>
              <a:gd name="connsiteY3511" fmla="*/ 1120846 h 1168415"/>
              <a:gd name="connsiteX3512" fmla="*/ 376679 w 1623018"/>
              <a:gd name="connsiteY3512" fmla="*/ 1119875 h 1168415"/>
              <a:gd name="connsiteX3513" fmla="*/ 377067 w 1623018"/>
              <a:gd name="connsiteY3513" fmla="*/ 1119421 h 1168415"/>
              <a:gd name="connsiteX3514" fmla="*/ 376808 w 1623018"/>
              <a:gd name="connsiteY3514" fmla="*/ 1118451 h 1168415"/>
              <a:gd name="connsiteX3515" fmla="*/ 377455 w 1623018"/>
              <a:gd name="connsiteY3515" fmla="*/ 1117610 h 1168415"/>
              <a:gd name="connsiteX3516" fmla="*/ 377391 w 1623018"/>
              <a:gd name="connsiteY3516" fmla="*/ 1116898 h 1168415"/>
              <a:gd name="connsiteX3517" fmla="*/ 378102 w 1623018"/>
              <a:gd name="connsiteY3517" fmla="*/ 1116768 h 1168415"/>
              <a:gd name="connsiteX3518" fmla="*/ 378102 w 1623018"/>
              <a:gd name="connsiteY3518" fmla="*/ 1116509 h 1168415"/>
              <a:gd name="connsiteX3519" fmla="*/ 375449 w 1623018"/>
              <a:gd name="connsiteY3519" fmla="*/ 1115538 h 1168415"/>
              <a:gd name="connsiteX3520" fmla="*/ 374349 w 1623018"/>
              <a:gd name="connsiteY3520" fmla="*/ 1114115 h 1168415"/>
              <a:gd name="connsiteX3521" fmla="*/ 374413 w 1623018"/>
              <a:gd name="connsiteY3521" fmla="*/ 1113662 h 1168415"/>
              <a:gd name="connsiteX3522" fmla="*/ 375708 w 1623018"/>
              <a:gd name="connsiteY3522" fmla="*/ 1112821 h 1168415"/>
              <a:gd name="connsiteX3523" fmla="*/ 374672 w 1623018"/>
              <a:gd name="connsiteY3523" fmla="*/ 1110232 h 1168415"/>
              <a:gd name="connsiteX3524" fmla="*/ 373313 w 1623018"/>
              <a:gd name="connsiteY3524" fmla="*/ 1110684 h 1168415"/>
              <a:gd name="connsiteX3525" fmla="*/ 370983 w 1623018"/>
              <a:gd name="connsiteY3525" fmla="*/ 1108808 h 1168415"/>
              <a:gd name="connsiteX3526" fmla="*/ 371113 w 1623018"/>
              <a:gd name="connsiteY3526" fmla="*/ 1107254 h 1168415"/>
              <a:gd name="connsiteX3527" fmla="*/ 370401 w 1623018"/>
              <a:gd name="connsiteY3527" fmla="*/ 1106995 h 1168415"/>
              <a:gd name="connsiteX3528" fmla="*/ 370401 w 1623018"/>
              <a:gd name="connsiteY3528" fmla="*/ 1105118 h 1168415"/>
              <a:gd name="connsiteX3529" fmla="*/ 371695 w 1623018"/>
              <a:gd name="connsiteY3529" fmla="*/ 1104859 h 1168415"/>
              <a:gd name="connsiteX3530" fmla="*/ 372601 w 1623018"/>
              <a:gd name="connsiteY3530" fmla="*/ 1103306 h 1168415"/>
              <a:gd name="connsiteX3531" fmla="*/ 372407 w 1623018"/>
              <a:gd name="connsiteY3531" fmla="*/ 1102141 h 1168415"/>
              <a:gd name="connsiteX3532" fmla="*/ 373896 w 1623018"/>
              <a:gd name="connsiteY3532" fmla="*/ 1101430 h 1168415"/>
              <a:gd name="connsiteX3533" fmla="*/ 373896 w 1623018"/>
              <a:gd name="connsiteY3533" fmla="*/ 1100976 h 1168415"/>
              <a:gd name="connsiteX3534" fmla="*/ 373313 w 1623018"/>
              <a:gd name="connsiteY3534" fmla="*/ 1100976 h 1168415"/>
              <a:gd name="connsiteX3535" fmla="*/ 372795 w 1623018"/>
              <a:gd name="connsiteY3535" fmla="*/ 1099812 h 1168415"/>
              <a:gd name="connsiteX3536" fmla="*/ 373313 w 1623018"/>
              <a:gd name="connsiteY3536" fmla="*/ 1099812 h 1168415"/>
              <a:gd name="connsiteX3537" fmla="*/ 373701 w 1623018"/>
              <a:gd name="connsiteY3537" fmla="*/ 1099100 h 1168415"/>
              <a:gd name="connsiteX3538" fmla="*/ 373313 w 1623018"/>
              <a:gd name="connsiteY3538" fmla="*/ 1098646 h 1168415"/>
              <a:gd name="connsiteX3539" fmla="*/ 373896 w 1623018"/>
              <a:gd name="connsiteY3539" fmla="*/ 1098646 h 1168415"/>
              <a:gd name="connsiteX3540" fmla="*/ 374607 w 1623018"/>
              <a:gd name="connsiteY3540" fmla="*/ 1097482 h 1168415"/>
              <a:gd name="connsiteX3541" fmla="*/ 374607 w 1623018"/>
              <a:gd name="connsiteY3541" fmla="*/ 1096446 h 1168415"/>
              <a:gd name="connsiteX3542" fmla="*/ 374090 w 1623018"/>
              <a:gd name="connsiteY3542" fmla="*/ 1096446 h 1168415"/>
              <a:gd name="connsiteX3543" fmla="*/ 372989 w 1623018"/>
              <a:gd name="connsiteY3543" fmla="*/ 1095604 h 1168415"/>
              <a:gd name="connsiteX3544" fmla="*/ 372472 w 1623018"/>
              <a:gd name="connsiteY3544" fmla="*/ 1094310 h 1168415"/>
              <a:gd name="connsiteX3545" fmla="*/ 372083 w 1623018"/>
              <a:gd name="connsiteY3545" fmla="*/ 1094439 h 1168415"/>
              <a:gd name="connsiteX3546" fmla="*/ 371695 w 1623018"/>
              <a:gd name="connsiteY3546" fmla="*/ 1093857 h 1168415"/>
              <a:gd name="connsiteX3547" fmla="*/ 371307 w 1623018"/>
              <a:gd name="connsiteY3547" fmla="*/ 1091850 h 1168415"/>
              <a:gd name="connsiteX3548" fmla="*/ 372601 w 1623018"/>
              <a:gd name="connsiteY3548" fmla="*/ 1091592 h 1168415"/>
              <a:gd name="connsiteX3549" fmla="*/ 372795 w 1623018"/>
              <a:gd name="connsiteY3549" fmla="*/ 1091138 h 1168415"/>
              <a:gd name="connsiteX3550" fmla="*/ 370918 w 1623018"/>
              <a:gd name="connsiteY3550" fmla="*/ 1090686 h 1168415"/>
              <a:gd name="connsiteX3551" fmla="*/ 371113 w 1623018"/>
              <a:gd name="connsiteY3551" fmla="*/ 1088808 h 1168415"/>
              <a:gd name="connsiteX3552" fmla="*/ 369818 w 1623018"/>
              <a:gd name="connsiteY3552" fmla="*/ 1088938 h 1168415"/>
              <a:gd name="connsiteX3553" fmla="*/ 369818 w 1623018"/>
              <a:gd name="connsiteY3553" fmla="*/ 1087514 h 1168415"/>
              <a:gd name="connsiteX3554" fmla="*/ 366711 w 1623018"/>
              <a:gd name="connsiteY3554" fmla="*/ 1086932 h 1168415"/>
              <a:gd name="connsiteX3555" fmla="*/ 366517 w 1623018"/>
              <a:gd name="connsiteY3555" fmla="*/ 1086219 h 1168415"/>
              <a:gd name="connsiteX3556" fmla="*/ 366129 w 1623018"/>
              <a:gd name="connsiteY3556" fmla="*/ 1086219 h 1168415"/>
              <a:gd name="connsiteX3557" fmla="*/ 366129 w 1623018"/>
              <a:gd name="connsiteY3557" fmla="*/ 1085637 h 1168415"/>
              <a:gd name="connsiteX3558" fmla="*/ 368135 w 1623018"/>
              <a:gd name="connsiteY3558" fmla="*/ 1082919 h 1168415"/>
              <a:gd name="connsiteX3559" fmla="*/ 367423 w 1623018"/>
              <a:gd name="connsiteY3559" fmla="*/ 1082466 h 1168415"/>
              <a:gd name="connsiteX3560" fmla="*/ 367423 w 1623018"/>
              <a:gd name="connsiteY3560" fmla="*/ 1081495 h 1168415"/>
              <a:gd name="connsiteX3561" fmla="*/ 366841 w 1623018"/>
              <a:gd name="connsiteY3561" fmla="*/ 1080783 h 1168415"/>
              <a:gd name="connsiteX3562" fmla="*/ 367035 w 1623018"/>
              <a:gd name="connsiteY3562" fmla="*/ 1079359 h 1168415"/>
              <a:gd name="connsiteX3563" fmla="*/ 366647 w 1623018"/>
              <a:gd name="connsiteY3563" fmla="*/ 1079359 h 1168415"/>
              <a:gd name="connsiteX3564" fmla="*/ 365741 w 1623018"/>
              <a:gd name="connsiteY3564" fmla="*/ 1077482 h 1168415"/>
              <a:gd name="connsiteX3565" fmla="*/ 362634 w 1623018"/>
              <a:gd name="connsiteY3565" fmla="*/ 1074052 h 1168415"/>
              <a:gd name="connsiteX3566" fmla="*/ 362828 w 1623018"/>
              <a:gd name="connsiteY3566" fmla="*/ 1072046 h 1168415"/>
              <a:gd name="connsiteX3567" fmla="*/ 365223 w 1623018"/>
              <a:gd name="connsiteY3567" fmla="*/ 1072046 h 1168415"/>
              <a:gd name="connsiteX3568" fmla="*/ 365935 w 1623018"/>
              <a:gd name="connsiteY3568" fmla="*/ 1071463 h 1168415"/>
              <a:gd name="connsiteX3569" fmla="*/ 365935 w 1623018"/>
              <a:gd name="connsiteY3569" fmla="*/ 1071204 h 1168415"/>
              <a:gd name="connsiteX3570" fmla="*/ 364252 w 1623018"/>
              <a:gd name="connsiteY3570" fmla="*/ 1071463 h 1168415"/>
              <a:gd name="connsiteX3571" fmla="*/ 363346 w 1623018"/>
              <a:gd name="connsiteY3571" fmla="*/ 1070752 h 1168415"/>
              <a:gd name="connsiteX3572" fmla="*/ 363346 w 1623018"/>
              <a:gd name="connsiteY3572" fmla="*/ 1070169 h 1168415"/>
              <a:gd name="connsiteX3573" fmla="*/ 364058 w 1623018"/>
              <a:gd name="connsiteY3573" fmla="*/ 1069134 h 1168415"/>
              <a:gd name="connsiteX3574" fmla="*/ 364058 w 1623018"/>
              <a:gd name="connsiteY3574" fmla="*/ 1065962 h 1168415"/>
              <a:gd name="connsiteX3575" fmla="*/ 364770 w 1623018"/>
              <a:gd name="connsiteY3575" fmla="*/ 1065703 h 1168415"/>
              <a:gd name="connsiteX3576" fmla="*/ 365352 w 1623018"/>
              <a:gd name="connsiteY3576" fmla="*/ 1064538 h 1168415"/>
              <a:gd name="connsiteX3577" fmla="*/ 364770 w 1623018"/>
              <a:gd name="connsiteY3577" fmla="*/ 1064408 h 1168415"/>
              <a:gd name="connsiteX3578" fmla="*/ 362375 w 1623018"/>
              <a:gd name="connsiteY3578" fmla="*/ 1065379 h 1168415"/>
              <a:gd name="connsiteX3579" fmla="*/ 363281 w 1623018"/>
              <a:gd name="connsiteY3579" fmla="*/ 1066091 h 1168415"/>
              <a:gd name="connsiteX3580" fmla="*/ 363281 w 1623018"/>
              <a:gd name="connsiteY3580" fmla="*/ 1069262 h 1168415"/>
              <a:gd name="connsiteX3581" fmla="*/ 362763 w 1623018"/>
              <a:gd name="connsiteY3581" fmla="*/ 1069975 h 1168415"/>
              <a:gd name="connsiteX3582" fmla="*/ 362569 w 1623018"/>
              <a:gd name="connsiteY3582" fmla="*/ 1071269 h 1168415"/>
              <a:gd name="connsiteX3583" fmla="*/ 360563 w 1623018"/>
              <a:gd name="connsiteY3583" fmla="*/ 1071722 h 1168415"/>
              <a:gd name="connsiteX3584" fmla="*/ 357974 w 1623018"/>
              <a:gd name="connsiteY3584" fmla="*/ 1068874 h 1168415"/>
              <a:gd name="connsiteX3585" fmla="*/ 357392 w 1623018"/>
              <a:gd name="connsiteY3585" fmla="*/ 1068874 h 1168415"/>
              <a:gd name="connsiteX3586" fmla="*/ 356874 w 1623018"/>
              <a:gd name="connsiteY3586" fmla="*/ 1067903 h 1168415"/>
              <a:gd name="connsiteX3587" fmla="*/ 355580 w 1623018"/>
              <a:gd name="connsiteY3587" fmla="*/ 1067192 h 1168415"/>
              <a:gd name="connsiteX3588" fmla="*/ 355385 w 1623018"/>
              <a:gd name="connsiteY3588" fmla="*/ 1066609 h 1168415"/>
              <a:gd name="connsiteX3589" fmla="*/ 354673 w 1623018"/>
              <a:gd name="connsiteY3589" fmla="*/ 1066156 h 1168415"/>
              <a:gd name="connsiteX3590" fmla="*/ 353185 w 1623018"/>
              <a:gd name="connsiteY3590" fmla="*/ 1066156 h 1168415"/>
              <a:gd name="connsiteX3591" fmla="*/ 352085 w 1623018"/>
              <a:gd name="connsiteY3591" fmla="*/ 1064862 h 1168415"/>
              <a:gd name="connsiteX3592" fmla="*/ 350790 w 1623018"/>
              <a:gd name="connsiteY3592" fmla="*/ 1064408 h 1168415"/>
              <a:gd name="connsiteX3593" fmla="*/ 350984 w 1623018"/>
              <a:gd name="connsiteY3593" fmla="*/ 1063696 h 1168415"/>
              <a:gd name="connsiteX3594" fmla="*/ 348978 w 1623018"/>
              <a:gd name="connsiteY3594" fmla="*/ 1061690 h 1168415"/>
              <a:gd name="connsiteX3595" fmla="*/ 343994 w 1623018"/>
              <a:gd name="connsiteY3595" fmla="*/ 1061107 h 1168415"/>
              <a:gd name="connsiteX3596" fmla="*/ 342700 w 1623018"/>
              <a:gd name="connsiteY3596" fmla="*/ 1061949 h 1168415"/>
              <a:gd name="connsiteX3597" fmla="*/ 341211 w 1623018"/>
              <a:gd name="connsiteY3597" fmla="*/ 1062078 h 1168415"/>
              <a:gd name="connsiteX3598" fmla="*/ 340693 w 1623018"/>
              <a:gd name="connsiteY3598" fmla="*/ 1062661 h 1168415"/>
              <a:gd name="connsiteX3599" fmla="*/ 339205 w 1623018"/>
              <a:gd name="connsiteY3599" fmla="*/ 1062661 h 1168415"/>
              <a:gd name="connsiteX3600" fmla="*/ 337910 w 1623018"/>
              <a:gd name="connsiteY3600" fmla="*/ 1060202 h 1168415"/>
              <a:gd name="connsiteX3601" fmla="*/ 336098 w 1623018"/>
              <a:gd name="connsiteY3601" fmla="*/ 1060331 h 1168415"/>
              <a:gd name="connsiteX3602" fmla="*/ 335710 w 1623018"/>
              <a:gd name="connsiteY3602" fmla="*/ 1060072 h 1168415"/>
              <a:gd name="connsiteX3603" fmla="*/ 336098 w 1623018"/>
              <a:gd name="connsiteY3603" fmla="*/ 1059619 h 1168415"/>
              <a:gd name="connsiteX3604" fmla="*/ 335516 w 1623018"/>
              <a:gd name="connsiteY3604" fmla="*/ 1059361 h 1168415"/>
              <a:gd name="connsiteX3605" fmla="*/ 335904 w 1623018"/>
              <a:gd name="connsiteY3605" fmla="*/ 1059101 h 1168415"/>
              <a:gd name="connsiteX3606" fmla="*/ 335322 w 1623018"/>
              <a:gd name="connsiteY3606" fmla="*/ 1058972 h 1168415"/>
              <a:gd name="connsiteX3607" fmla="*/ 335128 w 1623018"/>
              <a:gd name="connsiteY3607" fmla="*/ 1057936 h 1168415"/>
              <a:gd name="connsiteX3608" fmla="*/ 334545 w 1623018"/>
              <a:gd name="connsiteY3608" fmla="*/ 1057936 h 1168415"/>
              <a:gd name="connsiteX3609" fmla="*/ 333639 w 1623018"/>
              <a:gd name="connsiteY3609" fmla="*/ 1056772 h 1168415"/>
              <a:gd name="connsiteX3610" fmla="*/ 330532 w 1623018"/>
              <a:gd name="connsiteY3610" fmla="*/ 1055024 h 1168415"/>
              <a:gd name="connsiteX3611" fmla="*/ 329238 w 1623018"/>
              <a:gd name="connsiteY3611" fmla="*/ 1054894 h 1168415"/>
              <a:gd name="connsiteX3612" fmla="*/ 328850 w 1623018"/>
              <a:gd name="connsiteY3612" fmla="*/ 1055736 h 1168415"/>
              <a:gd name="connsiteX3613" fmla="*/ 327555 w 1623018"/>
              <a:gd name="connsiteY3613" fmla="*/ 1056577 h 1168415"/>
              <a:gd name="connsiteX3614" fmla="*/ 326649 w 1623018"/>
              <a:gd name="connsiteY3614" fmla="*/ 1056448 h 1168415"/>
              <a:gd name="connsiteX3615" fmla="*/ 326649 w 1623018"/>
              <a:gd name="connsiteY3615" fmla="*/ 1055995 h 1168415"/>
              <a:gd name="connsiteX3616" fmla="*/ 324772 w 1623018"/>
              <a:gd name="connsiteY3616" fmla="*/ 1054700 h 1168415"/>
              <a:gd name="connsiteX3617" fmla="*/ 323283 w 1623018"/>
              <a:gd name="connsiteY3617" fmla="*/ 1054571 h 1168415"/>
              <a:gd name="connsiteX3618" fmla="*/ 321989 w 1623018"/>
              <a:gd name="connsiteY3618" fmla="*/ 1055606 h 1168415"/>
              <a:gd name="connsiteX3619" fmla="*/ 322183 w 1623018"/>
              <a:gd name="connsiteY3619" fmla="*/ 1057031 h 1168415"/>
              <a:gd name="connsiteX3620" fmla="*/ 320889 w 1623018"/>
              <a:gd name="connsiteY3620" fmla="*/ 1056577 h 1168415"/>
              <a:gd name="connsiteX3621" fmla="*/ 320695 w 1623018"/>
              <a:gd name="connsiteY3621" fmla="*/ 1057160 h 1168415"/>
              <a:gd name="connsiteX3622" fmla="*/ 319594 w 1623018"/>
              <a:gd name="connsiteY3622" fmla="*/ 1057031 h 1168415"/>
              <a:gd name="connsiteX3623" fmla="*/ 319400 w 1623018"/>
              <a:gd name="connsiteY3623" fmla="*/ 1057613 h 1168415"/>
              <a:gd name="connsiteX3624" fmla="*/ 318300 w 1623018"/>
              <a:gd name="connsiteY3624" fmla="*/ 1057613 h 1168415"/>
              <a:gd name="connsiteX3625" fmla="*/ 317394 w 1623018"/>
              <a:gd name="connsiteY3625" fmla="*/ 1058325 h 1168415"/>
              <a:gd name="connsiteX3626" fmla="*/ 316876 w 1623018"/>
              <a:gd name="connsiteY3626" fmla="*/ 1057871 h 1168415"/>
              <a:gd name="connsiteX3627" fmla="*/ 317394 w 1623018"/>
              <a:gd name="connsiteY3627" fmla="*/ 1057613 h 1168415"/>
              <a:gd name="connsiteX3628" fmla="*/ 317394 w 1623018"/>
              <a:gd name="connsiteY3628" fmla="*/ 1056318 h 1168415"/>
              <a:gd name="connsiteX3629" fmla="*/ 317782 w 1623018"/>
              <a:gd name="connsiteY3629" fmla="*/ 1056189 h 1168415"/>
              <a:gd name="connsiteX3630" fmla="*/ 317588 w 1623018"/>
              <a:gd name="connsiteY3630" fmla="*/ 1055024 h 1168415"/>
              <a:gd name="connsiteX3631" fmla="*/ 317200 w 1623018"/>
              <a:gd name="connsiteY3631" fmla="*/ 1055024 h 1168415"/>
              <a:gd name="connsiteX3632" fmla="*/ 317394 w 1623018"/>
              <a:gd name="connsiteY3632" fmla="*/ 1054312 h 1168415"/>
              <a:gd name="connsiteX3633" fmla="*/ 315582 w 1623018"/>
              <a:gd name="connsiteY3633" fmla="*/ 1053859 h 1168415"/>
              <a:gd name="connsiteX3634" fmla="*/ 315387 w 1623018"/>
              <a:gd name="connsiteY3634" fmla="*/ 1052435 h 1168415"/>
              <a:gd name="connsiteX3635" fmla="*/ 313511 w 1623018"/>
              <a:gd name="connsiteY3635" fmla="*/ 1051270 h 1168415"/>
              <a:gd name="connsiteX3636" fmla="*/ 313316 w 1623018"/>
              <a:gd name="connsiteY3636" fmla="*/ 1050687 h 1168415"/>
              <a:gd name="connsiteX3637" fmla="*/ 312022 w 1623018"/>
              <a:gd name="connsiteY3637" fmla="*/ 1050559 h 1168415"/>
              <a:gd name="connsiteX3638" fmla="*/ 311116 w 1623018"/>
              <a:gd name="connsiteY3638" fmla="*/ 1051141 h 1168415"/>
              <a:gd name="connsiteX3639" fmla="*/ 310727 w 1623018"/>
              <a:gd name="connsiteY3639" fmla="*/ 1050559 h 1168415"/>
              <a:gd name="connsiteX3640" fmla="*/ 310145 w 1623018"/>
              <a:gd name="connsiteY3640" fmla="*/ 1050559 h 1168415"/>
              <a:gd name="connsiteX3641" fmla="*/ 309757 w 1623018"/>
              <a:gd name="connsiteY3641" fmla="*/ 1049588 h 1168415"/>
              <a:gd name="connsiteX3642" fmla="*/ 308851 w 1623018"/>
              <a:gd name="connsiteY3642" fmla="*/ 1049588 h 1168415"/>
              <a:gd name="connsiteX3643" fmla="*/ 308851 w 1623018"/>
              <a:gd name="connsiteY3643" fmla="*/ 1047710 h 1168415"/>
              <a:gd name="connsiteX3644" fmla="*/ 307038 w 1623018"/>
              <a:gd name="connsiteY3644" fmla="*/ 1046739 h 1168415"/>
              <a:gd name="connsiteX3645" fmla="*/ 306456 w 1623018"/>
              <a:gd name="connsiteY3645" fmla="*/ 1045186 h 1168415"/>
              <a:gd name="connsiteX3646" fmla="*/ 305938 w 1623018"/>
              <a:gd name="connsiteY3646" fmla="*/ 1045186 h 1168415"/>
              <a:gd name="connsiteX3647" fmla="*/ 305744 w 1623018"/>
              <a:gd name="connsiteY3647" fmla="*/ 1044733 h 1168415"/>
              <a:gd name="connsiteX3648" fmla="*/ 303867 w 1623018"/>
              <a:gd name="connsiteY3648" fmla="*/ 1044733 h 1168415"/>
              <a:gd name="connsiteX3649" fmla="*/ 303479 w 1623018"/>
              <a:gd name="connsiteY3649" fmla="*/ 1045186 h 1168415"/>
              <a:gd name="connsiteX3650" fmla="*/ 302184 w 1623018"/>
              <a:gd name="connsiteY3650" fmla="*/ 1045057 h 1168415"/>
              <a:gd name="connsiteX3651" fmla="*/ 301796 w 1623018"/>
              <a:gd name="connsiteY3651" fmla="*/ 1045316 h 1168415"/>
              <a:gd name="connsiteX3652" fmla="*/ 301602 w 1623018"/>
              <a:gd name="connsiteY3652" fmla="*/ 1044474 h 1168415"/>
              <a:gd name="connsiteX3653" fmla="*/ 299919 w 1623018"/>
              <a:gd name="connsiteY3653" fmla="*/ 1043051 h 1168415"/>
              <a:gd name="connsiteX3654" fmla="*/ 296424 w 1623018"/>
              <a:gd name="connsiteY3654" fmla="*/ 1042015 h 1168415"/>
              <a:gd name="connsiteX3655" fmla="*/ 293835 w 1623018"/>
              <a:gd name="connsiteY3655" fmla="*/ 1042015 h 1168415"/>
              <a:gd name="connsiteX3656" fmla="*/ 284645 w 1623018"/>
              <a:gd name="connsiteY3656" fmla="*/ 1043568 h 1168415"/>
              <a:gd name="connsiteX3657" fmla="*/ 284256 w 1623018"/>
              <a:gd name="connsiteY3657" fmla="*/ 1044280 h 1168415"/>
              <a:gd name="connsiteX3658" fmla="*/ 283739 w 1623018"/>
              <a:gd name="connsiteY3658" fmla="*/ 1044410 h 1168415"/>
              <a:gd name="connsiteX3659" fmla="*/ 283933 w 1623018"/>
              <a:gd name="connsiteY3659" fmla="*/ 1048552 h 1168415"/>
              <a:gd name="connsiteX3660" fmla="*/ 283350 w 1623018"/>
              <a:gd name="connsiteY3660" fmla="*/ 1048552 h 1168415"/>
              <a:gd name="connsiteX3661" fmla="*/ 283350 w 1623018"/>
              <a:gd name="connsiteY3661" fmla="*/ 1049005 h 1168415"/>
              <a:gd name="connsiteX3662" fmla="*/ 281862 w 1623018"/>
              <a:gd name="connsiteY3662" fmla="*/ 1049005 h 1168415"/>
              <a:gd name="connsiteX3663" fmla="*/ 281150 w 1623018"/>
              <a:gd name="connsiteY3663" fmla="*/ 1050040 h 1168415"/>
              <a:gd name="connsiteX3664" fmla="*/ 280244 w 1623018"/>
              <a:gd name="connsiteY3664" fmla="*/ 1050170 h 1168415"/>
              <a:gd name="connsiteX3665" fmla="*/ 280244 w 1623018"/>
              <a:gd name="connsiteY3665" fmla="*/ 1050623 h 1168415"/>
              <a:gd name="connsiteX3666" fmla="*/ 278367 w 1623018"/>
              <a:gd name="connsiteY3666" fmla="*/ 1051917 h 1168415"/>
              <a:gd name="connsiteX3667" fmla="*/ 278367 w 1623018"/>
              <a:gd name="connsiteY3667" fmla="*/ 1052629 h 1168415"/>
              <a:gd name="connsiteX3668" fmla="*/ 277978 w 1623018"/>
              <a:gd name="connsiteY3668" fmla="*/ 1052888 h 1168415"/>
              <a:gd name="connsiteX3669" fmla="*/ 278173 w 1623018"/>
              <a:gd name="connsiteY3669" fmla="*/ 1053923 h 1168415"/>
              <a:gd name="connsiteX3670" fmla="*/ 279855 w 1623018"/>
              <a:gd name="connsiteY3670" fmla="*/ 1055671 h 1168415"/>
              <a:gd name="connsiteX3671" fmla="*/ 279661 w 1623018"/>
              <a:gd name="connsiteY3671" fmla="*/ 1056125 h 1168415"/>
              <a:gd name="connsiteX3672" fmla="*/ 279273 w 1623018"/>
              <a:gd name="connsiteY3672" fmla="*/ 1055995 h 1168415"/>
              <a:gd name="connsiteX3673" fmla="*/ 279273 w 1623018"/>
              <a:gd name="connsiteY3673" fmla="*/ 1057160 h 1168415"/>
              <a:gd name="connsiteX3674" fmla="*/ 280179 w 1623018"/>
              <a:gd name="connsiteY3674" fmla="*/ 1057613 h 1168415"/>
              <a:gd name="connsiteX3675" fmla="*/ 280891 w 1623018"/>
              <a:gd name="connsiteY3675" fmla="*/ 1058649 h 1168415"/>
              <a:gd name="connsiteX3676" fmla="*/ 281085 w 1623018"/>
              <a:gd name="connsiteY3676" fmla="*/ 1060784 h 1168415"/>
              <a:gd name="connsiteX3677" fmla="*/ 283091 w 1623018"/>
              <a:gd name="connsiteY3677" fmla="*/ 1062532 h 1168415"/>
              <a:gd name="connsiteX3678" fmla="*/ 282185 w 1623018"/>
              <a:gd name="connsiteY3678" fmla="*/ 1063956 h 1168415"/>
              <a:gd name="connsiteX3679" fmla="*/ 281991 w 1623018"/>
              <a:gd name="connsiteY3679" fmla="*/ 1065250 h 1168415"/>
              <a:gd name="connsiteX3680" fmla="*/ 281085 w 1623018"/>
              <a:gd name="connsiteY3680" fmla="*/ 1066091 h 1168415"/>
              <a:gd name="connsiteX3681" fmla="*/ 281085 w 1623018"/>
              <a:gd name="connsiteY3681" fmla="*/ 1068098 h 1168415"/>
              <a:gd name="connsiteX3682" fmla="*/ 280697 w 1623018"/>
              <a:gd name="connsiteY3682" fmla="*/ 1068098 h 1168415"/>
              <a:gd name="connsiteX3683" fmla="*/ 279791 w 1623018"/>
              <a:gd name="connsiteY3683" fmla="*/ 1071528 h 1168415"/>
              <a:gd name="connsiteX3684" fmla="*/ 279273 w 1623018"/>
              <a:gd name="connsiteY3684" fmla="*/ 1072693 h 1168415"/>
              <a:gd name="connsiteX3685" fmla="*/ 277784 w 1623018"/>
              <a:gd name="connsiteY3685" fmla="*/ 1073858 h 1168415"/>
              <a:gd name="connsiteX3686" fmla="*/ 277590 w 1623018"/>
              <a:gd name="connsiteY3686" fmla="*/ 1075411 h 1168415"/>
              <a:gd name="connsiteX3687" fmla="*/ 276878 w 1623018"/>
              <a:gd name="connsiteY3687" fmla="*/ 1076965 h 1168415"/>
              <a:gd name="connsiteX3688" fmla="*/ 276166 w 1623018"/>
              <a:gd name="connsiteY3688" fmla="*/ 1077547 h 1168415"/>
              <a:gd name="connsiteX3689" fmla="*/ 275778 w 1623018"/>
              <a:gd name="connsiteY3689" fmla="*/ 1077417 h 1168415"/>
              <a:gd name="connsiteX3690" fmla="*/ 275778 w 1623018"/>
              <a:gd name="connsiteY3690" fmla="*/ 1077871 h 1168415"/>
              <a:gd name="connsiteX3691" fmla="*/ 274872 w 1623018"/>
              <a:gd name="connsiteY3691" fmla="*/ 1077871 h 1168415"/>
              <a:gd name="connsiteX3692" fmla="*/ 272671 w 1623018"/>
              <a:gd name="connsiteY3692" fmla="*/ 1076447 h 1168415"/>
              <a:gd name="connsiteX3693" fmla="*/ 272671 w 1623018"/>
              <a:gd name="connsiteY3693" fmla="*/ 1078712 h 1168415"/>
              <a:gd name="connsiteX3694" fmla="*/ 268270 w 1623018"/>
              <a:gd name="connsiteY3694" fmla="*/ 1082142 h 1168415"/>
              <a:gd name="connsiteX3695" fmla="*/ 267882 w 1623018"/>
              <a:gd name="connsiteY3695" fmla="*/ 1081689 h 1168415"/>
              <a:gd name="connsiteX3696" fmla="*/ 267688 w 1623018"/>
              <a:gd name="connsiteY3696" fmla="*/ 1081948 h 1168415"/>
              <a:gd name="connsiteX3697" fmla="*/ 265811 w 1623018"/>
              <a:gd name="connsiteY3697" fmla="*/ 1081495 h 1168415"/>
              <a:gd name="connsiteX3698" fmla="*/ 265422 w 1623018"/>
              <a:gd name="connsiteY3698" fmla="*/ 1081948 h 1168415"/>
              <a:gd name="connsiteX3699" fmla="*/ 264516 w 1623018"/>
              <a:gd name="connsiteY3699" fmla="*/ 1081948 h 1168415"/>
              <a:gd name="connsiteX3700" fmla="*/ 264322 w 1623018"/>
              <a:gd name="connsiteY3700" fmla="*/ 1082401 h 1168415"/>
              <a:gd name="connsiteX3701" fmla="*/ 263416 w 1623018"/>
              <a:gd name="connsiteY3701" fmla="*/ 1082531 h 1168415"/>
              <a:gd name="connsiteX3702" fmla="*/ 262510 w 1623018"/>
              <a:gd name="connsiteY3702" fmla="*/ 1081560 h 1168415"/>
              <a:gd name="connsiteX3703" fmla="*/ 261604 w 1623018"/>
              <a:gd name="connsiteY3703" fmla="*/ 1081689 h 1168415"/>
              <a:gd name="connsiteX3704" fmla="*/ 261216 w 1623018"/>
              <a:gd name="connsiteY3704" fmla="*/ 1082142 h 1168415"/>
              <a:gd name="connsiteX3705" fmla="*/ 261021 w 1623018"/>
              <a:gd name="connsiteY3705" fmla="*/ 1081689 h 1168415"/>
              <a:gd name="connsiteX3706" fmla="*/ 260504 w 1623018"/>
              <a:gd name="connsiteY3706" fmla="*/ 1081689 h 1168415"/>
              <a:gd name="connsiteX3707" fmla="*/ 259209 w 1623018"/>
              <a:gd name="connsiteY3707" fmla="*/ 1082531 h 1168415"/>
              <a:gd name="connsiteX3708" fmla="*/ 258692 w 1623018"/>
              <a:gd name="connsiteY3708" fmla="*/ 1083696 h 1168415"/>
              <a:gd name="connsiteX3709" fmla="*/ 257397 w 1623018"/>
              <a:gd name="connsiteY3709" fmla="*/ 1083696 h 1168415"/>
              <a:gd name="connsiteX3710" fmla="*/ 256685 w 1623018"/>
              <a:gd name="connsiteY3710" fmla="*/ 1083242 h 1168415"/>
              <a:gd name="connsiteX3711" fmla="*/ 255197 w 1623018"/>
              <a:gd name="connsiteY3711" fmla="*/ 1083502 h 1168415"/>
              <a:gd name="connsiteX3712" fmla="*/ 254679 w 1623018"/>
              <a:gd name="connsiteY3712" fmla="*/ 1082790 h 1168415"/>
              <a:gd name="connsiteX3713" fmla="*/ 253773 w 1623018"/>
              <a:gd name="connsiteY3713" fmla="*/ 1083242 h 1168415"/>
              <a:gd name="connsiteX3714" fmla="*/ 253061 w 1623018"/>
              <a:gd name="connsiteY3714" fmla="*/ 1082983 h 1168415"/>
              <a:gd name="connsiteX3715" fmla="*/ 252155 w 1623018"/>
              <a:gd name="connsiteY3715" fmla="*/ 1083437 h 1168415"/>
              <a:gd name="connsiteX3716" fmla="*/ 252155 w 1623018"/>
              <a:gd name="connsiteY3716" fmla="*/ 1084731 h 1168415"/>
              <a:gd name="connsiteX3717" fmla="*/ 251766 w 1623018"/>
              <a:gd name="connsiteY3717" fmla="*/ 1084601 h 1168415"/>
              <a:gd name="connsiteX3718" fmla="*/ 251766 w 1623018"/>
              <a:gd name="connsiteY3718" fmla="*/ 1085055 h 1168415"/>
              <a:gd name="connsiteX3719" fmla="*/ 251378 w 1623018"/>
              <a:gd name="connsiteY3719" fmla="*/ 1085055 h 1168415"/>
              <a:gd name="connsiteX3720" fmla="*/ 251572 w 1623018"/>
              <a:gd name="connsiteY3720" fmla="*/ 1085637 h 1168415"/>
              <a:gd name="connsiteX3721" fmla="*/ 251184 w 1623018"/>
              <a:gd name="connsiteY3721" fmla="*/ 1086219 h 1168415"/>
              <a:gd name="connsiteX3722" fmla="*/ 250472 w 1623018"/>
              <a:gd name="connsiteY3722" fmla="*/ 1086802 h 1168415"/>
              <a:gd name="connsiteX3723" fmla="*/ 249566 w 1623018"/>
              <a:gd name="connsiteY3723" fmla="*/ 1086349 h 1168415"/>
              <a:gd name="connsiteX3724" fmla="*/ 249372 w 1623018"/>
              <a:gd name="connsiteY3724" fmla="*/ 1087514 h 1168415"/>
              <a:gd name="connsiteX3725" fmla="*/ 248465 w 1623018"/>
              <a:gd name="connsiteY3725" fmla="*/ 1088226 h 1168415"/>
              <a:gd name="connsiteX3726" fmla="*/ 248077 w 1623018"/>
              <a:gd name="connsiteY3726" fmla="*/ 1088226 h 1168415"/>
              <a:gd name="connsiteX3727" fmla="*/ 248077 w 1623018"/>
              <a:gd name="connsiteY3727" fmla="*/ 1087514 h 1168415"/>
              <a:gd name="connsiteX3728" fmla="*/ 247171 w 1623018"/>
              <a:gd name="connsiteY3728" fmla="*/ 1086349 h 1168415"/>
              <a:gd name="connsiteX3729" fmla="*/ 245682 w 1623018"/>
              <a:gd name="connsiteY3729" fmla="*/ 1086349 h 1168415"/>
              <a:gd name="connsiteX3730" fmla="*/ 245488 w 1623018"/>
              <a:gd name="connsiteY3730" fmla="*/ 1086932 h 1168415"/>
              <a:gd name="connsiteX3731" fmla="*/ 244970 w 1623018"/>
              <a:gd name="connsiteY3731" fmla="*/ 1086479 h 1168415"/>
              <a:gd name="connsiteX3732" fmla="*/ 243676 w 1623018"/>
              <a:gd name="connsiteY3732" fmla="*/ 1086479 h 1168415"/>
              <a:gd name="connsiteX3733" fmla="*/ 243676 w 1623018"/>
              <a:gd name="connsiteY3733" fmla="*/ 1087320 h 1168415"/>
              <a:gd name="connsiteX3734" fmla="*/ 244259 w 1623018"/>
              <a:gd name="connsiteY3734" fmla="*/ 1087449 h 1168415"/>
              <a:gd name="connsiteX3735" fmla="*/ 244259 w 1623018"/>
              <a:gd name="connsiteY3735" fmla="*/ 1087902 h 1168415"/>
              <a:gd name="connsiteX3736" fmla="*/ 243352 w 1623018"/>
              <a:gd name="connsiteY3736" fmla="*/ 1088614 h 1168415"/>
              <a:gd name="connsiteX3737" fmla="*/ 243158 w 1623018"/>
              <a:gd name="connsiteY3737" fmla="*/ 1089455 h 1168415"/>
              <a:gd name="connsiteX3738" fmla="*/ 242058 w 1623018"/>
              <a:gd name="connsiteY3738" fmla="*/ 1089197 h 1168415"/>
              <a:gd name="connsiteX3739" fmla="*/ 241152 w 1623018"/>
              <a:gd name="connsiteY3739" fmla="*/ 1088356 h 1168415"/>
              <a:gd name="connsiteX3740" fmla="*/ 240634 w 1623018"/>
              <a:gd name="connsiteY3740" fmla="*/ 1089391 h 1168415"/>
              <a:gd name="connsiteX3741" fmla="*/ 239922 w 1623018"/>
              <a:gd name="connsiteY3741" fmla="*/ 1089520 h 1168415"/>
              <a:gd name="connsiteX3742" fmla="*/ 239210 w 1623018"/>
              <a:gd name="connsiteY3742" fmla="*/ 1089068 h 1168415"/>
              <a:gd name="connsiteX3743" fmla="*/ 237204 w 1623018"/>
              <a:gd name="connsiteY3743" fmla="*/ 1090621 h 1168415"/>
              <a:gd name="connsiteX3744" fmla="*/ 235198 w 1623018"/>
              <a:gd name="connsiteY3744" fmla="*/ 1090750 h 1168415"/>
              <a:gd name="connsiteX3745" fmla="*/ 234097 w 1623018"/>
              <a:gd name="connsiteY3745" fmla="*/ 1090621 h 1168415"/>
              <a:gd name="connsiteX3746" fmla="*/ 233515 w 1623018"/>
              <a:gd name="connsiteY3746" fmla="*/ 1089585 h 1168415"/>
              <a:gd name="connsiteX3747" fmla="*/ 232414 w 1623018"/>
              <a:gd name="connsiteY3747" fmla="*/ 1089585 h 1168415"/>
              <a:gd name="connsiteX3748" fmla="*/ 232414 w 1623018"/>
              <a:gd name="connsiteY3748" fmla="*/ 1089003 h 1168415"/>
              <a:gd name="connsiteX3749" fmla="*/ 232026 w 1623018"/>
              <a:gd name="connsiteY3749" fmla="*/ 1089003 h 1168415"/>
              <a:gd name="connsiteX3750" fmla="*/ 232738 w 1623018"/>
              <a:gd name="connsiteY3750" fmla="*/ 1088744 h 1168415"/>
              <a:gd name="connsiteX3751" fmla="*/ 232738 w 1623018"/>
              <a:gd name="connsiteY3751" fmla="*/ 1088291 h 1168415"/>
              <a:gd name="connsiteX3752" fmla="*/ 230149 w 1623018"/>
              <a:gd name="connsiteY3752" fmla="*/ 1085314 h 1168415"/>
              <a:gd name="connsiteX3753" fmla="*/ 230149 w 1623018"/>
              <a:gd name="connsiteY3753" fmla="*/ 1084860 h 1168415"/>
              <a:gd name="connsiteX3754" fmla="*/ 230861 w 1623018"/>
              <a:gd name="connsiteY3754" fmla="*/ 1084860 h 1168415"/>
              <a:gd name="connsiteX3755" fmla="*/ 231055 w 1623018"/>
              <a:gd name="connsiteY3755" fmla="*/ 1083566 h 1168415"/>
              <a:gd name="connsiteX3756" fmla="*/ 229761 w 1623018"/>
              <a:gd name="connsiteY3756" fmla="*/ 1082983 h 1168415"/>
              <a:gd name="connsiteX3757" fmla="*/ 229049 w 1623018"/>
              <a:gd name="connsiteY3757" fmla="*/ 1083113 h 1168415"/>
              <a:gd name="connsiteX3758" fmla="*/ 229243 w 1623018"/>
              <a:gd name="connsiteY3758" fmla="*/ 1080653 h 1168415"/>
              <a:gd name="connsiteX3759" fmla="*/ 227755 w 1623018"/>
              <a:gd name="connsiteY3759" fmla="*/ 1080201 h 1168415"/>
              <a:gd name="connsiteX3760" fmla="*/ 227560 w 1623018"/>
              <a:gd name="connsiteY3760" fmla="*/ 1079747 h 1168415"/>
              <a:gd name="connsiteX3761" fmla="*/ 227172 w 1623018"/>
              <a:gd name="connsiteY3761" fmla="*/ 1080201 h 1168415"/>
              <a:gd name="connsiteX3762" fmla="*/ 226072 w 1623018"/>
              <a:gd name="connsiteY3762" fmla="*/ 1080201 h 1168415"/>
              <a:gd name="connsiteX3763" fmla="*/ 225878 w 1623018"/>
              <a:gd name="connsiteY3763" fmla="*/ 1080653 h 1168415"/>
              <a:gd name="connsiteX3764" fmla="*/ 225166 w 1623018"/>
              <a:gd name="connsiteY3764" fmla="*/ 1080071 h 1168415"/>
              <a:gd name="connsiteX3765" fmla="*/ 225166 w 1623018"/>
              <a:gd name="connsiteY3765" fmla="*/ 1078906 h 1168415"/>
              <a:gd name="connsiteX3766" fmla="*/ 223871 w 1623018"/>
              <a:gd name="connsiteY3766" fmla="*/ 1078906 h 1168415"/>
              <a:gd name="connsiteX3767" fmla="*/ 223871 w 1623018"/>
              <a:gd name="connsiteY3767" fmla="*/ 1077029 h 1168415"/>
              <a:gd name="connsiteX3768" fmla="*/ 223159 w 1623018"/>
              <a:gd name="connsiteY3768" fmla="*/ 1077029 h 1168415"/>
              <a:gd name="connsiteX3769" fmla="*/ 222965 w 1623018"/>
              <a:gd name="connsiteY3769" fmla="*/ 1076188 h 1168415"/>
              <a:gd name="connsiteX3770" fmla="*/ 222447 w 1623018"/>
              <a:gd name="connsiteY3770" fmla="*/ 1076188 h 1168415"/>
              <a:gd name="connsiteX3771" fmla="*/ 221865 w 1623018"/>
              <a:gd name="connsiteY3771" fmla="*/ 1073729 h 1168415"/>
              <a:gd name="connsiteX3772" fmla="*/ 222059 w 1623018"/>
              <a:gd name="connsiteY3772" fmla="*/ 1073017 h 1168415"/>
              <a:gd name="connsiteX3773" fmla="*/ 221671 w 1623018"/>
              <a:gd name="connsiteY3773" fmla="*/ 1072758 h 1168415"/>
              <a:gd name="connsiteX3774" fmla="*/ 222771 w 1623018"/>
              <a:gd name="connsiteY3774" fmla="*/ 1072628 h 1168415"/>
              <a:gd name="connsiteX3775" fmla="*/ 224066 w 1623018"/>
              <a:gd name="connsiteY3775" fmla="*/ 1071593 h 1168415"/>
              <a:gd name="connsiteX3776" fmla="*/ 224454 w 1623018"/>
              <a:gd name="connsiteY3776" fmla="*/ 1070622 h 1168415"/>
              <a:gd name="connsiteX3777" fmla="*/ 224066 w 1623018"/>
              <a:gd name="connsiteY3777" fmla="*/ 1068874 h 1168415"/>
              <a:gd name="connsiteX3778" fmla="*/ 224454 w 1623018"/>
              <a:gd name="connsiteY3778" fmla="*/ 1068292 h 1168415"/>
              <a:gd name="connsiteX3779" fmla="*/ 225554 w 1623018"/>
              <a:gd name="connsiteY3779" fmla="*/ 1067839 h 1168415"/>
              <a:gd name="connsiteX3780" fmla="*/ 227560 w 1623018"/>
              <a:gd name="connsiteY3780" fmla="*/ 1067968 h 1168415"/>
              <a:gd name="connsiteX3781" fmla="*/ 229049 w 1623018"/>
              <a:gd name="connsiteY3781" fmla="*/ 1066997 h 1168415"/>
              <a:gd name="connsiteX3782" fmla="*/ 229761 w 1623018"/>
              <a:gd name="connsiteY3782" fmla="*/ 1065703 h 1168415"/>
              <a:gd name="connsiteX3783" fmla="*/ 229761 w 1623018"/>
              <a:gd name="connsiteY3783" fmla="*/ 1063956 h 1168415"/>
              <a:gd name="connsiteX3784" fmla="*/ 230279 w 1623018"/>
              <a:gd name="connsiteY3784" fmla="*/ 1063373 h 1168415"/>
              <a:gd name="connsiteX3785" fmla="*/ 230279 w 1623018"/>
              <a:gd name="connsiteY3785" fmla="*/ 1063114 h 1168415"/>
              <a:gd name="connsiteX3786" fmla="*/ 230991 w 1623018"/>
              <a:gd name="connsiteY3786" fmla="*/ 1062985 h 1168415"/>
              <a:gd name="connsiteX3787" fmla="*/ 230991 w 1623018"/>
              <a:gd name="connsiteY3787" fmla="*/ 1061949 h 1168415"/>
              <a:gd name="connsiteX3788" fmla="*/ 230473 w 1623018"/>
              <a:gd name="connsiteY3788" fmla="*/ 1061367 h 1168415"/>
              <a:gd name="connsiteX3789" fmla="*/ 230861 w 1623018"/>
              <a:gd name="connsiteY3789" fmla="*/ 1060784 h 1168415"/>
              <a:gd name="connsiteX3790" fmla="*/ 230149 w 1623018"/>
              <a:gd name="connsiteY3790" fmla="*/ 1060072 h 1168415"/>
              <a:gd name="connsiteX3791" fmla="*/ 229243 w 1623018"/>
              <a:gd name="connsiteY3791" fmla="*/ 1059943 h 1168415"/>
              <a:gd name="connsiteX3792" fmla="*/ 229243 w 1623018"/>
              <a:gd name="connsiteY3792" fmla="*/ 1058972 h 1168415"/>
              <a:gd name="connsiteX3793" fmla="*/ 228531 w 1623018"/>
              <a:gd name="connsiteY3793" fmla="*/ 1058519 h 1168415"/>
              <a:gd name="connsiteX3794" fmla="*/ 228337 w 1623018"/>
              <a:gd name="connsiteY3794" fmla="*/ 1057095 h 1168415"/>
              <a:gd name="connsiteX3795" fmla="*/ 227949 w 1623018"/>
              <a:gd name="connsiteY3795" fmla="*/ 1057095 h 1168415"/>
              <a:gd name="connsiteX3796" fmla="*/ 228337 w 1623018"/>
              <a:gd name="connsiteY3796" fmla="*/ 1056642 h 1168415"/>
              <a:gd name="connsiteX3797" fmla="*/ 228531 w 1623018"/>
              <a:gd name="connsiteY3797" fmla="*/ 1055089 h 1168415"/>
              <a:gd name="connsiteX3798" fmla="*/ 227625 w 1623018"/>
              <a:gd name="connsiteY3798" fmla="*/ 1052953 h 1168415"/>
              <a:gd name="connsiteX3799" fmla="*/ 228208 w 1623018"/>
              <a:gd name="connsiteY3799" fmla="*/ 1051529 h 1168415"/>
              <a:gd name="connsiteX3800" fmla="*/ 227107 w 1623018"/>
              <a:gd name="connsiteY3800" fmla="*/ 1050494 h 1168415"/>
              <a:gd name="connsiteX3801" fmla="*/ 227107 w 1623018"/>
              <a:gd name="connsiteY3801" fmla="*/ 1049781 h 1168415"/>
              <a:gd name="connsiteX3802" fmla="*/ 227496 w 1623018"/>
              <a:gd name="connsiteY3802" fmla="*/ 1049523 h 1168415"/>
              <a:gd name="connsiteX3803" fmla="*/ 227107 w 1623018"/>
              <a:gd name="connsiteY3803" fmla="*/ 1047970 h 1168415"/>
              <a:gd name="connsiteX3804" fmla="*/ 227302 w 1623018"/>
              <a:gd name="connsiteY3804" fmla="*/ 1047128 h 1168415"/>
              <a:gd name="connsiteX3805" fmla="*/ 226719 w 1623018"/>
              <a:gd name="connsiteY3805" fmla="*/ 1047128 h 1168415"/>
              <a:gd name="connsiteX3806" fmla="*/ 226719 w 1623018"/>
              <a:gd name="connsiteY3806" fmla="*/ 1046675 h 1168415"/>
              <a:gd name="connsiteX3807" fmla="*/ 226201 w 1623018"/>
              <a:gd name="connsiteY3807" fmla="*/ 1046545 h 1168415"/>
              <a:gd name="connsiteX3808" fmla="*/ 226201 w 1623018"/>
              <a:gd name="connsiteY3808" fmla="*/ 1046092 h 1168415"/>
              <a:gd name="connsiteX3809" fmla="*/ 225489 w 1623018"/>
              <a:gd name="connsiteY3809" fmla="*/ 1045640 h 1168415"/>
              <a:gd name="connsiteX3810" fmla="*/ 225684 w 1623018"/>
              <a:gd name="connsiteY3810" fmla="*/ 1045381 h 1168415"/>
              <a:gd name="connsiteX3811" fmla="*/ 225295 w 1623018"/>
              <a:gd name="connsiteY3811" fmla="*/ 1045381 h 1168415"/>
              <a:gd name="connsiteX3812" fmla="*/ 225489 w 1623018"/>
              <a:gd name="connsiteY3812" fmla="*/ 1043633 h 1168415"/>
              <a:gd name="connsiteX3813" fmla="*/ 224389 w 1623018"/>
              <a:gd name="connsiteY3813" fmla="*/ 1043633 h 1168415"/>
              <a:gd name="connsiteX3814" fmla="*/ 224001 w 1623018"/>
              <a:gd name="connsiteY3814" fmla="*/ 1042792 h 1168415"/>
              <a:gd name="connsiteX3815" fmla="*/ 224583 w 1623018"/>
              <a:gd name="connsiteY3815" fmla="*/ 1042662 h 1168415"/>
              <a:gd name="connsiteX3816" fmla="*/ 224777 w 1623018"/>
              <a:gd name="connsiteY3816" fmla="*/ 1042080 h 1168415"/>
              <a:gd name="connsiteX3817" fmla="*/ 226460 w 1623018"/>
              <a:gd name="connsiteY3817" fmla="*/ 1042339 h 1168415"/>
              <a:gd name="connsiteX3818" fmla="*/ 226460 w 1623018"/>
              <a:gd name="connsiteY3818" fmla="*/ 1040332 h 1168415"/>
              <a:gd name="connsiteX3819" fmla="*/ 225942 w 1623018"/>
              <a:gd name="connsiteY3819" fmla="*/ 1039620 h 1168415"/>
              <a:gd name="connsiteX3820" fmla="*/ 226137 w 1623018"/>
              <a:gd name="connsiteY3820" fmla="*/ 1038779 h 1168415"/>
              <a:gd name="connsiteX3821" fmla="*/ 227043 w 1623018"/>
              <a:gd name="connsiteY3821" fmla="*/ 1038779 h 1168415"/>
              <a:gd name="connsiteX3822" fmla="*/ 227560 w 1623018"/>
              <a:gd name="connsiteY3822" fmla="*/ 1037937 h 1168415"/>
              <a:gd name="connsiteX3823" fmla="*/ 228855 w 1623018"/>
              <a:gd name="connsiteY3823" fmla="*/ 1038067 h 1168415"/>
              <a:gd name="connsiteX3824" fmla="*/ 229567 w 1623018"/>
              <a:gd name="connsiteY3824" fmla="*/ 1037485 h 1168415"/>
              <a:gd name="connsiteX3825" fmla="*/ 229567 w 1623018"/>
              <a:gd name="connsiteY3825" fmla="*/ 1035737 h 1168415"/>
              <a:gd name="connsiteX3826" fmla="*/ 229955 w 1623018"/>
              <a:gd name="connsiteY3826" fmla="*/ 1035155 h 1168415"/>
              <a:gd name="connsiteX3827" fmla="*/ 229437 w 1623018"/>
              <a:gd name="connsiteY3827" fmla="*/ 1034701 h 1168415"/>
              <a:gd name="connsiteX3828" fmla="*/ 229437 w 1623018"/>
              <a:gd name="connsiteY3828" fmla="*/ 1033148 h 1168415"/>
              <a:gd name="connsiteX3829" fmla="*/ 230344 w 1623018"/>
              <a:gd name="connsiteY3829" fmla="*/ 1031854 h 1168415"/>
              <a:gd name="connsiteX3830" fmla="*/ 230149 w 1623018"/>
              <a:gd name="connsiteY3830" fmla="*/ 1030818 h 1168415"/>
              <a:gd name="connsiteX3831" fmla="*/ 231055 w 1623018"/>
              <a:gd name="connsiteY3831" fmla="*/ 1029977 h 1168415"/>
              <a:gd name="connsiteX3832" fmla="*/ 231767 w 1623018"/>
              <a:gd name="connsiteY3832" fmla="*/ 1029977 h 1168415"/>
              <a:gd name="connsiteX3833" fmla="*/ 231767 w 1623018"/>
              <a:gd name="connsiteY3833" fmla="*/ 1029395 h 1168415"/>
              <a:gd name="connsiteX3834" fmla="*/ 232479 w 1623018"/>
              <a:gd name="connsiteY3834" fmla="*/ 1029265 h 1168415"/>
              <a:gd name="connsiteX3835" fmla="*/ 233191 w 1623018"/>
              <a:gd name="connsiteY3835" fmla="*/ 1028100 h 1168415"/>
              <a:gd name="connsiteX3836" fmla="*/ 233709 w 1623018"/>
              <a:gd name="connsiteY3836" fmla="*/ 1028100 h 1168415"/>
              <a:gd name="connsiteX3837" fmla="*/ 234291 w 1623018"/>
              <a:gd name="connsiteY3837" fmla="*/ 1026352 h 1168415"/>
              <a:gd name="connsiteX3838" fmla="*/ 235586 w 1623018"/>
              <a:gd name="connsiteY3838" fmla="*/ 1025511 h 1168415"/>
              <a:gd name="connsiteX3839" fmla="*/ 236104 w 1623018"/>
              <a:gd name="connsiteY3839" fmla="*/ 1024217 h 1168415"/>
              <a:gd name="connsiteX3840" fmla="*/ 236492 w 1623018"/>
              <a:gd name="connsiteY3840" fmla="*/ 1024217 h 1168415"/>
              <a:gd name="connsiteX3841" fmla="*/ 236104 w 1623018"/>
              <a:gd name="connsiteY3841" fmla="*/ 1022922 h 1168415"/>
              <a:gd name="connsiteX3842" fmla="*/ 236492 w 1623018"/>
              <a:gd name="connsiteY3842" fmla="*/ 1023052 h 1168415"/>
              <a:gd name="connsiteX3843" fmla="*/ 237204 w 1623018"/>
              <a:gd name="connsiteY3843" fmla="*/ 1022469 h 1168415"/>
              <a:gd name="connsiteX3844" fmla="*/ 241605 w 1623018"/>
              <a:gd name="connsiteY3844" fmla="*/ 1023893 h 1168415"/>
              <a:gd name="connsiteX3845" fmla="*/ 241799 w 1623018"/>
              <a:gd name="connsiteY3845" fmla="*/ 1023052 h 1168415"/>
              <a:gd name="connsiteX3846" fmla="*/ 242511 w 1623018"/>
              <a:gd name="connsiteY3846" fmla="*/ 1022339 h 1168415"/>
              <a:gd name="connsiteX3847" fmla="*/ 243417 w 1623018"/>
              <a:gd name="connsiteY3847" fmla="*/ 1021887 h 1168415"/>
              <a:gd name="connsiteX3848" fmla="*/ 245424 w 1623018"/>
              <a:gd name="connsiteY3848" fmla="*/ 1021757 h 1168415"/>
              <a:gd name="connsiteX3849" fmla="*/ 245424 w 1623018"/>
              <a:gd name="connsiteY3849" fmla="*/ 1021498 h 1168415"/>
              <a:gd name="connsiteX3850" fmla="*/ 246524 w 1623018"/>
              <a:gd name="connsiteY3850" fmla="*/ 1021951 h 1168415"/>
              <a:gd name="connsiteX3851" fmla="*/ 247236 w 1623018"/>
              <a:gd name="connsiteY3851" fmla="*/ 1021822 h 1168415"/>
              <a:gd name="connsiteX3852" fmla="*/ 247236 w 1623018"/>
              <a:gd name="connsiteY3852" fmla="*/ 1022081 h 1168415"/>
              <a:gd name="connsiteX3853" fmla="*/ 249436 w 1623018"/>
              <a:gd name="connsiteY3853" fmla="*/ 1021822 h 1168415"/>
              <a:gd name="connsiteX3854" fmla="*/ 249436 w 1623018"/>
              <a:gd name="connsiteY3854" fmla="*/ 1022275 h 1168415"/>
              <a:gd name="connsiteX3855" fmla="*/ 250148 w 1623018"/>
              <a:gd name="connsiteY3855" fmla="*/ 1022404 h 1168415"/>
              <a:gd name="connsiteX3856" fmla="*/ 251248 w 1623018"/>
              <a:gd name="connsiteY3856" fmla="*/ 1021563 h 1168415"/>
              <a:gd name="connsiteX3857" fmla="*/ 251248 w 1623018"/>
              <a:gd name="connsiteY3857" fmla="*/ 1021110 h 1168415"/>
              <a:gd name="connsiteX3858" fmla="*/ 252155 w 1623018"/>
              <a:gd name="connsiteY3858" fmla="*/ 1020851 h 1168415"/>
              <a:gd name="connsiteX3859" fmla="*/ 251766 w 1623018"/>
              <a:gd name="connsiteY3859" fmla="*/ 1020398 h 1168415"/>
              <a:gd name="connsiteX3860" fmla="*/ 252155 w 1623018"/>
              <a:gd name="connsiteY3860" fmla="*/ 1019362 h 1168415"/>
              <a:gd name="connsiteX3861" fmla="*/ 253061 w 1623018"/>
              <a:gd name="connsiteY3861" fmla="*/ 1018521 h 1168415"/>
              <a:gd name="connsiteX3862" fmla="*/ 253643 w 1623018"/>
              <a:gd name="connsiteY3862" fmla="*/ 1018651 h 1168415"/>
              <a:gd name="connsiteX3863" fmla="*/ 253255 w 1623018"/>
              <a:gd name="connsiteY3863" fmla="*/ 1017356 h 1168415"/>
              <a:gd name="connsiteX3864" fmla="*/ 254161 w 1623018"/>
              <a:gd name="connsiteY3864" fmla="*/ 1016903 h 1168415"/>
              <a:gd name="connsiteX3865" fmla="*/ 254355 w 1623018"/>
              <a:gd name="connsiteY3865" fmla="*/ 1015867 h 1168415"/>
              <a:gd name="connsiteX3866" fmla="*/ 255067 w 1623018"/>
              <a:gd name="connsiteY3866" fmla="*/ 1015997 h 1168415"/>
              <a:gd name="connsiteX3867" fmla="*/ 254873 w 1623018"/>
              <a:gd name="connsiteY3867" fmla="*/ 1015738 h 1168415"/>
              <a:gd name="connsiteX3868" fmla="*/ 255261 w 1623018"/>
              <a:gd name="connsiteY3868" fmla="*/ 1015738 h 1168415"/>
              <a:gd name="connsiteX3869" fmla="*/ 255844 w 1623018"/>
              <a:gd name="connsiteY3869" fmla="*/ 1014703 h 1168415"/>
              <a:gd name="connsiteX3870" fmla="*/ 257138 w 1623018"/>
              <a:gd name="connsiteY3870" fmla="*/ 1014703 h 1168415"/>
              <a:gd name="connsiteX3871" fmla="*/ 258044 w 1623018"/>
              <a:gd name="connsiteY3871" fmla="*/ 1015155 h 1168415"/>
              <a:gd name="connsiteX3872" fmla="*/ 257138 w 1623018"/>
              <a:gd name="connsiteY3872" fmla="*/ 1013020 h 1168415"/>
              <a:gd name="connsiteX3873" fmla="*/ 257656 w 1623018"/>
              <a:gd name="connsiteY3873" fmla="*/ 1012438 h 1168415"/>
              <a:gd name="connsiteX3874" fmla="*/ 258756 w 1623018"/>
              <a:gd name="connsiteY3874" fmla="*/ 1012566 h 1168415"/>
              <a:gd name="connsiteX3875" fmla="*/ 259274 w 1623018"/>
              <a:gd name="connsiteY3875" fmla="*/ 1011984 h 1168415"/>
              <a:gd name="connsiteX3876" fmla="*/ 259856 w 1623018"/>
              <a:gd name="connsiteY3876" fmla="*/ 1010431 h 1168415"/>
              <a:gd name="connsiteX3877" fmla="*/ 260374 w 1623018"/>
              <a:gd name="connsiteY3877" fmla="*/ 1010301 h 1168415"/>
              <a:gd name="connsiteX3878" fmla="*/ 260180 w 1623018"/>
              <a:gd name="connsiteY3878" fmla="*/ 1009007 h 1168415"/>
              <a:gd name="connsiteX3879" fmla="*/ 260568 w 1623018"/>
              <a:gd name="connsiteY3879" fmla="*/ 1008748 h 1168415"/>
              <a:gd name="connsiteX3880" fmla="*/ 261475 w 1623018"/>
              <a:gd name="connsiteY3880" fmla="*/ 1009330 h 1168415"/>
              <a:gd name="connsiteX3881" fmla="*/ 261280 w 1623018"/>
              <a:gd name="connsiteY3881" fmla="*/ 1009913 h 1168415"/>
              <a:gd name="connsiteX3882" fmla="*/ 261992 w 1623018"/>
              <a:gd name="connsiteY3882" fmla="*/ 1011207 h 1168415"/>
              <a:gd name="connsiteX3883" fmla="*/ 263481 w 1623018"/>
              <a:gd name="connsiteY3883" fmla="*/ 1010948 h 1168415"/>
              <a:gd name="connsiteX3884" fmla="*/ 263287 w 1623018"/>
              <a:gd name="connsiteY3884" fmla="*/ 1010366 h 1168415"/>
              <a:gd name="connsiteX3885" fmla="*/ 263804 w 1623018"/>
              <a:gd name="connsiteY3885" fmla="*/ 1009654 h 1168415"/>
              <a:gd name="connsiteX3886" fmla="*/ 265099 w 1623018"/>
              <a:gd name="connsiteY3886" fmla="*/ 1009784 h 1168415"/>
              <a:gd name="connsiteX3887" fmla="*/ 265099 w 1623018"/>
              <a:gd name="connsiteY3887" fmla="*/ 1007907 h 1168415"/>
              <a:gd name="connsiteX3888" fmla="*/ 266005 w 1623018"/>
              <a:gd name="connsiteY3888" fmla="*/ 1007648 h 1168415"/>
              <a:gd name="connsiteX3889" fmla="*/ 266588 w 1623018"/>
              <a:gd name="connsiteY3889" fmla="*/ 1008101 h 1168415"/>
              <a:gd name="connsiteX3890" fmla="*/ 267299 w 1623018"/>
              <a:gd name="connsiteY3890" fmla="*/ 1007648 h 1168415"/>
              <a:gd name="connsiteX3891" fmla="*/ 267299 w 1623018"/>
              <a:gd name="connsiteY3891" fmla="*/ 1006094 h 1168415"/>
              <a:gd name="connsiteX3892" fmla="*/ 268206 w 1623018"/>
              <a:gd name="connsiteY3892" fmla="*/ 1005059 h 1168415"/>
              <a:gd name="connsiteX3893" fmla="*/ 268917 w 1623018"/>
              <a:gd name="connsiteY3893" fmla="*/ 1004606 h 1168415"/>
              <a:gd name="connsiteX3894" fmla="*/ 269824 w 1623018"/>
              <a:gd name="connsiteY3894" fmla="*/ 1006159 h 1168415"/>
              <a:gd name="connsiteX3895" fmla="*/ 271700 w 1623018"/>
              <a:gd name="connsiteY3895" fmla="*/ 1005447 h 1168415"/>
              <a:gd name="connsiteX3896" fmla="*/ 271895 w 1623018"/>
              <a:gd name="connsiteY3896" fmla="*/ 1004735 h 1168415"/>
              <a:gd name="connsiteX3897" fmla="*/ 272607 w 1623018"/>
              <a:gd name="connsiteY3897" fmla="*/ 1004606 h 1168415"/>
              <a:gd name="connsiteX3898" fmla="*/ 272607 w 1623018"/>
              <a:gd name="connsiteY3898" fmla="*/ 1004023 h 1168415"/>
              <a:gd name="connsiteX3899" fmla="*/ 273318 w 1623018"/>
              <a:gd name="connsiteY3899" fmla="*/ 1003764 h 1168415"/>
              <a:gd name="connsiteX3900" fmla="*/ 273707 w 1623018"/>
              <a:gd name="connsiteY3900" fmla="*/ 1003052 h 1168415"/>
              <a:gd name="connsiteX3901" fmla="*/ 275001 w 1623018"/>
              <a:gd name="connsiteY3901" fmla="*/ 1003312 h 1168415"/>
              <a:gd name="connsiteX3902" fmla="*/ 275390 w 1623018"/>
              <a:gd name="connsiteY3902" fmla="*/ 1001758 h 1168415"/>
              <a:gd name="connsiteX3903" fmla="*/ 274807 w 1623018"/>
              <a:gd name="connsiteY3903" fmla="*/ 1001758 h 1168415"/>
              <a:gd name="connsiteX3904" fmla="*/ 274807 w 1623018"/>
              <a:gd name="connsiteY3904" fmla="*/ 1001176 h 1168415"/>
              <a:gd name="connsiteX3905" fmla="*/ 275195 w 1623018"/>
              <a:gd name="connsiteY3905" fmla="*/ 1000593 h 1168415"/>
              <a:gd name="connsiteX3906" fmla="*/ 276684 w 1623018"/>
              <a:gd name="connsiteY3906" fmla="*/ 1000463 h 1168415"/>
              <a:gd name="connsiteX3907" fmla="*/ 277202 w 1623018"/>
              <a:gd name="connsiteY3907" fmla="*/ 999299 h 1168415"/>
              <a:gd name="connsiteX3908" fmla="*/ 279402 w 1623018"/>
              <a:gd name="connsiteY3908" fmla="*/ 999169 h 1168415"/>
              <a:gd name="connsiteX3909" fmla="*/ 279596 w 1623018"/>
              <a:gd name="connsiteY3909" fmla="*/ 998134 h 1168415"/>
              <a:gd name="connsiteX3910" fmla="*/ 280308 w 1623018"/>
              <a:gd name="connsiteY3910" fmla="*/ 997681 h 1168415"/>
              <a:gd name="connsiteX3911" fmla="*/ 280503 w 1623018"/>
              <a:gd name="connsiteY3911" fmla="*/ 997099 h 1168415"/>
              <a:gd name="connsiteX3912" fmla="*/ 282379 w 1623018"/>
              <a:gd name="connsiteY3912" fmla="*/ 998134 h 1168415"/>
              <a:gd name="connsiteX3913" fmla="*/ 284968 w 1623018"/>
              <a:gd name="connsiteY3913" fmla="*/ 998134 h 1168415"/>
              <a:gd name="connsiteX3914" fmla="*/ 286457 w 1623018"/>
              <a:gd name="connsiteY3914" fmla="*/ 997551 h 1168415"/>
              <a:gd name="connsiteX3915" fmla="*/ 286845 w 1623018"/>
              <a:gd name="connsiteY3915" fmla="*/ 996516 h 1168415"/>
              <a:gd name="connsiteX3916" fmla="*/ 287557 w 1623018"/>
              <a:gd name="connsiteY3916" fmla="*/ 996386 h 1168415"/>
              <a:gd name="connsiteX3917" fmla="*/ 288463 w 1623018"/>
              <a:gd name="connsiteY3917" fmla="*/ 997227 h 1168415"/>
              <a:gd name="connsiteX3918" fmla="*/ 289564 w 1623018"/>
              <a:gd name="connsiteY3918" fmla="*/ 997227 h 1168415"/>
              <a:gd name="connsiteX3919" fmla="*/ 289758 w 1623018"/>
              <a:gd name="connsiteY3919" fmla="*/ 996516 h 1168415"/>
              <a:gd name="connsiteX3920" fmla="*/ 290275 w 1623018"/>
              <a:gd name="connsiteY3920" fmla="*/ 996257 h 1168415"/>
              <a:gd name="connsiteX3921" fmla="*/ 290275 w 1623018"/>
              <a:gd name="connsiteY3921" fmla="*/ 995674 h 1168415"/>
              <a:gd name="connsiteX3922" fmla="*/ 290987 w 1623018"/>
              <a:gd name="connsiteY3922" fmla="*/ 995804 h 1168415"/>
              <a:gd name="connsiteX3923" fmla="*/ 290987 w 1623018"/>
              <a:gd name="connsiteY3923" fmla="*/ 996257 h 1168415"/>
              <a:gd name="connsiteX3924" fmla="*/ 291893 w 1623018"/>
              <a:gd name="connsiteY3924" fmla="*/ 996257 h 1168415"/>
              <a:gd name="connsiteX3925" fmla="*/ 292411 w 1623018"/>
              <a:gd name="connsiteY3925" fmla="*/ 995804 h 1168415"/>
              <a:gd name="connsiteX3926" fmla="*/ 292929 w 1623018"/>
              <a:gd name="connsiteY3926" fmla="*/ 995933 h 1168415"/>
              <a:gd name="connsiteX3927" fmla="*/ 293511 w 1623018"/>
              <a:gd name="connsiteY3927" fmla="*/ 995092 h 1168415"/>
              <a:gd name="connsiteX3928" fmla="*/ 295000 w 1623018"/>
              <a:gd name="connsiteY3928" fmla="*/ 995351 h 1168415"/>
              <a:gd name="connsiteX3929" fmla="*/ 295906 w 1623018"/>
              <a:gd name="connsiteY3929" fmla="*/ 996775 h 1168415"/>
              <a:gd name="connsiteX3930" fmla="*/ 297201 w 1623018"/>
              <a:gd name="connsiteY3930" fmla="*/ 996516 h 1168415"/>
              <a:gd name="connsiteX3931" fmla="*/ 297913 w 1623018"/>
              <a:gd name="connsiteY3931" fmla="*/ 997551 h 1168415"/>
              <a:gd name="connsiteX3932" fmla="*/ 299595 w 1623018"/>
              <a:gd name="connsiteY3932" fmla="*/ 997292 h 1168415"/>
              <a:gd name="connsiteX3933" fmla="*/ 300113 w 1623018"/>
              <a:gd name="connsiteY3933" fmla="*/ 996710 h 1168415"/>
              <a:gd name="connsiteX3934" fmla="*/ 300113 w 1623018"/>
              <a:gd name="connsiteY3934" fmla="*/ 995545 h 1168415"/>
              <a:gd name="connsiteX3935" fmla="*/ 301990 w 1623018"/>
              <a:gd name="connsiteY3935" fmla="*/ 995804 h 1168415"/>
              <a:gd name="connsiteX3936" fmla="*/ 302184 w 1623018"/>
              <a:gd name="connsiteY3936" fmla="*/ 996386 h 1168415"/>
              <a:gd name="connsiteX3937" fmla="*/ 301472 w 1623018"/>
              <a:gd name="connsiteY3937" fmla="*/ 996257 h 1168415"/>
              <a:gd name="connsiteX3938" fmla="*/ 301472 w 1623018"/>
              <a:gd name="connsiteY3938" fmla="*/ 997551 h 1168415"/>
              <a:gd name="connsiteX3939" fmla="*/ 300372 w 1623018"/>
              <a:gd name="connsiteY3939" fmla="*/ 997810 h 1168415"/>
              <a:gd name="connsiteX3940" fmla="*/ 300372 w 1623018"/>
              <a:gd name="connsiteY3940" fmla="*/ 998845 h 1168415"/>
              <a:gd name="connsiteX3941" fmla="*/ 300566 w 1623018"/>
              <a:gd name="connsiteY3941" fmla="*/ 999428 h 1168415"/>
              <a:gd name="connsiteX3942" fmla="*/ 301278 w 1623018"/>
              <a:gd name="connsiteY3942" fmla="*/ 999687 h 1168415"/>
              <a:gd name="connsiteX3943" fmla="*/ 301084 w 1623018"/>
              <a:gd name="connsiteY3943" fmla="*/ 1000399 h 1168415"/>
              <a:gd name="connsiteX3944" fmla="*/ 301602 w 1623018"/>
              <a:gd name="connsiteY3944" fmla="*/ 1001111 h 1168415"/>
              <a:gd name="connsiteX3945" fmla="*/ 302896 w 1623018"/>
              <a:gd name="connsiteY3945" fmla="*/ 1001240 h 1168415"/>
              <a:gd name="connsiteX3946" fmla="*/ 303284 w 1623018"/>
              <a:gd name="connsiteY3946" fmla="*/ 1001953 h 1168415"/>
              <a:gd name="connsiteX3947" fmla="*/ 303997 w 1623018"/>
              <a:gd name="connsiteY3947" fmla="*/ 1002211 h 1168415"/>
              <a:gd name="connsiteX3948" fmla="*/ 303997 w 1623018"/>
              <a:gd name="connsiteY3948" fmla="*/ 1002470 h 1168415"/>
              <a:gd name="connsiteX3949" fmla="*/ 303608 w 1623018"/>
              <a:gd name="connsiteY3949" fmla="*/ 1002341 h 1168415"/>
              <a:gd name="connsiteX3950" fmla="*/ 303997 w 1623018"/>
              <a:gd name="connsiteY3950" fmla="*/ 1005512 h 1168415"/>
              <a:gd name="connsiteX3951" fmla="*/ 306003 w 1623018"/>
              <a:gd name="connsiteY3951" fmla="*/ 1006548 h 1168415"/>
              <a:gd name="connsiteX3952" fmla="*/ 307686 w 1623018"/>
              <a:gd name="connsiteY3952" fmla="*/ 1006548 h 1168415"/>
              <a:gd name="connsiteX3953" fmla="*/ 308074 w 1623018"/>
              <a:gd name="connsiteY3953" fmla="*/ 1006094 h 1168415"/>
              <a:gd name="connsiteX3954" fmla="*/ 308592 w 1623018"/>
              <a:gd name="connsiteY3954" fmla="*/ 1007389 h 1168415"/>
              <a:gd name="connsiteX3955" fmla="*/ 309304 w 1623018"/>
              <a:gd name="connsiteY3955" fmla="*/ 1007842 h 1168415"/>
              <a:gd name="connsiteX3956" fmla="*/ 314093 w 1623018"/>
              <a:gd name="connsiteY3956" fmla="*/ 1008425 h 1168415"/>
              <a:gd name="connsiteX3957" fmla="*/ 314287 w 1623018"/>
              <a:gd name="connsiteY3957" fmla="*/ 1008878 h 1168415"/>
              <a:gd name="connsiteX3958" fmla="*/ 313899 w 1623018"/>
              <a:gd name="connsiteY3958" fmla="*/ 1009330 h 1168415"/>
              <a:gd name="connsiteX3959" fmla="*/ 314999 w 1623018"/>
              <a:gd name="connsiteY3959" fmla="*/ 1010366 h 1168415"/>
              <a:gd name="connsiteX3960" fmla="*/ 315193 w 1623018"/>
              <a:gd name="connsiteY3960" fmla="*/ 1011078 h 1168415"/>
              <a:gd name="connsiteX3961" fmla="*/ 316488 w 1623018"/>
              <a:gd name="connsiteY3961" fmla="*/ 1011531 h 1168415"/>
              <a:gd name="connsiteX3962" fmla="*/ 316488 w 1623018"/>
              <a:gd name="connsiteY3962" fmla="*/ 1012696 h 1168415"/>
              <a:gd name="connsiteX3963" fmla="*/ 314999 w 1623018"/>
              <a:gd name="connsiteY3963" fmla="*/ 1012955 h 1168415"/>
              <a:gd name="connsiteX3964" fmla="*/ 314417 w 1623018"/>
              <a:gd name="connsiteY3964" fmla="*/ 1013796 h 1168415"/>
              <a:gd name="connsiteX3965" fmla="*/ 314028 w 1623018"/>
              <a:gd name="connsiteY3965" fmla="*/ 1016644 h 1168415"/>
              <a:gd name="connsiteX3966" fmla="*/ 314417 w 1623018"/>
              <a:gd name="connsiteY3966" fmla="*/ 1017356 h 1168415"/>
              <a:gd name="connsiteX3967" fmla="*/ 315129 w 1623018"/>
              <a:gd name="connsiteY3967" fmla="*/ 1017227 h 1168415"/>
              <a:gd name="connsiteX3968" fmla="*/ 316035 w 1623018"/>
              <a:gd name="connsiteY3968" fmla="*/ 1015932 h 1168415"/>
              <a:gd name="connsiteX3969" fmla="*/ 316035 w 1623018"/>
              <a:gd name="connsiteY3969" fmla="*/ 1014508 h 1168415"/>
              <a:gd name="connsiteX3970" fmla="*/ 316423 w 1623018"/>
              <a:gd name="connsiteY3970" fmla="*/ 1013926 h 1168415"/>
              <a:gd name="connsiteX3971" fmla="*/ 317912 w 1623018"/>
              <a:gd name="connsiteY3971" fmla="*/ 1013085 h 1168415"/>
              <a:gd name="connsiteX3972" fmla="*/ 317912 w 1623018"/>
              <a:gd name="connsiteY3972" fmla="*/ 1012502 h 1168415"/>
              <a:gd name="connsiteX3973" fmla="*/ 317394 w 1623018"/>
              <a:gd name="connsiteY3973" fmla="*/ 1012373 h 1168415"/>
              <a:gd name="connsiteX3974" fmla="*/ 317200 w 1623018"/>
              <a:gd name="connsiteY3974" fmla="*/ 1010625 h 1168415"/>
              <a:gd name="connsiteX3975" fmla="*/ 315517 w 1623018"/>
              <a:gd name="connsiteY3975" fmla="*/ 1010043 h 1168415"/>
              <a:gd name="connsiteX3976" fmla="*/ 315129 w 1623018"/>
              <a:gd name="connsiteY3976" fmla="*/ 1009330 h 1168415"/>
              <a:gd name="connsiteX3977" fmla="*/ 315840 w 1623018"/>
              <a:gd name="connsiteY3977" fmla="*/ 1008618 h 1168415"/>
              <a:gd name="connsiteX3978" fmla="*/ 316423 w 1623018"/>
              <a:gd name="connsiteY3978" fmla="*/ 1006353 h 1168415"/>
              <a:gd name="connsiteX3979" fmla="*/ 322313 w 1623018"/>
              <a:gd name="connsiteY3979" fmla="*/ 1002017 h 1168415"/>
              <a:gd name="connsiteX3980" fmla="*/ 322313 w 1623018"/>
              <a:gd name="connsiteY3980" fmla="*/ 1001434 h 1168415"/>
              <a:gd name="connsiteX3981" fmla="*/ 326196 w 1623018"/>
              <a:gd name="connsiteY3981" fmla="*/ 997099 h 1168415"/>
              <a:gd name="connsiteX3982" fmla="*/ 327102 w 1623018"/>
              <a:gd name="connsiteY3982" fmla="*/ 994056 h 1168415"/>
              <a:gd name="connsiteX3983" fmla="*/ 327490 w 1623018"/>
              <a:gd name="connsiteY3983" fmla="*/ 994056 h 1168415"/>
              <a:gd name="connsiteX3984" fmla="*/ 327684 w 1623018"/>
              <a:gd name="connsiteY3984" fmla="*/ 993021 h 1168415"/>
              <a:gd name="connsiteX3985" fmla="*/ 328591 w 1623018"/>
              <a:gd name="connsiteY3985" fmla="*/ 992309 h 1168415"/>
              <a:gd name="connsiteX3986" fmla="*/ 328785 w 1623018"/>
              <a:gd name="connsiteY3986" fmla="*/ 991274 h 1168415"/>
              <a:gd name="connsiteX3987" fmla="*/ 329173 w 1623018"/>
              <a:gd name="connsiteY3987" fmla="*/ 991144 h 1168415"/>
              <a:gd name="connsiteX3988" fmla="*/ 329367 w 1623018"/>
              <a:gd name="connsiteY3988" fmla="*/ 989850 h 1168415"/>
              <a:gd name="connsiteX3989" fmla="*/ 328785 w 1623018"/>
              <a:gd name="connsiteY3989" fmla="*/ 989591 h 1168415"/>
              <a:gd name="connsiteX3990" fmla="*/ 329173 w 1623018"/>
              <a:gd name="connsiteY3990" fmla="*/ 988749 h 1168415"/>
              <a:gd name="connsiteX3991" fmla="*/ 328655 w 1623018"/>
              <a:gd name="connsiteY3991" fmla="*/ 986614 h 1168415"/>
              <a:gd name="connsiteX3992" fmla="*/ 328073 w 1623018"/>
              <a:gd name="connsiteY3992" fmla="*/ 986484 h 1168415"/>
              <a:gd name="connsiteX3993" fmla="*/ 327879 w 1623018"/>
              <a:gd name="connsiteY3993" fmla="*/ 984607 h 1168415"/>
              <a:gd name="connsiteX3994" fmla="*/ 328461 w 1623018"/>
              <a:gd name="connsiteY3994" fmla="*/ 984154 h 1168415"/>
              <a:gd name="connsiteX3995" fmla="*/ 329367 w 1623018"/>
              <a:gd name="connsiteY3995" fmla="*/ 984283 h 1168415"/>
              <a:gd name="connsiteX3996" fmla="*/ 329367 w 1623018"/>
              <a:gd name="connsiteY3996" fmla="*/ 984542 h 1168415"/>
              <a:gd name="connsiteX3997" fmla="*/ 330662 w 1623018"/>
              <a:gd name="connsiteY3997" fmla="*/ 984090 h 1168415"/>
              <a:gd name="connsiteX3998" fmla="*/ 331374 w 1623018"/>
              <a:gd name="connsiteY3998" fmla="*/ 984542 h 1168415"/>
              <a:gd name="connsiteX3999" fmla="*/ 332668 w 1623018"/>
              <a:gd name="connsiteY3999" fmla="*/ 982795 h 1168415"/>
              <a:gd name="connsiteX4000" fmla="*/ 333962 w 1623018"/>
              <a:gd name="connsiteY4000" fmla="*/ 982536 h 1168415"/>
              <a:gd name="connsiteX4001" fmla="*/ 333962 w 1623018"/>
              <a:gd name="connsiteY4001" fmla="*/ 983119 h 1168415"/>
              <a:gd name="connsiteX4002" fmla="*/ 334674 w 1623018"/>
              <a:gd name="connsiteY4002" fmla="*/ 983248 h 1168415"/>
              <a:gd name="connsiteX4003" fmla="*/ 334480 w 1623018"/>
              <a:gd name="connsiteY4003" fmla="*/ 984413 h 1168415"/>
              <a:gd name="connsiteX4004" fmla="*/ 335775 w 1623018"/>
              <a:gd name="connsiteY4004" fmla="*/ 985448 h 1168415"/>
              <a:gd name="connsiteX4005" fmla="*/ 335386 w 1623018"/>
              <a:gd name="connsiteY4005" fmla="*/ 986031 h 1168415"/>
              <a:gd name="connsiteX4006" fmla="*/ 336681 w 1623018"/>
              <a:gd name="connsiteY4006" fmla="*/ 986484 h 1168415"/>
              <a:gd name="connsiteX4007" fmla="*/ 337393 w 1623018"/>
              <a:gd name="connsiteY4007" fmla="*/ 985772 h 1168415"/>
              <a:gd name="connsiteX4008" fmla="*/ 338687 w 1623018"/>
              <a:gd name="connsiteY4008" fmla="*/ 985772 h 1168415"/>
              <a:gd name="connsiteX4009" fmla="*/ 339075 w 1623018"/>
              <a:gd name="connsiteY4009" fmla="*/ 985060 h 1168415"/>
              <a:gd name="connsiteX4010" fmla="*/ 339982 w 1623018"/>
              <a:gd name="connsiteY4010" fmla="*/ 985060 h 1168415"/>
              <a:gd name="connsiteX4011" fmla="*/ 340693 w 1623018"/>
              <a:gd name="connsiteY4011" fmla="*/ 984477 h 1168415"/>
              <a:gd name="connsiteX4012" fmla="*/ 342376 w 1623018"/>
              <a:gd name="connsiteY4012" fmla="*/ 984477 h 1168415"/>
              <a:gd name="connsiteX4013" fmla="*/ 343088 w 1623018"/>
              <a:gd name="connsiteY4013" fmla="*/ 985189 h 1168415"/>
              <a:gd name="connsiteX4014" fmla="*/ 344383 w 1623018"/>
              <a:gd name="connsiteY4014" fmla="*/ 985319 h 1168415"/>
              <a:gd name="connsiteX4015" fmla="*/ 344900 w 1623018"/>
              <a:gd name="connsiteY4015" fmla="*/ 985772 h 1168415"/>
              <a:gd name="connsiteX4016" fmla="*/ 346001 w 1623018"/>
              <a:gd name="connsiteY4016" fmla="*/ 984931 h 1168415"/>
              <a:gd name="connsiteX4017" fmla="*/ 347683 w 1623018"/>
              <a:gd name="connsiteY4017" fmla="*/ 984801 h 1168415"/>
              <a:gd name="connsiteX4018" fmla="*/ 349366 w 1623018"/>
              <a:gd name="connsiteY4018" fmla="*/ 983378 h 1168415"/>
              <a:gd name="connsiteX4019" fmla="*/ 350078 w 1623018"/>
              <a:gd name="connsiteY4019" fmla="*/ 983378 h 1168415"/>
              <a:gd name="connsiteX4020" fmla="*/ 350272 w 1623018"/>
              <a:gd name="connsiteY4020" fmla="*/ 982795 h 1168415"/>
              <a:gd name="connsiteX4021" fmla="*/ 351178 w 1623018"/>
              <a:gd name="connsiteY4021" fmla="*/ 982536 h 1168415"/>
              <a:gd name="connsiteX4022" fmla="*/ 352085 w 1623018"/>
              <a:gd name="connsiteY4022" fmla="*/ 980983 h 1168415"/>
              <a:gd name="connsiteX4023" fmla="*/ 352667 w 1623018"/>
              <a:gd name="connsiteY4023" fmla="*/ 980983 h 1168415"/>
              <a:gd name="connsiteX4024" fmla="*/ 352279 w 1623018"/>
              <a:gd name="connsiteY4024" fmla="*/ 980530 h 1168415"/>
              <a:gd name="connsiteX4025" fmla="*/ 352473 w 1623018"/>
              <a:gd name="connsiteY4025" fmla="*/ 979947 h 1168415"/>
              <a:gd name="connsiteX4026" fmla="*/ 354479 w 1623018"/>
              <a:gd name="connsiteY4026" fmla="*/ 979818 h 1168415"/>
              <a:gd name="connsiteX4027" fmla="*/ 354479 w 1623018"/>
              <a:gd name="connsiteY4027" fmla="*/ 978652 h 1168415"/>
              <a:gd name="connsiteX4028" fmla="*/ 355385 w 1623018"/>
              <a:gd name="connsiteY4028" fmla="*/ 977617 h 1168415"/>
              <a:gd name="connsiteX4029" fmla="*/ 355385 w 1623018"/>
              <a:gd name="connsiteY4029" fmla="*/ 977164 h 1168415"/>
              <a:gd name="connsiteX4030" fmla="*/ 354673 w 1623018"/>
              <a:gd name="connsiteY4030" fmla="*/ 977034 h 1168415"/>
              <a:gd name="connsiteX4031" fmla="*/ 354673 w 1623018"/>
              <a:gd name="connsiteY4031" fmla="*/ 976582 h 1168415"/>
              <a:gd name="connsiteX4032" fmla="*/ 355774 w 1623018"/>
              <a:gd name="connsiteY4032" fmla="*/ 976452 h 1168415"/>
              <a:gd name="connsiteX4033" fmla="*/ 356162 w 1623018"/>
              <a:gd name="connsiteY4033" fmla="*/ 975288 h 1168415"/>
              <a:gd name="connsiteX4034" fmla="*/ 357068 w 1623018"/>
              <a:gd name="connsiteY4034" fmla="*/ 974834 h 1168415"/>
              <a:gd name="connsiteX4035" fmla="*/ 356874 w 1623018"/>
              <a:gd name="connsiteY4035" fmla="*/ 974575 h 1168415"/>
              <a:gd name="connsiteX4036" fmla="*/ 357586 w 1623018"/>
              <a:gd name="connsiteY4036" fmla="*/ 974446 h 1168415"/>
              <a:gd name="connsiteX4037" fmla="*/ 357586 w 1623018"/>
              <a:gd name="connsiteY4037" fmla="*/ 973993 h 1168415"/>
              <a:gd name="connsiteX4038" fmla="*/ 358298 w 1623018"/>
              <a:gd name="connsiteY4038" fmla="*/ 973863 h 1168415"/>
              <a:gd name="connsiteX4039" fmla="*/ 358686 w 1623018"/>
              <a:gd name="connsiteY4039" fmla="*/ 972828 h 1168415"/>
              <a:gd name="connsiteX4040" fmla="*/ 359786 w 1623018"/>
              <a:gd name="connsiteY4040" fmla="*/ 972828 h 1168415"/>
              <a:gd name="connsiteX4041" fmla="*/ 359981 w 1623018"/>
              <a:gd name="connsiteY4041" fmla="*/ 973281 h 1168415"/>
              <a:gd name="connsiteX4042" fmla="*/ 360692 w 1623018"/>
              <a:gd name="connsiteY4042" fmla="*/ 973022 h 1168415"/>
              <a:gd name="connsiteX4043" fmla="*/ 361404 w 1623018"/>
              <a:gd name="connsiteY4043" fmla="*/ 973605 h 1168415"/>
              <a:gd name="connsiteX4044" fmla="*/ 361404 w 1623018"/>
              <a:gd name="connsiteY4044" fmla="*/ 973151 h 1168415"/>
              <a:gd name="connsiteX4045" fmla="*/ 361987 w 1623018"/>
              <a:gd name="connsiteY4045" fmla="*/ 973022 h 1168415"/>
              <a:gd name="connsiteX4046" fmla="*/ 361987 w 1623018"/>
              <a:gd name="connsiteY4046" fmla="*/ 971987 h 1168415"/>
              <a:gd name="connsiteX4047" fmla="*/ 364187 w 1623018"/>
              <a:gd name="connsiteY4047" fmla="*/ 971857 h 1168415"/>
              <a:gd name="connsiteX4048" fmla="*/ 364187 w 1623018"/>
              <a:gd name="connsiteY4048" fmla="*/ 971145 h 1168415"/>
              <a:gd name="connsiteX4049" fmla="*/ 363670 w 1623018"/>
              <a:gd name="connsiteY4049" fmla="*/ 971016 h 1168415"/>
              <a:gd name="connsiteX4050" fmla="*/ 363281 w 1623018"/>
              <a:gd name="connsiteY4050" fmla="*/ 969980 h 1168415"/>
              <a:gd name="connsiteX4051" fmla="*/ 364770 w 1623018"/>
              <a:gd name="connsiteY4051" fmla="*/ 969850 h 1168415"/>
              <a:gd name="connsiteX4052" fmla="*/ 366259 w 1623018"/>
              <a:gd name="connsiteY4052" fmla="*/ 967520 h 1168415"/>
              <a:gd name="connsiteX4053" fmla="*/ 367747 w 1623018"/>
              <a:gd name="connsiteY4053" fmla="*/ 966356 h 1168415"/>
              <a:gd name="connsiteX4054" fmla="*/ 371048 w 1623018"/>
              <a:gd name="connsiteY4054" fmla="*/ 966356 h 1168415"/>
              <a:gd name="connsiteX4055" fmla="*/ 371242 w 1623018"/>
              <a:gd name="connsiteY4055" fmla="*/ 966097 h 1168415"/>
              <a:gd name="connsiteX4056" fmla="*/ 370854 w 1623018"/>
              <a:gd name="connsiteY4056" fmla="*/ 965643 h 1168415"/>
              <a:gd name="connsiteX4057" fmla="*/ 372342 w 1623018"/>
              <a:gd name="connsiteY4057" fmla="*/ 965643 h 1168415"/>
              <a:gd name="connsiteX4058" fmla="*/ 372148 w 1623018"/>
              <a:gd name="connsiteY4058" fmla="*/ 964349 h 1168415"/>
              <a:gd name="connsiteX4059" fmla="*/ 372536 w 1623018"/>
              <a:gd name="connsiteY4059" fmla="*/ 963767 h 1168415"/>
              <a:gd name="connsiteX4060" fmla="*/ 374413 w 1623018"/>
              <a:gd name="connsiteY4060" fmla="*/ 962926 h 1168415"/>
              <a:gd name="connsiteX4061" fmla="*/ 375902 w 1623018"/>
              <a:gd name="connsiteY4061" fmla="*/ 963055 h 1168415"/>
              <a:gd name="connsiteX4062" fmla="*/ 375902 w 1623018"/>
              <a:gd name="connsiteY4062" fmla="*/ 962343 h 1168415"/>
              <a:gd name="connsiteX4063" fmla="*/ 377196 w 1623018"/>
              <a:gd name="connsiteY4063" fmla="*/ 961760 h 1168415"/>
              <a:gd name="connsiteX4064" fmla="*/ 377585 w 1623018"/>
              <a:gd name="connsiteY4064" fmla="*/ 960466 h 1168415"/>
              <a:gd name="connsiteX4065" fmla="*/ 378297 w 1623018"/>
              <a:gd name="connsiteY4065" fmla="*/ 960336 h 1168415"/>
              <a:gd name="connsiteX4066" fmla="*/ 378102 w 1623018"/>
              <a:gd name="connsiteY4066" fmla="*/ 959884 h 1168415"/>
              <a:gd name="connsiteX4067" fmla="*/ 378620 w 1623018"/>
              <a:gd name="connsiteY4067" fmla="*/ 959754 h 1168415"/>
              <a:gd name="connsiteX4068" fmla="*/ 378232 w 1623018"/>
              <a:gd name="connsiteY4068" fmla="*/ 958913 h 1168415"/>
              <a:gd name="connsiteX4069" fmla="*/ 378750 w 1623018"/>
              <a:gd name="connsiteY4069" fmla="*/ 958331 h 1168415"/>
              <a:gd name="connsiteX4070" fmla="*/ 378750 w 1623018"/>
              <a:gd name="connsiteY4070" fmla="*/ 957165 h 1168415"/>
              <a:gd name="connsiteX4071" fmla="*/ 379656 w 1623018"/>
              <a:gd name="connsiteY4071" fmla="*/ 956000 h 1168415"/>
              <a:gd name="connsiteX4072" fmla="*/ 380044 w 1623018"/>
              <a:gd name="connsiteY4072" fmla="*/ 953864 h 1168415"/>
              <a:gd name="connsiteX4073" fmla="*/ 380433 w 1623018"/>
              <a:gd name="connsiteY4073" fmla="*/ 953282 h 1168415"/>
              <a:gd name="connsiteX4074" fmla="*/ 381144 w 1623018"/>
              <a:gd name="connsiteY4074" fmla="*/ 953412 h 1168415"/>
              <a:gd name="connsiteX4075" fmla="*/ 381144 w 1623018"/>
              <a:gd name="connsiteY4075" fmla="*/ 952958 h 1168415"/>
              <a:gd name="connsiteX4076" fmla="*/ 380756 w 1623018"/>
              <a:gd name="connsiteY4076" fmla="*/ 952958 h 1168415"/>
              <a:gd name="connsiteX4077" fmla="*/ 380756 w 1623018"/>
              <a:gd name="connsiteY4077" fmla="*/ 951922 h 1168415"/>
              <a:gd name="connsiteX4078" fmla="*/ 381274 w 1623018"/>
              <a:gd name="connsiteY4078" fmla="*/ 950758 h 1168415"/>
              <a:gd name="connsiteX4079" fmla="*/ 381274 w 1623018"/>
              <a:gd name="connsiteY4079" fmla="*/ 947457 h 1168415"/>
              <a:gd name="connsiteX4080" fmla="*/ 380885 w 1623018"/>
              <a:gd name="connsiteY4080" fmla="*/ 947327 h 1168415"/>
              <a:gd name="connsiteX4081" fmla="*/ 381080 w 1623018"/>
              <a:gd name="connsiteY4081" fmla="*/ 943574 h 1168415"/>
              <a:gd name="connsiteX4082" fmla="*/ 382957 w 1623018"/>
              <a:gd name="connsiteY4082" fmla="*/ 943444 h 1168415"/>
              <a:gd name="connsiteX4083" fmla="*/ 383474 w 1623018"/>
              <a:gd name="connsiteY4083" fmla="*/ 942862 h 1168415"/>
              <a:gd name="connsiteX4084" fmla="*/ 384575 w 1623018"/>
              <a:gd name="connsiteY4084" fmla="*/ 942603 h 1168415"/>
              <a:gd name="connsiteX4085" fmla="*/ 385157 w 1623018"/>
              <a:gd name="connsiteY4085" fmla="*/ 941891 h 1168415"/>
              <a:gd name="connsiteX4086" fmla="*/ 389558 w 1623018"/>
              <a:gd name="connsiteY4086" fmla="*/ 942603 h 1168415"/>
              <a:gd name="connsiteX4087" fmla="*/ 391435 w 1623018"/>
              <a:gd name="connsiteY4087" fmla="*/ 941891 h 1168415"/>
              <a:gd name="connsiteX4088" fmla="*/ 391953 w 1623018"/>
              <a:gd name="connsiteY4088" fmla="*/ 942150 h 1168415"/>
              <a:gd name="connsiteX4089" fmla="*/ 392147 w 1623018"/>
              <a:gd name="connsiteY4089" fmla="*/ 942862 h 1168415"/>
              <a:gd name="connsiteX4090" fmla="*/ 392535 w 1623018"/>
              <a:gd name="connsiteY4090" fmla="*/ 942862 h 1168415"/>
              <a:gd name="connsiteX4091" fmla="*/ 393053 w 1623018"/>
              <a:gd name="connsiteY4091" fmla="*/ 941826 h 1168415"/>
              <a:gd name="connsiteX4092" fmla="*/ 393636 w 1623018"/>
              <a:gd name="connsiteY4092" fmla="*/ 941697 h 1168415"/>
              <a:gd name="connsiteX4093" fmla="*/ 393247 w 1623018"/>
              <a:gd name="connsiteY4093" fmla="*/ 941244 h 1168415"/>
              <a:gd name="connsiteX4094" fmla="*/ 393959 w 1623018"/>
              <a:gd name="connsiteY4094" fmla="*/ 939820 h 1168415"/>
              <a:gd name="connsiteX4095" fmla="*/ 395059 w 1623018"/>
              <a:gd name="connsiteY4095" fmla="*/ 939691 h 1168415"/>
              <a:gd name="connsiteX4096" fmla="*/ 395059 w 1623018"/>
              <a:gd name="connsiteY4096" fmla="*/ 938978 h 1168415"/>
              <a:gd name="connsiteX4097" fmla="*/ 395771 w 1623018"/>
              <a:gd name="connsiteY4097" fmla="*/ 938525 h 1168415"/>
              <a:gd name="connsiteX4098" fmla="*/ 396160 w 1623018"/>
              <a:gd name="connsiteY4098" fmla="*/ 937814 h 1168415"/>
              <a:gd name="connsiteX4099" fmla="*/ 395966 w 1623018"/>
              <a:gd name="connsiteY4099" fmla="*/ 936778 h 1168415"/>
              <a:gd name="connsiteX4100" fmla="*/ 397066 w 1623018"/>
              <a:gd name="connsiteY4100" fmla="*/ 936196 h 1168415"/>
              <a:gd name="connsiteX4101" fmla="*/ 397778 w 1623018"/>
              <a:gd name="connsiteY4101" fmla="*/ 936455 h 1168415"/>
              <a:gd name="connsiteX4102" fmla="*/ 398166 w 1623018"/>
              <a:gd name="connsiteY4102" fmla="*/ 935742 h 1168415"/>
              <a:gd name="connsiteX4103" fmla="*/ 398684 w 1623018"/>
              <a:gd name="connsiteY4103" fmla="*/ 935742 h 1168415"/>
              <a:gd name="connsiteX4104" fmla="*/ 398878 w 1623018"/>
              <a:gd name="connsiteY4104" fmla="*/ 933995 h 1168415"/>
              <a:gd name="connsiteX4105" fmla="*/ 398490 w 1623018"/>
              <a:gd name="connsiteY4105" fmla="*/ 933542 h 1168415"/>
              <a:gd name="connsiteX4106" fmla="*/ 398490 w 1623018"/>
              <a:gd name="connsiteY4106" fmla="*/ 932377 h 1168415"/>
              <a:gd name="connsiteX4107" fmla="*/ 400496 w 1623018"/>
              <a:gd name="connsiteY4107" fmla="*/ 932248 h 1168415"/>
              <a:gd name="connsiteX4108" fmla="*/ 400885 w 1623018"/>
              <a:gd name="connsiteY4108" fmla="*/ 931794 h 1168415"/>
              <a:gd name="connsiteX4109" fmla="*/ 401791 w 1623018"/>
              <a:gd name="connsiteY4109" fmla="*/ 932053 h 1168415"/>
              <a:gd name="connsiteX4110" fmla="*/ 403279 w 1623018"/>
              <a:gd name="connsiteY4110" fmla="*/ 930176 h 1168415"/>
              <a:gd name="connsiteX4111" fmla="*/ 404573 w 1623018"/>
              <a:gd name="connsiteY4111" fmla="*/ 930176 h 1168415"/>
              <a:gd name="connsiteX4112" fmla="*/ 404962 w 1623018"/>
              <a:gd name="connsiteY4112" fmla="*/ 929141 h 1168415"/>
              <a:gd name="connsiteX4113" fmla="*/ 405544 w 1623018"/>
              <a:gd name="connsiteY4113" fmla="*/ 929141 h 1168415"/>
              <a:gd name="connsiteX4114" fmla="*/ 405156 w 1623018"/>
              <a:gd name="connsiteY4114" fmla="*/ 928688 h 1168415"/>
              <a:gd name="connsiteX4115" fmla="*/ 405868 w 1623018"/>
              <a:gd name="connsiteY4115" fmla="*/ 928688 h 1168415"/>
              <a:gd name="connsiteX4116" fmla="*/ 406774 w 1623018"/>
              <a:gd name="connsiteY4116" fmla="*/ 927976 h 1168415"/>
              <a:gd name="connsiteX4117" fmla="*/ 407486 w 1623018"/>
              <a:gd name="connsiteY4117" fmla="*/ 928235 h 1168415"/>
              <a:gd name="connsiteX4118" fmla="*/ 407874 w 1623018"/>
              <a:gd name="connsiteY4118" fmla="*/ 926810 h 1168415"/>
              <a:gd name="connsiteX4119" fmla="*/ 407292 w 1623018"/>
              <a:gd name="connsiteY4119" fmla="*/ 926228 h 1168415"/>
              <a:gd name="connsiteX4120" fmla="*/ 407874 w 1623018"/>
              <a:gd name="connsiteY4120" fmla="*/ 923898 h 1168415"/>
              <a:gd name="connsiteX4121" fmla="*/ 408586 w 1623018"/>
              <a:gd name="connsiteY4121" fmla="*/ 923186 h 1168415"/>
              <a:gd name="connsiteX4122" fmla="*/ 408586 w 1623018"/>
              <a:gd name="connsiteY4122" fmla="*/ 921568 h 1168415"/>
              <a:gd name="connsiteX4123" fmla="*/ 409169 w 1623018"/>
              <a:gd name="connsiteY4123" fmla="*/ 920986 h 1168415"/>
              <a:gd name="connsiteX4124" fmla="*/ 409557 w 1623018"/>
              <a:gd name="connsiteY4124" fmla="*/ 917232 h 1168415"/>
              <a:gd name="connsiteX4125" fmla="*/ 409945 w 1623018"/>
              <a:gd name="connsiteY4125" fmla="*/ 916779 h 1168415"/>
              <a:gd name="connsiteX4126" fmla="*/ 409945 w 1623018"/>
              <a:gd name="connsiteY4126" fmla="*/ 914320 h 1168415"/>
              <a:gd name="connsiteX4127" fmla="*/ 409233 w 1623018"/>
              <a:gd name="connsiteY4127" fmla="*/ 913737 h 1168415"/>
              <a:gd name="connsiteX4128" fmla="*/ 409233 w 1623018"/>
              <a:gd name="connsiteY4128" fmla="*/ 913284 h 1168415"/>
              <a:gd name="connsiteX4129" fmla="*/ 408327 w 1623018"/>
              <a:gd name="connsiteY4129" fmla="*/ 913284 h 1168415"/>
              <a:gd name="connsiteX4130" fmla="*/ 407033 w 1623018"/>
              <a:gd name="connsiteY4130" fmla="*/ 912248 h 1168415"/>
              <a:gd name="connsiteX4131" fmla="*/ 407033 w 1623018"/>
              <a:gd name="connsiteY4131" fmla="*/ 911666 h 1168415"/>
              <a:gd name="connsiteX4132" fmla="*/ 408522 w 1623018"/>
              <a:gd name="connsiteY4132" fmla="*/ 911213 h 1168415"/>
              <a:gd name="connsiteX4133" fmla="*/ 408716 w 1623018"/>
              <a:gd name="connsiteY4133" fmla="*/ 910760 h 1168415"/>
              <a:gd name="connsiteX4134" fmla="*/ 408198 w 1623018"/>
              <a:gd name="connsiteY4134" fmla="*/ 909466 h 1168415"/>
              <a:gd name="connsiteX4135" fmla="*/ 407486 w 1623018"/>
              <a:gd name="connsiteY4135" fmla="*/ 909012 h 1168415"/>
              <a:gd name="connsiteX4136" fmla="*/ 407680 w 1623018"/>
              <a:gd name="connsiteY4136" fmla="*/ 908430 h 1168415"/>
              <a:gd name="connsiteX4137" fmla="*/ 406386 w 1623018"/>
              <a:gd name="connsiteY4137" fmla="*/ 907265 h 1168415"/>
              <a:gd name="connsiteX4138" fmla="*/ 406774 w 1623018"/>
              <a:gd name="connsiteY4138" fmla="*/ 906100 h 1168415"/>
              <a:gd name="connsiteX4139" fmla="*/ 407162 w 1623018"/>
              <a:gd name="connsiteY4139" fmla="*/ 906100 h 1168415"/>
              <a:gd name="connsiteX4140" fmla="*/ 407162 w 1623018"/>
              <a:gd name="connsiteY4140" fmla="*/ 906682 h 1168415"/>
              <a:gd name="connsiteX4141" fmla="*/ 408457 w 1623018"/>
              <a:gd name="connsiteY4141" fmla="*/ 906812 h 1168415"/>
              <a:gd name="connsiteX4142" fmla="*/ 410463 w 1623018"/>
              <a:gd name="connsiteY4142" fmla="*/ 905776 h 1168415"/>
              <a:gd name="connsiteX4143" fmla="*/ 410851 w 1623018"/>
              <a:gd name="connsiteY4143" fmla="*/ 904611 h 1168415"/>
              <a:gd name="connsiteX4144" fmla="*/ 411369 w 1623018"/>
              <a:gd name="connsiteY4144" fmla="*/ 904158 h 1168415"/>
              <a:gd name="connsiteX4145" fmla="*/ 409363 w 1623018"/>
              <a:gd name="connsiteY4145" fmla="*/ 900534 h 1168415"/>
              <a:gd name="connsiteX4146" fmla="*/ 410075 w 1623018"/>
              <a:gd name="connsiteY4146" fmla="*/ 898398 h 1168415"/>
              <a:gd name="connsiteX4147" fmla="*/ 411369 w 1623018"/>
              <a:gd name="connsiteY4147" fmla="*/ 898398 h 1168415"/>
              <a:gd name="connsiteX4148" fmla="*/ 411758 w 1623018"/>
              <a:gd name="connsiteY4148" fmla="*/ 898981 h 1168415"/>
              <a:gd name="connsiteX4149" fmla="*/ 412469 w 1623018"/>
              <a:gd name="connsiteY4149" fmla="*/ 899110 h 1168415"/>
              <a:gd name="connsiteX4150" fmla="*/ 413376 w 1623018"/>
              <a:gd name="connsiteY4150" fmla="*/ 897686 h 1168415"/>
              <a:gd name="connsiteX4151" fmla="*/ 413376 w 1623018"/>
              <a:gd name="connsiteY4151" fmla="*/ 896974 h 1168415"/>
              <a:gd name="connsiteX4152" fmla="*/ 413893 w 1623018"/>
              <a:gd name="connsiteY4152" fmla="*/ 896716 h 1168415"/>
              <a:gd name="connsiteX4153" fmla="*/ 414605 w 1623018"/>
              <a:gd name="connsiteY4153" fmla="*/ 896716 h 1168415"/>
              <a:gd name="connsiteX4154" fmla="*/ 414605 w 1623018"/>
              <a:gd name="connsiteY4154" fmla="*/ 897168 h 1168415"/>
              <a:gd name="connsiteX4155" fmla="*/ 415900 w 1623018"/>
              <a:gd name="connsiteY4155" fmla="*/ 898592 h 1168415"/>
              <a:gd name="connsiteX4156" fmla="*/ 418294 w 1623018"/>
              <a:gd name="connsiteY4156" fmla="*/ 898722 h 1168415"/>
              <a:gd name="connsiteX4157" fmla="*/ 419201 w 1623018"/>
              <a:gd name="connsiteY4157" fmla="*/ 898269 h 1168415"/>
              <a:gd name="connsiteX4158" fmla="*/ 420689 w 1623018"/>
              <a:gd name="connsiteY4158" fmla="*/ 896974 h 1168415"/>
              <a:gd name="connsiteX4159" fmla="*/ 418489 w 1623018"/>
              <a:gd name="connsiteY4159" fmla="*/ 896133 h 1168415"/>
              <a:gd name="connsiteX4160" fmla="*/ 417971 w 1623018"/>
              <a:gd name="connsiteY4160" fmla="*/ 896262 h 1168415"/>
              <a:gd name="connsiteX4161" fmla="*/ 417388 w 1623018"/>
              <a:gd name="connsiteY4161" fmla="*/ 895809 h 1168415"/>
              <a:gd name="connsiteX4162" fmla="*/ 417194 w 1623018"/>
              <a:gd name="connsiteY4162" fmla="*/ 894644 h 1168415"/>
              <a:gd name="connsiteX4163" fmla="*/ 418683 w 1623018"/>
              <a:gd name="connsiteY4163" fmla="*/ 894515 h 1168415"/>
              <a:gd name="connsiteX4164" fmla="*/ 420366 w 1623018"/>
              <a:gd name="connsiteY4164" fmla="*/ 894968 h 1168415"/>
              <a:gd name="connsiteX4165" fmla="*/ 422048 w 1623018"/>
              <a:gd name="connsiteY4165" fmla="*/ 893932 h 1168415"/>
              <a:gd name="connsiteX4166" fmla="*/ 424055 w 1623018"/>
              <a:gd name="connsiteY4166" fmla="*/ 894515 h 1168415"/>
              <a:gd name="connsiteX4167" fmla="*/ 425155 w 1623018"/>
              <a:gd name="connsiteY4167" fmla="*/ 894256 h 1168415"/>
              <a:gd name="connsiteX4168" fmla="*/ 425349 w 1623018"/>
              <a:gd name="connsiteY4168" fmla="*/ 892961 h 1168415"/>
              <a:gd name="connsiteX4169" fmla="*/ 426255 w 1623018"/>
              <a:gd name="connsiteY4169" fmla="*/ 891667 h 1168415"/>
              <a:gd name="connsiteX4170" fmla="*/ 426061 w 1623018"/>
              <a:gd name="connsiteY4170" fmla="*/ 890243 h 1168415"/>
              <a:gd name="connsiteX4171" fmla="*/ 426449 w 1623018"/>
              <a:gd name="connsiteY4171" fmla="*/ 889208 h 1168415"/>
              <a:gd name="connsiteX4172" fmla="*/ 425349 w 1623018"/>
              <a:gd name="connsiteY4172" fmla="*/ 888366 h 1168415"/>
              <a:gd name="connsiteX4173" fmla="*/ 425867 w 1623018"/>
              <a:gd name="connsiteY4173" fmla="*/ 887784 h 1168415"/>
              <a:gd name="connsiteX4174" fmla="*/ 426579 w 1623018"/>
              <a:gd name="connsiteY4174" fmla="*/ 888042 h 1168415"/>
              <a:gd name="connsiteX4175" fmla="*/ 426773 w 1623018"/>
              <a:gd name="connsiteY4175" fmla="*/ 889208 h 1168415"/>
              <a:gd name="connsiteX4176" fmla="*/ 427873 w 1623018"/>
              <a:gd name="connsiteY4176" fmla="*/ 890049 h 1168415"/>
              <a:gd name="connsiteX4177" fmla="*/ 427873 w 1623018"/>
              <a:gd name="connsiteY4177" fmla="*/ 890502 h 1168415"/>
              <a:gd name="connsiteX4178" fmla="*/ 429362 w 1623018"/>
              <a:gd name="connsiteY4178" fmla="*/ 890243 h 1168415"/>
              <a:gd name="connsiteX4179" fmla="*/ 429944 w 1623018"/>
              <a:gd name="connsiteY4179" fmla="*/ 890502 h 1168415"/>
              <a:gd name="connsiteX4180" fmla="*/ 430333 w 1623018"/>
              <a:gd name="connsiteY4180" fmla="*/ 891085 h 1168415"/>
              <a:gd name="connsiteX4181" fmla="*/ 430333 w 1623018"/>
              <a:gd name="connsiteY4181" fmla="*/ 892832 h 1168415"/>
              <a:gd name="connsiteX4182" fmla="*/ 431821 w 1623018"/>
              <a:gd name="connsiteY4182" fmla="*/ 892379 h 1168415"/>
              <a:gd name="connsiteX4183" fmla="*/ 432015 w 1623018"/>
              <a:gd name="connsiteY4183" fmla="*/ 891926 h 1168415"/>
              <a:gd name="connsiteX4184" fmla="*/ 434604 w 1623018"/>
              <a:gd name="connsiteY4184" fmla="*/ 891343 h 1168415"/>
              <a:gd name="connsiteX4185" fmla="*/ 434604 w 1623018"/>
              <a:gd name="connsiteY4185" fmla="*/ 890891 h 1168415"/>
              <a:gd name="connsiteX4186" fmla="*/ 435510 w 1623018"/>
              <a:gd name="connsiteY4186" fmla="*/ 890179 h 1168415"/>
              <a:gd name="connsiteX4187" fmla="*/ 436093 w 1623018"/>
              <a:gd name="connsiteY4187" fmla="*/ 890437 h 1168415"/>
              <a:gd name="connsiteX4188" fmla="*/ 435899 w 1623018"/>
              <a:gd name="connsiteY4188" fmla="*/ 889855 h 1168415"/>
              <a:gd name="connsiteX4189" fmla="*/ 437581 w 1623018"/>
              <a:gd name="connsiteY4189" fmla="*/ 888690 h 1168415"/>
              <a:gd name="connsiteX4190" fmla="*/ 436870 w 1623018"/>
              <a:gd name="connsiteY4190" fmla="*/ 887266 h 1168415"/>
              <a:gd name="connsiteX4191" fmla="*/ 437258 w 1623018"/>
              <a:gd name="connsiteY4191" fmla="*/ 886683 h 1168415"/>
              <a:gd name="connsiteX4192" fmla="*/ 438941 w 1623018"/>
              <a:gd name="connsiteY4192" fmla="*/ 887137 h 1168415"/>
              <a:gd name="connsiteX4193" fmla="*/ 439653 w 1623018"/>
              <a:gd name="connsiteY4193" fmla="*/ 886683 h 1168415"/>
              <a:gd name="connsiteX4194" fmla="*/ 439264 w 1623018"/>
              <a:gd name="connsiteY4194" fmla="*/ 886231 h 1168415"/>
              <a:gd name="connsiteX4195" fmla="*/ 440364 w 1623018"/>
              <a:gd name="connsiteY4195" fmla="*/ 886101 h 1168415"/>
              <a:gd name="connsiteX4196" fmla="*/ 440364 w 1623018"/>
              <a:gd name="connsiteY4196" fmla="*/ 885519 h 1168415"/>
              <a:gd name="connsiteX4197" fmla="*/ 440753 w 1623018"/>
              <a:gd name="connsiteY4197" fmla="*/ 885389 h 1168415"/>
              <a:gd name="connsiteX4198" fmla="*/ 440364 w 1623018"/>
              <a:gd name="connsiteY4198" fmla="*/ 884806 h 1168415"/>
              <a:gd name="connsiteX4199" fmla="*/ 440947 w 1623018"/>
              <a:gd name="connsiteY4199" fmla="*/ 884806 h 1168415"/>
              <a:gd name="connsiteX4200" fmla="*/ 440753 w 1623018"/>
              <a:gd name="connsiteY4200" fmla="*/ 883965 h 1168415"/>
              <a:gd name="connsiteX4201" fmla="*/ 441465 w 1623018"/>
              <a:gd name="connsiteY4201" fmla="*/ 883123 h 1168415"/>
              <a:gd name="connsiteX4202" fmla="*/ 441853 w 1623018"/>
              <a:gd name="connsiteY4202" fmla="*/ 883577 h 1168415"/>
              <a:gd name="connsiteX4203" fmla="*/ 442436 w 1623018"/>
              <a:gd name="connsiteY4203" fmla="*/ 883318 h 1168415"/>
              <a:gd name="connsiteX4204" fmla="*/ 442824 w 1623018"/>
              <a:gd name="connsiteY4204" fmla="*/ 882606 h 1168415"/>
              <a:gd name="connsiteX4205" fmla="*/ 442630 w 1623018"/>
              <a:gd name="connsiteY4205" fmla="*/ 881894 h 1168415"/>
              <a:gd name="connsiteX4206" fmla="*/ 443018 w 1623018"/>
              <a:gd name="connsiteY4206" fmla="*/ 881894 h 1168415"/>
              <a:gd name="connsiteX4207" fmla="*/ 442824 w 1623018"/>
              <a:gd name="connsiteY4207" fmla="*/ 881182 h 1168415"/>
              <a:gd name="connsiteX4208" fmla="*/ 443212 w 1623018"/>
              <a:gd name="connsiteY4208" fmla="*/ 881182 h 1168415"/>
              <a:gd name="connsiteX4209" fmla="*/ 443212 w 1623018"/>
              <a:gd name="connsiteY4209" fmla="*/ 880600 h 1168415"/>
              <a:gd name="connsiteX4210" fmla="*/ 444313 w 1623018"/>
              <a:gd name="connsiteY4210" fmla="*/ 879887 h 1168415"/>
              <a:gd name="connsiteX4211" fmla="*/ 445219 w 1623018"/>
              <a:gd name="connsiteY4211" fmla="*/ 878464 h 1168415"/>
              <a:gd name="connsiteX4212" fmla="*/ 445024 w 1623018"/>
              <a:gd name="connsiteY4212" fmla="*/ 876716 h 1168415"/>
              <a:gd name="connsiteX4213" fmla="*/ 445607 w 1623018"/>
              <a:gd name="connsiteY4213" fmla="*/ 876004 h 1168415"/>
              <a:gd name="connsiteX4214" fmla="*/ 445801 w 1623018"/>
              <a:gd name="connsiteY4214" fmla="*/ 873869 h 1168415"/>
              <a:gd name="connsiteX4215" fmla="*/ 444895 w 1623018"/>
              <a:gd name="connsiteY4215" fmla="*/ 872703 h 1168415"/>
              <a:gd name="connsiteX4216" fmla="*/ 445283 w 1623018"/>
              <a:gd name="connsiteY4216" fmla="*/ 871668 h 1168415"/>
              <a:gd name="connsiteX4217" fmla="*/ 444766 w 1623018"/>
              <a:gd name="connsiteY4217" fmla="*/ 871409 h 1168415"/>
              <a:gd name="connsiteX4218" fmla="*/ 444766 w 1623018"/>
              <a:gd name="connsiteY4218" fmla="*/ 870697 h 1168415"/>
              <a:gd name="connsiteX4219" fmla="*/ 446448 w 1623018"/>
              <a:gd name="connsiteY4219" fmla="*/ 870568 h 1168415"/>
              <a:gd name="connsiteX4220" fmla="*/ 446448 w 1623018"/>
              <a:gd name="connsiteY4220" fmla="*/ 870115 h 1168415"/>
              <a:gd name="connsiteX4221" fmla="*/ 445154 w 1623018"/>
              <a:gd name="connsiteY4221" fmla="*/ 869274 h 1168415"/>
              <a:gd name="connsiteX4222" fmla="*/ 444960 w 1623018"/>
              <a:gd name="connsiteY4222" fmla="*/ 868238 h 1168415"/>
              <a:gd name="connsiteX4223" fmla="*/ 445477 w 1623018"/>
              <a:gd name="connsiteY4223" fmla="*/ 867202 h 1168415"/>
              <a:gd name="connsiteX4224" fmla="*/ 446190 w 1623018"/>
              <a:gd name="connsiteY4224" fmla="*/ 867332 h 1168415"/>
              <a:gd name="connsiteX4225" fmla="*/ 446578 w 1623018"/>
              <a:gd name="connsiteY4225" fmla="*/ 866750 h 1168415"/>
              <a:gd name="connsiteX4226" fmla="*/ 448260 w 1623018"/>
              <a:gd name="connsiteY4226" fmla="*/ 866620 h 1168415"/>
              <a:gd name="connsiteX4227" fmla="*/ 448649 w 1623018"/>
              <a:gd name="connsiteY4227" fmla="*/ 866167 h 1168415"/>
              <a:gd name="connsiteX4228" fmla="*/ 447937 w 1623018"/>
              <a:gd name="connsiteY4228" fmla="*/ 864743 h 1168415"/>
              <a:gd name="connsiteX4229" fmla="*/ 445931 w 1623018"/>
              <a:gd name="connsiteY4229" fmla="*/ 863125 h 1168415"/>
              <a:gd name="connsiteX4230" fmla="*/ 446319 w 1623018"/>
              <a:gd name="connsiteY4230" fmla="*/ 862283 h 1168415"/>
              <a:gd name="connsiteX4231" fmla="*/ 446125 w 1623018"/>
              <a:gd name="connsiteY4231" fmla="*/ 861831 h 1168415"/>
              <a:gd name="connsiteX4232" fmla="*/ 446837 w 1623018"/>
              <a:gd name="connsiteY4232" fmla="*/ 861701 h 1168415"/>
              <a:gd name="connsiteX4233" fmla="*/ 446448 w 1623018"/>
              <a:gd name="connsiteY4233" fmla="*/ 861119 h 1168415"/>
              <a:gd name="connsiteX4234" fmla="*/ 446837 w 1623018"/>
              <a:gd name="connsiteY4234" fmla="*/ 860665 h 1168415"/>
              <a:gd name="connsiteX4235" fmla="*/ 446319 w 1623018"/>
              <a:gd name="connsiteY4235" fmla="*/ 860665 h 1168415"/>
              <a:gd name="connsiteX4236" fmla="*/ 446319 w 1623018"/>
              <a:gd name="connsiteY4236" fmla="*/ 859954 h 1168415"/>
              <a:gd name="connsiteX4237" fmla="*/ 446837 w 1623018"/>
              <a:gd name="connsiteY4237" fmla="*/ 859954 h 1168415"/>
              <a:gd name="connsiteX4238" fmla="*/ 446448 w 1623018"/>
              <a:gd name="connsiteY4238" fmla="*/ 859112 h 1168415"/>
              <a:gd name="connsiteX4239" fmla="*/ 447354 w 1623018"/>
              <a:gd name="connsiteY4239" fmla="*/ 858983 h 1168415"/>
              <a:gd name="connsiteX4240" fmla="*/ 446966 w 1623018"/>
              <a:gd name="connsiteY4240" fmla="*/ 858530 h 1168415"/>
              <a:gd name="connsiteX4241" fmla="*/ 447354 w 1623018"/>
              <a:gd name="connsiteY4241" fmla="*/ 858400 h 1168415"/>
              <a:gd name="connsiteX4242" fmla="*/ 447160 w 1623018"/>
              <a:gd name="connsiteY4242" fmla="*/ 857948 h 1168415"/>
              <a:gd name="connsiteX4243" fmla="*/ 447549 w 1623018"/>
              <a:gd name="connsiteY4243" fmla="*/ 857948 h 1168415"/>
              <a:gd name="connsiteX4244" fmla="*/ 447937 w 1623018"/>
              <a:gd name="connsiteY4244" fmla="*/ 856070 h 1168415"/>
              <a:gd name="connsiteX4245" fmla="*/ 447743 w 1623018"/>
              <a:gd name="connsiteY4245" fmla="*/ 854776 h 1168415"/>
              <a:gd name="connsiteX4246" fmla="*/ 446837 w 1623018"/>
              <a:gd name="connsiteY4246" fmla="*/ 853611 h 1168415"/>
              <a:gd name="connsiteX4247" fmla="*/ 447225 w 1623018"/>
              <a:gd name="connsiteY4247" fmla="*/ 852770 h 1168415"/>
              <a:gd name="connsiteX4248" fmla="*/ 445736 w 1623018"/>
              <a:gd name="connsiteY4248" fmla="*/ 851604 h 1168415"/>
              <a:gd name="connsiteX4249" fmla="*/ 445348 w 1623018"/>
              <a:gd name="connsiteY4249" fmla="*/ 851863 h 1168415"/>
              <a:gd name="connsiteX4250" fmla="*/ 445154 w 1623018"/>
              <a:gd name="connsiteY4250" fmla="*/ 851411 h 1168415"/>
              <a:gd name="connsiteX4251" fmla="*/ 444248 w 1623018"/>
              <a:gd name="connsiteY4251" fmla="*/ 851281 h 1168415"/>
              <a:gd name="connsiteX4252" fmla="*/ 443859 w 1623018"/>
              <a:gd name="connsiteY4252" fmla="*/ 850569 h 1168415"/>
              <a:gd name="connsiteX4253" fmla="*/ 444960 w 1623018"/>
              <a:gd name="connsiteY4253" fmla="*/ 849857 h 1168415"/>
              <a:gd name="connsiteX4254" fmla="*/ 444960 w 1623018"/>
              <a:gd name="connsiteY4254" fmla="*/ 847851 h 1168415"/>
              <a:gd name="connsiteX4255" fmla="*/ 445672 w 1623018"/>
              <a:gd name="connsiteY4255" fmla="*/ 847851 h 1168415"/>
              <a:gd name="connsiteX4256" fmla="*/ 445672 w 1623018"/>
              <a:gd name="connsiteY4256" fmla="*/ 847398 h 1168415"/>
              <a:gd name="connsiteX4257" fmla="*/ 446772 w 1623018"/>
              <a:gd name="connsiteY4257" fmla="*/ 847398 h 1168415"/>
              <a:gd name="connsiteX4258" fmla="*/ 447484 w 1623018"/>
              <a:gd name="connsiteY4258" fmla="*/ 846815 h 1168415"/>
              <a:gd name="connsiteX4259" fmla="*/ 447095 w 1623018"/>
              <a:gd name="connsiteY4259" fmla="*/ 846686 h 1168415"/>
              <a:gd name="connsiteX4260" fmla="*/ 447290 w 1623018"/>
              <a:gd name="connsiteY4260" fmla="*/ 845391 h 1168415"/>
              <a:gd name="connsiteX4261" fmla="*/ 448584 w 1623018"/>
              <a:gd name="connsiteY4261" fmla="*/ 844550 h 1168415"/>
              <a:gd name="connsiteX4262" fmla="*/ 450267 w 1623018"/>
              <a:gd name="connsiteY4262" fmla="*/ 844420 h 1168415"/>
              <a:gd name="connsiteX4263" fmla="*/ 449555 w 1623018"/>
              <a:gd name="connsiteY4263" fmla="*/ 843256 h 1168415"/>
              <a:gd name="connsiteX4264" fmla="*/ 448972 w 1623018"/>
              <a:gd name="connsiteY4264" fmla="*/ 843126 h 1168415"/>
              <a:gd name="connsiteX4265" fmla="*/ 449684 w 1623018"/>
              <a:gd name="connsiteY4265" fmla="*/ 842285 h 1168415"/>
              <a:gd name="connsiteX4266" fmla="*/ 449102 w 1623018"/>
              <a:gd name="connsiteY4266" fmla="*/ 841702 h 1168415"/>
              <a:gd name="connsiteX4267" fmla="*/ 449490 w 1623018"/>
              <a:gd name="connsiteY4267" fmla="*/ 839243 h 1168415"/>
              <a:gd name="connsiteX4268" fmla="*/ 448908 w 1623018"/>
              <a:gd name="connsiteY4268" fmla="*/ 838078 h 1168415"/>
              <a:gd name="connsiteX4269" fmla="*/ 449490 w 1623018"/>
              <a:gd name="connsiteY4269" fmla="*/ 835942 h 1168415"/>
              <a:gd name="connsiteX4270" fmla="*/ 450785 w 1623018"/>
              <a:gd name="connsiteY4270" fmla="*/ 835489 h 1168415"/>
              <a:gd name="connsiteX4271" fmla="*/ 450785 w 1623018"/>
              <a:gd name="connsiteY4271" fmla="*/ 834777 h 1168415"/>
              <a:gd name="connsiteX4272" fmla="*/ 450202 w 1623018"/>
              <a:gd name="connsiteY4272" fmla="*/ 834647 h 1168415"/>
              <a:gd name="connsiteX4273" fmla="*/ 449814 w 1623018"/>
              <a:gd name="connsiteY4273" fmla="*/ 833029 h 1168415"/>
              <a:gd name="connsiteX4274" fmla="*/ 450720 w 1623018"/>
              <a:gd name="connsiteY4274" fmla="*/ 832188 h 1168415"/>
              <a:gd name="connsiteX4275" fmla="*/ 450137 w 1623018"/>
              <a:gd name="connsiteY4275" fmla="*/ 831476 h 1168415"/>
              <a:gd name="connsiteX4276" fmla="*/ 450849 w 1623018"/>
              <a:gd name="connsiteY4276" fmla="*/ 828758 h 1168415"/>
              <a:gd name="connsiteX4277" fmla="*/ 450137 w 1623018"/>
              <a:gd name="connsiteY4277" fmla="*/ 828499 h 1168415"/>
              <a:gd name="connsiteX4278" fmla="*/ 450332 w 1623018"/>
              <a:gd name="connsiteY4278" fmla="*/ 828240 h 1168415"/>
              <a:gd name="connsiteX4279" fmla="*/ 447937 w 1623018"/>
              <a:gd name="connsiteY4279" fmla="*/ 827528 h 1168415"/>
              <a:gd name="connsiteX4280" fmla="*/ 447225 w 1623018"/>
              <a:gd name="connsiteY4280" fmla="*/ 826234 h 1168415"/>
              <a:gd name="connsiteX4281" fmla="*/ 446837 w 1623018"/>
              <a:gd name="connsiteY4281" fmla="*/ 826687 h 1168415"/>
              <a:gd name="connsiteX4282" fmla="*/ 445736 w 1623018"/>
              <a:gd name="connsiteY4282" fmla="*/ 826428 h 1168415"/>
              <a:gd name="connsiteX4283" fmla="*/ 445736 w 1623018"/>
              <a:gd name="connsiteY4283" fmla="*/ 825587 h 1168415"/>
              <a:gd name="connsiteX4284" fmla="*/ 447031 w 1623018"/>
              <a:gd name="connsiteY4284" fmla="*/ 825133 h 1168415"/>
              <a:gd name="connsiteX4285" fmla="*/ 446837 w 1623018"/>
              <a:gd name="connsiteY4285" fmla="*/ 823839 h 1168415"/>
              <a:gd name="connsiteX4286" fmla="*/ 450720 w 1623018"/>
              <a:gd name="connsiteY4286" fmla="*/ 822544 h 1168415"/>
              <a:gd name="connsiteX4287" fmla="*/ 451238 w 1623018"/>
              <a:gd name="connsiteY4287" fmla="*/ 823386 h 1168415"/>
              <a:gd name="connsiteX4288" fmla="*/ 452726 w 1623018"/>
              <a:gd name="connsiteY4288" fmla="*/ 823386 h 1168415"/>
              <a:gd name="connsiteX4289" fmla="*/ 452209 w 1623018"/>
              <a:gd name="connsiteY4289" fmla="*/ 824227 h 1168415"/>
              <a:gd name="connsiteX4290" fmla="*/ 452209 w 1623018"/>
              <a:gd name="connsiteY4290" fmla="*/ 825263 h 1168415"/>
              <a:gd name="connsiteX4291" fmla="*/ 453115 w 1623018"/>
              <a:gd name="connsiteY4291" fmla="*/ 826104 h 1168415"/>
              <a:gd name="connsiteX4292" fmla="*/ 455315 w 1623018"/>
              <a:gd name="connsiteY4292" fmla="*/ 826104 h 1168415"/>
              <a:gd name="connsiteX4293" fmla="*/ 455315 w 1623018"/>
              <a:gd name="connsiteY4293" fmla="*/ 825845 h 1168415"/>
              <a:gd name="connsiteX4294" fmla="*/ 457710 w 1623018"/>
              <a:gd name="connsiteY4294" fmla="*/ 825263 h 1168415"/>
              <a:gd name="connsiteX4295" fmla="*/ 458422 w 1623018"/>
              <a:gd name="connsiteY4295" fmla="*/ 825716 h 1168415"/>
              <a:gd name="connsiteX4296" fmla="*/ 458422 w 1623018"/>
              <a:gd name="connsiteY4296" fmla="*/ 826299 h 1168415"/>
              <a:gd name="connsiteX4297" fmla="*/ 458033 w 1623018"/>
              <a:gd name="connsiteY4297" fmla="*/ 826299 h 1168415"/>
              <a:gd name="connsiteX4298" fmla="*/ 458033 w 1623018"/>
              <a:gd name="connsiteY4298" fmla="*/ 827917 h 1168415"/>
              <a:gd name="connsiteX4299" fmla="*/ 458551 w 1623018"/>
              <a:gd name="connsiteY4299" fmla="*/ 828629 h 1168415"/>
              <a:gd name="connsiteX4300" fmla="*/ 460557 w 1623018"/>
              <a:gd name="connsiteY4300" fmla="*/ 828629 h 1168415"/>
              <a:gd name="connsiteX4301" fmla="*/ 460363 w 1623018"/>
              <a:gd name="connsiteY4301" fmla="*/ 828369 h 1168415"/>
              <a:gd name="connsiteX4302" fmla="*/ 460881 w 1623018"/>
              <a:gd name="connsiteY4302" fmla="*/ 827205 h 1168415"/>
              <a:gd name="connsiteX4303" fmla="*/ 461981 w 1623018"/>
              <a:gd name="connsiteY4303" fmla="*/ 826946 h 1168415"/>
              <a:gd name="connsiteX4304" fmla="*/ 464182 w 1623018"/>
              <a:gd name="connsiteY4304" fmla="*/ 827528 h 1168415"/>
              <a:gd name="connsiteX4305" fmla="*/ 464376 w 1623018"/>
              <a:gd name="connsiteY4305" fmla="*/ 826946 h 1168415"/>
              <a:gd name="connsiteX4306" fmla="*/ 465282 w 1623018"/>
              <a:gd name="connsiteY4306" fmla="*/ 826687 h 1168415"/>
              <a:gd name="connsiteX4307" fmla="*/ 465088 w 1623018"/>
              <a:gd name="connsiteY4307" fmla="*/ 826234 h 1168415"/>
              <a:gd name="connsiteX4308" fmla="*/ 465800 w 1623018"/>
              <a:gd name="connsiteY4308" fmla="*/ 825780 h 1168415"/>
              <a:gd name="connsiteX4309" fmla="*/ 465606 w 1623018"/>
              <a:gd name="connsiteY4309" fmla="*/ 825328 h 1168415"/>
              <a:gd name="connsiteX4310" fmla="*/ 465088 w 1623018"/>
              <a:gd name="connsiteY4310" fmla="*/ 825328 h 1168415"/>
              <a:gd name="connsiteX4311" fmla="*/ 464894 w 1623018"/>
              <a:gd name="connsiteY4311" fmla="*/ 824486 h 1168415"/>
              <a:gd name="connsiteX4312" fmla="*/ 466188 w 1623018"/>
              <a:gd name="connsiteY4312" fmla="*/ 823904 h 1168415"/>
              <a:gd name="connsiteX4313" fmla="*/ 466706 w 1623018"/>
              <a:gd name="connsiteY4313" fmla="*/ 823321 h 1168415"/>
              <a:gd name="connsiteX4314" fmla="*/ 466512 w 1623018"/>
              <a:gd name="connsiteY4314" fmla="*/ 822609 h 1168415"/>
              <a:gd name="connsiteX4315" fmla="*/ 467224 w 1623018"/>
              <a:gd name="connsiteY4315" fmla="*/ 822480 h 1168415"/>
              <a:gd name="connsiteX4316" fmla="*/ 467030 w 1623018"/>
              <a:gd name="connsiteY4316" fmla="*/ 821897 h 1168415"/>
              <a:gd name="connsiteX4317" fmla="*/ 467418 w 1623018"/>
              <a:gd name="connsiteY4317" fmla="*/ 821638 h 1168415"/>
              <a:gd name="connsiteX4318" fmla="*/ 467418 w 1623018"/>
              <a:gd name="connsiteY4318" fmla="*/ 820474 h 1168415"/>
              <a:gd name="connsiteX4319" fmla="*/ 467936 w 1623018"/>
              <a:gd name="connsiteY4319" fmla="*/ 819632 h 1168415"/>
              <a:gd name="connsiteX4320" fmla="*/ 468518 w 1623018"/>
              <a:gd name="connsiteY4320" fmla="*/ 819179 h 1168415"/>
              <a:gd name="connsiteX4321" fmla="*/ 470201 w 1623018"/>
              <a:gd name="connsiteY4321" fmla="*/ 819179 h 1168415"/>
              <a:gd name="connsiteX4322" fmla="*/ 471301 w 1623018"/>
              <a:gd name="connsiteY4322" fmla="*/ 818726 h 1168415"/>
              <a:gd name="connsiteX4323" fmla="*/ 472013 w 1623018"/>
              <a:gd name="connsiteY4323" fmla="*/ 817302 h 1168415"/>
              <a:gd name="connsiteX4324" fmla="*/ 472725 w 1623018"/>
              <a:gd name="connsiteY4324" fmla="*/ 817302 h 1168415"/>
              <a:gd name="connsiteX4325" fmla="*/ 472531 w 1623018"/>
              <a:gd name="connsiteY4325" fmla="*/ 816849 h 1168415"/>
              <a:gd name="connsiteX4326" fmla="*/ 473049 w 1623018"/>
              <a:gd name="connsiteY4326" fmla="*/ 816396 h 1168415"/>
              <a:gd name="connsiteX4327" fmla="*/ 473243 w 1623018"/>
              <a:gd name="connsiteY4327" fmla="*/ 814649 h 1168415"/>
              <a:gd name="connsiteX4328" fmla="*/ 474149 w 1623018"/>
              <a:gd name="connsiteY4328" fmla="*/ 813807 h 1168415"/>
              <a:gd name="connsiteX4329" fmla="*/ 477256 w 1623018"/>
              <a:gd name="connsiteY4329" fmla="*/ 813807 h 1168415"/>
              <a:gd name="connsiteX4330" fmla="*/ 476544 w 1623018"/>
              <a:gd name="connsiteY4330" fmla="*/ 816137 h 1168415"/>
              <a:gd name="connsiteX4331" fmla="*/ 476350 w 1623018"/>
              <a:gd name="connsiteY4331" fmla="*/ 818467 h 1168415"/>
              <a:gd name="connsiteX4332" fmla="*/ 475832 w 1623018"/>
              <a:gd name="connsiteY4332" fmla="*/ 819179 h 1168415"/>
              <a:gd name="connsiteX4333" fmla="*/ 475832 w 1623018"/>
              <a:gd name="connsiteY4333" fmla="*/ 820603 h 1168415"/>
              <a:gd name="connsiteX4334" fmla="*/ 479133 w 1623018"/>
              <a:gd name="connsiteY4334" fmla="*/ 821638 h 1168415"/>
              <a:gd name="connsiteX4335" fmla="*/ 479521 w 1623018"/>
              <a:gd name="connsiteY4335" fmla="*/ 821897 h 1168415"/>
              <a:gd name="connsiteX4336" fmla="*/ 479521 w 1623018"/>
              <a:gd name="connsiteY4336" fmla="*/ 823192 h 1168415"/>
              <a:gd name="connsiteX4337" fmla="*/ 480427 w 1623018"/>
              <a:gd name="connsiteY4337" fmla="*/ 823904 h 1168415"/>
              <a:gd name="connsiteX4338" fmla="*/ 480815 w 1623018"/>
              <a:gd name="connsiteY4338" fmla="*/ 825652 h 1168415"/>
              <a:gd name="connsiteX4339" fmla="*/ 480103 w 1623018"/>
              <a:gd name="connsiteY4339" fmla="*/ 826816 h 1168415"/>
              <a:gd name="connsiteX4340" fmla="*/ 480103 w 1623018"/>
              <a:gd name="connsiteY4340" fmla="*/ 827528 h 1168415"/>
              <a:gd name="connsiteX4341" fmla="*/ 479391 w 1623018"/>
              <a:gd name="connsiteY4341" fmla="*/ 828240 h 1168415"/>
              <a:gd name="connsiteX4342" fmla="*/ 480103 w 1623018"/>
              <a:gd name="connsiteY4342" fmla="*/ 828110 h 1168415"/>
              <a:gd name="connsiteX4343" fmla="*/ 479909 w 1623018"/>
              <a:gd name="connsiteY4343" fmla="*/ 828693 h 1168415"/>
              <a:gd name="connsiteX4344" fmla="*/ 480815 w 1623018"/>
              <a:gd name="connsiteY4344" fmla="*/ 829858 h 1168415"/>
              <a:gd name="connsiteX4345" fmla="*/ 481009 w 1623018"/>
              <a:gd name="connsiteY4345" fmla="*/ 831023 h 1168415"/>
              <a:gd name="connsiteX4346" fmla="*/ 480427 w 1623018"/>
              <a:gd name="connsiteY4346" fmla="*/ 832641 h 1168415"/>
              <a:gd name="connsiteX4347" fmla="*/ 481333 w 1623018"/>
              <a:gd name="connsiteY4347" fmla="*/ 833224 h 1168415"/>
              <a:gd name="connsiteX4348" fmla="*/ 481721 w 1623018"/>
              <a:gd name="connsiteY4348" fmla="*/ 834065 h 1168415"/>
              <a:gd name="connsiteX4349" fmla="*/ 481527 w 1623018"/>
              <a:gd name="connsiteY4349" fmla="*/ 835101 h 1168415"/>
              <a:gd name="connsiteX4350" fmla="*/ 480039 w 1623018"/>
              <a:gd name="connsiteY4350" fmla="*/ 835683 h 1168415"/>
              <a:gd name="connsiteX4351" fmla="*/ 479327 w 1623018"/>
              <a:gd name="connsiteY4351" fmla="*/ 836848 h 1168415"/>
              <a:gd name="connsiteX4352" fmla="*/ 480427 w 1623018"/>
              <a:gd name="connsiteY4352" fmla="*/ 836395 h 1168415"/>
              <a:gd name="connsiteX4353" fmla="*/ 482304 w 1623018"/>
              <a:gd name="connsiteY4353" fmla="*/ 836524 h 1168415"/>
              <a:gd name="connsiteX4354" fmla="*/ 482498 w 1623018"/>
              <a:gd name="connsiteY4354" fmla="*/ 835101 h 1168415"/>
              <a:gd name="connsiteX4355" fmla="*/ 483081 w 1623018"/>
              <a:gd name="connsiteY4355" fmla="*/ 834065 h 1168415"/>
              <a:gd name="connsiteX4356" fmla="*/ 484763 w 1623018"/>
              <a:gd name="connsiteY4356" fmla="*/ 833353 h 1168415"/>
              <a:gd name="connsiteX4357" fmla="*/ 488647 w 1623018"/>
              <a:gd name="connsiteY4357" fmla="*/ 833806 h 1168415"/>
              <a:gd name="connsiteX4358" fmla="*/ 489229 w 1623018"/>
              <a:gd name="connsiteY4358" fmla="*/ 835101 h 1168415"/>
              <a:gd name="connsiteX4359" fmla="*/ 492206 w 1623018"/>
              <a:gd name="connsiteY4359" fmla="*/ 836136 h 1168415"/>
              <a:gd name="connsiteX4360" fmla="*/ 493889 w 1623018"/>
              <a:gd name="connsiteY4360" fmla="*/ 835877 h 1168415"/>
              <a:gd name="connsiteX4361" fmla="*/ 495378 w 1623018"/>
              <a:gd name="connsiteY4361" fmla="*/ 834454 h 1168415"/>
              <a:gd name="connsiteX4362" fmla="*/ 499067 w 1623018"/>
              <a:gd name="connsiteY4362" fmla="*/ 833871 h 1168415"/>
              <a:gd name="connsiteX4363" fmla="*/ 500361 w 1623018"/>
              <a:gd name="connsiteY4363" fmla="*/ 834454 h 1168415"/>
              <a:gd name="connsiteX4364" fmla="*/ 502044 w 1623018"/>
              <a:gd name="connsiteY4364" fmla="*/ 834195 h 1168415"/>
              <a:gd name="connsiteX4365" fmla="*/ 503921 w 1623018"/>
              <a:gd name="connsiteY4365" fmla="*/ 834647 h 1168415"/>
              <a:gd name="connsiteX4366" fmla="*/ 504633 w 1623018"/>
              <a:gd name="connsiteY4366" fmla="*/ 834389 h 1168415"/>
              <a:gd name="connsiteX4367" fmla="*/ 506639 w 1623018"/>
              <a:gd name="connsiteY4367" fmla="*/ 834647 h 1168415"/>
              <a:gd name="connsiteX4368" fmla="*/ 509034 w 1623018"/>
              <a:gd name="connsiteY4368" fmla="*/ 835813 h 1168415"/>
              <a:gd name="connsiteX4369" fmla="*/ 508322 w 1623018"/>
              <a:gd name="connsiteY4369" fmla="*/ 834971 h 1168415"/>
              <a:gd name="connsiteX4370" fmla="*/ 508322 w 1623018"/>
              <a:gd name="connsiteY4370" fmla="*/ 834518 h 1168415"/>
              <a:gd name="connsiteX4371" fmla="*/ 509034 w 1623018"/>
              <a:gd name="connsiteY4371" fmla="*/ 834065 h 1168415"/>
              <a:gd name="connsiteX4372" fmla="*/ 508840 w 1623018"/>
              <a:gd name="connsiteY4372" fmla="*/ 833224 h 1168415"/>
              <a:gd name="connsiteX4373" fmla="*/ 507157 w 1623018"/>
              <a:gd name="connsiteY4373" fmla="*/ 833483 h 1168415"/>
              <a:gd name="connsiteX4374" fmla="*/ 507157 w 1623018"/>
              <a:gd name="connsiteY4374" fmla="*/ 832317 h 1168415"/>
              <a:gd name="connsiteX4375" fmla="*/ 505345 w 1623018"/>
              <a:gd name="connsiteY4375" fmla="*/ 831865 h 1168415"/>
              <a:gd name="connsiteX4376" fmla="*/ 505345 w 1623018"/>
              <a:gd name="connsiteY4376" fmla="*/ 831282 h 1168415"/>
              <a:gd name="connsiteX4377" fmla="*/ 504439 w 1623018"/>
              <a:gd name="connsiteY4377" fmla="*/ 831411 h 1168415"/>
              <a:gd name="connsiteX4378" fmla="*/ 504439 w 1623018"/>
              <a:gd name="connsiteY4378" fmla="*/ 831994 h 1168415"/>
              <a:gd name="connsiteX4379" fmla="*/ 503921 w 1623018"/>
              <a:gd name="connsiteY4379" fmla="*/ 832447 h 1168415"/>
              <a:gd name="connsiteX4380" fmla="*/ 500232 w 1623018"/>
              <a:gd name="connsiteY4380" fmla="*/ 831994 h 1168415"/>
              <a:gd name="connsiteX4381" fmla="*/ 497449 w 1623018"/>
              <a:gd name="connsiteY4381" fmla="*/ 832253 h 1168415"/>
              <a:gd name="connsiteX4382" fmla="*/ 496737 w 1623018"/>
              <a:gd name="connsiteY4382" fmla="*/ 832124 h 1168415"/>
              <a:gd name="connsiteX4383" fmla="*/ 496154 w 1623018"/>
              <a:gd name="connsiteY4383" fmla="*/ 831411 h 1168415"/>
              <a:gd name="connsiteX4384" fmla="*/ 493824 w 1623018"/>
              <a:gd name="connsiteY4384" fmla="*/ 831411 h 1168415"/>
              <a:gd name="connsiteX4385" fmla="*/ 494213 w 1623018"/>
              <a:gd name="connsiteY4385" fmla="*/ 831865 h 1168415"/>
              <a:gd name="connsiteX4386" fmla="*/ 493824 w 1623018"/>
              <a:gd name="connsiteY4386" fmla="*/ 833029 h 1168415"/>
              <a:gd name="connsiteX4387" fmla="*/ 491624 w 1623018"/>
              <a:gd name="connsiteY4387" fmla="*/ 834324 h 1168415"/>
              <a:gd name="connsiteX4388" fmla="*/ 489035 w 1623018"/>
              <a:gd name="connsiteY4388" fmla="*/ 833029 h 1168415"/>
              <a:gd name="connsiteX4389" fmla="*/ 488453 w 1623018"/>
              <a:gd name="connsiteY4389" fmla="*/ 831735 h 1168415"/>
              <a:gd name="connsiteX4390" fmla="*/ 487741 w 1623018"/>
              <a:gd name="connsiteY4390" fmla="*/ 831735 h 1168415"/>
              <a:gd name="connsiteX4391" fmla="*/ 487029 w 1623018"/>
              <a:gd name="connsiteY4391" fmla="*/ 831023 h 1168415"/>
              <a:gd name="connsiteX4392" fmla="*/ 485540 w 1623018"/>
              <a:gd name="connsiteY4392" fmla="*/ 830570 h 1168415"/>
              <a:gd name="connsiteX4393" fmla="*/ 485346 w 1623018"/>
              <a:gd name="connsiteY4393" fmla="*/ 828434 h 1168415"/>
              <a:gd name="connsiteX4394" fmla="*/ 486058 w 1623018"/>
              <a:gd name="connsiteY4394" fmla="*/ 827982 h 1168415"/>
              <a:gd name="connsiteX4395" fmla="*/ 484375 w 1623018"/>
              <a:gd name="connsiteY4395" fmla="*/ 827722 h 1168415"/>
              <a:gd name="connsiteX4396" fmla="*/ 484375 w 1623018"/>
              <a:gd name="connsiteY4396" fmla="*/ 827463 h 1168415"/>
              <a:gd name="connsiteX4397" fmla="*/ 483793 w 1623018"/>
              <a:gd name="connsiteY4397" fmla="*/ 827593 h 1168415"/>
              <a:gd name="connsiteX4398" fmla="*/ 483404 w 1623018"/>
              <a:gd name="connsiteY4398" fmla="*/ 827011 h 1168415"/>
              <a:gd name="connsiteX4399" fmla="*/ 482304 w 1623018"/>
              <a:gd name="connsiteY4399" fmla="*/ 827011 h 1168415"/>
              <a:gd name="connsiteX4400" fmla="*/ 481398 w 1623018"/>
              <a:gd name="connsiteY4400" fmla="*/ 825975 h 1168415"/>
              <a:gd name="connsiteX4401" fmla="*/ 481592 w 1623018"/>
              <a:gd name="connsiteY4401" fmla="*/ 825133 h 1168415"/>
              <a:gd name="connsiteX4402" fmla="*/ 480880 w 1623018"/>
              <a:gd name="connsiteY4402" fmla="*/ 824098 h 1168415"/>
              <a:gd name="connsiteX4403" fmla="*/ 480686 w 1623018"/>
              <a:gd name="connsiteY4403" fmla="*/ 821962 h 1168415"/>
              <a:gd name="connsiteX4404" fmla="*/ 481074 w 1623018"/>
              <a:gd name="connsiteY4404" fmla="*/ 821703 h 1168415"/>
              <a:gd name="connsiteX4405" fmla="*/ 480880 w 1623018"/>
              <a:gd name="connsiteY4405" fmla="*/ 820279 h 1168415"/>
              <a:gd name="connsiteX4406" fmla="*/ 481786 w 1623018"/>
              <a:gd name="connsiteY4406" fmla="*/ 819243 h 1168415"/>
              <a:gd name="connsiteX4407" fmla="*/ 481980 w 1623018"/>
              <a:gd name="connsiteY4407" fmla="*/ 818209 h 1168415"/>
              <a:gd name="connsiteX4408" fmla="*/ 480298 w 1623018"/>
              <a:gd name="connsiteY4408" fmla="*/ 817367 h 1168415"/>
              <a:gd name="connsiteX4409" fmla="*/ 480103 w 1623018"/>
              <a:gd name="connsiteY4409" fmla="*/ 816655 h 1168415"/>
              <a:gd name="connsiteX4410" fmla="*/ 480815 w 1623018"/>
              <a:gd name="connsiteY4410" fmla="*/ 814908 h 1168415"/>
              <a:gd name="connsiteX4411" fmla="*/ 481333 w 1623018"/>
              <a:gd name="connsiteY4411" fmla="*/ 814454 h 1168415"/>
              <a:gd name="connsiteX4412" fmla="*/ 481333 w 1623018"/>
              <a:gd name="connsiteY4412" fmla="*/ 813290 h 1168415"/>
              <a:gd name="connsiteX4413" fmla="*/ 481916 w 1623018"/>
              <a:gd name="connsiteY4413" fmla="*/ 813290 h 1168415"/>
              <a:gd name="connsiteX4414" fmla="*/ 482627 w 1623018"/>
              <a:gd name="connsiteY4414" fmla="*/ 811672 h 1168415"/>
              <a:gd name="connsiteX4415" fmla="*/ 483922 w 1623018"/>
              <a:gd name="connsiteY4415" fmla="*/ 811089 h 1168415"/>
              <a:gd name="connsiteX4416" fmla="*/ 485411 w 1623018"/>
              <a:gd name="connsiteY4416" fmla="*/ 811348 h 1168415"/>
              <a:gd name="connsiteX4417" fmla="*/ 485411 w 1623018"/>
              <a:gd name="connsiteY4417" fmla="*/ 810765 h 1168415"/>
              <a:gd name="connsiteX4418" fmla="*/ 483922 w 1623018"/>
              <a:gd name="connsiteY4418" fmla="*/ 809018 h 1168415"/>
              <a:gd name="connsiteX4419" fmla="*/ 484116 w 1623018"/>
              <a:gd name="connsiteY4419" fmla="*/ 808306 h 1168415"/>
              <a:gd name="connsiteX4420" fmla="*/ 483016 w 1623018"/>
              <a:gd name="connsiteY4420" fmla="*/ 808306 h 1168415"/>
              <a:gd name="connsiteX4421" fmla="*/ 481916 w 1623018"/>
              <a:gd name="connsiteY4421" fmla="*/ 806558 h 1168415"/>
              <a:gd name="connsiteX4422" fmla="*/ 480815 w 1623018"/>
              <a:gd name="connsiteY4422" fmla="*/ 806429 h 1168415"/>
              <a:gd name="connsiteX4423" fmla="*/ 480298 w 1623018"/>
              <a:gd name="connsiteY4423" fmla="*/ 805717 h 1168415"/>
              <a:gd name="connsiteX4424" fmla="*/ 479003 w 1623018"/>
              <a:gd name="connsiteY4424" fmla="*/ 805458 h 1168415"/>
              <a:gd name="connsiteX4425" fmla="*/ 478615 w 1623018"/>
              <a:gd name="connsiteY4425" fmla="*/ 804876 h 1168415"/>
              <a:gd name="connsiteX4426" fmla="*/ 478809 w 1623018"/>
              <a:gd name="connsiteY4426" fmla="*/ 804164 h 1168415"/>
              <a:gd name="connsiteX4427" fmla="*/ 479391 w 1623018"/>
              <a:gd name="connsiteY4427" fmla="*/ 803581 h 1168415"/>
              <a:gd name="connsiteX4428" fmla="*/ 480492 w 1623018"/>
              <a:gd name="connsiteY4428" fmla="*/ 803711 h 1168415"/>
              <a:gd name="connsiteX4429" fmla="*/ 482175 w 1623018"/>
              <a:gd name="connsiteY4429" fmla="*/ 802546 h 1168415"/>
              <a:gd name="connsiteX4430" fmla="*/ 483275 w 1623018"/>
              <a:gd name="connsiteY4430" fmla="*/ 802287 h 1168415"/>
              <a:gd name="connsiteX4431" fmla="*/ 483275 w 1623018"/>
              <a:gd name="connsiteY4431" fmla="*/ 801834 h 1168415"/>
              <a:gd name="connsiteX4432" fmla="*/ 482563 w 1623018"/>
              <a:gd name="connsiteY4432" fmla="*/ 801252 h 1168415"/>
              <a:gd name="connsiteX4433" fmla="*/ 482757 w 1623018"/>
              <a:gd name="connsiteY4433" fmla="*/ 800798 h 1168415"/>
              <a:gd name="connsiteX4434" fmla="*/ 484634 w 1623018"/>
              <a:gd name="connsiteY4434" fmla="*/ 800668 h 1168415"/>
              <a:gd name="connsiteX4435" fmla="*/ 484828 w 1623018"/>
              <a:gd name="connsiteY4435" fmla="*/ 801381 h 1168415"/>
              <a:gd name="connsiteX4436" fmla="*/ 484440 w 1623018"/>
              <a:gd name="connsiteY4436" fmla="*/ 802222 h 1168415"/>
              <a:gd name="connsiteX4437" fmla="*/ 485540 w 1623018"/>
              <a:gd name="connsiteY4437" fmla="*/ 802934 h 1168415"/>
              <a:gd name="connsiteX4438" fmla="*/ 485346 w 1623018"/>
              <a:gd name="connsiteY4438" fmla="*/ 803646 h 1168415"/>
              <a:gd name="connsiteX4439" fmla="*/ 487352 w 1623018"/>
              <a:gd name="connsiteY4439" fmla="*/ 804228 h 1168415"/>
              <a:gd name="connsiteX4440" fmla="*/ 487935 w 1623018"/>
              <a:gd name="connsiteY4440" fmla="*/ 805652 h 1168415"/>
              <a:gd name="connsiteX4441" fmla="*/ 489035 w 1623018"/>
              <a:gd name="connsiteY4441" fmla="*/ 805394 h 1168415"/>
              <a:gd name="connsiteX4442" fmla="*/ 491041 w 1623018"/>
              <a:gd name="connsiteY4442" fmla="*/ 805652 h 1168415"/>
              <a:gd name="connsiteX4443" fmla="*/ 491947 w 1623018"/>
              <a:gd name="connsiteY4443" fmla="*/ 805199 h 1168415"/>
              <a:gd name="connsiteX4444" fmla="*/ 493436 w 1623018"/>
              <a:gd name="connsiteY4444" fmla="*/ 805782 h 1168415"/>
              <a:gd name="connsiteX4445" fmla="*/ 494342 w 1623018"/>
              <a:gd name="connsiteY4445" fmla="*/ 806817 h 1168415"/>
              <a:gd name="connsiteX4446" fmla="*/ 495637 w 1623018"/>
              <a:gd name="connsiteY4446" fmla="*/ 806817 h 1168415"/>
              <a:gd name="connsiteX4447" fmla="*/ 495442 w 1623018"/>
              <a:gd name="connsiteY4447" fmla="*/ 806235 h 1168415"/>
              <a:gd name="connsiteX4448" fmla="*/ 496543 w 1623018"/>
              <a:gd name="connsiteY4448" fmla="*/ 806364 h 1168415"/>
              <a:gd name="connsiteX4449" fmla="*/ 496349 w 1623018"/>
              <a:gd name="connsiteY4449" fmla="*/ 805070 h 1168415"/>
              <a:gd name="connsiteX4450" fmla="*/ 496737 w 1623018"/>
              <a:gd name="connsiteY4450" fmla="*/ 804811 h 1168415"/>
              <a:gd name="connsiteX4451" fmla="*/ 498743 w 1623018"/>
              <a:gd name="connsiteY4451" fmla="*/ 804358 h 1168415"/>
              <a:gd name="connsiteX4452" fmla="*/ 498937 w 1623018"/>
              <a:gd name="connsiteY4452" fmla="*/ 802934 h 1168415"/>
              <a:gd name="connsiteX4453" fmla="*/ 499649 w 1623018"/>
              <a:gd name="connsiteY4453" fmla="*/ 802805 h 1168415"/>
              <a:gd name="connsiteX4454" fmla="*/ 499843 w 1623018"/>
              <a:gd name="connsiteY4454" fmla="*/ 802222 h 1168415"/>
              <a:gd name="connsiteX4455" fmla="*/ 499843 w 1623018"/>
              <a:gd name="connsiteY4455" fmla="*/ 800798 h 1168415"/>
              <a:gd name="connsiteX4456" fmla="*/ 500555 w 1623018"/>
              <a:gd name="connsiteY4456" fmla="*/ 800216 h 1168415"/>
              <a:gd name="connsiteX4457" fmla="*/ 502756 w 1623018"/>
              <a:gd name="connsiteY4457" fmla="*/ 801381 h 1168415"/>
              <a:gd name="connsiteX4458" fmla="*/ 504244 w 1623018"/>
              <a:gd name="connsiteY4458" fmla="*/ 801252 h 1168415"/>
              <a:gd name="connsiteX4459" fmla="*/ 504956 w 1623018"/>
              <a:gd name="connsiteY4459" fmla="*/ 799827 h 1168415"/>
              <a:gd name="connsiteX4460" fmla="*/ 505474 w 1623018"/>
              <a:gd name="connsiteY4460" fmla="*/ 799374 h 1168415"/>
              <a:gd name="connsiteX4461" fmla="*/ 506574 w 1623018"/>
              <a:gd name="connsiteY4461" fmla="*/ 799374 h 1168415"/>
              <a:gd name="connsiteX4462" fmla="*/ 506963 w 1623018"/>
              <a:gd name="connsiteY4462" fmla="*/ 798533 h 1168415"/>
              <a:gd name="connsiteX4463" fmla="*/ 507480 w 1623018"/>
              <a:gd name="connsiteY4463" fmla="*/ 798533 h 1168415"/>
              <a:gd name="connsiteX4464" fmla="*/ 508063 w 1623018"/>
              <a:gd name="connsiteY4464" fmla="*/ 798986 h 1168415"/>
              <a:gd name="connsiteX4465" fmla="*/ 508063 w 1623018"/>
              <a:gd name="connsiteY4465" fmla="*/ 799827 h 1168415"/>
              <a:gd name="connsiteX4466" fmla="*/ 509163 w 1623018"/>
              <a:gd name="connsiteY4466" fmla="*/ 799957 h 1168415"/>
              <a:gd name="connsiteX4467" fmla="*/ 509163 w 1623018"/>
              <a:gd name="connsiteY4467" fmla="*/ 800540 h 1168415"/>
              <a:gd name="connsiteX4468" fmla="*/ 509746 w 1623018"/>
              <a:gd name="connsiteY4468" fmla="*/ 800540 h 1168415"/>
              <a:gd name="connsiteX4469" fmla="*/ 509940 w 1623018"/>
              <a:gd name="connsiteY4469" fmla="*/ 800992 h 1168415"/>
              <a:gd name="connsiteX4470" fmla="*/ 511040 w 1623018"/>
              <a:gd name="connsiteY4470" fmla="*/ 799957 h 1168415"/>
              <a:gd name="connsiteX4471" fmla="*/ 511752 w 1623018"/>
              <a:gd name="connsiteY4471" fmla="*/ 799957 h 1168415"/>
              <a:gd name="connsiteX4472" fmla="*/ 512335 w 1623018"/>
              <a:gd name="connsiteY4472" fmla="*/ 800798 h 1168415"/>
              <a:gd name="connsiteX4473" fmla="*/ 512723 w 1623018"/>
              <a:gd name="connsiteY4473" fmla="*/ 800798 h 1168415"/>
              <a:gd name="connsiteX4474" fmla="*/ 512723 w 1623018"/>
              <a:gd name="connsiteY4474" fmla="*/ 800216 h 1168415"/>
              <a:gd name="connsiteX4475" fmla="*/ 513435 w 1623018"/>
              <a:gd name="connsiteY4475" fmla="*/ 800086 h 1168415"/>
              <a:gd name="connsiteX4476" fmla="*/ 514147 w 1623018"/>
              <a:gd name="connsiteY4476" fmla="*/ 800086 h 1168415"/>
              <a:gd name="connsiteX4477" fmla="*/ 515247 w 1623018"/>
              <a:gd name="connsiteY4477" fmla="*/ 800798 h 1168415"/>
              <a:gd name="connsiteX4478" fmla="*/ 515053 w 1623018"/>
              <a:gd name="connsiteY4478" fmla="*/ 800345 h 1168415"/>
              <a:gd name="connsiteX4479" fmla="*/ 515441 w 1623018"/>
              <a:gd name="connsiteY4479" fmla="*/ 800216 h 1168415"/>
              <a:gd name="connsiteX4480" fmla="*/ 516736 w 1623018"/>
              <a:gd name="connsiteY4480" fmla="*/ 800086 h 1168415"/>
              <a:gd name="connsiteX4481" fmla="*/ 516736 w 1623018"/>
              <a:gd name="connsiteY4481" fmla="*/ 800345 h 1168415"/>
              <a:gd name="connsiteX4482" fmla="*/ 517253 w 1623018"/>
              <a:gd name="connsiteY4482" fmla="*/ 800345 h 1168415"/>
              <a:gd name="connsiteX4483" fmla="*/ 518160 w 1623018"/>
              <a:gd name="connsiteY4483" fmla="*/ 799633 h 1168415"/>
              <a:gd name="connsiteX4484" fmla="*/ 522043 w 1623018"/>
              <a:gd name="connsiteY4484" fmla="*/ 799504 h 1168415"/>
              <a:gd name="connsiteX4485" fmla="*/ 525150 w 1623018"/>
              <a:gd name="connsiteY4485" fmla="*/ 798468 h 1168415"/>
              <a:gd name="connsiteX4486" fmla="*/ 525862 w 1623018"/>
              <a:gd name="connsiteY4486" fmla="*/ 797044 h 1168415"/>
              <a:gd name="connsiteX4487" fmla="*/ 526962 w 1623018"/>
              <a:gd name="connsiteY4487" fmla="*/ 796462 h 1168415"/>
              <a:gd name="connsiteX4488" fmla="*/ 526768 w 1623018"/>
              <a:gd name="connsiteY4488" fmla="*/ 795879 h 1168415"/>
              <a:gd name="connsiteX4489" fmla="*/ 527156 w 1623018"/>
              <a:gd name="connsiteY4489" fmla="*/ 795297 h 1168415"/>
              <a:gd name="connsiteX4490" fmla="*/ 528256 w 1623018"/>
              <a:gd name="connsiteY4490" fmla="*/ 794585 h 1168415"/>
              <a:gd name="connsiteX4491" fmla="*/ 528256 w 1623018"/>
              <a:gd name="connsiteY4491" fmla="*/ 793291 h 1168415"/>
              <a:gd name="connsiteX4492" fmla="*/ 529162 w 1623018"/>
              <a:gd name="connsiteY4492" fmla="*/ 792578 h 1168415"/>
              <a:gd name="connsiteX4493" fmla="*/ 529162 w 1623018"/>
              <a:gd name="connsiteY4493" fmla="*/ 791414 h 1168415"/>
              <a:gd name="connsiteX4494" fmla="*/ 530457 w 1623018"/>
              <a:gd name="connsiteY4494" fmla="*/ 790572 h 1168415"/>
              <a:gd name="connsiteX4495" fmla="*/ 531169 w 1623018"/>
              <a:gd name="connsiteY4495" fmla="*/ 788566 h 1168415"/>
              <a:gd name="connsiteX4496" fmla="*/ 532851 w 1623018"/>
              <a:gd name="connsiteY4496" fmla="*/ 786236 h 1168415"/>
              <a:gd name="connsiteX4497" fmla="*/ 532851 w 1623018"/>
              <a:gd name="connsiteY4497" fmla="*/ 785394 h 1168415"/>
              <a:gd name="connsiteX4498" fmla="*/ 533369 w 1623018"/>
              <a:gd name="connsiteY4498" fmla="*/ 784553 h 1168415"/>
              <a:gd name="connsiteX4499" fmla="*/ 532463 w 1623018"/>
              <a:gd name="connsiteY4499" fmla="*/ 783129 h 1168415"/>
              <a:gd name="connsiteX4500" fmla="*/ 533175 w 1623018"/>
              <a:gd name="connsiteY4500" fmla="*/ 782547 h 1168415"/>
              <a:gd name="connsiteX4501" fmla="*/ 533369 w 1623018"/>
              <a:gd name="connsiteY4501" fmla="*/ 779634 h 1168415"/>
              <a:gd name="connsiteX4502" fmla="*/ 533952 w 1623018"/>
              <a:gd name="connsiteY4502" fmla="*/ 779376 h 1168415"/>
              <a:gd name="connsiteX4503" fmla="*/ 533758 w 1623018"/>
              <a:gd name="connsiteY4503" fmla="*/ 778534 h 1168415"/>
              <a:gd name="connsiteX4504" fmla="*/ 534275 w 1623018"/>
              <a:gd name="connsiteY4504" fmla="*/ 777111 h 1168415"/>
              <a:gd name="connsiteX4505" fmla="*/ 533887 w 1623018"/>
              <a:gd name="connsiteY4505" fmla="*/ 775493 h 1168415"/>
              <a:gd name="connsiteX4506" fmla="*/ 535376 w 1623018"/>
              <a:gd name="connsiteY4506" fmla="*/ 775363 h 1168415"/>
              <a:gd name="connsiteX4507" fmla="*/ 536282 w 1623018"/>
              <a:gd name="connsiteY4507" fmla="*/ 774780 h 1168415"/>
              <a:gd name="connsiteX4508" fmla="*/ 536670 w 1623018"/>
              <a:gd name="connsiteY4508" fmla="*/ 770702 h 1168415"/>
              <a:gd name="connsiteX4509" fmla="*/ 535570 w 1623018"/>
              <a:gd name="connsiteY4509" fmla="*/ 769667 h 1168415"/>
              <a:gd name="connsiteX4510" fmla="*/ 534469 w 1623018"/>
              <a:gd name="connsiteY4510" fmla="*/ 769538 h 1168415"/>
              <a:gd name="connsiteX4511" fmla="*/ 534664 w 1623018"/>
              <a:gd name="connsiteY4511" fmla="*/ 769279 h 1168415"/>
              <a:gd name="connsiteX4512" fmla="*/ 534275 w 1623018"/>
              <a:gd name="connsiteY4512" fmla="*/ 768826 h 1168415"/>
              <a:gd name="connsiteX4513" fmla="*/ 534987 w 1623018"/>
              <a:gd name="connsiteY4513" fmla="*/ 767661 h 1168415"/>
              <a:gd name="connsiteX4514" fmla="*/ 534599 w 1623018"/>
              <a:gd name="connsiteY4514" fmla="*/ 766625 h 1168415"/>
              <a:gd name="connsiteX4515" fmla="*/ 536282 w 1623018"/>
              <a:gd name="connsiteY4515" fmla="*/ 764166 h 1168415"/>
              <a:gd name="connsiteX4516" fmla="*/ 536282 w 1623018"/>
              <a:gd name="connsiteY4516" fmla="*/ 763454 h 1168415"/>
              <a:gd name="connsiteX4517" fmla="*/ 535181 w 1623018"/>
              <a:gd name="connsiteY4517" fmla="*/ 763001 h 1168415"/>
              <a:gd name="connsiteX4518" fmla="*/ 534987 w 1623018"/>
              <a:gd name="connsiteY4518" fmla="*/ 761836 h 1168415"/>
              <a:gd name="connsiteX4519" fmla="*/ 535376 w 1623018"/>
              <a:gd name="connsiteY4519" fmla="*/ 761253 h 1168415"/>
              <a:gd name="connsiteX4520" fmla="*/ 536282 w 1623018"/>
              <a:gd name="connsiteY4520" fmla="*/ 760801 h 1168415"/>
              <a:gd name="connsiteX4521" fmla="*/ 537188 w 1623018"/>
              <a:gd name="connsiteY4521" fmla="*/ 762095 h 1168415"/>
              <a:gd name="connsiteX4522" fmla="*/ 537188 w 1623018"/>
              <a:gd name="connsiteY4522" fmla="*/ 760671 h 1168415"/>
              <a:gd name="connsiteX4523" fmla="*/ 537576 w 1623018"/>
              <a:gd name="connsiteY4523" fmla="*/ 760412 h 1168415"/>
              <a:gd name="connsiteX4524" fmla="*/ 538870 w 1623018"/>
              <a:gd name="connsiteY4524" fmla="*/ 760994 h 1168415"/>
              <a:gd name="connsiteX4525" fmla="*/ 540165 w 1623018"/>
              <a:gd name="connsiteY4525" fmla="*/ 760412 h 1168415"/>
              <a:gd name="connsiteX4526" fmla="*/ 541071 w 1623018"/>
              <a:gd name="connsiteY4526" fmla="*/ 760865 h 1168415"/>
              <a:gd name="connsiteX4527" fmla="*/ 541783 w 1623018"/>
              <a:gd name="connsiteY4527" fmla="*/ 760153 h 1168415"/>
              <a:gd name="connsiteX4528" fmla="*/ 541071 w 1623018"/>
              <a:gd name="connsiteY4528" fmla="*/ 759118 h 1168415"/>
              <a:gd name="connsiteX4529" fmla="*/ 541589 w 1623018"/>
              <a:gd name="connsiteY4529" fmla="*/ 758276 h 1168415"/>
              <a:gd name="connsiteX4530" fmla="*/ 542495 w 1623018"/>
              <a:gd name="connsiteY4530" fmla="*/ 758276 h 1168415"/>
              <a:gd name="connsiteX4531" fmla="*/ 542495 w 1623018"/>
              <a:gd name="connsiteY4531" fmla="*/ 758017 h 1168415"/>
              <a:gd name="connsiteX4532" fmla="*/ 543401 w 1623018"/>
              <a:gd name="connsiteY4532" fmla="*/ 758471 h 1168415"/>
              <a:gd name="connsiteX4533" fmla="*/ 543013 w 1623018"/>
              <a:gd name="connsiteY4533" fmla="*/ 759312 h 1168415"/>
              <a:gd name="connsiteX4534" fmla="*/ 543725 w 1623018"/>
              <a:gd name="connsiteY4534" fmla="*/ 759571 h 1168415"/>
              <a:gd name="connsiteX4535" fmla="*/ 543919 w 1623018"/>
              <a:gd name="connsiteY4535" fmla="*/ 760282 h 1168415"/>
              <a:gd name="connsiteX4536" fmla="*/ 545213 w 1623018"/>
              <a:gd name="connsiteY4536" fmla="*/ 760412 h 1168415"/>
              <a:gd name="connsiteX4537" fmla="*/ 546896 w 1623018"/>
              <a:gd name="connsiteY4537" fmla="*/ 758212 h 1168415"/>
              <a:gd name="connsiteX4538" fmla="*/ 546896 w 1623018"/>
              <a:gd name="connsiteY4538" fmla="*/ 756917 h 1168415"/>
              <a:gd name="connsiteX4539" fmla="*/ 547414 w 1623018"/>
              <a:gd name="connsiteY4539" fmla="*/ 756076 h 1168415"/>
              <a:gd name="connsiteX4540" fmla="*/ 547025 w 1623018"/>
              <a:gd name="connsiteY4540" fmla="*/ 754911 h 1168415"/>
              <a:gd name="connsiteX4541" fmla="*/ 548320 w 1623018"/>
              <a:gd name="connsiteY4541" fmla="*/ 754069 h 1168415"/>
              <a:gd name="connsiteX4542" fmla="*/ 548320 w 1623018"/>
              <a:gd name="connsiteY4542" fmla="*/ 753358 h 1168415"/>
              <a:gd name="connsiteX4543" fmla="*/ 551297 w 1623018"/>
              <a:gd name="connsiteY4543" fmla="*/ 754393 h 1168415"/>
              <a:gd name="connsiteX4544" fmla="*/ 551880 w 1623018"/>
              <a:gd name="connsiteY4544" fmla="*/ 753358 h 1168415"/>
              <a:gd name="connsiteX4545" fmla="*/ 554468 w 1623018"/>
              <a:gd name="connsiteY4545" fmla="*/ 753228 h 1168415"/>
              <a:gd name="connsiteX4546" fmla="*/ 554986 w 1623018"/>
              <a:gd name="connsiteY4546" fmla="*/ 752646 h 1168415"/>
              <a:gd name="connsiteX4547" fmla="*/ 554468 w 1623018"/>
              <a:gd name="connsiteY4547" fmla="*/ 750898 h 1168415"/>
              <a:gd name="connsiteX4548" fmla="*/ 555763 w 1623018"/>
              <a:gd name="connsiteY4548" fmla="*/ 750769 h 1168415"/>
              <a:gd name="connsiteX4549" fmla="*/ 555569 w 1623018"/>
              <a:gd name="connsiteY4549" fmla="*/ 750509 h 1168415"/>
              <a:gd name="connsiteX4550" fmla="*/ 556281 w 1623018"/>
              <a:gd name="connsiteY4550" fmla="*/ 750639 h 1168415"/>
              <a:gd name="connsiteX4551" fmla="*/ 556086 w 1623018"/>
              <a:gd name="connsiteY4551" fmla="*/ 750057 h 1168415"/>
              <a:gd name="connsiteX4552" fmla="*/ 556798 w 1623018"/>
              <a:gd name="connsiteY4552" fmla="*/ 748891 h 1168415"/>
              <a:gd name="connsiteX4553" fmla="*/ 559776 w 1623018"/>
              <a:gd name="connsiteY4553" fmla="*/ 748439 h 1168415"/>
              <a:gd name="connsiteX4554" fmla="*/ 560164 w 1623018"/>
              <a:gd name="connsiteY4554" fmla="*/ 747986 h 1168415"/>
              <a:gd name="connsiteX4555" fmla="*/ 561847 w 1623018"/>
              <a:gd name="connsiteY4555" fmla="*/ 747986 h 1168415"/>
              <a:gd name="connsiteX4556" fmla="*/ 561847 w 1623018"/>
              <a:gd name="connsiteY4556" fmla="*/ 748244 h 1168415"/>
              <a:gd name="connsiteX4557" fmla="*/ 562559 w 1623018"/>
              <a:gd name="connsiteY4557" fmla="*/ 747986 h 1168415"/>
              <a:gd name="connsiteX4558" fmla="*/ 561264 w 1623018"/>
              <a:gd name="connsiteY4558" fmla="*/ 746950 h 1168415"/>
              <a:gd name="connsiteX4559" fmla="*/ 561458 w 1623018"/>
              <a:gd name="connsiteY4559" fmla="*/ 745526 h 1168415"/>
              <a:gd name="connsiteX4560" fmla="*/ 561976 w 1623018"/>
              <a:gd name="connsiteY4560" fmla="*/ 744491 h 1168415"/>
              <a:gd name="connsiteX4561" fmla="*/ 562559 w 1623018"/>
              <a:gd name="connsiteY4561" fmla="*/ 744361 h 1168415"/>
              <a:gd name="connsiteX4562" fmla="*/ 562559 w 1623018"/>
              <a:gd name="connsiteY4562" fmla="*/ 743520 h 1168415"/>
              <a:gd name="connsiteX4563" fmla="*/ 564241 w 1623018"/>
              <a:gd name="connsiteY4563" fmla="*/ 742354 h 1168415"/>
              <a:gd name="connsiteX4564" fmla="*/ 567024 w 1623018"/>
              <a:gd name="connsiteY4564" fmla="*/ 742354 h 1168415"/>
              <a:gd name="connsiteX4565" fmla="*/ 567607 w 1623018"/>
              <a:gd name="connsiteY4565" fmla="*/ 741514 h 1168415"/>
              <a:gd name="connsiteX4566" fmla="*/ 567607 w 1623018"/>
              <a:gd name="connsiteY4566" fmla="*/ 739896 h 1168415"/>
              <a:gd name="connsiteX4567" fmla="*/ 569419 w 1623018"/>
              <a:gd name="connsiteY4567" fmla="*/ 739442 h 1168415"/>
              <a:gd name="connsiteX4568" fmla="*/ 569807 w 1623018"/>
              <a:gd name="connsiteY4568" fmla="*/ 738148 h 1168415"/>
              <a:gd name="connsiteX4569" fmla="*/ 571102 w 1623018"/>
              <a:gd name="connsiteY4569" fmla="*/ 738019 h 1168415"/>
              <a:gd name="connsiteX4570" fmla="*/ 571490 w 1623018"/>
              <a:gd name="connsiteY4570" fmla="*/ 737565 h 1168415"/>
              <a:gd name="connsiteX4571" fmla="*/ 571490 w 1623018"/>
              <a:gd name="connsiteY4571" fmla="*/ 735689 h 1168415"/>
              <a:gd name="connsiteX4572" fmla="*/ 572008 w 1623018"/>
              <a:gd name="connsiteY4572" fmla="*/ 734523 h 1168415"/>
              <a:gd name="connsiteX4573" fmla="*/ 571296 w 1623018"/>
              <a:gd name="connsiteY4573" fmla="*/ 733682 h 1168415"/>
              <a:gd name="connsiteX4574" fmla="*/ 572979 w 1623018"/>
              <a:gd name="connsiteY4574" fmla="*/ 732517 h 1168415"/>
              <a:gd name="connsiteX4575" fmla="*/ 573367 w 1623018"/>
              <a:gd name="connsiteY4575" fmla="*/ 729604 h 1168415"/>
              <a:gd name="connsiteX4576" fmla="*/ 572655 w 1623018"/>
              <a:gd name="connsiteY4576" fmla="*/ 727857 h 1168415"/>
              <a:gd name="connsiteX4577" fmla="*/ 572655 w 1623018"/>
              <a:gd name="connsiteY4577" fmla="*/ 726822 h 1168415"/>
              <a:gd name="connsiteX4578" fmla="*/ 573043 w 1623018"/>
              <a:gd name="connsiteY4578" fmla="*/ 726368 h 1168415"/>
              <a:gd name="connsiteX4579" fmla="*/ 571943 w 1623018"/>
              <a:gd name="connsiteY4579" fmla="*/ 725916 h 1168415"/>
              <a:gd name="connsiteX4580" fmla="*/ 571943 w 1623018"/>
              <a:gd name="connsiteY4580" fmla="*/ 725074 h 1168415"/>
              <a:gd name="connsiteX4581" fmla="*/ 574532 w 1623018"/>
              <a:gd name="connsiteY4581" fmla="*/ 725204 h 1168415"/>
              <a:gd name="connsiteX4582" fmla="*/ 574920 w 1623018"/>
              <a:gd name="connsiteY4582" fmla="*/ 725657 h 1168415"/>
              <a:gd name="connsiteX4583" fmla="*/ 576409 w 1623018"/>
              <a:gd name="connsiteY4583" fmla="*/ 725786 h 1168415"/>
              <a:gd name="connsiteX4584" fmla="*/ 577121 w 1623018"/>
              <a:gd name="connsiteY4584" fmla="*/ 725204 h 1168415"/>
              <a:gd name="connsiteX4585" fmla="*/ 577121 w 1623018"/>
              <a:gd name="connsiteY4585" fmla="*/ 724362 h 1168415"/>
              <a:gd name="connsiteX4586" fmla="*/ 578221 w 1623018"/>
              <a:gd name="connsiteY4586" fmla="*/ 724362 h 1168415"/>
              <a:gd name="connsiteX4587" fmla="*/ 578221 w 1623018"/>
              <a:gd name="connsiteY4587" fmla="*/ 723651 h 1168415"/>
              <a:gd name="connsiteX4588" fmla="*/ 576927 w 1623018"/>
              <a:gd name="connsiteY4588" fmla="*/ 723327 h 1168415"/>
              <a:gd name="connsiteX4589" fmla="*/ 577121 w 1623018"/>
              <a:gd name="connsiteY4589" fmla="*/ 722874 h 1168415"/>
              <a:gd name="connsiteX4590" fmla="*/ 576733 w 1623018"/>
              <a:gd name="connsiteY4590" fmla="*/ 722033 h 1168415"/>
              <a:gd name="connsiteX4591" fmla="*/ 578221 w 1623018"/>
              <a:gd name="connsiteY4591" fmla="*/ 721579 h 1168415"/>
              <a:gd name="connsiteX4592" fmla="*/ 578027 w 1623018"/>
              <a:gd name="connsiteY4592" fmla="*/ 720543 h 1168415"/>
              <a:gd name="connsiteX4593" fmla="*/ 579321 w 1623018"/>
              <a:gd name="connsiteY4593" fmla="*/ 719508 h 1168415"/>
              <a:gd name="connsiteX4594" fmla="*/ 580228 w 1623018"/>
              <a:gd name="connsiteY4594" fmla="*/ 719379 h 1168415"/>
              <a:gd name="connsiteX4595" fmla="*/ 581910 w 1623018"/>
              <a:gd name="connsiteY4595" fmla="*/ 719831 h 1168415"/>
              <a:gd name="connsiteX4596" fmla="*/ 582622 w 1623018"/>
              <a:gd name="connsiteY4596" fmla="*/ 719120 h 1168415"/>
              <a:gd name="connsiteX4597" fmla="*/ 583205 w 1623018"/>
              <a:gd name="connsiteY4597" fmla="*/ 719120 h 1168415"/>
              <a:gd name="connsiteX4598" fmla="*/ 583723 w 1623018"/>
              <a:gd name="connsiteY4598" fmla="*/ 718278 h 1168415"/>
              <a:gd name="connsiteX4599" fmla="*/ 583528 w 1623018"/>
              <a:gd name="connsiteY4599" fmla="*/ 717566 h 1168415"/>
              <a:gd name="connsiteX4600" fmla="*/ 584046 w 1623018"/>
              <a:gd name="connsiteY4600" fmla="*/ 717307 h 1168415"/>
              <a:gd name="connsiteX4601" fmla="*/ 583528 w 1623018"/>
              <a:gd name="connsiteY4601" fmla="*/ 716466 h 1168415"/>
              <a:gd name="connsiteX4602" fmla="*/ 584434 w 1623018"/>
              <a:gd name="connsiteY4602" fmla="*/ 716337 h 1168415"/>
              <a:gd name="connsiteX4603" fmla="*/ 584434 w 1623018"/>
              <a:gd name="connsiteY4603" fmla="*/ 715172 h 1168415"/>
              <a:gd name="connsiteX4604" fmla="*/ 585535 w 1623018"/>
              <a:gd name="connsiteY4604" fmla="*/ 713878 h 1168415"/>
              <a:gd name="connsiteX4605" fmla="*/ 588641 w 1623018"/>
              <a:gd name="connsiteY4605" fmla="*/ 712260 h 1168415"/>
              <a:gd name="connsiteX4606" fmla="*/ 590518 w 1623018"/>
              <a:gd name="connsiteY4606" fmla="*/ 712130 h 1168415"/>
              <a:gd name="connsiteX4607" fmla="*/ 592007 w 1623018"/>
              <a:gd name="connsiteY4607" fmla="*/ 711418 h 1168415"/>
              <a:gd name="connsiteX4608" fmla="*/ 592719 w 1623018"/>
              <a:gd name="connsiteY4608" fmla="*/ 711548 h 1168415"/>
              <a:gd name="connsiteX4609" fmla="*/ 593819 w 1623018"/>
              <a:gd name="connsiteY4609" fmla="*/ 710123 h 1168415"/>
              <a:gd name="connsiteX4610" fmla="*/ 594919 w 1623018"/>
              <a:gd name="connsiteY4610" fmla="*/ 709411 h 1168415"/>
              <a:gd name="connsiteX4611" fmla="*/ 595113 w 1623018"/>
              <a:gd name="connsiteY4611" fmla="*/ 708829 h 1168415"/>
              <a:gd name="connsiteX4612" fmla="*/ 597896 w 1623018"/>
              <a:gd name="connsiteY4612" fmla="*/ 708247 h 1168415"/>
              <a:gd name="connsiteX4613" fmla="*/ 598414 w 1623018"/>
              <a:gd name="connsiteY4613" fmla="*/ 707405 h 1168415"/>
              <a:gd name="connsiteX4614" fmla="*/ 598414 w 1623018"/>
              <a:gd name="connsiteY4614" fmla="*/ 706240 h 1168415"/>
              <a:gd name="connsiteX4615" fmla="*/ 598997 w 1623018"/>
              <a:gd name="connsiteY4615" fmla="*/ 705787 h 1168415"/>
              <a:gd name="connsiteX4616" fmla="*/ 600680 w 1623018"/>
              <a:gd name="connsiteY4616" fmla="*/ 705528 h 1168415"/>
              <a:gd name="connsiteX4617" fmla="*/ 600874 w 1623018"/>
              <a:gd name="connsiteY4617" fmla="*/ 704363 h 1168415"/>
              <a:gd name="connsiteX4618" fmla="*/ 602556 w 1623018"/>
              <a:gd name="connsiteY4618" fmla="*/ 703328 h 1168415"/>
              <a:gd name="connsiteX4619" fmla="*/ 602750 w 1623018"/>
              <a:gd name="connsiteY4619" fmla="*/ 702745 h 1168415"/>
              <a:gd name="connsiteX4620" fmla="*/ 602362 w 1623018"/>
              <a:gd name="connsiteY4620" fmla="*/ 702033 h 1168415"/>
              <a:gd name="connsiteX4621" fmla="*/ 603074 w 1623018"/>
              <a:gd name="connsiteY4621" fmla="*/ 701580 h 1168415"/>
              <a:gd name="connsiteX4622" fmla="*/ 602686 w 1623018"/>
              <a:gd name="connsiteY4622" fmla="*/ 700869 h 1168415"/>
              <a:gd name="connsiteX4623" fmla="*/ 603980 w 1623018"/>
              <a:gd name="connsiteY4623" fmla="*/ 700285 h 1168415"/>
              <a:gd name="connsiteX4624" fmla="*/ 603980 w 1623018"/>
              <a:gd name="connsiteY4624" fmla="*/ 699445 h 1168415"/>
              <a:gd name="connsiteX4625" fmla="*/ 603398 w 1623018"/>
              <a:gd name="connsiteY4625" fmla="*/ 698862 h 1168415"/>
              <a:gd name="connsiteX4626" fmla="*/ 603980 w 1623018"/>
              <a:gd name="connsiteY4626" fmla="*/ 698280 h 1168415"/>
              <a:gd name="connsiteX4627" fmla="*/ 603980 w 1623018"/>
              <a:gd name="connsiteY4627" fmla="*/ 696856 h 1168415"/>
              <a:gd name="connsiteX4628" fmla="*/ 603398 w 1623018"/>
              <a:gd name="connsiteY4628" fmla="*/ 696856 h 1168415"/>
              <a:gd name="connsiteX4629" fmla="*/ 603980 w 1623018"/>
              <a:gd name="connsiteY4629" fmla="*/ 694849 h 1168415"/>
              <a:gd name="connsiteX4630" fmla="*/ 602880 w 1623018"/>
              <a:gd name="connsiteY4630" fmla="*/ 694008 h 1168415"/>
              <a:gd name="connsiteX4631" fmla="*/ 602880 w 1623018"/>
              <a:gd name="connsiteY4631" fmla="*/ 693425 h 1168415"/>
              <a:gd name="connsiteX4632" fmla="*/ 603592 w 1623018"/>
              <a:gd name="connsiteY4632" fmla="*/ 693166 h 1168415"/>
              <a:gd name="connsiteX4633" fmla="*/ 603074 w 1623018"/>
              <a:gd name="connsiteY4633" fmla="*/ 690836 h 1168415"/>
              <a:gd name="connsiteX4634" fmla="*/ 604174 w 1623018"/>
              <a:gd name="connsiteY4634" fmla="*/ 689413 h 1168415"/>
              <a:gd name="connsiteX4635" fmla="*/ 603786 w 1623018"/>
              <a:gd name="connsiteY4635" fmla="*/ 688830 h 1168415"/>
              <a:gd name="connsiteX4636" fmla="*/ 603786 w 1623018"/>
              <a:gd name="connsiteY4636" fmla="*/ 687212 h 1168415"/>
              <a:gd name="connsiteX4637" fmla="*/ 604174 w 1623018"/>
              <a:gd name="connsiteY4637" fmla="*/ 687083 h 1168415"/>
              <a:gd name="connsiteX4638" fmla="*/ 603786 w 1623018"/>
              <a:gd name="connsiteY4638" fmla="*/ 686047 h 1168415"/>
              <a:gd name="connsiteX4639" fmla="*/ 603786 w 1623018"/>
              <a:gd name="connsiteY4639" fmla="*/ 685335 h 1168415"/>
              <a:gd name="connsiteX4640" fmla="*/ 604174 w 1623018"/>
              <a:gd name="connsiteY4640" fmla="*/ 685206 h 1168415"/>
              <a:gd name="connsiteX4641" fmla="*/ 604174 w 1623018"/>
              <a:gd name="connsiteY4641" fmla="*/ 684041 h 1168415"/>
              <a:gd name="connsiteX4642" fmla="*/ 603786 w 1623018"/>
              <a:gd name="connsiteY4642" fmla="*/ 683912 h 1168415"/>
              <a:gd name="connsiteX4643" fmla="*/ 603786 w 1623018"/>
              <a:gd name="connsiteY4643" fmla="*/ 682487 h 1168415"/>
              <a:gd name="connsiteX4644" fmla="*/ 604174 w 1623018"/>
              <a:gd name="connsiteY4644" fmla="*/ 682358 h 1168415"/>
              <a:gd name="connsiteX4645" fmla="*/ 603592 w 1623018"/>
              <a:gd name="connsiteY4645" fmla="*/ 681646 h 1168415"/>
              <a:gd name="connsiteX4646" fmla="*/ 603980 w 1623018"/>
              <a:gd name="connsiteY4646" fmla="*/ 680028 h 1168415"/>
              <a:gd name="connsiteX4647" fmla="*/ 603786 w 1623018"/>
              <a:gd name="connsiteY4647" fmla="*/ 678863 h 1168415"/>
              <a:gd name="connsiteX4648" fmla="*/ 604174 w 1623018"/>
              <a:gd name="connsiteY4648" fmla="*/ 677698 h 1168415"/>
              <a:gd name="connsiteX4649" fmla="*/ 605663 w 1623018"/>
              <a:gd name="connsiteY4649" fmla="*/ 678539 h 1168415"/>
              <a:gd name="connsiteX4650" fmla="*/ 605857 w 1623018"/>
              <a:gd name="connsiteY4650" fmla="*/ 677957 h 1168415"/>
              <a:gd name="connsiteX4651" fmla="*/ 604951 w 1623018"/>
              <a:gd name="connsiteY4651" fmla="*/ 677245 h 1168415"/>
              <a:gd name="connsiteX4652" fmla="*/ 604951 w 1623018"/>
              <a:gd name="connsiteY4652" fmla="*/ 675497 h 1168415"/>
              <a:gd name="connsiteX4653" fmla="*/ 604239 w 1623018"/>
              <a:gd name="connsiteY4653" fmla="*/ 675238 h 1168415"/>
              <a:gd name="connsiteX4654" fmla="*/ 604433 w 1623018"/>
              <a:gd name="connsiteY4654" fmla="*/ 672650 h 1168415"/>
              <a:gd name="connsiteX4655" fmla="*/ 603916 w 1623018"/>
              <a:gd name="connsiteY4655" fmla="*/ 672197 h 1168415"/>
              <a:gd name="connsiteX4656" fmla="*/ 604304 w 1623018"/>
              <a:gd name="connsiteY4656" fmla="*/ 671355 h 1168415"/>
              <a:gd name="connsiteX4657" fmla="*/ 604110 w 1623018"/>
              <a:gd name="connsiteY4657" fmla="*/ 670320 h 1168415"/>
              <a:gd name="connsiteX4658" fmla="*/ 604498 w 1623018"/>
              <a:gd name="connsiteY4658" fmla="*/ 670320 h 1168415"/>
              <a:gd name="connsiteX4659" fmla="*/ 604304 w 1623018"/>
              <a:gd name="connsiteY4659" fmla="*/ 669608 h 1168415"/>
              <a:gd name="connsiteX4660" fmla="*/ 604692 w 1623018"/>
              <a:gd name="connsiteY4660" fmla="*/ 669349 h 1168415"/>
              <a:gd name="connsiteX4661" fmla="*/ 604498 w 1623018"/>
              <a:gd name="connsiteY4661" fmla="*/ 668313 h 1168415"/>
              <a:gd name="connsiteX4662" fmla="*/ 603980 w 1623018"/>
              <a:gd name="connsiteY4662" fmla="*/ 667861 h 1168415"/>
              <a:gd name="connsiteX4663" fmla="*/ 604368 w 1623018"/>
              <a:gd name="connsiteY4663" fmla="*/ 667278 h 1168415"/>
              <a:gd name="connsiteX4664" fmla="*/ 604563 w 1623018"/>
              <a:gd name="connsiteY4664" fmla="*/ 663912 h 1168415"/>
              <a:gd name="connsiteX4665" fmla="*/ 604174 w 1623018"/>
              <a:gd name="connsiteY4665" fmla="*/ 662618 h 1168415"/>
              <a:gd name="connsiteX4666" fmla="*/ 604174 w 1623018"/>
              <a:gd name="connsiteY4666" fmla="*/ 659382 h 1168415"/>
              <a:gd name="connsiteX4667" fmla="*/ 603268 w 1623018"/>
              <a:gd name="connsiteY4667" fmla="*/ 656599 h 1168415"/>
              <a:gd name="connsiteX4668" fmla="*/ 603657 w 1623018"/>
              <a:gd name="connsiteY4668" fmla="*/ 654852 h 1168415"/>
              <a:gd name="connsiteX4669" fmla="*/ 602945 w 1623018"/>
              <a:gd name="connsiteY4669" fmla="*/ 654980 h 1168415"/>
              <a:gd name="connsiteX4670" fmla="*/ 602556 w 1623018"/>
              <a:gd name="connsiteY4670" fmla="*/ 654140 h 1168415"/>
              <a:gd name="connsiteX4671" fmla="*/ 603268 w 1623018"/>
              <a:gd name="connsiteY4671" fmla="*/ 652522 h 1168415"/>
              <a:gd name="connsiteX4672" fmla="*/ 602880 w 1623018"/>
              <a:gd name="connsiteY4672" fmla="*/ 651680 h 1168415"/>
              <a:gd name="connsiteX4673" fmla="*/ 602492 w 1623018"/>
              <a:gd name="connsiteY4673" fmla="*/ 651680 h 1168415"/>
              <a:gd name="connsiteX4674" fmla="*/ 602492 w 1623018"/>
              <a:gd name="connsiteY4674" fmla="*/ 651227 h 1168415"/>
              <a:gd name="connsiteX4675" fmla="*/ 601780 w 1623018"/>
              <a:gd name="connsiteY4675" fmla="*/ 650645 h 1168415"/>
              <a:gd name="connsiteX4676" fmla="*/ 601974 w 1623018"/>
              <a:gd name="connsiteY4676" fmla="*/ 650191 h 1168415"/>
              <a:gd name="connsiteX4677" fmla="*/ 600680 w 1623018"/>
              <a:gd name="connsiteY4677" fmla="*/ 649479 h 1168415"/>
              <a:gd name="connsiteX4678" fmla="*/ 600680 w 1623018"/>
              <a:gd name="connsiteY4678" fmla="*/ 648767 h 1168415"/>
              <a:gd name="connsiteX4679" fmla="*/ 601391 w 1623018"/>
              <a:gd name="connsiteY4679" fmla="*/ 648638 h 1168415"/>
              <a:gd name="connsiteX4680" fmla="*/ 601586 w 1623018"/>
              <a:gd name="connsiteY4680" fmla="*/ 648185 h 1168415"/>
              <a:gd name="connsiteX4681" fmla="*/ 602298 w 1623018"/>
              <a:gd name="connsiteY4681" fmla="*/ 648185 h 1168415"/>
              <a:gd name="connsiteX4682" fmla="*/ 602880 w 1623018"/>
              <a:gd name="connsiteY4682" fmla="*/ 646178 h 1168415"/>
              <a:gd name="connsiteX4683" fmla="*/ 601586 w 1623018"/>
              <a:gd name="connsiteY4683" fmla="*/ 644884 h 1168415"/>
              <a:gd name="connsiteX4684" fmla="*/ 601586 w 1623018"/>
              <a:gd name="connsiteY4684" fmla="*/ 644302 h 1168415"/>
              <a:gd name="connsiteX4685" fmla="*/ 602103 w 1623018"/>
              <a:gd name="connsiteY4685" fmla="*/ 644043 h 1168415"/>
              <a:gd name="connsiteX4686" fmla="*/ 601391 w 1623018"/>
              <a:gd name="connsiteY4686" fmla="*/ 642749 h 1168415"/>
              <a:gd name="connsiteX4687" fmla="*/ 601780 w 1623018"/>
              <a:gd name="connsiteY4687" fmla="*/ 641260 h 1168415"/>
              <a:gd name="connsiteX4688" fmla="*/ 600097 w 1623018"/>
              <a:gd name="connsiteY4688" fmla="*/ 639965 h 1168415"/>
              <a:gd name="connsiteX4689" fmla="*/ 600097 w 1623018"/>
              <a:gd name="connsiteY4689" fmla="*/ 639513 h 1168415"/>
              <a:gd name="connsiteX4690" fmla="*/ 601197 w 1623018"/>
              <a:gd name="connsiteY4690" fmla="*/ 639059 h 1168415"/>
              <a:gd name="connsiteX4691" fmla="*/ 601391 w 1623018"/>
              <a:gd name="connsiteY4691" fmla="*/ 637441 h 1168415"/>
              <a:gd name="connsiteX4692" fmla="*/ 601974 w 1623018"/>
              <a:gd name="connsiteY4692" fmla="*/ 637312 h 1168415"/>
              <a:gd name="connsiteX4693" fmla="*/ 601262 w 1623018"/>
              <a:gd name="connsiteY4693" fmla="*/ 636018 h 1168415"/>
              <a:gd name="connsiteX4694" fmla="*/ 601650 w 1623018"/>
              <a:gd name="connsiteY4694" fmla="*/ 635888 h 1168415"/>
              <a:gd name="connsiteX4695" fmla="*/ 601650 w 1623018"/>
              <a:gd name="connsiteY4695" fmla="*/ 635176 h 1168415"/>
              <a:gd name="connsiteX4696" fmla="*/ 602362 w 1623018"/>
              <a:gd name="connsiteY4696" fmla="*/ 634917 h 1168415"/>
              <a:gd name="connsiteX4697" fmla="*/ 602168 w 1623018"/>
              <a:gd name="connsiteY4697" fmla="*/ 633752 h 1168415"/>
              <a:gd name="connsiteX4698" fmla="*/ 602556 w 1623018"/>
              <a:gd name="connsiteY4698" fmla="*/ 633041 h 1168415"/>
              <a:gd name="connsiteX4699" fmla="*/ 604045 w 1623018"/>
              <a:gd name="connsiteY4699" fmla="*/ 632328 h 1168415"/>
              <a:gd name="connsiteX4700" fmla="*/ 604239 w 1623018"/>
              <a:gd name="connsiteY4700" fmla="*/ 631616 h 1168415"/>
              <a:gd name="connsiteX4701" fmla="*/ 603851 w 1623018"/>
              <a:gd name="connsiteY4701" fmla="*/ 631034 h 1168415"/>
              <a:gd name="connsiteX4702" fmla="*/ 604239 w 1623018"/>
              <a:gd name="connsiteY4702" fmla="*/ 631034 h 1168415"/>
              <a:gd name="connsiteX4703" fmla="*/ 604433 w 1623018"/>
              <a:gd name="connsiteY4703" fmla="*/ 630452 h 1168415"/>
              <a:gd name="connsiteX4704" fmla="*/ 605922 w 1623018"/>
              <a:gd name="connsiteY4704" fmla="*/ 629286 h 1168415"/>
              <a:gd name="connsiteX4705" fmla="*/ 605210 w 1623018"/>
              <a:gd name="connsiteY4705" fmla="*/ 628122 h 1168415"/>
              <a:gd name="connsiteX4706" fmla="*/ 606116 w 1623018"/>
              <a:gd name="connsiteY4706" fmla="*/ 628122 h 1168415"/>
              <a:gd name="connsiteX4707" fmla="*/ 607993 w 1623018"/>
              <a:gd name="connsiteY4707" fmla="*/ 626827 h 1168415"/>
              <a:gd name="connsiteX4708" fmla="*/ 607799 w 1623018"/>
              <a:gd name="connsiteY4708" fmla="*/ 625403 h 1168415"/>
              <a:gd name="connsiteX4709" fmla="*/ 608187 w 1623018"/>
              <a:gd name="connsiteY4709" fmla="*/ 624950 h 1168415"/>
              <a:gd name="connsiteX4710" fmla="*/ 607475 w 1623018"/>
              <a:gd name="connsiteY4710" fmla="*/ 624950 h 1168415"/>
              <a:gd name="connsiteX4711" fmla="*/ 608058 w 1623018"/>
              <a:gd name="connsiteY4711" fmla="*/ 624238 h 1168415"/>
              <a:gd name="connsiteX4712" fmla="*/ 607669 w 1623018"/>
              <a:gd name="connsiteY4712" fmla="*/ 623979 h 1168415"/>
              <a:gd name="connsiteX4713" fmla="*/ 607669 w 1623018"/>
              <a:gd name="connsiteY4713" fmla="*/ 623138 h 1168415"/>
              <a:gd name="connsiteX4714" fmla="*/ 607281 w 1623018"/>
              <a:gd name="connsiteY4714" fmla="*/ 623008 h 1168415"/>
              <a:gd name="connsiteX4715" fmla="*/ 607669 w 1623018"/>
              <a:gd name="connsiteY4715" fmla="*/ 622556 h 1168415"/>
              <a:gd name="connsiteX4716" fmla="*/ 607152 w 1623018"/>
              <a:gd name="connsiteY4716" fmla="*/ 622102 h 1168415"/>
              <a:gd name="connsiteX4717" fmla="*/ 606958 w 1623018"/>
              <a:gd name="connsiteY4717" fmla="*/ 620484 h 1168415"/>
              <a:gd name="connsiteX4718" fmla="*/ 607863 w 1623018"/>
              <a:gd name="connsiteY4718" fmla="*/ 620225 h 1168415"/>
              <a:gd name="connsiteX4719" fmla="*/ 608576 w 1623018"/>
              <a:gd name="connsiteY4719" fmla="*/ 618931 h 1168415"/>
              <a:gd name="connsiteX4720" fmla="*/ 609158 w 1623018"/>
              <a:gd name="connsiteY4720" fmla="*/ 618607 h 1168415"/>
              <a:gd name="connsiteX4721" fmla="*/ 609546 w 1623018"/>
              <a:gd name="connsiteY4721" fmla="*/ 615954 h 1168415"/>
              <a:gd name="connsiteX4722" fmla="*/ 608964 w 1623018"/>
              <a:gd name="connsiteY4722" fmla="*/ 615695 h 1168415"/>
              <a:gd name="connsiteX4723" fmla="*/ 608964 w 1623018"/>
              <a:gd name="connsiteY4723" fmla="*/ 614659 h 1168415"/>
              <a:gd name="connsiteX4724" fmla="*/ 608446 w 1623018"/>
              <a:gd name="connsiteY4724" fmla="*/ 614206 h 1168415"/>
              <a:gd name="connsiteX4725" fmla="*/ 610452 w 1623018"/>
              <a:gd name="connsiteY4725" fmla="*/ 611423 h 1168415"/>
              <a:gd name="connsiteX4726" fmla="*/ 611164 w 1623018"/>
              <a:gd name="connsiteY4726" fmla="*/ 608964 h 1168415"/>
              <a:gd name="connsiteX4727" fmla="*/ 612459 w 1623018"/>
              <a:gd name="connsiteY4727" fmla="*/ 607346 h 1168415"/>
              <a:gd name="connsiteX4728" fmla="*/ 612459 w 1623018"/>
              <a:gd name="connsiteY4728" fmla="*/ 606311 h 1168415"/>
              <a:gd name="connsiteX4729" fmla="*/ 611941 w 1623018"/>
              <a:gd name="connsiteY4729" fmla="*/ 605599 h 1168415"/>
              <a:gd name="connsiteX4730" fmla="*/ 612329 w 1623018"/>
              <a:gd name="connsiteY4730" fmla="*/ 604433 h 1168415"/>
              <a:gd name="connsiteX4731" fmla="*/ 611812 w 1623018"/>
              <a:gd name="connsiteY4731" fmla="*/ 603981 h 1168415"/>
              <a:gd name="connsiteX4732" fmla="*/ 611812 w 1623018"/>
              <a:gd name="connsiteY4732" fmla="*/ 603722 h 1168415"/>
              <a:gd name="connsiteX4733" fmla="*/ 612329 w 1623018"/>
              <a:gd name="connsiteY4733" fmla="*/ 603722 h 1168415"/>
              <a:gd name="connsiteX4734" fmla="*/ 612329 w 1623018"/>
              <a:gd name="connsiteY4734" fmla="*/ 603268 h 1168415"/>
              <a:gd name="connsiteX4735" fmla="*/ 611617 w 1623018"/>
              <a:gd name="connsiteY4735" fmla="*/ 602556 h 1168415"/>
              <a:gd name="connsiteX4736" fmla="*/ 612329 w 1623018"/>
              <a:gd name="connsiteY4736" fmla="*/ 601392 h 1168415"/>
              <a:gd name="connsiteX4737" fmla="*/ 611617 w 1623018"/>
              <a:gd name="connsiteY4737" fmla="*/ 600550 h 1168415"/>
              <a:gd name="connsiteX4738" fmla="*/ 613300 w 1623018"/>
              <a:gd name="connsiteY4738" fmla="*/ 598803 h 1168415"/>
              <a:gd name="connsiteX4739" fmla="*/ 612718 w 1623018"/>
              <a:gd name="connsiteY4739" fmla="*/ 597961 h 1168415"/>
              <a:gd name="connsiteX4740" fmla="*/ 613624 w 1623018"/>
              <a:gd name="connsiteY4740" fmla="*/ 596926 h 1168415"/>
              <a:gd name="connsiteX4741" fmla="*/ 613430 w 1623018"/>
              <a:gd name="connsiteY4741" fmla="*/ 596214 h 1168415"/>
              <a:gd name="connsiteX4742" fmla="*/ 612523 w 1623018"/>
              <a:gd name="connsiteY4742" fmla="*/ 595761 h 1168415"/>
              <a:gd name="connsiteX4743" fmla="*/ 612523 w 1623018"/>
              <a:gd name="connsiteY4743" fmla="*/ 594596 h 1168415"/>
              <a:gd name="connsiteX4744" fmla="*/ 611812 w 1623018"/>
              <a:gd name="connsiteY4744" fmla="*/ 593884 h 1168415"/>
              <a:gd name="connsiteX4745" fmla="*/ 612200 w 1623018"/>
              <a:gd name="connsiteY4745" fmla="*/ 593625 h 1168415"/>
              <a:gd name="connsiteX4746" fmla="*/ 612200 w 1623018"/>
              <a:gd name="connsiteY4746" fmla="*/ 593042 h 1168415"/>
              <a:gd name="connsiteX4747" fmla="*/ 611812 w 1623018"/>
              <a:gd name="connsiteY4747" fmla="*/ 592913 h 1168415"/>
              <a:gd name="connsiteX4748" fmla="*/ 612006 w 1623018"/>
              <a:gd name="connsiteY4748" fmla="*/ 591877 h 1168415"/>
              <a:gd name="connsiteX4749" fmla="*/ 613300 w 1623018"/>
              <a:gd name="connsiteY4749" fmla="*/ 591748 h 1168415"/>
              <a:gd name="connsiteX4750" fmla="*/ 612394 w 1623018"/>
              <a:gd name="connsiteY4750" fmla="*/ 588965 h 1168415"/>
              <a:gd name="connsiteX4751" fmla="*/ 612394 w 1623018"/>
              <a:gd name="connsiteY4751" fmla="*/ 588059 h 1168415"/>
              <a:gd name="connsiteX4752" fmla="*/ 613300 w 1623018"/>
              <a:gd name="connsiteY4752" fmla="*/ 586570 h 1168415"/>
              <a:gd name="connsiteX4753" fmla="*/ 613300 w 1623018"/>
              <a:gd name="connsiteY4753" fmla="*/ 585664 h 1168415"/>
              <a:gd name="connsiteX4754" fmla="*/ 612200 w 1623018"/>
              <a:gd name="connsiteY4754" fmla="*/ 585535 h 1168415"/>
              <a:gd name="connsiteX4755" fmla="*/ 611812 w 1623018"/>
              <a:gd name="connsiteY4755" fmla="*/ 584952 h 1168415"/>
              <a:gd name="connsiteX4756" fmla="*/ 612912 w 1623018"/>
              <a:gd name="connsiteY4756" fmla="*/ 583787 h 1168415"/>
              <a:gd name="connsiteX4757" fmla="*/ 614595 w 1623018"/>
              <a:gd name="connsiteY4757" fmla="*/ 583529 h 1168415"/>
              <a:gd name="connsiteX4758" fmla="*/ 614206 w 1623018"/>
              <a:gd name="connsiteY4758" fmla="*/ 583075 h 1168415"/>
              <a:gd name="connsiteX4759" fmla="*/ 614595 w 1623018"/>
              <a:gd name="connsiteY4759" fmla="*/ 581781 h 1168415"/>
              <a:gd name="connsiteX4760" fmla="*/ 614077 w 1623018"/>
              <a:gd name="connsiteY4760" fmla="*/ 581199 h 1168415"/>
              <a:gd name="connsiteX4761" fmla="*/ 614077 w 1623018"/>
              <a:gd name="connsiteY4761" fmla="*/ 580616 h 1168415"/>
              <a:gd name="connsiteX4762" fmla="*/ 614465 w 1623018"/>
              <a:gd name="connsiteY4762" fmla="*/ 579451 h 1168415"/>
              <a:gd name="connsiteX4763" fmla="*/ 615177 w 1623018"/>
              <a:gd name="connsiteY4763" fmla="*/ 578869 h 1168415"/>
              <a:gd name="connsiteX4764" fmla="*/ 614789 w 1623018"/>
              <a:gd name="connsiteY4764" fmla="*/ 578156 h 1168415"/>
              <a:gd name="connsiteX4765" fmla="*/ 614983 w 1623018"/>
              <a:gd name="connsiteY4765" fmla="*/ 577574 h 1168415"/>
              <a:gd name="connsiteX4766" fmla="*/ 615889 w 1623018"/>
              <a:gd name="connsiteY4766" fmla="*/ 577574 h 1168415"/>
              <a:gd name="connsiteX4767" fmla="*/ 616083 w 1623018"/>
              <a:gd name="connsiteY4767" fmla="*/ 578286 h 1168415"/>
              <a:gd name="connsiteX4768" fmla="*/ 617960 w 1623018"/>
              <a:gd name="connsiteY4768" fmla="*/ 578286 h 1168415"/>
              <a:gd name="connsiteX4769" fmla="*/ 617960 w 1623018"/>
              <a:gd name="connsiteY4769" fmla="*/ 577703 h 1168415"/>
              <a:gd name="connsiteX4770" fmla="*/ 619255 w 1623018"/>
              <a:gd name="connsiteY4770" fmla="*/ 577574 h 1168415"/>
              <a:gd name="connsiteX4771" fmla="*/ 619772 w 1623018"/>
              <a:gd name="connsiteY4771" fmla="*/ 578156 h 1168415"/>
              <a:gd name="connsiteX4772" fmla="*/ 621973 w 1623018"/>
              <a:gd name="connsiteY4772" fmla="*/ 579062 h 1168415"/>
              <a:gd name="connsiteX4773" fmla="*/ 622361 w 1623018"/>
              <a:gd name="connsiteY4773" fmla="*/ 579645 h 1168415"/>
              <a:gd name="connsiteX4774" fmla="*/ 623267 w 1623018"/>
              <a:gd name="connsiteY4774" fmla="*/ 579645 h 1168415"/>
              <a:gd name="connsiteX4775" fmla="*/ 623850 w 1623018"/>
              <a:gd name="connsiteY4775" fmla="*/ 578351 h 1168415"/>
              <a:gd name="connsiteX4776" fmla="*/ 633429 w 1623018"/>
              <a:gd name="connsiteY4776" fmla="*/ 578221 h 1168415"/>
              <a:gd name="connsiteX4777" fmla="*/ 636212 w 1623018"/>
              <a:gd name="connsiteY4777" fmla="*/ 578933 h 1168415"/>
              <a:gd name="connsiteX4778" fmla="*/ 640289 w 1623018"/>
              <a:gd name="connsiteY4778" fmla="*/ 581846 h 1168415"/>
              <a:gd name="connsiteX4779" fmla="*/ 643072 w 1623018"/>
              <a:gd name="connsiteY4779" fmla="*/ 581587 h 1168415"/>
              <a:gd name="connsiteX4780" fmla="*/ 643654 w 1623018"/>
              <a:gd name="connsiteY4780" fmla="*/ 582169 h 1168415"/>
              <a:gd name="connsiteX4781" fmla="*/ 645467 w 1623018"/>
              <a:gd name="connsiteY4781" fmla="*/ 582752 h 1168415"/>
              <a:gd name="connsiteX4782" fmla="*/ 648250 w 1623018"/>
              <a:gd name="connsiteY4782" fmla="*/ 582169 h 1168415"/>
              <a:gd name="connsiteX4783" fmla="*/ 649932 w 1623018"/>
              <a:gd name="connsiteY4783" fmla="*/ 583658 h 1168415"/>
              <a:gd name="connsiteX4784" fmla="*/ 651615 w 1623018"/>
              <a:gd name="connsiteY4784" fmla="*/ 583787 h 1168415"/>
              <a:gd name="connsiteX4785" fmla="*/ 652004 w 1623018"/>
              <a:gd name="connsiteY4785" fmla="*/ 584823 h 1168415"/>
              <a:gd name="connsiteX4786" fmla="*/ 655887 w 1623018"/>
              <a:gd name="connsiteY4786" fmla="*/ 587282 h 1168415"/>
              <a:gd name="connsiteX4787" fmla="*/ 656081 w 1623018"/>
              <a:gd name="connsiteY4787" fmla="*/ 588124 h 1168415"/>
              <a:gd name="connsiteX4788" fmla="*/ 657570 w 1623018"/>
              <a:gd name="connsiteY4788" fmla="*/ 589418 h 1168415"/>
              <a:gd name="connsiteX4789" fmla="*/ 658282 w 1623018"/>
              <a:gd name="connsiteY4789" fmla="*/ 591165 h 1168415"/>
              <a:gd name="connsiteX4790" fmla="*/ 660094 w 1623018"/>
              <a:gd name="connsiteY4790" fmla="*/ 592460 h 1168415"/>
              <a:gd name="connsiteX4791" fmla="*/ 662294 w 1623018"/>
              <a:gd name="connsiteY4791" fmla="*/ 593042 h 1168415"/>
              <a:gd name="connsiteX4792" fmla="*/ 665077 w 1623018"/>
              <a:gd name="connsiteY4792" fmla="*/ 594660 h 1168415"/>
              <a:gd name="connsiteX4793" fmla="*/ 672067 w 1623018"/>
              <a:gd name="connsiteY4793" fmla="*/ 594660 h 1168415"/>
              <a:gd name="connsiteX4794" fmla="*/ 672973 w 1623018"/>
              <a:gd name="connsiteY4794" fmla="*/ 595113 h 1168415"/>
              <a:gd name="connsiteX4795" fmla="*/ 675756 w 1623018"/>
              <a:gd name="connsiteY4795" fmla="*/ 595372 h 1168415"/>
              <a:gd name="connsiteX4796" fmla="*/ 678151 w 1623018"/>
              <a:gd name="connsiteY4796" fmla="*/ 594660 h 1168415"/>
              <a:gd name="connsiteX4797" fmla="*/ 678863 w 1623018"/>
              <a:gd name="connsiteY4797" fmla="*/ 594078 h 1168415"/>
              <a:gd name="connsiteX4798" fmla="*/ 682746 w 1623018"/>
              <a:gd name="connsiteY4798" fmla="*/ 593625 h 1168415"/>
              <a:gd name="connsiteX4799" fmla="*/ 684429 w 1623018"/>
              <a:gd name="connsiteY4799" fmla="*/ 593042 h 1168415"/>
              <a:gd name="connsiteX4800" fmla="*/ 685012 w 1623018"/>
              <a:gd name="connsiteY4800" fmla="*/ 592460 h 1168415"/>
              <a:gd name="connsiteX4801" fmla="*/ 687018 w 1623018"/>
              <a:gd name="connsiteY4801" fmla="*/ 592201 h 1168415"/>
              <a:gd name="connsiteX4802" fmla="*/ 690124 w 1623018"/>
              <a:gd name="connsiteY4802" fmla="*/ 589742 h 1168415"/>
              <a:gd name="connsiteX4803" fmla="*/ 690124 w 1623018"/>
              <a:gd name="connsiteY4803" fmla="*/ 589159 h 1168415"/>
              <a:gd name="connsiteX4804" fmla="*/ 694008 w 1623018"/>
              <a:gd name="connsiteY4804" fmla="*/ 584370 h 1168415"/>
              <a:gd name="connsiteX4805" fmla="*/ 695108 w 1623018"/>
              <a:gd name="connsiteY4805" fmla="*/ 581457 h 1168415"/>
              <a:gd name="connsiteX4806" fmla="*/ 696985 w 1623018"/>
              <a:gd name="connsiteY4806" fmla="*/ 580875 h 1168415"/>
              <a:gd name="connsiteX4807" fmla="*/ 697373 w 1623018"/>
              <a:gd name="connsiteY4807" fmla="*/ 579710 h 1168415"/>
              <a:gd name="connsiteX4808" fmla="*/ 698473 w 1623018"/>
              <a:gd name="connsiteY4808" fmla="*/ 578545 h 1168415"/>
              <a:gd name="connsiteX4809" fmla="*/ 698279 w 1623018"/>
              <a:gd name="connsiteY4809" fmla="*/ 577056 h 1168415"/>
              <a:gd name="connsiteX4810" fmla="*/ 700286 w 1623018"/>
              <a:gd name="connsiteY4810" fmla="*/ 574856 h 1168415"/>
              <a:gd name="connsiteX4811" fmla="*/ 703587 w 1623018"/>
              <a:gd name="connsiteY4811" fmla="*/ 569289 h 1168415"/>
              <a:gd name="connsiteX4812" fmla="*/ 705464 w 1623018"/>
              <a:gd name="connsiteY4812" fmla="*/ 568384 h 1168415"/>
              <a:gd name="connsiteX4813" fmla="*/ 709347 w 1623018"/>
              <a:gd name="connsiteY4813" fmla="*/ 567801 h 1168415"/>
              <a:gd name="connsiteX4814" fmla="*/ 711224 w 1623018"/>
              <a:gd name="connsiteY4814" fmla="*/ 566766 h 1168415"/>
              <a:gd name="connsiteX4815" fmla="*/ 711936 w 1623018"/>
              <a:gd name="connsiteY4815" fmla="*/ 563983 h 1168415"/>
              <a:gd name="connsiteX4816" fmla="*/ 712842 w 1623018"/>
              <a:gd name="connsiteY4816" fmla="*/ 562688 h 1168415"/>
              <a:gd name="connsiteX4817" fmla="*/ 712647 w 1623018"/>
              <a:gd name="connsiteY4817" fmla="*/ 561847 h 1168415"/>
              <a:gd name="connsiteX4818" fmla="*/ 713942 w 1623018"/>
              <a:gd name="connsiteY4818" fmla="*/ 559064 h 1168415"/>
              <a:gd name="connsiteX4819" fmla="*/ 714460 w 1623018"/>
              <a:gd name="connsiteY4819" fmla="*/ 556863 h 1168415"/>
              <a:gd name="connsiteX4820" fmla="*/ 715948 w 1623018"/>
              <a:gd name="connsiteY4820" fmla="*/ 555375 h 1168415"/>
              <a:gd name="connsiteX4821" fmla="*/ 718149 w 1623018"/>
              <a:gd name="connsiteY4821" fmla="*/ 555504 h 1168415"/>
              <a:gd name="connsiteX4822" fmla="*/ 720544 w 1623018"/>
              <a:gd name="connsiteY4822" fmla="*/ 557251 h 1168415"/>
              <a:gd name="connsiteX4823" fmla="*/ 720026 w 1623018"/>
              <a:gd name="connsiteY4823" fmla="*/ 557963 h 1168415"/>
              <a:gd name="connsiteX4824" fmla="*/ 719314 w 1623018"/>
              <a:gd name="connsiteY4824" fmla="*/ 557834 h 1168415"/>
              <a:gd name="connsiteX4825" fmla="*/ 720026 w 1623018"/>
              <a:gd name="connsiteY4825" fmla="*/ 560035 h 1168415"/>
              <a:gd name="connsiteX4826" fmla="*/ 720414 w 1623018"/>
              <a:gd name="connsiteY4826" fmla="*/ 560035 h 1168415"/>
              <a:gd name="connsiteX4827" fmla="*/ 720026 w 1623018"/>
              <a:gd name="connsiteY4827" fmla="*/ 560164 h 1168415"/>
              <a:gd name="connsiteX4828" fmla="*/ 720414 w 1623018"/>
              <a:gd name="connsiteY4828" fmla="*/ 560617 h 1168415"/>
              <a:gd name="connsiteX4829" fmla="*/ 720414 w 1623018"/>
              <a:gd name="connsiteY4829" fmla="*/ 561653 h 1168415"/>
              <a:gd name="connsiteX4830" fmla="*/ 721514 w 1623018"/>
              <a:gd name="connsiteY4830" fmla="*/ 560487 h 1168415"/>
              <a:gd name="connsiteX4831" fmla="*/ 722420 w 1623018"/>
              <a:gd name="connsiteY4831" fmla="*/ 560164 h 1168415"/>
              <a:gd name="connsiteX4832" fmla="*/ 723521 w 1623018"/>
              <a:gd name="connsiteY4832" fmla="*/ 558869 h 1168415"/>
              <a:gd name="connsiteX4833" fmla="*/ 724815 w 1623018"/>
              <a:gd name="connsiteY4833" fmla="*/ 558999 h 1168415"/>
              <a:gd name="connsiteX4834" fmla="*/ 724815 w 1623018"/>
              <a:gd name="connsiteY4834" fmla="*/ 559452 h 1168415"/>
              <a:gd name="connsiteX4835" fmla="*/ 726627 w 1623018"/>
              <a:gd name="connsiteY4835" fmla="*/ 560941 h 1168415"/>
              <a:gd name="connsiteX4836" fmla="*/ 726239 w 1623018"/>
              <a:gd name="connsiteY4836" fmla="*/ 562688 h 1168415"/>
              <a:gd name="connsiteX4837" fmla="*/ 726627 w 1623018"/>
              <a:gd name="connsiteY4837" fmla="*/ 566053 h 1168415"/>
              <a:gd name="connsiteX4838" fmla="*/ 726110 w 1623018"/>
              <a:gd name="connsiteY4838" fmla="*/ 566960 h 1168415"/>
              <a:gd name="connsiteX4839" fmla="*/ 725398 w 1623018"/>
              <a:gd name="connsiteY4839" fmla="*/ 567219 h 1168415"/>
              <a:gd name="connsiteX4840" fmla="*/ 725398 w 1623018"/>
              <a:gd name="connsiteY4840" fmla="*/ 568125 h 1168415"/>
              <a:gd name="connsiteX4841" fmla="*/ 724686 w 1623018"/>
              <a:gd name="connsiteY4841" fmla="*/ 569419 h 1168415"/>
              <a:gd name="connsiteX4842" fmla="*/ 723780 w 1623018"/>
              <a:gd name="connsiteY4842" fmla="*/ 570002 h 1168415"/>
              <a:gd name="connsiteX4843" fmla="*/ 723780 w 1623018"/>
              <a:gd name="connsiteY4843" fmla="*/ 570455 h 1168415"/>
              <a:gd name="connsiteX4844" fmla="*/ 722485 w 1623018"/>
              <a:gd name="connsiteY4844" fmla="*/ 571749 h 1168415"/>
              <a:gd name="connsiteX4845" fmla="*/ 722874 w 1623018"/>
              <a:gd name="connsiteY4845" fmla="*/ 575568 h 1168415"/>
              <a:gd name="connsiteX4846" fmla="*/ 722356 w 1623018"/>
              <a:gd name="connsiteY4846" fmla="*/ 577315 h 1168415"/>
              <a:gd name="connsiteX4847" fmla="*/ 722356 w 1623018"/>
              <a:gd name="connsiteY4847" fmla="*/ 579062 h 1168415"/>
              <a:gd name="connsiteX4848" fmla="*/ 722550 w 1623018"/>
              <a:gd name="connsiteY4848" fmla="*/ 580098 h 1168415"/>
              <a:gd name="connsiteX4849" fmla="*/ 722938 w 1623018"/>
              <a:gd name="connsiteY4849" fmla="*/ 580098 h 1168415"/>
              <a:gd name="connsiteX4850" fmla="*/ 722938 w 1623018"/>
              <a:gd name="connsiteY4850" fmla="*/ 579516 h 1168415"/>
              <a:gd name="connsiteX4851" fmla="*/ 723844 w 1623018"/>
              <a:gd name="connsiteY4851" fmla="*/ 578221 h 1168415"/>
              <a:gd name="connsiteX4852" fmla="*/ 723650 w 1623018"/>
              <a:gd name="connsiteY4852" fmla="*/ 572849 h 1168415"/>
              <a:gd name="connsiteX4853" fmla="*/ 724362 w 1623018"/>
              <a:gd name="connsiteY4853" fmla="*/ 571555 h 1168415"/>
              <a:gd name="connsiteX4854" fmla="*/ 725268 w 1623018"/>
              <a:gd name="connsiteY4854" fmla="*/ 570843 h 1168415"/>
              <a:gd name="connsiteX4855" fmla="*/ 726951 w 1623018"/>
              <a:gd name="connsiteY4855" fmla="*/ 570390 h 1168415"/>
              <a:gd name="connsiteX4856" fmla="*/ 727663 w 1623018"/>
              <a:gd name="connsiteY4856" fmla="*/ 569096 h 1168415"/>
              <a:gd name="connsiteX4857" fmla="*/ 727663 w 1623018"/>
              <a:gd name="connsiteY4857" fmla="*/ 566895 h 1168415"/>
              <a:gd name="connsiteX4858" fmla="*/ 728957 w 1623018"/>
              <a:gd name="connsiteY4858" fmla="*/ 566636 h 1168415"/>
              <a:gd name="connsiteX4859" fmla="*/ 729863 w 1623018"/>
              <a:gd name="connsiteY4859" fmla="*/ 564177 h 1168415"/>
              <a:gd name="connsiteX4860" fmla="*/ 729669 w 1623018"/>
              <a:gd name="connsiteY4860" fmla="*/ 563465 h 1168415"/>
              <a:gd name="connsiteX4861" fmla="*/ 728763 w 1623018"/>
              <a:gd name="connsiteY4861" fmla="*/ 563206 h 1168415"/>
              <a:gd name="connsiteX4862" fmla="*/ 728763 w 1623018"/>
              <a:gd name="connsiteY4862" fmla="*/ 562752 h 1168415"/>
              <a:gd name="connsiteX4863" fmla="*/ 729475 w 1623018"/>
              <a:gd name="connsiteY4863" fmla="*/ 562170 h 1168415"/>
              <a:gd name="connsiteX4864" fmla="*/ 729281 w 1623018"/>
              <a:gd name="connsiteY4864" fmla="*/ 560294 h 1168415"/>
              <a:gd name="connsiteX4865" fmla="*/ 730187 w 1623018"/>
              <a:gd name="connsiteY4865" fmla="*/ 558546 h 1168415"/>
              <a:gd name="connsiteX4866" fmla="*/ 730769 w 1623018"/>
              <a:gd name="connsiteY4866" fmla="*/ 556345 h 1168415"/>
              <a:gd name="connsiteX4867" fmla="*/ 729669 w 1623018"/>
              <a:gd name="connsiteY4867" fmla="*/ 555633 h 1168415"/>
              <a:gd name="connsiteX4868" fmla="*/ 731870 w 1623018"/>
              <a:gd name="connsiteY4868" fmla="*/ 553886 h 1168415"/>
              <a:gd name="connsiteX4869" fmla="*/ 732064 w 1623018"/>
              <a:gd name="connsiteY4869" fmla="*/ 552721 h 1168415"/>
              <a:gd name="connsiteX4870" fmla="*/ 732582 w 1623018"/>
              <a:gd name="connsiteY4870" fmla="*/ 552009 h 1168415"/>
              <a:gd name="connsiteX4871" fmla="*/ 733876 w 1623018"/>
              <a:gd name="connsiteY4871" fmla="*/ 551556 h 1168415"/>
              <a:gd name="connsiteX4872" fmla="*/ 735171 w 1623018"/>
              <a:gd name="connsiteY4872" fmla="*/ 550521 h 1168415"/>
              <a:gd name="connsiteX4873" fmla="*/ 736465 w 1623018"/>
              <a:gd name="connsiteY4873" fmla="*/ 550521 h 1168415"/>
              <a:gd name="connsiteX4874" fmla="*/ 737954 w 1623018"/>
              <a:gd name="connsiteY4874" fmla="*/ 549355 h 1168415"/>
              <a:gd name="connsiteX4875" fmla="*/ 737954 w 1623018"/>
              <a:gd name="connsiteY4875" fmla="*/ 548320 h 1168415"/>
              <a:gd name="connsiteX4876" fmla="*/ 738536 w 1623018"/>
              <a:gd name="connsiteY4876" fmla="*/ 547737 h 1168415"/>
              <a:gd name="connsiteX4877" fmla="*/ 743714 w 1623018"/>
              <a:gd name="connsiteY4877" fmla="*/ 548190 h 1168415"/>
              <a:gd name="connsiteX4878" fmla="*/ 744426 w 1623018"/>
              <a:gd name="connsiteY4878" fmla="*/ 548773 h 1168415"/>
              <a:gd name="connsiteX4879" fmla="*/ 745332 w 1623018"/>
              <a:gd name="connsiteY4879" fmla="*/ 548903 h 1168415"/>
              <a:gd name="connsiteX4880" fmla="*/ 747921 w 1623018"/>
              <a:gd name="connsiteY4880" fmla="*/ 548903 h 1168415"/>
              <a:gd name="connsiteX4881" fmla="*/ 749603 w 1623018"/>
              <a:gd name="connsiteY4881" fmla="*/ 548190 h 1168415"/>
              <a:gd name="connsiteX4882" fmla="*/ 750315 w 1623018"/>
              <a:gd name="connsiteY4882" fmla="*/ 547478 h 1168415"/>
              <a:gd name="connsiteX4883" fmla="*/ 750315 w 1623018"/>
              <a:gd name="connsiteY4883" fmla="*/ 542948 h 1168415"/>
              <a:gd name="connsiteX4884" fmla="*/ 751804 w 1623018"/>
              <a:gd name="connsiteY4884" fmla="*/ 542495 h 1168415"/>
              <a:gd name="connsiteX4885" fmla="*/ 754005 w 1623018"/>
              <a:gd name="connsiteY4885" fmla="*/ 543984 h 1168415"/>
              <a:gd name="connsiteX4886" fmla="*/ 754716 w 1623018"/>
              <a:gd name="connsiteY4886" fmla="*/ 545019 h 1168415"/>
              <a:gd name="connsiteX4887" fmla="*/ 756011 w 1623018"/>
              <a:gd name="connsiteY4887" fmla="*/ 545278 h 1168415"/>
              <a:gd name="connsiteX4888" fmla="*/ 756593 w 1623018"/>
              <a:gd name="connsiteY4888" fmla="*/ 545990 h 1168415"/>
              <a:gd name="connsiteX4889" fmla="*/ 759894 w 1623018"/>
              <a:gd name="connsiteY4889" fmla="*/ 547026 h 1168415"/>
              <a:gd name="connsiteX4890" fmla="*/ 761383 w 1623018"/>
              <a:gd name="connsiteY4890" fmla="*/ 548514 h 1168415"/>
              <a:gd name="connsiteX4891" fmla="*/ 762871 w 1623018"/>
              <a:gd name="connsiteY4891" fmla="*/ 548968 h 1168415"/>
              <a:gd name="connsiteX4892" fmla="*/ 763389 w 1623018"/>
              <a:gd name="connsiteY4892" fmla="*/ 549550 h 1168415"/>
              <a:gd name="connsiteX4893" fmla="*/ 765395 w 1623018"/>
              <a:gd name="connsiteY4893" fmla="*/ 549550 h 1168415"/>
              <a:gd name="connsiteX4894" fmla="*/ 766690 w 1623018"/>
              <a:gd name="connsiteY4894" fmla="*/ 548514 h 1168415"/>
              <a:gd name="connsiteX4895" fmla="*/ 768179 w 1623018"/>
              <a:gd name="connsiteY4895" fmla="*/ 548061 h 1168415"/>
              <a:gd name="connsiteX4896" fmla="*/ 767272 w 1623018"/>
              <a:gd name="connsiteY4896" fmla="*/ 547350 h 1168415"/>
              <a:gd name="connsiteX4897" fmla="*/ 765072 w 1623018"/>
              <a:gd name="connsiteY4897" fmla="*/ 547802 h 1168415"/>
              <a:gd name="connsiteX4898" fmla="*/ 764684 w 1623018"/>
              <a:gd name="connsiteY4898" fmla="*/ 548255 h 1168415"/>
              <a:gd name="connsiteX4899" fmla="*/ 764101 w 1623018"/>
              <a:gd name="connsiteY4899" fmla="*/ 548126 h 1168415"/>
              <a:gd name="connsiteX4900" fmla="*/ 764101 w 1623018"/>
              <a:gd name="connsiteY4900" fmla="*/ 547673 h 1168415"/>
              <a:gd name="connsiteX4901" fmla="*/ 762612 w 1623018"/>
              <a:gd name="connsiteY4901" fmla="*/ 546831 h 1168415"/>
              <a:gd name="connsiteX4902" fmla="*/ 762612 w 1623018"/>
              <a:gd name="connsiteY4902" fmla="*/ 546379 h 1168415"/>
              <a:gd name="connsiteX4903" fmla="*/ 760606 w 1623018"/>
              <a:gd name="connsiteY4903" fmla="*/ 545795 h 1168415"/>
              <a:gd name="connsiteX4904" fmla="*/ 759312 w 1623018"/>
              <a:gd name="connsiteY4904" fmla="*/ 544631 h 1168415"/>
              <a:gd name="connsiteX4905" fmla="*/ 757629 w 1623018"/>
              <a:gd name="connsiteY4905" fmla="*/ 544307 h 1168415"/>
              <a:gd name="connsiteX4906" fmla="*/ 757241 w 1623018"/>
              <a:gd name="connsiteY4906" fmla="*/ 543725 h 1168415"/>
              <a:gd name="connsiteX4907" fmla="*/ 756658 w 1623018"/>
              <a:gd name="connsiteY4907" fmla="*/ 543725 h 1168415"/>
              <a:gd name="connsiteX4908" fmla="*/ 756658 w 1623018"/>
              <a:gd name="connsiteY4908" fmla="*/ 543272 h 1168415"/>
              <a:gd name="connsiteX4909" fmla="*/ 756140 w 1623018"/>
              <a:gd name="connsiteY4909" fmla="*/ 543142 h 1168415"/>
              <a:gd name="connsiteX4910" fmla="*/ 754263 w 1623018"/>
              <a:gd name="connsiteY4910" fmla="*/ 540941 h 1168415"/>
              <a:gd name="connsiteX4911" fmla="*/ 750056 w 1623018"/>
              <a:gd name="connsiteY4911" fmla="*/ 540230 h 1168415"/>
              <a:gd name="connsiteX4912" fmla="*/ 747079 w 1623018"/>
              <a:gd name="connsiteY4912" fmla="*/ 541136 h 1168415"/>
              <a:gd name="connsiteX4913" fmla="*/ 746885 w 1623018"/>
              <a:gd name="connsiteY4913" fmla="*/ 544177 h 1168415"/>
              <a:gd name="connsiteX4914" fmla="*/ 744879 w 1623018"/>
              <a:gd name="connsiteY4914" fmla="*/ 545343 h 1168415"/>
              <a:gd name="connsiteX4915" fmla="*/ 743973 w 1623018"/>
              <a:gd name="connsiteY4915" fmla="*/ 545343 h 1168415"/>
              <a:gd name="connsiteX4916" fmla="*/ 742290 w 1623018"/>
              <a:gd name="connsiteY4916" fmla="*/ 546055 h 1168415"/>
              <a:gd name="connsiteX4917" fmla="*/ 741384 w 1623018"/>
              <a:gd name="connsiteY4917" fmla="*/ 545925 h 1168415"/>
              <a:gd name="connsiteX4918" fmla="*/ 740866 w 1623018"/>
              <a:gd name="connsiteY4918" fmla="*/ 546379 h 1168415"/>
              <a:gd name="connsiteX4919" fmla="*/ 739572 w 1623018"/>
              <a:gd name="connsiteY4919" fmla="*/ 545795 h 1168415"/>
              <a:gd name="connsiteX4920" fmla="*/ 739183 w 1623018"/>
              <a:gd name="connsiteY4920" fmla="*/ 545213 h 1168415"/>
              <a:gd name="connsiteX4921" fmla="*/ 737500 w 1623018"/>
              <a:gd name="connsiteY4921" fmla="*/ 545084 h 1168415"/>
              <a:gd name="connsiteX4922" fmla="*/ 735300 w 1623018"/>
              <a:gd name="connsiteY4922" fmla="*/ 546379 h 1168415"/>
              <a:gd name="connsiteX4923" fmla="*/ 734394 w 1623018"/>
              <a:gd name="connsiteY4923" fmla="*/ 547997 h 1168415"/>
              <a:gd name="connsiteX4924" fmla="*/ 733811 w 1623018"/>
              <a:gd name="connsiteY4924" fmla="*/ 547867 h 1168415"/>
              <a:gd name="connsiteX4925" fmla="*/ 733811 w 1623018"/>
              <a:gd name="connsiteY4925" fmla="*/ 548126 h 1168415"/>
              <a:gd name="connsiteX4926" fmla="*/ 731999 w 1623018"/>
              <a:gd name="connsiteY4926" fmla="*/ 548384 h 1168415"/>
              <a:gd name="connsiteX4927" fmla="*/ 728116 w 1623018"/>
              <a:gd name="connsiteY4927" fmla="*/ 550003 h 1168415"/>
              <a:gd name="connsiteX4928" fmla="*/ 727598 w 1623018"/>
              <a:gd name="connsiteY4928" fmla="*/ 551621 h 1168415"/>
              <a:gd name="connsiteX4929" fmla="*/ 726304 w 1623018"/>
              <a:gd name="connsiteY4929" fmla="*/ 553109 h 1168415"/>
              <a:gd name="connsiteX4930" fmla="*/ 726498 w 1623018"/>
              <a:gd name="connsiteY4930" fmla="*/ 554404 h 1168415"/>
              <a:gd name="connsiteX4931" fmla="*/ 727210 w 1623018"/>
              <a:gd name="connsiteY4931" fmla="*/ 554534 h 1168415"/>
              <a:gd name="connsiteX4932" fmla="*/ 727016 w 1623018"/>
              <a:gd name="connsiteY4932" fmla="*/ 555568 h 1168415"/>
              <a:gd name="connsiteX4933" fmla="*/ 726110 w 1623018"/>
              <a:gd name="connsiteY4933" fmla="*/ 555310 h 1168415"/>
              <a:gd name="connsiteX4934" fmla="*/ 725398 w 1623018"/>
              <a:gd name="connsiteY4934" fmla="*/ 554274 h 1168415"/>
              <a:gd name="connsiteX4935" fmla="*/ 723391 w 1623018"/>
              <a:gd name="connsiteY4935" fmla="*/ 552980 h 1168415"/>
              <a:gd name="connsiteX4936" fmla="*/ 721514 w 1623018"/>
              <a:gd name="connsiteY4936" fmla="*/ 552980 h 1168415"/>
              <a:gd name="connsiteX4937" fmla="*/ 720802 w 1623018"/>
              <a:gd name="connsiteY4937" fmla="*/ 552397 h 1168415"/>
              <a:gd name="connsiteX4938" fmla="*/ 720608 w 1623018"/>
              <a:gd name="connsiteY4938" fmla="*/ 551685 h 1168415"/>
              <a:gd name="connsiteX4939" fmla="*/ 719508 w 1623018"/>
              <a:gd name="connsiteY4939" fmla="*/ 551103 h 1168415"/>
              <a:gd name="connsiteX4940" fmla="*/ 719508 w 1623018"/>
              <a:gd name="connsiteY4940" fmla="*/ 550650 h 1168415"/>
              <a:gd name="connsiteX4941" fmla="*/ 718990 w 1623018"/>
              <a:gd name="connsiteY4941" fmla="*/ 550391 h 1168415"/>
              <a:gd name="connsiteX4942" fmla="*/ 719184 w 1623018"/>
              <a:gd name="connsiteY4942" fmla="*/ 550132 h 1168415"/>
              <a:gd name="connsiteX4943" fmla="*/ 718278 w 1623018"/>
              <a:gd name="connsiteY4943" fmla="*/ 549679 h 1168415"/>
              <a:gd name="connsiteX4944" fmla="*/ 717761 w 1623018"/>
              <a:gd name="connsiteY4944" fmla="*/ 548384 h 1168415"/>
              <a:gd name="connsiteX4945" fmla="*/ 717761 w 1623018"/>
              <a:gd name="connsiteY4945" fmla="*/ 545343 h 1168415"/>
              <a:gd name="connsiteX4946" fmla="*/ 717178 w 1623018"/>
              <a:gd name="connsiteY4946" fmla="*/ 545019 h 1168415"/>
              <a:gd name="connsiteX4947" fmla="*/ 716078 w 1623018"/>
              <a:gd name="connsiteY4947" fmla="*/ 543272 h 1168415"/>
              <a:gd name="connsiteX4948" fmla="*/ 716272 w 1623018"/>
              <a:gd name="connsiteY4948" fmla="*/ 527027 h 1168415"/>
              <a:gd name="connsiteX4949" fmla="*/ 715560 w 1623018"/>
              <a:gd name="connsiteY4949" fmla="*/ 526444 h 1168415"/>
              <a:gd name="connsiteX4950" fmla="*/ 711871 w 1623018"/>
              <a:gd name="connsiteY4950" fmla="*/ 525991 h 1168415"/>
              <a:gd name="connsiteX4951" fmla="*/ 708570 w 1623018"/>
              <a:gd name="connsiteY4951" fmla="*/ 524244 h 1168415"/>
              <a:gd name="connsiteX4952" fmla="*/ 709152 w 1623018"/>
              <a:gd name="connsiteY4952" fmla="*/ 523532 h 1168415"/>
              <a:gd name="connsiteX4953" fmla="*/ 708570 w 1623018"/>
              <a:gd name="connsiteY4953" fmla="*/ 522625 h 1168415"/>
              <a:gd name="connsiteX4954" fmla="*/ 709282 w 1623018"/>
              <a:gd name="connsiteY4954" fmla="*/ 522173 h 1168415"/>
              <a:gd name="connsiteX4955" fmla="*/ 709282 w 1623018"/>
              <a:gd name="connsiteY4955" fmla="*/ 521590 h 1168415"/>
              <a:gd name="connsiteX4956" fmla="*/ 710771 w 1623018"/>
              <a:gd name="connsiteY4956" fmla="*/ 521331 h 1168415"/>
              <a:gd name="connsiteX4957" fmla="*/ 710965 w 1623018"/>
              <a:gd name="connsiteY4957" fmla="*/ 518872 h 1168415"/>
              <a:gd name="connsiteX4958" fmla="*/ 710447 w 1623018"/>
              <a:gd name="connsiteY4958" fmla="*/ 518418 h 1168415"/>
              <a:gd name="connsiteX4959" fmla="*/ 708570 w 1623018"/>
              <a:gd name="connsiteY4959" fmla="*/ 518289 h 1168415"/>
              <a:gd name="connsiteX4960" fmla="*/ 706887 w 1623018"/>
              <a:gd name="connsiteY4960" fmla="*/ 516218 h 1168415"/>
              <a:gd name="connsiteX4961" fmla="*/ 703910 w 1623018"/>
              <a:gd name="connsiteY4961" fmla="*/ 514924 h 1168415"/>
              <a:gd name="connsiteX4962" fmla="*/ 702422 w 1623018"/>
              <a:gd name="connsiteY4962" fmla="*/ 513629 h 1168415"/>
              <a:gd name="connsiteX4963" fmla="*/ 702616 w 1623018"/>
              <a:gd name="connsiteY4963" fmla="*/ 512593 h 1168415"/>
              <a:gd name="connsiteX4964" fmla="*/ 703716 w 1623018"/>
              <a:gd name="connsiteY4964" fmla="*/ 512011 h 1168415"/>
              <a:gd name="connsiteX4965" fmla="*/ 704298 w 1623018"/>
              <a:gd name="connsiteY4965" fmla="*/ 510847 h 1168415"/>
              <a:gd name="connsiteX4966" fmla="*/ 708505 w 1623018"/>
              <a:gd name="connsiteY4966" fmla="*/ 511817 h 1168415"/>
              <a:gd name="connsiteX4967" fmla="*/ 712389 w 1623018"/>
              <a:gd name="connsiteY4967" fmla="*/ 511817 h 1168415"/>
              <a:gd name="connsiteX4968" fmla="*/ 713877 w 1623018"/>
              <a:gd name="connsiteY4968" fmla="*/ 511364 h 1168415"/>
              <a:gd name="connsiteX4969" fmla="*/ 714395 w 1623018"/>
              <a:gd name="connsiteY4969" fmla="*/ 512076 h 1168415"/>
              <a:gd name="connsiteX4970" fmla="*/ 715689 w 1623018"/>
              <a:gd name="connsiteY4970" fmla="*/ 512205 h 1168415"/>
              <a:gd name="connsiteX4971" fmla="*/ 716596 w 1623018"/>
              <a:gd name="connsiteY4971" fmla="*/ 511623 h 1168415"/>
              <a:gd name="connsiteX4972" fmla="*/ 717113 w 1623018"/>
              <a:gd name="connsiteY4972" fmla="*/ 510005 h 1168415"/>
              <a:gd name="connsiteX4973" fmla="*/ 718019 w 1623018"/>
              <a:gd name="connsiteY4973" fmla="*/ 509422 h 1168415"/>
              <a:gd name="connsiteX4974" fmla="*/ 718019 w 1623018"/>
              <a:gd name="connsiteY4974" fmla="*/ 508517 h 1168415"/>
              <a:gd name="connsiteX4975" fmla="*/ 718408 w 1623018"/>
              <a:gd name="connsiteY4975" fmla="*/ 508387 h 1168415"/>
              <a:gd name="connsiteX4976" fmla="*/ 718602 w 1623018"/>
              <a:gd name="connsiteY4976" fmla="*/ 507092 h 1168415"/>
              <a:gd name="connsiteX4977" fmla="*/ 718990 w 1623018"/>
              <a:gd name="connsiteY4977" fmla="*/ 506834 h 1168415"/>
              <a:gd name="connsiteX4978" fmla="*/ 720285 w 1623018"/>
              <a:gd name="connsiteY4978" fmla="*/ 497773 h 1168415"/>
              <a:gd name="connsiteX4979" fmla="*/ 719055 w 1623018"/>
              <a:gd name="connsiteY4979" fmla="*/ 497190 h 1168415"/>
              <a:gd name="connsiteX4980" fmla="*/ 718796 w 1623018"/>
              <a:gd name="connsiteY4980" fmla="*/ 495443 h 1168415"/>
              <a:gd name="connsiteX4981" fmla="*/ 719184 w 1623018"/>
              <a:gd name="connsiteY4981" fmla="*/ 494407 h 1168415"/>
              <a:gd name="connsiteX4982" fmla="*/ 718472 w 1623018"/>
              <a:gd name="connsiteY4982" fmla="*/ 493825 h 1168415"/>
              <a:gd name="connsiteX4983" fmla="*/ 718472 w 1623018"/>
              <a:gd name="connsiteY4983" fmla="*/ 492919 h 1168415"/>
              <a:gd name="connsiteX4984" fmla="*/ 716466 w 1623018"/>
              <a:gd name="connsiteY4984" fmla="*/ 491301 h 1168415"/>
              <a:gd name="connsiteX4985" fmla="*/ 714460 w 1623018"/>
              <a:gd name="connsiteY4985" fmla="*/ 490135 h 1168415"/>
              <a:gd name="connsiteX4986" fmla="*/ 713554 w 1623018"/>
              <a:gd name="connsiteY4986" fmla="*/ 490006 h 1168415"/>
              <a:gd name="connsiteX4987" fmla="*/ 713165 w 1623018"/>
              <a:gd name="connsiteY4987" fmla="*/ 489747 h 1168415"/>
              <a:gd name="connsiteX4988" fmla="*/ 713360 w 1623018"/>
              <a:gd name="connsiteY4988" fmla="*/ 489294 h 1168415"/>
              <a:gd name="connsiteX4989" fmla="*/ 716143 w 1623018"/>
              <a:gd name="connsiteY4989" fmla="*/ 488582 h 1168415"/>
              <a:gd name="connsiteX4990" fmla="*/ 718925 w 1623018"/>
              <a:gd name="connsiteY4990" fmla="*/ 488582 h 1168415"/>
              <a:gd name="connsiteX4991" fmla="*/ 719832 w 1623018"/>
              <a:gd name="connsiteY4991" fmla="*/ 488129 h 1168415"/>
              <a:gd name="connsiteX4992" fmla="*/ 720932 w 1623018"/>
              <a:gd name="connsiteY4992" fmla="*/ 486964 h 1168415"/>
              <a:gd name="connsiteX4993" fmla="*/ 720932 w 1623018"/>
              <a:gd name="connsiteY4993" fmla="*/ 485799 h 1168415"/>
              <a:gd name="connsiteX4994" fmla="*/ 721514 w 1623018"/>
              <a:gd name="connsiteY4994" fmla="*/ 485346 h 1168415"/>
              <a:gd name="connsiteX4995" fmla="*/ 721708 w 1623018"/>
              <a:gd name="connsiteY4995" fmla="*/ 484052 h 1168415"/>
              <a:gd name="connsiteX4996" fmla="*/ 722291 w 1623018"/>
              <a:gd name="connsiteY4996" fmla="*/ 484052 h 1168415"/>
              <a:gd name="connsiteX4997" fmla="*/ 722809 w 1623018"/>
              <a:gd name="connsiteY4997" fmla="*/ 482886 h 1168415"/>
              <a:gd name="connsiteX4998" fmla="*/ 724621 w 1623018"/>
              <a:gd name="connsiteY4998" fmla="*/ 483469 h 1168415"/>
              <a:gd name="connsiteX4999" fmla="*/ 728698 w 1623018"/>
              <a:gd name="connsiteY4999" fmla="*/ 483340 h 1168415"/>
              <a:gd name="connsiteX5000" fmla="*/ 730187 w 1623018"/>
              <a:gd name="connsiteY5000" fmla="*/ 484052 h 1168415"/>
              <a:gd name="connsiteX5001" fmla="*/ 731870 w 1623018"/>
              <a:gd name="connsiteY5001" fmla="*/ 484052 h 1168415"/>
              <a:gd name="connsiteX5002" fmla="*/ 732970 w 1623018"/>
              <a:gd name="connsiteY5002" fmla="*/ 482757 h 1168415"/>
              <a:gd name="connsiteX5003" fmla="*/ 734459 w 1623018"/>
              <a:gd name="connsiteY5003" fmla="*/ 482304 h 1168415"/>
              <a:gd name="connsiteX5004" fmla="*/ 734653 w 1623018"/>
              <a:gd name="connsiteY5004" fmla="*/ 481722 h 1168415"/>
              <a:gd name="connsiteX5005" fmla="*/ 737242 w 1623018"/>
              <a:gd name="connsiteY5005" fmla="*/ 482045 h 1168415"/>
              <a:gd name="connsiteX5006" fmla="*/ 738342 w 1623018"/>
              <a:gd name="connsiteY5006" fmla="*/ 481010 h 1168415"/>
              <a:gd name="connsiteX5007" fmla="*/ 740931 w 1623018"/>
              <a:gd name="connsiteY5007" fmla="*/ 481268 h 1168415"/>
              <a:gd name="connsiteX5008" fmla="*/ 742031 w 1623018"/>
              <a:gd name="connsiteY5008" fmla="*/ 479780 h 1168415"/>
              <a:gd name="connsiteX5009" fmla="*/ 746820 w 1623018"/>
              <a:gd name="connsiteY5009" fmla="*/ 478162 h 1168415"/>
              <a:gd name="connsiteX5010" fmla="*/ 747338 w 1623018"/>
              <a:gd name="connsiteY5010" fmla="*/ 477450 h 1168415"/>
              <a:gd name="connsiteX5011" fmla="*/ 748050 w 1623018"/>
              <a:gd name="connsiteY5011" fmla="*/ 477450 h 1168415"/>
              <a:gd name="connsiteX5012" fmla="*/ 749345 w 1623018"/>
              <a:gd name="connsiteY5012" fmla="*/ 476738 h 1168415"/>
              <a:gd name="connsiteX5013" fmla="*/ 750833 w 1623018"/>
              <a:gd name="connsiteY5013" fmla="*/ 476868 h 1168415"/>
              <a:gd name="connsiteX5014" fmla="*/ 750833 w 1623018"/>
              <a:gd name="connsiteY5014" fmla="*/ 477320 h 1168415"/>
              <a:gd name="connsiteX5015" fmla="*/ 752645 w 1623018"/>
              <a:gd name="connsiteY5015" fmla="*/ 476997 h 1168415"/>
              <a:gd name="connsiteX5016" fmla="*/ 752839 w 1623018"/>
              <a:gd name="connsiteY5016" fmla="*/ 477903 h 1168415"/>
              <a:gd name="connsiteX5017" fmla="*/ 753940 w 1623018"/>
              <a:gd name="connsiteY5017" fmla="*/ 478162 h 1168415"/>
              <a:gd name="connsiteX5018" fmla="*/ 756140 w 1623018"/>
              <a:gd name="connsiteY5018" fmla="*/ 476091 h 1168415"/>
              <a:gd name="connsiteX5019" fmla="*/ 757370 w 1623018"/>
              <a:gd name="connsiteY5019" fmla="*/ 476350 h 1168415"/>
              <a:gd name="connsiteX5020" fmla="*/ 759635 w 1623018"/>
              <a:gd name="connsiteY5020" fmla="*/ 475767 h 1168415"/>
              <a:gd name="connsiteX5021" fmla="*/ 760541 w 1623018"/>
              <a:gd name="connsiteY5021" fmla="*/ 474149 h 1168415"/>
              <a:gd name="connsiteX5022" fmla="*/ 761059 w 1623018"/>
              <a:gd name="connsiteY5022" fmla="*/ 473825 h 1168415"/>
              <a:gd name="connsiteX5023" fmla="*/ 761965 w 1623018"/>
              <a:gd name="connsiteY5023" fmla="*/ 474279 h 1168415"/>
              <a:gd name="connsiteX5024" fmla="*/ 762353 w 1623018"/>
              <a:gd name="connsiteY5024" fmla="*/ 473825 h 1168415"/>
              <a:gd name="connsiteX5025" fmla="*/ 762871 w 1623018"/>
              <a:gd name="connsiteY5025" fmla="*/ 473955 h 1168415"/>
              <a:gd name="connsiteX5026" fmla="*/ 762871 w 1623018"/>
              <a:gd name="connsiteY5026" fmla="*/ 473696 h 1168415"/>
              <a:gd name="connsiteX5027" fmla="*/ 763777 w 1623018"/>
              <a:gd name="connsiteY5027" fmla="*/ 473955 h 1168415"/>
              <a:gd name="connsiteX5028" fmla="*/ 765460 w 1623018"/>
              <a:gd name="connsiteY5028" fmla="*/ 473696 h 1168415"/>
              <a:gd name="connsiteX5029" fmla="*/ 767467 w 1623018"/>
              <a:gd name="connsiteY5029" fmla="*/ 474991 h 1168415"/>
              <a:gd name="connsiteX5030" fmla="*/ 768179 w 1623018"/>
              <a:gd name="connsiteY5030" fmla="*/ 474991 h 1168415"/>
              <a:gd name="connsiteX5031" fmla="*/ 769473 w 1623018"/>
              <a:gd name="connsiteY5031" fmla="*/ 476479 h 1168415"/>
              <a:gd name="connsiteX5032" fmla="*/ 769861 w 1623018"/>
              <a:gd name="connsiteY5032" fmla="*/ 476156 h 1168415"/>
              <a:gd name="connsiteX5033" fmla="*/ 771156 w 1623018"/>
              <a:gd name="connsiteY5033" fmla="*/ 476479 h 1168415"/>
              <a:gd name="connsiteX5034" fmla="*/ 771544 w 1623018"/>
              <a:gd name="connsiteY5034" fmla="*/ 477644 h 1168415"/>
              <a:gd name="connsiteX5035" fmla="*/ 772838 w 1623018"/>
              <a:gd name="connsiteY5035" fmla="*/ 478809 h 1168415"/>
              <a:gd name="connsiteX5036" fmla="*/ 775816 w 1623018"/>
              <a:gd name="connsiteY5036" fmla="*/ 479133 h 1168415"/>
              <a:gd name="connsiteX5037" fmla="*/ 776204 w 1623018"/>
              <a:gd name="connsiteY5037" fmla="*/ 477515 h 1168415"/>
              <a:gd name="connsiteX5038" fmla="*/ 778793 w 1623018"/>
              <a:gd name="connsiteY5038" fmla="*/ 477644 h 1168415"/>
              <a:gd name="connsiteX5039" fmla="*/ 779310 w 1623018"/>
              <a:gd name="connsiteY5039" fmla="*/ 477191 h 1168415"/>
              <a:gd name="connsiteX5040" fmla="*/ 778793 w 1623018"/>
              <a:gd name="connsiteY5040" fmla="*/ 475573 h 1168415"/>
              <a:gd name="connsiteX5041" fmla="*/ 780087 w 1623018"/>
              <a:gd name="connsiteY5041" fmla="*/ 474538 h 1168415"/>
              <a:gd name="connsiteX5042" fmla="*/ 786171 w 1623018"/>
              <a:gd name="connsiteY5042" fmla="*/ 474279 h 1168415"/>
              <a:gd name="connsiteX5043" fmla="*/ 787465 w 1623018"/>
              <a:gd name="connsiteY5043" fmla="*/ 473825 h 1168415"/>
              <a:gd name="connsiteX5044" fmla="*/ 788954 w 1623018"/>
              <a:gd name="connsiteY5044" fmla="*/ 472661 h 1168415"/>
              <a:gd name="connsiteX5045" fmla="*/ 790443 w 1623018"/>
              <a:gd name="connsiteY5045" fmla="*/ 472920 h 1168415"/>
              <a:gd name="connsiteX5046" fmla="*/ 790960 w 1623018"/>
              <a:gd name="connsiteY5046" fmla="*/ 473502 h 1168415"/>
              <a:gd name="connsiteX5047" fmla="*/ 795556 w 1623018"/>
              <a:gd name="connsiteY5047" fmla="*/ 473373 h 1168415"/>
              <a:gd name="connsiteX5048" fmla="*/ 795556 w 1623018"/>
              <a:gd name="connsiteY5048" fmla="*/ 473049 h 1168415"/>
              <a:gd name="connsiteX5049" fmla="*/ 797238 w 1623018"/>
              <a:gd name="connsiteY5049" fmla="*/ 472920 h 1168415"/>
              <a:gd name="connsiteX5050" fmla="*/ 797821 w 1623018"/>
              <a:gd name="connsiteY5050" fmla="*/ 472466 h 1168415"/>
              <a:gd name="connsiteX5051" fmla="*/ 803711 w 1623018"/>
              <a:gd name="connsiteY5051" fmla="*/ 472790 h 1168415"/>
              <a:gd name="connsiteX5052" fmla="*/ 805199 w 1623018"/>
              <a:gd name="connsiteY5052" fmla="*/ 472078 h 1168415"/>
              <a:gd name="connsiteX5053" fmla="*/ 806494 w 1623018"/>
              <a:gd name="connsiteY5053" fmla="*/ 471949 h 1168415"/>
              <a:gd name="connsiteX5054" fmla="*/ 807594 w 1623018"/>
              <a:gd name="connsiteY5054" fmla="*/ 471237 h 1168415"/>
              <a:gd name="connsiteX5055" fmla="*/ 807982 w 1623018"/>
              <a:gd name="connsiteY5055" fmla="*/ 470072 h 1168415"/>
              <a:gd name="connsiteX5056" fmla="*/ 808888 w 1623018"/>
              <a:gd name="connsiteY5056" fmla="*/ 469748 h 1168415"/>
              <a:gd name="connsiteX5057" fmla="*/ 809794 w 1623018"/>
              <a:gd name="connsiteY5057" fmla="*/ 468001 h 1168415"/>
              <a:gd name="connsiteX5058" fmla="*/ 813289 w 1623018"/>
              <a:gd name="connsiteY5058" fmla="*/ 467418 h 1168415"/>
              <a:gd name="connsiteX5059" fmla="*/ 814390 w 1623018"/>
              <a:gd name="connsiteY5059" fmla="*/ 466253 h 1168415"/>
              <a:gd name="connsiteX5060" fmla="*/ 816590 w 1623018"/>
              <a:gd name="connsiteY5060" fmla="*/ 467288 h 1168415"/>
              <a:gd name="connsiteX5061" fmla="*/ 821962 w 1623018"/>
              <a:gd name="connsiteY5061" fmla="*/ 467612 h 1168415"/>
              <a:gd name="connsiteX5062" fmla="*/ 822674 w 1623018"/>
              <a:gd name="connsiteY5062" fmla="*/ 468324 h 1168415"/>
              <a:gd name="connsiteX5063" fmla="*/ 822868 w 1623018"/>
              <a:gd name="connsiteY5063" fmla="*/ 469360 h 1168415"/>
              <a:gd name="connsiteX5064" fmla="*/ 823968 w 1623018"/>
              <a:gd name="connsiteY5064" fmla="*/ 469489 h 1168415"/>
              <a:gd name="connsiteX5065" fmla="*/ 825069 w 1623018"/>
              <a:gd name="connsiteY5065" fmla="*/ 470396 h 1168415"/>
              <a:gd name="connsiteX5066" fmla="*/ 828175 w 1623018"/>
              <a:gd name="connsiteY5066" fmla="*/ 469489 h 1168415"/>
              <a:gd name="connsiteX5067" fmla="*/ 828369 w 1623018"/>
              <a:gd name="connsiteY5067" fmla="*/ 468583 h 1168415"/>
              <a:gd name="connsiteX5068" fmla="*/ 829081 w 1623018"/>
              <a:gd name="connsiteY5068" fmla="*/ 467677 h 1168415"/>
              <a:gd name="connsiteX5069" fmla="*/ 829987 w 1623018"/>
              <a:gd name="connsiteY5069" fmla="*/ 467677 h 1168415"/>
              <a:gd name="connsiteX5070" fmla="*/ 830182 w 1623018"/>
              <a:gd name="connsiteY5070" fmla="*/ 468259 h 1168415"/>
              <a:gd name="connsiteX5071" fmla="*/ 831864 w 1623018"/>
              <a:gd name="connsiteY5071" fmla="*/ 468713 h 1168415"/>
              <a:gd name="connsiteX5072" fmla="*/ 831864 w 1623018"/>
              <a:gd name="connsiteY5072" fmla="*/ 467418 h 1168415"/>
              <a:gd name="connsiteX5073" fmla="*/ 832382 w 1623018"/>
              <a:gd name="connsiteY5073" fmla="*/ 466512 h 1168415"/>
              <a:gd name="connsiteX5074" fmla="*/ 835877 w 1623018"/>
              <a:gd name="connsiteY5074" fmla="*/ 466641 h 1168415"/>
              <a:gd name="connsiteX5075" fmla="*/ 837366 w 1623018"/>
              <a:gd name="connsiteY5075" fmla="*/ 465153 h 1168415"/>
              <a:gd name="connsiteX5076" fmla="*/ 839566 w 1623018"/>
              <a:gd name="connsiteY5076" fmla="*/ 464571 h 1168415"/>
              <a:gd name="connsiteX5077" fmla="*/ 842867 w 1623018"/>
              <a:gd name="connsiteY5077" fmla="*/ 464571 h 1168415"/>
              <a:gd name="connsiteX5078" fmla="*/ 844550 w 1623018"/>
              <a:gd name="connsiteY5078" fmla="*/ 465477 h 1168415"/>
              <a:gd name="connsiteX5079" fmla="*/ 845844 w 1623018"/>
              <a:gd name="connsiteY5079" fmla="*/ 466771 h 1168415"/>
              <a:gd name="connsiteX5080" fmla="*/ 848045 w 1623018"/>
              <a:gd name="connsiteY5080" fmla="*/ 466189 h 1168415"/>
              <a:gd name="connsiteX5081" fmla="*/ 853417 w 1623018"/>
              <a:gd name="connsiteY5081" fmla="*/ 466189 h 1168415"/>
              <a:gd name="connsiteX5082" fmla="*/ 854711 w 1623018"/>
              <a:gd name="connsiteY5082" fmla="*/ 465282 h 1168415"/>
              <a:gd name="connsiteX5083" fmla="*/ 855811 w 1623018"/>
              <a:gd name="connsiteY5083" fmla="*/ 463664 h 1168415"/>
              <a:gd name="connsiteX5084" fmla="*/ 856523 w 1623018"/>
              <a:gd name="connsiteY5084" fmla="*/ 463405 h 1168415"/>
              <a:gd name="connsiteX5085" fmla="*/ 856523 w 1623018"/>
              <a:gd name="connsiteY5085" fmla="*/ 462953 h 1168415"/>
              <a:gd name="connsiteX5086" fmla="*/ 857429 w 1623018"/>
              <a:gd name="connsiteY5086" fmla="*/ 462046 h 1168415"/>
              <a:gd name="connsiteX5087" fmla="*/ 857623 w 1623018"/>
              <a:gd name="connsiteY5087" fmla="*/ 460558 h 1168415"/>
              <a:gd name="connsiteX5088" fmla="*/ 858206 w 1623018"/>
              <a:gd name="connsiteY5088" fmla="*/ 459846 h 1168415"/>
              <a:gd name="connsiteX5089" fmla="*/ 859112 w 1623018"/>
              <a:gd name="connsiteY5089" fmla="*/ 459716 h 1168415"/>
              <a:gd name="connsiteX5090" fmla="*/ 860018 w 1623018"/>
              <a:gd name="connsiteY5090" fmla="*/ 458681 h 1168415"/>
              <a:gd name="connsiteX5091" fmla="*/ 860730 w 1623018"/>
              <a:gd name="connsiteY5091" fmla="*/ 458681 h 1168415"/>
              <a:gd name="connsiteX5092" fmla="*/ 862025 w 1623018"/>
              <a:gd name="connsiteY5092" fmla="*/ 459716 h 1168415"/>
              <a:gd name="connsiteX5093" fmla="*/ 862736 w 1623018"/>
              <a:gd name="connsiteY5093" fmla="*/ 461205 h 1168415"/>
              <a:gd name="connsiteX5094" fmla="*/ 865843 w 1623018"/>
              <a:gd name="connsiteY5094" fmla="*/ 463082 h 1168415"/>
              <a:gd name="connsiteX5095" fmla="*/ 871733 w 1623018"/>
              <a:gd name="connsiteY5095" fmla="*/ 463535 h 1168415"/>
              <a:gd name="connsiteX5096" fmla="*/ 874128 w 1623018"/>
              <a:gd name="connsiteY5096" fmla="*/ 464247 h 1168415"/>
              <a:gd name="connsiteX5097" fmla="*/ 880017 w 1623018"/>
              <a:gd name="connsiteY5097" fmla="*/ 464247 h 1168415"/>
              <a:gd name="connsiteX5098" fmla="*/ 883124 w 1623018"/>
              <a:gd name="connsiteY5098" fmla="*/ 465994 h 1168415"/>
              <a:gd name="connsiteX5099" fmla="*/ 889013 w 1623018"/>
              <a:gd name="connsiteY5099" fmla="*/ 466124 h 1168415"/>
              <a:gd name="connsiteX5100" fmla="*/ 891214 w 1623018"/>
              <a:gd name="connsiteY5100" fmla="*/ 467612 h 1168415"/>
              <a:gd name="connsiteX5101" fmla="*/ 894321 w 1623018"/>
              <a:gd name="connsiteY5101" fmla="*/ 468518 h 1168415"/>
              <a:gd name="connsiteX5102" fmla="*/ 901311 w 1623018"/>
              <a:gd name="connsiteY5102" fmla="*/ 469425 h 1168415"/>
              <a:gd name="connsiteX5103" fmla="*/ 903317 w 1623018"/>
              <a:gd name="connsiteY5103" fmla="*/ 470137 h 1168415"/>
              <a:gd name="connsiteX5104" fmla="*/ 908300 w 1623018"/>
              <a:gd name="connsiteY5104" fmla="*/ 470848 h 1168415"/>
              <a:gd name="connsiteX5105" fmla="*/ 911601 w 1623018"/>
              <a:gd name="connsiteY5105" fmla="*/ 470524 h 1168415"/>
              <a:gd name="connsiteX5106" fmla="*/ 912507 w 1623018"/>
              <a:gd name="connsiteY5106" fmla="*/ 470978 h 1168415"/>
              <a:gd name="connsiteX5107" fmla="*/ 913090 w 1623018"/>
              <a:gd name="connsiteY5107" fmla="*/ 472142 h 1168415"/>
              <a:gd name="connsiteX5108" fmla="*/ 914384 w 1623018"/>
              <a:gd name="connsiteY5108" fmla="*/ 472726 h 1168415"/>
              <a:gd name="connsiteX5109" fmla="*/ 914190 w 1623018"/>
              <a:gd name="connsiteY5109" fmla="*/ 473308 h 1168415"/>
              <a:gd name="connsiteX5110" fmla="*/ 916002 w 1623018"/>
              <a:gd name="connsiteY5110" fmla="*/ 474020 h 1168415"/>
              <a:gd name="connsiteX5111" fmla="*/ 916908 w 1623018"/>
              <a:gd name="connsiteY5111" fmla="*/ 473567 h 1168415"/>
              <a:gd name="connsiteX5112" fmla="*/ 917491 w 1623018"/>
              <a:gd name="connsiteY5112" fmla="*/ 472531 h 1168415"/>
              <a:gd name="connsiteX5113" fmla="*/ 919173 w 1623018"/>
              <a:gd name="connsiteY5113" fmla="*/ 472078 h 1168415"/>
              <a:gd name="connsiteX5114" fmla="*/ 919756 w 1623018"/>
              <a:gd name="connsiteY5114" fmla="*/ 471495 h 1168415"/>
              <a:gd name="connsiteX5115" fmla="*/ 921957 w 1623018"/>
              <a:gd name="connsiteY5115" fmla="*/ 471495 h 1168415"/>
              <a:gd name="connsiteX5116" fmla="*/ 925840 w 1623018"/>
              <a:gd name="connsiteY5116" fmla="*/ 470331 h 1168415"/>
              <a:gd name="connsiteX5117" fmla="*/ 927846 w 1623018"/>
              <a:gd name="connsiteY5117" fmla="*/ 468130 h 1168415"/>
              <a:gd name="connsiteX5118" fmla="*/ 928558 w 1623018"/>
              <a:gd name="connsiteY5118" fmla="*/ 467871 h 1168415"/>
              <a:gd name="connsiteX5119" fmla="*/ 929464 w 1623018"/>
              <a:gd name="connsiteY5119" fmla="*/ 466124 h 1168415"/>
              <a:gd name="connsiteX5120" fmla="*/ 934642 w 1623018"/>
              <a:gd name="connsiteY5120" fmla="*/ 466253 h 1168415"/>
              <a:gd name="connsiteX5121" fmla="*/ 935030 w 1623018"/>
              <a:gd name="connsiteY5121" fmla="*/ 465800 h 1168415"/>
              <a:gd name="connsiteX5122" fmla="*/ 936325 w 1623018"/>
              <a:gd name="connsiteY5122" fmla="*/ 465477 h 1168415"/>
              <a:gd name="connsiteX5123" fmla="*/ 940726 w 1623018"/>
              <a:gd name="connsiteY5123" fmla="*/ 465606 h 1168415"/>
              <a:gd name="connsiteX5124" fmla="*/ 942538 w 1623018"/>
              <a:gd name="connsiteY5124" fmla="*/ 466318 h 1168415"/>
              <a:gd name="connsiteX5125" fmla="*/ 943638 w 1623018"/>
              <a:gd name="connsiteY5125" fmla="*/ 466318 h 1168415"/>
              <a:gd name="connsiteX5126" fmla="*/ 946745 w 1623018"/>
              <a:gd name="connsiteY5126" fmla="*/ 468195 h 1168415"/>
              <a:gd name="connsiteX5127" fmla="*/ 951340 w 1623018"/>
              <a:gd name="connsiteY5127" fmla="*/ 469360 h 1168415"/>
              <a:gd name="connsiteX5128" fmla="*/ 953541 w 1623018"/>
              <a:gd name="connsiteY5128" fmla="*/ 470524 h 1168415"/>
              <a:gd name="connsiteX5129" fmla="*/ 955029 w 1623018"/>
              <a:gd name="connsiteY5129" fmla="*/ 470524 h 1168415"/>
              <a:gd name="connsiteX5130" fmla="*/ 955418 w 1623018"/>
              <a:gd name="connsiteY5130" fmla="*/ 469942 h 1168415"/>
              <a:gd name="connsiteX5131" fmla="*/ 956906 w 1623018"/>
              <a:gd name="connsiteY5131" fmla="*/ 470072 h 1168415"/>
              <a:gd name="connsiteX5132" fmla="*/ 958589 w 1623018"/>
              <a:gd name="connsiteY5132" fmla="*/ 471949 h 1168415"/>
              <a:gd name="connsiteX5133" fmla="*/ 960401 w 1623018"/>
              <a:gd name="connsiteY5133" fmla="*/ 472402 h 1168415"/>
              <a:gd name="connsiteX5134" fmla="*/ 962084 w 1623018"/>
              <a:gd name="connsiteY5134" fmla="*/ 473696 h 1168415"/>
              <a:gd name="connsiteX5135" fmla="*/ 963961 w 1623018"/>
              <a:gd name="connsiteY5135" fmla="*/ 475897 h 1168415"/>
              <a:gd name="connsiteX5136" fmla="*/ 964673 w 1623018"/>
              <a:gd name="connsiteY5136" fmla="*/ 476220 h 1168415"/>
              <a:gd name="connsiteX5137" fmla="*/ 964673 w 1623018"/>
              <a:gd name="connsiteY5137" fmla="*/ 477385 h 1168415"/>
              <a:gd name="connsiteX5138" fmla="*/ 965385 w 1623018"/>
              <a:gd name="connsiteY5138" fmla="*/ 478551 h 1168415"/>
              <a:gd name="connsiteX5139" fmla="*/ 966291 w 1623018"/>
              <a:gd name="connsiteY5139" fmla="*/ 479133 h 1168415"/>
              <a:gd name="connsiteX5140" fmla="*/ 969074 w 1623018"/>
              <a:gd name="connsiteY5140" fmla="*/ 478874 h 1168415"/>
              <a:gd name="connsiteX5141" fmla="*/ 969462 w 1623018"/>
              <a:gd name="connsiteY5141" fmla="*/ 478291 h 1168415"/>
              <a:gd name="connsiteX5142" fmla="*/ 970562 w 1623018"/>
              <a:gd name="connsiteY5142" fmla="*/ 477968 h 1168415"/>
              <a:gd name="connsiteX5143" fmla="*/ 973151 w 1623018"/>
              <a:gd name="connsiteY5143" fmla="*/ 478097 h 1168415"/>
              <a:gd name="connsiteX5144" fmla="*/ 975546 w 1623018"/>
              <a:gd name="connsiteY5144" fmla="*/ 480297 h 1168415"/>
              <a:gd name="connsiteX5145" fmla="*/ 975740 w 1623018"/>
              <a:gd name="connsiteY5145" fmla="*/ 482045 h 1168415"/>
              <a:gd name="connsiteX5146" fmla="*/ 978135 w 1623018"/>
              <a:gd name="connsiteY5146" fmla="*/ 485281 h 1168415"/>
              <a:gd name="connsiteX5147" fmla="*/ 982342 w 1623018"/>
              <a:gd name="connsiteY5147" fmla="*/ 488971 h 1168415"/>
              <a:gd name="connsiteX5148" fmla="*/ 982536 w 1623018"/>
              <a:gd name="connsiteY5148" fmla="*/ 489553 h 1168415"/>
              <a:gd name="connsiteX5149" fmla="*/ 983248 w 1623018"/>
              <a:gd name="connsiteY5149" fmla="*/ 489683 h 1168415"/>
              <a:gd name="connsiteX5150" fmla="*/ 983960 w 1623018"/>
              <a:gd name="connsiteY5150" fmla="*/ 490847 h 1168415"/>
              <a:gd name="connsiteX5151" fmla="*/ 985254 w 1623018"/>
              <a:gd name="connsiteY5151" fmla="*/ 491559 h 1168415"/>
              <a:gd name="connsiteX5152" fmla="*/ 989655 w 1623018"/>
              <a:gd name="connsiteY5152" fmla="*/ 492012 h 1168415"/>
              <a:gd name="connsiteX5153" fmla="*/ 994444 w 1623018"/>
              <a:gd name="connsiteY5153" fmla="*/ 491430 h 1168415"/>
              <a:gd name="connsiteX5154" fmla="*/ 995933 w 1623018"/>
              <a:gd name="connsiteY5154" fmla="*/ 490718 h 1168415"/>
              <a:gd name="connsiteX5155" fmla="*/ 999428 w 1623018"/>
              <a:gd name="connsiteY5155" fmla="*/ 490718 h 1168415"/>
              <a:gd name="connsiteX5156" fmla="*/ 1002405 w 1623018"/>
              <a:gd name="connsiteY5156" fmla="*/ 491753 h 1168415"/>
              <a:gd name="connsiteX5157" fmla="*/ 1004412 w 1623018"/>
              <a:gd name="connsiteY5157" fmla="*/ 491883 h 1168415"/>
              <a:gd name="connsiteX5158" fmla="*/ 1006095 w 1623018"/>
              <a:gd name="connsiteY5158" fmla="*/ 492595 h 1168415"/>
              <a:gd name="connsiteX5159" fmla="*/ 1008489 w 1623018"/>
              <a:gd name="connsiteY5159" fmla="*/ 491559 h 1168415"/>
              <a:gd name="connsiteX5160" fmla="*/ 1012178 w 1623018"/>
              <a:gd name="connsiteY5160" fmla="*/ 491559 h 1168415"/>
              <a:gd name="connsiteX5161" fmla="*/ 1014573 w 1623018"/>
              <a:gd name="connsiteY5161" fmla="*/ 491818 h 1168415"/>
              <a:gd name="connsiteX5162" fmla="*/ 1014961 w 1623018"/>
              <a:gd name="connsiteY5162" fmla="*/ 493113 h 1168415"/>
              <a:gd name="connsiteX5163" fmla="*/ 1016968 w 1623018"/>
              <a:gd name="connsiteY5163" fmla="*/ 493825 h 1168415"/>
              <a:gd name="connsiteX5164" fmla="*/ 1020074 w 1623018"/>
              <a:gd name="connsiteY5164" fmla="*/ 493371 h 1168415"/>
              <a:gd name="connsiteX5165" fmla="*/ 1022081 w 1623018"/>
              <a:gd name="connsiteY5165" fmla="*/ 492077 h 1168415"/>
              <a:gd name="connsiteX5166" fmla="*/ 1026676 w 1623018"/>
              <a:gd name="connsiteY5166" fmla="*/ 492530 h 1168415"/>
              <a:gd name="connsiteX5167" fmla="*/ 1026870 w 1623018"/>
              <a:gd name="connsiteY5167" fmla="*/ 492983 h 1168415"/>
              <a:gd name="connsiteX5168" fmla="*/ 1029977 w 1623018"/>
              <a:gd name="connsiteY5168" fmla="*/ 493113 h 1168415"/>
              <a:gd name="connsiteX5169" fmla="*/ 1031271 w 1623018"/>
              <a:gd name="connsiteY5169" fmla="*/ 492659 h 1168415"/>
              <a:gd name="connsiteX5170" fmla="*/ 1034960 w 1623018"/>
              <a:gd name="connsiteY5170" fmla="*/ 489423 h 1168415"/>
              <a:gd name="connsiteX5171" fmla="*/ 1038067 w 1623018"/>
              <a:gd name="connsiteY5171" fmla="*/ 489294 h 1168415"/>
              <a:gd name="connsiteX5172" fmla="*/ 1040267 w 1623018"/>
              <a:gd name="connsiteY5172" fmla="*/ 488712 h 1168415"/>
              <a:gd name="connsiteX5173" fmla="*/ 1041173 w 1623018"/>
              <a:gd name="connsiteY5173" fmla="*/ 488000 h 1168415"/>
              <a:gd name="connsiteX5174" fmla="*/ 1044280 w 1623018"/>
              <a:gd name="connsiteY5174" fmla="*/ 487288 h 1168415"/>
              <a:gd name="connsiteX5175" fmla="*/ 1047581 w 1623018"/>
              <a:gd name="connsiteY5175" fmla="*/ 485799 h 1168415"/>
              <a:gd name="connsiteX5176" fmla="*/ 1048487 w 1623018"/>
              <a:gd name="connsiteY5176" fmla="*/ 485799 h 1168415"/>
              <a:gd name="connsiteX5177" fmla="*/ 1052370 w 1623018"/>
              <a:gd name="connsiteY5177" fmla="*/ 482692 h 1168415"/>
              <a:gd name="connsiteX5178" fmla="*/ 1054571 w 1623018"/>
              <a:gd name="connsiteY5178" fmla="*/ 481528 h 1168415"/>
              <a:gd name="connsiteX5179" fmla="*/ 1057548 w 1623018"/>
              <a:gd name="connsiteY5179" fmla="*/ 481398 h 1168415"/>
              <a:gd name="connsiteX5180" fmla="*/ 1060655 w 1623018"/>
              <a:gd name="connsiteY5180" fmla="*/ 482692 h 1168415"/>
              <a:gd name="connsiteX5181" fmla="*/ 1061367 w 1623018"/>
              <a:gd name="connsiteY5181" fmla="*/ 482692 h 1168415"/>
              <a:gd name="connsiteX5182" fmla="*/ 1062078 w 1623018"/>
              <a:gd name="connsiteY5182" fmla="*/ 481980 h 1168415"/>
              <a:gd name="connsiteX5183" fmla="*/ 1063373 w 1623018"/>
              <a:gd name="connsiteY5183" fmla="*/ 481528 h 1168415"/>
              <a:gd name="connsiteX5184" fmla="*/ 1065379 w 1623018"/>
              <a:gd name="connsiteY5184" fmla="*/ 481528 h 1168415"/>
              <a:gd name="connsiteX5185" fmla="*/ 1066674 w 1623018"/>
              <a:gd name="connsiteY5185" fmla="*/ 481074 h 1168415"/>
              <a:gd name="connsiteX5186" fmla="*/ 1068357 w 1623018"/>
              <a:gd name="connsiteY5186" fmla="*/ 479456 h 1168415"/>
              <a:gd name="connsiteX5187" fmla="*/ 1068357 w 1623018"/>
              <a:gd name="connsiteY5187" fmla="*/ 478421 h 1168415"/>
              <a:gd name="connsiteX5188" fmla="*/ 1069651 w 1623018"/>
              <a:gd name="connsiteY5188" fmla="*/ 477968 h 1168415"/>
              <a:gd name="connsiteX5189" fmla="*/ 1074052 w 1623018"/>
              <a:gd name="connsiteY5189" fmla="*/ 477838 h 1168415"/>
              <a:gd name="connsiteX5190" fmla="*/ 1076641 w 1623018"/>
              <a:gd name="connsiteY5190" fmla="*/ 476933 h 1168415"/>
              <a:gd name="connsiteX5191" fmla="*/ 1078518 w 1623018"/>
              <a:gd name="connsiteY5191" fmla="*/ 476933 h 1168415"/>
              <a:gd name="connsiteX5192" fmla="*/ 1080200 w 1623018"/>
              <a:gd name="connsiteY5192" fmla="*/ 477968 h 1168415"/>
              <a:gd name="connsiteX5193" fmla="*/ 1082984 w 1623018"/>
              <a:gd name="connsiteY5193" fmla="*/ 478679 h 1168415"/>
              <a:gd name="connsiteX5194" fmla="*/ 1084278 w 1623018"/>
              <a:gd name="connsiteY5194" fmla="*/ 478679 h 1168415"/>
              <a:gd name="connsiteX5195" fmla="*/ 1085184 w 1623018"/>
              <a:gd name="connsiteY5195" fmla="*/ 478097 h 1168415"/>
              <a:gd name="connsiteX5196" fmla="*/ 1088291 w 1623018"/>
              <a:gd name="connsiteY5196" fmla="*/ 478227 h 1168415"/>
              <a:gd name="connsiteX5197" fmla="*/ 1092692 w 1623018"/>
              <a:gd name="connsiteY5197" fmla="*/ 480297 h 1168415"/>
              <a:gd name="connsiteX5198" fmla="*/ 1095087 w 1623018"/>
              <a:gd name="connsiteY5198" fmla="*/ 482045 h 1168415"/>
              <a:gd name="connsiteX5199" fmla="*/ 1096769 w 1623018"/>
              <a:gd name="connsiteY5199" fmla="*/ 482045 h 1168415"/>
              <a:gd name="connsiteX5200" fmla="*/ 1099746 w 1623018"/>
              <a:gd name="connsiteY5200" fmla="*/ 481139 h 1168415"/>
              <a:gd name="connsiteX5201" fmla="*/ 1102335 w 1623018"/>
              <a:gd name="connsiteY5201" fmla="*/ 481139 h 1168415"/>
              <a:gd name="connsiteX5202" fmla="*/ 1101947 w 1623018"/>
              <a:gd name="connsiteY5202" fmla="*/ 480557 h 1168415"/>
              <a:gd name="connsiteX5203" fmla="*/ 1102853 w 1623018"/>
              <a:gd name="connsiteY5203" fmla="*/ 479650 h 1168415"/>
              <a:gd name="connsiteX5204" fmla="*/ 1106736 w 1623018"/>
              <a:gd name="connsiteY5204" fmla="*/ 477191 h 1168415"/>
              <a:gd name="connsiteX5205" fmla="*/ 1110619 w 1623018"/>
              <a:gd name="connsiteY5205" fmla="*/ 473502 h 1168415"/>
              <a:gd name="connsiteX5206" fmla="*/ 1114891 w 1623018"/>
              <a:gd name="connsiteY5206" fmla="*/ 472790 h 1168415"/>
              <a:gd name="connsiteX5207" fmla="*/ 1115085 w 1623018"/>
              <a:gd name="connsiteY5207" fmla="*/ 473502 h 1168415"/>
              <a:gd name="connsiteX5208" fmla="*/ 1112691 w 1623018"/>
              <a:gd name="connsiteY5208" fmla="*/ 476609 h 1168415"/>
              <a:gd name="connsiteX5209" fmla="*/ 1112497 w 1623018"/>
              <a:gd name="connsiteY5209" fmla="*/ 479068 h 1168415"/>
              <a:gd name="connsiteX5210" fmla="*/ 1111914 w 1623018"/>
              <a:gd name="connsiteY5210" fmla="*/ 480686 h 1168415"/>
              <a:gd name="connsiteX5211" fmla="*/ 1112108 w 1623018"/>
              <a:gd name="connsiteY5211" fmla="*/ 481722 h 1168415"/>
              <a:gd name="connsiteX5212" fmla="*/ 1111202 w 1623018"/>
              <a:gd name="connsiteY5212" fmla="*/ 484504 h 1168415"/>
              <a:gd name="connsiteX5213" fmla="*/ 1110490 w 1623018"/>
              <a:gd name="connsiteY5213" fmla="*/ 485540 h 1168415"/>
              <a:gd name="connsiteX5214" fmla="*/ 1110684 w 1623018"/>
              <a:gd name="connsiteY5214" fmla="*/ 485864 h 1168415"/>
              <a:gd name="connsiteX5215" fmla="*/ 1108872 w 1623018"/>
              <a:gd name="connsiteY5215" fmla="*/ 486317 h 1168415"/>
              <a:gd name="connsiteX5216" fmla="*/ 1107189 w 1623018"/>
              <a:gd name="connsiteY5216" fmla="*/ 485411 h 1168415"/>
              <a:gd name="connsiteX5217" fmla="*/ 1106283 w 1623018"/>
              <a:gd name="connsiteY5217" fmla="*/ 485411 h 1168415"/>
              <a:gd name="connsiteX5218" fmla="*/ 1105571 w 1623018"/>
              <a:gd name="connsiteY5218" fmla="*/ 486899 h 1168415"/>
              <a:gd name="connsiteX5219" fmla="*/ 1102594 w 1623018"/>
              <a:gd name="connsiteY5219" fmla="*/ 489553 h 1168415"/>
              <a:gd name="connsiteX5220" fmla="*/ 1101300 w 1623018"/>
              <a:gd name="connsiteY5220" fmla="*/ 492919 h 1168415"/>
              <a:gd name="connsiteX5221" fmla="*/ 1101300 w 1623018"/>
              <a:gd name="connsiteY5221" fmla="*/ 494407 h 1168415"/>
              <a:gd name="connsiteX5222" fmla="*/ 1102011 w 1623018"/>
              <a:gd name="connsiteY5222" fmla="*/ 496155 h 1168415"/>
              <a:gd name="connsiteX5223" fmla="*/ 1103500 w 1623018"/>
              <a:gd name="connsiteY5223" fmla="*/ 497319 h 1168415"/>
              <a:gd name="connsiteX5224" fmla="*/ 1105507 w 1623018"/>
              <a:gd name="connsiteY5224" fmla="*/ 500555 h 1168415"/>
              <a:gd name="connsiteX5225" fmla="*/ 1106218 w 1623018"/>
              <a:gd name="connsiteY5225" fmla="*/ 500685 h 1168415"/>
              <a:gd name="connsiteX5226" fmla="*/ 1106413 w 1623018"/>
              <a:gd name="connsiteY5226" fmla="*/ 499779 h 1168415"/>
              <a:gd name="connsiteX5227" fmla="*/ 1105118 w 1623018"/>
              <a:gd name="connsiteY5227" fmla="*/ 498485 h 1168415"/>
              <a:gd name="connsiteX5228" fmla="*/ 1104018 w 1623018"/>
              <a:gd name="connsiteY5228" fmla="*/ 496607 h 1168415"/>
              <a:gd name="connsiteX5229" fmla="*/ 1103306 w 1623018"/>
              <a:gd name="connsiteY5229" fmla="*/ 496349 h 1168415"/>
              <a:gd name="connsiteX5230" fmla="*/ 1103306 w 1623018"/>
              <a:gd name="connsiteY5230" fmla="*/ 495896 h 1168415"/>
              <a:gd name="connsiteX5231" fmla="*/ 1102594 w 1623018"/>
              <a:gd name="connsiteY5231" fmla="*/ 495313 h 1168415"/>
              <a:gd name="connsiteX5232" fmla="*/ 1102400 w 1623018"/>
              <a:gd name="connsiteY5232" fmla="*/ 493566 h 1168415"/>
              <a:gd name="connsiteX5233" fmla="*/ 1102788 w 1623018"/>
              <a:gd name="connsiteY5233" fmla="*/ 493242 h 1168415"/>
              <a:gd name="connsiteX5234" fmla="*/ 1103177 w 1623018"/>
              <a:gd name="connsiteY5234" fmla="*/ 491041 h 1168415"/>
              <a:gd name="connsiteX5235" fmla="*/ 1103889 w 1623018"/>
              <a:gd name="connsiteY5235" fmla="*/ 489877 h 1168415"/>
              <a:gd name="connsiteX5236" fmla="*/ 1104795 w 1623018"/>
              <a:gd name="connsiteY5236" fmla="*/ 489294 h 1168415"/>
              <a:gd name="connsiteX5237" fmla="*/ 1110296 w 1623018"/>
              <a:gd name="connsiteY5237" fmla="*/ 488259 h 1168415"/>
              <a:gd name="connsiteX5238" fmla="*/ 1110814 w 1623018"/>
              <a:gd name="connsiteY5238" fmla="*/ 487223 h 1168415"/>
              <a:gd name="connsiteX5239" fmla="*/ 1111526 w 1623018"/>
              <a:gd name="connsiteY5239" fmla="*/ 486964 h 1168415"/>
              <a:gd name="connsiteX5240" fmla="*/ 1112432 w 1623018"/>
              <a:gd name="connsiteY5240" fmla="*/ 486058 h 1168415"/>
              <a:gd name="connsiteX5241" fmla="*/ 1112432 w 1623018"/>
              <a:gd name="connsiteY5241" fmla="*/ 485605 h 1168415"/>
              <a:gd name="connsiteX5242" fmla="*/ 1113338 w 1623018"/>
              <a:gd name="connsiteY5242" fmla="*/ 485023 h 1168415"/>
              <a:gd name="connsiteX5243" fmla="*/ 1114050 w 1623018"/>
              <a:gd name="connsiteY5243" fmla="*/ 483275 h 1168415"/>
              <a:gd name="connsiteX5244" fmla="*/ 1114632 w 1623018"/>
              <a:gd name="connsiteY5244" fmla="*/ 479780 h 1168415"/>
              <a:gd name="connsiteX5245" fmla="*/ 1115538 w 1623018"/>
              <a:gd name="connsiteY5245" fmla="*/ 478486 h 1168415"/>
              <a:gd name="connsiteX5246" fmla="*/ 1115538 w 1623018"/>
              <a:gd name="connsiteY5246" fmla="*/ 477320 h 1168415"/>
              <a:gd name="connsiteX5247" fmla="*/ 1116445 w 1623018"/>
              <a:gd name="connsiteY5247" fmla="*/ 476285 h 1168415"/>
              <a:gd name="connsiteX5248" fmla="*/ 1116833 w 1623018"/>
              <a:gd name="connsiteY5248" fmla="*/ 474991 h 1168415"/>
              <a:gd name="connsiteX5249" fmla="*/ 1117221 w 1623018"/>
              <a:gd name="connsiteY5249" fmla="*/ 474991 h 1168415"/>
              <a:gd name="connsiteX5250" fmla="*/ 1117221 w 1623018"/>
              <a:gd name="connsiteY5250" fmla="*/ 474279 h 1168415"/>
              <a:gd name="connsiteX5251" fmla="*/ 1116833 w 1623018"/>
              <a:gd name="connsiteY5251" fmla="*/ 474149 h 1168415"/>
              <a:gd name="connsiteX5252" fmla="*/ 1118839 w 1623018"/>
              <a:gd name="connsiteY5252" fmla="*/ 471949 h 1168415"/>
              <a:gd name="connsiteX5253" fmla="*/ 1120134 w 1623018"/>
              <a:gd name="connsiteY5253" fmla="*/ 469166 h 1168415"/>
              <a:gd name="connsiteX5254" fmla="*/ 1120134 w 1623018"/>
              <a:gd name="connsiteY5254" fmla="*/ 466965 h 1168415"/>
              <a:gd name="connsiteX5255" fmla="*/ 1120522 w 1623018"/>
              <a:gd name="connsiteY5255" fmla="*/ 465929 h 1168415"/>
              <a:gd name="connsiteX5256" fmla="*/ 1121104 w 1623018"/>
              <a:gd name="connsiteY5256" fmla="*/ 465800 h 1168415"/>
              <a:gd name="connsiteX5257" fmla="*/ 1121299 w 1623018"/>
              <a:gd name="connsiteY5257" fmla="*/ 463600 h 1168415"/>
              <a:gd name="connsiteX5258" fmla="*/ 1121104 w 1623018"/>
              <a:gd name="connsiteY5258" fmla="*/ 459911 h 1168415"/>
              <a:gd name="connsiteX5259" fmla="*/ 1120392 w 1623018"/>
              <a:gd name="connsiteY5259" fmla="*/ 459457 h 1168415"/>
              <a:gd name="connsiteX5260" fmla="*/ 1120004 w 1623018"/>
              <a:gd name="connsiteY5260" fmla="*/ 457969 h 1168415"/>
              <a:gd name="connsiteX5261" fmla="*/ 1118127 w 1623018"/>
              <a:gd name="connsiteY5261" fmla="*/ 455898 h 1168415"/>
              <a:gd name="connsiteX5262" fmla="*/ 1117221 w 1623018"/>
              <a:gd name="connsiteY5262" fmla="*/ 454409 h 1168415"/>
              <a:gd name="connsiteX5263" fmla="*/ 1116833 w 1623018"/>
              <a:gd name="connsiteY5263" fmla="*/ 452662 h 1168415"/>
              <a:gd name="connsiteX5264" fmla="*/ 1115344 w 1623018"/>
              <a:gd name="connsiteY5264" fmla="*/ 450914 h 1168415"/>
              <a:gd name="connsiteX5265" fmla="*/ 1114438 w 1623018"/>
              <a:gd name="connsiteY5265" fmla="*/ 446060 h 1168415"/>
              <a:gd name="connsiteX5266" fmla="*/ 1114632 w 1623018"/>
              <a:gd name="connsiteY5266" fmla="*/ 444442 h 1168415"/>
              <a:gd name="connsiteX5267" fmla="*/ 1115020 w 1623018"/>
              <a:gd name="connsiteY5267" fmla="*/ 444313 h 1168415"/>
              <a:gd name="connsiteX5268" fmla="*/ 1114827 w 1623018"/>
              <a:gd name="connsiteY5268" fmla="*/ 442824 h 1168415"/>
              <a:gd name="connsiteX5269" fmla="*/ 1115344 w 1623018"/>
              <a:gd name="connsiteY5269" fmla="*/ 441077 h 1168415"/>
              <a:gd name="connsiteX5270" fmla="*/ 1115538 w 1623018"/>
              <a:gd name="connsiteY5270" fmla="*/ 438293 h 1168415"/>
              <a:gd name="connsiteX5271" fmla="*/ 1115927 w 1623018"/>
              <a:gd name="connsiteY5271" fmla="*/ 437970 h 1168415"/>
              <a:gd name="connsiteX5272" fmla="*/ 1115927 w 1623018"/>
              <a:gd name="connsiteY5272" fmla="*/ 436934 h 1168415"/>
              <a:gd name="connsiteX5273" fmla="*/ 1116445 w 1623018"/>
              <a:gd name="connsiteY5273" fmla="*/ 435899 h 1168415"/>
              <a:gd name="connsiteX5274" fmla="*/ 1116833 w 1623018"/>
              <a:gd name="connsiteY5274" fmla="*/ 433374 h 1168415"/>
              <a:gd name="connsiteX5275" fmla="*/ 1117415 w 1623018"/>
              <a:gd name="connsiteY5275" fmla="*/ 427032 h 1168415"/>
              <a:gd name="connsiteX5276" fmla="*/ 1117415 w 1623018"/>
              <a:gd name="connsiteY5276" fmla="*/ 418489 h 1168415"/>
              <a:gd name="connsiteX5277" fmla="*/ 1116833 w 1623018"/>
              <a:gd name="connsiteY5277" fmla="*/ 417777 h 1168415"/>
              <a:gd name="connsiteX5278" fmla="*/ 1113144 w 1623018"/>
              <a:gd name="connsiteY5278" fmla="*/ 417907 h 1168415"/>
              <a:gd name="connsiteX5279" fmla="*/ 1112238 w 1623018"/>
              <a:gd name="connsiteY5279" fmla="*/ 417648 h 1168415"/>
              <a:gd name="connsiteX5280" fmla="*/ 1111720 w 1623018"/>
              <a:gd name="connsiteY5280" fmla="*/ 417065 h 1168415"/>
              <a:gd name="connsiteX5281" fmla="*/ 1109713 w 1623018"/>
              <a:gd name="connsiteY5281" fmla="*/ 416159 h 1168415"/>
              <a:gd name="connsiteX5282" fmla="*/ 1109325 w 1623018"/>
              <a:gd name="connsiteY5282" fmla="*/ 414671 h 1168415"/>
              <a:gd name="connsiteX5283" fmla="*/ 1111914 w 1623018"/>
              <a:gd name="connsiteY5283" fmla="*/ 414994 h 1168415"/>
              <a:gd name="connsiteX5284" fmla="*/ 1113402 w 1623018"/>
              <a:gd name="connsiteY5284" fmla="*/ 415706 h 1168415"/>
              <a:gd name="connsiteX5285" fmla="*/ 1115991 w 1623018"/>
              <a:gd name="connsiteY5285" fmla="*/ 415706 h 1168415"/>
              <a:gd name="connsiteX5286" fmla="*/ 1117092 w 1623018"/>
              <a:gd name="connsiteY5286" fmla="*/ 416417 h 1168415"/>
              <a:gd name="connsiteX5287" fmla="*/ 1120069 w 1623018"/>
              <a:gd name="connsiteY5287" fmla="*/ 416547 h 1168415"/>
              <a:gd name="connsiteX5288" fmla="*/ 1120781 w 1623018"/>
              <a:gd name="connsiteY5288" fmla="*/ 417259 h 1168415"/>
              <a:gd name="connsiteX5289" fmla="*/ 1120781 w 1623018"/>
              <a:gd name="connsiteY5289" fmla="*/ 418165 h 1168415"/>
              <a:gd name="connsiteX5290" fmla="*/ 1121687 w 1623018"/>
              <a:gd name="connsiteY5290" fmla="*/ 417842 h 1168415"/>
              <a:gd name="connsiteX5291" fmla="*/ 1123175 w 1623018"/>
              <a:gd name="connsiteY5291" fmla="*/ 418747 h 1168415"/>
              <a:gd name="connsiteX5292" fmla="*/ 1124082 w 1623018"/>
              <a:gd name="connsiteY5292" fmla="*/ 418619 h 1168415"/>
              <a:gd name="connsiteX5293" fmla="*/ 1124276 w 1623018"/>
              <a:gd name="connsiteY5293" fmla="*/ 417453 h 1168415"/>
              <a:gd name="connsiteX5294" fmla="*/ 1124988 w 1623018"/>
              <a:gd name="connsiteY5294" fmla="*/ 416417 h 1168415"/>
              <a:gd name="connsiteX5295" fmla="*/ 1124988 w 1623018"/>
              <a:gd name="connsiteY5295" fmla="*/ 414929 h 1168415"/>
              <a:gd name="connsiteX5296" fmla="*/ 1125505 w 1623018"/>
              <a:gd name="connsiteY5296" fmla="*/ 412858 h 1168415"/>
              <a:gd name="connsiteX5297" fmla="*/ 1125894 w 1623018"/>
              <a:gd name="connsiteY5297" fmla="*/ 412729 h 1168415"/>
              <a:gd name="connsiteX5298" fmla="*/ 1125894 w 1623018"/>
              <a:gd name="connsiteY5298" fmla="*/ 411563 h 1168415"/>
              <a:gd name="connsiteX5299" fmla="*/ 1126412 w 1623018"/>
              <a:gd name="connsiteY5299" fmla="*/ 411240 h 1168415"/>
              <a:gd name="connsiteX5300" fmla="*/ 1126606 w 1623018"/>
              <a:gd name="connsiteY5300" fmla="*/ 410334 h 1168415"/>
              <a:gd name="connsiteX5301" fmla="*/ 1126412 w 1623018"/>
              <a:gd name="connsiteY5301" fmla="*/ 408004 h 1168415"/>
              <a:gd name="connsiteX5302" fmla="*/ 1126994 w 1623018"/>
              <a:gd name="connsiteY5302" fmla="*/ 406968 h 1168415"/>
              <a:gd name="connsiteX5303" fmla="*/ 1126994 w 1623018"/>
              <a:gd name="connsiteY5303" fmla="*/ 404315 h 1168415"/>
              <a:gd name="connsiteX5304" fmla="*/ 1126606 w 1623018"/>
              <a:gd name="connsiteY5304" fmla="*/ 404185 h 1168415"/>
              <a:gd name="connsiteX5305" fmla="*/ 1126606 w 1623018"/>
              <a:gd name="connsiteY5305" fmla="*/ 403473 h 1168415"/>
              <a:gd name="connsiteX5306" fmla="*/ 1125700 w 1623018"/>
              <a:gd name="connsiteY5306" fmla="*/ 402761 h 1168415"/>
              <a:gd name="connsiteX5307" fmla="*/ 1123693 w 1623018"/>
              <a:gd name="connsiteY5307" fmla="*/ 402179 h 1168415"/>
              <a:gd name="connsiteX5308" fmla="*/ 1122593 w 1623018"/>
              <a:gd name="connsiteY5308" fmla="*/ 401143 h 1168415"/>
              <a:gd name="connsiteX5309" fmla="*/ 1122593 w 1623018"/>
              <a:gd name="connsiteY5309" fmla="*/ 399525 h 1168415"/>
              <a:gd name="connsiteX5310" fmla="*/ 1123693 w 1623018"/>
              <a:gd name="connsiteY5310" fmla="*/ 398490 h 1168415"/>
              <a:gd name="connsiteX5311" fmla="*/ 1124793 w 1623018"/>
              <a:gd name="connsiteY5311" fmla="*/ 398361 h 1168415"/>
              <a:gd name="connsiteX5312" fmla="*/ 1126088 w 1623018"/>
              <a:gd name="connsiteY5312" fmla="*/ 397649 h 1168415"/>
              <a:gd name="connsiteX5313" fmla="*/ 1130877 w 1623018"/>
              <a:gd name="connsiteY5313" fmla="*/ 396613 h 1168415"/>
              <a:gd name="connsiteX5314" fmla="*/ 1132172 w 1623018"/>
              <a:gd name="connsiteY5314" fmla="*/ 396031 h 1168415"/>
              <a:gd name="connsiteX5315" fmla="*/ 1132884 w 1623018"/>
              <a:gd name="connsiteY5315" fmla="*/ 394542 h 1168415"/>
              <a:gd name="connsiteX5316" fmla="*/ 1133272 w 1623018"/>
              <a:gd name="connsiteY5316" fmla="*/ 391047 h 1168415"/>
              <a:gd name="connsiteX5317" fmla="*/ 1133660 w 1623018"/>
              <a:gd name="connsiteY5317" fmla="*/ 390594 h 1168415"/>
              <a:gd name="connsiteX5318" fmla="*/ 1133660 w 1623018"/>
              <a:gd name="connsiteY5318" fmla="*/ 386451 h 1168415"/>
              <a:gd name="connsiteX5319" fmla="*/ 1132560 w 1623018"/>
              <a:gd name="connsiteY5319" fmla="*/ 386451 h 1168415"/>
              <a:gd name="connsiteX5320" fmla="*/ 1131848 w 1623018"/>
              <a:gd name="connsiteY5320" fmla="*/ 385869 h 1168415"/>
              <a:gd name="connsiteX5321" fmla="*/ 1132042 w 1623018"/>
              <a:gd name="connsiteY5321" fmla="*/ 384963 h 1168415"/>
              <a:gd name="connsiteX5322" fmla="*/ 1131136 w 1623018"/>
              <a:gd name="connsiteY5322" fmla="*/ 384251 h 1168415"/>
              <a:gd name="connsiteX5323" fmla="*/ 1127641 w 1623018"/>
              <a:gd name="connsiteY5323" fmla="*/ 383539 h 1168415"/>
              <a:gd name="connsiteX5324" fmla="*/ 1127447 w 1623018"/>
              <a:gd name="connsiteY5324" fmla="*/ 383087 h 1168415"/>
              <a:gd name="connsiteX5325" fmla="*/ 1129454 w 1623018"/>
              <a:gd name="connsiteY5325" fmla="*/ 382633 h 1168415"/>
              <a:gd name="connsiteX5326" fmla="*/ 1132431 w 1623018"/>
              <a:gd name="connsiteY5326" fmla="*/ 380692 h 1168415"/>
              <a:gd name="connsiteX5327" fmla="*/ 1135926 w 1623018"/>
              <a:gd name="connsiteY5327" fmla="*/ 380562 h 1168415"/>
              <a:gd name="connsiteX5328" fmla="*/ 1137608 w 1623018"/>
              <a:gd name="connsiteY5328" fmla="*/ 379074 h 1168415"/>
              <a:gd name="connsiteX5329" fmla="*/ 1138191 w 1623018"/>
              <a:gd name="connsiteY5329" fmla="*/ 379074 h 1168415"/>
              <a:gd name="connsiteX5330" fmla="*/ 1140392 w 1623018"/>
              <a:gd name="connsiteY5330" fmla="*/ 377779 h 1168415"/>
              <a:gd name="connsiteX5331" fmla="*/ 1141880 w 1623018"/>
              <a:gd name="connsiteY5331" fmla="*/ 377649 h 1168415"/>
              <a:gd name="connsiteX5332" fmla="*/ 1142398 w 1623018"/>
              <a:gd name="connsiteY5332" fmla="*/ 378232 h 1168415"/>
              <a:gd name="connsiteX5333" fmla="*/ 1142204 w 1623018"/>
              <a:gd name="connsiteY5333" fmla="*/ 378815 h 1168415"/>
              <a:gd name="connsiteX5334" fmla="*/ 1144210 w 1623018"/>
              <a:gd name="connsiteY5334" fmla="*/ 379267 h 1168415"/>
              <a:gd name="connsiteX5335" fmla="*/ 1146216 w 1623018"/>
              <a:gd name="connsiteY5335" fmla="*/ 379138 h 1168415"/>
              <a:gd name="connsiteX5336" fmla="*/ 1146928 w 1623018"/>
              <a:gd name="connsiteY5336" fmla="*/ 378426 h 1168415"/>
              <a:gd name="connsiteX5337" fmla="*/ 1148029 w 1623018"/>
              <a:gd name="connsiteY5337" fmla="*/ 378168 h 1168415"/>
              <a:gd name="connsiteX5338" fmla="*/ 1149517 w 1623018"/>
              <a:gd name="connsiteY5338" fmla="*/ 378620 h 1168415"/>
              <a:gd name="connsiteX5339" fmla="*/ 1149905 w 1623018"/>
              <a:gd name="connsiteY5339" fmla="*/ 377585 h 1168415"/>
              <a:gd name="connsiteX5340" fmla="*/ 1151782 w 1623018"/>
              <a:gd name="connsiteY5340" fmla="*/ 377002 h 1168415"/>
              <a:gd name="connsiteX5341" fmla="*/ 1152883 w 1623018"/>
              <a:gd name="connsiteY5341" fmla="*/ 375643 h 1168415"/>
              <a:gd name="connsiteX5342" fmla="*/ 1154177 w 1623018"/>
              <a:gd name="connsiteY5342" fmla="*/ 374932 h 1168415"/>
              <a:gd name="connsiteX5343" fmla="*/ 1155277 w 1623018"/>
              <a:gd name="connsiteY5343" fmla="*/ 372990 h 1168415"/>
              <a:gd name="connsiteX5344" fmla="*/ 1155989 w 1623018"/>
              <a:gd name="connsiteY5344" fmla="*/ 372666 h 1168415"/>
              <a:gd name="connsiteX5345" fmla="*/ 1156378 w 1623018"/>
              <a:gd name="connsiteY5345" fmla="*/ 371048 h 1168415"/>
              <a:gd name="connsiteX5346" fmla="*/ 1157866 w 1623018"/>
              <a:gd name="connsiteY5346" fmla="*/ 369689 h 1168415"/>
              <a:gd name="connsiteX5347" fmla="*/ 1158578 w 1623018"/>
              <a:gd name="connsiteY5347" fmla="*/ 366582 h 1168415"/>
              <a:gd name="connsiteX5348" fmla="*/ 1159096 w 1623018"/>
              <a:gd name="connsiteY5348" fmla="*/ 366258 h 1168415"/>
              <a:gd name="connsiteX5349" fmla="*/ 1158902 w 1623018"/>
              <a:gd name="connsiteY5349" fmla="*/ 365352 h 1168415"/>
              <a:gd name="connsiteX5350" fmla="*/ 1159420 w 1623018"/>
              <a:gd name="connsiteY5350" fmla="*/ 363281 h 1168415"/>
              <a:gd name="connsiteX5351" fmla="*/ 1158319 w 1623018"/>
              <a:gd name="connsiteY5351" fmla="*/ 363281 h 1168415"/>
              <a:gd name="connsiteX5352" fmla="*/ 1158902 w 1623018"/>
              <a:gd name="connsiteY5352" fmla="*/ 361793 h 1168415"/>
              <a:gd name="connsiteX5353" fmla="*/ 1161296 w 1623018"/>
              <a:gd name="connsiteY5353" fmla="*/ 361663 h 1168415"/>
              <a:gd name="connsiteX5354" fmla="*/ 1161490 w 1623018"/>
              <a:gd name="connsiteY5354" fmla="*/ 361081 h 1168415"/>
              <a:gd name="connsiteX5355" fmla="*/ 1160779 w 1623018"/>
              <a:gd name="connsiteY5355" fmla="*/ 360628 h 1168415"/>
              <a:gd name="connsiteX5356" fmla="*/ 1160779 w 1623018"/>
              <a:gd name="connsiteY5356" fmla="*/ 359916 h 1168415"/>
              <a:gd name="connsiteX5357" fmla="*/ 1162267 w 1623018"/>
              <a:gd name="connsiteY5357" fmla="*/ 359204 h 1168415"/>
              <a:gd name="connsiteX5358" fmla="*/ 1163562 w 1623018"/>
              <a:gd name="connsiteY5358" fmla="*/ 358168 h 1168415"/>
              <a:gd name="connsiteX5359" fmla="*/ 1163756 w 1623018"/>
              <a:gd name="connsiteY5359" fmla="*/ 357586 h 1168415"/>
              <a:gd name="connsiteX5360" fmla="*/ 1164662 w 1623018"/>
              <a:gd name="connsiteY5360" fmla="*/ 357327 h 1168415"/>
              <a:gd name="connsiteX5361" fmla="*/ 1164856 w 1623018"/>
              <a:gd name="connsiteY5361" fmla="*/ 356292 h 1168415"/>
              <a:gd name="connsiteX5362" fmla="*/ 1165956 w 1623018"/>
              <a:gd name="connsiteY5362" fmla="*/ 355709 h 1168415"/>
              <a:gd name="connsiteX5363" fmla="*/ 1166668 w 1623018"/>
              <a:gd name="connsiteY5363" fmla="*/ 353185 h 1168415"/>
              <a:gd name="connsiteX5364" fmla="*/ 1167769 w 1623018"/>
              <a:gd name="connsiteY5364" fmla="*/ 352020 h 1168415"/>
              <a:gd name="connsiteX5365" fmla="*/ 1168157 w 1623018"/>
              <a:gd name="connsiteY5365" fmla="*/ 350984 h 1168415"/>
              <a:gd name="connsiteX5366" fmla="*/ 1169451 w 1623018"/>
              <a:gd name="connsiteY5366" fmla="*/ 349949 h 1168415"/>
              <a:gd name="connsiteX5367" fmla="*/ 1169969 w 1623018"/>
              <a:gd name="connsiteY5367" fmla="*/ 347878 h 1168415"/>
              <a:gd name="connsiteX5368" fmla="*/ 1170875 w 1623018"/>
              <a:gd name="connsiteY5368" fmla="*/ 347554 h 1168415"/>
              <a:gd name="connsiteX5369" fmla="*/ 1171393 w 1623018"/>
              <a:gd name="connsiteY5369" fmla="*/ 346648 h 1168415"/>
              <a:gd name="connsiteX5370" fmla="*/ 1173594 w 1623018"/>
              <a:gd name="connsiteY5370" fmla="*/ 345289 h 1168415"/>
              <a:gd name="connsiteX5371" fmla="*/ 1174176 w 1623018"/>
              <a:gd name="connsiteY5371" fmla="*/ 344254 h 1168415"/>
              <a:gd name="connsiteX5372" fmla="*/ 1174694 w 1623018"/>
              <a:gd name="connsiteY5372" fmla="*/ 344124 h 1168415"/>
              <a:gd name="connsiteX5373" fmla="*/ 1176700 w 1623018"/>
              <a:gd name="connsiteY5373" fmla="*/ 342053 h 1168415"/>
              <a:gd name="connsiteX5374" fmla="*/ 1177412 w 1623018"/>
              <a:gd name="connsiteY5374" fmla="*/ 342053 h 1168415"/>
              <a:gd name="connsiteX5375" fmla="*/ 1179807 w 1623018"/>
              <a:gd name="connsiteY5375" fmla="*/ 340305 h 1168415"/>
              <a:gd name="connsiteX5376" fmla="*/ 1181101 w 1623018"/>
              <a:gd name="connsiteY5376" fmla="*/ 337522 h 1168415"/>
              <a:gd name="connsiteX5377" fmla="*/ 1183496 w 1623018"/>
              <a:gd name="connsiteY5377" fmla="*/ 335322 h 1168415"/>
              <a:gd name="connsiteX5378" fmla="*/ 1183690 w 1623018"/>
              <a:gd name="connsiteY5378" fmla="*/ 334286 h 1168415"/>
              <a:gd name="connsiteX5379" fmla="*/ 1185567 w 1623018"/>
              <a:gd name="connsiteY5379" fmla="*/ 332927 h 1168415"/>
              <a:gd name="connsiteX5380" fmla="*/ 1186667 w 1623018"/>
              <a:gd name="connsiteY5380" fmla="*/ 331309 h 1168415"/>
              <a:gd name="connsiteX5381" fmla="*/ 1187573 w 1623018"/>
              <a:gd name="connsiteY5381" fmla="*/ 331309 h 1168415"/>
              <a:gd name="connsiteX5382" fmla="*/ 1188091 w 1623018"/>
              <a:gd name="connsiteY5382" fmla="*/ 330726 h 1168415"/>
              <a:gd name="connsiteX5383" fmla="*/ 1189774 w 1623018"/>
              <a:gd name="connsiteY5383" fmla="*/ 330856 h 1168415"/>
              <a:gd name="connsiteX5384" fmla="*/ 1190162 w 1623018"/>
              <a:gd name="connsiteY5384" fmla="*/ 330403 h 1168415"/>
              <a:gd name="connsiteX5385" fmla="*/ 1193463 w 1623018"/>
              <a:gd name="connsiteY5385" fmla="*/ 329691 h 1168415"/>
              <a:gd name="connsiteX5386" fmla="*/ 1194563 w 1623018"/>
              <a:gd name="connsiteY5386" fmla="*/ 328202 h 1168415"/>
              <a:gd name="connsiteX5387" fmla="*/ 1195664 w 1623018"/>
              <a:gd name="connsiteY5387" fmla="*/ 327490 h 1168415"/>
              <a:gd name="connsiteX5388" fmla="*/ 1195275 w 1623018"/>
              <a:gd name="connsiteY5388" fmla="*/ 326584 h 1168415"/>
              <a:gd name="connsiteX5389" fmla="*/ 1195987 w 1623018"/>
              <a:gd name="connsiteY5389" fmla="*/ 326261 h 1168415"/>
              <a:gd name="connsiteX5390" fmla="*/ 1197799 w 1623018"/>
              <a:gd name="connsiteY5390" fmla="*/ 326584 h 1168415"/>
              <a:gd name="connsiteX5391" fmla="*/ 1199806 w 1623018"/>
              <a:gd name="connsiteY5391" fmla="*/ 325872 h 1168415"/>
              <a:gd name="connsiteX5392" fmla="*/ 1201294 w 1623018"/>
              <a:gd name="connsiteY5392" fmla="*/ 325872 h 1168415"/>
              <a:gd name="connsiteX5393" fmla="*/ 1201489 w 1623018"/>
              <a:gd name="connsiteY5393" fmla="*/ 327038 h 1168415"/>
              <a:gd name="connsiteX5394" fmla="*/ 1201877 w 1623018"/>
              <a:gd name="connsiteY5394" fmla="*/ 327297 h 1168415"/>
              <a:gd name="connsiteX5395" fmla="*/ 1207055 w 1623018"/>
              <a:gd name="connsiteY5395" fmla="*/ 326843 h 1168415"/>
              <a:gd name="connsiteX5396" fmla="*/ 1207572 w 1623018"/>
              <a:gd name="connsiteY5396" fmla="*/ 326261 h 1168415"/>
              <a:gd name="connsiteX5397" fmla="*/ 1209255 w 1623018"/>
              <a:gd name="connsiteY5397" fmla="*/ 326390 h 1168415"/>
              <a:gd name="connsiteX5398" fmla="*/ 1209449 w 1623018"/>
              <a:gd name="connsiteY5398" fmla="*/ 325355 h 1168415"/>
              <a:gd name="connsiteX5399" fmla="*/ 1210549 w 1623018"/>
              <a:gd name="connsiteY5399" fmla="*/ 325225 h 1168415"/>
              <a:gd name="connsiteX5400" fmla="*/ 1211456 w 1623018"/>
              <a:gd name="connsiteY5400" fmla="*/ 324061 h 1168415"/>
              <a:gd name="connsiteX5401" fmla="*/ 1212362 w 1623018"/>
              <a:gd name="connsiteY5401" fmla="*/ 324643 h 1168415"/>
              <a:gd name="connsiteX5402" fmla="*/ 1213074 w 1623018"/>
              <a:gd name="connsiteY5402" fmla="*/ 324513 h 1168415"/>
              <a:gd name="connsiteX5403" fmla="*/ 1213074 w 1623018"/>
              <a:gd name="connsiteY5403" fmla="*/ 323801 h 1168415"/>
              <a:gd name="connsiteX5404" fmla="*/ 1212491 w 1623018"/>
              <a:gd name="connsiteY5404" fmla="*/ 323672 h 1168415"/>
              <a:gd name="connsiteX5405" fmla="*/ 1212491 w 1623018"/>
              <a:gd name="connsiteY5405" fmla="*/ 322766 h 1168415"/>
              <a:gd name="connsiteX5406" fmla="*/ 1214886 w 1623018"/>
              <a:gd name="connsiteY5406" fmla="*/ 323219 h 1168415"/>
              <a:gd name="connsiteX5407" fmla="*/ 1214886 w 1623018"/>
              <a:gd name="connsiteY5407" fmla="*/ 323801 h 1168415"/>
              <a:gd name="connsiteX5408" fmla="*/ 1215986 w 1623018"/>
              <a:gd name="connsiteY5408" fmla="*/ 325160 h 1168415"/>
              <a:gd name="connsiteX5409" fmla="*/ 1217086 w 1623018"/>
              <a:gd name="connsiteY5409" fmla="*/ 325160 h 1168415"/>
              <a:gd name="connsiteX5410" fmla="*/ 1216374 w 1623018"/>
              <a:gd name="connsiteY5410" fmla="*/ 322507 h 1168415"/>
              <a:gd name="connsiteX5411" fmla="*/ 1215080 w 1623018"/>
              <a:gd name="connsiteY5411" fmla="*/ 321342 h 1168415"/>
              <a:gd name="connsiteX5412" fmla="*/ 1215080 w 1623018"/>
              <a:gd name="connsiteY5412" fmla="*/ 319400 h 1168415"/>
              <a:gd name="connsiteX5413" fmla="*/ 1216568 w 1623018"/>
              <a:gd name="connsiteY5413" fmla="*/ 318041 h 1168415"/>
              <a:gd name="connsiteX5414" fmla="*/ 1217475 w 1623018"/>
              <a:gd name="connsiteY5414" fmla="*/ 315841 h 1168415"/>
              <a:gd name="connsiteX5415" fmla="*/ 1219869 w 1623018"/>
              <a:gd name="connsiteY5415" fmla="*/ 313899 h 1168415"/>
              <a:gd name="connsiteX5416" fmla="*/ 1220969 w 1623018"/>
              <a:gd name="connsiteY5416" fmla="*/ 311699 h 1168415"/>
              <a:gd name="connsiteX5417" fmla="*/ 1222652 w 1623018"/>
              <a:gd name="connsiteY5417" fmla="*/ 310792 h 1168415"/>
              <a:gd name="connsiteX5418" fmla="*/ 1223041 w 1623018"/>
              <a:gd name="connsiteY5418" fmla="*/ 309627 h 1168415"/>
              <a:gd name="connsiteX5419" fmla="*/ 1224723 w 1623018"/>
              <a:gd name="connsiteY5419" fmla="*/ 307556 h 1168415"/>
              <a:gd name="connsiteX5420" fmla="*/ 1224918 w 1623018"/>
              <a:gd name="connsiteY5420" fmla="*/ 306391 h 1168415"/>
              <a:gd name="connsiteX5421" fmla="*/ 1225500 w 1623018"/>
              <a:gd name="connsiteY5421" fmla="*/ 306262 h 1168415"/>
              <a:gd name="connsiteX5422" fmla="*/ 1225888 w 1623018"/>
              <a:gd name="connsiteY5422" fmla="*/ 305226 h 1168415"/>
              <a:gd name="connsiteX5423" fmla="*/ 1226989 w 1623018"/>
              <a:gd name="connsiteY5423" fmla="*/ 304061 h 1168415"/>
              <a:gd name="connsiteX5424" fmla="*/ 1228089 w 1623018"/>
              <a:gd name="connsiteY5424" fmla="*/ 301084 h 1168415"/>
              <a:gd name="connsiteX5425" fmla="*/ 1228801 w 1623018"/>
              <a:gd name="connsiteY5425" fmla="*/ 300502 h 1168415"/>
              <a:gd name="connsiteX5426" fmla="*/ 1230095 w 1623018"/>
              <a:gd name="connsiteY5426" fmla="*/ 297395 h 1168415"/>
              <a:gd name="connsiteX5427" fmla="*/ 1230484 w 1623018"/>
              <a:gd name="connsiteY5427" fmla="*/ 297266 h 1168415"/>
              <a:gd name="connsiteX5428" fmla="*/ 1230484 w 1623018"/>
              <a:gd name="connsiteY5428" fmla="*/ 296101 h 1168415"/>
              <a:gd name="connsiteX5429" fmla="*/ 1230872 w 1623018"/>
              <a:gd name="connsiteY5429" fmla="*/ 295648 h 1168415"/>
              <a:gd name="connsiteX5430" fmla="*/ 1230678 w 1623018"/>
              <a:gd name="connsiteY5430" fmla="*/ 290211 h 1168415"/>
              <a:gd name="connsiteX5431" fmla="*/ 1231260 w 1623018"/>
              <a:gd name="connsiteY5431" fmla="*/ 289046 h 1168415"/>
              <a:gd name="connsiteX5432" fmla="*/ 1231066 w 1623018"/>
              <a:gd name="connsiteY5432" fmla="*/ 287428 h 1168415"/>
              <a:gd name="connsiteX5433" fmla="*/ 1231778 w 1623018"/>
              <a:gd name="connsiteY5433" fmla="*/ 285357 h 1168415"/>
              <a:gd name="connsiteX5434" fmla="*/ 1233072 w 1623018"/>
              <a:gd name="connsiteY5434" fmla="*/ 283998 h 1168415"/>
              <a:gd name="connsiteX5435" fmla="*/ 1233655 w 1623018"/>
              <a:gd name="connsiteY5435" fmla="*/ 283998 h 1168415"/>
              <a:gd name="connsiteX5436" fmla="*/ 1233655 w 1623018"/>
              <a:gd name="connsiteY5436" fmla="*/ 283674 h 1168415"/>
              <a:gd name="connsiteX5437" fmla="*/ 1234949 w 1623018"/>
              <a:gd name="connsiteY5437" fmla="*/ 283091 h 1168415"/>
              <a:gd name="connsiteX5438" fmla="*/ 1236050 w 1623018"/>
              <a:gd name="connsiteY5438" fmla="*/ 281473 h 1168415"/>
              <a:gd name="connsiteX5439" fmla="*/ 1237344 w 1623018"/>
              <a:gd name="connsiteY5439" fmla="*/ 280438 h 1168415"/>
              <a:gd name="connsiteX5440" fmla="*/ 1237538 w 1623018"/>
              <a:gd name="connsiteY5440" fmla="*/ 279403 h 1168415"/>
              <a:gd name="connsiteX5441" fmla="*/ 1238444 w 1623018"/>
              <a:gd name="connsiteY5441" fmla="*/ 279079 h 1168415"/>
              <a:gd name="connsiteX5442" fmla="*/ 1238639 w 1623018"/>
              <a:gd name="connsiteY5442" fmla="*/ 278496 h 1168415"/>
              <a:gd name="connsiteX5443" fmla="*/ 1239350 w 1623018"/>
              <a:gd name="connsiteY5443" fmla="*/ 278043 h 1168415"/>
              <a:gd name="connsiteX5444" fmla="*/ 1239350 w 1623018"/>
              <a:gd name="connsiteY5444" fmla="*/ 277331 h 1168415"/>
              <a:gd name="connsiteX5445" fmla="*/ 1240062 w 1623018"/>
              <a:gd name="connsiteY5445" fmla="*/ 276749 h 1168415"/>
              <a:gd name="connsiteX5446" fmla="*/ 1240257 w 1623018"/>
              <a:gd name="connsiteY5446" fmla="*/ 275713 h 1168415"/>
              <a:gd name="connsiteX5447" fmla="*/ 1240774 w 1623018"/>
              <a:gd name="connsiteY5447" fmla="*/ 275260 h 1168415"/>
              <a:gd name="connsiteX5448" fmla="*/ 1241162 w 1623018"/>
              <a:gd name="connsiteY5448" fmla="*/ 273060 h 1168415"/>
              <a:gd name="connsiteX5449" fmla="*/ 1241680 w 1623018"/>
              <a:gd name="connsiteY5449" fmla="*/ 272736 h 1168415"/>
              <a:gd name="connsiteX5450" fmla="*/ 1242263 w 1623018"/>
              <a:gd name="connsiteY5450" fmla="*/ 270989 h 1168415"/>
              <a:gd name="connsiteX5451" fmla="*/ 1243169 w 1623018"/>
              <a:gd name="connsiteY5451" fmla="*/ 270406 h 1168415"/>
              <a:gd name="connsiteX5452" fmla="*/ 1243558 w 1623018"/>
              <a:gd name="connsiteY5452" fmla="*/ 269371 h 1168415"/>
              <a:gd name="connsiteX5453" fmla="*/ 1243363 w 1623018"/>
              <a:gd name="connsiteY5453" fmla="*/ 268206 h 1168415"/>
              <a:gd name="connsiteX5454" fmla="*/ 1243751 w 1623018"/>
              <a:gd name="connsiteY5454" fmla="*/ 267623 h 1168415"/>
              <a:gd name="connsiteX5455" fmla="*/ 1238379 w 1623018"/>
              <a:gd name="connsiteY5455" fmla="*/ 264193 h 1168415"/>
              <a:gd name="connsiteX5456" fmla="*/ 1237797 w 1623018"/>
              <a:gd name="connsiteY5456" fmla="*/ 264064 h 1168415"/>
              <a:gd name="connsiteX5457" fmla="*/ 1237797 w 1623018"/>
              <a:gd name="connsiteY5457" fmla="*/ 265099 h 1168415"/>
              <a:gd name="connsiteX5458" fmla="*/ 1237409 w 1623018"/>
              <a:gd name="connsiteY5458" fmla="*/ 265228 h 1168415"/>
              <a:gd name="connsiteX5459" fmla="*/ 1237215 w 1623018"/>
              <a:gd name="connsiteY5459" fmla="*/ 266264 h 1168415"/>
              <a:gd name="connsiteX5460" fmla="*/ 1235208 w 1623018"/>
              <a:gd name="connsiteY5460" fmla="*/ 266717 h 1168415"/>
              <a:gd name="connsiteX5461" fmla="*/ 1234820 w 1623018"/>
              <a:gd name="connsiteY5461" fmla="*/ 266005 h 1168415"/>
              <a:gd name="connsiteX5462" fmla="*/ 1234108 w 1623018"/>
              <a:gd name="connsiteY5462" fmla="*/ 265875 h 1168415"/>
              <a:gd name="connsiteX5463" fmla="*/ 1234302 w 1623018"/>
              <a:gd name="connsiteY5463" fmla="*/ 265163 h 1168415"/>
              <a:gd name="connsiteX5464" fmla="*/ 1233914 w 1623018"/>
              <a:gd name="connsiteY5464" fmla="*/ 264257 h 1168415"/>
              <a:gd name="connsiteX5465" fmla="*/ 1233202 w 1623018"/>
              <a:gd name="connsiteY5465" fmla="*/ 263999 h 1168415"/>
              <a:gd name="connsiteX5466" fmla="*/ 1233785 w 1623018"/>
              <a:gd name="connsiteY5466" fmla="*/ 263093 h 1168415"/>
              <a:gd name="connsiteX5467" fmla="*/ 1233785 w 1623018"/>
              <a:gd name="connsiteY5467" fmla="*/ 262381 h 1168415"/>
              <a:gd name="connsiteX5468" fmla="*/ 1233202 w 1623018"/>
              <a:gd name="connsiteY5468" fmla="*/ 261798 h 1168415"/>
              <a:gd name="connsiteX5469" fmla="*/ 1232490 w 1623018"/>
              <a:gd name="connsiteY5469" fmla="*/ 262251 h 1168415"/>
              <a:gd name="connsiteX5470" fmla="*/ 1232231 w 1623018"/>
              <a:gd name="connsiteY5470" fmla="*/ 263610 h 1168415"/>
              <a:gd name="connsiteX5471" fmla="*/ 1232231 w 1623018"/>
              <a:gd name="connsiteY5471" fmla="*/ 263610 h 1168415"/>
              <a:gd name="connsiteX5472" fmla="*/ 1228542 w 1623018"/>
              <a:gd name="connsiteY5472" fmla="*/ 250796 h 1168415"/>
              <a:gd name="connsiteX5473" fmla="*/ 1230289 w 1623018"/>
              <a:gd name="connsiteY5473" fmla="*/ 242770 h 1168415"/>
              <a:gd name="connsiteX5474" fmla="*/ 1225888 w 1623018"/>
              <a:gd name="connsiteY5474" fmla="*/ 242058 h 1168415"/>
              <a:gd name="connsiteX5475" fmla="*/ 1224205 w 1623018"/>
              <a:gd name="connsiteY5475" fmla="*/ 238951 h 1168415"/>
              <a:gd name="connsiteX5476" fmla="*/ 1233978 w 1623018"/>
              <a:gd name="connsiteY5476" fmla="*/ 231962 h 1168415"/>
              <a:gd name="connsiteX5477" fmla="*/ 1228089 w 1623018"/>
              <a:gd name="connsiteY5477" fmla="*/ 223354 h 1168415"/>
              <a:gd name="connsiteX5478" fmla="*/ 1229124 w 1623018"/>
              <a:gd name="connsiteY5478" fmla="*/ 215199 h 1168415"/>
              <a:gd name="connsiteX5479" fmla="*/ 1224918 w 1623018"/>
              <a:gd name="connsiteY5479" fmla="*/ 207497 h 1168415"/>
              <a:gd name="connsiteX5480" fmla="*/ 1225371 w 1623018"/>
              <a:gd name="connsiteY5480" fmla="*/ 203225 h 1168415"/>
              <a:gd name="connsiteX5481" fmla="*/ 1231196 w 1623018"/>
              <a:gd name="connsiteY5481" fmla="*/ 196235 h 1168415"/>
              <a:gd name="connsiteX5482" fmla="*/ 1230937 w 1623018"/>
              <a:gd name="connsiteY5482" fmla="*/ 192223 h 1168415"/>
              <a:gd name="connsiteX5483" fmla="*/ 1225888 w 1623018"/>
              <a:gd name="connsiteY5483" fmla="*/ 182579 h 1168415"/>
              <a:gd name="connsiteX5484" fmla="*/ 1228995 w 1623018"/>
              <a:gd name="connsiteY5484" fmla="*/ 173389 h 1168415"/>
              <a:gd name="connsiteX5485" fmla="*/ 1228218 w 1623018"/>
              <a:gd name="connsiteY5485" fmla="*/ 169700 h 1168415"/>
              <a:gd name="connsiteX5486" fmla="*/ 1237538 w 1623018"/>
              <a:gd name="connsiteY5486" fmla="*/ 157597 h 1168415"/>
              <a:gd name="connsiteX5487" fmla="*/ 1237668 w 1623018"/>
              <a:gd name="connsiteY5487" fmla="*/ 152419 h 1168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 ang="0">
                <a:pos x="connsiteX5353" y="connsiteY5353"/>
              </a:cxn>
              <a:cxn ang="0">
                <a:pos x="connsiteX5354" y="connsiteY5354"/>
              </a:cxn>
              <a:cxn ang="0">
                <a:pos x="connsiteX5355" y="connsiteY5355"/>
              </a:cxn>
              <a:cxn ang="0">
                <a:pos x="connsiteX5356" y="connsiteY5356"/>
              </a:cxn>
              <a:cxn ang="0">
                <a:pos x="connsiteX5357" y="connsiteY5357"/>
              </a:cxn>
              <a:cxn ang="0">
                <a:pos x="connsiteX5358" y="connsiteY5358"/>
              </a:cxn>
              <a:cxn ang="0">
                <a:pos x="connsiteX5359" y="connsiteY5359"/>
              </a:cxn>
              <a:cxn ang="0">
                <a:pos x="connsiteX5360" y="connsiteY5360"/>
              </a:cxn>
              <a:cxn ang="0">
                <a:pos x="connsiteX5361" y="connsiteY5361"/>
              </a:cxn>
              <a:cxn ang="0">
                <a:pos x="connsiteX5362" y="connsiteY5362"/>
              </a:cxn>
              <a:cxn ang="0">
                <a:pos x="connsiteX5363" y="connsiteY5363"/>
              </a:cxn>
              <a:cxn ang="0">
                <a:pos x="connsiteX5364" y="connsiteY5364"/>
              </a:cxn>
              <a:cxn ang="0">
                <a:pos x="connsiteX5365" y="connsiteY5365"/>
              </a:cxn>
              <a:cxn ang="0">
                <a:pos x="connsiteX5366" y="connsiteY5366"/>
              </a:cxn>
              <a:cxn ang="0">
                <a:pos x="connsiteX5367" y="connsiteY5367"/>
              </a:cxn>
              <a:cxn ang="0">
                <a:pos x="connsiteX5368" y="connsiteY5368"/>
              </a:cxn>
              <a:cxn ang="0">
                <a:pos x="connsiteX5369" y="connsiteY5369"/>
              </a:cxn>
              <a:cxn ang="0">
                <a:pos x="connsiteX5370" y="connsiteY5370"/>
              </a:cxn>
              <a:cxn ang="0">
                <a:pos x="connsiteX5371" y="connsiteY5371"/>
              </a:cxn>
              <a:cxn ang="0">
                <a:pos x="connsiteX5372" y="connsiteY5372"/>
              </a:cxn>
              <a:cxn ang="0">
                <a:pos x="connsiteX5373" y="connsiteY5373"/>
              </a:cxn>
              <a:cxn ang="0">
                <a:pos x="connsiteX5374" y="connsiteY5374"/>
              </a:cxn>
              <a:cxn ang="0">
                <a:pos x="connsiteX5375" y="connsiteY5375"/>
              </a:cxn>
              <a:cxn ang="0">
                <a:pos x="connsiteX5376" y="connsiteY5376"/>
              </a:cxn>
              <a:cxn ang="0">
                <a:pos x="connsiteX5377" y="connsiteY5377"/>
              </a:cxn>
              <a:cxn ang="0">
                <a:pos x="connsiteX5378" y="connsiteY5378"/>
              </a:cxn>
              <a:cxn ang="0">
                <a:pos x="connsiteX5379" y="connsiteY5379"/>
              </a:cxn>
              <a:cxn ang="0">
                <a:pos x="connsiteX5380" y="connsiteY5380"/>
              </a:cxn>
              <a:cxn ang="0">
                <a:pos x="connsiteX5381" y="connsiteY5381"/>
              </a:cxn>
              <a:cxn ang="0">
                <a:pos x="connsiteX5382" y="connsiteY5382"/>
              </a:cxn>
              <a:cxn ang="0">
                <a:pos x="connsiteX5383" y="connsiteY5383"/>
              </a:cxn>
              <a:cxn ang="0">
                <a:pos x="connsiteX5384" y="connsiteY5384"/>
              </a:cxn>
              <a:cxn ang="0">
                <a:pos x="connsiteX5385" y="connsiteY5385"/>
              </a:cxn>
              <a:cxn ang="0">
                <a:pos x="connsiteX5386" y="connsiteY5386"/>
              </a:cxn>
              <a:cxn ang="0">
                <a:pos x="connsiteX5387" y="connsiteY5387"/>
              </a:cxn>
              <a:cxn ang="0">
                <a:pos x="connsiteX5388" y="connsiteY5388"/>
              </a:cxn>
              <a:cxn ang="0">
                <a:pos x="connsiteX5389" y="connsiteY5389"/>
              </a:cxn>
              <a:cxn ang="0">
                <a:pos x="connsiteX5390" y="connsiteY5390"/>
              </a:cxn>
              <a:cxn ang="0">
                <a:pos x="connsiteX5391" y="connsiteY5391"/>
              </a:cxn>
              <a:cxn ang="0">
                <a:pos x="connsiteX5392" y="connsiteY5392"/>
              </a:cxn>
              <a:cxn ang="0">
                <a:pos x="connsiteX5393" y="connsiteY5393"/>
              </a:cxn>
              <a:cxn ang="0">
                <a:pos x="connsiteX5394" y="connsiteY5394"/>
              </a:cxn>
              <a:cxn ang="0">
                <a:pos x="connsiteX5395" y="connsiteY5395"/>
              </a:cxn>
              <a:cxn ang="0">
                <a:pos x="connsiteX5396" y="connsiteY5396"/>
              </a:cxn>
              <a:cxn ang="0">
                <a:pos x="connsiteX5397" y="connsiteY5397"/>
              </a:cxn>
              <a:cxn ang="0">
                <a:pos x="connsiteX5398" y="connsiteY5398"/>
              </a:cxn>
              <a:cxn ang="0">
                <a:pos x="connsiteX5399" y="connsiteY5399"/>
              </a:cxn>
              <a:cxn ang="0">
                <a:pos x="connsiteX5400" y="connsiteY5400"/>
              </a:cxn>
              <a:cxn ang="0">
                <a:pos x="connsiteX5401" y="connsiteY5401"/>
              </a:cxn>
              <a:cxn ang="0">
                <a:pos x="connsiteX5402" y="connsiteY5402"/>
              </a:cxn>
              <a:cxn ang="0">
                <a:pos x="connsiteX5403" y="connsiteY5403"/>
              </a:cxn>
              <a:cxn ang="0">
                <a:pos x="connsiteX5404" y="connsiteY5404"/>
              </a:cxn>
              <a:cxn ang="0">
                <a:pos x="connsiteX5405" y="connsiteY5405"/>
              </a:cxn>
              <a:cxn ang="0">
                <a:pos x="connsiteX5406" y="connsiteY5406"/>
              </a:cxn>
              <a:cxn ang="0">
                <a:pos x="connsiteX5407" y="connsiteY5407"/>
              </a:cxn>
              <a:cxn ang="0">
                <a:pos x="connsiteX5408" y="connsiteY5408"/>
              </a:cxn>
              <a:cxn ang="0">
                <a:pos x="connsiteX5409" y="connsiteY5409"/>
              </a:cxn>
              <a:cxn ang="0">
                <a:pos x="connsiteX5410" y="connsiteY5410"/>
              </a:cxn>
              <a:cxn ang="0">
                <a:pos x="connsiteX5411" y="connsiteY5411"/>
              </a:cxn>
              <a:cxn ang="0">
                <a:pos x="connsiteX5412" y="connsiteY5412"/>
              </a:cxn>
              <a:cxn ang="0">
                <a:pos x="connsiteX5413" y="connsiteY5413"/>
              </a:cxn>
              <a:cxn ang="0">
                <a:pos x="connsiteX5414" y="connsiteY5414"/>
              </a:cxn>
              <a:cxn ang="0">
                <a:pos x="connsiteX5415" y="connsiteY5415"/>
              </a:cxn>
              <a:cxn ang="0">
                <a:pos x="connsiteX5416" y="connsiteY5416"/>
              </a:cxn>
              <a:cxn ang="0">
                <a:pos x="connsiteX5417" y="connsiteY5417"/>
              </a:cxn>
              <a:cxn ang="0">
                <a:pos x="connsiteX5418" y="connsiteY5418"/>
              </a:cxn>
              <a:cxn ang="0">
                <a:pos x="connsiteX5419" y="connsiteY5419"/>
              </a:cxn>
              <a:cxn ang="0">
                <a:pos x="connsiteX5420" y="connsiteY5420"/>
              </a:cxn>
              <a:cxn ang="0">
                <a:pos x="connsiteX5421" y="connsiteY5421"/>
              </a:cxn>
              <a:cxn ang="0">
                <a:pos x="connsiteX5422" y="connsiteY5422"/>
              </a:cxn>
              <a:cxn ang="0">
                <a:pos x="connsiteX5423" y="connsiteY5423"/>
              </a:cxn>
              <a:cxn ang="0">
                <a:pos x="connsiteX5424" y="connsiteY5424"/>
              </a:cxn>
              <a:cxn ang="0">
                <a:pos x="connsiteX5425" y="connsiteY5425"/>
              </a:cxn>
              <a:cxn ang="0">
                <a:pos x="connsiteX5426" y="connsiteY5426"/>
              </a:cxn>
              <a:cxn ang="0">
                <a:pos x="connsiteX5427" y="connsiteY5427"/>
              </a:cxn>
              <a:cxn ang="0">
                <a:pos x="connsiteX5428" y="connsiteY5428"/>
              </a:cxn>
              <a:cxn ang="0">
                <a:pos x="connsiteX5429" y="connsiteY5429"/>
              </a:cxn>
              <a:cxn ang="0">
                <a:pos x="connsiteX5430" y="connsiteY5430"/>
              </a:cxn>
              <a:cxn ang="0">
                <a:pos x="connsiteX5431" y="connsiteY5431"/>
              </a:cxn>
              <a:cxn ang="0">
                <a:pos x="connsiteX5432" y="connsiteY5432"/>
              </a:cxn>
              <a:cxn ang="0">
                <a:pos x="connsiteX5433" y="connsiteY5433"/>
              </a:cxn>
              <a:cxn ang="0">
                <a:pos x="connsiteX5434" y="connsiteY5434"/>
              </a:cxn>
              <a:cxn ang="0">
                <a:pos x="connsiteX5435" y="connsiteY5435"/>
              </a:cxn>
              <a:cxn ang="0">
                <a:pos x="connsiteX5436" y="connsiteY5436"/>
              </a:cxn>
              <a:cxn ang="0">
                <a:pos x="connsiteX5437" y="connsiteY5437"/>
              </a:cxn>
              <a:cxn ang="0">
                <a:pos x="connsiteX5438" y="connsiteY5438"/>
              </a:cxn>
              <a:cxn ang="0">
                <a:pos x="connsiteX5439" y="connsiteY5439"/>
              </a:cxn>
              <a:cxn ang="0">
                <a:pos x="connsiteX5440" y="connsiteY5440"/>
              </a:cxn>
              <a:cxn ang="0">
                <a:pos x="connsiteX5441" y="connsiteY5441"/>
              </a:cxn>
              <a:cxn ang="0">
                <a:pos x="connsiteX5442" y="connsiteY5442"/>
              </a:cxn>
              <a:cxn ang="0">
                <a:pos x="connsiteX5443" y="connsiteY5443"/>
              </a:cxn>
              <a:cxn ang="0">
                <a:pos x="connsiteX5444" y="connsiteY5444"/>
              </a:cxn>
              <a:cxn ang="0">
                <a:pos x="connsiteX5445" y="connsiteY5445"/>
              </a:cxn>
              <a:cxn ang="0">
                <a:pos x="connsiteX5446" y="connsiteY5446"/>
              </a:cxn>
              <a:cxn ang="0">
                <a:pos x="connsiteX5447" y="connsiteY5447"/>
              </a:cxn>
              <a:cxn ang="0">
                <a:pos x="connsiteX5448" y="connsiteY5448"/>
              </a:cxn>
              <a:cxn ang="0">
                <a:pos x="connsiteX5449" y="connsiteY5449"/>
              </a:cxn>
              <a:cxn ang="0">
                <a:pos x="connsiteX5450" y="connsiteY5450"/>
              </a:cxn>
              <a:cxn ang="0">
                <a:pos x="connsiteX5451" y="connsiteY5451"/>
              </a:cxn>
              <a:cxn ang="0">
                <a:pos x="connsiteX5452" y="connsiteY5452"/>
              </a:cxn>
              <a:cxn ang="0">
                <a:pos x="connsiteX5453" y="connsiteY5453"/>
              </a:cxn>
              <a:cxn ang="0">
                <a:pos x="connsiteX5454" y="connsiteY5454"/>
              </a:cxn>
              <a:cxn ang="0">
                <a:pos x="connsiteX5455" y="connsiteY5455"/>
              </a:cxn>
              <a:cxn ang="0">
                <a:pos x="connsiteX5456" y="connsiteY5456"/>
              </a:cxn>
              <a:cxn ang="0">
                <a:pos x="connsiteX5457" y="connsiteY5457"/>
              </a:cxn>
              <a:cxn ang="0">
                <a:pos x="connsiteX5458" y="connsiteY5458"/>
              </a:cxn>
              <a:cxn ang="0">
                <a:pos x="connsiteX5459" y="connsiteY5459"/>
              </a:cxn>
              <a:cxn ang="0">
                <a:pos x="connsiteX5460" y="connsiteY5460"/>
              </a:cxn>
              <a:cxn ang="0">
                <a:pos x="connsiteX5461" y="connsiteY5461"/>
              </a:cxn>
              <a:cxn ang="0">
                <a:pos x="connsiteX5462" y="connsiteY5462"/>
              </a:cxn>
              <a:cxn ang="0">
                <a:pos x="connsiteX5463" y="connsiteY5463"/>
              </a:cxn>
              <a:cxn ang="0">
                <a:pos x="connsiteX5464" y="connsiteY5464"/>
              </a:cxn>
              <a:cxn ang="0">
                <a:pos x="connsiteX5465" y="connsiteY5465"/>
              </a:cxn>
              <a:cxn ang="0">
                <a:pos x="connsiteX5466" y="connsiteY5466"/>
              </a:cxn>
              <a:cxn ang="0">
                <a:pos x="connsiteX5467" y="connsiteY5467"/>
              </a:cxn>
              <a:cxn ang="0">
                <a:pos x="connsiteX5468" y="connsiteY5468"/>
              </a:cxn>
              <a:cxn ang="0">
                <a:pos x="connsiteX5469" y="connsiteY5469"/>
              </a:cxn>
              <a:cxn ang="0">
                <a:pos x="connsiteX5470" y="connsiteY5470"/>
              </a:cxn>
              <a:cxn ang="0">
                <a:pos x="connsiteX5471" y="connsiteY5471"/>
              </a:cxn>
              <a:cxn ang="0">
                <a:pos x="connsiteX5472" y="connsiteY5472"/>
              </a:cxn>
              <a:cxn ang="0">
                <a:pos x="connsiteX5473" y="connsiteY5473"/>
              </a:cxn>
              <a:cxn ang="0">
                <a:pos x="connsiteX5474" y="connsiteY5474"/>
              </a:cxn>
              <a:cxn ang="0">
                <a:pos x="connsiteX5475" y="connsiteY5475"/>
              </a:cxn>
              <a:cxn ang="0">
                <a:pos x="connsiteX5476" y="connsiteY5476"/>
              </a:cxn>
              <a:cxn ang="0">
                <a:pos x="connsiteX5477" y="connsiteY5477"/>
              </a:cxn>
              <a:cxn ang="0">
                <a:pos x="connsiteX5478" y="connsiteY5478"/>
              </a:cxn>
              <a:cxn ang="0">
                <a:pos x="connsiteX5479" y="connsiteY5479"/>
              </a:cxn>
              <a:cxn ang="0">
                <a:pos x="connsiteX5480" y="connsiteY5480"/>
              </a:cxn>
              <a:cxn ang="0">
                <a:pos x="connsiteX5481" y="connsiteY5481"/>
              </a:cxn>
              <a:cxn ang="0">
                <a:pos x="connsiteX5482" y="connsiteY5482"/>
              </a:cxn>
              <a:cxn ang="0">
                <a:pos x="connsiteX5483" y="connsiteY5483"/>
              </a:cxn>
              <a:cxn ang="0">
                <a:pos x="connsiteX5484" y="connsiteY5484"/>
              </a:cxn>
              <a:cxn ang="0">
                <a:pos x="connsiteX5485" y="connsiteY5485"/>
              </a:cxn>
              <a:cxn ang="0">
                <a:pos x="connsiteX5486" y="connsiteY5486"/>
              </a:cxn>
              <a:cxn ang="0">
                <a:pos x="connsiteX5487" y="connsiteY5487"/>
              </a:cxn>
            </a:cxnLst>
            <a:rect l="l" t="t" r="r" b="b"/>
            <a:pathLst>
              <a:path w="1623018" h="1168415">
                <a:moveTo>
                  <a:pt x="9579" y="1160455"/>
                </a:moveTo>
                <a:lnTo>
                  <a:pt x="10808" y="1161038"/>
                </a:lnTo>
                <a:lnTo>
                  <a:pt x="11456" y="1162332"/>
                </a:lnTo>
                <a:lnTo>
                  <a:pt x="11909" y="1161167"/>
                </a:lnTo>
                <a:lnTo>
                  <a:pt x="12621" y="1161426"/>
                </a:lnTo>
                <a:lnTo>
                  <a:pt x="13203" y="1162591"/>
                </a:lnTo>
                <a:lnTo>
                  <a:pt x="14239" y="1162850"/>
                </a:lnTo>
                <a:lnTo>
                  <a:pt x="14303" y="1162397"/>
                </a:lnTo>
                <a:lnTo>
                  <a:pt x="13462" y="1161102"/>
                </a:lnTo>
                <a:lnTo>
                  <a:pt x="14303" y="1161232"/>
                </a:lnTo>
                <a:lnTo>
                  <a:pt x="14951" y="1160779"/>
                </a:lnTo>
                <a:lnTo>
                  <a:pt x="17086" y="1162461"/>
                </a:lnTo>
                <a:lnTo>
                  <a:pt x="16892" y="1163173"/>
                </a:lnTo>
                <a:lnTo>
                  <a:pt x="17539" y="1163756"/>
                </a:lnTo>
                <a:lnTo>
                  <a:pt x="17151" y="1164015"/>
                </a:lnTo>
                <a:lnTo>
                  <a:pt x="17216" y="1164856"/>
                </a:lnTo>
                <a:lnTo>
                  <a:pt x="16569" y="1165568"/>
                </a:lnTo>
                <a:lnTo>
                  <a:pt x="15921" y="1165568"/>
                </a:lnTo>
                <a:lnTo>
                  <a:pt x="14692" y="1163173"/>
                </a:lnTo>
                <a:lnTo>
                  <a:pt x="14239" y="1163044"/>
                </a:lnTo>
                <a:lnTo>
                  <a:pt x="13591" y="1163497"/>
                </a:lnTo>
                <a:lnTo>
                  <a:pt x="13656" y="1164468"/>
                </a:lnTo>
                <a:lnTo>
                  <a:pt x="14368" y="1165762"/>
                </a:lnTo>
                <a:lnTo>
                  <a:pt x="14368" y="1167057"/>
                </a:lnTo>
                <a:lnTo>
                  <a:pt x="13656" y="1167186"/>
                </a:lnTo>
                <a:lnTo>
                  <a:pt x="13656" y="1168157"/>
                </a:lnTo>
                <a:lnTo>
                  <a:pt x="13268" y="1168416"/>
                </a:lnTo>
                <a:lnTo>
                  <a:pt x="11973" y="1168416"/>
                </a:lnTo>
                <a:lnTo>
                  <a:pt x="11520" y="1166409"/>
                </a:lnTo>
                <a:lnTo>
                  <a:pt x="10938" y="1166280"/>
                </a:lnTo>
                <a:lnTo>
                  <a:pt x="10938" y="1164986"/>
                </a:lnTo>
                <a:lnTo>
                  <a:pt x="10549" y="1164986"/>
                </a:lnTo>
                <a:lnTo>
                  <a:pt x="10097" y="1166151"/>
                </a:lnTo>
                <a:lnTo>
                  <a:pt x="9384" y="1166021"/>
                </a:lnTo>
                <a:lnTo>
                  <a:pt x="9320" y="1166474"/>
                </a:lnTo>
                <a:lnTo>
                  <a:pt x="8608" y="1166216"/>
                </a:lnTo>
                <a:lnTo>
                  <a:pt x="8414" y="1163821"/>
                </a:lnTo>
                <a:lnTo>
                  <a:pt x="9255" y="1163692"/>
                </a:lnTo>
                <a:lnTo>
                  <a:pt x="9708" y="1162850"/>
                </a:lnTo>
                <a:lnTo>
                  <a:pt x="9126" y="1162397"/>
                </a:lnTo>
                <a:lnTo>
                  <a:pt x="8673" y="1163238"/>
                </a:lnTo>
                <a:lnTo>
                  <a:pt x="8284" y="1163238"/>
                </a:lnTo>
                <a:lnTo>
                  <a:pt x="8220" y="1162785"/>
                </a:lnTo>
                <a:lnTo>
                  <a:pt x="7637" y="1162656"/>
                </a:lnTo>
                <a:lnTo>
                  <a:pt x="7572" y="1161685"/>
                </a:lnTo>
                <a:lnTo>
                  <a:pt x="6925" y="1161232"/>
                </a:lnTo>
                <a:lnTo>
                  <a:pt x="6925" y="1160779"/>
                </a:lnTo>
                <a:lnTo>
                  <a:pt x="7831" y="1160908"/>
                </a:lnTo>
                <a:lnTo>
                  <a:pt x="8867" y="1162073"/>
                </a:lnTo>
                <a:lnTo>
                  <a:pt x="9449" y="1161362"/>
                </a:lnTo>
                <a:lnTo>
                  <a:pt x="9061" y="1160520"/>
                </a:lnTo>
                <a:lnTo>
                  <a:pt x="9579" y="1160455"/>
                </a:lnTo>
                <a:close/>
                <a:moveTo>
                  <a:pt x="1618" y="1160002"/>
                </a:moveTo>
                <a:lnTo>
                  <a:pt x="2524" y="1161555"/>
                </a:lnTo>
                <a:lnTo>
                  <a:pt x="3883" y="1161814"/>
                </a:lnTo>
                <a:lnTo>
                  <a:pt x="4077" y="1162656"/>
                </a:lnTo>
                <a:lnTo>
                  <a:pt x="4725" y="1162656"/>
                </a:lnTo>
                <a:lnTo>
                  <a:pt x="4725" y="1163821"/>
                </a:lnTo>
                <a:lnTo>
                  <a:pt x="4271" y="1164662"/>
                </a:lnTo>
                <a:lnTo>
                  <a:pt x="3171" y="1164791"/>
                </a:lnTo>
                <a:lnTo>
                  <a:pt x="3107" y="1163821"/>
                </a:lnTo>
                <a:lnTo>
                  <a:pt x="2718" y="1163692"/>
                </a:lnTo>
                <a:lnTo>
                  <a:pt x="2977" y="1162721"/>
                </a:lnTo>
                <a:lnTo>
                  <a:pt x="2330" y="1163173"/>
                </a:lnTo>
                <a:lnTo>
                  <a:pt x="841" y="1163303"/>
                </a:lnTo>
                <a:lnTo>
                  <a:pt x="0" y="1162591"/>
                </a:lnTo>
                <a:lnTo>
                  <a:pt x="0" y="1161426"/>
                </a:lnTo>
                <a:lnTo>
                  <a:pt x="1100" y="1161555"/>
                </a:lnTo>
                <a:lnTo>
                  <a:pt x="712" y="1160973"/>
                </a:lnTo>
                <a:lnTo>
                  <a:pt x="1618" y="1160002"/>
                </a:lnTo>
                <a:close/>
                <a:moveTo>
                  <a:pt x="27636" y="1140845"/>
                </a:moveTo>
                <a:lnTo>
                  <a:pt x="28477" y="1141557"/>
                </a:lnTo>
                <a:lnTo>
                  <a:pt x="29383" y="1141297"/>
                </a:lnTo>
                <a:lnTo>
                  <a:pt x="29319" y="1141880"/>
                </a:lnTo>
                <a:lnTo>
                  <a:pt x="30160" y="1142722"/>
                </a:lnTo>
                <a:lnTo>
                  <a:pt x="30613" y="1142851"/>
                </a:lnTo>
                <a:lnTo>
                  <a:pt x="30807" y="1142592"/>
                </a:lnTo>
                <a:lnTo>
                  <a:pt x="31001" y="1144016"/>
                </a:lnTo>
                <a:lnTo>
                  <a:pt x="32684" y="1144146"/>
                </a:lnTo>
                <a:lnTo>
                  <a:pt x="32490" y="1144857"/>
                </a:lnTo>
                <a:lnTo>
                  <a:pt x="32878" y="1144987"/>
                </a:lnTo>
                <a:lnTo>
                  <a:pt x="33267" y="1144405"/>
                </a:lnTo>
                <a:lnTo>
                  <a:pt x="34302" y="1144857"/>
                </a:lnTo>
                <a:lnTo>
                  <a:pt x="34367" y="1145569"/>
                </a:lnTo>
                <a:lnTo>
                  <a:pt x="33979" y="1145828"/>
                </a:lnTo>
                <a:lnTo>
                  <a:pt x="32749" y="1145569"/>
                </a:lnTo>
                <a:lnTo>
                  <a:pt x="32684" y="1146023"/>
                </a:lnTo>
                <a:lnTo>
                  <a:pt x="33590" y="1146475"/>
                </a:lnTo>
                <a:lnTo>
                  <a:pt x="33785" y="1147058"/>
                </a:lnTo>
                <a:lnTo>
                  <a:pt x="34237" y="1147058"/>
                </a:lnTo>
                <a:lnTo>
                  <a:pt x="33849" y="1147641"/>
                </a:lnTo>
                <a:lnTo>
                  <a:pt x="34755" y="1147899"/>
                </a:lnTo>
                <a:lnTo>
                  <a:pt x="34691" y="1149064"/>
                </a:lnTo>
                <a:lnTo>
                  <a:pt x="33461" y="1152495"/>
                </a:lnTo>
                <a:lnTo>
                  <a:pt x="31066" y="1151329"/>
                </a:lnTo>
                <a:lnTo>
                  <a:pt x="31066" y="1151912"/>
                </a:lnTo>
                <a:lnTo>
                  <a:pt x="32814" y="1152624"/>
                </a:lnTo>
                <a:lnTo>
                  <a:pt x="33008" y="1153207"/>
                </a:lnTo>
                <a:lnTo>
                  <a:pt x="32102" y="1152753"/>
                </a:lnTo>
                <a:lnTo>
                  <a:pt x="32102" y="1153919"/>
                </a:lnTo>
                <a:lnTo>
                  <a:pt x="31001" y="1154630"/>
                </a:lnTo>
                <a:lnTo>
                  <a:pt x="30807" y="1155342"/>
                </a:lnTo>
                <a:lnTo>
                  <a:pt x="28218" y="1154760"/>
                </a:lnTo>
                <a:lnTo>
                  <a:pt x="28154" y="1154501"/>
                </a:lnTo>
                <a:lnTo>
                  <a:pt x="27442" y="1155213"/>
                </a:lnTo>
                <a:lnTo>
                  <a:pt x="27183" y="1154760"/>
                </a:lnTo>
                <a:lnTo>
                  <a:pt x="26277" y="1154760"/>
                </a:lnTo>
                <a:lnTo>
                  <a:pt x="26083" y="1154177"/>
                </a:lnTo>
                <a:lnTo>
                  <a:pt x="25500" y="1154177"/>
                </a:lnTo>
                <a:lnTo>
                  <a:pt x="25435" y="1154889"/>
                </a:lnTo>
                <a:lnTo>
                  <a:pt x="26018" y="1154760"/>
                </a:lnTo>
                <a:lnTo>
                  <a:pt x="26600" y="1155342"/>
                </a:lnTo>
                <a:lnTo>
                  <a:pt x="26600" y="1155924"/>
                </a:lnTo>
                <a:lnTo>
                  <a:pt x="26018" y="1155924"/>
                </a:lnTo>
                <a:lnTo>
                  <a:pt x="26600" y="1157349"/>
                </a:lnTo>
                <a:lnTo>
                  <a:pt x="26147" y="1157478"/>
                </a:lnTo>
                <a:lnTo>
                  <a:pt x="25953" y="1158319"/>
                </a:lnTo>
                <a:lnTo>
                  <a:pt x="25241" y="1158578"/>
                </a:lnTo>
                <a:lnTo>
                  <a:pt x="24335" y="1157737"/>
                </a:lnTo>
                <a:lnTo>
                  <a:pt x="24076" y="1156572"/>
                </a:lnTo>
                <a:lnTo>
                  <a:pt x="22976" y="1155018"/>
                </a:lnTo>
                <a:lnTo>
                  <a:pt x="21940" y="1155018"/>
                </a:lnTo>
                <a:lnTo>
                  <a:pt x="21746" y="1154177"/>
                </a:lnTo>
                <a:lnTo>
                  <a:pt x="22588" y="1154048"/>
                </a:lnTo>
                <a:lnTo>
                  <a:pt x="21682" y="1153077"/>
                </a:lnTo>
                <a:lnTo>
                  <a:pt x="20646" y="1153789"/>
                </a:lnTo>
                <a:lnTo>
                  <a:pt x="20581" y="1155472"/>
                </a:lnTo>
                <a:lnTo>
                  <a:pt x="19546" y="1155924"/>
                </a:lnTo>
                <a:lnTo>
                  <a:pt x="18704" y="1155924"/>
                </a:lnTo>
                <a:lnTo>
                  <a:pt x="18316" y="1154953"/>
                </a:lnTo>
                <a:lnTo>
                  <a:pt x="17281" y="1154113"/>
                </a:lnTo>
                <a:lnTo>
                  <a:pt x="17281" y="1153400"/>
                </a:lnTo>
                <a:lnTo>
                  <a:pt x="18316" y="1151847"/>
                </a:lnTo>
                <a:lnTo>
                  <a:pt x="19222" y="1151265"/>
                </a:lnTo>
                <a:lnTo>
                  <a:pt x="20517" y="1151524"/>
                </a:lnTo>
                <a:lnTo>
                  <a:pt x="21164" y="1152106"/>
                </a:lnTo>
                <a:lnTo>
                  <a:pt x="22264" y="1151977"/>
                </a:lnTo>
                <a:lnTo>
                  <a:pt x="22070" y="1151717"/>
                </a:lnTo>
                <a:lnTo>
                  <a:pt x="22717" y="1151265"/>
                </a:lnTo>
                <a:lnTo>
                  <a:pt x="23429" y="1151394"/>
                </a:lnTo>
                <a:lnTo>
                  <a:pt x="23623" y="1150941"/>
                </a:lnTo>
                <a:lnTo>
                  <a:pt x="23041" y="1150359"/>
                </a:lnTo>
                <a:lnTo>
                  <a:pt x="23105" y="1149647"/>
                </a:lnTo>
                <a:lnTo>
                  <a:pt x="21876" y="1149517"/>
                </a:lnTo>
                <a:lnTo>
                  <a:pt x="22264" y="1148805"/>
                </a:lnTo>
                <a:lnTo>
                  <a:pt x="23558" y="1149064"/>
                </a:lnTo>
                <a:lnTo>
                  <a:pt x="23753" y="1148611"/>
                </a:lnTo>
                <a:lnTo>
                  <a:pt x="22717" y="1147770"/>
                </a:lnTo>
                <a:lnTo>
                  <a:pt x="21811" y="1148029"/>
                </a:lnTo>
                <a:lnTo>
                  <a:pt x="22394" y="1147187"/>
                </a:lnTo>
                <a:lnTo>
                  <a:pt x="21746" y="1146346"/>
                </a:lnTo>
                <a:lnTo>
                  <a:pt x="22329" y="1144922"/>
                </a:lnTo>
                <a:lnTo>
                  <a:pt x="23170" y="1144469"/>
                </a:lnTo>
                <a:lnTo>
                  <a:pt x="23170" y="1142592"/>
                </a:lnTo>
                <a:lnTo>
                  <a:pt x="24076" y="1141751"/>
                </a:lnTo>
                <a:lnTo>
                  <a:pt x="24918" y="1142204"/>
                </a:lnTo>
                <a:lnTo>
                  <a:pt x="25824" y="1142074"/>
                </a:lnTo>
                <a:lnTo>
                  <a:pt x="26341" y="1140909"/>
                </a:lnTo>
                <a:lnTo>
                  <a:pt x="27636" y="1140909"/>
                </a:lnTo>
                <a:close/>
                <a:moveTo>
                  <a:pt x="8478" y="1140003"/>
                </a:moveTo>
                <a:lnTo>
                  <a:pt x="9061" y="1140586"/>
                </a:lnTo>
                <a:lnTo>
                  <a:pt x="9643" y="1140586"/>
                </a:lnTo>
                <a:lnTo>
                  <a:pt x="9838" y="1141169"/>
                </a:lnTo>
                <a:lnTo>
                  <a:pt x="9384" y="1142722"/>
                </a:lnTo>
                <a:lnTo>
                  <a:pt x="10097" y="1143304"/>
                </a:lnTo>
                <a:lnTo>
                  <a:pt x="10614" y="1144598"/>
                </a:lnTo>
                <a:lnTo>
                  <a:pt x="10614" y="1145440"/>
                </a:lnTo>
                <a:lnTo>
                  <a:pt x="10097" y="1146281"/>
                </a:lnTo>
                <a:lnTo>
                  <a:pt x="9449" y="1146151"/>
                </a:lnTo>
                <a:lnTo>
                  <a:pt x="9255" y="1145569"/>
                </a:lnTo>
                <a:lnTo>
                  <a:pt x="8220" y="1145569"/>
                </a:lnTo>
                <a:lnTo>
                  <a:pt x="7831" y="1144857"/>
                </a:lnTo>
                <a:lnTo>
                  <a:pt x="6990" y="1144987"/>
                </a:lnTo>
                <a:lnTo>
                  <a:pt x="6796" y="1144728"/>
                </a:lnTo>
                <a:lnTo>
                  <a:pt x="7637" y="1143045"/>
                </a:lnTo>
                <a:lnTo>
                  <a:pt x="8349" y="1143045"/>
                </a:lnTo>
                <a:lnTo>
                  <a:pt x="7249" y="1140456"/>
                </a:lnTo>
                <a:lnTo>
                  <a:pt x="7961" y="1140456"/>
                </a:lnTo>
                <a:lnTo>
                  <a:pt x="8478" y="1140003"/>
                </a:lnTo>
                <a:close/>
                <a:moveTo>
                  <a:pt x="37733" y="1135149"/>
                </a:moveTo>
                <a:lnTo>
                  <a:pt x="38121" y="1135602"/>
                </a:lnTo>
                <a:lnTo>
                  <a:pt x="38380" y="1135473"/>
                </a:lnTo>
                <a:lnTo>
                  <a:pt x="38445" y="1136055"/>
                </a:lnTo>
                <a:lnTo>
                  <a:pt x="37603" y="1136314"/>
                </a:lnTo>
                <a:lnTo>
                  <a:pt x="37603" y="1137026"/>
                </a:lnTo>
                <a:lnTo>
                  <a:pt x="38639" y="1136897"/>
                </a:lnTo>
                <a:lnTo>
                  <a:pt x="39221" y="1137738"/>
                </a:lnTo>
                <a:lnTo>
                  <a:pt x="38639" y="1138709"/>
                </a:lnTo>
                <a:lnTo>
                  <a:pt x="37927" y="1138450"/>
                </a:lnTo>
                <a:lnTo>
                  <a:pt x="36697" y="1136767"/>
                </a:lnTo>
                <a:lnTo>
                  <a:pt x="37733" y="1135149"/>
                </a:lnTo>
                <a:close/>
                <a:moveTo>
                  <a:pt x="39156" y="1131201"/>
                </a:moveTo>
                <a:lnTo>
                  <a:pt x="39674" y="1131654"/>
                </a:lnTo>
                <a:lnTo>
                  <a:pt x="39674" y="1132237"/>
                </a:lnTo>
                <a:lnTo>
                  <a:pt x="40515" y="1132495"/>
                </a:lnTo>
                <a:lnTo>
                  <a:pt x="40774" y="1133337"/>
                </a:lnTo>
                <a:lnTo>
                  <a:pt x="41875" y="1134049"/>
                </a:lnTo>
                <a:lnTo>
                  <a:pt x="41681" y="1135214"/>
                </a:lnTo>
                <a:lnTo>
                  <a:pt x="41033" y="1135214"/>
                </a:lnTo>
                <a:lnTo>
                  <a:pt x="39804" y="1133531"/>
                </a:lnTo>
                <a:lnTo>
                  <a:pt x="38768" y="1132949"/>
                </a:lnTo>
                <a:lnTo>
                  <a:pt x="38703" y="1131978"/>
                </a:lnTo>
                <a:lnTo>
                  <a:pt x="37991" y="1131848"/>
                </a:lnTo>
                <a:lnTo>
                  <a:pt x="38056" y="1131396"/>
                </a:lnTo>
                <a:lnTo>
                  <a:pt x="39156" y="1131201"/>
                </a:lnTo>
                <a:close/>
                <a:moveTo>
                  <a:pt x="6731" y="1125311"/>
                </a:moveTo>
                <a:lnTo>
                  <a:pt x="7313" y="1126153"/>
                </a:lnTo>
                <a:lnTo>
                  <a:pt x="7249" y="1127318"/>
                </a:lnTo>
                <a:lnTo>
                  <a:pt x="8155" y="1127447"/>
                </a:lnTo>
                <a:lnTo>
                  <a:pt x="8155" y="1127900"/>
                </a:lnTo>
                <a:lnTo>
                  <a:pt x="8996" y="1128160"/>
                </a:lnTo>
                <a:lnTo>
                  <a:pt x="9643" y="1130036"/>
                </a:lnTo>
                <a:lnTo>
                  <a:pt x="10226" y="1130165"/>
                </a:lnTo>
                <a:lnTo>
                  <a:pt x="10485" y="1130748"/>
                </a:lnTo>
                <a:lnTo>
                  <a:pt x="10485" y="1131719"/>
                </a:lnTo>
                <a:lnTo>
                  <a:pt x="9902" y="1132431"/>
                </a:lnTo>
                <a:lnTo>
                  <a:pt x="10097" y="1133402"/>
                </a:lnTo>
                <a:lnTo>
                  <a:pt x="9838" y="1133272"/>
                </a:lnTo>
                <a:lnTo>
                  <a:pt x="9190" y="1133984"/>
                </a:lnTo>
                <a:lnTo>
                  <a:pt x="9190" y="1134437"/>
                </a:lnTo>
                <a:lnTo>
                  <a:pt x="10032" y="1135149"/>
                </a:lnTo>
                <a:lnTo>
                  <a:pt x="9773" y="1136702"/>
                </a:lnTo>
                <a:lnTo>
                  <a:pt x="9514" y="1136962"/>
                </a:lnTo>
                <a:lnTo>
                  <a:pt x="7766" y="1136832"/>
                </a:lnTo>
                <a:lnTo>
                  <a:pt x="6925" y="1138126"/>
                </a:lnTo>
                <a:lnTo>
                  <a:pt x="5695" y="1138385"/>
                </a:lnTo>
                <a:lnTo>
                  <a:pt x="5760" y="1137673"/>
                </a:lnTo>
                <a:lnTo>
                  <a:pt x="6666" y="1137414"/>
                </a:lnTo>
                <a:lnTo>
                  <a:pt x="7119" y="1136702"/>
                </a:lnTo>
                <a:lnTo>
                  <a:pt x="5178" y="1136573"/>
                </a:lnTo>
                <a:lnTo>
                  <a:pt x="4983" y="1135602"/>
                </a:lnTo>
                <a:lnTo>
                  <a:pt x="6731" y="1135343"/>
                </a:lnTo>
                <a:lnTo>
                  <a:pt x="7378" y="1134502"/>
                </a:lnTo>
                <a:lnTo>
                  <a:pt x="6990" y="1134373"/>
                </a:lnTo>
                <a:lnTo>
                  <a:pt x="6602" y="1134825"/>
                </a:lnTo>
                <a:lnTo>
                  <a:pt x="5566" y="1134113"/>
                </a:lnTo>
                <a:lnTo>
                  <a:pt x="4271" y="1134113"/>
                </a:lnTo>
                <a:lnTo>
                  <a:pt x="4271" y="1133531"/>
                </a:lnTo>
                <a:lnTo>
                  <a:pt x="5372" y="1131654"/>
                </a:lnTo>
                <a:lnTo>
                  <a:pt x="5437" y="1130101"/>
                </a:lnTo>
                <a:lnTo>
                  <a:pt x="6084" y="1130230"/>
                </a:lnTo>
                <a:lnTo>
                  <a:pt x="6343" y="1129518"/>
                </a:lnTo>
                <a:lnTo>
                  <a:pt x="6990" y="1129389"/>
                </a:lnTo>
                <a:lnTo>
                  <a:pt x="7055" y="1128418"/>
                </a:lnTo>
                <a:lnTo>
                  <a:pt x="6472" y="1128418"/>
                </a:lnTo>
                <a:lnTo>
                  <a:pt x="6084" y="1127576"/>
                </a:lnTo>
                <a:lnTo>
                  <a:pt x="5048" y="1127318"/>
                </a:lnTo>
                <a:lnTo>
                  <a:pt x="6084" y="1125635"/>
                </a:lnTo>
                <a:lnTo>
                  <a:pt x="6731" y="1125311"/>
                </a:lnTo>
                <a:close/>
                <a:moveTo>
                  <a:pt x="10873" y="1124729"/>
                </a:moveTo>
                <a:lnTo>
                  <a:pt x="12362" y="1124859"/>
                </a:lnTo>
                <a:lnTo>
                  <a:pt x="12556" y="1125570"/>
                </a:lnTo>
                <a:lnTo>
                  <a:pt x="13009" y="1125570"/>
                </a:lnTo>
                <a:lnTo>
                  <a:pt x="13268" y="1126282"/>
                </a:lnTo>
                <a:lnTo>
                  <a:pt x="12815" y="1126541"/>
                </a:lnTo>
                <a:lnTo>
                  <a:pt x="12879" y="1127383"/>
                </a:lnTo>
                <a:lnTo>
                  <a:pt x="13915" y="1127383"/>
                </a:lnTo>
                <a:lnTo>
                  <a:pt x="14498" y="1126800"/>
                </a:lnTo>
                <a:lnTo>
                  <a:pt x="15145" y="1126929"/>
                </a:lnTo>
                <a:lnTo>
                  <a:pt x="15986" y="1128353"/>
                </a:lnTo>
                <a:lnTo>
                  <a:pt x="15404" y="1128807"/>
                </a:lnTo>
                <a:lnTo>
                  <a:pt x="15857" y="1128936"/>
                </a:lnTo>
                <a:lnTo>
                  <a:pt x="16116" y="1129648"/>
                </a:lnTo>
                <a:lnTo>
                  <a:pt x="16698" y="1129648"/>
                </a:lnTo>
                <a:lnTo>
                  <a:pt x="17086" y="1129065"/>
                </a:lnTo>
                <a:lnTo>
                  <a:pt x="18316" y="1129518"/>
                </a:lnTo>
                <a:lnTo>
                  <a:pt x="18316" y="1130683"/>
                </a:lnTo>
                <a:lnTo>
                  <a:pt x="19157" y="1131266"/>
                </a:lnTo>
                <a:lnTo>
                  <a:pt x="19352" y="1132107"/>
                </a:lnTo>
                <a:lnTo>
                  <a:pt x="20193" y="1132107"/>
                </a:lnTo>
                <a:lnTo>
                  <a:pt x="18963" y="1135084"/>
                </a:lnTo>
                <a:lnTo>
                  <a:pt x="18963" y="1135926"/>
                </a:lnTo>
                <a:lnTo>
                  <a:pt x="20193" y="1136378"/>
                </a:lnTo>
                <a:lnTo>
                  <a:pt x="20776" y="1137414"/>
                </a:lnTo>
                <a:lnTo>
                  <a:pt x="20581" y="1137997"/>
                </a:lnTo>
                <a:lnTo>
                  <a:pt x="19287" y="1137414"/>
                </a:lnTo>
                <a:lnTo>
                  <a:pt x="18057" y="1137414"/>
                </a:lnTo>
                <a:lnTo>
                  <a:pt x="17669" y="1137997"/>
                </a:lnTo>
                <a:lnTo>
                  <a:pt x="16633" y="1137997"/>
                </a:lnTo>
                <a:lnTo>
                  <a:pt x="15727" y="1140133"/>
                </a:lnTo>
                <a:lnTo>
                  <a:pt x="15015" y="1139874"/>
                </a:lnTo>
                <a:lnTo>
                  <a:pt x="14562" y="1140456"/>
                </a:lnTo>
                <a:lnTo>
                  <a:pt x="13721" y="1140327"/>
                </a:lnTo>
                <a:lnTo>
                  <a:pt x="13721" y="1139615"/>
                </a:lnTo>
                <a:lnTo>
                  <a:pt x="14433" y="1139615"/>
                </a:lnTo>
                <a:lnTo>
                  <a:pt x="14821" y="1139162"/>
                </a:lnTo>
                <a:lnTo>
                  <a:pt x="14886" y="1137155"/>
                </a:lnTo>
                <a:lnTo>
                  <a:pt x="14627" y="1136573"/>
                </a:lnTo>
                <a:lnTo>
                  <a:pt x="13591" y="1136573"/>
                </a:lnTo>
                <a:lnTo>
                  <a:pt x="13203" y="1135991"/>
                </a:lnTo>
                <a:lnTo>
                  <a:pt x="13009" y="1133596"/>
                </a:lnTo>
                <a:lnTo>
                  <a:pt x="11973" y="1133014"/>
                </a:lnTo>
                <a:lnTo>
                  <a:pt x="12167" y="1132431"/>
                </a:lnTo>
                <a:lnTo>
                  <a:pt x="13268" y="1133014"/>
                </a:lnTo>
                <a:lnTo>
                  <a:pt x="13527" y="1132043"/>
                </a:lnTo>
                <a:lnTo>
                  <a:pt x="12232" y="1130877"/>
                </a:lnTo>
                <a:lnTo>
                  <a:pt x="11779" y="1130877"/>
                </a:lnTo>
                <a:lnTo>
                  <a:pt x="11067" y="1130036"/>
                </a:lnTo>
                <a:lnTo>
                  <a:pt x="10873" y="1129194"/>
                </a:lnTo>
                <a:lnTo>
                  <a:pt x="9643" y="1128353"/>
                </a:lnTo>
                <a:lnTo>
                  <a:pt x="8996" y="1126347"/>
                </a:lnTo>
                <a:lnTo>
                  <a:pt x="10355" y="1124470"/>
                </a:lnTo>
                <a:lnTo>
                  <a:pt x="10938" y="1124470"/>
                </a:lnTo>
                <a:lnTo>
                  <a:pt x="10873" y="1124729"/>
                </a:lnTo>
                <a:close/>
                <a:moveTo>
                  <a:pt x="22847" y="1122593"/>
                </a:moveTo>
                <a:lnTo>
                  <a:pt x="23235" y="1123046"/>
                </a:lnTo>
                <a:lnTo>
                  <a:pt x="23041" y="1124211"/>
                </a:lnTo>
                <a:lnTo>
                  <a:pt x="23429" y="1124082"/>
                </a:lnTo>
                <a:lnTo>
                  <a:pt x="23235" y="1125247"/>
                </a:lnTo>
                <a:lnTo>
                  <a:pt x="23623" y="1125247"/>
                </a:lnTo>
                <a:lnTo>
                  <a:pt x="24012" y="1125958"/>
                </a:lnTo>
                <a:lnTo>
                  <a:pt x="24076" y="1126994"/>
                </a:lnTo>
                <a:lnTo>
                  <a:pt x="23817" y="1127447"/>
                </a:lnTo>
                <a:lnTo>
                  <a:pt x="22976" y="1127318"/>
                </a:lnTo>
                <a:lnTo>
                  <a:pt x="22717" y="1126865"/>
                </a:lnTo>
                <a:lnTo>
                  <a:pt x="22976" y="1125700"/>
                </a:lnTo>
                <a:lnTo>
                  <a:pt x="22523" y="1125570"/>
                </a:lnTo>
                <a:lnTo>
                  <a:pt x="21811" y="1126153"/>
                </a:lnTo>
                <a:lnTo>
                  <a:pt x="21099" y="1124859"/>
                </a:lnTo>
                <a:lnTo>
                  <a:pt x="21164" y="1126412"/>
                </a:lnTo>
                <a:lnTo>
                  <a:pt x="20128" y="1127124"/>
                </a:lnTo>
                <a:lnTo>
                  <a:pt x="20128" y="1124535"/>
                </a:lnTo>
                <a:lnTo>
                  <a:pt x="21487" y="1123564"/>
                </a:lnTo>
                <a:lnTo>
                  <a:pt x="22135" y="1124147"/>
                </a:lnTo>
                <a:lnTo>
                  <a:pt x="22523" y="1122852"/>
                </a:lnTo>
                <a:lnTo>
                  <a:pt x="22847" y="1122593"/>
                </a:lnTo>
                <a:close/>
                <a:moveTo>
                  <a:pt x="18057" y="1121299"/>
                </a:moveTo>
                <a:lnTo>
                  <a:pt x="18640" y="1122011"/>
                </a:lnTo>
                <a:lnTo>
                  <a:pt x="19546" y="1122140"/>
                </a:lnTo>
                <a:lnTo>
                  <a:pt x="19546" y="1122722"/>
                </a:lnTo>
                <a:lnTo>
                  <a:pt x="18640" y="1123888"/>
                </a:lnTo>
                <a:lnTo>
                  <a:pt x="18251" y="1123758"/>
                </a:lnTo>
                <a:lnTo>
                  <a:pt x="17798" y="1124340"/>
                </a:lnTo>
                <a:lnTo>
                  <a:pt x="17281" y="1124340"/>
                </a:lnTo>
                <a:lnTo>
                  <a:pt x="16245" y="1122464"/>
                </a:lnTo>
                <a:lnTo>
                  <a:pt x="16827" y="1122464"/>
                </a:lnTo>
                <a:lnTo>
                  <a:pt x="17022" y="1121623"/>
                </a:lnTo>
                <a:lnTo>
                  <a:pt x="17475" y="1121363"/>
                </a:lnTo>
                <a:lnTo>
                  <a:pt x="18057" y="1121363"/>
                </a:lnTo>
                <a:close/>
                <a:moveTo>
                  <a:pt x="25630" y="1118904"/>
                </a:moveTo>
                <a:lnTo>
                  <a:pt x="25824" y="1119357"/>
                </a:lnTo>
                <a:lnTo>
                  <a:pt x="26730" y="1119616"/>
                </a:lnTo>
                <a:lnTo>
                  <a:pt x="26536" y="1120781"/>
                </a:lnTo>
                <a:lnTo>
                  <a:pt x="26989" y="1121363"/>
                </a:lnTo>
                <a:lnTo>
                  <a:pt x="27830" y="1121946"/>
                </a:lnTo>
                <a:lnTo>
                  <a:pt x="28736" y="1121946"/>
                </a:lnTo>
                <a:lnTo>
                  <a:pt x="28995" y="1123823"/>
                </a:lnTo>
                <a:lnTo>
                  <a:pt x="29707" y="1125570"/>
                </a:lnTo>
                <a:lnTo>
                  <a:pt x="30613" y="1126412"/>
                </a:lnTo>
                <a:lnTo>
                  <a:pt x="31519" y="1126541"/>
                </a:lnTo>
                <a:lnTo>
                  <a:pt x="32102" y="1125958"/>
                </a:lnTo>
                <a:lnTo>
                  <a:pt x="32749" y="1125958"/>
                </a:lnTo>
                <a:lnTo>
                  <a:pt x="33202" y="1126670"/>
                </a:lnTo>
                <a:lnTo>
                  <a:pt x="33914" y="1126929"/>
                </a:lnTo>
                <a:lnTo>
                  <a:pt x="35208" y="1125765"/>
                </a:lnTo>
                <a:lnTo>
                  <a:pt x="35791" y="1126929"/>
                </a:lnTo>
                <a:lnTo>
                  <a:pt x="36373" y="1126929"/>
                </a:lnTo>
                <a:lnTo>
                  <a:pt x="37021" y="1125247"/>
                </a:lnTo>
                <a:lnTo>
                  <a:pt x="38056" y="1125247"/>
                </a:lnTo>
                <a:lnTo>
                  <a:pt x="39286" y="1126800"/>
                </a:lnTo>
                <a:lnTo>
                  <a:pt x="39221" y="1127771"/>
                </a:lnTo>
                <a:lnTo>
                  <a:pt x="38186" y="1128224"/>
                </a:lnTo>
                <a:lnTo>
                  <a:pt x="38121" y="1128677"/>
                </a:lnTo>
                <a:lnTo>
                  <a:pt x="37085" y="1128807"/>
                </a:lnTo>
                <a:lnTo>
                  <a:pt x="36827" y="1129648"/>
                </a:lnTo>
                <a:lnTo>
                  <a:pt x="36114" y="1130101"/>
                </a:lnTo>
                <a:lnTo>
                  <a:pt x="35403" y="1129518"/>
                </a:lnTo>
                <a:lnTo>
                  <a:pt x="33655" y="1129518"/>
                </a:lnTo>
                <a:lnTo>
                  <a:pt x="32749" y="1131266"/>
                </a:lnTo>
                <a:lnTo>
                  <a:pt x="31649" y="1131396"/>
                </a:lnTo>
                <a:lnTo>
                  <a:pt x="29901" y="1128224"/>
                </a:lnTo>
                <a:lnTo>
                  <a:pt x="28542" y="1128095"/>
                </a:lnTo>
                <a:lnTo>
                  <a:pt x="27895" y="1127253"/>
                </a:lnTo>
                <a:lnTo>
                  <a:pt x="24788" y="1127253"/>
                </a:lnTo>
                <a:lnTo>
                  <a:pt x="24594" y="1125700"/>
                </a:lnTo>
                <a:lnTo>
                  <a:pt x="24853" y="1125117"/>
                </a:lnTo>
                <a:lnTo>
                  <a:pt x="25306" y="1125117"/>
                </a:lnTo>
                <a:lnTo>
                  <a:pt x="25500" y="1123823"/>
                </a:lnTo>
                <a:lnTo>
                  <a:pt x="26989" y="1124082"/>
                </a:lnTo>
                <a:lnTo>
                  <a:pt x="26536" y="1123499"/>
                </a:lnTo>
                <a:lnTo>
                  <a:pt x="26795" y="1122658"/>
                </a:lnTo>
                <a:lnTo>
                  <a:pt x="26212" y="1122917"/>
                </a:lnTo>
                <a:lnTo>
                  <a:pt x="25306" y="1122658"/>
                </a:lnTo>
                <a:lnTo>
                  <a:pt x="26212" y="1121493"/>
                </a:lnTo>
                <a:lnTo>
                  <a:pt x="25500" y="1120522"/>
                </a:lnTo>
                <a:lnTo>
                  <a:pt x="25630" y="1118904"/>
                </a:lnTo>
                <a:close/>
                <a:moveTo>
                  <a:pt x="28283" y="1118192"/>
                </a:moveTo>
                <a:lnTo>
                  <a:pt x="28736" y="1118774"/>
                </a:lnTo>
                <a:lnTo>
                  <a:pt x="29836" y="1118904"/>
                </a:lnTo>
                <a:lnTo>
                  <a:pt x="29836" y="1119616"/>
                </a:lnTo>
                <a:lnTo>
                  <a:pt x="30419" y="1119875"/>
                </a:lnTo>
                <a:lnTo>
                  <a:pt x="30419" y="1120587"/>
                </a:lnTo>
                <a:lnTo>
                  <a:pt x="29578" y="1121881"/>
                </a:lnTo>
                <a:lnTo>
                  <a:pt x="28930" y="1121428"/>
                </a:lnTo>
                <a:lnTo>
                  <a:pt x="28995" y="1120134"/>
                </a:lnTo>
                <a:lnTo>
                  <a:pt x="28348" y="1120005"/>
                </a:lnTo>
                <a:lnTo>
                  <a:pt x="28089" y="1120457"/>
                </a:lnTo>
                <a:lnTo>
                  <a:pt x="27636" y="1119745"/>
                </a:lnTo>
                <a:lnTo>
                  <a:pt x="27571" y="1118451"/>
                </a:lnTo>
                <a:lnTo>
                  <a:pt x="28283" y="1118192"/>
                </a:lnTo>
                <a:close/>
                <a:moveTo>
                  <a:pt x="1315075" y="805587"/>
                </a:moveTo>
                <a:lnTo>
                  <a:pt x="1315269" y="807335"/>
                </a:lnTo>
                <a:lnTo>
                  <a:pt x="1314751" y="812836"/>
                </a:lnTo>
                <a:lnTo>
                  <a:pt x="1313457" y="813872"/>
                </a:lnTo>
                <a:lnTo>
                  <a:pt x="1312874" y="813872"/>
                </a:lnTo>
                <a:lnTo>
                  <a:pt x="1314168" y="812836"/>
                </a:lnTo>
                <a:lnTo>
                  <a:pt x="1314751" y="805717"/>
                </a:lnTo>
                <a:lnTo>
                  <a:pt x="1315075" y="805587"/>
                </a:lnTo>
                <a:close/>
                <a:moveTo>
                  <a:pt x="1309509" y="800798"/>
                </a:moveTo>
                <a:lnTo>
                  <a:pt x="1311515" y="802416"/>
                </a:lnTo>
                <a:lnTo>
                  <a:pt x="1311903" y="803257"/>
                </a:lnTo>
                <a:lnTo>
                  <a:pt x="1314104" y="805264"/>
                </a:lnTo>
                <a:lnTo>
                  <a:pt x="1313715" y="805394"/>
                </a:lnTo>
                <a:lnTo>
                  <a:pt x="1310609" y="802675"/>
                </a:lnTo>
                <a:lnTo>
                  <a:pt x="1310414" y="802093"/>
                </a:lnTo>
                <a:lnTo>
                  <a:pt x="1309120" y="801057"/>
                </a:lnTo>
                <a:lnTo>
                  <a:pt x="1309509" y="800798"/>
                </a:lnTo>
                <a:close/>
                <a:moveTo>
                  <a:pt x="1237668" y="152419"/>
                </a:moveTo>
                <a:lnTo>
                  <a:pt x="1239544" y="139021"/>
                </a:lnTo>
                <a:lnTo>
                  <a:pt x="1241486" y="135591"/>
                </a:lnTo>
                <a:lnTo>
                  <a:pt x="1243687" y="135591"/>
                </a:lnTo>
                <a:lnTo>
                  <a:pt x="1246794" y="144070"/>
                </a:lnTo>
                <a:lnTo>
                  <a:pt x="1254107" y="139345"/>
                </a:lnTo>
                <a:lnTo>
                  <a:pt x="1258314" y="140381"/>
                </a:lnTo>
                <a:lnTo>
                  <a:pt x="1260579" y="135138"/>
                </a:lnTo>
                <a:lnTo>
                  <a:pt x="1269899" y="131255"/>
                </a:lnTo>
                <a:lnTo>
                  <a:pt x="1280125" y="132744"/>
                </a:lnTo>
                <a:lnTo>
                  <a:pt x="1284720" y="121417"/>
                </a:lnTo>
                <a:lnTo>
                  <a:pt x="1296500" y="119929"/>
                </a:lnTo>
                <a:lnTo>
                  <a:pt x="1308408" y="112486"/>
                </a:lnTo>
                <a:lnTo>
                  <a:pt x="1309573" y="108732"/>
                </a:lnTo>
                <a:lnTo>
                  <a:pt x="1308538" y="102325"/>
                </a:lnTo>
                <a:lnTo>
                  <a:pt x="1301612" y="94558"/>
                </a:lnTo>
                <a:lnTo>
                  <a:pt x="1299736" y="85044"/>
                </a:lnTo>
                <a:lnTo>
                  <a:pt x="1292746" y="79543"/>
                </a:lnTo>
                <a:lnTo>
                  <a:pt x="1293587" y="70417"/>
                </a:lnTo>
                <a:lnTo>
                  <a:pt x="1297341" y="64139"/>
                </a:lnTo>
                <a:lnTo>
                  <a:pt x="1295787" y="58444"/>
                </a:lnTo>
                <a:lnTo>
                  <a:pt x="1299541" y="46341"/>
                </a:lnTo>
                <a:lnTo>
                  <a:pt x="1306013" y="49771"/>
                </a:lnTo>
                <a:lnTo>
                  <a:pt x="1309961" y="59932"/>
                </a:lnTo>
                <a:lnTo>
                  <a:pt x="1315398" y="62650"/>
                </a:lnTo>
                <a:lnTo>
                  <a:pt x="1321935" y="59803"/>
                </a:lnTo>
                <a:lnTo>
                  <a:pt x="1330025" y="50418"/>
                </a:lnTo>
                <a:lnTo>
                  <a:pt x="1339022" y="48929"/>
                </a:lnTo>
                <a:lnTo>
                  <a:pt x="1346464" y="61032"/>
                </a:lnTo>
                <a:lnTo>
                  <a:pt x="1350218" y="71194"/>
                </a:lnTo>
                <a:lnTo>
                  <a:pt x="1368858" y="77019"/>
                </a:lnTo>
                <a:lnTo>
                  <a:pt x="1374683" y="76307"/>
                </a:lnTo>
                <a:lnTo>
                  <a:pt x="1383356" y="62003"/>
                </a:lnTo>
                <a:lnTo>
                  <a:pt x="1394423" y="63621"/>
                </a:lnTo>
                <a:lnTo>
                  <a:pt x="1399342" y="59738"/>
                </a:lnTo>
                <a:lnTo>
                  <a:pt x="1393905" y="53072"/>
                </a:lnTo>
                <a:lnTo>
                  <a:pt x="1395847" y="38833"/>
                </a:lnTo>
                <a:lnTo>
                  <a:pt x="1397788" y="35273"/>
                </a:lnTo>
                <a:lnTo>
                  <a:pt x="1414292" y="34367"/>
                </a:lnTo>
                <a:lnTo>
                  <a:pt x="1404908" y="53654"/>
                </a:lnTo>
                <a:lnTo>
                  <a:pt x="1409309" y="59609"/>
                </a:lnTo>
                <a:lnTo>
                  <a:pt x="1417334" y="52877"/>
                </a:lnTo>
                <a:lnTo>
                  <a:pt x="1428661" y="52877"/>
                </a:lnTo>
                <a:lnTo>
                  <a:pt x="1442188" y="57084"/>
                </a:lnTo>
                <a:lnTo>
                  <a:pt x="1462057" y="43040"/>
                </a:lnTo>
                <a:lnTo>
                  <a:pt x="1471571" y="40774"/>
                </a:lnTo>
                <a:lnTo>
                  <a:pt x="1479402" y="42587"/>
                </a:lnTo>
                <a:lnTo>
                  <a:pt x="1484192" y="40192"/>
                </a:lnTo>
                <a:lnTo>
                  <a:pt x="1492605" y="42004"/>
                </a:lnTo>
                <a:lnTo>
                  <a:pt x="1504320" y="52877"/>
                </a:lnTo>
                <a:lnTo>
                  <a:pt x="1508203" y="52748"/>
                </a:lnTo>
                <a:lnTo>
                  <a:pt x="1510404" y="46600"/>
                </a:lnTo>
                <a:lnTo>
                  <a:pt x="1509562" y="38509"/>
                </a:lnTo>
                <a:lnTo>
                  <a:pt x="1502637" y="28348"/>
                </a:lnTo>
                <a:lnTo>
                  <a:pt x="1497460" y="25630"/>
                </a:lnTo>
                <a:lnTo>
                  <a:pt x="1497718" y="23235"/>
                </a:lnTo>
                <a:lnTo>
                  <a:pt x="1504450" y="17669"/>
                </a:lnTo>
                <a:lnTo>
                  <a:pt x="1514158" y="19934"/>
                </a:lnTo>
                <a:lnTo>
                  <a:pt x="1525937" y="3754"/>
                </a:lnTo>
                <a:lnTo>
                  <a:pt x="1532733" y="0"/>
                </a:lnTo>
                <a:lnTo>
                  <a:pt x="1539658" y="8802"/>
                </a:lnTo>
                <a:lnTo>
                  <a:pt x="1546648" y="11197"/>
                </a:lnTo>
                <a:lnTo>
                  <a:pt x="1549690" y="21811"/>
                </a:lnTo>
                <a:lnTo>
                  <a:pt x="1560369" y="40192"/>
                </a:lnTo>
                <a:lnTo>
                  <a:pt x="1566064" y="42457"/>
                </a:lnTo>
                <a:lnTo>
                  <a:pt x="1578038" y="40516"/>
                </a:lnTo>
                <a:lnTo>
                  <a:pt x="1581015" y="42587"/>
                </a:lnTo>
                <a:lnTo>
                  <a:pt x="1573701" y="56308"/>
                </a:lnTo>
                <a:lnTo>
                  <a:pt x="1567812" y="62715"/>
                </a:lnTo>
                <a:lnTo>
                  <a:pt x="1567617" y="65498"/>
                </a:lnTo>
                <a:lnTo>
                  <a:pt x="1567617" y="65498"/>
                </a:lnTo>
                <a:lnTo>
                  <a:pt x="1566129" y="78831"/>
                </a:lnTo>
                <a:lnTo>
                  <a:pt x="1578750" y="86403"/>
                </a:lnTo>
                <a:lnTo>
                  <a:pt x="1580886" y="89380"/>
                </a:lnTo>
                <a:lnTo>
                  <a:pt x="1580821" y="93587"/>
                </a:lnTo>
                <a:lnTo>
                  <a:pt x="1569753" y="105172"/>
                </a:lnTo>
                <a:lnTo>
                  <a:pt x="1572601" y="113845"/>
                </a:lnTo>
                <a:lnTo>
                  <a:pt x="1565870" y="119670"/>
                </a:lnTo>
                <a:lnTo>
                  <a:pt x="1559915" y="134556"/>
                </a:lnTo>
                <a:lnTo>
                  <a:pt x="1558815" y="165622"/>
                </a:lnTo>
                <a:lnTo>
                  <a:pt x="1548848" y="177531"/>
                </a:lnTo>
                <a:lnTo>
                  <a:pt x="1554350" y="184197"/>
                </a:lnTo>
                <a:lnTo>
                  <a:pt x="1558492" y="200831"/>
                </a:lnTo>
                <a:lnTo>
                  <a:pt x="1559786" y="215069"/>
                </a:lnTo>
                <a:lnTo>
                  <a:pt x="1569365" y="224842"/>
                </a:lnTo>
                <a:lnTo>
                  <a:pt x="1570401" y="228402"/>
                </a:lnTo>
                <a:lnTo>
                  <a:pt x="1568718" y="231573"/>
                </a:lnTo>
                <a:lnTo>
                  <a:pt x="1557392" y="228984"/>
                </a:lnTo>
                <a:lnTo>
                  <a:pt x="1556291" y="234033"/>
                </a:lnTo>
                <a:lnTo>
                  <a:pt x="1557197" y="243935"/>
                </a:lnTo>
                <a:lnTo>
                  <a:pt x="1566970" y="253837"/>
                </a:lnTo>
                <a:lnTo>
                  <a:pt x="1565223" y="264905"/>
                </a:lnTo>
                <a:lnTo>
                  <a:pt x="1559268" y="270989"/>
                </a:lnTo>
                <a:lnTo>
                  <a:pt x="1560110" y="285357"/>
                </a:lnTo>
                <a:lnTo>
                  <a:pt x="1562440" y="287881"/>
                </a:lnTo>
                <a:lnTo>
                  <a:pt x="1569624" y="287622"/>
                </a:lnTo>
                <a:lnTo>
                  <a:pt x="1584186" y="313317"/>
                </a:lnTo>
                <a:lnTo>
                  <a:pt x="1590270" y="314805"/>
                </a:lnTo>
                <a:lnTo>
                  <a:pt x="1592924" y="329950"/>
                </a:lnTo>
                <a:lnTo>
                  <a:pt x="1601467" y="344577"/>
                </a:lnTo>
                <a:lnTo>
                  <a:pt x="1608845" y="349884"/>
                </a:lnTo>
                <a:lnTo>
                  <a:pt x="1611240" y="359010"/>
                </a:lnTo>
                <a:lnTo>
                  <a:pt x="1610981" y="363411"/>
                </a:lnTo>
                <a:lnTo>
                  <a:pt x="1600561" y="366388"/>
                </a:lnTo>
                <a:lnTo>
                  <a:pt x="1597260" y="370660"/>
                </a:lnTo>
                <a:lnTo>
                  <a:pt x="1607227" y="389040"/>
                </a:lnTo>
                <a:lnTo>
                  <a:pt x="1618942" y="395060"/>
                </a:lnTo>
                <a:lnTo>
                  <a:pt x="1619330" y="401273"/>
                </a:lnTo>
                <a:lnTo>
                  <a:pt x="1623019" y="406839"/>
                </a:lnTo>
                <a:lnTo>
                  <a:pt x="1622631" y="412858"/>
                </a:lnTo>
                <a:lnTo>
                  <a:pt x="1609428" y="414347"/>
                </a:lnTo>
                <a:lnTo>
                  <a:pt x="1611628" y="428779"/>
                </a:lnTo>
                <a:lnTo>
                  <a:pt x="1605285" y="443018"/>
                </a:lnTo>
                <a:lnTo>
                  <a:pt x="1609039" y="455185"/>
                </a:lnTo>
                <a:lnTo>
                  <a:pt x="1605544" y="459134"/>
                </a:lnTo>
                <a:lnTo>
                  <a:pt x="1591823" y="452403"/>
                </a:lnTo>
                <a:lnTo>
                  <a:pt x="1585092" y="455185"/>
                </a:lnTo>
                <a:lnTo>
                  <a:pt x="1580238" y="462499"/>
                </a:lnTo>
                <a:lnTo>
                  <a:pt x="1575837" y="464830"/>
                </a:lnTo>
                <a:lnTo>
                  <a:pt x="1558427" y="461722"/>
                </a:lnTo>
                <a:lnTo>
                  <a:pt x="1553185" y="463470"/>
                </a:lnTo>
                <a:lnTo>
                  <a:pt x="1556874" y="480039"/>
                </a:lnTo>
                <a:lnTo>
                  <a:pt x="1566905" y="497902"/>
                </a:lnTo>
                <a:lnTo>
                  <a:pt x="1569300" y="509164"/>
                </a:lnTo>
                <a:lnTo>
                  <a:pt x="1567617" y="521590"/>
                </a:lnTo>
                <a:lnTo>
                  <a:pt x="1575514" y="526444"/>
                </a:lnTo>
                <a:lnTo>
                  <a:pt x="1577843" y="531104"/>
                </a:lnTo>
                <a:lnTo>
                  <a:pt x="1574737" y="542819"/>
                </a:lnTo>
                <a:lnTo>
                  <a:pt x="1578426" y="559646"/>
                </a:lnTo>
                <a:lnTo>
                  <a:pt x="1577843" y="570196"/>
                </a:lnTo>
                <a:lnTo>
                  <a:pt x="1584186" y="574273"/>
                </a:lnTo>
                <a:lnTo>
                  <a:pt x="1586193" y="578933"/>
                </a:lnTo>
                <a:lnTo>
                  <a:pt x="1579915" y="585341"/>
                </a:lnTo>
                <a:lnTo>
                  <a:pt x="1577973" y="590907"/>
                </a:lnTo>
                <a:lnTo>
                  <a:pt x="1585157" y="600226"/>
                </a:lnTo>
                <a:lnTo>
                  <a:pt x="1581533" y="609288"/>
                </a:lnTo>
                <a:lnTo>
                  <a:pt x="1566776" y="614271"/>
                </a:lnTo>
                <a:lnTo>
                  <a:pt x="1561533" y="611941"/>
                </a:lnTo>
                <a:lnTo>
                  <a:pt x="1552538" y="601262"/>
                </a:lnTo>
                <a:lnTo>
                  <a:pt x="1538428" y="599644"/>
                </a:lnTo>
                <a:lnTo>
                  <a:pt x="1529755" y="595113"/>
                </a:lnTo>
                <a:lnTo>
                  <a:pt x="1515128" y="591877"/>
                </a:lnTo>
                <a:lnTo>
                  <a:pt x="1506262" y="583269"/>
                </a:lnTo>
                <a:lnTo>
                  <a:pt x="1503025" y="584305"/>
                </a:lnTo>
                <a:lnTo>
                  <a:pt x="1499531" y="590907"/>
                </a:lnTo>
                <a:lnTo>
                  <a:pt x="1495906" y="590195"/>
                </a:lnTo>
                <a:lnTo>
                  <a:pt x="1497201" y="585988"/>
                </a:lnTo>
                <a:lnTo>
                  <a:pt x="1495841" y="585147"/>
                </a:lnTo>
                <a:lnTo>
                  <a:pt x="1476749" y="588447"/>
                </a:lnTo>
                <a:lnTo>
                  <a:pt x="1468917" y="594337"/>
                </a:lnTo>
                <a:lnTo>
                  <a:pt x="1483091" y="617702"/>
                </a:lnTo>
                <a:lnTo>
                  <a:pt x="1492217" y="627733"/>
                </a:lnTo>
                <a:lnTo>
                  <a:pt x="1497913" y="628769"/>
                </a:lnTo>
                <a:lnTo>
                  <a:pt x="1506391" y="623073"/>
                </a:lnTo>
                <a:lnTo>
                  <a:pt x="1517006" y="625274"/>
                </a:lnTo>
                <a:lnTo>
                  <a:pt x="1514870" y="637830"/>
                </a:lnTo>
                <a:lnTo>
                  <a:pt x="1505679" y="645272"/>
                </a:lnTo>
                <a:lnTo>
                  <a:pt x="1507815" y="658670"/>
                </a:lnTo>
                <a:lnTo>
                  <a:pt x="1516811" y="657699"/>
                </a:lnTo>
                <a:lnTo>
                  <a:pt x="1519982" y="676598"/>
                </a:lnTo>
                <a:lnTo>
                  <a:pt x="1516488" y="683135"/>
                </a:lnTo>
                <a:lnTo>
                  <a:pt x="1515581" y="692002"/>
                </a:lnTo>
                <a:lnTo>
                  <a:pt x="1518818" y="702292"/>
                </a:lnTo>
                <a:lnTo>
                  <a:pt x="1523219" y="709476"/>
                </a:lnTo>
                <a:lnTo>
                  <a:pt x="1540305" y="704622"/>
                </a:lnTo>
                <a:lnTo>
                  <a:pt x="1541600" y="705917"/>
                </a:lnTo>
                <a:lnTo>
                  <a:pt x="1540564" y="716984"/>
                </a:lnTo>
                <a:lnTo>
                  <a:pt x="1559657" y="716984"/>
                </a:lnTo>
                <a:lnTo>
                  <a:pt x="1561340" y="726951"/>
                </a:lnTo>
                <a:lnTo>
                  <a:pt x="1561340" y="726951"/>
                </a:lnTo>
                <a:lnTo>
                  <a:pt x="1554932" y="725786"/>
                </a:lnTo>
                <a:lnTo>
                  <a:pt x="1554350" y="726368"/>
                </a:lnTo>
                <a:lnTo>
                  <a:pt x="1548978" y="726368"/>
                </a:lnTo>
                <a:lnTo>
                  <a:pt x="1544577" y="727210"/>
                </a:lnTo>
                <a:lnTo>
                  <a:pt x="1541276" y="729217"/>
                </a:lnTo>
                <a:lnTo>
                  <a:pt x="1541276" y="729669"/>
                </a:lnTo>
                <a:lnTo>
                  <a:pt x="1540888" y="729669"/>
                </a:lnTo>
                <a:lnTo>
                  <a:pt x="1540888" y="730511"/>
                </a:lnTo>
                <a:lnTo>
                  <a:pt x="1539593" y="732258"/>
                </a:lnTo>
                <a:lnTo>
                  <a:pt x="1538687" y="732517"/>
                </a:lnTo>
                <a:lnTo>
                  <a:pt x="1538687" y="733941"/>
                </a:lnTo>
                <a:lnTo>
                  <a:pt x="1538299" y="733941"/>
                </a:lnTo>
                <a:lnTo>
                  <a:pt x="1538104" y="735559"/>
                </a:lnTo>
                <a:lnTo>
                  <a:pt x="1537004" y="737307"/>
                </a:lnTo>
                <a:lnTo>
                  <a:pt x="1537004" y="738148"/>
                </a:lnTo>
                <a:lnTo>
                  <a:pt x="1535904" y="738990"/>
                </a:lnTo>
                <a:lnTo>
                  <a:pt x="1535192" y="738990"/>
                </a:lnTo>
                <a:lnTo>
                  <a:pt x="1534092" y="738278"/>
                </a:lnTo>
                <a:lnTo>
                  <a:pt x="1530209" y="736983"/>
                </a:lnTo>
                <a:lnTo>
                  <a:pt x="1529108" y="736983"/>
                </a:lnTo>
                <a:lnTo>
                  <a:pt x="1529108" y="736724"/>
                </a:lnTo>
                <a:lnTo>
                  <a:pt x="1528202" y="736853"/>
                </a:lnTo>
                <a:lnTo>
                  <a:pt x="1522118" y="735430"/>
                </a:lnTo>
                <a:lnTo>
                  <a:pt x="1520436" y="735559"/>
                </a:lnTo>
                <a:lnTo>
                  <a:pt x="1518947" y="734847"/>
                </a:lnTo>
                <a:lnTo>
                  <a:pt x="1515970" y="734977"/>
                </a:lnTo>
                <a:lnTo>
                  <a:pt x="1514675" y="734523"/>
                </a:lnTo>
                <a:lnTo>
                  <a:pt x="1510404" y="734653"/>
                </a:lnTo>
                <a:lnTo>
                  <a:pt x="1508915" y="734394"/>
                </a:lnTo>
                <a:lnTo>
                  <a:pt x="1504838" y="735106"/>
                </a:lnTo>
                <a:lnTo>
                  <a:pt x="1502832" y="734977"/>
                </a:lnTo>
                <a:lnTo>
                  <a:pt x="1502314" y="735430"/>
                </a:lnTo>
                <a:lnTo>
                  <a:pt x="1500825" y="735430"/>
                </a:lnTo>
                <a:lnTo>
                  <a:pt x="1497848" y="736271"/>
                </a:lnTo>
                <a:lnTo>
                  <a:pt x="1496553" y="736141"/>
                </a:lnTo>
                <a:lnTo>
                  <a:pt x="1494159" y="737177"/>
                </a:lnTo>
                <a:lnTo>
                  <a:pt x="1490276" y="738019"/>
                </a:lnTo>
                <a:lnTo>
                  <a:pt x="1487298" y="739442"/>
                </a:lnTo>
                <a:lnTo>
                  <a:pt x="1487104" y="740025"/>
                </a:lnTo>
                <a:lnTo>
                  <a:pt x="1483997" y="741060"/>
                </a:lnTo>
                <a:lnTo>
                  <a:pt x="1482185" y="742678"/>
                </a:lnTo>
                <a:lnTo>
                  <a:pt x="1480308" y="743390"/>
                </a:lnTo>
                <a:lnTo>
                  <a:pt x="1480308" y="743844"/>
                </a:lnTo>
                <a:lnTo>
                  <a:pt x="1477525" y="745850"/>
                </a:lnTo>
                <a:lnTo>
                  <a:pt x="1477331" y="746561"/>
                </a:lnTo>
                <a:lnTo>
                  <a:pt x="1476037" y="747597"/>
                </a:lnTo>
                <a:lnTo>
                  <a:pt x="1475131" y="749215"/>
                </a:lnTo>
                <a:lnTo>
                  <a:pt x="1473124" y="750833"/>
                </a:lnTo>
                <a:lnTo>
                  <a:pt x="1472736" y="752127"/>
                </a:lnTo>
                <a:lnTo>
                  <a:pt x="1472024" y="752387"/>
                </a:lnTo>
                <a:lnTo>
                  <a:pt x="1471830" y="753098"/>
                </a:lnTo>
                <a:lnTo>
                  <a:pt x="1470535" y="753810"/>
                </a:lnTo>
                <a:lnTo>
                  <a:pt x="1470341" y="754393"/>
                </a:lnTo>
                <a:lnTo>
                  <a:pt x="1469047" y="754264"/>
                </a:lnTo>
                <a:lnTo>
                  <a:pt x="1468141" y="753422"/>
                </a:lnTo>
                <a:lnTo>
                  <a:pt x="1468141" y="752257"/>
                </a:lnTo>
                <a:lnTo>
                  <a:pt x="1469629" y="751545"/>
                </a:lnTo>
                <a:lnTo>
                  <a:pt x="1469629" y="750963"/>
                </a:lnTo>
                <a:lnTo>
                  <a:pt x="1470147" y="751416"/>
                </a:lnTo>
                <a:lnTo>
                  <a:pt x="1471247" y="751286"/>
                </a:lnTo>
                <a:lnTo>
                  <a:pt x="1471636" y="750833"/>
                </a:lnTo>
                <a:lnTo>
                  <a:pt x="1472348" y="750963"/>
                </a:lnTo>
                <a:lnTo>
                  <a:pt x="1473254" y="750121"/>
                </a:lnTo>
                <a:lnTo>
                  <a:pt x="1473254" y="749668"/>
                </a:lnTo>
                <a:lnTo>
                  <a:pt x="1474548" y="748956"/>
                </a:lnTo>
                <a:lnTo>
                  <a:pt x="1474937" y="747338"/>
                </a:lnTo>
                <a:lnTo>
                  <a:pt x="1474548" y="747209"/>
                </a:lnTo>
                <a:lnTo>
                  <a:pt x="1474548" y="746174"/>
                </a:lnTo>
                <a:lnTo>
                  <a:pt x="1473448" y="745332"/>
                </a:lnTo>
                <a:lnTo>
                  <a:pt x="1473254" y="744620"/>
                </a:lnTo>
                <a:lnTo>
                  <a:pt x="1472865" y="744491"/>
                </a:lnTo>
                <a:lnTo>
                  <a:pt x="1472348" y="744943"/>
                </a:lnTo>
                <a:lnTo>
                  <a:pt x="1471765" y="744232"/>
                </a:lnTo>
                <a:lnTo>
                  <a:pt x="1471247" y="744361"/>
                </a:lnTo>
                <a:lnTo>
                  <a:pt x="1469759" y="742031"/>
                </a:lnTo>
                <a:lnTo>
                  <a:pt x="1469176" y="742161"/>
                </a:lnTo>
                <a:lnTo>
                  <a:pt x="1469176" y="742743"/>
                </a:lnTo>
                <a:lnTo>
                  <a:pt x="1468464" y="743455"/>
                </a:lnTo>
                <a:lnTo>
                  <a:pt x="1467364" y="743585"/>
                </a:lnTo>
                <a:lnTo>
                  <a:pt x="1468270" y="742419"/>
                </a:lnTo>
                <a:lnTo>
                  <a:pt x="1468076" y="741578"/>
                </a:lnTo>
                <a:lnTo>
                  <a:pt x="1468982" y="741707"/>
                </a:lnTo>
                <a:lnTo>
                  <a:pt x="1469370" y="740672"/>
                </a:lnTo>
                <a:lnTo>
                  <a:pt x="1468270" y="739248"/>
                </a:lnTo>
                <a:lnTo>
                  <a:pt x="1467558" y="739831"/>
                </a:lnTo>
                <a:lnTo>
                  <a:pt x="1467558" y="740413"/>
                </a:lnTo>
                <a:lnTo>
                  <a:pt x="1468076" y="740672"/>
                </a:lnTo>
                <a:lnTo>
                  <a:pt x="1467687" y="741125"/>
                </a:lnTo>
                <a:lnTo>
                  <a:pt x="1466587" y="740543"/>
                </a:lnTo>
                <a:lnTo>
                  <a:pt x="1466069" y="739701"/>
                </a:lnTo>
                <a:lnTo>
                  <a:pt x="1465487" y="739960"/>
                </a:lnTo>
                <a:lnTo>
                  <a:pt x="1465487" y="740543"/>
                </a:lnTo>
                <a:lnTo>
                  <a:pt x="1464969" y="740543"/>
                </a:lnTo>
                <a:lnTo>
                  <a:pt x="1464969" y="739960"/>
                </a:lnTo>
                <a:lnTo>
                  <a:pt x="1464387" y="739377"/>
                </a:lnTo>
                <a:lnTo>
                  <a:pt x="1465099" y="739377"/>
                </a:lnTo>
                <a:lnTo>
                  <a:pt x="1465487" y="738536"/>
                </a:lnTo>
                <a:lnTo>
                  <a:pt x="1466393" y="738278"/>
                </a:lnTo>
                <a:lnTo>
                  <a:pt x="1466393" y="737436"/>
                </a:lnTo>
                <a:lnTo>
                  <a:pt x="1464904" y="737307"/>
                </a:lnTo>
                <a:lnTo>
                  <a:pt x="1462898" y="737759"/>
                </a:lnTo>
                <a:lnTo>
                  <a:pt x="1462381" y="739054"/>
                </a:lnTo>
                <a:lnTo>
                  <a:pt x="1462575" y="739313"/>
                </a:lnTo>
                <a:lnTo>
                  <a:pt x="1461474" y="740154"/>
                </a:lnTo>
                <a:lnTo>
                  <a:pt x="1461086" y="740154"/>
                </a:lnTo>
                <a:lnTo>
                  <a:pt x="1461086" y="739118"/>
                </a:lnTo>
                <a:lnTo>
                  <a:pt x="1459080" y="739248"/>
                </a:lnTo>
                <a:lnTo>
                  <a:pt x="1458691" y="739701"/>
                </a:lnTo>
                <a:lnTo>
                  <a:pt x="1456685" y="739118"/>
                </a:lnTo>
                <a:lnTo>
                  <a:pt x="1456685" y="740154"/>
                </a:lnTo>
                <a:lnTo>
                  <a:pt x="1457203" y="740866"/>
                </a:lnTo>
                <a:lnTo>
                  <a:pt x="1456297" y="740866"/>
                </a:lnTo>
                <a:lnTo>
                  <a:pt x="1456102" y="741707"/>
                </a:lnTo>
                <a:lnTo>
                  <a:pt x="1454614" y="741837"/>
                </a:lnTo>
                <a:lnTo>
                  <a:pt x="1452802" y="741578"/>
                </a:lnTo>
                <a:lnTo>
                  <a:pt x="1452219" y="741125"/>
                </a:lnTo>
                <a:lnTo>
                  <a:pt x="1452219" y="740089"/>
                </a:lnTo>
                <a:lnTo>
                  <a:pt x="1447236" y="739960"/>
                </a:lnTo>
                <a:lnTo>
                  <a:pt x="1446524" y="739507"/>
                </a:lnTo>
                <a:lnTo>
                  <a:pt x="1445424" y="739507"/>
                </a:lnTo>
                <a:lnTo>
                  <a:pt x="1444129" y="738795"/>
                </a:lnTo>
                <a:lnTo>
                  <a:pt x="1443546" y="737759"/>
                </a:lnTo>
                <a:lnTo>
                  <a:pt x="1440763" y="737048"/>
                </a:lnTo>
                <a:lnTo>
                  <a:pt x="1439857" y="736206"/>
                </a:lnTo>
                <a:lnTo>
                  <a:pt x="1439145" y="736206"/>
                </a:lnTo>
                <a:lnTo>
                  <a:pt x="1438563" y="735170"/>
                </a:lnTo>
                <a:lnTo>
                  <a:pt x="1437657" y="735430"/>
                </a:lnTo>
                <a:lnTo>
                  <a:pt x="1437463" y="735753"/>
                </a:lnTo>
                <a:lnTo>
                  <a:pt x="1438045" y="736012"/>
                </a:lnTo>
                <a:lnTo>
                  <a:pt x="1437139" y="736271"/>
                </a:lnTo>
                <a:lnTo>
                  <a:pt x="1437139" y="737112"/>
                </a:lnTo>
                <a:lnTo>
                  <a:pt x="1437527" y="737372"/>
                </a:lnTo>
                <a:lnTo>
                  <a:pt x="1436621" y="737242"/>
                </a:lnTo>
                <a:lnTo>
                  <a:pt x="1436233" y="736660"/>
                </a:lnTo>
                <a:lnTo>
                  <a:pt x="1435327" y="736660"/>
                </a:lnTo>
                <a:lnTo>
                  <a:pt x="1435521" y="736401"/>
                </a:lnTo>
                <a:lnTo>
                  <a:pt x="1434809" y="736141"/>
                </a:lnTo>
                <a:lnTo>
                  <a:pt x="1433126" y="736141"/>
                </a:lnTo>
                <a:lnTo>
                  <a:pt x="1431638" y="736724"/>
                </a:lnTo>
                <a:lnTo>
                  <a:pt x="1430149" y="738471"/>
                </a:lnTo>
                <a:lnTo>
                  <a:pt x="1429955" y="739313"/>
                </a:lnTo>
                <a:lnTo>
                  <a:pt x="1429243" y="739766"/>
                </a:lnTo>
                <a:lnTo>
                  <a:pt x="1429243" y="740608"/>
                </a:lnTo>
                <a:lnTo>
                  <a:pt x="1429955" y="741190"/>
                </a:lnTo>
                <a:lnTo>
                  <a:pt x="1431638" y="741319"/>
                </a:lnTo>
                <a:lnTo>
                  <a:pt x="1431832" y="741772"/>
                </a:lnTo>
                <a:lnTo>
                  <a:pt x="1430343" y="742937"/>
                </a:lnTo>
                <a:lnTo>
                  <a:pt x="1427754" y="742678"/>
                </a:lnTo>
                <a:lnTo>
                  <a:pt x="1428337" y="743261"/>
                </a:lnTo>
                <a:lnTo>
                  <a:pt x="1427949" y="745008"/>
                </a:lnTo>
                <a:lnTo>
                  <a:pt x="1428337" y="746432"/>
                </a:lnTo>
                <a:lnTo>
                  <a:pt x="1427237" y="746691"/>
                </a:lnTo>
                <a:lnTo>
                  <a:pt x="1426654" y="747727"/>
                </a:lnTo>
                <a:lnTo>
                  <a:pt x="1426848" y="747986"/>
                </a:lnTo>
                <a:lnTo>
                  <a:pt x="1426331" y="747986"/>
                </a:lnTo>
                <a:lnTo>
                  <a:pt x="1426136" y="747532"/>
                </a:lnTo>
                <a:lnTo>
                  <a:pt x="1425230" y="747792"/>
                </a:lnTo>
                <a:lnTo>
                  <a:pt x="1425425" y="748244"/>
                </a:lnTo>
                <a:lnTo>
                  <a:pt x="1426007" y="748115"/>
                </a:lnTo>
                <a:lnTo>
                  <a:pt x="1426396" y="748568"/>
                </a:lnTo>
                <a:lnTo>
                  <a:pt x="1426396" y="751157"/>
                </a:lnTo>
                <a:lnTo>
                  <a:pt x="1425683" y="751739"/>
                </a:lnTo>
                <a:lnTo>
                  <a:pt x="1427172" y="751869"/>
                </a:lnTo>
                <a:lnTo>
                  <a:pt x="1427754" y="751416"/>
                </a:lnTo>
                <a:lnTo>
                  <a:pt x="1429049" y="751999"/>
                </a:lnTo>
                <a:lnTo>
                  <a:pt x="1431055" y="751416"/>
                </a:lnTo>
                <a:lnTo>
                  <a:pt x="1432738" y="749992"/>
                </a:lnTo>
                <a:lnTo>
                  <a:pt x="1432738" y="748244"/>
                </a:lnTo>
                <a:lnTo>
                  <a:pt x="1433450" y="747403"/>
                </a:lnTo>
                <a:lnTo>
                  <a:pt x="1433838" y="745655"/>
                </a:lnTo>
                <a:lnTo>
                  <a:pt x="1438239" y="743649"/>
                </a:lnTo>
                <a:lnTo>
                  <a:pt x="1438239" y="742484"/>
                </a:lnTo>
                <a:lnTo>
                  <a:pt x="1438952" y="741643"/>
                </a:lnTo>
                <a:lnTo>
                  <a:pt x="1440440" y="741190"/>
                </a:lnTo>
                <a:lnTo>
                  <a:pt x="1443546" y="741319"/>
                </a:lnTo>
                <a:lnTo>
                  <a:pt x="1444647" y="743196"/>
                </a:lnTo>
                <a:lnTo>
                  <a:pt x="1446329" y="744037"/>
                </a:lnTo>
                <a:lnTo>
                  <a:pt x="1446329" y="744879"/>
                </a:lnTo>
                <a:lnTo>
                  <a:pt x="1445812" y="745008"/>
                </a:lnTo>
                <a:lnTo>
                  <a:pt x="1444711" y="745008"/>
                </a:lnTo>
                <a:lnTo>
                  <a:pt x="1444000" y="743585"/>
                </a:lnTo>
                <a:lnTo>
                  <a:pt x="1442511" y="743585"/>
                </a:lnTo>
                <a:lnTo>
                  <a:pt x="1441993" y="744296"/>
                </a:lnTo>
                <a:lnTo>
                  <a:pt x="1441993" y="744555"/>
                </a:lnTo>
                <a:lnTo>
                  <a:pt x="1442705" y="744555"/>
                </a:lnTo>
                <a:lnTo>
                  <a:pt x="1442705" y="745397"/>
                </a:lnTo>
                <a:lnTo>
                  <a:pt x="1443611" y="745979"/>
                </a:lnTo>
                <a:lnTo>
                  <a:pt x="1444194" y="747273"/>
                </a:lnTo>
                <a:lnTo>
                  <a:pt x="1444194" y="748698"/>
                </a:lnTo>
                <a:lnTo>
                  <a:pt x="1443806" y="748827"/>
                </a:lnTo>
                <a:lnTo>
                  <a:pt x="1444388" y="749410"/>
                </a:lnTo>
                <a:lnTo>
                  <a:pt x="1444194" y="751610"/>
                </a:lnTo>
                <a:lnTo>
                  <a:pt x="1442317" y="752775"/>
                </a:lnTo>
                <a:lnTo>
                  <a:pt x="1441411" y="754199"/>
                </a:lnTo>
                <a:lnTo>
                  <a:pt x="1440505" y="754458"/>
                </a:lnTo>
                <a:lnTo>
                  <a:pt x="1440310" y="755493"/>
                </a:lnTo>
                <a:lnTo>
                  <a:pt x="1437722" y="755493"/>
                </a:lnTo>
                <a:lnTo>
                  <a:pt x="1437010" y="756529"/>
                </a:lnTo>
                <a:lnTo>
                  <a:pt x="1438304" y="756076"/>
                </a:lnTo>
                <a:lnTo>
                  <a:pt x="1441087" y="755947"/>
                </a:lnTo>
                <a:lnTo>
                  <a:pt x="1441993" y="754328"/>
                </a:lnTo>
                <a:lnTo>
                  <a:pt x="1443676" y="753487"/>
                </a:lnTo>
                <a:lnTo>
                  <a:pt x="1443870" y="754522"/>
                </a:lnTo>
                <a:lnTo>
                  <a:pt x="1443482" y="754781"/>
                </a:lnTo>
                <a:lnTo>
                  <a:pt x="1443870" y="755040"/>
                </a:lnTo>
                <a:lnTo>
                  <a:pt x="1443870" y="755882"/>
                </a:lnTo>
                <a:lnTo>
                  <a:pt x="1442964" y="757305"/>
                </a:lnTo>
                <a:lnTo>
                  <a:pt x="1442964" y="758471"/>
                </a:lnTo>
                <a:lnTo>
                  <a:pt x="1443482" y="758729"/>
                </a:lnTo>
                <a:lnTo>
                  <a:pt x="1444194" y="758017"/>
                </a:lnTo>
                <a:lnTo>
                  <a:pt x="1444388" y="756982"/>
                </a:lnTo>
                <a:lnTo>
                  <a:pt x="1444776" y="756982"/>
                </a:lnTo>
                <a:lnTo>
                  <a:pt x="1445165" y="754781"/>
                </a:lnTo>
                <a:lnTo>
                  <a:pt x="1447365" y="753940"/>
                </a:lnTo>
                <a:lnTo>
                  <a:pt x="1448660" y="753940"/>
                </a:lnTo>
                <a:lnTo>
                  <a:pt x="1450148" y="755105"/>
                </a:lnTo>
                <a:lnTo>
                  <a:pt x="1450148" y="756270"/>
                </a:lnTo>
                <a:lnTo>
                  <a:pt x="1450730" y="756529"/>
                </a:lnTo>
                <a:lnTo>
                  <a:pt x="1450730" y="756788"/>
                </a:lnTo>
                <a:lnTo>
                  <a:pt x="1449630" y="757241"/>
                </a:lnTo>
                <a:lnTo>
                  <a:pt x="1449630" y="757694"/>
                </a:lnTo>
                <a:lnTo>
                  <a:pt x="1452025" y="757565"/>
                </a:lnTo>
                <a:lnTo>
                  <a:pt x="1452025" y="758017"/>
                </a:lnTo>
                <a:lnTo>
                  <a:pt x="1453837" y="758729"/>
                </a:lnTo>
                <a:lnTo>
                  <a:pt x="1453837" y="758988"/>
                </a:lnTo>
                <a:lnTo>
                  <a:pt x="1452025" y="759571"/>
                </a:lnTo>
                <a:lnTo>
                  <a:pt x="1452219" y="760736"/>
                </a:lnTo>
                <a:lnTo>
                  <a:pt x="1453708" y="760994"/>
                </a:lnTo>
                <a:lnTo>
                  <a:pt x="1453514" y="762030"/>
                </a:lnTo>
                <a:lnTo>
                  <a:pt x="1453902" y="762160"/>
                </a:lnTo>
                <a:lnTo>
                  <a:pt x="1454808" y="762030"/>
                </a:lnTo>
                <a:lnTo>
                  <a:pt x="1454614" y="760865"/>
                </a:lnTo>
                <a:lnTo>
                  <a:pt x="1455520" y="759700"/>
                </a:lnTo>
                <a:lnTo>
                  <a:pt x="1457203" y="758664"/>
                </a:lnTo>
                <a:lnTo>
                  <a:pt x="1458109" y="757370"/>
                </a:lnTo>
                <a:lnTo>
                  <a:pt x="1459209" y="757111"/>
                </a:lnTo>
                <a:lnTo>
                  <a:pt x="1459403" y="757823"/>
                </a:lnTo>
                <a:lnTo>
                  <a:pt x="1459015" y="757823"/>
                </a:lnTo>
                <a:lnTo>
                  <a:pt x="1457915" y="759247"/>
                </a:lnTo>
                <a:lnTo>
                  <a:pt x="1457720" y="760865"/>
                </a:lnTo>
                <a:lnTo>
                  <a:pt x="1458432" y="761124"/>
                </a:lnTo>
                <a:lnTo>
                  <a:pt x="1458432" y="761707"/>
                </a:lnTo>
                <a:lnTo>
                  <a:pt x="1461410" y="762871"/>
                </a:lnTo>
                <a:lnTo>
                  <a:pt x="1460309" y="763907"/>
                </a:lnTo>
                <a:lnTo>
                  <a:pt x="1459209" y="764037"/>
                </a:lnTo>
                <a:lnTo>
                  <a:pt x="1459209" y="764619"/>
                </a:lnTo>
                <a:lnTo>
                  <a:pt x="1459727" y="765072"/>
                </a:lnTo>
                <a:lnTo>
                  <a:pt x="1459727" y="764360"/>
                </a:lnTo>
                <a:lnTo>
                  <a:pt x="1460633" y="764360"/>
                </a:lnTo>
                <a:lnTo>
                  <a:pt x="1461021" y="763778"/>
                </a:lnTo>
                <a:lnTo>
                  <a:pt x="1461733" y="763778"/>
                </a:lnTo>
                <a:lnTo>
                  <a:pt x="1462251" y="764619"/>
                </a:lnTo>
                <a:lnTo>
                  <a:pt x="1462639" y="764489"/>
                </a:lnTo>
                <a:lnTo>
                  <a:pt x="1462445" y="763454"/>
                </a:lnTo>
                <a:lnTo>
                  <a:pt x="1462833" y="763195"/>
                </a:lnTo>
                <a:lnTo>
                  <a:pt x="1462833" y="761900"/>
                </a:lnTo>
                <a:lnTo>
                  <a:pt x="1462251" y="761059"/>
                </a:lnTo>
                <a:lnTo>
                  <a:pt x="1464646" y="760347"/>
                </a:lnTo>
                <a:lnTo>
                  <a:pt x="1465358" y="758600"/>
                </a:lnTo>
                <a:lnTo>
                  <a:pt x="1465875" y="758729"/>
                </a:lnTo>
                <a:lnTo>
                  <a:pt x="1465875" y="759183"/>
                </a:lnTo>
                <a:lnTo>
                  <a:pt x="1466782" y="759053"/>
                </a:lnTo>
                <a:lnTo>
                  <a:pt x="1467493" y="758212"/>
                </a:lnTo>
                <a:lnTo>
                  <a:pt x="1468205" y="756334"/>
                </a:lnTo>
                <a:lnTo>
                  <a:pt x="1468788" y="756076"/>
                </a:lnTo>
                <a:lnTo>
                  <a:pt x="1469694" y="757500"/>
                </a:lnTo>
                <a:lnTo>
                  <a:pt x="1469694" y="758212"/>
                </a:lnTo>
                <a:lnTo>
                  <a:pt x="1471183" y="758794"/>
                </a:lnTo>
                <a:lnTo>
                  <a:pt x="1471571" y="759506"/>
                </a:lnTo>
                <a:lnTo>
                  <a:pt x="1468270" y="766625"/>
                </a:lnTo>
                <a:lnTo>
                  <a:pt x="1467882" y="770832"/>
                </a:lnTo>
                <a:lnTo>
                  <a:pt x="1468464" y="771285"/>
                </a:lnTo>
                <a:lnTo>
                  <a:pt x="1469176" y="773291"/>
                </a:lnTo>
                <a:lnTo>
                  <a:pt x="1470082" y="773551"/>
                </a:lnTo>
                <a:lnTo>
                  <a:pt x="1471571" y="775751"/>
                </a:lnTo>
                <a:lnTo>
                  <a:pt x="1476749" y="775169"/>
                </a:lnTo>
                <a:lnTo>
                  <a:pt x="1477655" y="775621"/>
                </a:lnTo>
                <a:lnTo>
                  <a:pt x="1477266" y="777239"/>
                </a:lnTo>
                <a:lnTo>
                  <a:pt x="1475778" y="778664"/>
                </a:lnTo>
                <a:lnTo>
                  <a:pt x="1474677" y="781252"/>
                </a:lnTo>
                <a:lnTo>
                  <a:pt x="1470794" y="782288"/>
                </a:lnTo>
                <a:lnTo>
                  <a:pt x="1469305" y="783453"/>
                </a:lnTo>
                <a:lnTo>
                  <a:pt x="1467817" y="785330"/>
                </a:lnTo>
                <a:lnTo>
                  <a:pt x="1467817" y="786041"/>
                </a:lnTo>
                <a:lnTo>
                  <a:pt x="1466522" y="787919"/>
                </a:lnTo>
                <a:lnTo>
                  <a:pt x="1466329" y="790637"/>
                </a:lnTo>
                <a:lnTo>
                  <a:pt x="1466846" y="792514"/>
                </a:lnTo>
                <a:lnTo>
                  <a:pt x="1467947" y="793226"/>
                </a:lnTo>
                <a:lnTo>
                  <a:pt x="1468529" y="792385"/>
                </a:lnTo>
                <a:lnTo>
                  <a:pt x="1469047" y="792385"/>
                </a:lnTo>
                <a:lnTo>
                  <a:pt x="1468658" y="792837"/>
                </a:lnTo>
                <a:lnTo>
                  <a:pt x="1468853" y="793097"/>
                </a:lnTo>
                <a:lnTo>
                  <a:pt x="1471053" y="793097"/>
                </a:lnTo>
                <a:lnTo>
                  <a:pt x="1470665" y="793808"/>
                </a:lnTo>
                <a:lnTo>
                  <a:pt x="1468658" y="794973"/>
                </a:lnTo>
                <a:lnTo>
                  <a:pt x="1468464" y="796397"/>
                </a:lnTo>
                <a:lnTo>
                  <a:pt x="1467882" y="796980"/>
                </a:lnTo>
                <a:lnTo>
                  <a:pt x="1468076" y="799180"/>
                </a:lnTo>
                <a:lnTo>
                  <a:pt x="1468658" y="799763"/>
                </a:lnTo>
                <a:lnTo>
                  <a:pt x="1468270" y="800475"/>
                </a:lnTo>
                <a:lnTo>
                  <a:pt x="1467364" y="800604"/>
                </a:lnTo>
                <a:lnTo>
                  <a:pt x="1465681" y="802028"/>
                </a:lnTo>
                <a:lnTo>
                  <a:pt x="1462575" y="801769"/>
                </a:lnTo>
                <a:lnTo>
                  <a:pt x="1455002" y="802351"/>
                </a:lnTo>
                <a:lnTo>
                  <a:pt x="1450407" y="801769"/>
                </a:lnTo>
                <a:lnTo>
                  <a:pt x="1449501" y="802222"/>
                </a:lnTo>
                <a:lnTo>
                  <a:pt x="1447818" y="802222"/>
                </a:lnTo>
                <a:lnTo>
                  <a:pt x="1445229" y="803063"/>
                </a:lnTo>
                <a:lnTo>
                  <a:pt x="1443353" y="803193"/>
                </a:lnTo>
                <a:lnTo>
                  <a:pt x="1441864" y="805199"/>
                </a:lnTo>
                <a:lnTo>
                  <a:pt x="1439663" y="806817"/>
                </a:lnTo>
                <a:lnTo>
                  <a:pt x="1439275" y="807659"/>
                </a:lnTo>
                <a:lnTo>
                  <a:pt x="1437398" y="808500"/>
                </a:lnTo>
                <a:lnTo>
                  <a:pt x="1434809" y="808953"/>
                </a:lnTo>
                <a:lnTo>
                  <a:pt x="1434097" y="809535"/>
                </a:lnTo>
                <a:lnTo>
                  <a:pt x="1432997" y="809406"/>
                </a:lnTo>
                <a:lnTo>
                  <a:pt x="1432285" y="808823"/>
                </a:lnTo>
                <a:lnTo>
                  <a:pt x="1432285" y="808241"/>
                </a:lnTo>
                <a:lnTo>
                  <a:pt x="1431379" y="807205"/>
                </a:lnTo>
                <a:lnTo>
                  <a:pt x="1431379" y="805329"/>
                </a:lnTo>
                <a:lnTo>
                  <a:pt x="1430861" y="804746"/>
                </a:lnTo>
                <a:lnTo>
                  <a:pt x="1430473" y="802416"/>
                </a:lnTo>
                <a:lnTo>
                  <a:pt x="1431185" y="801252"/>
                </a:lnTo>
                <a:lnTo>
                  <a:pt x="1430991" y="800668"/>
                </a:lnTo>
                <a:lnTo>
                  <a:pt x="1430279" y="800668"/>
                </a:lnTo>
                <a:lnTo>
                  <a:pt x="1429890" y="801252"/>
                </a:lnTo>
                <a:lnTo>
                  <a:pt x="1427496" y="801381"/>
                </a:lnTo>
                <a:lnTo>
                  <a:pt x="1426784" y="800540"/>
                </a:lnTo>
                <a:lnTo>
                  <a:pt x="1426589" y="799698"/>
                </a:lnTo>
                <a:lnTo>
                  <a:pt x="1424583" y="800151"/>
                </a:lnTo>
                <a:lnTo>
                  <a:pt x="1419988" y="798403"/>
                </a:lnTo>
                <a:lnTo>
                  <a:pt x="1418499" y="798403"/>
                </a:lnTo>
                <a:lnTo>
                  <a:pt x="1417205" y="799115"/>
                </a:lnTo>
                <a:lnTo>
                  <a:pt x="1415198" y="797951"/>
                </a:lnTo>
                <a:lnTo>
                  <a:pt x="1413904" y="797821"/>
                </a:lnTo>
                <a:lnTo>
                  <a:pt x="1411898" y="795944"/>
                </a:lnTo>
                <a:lnTo>
                  <a:pt x="1409115" y="794650"/>
                </a:lnTo>
                <a:lnTo>
                  <a:pt x="1408532" y="793614"/>
                </a:lnTo>
                <a:lnTo>
                  <a:pt x="1409115" y="791608"/>
                </a:lnTo>
                <a:lnTo>
                  <a:pt x="1407626" y="790767"/>
                </a:lnTo>
                <a:lnTo>
                  <a:pt x="1406332" y="791219"/>
                </a:lnTo>
                <a:lnTo>
                  <a:pt x="1405943" y="791931"/>
                </a:lnTo>
                <a:lnTo>
                  <a:pt x="1404131" y="791931"/>
                </a:lnTo>
                <a:lnTo>
                  <a:pt x="1404131" y="792643"/>
                </a:lnTo>
                <a:lnTo>
                  <a:pt x="1403419" y="792902"/>
                </a:lnTo>
                <a:lnTo>
                  <a:pt x="1403225" y="791866"/>
                </a:lnTo>
                <a:lnTo>
                  <a:pt x="1401931" y="791414"/>
                </a:lnTo>
                <a:lnTo>
                  <a:pt x="1401737" y="790702"/>
                </a:lnTo>
                <a:lnTo>
                  <a:pt x="1399860" y="789277"/>
                </a:lnTo>
                <a:lnTo>
                  <a:pt x="1396170" y="790119"/>
                </a:lnTo>
                <a:lnTo>
                  <a:pt x="1392481" y="789666"/>
                </a:lnTo>
                <a:lnTo>
                  <a:pt x="1391575" y="789213"/>
                </a:lnTo>
                <a:lnTo>
                  <a:pt x="1390087" y="789472"/>
                </a:lnTo>
                <a:lnTo>
                  <a:pt x="1390087" y="788890"/>
                </a:lnTo>
                <a:lnTo>
                  <a:pt x="1390993" y="788307"/>
                </a:lnTo>
                <a:lnTo>
                  <a:pt x="1390799" y="787595"/>
                </a:lnTo>
                <a:lnTo>
                  <a:pt x="1389698" y="786560"/>
                </a:lnTo>
                <a:lnTo>
                  <a:pt x="1387304" y="785524"/>
                </a:lnTo>
                <a:lnTo>
                  <a:pt x="1385621" y="785524"/>
                </a:lnTo>
                <a:lnTo>
                  <a:pt x="1385038" y="785977"/>
                </a:lnTo>
                <a:lnTo>
                  <a:pt x="1383161" y="785524"/>
                </a:lnTo>
                <a:lnTo>
                  <a:pt x="1382255" y="786365"/>
                </a:lnTo>
                <a:lnTo>
                  <a:pt x="1381349" y="786624"/>
                </a:lnTo>
                <a:lnTo>
                  <a:pt x="1378372" y="786883"/>
                </a:lnTo>
                <a:lnTo>
                  <a:pt x="1377984" y="787142"/>
                </a:lnTo>
                <a:lnTo>
                  <a:pt x="1378178" y="788307"/>
                </a:lnTo>
                <a:lnTo>
                  <a:pt x="1376366" y="788437"/>
                </a:lnTo>
                <a:lnTo>
                  <a:pt x="1375977" y="788890"/>
                </a:lnTo>
                <a:lnTo>
                  <a:pt x="1371188" y="788760"/>
                </a:lnTo>
                <a:lnTo>
                  <a:pt x="1370605" y="788501"/>
                </a:lnTo>
                <a:lnTo>
                  <a:pt x="1370994" y="787336"/>
                </a:lnTo>
                <a:lnTo>
                  <a:pt x="1370088" y="786883"/>
                </a:lnTo>
                <a:lnTo>
                  <a:pt x="1369376" y="787336"/>
                </a:lnTo>
                <a:lnTo>
                  <a:pt x="1369376" y="788178"/>
                </a:lnTo>
                <a:lnTo>
                  <a:pt x="1368858" y="788178"/>
                </a:lnTo>
                <a:lnTo>
                  <a:pt x="1365169" y="787466"/>
                </a:lnTo>
                <a:lnTo>
                  <a:pt x="1364586" y="786430"/>
                </a:lnTo>
                <a:lnTo>
                  <a:pt x="1363680" y="785977"/>
                </a:lnTo>
                <a:lnTo>
                  <a:pt x="1361286" y="785718"/>
                </a:lnTo>
                <a:lnTo>
                  <a:pt x="1360574" y="786171"/>
                </a:lnTo>
                <a:lnTo>
                  <a:pt x="1359862" y="785589"/>
                </a:lnTo>
                <a:lnTo>
                  <a:pt x="1355655" y="785589"/>
                </a:lnTo>
                <a:lnTo>
                  <a:pt x="1352548" y="784423"/>
                </a:lnTo>
                <a:lnTo>
                  <a:pt x="1350865" y="784295"/>
                </a:lnTo>
                <a:lnTo>
                  <a:pt x="1350671" y="783841"/>
                </a:lnTo>
                <a:lnTo>
                  <a:pt x="1344588" y="784100"/>
                </a:lnTo>
                <a:lnTo>
                  <a:pt x="1344005" y="783518"/>
                </a:lnTo>
                <a:lnTo>
                  <a:pt x="1342322" y="782935"/>
                </a:lnTo>
                <a:lnTo>
                  <a:pt x="1340122" y="780347"/>
                </a:lnTo>
                <a:lnTo>
                  <a:pt x="1337921" y="780217"/>
                </a:lnTo>
                <a:lnTo>
                  <a:pt x="1334815" y="781058"/>
                </a:lnTo>
                <a:lnTo>
                  <a:pt x="1333714" y="780605"/>
                </a:lnTo>
                <a:lnTo>
                  <a:pt x="1330931" y="780864"/>
                </a:lnTo>
                <a:lnTo>
                  <a:pt x="1327242" y="779440"/>
                </a:lnTo>
                <a:lnTo>
                  <a:pt x="1326142" y="778599"/>
                </a:lnTo>
                <a:lnTo>
                  <a:pt x="1323941" y="778599"/>
                </a:lnTo>
                <a:lnTo>
                  <a:pt x="1323553" y="778146"/>
                </a:lnTo>
                <a:lnTo>
                  <a:pt x="1322647" y="778275"/>
                </a:lnTo>
                <a:lnTo>
                  <a:pt x="1321352" y="777822"/>
                </a:lnTo>
                <a:lnTo>
                  <a:pt x="1318246" y="778534"/>
                </a:lnTo>
                <a:lnTo>
                  <a:pt x="1316951" y="779246"/>
                </a:lnTo>
                <a:lnTo>
                  <a:pt x="1316757" y="779958"/>
                </a:lnTo>
                <a:lnTo>
                  <a:pt x="1316175" y="779958"/>
                </a:lnTo>
                <a:lnTo>
                  <a:pt x="1315463" y="779117"/>
                </a:lnTo>
                <a:lnTo>
                  <a:pt x="1313457" y="778664"/>
                </a:lnTo>
                <a:lnTo>
                  <a:pt x="1312874" y="778081"/>
                </a:lnTo>
                <a:lnTo>
                  <a:pt x="1311579" y="778210"/>
                </a:lnTo>
                <a:lnTo>
                  <a:pt x="1308796" y="779958"/>
                </a:lnTo>
                <a:lnTo>
                  <a:pt x="1305302" y="783583"/>
                </a:lnTo>
                <a:lnTo>
                  <a:pt x="1304913" y="784747"/>
                </a:lnTo>
                <a:lnTo>
                  <a:pt x="1304201" y="785201"/>
                </a:lnTo>
                <a:lnTo>
                  <a:pt x="1303295" y="786624"/>
                </a:lnTo>
                <a:lnTo>
                  <a:pt x="1302001" y="789796"/>
                </a:lnTo>
                <a:lnTo>
                  <a:pt x="1302001" y="791219"/>
                </a:lnTo>
                <a:lnTo>
                  <a:pt x="1302583" y="792061"/>
                </a:lnTo>
                <a:lnTo>
                  <a:pt x="1303878" y="791349"/>
                </a:lnTo>
                <a:lnTo>
                  <a:pt x="1304978" y="791479"/>
                </a:lnTo>
                <a:lnTo>
                  <a:pt x="1305172" y="791931"/>
                </a:lnTo>
                <a:lnTo>
                  <a:pt x="1305172" y="793355"/>
                </a:lnTo>
                <a:lnTo>
                  <a:pt x="1302777" y="794520"/>
                </a:lnTo>
                <a:lnTo>
                  <a:pt x="1302777" y="795232"/>
                </a:lnTo>
                <a:lnTo>
                  <a:pt x="1303295" y="795491"/>
                </a:lnTo>
                <a:lnTo>
                  <a:pt x="1303489" y="796203"/>
                </a:lnTo>
                <a:lnTo>
                  <a:pt x="1308473" y="798209"/>
                </a:lnTo>
                <a:lnTo>
                  <a:pt x="1308861" y="798663"/>
                </a:lnTo>
                <a:lnTo>
                  <a:pt x="1308473" y="798792"/>
                </a:lnTo>
                <a:lnTo>
                  <a:pt x="1302777" y="796462"/>
                </a:lnTo>
                <a:lnTo>
                  <a:pt x="1299800" y="798209"/>
                </a:lnTo>
                <a:lnTo>
                  <a:pt x="1299218" y="799504"/>
                </a:lnTo>
                <a:lnTo>
                  <a:pt x="1297535" y="800798"/>
                </a:lnTo>
                <a:lnTo>
                  <a:pt x="1297147" y="802805"/>
                </a:lnTo>
                <a:lnTo>
                  <a:pt x="1296046" y="804552"/>
                </a:lnTo>
                <a:lnTo>
                  <a:pt x="1296564" y="806753"/>
                </a:lnTo>
                <a:lnTo>
                  <a:pt x="1297665" y="809342"/>
                </a:lnTo>
                <a:lnTo>
                  <a:pt x="1298053" y="809471"/>
                </a:lnTo>
                <a:lnTo>
                  <a:pt x="1298441" y="810895"/>
                </a:lnTo>
                <a:lnTo>
                  <a:pt x="1299153" y="811477"/>
                </a:lnTo>
                <a:lnTo>
                  <a:pt x="1301354" y="811930"/>
                </a:lnTo>
                <a:lnTo>
                  <a:pt x="1302842" y="813678"/>
                </a:lnTo>
                <a:lnTo>
                  <a:pt x="1303554" y="812966"/>
                </a:lnTo>
                <a:lnTo>
                  <a:pt x="1306531" y="812513"/>
                </a:lnTo>
                <a:lnTo>
                  <a:pt x="1306725" y="812059"/>
                </a:lnTo>
                <a:lnTo>
                  <a:pt x="1307438" y="812059"/>
                </a:lnTo>
                <a:lnTo>
                  <a:pt x="1308149" y="811348"/>
                </a:lnTo>
                <a:lnTo>
                  <a:pt x="1309056" y="811477"/>
                </a:lnTo>
                <a:lnTo>
                  <a:pt x="1308538" y="812901"/>
                </a:lnTo>
                <a:lnTo>
                  <a:pt x="1310414" y="813225"/>
                </a:lnTo>
                <a:lnTo>
                  <a:pt x="1311321" y="812643"/>
                </a:lnTo>
                <a:lnTo>
                  <a:pt x="1311903" y="812771"/>
                </a:lnTo>
                <a:lnTo>
                  <a:pt x="1311903" y="813030"/>
                </a:lnTo>
                <a:lnTo>
                  <a:pt x="1310221" y="813613"/>
                </a:lnTo>
                <a:lnTo>
                  <a:pt x="1310026" y="814325"/>
                </a:lnTo>
                <a:lnTo>
                  <a:pt x="1310738" y="814778"/>
                </a:lnTo>
                <a:lnTo>
                  <a:pt x="1311450" y="816526"/>
                </a:lnTo>
                <a:lnTo>
                  <a:pt x="1312162" y="817108"/>
                </a:lnTo>
                <a:lnTo>
                  <a:pt x="1312162" y="817949"/>
                </a:lnTo>
                <a:lnTo>
                  <a:pt x="1312680" y="818402"/>
                </a:lnTo>
                <a:lnTo>
                  <a:pt x="1312680" y="819827"/>
                </a:lnTo>
                <a:lnTo>
                  <a:pt x="1313974" y="821121"/>
                </a:lnTo>
                <a:lnTo>
                  <a:pt x="1314363" y="822739"/>
                </a:lnTo>
                <a:lnTo>
                  <a:pt x="1313651" y="823904"/>
                </a:lnTo>
                <a:lnTo>
                  <a:pt x="1313457" y="826816"/>
                </a:lnTo>
                <a:lnTo>
                  <a:pt x="1311450" y="828240"/>
                </a:lnTo>
                <a:lnTo>
                  <a:pt x="1311062" y="828952"/>
                </a:lnTo>
                <a:lnTo>
                  <a:pt x="1310156" y="829081"/>
                </a:lnTo>
                <a:lnTo>
                  <a:pt x="1310156" y="829535"/>
                </a:lnTo>
                <a:lnTo>
                  <a:pt x="1309767" y="829535"/>
                </a:lnTo>
                <a:lnTo>
                  <a:pt x="1309379" y="830829"/>
                </a:lnTo>
                <a:lnTo>
                  <a:pt x="1308796" y="830958"/>
                </a:lnTo>
                <a:lnTo>
                  <a:pt x="1308408" y="831800"/>
                </a:lnTo>
                <a:lnTo>
                  <a:pt x="1306920" y="833094"/>
                </a:lnTo>
                <a:lnTo>
                  <a:pt x="1306920" y="834971"/>
                </a:lnTo>
                <a:lnTo>
                  <a:pt x="1305043" y="836978"/>
                </a:lnTo>
                <a:lnTo>
                  <a:pt x="1304655" y="838272"/>
                </a:lnTo>
                <a:lnTo>
                  <a:pt x="1301159" y="840861"/>
                </a:lnTo>
                <a:lnTo>
                  <a:pt x="1300641" y="841896"/>
                </a:lnTo>
                <a:lnTo>
                  <a:pt x="1299541" y="841638"/>
                </a:lnTo>
                <a:lnTo>
                  <a:pt x="1298829" y="840214"/>
                </a:lnTo>
                <a:lnTo>
                  <a:pt x="1299541" y="836913"/>
                </a:lnTo>
                <a:lnTo>
                  <a:pt x="1300448" y="835748"/>
                </a:lnTo>
                <a:lnTo>
                  <a:pt x="1300253" y="832576"/>
                </a:lnTo>
                <a:lnTo>
                  <a:pt x="1300836" y="831541"/>
                </a:lnTo>
                <a:lnTo>
                  <a:pt x="1300836" y="829405"/>
                </a:lnTo>
                <a:lnTo>
                  <a:pt x="1301224" y="828823"/>
                </a:lnTo>
                <a:lnTo>
                  <a:pt x="1301224" y="828240"/>
                </a:lnTo>
                <a:lnTo>
                  <a:pt x="1300124" y="826622"/>
                </a:lnTo>
                <a:lnTo>
                  <a:pt x="1300836" y="825004"/>
                </a:lnTo>
                <a:lnTo>
                  <a:pt x="1301742" y="824162"/>
                </a:lnTo>
                <a:lnTo>
                  <a:pt x="1301936" y="822739"/>
                </a:lnTo>
                <a:lnTo>
                  <a:pt x="1301548" y="822480"/>
                </a:lnTo>
                <a:lnTo>
                  <a:pt x="1301548" y="821445"/>
                </a:lnTo>
                <a:lnTo>
                  <a:pt x="1303037" y="819115"/>
                </a:lnTo>
                <a:lnTo>
                  <a:pt x="1303037" y="818079"/>
                </a:lnTo>
                <a:lnTo>
                  <a:pt x="1302130" y="816461"/>
                </a:lnTo>
                <a:lnTo>
                  <a:pt x="1299153" y="813419"/>
                </a:lnTo>
                <a:lnTo>
                  <a:pt x="1298441" y="812124"/>
                </a:lnTo>
                <a:lnTo>
                  <a:pt x="1296564" y="810377"/>
                </a:lnTo>
                <a:lnTo>
                  <a:pt x="1296564" y="809924"/>
                </a:lnTo>
                <a:lnTo>
                  <a:pt x="1294752" y="808630"/>
                </a:lnTo>
                <a:lnTo>
                  <a:pt x="1294364" y="807788"/>
                </a:lnTo>
                <a:lnTo>
                  <a:pt x="1292357" y="806170"/>
                </a:lnTo>
                <a:lnTo>
                  <a:pt x="1291451" y="804746"/>
                </a:lnTo>
                <a:lnTo>
                  <a:pt x="1290157" y="804034"/>
                </a:lnTo>
                <a:lnTo>
                  <a:pt x="1288280" y="801704"/>
                </a:lnTo>
                <a:lnTo>
                  <a:pt x="1284073" y="798080"/>
                </a:lnTo>
                <a:lnTo>
                  <a:pt x="1283879" y="797497"/>
                </a:lnTo>
                <a:lnTo>
                  <a:pt x="1279283" y="793873"/>
                </a:lnTo>
                <a:lnTo>
                  <a:pt x="1279090" y="793291"/>
                </a:lnTo>
                <a:lnTo>
                  <a:pt x="1277083" y="791866"/>
                </a:lnTo>
                <a:lnTo>
                  <a:pt x="1276695" y="791155"/>
                </a:lnTo>
                <a:lnTo>
                  <a:pt x="1262133" y="779440"/>
                </a:lnTo>
                <a:lnTo>
                  <a:pt x="1262133" y="778987"/>
                </a:lnTo>
                <a:lnTo>
                  <a:pt x="1251259" y="770444"/>
                </a:lnTo>
                <a:lnTo>
                  <a:pt x="1245370" y="766367"/>
                </a:lnTo>
                <a:lnTo>
                  <a:pt x="1237991" y="761900"/>
                </a:lnTo>
                <a:lnTo>
                  <a:pt x="1237409" y="761189"/>
                </a:lnTo>
                <a:lnTo>
                  <a:pt x="1236891" y="761189"/>
                </a:lnTo>
                <a:lnTo>
                  <a:pt x="1231519" y="757823"/>
                </a:lnTo>
                <a:lnTo>
                  <a:pt x="1230613" y="756788"/>
                </a:lnTo>
                <a:lnTo>
                  <a:pt x="1217345" y="749215"/>
                </a:lnTo>
                <a:lnTo>
                  <a:pt x="1216245" y="748956"/>
                </a:lnTo>
                <a:lnTo>
                  <a:pt x="1212362" y="746368"/>
                </a:lnTo>
                <a:lnTo>
                  <a:pt x="1208478" y="744361"/>
                </a:lnTo>
                <a:lnTo>
                  <a:pt x="1207572" y="744232"/>
                </a:lnTo>
                <a:lnTo>
                  <a:pt x="1206860" y="743649"/>
                </a:lnTo>
                <a:lnTo>
                  <a:pt x="1206860" y="743196"/>
                </a:lnTo>
                <a:lnTo>
                  <a:pt x="1202654" y="741449"/>
                </a:lnTo>
                <a:lnTo>
                  <a:pt x="1200259" y="740025"/>
                </a:lnTo>
                <a:lnTo>
                  <a:pt x="1198576" y="739896"/>
                </a:lnTo>
                <a:lnTo>
                  <a:pt x="1198188" y="738860"/>
                </a:lnTo>
                <a:lnTo>
                  <a:pt x="1197670" y="738601"/>
                </a:lnTo>
                <a:lnTo>
                  <a:pt x="1195987" y="738471"/>
                </a:lnTo>
                <a:lnTo>
                  <a:pt x="1195987" y="738019"/>
                </a:lnTo>
                <a:lnTo>
                  <a:pt x="1194693" y="737307"/>
                </a:lnTo>
                <a:lnTo>
                  <a:pt x="1193787" y="737307"/>
                </a:lnTo>
                <a:lnTo>
                  <a:pt x="1193592" y="736853"/>
                </a:lnTo>
                <a:lnTo>
                  <a:pt x="1192104" y="736141"/>
                </a:lnTo>
                <a:lnTo>
                  <a:pt x="1188997" y="735106"/>
                </a:lnTo>
                <a:lnTo>
                  <a:pt x="1186214" y="735365"/>
                </a:lnTo>
                <a:lnTo>
                  <a:pt x="1185114" y="734653"/>
                </a:lnTo>
                <a:lnTo>
                  <a:pt x="1184014" y="734653"/>
                </a:lnTo>
                <a:lnTo>
                  <a:pt x="1182525" y="735235"/>
                </a:lnTo>
                <a:lnTo>
                  <a:pt x="1180713" y="733812"/>
                </a:lnTo>
                <a:lnTo>
                  <a:pt x="1178707" y="733359"/>
                </a:lnTo>
                <a:lnTo>
                  <a:pt x="1177995" y="732646"/>
                </a:lnTo>
                <a:lnTo>
                  <a:pt x="1175212" y="732064"/>
                </a:lnTo>
                <a:lnTo>
                  <a:pt x="1173723" y="732064"/>
                </a:lnTo>
                <a:lnTo>
                  <a:pt x="1173141" y="732646"/>
                </a:lnTo>
                <a:lnTo>
                  <a:pt x="1172623" y="732646"/>
                </a:lnTo>
                <a:lnTo>
                  <a:pt x="1169516" y="731611"/>
                </a:lnTo>
                <a:lnTo>
                  <a:pt x="1168804" y="730899"/>
                </a:lnTo>
                <a:lnTo>
                  <a:pt x="1166215" y="729864"/>
                </a:lnTo>
                <a:lnTo>
                  <a:pt x="1163432" y="729604"/>
                </a:lnTo>
                <a:lnTo>
                  <a:pt x="1154954" y="727275"/>
                </a:lnTo>
                <a:lnTo>
                  <a:pt x="1152948" y="727534"/>
                </a:lnTo>
                <a:lnTo>
                  <a:pt x="1152753" y="727080"/>
                </a:lnTo>
                <a:lnTo>
                  <a:pt x="1149970" y="726822"/>
                </a:lnTo>
                <a:lnTo>
                  <a:pt x="1149064" y="727534"/>
                </a:lnTo>
                <a:lnTo>
                  <a:pt x="1146864" y="727663"/>
                </a:lnTo>
                <a:lnTo>
                  <a:pt x="1146151" y="727922"/>
                </a:lnTo>
                <a:lnTo>
                  <a:pt x="1146151" y="728375"/>
                </a:lnTo>
                <a:lnTo>
                  <a:pt x="1144663" y="728828"/>
                </a:lnTo>
                <a:lnTo>
                  <a:pt x="1143757" y="730252"/>
                </a:lnTo>
                <a:lnTo>
                  <a:pt x="1143563" y="731417"/>
                </a:lnTo>
                <a:lnTo>
                  <a:pt x="1141686" y="731999"/>
                </a:lnTo>
                <a:lnTo>
                  <a:pt x="1140974" y="732711"/>
                </a:lnTo>
                <a:lnTo>
                  <a:pt x="1140974" y="733552"/>
                </a:lnTo>
                <a:lnTo>
                  <a:pt x="1141686" y="734394"/>
                </a:lnTo>
                <a:lnTo>
                  <a:pt x="1139162" y="734264"/>
                </a:lnTo>
                <a:lnTo>
                  <a:pt x="1137220" y="734977"/>
                </a:lnTo>
                <a:lnTo>
                  <a:pt x="1136314" y="736401"/>
                </a:lnTo>
                <a:lnTo>
                  <a:pt x="1134113" y="737824"/>
                </a:lnTo>
                <a:lnTo>
                  <a:pt x="1131136" y="737695"/>
                </a:lnTo>
                <a:lnTo>
                  <a:pt x="1130036" y="739701"/>
                </a:lnTo>
                <a:lnTo>
                  <a:pt x="1128353" y="739831"/>
                </a:lnTo>
                <a:lnTo>
                  <a:pt x="1125764" y="742161"/>
                </a:lnTo>
                <a:lnTo>
                  <a:pt x="1122981" y="741449"/>
                </a:lnTo>
                <a:lnTo>
                  <a:pt x="1121493" y="741449"/>
                </a:lnTo>
                <a:lnTo>
                  <a:pt x="1120392" y="743325"/>
                </a:lnTo>
                <a:lnTo>
                  <a:pt x="1117092" y="744620"/>
                </a:lnTo>
                <a:lnTo>
                  <a:pt x="1113985" y="745203"/>
                </a:lnTo>
                <a:lnTo>
                  <a:pt x="1111590" y="745203"/>
                </a:lnTo>
                <a:lnTo>
                  <a:pt x="1100329" y="743002"/>
                </a:lnTo>
                <a:lnTo>
                  <a:pt x="1094633" y="742873"/>
                </a:lnTo>
                <a:lnTo>
                  <a:pt x="1092627" y="743585"/>
                </a:lnTo>
                <a:lnTo>
                  <a:pt x="1092239" y="745203"/>
                </a:lnTo>
                <a:lnTo>
                  <a:pt x="1091527" y="745462"/>
                </a:lnTo>
                <a:lnTo>
                  <a:pt x="1091333" y="746497"/>
                </a:lnTo>
                <a:lnTo>
                  <a:pt x="1090232" y="746368"/>
                </a:lnTo>
                <a:lnTo>
                  <a:pt x="1089844" y="746626"/>
                </a:lnTo>
                <a:lnTo>
                  <a:pt x="1089456" y="749410"/>
                </a:lnTo>
                <a:lnTo>
                  <a:pt x="1088550" y="752192"/>
                </a:lnTo>
                <a:lnTo>
                  <a:pt x="1085054" y="752192"/>
                </a:lnTo>
                <a:lnTo>
                  <a:pt x="1080783" y="751351"/>
                </a:lnTo>
                <a:lnTo>
                  <a:pt x="1077676" y="751222"/>
                </a:lnTo>
                <a:lnTo>
                  <a:pt x="1074181" y="751675"/>
                </a:lnTo>
                <a:lnTo>
                  <a:pt x="1073793" y="752127"/>
                </a:lnTo>
                <a:lnTo>
                  <a:pt x="1072305" y="752127"/>
                </a:lnTo>
                <a:lnTo>
                  <a:pt x="1071593" y="752581"/>
                </a:lnTo>
                <a:lnTo>
                  <a:pt x="1069910" y="752581"/>
                </a:lnTo>
                <a:lnTo>
                  <a:pt x="1069910" y="752322"/>
                </a:lnTo>
                <a:lnTo>
                  <a:pt x="1068227" y="751869"/>
                </a:lnTo>
                <a:lnTo>
                  <a:pt x="1066544" y="751999"/>
                </a:lnTo>
                <a:lnTo>
                  <a:pt x="1065638" y="752581"/>
                </a:lnTo>
                <a:lnTo>
                  <a:pt x="1058454" y="752451"/>
                </a:lnTo>
                <a:lnTo>
                  <a:pt x="1056059" y="752710"/>
                </a:lnTo>
                <a:lnTo>
                  <a:pt x="1055348" y="753552"/>
                </a:lnTo>
                <a:lnTo>
                  <a:pt x="1054247" y="754005"/>
                </a:lnTo>
                <a:lnTo>
                  <a:pt x="1051658" y="753875"/>
                </a:lnTo>
                <a:lnTo>
                  <a:pt x="1042792" y="755623"/>
                </a:lnTo>
                <a:lnTo>
                  <a:pt x="1040009" y="756658"/>
                </a:lnTo>
                <a:lnTo>
                  <a:pt x="1038714" y="757500"/>
                </a:lnTo>
                <a:lnTo>
                  <a:pt x="1035219" y="758212"/>
                </a:lnTo>
                <a:lnTo>
                  <a:pt x="1035025" y="758794"/>
                </a:lnTo>
                <a:lnTo>
                  <a:pt x="1032436" y="759635"/>
                </a:lnTo>
                <a:lnTo>
                  <a:pt x="1031724" y="760671"/>
                </a:lnTo>
                <a:lnTo>
                  <a:pt x="1031918" y="761253"/>
                </a:lnTo>
                <a:lnTo>
                  <a:pt x="1031336" y="762871"/>
                </a:lnTo>
                <a:lnTo>
                  <a:pt x="1028941" y="764489"/>
                </a:lnTo>
                <a:lnTo>
                  <a:pt x="1028941" y="765331"/>
                </a:lnTo>
                <a:lnTo>
                  <a:pt x="1028035" y="766172"/>
                </a:lnTo>
                <a:lnTo>
                  <a:pt x="1027323" y="766302"/>
                </a:lnTo>
                <a:lnTo>
                  <a:pt x="1027517" y="767596"/>
                </a:lnTo>
                <a:lnTo>
                  <a:pt x="1025835" y="768437"/>
                </a:lnTo>
                <a:lnTo>
                  <a:pt x="1026028" y="771609"/>
                </a:lnTo>
                <a:lnTo>
                  <a:pt x="1024540" y="773810"/>
                </a:lnTo>
                <a:lnTo>
                  <a:pt x="1024540" y="775233"/>
                </a:lnTo>
                <a:lnTo>
                  <a:pt x="1023634" y="775816"/>
                </a:lnTo>
                <a:lnTo>
                  <a:pt x="1023246" y="776981"/>
                </a:lnTo>
                <a:lnTo>
                  <a:pt x="1020851" y="779699"/>
                </a:lnTo>
                <a:lnTo>
                  <a:pt x="1020657" y="780411"/>
                </a:lnTo>
                <a:lnTo>
                  <a:pt x="1020074" y="780411"/>
                </a:lnTo>
                <a:lnTo>
                  <a:pt x="1018974" y="781446"/>
                </a:lnTo>
                <a:lnTo>
                  <a:pt x="1014897" y="781187"/>
                </a:lnTo>
                <a:lnTo>
                  <a:pt x="1013019" y="781770"/>
                </a:lnTo>
                <a:lnTo>
                  <a:pt x="1011725" y="782612"/>
                </a:lnTo>
                <a:lnTo>
                  <a:pt x="1007130" y="784359"/>
                </a:lnTo>
                <a:lnTo>
                  <a:pt x="1006418" y="785071"/>
                </a:lnTo>
                <a:lnTo>
                  <a:pt x="1004929" y="785524"/>
                </a:lnTo>
                <a:lnTo>
                  <a:pt x="1003635" y="786689"/>
                </a:lnTo>
                <a:lnTo>
                  <a:pt x="1003052" y="786689"/>
                </a:lnTo>
                <a:lnTo>
                  <a:pt x="1001046" y="788695"/>
                </a:lnTo>
                <a:lnTo>
                  <a:pt x="1001046" y="789407"/>
                </a:lnTo>
                <a:lnTo>
                  <a:pt x="1001564" y="790119"/>
                </a:lnTo>
                <a:lnTo>
                  <a:pt x="1001370" y="793161"/>
                </a:lnTo>
                <a:lnTo>
                  <a:pt x="1000464" y="792708"/>
                </a:lnTo>
                <a:lnTo>
                  <a:pt x="999558" y="792967"/>
                </a:lnTo>
                <a:lnTo>
                  <a:pt x="999169" y="791349"/>
                </a:lnTo>
                <a:lnTo>
                  <a:pt x="996775" y="791608"/>
                </a:lnTo>
                <a:lnTo>
                  <a:pt x="995480" y="792450"/>
                </a:lnTo>
                <a:lnTo>
                  <a:pt x="991791" y="792708"/>
                </a:lnTo>
                <a:lnTo>
                  <a:pt x="991079" y="791414"/>
                </a:lnTo>
                <a:lnTo>
                  <a:pt x="984477" y="790378"/>
                </a:lnTo>
                <a:lnTo>
                  <a:pt x="983183" y="788372"/>
                </a:lnTo>
                <a:lnTo>
                  <a:pt x="979300" y="787919"/>
                </a:lnTo>
                <a:lnTo>
                  <a:pt x="978717" y="787336"/>
                </a:lnTo>
                <a:lnTo>
                  <a:pt x="978523" y="786624"/>
                </a:lnTo>
                <a:lnTo>
                  <a:pt x="979041" y="786041"/>
                </a:lnTo>
                <a:lnTo>
                  <a:pt x="981630" y="785459"/>
                </a:lnTo>
                <a:lnTo>
                  <a:pt x="981630" y="780217"/>
                </a:lnTo>
                <a:lnTo>
                  <a:pt x="981241" y="779376"/>
                </a:lnTo>
                <a:lnTo>
                  <a:pt x="980141" y="778664"/>
                </a:lnTo>
                <a:lnTo>
                  <a:pt x="980141" y="777628"/>
                </a:lnTo>
                <a:lnTo>
                  <a:pt x="979623" y="777369"/>
                </a:lnTo>
                <a:lnTo>
                  <a:pt x="979623" y="775945"/>
                </a:lnTo>
                <a:lnTo>
                  <a:pt x="976322" y="772644"/>
                </a:lnTo>
                <a:lnTo>
                  <a:pt x="976322" y="771350"/>
                </a:lnTo>
                <a:lnTo>
                  <a:pt x="975805" y="771091"/>
                </a:lnTo>
                <a:lnTo>
                  <a:pt x="976193" y="770250"/>
                </a:lnTo>
                <a:lnTo>
                  <a:pt x="975675" y="769667"/>
                </a:lnTo>
                <a:lnTo>
                  <a:pt x="975481" y="767661"/>
                </a:lnTo>
                <a:lnTo>
                  <a:pt x="974187" y="765784"/>
                </a:lnTo>
                <a:lnTo>
                  <a:pt x="973993" y="764360"/>
                </a:lnTo>
                <a:lnTo>
                  <a:pt x="973086" y="763325"/>
                </a:lnTo>
                <a:lnTo>
                  <a:pt x="972569" y="760865"/>
                </a:lnTo>
                <a:lnTo>
                  <a:pt x="971663" y="760024"/>
                </a:lnTo>
                <a:lnTo>
                  <a:pt x="971274" y="758859"/>
                </a:lnTo>
                <a:lnTo>
                  <a:pt x="970562" y="758406"/>
                </a:lnTo>
                <a:lnTo>
                  <a:pt x="970562" y="756982"/>
                </a:lnTo>
                <a:lnTo>
                  <a:pt x="969850" y="756270"/>
                </a:lnTo>
                <a:lnTo>
                  <a:pt x="968944" y="757565"/>
                </a:lnTo>
                <a:lnTo>
                  <a:pt x="967456" y="757305"/>
                </a:lnTo>
                <a:lnTo>
                  <a:pt x="967650" y="756853"/>
                </a:lnTo>
                <a:lnTo>
                  <a:pt x="966549" y="756270"/>
                </a:lnTo>
                <a:lnTo>
                  <a:pt x="966161" y="755817"/>
                </a:lnTo>
                <a:lnTo>
                  <a:pt x="966356" y="755105"/>
                </a:lnTo>
                <a:lnTo>
                  <a:pt x="965255" y="754069"/>
                </a:lnTo>
                <a:lnTo>
                  <a:pt x="965255" y="756658"/>
                </a:lnTo>
                <a:lnTo>
                  <a:pt x="965644" y="757370"/>
                </a:lnTo>
                <a:lnTo>
                  <a:pt x="965449" y="759247"/>
                </a:lnTo>
                <a:lnTo>
                  <a:pt x="965061" y="759506"/>
                </a:lnTo>
                <a:lnTo>
                  <a:pt x="965449" y="764554"/>
                </a:lnTo>
                <a:lnTo>
                  <a:pt x="966161" y="765590"/>
                </a:lnTo>
                <a:lnTo>
                  <a:pt x="967067" y="765720"/>
                </a:lnTo>
                <a:lnTo>
                  <a:pt x="968362" y="766561"/>
                </a:lnTo>
                <a:lnTo>
                  <a:pt x="969656" y="770055"/>
                </a:lnTo>
                <a:lnTo>
                  <a:pt x="970368" y="771091"/>
                </a:lnTo>
                <a:lnTo>
                  <a:pt x="970368" y="772968"/>
                </a:lnTo>
                <a:lnTo>
                  <a:pt x="969980" y="773421"/>
                </a:lnTo>
                <a:lnTo>
                  <a:pt x="970174" y="775621"/>
                </a:lnTo>
                <a:lnTo>
                  <a:pt x="971080" y="776657"/>
                </a:lnTo>
                <a:lnTo>
                  <a:pt x="971080" y="780152"/>
                </a:lnTo>
                <a:lnTo>
                  <a:pt x="971468" y="780411"/>
                </a:lnTo>
                <a:lnTo>
                  <a:pt x="971468" y="781446"/>
                </a:lnTo>
                <a:lnTo>
                  <a:pt x="971857" y="782158"/>
                </a:lnTo>
                <a:lnTo>
                  <a:pt x="972439" y="782288"/>
                </a:lnTo>
                <a:lnTo>
                  <a:pt x="972051" y="782741"/>
                </a:lnTo>
                <a:lnTo>
                  <a:pt x="972051" y="786236"/>
                </a:lnTo>
                <a:lnTo>
                  <a:pt x="972245" y="788242"/>
                </a:lnTo>
                <a:lnTo>
                  <a:pt x="972763" y="788954"/>
                </a:lnTo>
                <a:lnTo>
                  <a:pt x="972763" y="794003"/>
                </a:lnTo>
                <a:lnTo>
                  <a:pt x="973863" y="794455"/>
                </a:lnTo>
                <a:lnTo>
                  <a:pt x="974057" y="793744"/>
                </a:lnTo>
                <a:lnTo>
                  <a:pt x="975158" y="793291"/>
                </a:lnTo>
                <a:lnTo>
                  <a:pt x="975546" y="792578"/>
                </a:lnTo>
                <a:lnTo>
                  <a:pt x="977552" y="791155"/>
                </a:lnTo>
                <a:lnTo>
                  <a:pt x="977164" y="790702"/>
                </a:lnTo>
                <a:lnTo>
                  <a:pt x="977552" y="789990"/>
                </a:lnTo>
                <a:lnTo>
                  <a:pt x="978847" y="789537"/>
                </a:lnTo>
                <a:lnTo>
                  <a:pt x="979235" y="789796"/>
                </a:lnTo>
                <a:lnTo>
                  <a:pt x="979235" y="791414"/>
                </a:lnTo>
                <a:lnTo>
                  <a:pt x="978523" y="792708"/>
                </a:lnTo>
                <a:lnTo>
                  <a:pt x="978523" y="793420"/>
                </a:lnTo>
                <a:lnTo>
                  <a:pt x="977229" y="794715"/>
                </a:lnTo>
                <a:lnTo>
                  <a:pt x="976129" y="795167"/>
                </a:lnTo>
                <a:lnTo>
                  <a:pt x="975934" y="796009"/>
                </a:lnTo>
                <a:lnTo>
                  <a:pt x="974640" y="796850"/>
                </a:lnTo>
                <a:lnTo>
                  <a:pt x="974057" y="798145"/>
                </a:lnTo>
                <a:lnTo>
                  <a:pt x="972957" y="799180"/>
                </a:lnTo>
                <a:lnTo>
                  <a:pt x="973346" y="800604"/>
                </a:lnTo>
                <a:lnTo>
                  <a:pt x="972633" y="800733"/>
                </a:lnTo>
                <a:lnTo>
                  <a:pt x="970433" y="802351"/>
                </a:lnTo>
                <a:lnTo>
                  <a:pt x="969721" y="803387"/>
                </a:lnTo>
                <a:lnTo>
                  <a:pt x="968621" y="803969"/>
                </a:lnTo>
                <a:lnTo>
                  <a:pt x="967520" y="805717"/>
                </a:lnTo>
                <a:lnTo>
                  <a:pt x="966420" y="806299"/>
                </a:lnTo>
                <a:lnTo>
                  <a:pt x="966614" y="807012"/>
                </a:lnTo>
                <a:lnTo>
                  <a:pt x="965902" y="807270"/>
                </a:lnTo>
                <a:lnTo>
                  <a:pt x="965385" y="808306"/>
                </a:lnTo>
                <a:lnTo>
                  <a:pt x="964802" y="816137"/>
                </a:lnTo>
                <a:lnTo>
                  <a:pt x="964284" y="816590"/>
                </a:lnTo>
                <a:lnTo>
                  <a:pt x="962796" y="816590"/>
                </a:lnTo>
                <a:lnTo>
                  <a:pt x="961307" y="818014"/>
                </a:lnTo>
                <a:lnTo>
                  <a:pt x="960401" y="820344"/>
                </a:lnTo>
                <a:lnTo>
                  <a:pt x="959107" y="821056"/>
                </a:lnTo>
                <a:lnTo>
                  <a:pt x="958006" y="823386"/>
                </a:lnTo>
                <a:lnTo>
                  <a:pt x="956518" y="825004"/>
                </a:lnTo>
                <a:lnTo>
                  <a:pt x="957036" y="825716"/>
                </a:lnTo>
                <a:lnTo>
                  <a:pt x="956324" y="825716"/>
                </a:lnTo>
                <a:lnTo>
                  <a:pt x="956129" y="826428"/>
                </a:lnTo>
                <a:lnTo>
                  <a:pt x="955612" y="826428"/>
                </a:lnTo>
                <a:lnTo>
                  <a:pt x="954706" y="827463"/>
                </a:lnTo>
                <a:lnTo>
                  <a:pt x="954317" y="827463"/>
                </a:lnTo>
                <a:lnTo>
                  <a:pt x="954706" y="827011"/>
                </a:lnTo>
                <a:lnTo>
                  <a:pt x="954706" y="825263"/>
                </a:lnTo>
                <a:lnTo>
                  <a:pt x="954188" y="824810"/>
                </a:lnTo>
                <a:lnTo>
                  <a:pt x="951081" y="824357"/>
                </a:lnTo>
                <a:lnTo>
                  <a:pt x="948492" y="824939"/>
                </a:lnTo>
                <a:lnTo>
                  <a:pt x="946292" y="823904"/>
                </a:lnTo>
                <a:lnTo>
                  <a:pt x="943703" y="823904"/>
                </a:lnTo>
                <a:lnTo>
                  <a:pt x="942215" y="824745"/>
                </a:lnTo>
                <a:lnTo>
                  <a:pt x="942215" y="825198"/>
                </a:lnTo>
                <a:lnTo>
                  <a:pt x="939108" y="824939"/>
                </a:lnTo>
                <a:lnTo>
                  <a:pt x="938396" y="825522"/>
                </a:lnTo>
                <a:lnTo>
                  <a:pt x="938008" y="825069"/>
                </a:lnTo>
                <a:lnTo>
                  <a:pt x="936519" y="825328"/>
                </a:lnTo>
                <a:lnTo>
                  <a:pt x="935419" y="824745"/>
                </a:lnTo>
                <a:lnTo>
                  <a:pt x="934124" y="824874"/>
                </a:lnTo>
                <a:lnTo>
                  <a:pt x="932442" y="826299"/>
                </a:lnTo>
                <a:lnTo>
                  <a:pt x="929141" y="826299"/>
                </a:lnTo>
                <a:lnTo>
                  <a:pt x="928041" y="827011"/>
                </a:lnTo>
                <a:lnTo>
                  <a:pt x="928041" y="827463"/>
                </a:lnTo>
                <a:lnTo>
                  <a:pt x="926940" y="827722"/>
                </a:lnTo>
                <a:lnTo>
                  <a:pt x="926940" y="828564"/>
                </a:lnTo>
                <a:lnTo>
                  <a:pt x="928235" y="828693"/>
                </a:lnTo>
                <a:lnTo>
                  <a:pt x="928817" y="828240"/>
                </a:lnTo>
                <a:lnTo>
                  <a:pt x="931212" y="828240"/>
                </a:lnTo>
                <a:lnTo>
                  <a:pt x="935419" y="827528"/>
                </a:lnTo>
                <a:lnTo>
                  <a:pt x="937101" y="826687"/>
                </a:lnTo>
                <a:lnTo>
                  <a:pt x="938008" y="826687"/>
                </a:lnTo>
                <a:lnTo>
                  <a:pt x="938396" y="827270"/>
                </a:lnTo>
                <a:lnTo>
                  <a:pt x="939884" y="827398"/>
                </a:lnTo>
                <a:lnTo>
                  <a:pt x="940790" y="827982"/>
                </a:lnTo>
                <a:lnTo>
                  <a:pt x="941179" y="826946"/>
                </a:lnTo>
                <a:lnTo>
                  <a:pt x="943380" y="827205"/>
                </a:lnTo>
                <a:lnTo>
                  <a:pt x="943573" y="826946"/>
                </a:lnTo>
                <a:lnTo>
                  <a:pt x="946356" y="826946"/>
                </a:lnTo>
                <a:lnTo>
                  <a:pt x="947263" y="826363"/>
                </a:lnTo>
                <a:lnTo>
                  <a:pt x="947651" y="826816"/>
                </a:lnTo>
                <a:lnTo>
                  <a:pt x="952440" y="826363"/>
                </a:lnTo>
                <a:lnTo>
                  <a:pt x="953735" y="826946"/>
                </a:lnTo>
                <a:lnTo>
                  <a:pt x="954123" y="827787"/>
                </a:lnTo>
                <a:lnTo>
                  <a:pt x="955935" y="828240"/>
                </a:lnTo>
                <a:lnTo>
                  <a:pt x="956129" y="829081"/>
                </a:lnTo>
                <a:lnTo>
                  <a:pt x="955612" y="829340"/>
                </a:lnTo>
                <a:lnTo>
                  <a:pt x="954511" y="831088"/>
                </a:lnTo>
                <a:lnTo>
                  <a:pt x="954511" y="832512"/>
                </a:lnTo>
                <a:lnTo>
                  <a:pt x="953929" y="832964"/>
                </a:lnTo>
                <a:lnTo>
                  <a:pt x="953411" y="834582"/>
                </a:lnTo>
                <a:lnTo>
                  <a:pt x="953605" y="835036"/>
                </a:lnTo>
                <a:lnTo>
                  <a:pt x="953088" y="835877"/>
                </a:lnTo>
                <a:lnTo>
                  <a:pt x="953282" y="836136"/>
                </a:lnTo>
                <a:lnTo>
                  <a:pt x="952699" y="836589"/>
                </a:lnTo>
                <a:lnTo>
                  <a:pt x="952182" y="839308"/>
                </a:lnTo>
                <a:lnTo>
                  <a:pt x="951793" y="839437"/>
                </a:lnTo>
                <a:lnTo>
                  <a:pt x="952182" y="840278"/>
                </a:lnTo>
                <a:lnTo>
                  <a:pt x="951793" y="840278"/>
                </a:lnTo>
                <a:lnTo>
                  <a:pt x="951599" y="841702"/>
                </a:lnTo>
                <a:lnTo>
                  <a:pt x="950887" y="842285"/>
                </a:lnTo>
                <a:lnTo>
                  <a:pt x="951275" y="844420"/>
                </a:lnTo>
                <a:lnTo>
                  <a:pt x="950563" y="844874"/>
                </a:lnTo>
                <a:lnTo>
                  <a:pt x="950563" y="846880"/>
                </a:lnTo>
                <a:lnTo>
                  <a:pt x="950952" y="847139"/>
                </a:lnTo>
                <a:lnTo>
                  <a:pt x="950952" y="847851"/>
                </a:lnTo>
                <a:lnTo>
                  <a:pt x="950369" y="849145"/>
                </a:lnTo>
                <a:lnTo>
                  <a:pt x="950757" y="850763"/>
                </a:lnTo>
                <a:lnTo>
                  <a:pt x="950175" y="853222"/>
                </a:lnTo>
                <a:lnTo>
                  <a:pt x="950369" y="854647"/>
                </a:lnTo>
                <a:lnTo>
                  <a:pt x="950757" y="854905"/>
                </a:lnTo>
                <a:lnTo>
                  <a:pt x="949852" y="855941"/>
                </a:lnTo>
                <a:lnTo>
                  <a:pt x="949852" y="857235"/>
                </a:lnTo>
                <a:lnTo>
                  <a:pt x="950952" y="858530"/>
                </a:lnTo>
                <a:lnTo>
                  <a:pt x="953152" y="858789"/>
                </a:lnTo>
                <a:lnTo>
                  <a:pt x="953541" y="859501"/>
                </a:lnTo>
                <a:lnTo>
                  <a:pt x="954447" y="859501"/>
                </a:lnTo>
                <a:lnTo>
                  <a:pt x="954965" y="860342"/>
                </a:lnTo>
                <a:lnTo>
                  <a:pt x="955676" y="860471"/>
                </a:lnTo>
                <a:lnTo>
                  <a:pt x="955094" y="861184"/>
                </a:lnTo>
                <a:lnTo>
                  <a:pt x="954188" y="861442"/>
                </a:lnTo>
                <a:lnTo>
                  <a:pt x="954382" y="862607"/>
                </a:lnTo>
                <a:lnTo>
                  <a:pt x="955094" y="863060"/>
                </a:lnTo>
                <a:lnTo>
                  <a:pt x="957489" y="863319"/>
                </a:lnTo>
                <a:lnTo>
                  <a:pt x="958201" y="866231"/>
                </a:lnTo>
                <a:lnTo>
                  <a:pt x="959107" y="866943"/>
                </a:lnTo>
                <a:lnTo>
                  <a:pt x="960207" y="866943"/>
                </a:lnTo>
                <a:lnTo>
                  <a:pt x="960401" y="866490"/>
                </a:lnTo>
                <a:lnTo>
                  <a:pt x="960919" y="866490"/>
                </a:lnTo>
                <a:lnTo>
                  <a:pt x="960919" y="867785"/>
                </a:lnTo>
                <a:lnTo>
                  <a:pt x="960401" y="868820"/>
                </a:lnTo>
                <a:lnTo>
                  <a:pt x="958718" y="868691"/>
                </a:lnTo>
                <a:lnTo>
                  <a:pt x="958006" y="869856"/>
                </a:lnTo>
                <a:lnTo>
                  <a:pt x="953023" y="869144"/>
                </a:lnTo>
                <a:lnTo>
                  <a:pt x="951728" y="870179"/>
                </a:lnTo>
                <a:lnTo>
                  <a:pt x="951146" y="871604"/>
                </a:lnTo>
                <a:lnTo>
                  <a:pt x="950628" y="871474"/>
                </a:lnTo>
                <a:lnTo>
                  <a:pt x="949916" y="872056"/>
                </a:lnTo>
                <a:lnTo>
                  <a:pt x="949010" y="872056"/>
                </a:lnTo>
                <a:lnTo>
                  <a:pt x="947327" y="871345"/>
                </a:lnTo>
                <a:lnTo>
                  <a:pt x="946939" y="870309"/>
                </a:lnTo>
                <a:lnTo>
                  <a:pt x="945062" y="870309"/>
                </a:lnTo>
                <a:lnTo>
                  <a:pt x="944350" y="869727"/>
                </a:lnTo>
                <a:lnTo>
                  <a:pt x="944544" y="868303"/>
                </a:lnTo>
                <a:lnTo>
                  <a:pt x="943444" y="867461"/>
                </a:lnTo>
                <a:lnTo>
                  <a:pt x="942538" y="867591"/>
                </a:lnTo>
                <a:lnTo>
                  <a:pt x="941438" y="868432"/>
                </a:lnTo>
                <a:lnTo>
                  <a:pt x="941244" y="870050"/>
                </a:lnTo>
                <a:lnTo>
                  <a:pt x="939755" y="870762"/>
                </a:lnTo>
                <a:lnTo>
                  <a:pt x="939755" y="871604"/>
                </a:lnTo>
                <a:lnTo>
                  <a:pt x="940143" y="871862"/>
                </a:lnTo>
                <a:lnTo>
                  <a:pt x="939949" y="872898"/>
                </a:lnTo>
                <a:lnTo>
                  <a:pt x="938266" y="873027"/>
                </a:lnTo>
                <a:lnTo>
                  <a:pt x="937166" y="873739"/>
                </a:lnTo>
                <a:lnTo>
                  <a:pt x="937360" y="874193"/>
                </a:lnTo>
                <a:lnTo>
                  <a:pt x="936778" y="875487"/>
                </a:lnTo>
                <a:lnTo>
                  <a:pt x="935483" y="877105"/>
                </a:lnTo>
                <a:lnTo>
                  <a:pt x="935483" y="879240"/>
                </a:lnTo>
                <a:lnTo>
                  <a:pt x="934965" y="879370"/>
                </a:lnTo>
                <a:lnTo>
                  <a:pt x="934577" y="880988"/>
                </a:lnTo>
                <a:lnTo>
                  <a:pt x="935160" y="881441"/>
                </a:lnTo>
                <a:lnTo>
                  <a:pt x="934965" y="882606"/>
                </a:lnTo>
                <a:lnTo>
                  <a:pt x="935872" y="882736"/>
                </a:lnTo>
                <a:lnTo>
                  <a:pt x="937166" y="883771"/>
                </a:lnTo>
                <a:lnTo>
                  <a:pt x="937166" y="885389"/>
                </a:lnTo>
                <a:lnTo>
                  <a:pt x="935160" y="885519"/>
                </a:lnTo>
                <a:lnTo>
                  <a:pt x="934771" y="886554"/>
                </a:lnTo>
                <a:lnTo>
                  <a:pt x="935160" y="887266"/>
                </a:lnTo>
                <a:lnTo>
                  <a:pt x="934965" y="889273"/>
                </a:lnTo>
                <a:lnTo>
                  <a:pt x="935483" y="889855"/>
                </a:lnTo>
                <a:lnTo>
                  <a:pt x="936066" y="889855"/>
                </a:lnTo>
                <a:lnTo>
                  <a:pt x="936454" y="890696"/>
                </a:lnTo>
                <a:lnTo>
                  <a:pt x="936454" y="891150"/>
                </a:lnTo>
                <a:lnTo>
                  <a:pt x="935936" y="891278"/>
                </a:lnTo>
                <a:lnTo>
                  <a:pt x="935936" y="891991"/>
                </a:lnTo>
                <a:lnTo>
                  <a:pt x="936843" y="892444"/>
                </a:lnTo>
                <a:lnTo>
                  <a:pt x="936648" y="893285"/>
                </a:lnTo>
                <a:lnTo>
                  <a:pt x="937037" y="894127"/>
                </a:lnTo>
                <a:lnTo>
                  <a:pt x="936519" y="894256"/>
                </a:lnTo>
                <a:lnTo>
                  <a:pt x="936131" y="896133"/>
                </a:lnTo>
                <a:lnTo>
                  <a:pt x="936648" y="896974"/>
                </a:lnTo>
                <a:lnTo>
                  <a:pt x="938331" y="896392"/>
                </a:lnTo>
                <a:lnTo>
                  <a:pt x="939043" y="896974"/>
                </a:lnTo>
                <a:lnTo>
                  <a:pt x="939626" y="898592"/>
                </a:lnTo>
                <a:lnTo>
                  <a:pt x="940532" y="898592"/>
                </a:lnTo>
                <a:lnTo>
                  <a:pt x="942409" y="897557"/>
                </a:lnTo>
                <a:lnTo>
                  <a:pt x="945192" y="897298"/>
                </a:lnTo>
                <a:lnTo>
                  <a:pt x="947069" y="898334"/>
                </a:lnTo>
                <a:lnTo>
                  <a:pt x="948169" y="898334"/>
                </a:lnTo>
                <a:lnTo>
                  <a:pt x="950175" y="900469"/>
                </a:lnTo>
                <a:lnTo>
                  <a:pt x="950887" y="900340"/>
                </a:lnTo>
                <a:lnTo>
                  <a:pt x="951405" y="899628"/>
                </a:lnTo>
                <a:lnTo>
                  <a:pt x="952117" y="899628"/>
                </a:lnTo>
                <a:lnTo>
                  <a:pt x="953023" y="900210"/>
                </a:lnTo>
                <a:lnTo>
                  <a:pt x="955223" y="899175"/>
                </a:lnTo>
                <a:lnTo>
                  <a:pt x="959107" y="899433"/>
                </a:lnTo>
                <a:lnTo>
                  <a:pt x="960207" y="899693"/>
                </a:lnTo>
                <a:lnTo>
                  <a:pt x="960595" y="900275"/>
                </a:lnTo>
                <a:lnTo>
                  <a:pt x="960207" y="900987"/>
                </a:lnTo>
                <a:lnTo>
                  <a:pt x="958330" y="901440"/>
                </a:lnTo>
                <a:lnTo>
                  <a:pt x="958524" y="903188"/>
                </a:lnTo>
                <a:lnTo>
                  <a:pt x="957618" y="903317"/>
                </a:lnTo>
                <a:lnTo>
                  <a:pt x="957230" y="903770"/>
                </a:lnTo>
                <a:lnTo>
                  <a:pt x="957618" y="904611"/>
                </a:lnTo>
                <a:lnTo>
                  <a:pt x="955612" y="904611"/>
                </a:lnTo>
                <a:lnTo>
                  <a:pt x="954706" y="905647"/>
                </a:lnTo>
                <a:lnTo>
                  <a:pt x="953605" y="906100"/>
                </a:lnTo>
                <a:lnTo>
                  <a:pt x="953605" y="907653"/>
                </a:lnTo>
                <a:lnTo>
                  <a:pt x="955482" y="908107"/>
                </a:lnTo>
                <a:lnTo>
                  <a:pt x="956194" y="908948"/>
                </a:lnTo>
                <a:lnTo>
                  <a:pt x="956000" y="909983"/>
                </a:lnTo>
                <a:lnTo>
                  <a:pt x="952311" y="910695"/>
                </a:lnTo>
                <a:lnTo>
                  <a:pt x="952117" y="911990"/>
                </a:lnTo>
                <a:lnTo>
                  <a:pt x="950628" y="912702"/>
                </a:lnTo>
                <a:lnTo>
                  <a:pt x="949528" y="914125"/>
                </a:lnTo>
                <a:lnTo>
                  <a:pt x="949334" y="915549"/>
                </a:lnTo>
                <a:lnTo>
                  <a:pt x="950434" y="915808"/>
                </a:lnTo>
                <a:lnTo>
                  <a:pt x="950434" y="916390"/>
                </a:lnTo>
                <a:lnTo>
                  <a:pt x="949334" y="916844"/>
                </a:lnTo>
                <a:lnTo>
                  <a:pt x="949528" y="918591"/>
                </a:lnTo>
                <a:lnTo>
                  <a:pt x="948234" y="919044"/>
                </a:lnTo>
                <a:lnTo>
                  <a:pt x="948234" y="921051"/>
                </a:lnTo>
                <a:lnTo>
                  <a:pt x="947845" y="921633"/>
                </a:lnTo>
                <a:lnTo>
                  <a:pt x="947845" y="922215"/>
                </a:lnTo>
                <a:lnTo>
                  <a:pt x="949139" y="922669"/>
                </a:lnTo>
                <a:lnTo>
                  <a:pt x="949852" y="923834"/>
                </a:lnTo>
                <a:lnTo>
                  <a:pt x="949657" y="925840"/>
                </a:lnTo>
                <a:lnTo>
                  <a:pt x="948945" y="926293"/>
                </a:lnTo>
                <a:lnTo>
                  <a:pt x="949139" y="927329"/>
                </a:lnTo>
                <a:lnTo>
                  <a:pt x="948622" y="928041"/>
                </a:lnTo>
                <a:lnTo>
                  <a:pt x="948104" y="928041"/>
                </a:lnTo>
                <a:lnTo>
                  <a:pt x="948104" y="928623"/>
                </a:lnTo>
                <a:lnTo>
                  <a:pt x="946421" y="928882"/>
                </a:lnTo>
                <a:lnTo>
                  <a:pt x="945903" y="929594"/>
                </a:lnTo>
                <a:lnTo>
                  <a:pt x="944415" y="929141"/>
                </a:lnTo>
                <a:lnTo>
                  <a:pt x="944415" y="929853"/>
                </a:lnTo>
                <a:lnTo>
                  <a:pt x="943897" y="930306"/>
                </a:lnTo>
                <a:lnTo>
                  <a:pt x="943897" y="931924"/>
                </a:lnTo>
                <a:lnTo>
                  <a:pt x="943185" y="932183"/>
                </a:lnTo>
                <a:lnTo>
                  <a:pt x="943573" y="932765"/>
                </a:lnTo>
                <a:lnTo>
                  <a:pt x="940079" y="933801"/>
                </a:lnTo>
                <a:lnTo>
                  <a:pt x="939172" y="931924"/>
                </a:lnTo>
                <a:lnTo>
                  <a:pt x="937684" y="932377"/>
                </a:lnTo>
                <a:lnTo>
                  <a:pt x="936778" y="931794"/>
                </a:lnTo>
                <a:lnTo>
                  <a:pt x="936583" y="930500"/>
                </a:lnTo>
                <a:lnTo>
                  <a:pt x="934901" y="930370"/>
                </a:lnTo>
                <a:lnTo>
                  <a:pt x="933800" y="929788"/>
                </a:lnTo>
                <a:lnTo>
                  <a:pt x="933800" y="929076"/>
                </a:lnTo>
                <a:lnTo>
                  <a:pt x="932895" y="927911"/>
                </a:lnTo>
                <a:lnTo>
                  <a:pt x="931017" y="927781"/>
                </a:lnTo>
                <a:lnTo>
                  <a:pt x="930306" y="927329"/>
                </a:lnTo>
                <a:lnTo>
                  <a:pt x="930111" y="925711"/>
                </a:lnTo>
                <a:lnTo>
                  <a:pt x="930629" y="925257"/>
                </a:lnTo>
                <a:lnTo>
                  <a:pt x="930111" y="924999"/>
                </a:lnTo>
                <a:lnTo>
                  <a:pt x="930500" y="924545"/>
                </a:lnTo>
                <a:lnTo>
                  <a:pt x="930500" y="923381"/>
                </a:lnTo>
                <a:lnTo>
                  <a:pt x="931212" y="923122"/>
                </a:lnTo>
                <a:lnTo>
                  <a:pt x="931212" y="922086"/>
                </a:lnTo>
                <a:lnTo>
                  <a:pt x="930629" y="921828"/>
                </a:lnTo>
                <a:lnTo>
                  <a:pt x="930241" y="920533"/>
                </a:lnTo>
                <a:lnTo>
                  <a:pt x="929335" y="919691"/>
                </a:lnTo>
                <a:lnTo>
                  <a:pt x="929335" y="918397"/>
                </a:lnTo>
                <a:lnTo>
                  <a:pt x="928623" y="918268"/>
                </a:lnTo>
                <a:lnTo>
                  <a:pt x="928623" y="917426"/>
                </a:lnTo>
                <a:lnTo>
                  <a:pt x="929206" y="916585"/>
                </a:lnTo>
                <a:lnTo>
                  <a:pt x="928817" y="912831"/>
                </a:lnTo>
                <a:lnTo>
                  <a:pt x="928105" y="911666"/>
                </a:lnTo>
                <a:lnTo>
                  <a:pt x="927523" y="911666"/>
                </a:lnTo>
                <a:lnTo>
                  <a:pt x="927134" y="911084"/>
                </a:lnTo>
                <a:lnTo>
                  <a:pt x="926423" y="911084"/>
                </a:lnTo>
                <a:lnTo>
                  <a:pt x="926228" y="910501"/>
                </a:lnTo>
                <a:lnTo>
                  <a:pt x="925322" y="909918"/>
                </a:lnTo>
                <a:lnTo>
                  <a:pt x="924416" y="909918"/>
                </a:lnTo>
                <a:lnTo>
                  <a:pt x="924027" y="909206"/>
                </a:lnTo>
                <a:lnTo>
                  <a:pt x="925128" y="908495"/>
                </a:lnTo>
                <a:lnTo>
                  <a:pt x="924934" y="908235"/>
                </a:lnTo>
                <a:lnTo>
                  <a:pt x="925516" y="907783"/>
                </a:lnTo>
                <a:lnTo>
                  <a:pt x="927328" y="906941"/>
                </a:lnTo>
                <a:lnTo>
                  <a:pt x="927911" y="905776"/>
                </a:lnTo>
                <a:lnTo>
                  <a:pt x="928817" y="905647"/>
                </a:lnTo>
                <a:lnTo>
                  <a:pt x="929011" y="904352"/>
                </a:lnTo>
                <a:lnTo>
                  <a:pt x="926616" y="903640"/>
                </a:lnTo>
                <a:lnTo>
                  <a:pt x="926034" y="903770"/>
                </a:lnTo>
                <a:lnTo>
                  <a:pt x="925516" y="902929"/>
                </a:lnTo>
                <a:lnTo>
                  <a:pt x="920533" y="903188"/>
                </a:lnTo>
                <a:lnTo>
                  <a:pt x="919238" y="904352"/>
                </a:lnTo>
                <a:lnTo>
                  <a:pt x="917944" y="904223"/>
                </a:lnTo>
                <a:lnTo>
                  <a:pt x="917038" y="903640"/>
                </a:lnTo>
                <a:lnTo>
                  <a:pt x="917038" y="902799"/>
                </a:lnTo>
                <a:lnTo>
                  <a:pt x="916132" y="901635"/>
                </a:lnTo>
                <a:lnTo>
                  <a:pt x="914643" y="901051"/>
                </a:lnTo>
                <a:lnTo>
                  <a:pt x="913349" y="901311"/>
                </a:lnTo>
                <a:lnTo>
                  <a:pt x="910371" y="900016"/>
                </a:lnTo>
                <a:lnTo>
                  <a:pt x="910371" y="898981"/>
                </a:lnTo>
                <a:lnTo>
                  <a:pt x="911278" y="898722"/>
                </a:lnTo>
                <a:lnTo>
                  <a:pt x="911278" y="897880"/>
                </a:lnTo>
                <a:lnTo>
                  <a:pt x="910177" y="896586"/>
                </a:lnTo>
                <a:lnTo>
                  <a:pt x="909077" y="896456"/>
                </a:lnTo>
                <a:lnTo>
                  <a:pt x="907265" y="897492"/>
                </a:lnTo>
                <a:lnTo>
                  <a:pt x="905776" y="897233"/>
                </a:lnTo>
                <a:lnTo>
                  <a:pt x="905776" y="896651"/>
                </a:lnTo>
                <a:lnTo>
                  <a:pt x="907265" y="895809"/>
                </a:lnTo>
                <a:lnTo>
                  <a:pt x="907265" y="894515"/>
                </a:lnTo>
                <a:lnTo>
                  <a:pt x="906682" y="894062"/>
                </a:lnTo>
                <a:lnTo>
                  <a:pt x="904870" y="893803"/>
                </a:lnTo>
                <a:lnTo>
                  <a:pt x="902476" y="894515"/>
                </a:lnTo>
                <a:lnTo>
                  <a:pt x="902669" y="894774"/>
                </a:lnTo>
                <a:lnTo>
                  <a:pt x="906553" y="894515"/>
                </a:lnTo>
                <a:lnTo>
                  <a:pt x="906747" y="895680"/>
                </a:lnTo>
                <a:lnTo>
                  <a:pt x="905452" y="896392"/>
                </a:lnTo>
                <a:lnTo>
                  <a:pt x="905259" y="897427"/>
                </a:lnTo>
                <a:lnTo>
                  <a:pt x="907847" y="898139"/>
                </a:lnTo>
                <a:lnTo>
                  <a:pt x="909142" y="897298"/>
                </a:lnTo>
                <a:lnTo>
                  <a:pt x="910048" y="897298"/>
                </a:lnTo>
                <a:lnTo>
                  <a:pt x="910436" y="897557"/>
                </a:lnTo>
                <a:lnTo>
                  <a:pt x="910436" y="898269"/>
                </a:lnTo>
                <a:lnTo>
                  <a:pt x="909918" y="898527"/>
                </a:lnTo>
                <a:lnTo>
                  <a:pt x="909336" y="900145"/>
                </a:lnTo>
                <a:lnTo>
                  <a:pt x="908236" y="900145"/>
                </a:lnTo>
                <a:lnTo>
                  <a:pt x="907330" y="900858"/>
                </a:lnTo>
                <a:lnTo>
                  <a:pt x="906941" y="901893"/>
                </a:lnTo>
                <a:lnTo>
                  <a:pt x="903058" y="902476"/>
                </a:lnTo>
                <a:lnTo>
                  <a:pt x="901764" y="902929"/>
                </a:lnTo>
                <a:lnTo>
                  <a:pt x="901764" y="903381"/>
                </a:lnTo>
                <a:lnTo>
                  <a:pt x="907135" y="902346"/>
                </a:lnTo>
                <a:lnTo>
                  <a:pt x="907524" y="901635"/>
                </a:lnTo>
                <a:lnTo>
                  <a:pt x="908430" y="901181"/>
                </a:lnTo>
                <a:lnTo>
                  <a:pt x="911019" y="901311"/>
                </a:lnTo>
                <a:lnTo>
                  <a:pt x="912119" y="902734"/>
                </a:lnTo>
                <a:lnTo>
                  <a:pt x="913219" y="903446"/>
                </a:lnTo>
                <a:lnTo>
                  <a:pt x="913413" y="904288"/>
                </a:lnTo>
                <a:lnTo>
                  <a:pt x="914514" y="904288"/>
                </a:lnTo>
                <a:lnTo>
                  <a:pt x="918203" y="905906"/>
                </a:lnTo>
                <a:lnTo>
                  <a:pt x="919691" y="905776"/>
                </a:lnTo>
                <a:lnTo>
                  <a:pt x="918785" y="906617"/>
                </a:lnTo>
                <a:lnTo>
                  <a:pt x="918785" y="907653"/>
                </a:lnTo>
                <a:lnTo>
                  <a:pt x="919497" y="907524"/>
                </a:lnTo>
                <a:lnTo>
                  <a:pt x="919691" y="906489"/>
                </a:lnTo>
                <a:lnTo>
                  <a:pt x="922086" y="904352"/>
                </a:lnTo>
                <a:lnTo>
                  <a:pt x="922474" y="904935"/>
                </a:lnTo>
                <a:lnTo>
                  <a:pt x="923575" y="905194"/>
                </a:lnTo>
                <a:lnTo>
                  <a:pt x="923575" y="907200"/>
                </a:lnTo>
                <a:lnTo>
                  <a:pt x="922669" y="908754"/>
                </a:lnTo>
                <a:lnTo>
                  <a:pt x="923380" y="908883"/>
                </a:lnTo>
                <a:lnTo>
                  <a:pt x="923380" y="910048"/>
                </a:lnTo>
                <a:lnTo>
                  <a:pt x="923769" y="910307"/>
                </a:lnTo>
                <a:lnTo>
                  <a:pt x="925063" y="910566"/>
                </a:lnTo>
                <a:lnTo>
                  <a:pt x="925646" y="911990"/>
                </a:lnTo>
                <a:lnTo>
                  <a:pt x="927328" y="912572"/>
                </a:lnTo>
                <a:lnTo>
                  <a:pt x="928041" y="913284"/>
                </a:lnTo>
                <a:lnTo>
                  <a:pt x="928429" y="915031"/>
                </a:lnTo>
                <a:lnTo>
                  <a:pt x="928041" y="915291"/>
                </a:lnTo>
                <a:lnTo>
                  <a:pt x="927652" y="917880"/>
                </a:lnTo>
                <a:lnTo>
                  <a:pt x="927134" y="918332"/>
                </a:lnTo>
                <a:lnTo>
                  <a:pt x="926940" y="919368"/>
                </a:lnTo>
                <a:lnTo>
                  <a:pt x="926358" y="919821"/>
                </a:lnTo>
                <a:lnTo>
                  <a:pt x="925646" y="919691"/>
                </a:lnTo>
                <a:lnTo>
                  <a:pt x="923057" y="921698"/>
                </a:lnTo>
                <a:lnTo>
                  <a:pt x="923769" y="921828"/>
                </a:lnTo>
                <a:lnTo>
                  <a:pt x="924675" y="920662"/>
                </a:lnTo>
                <a:lnTo>
                  <a:pt x="926552" y="920662"/>
                </a:lnTo>
                <a:lnTo>
                  <a:pt x="927264" y="920210"/>
                </a:lnTo>
                <a:lnTo>
                  <a:pt x="928558" y="920338"/>
                </a:lnTo>
                <a:lnTo>
                  <a:pt x="929141" y="920921"/>
                </a:lnTo>
                <a:lnTo>
                  <a:pt x="930047" y="923057"/>
                </a:lnTo>
                <a:lnTo>
                  <a:pt x="930047" y="924675"/>
                </a:lnTo>
                <a:lnTo>
                  <a:pt x="929659" y="924934"/>
                </a:lnTo>
                <a:lnTo>
                  <a:pt x="929659" y="925970"/>
                </a:lnTo>
                <a:lnTo>
                  <a:pt x="929270" y="926099"/>
                </a:lnTo>
                <a:lnTo>
                  <a:pt x="929270" y="927523"/>
                </a:lnTo>
                <a:lnTo>
                  <a:pt x="930759" y="929076"/>
                </a:lnTo>
                <a:lnTo>
                  <a:pt x="933347" y="929983"/>
                </a:lnTo>
                <a:lnTo>
                  <a:pt x="933153" y="931536"/>
                </a:lnTo>
                <a:lnTo>
                  <a:pt x="933347" y="933154"/>
                </a:lnTo>
                <a:lnTo>
                  <a:pt x="933736" y="933412"/>
                </a:lnTo>
                <a:lnTo>
                  <a:pt x="933736" y="934448"/>
                </a:lnTo>
                <a:lnTo>
                  <a:pt x="933218" y="934448"/>
                </a:lnTo>
                <a:lnTo>
                  <a:pt x="932312" y="935160"/>
                </a:lnTo>
                <a:lnTo>
                  <a:pt x="932118" y="936196"/>
                </a:lnTo>
                <a:lnTo>
                  <a:pt x="931406" y="936455"/>
                </a:lnTo>
                <a:lnTo>
                  <a:pt x="931406" y="937167"/>
                </a:lnTo>
                <a:lnTo>
                  <a:pt x="931924" y="937296"/>
                </a:lnTo>
                <a:lnTo>
                  <a:pt x="931924" y="937749"/>
                </a:lnTo>
                <a:lnTo>
                  <a:pt x="931212" y="938590"/>
                </a:lnTo>
                <a:lnTo>
                  <a:pt x="930500" y="938590"/>
                </a:lnTo>
                <a:lnTo>
                  <a:pt x="929788" y="939302"/>
                </a:lnTo>
                <a:lnTo>
                  <a:pt x="929076" y="938720"/>
                </a:lnTo>
                <a:lnTo>
                  <a:pt x="927070" y="939172"/>
                </a:lnTo>
                <a:lnTo>
                  <a:pt x="926487" y="938590"/>
                </a:lnTo>
                <a:lnTo>
                  <a:pt x="923380" y="940596"/>
                </a:lnTo>
                <a:lnTo>
                  <a:pt x="923380" y="941761"/>
                </a:lnTo>
                <a:lnTo>
                  <a:pt x="920791" y="942214"/>
                </a:lnTo>
                <a:lnTo>
                  <a:pt x="919109" y="941761"/>
                </a:lnTo>
                <a:lnTo>
                  <a:pt x="917814" y="942603"/>
                </a:lnTo>
                <a:lnTo>
                  <a:pt x="917620" y="943768"/>
                </a:lnTo>
                <a:lnTo>
                  <a:pt x="916714" y="944350"/>
                </a:lnTo>
                <a:lnTo>
                  <a:pt x="916520" y="945386"/>
                </a:lnTo>
                <a:lnTo>
                  <a:pt x="915031" y="946680"/>
                </a:lnTo>
                <a:lnTo>
                  <a:pt x="914643" y="947522"/>
                </a:lnTo>
                <a:lnTo>
                  <a:pt x="911342" y="949657"/>
                </a:lnTo>
                <a:lnTo>
                  <a:pt x="908236" y="955288"/>
                </a:lnTo>
                <a:lnTo>
                  <a:pt x="906035" y="961307"/>
                </a:lnTo>
                <a:lnTo>
                  <a:pt x="905323" y="965902"/>
                </a:lnTo>
                <a:lnTo>
                  <a:pt x="904935" y="966032"/>
                </a:lnTo>
                <a:lnTo>
                  <a:pt x="904547" y="971468"/>
                </a:lnTo>
                <a:lnTo>
                  <a:pt x="904029" y="971728"/>
                </a:lnTo>
                <a:lnTo>
                  <a:pt x="904029" y="972569"/>
                </a:lnTo>
                <a:lnTo>
                  <a:pt x="903640" y="972699"/>
                </a:lnTo>
                <a:lnTo>
                  <a:pt x="903640" y="974704"/>
                </a:lnTo>
                <a:lnTo>
                  <a:pt x="903252" y="974964"/>
                </a:lnTo>
                <a:lnTo>
                  <a:pt x="902864" y="977553"/>
                </a:lnTo>
                <a:lnTo>
                  <a:pt x="902864" y="980724"/>
                </a:lnTo>
                <a:lnTo>
                  <a:pt x="902346" y="982018"/>
                </a:lnTo>
                <a:lnTo>
                  <a:pt x="902540" y="986355"/>
                </a:lnTo>
                <a:lnTo>
                  <a:pt x="903058" y="987519"/>
                </a:lnTo>
                <a:lnTo>
                  <a:pt x="905064" y="990367"/>
                </a:lnTo>
                <a:lnTo>
                  <a:pt x="908559" y="991791"/>
                </a:lnTo>
                <a:lnTo>
                  <a:pt x="908171" y="992956"/>
                </a:lnTo>
                <a:lnTo>
                  <a:pt x="906877" y="992373"/>
                </a:lnTo>
                <a:lnTo>
                  <a:pt x="905776" y="992373"/>
                </a:lnTo>
                <a:lnTo>
                  <a:pt x="903964" y="993798"/>
                </a:lnTo>
                <a:lnTo>
                  <a:pt x="903770" y="994380"/>
                </a:lnTo>
                <a:lnTo>
                  <a:pt x="902476" y="994380"/>
                </a:lnTo>
                <a:lnTo>
                  <a:pt x="901764" y="992956"/>
                </a:lnTo>
                <a:lnTo>
                  <a:pt x="899951" y="993409"/>
                </a:lnTo>
                <a:lnTo>
                  <a:pt x="896068" y="992568"/>
                </a:lnTo>
                <a:lnTo>
                  <a:pt x="894385" y="992568"/>
                </a:lnTo>
                <a:lnTo>
                  <a:pt x="893997" y="993409"/>
                </a:lnTo>
                <a:lnTo>
                  <a:pt x="892703" y="993863"/>
                </a:lnTo>
                <a:lnTo>
                  <a:pt x="892314" y="995286"/>
                </a:lnTo>
                <a:lnTo>
                  <a:pt x="890826" y="995739"/>
                </a:lnTo>
                <a:lnTo>
                  <a:pt x="889920" y="997034"/>
                </a:lnTo>
                <a:lnTo>
                  <a:pt x="887525" y="997875"/>
                </a:lnTo>
                <a:lnTo>
                  <a:pt x="887719" y="999299"/>
                </a:lnTo>
                <a:lnTo>
                  <a:pt x="886036" y="1001176"/>
                </a:lnTo>
                <a:lnTo>
                  <a:pt x="884353" y="1000723"/>
                </a:lnTo>
                <a:lnTo>
                  <a:pt x="883447" y="1000852"/>
                </a:lnTo>
                <a:lnTo>
                  <a:pt x="882735" y="1001305"/>
                </a:lnTo>
                <a:lnTo>
                  <a:pt x="882024" y="1002600"/>
                </a:lnTo>
                <a:lnTo>
                  <a:pt x="880923" y="1002858"/>
                </a:lnTo>
                <a:lnTo>
                  <a:pt x="880729" y="1001694"/>
                </a:lnTo>
                <a:lnTo>
                  <a:pt x="880147" y="1001434"/>
                </a:lnTo>
                <a:lnTo>
                  <a:pt x="879629" y="1000270"/>
                </a:lnTo>
                <a:lnTo>
                  <a:pt x="879629" y="999558"/>
                </a:lnTo>
                <a:lnTo>
                  <a:pt x="879240" y="999428"/>
                </a:lnTo>
                <a:lnTo>
                  <a:pt x="878852" y="1000011"/>
                </a:lnTo>
                <a:lnTo>
                  <a:pt x="877752" y="999752"/>
                </a:lnTo>
                <a:lnTo>
                  <a:pt x="877364" y="999299"/>
                </a:lnTo>
                <a:lnTo>
                  <a:pt x="877364" y="998263"/>
                </a:lnTo>
                <a:lnTo>
                  <a:pt x="876652" y="998004"/>
                </a:lnTo>
                <a:lnTo>
                  <a:pt x="876457" y="996580"/>
                </a:lnTo>
                <a:lnTo>
                  <a:pt x="875940" y="996128"/>
                </a:lnTo>
                <a:lnTo>
                  <a:pt x="873739" y="995674"/>
                </a:lnTo>
                <a:lnTo>
                  <a:pt x="872639" y="994962"/>
                </a:lnTo>
                <a:lnTo>
                  <a:pt x="873027" y="994704"/>
                </a:lnTo>
                <a:lnTo>
                  <a:pt x="872833" y="994445"/>
                </a:lnTo>
                <a:lnTo>
                  <a:pt x="869338" y="993991"/>
                </a:lnTo>
                <a:lnTo>
                  <a:pt x="868432" y="993279"/>
                </a:lnTo>
                <a:lnTo>
                  <a:pt x="866426" y="993150"/>
                </a:lnTo>
                <a:lnTo>
                  <a:pt x="865519" y="992438"/>
                </a:lnTo>
                <a:lnTo>
                  <a:pt x="865002" y="992438"/>
                </a:lnTo>
                <a:lnTo>
                  <a:pt x="864290" y="991014"/>
                </a:lnTo>
                <a:lnTo>
                  <a:pt x="864290" y="990303"/>
                </a:lnTo>
                <a:lnTo>
                  <a:pt x="865196" y="989267"/>
                </a:lnTo>
                <a:lnTo>
                  <a:pt x="864808" y="988555"/>
                </a:lnTo>
                <a:lnTo>
                  <a:pt x="866102" y="988296"/>
                </a:lnTo>
                <a:lnTo>
                  <a:pt x="866296" y="987002"/>
                </a:lnTo>
                <a:lnTo>
                  <a:pt x="867008" y="986549"/>
                </a:lnTo>
                <a:lnTo>
                  <a:pt x="867202" y="985578"/>
                </a:lnTo>
                <a:lnTo>
                  <a:pt x="867720" y="985448"/>
                </a:lnTo>
                <a:lnTo>
                  <a:pt x="867720" y="984737"/>
                </a:lnTo>
                <a:lnTo>
                  <a:pt x="869403" y="984737"/>
                </a:lnTo>
                <a:lnTo>
                  <a:pt x="870115" y="984025"/>
                </a:lnTo>
                <a:lnTo>
                  <a:pt x="873804" y="983895"/>
                </a:lnTo>
                <a:lnTo>
                  <a:pt x="874192" y="983313"/>
                </a:lnTo>
                <a:lnTo>
                  <a:pt x="875098" y="983054"/>
                </a:lnTo>
                <a:lnTo>
                  <a:pt x="876004" y="983183"/>
                </a:lnTo>
                <a:lnTo>
                  <a:pt x="877105" y="984025"/>
                </a:lnTo>
                <a:lnTo>
                  <a:pt x="877816" y="983895"/>
                </a:lnTo>
                <a:lnTo>
                  <a:pt x="875422" y="982472"/>
                </a:lnTo>
                <a:lnTo>
                  <a:pt x="876716" y="982212"/>
                </a:lnTo>
                <a:lnTo>
                  <a:pt x="876716" y="981630"/>
                </a:lnTo>
                <a:lnTo>
                  <a:pt x="875810" y="981630"/>
                </a:lnTo>
                <a:lnTo>
                  <a:pt x="873610" y="982795"/>
                </a:lnTo>
                <a:lnTo>
                  <a:pt x="870309" y="983378"/>
                </a:lnTo>
                <a:lnTo>
                  <a:pt x="869791" y="982924"/>
                </a:lnTo>
                <a:lnTo>
                  <a:pt x="869791" y="979623"/>
                </a:lnTo>
                <a:lnTo>
                  <a:pt x="870697" y="980077"/>
                </a:lnTo>
                <a:lnTo>
                  <a:pt x="870891" y="979365"/>
                </a:lnTo>
                <a:lnTo>
                  <a:pt x="869403" y="977488"/>
                </a:lnTo>
                <a:lnTo>
                  <a:pt x="870503" y="976322"/>
                </a:lnTo>
                <a:lnTo>
                  <a:pt x="871992" y="976193"/>
                </a:lnTo>
                <a:lnTo>
                  <a:pt x="872704" y="976452"/>
                </a:lnTo>
                <a:lnTo>
                  <a:pt x="872186" y="975158"/>
                </a:lnTo>
                <a:lnTo>
                  <a:pt x="872898" y="973733"/>
                </a:lnTo>
                <a:lnTo>
                  <a:pt x="874386" y="973863"/>
                </a:lnTo>
                <a:lnTo>
                  <a:pt x="874775" y="974317"/>
                </a:lnTo>
                <a:lnTo>
                  <a:pt x="876457" y="974187"/>
                </a:lnTo>
                <a:lnTo>
                  <a:pt x="875940" y="973346"/>
                </a:lnTo>
                <a:lnTo>
                  <a:pt x="873739" y="973216"/>
                </a:lnTo>
                <a:lnTo>
                  <a:pt x="873351" y="972634"/>
                </a:lnTo>
                <a:lnTo>
                  <a:pt x="874645" y="971922"/>
                </a:lnTo>
                <a:lnTo>
                  <a:pt x="877622" y="971792"/>
                </a:lnTo>
                <a:lnTo>
                  <a:pt x="878529" y="971080"/>
                </a:lnTo>
                <a:lnTo>
                  <a:pt x="878723" y="969786"/>
                </a:lnTo>
                <a:lnTo>
                  <a:pt x="877428" y="971080"/>
                </a:lnTo>
                <a:lnTo>
                  <a:pt x="875746" y="971210"/>
                </a:lnTo>
                <a:lnTo>
                  <a:pt x="873351" y="972051"/>
                </a:lnTo>
                <a:lnTo>
                  <a:pt x="871668" y="973798"/>
                </a:lnTo>
                <a:lnTo>
                  <a:pt x="871668" y="975352"/>
                </a:lnTo>
                <a:lnTo>
                  <a:pt x="869985" y="975805"/>
                </a:lnTo>
                <a:lnTo>
                  <a:pt x="869273" y="975093"/>
                </a:lnTo>
                <a:lnTo>
                  <a:pt x="870762" y="973928"/>
                </a:lnTo>
                <a:lnTo>
                  <a:pt x="870374" y="972504"/>
                </a:lnTo>
                <a:lnTo>
                  <a:pt x="869856" y="972375"/>
                </a:lnTo>
                <a:lnTo>
                  <a:pt x="869662" y="972828"/>
                </a:lnTo>
                <a:lnTo>
                  <a:pt x="869144" y="972828"/>
                </a:lnTo>
                <a:lnTo>
                  <a:pt x="867850" y="972375"/>
                </a:lnTo>
                <a:lnTo>
                  <a:pt x="868238" y="969527"/>
                </a:lnTo>
                <a:lnTo>
                  <a:pt x="868820" y="968944"/>
                </a:lnTo>
                <a:lnTo>
                  <a:pt x="868820" y="967197"/>
                </a:lnTo>
                <a:lnTo>
                  <a:pt x="868238" y="966938"/>
                </a:lnTo>
                <a:lnTo>
                  <a:pt x="868432" y="966097"/>
                </a:lnTo>
                <a:lnTo>
                  <a:pt x="867720" y="965967"/>
                </a:lnTo>
                <a:lnTo>
                  <a:pt x="867526" y="967003"/>
                </a:lnTo>
                <a:lnTo>
                  <a:pt x="866620" y="967003"/>
                </a:lnTo>
                <a:lnTo>
                  <a:pt x="864937" y="965579"/>
                </a:lnTo>
                <a:lnTo>
                  <a:pt x="864743" y="964544"/>
                </a:lnTo>
                <a:lnTo>
                  <a:pt x="864355" y="964414"/>
                </a:lnTo>
                <a:lnTo>
                  <a:pt x="864160" y="965579"/>
                </a:lnTo>
                <a:lnTo>
                  <a:pt x="864678" y="966744"/>
                </a:lnTo>
                <a:lnTo>
                  <a:pt x="864290" y="967780"/>
                </a:lnTo>
                <a:lnTo>
                  <a:pt x="865390" y="967909"/>
                </a:lnTo>
                <a:lnTo>
                  <a:pt x="865390" y="968944"/>
                </a:lnTo>
                <a:lnTo>
                  <a:pt x="866102" y="969527"/>
                </a:lnTo>
                <a:lnTo>
                  <a:pt x="866490" y="970562"/>
                </a:lnTo>
                <a:lnTo>
                  <a:pt x="866490" y="972115"/>
                </a:lnTo>
                <a:lnTo>
                  <a:pt x="865778" y="972957"/>
                </a:lnTo>
                <a:lnTo>
                  <a:pt x="864678" y="972957"/>
                </a:lnTo>
                <a:lnTo>
                  <a:pt x="863966" y="972115"/>
                </a:lnTo>
                <a:lnTo>
                  <a:pt x="863384" y="972115"/>
                </a:lnTo>
                <a:lnTo>
                  <a:pt x="863384" y="973669"/>
                </a:lnTo>
                <a:lnTo>
                  <a:pt x="864096" y="973928"/>
                </a:lnTo>
                <a:lnTo>
                  <a:pt x="864484" y="974640"/>
                </a:lnTo>
                <a:lnTo>
                  <a:pt x="860407" y="974899"/>
                </a:lnTo>
                <a:lnTo>
                  <a:pt x="860212" y="975352"/>
                </a:lnTo>
                <a:lnTo>
                  <a:pt x="864419" y="975352"/>
                </a:lnTo>
                <a:lnTo>
                  <a:pt x="867396" y="975935"/>
                </a:lnTo>
                <a:lnTo>
                  <a:pt x="867591" y="977488"/>
                </a:lnTo>
                <a:lnTo>
                  <a:pt x="869273" y="978912"/>
                </a:lnTo>
                <a:lnTo>
                  <a:pt x="869273" y="979623"/>
                </a:lnTo>
                <a:lnTo>
                  <a:pt x="868756" y="980206"/>
                </a:lnTo>
                <a:lnTo>
                  <a:pt x="868756" y="982342"/>
                </a:lnTo>
                <a:lnTo>
                  <a:pt x="869273" y="982601"/>
                </a:lnTo>
                <a:lnTo>
                  <a:pt x="869273" y="983442"/>
                </a:lnTo>
                <a:lnTo>
                  <a:pt x="867979" y="983442"/>
                </a:lnTo>
                <a:lnTo>
                  <a:pt x="866684" y="981695"/>
                </a:lnTo>
                <a:lnTo>
                  <a:pt x="865973" y="981436"/>
                </a:lnTo>
                <a:lnTo>
                  <a:pt x="865778" y="981695"/>
                </a:lnTo>
                <a:lnTo>
                  <a:pt x="867267" y="983119"/>
                </a:lnTo>
                <a:lnTo>
                  <a:pt x="866684" y="983701"/>
                </a:lnTo>
                <a:lnTo>
                  <a:pt x="867267" y="984413"/>
                </a:lnTo>
                <a:lnTo>
                  <a:pt x="866879" y="985448"/>
                </a:lnTo>
                <a:lnTo>
                  <a:pt x="864290" y="987584"/>
                </a:lnTo>
                <a:lnTo>
                  <a:pt x="863578" y="989008"/>
                </a:lnTo>
                <a:lnTo>
                  <a:pt x="862283" y="988749"/>
                </a:lnTo>
                <a:lnTo>
                  <a:pt x="862089" y="988296"/>
                </a:lnTo>
                <a:lnTo>
                  <a:pt x="861701" y="988425"/>
                </a:lnTo>
                <a:lnTo>
                  <a:pt x="862089" y="989720"/>
                </a:lnTo>
                <a:lnTo>
                  <a:pt x="860795" y="990432"/>
                </a:lnTo>
                <a:lnTo>
                  <a:pt x="861507" y="990562"/>
                </a:lnTo>
                <a:lnTo>
                  <a:pt x="862413" y="991403"/>
                </a:lnTo>
                <a:lnTo>
                  <a:pt x="862413" y="991985"/>
                </a:lnTo>
                <a:lnTo>
                  <a:pt x="861830" y="992245"/>
                </a:lnTo>
                <a:lnTo>
                  <a:pt x="861830" y="993086"/>
                </a:lnTo>
                <a:lnTo>
                  <a:pt x="862413" y="993927"/>
                </a:lnTo>
                <a:lnTo>
                  <a:pt x="862025" y="994639"/>
                </a:lnTo>
                <a:lnTo>
                  <a:pt x="862219" y="995481"/>
                </a:lnTo>
                <a:lnTo>
                  <a:pt x="860212" y="996192"/>
                </a:lnTo>
                <a:lnTo>
                  <a:pt x="860212" y="997357"/>
                </a:lnTo>
                <a:lnTo>
                  <a:pt x="860924" y="997616"/>
                </a:lnTo>
                <a:lnTo>
                  <a:pt x="860924" y="998652"/>
                </a:lnTo>
                <a:lnTo>
                  <a:pt x="860018" y="998393"/>
                </a:lnTo>
                <a:lnTo>
                  <a:pt x="859824" y="998975"/>
                </a:lnTo>
                <a:lnTo>
                  <a:pt x="859306" y="998975"/>
                </a:lnTo>
                <a:lnTo>
                  <a:pt x="858789" y="998845"/>
                </a:lnTo>
                <a:lnTo>
                  <a:pt x="858400" y="998134"/>
                </a:lnTo>
                <a:lnTo>
                  <a:pt x="856588" y="998134"/>
                </a:lnTo>
                <a:lnTo>
                  <a:pt x="856005" y="997551"/>
                </a:lnTo>
                <a:lnTo>
                  <a:pt x="855617" y="996128"/>
                </a:lnTo>
                <a:lnTo>
                  <a:pt x="851022" y="996257"/>
                </a:lnTo>
                <a:lnTo>
                  <a:pt x="849533" y="995804"/>
                </a:lnTo>
                <a:lnTo>
                  <a:pt x="849533" y="995221"/>
                </a:lnTo>
                <a:lnTo>
                  <a:pt x="847851" y="994962"/>
                </a:lnTo>
                <a:lnTo>
                  <a:pt x="847333" y="993798"/>
                </a:lnTo>
                <a:lnTo>
                  <a:pt x="846815" y="993668"/>
                </a:lnTo>
                <a:lnTo>
                  <a:pt x="846233" y="991921"/>
                </a:lnTo>
                <a:lnTo>
                  <a:pt x="844744" y="991209"/>
                </a:lnTo>
                <a:lnTo>
                  <a:pt x="844032" y="990367"/>
                </a:lnTo>
                <a:lnTo>
                  <a:pt x="844032" y="989785"/>
                </a:lnTo>
                <a:lnTo>
                  <a:pt x="840925" y="988037"/>
                </a:lnTo>
                <a:lnTo>
                  <a:pt x="839243" y="988037"/>
                </a:lnTo>
                <a:lnTo>
                  <a:pt x="837560" y="986031"/>
                </a:lnTo>
                <a:lnTo>
                  <a:pt x="837042" y="986290"/>
                </a:lnTo>
                <a:lnTo>
                  <a:pt x="835359" y="986031"/>
                </a:lnTo>
                <a:lnTo>
                  <a:pt x="833547" y="983895"/>
                </a:lnTo>
                <a:lnTo>
                  <a:pt x="832641" y="983636"/>
                </a:lnTo>
                <a:lnTo>
                  <a:pt x="832835" y="982924"/>
                </a:lnTo>
                <a:lnTo>
                  <a:pt x="831929" y="982472"/>
                </a:lnTo>
                <a:lnTo>
                  <a:pt x="831929" y="981306"/>
                </a:lnTo>
                <a:lnTo>
                  <a:pt x="832511" y="981760"/>
                </a:lnTo>
                <a:lnTo>
                  <a:pt x="833029" y="981501"/>
                </a:lnTo>
                <a:lnTo>
                  <a:pt x="835812" y="981630"/>
                </a:lnTo>
                <a:lnTo>
                  <a:pt x="836007" y="980789"/>
                </a:lnTo>
                <a:lnTo>
                  <a:pt x="835424" y="980530"/>
                </a:lnTo>
                <a:lnTo>
                  <a:pt x="835424" y="979947"/>
                </a:lnTo>
                <a:lnTo>
                  <a:pt x="835812" y="979818"/>
                </a:lnTo>
                <a:lnTo>
                  <a:pt x="835424" y="975352"/>
                </a:lnTo>
                <a:lnTo>
                  <a:pt x="836524" y="974187"/>
                </a:lnTo>
                <a:lnTo>
                  <a:pt x="836524" y="972310"/>
                </a:lnTo>
                <a:lnTo>
                  <a:pt x="836007" y="971598"/>
                </a:lnTo>
                <a:lnTo>
                  <a:pt x="835424" y="971598"/>
                </a:lnTo>
                <a:lnTo>
                  <a:pt x="835424" y="970562"/>
                </a:lnTo>
                <a:lnTo>
                  <a:pt x="835036" y="970109"/>
                </a:lnTo>
                <a:lnTo>
                  <a:pt x="833547" y="970951"/>
                </a:lnTo>
                <a:lnTo>
                  <a:pt x="832641" y="970692"/>
                </a:lnTo>
                <a:lnTo>
                  <a:pt x="832835" y="968815"/>
                </a:lnTo>
                <a:lnTo>
                  <a:pt x="830829" y="968556"/>
                </a:lnTo>
                <a:lnTo>
                  <a:pt x="830829" y="967844"/>
                </a:lnTo>
                <a:lnTo>
                  <a:pt x="829017" y="966421"/>
                </a:lnTo>
                <a:lnTo>
                  <a:pt x="829211" y="965967"/>
                </a:lnTo>
                <a:lnTo>
                  <a:pt x="828693" y="965838"/>
                </a:lnTo>
                <a:lnTo>
                  <a:pt x="828693" y="964544"/>
                </a:lnTo>
                <a:lnTo>
                  <a:pt x="827981" y="963961"/>
                </a:lnTo>
                <a:lnTo>
                  <a:pt x="828175" y="963508"/>
                </a:lnTo>
                <a:lnTo>
                  <a:pt x="829664" y="963637"/>
                </a:lnTo>
                <a:lnTo>
                  <a:pt x="829664" y="962472"/>
                </a:lnTo>
                <a:lnTo>
                  <a:pt x="829146" y="962214"/>
                </a:lnTo>
                <a:lnTo>
                  <a:pt x="829340" y="961372"/>
                </a:lnTo>
                <a:lnTo>
                  <a:pt x="830052" y="961243"/>
                </a:lnTo>
                <a:lnTo>
                  <a:pt x="830246" y="962278"/>
                </a:lnTo>
                <a:lnTo>
                  <a:pt x="831152" y="962731"/>
                </a:lnTo>
                <a:lnTo>
                  <a:pt x="833159" y="962731"/>
                </a:lnTo>
                <a:lnTo>
                  <a:pt x="833741" y="961113"/>
                </a:lnTo>
                <a:lnTo>
                  <a:pt x="833935" y="958783"/>
                </a:lnTo>
                <a:lnTo>
                  <a:pt x="836330" y="956776"/>
                </a:lnTo>
                <a:lnTo>
                  <a:pt x="838013" y="956648"/>
                </a:lnTo>
                <a:lnTo>
                  <a:pt x="837819" y="956389"/>
                </a:lnTo>
                <a:lnTo>
                  <a:pt x="836330" y="956389"/>
                </a:lnTo>
                <a:lnTo>
                  <a:pt x="835942" y="954965"/>
                </a:lnTo>
                <a:lnTo>
                  <a:pt x="835553" y="954835"/>
                </a:lnTo>
                <a:lnTo>
                  <a:pt x="835553" y="953412"/>
                </a:lnTo>
                <a:lnTo>
                  <a:pt x="836848" y="952246"/>
                </a:lnTo>
                <a:lnTo>
                  <a:pt x="837948" y="951987"/>
                </a:lnTo>
                <a:lnTo>
                  <a:pt x="838660" y="950240"/>
                </a:lnTo>
                <a:lnTo>
                  <a:pt x="839760" y="948945"/>
                </a:lnTo>
                <a:lnTo>
                  <a:pt x="839372" y="948816"/>
                </a:lnTo>
                <a:lnTo>
                  <a:pt x="838854" y="949269"/>
                </a:lnTo>
                <a:lnTo>
                  <a:pt x="837560" y="951729"/>
                </a:lnTo>
                <a:lnTo>
                  <a:pt x="836265" y="951858"/>
                </a:lnTo>
                <a:lnTo>
                  <a:pt x="835359" y="952441"/>
                </a:lnTo>
                <a:lnTo>
                  <a:pt x="835165" y="955030"/>
                </a:lnTo>
                <a:lnTo>
                  <a:pt x="835683" y="956065"/>
                </a:lnTo>
                <a:lnTo>
                  <a:pt x="835683" y="956906"/>
                </a:lnTo>
                <a:lnTo>
                  <a:pt x="833482" y="958783"/>
                </a:lnTo>
                <a:lnTo>
                  <a:pt x="832770" y="962084"/>
                </a:lnTo>
                <a:lnTo>
                  <a:pt x="832188" y="962537"/>
                </a:lnTo>
                <a:lnTo>
                  <a:pt x="830893" y="962278"/>
                </a:lnTo>
                <a:lnTo>
                  <a:pt x="830376" y="960984"/>
                </a:lnTo>
                <a:lnTo>
                  <a:pt x="829470" y="960272"/>
                </a:lnTo>
                <a:lnTo>
                  <a:pt x="827657" y="960531"/>
                </a:lnTo>
                <a:lnTo>
                  <a:pt x="826557" y="961825"/>
                </a:lnTo>
                <a:lnTo>
                  <a:pt x="825651" y="961372"/>
                </a:lnTo>
                <a:lnTo>
                  <a:pt x="824745" y="961825"/>
                </a:lnTo>
                <a:lnTo>
                  <a:pt x="824033" y="961695"/>
                </a:lnTo>
                <a:lnTo>
                  <a:pt x="822933" y="960272"/>
                </a:lnTo>
                <a:lnTo>
                  <a:pt x="823127" y="959560"/>
                </a:lnTo>
                <a:lnTo>
                  <a:pt x="823645" y="959301"/>
                </a:lnTo>
                <a:lnTo>
                  <a:pt x="823645" y="958718"/>
                </a:lnTo>
                <a:lnTo>
                  <a:pt x="822933" y="958136"/>
                </a:lnTo>
                <a:lnTo>
                  <a:pt x="822545" y="958589"/>
                </a:lnTo>
                <a:lnTo>
                  <a:pt x="821832" y="958589"/>
                </a:lnTo>
                <a:lnTo>
                  <a:pt x="821832" y="957877"/>
                </a:lnTo>
                <a:lnTo>
                  <a:pt x="821444" y="957618"/>
                </a:lnTo>
                <a:lnTo>
                  <a:pt x="819761" y="957360"/>
                </a:lnTo>
                <a:lnTo>
                  <a:pt x="820150" y="957100"/>
                </a:lnTo>
                <a:lnTo>
                  <a:pt x="819956" y="956518"/>
                </a:lnTo>
                <a:lnTo>
                  <a:pt x="819050" y="956648"/>
                </a:lnTo>
                <a:lnTo>
                  <a:pt x="818661" y="956389"/>
                </a:lnTo>
                <a:lnTo>
                  <a:pt x="819050" y="955742"/>
                </a:lnTo>
                <a:lnTo>
                  <a:pt x="817173" y="955677"/>
                </a:lnTo>
                <a:lnTo>
                  <a:pt x="816784" y="954641"/>
                </a:lnTo>
                <a:lnTo>
                  <a:pt x="812189" y="954511"/>
                </a:lnTo>
                <a:lnTo>
                  <a:pt x="812189" y="955353"/>
                </a:lnTo>
                <a:lnTo>
                  <a:pt x="811477" y="955806"/>
                </a:lnTo>
                <a:lnTo>
                  <a:pt x="811477" y="954965"/>
                </a:lnTo>
                <a:lnTo>
                  <a:pt x="809989" y="954382"/>
                </a:lnTo>
                <a:lnTo>
                  <a:pt x="809600" y="953800"/>
                </a:lnTo>
                <a:lnTo>
                  <a:pt x="808694" y="954382"/>
                </a:lnTo>
                <a:lnTo>
                  <a:pt x="807594" y="954253"/>
                </a:lnTo>
                <a:lnTo>
                  <a:pt x="807400" y="952829"/>
                </a:lnTo>
                <a:lnTo>
                  <a:pt x="807917" y="952117"/>
                </a:lnTo>
                <a:lnTo>
                  <a:pt x="807529" y="951858"/>
                </a:lnTo>
                <a:lnTo>
                  <a:pt x="806623" y="951987"/>
                </a:lnTo>
                <a:lnTo>
                  <a:pt x="806429" y="951534"/>
                </a:lnTo>
                <a:lnTo>
                  <a:pt x="806623" y="948945"/>
                </a:lnTo>
                <a:lnTo>
                  <a:pt x="808306" y="947651"/>
                </a:lnTo>
                <a:lnTo>
                  <a:pt x="807917" y="946810"/>
                </a:lnTo>
                <a:lnTo>
                  <a:pt x="808824" y="946356"/>
                </a:lnTo>
                <a:lnTo>
                  <a:pt x="809406" y="944480"/>
                </a:lnTo>
                <a:lnTo>
                  <a:pt x="810118" y="943444"/>
                </a:lnTo>
                <a:lnTo>
                  <a:pt x="810700" y="940726"/>
                </a:lnTo>
                <a:lnTo>
                  <a:pt x="811089" y="940596"/>
                </a:lnTo>
                <a:lnTo>
                  <a:pt x="810571" y="940338"/>
                </a:lnTo>
                <a:lnTo>
                  <a:pt x="810377" y="939496"/>
                </a:lnTo>
                <a:lnTo>
                  <a:pt x="810571" y="937749"/>
                </a:lnTo>
                <a:lnTo>
                  <a:pt x="811089" y="937490"/>
                </a:lnTo>
                <a:lnTo>
                  <a:pt x="810895" y="937037"/>
                </a:lnTo>
                <a:lnTo>
                  <a:pt x="809989" y="937749"/>
                </a:lnTo>
                <a:lnTo>
                  <a:pt x="809600" y="938590"/>
                </a:lnTo>
                <a:lnTo>
                  <a:pt x="810118" y="941309"/>
                </a:lnTo>
                <a:lnTo>
                  <a:pt x="808824" y="944933"/>
                </a:lnTo>
                <a:lnTo>
                  <a:pt x="807917" y="945386"/>
                </a:lnTo>
                <a:lnTo>
                  <a:pt x="807917" y="945839"/>
                </a:lnTo>
                <a:lnTo>
                  <a:pt x="806623" y="947004"/>
                </a:lnTo>
                <a:lnTo>
                  <a:pt x="806623" y="947845"/>
                </a:lnTo>
                <a:lnTo>
                  <a:pt x="804940" y="947974"/>
                </a:lnTo>
                <a:lnTo>
                  <a:pt x="804552" y="949010"/>
                </a:lnTo>
                <a:lnTo>
                  <a:pt x="804164" y="948881"/>
                </a:lnTo>
                <a:lnTo>
                  <a:pt x="803970" y="949463"/>
                </a:lnTo>
                <a:lnTo>
                  <a:pt x="802869" y="949916"/>
                </a:lnTo>
                <a:lnTo>
                  <a:pt x="802157" y="950952"/>
                </a:lnTo>
                <a:lnTo>
                  <a:pt x="801057" y="950823"/>
                </a:lnTo>
                <a:lnTo>
                  <a:pt x="800669" y="949787"/>
                </a:lnTo>
                <a:lnTo>
                  <a:pt x="799957" y="950369"/>
                </a:lnTo>
                <a:lnTo>
                  <a:pt x="799245" y="949334"/>
                </a:lnTo>
                <a:lnTo>
                  <a:pt x="798144" y="949593"/>
                </a:lnTo>
                <a:lnTo>
                  <a:pt x="797044" y="949010"/>
                </a:lnTo>
                <a:lnTo>
                  <a:pt x="795038" y="949010"/>
                </a:lnTo>
                <a:lnTo>
                  <a:pt x="793743" y="949463"/>
                </a:lnTo>
                <a:lnTo>
                  <a:pt x="793355" y="948881"/>
                </a:lnTo>
                <a:lnTo>
                  <a:pt x="791672" y="948881"/>
                </a:lnTo>
                <a:lnTo>
                  <a:pt x="791284" y="949916"/>
                </a:lnTo>
                <a:lnTo>
                  <a:pt x="790896" y="949657"/>
                </a:lnTo>
                <a:lnTo>
                  <a:pt x="790378" y="949916"/>
                </a:lnTo>
                <a:lnTo>
                  <a:pt x="790572" y="950758"/>
                </a:lnTo>
                <a:lnTo>
                  <a:pt x="789472" y="950887"/>
                </a:lnTo>
                <a:lnTo>
                  <a:pt x="789083" y="951470"/>
                </a:lnTo>
                <a:lnTo>
                  <a:pt x="785977" y="951470"/>
                </a:lnTo>
                <a:lnTo>
                  <a:pt x="785459" y="951017"/>
                </a:lnTo>
                <a:lnTo>
                  <a:pt x="785071" y="951729"/>
                </a:lnTo>
                <a:lnTo>
                  <a:pt x="784165" y="951729"/>
                </a:lnTo>
                <a:lnTo>
                  <a:pt x="784165" y="952441"/>
                </a:lnTo>
                <a:lnTo>
                  <a:pt x="783582" y="952893"/>
                </a:lnTo>
                <a:lnTo>
                  <a:pt x="783776" y="953605"/>
                </a:lnTo>
                <a:lnTo>
                  <a:pt x="783388" y="953476"/>
                </a:lnTo>
                <a:lnTo>
                  <a:pt x="783582" y="954511"/>
                </a:lnTo>
                <a:lnTo>
                  <a:pt x="782482" y="955353"/>
                </a:lnTo>
                <a:lnTo>
                  <a:pt x="781770" y="955482"/>
                </a:lnTo>
                <a:lnTo>
                  <a:pt x="781058" y="954447"/>
                </a:lnTo>
                <a:lnTo>
                  <a:pt x="779569" y="955030"/>
                </a:lnTo>
                <a:lnTo>
                  <a:pt x="779764" y="955288"/>
                </a:lnTo>
                <a:lnTo>
                  <a:pt x="779052" y="955547"/>
                </a:lnTo>
                <a:lnTo>
                  <a:pt x="778858" y="956129"/>
                </a:lnTo>
                <a:lnTo>
                  <a:pt x="777951" y="956259"/>
                </a:lnTo>
                <a:lnTo>
                  <a:pt x="777563" y="956129"/>
                </a:lnTo>
                <a:lnTo>
                  <a:pt x="777757" y="955871"/>
                </a:lnTo>
                <a:lnTo>
                  <a:pt x="776463" y="956129"/>
                </a:lnTo>
                <a:lnTo>
                  <a:pt x="776074" y="955418"/>
                </a:lnTo>
                <a:lnTo>
                  <a:pt x="774780" y="956000"/>
                </a:lnTo>
                <a:lnTo>
                  <a:pt x="774974" y="955742"/>
                </a:lnTo>
                <a:lnTo>
                  <a:pt x="774262" y="955742"/>
                </a:lnTo>
                <a:lnTo>
                  <a:pt x="773874" y="955288"/>
                </a:lnTo>
                <a:lnTo>
                  <a:pt x="772191" y="955288"/>
                </a:lnTo>
                <a:lnTo>
                  <a:pt x="771803" y="953735"/>
                </a:lnTo>
                <a:lnTo>
                  <a:pt x="770703" y="954188"/>
                </a:lnTo>
                <a:lnTo>
                  <a:pt x="769991" y="953605"/>
                </a:lnTo>
                <a:lnTo>
                  <a:pt x="769473" y="952311"/>
                </a:lnTo>
                <a:lnTo>
                  <a:pt x="767467" y="951275"/>
                </a:lnTo>
                <a:lnTo>
                  <a:pt x="766755" y="951534"/>
                </a:lnTo>
                <a:lnTo>
                  <a:pt x="766043" y="950693"/>
                </a:lnTo>
                <a:lnTo>
                  <a:pt x="765654" y="950952"/>
                </a:lnTo>
                <a:lnTo>
                  <a:pt x="764360" y="950823"/>
                </a:lnTo>
                <a:lnTo>
                  <a:pt x="764360" y="950111"/>
                </a:lnTo>
                <a:lnTo>
                  <a:pt x="765460" y="947651"/>
                </a:lnTo>
                <a:lnTo>
                  <a:pt x="765849" y="947392"/>
                </a:lnTo>
                <a:lnTo>
                  <a:pt x="768049" y="947392"/>
                </a:lnTo>
                <a:lnTo>
                  <a:pt x="768243" y="946551"/>
                </a:lnTo>
                <a:lnTo>
                  <a:pt x="768761" y="946292"/>
                </a:lnTo>
                <a:lnTo>
                  <a:pt x="769861" y="946551"/>
                </a:lnTo>
                <a:lnTo>
                  <a:pt x="770962" y="947392"/>
                </a:lnTo>
                <a:lnTo>
                  <a:pt x="771673" y="947392"/>
                </a:lnTo>
                <a:lnTo>
                  <a:pt x="772256" y="947133"/>
                </a:lnTo>
                <a:lnTo>
                  <a:pt x="772644" y="945839"/>
                </a:lnTo>
                <a:lnTo>
                  <a:pt x="773939" y="945839"/>
                </a:lnTo>
                <a:lnTo>
                  <a:pt x="774521" y="946421"/>
                </a:lnTo>
                <a:lnTo>
                  <a:pt x="776010" y="946163"/>
                </a:lnTo>
                <a:lnTo>
                  <a:pt x="775816" y="945904"/>
                </a:lnTo>
                <a:lnTo>
                  <a:pt x="774715" y="946033"/>
                </a:lnTo>
                <a:lnTo>
                  <a:pt x="774003" y="945450"/>
                </a:lnTo>
                <a:lnTo>
                  <a:pt x="771997" y="945321"/>
                </a:lnTo>
                <a:lnTo>
                  <a:pt x="771997" y="942862"/>
                </a:lnTo>
                <a:lnTo>
                  <a:pt x="773486" y="941567"/>
                </a:lnTo>
                <a:lnTo>
                  <a:pt x="774198" y="940143"/>
                </a:lnTo>
                <a:lnTo>
                  <a:pt x="774198" y="938525"/>
                </a:lnTo>
                <a:lnTo>
                  <a:pt x="774909" y="938073"/>
                </a:lnTo>
                <a:lnTo>
                  <a:pt x="775492" y="936455"/>
                </a:lnTo>
                <a:lnTo>
                  <a:pt x="777175" y="935160"/>
                </a:lnTo>
                <a:lnTo>
                  <a:pt x="779764" y="933995"/>
                </a:lnTo>
                <a:lnTo>
                  <a:pt x="779958" y="933154"/>
                </a:lnTo>
                <a:lnTo>
                  <a:pt x="782935" y="931536"/>
                </a:lnTo>
                <a:lnTo>
                  <a:pt x="782935" y="931082"/>
                </a:lnTo>
                <a:lnTo>
                  <a:pt x="782029" y="931536"/>
                </a:lnTo>
                <a:lnTo>
                  <a:pt x="781317" y="931406"/>
                </a:lnTo>
                <a:lnTo>
                  <a:pt x="779505" y="932442"/>
                </a:lnTo>
                <a:lnTo>
                  <a:pt x="778599" y="932442"/>
                </a:lnTo>
                <a:lnTo>
                  <a:pt x="778404" y="931601"/>
                </a:lnTo>
                <a:lnTo>
                  <a:pt x="779116" y="931017"/>
                </a:lnTo>
                <a:lnTo>
                  <a:pt x="778404" y="931017"/>
                </a:lnTo>
                <a:lnTo>
                  <a:pt x="776916" y="932765"/>
                </a:lnTo>
                <a:lnTo>
                  <a:pt x="776528" y="934189"/>
                </a:lnTo>
                <a:lnTo>
                  <a:pt x="775816" y="934318"/>
                </a:lnTo>
                <a:lnTo>
                  <a:pt x="774909" y="936778"/>
                </a:lnTo>
                <a:lnTo>
                  <a:pt x="773615" y="935354"/>
                </a:lnTo>
                <a:lnTo>
                  <a:pt x="773809" y="934901"/>
                </a:lnTo>
                <a:lnTo>
                  <a:pt x="772903" y="934448"/>
                </a:lnTo>
                <a:lnTo>
                  <a:pt x="772903" y="932830"/>
                </a:lnTo>
                <a:lnTo>
                  <a:pt x="773291" y="932377"/>
                </a:lnTo>
                <a:lnTo>
                  <a:pt x="772580" y="932377"/>
                </a:lnTo>
                <a:lnTo>
                  <a:pt x="772385" y="934383"/>
                </a:lnTo>
                <a:lnTo>
                  <a:pt x="772774" y="935095"/>
                </a:lnTo>
                <a:lnTo>
                  <a:pt x="774262" y="936260"/>
                </a:lnTo>
                <a:lnTo>
                  <a:pt x="774262" y="938137"/>
                </a:lnTo>
                <a:lnTo>
                  <a:pt x="773162" y="939172"/>
                </a:lnTo>
                <a:lnTo>
                  <a:pt x="773162" y="941309"/>
                </a:lnTo>
                <a:lnTo>
                  <a:pt x="771673" y="942927"/>
                </a:lnTo>
                <a:lnTo>
                  <a:pt x="771673" y="945062"/>
                </a:lnTo>
                <a:lnTo>
                  <a:pt x="772062" y="945321"/>
                </a:lnTo>
                <a:lnTo>
                  <a:pt x="771673" y="946486"/>
                </a:lnTo>
                <a:lnTo>
                  <a:pt x="770767" y="946486"/>
                </a:lnTo>
                <a:lnTo>
                  <a:pt x="770055" y="945645"/>
                </a:lnTo>
                <a:lnTo>
                  <a:pt x="766561" y="946356"/>
                </a:lnTo>
                <a:lnTo>
                  <a:pt x="766366" y="945062"/>
                </a:lnTo>
                <a:lnTo>
                  <a:pt x="764684" y="944350"/>
                </a:lnTo>
                <a:lnTo>
                  <a:pt x="763195" y="944350"/>
                </a:lnTo>
                <a:lnTo>
                  <a:pt x="761901" y="943185"/>
                </a:lnTo>
                <a:lnTo>
                  <a:pt x="760088" y="943897"/>
                </a:lnTo>
                <a:lnTo>
                  <a:pt x="758988" y="943444"/>
                </a:lnTo>
                <a:lnTo>
                  <a:pt x="758082" y="943703"/>
                </a:lnTo>
                <a:lnTo>
                  <a:pt x="756205" y="943444"/>
                </a:lnTo>
                <a:lnTo>
                  <a:pt x="755105" y="944738"/>
                </a:lnTo>
                <a:lnTo>
                  <a:pt x="752904" y="944286"/>
                </a:lnTo>
                <a:lnTo>
                  <a:pt x="752192" y="943250"/>
                </a:lnTo>
                <a:lnTo>
                  <a:pt x="752387" y="942409"/>
                </a:lnTo>
                <a:lnTo>
                  <a:pt x="750380" y="942150"/>
                </a:lnTo>
                <a:lnTo>
                  <a:pt x="749992" y="941309"/>
                </a:lnTo>
                <a:lnTo>
                  <a:pt x="750186" y="940273"/>
                </a:lnTo>
                <a:lnTo>
                  <a:pt x="749474" y="939432"/>
                </a:lnTo>
                <a:lnTo>
                  <a:pt x="749474" y="938008"/>
                </a:lnTo>
                <a:lnTo>
                  <a:pt x="750380" y="937167"/>
                </a:lnTo>
                <a:lnTo>
                  <a:pt x="750186" y="935613"/>
                </a:lnTo>
                <a:lnTo>
                  <a:pt x="749668" y="935160"/>
                </a:lnTo>
                <a:lnTo>
                  <a:pt x="749862" y="933736"/>
                </a:lnTo>
                <a:lnTo>
                  <a:pt x="748050" y="933995"/>
                </a:lnTo>
                <a:lnTo>
                  <a:pt x="747468" y="933412"/>
                </a:lnTo>
                <a:lnTo>
                  <a:pt x="747273" y="930241"/>
                </a:lnTo>
                <a:lnTo>
                  <a:pt x="748179" y="928947"/>
                </a:lnTo>
                <a:lnTo>
                  <a:pt x="748697" y="928817"/>
                </a:lnTo>
                <a:lnTo>
                  <a:pt x="749409" y="926228"/>
                </a:lnTo>
                <a:lnTo>
                  <a:pt x="749021" y="926228"/>
                </a:lnTo>
                <a:lnTo>
                  <a:pt x="748827" y="925064"/>
                </a:lnTo>
                <a:lnTo>
                  <a:pt x="748438" y="925064"/>
                </a:lnTo>
                <a:lnTo>
                  <a:pt x="748050" y="923898"/>
                </a:lnTo>
                <a:lnTo>
                  <a:pt x="746756" y="922475"/>
                </a:lnTo>
                <a:lnTo>
                  <a:pt x="746044" y="922215"/>
                </a:lnTo>
                <a:lnTo>
                  <a:pt x="745850" y="921504"/>
                </a:lnTo>
                <a:lnTo>
                  <a:pt x="746238" y="921245"/>
                </a:lnTo>
                <a:lnTo>
                  <a:pt x="745850" y="921116"/>
                </a:lnTo>
                <a:lnTo>
                  <a:pt x="747662" y="921116"/>
                </a:lnTo>
                <a:lnTo>
                  <a:pt x="748374" y="922280"/>
                </a:lnTo>
                <a:lnTo>
                  <a:pt x="750380" y="922280"/>
                </a:lnTo>
                <a:lnTo>
                  <a:pt x="750574" y="921439"/>
                </a:lnTo>
                <a:lnTo>
                  <a:pt x="751998" y="921568"/>
                </a:lnTo>
                <a:lnTo>
                  <a:pt x="753163" y="920727"/>
                </a:lnTo>
                <a:lnTo>
                  <a:pt x="753357" y="918397"/>
                </a:lnTo>
                <a:lnTo>
                  <a:pt x="753746" y="918397"/>
                </a:lnTo>
                <a:lnTo>
                  <a:pt x="753551" y="917815"/>
                </a:lnTo>
                <a:lnTo>
                  <a:pt x="754134" y="917685"/>
                </a:lnTo>
                <a:lnTo>
                  <a:pt x="754134" y="916973"/>
                </a:lnTo>
                <a:lnTo>
                  <a:pt x="755623" y="915355"/>
                </a:lnTo>
                <a:lnTo>
                  <a:pt x="756723" y="911213"/>
                </a:lnTo>
                <a:lnTo>
                  <a:pt x="760218" y="909336"/>
                </a:lnTo>
                <a:lnTo>
                  <a:pt x="760606" y="908754"/>
                </a:lnTo>
                <a:lnTo>
                  <a:pt x="761318" y="908883"/>
                </a:lnTo>
                <a:lnTo>
                  <a:pt x="761706" y="907459"/>
                </a:lnTo>
                <a:lnTo>
                  <a:pt x="760412" y="907459"/>
                </a:lnTo>
                <a:lnTo>
                  <a:pt x="759829" y="908042"/>
                </a:lnTo>
                <a:lnTo>
                  <a:pt x="757241" y="908883"/>
                </a:lnTo>
                <a:lnTo>
                  <a:pt x="755946" y="909725"/>
                </a:lnTo>
                <a:lnTo>
                  <a:pt x="754652" y="911472"/>
                </a:lnTo>
                <a:lnTo>
                  <a:pt x="754457" y="912766"/>
                </a:lnTo>
                <a:lnTo>
                  <a:pt x="753940" y="913026"/>
                </a:lnTo>
                <a:lnTo>
                  <a:pt x="754134" y="913608"/>
                </a:lnTo>
                <a:lnTo>
                  <a:pt x="753422" y="914449"/>
                </a:lnTo>
                <a:lnTo>
                  <a:pt x="753422" y="917361"/>
                </a:lnTo>
                <a:lnTo>
                  <a:pt x="752710" y="917944"/>
                </a:lnTo>
                <a:lnTo>
                  <a:pt x="752322" y="919821"/>
                </a:lnTo>
                <a:lnTo>
                  <a:pt x="751610" y="920080"/>
                </a:lnTo>
                <a:lnTo>
                  <a:pt x="751416" y="920662"/>
                </a:lnTo>
                <a:lnTo>
                  <a:pt x="749021" y="920403"/>
                </a:lnTo>
                <a:lnTo>
                  <a:pt x="749021" y="919821"/>
                </a:lnTo>
                <a:lnTo>
                  <a:pt x="748309" y="919239"/>
                </a:lnTo>
                <a:lnTo>
                  <a:pt x="746820" y="919368"/>
                </a:lnTo>
                <a:lnTo>
                  <a:pt x="746626" y="918268"/>
                </a:lnTo>
                <a:lnTo>
                  <a:pt x="745914" y="918073"/>
                </a:lnTo>
                <a:lnTo>
                  <a:pt x="745332" y="918527"/>
                </a:lnTo>
                <a:lnTo>
                  <a:pt x="745526" y="919821"/>
                </a:lnTo>
                <a:lnTo>
                  <a:pt x="744943" y="920080"/>
                </a:lnTo>
                <a:lnTo>
                  <a:pt x="743455" y="919626"/>
                </a:lnTo>
                <a:lnTo>
                  <a:pt x="741060" y="919626"/>
                </a:lnTo>
                <a:lnTo>
                  <a:pt x="740866" y="920210"/>
                </a:lnTo>
                <a:lnTo>
                  <a:pt x="739960" y="920468"/>
                </a:lnTo>
                <a:lnTo>
                  <a:pt x="738860" y="919886"/>
                </a:lnTo>
                <a:lnTo>
                  <a:pt x="737954" y="920727"/>
                </a:lnTo>
                <a:lnTo>
                  <a:pt x="736271" y="920597"/>
                </a:lnTo>
                <a:lnTo>
                  <a:pt x="735753" y="920857"/>
                </a:lnTo>
                <a:lnTo>
                  <a:pt x="735753" y="921892"/>
                </a:lnTo>
                <a:lnTo>
                  <a:pt x="734653" y="921892"/>
                </a:lnTo>
                <a:lnTo>
                  <a:pt x="734264" y="920274"/>
                </a:lnTo>
                <a:lnTo>
                  <a:pt x="735559" y="919691"/>
                </a:lnTo>
                <a:lnTo>
                  <a:pt x="735753" y="919239"/>
                </a:lnTo>
                <a:lnTo>
                  <a:pt x="735365" y="918203"/>
                </a:lnTo>
                <a:lnTo>
                  <a:pt x="734653" y="917621"/>
                </a:lnTo>
                <a:lnTo>
                  <a:pt x="734653" y="919498"/>
                </a:lnTo>
                <a:lnTo>
                  <a:pt x="734070" y="919498"/>
                </a:lnTo>
                <a:lnTo>
                  <a:pt x="733553" y="918656"/>
                </a:lnTo>
                <a:lnTo>
                  <a:pt x="733164" y="918785"/>
                </a:lnTo>
                <a:lnTo>
                  <a:pt x="732646" y="918332"/>
                </a:lnTo>
                <a:lnTo>
                  <a:pt x="731546" y="918785"/>
                </a:lnTo>
                <a:lnTo>
                  <a:pt x="729540" y="918785"/>
                </a:lnTo>
                <a:lnTo>
                  <a:pt x="729346" y="917944"/>
                </a:lnTo>
                <a:lnTo>
                  <a:pt x="728051" y="917685"/>
                </a:lnTo>
                <a:lnTo>
                  <a:pt x="728245" y="916650"/>
                </a:lnTo>
                <a:lnTo>
                  <a:pt x="728634" y="916779"/>
                </a:lnTo>
                <a:lnTo>
                  <a:pt x="728634" y="916197"/>
                </a:lnTo>
                <a:lnTo>
                  <a:pt x="729346" y="916067"/>
                </a:lnTo>
                <a:lnTo>
                  <a:pt x="728634" y="915484"/>
                </a:lnTo>
                <a:lnTo>
                  <a:pt x="729022" y="912313"/>
                </a:lnTo>
                <a:lnTo>
                  <a:pt x="728310" y="911601"/>
                </a:lnTo>
                <a:lnTo>
                  <a:pt x="728698" y="911019"/>
                </a:lnTo>
                <a:lnTo>
                  <a:pt x="727986" y="910307"/>
                </a:lnTo>
                <a:lnTo>
                  <a:pt x="727986" y="909466"/>
                </a:lnTo>
                <a:lnTo>
                  <a:pt x="727275" y="908883"/>
                </a:lnTo>
                <a:lnTo>
                  <a:pt x="727469" y="908300"/>
                </a:lnTo>
                <a:lnTo>
                  <a:pt x="726886" y="907588"/>
                </a:lnTo>
                <a:lnTo>
                  <a:pt x="726886" y="906424"/>
                </a:lnTo>
                <a:lnTo>
                  <a:pt x="725980" y="905841"/>
                </a:lnTo>
                <a:lnTo>
                  <a:pt x="726368" y="904999"/>
                </a:lnTo>
                <a:lnTo>
                  <a:pt x="725462" y="904871"/>
                </a:lnTo>
                <a:lnTo>
                  <a:pt x="725268" y="904611"/>
                </a:lnTo>
                <a:lnTo>
                  <a:pt x="725786" y="904158"/>
                </a:lnTo>
                <a:lnTo>
                  <a:pt x="725268" y="904158"/>
                </a:lnTo>
                <a:lnTo>
                  <a:pt x="724168" y="902993"/>
                </a:lnTo>
                <a:lnTo>
                  <a:pt x="722679" y="902411"/>
                </a:lnTo>
                <a:lnTo>
                  <a:pt x="722679" y="901828"/>
                </a:lnTo>
                <a:lnTo>
                  <a:pt x="722097" y="901699"/>
                </a:lnTo>
                <a:lnTo>
                  <a:pt x="722097" y="900534"/>
                </a:lnTo>
                <a:lnTo>
                  <a:pt x="722809" y="899822"/>
                </a:lnTo>
                <a:lnTo>
                  <a:pt x="722615" y="898398"/>
                </a:lnTo>
                <a:lnTo>
                  <a:pt x="723132" y="897815"/>
                </a:lnTo>
                <a:lnTo>
                  <a:pt x="723132" y="896651"/>
                </a:lnTo>
                <a:lnTo>
                  <a:pt x="724815" y="893738"/>
                </a:lnTo>
                <a:lnTo>
                  <a:pt x="724427" y="893285"/>
                </a:lnTo>
                <a:lnTo>
                  <a:pt x="724621" y="892573"/>
                </a:lnTo>
                <a:lnTo>
                  <a:pt x="725203" y="892444"/>
                </a:lnTo>
                <a:lnTo>
                  <a:pt x="725009" y="891732"/>
                </a:lnTo>
                <a:lnTo>
                  <a:pt x="725398" y="891473"/>
                </a:lnTo>
                <a:lnTo>
                  <a:pt x="725203" y="890891"/>
                </a:lnTo>
                <a:lnTo>
                  <a:pt x="725915" y="889013"/>
                </a:lnTo>
                <a:lnTo>
                  <a:pt x="725915" y="887719"/>
                </a:lnTo>
                <a:lnTo>
                  <a:pt x="727210" y="887590"/>
                </a:lnTo>
                <a:lnTo>
                  <a:pt x="728893" y="888431"/>
                </a:lnTo>
                <a:lnTo>
                  <a:pt x="730575" y="888561"/>
                </a:lnTo>
                <a:lnTo>
                  <a:pt x="730381" y="887719"/>
                </a:lnTo>
                <a:lnTo>
                  <a:pt x="727080" y="886296"/>
                </a:lnTo>
                <a:lnTo>
                  <a:pt x="726886" y="885260"/>
                </a:lnTo>
                <a:lnTo>
                  <a:pt x="727598" y="885389"/>
                </a:lnTo>
                <a:lnTo>
                  <a:pt x="729087" y="884936"/>
                </a:lnTo>
                <a:lnTo>
                  <a:pt x="729993" y="883642"/>
                </a:lnTo>
                <a:lnTo>
                  <a:pt x="732387" y="881894"/>
                </a:lnTo>
                <a:lnTo>
                  <a:pt x="732387" y="881053"/>
                </a:lnTo>
                <a:lnTo>
                  <a:pt x="732905" y="880794"/>
                </a:lnTo>
                <a:lnTo>
                  <a:pt x="733617" y="878917"/>
                </a:lnTo>
                <a:lnTo>
                  <a:pt x="734523" y="878788"/>
                </a:lnTo>
                <a:lnTo>
                  <a:pt x="735041" y="877752"/>
                </a:lnTo>
                <a:lnTo>
                  <a:pt x="734653" y="876587"/>
                </a:lnTo>
                <a:lnTo>
                  <a:pt x="735365" y="876458"/>
                </a:lnTo>
                <a:lnTo>
                  <a:pt x="735365" y="875875"/>
                </a:lnTo>
                <a:lnTo>
                  <a:pt x="736077" y="874840"/>
                </a:lnTo>
                <a:lnTo>
                  <a:pt x="735882" y="873998"/>
                </a:lnTo>
                <a:lnTo>
                  <a:pt x="736789" y="873739"/>
                </a:lnTo>
                <a:lnTo>
                  <a:pt x="738083" y="872121"/>
                </a:lnTo>
                <a:lnTo>
                  <a:pt x="738471" y="869532"/>
                </a:lnTo>
                <a:lnTo>
                  <a:pt x="738083" y="868950"/>
                </a:lnTo>
                <a:lnTo>
                  <a:pt x="737695" y="869079"/>
                </a:lnTo>
                <a:lnTo>
                  <a:pt x="737889" y="869921"/>
                </a:lnTo>
                <a:lnTo>
                  <a:pt x="737177" y="871345"/>
                </a:lnTo>
                <a:lnTo>
                  <a:pt x="736271" y="871927"/>
                </a:lnTo>
                <a:lnTo>
                  <a:pt x="735365" y="871474"/>
                </a:lnTo>
                <a:lnTo>
                  <a:pt x="734976" y="872639"/>
                </a:lnTo>
                <a:lnTo>
                  <a:pt x="734588" y="872510"/>
                </a:lnTo>
                <a:lnTo>
                  <a:pt x="733876" y="873674"/>
                </a:lnTo>
                <a:lnTo>
                  <a:pt x="733358" y="873674"/>
                </a:lnTo>
                <a:lnTo>
                  <a:pt x="733553" y="874386"/>
                </a:lnTo>
                <a:lnTo>
                  <a:pt x="732970" y="874516"/>
                </a:lnTo>
                <a:lnTo>
                  <a:pt x="733164" y="875357"/>
                </a:lnTo>
                <a:lnTo>
                  <a:pt x="732776" y="875357"/>
                </a:lnTo>
                <a:lnTo>
                  <a:pt x="732582" y="876781"/>
                </a:lnTo>
                <a:lnTo>
                  <a:pt x="731676" y="877817"/>
                </a:lnTo>
                <a:lnTo>
                  <a:pt x="731481" y="879240"/>
                </a:lnTo>
                <a:lnTo>
                  <a:pt x="729799" y="880665"/>
                </a:lnTo>
                <a:lnTo>
                  <a:pt x="729087" y="881959"/>
                </a:lnTo>
                <a:lnTo>
                  <a:pt x="727792" y="882671"/>
                </a:lnTo>
                <a:lnTo>
                  <a:pt x="726498" y="882089"/>
                </a:lnTo>
                <a:lnTo>
                  <a:pt x="725980" y="881247"/>
                </a:lnTo>
                <a:lnTo>
                  <a:pt x="725980" y="879629"/>
                </a:lnTo>
                <a:lnTo>
                  <a:pt x="726368" y="879629"/>
                </a:lnTo>
                <a:lnTo>
                  <a:pt x="726368" y="879176"/>
                </a:lnTo>
                <a:lnTo>
                  <a:pt x="724880" y="878334"/>
                </a:lnTo>
                <a:lnTo>
                  <a:pt x="723585" y="876910"/>
                </a:lnTo>
                <a:lnTo>
                  <a:pt x="723974" y="876651"/>
                </a:lnTo>
                <a:lnTo>
                  <a:pt x="723974" y="874905"/>
                </a:lnTo>
                <a:lnTo>
                  <a:pt x="723391" y="874451"/>
                </a:lnTo>
                <a:lnTo>
                  <a:pt x="723585" y="872575"/>
                </a:lnTo>
                <a:lnTo>
                  <a:pt x="723003" y="872445"/>
                </a:lnTo>
                <a:lnTo>
                  <a:pt x="723003" y="871409"/>
                </a:lnTo>
                <a:lnTo>
                  <a:pt x="721514" y="869791"/>
                </a:lnTo>
                <a:lnTo>
                  <a:pt x="720932" y="869791"/>
                </a:lnTo>
                <a:lnTo>
                  <a:pt x="721126" y="869209"/>
                </a:lnTo>
                <a:lnTo>
                  <a:pt x="720738" y="869079"/>
                </a:lnTo>
                <a:lnTo>
                  <a:pt x="720349" y="867785"/>
                </a:lnTo>
                <a:lnTo>
                  <a:pt x="719767" y="867656"/>
                </a:lnTo>
                <a:lnTo>
                  <a:pt x="719379" y="866490"/>
                </a:lnTo>
                <a:lnTo>
                  <a:pt x="717566" y="864613"/>
                </a:lnTo>
                <a:lnTo>
                  <a:pt x="716854" y="864613"/>
                </a:lnTo>
                <a:lnTo>
                  <a:pt x="715366" y="865455"/>
                </a:lnTo>
                <a:lnTo>
                  <a:pt x="715366" y="866167"/>
                </a:lnTo>
                <a:lnTo>
                  <a:pt x="714071" y="867461"/>
                </a:lnTo>
                <a:lnTo>
                  <a:pt x="714589" y="868173"/>
                </a:lnTo>
                <a:lnTo>
                  <a:pt x="714201" y="868432"/>
                </a:lnTo>
                <a:lnTo>
                  <a:pt x="714395" y="870309"/>
                </a:lnTo>
                <a:lnTo>
                  <a:pt x="713683" y="870892"/>
                </a:lnTo>
                <a:lnTo>
                  <a:pt x="712971" y="870892"/>
                </a:lnTo>
                <a:lnTo>
                  <a:pt x="711483" y="870179"/>
                </a:lnTo>
                <a:lnTo>
                  <a:pt x="710771" y="868756"/>
                </a:lnTo>
                <a:lnTo>
                  <a:pt x="711353" y="865843"/>
                </a:lnTo>
                <a:lnTo>
                  <a:pt x="713360" y="863966"/>
                </a:lnTo>
                <a:lnTo>
                  <a:pt x="715754" y="862930"/>
                </a:lnTo>
                <a:lnTo>
                  <a:pt x="716854" y="862089"/>
                </a:lnTo>
                <a:lnTo>
                  <a:pt x="717243" y="861507"/>
                </a:lnTo>
                <a:lnTo>
                  <a:pt x="716725" y="861377"/>
                </a:lnTo>
                <a:lnTo>
                  <a:pt x="715625" y="862543"/>
                </a:lnTo>
                <a:lnTo>
                  <a:pt x="713036" y="863707"/>
                </a:lnTo>
                <a:lnTo>
                  <a:pt x="711029" y="865455"/>
                </a:lnTo>
                <a:lnTo>
                  <a:pt x="710512" y="866620"/>
                </a:lnTo>
                <a:lnTo>
                  <a:pt x="710318" y="868756"/>
                </a:lnTo>
                <a:lnTo>
                  <a:pt x="711806" y="871085"/>
                </a:lnTo>
                <a:lnTo>
                  <a:pt x="714007" y="871345"/>
                </a:lnTo>
                <a:lnTo>
                  <a:pt x="715107" y="870309"/>
                </a:lnTo>
                <a:lnTo>
                  <a:pt x="715301" y="868432"/>
                </a:lnTo>
                <a:lnTo>
                  <a:pt x="716401" y="866814"/>
                </a:lnTo>
                <a:lnTo>
                  <a:pt x="718084" y="866814"/>
                </a:lnTo>
                <a:lnTo>
                  <a:pt x="718602" y="867849"/>
                </a:lnTo>
                <a:lnTo>
                  <a:pt x="718408" y="868691"/>
                </a:lnTo>
                <a:lnTo>
                  <a:pt x="718990" y="868950"/>
                </a:lnTo>
                <a:lnTo>
                  <a:pt x="718796" y="869403"/>
                </a:lnTo>
                <a:lnTo>
                  <a:pt x="719184" y="869403"/>
                </a:lnTo>
                <a:lnTo>
                  <a:pt x="719702" y="870438"/>
                </a:lnTo>
                <a:lnTo>
                  <a:pt x="719702" y="872768"/>
                </a:lnTo>
                <a:lnTo>
                  <a:pt x="720090" y="872898"/>
                </a:lnTo>
                <a:lnTo>
                  <a:pt x="720285" y="874516"/>
                </a:lnTo>
                <a:lnTo>
                  <a:pt x="720673" y="874775"/>
                </a:lnTo>
                <a:lnTo>
                  <a:pt x="720285" y="876393"/>
                </a:lnTo>
                <a:lnTo>
                  <a:pt x="720802" y="876523"/>
                </a:lnTo>
                <a:lnTo>
                  <a:pt x="721708" y="877817"/>
                </a:lnTo>
                <a:lnTo>
                  <a:pt x="722420" y="877946"/>
                </a:lnTo>
                <a:lnTo>
                  <a:pt x="722420" y="878658"/>
                </a:lnTo>
                <a:lnTo>
                  <a:pt x="721514" y="878658"/>
                </a:lnTo>
                <a:lnTo>
                  <a:pt x="721514" y="878917"/>
                </a:lnTo>
                <a:lnTo>
                  <a:pt x="723909" y="880923"/>
                </a:lnTo>
                <a:lnTo>
                  <a:pt x="723715" y="881959"/>
                </a:lnTo>
                <a:lnTo>
                  <a:pt x="722615" y="883383"/>
                </a:lnTo>
                <a:lnTo>
                  <a:pt x="722615" y="884548"/>
                </a:lnTo>
                <a:lnTo>
                  <a:pt x="722032" y="885130"/>
                </a:lnTo>
                <a:lnTo>
                  <a:pt x="717825" y="885001"/>
                </a:lnTo>
                <a:lnTo>
                  <a:pt x="717113" y="885583"/>
                </a:lnTo>
                <a:lnTo>
                  <a:pt x="717307" y="886424"/>
                </a:lnTo>
                <a:lnTo>
                  <a:pt x="716207" y="886683"/>
                </a:lnTo>
                <a:lnTo>
                  <a:pt x="715107" y="884936"/>
                </a:lnTo>
                <a:lnTo>
                  <a:pt x="714589" y="884936"/>
                </a:lnTo>
                <a:lnTo>
                  <a:pt x="714589" y="885389"/>
                </a:lnTo>
                <a:lnTo>
                  <a:pt x="716078" y="887137"/>
                </a:lnTo>
                <a:lnTo>
                  <a:pt x="716984" y="887137"/>
                </a:lnTo>
                <a:lnTo>
                  <a:pt x="718472" y="886296"/>
                </a:lnTo>
                <a:lnTo>
                  <a:pt x="720349" y="886554"/>
                </a:lnTo>
                <a:lnTo>
                  <a:pt x="720349" y="887266"/>
                </a:lnTo>
                <a:lnTo>
                  <a:pt x="719767" y="887849"/>
                </a:lnTo>
                <a:lnTo>
                  <a:pt x="720155" y="888302"/>
                </a:lnTo>
                <a:lnTo>
                  <a:pt x="719961" y="892896"/>
                </a:lnTo>
                <a:lnTo>
                  <a:pt x="721450" y="894644"/>
                </a:lnTo>
                <a:lnTo>
                  <a:pt x="721644" y="896521"/>
                </a:lnTo>
                <a:lnTo>
                  <a:pt x="721256" y="897363"/>
                </a:lnTo>
                <a:lnTo>
                  <a:pt x="719961" y="897815"/>
                </a:lnTo>
                <a:lnTo>
                  <a:pt x="720349" y="898075"/>
                </a:lnTo>
                <a:lnTo>
                  <a:pt x="720349" y="899110"/>
                </a:lnTo>
                <a:lnTo>
                  <a:pt x="719638" y="900858"/>
                </a:lnTo>
                <a:lnTo>
                  <a:pt x="718731" y="900858"/>
                </a:lnTo>
                <a:lnTo>
                  <a:pt x="718019" y="901570"/>
                </a:lnTo>
                <a:lnTo>
                  <a:pt x="715236" y="902152"/>
                </a:lnTo>
                <a:lnTo>
                  <a:pt x="715430" y="903317"/>
                </a:lnTo>
                <a:lnTo>
                  <a:pt x="714848" y="903770"/>
                </a:lnTo>
                <a:lnTo>
                  <a:pt x="713554" y="903640"/>
                </a:lnTo>
                <a:lnTo>
                  <a:pt x="713748" y="903058"/>
                </a:lnTo>
                <a:lnTo>
                  <a:pt x="713036" y="902799"/>
                </a:lnTo>
                <a:lnTo>
                  <a:pt x="712647" y="903964"/>
                </a:lnTo>
                <a:lnTo>
                  <a:pt x="710835" y="904094"/>
                </a:lnTo>
                <a:lnTo>
                  <a:pt x="709735" y="904935"/>
                </a:lnTo>
                <a:lnTo>
                  <a:pt x="710123" y="905647"/>
                </a:lnTo>
                <a:lnTo>
                  <a:pt x="708635" y="905906"/>
                </a:lnTo>
                <a:lnTo>
                  <a:pt x="708441" y="906617"/>
                </a:lnTo>
                <a:lnTo>
                  <a:pt x="708829" y="907071"/>
                </a:lnTo>
                <a:lnTo>
                  <a:pt x="707923" y="908235"/>
                </a:lnTo>
                <a:lnTo>
                  <a:pt x="705722" y="908689"/>
                </a:lnTo>
                <a:lnTo>
                  <a:pt x="705722" y="909142"/>
                </a:lnTo>
                <a:lnTo>
                  <a:pt x="703328" y="907718"/>
                </a:lnTo>
                <a:lnTo>
                  <a:pt x="701127" y="907136"/>
                </a:lnTo>
                <a:lnTo>
                  <a:pt x="700415" y="908300"/>
                </a:lnTo>
                <a:lnTo>
                  <a:pt x="700609" y="909012"/>
                </a:lnTo>
                <a:lnTo>
                  <a:pt x="700221" y="910048"/>
                </a:lnTo>
                <a:lnTo>
                  <a:pt x="700609" y="910177"/>
                </a:lnTo>
                <a:lnTo>
                  <a:pt x="700609" y="910889"/>
                </a:lnTo>
                <a:lnTo>
                  <a:pt x="699703" y="912637"/>
                </a:lnTo>
                <a:lnTo>
                  <a:pt x="698215" y="912378"/>
                </a:lnTo>
                <a:lnTo>
                  <a:pt x="697697" y="911213"/>
                </a:lnTo>
                <a:lnTo>
                  <a:pt x="696014" y="909789"/>
                </a:lnTo>
                <a:lnTo>
                  <a:pt x="695626" y="908754"/>
                </a:lnTo>
                <a:lnTo>
                  <a:pt x="695820" y="908300"/>
                </a:lnTo>
                <a:lnTo>
                  <a:pt x="695108" y="907718"/>
                </a:lnTo>
                <a:lnTo>
                  <a:pt x="695302" y="907459"/>
                </a:lnTo>
                <a:lnTo>
                  <a:pt x="694590" y="907588"/>
                </a:lnTo>
                <a:lnTo>
                  <a:pt x="694008" y="906294"/>
                </a:lnTo>
                <a:lnTo>
                  <a:pt x="694008" y="903576"/>
                </a:lnTo>
                <a:lnTo>
                  <a:pt x="694396" y="903317"/>
                </a:lnTo>
                <a:lnTo>
                  <a:pt x="693684" y="903317"/>
                </a:lnTo>
                <a:lnTo>
                  <a:pt x="692972" y="905906"/>
                </a:lnTo>
                <a:lnTo>
                  <a:pt x="691290" y="905776"/>
                </a:lnTo>
                <a:lnTo>
                  <a:pt x="690189" y="905064"/>
                </a:lnTo>
                <a:lnTo>
                  <a:pt x="690189" y="903640"/>
                </a:lnTo>
                <a:lnTo>
                  <a:pt x="690901" y="902346"/>
                </a:lnTo>
                <a:lnTo>
                  <a:pt x="690513" y="901051"/>
                </a:lnTo>
                <a:lnTo>
                  <a:pt x="690319" y="900793"/>
                </a:lnTo>
                <a:lnTo>
                  <a:pt x="688830" y="901051"/>
                </a:lnTo>
                <a:lnTo>
                  <a:pt x="690124" y="901763"/>
                </a:lnTo>
                <a:lnTo>
                  <a:pt x="689930" y="902799"/>
                </a:lnTo>
                <a:lnTo>
                  <a:pt x="689413" y="903381"/>
                </a:lnTo>
                <a:lnTo>
                  <a:pt x="689801" y="903964"/>
                </a:lnTo>
                <a:lnTo>
                  <a:pt x="689801" y="906424"/>
                </a:lnTo>
                <a:lnTo>
                  <a:pt x="691484" y="906424"/>
                </a:lnTo>
                <a:lnTo>
                  <a:pt x="692195" y="907588"/>
                </a:lnTo>
                <a:lnTo>
                  <a:pt x="693490" y="908430"/>
                </a:lnTo>
                <a:lnTo>
                  <a:pt x="693490" y="908883"/>
                </a:lnTo>
                <a:lnTo>
                  <a:pt x="694784" y="908883"/>
                </a:lnTo>
                <a:lnTo>
                  <a:pt x="695885" y="910889"/>
                </a:lnTo>
                <a:lnTo>
                  <a:pt x="696985" y="911472"/>
                </a:lnTo>
                <a:lnTo>
                  <a:pt x="698473" y="913802"/>
                </a:lnTo>
                <a:lnTo>
                  <a:pt x="699574" y="913802"/>
                </a:lnTo>
                <a:lnTo>
                  <a:pt x="700286" y="913219"/>
                </a:lnTo>
                <a:lnTo>
                  <a:pt x="702163" y="913349"/>
                </a:lnTo>
                <a:lnTo>
                  <a:pt x="702680" y="912766"/>
                </a:lnTo>
                <a:lnTo>
                  <a:pt x="703975" y="912507"/>
                </a:lnTo>
                <a:lnTo>
                  <a:pt x="704493" y="912961"/>
                </a:lnTo>
                <a:lnTo>
                  <a:pt x="706370" y="912702"/>
                </a:lnTo>
                <a:lnTo>
                  <a:pt x="707276" y="912961"/>
                </a:lnTo>
                <a:lnTo>
                  <a:pt x="707664" y="912119"/>
                </a:lnTo>
                <a:lnTo>
                  <a:pt x="708958" y="912119"/>
                </a:lnTo>
                <a:lnTo>
                  <a:pt x="709347" y="911278"/>
                </a:lnTo>
                <a:lnTo>
                  <a:pt x="711029" y="910437"/>
                </a:lnTo>
                <a:lnTo>
                  <a:pt x="711224" y="909271"/>
                </a:lnTo>
                <a:lnTo>
                  <a:pt x="712130" y="908818"/>
                </a:lnTo>
                <a:lnTo>
                  <a:pt x="711936" y="907200"/>
                </a:lnTo>
                <a:lnTo>
                  <a:pt x="713230" y="905453"/>
                </a:lnTo>
                <a:lnTo>
                  <a:pt x="715430" y="905906"/>
                </a:lnTo>
                <a:lnTo>
                  <a:pt x="716725" y="904871"/>
                </a:lnTo>
                <a:lnTo>
                  <a:pt x="717113" y="904999"/>
                </a:lnTo>
                <a:lnTo>
                  <a:pt x="717502" y="904547"/>
                </a:lnTo>
                <a:lnTo>
                  <a:pt x="718408" y="904417"/>
                </a:lnTo>
                <a:lnTo>
                  <a:pt x="718408" y="904158"/>
                </a:lnTo>
                <a:lnTo>
                  <a:pt x="718925" y="904417"/>
                </a:lnTo>
                <a:lnTo>
                  <a:pt x="719638" y="903964"/>
                </a:lnTo>
                <a:lnTo>
                  <a:pt x="720544" y="904094"/>
                </a:lnTo>
                <a:lnTo>
                  <a:pt x="721838" y="906100"/>
                </a:lnTo>
                <a:lnTo>
                  <a:pt x="723132" y="906229"/>
                </a:lnTo>
                <a:lnTo>
                  <a:pt x="723132" y="907265"/>
                </a:lnTo>
                <a:lnTo>
                  <a:pt x="722420" y="907394"/>
                </a:lnTo>
                <a:lnTo>
                  <a:pt x="721708" y="906941"/>
                </a:lnTo>
                <a:lnTo>
                  <a:pt x="721126" y="907071"/>
                </a:lnTo>
                <a:lnTo>
                  <a:pt x="720932" y="907783"/>
                </a:lnTo>
                <a:lnTo>
                  <a:pt x="722226" y="907912"/>
                </a:lnTo>
                <a:lnTo>
                  <a:pt x="722809" y="908624"/>
                </a:lnTo>
                <a:lnTo>
                  <a:pt x="723909" y="908754"/>
                </a:lnTo>
                <a:lnTo>
                  <a:pt x="724621" y="909466"/>
                </a:lnTo>
                <a:lnTo>
                  <a:pt x="724621" y="910048"/>
                </a:lnTo>
                <a:lnTo>
                  <a:pt x="722615" y="910889"/>
                </a:lnTo>
                <a:lnTo>
                  <a:pt x="724815" y="911343"/>
                </a:lnTo>
                <a:lnTo>
                  <a:pt x="725009" y="912055"/>
                </a:lnTo>
                <a:lnTo>
                  <a:pt x="725592" y="911795"/>
                </a:lnTo>
                <a:lnTo>
                  <a:pt x="725398" y="912248"/>
                </a:lnTo>
                <a:lnTo>
                  <a:pt x="725915" y="912378"/>
                </a:lnTo>
                <a:lnTo>
                  <a:pt x="726304" y="913219"/>
                </a:lnTo>
                <a:lnTo>
                  <a:pt x="726304" y="913931"/>
                </a:lnTo>
                <a:lnTo>
                  <a:pt x="725721" y="914190"/>
                </a:lnTo>
                <a:lnTo>
                  <a:pt x="725915" y="914449"/>
                </a:lnTo>
                <a:lnTo>
                  <a:pt x="725527" y="915031"/>
                </a:lnTo>
                <a:lnTo>
                  <a:pt x="724427" y="915743"/>
                </a:lnTo>
                <a:lnTo>
                  <a:pt x="722420" y="915614"/>
                </a:lnTo>
                <a:lnTo>
                  <a:pt x="721708" y="915031"/>
                </a:lnTo>
                <a:lnTo>
                  <a:pt x="721514" y="915743"/>
                </a:lnTo>
                <a:lnTo>
                  <a:pt x="718537" y="916455"/>
                </a:lnTo>
                <a:lnTo>
                  <a:pt x="718537" y="916909"/>
                </a:lnTo>
                <a:lnTo>
                  <a:pt x="718019" y="916909"/>
                </a:lnTo>
                <a:lnTo>
                  <a:pt x="718214" y="917361"/>
                </a:lnTo>
                <a:lnTo>
                  <a:pt x="717631" y="917815"/>
                </a:lnTo>
                <a:lnTo>
                  <a:pt x="717243" y="917815"/>
                </a:lnTo>
                <a:lnTo>
                  <a:pt x="717243" y="917232"/>
                </a:lnTo>
                <a:lnTo>
                  <a:pt x="715948" y="917102"/>
                </a:lnTo>
                <a:lnTo>
                  <a:pt x="714071" y="918527"/>
                </a:lnTo>
                <a:lnTo>
                  <a:pt x="712389" y="918527"/>
                </a:lnTo>
                <a:lnTo>
                  <a:pt x="712389" y="918979"/>
                </a:lnTo>
                <a:lnTo>
                  <a:pt x="714783" y="919109"/>
                </a:lnTo>
                <a:lnTo>
                  <a:pt x="714978" y="919368"/>
                </a:lnTo>
                <a:lnTo>
                  <a:pt x="716660" y="919109"/>
                </a:lnTo>
                <a:lnTo>
                  <a:pt x="717049" y="919562"/>
                </a:lnTo>
                <a:lnTo>
                  <a:pt x="717955" y="919562"/>
                </a:lnTo>
                <a:lnTo>
                  <a:pt x="718149" y="920403"/>
                </a:lnTo>
                <a:lnTo>
                  <a:pt x="717566" y="920986"/>
                </a:lnTo>
                <a:lnTo>
                  <a:pt x="718667" y="921439"/>
                </a:lnTo>
                <a:lnTo>
                  <a:pt x="719055" y="923574"/>
                </a:lnTo>
                <a:lnTo>
                  <a:pt x="719767" y="922734"/>
                </a:lnTo>
                <a:lnTo>
                  <a:pt x="719573" y="921309"/>
                </a:lnTo>
                <a:lnTo>
                  <a:pt x="721061" y="921180"/>
                </a:lnTo>
                <a:lnTo>
                  <a:pt x="721450" y="920338"/>
                </a:lnTo>
                <a:lnTo>
                  <a:pt x="724945" y="921374"/>
                </a:lnTo>
                <a:lnTo>
                  <a:pt x="725139" y="922086"/>
                </a:lnTo>
                <a:lnTo>
                  <a:pt x="724556" y="922798"/>
                </a:lnTo>
                <a:lnTo>
                  <a:pt x="725139" y="923834"/>
                </a:lnTo>
                <a:lnTo>
                  <a:pt x="724945" y="924999"/>
                </a:lnTo>
                <a:lnTo>
                  <a:pt x="723132" y="925452"/>
                </a:lnTo>
                <a:lnTo>
                  <a:pt x="722938" y="927070"/>
                </a:lnTo>
                <a:lnTo>
                  <a:pt x="722550" y="927199"/>
                </a:lnTo>
                <a:lnTo>
                  <a:pt x="721838" y="927199"/>
                </a:lnTo>
                <a:lnTo>
                  <a:pt x="721838" y="926487"/>
                </a:lnTo>
                <a:lnTo>
                  <a:pt x="721126" y="926358"/>
                </a:lnTo>
                <a:lnTo>
                  <a:pt x="721708" y="927199"/>
                </a:lnTo>
                <a:lnTo>
                  <a:pt x="721514" y="927781"/>
                </a:lnTo>
                <a:lnTo>
                  <a:pt x="722226" y="927523"/>
                </a:lnTo>
                <a:lnTo>
                  <a:pt x="722420" y="927976"/>
                </a:lnTo>
                <a:lnTo>
                  <a:pt x="724297" y="926682"/>
                </a:lnTo>
                <a:lnTo>
                  <a:pt x="726304" y="926099"/>
                </a:lnTo>
                <a:lnTo>
                  <a:pt x="726498" y="925516"/>
                </a:lnTo>
                <a:lnTo>
                  <a:pt x="725915" y="925646"/>
                </a:lnTo>
                <a:lnTo>
                  <a:pt x="725721" y="924934"/>
                </a:lnTo>
                <a:lnTo>
                  <a:pt x="727016" y="923574"/>
                </a:lnTo>
                <a:lnTo>
                  <a:pt x="727598" y="923639"/>
                </a:lnTo>
                <a:lnTo>
                  <a:pt x="728310" y="922927"/>
                </a:lnTo>
                <a:lnTo>
                  <a:pt x="729216" y="922798"/>
                </a:lnTo>
                <a:lnTo>
                  <a:pt x="729604" y="921504"/>
                </a:lnTo>
                <a:lnTo>
                  <a:pt x="730187" y="920921"/>
                </a:lnTo>
                <a:lnTo>
                  <a:pt x="731481" y="920921"/>
                </a:lnTo>
                <a:lnTo>
                  <a:pt x="731999" y="920468"/>
                </a:lnTo>
                <a:lnTo>
                  <a:pt x="732387" y="921633"/>
                </a:lnTo>
                <a:lnTo>
                  <a:pt x="733488" y="922086"/>
                </a:lnTo>
                <a:lnTo>
                  <a:pt x="733099" y="923834"/>
                </a:lnTo>
                <a:lnTo>
                  <a:pt x="734588" y="924999"/>
                </a:lnTo>
                <a:lnTo>
                  <a:pt x="735171" y="926163"/>
                </a:lnTo>
                <a:lnTo>
                  <a:pt x="734976" y="928882"/>
                </a:lnTo>
                <a:lnTo>
                  <a:pt x="733488" y="929723"/>
                </a:lnTo>
                <a:lnTo>
                  <a:pt x="733294" y="930306"/>
                </a:lnTo>
                <a:lnTo>
                  <a:pt x="732387" y="930176"/>
                </a:lnTo>
                <a:lnTo>
                  <a:pt x="731999" y="930435"/>
                </a:lnTo>
                <a:lnTo>
                  <a:pt x="731805" y="930176"/>
                </a:lnTo>
                <a:lnTo>
                  <a:pt x="730122" y="931017"/>
                </a:lnTo>
                <a:lnTo>
                  <a:pt x="728634" y="931147"/>
                </a:lnTo>
                <a:lnTo>
                  <a:pt x="728440" y="931601"/>
                </a:lnTo>
                <a:lnTo>
                  <a:pt x="727533" y="931471"/>
                </a:lnTo>
                <a:lnTo>
                  <a:pt x="723844" y="935095"/>
                </a:lnTo>
                <a:lnTo>
                  <a:pt x="723844" y="936390"/>
                </a:lnTo>
                <a:lnTo>
                  <a:pt x="723456" y="936972"/>
                </a:lnTo>
                <a:lnTo>
                  <a:pt x="724039" y="936843"/>
                </a:lnTo>
                <a:lnTo>
                  <a:pt x="724427" y="937684"/>
                </a:lnTo>
                <a:lnTo>
                  <a:pt x="726821" y="939432"/>
                </a:lnTo>
                <a:lnTo>
                  <a:pt x="727533" y="940467"/>
                </a:lnTo>
                <a:lnTo>
                  <a:pt x="727533" y="943509"/>
                </a:lnTo>
                <a:lnTo>
                  <a:pt x="725527" y="943509"/>
                </a:lnTo>
                <a:lnTo>
                  <a:pt x="725333" y="943250"/>
                </a:lnTo>
                <a:lnTo>
                  <a:pt x="721644" y="943509"/>
                </a:lnTo>
                <a:lnTo>
                  <a:pt x="720932" y="943250"/>
                </a:lnTo>
                <a:lnTo>
                  <a:pt x="719832" y="943962"/>
                </a:lnTo>
                <a:lnTo>
                  <a:pt x="719443" y="943832"/>
                </a:lnTo>
                <a:lnTo>
                  <a:pt x="718731" y="944868"/>
                </a:lnTo>
                <a:lnTo>
                  <a:pt x="718019" y="944868"/>
                </a:lnTo>
                <a:lnTo>
                  <a:pt x="716919" y="946875"/>
                </a:lnTo>
                <a:lnTo>
                  <a:pt x="715819" y="947004"/>
                </a:lnTo>
                <a:lnTo>
                  <a:pt x="714913" y="945450"/>
                </a:lnTo>
                <a:lnTo>
                  <a:pt x="715819" y="944738"/>
                </a:lnTo>
                <a:lnTo>
                  <a:pt x="715819" y="944286"/>
                </a:lnTo>
                <a:lnTo>
                  <a:pt x="714719" y="942409"/>
                </a:lnTo>
                <a:lnTo>
                  <a:pt x="716725" y="941244"/>
                </a:lnTo>
                <a:lnTo>
                  <a:pt x="717307" y="939820"/>
                </a:lnTo>
                <a:lnTo>
                  <a:pt x="714913" y="936066"/>
                </a:lnTo>
                <a:lnTo>
                  <a:pt x="710835" y="932895"/>
                </a:lnTo>
                <a:lnTo>
                  <a:pt x="709347" y="931147"/>
                </a:lnTo>
                <a:lnTo>
                  <a:pt x="705658" y="928817"/>
                </a:lnTo>
                <a:lnTo>
                  <a:pt x="703975" y="928364"/>
                </a:lnTo>
                <a:lnTo>
                  <a:pt x="703781" y="927781"/>
                </a:lnTo>
                <a:lnTo>
                  <a:pt x="703069" y="927781"/>
                </a:lnTo>
                <a:lnTo>
                  <a:pt x="700092" y="925322"/>
                </a:lnTo>
                <a:lnTo>
                  <a:pt x="699186" y="925322"/>
                </a:lnTo>
                <a:lnTo>
                  <a:pt x="698991" y="924740"/>
                </a:lnTo>
                <a:lnTo>
                  <a:pt x="697891" y="924481"/>
                </a:lnTo>
                <a:lnTo>
                  <a:pt x="697373" y="923898"/>
                </a:lnTo>
                <a:lnTo>
                  <a:pt x="696791" y="924028"/>
                </a:lnTo>
                <a:lnTo>
                  <a:pt x="696402" y="923446"/>
                </a:lnTo>
                <a:lnTo>
                  <a:pt x="693814" y="922863"/>
                </a:lnTo>
                <a:lnTo>
                  <a:pt x="693231" y="922151"/>
                </a:lnTo>
                <a:lnTo>
                  <a:pt x="691742" y="922280"/>
                </a:lnTo>
                <a:lnTo>
                  <a:pt x="691548" y="921698"/>
                </a:lnTo>
                <a:lnTo>
                  <a:pt x="688442" y="921439"/>
                </a:lnTo>
                <a:lnTo>
                  <a:pt x="688053" y="920857"/>
                </a:lnTo>
                <a:lnTo>
                  <a:pt x="687341" y="920857"/>
                </a:lnTo>
                <a:lnTo>
                  <a:pt x="687924" y="921116"/>
                </a:lnTo>
                <a:lnTo>
                  <a:pt x="686047" y="920986"/>
                </a:lnTo>
                <a:lnTo>
                  <a:pt x="685853" y="921245"/>
                </a:lnTo>
                <a:lnTo>
                  <a:pt x="685464" y="920533"/>
                </a:lnTo>
                <a:lnTo>
                  <a:pt x="684558" y="920533"/>
                </a:lnTo>
                <a:lnTo>
                  <a:pt x="684558" y="921116"/>
                </a:lnTo>
                <a:lnTo>
                  <a:pt x="683458" y="921116"/>
                </a:lnTo>
                <a:lnTo>
                  <a:pt x="683652" y="920662"/>
                </a:lnTo>
                <a:lnTo>
                  <a:pt x="682358" y="920792"/>
                </a:lnTo>
                <a:lnTo>
                  <a:pt x="681063" y="920338"/>
                </a:lnTo>
                <a:lnTo>
                  <a:pt x="679575" y="920597"/>
                </a:lnTo>
                <a:lnTo>
                  <a:pt x="679575" y="921180"/>
                </a:lnTo>
                <a:lnTo>
                  <a:pt x="679381" y="920921"/>
                </a:lnTo>
                <a:lnTo>
                  <a:pt x="678798" y="921051"/>
                </a:lnTo>
                <a:lnTo>
                  <a:pt x="678410" y="921892"/>
                </a:lnTo>
                <a:lnTo>
                  <a:pt x="674203" y="920727"/>
                </a:lnTo>
                <a:lnTo>
                  <a:pt x="671614" y="920727"/>
                </a:lnTo>
                <a:lnTo>
                  <a:pt x="670125" y="921309"/>
                </a:lnTo>
                <a:lnTo>
                  <a:pt x="668313" y="921309"/>
                </a:lnTo>
                <a:lnTo>
                  <a:pt x="664430" y="920274"/>
                </a:lnTo>
                <a:lnTo>
                  <a:pt x="661647" y="918979"/>
                </a:lnTo>
                <a:lnTo>
                  <a:pt x="659641" y="919691"/>
                </a:lnTo>
                <a:lnTo>
                  <a:pt x="654139" y="919433"/>
                </a:lnTo>
                <a:lnTo>
                  <a:pt x="652651" y="919691"/>
                </a:lnTo>
                <a:lnTo>
                  <a:pt x="652068" y="920274"/>
                </a:lnTo>
                <a:lnTo>
                  <a:pt x="647473" y="920403"/>
                </a:lnTo>
                <a:lnTo>
                  <a:pt x="646567" y="920986"/>
                </a:lnTo>
                <a:lnTo>
                  <a:pt x="645272" y="920857"/>
                </a:lnTo>
                <a:lnTo>
                  <a:pt x="645078" y="921439"/>
                </a:lnTo>
                <a:lnTo>
                  <a:pt x="643978" y="921698"/>
                </a:lnTo>
                <a:lnTo>
                  <a:pt x="643395" y="922734"/>
                </a:lnTo>
                <a:lnTo>
                  <a:pt x="642878" y="922734"/>
                </a:lnTo>
                <a:lnTo>
                  <a:pt x="643072" y="922992"/>
                </a:lnTo>
                <a:lnTo>
                  <a:pt x="642554" y="923122"/>
                </a:lnTo>
                <a:lnTo>
                  <a:pt x="642554" y="923574"/>
                </a:lnTo>
                <a:lnTo>
                  <a:pt x="641648" y="924157"/>
                </a:lnTo>
                <a:lnTo>
                  <a:pt x="641260" y="924869"/>
                </a:lnTo>
                <a:lnTo>
                  <a:pt x="639771" y="925581"/>
                </a:lnTo>
                <a:lnTo>
                  <a:pt x="640483" y="926034"/>
                </a:lnTo>
                <a:lnTo>
                  <a:pt x="640871" y="927070"/>
                </a:lnTo>
                <a:lnTo>
                  <a:pt x="640159" y="928364"/>
                </a:lnTo>
                <a:lnTo>
                  <a:pt x="640159" y="929076"/>
                </a:lnTo>
                <a:lnTo>
                  <a:pt x="640742" y="929206"/>
                </a:lnTo>
                <a:lnTo>
                  <a:pt x="640548" y="929659"/>
                </a:lnTo>
                <a:lnTo>
                  <a:pt x="638865" y="929788"/>
                </a:lnTo>
                <a:lnTo>
                  <a:pt x="638347" y="930824"/>
                </a:lnTo>
                <a:lnTo>
                  <a:pt x="633170" y="932700"/>
                </a:lnTo>
                <a:lnTo>
                  <a:pt x="634076" y="934448"/>
                </a:lnTo>
                <a:lnTo>
                  <a:pt x="633687" y="934448"/>
                </a:lnTo>
                <a:lnTo>
                  <a:pt x="633299" y="935484"/>
                </a:lnTo>
                <a:lnTo>
                  <a:pt x="632716" y="935742"/>
                </a:lnTo>
                <a:lnTo>
                  <a:pt x="630322" y="935289"/>
                </a:lnTo>
                <a:lnTo>
                  <a:pt x="628639" y="934448"/>
                </a:lnTo>
                <a:lnTo>
                  <a:pt x="627345" y="934707"/>
                </a:lnTo>
                <a:lnTo>
                  <a:pt x="626439" y="933671"/>
                </a:lnTo>
                <a:lnTo>
                  <a:pt x="624626" y="933671"/>
                </a:lnTo>
                <a:lnTo>
                  <a:pt x="624626" y="935678"/>
                </a:lnTo>
                <a:lnTo>
                  <a:pt x="624238" y="935548"/>
                </a:lnTo>
                <a:lnTo>
                  <a:pt x="623720" y="936713"/>
                </a:lnTo>
                <a:lnTo>
                  <a:pt x="620937" y="936583"/>
                </a:lnTo>
                <a:lnTo>
                  <a:pt x="620743" y="937037"/>
                </a:lnTo>
                <a:lnTo>
                  <a:pt x="618737" y="937037"/>
                </a:lnTo>
                <a:lnTo>
                  <a:pt x="618931" y="937490"/>
                </a:lnTo>
                <a:lnTo>
                  <a:pt x="617831" y="938201"/>
                </a:lnTo>
                <a:lnTo>
                  <a:pt x="617119" y="938073"/>
                </a:lnTo>
                <a:lnTo>
                  <a:pt x="616407" y="938655"/>
                </a:lnTo>
                <a:lnTo>
                  <a:pt x="615501" y="938525"/>
                </a:lnTo>
                <a:lnTo>
                  <a:pt x="614789" y="939367"/>
                </a:lnTo>
                <a:lnTo>
                  <a:pt x="613106" y="939949"/>
                </a:lnTo>
                <a:lnTo>
                  <a:pt x="612394" y="939820"/>
                </a:lnTo>
                <a:lnTo>
                  <a:pt x="611682" y="940403"/>
                </a:lnTo>
                <a:lnTo>
                  <a:pt x="611294" y="940403"/>
                </a:lnTo>
                <a:lnTo>
                  <a:pt x="611488" y="939949"/>
                </a:lnTo>
                <a:lnTo>
                  <a:pt x="610388" y="940208"/>
                </a:lnTo>
                <a:lnTo>
                  <a:pt x="609482" y="939755"/>
                </a:lnTo>
                <a:lnTo>
                  <a:pt x="607799" y="940208"/>
                </a:lnTo>
                <a:lnTo>
                  <a:pt x="607216" y="939949"/>
                </a:lnTo>
                <a:lnTo>
                  <a:pt x="607022" y="939237"/>
                </a:lnTo>
                <a:lnTo>
                  <a:pt x="605922" y="939367"/>
                </a:lnTo>
                <a:lnTo>
                  <a:pt x="604822" y="938785"/>
                </a:lnTo>
                <a:lnTo>
                  <a:pt x="604627" y="938201"/>
                </a:lnTo>
                <a:lnTo>
                  <a:pt x="602039" y="937749"/>
                </a:lnTo>
                <a:lnTo>
                  <a:pt x="598349" y="935872"/>
                </a:lnTo>
                <a:lnTo>
                  <a:pt x="597249" y="936325"/>
                </a:lnTo>
                <a:lnTo>
                  <a:pt x="595761" y="935872"/>
                </a:lnTo>
                <a:lnTo>
                  <a:pt x="593884" y="937167"/>
                </a:lnTo>
                <a:lnTo>
                  <a:pt x="593495" y="937878"/>
                </a:lnTo>
                <a:lnTo>
                  <a:pt x="592395" y="938331"/>
                </a:lnTo>
                <a:lnTo>
                  <a:pt x="592395" y="939043"/>
                </a:lnTo>
                <a:lnTo>
                  <a:pt x="592007" y="939043"/>
                </a:lnTo>
                <a:lnTo>
                  <a:pt x="592201" y="940079"/>
                </a:lnTo>
                <a:lnTo>
                  <a:pt x="591683" y="940338"/>
                </a:lnTo>
                <a:lnTo>
                  <a:pt x="590195" y="939755"/>
                </a:lnTo>
                <a:lnTo>
                  <a:pt x="590000" y="938914"/>
                </a:lnTo>
                <a:lnTo>
                  <a:pt x="590389" y="938785"/>
                </a:lnTo>
                <a:lnTo>
                  <a:pt x="590389" y="938201"/>
                </a:lnTo>
                <a:lnTo>
                  <a:pt x="589806" y="937749"/>
                </a:lnTo>
                <a:lnTo>
                  <a:pt x="586700" y="938201"/>
                </a:lnTo>
                <a:lnTo>
                  <a:pt x="585988" y="939820"/>
                </a:lnTo>
                <a:lnTo>
                  <a:pt x="585405" y="940079"/>
                </a:lnTo>
                <a:lnTo>
                  <a:pt x="581328" y="940079"/>
                </a:lnTo>
                <a:lnTo>
                  <a:pt x="581522" y="939820"/>
                </a:lnTo>
                <a:lnTo>
                  <a:pt x="580422" y="940079"/>
                </a:lnTo>
                <a:lnTo>
                  <a:pt x="578221" y="939043"/>
                </a:lnTo>
                <a:lnTo>
                  <a:pt x="577703" y="937878"/>
                </a:lnTo>
                <a:lnTo>
                  <a:pt x="578221" y="936843"/>
                </a:lnTo>
                <a:lnTo>
                  <a:pt x="579710" y="937102"/>
                </a:lnTo>
                <a:lnTo>
                  <a:pt x="579904" y="936519"/>
                </a:lnTo>
                <a:lnTo>
                  <a:pt x="580810" y="935936"/>
                </a:lnTo>
                <a:lnTo>
                  <a:pt x="580810" y="935484"/>
                </a:lnTo>
                <a:lnTo>
                  <a:pt x="582104" y="934901"/>
                </a:lnTo>
                <a:lnTo>
                  <a:pt x="583205" y="934901"/>
                </a:lnTo>
                <a:lnTo>
                  <a:pt x="583593" y="934189"/>
                </a:lnTo>
                <a:lnTo>
                  <a:pt x="585276" y="934448"/>
                </a:lnTo>
                <a:lnTo>
                  <a:pt x="585664" y="933995"/>
                </a:lnTo>
                <a:lnTo>
                  <a:pt x="583464" y="933866"/>
                </a:lnTo>
                <a:lnTo>
                  <a:pt x="583464" y="934124"/>
                </a:lnTo>
                <a:lnTo>
                  <a:pt x="582169" y="934707"/>
                </a:lnTo>
                <a:lnTo>
                  <a:pt x="581069" y="934448"/>
                </a:lnTo>
                <a:lnTo>
                  <a:pt x="581263" y="932571"/>
                </a:lnTo>
                <a:lnTo>
                  <a:pt x="580681" y="930824"/>
                </a:lnTo>
                <a:lnTo>
                  <a:pt x="581069" y="930565"/>
                </a:lnTo>
                <a:lnTo>
                  <a:pt x="581263" y="928428"/>
                </a:lnTo>
                <a:lnTo>
                  <a:pt x="581651" y="927976"/>
                </a:lnTo>
                <a:lnTo>
                  <a:pt x="579451" y="928105"/>
                </a:lnTo>
                <a:lnTo>
                  <a:pt x="579063" y="927846"/>
                </a:lnTo>
                <a:lnTo>
                  <a:pt x="579645" y="925840"/>
                </a:lnTo>
                <a:lnTo>
                  <a:pt x="579063" y="924804"/>
                </a:lnTo>
                <a:lnTo>
                  <a:pt x="578868" y="922927"/>
                </a:lnTo>
                <a:lnTo>
                  <a:pt x="579257" y="921892"/>
                </a:lnTo>
                <a:lnTo>
                  <a:pt x="582363" y="922475"/>
                </a:lnTo>
                <a:lnTo>
                  <a:pt x="583464" y="921633"/>
                </a:lnTo>
                <a:lnTo>
                  <a:pt x="581263" y="922086"/>
                </a:lnTo>
                <a:lnTo>
                  <a:pt x="579063" y="921245"/>
                </a:lnTo>
                <a:lnTo>
                  <a:pt x="579257" y="919626"/>
                </a:lnTo>
                <a:lnTo>
                  <a:pt x="579969" y="919044"/>
                </a:lnTo>
                <a:lnTo>
                  <a:pt x="579774" y="916909"/>
                </a:lnTo>
                <a:lnTo>
                  <a:pt x="579192" y="916067"/>
                </a:lnTo>
                <a:lnTo>
                  <a:pt x="579580" y="915031"/>
                </a:lnTo>
                <a:lnTo>
                  <a:pt x="579386" y="914320"/>
                </a:lnTo>
                <a:lnTo>
                  <a:pt x="579969" y="913608"/>
                </a:lnTo>
                <a:lnTo>
                  <a:pt x="579774" y="911731"/>
                </a:lnTo>
                <a:lnTo>
                  <a:pt x="579192" y="911731"/>
                </a:lnTo>
                <a:lnTo>
                  <a:pt x="579192" y="914061"/>
                </a:lnTo>
                <a:lnTo>
                  <a:pt x="578804" y="914644"/>
                </a:lnTo>
                <a:lnTo>
                  <a:pt x="578221" y="914514"/>
                </a:lnTo>
                <a:lnTo>
                  <a:pt x="577121" y="912766"/>
                </a:lnTo>
                <a:lnTo>
                  <a:pt x="575632" y="911601"/>
                </a:lnTo>
                <a:lnTo>
                  <a:pt x="575244" y="910760"/>
                </a:lnTo>
                <a:lnTo>
                  <a:pt x="573950" y="910177"/>
                </a:lnTo>
                <a:lnTo>
                  <a:pt x="573432" y="909336"/>
                </a:lnTo>
                <a:lnTo>
                  <a:pt x="572720" y="909077"/>
                </a:lnTo>
                <a:lnTo>
                  <a:pt x="571814" y="907200"/>
                </a:lnTo>
                <a:lnTo>
                  <a:pt x="570908" y="906489"/>
                </a:lnTo>
                <a:lnTo>
                  <a:pt x="570713" y="906747"/>
                </a:lnTo>
                <a:lnTo>
                  <a:pt x="572396" y="909077"/>
                </a:lnTo>
                <a:lnTo>
                  <a:pt x="572590" y="910954"/>
                </a:lnTo>
                <a:lnTo>
                  <a:pt x="574791" y="912248"/>
                </a:lnTo>
                <a:lnTo>
                  <a:pt x="576279" y="913866"/>
                </a:lnTo>
                <a:lnTo>
                  <a:pt x="576279" y="914320"/>
                </a:lnTo>
                <a:lnTo>
                  <a:pt x="578286" y="915614"/>
                </a:lnTo>
                <a:lnTo>
                  <a:pt x="578286" y="917621"/>
                </a:lnTo>
                <a:lnTo>
                  <a:pt x="577768" y="919950"/>
                </a:lnTo>
                <a:lnTo>
                  <a:pt x="578286" y="920986"/>
                </a:lnTo>
                <a:lnTo>
                  <a:pt x="578092" y="924610"/>
                </a:lnTo>
                <a:lnTo>
                  <a:pt x="578804" y="926034"/>
                </a:lnTo>
                <a:lnTo>
                  <a:pt x="578415" y="928170"/>
                </a:lnTo>
                <a:lnTo>
                  <a:pt x="578933" y="928752"/>
                </a:lnTo>
                <a:lnTo>
                  <a:pt x="580228" y="928882"/>
                </a:lnTo>
                <a:lnTo>
                  <a:pt x="580810" y="929723"/>
                </a:lnTo>
                <a:lnTo>
                  <a:pt x="579904" y="930888"/>
                </a:lnTo>
                <a:lnTo>
                  <a:pt x="580616" y="932765"/>
                </a:lnTo>
                <a:lnTo>
                  <a:pt x="580098" y="933347"/>
                </a:lnTo>
                <a:lnTo>
                  <a:pt x="579904" y="934383"/>
                </a:lnTo>
                <a:lnTo>
                  <a:pt x="577315" y="936390"/>
                </a:lnTo>
                <a:lnTo>
                  <a:pt x="575827" y="938720"/>
                </a:lnTo>
                <a:lnTo>
                  <a:pt x="574144" y="938978"/>
                </a:lnTo>
                <a:lnTo>
                  <a:pt x="574144" y="939237"/>
                </a:lnTo>
                <a:lnTo>
                  <a:pt x="573755" y="938785"/>
                </a:lnTo>
                <a:lnTo>
                  <a:pt x="573367" y="940338"/>
                </a:lnTo>
                <a:lnTo>
                  <a:pt x="571167" y="940596"/>
                </a:lnTo>
                <a:lnTo>
                  <a:pt x="569872" y="941179"/>
                </a:lnTo>
                <a:lnTo>
                  <a:pt x="568578" y="940596"/>
                </a:lnTo>
                <a:lnTo>
                  <a:pt x="568578" y="941632"/>
                </a:lnTo>
                <a:lnTo>
                  <a:pt x="567995" y="941761"/>
                </a:lnTo>
                <a:lnTo>
                  <a:pt x="567995" y="944480"/>
                </a:lnTo>
                <a:lnTo>
                  <a:pt x="567283" y="945192"/>
                </a:lnTo>
                <a:lnTo>
                  <a:pt x="565989" y="945062"/>
                </a:lnTo>
                <a:lnTo>
                  <a:pt x="565277" y="943185"/>
                </a:lnTo>
                <a:lnTo>
                  <a:pt x="563982" y="943056"/>
                </a:lnTo>
                <a:lnTo>
                  <a:pt x="563982" y="942473"/>
                </a:lnTo>
                <a:lnTo>
                  <a:pt x="563076" y="942214"/>
                </a:lnTo>
                <a:lnTo>
                  <a:pt x="563076" y="941179"/>
                </a:lnTo>
                <a:lnTo>
                  <a:pt x="563594" y="940596"/>
                </a:lnTo>
                <a:lnTo>
                  <a:pt x="563400" y="936260"/>
                </a:lnTo>
                <a:lnTo>
                  <a:pt x="563788" y="932636"/>
                </a:lnTo>
                <a:lnTo>
                  <a:pt x="562494" y="931924"/>
                </a:lnTo>
                <a:lnTo>
                  <a:pt x="562105" y="931082"/>
                </a:lnTo>
                <a:lnTo>
                  <a:pt x="561394" y="931082"/>
                </a:lnTo>
                <a:lnTo>
                  <a:pt x="561394" y="929918"/>
                </a:lnTo>
                <a:lnTo>
                  <a:pt x="560811" y="929335"/>
                </a:lnTo>
                <a:lnTo>
                  <a:pt x="561005" y="928300"/>
                </a:lnTo>
                <a:lnTo>
                  <a:pt x="559517" y="928300"/>
                </a:lnTo>
                <a:lnTo>
                  <a:pt x="559128" y="927846"/>
                </a:lnTo>
                <a:lnTo>
                  <a:pt x="557834" y="928105"/>
                </a:lnTo>
                <a:lnTo>
                  <a:pt x="557445" y="928364"/>
                </a:lnTo>
                <a:lnTo>
                  <a:pt x="557834" y="929788"/>
                </a:lnTo>
                <a:lnTo>
                  <a:pt x="556734" y="929659"/>
                </a:lnTo>
                <a:lnTo>
                  <a:pt x="556928" y="930241"/>
                </a:lnTo>
                <a:lnTo>
                  <a:pt x="556022" y="931277"/>
                </a:lnTo>
                <a:lnTo>
                  <a:pt x="554339" y="931406"/>
                </a:lnTo>
                <a:lnTo>
                  <a:pt x="552333" y="932571"/>
                </a:lnTo>
                <a:lnTo>
                  <a:pt x="547931" y="932830"/>
                </a:lnTo>
                <a:lnTo>
                  <a:pt x="547737" y="933283"/>
                </a:lnTo>
                <a:lnTo>
                  <a:pt x="546055" y="933542"/>
                </a:lnTo>
                <a:lnTo>
                  <a:pt x="545537" y="934254"/>
                </a:lnTo>
                <a:lnTo>
                  <a:pt x="544242" y="934383"/>
                </a:lnTo>
                <a:lnTo>
                  <a:pt x="542948" y="935807"/>
                </a:lnTo>
                <a:lnTo>
                  <a:pt x="540359" y="935807"/>
                </a:lnTo>
                <a:lnTo>
                  <a:pt x="538676" y="937554"/>
                </a:lnTo>
                <a:lnTo>
                  <a:pt x="537770" y="937554"/>
                </a:lnTo>
                <a:lnTo>
                  <a:pt x="537252" y="938720"/>
                </a:lnTo>
                <a:lnTo>
                  <a:pt x="537447" y="939755"/>
                </a:lnTo>
                <a:lnTo>
                  <a:pt x="536346" y="939884"/>
                </a:lnTo>
                <a:lnTo>
                  <a:pt x="535829" y="940467"/>
                </a:lnTo>
                <a:lnTo>
                  <a:pt x="535829" y="941502"/>
                </a:lnTo>
                <a:lnTo>
                  <a:pt x="536217" y="941632"/>
                </a:lnTo>
                <a:lnTo>
                  <a:pt x="536023" y="942473"/>
                </a:lnTo>
                <a:lnTo>
                  <a:pt x="536411" y="942732"/>
                </a:lnTo>
                <a:lnTo>
                  <a:pt x="536411" y="943897"/>
                </a:lnTo>
                <a:lnTo>
                  <a:pt x="536800" y="944027"/>
                </a:lnTo>
                <a:lnTo>
                  <a:pt x="536411" y="945580"/>
                </a:lnTo>
                <a:lnTo>
                  <a:pt x="536929" y="946033"/>
                </a:lnTo>
                <a:lnTo>
                  <a:pt x="536929" y="947068"/>
                </a:lnTo>
                <a:lnTo>
                  <a:pt x="537641" y="947910"/>
                </a:lnTo>
                <a:lnTo>
                  <a:pt x="539324" y="948363"/>
                </a:lnTo>
                <a:lnTo>
                  <a:pt x="539906" y="948945"/>
                </a:lnTo>
                <a:lnTo>
                  <a:pt x="540100" y="949981"/>
                </a:lnTo>
                <a:lnTo>
                  <a:pt x="539712" y="950111"/>
                </a:lnTo>
                <a:lnTo>
                  <a:pt x="539518" y="951405"/>
                </a:lnTo>
                <a:lnTo>
                  <a:pt x="539906" y="951146"/>
                </a:lnTo>
                <a:lnTo>
                  <a:pt x="540424" y="953476"/>
                </a:lnTo>
                <a:lnTo>
                  <a:pt x="539324" y="953217"/>
                </a:lnTo>
                <a:lnTo>
                  <a:pt x="539324" y="952635"/>
                </a:lnTo>
                <a:lnTo>
                  <a:pt x="538806" y="952635"/>
                </a:lnTo>
                <a:lnTo>
                  <a:pt x="538094" y="953347"/>
                </a:lnTo>
                <a:lnTo>
                  <a:pt x="537188" y="952311"/>
                </a:lnTo>
                <a:lnTo>
                  <a:pt x="536605" y="952311"/>
                </a:lnTo>
                <a:lnTo>
                  <a:pt x="535893" y="953347"/>
                </a:lnTo>
                <a:lnTo>
                  <a:pt x="535893" y="953929"/>
                </a:lnTo>
                <a:lnTo>
                  <a:pt x="534210" y="954641"/>
                </a:lnTo>
                <a:lnTo>
                  <a:pt x="533822" y="955482"/>
                </a:lnTo>
                <a:lnTo>
                  <a:pt x="533434" y="955482"/>
                </a:lnTo>
                <a:lnTo>
                  <a:pt x="533822" y="955935"/>
                </a:lnTo>
                <a:lnTo>
                  <a:pt x="533240" y="956648"/>
                </a:lnTo>
                <a:lnTo>
                  <a:pt x="530845" y="957812"/>
                </a:lnTo>
                <a:lnTo>
                  <a:pt x="529939" y="959560"/>
                </a:lnTo>
                <a:lnTo>
                  <a:pt x="530327" y="960401"/>
                </a:lnTo>
                <a:lnTo>
                  <a:pt x="530133" y="960984"/>
                </a:lnTo>
                <a:lnTo>
                  <a:pt x="530651" y="960984"/>
                </a:lnTo>
                <a:lnTo>
                  <a:pt x="530457" y="962019"/>
                </a:lnTo>
                <a:lnTo>
                  <a:pt x="532140" y="963313"/>
                </a:lnTo>
                <a:lnTo>
                  <a:pt x="531428" y="963767"/>
                </a:lnTo>
                <a:lnTo>
                  <a:pt x="531622" y="964220"/>
                </a:lnTo>
                <a:lnTo>
                  <a:pt x="530716" y="964673"/>
                </a:lnTo>
                <a:lnTo>
                  <a:pt x="531104" y="965126"/>
                </a:lnTo>
                <a:lnTo>
                  <a:pt x="530198" y="965385"/>
                </a:lnTo>
                <a:lnTo>
                  <a:pt x="530198" y="966679"/>
                </a:lnTo>
                <a:lnTo>
                  <a:pt x="530586" y="966938"/>
                </a:lnTo>
                <a:lnTo>
                  <a:pt x="530198" y="967068"/>
                </a:lnTo>
                <a:lnTo>
                  <a:pt x="530392" y="967780"/>
                </a:lnTo>
                <a:lnTo>
                  <a:pt x="529874" y="967909"/>
                </a:lnTo>
                <a:lnTo>
                  <a:pt x="529874" y="968491"/>
                </a:lnTo>
                <a:lnTo>
                  <a:pt x="530586" y="968751"/>
                </a:lnTo>
                <a:lnTo>
                  <a:pt x="530586" y="969333"/>
                </a:lnTo>
                <a:lnTo>
                  <a:pt x="530974" y="969462"/>
                </a:lnTo>
                <a:lnTo>
                  <a:pt x="530263" y="970304"/>
                </a:lnTo>
                <a:lnTo>
                  <a:pt x="530263" y="971728"/>
                </a:lnTo>
                <a:lnTo>
                  <a:pt x="529680" y="971987"/>
                </a:lnTo>
                <a:lnTo>
                  <a:pt x="530586" y="972115"/>
                </a:lnTo>
                <a:lnTo>
                  <a:pt x="531686" y="973281"/>
                </a:lnTo>
                <a:lnTo>
                  <a:pt x="534469" y="973863"/>
                </a:lnTo>
                <a:lnTo>
                  <a:pt x="534858" y="974446"/>
                </a:lnTo>
                <a:lnTo>
                  <a:pt x="536346" y="974446"/>
                </a:lnTo>
                <a:lnTo>
                  <a:pt x="536541" y="974704"/>
                </a:lnTo>
                <a:lnTo>
                  <a:pt x="534534" y="975158"/>
                </a:lnTo>
                <a:lnTo>
                  <a:pt x="535440" y="975870"/>
                </a:lnTo>
                <a:lnTo>
                  <a:pt x="535246" y="977034"/>
                </a:lnTo>
                <a:lnTo>
                  <a:pt x="533758" y="978070"/>
                </a:lnTo>
                <a:lnTo>
                  <a:pt x="532269" y="978070"/>
                </a:lnTo>
                <a:lnTo>
                  <a:pt x="529680" y="980530"/>
                </a:lnTo>
                <a:lnTo>
                  <a:pt x="529874" y="981241"/>
                </a:lnTo>
                <a:lnTo>
                  <a:pt x="529292" y="981953"/>
                </a:lnTo>
                <a:lnTo>
                  <a:pt x="529098" y="983119"/>
                </a:lnTo>
                <a:lnTo>
                  <a:pt x="530198" y="983378"/>
                </a:lnTo>
                <a:lnTo>
                  <a:pt x="530198" y="983960"/>
                </a:lnTo>
                <a:lnTo>
                  <a:pt x="530910" y="984219"/>
                </a:lnTo>
                <a:lnTo>
                  <a:pt x="531104" y="984801"/>
                </a:lnTo>
                <a:lnTo>
                  <a:pt x="530910" y="985254"/>
                </a:lnTo>
                <a:lnTo>
                  <a:pt x="530392" y="985254"/>
                </a:lnTo>
                <a:lnTo>
                  <a:pt x="530198" y="986095"/>
                </a:lnTo>
                <a:lnTo>
                  <a:pt x="529292" y="985966"/>
                </a:lnTo>
                <a:lnTo>
                  <a:pt x="527480" y="986549"/>
                </a:lnTo>
                <a:lnTo>
                  <a:pt x="525473" y="988296"/>
                </a:lnTo>
                <a:lnTo>
                  <a:pt x="525279" y="990303"/>
                </a:lnTo>
                <a:lnTo>
                  <a:pt x="525667" y="990562"/>
                </a:lnTo>
                <a:lnTo>
                  <a:pt x="525862" y="992438"/>
                </a:lnTo>
                <a:lnTo>
                  <a:pt x="525473" y="993991"/>
                </a:lnTo>
                <a:lnTo>
                  <a:pt x="523078" y="994704"/>
                </a:lnTo>
                <a:lnTo>
                  <a:pt x="523273" y="994121"/>
                </a:lnTo>
                <a:lnTo>
                  <a:pt x="522884" y="993409"/>
                </a:lnTo>
                <a:lnTo>
                  <a:pt x="522302" y="993409"/>
                </a:lnTo>
                <a:lnTo>
                  <a:pt x="521784" y="992115"/>
                </a:lnTo>
                <a:lnTo>
                  <a:pt x="521202" y="992245"/>
                </a:lnTo>
                <a:lnTo>
                  <a:pt x="521202" y="991661"/>
                </a:lnTo>
                <a:lnTo>
                  <a:pt x="520684" y="991403"/>
                </a:lnTo>
                <a:lnTo>
                  <a:pt x="520295" y="988555"/>
                </a:lnTo>
                <a:lnTo>
                  <a:pt x="519001" y="988425"/>
                </a:lnTo>
                <a:lnTo>
                  <a:pt x="518483" y="987843"/>
                </a:lnTo>
                <a:lnTo>
                  <a:pt x="515506" y="988555"/>
                </a:lnTo>
                <a:lnTo>
                  <a:pt x="514794" y="988425"/>
                </a:lnTo>
                <a:lnTo>
                  <a:pt x="514276" y="987261"/>
                </a:lnTo>
                <a:lnTo>
                  <a:pt x="512076" y="987519"/>
                </a:lnTo>
                <a:lnTo>
                  <a:pt x="511364" y="986678"/>
                </a:lnTo>
                <a:lnTo>
                  <a:pt x="511558" y="985966"/>
                </a:lnTo>
                <a:lnTo>
                  <a:pt x="511170" y="985125"/>
                </a:lnTo>
                <a:lnTo>
                  <a:pt x="510652" y="984996"/>
                </a:lnTo>
                <a:lnTo>
                  <a:pt x="510264" y="986160"/>
                </a:lnTo>
                <a:lnTo>
                  <a:pt x="507675" y="986160"/>
                </a:lnTo>
                <a:lnTo>
                  <a:pt x="507480" y="985901"/>
                </a:lnTo>
                <a:lnTo>
                  <a:pt x="506769" y="986031"/>
                </a:lnTo>
                <a:lnTo>
                  <a:pt x="506769" y="986290"/>
                </a:lnTo>
                <a:lnTo>
                  <a:pt x="503274" y="986160"/>
                </a:lnTo>
                <a:lnTo>
                  <a:pt x="503079" y="986743"/>
                </a:lnTo>
                <a:lnTo>
                  <a:pt x="501979" y="987326"/>
                </a:lnTo>
                <a:lnTo>
                  <a:pt x="501267" y="988490"/>
                </a:lnTo>
                <a:lnTo>
                  <a:pt x="500555" y="988361"/>
                </a:lnTo>
                <a:lnTo>
                  <a:pt x="500750" y="988944"/>
                </a:lnTo>
                <a:lnTo>
                  <a:pt x="500038" y="990108"/>
                </a:lnTo>
                <a:lnTo>
                  <a:pt x="499843" y="991532"/>
                </a:lnTo>
                <a:lnTo>
                  <a:pt x="498937" y="991661"/>
                </a:lnTo>
                <a:lnTo>
                  <a:pt x="498743" y="992115"/>
                </a:lnTo>
                <a:lnTo>
                  <a:pt x="497449" y="991985"/>
                </a:lnTo>
                <a:lnTo>
                  <a:pt x="496866" y="992697"/>
                </a:lnTo>
                <a:lnTo>
                  <a:pt x="496866" y="993409"/>
                </a:lnTo>
                <a:lnTo>
                  <a:pt x="495960" y="993991"/>
                </a:lnTo>
                <a:lnTo>
                  <a:pt x="495766" y="994704"/>
                </a:lnTo>
                <a:lnTo>
                  <a:pt x="495248" y="994704"/>
                </a:lnTo>
                <a:lnTo>
                  <a:pt x="494342" y="995416"/>
                </a:lnTo>
                <a:lnTo>
                  <a:pt x="494342" y="996257"/>
                </a:lnTo>
                <a:lnTo>
                  <a:pt x="493436" y="997422"/>
                </a:lnTo>
                <a:lnTo>
                  <a:pt x="492724" y="997551"/>
                </a:lnTo>
                <a:lnTo>
                  <a:pt x="492336" y="997099"/>
                </a:lnTo>
                <a:lnTo>
                  <a:pt x="491430" y="997357"/>
                </a:lnTo>
                <a:lnTo>
                  <a:pt x="490524" y="998910"/>
                </a:lnTo>
                <a:lnTo>
                  <a:pt x="491430" y="999946"/>
                </a:lnTo>
                <a:lnTo>
                  <a:pt x="490524" y="1001694"/>
                </a:lnTo>
                <a:lnTo>
                  <a:pt x="489229" y="1001111"/>
                </a:lnTo>
                <a:lnTo>
                  <a:pt x="488517" y="1001370"/>
                </a:lnTo>
                <a:lnTo>
                  <a:pt x="488517" y="1004088"/>
                </a:lnTo>
                <a:lnTo>
                  <a:pt x="487417" y="1004347"/>
                </a:lnTo>
                <a:lnTo>
                  <a:pt x="487029" y="1005512"/>
                </a:lnTo>
                <a:lnTo>
                  <a:pt x="485540" y="1006094"/>
                </a:lnTo>
                <a:lnTo>
                  <a:pt x="485152" y="1006677"/>
                </a:lnTo>
                <a:lnTo>
                  <a:pt x="484246" y="1006418"/>
                </a:lnTo>
                <a:lnTo>
                  <a:pt x="484440" y="1005124"/>
                </a:lnTo>
                <a:lnTo>
                  <a:pt x="484051" y="1004541"/>
                </a:lnTo>
                <a:lnTo>
                  <a:pt x="484051" y="1003247"/>
                </a:lnTo>
                <a:lnTo>
                  <a:pt x="483340" y="1003247"/>
                </a:lnTo>
                <a:lnTo>
                  <a:pt x="483340" y="1002665"/>
                </a:lnTo>
                <a:lnTo>
                  <a:pt x="482627" y="1002405"/>
                </a:lnTo>
                <a:lnTo>
                  <a:pt x="480945" y="1000528"/>
                </a:lnTo>
                <a:lnTo>
                  <a:pt x="475961" y="1001111"/>
                </a:lnTo>
                <a:lnTo>
                  <a:pt x="475767" y="1001564"/>
                </a:lnTo>
                <a:lnTo>
                  <a:pt x="472466" y="1003441"/>
                </a:lnTo>
                <a:lnTo>
                  <a:pt x="472272" y="1004476"/>
                </a:lnTo>
                <a:lnTo>
                  <a:pt x="471172" y="1005318"/>
                </a:lnTo>
                <a:lnTo>
                  <a:pt x="471366" y="1006483"/>
                </a:lnTo>
                <a:lnTo>
                  <a:pt x="470266" y="1006936"/>
                </a:lnTo>
                <a:lnTo>
                  <a:pt x="469166" y="1008490"/>
                </a:lnTo>
                <a:lnTo>
                  <a:pt x="469360" y="1010236"/>
                </a:lnTo>
                <a:lnTo>
                  <a:pt x="469748" y="1010236"/>
                </a:lnTo>
                <a:lnTo>
                  <a:pt x="469554" y="1011661"/>
                </a:lnTo>
                <a:lnTo>
                  <a:pt x="468842" y="1011531"/>
                </a:lnTo>
                <a:lnTo>
                  <a:pt x="468259" y="1012114"/>
                </a:lnTo>
                <a:lnTo>
                  <a:pt x="467742" y="1011854"/>
                </a:lnTo>
                <a:lnTo>
                  <a:pt x="467547" y="1012308"/>
                </a:lnTo>
                <a:lnTo>
                  <a:pt x="467159" y="1014573"/>
                </a:lnTo>
                <a:lnTo>
                  <a:pt x="468453" y="1015155"/>
                </a:lnTo>
                <a:lnTo>
                  <a:pt x="467547" y="1017744"/>
                </a:lnTo>
                <a:lnTo>
                  <a:pt x="467936" y="1022793"/>
                </a:lnTo>
                <a:lnTo>
                  <a:pt x="467030" y="1023375"/>
                </a:lnTo>
                <a:lnTo>
                  <a:pt x="467030" y="1023957"/>
                </a:lnTo>
                <a:lnTo>
                  <a:pt x="466512" y="1024087"/>
                </a:lnTo>
                <a:lnTo>
                  <a:pt x="466124" y="1024799"/>
                </a:lnTo>
                <a:lnTo>
                  <a:pt x="465023" y="1025058"/>
                </a:lnTo>
                <a:lnTo>
                  <a:pt x="464117" y="1026094"/>
                </a:lnTo>
                <a:lnTo>
                  <a:pt x="464506" y="1027517"/>
                </a:lnTo>
                <a:lnTo>
                  <a:pt x="464311" y="1028229"/>
                </a:lnTo>
                <a:lnTo>
                  <a:pt x="464894" y="1028359"/>
                </a:lnTo>
                <a:lnTo>
                  <a:pt x="465088" y="1029200"/>
                </a:lnTo>
                <a:lnTo>
                  <a:pt x="464182" y="1030365"/>
                </a:lnTo>
                <a:lnTo>
                  <a:pt x="461981" y="1030236"/>
                </a:lnTo>
                <a:lnTo>
                  <a:pt x="460493" y="1030689"/>
                </a:lnTo>
                <a:lnTo>
                  <a:pt x="459587" y="1032566"/>
                </a:lnTo>
                <a:lnTo>
                  <a:pt x="458292" y="1033278"/>
                </a:lnTo>
                <a:lnTo>
                  <a:pt x="458098" y="1033990"/>
                </a:lnTo>
                <a:lnTo>
                  <a:pt x="457192" y="1034442"/>
                </a:lnTo>
                <a:lnTo>
                  <a:pt x="456480" y="1035608"/>
                </a:lnTo>
                <a:lnTo>
                  <a:pt x="455898" y="1035608"/>
                </a:lnTo>
                <a:lnTo>
                  <a:pt x="456092" y="1035867"/>
                </a:lnTo>
                <a:lnTo>
                  <a:pt x="455380" y="1035737"/>
                </a:lnTo>
                <a:lnTo>
                  <a:pt x="454797" y="1035025"/>
                </a:lnTo>
                <a:lnTo>
                  <a:pt x="453503" y="1035155"/>
                </a:lnTo>
                <a:lnTo>
                  <a:pt x="453891" y="1032436"/>
                </a:lnTo>
                <a:lnTo>
                  <a:pt x="453179" y="1031854"/>
                </a:lnTo>
                <a:lnTo>
                  <a:pt x="452985" y="1030301"/>
                </a:lnTo>
                <a:lnTo>
                  <a:pt x="455574" y="1028294"/>
                </a:lnTo>
                <a:lnTo>
                  <a:pt x="455574" y="1027841"/>
                </a:lnTo>
                <a:lnTo>
                  <a:pt x="456286" y="1028100"/>
                </a:lnTo>
                <a:lnTo>
                  <a:pt x="456092" y="1029135"/>
                </a:lnTo>
                <a:lnTo>
                  <a:pt x="457192" y="1029395"/>
                </a:lnTo>
                <a:lnTo>
                  <a:pt x="457386" y="1028553"/>
                </a:lnTo>
                <a:lnTo>
                  <a:pt x="459069" y="1026546"/>
                </a:lnTo>
                <a:lnTo>
                  <a:pt x="459263" y="1023957"/>
                </a:lnTo>
                <a:lnTo>
                  <a:pt x="459975" y="1023829"/>
                </a:lnTo>
                <a:lnTo>
                  <a:pt x="459975" y="1024087"/>
                </a:lnTo>
                <a:lnTo>
                  <a:pt x="461075" y="1024217"/>
                </a:lnTo>
                <a:lnTo>
                  <a:pt x="459781" y="1023375"/>
                </a:lnTo>
                <a:lnTo>
                  <a:pt x="460363" y="1021498"/>
                </a:lnTo>
                <a:lnTo>
                  <a:pt x="458357" y="1021240"/>
                </a:lnTo>
                <a:lnTo>
                  <a:pt x="457969" y="1020528"/>
                </a:lnTo>
                <a:lnTo>
                  <a:pt x="458163" y="1019816"/>
                </a:lnTo>
                <a:lnTo>
                  <a:pt x="459651" y="1019945"/>
                </a:lnTo>
                <a:lnTo>
                  <a:pt x="460234" y="1019492"/>
                </a:lnTo>
                <a:lnTo>
                  <a:pt x="460234" y="1018651"/>
                </a:lnTo>
                <a:lnTo>
                  <a:pt x="460946" y="1018391"/>
                </a:lnTo>
                <a:lnTo>
                  <a:pt x="461528" y="1016515"/>
                </a:lnTo>
                <a:lnTo>
                  <a:pt x="460946" y="1016515"/>
                </a:lnTo>
                <a:lnTo>
                  <a:pt x="460234" y="1017356"/>
                </a:lnTo>
                <a:lnTo>
                  <a:pt x="460234" y="1016321"/>
                </a:lnTo>
                <a:lnTo>
                  <a:pt x="459651" y="1016191"/>
                </a:lnTo>
                <a:lnTo>
                  <a:pt x="459846" y="1017485"/>
                </a:lnTo>
                <a:lnTo>
                  <a:pt x="460234" y="1017485"/>
                </a:lnTo>
                <a:lnTo>
                  <a:pt x="459651" y="1019038"/>
                </a:lnTo>
                <a:lnTo>
                  <a:pt x="459263" y="1019492"/>
                </a:lnTo>
                <a:lnTo>
                  <a:pt x="457386" y="1019492"/>
                </a:lnTo>
                <a:lnTo>
                  <a:pt x="457386" y="1019945"/>
                </a:lnTo>
                <a:lnTo>
                  <a:pt x="457774" y="1019945"/>
                </a:lnTo>
                <a:lnTo>
                  <a:pt x="457580" y="1020786"/>
                </a:lnTo>
                <a:lnTo>
                  <a:pt x="458681" y="1021627"/>
                </a:lnTo>
                <a:lnTo>
                  <a:pt x="458681" y="1022469"/>
                </a:lnTo>
                <a:lnTo>
                  <a:pt x="457192" y="1023893"/>
                </a:lnTo>
                <a:lnTo>
                  <a:pt x="457580" y="1026611"/>
                </a:lnTo>
                <a:lnTo>
                  <a:pt x="456998" y="1026870"/>
                </a:lnTo>
                <a:lnTo>
                  <a:pt x="455898" y="1026741"/>
                </a:lnTo>
                <a:lnTo>
                  <a:pt x="455703" y="1026029"/>
                </a:lnTo>
                <a:lnTo>
                  <a:pt x="454409" y="1025575"/>
                </a:lnTo>
                <a:lnTo>
                  <a:pt x="454409" y="1026029"/>
                </a:lnTo>
                <a:lnTo>
                  <a:pt x="453697" y="1026482"/>
                </a:lnTo>
                <a:lnTo>
                  <a:pt x="452403" y="1026482"/>
                </a:lnTo>
                <a:lnTo>
                  <a:pt x="451497" y="1027776"/>
                </a:lnTo>
                <a:lnTo>
                  <a:pt x="450591" y="1027776"/>
                </a:lnTo>
                <a:lnTo>
                  <a:pt x="449490" y="1026223"/>
                </a:lnTo>
                <a:lnTo>
                  <a:pt x="449490" y="1025187"/>
                </a:lnTo>
                <a:lnTo>
                  <a:pt x="449878" y="1023893"/>
                </a:lnTo>
                <a:lnTo>
                  <a:pt x="450979" y="1022598"/>
                </a:lnTo>
                <a:lnTo>
                  <a:pt x="450979" y="1020593"/>
                </a:lnTo>
                <a:lnTo>
                  <a:pt x="451691" y="1019427"/>
                </a:lnTo>
                <a:lnTo>
                  <a:pt x="451691" y="1018715"/>
                </a:lnTo>
                <a:lnTo>
                  <a:pt x="450979" y="1018003"/>
                </a:lnTo>
                <a:lnTo>
                  <a:pt x="452467" y="1015738"/>
                </a:lnTo>
                <a:lnTo>
                  <a:pt x="451950" y="1013732"/>
                </a:lnTo>
                <a:lnTo>
                  <a:pt x="453244" y="1013149"/>
                </a:lnTo>
                <a:lnTo>
                  <a:pt x="453244" y="1012566"/>
                </a:lnTo>
                <a:lnTo>
                  <a:pt x="451950" y="1012696"/>
                </a:lnTo>
                <a:lnTo>
                  <a:pt x="451950" y="1013149"/>
                </a:lnTo>
                <a:lnTo>
                  <a:pt x="450461" y="1013602"/>
                </a:lnTo>
                <a:lnTo>
                  <a:pt x="449749" y="1011854"/>
                </a:lnTo>
                <a:lnTo>
                  <a:pt x="449037" y="1005836"/>
                </a:lnTo>
                <a:lnTo>
                  <a:pt x="447937" y="1003247"/>
                </a:lnTo>
                <a:lnTo>
                  <a:pt x="447419" y="1002794"/>
                </a:lnTo>
                <a:lnTo>
                  <a:pt x="445413" y="1002665"/>
                </a:lnTo>
                <a:lnTo>
                  <a:pt x="445219" y="1002405"/>
                </a:lnTo>
                <a:lnTo>
                  <a:pt x="444507" y="1002858"/>
                </a:lnTo>
                <a:lnTo>
                  <a:pt x="443018" y="1002858"/>
                </a:lnTo>
                <a:lnTo>
                  <a:pt x="441530" y="1004283"/>
                </a:lnTo>
                <a:lnTo>
                  <a:pt x="441530" y="1005254"/>
                </a:lnTo>
                <a:lnTo>
                  <a:pt x="441012" y="1005512"/>
                </a:lnTo>
                <a:lnTo>
                  <a:pt x="440623" y="1006936"/>
                </a:lnTo>
                <a:lnTo>
                  <a:pt x="440106" y="1007519"/>
                </a:lnTo>
                <a:lnTo>
                  <a:pt x="439199" y="1007519"/>
                </a:lnTo>
                <a:lnTo>
                  <a:pt x="439199" y="1006936"/>
                </a:lnTo>
                <a:lnTo>
                  <a:pt x="439717" y="1006483"/>
                </a:lnTo>
                <a:lnTo>
                  <a:pt x="439717" y="1004606"/>
                </a:lnTo>
                <a:lnTo>
                  <a:pt x="438423" y="1003894"/>
                </a:lnTo>
                <a:lnTo>
                  <a:pt x="438229" y="1003182"/>
                </a:lnTo>
                <a:lnTo>
                  <a:pt x="437517" y="1003182"/>
                </a:lnTo>
                <a:lnTo>
                  <a:pt x="437323" y="1001305"/>
                </a:lnTo>
                <a:lnTo>
                  <a:pt x="437711" y="1000593"/>
                </a:lnTo>
                <a:lnTo>
                  <a:pt x="437128" y="999881"/>
                </a:lnTo>
                <a:lnTo>
                  <a:pt x="436740" y="1000011"/>
                </a:lnTo>
                <a:lnTo>
                  <a:pt x="436740" y="1001047"/>
                </a:lnTo>
                <a:lnTo>
                  <a:pt x="435640" y="1001176"/>
                </a:lnTo>
                <a:lnTo>
                  <a:pt x="434345" y="1000011"/>
                </a:lnTo>
                <a:lnTo>
                  <a:pt x="432663" y="1000140"/>
                </a:lnTo>
                <a:lnTo>
                  <a:pt x="431757" y="999105"/>
                </a:lnTo>
                <a:lnTo>
                  <a:pt x="431045" y="999364"/>
                </a:lnTo>
                <a:lnTo>
                  <a:pt x="431045" y="999816"/>
                </a:lnTo>
                <a:lnTo>
                  <a:pt x="430527" y="999364"/>
                </a:lnTo>
                <a:lnTo>
                  <a:pt x="428520" y="999234"/>
                </a:lnTo>
                <a:lnTo>
                  <a:pt x="428909" y="1000270"/>
                </a:lnTo>
                <a:lnTo>
                  <a:pt x="430592" y="999816"/>
                </a:lnTo>
                <a:lnTo>
                  <a:pt x="430980" y="1000658"/>
                </a:lnTo>
                <a:lnTo>
                  <a:pt x="432468" y="1000205"/>
                </a:lnTo>
                <a:lnTo>
                  <a:pt x="432857" y="1000658"/>
                </a:lnTo>
                <a:lnTo>
                  <a:pt x="433957" y="1000787"/>
                </a:lnTo>
                <a:lnTo>
                  <a:pt x="434475" y="1001370"/>
                </a:lnTo>
                <a:lnTo>
                  <a:pt x="434281" y="1002535"/>
                </a:lnTo>
                <a:lnTo>
                  <a:pt x="435187" y="1004088"/>
                </a:lnTo>
                <a:lnTo>
                  <a:pt x="436675" y="1004541"/>
                </a:lnTo>
                <a:lnTo>
                  <a:pt x="437776" y="1005577"/>
                </a:lnTo>
                <a:lnTo>
                  <a:pt x="438293" y="1006742"/>
                </a:lnTo>
                <a:lnTo>
                  <a:pt x="438293" y="1007907"/>
                </a:lnTo>
                <a:lnTo>
                  <a:pt x="440882" y="1009460"/>
                </a:lnTo>
                <a:lnTo>
                  <a:pt x="441465" y="1012631"/>
                </a:lnTo>
                <a:lnTo>
                  <a:pt x="441076" y="1014767"/>
                </a:lnTo>
                <a:lnTo>
                  <a:pt x="438876" y="1015350"/>
                </a:lnTo>
                <a:lnTo>
                  <a:pt x="437581" y="1015091"/>
                </a:lnTo>
                <a:lnTo>
                  <a:pt x="436093" y="1013537"/>
                </a:lnTo>
                <a:lnTo>
                  <a:pt x="435381" y="1013408"/>
                </a:lnTo>
                <a:lnTo>
                  <a:pt x="435381" y="1013991"/>
                </a:lnTo>
                <a:lnTo>
                  <a:pt x="436093" y="1014444"/>
                </a:lnTo>
                <a:lnTo>
                  <a:pt x="436093" y="1014897"/>
                </a:lnTo>
                <a:lnTo>
                  <a:pt x="437387" y="1015479"/>
                </a:lnTo>
                <a:lnTo>
                  <a:pt x="438682" y="1015738"/>
                </a:lnTo>
                <a:lnTo>
                  <a:pt x="441076" y="1015479"/>
                </a:lnTo>
                <a:lnTo>
                  <a:pt x="441465" y="1015932"/>
                </a:lnTo>
                <a:lnTo>
                  <a:pt x="442371" y="1015802"/>
                </a:lnTo>
                <a:lnTo>
                  <a:pt x="443859" y="1016515"/>
                </a:lnTo>
                <a:lnTo>
                  <a:pt x="444377" y="1016968"/>
                </a:lnTo>
                <a:lnTo>
                  <a:pt x="444377" y="1018845"/>
                </a:lnTo>
                <a:lnTo>
                  <a:pt x="444183" y="1020139"/>
                </a:lnTo>
                <a:lnTo>
                  <a:pt x="441788" y="1023116"/>
                </a:lnTo>
                <a:lnTo>
                  <a:pt x="441271" y="1024411"/>
                </a:lnTo>
                <a:lnTo>
                  <a:pt x="440170" y="1024540"/>
                </a:lnTo>
                <a:lnTo>
                  <a:pt x="439070" y="1023829"/>
                </a:lnTo>
                <a:lnTo>
                  <a:pt x="436093" y="1023957"/>
                </a:lnTo>
                <a:lnTo>
                  <a:pt x="435704" y="1022793"/>
                </a:lnTo>
                <a:lnTo>
                  <a:pt x="434216" y="1021369"/>
                </a:lnTo>
                <a:lnTo>
                  <a:pt x="433634" y="1021369"/>
                </a:lnTo>
                <a:lnTo>
                  <a:pt x="433245" y="1022081"/>
                </a:lnTo>
                <a:lnTo>
                  <a:pt x="432857" y="1022081"/>
                </a:lnTo>
                <a:lnTo>
                  <a:pt x="432274" y="1021822"/>
                </a:lnTo>
                <a:lnTo>
                  <a:pt x="432274" y="1021240"/>
                </a:lnTo>
                <a:lnTo>
                  <a:pt x="430786" y="1021692"/>
                </a:lnTo>
                <a:lnTo>
                  <a:pt x="429880" y="1020657"/>
                </a:lnTo>
                <a:lnTo>
                  <a:pt x="428779" y="1020528"/>
                </a:lnTo>
                <a:lnTo>
                  <a:pt x="428197" y="1021563"/>
                </a:lnTo>
                <a:lnTo>
                  <a:pt x="429491" y="1021822"/>
                </a:lnTo>
                <a:lnTo>
                  <a:pt x="430397" y="1022858"/>
                </a:lnTo>
                <a:lnTo>
                  <a:pt x="430786" y="1022858"/>
                </a:lnTo>
                <a:lnTo>
                  <a:pt x="430397" y="1022275"/>
                </a:lnTo>
                <a:lnTo>
                  <a:pt x="432210" y="1022146"/>
                </a:lnTo>
                <a:lnTo>
                  <a:pt x="432598" y="1022728"/>
                </a:lnTo>
                <a:lnTo>
                  <a:pt x="433892" y="1023310"/>
                </a:lnTo>
                <a:lnTo>
                  <a:pt x="434604" y="1024152"/>
                </a:lnTo>
                <a:lnTo>
                  <a:pt x="434993" y="1025705"/>
                </a:lnTo>
                <a:lnTo>
                  <a:pt x="436481" y="1027582"/>
                </a:lnTo>
                <a:lnTo>
                  <a:pt x="437970" y="1028747"/>
                </a:lnTo>
                <a:lnTo>
                  <a:pt x="439070" y="1028876"/>
                </a:lnTo>
                <a:lnTo>
                  <a:pt x="439264" y="1027323"/>
                </a:lnTo>
                <a:lnTo>
                  <a:pt x="439847" y="1026741"/>
                </a:lnTo>
                <a:lnTo>
                  <a:pt x="440559" y="1026741"/>
                </a:lnTo>
                <a:lnTo>
                  <a:pt x="440559" y="1027776"/>
                </a:lnTo>
                <a:lnTo>
                  <a:pt x="441271" y="1028359"/>
                </a:lnTo>
                <a:lnTo>
                  <a:pt x="442177" y="1028100"/>
                </a:lnTo>
                <a:lnTo>
                  <a:pt x="442694" y="1027258"/>
                </a:lnTo>
                <a:lnTo>
                  <a:pt x="442500" y="1028424"/>
                </a:lnTo>
                <a:lnTo>
                  <a:pt x="443212" y="1028876"/>
                </a:lnTo>
                <a:lnTo>
                  <a:pt x="444507" y="1032048"/>
                </a:lnTo>
                <a:lnTo>
                  <a:pt x="445413" y="1033083"/>
                </a:lnTo>
                <a:lnTo>
                  <a:pt x="445219" y="1033795"/>
                </a:lnTo>
                <a:lnTo>
                  <a:pt x="443018" y="1033213"/>
                </a:lnTo>
                <a:lnTo>
                  <a:pt x="442306" y="1032631"/>
                </a:lnTo>
                <a:lnTo>
                  <a:pt x="442306" y="1032177"/>
                </a:lnTo>
                <a:lnTo>
                  <a:pt x="441012" y="1031465"/>
                </a:lnTo>
                <a:lnTo>
                  <a:pt x="440106" y="1031595"/>
                </a:lnTo>
                <a:lnTo>
                  <a:pt x="438617" y="1032760"/>
                </a:lnTo>
                <a:lnTo>
                  <a:pt x="436740" y="1033019"/>
                </a:lnTo>
                <a:lnTo>
                  <a:pt x="436222" y="1033472"/>
                </a:lnTo>
                <a:lnTo>
                  <a:pt x="436417" y="1034184"/>
                </a:lnTo>
                <a:lnTo>
                  <a:pt x="436028" y="1035025"/>
                </a:lnTo>
                <a:lnTo>
                  <a:pt x="435446" y="1034766"/>
                </a:lnTo>
                <a:lnTo>
                  <a:pt x="434540" y="1035348"/>
                </a:lnTo>
                <a:lnTo>
                  <a:pt x="433439" y="1035090"/>
                </a:lnTo>
                <a:lnTo>
                  <a:pt x="433245" y="1033537"/>
                </a:lnTo>
                <a:lnTo>
                  <a:pt x="432727" y="1033278"/>
                </a:lnTo>
                <a:lnTo>
                  <a:pt x="433116" y="1035284"/>
                </a:lnTo>
                <a:lnTo>
                  <a:pt x="433698" y="1035737"/>
                </a:lnTo>
                <a:lnTo>
                  <a:pt x="433698" y="1036773"/>
                </a:lnTo>
                <a:lnTo>
                  <a:pt x="434086" y="1037485"/>
                </a:lnTo>
                <a:lnTo>
                  <a:pt x="434798" y="1037743"/>
                </a:lnTo>
                <a:lnTo>
                  <a:pt x="434993" y="1038584"/>
                </a:lnTo>
                <a:lnTo>
                  <a:pt x="432598" y="1039879"/>
                </a:lnTo>
                <a:lnTo>
                  <a:pt x="432015" y="1041303"/>
                </a:lnTo>
                <a:lnTo>
                  <a:pt x="430333" y="1042274"/>
                </a:lnTo>
                <a:lnTo>
                  <a:pt x="428456" y="1042532"/>
                </a:lnTo>
                <a:lnTo>
                  <a:pt x="427938" y="1042986"/>
                </a:lnTo>
                <a:lnTo>
                  <a:pt x="428132" y="1043439"/>
                </a:lnTo>
                <a:lnTo>
                  <a:pt x="429621" y="1043568"/>
                </a:lnTo>
                <a:lnTo>
                  <a:pt x="429815" y="1045704"/>
                </a:lnTo>
                <a:lnTo>
                  <a:pt x="429103" y="1046157"/>
                </a:lnTo>
                <a:lnTo>
                  <a:pt x="429103" y="1048876"/>
                </a:lnTo>
                <a:lnTo>
                  <a:pt x="429815" y="1049588"/>
                </a:lnTo>
                <a:lnTo>
                  <a:pt x="431498" y="1050040"/>
                </a:lnTo>
                <a:lnTo>
                  <a:pt x="432210" y="1050623"/>
                </a:lnTo>
                <a:lnTo>
                  <a:pt x="432210" y="1051335"/>
                </a:lnTo>
                <a:lnTo>
                  <a:pt x="430721" y="1052047"/>
                </a:lnTo>
                <a:lnTo>
                  <a:pt x="430721" y="1052629"/>
                </a:lnTo>
                <a:lnTo>
                  <a:pt x="430009" y="1053212"/>
                </a:lnTo>
                <a:lnTo>
                  <a:pt x="430397" y="1053923"/>
                </a:lnTo>
                <a:lnTo>
                  <a:pt x="429103" y="1054959"/>
                </a:lnTo>
                <a:lnTo>
                  <a:pt x="427808" y="1054959"/>
                </a:lnTo>
                <a:lnTo>
                  <a:pt x="426708" y="1055801"/>
                </a:lnTo>
                <a:lnTo>
                  <a:pt x="426514" y="1056512"/>
                </a:lnTo>
                <a:lnTo>
                  <a:pt x="424637" y="1056383"/>
                </a:lnTo>
                <a:lnTo>
                  <a:pt x="424637" y="1055541"/>
                </a:lnTo>
                <a:lnTo>
                  <a:pt x="424119" y="1055541"/>
                </a:lnTo>
                <a:lnTo>
                  <a:pt x="424314" y="1054959"/>
                </a:lnTo>
                <a:lnTo>
                  <a:pt x="423602" y="1055089"/>
                </a:lnTo>
                <a:lnTo>
                  <a:pt x="423602" y="1054830"/>
                </a:lnTo>
                <a:lnTo>
                  <a:pt x="422307" y="1054377"/>
                </a:lnTo>
                <a:lnTo>
                  <a:pt x="421595" y="1054830"/>
                </a:lnTo>
                <a:lnTo>
                  <a:pt x="420495" y="1054571"/>
                </a:lnTo>
                <a:lnTo>
                  <a:pt x="420301" y="1055024"/>
                </a:lnTo>
                <a:lnTo>
                  <a:pt x="419006" y="1055606"/>
                </a:lnTo>
                <a:lnTo>
                  <a:pt x="418812" y="1056448"/>
                </a:lnTo>
                <a:lnTo>
                  <a:pt x="418100" y="1057031"/>
                </a:lnTo>
                <a:lnTo>
                  <a:pt x="417388" y="1057031"/>
                </a:lnTo>
                <a:lnTo>
                  <a:pt x="416871" y="1056448"/>
                </a:lnTo>
                <a:lnTo>
                  <a:pt x="414864" y="1056577"/>
                </a:lnTo>
                <a:lnTo>
                  <a:pt x="414476" y="1056125"/>
                </a:lnTo>
                <a:lnTo>
                  <a:pt x="412599" y="1056125"/>
                </a:lnTo>
                <a:lnTo>
                  <a:pt x="413182" y="1055283"/>
                </a:lnTo>
                <a:lnTo>
                  <a:pt x="413182" y="1054571"/>
                </a:lnTo>
                <a:lnTo>
                  <a:pt x="412599" y="1054442"/>
                </a:lnTo>
                <a:lnTo>
                  <a:pt x="412599" y="1053147"/>
                </a:lnTo>
                <a:lnTo>
                  <a:pt x="414476" y="1051723"/>
                </a:lnTo>
                <a:lnTo>
                  <a:pt x="414476" y="1051464"/>
                </a:lnTo>
                <a:lnTo>
                  <a:pt x="413764" y="1051464"/>
                </a:lnTo>
                <a:lnTo>
                  <a:pt x="413764" y="1051917"/>
                </a:lnTo>
                <a:lnTo>
                  <a:pt x="412275" y="1053212"/>
                </a:lnTo>
                <a:lnTo>
                  <a:pt x="412275" y="1054635"/>
                </a:lnTo>
                <a:lnTo>
                  <a:pt x="412664" y="1055348"/>
                </a:lnTo>
                <a:lnTo>
                  <a:pt x="411175" y="1057613"/>
                </a:lnTo>
                <a:lnTo>
                  <a:pt x="410269" y="1057743"/>
                </a:lnTo>
                <a:lnTo>
                  <a:pt x="409363" y="1057031"/>
                </a:lnTo>
                <a:lnTo>
                  <a:pt x="408845" y="1057031"/>
                </a:lnTo>
                <a:lnTo>
                  <a:pt x="408327" y="1057483"/>
                </a:lnTo>
                <a:lnTo>
                  <a:pt x="408327" y="1058066"/>
                </a:lnTo>
                <a:lnTo>
                  <a:pt x="405221" y="1058195"/>
                </a:lnTo>
                <a:lnTo>
                  <a:pt x="404509" y="1057354"/>
                </a:lnTo>
                <a:lnTo>
                  <a:pt x="404509" y="1056512"/>
                </a:lnTo>
                <a:lnTo>
                  <a:pt x="405091" y="1056060"/>
                </a:lnTo>
                <a:lnTo>
                  <a:pt x="405091" y="1055348"/>
                </a:lnTo>
                <a:lnTo>
                  <a:pt x="404703" y="1055348"/>
                </a:lnTo>
                <a:lnTo>
                  <a:pt x="404703" y="1055801"/>
                </a:lnTo>
                <a:lnTo>
                  <a:pt x="404121" y="1056060"/>
                </a:lnTo>
                <a:lnTo>
                  <a:pt x="404121" y="1057936"/>
                </a:lnTo>
                <a:lnTo>
                  <a:pt x="405221" y="1058778"/>
                </a:lnTo>
                <a:lnTo>
                  <a:pt x="406904" y="1058907"/>
                </a:lnTo>
                <a:lnTo>
                  <a:pt x="406709" y="1059749"/>
                </a:lnTo>
                <a:lnTo>
                  <a:pt x="405609" y="1059619"/>
                </a:lnTo>
                <a:lnTo>
                  <a:pt x="404897" y="1060072"/>
                </a:lnTo>
                <a:lnTo>
                  <a:pt x="404185" y="1059813"/>
                </a:lnTo>
                <a:lnTo>
                  <a:pt x="401596" y="1061561"/>
                </a:lnTo>
                <a:lnTo>
                  <a:pt x="399719" y="1061302"/>
                </a:lnTo>
                <a:lnTo>
                  <a:pt x="399008" y="1061885"/>
                </a:lnTo>
                <a:lnTo>
                  <a:pt x="396613" y="1062014"/>
                </a:lnTo>
                <a:lnTo>
                  <a:pt x="395901" y="1061431"/>
                </a:lnTo>
                <a:lnTo>
                  <a:pt x="395189" y="1061431"/>
                </a:lnTo>
                <a:lnTo>
                  <a:pt x="395189" y="1062014"/>
                </a:lnTo>
                <a:lnTo>
                  <a:pt x="397001" y="1062855"/>
                </a:lnTo>
                <a:lnTo>
                  <a:pt x="395901" y="1064280"/>
                </a:lnTo>
                <a:lnTo>
                  <a:pt x="396289" y="1064538"/>
                </a:lnTo>
                <a:lnTo>
                  <a:pt x="397972" y="1062532"/>
                </a:lnTo>
                <a:lnTo>
                  <a:pt x="399655" y="1061690"/>
                </a:lnTo>
                <a:lnTo>
                  <a:pt x="400367" y="1061561"/>
                </a:lnTo>
                <a:lnTo>
                  <a:pt x="401661" y="1062273"/>
                </a:lnTo>
                <a:lnTo>
                  <a:pt x="402955" y="1060979"/>
                </a:lnTo>
                <a:lnTo>
                  <a:pt x="404250" y="1060849"/>
                </a:lnTo>
                <a:lnTo>
                  <a:pt x="404832" y="1060396"/>
                </a:lnTo>
                <a:lnTo>
                  <a:pt x="407810" y="1060396"/>
                </a:lnTo>
                <a:lnTo>
                  <a:pt x="407810" y="1059684"/>
                </a:lnTo>
                <a:lnTo>
                  <a:pt x="409492" y="1060137"/>
                </a:lnTo>
                <a:lnTo>
                  <a:pt x="409492" y="1059296"/>
                </a:lnTo>
                <a:lnTo>
                  <a:pt x="412793" y="1058001"/>
                </a:lnTo>
                <a:lnTo>
                  <a:pt x="413699" y="1058001"/>
                </a:lnTo>
                <a:lnTo>
                  <a:pt x="413893" y="1058584"/>
                </a:lnTo>
                <a:lnTo>
                  <a:pt x="415188" y="1058454"/>
                </a:lnTo>
                <a:lnTo>
                  <a:pt x="415576" y="1059037"/>
                </a:lnTo>
                <a:lnTo>
                  <a:pt x="415058" y="1059296"/>
                </a:lnTo>
                <a:lnTo>
                  <a:pt x="415058" y="1059749"/>
                </a:lnTo>
                <a:lnTo>
                  <a:pt x="418036" y="1058325"/>
                </a:lnTo>
                <a:lnTo>
                  <a:pt x="421013" y="1058325"/>
                </a:lnTo>
                <a:lnTo>
                  <a:pt x="423213" y="1059489"/>
                </a:lnTo>
                <a:lnTo>
                  <a:pt x="424896" y="1059037"/>
                </a:lnTo>
                <a:lnTo>
                  <a:pt x="426385" y="1060008"/>
                </a:lnTo>
                <a:lnTo>
                  <a:pt x="427097" y="1061172"/>
                </a:lnTo>
                <a:lnTo>
                  <a:pt x="428779" y="1061172"/>
                </a:lnTo>
                <a:lnTo>
                  <a:pt x="428974" y="1062467"/>
                </a:lnTo>
                <a:lnTo>
                  <a:pt x="427873" y="1062725"/>
                </a:lnTo>
                <a:lnTo>
                  <a:pt x="425867" y="1062143"/>
                </a:lnTo>
                <a:lnTo>
                  <a:pt x="425673" y="1062985"/>
                </a:lnTo>
                <a:lnTo>
                  <a:pt x="423666" y="1063696"/>
                </a:lnTo>
                <a:lnTo>
                  <a:pt x="423278" y="1064408"/>
                </a:lnTo>
                <a:lnTo>
                  <a:pt x="424378" y="1063696"/>
                </a:lnTo>
                <a:lnTo>
                  <a:pt x="425090" y="1063696"/>
                </a:lnTo>
                <a:lnTo>
                  <a:pt x="425996" y="1062855"/>
                </a:lnTo>
                <a:lnTo>
                  <a:pt x="427097" y="1063696"/>
                </a:lnTo>
                <a:lnTo>
                  <a:pt x="430786" y="1063244"/>
                </a:lnTo>
                <a:lnTo>
                  <a:pt x="431303" y="1064408"/>
                </a:lnTo>
                <a:lnTo>
                  <a:pt x="432015" y="1064538"/>
                </a:lnTo>
                <a:lnTo>
                  <a:pt x="432015" y="1064797"/>
                </a:lnTo>
                <a:lnTo>
                  <a:pt x="433116" y="1064538"/>
                </a:lnTo>
                <a:lnTo>
                  <a:pt x="433634" y="1063503"/>
                </a:lnTo>
                <a:lnTo>
                  <a:pt x="434734" y="1063503"/>
                </a:lnTo>
                <a:lnTo>
                  <a:pt x="434734" y="1063956"/>
                </a:lnTo>
                <a:lnTo>
                  <a:pt x="434022" y="1064538"/>
                </a:lnTo>
                <a:lnTo>
                  <a:pt x="434734" y="1066221"/>
                </a:lnTo>
                <a:lnTo>
                  <a:pt x="434022" y="1066933"/>
                </a:lnTo>
                <a:lnTo>
                  <a:pt x="434216" y="1068098"/>
                </a:lnTo>
                <a:lnTo>
                  <a:pt x="433310" y="1068551"/>
                </a:lnTo>
                <a:lnTo>
                  <a:pt x="433698" y="1069134"/>
                </a:lnTo>
                <a:lnTo>
                  <a:pt x="433698" y="1071722"/>
                </a:lnTo>
                <a:lnTo>
                  <a:pt x="433310" y="1071981"/>
                </a:lnTo>
                <a:lnTo>
                  <a:pt x="433310" y="1072693"/>
                </a:lnTo>
                <a:lnTo>
                  <a:pt x="436805" y="1072822"/>
                </a:lnTo>
                <a:lnTo>
                  <a:pt x="437711" y="1073664"/>
                </a:lnTo>
                <a:lnTo>
                  <a:pt x="437517" y="1074958"/>
                </a:lnTo>
                <a:lnTo>
                  <a:pt x="438099" y="1075670"/>
                </a:lnTo>
                <a:lnTo>
                  <a:pt x="438811" y="1075799"/>
                </a:lnTo>
                <a:lnTo>
                  <a:pt x="439394" y="1077094"/>
                </a:lnTo>
                <a:lnTo>
                  <a:pt x="439199" y="1078259"/>
                </a:lnTo>
                <a:lnTo>
                  <a:pt x="438488" y="1078518"/>
                </a:lnTo>
                <a:lnTo>
                  <a:pt x="438293" y="1079100"/>
                </a:lnTo>
                <a:lnTo>
                  <a:pt x="439782" y="1079554"/>
                </a:lnTo>
                <a:lnTo>
                  <a:pt x="441271" y="1080977"/>
                </a:lnTo>
                <a:lnTo>
                  <a:pt x="440170" y="1080977"/>
                </a:lnTo>
                <a:lnTo>
                  <a:pt x="439976" y="1081689"/>
                </a:lnTo>
                <a:lnTo>
                  <a:pt x="438293" y="1082142"/>
                </a:lnTo>
                <a:lnTo>
                  <a:pt x="438293" y="1082725"/>
                </a:lnTo>
                <a:lnTo>
                  <a:pt x="437581" y="1083307"/>
                </a:lnTo>
                <a:lnTo>
                  <a:pt x="437581" y="1086867"/>
                </a:lnTo>
                <a:lnTo>
                  <a:pt x="436675" y="1087320"/>
                </a:lnTo>
                <a:lnTo>
                  <a:pt x="436675" y="1088485"/>
                </a:lnTo>
                <a:lnTo>
                  <a:pt x="437581" y="1089197"/>
                </a:lnTo>
                <a:lnTo>
                  <a:pt x="437064" y="1089455"/>
                </a:lnTo>
                <a:lnTo>
                  <a:pt x="436675" y="1090491"/>
                </a:lnTo>
                <a:lnTo>
                  <a:pt x="434281" y="1090621"/>
                </a:lnTo>
                <a:lnTo>
                  <a:pt x="433569" y="1091333"/>
                </a:lnTo>
                <a:lnTo>
                  <a:pt x="432080" y="1091592"/>
                </a:lnTo>
                <a:lnTo>
                  <a:pt x="430786" y="1091462"/>
                </a:lnTo>
                <a:lnTo>
                  <a:pt x="429685" y="1092174"/>
                </a:lnTo>
                <a:lnTo>
                  <a:pt x="429297" y="1092756"/>
                </a:lnTo>
                <a:lnTo>
                  <a:pt x="429491" y="1093015"/>
                </a:lnTo>
                <a:lnTo>
                  <a:pt x="428003" y="1093727"/>
                </a:lnTo>
                <a:lnTo>
                  <a:pt x="427485" y="1095410"/>
                </a:lnTo>
                <a:lnTo>
                  <a:pt x="428585" y="1095669"/>
                </a:lnTo>
                <a:lnTo>
                  <a:pt x="428779" y="1096511"/>
                </a:lnTo>
                <a:lnTo>
                  <a:pt x="427873" y="1096963"/>
                </a:lnTo>
                <a:lnTo>
                  <a:pt x="427873" y="1097417"/>
                </a:lnTo>
                <a:lnTo>
                  <a:pt x="428585" y="1099164"/>
                </a:lnTo>
                <a:lnTo>
                  <a:pt x="429297" y="1099293"/>
                </a:lnTo>
                <a:lnTo>
                  <a:pt x="429491" y="1100005"/>
                </a:lnTo>
                <a:lnTo>
                  <a:pt x="428909" y="1100135"/>
                </a:lnTo>
                <a:lnTo>
                  <a:pt x="428003" y="1099682"/>
                </a:lnTo>
                <a:lnTo>
                  <a:pt x="428003" y="1100523"/>
                </a:lnTo>
                <a:lnTo>
                  <a:pt x="427485" y="1100394"/>
                </a:lnTo>
                <a:lnTo>
                  <a:pt x="427291" y="1102271"/>
                </a:lnTo>
                <a:lnTo>
                  <a:pt x="427679" y="1102400"/>
                </a:lnTo>
                <a:lnTo>
                  <a:pt x="427291" y="1102400"/>
                </a:lnTo>
                <a:lnTo>
                  <a:pt x="427485" y="1102983"/>
                </a:lnTo>
                <a:lnTo>
                  <a:pt x="427097" y="1102983"/>
                </a:lnTo>
                <a:lnTo>
                  <a:pt x="427097" y="1103565"/>
                </a:lnTo>
                <a:lnTo>
                  <a:pt x="426708" y="1103695"/>
                </a:lnTo>
                <a:lnTo>
                  <a:pt x="426708" y="1105118"/>
                </a:lnTo>
                <a:lnTo>
                  <a:pt x="426320" y="1105701"/>
                </a:lnTo>
                <a:lnTo>
                  <a:pt x="424314" y="1105442"/>
                </a:lnTo>
                <a:lnTo>
                  <a:pt x="423213" y="1106412"/>
                </a:lnTo>
                <a:lnTo>
                  <a:pt x="422113" y="1106412"/>
                </a:lnTo>
                <a:lnTo>
                  <a:pt x="421207" y="1104730"/>
                </a:lnTo>
                <a:lnTo>
                  <a:pt x="419912" y="1104730"/>
                </a:lnTo>
                <a:lnTo>
                  <a:pt x="419718" y="1103759"/>
                </a:lnTo>
                <a:lnTo>
                  <a:pt x="419136" y="1103306"/>
                </a:lnTo>
                <a:lnTo>
                  <a:pt x="418230" y="1104147"/>
                </a:lnTo>
                <a:lnTo>
                  <a:pt x="417712" y="1104147"/>
                </a:lnTo>
                <a:lnTo>
                  <a:pt x="417194" y="1103565"/>
                </a:lnTo>
                <a:lnTo>
                  <a:pt x="415900" y="1103824"/>
                </a:lnTo>
                <a:lnTo>
                  <a:pt x="415900" y="1104924"/>
                </a:lnTo>
                <a:lnTo>
                  <a:pt x="415188" y="1104989"/>
                </a:lnTo>
                <a:lnTo>
                  <a:pt x="414282" y="1103889"/>
                </a:lnTo>
                <a:lnTo>
                  <a:pt x="411175" y="1104018"/>
                </a:lnTo>
                <a:lnTo>
                  <a:pt x="410269" y="1104471"/>
                </a:lnTo>
                <a:lnTo>
                  <a:pt x="408780" y="1104471"/>
                </a:lnTo>
                <a:lnTo>
                  <a:pt x="407874" y="1104018"/>
                </a:lnTo>
                <a:lnTo>
                  <a:pt x="407162" y="1104471"/>
                </a:lnTo>
                <a:lnTo>
                  <a:pt x="407874" y="1105054"/>
                </a:lnTo>
                <a:lnTo>
                  <a:pt x="407680" y="1105636"/>
                </a:lnTo>
                <a:lnTo>
                  <a:pt x="407292" y="1105636"/>
                </a:lnTo>
                <a:lnTo>
                  <a:pt x="407098" y="1105054"/>
                </a:lnTo>
                <a:lnTo>
                  <a:pt x="406386" y="1105054"/>
                </a:lnTo>
                <a:lnTo>
                  <a:pt x="406192" y="1104601"/>
                </a:lnTo>
                <a:lnTo>
                  <a:pt x="405803" y="1104730"/>
                </a:lnTo>
                <a:lnTo>
                  <a:pt x="405803" y="1105442"/>
                </a:lnTo>
                <a:lnTo>
                  <a:pt x="404509" y="1106154"/>
                </a:lnTo>
                <a:lnTo>
                  <a:pt x="404509" y="1106736"/>
                </a:lnTo>
                <a:lnTo>
                  <a:pt x="403991" y="1107190"/>
                </a:lnTo>
                <a:lnTo>
                  <a:pt x="404121" y="1108225"/>
                </a:lnTo>
                <a:lnTo>
                  <a:pt x="403667" y="1108937"/>
                </a:lnTo>
                <a:lnTo>
                  <a:pt x="403085" y="1109066"/>
                </a:lnTo>
                <a:lnTo>
                  <a:pt x="403538" y="1112497"/>
                </a:lnTo>
                <a:lnTo>
                  <a:pt x="401985" y="1114374"/>
                </a:lnTo>
                <a:lnTo>
                  <a:pt x="400626" y="1115086"/>
                </a:lnTo>
                <a:lnTo>
                  <a:pt x="400172" y="1117351"/>
                </a:lnTo>
                <a:lnTo>
                  <a:pt x="399266" y="1118192"/>
                </a:lnTo>
                <a:lnTo>
                  <a:pt x="398554" y="1118322"/>
                </a:lnTo>
                <a:lnTo>
                  <a:pt x="398295" y="1120911"/>
                </a:lnTo>
                <a:lnTo>
                  <a:pt x="397584" y="1121493"/>
                </a:lnTo>
                <a:lnTo>
                  <a:pt x="398166" y="1123370"/>
                </a:lnTo>
                <a:lnTo>
                  <a:pt x="398813" y="1123629"/>
                </a:lnTo>
                <a:lnTo>
                  <a:pt x="398749" y="1124340"/>
                </a:lnTo>
                <a:lnTo>
                  <a:pt x="399266" y="1124664"/>
                </a:lnTo>
                <a:lnTo>
                  <a:pt x="398425" y="1125958"/>
                </a:lnTo>
                <a:lnTo>
                  <a:pt x="398490" y="1127124"/>
                </a:lnTo>
                <a:lnTo>
                  <a:pt x="397454" y="1127253"/>
                </a:lnTo>
                <a:lnTo>
                  <a:pt x="396613" y="1127965"/>
                </a:lnTo>
                <a:lnTo>
                  <a:pt x="395254" y="1126994"/>
                </a:lnTo>
                <a:lnTo>
                  <a:pt x="394542" y="1126994"/>
                </a:lnTo>
                <a:lnTo>
                  <a:pt x="393894" y="1127706"/>
                </a:lnTo>
                <a:lnTo>
                  <a:pt x="394412" y="1128871"/>
                </a:lnTo>
                <a:lnTo>
                  <a:pt x="394218" y="1129324"/>
                </a:lnTo>
                <a:lnTo>
                  <a:pt x="391823" y="1129324"/>
                </a:lnTo>
                <a:lnTo>
                  <a:pt x="391759" y="1130036"/>
                </a:lnTo>
                <a:lnTo>
                  <a:pt x="391176" y="1130036"/>
                </a:lnTo>
                <a:lnTo>
                  <a:pt x="390529" y="1129065"/>
                </a:lnTo>
                <a:lnTo>
                  <a:pt x="389817" y="1129065"/>
                </a:lnTo>
                <a:lnTo>
                  <a:pt x="389364" y="1129518"/>
                </a:lnTo>
                <a:lnTo>
                  <a:pt x="388652" y="1129389"/>
                </a:lnTo>
                <a:lnTo>
                  <a:pt x="388264" y="1129842"/>
                </a:lnTo>
                <a:lnTo>
                  <a:pt x="388717" y="1129842"/>
                </a:lnTo>
                <a:lnTo>
                  <a:pt x="388781" y="1130425"/>
                </a:lnTo>
                <a:lnTo>
                  <a:pt x="388070" y="1131007"/>
                </a:lnTo>
                <a:lnTo>
                  <a:pt x="387487" y="1130877"/>
                </a:lnTo>
                <a:lnTo>
                  <a:pt x="387487" y="1130165"/>
                </a:lnTo>
                <a:lnTo>
                  <a:pt x="387875" y="1129906"/>
                </a:lnTo>
                <a:lnTo>
                  <a:pt x="387487" y="1126929"/>
                </a:lnTo>
                <a:lnTo>
                  <a:pt x="387875" y="1126347"/>
                </a:lnTo>
                <a:lnTo>
                  <a:pt x="387293" y="1126088"/>
                </a:lnTo>
                <a:lnTo>
                  <a:pt x="387746" y="1125247"/>
                </a:lnTo>
                <a:lnTo>
                  <a:pt x="387163" y="1124988"/>
                </a:lnTo>
                <a:lnTo>
                  <a:pt x="386905" y="1123305"/>
                </a:lnTo>
                <a:lnTo>
                  <a:pt x="386322" y="1123046"/>
                </a:lnTo>
                <a:lnTo>
                  <a:pt x="384510" y="1123176"/>
                </a:lnTo>
                <a:lnTo>
                  <a:pt x="384121" y="1122205"/>
                </a:lnTo>
                <a:lnTo>
                  <a:pt x="383604" y="1122205"/>
                </a:lnTo>
                <a:lnTo>
                  <a:pt x="383410" y="1121623"/>
                </a:lnTo>
                <a:lnTo>
                  <a:pt x="383151" y="1122787"/>
                </a:lnTo>
                <a:lnTo>
                  <a:pt x="382115" y="1122787"/>
                </a:lnTo>
                <a:lnTo>
                  <a:pt x="381727" y="1122205"/>
                </a:lnTo>
                <a:lnTo>
                  <a:pt x="381921" y="1121946"/>
                </a:lnTo>
                <a:lnTo>
                  <a:pt x="381533" y="1121816"/>
                </a:lnTo>
                <a:lnTo>
                  <a:pt x="381727" y="1121234"/>
                </a:lnTo>
                <a:lnTo>
                  <a:pt x="380044" y="1121104"/>
                </a:lnTo>
                <a:lnTo>
                  <a:pt x="379850" y="1121687"/>
                </a:lnTo>
                <a:lnTo>
                  <a:pt x="379009" y="1121687"/>
                </a:lnTo>
                <a:lnTo>
                  <a:pt x="377261" y="1120846"/>
                </a:lnTo>
                <a:lnTo>
                  <a:pt x="376679" y="1119875"/>
                </a:lnTo>
                <a:lnTo>
                  <a:pt x="377067" y="1119421"/>
                </a:lnTo>
                <a:lnTo>
                  <a:pt x="376808" y="1118451"/>
                </a:lnTo>
                <a:lnTo>
                  <a:pt x="377455" y="1117610"/>
                </a:lnTo>
                <a:lnTo>
                  <a:pt x="377391" y="1116898"/>
                </a:lnTo>
                <a:lnTo>
                  <a:pt x="378102" y="1116768"/>
                </a:lnTo>
                <a:lnTo>
                  <a:pt x="378102" y="1116509"/>
                </a:lnTo>
                <a:lnTo>
                  <a:pt x="375449" y="1115538"/>
                </a:lnTo>
                <a:lnTo>
                  <a:pt x="374349" y="1114115"/>
                </a:lnTo>
                <a:lnTo>
                  <a:pt x="374413" y="1113662"/>
                </a:lnTo>
                <a:lnTo>
                  <a:pt x="375708" y="1112821"/>
                </a:lnTo>
                <a:lnTo>
                  <a:pt x="374672" y="1110232"/>
                </a:lnTo>
                <a:lnTo>
                  <a:pt x="373313" y="1110684"/>
                </a:lnTo>
                <a:lnTo>
                  <a:pt x="370983" y="1108808"/>
                </a:lnTo>
                <a:lnTo>
                  <a:pt x="371113" y="1107254"/>
                </a:lnTo>
                <a:lnTo>
                  <a:pt x="370401" y="1106995"/>
                </a:lnTo>
                <a:lnTo>
                  <a:pt x="370401" y="1105118"/>
                </a:lnTo>
                <a:lnTo>
                  <a:pt x="371695" y="1104859"/>
                </a:lnTo>
                <a:lnTo>
                  <a:pt x="372601" y="1103306"/>
                </a:lnTo>
                <a:lnTo>
                  <a:pt x="372407" y="1102141"/>
                </a:lnTo>
                <a:lnTo>
                  <a:pt x="373896" y="1101430"/>
                </a:lnTo>
                <a:lnTo>
                  <a:pt x="373896" y="1100976"/>
                </a:lnTo>
                <a:lnTo>
                  <a:pt x="373313" y="1100976"/>
                </a:lnTo>
                <a:lnTo>
                  <a:pt x="372795" y="1099812"/>
                </a:lnTo>
                <a:lnTo>
                  <a:pt x="373313" y="1099812"/>
                </a:lnTo>
                <a:lnTo>
                  <a:pt x="373701" y="1099100"/>
                </a:lnTo>
                <a:lnTo>
                  <a:pt x="373313" y="1098646"/>
                </a:lnTo>
                <a:lnTo>
                  <a:pt x="373896" y="1098646"/>
                </a:lnTo>
                <a:lnTo>
                  <a:pt x="374607" y="1097482"/>
                </a:lnTo>
                <a:lnTo>
                  <a:pt x="374607" y="1096446"/>
                </a:lnTo>
                <a:lnTo>
                  <a:pt x="374090" y="1096446"/>
                </a:lnTo>
                <a:lnTo>
                  <a:pt x="372989" y="1095604"/>
                </a:lnTo>
                <a:lnTo>
                  <a:pt x="372472" y="1094310"/>
                </a:lnTo>
                <a:lnTo>
                  <a:pt x="372083" y="1094439"/>
                </a:lnTo>
                <a:lnTo>
                  <a:pt x="371695" y="1093857"/>
                </a:lnTo>
                <a:lnTo>
                  <a:pt x="371307" y="1091850"/>
                </a:lnTo>
                <a:lnTo>
                  <a:pt x="372601" y="1091592"/>
                </a:lnTo>
                <a:lnTo>
                  <a:pt x="372795" y="1091138"/>
                </a:lnTo>
                <a:lnTo>
                  <a:pt x="370918" y="1090686"/>
                </a:lnTo>
                <a:lnTo>
                  <a:pt x="371113" y="1088808"/>
                </a:lnTo>
                <a:lnTo>
                  <a:pt x="369818" y="1088938"/>
                </a:lnTo>
                <a:lnTo>
                  <a:pt x="369818" y="1087514"/>
                </a:lnTo>
                <a:lnTo>
                  <a:pt x="366711" y="1086932"/>
                </a:lnTo>
                <a:lnTo>
                  <a:pt x="366517" y="1086219"/>
                </a:lnTo>
                <a:lnTo>
                  <a:pt x="366129" y="1086219"/>
                </a:lnTo>
                <a:lnTo>
                  <a:pt x="366129" y="1085637"/>
                </a:lnTo>
                <a:lnTo>
                  <a:pt x="368135" y="1082919"/>
                </a:lnTo>
                <a:lnTo>
                  <a:pt x="367423" y="1082466"/>
                </a:lnTo>
                <a:lnTo>
                  <a:pt x="367423" y="1081495"/>
                </a:lnTo>
                <a:lnTo>
                  <a:pt x="366841" y="1080783"/>
                </a:lnTo>
                <a:lnTo>
                  <a:pt x="367035" y="1079359"/>
                </a:lnTo>
                <a:lnTo>
                  <a:pt x="366647" y="1079359"/>
                </a:lnTo>
                <a:lnTo>
                  <a:pt x="365741" y="1077482"/>
                </a:lnTo>
                <a:lnTo>
                  <a:pt x="362634" y="1074052"/>
                </a:lnTo>
                <a:lnTo>
                  <a:pt x="362828" y="1072046"/>
                </a:lnTo>
                <a:lnTo>
                  <a:pt x="365223" y="1072046"/>
                </a:lnTo>
                <a:lnTo>
                  <a:pt x="365935" y="1071463"/>
                </a:lnTo>
                <a:lnTo>
                  <a:pt x="365935" y="1071204"/>
                </a:lnTo>
                <a:lnTo>
                  <a:pt x="364252" y="1071463"/>
                </a:lnTo>
                <a:lnTo>
                  <a:pt x="363346" y="1070752"/>
                </a:lnTo>
                <a:lnTo>
                  <a:pt x="363346" y="1070169"/>
                </a:lnTo>
                <a:lnTo>
                  <a:pt x="364058" y="1069134"/>
                </a:lnTo>
                <a:lnTo>
                  <a:pt x="364058" y="1065962"/>
                </a:lnTo>
                <a:lnTo>
                  <a:pt x="364770" y="1065703"/>
                </a:lnTo>
                <a:lnTo>
                  <a:pt x="365352" y="1064538"/>
                </a:lnTo>
                <a:lnTo>
                  <a:pt x="364770" y="1064408"/>
                </a:lnTo>
                <a:lnTo>
                  <a:pt x="362375" y="1065379"/>
                </a:lnTo>
                <a:lnTo>
                  <a:pt x="363281" y="1066091"/>
                </a:lnTo>
                <a:lnTo>
                  <a:pt x="363281" y="1069262"/>
                </a:lnTo>
                <a:lnTo>
                  <a:pt x="362763" y="1069975"/>
                </a:lnTo>
                <a:lnTo>
                  <a:pt x="362569" y="1071269"/>
                </a:lnTo>
                <a:lnTo>
                  <a:pt x="360563" y="1071722"/>
                </a:lnTo>
                <a:lnTo>
                  <a:pt x="357974" y="1068874"/>
                </a:lnTo>
                <a:lnTo>
                  <a:pt x="357392" y="1068874"/>
                </a:lnTo>
                <a:lnTo>
                  <a:pt x="356874" y="1067903"/>
                </a:lnTo>
                <a:lnTo>
                  <a:pt x="355580" y="1067192"/>
                </a:lnTo>
                <a:lnTo>
                  <a:pt x="355385" y="1066609"/>
                </a:lnTo>
                <a:lnTo>
                  <a:pt x="354673" y="1066156"/>
                </a:lnTo>
                <a:lnTo>
                  <a:pt x="353185" y="1066156"/>
                </a:lnTo>
                <a:lnTo>
                  <a:pt x="352085" y="1064862"/>
                </a:lnTo>
                <a:lnTo>
                  <a:pt x="350790" y="1064408"/>
                </a:lnTo>
                <a:lnTo>
                  <a:pt x="350984" y="1063696"/>
                </a:lnTo>
                <a:lnTo>
                  <a:pt x="348978" y="1061690"/>
                </a:lnTo>
                <a:lnTo>
                  <a:pt x="343994" y="1061107"/>
                </a:lnTo>
                <a:lnTo>
                  <a:pt x="342700" y="1061949"/>
                </a:lnTo>
                <a:lnTo>
                  <a:pt x="341211" y="1062078"/>
                </a:lnTo>
                <a:lnTo>
                  <a:pt x="340693" y="1062661"/>
                </a:lnTo>
                <a:lnTo>
                  <a:pt x="339205" y="1062661"/>
                </a:lnTo>
                <a:lnTo>
                  <a:pt x="337910" y="1060202"/>
                </a:lnTo>
                <a:lnTo>
                  <a:pt x="336098" y="1060331"/>
                </a:lnTo>
                <a:lnTo>
                  <a:pt x="335710" y="1060072"/>
                </a:lnTo>
                <a:lnTo>
                  <a:pt x="336098" y="1059619"/>
                </a:lnTo>
                <a:lnTo>
                  <a:pt x="335516" y="1059361"/>
                </a:lnTo>
                <a:lnTo>
                  <a:pt x="335904" y="1059101"/>
                </a:lnTo>
                <a:lnTo>
                  <a:pt x="335322" y="1058972"/>
                </a:lnTo>
                <a:lnTo>
                  <a:pt x="335128" y="1057936"/>
                </a:lnTo>
                <a:lnTo>
                  <a:pt x="334545" y="1057936"/>
                </a:lnTo>
                <a:lnTo>
                  <a:pt x="333639" y="1056772"/>
                </a:lnTo>
                <a:lnTo>
                  <a:pt x="330532" y="1055024"/>
                </a:lnTo>
                <a:lnTo>
                  <a:pt x="329238" y="1054894"/>
                </a:lnTo>
                <a:lnTo>
                  <a:pt x="328850" y="1055736"/>
                </a:lnTo>
                <a:lnTo>
                  <a:pt x="327555" y="1056577"/>
                </a:lnTo>
                <a:lnTo>
                  <a:pt x="326649" y="1056448"/>
                </a:lnTo>
                <a:lnTo>
                  <a:pt x="326649" y="1055995"/>
                </a:lnTo>
                <a:lnTo>
                  <a:pt x="324772" y="1054700"/>
                </a:lnTo>
                <a:lnTo>
                  <a:pt x="323283" y="1054571"/>
                </a:lnTo>
                <a:lnTo>
                  <a:pt x="321989" y="1055606"/>
                </a:lnTo>
                <a:lnTo>
                  <a:pt x="322183" y="1057031"/>
                </a:lnTo>
                <a:lnTo>
                  <a:pt x="320889" y="1056577"/>
                </a:lnTo>
                <a:lnTo>
                  <a:pt x="320695" y="1057160"/>
                </a:lnTo>
                <a:lnTo>
                  <a:pt x="319594" y="1057031"/>
                </a:lnTo>
                <a:lnTo>
                  <a:pt x="319400" y="1057613"/>
                </a:lnTo>
                <a:lnTo>
                  <a:pt x="318300" y="1057613"/>
                </a:lnTo>
                <a:lnTo>
                  <a:pt x="317394" y="1058325"/>
                </a:lnTo>
                <a:lnTo>
                  <a:pt x="316876" y="1057871"/>
                </a:lnTo>
                <a:lnTo>
                  <a:pt x="317394" y="1057613"/>
                </a:lnTo>
                <a:lnTo>
                  <a:pt x="317394" y="1056318"/>
                </a:lnTo>
                <a:lnTo>
                  <a:pt x="317782" y="1056189"/>
                </a:lnTo>
                <a:lnTo>
                  <a:pt x="317588" y="1055024"/>
                </a:lnTo>
                <a:lnTo>
                  <a:pt x="317200" y="1055024"/>
                </a:lnTo>
                <a:lnTo>
                  <a:pt x="317394" y="1054312"/>
                </a:lnTo>
                <a:lnTo>
                  <a:pt x="315582" y="1053859"/>
                </a:lnTo>
                <a:lnTo>
                  <a:pt x="315387" y="1052435"/>
                </a:lnTo>
                <a:lnTo>
                  <a:pt x="313511" y="1051270"/>
                </a:lnTo>
                <a:lnTo>
                  <a:pt x="313316" y="1050687"/>
                </a:lnTo>
                <a:lnTo>
                  <a:pt x="312022" y="1050559"/>
                </a:lnTo>
                <a:lnTo>
                  <a:pt x="311116" y="1051141"/>
                </a:lnTo>
                <a:lnTo>
                  <a:pt x="310727" y="1050559"/>
                </a:lnTo>
                <a:lnTo>
                  <a:pt x="310145" y="1050559"/>
                </a:lnTo>
                <a:lnTo>
                  <a:pt x="309757" y="1049588"/>
                </a:lnTo>
                <a:lnTo>
                  <a:pt x="308851" y="1049588"/>
                </a:lnTo>
                <a:lnTo>
                  <a:pt x="308851" y="1047710"/>
                </a:lnTo>
                <a:lnTo>
                  <a:pt x="307038" y="1046739"/>
                </a:lnTo>
                <a:lnTo>
                  <a:pt x="306456" y="1045186"/>
                </a:lnTo>
                <a:lnTo>
                  <a:pt x="305938" y="1045186"/>
                </a:lnTo>
                <a:lnTo>
                  <a:pt x="305744" y="1044733"/>
                </a:lnTo>
                <a:lnTo>
                  <a:pt x="303867" y="1044733"/>
                </a:lnTo>
                <a:lnTo>
                  <a:pt x="303479" y="1045186"/>
                </a:lnTo>
                <a:lnTo>
                  <a:pt x="302184" y="1045057"/>
                </a:lnTo>
                <a:lnTo>
                  <a:pt x="301796" y="1045316"/>
                </a:lnTo>
                <a:lnTo>
                  <a:pt x="301602" y="1044474"/>
                </a:lnTo>
                <a:lnTo>
                  <a:pt x="299919" y="1043051"/>
                </a:lnTo>
                <a:lnTo>
                  <a:pt x="296424" y="1042015"/>
                </a:lnTo>
                <a:lnTo>
                  <a:pt x="293835" y="1042015"/>
                </a:lnTo>
                <a:lnTo>
                  <a:pt x="284645" y="1043568"/>
                </a:lnTo>
                <a:lnTo>
                  <a:pt x="284256" y="1044280"/>
                </a:lnTo>
                <a:lnTo>
                  <a:pt x="283739" y="1044410"/>
                </a:lnTo>
                <a:lnTo>
                  <a:pt x="283933" y="1048552"/>
                </a:lnTo>
                <a:lnTo>
                  <a:pt x="283350" y="1048552"/>
                </a:lnTo>
                <a:lnTo>
                  <a:pt x="283350" y="1049005"/>
                </a:lnTo>
                <a:lnTo>
                  <a:pt x="281862" y="1049005"/>
                </a:lnTo>
                <a:lnTo>
                  <a:pt x="281150" y="1050040"/>
                </a:lnTo>
                <a:lnTo>
                  <a:pt x="280244" y="1050170"/>
                </a:lnTo>
                <a:lnTo>
                  <a:pt x="280244" y="1050623"/>
                </a:lnTo>
                <a:lnTo>
                  <a:pt x="278367" y="1051917"/>
                </a:lnTo>
                <a:lnTo>
                  <a:pt x="278367" y="1052629"/>
                </a:lnTo>
                <a:lnTo>
                  <a:pt x="277978" y="1052888"/>
                </a:lnTo>
                <a:lnTo>
                  <a:pt x="278173" y="1053923"/>
                </a:lnTo>
                <a:lnTo>
                  <a:pt x="279855" y="1055671"/>
                </a:lnTo>
                <a:lnTo>
                  <a:pt x="279661" y="1056125"/>
                </a:lnTo>
                <a:lnTo>
                  <a:pt x="279273" y="1055995"/>
                </a:lnTo>
                <a:lnTo>
                  <a:pt x="279273" y="1057160"/>
                </a:lnTo>
                <a:lnTo>
                  <a:pt x="280179" y="1057613"/>
                </a:lnTo>
                <a:lnTo>
                  <a:pt x="280891" y="1058649"/>
                </a:lnTo>
                <a:lnTo>
                  <a:pt x="281085" y="1060784"/>
                </a:lnTo>
                <a:lnTo>
                  <a:pt x="283091" y="1062532"/>
                </a:lnTo>
                <a:lnTo>
                  <a:pt x="282185" y="1063956"/>
                </a:lnTo>
                <a:lnTo>
                  <a:pt x="281991" y="1065250"/>
                </a:lnTo>
                <a:lnTo>
                  <a:pt x="281085" y="1066091"/>
                </a:lnTo>
                <a:lnTo>
                  <a:pt x="281085" y="1068098"/>
                </a:lnTo>
                <a:lnTo>
                  <a:pt x="280697" y="1068098"/>
                </a:lnTo>
                <a:lnTo>
                  <a:pt x="279791" y="1071528"/>
                </a:lnTo>
                <a:lnTo>
                  <a:pt x="279273" y="1072693"/>
                </a:lnTo>
                <a:lnTo>
                  <a:pt x="277784" y="1073858"/>
                </a:lnTo>
                <a:lnTo>
                  <a:pt x="277590" y="1075411"/>
                </a:lnTo>
                <a:lnTo>
                  <a:pt x="276878" y="1076965"/>
                </a:lnTo>
                <a:lnTo>
                  <a:pt x="276166" y="1077547"/>
                </a:lnTo>
                <a:lnTo>
                  <a:pt x="275778" y="1077417"/>
                </a:lnTo>
                <a:lnTo>
                  <a:pt x="275778" y="1077871"/>
                </a:lnTo>
                <a:lnTo>
                  <a:pt x="274872" y="1077871"/>
                </a:lnTo>
                <a:lnTo>
                  <a:pt x="272671" y="1076447"/>
                </a:lnTo>
                <a:lnTo>
                  <a:pt x="272671" y="1078712"/>
                </a:lnTo>
                <a:lnTo>
                  <a:pt x="268270" y="1082142"/>
                </a:lnTo>
                <a:lnTo>
                  <a:pt x="267882" y="1081689"/>
                </a:lnTo>
                <a:lnTo>
                  <a:pt x="267688" y="1081948"/>
                </a:lnTo>
                <a:lnTo>
                  <a:pt x="265811" y="1081495"/>
                </a:lnTo>
                <a:lnTo>
                  <a:pt x="265422" y="1081948"/>
                </a:lnTo>
                <a:lnTo>
                  <a:pt x="264516" y="1081948"/>
                </a:lnTo>
                <a:lnTo>
                  <a:pt x="264322" y="1082401"/>
                </a:lnTo>
                <a:lnTo>
                  <a:pt x="263416" y="1082531"/>
                </a:lnTo>
                <a:lnTo>
                  <a:pt x="262510" y="1081560"/>
                </a:lnTo>
                <a:lnTo>
                  <a:pt x="261604" y="1081689"/>
                </a:lnTo>
                <a:lnTo>
                  <a:pt x="261216" y="1082142"/>
                </a:lnTo>
                <a:lnTo>
                  <a:pt x="261021" y="1081689"/>
                </a:lnTo>
                <a:lnTo>
                  <a:pt x="260504" y="1081689"/>
                </a:lnTo>
                <a:lnTo>
                  <a:pt x="259209" y="1082531"/>
                </a:lnTo>
                <a:lnTo>
                  <a:pt x="258692" y="1083696"/>
                </a:lnTo>
                <a:lnTo>
                  <a:pt x="257397" y="1083696"/>
                </a:lnTo>
                <a:lnTo>
                  <a:pt x="256685" y="1083242"/>
                </a:lnTo>
                <a:lnTo>
                  <a:pt x="255197" y="1083502"/>
                </a:lnTo>
                <a:lnTo>
                  <a:pt x="254679" y="1082790"/>
                </a:lnTo>
                <a:lnTo>
                  <a:pt x="253773" y="1083242"/>
                </a:lnTo>
                <a:lnTo>
                  <a:pt x="253061" y="1082983"/>
                </a:lnTo>
                <a:lnTo>
                  <a:pt x="252155" y="1083437"/>
                </a:lnTo>
                <a:lnTo>
                  <a:pt x="252155" y="1084731"/>
                </a:lnTo>
                <a:lnTo>
                  <a:pt x="251766" y="1084601"/>
                </a:lnTo>
                <a:lnTo>
                  <a:pt x="251766" y="1085055"/>
                </a:lnTo>
                <a:lnTo>
                  <a:pt x="251378" y="1085055"/>
                </a:lnTo>
                <a:lnTo>
                  <a:pt x="251572" y="1085637"/>
                </a:lnTo>
                <a:lnTo>
                  <a:pt x="251184" y="1086219"/>
                </a:lnTo>
                <a:lnTo>
                  <a:pt x="250472" y="1086802"/>
                </a:lnTo>
                <a:lnTo>
                  <a:pt x="249566" y="1086349"/>
                </a:lnTo>
                <a:lnTo>
                  <a:pt x="249372" y="1087514"/>
                </a:lnTo>
                <a:lnTo>
                  <a:pt x="248465" y="1088226"/>
                </a:lnTo>
                <a:lnTo>
                  <a:pt x="248077" y="1088226"/>
                </a:lnTo>
                <a:lnTo>
                  <a:pt x="248077" y="1087514"/>
                </a:lnTo>
                <a:lnTo>
                  <a:pt x="247171" y="1086349"/>
                </a:lnTo>
                <a:lnTo>
                  <a:pt x="245682" y="1086349"/>
                </a:lnTo>
                <a:lnTo>
                  <a:pt x="245488" y="1086932"/>
                </a:lnTo>
                <a:lnTo>
                  <a:pt x="244970" y="1086479"/>
                </a:lnTo>
                <a:lnTo>
                  <a:pt x="243676" y="1086479"/>
                </a:lnTo>
                <a:lnTo>
                  <a:pt x="243676" y="1087320"/>
                </a:lnTo>
                <a:lnTo>
                  <a:pt x="244259" y="1087449"/>
                </a:lnTo>
                <a:lnTo>
                  <a:pt x="244259" y="1087902"/>
                </a:lnTo>
                <a:lnTo>
                  <a:pt x="243352" y="1088614"/>
                </a:lnTo>
                <a:lnTo>
                  <a:pt x="243158" y="1089455"/>
                </a:lnTo>
                <a:lnTo>
                  <a:pt x="242058" y="1089197"/>
                </a:lnTo>
                <a:lnTo>
                  <a:pt x="241152" y="1088356"/>
                </a:lnTo>
                <a:lnTo>
                  <a:pt x="240634" y="1089391"/>
                </a:lnTo>
                <a:lnTo>
                  <a:pt x="239922" y="1089520"/>
                </a:lnTo>
                <a:lnTo>
                  <a:pt x="239210" y="1089068"/>
                </a:lnTo>
                <a:lnTo>
                  <a:pt x="237204" y="1090621"/>
                </a:lnTo>
                <a:lnTo>
                  <a:pt x="235198" y="1090750"/>
                </a:lnTo>
                <a:lnTo>
                  <a:pt x="234097" y="1090621"/>
                </a:lnTo>
                <a:lnTo>
                  <a:pt x="233515" y="1089585"/>
                </a:lnTo>
                <a:lnTo>
                  <a:pt x="232414" y="1089585"/>
                </a:lnTo>
                <a:lnTo>
                  <a:pt x="232414" y="1089003"/>
                </a:lnTo>
                <a:lnTo>
                  <a:pt x="232026" y="1089003"/>
                </a:lnTo>
                <a:lnTo>
                  <a:pt x="232738" y="1088744"/>
                </a:lnTo>
                <a:lnTo>
                  <a:pt x="232738" y="1088291"/>
                </a:lnTo>
                <a:lnTo>
                  <a:pt x="230149" y="1085314"/>
                </a:lnTo>
                <a:lnTo>
                  <a:pt x="230149" y="1084860"/>
                </a:lnTo>
                <a:lnTo>
                  <a:pt x="230861" y="1084860"/>
                </a:lnTo>
                <a:lnTo>
                  <a:pt x="231055" y="1083566"/>
                </a:lnTo>
                <a:lnTo>
                  <a:pt x="229761" y="1082983"/>
                </a:lnTo>
                <a:lnTo>
                  <a:pt x="229049" y="1083113"/>
                </a:lnTo>
                <a:lnTo>
                  <a:pt x="229243" y="1080653"/>
                </a:lnTo>
                <a:lnTo>
                  <a:pt x="227755" y="1080201"/>
                </a:lnTo>
                <a:lnTo>
                  <a:pt x="227560" y="1079747"/>
                </a:lnTo>
                <a:lnTo>
                  <a:pt x="227172" y="1080201"/>
                </a:lnTo>
                <a:lnTo>
                  <a:pt x="226072" y="1080201"/>
                </a:lnTo>
                <a:lnTo>
                  <a:pt x="225878" y="1080653"/>
                </a:lnTo>
                <a:lnTo>
                  <a:pt x="225166" y="1080071"/>
                </a:lnTo>
                <a:lnTo>
                  <a:pt x="225166" y="1078906"/>
                </a:lnTo>
                <a:lnTo>
                  <a:pt x="223871" y="1078906"/>
                </a:lnTo>
                <a:lnTo>
                  <a:pt x="223871" y="1077029"/>
                </a:lnTo>
                <a:lnTo>
                  <a:pt x="223159" y="1077029"/>
                </a:lnTo>
                <a:lnTo>
                  <a:pt x="222965" y="1076188"/>
                </a:lnTo>
                <a:lnTo>
                  <a:pt x="222447" y="1076188"/>
                </a:lnTo>
                <a:lnTo>
                  <a:pt x="221865" y="1073729"/>
                </a:lnTo>
                <a:lnTo>
                  <a:pt x="222059" y="1073017"/>
                </a:lnTo>
                <a:lnTo>
                  <a:pt x="221671" y="1072758"/>
                </a:lnTo>
                <a:lnTo>
                  <a:pt x="222771" y="1072628"/>
                </a:lnTo>
                <a:lnTo>
                  <a:pt x="224066" y="1071593"/>
                </a:lnTo>
                <a:lnTo>
                  <a:pt x="224454" y="1070622"/>
                </a:lnTo>
                <a:lnTo>
                  <a:pt x="224066" y="1068874"/>
                </a:lnTo>
                <a:lnTo>
                  <a:pt x="224454" y="1068292"/>
                </a:lnTo>
                <a:lnTo>
                  <a:pt x="225554" y="1067839"/>
                </a:lnTo>
                <a:lnTo>
                  <a:pt x="227560" y="1067968"/>
                </a:lnTo>
                <a:lnTo>
                  <a:pt x="229049" y="1066997"/>
                </a:lnTo>
                <a:lnTo>
                  <a:pt x="229761" y="1065703"/>
                </a:lnTo>
                <a:lnTo>
                  <a:pt x="229761" y="1063956"/>
                </a:lnTo>
                <a:lnTo>
                  <a:pt x="230279" y="1063373"/>
                </a:lnTo>
                <a:lnTo>
                  <a:pt x="230279" y="1063114"/>
                </a:lnTo>
                <a:lnTo>
                  <a:pt x="230991" y="1062985"/>
                </a:lnTo>
                <a:lnTo>
                  <a:pt x="230991" y="1061949"/>
                </a:lnTo>
                <a:lnTo>
                  <a:pt x="230473" y="1061367"/>
                </a:lnTo>
                <a:lnTo>
                  <a:pt x="230861" y="1060784"/>
                </a:lnTo>
                <a:lnTo>
                  <a:pt x="230149" y="1060072"/>
                </a:lnTo>
                <a:lnTo>
                  <a:pt x="229243" y="1059943"/>
                </a:lnTo>
                <a:lnTo>
                  <a:pt x="229243" y="1058972"/>
                </a:lnTo>
                <a:lnTo>
                  <a:pt x="228531" y="1058519"/>
                </a:lnTo>
                <a:lnTo>
                  <a:pt x="228337" y="1057095"/>
                </a:lnTo>
                <a:lnTo>
                  <a:pt x="227949" y="1057095"/>
                </a:lnTo>
                <a:lnTo>
                  <a:pt x="228337" y="1056642"/>
                </a:lnTo>
                <a:lnTo>
                  <a:pt x="228531" y="1055089"/>
                </a:lnTo>
                <a:lnTo>
                  <a:pt x="227625" y="1052953"/>
                </a:lnTo>
                <a:lnTo>
                  <a:pt x="228208" y="1051529"/>
                </a:lnTo>
                <a:lnTo>
                  <a:pt x="227107" y="1050494"/>
                </a:lnTo>
                <a:lnTo>
                  <a:pt x="227107" y="1049781"/>
                </a:lnTo>
                <a:lnTo>
                  <a:pt x="227496" y="1049523"/>
                </a:lnTo>
                <a:lnTo>
                  <a:pt x="227107" y="1047970"/>
                </a:lnTo>
                <a:lnTo>
                  <a:pt x="227302" y="1047128"/>
                </a:lnTo>
                <a:lnTo>
                  <a:pt x="226719" y="1047128"/>
                </a:lnTo>
                <a:lnTo>
                  <a:pt x="226719" y="1046675"/>
                </a:lnTo>
                <a:lnTo>
                  <a:pt x="226201" y="1046545"/>
                </a:lnTo>
                <a:lnTo>
                  <a:pt x="226201" y="1046092"/>
                </a:lnTo>
                <a:lnTo>
                  <a:pt x="225489" y="1045640"/>
                </a:lnTo>
                <a:lnTo>
                  <a:pt x="225684" y="1045381"/>
                </a:lnTo>
                <a:lnTo>
                  <a:pt x="225295" y="1045381"/>
                </a:lnTo>
                <a:lnTo>
                  <a:pt x="225489" y="1043633"/>
                </a:lnTo>
                <a:lnTo>
                  <a:pt x="224389" y="1043633"/>
                </a:lnTo>
                <a:lnTo>
                  <a:pt x="224001" y="1042792"/>
                </a:lnTo>
                <a:lnTo>
                  <a:pt x="224583" y="1042662"/>
                </a:lnTo>
                <a:lnTo>
                  <a:pt x="224777" y="1042080"/>
                </a:lnTo>
                <a:lnTo>
                  <a:pt x="226460" y="1042339"/>
                </a:lnTo>
                <a:lnTo>
                  <a:pt x="226460" y="1040332"/>
                </a:lnTo>
                <a:lnTo>
                  <a:pt x="225942" y="1039620"/>
                </a:lnTo>
                <a:lnTo>
                  <a:pt x="226137" y="1038779"/>
                </a:lnTo>
                <a:lnTo>
                  <a:pt x="227043" y="1038779"/>
                </a:lnTo>
                <a:lnTo>
                  <a:pt x="227560" y="1037937"/>
                </a:lnTo>
                <a:lnTo>
                  <a:pt x="228855" y="1038067"/>
                </a:lnTo>
                <a:lnTo>
                  <a:pt x="229567" y="1037485"/>
                </a:lnTo>
                <a:lnTo>
                  <a:pt x="229567" y="1035737"/>
                </a:lnTo>
                <a:lnTo>
                  <a:pt x="229955" y="1035155"/>
                </a:lnTo>
                <a:lnTo>
                  <a:pt x="229437" y="1034701"/>
                </a:lnTo>
                <a:lnTo>
                  <a:pt x="229437" y="1033148"/>
                </a:lnTo>
                <a:lnTo>
                  <a:pt x="230344" y="1031854"/>
                </a:lnTo>
                <a:lnTo>
                  <a:pt x="230149" y="1030818"/>
                </a:lnTo>
                <a:lnTo>
                  <a:pt x="231055" y="1029977"/>
                </a:lnTo>
                <a:lnTo>
                  <a:pt x="231767" y="1029977"/>
                </a:lnTo>
                <a:lnTo>
                  <a:pt x="231767" y="1029395"/>
                </a:lnTo>
                <a:lnTo>
                  <a:pt x="232479" y="1029265"/>
                </a:lnTo>
                <a:lnTo>
                  <a:pt x="233191" y="1028100"/>
                </a:lnTo>
                <a:lnTo>
                  <a:pt x="233709" y="1028100"/>
                </a:lnTo>
                <a:lnTo>
                  <a:pt x="234291" y="1026352"/>
                </a:lnTo>
                <a:lnTo>
                  <a:pt x="235586" y="1025511"/>
                </a:lnTo>
                <a:lnTo>
                  <a:pt x="236104" y="1024217"/>
                </a:lnTo>
                <a:lnTo>
                  <a:pt x="236492" y="1024217"/>
                </a:lnTo>
                <a:lnTo>
                  <a:pt x="236104" y="1022922"/>
                </a:lnTo>
                <a:lnTo>
                  <a:pt x="236492" y="1023052"/>
                </a:lnTo>
                <a:lnTo>
                  <a:pt x="237204" y="1022469"/>
                </a:lnTo>
                <a:lnTo>
                  <a:pt x="241605" y="1023893"/>
                </a:lnTo>
                <a:lnTo>
                  <a:pt x="241799" y="1023052"/>
                </a:lnTo>
                <a:lnTo>
                  <a:pt x="242511" y="1022339"/>
                </a:lnTo>
                <a:lnTo>
                  <a:pt x="243417" y="1021887"/>
                </a:lnTo>
                <a:lnTo>
                  <a:pt x="245424" y="1021757"/>
                </a:lnTo>
                <a:lnTo>
                  <a:pt x="245424" y="1021498"/>
                </a:lnTo>
                <a:lnTo>
                  <a:pt x="246524" y="1021951"/>
                </a:lnTo>
                <a:lnTo>
                  <a:pt x="247236" y="1021822"/>
                </a:lnTo>
                <a:lnTo>
                  <a:pt x="247236" y="1022081"/>
                </a:lnTo>
                <a:lnTo>
                  <a:pt x="249436" y="1021822"/>
                </a:lnTo>
                <a:lnTo>
                  <a:pt x="249436" y="1022275"/>
                </a:lnTo>
                <a:lnTo>
                  <a:pt x="250148" y="1022404"/>
                </a:lnTo>
                <a:lnTo>
                  <a:pt x="251248" y="1021563"/>
                </a:lnTo>
                <a:lnTo>
                  <a:pt x="251248" y="1021110"/>
                </a:lnTo>
                <a:lnTo>
                  <a:pt x="252155" y="1020851"/>
                </a:lnTo>
                <a:lnTo>
                  <a:pt x="251766" y="1020398"/>
                </a:lnTo>
                <a:lnTo>
                  <a:pt x="252155" y="1019362"/>
                </a:lnTo>
                <a:lnTo>
                  <a:pt x="253061" y="1018521"/>
                </a:lnTo>
                <a:lnTo>
                  <a:pt x="253643" y="1018651"/>
                </a:lnTo>
                <a:lnTo>
                  <a:pt x="253255" y="1017356"/>
                </a:lnTo>
                <a:lnTo>
                  <a:pt x="254161" y="1016903"/>
                </a:lnTo>
                <a:lnTo>
                  <a:pt x="254355" y="1015867"/>
                </a:lnTo>
                <a:lnTo>
                  <a:pt x="255067" y="1015997"/>
                </a:lnTo>
                <a:lnTo>
                  <a:pt x="254873" y="1015738"/>
                </a:lnTo>
                <a:lnTo>
                  <a:pt x="255261" y="1015738"/>
                </a:lnTo>
                <a:lnTo>
                  <a:pt x="255844" y="1014703"/>
                </a:lnTo>
                <a:lnTo>
                  <a:pt x="257138" y="1014703"/>
                </a:lnTo>
                <a:lnTo>
                  <a:pt x="258044" y="1015155"/>
                </a:lnTo>
                <a:lnTo>
                  <a:pt x="257138" y="1013020"/>
                </a:lnTo>
                <a:lnTo>
                  <a:pt x="257656" y="1012438"/>
                </a:lnTo>
                <a:lnTo>
                  <a:pt x="258756" y="1012566"/>
                </a:lnTo>
                <a:lnTo>
                  <a:pt x="259274" y="1011984"/>
                </a:lnTo>
                <a:lnTo>
                  <a:pt x="259856" y="1010431"/>
                </a:lnTo>
                <a:lnTo>
                  <a:pt x="260374" y="1010301"/>
                </a:lnTo>
                <a:lnTo>
                  <a:pt x="260180" y="1009007"/>
                </a:lnTo>
                <a:lnTo>
                  <a:pt x="260568" y="1008748"/>
                </a:lnTo>
                <a:lnTo>
                  <a:pt x="261475" y="1009330"/>
                </a:lnTo>
                <a:lnTo>
                  <a:pt x="261280" y="1009913"/>
                </a:lnTo>
                <a:lnTo>
                  <a:pt x="261992" y="1011207"/>
                </a:lnTo>
                <a:lnTo>
                  <a:pt x="263481" y="1010948"/>
                </a:lnTo>
                <a:lnTo>
                  <a:pt x="263287" y="1010366"/>
                </a:lnTo>
                <a:lnTo>
                  <a:pt x="263804" y="1009654"/>
                </a:lnTo>
                <a:lnTo>
                  <a:pt x="265099" y="1009784"/>
                </a:lnTo>
                <a:lnTo>
                  <a:pt x="265099" y="1007907"/>
                </a:lnTo>
                <a:lnTo>
                  <a:pt x="266005" y="1007648"/>
                </a:lnTo>
                <a:lnTo>
                  <a:pt x="266588" y="1008101"/>
                </a:lnTo>
                <a:lnTo>
                  <a:pt x="267299" y="1007648"/>
                </a:lnTo>
                <a:lnTo>
                  <a:pt x="267299" y="1006094"/>
                </a:lnTo>
                <a:lnTo>
                  <a:pt x="268206" y="1005059"/>
                </a:lnTo>
                <a:lnTo>
                  <a:pt x="268917" y="1004606"/>
                </a:lnTo>
                <a:lnTo>
                  <a:pt x="269824" y="1006159"/>
                </a:lnTo>
                <a:lnTo>
                  <a:pt x="271700" y="1005447"/>
                </a:lnTo>
                <a:lnTo>
                  <a:pt x="271895" y="1004735"/>
                </a:lnTo>
                <a:lnTo>
                  <a:pt x="272607" y="1004606"/>
                </a:lnTo>
                <a:lnTo>
                  <a:pt x="272607" y="1004023"/>
                </a:lnTo>
                <a:lnTo>
                  <a:pt x="273318" y="1003764"/>
                </a:lnTo>
                <a:lnTo>
                  <a:pt x="273707" y="1003052"/>
                </a:lnTo>
                <a:lnTo>
                  <a:pt x="275001" y="1003312"/>
                </a:lnTo>
                <a:lnTo>
                  <a:pt x="275390" y="1001758"/>
                </a:lnTo>
                <a:lnTo>
                  <a:pt x="274807" y="1001758"/>
                </a:lnTo>
                <a:lnTo>
                  <a:pt x="274807" y="1001176"/>
                </a:lnTo>
                <a:lnTo>
                  <a:pt x="275195" y="1000593"/>
                </a:lnTo>
                <a:lnTo>
                  <a:pt x="276684" y="1000463"/>
                </a:lnTo>
                <a:lnTo>
                  <a:pt x="277202" y="999299"/>
                </a:lnTo>
                <a:lnTo>
                  <a:pt x="279402" y="999169"/>
                </a:lnTo>
                <a:lnTo>
                  <a:pt x="279596" y="998134"/>
                </a:lnTo>
                <a:lnTo>
                  <a:pt x="280308" y="997681"/>
                </a:lnTo>
                <a:lnTo>
                  <a:pt x="280503" y="997099"/>
                </a:lnTo>
                <a:lnTo>
                  <a:pt x="282379" y="998134"/>
                </a:lnTo>
                <a:lnTo>
                  <a:pt x="284968" y="998134"/>
                </a:lnTo>
                <a:lnTo>
                  <a:pt x="286457" y="997551"/>
                </a:lnTo>
                <a:lnTo>
                  <a:pt x="286845" y="996516"/>
                </a:lnTo>
                <a:lnTo>
                  <a:pt x="287557" y="996386"/>
                </a:lnTo>
                <a:lnTo>
                  <a:pt x="288463" y="997227"/>
                </a:lnTo>
                <a:lnTo>
                  <a:pt x="289564" y="997227"/>
                </a:lnTo>
                <a:lnTo>
                  <a:pt x="289758" y="996516"/>
                </a:lnTo>
                <a:lnTo>
                  <a:pt x="290275" y="996257"/>
                </a:lnTo>
                <a:lnTo>
                  <a:pt x="290275" y="995674"/>
                </a:lnTo>
                <a:lnTo>
                  <a:pt x="290987" y="995804"/>
                </a:lnTo>
                <a:lnTo>
                  <a:pt x="290987" y="996257"/>
                </a:lnTo>
                <a:lnTo>
                  <a:pt x="291893" y="996257"/>
                </a:lnTo>
                <a:lnTo>
                  <a:pt x="292411" y="995804"/>
                </a:lnTo>
                <a:lnTo>
                  <a:pt x="292929" y="995933"/>
                </a:lnTo>
                <a:lnTo>
                  <a:pt x="293511" y="995092"/>
                </a:lnTo>
                <a:lnTo>
                  <a:pt x="295000" y="995351"/>
                </a:lnTo>
                <a:lnTo>
                  <a:pt x="295906" y="996775"/>
                </a:lnTo>
                <a:lnTo>
                  <a:pt x="297201" y="996516"/>
                </a:lnTo>
                <a:lnTo>
                  <a:pt x="297913" y="997551"/>
                </a:lnTo>
                <a:lnTo>
                  <a:pt x="299595" y="997292"/>
                </a:lnTo>
                <a:lnTo>
                  <a:pt x="300113" y="996710"/>
                </a:lnTo>
                <a:lnTo>
                  <a:pt x="300113" y="995545"/>
                </a:lnTo>
                <a:lnTo>
                  <a:pt x="301990" y="995804"/>
                </a:lnTo>
                <a:lnTo>
                  <a:pt x="302184" y="996386"/>
                </a:lnTo>
                <a:lnTo>
                  <a:pt x="301472" y="996257"/>
                </a:lnTo>
                <a:lnTo>
                  <a:pt x="301472" y="997551"/>
                </a:lnTo>
                <a:lnTo>
                  <a:pt x="300372" y="997810"/>
                </a:lnTo>
                <a:lnTo>
                  <a:pt x="300372" y="998845"/>
                </a:lnTo>
                <a:lnTo>
                  <a:pt x="300566" y="999428"/>
                </a:lnTo>
                <a:lnTo>
                  <a:pt x="301278" y="999687"/>
                </a:lnTo>
                <a:lnTo>
                  <a:pt x="301084" y="1000399"/>
                </a:lnTo>
                <a:lnTo>
                  <a:pt x="301602" y="1001111"/>
                </a:lnTo>
                <a:lnTo>
                  <a:pt x="302896" y="1001240"/>
                </a:lnTo>
                <a:lnTo>
                  <a:pt x="303284" y="1001953"/>
                </a:lnTo>
                <a:lnTo>
                  <a:pt x="303997" y="1002211"/>
                </a:lnTo>
                <a:lnTo>
                  <a:pt x="303997" y="1002470"/>
                </a:lnTo>
                <a:lnTo>
                  <a:pt x="303608" y="1002341"/>
                </a:lnTo>
                <a:lnTo>
                  <a:pt x="303997" y="1005512"/>
                </a:lnTo>
                <a:lnTo>
                  <a:pt x="306003" y="1006548"/>
                </a:lnTo>
                <a:lnTo>
                  <a:pt x="307686" y="1006548"/>
                </a:lnTo>
                <a:lnTo>
                  <a:pt x="308074" y="1006094"/>
                </a:lnTo>
                <a:lnTo>
                  <a:pt x="308592" y="1007389"/>
                </a:lnTo>
                <a:lnTo>
                  <a:pt x="309304" y="1007842"/>
                </a:lnTo>
                <a:lnTo>
                  <a:pt x="314093" y="1008425"/>
                </a:lnTo>
                <a:lnTo>
                  <a:pt x="314287" y="1008878"/>
                </a:lnTo>
                <a:lnTo>
                  <a:pt x="313899" y="1009330"/>
                </a:lnTo>
                <a:lnTo>
                  <a:pt x="314999" y="1010366"/>
                </a:lnTo>
                <a:lnTo>
                  <a:pt x="315193" y="1011078"/>
                </a:lnTo>
                <a:lnTo>
                  <a:pt x="316488" y="1011531"/>
                </a:lnTo>
                <a:lnTo>
                  <a:pt x="316488" y="1012696"/>
                </a:lnTo>
                <a:lnTo>
                  <a:pt x="314999" y="1012955"/>
                </a:lnTo>
                <a:lnTo>
                  <a:pt x="314417" y="1013796"/>
                </a:lnTo>
                <a:lnTo>
                  <a:pt x="314028" y="1016644"/>
                </a:lnTo>
                <a:lnTo>
                  <a:pt x="314417" y="1017356"/>
                </a:lnTo>
                <a:lnTo>
                  <a:pt x="315129" y="1017227"/>
                </a:lnTo>
                <a:lnTo>
                  <a:pt x="316035" y="1015932"/>
                </a:lnTo>
                <a:lnTo>
                  <a:pt x="316035" y="1014508"/>
                </a:lnTo>
                <a:lnTo>
                  <a:pt x="316423" y="1013926"/>
                </a:lnTo>
                <a:lnTo>
                  <a:pt x="317912" y="1013085"/>
                </a:lnTo>
                <a:lnTo>
                  <a:pt x="317912" y="1012502"/>
                </a:lnTo>
                <a:lnTo>
                  <a:pt x="317394" y="1012373"/>
                </a:lnTo>
                <a:lnTo>
                  <a:pt x="317200" y="1010625"/>
                </a:lnTo>
                <a:lnTo>
                  <a:pt x="315517" y="1010043"/>
                </a:lnTo>
                <a:lnTo>
                  <a:pt x="315129" y="1009330"/>
                </a:lnTo>
                <a:lnTo>
                  <a:pt x="315840" y="1008618"/>
                </a:lnTo>
                <a:lnTo>
                  <a:pt x="316423" y="1006353"/>
                </a:lnTo>
                <a:lnTo>
                  <a:pt x="322313" y="1002017"/>
                </a:lnTo>
                <a:lnTo>
                  <a:pt x="322313" y="1001434"/>
                </a:lnTo>
                <a:lnTo>
                  <a:pt x="326196" y="997099"/>
                </a:lnTo>
                <a:lnTo>
                  <a:pt x="327102" y="994056"/>
                </a:lnTo>
                <a:lnTo>
                  <a:pt x="327490" y="994056"/>
                </a:lnTo>
                <a:lnTo>
                  <a:pt x="327684" y="993021"/>
                </a:lnTo>
                <a:lnTo>
                  <a:pt x="328591" y="992309"/>
                </a:lnTo>
                <a:lnTo>
                  <a:pt x="328785" y="991274"/>
                </a:lnTo>
                <a:lnTo>
                  <a:pt x="329173" y="991144"/>
                </a:lnTo>
                <a:lnTo>
                  <a:pt x="329367" y="989850"/>
                </a:lnTo>
                <a:lnTo>
                  <a:pt x="328785" y="989591"/>
                </a:lnTo>
                <a:lnTo>
                  <a:pt x="329173" y="988749"/>
                </a:lnTo>
                <a:lnTo>
                  <a:pt x="328655" y="986614"/>
                </a:lnTo>
                <a:lnTo>
                  <a:pt x="328073" y="986484"/>
                </a:lnTo>
                <a:lnTo>
                  <a:pt x="327879" y="984607"/>
                </a:lnTo>
                <a:lnTo>
                  <a:pt x="328461" y="984154"/>
                </a:lnTo>
                <a:lnTo>
                  <a:pt x="329367" y="984283"/>
                </a:lnTo>
                <a:lnTo>
                  <a:pt x="329367" y="984542"/>
                </a:lnTo>
                <a:lnTo>
                  <a:pt x="330662" y="984090"/>
                </a:lnTo>
                <a:lnTo>
                  <a:pt x="331374" y="984542"/>
                </a:lnTo>
                <a:lnTo>
                  <a:pt x="332668" y="982795"/>
                </a:lnTo>
                <a:lnTo>
                  <a:pt x="333962" y="982536"/>
                </a:lnTo>
                <a:lnTo>
                  <a:pt x="333962" y="983119"/>
                </a:lnTo>
                <a:lnTo>
                  <a:pt x="334674" y="983248"/>
                </a:lnTo>
                <a:lnTo>
                  <a:pt x="334480" y="984413"/>
                </a:lnTo>
                <a:lnTo>
                  <a:pt x="335775" y="985448"/>
                </a:lnTo>
                <a:lnTo>
                  <a:pt x="335386" y="986031"/>
                </a:lnTo>
                <a:lnTo>
                  <a:pt x="336681" y="986484"/>
                </a:lnTo>
                <a:lnTo>
                  <a:pt x="337393" y="985772"/>
                </a:lnTo>
                <a:lnTo>
                  <a:pt x="338687" y="985772"/>
                </a:lnTo>
                <a:lnTo>
                  <a:pt x="339075" y="985060"/>
                </a:lnTo>
                <a:lnTo>
                  <a:pt x="339982" y="985060"/>
                </a:lnTo>
                <a:lnTo>
                  <a:pt x="340693" y="984477"/>
                </a:lnTo>
                <a:lnTo>
                  <a:pt x="342376" y="984477"/>
                </a:lnTo>
                <a:lnTo>
                  <a:pt x="343088" y="985189"/>
                </a:lnTo>
                <a:lnTo>
                  <a:pt x="344383" y="985319"/>
                </a:lnTo>
                <a:lnTo>
                  <a:pt x="344900" y="985772"/>
                </a:lnTo>
                <a:lnTo>
                  <a:pt x="346001" y="984931"/>
                </a:lnTo>
                <a:lnTo>
                  <a:pt x="347683" y="984801"/>
                </a:lnTo>
                <a:lnTo>
                  <a:pt x="349366" y="983378"/>
                </a:lnTo>
                <a:lnTo>
                  <a:pt x="350078" y="983378"/>
                </a:lnTo>
                <a:lnTo>
                  <a:pt x="350272" y="982795"/>
                </a:lnTo>
                <a:lnTo>
                  <a:pt x="351178" y="982536"/>
                </a:lnTo>
                <a:lnTo>
                  <a:pt x="352085" y="980983"/>
                </a:lnTo>
                <a:lnTo>
                  <a:pt x="352667" y="980983"/>
                </a:lnTo>
                <a:lnTo>
                  <a:pt x="352279" y="980530"/>
                </a:lnTo>
                <a:lnTo>
                  <a:pt x="352473" y="979947"/>
                </a:lnTo>
                <a:lnTo>
                  <a:pt x="354479" y="979818"/>
                </a:lnTo>
                <a:lnTo>
                  <a:pt x="354479" y="978652"/>
                </a:lnTo>
                <a:lnTo>
                  <a:pt x="355385" y="977617"/>
                </a:lnTo>
                <a:lnTo>
                  <a:pt x="355385" y="977164"/>
                </a:lnTo>
                <a:lnTo>
                  <a:pt x="354673" y="977034"/>
                </a:lnTo>
                <a:lnTo>
                  <a:pt x="354673" y="976582"/>
                </a:lnTo>
                <a:lnTo>
                  <a:pt x="355774" y="976452"/>
                </a:lnTo>
                <a:lnTo>
                  <a:pt x="356162" y="975288"/>
                </a:lnTo>
                <a:lnTo>
                  <a:pt x="357068" y="974834"/>
                </a:lnTo>
                <a:lnTo>
                  <a:pt x="356874" y="974575"/>
                </a:lnTo>
                <a:lnTo>
                  <a:pt x="357586" y="974446"/>
                </a:lnTo>
                <a:lnTo>
                  <a:pt x="357586" y="973993"/>
                </a:lnTo>
                <a:lnTo>
                  <a:pt x="358298" y="973863"/>
                </a:lnTo>
                <a:lnTo>
                  <a:pt x="358686" y="972828"/>
                </a:lnTo>
                <a:lnTo>
                  <a:pt x="359786" y="972828"/>
                </a:lnTo>
                <a:lnTo>
                  <a:pt x="359981" y="973281"/>
                </a:lnTo>
                <a:lnTo>
                  <a:pt x="360692" y="973022"/>
                </a:lnTo>
                <a:lnTo>
                  <a:pt x="361404" y="973605"/>
                </a:lnTo>
                <a:lnTo>
                  <a:pt x="361404" y="973151"/>
                </a:lnTo>
                <a:lnTo>
                  <a:pt x="361987" y="973022"/>
                </a:lnTo>
                <a:lnTo>
                  <a:pt x="361987" y="971987"/>
                </a:lnTo>
                <a:lnTo>
                  <a:pt x="364187" y="971857"/>
                </a:lnTo>
                <a:lnTo>
                  <a:pt x="364187" y="971145"/>
                </a:lnTo>
                <a:lnTo>
                  <a:pt x="363670" y="971016"/>
                </a:lnTo>
                <a:lnTo>
                  <a:pt x="363281" y="969980"/>
                </a:lnTo>
                <a:lnTo>
                  <a:pt x="364770" y="969850"/>
                </a:lnTo>
                <a:lnTo>
                  <a:pt x="366259" y="967520"/>
                </a:lnTo>
                <a:lnTo>
                  <a:pt x="367747" y="966356"/>
                </a:lnTo>
                <a:lnTo>
                  <a:pt x="371048" y="966356"/>
                </a:lnTo>
                <a:lnTo>
                  <a:pt x="371242" y="966097"/>
                </a:lnTo>
                <a:lnTo>
                  <a:pt x="370854" y="965643"/>
                </a:lnTo>
                <a:lnTo>
                  <a:pt x="372342" y="965643"/>
                </a:lnTo>
                <a:lnTo>
                  <a:pt x="372148" y="964349"/>
                </a:lnTo>
                <a:lnTo>
                  <a:pt x="372536" y="963767"/>
                </a:lnTo>
                <a:lnTo>
                  <a:pt x="374413" y="962926"/>
                </a:lnTo>
                <a:lnTo>
                  <a:pt x="375902" y="963055"/>
                </a:lnTo>
                <a:lnTo>
                  <a:pt x="375902" y="962343"/>
                </a:lnTo>
                <a:lnTo>
                  <a:pt x="377196" y="961760"/>
                </a:lnTo>
                <a:lnTo>
                  <a:pt x="377585" y="960466"/>
                </a:lnTo>
                <a:lnTo>
                  <a:pt x="378297" y="960336"/>
                </a:lnTo>
                <a:lnTo>
                  <a:pt x="378102" y="959884"/>
                </a:lnTo>
                <a:lnTo>
                  <a:pt x="378620" y="959754"/>
                </a:lnTo>
                <a:lnTo>
                  <a:pt x="378232" y="958913"/>
                </a:lnTo>
                <a:lnTo>
                  <a:pt x="378750" y="958331"/>
                </a:lnTo>
                <a:lnTo>
                  <a:pt x="378750" y="957165"/>
                </a:lnTo>
                <a:lnTo>
                  <a:pt x="379656" y="956000"/>
                </a:lnTo>
                <a:lnTo>
                  <a:pt x="380044" y="953864"/>
                </a:lnTo>
                <a:lnTo>
                  <a:pt x="380433" y="953282"/>
                </a:lnTo>
                <a:lnTo>
                  <a:pt x="381144" y="953412"/>
                </a:lnTo>
                <a:lnTo>
                  <a:pt x="381144" y="952958"/>
                </a:lnTo>
                <a:lnTo>
                  <a:pt x="380756" y="952958"/>
                </a:lnTo>
                <a:lnTo>
                  <a:pt x="380756" y="951922"/>
                </a:lnTo>
                <a:lnTo>
                  <a:pt x="381274" y="950758"/>
                </a:lnTo>
                <a:lnTo>
                  <a:pt x="381274" y="947457"/>
                </a:lnTo>
                <a:lnTo>
                  <a:pt x="380885" y="947327"/>
                </a:lnTo>
                <a:lnTo>
                  <a:pt x="381080" y="943574"/>
                </a:lnTo>
                <a:lnTo>
                  <a:pt x="382957" y="943444"/>
                </a:lnTo>
                <a:lnTo>
                  <a:pt x="383474" y="942862"/>
                </a:lnTo>
                <a:lnTo>
                  <a:pt x="384575" y="942603"/>
                </a:lnTo>
                <a:lnTo>
                  <a:pt x="385157" y="941891"/>
                </a:lnTo>
                <a:lnTo>
                  <a:pt x="389558" y="942603"/>
                </a:lnTo>
                <a:lnTo>
                  <a:pt x="391435" y="941891"/>
                </a:lnTo>
                <a:lnTo>
                  <a:pt x="391953" y="942150"/>
                </a:lnTo>
                <a:lnTo>
                  <a:pt x="392147" y="942862"/>
                </a:lnTo>
                <a:lnTo>
                  <a:pt x="392535" y="942862"/>
                </a:lnTo>
                <a:lnTo>
                  <a:pt x="393053" y="941826"/>
                </a:lnTo>
                <a:lnTo>
                  <a:pt x="393636" y="941697"/>
                </a:lnTo>
                <a:lnTo>
                  <a:pt x="393247" y="941244"/>
                </a:lnTo>
                <a:lnTo>
                  <a:pt x="393959" y="939820"/>
                </a:lnTo>
                <a:lnTo>
                  <a:pt x="395059" y="939691"/>
                </a:lnTo>
                <a:lnTo>
                  <a:pt x="395059" y="938978"/>
                </a:lnTo>
                <a:lnTo>
                  <a:pt x="395771" y="938525"/>
                </a:lnTo>
                <a:lnTo>
                  <a:pt x="396160" y="937814"/>
                </a:lnTo>
                <a:lnTo>
                  <a:pt x="395966" y="936778"/>
                </a:lnTo>
                <a:lnTo>
                  <a:pt x="397066" y="936196"/>
                </a:lnTo>
                <a:lnTo>
                  <a:pt x="397778" y="936455"/>
                </a:lnTo>
                <a:lnTo>
                  <a:pt x="398166" y="935742"/>
                </a:lnTo>
                <a:lnTo>
                  <a:pt x="398684" y="935742"/>
                </a:lnTo>
                <a:lnTo>
                  <a:pt x="398878" y="933995"/>
                </a:lnTo>
                <a:lnTo>
                  <a:pt x="398490" y="933542"/>
                </a:lnTo>
                <a:lnTo>
                  <a:pt x="398490" y="932377"/>
                </a:lnTo>
                <a:lnTo>
                  <a:pt x="400496" y="932248"/>
                </a:lnTo>
                <a:lnTo>
                  <a:pt x="400885" y="931794"/>
                </a:lnTo>
                <a:lnTo>
                  <a:pt x="401791" y="932053"/>
                </a:lnTo>
                <a:lnTo>
                  <a:pt x="403279" y="930176"/>
                </a:lnTo>
                <a:lnTo>
                  <a:pt x="404573" y="930176"/>
                </a:lnTo>
                <a:lnTo>
                  <a:pt x="404962" y="929141"/>
                </a:lnTo>
                <a:lnTo>
                  <a:pt x="405544" y="929141"/>
                </a:lnTo>
                <a:lnTo>
                  <a:pt x="405156" y="928688"/>
                </a:lnTo>
                <a:lnTo>
                  <a:pt x="405868" y="928688"/>
                </a:lnTo>
                <a:lnTo>
                  <a:pt x="406774" y="927976"/>
                </a:lnTo>
                <a:lnTo>
                  <a:pt x="407486" y="928235"/>
                </a:lnTo>
                <a:lnTo>
                  <a:pt x="407874" y="926810"/>
                </a:lnTo>
                <a:lnTo>
                  <a:pt x="407292" y="926228"/>
                </a:lnTo>
                <a:lnTo>
                  <a:pt x="407874" y="923898"/>
                </a:lnTo>
                <a:lnTo>
                  <a:pt x="408586" y="923186"/>
                </a:lnTo>
                <a:lnTo>
                  <a:pt x="408586" y="921568"/>
                </a:lnTo>
                <a:lnTo>
                  <a:pt x="409169" y="920986"/>
                </a:lnTo>
                <a:lnTo>
                  <a:pt x="409557" y="917232"/>
                </a:lnTo>
                <a:lnTo>
                  <a:pt x="409945" y="916779"/>
                </a:lnTo>
                <a:lnTo>
                  <a:pt x="409945" y="914320"/>
                </a:lnTo>
                <a:lnTo>
                  <a:pt x="409233" y="913737"/>
                </a:lnTo>
                <a:lnTo>
                  <a:pt x="409233" y="913284"/>
                </a:lnTo>
                <a:lnTo>
                  <a:pt x="408327" y="913284"/>
                </a:lnTo>
                <a:lnTo>
                  <a:pt x="407033" y="912248"/>
                </a:lnTo>
                <a:lnTo>
                  <a:pt x="407033" y="911666"/>
                </a:lnTo>
                <a:lnTo>
                  <a:pt x="408522" y="911213"/>
                </a:lnTo>
                <a:lnTo>
                  <a:pt x="408716" y="910760"/>
                </a:lnTo>
                <a:lnTo>
                  <a:pt x="408198" y="909466"/>
                </a:lnTo>
                <a:lnTo>
                  <a:pt x="407486" y="909012"/>
                </a:lnTo>
                <a:lnTo>
                  <a:pt x="407680" y="908430"/>
                </a:lnTo>
                <a:lnTo>
                  <a:pt x="406386" y="907265"/>
                </a:lnTo>
                <a:lnTo>
                  <a:pt x="406774" y="906100"/>
                </a:lnTo>
                <a:lnTo>
                  <a:pt x="407162" y="906100"/>
                </a:lnTo>
                <a:lnTo>
                  <a:pt x="407162" y="906682"/>
                </a:lnTo>
                <a:lnTo>
                  <a:pt x="408457" y="906812"/>
                </a:lnTo>
                <a:lnTo>
                  <a:pt x="410463" y="905776"/>
                </a:lnTo>
                <a:lnTo>
                  <a:pt x="410851" y="904611"/>
                </a:lnTo>
                <a:lnTo>
                  <a:pt x="411369" y="904158"/>
                </a:lnTo>
                <a:lnTo>
                  <a:pt x="409363" y="900534"/>
                </a:lnTo>
                <a:lnTo>
                  <a:pt x="410075" y="898398"/>
                </a:lnTo>
                <a:lnTo>
                  <a:pt x="411369" y="898398"/>
                </a:lnTo>
                <a:lnTo>
                  <a:pt x="411758" y="898981"/>
                </a:lnTo>
                <a:lnTo>
                  <a:pt x="412469" y="899110"/>
                </a:lnTo>
                <a:lnTo>
                  <a:pt x="413376" y="897686"/>
                </a:lnTo>
                <a:lnTo>
                  <a:pt x="413376" y="896974"/>
                </a:lnTo>
                <a:lnTo>
                  <a:pt x="413893" y="896716"/>
                </a:lnTo>
                <a:lnTo>
                  <a:pt x="414605" y="896716"/>
                </a:lnTo>
                <a:lnTo>
                  <a:pt x="414605" y="897168"/>
                </a:lnTo>
                <a:lnTo>
                  <a:pt x="415900" y="898592"/>
                </a:lnTo>
                <a:lnTo>
                  <a:pt x="418294" y="898722"/>
                </a:lnTo>
                <a:lnTo>
                  <a:pt x="419201" y="898269"/>
                </a:lnTo>
                <a:lnTo>
                  <a:pt x="420689" y="896974"/>
                </a:lnTo>
                <a:lnTo>
                  <a:pt x="418489" y="896133"/>
                </a:lnTo>
                <a:lnTo>
                  <a:pt x="417971" y="896262"/>
                </a:lnTo>
                <a:lnTo>
                  <a:pt x="417388" y="895809"/>
                </a:lnTo>
                <a:lnTo>
                  <a:pt x="417194" y="894644"/>
                </a:lnTo>
                <a:lnTo>
                  <a:pt x="418683" y="894515"/>
                </a:lnTo>
                <a:lnTo>
                  <a:pt x="420366" y="894968"/>
                </a:lnTo>
                <a:lnTo>
                  <a:pt x="422048" y="893932"/>
                </a:lnTo>
                <a:lnTo>
                  <a:pt x="424055" y="894515"/>
                </a:lnTo>
                <a:lnTo>
                  <a:pt x="425155" y="894256"/>
                </a:lnTo>
                <a:lnTo>
                  <a:pt x="425349" y="892961"/>
                </a:lnTo>
                <a:lnTo>
                  <a:pt x="426255" y="891667"/>
                </a:lnTo>
                <a:lnTo>
                  <a:pt x="426061" y="890243"/>
                </a:lnTo>
                <a:lnTo>
                  <a:pt x="426449" y="889208"/>
                </a:lnTo>
                <a:lnTo>
                  <a:pt x="425349" y="888366"/>
                </a:lnTo>
                <a:lnTo>
                  <a:pt x="425867" y="887784"/>
                </a:lnTo>
                <a:lnTo>
                  <a:pt x="426579" y="888042"/>
                </a:lnTo>
                <a:lnTo>
                  <a:pt x="426773" y="889208"/>
                </a:lnTo>
                <a:lnTo>
                  <a:pt x="427873" y="890049"/>
                </a:lnTo>
                <a:lnTo>
                  <a:pt x="427873" y="890502"/>
                </a:lnTo>
                <a:lnTo>
                  <a:pt x="429362" y="890243"/>
                </a:lnTo>
                <a:lnTo>
                  <a:pt x="429944" y="890502"/>
                </a:lnTo>
                <a:lnTo>
                  <a:pt x="430333" y="891085"/>
                </a:lnTo>
                <a:lnTo>
                  <a:pt x="430333" y="892832"/>
                </a:lnTo>
                <a:lnTo>
                  <a:pt x="431821" y="892379"/>
                </a:lnTo>
                <a:lnTo>
                  <a:pt x="432015" y="891926"/>
                </a:lnTo>
                <a:lnTo>
                  <a:pt x="434604" y="891343"/>
                </a:lnTo>
                <a:lnTo>
                  <a:pt x="434604" y="890891"/>
                </a:lnTo>
                <a:lnTo>
                  <a:pt x="435510" y="890179"/>
                </a:lnTo>
                <a:lnTo>
                  <a:pt x="436093" y="890437"/>
                </a:lnTo>
                <a:lnTo>
                  <a:pt x="435899" y="889855"/>
                </a:lnTo>
                <a:lnTo>
                  <a:pt x="437581" y="888690"/>
                </a:lnTo>
                <a:lnTo>
                  <a:pt x="436870" y="887266"/>
                </a:lnTo>
                <a:lnTo>
                  <a:pt x="437258" y="886683"/>
                </a:lnTo>
                <a:lnTo>
                  <a:pt x="438941" y="887137"/>
                </a:lnTo>
                <a:lnTo>
                  <a:pt x="439653" y="886683"/>
                </a:lnTo>
                <a:lnTo>
                  <a:pt x="439264" y="886231"/>
                </a:lnTo>
                <a:lnTo>
                  <a:pt x="440364" y="886101"/>
                </a:lnTo>
                <a:lnTo>
                  <a:pt x="440364" y="885519"/>
                </a:lnTo>
                <a:lnTo>
                  <a:pt x="440753" y="885389"/>
                </a:lnTo>
                <a:lnTo>
                  <a:pt x="440364" y="884806"/>
                </a:lnTo>
                <a:lnTo>
                  <a:pt x="440947" y="884806"/>
                </a:lnTo>
                <a:lnTo>
                  <a:pt x="440753" y="883965"/>
                </a:lnTo>
                <a:lnTo>
                  <a:pt x="441465" y="883123"/>
                </a:lnTo>
                <a:lnTo>
                  <a:pt x="441853" y="883577"/>
                </a:lnTo>
                <a:lnTo>
                  <a:pt x="442436" y="883318"/>
                </a:lnTo>
                <a:lnTo>
                  <a:pt x="442824" y="882606"/>
                </a:lnTo>
                <a:lnTo>
                  <a:pt x="442630" y="881894"/>
                </a:lnTo>
                <a:lnTo>
                  <a:pt x="443018" y="881894"/>
                </a:lnTo>
                <a:lnTo>
                  <a:pt x="442824" y="881182"/>
                </a:lnTo>
                <a:lnTo>
                  <a:pt x="443212" y="881182"/>
                </a:lnTo>
                <a:lnTo>
                  <a:pt x="443212" y="880600"/>
                </a:lnTo>
                <a:lnTo>
                  <a:pt x="444313" y="879887"/>
                </a:lnTo>
                <a:lnTo>
                  <a:pt x="445219" y="878464"/>
                </a:lnTo>
                <a:lnTo>
                  <a:pt x="445024" y="876716"/>
                </a:lnTo>
                <a:lnTo>
                  <a:pt x="445607" y="876004"/>
                </a:lnTo>
                <a:lnTo>
                  <a:pt x="445801" y="873869"/>
                </a:lnTo>
                <a:lnTo>
                  <a:pt x="444895" y="872703"/>
                </a:lnTo>
                <a:lnTo>
                  <a:pt x="445283" y="871668"/>
                </a:lnTo>
                <a:lnTo>
                  <a:pt x="444766" y="871409"/>
                </a:lnTo>
                <a:lnTo>
                  <a:pt x="444766" y="870697"/>
                </a:lnTo>
                <a:lnTo>
                  <a:pt x="446448" y="870568"/>
                </a:lnTo>
                <a:lnTo>
                  <a:pt x="446448" y="870115"/>
                </a:lnTo>
                <a:lnTo>
                  <a:pt x="445154" y="869274"/>
                </a:lnTo>
                <a:lnTo>
                  <a:pt x="444960" y="868238"/>
                </a:lnTo>
                <a:lnTo>
                  <a:pt x="445477" y="867202"/>
                </a:lnTo>
                <a:lnTo>
                  <a:pt x="446190" y="867332"/>
                </a:lnTo>
                <a:lnTo>
                  <a:pt x="446578" y="866750"/>
                </a:lnTo>
                <a:lnTo>
                  <a:pt x="448260" y="866620"/>
                </a:lnTo>
                <a:lnTo>
                  <a:pt x="448649" y="866167"/>
                </a:lnTo>
                <a:lnTo>
                  <a:pt x="447937" y="864743"/>
                </a:lnTo>
                <a:lnTo>
                  <a:pt x="445931" y="863125"/>
                </a:lnTo>
                <a:lnTo>
                  <a:pt x="446319" y="862283"/>
                </a:lnTo>
                <a:lnTo>
                  <a:pt x="446125" y="861831"/>
                </a:lnTo>
                <a:lnTo>
                  <a:pt x="446837" y="861701"/>
                </a:lnTo>
                <a:lnTo>
                  <a:pt x="446448" y="861119"/>
                </a:lnTo>
                <a:lnTo>
                  <a:pt x="446837" y="860665"/>
                </a:lnTo>
                <a:lnTo>
                  <a:pt x="446319" y="860665"/>
                </a:lnTo>
                <a:lnTo>
                  <a:pt x="446319" y="859954"/>
                </a:lnTo>
                <a:lnTo>
                  <a:pt x="446837" y="859954"/>
                </a:lnTo>
                <a:lnTo>
                  <a:pt x="446448" y="859112"/>
                </a:lnTo>
                <a:lnTo>
                  <a:pt x="447354" y="858983"/>
                </a:lnTo>
                <a:lnTo>
                  <a:pt x="446966" y="858530"/>
                </a:lnTo>
                <a:lnTo>
                  <a:pt x="447354" y="858400"/>
                </a:lnTo>
                <a:lnTo>
                  <a:pt x="447160" y="857948"/>
                </a:lnTo>
                <a:lnTo>
                  <a:pt x="447549" y="857948"/>
                </a:lnTo>
                <a:lnTo>
                  <a:pt x="447937" y="856070"/>
                </a:lnTo>
                <a:lnTo>
                  <a:pt x="447743" y="854776"/>
                </a:lnTo>
                <a:lnTo>
                  <a:pt x="446837" y="853611"/>
                </a:lnTo>
                <a:lnTo>
                  <a:pt x="447225" y="852770"/>
                </a:lnTo>
                <a:lnTo>
                  <a:pt x="445736" y="851604"/>
                </a:lnTo>
                <a:lnTo>
                  <a:pt x="445348" y="851863"/>
                </a:lnTo>
                <a:lnTo>
                  <a:pt x="445154" y="851411"/>
                </a:lnTo>
                <a:lnTo>
                  <a:pt x="444248" y="851281"/>
                </a:lnTo>
                <a:lnTo>
                  <a:pt x="443859" y="850569"/>
                </a:lnTo>
                <a:lnTo>
                  <a:pt x="444960" y="849857"/>
                </a:lnTo>
                <a:lnTo>
                  <a:pt x="444960" y="847851"/>
                </a:lnTo>
                <a:lnTo>
                  <a:pt x="445672" y="847851"/>
                </a:lnTo>
                <a:lnTo>
                  <a:pt x="445672" y="847398"/>
                </a:lnTo>
                <a:lnTo>
                  <a:pt x="446772" y="847398"/>
                </a:lnTo>
                <a:lnTo>
                  <a:pt x="447484" y="846815"/>
                </a:lnTo>
                <a:lnTo>
                  <a:pt x="447095" y="846686"/>
                </a:lnTo>
                <a:lnTo>
                  <a:pt x="447290" y="845391"/>
                </a:lnTo>
                <a:lnTo>
                  <a:pt x="448584" y="844550"/>
                </a:lnTo>
                <a:lnTo>
                  <a:pt x="450267" y="844420"/>
                </a:lnTo>
                <a:lnTo>
                  <a:pt x="449555" y="843256"/>
                </a:lnTo>
                <a:lnTo>
                  <a:pt x="448972" y="843126"/>
                </a:lnTo>
                <a:lnTo>
                  <a:pt x="449684" y="842285"/>
                </a:lnTo>
                <a:lnTo>
                  <a:pt x="449102" y="841702"/>
                </a:lnTo>
                <a:lnTo>
                  <a:pt x="449490" y="839243"/>
                </a:lnTo>
                <a:lnTo>
                  <a:pt x="448908" y="838078"/>
                </a:lnTo>
                <a:lnTo>
                  <a:pt x="449490" y="835942"/>
                </a:lnTo>
                <a:lnTo>
                  <a:pt x="450785" y="835489"/>
                </a:lnTo>
                <a:lnTo>
                  <a:pt x="450785" y="834777"/>
                </a:lnTo>
                <a:lnTo>
                  <a:pt x="450202" y="834647"/>
                </a:lnTo>
                <a:lnTo>
                  <a:pt x="449814" y="833029"/>
                </a:lnTo>
                <a:lnTo>
                  <a:pt x="450720" y="832188"/>
                </a:lnTo>
                <a:lnTo>
                  <a:pt x="450137" y="831476"/>
                </a:lnTo>
                <a:lnTo>
                  <a:pt x="450849" y="828758"/>
                </a:lnTo>
                <a:lnTo>
                  <a:pt x="450137" y="828499"/>
                </a:lnTo>
                <a:lnTo>
                  <a:pt x="450332" y="828240"/>
                </a:lnTo>
                <a:lnTo>
                  <a:pt x="447937" y="827528"/>
                </a:lnTo>
                <a:lnTo>
                  <a:pt x="447225" y="826234"/>
                </a:lnTo>
                <a:lnTo>
                  <a:pt x="446837" y="826687"/>
                </a:lnTo>
                <a:lnTo>
                  <a:pt x="445736" y="826428"/>
                </a:lnTo>
                <a:lnTo>
                  <a:pt x="445736" y="825587"/>
                </a:lnTo>
                <a:lnTo>
                  <a:pt x="447031" y="825133"/>
                </a:lnTo>
                <a:lnTo>
                  <a:pt x="446837" y="823839"/>
                </a:lnTo>
                <a:lnTo>
                  <a:pt x="450720" y="822544"/>
                </a:lnTo>
                <a:lnTo>
                  <a:pt x="451238" y="823386"/>
                </a:lnTo>
                <a:lnTo>
                  <a:pt x="452726" y="823386"/>
                </a:lnTo>
                <a:lnTo>
                  <a:pt x="452209" y="824227"/>
                </a:lnTo>
                <a:lnTo>
                  <a:pt x="452209" y="825263"/>
                </a:lnTo>
                <a:lnTo>
                  <a:pt x="453115" y="826104"/>
                </a:lnTo>
                <a:lnTo>
                  <a:pt x="455315" y="826104"/>
                </a:lnTo>
                <a:lnTo>
                  <a:pt x="455315" y="825845"/>
                </a:lnTo>
                <a:lnTo>
                  <a:pt x="457710" y="825263"/>
                </a:lnTo>
                <a:lnTo>
                  <a:pt x="458422" y="825716"/>
                </a:lnTo>
                <a:lnTo>
                  <a:pt x="458422" y="826299"/>
                </a:lnTo>
                <a:lnTo>
                  <a:pt x="458033" y="826299"/>
                </a:lnTo>
                <a:lnTo>
                  <a:pt x="458033" y="827917"/>
                </a:lnTo>
                <a:lnTo>
                  <a:pt x="458551" y="828629"/>
                </a:lnTo>
                <a:lnTo>
                  <a:pt x="460557" y="828629"/>
                </a:lnTo>
                <a:lnTo>
                  <a:pt x="460363" y="828369"/>
                </a:lnTo>
                <a:lnTo>
                  <a:pt x="460881" y="827205"/>
                </a:lnTo>
                <a:lnTo>
                  <a:pt x="461981" y="826946"/>
                </a:lnTo>
                <a:lnTo>
                  <a:pt x="464182" y="827528"/>
                </a:lnTo>
                <a:lnTo>
                  <a:pt x="464376" y="826946"/>
                </a:lnTo>
                <a:lnTo>
                  <a:pt x="465282" y="826687"/>
                </a:lnTo>
                <a:lnTo>
                  <a:pt x="465088" y="826234"/>
                </a:lnTo>
                <a:lnTo>
                  <a:pt x="465800" y="825780"/>
                </a:lnTo>
                <a:lnTo>
                  <a:pt x="465606" y="825328"/>
                </a:lnTo>
                <a:lnTo>
                  <a:pt x="465088" y="825328"/>
                </a:lnTo>
                <a:lnTo>
                  <a:pt x="464894" y="824486"/>
                </a:lnTo>
                <a:lnTo>
                  <a:pt x="466188" y="823904"/>
                </a:lnTo>
                <a:lnTo>
                  <a:pt x="466706" y="823321"/>
                </a:lnTo>
                <a:lnTo>
                  <a:pt x="466512" y="822609"/>
                </a:lnTo>
                <a:lnTo>
                  <a:pt x="467224" y="822480"/>
                </a:lnTo>
                <a:lnTo>
                  <a:pt x="467030" y="821897"/>
                </a:lnTo>
                <a:lnTo>
                  <a:pt x="467418" y="821638"/>
                </a:lnTo>
                <a:lnTo>
                  <a:pt x="467418" y="820474"/>
                </a:lnTo>
                <a:lnTo>
                  <a:pt x="467936" y="819632"/>
                </a:lnTo>
                <a:lnTo>
                  <a:pt x="468518" y="819179"/>
                </a:lnTo>
                <a:lnTo>
                  <a:pt x="470201" y="819179"/>
                </a:lnTo>
                <a:lnTo>
                  <a:pt x="471301" y="818726"/>
                </a:lnTo>
                <a:lnTo>
                  <a:pt x="472013" y="817302"/>
                </a:lnTo>
                <a:lnTo>
                  <a:pt x="472725" y="817302"/>
                </a:lnTo>
                <a:lnTo>
                  <a:pt x="472531" y="816849"/>
                </a:lnTo>
                <a:lnTo>
                  <a:pt x="473049" y="816396"/>
                </a:lnTo>
                <a:lnTo>
                  <a:pt x="473243" y="814649"/>
                </a:lnTo>
                <a:lnTo>
                  <a:pt x="474149" y="813807"/>
                </a:lnTo>
                <a:lnTo>
                  <a:pt x="477256" y="813807"/>
                </a:lnTo>
                <a:lnTo>
                  <a:pt x="476544" y="816137"/>
                </a:lnTo>
                <a:lnTo>
                  <a:pt x="476350" y="818467"/>
                </a:lnTo>
                <a:lnTo>
                  <a:pt x="475832" y="819179"/>
                </a:lnTo>
                <a:lnTo>
                  <a:pt x="475832" y="820603"/>
                </a:lnTo>
                <a:lnTo>
                  <a:pt x="479133" y="821638"/>
                </a:lnTo>
                <a:lnTo>
                  <a:pt x="479521" y="821897"/>
                </a:lnTo>
                <a:lnTo>
                  <a:pt x="479521" y="823192"/>
                </a:lnTo>
                <a:lnTo>
                  <a:pt x="480427" y="823904"/>
                </a:lnTo>
                <a:lnTo>
                  <a:pt x="480815" y="825652"/>
                </a:lnTo>
                <a:lnTo>
                  <a:pt x="480103" y="826816"/>
                </a:lnTo>
                <a:lnTo>
                  <a:pt x="480103" y="827528"/>
                </a:lnTo>
                <a:lnTo>
                  <a:pt x="479391" y="828240"/>
                </a:lnTo>
                <a:lnTo>
                  <a:pt x="480103" y="828110"/>
                </a:lnTo>
                <a:lnTo>
                  <a:pt x="479909" y="828693"/>
                </a:lnTo>
                <a:lnTo>
                  <a:pt x="480815" y="829858"/>
                </a:lnTo>
                <a:lnTo>
                  <a:pt x="481009" y="831023"/>
                </a:lnTo>
                <a:lnTo>
                  <a:pt x="480427" y="832641"/>
                </a:lnTo>
                <a:lnTo>
                  <a:pt x="481333" y="833224"/>
                </a:lnTo>
                <a:lnTo>
                  <a:pt x="481721" y="834065"/>
                </a:lnTo>
                <a:lnTo>
                  <a:pt x="481527" y="835101"/>
                </a:lnTo>
                <a:lnTo>
                  <a:pt x="480039" y="835683"/>
                </a:lnTo>
                <a:lnTo>
                  <a:pt x="479327" y="836848"/>
                </a:lnTo>
                <a:lnTo>
                  <a:pt x="480427" y="836395"/>
                </a:lnTo>
                <a:lnTo>
                  <a:pt x="482304" y="836524"/>
                </a:lnTo>
                <a:lnTo>
                  <a:pt x="482498" y="835101"/>
                </a:lnTo>
                <a:lnTo>
                  <a:pt x="483081" y="834065"/>
                </a:lnTo>
                <a:lnTo>
                  <a:pt x="484763" y="833353"/>
                </a:lnTo>
                <a:lnTo>
                  <a:pt x="488647" y="833806"/>
                </a:lnTo>
                <a:lnTo>
                  <a:pt x="489229" y="835101"/>
                </a:lnTo>
                <a:lnTo>
                  <a:pt x="492206" y="836136"/>
                </a:lnTo>
                <a:lnTo>
                  <a:pt x="493889" y="835877"/>
                </a:lnTo>
                <a:lnTo>
                  <a:pt x="495378" y="834454"/>
                </a:lnTo>
                <a:lnTo>
                  <a:pt x="499067" y="833871"/>
                </a:lnTo>
                <a:lnTo>
                  <a:pt x="500361" y="834454"/>
                </a:lnTo>
                <a:lnTo>
                  <a:pt x="502044" y="834195"/>
                </a:lnTo>
                <a:lnTo>
                  <a:pt x="503921" y="834647"/>
                </a:lnTo>
                <a:lnTo>
                  <a:pt x="504633" y="834389"/>
                </a:lnTo>
                <a:lnTo>
                  <a:pt x="506639" y="834647"/>
                </a:lnTo>
                <a:lnTo>
                  <a:pt x="509034" y="835813"/>
                </a:lnTo>
                <a:lnTo>
                  <a:pt x="508322" y="834971"/>
                </a:lnTo>
                <a:lnTo>
                  <a:pt x="508322" y="834518"/>
                </a:lnTo>
                <a:lnTo>
                  <a:pt x="509034" y="834065"/>
                </a:lnTo>
                <a:lnTo>
                  <a:pt x="508840" y="833224"/>
                </a:lnTo>
                <a:lnTo>
                  <a:pt x="507157" y="833483"/>
                </a:lnTo>
                <a:lnTo>
                  <a:pt x="507157" y="832317"/>
                </a:lnTo>
                <a:lnTo>
                  <a:pt x="505345" y="831865"/>
                </a:lnTo>
                <a:lnTo>
                  <a:pt x="505345" y="831282"/>
                </a:lnTo>
                <a:lnTo>
                  <a:pt x="504439" y="831411"/>
                </a:lnTo>
                <a:lnTo>
                  <a:pt x="504439" y="831994"/>
                </a:lnTo>
                <a:lnTo>
                  <a:pt x="503921" y="832447"/>
                </a:lnTo>
                <a:lnTo>
                  <a:pt x="500232" y="831994"/>
                </a:lnTo>
                <a:lnTo>
                  <a:pt x="497449" y="832253"/>
                </a:lnTo>
                <a:lnTo>
                  <a:pt x="496737" y="832124"/>
                </a:lnTo>
                <a:lnTo>
                  <a:pt x="496154" y="831411"/>
                </a:lnTo>
                <a:lnTo>
                  <a:pt x="493824" y="831411"/>
                </a:lnTo>
                <a:lnTo>
                  <a:pt x="494213" y="831865"/>
                </a:lnTo>
                <a:lnTo>
                  <a:pt x="493824" y="833029"/>
                </a:lnTo>
                <a:lnTo>
                  <a:pt x="491624" y="834324"/>
                </a:lnTo>
                <a:lnTo>
                  <a:pt x="489035" y="833029"/>
                </a:lnTo>
                <a:lnTo>
                  <a:pt x="488453" y="831735"/>
                </a:lnTo>
                <a:lnTo>
                  <a:pt x="487741" y="831735"/>
                </a:lnTo>
                <a:lnTo>
                  <a:pt x="487029" y="831023"/>
                </a:lnTo>
                <a:lnTo>
                  <a:pt x="485540" y="830570"/>
                </a:lnTo>
                <a:lnTo>
                  <a:pt x="485346" y="828434"/>
                </a:lnTo>
                <a:lnTo>
                  <a:pt x="486058" y="827982"/>
                </a:lnTo>
                <a:lnTo>
                  <a:pt x="484375" y="827722"/>
                </a:lnTo>
                <a:lnTo>
                  <a:pt x="484375" y="827463"/>
                </a:lnTo>
                <a:lnTo>
                  <a:pt x="483793" y="827593"/>
                </a:lnTo>
                <a:lnTo>
                  <a:pt x="483404" y="827011"/>
                </a:lnTo>
                <a:lnTo>
                  <a:pt x="482304" y="827011"/>
                </a:lnTo>
                <a:lnTo>
                  <a:pt x="481398" y="825975"/>
                </a:lnTo>
                <a:lnTo>
                  <a:pt x="481592" y="825133"/>
                </a:lnTo>
                <a:lnTo>
                  <a:pt x="480880" y="824098"/>
                </a:lnTo>
                <a:lnTo>
                  <a:pt x="480686" y="821962"/>
                </a:lnTo>
                <a:lnTo>
                  <a:pt x="481074" y="821703"/>
                </a:lnTo>
                <a:lnTo>
                  <a:pt x="480880" y="820279"/>
                </a:lnTo>
                <a:lnTo>
                  <a:pt x="481786" y="819243"/>
                </a:lnTo>
                <a:lnTo>
                  <a:pt x="481980" y="818209"/>
                </a:lnTo>
                <a:lnTo>
                  <a:pt x="480298" y="817367"/>
                </a:lnTo>
                <a:lnTo>
                  <a:pt x="480103" y="816655"/>
                </a:lnTo>
                <a:lnTo>
                  <a:pt x="480815" y="814908"/>
                </a:lnTo>
                <a:lnTo>
                  <a:pt x="481333" y="814454"/>
                </a:lnTo>
                <a:lnTo>
                  <a:pt x="481333" y="813290"/>
                </a:lnTo>
                <a:lnTo>
                  <a:pt x="481916" y="813290"/>
                </a:lnTo>
                <a:lnTo>
                  <a:pt x="482627" y="811672"/>
                </a:lnTo>
                <a:lnTo>
                  <a:pt x="483922" y="811089"/>
                </a:lnTo>
                <a:lnTo>
                  <a:pt x="485411" y="811348"/>
                </a:lnTo>
                <a:lnTo>
                  <a:pt x="485411" y="810765"/>
                </a:lnTo>
                <a:lnTo>
                  <a:pt x="483922" y="809018"/>
                </a:lnTo>
                <a:lnTo>
                  <a:pt x="484116" y="808306"/>
                </a:lnTo>
                <a:lnTo>
                  <a:pt x="483016" y="808306"/>
                </a:lnTo>
                <a:lnTo>
                  <a:pt x="481916" y="806558"/>
                </a:lnTo>
                <a:lnTo>
                  <a:pt x="480815" y="806429"/>
                </a:lnTo>
                <a:lnTo>
                  <a:pt x="480298" y="805717"/>
                </a:lnTo>
                <a:lnTo>
                  <a:pt x="479003" y="805458"/>
                </a:lnTo>
                <a:lnTo>
                  <a:pt x="478615" y="804876"/>
                </a:lnTo>
                <a:lnTo>
                  <a:pt x="478809" y="804164"/>
                </a:lnTo>
                <a:lnTo>
                  <a:pt x="479391" y="803581"/>
                </a:lnTo>
                <a:lnTo>
                  <a:pt x="480492" y="803711"/>
                </a:lnTo>
                <a:lnTo>
                  <a:pt x="482175" y="802546"/>
                </a:lnTo>
                <a:lnTo>
                  <a:pt x="483275" y="802287"/>
                </a:lnTo>
                <a:lnTo>
                  <a:pt x="483275" y="801834"/>
                </a:lnTo>
                <a:lnTo>
                  <a:pt x="482563" y="801252"/>
                </a:lnTo>
                <a:lnTo>
                  <a:pt x="482757" y="800798"/>
                </a:lnTo>
                <a:lnTo>
                  <a:pt x="484634" y="800668"/>
                </a:lnTo>
                <a:lnTo>
                  <a:pt x="484828" y="801381"/>
                </a:lnTo>
                <a:lnTo>
                  <a:pt x="484440" y="802222"/>
                </a:lnTo>
                <a:lnTo>
                  <a:pt x="485540" y="802934"/>
                </a:lnTo>
                <a:lnTo>
                  <a:pt x="485346" y="803646"/>
                </a:lnTo>
                <a:lnTo>
                  <a:pt x="487352" y="804228"/>
                </a:lnTo>
                <a:lnTo>
                  <a:pt x="487935" y="805652"/>
                </a:lnTo>
                <a:lnTo>
                  <a:pt x="489035" y="805394"/>
                </a:lnTo>
                <a:lnTo>
                  <a:pt x="491041" y="805652"/>
                </a:lnTo>
                <a:lnTo>
                  <a:pt x="491947" y="805199"/>
                </a:lnTo>
                <a:lnTo>
                  <a:pt x="493436" y="805782"/>
                </a:lnTo>
                <a:lnTo>
                  <a:pt x="494342" y="806817"/>
                </a:lnTo>
                <a:lnTo>
                  <a:pt x="495637" y="806817"/>
                </a:lnTo>
                <a:lnTo>
                  <a:pt x="495442" y="806235"/>
                </a:lnTo>
                <a:lnTo>
                  <a:pt x="496543" y="806364"/>
                </a:lnTo>
                <a:lnTo>
                  <a:pt x="496349" y="805070"/>
                </a:lnTo>
                <a:lnTo>
                  <a:pt x="496737" y="804811"/>
                </a:lnTo>
                <a:lnTo>
                  <a:pt x="498743" y="804358"/>
                </a:lnTo>
                <a:lnTo>
                  <a:pt x="498937" y="802934"/>
                </a:lnTo>
                <a:lnTo>
                  <a:pt x="499649" y="802805"/>
                </a:lnTo>
                <a:lnTo>
                  <a:pt x="499843" y="802222"/>
                </a:lnTo>
                <a:lnTo>
                  <a:pt x="499843" y="800798"/>
                </a:lnTo>
                <a:lnTo>
                  <a:pt x="500555" y="800216"/>
                </a:lnTo>
                <a:lnTo>
                  <a:pt x="502756" y="801381"/>
                </a:lnTo>
                <a:lnTo>
                  <a:pt x="504244" y="801252"/>
                </a:lnTo>
                <a:lnTo>
                  <a:pt x="504956" y="799827"/>
                </a:lnTo>
                <a:lnTo>
                  <a:pt x="505474" y="799374"/>
                </a:lnTo>
                <a:lnTo>
                  <a:pt x="506574" y="799374"/>
                </a:lnTo>
                <a:lnTo>
                  <a:pt x="506963" y="798533"/>
                </a:lnTo>
                <a:lnTo>
                  <a:pt x="507480" y="798533"/>
                </a:lnTo>
                <a:lnTo>
                  <a:pt x="508063" y="798986"/>
                </a:lnTo>
                <a:lnTo>
                  <a:pt x="508063" y="799827"/>
                </a:lnTo>
                <a:lnTo>
                  <a:pt x="509163" y="799957"/>
                </a:lnTo>
                <a:lnTo>
                  <a:pt x="509163" y="800540"/>
                </a:lnTo>
                <a:lnTo>
                  <a:pt x="509746" y="800540"/>
                </a:lnTo>
                <a:lnTo>
                  <a:pt x="509940" y="800992"/>
                </a:lnTo>
                <a:lnTo>
                  <a:pt x="511040" y="799957"/>
                </a:lnTo>
                <a:lnTo>
                  <a:pt x="511752" y="799957"/>
                </a:lnTo>
                <a:lnTo>
                  <a:pt x="512335" y="800798"/>
                </a:lnTo>
                <a:lnTo>
                  <a:pt x="512723" y="800798"/>
                </a:lnTo>
                <a:lnTo>
                  <a:pt x="512723" y="800216"/>
                </a:lnTo>
                <a:lnTo>
                  <a:pt x="513435" y="800086"/>
                </a:lnTo>
                <a:lnTo>
                  <a:pt x="514147" y="800086"/>
                </a:lnTo>
                <a:lnTo>
                  <a:pt x="515247" y="800798"/>
                </a:lnTo>
                <a:lnTo>
                  <a:pt x="515053" y="800345"/>
                </a:lnTo>
                <a:lnTo>
                  <a:pt x="515441" y="800216"/>
                </a:lnTo>
                <a:lnTo>
                  <a:pt x="516736" y="800086"/>
                </a:lnTo>
                <a:lnTo>
                  <a:pt x="516736" y="800345"/>
                </a:lnTo>
                <a:lnTo>
                  <a:pt x="517253" y="800345"/>
                </a:lnTo>
                <a:lnTo>
                  <a:pt x="518160" y="799633"/>
                </a:lnTo>
                <a:lnTo>
                  <a:pt x="522043" y="799504"/>
                </a:lnTo>
                <a:lnTo>
                  <a:pt x="525150" y="798468"/>
                </a:lnTo>
                <a:lnTo>
                  <a:pt x="525862" y="797044"/>
                </a:lnTo>
                <a:lnTo>
                  <a:pt x="526962" y="796462"/>
                </a:lnTo>
                <a:lnTo>
                  <a:pt x="526768" y="795879"/>
                </a:lnTo>
                <a:lnTo>
                  <a:pt x="527156" y="795297"/>
                </a:lnTo>
                <a:lnTo>
                  <a:pt x="528256" y="794585"/>
                </a:lnTo>
                <a:lnTo>
                  <a:pt x="528256" y="793291"/>
                </a:lnTo>
                <a:lnTo>
                  <a:pt x="529162" y="792578"/>
                </a:lnTo>
                <a:lnTo>
                  <a:pt x="529162" y="791414"/>
                </a:lnTo>
                <a:lnTo>
                  <a:pt x="530457" y="790572"/>
                </a:lnTo>
                <a:lnTo>
                  <a:pt x="531169" y="788566"/>
                </a:lnTo>
                <a:lnTo>
                  <a:pt x="532851" y="786236"/>
                </a:lnTo>
                <a:lnTo>
                  <a:pt x="532851" y="785394"/>
                </a:lnTo>
                <a:lnTo>
                  <a:pt x="533369" y="784553"/>
                </a:lnTo>
                <a:lnTo>
                  <a:pt x="532463" y="783129"/>
                </a:lnTo>
                <a:lnTo>
                  <a:pt x="533175" y="782547"/>
                </a:lnTo>
                <a:lnTo>
                  <a:pt x="533369" y="779634"/>
                </a:lnTo>
                <a:lnTo>
                  <a:pt x="533952" y="779376"/>
                </a:lnTo>
                <a:lnTo>
                  <a:pt x="533758" y="778534"/>
                </a:lnTo>
                <a:lnTo>
                  <a:pt x="534275" y="777111"/>
                </a:lnTo>
                <a:lnTo>
                  <a:pt x="533887" y="775493"/>
                </a:lnTo>
                <a:lnTo>
                  <a:pt x="535376" y="775363"/>
                </a:lnTo>
                <a:lnTo>
                  <a:pt x="536282" y="774780"/>
                </a:lnTo>
                <a:lnTo>
                  <a:pt x="536670" y="770702"/>
                </a:lnTo>
                <a:lnTo>
                  <a:pt x="535570" y="769667"/>
                </a:lnTo>
                <a:lnTo>
                  <a:pt x="534469" y="769538"/>
                </a:lnTo>
                <a:lnTo>
                  <a:pt x="534664" y="769279"/>
                </a:lnTo>
                <a:lnTo>
                  <a:pt x="534275" y="768826"/>
                </a:lnTo>
                <a:lnTo>
                  <a:pt x="534987" y="767661"/>
                </a:lnTo>
                <a:lnTo>
                  <a:pt x="534599" y="766625"/>
                </a:lnTo>
                <a:lnTo>
                  <a:pt x="536282" y="764166"/>
                </a:lnTo>
                <a:lnTo>
                  <a:pt x="536282" y="763454"/>
                </a:lnTo>
                <a:lnTo>
                  <a:pt x="535181" y="763001"/>
                </a:lnTo>
                <a:lnTo>
                  <a:pt x="534987" y="761836"/>
                </a:lnTo>
                <a:lnTo>
                  <a:pt x="535376" y="761253"/>
                </a:lnTo>
                <a:lnTo>
                  <a:pt x="536282" y="760801"/>
                </a:lnTo>
                <a:lnTo>
                  <a:pt x="537188" y="762095"/>
                </a:lnTo>
                <a:lnTo>
                  <a:pt x="537188" y="760671"/>
                </a:lnTo>
                <a:lnTo>
                  <a:pt x="537576" y="760412"/>
                </a:lnTo>
                <a:lnTo>
                  <a:pt x="538870" y="760994"/>
                </a:lnTo>
                <a:lnTo>
                  <a:pt x="540165" y="760412"/>
                </a:lnTo>
                <a:lnTo>
                  <a:pt x="541071" y="760865"/>
                </a:lnTo>
                <a:lnTo>
                  <a:pt x="541783" y="760153"/>
                </a:lnTo>
                <a:lnTo>
                  <a:pt x="541071" y="759118"/>
                </a:lnTo>
                <a:lnTo>
                  <a:pt x="541589" y="758276"/>
                </a:lnTo>
                <a:lnTo>
                  <a:pt x="542495" y="758276"/>
                </a:lnTo>
                <a:lnTo>
                  <a:pt x="542495" y="758017"/>
                </a:lnTo>
                <a:lnTo>
                  <a:pt x="543401" y="758471"/>
                </a:lnTo>
                <a:lnTo>
                  <a:pt x="543013" y="759312"/>
                </a:lnTo>
                <a:lnTo>
                  <a:pt x="543725" y="759571"/>
                </a:lnTo>
                <a:lnTo>
                  <a:pt x="543919" y="760282"/>
                </a:lnTo>
                <a:lnTo>
                  <a:pt x="545213" y="760412"/>
                </a:lnTo>
                <a:lnTo>
                  <a:pt x="546896" y="758212"/>
                </a:lnTo>
                <a:lnTo>
                  <a:pt x="546896" y="756917"/>
                </a:lnTo>
                <a:lnTo>
                  <a:pt x="547414" y="756076"/>
                </a:lnTo>
                <a:lnTo>
                  <a:pt x="547025" y="754911"/>
                </a:lnTo>
                <a:lnTo>
                  <a:pt x="548320" y="754069"/>
                </a:lnTo>
                <a:lnTo>
                  <a:pt x="548320" y="753358"/>
                </a:lnTo>
                <a:lnTo>
                  <a:pt x="551297" y="754393"/>
                </a:lnTo>
                <a:lnTo>
                  <a:pt x="551880" y="753358"/>
                </a:lnTo>
                <a:lnTo>
                  <a:pt x="554468" y="753228"/>
                </a:lnTo>
                <a:lnTo>
                  <a:pt x="554986" y="752646"/>
                </a:lnTo>
                <a:lnTo>
                  <a:pt x="554468" y="750898"/>
                </a:lnTo>
                <a:lnTo>
                  <a:pt x="555763" y="750769"/>
                </a:lnTo>
                <a:lnTo>
                  <a:pt x="555569" y="750509"/>
                </a:lnTo>
                <a:lnTo>
                  <a:pt x="556281" y="750639"/>
                </a:lnTo>
                <a:lnTo>
                  <a:pt x="556086" y="750057"/>
                </a:lnTo>
                <a:lnTo>
                  <a:pt x="556798" y="748891"/>
                </a:lnTo>
                <a:lnTo>
                  <a:pt x="559776" y="748439"/>
                </a:lnTo>
                <a:lnTo>
                  <a:pt x="560164" y="747986"/>
                </a:lnTo>
                <a:lnTo>
                  <a:pt x="561847" y="747986"/>
                </a:lnTo>
                <a:lnTo>
                  <a:pt x="561847" y="748244"/>
                </a:lnTo>
                <a:lnTo>
                  <a:pt x="562559" y="747986"/>
                </a:lnTo>
                <a:lnTo>
                  <a:pt x="561264" y="746950"/>
                </a:lnTo>
                <a:lnTo>
                  <a:pt x="561458" y="745526"/>
                </a:lnTo>
                <a:lnTo>
                  <a:pt x="561976" y="744491"/>
                </a:lnTo>
                <a:lnTo>
                  <a:pt x="562559" y="744361"/>
                </a:lnTo>
                <a:lnTo>
                  <a:pt x="562559" y="743520"/>
                </a:lnTo>
                <a:lnTo>
                  <a:pt x="564241" y="742354"/>
                </a:lnTo>
                <a:lnTo>
                  <a:pt x="567024" y="742354"/>
                </a:lnTo>
                <a:lnTo>
                  <a:pt x="567607" y="741514"/>
                </a:lnTo>
                <a:lnTo>
                  <a:pt x="567607" y="739896"/>
                </a:lnTo>
                <a:lnTo>
                  <a:pt x="569419" y="739442"/>
                </a:lnTo>
                <a:lnTo>
                  <a:pt x="569807" y="738148"/>
                </a:lnTo>
                <a:lnTo>
                  <a:pt x="571102" y="738019"/>
                </a:lnTo>
                <a:lnTo>
                  <a:pt x="571490" y="737565"/>
                </a:lnTo>
                <a:lnTo>
                  <a:pt x="571490" y="735689"/>
                </a:lnTo>
                <a:lnTo>
                  <a:pt x="572008" y="734523"/>
                </a:lnTo>
                <a:lnTo>
                  <a:pt x="571296" y="733682"/>
                </a:lnTo>
                <a:lnTo>
                  <a:pt x="572979" y="732517"/>
                </a:lnTo>
                <a:lnTo>
                  <a:pt x="573367" y="729604"/>
                </a:lnTo>
                <a:lnTo>
                  <a:pt x="572655" y="727857"/>
                </a:lnTo>
                <a:lnTo>
                  <a:pt x="572655" y="726822"/>
                </a:lnTo>
                <a:lnTo>
                  <a:pt x="573043" y="726368"/>
                </a:lnTo>
                <a:lnTo>
                  <a:pt x="571943" y="725916"/>
                </a:lnTo>
                <a:lnTo>
                  <a:pt x="571943" y="725074"/>
                </a:lnTo>
                <a:lnTo>
                  <a:pt x="574532" y="725204"/>
                </a:lnTo>
                <a:lnTo>
                  <a:pt x="574920" y="725657"/>
                </a:lnTo>
                <a:lnTo>
                  <a:pt x="576409" y="725786"/>
                </a:lnTo>
                <a:lnTo>
                  <a:pt x="577121" y="725204"/>
                </a:lnTo>
                <a:lnTo>
                  <a:pt x="577121" y="724362"/>
                </a:lnTo>
                <a:lnTo>
                  <a:pt x="578221" y="724362"/>
                </a:lnTo>
                <a:lnTo>
                  <a:pt x="578221" y="723651"/>
                </a:lnTo>
                <a:lnTo>
                  <a:pt x="576927" y="723327"/>
                </a:lnTo>
                <a:lnTo>
                  <a:pt x="577121" y="722874"/>
                </a:lnTo>
                <a:lnTo>
                  <a:pt x="576733" y="722033"/>
                </a:lnTo>
                <a:lnTo>
                  <a:pt x="578221" y="721579"/>
                </a:lnTo>
                <a:lnTo>
                  <a:pt x="578027" y="720543"/>
                </a:lnTo>
                <a:lnTo>
                  <a:pt x="579321" y="719508"/>
                </a:lnTo>
                <a:lnTo>
                  <a:pt x="580228" y="719379"/>
                </a:lnTo>
                <a:lnTo>
                  <a:pt x="581910" y="719831"/>
                </a:lnTo>
                <a:lnTo>
                  <a:pt x="582622" y="719120"/>
                </a:lnTo>
                <a:lnTo>
                  <a:pt x="583205" y="719120"/>
                </a:lnTo>
                <a:lnTo>
                  <a:pt x="583723" y="718278"/>
                </a:lnTo>
                <a:lnTo>
                  <a:pt x="583528" y="717566"/>
                </a:lnTo>
                <a:lnTo>
                  <a:pt x="584046" y="717307"/>
                </a:lnTo>
                <a:lnTo>
                  <a:pt x="583528" y="716466"/>
                </a:lnTo>
                <a:lnTo>
                  <a:pt x="584434" y="716337"/>
                </a:lnTo>
                <a:lnTo>
                  <a:pt x="584434" y="715172"/>
                </a:lnTo>
                <a:lnTo>
                  <a:pt x="585535" y="713878"/>
                </a:lnTo>
                <a:lnTo>
                  <a:pt x="588641" y="712260"/>
                </a:lnTo>
                <a:lnTo>
                  <a:pt x="590518" y="712130"/>
                </a:lnTo>
                <a:lnTo>
                  <a:pt x="592007" y="711418"/>
                </a:lnTo>
                <a:lnTo>
                  <a:pt x="592719" y="711548"/>
                </a:lnTo>
                <a:lnTo>
                  <a:pt x="593819" y="710123"/>
                </a:lnTo>
                <a:lnTo>
                  <a:pt x="594919" y="709411"/>
                </a:lnTo>
                <a:lnTo>
                  <a:pt x="595113" y="708829"/>
                </a:lnTo>
                <a:lnTo>
                  <a:pt x="597896" y="708247"/>
                </a:lnTo>
                <a:lnTo>
                  <a:pt x="598414" y="707405"/>
                </a:lnTo>
                <a:lnTo>
                  <a:pt x="598414" y="706240"/>
                </a:lnTo>
                <a:lnTo>
                  <a:pt x="598997" y="705787"/>
                </a:lnTo>
                <a:lnTo>
                  <a:pt x="600680" y="705528"/>
                </a:lnTo>
                <a:lnTo>
                  <a:pt x="600874" y="704363"/>
                </a:lnTo>
                <a:lnTo>
                  <a:pt x="602556" y="703328"/>
                </a:lnTo>
                <a:lnTo>
                  <a:pt x="602750" y="702745"/>
                </a:lnTo>
                <a:lnTo>
                  <a:pt x="602362" y="702033"/>
                </a:lnTo>
                <a:lnTo>
                  <a:pt x="603074" y="701580"/>
                </a:lnTo>
                <a:lnTo>
                  <a:pt x="602686" y="700869"/>
                </a:lnTo>
                <a:lnTo>
                  <a:pt x="603980" y="700285"/>
                </a:lnTo>
                <a:lnTo>
                  <a:pt x="603980" y="699445"/>
                </a:lnTo>
                <a:lnTo>
                  <a:pt x="603398" y="698862"/>
                </a:lnTo>
                <a:lnTo>
                  <a:pt x="603980" y="698280"/>
                </a:lnTo>
                <a:lnTo>
                  <a:pt x="603980" y="696856"/>
                </a:lnTo>
                <a:lnTo>
                  <a:pt x="603398" y="696856"/>
                </a:lnTo>
                <a:lnTo>
                  <a:pt x="603980" y="694849"/>
                </a:lnTo>
                <a:lnTo>
                  <a:pt x="602880" y="694008"/>
                </a:lnTo>
                <a:lnTo>
                  <a:pt x="602880" y="693425"/>
                </a:lnTo>
                <a:lnTo>
                  <a:pt x="603592" y="693166"/>
                </a:lnTo>
                <a:lnTo>
                  <a:pt x="603074" y="690836"/>
                </a:lnTo>
                <a:lnTo>
                  <a:pt x="604174" y="689413"/>
                </a:lnTo>
                <a:lnTo>
                  <a:pt x="603786" y="688830"/>
                </a:lnTo>
                <a:lnTo>
                  <a:pt x="603786" y="687212"/>
                </a:lnTo>
                <a:lnTo>
                  <a:pt x="604174" y="687083"/>
                </a:lnTo>
                <a:lnTo>
                  <a:pt x="603786" y="686047"/>
                </a:lnTo>
                <a:lnTo>
                  <a:pt x="603786" y="685335"/>
                </a:lnTo>
                <a:lnTo>
                  <a:pt x="604174" y="685206"/>
                </a:lnTo>
                <a:lnTo>
                  <a:pt x="604174" y="684041"/>
                </a:lnTo>
                <a:lnTo>
                  <a:pt x="603786" y="683912"/>
                </a:lnTo>
                <a:lnTo>
                  <a:pt x="603786" y="682487"/>
                </a:lnTo>
                <a:lnTo>
                  <a:pt x="604174" y="682358"/>
                </a:lnTo>
                <a:lnTo>
                  <a:pt x="603592" y="681646"/>
                </a:lnTo>
                <a:lnTo>
                  <a:pt x="603980" y="680028"/>
                </a:lnTo>
                <a:lnTo>
                  <a:pt x="603786" y="678863"/>
                </a:lnTo>
                <a:lnTo>
                  <a:pt x="604174" y="677698"/>
                </a:lnTo>
                <a:lnTo>
                  <a:pt x="605663" y="678539"/>
                </a:lnTo>
                <a:lnTo>
                  <a:pt x="605857" y="677957"/>
                </a:lnTo>
                <a:lnTo>
                  <a:pt x="604951" y="677245"/>
                </a:lnTo>
                <a:lnTo>
                  <a:pt x="604951" y="675497"/>
                </a:lnTo>
                <a:lnTo>
                  <a:pt x="604239" y="675238"/>
                </a:lnTo>
                <a:lnTo>
                  <a:pt x="604433" y="672650"/>
                </a:lnTo>
                <a:lnTo>
                  <a:pt x="603916" y="672197"/>
                </a:lnTo>
                <a:lnTo>
                  <a:pt x="604304" y="671355"/>
                </a:lnTo>
                <a:lnTo>
                  <a:pt x="604110" y="670320"/>
                </a:lnTo>
                <a:lnTo>
                  <a:pt x="604498" y="670320"/>
                </a:lnTo>
                <a:lnTo>
                  <a:pt x="604304" y="669608"/>
                </a:lnTo>
                <a:lnTo>
                  <a:pt x="604692" y="669349"/>
                </a:lnTo>
                <a:lnTo>
                  <a:pt x="604498" y="668313"/>
                </a:lnTo>
                <a:lnTo>
                  <a:pt x="603980" y="667861"/>
                </a:lnTo>
                <a:lnTo>
                  <a:pt x="604368" y="667278"/>
                </a:lnTo>
                <a:lnTo>
                  <a:pt x="604563" y="663912"/>
                </a:lnTo>
                <a:lnTo>
                  <a:pt x="604174" y="662618"/>
                </a:lnTo>
                <a:lnTo>
                  <a:pt x="604174" y="659382"/>
                </a:lnTo>
                <a:lnTo>
                  <a:pt x="603268" y="656599"/>
                </a:lnTo>
                <a:lnTo>
                  <a:pt x="603657" y="654852"/>
                </a:lnTo>
                <a:lnTo>
                  <a:pt x="602945" y="654980"/>
                </a:lnTo>
                <a:lnTo>
                  <a:pt x="602556" y="654140"/>
                </a:lnTo>
                <a:lnTo>
                  <a:pt x="603268" y="652522"/>
                </a:lnTo>
                <a:lnTo>
                  <a:pt x="602880" y="651680"/>
                </a:lnTo>
                <a:lnTo>
                  <a:pt x="602492" y="651680"/>
                </a:lnTo>
                <a:lnTo>
                  <a:pt x="602492" y="651227"/>
                </a:lnTo>
                <a:lnTo>
                  <a:pt x="601780" y="650645"/>
                </a:lnTo>
                <a:lnTo>
                  <a:pt x="601974" y="650191"/>
                </a:lnTo>
                <a:lnTo>
                  <a:pt x="600680" y="649479"/>
                </a:lnTo>
                <a:lnTo>
                  <a:pt x="600680" y="648767"/>
                </a:lnTo>
                <a:lnTo>
                  <a:pt x="601391" y="648638"/>
                </a:lnTo>
                <a:lnTo>
                  <a:pt x="601586" y="648185"/>
                </a:lnTo>
                <a:lnTo>
                  <a:pt x="602298" y="648185"/>
                </a:lnTo>
                <a:lnTo>
                  <a:pt x="602880" y="646178"/>
                </a:lnTo>
                <a:lnTo>
                  <a:pt x="601586" y="644884"/>
                </a:lnTo>
                <a:lnTo>
                  <a:pt x="601586" y="644302"/>
                </a:lnTo>
                <a:lnTo>
                  <a:pt x="602103" y="644043"/>
                </a:lnTo>
                <a:lnTo>
                  <a:pt x="601391" y="642749"/>
                </a:lnTo>
                <a:lnTo>
                  <a:pt x="601780" y="641260"/>
                </a:lnTo>
                <a:lnTo>
                  <a:pt x="600097" y="639965"/>
                </a:lnTo>
                <a:lnTo>
                  <a:pt x="600097" y="639513"/>
                </a:lnTo>
                <a:lnTo>
                  <a:pt x="601197" y="639059"/>
                </a:lnTo>
                <a:lnTo>
                  <a:pt x="601391" y="637441"/>
                </a:lnTo>
                <a:lnTo>
                  <a:pt x="601974" y="637312"/>
                </a:lnTo>
                <a:lnTo>
                  <a:pt x="601262" y="636018"/>
                </a:lnTo>
                <a:lnTo>
                  <a:pt x="601650" y="635888"/>
                </a:lnTo>
                <a:lnTo>
                  <a:pt x="601650" y="635176"/>
                </a:lnTo>
                <a:lnTo>
                  <a:pt x="602362" y="634917"/>
                </a:lnTo>
                <a:lnTo>
                  <a:pt x="602168" y="633752"/>
                </a:lnTo>
                <a:lnTo>
                  <a:pt x="602556" y="633041"/>
                </a:lnTo>
                <a:lnTo>
                  <a:pt x="604045" y="632328"/>
                </a:lnTo>
                <a:lnTo>
                  <a:pt x="604239" y="631616"/>
                </a:lnTo>
                <a:lnTo>
                  <a:pt x="603851" y="631034"/>
                </a:lnTo>
                <a:lnTo>
                  <a:pt x="604239" y="631034"/>
                </a:lnTo>
                <a:lnTo>
                  <a:pt x="604433" y="630452"/>
                </a:lnTo>
                <a:lnTo>
                  <a:pt x="605922" y="629286"/>
                </a:lnTo>
                <a:lnTo>
                  <a:pt x="605210" y="628122"/>
                </a:lnTo>
                <a:lnTo>
                  <a:pt x="606116" y="628122"/>
                </a:lnTo>
                <a:lnTo>
                  <a:pt x="607993" y="626827"/>
                </a:lnTo>
                <a:lnTo>
                  <a:pt x="607799" y="625403"/>
                </a:lnTo>
                <a:lnTo>
                  <a:pt x="608187" y="624950"/>
                </a:lnTo>
                <a:lnTo>
                  <a:pt x="607475" y="624950"/>
                </a:lnTo>
                <a:lnTo>
                  <a:pt x="608058" y="624238"/>
                </a:lnTo>
                <a:lnTo>
                  <a:pt x="607669" y="623979"/>
                </a:lnTo>
                <a:lnTo>
                  <a:pt x="607669" y="623138"/>
                </a:lnTo>
                <a:lnTo>
                  <a:pt x="607281" y="623008"/>
                </a:lnTo>
                <a:lnTo>
                  <a:pt x="607669" y="622556"/>
                </a:lnTo>
                <a:lnTo>
                  <a:pt x="607152" y="622102"/>
                </a:lnTo>
                <a:lnTo>
                  <a:pt x="606958" y="620484"/>
                </a:lnTo>
                <a:lnTo>
                  <a:pt x="607863" y="620225"/>
                </a:lnTo>
                <a:lnTo>
                  <a:pt x="608576" y="618931"/>
                </a:lnTo>
                <a:lnTo>
                  <a:pt x="609158" y="618607"/>
                </a:lnTo>
                <a:lnTo>
                  <a:pt x="609546" y="615954"/>
                </a:lnTo>
                <a:lnTo>
                  <a:pt x="608964" y="615695"/>
                </a:lnTo>
                <a:lnTo>
                  <a:pt x="608964" y="614659"/>
                </a:lnTo>
                <a:lnTo>
                  <a:pt x="608446" y="614206"/>
                </a:lnTo>
                <a:lnTo>
                  <a:pt x="610452" y="611423"/>
                </a:lnTo>
                <a:lnTo>
                  <a:pt x="611164" y="608964"/>
                </a:lnTo>
                <a:lnTo>
                  <a:pt x="612459" y="607346"/>
                </a:lnTo>
                <a:lnTo>
                  <a:pt x="612459" y="606311"/>
                </a:lnTo>
                <a:lnTo>
                  <a:pt x="611941" y="605599"/>
                </a:lnTo>
                <a:lnTo>
                  <a:pt x="612329" y="604433"/>
                </a:lnTo>
                <a:lnTo>
                  <a:pt x="611812" y="603981"/>
                </a:lnTo>
                <a:lnTo>
                  <a:pt x="611812" y="603722"/>
                </a:lnTo>
                <a:lnTo>
                  <a:pt x="612329" y="603722"/>
                </a:lnTo>
                <a:lnTo>
                  <a:pt x="612329" y="603268"/>
                </a:lnTo>
                <a:lnTo>
                  <a:pt x="611617" y="602556"/>
                </a:lnTo>
                <a:lnTo>
                  <a:pt x="612329" y="601392"/>
                </a:lnTo>
                <a:lnTo>
                  <a:pt x="611617" y="600550"/>
                </a:lnTo>
                <a:lnTo>
                  <a:pt x="613300" y="598803"/>
                </a:lnTo>
                <a:lnTo>
                  <a:pt x="612718" y="597961"/>
                </a:lnTo>
                <a:lnTo>
                  <a:pt x="613624" y="596926"/>
                </a:lnTo>
                <a:lnTo>
                  <a:pt x="613430" y="596214"/>
                </a:lnTo>
                <a:lnTo>
                  <a:pt x="612523" y="595761"/>
                </a:lnTo>
                <a:lnTo>
                  <a:pt x="612523" y="594596"/>
                </a:lnTo>
                <a:lnTo>
                  <a:pt x="611812" y="593884"/>
                </a:lnTo>
                <a:lnTo>
                  <a:pt x="612200" y="593625"/>
                </a:lnTo>
                <a:lnTo>
                  <a:pt x="612200" y="593042"/>
                </a:lnTo>
                <a:lnTo>
                  <a:pt x="611812" y="592913"/>
                </a:lnTo>
                <a:lnTo>
                  <a:pt x="612006" y="591877"/>
                </a:lnTo>
                <a:lnTo>
                  <a:pt x="613300" y="591748"/>
                </a:lnTo>
                <a:lnTo>
                  <a:pt x="612394" y="588965"/>
                </a:lnTo>
                <a:lnTo>
                  <a:pt x="612394" y="588059"/>
                </a:lnTo>
                <a:lnTo>
                  <a:pt x="613300" y="586570"/>
                </a:lnTo>
                <a:lnTo>
                  <a:pt x="613300" y="585664"/>
                </a:lnTo>
                <a:lnTo>
                  <a:pt x="612200" y="585535"/>
                </a:lnTo>
                <a:lnTo>
                  <a:pt x="611812" y="584952"/>
                </a:lnTo>
                <a:lnTo>
                  <a:pt x="612912" y="583787"/>
                </a:lnTo>
                <a:lnTo>
                  <a:pt x="614595" y="583529"/>
                </a:lnTo>
                <a:lnTo>
                  <a:pt x="614206" y="583075"/>
                </a:lnTo>
                <a:lnTo>
                  <a:pt x="614595" y="581781"/>
                </a:lnTo>
                <a:lnTo>
                  <a:pt x="614077" y="581199"/>
                </a:lnTo>
                <a:lnTo>
                  <a:pt x="614077" y="580616"/>
                </a:lnTo>
                <a:lnTo>
                  <a:pt x="614465" y="579451"/>
                </a:lnTo>
                <a:lnTo>
                  <a:pt x="615177" y="578869"/>
                </a:lnTo>
                <a:lnTo>
                  <a:pt x="614789" y="578156"/>
                </a:lnTo>
                <a:lnTo>
                  <a:pt x="614983" y="577574"/>
                </a:lnTo>
                <a:lnTo>
                  <a:pt x="615889" y="577574"/>
                </a:lnTo>
                <a:lnTo>
                  <a:pt x="616083" y="578286"/>
                </a:lnTo>
                <a:lnTo>
                  <a:pt x="617960" y="578286"/>
                </a:lnTo>
                <a:lnTo>
                  <a:pt x="617960" y="577703"/>
                </a:lnTo>
                <a:lnTo>
                  <a:pt x="619255" y="577574"/>
                </a:lnTo>
                <a:lnTo>
                  <a:pt x="619772" y="578156"/>
                </a:lnTo>
                <a:lnTo>
                  <a:pt x="621973" y="579062"/>
                </a:lnTo>
                <a:lnTo>
                  <a:pt x="622361" y="579645"/>
                </a:lnTo>
                <a:lnTo>
                  <a:pt x="623267" y="579645"/>
                </a:lnTo>
                <a:lnTo>
                  <a:pt x="623850" y="578351"/>
                </a:lnTo>
                <a:lnTo>
                  <a:pt x="633429" y="578221"/>
                </a:lnTo>
                <a:lnTo>
                  <a:pt x="636212" y="578933"/>
                </a:lnTo>
                <a:lnTo>
                  <a:pt x="640289" y="581846"/>
                </a:lnTo>
                <a:lnTo>
                  <a:pt x="643072" y="581587"/>
                </a:lnTo>
                <a:lnTo>
                  <a:pt x="643654" y="582169"/>
                </a:lnTo>
                <a:lnTo>
                  <a:pt x="645467" y="582752"/>
                </a:lnTo>
                <a:lnTo>
                  <a:pt x="648250" y="582169"/>
                </a:lnTo>
                <a:lnTo>
                  <a:pt x="649932" y="583658"/>
                </a:lnTo>
                <a:lnTo>
                  <a:pt x="651615" y="583787"/>
                </a:lnTo>
                <a:lnTo>
                  <a:pt x="652004" y="584823"/>
                </a:lnTo>
                <a:lnTo>
                  <a:pt x="655887" y="587282"/>
                </a:lnTo>
                <a:lnTo>
                  <a:pt x="656081" y="588124"/>
                </a:lnTo>
                <a:lnTo>
                  <a:pt x="657570" y="589418"/>
                </a:lnTo>
                <a:lnTo>
                  <a:pt x="658282" y="591165"/>
                </a:lnTo>
                <a:lnTo>
                  <a:pt x="660094" y="592460"/>
                </a:lnTo>
                <a:lnTo>
                  <a:pt x="662294" y="593042"/>
                </a:lnTo>
                <a:lnTo>
                  <a:pt x="665077" y="594660"/>
                </a:lnTo>
                <a:lnTo>
                  <a:pt x="672067" y="594660"/>
                </a:lnTo>
                <a:lnTo>
                  <a:pt x="672973" y="595113"/>
                </a:lnTo>
                <a:lnTo>
                  <a:pt x="675756" y="595372"/>
                </a:lnTo>
                <a:lnTo>
                  <a:pt x="678151" y="594660"/>
                </a:lnTo>
                <a:lnTo>
                  <a:pt x="678863" y="594078"/>
                </a:lnTo>
                <a:lnTo>
                  <a:pt x="682746" y="593625"/>
                </a:lnTo>
                <a:lnTo>
                  <a:pt x="684429" y="593042"/>
                </a:lnTo>
                <a:lnTo>
                  <a:pt x="685012" y="592460"/>
                </a:lnTo>
                <a:lnTo>
                  <a:pt x="687018" y="592201"/>
                </a:lnTo>
                <a:lnTo>
                  <a:pt x="690124" y="589742"/>
                </a:lnTo>
                <a:lnTo>
                  <a:pt x="690124" y="589159"/>
                </a:lnTo>
                <a:lnTo>
                  <a:pt x="694008" y="584370"/>
                </a:lnTo>
                <a:lnTo>
                  <a:pt x="695108" y="581457"/>
                </a:lnTo>
                <a:lnTo>
                  <a:pt x="696985" y="580875"/>
                </a:lnTo>
                <a:lnTo>
                  <a:pt x="697373" y="579710"/>
                </a:lnTo>
                <a:lnTo>
                  <a:pt x="698473" y="578545"/>
                </a:lnTo>
                <a:lnTo>
                  <a:pt x="698279" y="577056"/>
                </a:lnTo>
                <a:lnTo>
                  <a:pt x="700286" y="574856"/>
                </a:lnTo>
                <a:lnTo>
                  <a:pt x="703587" y="569289"/>
                </a:lnTo>
                <a:lnTo>
                  <a:pt x="705464" y="568384"/>
                </a:lnTo>
                <a:lnTo>
                  <a:pt x="709347" y="567801"/>
                </a:lnTo>
                <a:lnTo>
                  <a:pt x="711224" y="566766"/>
                </a:lnTo>
                <a:lnTo>
                  <a:pt x="711936" y="563983"/>
                </a:lnTo>
                <a:lnTo>
                  <a:pt x="712842" y="562688"/>
                </a:lnTo>
                <a:lnTo>
                  <a:pt x="712647" y="561847"/>
                </a:lnTo>
                <a:lnTo>
                  <a:pt x="713942" y="559064"/>
                </a:lnTo>
                <a:lnTo>
                  <a:pt x="714460" y="556863"/>
                </a:lnTo>
                <a:lnTo>
                  <a:pt x="715948" y="555375"/>
                </a:lnTo>
                <a:lnTo>
                  <a:pt x="718149" y="555504"/>
                </a:lnTo>
                <a:lnTo>
                  <a:pt x="720544" y="557251"/>
                </a:lnTo>
                <a:lnTo>
                  <a:pt x="720026" y="557963"/>
                </a:lnTo>
                <a:lnTo>
                  <a:pt x="719314" y="557834"/>
                </a:lnTo>
                <a:lnTo>
                  <a:pt x="720026" y="560035"/>
                </a:lnTo>
                <a:lnTo>
                  <a:pt x="720414" y="560035"/>
                </a:lnTo>
                <a:lnTo>
                  <a:pt x="720026" y="560164"/>
                </a:lnTo>
                <a:lnTo>
                  <a:pt x="720414" y="560617"/>
                </a:lnTo>
                <a:lnTo>
                  <a:pt x="720414" y="561653"/>
                </a:lnTo>
                <a:lnTo>
                  <a:pt x="721514" y="560487"/>
                </a:lnTo>
                <a:lnTo>
                  <a:pt x="722420" y="560164"/>
                </a:lnTo>
                <a:lnTo>
                  <a:pt x="723521" y="558869"/>
                </a:lnTo>
                <a:lnTo>
                  <a:pt x="724815" y="558999"/>
                </a:lnTo>
                <a:lnTo>
                  <a:pt x="724815" y="559452"/>
                </a:lnTo>
                <a:lnTo>
                  <a:pt x="726627" y="560941"/>
                </a:lnTo>
                <a:lnTo>
                  <a:pt x="726239" y="562688"/>
                </a:lnTo>
                <a:lnTo>
                  <a:pt x="726627" y="566053"/>
                </a:lnTo>
                <a:lnTo>
                  <a:pt x="726110" y="566960"/>
                </a:lnTo>
                <a:lnTo>
                  <a:pt x="725398" y="567219"/>
                </a:lnTo>
                <a:lnTo>
                  <a:pt x="725398" y="568125"/>
                </a:lnTo>
                <a:lnTo>
                  <a:pt x="724686" y="569419"/>
                </a:lnTo>
                <a:lnTo>
                  <a:pt x="723780" y="570002"/>
                </a:lnTo>
                <a:lnTo>
                  <a:pt x="723780" y="570455"/>
                </a:lnTo>
                <a:lnTo>
                  <a:pt x="722485" y="571749"/>
                </a:lnTo>
                <a:lnTo>
                  <a:pt x="722874" y="575568"/>
                </a:lnTo>
                <a:lnTo>
                  <a:pt x="722356" y="577315"/>
                </a:lnTo>
                <a:lnTo>
                  <a:pt x="722356" y="579062"/>
                </a:lnTo>
                <a:lnTo>
                  <a:pt x="722550" y="580098"/>
                </a:lnTo>
                <a:lnTo>
                  <a:pt x="722938" y="580098"/>
                </a:lnTo>
                <a:lnTo>
                  <a:pt x="722938" y="579516"/>
                </a:lnTo>
                <a:lnTo>
                  <a:pt x="723844" y="578221"/>
                </a:lnTo>
                <a:lnTo>
                  <a:pt x="723650" y="572849"/>
                </a:lnTo>
                <a:lnTo>
                  <a:pt x="724362" y="571555"/>
                </a:lnTo>
                <a:lnTo>
                  <a:pt x="725268" y="570843"/>
                </a:lnTo>
                <a:lnTo>
                  <a:pt x="726951" y="570390"/>
                </a:lnTo>
                <a:lnTo>
                  <a:pt x="727663" y="569096"/>
                </a:lnTo>
                <a:lnTo>
                  <a:pt x="727663" y="566895"/>
                </a:lnTo>
                <a:lnTo>
                  <a:pt x="728957" y="566636"/>
                </a:lnTo>
                <a:lnTo>
                  <a:pt x="729863" y="564177"/>
                </a:lnTo>
                <a:lnTo>
                  <a:pt x="729669" y="563465"/>
                </a:lnTo>
                <a:lnTo>
                  <a:pt x="728763" y="563206"/>
                </a:lnTo>
                <a:lnTo>
                  <a:pt x="728763" y="562752"/>
                </a:lnTo>
                <a:lnTo>
                  <a:pt x="729475" y="562170"/>
                </a:lnTo>
                <a:lnTo>
                  <a:pt x="729281" y="560294"/>
                </a:lnTo>
                <a:lnTo>
                  <a:pt x="730187" y="558546"/>
                </a:lnTo>
                <a:lnTo>
                  <a:pt x="730769" y="556345"/>
                </a:lnTo>
                <a:lnTo>
                  <a:pt x="729669" y="555633"/>
                </a:lnTo>
                <a:lnTo>
                  <a:pt x="731870" y="553886"/>
                </a:lnTo>
                <a:lnTo>
                  <a:pt x="732064" y="552721"/>
                </a:lnTo>
                <a:lnTo>
                  <a:pt x="732582" y="552009"/>
                </a:lnTo>
                <a:lnTo>
                  <a:pt x="733876" y="551556"/>
                </a:lnTo>
                <a:lnTo>
                  <a:pt x="735171" y="550521"/>
                </a:lnTo>
                <a:lnTo>
                  <a:pt x="736465" y="550521"/>
                </a:lnTo>
                <a:lnTo>
                  <a:pt x="737954" y="549355"/>
                </a:lnTo>
                <a:lnTo>
                  <a:pt x="737954" y="548320"/>
                </a:lnTo>
                <a:lnTo>
                  <a:pt x="738536" y="547737"/>
                </a:lnTo>
                <a:lnTo>
                  <a:pt x="743714" y="548190"/>
                </a:lnTo>
                <a:lnTo>
                  <a:pt x="744426" y="548773"/>
                </a:lnTo>
                <a:lnTo>
                  <a:pt x="745332" y="548903"/>
                </a:lnTo>
                <a:lnTo>
                  <a:pt x="747921" y="548903"/>
                </a:lnTo>
                <a:lnTo>
                  <a:pt x="749603" y="548190"/>
                </a:lnTo>
                <a:lnTo>
                  <a:pt x="750315" y="547478"/>
                </a:lnTo>
                <a:lnTo>
                  <a:pt x="750315" y="542948"/>
                </a:lnTo>
                <a:lnTo>
                  <a:pt x="751804" y="542495"/>
                </a:lnTo>
                <a:lnTo>
                  <a:pt x="754005" y="543984"/>
                </a:lnTo>
                <a:lnTo>
                  <a:pt x="754716" y="545019"/>
                </a:lnTo>
                <a:lnTo>
                  <a:pt x="756011" y="545278"/>
                </a:lnTo>
                <a:lnTo>
                  <a:pt x="756593" y="545990"/>
                </a:lnTo>
                <a:lnTo>
                  <a:pt x="759894" y="547026"/>
                </a:lnTo>
                <a:lnTo>
                  <a:pt x="761383" y="548514"/>
                </a:lnTo>
                <a:lnTo>
                  <a:pt x="762871" y="548968"/>
                </a:lnTo>
                <a:lnTo>
                  <a:pt x="763389" y="549550"/>
                </a:lnTo>
                <a:lnTo>
                  <a:pt x="765395" y="549550"/>
                </a:lnTo>
                <a:lnTo>
                  <a:pt x="766690" y="548514"/>
                </a:lnTo>
                <a:lnTo>
                  <a:pt x="768179" y="548061"/>
                </a:lnTo>
                <a:lnTo>
                  <a:pt x="767272" y="547350"/>
                </a:lnTo>
                <a:lnTo>
                  <a:pt x="765072" y="547802"/>
                </a:lnTo>
                <a:lnTo>
                  <a:pt x="764684" y="548255"/>
                </a:lnTo>
                <a:lnTo>
                  <a:pt x="764101" y="548126"/>
                </a:lnTo>
                <a:lnTo>
                  <a:pt x="764101" y="547673"/>
                </a:lnTo>
                <a:lnTo>
                  <a:pt x="762612" y="546831"/>
                </a:lnTo>
                <a:lnTo>
                  <a:pt x="762612" y="546379"/>
                </a:lnTo>
                <a:lnTo>
                  <a:pt x="760606" y="545795"/>
                </a:lnTo>
                <a:lnTo>
                  <a:pt x="759312" y="544631"/>
                </a:lnTo>
                <a:lnTo>
                  <a:pt x="757629" y="544307"/>
                </a:lnTo>
                <a:lnTo>
                  <a:pt x="757241" y="543725"/>
                </a:lnTo>
                <a:lnTo>
                  <a:pt x="756658" y="543725"/>
                </a:lnTo>
                <a:lnTo>
                  <a:pt x="756658" y="543272"/>
                </a:lnTo>
                <a:lnTo>
                  <a:pt x="756140" y="543142"/>
                </a:lnTo>
                <a:lnTo>
                  <a:pt x="754263" y="540941"/>
                </a:lnTo>
                <a:lnTo>
                  <a:pt x="750056" y="540230"/>
                </a:lnTo>
                <a:lnTo>
                  <a:pt x="747079" y="541136"/>
                </a:lnTo>
                <a:lnTo>
                  <a:pt x="746885" y="544177"/>
                </a:lnTo>
                <a:lnTo>
                  <a:pt x="744879" y="545343"/>
                </a:lnTo>
                <a:lnTo>
                  <a:pt x="743973" y="545343"/>
                </a:lnTo>
                <a:lnTo>
                  <a:pt x="742290" y="546055"/>
                </a:lnTo>
                <a:lnTo>
                  <a:pt x="741384" y="545925"/>
                </a:lnTo>
                <a:lnTo>
                  <a:pt x="740866" y="546379"/>
                </a:lnTo>
                <a:lnTo>
                  <a:pt x="739572" y="545795"/>
                </a:lnTo>
                <a:lnTo>
                  <a:pt x="739183" y="545213"/>
                </a:lnTo>
                <a:lnTo>
                  <a:pt x="737500" y="545084"/>
                </a:lnTo>
                <a:lnTo>
                  <a:pt x="735300" y="546379"/>
                </a:lnTo>
                <a:lnTo>
                  <a:pt x="734394" y="547997"/>
                </a:lnTo>
                <a:lnTo>
                  <a:pt x="733811" y="547867"/>
                </a:lnTo>
                <a:lnTo>
                  <a:pt x="733811" y="548126"/>
                </a:lnTo>
                <a:lnTo>
                  <a:pt x="731999" y="548384"/>
                </a:lnTo>
                <a:lnTo>
                  <a:pt x="728116" y="550003"/>
                </a:lnTo>
                <a:lnTo>
                  <a:pt x="727598" y="551621"/>
                </a:lnTo>
                <a:lnTo>
                  <a:pt x="726304" y="553109"/>
                </a:lnTo>
                <a:lnTo>
                  <a:pt x="726498" y="554404"/>
                </a:lnTo>
                <a:lnTo>
                  <a:pt x="727210" y="554534"/>
                </a:lnTo>
                <a:lnTo>
                  <a:pt x="727016" y="555568"/>
                </a:lnTo>
                <a:lnTo>
                  <a:pt x="726110" y="555310"/>
                </a:lnTo>
                <a:lnTo>
                  <a:pt x="725398" y="554274"/>
                </a:lnTo>
                <a:lnTo>
                  <a:pt x="723391" y="552980"/>
                </a:lnTo>
                <a:lnTo>
                  <a:pt x="721514" y="552980"/>
                </a:lnTo>
                <a:lnTo>
                  <a:pt x="720802" y="552397"/>
                </a:lnTo>
                <a:lnTo>
                  <a:pt x="720608" y="551685"/>
                </a:lnTo>
                <a:lnTo>
                  <a:pt x="719508" y="551103"/>
                </a:lnTo>
                <a:lnTo>
                  <a:pt x="719508" y="550650"/>
                </a:lnTo>
                <a:lnTo>
                  <a:pt x="718990" y="550391"/>
                </a:lnTo>
                <a:lnTo>
                  <a:pt x="719184" y="550132"/>
                </a:lnTo>
                <a:lnTo>
                  <a:pt x="718278" y="549679"/>
                </a:lnTo>
                <a:lnTo>
                  <a:pt x="717761" y="548384"/>
                </a:lnTo>
                <a:lnTo>
                  <a:pt x="717761" y="545343"/>
                </a:lnTo>
                <a:lnTo>
                  <a:pt x="717178" y="545019"/>
                </a:lnTo>
                <a:lnTo>
                  <a:pt x="716078" y="543272"/>
                </a:lnTo>
                <a:lnTo>
                  <a:pt x="716272" y="527027"/>
                </a:lnTo>
                <a:lnTo>
                  <a:pt x="715560" y="526444"/>
                </a:lnTo>
                <a:lnTo>
                  <a:pt x="711871" y="525991"/>
                </a:lnTo>
                <a:lnTo>
                  <a:pt x="708570" y="524244"/>
                </a:lnTo>
                <a:lnTo>
                  <a:pt x="709152" y="523532"/>
                </a:lnTo>
                <a:lnTo>
                  <a:pt x="708570" y="522625"/>
                </a:lnTo>
                <a:lnTo>
                  <a:pt x="709282" y="522173"/>
                </a:lnTo>
                <a:lnTo>
                  <a:pt x="709282" y="521590"/>
                </a:lnTo>
                <a:lnTo>
                  <a:pt x="710771" y="521331"/>
                </a:lnTo>
                <a:lnTo>
                  <a:pt x="710965" y="518872"/>
                </a:lnTo>
                <a:lnTo>
                  <a:pt x="710447" y="518418"/>
                </a:lnTo>
                <a:lnTo>
                  <a:pt x="708570" y="518289"/>
                </a:lnTo>
                <a:lnTo>
                  <a:pt x="706887" y="516218"/>
                </a:lnTo>
                <a:lnTo>
                  <a:pt x="703910" y="514924"/>
                </a:lnTo>
                <a:lnTo>
                  <a:pt x="702422" y="513629"/>
                </a:lnTo>
                <a:lnTo>
                  <a:pt x="702616" y="512593"/>
                </a:lnTo>
                <a:lnTo>
                  <a:pt x="703716" y="512011"/>
                </a:lnTo>
                <a:lnTo>
                  <a:pt x="704298" y="510847"/>
                </a:lnTo>
                <a:lnTo>
                  <a:pt x="708505" y="511817"/>
                </a:lnTo>
                <a:lnTo>
                  <a:pt x="712389" y="511817"/>
                </a:lnTo>
                <a:lnTo>
                  <a:pt x="713877" y="511364"/>
                </a:lnTo>
                <a:lnTo>
                  <a:pt x="714395" y="512076"/>
                </a:lnTo>
                <a:lnTo>
                  <a:pt x="715689" y="512205"/>
                </a:lnTo>
                <a:lnTo>
                  <a:pt x="716596" y="511623"/>
                </a:lnTo>
                <a:lnTo>
                  <a:pt x="717113" y="510005"/>
                </a:lnTo>
                <a:lnTo>
                  <a:pt x="718019" y="509422"/>
                </a:lnTo>
                <a:lnTo>
                  <a:pt x="718019" y="508517"/>
                </a:lnTo>
                <a:lnTo>
                  <a:pt x="718408" y="508387"/>
                </a:lnTo>
                <a:lnTo>
                  <a:pt x="718602" y="507092"/>
                </a:lnTo>
                <a:lnTo>
                  <a:pt x="718990" y="506834"/>
                </a:lnTo>
                <a:lnTo>
                  <a:pt x="720285" y="497773"/>
                </a:lnTo>
                <a:lnTo>
                  <a:pt x="719055" y="497190"/>
                </a:lnTo>
                <a:lnTo>
                  <a:pt x="718796" y="495443"/>
                </a:lnTo>
                <a:lnTo>
                  <a:pt x="719184" y="494407"/>
                </a:lnTo>
                <a:lnTo>
                  <a:pt x="718472" y="493825"/>
                </a:lnTo>
                <a:lnTo>
                  <a:pt x="718472" y="492919"/>
                </a:lnTo>
                <a:lnTo>
                  <a:pt x="716466" y="491301"/>
                </a:lnTo>
                <a:lnTo>
                  <a:pt x="714460" y="490135"/>
                </a:lnTo>
                <a:lnTo>
                  <a:pt x="713554" y="490006"/>
                </a:lnTo>
                <a:lnTo>
                  <a:pt x="713165" y="489747"/>
                </a:lnTo>
                <a:lnTo>
                  <a:pt x="713360" y="489294"/>
                </a:lnTo>
                <a:lnTo>
                  <a:pt x="716143" y="488582"/>
                </a:lnTo>
                <a:lnTo>
                  <a:pt x="718925" y="488582"/>
                </a:lnTo>
                <a:lnTo>
                  <a:pt x="719832" y="488129"/>
                </a:lnTo>
                <a:lnTo>
                  <a:pt x="720932" y="486964"/>
                </a:lnTo>
                <a:lnTo>
                  <a:pt x="720932" y="485799"/>
                </a:lnTo>
                <a:lnTo>
                  <a:pt x="721514" y="485346"/>
                </a:lnTo>
                <a:lnTo>
                  <a:pt x="721708" y="484052"/>
                </a:lnTo>
                <a:lnTo>
                  <a:pt x="722291" y="484052"/>
                </a:lnTo>
                <a:lnTo>
                  <a:pt x="722809" y="482886"/>
                </a:lnTo>
                <a:lnTo>
                  <a:pt x="724621" y="483469"/>
                </a:lnTo>
                <a:lnTo>
                  <a:pt x="728698" y="483340"/>
                </a:lnTo>
                <a:lnTo>
                  <a:pt x="730187" y="484052"/>
                </a:lnTo>
                <a:lnTo>
                  <a:pt x="731870" y="484052"/>
                </a:lnTo>
                <a:lnTo>
                  <a:pt x="732970" y="482757"/>
                </a:lnTo>
                <a:lnTo>
                  <a:pt x="734459" y="482304"/>
                </a:lnTo>
                <a:lnTo>
                  <a:pt x="734653" y="481722"/>
                </a:lnTo>
                <a:lnTo>
                  <a:pt x="737242" y="482045"/>
                </a:lnTo>
                <a:lnTo>
                  <a:pt x="738342" y="481010"/>
                </a:lnTo>
                <a:lnTo>
                  <a:pt x="740931" y="481268"/>
                </a:lnTo>
                <a:lnTo>
                  <a:pt x="742031" y="479780"/>
                </a:lnTo>
                <a:lnTo>
                  <a:pt x="746820" y="478162"/>
                </a:lnTo>
                <a:lnTo>
                  <a:pt x="747338" y="477450"/>
                </a:lnTo>
                <a:lnTo>
                  <a:pt x="748050" y="477450"/>
                </a:lnTo>
                <a:lnTo>
                  <a:pt x="749345" y="476738"/>
                </a:lnTo>
                <a:lnTo>
                  <a:pt x="750833" y="476868"/>
                </a:lnTo>
                <a:lnTo>
                  <a:pt x="750833" y="477320"/>
                </a:lnTo>
                <a:lnTo>
                  <a:pt x="752645" y="476997"/>
                </a:lnTo>
                <a:lnTo>
                  <a:pt x="752839" y="477903"/>
                </a:lnTo>
                <a:lnTo>
                  <a:pt x="753940" y="478162"/>
                </a:lnTo>
                <a:lnTo>
                  <a:pt x="756140" y="476091"/>
                </a:lnTo>
                <a:lnTo>
                  <a:pt x="757370" y="476350"/>
                </a:lnTo>
                <a:lnTo>
                  <a:pt x="759635" y="475767"/>
                </a:lnTo>
                <a:lnTo>
                  <a:pt x="760541" y="474149"/>
                </a:lnTo>
                <a:lnTo>
                  <a:pt x="761059" y="473825"/>
                </a:lnTo>
                <a:lnTo>
                  <a:pt x="761965" y="474279"/>
                </a:lnTo>
                <a:lnTo>
                  <a:pt x="762353" y="473825"/>
                </a:lnTo>
                <a:lnTo>
                  <a:pt x="762871" y="473955"/>
                </a:lnTo>
                <a:lnTo>
                  <a:pt x="762871" y="473696"/>
                </a:lnTo>
                <a:lnTo>
                  <a:pt x="763777" y="473955"/>
                </a:lnTo>
                <a:lnTo>
                  <a:pt x="765460" y="473696"/>
                </a:lnTo>
                <a:lnTo>
                  <a:pt x="767467" y="474991"/>
                </a:lnTo>
                <a:lnTo>
                  <a:pt x="768179" y="474991"/>
                </a:lnTo>
                <a:lnTo>
                  <a:pt x="769473" y="476479"/>
                </a:lnTo>
                <a:lnTo>
                  <a:pt x="769861" y="476156"/>
                </a:lnTo>
                <a:lnTo>
                  <a:pt x="771156" y="476479"/>
                </a:lnTo>
                <a:lnTo>
                  <a:pt x="771544" y="477644"/>
                </a:lnTo>
                <a:lnTo>
                  <a:pt x="772838" y="478809"/>
                </a:lnTo>
                <a:lnTo>
                  <a:pt x="775816" y="479133"/>
                </a:lnTo>
                <a:lnTo>
                  <a:pt x="776204" y="477515"/>
                </a:lnTo>
                <a:lnTo>
                  <a:pt x="778793" y="477644"/>
                </a:lnTo>
                <a:lnTo>
                  <a:pt x="779310" y="477191"/>
                </a:lnTo>
                <a:lnTo>
                  <a:pt x="778793" y="475573"/>
                </a:lnTo>
                <a:lnTo>
                  <a:pt x="780087" y="474538"/>
                </a:lnTo>
                <a:lnTo>
                  <a:pt x="786171" y="474279"/>
                </a:lnTo>
                <a:lnTo>
                  <a:pt x="787465" y="473825"/>
                </a:lnTo>
                <a:lnTo>
                  <a:pt x="788954" y="472661"/>
                </a:lnTo>
                <a:lnTo>
                  <a:pt x="790443" y="472920"/>
                </a:lnTo>
                <a:lnTo>
                  <a:pt x="790960" y="473502"/>
                </a:lnTo>
                <a:lnTo>
                  <a:pt x="795556" y="473373"/>
                </a:lnTo>
                <a:lnTo>
                  <a:pt x="795556" y="473049"/>
                </a:lnTo>
                <a:lnTo>
                  <a:pt x="797238" y="472920"/>
                </a:lnTo>
                <a:lnTo>
                  <a:pt x="797821" y="472466"/>
                </a:lnTo>
                <a:lnTo>
                  <a:pt x="803711" y="472790"/>
                </a:lnTo>
                <a:lnTo>
                  <a:pt x="805199" y="472078"/>
                </a:lnTo>
                <a:lnTo>
                  <a:pt x="806494" y="471949"/>
                </a:lnTo>
                <a:lnTo>
                  <a:pt x="807594" y="471237"/>
                </a:lnTo>
                <a:lnTo>
                  <a:pt x="807982" y="470072"/>
                </a:lnTo>
                <a:lnTo>
                  <a:pt x="808888" y="469748"/>
                </a:lnTo>
                <a:lnTo>
                  <a:pt x="809794" y="468001"/>
                </a:lnTo>
                <a:lnTo>
                  <a:pt x="813289" y="467418"/>
                </a:lnTo>
                <a:lnTo>
                  <a:pt x="814390" y="466253"/>
                </a:lnTo>
                <a:lnTo>
                  <a:pt x="816590" y="467288"/>
                </a:lnTo>
                <a:lnTo>
                  <a:pt x="821962" y="467612"/>
                </a:lnTo>
                <a:lnTo>
                  <a:pt x="822674" y="468324"/>
                </a:lnTo>
                <a:lnTo>
                  <a:pt x="822868" y="469360"/>
                </a:lnTo>
                <a:lnTo>
                  <a:pt x="823968" y="469489"/>
                </a:lnTo>
                <a:lnTo>
                  <a:pt x="825069" y="470396"/>
                </a:lnTo>
                <a:lnTo>
                  <a:pt x="828175" y="469489"/>
                </a:lnTo>
                <a:lnTo>
                  <a:pt x="828369" y="468583"/>
                </a:lnTo>
                <a:lnTo>
                  <a:pt x="829081" y="467677"/>
                </a:lnTo>
                <a:lnTo>
                  <a:pt x="829987" y="467677"/>
                </a:lnTo>
                <a:lnTo>
                  <a:pt x="830182" y="468259"/>
                </a:lnTo>
                <a:lnTo>
                  <a:pt x="831864" y="468713"/>
                </a:lnTo>
                <a:lnTo>
                  <a:pt x="831864" y="467418"/>
                </a:lnTo>
                <a:lnTo>
                  <a:pt x="832382" y="466512"/>
                </a:lnTo>
                <a:lnTo>
                  <a:pt x="835877" y="466641"/>
                </a:lnTo>
                <a:lnTo>
                  <a:pt x="837366" y="465153"/>
                </a:lnTo>
                <a:lnTo>
                  <a:pt x="839566" y="464571"/>
                </a:lnTo>
                <a:lnTo>
                  <a:pt x="842867" y="464571"/>
                </a:lnTo>
                <a:lnTo>
                  <a:pt x="844550" y="465477"/>
                </a:lnTo>
                <a:lnTo>
                  <a:pt x="845844" y="466771"/>
                </a:lnTo>
                <a:lnTo>
                  <a:pt x="848045" y="466189"/>
                </a:lnTo>
                <a:lnTo>
                  <a:pt x="853417" y="466189"/>
                </a:lnTo>
                <a:lnTo>
                  <a:pt x="854711" y="465282"/>
                </a:lnTo>
                <a:lnTo>
                  <a:pt x="855811" y="463664"/>
                </a:lnTo>
                <a:lnTo>
                  <a:pt x="856523" y="463405"/>
                </a:lnTo>
                <a:lnTo>
                  <a:pt x="856523" y="462953"/>
                </a:lnTo>
                <a:lnTo>
                  <a:pt x="857429" y="462046"/>
                </a:lnTo>
                <a:lnTo>
                  <a:pt x="857623" y="460558"/>
                </a:lnTo>
                <a:lnTo>
                  <a:pt x="858206" y="459846"/>
                </a:lnTo>
                <a:lnTo>
                  <a:pt x="859112" y="459716"/>
                </a:lnTo>
                <a:lnTo>
                  <a:pt x="860018" y="458681"/>
                </a:lnTo>
                <a:lnTo>
                  <a:pt x="860730" y="458681"/>
                </a:lnTo>
                <a:lnTo>
                  <a:pt x="862025" y="459716"/>
                </a:lnTo>
                <a:lnTo>
                  <a:pt x="862736" y="461205"/>
                </a:lnTo>
                <a:lnTo>
                  <a:pt x="865843" y="463082"/>
                </a:lnTo>
                <a:lnTo>
                  <a:pt x="871733" y="463535"/>
                </a:lnTo>
                <a:lnTo>
                  <a:pt x="874128" y="464247"/>
                </a:lnTo>
                <a:lnTo>
                  <a:pt x="880017" y="464247"/>
                </a:lnTo>
                <a:lnTo>
                  <a:pt x="883124" y="465994"/>
                </a:lnTo>
                <a:lnTo>
                  <a:pt x="889013" y="466124"/>
                </a:lnTo>
                <a:lnTo>
                  <a:pt x="891214" y="467612"/>
                </a:lnTo>
                <a:lnTo>
                  <a:pt x="894321" y="468518"/>
                </a:lnTo>
                <a:lnTo>
                  <a:pt x="901311" y="469425"/>
                </a:lnTo>
                <a:lnTo>
                  <a:pt x="903317" y="470137"/>
                </a:lnTo>
                <a:lnTo>
                  <a:pt x="908300" y="470848"/>
                </a:lnTo>
                <a:lnTo>
                  <a:pt x="911601" y="470524"/>
                </a:lnTo>
                <a:lnTo>
                  <a:pt x="912507" y="470978"/>
                </a:lnTo>
                <a:lnTo>
                  <a:pt x="913090" y="472142"/>
                </a:lnTo>
                <a:lnTo>
                  <a:pt x="914384" y="472726"/>
                </a:lnTo>
                <a:lnTo>
                  <a:pt x="914190" y="473308"/>
                </a:lnTo>
                <a:lnTo>
                  <a:pt x="916002" y="474020"/>
                </a:lnTo>
                <a:lnTo>
                  <a:pt x="916908" y="473567"/>
                </a:lnTo>
                <a:lnTo>
                  <a:pt x="917491" y="472531"/>
                </a:lnTo>
                <a:lnTo>
                  <a:pt x="919173" y="472078"/>
                </a:lnTo>
                <a:lnTo>
                  <a:pt x="919756" y="471495"/>
                </a:lnTo>
                <a:lnTo>
                  <a:pt x="921957" y="471495"/>
                </a:lnTo>
                <a:lnTo>
                  <a:pt x="925840" y="470331"/>
                </a:lnTo>
                <a:lnTo>
                  <a:pt x="927846" y="468130"/>
                </a:lnTo>
                <a:lnTo>
                  <a:pt x="928558" y="467871"/>
                </a:lnTo>
                <a:lnTo>
                  <a:pt x="929464" y="466124"/>
                </a:lnTo>
                <a:lnTo>
                  <a:pt x="934642" y="466253"/>
                </a:lnTo>
                <a:lnTo>
                  <a:pt x="935030" y="465800"/>
                </a:lnTo>
                <a:lnTo>
                  <a:pt x="936325" y="465477"/>
                </a:lnTo>
                <a:lnTo>
                  <a:pt x="940726" y="465606"/>
                </a:lnTo>
                <a:lnTo>
                  <a:pt x="942538" y="466318"/>
                </a:lnTo>
                <a:lnTo>
                  <a:pt x="943638" y="466318"/>
                </a:lnTo>
                <a:lnTo>
                  <a:pt x="946745" y="468195"/>
                </a:lnTo>
                <a:lnTo>
                  <a:pt x="951340" y="469360"/>
                </a:lnTo>
                <a:lnTo>
                  <a:pt x="953541" y="470524"/>
                </a:lnTo>
                <a:lnTo>
                  <a:pt x="955029" y="470524"/>
                </a:lnTo>
                <a:lnTo>
                  <a:pt x="955418" y="469942"/>
                </a:lnTo>
                <a:lnTo>
                  <a:pt x="956906" y="470072"/>
                </a:lnTo>
                <a:lnTo>
                  <a:pt x="958589" y="471949"/>
                </a:lnTo>
                <a:lnTo>
                  <a:pt x="960401" y="472402"/>
                </a:lnTo>
                <a:lnTo>
                  <a:pt x="962084" y="473696"/>
                </a:lnTo>
                <a:lnTo>
                  <a:pt x="963961" y="475897"/>
                </a:lnTo>
                <a:lnTo>
                  <a:pt x="964673" y="476220"/>
                </a:lnTo>
                <a:lnTo>
                  <a:pt x="964673" y="477385"/>
                </a:lnTo>
                <a:lnTo>
                  <a:pt x="965385" y="478551"/>
                </a:lnTo>
                <a:lnTo>
                  <a:pt x="966291" y="479133"/>
                </a:lnTo>
                <a:lnTo>
                  <a:pt x="969074" y="478874"/>
                </a:lnTo>
                <a:lnTo>
                  <a:pt x="969462" y="478291"/>
                </a:lnTo>
                <a:lnTo>
                  <a:pt x="970562" y="477968"/>
                </a:lnTo>
                <a:lnTo>
                  <a:pt x="973151" y="478097"/>
                </a:lnTo>
                <a:lnTo>
                  <a:pt x="975546" y="480297"/>
                </a:lnTo>
                <a:lnTo>
                  <a:pt x="975740" y="482045"/>
                </a:lnTo>
                <a:lnTo>
                  <a:pt x="978135" y="485281"/>
                </a:lnTo>
                <a:lnTo>
                  <a:pt x="982342" y="488971"/>
                </a:lnTo>
                <a:lnTo>
                  <a:pt x="982536" y="489553"/>
                </a:lnTo>
                <a:lnTo>
                  <a:pt x="983248" y="489683"/>
                </a:lnTo>
                <a:lnTo>
                  <a:pt x="983960" y="490847"/>
                </a:lnTo>
                <a:lnTo>
                  <a:pt x="985254" y="491559"/>
                </a:lnTo>
                <a:lnTo>
                  <a:pt x="989655" y="492012"/>
                </a:lnTo>
                <a:lnTo>
                  <a:pt x="994444" y="491430"/>
                </a:lnTo>
                <a:lnTo>
                  <a:pt x="995933" y="490718"/>
                </a:lnTo>
                <a:lnTo>
                  <a:pt x="999428" y="490718"/>
                </a:lnTo>
                <a:lnTo>
                  <a:pt x="1002405" y="491753"/>
                </a:lnTo>
                <a:lnTo>
                  <a:pt x="1004412" y="491883"/>
                </a:lnTo>
                <a:lnTo>
                  <a:pt x="1006095" y="492595"/>
                </a:lnTo>
                <a:lnTo>
                  <a:pt x="1008489" y="491559"/>
                </a:lnTo>
                <a:lnTo>
                  <a:pt x="1012178" y="491559"/>
                </a:lnTo>
                <a:lnTo>
                  <a:pt x="1014573" y="491818"/>
                </a:lnTo>
                <a:lnTo>
                  <a:pt x="1014961" y="493113"/>
                </a:lnTo>
                <a:lnTo>
                  <a:pt x="1016968" y="493825"/>
                </a:lnTo>
                <a:lnTo>
                  <a:pt x="1020074" y="493371"/>
                </a:lnTo>
                <a:lnTo>
                  <a:pt x="1022081" y="492077"/>
                </a:lnTo>
                <a:lnTo>
                  <a:pt x="1026676" y="492530"/>
                </a:lnTo>
                <a:lnTo>
                  <a:pt x="1026870" y="492983"/>
                </a:lnTo>
                <a:lnTo>
                  <a:pt x="1029977" y="493113"/>
                </a:lnTo>
                <a:lnTo>
                  <a:pt x="1031271" y="492659"/>
                </a:lnTo>
                <a:lnTo>
                  <a:pt x="1034960" y="489423"/>
                </a:lnTo>
                <a:lnTo>
                  <a:pt x="1038067" y="489294"/>
                </a:lnTo>
                <a:lnTo>
                  <a:pt x="1040267" y="488712"/>
                </a:lnTo>
                <a:lnTo>
                  <a:pt x="1041173" y="488000"/>
                </a:lnTo>
                <a:lnTo>
                  <a:pt x="1044280" y="487288"/>
                </a:lnTo>
                <a:lnTo>
                  <a:pt x="1047581" y="485799"/>
                </a:lnTo>
                <a:lnTo>
                  <a:pt x="1048487" y="485799"/>
                </a:lnTo>
                <a:lnTo>
                  <a:pt x="1052370" y="482692"/>
                </a:lnTo>
                <a:lnTo>
                  <a:pt x="1054571" y="481528"/>
                </a:lnTo>
                <a:lnTo>
                  <a:pt x="1057548" y="481398"/>
                </a:lnTo>
                <a:lnTo>
                  <a:pt x="1060655" y="482692"/>
                </a:lnTo>
                <a:lnTo>
                  <a:pt x="1061367" y="482692"/>
                </a:lnTo>
                <a:lnTo>
                  <a:pt x="1062078" y="481980"/>
                </a:lnTo>
                <a:lnTo>
                  <a:pt x="1063373" y="481528"/>
                </a:lnTo>
                <a:lnTo>
                  <a:pt x="1065379" y="481528"/>
                </a:lnTo>
                <a:lnTo>
                  <a:pt x="1066674" y="481074"/>
                </a:lnTo>
                <a:lnTo>
                  <a:pt x="1068357" y="479456"/>
                </a:lnTo>
                <a:lnTo>
                  <a:pt x="1068357" y="478421"/>
                </a:lnTo>
                <a:lnTo>
                  <a:pt x="1069651" y="477968"/>
                </a:lnTo>
                <a:lnTo>
                  <a:pt x="1074052" y="477838"/>
                </a:lnTo>
                <a:lnTo>
                  <a:pt x="1076641" y="476933"/>
                </a:lnTo>
                <a:lnTo>
                  <a:pt x="1078518" y="476933"/>
                </a:lnTo>
                <a:lnTo>
                  <a:pt x="1080200" y="477968"/>
                </a:lnTo>
                <a:lnTo>
                  <a:pt x="1082984" y="478679"/>
                </a:lnTo>
                <a:lnTo>
                  <a:pt x="1084278" y="478679"/>
                </a:lnTo>
                <a:lnTo>
                  <a:pt x="1085184" y="478097"/>
                </a:lnTo>
                <a:lnTo>
                  <a:pt x="1088291" y="478227"/>
                </a:lnTo>
                <a:lnTo>
                  <a:pt x="1092692" y="480297"/>
                </a:lnTo>
                <a:lnTo>
                  <a:pt x="1095087" y="482045"/>
                </a:lnTo>
                <a:lnTo>
                  <a:pt x="1096769" y="482045"/>
                </a:lnTo>
                <a:lnTo>
                  <a:pt x="1099746" y="481139"/>
                </a:lnTo>
                <a:lnTo>
                  <a:pt x="1102335" y="481139"/>
                </a:lnTo>
                <a:lnTo>
                  <a:pt x="1101947" y="480557"/>
                </a:lnTo>
                <a:lnTo>
                  <a:pt x="1102853" y="479650"/>
                </a:lnTo>
                <a:lnTo>
                  <a:pt x="1106736" y="477191"/>
                </a:lnTo>
                <a:lnTo>
                  <a:pt x="1110619" y="473502"/>
                </a:lnTo>
                <a:lnTo>
                  <a:pt x="1114891" y="472790"/>
                </a:lnTo>
                <a:lnTo>
                  <a:pt x="1115085" y="473502"/>
                </a:lnTo>
                <a:lnTo>
                  <a:pt x="1112691" y="476609"/>
                </a:lnTo>
                <a:lnTo>
                  <a:pt x="1112497" y="479068"/>
                </a:lnTo>
                <a:lnTo>
                  <a:pt x="1111914" y="480686"/>
                </a:lnTo>
                <a:lnTo>
                  <a:pt x="1112108" y="481722"/>
                </a:lnTo>
                <a:lnTo>
                  <a:pt x="1111202" y="484504"/>
                </a:lnTo>
                <a:lnTo>
                  <a:pt x="1110490" y="485540"/>
                </a:lnTo>
                <a:lnTo>
                  <a:pt x="1110684" y="485864"/>
                </a:lnTo>
                <a:lnTo>
                  <a:pt x="1108872" y="486317"/>
                </a:lnTo>
                <a:lnTo>
                  <a:pt x="1107189" y="485411"/>
                </a:lnTo>
                <a:lnTo>
                  <a:pt x="1106283" y="485411"/>
                </a:lnTo>
                <a:lnTo>
                  <a:pt x="1105571" y="486899"/>
                </a:lnTo>
                <a:lnTo>
                  <a:pt x="1102594" y="489553"/>
                </a:lnTo>
                <a:lnTo>
                  <a:pt x="1101300" y="492919"/>
                </a:lnTo>
                <a:lnTo>
                  <a:pt x="1101300" y="494407"/>
                </a:lnTo>
                <a:lnTo>
                  <a:pt x="1102011" y="496155"/>
                </a:lnTo>
                <a:lnTo>
                  <a:pt x="1103500" y="497319"/>
                </a:lnTo>
                <a:lnTo>
                  <a:pt x="1105507" y="500555"/>
                </a:lnTo>
                <a:lnTo>
                  <a:pt x="1106218" y="500685"/>
                </a:lnTo>
                <a:lnTo>
                  <a:pt x="1106413" y="499779"/>
                </a:lnTo>
                <a:lnTo>
                  <a:pt x="1105118" y="498485"/>
                </a:lnTo>
                <a:lnTo>
                  <a:pt x="1104018" y="496607"/>
                </a:lnTo>
                <a:lnTo>
                  <a:pt x="1103306" y="496349"/>
                </a:lnTo>
                <a:lnTo>
                  <a:pt x="1103306" y="495896"/>
                </a:lnTo>
                <a:lnTo>
                  <a:pt x="1102594" y="495313"/>
                </a:lnTo>
                <a:lnTo>
                  <a:pt x="1102400" y="493566"/>
                </a:lnTo>
                <a:lnTo>
                  <a:pt x="1102788" y="493242"/>
                </a:lnTo>
                <a:lnTo>
                  <a:pt x="1103177" y="491041"/>
                </a:lnTo>
                <a:lnTo>
                  <a:pt x="1103889" y="489877"/>
                </a:lnTo>
                <a:lnTo>
                  <a:pt x="1104795" y="489294"/>
                </a:lnTo>
                <a:lnTo>
                  <a:pt x="1110296" y="488259"/>
                </a:lnTo>
                <a:lnTo>
                  <a:pt x="1110814" y="487223"/>
                </a:lnTo>
                <a:lnTo>
                  <a:pt x="1111526" y="486964"/>
                </a:lnTo>
                <a:lnTo>
                  <a:pt x="1112432" y="486058"/>
                </a:lnTo>
                <a:lnTo>
                  <a:pt x="1112432" y="485605"/>
                </a:lnTo>
                <a:lnTo>
                  <a:pt x="1113338" y="485023"/>
                </a:lnTo>
                <a:lnTo>
                  <a:pt x="1114050" y="483275"/>
                </a:lnTo>
                <a:lnTo>
                  <a:pt x="1114632" y="479780"/>
                </a:lnTo>
                <a:lnTo>
                  <a:pt x="1115538" y="478486"/>
                </a:lnTo>
                <a:lnTo>
                  <a:pt x="1115538" y="477320"/>
                </a:lnTo>
                <a:lnTo>
                  <a:pt x="1116445" y="476285"/>
                </a:lnTo>
                <a:lnTo>
                  <a:pt x="1116833" y="474991"/>
                </a:lnTo>
                <a:lnTo>
                  <a:pt x="1117221" y="474991"/>
                </a:lnTo>
                <a:lnTo>
                  <a:pt x="1117221" y="474279"/>
                </a:lnTo>
                <a:lnTo>
                  <a:pt x="1116833" y="474149"/>
                </a:lnTo>
                <a:lnTo>
                  <a:pt x="1118839" y="471949"/>
                </a:lnTo>
                <a:lnTo>
                  <a:pt x="1120134" y="469166"/>
                </a:lnTo>
                <a:lnTo>
                  <a:pt x="1120134" y="466965"/>
                </a:lnTo>
                <a:lnTo>
                  <a:pt x="1120522" y="465929"/>
                </a:lnTo>
                <a:lnTo>
                  <a:pt x="1121104" y="465800"/>
                </a:lnTo>
                <a:lnTo>
                  <a:pt x="1121299" y="463600"/>
                </a:lnTo>
                <a:lnTo>
                  <a:pt x="1121104" y="459911"/>
                </a:lnTo>
                <a:lnTo>
                  <a:pt x="1120392" y="459457"/>
                </a:lnTo>
                <a:lnTo>
                  <a:pt x="1120004" y="457969"/>
                </a:lnTo>
                <a:lnTo>
                  <a:pt x="1118127" y="455898"/>
                </a:lnTo>
                <a:lnTo>
                  <a:pt x="1117221" y="454409"/>
                </a:lnTo>
                <a:lnTo>
                  <a:pt x="1116833" y="452662"/>
                </a:lnTo>
                <a:lnTo>
                  <a:pt x="1115344" y="450914"/>
                </a:lnTo>
                <a:lnTo>
                  <a:pt x="1114438" y="446060"/>
                </a:lnTo>
                <a:lnTo>
                  <a:pt x="1114632" y="444442"/>
                </a:lnTo>
                <a:lnTo>
                  <a:pt x="1115020" y="444313"/>
                </a:lnTo>
                <a:lnTo>
                  <a:pt x="1114827" y="442824"/>
                </a:lnTo>
                <a:lnTo>
                  <a:pt x="1115344" y="441077"/>
                </a:lnTo>
                <a:lnTo>
                  <a:pt x="1115538" y="438293"/>
                </a:lnTo>
                <a:lnTo>
                  <a:pt x="1115927" y="437970"/>
                </a:lnTo>
                <a:lnTo>
                  <a:pt x="1115927" y="436934"/>
                </a:lnTo>
                <a:lnTo>
                  <a:pt x="1116445" y="435899"/>
                </a:lnTo>
                <a:lnTo>
                  <a:pt x="1116833" y="433374"/>
                </a:lnTo>
                <a:lnTo>
                  <a:pt x="1117415" y="427032"/>
                </a:lnTo>
                <a:lnTo>
                  <a:pt x="1117415" y="418489"/>
                </a:lnTo>
                <a:lnTo>
                  <a:pt x="1116833" y="417777"/>
                </a:lnTo>
                <a:lnTo>
                  <a:pt x="1113144" y="417907"/>
                </a:lnTo>
                <a:lnTo>
                  <a:pt x="1112238" y="417648"/>
                </a:lnTo>
                <a:lnTo>
                  <a:pt x="1111720" y="417065"/>
                </a:lnTo>
                <a:lnTo>
                  <a:pt x="1109713" y="416159"/>
                </a:lnTo>
                <a:lnTo>
                  <a:pt x="1109325" y="414671"/>
                </a:lnTo>
                <a:lnTo>
                  <a:pt x="1111914" y="414994"/>
                </a:lnTo>
                <a:lnTo>
                  <a:pt x="1113402" y="415706"/>
                </a:lnTo>
                <a:lnTo>
                  <a:pt x="1115991" y="415706"/>
                </a:lnTo>
                <a:lnTo>
                  <a:pt x="1117092" y="416417"/>
                </a:lnTo>
                <a:lnTo>
                  <a:pt x="1120069" y="416547"/>
                </a:lnTo>
                <a:lnTo>
                  <a:pt x="1120781" y="417259"/>
                </a:lnTo>
                <a:lnTo>
                  <a:pt x="1120781" y="418165"/>
                </a:lnTo>
                <a:lnTo>
                  <a:pt x="1121687" y="417842"/>
                </a:lnTo>
                <a:lnTo>
                  <a:pt x="1123175" y="418747"/>
                </a:lnTo>
                <a:lnTo>
                  <a:pt x="1124082" y="418619"/>
                </a:lnTo>
                <a:lnTo>
                  <a:pt x="1124276" y="417453"/>
                </a:lnTo>
                <a:lnTo>
                  <a:pt x="1124988" y="416417"/>
                </a:lnTo>
                <a:lnTo>
                  <a:pt x="1124988" y="414929"/>
                </a:lnTo>
                <a:lnTo>
                  <a:pt x="1125505" y="412858"/>
                </a:lnTo>
                <a:lnTo>
                  <a:pt x="1125894" y="412729"/>
                </a:lnTo>
                <a:lnTo>
                  <a:pt x="1125894" y="411563"/>
                </a:lnTo>
                <a:lnTo>
                  <a:pt x="1126412" y="411240"/>
                </a:lnTo>
                <a:lnTo>
                  <a:pt x="1126606" y="410334"/>
                </a:lnTo>
                <a:lnTo>
                  <a:pt x="1126412" y="408004"/>
                </a:lnTo>
                <a:lnTo>
                  <a:pt x="1126994" y="406968"/>
                </a:lnTo>
                <a:lnTo>
                  <a:pt x="1126994" y="404315"/>
                </a:lnTo>
                <a:lnTo>
                  <a:pt x="1126606" y="404185"/>
                </a:lnTo>
                <a:lnTo>
                  <a:pt x="1126606" y="403473"/>
                </a:lnTo>
                <a:lnTo>
                  <a:pt x="1125700" y="402761"/>
                </a:lnTo>
                <a:lnTo>
                  <a:pt x="1123693" y="402179"/>
                </a:lnTo>
                <a:lnTo>
                  <a:pt x="1122593" y="401143"/>
                </a:lnTo>
                <a:lnTo>
                  <a:pt x="1122593" y="399525"/>
                </a:lnTo>
                <a:lnTo>
                  <a:pt x="1123693" y="398490"/>
                </a:lnTo>
                <a:lnTo>
                  <a:pt x="1124793" y="398361"/>
                </a:lnTo>
                <a:lnTo>
                  <a:pt x="1126088" y="397649"/>
                </a:lnTo>
                <a:lnTo>
                  <a:pt x="1130877" y="396613"/>
                </a:lnTo>
                <a:lnTo>
                  <a:pt x="1132172" y="396031"/>
                </a:lnTo>
                <a:lnTo>
                  <a:pt x="1132884" y="394542"/>
                </a:lnTo>
                <a:lnTo>
                  <a:pt x="1133272" y="391047"/>
                </a:lnTo>
                <a:lnTo>
                  <a:pt x="1133660" y="390594"/>
                </a:lnTo>
                <a:lnTo>
                  <a:pt x="1133660" y="386451"/>
                </a:lnTo>
                <a:lnTo>
                  <a:pt x="1132560" y="386451"/>
                </a:lnTo>
                <a:lnTo>
                  <a:pt x="1131848" y="385869"/>
                </a:lnTo>
                <a:lnTo>
                  <a:pt x="1132042" y="384963"/>
                </a:lnTo>
                <a:lnTo>
                  <a:pt x="1131136" y="384251"/>
                </a:lnTo>
                <a:lnTo>
                  <a:pt x="1127641" y="383539"/>
                </a:lnTo>
                <a:lnTo>
                  <a:pt x="1127447" y="383087"/>
                </a:lnTo>
                <a:lnTo>
                  <a:pt x="1129454" y="382633"/>
                </a:lnTo>
                <a:lnTo>
                  <a:pt x="1132431" y="380692"/>
                </a:lnTo>
                <a:lnTo>
                  <a:pt x="1135926" y="380562"/>
                </a:lnTo>
                <a:lnTo>
                  <a:pt x="1137608" y="379074"/>
                </a:lnTo>
                <a:lnTo>
                  <a:pt x="1138191" y="379074"/>
                </a:lnTo>
                <a:lnTo>
                  <a:pt x="1140392" y="377779"/>
                </a:lnTo>
                <a:lnTo>
                  <a:pt x="1141880" y="377649"/>
                </a:lnTo>
                <a:lnTo>
                  <a:pt x="1142398" y="378232"/>
                </a:lnTo>
                <a:lnTo>
                  <a:pt x="1142204" y="378815"/>
                </a:lnTo>
                <a:lnTo>
                  <a:pt x="1144210" y="379267"/>
                </a:lnTo>
                <a:lnTo>
                  <a:pt x="1146216" y="379138"/>
                </a:lnTo>
                <a:lnTo>
                  <a:pt x="1146928" y="378426"/>
                </a:lnTo>
                <a:lnTo>
                  <a:pt x="1148029" y="378168"/>
                </a:lnTo>
                <a:lnTo>
                  <a:pt x="1149517" y="378620"/>
                </a:lnTo>
                <a:lnTo>
                  <a:pt x="1149905" y="377585"/>
                </a:lnTo>
                <a:lnTo>
                  <a:pt x="1151782" y="377002"/>
                </a:lnTo>
                <a:lnTo>
                  <a:pt x="1152883" y="375643"/>
                </a:lnTo>
                <a:lnTo>
                  <a:pt x="1154177" y="374932"/>
                </a:lnTo>
                <a:lnTo>
                  <a:pt x="1155277" y="372990"/>
                </a:lnTo>
                <a:lnTo>
                  <a:pt x="1155989" y="372666"/>
                </a:lnTo>
                <a:lnTo>
                  <a:pt x="1156378" y="371048"/>
                </a:lnTo>
                <a:lnTo>
                  <a:pt x="1157866" y="369689"/>
                </a:lnTo>
                <a:lnTo>
                  <a:pt x="1158578" y="366582"/>
                </a:lnTo>
                <a:lnTo>
                  <a:pt x="1159096" y="366258"/>
                </a:lnTo>
                <a:lnTo>
                  <a:pt x="1158902" y="365352"/>
                </a:lnTo>
                <a:lnTo>
                  <a:pt x="1159420" y="363281"/>
                </a:lnTo>
                <a:lnTo>
                  <a:pt x="1158319" y="363281"/>
                </a:lnTo>
                <a:lnTo>
                  <a:pt x="1158902" y="361793"/>
                </a:lnTo>
                <a:lnTo>
                  <a:pt x="1161296" y="361663"/>
                </a:lnTo>
                <a:lnTo>
                  <a:pt x="1161490" y="361081"/>
                </a:lnTo>
                <a:lnTo>
                  <a:pt x="1160779" y="360628"/>
                </a:lnTo>
                <a:lnTo>
                  <a:pt x="1160779" y="359916"/>
                </a:lnTo>
                <a:lnTo>
                  <a:pt x="1162267" y="359204"/>
                </a:lnTo>
                <a:lnTo>
                  <a:pt x="1163562" y="358168"/>
                </a:lnTo>
                <a:lnTo>
                  <a:pt x="1163756" y="357586"/>
                </a:lnTo>
                <a:lnTo>
                  <a:pt x="1164662" y="357327"/>
                </a:lnTo>
                <a:lnTo>
                  <a:pt x="1164856" y="356292"/>
                </a:lnTo>
                <a:lnTo>
                  <a:pt x="1165956" y="355709"/>
                </a:lnTo>
                <a:lnTo>
                  <a:pt x="1166668" y="353185"/>
                </a:lnTo>
                <a:lnTo>
                  <a:pt x="1167769" y="352020"/>
                </a:lnTo>
                <a:lnTo>
                  <a:pt x="1168157" y="350984"/>
                </a:lnTo>
                <a:lnTo>
                  <a:pt x="1169451" y="349949"/>
                </a:lnTo>
                <a:lnTo>
                  <a:pt x="1169969" y="347878"/>
                </a:lnTo>
                <a:lnTo>
                  <a:pt x="1170875" y="347554"/>
                </a:lnTo>
                <a:lnTo>
                  <a:pt x="1171393" y="346648"/>
                </a:lnTo>
                <a:lnTo>
                  <a:pt x="1173594" y="345289"/>
                </a:lnTo>
                <a:lnTo>
                  <a:pt x="1174176" y="344254"/>
                </a:lnTo>
                <a:lnTo>
                  <a:pt x="1174694" y="344124"/>
                </a:lnTo>
                <a:lnTo>
                  <a:pt x="1176700" y="342053"/>
                </a:lnTo>
                <a:lnTo>
                  <a:pt x="1177412" y="342053"/>
                </a:lnTo>
                <a:lnTo>
                  <a:pt x="1179807" y="340305"/>
                </a:lnTo>
                <a:lnTo>
                  <a:pt x="1181101" y="337522"/>
                </a:lnTo>
                <a:lnTo>
                  <a:pt x="1183496" y="335322"/>
                </a:lnTo>
                <a:lnTo>
                  <a:pt x="1183690" y="334286"/>
                </a:lnTo>
                <a:lnTo>
                  <a:pt x="1185567" y="332927"/>
                </a:lnTo>
                <a:lnTo>
                  <a:pt x="1186667" y="331309"/>
                </a:lnTo>
                <a:lnTo>
                  <a:pt x="1187573" y="331309"/>
                </a:lnTo>
                <a:lnTo>
                  <a:pt x="1188091" y="330726"/>
                </a:lnTo>
                <a:lnTo>
                  <a:pt x="1189774" y="330856"/>
                </a:lnTo>
                <a:lnTo>
                  <a:pt x="1190162" y="330403"/>
                </a:lnTo>
                <a:lnTo>
                  <a:pt x="1193463" y="329691"/>
                </a:lnTo>
                <a:lnTo>
                  <a:pt x="1194563" y="328202"/>
                </a:lnTo>
                <a:lnTo>
                  <a:pt x="1195664" y="327490"/>
                </a:lnTo>
                <a:lnTo>
                  <a:pt x="1195275" y="326584"/>
                </a:lnTo>
                <a:lnTo>
                  <a:pt x="1195987" y="326261"/>
                </a:lnTo>
                <a:lnTo>
                  <a:pt x="1197799" y="326584"/>
                </a:lnTo>
                <a:lnTo>
                  <a:pt x="1199806" y="325872"/>
                </a:lnTo>
                <a:lnTo>
                  <a:pt x="1201294" y="325872"/>
                </a:lnTo>
                <a:lnTo>
                  <a:pt x="1201489" y="327038"/>
                </a:lnTo>
                <a:lnTo>
                  <a:pt x="1201877" y="327297"/>
                </a:lnTo>
                <a:lnTo>
                  <a:pt x="1207055" y="326843"/>
                </a:lnTo>
                <a:lnTo>
                  <a:pt x="1207572" y="326261"/>
                </a:lnTo>
                <a:lnTo>
                  <a:pt x="1209255" y="326390"/>
                </a:lnTo>
                <a:lnTo>
                  <a:pt x="1209449" y="325355"/>
                </a:lnTo>
                <a:lnTo>
                  <a:pt x="1210549" y="325225"/>
                </a:lnTo>
                <a:lnTo>
                  <a:pt x="1211456" y="324061"/>
                </a:lnTo>
                <a:lnTo>
                  <a:pt x="1212362" y="324643"/>
                </a:lnTo>
                <a:lnTo>
                  <a:pt x="1213074" y="324513"/>
                </a:lnTo>
                <a:lnTo>
                  <a:pt x="1213074" y="323801"/>
                </a:lnTo>
                <a:lnTo>
                  <a:pt x="1212491" y="323672"/>
                </a:lnTo>
                <a:lnTo>
                  <a:pt x="1212491" y="322766"/>
                </a:lnTo>
                <a:lnTo>
                  <a:pt x="1214886" y="323219"/>
                </a:lnTo>
                <a:lnTo>
                  <a:pt x="1214886" y="323801"/>
                </a:lnTo>
                <a:lnTo>
                  <a:pt x="1215986" y="325160"/>
                </a:lnTo>
                <a:lnTo>
                  <a:pt x="1217086" y="325160"/>
                </a:lnTo>
                <a:lnTo>
                  <a:pt x="1216374" y="322507"/>
                </a:lnTo>
                <a:lnTo>
                  <a:pt x="1215080" y="321342"/>
                </a:lnTo>
                <a:lnTo>
                  <a:pt x="1215080" y="319400"/>
                </a:lnTo>
                <a:lnTo>
                  <a:pt x="1216568" y="318041"/>
                </a:lnTo>
                <a:lnTo>
                  <a:pt x="1217475" y="315841"/>
                </a:lnTo>
                <a:lnTo>
                  <a:pt x="1219869" y="313899"/>
                </a:lnTo>
                <a:lnTo>
                  <a:pt x="1220969" y="311699"/>
                </a:lnTo>
                <a:lnTo>
                  <a:pt x="1222652" y="310792"/>
                </a:lnTo>
                <a:lnTo>
                  <a:pt x="1223041" y="309627"/>
                </a:lnTo>
                <a:lnTo>
                  <a:pt x="1224723" y="307556"/>
                </a:lnTo>
                <a:lnTo>
                  <a:pt x="1224918" y="306391"/>
                </a:lnTo>
                <a:lnTo>
                  <a:pt x="1225500" y="306262"/>
                </a:lnTo>
                <a:lnTo>
                  <a:pt x="1225888" y="305226"/>
                </a:lnTo>
                <a:lnTo>
                  <a:pt x="1226989" y="304061"/>
                </a:lnTo>
                <a:lnTo>
                  <a:pt x="1228089" y="301084"/>
                </a:lnTo>
                <a:lnTo>
                  <a:pt x="1228801" y="300502"/>
                </a:lnTo>
                <a:lnTo>
                  <a:pt x="1230095" y="297395"/>
                </a:lnTo>
                <a:lnTo>
                  <a:pt x="1230484" y="297266"/>
                </a:lnTo>
                <a:lnTo>
                  <a:pt x="1230484" y="296101"/>
                </a:lnTo>
                <a:lnTo>
                  <a:pt x="1230872" y="295648"/>
                </a:lnTo>
                <a:lnTo>
                  <a:pt x="1230678" y="290211"/>
                </a:lnTo>
                <a:lnTo>
                  <a:pt x="1231260" y="289046"/>
                </a:lnTo>
                <a:lnTo>
                  <a:pt x="1231066" y="287428"/>
                </a:lnTo>
                <a:lnTo>
                  <a:pt x="1231778" y="285357"/>
                </a:lnTo>
                <a:lnTo>
                  <a:pt x="1233072" y="283998"/>
                </a:lnTo>
                <a:lnTo>
                  <a:pt x="1233655" y="283998"/>
                </a:lnTo>
                <a:lnTo>
                  <a:pt x="1233655" y="283674"/>
                </a:lnTo>
                <a:lnTo>
                  <a:pt x="1234949" y="283091"/>
                </a:lnTo>
                <a:lnTo>
                  <a:pt x="1236050" y="281473"/>
                </a:lnTo>
                <a:lnTo>
                  <a:pt x="1237344" y="280438"/>
                </a:lnTo>
                <a:lnTo>
                  <a:pt x="1237538" y="279403"/>
                </a:lnTo>
                <a:lnTo>
                  <a:pt x="1238444" y="279079"/>
                </a:lnTo>
                <a:lnTo>
                  <a:pt x="1238639" y="278496"/>
                </a:lnTo>
                <a:lnTo>
                  <a:pt x="1239350" y="278043"/>
                </a:lnTo>
                <a:lnTo>
                  <a:pt x="1239350" y="277331"/>
                </a:lnTo>
                <a:lnTo>
                  <a:pt x="1240062" y="276749"/>
                </a:lnTo>
                <a:lnTo>
                  <a:pt x="1240257" y="275713"/>
                </a:lnTo>
                <a:lnTo>
                  <a:pt x="1240774" y="275260"/>
                </a:lnTo>
                <a:lnTo>
                  <a:pt x="1241162" y="273060"/>
                </a:lnTo>
                <a:lnTo>
                  <a:pt x="1241680" y="272736"/>
                </a:lnTo>
                <a:lnTo>
                  <a:pt x="1242263" y="270989"/>
                </a:lnTo>
                <a:lnTo>
                  <a:pt x="1243169" y="270406"/>
                </a:lnTo>
                <a:lnTo>
                  <a:pt x="1243558" y="269371"/>
                </a:lnTo>
                <a:lnTo>
                  <a:pt x="1243363" y="268206"/>
                </a:lnTo>
                <a:lnTo>
                  <a:pt x="1243751" y="267623"/>
                </a:lnTo>
                <a:lnTo>
                  <a:pt x="1238379" y="264193"/>
                </a:lnTo>
                <a:lnTo>
                  <a:pt x="1237797" y="264064"/>
                </a:lnTo>
                <a:lnTo>
                  <a:pt x="1237797" y="265099"/>
                </a:lnTo>
                <a:lnTo>
                  <a:pt x="1237409" y="265228"/>
                </a:lnTo>
                <a:lnTo>
                  <a:pt x="1237215" y="266264"/>
                </a:lnTo>
                <a:lnTo>
                  <a:pt x="1235208" y="266717"/>
                </a:lnTo>
                <a:lnTo>
                  <a:pt x="1234820" y="266005"/>
                </a:lnTo>
                <a:lnTo>
                  <a:pt x="1234108" y="265875"/>
                </a:lnTo>
                <a:lnTo>
                  <a:pt x="1234302" y="265163"/>
                </a:lnTo>
                <a:lnTo>
                  <a:pt x="1233914" y="264257"/>
                </a:lnTo>
                <a:lnTo>
                  <a:pt x="1233202" y="263999"/>
                </a:lnTo>
                <a:lnTo>
                  <a:pt x="1233785" y="263093"/>
                </a:lnTo>
                <a:lnTo>
                  <a:pt x="1233785" y="262381"/>
                </a:lnTo>
                <a:lnTo>
                  <a:pt x="1233202" y="261798"/>
                </a:lnTo>
                <a:lnTo>
                  <a:pt x="1232490" y="262251"/>
                </a:lnTo>
                <a:lnTo>
                  <a:pt x="1232231" y="263610"/>
                </a:lnTo>
                <a:lnTo>
                  <a:pt x="1232231" y="263610"/>
                </a:lnTo>
                <a:lnTo>
                  <a:pt x="1228542" y="250796"/>
                </a:lnTo>
                <a:lnTo>
                  <a:pt x="1230289" y="242770"/>
                </a:lnTo>
                <a:lnTo>
                  <a:pt x="1225888" y="242058"/>
                </a:lnTo>
                <a:lnTo>
                  <a:pt x="1224205" y="238951"/>
                </a:lnTo>
                <a:lnTo>
                  <a:pt x="1233978" y="231962"/>
                </a:lnTo>
                <a:lnTo>
                  <a:pt x="1228089" y="223354"/>
                </a:lnTo>
                <a:lnTo>
                  <a:pt x="1229124" y="215199"/>
                </a:lnTo>
                <a:lnTo>
                  <a:pt x="1224918" y="207497"/>
                </a:lnTo>
                <a:lnTo>
                  <a:pt x="1225371" y="203225"/>
                </a:lnTo>
                <a:lnTo>
                  <a:pt x="1231196" y="196235"/>
                </a:lnTo>
                <a:lnTo>
                  <a:pt x="1230937" y="192223"/>
                </a:lnTo>
                <a:lnTo>
                  <a:pt x="1225888" y="182579"/>
                </a:lnTo>
                <a:lnTo>
                  <a:pt x="1228995" y="173389"/>
                </a:lnTo>
                <a:lnTo>
                  <a:pt x="1228218" y="169700"/>
                </a:lnTo>
                <a:lnTo>
                  <a:pt x="1237538" y="157597"/>
                </a:lnTo>
                <a:lnTo>
                  <a:pt x="1237668" y="152419"/>
                </a:lnTo>
                <a:close/>
              </a:path>
            </a:pathLst>
          </a:custGeom>
          <a:solidFill>
            <a:srgbClr val="00775E"/>
          </a:solidFill>
          <a:ln w="3229" cap="flat">
            <a:solidFill>
              <a:srgbClr val="FFFFFF"/>
            </a:solidFill>
            <a:prstDash val="solid"/>
            <a:miter/>
          </a:ln>
        </p:spPr>
        <p:txBody>
          <a:bodyPr rtlCol="0" anchor="ctr"/>
          <a:lstStyle/>
          <a:p>
            <a:endParaRPr lang="en-IN"/>
          </a:p>
        </p:txBody>
      </p:sp>
    </p:spTree>
    <p:extLst>
      <p:ext uri="{BB962C8B-B14F-4D97-AF65-F5344CB8AC3E}">
        <p14:creationId xmlns:p14="http://schemas.microsoft.com/office/powerpoint/2010/main" val="28551657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3A35C58-53D9-4154-BADD-F4C9E840A1E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18</a:t>
            </a:fld>
            <a:endParaRPr lang="en" dirty="0"/>
          </a:p>
        </p:txBody>
      </p:sp>
      <p:sp>
        <p:nvSpPr>
          <p:cNvPr id="7" name="Freeform: Shape 6">
            <a:extLst>
              <a:ext uri="{FF2B5EF4-FFF2-40B4-BE49-F238E27FC236}">
                <a16:creationId xmlns:a16="http://schemas.microsoft.com/office/drawing/2014/main" id="{D7F51091-F7EF-4021-8969-FD54C029DD9F}"/>
              </a:ext>
            </a:extLst>
          </p:cNvPr>
          <p:cNvSpPr/>
          <p:nvPr/>
        </p:nvSpPr>
        <p:spPr>
          <a:xfrm>
            <a:off x="6740465" y="316988"/>
            <a:ext cx="823576" cy="1094510"/>
          </a:xfrm>
          <a:custGeom>
            <a:avLst/>
            <a:gdLst>
              <a:gd name="connsiteX0" fmla="*/ 293641 w 632522"/>
              <a:gd name="connsiteY0" fmla="*/ 68151 h 788759"/>
              <a:gd name="connsiteX1" fmla="*/ 293835 w 632522"/>
              <a:gd name="connsiteY1" fmla="*/ 68669 h 788759"/>
              <a:gd name="connsiteX2" fmla="*/ 295518 w 632522"/>
              <a:gd name="connsiteY2" fmla="*/ 68669 h 788759"/>
              <a:gd name="connsiteX3" fmla="*/ 296230 w 632522"/>
              <a:gd name="connsiteY3" fmla="*/ 67504 h 788759"/>
              <a:gd name="connsiteX4" fmla="*/ 296942 w 632522"/>
              <a:gd name="connsiteY4" fmla="*/ 67375 h 788759"/>
              <a:gd name="connsiteX5" fmla="*/ 296554 w 632522"/>
              <a:gd name="connsiteY5" fmla="*/ 69316 h 788759"/>
              <a:gd name="connsiteX6" fmla="*/ 298431 w 632522"/>
              <a:gd name="connsiteY6" fmla="*/ 70158 h 788759"/>
              <a:gd name="connsiteX7" fmla="*/ 299143 w 632522"/>
              <a:gd name="connsiteY7" fmla="*/ 70158 h 788759"/>
              <a:gd name="connsiteX8" fmla="*/ 300243 w 632522"/>
              <a:gd name="connsiteY8" fmla="*/ 69316 h 788759"/>
              <a:gd name="connsiteX9" fmla="*/ 301926 w 632522"/>
              <a:gd name="connsiteY9" fmla="*/ 69316 h 788759"/>
              <a:gd name="connsiteX10" fmla="*/ 302120 w 632522"/>
              <a:gd name="connsiteY10" fmla="*/ 69964 h 788759"/>
              <a:gd name="connsiteX11" fmla="*/ 300825 w 632522"/>
              <a:gd name="connsiteY11" fmla="*/ 72099 h 788759"/>
              <a:gd name="connsiteX12" fmla="*/ 300631 w 632522"/>
              <a:gd name="connsiteY12" fmla="*/ 74041 h 788759"/>
              <a:gd name="connsiteX13" fmla="*/ 300243 w 632522"/>
              <a:gd name="connsiteY13" fmla="*/ 74559 h 788759"/>
              <a:gd name="connsiteX14" fmla="*/ 300437 w 632522"/>
              <a:gd name="connsiteY14" fmla="*/ 78766 h 788759"/>
              <a:gd name="connsiteX15" fmla="*/ 301343 w 632522"/>
              <a:gd name="connsiteY15" fmla="*/ 80060 h 788759"/>
              <a:gd name="connsiteX16" fmla="*/ 301149 w 632522"/>
              <a:gd name="connsiteY16" fmla="*/ 80578 h 788759"/>
              <a:gd name="connsiteX17" fmla="*/ 298560 w 632522"/>
              <a:gd name="connsiteY17" fmla="*/ 79736 h 788759"/>
              <a:gd name="connsiteX18" fmla="*/ 296683 w 632522"/>
              <a:gd name="connsiteY18" fmla="*/ 79736 h 788759"/>
              <a:gd name="connsiteX19" fmla="*/ 295971 w 632522"/>
              <a:gd name="connsiteY19" fmla="*/ 79089 h 788759"/>
              <a:gd name="connsiteX20" fmla="*/ 295065 w 632522"/>
              <a:gd name="connsiteY20" fmla="*/ 79284 h 788759"/>
              <a:gd name="connsiteX21" fmla="*/ 295259 w 632522"/>
              <a:gd name="connsiteY21" fmla="*/ 80125 h 788759"/>
              <a:gd name="connsiteX22" fmla="*/ 292864 w 632522"/>
              <a:gd name="connsiteY22" fmla="*/ 80319 h 788759"/>
              <a:gd name="connsiteX23" fmla="*/ 291376 w 632522"/>
              <a:gd name="connsiteY23" fmla="*/ 78701 h 788759"/>
              <a:gd name="connsiteX24" fmla="*/ 291376 w 632522"/>
              <a:gd name="connsiteY24" fmla="*/ 74494 h 788759"/>
              <a:gd name="connsiteX25" fmla="*/ 290276 w 632522"/>
              <a:gd name="connsiteY25" fmla="*/ 73006 h 788759"/>
              <a:gd name="connsiteX26" fmla="*/ 288981 w 632522"/>
              <a:gd name="connsiteY26" fmla="*/ 72812 h 788759"/>
              <a:gd name="connsiteX27" fmla="*/ 287105 w 632522"/>
              <a:gd name="connsiteY27" fmla="*/ 71646 h 788759"/>
              <a:gd name="connsiteX28" fmla="*/ 283221 w 632522"/>
              <a:gd name="connsiteY28" fmla="*/ 71646 h 788759"/>
              <a:gd name="connsiteX29" fmla="*/ 281409 w 632522"/>
              <a:gd name="connsiteY29" fmla="*/ 72812 h 788759"/>
              <a:gd name="connsiteX30" fmla="*/ 280697 w 632522"/>
              <a:gd name="connsiteY30" fmla="*/ 74624 h 788759"/>
              <a:gd name="connsiteX31" fmla="*/ 278496 w 632522"/>
              <a:gd name="connsiteY31" fmla="*/ 74818 h 788759"/>
              <a:gd name="connsiteX32" fmla="*/ 276296 w 632522"/>
              <a:gd name="connsiteY32" fmla="*/ 73200 h 788759"/>
              <a:gd name="connsiteX33" fmla="*/ 275390 w 632522"/>
              <a:gd name="connsiteY33" fmla="*/ 70611 h 788759"/>
              <a:gd name="connsiteX34" fmla="*/ 275778 w 632522"/>
              <a:gd name="connsiteY34" fmla="*/ 68669 h 788759"/>
              <a:gd name="connsiteX35" fmla="*/ 276490 w 632522"/>
              <a:gd name="connsiteY35" fmla="*/ 68151 h 788759"/>
              <a:gd name="connsiteX36" fmla="*/ 278885 w 632522"/>
              <a:gd name="connsiteY36" fmla="*/ 68151 h 788759"/>
              <a:gd name="connsiteX37" fmla="*/ 280891 w 632522"/>
              <a:gd name="connsiteY37" fmla="*/ 68799 h 788759"/>
              <a:gd name="connsiteX38" fmla="*/ 282574 w 632522"/>
              <a:gd name="connsiteY38" fmla="*/ 69964 h 788759"/>
              <a:gd name="connsiteX39" fmla="*/ 284774 w 632522"/>
              <a:gd name="connsiteY39" fmla="*/ 70481 h 788759"/>
              <a:gd name="connsiteX40" fmla="*/ 289758 w 632522"/>
              <a:gd name="connsiteY40" fmla="*/ 70158 h 788759"/>
              <a:gd name="connsiteX41" fmla="*/ 290664 w 632522"/>
              <a:gd name="connsiteY41" fmla="*/ 69187 h 788759"/>
              <a:gd name="connsiteX42" fmla="*/ 290664 w 632522"/>
              <a:gd name="connsiteY42" fmla="*/ 68669 h 788759"/>
              <a:gd name="connsiteX43" fmla="*/ 292153 w 632522"/>
              <a:gd name="connsiteY43" fmla="*/ 68151 h 788759"/>
              <a:gd name="connsiteX44" fmla="*/ 293059 w 632522"/>
              <a:gd name="connsiteY44" fmla="*/ 67181 h 788759"/>
              <a:gd name="connsiteX45" fmla="*/ 294353 w 632522"/>
              <a:gd name="connsiteY45" fmla="*/ 67181 h 788759"/>
              <a:gd name="connsiteX46" fmla="*/ 293641 w 632522"/>
              <a:gd name="connsiteY46" fmla="*/ 68151 h 788759"/>
              <a:gd name="connsiteX47" fmla="*/ 217399 w 632522"/>
              <a:gd name="connsiteY47" fmla="*/ 0 h 788759"/>
              <a:gd name="connsiteX48" fmla="*/ 218111 w 632522"/>
              <a:gd name="connsiteY48" fmla="*/ 712 h 788759"/>
              <a:gd name="connsiteX49" fmla="*/ 218824 w 632522"/>
              <a:gd name="connsiteY49" fmla="*/ 712 h 788759"/>
              <a:gd name="connsiteX50" fmla="*/ 220118 w 632522"/>
              <a:gd name="connsiteY50" fmla="*/ 1553 h 788759"/>
              <a:gd name="connsiteX51" fmla="*/ 220830 w 632522"/>
              <a:gd name="connsiteY51" fmla="*/ 3365 h 788759"/>
              <a:gd name="connsiteX52" fmla="*/ 222642 w 632522"/>
              <a:gd name="connsiteY52" fmla="*/ 5501 h 788759"/>
              <a:gd name="connsiteX53" fmla="*/ 222836 w 632522"/>
              <a:gd name="connsiteY53" fmla="*/ 7119 h 788759"/>
              <a:gd name="connsiteX54" fmla="*/ 223548 w 632522"/>
              <a:gd name="connsiteY54" fmla="*/ 7766 h 788759"/>
              <a:gd name="connsiteX55" fmla="*/ 225554 w 632522"/>
              <a:gd name="connsiteY55" fmla="*/ 8414 h 788759"/>
              <a:gd name="connsiteX56" fmla="*/ 225554 w 632522"/>
              <a:gd name="connsiteY56" fmla="*/ 9579 h 788759"/>
              <a:gd name="connsiteX57" fmla="*/ 227043 w 632522"/>
              <a:gd name="connsiteY57" fmla="*/ 10550 h 788759"/>
              <a:gd name="connsiteX58" fmla="*/ 227043 w 632522"/>
              <a:gd name="connsiteY58" fmla="*/ 13333 h 788759"/>
              <a:gd name="connsiteX59" fmla="*/ 229049 w 632522"/>
              <a:gd name="connsiteY59" fmla="*/ 14498 h 788759"/>
              <a:gd name="connsiteX60" fmla="*/ 229049 w 632522"/>
              <a:gd name="connsiteY60" fmla="*/ 15662 h 788759"/>
              <a:gd name="connsiteX61" fmla="*/ 228467 w 632522"/>
              <a:gd name="connsiteY61" fmla="*/ 15986 h 788759"/>
              <a:gd name="connsiteX62" fmla="*/ 228467 w 632522"/>
              <a:gd name="connsiteY62" fmla="*/ 16827 h 788759"/>
              <a:gd name="connsiteX63" fmla="*/ 229761 w 632522"/>
              <a:gd name="connsiteY63" fmla="*/ 17798 h 788759"/>
              <a:gd name="connsiteX64" fmla="*/ 229567 w 632522"/>
              <a:gd name="connsiteY64" fmla="*/ 19416 h 788759"/>
              <a:gd name="connsiteX65" fmla="*/ 230667 w 632522"/>
              <a:gd name="connsiteY65" fmla="*/ 20711 h 788759"/>
              <a:gd name="connsiteX66" fmla="*/ 230667 w 632522"/>
              <a:gd name="connsiteY66" fmla="*/ 21552 h 788759"/>
              <a:gd name="connsiteX67" fmla="*/ 230150 w 632522"/>
              <a:gd name="connsiteY67" fmla="*/ 22199 h 788759"/>
              <a:gd name="connsiteX68" fmla="*/ 228273 w 632522"/>
              <a:gd name="connsiteY68" fmla="*/ 22199 h 788759"/>
              <a:gd name="connsiteX69" fmla="*/ 226978 w 632522"/>
              <a:gd name="connsiteY69" fmla="*/ 23041 h 788759"/>
              <a:gd name="connsiteX70" fmla="*/ 225490 w 632522"/>
              <a:gd name="connsiteY70" fmla="*/ 23364 h 788759"/>
              <a:gd name="connsiteX71" fmla="*/ 225490 w 632522"/>
              <a:gd name="connsiteY71" fmla="*/ 24659 h 788759"/>
              <a:gd name="connsiteX72" fmla="*/ 226396 w 632522"/>
              <a:gd name="connsiteY72" fmla="*/ 25500 h 788759"/>
              <a:gd name="connsiteX73" fmla="*/ 227496 w 632522"/>
              <a:gd name="connsiteY73" fmla="*/ 25500 h 788759"/>
              <a:gd name="connsiteX74" fmla="*/ 227690 w 632522"/>
              <a:gd name="connsiteY74" fmla="*/ 25824 h 788759"/>
              <a:gd name="connsiteX75" fmla="*/ 228596 w 632522"/>
              <a:gd name="connsiteY75" fmla="*/ 25824 h 788759"/>
              <a:gd name="connsiteX76" fmla="*/ 229179 w 632522"/>
              <a:gd name="connsiteY76" fmla="*/ 25306 h 788759"/>
              <a:gd name="connsiteX77" fmla="*/ 229697 w 632522"/>
              <a:gd name="connsiteY77" fmla="*/ 25500 h 788759"/>
              <a:gd name="connsiteX78" fmla="*/ 230797 w 632522"/>
              <a:gd name="connsiteY78" fmla="*/ 28930 h 788759"/>
              <a:gd name="connsiteX79" fmla="*/ 233580 w 632522"/>
              <a:gd name="connsiteY79" fmla="*/ 32166 h 788759"/>
              <a:gd name="connsiteX80" fmla="*/ 235068 w 632522"/>
              <a:gd name="connsiteY80" fmla="*/ 33331 h 788759"/>
              <a:gd name="connsiteX81" fmla="*/ 235586 w 632522"/>
              <a:gd name="connsiteY81" fmla="*/ 34496 h 788759"/>
              <a:gd name="connsiteX82" fmla="*/ 236169 w 632522"/>
              <a:gd name="connsiteY82" fmla="*/ 34691 h 788759"/>
              <a:gd name="connsiteX83" fmla="*/ 236881 w 632522"/>
              <a:gd name="connsiteY83" fmla="*/ 36956 h 788759"/>
              <a:gd name="connsiteX84" fmla="*/ 239469 w 632522"/>
              <a:gd name="connsiteY84" fmla="*/ 38768 h 788759"/>
              <a:gd name="connsiteX85" fmla="*/ 240052 w 632522"/>
              <a:gd name="connsiteY85" fmla="*/ 41357 h 788759"/>
              <a:gd name="connsiteX86" fmla="*/ 241152 w 632522"/>
              <a:gd name="connsiteY86" fmla="*/ 42846 h 788759"/>
              <a:gd name="connsiteX87" fmla="*/ 244129 w 632522"/>
              <a:gd name="connsiteY87" fmla="*/ 45111 h 788759"/>
              <a:gd name="connsiteX88" fmla="*/ 245036 w 632522"/>
              <a:gd name="connsiteY88" fmla="*/ 46729 h 788759"/>
              <a:gd name="connsiteX89" fmla="*/ 248919 w 632522"/>
              <a:gd name="connsiteY89" fmla="*/ 50806 h 788759"/>
              <a:gd name="connsiteX90" fmla="*/ 253320 w 632522"/>
              <a:gd name="connsiteY90" fmla="*/ 53719 h 788759"/>
              <a:gd name="connsiteX91" fmla="*/ 254226 w 632522"/>
              <a:gd name="connsiteY91" fmla="*/ 54884 h 788759"/>
              <a:gd name="connsiteX92" fmla="*/ 254744 w 632522"/>
              <a:gd name="connsiteY92" fmla="*/ 56696 h 788759"/>
              <a:gd name="connsiteX93" fmla="*/ 256427 w 632522"/>
              <a:gd name="connsiteY93" fmla="*/ 58314 h 788759"/>
              <a:gd name="connsiteX94" fmla="*/ 259015 w 632522"/>
              <a:gd name="connsiteY94" fmla="*/ 59155 h 788759"/>
              <a:gd name="connsiteX95" fmla="*/ 261604 w 632522"/>
              <a:gd name="connsiteY95" fmla="*/ 61421 h 788759"/>
              <a:gd name="connsiteX96" fmla="*/ 263287 w 632522"/>
              <a:gd name="connsiteY96" fmla="*/ 62068 h 788759"/>
              <a:gd name="connsiteX97" fmla="*/ 263805 w 632522"/>
              <a:gd name="connsiteY97" fmla="*/ 62909 h 788759"/>
              <a:gd name="connsiteX98" fmla="*/ 264517 w 632522"/>
              <a:gd name="connsiteY98" fmla="*/ 63233 h 788759"/>
              <a:gd name="connsiteX99" fmla="*/ 266911 w 632522"/>
              <a:gd name="connsiteY99" fmla="*/ 67310 h 788759"/>
              <a:gd name="connsiteX100" fmla="*/ 267623 w 632522"/>
              <a:gd name="connsiteY100" fmla="*/ 67957 h 788759"/>
              <a:gd name="connsiteX101" fmla="*/ 269306 w 632522"/>
              <a:gd name="connsiteY101" fmla="*/ 71194 h 788759"/>
              <a:gd name="connsiteX102" fmla="*/ 270018 w 632522"/>
              <a:gd name="connsiteY102" fmla="*/ 76242 h 788759"/>
              <a:gd name="connsiteX103" fmla="*/ 272607 w 632522"/>
              <a:gd name="connsiteY103" fmla="*/ 80643 h 788759"/>
              <a:gd name="connsiteX104" fmla="*/ 272801 w 632522"/>
              <a:gd name="connsiteY104" fmla="*/ 83102 h 788759"/>
              <a:gd name="connsiteX105" fmla="*/ 273513 w 632522"/>
              <a:gd name="connsiteY105" fmla="*/ 85562 h 788759"/>
              <a:gd name="connsiteX106" fmla="*/ 274419 w 632522"/>
              <a:gd name="connsiteY106" fmla="*/ 87180 h 788759"/>
              <a:gd name="connsiteX107" fmla="*/ 275907 w 632522"/>
              <a:gd name="connsiteY107" fmla="*/ 88668 h 788759"/>
              <a:gd name="connsiteX108" fmla="*/ 277914 w 632522"/>
              <a:gd name="connsiteY108" fmla="*/ 89509 h 788759"/>
              <a:gd name="connsiteX109" fmla="*/ 279920 w 632522"/>
              <a:gd name="connsiteY109" fmla="*/ 93263 h 788759"/>
              <a:gd name="connsiteX110" fmla="*/ 279532 w 632522"/>
              <a:gd name="connsiteY110" fmla="*/ 93910 h 788759"/>
              <a:gd name="connsiteX111" fmla="*/ 279726 w 632522"/>
              <a:gd name="connsiteY111" fmla="*/ 95076 h 788759"/>
              <a:gd name="connsiteX112" fmla="*/ 280826 w 632522"/>
              <a:gd name="connsiteY112" fmla="*/ 95205 h 788759"/>
              <a:gd name="connsiteX113" fmla="*/ 283027 w 632522"/>
              <a:gd name="connsiteY113" fmla="*/ 97147 h 788759"/>
              <a:gd name="connsiteX114" fmla="*/ 287105 w 632522"/>
              <a:gd name="connsiteY114" fmla="*/ 98635 h 788759"/>
              <a:gd name="connsiteX115" fmla="*/ 288917 w 632522"/>
              <a:gd name="connsiteY115" fmla="*/ 99930 h 788759"/>
              <a:gd name="connsiteX116" fmla="*/ 290794 w 632522"/>
              <a:gd name="connsiteY116" fmla="*/ 99930 h 788759"/>
              <a:gd name="connsiteX117" fmla="*/ 293188 w 632522"/>
              <a:gd name="connsiteY117" fmla="*/ 97664 h 788759"/>
              <a:gd name="connsiteX118" fmla="*/ 295777 w 632522"/>
              <a:gd name="connsiteY118" fmla="*/ 90674 h 788759"/>
              <a:gd name="connsiteX119" fmla="*/ 296165 w 632522"/>
              <a:gd name="connsiteY119" fmla="*/ 90027 h 788759"/>
              <a:gd name="connsiteX120" fmla="*/ 296748 w 632522"/>
              <a:gd name="connsiteY120" fmla="*/ 89833 h 788759"/>
              <a:gd name="connsiteX121" fmla="*/ 296554 w 632522"/>
              <a:gd name="connsiteY121" fmla="*/ 88215 h 788759"/>
              <a:gd name="connsiteX122" fmla="*/ 295453 w 632522"/>
              <a:gd name="connsiteY122" fmla="*/ 87050 h 788759"/>
              <a:gd name="connsiteX123" fmla="*/ 295971 w 632522"/>
              <a:gd name="connsiteY123" fmla="*/ 86079 h 788759"/>
              <a:gd name="connsiteX124" fmla="*/ 296683 w 632522"/>
              <a:gd name="connsiteY124" fmla="*/ 86079 h 788759"/>
              <a:gd name="connsiteX125" fmla="*/ 297395 w 632522"/>
              <a:gd name="connsiteY125" fmla="*/ 86921 h 788759"/>
              <a:gd name="connsiteX126" fmla="*/ 299401 w 632522"/>
              <a:gd name="connsiteY126" fmla="*/ 95723 h 788759"/>
              <a:gd name="connsiteX127" fmla="*/ 305291 w 632522"/>
              <a:gd name="connsiteY127" fmla="*/ 104331 h 788759"/>
              <a:gd name="connsiteX128" fmla="*/ 305097 w 632522"/>
              <a:gd name="connsiteY128" fmla="*/ 106466 h 788759"/>
              <a:gd name="connsiteX129" fmla="*/ 303220 w 632522"/>
              <a:gd name="connsiteY129" fmla="*/ 109702 h 788759"/>
              <a:gd name="connsiteX130" fmla="*/ 302120 w 632522"/>
              <a:gd name="connsiteY130" fmla="*/ 110544 h 788759"/>
              <a:gd name="connsiteX131" fmla="*/ 298819 w 632522"/>
              <a:gd name="connsiteY131" fmla="*/ 110415 h 788759"/>
              <a:gd name="connsiteX132" fmla="*/ 299013 w 632522"/>
              <a:gd name="connsiteY132" fmla="*/ 111062 h 788759"/>
              <a:gd name="connsiteX133" fmla="*/ 300114 w 632522"/>
              <a:gd name="connsiteY133" fmla="*/ 111256 h 788759"/>
              <a:gd name="connsiteX134" fmla="*/ 301019 w 632522"/>
              <a:gd name="connsiteY134" fmla="*/ 111903 h 788759"/>
              <a:gd name="connsiteX135" fmla="*/ 301602 w 632522"/>
              <a:gd name="connsiteY135" fmla="*/ 113521 h 788759"/>
              <a:gd name="connsiteX136" fmla="*/ 303802 w 632522"/>
              <a:gd name="connsiteY136" fmla="*/ 117081 h 788759"/>
              <a:gd name="connsiteX137" fmla="*/ 303608 w 632522"/>
              <a:gd name="connsiteY137" fmla="*/ 117922 h 788759"/>
              <a:gd name="connsiteX138" fmla="*/ 305485 w 632522"/>
              <a:gd name="connsiteY138" fmla="*/ 117404 h 788759"/>
              <a:gd name="connsiteX139" fmla="*/ 306974 w 632522"/>
              <a:gd name="connsiteY139" fmla="*/ 115463 h 788759"/>
              <a:gd name="connsiteX140" fmla="*/ 306974 w 632522"/>
              <a:gd name="connsiteY140" fmla="*/ 113845 h 788759"/>
              <a:gd name="connsiteX141" fmla="*/ 307362 w 632522"/>
              <a:gd name="connsiteY141" fmla="*/ 113327 h 788759"/>
              <a:gd name="connsiteX142" fmla="*/ 308074 w 632522"/>
              <a:gd name="connsiteY142" fmla="*/ 113003 h 788759"/>
              <a:gd name="connsiteX143" fmla="*/ 308786 w 632522"/>
              <a:gd name="connsiteY143" fmla="*/ 112033 h 788759"/>
              <a:gd name="connsiteX144" fmla="*/ 310081 w 632522"/>
              <a:gd name="connsiteY144" fmla="*/ 111709 h 788759"/>
              <a:gd name="connsiteX145" fmla="*/ 312475 w 632522"/>
              <a:gd name="connsiteY145" fmla="*/ 109250 h 788759"/>
              <a:gd name="connsiteX146" fmla="*/ 314288 w 632522"/>
              <a:gd name="connsiteY146" fmla="*/ 109120 h 788759"/>
              <a:gd name="connsiteX147" fmla="*/ 315582 w 632522"/>
              <a:gd name="connsiteY147" fmla="*/ 109962 h 788759"/>
              <a:gd name="connsiteX148" fmla="*/ 317459 w 632522"/>
              <a:gd name="connsiteY148" fmla="*/ 109832 h 788759"/>
              <a:gd name="connsiteX149" fmla="*/ 318171 w 632522"/>
              <a:gd name="connsiteY149" fmla="*/ 110350 h 788759"/>
              <a:gd name="connsiteX150" fmla="*/ 319271 w 632522"/>
              <a:gd name="connsiteY150" fmla="*/ 110350 h 788759"/>
              <a:gd name="connsiteX151" fmla="*/ 319659 w 632522"/>
              <a:gd name="connsiteY151" fmla="*/ 110673 h 788759"/>
              <a:gd name="connsiteX152" fmla="*/ 319854 w 632522"/>
              <a:gd name="connsiteY152" fmla="*/ 112809 h 788759"/>
              <a:gd name="connsiteX153" fmla="*/ 326455 w 632522"/>
              <a:gd name="connsiteY153" fmla="*/ 115269 h 788759"/>
              <a:gd name="connsiteX154" fmla="*/ 327944 w 632522"/>
              <a:gd name="connsiteY154" fmla="*/ 116369 h 788759"/>
              <a:gd name="connsiteX155" fmla="*/ 328850 w 632522"/>
              <a:gd name="connsiteY155" fmla="*/ 116563 h 788759"/>
              <a:gd name="connsiteX156" fmla="*/ 330338 w 632522"/>
              <a:gd name="connsiteY156" fmla="*/ 119152 h 788759"/>
              <a:gd name="connsiteX157" fmla="*/ 333121 w 632522"/>
              <a:gd name="connsiteY157" fmla="*/ 121741 h 788759"/>
              <a:gd name="connsiteX158" fmla="*/ 333315 w 632522"/>
              <a:gd name="connsiteY158" fmla="*/ 122712 h 788759"/>
              <a:gd name="connsiteX159" fmla="*/ 334998 w 632522"/>
              <a:gd name="connsiteY159" fmla="*/ 123683 h 788759"/>
              <a:gd name="connsiteX160" fmla="*/ 337781 w 632522"/>
              <a:gd name="connsiteY160" fmla="*/ 128537 h 788759"/>
              <a:gd name="connsiteX161" fmla="*/ 338882 w 632522"/>
              <a:gd name="connsiteY161" fmla="*/ 129184 h 788759"/>
              <a:gd name="connsiteX162" fmla="*/ 342765 w 632522"/>
              <a:gd name="connsiteY162" fmla="*/ 130155 h 788759"/>
              <a:gd name="connsiteX163" fmla="*/ 343283 w 632522"/>
              <a:gd name="connsiteY163" fmla="*/ 130802 h 788759"/>
              <a:gd name="connsiteX164" fmla="*/ 344383 w 632522"/>
              <a:gd name="connsiteY164" fmla="*/ 130996 h 788759"/>
              <a:gd name="connsiteX165" fmla="*/ 344577 w 632522"/>
              <a:gd name="connsiteY165" fmla="*/ 131643 h 788759"/>
              <a:gd name="connsiteX166" fmla="*/ 345289 w 632522"/>
              <a:gd name="connsiteY166" fmla="*/ 131643 h 788759"/>
              <a:gd name="connsiteX167" fmla="*/ 346777 w 632522"/>
              <a:gd name="connsiteY167" fmla="*/ 132808 h 788759"/>
              <a:gd name="connsiteX168" fmla="*/ 346777 w 632522"/>
              <a:gd name="connsiteY168" fmla="*/ 133650 h 788759"/>
              <a:gd name="connsiteX169" fmla="*/ 346389 w 632522"/>
              <a:gd name="connsiteY169" fmla="*/ 133973 h 788759"/>
              <a:gd name="connsiteX170" fmla="*/ 346001 w 632522"/>
              <a:gd name="connsiteY170" fmla="*/ 134297 h 788759"/>
              <a:gd name="connsiteX171" fmla="*/ 344706 w 632522"/>
              <a:gd name="connsiteY171" fmla="*/ 134297 h 788759"/>
              <a:gd name="connsiteX172" fmla="*/ 344318 w 632522"/>
              <a:gd name="connsiteY172" fmla="*/ 134944 h 788759"/>
              <a:gd name="connsiteX173" fmla="*/ 344706 w 632522"/>
              <a:gd name="connsiteY173" fmla="*/ 137533 h 788759"/>
              <a:gd name="connsiteX174" fmla="*/ 345807 w 632522"/>
              <a:gd name="connsiteY174" fmla="*/ 139992 h 788759"/>
              <a:gd name="connsiteX175" fmla="*/ 347813 w 632522"/>
              <a:gd name="connsiteY175" fmla="*/ 141934 h 788759"/>
              <a:gd name="connsiteX176" fmla="*/ 348719 w 632522"/>
              <a:gd name="connsiteY176" fmla="*/ 144393 h 788759"/>
              <a:gd name="connsiteX177" fmla="*/ 350208 w 632522"/>
              <a:gd name="connsiteY177" fmla="*/ 145688 h 788759"/>
              <a:gd name="connsiteX178" fmla="*/ 350596 w 632522"/>
              <a:gd name="connsiteY178" fmla="*/ 147306 h 788759"/>
              <a:gd name="connsiteX179" fmla="*/ 351696 w 632522"/>
              <a:gd name="connsiteY179" fmla="*/ 147759 h 788759"/>
              <a:gd name="connsiteX180" fmla="*/ 351696 w 632522"/>
              <a:gd name="connsiteY180" fmla="*/ 148406 h 788759"/>
              <a:gd name="connsiteX181" fmla="*/ 353573 w 632522"/>
              <a:gd name="connsiteY181" fmla="*/ 148406 h 788759"/>
              <a:gd name="connsiteX182" fmla="*/ 352085 w 632522"/>
              <a:gd name="connsiteY182" fmla="*/ 149701 h 788759"/>
              <a:gd name="connsiteX183" fmla="*/ 351179 w 632522"/>
              <a:gd name="connsiteY183" fmla="*/ 149701 h 788759"/>
              <a:gd name="connsiteX184" fmla="*/ 350596 w 632522"/>
              <a:gd name="connsiteY184" fmla="*/ 148730 h 788759"/>
              <a:gd name="connsiteX185" fmla="*/ 349690 w 632522"/>
              <a:gd name="connsiteY185" fmla="*/ 148730 h 788759"/>
              <a:gd name="connsiteX186" fmla="*/ 348978 w 632522"/>
              <a:gd name="connsiteY186" fmla="*/ 149248 h 788759"/>
              <a:gd name="connsiteX187" fmla="*/ 347684 w 632522"/>
              <a:gd name="connsiteY187" fmla="*/ 154296 h 788759"/>
              <a:gd name="connsiteX188" fmla="*/ 346777 w 632522"/>
              <a:gd name="connsiteY188" fmla="*/ 155461 h 788759"/>
              <a:gd name="connsiteX189" fmla="*/ 346777 w 632522"/>
              <a:gd name="connsiteY189" fmla="*/ 156626 h 788759"/>
              <a:gd name="connsiteX190" fmla="*/ 347878 w 632522"/>
              <a:gd name="connsiteY190" fmla="*/ 156820 h 788759"/>
              <a:gd name="connsiteX191" fmla="*/ 348266 w 632522"/>
              <a:gd name="connsiteY191" fmla="*/ 158114 h 788759"/>
              <a:gd name="connsiteX192" fmla="*/ 348849 w 632522"/>
              <a:gd name="connsiteY192" fmla="*/ 158632 h 788759"/>
              <a:gd name="connsiteX193" fmla="*/ 349043 w 632522"/>
              <a:gd name="connsiteY193" fmla="*/ 160121 h 788759"/>
              <a:gd name="connsiteX194" fmla="*/ 350143 w 632522"/>
              <a:gd name="connsiteY194" fmla="*/ 161221 h 788759"/>
              <a:gd name="connsiteX195" fmla="*/ 350531 w 632522"/>
              <a:gd name="connsiteY195" fmla="*/ 162192 h 788759"/>
              <a:gd name="connsiteX196" fmla="*/ 352538 w 632522"/>
              <a:gd name="connsiteY196" fmla="*/ 163486 h 788759"/>
              <a:gd name="connsiteX197" fmla="*/ 353638 w 632522"/>
              <a:gd name="connsiteY197" fmla="*/ 163486 h 788759"/>
              <a:gd name="connsiteX198" fmla="*/ 353056 w 632522"/>
              <a:gd name="connsiteY198" fmla="*/ 164457 h 788759"/>
              <a:gd name="connsiteX199" fmla="*/ 353250 w 632522"/>
              <a:gd name="connsiteY199" fmla="*/ 165751 h 788759"/>
              <a:gd name="connsiteX200" fmla="*/ 356227 w 632522"/>
              <a:gd name="connsiteY200" fmla="*/ 166269 h 788759"/>
              <a:gd name="connsiteX201" fmla="*/ 356421 w 632522"/>
              <a:gd name="connsiteY201" fmla="*/ 166787 h 788759"/>
              <a:gd name="connsiteX202" fmla="*/ 353832 w 632522"/>
              <a:gd name="connsiteY202" fmla="*/ 170541 h 788759"/>
              <a:gd name="connsiteX203" fmla="*/ 353832 w 632522"/>
              <a:gd name="connsiteY203" fmla="*/ 171835 h 788759"/>
              <a:gd name="connsiteX204" fmla="*/ 354544 w 632522"/>
              <a:gd name="connsiteY204" fmla="*/ 172935 h 788759"/>
              <a:gd name="connsiteX205" fmla="*/ 355127 w 632522"/>
              <a:gd name="connsiteY205" fmla="*/ 173130 h 788759"/>
              <a:gd name="connsiteX206" fmla="*/ 355127 w 632522"/>
              <a:gd name="connsiteY206" fmla="*/ 174942 h 788759"/>
              <a:gd name="connsiteX207" fmla="*/ 354415 w 632522"/>
              <a:gd name="connsiteY207" fmla="*/ 176754 h 788759"/>
              <a:gd name="connsiteX208" fmla="*/ 354415 w 632522"/>
              <a:gd name="connsiteY208" fmla="*/ 179214 h 788759"/>
              <a:gd name="connsiteX209" fmla="*/ 354803 w 632522"/>
              <a:gd name="connsiteY209" fmla="*/ 180184 h 788759"/>
              <a:gd name="connsiteX210" fmla="*/ 357004 w 632522"/>
              <a:gd name="connsiteY210" fmla="*/ 182320 h 788759"/>
              <a:gd name="connsiteX211" fmla="*/ 359398 w 632522"/>
              <a:gd name="connsiteY211" fmla="*/ 182320 h 788759"/>
              <a:gd name="connsiteX212" fmla="*/ 360887 w 632522"/>
              <a:gd name="connsiteY212" fmla="*/ 183938 h 788759"/>
              <a:gd name="connsiteX213" fmla="*/ 362181 w 632522"/>
              <a:gd name="connsiteY213" fmla="*/ 183938 h 788759"/>
              <a:gd name="connsiteX214" fmla="*/ 362570 w 632522"/>
              <a:gd name="connsiteY214" fmla="*/ 184585 h 788759"/>
              <a:gd name="connsiteX215" fmla="*/ 362570 w 632522"/>
              <a:gd name="connsiteY215" fmla="*/ 188016 h 788759"/>
              <a:gd name="connsiteX216" fmla="*/ 361987 w 632522"/>
              <a:gd name="connsiteY216" fmla="*/ 188339 h 788759"/>
              <a:gd name="connsiteX217" fmla="*/ 362699 w 632522"/>
              <a:gd name="connsiteY217" fmla="*/ 191446 h 788759"/>
              <a:gd name="connsiteX218" fmla="*/ 362311 w 632522"/>
              <a:gd name="connsiteY218" fmla="*/ 193582 h 788759"/>
              <a:gd name="connsiteX219" fmla="*/ 362505 w 632522"/>
              <a:gd name="connsiteY219" fmla="*/ 197465 h 788759"/>
              <a:gd name="connsiteX220" fmla="*/ 363411 w 632522"/>
              <a:gd name="connsiteY220" fmla="*/ 198759 h 788759"/>
              <a:gd name="connsiteX221" fmla="*/ 363799 w 632522"/>
              <a:gd name="connsiteY221" fmla="*/ 200183 h 788759"/>
              <a:gd name="connsiteX222" fmla="*/ 363799 w 632522"/>
              <a:gd name="connsiteY222" fmla="*/ 201801 h 788759"/>
              <a:gd name="connsiteX223" fmla="*/ 363087 w 632522"/>
              <a:gd name="connsiteY223" fmla="*/ 202125 h 788759"/>
              <a:gd name="connsiteX224" fmla="*/ 362893 w 632522"/>
              <a:gd name="connsiteY224" fmla="*/ 203419 h 788759"/>
              <a:gd name="connsiteX225" fmla="*/ 362505 w 632522"/>
              <a:gd name="connsiteY225" fmla="*/ 203743 h 788759"/>
              <a:gd name="connsiteX226" fmla="*/ 362505 w 632522"/>
              <a:gd name="connsiteY226" fmla="*/ 205231 h 788759"/>
              <a:gd name="connsiteX227" fmla="*/ 363799 w 632522"/>
              <a:gd name="connsiteY227" fmla="*/ 206720 h 788759"/>
              <a:gd name="connsiteX228" fmla="*/ 364317 w 632522"/>
              <a:gd name="connsiteY228" fmla="*/ 208985 h 788759"/>
              <a:gd name="connsiteX229" fmla="*/ 364123 w 632522"/>
              <a:gd name="connsiteY229" fmla="*/ 210280 h 788759"/>
              <a:gd name="connsiteX230" fmla="*/ 363023 w 632522"/>
              <a:gd name="connsiteY230" fmla="*/ 211768 h 788759"/>
              <a:gd name="connsiteX231" fmla="*/ 362829 w 632522"/>
              <a:gd name="connsiteY231" fmla="*/ 212868 h 788759"/>
              <a:gd name="connsiteX232" fmla="*/ 362311 w 632522"/>
              <a:gd name="connsiteY232" fmla="*/ 213516 h 788759"/>
              <a:gd name="connsiteX233" fmla="*/ 362311 w 632522"/>
              <a:gd name="connsiteY233" fmla="*/ 214681 h 788759"/>
              <a:gd name="connsiteX234" fmla="*/ 363994 w 632522"/>
              <a:gd name="connsiteY234" fmla="*/ 217593 h 788759"/>
              <a:gd name="connsiteX235" fmla="*/ 365094 w 632522"/>
              <a:gd name="connsiteY235" fmla="*/ 217917 h 788759"/>
              <a:gd name="connsiteX236" fmla="*/ 366906 w 632522"/>
              <a:gd name="connsiteY236" fmla="*/ 219341 h 788759"/>
              <a:gd name="connsiteX237" fmla="*/ 367100 w 632522"/>
              <a:gd name="connsiteY237" fmla="*/ 221930 h 788759"/>
              <a:gd name="connsiteX238" fmla="*/ 366517 w 632522"/>
              <a:gd name="connsiteY238" fmla="*/ 223095 h 788759"/>
              <a:gd name="connsiteX239" fmla="*/ 366323 w 632522"/>
              <a:gd name="connsiteY239" fmla="*/ 225360 h 788759"/>
              <a:gd name="connsiteX240" fmla="*/ 365935 w 632522"/>
              <a:gd name="connsiteY240" fmla="*/ 226460 h 788759"/>
              <a:gd name="connsiteX241" fmla="*/ 365547 w 632522"/>
              <a:gd name="connsiteY241" fmla="*/ 226654 h 788759"/>
              <a:gd name="connsiteX242" fmla="*/ 365741 w 632522"/>
              <a:gd name="connsiteY242" fmla="*/ 229114 h 788759"/>
              <a:gd name="connsiteX243" fmla="*/ 366647 w 632522"/>
              <a:gd name="connsiteY243" fmla="*/ 231379 h 788759"/>
              <a:gd name="connsiteX244" fmla="*/ 366647 w 632522"/>
              <a:gd name="connsiteY244" fmla="*/ 233515 h 788759"/>
              <a:gd name="connsiteX245" fmla="*/ 365741 w 632522"/>
              <a:gd name="connsiteY245" fmla="*/ 234356 h 788759"/>
              <a:gd name="connsiteX246" fmla="*/ 364252 w 632522"/>
              <a:gd name="connsiteY246" fmla="*/ 234162 h 788759"/>
              <a:gd name="connsiteX247" fmla="*/ 362764 w 632522"/>
              <a:gd name="connsiteY247" fmla="*/ 235133 h 788759"/>
              <a:gd name="connsiteX248" fmla="*/ 361469 w 632522"/>
              <a:gd name="connsiteY248" fmla="*/ 237722 h 788759"/>
              <a:gd name="connsiteX249" fmla="*/ 360563 w 632522"/>
              <a:gd name="connsiteY249" fmla="*/ 241281 h 788759"/>
              <a:gd name="connsiteX250" fmla="*/ 359075 w 632522"/>
              <a:gd name="connsiteY250" fmla="*/ 241799 h 788759"/>
              <a:gd name="connsiteX251" fmla="*/ 357392 w 632522"/>
              <a:gd name="connsiteY251" fmla="*/ 243288 h 788759"/>
              <a:gd name="connsiteX252" fmla="*/ 356292 w 632522"/>
              <a:gd name="connsiteY252" fmla="*/ 244712 h 788759"/>
              <a:gd name="connsiteX253" fmla="*/ 356486 w 632522"/>
              <a:gd name="connsiteY253" fmla="*/ 245812 h 788759"/>
              <a:gd name="connsiteX254" fmla="*/ 355903 w 632522"/>
              <a:gd name="connsiteY254" fmla="*/ 246330 h 788759"/>
              <a:gd name="connsiteX255" fmla="*/ 355191 w 632522"/>
              <a:gd name="connsiteY255" fmla="*/ 246330 h 788759"/>
              <a:gd name="connsiteX256" fmla="*/ 354479 w 632522"/>
              <a:gd name="connsiteY256" fmla="*/ 245488 h 788759"/>
              <a:gd name="connsiteX257" fmla="*/ 352667 w 632522"/>
              <a:gd name="connsiteY257" fmla="*/ 244517 h 788759"/>
              <a:gd name="connsiteX258" fmla="*/ 353961 w 632522"/>
              <a:gd name="connsiteY258" fmla="*/ 243870 h 788759"/>
              <a:gd name="connsiteX259" fmla="*/ 353768 w 632522"/>
              <a:gd name="connsiteY259" fmla="*/ 243352 h 788759"/>
              <a:gd name="connsiteX260" fmla="*/ 352085 w 632522"/>
              <a:gd name="connsiteY260" fmla="*/ 243547 h 788759"/>
              <a:gd name="connsiteX261" fmla="*/ 351891 w 632522"/>
              <a:gd name="connsiteY261" fmla="*/ 244388 h 788759"/>
              <a:gd name="connsiteX262" fmla="*/ 352797 w 632522"/>
              <a:gd name="connsiteY262" fmla="*/ 245359 h 788759"/>
              <a:gd name="connsiteX263" fmla="*/ 353703 w 632522"/>
              <a:gd name="connsiteY263" fmla="*/ 245682 h 788759"/>
              <a:gd name="connsiteX264" fmla="*/ 353703 w 632522"/>
              <a:gd name="connsiteY264" fmla="*/ 246783 h 788759"/>
              <a:gd name="connsiteX265" fmla="*/ 354803 w 632522"/>
              <a:gd name="connsiteY265" fmla="*/ 249242 h 788759"/>
              <a:gd name="connsiteX266" fmla="*/ 355321 w 632522"/>
              <a:gd name="connsiteY266" fmla="*/ 248918 h 788759"/>
              <a:gd name="connsiteX267" fmla="*/ 355127 w 632522"/>
              <a:gd name="connsiteY267" fmla="*/ 246653 h 788759"/>
              <a:gd name="connsiteX268" fmla="*/ 356615 w 632522"/>
              <a:gd name="connsiteY268" fmla="*/ 246524 h 788759"/>
              <a:gd name="connsiteX269" fmla="*/ 357004 w 632522"/>
              <a:gd name="connsiteY269" fmla="*/ 250407 h 788759"/>
              <a:gd name="connsiteX270" fmla="*/ 357392 w 632522"/>
              <a:gd name="connsiteY270" fmla="*/ 250925 h 788759"/>
              <a:gd name="connsiteX271" fmla="*/ 357392 w 632522"/>
              <a:gd name="connsiteY271" fmla="*/ 252219 h 788759"/>
              <a:gd name="connsiteX272" fmla="*/ 357780 w 632522"/>
              <a:gd name="connsiteY272" fmla="*/ 252543 h 788759"/>
              <a:gd name="connsiteX273" fmla="*/ 357975 w 632522"/>
              <a:gd name="connsiteY273" fmla="*/ 255455 h 788759"/>
              <a:gd name="connsiteX274" fmla="*/ 359075 w 632522"/>
              <a:gd name="connsiteY274" fmla="*/ 259015 h 788759"/>
              <a:gd name="connsiteX275" fmla="*/ 359269 w 632522"/>
              <a:gd name="connsiteY275" fmla="*/ 260956 h 788759"/>
              <a:gd name="connsiteX276" fmla="*/ 360175 w 632522"/>
              <a:gd name="connsiteY276" fmla="*/ 262251 h 788759"/>
              <a:gd name="connsiteX277" fmla="*/ 360175 w 632522"/>
              <a:gd name="connsiteY277" fmla="*/ 263222 h 788759"/>
              <a:gd name="connsiteX278" fmla="*/ 362376 w 632522"/>
              <a:gd name="connsiteY278" fmla="*/ 267882 h 788759"/>
              <a:gd name="connsiteX279" fmla="*/ 365676 w 632522"/>
              <a:gd name="connsiteY279" fmla="*/ 273060 h 788759"/>
              <a:gd name="connsiteX280" fmla="*/ 365676 w 632522"/>
              <a:gd name="connsiteY280" fmla="*/ 273383 h 788759"/>
              <a:gd name="connsiteX281" fmla="*/ 365288 w 632522"/>
              <a:gd name="connsiteY281" fmla="*/ 273383 h 788759"/>
              <a:gd name="connsiteX282" fmla="*/ 362699 w 632522"/>
              <a:gd name="connsiteY282" fmla="*/ 272218 h 788759"/>
              <a:gd name="connsiteX283" fmla="*/ 361599 w 632522"/>
              <a:gd name="connsiteY283" fmla="*/ 272865 h 788759"/>
              <a:gd name="connsiteX284" fmla="*/ 361599 w 632522"/>
              <a:gd name="connsiteY284" fmla="*/ 273189 h 788759"/>
              <a:gd name="connsiteX285" fmla="*/ 363087 w 632522"/>
              <a:gd name="connsiteY285" fmla="*/ 274160 h 788759"/>
              <a:gd name="connsiteX286" fmla="*/ 365094 w 632522"/>
              <a:gd name="connsiteY286" fmla="*/ 274678 h 788759"/>
              <a:gd name="connsiteX287" fmla="*/ 366777 w 632522"/>
              <a:gd name="connsiteY287" fmla="*/ 274678 h 788759"/>
              <a:gd name="connsiteX288" fmla="*/ 367683 w 632522"/>
              <a:gd name="connsiteY288" fmla="*/ 274160 h 788759"/>
              <a:gd name="connsiteX289" fmla="*/ 367877 w 632522"/>
              <a:gd name="connsiteY289" fmla="*/ 274807 h 788759"/>
              <a:gd name="connsiteX290" fmla="*/ 368783 w 632522"/>
              <a:gd name="connsiteY290" fmla="*/ 274807 h 788759"/>
              <a:gd name="connsiteX291" fmla="*/ 368977 w 632522"/>
              <a:gd name="connsiteY291" fmla="*/ 274289 h 788759"/>
              <a:gd name="connsiteX292" fmla="*/ 369560 w 632522"/>
              <a:gd name="connsiteY292" fmla="*/ 274289 h 788759"/>
              <a:gd name="connsiteX293" fmla="*/ 369948 w 632522"/>
              <a:gd name="connsiteY293" fmla="*/ 275584 h 788759"/>
              <a:gd name="connsiteX294" fmla="*/ 371954 w 632522"/>
              <a:gd name="connsiteY294" fmla="*/ 278820 h 788759"/>
              <a:gd name="connsiteX295" fmla="*/ 374349 w 632522"/>
              <a:gd name="connsiteY295" fmla="*/ 280438 h 788759"/>
              <a:gd name="connsiteX296" fmla="*/ 376032 w 632522"/>
              <a:gd name="connsiteY296" fmla="*/ 282897 h 788759"/>
              <a:gd name="connsiteX297" fmla="*/ 376226 w 632522"/>
              <a:gd name="connsiteY297" fmla="*/ 289175 h 788759"/>
              <a:gd name="connsiteX298" fmla="*/ 375837 w 632522"/>
              <a:gd name="connsiteY298" fmla="*/ 290017 h 788759"/>
              <a:gd name="connsiteX299" fmla="*/ 374737 w 632522"/>
              <a:gd name="connsiteY299" fmla="*/ 290470 h 788759"/>
              <a:gd name="connsiteX300" fmla="*/ 373249 w 632522"/>
              <a:gd name="connsiteY300" fmla="*/ 292088 h 788759"/>
              <a:gd name="connsiteX301" fmla="*/ 373249 w 632522"/>
              <a:gd name="connsiteY301" fmla="*/ 292735 h 788759"/>
              <a:gd name="connsiteX302" fmla="*/ 371372 w 632522"/>
              <a:gd name="connsiteY302" fmla="*/ 296942 h 788759"/>
              <a:gd name="connsiteX303" fmla="*/ 370983 w 632522"/>
              <a:gd name="connsiteY303" fmla="*/ 297136 h 788759"/>
              <a:gd name="connsiteX304" fmla="*/ 369301 w 632522"/>
              <a:gd name="connsiteY304" fmla="*/ 301472 h 788759"/>
              <a:gd name="connsiteX305" fmla="*/ 368912 w 632522"/>
              <a:gd name="connsiteY305" fmla="*/ 310210 h 788759"/>
              <a:gd name="connsiteX306" fmla="*/ 372796 w 632522"/>
              <a:gd name="connsiteY306" fmla="*/ 323413 h 788759"/>
              <a:gd name="connsiteX307" fmla="*/ 374090 w 632522"/>
              <a:gd name="connsiteY307" fmla="*/ 325484 h 788759"/>
              <a:gd name="connsiteX308" fmla="*/ 374996 w 632522"/>
              <a:gd name="connsiteY308" fmla="*/ 327879 h 788759"/>
              <a:gd name="connsiteX309" fmla="*/ 377002 w 632522"/>
              <a:gd name="connsiteY309" fmla="*/ 330921 h 788759"/>
              <a:gd name="connsiteX310" fmla="*/ 379591 w 632522"/>
              <a:gd name="connsiteY310" fmla="*/ 332539 h 788759"/>
              <a:gd name="connsiteX311" fmla="*/ 381598 w 632522"/>
              <a:gd name="connsiteY311" fmla="*/ 334480 h 788759"/>
              <a:gd name="connsiteX312" fmla="*/ 383086 w 632522"/>
              <a:gd name="connsiteY312" fmla="*/ 338493 h 788759"/>
              <a:gd name="connsiteX313" fmla="*/ 382892 w 632522"/>
              <a:gd name="connsiteY313" fmla="*/ 342700 h 788759"/>
              <a:gd name="connsiteX314" fmla="*/ 383604 w 632522"/>
              <a:gd name="connsiteY314" fmla="*/ 344771 h 788759"/>
              <a:gd name="connsiteX315" fmla="*/ 387099 w 632522"/>
              <a:gd name="connsiteY315" fmla="*/ 351049 h 788759"/>
              <a:gd name="connsiteX316" fmla="*/ 388976 w 632522"/>
              <a:gd name="connsiteY316" fmla="*/ 353314 h 788759"/>
              <a:gd name="connsiteX317" fmla="*/ 389170 w 632522"/>
              <a:gd name="connsiteY317" fmla="*/ 354091 h 788759"/>
              <a:gd name="connsiteX318" fmla="*/ 391759 w 632522"/>
              <a:gd name="connsiteY318" fmla="*/ 355385 h 788759"/>
              <a:gd name="connsiteX319" fmla="*/ 391759 w 632522"/>
              <a:gd name="connsiteY319" fmla="*/ 356356 h 788759"/>
              <a:gd name="connsiteX320" fmla="*/ 391241 w 632522"/>
              <a:gd name="connsiteY320" fmla="*/ 357327 h 788759"/>
              <a:gd name="connsiteX321" fmla="*/ 391241 w 632522"/>
              <a:gd name="connsiteY321" fmla="*/ 359398 h 788759"/>
              <a:gd name="connsiteX322" fmla="*/ 392342 w 632522"/>
              <a:gd name="connsiteY322" fmla="*/ 361339 h 788759"/>
              <a:gd name="connsiteX323" fmla="*/ 392859 w 632522"/>
              <a:gd name="connsiteY323" fmla="*/ 361663 h 788759"/>
              <a:gd name="connsiteX324" fmla="*/ 392471 w 632522"/>
              <a:gd name="connsiteY324" fmla="*/ 362634 h 788759"/>
              <a:gd name="connsiteX325" fmla="*/ 391371 w 632522"/>
              <a:gd name="connsiteY325" fmla="*/ 362957 h 788759"/>
              <a:gd name="connsiteX326" fmla="*/ 390982 w 632522"/>
              <a:gd name="connsiteY326" fmla="*/ 362504 h 788759"/>
              <a:gd name="connsiteX327" fmla="*/ 390076 w 632522"/>
              <a:gd name="connsiteY327" fmla="*/ 362504 h 788759"/>
              <a:gd name="connsiteX328" fmla="*/ 388393 w 632522"/>
              <a:gd name="connsiteY328" fmla="*/ 363799 h 788759"/>
              <a:gd name="connsiteX329" fmla="*/ 387876 w 632522"/>
              <a:gd name="connsiteY329" fmla="*/ 364899 h 788759"/>
              <a:gd name="connsiteX330" fmla="*/ 387876 w 632522"/>
              <a:gd name="connsiteY330" fmla="*/ 367294 h 788759"/>
              <a:gd name="connsiteX331" fmla="*/ 388393 w 632522"/>
              <a:gd name="connsiteY331" fmla="*/ 368394 h 788759"/>
              <a:gd name="connsiteX332" fmla="*/ 385999 w 632522"/>
              <a:gd name="connsiteY332" fmla="*/ 371112 h 788759"/>
              <a:gd name="connsiteX333" fmla="*/ 384316 w 632522"/>
              <a:gd name="connsiteY333" fmla="*/ 375449 h 788759"/>
              <a:gd name="connsiteX334" fmla="*/ 381727 w 632522"/>
              <a:gd name="connsiteY334" fmla="*/ 375125 h 788759"/>
              <a:gd name="connsiteX335" fmla="*/ 380433 w 632522"/>
              <a:gd name="connsiteY335" fmla="*/ 375773 h 788759"/>
              <a:gd name="connsiteX336" fmla="*/ 378944 w 632522"/>
              <a:gd name="connsiteY336" fmla="*/ 375967 h 788759"/>
              <a:gd name="connsiteX337" fmla="*/ 375643 w 632522"/>
              <a:gd name="connsiteY337" fmla="*/ 374543 h 788759"/>
              <a:gd name="connsiteX338" fmla="*/ 372343 w 632522"/>
              <a:gd name="connsiteY338" fmla="*/ 374348 h 788759"/>
              <a:gd name="connsiteX339" fmla="*/ 371825 w 632522"/>
              <a:gd name="connsiteY339" fmla="*/ 374025 h 788759"/>
              <a:gd name="connsiteX340" fmla="*/ 371242 w 632522"/>
              <a:gd name="connsiteY340" fmla="*/ 374025 h 788759"/>
              <a:gd name="connsiteX341" fmla="*/ 371242 w 632522"/>
              <a:gd name="connsiteY341" fmla="*/ 374348 h 788759"/>
              <a:gd name="connsiteX342" fmla="*/ 372925 w 632522"/>
              <a:gd name="connsiteY342" fmla="*/ 375643 h 788759"/>
              <a:gd name="connsiteX343" fmla="*/ 375320 w 632522"/>
              <a:gd name="connsiteY343" fmla="*/ 375319 h 788759"/>
              <a:gd name="connsiteX344" fmla="*/ 375708 w 632522"/>
              <a:gd name="connsiteY344" fmla="*/ 375643 h 788759"/>
              <a:gd name="connsiteX345" fmla="*/ 377715 w 632522"/>
              <a:gd name="connsiteY345" fmla="*/ 375837 h 788759"/>
              <a:gd name="connsiteX346" fmla="*/ 378815 w 632522"/>
              <a:gd name="connsiteY346" fmla="*/ 376484 h 788759"/>
              <a:gd name="connsiteX347" fmla="*/ 382698 w 632522"/>
              <a:gd name="connsiteY347" fmla="*/ 376161 h 788759"/>
              <a:gd name="connsiteX348" fmla="*/ 384381 w 632522"/>
              <a:gd name="connsiteY348" fmla="*/ 377585 h 788759"/>
              <a:gd name="connsiteX349" fmla="*/ 385092 w 632522"/>
              <a:gd name="connsiteY349" fmla="*/ 382115 h 788759"/>
              <a:gd name="connsiteX350" fmla="*/ 386193 w 632522"/>
              <a:gd name="connsiteY350" fmla="*/ 385351 h 788759"/>
              <a:gd name="connsiteX351" fmla="*/ 390788 w 632522"/>
              <a:gd name="connsiteY351" fmla="*/ 392406 h 788759"/>
              <a:gd name="connsiteX352" fmla="*/ 393571 w 632522"/>
              <a:gd name="connsiteY352" fmla="*/ 394995 h 788759"/>
              <a:gd name="connsiteX353" fmla="*/ 394283 w 632522"/>
              <a:gd name="connsiteY353" fmla="*/ 397066 h 788759"/>
              <a:gd name="connsiteX354" fmla="*/ 395383 w 632522"/>
              <a:gd name="connsiteY354" fmla="*/ 398684 h 788759"/>
              <a:gd name="connsiteX355" fmla="*/ 395189 w 632522"/>
              <a:gd name="connsiteY355" fmla="*/ 399655 h 788759"/>
              <a:gd name="connsiteX356" fmla="*/ 394477 w 632522"/>
              <a:gd name="connsiteY356" fmla="*/ 398037 h 788759"/>
              <a:gd name="connsiteX357" fmla="*/ 393960 w 632522"/>
              <a:gd name="connsiteY357" fmla="*/ 398037 h 788759"/>
              <a:gd name="connsiteX358" fmla="*/ 393960 w 632522"/>
              <a:gd name="connsiteY358" fmla="*/ 398684 h 788759"/>
              <a:gd name="connsiteX359" fmla="*/ 394865 w 632522"/>
              <a:gd name="connsiteY359" fmla="*/ 399784 h 788759"/>
              <a:gd name="connsiteX360" fmla="*/ 395060 w 632522"/>
              <a:gd name="connsiteY360" fmla="*/ 400755 h 788759"/>
              <a:gd name="connsiteX361" fmla="*/ 394154 w 632522"/>
              <a:gd name="connsiteY361" fmla="*/ 401402 h 788759"/>
              <a:gd name="connsiteX362" fmla="*/ 393053 w 632522"/>
              <a:gd name="connsiteY362" fmla="*/ 404768 h 788759"/>
              <a:gd name="connsiteX363" fmla="*/ 393636 w 632522"/>
              <a:gd name="connsiteY363" fmla="*/ 409298 h 788759"/>
              <a:gd name="connsiteX364" fmla="*/ 394736 w 632522"/>
              <a:gd name="connsiteY364" fmla="*/ 411887 h 788759"/>
              <a:gd name="connsiteX365" fmla="*/ 395125 w 632522"/>
              <a:gd name="connsiteY365" fmla="*/ 412081 h 788759"/>
              <a:gd name="connsiteX366" fmla="*/ 396807 w 632522"/>
              <a:gd name="connsiteY366" fmla="*/ 415641 h 788759"/>
              <a:gd name="connsiteX367" fmla="*/ 399590 w 632522"/>
              <a:gd name="connsiteY367" fmla="*/ 419524 h 788759"/>
              <a:gd name="connsiteX368" fmla="*/ 400496 w 632522"/>
              <a:gd name="connsiteY368" fmla="*/ 420301 h 788759"/>
              <a:gd name="connsiteX369" fmla="*/ 402373 w 632522"/>
              <a:gd name="connsiteY369" fmla="*/ 420171 h 788759"/>
              <a:gd name="connsiteX370" fmla="*/ 403085 w 632522"/>
              <a:gd name="connsiteY370" fmla="*/ 420624 h 788759"/>
              <a:gd name="connsiteX371" fmla="*/ 402891 w 632522"/>
              <a:gd name="connsiteY371" fmla="*/ 423019 h 788759"/>
              <a:gd name="connsiteX372" fmla="*/ 404768 w 632522"/>
              <a:gd name="connsiteY372" fmla="*/ 423472 h 788759"/>
              <a:gd name="connsiteX373" fmla="*/ 405156 w 632522"/>
              <a:gd name="connsiteY373" fmla="*/ 424119 h 788759"/>
              <a:gd name="connsiteX374" fmla="*/ 405156 w 632522"/>
              <a:gd name="connsiteY374" fmla="*/ 425867 h 788759"/>
              <a:gd name="connsiteX375" fmla="*/ 405739 w 632522"/>
              <a:gd name="connsiteY375" fmla="*/ 426644 h 788759"/>
              <a:gd name="connsiteX376" fmla="*/ 407033 w 632522"/>
              <a:gd name="connsiteY376" fmla="*/ 427291 h 788759"/>
              <a:gd name="connsiteX377" fmla="*/ 407227 w 632522"/>
              <a:gd name="connsiteY377" fmla="*/ 429038 h 788759"/>
              <a:gd name="connsiteX378" fmla="*/ 408522 w 632522"/>
              <a:gd name="connsiteY378" fmla="*/ 429038 h 788759"/>
              <a:gd name="connsiteX379" fmla="*/ 408910 w 632522"/>
              <a:gd name="connsiteY379" fmla="*/ 429362 h 788759"/>
              <a:gd name="connsiteX380" fmla="*/ 408910 w 632522"/>
              <a:gd name="connsiteY380" fmla="*/ 431109 h 788759"/>
              <a:gd name="connsiteX381" fmla="*/ 407810 w 632522"/>
              <a:gd name="connsiteY381" fmla="*/ 431886 h 788759"/>
              <a:gd name="connsiteX382" fmla="*/ 408910 w 632522"/>
              <a:gd name="connsiteY382" fmla="*/ 437517 h 788759"/>
              <a:gd name="connsiteX383" fmla="*/ 412211 w 632522"/>
              <a:gd name="connsiteY383" fmla="*/ 443471 h 788759"/>
              <a:gd name="connsiteX384" fmla="*/ 414606 w 632522"/>
              <a:gd name="connsiteY384" fmla="*/ 445412 h 788759"/>
              <a:gd name="connsiteX385" fmla="*/ 416094 w 632522"/>
              <a:gd name="connsiteY385" fmla="*/ 446060 h 788759"/>
              <a:gd name="connsiteX386" fmla="*/ 415900 w 632522"/>
              <a:gd name="connsiteY386" fmla="*/ 446707 h 788759"/>
              <a:gd name="connsiteX387" fmla="*/ 416806 w 632522"/>
              <a:gd name="connsiteY387" fmla="*/ 447484 h 788759"/>
              <a:gd name="connsiteX388" fmla="*/ 415900 w 632522"/>
              <a:gd name="connsiteY388" fmla="*/ 450396 h 788759"/>
              <a:gd name="connsiteX389" fmla="*/ 416418 w 632522"/>
              <a:gd name="connsiteY389" fmla="*/ 452338 h 788759"/>
              <a:gd name="connsiteX390" fmla="*/ 417130 w 632522"/>
              <a:gd name="connsiteY390" fmla="*/ 453438 h 788759"/>
              <a:gd name="connsiteX391" fmla="*/ 417324 w 632522"/>
              <a:gd name="connsiteY391" fmla="*/ 455703 h 788759"/>
              <a:gd name="connsiteX392" fmla="*/ 418230 w 632522"/>
              <a:gd name="connsiteY392" fmla="*/ 456350 h 788759"/>
              <a:gd name="connsiteX393" fmla="*/ 419330 w 632522"/>
              <a:gd name="connsiteY393" fmla="*/ 456350 h 788759"/>
              <a:gd name="connsiteX394" fmla="*/ 419524 w 632522"/>
              <a:gd name="connsiteY394" fmla="*/ 458939 h 788759"/>
              <a:gd name="connsiteX395" fmla="*/ 421013 w 632522"/>
              <a:gd name="connsiteY395" fmla="*/ 458939 h 788759"/>
              <a:gd name="connsiteX396" fmla="*/ 421013 w 632522"/>
              <a:gd name="connsiteY396" fmla="*/ 459393 h 788759"/>
              <a:gd name="connsiteX397" fmla="*/ 421725 w 632522"/>
              <a:gd name="connsiteY397" fmla="*/ 460040 h 788759"/>
              <a:gd name="connsiteX398" fmla="*/ 422825 w 632522"/>
              <a:gd name="connsiteY398" fmla="*/ 460040 h 788759"/>
              <a:gd name="connsiteX399" fmla="*/ 424832 w 632522"/>
              <a:gd name="connsiteY399" fmla="*/ 461011 h 788759"/>
              <a:gd name="connsiteX400" fmla="*/ 424832 w 632522"/>
              <a:gd name="connsiteY400" fmla="*/ 461334 h 788759"/>
              <a:gd name="connsiteX401" fmla="*/ 424443 w 632522"/>
              <a:gd name="connsiteY401" fmla="*/ 461334 h 788759"/>
              <a:gd name="connsiteX402" fmla="*/ 422631 w 632522"/>
              <a:gd name="connsiteY402" fmla="*/ 460881 h 788759"/>
              <a:gd name="connsiteX403" fmla="*/ 422049 w 632522"/>
              <a:gd name="connsiteY403" fmla="*/ 460428 h 788759"/>
              <a:gd name="connsiteX404" fmla="*/ 420948 w 632522"/>
              <a:gd name="connsiteY404" fmla="*/ 460428 h 788759"/>
              <a:gd name="connsiteX405" fmla="*/ 420431 w 632522"/>
              <a:gd name="connsiteY405" fmla="*/ 461528 h 788759"/>
              <a:gd name="connsiteX406" fmla="*/ 419848 w 632522"/>
              <a:gd name="connsiteY406" fmla="*/ 461852 h 788759"/>
              <a:gd name="connsiteX407" fmla="*/ 416353 w 632522"/>
              <a:gd name="connsiteY407" fmla="*/ 461852 h 788759"/>
              <a:gd name="connsiteX408" fmla="*/ 415641 w 632522"/>
              <a:gd name="connsiteY408" fmla="*/ 464247 h 788759"/>
              <a:gd name="connsiteX409" fmla="*/ 416029 w 632522"/>
              <a:gd name="connsiteY409" fmla="*/ 465218 h 788759"/>
              <a:gd name="connsiteX410" fmla="*/ 417518 w 632522"/>
              <a:gd name="connsiteY410" fmla="*/ 465218 h 788759"/>
              <a:gd name="connsiteX411" fmla="*/ 417906 w 632522"/>
              <a:gd name="connsiteY411" fmla="*/ 466965 h 788759"/>
              <a:gd name="connsiteX412" fmla="*/ 418812 w 632522"/>
              <a:gd name="connsiteY412" fmla="*/ 467936 h 788759"/>
              <a:gd name="connsiteX413" fmla="*/ 419524 w 632522"/>
              <a:gd name="connsiteY413" fmla="*/ 468065 h 788759"/>
              <a:gd name="connsiteX414" fmla="*/ 419913 w 632522"/>
              <a:gd name="connsiteY414" fmla="*/ 467288 h 788759"/>
              <a:gd name="connsiteX415" fmla="*/ 420819 w 632522"/>
              <a:gd name="connsiteY415" fmla="*/ 466965 h 788759"/>
              <a:gd name="connsiteX416" fmla="*/ 422307 w 632522"/>
              <a:gd name="connsiteY416" fmla="*/ 464894 h 788759"/>
              <a:gd name="connsiteX417" fmla="*/ 423602 w 632522"/>
              <a:gd name="connsiteY417" fmla="*/ 464570 h 788759"/>
              <a:gd name="connsiteX418" fmla="*/ 420819 w 632522"/>
              <a:gd name="connsiteY418" fmla="*/ 467483 h 788759"/>
              <a:gd name="connsiteX419" fmla="*/ 421401 w 632522"/>
              <a:gd name="connsiteY419" fmla="*/ 469877 h 788759"/>
              <a:gd name="connsiteX420" fmla="*/ 422113 w 632522"/>
              <a:gd name="connsiteY420" fmla="*/ 470072 h 788759"/>
              <a:gd name="connsiteX421" fmla="*/ 422307 w 632522"/>
              <a:gd name="connsiteY421" fmla="*/ 470848 h 788759"/>
              <a:gd name="connsiteX422" fmla="*/ 423020 w 632522"/>
              <a:gd name="connsiteY422" fmla="*/ 471172 h 788759"/>
              <a:gd name="connsiteX423" fmla="*/ 423213 w 632522"/>
              <a:gd name="connsiteY423" fmla="*/ 471948 h 788759"/>
              <a:gd name="connsiteX424" fmla="*/ 424120 w 632522"/>
              <a:gd name="connsiteY424" fmla="*/ 472402 h 788759"/>
              <a:gd name="connsiteX425" fmla="*/ 424120 w 632522"/>
              <a:gd name="connsiteY425" fmla="*/ 472855 h 788759"/>
              <a:gd name="connsiteX426" fmla="*/ 425932 w 632522"/>
              <a:gd name="connsiteY426" fmla="*/ 473178 h 788759"/>
              <a:gd name="connsiteX427" fmla="*/ 426514 w 632522"/>
              <a:gd name="connsiteY427" fmla="*/ 474149 h 788759"/>
              <a:gd name="connsiteX428" fmla="*/ 428197 w 632522"/>
              <a:gd name="connsiteY428" fmla="*/ 474278 h 788759"/>
              <a:gd name="connsiteX429" fmla="*/ 428391 w 632522"/>
              <a:gd name="connsiteY429" fmla="*/ 475573 h 788759"/>
              <a:gd name="connsiteX430" fmla="*/ 428779 w 632522"/>
              <a:gd name="connsiteY430" fmla="*/ 475896 h 788759"/>
              <a:gd name="connsiteX431" fmla="*/ 430074 w 632522"/>
              <a:gd name="connsiteY431" fmla="*/ 475896 h 788759"/>
              <a:gd name="connsiteX432" fmla="*/ 430074 w 632522"/>
              <a:gd name="connsiteY432" fmla="*/ 476220 h 788759"/>
              <a:gd name="connsiteX433" fmla="*/ 430786 w 632522"/>
              <a:gd name="connsiteY433" fmla="*/ 476414 h 788759"/>
              <a:gd name="connsiteX434" fmla="*/ 431368 w 632522"/>
              <a:gd name="connsiteY434" fmla="*/ 477061 h 788759"/>
              <a:gd name="connsiteX435" fmla="*/ 432663 w 632522"/>
              <a:gd name="connsiteY435" fmla="*/ 477256 h 788759"/>
              <a:gd name="connsiteX436" fmla="*/ 433051 w 632522"/>
              <a:gd name="connsiteY436" fmla="*/ 478550 h 788759"/>
              <a:gd name="connsiteX437" fmla="*/ 432663 w 632522"/>
              <a:gd name="connsiteY437" fmla="*/ 478874 h 788759"/>
              <a:gd name="connsiteX438" fmla="*/ 432469 w 632522"/>
              <a:gd name="connsiteY438" fmla="*/ 481139 h 788759"/>
              <a:gd name="connsiteX439" fmla="*/ 433763 w 632522"/>
              <a:gd name="connsiteY439" fmla="*/ 482563 h 788759"/>
              <a:gd name="connsiteX440" fmla="*/ 434669 w 632522"/>
              <a:gd name="connsiteY440" fmla="*/ 482563 h 788759"/>
              <a:gd name="connsiteX441" fmla="*/ 437452 w 632522"/>
              <a:gd name="connsiteY441" fmla="*/ 485152 h 788759"/>
              <a:gd name="connsiteX442" fmla="*/ 439653 w 632522"/>
              <a:gd name="connsiteY442" fmla="*/ 485799 h 788759"/>
              <a:gd name="connsiteX443" fmla="*/ 439653 w 632522"/>
              <a:gd name="connsiteY443" fmla="*/ 488064 h 788759"/>
              <a:gd name="connsiteX444" fmla="*/ 440365 w 632522"/>
              <a:gd name="connsiteY444" fmla="*/ 488517 h 788759"/>
              <a:gd name="connsiteX445" fmla="*/ 440753 w 632522"/>
              <a:gd name="connsiteY445" fmla="*/ 489488 h 788759"/>
              <a:gd name="connsiteX446" fmla="*/ 441141 w 632522"/>
              <a:gd name="connsiteY446" fmla="*/ 489488 h 788759"/>
              <a:gd name="connsiteX447" fmla="*/ 440753 w 632522"/>
              <a:gd name="connsiteY447" fmla="*/ 489812 h 788759"/>
              <a:gd name="connsiteX448" fmla="*/ 440947 w 632522"/>
              <a:gd name="connsiteY448" fmla="*/ 491883 h 788759"/>
              <a:gd name="connsiteX449" fmla="*/ 441853 w 632522"/>
              <a:gd name="connsiteY449" fmla="*/ 494795 h 788759"/>
              <a:gd name="connsiteX450" fmla="*/ 441335 w 632522"/>
              <a:gd name="connsiteY450" fmla="*/ 495119 h 788759"/>
              <a:gd name="connsiteX451" fmla="*/ 440753 w 632522"/>
              <a:gd name="connsiteY451" fmla="*/ 496543 h 788759"/>
              <a:gd name="connsiteX452" fmla="*/ 440559 w 632522"/>
              <a:gd name="connsiteY452" fmla="*/ 499455 h 788759"/>
              <a:gd name="connsiteX453" fmla="*/ 439847 w 632522"/>
              <a:gd name="connsiteY453" fmla="*/ 499779 h 788759"/>
              <a:gd name="connsiteX454" fmla="*/ 439847 w 632522"/>
              <a:gd name="connsiteY454" fmla="*/ 500426 h 788759"/>
              <a:gd name="connsiteX455" fmla="*/ 439265 w 632522"/>
              <a:gd name="connsiteY455" fmla="*/ 501073 h 788759"/>
              <a:gd name="connsiteX456" fmla="*/ 437970 w 632522"/>
              <a:gd name="connsiteY456" fmla="*/ 501850 h 788759"/>
              <a:gd name="connsiteX457" fmla="*/ 436676 w 632522"/>
              <a:gd name="connsiteY457" fmla="*/ 506639 h 788759"/>
              <a:gd name="connsiteX458" fmla="*/ 437064 w 632522"/>
              <a:gd name="connsiteY458" fmla="*/ 508710 h 788759"/>
              <a:gd name="connsiteX459" fmla="*/ 437776 w 632522"/>
              <a:gd name="connsiteY459" fmla="*/ 509034 h 788759"/>
              <a:gd name="connsiteX460" fmla="*/ 438164 w 632522"/>
              <a:gd name="connsiteY460" fmla="*/ 510134 h 788759"/>
              <a:gd name="connsiteX461" fmla="*/ 437064 w 632522"/>
              <a:gd name="connsiteY461" fmla="*/ 510781 h 788759"/>
              <a:gd name="connsiteX462" fmla="*/ 437647 w 632522"/>
              <a:gd name="connsiteY462" fmla="*/ 512529 h 788759"/>
              <a:gd name="connsiteX463" fmla="*/ 437452 w 632522"/>
              <a:gd name="connsiteY463" fmla="*/ 513953 h 788759"/>
              <a:gd name="connsiteX464" fmla="*/ 440559 w 632522"/>
              <a:gd name="connsiteY464" fmla="*/ 513953 h 788759"/>
              <a:gd name="connsiteX465" fmla="*/ 442436 w 632522"/>
              <a:gd name="connsiteY465" fmla="*/ 515053 h 788759"/>
              <a:gd name="connsiteX466" fmla="*/ 441853 w 632522"/>
              <a:gd name="connsiteY466" fmla="*/ 515182 h 788759"/>
              <a:gd name="connsiteX467" fmla="*/ 439847 w 632522"/>
              <a:gd name="connsiteY467" fmla="*/ 514211 h 788759"/>
              <a:gd name="connsiteX468" fmla="*/ 437841 w 632522"/>
              <a:gd name="connsiteY468" fmla="*/ 514406 h 788759"/>
              <a:gd name="connsiteX469" fmla="*/ 438941 w 632522"/>
              <a:gd name="connsiteY469" fmla="*/ 516800 h 788759"/>
              <a:gd name="connsiteX470" fmla="*/ 438747 w 632522"/>
              <a:gd name="connsiteY470" fmla="*/ 517447 h 788759"/>
              <a:gd name="connsiteX471" fmla="*/ 439135 w 632522"/>
              <a:gd name="connsiteY471" fmla="*/ 517318 h 788759"/>
              <a:gd name="connsiteX472" fmla="*/ 439523 w 632522"/>
              <a:gd name="connsiteY472" fmla="*/ 518095 h 788759"/>
              <a:gd name="connsiteX473" fmla="*/ 439523 w 632522"/>
              <a:gd name="connsiteY473" fmla="*/ 519065 h 788759"/>
              <a:gd name="connsiteX474" fmla="*/ 441012 w 632522"/>
              <a:gd name="connsiteY474" fmla="*/ 518613 h 788759"/>
              <a:gd name="connsiteX475" fmla="*/ 441918 w 632522"/>
              <a:gd name="connsiteY475" fmla="*/ 516347 h 788759"/>
              <a:gd name="connsiteX476" fmla="*/ 442501 w 632522"/>
              <a:gd name="connsiteY476" fmla="*/ 516218 h 788759"/>
              <a:gd name="connsiteX477" fmla="*/ 441595 w 632522"/>
              <a:gd name="connsiteY477" fmla="*/ 518613 h 788759"/>
              <a:gd name="connsiteX478" fmla="*/ 440300 w 632522"/>
              <a:gd name="connsiteY478" fmla="*/ 519713 h 788759"/>
              <a:gd name="connsiteX479" fmla="*/ 440688 w 632522"/>
              <a:gd name="connsiteY479" fmla="*/ 520813 h 788759"/>
              <a:gd name="connsiteX480" fmla="*/ 441595 w 632522"/>
              <a:gd name="connsiteY480" fmla="*/ 521266 h 788759"/>
              <a:gd name="connsiteX481" fmla="*/ 441595 w 632522"/>
              <a:gd name="connsiteY481" fmla="*/ 522366 h 788759"/>
              <a:gd name="connsiteX482" fmla="*/ 442501 w 632522"/>
              <a:gd name="connsiteY482" fmla="*/ 523337 h 788759"/>
              <a:gd name="connsiteX483" fmla="*/ 442501 w 632522"/>
              <a:gd name="connsiteY483" fmla="*/ 524114 h 788759"/>
              <a:gd name="connsiteX484" fmla="*/ 441918 w 632522"/>
              <a:gd name="connsiteY484" fmla="*/ 525085 h 788759"/>
              <a:gd name="connsiteX485" fmla="*/ 440818 w 632522"/>
              <a:gd name="connsiteY485" fmla="*/ 525732 h 788759"/>
              <a:gd name="connsiteX486" fmla="*/ 440430 w 632522"/>
              <a:gd name="connsiteY486" fmla="*/ 526703 h 788759"/>
              <a:gd name="connsiteX487" fmla="*/ 439523 w 632522"/>
              <a:gd name="connsiteY487" fmla="*/ 527350 h 788759"/>
              <a:gd name="connsiteX488" fmla="*/ 439135 w 632522"/>
              <a:gd name="connsiteY488" fmla="*/ 528774 h 788759"/>
              <a:gd name="connsiteX489" fmla="*/ 439523 w 632522"/>
              <a:gd name="connsiteY489" fmla="*/ 529098 h 788759"/>
              <a:gd name="connsiteX490" fmla="*/ 439717 w 632522"/>
              <a:gd name="connsiteY490" fmla="*/ 531168 h 788759"/>
              <a:gd name="connsiteX491" fmla="*/ 439329 w 632522"/>
              <a:gd name="connsiteY491" fmla="*/ 531298 h 788759"/>
              <a:gd name="connsiteX492" fmla="*/ 439523 w 632522"/>
              <a:gd name="connsiteY492" fmla="*/ 531751 h 788759"/>
              <a:gd name="connsiteX493" fmla="*/ 439135 w 632522"/>
              <a:gd name="connsiteY493" fmla="*/ 532398 h 788759"/>
              <a:gd name="connsiteX494" fmla="*/ 440041 w 632522"/>
              <a:gd name="connsiteY494" fmla="*/ 534469 h 788759"/>
              <a:gd name="connsiteX495" fmla="*/ 439847 w 632522"/>
              <a:gd name="connsiteY495" fmla="*/ 534922 h 788759"/>
              <a:gd name="connsiteX496" fmla="*/ 440559 w 632522"/>
              <a:gd name="connsiteY496" fmla="*/ 535570 h 788759"/>
              <a:gd name="connsiteX497" fmla="*/ 440170 w 632522"/>
              <a:gd name="connsiteY497" fmla="*/ 535893 h 788759"/>
              <a:gd name="connsiteX498" fmla="*/ 440170 w 632522"/>
              <a:gd name="connsiteY498" fmla="*/ 536864 h 788759"/>
              <a:gd name="connsiteX499" fmla="*/ 440883 w 632522"/>
              <a:gd name="connsiteY499" fmla="*/ 537188 h 788759"/>
              <a:gd name="connsiteX500" fmla="*/ 441400 w 632522"/>
              <a:gd name="connsiteY500" fmla="*/ 538288 h 788759"/>
              <a:gd name="connsiteX501" fmla="*/ 440883 w 632522"/>
              <a:gd name="connsiteY501" fmla="*/ 539906 h 788759"/>
              <a:gd name="connsiteX502" fmla="*/ 441271 w 632522"/>
              <a:gd name="connsiteY502" fmla="*/ 540683 h 788759"/>
              <a:gd name="connsiteX503" fmla="*/ 440883 w 632522"/>
              <a:gd name="connsiteY503" fmla="*/ 541136 h 788759"/>
              <a:gd name="connsiteX504" fmla="*/ 441077 w 632522"/>
              <a:gd name="connsiteY504" fmla="*/ 542754 h 788759"/>
              <a:gd name="connsiteX505" fmla="*/ 441788 w 632522"/>
              <a:gd name="connsiteY505" fmla="*/ 543724 h 788759"/>
              <a:gd name="connsiteX506" fmla="*/ 442501 w 632522"/>
              <a:gd name="connsiteY506" fmla="*/ 546443 h 788759"/>
              <a:gd name="connsiteX507" fmla="*/ 443018 w 632522"/>
              <a:gd name="connsiteY507" fmla="*/ 546766 h 788759"/>
              <a:gd name="connsiteX508" fmla="*/ 443601 w 632522"/>
              <a:gd name="connsiteY508" fmla="*/ 547867 h 788759"/>
              <a:gd name="connsiteX509" fmla="*/ 443407 w 632522"/>
              <a:gd name="connsiteY509" fmla="*/ 550391 h 788759"/>
              <a:gd name="connsiteX510" fmla="*/ 443601 w 632522"/>
              <a:gd name="connsiteY510" fmla="*/ 551167 h 788759"/>
              <a:gd name="connsiteX511" fmla="*/ 443989 w 632522"/>
              <a:gd name="connsiteY511" fmla="*/ 551297 h 788759"/>
              <a:gd name="connsiteX512" fmla="*/ 444183 w 632522"/>
              <a:gd name="connsiteY512" fmla="*/ 553239 h 788759"/>
              <a:gd name="connsiteX513" fmla="*/ 444766 w 632522"/>
              <a:gd name="connsiteY513" fmla="*/ 554533 h 788759"/>
              <a:gd name="connsiteX514" fmla="*/ 445672 w 632522"/>
              <a:gd name="connsiteY514" fmla="*/ 555180 h 788759"/>
              <a:gd name="connsiteX515" fmla="*/ 445672 w 632522"/>
              <a:gd name="connsiteY515" fmla="*/ 555957 h 788759"/>
              <a:gd name="connsiteX516" fmla="*/ 445478 w 632522"/>
              <a:gd name="connsiteY516" fmla="*/ 555633 h 788759"/>
              <a:gd name="connsiteX517" fmla="*/ 446967 w 632522"/>
              <a:gd name="connsiteY517" fmla="*/ 556410 h 788759"/>
              <a:gd name="connsiteX518" fmla="*/ 446578 w 632522"/>
              <a:gd name="connsiteY518" fmla="*/ 557057 h 788759"/>
              <a:gd name="connsiteX519" fmla="*/ 447872 w 632522"/>
              <a:gd name="connsiteY519" fmla="*/ 558481 h 788759"/>
              <a:gd name="connsiteX520" fmla="*/ 447872 w 632522"/>
              <a:gd name="connsiteY520" fmla="*/ 559128 h 788759"/>
              <a:gd name="connsiteX521" fmla="*/ 448261 w 632522"/>
              <a:gd name="connsiteY521" fmla="*/ 559452 h 788759"/>
              <a:gd name="connsiteX522" fmla="*/ 449555 w 632522"/>
              <a:gd name="connsiteY522" fmla="*/ 559322 h 788759"/>
              <a:gd name="connsiteX523" fmla="*/ 450138 w 632522"/>
              <a:gd name="connsiteY523" fmla="*/ 560099 h 788759"/>
              <a:gd name="connsiteX524" fmla="*/ 450138 w 632522"/>
              <a:gd name="connsiteY524" fmla="*/ 561070 h 788759"/>
              <a:gd name="connsiteX525" fmla="*/ 450655 w 632522"/>
              <a:gd name="connsiteY525" fmla="*/ 561394 h 788759"/>
              <a:gd name="connsiteX526" fmla="*/ 450461 w 632522"/>
              <a:gd name="connsiteY526" fmla="*/ 561717 h 788759"/>
              <a:gd name="connsiteX527" fmla="*/ 451368 w 632522"/>
              <a:gd name="connsiteY527" fmla="*/ 562494 h 788759"/>
              <a:gd name="connsiteX528" fmla="*/ 451368 w 632522"/>
              <a:gd name="connsiteY528" fmla="*/ 563270 h 788759"/>
              <a:gd name="connsiteX529" fmla="*/ 451756 w 632522"/>
              <a:gd name="connsiteY529" fmla="*/ 563400 h 788759"/>
              <a:gd name="connsiteX530" fmla="*/ 451368 w 632522"/>
              <a:gd name="connsiteY530" fmla="*/ 565471 h 788759"/>
              <a:gd name="connsiteX531" fmla="*/ 451885 w 632522"/>
              <a:gd name="connsiteY531" fmla="*/ 566442 h 788759"/>
              <a:gd name="connsiteX532" fmla="*/ 452079 w 632522"/>
              <a:gd name="connsiteY532" fmla="*/ 568642 h 788759"/>
              <a:gd name="connsiteX533" fmla="*/ 452597 w 632522"/>
              <a:gd name="connsiteY533" fmla="*/ 569289 h 788759"/>
              <a:gd name="connsiteX534" fmla="*/ 453309 w 632522"/>
              <a:gd name="connsiteY534" fmla="*/ 569419 h 788759"/>
              <a:gd name="connsiteX535" fmla="*/ 453503 w 632522"/>
              <a:gd name="connsiteY535" fmla="*/ 569872 h 788759"/>
              <a:gd name="connsiteX536" fmla="*/ 452791 w 632522"/>
              <a:gd name="connsiteY536" fmla="*/ 572396 h 788759"/>
              <a:gd name="connsiteX537" fmla="*/ 453503 w 632522"/>
              <a:gd name="connsiteY537" fmla="*/ 574338 h 788759"/>
              <a:gd name="connsiteX538" fmla="*/ 454021 w 632522"/>
              <a:gd name="connsiteY538" fmla="*/ 574791 h 788759"/>
              <a:gd name="connsiteX539" fmla="*/ 454021 w 632522"/>
              <a:gd name="connsiteY539" fmla="*/ 575438 h 788759"/>
              <a:gd name="connsiteX540" fmla="*/ 455315 w 632522"/>
              <a:gd name="connsiteY540" fmla="*/ 576409 h 788759"/>
              <a:gd name="connsiteX541" fmla="*/ 455315 w 632522"/>
              <a:gd name="connsiteY541" fmla="*/ 577380 h 788759"/>
              <a:gd name="connsiteX542" fmla="*/ 455898 w 632522"/>
              <a:gd name="connsiteY542" fmla="*/ 578156 h 788759"/>
              <a:gd name="connsiteX543" fmla="*/ 455704 w 632522"/>
              <a:gd name="connsiteY543" fmla="*/ 580227 h 788759"/>
              <a:gd name="connsiteX544" fmla="*/ 456092 w 632522"/>
              <a:gd name="connsiteY544" fmla="*/ 580680 h 788759"/>
              <a:gd name="connsiteX545" fmla="*/ 456092 w 632522"/>
              <a:gd name="connsiteY545" fmla="*/ 582881 h 788759"/>
              <a:gd name="connsiteX546" fmla="*/ 455704 w 632522"/>
              <a:gd name="connsiteY546" fmla="*/ 583528 h 788759"/>
              <a:gd name="connsiteX547" fmla="*/ 456610 w 632522"/>
              <a:gd name="connsiteY547" fmla="*/ 583981 h 788759"/>
              <a:gd name="connsiteX548" fmla="*/ 456610 w 632522"/>
              <a:gd name="connsiteY548" fmla="*/ 585405 h 788759"/>
              <a:gd name="connsiteX549" fmla="*/ 456222 w 632522"/>
              <a:gd name="connsiteY549" fmla="*/ 585535 h 788759"/>
              <a:gd name="connsiteX550" fmla="*/ 456027 w 632522"/>
              <a:gd name="connsiteY550" fmla="*/ 587153 h 788759"/>
              <a:gd name="connsiteX551" fmla="*/ 456027 w 632522"/>
              <a:gd name="connsiteY551" fmla="*/ 589677 h 788759"/>
              <a:gd name="connsiteX552" fmla="*/ 456416 w 632522"/>
              <a:gd name="connsiteY552" fmla="*/ 590777 h 788759"/>
              <a:gd name="connsiteX553" fmla="*/ 456998 w 632522"/>
              <a:gd name="connsiteY553" fmla="*/ 591100 h 788759"/>
              <a:gd name="connsiteX554" fmla="*/ 456998 w 632522"/>
              <a:gd name="connsiteY554" fmla="*/ 592525 h 788759"/>
              <a:gd name="connsiteX555" fmla="*/ 456416 w 632522"/>
              <a:gd name="connsiteY555" fmla="*/ 593948 h 788759"/>
              <a:gd name="connsiteX556" fmla="*/ 457322 w 632522"/>
              <a:gd name="connsiteY556" fmla="*/ 594919 h 788759"/>
              <a:gd name="connsiteX557" fmla="*/ 457322 w 632522"/>
              <a:gd name="connsiteY557" fmla="*/ 596537 h 788759"/>
              <a:gd name="connsiteX558" fmla="*/ 457840 w 632522"/>
              <a:gd name="connsiteY558" fmla="*/ 596990 h 788759"/>
              <a:gd name="connsiteX559" fmla="*/ 458228 w 632522"/>
              <a:gd name="connsiteY559" fmla="*/ 598608 h 788759"/>
              <a:gd name="connsiteX560" fmla="*/ 458745 w 632522"/>
              <a:gd name="connsiteY560" fmla="*/ 599061 h 788759"/>
              <a:gd name="connsiteX561" fmla="*/ 458940 w 632522"/>
              <a:gd name="connsiteY561" fmla="*/ 600356 h 788759"/>
              <a:gd name="connsiteX562" fmla="*/ 459652 w 632522"/>
              <a:gd name="connsiteY562" fmla="*/ 601133 h 788759"/>
              <a:gd name="connsiteX563" fmla="*/ 459458 w 632522"/>
              <a:gd name="connsiteY563" fmla="*/ 601585 h 788759"/>
              <a:gd name="connsiteX564" fmla="*/ 460558 w 632522"/>
              <a:gd name="connsiteY564" fmla="*/ 603333 h 788759"/>
              <a:gd name="connsiteX565" fmla="*/ 460558 w 632522"/>
              <a:gd name="connsiteY565" fmla="*/ 604304 h 788759"/>
              <a:gd name="connsiteX566" fmla="*/ 462241 w 632522"/>
              <a:gd name="connsiteY566" fmla="*/ 605274 h 788759"/>
              <a:gd name="connsiteX567" fmla="*/ 462435 w 632522"/>
              <a:gd name="connsiteY567" fmla="*/ 606245 h 788759"/>
              <a:gd name="connsiteX568" fmla="*/ 463147 w 632522"/>
              <a:gd name="connsiteY568" fmla="*/ 606893 h 788759"/>
              <a:gd name="connsiteX569" fmla="*/ 463147 w 632522"/>
              <a:gd name="connsiteY569" fmla="*/ 607669 h 788759"/>
              <a:gd name="connsiteX570" fmla="*/ 463859 w 632522"/>
              <a:gd name="connsiteY570" fmla="*/ 607993 h 788759"/>
              <a:gd name="connsiteX571" fmla="*/ 464053 w 632522"/>
              <a:gd name="connsiteY571" fmla="*/ 608770 h 788759"/>
              <a:gd name="connsiteX572" fmla="*/ 466447 w 632522"/>
              <a:gd name="connsiteY572" fmla="*/ 610646 h 788759"/>
              <a:gd name="connsiteX573" fmla="*/ 466253 w 632522"/>
              <a:gd name="connsiteY573" fmla="*/ 611100 h 788759"/>
              <a:gd name="connsiteX574" fmla="*/ 466836 w 632522"/>
              <a:gd name="connsiteY574" fmla="*/ 611423 h 788759"/>
              <a:gd name="connsiteX575" fmla="*/ 467548 w 632522"/>
              <a:gd name="connsiteY575" fmla="*/ 613041 h 788759"/>
              <a:gd name="connsiteX576" fmla="*/ 469748 w 632522"/>
              <a:gd name="connsiteY576" fmla="*/ 614336 h 788759"/>
              <a:gd name="connsiteX577" fmla="*/ 470137 w 632522"/>
              <a:gd name="connsiteY577" fmla="*/ 615630 h 788759"/>
              <a:gd name="connsiteX578" fmla="*/ 470654 w 632522"/>
              <a:gd name="connsiteY578" fmla="*/ 615954 h 788759"/>
              <a:gd name="connsiteX579" fmla="*/ 470654 w 632522"/>
              <a:gd name="connsiteY579" fmla="*/ 616924 h 788759"/>
              <a:gd name="connsiteX580" fmla="*/ 471561 w 632522"/>
              <a:gd name="connsiteY580" fmla="*/ 617701 h 788759"/>
              <a:gd name="connsiteX581" fmla="*/ 471755 w 632522"/>
              <a:gd name="connsiteY581" fmla="*/ 618995 h 788759"/>
              <a:gd name="connsiteX582" fmla="*/ 474149 w 632522"/>
              <a:gd name="connsiteY582" fmla="*/ 621390 h 788759"/>
              <a:gd name="connsiteX583" fmla="*/ 473955 w 632522"/>
              <a:gd name="connsiteY583" fmla="*/ 622167 h 788759"/>
              <a:gd name="connsiteX584" fmla="*/ 474667 w 632522"/>
              <a:gd name="connsiteY584" fmla="*/ 622296 h 788759"/>
              <a:gd name="connsiteX585" fmla="*/ 475055 w 632522"/>
              <a:gd name="connsiteY585" fmla="*/ 623591 h 788759"/>
              <a:gd name="connsiteX586" fmla="*/ 476350 w 632522"/>
              <a:gd name="connsiteY586" fmla="*/ 624691 h 788759"/>
              <a:gd name="connsiteX587" fmla="*/ 476738 w 632522"/>
              <a:gd name="connsiteY587" fmla="*/ 625791 h 788759"/>
              <a:gd name="connsiteX588" fmla="*/ 479133 w 632522"/>
              <a:gd name="connsiteY588" fmla="*/ 628315 h 788759"/>
              <a:gd name="connsiteX589" fmla="*/ 479327 w 632522"/>
              <a:gd name="connsiteY589" fmla="*/ 628963 h 788759"/>
              <a:gd name="connsiteX590" fmla="*/ 483922 w 632522"/>
              <a:gd name="connsiteY590" fmla="*/ 632975 h 788759"/>
              <a:gd name="connsiteX591" fmla="*/ 485022 w 632522"/>
              <a:gd name="connsiteY591" fmla="*/ 633105 h 788759"/>
              <a:gd name="connsiteX592" fmla="*/ 486317 w 632522"/>
              <a:gd name="connsiteY592" fmla="*/ 633882 h 788759"/>
              <a:gd name="connsiteX593" fmla="*/ 486705 w 632522"/>
              <a:gd name="connsiteY593" fmla="*/ 634529 h 788759"/>
              <a:gd name="connsiteX594" fmla="*/ 488388 w 632522"/>
              <a:gd name="connsiteY594" fmla="*/ 635176 h 788759"/>
              <a:gd name="connsiteX595" fmla="*/ 490394 w 632522"/>
              <a:gd name="connsiteY595" fmla="*/ 636794 h 788759"/>
              <a:gd name="connsiteX596" fmla="*/ 492401 w 632522"/>
              <a:gd name="connsiteY596" fmla="*/ 637441 h 788759"/>
              <a:gd name="connsiteX597" fmla="*/ 492919 w 632522"/>
              <a:gd name="connsiteY597" fmla="*/ 638088 h 788759"/>
              <a:gd name="connsiteX598" fmla="*/ 493630 w 632522"/>
              <a:gd name="connsiteY598" fmla="*/ 638088 h 788759"/>
              <a:gd name="connsiteX599" fmla="*/ 496608 w 632522"/>
              <a:gd name="connsiteY599" fmla="*/ 640159 h 788759"/>
              <a:gd name="connsiteX600" fmla="*/ 499002 w 632522"/>
              <a:gd name="connsiteY600" fmla="*/ 640806 h 788759"/>
              <a:gd name="connsiteX601" fmla="*/ 500491 w 632522"/>
              <a:gd name="connsiteY601" fmla="*/ 642554 h 788759"/>
              <a:gd name="connsiteX602" fmla="*/ 500297 w 632522"/>
              <a:gd name="connsiteY602" fmla="*/ 643849 h 788759"/>
              <a:gd name="connsiteX603" fmla="*/ 499585 w 632522"/>
              <a:gd name="connsiteY603" fmla="*/ 644820 h 788759"/>
              <a:gd name="connsiteX604" fmla="*/ 497384 w 632522"/>
              <a:gd name="connsiteY604" fmla="*/ 644949 h 788759"/>
              <a:gd name="connsiteX605" fmla="*/ 497190 w 632522"/>
              <a:gd name="connsiteY605" fmla="*/ 644496 h 788759"/>
              <a:gd name="connsiteX606" fmla="*/ 497578 w 632522"/>
              <a:gd name="connsiteY606" fmla="*/ 644172 h 788759"/>
              <a:gd name="connsiteX607" fmla="*/ 496090 w 632522"/>
              <a:gd name="connsiteY607" fmla="*/ 643719 h 788759"/>
              <a:gd name="connsiteX608" fmla="*/ 495702 w 632522"/>
              <a:gd name="connsiteY608" fmla="*/ 641842 h 788759"/>
              <a:gd name="connsiteX609" fmla="*/ 494990 w 632522"/>
              <a:gd name="connsiteY609" fmla="*/ 641389 h 788759"/>
              <a:gd name="connsiteX610" fmla="*/ 494472 w 632522"/>
              <a:gd name="connsiteY610" fmla="*/ 641583 h 788759"/>
              <a:gd name="connsiteX611" fmla="*/ 494278 w 632522"/>
              <a:gd name="connsiteY611" fmla="*/ 642231 h 788759"/>
              <a:gd name="connsiteX612" fmla="*/ 494860 w 632522"/>
              <a:gd name="connsiteY612" fmla="*/ 642360 h 788759"/>
              <a:gd name="connsiteX613" fmla="*/ 495248 w 632522"/>
              <a:gd name="connsiteY613" fmla="*/ 643460 h 788759"/>
              <a:gd name="connsiteX614" fmla="*/ 495960 w 632522"/>
              <a:gd name="connsiteY614" fmla="*/ 644237 h 788759"/>
              <a:gd name="connsiteX615" fmla="*/ 495572 w 632522"/>
              <a:gd name="connsiteY615" fmla="*/ 644431 h 788759"/>
              <a:gd name="connsiteX616" fmla="*/ 495572 w 632522"/>
              <a:gd name="connsiteY616" fmla="*/ 645208 h 788759"/>
              <a:gd name="connsiteX617" fmla="*/ 493372 w 632522"/>
              <a:gd name="connsiteY617" fmla="*/ 645855 h 788759"/>
              <a:gd name="connsiteX618" fmla="*/ 493566 w 632522"/>
              <a:gd name="connsiteY618" fmla="*/ 647149 h 788759"/>
              <a:gd name="connsiteX619" fmla="*/ 494472 w 632522"/>
              <a:gd name="connsiteY619" fmla="*/ 647603 h 788759"/>
              <a:gd name="connsiteX620" fmla="*/ 494860 w 632522"/>
              <a:gd name="connsiteY620" fmla="*/ 648250 h 788759"/>
              <a:gd name="connsiteX621" fmla="*/ 493954 w 632522"/>
              <a:gd name="connsiteY621" fmla="*/ 649350 h 788759"/>
              <a:gd name="connsiteX622" fmla="*/ 493048 w 632522"/>
              <a:gd name="connsiteY622" fmla="*/ 649803 h 788759"/>
              <a:gd name="connsiteX623" fmla="*/ 493048 w 632522"/>
              <a:gd name="connsiteY623" fmla="*/ 652521 h 788759"/>
              <a:gd name="connsiteX624" fmla="*/ 493436 w 632522"/>
              <a:gd name="connsiteY624" fmla="*/ 652974 h 788759"/>
              <a:gd name="connsiteX625" fmla="*/ 493436 w 632522"/>
              <a:gd name="connsiteY625" fmla="*/ 653945 h 788759"/>
              <a:gd name="connsiteX626" fmla="*/ 493954 w 632522"/>
              <a:gd name="connsiteY626" fmla="*/ 654269 h 788759"/>
              <a:gd name="connsiteX627" fmla="*/ 493954 w 632522"/>
              <a:gd name="connsiteY627" fmla="*/ 655240 h 788759"/>
              <a:gd name="connsiteX628" fmla="*/ 495443 w 632522"/>
              <a:gd name="connsiteY628" fmla="*/ 656858 h 788759"/>
              <a:gd name="connsiteX629" fmla="*/ 495960 w 632522"/>
              <a:gd name="connsiteY629" fmla="*/ 659058 h 788759"/>
              <a:gd name="connsiteX630" fmla="*/ 496866 w 632522"/>
              <a:gd name="connsiteY630" fmla="*/ 660352 h 788759"/>
              <a:gd name="connsiteX631" fmla="*/ 496673 w 632522"/>
              <a:gd name="connsiteY631" fmla="*/ 661647 h 788759"/>
              <a:gd name="connsiteX632" fmla="*/ 497578 w 632522"/>
              <a:gd name="connsiteY632" fmla="*/ 663265 h 788759"/>
              <a:gd name="connsiteX633" fmla="*/ 497578 w 632522"/>
              <a:gd name="connsiteY633" fmla="*/ 664365 h 788759"/>
              <a:gd name="connsiteX634" fmla="*/ 498679 w 632522"/>
              <a:gd name="connsiteY634" fmla="*/ 664689 h 788759"/>
              <a:gd name="connsiteX635" fmla="*/ 498679 w 632522"/>
              <a:gd name="connsiteY635" fmla="*/ 666566 h 788759"/>
              <a:gd name="connsiteX636" fmla="*/ 499391 w 632522"/>
              <a:gd name="connsiteY636" fmla="*/ 666889 h 788759"/>
              <a:gd name="connsiteX637" fmla="*/ 499909 w 632522"/>
              <a:gd name="connsiteY637" fmla="*/ 667860 h 788759"/>
              <a:gd name="connsiteX638" fmla="*/ 500491 w 632522"/>
              <a:gd name="connsiteY638" fmla="*/ 667860 h 788759"/>
              <a:gd name="connsiteX639" fmla="*/ 501785 w 632522"/>
              <a:gd name="connsiteY639" fmla="*/ 669931 h 788759"/>
              <a:gd name="connsiteX640" fmla="*/ 502692 w 632522"/>
              <a:gd name="connsiteY640" fmla="*/ 670384 h 788759"/>
              <a:gd name="connsiteX641" fmla="*/ 503598 w 632522"/>
              <a:gd name="connsiteY641" fmla="*/ 670061 h 788759"/>
              <a:gd name="connsiteX642" fmla="*/ 504310 w 632522"/>
              <a:gd name="connsiteY642" fmla="*/ 671355 h 788759"/>
              <a:gd name="connsiteX643" fmla="*/ 505992 w 632522"/>
              <a:gd name="connsiteY643" fmla="*/ 671032 h 788759"/>
              <a:gd name="connsiteX644" fmla="*/ 505475 w 632522"/>
              <a:gd name="connsiteY644" fmla="*/ 672132 h 788759"/>
              <a:gd name="connsiteX645" fmla="*/ 503468 w 632522"/>
              <a:gd name="connsiteY645" fmla="*/ 671937 h 788759"/>
              <a:gd name="connsiteX646" fmla="*/ 502950 w 632522"/>
              <a:gd name="connsiteY646" fmla="*/ 672261 h 788759"/>
              <a:gd name="connsiteX647" fmla="*/ 502950 w 632522"/>
              <a:gd name="connsiteY647" fmla="*/ 677051 h 788759"/>
              <a:gd name="connsiteX648" fmla="*/ 505345 w 632522"/>
              <a:gd name="connsiteY648" fmla="*/ 677504 h 788759"/>
              <a:gd name="connsiteX649" fmla="*/ 505539 w 632522"/>
              <a:gd name="connsiteY649" fmla="*/ 678280 h 788759"/>
              <a:gd name="connsiteX650" fmla="*/ 504245 w 632522"/>
              <a:gd name="connsiteY650" fmla="*/ 680157 h 788759"/>
              <a:gd name="connsiteX651" fmla="*/ 503533 w 632522"/>
              <a:gd name="connsiteY651" fmla="*/ 680028 h 788759"/>
              <a:gd name="connsiteX652" fmla="*/ 503533 w 632522"/>
              <a:gd name="connsiteY652" fmla="*/ 679381 h 788759"/>
              <a:gd name="connsiteX653" fmla="*/ 504115 w 632522"/>
              <a:gd name="connsiteY653" fmla="*/ 679381 h 788759"/>
              <a:gd name="connsiteX654" fmla="*/ 504504 w 632522"/>
              <a:gd name="connsiteY654" fmla="*/ 678604 h 788759"/>
              <a:gd name="connsiteX655" fmla="*/ 503403 w 632522"/>
              <a:gd name="connsiteY655" fmla="*/ 677309 h 788759"/>
              <a:gd name="connsiteX656" fmla="*/ 502886 w 632522"/>
              <a:gd name="connsiteY656" fmla="*/ 677309 h 788759"/>
              <a:gd name="connsiteX657" fmla="*/ 501980 w 632522"/>
              <a:gd name="connsiteY657" fmla="*/ 678604 h 788759"/>
              <a:gd name="connsiteX658" fmla="*/ 502692 w 632522"/>
              <a:gd name="connsiteY658" fmla="*/ 679251 h 788759"/>
              <a:gd name="connsiteX659" fmla="*/ 502692 w 632522"/>
              <a:gd name="connsiteY659" fmla="*/ 679704 h 788759"/>
              <a:gd name="connsiteX660" fmla="*/ 498291 w 632522"/>
              <a:gd name="connsiteY660" fmla="*/ 679575 h 788759"/>
              <a:gd name="connsiteX661" fmla="*/ 496608 w 632522"/>
              <a:gd name="connsiteY661" fmla="*/ 679898 h 788759"/>
              <a:gd name="connsiteX662" fmla="*/ 496219 w 632522"/>
              <a:gd name="connsiteY662" fmla="*/ 680675 h 788759"/>
              <a:gd name="connsiteX663" fmla="*/ 495313 w 632522"/>
              <a:gd name="connsiteY663" fmla="*/ 681322 h 788759"/>
              <a:gd name="connsiteX664" fmla="*/ 495313 w 632522"/>
              <a:gd name="connsiteY664" fmla="*/ 681970 h 788759"/>
              <a:gd name="connsiteX665" fmla="*/ 494925 w 632522"/>
              <a:gd name="connsiteY665" fmla="*/ 681840 h 788759"/>
              <a:gd name="connsiteX666" fmla="*/ 494213 w 632522"/>
              <a:gd name="connsiteY666" fmla="*/ 682293 h 788759"/>
              <a:gd name="connsiteX667" fmla="*/ 493825 w 632522"/>
              <a:gd name="connsiteY667" fmla="*/ 683717 h 788759"/>
              <a:gd name="connsiteX668" fmla="*/ 492919 w 632522"/>
              <a:gd name="connsiteY668" fmla="*/ 684364 h 788759"/>
              <a:gd name="connsiteX669" fmla="*/ 492724 w 632522"/>
              <a:gd name="connsiteY669" fmla="*/ 685659 h 788759"/>
              <a:gd name="connsiteX670" fmla="*/ 492336 w 632522"/>
              <a:gd name="connsiteY670" fmla="*/ 685982 h 788759"/>
              <a:gd name="connsiteX671" fmla="*/ 502109 w 632522"/>
              <a:gd name="connsiteY671" fmla="*/ 686306 h 788759"/>
              <a:gd name="connsiteX672" fmla="*/ 503598 w 632522"/>
              <a:gd name="connsiteY672" fmla="*/ 683911 h 788759"/>
              <a:gd name="connsiteX673" fmla="*/ 503598 w 632522"/>
              <a:gd name="connsiteY673" fmla="*/ 683458 h 788759"/>
              <a:gd name="connsiteX674" fmla="*/ 503080 w 632522"/>
              <a:gd name="connsiteY674" fmla="*/ 683264 h 788759"/>
              <a:gd name="connsiteX675" fmla="*/ 503080 w 632522"/>
              <a:gd name="connsiteY675" fmla="*/ 681517 h 788759"/>
              <a:gd name="connsiteX676" fmla="*/ 504568 w 632522"/>
              <a:gd name="connsiteY676" fmla="*/ 681970 h 788759"/>
              <a:gd name="connsiteX677" fmla="*/ 504568 w 632522"/>
              <a:gd name="connsiteY677" fmla="*/ 684364 h 788759"/>
              <a:gd name="connsiteX678" fmla="*/ 503857 w 632522"/>
              <a:gd name="connsiteY678" fmla="*/ 684817 h 788759"/>
              <a:gd name="connsiteX679" fmla="*/ 503857 w 632522"/>
              <a:gd name="connsiteY679" fmla="*/ 685270 h 788759"/>
              <a:gd name="connsiteX680" fmla="*/ 502756 w 632522"/>
              <a:gd name="connsiteY680" fmla="*/ 685918 h 788759"/>
              <a:gd name="connsiteX681" fmla="*/ 503468 w 632522"/>
              <a:gd name="connsiteY681" fmla="*/ 686694 h 788759"/>
              <a:gd name="connsiteX682" fmla="*/ 505280 w 632522"/>
              <a:gd name="connsiteY682" fmla="*/ 684623 h 788759"/>
              <a:gd name="connsiteX683" fmla="*/ 505475 w 632522"/>
              <a:gd name="connsiteY683" fmla="*/ 683846 h 788759"/>
              <a:gd name="connsiteX684" fmla="*/ 507869 w 632522"/>
              <a:gd name="connsiteY684" fmla="*/ 683976 h 788759"/>
              <a:gd name="connsiteX685" fmla="*/ 508258 w 632522"/>
              <a:gd name="connsiteY685" fmla="*/ 683652 h 788759"/>
              <a:gd name="connsiteX686" fmla="*/ 508646 w 632522"/>
              <a:gd name="connsiteY686" fmla="*/ 682034 h 788759"/>
              <a:gd name="connsiteX687" fmla="*/ 511429 w 632522"/>
              <a:gd name="connsiteY687" fmla="*/ 682487 h 788759"/>
              <a:gd name="connsiteX688" fmla="*/ 512529 w 632522"/>
              <a:gd name="connsiteY688" fmla="*/ 682358 h 788759"/>
              <a:gd name="connsiteX689" fmla="*/ 513112 w 632522"/>
              <a:gd name="connsiteY689" fmla="*/ 681905 h 788759"/>
              <a:gd name="connsiteX690" fmla="*/ 513630 w 632522"/>
              <a:gd name="connsiteY690" fmla="*/ 682552 h 788759"/>
              <a:gd name="connsiteX691" fmla="*/ 514212 w 632522"/>
              <a:gd name="connsiteY691" fmla="*/ 681905 h 788759"/>
              <a:gd name="connsiteX692" fmla="*/ 514406 w 632522"/>
              <a:gd name="connsiteY692" fmla="*/ 680610 h 788759"/>
              <a:gd name="connsiteX693" fmla="*/ 512400 w 632522"/>
              <a:gd name="connsiteY693" fmla="*/ 679187 h 788759"/>
              <a:gd name="connsiteX694" fmla="*/ 512011 w 632522"/>
              <a:gd name="connsiteY694" fmla="*/ 676662 h 788759"/>
              <a:gd name="connsiteX695" fmla="*/ 512400 w 632522"/>
              <a:gd name="connsiteY695" fmla="*/ 676339 h 788759"/>
              <a:gd name="connsiteX696" fmla="*/ 512400 w 632522"/>
              <a:gd name="connsiteY696" fmla="*/ 672520 h 788759"/>
              <a:gd name="connsiteX697" fmla="*/ 512788 w 632522"/>
              <a:gd name="connsiteY697" fmla="*/ 672391 h 788759"/>
              <a:gd name="connsiteX698" fmla="*/ 513176 w 632522"/>
              <a:gd name="connsiteY698" fmla="*/ 671290 h 788759"/>
              <a:gd name="connsiteX699" fmla="*/ 513888 w 632522"/>
              <a:gd name="connsiteY699" fmla="*/ 670967 h 788759"/>
              <a:gd name="connsiteX700" fmla="*/ 513176 w 632522"/>
              <a:gd name="connsiteY700" fmla="*/ 673815 h 788759"/>
              <a:gd name="connsiteX701" fmla="*/ 513176 w 632522"/>
              <a:gd name="connsiteY701" fmla="*/ 676015 h 788759"/>
              <a:gd name="connsiteX702" fmla="*/ 517254 w 632522"/>
              <a:gd name="connsiteY702" fmla="*/ 678863 h 788759"/>
              <a:gd name="connsiteX703" fmla="*/ 518548 w 632522"/>
              <a:gd name="connsiteY703" fmla="*/ 681257 h 788759"/>
              <a:gd name="connsiteX704" fmla="*/ 524244 w 632522"/>
              <a:gd name="connsiteY704" fmla="*/ 684623 h 788759"/>
              <a:gd name="connsiteX705" fmla="*/ 528645 w 632522"/>
              <a:gd name="connsiteY705" fmla="*/ 686047 h 788759"/>
              <a:gd name="connsiteX706" fmla="*/ 529357 w 632522"/>
              <a:gd name="connsiteY706" fmla="*/ 686694 h 788759"/>
              <a:gd name="connsiteX707" fmla="*/ 533240 w 632522"/>
              <a:gd name="connsiteY707" fmla="*/ 686824 h 788759"/>
              <a:gd name="connsiteX708" fmla="*/ 534923 w 632522"/>
              <a:gd name="connsiteY708" fmla="*/ 686371 h 788759"/>
              <a:gd name="connsiteX709" fmla="*/ 537317 w 632522"/>
              <a:gd name="connsiteY709" fmla="*/ 687665 h 788759"/>
              <a:gd name="connsiteX710" fmla="*/ 539130 w 632522"/>
              <a:gd name="connsiteY710" fmla="*/ 687794 h 788759"/>
              <a:gd name="connsiteX711" fmla="*/ 539712 w 632522"/>
              <a:gd name="connsiteY711" fmla="*/ 688442 h 788759"/>
              <a:gd name="connsiteX712" fmla="*/ 541718 w 632522"/>
              <a:gd name="connsiteY712" fmla="*/ 688895 h 788759"/>
              <a:gd name="connsiteX713" fmla="*/ 542107 w 632522"/>
              <a:gd name="connsiteY713" fmla="*/ 690319 h 788759"/>
              <a:gd name="connsiteX714" fmla="*/ 543596 w 632522"/>
              <a:gd name="connsiteY714" fmla="*/ 691743 h 788759"/>
              <a:gd name="connsiteX715" fmla="*/ 543984 w 632522"/>
              <a:gd name="connsiteY715" fmla="*/ 693361 h 788759"/>
              <a:gd name="connsiteX716" fmla="*/ 544566 w 632522"/>
              <a:gd name="connsiteY716" fmla="*/ 693231 h 788759"/>
              <a:gd name="connsiteX717" fmla="*/ 545084 w 632522"/>
              <a:gd name="connsiteY717" fmla="*/ 693878 h 788759"/>
              <a:gd name="connsiteX718" fmla="*/ 545667 w 632522"/>
              <a:gd name="connsiteY718" fmla="*/ 693749 h 788759"/>
              <a:gd name="connsiteX719" fmla="*/ 545861 w 632522"/>
              <a:gd name="connsiteY719" fmla="*/ 694526 h 788759"/>
              <a:gd name="connsiteX720" fmla="*/ 547867 w 632522"/>
              <a:gd name="connsiteY720" fmla="*/ 695496 h 788759"/>
              <a:gd name="connsiteX721" fmla="*/ 549873 w 632522"/>
              <a:gd name="connsiteY721" fmla="*/ 697373 h 788759"/>
              <a:gd name="connsiteX722" fmla="*/ 554663 w 632522"/>
              <a:gd name="connsiteY722" fmla="*/ 700092 h 788759"/>
              <a:gd name="connsiteX723" fmla="*/ 557770 w 632522"/>
              <a:gd name="connsiteY723" fmla="*/ 701386 h 788759"/>
              <a:gd name="connsiteX724" fmla="*/ 558287 w 632522"/>
              <a:gd name="connsiteY724" fmla="*/ 702033 h 788759"/>
              <a:gd name="connsiteX725" fmla="*/ 559582 w 632522"/>
              <a:gd name="connsiteY725" fmla="*/ 702033 h 788759"/>
              <a:gd name="connsiteX726" fmla="*/ 560164 w 632522"/>
              <a:gd name="connsiteY726" fmla="*/ 702486 h 788759"/>
              <a:gd name="connsiteX727" fmla="*/ 562753 w 632522"/>
              <a:gd name="connsiteY727" fmla="*/ 703133 h 788759"/>
              <a:gd name="connsiteX728" fmla="*/ 569031 w 632522"/>
              <a:gd name="connsiteY728" fmla="*/ 705981 h 788759"/>
              <a:gd name="connsiteX729" fmla="*/ 571426 w 632522"/>
              <a:gd name="connsiteY729" fmla="*/ 705852 h 788759"/>
              <a:gd name="connsiteX730" fmla="*/ 572720 w 632522"/>
              <a:gd name="connsiteY730" fmla="*/ 706499 h 788759"/>
              <a:gd name="connsiteX731" fmla="*/ 573626 w 632522"/>
              <a:gd name="connsiteY731" fmla="*/ 706499 h 788759"/>
              <a:gd name="connsiteX732" fmla="*/ 574144 w 632522"/>
              <a:gd name="connsiteY732" fmla="*/ 705852 h 788759"/>
              <a:gd name="connsiteX733" fmla="*/ 575632 w 632522"/>
              <a:gd name="connsiteY733" fmla="*/ 705981 h 788759"/>
              <a:gd name="connsiteX734" fmla="*/ 577833 w 632522"/>
              <a:gd name="connsiteY734" fmla="*/ 704557 h 788759"/>
              <a:gd name="connsiteX735" fmla="*/ 579322 w 632522"/>
              <a:gd name="connsiteY735" fmla="*/ 704557 h 788759"/>
              <a:gd name="connsiteX736" fmla="*/ 581328 w 632522"/>
              <a:gd name="connsiteY736" fmla="*/ 705657 h 788759"/>
              <a:gd name="connsiteX737" fmla="*/ 583723 w 632522"/>
              <a:gd name="connsiteY737" fmla="*/ 705787 h 788759"/>
              <a:gd name="connsiteX738" fmla="*/ 584305 w 632522"/>
              <a:gd name="connsiteY738" fmla="*/ 706434 h 788759"/>
              <a:gd name="connsiteX739" fmla="*/ 585794 w 632522"/>
              <a:gd name="connsiteY739" fmla="*/ 707082 h 788759"/>
              <a:gd name="connsiteX740" fmla="*/ 586700 w 632522"/>
              <a:gd name="connsiteY740" fmla="*/ 708182 h 788759"/>
              <a:gd name="connsiteX741" fmla="*/ 586894 w 632522"/>
              <a:gd name="connsiteY741" fmla="*/ 709152 h 788759"/>
              <a:gd name="connsiteX742" fmla="*/ 592266 w 632522"/>
              <a:gd name="connsiteY742" fmla="*/ 713295 h 788759"/>
              <a:gd name="connsiteX743" fmla="*/ 592654 w 632522"/>
              <a:gd name="connsiteY743" fmla="*/ 714395 h 788759"/>
              <a:gd name="connsiteX744" fmla="*/ 594143 w 632522"/>
              <a:gd name="connsiteY744" fmla="*/ 714395 h 788759"/>
              <a:gd name="connsiteX745" fmla="*/ 594337 w 632522"/>
              <a:gd name="connsiteY745" fmla="*/ 714719 h 788759"/>
              <a:gd name="connsiteX746" fmla="*/ 595826 w 632522"/>
              <a:gd name="connsiteY746" fmla="*/ 714395 h 788759"/>
              <a:gd name="connsiteX747" fmla="*/ 597832 w 632522"/>
              <a:gd name="connsiteY747" fmla="*/ 714589 h 788759"/>
              <a:gd name="connsiteX748" fmla="*/ 599644 w 632522"/>
              <a:gd name="connsiteY748" fmla="*/ 715560 h 788759"/>
              <a:gd name="connsiteX749" fmla="*/ 601845 w 632522"/>
              <a:gd name="connsiteY749" fmla="*/ 715560 h 788759"/>
              <a:gd name="connsiteX750" fmla="*/ 605145 w 632522"/>
              <a:gd name="connsiteY750" fmla="*/ 714459 h 788759"/>
              <a:gd name="connsiteX751" fmla="*/ 609029 w 632522"/>
              <a:gd name="connsiteY751" fmla="*/ 714783 h 788759"/>
              <a:gd name="connsiteX752" fmla="*/ 614724 w 632522"/>
              <a:gd name="connsiteY752" fmla="*/ 717307 h 788759"/>
              <a:gd name="connsiteX753" fmla="*/ 616019 w 632522"/>
              <a:gd name="connsiteY753" fmla="*/ 718278 h 788759"/>
              <a:gd name="connsiteX754" fmla="*/ 617313 w 632522"/>
              <a:gd name="connsiteY754" fmla="*/ 720026 h 788759"/>
              <a:gd name="connsiteX755" fmla="*/ 618802 w 632522"/>
              <a:gd name="connsiteY755" fmla="*/ 720155 h 788759"/>
              <a:gd name="connsiteX756" fmla="*/ 621390 w 632522"/>
              <a:gd name="connsiteY756" fmla="*/ 721450 h 788759"/>
              <a:gd name="connsiteX757" fmla="*/ 622103 w 632522"/>
              <a:gd name="connsiteY757" fmla="*/ 721450 h 788759"/>
              <a:gd name="connsiteX758" fmla="*/ 622491 w 632522"/>
              <a:gd name="connsiteY758" fmla="*/ 721903 h 788759"/>
              <a:gd name="connsiteX759" fmla="*/ 624497 w 632522"/>
              <a:gd name="connsiteY759" fmla="*/ 721903 h 788759"/>
              <a:gd name="connsiteX760" fmla="*/ 625209 w 632522"/>
              <a:gd name="connsiteY760" fmla="*/ 721450 h 788759"/>
              <a:gd name="connsiteX761" fmla="*/ 626892 w 632522"/>
              <a:gd name="connsiteY761" fmla="*/ 721579 h 788759"/>
              <a:gd name="connsiteX762" fmla="*/ 628187 w 632522"/>
              <a:gd name="connsiteY762" fmla="*/ 721126 h 788759"/>
              <a:gd name="connsiteX763" fmla="*/ 628704 w 632522"/>
              <a:gd name="connsiteY763" fmla="*/ 721903 h 788759"/>
              <a:gd name="connsiteX764" fmla="*/ 631099 w 632522"/>
              <a:gd name="connsiteY764" fmla="*/ 721773 h 788759"/>
              <a:gd name="connsiteX765" fmla="*/ 631681 w 632522"/>
              <a:gd name="connsiteY765" fmla="*/ 722550 h 788759"/>
              <a:gd name="connsiteX766" fmla="*/ 632523 w 632522"/>
              <a:gd name="connsiteY766" fmla="*/ 722874 h 788759"/>
              <a:gd name="connsiteX767" fmla="*/ 632523 w 632522"/>
              <a:gd name="connsiteY767" fmla="*/ 722874 h 788759"/>
              <a:gd name="connsiteX768" fmla="*/ 629351 w 632522"/>
              <a:gd name="connsiteY768" fmla="*/ 728633 h 788759"/>
              <a:gd name="connsiteX769" fmla="*/ 620614 w 632522"/>
              <a:gd name="connsiteY769" fmla="*/ 732452 h 788759"/>
              <a:gd name="connsiteX770" fmla="*/ 615760 w 632522"/>
              <a:gd name="connsiteY770" fmla="*/ 738471 h 788759"/>
              <a:gd name="connsiteX771" fmla="*/ 612977 w 632522"/>
              <a:gd name="connsiteY771" fmla="*/ 746561 h 788759"/>
              <a:gd name="connsiteX772" fmla="*/ 612783 w 632522"/>
              <a:gd name="connsiteY772" fmla="*/ 762871 h 788759"/>
              <a:gd name="connsiteX773" fmla="*/ 598673 w 632522"/>
              <a:gd name="connsiteY773" fmla="*/ 757952 h 788759"/>
              <a:gd name="connsiteX774" fmla="*/ 581522 w 632522"/>
              <a:gd name="connsiteY774" fmla="*/ 763195 h 788759"/>
              <a:gd name="connsiteX775" fmla="*/ 573950 w 632522"/>
              <a:gd name="connsiteY775" fmla="*/ 757046 h 788759"/>
              <a:gd name="connsiteX776" fmla="*/ 567025 w 632522"/>
              <a:gd name="connsiteY776" fmla="*/ 755623 h 788759"/>
              <a:gd name="connsiteX777" fmla="*/ 549420 w 632522"/>
              <a:gd name="connsiteY777" fmla="*/ 759894 h 788759"/>
              <a:gd name="connsiteX778" fmla="*/ 534405 w 632522"/>
              <a:gd name="connsiteY778" fmla="*/ 752775 h 788759"/>
              <a:gd name="connsiteX779" fmla="*/ 521202 w 632522"/>
              <a:gd name="connsiteY779" fmla="*/ 756723 h 788759"/>
              <a:gd name="connsiteX780" fmla="*/ 492207 w 632522"/>
              <a:gd name="connsiteY780" fmla="*/ 752257 h 788759"/>
              <a:gd name="connsiteX781" fmla="*/ 481139 w 632522"/>
              <a:gd name="connsiteY781" fmla="*/ 755752 h 788759"/>
              <a:gd name="connsiteX782" fmla="*/ 476738 w 632522"/>
              <a:gd name="connsiteY782" fmla="*/ 762742 h 788759"/>
              <a:gd name="connsiteX783" fmla="*/ 450785 w 632522"/>
              <a:gd name="connsiteY783" fmla="*/ 777110 h 788759"/>
              <a:gd name="connsiteX784" fmla="*/ 448585 w 632522"/>
              <a:gd name="connsiteY784" fmla="*/ 774133 h 788759"/>
              <a:gd name="connsiteX785" fmla="*/ 439070 w 632522"/>
              <a:gd name="connsiteY785" fmla="*/ 774133 h 788759"/>
              <a:gd name="connsiteX786" fmla="*/ 436481 w 632522"/>
              <a:gd name="connsiteY786" fmla="*/ 761965 h 788759"/>
              <a:gd name="connsiteX787" fmla="*/ 432404 w 632522"/>
              <a:gd name="connsiteY787" fmla="*/ 759311 h 788759"/>
              <a:gd name="connsiteX788" fmla="*/ 430397 w 632522"/>
              <a:gd name="connsiteY788" fmla="*/ 761965 h 788759"/>
              <a:gd name="connsiteX789" fmla="*/ 423667 w 632522"/>
              <a:gd name="connsiteY789" fmla="*/ 759894 h 788759"/>
              <a:gd name="connsiteX790" fmla="*/ 420884 w 632522"/>
              <a:gd name="connsiteY790" fmla="*/ 768243 h 788759"/>
              <a:gd name="connsiteX791" fmla="*/ 415835 w 632522"/>
              <a:gd name="connsiteY791" fmla="*/ 766301 h 788759"/>
              <a:gd name="connsiteX792" fmla="*/ 414476 w 632522"/>
              <a:gd name="connsiteY792" fmla="*/ 760929 h 788759"/>
              <a:gd name="connsiteX793" fmla="*/ 410917 w 632522"/>
              <a:gd name="connsiteY793" fmla="*/ 756788 h 788759"/>
              <a:gd name="connsiteX794" fmla="*/ 406774 w 632522"/>
              <a:gd name="connsiteY794" fmla="*/ 756334 h 788759"/>
              <a:gd name="connsiteX795" fmla="*/ 404315 w 632522"/>
              <a:gd name="connsiteY795" fmla="*/ 758859 h 788759"/>
              <a:gd name="connsiteX796" fmla="*/ 404380 w 632522"/>
              <a:gd name="connsiteY796" fmla="*/ 765331 h 788759"/>
              <a:gd name="connsiteX797" fmla="*/ 411175 w 632522"/>
              <a:gd name="connsiteY797" fmla="*/ 783388 h 788759"/>
              <a:gd name="connsiteX798" fmla="*/ 410140 w 632522"/>
              <a:gd name="connsiteY798" fmla="*/ 787207 h 788759"/>
              <a:gd name="connsiteX799" fmla="*/ 406451 w 632522"/>
              <a:gd name="connsiteY799" fmla="*/ 788760 h 788759"/>
              <a:gd name="connsiteX800" fmla="*/ 402503 w 632522"/>
              <a:gd name="connsiteY800" fmla="*/ 785136 h 788759"/>
              <a:gd name="connsiteX801" fmla="*/ 398425 w 632522"/>
              <a:gd name="connsiteY801" fmla="*/ 771997 h 788759"/>
              <a:gd name="connsiteX802" fmla="*/ 394930 w 632522"/>
              <a:gd name="connsiteY802" fmla="*/ 767596 h 788759"/>
              <a:gd name="connsiteX803" fmla="*/ 384769 w 632522"/>
              <a:gd name="connsiteY803" fmla="*/ 766496 h 788759"/>
              <a:gd name="connsiteX804" fmla="*/ 386517 w 632522"/>
              <a:gd name="connsiteY804" fmla="*/ 774586 h 788759"/>
              <a:gd name="connsiteX805" fmla="*/ 382439 w 632522"/>
              <a:gd name="connsiteY805" fmla="*/ 775363 h 788759"/>
              <a:gd name="connsiteX806" fmla="*/ 367424 w 632522"/>
              <a:gd name="connsiteY806" fmla="*/ 761447 h 788759"/>
              <a:gd name="connsiteX807" fmla="*/ 363087 w 632522"/>
              <a:gd name="connsiteY807" fmla="*/ 750704 h 788759"/>
              <a:gd name="connsiteX808" fmla="*/ 359981 w 632522"/>
              <a:gd name="connsiteY808" fmla="*/ 748503 h 788759"/>
              <a:gd name="connsiteX809" fmla="*/ 350143 w 632522"/>
              <a:gd name="connsiteY809" fmla="*/ 750898 h 788759"/>
              <a:gd name="connsiteX810" fmla="*/ 348396 w 632522"/>
              <a:gd name="connsiteY810" fmla="*/ 750121 h 788759"/>
              <a:gd name="connsiteX811" fmla="*/ 346066 w 632522"/>
              <a:gd name="connsiteY811" fmla="*/ 742354 h 788759"/>
              <a:gd name="connsiteX812" fmla="*/ 339399 w 632522"/>
              <a:gd name="connsiteY812" fmla="*/ 738083 h 788759"/>
              <a:gd name="connsiteX813" fmla="*/ 322378 w 632522"/>
              <a:gd name="connsiteY813" fmla="*/ 737565 h 788759"/>
              <a:gd name="connsiteX814" fmla="*/ 318689 w 632522"/>
              <a:gd name="connsiteY814" fmla="*/ 741384 h 788759"/>
              <a:gd name="connsiteX815" fmla="*/ 310663 w 632522"/>
              <a:gd name="connsiteY815" fmla="*/ 738213 h 788759"/>
              <a:gd name="connsiteX816" fmla="*/ 304644 w 632522"/>
              <a:gd name="connsiteY816" fmla="*/ 739313 h 788759"/>
              <a:gd name="connsiteX817" fmla="*/ 304579 w 632522"/>
              <a:gd name="connsiteY817" fmla="*/ 747726 h 788759"/>
              <a:gd name="connsiteX818" fmla="*/ 300502 w 632522"/>
              <a:gd name="connsiteY818" fmla="*/ 755040 h 788759"/>
              <a:gd name="connsiteX819" fmla="*/ 297913 w 632522"/>
              <a:gd name="connsiteY819" fmla="*/ 766107 h 788759"/>
              <a:gd name="connsiteX820" fmla="*/ 285551 w 632522"/>
              <a:gd name="connsiteY820" fmla="*/ 754069 h 788759"/>
              <a:gd name="connsiteX821" fmla="*/ 281797 w 632522"/>
              <a:gd name="connsiteY821" fmla="*/ 753098 h 788759"/>
              <a:gd name="connsiteX822" fmla="*/ 277202 w 632522"/>
              <a:gd name="connsiteY822" fmla="*/ 759441 h 788759"/>
              <a:gd name="connsiteX823" fmla="*/ 276814 w 632522"/>
              <a:gd name="connsiteY823" fmla="*/ 766755 h 788759"/>
              <a:gd name="connsiteX824" fmla="*/ 250407 w 632522"/>
              <a:gd name="connsiteY824" fmla="*/ 781446 h 788759"/>
              <a:gd name="connsiteX825" fmla="*/ 241929 w 632522"/>
              <a:gd name="connsiteY825" fmla="*/ 781576 h 788759"/>
              <a:gd name="connsiteX826" fmla="*/ 225037 w 632522"/>
              <a:gd name="connsiteY826" fmla="*/ 771285 h 788759"/>
              <a:gd name="connsiteX827" fmla="*/ 212222 w 632522"/>
              <a:gd name="connsiteY827" fmla="*/ 767208 h 788759"/>
              <a:gd name="connsiteX828" fmla="*/ 194359 w 632522"/>
              <a:gd name="connsiteY828" fmla="*/ 773745 h 788759"/>
              <a:gd name="connsiteX829" fmla="*/ 181350 w 632522"/>
              <a:gd name="connsiteY829" fmla="*/ 784165 h 788759"/>
              <a:gd name="connsiteX830" fmla="*/ 175978 w 632522"/>
              <a:gd name="connsiteY830" fmla="*/ 780735 h 788759"/>
              <a:gd name="connsiteX831" fmla="*/ 175978 w 632522"/>
              <a:gd name="connsiteY831" fmla="*/ 780735 h 788759"/>
              <a:gd name="connsiteX832" fmla="*/ 177596 w 632522"/>
              <a:gd name="connsiteY832" fmla="*/ 770832 h 788759"/>
              <a:gd name="connsiteX833" fmla="*/ 175007 w 632522"/>
              <a:gd name="connsiteY833" fmla="*/ 763713 h 788759"/>
              <a:gd name="connsiteX834" fmla="*/ 173324 w 632522"/>
              <a:gd name="connsiteY834" fmla="*/ 739507 h 788759"/>
              <a:gd name="connsiteX835" fmla="*/ 163810 w 632522"/>
              <a:gd name="connsiteY835" fmla="*/ 737630 h 788759"/>
              <a:gd name="connsiteX836" fmla="*/ 157920 w 632522"/>
              <a:gd name="connsiteY836" fmla="*/ 725721 h 788759"/>
              <a:gd name="connsiteX837" fmla="*/ 132744 w 632522"/>
              <a:gd name="connsiteY837" fmla="*/ 705269 h 788759"/>
              <a:gd name="connsiteX838" fmla="*/ 129055 w 632522"/>
              <a:gd name="connsiteY838" fmla="*/ 696726 h 788759"/>
              <a:gd name="connsiteX839" fmla="*/ 126013 w 632522"/>
              <a:gd name="connsiteY839" fmla="*/ 682617 h 788759"/>
              <a:gd name="connsiteX840" fmla="*/ 132485 w 632522"/>
              <a:gd name="connsiteY840" fmla="*/ 675497 h 788759"/>
              <a:gd name="connsiteX841" fmla="*/ 134815 w 632522"/>
              <a:gd name="connsiteY841" fmla="*/ 669802 h 788759"/>
              <a:gd name="connsiteX842" fmla="*/ 134362 w 632522"/>
              <a:gd name="connsiteY842" fmla="*/ 665530 h 788759"/>
              <a:gd name="connsiteX843" fmla="*/ 130932 w 632522"/>
              <a:gd name="connsiteY843" fmla="*/ 660935 h 788759"/>
              <a:gd name="connsiteX844" fmla="*/ 113069 w 632522"/>
              <a:gd name="connsiteY844" fmla="*/ 651550 h 788759"/>
              <a:gd name="connsiteX845" fmla="*/ 110026 w 632522"/>
              <a:gd name="connsiteY845" fmla="*/ 646632 h 788759"/>
              <a:gd name="connsiteX846" fmla="*/ 118894 w 632522"/>
              <a:gd name="connsiteY846" fmla="*/ 625597 h 788759"/>
              <a:gd name="connsiteX847" fmla="*/ 126272 w 632522"/>
              <a:gd name="connsiteY847" fmla="*/ 593625 h 788759"/>
              <a:gd name="connsiteX848" fmla="*/ 107373 w 632522"/>
              <a:gd name="connsiteY848" fmla="*/ 577833 h 788759"/>
              <a:gd name="connsiteX849" fmla="*/ 94752 w 632522"/>
              <a:gd name="connsiteY849" fmla="*/ 556928 h 788759"/>
              <a:gd name="connsiteX850" fmla="*/ 90675 w 632522"/>
              <a:gd name="connsiteY850" fmla="*/ 557898 h 788759"/>
              <a:gd name="connsiteX851" fmla="*/ 84527 w 632522"/>
              <a:gd name="connsiteY851" fmla="*/ 565083 h 788759"/>
              <a:gd name="connsiteX852" fmla="*/ 61615 w 632522"/>
              <a:gd name="connsiteY852" fmla="*/ 581069 h 788759"/>
              <a:gd name="connsiteX853" fmla="*/ 50483 w 632522"/>
              <a:gd name="connsiteY853" fmla="*/ 579451 h 788759"/>
              <a:gd name="connsiteX854" fmla="*/ 40516 w 632522"/>
              <a:gd name="connsiteY854" fmla="*/ 570519 h 788759"/>
              <a:gd name="connsiteX855" fmla="*/ 38315 w 632522"/>
              <a:gd name="connsiteY855" fmla="*/ 563206 h 788759"/>
              <a:gd name="connsiteX856" fmla="*/ 40645 w 632522"/>
              <a:gd name="connsiteY856" fmla="*/ 557122 h 788759"/>
              <a:gd name="connsiteX857" fmla="*/ 39610 w 632522"/>
              <a:gd name="connsiteY857" fmla="*/ 550585 h 788759"/>
              <a:gd name="connsiteX858" fmla="*/ 32620 w 632522"/>
              <a:gd name="connsiteY858" fmla="*/ 542106 h 788759"/>
              <a:gd name="connsiteX859" fmla="*/ 30614 w 632522"/>
              <a:gd name="connsiteY859" fmla="*/ 536540 h 788759"/>
              <a:gd name="connsiteX860" fmla="*/ 38380 w 632522"/>
              <a:gd name="connsiteY860" fmla="*/ 530651 h 788759"/>
              <a:gd name="connsiteX861" fmla="*/ 42005 w 632522"/>
              <a:gd name="connsiteY861" fmla="*/ 517512 h 788759"/>
              <a:gd name="connsiteX862" fmla="*/ 47894 w 632522"/>
              <a:gd name="connsiteY862" fmla="*/ 513370 h 788759"/>
              <a:gd name="connsiteX863" fmla="*/ 42716 w 632522"/>
              <a:gd name="connsiteY863" fmla="*/ 505021 h 788759"/>
              <a:gd name="connsiteX864" fmla="*/ 40127 w 632522"/>
              <a:gd name="connsiteY864" fmla="*/ 493306 h 788759"/>
              <a:gd name="connsiteX865" fmla="*/ 31196 w 632522"/>
              <a:gd name="connsiteY865" fmla="*/ 488194 h 788759"/>
              <a:gd name="connsiteX866" fmla="*/ 39222 w 632522"/>
              <a:gd name="connsiteY866" fmla="*/ 476997 h 788759"/>
              <a:gd name="connsiteX867" fmla="*/ 39480 w 632522"/>
              <a:gd name="connsiteY867" fmla="*/ 465606 h 788759"/>
              <a:gd name="connsiteX868" fmla="*/ 41810 w 632522"/>
              <a:gd name="connsiteY868" fmla="*/ 462111 h 788759"/>
              <a:gd name="connsiteX869" fmla="*/ 67699 w 632522"/>
              <a:gd name="connsiteY869" fmla="*/ 446383 h 788759"/>
              <a:gd name="connsiteX870" fmla="*/ 63492 w 632522"/>
              <a:gd name="connsiteY870" fmla="*/ 435446 h 788759"/>
              <a:gd name="connsiteX871" fmla="*/ 64592 w 632522"/>
              <a:gd name="connsiteY871" fmla="*/ 431239 h 788759"/>
              <a:gd name="connsiteX872" fmla="*/ 63103 w 632522"/>
              <a:gd name="connsiteY872" fmla="*/ 427420 h 788759"/>
              <a:gd name="connsiteX873" fmla="*/ 66599 w 632522"/>
              <a:gd name="connsiteY873" fmla="*/ 423084 h 788759"/>
              <a:gd name="connsiteX874" fmla="*/ 59932 w 632522"/>
              <a:gd name="connsiteY874" fmla="*/ 418747 h 788759"/>
              <a:gd name="connsiteX875" fmla="*/ 46017 w 632522"/>
              <a:gd name="connsiteY875" fmla="*/ 422760 h 788759"/>
              <a:gd name="connsiteX876" fmla="*/ 43428 w 632522"/>
              <a:gd name="connsiteY876" fmla="*/ 417324 h 788759"/>
              <a:gd name="connsiteX877" fmla="*/ 32620 w 632522"/>
              <a:gd name="connsiteY877" fmla="*/ 409427 h 788759"/>
              <a:gd name="connsiteX878" fmla="*/ 29189 w 632522"/>
              <a:gd name="connsiteY878" fmla="*/ 397519 h 788759"/>
              <a:gd name="connsiteX879" fmla="*/ 14886 w 632522"/>
              <a:gd name="connsiteY879" fmla="*/ 392535 h 788759"/>
              <a:gd name="connsiteX880" fmla="*/ 10485 w 632522"/>
              <a:gd name="connsiteY880" fmla="*/ 386128 h 788759"/>
              <a:gd name="connsiteX881" fmla="*/ 2719 w 632522"/>
              <a:gd name="connsiteY881" fmla="*/ 361534 h 788759"/>
              <a:gd name="connsiteX882" fmla="*/ 0 w 632522"/>
              <a:gd name="connsiteY882" fmla="*/ 358362 h 788759"/>
              <a:gd name="connsiteX883" fmla="*/ 0 w 632522"/>
              <a:gd name="connsiteY883" fmla="*/ 358362 h 788759"/>
              <a:gd name="connsiteX884" fmla="*/ 8608 w 632522"/>
              <a:gd name="connsiteY884" fmla="*/ 343865 h 788759"/>
              <a:gd name="connsiteX885" fmla="*/ 19740 w 632522"/>
              <a:gd name="connsiteY885" fmla="*/ 339852 h 788759"/>
              <a:gd name="connsiteX886" fmla="*/ 22329 w 632522"/>
              <a:gd name="connsiteY886" fmla="*/ 327749 h 788759"/>
              <a:gd name="connsiteX887" fmla="*/ 18251 w 632522"/>
              <a:gd name="connsiteY887" fmla="*/ 321471 h 788759"/>
              <a:gd name="connsiteX888" fmla="*/ 18964 w 632522"/>
              <a:gd name="connsiteY888" fmla="*/ 315323 h 788759"/>
              <a:gd name="connsiteX889" fmla="*/ 38315 w 632522"/>
              <a:gd name="connsiteY889" fmla="*/ 299854 h 788759"/>
              <a:gd name="connsiteX890" fmla="*/ 44205 w 632522"/>
              <a:gd name="connsiteY890" fmla="*/ 286328 h 788759"/>
              <a:gd name="connsiteX891" fmla="*/ 53978 w 632522"/>
              <a:gd name="connsiteY891" fmla="*/ 280502 h 788759"/>
              <a:gd name="connsiteX892" fmla="*/ 62651 w 632522"/>
              <a:gd name="connsiteY892" fmla="*/ 269176 h 788759"/>
              <a:gd name="connsiteX893" fmla="*/ 73783 w 632522"/>
              <a:gd name="connsiteY893" fmla="*/ 259791 h 788759"/>
              <a:gd name="connsiteX894" fmla="*/ 85497 w 632522"/>
              <a:gd name="connsiteY894" fmla="*/ 256426 h 788759"/>
              <a:gd name="connsiteX895" fmla="*/ 93976 w 632522"/>
              <a:gd name="connsiteY895" fmla="*/ 259662 h 788759"/>
              <a:gd name="connsiteX896" fmla="*/ 99671 w 632522"/>
              <a:gd name="connsiteY896" fmla="*/ 269694 h 788759"/>
              <a:gd name="connsiteX897" fmla="*/ 111386 w 632522"/>
              <a:gd name="connsiteY897" fmla="*/ 257720 h 788759"/>
              <a:gd name="connsiteX898" fmla="*/ 114040 w 632522"/>
              <a:gd name="connsiteY898" fmla="*/ 245747 h 788759"/>
              <a:gd name="connsiteX899" fmla="*/ 117664 w 632522"/>
              <a:gd name="connsiteY899" fmla="*/ 238175 h 788759"/>
              <a:gd name="connsiteX900" fmla="*/ 129832 w 632522"/>
              <a:gd name="connsiteY900" fmla="*/ 235457 h 788759"/>
              <a:gd name="connsiteX901" fmla="*/ 136756 w 632522"/>
              <a:gd name="connsiteY901" fmla="*/ 225748 h 788759"/>
              <a:gd name="connsiteX902" fmla="*/ 155720 w 632522"/>
              <a:gd name="connsiteY902" fmla="*/ 222512 h 788759"/>
              <a:gd name="connsiteX903" fmla="*/ 166852 w 632522"/>
              <a:gd name="connsiteY903" fmla="*/ 202902 h 788759"/>
              <a:gd name="connsiteX904" fmla="*/ 165493 w 632522"/>
              <a:gd name="connsiteY904" fmla="*/ 196753 h 788759"/>
              <a:gd name="connsiteX905" fmla="*/ 156432 w 632522"/>
              <a:gd name="connsiteY905" fmla="*/ 184585 h 788759"/>
              <a:gd name="connsiteX906" fmla="*/ 155396 w 632522"/>
              <a:gd name="connsiteY906" fmla="*/ 173389 h 788759"/>
              <a:gd name="connsiteX907" fmla="*/ 141870 w 632522"/>
              <a:gd name="connsiteY907" fmla="*/ 150024 h 788759"/>
              <a:gd name="connsiteX908" fmla="*/ 135074 w 632522"/>
              <a:gd name="connsiteY908" fmla="*/ 126466 h 788759"/>
              <a:gd name="connsiteX909" fmla="*/ 127436 w 632522"/>
              <a:gd name="connsiteY909" fmla="*/ 117663 h 788759"/>
              <a:gd name="connsiteX910" fmla="*/ 128084 w 632522"/>
              <a:gd name="connsiteY910" fmla="*/ 112292 h 788759"/>
              <a:gd name="connsiteX911" fmla="*/ 119346 w 632522"/>
              <a:gd name="connsiteY911" fmla="*/ 107437 h 788759"/>
              <a:gd name="connsiteX912" fmla="*/ 117664 w 632522"/>
              <a:gd name="connsiteY912" fmla="*/ 96694 h 788759"/>
              <a:gd name="connsiteX913" fmla="*/ 148277 w 632522"/>
              <a:gd name="connsiteY913" fmla="*/ 90027 h 788759"/>
              <a:gd name="connsiteX914" fmla="*/ 154426 w 632522"/>
              <a:gd name="connsiteY914" fmla="*/ 82390 h 788759"/>
              <a:gd name="connsiteX915" fmla="*/ 162969 w 632522"/>
              <a:gd name="connsiteY915" fmla="*/ 65627 h 788759"/>
              <a:gd name="connsiteX916" fmla="*/ 168600 w 632522"/>
              <a:gd name="connsiteY916" fmla="*/ 60385 h 788759"/>
              <a:gd name="connsiteX917" fmla="*/ 170153 w 632522"/>
              <a:gd name="connsiteY917" fmla="*/ 50612 h 788759"/>
              <a:gd name="connsiteX918" fmla="*/ 181479 w 632522"/>
              <a:gd name="connsiteY918" fmla="*/ 40321 h 788759"/>
              <a:gd name="connsiteX919" fmla="*/ 188663 w 632522"/>
              <a:gd name="connsiteY919" fmla="*/ 37215 h 788759"/>
              <a:gd name="connsiteX920" fmla="*/ 197983 w 632522"/>
              <a:gd name="connsiteY920" fmla="*/ 27507 h 788759"/>
              <a:gd name="connsiteX921" fmla="*/ 200701 w 632522"/>
              <a:gd name="connsiteY921" fmla="*/ 6343 h 788759"/>
              <a:gd name="connsiteX922" fmla="*/ 217399 w 632522"/>
              <a:gd name="connsiteY922" fmla="*/ 0 h 788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Lst>
            <a:rect l="l" t="t" r="r" b="b"/>
            <a:pathLst>
              <a:path w="632522" h="788759">
                <a:moveTo>
                  <a:pt x="293641" y="68151"/>
                </a:moveTo>
                <a:lnTo>
                  <a:pt x="293835" y="68669"/>
                </a:lnTo>
                <a:lnTo>
                  <a:pt x="295518" y="68669"/>
                </a:lnTo>
                <a:lnTo>
                  <a:pt x="296230" y="67504"/>
                </a:lnTo>
                <a:lnTo>
                  <a:pt x="296942" y="67375"/>
                </a:lnTo>
                <a:lnTo>
                  <a:pt x="296554" y="69316"/>
                </a:lnTo>
                <a:lnTo>
                  <a:pt x="298431" y="70158"/>
                </a:lnTo>
                <a:lnTo>
                  <a:pt x="299143" y="70158"/>
                </a:lnTo>
                <a:lnTo>
                  <a:pt x="300243" y="69316"/>
                </a:lnTo>
                <a:lnTo>
                  <a:pt x="301926" y="69316"/>
                </a:lnTo>
                <a:lnTo>
                  <a:pt x="302120" y="69964"/>
                </a:lnTo>
                <a:lnTo>
                  <a:pt x="300825" y="72099"/>
                </a:lnTo>
                <a:lnTo>
                  <a:pt x="300631" y="74041"/>
                </a:lnTo>
                <a:lnTo>
                  <a:pt x="300243" y="74559"/>
                </a:lnTo>
                <a:lnTo>
                  <a:pt x="300437" y="78766"/>
                </a:lnTo>
                <a:lnTo>
                  <a:pt x="301343" y="80060"/>
                </a:lnTo>
                <a:lnTo>
                  <a:pt x="301149" y="80578"/>
                </a:lnTo>
                <a:lnTo>
                  <a:pt x="298560" y="79736"/>
                </a:lnTo>
                <a:lnTo>
                  <a:pt x="296683" y="79736"/>
                </a:lnTo>
                <a:lnTo>
                  <a:pt x="295971" y="79089"/>
                </a:lnTo>
                <a:lnTo>
                  <a:pt x="295065" y="79284"/>
                </a:lnTo>
                <a:lnTo>
                  <a:pt x="295259" y="80125"/>
                </a:lnTo>
                <a:lnTo>
                  <a:pt x="292864" y="80319"/>
                </a:lnTo>
                <a:lnTo>
                  <a:pt x="291376" y="78701"/>
                </a:lnTo>
                <a:lnTo>
                  <a:pt x="291376" y="74494"/>
                </a:lnTo>
                <a:lnTo>
                  <a:pt x="290276" y="73006"/>
                </a:lnTo>
                <a:lnTo>
                  <a:pt x="288981" y="72812"/>
                </a:lnTo>
                <a:lnTo>
                  <a:pt x="287105" y="71646"/>
                </a:lnTo>
                <a:lnTo>
                  <a:pt x="283221" y="71646"/>
                </a:lnTo>
                <a:lnTo>
                  <a:pt x="281409" y="72812"/>
                </a:lnTo>
                <a:lnTo>
                  <a:pt x="280697" y="74624"/>
                </a:lnTo>
                <a:lnTo>
                  <a:pt x="278496" y="74818"/>
                </a:lnTo>
                <a:lnTo>
                  <a:pt x="276296" y="73200"/>
                </a:lnTo>
                <a:lnTo>
                  <a:pt x="275390" y="70611"/>
                </a:lnTo>
                <a:lnTo>
                  <a:pt x="275778" y="68669"/>
                </a:lnTo>
                <a:lnTo>
                  <a:pt x="276490" y="68151"/>
                </a:lnTo>
                <a:lnTo>
                  <a:pt x="278885" y="68151"/>
                </a:lnTo>
                <a:lnTo>
                  <a:pt x="280891" y="68799"/>
                </a:lnTo>
                <a:lnTo>
                  <a:pt x="282574" y="69964"/>
                </a:lnTo>
                <a:lnTo>
                  <a:pt x="284774" y="70481"/>
                </a:lnTo>
                <a:lnTo>
                  <a:pt x="289758" y="70158"/>
                </a:lnTo>
                <a:lnTo>
                  <a:pt x="290664" y="69187"/>
                </a:lnTo>
                <a:lnTo>
                  <a:pt x="290664" y="68669"/>
                </a:lnTo>
                <a:lnTo>
                  <a:pt x="292153" y="68151"/>
                </a:lnTo>
                <a:lnTo>
                  <a:pt x="293059" y="67181"/>
                </a:lnTo>
                <a:lnTo>
                  <a:pt x="294353" y="67181"/>
                </a:lnTo>
                <a:lnTo>
                  <a:pt x="293641" y="68151"/>
                </a:lnTo>
                <a:close/>
                <a:moveTo>
                  <a:pt x="217399" y="0"/>
                </a:moveTo>
                <a:lnTo>
                  <a:pt x="218111" y="712"/>
                </a:lnTo>
                <a:lnTo>
                  <a:pt x="218824" y="712"/>
                </a:lnTo>
                <a:lnTo>
                  <a:pt x="220118" y="1553"/>
                </a:lnTo>
                <a:lnTo>
                  <a:pt x="220830" y="3365"/>
                </a:lnTo>
                <a:lnTo>
                  <a:pt x="222642" y="5501"/>
                </a:lnTo>
                <a:lnTo>
                  <a:pt x="222836" y="7119"/>
                </a:lnTo>
                <a:lnTo>
                  <a:pt x="223548" y="7766"/>
                </a:lnTo>
                <a:lnTo>
                  <a:pt x="225554" y="8414"/>
                </a:lnTo>
                <a:lnTo>
                  <a:pt x="225554" y="9579"/>
                </a:lnTo>
                <a:lnTo>
                  <a:pt x="227043" y="10550"/>
                </a:lnTo>
                <a:lnTo>
                  <a:pt x="227043" y="13333"/>
                </a:lnTo>
                <a:lnTo>
                  <a:pt x="229049" y="14498"/>
                </a:lnTo>
                <a:lnTo>
                  <a:pt x="229049" y="15662"/>
                </a:lnTo>
                <a:lnTo>
                  <a:pt x="228467" y="15986"/>
                </a:lnTo>
                <a:lnTo>
                  <a:pt x="228467" y="16827"/>
                </a:lnTo>
                <a:lnTo>
                  <a:pt x="229761" y="17798"/>
                </a:lnTo>
                <a:lnTo>
                  <a:pt x="229567" y="19416"/>
                </a:lnTo>
                <a:lnTo>
                  <a:pt x="230667" y="20711"/>
                </a:lnTo>
                <a:lnTo>
                  <a:pt x="230667" y="21552"/>
                </a:lnTo>
                <a:lnTo>
                  <a:pt x="230150" y="22199"/>
                </a:lnTo>
                <a:lnTo>
                  <a:pt x="228273" y="22199"/>
                </a:lnTo>
                <a:lnTo>
                  <a:pt x="226978" y="23041"/>
                </a:lnTo>
                <a:lnTo>
                  <a:pt x="225490" y="23364"/>
                </a:lnTo>
                <a:lnTo>
                  <a:pt x="225490" y="24659"/>
                </a:lnTo>
                <a:lnTo>
                  <a:pt x="226396" y="25500"/>
                </a:lnTo>
                <a:lnTo>
                  <a:pt x="227496" y="25500"/>
                </a:lnTo>
                <a:lnTo>
                  <a:pt x="227690" y="25824"/>
                </a:lnTo>
                <a:lnTo>
                  <a:pt x="228596" y="25824"/>
                </a:lnTo>
                <a:lnTo>
                  <a:pt x="229179" y="25306"/>
                </a:lnTo>
                <a:lnTo>
                  <a:pt x="229697" y="25500"/>
                </a:lnTo>
                <a:lnTo>
                  <a:pt x="230797" y="28930"/>
                </a:lnTo>
                <a:lnTo>
                  <a:pt x="233580" y="32166"/>
                </a:lnTo>
                <a:lnTo>
                  <a:pt x="235068" y="33331"/>
                </a:lnTo>
                <a:lnTo>
                  <a:pt x="235586" y="34496"/>
                </a:lnTo>
                <a:lnTo>
                  <a:pt x="236169" y="34691"/>
                </a:lnTo>
                <a:lnTo>
                  <a:pt x="236881" y="36956"/>
                </a:lnTo>
                <a:lnTo>
                  <a:pt x="239469" y="38768"/>
                </a:lnTo>
                <a:lnTo>
                  <a:pt x="240052" y="41357"/>
                </a:lnTo>
                <a:lnTo>
                  <a:pt x="241152" y="42846"/>
                </a:lnTo>
                <a:lnTo>
                  <a:pt x="244129" y="45111"/>
                </a:lnTo>
                <a:lnTo>
                  <a:pt x="245036" y="46729"/>
                </a:lnTo>
                <a:lnTo>
                  <a:pt x="248919" y="50806"/>
                </a:lnTo>
                <a:lnTo>
                  <a:pt x="253320" y="53719"/>
                </a:lnTo>
                <a:lnTo>
                  <a:pt x="254226" y="54884"/>
                </a:lnTo>
                <a:lnTo>
                  <a:pt x="254744" y="56696"/>
                </a:lnTo>
                <a:lnTo>
                  <a:pt x="256427" y="58314"/>
                </a:lnTo>
                <a:lnTo>
                  <a:pt x="259015" y="59155"/>
                </a:lnTo>
                <a:lnTo>
                  <a:pt x="261604" y="61421"/>
                </a:lnTo>
                <a:lnTo>
                  <a:pt x="263287" y="62068"/>
                </a:lnTo>
                <a:lnTo>
                  <a:pt x="263805" y="62909"/>
                </a:lnTo>
                <a:lnTo>
                  <a:pt x="264517" y="63233"/>
                </a:lnTo>
                <a:lnTo>
                  <a:pt x="266911" y="67310"/>
                </a:lnTo>
                <a:lnTo>
                  <a:pt x="267623" y="67957"/>
                </a:lnTo>
                <a:lnTo>
                  <a:pt x="269306" y="71194"/>
                </a:lnTo>
                <a:lnTo>
                  <a:pt x="270018" y="76242"/>
                </a:lnTo>
                <a:lnTo>
                  <a:pt x="272607" y="80643"/>
                </a:lnTo>
                <a:lnTo>
                  <a:pt x="272801" y="83102"/>
                </a:lnTo>
                <a:lnTo>
                  <a:pt x="273513" y="85562"/>
                </a:lnTo>
                <a:lnTo>
                  <a:pt x="274419" y="87180"/>
                </a:lnTo>
                <a:lnTo>
                  <a:pt x="275907" y="88668"/>
                </a:lnTo>
                <a:lnTo>
                  <a:pt x="277914" y="89509"/>
                </a:lnTo>
                <a:lnTo>
                  <a:pt x="279920" y="93263"/>
                </a:lnTo>
                <a:lnTo>
                  <a:pt x="279532" y="93910"/>
                </a:lnTo>
                <a:lnTo>
                  <a:pt x="279726" y="95076"/>
                </a:lnTo>
                <a:lnTo>
                  <a:pt x="280826" y="95205"/>
                </a:lnTo>
                <a:lnTo>
                  <a:pt x="283027" y="97147"/>
                </a:lnTo>
                <a:lnTo>
                  <a:pt x="287105" y="98635"/>
                </a:lnTo>
                <a:lnTo>
                  <a:pt x="288917" y="99930"/>
                </a:lnTo>
                <a:lnTo>
                  <a:pt x="290794" y="99930"/>
                </a:lnTo>
                <a:lnTo>
                  <a:pt x="293188" y="97664"/>
                </a:lnTo>
                <a:lnTo>
                  <a:pt x="295777" y="90674"/>
                </a:lnTo>
                <a:lnTo>
                  <a:pt x="296165" y="90027"/>
                </a:lnTo>
                <a:lnTo>
                  <a:pt x="296748" y="89833"/>
                </a:lnTo>
                <a:lnTo>
                  <a:pt x="296554" y="88215"/>
                </a:lnTo>
                <a:lnTo>
                  <a:pt x="295453" y="87050"/>
                </a:lnTo>
                <a:lnTo>
                  <a:pt x="295971" y="86079"/>
                </a:lnTo>
                <a:lnTo>
                  <a:pt x="296683" y="86079"/>
                </a:lnTo>
                <a:lnTo>
                  <a:pt x="297395" y="86921"/>
                </a:lnTo>
                <a:lnTo>
                  <a:pt x="299401" y="95723"/>
                </a:lnTo>
                <a:lnTo>
                  <a:pt x="305291" y="104331"/>
                </a:lnTo>
                <a:lnTo>
                  <a:pt x="305097" y="106466"/>
                </a:lnTo>
                <a:lnTo>
                  <a:pt x="303220" y="109702"/>
                </a:lnTo>
                <a:lnTo>
                  <a:pt x="302120" y="110544"/>
                </a:lnTo>
                <a:lnTo>
                  <a:pt x="298819" y="110415"/>
                </a:lnTo>
                <a:lnTo>
                  <a:pt x="299013" y="111062"/>
                </a:lnTo>
                <a:lnTo>
                  <a:pt x="300114" y="111256"/>
                </a:lnTo>
                <a:lnTo>
                  <a:pt x="301019" y="111903"/>
                </a:lnTo>
                <a:lnTo>
                  <a:pt x="301602" y="113521"/>
                </a:lnTo>
                <a:lnTo>
                  <a:pt x="303802" y="117081"/>
                </a:lnTo>
                <a:lnTo>
                  <a:pt x="303608" y="117922"/>
                </a:lnTo>
                <a:lnTo>
                  <a:pt x="305485" y="117404"/>
                </a:lnTo>
                <a:lnTo>
                  <a:pt x="306974" y="115463"/>
                </a:lnTo>
                <a:lnTo>
                  <a:pt x="306974" y="113845"/>
                </a:lnTo>
                <a:lnTo>
                  <a:pt x="307362" y="113327"/>
                </a:lnTo>
                <a:lnTo>
                  <a:pt x="308074" y="113003"/>
                </a:lnTo>
                <a:lnTo>
                  <a:pt x="308786" y="112033"/>
                </a:lnTo>
                <a:lnTo>
                  <a:pt x="310081" y="111709"/>
                </a:lnTo>
                <a:lnTo>
                  <a:pt x="312475" y="109250"/>
                </a:lnTo>
                <a:lnTo>
                  <a:pt x="314288" y="109120"/>
                </a:lnTo>
                <a:lnTo>
                  <a:pt x="315582" y="109962"/>
                </a:lnTo>
                <a:lnTo>
                  <a:pt x="317459" y="109832"/>
                </a:lnTo>
                <a:lnTo>
                  <a:pt x="318171" y="110350"/>
                </a:lnTo>
                <a:lnTo>
                  <a:pt x="319271" y="110350"/>
                </a:lnTo>
                <a:lnTo>
                  <a:pt x="319659" y="110673"/>
                </a:lnTo>
                <a:lnTo>
                  <a:pt x="319854" y="112809"/>
                </a:lnTo>
                <a:lnTo>
                  <a:pt x="326455" y="115269"/>
                </a:lnTo>
                <a:lnTo>
                  <a:pt x="327944" y="116369"/>
                </a:lnTo>
                <a:lnTo>
                  <a:pt x="328850" y="116563"/>
                </a:lnTo>
                <a:lnTo>
                  <a:pt x="330338" y="119152"/>
                </a:lnTo>
                <a:lnTo>
                  <a:pt x="333121" y="121741"/>
                </a:lnTo>
                <a:lnTo>
                  <a:pt x="333315" y="122712"/>
                </a:lnTo>
                <a:lnTo>
                  <a:pt x="334998" y="123683"/>
                </a:lnTo>
                <a:lnTo>
                  <a:pt x="337781" y="128537"/>
                </a:lnTo>
                <a:lnTo>
                  <a:pt x="338882" y="129184"/>
                </a:lnTo>
                <a:lnTo>
                  <a:pt x="342765" y="130155"/>
                </a:lnTo>
                <a:lnTo>
                  <a:pt x="343283" y="130802"/>
                </a:lnTo>
                <a:lnTo>
                  <a:pt x="344383" y="130996"/>
                </a:lnTo>
                <a:lnTo>
                  <a:pt x="344577" y="131643"/>
                </a:lnTo>
                <a:lnTo>
                  <a:pt x="345289" y="131643"/>
                </a:lnTo>
                <a:lnTo>
                  <a:pt x="346777" y="132808"/>
                </a:lnTo>
                <a:lnTo>
                  <a:pt x="346777" y="133650"/>
                </a:lnTo>
                <a:lnTo>
                  <a:pt x="346389" y="133973"/>
                </a:lnTo>
                <a:lnTo>
                  <a:pt x="346001" y="134297"/>
                </a:lnTo>
                <a:lnTo>
                  <a:pt x="344706" y="134297"/>
                </a:lnTo>
                <a:lnTo>
                  <a:pt x="344318" y="134944"/>
                </a:lnTo>
                <a:lnTo>
                  <a:pt x="344706" y="137533"/>
                </a:lnTo>
                <a:lnTo>
                  <a:pt x="345807" y="139992"/>
                </a:lnTo>
                <a:lnTo>
                  <a:pt x="347813" y="141934"/>
                </a:lnTo>
                <a:lnTo>
                  <a:pt x="348719" y="144393"/>
                </a:lnTo>
                <a:lnTo>
                  <a:pt x="350208" y="145688"/>
                </a:lnTo>
                <a:lnTo>
                  <a:pt x="350596" y="147306"/>
                </a:lnTo>
                <a:lnTo>
                  <a:pt x="351696" y="147759"/>
                </a:lnTo>
                <a:lnTo>
                  <a:pt x="351696" y="148406"/>
                </a:lnTo>
                <a:lnTo>
                  <a:pt x="353573" y="148406"/>
                </a:lnTo>
                <a:lnTo>
                  <a:pt x="352085" y="149701"/>
                </a:lnTo>
                <a:lnTo>
                  <a:pt x="351179" y="149701"/>
                </a:lnTo>
                <a:lnTo>
                  <a:pt x="350596" y="148730"/>
                </a:lnTo>
                <a:lnTo>
                  <a:pt x="349690" y="148730"/>
                </a:lnTo>
                <a:lnTo>
                  <a:pt x="348978" y="149248"/>
                </a:lnTo>
                <a:lnTo>
                  <a:pt x="347684" y="154296"/>
                </a:lnTo>
                <a:lnTo>
                  <a:pt x="346777" y="155461"/>
                </a:lnTo>
                <a:lnTo>
                  <a:pt x="346777" y="156626"/>
                </a:lnTo>
                <a:lnTo>
                  <a:pt x="347878" y="156820"/>
                </a:lnTo>
                <a:lnTo>
                  <a:pt x="348266" y="158114"/>
                </a:lnTo>
                <a:lnTo>
                  <a:pt x="348849" y="158632"/>
                </a:lnTo>
                <a:lnTo>
                  <a:pt x="349043" y="160121"/>
                </a:lnTo>
                <a:lnTo>
                  <a:pt x="350143" y="161221"/>
                </a:lnTo>
                <a:lnTo>
                  <a:pt x="350531" y="162192"/>
                </a:lnTo>
                <a:lnTo>
                  <a:pt x="352538" y="163486"/>
                </a:lnTo>
                <a:lnTo>
                  <a:pt x="353638" y="163486"/>
                </a:lnTo>
                <a:lnTo>
                  <a:pt x="353056" y="164457"/>
                </a:lnTo>
                <a:lnTo>
                  <a:pt x="353250" y="165751"/>
                </a:lnTo>
                <a:lnTo>
                  <a:pt x="356227" y="166269"/>
                </a:lnTo>
                <a:lnTo>
                  <a:pt x="356421" y="166787"/>
                </a:lnTo>
                <a:lnTo>
                  <a:pt x="353832" y="170541"/>
                </a:lnTo>
                <a:lnTo>
                  <a:pt x="353832" y="171835"/>
                </a:lnTo>
                <a:lnTo>
                  <a:pt x="354544" y="172935"/>
                </a:lnTo>
                <a:lnTo>
                  <a:pt x="355127" y="173130"/>
                </a:lnTo>
                <a:lnTo>
                  <a:pt x="355127" y="174942"/>
                </a:lnTo>
                <a:lnTo>
                  <a:pt x="354415" y="176754"/>
                </a:lnTo>
                <a:lnTo>
                  <a:pt x="354415" y="179214"/>
                </a:lnTo>
                <a:lnTo>
                  <a:pt x="354803" y="180184"/>
                </a:lnTo>
                <a:lnTo>
                  <a:pt x="357004" y="182320"/>
                </a:lnTo>
                <a:lnTo>
                  <a:pt x="359398" y="182320"/>
                </a:lnTo>
                <a:lnTo>
                  <a:pt x="360887" y="183938"/>
                </a:lnTo>
                <a:lnTo>
                  <a:pt x="362181" y="183938"/>
                </a:lnTo>
                <a:lnTo>
                  <a:pt x="362570" y="184585"/>
                </a:lnTo>
                <a:lnTo>
                  <a:pt x="362570" y="188016"/>
                </a:lnTo>
                <a:lnTo>
                  <a:pt x="361987" y="188339"/>
                </a:lnTo>
                <a:lnTo>
                  <a:pt x="362699" y="191446"/>
                </a:lnTo>
                <a:lnTo>
                  <a:pt x="362311" y="193582"/>
                </a:lnTo>
                <a:lnTo>
                  <a:pt x="362505" y="197465"/>
                </a:lnTo>
                <a:lnTo>
                  <a:pt x="363411" y="198759"/>
                </a:lnTo>
                <a:lnTo>
                  <a:pt x="363799" y="200183"/>
                </a:lnTo>
                <a:lnTo>
                  <a:pt x="363799" y="201801"/>
                </a:lnTo>
                <a:lnTo>
                  <a:pt x="363087" y="202125"/>
                </a:lnTo>
                <a:lnTo>
                  <a:pt x="362893" y="203419"/>
                </a:lnTo>
                <a:lnTo>
                  <a:pt x="362505" y="203743"/>
                </a:lnTo>
                <a:lnTo>
                  <a:pt x="362505" y="205231"/>
                </a:lnTo>
                <a:lnTo>
                  <a:pt x="363799" y="206720"/>
                </a:lnTo>
                <a:lnTo>
                  <a:pt x="364317" y="208985"/>
                </a:lnTo>
                <a:lnTo>
                  <a:pt x="364123" y="210280"/>
                </a:lnTo>
                <a:lnTo>
                  <a:pt x="363023" y="211768"/>
                </a:lnTo>
                <a:lnTo>
                  <a:pt x="362829" y="212868"/>
                </a:lnTo>
                <a:lnTo>
                  <a:pt x="362311" y="213516"/>
                </a:lnTo>
                <a:lnTo>
                  <a:pt x="362311" y="214681"/>
                </a:lnTo>
                <a:lnTo>
                  <a:pt x="363994" y="217593"/>
                </a:lnTo>
                <a:lnTo>
                  <a:pt x="365094" y="217917"/>
                </a:lnTo>
                <a:lnTo>
                  <a:pt x="366906" y="219341"/>
                </a:lnTo>
                <a:lnTo>
                  <a:pt x="367100" y="221930"/>
                </a:lnTo>
                <a:lnTo>
                  <a:pt x="366517" y="223095"/>
                </a:lnTo>
                <a:lnTo>
                  <a:pt x="366323" y="225360"/>
                </a:lnTo>
                <a:lnTo>
                  <a:pt x="365935" y="226460"/>
                </a:lnTo>
                <a:lnTo>
                  <a:pt x="365547" y="226654"/>
                </a:lnTo>
                <a:lnTo>
                  <a:pt x="365741" y="229114"/>
                </a:lnTo>
                <a:lnTo>
                  <a:pt x="366647" y="231379"/>
                </a:lnTo>
                <a:lnTo>
                  <a:pt x="366647" y="233515"/>
                </a:lnTo>
                <a:lnTo>
                  <a:pt x="365741" y="234356"/>
                </a:lnTo>
                <a:lnTo>
                  <a:pt x="364252" y="234162"/>
                </a:lnTo>
                <a:lnTo>
                  <a:pt x="362764" y="235133"/>
                </a:lnTo>
                <a:lnTo>
                  <a:pt x="361469" y="237722"/>
                </a:lnTo>
                <a:lnTo>
                  <a:pt x="360563" y="241281"/>
                </a:lnTo>
                <a:lnTo>
                  <a:pt x="359075" y="241799"/>
                </a:lnTo>
                <a:lnTo>
                  <a:pt x="357392" y="243288"/>
                </a:lnTo>
                <a:lnTo>
                  <a:pt x="356292" y="244712"/>
                </a:lnTo>
                <a:lnTo>
                  <a:pt x="356486" y="245812"/>
                </a:lnTo>
                <a:lnTo>
                  <a:pt x="355903" y="246330"/>
                </a:lnTo>
                <a:lnTo>
                  <a:pt x="355191" y="246330"/>
                </a:lnTo>
                <a:lnTo>
                  <a:pt x="354479" y="245488"/>
                </a:lnTo>
                <a:lnTo>
                  <a:pt x="352667" y="244517"/>
                </a:lnTo>
                <a:lnTo>
                  <a:pt x="353961" y="243870"/>
                </a:lnTo>
                <a:lnTo>
                  <a:pt x="353768" y="243352"/>
                </a:lnTo>
                <a:lnTo>
                  <a:pt x="352085" y="243547"/>
                </a:lnTo>
                <a:lnTo>
                  <a:pt x="351891" y="244388"/>
                </a:lnTo>
                <a:lnTo>
                  <a:pt x="352797" y="245359"/>
                </a:lnTo>
                <a:lnTo>
                  <a:pt x="353703" y="245682"/>
                </a:lnTo>
                <a:lnTo>
                  <a:pt x="353703" y="246783"/>
                </a:lnTo>
                <a:lnTo>
                  <a:pt x="354803" y="249242"/>
                </a:lnTo>
                <a:lnTo>
                  <a:pt x="355321" y="248918"/>
                </a:lnTo>
                <a:lnTo>
                  <a:pt x="355127" y="246653"/>
                </a:lnTo>
                <a:lnTo>
                  <a:pt x="356615" y="246524"/>
                </a:lnTo>
                <a:lnTo>
                  <a:pt x="357004" y="250407"/>
                </a:lnTo>
                <a:lnTo>
                  <a:pt x="357392" y="250925"/>
                </a:lnTo>
                <a:lnTo>
                  <a:pt x="357392" y="252219"/>
                </a:lnTo>
                <a:lnTo>
                  <a:pt x="357780" y="252543"/>
                </a:lnTo>
                <a:lnTo>
                  <a:pt x="357975" y="255455"/>
                </a:lnTo>
                <a:lnTo>
                  <a:pt x="359075" y="259015"/>
                </a:lnTo>
                <a:lnTo>
                  <a:pt x="359269" y="260956"/>
                </a:lnTo>
                <a:lnTo>
                  <a:pt x="360175" y="262251"/>
                </a:lnTo>
                <a:lnTo>
                  <a:pt x="360175" y="263222"/>
                </a:lnTo>
                <a:lnTo>
                  <a:pt x="362376" y="267882"/>
                </a:lnTo>
                <a:lnTo>
                  <a:pt x="365676" y="273060"/>
                </a:lnTo>
                <a:lnTo>
                  <a:pt x="365676" y="273383"/>
                </a:lnTo>
                <a:lnTo>
                  <a:pt x="365288" y="273383"/>
                </a:lnTo>
                <a:lnTo>
                  <a:pt x="362699" y="272218"/>
                </a:lnTo>
                <a:lnTo>
                  <a:pt x="361599" y="272865"/>
                </a:lnTo>
                <a:lnTo>
                  <a:pt x="361599" y="273189"/>
                </a:lnTo>
                <a:lnTo>
                  <a:pt x="363087" y="274160"/>
                </a:lnTo>
                <a:lnTo>
                  <a:pt x="365094" y="274678"/>
                </a:lnTo>
                <a:lnTo>
                  <a:pt x="366777" y="274678"/>
                </a:lnTo>
                <a:lnTo>
                  <a:pt x="367683" y="274160"/>
                </a:lnTo>
                <a:lnTo>
                  <a:pt x="367877" y="274807"/>
                </a:lnTo>
                <a:lnTo>
                  <a:pt x="368783" y="274807"/>
                </a:lnTo>
                <a:lnTo>
                  <a:pt x="368977" y="274289"/>
                </a:lnTo>
                <a:lnTo>
                  <a:pt x="369560" y="274289"/>
                </a:lnTo>
                <a:lnTo>
                  <a:pt x="369948" y="275584"/>
                </a:lnTo>
                <a:lnTo>
                  <a:pt x="371954" y="278820"/>
                </a:lnTo>
                <a:lnTo>
                  <a:pt x="374349" y="280438"/>
                </a:lnTo>
                <a:lnTo>
                  <a:pt x="376032" y="282897"/>
                </a:lnTo>
                <a:lnTo>
                  <a:pt x="376226" y="289175"/>
                </a:lnTo>
                <a:lnTo>
                  <a:pt x="375837" y="290017"/>
                </a:lnTo>
                <a:lnTo>
                  <a:pt x="374737" y="290470"/>
                </a:lnTo>
                <a:lnTo>
                  <a:pt x="373249" y="292088"/>
                </a:lnTo>
                <a:lnTo>
                  <a:pt x="373249" y="292735"/>
                </a:lnTo>
                <a:lnTo>
                  <a:pt x="371372" y="296942"/>
                </a:lnTo>
                <a:lnTo>
                  <a:pt x="370983" y="297136"/>
                </a:lnTo>
                <a:lnTo>
                  <a:pt x="369301" y="301472"/>
                </a:lnTo>
                <a:lnTo>
                  <a:pt x="368912" y="310210"/>
                </a:lnTo>
                <a:lnTo>
                  <a:pt x="372796" y="323413"/>
                </a:lnTo>
                <a:lnTo>
                  <a:pt x="374090" y="325484"/>
                </a:lnTo>
                <a:lnTo>
                  <a:pt x="374996" y="327879"/>
                </a:lnTo>
                <a:lnTo>
                  <a:pt x="377002" y="330921"/>
                </a:lnTo>
                <a:lnTo>
                  <a:pt x="379591" y="332539"/>
                </a:lnTo>
                <a:lnTo>
                  <a:pt x="381598" y="334480"/>
                </a:lnTo>
                <a:lnTo>
                  <a:pt x="383086" y="338493"/>
                </a:lnTo>
                <a:lnTo>
                  <a:pt x="382892" y="342700"/>
                </a:lnTo>
                <a:lnTo>
                  <a:pt x="383604" y="344771"/>
                </a:lnTo>
                <a:lnTo>
                  <a:pt x="387099" y="351049"/>
                </a:lnTo>
                <a:lnTo>
                  <a:pt x="388976" y="353314"/>
                </a:lnTo>
                <a:lnTo>
                  <a:pt x="389170" y="354091"/>
                </a:lnTo>
                <a:lnTo>
                  <a:pt x="391759" y="355385"/>
                </a:lnTo>
                <a:lnTo>
                  <a:pt x="391759" y="356356"/>
                </a:lnTo>
                <a:lnTo>
                  <a:pt x="391241" y="357327"/>
                </a:lnTo>
                <a:lnTo>
                  <a:pt x="391241" y="359398"/>
                </a:lnTo>
                <a:lnTo>
                  <a:pt x="392342" y="361339"/>
                </a:lnTo>
                <a:lnTo>
                  <a:pt x="392859" y="361663"/>
                </a:lnTo>
                <a:lnTo>
                  <a:pt x="392471" y="362634"/>
                </a:lnTo>
                <a:lnTo>
                  <a:pt x="391371" y="362957"/>
                </a:lnTo>
                <a:lnTo>
                  <a:pt x="390982" y="362504"/>
                </a:lnTo>
                <a:lnTo>
                  <a:pt x="390076" y="362504"/>
                </a:lnTo>
                <a:lnTo>
                  <a:pt x="388393" y="363799"/>
                </a:lnTo>
                <a:lnTo>
                  <a:pt x="387876" y="364899"/>
                </a:lnTo>
                <a:lnTo>
                  <a:pt x="387876" y="367294"/>
                </a:lnTo>
                <a:lnTo>
                  <a:pt x="388393" y="368394"/>
                </a:lnTo>
                <a:lnTo>
                  <a:pt x="385999" y="371112"/>
                </a:lnTo>
                <a:lnTo>
                  <a:pt x="384316" y="375449"/>
                </a:lnTo>
                <a:lnTo>
                  <a:pt x="381727" y="375125"/>
                </a:lnTo>
                <a:lnTo>
                  <a:pt x="380433" y="375773"/>
                </a:lnTo>
                <a:lnTo>
                  <a:pt x="378944" y="375967"/>
                </a:lnTo>
                <a:lnTo>
                  <a:pt x="375643" y="374543"/>
                </a:lnTo>
                <a:lnTo>
                  <a:pt x="372343" y="374348"/>
                </a:lnTo>
                <a:lnTo>
                  <a:pt x="371825" y="374025"/>
                </a:lnTo>
                <a:lnTo>
                  <a:pt x="371242" y="374025"/>
                </a:lnTo>
                <a:lnTo>
                  <a:pt x="371242" y="374348"/>
                </a:lnTo>
                <a:lnTo>
                  <a:pt x="372925" y="375643"/>
                </a:lnTo>
                <a:lnTo>
                  <a:pt x="375320" y="375319"/>
                </a:lnTo>
                <a:lnTo>
                  <a:pt x="375708" y="375643"/>
                </a:lnTo>
                <a:lnTo>
                  <a:pt x="377715" y="375837"/>
                </a:lnTo>
                <a:lnTo>
                  <a:pt x="378815" y="376484"/>
                </a:lnTo>
                <a:lnTo>
                  <a:pt x="382698" y="376161"/>
                </a:lnTo>
                <a:lnTo>
                  <a:pt x="384381" y="377585"/>
                </a:lnTo>
                <a:lnTo>
                  <a:pt x="385092" y="382115"/>
                </a:lnTo>
                <a:lnTo>
                  <a:pt x="386193" y="385351"/>
                </a:lnTo>
                <a:lnTo>
                  <a:pt x="390788" y="392406"/>
                </a:lnTo>
                <a:lnTo>
                  <a:pt x="393571" y="394995"/>
                </a:lnTo>
                <a:lnTo>
                  <a:pt x="394283" y="397066"/>
                </a:lnTo>
                <a:lnTo>
                  <a:pt x="395383" y="398684"/>
                </a:lnTo>
                <a:lnTo>
                  <a:pt x="395189" y="399655"/>
                </a:lnTo>
                <a:lnTo>
                  <a:pt x="394477" y="398037"/>
                </a:lnTo>
                <a:lnTo>
                  <a:pt x="393960" y="398037"/>
                </a:lnTo>
                <a:lnTo>
                  <a:pt x="393960" y="398684"/>
                </a:lnTo>
                <a:lnTo>
                  <a:pt x="394865" y="399784"/>
                </a:lnTo>
                <a:lnTo>
                  <a:pt x="395060" y="400755"/>
                </a:lnTo>
                <a:lnTo>
                  <a:pt x="394154" y="401402"/>
                </a:lnTo>
                <a:lnTo>
                  <a:pt x="393053" y="404768"/>
                </a:lnTo>
                <a:lnTo>
                  <a:pt x="393636" y="409298"/>
                </a:lnTo>
                <a:lnTo>
                  <a:pt x="394736" y="411887"/>
                </a:lnTo>
                <a:lnTo>
                  <a:pt x="395125" y="412081"/>
                </a:lnTo>
                <a:lnTo>
                  <a:pt x="396807" y="415641"/>
                </a:lnTo>
                <a:lnTo>
                  <a:pt x="399590" y="419524"/>
                </a:lnTo>
                <a:lnTo>
                  <a:pt x="400496" y="420301"/>
                </a:lnTo>
                <a:lnTo>
                  <a:pt x="402373" y="420171"/>
                </a:lnTo>
                <a:lnTo>
                  <a:pt x="403085" y="420624"/>
                </a:lnTo>
                <a:lnTo>
                  <a:pt x="402891" y="423019"/>
                </a:lnTo>
                <a:lnTo>
                  <a:pt x="404768" y="423472"/>
                </a:lnTo>
                <a:lnTo>
                  <a:pt x="405156" y="424119"/>
                </a:lnTo>
                <a:lnTo>
                  <a:pt x="405156" y="425867"/>
                </a:lnTo>
                <a:lnTo>
                  <a:pt x="405739" y="426644"/>
                </a:lnTo>
                <a:lnTo>
                  <a:pt x="407033" y="427291"/>
                </a:lnTo>
                <a:lnTo>
                  <a:pt x="407227" y="429038"/>
                </a:lnTo>
                <a:lnTo>
                  <a:pt x="408522" y="429038"/>
                </a:lnTo>
                <a:lnTo>
                  <a:pt x="408910" y="429362"/>
                </a:lnTo>
                <a:lnTo>
                  <a:pt x="408910" y="431109"/>
                </a:lnTo>
                <a:lnTo>
                  <a:pt x="407810" y="431886"/>
                </a:lnTo>
                <a:lnTo>
                  <a:pt x="408910" y="437517"/>
                </a:lnTo>
                <a:lnTo>
                  <a:pt x="412211" y="443471"/>
                </a:lnTo>
                <a:lnTo>
                  <a:pt x="414606" y="445412"/>
                </a:lnTo>
                <a:lnTo>
                  <a:pt x="416094" y="446060"/>
                </a:lnTo>
                <a:lnTo>
                  <a:pt x="415900" y="446707"/>
                </a:lnTo>
                <a:lnTo>
                  <a:pt x="416806" y="447484"/>
                </a:lnTo>
                <a:lnTo>
                  <a:pt x="415900" y="450396"/>
                </a:lnTo>
                <a:lnTo>
                  <a:pt x="416418" y="452338"/>
                </a:lnTo>
                <a:lnTo>
                  <a:pt x="417130" y="453438"/>
                </a:lnTo>
                <a:lnTo>
                  <a:pt x="417324" y="455703"/>
                </a:lnTo>
                <a:lnTo>
                  <a:pt x="418230" y="456350"/>
                </a:lnTo>
                <a:lnTo>
                  <a:pt x="419330" y="456350"/>
                </a:lnTo>
                <a:lnTo>
                  <a:pt x="419524" y="458939"/>
                </a:lnTo>
                <a:lnTo>
                  <a:pt x="421013" y="458939"/>
                </a:lnTo>
                <a:lnTo>
                  <a:pt x="421013" y="459393"/>
                </a:lnTo>
                <a:lnTo>
                  <a:pt x="421725" y="460040"/>
                </a:lnTo>
                <a:lnTo>
                  <a:pt x="422825" y="460040"/>
                </a:lnTo>
                <a:lnTo>
                  <a:pt x="424832" y="461011"/>
                </a:lnTo>
                <a:lnTo>
                  <a:pt x="424832" y="461334"/>
                </a:lnTo>
                <a:lnTo>
                  <a:pt x="424443" y="461334"/>
                </a:lnTo>
                <a:lnTo>
                  <a:pt x="422631" y="460881"/>
                </a:lnTo>
                <a:lnTo>
                  <a:pt x="422049" y="460428"/>
                </a:lnTo>
                <a:lnTo>
                  <a:pt x="420948" y="460428"/>
                </a:lnTo>
                <a:lnTo>
                  <a:pt x="420431" y="461528"/>
                </a:lnTo>
                <a:lnTo>
                  <a:pt x="419848" y="461852"/>
                </a:lnTo>
                <a:lnTo>
                  <a:pt x="416353" y="461852"/>
                </a:lnTo>
                <a:lnTo>
                  <a:pt x="415641" y="464247"/>
                </a:lnTo>
                <a:lnTo>
                  <a:pt x="416029" y="465218"/>
                </a:lnTo>
                <a:lnTo>
                  <a:pt x="417518" y="465218"/>
                </a:lnTo>
                <a:lnTo>
                  <a:pt x="417906" y="466965"/>
                </a:lnTo>
                <a:lnTo>
                  <a:pt x="418812" y="467936"/>
                </a:lnTo>
                <a:lnTo>
                  <a:pt x="419524" y="468065"/>
                </a:lnTo>
                <a:lnTo>
                  <a:pt x="419913" y="467288"/>
                </a:lnTo>
                <a:lnTo>
                  <a:pt x="420819" y="466965"/>
                </a:lnTo>
                <a:lnTo>
                  <a:pt x="422307" y="464894"/>
                </a:lnTo>
                <a:lnTo>
                  <a:pt x="423602" y="464570"/>
                </a:lnTo>
                <a:lnTo>
                  <a:pt x="420819" y="467483"/>
                </a:lnTo>
                <a:lnTo>
                  <a:pt x="421401" y="469877"/>
                </a:lnTo>
                <a:lnTo>
                  <a:pt x="422113" y="470072"/>
                </a:lnTo>
                <a:lnTo>
                  <a:pt x="422307" y="470848"/>
                </a:lnTo>
                <a:lnTo>
                  <a:pt x="423020" y="471172"/>
                </a:lnTo>
                <a:lnTo>
                  <a:pt x="423213" y="471948"/>
                </a:lnTo>
                <a:lnTo>
                  <a:pt x="424120" y="472402"/>
                </a:lnTo>
                <a:lnTo>
                  <a:pt x="424120" y="472855"/>
                </a:lnTo>
                <a:lnTo>
                  <a:pt x="425932" y="473178"/>
                </a:lnTo>
                <a:lnTo>
                  <a:pt x="426514" y="474149"/>
                </a:lnTo>
                <a:lnTo>
                  <a:pt x="428197" y="474278"/>
                </a:lnTo>
                <a:lnTo>
                  <a:pt x="428391" y="475573"/>
                </a:lnTo>
                <a:lnTo>
                  <a:pt x="428779" y="475896"/>
                </a:lnTo>
                <a:lnTo>
                  <a:pt x="430074" y="475896"/>
                </a:lnTo>
                <a:lnTo>
                  <a:pt x="430074" y="476220"/>
                </a:lnTo>
                <a:lnTo>
                  <a:pt x="430786" y="476414"/>
                </a:lnTo>
                <a:lnTo>
                  <a:pt x="431368" y="477061"/>
                </a:lnTo>
                <a:lnTo>
                  <a:pt x="432663" y="477256"/>
                </a:lnTo>
                <a:lnTo>
                  <a:pt x="433051" y="478550"/>
                </a:lnTo>
                <a:lnTo>
                  <a:pt x="432663" y="478874"/>
                </a:lnTo>
                <a:lnTo>
                  <a:pt x="432469" y="481139"/>
                </a:lnTo>
                <a:lnTo>
                  <a:pt x="433763" y="482563"/>
                </a:lnTo>
                <a:lnTo>
                  <a:pt x="434669" y="482563"/>
                </a:lnTo>
                <a:lnTo>
                  <a:pt x="437452" y="485152"/>
                </a:lnTo>
                <a:lnTo>
                  <a:pt x="439653" y="485799"/>
                </a:lnTo>
                <a:lnTo>
                  <a:pt x="439653" y="488064"/>
                </a:lnTo>
                <a:lnTo>
                  <a:pt x="440365" y="488517"/>
                </a:lnTo>
                <a:lnTo>
                  <a:pt x="440753" y="489488"/>
                </a:lnTo>
                <a:lnTo>
                  <a:pt x="441141" y="489488"/>
                </a:lnTo>
                <a:lnTo>
                  <a:pt x="440753" y="489812"/>
                </a:lnTo>
                <a:lnTo>
                  <a:pt x="440947" y="491883"/>
                </a:lnTo>
                <a:lnTo>
                  <a:pt x="441853" y="494795"/>
                </a:lnTo>
                <a:lnTo>
                  <a:pt x="441335" y="495119"/>
                </a:lnTo>
                <a:lnTo>
                  <a:pt x="440753" y="496543"/>
                </a:lnTo>
                <a:lnTo>
                  <a:pt x="440559" y="499455"/>
                </a:lnTo>
                <a:lnTo>
                  <a:pt x="439847" y="499779"/>
                </a:lnTo>
                <a:lnTo>
                  <a:pt x="439847" y="500426"/>
                </a:lnTo>
                <a:lnTo>
                  <a:pt x="439265" y="501073"/>
                </a:lnTo>
                <a:lnTo>
                  <a:pt x="437970" y="501850"/>
                </a:lnTo>
                <a:lnTo>
                  <a:pt x="436676" y="506639"/>
                </a:lnTo>
                <a:lnTo>
                  <a:pt x="437064" y="508710"/>
                </a:lnTo>
                <a:lnTo>
                  <a:pt x="437776" y="509034"/>
                </a:lnTo>
                <a:lnTo>
                  <a:pt x="438164" y="510134"/>
                </a:lnTo>
                <a:lnTo>
                  <a:pt x="437064" y="510781"/>
                </a:lnTo>
                <a:lnTo>
                  <a:pt x="437647" y="512529"/>
                </a:lnTo>
                <a:lnTo>
                  <a:pt x="437452" y="513953"/>
                </a:lnTo>
                <a:lnTo>
                  <a:pt x="440559" y="513953"/>
                </a:lnTo>
                <a:lnTo>
                  <a:pt x="442436" y="515053"/>
                </a:lnTo>
                <a:lnTo>
                  <a:pt x="441853" y="515182"/>
                </a:lnTo>
                <a:lnTo>
                  <a:pt x="439847" y="514211"/>
                </a:lnTo>
                <a:lnTo>
                  <a:pt x="437841" y="514406"/>
                </a:lnTo>
                <a:lnTo>
                  <a:pt x="438941" y="516800"/>
                </a:lnTo>
                <a:lnTo>
                  <a:pt x="438747" y="517447"/>
                </a:lnTo>
                <a:lnTo>
                  <a:pt x="439135" y="517318"/>
                </a:lnTo>
                <a:lnTo>
                  <a:pt x="439523" y="518095"/>
                </a:lnTo>
                <a:lnTo>
                  <a:pt x="439523" y="519065"/>
                </a:lnTo>
                <a:lnTo>
                  <a:pt x="441012" y="518613"/>
                </a:lnTo>
                <a:lnTo>
                  <a:pt x="441918" y="516347"/>
                </a:lnTo>
                <a:lnTo>
                  <a:pt x="442501" y="516218"/>
                </a:lnTo>
                <a:lnTo>
                  <a:pt x="441595" y="518613"/>
                </a:lnTo>
                <a:lnTo>
                  <a:pt x="440300" y="519713"/>
                </a:lnTo>
                <a:lnTo>
                  <a:pt x="440688" y="520813"/>
                </a:lnTo>
                <a:lnTo>
                  <a:pt x="441595" y="521266"/>
                </a:lnTo>
                <a:lnTo>
                  <a:pt x="441595" y="522366"/>
                </a:lnTo>
                <a:lnTo>
                  <a:pt x="442501" y="523337"/>
                </a:lnTo>
                <a:lnTo>
                  <a:pt x="442501" y="524114"/>
                </a:lnTo>
                <a:lnTo>
                  <a:pt x="441918" y="525085"/>
                </a:lnTo>
                <a:lnTo>
                  <a:pt x="440818" y="525732"/>
                </a:lnTo>
                <a:lnTo>
                  <a:pt x="440430" y="526703"/>
                </a:lnTo>
                <a:lnTo>
                  <a:pt x="439523" y="527350"/>
                </a:lnTo>
                <a:lnTo>
                  <a:pt x="439135" y="528774"/>
                </a:lnTo>
                <a:lnTo>
                  <a:pt x="439523" y="529098"/>
                </a:lnTo>
                <a:lnTo>
                  <a:pt x="439717" y="531168"/>
                </a:lnTo>
                <a:lnTo>
                  <a:pt x="439329" y="531298"/>
                </a:lnTo>
                <a:lnTo>
                  <a:pt x="439523" y="531751"/>
                </a:lnTo>
                <a:lnTo>
                  <a:pt x="439135" y="532398"/>
                </a:lnTo>
                <a:lnTo>
                  <a:pt x="440041" y="534469"/>
                </a:lnTo>
                <a:lnTo>
                  <a:pt x="439847" y="534922"/>
                </a:lnTo>
                <a:lnTo>
                  <a:pt x="440559" y="535570"/>
                </a:lnTo>
                <a:lnTo>
                  <a:pt x="440170" y="535893"/>
                </a:lnTo>
                <a:lnTo>
                  <a:pt x="440170" y="536864"/>
                </a:lnTo>
                <a:lnTo>
                  <a:pt x="440883" y="537188"/>
                </a:lnTo>
                <a:lnTo>
                  <a:pt x="441400" y="538288"/>
                </a:lnTo>
                <a:lnTo>
                  <a:pt x="440883" y="539906"/>
                </a:lnTo>
                <a:lnTo>
                  <a:pt x="441271" y="540683"/>
                </a:lnTo>
                <a:lnTo>
                  <a:pt x="440883" y="541136"/>
                </a:lnTo>
                <a:lnTo>
                  <a:pt x="441077" y="542754"/>
                </a:lnTo>
                <a:lnTo>
                  <a:pt x="441788" y="543724"/>
                </a:lnTo>
                <a:lnTo>
                  <a:pt x="442501" y="546443"/>
                </a:lnTo>
                <a:lnTo>
                  <a:pt x="443018" y="546766"/>
                </a:lnTo>
                <a:lnTo>
                  <a:pt x="443601" y="547867"/>
                </a:lnTo>
                <a:lnTo>
                  <a:pt x="443407" y="550391"/>
                </a:lnTo>
                <a:lnTo>
                  <a:pt x="443601" y="551167"/>
                </a:lnTo>
                <a:lnTo>
                  <a:pt x="443989" y="551297"/>
                </a:lnTo>
                <a:lnTo>
                  <a:pt x="444183" y="553239"/>
                </a:lnTo>
                <a:lnTo>
                  <a:pt x="444766" y="554533"/>
                </a:lnTo>
                <a:lnTo>
                  <a:pt x="445672" y="555180"/>
                </a:lnTo>
                <a:lnTo>
                  <a:pt x="445672" y="555957"/>
                </a:lnTo>
                <a:lnTo>
                  <a:pt x="445478" y="555633"/>
                </a:lnTo>
                <a:lnTo>
                  <a:pt x="446967" y="556410"/>
                </a:lnTo>
                <a:lnTo>
                  <a:pt x="446578" y="557057"/>
                </a:lnTo>
                <a:lnTo>
                  <a:pt x="447872" y="558481"/>
                </a:lnTo>
                <a:lnTo>
                  <a:pt x="447872" y="559128"/>
                </a:lnTo>
                <a:lnTo>
                  <a:pt x="448261" y="559452"/>
                </a:lnTo>
                <a:lnTo>
                  <a:pt x="449555" y="559322"/>
                </a:lnTo>
                <a:lnTo>
                  <a:pt x="450138" y="560099"/>
                </a:lnTo>
                <a:lnTo>
                  <a:pt x="450138" y="561070"/>
                </a:lnTo>
                <a:lnTo>
                  <a:pt x="450655" y="561394"/>
                </a:lnTo>
                <a:lnTo>
                  <a:pt x="450461" y="561717"/>
                </a:lnTo>
                <a:lnTo>
                  <a:pt x="451368" y="562494"/>
                </a:lnTo>
                <a:lnTo>
                  <a:pt x="451368" y="563270"/>
                </a:lnTo>
                <a:lnTo>
                  <a:pt x="451756" y="563400"/>
                </a:lnTo>
                <a:lnTo>
                  <a:pt x="451368" y="565471"/>
                </a:lnTo>
                <a:lnTo>
                  <a:pt x="451885" y="566442"/>
                </a:lnTo>
                <a:lnTo>
                  <a:pt x="452079" y="568642"/>
                </a:lnTo>
                <a:lnTo>
                  <a:pt x="452597" y="569289"/>
                </a:lnTo>
                <a:lnTo>
                  <a:pt x="453309" y="569419"/>
                </a:lnTo>
                <a:lnTo>
                  <a:pt x="453503" y="569872"/>
                </a:lnTo>
                <a:lnTo>
                  <a:pt x="452791" y="572396"/>
                </a:lnTo>
                <a:lnTo>
                  <a:pt x="453503" y="574338"/>
                </a:lnTo>
                <a:lnTo>
                  <a:pt x="454021" y="574791"/>
                </a:lnTo>
                <a:lnTo>
                  <a:pt x="454021" y="575438"/>
                </a:lnTo>
                <a:lnTo>
                  <a:pt x="455315" y="576409"/>
                </a:lnTo>
                <a:lnTo>
                  <a:pt x="455315" y="577380"/>
                </a:lnTo>
                <a:lnTo>
                  <a:pt x="455898" y="578156"/>
                </a:lnTo>
                <a:lnTo>
                  <a:pt x="455704" y="580227"/>
                </a:lnTo>
                <a:lnTo>
                  <a:pt x="456092" y="580680"/>
                </a:lnTo>
                <a:lnTo>
                  <a:pt x="456092" y="582881"/>
                </a:lnTo>
                <a:lnTo>
                  <a:pt x="455704" y="583528"/>
                </a:lnTo>
                <a:lnTo>
                  <a:pt x="456610" y="583981"/>
                </a:lnTo>
                <a:lnTo>
                  <a:pt x="456610" y="585405"/>
                </a:lnTo>
                <a:lnTo>
                  <a:pt x="456222" y="585535"/>
                </a:lnTo>
                <a:lnTo>
                  <a:pt x="456027" y="587153"/>
                </a:lnTo>
                <a:lnTo>
                  <a:pt x="456027" y="589677"/>
                </a:lnTo>
                <a:lnTo>
                  <a:pt x="456416" y="590777"/>
                </a:lnTo>
                <a:lnTo>
                  <a:pt x="456998" y="591100"/>
                </a:lnTo>
                <a:lnTo>
                  <a:pt x="456998" y="592525"/>
                </a:lnTo>
                <a:lnTo>
                  <a:pt x="456416" y="593948"/>
                </a:lnTo>
                <a:lnTo>
                  <a:pt x="457322" y="594919"/>
                </a:lnTo>
                <a:lnTo>
                  <a:pt x="457322" y="596537"/>
                </a:lnTo>
                <a:lnTo>
                  <a:pt x="457840" y="596990"/>
                </a:lnTo>
                <a:lnTo>
                  <a:pt x="458228" y="598608"/>
                </a:lnTo>
                <a:lnTo>
                  <a:pt x="458745" y="599061"/>
                </a:lnTo>
                <a:lnTo>
                  <a:pt x="458940" y="600356"/>
                </a:lnTo>
                <a:lnTo>
                  <a:pt x="459652" y="601133"/>
                </a:lnTo>
                <a:lnTo>
                  <a:pt x="459458" y="601585"/>
                </a:lnTo>
                <a:lnTo>
                  <a:pt x="460558" y="603333"/>
                </a:lnTo>
                <a:lnTo>
                  <a:pt x="460558" y="604304"/>
                </a:lnTo>
                <a:lnTo>
                  <a:pt x="462241" y="605274"/>
                </a:lnTo>
                <a:lnTo>
                  <a:pt x="462435" y="606245"/>
                </a:lnTo>
                <a:lnTo>
                  <a:pt x="463147" y="606893"/>
                </a:lnTo>
                <a:lnTo>
                  <a:pt x="463147" y="607669"/>
                </a:lnTo>
                <a:lnTo>
                  <a:pt x="463859" y="607993"/>
                </a:lnTo>
                <a:lnTo>
                  <a:pt x="464053" y="608770"/>
                </a:lnTo>
                <a:lnTo>
                  <a:pt x="466447" y="610646"/>
                </a:lnTo>
                <a:lnTo>
                  <a:pt x="466253" y="611100"/>
                </a:lnTo>
                <a:lnTo>
                  <a:pt x="466836" y="611423"/>
                </a:lnTo>
                <a:lnTo>
                  <a:pt x="467548" y="613041"/>
                </a:lnTo>
                <a:lnTo>
                  <a:pt x="469748" y="614336"/>
                </a:lnTo>
                <a:lnTo>
                  <a:pt x="470137" y="615630"/>
                </a:lnTo>
                <a:lnTo>
                  <a:pt x="470654" y="615954"/>
                </a:lnTo>
                <a:lnTo>
                  <a:pt x="470654" y="616924"/>
                </a:lnTo>
                <a:lnTo>
                  <a:pt x="471561" y="617701"/>
                </a:lnTo>
                <a:lnTo>
                  <a:pt x="471755" y="618995"/>
                </a:lnTo>
                <a:lnTo>
                  <a:pt x="474149" y="621390"/>
                </a:lnTo>
                <a:lnTo>
                  <a:pt x="473955" y="622167"/>
                </a:lnTo>
                <a:lnTo>
                  <a:pt x="474667" y="622296"/>
                </a:lnTo>
                <a:lnTo>
                  <a:pt x="475055" y="623591"/>
                </a:lnTo>
                <a:lnTo>
                  <a:pt x="476350" y="624691"/>
                </a:lnTo>
                <a:lnTo>
                  <a:pt x="476738" y="625791"/>
                </a:lnTo>
                <a:lnTo>
                  <a:pt x="479133" y="628315"/>
                </a:lnTo>
                <a:lnTo>
                  <a:pt x="479327" y="628963"/>
                </a:lnTo>
                <a:lnTo>
                  <a:pt x="483922" y="632975"/>
                </a:lnTo>
                <a:lnTo>
                  <a:pt x="485022" y="633105"/>
                </a:lnTo>
                <a:lnTo>
                  <a:pt x="486317" y="633882"/>
                </a:lnTo>
                <a:lnTo>
                  <a:pt x="486705" y="634529"/>
                </a:lnTo>
                <a:lnTo>
                  <a:pt x="488388" y="635176"/>
                </a:lnTo>
                <a:lnTo>
                  <a:pt x="490394" y="636794"/>
                </a:lnTo>
                <a:lnTo>
                  <a:pt x="492401" y="637441"/>
                </a:lnTo>
                <a:lnTo>
                  <a:pt x="492919" y="638088"/>
                </a:lnTo>
                <a:lnTo>
                  <a:pt x="493630" y="638088"/>
                </a:lnTo>
                <a:lnTo>
                  <a:pt x="496608" y="640159"/>
                </a:lnTo>
                <a:lnTo>
                  <a:pt x="499002" y="640806"/>
                </a:lnTo>
                <a:lnTo>
                  <a:pt x="500491" y="642554"/>
                </a:lnTo>
                <a:lnTo>
                  <a:pt x="500297" y="643849"/>
                </a:lnTo>
                <a:lnTo>
                  <a:pt x="499585" y="644820"/>
                </a:lnTo>
                <a:lnTo>
                  <a:pt x="497384" y="644949"/>
                </a:lnTo>
                <a:lnTo>
                  <a:pt x="497190" y="644496"/>
                </a:lnTo>
                <a:lnTo>
                  <a:pt x="497578" y="644172"/>
                </a:lnTo>
                <a:lnTo>
                  <a:pt x="496090" y="643719"/>
                </a:lnTo>
                <a:lnTo>
                  <a:pt x="495702" y="641842"/>
                </a:lnTo>
                <a:lnTo>
                  <a:pt x="494990" y="641389"/>
                </a:lnTo>
                <a:lnTo>
                  <a:pt x="494472" y="641583"/>
                </a:lnTo>
                <a:lnTo>
                  <a:pt x="494278" y="642231"/>
                </a:lnTo>
                <a:lnTo>
                  <a:pt x="494860" y="642360"/>
                </a:lnTo>
                <a:lnTo>
                  <a:pt x="495248" y="643460"/>
                </a:lnTo>
                <a:lnTo>
                  <a:pt x="495960" y="644237"/>
                </a:lnTo>
                <a:lnTo>
                  <a:pt x="495572" y="644431"/>
                </a:lnTo>
                <a:lnTo>
                  <a:pt x="495572" y="645208"/>
                </a:lnTo>
                <a:lnTo>
                  <a:pt x="493372" y="645855"/>
                </a:lnTo>
                <a:lnTo>
                  <a:pt x="493566" y="647149"/>
                </a:lnTo>
                <a:lnTo>
                  <a:pt x="494472" y="647603"/>
                </a:lnTo>
                <a:lnTo>
                  <a:pt x="494860" y="648250"/>
                </a:lnTo>
                <a:lnTo>
                  <a:pt x="493954" y="649350"/>
                </a:lnTo>
                <a:lnTo>
                  <a:pt x="493048" y="649803"/>
                </a:lnTo>
                <a:lnTo>
                  <a:pt x="493048" y="652521"/>
                </a:lnTo>
                <a:lnTo>
                  <a:pt x="493436" y="652974"/>
                </a:lnTo>
                <a:lnTo>
                  <a:pt x="493436" y="653945"/>
                </a:lnTo>
                <a:lnTo>
                  <a:pt x="493954" y="654269"/>
                </a:lnTo>
                <a:lnTo>
                  <a:pt x="493954" y="655240"/>
                </a:lnTo>
                <a:lnTo>
                  <a:pt x="495443" y="656858"/>
                </a:lnTo>
                <a:lnTo>
                  <a:pt x="495960" y="659058"/>
                </a:lnTo>
                <a:lnTo>
                  <a:pt x="496866" y="660352"/>
                </a:lnTo>
                <a:lnTo>
                  <a:pt x="496673" y="661647"/>
                </a:lnTo>
                <a:lnTo>
                  <a:pt x="497578" y="663265"/>
                </a:lnTo>
                <a:lnTo>
                  <a:pt x="497578" y="664365"/>
                </a:lnTo>
                <a:lnTo>
                  <a:pt x="498679" y="664689"/>
                </a:lnTo>
                <a:lnTo>
                  <a:pt x="498679" y="666566"/>
                </a:lnTo>
                <a:lnTo>
                  <a:pt x="499391" y="666889"/>
                </a:lnTo>
                <a:lnTo>
                  <a:pt x="499909" y="667860"/>
                </a:lnTo>
                <a:lnTo>
                  <a:pt x="500491" y="667860"/>
                </a:lnTo>
                <a:lnTo>
                  <a:pt x="501785" y="669931"/>
                </a:lnTo>
                <a:lnTo>
                  <a:pt x="502692" y="670384"/>
                </a:lnTo>
                <a:lnTo>
                  <a:pt x="503598" y="670061"/>
                </a:lnTo>
                <a:lnTo>
                  <a:pt x="504310" y="671355"/>
                </a:lnTo>
                <a:lnTo>
                  <a:pt x="505992" y="671032"/>
                </a:lnTo>
                <a:lnTo>
                  <a:pt x="505475" y="672132"/>
                </a:lnTo>
                <a:lnTo>
                  <a:pt x="503468" y="671937"/>
                </a:lnTo>
                <a:lnTo>
                  <a:pt x="502950" y="672261"/>
                </a:lnTo>
                <a:lnTo>
                  <a:pt x="502950" y="677051"/>
                </a:lnTo>
                <a:lnTo>
                  <a:pt x="505345" y="677504"/>
                </a:lnTo>
                <a:lnTo>
                  <a:pt x="505539" y="678280"/>
                </a:lnTo>
                <a:lnTo>
                  <a:pt x="504245" y="680157"/>
                </a:lnTo>
                <a:lnTo>
                  <a:pt x="503533" y="680028"/>
                </a:lnTo>
                <a:lnTo>
                  <a:pt x="503533" y="679381"/>
                </a:lnTo>
                <a:lnTo>
                  <a:pt x="504115" y="679381"/>
                </a:lnTo>
                <a:lnTo>
                  <a:pt x="504504" y="678604"/>
                </a:lnTo>
                <a:lnTo>
                  <a:pt x="503403" y="677309"/>
                </a:lnTo>
                <a:lnTo>
                  <a:pt x="502886" y="677309"/>
                </a:lnTo>
                <a:lnTo>
                  <a:pt x="501980" y="678604"/>
                </a:lnTo>
                <a:lnTo>
                  <a:pt x="502692" y="679251"/>
                </a:lnTo>
                <a:lnTo>
                  <a:pt x="502692" y="679704"/>
                </a:lnTo>
                <a:lnTo>
                  <a:pt x="498291" y="679575"/>
                </a:lnTo>
                <a:lnTo>
                  <a:pt x="496608" y="679898"/>
                </a:lnTo>
                <a:lnTo>
                  <a:pt x="496219" y="680675"/>
                </a:lnTo>
                <a:lnTo>
                  <a:pt x="495313" y="681322"/>
                </a:lnTo>
                <a:lnTo>
                  <a:pt x="495313" y="681970"/>
                </a:lnTo>
                <a:lnTo>
                  <a:pt x="494925" y="681840"/>
                </a:lnTo>
                <a:lnTo>
                  <a:pt x="494213" y="682293"/>
                </a:lnTo>
                <a:lnTo>
                  <a:pt x="493825" y="683717"/>
                </a:lnTo>
                <a:lnTo>
                  <a:pt x="492919" y="684364"/>
                </a:lnTo>
                <a:lnTo>
                  <a:pt x="492724" y="685659"/>
                </a:lnTo>
                <a:lnTo>
                  <a:pt x="492336" y="685982"/>
                </a:lnTo>
                <a:lnTo>
                  <a:pt x="502109" y="686306"/>
                </a:lnTo>
                <a:lnTo>
                  <a:pt x="503598" y="683911"/>
                </a:lnTo>
                <a:lnTo>
                  <a:pt x="503598" y="683458"/>
                </a:lnTo>
                <a:lnTo>
                  <a:pt x="503080" y="683264"/>
                </a:lnTo>
                <a:lnTo>
                  <a:pt x="503080" y="681517"/>
                </a:lnTo>
                <a:lnTo>
                  <a:pt x="504568" y="681970"/>
                </a:lnTo>
                <a:lnTo>
                  <a:pt x="504568" y="684364"/>
                </a:lnTo>
                <a:lnTo>
                  <a:pt x="503857" y="684817"/>
                </a:lnTo>
                <a:lnTo>
                  <a:pt x="503857" y="685270"/>
                </a:lnTo>
                <a:lnTo>
                  <a:pt x="502756" y="685918"/>
                </a:lnTo>
                <a:lnTo>
                  <a:pt x="503468" y="686694"/>
                </a:lnTo>
                <a:lnTo>
                  <a:pt x="505280" y="684623"/>
                </a:lnTo>
                <a:lnTo>
                  <a:pt x="505475" y="683846"/>
                </a:lnTo>
                <a:lnTo>
                  <a:pt x="507869" y="683976"/>
                </a:lnTo>
                <a:lnTo>
                  <a:pt x="508258" y="683652"/>
                </a:lnTo>
                <a:lnTo>
                  <a:pt x="508646" y="682034"/>
                </a:lnTo>
                <a:lnTo>
                  <a:pt x="511429" y="682487"/>
                </a:lnTo>
                <a:lnTo>
                  <a:pt x="512529" y="682358"/>
                </a:lnTo>
                <a:lnTo>
                  <a:pt x="513112" y="681905"/>
                </a:lnTo>
                <a:lnTo>
                  <a:pt x="513630" y="682552"/>
                </a:lnTo>
                <a:lnTo>
                  <a:pt x="514212" y="681905"/>
                </a:lnTo>
                <a:lnTo>
                  <a:pt x="514406" y="680610"/>
                </a:lnTo>
                <a:lnTo>
                  <a:pt x="512400" y="679187"/>
                </a:lnTo>
                <a:lnTo>
                  <a:pt x="512011" y="676662"/>
                </a:lnTo>
                <a:lnTo>
                  <a:pt x="512400" y="676339"/>
                </a:lnTo>
                <a:lnTo>
                  <a:pt x="512400" y="672520"/>
                </a:lnTo>
                <a:lnTo>
                  <a:pt x="512788" y="672391"/>
                </a:lnTo>
                <a:lnTo>
                  <a:pt x="513176" y="671290"/>
                </a:lnTo>
                <a:lnTo>
                  <a:pt x="513888" y="670967"/>
                </a:lnTo>
                <a:lnTo>
                  <a:pt x="513176" y="673815"/>
                </a:lnTo>
                <a:lnTo>
                  <a:pt x="513176" y="676015"/>
                </a:lnTo>
                <a:lnTo>
                  <a:pt x="517254" y="678863"/>
                </a:lnTo>
                <a:lnTo>
                  <a:pt x="518548" y="681257"/>
                </a:lnTo>
                <a:lnTo>
                  <a:pt x="524244" y="684623"/>
                </a:lnTo>
                <a:lnTo>
                  <a:pt x="528645" y="686047"/>
                </a:lnTo>
                <a:lnTo>
                  <a:pt x="529357" y="686694"/>
                </a:lnTo>
                <a:lnTo>
                  <a:pt x="533240" y="686824"/>
                </a:lnTo>
                <a:lnTo>
                  <a:pt x="534923" y="686371"/>
                </a:lnTo>
                <a:lnTo>
                  <a:pt x="537317" y="687665"/>
                </a:lnTo>
                <a:lnTo>
                  <a:pt x="539130" y="687794"/>
                </a:lnTo>
                <a:lnTo>
                  <a:pt x="539712" y="688442"/>
                </a:lnTo>
                <a:lnTo>
                  <a:pt x="541718" y="688895"/>
                </a:lnTo>
                <a:lnTo>
                  <a:pt x="542107" y="690319"/>
                </a:lnTo>
                <a:lnTo>
                  <a:pt x="543596" y="691743"/>
                </a:lnTo>
                <a:lnTo>
                  <a:pt x="543984" y="693361"/>
                </a:lnTo>
                <a:lnTo>
                  <a:pt x="544566" y="693231"/>
                </a:lnTo>
                <a:lnTo>
                  <a:pt x="545084" y="693878"/>
                </a:lnTo>
                <a:lnTo>
                  <a:pt x="545667" y="693749"/>
                </a:lnTo>
                <a:lnTo>
                  <a:pt x="545861" y="694526"/>
                </a:lnTo>
                <a:lnTo>
                  <a:pt x="547867" y="695496"/>
                </a:lnTo>
                <a:lnTo>
                  <a:pt x="549873" y="697373"/>
                </a:lnTo>
                <a:lnTo>
                  <a:pt x="554663" y="700092"/>
                </a:lnTo>
                <a:lnTo>
                  <a:pt x="557770" y="701386"/>
                </a:lnTo>
                <a:lnTo>
                  <a:pt x="558287" y="702033"/>
                </a:lnTo>
                <a:lnTo>
                  <a:pt x="559582" y="702033"/>
                </a:lnTo>
                <a:lnTo>
                  <a:pt x="560164" y="702486"/>
                </a:lnTo>
                <a:lnTo>
                  <a:pt x="562753" y="703133"/>
                </a:lnTo>
                <a:lnTo>
                  <a:pt x="569031" y="705981"/>
                </a:lnTo>
                <a:lnTo>
                  <a:pt x="571426" y="705852"/>
                </a:lnTo>
                <a:lnTo>
                  <a:pt x="572720" y="706499"/>
                </a:lnTo>
                <a:lnTo>
                  <a:pt x="573626" y="706499"/>
                </a:lnTo>
                <a:lnTo>
                  <a:pt x="574144" y="705852"/>
                </a:lnTo>
                <a:lnTo>
                  <a:pt x="575632" y="705981"/>
                </a:lnTo>
                <a:lnTo>
                  <a:pt x="577833" y="704557"/>
                </a:lnTo>
                <a:lnTo>
                  <a:pt x="579322" y="704557"/>
                </a:lnTo>
                <a:lnTo>
                  <a:pt x="581328" y="705657"/>
                </a:lnTo>
                <a:lnTo>
                  <a:pt x="583723" y="705787"/>
                </a:lnTo>
                <a:lnTo>
                  <a:pt x="584305" y="706434"/>
                </a:lnTo>
                <a:lnTo>
                  <a:pt x="585794" y="707082"/>
                </a:lnTo>
                <a:lnTo>
                  <a:pt x="586700" y="708182"/>
                </a:lnTo>
                <a:lnTo>
                  <a:pt x="586894" y="709152"/>
                </a:lnTo>
                <a:lnTo>
                  <a:pt x="592266" y="713295"/>
                </a:lnTo>
                <a:lnTo>
                  <a:pt x="592654" y="714395"/>
                </a:lnTo>
                <a:lnTo>
                  <a:pt x="594143" y="714395"/>
                </a:lnTo>
                <a:lnTo>
                  <a:pt x="594337" y="714719"/>
                </a:lnTo>
                <a:lnTo>
                  <a:pt x="595826" y="714395"/>
                </a:lnTo>
                <a:lnTo>
                  <a:pt x="597832" y="714589"/>
                </a:lnTo>
                <a:lnTo>
                  <a:pt x="599644" y="715560"/>
                </a:lnTo>
                <a:lnTo>
                  <a:pt x="601845" y="715560"/>
                </a:lnTo>
                <a:lnTo>
                  <a:pt x="605145" y="714459"/>
                </a:lnTo>
                <a:lnTo>
                  <a:pt x="609029" y="714783"/>
                </a:lnTo>
                <a:lnTo>
                  <a:pt x="614724" y="717307"/>
                </a:lnTo>
                <a:lnTo>
                  <a:pt x="616019" y="718278"/>
                </a:lnTo>
                <a:lnTo>
                  <a:pt x="617313" y="720026"/>
                </a:lnTo>
                <a:lnTo>
                  <a:pt x="618802" y="720155"/>
                </a:lnTo>
                <a:lnTo>
                  <a:pt x="621390" y="721450"/>
                </a:lnTo>
                <a:lnTo>
                  <a:pt x="622103" y="721450"/>
                </a:lnTo>
                <a:lnTo>
                  <a:pt x="622491" y="721903"/>
                </a:lnTo>
                <a:lnTo>
                  <a:pt x="624497" y="721903"/>
                </a:lnTo>
                <a:lnTo>
                  <a:pt x="625209" y="721450"/>
                </a:lnTo>
                <a:lnTo>
                  <a:pt x="626892" y="721579"/>
                </a:lnTo>
                <a:lnTo>
                  <a:pt x="628187" y="721126"/>
                </a:lnTo>
                <a:lnTo>
                  <a:pt x="628704" y="721903"/>
                </a:lnTo>
                <a:lnTo>
                  <a:pt x="631099" y="721773"/>
                </a:lnTo>
                <a:lnTo>
                  <a:pt x="631681" y="722550"/>
                </a:lnTo>
                <a:lnTo>
                  <a:pt x="632523" y="722874"/>
                </a:lnTo>
                <a:lnTo>
                  <a:pt x="632523" y="722874"/>
                </a:lnTo>
                <a:lnTo>
                  <a:pt x="629351" y="728633"/>
                </a:lnTo>
                <a:lnTo>
                  <a:pt x="620614" y="732452"/>
                </a:lnTo>
                <a:lnTo>
                  <a:pt x="615760" y="738471"/>
                </a:lnTo>
                <a:lnTo>
                  <a:pt x="612977" y="746561"/>
                </a:lnTo>
                <a:lnTo>
                  <a:pt x="612783" y="762871"/>
                </a:lnTo>
                <a:lnTo>
                  <a:pt x="598673" y="757952"/>
                </a:lnTo>
                <a:lnTo>
                  <a:pt x="581522" y="763195"/>
                </a:lnTo>
                <a:lnTo>
                  <a:pt x="573950" y="757046"/>
                </a:lnTo>
                <a:lnTo>
                  <a:pt x="567025" y="755623"/>
                </a:lnTo>
                <a:lnTo>
                  <a:pt x="549420" y="759894"/>
                </a:lnTo>
                <a:lnTo>
                  <a:pt x="534405" y="752775"/>
                </a:lnTo>
                <a:lnTo>
                  <a:pt x="521202" y="756723"/>
                </a:lnTo>
                <a:lnTo>
                  <a:pt x="492207" y="752257"/>
                </a:lnTo>
                <a:lnTo>
                  <a:pt x="481139" y="755752"/>
                </a:lnTo>
                <a:lnTo>
                  <a:pt x="476738" y="762742"/>
                </a:lnTo>
                <a:lnTo>
                  <a:pt x="450785" y="777110"/>
                </a:lnTo>
                <a:lnTo>
                  <a:pt x="448585" y="774133"/>
                </a:lnTo>
                <a:lnTo>
                  <a:pt x="439070" y="774133"/>
                </a:lnTo>
                <a:lnTo>
                  <a:pt x="436481" y="761965"/>
                </a:lnTo>
                <a:lnTo>
                  <a:pt x="432404" y="759311"/>
                </a:lnTo>
                <a:lnTo>
                  <a:pt x="430397" y="761965"/>
                </a:lnTo>
                <a:lnTo>
                  <a:pt x="423667" y="759894"/>
                </a:lnTo>
                <a:lnTo>
                  <a:pt x="420884" y="768243"/>
                </a:lnTo>
                <a:lnTo>
                  <a:pt x="415835" y="766301"/>
                </a:lnTo>
                <a:lnTo>
                  <a:pt x="414476" y="760929"/>
                </a:lnTo>
                <a:lnTo>
                  <a:pt x="410917" y="756788"/>
                </a:lnTo>
                <a:lnTo>
                  <a:pt x="406774" y="756334"/>
                </a:lnTo>
                <a:lnTo>
                  <a:pt x="404315" y="758859"/>
                </a:lnTo>
                <a:lnTo>
                  <a:pt x="404380" y="765331"/>
                </a:lnTo>
                <a:lnTo>
                  <a:pt x="411175" y="783388"/>
                </a:lnTo>
                <a:lnTo>
                  <a:pt x="410140" y="787207"/>
                </a:lnTo>
                <a:lnTo>
                  <a:pt x="406451" y="788760"/>
                </a:lnTo>
                <a:lnTo>
                  <a:pt x="402503" y="785136"/>
                </a:lnTo>
                <a:lnTo>
                  <a:pt x="398425" y="771997"/>
                </a:lnTo>
                <a:lnTo>
                  <a:pt x="394930" y="767596"/>
                </a:lnTo>
                <a:lnTo>
                  <a:pt x="384769" y="766496"/>
                </a:lnTo>
                <a:lnTo>
                  <a:pt x="386517" y="774586"/>
                </a:lnTo>
                <a:lnTo>
                  <a:pt x="382439" y="775363"/>
                </a:lnTo>
                <a:lnTo>
                  <a:pt x="367424" y="761447"/>
                </a:lnTo>
                <a:lnTo>
                  <a:pt x="363087" y="750704"/>
                </a:lnTo>
                <a:lnTo>
                  <a:pt x="359981" y="748503"/>
                </a:lnTo>
                <a:lnTo>
                  <a:pt x="350143" y="750898"/>
                </a:lnTo>
                <a:lnTo>
                  <a:pt x="348396" y="750121"/>
                </a:lnTo>
                <a:lnTo>
                  <a:pt x="346066" y="742354"/>
                </a:lnTo>
                <a:lnTo>
                  <a:pt x="339399" y="738083"/>
                </a:lnTo>
                <a:lnTo>
                  <a:pt x="322378" y="737565"/>
                </a:lnTo>
                <a:lnTo>
                  <a:pt x="318689" y="741384"/>
                </a:lnTo>
                <a:lnTo>
                  <a:pt x="310663" y="738213"/>
                </a:lnTo>
                <a:lnTo>
                  <a:pt x="304644" y="739313"/>
                </a:lnTo>
                <a:lnTo>
                  <a:pt x="304579" y="747726"/>
                </a:lnTo>
                <a:lnTo>
                  <a:pt x="300502" y="755040"/>
                </a:lnTo>
                <a:lnTo>
                  <a:pt x="297913" y="766107"/>
                </a:lnTo>
                <a:lnTo>
                  <a:pt x="285551" y="754069"/>
                </a:lnTo>
                <a:lnTo>
                  <a:pt x="281797" y="753098"/>
                </a:lnTo>
                <a:lnTo>
                  <a:pt x="277202" y="759441"/>
                </a:lnTo>
                <a:lnTo>
                  <a:pt x="276814" y="766755"/>
                </a:lnTo>
                <a:lnTo>
                  <a:pt x="250407" y="781446"/>
                </a:lnTo>
                <a:lnTo>
                  <a:pt x="241929" y="781576"/>
                </a:lnTo>
                <a:lnTo>
                  <a:pt x="225037" y="771285"/>
                </a:lnTo>
                <a:lnTo>
                  <a:pt x="212222" y="767208"/>
                </a:lnTo>
                <a:lnTo>
                  <a:pt x="194359" y="773745"/>
                </a:lnTo>
                <a:lnTo>
                  <a:pt x="181350" y="784165"/>
                </a:lnTo>
                <a:lnTo>
                  <a:pt x="175978" y="780735"/>
                </a:lnTo>
                <a:lnTo>
                  <a:pt x="175978" y="780735"/>
                </a:lnTo>
                <a:lnTo>
                  <a:pt x="177596" y="770832"/>
                </a:lnTo>
                <a:lnTo>
                  <a:pt x="175007" y="763713"/>
                </a:lnTo>
                <a:lnTo>
                  <a:pt x="173324" y="739507"/>
                </a:lnTo>
                <a:lnTo>
                  <a:pt x="163810" y="737630"/>
                </a:lnTo>
                <a:lnTo>
                  <a:pt x="157920" y="725721"/>
                </a:lnTo>
                <a:lnTo>
                  <a:pt x="132744" y="705269"/>
                </a:lnTo>
                <a:lnTo>
                  <a:pt x="129055" y="696726"/>
                </a:lnTo>
                <a:lnTo>
                  <a:pt x="126013" y="682617"/>
                </a:lnTo>
                <a:lnTo>
                  <a:pt x="132485" y="675497"/>
                </a:lnTo>
                <a:lnTo>
                  <a:pt x="134815" y="669802"/>
                </a:lnTo>
                <a:lnTo>
                  <a:pt x="134362" y="665530"/>
                </a:lnTo>
                <a:lnTo>
                  <a:pt x="130932" y="660935"/>
                </a:lnTo>
                <a:lnTo>
                  <a:pt x="113069" y="651550"/>
                </a:lnTo>
                <a:lnTo>
                  <a:pt x="110026" y="646632"/>
                </a:lnTo>
                <a:lnTo>
                  <a:pt x="118894" y="625597"/>
                </a:lnTo>
                <a:lnTo>
                  <a:pt x="126272" y="593625"/>
                </a:lnTo>
                <a:lnTo>
                  <a:pt x="107373" y="577833"/>
                </a:lnTo>
                <a:lnTo>
                  <a:pt x="94752" y="556928"/>
                </a:lnTo>
                <a:lnTo>
                  <a:pt x="90675" y="557898"/>
                </a:lnTo>
                <a:lnTo>
                  <a:pt x="84527" y="565083"/>
                </a:lnTo>
                <a:lnTo>
                  <a:pt x="61615" y="581069"/>
                </a:lnTo>
                <a:lnTo>
                  <a:pt x="50483" y="579451"/>
                </a:lnTo>
                <a:lnTo>
                  <a:pt x="40516" y="570519"/>
                </a:lnTo>
                <a:lnTo>
                  <a:pt x="38315" y="563206"/>
                </a:lnTo>
                <a:lnTo>
                  <a:pt x="40645" y="557122"/>
                </a:lnTo>
                <a:lnTo>
                  <a:pt x="39610" y="550585"/>
                </a:lnTo>
                <a:lnTo>
                  <a:pt x="32620" y="542106"/>
                </a:lnTo>
                <a:lnTo>
                  <a:pt x="30614" y="536540"/>
                </a:lnTo>
                <a:lnTo>
                  <a:pt x="38380" y="530651"/>
                </a:lnTo>
                <a:lnTo>
                  <a:pt x="42005" y="517512"/>
                </a:lnTo>
                <a:lnTo>
                  <a:pt x="47894" y="513370"/>
                </a:lnTo>
                <a:lnTo>
                  <a:pt x="42716" y="505021"/>
                </a:lnTo>
                <a:lnTo>
                  <a:pt x="40127" y="493306"/>
                </a:lnTo>
                <a:lnTo>
                  <a:pt x="31196" y="488194"/>
                </a:lnTo>
                <a:lnTo>
                  <a:pt x="39222" y="476997"/>
                </a:lnTo>
                <a:lnTo>
                  <a:pt x="39480" y="465606"/>
                </a:lnTo>
                <a:lnTo>
                  <a:pt x="41810" y="462111"/>
                </a:lnTo>
                <a:lnTo>
                  <a:pt x="67699" y="446383"/>
                </a:lnTo>
                <a:lnTo>
                  <a:pt x="63492" y="435446"/>
                </a:lnTo>
                <a:lnTo>
                  <a:pt x="64592" y="431239"/>
                </a:lnTo>
                <a:lnTo>
                  <a:pt x="63103" y="427420"/>
                </a:lnTo>
                <a:lnTo>
                  <a:pt x="66599" y="423084"/>
                </a:lnTo>
                <a:lnTo>
                  <a:pt x="59932" y="418747"/>
                </a:lnTo>
                <a:lnTo>
                  <a:pt x="46017" y="422760"/>
                </a:lnTo>
                <a:lnTo>
                  <a:pt x="43428" y="417324"/>
                </a:lnTo>
                <a:lnTo>
                  <a:pt x="32620" y="409427"/>
                </a:lnTo>
                <a:lnTo>
                  <a:pt x="29189" y="397519"/>
                </a:lnTo>
                <a:lnTo>
                  <a:pt x="14886" y="392535"/>
                </a:lnTo>
                <a:lnTo>
                  <a:pt x="10485" y="386128"/>
                </a:lnTo>
                <a:lnTo>
                  <a:pt x="2719" y="361534"/>
                </a:lnTo>
                <a:lnTo>
                  <a:pt x="0" y="358362"/>
                </a:lnTo>
                <a:lnTo>
                  <a:pt x="0" y="358362"/>
                </a:lnTo>
                <a:lnTo>
                  <a:pt x="8608" y="343865"/>
                </a:lnTo>
                <a:lnTo>
                  <a:pt x="19740" y="339852"/>
                </a:lnTo>
                <a:lnTo>
                  <a:pt x="22329" y="327749"/>
                </a:lnTo>
                <a:lnTo>
                  <a:pt x="18251" y="321471"/>
                </a:lnTo>
                <a:lnTo>
                  <a:pt x="18964" y="315323"/>
                </a:lnTo>
                <a:lnTo>
                  <a:pt x="38315" y="299854"/>
                </a:lnTo>
                <a:lnTo>
                  <a:pt x="44205" y="286328"/>
                </a:lnTo>
                <a:lnTo>
                  <a:pt x="53978" y="280502"/>
                </a:lnTo>
                <a:lnTo>
                  <a:pt x="62651" y="269176"/>
                </a:lnTo>
                <a:lnTo>
                  <a:pt x="73783" y="259791"/>
                </a:lnTo>
                <a:lnTo>
                  <a:pt x="85497" y="256426"/>
                </a:lnTo>
                <a:lnTo>
                  <a:pt x="93976" y="259662"/>
                </a:lnTo>
                <a:lnTo>
                  <a:pt x="99671" y="269694"/>
                </a:lnTo>
                <a:lnTo>
                  <a:pt x="111386" y="257720"/>
                </a:lnTo>
                <a:lnTo>
                  <a:pt x="114040" y="245747"/>
                </a:lnTo>
                <a:lnTo>
                  <a:pt x="117664" y="238175"/>
                </a:lnTo>
                <a:lnTo>
                  <a:pt x="129832" y="235457"/>
                </a:lnTo>
                <a:lnTo>
                  <a:pt x="136756" y="225748"/>
                </a:lnTo>
                <a:lnTo>
                  <a:pt x="155720" y="222512"/>
                </a:lnTo>
                <a:lnTo>
                  <a:pt x="166852" y="202902"/>
                </a:lnTo>
                <a:lnTo>
                  <a:pt x="165493" y="196753"/>
                </a:lnTo>
                <a:lnTo>
                  <a:pt x="156432" y="184585"/>
                </a:lnTo>
                <a:lnTo>
                  <a:pt x="155396" y="173389"/>
                </a:lnTo>
                <a:lnTo>
                  <a:pt x="141870" y="150024"/>
                </a:lnTo>
                <a:lnTo>
                  <a:pt x="135074" y="126466"/>
                </a:lnTo>
                <a:lnTo>
                  <a:pt x="127436" y="117663"/>
                </a:lnTo>
                <a:lnTo>
                  <a:pt x="128084" y="112292"/>
                </a:lnTo>
                <a:lnTo>
                  <a:pt x="119346" y="107437"/>
                </a:lnTo>
                <a:lnTo>
                  <a:pt x="117664" y="96694"/>
                </a:lnTo>
                <a:lnTo>
                  <a:pt x="148277" y="90027"/>
                </a:lnTo>
                <a:lnTo>
                  <a:pt x="154426" y="82390"/>
                </a:lnTo>
                <a:lnTo>
                  <a:pt x="162969" y="65627"/>
                </a:lnTo>
                <a:lnTo>
                  <a:pt x="168600" y="60385"/>
                </a:lnTo>
                <a:lnTo>
                  <a:pt x="170153" y="50612"/>
                </a:lnTo>
                <a:lnTo>
                  <a:pt x="181479" y="40321"/>
                </a:lnTo>
                <a:lnTo>
                  <a:pt x="188663" y="37215"/>
                </a:lnTo>
                <a:lnTo>
                  <a:pt x="197983" y="27507"/>
                </a:lnTo>
                <a:lnTo>
                  <a:pt x="200701" y="6343"/>
                </a:lnTo>
                <a:lnTo>
                  <a:pt x="217399" y="0"/>
                </a:lnTo>
                <a:close/>
              </a:path>
            </a:pathLst>
          </a:custGeom>
          <a:solidFill>
            <a:srgbClr val="01795F"/>
          </a:solidFill>
          <a:ln w="3229" cap="flat">
            <a:solidFill>
              <a:srgbClr val="FFFFFF"/>
            </a:solidFill>
            <a:prstDash val="solid"/>
            <a:miter/>
          </a:ln>
        </p:spPr>
        <p:txBody>
          <a:bodyPr rtlCol="0" anchor="ctr"/>
          <a:lstStyle/>
          <a:p>
            <a:endParaRPr lang="en-IN"/>
          </a:p>
        </p:txBody>
      </p:sp>
      <p:sp>
        <p:nvSpPr>
          <p:cNvPr id="8" name="Freeform: Shape 7">
            <a:extLst>
              <a:ext uri="{FF2B5EF4-FFF2-40B4-BE49-F238E27FC236}">
                <a16:creationId xmlns:a16="http://schemas.microsoft.com/office/drawing/2014/main" id="{BAD4B099-F80F-498B-8792-BAE9CB4B3339}"/>
              </a:ext>
            </a:extLst>
          </p:cNvPr>
          <p:cNvSpPr/>
          <p:nvPr/>
        </p:nvSpPr>
        <p:spPr>
          <a:xfrm>
            <a:off x="6328973" y="813995"/>
            <a:ext cx="752282" cy="1756679"/>
          </a:xfrm>
          <a:custGeom>
            <a:avLst/>
            <a:gdLst>
              <a:gd name="connsiteX0" fmla="*/ 127177 w 577767"/>
              <a:gd name="connsiteY0" fmla="*/ 594337 h 1265951"/>
              <a:gd name="connsiteX1" fmla="*/ 128278 w 577767"/>
              <a:gd name="connsiteY1" fmla="*/ 594790 h 1265951"/>
              <a:gd name="connsiteX2" fmla="*/ 128278 w 577767"/>
              <a:gd name="connsiteY2" fmla="*/ 595890 h 1265951"/>
              <a:gd name="connsiteX3" fmla="*/ 127177 w 577767"/>
              <a:gd name="connsiteY3" fmla="*/ 595761 h 1265951"/>
              <a:gd name="connsiteX4" fmla="*/ 126077 w 577767"/>
              <a:gd name="connsiteY4" fmla="*/ 596732 h 1265951"/>
              <a:gd name="connsiteX5" fmla="*/ 124394 w 577767"/>
              <a:gd name="connsiteY5" fmla="*/ 597185 h 1265951"/>
              <a:gd name="connsiteX6" fmla="*/ 123683 w 577767"/>
              <a:gd name="connsiteY6" fmla="*/ 599838 h 1265951"/>
              <a:gd name="connsiteX7" fmla="*/ 124200 w 577767"/>
              <a:gd name="connsiteY7" fmla="*/ 601586 h 1265951"/>
              <a:gd name="connsiteX8" fmla="*/ 125301 w 577767"/>
              <a:gd name="connsiteY8" fmla="*/ 602686 h 1265951"/>
              <a:gd name="connsiteX9" fmla="*/ 125301 w 577767"/>
              <a:gd name="connsiteY9" fmla="*/ 604110 h 1265951"/>
              <a:gd name="connsiteX10" fmla="*/ 126983 w 577767"/>
              <a:gd name="connsiteY10" fmla="*/ 604757 h 1265951"/>
              <a:gd name="connsiteX11" fmla="*/ 127177 w 577767"/>
              <a:gd name="connsiteY11" fmla="*/ 605987 h 1265951"/>
              <a:gd name="connsiteX12" fmla="*/ 127890 w 577767"/>
              <a:gd name="connsiteY12" fmla="*/ 606634 h 1265951"/>
              <a:gd name="connsiteX13" fmla="*/ 129184 w 577767"/>
              <a:gd name="connsiteY13" fmla="*/ 611488 h 1265951"/>
              <a:gd name="connsiteX14" fmla="*/ 128990 w 577767"/>
              <a:gd name="connsiteY14" fmla="*/ 615436 h 1265951"/>
              <a:gd name="connsiteX15" fmla="*/ 129572 w 577767"/>
              <a:gd name="connsiteY15" fmla="*/ 616989 h 1265951"/>
              <a:gd name="connsiteX16" fmla="*/ 130478 w 577767"/>
              <a:gd name="connsiteY16" fmla="*/ 617896 h 1265951"/>
              <a:gd name="connsiteX17" fmla="*/ 130284 w 577767"/>
              <a:gd name="connsiteY17" fmla="*/ 620419 h 1265951"/>
              <a:gd name="connsiteX18" fmla="*/ 130867 w 577767"/>
              <a:gd name="connsiteY18" fmla="*/ 623397 h 1265951"/>
              <a:gd name="connsiteX19" fmla="*/ 131384 w 577767"/>
              <a:gd name="connsiteY19" fmla="*/ 624497 h 1265951"/>
              <a:gd name="connsiteX20" fmla="*/ 131384 w 577767"/>
              <a:gd name="connsiteY20" fmla="*/ 624950 h 1265951"/>
              <a:gd name="connsiteX21" fmla="*/ 130673 w 577767"/>
              <a:gd name="connsiteY21" fmla="*/ 625597 h 1265951"/>
              <a:gd name="connsiteX22" fmla="*/ 130673 w 577767"/>
              <a:gd name="connsiteY22" fmla="*/ 627151 h 1265951"/>
              <a:gd name="connsiteX23" fmla="*/ 130284 w 577767"/>
              <a:gd name="connsiteY23" fmla="*/ 627927 h 1265951"/>
              <a:gd name="connsiteX24" fmla="*/ 131967 w 577767"/>
              <a:gd name="connsiteY24" fmla="*/ 628574 h 1265951"/>
              <a:gd name="connsiteX25" fmla="*/ 132679 w 577767"/>
              <a:gd name="connsiteY25" fmla="*/ 629545 h 1265951"/>
              <a:gd name="connsiteX26" fmla="*/ 133585 w 577767"/>
              <a:gd name="connsiteY26" fmla="*/ 629999 h 1265951"/>
              <a:gd name="connsiteX27" fmla="*/ 133779 w 577767"/>
              <a:gd name="connsiteY27" fmla="*/ 631228 h 1265951"/>
              <a:gd name="connsiteX28" fmla="*/ 134879 w 577767"/>
              <a:gd name="connsiteY28" fmla="*/ 630581 h 1265951"/>
              <a:gd name="connsiteX29" fmla="*/ 135980 w 577767"/>
              <a:gd name="connsiteY29" fmla="*/ 631034 h 1265951"/>
              <a:gd name="connsiteX30" fmla="*/ 135980 w 577767"/>
              <a:gd name="connsiteY30" fmla="*/ 632264 h 1265951"/>
              <a:gd name="connsiteX31" fmla="*/ 135462 w 577767"/>
              <a:gd name="connsiteY31" fmla="*/ 632393 h 1265951"/>
              <a:gd name="connsiteX32" fmla="*/ 135268 w 577767"/>
              <a:gd name="connsiteY32" fmla="*/ 633170 h 1265951"/>
              <a:gd name="connsiteX33" fmla="*/ 136756 w 577767"/>
              <a:gd name="connsiteY33" fmla="*/ 633299 h 1265951"/>
              <a:gd name="connsiteX34" fmla="*/ 137857 w 577767"/>
              <a:gd name="connsiteY34" fmla="*/ 635176 h 1265951"/>
              <a:gd name="connsiteX35" fmla="*/ 137274 w 577767"/>
              <a:gd name="connsiteY35" fmla="*/ 636276 h 1265951"/>
              <a:gd name="connsiteX36" fmla="*/ 137468 w 577767"/>
              <a:gd name="connsiteY36" fmla="*/ 637506 h 1265951"/>
              <a:gd name="connsiteX37" fmla="*/ 137857 w 577767"/>
              <a:gd name="connsiteY37" fmla="*/ 637636 h 1265951"/>
              <a:gd name="connsiteX38" fmla="*/ 137468 w 577767"/>
              <a:gd name="connsiteY38" fmla="*/ 639059 h 1265951"/>
              <a:gd name="connsiteX39" fmla="*/ 137662 w 577767"/>
              <a:gd name="connsiteY39" fmla="*/ 640160 h 1265951"/>
              <a:gd name="connsiteX40" fmla="*/ 139475 w 577767"/>
              <a:gd name="connsiteY40" fmla="*/ 643137 h 1265951"/>
              <a:gd name="connsiteX41" fmla="*/ 140769 w 577767"/>
              <a:gd name="connsiteY41" fmla="*/ 643008 h 1265951"/>
              <a:gd name="connsiteX42" fmla="*/ 142064 w 577767"/>
              <a:gd name="connsiteY42" fmla="*/ 643784 h 1265951"/>
              <a:gd name="connsiteX43" fmla="*/ 142258 w 577767"/>
              <a:gd name="connsiteY43" fmla="*/ 645208 h 1265951"/>
              <a:gd name="connsiteX44" fmla="*/ 142840 w 577767"/>
              <a:gd name="connsiteY44" fmla="*/ 645661 h 1265951"/>
              <a:gd name="connsiteX45" fmla="*/ 143034 w 577767"/>
              <a:gd name="connsiteY45" fmla="*/ 646761 h 1265951"/>
              <a:gd name="connsiteX46" fmla="*/ 143034 w 577767"/>
              <a:gd name="connsiteY46" fmla="*/ 650062 h 1265951"/>
              <a:gd name="connsiteX47" fmla="*/ 144134 w 577767"/>
              <a:gd name="connsiteY47" fmla="*/ 651615 h 1265951"/>
              <a:gd name="connsiteX48" fmla="*/ 145429 w 577767"/>
              <a:gd name="connsiteY48" fmla="*/ 652068 h 1265951"/>
              <a:gd name="connsiteX49" fmla="*/ 146141 w 577767"/>
              <a:gd name="connsiteY49" fmla="*/ 653039 h 1265951"/>
              <a:gd name="connsiteX50" fmla="*/ 146659 w 577767"/>
              <a:gd name="connsiteY50" fmla="*/ 653039 h 1265951"/>
              <a:gd name="connsiteX51" fmla="*/ 147953 w 577767"/>
              <a:gd name="connsiteY51" fmla="*/ 652716 h 1265951"/>
              <a:gd name="connsiteX52" fmla="*/ 152937 w 577767"/>
              <a:gd name="connsiteY52" fmla="*/ 649609 h 1265951"/>
              <a:gd name="connsiteX53" fmla="*/ 153519 w 577767"/>
              <a:gd name="connsiteY53" fmla="*/ 650386 h 1265951"/>
              <a:gd name="connsiteX54" fmla="*/ 153713 w 577767"/>
              <a:gd name="connsiteY54" fmla="*/ 651615 h 1265951"/>
              <a:gd name="connsiteX55" fmla="*/ 154231 w 577767"/>
              <a:gd name="connsiteY55" fmla="*/ 651745 h 1265951"/>
              <a:gd name="connsiteX56" fmla="*/ 154037 w 577767"/>
              <a:gd name="connsiteY56" fmla="*/ 649415 h 1265951"/>
              <a:gd name="connsiteX57" fmla="*/ 154620 w 577767"/>
              <a:gd name="connsiteY57" fmla="*/ 649285 h 1265951"/>
              <a:gd name="connsiteX58" fmla="*/ 155525 w 577767"/>
              <a:gd name="connsiteY58" fmla="*/ 649738 h 1265951"/>
              <a:gd name="connsiteX59" fmla="*/ 155720 w 577767"/>
              <a:gd name="connsiteY59" fmla="*/ 650709 h 1265951"/>
              <a:gd name="connsiteX60" fmla="*/ 154425 w 577767"/>
              <a:gd name="connsiteY60" fmla="*/ 654139 h 1265951"/>
              <a:gd name="connsiteX61" fmla="*/ 152225 w 577767"/>
              <a:gd name="connsiteY61" fmla="*/ 654139 h 1265951"/>
              <a:gd name="connsiteX62" fmla="*/ 152031 w 577767"/>
              <a:gd name="connsiteY62" fmla="*/ 654463 h 1265951"/>
              <a:gd name="connsiteX63" fmla="*/ 151513 w 577767"/>
              <a:gd name="connsiteY63" fmla="*/ 654334 h 1265951"/>
              <a:gd name="connsiteX64" fmla="*/ 150606 w 577767"/>
              <a:gd name="connsiteY64" fmla="*/ 654787 h 1265951"/>
              <a:gd name="connsiteX65" fmla="*/ 148018 w 577767"/>
              <a:gd name="connsiteY65" fmla="*/ 655110 h 1265951"/>
              <a:gd name="connsiteX66" fmla="*/ 147500 w 577767"/>
              <a:gd name="connsiteY66" fmla="*/ 655564 h 1265951"/>
              <a:gd name="connsiteX67" fmla="*/ 144393 w 577767"/>
              <a:gd name="connsiteY67" fmla="*/ 655240 h 1265951"/>
              <a:gd name="connsiteX68" fmla="*/ 142711 w 577767"/>
              <a:gd name="connsiteY68" fmla="*/ 654269 h 1265951"/>
              <a:gd name="connsiteX69" fmla="*/ 142322 w 577767"/>
              <a:gd name="connsiteY69" fmla="*/ 653298 h 1265951"/>
              <a:gd name="connsiteX70" fmla="*/ 141028 w 577767"/>
              <a:gd name="connsiteY70" fmla="*/ 651874 h 1265951"/>
              <a:gd name="connsiteX71" fmla="*/ 141028 w 577767"/>
              <a:gd name="connsiteY71" fmla="*/ 651227 h 1265951"/>
              <a:gd name="connsiteX72" fmla="*/ 139928 w 577767"/>
              <a:gd name="connsiteY72" fmla="*/ 650127 h 1265951"/>
              <a:gd name="connsiteX73" fmla="*/ 139021 w 577767"/>
              <a:gd name="connsiteY73" fmla="*/ 647149 h 1265951"/>
              <a:gd name="connsiteX74" fmla="*/ 138310 w 577767"/>
              <a:gd name="connsiteY74" fmla="*/ 646049 h 1265951"/>
              <a:gd name="connsiteX75" fmla="*/ 137403 w 577767"/>
              <a:gd name="connsiteY75" fmla="*/ 645596 h 1265951"/>
              <a:gd name="connsiteX76" fmla="*/ 134814 w 577767"/>
              <a:gd name="connsiteY76" fmla="*/ 641066 h 1265951"/>
              <a:gd name="connsiteX77" fmla="*/ 133909 w 577767"/>
              <a:gd name="connsiteY77" fmla="*/ 640289 h 1265951"/>
              <a:gd name="connsiteX78" fmla="*/ 132420 w 577767"/>
              <a:gd name="connsiteY78" fmla="*/ 637636 h 1265951"/>
              <a:gd name="connsiteX79" fmla="*/ 131126 w 577767"/>
              <a:gd name="connsiteY79" fmla="*/ 636535 h 1265951"/>
              <a:gd name="connsiteX80" fmla="*/ 125948 w 577767"/>
              <a:gd name="connsiteY80" fmla="*/ 627280 h 1265951"/>
              <a:gd name="connsiteX81" fmla="*/ 125559 w 577767"/>
              <a:gd name="connsiteY81" fmla="*/ 625274 h 1265951"/>
              <a:gd name="connsiteX82" fmla="*/ 124654 w 577767"/>
              <a:gd name="connsiteY82" fmla="*/ 624173 h 1265951"/>
              <a:gd name="connsiteX83" fmla="*/ 124265 w 577767"/>
              <a:gd name="connsiteY83" fmla="*/ 622297 h 1265951"/>
              <a:gd name="connsiteX84" fmla="*/ 122582 w 577767"/>
              <a:gd name="connsiteY84" fmla="*/ 619449 h 1265951"/>
              <a:gd name="connsiteX85" fmla="*/ 122194 w 577767"/>
              <a:gd name="connsiteY85" fmla="*/ 616925 h 1265951"/>
              <a:gd name="connsiteX86" fmla="*/ 121288 w 577767"/>
              <a:gd name="connsiteY86" fmla="*/ 615048 h 1265951"/>
              <a:gd name="connsiteX87" fmla="*/ 121094 w 577767"/>
              <a:gd name="connsiteY87" fmla="*/ 612847 h 1265951"/>
              <a:gd name="connsiteX88" fmla="*/ 121611 w 577767"/>
              <a:gd name="connsiteY88" fmla="*/ 612718 h 1265951"/>
              <a:gd name="connsiteX89" fmla="*/ 121611 w 577767"/>
              <a:gd name="connsiteY89" fmla="*/ 610970 h 1265951"/>
              <a:gd name="connsiteX90" fmla="*/ 121094 w 577767"/>
              <a:gd name="connsiteY90" fmla="*/ 610323 h 1265951"/>
              <a:gd name="connsiteX91" fmla="*/ 120900 w 577767"/>
              <a:gd name="connsiteY91" fmla="*/ 607670 h 1265951"/>
              <a:gd name="connsiteX92" fmla="*/ 120188 w 577767"/>
              <a:gd name="connsiteY92" fmla="*/ 605922 h 1265951"/>
              <a:gd name="connsiteX93" fmla="*/ 119993 w 577767"/>
              <a:gd name="connsiteY93" fmla="*/ 599321 h 1265951"/>
              <a:gd name="connsiteX94" fmla="*/ 120900 w 577767"/>
              <a:gd name="connsiteY94" fmla="*/ 598220 h 1265951"/>
              <a:gd name="connsiteX95" fmla="*/ 120900 w 577767"/>
              <a:gd name="connsiteY95" fmla="*/ 597573 h 1265951"/>
              <a:gd name="connsiteX96" fmla="*/ 122388 w 577767"/>
              <a:gd name="connsiteY96" fmla="*/ 596149 h 1265951"/>
              <a:gd name="connsiteX97" fmla="*/ 124783 w 577767"/>
              <a:gd name="connsiteY97" fmla="*/ 595372 h 1265951"/>
              <a:gd name="connsiteX98" fmla="*/ 126272 w 577767"/>
              <a:gd name="connsiteY98" fmla="*/ 594143 h 1265951"/>
              <a:gd name="connsiteX99" fmla="*/ 127177 w 577767"/>
              <a:gd name="connsiteY99" fmla="*/ 594143 h 1265951"/>
              <a:gd name="connsiteX100" fmla="*/ 316099 w 577767"/>
              <a:gd name="connsiteY100" fmla="*/ 0 h 1265951"/>
              <a:gd name="connsiteX101" fmla="*/ 318818 w 577767"/>
              <a:gd name="connsiteY101" fmla="*/ 3171 h 1265951"/>
              <a:gd name="connsiteX102" fmla="*/ 326584 w 577767"/>
              <a:gd name="connsiteY102" fmla="*/ 27766 h 1265951"/>
              <a:gd name="connsiteX103" fmla="*/ 330985 w 577767"/>
              <a:gd name="connsiteY103" fmla="*/ 34173 h 1265951"/>
              <a:gd name="connsiteX104" fmla="*/ 345289 w 577767"/>
              <a:gd name="connsiteY104" fmla="*/ 39156 h 1265951"/>
              <a:gd name="connsiteX105" fmla="*/ 348719 w 577767"/>
              <a:gd name="connsiteY105" fmla="*/ 51065 h 1265951"/>
              <a:gd name="connsiteX106" fmla="*/ 359527 w 577767"/>
              <a:gd name="connsiteY106" fmla="*/ 58961 h 1265951"/>
              <a:gd name="connsiteX107" fmla="*/ 362116 w 577767"/>
              <a:gd name="connsiteY107" fmla="*/ 64398 h 1265951"/>
              <a:gd name="connsiteX108" fmla="*/ 376031 w 577767"/>
              <a:gd name="connsiteY108" fmla="*/ 60385 h 1265951"/>
              <a:gd name="connsiteX109" fmla="*/ 382698 w 577767"/>
              <a:gd name="connsiteY109" fmla="*/ 64721 h 1265951"/>
              <a:gd name="connsiteX110" fmla="*/ 379203 w 577767"/>
              <a:gd name="connsiteY110" fmla="*/ 69058 h 1265951"/>
              <a:gd name="connsiteX111" fmla="*/ 380691 w 577767"/>
              <a:gd name="connsiteY111" fmla="*/ 72876 h 1265951"/>
              <a:gd name="connsiteX112" fmla="*/ 379591 w 577767"/>
              <a:gd name="connsiteY112" fmla="*/ 77083 h 1265951"/>
              <a:gd name="connsiteX113" fmla="*/ 383798 w 577767"/>
              <a:gd name="connsiteY113" fmla="*/ 88021 h 1265951"/>
              <a:gd name="connsiteX114" fmla="*/ 357909 w 577767"/>
              <a:gd name="connsiteY114" fmla="*/ 103749 h 1265951"/>
              <a:gd name="connsiteX115" fmla="*/ 355580 w 577767"/>
              <a:gd name="connsiteY115" fmla="*/ 107243 h 1265951"/>
              <a:gd name="connsiteX116" fmla="*/ 355320 w 577767"/>
              <a:gd name="connsiteY116" fmla="*/ 118634 h 1265951"/>
              <a:gd name="connsiteX117" fmla="*/ 347295 w 577767"/>
              <a:gd name="connsiteY117" fmla="*/ 129831 h 1265951"/>
              <a:gd name="connsiteX118" fmla="*/ 356227 w 577767"/>
              <a:gd name="connsiteY118" fmla="*/ 134944 h 1265951"/>
              <a:gd name="connsiteX119" fmla="*/ 358816 w 577767"/>
              <a:gd name="connsiteY119" fmla="*/ 146659 h 1265951"/>
              <a:gd name="connsiteX120" fmla="*/ 363993 w 577767"/>
              <a:gd name="connsiteY120" fmla="*/ 155008 h 1265951"/>
              <a:gd name="connsiteX121" fmla="*/ 358103 w 577767"/>
              <a:gd name="connsiteY121" fmla="*/ 159150 h 1265951"/>
              <a:gd name="connsiteX122" fmla="*/ 354479 w 577767"/>
              <a:gd name="connsiteY122" fmla="*/ 172288 h 1265951"/>
              <a:gd name="connsiteX123" fmla="*/ 346713 w 577767"/>
              <a:gd name="connsiteY123" fmla="*/ 178178 h 1265951"/>
              <a:gd name="connsiteX124" fmla="*/ 348719 w 577767"/>
              <a:gd name="connsiteY124" fmla="*/ 183744 h 1265951"/>
              <a:gd name="connsiteX125" fmla="*/ 355709 w 577767"/>
              <a:gd name="connsiteY125" fmla="*/ 192223 h 1265951"/>
              <a:gd name="connsiteX126" fmla="*/ 356744 w 577767"/>
              <a:gd name="connsiteY126" fmla="*/ 198760 h 1265951"/>
              <a:gd name="connsiteX127" fmla="*/ 354415 w 577767"/>
              <a:gd name="connsiteY127" fmla="*/ 204843 h 1265951"/>
              <a:gd name="connsiteX128" fmla="*/ 356615 w 577767"/>
              <a:gd name="connsiteY128" fmla="*/ 212157 h 1265951"/>
              <a:gd name="connsiteX129" fmla="*/ 366582 w 577767"/>
              <a:gd name="connsiteY129" fmla="*/ 221089 h 1265951"/>
              <a:gd name="connsiteX130" fmla="*/ 377714 w 577767"/>
              <a:gd name="connsiteY130" fmla="*/ 222707 h 1265951"/>
              <a:gd name="connsiteX131" fmla="*/ 400625 w 577767"/>
              <a:gd name="connsiteY131" fmla="*/ 206720 h 1265951"/>
              <a:gd name="connsiteX132" fmla="*/ 406774 w 577767"/>
              <a:gd name="connsiteY132" fmla="*/ 199536 h 1265951"/>
              <a:gd name="connsiteX133" fmla="*/ 410851 w 577767"/>
              <a:gd name="connsiteY133" fmla="*/ 198565 h 1265951"/>
              <a:gd name="connsiteX134" fmla="*/ 423472 w 577767"/>
              <a:gd name="connsiteY134" fmla="*/ 219471 h 1265951"/>
              <a:gd name="connsiteX135" fmla="*/ 442371 w 577767"/>
              <a:gd name="connsiteY135" fmla="*/ 235263 h 1265951"/>
              <a:gd name="connsiteX136" fmla="*/ 434992 w 577767"/>
              <a:gd name="connsiteY136" fmla="*/ 267235 h 1265951"/>
              <a:gd name="connsiteX137" fmla="*/ 426126 w 577767"/>
              <a:gd name="connsiteY137" fmla="*/ 288269 h 1265951"/>
              <a:gd name="connsiteX138" fmla="*/ 429168 w 577767"/>
              <a:gd name="connsiteY138" fmla="*/ 293188 h 1265951"/>
              <a:gd name="connsiteX139" fmla="*/ 447031 w 577767"/>
              <a:gd name="connsiteY139" fmla="*/ 302573 h 1265951"/>
              <a:gd name="connsiteX140" fmla="*/ 450461 w 577767"/>
              <a:gd name="connsiteY140" fmla="*/ 307168 h 1265951"/>
              <a:gd name="connsiteX141" fmla="*/ 450914 w 577767"/>
              <a:gd name="connsiteY141" fmla="*/ 311439 h 1265951"/>
              <a:gd name="connsiteX142" fmla="*/ 448584 w 577767"/>
              <a:gd name="connsiteY142" fmla="*/ 317135 h 1265951"/>
              <a:gd name="connsiteX143" fmla="*/ 442112 w 577767"/>
              <a:gd name="connsiteY143" fmla="*/ 324255 h 1265951"/>
              <a:gd name="connsiteX144" fmla="*/ 445154 w 577767"/>
              <a:gd name="connsiteY144" fmla="*/ 338364 h 1265951"/>
              <a:gd name="connsiteX145" fmla="*/ 448843 w 577767"/>
              <a:gd name="connsiteY145" fmla="*/ 346907 h 1265951"/>
              <a:gd name="connsiteX146" fmla="*/ 474020 w 577767"/>
              <a:gd name="connsiteY146" fmla="*/ 367359 h 1265951"/>
              <a:gd name="connsiteX147" fmla="*/ 479909 w 577767"/>
              <a:gd name="connsiteY147" fmla="*/ 379268 h 1265951"/>
              <a:gd name="connsiteX148" fmla="*/ 489423 w 577767"/>
              <a:gd name="connsiteY148" fmla="*/ 381145 h 1265951"/>
              <a:gd name="connsiteX149" fmla="*/ 491106 w 577767"/>
              <a:gd name="connsiteY149" fmla="*/ 405350 h 1265951"/>
              <a:gd name="connsiteX150" fmla="*/ 493695 w 577767"/>
              <a:gd name="connsiteY150" fmla="*/ 412469 h 1265951"/>
              <a:gd name="connsiteX151" fmla="*/ 492077 w 577767"/>
              <a:gd name="connsiteY151" fmla="*/ 422372 h 1265951"/>
              <a:gd name="connsiteX152" fmla="*/ 492077 w 577767"/>
              <a:gd name="connsiteY152" fmla="*/ 422372 h 1265951"/>
              <a:gd name="connsiteX153" fmla="*/ 487741 w 577767"/>
              <a:gd name="connsiteY153" fmla="*/ 420107 h 1265951"/>
              <a:gd name="connsiteX154" fmla="*/ 479197 w 577767"/>
              <a:gd name="connsiteY154" fmla="*/ 427550 h 1265951"/>
              <a:gd name="connsiteX155" fmla="*/ 462435 w 577767"/>
              <a:gd name="connsiteY155" fmla="*/ 426773 h 1265951"/>
              <a:gd name="connsiteX156" fmla="*/ 451820 w 577767"/>
              <a:gd name="connsiteY156" fmla="*/ 433893 h 1265951"/>
              <a:gd name="connsiteX157" fmla="*/ 445542 w 577767"/>
              <a:gd name="connsiteY157" fmla="*/ 443989 h 1265951"/>
              <a:gd name="connsiteX158" fmla="*/ 449620 w 577767"/>
              <a:gd name="connsiteY158" fmla="*/ 457063 h 1265951"/>
              <a:gd name="connsiteX159" fmla="*/ 449620 w 577767"/>
              <a:gd name="connsiteY159" fmla="*/ 463858 h 1265951"/>
              <a:gd name="connsiteX160" fmla="*/ 428456 w 577767"/>
              <a:gd name="connsiteY160" fmla="*/ 482304 h 1265951"/>
              <a:gd name="connsiteX161" fmla="*/ 430462 w 577767"/>
              <a:gd name="connsiteY161" fmla="*/ 486899 h 1265951"/>
              <a:gd name="connsiteX162" fmla="*/ 439847 w 577767"/>
              <a:gd name="connsiteY162" fmla="*/ 493824 h 1265951"/>
              <a:gd name="connsiteX163" fmla="*/ 442047 w 577767"/>
              <a:gd name="connsiteY163" fmla="*/ 499196 h 1265951"/>
              <a:gd name="connsiteX164" fmla="*/ 442241 w 577767"/>
              <a:gd name="connsiteY164" fmla="*/ 515118 h 1265951"/>
              <a:gd name="connsiteX165" fmla="*/ 440300 w 577767"/>
              <a:gd name="connsiteY165" fmla="*/ 521396 h 1265951"/>
              <a:gd name="connsiteX166" fmla="*/ 443989 w 577767"/>
              <a:gd name="connsiteY166" fmla="*/ 530522 h 1265951"/>
              <a:gd name="connsiteX167" fmla="*/ 442824 w 577767"/>
              <a:gd name="connsiteY167" fmla="*/ 539971 h 1265951"/>
              <a:gd name="connsiteX168" fmla="*/ 440882 w 577767"/>
              <a:gd name="connsiteY168" fmla="*/ 542948 h 1265951"/>
              <a:gd name="connsiteX169" fmla="*/ 434345 w 577767"/>
              <a:gd name="connsiteY169" fmla="*/ 544372 h 1265951"/>
              <a:gd name="connsiteX170" fmla="*/ 426708 w 577767"/>
              <a:gd name="connsiteY170" fmla="*/ 538871 h 1265951"/>
              <a:gd name="connsiteX171" fmla="*/ 416677 w 577767"/>
              <a:gd name="connsiteY171" fmla="*/ 543919 h 1265951"/>
              <a:gd name="connsiteX172" fmla="*/ 410787 w 577767"/>
              <a:gd name="connsiteY172" fmla="*/ 551491 h 1265951"/>
              <a:gd name="connsiteX173" fmla="*/ 395189 w 577767"/>
              <a:gd name="connsiteY173" fmla="*/ 550391 h 1265951"/>
              <a:gd name="connsiteX174" fmla="*/ 393247 w 577767"/>
              <a:gd name="connsiteY174" fmla="*/ 557769 h 1265951"/>
              <a:gd name="connsiteX175" fmla="*/ 373895 w 577767"/>
              <a:gd name="connsiteY175" fmla="*/ 583529 h 1265951"/>
              <a:gd name="connsiteX176" fmla="*/ 371501 w 577767"/>
              <a:gd name="connsiteY176" fmla="*/ 590001 h 1265951"/>
              <a:gd name="connsiteX177" fmla="*/ 361987 w 577767"/>
              <a:gd name="connsiteY177" fmla="*/ 595178 h 1265951"/>
              <a:gd name="connsiteX178" fmla="*/ 360692 w 577767"/>
              <a:gd name="connsiteY178" fmla="*/ 608058 h 1265951"/>
              <a:gd name="connsiteX179" fmla="*/ 362828 w 577767"/>
              <a:gd name="connsiteY179" fmla="*/ 616342 h 1265951"/>
              <a:gd name="connsiteX180" fmla="*/ 371372 w 577767"/>
              <a:gd name="connsiteY180" fmla="*/ 625597 h 1265951"/>
              <a:gd name="connsiteX181" fmla="*/ 388393 w 577767"/>
              <a:gd name="connsiteY181" fmla="*/ 635500 h 1265951"/>
              <a:gd name="connsiteX182" fmla="*/ 391176 w 577767"/>
              <a:gd name="connsiteY182" fmla="*/ 640030 h 1265951"/>
              <a:gd name="connsiteX183" fmla="*/ 391565 w 577767"/>
              <a:gd name="connsiteY183" fmla="*/ 653816 h 1265951"/>
              <a:gd name="connsiteX184" fmla="*/ 394801 w 577767"/>
              <a:gd name="connsiteY184" fmla="*/ 657893 h 1265951"/>
              <a:gd name="connsiteX185" fmla="*/ 401985 w 577767"/>
              <a:gd name="connsiteY185" fmla="*/ 658994 h 1265951"/>
              <a:gd name="connsiteX186" fmla="*/ 417388 w 577767"/>
              <a:gd name="connsiteY186" fmla="*/ 654787 h 1265951"/>
              <a:gd name="connsiteX187" fmla="*/ 425932 w 577767"/>
              <a:gd name="connsiteY187" fmla="*/ 656534 h 1265951"/>
              <a:gd name="connsiteX188" fmla="*/ 427873 w 577767"/>
              <a:gd name="connsiteY188" fmla="*/ 659641 h 1265951"/>
              <a:gd name="connsiteX189" fmla="*/ 428909 w 577767"/>
              <a:gd name="connsiteY189" fmla="*/ 668119 h 1265951"/>
              <a:gd name="connsiteX190" fmla="*/ 431886 w 577767"/>
              <a:gd name="connsiteY190" fmla="*/ 670320 h 1265951"/>
              <a:gd name="connsiteX191" fmla="*/ 428391 w 577767"/>
              <a:gd name="connsiteY191" fmla="*/ 679251 h 1265951"/>
              <a:gd name="connsiteX192" fmla="*/ 432533 w 577767"/>
              <a:gd name="connsiteY192" fmla="*/ 685529 h 1265951"/>
              <a:gd name="connsiteX193" fmla="*/ 444118 w 577767"/>
              <a:gd name="connsiteY193" fmla="*/ 686630 h 1265951"/>
              <a:gd name="connsiteX194" fmla="*/ 448325 w 577767"/>
              <a:gd name="connsiteY194" fmla="*/ 696791 h 1265951"/>
              <a:gd name="connsiteX195" fmla="*/ 452662 w 577767"/>
              <a:gd name="connsiteY195" fmla="*/ 697438 h 1265951"/>
              <a:gd name="connsiteX196" fmla="*/ 468130 w 577767"/>
              <a:gd name="connsiteY196" fmla="*/ 690254 h 1265951"/>
              <a:gd name="connsiteX197" fmla="*/ 467871 w 577767"/>
              <a:gd name="connsiteY197" fmla="*/ 695885 h 1265951"/>
              <a:gd name="connsiteX198" fmla="*/ 469877 w 577767"/>
              <a:gd name="connsiteY198" fmla="*/ 698538 h 1265951"/>
              <a:gd name="connsiteX199" fmla="*/ 480362 w 577767"/>
              <a:gd name="connsiteY199" fmla="*/ 699768 h 1265951"/>
              <a:gd name="connsiteX200" fmla="*/ 484310 w 577767"/>
              <a:gd name="connsiteY200" fmla="*/ 706046 h 1265951"/>
              <a:gd name="connsiteX201" fmla="*/ 485799 w 577767"/>
              <a:gd name="connsiteY201" fmla="*/ 716531 h 1265951"/>
              <a:gd name="connsiteX202" fmla="*/ 508710 w 577767"/>
              <a:gd name="connsiteY202" fmla="*/ 728569 h 1265951"/>
              <a:gd name="connsiteX203" fmla="*/ 511170 w 577767"/>
              <a:gd name="connsiteY203" fmla="*/ 743261 h 1265951"/>
              <a:gd name="connsiteX204" fmla="*/ 521590 w 577767"/>
              <a:gd name="connsiteY204" fmla="*/ 757759 h 1265951"/>
              <a:gd name="connsiteX205" fmla="*/ 532722 w 577767"/>
              <a:gd name="connsiteY205" fmla="*/ 766237 h 1265951"/>
              <a:gd name="connsiteX206" fmla="*/ 531169 w 577767"/>
              <a:gd name="connsiteY206" fmla="*/ 774262 h 1265951"/>
              <a:gd name="connsiteX207" fmla="*/ 527868 w 577767"/>
              <a:gd name="connsiteY207" fmla="*/ 779246 h 1265951"/>
              <a:gd name="connsiteX208" fmla="*/ 511817 w 577767"/>
              <a:gd name="connsiteY208" fmla="*/ 787013 h 1265951"/>
              <a:gd name="connsiteX209" fmla="*/ 503533 w 577767"/>
              <a:gd name="connsiteY209" fmla="*/ 797756 h 1265951"/>
              <a:gd name="connsiteX210" fmla="*/ 503274 w 577767"/>
              <a:gd name="connsiteY210" fmla="*/ 817949 h 1265951"/>
              <a:gd name="connsiteX211" fmla="*/ 490588 w 577767"/>
              <a:gd name="connsiteY211" fmla="*/ 834583 h 1265951"/>
              <a:gd name="connsiteX212" fmla="*/ 494083 w 577767"/>
              <a:gd name="connsiteY212" fmla="*/ 845909 h 1265951"/>
              <a:gd name="connsiteX213" fmla="*/ 493371 w 577767"/>
              <a:gd name="connsiteY213" fmla="*/ 850763 h 1265951"/>
              <a:gd name="connsiteX214" fmla="*/ 496413 w 577767"/>
              <a:gd name="connsiteY214" fmla="*/ 852122 h 1265951"/>
              <a:gd name="connsiteX215" fmla="*/ 499908 w 577767"/>
              <a:gd name="connsiteY215" fmla="*/ 858789 h 1265951"/>
              <a:gd name="connsiteX216" fmla="*/ 504439 w 577767"/>
              <a:gd name="connsiteY216" fmla="*/ 858335 h 1265951"/>
              <a:gd name="connsiteX217" fmla="*/ 510911 w 577767"/>
              <a:gd name="connsiteY217" fmla="*/ 864549 h 1265951"/>
              <a:gd name="connsiteX218" fmla="*/ 516736 w 577767"/>
              <a:gd name="connsiteY218" fmla="*/ 862996 h 1265951"/>
              <a:gd name="connsiteX219" fmla="*/ 522108 w 577767"/>
              <a:gd name="connsiteY219" fmla="*/ 858012 h 1265951"/>
              <a:gd name="connsiteX220" fmla="*/ 528256 w 577767"/>
              <a:gd name="connsiteY220" fmla="*/ 857688 h 1265951"/>
              <a:gd name="connsiteX221" fmla="*/ 529162 w 577767"/>
              <a:gd name="connsiteY221" fmla="*/ 863449 h 1265951"/>
              <a:gd name="connsiteX222" fmla="*/ 533240 w 577767"/>
              <a:gd name="connsiteY222" fmla="*/ 869338 h 1265951"/>
              <a:gd name="connsiteX223" fmla="*/ 532010 w 577767"/>
              <a:gd name="connsiteY223" fmla="*/ 878464 h 1265951"/>
              <a:gd name="connsiteX224" fmla="*/ 535699 w 577767"/>
              <a:gd name="connsiteY224" fmla="*/ 882671 h 1265951"/>
              <a:gd name="connsiteX225" fmla="*/ 538029 w 577767"/>
              <a:gd name="connsiteY225" fmla="*/ 894321 h 1265951"/>
              <a:gd name="connsiteX226" fmla="*/ 547608 w 577767"/>
              <a:gd name="connsiteY226" fmla="*/ 896456 h 1265951"/>
              <a:gd name="connsiteX227" fmla="*/ 551297 w 577767"/>
              <a:gd name="connsiteY227" fmla="*/ 908041 h 1265951"/>
              <a:gd name="connsiteX228" fmla="*/ 564306 w 577767"/>
              <a:gd name="connsiteY228" fmla="*/ 922410 h 1265951"/>
              <a:gd name="connsiteX229" fmla="*/ 577768 w 577767"/>
              <a:gd name="connsiteY229" fmla="*/ 941891 h 1265951"/>
              <a:gd name="connsiteX230" fmla="*/ 577768 w 577767"/>
              <a:gd name="connsiteY230" fmla="*/ 941891 h 1265951"/>
              <a:gd name="connsiteX231" fmla="*/ 573496 w 577767"/>
              <a:gd name="connsiteY231" fmla="*/ 948881 h 1265951"/>
              <a:gd name="connsiteX232" fmla="*/ 570519 w 577767"/>
              <a:gd name="connsiteY232" fmla="*/ 959883 h 1265951"/>
              <a:gd name="connsiteX233" fmla="*/ 565989 w 577767"/>
              <a:gd name="connsiteY233" fmla="*/ 962666 h 1265951"/>
              <a:gd name="connsiteX234" fmla="*/ 555698 w 577767"/>
              <a:gd name="connsiteY234" fmla="*/ 963314 h 1265951"/>
              <a:gd name="connsiteX235" fmla="*/ 550974 w 577767"/>
              <a:gd name="connsiteY235" fmla="*/ 977682 h 1265951"/>
              <a:gd name="connsiteX236" fmla="*/ 549420 w 577767"/>
              <a:gd name="connsiteY236" fmla="*/ 991597 h 1265951"/>
              <a:gd name="connsiteX237" fmla="*/ 540553 w 577767"/>
              <a:gd name="connsiteY237" fmla="*/ 1000723 h 1265951"/>
              <a:gd name="connsiteX238" fmla="*/ 539259 w 577767"/>
              <a:gd name="connsiteY238" fmla="*/ 1004865 h 1265951"/>
              <a:gd name="connsiteX239" fmla="*/ 539712 w 577767"/>
              <a:gd name="connsiteY239" fmla="*/ 1009007 h 1265951"/>
              <a:gd name="connsiteX240" fmla="*/ 546702 w 577767"/>
              <a:gd name="connsiteY240" fmla="*/ 1012372 h 1265951"/>
              <a:gd name="connsiteX241" fmla="*/ 549744 w 577767"/>
              <a:gd name="connsiteY241" fmla="*/ 1016838 h 1265951"/>
              <a:gd name="connsiteX242" fmla="*/ 542107 w 577767"/>
              <a:gd name="connsiteY242" fmla="*/ 1030236 h 1265951"/>
              <a:gd name="connsiteX243" fmla="*/ 538029 w 577767"/>
              <a:gd name="connsiteY243" fmla="*/ 1032307 h 1265951"/>
              <a:gd name="connsiteX244" fmla="*/ 537382 w 577767"/>
              <a:gd name="connsiteY244" fmla="*/ 1036255 h 1265951"/>
              <a:gd name="connsiteX245" fmla="*/ 543207 w 577767"/>
              <a:gd name="connsiteY245" fmla="*/ 1045186 h 1265951"/>
              <a:gd name="connsiteX246" fmla="*/ 544242 w 577767"/>
              <a:gd name="connsiteY246" fmla="*/ 1051464 h 1265951"/>
              <a:gd name="connsiteX247" fmla="*/ 545084 w 577767"/>
              <a:gd name="connsiteY247" fmla="*/ 1091139 h 1265951"/>
              <a:gd name="connsiteX248" fmla="*/ 546766 w 577767"/>
              <a:gd name="connsiteY248" fmla="*/ 1103565 h 1265951"/>
              <a:gd name="connsiteX249" fmla="*/ 553303 w 577767"/>
              <a:gd name="connsiteY249" fmla="*/ 1109843 h 1265951"/>
              <a:gd name="connsiteX250" fmla="*/ 551297 w 577767"/>
              <a:gd name="connsiteY250" fmla="*/ 1122528 h 1265951"/>
              <a:gd name="connsiteX251" fmla="*/ 551297 w 577767"/>
              <a:gd name="connsiteY251" fmla="*/ 1122528 h 1265951"/>
              <a:gd name="connsiteX252" fmla="*/ 541783 w 577767"/>
              <a:gd name="connsiteY252" fmla="*/ 1134308 h 1265951"/>
              <a:gd name="connsiteX253" fmla="*/ 533499 w 577767"/>
              <a:gd name="connsiteY253" fmla="*/ 1135084 h 1265951"/>
              <a:gd name="connsiteX254" fmla="*/ 520943 w 577767"/>
              <a:gd name="connsiteY254" fmla="*/ 1145504 h 1265951"/>
              <a:gd name="connsiteX255" fmla="*/ 509875 w 577767"/>
              <a:gd name="connsiteY255" fmla="*/ 1145504 h 1265951"/>
              <a:gd name="connsiteX256" fmla="*/ 502109 w 577767"/>
              <a:gd name="connsiteY256" fmla="*/ 1140456 h 1265951"/>
              <a:gd name="connsiteX257" fmla="*/ 497772 w 577767"/>
              <a:gd name="connsiteY257" fmla="*/ 1141103 h 1265951"/>
              <a:gd name="connsiteX258" fmla="*/ 497125 w 577767"/>
              <a:gd name="connsiteY258" fmla="*/ 1143239 h 1265951"/>
              <a:gd name="connsiteX259" fmla="*/ 500167 w 577767"/>
              <a:gd name="connsiteY259" fmla="*/ 1149970 h 1265951"/>
              <a:gd name="connsiteX260" fmla="*/ 498872 w 577767"/>
              <a:gd name="connsiteY260" fmla="*/ 1154112 h 1265951"/>
              <a:gd name="connsiteX261" fmla="*/ 491235 w 577767"/>
              <a:gd name="connsiteY261" fmla="*/ 1155666 h 1265951"/>
              <a:gd name="connsiteX262" fmla="*/ 461852 w 577767"/>
              <a:gd name="connsiteY262" fmla="*/ 1190745 h 1265951"/>
              <a:gd name="connsiteX263" fmla="*/ 453309 w 577767"/>
              <a:gd name="connsiteY263" fmla="*/ 1194240 h 1265951"/>
              <a:gd name="connsiteX264" fmla="*/ 442241 w 577767"/>
              <a:gd name="connsiteY264" fmla="*/ 1193334 h 1265951"/>
              <a:gd name="connsiteX265" fmla="*/ 432274 w 577767"/>
              <a:gd name="connsiteY265" fmla="*/ 1206019 h 1265951"/>
              <a:gd name="connsiteX266" fmla="*/ 422242 w 577767"/>
              <a:gd name="connsiteY266" fmla="*/ 1208155 h 1265951"/>
              <a:gd name="connsiteX267" fmla="*/ 419589 w 577767"/>
              <a:gd name="connsiteY267" fmla="*/ 1216439 h 1265951"/>
              <a:gd name="connsiteX268" fmla="*/ 422048 w 577767"/>
              <a:gd name="connsiteY268" fmla="*/ 1236762 h 1265951"/>
              <a:gd name="connsiteX269" fmla="*/ 417971 w 577767"/>
              <a:gd name="connsiteY269" fmla="*/ 1242651 h 1265951"/>
              <a:gd name="connsiteX270" fmla="*/ 403085 w 577767"/>
              <a:gd name="connsiteY270" fmla="*/ 1248670 h 1265951"/>
              <a:gd name="connsiteX271" fmla="*/ 400690 w 577767"/>
              <a:gd name="connsiteY271" fmla="*/ 1256178 h 1265951"/>
              <a:gd name="connsiteX272" fmla="*/ 394542 w 577767"/>
              <a:gd name="connsiteY272" fmla="*/ 1260579 h 1265951"/>
              <a:gd name="connsiteX273" fmla="*/ 384769 w 577767"/>
              <a:gd name="connsiteY273" fmla="*/ 1262133 h 1265951"/>
              <a:gd name="connsiteX274" fmla="*/ 373507 w 577767"/>
              <a:gd name="connsiteY274" fmla="*/ 1257990 h 1265951"/>
              <a:gd name="connsiteX275" fmla="*/ 368718 w 577767"/>
              <a:gd name="connsiteY275" fmla="*/ 1265951 h 1265951"/>
              <a:gd name="connsiteX276" fmla="*/ 358492 w 577767"/>
              <a:gd name="connsiteY276" fmla="*/ 1260903 h 1265951"/>
              <a:gd name="connsiteX277" fmla="*/ 351955 w 577767"/>
              <a:gd name="connsiteY277" fmla="*/ 1262456 h 1265951"/>
              <a:gd name="connsiteX278" fmla="*/ 348072 w 577767"/>
              <a:gd name="connsiteY278" fmla="*/ 1249641 h 1265951"/>
              <a:gd name="connsiteX279" fmla="*/ 337004 w 577767"/>
              <a:gd name="connsiteY279" fmla="*/ 1244787 h 1265951"/>
              <a:gd name="connsiteX280" fmla="*/ 302184 w 577767"/>
              <a:gd name="connsiteY280" fmla="*/ 1255337 h 1265951"/>
              <a:gd name="connsiteX281" fmla="*/ 302184 w 577767"/>
              <a:gd name="connsiteY281" fmla="*/ 1255337 h 1265951"/>
              <a:gd name="connsiteX282" fmla="*/ 286716 w 577767"/>
              <a:gd name="connsiteY282" fmla="*/ 1245240 h 1265951"/>
              <a:gd name="connsiteX283" fmla="*/ 274030 w 577767"/>
              <a:gd name="connsiteY283" fmla="*/ 1245693 h 1265951"/>
              <a:gd name="connsiteX284" fmla="*/ 269176 w 577767"/>
              <a:gd name="connsiteY284" fmla="*/ 1235791 h 1265951"/>
              <a:gd name="connsiteX285" fmla="*/ 258238 w 577767"/>
              <a:gd name="connsiteY285" fmla="*/ 1224983 h 1265951"/>
              <a:gd name="connsiteX286" fmla="*/ 259403 w 577767"/>
              <a:gd name="connsiteY286" fmla="*/ 1219157 h 1265951"/>
              <a:gd name="connsiteX287" fmla="*/ 256944 w 577767"/>
              <a:gd name="connsiteY287" fmla="*/ 1207572 h 1265951"/>
              <a:gd name="connsiteX288" fmla="*/ 246653 w 577767"/>
              <a:gd name="connsiteY288" fmla="*/ 1181619 h 1265951"/>
              <a:gd name="connsiteX289" fmla="*/ 247171 w 577767"/>
              <a:gd name="connsiteY289" fmla="*/ 1179742 h 1265951"/>
              <a:gd name="connsiteX290" fmla="*/ 232414 w 577767"/>
              <a:gd name="connsiteY290" fmla="*/ 1168416 h 1265951"/>
              <a:gd name="connsiteX291" fmla="*/ 225489 w 577767"/>
              <a:gd name="connsiteY291" fmla="*/ 1155989 h 1265951"/>
              <a:gd name="connsiteX292" fmla="*/ 226007 w 577767"/>
              <a:gd name="connsiteY292" fmla="*/ 1153530 h 1265951"/>
              <a:gd name="connsiteX293" fmla="*/ 242058 w 577767"/>
              <a:gd name="connsiteY293" fmla="*/ 1142657 h 1265951"/>
              <a:gd name="connsiteX294" fmla="*/ 240958 w 577767"/>
              <a:gd name="connsiteY294" fmla="*/ 1134373 h 1265951"/>
              <a:gd name="connsiteX295" fmla="*/ 226784 w 577767"/>
              <a:gd name="connsiteY295" fmla="*/ 1118257 h 1265951"/>
              <a:gd name="connsiteX296" fmla="*/ 211510 w 577767"/>
              <a:gd name="connsiteY296" fmla="*/ 1105054 h 1265951"/>
              <a:gd name="connsiteX297" fmla="*/ 199601 w 577767"/>
              <a:gd name="connsiteY297" fmla="*/ 1098581 h 1265951"/>
              <a:gd name="connsiteX298" fmla="*/ 185038 w 577767"/>
              <a:gd name="connsiteY298" fmla="*/ 1098905 h 1265951"/>
              <a:gd name="connsiteX299" fmla="*/ 182579 w 577767"/>
              <a:gd name="connsiteY299" fmla="*/ 1093662 h 1265951"/>
              <a:gd name="connsiteX300" fmla="*/ 181285 w 577767"/>
              <a:gd name="connsiteY300" fmla="*/ 1095475 h 1265951"/>
              <a:gd name="connsiteX301" fmla="*/ 181285 w 577767"/>
              <a:gd name="connsiteY301" fmla="*/ 1095475 h 1265951"/>
              <a:gd name="connsiteX302" fmla="*/ 180896 w 577767"/>
              <a:gd name="connsiteY302" fmla="*/ 1094633 h 1265951"/>
              <a:gd name="connsiteX303" fmla="*/ 181479 w 577767"/>
              <a:gd name="connsiteY303" fmla="*/ 1094310 h 1265951"/>
              <a:gd name="connsiteX304" fmla="*/ 181479 w 577767"/>
              <a:gd name="connsiteY304" fmla="*/ 1093857 h 1265951"/>
              <a:gd name="connsiteX305" fmla="*/ 180379 w 577767"/>
              <a:gd name="connsiteY305" fmla="*/ 1094633 h 1265951"/>
              <a:gd name="connsiteX306" fmla="*/ 180379 w 577767"/>
              <a:gd name="connsiteY306" fmla="*/ 1094051 h 1265951"/>
              <a:gd name="connsiteX307" fmla="*/ 179472 w 577767"/>
              <a:gd name="connsiteY307" fmla="*/ 1093145 h 1265951"/>
              <a:gd name="connsiteX308" fmla="*/ 179278 w 577767"/>
              <a:gd name="connsiteY308" fmla="*/ 1092239 h 1265951"/>
              <a:gd name="connsiteX309" fmla="*/ 178696 w 577767"/>
              <a:gd name="connsiteY309" fmla="*/ 1092239 h 1265951"/>
              <a:gd name="connsiteX310" fmla="*/ 178307 w 577767"/>
              <a:gd name="connsiteY310" fmla="*/ 1091656 h 1265951"/>
              <a:gd name="connsiteX311" fmla="*/ 177725 w 577767"/>
              <a:gd name="connsiteY311" fmla="*/ 1087643 h 1265951"/>
              <a:gd name="connsiteX312" fmla="*/ 180702 w 577767"/>
              <a:gd name="connsiteY312" fmla="*/ 1087514 h 1265951"/>
              <a:gd name="connsiteX313" fmla="*/ 181090 w 577767"/>
              <a:gd name="connsiteY313" fmla="*/ 1088614 h 1265951"/>
              <a:gd name="connsiteX314" fmla="*/ 181479 w 577767"/>
              <a:gd name="connsiteY314" fmla="*/ 1088614 h 1265951"/>
              <a:gd name="connsiteX315" fmla="*/ 181090 w 577767"/>
              <a:gd name="connsiteY315" fmla="*/ 1087385 h 1265951"/>
              <a:gd name="connsiteX316" fmla="*/ 182967 w 577767"/>
              <a:gd name="connsiteY316" fmla="*/ 1087255 h 1265951"/>
              <a:gd name="connsiteX317" fmla="*/ 183162 w 577767"/>
              <a:gd name="connsiteY317" fmla="*/ 1086802 h 1265951"/>
              <a:gd name="connsiteX318" fmla="*/ 181479 w 577767"/>
              <a:gd name="connsiteY318" fmla="*/ 1086932 h 1265951"/>
              <a:gd name="connsiteX319" fmla="*/ 180573 w 577767"/>
              <a:gd name="connsiteY319" fmla="*/ 1086155 h 1265951"/>
              <a:gd name="connsiteX320" fmla="*/ 179472 w 577767"/>
              <a:gd name="connsiteY320" fmla="*/ 1086025 h 1265951"/>
              <a:gd name="connsiteX321" fmla="*/ 179084 w 577767"/>
              <a:gd name="connsiteY321" fmla="*/ 1086349 h 1265951"/>
              <a:gd name="connsiteX322" fmla="*/ 178501 w 577767"/>
              <a:gd name="connsiteY322" fmla="*/ 1085896 h 1265951"/>
              <a:gd name="connsiteX323" fmla="*/ 179602 w 577767"/>
              <a:gd name="connsiteY323" fmla="*/ 1085314 h 1265951"/>
              <a:gd name="connsiteX324" fmla="*/ 180119 w 577767"/>
              <a:gd name="connsiteY324" fmla="*/ 1084407 h 1265951"/>
              <a:gd name="connsiteX325" fmla="*/ 181026 w 577767"/>
              <a:gd name="connsiteY325" fmla="*/ 1084537 h 1265951"/>
              <a:gd name="connsiteX326" fmla="*/ 182126 w 577767"/>
              <a:gd name="connsiteY326" fmla="*/ 1085767 h 1265951"/>
              <a:gd name="connsiteX327" fmla="*/ 182708 w 577767"/>
              <a:gd name="connsiteY327" fmla="*/ 1085767 h 1265951"/>
              <a:gd name="connsiteX328" fmla="*/ 182903 w 577767"/>
              <a:gd name="connsiteY328" fmla="*/ 1085120 h 1265951"/>
              <a:gd name="connsiteX329" fmla="*/ 182320 w 577767"/>
              <a:gd name="connsiteY329" fmla="*/ 1085249 h 1265951"/>
              <a:gd name="connsiteX330" fmla="*/ 182320 w 577767"/>
              <a:gd name="connsiteY330" fmla="*/ 1084667 h 1265951"/>
              <a:gd name="connsiteX331" fmla="*/ 182903 w 577767"/>
              <a:gd name="connsiteY331" fmla="*/ 1083437 h 1265951"/>
              <a:gd name="connsiteX332" fmla="*/ 184197 w 577767"/>
              <a:gd name="connsiteY332" fmla="*/ 1083890 h 1265951"/>
              <a:gd name="connsiteX333" fmla="*/ 186398 w 577767"/>
              <a:gd name="connsiteY333" fmla="*/ 1083566 h 1265951"/>
              <a:gd name="connsiteX334" fmla="*/ 186592 w 577767"/>
              <a:gd name="connsiteY334" fmla="*/ 1083242 h 1265951"/>
              <a:gd name="connsiteX335" fmla="*/ 187304 w 577767"/>
              <a:gd name="connsiteY335" fmla="*/ 1083372 h 1265951"/>
              <a:gd name="connsiteX336" fmla="*/ 187304 w 577767"/>
              <a:gd name="connsiteY336" fmla="*/ 1082919 h 1265951"/>
              <a:gd name="connsiteX337" fmla="*/ 186398 w 577767"/>
              <a:gd name="connsiteY337" fmla="*/ 1082789 h 1265951"/>
              <a:gd name="connsiteX338" fmla="*/ 185686 w 577767"/>
              <a:gd name="connsiteY338" fmla="*/ 1083242 h 1265951"/>
              <a:gd name="connsiteX339" fmla="*/ 181997 w 577767"/>
              <a:gd name="connsiteY339" fmla="*/ 1082595 h 1265951"/>
              <a:gd name="connsiteX340" fmla="*/ 180702 w 577767"/>
              <a:gd name="connsiteY340" fmla="*/ 1083242 h 1265951"/>
              <a:gd name="connsiteX341" fmla="*/ 181090 w 577767"/>
              <a:gd name="connsiteY341" fmla="*/ 1082466 h 1265951"/>
              <a:gd name="connsiteX342" fmla="*/ 180702 w 577767"/>
              <a:gd name="connsiteY342" fmla="*/ 1081560 h 1265951"/>
              <a:gd name="connsiteX343" fmla="*/ 181802 w 577767"/>
              <a:gd name="connsiteY343" fmla="*/ 1081107 h 1265951"/>
              <a:gd name="connsiteX344" fmla="*/ 182320 w 577767"/>
              <a:gd name="connsiteY344" fmla="*/ 1081236 h 1265951"/>
              <a:gd name="connsiteX345" fmla="*/ 182514 w 577767"/>
              <a:gd name="connsiteY345" fmla="*/ 1080330 h 1265951"/>
              <a:gd name="connsiteX346" fmla="*/ 180508 w 577767"/>
              <a:gd name="connsiteY346" fmla="*/ 1080654 h 1265951"/>
              <a:gd name="connsiteX347" fmla="*/ 179925 w 577767"/>
              <a:gd name="connsiteY347" fmla="*/ 1081754 h 1265951"/>
              <a:gd name="connsiteX348" fmla="*/ 178825 w 577767"/>
              <a:gd name="connsiteY348" fmla="*/ 1081884 h 1265951"/>
              <a:gd name="connsiteX349" fmla="*/ 178307 w 577767"/>
              <a:gd name="connsiteY349" fmla="*/ 1081301 h 1265951"/>
              <a:gd name="connsiteX350" fmla="*/ 177207 w 577767"/>
              <a:gd name="connsiteY350" fmla="*/ 1080977 h 1265951"/>
              <a:gd name="connsiteX351" fmla="*/ 177013 w 577767"/>
              <a:gd name="connsiteY351" fmla="*/ 1080201 h 1265951"/>
              <a:gd name="connsiteX352" fmla="*/ 177919 w 577767"/>
              <a:gd name="connsiteY352" fmla="*/ 1080330 h 1265951"/>
              <a:gd name="connsiteX353" fmla="*/ 177919 w 577767"/>
              <a:gd name="connsiteY353" fmla="*/ 1080006 h 1265951"/>
              <a:gd name="connsiteX354" fmla="*/ 178631 w 577767"/>
              <a:gd name="connsiteY354" fmla="*/ 1080006 h 1265951"/>
              <a:gd name="connsiteX355" fmla="*/ 179019 w 577767"/>
              <a:gd name="connsiteY355" fmla="*/ 1079100 h 1265951"/>
              <a:gd name="connsiteX356" fmla="*/ 177725 w 577767"/>
              <a:gd name="connsiteY356" fmla="*/ 1079553 h 1265951"/>
              <a:gd name="connsiteX357" fmla="*/ 177013 w 577767"/>
              <a:gd name="connsiteY357" fmla="*/ 1079424 h 1265951"/>
              <a:gd name="connsiteX358" fmla="*/ 177207 w 577767"/>
              <a:gd name="connsiteY358" fmla="*/ 1078518 h 1265951"/>
              <a:gd name="connsiteX359" fmla="*/ 176495 w 577767"/>
              <a:gd name="connsiteY359" fmla="*/ 1079100 h 1265951"/>
              <a:gd name="connsiteX360" fmla="*/ 175395 w 577767"/>
              <a:gd name="connsiteY360" fmla="*/ 1078518 h 1265951"/>
              <a:gd name="connsiteX361" fmla="*/ 175201 w 577767"/>
              <a:gd name="connsiteY361" fmla="*/ 1076965 h 1265951"/>
              <a:gd name="connsiteX362" fmla="*/ 174683 w 577767"/>
              <a:gd name="connsiteY362" fmla="*/ 1076188 h 1265951"/>
              <a:gd name="connsiteX363" fmla="*/ 174683 w 577767"/>
              <a:gd name="connsiteY363" fmla="*/ 1074958 h 1265951"/>
              <a:gd name="connsiteX364" fmla="*/ 177660 w 577767"/>
              <a:gd name="connsiteY364" fmla="*/ 1074958 h 1265951"/>
              <a:gd name="connsiteX365" fmla="*/ 178049 w 577767"/>
              <a:gd name="connsiteY365" fmla="*/ 1074829 h 1265951"/>
              <a:gd name="connsiteX366" fmla="*/ 178049 w 577767"/>
              <a:gd name="connsiteY366" fmla="*/ 1074246 h 1265951"/>
              <a:gd name="connsiteX367" fmla="*/ 175848 w 577767"/>
              <a:gd name="connsiteY367" fmla="*/ 1074376 h 1265951"/>
              <a:gd name="connsiteX368" fmla="*/ 176236 w 577767"/>
              <a:gd name="connsiteY368" fmla="*/ 1073275 h 1265951"/>
              <a:gd name="connsiteX369" fmla="*/ 174553 w 577767"/>
              <a:gd name="connsiteY369" fmla="*/ 1074052 h 1265951"/>
              <a:gd name="connsiteX370" fmla="*/ 173065 w 577767"/>
              <a:gd name="connsiteY370" fmla="*/ 1071916 h 1265951"/>
              <a:gd name="connsiteX371" fmla="*/ 172677 w 577767"/>
              <a:gd name="connsiteY371" fmla="*/ 1070686 h 1265951"/>
              <a:gd name="connsiteX372" fmla="*/ 172677 w 577767"/>
              <a:gd name="connsiteY372" fmla="*/ 1069910 h 1265951"/>
              <a:gd name="connsiteX373" fmla="*/ 173259 w 577767"/>
              <a:gd name="connsiteY373" fmla="*/ 1069457 h 1265951"/>
              <a:gd name="connsiteX374" fmla="*/ 171382 w 577767"/>
              <a:gd name="connsiteY374" fmla="*/ 1069004 h 1265951"/>
              <a:gd name="connsiteX375" fmla="*/ 171382 w 577767"/>
              <a:gd name="connsiteY375" fmla="*/ 1067321 h 1265951"/>
              <a:gd name="connsiteX376" fmla="*/ 170864 w 577767"/>
              <a:gd name="connsiteY376" fmla="*/ 1066868 h 1265951"/>
              <a:gd name="connsiteX377" fmla="*/ 170476 w 577767"/>
              <a:gd name="connsiteY377" fmla="*/ 1065509 h 1265951"/>
              <a:gd name="connsiteX378" fmla="*/ 170670 w 577767"/>
              <a:gd name="connsiteY378" fmla="*/ 1062920 h 1265951"/>
              <a:gd name="connsiteX379" fmla="*/ 170088 w 577767"/>
              <a:gd name="connsiteY379" fmla="*/ 1061820 h 1265951"/>
              <a:gd name="connsiteX380" fmla="*/ 169182 w 577767"/>
              <a:gd name="connsiteY380" fmla="*/ 1061237 h 1265951"/>
              <a:gd name="connsiteX381" fmla="*/ 168988 w 577767"/>
              <a:gd name="connsiteY381" fmla="*/ 1057548 h 1265951"/>
              <a:gd name="connsiteX382" fmla="*/ 167887 w 577767"/>
              <a:gd name="connsiteY382" fmla="*/ 1056772 h 1265951"/>
              <a:gd name="connsiteX383" fmla="*/ 168988 w 577767"/>
              <a:gd name="connsiteY383" fmla="*/ 1056642 h 1265951"/>
              <a:gd name="connsiteX384" fmla="*/ 169570 w 577767"/>
              <a:gd name="connsiteY384" fmla="*/ 1057419 h 1265951"/>
              <a:gd name="connsiteX385" fmla="*/ 170088 w 577767"/>
              <a:gd name="connsiteY385" fmla="*/ 1057419 h 1265951"/>
              <a:gd name="connsiteX386" fmla="*/ 170088 w 577767"/>
              <a:gd name="connsiteY386" fmla="*/ 1056966 h 1265951"/>
              <a:gd name="connsiteX387" fmla="*/ 168276 w 577767"/>
              <a:gd name="connsiteY387" fmla="*/ 1055089 h 1265951"/>
              <a:gd name="connsiteX388" fmla="*/ 167693 w 577767"/>
              <a:gd name="connsiteY388" fmla="*/ 1054959 h 1265951"/>
              <a:gd name="connsiteX389" fmla="*/ 163098 w 577767"/>
              <a:gd name="connsiteY389" fmla="*/ 1048811 h 1265951"/>
              <a:gd name="connsiteX390" fmla="*/ 161998 w 577767"/>
              <a:gd name="connsiteY390" fmla="*/ 1048357 h 1265951"/>
              <a:gd name="connsiteX391" fmla="*/ 160315 w 577767"/>
              <a:gd name="connsiteY391" fmla="*/ 1046481 h 1265951"/>
              <a:gd name="connsiteX392" fmla="*/ 159215 w 577767"/>
              <a:gd name="connsiteY392" fmla="*/ 1046157 h 1265951"/>
              <a:gd name="connsiteX393" fmla="*/ 156432 w 577767"/>
              <a:gd name="connsiteY393" fmla="*/ 1043051 h 1265951"/>
              <a:gd name="connsiteX394" fmla="*/ 155525 w 577767"/>
              <a:gd name="connsiteY394" fmla="*/ 1042598 h 1265951"/>
              <a:gd name="connsiteX395" fmla="*/ 154620 w 577767"/>
              <a:gd name="connsiteY395" fmla="*/ 1041044 h 1265951"/>
              <a:gd name="connsiteX396" fmla="*/ 153907 w 577767"/>
              <a:gd name="connsiteY396" fmla="*/ 1038455 h 1265951"/>
              <a:gd name="connsiteX397" fmla="*/ 153002 w 577767"/>
              <a:gd name="connsiteY397" fmla="*/ 1037226 h 1265951"/>
              <a:gd name="connsiteX398" fmla="*/ 151124 w 577767"/>
              <a:gd name="connsiteY398" fmla="*/ 1035996 h 1265951"/>
              <a:gd name="connsiteX399" fmla="*/ 150736 w 577767"/>
              <a:gd name="connsiteY399" fmla="*/ 1034443 h 1265951"/>
              <a:gd name="connsiteX400" fmla="*/ 149442 w 577767"/>
              <a:gd name="connsiteY400" fmla="*/ 1032889 h 1265951"/>
              <a:gd name="connsiteX401" fmla="*/ 149248 w 577767"/>
              <a:gd name="connsiteY401" fmla="*/ 1031789 h 1265951"/>
              <a:gd name="connsiteX402" fmla="*/ 148859 w 577767"/>
              <a:gd name="connsiteY402" fmla="*/ 1031660 h 1265951"/>
              <a:gd name="connsiteX403" fmla="*/ 148859 w 577767"/>
              <a:gd name="connsiteY403" fmla="*/ 1030559 h 1265951"/>
              <a:gd name="connsiteX404" fmla="*/ 148147 w 577767"/>
              <a:gd name="connsiteY404" fmla="*/ 1030106 h 1265951"/>
              <a:gd name="connsiteX405" fmla="*/ 147241 w 577767"/>
              <a:gd name="connsiteY405" fmla="*/ 1026223 h 1265951"/>
              <a:gd name="connsiteX406" fmla="*/ 146723 w 577767"/>
              <a:gd name="connsiteY406" fmla="*/ 1025641 h 1265951"/>
              <a:gd name="connsiteX407" fmla="*/ 146723 w 577767"/>
              <a:gd name="connsiteY407" fmla="*/ 1024993 h 1265951"/>
              <a:gd name="connsiteX408" fmla="*/ 145817 w 577767"/>
              <a:gd name="connsiteY408" fmla="*/ 1024540 h 1265951"/>
              <a:gd name="connsiteX409" fmla="*/ 145623 w 577767"/>
              <a:gd name="connsiteY409" fmla="*/ 1023634 h 1265951"/>
              <a:gd name="connsiteX410" fmla="*/ 146918 w 577767"/>
              <a:gd name="connsiteY410" fmla="*/ 1023310 h 1265951"/>
              <a:gd name="connsiteX411" fmla="*/ 149506 w 577767"/>
              <a:gd name="connsiteY411" fmla="*/ 1021175 h 1265951"/>
              <a:gd name="connsiteX412" fmla="*/ 150218 w 577767"/>
              <a:gd name="connsiteY412" fmla="*/ 1019622 h 1265951"/>
              <a:gd name="connsiteX413" fmla="*/ 150606 w 577767"/>
              <a:gd name="connsiteY413" fmla="*/ 1019622 h 1265951"/>
              <a:gd name="connsiteX414" fmla="*/ 152613 w 577767"/>
              <a:gd name="connsiteY414" fmla="*/ 1017291 h 1265951"/>
              <a:gd name="connsiteX415" fmla="*/ 152613 w 577767"/>
              <a:gd name="connsiteY415" fmla="*/ 1016644 h 1265951"/>
              <a:gd name="connsiteX416" fmla="*/ 154620 w 577767"/>
              <a:gd name="connsiteY416" fmla="*/ 1015738 h 1265951"/>
              <a:gd name="connsiteX417" fmla="*/ 155914 w 577767"/>
              <a:gd name="connsiteY417" fmla="*/ 1014508 h 1265951"/>
              <a:gd name="connsiteX418" fmla="*/ 156496 w 577767"/>
              <a:gd name="connsiteY418" fmla="*/ 1014508 h 1265951"/>
              <a:gd name="connsiteX419" fmla="*/ 158179 w 577767"/>
              <a:gd name="connsiteY419" fmla="*/ 1013279 h 1265951"/>
              <a:gd name="connsiteX420" fmla="*/ 158891 w 577767"/>
              <a:gd name="connsiteY420" fmla="*/ 1013279 h 1265951"/>
              <a:gd name="connsiteX421" fmla="*/ 159991 w 577767"/>
              <a:gd name="connsiteY421" fmla="*/ 1012178 h 1265951"/>
              <a:gd name="connsiteX422" fmla="*/ 162192 w 577767"/>
              <a:gd name="connsiteY422" fmla="*/ 1011725 h 1265951"/>
              <a:gd name="connsiteX423" fmla="*/ 162710 w 577767"/>
              <a:gd name="connsiteY423" fmla="*/ 1011078 h 1265951"/>
              <a:gd name="connsiteX424" fmla="*/ 164587 w 577767"/>
              <a:gd name="connsiteY424" fmla="*/ 1010496 h 1265951"/>
              <a:gd name="connsiteX425" fmla="*/ 165881 w 577767"/>
              <a:gd name="connsiteY425" fmla="*/ 1009589 h 1265951"/>
              <a:gd name="connsiteX426" fmla="*/ 167370 w 577767"/>
              <a:gd name="connsiteY426" fmla="*/ 1009266 h 1265951"/>
              <a:gd name="connsiteX427" fmla="*/ 168470 w 577767"/>
              <a:gd name="connsiteY427" fmla="*/ 1008166 h 1265951"/>
              <a:gd name="connsiteX428" fmla="*/ 170864 w 577767"/>
              <a:gd name="connsiteY428" fmla="*/ 1007842 h 1265951"/>
              <a:gd name="connsiteX429" fmla="*/ 173647 w 577767"/>
              <a:gd name="connsiteY429" fmla="*/ 1006159 h 1265951"/>
              <a:gd name="connsiteX430" fmla="*/ 174942 w 577767"/>
              <a:gd name="connsiteY430" fmla="*/ 1005836 h 1265951"/>
              <a:gd name="connsiteX431" fmla="*/ 176431 w 577767"/>
              <a:gd name="connsiteY431" fmla="*/ 1004606 h 1265951"/>
              <a:gd name="connsiteX432" fmla="*/ 177725 w 577767"/>
              <a:gd name="connsiteY432" fmla="*/ 1004606 h 1265951"/>
              <a:gd name="connsiteX433" fmla="*/ 179214 w 577767"/>
              <a:gd name="connsiteY433" fmla="*/ 1003959 h 1265951"/>
              <a:gd name="connsiteX434" fmla="*/ 180314 w 577767"/>
              <a:gd name="connsiteY434" fmla="*/ 1002600 h 1265951"/>
              <a:gd name="connsiteX435" fmla="*/ 181220 w 577767"/>
              <a:gd name="connsiteY435" fmla="*/ 1002470 h 1265951"/>
              <a:gd name="connsiteX436" fmla="*/ 182514 w 577767"/>
              <a:gd name="connsiteY436" fmla="*/ 1000787 h 1265951"/>
              <a:gd name="connsiteX437" fmla="*/ 184197 w 577767"/>
              <a:gd name="connsiteY437" fmla="*/ 1000464 h 1265951"/>
              <a:gd name="connsiteX438" fmla="*/ 183809 w 577767"/>
              <a:gd name="connsiteY438" fmla="*/ 999816 h 1265951"/>
              <a:gd name="connsiteX439" fmla="*/ 185297 w 577767"/>
              <a:gd name="connsiteY439" fmla="*/ 999234 h 1265951"/>
              <a:gd name="connsiteX440" fmla="*/ 187109 w 577767"/>
              <a:gd name="connsiteY440" fmla="*/ 997098 h 1265951"/>
              <a:gd name="connsiteX441" fmla="*/ 191899 w 577767"/>
              <a:gd name="connsiteY441" fmla="*/ 996192 h 1265951"/>
              <a:gd name="connsiteX442" fmla="*/ 192611 w 577767"/>
              <a:gd name="connsiteY442" fmla="*/ 995286 h 1265951"/>
              <a:gd name="connsiteX443" fmla="*/ 196106 w 577767"/>
              <a:gd name="connsiteY443" fmla="*/ 994186 h 1265951"/>
              <a:gd name="connsiteX444" fmla="*/ 197206 w 577767"/>
              <a:gd name="connsiteY444" fmla="*/ 993409 h 1265951"/>
              <a:gd name="connsiteX445" fmla="*/ 199212 w 577767"/>
              <a:gd name="connsiteY445" fmla="*/ 993409 h 1265951"/>
              <a:gd name="connsiteX446" fmla="*/ 199925 w 577767"/>
              <a:gd name="connsiteY446" fmla="*/ 993862 h 1265951"/>
              <a:gd name="connsiteX447" fmla="*/ 200442 w 577767"/>
              <a:gd name="connsiteY447" fmla="*/ 995221 h 1265951"/>
              <a:gd name="connsiteX448" fmla="*/ 200830 w 577767"/>
              <a:gd name="connsiteY448" fmla="*/ 995351 h 1265951"/>
              <a:gd name="connsiteX449" fmla="*/ 200830 w 577767"/>
              <a:gd name="connsiteY449" fmla="*/ 997487 h 1265951"/>
              <a:gd name="connsiteX450" fmla="*/ 201737 w 577767"/>
              <a:gd name="connsiteY450" fmla="*/ 999040 h 1265951"/>
              <a:gd name="connsiteX451" fmla="*/ 201543 w 577767"/>
              <a:gd name="connsiteY451" fmla="*/ 1000140 h 1265951"/>
              <a:gd name="connsiteX452" fmla="*/ 202448 w 577767"/>
              <a:gd name="connsiteY452" fmla="*/ 1000917 h 1265951"/>
              <a:gd name="connsiteX453" fmla="*/ 202837 w 577767"/>
              <a:gd name="connsiteY453" fmla="*/ 1003829 h 1265951"/>
              <a:gd name="connsiteX454" fmla="*/ 203549 w 577767"/>
              <a:gd name="connsiteY454" fmla="*/ 1004930 h 1265951"/>
              <a:gd name="connsiteX455" fmla="*/ 203355 w 577767"/>
              <a:gd name="connsiteY455" fmla="*/ 1005577 h 1265951"/>
              <a:gd name="connsiteX456" fmla="*/ 205037 w 577767"/>
              <a:gd name="connsiteY456" fmla="*/ 1007713 h 1265951"/>
              <a:gd name="connsiteX457" fmla="*/ 205037 w 577767"/>
              <a:gd name="connsiteY457" fmla="*/ 1008295 h 1265951"/>
              <a:gd name="connsiteX458" fmla="*/ 205620 w 577767"/>
              <a:gd name="connsiteY458" fmla="*/ 1008424 h 1265951"/>
              <a:gd name="connsiteX459" fmla="*/ 206526 w 577767"/>
              <a:gd name="connsiteY459" fmla="*/ 1010431 h 1265951"/>
              <a:gd name="connsiteX460" fmla="*/ 207238 w 577767"/>
              <a:gd name="connsiteY460" fmla="*/ 1010560 h 1265951"/>
              <a:gd name="connsiteX461" fmla="*/ 207238 w 577767"/>
              <a:gd name="connsiteY461" fmla="*/ 1013667 h 1265951"/>
              <a:gd name="connsiteX462" fmla="*/ 204649 w 577767"/>
              <a:gd name="connsiteY462" fmla="*/ 1014767 h 1265951"/>
              <a:gd name="connsiteX463" fmla="*/ 203937 w 577767"/>
              <a:gd name="connsiteY463" fmla="*/ 1014314 h 1265951"/>
              <a:gd name="connsiteX464" fmla="*/ 203419 w 577767"/>
              <a:gd name="connsiteY464" fmla="*/ 1014638 h 1265951"/>
              <a:gd name="connsiteX465" fmla="*/ 201219 w 577767"/>
              <a:gd name="connsiteY465" fmla="*/ 1013538 h 1265951"/>
              <a:gd name="connsiteX466" fmla="*/ 197530 w 577767"/>
              <a:gd name="connsiteY466" fmla="*/ 1014120 h 1265951"/>
              <a:gd name="connsiteX467" fmla="*/ 196624 w 577767"/>
              <a:gd name="connsiteY467" fmla="*/ 1013538 h 1265951"/>
              <a:gd name="connsiteX468" fmla="*/ 196429 w 577767"/>
              <a:gd name="connsiteY468" fmla="*/ 1012761 h 1265951"/>
              <a:gd name="connsiteX469" fmla="*/ 195847 w 577767"/>
              <a:gd name="connsiteY469" fmla="*/ 1012761 h 1265951"/>
              <a:gd name="connsiteX470" fmla="*/ 195459 w 577767"/>
              <a:gd name="connsiteY470" fmla="*/ 1011984 h 1265951"/>
              <a:gd name="connsiteX471" fmla="*/ 195070 w 577767"/>
              <a:gd name="connsiteY471" fmla="*/ 1011984 h 1265951"/>
              <a:gd name="connsiteX472" fmla="*/ 195588 w 577767"/>
              <a:gd name="connsiteY472" fmla="*/ 1013538 h 1265951"/>
              <a:gd name="connsiteX473" fmla="*/ 197465 w 577767"/>
              <a:gd name="connsiteY473" fmla="*/ 1014638 h 1265951"/>
              <a:gd name="connsiteX474" fmla="*/ 199148 w 577767"/>
              <a:gd name="connsiteY474" fmla="*/ 1014638 h 1265951"/>
              <a:gd name="connsiteX475" fmla="*/ 199860 w 577767"/>
              <a:gd name="connsiteY475" fmla="*/ 1014185 h 1265951"/>
              <a:gd name="connsiteX476" fmla="*/ 201672 w 577767"/>
              <a:gd name="connsiteY476" fmla="*/ 1014314 h 1265951"/>
              <a:gd name="connsiteX477" fmla="*/ 203355 w 577767"/>
              <a:gd name="connsiteY477" fmla="*/ 1015220 h 1265951"/>
              <a:gd name="connsiteX478" fmla="*/ 204066 w 577767"/>
              <a:gd name="connsiteY478" fmla="*/ 1016450 h 1265951"/>
              <a:gd name="connsiteX479" fmla="*/ 204455 w 577767"/>
              <a:gd name="connsiteY479" fmla="*/ 1016450 h 1265951"/>
              <a:gd name="connsiteX480" fmla="*/ 204455 w 577767"/>
              <a:gd name="connsiteY480" fmla="*/ 1017097 h 1265951"/>
              <a:gd name="connsiteX481" fmla="*/ 205167 w 577767"/>
              <a:gd name="connsiteY481" fmla="*/ 1017550 h 1265951"/>
              <a:gd name="connsiteX482" fmla="*/ 206073 w 577767"/>
              <a:gd name="connsiteY482" fmla="*/ 1017550 h 1265951"/>
              <a:gd name="connsiteX483" fmla="*/ 206073 w 577767"/>
              <a:gd name="connsiteY483" fmla="*/ 1017097 h 1265951"/>
              <a:gd name="connsiteX484" fmla="*/ 206979 w 577767"/>
              <a:gd name="connsiteY484" fmla="*/ 1016774 h 1265951"/>
              <a:gd name="connsiteX485" fmla="*/ 208467 w 577767"/>
              <a:gd name="connsiteY485" fmla="*/ 1016774 h 1265951"/>
              <a:gd name="connsiteX486" fmla="*/ 208467 w 577767"/>
              <a:gd name="connsiteY486" fmla="*/ 1017874 h 1265951"/>
              <a:gd name="connsiteX487" fmla="*/ 209374 w 577767"/>
              <a:gd name="connsiteY487" fmla="*/ 1018780 h 1265951"/>
              <a:gd name="connsiteX488" fmla="*/ 208985 w 577767"/>
              <a:gd name="connsiteY488" fmla="*/ 1021692 h 1265951"/>
              <a:gd name="connsiteX489" fmla="*/ 210085 w 577767"/>
              <a:gd name="connsiteY489" fmla="*/ 1026029 h 1265951"/>
              <a:gd name="connsiteX490" fmla="*/ 210992 w 577767"/>
              <a:gd name="connsiteY490" fmla="*/ 1026806 h 1265951"/>
              <a:gd name="connsiteX491" fmla="*/ 211574 w 577767"/>
              <a:gd name="connsiteY491" fmla="*/ 1028941 h 1265951"/>
              <a:gd name="connsiteX492" fmla="*/ 212869 w 577767"/>
              <a:gd name="connsiteY492" fmla="*/ 1028812 h 1265951"/>
              <a:gd name="connsiteX493" fmla="*/ 213063 w 577767"/>
              <a:gd name="connsiteY493" fmla="*/ 1030171 h 1265951"/>
              <a:gd name="connsiteX494" fmla="*/ 212480 w 577767"/>
              <a:gd name="connsiteY494" fmla="*/ 1030495 h 1265951"/>
              <a:gd name="connsiteX495" fmla="*/ 212480 w 577767"/>
              <a:gd name="connsiteY495" fmla="*/ 1032630 h 1265951"/>
              <a:gd name="connsiteX496" fmla="*/ 212869 w 577767"/>
              <a:gd name="connsiteY496" fmla="*/ 1033536 h 1265951"/>
              <a:gd name="connsiteX497" fmla="*/ 213969 w 577767"/>
              <a:gd name="connsiteY497" fmla="*/ 1033990 h 1265951"/>
              <a:gd name="connsiteX498" fmla="*/ 214551 w 577767"/>
              <a:gd name="connsiteY498" fmla="*/ 1035672 h 1265951"/>
              <a:gd name="connsiteX499" fmla="*/ 215846 w 577767"/>
              <a:gd name="connsiteY499" fmla="*/ 1036579 h 1265951"/>
              <a:gd name="connsiteX500" fmla="*/ 215652 w 577767"/>
              <a:gd name="connsiteY500" fmla="*/ 1037355 h 1265951"/>
              <a:gd name="connsiteX501" fmla="*/ 216364 w 577767"/>
              <a:gd name="connsiteY501" fmla="*/ 1037484 h 1265951"/>
              <a:gd name="connsiteX502" fmla="*/ 216752 w 577767"/>
              <a:gd name="connsiteY502" fmla="*/ 1036384 h 1265951"/>
              <a:gd name="connsiteX503" fmla="*/ 217270 w 577767"/>
              <a:gd name="connsiteY503" fmla="*/ 1037420 h 1265951"/>
              <a:gd name="connsiteX504" fmla="*/ 218176 w 577767"/>
              <a:gd name="connsiteY504" fmla="*/ 1037937 h 1265951"/>
              <a:gd name="connsiteX505" fmla="*/ 217982 w 577767"/>
              <a:gd name="connsiteY505" fmla="*/ 1038520 h 1265951"/>
              <a:gd name="connsiteX506" fmla="*/ 218370 w 577767"/>
              <a:gd name="connsiteY506" fmla="*/ 1039167 h 1265951"/>
              <a:gd name="connsiteX507" fmla="*/ 220247 w 577767"/>
              <a:gd name="connsiteY507" fmla="*/ 1040397 h 1265951"/>
              <a:gd name="connsiteX508" fmla="*/ 220053 w 577767"/>
              <a:gd name="connsiteY508" fmla="*/ 1040980 h 1265951"/>
              <a:gd name="connsiteX509" fmla="*/ 220959 w 577767"/>
              <a:gd name="connsiteY509" fmla="*/ 1041885 h 1265951"/>
              <a:gd name="connsiteX510" fmla="*/ 220959 w 577767"/>
              <a:gd name="connsiteY510" fmla="*/ 1042662 h 1265951"/>
              <a:gd name="connsiteX511" fmla="*/ 222641 w 577767"/>
              <a:gd name="connsiteY511" fmla="*/ 1045121 h 1265951"/>
              <a:gd name="connsiteX512" fmla="*/ 222447 w 577767"/>
              <a:gd name="connsiteY512" fmla="*/ 1046028 h 1265951"/>
              <a:gd name="connsiteX513" fmla="*/ 223159 w 577767"/>
              <a:gd name="connsiteY513" fmla="*/ 1046675 h 1265951"/>
              <a:gd name="connsiteX514" fmla="*/ 223159 w 577767"/>
              <a:gd name="connsiteY514" fmla="*/ 1047452 h 1265951"/>
              <a:gd name="connsiteX515" fmla="*/ 224066 w 577767"/>
              <a:gd name="connsiteY515" fmla="*/ 1048099 h 1265951"/>
              <a:gd name="connsiteX516" fmla="*/ 224066 w 577767"/>
              <a:gd name="connsiteY516" fmla="*/ 1049005 h 1265951"/>
              <a:gd name="connsiteX517" fmla="*/ 224972 w 577767"/>
              <a:gd name="connsiteY517" fmla="*/ 1050235 h 1265951"/>
              <a:gd name="connsiteX518" fmla="*/ 225360 w 577767"/>
              <a:gd name="connsiteY518" fmla="*/ 1051141 h 1265951"/>
              <a:gd name="connsiteX519" fmla="*/ 225166 w 577767"/>
              <a:gd name="connsiteY519" fmla="*/ 1052241 h 1265951"/>
              <a:gd name="connsiteX520" fmla="*/ 225878 w 577767"/>
              <a:gd name="connsiteY520" fmla="*/ 1053341 h 1265951"/>
              <a:gd name="connsiteX521" fmla="*/ 225878 w 577767"/>
              <a:gd name="connsiteY521" fmla="*/ 1054118 h 1265951"/>
              <a:gd name="connsiteX522" fmla="*/ 226784 w 577767"/>
              <a:gd name="connsiteY522" fmla="*/ 1055024 h 1265951"/>
              <a:gd name="connsiteX523" fmla="*/ 227690 w 577767"/>
              <a:gd name="connsiteY523" fmla="*/ 1057160 h 1265951"/>
              <a:gd name="connsiteX524" fmla="*/ 230085 w 577767"/>
              <a:gd name="connsiteY524" fmla="*/ 1059037 h 1265951"/>
              <a:gd name="connsiteX525" fmla="*/ 230991 w 577767"/>
              <a:gd name="connsiteY525" fmla="*/ 1061626 h 1265951"/>
              <a:gd name="connsiteX526" fmla="*/ 231508 w 577767"/>
              <a:gd name="connsiteY526" fmla="*/ 1061755 h 1265951"/>
              <a:gd name="connsiteX527" fmla="*/ 231703 w 577767"/>
              <a:gd name="connsiteY527" fmla="*/ 1062985 h 1265951"/>
              <a:gd name="connsiteX528" fmla="*/ 233191 w 577767"/>
              <a:gd name="connsiteY528" fmla="*/ 1064085 h 1265951"/>
              <a:gd name="connsiteX529" fmla="*/ 233579 w 577767"/>
              <a:gd name="connsiteY529" fmla="*/ 1065315 h 1265951"/>
              <a:gd name="connsiteX530" fmla="*/ 234680 w 577767"/>
              <a:gd name="connsiteY530" fmla="*/ 1065897 h 1265951"/>
              <a:gd name="connsiteX531" fmla="*/ 234680 w 577767"/>
              <a:gd name="connsiteY531" fmla="*/ 1066350 h 1265951"/>
              <a:gd name="connsiteX532" fmla="*/ 235780 w 577767"/>
              <a:gd name="connsiteY532" fmla="*/ 1066933 h 1265951"/>
              <a:gd name="connsiteX533" fmla="*/ 236168 w 577767"/>
              <a:gd name="connsiteY533" fmla="*/ 1067580 h 1265951"/>
              <a:gd name="connsiteX534" fmla="*/ 237463 w 577767"/>
              <a:gd name="connsiteY534" fmla="*/ 1068357 h 1265951"/>
              <a:gd name="connsiteX535" fmla="*/ 239146 w 577767"/>
              <a:gd name="connsiteY535" fmla="*/ 1068033 h 1265951"/>
              <a:gd name="connsiteX536" fmla="*/ 239728 w 577767"/>
              <a:gd name="connsiteY536" fmla="*/ 1068486 h 1265951"/>
              <a:gd name="connsiteX537" fmla="*/ 240440 w 577767"/>
              <a:gd name="connsiteY537" fmla="*/ 1068163 h 1265951"/>
              <a:gd name="connsiteX538" fmla="*/ 241346 w 577767"/>
              <a:gd name="connsiteY538" fmla="*/ 1068486 h 1265951"/>
              <a:gd name="connsiteX539" fmla="*/ 241929 w 577767"/>
              <a:gd name="connsiteY539" fmla="*/ 1069392 h 1265951"/>
              <a:gd name="connsiteX540" fmla="*/ 242641 w 577767"/>
              <a:gd name="connsiteY540" fmla="*/ 1069716 h 1265951"/>
              <a:gd name="connsiteX541" fmla="*/ 242835 w 577767"/>
              <a:gd name="connsiteY541" fmla="*/ 1070493 h 1265951"/>
              <a:gd name="connsiteX542" fmla="*/ 244129 w 577767"/>
              <a:gd name="connsiteY542" fmla="*/ 1070622 h 1265951"/>
              <a:gd name="connsiteX543" fmla="*/ 247236 w 577767"/>
              <a:gd name="connsiteY543" fmla="*/ 1073405 h 1265951"/>
              <a:gd name="connsiteX544" fmla="*/ 248336 w 577767"/>
              <a:gd name="connsiteY544" fmla="*/ 1075282 h 1265951"/>
              <a:gd name="connsiteX545" fmla="*/ 249048 w 577767"/>
              <a:gd name="connsiteY545" fmla="*/ 1075411 h 1265951"/>
              <a:gd name="connsiteX546" fmla="*/ 250925 w 577767"/>
              <a:gd name="connsiteY546" fmla="*/ 1076965 h 1265951"/>
              <a:gd name="connsiteX547" fmla="*/ 251637 w 577767"/>
              <a:gd name="connsiteY547" fmla="*/ 1076835 h 1265951"/>
              <a:gd name="connsiteX548" fmla="*/ 252737 w 577767"/>
              <a:gd name="connsiteY548" fmla="*/ 1077612 h 1265951"/>
              <a:gd name="connsiteX549" fmla="*/ 254420 w 577767"/>
              <a:gd name="connsiteY549" fmla="*/ 1077482 h 1265951"/>
              <a:gd name="connsiteX550" fmla="*/ 255908 w 577767"/>
              <a:gd name="connsiteY550" fmla="*/ 1076900 h 1265951"/>
              <a:gd name="connsiteX551" fmla="*/ 256620 w 577767"/>
              <a:gd name="connsiteY551" fmla="*/ 1077029 h 1265951"/>
              <a:gd name="connsiteX552" fmla="*/ 257332 w 577767"/>
              <a:gd name="connsiteY552" fmla="*/ 1076447 h 1265951"/>
              <a:gd name="connsiteX553" fmla="*/ 257332 w 577767"/>
              <a:gd name="connsiteY553" fmla="*/ 1075994 h 1265951"/>
              <a:gd name="connsiteX554" fmla="*/ 258433 w 577767"/>
              <a:gd name="connsiteY554" fmla="*/ 1075670 h 1265951"/>
              <a:gd name="connsiteX555" fmla="*/ 259921 w 577767"/>
              <a:gd name="connsiteY555" fmla="*/ 1076123 h 1265951"/>
              <a:gd name="connsiteX556" fmla="*/ 260504 w 577767"/>
              <a:gd name="connsiteY556" fmla="*/ 1075994 h 1265951"/>
              <a:gd name="connsiteX557" fmla="*/ 260504 w 577767"/>
              <a:gd name="connsiteY557" fmla="*/ 1075541 h 1265951"/>
              <a:gd name="connsiteX558" fmla="*/ 260698 w 577767"/>
              <a:gd name="connsiteY558" fmla="*/ 1075864 h 1265951"/>
              <a:gd name="connsiteX559" fmla="*/ 262510 w 577767"/>
              <a:gd name="connsiteY559" fmla="*/ 1075735 h 1265951"/>
              <a:gd name="connsiteX560" fmla="*/ 263416 w 577767"/>
              <a:gd name="connsiteY560" fmla="*/ 1076058 h 1265951"/>
              <a:gd name="connsiteX561" fmla="*/ 263999 w 577767"/>
              <a:gd name="connsiteY561" fmla="*/ 1075152 h 1265951"/>
              <a:gd name="connsiteX562" fmla="*/ 265293 w 577767"/>
              <a:gd name="connsiteY562" fmla="*/ 1075023 h 1265951"/>
              <a:gd name="connsiteX563" fmla="*/ 268982 w 577767"/>
              <a:gd name="connsiteY563" fmla="*/ 1072693 h 1265951"/>
              <a:gd name="connsiteX564" fmla="*/ 270277 w 577767"/>
              <a:gd name="connsiteY564" fmla="*/ 1072369 h 1265951"/>
              <a:gd name="connsiteX565" fmla="*/ 271183 w 577767"/>
              <a:gd name="connsiteY565" fmla="*/ 1071140 h 1265951"/>
              <a:gd name="connsiteX566" fmla="*/ 274160 w 577767"/>
              <a:gd name="connsiteY566" fmla="*/ 1069004 h 1265951"/>
              <a:gd name="connsiteX567" fmla="*/ 274548 w 577767"/>
              <a:gd name="connsiteY567" fmla="*/ 1069328 h 1265951"/>
              <a:gd name="connsiteX568" fmla="*/ 275131 w 577767"/>
              <a:gd name="connsiteY568" fmla="*/ 1068874 h 1265951"/>
              <a:gd name="connsiteX569" fmla="*/ 275843 w 577767"/>
              <a:gd name="connsiteY569" fmla="*/ 1069198 h 1265951"/>
              <a:gd name="connsiteX570" fmla="*/ 276943 w 577767"/>
              <a:gd name="connsiteY570" fmla="*/ 1069068 h 1265951"/>
              <a:gd name="connsiteX571" fmla="*/ 277655 w 577767"/>
              <a:gd name="connsiteY571" fmla="*/ 1069522 h 1265951"/>
              <a:gd name="connsiteX572" fmla="*/ 278043 w 577767"/>
              <a:gd name="connsiteY572" fmla="*/ 1069068 h 1265951"/>
              <a:gd name="connsiteX573" fmla="*/ 280049 w 577767"/>
              <a:gd name="connsiteY573" fmla="*/ 1069068 h 1265951"/>
              <a:gd name="connsiteX574" fmla="*/ 280438 w 577767"/>
              <a:gd name="connsiteY574" fmla="*/ 1068615 h 1265951"/>
              <a:gd name="connsiteX575" fmla="*/ 281732 w 577767"/>
              <a:gd name="connsiteY575" fmla="*/ 1069392 h 1265951"/>
              <a:gd name="connsiteX576" fmla="*/ 282120 w 577767"/>
              <a:gd name="connsiteY576" fmla="*/ 1068939 h 1265951"/>
              <a:gd name="connsiteX577" fmla="*/ 285098 w 577767"/>
              <a:gd name="connsiteY577" fmla="*/ 1068939 h 1265951"/>
              <a:gd name="connsiteX578" fmla="*/ 285810 w 577767"/>
              <a:gd name="connsiteY578" fmla="*/ 1069263 h 1265951"/>
              <a:gd name="connsiteX579" fmla="*/ 285810 w 577767"/>
              <a:gd name="connsiteY579" fmla="*/ 1070363 h 1265951"/>
              <a:gd name="connsiteX580" fmla="*/ 286198 w 577767"/>
              <a:gd name="connsiteY580" fmla="*/ 1070363 h 1265951"/>
              <a:gd name="connsiteX581" fmla="*/ 287298 w 577767"/>
              <a:gd name="connsiteY581" fmla="*/ 1069781 h 1265951"/>
              <a:gd name="connsiteX582" fmla="*/ 287687 w 577767"/>
              <a:gd name="connsiteY582" fmla="*/ 1069133 h 1265951"/>
              <a:gd name="connsiteX583" fmla="*/ 288593 w 577767"/>
              <a:gd name="connsiteY583" fmla="*/ 1068810 h 1265951"/>
              <a:gd name="connsiteX584" fmla="*/ 290987 w 577767"/>
              <a:gd name="connsiteY584" fmla="*/ 1066480 h 1265951"/>
              <a:gd name="connsiteX585" fmla="*/ 293382 w 577767"/>
              <a:gd name="connsiteY585" fmla="*/ 1065379 h 1265951"/>
              <a:gd name="connsiteX586" fmla="*/ 294094 w 577767"/>
              <a:gd name="connsiteY586" fmla="*/ 1064473 h 1265951"/>
              <a:gd name="connsiteX587" fmla="*/ 294612 w 577767"/>
              <a:gd name="connsiteY587" fmla="*/ 1065056 h 1265951"/>
              <a:gd name="connsiteX588" fmla="*/ 295906 w 577767"/>
              <a:gd name="connsiteY588" fmla="*/ 1065056 h 1265951"/>
              <a:gd name="connsiteX589" fmla="*/ 297007 w 577767"/>
              <a:gd name="connsiteY589" fmla="*/ 1067386 h 1265951"/>
              <a:gd name="connsiteX590" fmla="*/ 297913 w 577767"/>
              <a:gd name="connsiteY590" fmla="*/ 1067968 h 1265951"/>
              <a:gd name="connsiteX591" fmla="*/ 300502 w 577767"/>
              <a:gd name="connsiteY591" fmla="*/ 1067968 h 1265951"/>
              <a:gd name="connsiteX592" fmla="*/ 300307 w 577767"/>
              <a:gd name="connsiteY592" fmla="*/ 1067515 h 1265951"/>
              <a:gd name="connsiteX593" fmla="*/ 298625 w 577767"/>
              <a:gd name="connsiteY593" fmla="*/ 1067515 h 1265951"/>
              <a:gd name="connsiteX594" fmla="*/ 297524 w 577767"/>
              <a:gd name="connsiteY594" fmla="*/ 1066933 h 1265951"/>
              <a:gd name="connsiteX595" fmla="*/ 296036 w 577767"/>
              <a:gd name="connsiteY595" fmla="*/ 1063697 h 1265951"/>
              <a:gd name="connsiteX596" fmla="*/ 293835 w 577767"/>
              <a:gd name="connsiteY596" fmla="*/ 1062014 h 1265951"/>
              <a:gd name="connsiteX597" fmla="*/ 292153 w 577767"/>
              <a:gd name="connsiteY597" fmla="*/ 1060137 h 1265951"/>
              <a:gd name="connsiteX598" fmla="*/ 291635 w 577767"/>
              <a:gd name="connsiteY598" fmla="*/ 1058260 h 1265951"/>
              <a:gd name="connsiteX599" fmla="*/ 291052 w 577767"/>
              <a:gd name="connsiteY599" fmla="*/ 1057937 h 1265951"/>
              <a:gd name="connsiteX600" fmla="*/ 291052 w 577767"/>
              <a:gd name="connsiteY600" fmla="*/ 1057160 h 1265951"/>
              <a:gd name="connsiteX601" fmla="*/ 290340 w 577767"/>
              <a:gd name="connsiteY601" fmla="*/ 1056383 h 1265951"/>
              <a:gd name="connsiteX602" fmla="*/ 285163 w 577767"/>
              <a:gd name="connsiteY602" fmla="*/ 1056254 h 1265951"/>
              <a:gd name="connsiteX603" fmla="*/ 284451 w 577767"/>
              <a:gd name="connsiteY603" fmla="*/ 1057937 h 1265951"/>
              <a:gd name="connsiteX604" fmla="*/ 283738 w 577767"/>
              <a:gd name="connsiteY604" fmla="*/ 1058066 h 1265951"/>
              <a:gd name="connsiteX605" fmla="*/ 283027 w 577767"/>
              <a:gd name="connsiteY605" fmla="*/ 1059166 h 1265951"/>
              <a:gd name="connsiteX606" fmla="*/ 279920 w 577767"/>
              <a:gd name="connsiteY606" fmla="*/ 1059490 h 1265951"/>
              <a:gd name="connsiteX607" fmla="*/ 277525 w 577767"/>
              <a:gd name="connsiteY607" fmla="*/ 1057030 h 1265951"/>
              <a:gd name="connsiteX608" fmla="*/ 275325 w 577767"/>
              <a:gd name="connsiteY608" fmla="*/ 1055930 h 1265951"/>
              <a:gd name="connsiteX609" fmla="*/ 274613 w 577767"/>
              <a:gd name="connsiteY609" fmla="*/ 1055024 h 1265951"/>
              <a:gd name="connsiteX610" fmla="*/ 272024 w 577767"/>
              <a:gd name="connsiteY610" fmla="*/ 1053794 h 1265951"/>
              <a:gd name="connsiteX611" fmla="*/ 271118 w 577767"/>
              <a:gd name="connsiteY611" fmla="*/ 1054118 h 1265951"/>
              <a:gd name="connsiteX612" fmla="*/ 271118 w 577767"/>
              <a:gd name="connsiteY612" fmla="*/ 1054700 h 1265951"/>
              <a:gd name="connsiteX613" fmla="*/ 268529 w 577767"/>
              <a:gd name="connsiteY613" fmla="*/ 1054830 h 1265951"/>
              <a:gd name="connsiteX614" fmla="*/ 266523 w 577767"/>
              <a:gd name="connsiteY614" fmla="*/ 1056512 h 1265951"/>
              <a:gd name="connsiteX615" fmla="*/ 265940 w 577767"/>
              <a:gd name="connsiteY615" fmla="*/ 1056512 h 1265951"/>
              <a:gd name="connsiteX616" fmla="*/ 265746 w 577767"/>
              <a:gd name="connsiteY616" fmla="*/ 1056966 h 1265951"/>
              <a:gd name="connsiteX617" fmla="*/ 259144 w 577767"/>
              <a:gd name="connsiteY617" fmla="*/ 1056189 h 1265951"/>
              <a:gd name="connsiteX618" fmla="*/ 254161 w 577767"/>
              <a:gd name="connsiteY618" fmla="*/ 1053729 h 1265951"/>
              <a:gd name="connsiteX619" fmla="*/ 252284 w 577767"/>
              <a:gd name="connsiteY619" fmla="*/ 1054053 h 1265951"/>
              <a:gd name="connsiteX620" fmla="*/ 252284 w 577767"/>
              <a:gd name="connsiteY620" fmla="*/ 1053600 h 1265951"/>
              <a:gd name="connsiteX621" fmla="*/ 252996 w 577767"/>
              <a:gd name="connsiteY621" fmla="*/ 1053018 h 1265951"/>
              <a:gd name="connsiteX622" fmla="*/ 251507 w 577767"/>
              <a:gd name="connsiteY622" fmla="*/ 1052694 h 1265951"/>
              <a:gd name="connsiteX623" fmla="*/ 250407 w 577767"/>
              <a:gd name="connsiteY623" fmla="*/ 1051464 h 1265951"/>
              <a:gd name="connsiteX624" fmla="*/ 248918 w 577767"/>
              <a:gd name="connsiteY624" fmla="*/ 1051011 h 1265951"/>
              <a:gd name="connsiteX625" fmla="*/ 247106 w 577767"/>
              <a:gd name="connsiteY625" fmla="*/ 1049135 h 1265951"/>
              <a:gd name="connsiteX626" fmla="*/ 244906 w 577767"/>
              <a:gd name="connsiteY626" fmla="*/ 1048228 h 1265951"/>
              <a:gd name="connsiteX627" fmla="*/ 244388 w 577767"/>
              <a:gd name="connsiteY627" fmla="*/ 1047128 h 1265951"/>
              <a:gd name="connsiteX628" fmla="*/ 242899 w 577767"/>
              <a:gd name="connsiteY628" fmla="*/ 1046222 h 1265951"/>
              <a:gd name="connsiteX629" fmla="*/ 242705 w 577767"/>
              <a:gd name="connsiteY629" fmla="*/ 1045445 h 1265951"/>
              <a:gd name="connsiteX630" fmla="*/ 241023 w 577767"/>
              <a:gd name="connsiteY630" fmla="*/ 1044216 h 1265951"/>
              <a:gd name="connsiteX631" fmla="*/ 240311 w 577767"/>
              <a:gd name="connsiteY631" fmla="*/ 1042533 h 1265951"/>
              <a:gd name="connsiteX632" fmla="*/ 239016 w 577767"/>
              <a:gd name="connsiteY632" fmla="*/ 1041756 h 1265951"/>
              <a:gd name="connsiteX633" fmla="*/ 238822 w 577767"/>
              <a:gd name="connsiteY633" fmla="*/ 1041109 h 1265951"/>
              <a:gd name="connsiteX634" fmla="*/ 237528 w 577767"/>
              <a:gd name="connsiteY634" fmla="*/ 1040332 h 1265951"/>
              <a:gd name="connsiteX635" fmla="*/ 237333 w 577767"/>
              <a:gd name="connsiteY635" fmla="*/ 1039750 h 1265951"/>
              <a:gd name="connsiteX636" fmla="*/ 236039 w 577767"/>
              <a:gd name="connsiteY636" fmla="*/ 1038649 h 1265951"/>
              <a:gd name="connsiteX637" fmla="*/ 234356 w 577767"/>
              <a:gd name="connsiteY637" fmla="*/ 1038067 h 1265951"/>
              <a:gd name="connsiteX638" fmla="*/ 233450 w 577767"/>
              <a:gd name="connsiteY638" fmla="*/ 1036967 h 1265951"/>
              <a:gd name="connsiteX639" fmla="*/ 231767 w 577767"/>
              <a:gd name="connsiteY639" fmla="*/ 1036190 h 1265951"/>
              <a:gd name="connsiteX640" fmla="*/ 230861 w 577767"/>
              <a:gd name="connsiteY640" fmla="*/ 1035090 h 1265951"/>
              <a:gd name="connsiteX641" fmla="*/ 228661 w 577767"/>
              <a:gd name="connsiteY641" fmla="*/ 1034313 h 1265951"/>
              <a:gd name="connsiteX642" fmla="*/ 228078 w 577767"/>
              <a:gd name="connsiteY642" fmla="*/ 1033407 h 1265951"/>
              <a:gd name="connsiteX643" fmla="*/ 226266 w 577767"/>
              <a:gd name="connsiteY643" fmla="*/ 1032760 h 1265951"/>
              <a:gd name="connsiteX644" fmla="*/ 225684 w 577767"/>
              <a:gd name="connsiteY644" fmla="*/ 1031854 h 1265951"/>
              <a:gd name="connsiteX645" fmla="*/ 224972 w 577767"/>
              <a:gd name="connsiteY645" fmla="*/ 1031854 h 1265951"/>
              <a:gd name="connsiteX646" fmla="*/ 222383 w 577767"/>
              <a:gd name="connsiteY646" fmla="*/ 1030300 h 1265951"/>
              <a:gd name="connsiteX647" fmla="*/ 221283 w 577767"/>
              <a:gd name="connsiteY647" fmla="*/ 1028747 h 1265951"/>
              <a:gd name="connsiteX648" fmla="*/ 218500 w 577767"/>
              <a:gd name="connsiteY648" fmla="*/ 1026417 h 1265951"/>
              <a:gd name="connsiteX649" fmla="*/ 217982 w 577767"/>
              <a:gd name="connsiteY649" fmla="*/ 1026417 h 1265951"/>
              <a:gd name="connsiteX650" fmla="*/ 217593 w 577767"/>
              <a:gd name="connsiteY650" fmla="*/ 1024734 h 1265951"/>
              <a:gd name="connsiteX651" fmla="*/ 215911 w 577767"/>
              <a:gd name="connsiteY651" fmla="*/ 1022858 h 1265951"/>
              <a:gd name="connsiteX652" fmla="*/ 214228 w 577767"/>
              <a:gd name="connsiteY652" fmla="*/ 1017615 h 1265951"/>
              <a:gd name="connsiteX653" fmla="*/ 213645 w 577767"/>
              <a:gd name="connsiteY653" fmla="*/ 1017162 h 1265951"/>
              <a:gd name="connsiteX654" fmla="*/ 212739 w 577767"/>
              <a:gd name="connsiteY654" fmla="*/ 1014250 h 1265951"/>
              <a:gd name="connsiteX655" fmla="*/ 212157 w 577767"/>
              <a:gd name="connsiteY655" fmla="*/ 1014120 h 1265951"/>
              <a:gd name="connsiteX656" fmla="*/ 211963 w 577767"/>
              <a:gd name="connsiteY656" fmla="*/ 1011790 h 1265951"/>
              <a:gd name="connsiteX657" fmla="*/ 211056 w 577767"/>
              <a:gd name="connsiteY657" fmla="*/ 1010560 h 1265951"/>
              <a:gd name="connsiteX658" fmla="*/ 211056 w 577767"/>
              <a:gd name="connsiteY658" fmla="*/ 1008231 h 1265951"/>
              <a:gd name="connsiteX659" fmla="*/ 210539 w 577767"/>
              <a:gd name="connsiteY659" fmla="*/ 1007324 h 1265951"/>
              <a:gd name="connsiteX660" fmla="*/ 209633 w 577767"/>
              <a:gd name="connsiteY660" fmla="*/ 1002988 h 1265951"/>
              <a:gd name="connsiteX661" fmla="*/ 209633 w 577767"/>
              <a:gd name="connsiteY661" fmla="*/ 998846 h 1265951"/>
              <a:gd name="connsiteX662" fmla="*/ 208921 w 577767"/>
              <a:gd name="connsiteY662" fmla="*/ 994704 h 1265951"/>
              <a:gd name="connsiteX663" fmla="*/ 208727 w 577767"/>
              <a:gd name="connsiteY663" fmla="*/ 994056 h 1265951"/>
              <a:gd name="connsiteX664" fmla="*/ 208015 w 577767"/>
              <a:gd name="connsiteY664" fmla="*/ 993927 h 1265951"/>
              <a:gd name="connsiteX665" fmla="*/ 207109 w 577767"/>
              <a:gd name="connsiteY665" fmla="*/ 991274 h 1265951"/>
              <a:gd name="connsiteX666" fmla="*/ 207497 w 577767"/>
              <a:gd name="connsiteY666" fmla="*/ 990820 h 1265951"/>
              <a:gd name="connsiteX667" fmla="*/ 209180 w 577767"/>
              <a:gd name="connsiteY667" fmla="*/ 990820 h 1265951"/>
              <a:gd name="connsiteX668" fmla="*/ 209180 w 577767"/>
              <a:gd name="connsiteY668" fmla="*/ 990497 h 1265951"/>
              <a:gd name="connsiteX669" fmla="*/ 207885 w 577767"/>
              <a:gd name="connsiteY669" fmla="*/ 990497 h 1265951"/>
              <a:gd name="connsiteX670" fmla="*/ 209180 w 577767"/>
              <a:gd name="connsiteY670" fmla="*/ 989720 h 1265951"/>
              <a:gd name="connsiteX671" fmla="*/ 209180 w 577767"/>
              <a:gd name="connsiteY671" fmla="*/ 989267 h 1265951"/>
              <a:gd name="connsiteX672" fmla="*/ 208079 w 577767"/>
              <a:gd name="connsiteY672" fmla="*/ 989914 h 1265951"/>
              <a:gd name="connsiteX673" fmla="*/ 207497 w 577767"/>
              <a:gd name="connsiteY673" fmla="*/ 989785 h 1265951"/>
              <a:gd name="connsiteX674" fmla="*/ 207497 w 577767"/>
              <a:gd name="connsiteY674" fmla="*/ 989332 h 1265951"/>
              <a:gd name="connsiteX675" fmla="*/ 206785 w 577767"/>
              <a:gd name="connsiteY675" fmla="*/ 989332 h 1265951"/>
              <a:gd name="connsiteX676" fmla="*/ 207173 w 577767"/>
              <a:gd name="connsiteY676" fmla="*/ 990108 h 1265951"/>
              <a:gd name="connsiteX677" fmla="*/ 206979 w 577767"/>
              <a:gd name="connsiteY677" fmla="*/ 990756 h 1265951"/>
              <a:gd name="connsiteX678" fmla="*/ 206202 w 577767"/>
              <a:gd name="connsiteY678" fmla="*/ 988361 h 1265951"/>
              <a:gd name="connsiteX679" fmla="*/ 205296 w 577767"/>
              <a:gd name="connsiteY679" fmla="*/ 987584 h 1265951"/>
              <a:gd name="connsiteX680" fmla="*/ 205296 w 577767"/>
              <a:gd name="connsiteY680" fmla="*/ 987002 h 1265951"/>
              <a:gd name="connsiteX681" fmla="*/ 206591 w 577767"/>
              <a:gd name="connsiteY681" fmla="*/ 986678 h 1265951"/>
              <a:gd name="connsiteX682" fmla="*/ 207497 w 577767"/>
              <a:gd name="connsiteY682" fmla="*/ 985902 h 1265951"/>
              <a:gd name="connsiteX683" fmla="*/ 207691 w 577767"/>
              <a:gd name="connsiteY683" fmla="*/ 985125 h 1265951"/>
              <a:gd name="connsiteX684" fmla="*/ 206397 w 577767"/>
              <a:gd name="connsiteY684" fmla="*/ 985772 h 1265951"/>
              <a:gd name="connsiteX685" fmla="*/ 207303 w 577767"/>
              <a:gd name="connsiteY685" fmla="*/ 984995 h 1265951"/>
              <a:gd name="connsiteX686" fmla="*/ 207303 w 577767"/>
              <a:gd name="connsiteY686" fmla="*/ 984413 h 1265951"/>
              <a:gd name="connsiteX687" fmla="*/ 205814 w 577767"/>
              <a:gd name="connsiteY687" fmla="*/ 984866 h 1265951"/>
              <a:gd name="connsiteX688" fmla="*/ 206202 w 577767"/>
              <a:gd name="connsiteY688" fmla="*/ 984219 h 1265951"/>
              <a:gd name="connsiteX689" fmla="*/ 205296 w 577767"/>
              <a:gd name="connsiteY689" fmla="*/ 984219 h 1265951"/>
              <a:gd name="connsiteX690" fmla="*/ 204390 w 577767"/>
              <a:gd name="connsiteY690" fmla="*/ 984672 h 1265951"/>
              <a:gd name="connsiteX691" fmla="*/ 204779 w 577767"/>
              <a:gd name="connsiteY691" fmla="*/ 986031 h 1265951"/>
              <a:gd name="connsiteX692" fmla="*/ 204066 w 577767"/>
              <a:gd name="connsiteY692" fmla="*/ 985125 h 1265951"/>
              <a:gd name="connsiteX693" fmla="*/ 202578 w 577767"/>
              <a:gd name="connsiteY693" fmla="*/ 985448 h 1265951"/>
              <a:gd name="connsiteX694" fmla="*/ 202190 w 577767"/>
              <a:gd name="connsiteY694" fmla="*/ 984801 h 1265951"/>
              <a:gd name="connsiteX695" fmla="*/ 201283 w 577767"/>
              <a:gd name="connsiteY695" fmla="*/ 984348 h 1265951"/>
              <a:gd name="connsiteX696" fmla="*/ 199277 w 577767"/>
              <a:gd name="connsiteY696" fmla="*/ 981436 h 1265951"/>
              <a:gd name="connsiteX697" fmla="*/ 198889 w 577767"/>
              <a:gd name="connsiteY697" fmla="*/ 980336 h 1265951"/>
              <a:gd name="connsiteX698" fmla="*/ 198500 w 577767"/>
              <a:gd name="connsiteY698" fmla="*/ 980336 h 1265951"/>
              <a:gd name="connsiteX699" fmla="*/ 197789 w 577767"/>
              <a:gd name="connsiteY699" fmla="*/ 979235 h 1265951"/>
              <a:gd name="connsiteX700" fmla="*/ 199083 w 577767"/>
              <a:gd name="connsiteY700" fmla="*/ 978135 h 1265951"/>
              <a:gd name="connsiteX701" fmla="*/ 199277 w 577767"/>
              <a:gd name="connsiteY701" fmla="*/ 976776 h 1265951"/>
              <a:gd name="connsiteX702" fmla="*/ 198565 w 577767"/>
              <a:gd name="connsiteY702" fmla="*/ 974446 h 1265951"/>
              <a:gd name="connsiteX703" fmla="*/ 196171 w 577767"/>
              <a:gd name="connsiteY703" fmla="*/ 970757 h 1265951"/>
              <a:gd name="connsiteX704" fmla="*/ 194876 w 577767"/>
              <a:gd name="connsiteY704" fmla="*/ 967650 h 1265951"/>
              <a:gd name="connsiteX705" fmla="*/ 193970 w 577767"/>
              <a:gd name="connsiteY705" fmla="*/ 966873 h 1265951"/>
              <a:gd name="connsiteX706" fmla="*/ 193064 w 577767"/>
              <a:gd name="connsiteY706" fmla="*/ 962537 h 1265951"/>
              <a:gd name="connsiteX707" fmla="*/ 192352 w 577767"/>
              <a:gd name="connsiteY707" fmla="*/ 961437 h 1265951"/>
              <a:gd name="connsiteX708" fmla="*/ 191964 w 577767"/>
              <a:gd name="connsiteY708" fmla="*/ 959560 h 1265951"/>
              <a:gd name="connsiteX709" fmla="*/ 191575 w 577767"/>
              <a:gd name="connsiteY709" fmla="*/ 959560 h 1265951"/>
              <a:gd name="connsiteX710" fmla="*/ 190863 w 577767"/>
              <a:gd name="connsiteY710" fmla="*/ 954317 h 1265951"/>
              <a:gd name="connsiteX711" fmla="*/ 190475 w 577767"/>
              <a:gd name="connsiteY711" fmla="*/ 953994 h 1265951"/>
              <a:gd name="connsiteX712" fmla="*/ 190475 w 577767"/>
              <a:gd name="connsiteY712" fmla="*/ 951534 h 1265951"/>
              <a:gd name="connsiteX713" fmla="*/ 190993 w 577767"/>
              <a:gd name="connsiteY713" fmla="*/ 950628 h 1265951"/>
              <a:gd name="connsiteX714" fmla="*/ 190475 w 577767"/>
              <a:gd name="connsiteY714" fmla="*/ 946745 h 1265951"/>
              <a:gd name="connsiteX715" fmla="*/ 189957 w 577767"/>
              <a:gd name="connsiteY715" fmla="*/ 946162 h 1265951"/>
              <a:gd name="connsiteX716" fmla="*/ 186980 w 577767"/>
              <a:gd name="connsiteY716" fmla="*/ 945386 h 1265951"/>
              <a:gd name="connsiteX717" fmla="*/ 184780 w 577767"/>
              <a:gd name="connsiteY717" fmla="*/ 941826 h 1265951"/>
              <a:gd name="connsiteX718" fmla="*/ 183485 w 577767"/>
              <a:gd name="connsiteY718" fmla="*/ 941244 h 1265951"/>
              <a:gd name="connsiteX719" fmla="*/ 182773 w 577767"/>
              <a:gd name="connsiteY719" fmla="*/ 940338 h 1265951"/>
              <a:gd name="connsiteX720" fmla="*/ 181285 w 577767"/>
              <a:gd name="connsiteY720" fmla="*/ 939432 h 1265951"/>
              <a:gd name="connsiteX721" fmla="*/ 180767 w 577767"/>
              <a:gd name="connsiteY721" fmla="*/ 938202 h 1265951"/>
              <a:gd name="connsiteX722" fmla="*/ 179667 w 577767"/>
              <a:gd name="connsiteY722" fmla="*/ 937554 h 1265951"/>
              <a:gd name="connsiteX723" fmla="*/ 178566 w 577767"/>
              <a:gd name="connsiteY723" fmla="*/ 936131 h 1265951"/>
              <a:gd name="connsiteX724" fmla="*/ 177660 w 577767"/>
              <a:gd name="connsiteY724" fmla="*/ 931988 h 1265951"/>
              <a:gd name="connsiteX725" fmla="*/ 178761 w 577767"/>
              <a:gd name="connsiteY725" fmla="*/ 923316 h 1265951"/>
              <a:gd name="connsiteX726" fmla="*/ 179149 w 577767"/>
              <a:gd name="connsiteY726" fmla="*/ 923186 h 1265951"/>
              <a:gd name="connsiteX727" fmla="*/ 179149 w 577767"/>
              <a:gd name="connsiteY727" fmla="*/ 922280 h 1265951"/>
              <a:gd name="connsiteX728" fmla="*/ 180055 w 577767"/>
              <a:gd name="connsiteY728" fmla="*/ 919950 h 1265951"/>
              <a:gd name="connsiteX729" fmla="*/ 182061 w 577767"/>
              <a:gd name="connsiteY729" fmla="*/ 916714 h 1265951"/>
              <a:gd name="connsiteX730" fmla="*/ 182061 w 577767"/>
              <a:gd name="connsiteY730" fmla="*/ 915808 h 1265951"/>
              <a:gd name="connsiteX731" fmla="*/ 182773 w 577767"/>
              <a:gd name="connsiteY731" fmla="*/ 915161 h 1265951"/>
              <a:gd name="connsiteX732" fmla="*/ 183291 w 577767"/>
              <a:gd name="connsiteY732" fmla="*/ 913478 h 1265951"/>
              <a:gd name="connsiteX733" fmla="*/ 185297 w 577767"/>
              <a:gd name="connsiteY733" fmla="*/ 910695 h 1265951"/>
              <a:gd name="connsiteX734" fmla="*/ 185491 w 577767"/>
              <a:gd name="connsiteY734" fmla="*/ 909595 h 1265951"/>
              <a:gd name="connsiteX735" fmla="*/ 186398 w 577767"/>
              <a:gd name="connsiteY735" fmla="*/ 908818 h 1265951"/>
              <a:gd name="connsiteX736" fmla="*/ 188080 w 577767"/>
              <a:gd name="connsiteY736" fmla="*/ 906359 h 1265951"/>
              <a:gd name="connsiteX737" fmla="*/ 188792 w 577767"/>
              <a:gd name="connsiteY737" fmla="*/ 904352 h 1265951"/>
              <a:gd name="connsiteX738" fmla="*/ 189310 w 577767"/>
              <a:gd name="connsiteY738" fmla="*/ 904029 h 1265951"/>
              <a:gd name="connsiteX739" fmla="*/ 190605 w 577767"/>
              <a:gd name="connsiteY739" fmla="*/ 902022 h 1265951"/>
              <a:gd name="connsiteX740" fmla="*/ 190993 w 577767"/>
              <a:gd name="connsiteY740" fmla="*/ 900469 h 1265951"/>
              <a:gd name="connsiteX741" fmla="*/ 191381 w 577767"/>
              <a:gd name="connsiteY741" fmla="*/ 900469 h 1265951"/>
              <a:gd name="connsiteX742" fmla="*/ 191899 w 577767"/>
              <a:gd name="connsiteY742" fmla="*/ 899693 h 1265951"/>
              <a:gd name="connsiteX743" fmla="*/ 192481 w 577767"/>
              <a:gd name="connsiteY743" fmla="*/ 897686 h 1265951"/>
              <a:gd name="connsiteX744" fmla="*/ 193582 w 577767"/>
              <a:gd name="connsiteY744" fmla="*/ 896262 h 1265951"/>
              <a:gd name="connsiteX745" fmla="*/ 193776 w 577767"/>
              <a:gd name="connsiteY745" fmla="*/ 894709 h 1265951"/>
              <a:gd name="connsiteX746" fmla="*/ 194164 w 577767"/>
              <a:gd name="connsiteY746" fmla="*/ 894580 h 1265951"/>
              <a:gd name="connsiteX747" fmla="*/ 194876 w 577767"/>
              <a:gd name="connsiteY747" fmla="*/ 892249 h 1265951"/>
              <a:gd name="connsiteX748" fmla="*/ 195588 w 577767"/>
              <a:gd name="connsiteY748" fmla="*/ 891602 h 1265951"/>
              <a:gd name="connsiteX749" fmla="*/ 196688 w 577767"/>
              <a:gd name="connsiteY749" fmla="*/ 889466 h 1265951"/>
              <a:gd name="connsiteX750" fmla="*/ 197594 w 577767"/>
              <a:gd name="connsiteY750" fmla="*/ 886813 h 1265951"/>
              <a:gd name="connsiteX751" fmla="*/ 198112 w 577767"/>
              <a:gd name="connsiteY751" fmla="*/ 886036 h 1265951"/>
              <a:gd name="connsiteX752" fmla="*/ 198695 w 577767"/>
              <a:gd name="connsiteY752" fmla="*/ 885907 h 1265951"/>
              <a:gd name="connsiteX753" fmla="*/ 198695 w 577767"/>
              <a:gd name="connsiteY753" fmla="*/ 885454 h 1265951"/>
              <a:gd name="connsiteX754" fmla="*/ 199212 w 577767"/>
              <a:gd name="connsiteY754" fmla="*/ 885130 h 1265951"/>
              <a:gd name="connsiteX755" fmla="*/ 199212 w 577767"/>
              <a:gd name="connsiteY755" fmla="*/ 884677 h 1265951"/>
              <a:gd name="connsiteX756" fmla="*/ 200313 w 577767"/>
              <a:gd name="connsiteY756" fmla="*/ 883253 h 1265951"/>
              <a:gd name="connsiteX757" fmla="*/ 201607 w 577767"/>
              <a:gd name="connsiteY757" fmla="*/ 882606 h 1265951"/>
              <a:gd name="connsiteX758" fmla="*/ 203484 w 577767"/>
              <a:gd name="connsiteY758" fmla="*/ 878723 h 1265951"/>
              <a:gd name="connsiteX759" fmla="*/ 204002 w 577767"/>
              <a:gd name="connsiteY759" fmla="*/ 878399 h 1265951"/>
              <a:gd name="connsiteX760" fmla="*/ 205491 w 577767"/>
              <a:gd name="connsiteY760" fmla="*/ 876069 h 1265951"/>
              <a:gd name="connsiteX761" fmla="*/ 206397 w 577767"/>
              <a:gd name="connsiteY761" fmla="*/ 875422 h 1265951"/>
              <a:gd name="connsiteX762" fmla="*/ 205296 w 577767"/>
              <a:gd name="connsiteY762" fmla="*/ 874322 h 1265951"/>
              <a:gd name="connsiteX763" fmla="*/ 204196 w 577767"/>
              <a:gd name="connsiteY763" fmla="*/ 873869 h 1265951"/>
              <a:gd name="connsiteX764" fmla="*/ 204196 w 577767"/>
              <a:gd name="connsiteY764" fmla="*/ 873416 h 1265951"/>
              <a:gd name="connsiteX765" fmla="*/ 205296 w 577767"/>
              <a:gd name="connsiteY765" fmla="*/ 873416 h 1265951"/>
              <a:gd name="connsiteX766" fmla="*/ 206591 w 577767"/>
              <a:gd name="connsiteY766" fmla="*/ 874839 h 1265951"/>
              <a:gd name="connsiteX767" fmla="*/ 207173 w 577767"/>
              <a:gd name="connsiteY767" fmla="*/ 874710 h 1265951"/>
              <a:gd name="connsiteX768" fmla="*/ 207691 w 577767"/>
              <a:gd name="connsiteY768" fmla="*/ 873804 h 1265951"/>
              <a:gd name="connsiteX769" fmla="*/ 208791 w 577767"/>
              <a:gd name="connsiteY769" fmla="*/ 873351 h 1265951"/>
              <a:gd name="connsiteX770" fmla="*/ 209892 w 577767"/>
              <a:gd name="connsiteY770" fmla="*/ 872251 h 1265951"/>
              <a:gd name="connsiteX771" fmla="*/ 211898 w 577767"/>
              <a:gd name="connsiteY771" fmla="*/ 869597 h 1265951"/>
              <a:gd name="connsiteX772" fmla="*/ 213192 w 577767"/>
              <a:gd name="connsiteY772" fmla="*/ 869273 h 1265951"/>
              <a:gd name="connsiteX773" fmla="*/ 214098 w 577767"/>
              <a:gd name="connsiteY773" fmla="*/ 868367 h 1265951"/>
              <a:gd name="connsiteX774" fmla="*/ 214293 w 577767"/>
              <a:gd name="connsiteY774" fmla="*/ 867267 h 1265951"/>
              <a:gd name="connsiteX775" fmla="*/ 214810 w 577767"/>
              <a:gd name="connsiteY775" fmla="*/ 867137 h 1265951"/>
              <a:gd name="connsiteX776" fmla="*/ 215199 w 577767"/>
              <a:gd name="connsiteY776" fmla="*/ 862931 h 1265951"/>
              <a:gd name="connsiteX777" fmla="*/ 214810 w 577767"/>
              <a:gd name="connsiteY777" fmla="*/ 862154 h 1265951"/>
              <a:gd name="connsiteX778" fmla="*/ 213904 w 577767"/>
              <a:gd name="connsiteY778" fmla="*/ 861507 h 1265951"/>
              <a:gd name="connsiteX779" fmla="*/ 216493 w 577767"/>
              <a:gd name="connsiteY779" fmla="*/ 860277 h 1265951"/>
              <a:gd name="connsiteX780" fmla="*/ 216687 w 577767"/>
              <a:gd name="connsiteY780" fmla="*/ 858724 h 1265951"/>
              <a:gd name="connsiteX781" fmla="*/ 217593 w 577767"/>
              <a:gd name="connsiteY781" fmla="*/ 857624 h 1265951"/>
              <a:gd name="connsiteX782" fmla="*/ 218111 w 577767"/>
              <a:gd name="connsiteY782" fmla="*/ 855941 h 1265951"/>
              <a:gd name="connsiteX783" fmla="*/ 218823 w 577767"/>
              <a:gd name="connsiteY783" fmla="*/ 855488 h 1265951"/>
              <a:gd name="connsiteX784" fmla="*/ 219211 w 577767"/>
              <a:gd name="connsiteY784" fmla="*/ 854388 h 1265951"/>
              <a:gd name="connsiteX785" fmla="*/ 220118 w 577767"/>
              <a:gd name="connsiteY785" fmla="*/ 853741 h 1265951"/>
              <a:gd name="connsiteX786" fmla="*/ 220829 w 577767"/>
              <a:gd name="connsiteY786" fmla="*/ 852187 h 1265951"/>
              <a:gd name="connsiteX787" fmla="*/ 222836 w 577767"/>
              <a:gd name="connsiteY787" fmla="*/ 850763 h 1265951"/>
              <a:gd name="connsiteX788" fmla="*/ 225036 w 577767"/>
              <a:gd name="connsiteY788" fmla="*/ 850440 h 1265951"/>
              <a:gd name="connsiteX789" fmla="*/ 225942 w 577767"/>
              <a:gd name="connsiteY789" fmla="*/ 848886 h 1265951"/>
              <a:gd name="connsiteX790" fmla="*/ 227431 w 577767"/>
              <a:gd name="connsiteY790" fmla="*/ 848562 h 1265951"/>
              <a:gd name="connsiteX791" fmla="*/ 227431 w 577767"/>
              <a:gd name="connsiteY791" fmla="*/ 847139 h 1265951"/>
              <a:gd name="connsiteX792" fmla="*/ 227949 w 577767"/>
              <a:gd name="connsiteY792" fmla="*/ 845715 h 1265951"/>
              <a:gd name="connsiteX793" fmla="*/ 228661 w 577767"/>
              <a:gd name="connsiteY793" fmla="*/ 844291 h 1265951"/>
              <a:gd name="connsiteX794" fmla="*/ 229761 w 577767"/>
              <a:gd name="connsiteY794" fmla="*/ 843644 h 1265951"/>
              <a:gd name="connsiteX795" fmla="*/ 229761 w 577767"/>
              <a:gd name="connsiteY795" fmla="*/ 843320 h 1265951"/>
              <a:gd name="connsiteX796" fmla="*/ 227560 w 577767"/>
              <a:gd name="connsiteY796" fmla="*/ 842867 h 1265951"/>
              <a:gd name="connsiteX797" fmla="*/ 227172 w 577767"/>
              <a:gd name="connsiteY797" fmla="*/ 840408 h 1265951"/>
              <a:gd name="connsiteX798" fmla="*/ 229567 w 577767"/>
              <a:gd name="connsiteY798" fmla="*/ 839178 h 1265951"/>
              <a:gd name="connsiteX799" fmla="*/ 230279 w 577767"/>
              <a:gd name="connsiteY799" fmla="*/ 838078 h 1265951"/>
              <a:gd name="connsiteX800" fmla="*/ 230861 w 577767"/>
              <a:gd name="connsiteY800" fmla="*/ 838207 h 1265951"/>
              <a:gd name="connsiteX801" fmla="*/ 231250 w 577767"/>
              <a:gd name="connsiteY801" fmla="*/ 836977 h 1265951"/>
              <a:gd name="connsiteX802" fmla="*/ 232156 w 577767"/>
              <a:gd name="connsiteY802" fmla="*/ 836201 h 1265951"/>
              <a:gd name="connsiteX803" fmla="*/ 232156 w 577767"/>
              <a:gd name="connsiteY803" fmla="*/ 834777 h 1265951"/>
              <a:gd name="connsiteX804" fmla="*/ 230473 w 577767"/>
              <a:gd name="connsiteY804" fmla="*/ 831023 h 1265951"/>
              <a:gd name="connsiteX805" fmla="*/ 230667 w 577767"/>
              <a:gd name="connsiteY805" fmla="*/ 830700 h 1265951"/>
              <a:gd name="connsiteX806" fmla="*/ 229373 w 577767"/>
              <a:gd name="connsiteY806" fmla="*/ 830570 h 1265951"/>
              <a:gd name="connsiteX807" fmla="*/ 228984 w 577767"/>
              <a:gd name="connsiteY807" fmla="*/ 830117 h 1265951"/>
              <a:gd name="connsiteX808" fmla="*/ 228467 w 577767"/>
              <a:gd name="connsiteY808" fmla="*/ 830570 h 1265951"/>
              <a:gd name="connsiteX809" fmla="*/ 227755 w 577767"/>
              <a:gd name="connsiteY809" fmla="*/ 830441 h 1265951"/>
              <a:gd name="connsiteX810" fmla="*/ 227755 w 577767"/>
              <a:gd name="connsiteY810" fmla="*/ 829534 h 1265951"/>
              <a:gd name="connsiteX811" fmla="*/ 226849 w 577767"/>
              <a:gd name="connsiteY811" fmla="*/ 829534 h 1265951"/>
              <a:gd name="connsiteX812" fmla="*/ 226137 w 577767"/>
              <a:gd name="connsiteY812" fmla="*/ 829987 h 1265951"/>
              <a:gd name="connsiteX813" fmla="*/ 218952 w 577767"/>
              <a:gd name="connsiteY813" fmla="*/ 829664 h 1265951"/>
              <a:gd name="connsiteX814" fmla="*/ 214357 w 577767"/>
              <a:gd name="connsiteY814" fmla="*/ 828434 h 1265951"/>
              <a:gd name="connsiteX815" fmla="*/ 213063 w 577767"/>
              <a:gd name="connsiteY815" fmla="*/ 827658 h 1265951"/>
              <a:gd name="connsiteX816" fmla="*/ 212351 w 577767"/>
              <a:gd name="connsiteY816" fmla="*/ 827658 h 1265951"/>
              <a:gd name="connsiteX817" fmla="*/ 212157 w 577767"/>
              <a:gd name="connsiteY817" fmla="*/ 828305 h 1265951"/>
              <a:gd name="connsiteX818" fmla="*/ 211639 w 577767"/>
              <a:gd name="connsiteY818" fmla="*/ 828434 h 1265951"/>
              <a:gd name="connsiteX819" fmla="*/ 211251 w 577767"/>
              <a:gd name="connsiteY819" fmla="*/ 827981 h 1265951"/>
              <a:gd name="connsiteX820" fmla="*/ 209244 w 577767"/>
              <a:gd name="connsiteY820" fmla="*/ 827852 h 1265951"/>
              <a:gd name="connsiteX821" fmla="*/ 205944 w 577767"/>
              <a:gd name="connsiteY821" fmla="*/ 826428 h 1265951"/>
              <a:gd name="connsiteX822" fmla="*/ 204843 w 577767"/>
              <a:gd name="connsiteY822" fmla="*/ 825328 h 1265951"/>
              <a:gd name="connsiteX823" fmla="*/ 203355 w 577767"/>
              <a:gd name="connsiteY823" fmla="*/ 824680 h 1265951"/>
              <a:gd name="connsiteX824" fmla="*/ 203355 w 577767"/>
              <a:gd name="connsiteY824" fmla="*/ 824357 h 1265951"/>
              <a:gd name="connsiteX825" fmla="*/ 201154 w 577767"/>
              <a:gd name="connsiteY825" fmla="*/ 823127 h 1265951"/>
              <a:gd name="connsiteX826" fmla="*/ 199471 w 577767"/>
              <a:gd name="connsiteY826" fmla="*/ 821121 h 1265951"/>
              <a:gd name="connsiteX827" fmla="*/ 198565 w 577767"/>
              <a:gd name="connsiteY827" fmla="*/ 819114 h 1265951"/>
              <a:gd name="connsiteX828" fmla="*/ 196559 w 577767"/>
              <a:gd name="connsiteY828" fmla="*/ 816461 h 1265951"/>
              <a:gd name="connsiteX829" fmla="*/ 195264 w 577767"/>
              <a:gd name="connsiteY829" fmla="*/ 812577 h 1265951"/>
              <a:gd name="connsiteX830" fmla="*/ 193970 w 577767"/>
              <a:gd name="connsiteY830" fmla="*/ 810377 h 1265951"/>
              <a:gd name="connsiteX831" fmla="*/ 192481 w 577767"/>
              <a:gd name="connsiteY831" fmla="*/ 804746 h 1265951"/>
              <a:gd name="connsiteX832" fmla="*/ 192481 w 577767"/>
              <a:gd name="connsiteY832" fmla="*/ 795556 h 1265951"/>
              <a:gd name="connsiteX833" fmla="*/ 192999 w 577767"/>
              <a:gd name="connsiteY833" fmla="*/ 792902 h 1265951"/>
              <a:gd name="connsiteX834" fmla="*/ 192611 w 577767"/>
              <a:gd name="connsiteY834" fmla="*/ 784165 h 1265951"/>
              <a:gd name="connsiteX835" fmla="*/ 192999 w 577767"/>
              <a:gd name="connsiteY835" fmla="*/ 781382 h 1265951"/>
              <a:gd name="connsiteX836" fmla="*/ 192805 w 577767"/>
              <a:gd name="connsiteY836" fmla="*/ 775492 h 1265951"/>
              <a:gd name="connsiteX837" fmla="*/ 193388 w 577767"/>
              <a:gd name="connsiteY837" fmla="*/ 767725 h 1265951"/>
              <a:gd name="connsiteX838" fmla="*/ 193905 w 577767"/>
              <a:gd name="connsiteY838" fmla="*/ 766496 h 1265951"/>
              <a:gd name="connsiteX839" fmla="*/ 195394 w 577767"/>
              <a:gd name="connsiteY839" fmla="*/ 755752 h 1265951"/>
              <a:gd name="connsiteX840" fmla="*/ 195976 w 577767"/>
              <a:gd name="connsiteY840" fmla="*/ 754652 h 1265951"/>
              <a:gd name="connsiteX841" fmla="*/ 195782 w 577767"/>
              <a:gd name="connsiteY841" fmla="*/ 750898 h 1265951"/>
              <a:gd name="connsiteX842" fmla="*/ 196171 w 577767"/>
              <a:gd name="connsiteY842" fmla="*/ 749992 h 1265951"/>
              <a:gd name="connsiteX843" fmla="*/ 195976 w 577767"/>
              <a:gd name="connsiteY843" fmla="*/ 740607 h 1265951"/>
              <a:gd name="connsiteX844" fmla="*/ 195394 w 577767"/>
              <a:gd name="connsiteY844" fmla="*/ 738148 h 1265951"/>
              <a:gd name="connsiteX845" fmla="*/ 195588 w 577767"/>
              <a:gd name="connsiteY845" fmla="*/ 735947 h 1265951"/>
              <a:gd name="connsiteX846" fmla="*/ 195394 w 577767"/>
              <a:gd name="connsiteY846" fmla="*/ 734070 h 1265951"/>
              <a:gd name="connsiteX847" fmla="*/ 195006 w 577767"/>
              <a:gd name="connsiteY847" fmla="*/ 733618 h 1265951"/>
              <a:gd name="connsiteX848" fmla="*/ 195200 w 577767"/>
              <a:gd name="connsiteY848" fmla="*/ 732193 h 1265951"/>
              <a:gd name="connsiteX849" fmla="*/ 194811 w 577767"/>
              <a:gd name="connsiteY849" fmla="*/ 731223 h 1265951"/>
              <a:gd name="connsiteX850" fmla="*/ 195006 w 577767"/>
              <a:gd name="connsiteY850" fmla="*/ 728893 h 1265951"/>
              <a:gd name="connsiteX851" fmla="*/ 194617 w 577767"/>
              <a:gd name="connsiteY851" fmla="*/ 728569 h 1265951"/>
              <a:gd name="connsiteX852" fmla="*/ 194617 w 577767"/>
              <a:gd name="connsiteY852" fmla="*/ 725786 h 1265951"/>
              <a:gd name="connsiteX853" fmla="*/ 196300 w 577767"/>
              <a:gd name="connsiteY853" fmla="*/ 723585 h 1265951"/>
              <a:gd name="connsiteX854" fmla="*/ 199277 w 577767"/>
              <a:gd name="connsiteY854" fmla="*/ 722032 h 1265951"/>
              <a:gd name="connsiteX855" fmla="*/ 202060 w 577767"/>
              <a:gd name="connsiteY855" fmla="*/ 721256 h 1265951"/>
              <a:gd name="connsiteX856" fmla="*/ 203161 w 577767"/>
              <a:gd name="connsiteY856" fmla="*/ 721256 h 1265951"/>
              <a:gd name="connsiteX857" fmla="*/ 203355 w 577767"/>
              <a:gd name="connsiteY857" fmla="*/ 721709 h 1265951"/>
              <a:gd name="connsiteX858" fmla="*/ 204843 w 577767"/>
              <a:gd name="connsiteY858" fmla="*/ 721709 h 1265951"/>
              <a:gd name="connsiteX859" fmla="*/ 204843 w 577767"/>
              <a:gd name="connsiteY859" fmla="*/ 721385 h 1265951"/>
              <a:gd name="connsiteX860" fmla="*/ 208532 w 577767"/>
              <a:gd name="connsiteY860" fmla="*/ 719508 h 1265951"/>
              <a:gd name="connsiteX861" fmla="*/ 209244 w 577767"/>
              <a:gd name="connsiteY861" fmla="*/ 719508 h 1265951"/>
              <a:gd name="connsiteX862" fmla="*/ 209762 w 577767"/>
              <a:gd name="connsiteY862" fmla="*/ 719961 h 1265951"/>
              <a:gd name="connsiteX863" fmla="*/ 210668 w 577767"/>
              <a:gd name="connsiteY863" fmla="*/ 722938 h 1265951"/>
              <a:gd name="connsiteX864" fmla="*/ 210085 w 577767"/>
              <a:gd name="connsiteY864" fmla="*/ 724362 h 1265951"/>
              <a:gd name="connsiteX865" fmla="*/ 208273 w 577767"/>
              <a:gd name="connsiteY865" fmla="*/ 725463 h 1265951"/>
              <a:gd name="connsiteX866" fmla="*/ 209180 w 577767"/>
              <a:gd name="connsiteY866" fmla="*/ 725916 h 1265951"/>
              <a:gd name="connsiteX867" fmla="*/ 209374 w 577767"/>
              <a:gd name="connsiteY867" fmla="*/ 726563 h 1265951"/>
              <a:gd name="connsiteX868" fmla="*/ 209180 w 577767"/>
              <a:gd name="connsiteY868" fmla="*/ 730640 h 1265951"/>
              <a:gd name="connsiteX869" fmla="*/ 209697 w 577767"/>
              <a:gd name="connsiteY869" fmla="*/ 738148 h 1265951"/>
              <a:gd name="connsiteX870" fmla="*/ 210798 w 577767"/>
              <a:gd name="connsiteY870" fmla="*/ 740348 h 1265951"/>
              <a:gd name="connsiteX871" fmla="*/ 211898 w 577767"/>
              <a:gd name="connsiteY871" fmla="*/ 740672 h 1265951"/>
              <a:gd name="connsiteX872" fmla="*/ 211898 w 577767"/>
              <a:gd name="connsiteY872" fmla="*/ 742420 h 1265951"/>
              <a:gd name="connsiteX873" fmla="*/ 213386 w 577767"/>
              <a:gd name="connsiteY873" fmla="*/ 743843 h 1265951"/>
              <a:gd name="connsiteX874" fmla="*/ 213775 w 577767"/>
              <a:gd name="connsiteY874" fmla="*/ 744944 h 1265951"/>
              <a:gd name="connsiteX875" fmla="*/ 220247 w 577767"/>
              <a:gd name="connsiteY875" fmla="*/ 748050 h 1265951"/>
              <a:gd name="connsiteX876" fmla="*/ 220635 w 577767"/>
              <a:gd name="connsiteY876" fmla="*/ 749280 h 1265951"/>
              <a:gd name="connsiteX877" fmla="*/ 221736 w 577767"/>
              <a:gd name="connsiteY877" fmla="*/ 750186 h 1265951"/>
              <a:gd name="connsiteX878" fmla="*/ 221930 w 577767"/>
              <a:gd name="connsiteY878" fmla="*/ 752193 h 1265951"/>
              <a:gd name="connsiteX879" fmla="*/ 220829 w 577767"/>
              <a:gd name="connsiteY879" fmla="*/ 752840 h 1265951"/>
              <a:gd name="connsiteX880" fmla="*/ 218823 w 577767"/>
              <a:gd name="connsiteY880" fmla="*/ 752969 h 1265951"/>
              <a:gd name="connsiteX881" fmla="*/ 218823 w 577767"/>
              <a:gd name="connsiteY881" fmla="*/ 754846 h 1265951"/>
              <a:gd name="connsiteX882" fmla="*/ 219535 w 577767"/>
              <a:gd name="connsiteY882" fmla="*/ 756852 h 1265951"/>
              <a:gd name="connsiteX883" fmla="*/ 219341 w 577767"/>
              <a:gd name="connsiteY883" fmla="*/ 757952 h 1265951"/>
              <a:gd name="connsiteX884" fmla="*/ 221023 w 577767"/>
              <a:gd name="connsiteY884" fmla="*/ 758859 h 1265951"/>
              <a:gd name="connsiteX885" fmla="*/ 222318 w 577767"/>
              <a:gd name="connsiteY885" fmla="*/ 758859 h 1265951"/>
              <a:gd name="connsiteX886" fmla="*/ 222706 w 577767"/>
              <a:gd name="connsiteY886" fmla="*/ 758406 h 1265951"/>
              <a:gd name="connsiteX887" fmla="*/ 224519 w 577767"/>
              <a:gd name="connsiteY887" fmla="*/ 758082 h 1265951"/>
              <a:gd name="connsiteX888" fmla="*/ 225813 w 577767"/>
              <a:gd name="connsiteY888" fmla="*/ 759182 h 1265951"/>
              <a:gd name="connsiteX889" fmla="*/ 226913 w 577767"/>
              <a:gd name="connsiteY889" fmla="*/ 762160 h 1265951"/>
              <a:gd name="connsiteX890" fmla="*/ 228402 w 577767"/>
              <a:gd name="connsiteY890" fmla="*/ 763842 h 1265951"/>
              <a:gd name="connsiteX891" fmla="*/ 229696 w 577767"/>
              <a:gd name="connsiteY891" fmla="*/ 764489 h 1265951"/>
              <a:gd name="connsiteX892" fmla="*/ 231379 w 577767"/>
              <a:gd name="connsiteY892" fmla="*/ 764489 h 1265951"/>
              <a:gd name="connsiteX893" fmla="*/ 232285 w 577767"/>
              <a:gd name="connsiteY893" fmla="*/ 764036 h 1265951"/>
              <a:gd name="connsiteX894" fmla="*/ 232091 w 577767"/>
              <a:gd name="connsiteY894" fmla="*/ 763583 h 1265951"/>
              <a:gd name="connsiteX895" fmla="*/ 229890 w 577767"/>
              <a:gd name="connsiteY895" fmla="*/ 763907 h 1265951"/>
              <a:gd name="connsiteX896" fmla="*/ 228402 w 577767"/>
              <a:gd name="connsiteY896" fmla="*/ 763001 h 1265951"/>
              <a:gd name="connsiteX897" fmla="*/ 227690 w 577767"/>
              <a:gd name="connsiteY897" fmla="*/ 761901 h 1265951"/>
              <a:gd name="connsiteX898" fmla="*/ 227107 w 577767"/>
              <a:gd name="connsiteY898" fmla="*/ 759571 h 1265951"/>
              <a:gd name="connsiteX899" fmla="*/ 226395 w 577767"/>
              <a:gd name="connsiteY899" fmla="*/ 758341 h 1265951"/>
              <a:gd name="connsiteX900" fmla="*/ 225813 w 577767"/>
              <a:gd name="connsiteY900" fmla="*/ 758341 h 1265951"/>
              <a:gd name="connsiteX901" fmla="*/ 225101 w 577767"/>
              <a:gd name="connsiteY901" fmla="*/ 757564 h 1265951"/>
              <a:gd name="connsiteX902" fmla="*/ 223806 w 577767"/>
              <a:gd name="connsiteY902" fmla="*/ 757564 h 1265951"/>
              <a:gd name="connsiteX903" fmla="*/ 223612 w 577767"/>
              <a:gd name="connsiteY903" fmla="*/ 757111 h 1265951"/>
              <a:gd name="connsiteX904" fmla="*/ 222512 w 577767"/>
              <a:gd name="connsiteY904" fmla="*/ 757435 h 1265951"/>
              <a:gd name="connsiteX905" fmla="*/ 220829 w 577767"/>
              <a:gd name="connsiteY905" fmla="*/ 756788 h 1265951"/>
              <a:gd name="connsiteX906" fmla="*/ 221930 w 577767"/>
              <a:gd name="connsiteY906" fmla="*/ 754005 h 1265951"/>
              <a:gd name="connsiteX907" fmla="*/ 222512 w 577767"/>
              <a:gd name="connsiteY907" fmla="*/ 754005 h 1265951"/>
              <a:gd name="connsiteX908" fmla="*/ 223418 w 577767"/>
              <a:gd name="connsiteY908" fmla="*/ 752904 h 1265951"/>
              <a:gd name="connsiteX909" fmla="*/ 223612 w 577767"/>
              <a:gd name="connsiteY909" fmla="*/ 751351 h 1265951"/>
              <a:gd name="connsiteX910" fmla="*/ 222706 w 577767"/>
              <a:gd name="connsiteY910" fmla="*/ 748697 h 1265951"/>
              <a:gd name="connsiteX911" fmla="*/ 221606 w 577767"/>
              <a:gd name="connsiteY911" fmla="*/ 747921 h 1265951"/>
              <a:gd name="connsiteX912" fmla="*/ 221606 w 577767"/>
              <a:gd name="connsiteY912" fmla="*/ 747274 h 1265951"/>
              <a:gd name="connsiteX913" fmla="*/ 219729 w 577767"/>
              <a:gd name="connsiteY913" fmla="*/ 745850 h 1265951"/>
              <a:gd name="connsiteX914" fmla="*/ 219729 w 577767"/>
              <a:gd name="connsiteY914" fmla="*/ 745397 h 1265951"/>
              <a:gd name="connsiteX915" fmla="*/ 219017 w 577767"/>
              <a:gd name="connsiteY915" fmla="*/ 745267 h 1265951"/>
              <a:gd name="connsiteX916" fmla="*/ 218823 w 577767"/>
              <a:gd name="connsiteY916" fmla="*/ 744620 h 1265951"/>
              <a:gd name="connsiteX917" fmla="*/ 217917 w 577767"/>
              <a:gd name="connsiteY917" fmla="*/ 744167 h 1265951"/>
              <a:gd name="connsiteX918" fmla="*/ 216817 w 577767"/>
              <a:gd name="connsiteY918" fmla="*/ 742743 h 1265951"/>
              <a:gd name="connsiteX919" fmla="*/ 215716 w 577767"/>
              <a:gd name="connsiteY919" fmla="*/ 740219 h 1265951"/>
              <a:gd name="connsiteX920" fmla="*/ 214422 w 577767"/>
              <a:gd name="connsiteY920" fmla="*/ 739119 h 1265951"/>
              <a:gd name="connsiteX921" fmla="*/ 213516 w 577767"/>
              <a:gd name="connsiteY921" fmla="*/ 733941 h 1265951"/>
              <a:gd name="connsiteX922" fmla="*/ 213904 w 577767"/>
              <a:gd name="connsiteY922" fmla="*/ 732388 h 1265951"/>
              <a:gd name="connsiteX923" fmla="*/ 213192 w 577767"/>
              <a:gd name="connsiteY923" fmla="*/ 731935 h 1265951"/>
              <a:gd name="connsiteX924" fmla="*/ 213710 w 577767"/>
              <a:gd name="connsiteY924" fmla="*/ 728957 h 1265951"/>
              <a:gd name="connsiteX925" fmla="*/ 213192 w 577767"/>
              <a:gd name="connsiteY925" fmla="*/ 728828 h 1265951"/>
              <a:gd name="connsiteX926" fmla="*/ 212610 w 577767"/>
              <a:gd name="connsiteY926" fmla="*/ 727275 h 1265951"/>
              <a:gd name="connsiteX927" fmla="*/ 212998 w 577767"/>
              <a:gd name="connsiteY927" fmla="*/ 722291 h 1265951"/>
              <a:gd name="connsiteX928" fmla="*/ 212416 w 577767"/>
              <a:gd name="connsiteY928" fmla="*/ 721514 h 1265951"/>
              <a:gd name="connsiteX929" fmla="*/ 212998 w 577767"/>
              <a:gd name="connsiteY929" fmla="*/ 720608 h 1265951"/>
              <a:gd name="connsiteX930" fmla="*/ 216299 w 577767"/>
              <a:gd name="connsiteY930" fmla="*/ 720155 h 1265951"/>
              <a:gd name="connsiteX931" fmla="*/ 216687 w 577767"/>
              <a:gd name="connsiteY931" fmla="*/ 719702 h 1265951"/>
              <a:gd name="connsiteX932" fmla="*/ 219665 w 577767"/>
              <a:gd name="connsiteY932" fmla="*/ 718473 h 1265951"/>
              <a:gd name="connsiteX933" fmla="*/ 220247 w 577767"/>
              <a:gd name="connsiteY933" fmla="*/ 717826 h 1265951"/>
              <a:gd name="connsiteX934" fmla="*/ 221541 w 577767"/>
              <a:gd name="connsiteY934" fmla="*/ 717696 h 1265951"/>
              <a:gd name="connsiteX935" fmla="*/ 223936 w 577767"/>
              <a:gd name="connsiteY935" fmla="*/ 716013 h 1265951"/>
              <a:gd name="connsiteX936" fmla="*/ 225619 w 577767"/>
              <a:gd name="connsiteY936" fmla="*/ 715560 h 1265951"/>
              <a:gd name="connsiteX937" fmla="*/ 227819 w 577767"/>
              <a:gd name="connsiteY937" fmla="*/ 714330 h 1265951"/>
              <a:gd name="connsiteX938" fmla="*/ 230408 w 577767"/>
              <a:gd name="connsiteY938" fmla="*/ 713877 h 1265951"/>
              <a:gd name="connsiteX939" fmla="*/ 231703 w 577767"/>
              <a:gd name="connsiteY939" fmla="*/ 713101 h 1265951"/>
              <a:gd name="connsiteX940" fmla="*/ 234486 w 577767"/>
              <a:gd name="connsiteY940" fmla="*/ 712647 h 1265951"/>
              <a:gd name="connsiteX941" fmla="*/ 235586 w 577767"/>
              <a:gd name="connsiteY941" fmla="*/ 711224 h 1265951"/>
              <a:gd name="connsiteX942" fmla="*/ 236686 w 577767"/>
              <a:gd name="connsiteY942" fmla="*/ 711224 h 1265951"/>
              <a:gd name="connsiteX943" fmla="*/ 237075 w 577767"/>
              <a:gd name="connsiteY943" fmla="*/ 710771 h 1265951"/>
              <a:gd name="connsiteX944" fmla="*/ 238563 w 577767"/>
              <a:gd name="connsiteY944" fmla="*/ 711094 h 1265951"/>
              <a:gd name="connsiteX945" fmla="*/ 240246 w 577767"/>
              <a:gd name="connsiteY945" fmla="*/ 710771 h 1265951"/>
              <a:gd name="connsiteX946" fmla="*/ 242641 w 577767"/>
              <a:gd name="connsiteY946" fmla="*/ 713101 h 1265951"/>
              <a:gd name="connsiteX947" fmla="*/ 243741 w 577767"/>
              <a:gd name="connsiteY947" fmla="*/ 713554 h 1265951"/>
              <a:gd name="connsiteX948" fmla="*/ 246330 w 577767"/>
              <a:gd name="connsiteY948" fmla="*/ 713554 h 1265951"/>
              <a:gd name="connsiteX949" fmla="*/ 246848 w 577767"/>
              <a:gd name="connsiteY949" fmla="*/ 713230 h 1265951"/>
              <a:gd name="connsiteX950" fmla="*/ 246848 w 577767"/>
              <a:gd name="connsiteY950" fmla="*/ 712000 h 1265951"/>
              <a:gd name="connsiteX951" fmla="*/ 249242 w 577767"/>
              <a:gd name="connsiteY951" fmla="*/ 712000 h 1265951"/>
              <a:gd name="connsiteX952" fmla="*/ 250731 w 577767"/>
              <a:gd name="connsiteY952" fmla="*/ 711094 h 1265951"/>
              <a:gd name="connsiteX953" fmla="*/ 250925 w 577767"/>
              <a:gd name="connsiteY953" fmla="*/ 710447 h 1265951"/>
              <a:gd name="connsiteX954" fmla="*/ 251831 w 577767"/>
              <a:gd name="connsiteY954" fmla="*/ 710318 h 1265951"/>
              <a:gd name="connsiteX955" fmla="*/ 252737 w 577767"/>
              <a:gd name="connsiteY955" fmla="*/ 709541 h 1265951"/>
              <a:gd name="connsiteX956" fmla="*/ 253320 w 577767"/>
              <a:gd name="connsiteY956" fmla="*/ 708117 h 1265951"/>
              <a:gd name="connsiteX957" fmla="*/ 252931 w 577767"/>
              <a:gd name="connsiteY957" fmla="*/ 707470 h 1265951"/>
              <a:gd name="connsiteX958" fmla="*/ 253320 w 577767"/>
              <a:gd name="connsiteY958" fmla="*/ 705723 h 1265951"/>
              <a:gd name="connsiteX959" fmla="*/ 255002 w 577767"/>
              <a:gd name="connsiteY959" fmla="*/ 704816 h 1265951"/>
              <a:gd name="connsiteX960" fmla="*/ 256297 w 577767"/>
              <a:gd name="connsiteY960" fmla="*/ 705270 h 1265951"/>
              <a:gd name="connsiteX961" fmla="*/ 256879 w 577767"/>
              <a:gd name="connsiteY961" fmla="*/ 704363 h 1265951"/>
              <a:gd name="connsiteX962" fmla="*/ 257785 w 577767"/>
              <a:gd name="connsiteY962" fmla="*/ 704234 h 1265951"/>
              <a:gd name="connsiteX963" fmla="*/ 258691 w 577767"/>
              <a:gd name="connsiteY963" fmla="*/ 702227 h 1265951"/>
              <a:gd name="connsiteX964" fmla="*/ 259403 w 577767"/>
              <a:gd name="connsiteY964" fmla="*/ 701774 h 1265951"/>
              <a:gd name="connsiteX965" fmla="*/ 259921 w 577767"/>
              <a:gd name="connsiteY965" fmla="*/ 700221 h 1265951"/>
              <a:gd name="connsiteX966" fmla="*/ 260633 w 577767"/>
              <a:gd name="connsiteY966" fmla="*/ 700092 h 1265951"/>
              <a:gd name="connsiteX967" fmla="*/ 260439 w 577767"/>
              <a:gd name="connsiteY967" fmla="*/ 699639 h 1265951"/>
              <a:gd name="connsiteX968" fmla="*/ 257850 w 577767"/>
              <a:gd name="connsiteY968" fmla="*/ 699315 h 1265951"/>
              <a:gd name="connsiteX969" fmla="*/ 253578 w 577767"/>
              <a:gd name="connsiteY969" fmla="*/ 696791 h 1265951"/>
              <a:gd name="connsiteX970" fmla="*/ 252672 w 577767"/>
              <a:gd name="connsiteY970" fmla="*/ 693167 h 1265951"/>
              <a:gd name="connsiteX971" fmla="*/ 253061 w 577767"/>
              <a:gd name="connsiteY971" fmla="*/ 692260 h 1265951"/>
              <a:gd name="connsiteX972" fmla="*/ 252672 w 577767"/>
              <a:gd name="connsiteY972" fmla="*/ 692131 h 1265951"/>
              <a:gd name="connsiteX973" fmla="*/ 250860 w 577767"/>
              <a:gd name="connsiteY973" fmla="*/ 685270 h 1265951"/>
              <a:gd name="connsiteX974" fmla="*/ 248854 w 577767"/>
              <a:gd name="connsiteY974" fmla="*/ 683394 h 1265951"/>
              <a:gd name="connsiteX975" fmla="*/ 248466 w 577767"/>
              <a:gd name="connsiteY975" fmla="*/ 682164 h 1265951"/>
              <a:gd name="connsiteX976" fmla="*/ 247365 w 577767"/>
              <a:gd name="connsiteY976" fmla="*/ 680611 h 1265951"/>
              <a:gd name="connsiteX977" fmla="*/ 246977 w 577767"/>
              <a:gd name="connsiteY977" fmla="*/ 677957 h 1265951"/>
              <a:gd name="connsiteX978" fmla="*/ 245294 w 577767"/>
              <a:gd name="connsiteY978" fmla="*/ 676080 h 1265951"/>
              <a:gd name="connsiteX979" fmla="*/ 244776 w 577767"/>
              <a:gd name="connsiteY979" fmla="*/ 674333 h 1265951"/>
              <a:gd name="connsiteX980" fmla="*/ 244582 w 577767"/>
              <a:gd name="connsiteY980" fmla="*/ 671550 h 1265951"/>
              <a:gd name="connsiteX981" fmla="*/ 244000 w 577767"/>
              <a:gd name="connsiteY981" fmla="*/ 670902 h 1265951"/>
              <a:gd name="connsiteX982" fmla="*/ 243612 w 577767"/>
              <a:gd name="connsiteY982" fmla="*/ 669025 h 1265951"/>
              <a:gd name="connsiteX983" fmla="*/ 243223 w 577767"/>
              <a:gd name="connsiteY983" fmla="*/ 668378 h 1265951"/>
              <a:gd name="connsiteX984" fmla="*/ 241734 w 577767"/>
              <a:gd name="connsiteY984" fmla="*/ 668508 h 1265951"/>
              <a:gd name="connsiteX985" fmla="*/ 241023 w 577767"/>
              <a:gd name="connsiteY985" fmla="*/ 668055 h 1265951"/>
              <a:gd name="connsiteX986" fmla="*/ 240634 w 577767"/>
              <a:gd name="connsiteY986" fmla="*/ 667278 h 1265951"/>
              <a:gd name="connsiteX987" fmla="*/ 239728 w 577767"/>
              <a:gd name="connsiteY987" fmla="*/ 666631 h 1265951"/>
              <a:gd name="connsiteX988" fmla="*/ 239146 w 577767"/>
              <a:gd name="connsiteY988" fmla="*/ 665207 h 1265951"/>
              <a:gd name="connsiteX989" fmla="*/ 237333 w 577767"/>
              <a:gd name="connsiteY989" fmla="*/ 663459 h 1265951"/>
              <a:gd name="connsiteX990" fmla="*/ 238045 w 577767"/>
              <a:gd name="connsiteY990" fmla="*/ 663330 h 1265951"/>
              <a:gd name="connsiteX991" fmla="*/ 238628 w 577767"/>
              <a:gd name="connsiteY991" fmla="*/ 662359 h 1265951"/>
              <a:gd name="connsiteX992" fmla="*/ 240116 w 577767"/>
              <a:gd name="connsiteY992" fmla="*/ 662036 h 1265951"/>
              <a:gd name="connsiteX993" fmla="*/ 240311 w 577767"/>
              <a:gd name="connsiteY993" fmla="*/ 661583 h 1265951"/>
              <a:gd name="connsiteX994" fmla="*/ 239598 w 577767"/>
              <a:gd name="connsiteY994" fmla="*/ 661259 h 1265951"/>
              <a:gd name="connsiteX995" fmla="*/ 237916 w 577767"/>
              <a:gd name="connsiteY995" fmla="*/ 661388 h 1265951"/>
              <a:gd name="connsiteX996" fmla="*/ 237528 w 577767"/>
              <a:gd name="connsiteY996" fmla="*/ 662359 h 1265951"/>
              <a:gd name="connsiteX997" fmla="*/ 237139 w 577767"/>
              <a:gd name="connsiteY997" fmla="*/ 662230 h 1265951"/>
              <a:gd name="connsiteX998" fmla="*/ 237139 w 577767"/>
              <a:gd name="connsiteY998" fmla="*/ 661583 h 1265951"/>
              <a:gd name="connsiteX999" fmla="*/ 239146 w 577767"/>
              <a:gd name="connsiteY999" fmla="*/ 660159 h 1265951"/>
              <a:gd name="connsiteX1000" fmla="*/ 240052 w 577767"/>
              <a:gd name="connsiteY1000" fmla="*/ 660029 h 1265951"/>
              <a:gd name="connsiteX1001" fmla="*/ 240569 w 577767"/>
              <a:gd name="connsiteY1001" fmla="*/ 659058 h 1265951"/>
              <a:gd name="connsiteX1002" fmla="*/ 241476 w 577767"/>
              <a:gd name="connsiteY1002" fmla="*/ 659188 h 1265951"/>
              <a:gd name="connsiteX1003" fmla="*/ 241864 w 577767"/>
              <a:gd name="connsiteY1003" fmla="*/ 658735 h 1265951"/>
              <a:gd name="connsiteX1004" fmla="*/ 242964 w 577767"/>
              <a:gd name="connsiteY1004" fmla="*/ 658735 h 1265951"/>
              <a:gd name="connsiteX1005" fmla="*/ 243158 w 577767"/>
              <a:gd name="connsiteY1005" fmla="*/ 657182 h 1265951"/>
              <a:gd name="connsiteX1006" fmla="*/ 242576 w 577767"/>
              <a:gd name="connsiteY1006" fmla="*/ 656728 h 1265951"/>
              <a:gd name="connsiteX1007" fmla="*/ 242576 w 577767"/>
              <a:gd name="connsiteY1007" fmla="*/ 655952 h 1265951"/>
              <a:gd name="connsiteX1008" fmla="*/ 243288 w 577767"/>
              <a:gd name="connsiteY1008" fmla="*/ 655175 h 1265951"/>
              <a:gd name="connsiteX1009" fmla="*/ 242576 w 577767"/>
              <a:gd name="connsiteY1009" fmla="*/ 654722 h 1265951"/>
              <a:gd name="connsiteX1010" fmla="*/ 242770 w 577767"/>
              <a:gd name="connsiteY1010" fmla="*/ 653751 h 1265951"/>
              <a:gd name="connsiteX1011" fmla="*/ 244453 w 577767"/>
              <a:gd name="connsiteY1011" fmla="*/ 653881 h 1265951"/>
              <a:gd name="connsiteX1012" fmla="*/ 245553 w 577767"/>
              <a:gd name="connsiteY1012" fmla="*/ 653233 h 1265951"/>
              <a:gd name="connsiteX1013" fmla="*/ 246265 w 577767"/>
              <a:gd name="connsiteY1013" fmla="*/ 650256 h 1265951"/>
              <a:gd name="connsiteX1014" fmla="*/ 247171 w 577767"/>
              <a:gd name="connsiteY1014" fmla="*/ 648703 h 1265951"/>
              <a:gd name="connsiteX1015" fmla="*/ 247171 w 577767"/>
              <a:gd name="connsiteY1015" fmla="*/ 646955 h 1265951"/>
              <a:gd name="connsiteX1016" fmla="*/ 248660 w 577767"/>
              <a:gd name="connsiteY1016" fmla="*/ 645726 h 1265951"/>
              <a:gd name="connsiteX1017" fmla="*/ 249048 w 577767"/>
              <a:gd name="connsiteY1017" fmla="*/ 643849 h 1265951"/>
              <a:gd name="connsiteX1018" fmla="*/ 250148 w 577767"/>
              <a:gd name="connsiteY1018" fmla="*/ 643978 h 1265951"/>
              <a:gd name="connsiteX1019" fmla="*/ 252349 w 577767"/>
              <a:gd name="connsiteY1019" fmla="*/ 642425 h 1265951"/>
              <a:gd name="connsiteX1020" fmla="*/ 252737 w 577767"/>
              <a:gd name="connsiteY1020" fmla="*/ 640095 h 1265951"/>
              <a:gd name="connsiteX1021" fmla="*/ 251443 w 577767"/>
              <a:gd name="connsiteY1021" fmla="*/ 638347 h 1265951"/>
              <a:gd name="connsiteX1022" fmla="*/ 252025 w 577767"/>
              <a:gd name="connsiteY1022" fmla="*/ 638218 h 1265951"/>
              <a:gd name="connsiteX1023" fmla="*/ 252737 w 577767"/>
              <a:gd name="connsiteY1023" fmla="*/ 639189 h 1265951"/>
              <a:gd name="connsiteX1024" fmla="*/ 253837 w 577767"/>
              <a:gd name="connsiteY1024" fmla="*/ 638865 h 1265951"/>
              <a:gd name="connsiteX1025" fmla="*/ 255844 w 577767"/>
              <a:gd name="connsiteY1025" fmla="*/ 639512 h 1265951"/>
              <a:gd name="connsiteX1026" fmla="*/ 258044 w 577767"/>
              <a:gd name="connsiteY1026" fmla="*/ 637182 h 1265951"/>
              <a:gd name="connsiteX1027" fmla="*/ 259144 w 577767"/>
              <a:gd name="connsiteY1027" fmla="*/ 637312 h 1265951"/>
              <a:gd name="connsiteX1028" fmla="*/ 260051 w 577767"/>
              <a:gd name="connsiteY1028" fmla="*/ 636988 h 1265951"/>
              <a:gd name="connsiteX1029" fmla="*/ 260957 w 577767"/>
              <a:gd name="connsiteY1029" fmla="*/ 637441 h 1265951"/>
              <a:gd name="connsiteX1030" fmla="*/ 262057 w 577767"/>
              <a:gd name="connsiteY1030" fmla="*/ 637441 h 1265951"/>
              <a:gd name="connsiteX1031" fmla="*/ 264840 w 577767"/>
              <a:gd name="connsiteY1031" fmla="*/ 636018 h 1265951"/>
              <a:gd name="connsiteX1032" fmla="*/ 266523 w 577767"/>
              <a:gd name="connsiteY1032" fmla="*/ 634011 h 1265951"/>
              <a:gd name="connsiteX1033" fmla="*/ 266717 w 577767"/>
              <a:gd name="connsiteY1033" fmla="*/ 632781 h 1265951"/>
              <a:gd name="connsiteX1034" fmla="*/ 268529 w 577767"/>
              <a:gd name="connsiteY1034" fmla="*/ 632458 h 1265951"/>
              <a:gd name="connsiteX1035" fmla="*/ 268529 w 577767"/>
              <a:gd name="connsiteY1035" fmla="*/ 632005 h 1265951"/>
              <a:gd name="connsiteX1036" fmla="*/ 270535 w 577767"/>
              <a:gd name="connsiteY1036" fmla="*/ 631552 h 1265951"/>
              <a:gd name="connsiteX1037" fmla="*/ 272024 w 577767"/>
              <a:gd name="connsiteY1037" fmla="*/ 630581 h 1265951"/>
              <a:gd name="connsiteX1038" fmla="*/ 272607 w 577767"/>
              <a:gd name="connsiteY1038" fmla="*/ 626503 h 1265951"/>
              <a:gd name="connsiteX1039" fmla="*/ 273707 w 577767"/>
              <a:gd name="connsiteY1039" fmla="*/ 624173 h 1265951"/>
              <a:gd name="connsiteX1040" fmla="*/ 273513 w 577767"/>
              <a:gd name="connsiteY1040" fmla="*/ 622167 h 1265951"/>
              <a:gd name="connsiteX1041" fmla="*/ 273901 w 577767"/>
              <a:gd name="connsiteY1041" fmla="*/ 621844 h 1265951"/>
              <a:gd name="connsiteX1042" fmla="*/ 273901 w 577767"/>
              <a:gd name="connsiteY1042" fmla="*/ 620743 h 1265951"/>
              <a:gd name="connsiteX1043" fmla="*/ 274289 w 577767"/>
              <a:gd name="connsiteY1043" fmla="*/ 620290 h 1265951"/>
              <a:gd name="connsiteX1044" fmla="*/ 275390 w 577767"/>
              <a:gd name="connsiteY1044" fmla="*/ 620161 h 1265951"/>
              <a:gd name="connsiteX1045" fmla="*/ 276101 w 577767"/>
              <a:gd name="connsiteY1045" fmla="*/ 618931 h 1265951"/>
              <a:gd name="connsiteX1046" fmla="*/ 276813 w 577767"/>
              <a:gd name="connsiteY1046" fmla="*/ 618607 h 1265951"/>
              <a:gd name="connsiteX1047" fmla="*/ 278820 w 577767"/>
              <a:gd name="connsiteY1047" fmla="*/ 614854 h 1265951"/>
              <a:gd name="connsiteX1048" fmla="*/ 279726 w 577767"/>
              <a:gd name="connsiteY1048" fmla="*/ 612200 h 1265951"/>
              <a:gd name="connsiteX1049" fmla="*/ 279532 w 577767"/>
              <a:gd name="connsiteY1049" fmla="*/ 610647 h 1265951"/>
              <a:gd name="connsiteX1050" fmla="*/ 280244 w 577767"/>
              <a:gd name="connsiteY1050" fmla="*/ 609546 h 1265951"/>
              <a:gd name="connsiteX1051" fmla="*/ 280244 w 577767"/>
              <a:gd name="connsiteY1051" fmla="*/ 608123 h 1265951"/>
              <a:gd name="connsiteX1052" fmla="*/ 280632 w 577767"/>
              <a:gd name="connsiteY1052" fmla="*/ 607993 h 1265951"/>
              <a:gd name="connsiteX1053" fmla="*/ 280826 w 577767"/>
              <a:gd name="connsiteY1053" fmla="*/ 607216 h 1265951"/>
              <a:gd name="connsiteX1054" fmla="*/ 280244 w 577767"/>
              <a:gd name="connsiteY1054" fmla="*/ 607216 h 1265951"/>
              <a:gd name="connsiteX1055" fmla="*/ 279337 w 577767"/>
              <a:gd name="connsiteY1055" fmla="*/ 608964 h 1265951"/>
              <a:gd name="connsiteX1056" fmla="*/ 278043 w 577767"/>
              <a:gd name="connsiteY1056" fmla="*/ 609093 h 1265951"/>
              <a:gd name="connsiteX1057" fmla="*/ 276361 w 577767"/>
              <a:gd name="connsiteY1057" fmla="*/ 607993 h 1265951"/>
              <a:gd name="connsiteX1058" fmla="*/ 276166 w 577767"/>
              <a:gd name="connsiteY1058" fmla="*/ 606763 h 1265951"/>
              <a:gd name="connsiteX1059" fmla="*/ 275648 w 577767"/>
              <a:gd name="connsiteY1059" fmla="*/ 606116 h 1265951"/>
              <a:gd name="connsiteX1060" fmla="*/ 273060 w 577767"/>
              <a:gd name="connsiteY1060" fmla="*/ 605663 h 1265951"/>
              <a:gd name="connsiteX1061" fmla="*/ 273060 w 577767"/>
              <a:gd name="connsiteY1061" fmla="*/ 604433 h 1265951"/>
              <a:gd name="connsiteX1062" fmla="*/ 272154 w 577767"/>
              <a:gd name="connsiteY1062" fmla="*/ 603462 h 1265951"/>
              <a:gd name="connsiteX1063" fmla="*/ 271959 w 577767"/>
              <a:gd name="connsiteY1063" fmla="*/ 602233 h 1265951"/>
              <a:gd name="connsiteX1064" fmla="*/ 271442 w 577767"/>
              <a:gd name="connsiteY1064" fmla="*/ 602104 h 1265951"/>
              <a:gd name="connsiteX1065" fmla="*/ 271442 w 577767"/>
              <a:gd name="connsiteY1065" fmla="*/ 599903 h 1265951"/>
              <a:gd name="connsiteX1066" fmla="*/ 270535 w 577767"/>
              <a:gd name="connsiteY1066" fmla="*/ 597703 h 1265951"/>
              <a:gd name="connsiteX1067" fmla="*/ 270535 w 577767"/>
              <a:gd name="connsiteY1067" fmla="*/ 597249 h 1265951"/>
              <a:gd name="connsiteX1068" fmla="*/ 272024 w 577767"/>
              <a:gd name="connsiteY1068" fmla="*/ 596149 h 1265951"/>
              <a:gd name="connsiteX1069" fmla="*/ 272024 w 577767"/>
              <a:gd name="connsiteY1069" fmla="*/ 594596 h 1265951"/>
              <a:gd name="connsiteX1070" fmla="*/ 271636 w 577767"/>
              <a:gd name="connsiteY1070" fmla="*/ 593949 h 1265951"/>
              <a:gd name="connsiteX1071" fmla="*/ 268659 w 577767"/>
              <a:gd name="connsiteY1071" fmla="*/ 594596 h 1265951"/>
              <a:gd name="connsiteX1072" fmla="*/ 266264 w 577767"/>
              <a:gd name="connsiteY1072" fmla="*/ 590648 h 1265951"/>
              <a:gd name="connsiteX1073" fmla="*/ 266264 w 577767"/>
              <a:gd name="connsiteY1073" fmla="*/ 584694 h 1265951"/>
              <a:gd name="connsiteX1074" fmla="*/ 265875 w 577767"/>
              <a:gd name="connsiteY1074" fmla="*/ 583140 h 1265951"/>
              <a:gd name="connsiteX1075" fmla="*/ 264970 w 577767"/>
              <a:gd name="connsiteY1075" fmla="*/ 582040 h 1265951"/>
              <a:gd name="connsiteX1076" fmla="*/ 263675 w 577767"/>
              <a:gd name="connsiteY1076" fmla="*/ 581393 h 1265951"/>
              <a:gd name="connsiteX1077" fmla="*/ 263092 w 577767"/>
              <a:gd name="connsiteY1077" fmla="*/ 580422 h 1265951"/>
              <a:gd name="connsiteX1078" fmla="*/ 261798 w 577767"/>
              <a:gd name="connsiteY1078" fmla="*/ 580293 h 1265951"/>
              <a:gd name="connsiteX1079" fmla="*/ 261410 w 577767"/>
              <a:gd name="connsiteY1079" fmla="*/ 579516 h 1265951"/>
              <a:gd name="connsiteX1080" fmla="*/ 257915 w 577767"/>
              <a:gd name="connsiteY1080" fmla="*/ 578286 h 1265951"/>
              <a:gd name="connsiteX1081" fmla="*/ 257203 w 577767"/>
              <a:gd name="connsiteY1081" fmla="*/ 578415 h 1265951"/>
              <a:gd name="connsiteX1082" fmla="*/ 256103 w 577767"/>
              <a:gd name="connsiteY1082" fmla="*/ 577639 h 1265951"/>
              <a:gd name="connsiteX1083" fmla="*/ 256297 w 577767"/>
              <a:gd name="connsiteY1083" fmla="*/ 575762 h 1265951"/>
              <a:gd name="connsiteX1084" fmla="*/ 257397 w 577767"/>
              <a:gd name="connsiteY1084" fmla="*/ 574662 h 1265951"/>
              <a:gd name="connsiteX1085" fmla="*/ 256103 w 577767"/>
              <a:gd name="connsiteY1085" fmla="*/ 572914 h 1265951"/>
              <a:gd name="connsiteX1086" fmla="*/ 257785 w 577767"/>
              <a:gd name="connsiteY1086" fmla="*/ 571490 h 1265951"/>
              <a:gd name="connsiteX1087" fmla="*/ 260374 w 577767"/>
              <a:gd name="connsiteY1087" fmla="*/ 571490 h 1265951"/>
              <a:gd name="connsiteX1088" fmla="*/ 261086 w 577767"/>
              <a:gd name="connsiteY1088" fmla="*/ 569937 h 1265951"/>
              <a:gd name="connsiteX1089" fmla="*/ 263481 w 577767"/>
              <a:gd name="connsiteY1089" fmla="*/ 569290 h 1265951"/>
              <a:gd name="connsiteX1090" fmla="*/ 263869 w 577767"/>
              <a:gd name="connsiteY1090" fmla="*/ 568060 h 1265951"/>
              <a:gd name="connsiteX1091" fmla="*/ 266264 w 577767"/>
              <a:gd name="connsiteY1091" fmla="*/ 567089 h 1265951"/>
              <a:gd name="connsiteX1092" fmla="*/ 266652 w 577767"/>
              <a:gd name="connsiteY1092" fmla="*/ 566118 h 1265951"/>
              <a:gd name="connsiteX1093" fmla="*/ 270535 w 577767"/>
              <a:gd name="connsiteY1093" fmla="*/ 566118 h 1265951"/>
              <a:gd name="connsiteX1094" fmla="*/ 270729 w 577767"/>
              <a:gd name="connsiteY1094" fmla="*/ 565148 h 1265951"/>
              <a:gd name="connsiteX1095" fmla="*/ 271118 w 577767"/>
              <a:gd name="connsiteY1095" fmla="*/ 565018 h 1265951"/>
              <a:gd name="connsiteX1096" fmla="*/ 271118 w 577767"/>
              <a:gd name="connsiteY1096" fmla="*/ 563918 h 1265951"/>
              <a:gd name="connsiteX1097" fmla="*/ 272218 w 577767"/>
              <a:gd name="connsiteY1097" fmla="*/ 563465 h 1265951"/>
              <a:gd name="connsiteX1098" fmla="*/ 272218 w 577767"/>
              <a:gd name="connsiteY1098" fmla="*/ 562365 h 1265951"/>
              <a:gd name="connsiteX1099" fmla="*/ 274225 w 577767"/>
              <a:gd name="connsiteY1099" fmla="*/ 560940 h 1265951"/>
              <a:gd name="connsiteX1100" fmla="*/ 274225 w 577767"/>
              <a:gd name="connsiteY1100" fmla="*/ 559970 h 1265951"/>
              <a:gd name="connsiteX1101" fmla="*/ 275519 w 577767"/>
              <a:gd name="connsiteY1101" fmla="*/ 558093 h 1265951"/>
              <a:gd name="connsiteX1102" fmla="*/ 275713 w 577767"/>
              <a:gd name="connsiteY1102" fmla="*/ 557122 h 1265951"/>
              <a:gd name="connsiteX1103" fmla="*/ 276231 w 577767"/>
              <a:gd name="connsiteY1103" fmla="*/ 556799 h 1265951"/>
              <a:gd name="connsiteX1104" fmla="*/ 277331 w 577767"/>
              <a:gd name="connsiteY1104" fmla="*/ 556928 h 1265951"/>
              <a:gd name="connsiteX1105" fmla="*/ 279144 w 577767"/>
              <a:gd name="connsiteY1105" fmla="*/ 554598 h 1265951"/>
              <a:gd name="connsiteX1106" fmla="*/ 280438 w 577767"/>
              <a:gd name="connsiteY1106" fmla="*/ 554274 h 1265951"/>
              <a:gd name="connsiteX1107" fmla="*/ 280956 w 577767"/>
              <a:gd name="connsiteY1107" fmla="*/ 552850 h 1265951"/>
              <a:gd name="connsiteX1108" fmla="*/ 281862 w 577767"/>
              <a:gd name="connsiteY1108" fmla="*/ 552527 h 1265951"/>
              <a:gd name="connsiteX1109" fmla="*/ 281862 w 577767"/>
              <a:gd name="connsiteY1109" fmla="*/ 551427 h 1265951"/>
              <a:gd name="connsiteX1110" fmla="*/ 281150 w 577767"/>
              <a:gd name="connsiteY1110" fmla="*/ 550650 h 1265951"/>
              <a:gd name="connsiteX1111" fmla="*/ 280567 w 577767"/>
              <a:gd name="connsiteY1111" fmla="*/ 548773 h 1265951"/>
              <a:gd name="connsiteX1112" fmla="*/ 279467 w 577767"/>
              <a:gd name="connsiteY1112" fmla="*/ 548449 h 1265951"/>
              <a:gd name="connsiteX1113" fmla="*/ 279273 w 577767"/>
              <a:gd name="connsiteY1113" fmla="*/ 547026 h 1265951"/>
              <a:gd name="connsiteX1114" fmla="*/ 278755 w 577767"/>
              <a:gd name="connsiteY1114" fmla="*/ 546573 h 1265951"/>
              <a:gd name="connsiteX1115" fmla="*/ 278949 w 577767"/>
              <a:gd name="connsiteY1115" fmla="*/ 545148 h 1265951"/>
              <a:gd name="connsiteX1116" fmla="*/ 278431 w 577767"/>
              <a:gd name="connsiteY1116" fmla="*/ 544048 h 1265951"/>
              <a:gd name="connsiteX1117" fmla="*/ 278626 w 577767"/>
              <a:gd name="connsiteY1117" fmla="*/ 543595 h 1265951"/>
              <a:gd name="connsiteX1118" fmla="*/ 277914 w 577767"/>
              <a:gd name="connsiteY1118" fmla="*/ 542042 h 1265951"/>
              <a:gd name="connsiteX1119" fmla="*/ 275713 w 577767"/>
              <a:gd name="connsiteY1119" fmla="*/ 541589 h 1265951"/>
              <a:gd name="connsiteX1120" fmla="*/ 273318 w 577767"/>
              <a:gd name="connsiteY1120" fmla="*/ 541589 h 1265951"/>
              <a:gd name="connsiteX1121" fmla="*/ 273513 w 577767"/>
              <a:gd name="connsiteY1121" fmla="*/ 542883 h 1265951"/>
              <a:gd name="connsiteX1122" fmla="*/ 274225 w 577767"/>
              <a:gd name="connsiteY1122" fmla="*/ 543854 h 1265951"/>
              <a:gd name="connsiteX1123" fmla="*/ 274936 w 577767"/>
              <a:gd name="connsiteY1123" fmla="*/ 544178 h 1265951"/>
              <a:gd name="connsiteX1124" fmla="*/ 275454 w 577767"/>
              <a:gd name="connsiteY1124" fmla="*/ 544178 h 1265951"/>
              <a:gd name="connsiteX1125" fmla="*/ 275648 w 577767"/>
              <a:gd name="connsiteY1125" fmla="*/ 543530 h 1265951"/>
              <a:gd name="connsiteX1126" fmla="*/ 276166 w 577767"/>
              <a:gd name="connsiteY1126" fmla="*/ 543207 h 1265951"/>
              <a:gd name="connsiteX1127" fmla="*/ 277849 w 577767"/>
              <a:gd name="connsiteY1127" fmla="*/ 543530 h 1265951"/>
              <a:gd name="connsiteX1128" fmla="*/ 277461 w 577767"/>
              <a:gd name="connsiteY1128" fmla="*/ 545278 h 1265951"/>
              <a:gd name="connsiteX1129" fmla="*/ 276361 w 577767"/>
              <a:gd name="connsiteY1129" fmla="*/ 547026 h 1265951"/>
              <a:gd name="connsiteX1130" fmla="*/ 276166 w 577767"/>
              <a:gd name="connsiteY1130" fmla="*/ 548320 h 1265951"/>
              <a:gd name="connsiteX1131" fmla="*/ 276361 w 577767"/>
              <a:gd name="connsiteY1131" fmla="*/ 553821 h 1265951"/>
              <a:gd name="connsiteX1132" fmla="*/ 273772 w 577767"/>
              <a:gd name="connsiteY1132" fmla="*/ 554274 h 1265951"/>
              <a:gd name="connsiteX1133" fmla="*/ 272865 w 577767"/>
              <a:gd name="connsiteY1133" fmla="*/ 555504 h 1265951"/>
              <a:gd name="connsiteX1134" fmla="*/ 266782 w 577767"/>
              <a:gd name="connsiteY1134" fmla="*/ 557834 h 1265951"/>
              <a:gd name="connsiteX1135" fmla="*/ 266070 w 577767"/>
              <a:gd name="connsiteY1135" fmla="*/ 558934 h 1265951"/>
              <a:gd name="connsiteX1136" fmla="*/ 265163 w 577767"/>
              <a:gd name="connsiteY1136" fmla="*/ 562235 h 1265951"/>
              <a:gd name="connsiteX1137" fmla="*/ 264257 w 577767"/>
              <a:gd name="connsiteY1137" fmla="*/ 563465 h 1265951"/>
              <a:gd name="connsiteX1138" fmla="*/ 264257 w 577767"/>
              <a:gd name="connsiteY1138" fmla="*/ 564565 h 1265951"/>
              <a:gd name="connsiteX1139" fmla="*/ 263740 w 577767"/>
              <a:gd name="connsiteY1139" fmla="*/ 565018 h 1265951"/>
              <a:gd name="connsiteX1140" fmla="*/ 262834 w 577767"/>
              <a:gd name="connsiteY1140" fmla="*/ 565148 h 1265951"/>
              <a:gd name="connsiteX1141" fmla="*/ 259533 w 577767"/>
              <a:gd name="connsiteY1141" fmla="*/ 564371 h 1265951"/>
              <a:gd name="connsiteX1142" fmla="*/ 257850 w 577767"/>
              <a:gd name="connsiteY1142" fmla="*/ 565601 h 1265951"/>
              <a:gd name="connsiteX1143" fmla="*/ 254549 w 577767"/>
              <a:gd name="connsiteY1143" fmla="*/ 565924 h 1265951"/>
              <a:gd name="connsiteX1144" fmla="*/ 251766 w 577767"/>
              <a:gd name="connsiteY1144" fmla="*/ 567024 h 1265951"/>
              <a:gd name="connsiteX1145" fmla="*/ 249566 w 577767"/>
              <a:gd name="connsiteY1145" fmla="*/ 568448 h 1265951"/>
              <a:gd name="connsiteX1146" fmla="*/ 249954 w 577767"/>
              <a:gd name="connsiteY1146" fmla="*/ 570196 h 1265951"/>
              <a:gd name="connsiteX1147" fmla="*/ 249436 w 577767"/>
              <a:gd name="connsiteY1147" fmla="*/ 571167 h 1265951"/>
              <a:gd name="connsiteX1148" fmla="*/ 248724 w 577767"/>
              <a:gd name="connsiteY1148" fmla="*/ 571167 h 1265951"/>
              <a:gd name="connsiteX1149" fmla="*/ 248724 w 577767"/>
              <a:gd name="connsiteY1149" fmla="*/ 569743 h 1265951"/>
              <a:gd name="connsiteX1150" fmla="*/ 248013 w 577767"/>
              <a:gd name="connsiteY1150" fmla="*/ 569613 h 1265951"/>
              <a:gd name="connsiteX1151" fmla="*/ 244517 w 577767"/>
              <a:gd name="connsiteY1151" fmla="*/ 570713 h 1265951"/>
              <a:gd name="connsiteX1152" fmla="*/ 244323 w 577767"/>
              <a:gd name="connsiteY1152" fmla="*/ 571361 h 1265951"/>
              <a:gd name="connsiteX1153" fmla="*/ 243029 w 577767"/>
              <a:gd name="connsiteY1153" fmla="*/ 572138 h 1265951"/>
              <a:gd name="connsiteX1154" fmla="*/ 243029 w 577767"/>
              <a:gd name="connsiteY1154" fmla="*/ 572591 h 1265951"/>
              <a:gd name="connsiteX1155" fmla="*/ 241929 w 577767"/>
              <a:gd name="connsiteY1155" fmla="*/ 573367 h 1265951"/>
              <a:gd name="connsiteX1156" fmla="*/ 241734 w 577767"/>
              <a:gd name="connsiteY1156" fmla="*/ 574791 h 1265951"/>
              <a:gd name="connsiteX1157" fmla="*/ 241216 w 577767"/>
              <a:gd name="connsiteY1157" fmla="*/ 574791 h 1265951"/>
              <a:gd name="connsiteX1158" fmla="*/ 241411 w 577767"/>
              <a:gd name="connsiteY1158" fmla="*/ 576215 h 1265951"/>
              <a:gd name="connsiteX1159" fmla="*/ 240699 w 577767"/>
              <a:gd name="connsiteY1159" fmla="*/ 576344 h 1265951"/>
              <a:gd name="connsiteX1160" fmla="*/ 240181 w 577767"/>
              <a:gd name="connsiteY1160" fmla="*/ 576992 h 1265951"/>
              <a:gd name="connsiteX1161" fmla="*/ 240181 w 577767"/>
              <a:gd name="connsiteY1161" fmla="*/ 579645 h 1265951"/>
              <a:gd name="connsiteX1162" fmla="*/ 239793 w 577767"/>
              <a:gd name="connsiteY1162" fmla="*/ 580422 h 1265951"/>
              <a:gd name="connsiteX1163" fmla="*/ 239987 w 577767"/>
              <a:gd name="connsiteY1163" fmla="*/ 582169 h 1265951"/>
              <a:gd name="connsiteX1164" fmla="*/ 238693 w 577767"/>
              <a:gd name="connsiteY1164" fmla="*/ 584694 h 1265951"/>
              <a:gd name="connsiteX1165" fmla="*/ 239210 w 577767"/>
              <a:gd name="connsiteY1165" fmla="*/ 586894 h 1265951"/>
              <a:gd name="connsiteX1166" fmla="*/ 238498 w 577767"/>
              <a:gd name="connsiteY1166" fmla="*/ 587347 h 1265951"/>
              <a:gd name="connsiteX1167" fmla="*/ 237786 w 577767"/>
              <a:gd name="connsiteY1167" fmla="*/ 587023 h 1265951"/>
              <a:gd name="connsiteX1168" fmla="*/ 237075 w 577767"/>
              <a:gd name="connsiteY1168" fmla="*/ 587023 h 1265951"/>
              <a:gd name="connsiteX1169" fmla="*/ 236880 w 577767"/>
              <a:gd name="connsiteY1169" fmla="*/ 587347 h 1265951"/>
              <a:gd name="connsiteX1170" fmla="*/ 237463 w 577767"/>
              <a:gd name="connsiteY1170" fmla="*/ 587994 h 1265951"/>
              <a:gd name="connsiteX1171" fmla="*/ 238951 w 577767"/>
              <a:gd name="connsiteY1171" fmla="*/ 588124 h 1265951"/>
              <a:gd name="connsiteX1172" fmla="*/ 238563 w 577767"/>
              <a:gd name="connsiteY1172" fmla="*/ 588771 h 1265951"/>
              <a:gd name="connsiteX1173" fmla="*/ 238563 w 577767"/>
              <a:gd name="connsiteY1173" fmla="*/ 591101 h 1265951"/>
              <a:gd name="connsiteX1174" fmla="*/ 236557 w 577767"/>
              <a:gd name="connsiteY1174" fmla="*/ 592201 h 1265951"/>
              <a:gd name="connsiteX1175" fmla="*/ 235068 w 577767"/>
              <a:gd name="connsiteY1175" fmla="*/ 593949 h 1265951"/>
              <a:gd name="connsiteX1176" fmla="*/ 234680 w 577767"/>
              <a:gd name="connsiteY1176" fmla="*/ 595502 h 1265951"/>
              <a:gd name="connsiteX1177" fmla="*/ 233579 w 577767"/>
              <a:gd name="connsiteY1177" fmla="*/ 594272 h 1265951"/>
              <a:gd name="connsiteX1178" fmla="*/ 233191 w 577767"/>
              <a:gd name="connsiteY1178" fmla="*/ 591748 h 1265951"/>
              <a:gd name="connsiteX1179" fmla="*/ 232091 w 577767"/>
              <a:gd name="connsiteY1179" fmla="*/ 591295 h 1265951"/>
              <a:gd name="connsiteX1180" fmla="*/ 229890 w 577767"/>
              <a:gd name="connsiteY1180" fmla="*/ 592266 h 1265951"/>
              <a:gd name="connsiteX1181" fmla="*/ 228984 w 577767"/>
              <a:gd name="connsiteY1181" fmla="*/ 592136 h 1265951"/>
              <a:gd name="connsiteX1182" fmla="*/ 227884 w 577767"/>
              <a:gd name="connsiteY1182" fmla="*/ 593689 h 1265951"/>
              <a:gd name="connsiteX1183" fmla="*/ 226395 w 577767"/>
              <a:gd name="connsiteY1183" fmla="*/ 594337 h 1265951"/>
              <a:gd name="connsiteX1184" fmla="*/ 225101 w 577767"/>
              <a:gd name="connsiteY1184" fmla="*/ 595437 h 1265951"/>
              <a:gd name="connsiteX1185" fmla="*/ 224001 w 577767"/>
              <a:gd name="connsiteY1185" fmla="*/ 595437 h 1265951"/>
              <a:gd name="connsiteX1186" fmla="*/ 221023 w 577767"/>
              <a:gd name="connsiteY1186" fmla="*/ 596667 h 1265951"/>
              <a:gd name="connsiteX1187" fmla="*/ 218046 w 577767"/>
              <a:gd name="connsiteY1187" fmla="*/ 596796 h 1265951"/>
              <a:gd name="connsiteX1188" fmla="*/ 215264 w 577767"/>
              <a:gd name="connsiteY1188" fmla="*/ 594919 h 1265951"/>
              <a:gd name="connsiteX1189" fmla="*/ 214163 w 577767"/>
              <a:gd name="connsiteY1189" fmla="*/ 594596 h 1265951"/>
              <a:gd name="connsiteX1190" fmla="*/ 214163 w 577767"/>
              <a:gd name="connsiteY1190" fmla="*/ 593949 h 1265951"/>
              <a:gd name="connsiteX1191" fmla="*/ 213451 w 577767"/>
              <a:gd name="connsiteY1191" fmla="*/ 593625 h 1265951"/>
              <a:gd name="connsiteX1192" fmla="*/ 213257 w 577767"/>
              <a:gd name="connsiteY1192" fmla="*/ 592395 h 1265951"/>
              <a:gd name="connsiteX1193" fmla="*/ 211574 w 577767"/>
              <a:gd name="connsiteY1193" fmla="*/ 592071 h 1265951"/>
              <a:gd name="connsiteX1194" fmla="*/ 211186 w 577767"/>
              <a:gd name="connsiteY1194" fmla="*/ 590971 h 1265951"/>
              <a:gd name="connsiteX1195" fmla="*/ 210668 w 577767"/>
              <a:gd name="connsiteY1195" fmla="*/ 590648 h 1265951"/>
              <a:gd name="connsiteX1196" fmla="*/ 211574 w 577767"/>
              <a:gd name="connsiteY1196" fmla="*/ 589548 h 1265951"/>
              <a:gd name="connsiteX1197" fmla="*/ 211574 w 577767"/>
              <a:gd name="connsiteY1197" fmla="*/ 589095 h 1265951"/>
              <a:gd name="connsiteX1198" fmla="*/ 212674 w 577767"/>
              <a:gd name="connsiteY1198" fmla="*/ 588641 h 1265951"/>
              <a:gd name="connsiteX1199" fmla="*/ 212869 w 577767"/>
              <a:gd name="connsiteY1199" fmla="*/ 587670 h 1265951"/>
              <a:gd name="connsiteX1200" fmla="*/ 212286 w 577767"/>
              <a:gd name="connsiteY1200" fmla="*/ 586247 h 1265951"/>
              <a:gd name="connsiteX1201" fmla="*/ 213775 w 577767"/>
              <a:gd name="connsiteY1201" fmla="*/ 584046 h 1265951"/>
              <a:gd name="connsiteX1202" fmla="*/ 213063 w 577767"/>
              <a:gd name="connsiteY1202" fmla="*/ 581716 h 1265951"/>
              <a:gd name="connsiteX1203" fmla="*/ 212351 w 577767"/>
              <a:gd name="connsiteY1203" fmla="*/ 581587 h 1265951"/>
              <a:gd name="connsiteX1204" fmla="*/ 212157 w 577767"/>
              <a:gd name="connsiteY1204" fmla="*/ 580810 h 1265951"/>
              <a:gd name="connsiteX1205" fmla="*/ 211251 w 577767"/>
              <a:gd name="connsiteY1205" fmla="*/ 580810 h 1265951"/>
              <a:gd name="connsiteX1206" fmla="*/ 210733 w 577767"/>
              <a:gd name="connsiteY1206" fmla="*/ 580357 h 1265951"/>
              <a:gd name="connsiteX1207" fmla="*/ 208338 w 577767"/>
              <a:gd name="connsiteY1207" fmla="*/ 577186 h 1265951"/>
              <a:gd name="connsiteX1208" fmla="*/ 206655 w 577767"/>
              <a:gd name="connsiteY1208" fmla="*/ 576085 h 1265951"/>
              <a:gd name="connsiteX1209" fmla="*/ 205749 w 577767"/>
              <a:gd name="connsiteY1209" fmla="*/ 574856 h 1265951"/>
              <a:gd name="connsiteX1210" fmla="*/ 204261 w 577767"/>
              <a:gd name="connsiteY1210" fmla="*/ 574079 h 1265951"/>
              <a:gd name="connsiteX1211" fmla="*/ 202772 w 577767"/>
              <a:gd name="connsiteY1211" fmla="*/ 572655 h 1265951"/>
              <a:gd name="connsiteX1212" fmla="*/ 202578 w 577767"/>
              <a:gd name="connsiteY1212" fmla="*/ 572008 h 1265951"/>
              <a:gd name="connsiteX1213" fmla="*/ 200377 w 577767"/>
              <a:gd name="connsiteY1213" fmla="*/ 570455 h 1265951"/>
              <a:gd name="connsiteX1214" fmla="*/ 201672 w 577767"/>
              <a:gd name="connsiteY1214" fmla="*/ 569678 h 1265951"/>
              <a:gd name="connsiteX1215" fmla="*/ 202060 w 577767"/>
              <a:gd name="connsiteY1215" fmla="*/ 569678 h 1265951"/>
              <a:gd name="connsiteX1216" fmla="*/ 202254 w 577767"/>
              <a:gd name="connsiteY1216" fmla="*/ 570131 h 1265951"/>
              <a:gd name="connsiteX1217" fmla="*/ 203549 w 577767"/>
              <a:gd name="connsiteY1217" fmla="*/ 569678 h 1265951"/>
              <a:gd name="connsiteX1218" fmla="*/ 203937 w 577767"/>
              <a:gd name="connsiteY1218" fmla="*/ 567930 h 1265951"/>
              <a:gd name="connsiteX1219" fmla="*/ 204520 w 577767"/>
              <a:gd name="connsiteY1219" fmla="*/ 567477 h 1265951"/>
              <a:gd name="connsiteX1220" fmla="*/ 205814 w 577767"/>
              <a:gd name="connsiteY1220" fmla="*/ 567607 h 1265951"/>
              <a:gd name="connsiteX1221" fmla="*/ 206720 w 577767"/>
              <a:gd name="connsiteY1221" fmla="*/ 567154 h 1265951"/>
              <a:gd name="connsiteX1222" fmla="*/ 207303 w 577767"/>
              <a:gd name="connsiteY1222" fmla="*/ 566507 h 1265951"/>
              <a:gd name="connsiteX1223" fmla="*/ 207303 w 577767"/>
              <a:gd name="connsiteY1223" fmla="*/ 565406 h 1265951"/>
              <a:gd name="connsiteX1224" fmla="*/ 206591 w 577767"/>
              <a:gd name="connsiteY1224" fmla="*/ 563206 h 1265951"/>
              <a:gd name="connsiteX1225" fmla="*/ 204584 w 577767"/>
              <a:gd name="connsiteY1225" fmla="*/ 561782 h 1265951"/>
              <a:gd name="connsiteX1226" fmla="*/ 204390 w 577767"/>
              <a:gd name="connsiteY1226" fmla="*/ 558805 h 1265951"/>
              <a:gd name="connsiteX1227" fmla="*/ 203096 w 577767"/>
              <a:gd name="connsiteY1227" fmla="*/ 557704 h 1265951"/>
              <a:gd name="connsiteX1228" fmla="*/ 202708 w 577767"/>
              <a:gd name="connsiteY1228" fmla="*/ 554727 h 1265951"/>
              <a:gd name="connsiteX1229" fmla="*/ 201219 w 577767"/>
              <a:gd name="connsiteY1229" fmla="*/ 552398 h 1265951"/>
              <a:gd name="connsiteX1230" fmla="*/ 200636 w 577767"/>
              <a:gd name="connsiteY1230" fmla="*/ 551944 h 1265951"/>
              <a:gd name="connsiteX1231" fmla="*/ 199536 w 577767"/>
              <a:gd name="connsiteY1231" fmla="*/ 551944 h 1265951"/>
              <a:gd name="connsiteX1232" fmla="*/ 198436 w 577767"/>
              <a:gd name="connsiteY1232" fmla="*/ 553174 h 1265951"/>
              <a:gd name="connsiteX1233" fmla="*/ 197724 w 577767"/>
              <a:gd name="connsiteY1233" fmla="*/ 553174 h 1265951"/>
              <a:gd name="connsiteX1234" fmla="*/ 196041 w 577767"/>
              <a:gd name="connsiteY1234" fmla="*/ 551621 h 1265951"/>
              <a:gd name="connsiteX1235" fmla="*/ 195847 w 577767"/>
              <a:gd name="connsiteY1235" fmla="*/ 548773 h 1265951"/>
              <a:gd name="connsiteX1236" fmla="*/ 197141 w 577767"/>
              <a:gd name="connsiteY1236" fmla="*/ 548449 h 1265951"/>
              <a:gd name="connsiteX1237" fmla="*/ 196753 w 577767"/>
              <a:gd name="connsiteY1237" fmla="*/ 547220 h 1265951"/>
              <a:gd name="connsiteX1238" fmla="*/ 199148 w 577767"/>
              <a:gd name="connsiteY1238" fmla="*/ 547026 h 1265951"/>
              <a:gd name="connsiteX1239" fmla="*/ 199536 w 577767"/>
              <a:gd name="connsiteY1239" fmla="*/ 546702 h 1265951"/>
              <a:gd name="connsiteX1240" fmla="*/ 200830 w 577767"/>
              <a:gd name="connsiteY1240" fmla="*/ 545148 h 1265951"/>
              <a:gd name="connsiteX1241" fmla="*/ 200636 w 577767"/>
              <a:gd name="connsiteY1241" fmla="*/ 543595 h 1265951"/>
              <a:gd name="connsiteX1242" fmla="*/ 201931 w 577767"/>
              <a:gd name="connsiteY1242" fmla="*/ 543595 h 1265951"/>
              <a:gd name="connsiteX1243" fmla="*/ 201931 w 577767"/>
              <a:gd name="connsiteY1243" fmla="*/ 542819 h 1265951"/>
              <a:gd name="connsiteX1244" fmla="*/ 201413 w 577767"/>
              <a:gd name="connsiteY1244" fmla="*/ 542689 h 1265951"/>
              <a:gd name="connsiteX1245" fmla="*/ 199925 w 577767"/>
              <a:gd name="connsiteY1245" fmla="*/ 543336 h 1265951"/>
              <a:gd name="connsiteX1246" fmla="*/ 200119 w 577767"/>
              <a:gd name="connsiteY1246" fmla="*/ 545408 h 1265951"/>
              <a:gd name="connsiteX1247" fmla="*/ 199730 w 577767"/>
              <a:gd name="connsiteY1247" fmla="*/ 545731 h 1265951"/>
              <a:gd name="connsiteX1248" fmla="*/ 196624 w 577767"/>
              <a:gd name="connsiteY1248" fmla="*/ 545278 h 1265951"/>
              <a:gd name="connsiteX1249" fmla="*/ 196235 w 577767"/>
              <a:gd name="connsiteY1249" fmla="*/ 545731 h 1265951"/>
              <a:gd name="connsiteX1250" fmla="*/ 195847 w 577767"/>
              <a:gd name="connsiteY1250" fmla="*/ 548255 h 1265951"/>
              <a:gd name="connsiteX1251" fmla="*/ 194553 w 577767"/>
              <a:gd name="connsiteY1251" fmla="*/ 550326 h 1265951"/>
              <a:gd name="connsiteX1252" fmla="*/ 194553 w 577767"/>
              <a:gd name="connsiteY1252" fmla="*/ 552203 h 1265951"/>
              <a:gd name="connsiteX1253" fmla="*/ 194941 w 577767"/>
              <a:gd name="connsiteY1253" fmla="*/ 552980 h 1265951"/>
              <a:gd name="connsiteX1254" fmla="*/ 194358 w 577767"/>
              <a:gd name="connsiteY1254" fmla="*/ 554080 h 1265951"/>
              <a:gd name="connsiteX1255" fmla="*/ 194358 w 577767"/>
              <a:gd name="connsiteY1255" fmla="*/ 555957 h 1265951"/>
              <a:gd name="connsiteX1256" fmla="*/ 193970 w 577767"/>
              <a:gd name="connsiteY1256" fmla="*/ 556734 h 1265951"/>
              <a:gd name="connsiteX1257" fmla="*/ 194876 w 577767"/>
              <a:gd name="connsiteY1257" fmla="*/ 558157 h 1265951"/>
              <a:gd name="connsiteX1258" fmla="*/ 196688 w 577767"/>
              <a:gd name="connsiteY1258" fmla="*/ 557704 h 1265951"/>
              <a:gd name="connsiteX1259" fmla="*/ 199083 w 577767"/>
              <a:gd name="connsiteY1259" fmla="*/ 558675 h 1265951"/>
              <a:gd name="connsiteX1260" fmla="*/ 200183 w 577767"/>
              <a:gd name="connsiteY1260" fmla="*/ 559776 h 1265951"/>
              <a:gd name="connsiteX1261" fmla="*/ 200377 w 577767"/>
              <a:gd name="connsiteY1261" fmla="*/ 561523 h 1265951"/>
              <a:gd name="connsiteX1262" fmla="*/ 199083 w 577767"/>
              <a:gd name="connsiteY1262" fmla="*/ 564047 h 1265951"/>
              <a:gd name="connsiteX1263" fmla="*/ 198695 w 577767"/>
              <a:gd name="connsiteY1263" fmla="*/ 566701 h 1265951"/>
              <a:gd name="connsiteX1264" fmla="*/ 197400 w 577767"/>
              <a:gd name="connsiteY1264" fmla="*/ 567348 h 1265951"/>
              <a:gd name="connsiteX1265" fmla="*/ 196688 w 577767"/>
              <a:gd name="connsiteY1265" fmla="*/ 568578 h 1265951"/>
              <a:gd name="connsiteX1266" fmla="*/ 195200 w 577767"/>
              <a:gd name="connsiteY1266" fmla="*/ 568448 h 1265951"/>
              <a:gd name="connsiteX1267" fmla="*/ 194293 w 577767"/>
              <a:gd name="connsiteY1267" fmla="*/ 569419 h 1265951"/>
              <a:gd name="connsiteX1268" fmla="*/ 193905 w 577767"/>
              <a:gd name="connsiteY1268" fmla="*/ 571296 h 1265951"/>
              <a:gd name="connsiteX1269" fmla="*/ 193517 w 577767"/>
              <a:gd name="connsiteY1269" fmla="*/ 571620 h 1265951"/>
              <a:gd name="connsiteX1270" fmla="*/ 193517 w 577767"/>
              <a:gd name="connsiteY1270" fmla="*/ 572720 h 1265951"/>
              <a:gd name="connsiteX1271" fmla="*/ 194423 w 577767"/>
              <a:gd name="connsiteY1271" fmla="*/ 573496 h 1265951"/>
              <a:gd name="connsiteX1272" fmla="*/ 194423 w 577767"/>
              <a:gd name="connsiteY1272" fmla="*/ 575050 h 1265951"/>
              <a:gd name="connsiteX1273" fmla="*/ 192935 w 577767"/>
              <a:gd name="connsiteY1273" fmla="*/ 576021 h 1265951"/>
              <a:gd name="connsiteX1274" fmla="*/ 192223 w 577767"/>
              <a:gd name="connsiteY1274" fmla="*/ 577121 h 1265951"/>
              <a:gd name="connsiteX1275" fmla="*/ 192028 w 577767"/>
              <a:gd name="connsiteY1275" fmla="*/ 578221 h 1265951"/>
              <a:gd name="connsiteX1276" fmla="*/ 190928 w 577767"/>
              <a:gd name="connsiteY1276" fmla="*/ 579451 h 1265951"/>
              <a:gd name="connsiteX1277" fmla="*/ 191122 w 577767"/>
              <a:gd name="connsiteY1277" fmla="*/ 580551 h 1265951"/>
              <a:gd name="connsiteX1278" fmla="*/ 191834 w 577767"/>
              <a:gd name="connsiteY1278" fmla="*/ 581198 h 1265951"/>
              <a:gd name="connsiteX1279" fmla="*/ 191834 w 577767"/>
              <a:gd name="connsiteY1279" fmla="*/ 582622 h 1265951"/>
              <a:gd name="connsiteX1280" fmla="*/ 192417 w 577767"/>
              <a:gd name="connsiteY1280" fmla="*/ 583723 h 1265951"/>
              <a:gd name="connsiteX1281" fmla="*/ 192417 w 577767"/>
              <a:gd name="connsiteY1281" fmla="*/ 584952 h 1265951"/>
              <a:gd name="connsiteX1282" fmla="*/ 191834 w 577767"/>
              <a:gd name="connsiteY1282" fmla="*/ 585599 h 1265951"/>
              <a:gd name="connsiteX1283" fmla="*/ 192028 w 577767"/>
              <a:gd name="connsiteY1283" fmla="*/ 588253 h 1265951"/>
              <a:gd name="connsiteX1284" fmla="*/ 191640 w 577767"/>
              <a:gd name="connsiteY1284" fmla="*/ 588706 h 1265951"/>
              <a:gd name="connsiteX1285" fmla="*/ 191640 w 577767"/>
              <a:gd name="connsiteY1285" fmla="*/ 590130 h 1265951"/>
              <a:gd name="connsiteX1286" fmla="*/ 189957 w 577767"/>
              <a:gd name="connsiteY1286" fmla="*/ 590453 h 1265951"/>
              <a:gd name="connsiteX1287" fmla="*/ 189245 w 577767"/>
              <a:gd name="connsiteY1287" fmla="*/ 591101 h 1265951"/>
              <a:gd name="connsiteX1288" fmla="*/ 189051 w 577767"/>
              <a:gd name="connsiteY1288" fmla="*/ 591748 h 1265951"/>
              <a:gd name="connsiteX1289" fmla="*/ 188145 w 577767"/>
              <a:gd name="connsiteY1289" fmla="*/ 592201 h 1265951"/>
              <a:gd name="connsiteX1290" fmla="*/ 187951 w 577767"/>
              <a:gd name="connsiteY1290" fmla="*/ 593301 h 1265951"/>
              <a:gd name="connsiteX1291" fmla="*/ 186851 w 577767"/>
              <a:gd name="connsiteY1291" fmla="*/ 593949 h 1265951"/>
              <a:gd name="connsiteX1292" fmla="*/ 185945 w 577767"/>
              <a:gd name="connsiteY1292" fmla="*/ 595372 h 1265951"/>
              <a:gd name="connsiteX1293" fmla="*/ 185556 w 577767"/>
              <a:gd name="connsiteY1293" fmla="*/ 596796 h 1265951"/>
              <a:gd name="connsiteX1294" fmla="*/ 184456 w 577767"/>
              <a:gd name="connsiteY1294" fmla="*/ 598026 h 1265951"/>
              <a:gd name="connsiteX1295" fmla="*/ 183938 w 577767"/>
              <a:gd name="connsiteY1295" fmla="*/ 599450 h 1265951"/>
              <a:gd name="connsiteX1296" fmla="*/ 184133 w 577767"/>
              <a:gd name="connsiteY1296" fmla="*/ 600680 h 1265951"/>
              <a:gd name="connsiteX1297" fmla="*/ 182838 w 577767"/>
              <a:gd name="connsiteY1297" fmla="*/ 603657 h 1265951"/>
              <a:gd name="connsiteX1298" fmla="*/ 182838 w 577767"/>
              <a:gd name="connsiteY1298" fmla="*/ 604757 h 1265951"/>
              <a:gd name="connsiteX1299" fmla="*/ 181544 w 577767"/>
              <a:gd name="connsiteY1299" fmla="*/ 605663 h 1265951"/>
              <a:gd name="connsiteX1300" fmla="*/ 180249 w 577767"/>
              <a:gd name="connsiteY1300" fmla="*/ 607734 h 1265951"/>
              <a:gd name="connsiteX1301" fmla="*/ 178566 w 577767"/>
              <a:gd name="connsiteY1301" fmla="*/ 608834 h 1265951"/>
              <a:gd name="connsiteX1302" fmla="*/ 178372 w 577767"/>
              <a:gd name="connsiteY1302" fmla="*/ 610064 h 1265951"/>
              <a:gd name="connsiteX1303" fmla="*/ 177466 w 577767"/>
              <a:gd name="connsiteY1303" fmla="*/ 610711 h 1265951"/>
              <a:gd name="connsiteX1304" fmla="*/ 177466 w 577767"/>
              <a:gd name="connsiteY1304" fmla="*/ 613235 h 1265951"/>
              <a:gd name="connsiteX1305" fmla="*/ 176948 w 577767"/>
              <a:gd name="connsiteY1305" fmla="*/ 614336 h 1265951"/>
              <a:gd name="connsiteX1306" fmla="*/ 173647 w 577767"/>
              <a:gd name="connsiteY1306" fmla="*/ 616083 h 1265951"/>
              <a:gd name="connsiteX1307" fmla="*/ 172159 w 577767"/>
              <a:gd name="connsiteY1307" fmla="*/ 617313 h 1265951"/>
              <a:gd name="connsiteX1308" fmla="*/ 171253 w 577767"/>
              <a:gd name="connsiteY1308" fmla="*/ 619967 h 1265951"/>
              <a:gd name="connsiteX1309" fmla="*/ 170735 w 577767"/>
              <a:gd name="connsiteY1309" fmla="*/ 619967 h 1265951"/>
              <a:gd name="connsiteX1310" fmla="*/ 168534 w 577767"/>
              <a:gd name="connsiteY1310" fmla="*/ 621973 h 1265951"/>
              <a:gd name="connsiteX1311" fmla="*/ 168923 w 577767"/>
              <a:gd name="connsiteY1311" fmla="*/ 622620 h 1265951"/>
              <a:gd name="connsiteX1312" fmla="*/ 168534 w 577767"/>
              <a:gd name="connsiteY1312" fmla="*/ 623397 h 1265951"/>
              <a:gd name="connsiteX1313" fmla="*/ 166140 w 577767"/>
              <a:gd name="connsiteY1313" fmla="*/ 625144 h 1265951"/>
              <a:gd name="connsiteX1314" fmla="*/ 166140 w 577767"/>
              <a:gd name="connsiteY1314" fmla="*/ 625468 h 1265951"/>
              <a:gd name="connsiteX1315" fmla="*/ 165234 w 577767"/>
              <a:gd name="connsiteY1315" fmla="*/ 625791 h 1265951"/>
              <a:gd name="connsiteX1316" fmla="*/ 164716 w 577767"/>
              <a:gd name="connsiteY1316" fmla="*/ 626762 h 1265951"/>
              <a:gd name="connsiteX1317" fmla="*/ 161739 w 577767"/>
              <a:gd name="connsiteY1317" fmla="*/ 628963 h 1265951"/>
              <a:gd name="connsiteX1318" fmla="*/ 159732 w 577767"/>
              <a:gd name="connsiteY1318" fmla="*/ 631163 h 1265951"/>
              <a:gd name="connsiteX1319" fmla="*/ 159344 w 577767"/>
              <a:gd name="connsiteY1319" fmla="*/ 632393 h 1265951"/>
              <a:gd name="connsiteX1320" fmla="*/ 157143 w 577767"/>
              <a:gd name="connsiteY1320" fmla="*/ 634270 h 1265951"/>
              <a:gd name="connsiteX1321" fmla="*/ 156432 w 577767"/>
              <a:gd name="connsiteY1321" fmla="*/ 636018 h 1265951"/>
              <a:gd name="connsiteX1322" fmla="*/ 156432 w 577767"/>
              <a:gd name="connsiteY1322" fmla="*/ 637247 h 1265951"/>
              <a:gd name="connsiteX1323" fmla="*/ 156626 w 577767"/>
              <a:gd name="connsiteY1323" fmla="*/ 637894 h 1265951"/>
              <a:gd name="connsiteX1324" fmla="*/ 157338 w 577767"/>
              <a:gd name="connsiteY1324" fmla="*/ 638347 h 1265951"/>
              <a:gd name="connsiteX1325" fmla="*/ 157338 w 577767"/>
              <a:gd name="connsiteY1325" fmla="*/ 639124 h 1265951"/>
              <a:gd name="connsiteX1326" fmla="*/ 159021 w 577767"/>
              <a:gd name="connsiteY1326" fmla="*/ 639901 h 1265951"/>
              <a:gd name="connsiteX1327" fmla="*/ 159538 w 577767"/>
              <a:gd name="connsiteY1327" fmla="*/ 641001 h 1265951"/>
              <a:gd name="connsiteX1328" fmla="*/ 161221 w 577767"/>
              <a:gd name="connsiteY1328" fmla="*/ 642231 h 1265951"/>
              <a:gd name="connsiteX1329" fmla="*/ 162321 w 577767"/>
              <a:gd name="connsiteY1329" fmla="*/ 642231 h 1265951"/>
              <a:gd name="connsiteX1330" fmla="*/ 163422 w 577767"/>
              <a:gd name="connsiteY1330" fmla="*/ 643978 h 1265951"/>
              <a:gd name="connsiteX1331" fmla="*/ 163227 w 577767"/>
              <a:gd name="connsiteY1331" fmla="*/ 644949 h 1265951"/>
              <a:gd name="connsiteX1332" fmla="*/ 162710 w 577767"/>
              <a:gd name="connsiteY1332" fmla="*/ 645078 h 1265951"/>
              <a:gd name="connsiteX1333" fmla="*/ 162710 w 577767"/>
              <a:gd name="connsiteY1333" fmla="*/ 645402 h 1265951"/>
              <a:gd name="connsiteX1334" fmla="*/ 161027 w 577767"/>
              <a:gd name="connsiteY1334" fmla="*/ 645078 h 1265951"/>
              <a:gd name="connsiteX1335" fmla="*/ 160833 w 577767"/>
              <a:gd name="connsiteY1335" fmla="*/ 645531 h 1265951"/>
              <a:gd name="connsiteX1336" fmla="*/ 160250 w 577767"/>
              <a:gd name="connsiteY1336" fmla="*/ 645531 h 1265951"/>
              <a:gd name="connsiteX1337" fmla="*/ 159732 w 577767"/>
              <a:gd name="connsiteY1337" fmla="*/ 641907 h 1265951"/>
              <a:gd name="connsiteX1338" fmla="*/ 156755 w 577767"/>
              <a:gd name="connsiteY1338" fmla="*/ 639577 h 1265951"/>
              <a:gd name="connsiteX1339" fmla="*/ 156238 w 577767"/>
              <a:gd name="connsiteY1339" fmla="*/ 638606 h 1265951"/>
              <a:gd name="connsiteX1340" fmla="*/ 156432 w 577767"/>
              <a:gd name="connsiteY1340" fmla="*/ 637959 h 1265951"/>
              <a:gd name="connsiteX1341" fmla="*/ 155525 w 577767"/>
              <a:gd name="connsiteY1341" fmla="*/ 636729 h 1265951"/>
              <a:gd name="connsiteX1342" fmla="*/ 154814 w 577767"/>
              <a:gd name="connsiteY1342" fmla="*/ 636859 h 1265951"/>
              <a:gd name="connsiteX1343" fmla="*/ 155202 w 577767"/>
              <a:gd name="connsiteY1343" fmla="*/ 637765 h 1265951"/>
              <a:gd name="connsiteX1344" fmla="*/ 154490 w 577767"/>
              <a:gd name="connsiteY1344" fmla="*/ 638218 h 1265951"/>
              <a:gd name="connsiteX1345" fmla="*/ 155072 w 577767"/>
              <a:gd name="connsiteY1345" fmla="*/ 640419 h 1265951"/>
              <a:gd name="connsiteX1346" fmla="*/ 154166 w 577767"/>
              <a:gd name="connsiteY1346" fmla="*/ 640548 h 1265951"/>
              <a:gd name="connsiteX1347" fmla="*/ 153972 w 577767"/>
              <a:gd name="connsiteY1347" fmla="*/ 639901 h 1265951"/>
              <a:gd name="connsiteX1348" fmla="*/ 153260 w 577767"/>
              <a:gd name="connsiteY1348" fmla="*/ 639577 h 1265951"/>
              <a:gd name="connsiteX1349" fmla="*/ 153649 w 577767"/>
              <a:gd name="connsiteY1349" fmla="*/ 638477 h 1265951"/>
              <a:gd name="connsiteX1350" fmla="*/ 154166 w 577767"/>
              <a:gd name="connsiteY1350" fmla="*/ 638153 h 1265951"/>
              <a:gd name="connsiteX1351" fmla="*/ 154166 w 577767"/>
              <a:gd name="connsiteY1351" fmla="*/ 637053 h 1265951"/>
              <a:gd name="connsiteX1352" fmla="*/ 155072 w 577767"/>
              <a:gd name="connsiteY1352" fmla="*/ 635500 h 1265951"/>
              <a:gd name="connsiteX1353" fmla="*/ 154878 w 577767"/>
              <a:gd name="connsiteY1353" fmla="*/ 634270 h 1265951"/>
              <a:gd name="connsiteX1354" fmla="*/ 150801 w 577767"/>
              <a:gd name="connsiteY1354" fmla="*/ 630969 h 1265951"/>
              <a:gd name="connsiteX1355" fmla="*/ 149895 w 577767"/>
              <a:gd name="connsiteY1355" fmla="*/ 629416 h 1265951"/>
              <a:gd name="connsiteX1356" fmla="*/ 149895 w 577767"/>
              <a:gd name="connsiteY1356" fmla="*/ 628639 h 1265951"/>
              <a:gd name="connsiteX1357" fmla="*/ 150606 w 577767"/>
              <a:gd name="connsiteY1357" fmla="*/ 628316 h 1265951"/>
              <a:gd name="connsiteX1358" fmla="*/ 150606 w 577767"/>
              <a:gd name="connsiteY1358" fmla="*/ 626892 h 1265951"/>
              <a:gd name="connsiteX1359" fmla="*/ 150089 w 577767"/>
              <a:gd name="connsiteY1359" fmla="*/ 626439 h 1265951"/>
              <a:gd name="connsiteX1360" fmla="*/ 150089 w 577767"/>
              <a:gd name="connsiteY1360" fmla="*/ 625338 h 1265951"/>
              <a:gd name="connsiteX1361" fmla="*/ 148406 w 577767"/>
              <a:gd name="connsiteY1361" fmla="*/ 623267 h 1265951"/>
              <a:gd name="connsiteX1362" fmla="*/ 146012 w 577767"/>
              <a:gd name="connsiteY1362" fmla="*/ 622944 h 1265951"/>
              <a:gd name="connsiteX1363" fmla="*/ 146400 w 577767"/>
              <a:gd name="connsiteY1363" fmla="*/ 621844 h 1265951"/>
              <a:gd name="connsiteX1364" fmla="*/ 145105 w 577767"/>
              <a:gd name="connsiteY1364" fmla="*/ 619837 h 1265951"/>
              <a:gd name="connsiteX1365" fmla="*/ 144393 w 577767"/>
              <a:gd name="connsiteY1365" fmla="*/ 619837 h 1265951"/>
              <a:gd name="connsiteX1366" fmla="*/ 142711 w 577767"/>
              <a:gd name="connsiteY1366" fmla="*/ 621067 h 1265951"/>
              <a:gd name="connsiteX1367" fmla="*/ 141416 w 577767"/>
              <a:gd name="connsiteY1367" fmla="*/ 621520 h 1265951"/>
              <a:gd name="connsiteX1368" fmla="*/ 141416 w 577767"/>
              <a:gd name="connsiteY1368" fmla="*/ 621973 h 1265951"/>
              <a:gd name="connsiteX1369" fmla="*/ 142322 w 577767"/>
              <a:gd name="connsiteY1369" fmla="*/ 622944 h 1265951"/>
              <a:gd name="connsiteX1370" fmla="*/ 142516 w 577767"/>
              <a:gd name="connsiteY1370" fmla="*/ 624950 h 1265951"/>
              <a:gd name="connsiteX1371" fmla="*/ 141222 w 577767"/>
              <a:gd name="connsiteY1371" fmla="*/ 625274 h 1265951"/>
              <a:gd name="connsiteX1372" fmla="*/ 139733 w 577767"/>
              <a:gd name="connsiteY1372" fmla="*/ 626503 h 1265951"/>
              <a:gd name="connsiteX1373" fmla="*/ 139216 w 577767"/>
              <a:gd name="connsiteY1373" fmla="*/ 629028 h 1265951"/>
              <a:gd name="connsiteX1374" fmla="*/ 136627 w 577767"/>
              <a:gd name="connsiteY1374" fmla="*/ 628251 h 1265951"/>
              <a:gd name="connsiteX1375" fmla="*/ 134814 w 577767"/>
              <a:gd name="connsiteY1375" fmla="*/ 624821 h 1265951"/>
              <a:gd name="connsiteX1376" fmla="*/ 133714 w 577767"/>
              <a:gd name="connsiteY1376" fmla="*/ 624368 h 1265951"/>
              <a:gd name="connsiteX1377" fmla="*/ 133002 w 577767"/>
              <a:gd name="connsiteY1377" fmla="*/ 623397 h 1265951"/>
              <a:gd name="connsiteX1378" fmla="*/ 132096 w 577767"/>
              <a:gd name="connsiteY1378" fmla="*/ 621390 h 1265951"/>
              <a:gd name="connsiteX1379" fmla="*/ 131902 w 577767"/>
              <a:gd name="connsiteY1379" fmla="*/ 618737 h 1265951"/>
              <a:gd name="connsiteX1380" fmla="*/ 131514 w 577767"/>
              <a:gd name="connsiteY1380" fmla="*/ 618413 h 1265951"/>
              <a:gd name="connsiteX1381" fmla="*/ 131708 w 577767"/>
              <a:gd name="connsiteY1381" fmla="*/ 617183 h 1265951"/>
              <a:gd name="connsiteX1382" fmla="*/ 130802 w 577767"/>
              <a:gd name="connsiteY1382" fmla="*/ 615954 h 1265951"/>
              <a:gd name="connsiteX1383" fmla="*/ 130608 w 577767"/>
              <a:gd name="connsiteY1383" fmla="*/ 614983 h 1265951"/>
              <a:gd name="connsiteX1384" fmla="*/ 130996 w 577767"/>
              <a:gd name="connsiteY1384" fmla="*/ 612459 h 1265951"/>
              <a:gd name="connsiteX1385" fmla="*/ 130608 w 577767"/>
              <a:gd name="connsiteY1385" fmla="*/ 608511 h 1265951"/>
              <a:gd name="connsiteX1386" fmla="*/ 130996 w 577767"/>
              <a:gd name="connsiteY1386" fmla="*/ 605534 h 1265951"/>
              <a:gd name="connsiteX1387" fmla="*/ 132291 w 577767"/>
              <a:gd name="connsiteY1387" fmla="*/ 601003 h 1265951"/>
              <a:gd name="connsiteX1388" fmla="*/ 132291 w 577767"/>
              <a:gd name="connsiteY1388" fmla="*/ 599450 h 1265951"/>
              <a:gd name="connsiteX1389" fmla="*/ 132679 w 577767"/>
              <a:gd name="connsiteY1389" fmla="*/ 598997 h 1265951"/>
              <a:gd name="connsiteX1390" fmla="*/ 132485 w 577767"/>
              <a:gd name="connsiteY1390" fmla="*/ 596473 h 1265951"/>
              <a:gd name="connsiteX1391" fmla="*/ 133585 w 577767"/>
              <a:gd name="connsiteY1391" fmla="*/ 594725 h 1265951"/>
              <a:gd name="connsiteX1392" fmla="*/ 133585 w 577767"/>
              <a:gd name="connsiteY1392" fmla="*/ 593625 h 1265951"/>
              <a:gd name="connsiteX1393" fmla="*/ 132096 w 577767"/>
              <a:gd name="connsiteY1393" fmla="*/ 592071 h 1265951"/>
              <a:gd name="connsiteX1394" fmla="*/ 130608 w 577767"/>
              <a:gd name="connsiteY1394" fmla="*/ 592395 h 1265951"/>
              <a:gd name="connsiteX1395" fmla="*/ 130608 w 577767"/>
              <a:gd name="connsiteY1395" fmla="*/ 593366 h 1265951"/>
              <a:gd name="connsiteX1396" fmla="*/ 129508 w 577767"/>
              <a:gd name="connsiteY1396" fmla="*/ 593237 h 1265951"/>
              <a:gd name="connsiteX1397" fmla="*/ 128990 w 577767"/>
              <a:gd name="connsiteY1397" fmla="*/ 591360 h 1265951"/>
              <a:gd name="connsiteX1398" fmla="*/ 127695 w 577767"/>
              <a:gd name="connsiteY1398" fmla="*/ 590389 h 1265951"/>
              <a:gd name="connsiteX1399" fmla="*/ 126595 w 577767"/>
              <a:gd name="connsiteY1399" fmla="*/ 588318 h 1265951"/>
              <a:gd name="connsiteX1400" fmla="*/ 126789 w 577767"/>
              <a:gd name="connsiteY1400" fmla="*/ 586765 h 1265951"/>
              <a:gd name="connsiteX1401" fmla="*/ 127890 w 577767"/>
              <a:gd name="connsiteY1401" fmla="*/ 585341 h 1265951"/>
              <a:gd name="connsiteX1402" fmla="*/ 130996 w 577767"/>
              <a:gd name="connsiteY1402" fmla="*/ 584111 h 1265951"/>
              <a:gd name="connsiteX1403" fmla="*/ 134297 w 577767"/>
              <a:gd name="connsiteY1403" fmla="*/ 584434 h 1265951"/>
              <a:gd name="connsiteX1404" fmla="*/ 134879 w 577767"/>
              <a:gd name="connsiteY1404" fmla="*/ 584887 h 1265951"/>
              <a:gd name="connsiteX1405" fmla="*/ 136886 w 577767"/>
              <a:gd name="connsiteY1405" fmla="*/ 584887 h 1265951"/>
              <a:gd name="connsiteX1406" fmla="*/ 138698 w 577767"/>
              <a:gd name="connsiteY1406" fmla="*/ 583464 h 1265951"/>
              <a:gd name="connsiteX1407" fmla="*/ 138698 w 577767"/>
              <a:gd name="connsiteY1407" fmla="*/ 582363 h 1265951"/>
              <a:gd name="connsiteX1408" fmla="*/ 139992 w 577767"/>
              <a:gd name="connsiteY1408" fmla="*/ 581716 h 1265951"/>
              <a:gd name="connsiteX1409" fmla="*/ 140898 w 577767"/>
              <a:gd name="connsiteY1409" fmla="*/ 579516 h 1265951"/>
              <a:gd name="connsiteX1410" fmla="*/ 140704 w 577767"/>
              <a:gd name="connsiteY1410" fmla="*/ 577315 h 1265951"/>
              <a:gd name="connsiteX1411" fmla="*/ 140122 w 577767"/>
              <a:gd name="connsiteY1411" fmla="*/ 576539 h 1265951"/>
              <a:gd name="connsiteX1412" fmla="*/ 139604 w 577767"/>
              <a:gd name="connsiteY1412" fmla="*/ 576539 h 1265951"/>
              <a:gd name="connsiteX1413" fmla="*/ 137727 w 577767"/>
              <a:gd name="connsiteY1413" fmla="*/ 575309 h 1265951"/>
              <a:gd name="connsiteX1414" fmla="*/ 138439 w 577767"/>
              <a:gd name="connsiteY1414" fmla="*/ 574985 h 1265951"/>
              <a:gd name="connsiteX1415" fmla="*/ 139733 w 577767"/>
              <a:gd name="connsiteY1415" fmla="*/ 575762 h 1265951"/>
              <a:gd name="connsiteX1416" fmla="*/ 141028 w 577767"/>
              <a:gd name="connsiteY1416" fmla="*/ 575438 h 1265951"/>
              <a:gd name="connsiteX1417" fmla="*/ 141416 w 577767"/>
              <a:gd name="connsiteY1417" fmla="*/ 572591 h 1265951"/>
              <a:gd name="connsiteX1418" fmla="*/ 141028 w 577767"/>
              <a:gd name="connsiteY1418" fmla="*/ 572138 h 1265951"/>
              <a:gd name="connsiteX1419" fmla="*/ 141222 w 577767"/>
              <a:gd name="connsiteY1419" fmla="*/ 571167 h 1265951"/>
              <a:gd name="connsiteX1420" fmla="*/ 142516 w 577767"/>
              <a:gd name="connsiteY1420" fmla="*/ 570196 h 1265951"/>
              <a:gd name="connsiteX1421" fmla="*/ 143811 w 577767"/>
              <a:gd name="connsiteY1421" fmla="*/ 568448 h 1265951"/>
              <a:gd name="connsiteX1422" fmla="*/ 143811 w 577767"/>
              <a:gd name="connsiteY1422" fmla="*/ 567348 h 1265951"/>
              <a:gd name="connsiteX1423" fmla="*/ 143099 w 577767"/>
              <a:gd name="connsiteY1423" fmla="*/ 566572 h 1265951"/>
              <a:gd name="connsiteX1424" fmla="*/ 142905 w 577767"/>
              <a:gd name="connsiteY1424" fmla="*/ 565018 h 1265951"/>
              <a:gd name="connsiteX1425" fmla="*/ 141999 w 577767"/>
              <a:gd name="connsiteY1425" fmla="*/ 564371 h 1265951"/>
              <a:gd name="connsiteX1426" fmla="*/ 141611 w 577767"/>
              <a:gd name="connsiteY1426" fmla="*/ 563271 h 1265951"/>
              <a:gd name="connsiteX1427" fmla="*/ 142516 w 577767"/>
              <a:gd name="connsiteY1427" fmla="*/ 563918 h 1265951"/>
              <a:gd name="connsiteX1428" fmla="*/ 143229 w 577767"/>
              <a:gd name="connsiteY1428" fmla="*/ 563918 h 1265951"/>
              <a:gd name="connsiteX1429" fmla="*/ 143940 w 577767"/>
              <a:gd name="connsiteY1429" fmla="*/ 563141 h 1265951"/>
              <a:gd name="connsiteX1430" fmla="*/ 144652 w 577767"/>
              <a:gd name="connsiteY1430" fmla="*/ 561717 h 1265951"/>
              <a:gd name="connsiteX1431" fmla="*/ 145041 w 577767"/>
              <a:gd name="connsiteY1431" fmla="*/ 556993 h 1265951"/>
              <a:gd name="connsiteX1432" fmla="*/ 145623 w 577767"/>
              <a:gd name="connsiteY1432" fmla="*/ 556539 h 1265951"/>
              <a:gd name="connsiteX1433" fmla="*/ 146141 w 577767"/>
              <a:gd name="connsiteY1433" fmla="*/ 554986 h 1265951"/>
              <a:gd name="connsiteX1434" fmla="*/ 146853 w 577767"/>
              <a:gd name="connsiteY1434" fmla="*/ 554533 h 1265951"/>
              <a:gd name="connsiteX1435" fmla="*/ 147047 w 577767"/>
              <a:gd name="connsiteY1435" fmla="*/ 553563 h 1265951"/>
              <a:gd name="connsiteX1436" fmla="*/ 147953 w 577767"/>
              <a:gd name="connsiteY1436" fmla="*/ 552592 h 1265951"/>
              <a:gd name="connsiteX1437" fmla="*/ 148665 w 577767"/>
              <a:gd name="connsiteY1437" fmla="*/ 550715 h 1265951"/>
              <a:gd name="connsiteX1438" fmla="*/ 150154 w 577767"/>
              <a:gd name="connsiteY1438" fmla="*/ 549291 h 1265951"/>
              <a:gd name="connsiteX1439" fmla="*/ 150542 w 577767"/>
              <a:gd name="connsiteY1439" fmla="*/ 547867 h 1265951"/>
              <a:gd name="connsiteX1440" fmla="*/ 149636 w 577767"/>
              <a:gd name="connsiteY1440" fmla="*/ 547867 h 1265951"/>
              <a:gd name="connsiteX1441" fmla="*/ 149118 w 577767"/>
              <a:gd name="connsiteY1441" fmla="*/ 549291 h 1265951"/>
              <a:gd name="connsiteX1442" fmla="*/ 147824 w 577767"/>
              <a:gd name="connsiteY1442" fmla="*/ 550715 h 1265951"/>
              <a:gd name="connsiteX1443" fmla="*/ 147435 w 577767"/>
              <a:gd name="connsiteY1443" fmla="*/ 552138 h 1265951"/>
              <a:gd name="connsiteX1444" fmla="*/ 146529 w 577767"/>
              <a:gd name="connsiteY1444" fmla="*/ 552592 h 1265951"/>
              <a:gd name="connsiteX1445" fmla="*/ 145947 w 577767"/>
              <a:gd name="connsiteY1445" fmla="*/ 552462 h 1265951"/>
              <a:gd name="connsiteX1446" fmla="*/ 146141 w 577767"/>
              <a:gd name="connsiteY1446" fmla="*/ 551491 h 1265951"/>
              <a:gd name="connsiteX1447" fmla="*/ 145041 w 577767"/>
              <a:gd name="connsiteY1447" fmla="*/ 545861 h 1265951"/>
              <a:gd name="connsiteX1448" fmla="*/ 144523 w 577767"/>
              <a:gd name="connsiteY1448" fmla="*/ 544890 h 1265951"/>
              <a:gd name="connsiteX1449" fmla="*/ 142516 w 577767"/>
              <a:gd name="connsiteY1449" fmla="*/ 543142 h 1265951"/>
              <a:gd name="connsiteX1450" fmla="*/ 142128 w 577767"/>
              <a:gd name="connsiteY1450" fmla="*/ 542042 h 1265951"/>
              <a:gd name="connsiteX1451" fmla="*/ 141416 w 577767"/>
              <a:gd name="connsiteY1451" fmla="*/ 541718 h 1265951"/>
              <a:gd name="connsiteX1452" fmla="*/ 141222 w 577767"/>
              <a:gd name="connsiteY1452" fmla="*/ 540489 h 1265951"/>
              <a:gd name="connsiteX1453" fmla="*/ 141934 w 577767"/>
              <a:gd name="connsiteY1453" fmla="*/ 539712 h 1265951"/>
              <a:gd name="connsiteX1454" fmla="*/ 141351 w 577767"/>
              <a:gd name="connsiteY1454" fmla="*/ 537511 h 1265951"/>
              <a:gd name="connsiteX1455" fmla="*/ 137857 w 577767"/>
              <a:gd name="connsiteY1455" fmla="*/ 534664 h 1265951"/>
              <a:gd name="connsiteX1456" fmla="*/ 136562 w 577767"/>
              <a:gd name="connsiteY1456" fmla="*/ 534534 h 1265951"/>
              <a:gd name="connsiteX1457" fmla="*/ 136562 w 577767"/>
              <a:gd name="connsiteY1457" fmla="*/ 533563 h 1265951"/>
              <a:gd name="connsiteX1458" fmla="*/ 137274 w 577767"/>
              <a:gd name="connsiteY1458" fmla="*/ 532916 h 1265951"/>
              <a:gd name="connsiteX1459" fmla="*/ 137986 w 577767"/>
              <a:gd name="connsiteY1459" fmla="*/ 531169 h 1265951"/>
              <a:gd name="connsiteX1460" fmla="*/ 137403 w 577767"/>
              <a:gd name="connsiteY1460" fmla="*/ 529421 h 1265951"/>
              <a:gd name="connsiteX1461" fmla="*/ 137015 w 577767"/>
              <a:gd name="connsiteY1461" fmla="*/ 529098 h 1265951"/>
              <a:gd name="connsiteX1462" fmla="*/ 136109 w 577767"/>
              <a:gd name="connsiteY1462" fmla="*/ 529227 h 1265951"/>
              <a:gd name="connsiteX1463" fmla="*/ 135591 w 577767"/>
              <a:gd name="connsiteY1463" fmla="*/ 531104 h 1265951"/>
              <a:gd name="connsiteX1464" fmla="*/ 135009 w 577767"/>
              <a:gd name="connsiteY1464" fmla="*/ 531234 h 1265951"/>
              <a:gd name="connsiteX1465" fmla="*/ 135397 w 577767"/>
              <a:gd name="connsiteY1465" fmla="*/ 532204 h 1265951"/>
              <a:gd name="connsiteX1466" fmla="*/ 134685 w 577767"/>
              <a:gd name="connsiteY1466" fmla="*/ 532657 h 1265951"/>
              <a:gd name="connsiteX1467" fmla="*/ 134491 w 577767"/>
              <a:gd name="connsiteY1467" fmla="*/ 533887 h 1265951"/>
              <a:gd name="connsiteX1468" fmla="*/ 135203 w 577767"/>
              <a:gd name="connsiteY1468" fmla="*/ 534211 h 1265951"/>
              <a:gd name="connsiteX1469" fmla="*/ 135203 w 577767"/>
              <a:gd name="connsiteY1469" fmla="*/ 534988 h 1265951"/>
              <a:gd name="connsiteX1470" fmla="*/ 135915 w 577767"/>
              <a:gd name="connsiteY1470" fmla="*/ 536411 h 1265951"/>
              <a:gd name="connsiteX1471" fmla="*/ 137921 w 577767"/>
              <a:gd name="connsiteY1471" fmla="*/ 537382 h 1265951"/>
              <a:gd name="connsiteX1472" fmla="*/ 137339 w 577767"/>
              <a:gd name="connsiteY1472" fmla="*/ 540683 h 1265951"/>
              <a:gd name="connsiteX1473" fmla="*/ 136821 w 577767"/>
              <a:gd name="connsiteY1473" fmla="*/ 541007 h 1265951"/>
              <a:gd name="connsiteX1474" fmla="*/ 136821 w 577767"/>
              <a:gd name="connsiteY1474" fmla="*/ 541460 h 1265951"/>
              <a:gd name="connsiteX1475" fmla="*/ 137209 w 577767"/>
              <a:gd name="connsiteY1475" fmla="*/ 541589 h 1265951"/>
              <a:gd name="connsiteX1476" fmla="*/ 137403 w 577767"/>
              <a:gd name="connsiteY1476" fmla="*/ 544437 h 1265951"/>
              <a:gd name="connsiteX1477" fmla="*/ 136497 w 577767"/>
              <a:gd name="connsiteY1477" fmla="*/ 545990 h 1265951"/>
              <a:gd name="connsiteX1478" fmla="*/ 135980 w 577767"/>
              <a:gd name="connsiteY1478" fmla="*/ 546314 h 1265951"/>
              <a:gd name="connsiteX1479" fmla="*/ 135785 w 577767"/>
              <a:gd name="connsiteY1479" fmla="*/ 547737 h 1265951"/>
              <a:gd name="connsiteX1480" fmla="*/ 134879 w 577767"/>
              <a:gd name="connsiteY1480" fmla="*/ 548384 h 1265951"/>
              <a:gd name="connsiteX1481" fmla="*/ 134879 w 577767"/>
              <a:gd name="connsiteY1481" fmla="*/ 549809 h 1265951"/>
              <a:gd name="connsiteX1482" fmla="*/ 133779 w 577767"/>
              <a:gd name="connsiteY1482" fmla="*/ 551232 h 1265951"/>
              <a:gd name="connsiteX1483" fmla="*/ 133585 w 577767"/>
              <a:gd name="connsiteY1483" fmla="*/ 552203 h 1265951"/>
              <a:gd name="connsiteX1484" fmla="*/ 133196 w 577767"/>
              <a:gd name="connsiteY1484" fmla="*/ 552656 h 1265951"/>
              <a:gd name="connsiteX1485" fmla="*/ 132291 w 577767"/>
              <a:gd name="connsiteY1485" fmla="*/ 552656 h 1265951"/>
              <a:gd name="connsiteX1486" fmla="*/ 131902 w 577767"/>
              <a:gd name="connsiteY1486" fmla="*/ 553433 h 1265951"/>
              <a:gd name="connsiteX1487" fmla="*/ 130608 w 577767"/>
              <a:gd name="connsiteY1487" fmla="*/ 553756 h 1265951"/>
              <a:gd name="connsiteX1488" fmla="*/ 129702 w 577767"/>
              <a:gd name="connsiteY1488" fmla="*/ 556734 h 1265951"/>
              <a:gd name="connsiteX1489" fmla="*/ 128795 w 577767"/>
              <a:gd name="connsiteY1489" fmla="*/ 556734 h 1265951"/>
              <a:gd name="connsiteX1490" fmla="*/ 128278 w 577767"/>
              <a:gd name="connsiteY1490" fmla="*/ 557187 h 1265951"/>
              <a:gd name="connsiteX1491" fmla="*/ 127890 w 577767"/>
              <a:gd name="connsiteY1491" fmla="*/ 558481 h 1265951"/>
              <a:gd name="connsiteX1492" fmla="*/ 128084 w 577767"/>
              <a:gd name="connsiteY1492" fmla="*/ 559128 h 1265951"/>
              <a:gd name="connsiteX1493" fmla="*/ 128795 w 577767"/>
              <a:gd name="connsiteY1493" fmla="*/ 559258 h 1265951"/>
              <a:gd name="connsiteX1494" fmla="*/ 129184 w 577767"/>
              <a:gd name="connsiteY1494" fmla="*/ 560229 h 1265951"/>
              <a:gd name="connsiteX1495" fmla="*/ 129896 w 577767"/>
              <a:gd name="connsiteY1495" fmla="*/ 560229 h 1265951"/>
              <a:gd name="connsiteX1496" fmla="*/ 129896 w 577767"/>
              <a:gd name="connsiteY1496" fmla="*/ 560682 h 1265951"/>
              <a:gd name="connsiteX1497" fmla="*/ 129184 w 577767"/>
              <a:gd name="connsiteY1497" fmla="*/ 561135 h 1265951"/>
              <a:gd name="connsiteX1498" fmla="*/ 129184 w 577767"/>
              <a:gd name="connsiteY1498" fmla="*/ 562365 h 1265951"/>
              <a:gd name="connsiteX1499" fmla="*/ 131061 w 577767"/>
              <a:gd name="connsiteY1499" fmla="*/ 563141 h 1265951"/>
              <a:gd name="connsiteX1500" fmla="*/ 131449 w 577767"/>
              <a:gd name="connsiteY1500" fmla="*/ 564694 h 1265951"/>
              <a:gd name="connsiteX1501" fmla="*/ 132355 w 577767"/>
              <a:gd name="connsiteY1501" fmla="*/ 565665 h 1265951"/>
              <a:gd name="connsiteX1502" fmla="*/ 132355 w 577767"/>
              <a:gd name="connsiteY1502" fmla="*/ 566442 h 1265951"/>
              <a:gd name="connsiteX1503" fmla="*/ 131255 w 577767"/>
              <a:gd name="connsiteY1503" fmla="*/ 567089 h 1265951"/>
              <a:gd name="connsiteX1504" fmla="*/ 130349 w 577767"/>
              <a:gd name="connsiteY1504" fmla="*/ 570520 h 1265951"/>
              <a:gd name="connsiteX1505" fmla="*/ 128342 w 577767"/>
              <a:gd name="connsiteY1505" fmla="*/ 572073 h 1265951"/>
              <a:gd name="connsiteX1506" fmla="*/ 127954 w 577767"/>
              <a:gd name="connsiteY1506" fmla="*/ 572849 h 1265951"/>
              <a:gd name="connsiteX1507" fmla="*/ 127048 w 577767"/>
              <a:gd name="connsiteY1507" fmla="*/ 572526 h 1265951"/>
              <a:gd name="connsiteX1508" fmla="*/ 126466 w 577767"/>
              <a:gd name="connsiteY1508" fmla="*/ 573173 h 1265951"/>
              <a:gd name="connsiteX1509" fmla="*/ 124459 w 577767"/>
              <a:gd name="connsiteY1509" fmla="*/ 573820 h 1265951"/>
              <a:gd name="connsiteX1510" fmla="*/ 122971 w 577767"/>
              <a:gd name="connsiteY1510" fmla="*/ 573820 h 1265951"/>
              <a:gd name="connsiteX1511" fmla="*/ 121158 w 577767"/>
              <a:gd name="connsiteY1511" fmla="*/ 573173 h 1265951"/>
              <a:gd name="connsiteX1512" fmla="*/ 119475 w 577767"/>
              <a:gd name="connsiteY1512" fmla="*/ 571426 h 1265951"/>
              <a:gd name="connsiteX1513" fmla="*/ 119087 w 577767"/>
              <a:gd name="connsiteY1513" fmla="*/ 570196 h 1265951"/>
              <a:gd name="connsiteX1514" fmla="*/ 118375 w 577767"/>
              <a:gd name="connsiteY1514" fmla="*/ 569872 h 1265951"/>
              <a:gd name="connsiteX1515" fmla="*/ 117469 w 577767"/>
              <a:gd name="connsiteY1515" fmla="*/ 570325 h 1265951"/>
              <a:gd name="connsiteX1516" fmla="*/ 115074 w 577767"/>
              <a:gd name="connsiteY1516" fmla="*/ 573302 h 1265951"/>
              <a:gd name="connsiteX1517" fmla="*/ 112098 w 577767"/>
              <a:gd name="connsiteY1517" fmla="*/ 575179 h 1265951"/>
              <a:gd name="connsiteX1518" fmla="*/ 108602 w 577767"/>
              <a:gd name="connsiteY1518" fmla="*/ 575309 h 1265951"/>
              <a:gd name="connsiteX1519" fmla="*/ 106402 w 577767"/>
              <a:gd name="connsiteY1519" fmla="*/ 574662 h 1265951"/>
              <a:gd name="connsiteX1520" fmla="*/ 105108 w 577767"/>
              <a:gd name="connsiteY1520" fmla="*/ 573885 h 1265951"/>
              <a:gd name="connsiteX1521" fmla="*/ 104590 w 577767"/>
              <a:gd name="connsiteY1521" fmla="*/ 573238 h 1265951"/>
              <a:gd name="connsiteX1522" fmla="*/ 104590 w 577767"/>
              <a:gd name="connsiteY1522" fmla="*/ 572591 h 1265951"/>
              <a:gd name="connsiteX1523" fmla="*/ 102001 w 577767"/>
              <a:gd name="connsiteY1523" fmla="*/ 569613 h 1265951"/>
              <a:gd name="connsiteX1524" fmla="*/ 101613 w 577767"/>
              <a:gd name="connsiteY1524" fmla="*/ 568513 h 1265951"/>
              <a:gd name="connsiteX1525" fmla="*/ 100900 w 577767"/>
              <a:gd name="connsiteY1525" fmla="*/ 567737 h 1265951"/>
              <a:gd name="connsiteX1526" fmla="*/ 99995 w 577767"/>
              <a:gd name="connsiteY1526" fmla="*/ 564889 h 1265951"/>
              <a:gd name="connsiteX1527" fmla="*/ 97794 w 577767"/>
              <a:gd name="connsiteY1527" fmla="*/ 561717 h 1265951"/>
              <a:gd name="connsiteX1528" fmla="*/ 92810 w 577767"/>
              <a:gd name="connsiteY1528" fmla="*/ 552592 h 1265951"/>
              <a:gd name="connsiteX1529" fmla="*/ 91904 w 577767"/>
              <a:gd name="connsiteY1529" fmla="*/ 551815 h 1265951"/>
              <a:gd name="connsiteX1530" fmla="*/ 90222 w 577767"/>
              <a:gd name="connsiteY1530" fmla="*/ 548061 h 1265951"/>
              <a:gd name="connsiteX1531" fmla="*/ 88021 w 577767"/>
              <a:gd name="connsiteY1531" fmla="*/ 545666 h 1265951"/>
              <a:gd name="connsiteX1532" fmla="*/ 85821 w 577767"/>
              <a:gd name="connsiteY1532" fmla="*/ 542236 h 1265951"/>
              <a:gd name="connsiteX1533" fmla="*/ 85108 w 577767"/>
              <a:gd name="connsiteY1533" fmla="*/ 541783 h 1265951"/>
              <a:gd name="connsiteX1534" fmla="*/ 84591 w 577767"/>
              <a:gd name="connsiteY1534" fmla="*/ 540553 h 1265951"/>
              <a:gd name="connsiteX1535" fmla="*/ 83102 w 577767"/>
              <a:gd name="connsiteY1535" fmla="*/ 538806 h 1265951"/>
              <a:gd name="connsiteX1536" fmla="*/ 81808 w 577767"/>
              <a:gd name="connsiteY1536" fmla="*/ 538029 h 1265951"/>
              <a:gd name="connsiteX1537" fmla="*/ 79801 w 577767"/>
              <a:gd name="connsiteY1537" fmla="*/ 534275 h 1265951"/>
              <a:gd name="connsiteX1538" fmla="*/ 78895 w 577767"/>
              <a:gd name="connsiteY1538" fmla="*/ 533305 h 1265951"/>
              <a:gd name="connsiteX1539" fmla="*/ 78183 w 577767"/>
              <a:gd name="connsiteY1539" fmla="*/ 531881 h 1265951"/>
              <a:gd name="connsiteX1540" fmla="*/ 78378 w 577767"/>
              <a:gd name="connsiteY1540" fmla="*/ 529486 h 1265951"/>
              <a:gd name="connsiteX1541" fmla="*/ 77471 w 577767"/>
              <a:gd name="connsiteY1541" fmla="*/ 529162 h 1265951"/>
              <a:gd name="connsiteX1542" fmla="*/ 76954 w 577767"/>
              <a:gd name="connsiteY1542" fmla="*/ 527868 h 1265951"/>
              <a:gd name="connsiteX1543" fmla="*/ 76436 w 577767"/>
              <a:gd name="connsiteY1543" fmla="*/ 527544 h 1265951"/>
              <a:gd name="connsiteX1544" fmla="*/ 74235 w 577767"/>
              <a:gd name="connsiteY1544" fmla="*/ 523920 h 1265951"/>
              <a:gd name="connsiteX1545" fmla="*/ 72941 w 577767"/>
              <a:gd name="connsiteY1545" fmla="*/ 520619 h 1265951"/>
              <a:gd name="connsiteX1546" fmla="*/ 72747 w 577767"/>
              <a:gd name="connsiteY1546" fmla="*/ 518742 h 1265951"/>
              <a:gd name="connsiteX1547" fmla="*/ 73135 w 577767"/>
              <a:gd name="connsiteY1547" fmla="*/ 517642 h 1265951"/>
              <a:gd name="connsiteX1548" fmla="*/ 72552 w 577767"/>
              <a:gd name="connsiteY1548" fmla="*/ 517318 h 1265951"/>
              <a:gd name="connsiteX1549" fmla="*/ 72164 w 577767"/>
              <a:gd name="connsiteY1549" fmla="*/ 516348 h 1265951"/>
              <a:gd name="connsiteX1550" fmla="*/ 71970 w 577767"/>
              <a:gd name="connsiteY1550" fmla="*/ 514277 h 1265951"/>
              <a:gd name="connsiteX1551" fmla="*/ 72488 w 577767"/>
              <a:gd name="connsiteY1551" fmla="*/ 513306 h 1265951"/>
              <a:gd name="connsiteX1552" fmla="*/ 74170 w 577767"/>
              <a:gd name="connsiteY1552" fmla="*/ 512011 h 1265951"/>
              <a:gd name="connsiteX1553" fmla="*/ 74365 w 577767"/>
              <a:gd name="connsiteY1553" fmla="*/ 508387 h 1265951"/>
              <a:gd name="connsiteX1554" fmla="*/ 73977 w 577767"/>
              <a:gd name="connsiteY1554" fmla="*/ 504309 h 1265951"/>
              <a:gd name="connsiteX1555" fmla="*/ 73588 w 577767"/>
              <a:gd name="connsiteY1555" fmla="*/ 504180 h 1265951"/>
              <a:gd name="connsiteX1556" fmla="*/ 73588 w 577767"/>
              <a:gd name="connsiteY1556" fmla="*/ 501656 h 1265951"/>
              <a:gd name="connsiteX1557" fmla="*/ 72488 w 577767"/>
              <a:gd name="connsiteY1557" fmla="*/ 499908 h 1265951"/>
              <a:gd name="connsiteX1558" fmla="*/ 72100 w 577767"/>
              <a:gd name="connsiteY1558" fmla="*/ 497384 h 1265951"/>
              <a:gd name="connsiteX1559" fmla="*/ 71388 w 577767"/>
              <a:gd name="connsiteY1559" fmla="*/ 496090 h 1265951"/>
              <a:gd name="connsiteX1560" fmla="*/ 71194 w 577767"/>
              <a:gd name="connsiteY1560" fmla="*/ 494860 h 1265951"/>
              <a:gd name="connsiteX1561" fmla="*/ 71194 w 577767"/>
              <a:gd name="connsiteY1561" fmla="*/ 492465 h 1265951"/>
              <a:gd name="connsiteX1562" fmla="*/ 71776 w 577767"/>
              <a:gd name="connsiteY1562" fmla="*/ 491171 h 1265951"/>
              <a:gd name="connsiteX1563" fmla="*/ 71970 w 577767"/>
              <a:gd name="connsiteY1563" fmla="*/ 488000 h 1265951"/>
              <a:gd name="connsiteX1564" fmla="*/ 73459 w 577767"/>
              <a:gd name="connsiteY1564" fmla="*/ 486446 h 1265951"/>
              <a:gd name="connsiteX1565" fmla="*/ 74559 w 577767"/>
              <a:gd name="connsiteY1565" fmla="*/ 485799 h 1265951"/>
              <a:gd name="connsiteX1566" fmla="*/ 76048 w 577767"/>
              <a:gd name="connsiteY1566" fmla="*/ 482628 h 1265951"/>
              <a:gd name="connsiteX1567" fmla="*/ 76630 w 577767"/>
              <a:gd name="connsiteY1567" fmla="*/ 482757 h 1265951"/>
              <a:gd name="connsiteX1568" fmla="*/ 76824 w 577767"/>
              <a:gd name="connsiteY1568" fmla="*/ 483534 h 1265951"/>
              <a:gd name="connsiteX1569" fmla="*/ 76242 w 577767"/>
              <a:gd name="connsiteY1569" fmla="*/ 484764 h 1265951"/>
              <a:gd name="connsiteX1570" fmla="*/ 76436 w 577767"/>
              <a:gd name="connsiteY1570" fmla="*/ 487158 h 1265951"/>
              <a:gd name="connsiteX1571" fmla="*/ 75724 w 577767"/>
              <a:gd name="connsiteY1571" fmla="*/ 489035 h 1265951"/>
              <a:gd name="connsiteX1572" fmla="*/ 76824 w 577767"/>
              <a:gd name="connsiteY1572" fmla="*/ 490135 h 1265951"/>
              <a:gd name="connsiteX1573" fmla="*/ 78636 w 577767"/>
              <a:gd name="connsiteY1573" fmla="*/ 490912 h 1265951"/>
              <a:gd name="connsiteX1574" fmla="*/ 79931 w 577767"/>
              <a:gd name="connsiteY1574" fmla="*/ 490912 h 1265951"/>
              <a:gd name="connsiteX1575" fmla="*/ 82325 w 577767"/>
              <a:gd name="connsiteY1575" fmla="*/ 488258 h 1265951"/>
              <a:gd name="connsiteX1576" fmla="*/ 82908 w 577767"/>
              <a:gd name="connsiteY1576" fmla="*/ 488258 h 1265951"/>
              <a:gd name="connsiteX1577" fmla="*/ 84397 w 577767"/>
              <a:gd name="connsiteY1577" fmla="*/ 487158 h 1265951"/>
              <a:gd name="connsiteX1578" fmla="*/ 84203 w 577767"/>
              <a:gd name="connsiteY1578" fmla="*/ 485864 h 1265951"/>
              <a:gd name="connsiteX1579" fmla="*/ 83490 w 577767"/>
              <a:gd name="connsiteY1579" fmla="*/ 485734 h 1265951"/>
              <a:gd name="connsiteX1580" fmla="*/ 83102 w 577767"/>
              <a:gd name="connsiteY1580" fmla="*/ 486382 h 1265951"/>
              <a:gd name="connsiteX1581" fmla="*/ 83296 w 577767"/>
              <a:gd name="connsiteY1581" fmla="*/ 486835 h 1265951"/>
              <a:gd name="connsiteX1582" fmla="*/ 81614 w 577767"/>
              <a:gd name="connsiteY1582" fmla="*/ 487935 h 1265951"/>
              <a:gd name="connsiteX1583" fmla="*/ 81031 w 577767"/>
              <a:gd name="connsiteY1583" fmla="*/ 487935 h 1265951"/>
              <a:gd name="connsiteX1584" fmla="*/ 80513 w 577767"/>
              <a:gd name="connsiteY1584" fmla="*/ 488582 h 1265951"/>
              <a:gd name="connsiteX1585" fmla="*/ 78831 w 577767"/>
              <a:gd name="connsiteY1585" fmla="*/ 488906 h 1265951"/>
              <a:gd name="connsiteX1586" fmla="*/ 77342 w 577767"/>
              <a:gd name="connsiteY1586" fmla="*/ 488582 h 1265951"/>
              <a:gd name="connsiteX1587" fmla="*/ 77342 w 577767"/>
              <a:gd name="connsiteY1587" fmla="*/ 486835 h 1265951"/>
              <a:gd name="connsiteX1588" fmla="*/ 77924 w 577767"/>
              <a:gd name="connsiteY1588" fmla="*/ 486187 h 1265951"/>
              <a:gd name="connsiteX1589" fmla="*/ 77924 w 577767"/>
              <a:gd name="connsiteY1589" fmla="*/ 483340 h 1265951"/>
              <a:gd name="connsiteX1590" fmla="*/ 77342 w 577767"/>
              <a:gd name="connsiteY1590" fmla="*/ 481786 h 1265951"/>
              <a:gd name="connsiteX1591" fmla="*/ 75853 w 577767"/>
              <a:gd name="connsiteY1591" fmla="*/ 480686 h 1265951"/>
              <a:gd name="connsiteX1592" fmla="*/ 76048 w 577767"/>
              <a:gd name="connsiteY1592" fmla="*/ 478615 h 1265951"/>
              <a:gd name="connsiteX1593" fmla="*/ 76954 w 577767"/>
              <a:gd name="connsiteY1593" fmla="*/ 476544 h 1265951"/>
              <a:gd name="connsiteX1594" fmla="*/ 78831 w 577767"/>
              <a:gd name="connsiteY1594" fmla="*/ 476220 h 1265951"/>
              <a:gd name="connsiteX1595" fmla="*/ 78831 w 577767"/>
              <a:gd name="connsiteY1595" fmla="*/ 475249 h 1265951"/>
              <a:gd name="connsiteX1596" fmla="*/ 79349 w 577767"/>
              <a:gd name="connsiteY1596" fmla="*/ 474279 h 1265951"/>
              <a:gd name="connsiteX1597" fmla="*/ 78636 w 577767"/>
              <a:gd name="connsiteY1597" fmla="*/ 474279 h 1265951"/>
              <a:gd name="connsiteX1598" fmla="*/ 78119 w 577767"/>
              <a:gd name="connsiteY1598" fmla="*/ 475379 h 1265951"/>
              <a:gd name="connsiteX1599" fmla="*/ 76112 w 577767"/>
              <a:gd name="connsiteY1599" fmla="*/ 475249 h 1265951"/>
              <a:gd name="connsiteX1600" fmla="*/ 75918 w 577767"/>
              <a:gd name="connsiteY1600" fmla="*/ 474796 h 1265951"/>
              <a:gd name="connsiteX1601" fmla="*/ 75206 w 577767"/>
              <a:gd name="connsiteY1601" fmla="*/ 474796 h 1265951"/>
              <a:gd name="connsiteX1602" fmla="*/ 75206 w 577767"/>
              <a:gd name="connsiteY1602" fmla="*/ 475767 h 1265951"/>
              <a:gd name="connsiteX1603" fmla="*/ 75595 w 577767"/>
              <a:gd name="connsiteY1603" fmla="*/ 476091 h 1265951"/>
              <a:gd name="connsiteX1604" fmla="*/ 75400 w 577767"/>
              <a:gd name="connsiteY1604" fmla="*/ 477515 h 1265951"/>
              <a:gd name="connsiteX1605" fmla="*/ 75789 w 577767"/>
              <a:gd name="connsiteY1605" fmla="*/ 477644 h 1265951"/>
              <a:gd name="connsiteX1606" fmla="*/ 75271 w 577767"/>
              <a:gd name="connsiteY1606" fmla="*/ 478615 h 1265951"/>
              <a:gd name="connsiteX1607" fmla="*/ 74559 w 577767"/>
              <a:gd name="connsiteY1607" fmla="*/ 478615 h 1265951"/>
              <a:gd name="connsiteX1608" fmla="*/ 73653 w 577767"/>
              <a:gd name="connsiteY1608" fmla="*/ 477515 h 1265951"/>
              <a:gd name="connsiteX1609" fmla="*/ 71841 w 577767"/>
              <a:gd name="connsiteY1609" fmla="*/ 477385 h 1265951"/>
              <a:gd name="connsiteX1610" fmla="*/ 71129 w 577767"/>
              <a:gd name="connsiteY1610" fmla="*/ 477838 h 1265951"/>
              <a:gd name="connsiteX1611" fmla="*/ 70611 w 577767"/>
              <a:gd name="connsiteY1611" fmla="*/ 479262 h 1265951"/>
              <a:gd name="connsiteX1612" fmla="*/ 69705 w 577767"/>
              <a:gd name="connsiteY1612" fmla="*/ 479262 h 1265951"/>
              <a:gd name="connsiteX1613" fmla="*/ 67310 w 577767"/>
              <a:gd name="connsiteY1613" fmla="*/ 477515 h 1265951"/>
              <a:gd name="connsiteX1614" fmla="*/ 67310 w 577767"/>
              <a:gd name="connsiteY1614" fmla="*/ 476414 h 1265951"/>
              <a:gd name="connsiteX1615" fmla="*/ 68022 w 577767"/>
              <a:gd name="connsiteY1615" fmla="*/ 474991 h 1265951"/>
              <a:gd name="connsiteX1616" fmla="*/ 68022 w 577767"/>
              <a:gd name="connsiteY1616" fmla="*/ 474214 h 1265951"/>
              <a:gd name="connsiteX1617" fmla="*/ 67116 w 577767"/>
              <a:gd name="connsiteY1617" fmla="*/ 473114 h 1265951"/>
              <a:gd name="connsiteX1618" fmla="*/ 66210 w 577767"/>
              <a:gd name="connsiteY1618" fmla="*/ 472984 h 1265951"/>
              <a:gd name="connsiteX1619" fmla="*/ 66016 w 577767"/>
              <a:gd name="connsiteY1619" fmla="*/ 473308 h 1265951"/>
              <a:gd name="connsiteX1620" fmla="*/ 66728 w 577767"/>
              <a:gd name="connsiteY1620" fmla="*/ 474279 h 1265951"/>
              <a:gd name="connsiteX1621" fmla="*/ 66728 w 577767"/>
              <a:gd name="connsiteY1621" fmla="*/ 475055 h 1265951"/>
              <a:gd name="connsiteX1622" fmla="*/ 66145 w 577767"/>
              <a:gd name="connsiteY1622" fmla="*/ 475379 h 1265951"/>
              <a:gd name="connsiteX1623" fmla="*/ 66145 w 577767"/>
              <a:gd name="connsiteY1623" fmla="*/ 477450 h 1265951"/>
              <a:gd name="connsiteX1624" fmla="*/ 68151 w 577767"/>
              <a:gd name="connsiteY1624" fmla="*/ 479327 h 1265951"/>
              <a:gd name="connsiteX1625" fmla="*/ 70740 w 577767"/>
              <a:gd name="connsiteY1625" fmla="*/ 480298 h 1265951"/>
              <a:gd name="connsiteX1626" fmla="*/ 72941 w 577767"/>
              <a:gd name="connsiteY1626" fmla="*/ 481851 h 1265951"/>
              <a:gd name="connsiteX1627" fmla="*/ 72747 w 577767"/>
              <a:gd name="connsiteY1627" fmla="*/ 484052 h 1265951"/>
              <a:gd name="connsiteX1628" fmla="*/ 70352 w 577767"/>
              <a:gd name="connsiteY1628" fmla="*/ 485799 h 1265951"/>
              <a:gd name="connsiteX1629" fmla="*/ 68669 w 577767"/>
              <a:gd name="connsiteY1629" fmla="*/ 486123 h 1265951"/>
              <a:gd name="connsiteX1630" fmla="*/ 67957 w 577767"/>
              <a:gd name="connsiteY1630" fmla="*/ 485152 h 1265951"/>
              <a:gd name="connsiteX1631" fmla="*/ 66857 w 577767"/>
              <a:gd name="connsiteY1631" fmla="*/ 484504 h 1265951"/>
              <a:gd name="connsiteX1632" fmla="*/ 65563 w 577767"/>
              <a:gd name="connsiteY1632" fmla="*/ 481981 h 1265951"/>
              <a:gd name="connsiteX1633" fmla="*/ 62974 w 577767"/>
              <a:gd name="connsiteY1633" fmla="*/ 479456 h 1265951"/>
              <a:gd name="connsiteX1634" fmla="*/ 61679 w 577767"/>
              <a:gd name="connsiteY1634" fmla="*/ 476803 h 1265951"/>
              <a:gd name="connsiteX1635" fmla="*/ 59673 w 577767"/>
              <a:gd name="connsiteY1635" fmla="*/ 474279 h 1265951"/>
              <a:gd name="connsiteX1636" fmla="*/ 58573 w 577767"/>
              <a:gd name="connsiteY1636" fmla="*/ 471625 h 1265951"/>
              <a:gd name="connsiteX1637" fmla="*/ 57084 w 577767"/>
              <a:gd name="connsiteY1637" fmla="*/ 469425 h 1265951"/>
              <a:gd name="connsiteX1638" fmla="*/ 55595 w 577767"/>
              <a:gd name="connsiteY1638" fmla="*/ 463923 h 1265951"/>
              <a:gd name="connsiteX1639" fmla="*/ 55078 w 577767"/>
              <a:gd name="connsiteY1639" fmla="*/ 463470 h 1265951"/>
              <a:gd name="connsiteX1640" fmla="*/ 54366 w 577767"/>
              <a:gd name="connsiteY1640" fmla="*/ 461593 h 1265951"/>
              <a:gd name="connsiteX1641" fmla="*/ 52877 w 577767"/>
              <a:gd name="connsiteY1641" fmla="*/ 460170 h 1265951"/>
              <a:gd name="connsiteX1642" fmla="*/ 50483 w 577767"/>
              <a:gd name="connsiteY1642" fmla="*/ 455445 h 1265951"/>
              <a:gd name="connsiteX1643" fmla="*/ 49382 w 577767"/>
              <a:gd name="connsiteY1643" fmla="*/ 454150 h 1265951"/>
              <a:gd name="connsiteX1644" fmla="*/ 48994 w 577767"/>
              <a:gd name="connsiteY1644" fmla="*/ 454150 h 1265951"/>
              <a:gd name="connsiteX1645" fmla="*/ 46211 w 577767"/>
              <a:gd name="connsiteY1645" fmla="*/ 450526 h 1265951"/>
              <a:gd name="connsiteX1646" fmla="*/ 45629 w 577767"/>
              <a:gd name="connsiteY1646" fmla="*/ 450397 h 1265951"/>
              <a:gd name="connsiteX1647" fmla="*/ 43946 w 577767"/>
              <a:gd name="connsiteY1647" fmla="*/ 447872 h 1265951"/>
              <a:gd name="connsiteX1648" fmla="*/ 43946 w 577767"/>
              <a:gd name="connsiteY1648" fmla="*/ 447225 h 1265951"/>
              <a:gd name="connsiteX1649" fmla="*/ 41745 w 577767"/>
              <a:gd name="connsiteY1649" fmla="*/ 444701 h 1265951"/>
              <a:gd name="connsiteX1650" fmla="*/ 41357 w 577767"/>
              <a:gd name="connsiteY1650" fmla="*/ 443730 h 1265951"/>
              <a:gd name="connsiteX1651" fmla="*/ 40968 w 577767"/>
              <a:gd name="connsiteY1651" fmla="*/ 443730 h 1265951"/>
              <a:gd name="connsiteX1652" fmla="*/ 41551 w 577767"/>
              <a:gd name="connsiteY1652" fmla="*/ 443277 h 1265951"/>
              <a:gd name="connsiteX1653" fmla="*/ 40968 w 577767"/>
              <a:gd name="connsiteY1653" fmla="*/ 443407 h 1265951"/>
              <a:gd name="connsiteX1654" fmla="*/ 40257 w 577767"/>
              <a:gd name="connsiteY1654" fmla="*/ 442759 h 1265951"/>
              <a:gd name="connsiteX1655" fmla="*/ 39350 w 577767"/>
              <a:gd name="connsiteY1655" fmla="*/ 440688 h 1265951"/>
              <a:gd name="connsiteX1656" fmla="*/ 36373 w 577767"/>
              <a:gd name="connsiteY1656" fmla="*/ 437387 h 1265951"/>
              <a:gd name="connsiteX1657" fmla="*/ 35985 w 577767"/>
              <a:gd name="connsiteY1657" fmla="*/ 436417 h 1265951"/>
              <a:gd name="connsiteX1658" fmla="*/ 34496 w 577767"/>
              <a:gd name="connsiteY1658" fmla="*/ 435122 h 1265951"/>
              <a:gd name="connsiteX1659" fmla="*/ 33590 w 577767"/>
              <a:gd name="connsiteY1659" fmla="*/ 433245 h 1265951"/>
              <a:gd name="connsiteX1660" fmla="*/ 31778 w 577767"/>
              <a:gd name="connsiteY1660" fmla="*/ 431368 h 1265951"/>
              <a:gd name="connsiteX1661" fmla="*/ 31066 w 577767"/>
              <a:gd name="connsiteY1661" fmla="*/ 429815 h 1265951"/>
              <a:gd name="connsiteX1662" fmla="*/ 28672 w 577767"/>
              <a:gd name="connsiteY1662" fmla="*/ 427938 h 1265951"/>
              <a:gd name="connsiteX1663" fmla="*/ 26859 w 577767"/>
              <a:gd name="connsiteY1663" fmla="*/ 425738 h 1265951"/>
              <a:gd name="connsiteX1664" fmla="*/ 25759 w 577767"/>
              <a:gd name="connsiteY1664" fmla="*/ 425285 h 1265951"/>
              <a:gd name="connsiteX1665" fmla="*/ 25177 w 577767"/>
              <a:gd name="connsiteY1665" fmla="*/ 423084 h 1265951"/>
              <a:gd name="connsiteX1666" fmla="*/ 23882 w 577767"/>
              <a:gd name="connsiteY1666" fmla="*/ 421660 h 1265951"/>
              <a:gd name="connsiteX1667" fmla="*/ 23494 w 577767"/>
              <a:gd name="connsiteY1667" fmla="*/ 420107 h 1265951"/>
              <a:gd name="connsiteX1668" fmla="*/ 22588 w 577767"/>
              <a:gd name="connsiteY1668" fmla="*/ 419654 h 1265951"/>
              <a:gd name="connsiteX1669" fmla="*/ 21099 w 577767"/>
              <a:gd name="connsiteY1669" fmla="*/ 417777 h 1265951"/>
              <a:gd name="connsiteX1670" fmla="*/ 19416 w 577767"/>
              <a:gd name="connsiteY1670" fmla="*/ 413182 h 1265951"/>
              <a:gd name="connsiteX1671" fmla="*/ 17410 w 577767"/>
              <a:gd name="connsiteY1671" fmla="*/ 411111 h 1265951"/>
              <a:gd name="connsiteX1672" fmla="*/ 16504 w 577767"/>
              <a:gd name="connsiteY1672" fmla="*/ 408716 h 1265951"/>
              <a:gd name="connsiteX1673" fmla="*/ 15598 w 577767"/>
              <a:gd name="connsiteY1673" fmla="*/ 407745 h 1265951"/>
              <a:gd name="connsiteX1674" fmla="*/ 15080 w 577767"/>
              <a:gd name="connsiteY1674" fmla="*/ 406450 h 1265951"/>
              <a:gd name="connsiteX1675" fmla="*/ 14174 w 577767"/>
              <a:gd name="connsiteY1675" fmla="*/ 405997 h 1265951"/>
              <a:gd name="connsiteX1676" fmla="*/ 13462 w 577767"/>
              <a:gd name="connsiteY1676" fmla="*/ 404703 h 1265951"/>
              <a:gd name="connsiteX1677" fmla="*/ 10873 w 577767"/>
              <a:gd name="connsiteY1677" fmla="*/ 402503 h 1265951"/>
              <a:gd name="connsiteX1678" fmla="*/ 10355 w 577767"/>
              <a:gd name="connsiteY1678" fmla="*/ 402503 h 1265951"/>
              <a:gd name="connsiteX1679" fmla="*/ 9837 w 577767"/>
              <a:gd name="connsiteY1679" fmla="*/ 403279 h 1265951"/>
              <a:gd name="connsiteX1680" fmla="*/ 7961 w 577767"/>
              <a:gd name="connsiteY1680" fmla="*/ 403279 h 1265951"/>
              <a:gd name="connsiteX1681" fmla="*/ 6666 w 577767"/>
              <a:gd name="connsiteY1681" fmla="*/ 402632 h 1265951"/>
              <a:gd name="connsiteX1682" fmla="*/ 6084 w 577767"/>
              <a:gd name="connsiteY1682" fmla="*/ 399914 h 1265951"/>
              <a:gd name="connsiteX1683" fmla="*/ 4595 w 577767"/>
              <a:gd name="connsiteY1683" fmla="*/ 397519 h 1265951"/>
              <a:gd name="connsiteX1684" fmla="*/ 3883 w 577767"/>
              <a:gd name="connsiteY1684" fmla="*/ 395319 h 1265951"/>
              <a:gd name="connsiteX1685" fmla="*/ 2589 w 577767"/>
              <a:gd name="connsiteY1685" fmla="*/ 394995 h 1265951"/>
              <a:gd name="connsiteX1686" fmla="*/ 1488 w 577767"/>
              <a:gd name="connsiteY1686" fmla="*/ 393894 h 1265951"/>
              <a:gd name="connsiteX1687" fmla="*/ 0 w 577767"/>
              <a:gd name="connsiteY1687" fmla="*/ 388652 h 1265951"/>
              <a:gd name="connsiteX1688" fmla="*/ 388 w 577767"/>
              <a:gd name="connsiteY1688" fmla="*/ 387358 h 1265951"/>
              <a:gd name="connsiteX1689" fmla="*/ 906 w 577767"/>
              <a:gd name="connsiteY1689" fmla="*/ 386905 h 1265951"/>
              <a:gd name="connsiteX1690" fmla="*/ 4207 w 577767"/>
              <a:gd name="connsiteY1690" fmla="*/ 385804 h 1265951"/>
              <a:gd name="connsiteX1691" fmla="*/ 6019 w 577767"/>
              <a:gd name="connsiteY1691" fmla="*/ 384057 h 1265951"/>
              <a:gd name="connsiteX1692" fmla="*/ 8025 w 577767"/>
              <a:gd name="connsiteY1692" fmla="*/ 383086 h 1265951"/>
              <a:gd name="connsiteX1693" fmla="*/ 8608 w 577767"/>
              <a:gd name="connsiteY1693" fmla="*/ 383410 h 1265951"/>
              <a:gd name="connsiteX1694" fmla="*/ 9514 w 577767"/>
              <a:gd name="connsiteY1694" fmla="*/ 382309 h 1265951"/>
              <a:gd name="connsiteX1695" fmla="*/ 10420 w 577767"/>
              <a:gd name="connsiteY1695" fmla="*/ 380109 h 1265951"/>
              <a:gd name="connsiteX1696" fmla="*/ 11132 w 577767"/>
              <a:gd name="connsiteY1696" fmla="*/ 379656 h 1265951"/>
              <a:gd name="connsiteX1697" fmla="*/ 11520 w 577767"/>
              <a:gd name="connsiteY1697" fmla="*/ 377779 h 1265951"/>
              <a:gd name="connsiteX1698" fmla="*/ 11909 w 577767"/>
              <a:gd name="connsiteY1698" fmla="*/ 377455 h 1265951"/>
              <a:gd name="connsiteX1699" fmla="*/ 12297 w 577767"/>
              <a:gd name="connsiteY1699" fmla="*/ 373184 h 1265951"/>
              <a:gd name="connsiteX1700" fmla="*/ 13980 w 577767"/>
              <a:gd name="connsiteY1700" fmla="*/ 369042 h 1265951"/>
              <a:gd name="connsiteX1701" fmla="*/ 13980 w 577767"/>
              <a:gd name="connsiteY1701" fmla="*/ 368071 h 1265951"/>
              <a:gd name="connsiteX1702" fmla="*/ 14498 w 577767"/>
              <a:gd name="connsiteY1702" fmla="*/ 368200 h 1265951"/>
              <a:gd name="connsiteX1703" fmla="*/ 15080 w 577767"/>
              <a:gd name="connsiteY1703" fmla="*/ 368977 h 1265951"/>
              <a:gd name="connsiteX1704" fmla="*/ 16374 w 577767"/>
              <a:gd name="connsiteY1704" fmla="*/ 368847 h 1265951"/>
              <a:gd name="connsiteX1705" fmla="*/ 16180 w 577767"/>
              <a:gd name="connsiteY1705" fmla="*/ 368200 h 1265951"/>
              <a:gd name="connsiteX1706" fmla="*/ 16569 w 577767"/>
              <a:gd name="connsiteY1706" fmla="*/ 367877 h 1265951"/>
              <a:gd name="connsiteX1707" fmla="*/ 16957 w 577767"/>
              <a:gd name="connsiteY1707" fmla="*/ 366129 h 1265951"/>
              <a:gd name="connsiteX1708" fmla="*/ 16569 w 577767"/>
              <a:gd name="connsiteY1708" fmla="*/ 363281 h 1265951"/>
              <a:gd name="connsiteX1709" fmla="*/ 18769 w 577767"/>
              <a:gd name="connsiteY1709" fmla="*/ 360757 h 1265951"/>
              <a:gd name="connsiteX1710" fmla="*/ 18963 w 577767"/>
              <a:gd name="connsiteY1710" fmla="*/ 357133 h 1265951"/>
              <a:gd name="connsiteX1711" fmla="*/ 20258 w 577767"/>
              <a:gd name="connsiteY1711" fmla="*/ 356356 h 1265951"/>
              <a:gd name="connsiteX1712" fmla="*/ 20258 w 577767"/>
              <a:gd name="connsiteY1712" fmla="*/ 355386 h 1265951"/>
              <a:gd name="connsiteX1713" fmla="*/ 19546 w 577767"/>
              <a:gd name="connsiteY1713" fmla="*/ 354932 h 1265951"/>
              <a:gd name="connsiteX1714" fmla="*/ 19352 w 577767"/>
              <a:gd name="connsiteY1714" fmla="*/ 353055 h 1265951"/>
              <a:gd name="connsiteX1715" fmla="*/ 18963 w 577767"/>
              <a:gd name="connsiteY1715" fmla="*/ 352926 h 1265951"/>
              <a:gd name="connsiteX1716" fmla="*/ 19352 w 577767"/>
              <a:gd name="connsiteY1716" fmla="*/ 348007 h 1265951"/>
              <a:gd name="connsiteX1717" fmla="*/ 19157 w 577767"/>
              <a:gd name="connsiteY1717" fmla="*/ 345483 h 1265951"/>
              <a:gd name="connsiteX1718" fmla="*/ 20258 w 577767"/>
              <a:gd name="connsiteY1718" fmla="*/ 344706 h 1265951"/>
              <a:gd name="connsiteX1719" fmla="*/ 20970 w 577767"/>
              <a:gd name="connsiteY1719" fmla="*/ 343283 h 1265951"/>
              <a:gd name="connsiteX1720" fmla="*/ 21876 w 577767"/>
              <a:gd name="connsiteY1720" fmla="*/ 340111 h 1265951"/>
              <a:gd name="connsiteX1721" fmla="*/ 22393 w 577767"/>
              <a:gd name="connsiteY1721" fmla="*/ 339787 h 1265951"/>
              <a:gd name="connsiteX1722" fmla="*/ 22588 w 577767"/>
              <a:gd name="connsiteY1722" fmla="*/ 338364 h 1265951"/>
              <a:gd name="connsiteX1723" fmla="*/ 22976 w 577767"/>
              <a:gd name="connsiteY1723" fmla="*/ 338234 h 1265951"/>
              <a:gd name="connsiteX1724" fmla="*/ 22782 w 577767"/>
              <a:gd name="connsiteY1724" fmla="*/ 336487 h 1265951"/>
              <a:gd name="connsiteX1725" fmla="*/ 23364 w 577767"/>
              <a:gd name="connsiteY1725" fmla="*/ 335710 h 1265951"/>
              <a:gd name="connsiteX1726" fmla="*/ 22976 w 577767"/>
              <a:gd name="connsiteY1726" fmla="*/ 334415 h 1265951"/>
              <a:gd name="connsiteX1727" fmla="*/ 23364 w 577767"/>
              <a:gd name="connsiteY1727" fmla="*/ 332539 h 1265951"/>
              <a:gd name="connsiteX1728" fmla="*/ 23364 w 577767"/>
              <a:gd name="connsiteY1728" fmla="*/ 326520 h 1265951"/>
              <a:gd name="connsiteX1729" fmla="*/ 22458 w 577767"/>
              <a:gd name="connsiteY1729" fmla="*/ 324643 h 1265951"/>
              <a:gd name="connsiteX1730" fmla="*/ 21552 w 577767"/>
              <a:gd name="connsiteY1730" fmla="*/ 321018 h 1265951"/>
              <a:gd name="connsiteX1731" fmla="*/ 21552 w 577767"/>
              <a:gd name="connsiteY1731" fmla="*/ 315323 h 1265951"/>
              <a:gd name="connsiteX1732" fmla="*/ 20452 w 577767"/>
              <a:gd name="connsiteY1732" fmla="*/ 310728 h 1265951"/>
              <a:gd name="connsiteX1733" fmla="*/ 21358 w 577767"/>
              <a:gd name="connsiteY1733" fmla="*/ 311181 h 1265951"/>
              <a:gd name="connsiteX1734" fmla="*/ 21941 w 577767"/>
              <a:gd name="connsiteY1734" fmla="*/ 312281 h 1265951"/>
              <a:gd name="connsiteX1735" fmla="*/ 23623 w 577767"/>
              <a:gd name="connsiteY1735" fmla="*/ 312928 h 1265951"/>
              <a:gd name="connsiteX1736" fmla="*/ 24335 w 577767"/>
              <a:gd name="connsiteY1736" fmla="*/ 312799 h 1265951"/>
              <a:gd name="connsiteX1737" fmla="*/ 24141 w 577767"/>
              <a:gd name="connsiteY1737" fmla="*/ 310728 h 1265951"/>
              <a:gd name="connsiteX1738" fmla="*/ 25629 w 577767"/>
              <a:gd name="connsiteY1738" fmla="*/ 308980 h 1265951"/>
              <a:gd name="connsiteX1739" fmla="*/ 25629 w 577767"/>
              <a:gd name="connsiteY1739" fmla="*/ 308203 h 1265951"/>
              <a:gd name="connsiteX1740" fmla="*/ 26342 w 577767"/>
              <a:gd name="connsiteY1740" fmla="*/ 307427 h 1265951"/>
              <a:gd name="connsiteX1741" fmla="*/ 25953 w 577767"/>
              <a:gd name="connsiteY1741" fmla="*/ 305356 h 1265951"/>
              <a:gd name="connsiteX1742" fmla="*/ 28154 w 577767"/>
              <a:gd name="connsiteY1742" fmla="*/ 303284 h 1265951"/>
              <a:gd name="connsiteX1743" fmla="*/ 29060 w 577767"/>
              <a:gd name="connsiteY1743" fmla="*/ 301990 h 1265951"/>
              <a:gd name="connsiteX1744" fmla="*/ 29060 w 577767"/>
              <a:gd name="connsiteY1744" fmla="*/ 301343 h 1265951"/>
              <a:gd name="connsiteX1745" fmla="*/ 30160 w 577767"/>
              <a:gd name="connsiteY1745" fmla="*/ 300696 h 1265951"/>
              <a:gd name="connsiteX1746" fmla="*/ 30160 w 577767"/>
              <a:gd name="connsiteY1746" fmla="*/ 299725 h 1265951"/>
              <a:gd name="connsiteX1747" fmla="*/ 31066 w 577767"/>
              <a:gd name="connsiteY1747" fmla="*/ 298948 h 1265951"/>
              <a:gd name="connsiteX1748" fmla="*/ 31649 w 577767"/>
              <a:gd name="connsiteY1748" fmla="*/ 297525 h 1265951"/>
              <a:gd name="connsiteX1749" fmla="*/ 33137 w 577767"/>
              <a:gd name="connsiteY1749" fmla="*/ 296877 h 1265951"/>
              <a:gd name="connsiteX1750" fmla="*/ 33849 w 577767"/>
              <a:gd name="connsiteY1750" fmla="*/ 295583 h 1265951"/>
              <a:gd name="connsiteX1751" fmla="*/ 34949 w 577767"/>
              <a:gd name="connsiteY1751" fmla="*/ 295453 h 1265951"/>
              <a:gd name="connsiteX1752" fmla="*/ 36244 w 577767"/>
              <a:gd name="connsiteY1752" fmla="*/ 294482 h 1265951"/>
              <a:gd name="connsiteX1753" fmla="*/ 36244 w 577767"/>
              <a:gd name="connsiteY1753" fmla="*/ 293512 h 1265951"/>
              <a:gd name="connsiteX1754" fmla="*/ 36956 w 577767"/>
              <a:gd name="connsiteY1754" fmla="*/ 292864 h 1265951"/>
              <a:gd name="connsiteX1755" fmla="*/ 37150 w 577767"/>
              <a:gd name="connsiteY1755" fmla="*/ 292088 h 1265951"/>
              <a:gd name="connsiteX1756" fmla="*/ 38833 w 577767"/>
              <a:gd name="connsiteY1756" fmla="*/ 290793 h 1265951"/>
              <a:gd name="connsiteX1757" fmla="*/ 39545 w 577767"/>
              <a:gd name="connsiteY1757" fmla="*/ 288399 h 1265951"/>
              <a:gd name="connsiteX1758" fmla="*/ 40839 w 577767"/>
              <a:gd name="connsiteY1758" fmla="*/ 286975 h 1265951"/>
              <a:gd name="connsiteX1759" fmla="*/ 40839 w 577767"/>
              <a:gd name="connsiteY1759" fmla="*/ 285874 h 1265951"/>
              <a:gd name="connsiteX1760" fmla="*/ 41421 w 577767"/>
              <a:gd name="connsiteY1760" fmla="*/ 285098 h 1265951"/>
              <a:gd name="connsiteX1761" fmla="*/ 41421 w 577767"/>
              <a:gd name="connsiteY1761" fmla="*/ 283221 h 1265951"/>
              <a:gd name="connsiteX1762" fmla="*/ 42328 w 577767"/>
              <a:gd name="connsiteY1762" fmla="*/ 281797 h 1265951"/>
              <a:gd name="connsiteX1763" fmla="*/ 42134 w 577767"/>
              <a:gd name="connsiteY1763" fmla="*/ 280697 h 1265951"/>
              <a:gd name="connsiteX1764" fmla="*/ 42846 w 577767"/>
              <a:gd name="connsiteY1764" fmla="*/ 280244 h 1265951"/>
              <a:gd name="connsiteX1765" fmla="*/ 42846 w 577767"/>
              <a:gd name="connsiteY1765" fmla="*/ 279144 h 1265951"/>
              <a:gd name="connsiteX1766" fmla="*/ 43363 w 577767"/>
              <a:gd name="connsiteY1766" fmla="*/ 278367 h 1265951"/>
              <a:gd name="connsiteX1767" fmla="*/ 43363 w 577767"/>
              <a:gd name="connsiteY1767" fmla="*/ 273578 h 1265951"/>
              <a:gd name="connsiteX1768" fmla="*/ 43946 w 577767"/>
              <a:gd name="connsiteY1768" fmla="*/ 273707 h 1265951"/>
              <a:gd name="connsiteX1769" fmla="*/ 44140 w 577767"/>
              <a:gd name="connsiteY1769" fmla="*/ 274354 h 1265951"/>
              <a:gd name="connsiteX1770" fmla="*/ 45822 w 577767"/>
              <a:gd name="connsiteY1770" fmla="*/ 274354 h 1265951"/>
              <a:gd name="connsiteX1771" fmla="*/ 45629 w 577767"/>
              <a:gd name="connsiteY1771" fmla="*/ 273901 h 1265951"/>
              <a:gd name="connsiteX1772" fmla="*/ 47117 w 577767"/>
              <a:gd name="connsiteY1772" fmla="*/ 272477 h 1265951"/>
              <a:gd name="connsiteX1773" fmla="*/ 48411 w 577767"/>
              <a:gd name="connsiteY1773" fmla="*/ 268659 h 1265951"/>
              <a:gd name="connsiteX1774" fmla="*/ 52101 w 577767"/>
              <a:gd name="connsiteY1774" fmla="*/ 266458 h 1265951"/>
              <a:gd name="connsiteX1775" fmla="*/ 54884 w 577767"/>
              <a:gd name="connsiteY1775" fmla="*/ 263610 h 1265951"/>
              <a:gd name="connsiteX1776" fmla="*/ 54884 w 577767"/>
              <a:gd name="connsiteY1776" fmla="*/ 263158 h 1265951"/>
              <a:gd name="connsiteX1777" fmla="*/ 57861 w 577767"/>
              <a:gd name="connsiteY1777" fmla="*/ 261733 h 1265951"/>
              <a:gd name="connsiteX1778" fmla="*/ 58443 w 577767"/>
              <a:gd name="connsiteY1778" fmla="*/ 260957 h 1265951"/>
              <a:gd name="connsiteX1779" fmla="*/ 59544 w 577767"/>
              <a:gd name="connsiteY1779" fmla="*/ 260633 h 1265951"/>
              <a:gd name="connsiteX1780" fmla="*/ 60644 w 577767"/>
              <a:gd name="connsiteY1780" fmla="*/ 258692 h 1265951"/>
              <a:gd name="connsiteX1781" fmla="*/ 62132 w 577767"/>
              <a:gd name="connsiteY1781" fmla="*/ 257591 h 1265951"/>
              <a:gd name="connsiteX1782" fmla="*/ 62327 w 577767"/>
              <a:gd name="connsiteY1782" fmla="*/ 256944 h 1265951"/>
              <a:gd name="connsiteX1783" fmla="*/ 62715 w 577767"/>
              <a:gd name="connsiteY1783" fmla="*/ 256944 h 1265951"/>
              <a:gd name="connsiteX1784" fmla="*/ 62715 w 577767"/>
              <a:gd name="connsiteY1784" fmla="*/ 255650 h 1265951"/>
              <a:gd name="connsiteX1785" fmla="*/ 64915 w 577767"/>
              <a:gd name="connsiteY1785" fmla="*/ 253902 h 1265951"/>
              <a:gd name="connsiteX1786" fmla="*/ 65110 w 577767"/>
              <a:gd name="connsiteY1786" fmla="*/ 253255 h 1265951"/>
              <a:gd name="connsiteX1787" fmla="*/ 66598 w 577767"/>
              <a:gd name="connsiteY1787" fmla="*/ 251831 h 1265951"/>
              <a:gd name="connsiteX1788" fmla="*/ 68087 w 577767"/>
              <a:gd name="connsiteY1788" fmla="*/ 249113 h 1265951"/>
              <a:gd name="connsiteX1789" fmla="*/ 68281 w 577767"/>
              <a:gd name="connsiteY1789" fmla="*/ 247495 h 1265951"/>
              <a:gd name="connsiteX1790" fmla="*/ 68799 w 577767"/>
              <a:gd name="connsiteY1790" fmla="*/ 246524 h 1265951"/>
              <a:gd name="connsiteX1791" fmla="*/ 69187 w 577767"/>
              <a:gd name="connsiteY1791" fmla="*/ 240311 h 1265951"/>
              <a:gd name="connsiteX1792" fmla="*/ 69576 w 577767"/>
              <a:gd name="connsiteY1792" fmla="*/ 239858 h 1265951"/>
              <a:gd name="connsiteX1793" fmla="*/ 69381 w 577767"/>
              <a:gd name="connsiteY1793" fmla="*/ 236492 h 1265951"/>
              <a:gd name="connsiteX1794" fmla="*/ 69899 w 577767"/>
              <a:gd name="connsiteY1794" fmla="*/ 235521 h 1265951"/>
              <a:gd name="connsiteX1795" fmla="*/ 69511 w 577767"/>
              <a:gd name="connsiteY1795" fmla="*/ 235521 h 1265951"/>
              <a:gd name="connsiteX1796" fmla="*/ 69511 w 577767"/>
              <a:gd name="connsiteY1796" fmla="*/ 234421 h 1265951"/>
              <a:gd name="connsiteX1797" fmla="*/ 68928 w 577767"/>
              <a:gd name="connsiteY1797" fmla="*/ 234292 h 1265951"/>
              <a:gd name="connsiteX1798" fmla="*/ 68928 w 577767"/>
              <a:gd name="connsiteY1798" fmla="*/ 233321 h 1265951"/>
              <a:gd name="connsiteX1799" fmla="*/ 68540 w 577767"/>
              <a:gd name="connsiteY1799" fmla="*/ 233191 h 1265951"/>
              <a:gd name="connsiteX1800" fmla="*/ 68022 w 577767"/>
              <a:gd name="connsiteY1800" fmla="*/ 230667 h 1265951"/>
              <a:gd name="connsiteX1801" fmla="*/ 67440 w 577767"/>
              <a:gd name="connsiteY1801" fmla="*/ 229696 h 1265951"/>
              <a:gd name="connsiteX1802" fmla="*/ 67051 w 577767"/>
              <a:gd name="connsiteY1802" fmla="*/ 224260 h 1265951"/>
              <a:gd name="connsiteX1803" fmla="*/ 68540 w 577767"/>
              <a:gd name="connsiteY1803" fmla="*/ 222189 h 1265951"/>
              <a:gd name="connsiteX1804" fmla="*/ 70029 w 577767"/>
              <a:gd name="connsiteY1804" fmla="*/ 217399 h 1265951"/>
              <a:gd name="connsiteX1805" fmla="*/ 70934 w 577767"/>
              <a:gd name="connsiteY1805" fmla="*/ 216105 h 1265951"/>
              <a:gd name="connsiteX1806" fmla="*/ 71323 w 577767"/>
              <a:gd name="connsiteY1806" fmla="*/ 214163 h 1265951"/>
              <a:gd name="connsiteX1807" fmla="*/ 72035 w 577767"/>
              <a:gd name="connsiteY1807" fmla="*/ 213063 h 1265951"/>
              <a:gd name="connsiteX1808" fmla="*/ 72035 w 577767"/>
              <a:gd name="connsiteY1808" fmla="*/ 212092 h 1265951"/>
              <a:gd name="connsiteX1809" fmla="*/ 73135 w 577767"/>
              <a:gd name="connsiteY1809" fmla="*/ 210021 h 1265951"/>
              <a:gd name="connsiteX1810" fmla="*/ 72941 w 577767"/>
              <a:gd name="connsiteY1810" fmla="*/ 209698 h 1265951"/>
              <a:gd name="connsiteX1811" fmla="*/ 73653 w 577767"/>
              <a:gd name="connsiteY1811" fmla="*/ 208727 h 1265951"/>
              <a:gd name="connsiteX1812" fmla="*/ 74559 w 577767"/>
              <a:gd name="connsiteY1812" fmla="*/ 205685 h 1265951"/>
              <a:gd name="connsiteX1813" fmla="*/ 76371 w 577767"/>
              <a:gd name="connsiteY1813" fmla="*/ 201866 h 1265951"/>
              <a:gd name="connsiteX1814" fmla="*/ 77666 w 577767"/>
              <a:gd name="connsiteY1814" fmla="*/ 195006 h 1265951"/>
              <a:gd name="connsiteX1815" fmla="*/ 78248 w 577767"/>
              <a:gd name="connsiteY1815" fmla="*/ 194229 h 1265951"/>
              <a:gd name="connsiteX1816" fmla="*/ 78248 w 577767"/>
              <a:gd name="connsiteY1816" fmla="*/ 191834 h 1265951"/>
              <a:gd name="connsiteX1817" fmla="*/ 78960 w 577767"/>
              <a:gd name="connsiteY1817" fmla="*/ 189763 h 1265951"/>
              <a:gd name="connsiteX1818" fmla="*/ 79349 w 577767"/>
              <a:gd name="connsiteY1818" fmla="*/ 189634 h 1265951"/>
              <a:gd name="connsiteX1819" fmla="*/ 79349 w 577767"/>
              <a:gd name="connsiteY1819" fmla="*/ 188340 h 1265951"/>
              <a:gd name="connsiteX1820" fmla="*/ 80254 w 577767"/>
              <a:gd name="connsiteY1820" fmla="*/ 186268 h 1265951"/>
              <a:gd name="connsiteX1821" fmla="*/ 81743 w 577767"/>
              <a:gd name="connsiteY1821" fmla="*/ 185621 h 1265951"/>
              <a:gd name="connsiteX1822" fmla="*/ 85044 w 577767"/>
              <a:gd name="connsiteY1822" fmla="*/ 181932 h 1265951"/>
              <a:gd name="connsiteX1823" fmla="*/ 85432 w 577767"/>
              <a:gd name="connsiteY1823" fmla="*/ 180508 h 1265951"/>
              <a:gd name="connsiteX1824" fmla="*/ 86533 w 577767"/>
              <a:gd name="connsiteY1824" fmla="*/ 179214 h 1265951"/>
              <a:gd name="connsiteX1825" fmla="*/ 87439 w 577767"/>
              <a:gd name="connsiteY1825" fmla="*/ 176949 h 1265951"/>
              <a:gd name="connsiteX1826" fmla="*/ 89833 w 577767"/>
              <a:gd name="connsiteY1826" fmla="*/ 174230 h 1265951"/>
              <a:gd name="connsiteX1827" fmla="*/ 89833 w 577767"/>
              <a:gd name="connsiteY1827" fmla="*/ 173777 h 1265951"/>
              <a:gd name="connsiteX1828" fmla="*/ 95529 w 577767"/>
              <a:gd name="connsiteY1828" fmla="*/ 170282 h 1265951"/>
              <a:gd name="connsiteX1829" fmla="*/ 96241 w 577767"/>
              <a:gd name="connsiteY1829" fmla="*/ 169505 h 1265951"/>
              <a:gd name="connsiteX1830" fmla="*/ 96953 w 577767"/>
              <a:gd name="connsiteY1830" fmla="*/ 169376 h 1265951"/>
              <a:gd name="connsiteX1831" fmla="*/ 97147 w 577767"/>
              <a:gd name="connsiteY1831" fmla="*/ 168923 h 1265951"/>
              <a:gd name="connsiteX1832" fmla="*/ 98247 w 577767"/>
              <a:gd name="connsiteY1832" fmla="*/ 168599 h 1265951"/>
              <a:gd name="connsiteX1833" fmla="*/ 100836 w 577767"/>
              <a:gd name="connsiteY1833" fmla="*/ 168599 h 1265951"/>
              <a:gd name="connsiteX1834" fmla="*/ 101742 w 577767"/>
              <a:gd name="connsiteY1834" fmla="*/ 169247 h 1265951"/>
              <a:gd name="connsiteX1835" fmla="*/ 98441 w 577767"/>
              <a:gd name="connsiteY1835" fmla="*/ 170994 h 1265951"/>
              <a:gd name="connsiteX1836" fmla="*/ 98635 w 577767"/>
              <a:gd name="connsiteY1836" fmla="*/ 171447 h 1265951"/>
              <a:gd name="connsiteX1837" fmla="*/ 99930 w 577767"/>
              <a:gd name="connsiteY1837" fmla="*/ 171318 h 1265951"/>
              <a:gd name="connsiteX1838" fmla="*/ 100642 w 577767"/>
              <a:gd name="connsiteY1838" fmla="*/ 173065 h 1265951"/>
              <a:gd name="connsiteX1839" fmla="*/ 105237 w 577767"/>
              <a:gd name="connsiteY1839" fmla="*/ 174813 h 1265951"/>
              <a:gd name="connsiteX1840" fmla="*/ 106920 w 577767"/>
              <a:gd name="connsiteY1840" fmla="*/ 174683 h 1265951"/>
              <a:gd name="connsiteX1841" fmla="*/ 108602 w 577767"/>
              <a:gd name="connsiteY1841" fmla="*/ 175136 h 1265951"/>
              <a:gd name="connsiteX1842" fmla="*/ 108797 w 577767"/>
              <a:gd name="connsiteY1842" fmla="*/ 175784 h 1265951"/>
              <a:gd name="connsiteX1843" fmla="*/ 109120 w 577767"/>
              <a:gd name="connsiteY1843" fmla="*/ 175784 h 1265951"/>
              <a:gd name="connsiteX1844" fmla="*/ 111903 w 577767"/>
              <a:gd name="connsiteY1844" fmla="*/ 177531 h 1265951"/>
              <a:gd name="connsiteX1845" fmla="*/ 113392 w 577767"/>
              <a:gd name="connsiteY1845" fmla="*/ 177984 h 1265951"/>
              <a:gd name="connsiteX1846" fmla="*/ 113586 w 577767"/>
              <a:gd name="connsiteY1846" fmla="*/ 178502 h 1265951"/>
              <a:gd name="connsiteX1847" fmla="*/ 114298 w 577767"/>
              <a:gd name="connsiteY1847" fmla="*/ 178825 h 1265951"/>
              <a:gd name="connsiteX1848" fmla="*/ 114104 w 577767"/>
              <a:gd name="connsiteY1848" fmla="*/ 179472 h 1265951"/>
              <a:gd name="connsiteX1849" fmla="*/ 115010 w 577767"/>
              <a:gd name="connsiteY1849" fmla="*/ 180896 h 1265951"/>
              <a:gd name="connsiteX1850" fmla="*/ 117016 w 577767"/>
              <a:gd name="connsiteY1850" fmla="*/ 180896 h 1265951"/>
              <a:gd name="connsiteX1851" fmla="*/ 117728 w 577767"/>
              <a:gd name="connsiteY1851" fmla="*/ 181350 h 1265951"/>
              <a:gd name="connsiteX1852" fmla="*/ 118311 w 577767"/>
              <a:gd name="connsiteY1852" fmla="*/ 182126 h 1265951"/>
              <a:gd name="connsiteX1853" fmla="*/ 117728 w 577767"/>
              <a:gd name="connsiteY1853" fmla="*/ 183421 h 1265951"/>
              <a:gd name="connsiteX1854" fmla="*/ 118117 w 577767"/>
              <a:gd name="connsiteY1854" fmla="*/ 183550 h 1265951"/>
              <a:gd name="connsiteX1855" fmla="*/ 118117 w 577767"/>
              <a:gd name="connsiteY1855" fmla="*/ 184197 h 1265951"/>
              <a:gd name="connsiteX1856" fmla="*/ 118828 w 577767"/>
              <a:gd name="connsiteY1856" fmla="*/ 184391 h 1265951"/>
              <a:gd name="connsiteX1857" fmla="*/ 119217 w 577767"/>
              <a:gd name="connsiteY1857" fmla="*/ 183421 h 1265951"/>
              <a:gd name="connsiteX1858" fmla="*/ 119023 w 577767"/>
              <a:gd name="connsiteY1858" fmla="*/ 181803 h 1265951"/>
              <a:gd name="connsiteX1859" fmla="*/ 119411 w 577767"/>
              <a:gd name="connsiteY1859" fmla="*/ 181350 h 1265951"/>
              <a:gd name="connsiteX1860" fmla="*/ 118505 w 577767"/>
              <a:gd name="connsiteY1860" fmla="*/ 180702 h 1265951"/>
              <a:gd name="connsiteX1861" fmla="*/ 117922 w 577767"/>
              <a:gd name="connsiteY1861" fmla="*/ 178502 h 1265951"/>
              <a:gd name="connsiteX1862" fmla="*/ 117405 w 577767"/>
              <a:gd name="connsiteY1862" fmla="*/ 177984 h 1265951"/>
              <a:gd name="connsiteX1863" fmla="*/ 117793 w 577767"/>
              <a:gd name="connsiteY1863" fmla="*/ 175266 h 1265951"/>
              <a:gd name="connsiteX1864" fmla="*/ 115592 w 577767"/>
              <a:gd name="connsiteY1864" fmla="*/ 174618 h 1265951"/>
              <a:gd name="connsiteX1865" fmla="*/ 115592 w 577767"/>
              <a:gd name="connsiteY1865" fmla="*/ 173518 h 1265951"/>
              <a:gd name="connsiteX1866" fmla="*/ 116175 w 577767"/>
              <a:gd name="connsiteY1866" fmla="*/ 173065 h 1265951"/>
              <a:gd name="connsiteX1867" fmla="*/ 117987 w 577767"/>
              <a:gd name="connsiteY1867" fmla="*/ 172741 h 1265951"/>
              <a:gd name="connsiteX1868" fmla="*/ 122388 w 577767"/>
              <a:gd name="connsiteY1868" fmla="*/ 174036 h 1265951"/>
              <a:gd name="connsiteX1869" fmla="*/ 122906 w 577767"/>
              <a:gd name="connsiteY1869" fmla="*/ 173389 h 1265951"/>
              <a:gd name="connsiteX1870" fmla="*/ 124783 w 577767"/>
              <a:gd name="connsiteY1870" fmla="*/ 172612 h 1265951"/>
              <a:gd name="connsiteX1871" fmla="*/ 125301 w 577767"/>
              <a:gd name="connsiteY1871" fmla="*/ 171641 h 1265951"/>
              <a:gd name="connsiteX1872" fmla="*/ 126012 w 577767"/>
              <a:gd name="connsiteY1872" fmla="*/ 171512 h 1265951"/>
              <a:gd name="connsiteX1873" fmla="*/ 126530 w 577767"/>
              <a:gd name="connsiteY1873" fmla="*/ 170088 h 1265951"/>
              <a:gd name="connsiteX1874" fmla="*/ 128731 w 577767"/>
              <a:gd name="connsiteY1874" fmla="*/ 167499 h 1265951"/>
              <a:gd name="connsiteX1875" fmla="*/ 128925 w 577767"/>
              <a:gd name="connsiteY1875" fmla="*/ 163357 h 1265951"/>
              <a:gd name="connsiteX1876" fmla="*/ 129313 w 577767"/>
              <a:gd name="connsiteY1876" fmla="*/ 162580 h 1265951"/>
              <a:gd name="connsiteX1877" fmla="*/ 129831 w 577767"/>
              <a:gd name="connsiteY1877" fmla="*/ 162580 h 1265951"/>
              <a:gd name="connsiteX1878" fmla="*/ 129831 w 577767"/>
              <a:gd name="connsiteY1878" fmla="*/ 163357 h 1265951"/>
              <a:gd name="connsiteX1879" fmla="*/ 130543 w 577767"/>
              <a:gd name="connsiteY1879" fmla="*/ 163681 h 1265951"/>
              <a:gd name="connsiteX1880" fmla="*/ 134426 w 577767"/>
              <a:gd name="connsiteY1880" fmla="*/ 163681 h 1265951"/>
              <a:gd name="connsiteX1881" fmla="*/ 135332 w 577767"/>
              <a:gd name="connsiteY1881" fmla="*/ 165622 h 1265951"/>
              <a:gd name="connsiteX1882" fmla="*/ 137145 w 577767"/>
              <a:gd name="connsiteY1882" fmla="*/ 167046 h 1265951"/>
              <a:gd name="connsiteX1883" fmla="*/ 138051 w 577767"/>
              <a:gd name="connsiteY1883" fmla="*/ 166852 h 1265951"/>
              <a:gd name="connsiteX1884" fmla="*/ 138051 w 577767"/>
              <a:gd name="connsiteY1884" fmla="*/ 165104 h 1265951"/>
              <a:gd name="connsiteX1885" fmla="*/ 135268 w 577767"/>
              <a:gd name="connsiteY1885" fmla="*/ 164328 h 1265951"/>
              <a:gd name="connsiteX1886" fmla="*/ 134167 w 577767"/>
              <a:gd name="connsiteY1886" fmla="*/ 162386 h 1265951"/>
              <a:gd name="connsiteX1887" fmla="*/ 130478 w 577767"/>
              <a:gd name="connsiteY1887" fmla="*/ 162063 h 1265951"/>
              <a:gd name="connsiteX1888" fmla="*/ 129766 w 577767"/>
              <a:gd name="connsiteY1888" fmla="*/ 161415 h 1265951"/>
              <a:gd name="connsiteX1889" fmla="*/ 129766 w 577767"/>
              <a:gd name="connsiteY1889" fmla="*/ 160768 h 1265951"/>
              <a:gd name="connsiteX1890" fmla="*/ 129248 w 577767"/>
              <a:gd name="connsiteY1890" fmla="*/ 160768 h 1265951"/>
              <a:gd name="connsiteX1891" fmla="*/ 129055 w 577767"/>
              <a:gd name="connsiteY1891" fmla="*/ 161221 h 1265951"/>
              <a:gd name="connsiteX1892" fmla="*/ 125365 w 577767"/>
              <a:gd name="connsiteY1892" fmla="*/ 162515 h 1265951"/>
              <a:gd name="connsiteX1893" fmla="*/ 124265 w 577767"/>
              <a:gd name="connsiteY1893" fmla="*/ 164781 h 1265951"/>
              <a:gd name="connsiteX1894" fmla="*/ 122065 w 577767"/>
              <a:gd name="connsiteY1894" fmla="*/ 167176 h 1265951"/>
              <a:gd name="connsiteX1895" fmla="*/ 117469 w 577767"/>
              <a:gd name="connsiteY1895" fmla="*/ 167176 h 1265951"/>
              <a:gd name="connsiteX1896" fmla="*/ 117081 w 577767"/>
              <a:gd name="connsiteY1896" fmla="*/ 166852 h 1265951"/>
              <a:gd name="connsiteX1897" fmla="*/ 117469 w 577767"/>
              <a:gd name="connsiteY1897" fmla="*/ 166399 h 1265951"/>
              <a:gd name="connsiteX1898" fmla="*/ 117275 w 577767"/>
              <a:gd name="connsiteY1898" fmla="*/ 165751 h 1265951"/>
              <a:gd name="connsiteX1899" fmla="*/ 115981 w 577767"/>
              <a:gd name="connsiteY1899" fmla="*/ 165428 h 1265951"/>
              <a:gd name="connsiteX1900" fmla="*/ 114686 w 577767"/>
              <a:gd name="connsiteY1900" fmla="*/ 165751 h 1265951"/>
              <a:gd name="connsiteX1901" fmla="*/ 114104 w 577767"/>
              <a:gd name="connsiteY1901" fmla="*/ 164781 h 1265951"/>
              <a:gd name="connsiteX1902" fmla="*/ 112615 w 577767"/>
              <a:gd name="connsiteY1902" fmla="*/ 164781 h 1265951"/>
              <a:gd name="connsiteX1903" fmla="*/ 112809 w 577767"/>
              <a:gd name="connsiteY1903" fmla="*/ 163163 h 1265951"/>
              <a:gd name="connsiteX1904" fmla="*/ 111515 w 577767"/>
              <a:gd name="connsiteY1904" fmla="*/ 162063 h 1265951"/>
              <a:gd name="connsiteX1905" fmla="*/ 111127 w 577767"/>
              <a:gd name="connsiteY1905" fmla="*/ 160768 h 1265951"/>
              <a:gd name="connsiteX1906" fmla="*/ 112227 w 577767"/>
              <a:gd name="connsiteY1906" fmla="*/ 155979 h 1265951"/>
              <a:gd name="connsiteX1907" fmla="*/ 113910 w 577767"/>
              <a:gd name="connsiteY1907" fmla="*/ 152613 h 1265951"/>
              <a:gd name="connsiteX1908" fmla="*/ 115916 w 577767"/>
              <a:gd name="connsiteY1908" fmla="*/ 150542 h 1265951"/>
              <a:gd name="connsiteX1909" fmla="*/ 116304 w 577767"/>
              <a:gd name="connsiteY1909" fmla="*/ 149571 h 1265951"/>
              <a:gd name="connsiteX1910" fmla="*/ 119411 w 577767"/>
              <a:gd name="connsiteY1910" fmla="*/ 147306 h 1265951"/>
              <a:gd name="connsiteX1911" fmla="*/ 122518 w 577767"/>
              <a:gd name="connsiteY1911" fmla="*/ 145688 h 1265951"/>
              <a:gd name="connsiteX1912" fmla="*/ 124394 w 577767"/>
              <a:gd name="connsiteY1912" fmla="*/ 145364 h 1265951"/>
              <a:gd name="connsiteX1913" fmla="*/ 126207 w 577767"/>
              <a:gd name="connsiteY1913" fmla="*/ 143940 h 1265951"/>
              <a:gd name="connsiteX1914" fmla="*/ 126919 w 577767"/>
              <a:gd name="connsiteY1914" fmla="*/ 143940 h 1265951"/>
              <a:gd name="connsiteX1915" fmla="*/ 127307 w 577767"/>
              <a:gd name="connsiteY1915" fmla="*/ 143293 h 1265951"/>
              <a:gd name="connsiteX1916" fmla="*/ 128213 w 577767"/>
              <a:gd name="connsiteY1916" fmla="*/ 143423 h 1265951"/>
              <a:gd name="connsiteX1917" fmla="*/ 131320 w 577767"/>
              <a:gd name="connsiteY1917" fmla="*/ 142452 h 1265951"/>
              <a:gd name="connsiteX1918" fmla="*/ 132226 w 577767"/>
              <a:gd name="connsiteY1918" fmla="*/ 141157 h 1265951"/>
              <a:gd name="connsiteX1919" fmla="*/ 134103 w 577767"/>
              <a:gd name="connsiteY1919" fmla="*/ 139863 h 1265951"/>
              <a:gd name="connsiteX1920" fmla="*/ 134814 w 577767"/>
              <a:gd name="connsiteY1920" fmla="*/ 138892 h 1265951"/>
              <a:gd name="connsiteX1921" fmla="*/ 137921 w 577767"/>
              <a:gd name="connsiteY1921" fmla="*/ 138569 h 1265951"/>
              <a:gd name="connsiteX1922" fmla="*/ 139733 w 577767"/>
              <a:gd name="connsiteY1922" fmla="*/ 137274 h 1265951"/>
              <a:gd name="connsiteX1923" fmla="*/ 144005 w 577767"/>
              <a:gd name="connsiteY1923" fmla="*/ 137274 h 1265951"/>
              <a:gd name="connsiteX1924" fmla="*/ 147500 w 577767"/>
              <a:gd name="connsiteY1924" fmla="*/ 139021 h 1265951"/>
              <a:gd name="connsiteX1925" fmla="*/ 149183 w 577767"/>
              <a:gd name="connsiteY1925" fmla="*/ 139151 h 1265951"/>
              <a:gd name="connsiteX1926" fmla="*/ 150283 w 577767"/>
              <a:gd name="connsiteY1926" fmla="*/ 140446 h 1265951"/>
              <a:gd name="connsiteX1927" fmla="*/ 150995 w 577767"/>
              <a:gd name="connsiteY1927" fmla="*/ 142711 h 1265951"/>
              <a:gd name="connsiteX1928" fmla="*/ 152807 w 577767"/>
              <a:gd name="connsiteY1928" fmla="*/ 144782 h 1265951"/>
              <a:gd name="connsiteX1929" fmla="*/ 153907 w 577767"/>
              <a:gd name="connsiteY1929" fmla="*/ 145235 h 1265951"/>
              <a:gd name="connsiteX1930" fmla="*/ 155914 w 577767"/>
              <a:gd name="connsiteY1930" fmla="*/ 145429 h 1265951"/>
              <a:gd name="connsiteX1931" fmla="*/ 156626 w 577767"/>
              <a:gd name="connsiteY1931" fmla="*/ 146206 h 1265951"/>
              <a:gd name="connsiteX1932" fmla="*/ 159215 w 577767"/>
              <a:gd name="connsiteY1932" fmla="*/ 146529 h 1265951"/>
              <a:gd name="connsiteX1933" fmla="*/ 160121 w 577767"/>
              <a:gd name="connsiteY1933" fmla="*/ 147500 h 1265951"/>
              <a:gd name="connsiteX1934" fmla="*/ 160315 w 577767"/>
              <a:gd name="connsiteY1934" fmla="*/ 149248 h 1265951"/>
              <a:gd name="connsiteX1935" fmla="*/ 160703 w 577767"/>
              <a:gd name="connsiteY1935" fmla="*/ 149248 h 1265951"/>
              <a:gd name="connsiteX1936" fmla="*/ 160897 w 577767"/>
              <a:gd name="connsiteY1936" fmla="*/ 149701 h 1265951"/>
              <a:gd name="connsiteX1937" fmla="*/ 163680 w 577767"/>
              <a:gd name="connsiteY1937" fmla="*/ 150801 h 1265951"/>
              <a:gd name="connsiteX1938" fmla="*/ 164392 w 577767"/>
              <a:gd name="connsiteY1938" fmla="*/ 151448 h 1265951"/>
              <a:gd name="connsiteX1939" fmla="*/ 165298 w 577767"/>
              <a:gd name="connsiteY1939" fmla="*/ 151448 h 1265951"/>
              <a:gd name="connsiteX1940" fmla="*/ 166399 w 577767"/>
              <a:gd name="connsiteY1940" fmla="*/ 152419 h 1265951"/>
              <a:gd name="connsiteX1941" fmla="*/ 170606 w 577767"/>
              <a:gd name="connsiteY1941" fmla="*/ 151966 h 1265951"/>
              <a:gd name="connsiteX1942" fmla="*/ 173583 w 577767"/>
              <a:gd name="connsiteY1942" fmla="*/ 152937 h 1265951"/>
              <a:gd name="connsiteX1943" fmla="*/ 175071 w 577767"/>
              <a:gd name="connsiteY1943" fmla="*/ 152807 h 1265951"/>
              <a:gd name="connsiteX1944" fmla="*/ 177272 w 577767"/>
              <a:gd name="connsiteY1944" fmla="*/ 151837 h 1265951"/>
              <a:gd name="connsiteX1945" fmla="*/ 178761 w 577767"/>
              <a:gd name="connsiteY1945" fmla="*/ 150089 h 1265951"/>
              <a:gd name="connsiteX1946" fmla="*/ 180573 w 577767"/>
              <a:gd name="connsiteY1946" fmla="*/ 149312 h 1265951"/>
              <a:gd name="connsiteX1947" fmla="*/ 183550 w 577767"/>
              <a:gd name="connsiteY1947" fmla="*/ 148665 h 1265951"/>
              <a:gd name="connsiteX1948" fmla="*/ 188145 w 577767"/>
              <a:gd name="connsiteY1948" fmla="*/ 146400 h 1265951"/>
              <a:gd name="connsiteX1949" fmla="*/ 189634 w 577767"/>
              <a:gd name="connsiteY1949" fmla="*/ 144782 h 1265951"/>
              <a:gd name="connsiteX1950" fmla="*/ 190346 w 577767"/>
              <a:gd name="connsiteY1950" fmla="*/ 142193 h 1265951"/>
              <a:gd name="connsiteX1951" fmla="*/ 193129 w 577767"/>
              <a:gd name="connsiteY1951" fmla="*/ 142387 h 1265951"/>
              <a:gd name="connsiteX1952" fmla="*/ 193323 w 577767"/>
              <a:gd name="connsiteY1952" fmla="*/ 142064 h 1265951"/>
              <a:gd name="connsiteX1953" fmla="*/ 194035 w 577767"/>
              <a:gd name="connsiteY1953" fmla="*/ 142064 h 1265951"/>
              <a:gd name="connsiteX1954" fmla="*/ 194229 w 577767"/>
              <a:gd name="connsiteY1954" fmla="*/ 141611 h 1265951"/>
              <a:gd name="connsiteX1955" fmla="*/ 194941 w 577767"/>
              <a:gd name="connsiteY1955" fmla="*/ 141611 h 1265951"/>
              <a:gd name="connsiteX1956" fmla="*/ 195653 w 577767"/>
              <a:gd name="connsiteY1956" fmla="*/ 142258 h 1265951"/>
              <a:gd name="connsiteX1957" fmla="*/ 197465 w 577767"/>
              <a:gd name="connsiteY1957" fmla="*/ 142452 h 1265951"/>
              <a:gd name="connsiteX1958" fmla="*/ 197659 w 577767"/>
              <a:gd name="connsiteY1958" fmla="*/ 142775 h 1265951"/>
              <a:gd name="connsiteX1959" fmla="*/ 201931 w 577767"/>
              <a:gd name="connsiteY1959" fmla="*/ 143099 h 1265951"/>
              <a:gd name="connsiteX1960" fmla="*/ 203613 w 577767"/>
              <a:gd name="connsiteY1960" fmla="*/ 142128 h 1265951"/>
              <a:gd name="connsiteX1961" fmla="*/ 205814 w 577767"/>
              <a:gd name="connsiteY1961" fmla="*/ 141481 h 1265951"/>
              <a:gd name="connsiteX1962" fmla="*/ 205102 w 577767"/>
              <a:gd name="connsiteY1962" fmla="*/ 141157 h 1265951"/>
              <a:gd name="connsiteX1963" fmla="*/ 202319 w 577767"/>
              <a:gd name="connsiteY1963" fmla="*/ 142258 h 1265951"/>
              <a:gd name="connsiteX1964" fmla="*/ 199536 w 577767"/>
              <a:gd name="connsiteY1964" fmla="*/ 142128 h 1265951"/>
              <a:gd name="connsiteX1965" fmla="*/ 198047 w 577767"/>
              <a:gd name="connsiteY1965" fmla="*/ 142452 h 1265951"/>
              <a:gd name="connsiteX1966" fmla="*/ 195070 w 577767"/>
              <a:gd name="connsiteY1966" fmla="*/ 139410 h 1265951"/>
              <a:gd name="connsiteX1967" fmla="*/ 192287 w 577767"/>
              <a:gd name="connsiteY1967" fmla="*/ 139086 h 1265951"/>
              <a:gd name="connsiteX1968" fmla="*/ 190993 w 577767"/>
              <a:gd name="connsiteY1968" fmla="*/ 139734 h 1265951"/>
              <a:gd name="connsiteX1969" fmla="*/ 190087 w 577767"/>
              <a:gd name="connsiteY1969" fmla="*/ 139604 h 1265951"/>
              <a:gd name="connsiteX1970" fmla="*/ 188080 w 577767"/>
              <a:gd name="connsiteY1970" fmla="*/ 137339 h 1265951"/>
              <a:gd name="connsiteX1971" fmla="*/ 186980 w 577767"/>
              <a:gd name="connsiteY1971" fmla="*/ 137986 h 1265951"/>
              <a:gd name="connsiteX1972" fmla="*/ 186398 w 577767"/>
              <a:gd name="connsiteY1972" fmla="*/ 139086 h 1265951"/>
              <a:gd name="connsiteX1973" fmla="*/ 185686 w 577767"/>
              <a:gd name="connsiteY1973" fmla="*/ 139216 h 1265951"/>
              <a:gd name="connsiteX1974" fmla="*/ 184585 w 577767"/>
              <a:gd name="connsiteY1974" fmla="*/ 140316 h 1265951"/>
              <a:gd name="connsiteX1975" fmla="*/ 183291 w 577767"/>
              <a:gd name="connsiteY1975" fmla="*/ 140640 h 1265951"/>
              <a:gd name="connsiteX1976" fmla="*/ 181997 w 577767"/>
              <a:gd name="connsiteY1976" fmla="*/ 139992 h 1265951"/>
              <a:gd name="connsiteX1977" fmla="*/ 181997 w 577767"/>
              <a:gd name="connsiteY1977" fmla="*/ 138892 h 1265951"/>
              <a:gd name="connsiteX1978" fmla="*/ 181479 w 577767"/>
              <a:gd name="connsiteY1978" fmla="*/ 138374 h 1265951"/>
              <a:gd name="connsiteX1979" fmla="*/ 181479 w 577767"/>
              <a:gd name="connsiteY1979" fmla="*/ 135980 h 1265951"/>
              <a:gd name="connsiteX1980" fmla="*/ 182579 w 577767"/>
              <a:gd name="connsiteY1980" fmla="*/ 134362 h 1265951"/>
              <a:gd name="connsiteX1981" fmla="*/ 185556 w 577767"/>
              <a:gd name="connsiteY1981" fmla="*/ 132614 h 1265951"/>
              <a:gd name="connsiteX1982" fmla="*/ 186268 w 577767"/>
              <a:gd name="connsiteY1982" fmla="*/ 131190 h 1265951"/>
              <a:gd name="connsiteX1983" fmla="*/ 187951 w 577767"/>
              <a:gd name="connsiteY1983" fmla="*/ 129766 h 1265951"/>
              <a:gd name="connsiteX1984" fmla="*/ 189634 w 577767"/>
              <a:gd name="connsiteY1984" fmla="*/ 127178 h 1265951"/>
              <a:gd name="connsiteX1985" fmla="*/ 191122 w 577767"/>
              <a:gd name="connsiteY1985" fmla="*/ 122194 h 1265951"/>
              <a:gd name="connsiteX1986" fmla="*/ 192935 w 577767"/>
              <a:gd name="connsiteY1986" fmla="*/ 120123 h 1265951"/>
              <a:gd name="connsiteX1987" fmla="*/ 194423 w 577767"/>
              <a:gd name="connsiteY1987" fmla="*/ 119994 h 1265951"/>
              <a:gd name="connsiteX1988" fmla="*/ 195135 w 577767"/>
              <a:gd name="connsiteY1988" fmla="*/ 120446 h 1265951"/>
              <a:gd name="connsiteX1989" fmla="*/ 195718 w 577767"/>
              <a:gd name="connsiteY1989" fmla="*/ 124265 h 1265951"/>
              <a:gd name="connsiteX1990" fmla="*/ 196624 w 577767"/>
              <a:gd name="connsiteY1990" fmla="*/ 125236 h 1265951"/>
              <a:gd name="connsiteX1991" fmla="*/ 197724 w 577767"/>
              <a:gd name="connsiteY1991" fmla="*/ 125689 h 1265951"/>
              <a:gd name="connsiteX1992" fmla="*/ 197336 w 577767"/>
              <a:gd name="connsiteY1992" fmla="*/ 127307 h 1265951"/>
              <a:gd name="connsiteX1993" fmla="*/ 197724 w 577767"/>
              <a:gd name="connsiteY1993" fmla="*/ 129055 h 1265951"/>
              <a:gd name="connsiteX1994" fmla="*/ 199925 w 577767"/>
              <a:gd name="connsiteY1994" fmla="*/ 129378 h 1265951"/>
              <a:gd name="connsiteX1995" fmla="*/ 204196 w 577767"/>
              <a:gd name="connsiteY1995" fmla="*/ 127631 h 1265951"/>
              <a:gd name="connsiteX1996" fmla="*/ 203096 w 577767"/>
              <a:gd name="connsiteY1996" fmla="*/ 127631 h 1265951"/>
              <a:gd name="connsiteX1997" fmla="*/ 199601 w 577767"/>
              <a:gd name="connsiteY1997" fmla="*/ 129055 h 1265951"/>
              <a:gd name="connsiteX1998" fmla="*/ 198695 w 577767"/>
              <a:gd name="connsiteY1998" fmla="*/ 129055 h 1265951"/>
              <a:gd name="connsiteX1999" fmla="*/ 197983 w 577767"/>
              <a:gd name="connsiteY1999" fmla="*/ 128407 h 1265951"/>
              <a:gd name="connsiteX2000" fmla="*/ 198565 w 577767"/>
              <a:gd name="connsiteY2000" fmla="*/ 125171 h 1265951"/>
              <a:gd name="connsiteX2001" fmla="*/ 197853 w 577767"/>
              <a:gd name="connsiteY2001" fmla="*/ 124071 h 1265951"/>
              <a:gd name="connsiteX2002" fmla="*/ 196559 w 577767"/>
              <a:gd name="connsiteY2002" fmla="*/ 123747 h 1265951"/>
              <a:gd name="connsiteX2003" fmla="*/ 196559 w 577767"/>
              <a:gd name="connsiteY2003" fmla="*/ 121353 h 1265951"/>
              <a:gd name="connsiteX2004" fmla="*/ 196171 w 577767"/>
              <a:gd name="connsiteY2004" fmla="*/ 121029 h 1265951"/>
              <a:gd name="connsiteX2005" fmla="*/ 196171 w 577767"/>
              <a:gd name="connsiteY2005" fmla="*/ 120253 h 1265951"/>
              <a:gd name="connsiteX2006" fmla="*/ 195070 w 577767"/>
              <a:gd name="connsiteY2006" fmla="*/ 119476 h 1265951"/>
              <a:gd name="connsiteX2007" fmla="*/ 195070 w 577767"/>
              <a:gd name="connsiteY2007" fmla="*/ 119476 h 1265951"/>
              <a:gd name="connsiteX2008" fmla="*/ 196429 w 577767"/>
              <a:gd name="connsiteY2008" fmla="*/ 109962 h 1265951"/>
              <a:gd name="connsiteX2009" fmla="*/ 201283 w 577767"/>
              <a:gd name="connsiteY2009" fmla="*/ 101289 h 1265951"/>
              <a:gd name="connsiteX2010" fmla="*/ 200442 w 577767"/>
              <a:gd name="connsiteY2010" fmla="*/ 80578 h 1265951"/>
              <a:gd name="connsiteX2011" fmla="*/ 206526 w 577767"/>
              <a:gd name="connsiteY2011" fmla="*/ 80708 h 1265951"/>
              <a:gd name="connsiteX2012" fmla="*/ 218888 w 577767"/>
              <a:gd name="connsiteY2012" fmla="*/ 87762 h 1265951"/>
              <a:gd name="connsiteX2013" fmla="*/ 227949 w 577767"/>
              <a:gd name="connsiteY2013" fmla="*/ 87439 h 1265951"/>
              <a:gd name="connsiteX2014" fmla="*/ 235327 w 577767"/>
              <a:gd name="connsiteY2014" fmla="*/ 69640 h 1265951"/>
              <a:gd name="connsiteX2015" fmla="*/ 249954 w 577767"/>
              <a:gd name="connsiteY2015" fmla="*/ 63880 h 1265951"/>
              <a:gd name="connsiteX2016" fmla="*/ 254743 w 577767"/>
              <a:gd name="connsiteY2016" fmla="*/ 51648 h 1265951"/>
              <a:gd name="connsiteX2017" fmla="*/ 266070 w 577767"/>
              <a:gd name="connsiteY2017" fmla="*/ 41487 h 1265951"/>
              <a:gd name="connsiteX2018" fmla="*/ 271247 w 577767"/>
              <a:gd name="connsiteY2018" fmla="*/ 30096 h 1265951"/>
              <a:gd name="connsiteX2019" fmla="*/ 287492 w 577767"/>
              <a:gd name="connsiteY2019" fmla="*/ 26406 h 1265951"/>
              <a:gd name="connsiteX2020" fmla="*/ 295777 w 577767"/>
              <a:gd name="connsiteY2020" fmla="*/ 21746 h 1265951"/>
              <a:gd name="connsiteX2021" fmla="*/ 311245 w 577767"/>
              <a:gd name="connsiteY2021" fmla="*/ 8414 h 1265951"/>
              <a:gd name="connsiteX2022" fmla="*/ 316099 w 577767"/>
              <a:gd name="connsiteY2022" fmla="*/ 0 h 1265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Lst>
            <a:rect l="l" t="t" r="r" b="b"/>
            <a:pathLst>
              <a:path w="577767" h="1265951">
                <a:moveTo>
                  <a:pt x="127177" y="594337"/>
                </a:moveTo>
                <a:lnTo>
                  <a:pt x="128278" y="594790"/>
                </a:lnTo>
                <a:lnTo>
                  <a:pt x="128278" y="595890"/>
                </a:lnTo>
                <a:lnTo>
                  <a:pt x="127177" y="595761"/>
                </a:lnTo>
                <a:lnTo>
                  <a:pt x="126077" y="596732"/>
                </a:lnTo>
                <a:lnTo>
                  <a:pt x="124394" y="597185"/>
                </a:lnTo>
                <a:lnTo>
                  <a:pt x="123683" y="599838"/>
                </a:lnTo>
                <a:lnTo>
                  <a:pt x="124200" y="601586"/>
                </a:lnTo>
                <a:lnTo>
                  <a:pt x="125301" y="602686"/>
                </a:lnTo>
                <a:lnTo>
                  <a:pt x="125301" y="604110"/>
                </a:lnTo>
                <a:lnTo>
                  <a:pt x="126983" y="604757"/>
                </a:lnTo>
                <a:lnTo>
                  <a:pt x="127177" y="605987"/>
                </a:lnTo>
                <a:lnTo>
                  <a:pt x="127890" y="606634"/>
                </a:lnTo>
                <a:lnTo>
                  <a:pt x="129184" y="611488"/>
                </a:lnTo>
                <a:lnTo>
                  <a:pt x="128990" y="615436"/>
                </a:lnTo>
                <a:lnTo>
                  <a:pt x="129572" y="616989"/>
                </a:lnTo>
                <a:lnTo>
                  <a:pt x="130478" y="617896"/>
                </a:lnTo>
                <a:lnTo>
                  <a:pt x="130284" y="620419"/>
                </a:lnTo>
                <a:lnTo>
                  <a:pt x="130867" y="623397"/>
                </a:lnTo>
                <a:lnTo>
                  <a:pt x="131384" y="624497"/>
                </a:lnTo>
                <a:lnTo>
                  <a:pt x="131384" y="624950"/>
                </a:lnTo>
                <a:lnTo>
                  <a:pt x="130673" y="625597"/>
                </a:lnTo>
                <a:lnTo>
                  <a:pt x="130673" y="627151"/>
                </a:lnTo>
                <a:lnTo>
                  <a:pt x="130284" y="627927"/>
                </a:lnTo>
                <a:lnTo>
                  <a:pt x="131967" y="628574"/>
                </a:lnTo>
                <a:lnTo>
                  <a:pt x="132679" y="629545"/>
                </a:lnTo>
                <a:lnTo>
                  <a:pt x="133585" y="629999"/>
                </a:lnTo>
                <a:lnTo>
                  <a:pt x="133779" y="631228"/>
                </a:lnTo>
                <a:lnTo>
                  <a:pt x="134879" y="630581"/>
                </a:lnTo>
                <a:lnTo>
                  <a:pt x="135980" y="631034"/>
                </a:lnTo>
                <a:lnTo>
                  <a:pt x="135980" y="632264"/>
                </a:lnTo>
                <a:lnTo>
                  <a:pt x="135462" y="632393"/>
                </a:lnTo>
                <a:lnTo>
                  <a:pt x="135268" y="633170"/>
                </a:lnTo>
                <a:lnTo>
                  <a:pt x="136756" y="633299"/>
                </a:lnTo>
                <a:lnTo>
                  <a:pt x="137857" y="635176"/>
                </a:lnTo>
                <a:lnTo>
                  <a:pt x="137274" y="636276"/>
                </a:lnTo>
                <a:lnTo>
                  <a:pt x="137468" y="637506"/>
                </a:lnTo>
                <a:lnTo>
                  <a:pt x="137857" y="637636"/>
                </a:lnTo>
                <a:lnTo>
                  <a:pt x="137468" y="639059"/>
                </a:lnTo>
                <a:lnTo>
                  <a:pt x="137662" y="640160"/>
                </a:lnTo>
                <a:lnTo>
                  <a:pt x="139475" y="643137"/>
                </a:lnTo>
                <a:lnTo>
                  <a:pt x="140769" y="643008"/>
                </a:lnTo>
                <a:lnTo>
                  <a:pt x="142064" y="643784"/>
                </a:lnTo>
                <a:lnTo>
                  <a:pt x="142258" y="645208"/>
                </a:lnTo>
                <a:lnTo>
                  <a:pt x="142840" y="645661"/>
                </a:lnTo>
                <a:lnTo>
                  <a:pt x="143034" y="646761"/>
                </a:lnTo>
                <a:lnTo>
                  <a:pt x="143034" y="650062"/>
                </a:lnTo>
                <a:lnTo>
                  <a:pt x="144134" y="651615"/>
                </a:lnTo>
                <a:lnTo>
                  <a:pt x="145429" y="652068"/>
                </a:lnTo>
                <a:lnTo>
                  <a:pt x="146141" y="653039"/>
                </a:lnTo>
                <a:lnTo>
                  <a:pt x="146659" y="653039"/>
                </a:lnTo>
                <a:lnTo>
                  <a:pt x="147953" y="652716"/>
                </a:lnTo>
                <a:lnTo>
                  <a:pt x="152937" y="649609"/>
                </a:lnTo>
                <a:lnTo>
                  <a:pt x="153519" y="650386"/>
                </a:lnTo>
                <a:lnTo>
                  <a:pt x="153713" y="651615"/>
                </a:lnTo>
                <a:lnTo>
                  <a:pt x="154231" y="651745"/>
                </a:lnTo>
                <a:lnTo>
                  <a:pt x="154037" y="649415"/>
                </a:lnTo>
                <a:lnTo>
                  <a:pt x="154620" y="649285"/>
                </a:lnTo>
                <a:lnTo>
                  <a:pt x="155525" y="649738"/>
                </a:lnTo>
                <a:lnTo>
                  <a:pt x="155720" y="650709"/>
                </a:lnTo>
                <a:lnTo>
                  <a:pt x="154425" y="654139"/>
                </a:lnTo>
                <a:lnTo>
                  <a:pt x="152225" y="654139"/>
                </a:lnTo>
                <a:lnTo>
                  <a:pt x="152031" y="654463"/>
                </a:lnTo>
                <a:lnTo>
                  <a:pt x="151513" y="654334"/>
                </a:lnTo>
                <a:lnTo>
                  <a:pt x="150606" y="654787"/>
                </a:lnTo>
                <a:lnTo>
                  <a:pt x="148018" y="655110"/>
                </a:lnTo>
                <a:lnTo>
                  <a:pt x="147500" y="655564"/>
                </a:lnTo>
                <a:lnTo>
                  <a:pt x="144393" y="655240"/>
                </a:lnTo>
                <a:lnTo>
                  <a:pt x="142711" y="654269"/>
                </a:lnTo>
                <a:lnTo>
                  <a:pt x="142322" y="653298"/>
                </a:lnTo>
                <a:lnTo>
                  <a:pt x="141028" y="651874"/>
                </a:lnTo>
                <a:lnTo>
                  <a:pt x="141028" y="651227"/>
                </a:lnTo>
                <a:lnTo>
                  <a:pt x="139928" y="650127"/>
                </a:lnTo>
                <a:lnTo>
                  <a:pt x="139021" y="647149"/>
                </a:lnTo>
                <a:lnTo>
                  <a:pt x="138310" y="646049"/>
                </a:lnTo>
                <a:lnTo>
                  <a:pt x="137403" y="645596"/>
                </a:lnTo>
                <a:lnTo>
                  <a:pt x="134814" y="641066"/>
                </a:lnTo>
                <a:lnTo>
                  <a:pt x="133909" y="640289"/>
                </a:lnTo>
                <a:lnTo>
                  <a:pt x="132420" y="637636"/>
                </a:lnTo>
                <a:lnTo>
                  <a:pt x="131126" y="636535"/>
                </a:lnTo>
                <a:lnTo>
                  <a:pt x="125948" y="627280"/>
                </a:lnTo>
                <a:lnTo>
                  <a:pt x="125559" y="625274"/>
                </a:lnTo>
                <a:lnTo>
                  <a:pt x="124654" y="624173"/>
                </a:lnTo>
                <a:lnTo>
                  <a:pt x="124265" y="622297"/>
                </a:lnTo>
                <a:lnTo>
                  <a:pt x="122582" y="619449"/>
                </a:lnTo>
                <a:lnTo>
                  <a:pt x="122194" y="616925"/>
                </a:lnTo>
                <a:lnTo>
                  <a:pt x="121288" y="615048"/>
                </a:lnTo>
                <a:lnTo>
                  <a:pt x="121094" y="612847"/>
                </a:lnTo>
                <a:lnTo>
                  <a:pt x="121611" y="612718"/>
                </a:lnTo>
                <a:lnTo>
                  <a:pt x="121611" y="610970"/>
                </a:lnTo>
                <a:lnTo>
                  <a:pt x="121094" y="610323"/>
                </a:lnTo>
                <a:lnTo>
                  <a:pt x="120900" y="607670"/>
                </a:lnTo>
                <a:lnTo>
                  <a:pt x="120188" y="605922"/>
                </a:lnTo>
                <a:lnTo>
                  <a:pt x="119993" y="599321"/>
                </a:lnTo>
                <a:lnTo>
                  <a:pt x="120900" y="598220"/>
                </a:lnTo>
                <a:lnTo>
                  <a:pt x="120900" y="597573"/>
                </a:lnTo>
                <a:lnTo>
                  <a:pt x="122388" y="596149"/>
                </a:lnTo>
                <a:lnTo>
                  <a:pt x="124783" y="595372"/>
                </a:lnTo>
                <a:lnTo>
                  <a:pt x="126272" y="594143"/>
                </a:lnTo>
                <a:lnTo>
                  <a:pt x="127177" y="594143"/>
                </a:lnTo>
                <a:close/>
                <a:moveTo>
                  <a:pt x="316099" y="0"/>
                </a:moveTo>
                <a:lnTo>
                  <a:pt x="318818" y="3171"/>
                </a:lnTo>
                <a:lnTo>
                  <a:pt x="326584" y="27766"/>
                </a:lnTo>
                <a:lnTo>
                  <a:pt x="330985" y="34173"/>
                </a:lnTo>
                <a:lnTo>
                  <a:pt x="345289" y="39156"/>
                </a:lnTo>
                <a:lnTo>
                  <a:pt x="348719" y="51065"/>
                </a:lnTo>
                <a:lnTo>
                  <a:pt x="359527" y="58961"/>
                </a:lnTo>
                <a:lnTo>
                  <a:pt x="362116" y="64398"/>
                </a:lnTo>
                <a:lnTo>
                  <a:pt x="376031" y="60385"/>
                </a:lnTo>
                <a:lnTo>
                  <a:pt x="382698" y="64721"/>
                </a:lnTo>
                <a:lnTo>
                  <a:pt x="379203" y="69058"/>
                </a:lnTo>
                <a:lnTo>
                  <a:pt x="380691" y="72876"/>
                </a:lnTo>
                <a:lnTo>
                  <a:pt x="379591" y="77083"/>
                </a:lnTo>
                <a:lnTo>
                  <a:pt x="383798" y="88021"/>
                </a:lnTo>
                <a:lnTo>
                  <a:pt x="357909" y="103749"/>
                </a:lnTo>
                <a:lnTo>
                  <a:pt x="355580" y="107243"/>
                </a:lnTo>
                <a:lnTo>
                  <a:pt x="355320" y="118634"/>
                </a:lnTo>
                <a:lnTo>
                  <a:pt x="347295" y="129831"/>
                </a:lnTo>
                <a:lnTo>
                  <a:pt x="356227" y="134944"/>
                </a:lnTo>
                <a:lnTo>
                  <a:pt x="358816" y="146659"/>
                </a:lnTo>
                <a:lnTo>
                  <a:pt x="363993" y="155008"/>
                </a:lnTo>
                <a:lnTo>
                  <a:pt x="358103" y="159150"/>
                </a:lnTo>
                <a:lnTo>
                  <a:pt x="354479" y="172288"/>
                </a:lnTo>
                <a:lnTo>
                  <a:pt x="346713" y="178178"/>
                </a:lnTo>
                <a:lnTo>
                  <a:pt x="348719" y="183744"/>
                </a:lnTo>
                <a:lnTo>
                  <a:pt x="355709" y="192223"/>
                </a:lnTo>
                <a:lnTo>
                  <a:pt x="356744" y="198760"/>
                </a:lnTo>
                <a:lnTo>
                  <a:pt x="354415" y="204843"/>
                </a:lnTo>
                <a:lnTo>
                  <a:pt x="356615" y="212157"/>
                </a:lnTo>
                <a:lnTo>
                  <a:pt x="366582" y="221089"/>
                </a:lnTo>
                <a:lnTo>
                  <a:pt x="377714" y="222707"/>
                </a:lnTo>
                <a:lnTo>
                  <a:pt x="400625" y="206720"/>
                </a:lnTo>
                <a:lnTo>
                  <a:pt x="406774" y="199536"/>
                </a:lnTo>
                <a:lnTo>
                  <a:pt x="410851" y="198565"/>
                </a:lnTo>
                <a:lnTo>
                  <a:pt x="423472" y="219471"/>
                </a:lnTo>
                <a:lnTo>
                  <a:pt x="442371" y="235263"/>
                </a:lnTo>
                <a:lnTo>
                  <a:pt x="434992" y="267235"/>
                </a:lnTo>
                <a:lnTo>
                  <a:pt x="426126" y="288269"/>
                </a:lnTo>
                <a:lnTo>
                  <a:pt x="429168" y="293188"/>
                </a:lnTo>
                <a:lnTo>
                  <a:pt x="447031" y="302573"/>
                </a:lnTo>
                <a:lnTo>
                  <a:pt x="450461" y="307168"/>
                </a:lnTo>
                <a:lnTo>
                  <a:pt x="450914" y="311439"/>
                </a:lnTo>
                <a:lnTo>
                  <a:pt x="448584" y="317135"/>
                </a:lnTo>
                <a:lnTo>
                  <a:pt x="442112" y="324255"/>
                </a:lnTo>
                <a:lnTo>
                  <a:pt x="445154" y="338364"/>
                </a:lnTo>
                <a:lnTo>
                  <a:pt x="448843" y="346907"/>
                </a:lnTo>
                <a:lnTo>
                  <a:pt x="474020" y="367359"/>
                </a:lnTo>
                <a:lnTo>
                  <a:pt x="479909" y="379268"/>
                </a:lnTo>
                <a:lnTo>
                  <a:pt x="489423" y="381145"/>
                </a:lnTo>
                <a:lnTo>
                  <a:pt x="491106" y="405350"/>
                </a:lnTo>
                <a:lnTo>
                  <a:pt x="493695" y="412469"/>
                </a:lnTo>
                <a:lnTo>
                  <a:pt x="492077" y="422372"/>
                </a:lnTo>
                <a:lnTo>
                  <a:pt x="492077" y="422372"/>
                </a:lnTo>
                <a:lnTo>
                  <a:pt x="487741" y="420107"/>
                </a:lnTo>
                <a:lnTo>
                  <a:pt x="479197" y="427550"/>
                </a:lnTo>
                <a:lnTo>
                  <a:pt x="462435" y="426773"/>
                </a:lnTo>
                <a:lnTo>
                  <a:pt x="451820" y="433893"/>
                </a:lnTo>
                <a:lnTo>
                  <a:pt x="445542" y="443989"/>
                </a:lnTo>
                <a:lnTo>
                  <a:pt x="449620" y="457063"/>
                </a:lnTo>
                <a:lnTo>
                  <a:pt x="449620" y="463858"/>
                </a:lnTo>
                <a:lnTo>
                  <a:pt x="428456" y="482304"/>
                </a:lnTo>
                <a:lnTo>
                  <a:pt x="430462" y="486899"/>
                </a:lnTo>
                <a:lnTo>
                  <a:pt x="439847" y="493824"/>
                </a:lnTo>
                <a:lnTo>
                  <a:pt x="442047" y="499196"/>
                </a:lnTo>
                <a:lnTo>
                  <a:pt x="442241" y="515118"/>
                </a:lnTo>
                <a:lnTo>
                  <a:pt x="440300" y="521396"/>
                </a:lnTo>
                <a:lnTo>
                  <a:pt x="443989" y="530522"/>
                </a:lnTo>
                <a:lnTo>
                  <a:pt x="442824" y="539971"/>
                </a:lnTo>
                <a:lnTo>
                  <a:pt x="440882" y="542948"/>
                </a:lnTo>
                <a:lnTo>
                  <a:pt x="434345" y="544372"/>
                </a:lnTo>
                <a:lnTo>
                  <a:pt x="426708" y="538871"/>
                </a:lnTo>
                <a:lnTo>
                  <a:pt x="416677" y="543919"/>
                </a:lnTo>
                <a:lnTo>
                  <a:pt x="410787" y="551491"/>
                </a:lnTo>
                <a:lnTo>
                  <a:pt x="395189" y="550391"/>
                </a:lnTo>
                <a:lnTo>
                  <a:pt x="393247" y="557769"/>
                </a:lnTo>
                <a:lnTo>
                  <a:pt x="373895" y="583529"/>
                </a:lnTo>
                <a:lnTo>
                  <a:pt x="371501" y="590001"/>
                </a:lnTo>
                <a:lnTo>
                  <a:pt x="361987" y="595178"/>
                </a:lnTo>
                <a:lnTo>
                  <a:pt x="360692" y="608058"/>
                </a:lnTo>
                <a:lnTo>
                  <a:pt x="362828" y="616342"/>
                </a:lnTo>
                <a:lnTo>
                  <a:pt x="371372" y="625597"/>
                </a:lnTo>
                <a:lnTo>
                  <a:pt x="388393" y="635500"/>
                </a:lnTo>
                <a:lnTo>
                  <a:pt x="391176" y="640030"/>
                </a:lnTo>
                <a:lnTo>
                  <a:pt x="391565" y="653816"/>
                </a:lnTo>
                <a:lnTo>
                  <a:pt x="394801" y="657893"/>
                </a:lnTo>
                <a:lnTo>
                  <a:pt x="401985" y="658994"/>
                </a:lnTo>
                <a:lnTo>
                  <a:pt x="417388" y="654787"/>
                </a:lnTo>
                <a:lnTo>
                  <a:pt x="425932" y="656534"/>
                </a:lnTo>
                <a:lnTo>
                  <a:pt x="427873" y="659641"/>
                </a:lnTo>
                <a:lnTo>
                  <a:pt x="428909" y="668119"/>
                </a:lnTo>
                <a:lnTo>
                  <a:pt x="431886" y="670320"/>
                </a:lnTo>
                <a:lnTo>
                  <a:pt x="428391" y="679251"/>
                </a:lnTo>
                <a:lnTo>
                  <a:pt x="432533" y="685529"/>
                </a:lnTo>
                <a:lnTo>
                  <a:pt x="444118" y="686630"/>
                </a:lnTo>
                <a:lnTo>
                  <a:pt x="448325" y="696791"/>
                </a:lnTo>
                <a:lnTo>
                  <a:pt x="452662" y="697438"/>
                </a:lnTo>
                <a:lnTo>
                  <a:pt x="468130" y="690254"/>
                </a:lnTo>
                <a:lnTo>
                  <a:pt x="467871" y="695885"/>
                </a:lnTo>
                <a:lnTo>
                  <a:pt x="469877" y="698538"/>
                </a:lnTo>
                <a:lnTo>
                  <a:pt x="480362" y="699768"/>
                </a:lnTo>
                <a:lnTo>
                  <a:pt x="484310" y="706046"/>
                </a:lnTo>
                <a:lnTo>
                  <a:pt x="485799" y="716531"/>
                </a:lnTo>
                <a:lnTo>
                  <a:pt x="508710" y="728569"/>
                </a:lnTo>
                <a:lnTo>
                  <a:pt x="511170" y="743261"/>
                </a:lnTo>
                <a:lnTo>
                  <a:pt x="521590" y="757759"/>
                </a:lnTo>
                <a:lnTo>
                  <a:pt x="532722" y="766237"/>
                </a:lnTo>
                <a:lnTo>
                  <a:pt x="531169" y="774262"/>
                </a:lnTo>
                <a:lnTo>
                  <a:pt x="527868" y="779246"/>
                </a:lnTo>
                <a:lnTo>
                  <a:pt x="511817" y="787013"/>
                </a:lnTo>
                <a:lnTo>
                  <a:pt x="503533" y="797756"/>
                </a:lnTo>
                <a:lnTo>
                  <a:pt x="503274" y="817949"/>
                </a:lnTo>
                <a:lnTo>
                  <a:pt x="490588" y="834583"/>
                </a:lnTo>
                <a:lnTo>
                  <a:pt x="494083" y="845909"/>
                </a:lnTo>
                <a:lnTo>
                  <a:pt x="493371" y="850763"/>
                </a:lnTo>
                <a:lnTo>
                  <a:pt x="496413" y="852122"/>
                </a:lnTo>
                <a:lnTo>
                  <a:pt x="499908" y="858789"/>
                </a:lnTo>
                <a:lnTo>
                  <a:pt x="504439" y="858335"/>
                </a:lnTo>
                <a:lnTo>
                  <a:pt x="510911" y="864549"/>
                </a:lnTo>
                <a:lnTo>
                  <a:pt x="516736" y="862996"/>
                </a:lnTo>
                <a:lnTo>
                  <a:pt x="522108" y="858012"/>
                </a:lnTo>
                <a:lnTo>
                  <a:pt x="528256" y="857688"/>
                </a:lnTo>
                <a:lnTo>
                  <a:pt x="529162" y="863449"/>
                </a:lnTo>
                <a:lnTo>
                  <a:pt x="533240" y="869338"/>
                </a:lnTo>
                <a:lnTo>
                  <a:pt x="532010" y="878464"/>
                </a:lnTo>
                <a:lnTo>
                  <a:pt x="535699" y="882671"/>
                </a:lnTo>
                <a:lnTo>
                  <a:pt x="538029" y="894321"/>
                </a:lnTo>
                <a:lnTo>
                  <a:pt x="547608" y="896456"/>
                </a:lnTo>
                <a:lnTo>
                  <a:pt x="551297" y="908041"/>
                </a:lnTo>
                <a:lnTo>
                  <a:pt x="564306" y="922410"/>
                </a:lnTo>
                <a:lnTo>
                  <a:pt x="577768" y="941891"/>
                </a:lnTo>
                <a:lnTo>
                  <a:pt x="577768" y="941891"/>
                </a:lnTo>
                <a:lnTo>
                  <a:pt x="573496" y="948881"/>
                </a:lnTo>
                <a:lnTo>
                  <a:pt x="570519" y="959883"/>
                </a:lnTo>
                <a:lnTo>
                  <a:pt x="565989" y="962666"/>
                </a:lnTo>
                <a:lnTo>
                  <a:pt x="555698" y="963314"/>
                </a:lnTo>
                <a:lnTo>
                  <a:pt x="550974" y="977682"/>
                </a:lnTo>
                <a:lnTo>
                  <a:pt x="549420" y="991597"/>
                </a:lnTo>
                <a:lnTo>
                  <a:pt x="540553" y="1000723"/>
                </a:lnTo>
                <a:lnTo>
                  <a:pt x="539259" y="1004865"/>
                </a:lnTo>
                <a:lnTo>
                  <a:pt x="539712" y="1009007"/>
                </a:lnTo>
                <a:lnTo>
                  <a:pt x="546702" y="1012372"/>
                </a:lnTo>
                <a:lnTo>
                  <a:pt x="549744" y="1016838"/>
                </a:lnTo>
                <a:lnTo>
                  <a:pt x="542107" y="1030236"/>
                </a:lnTo>
                <a:lnTo>
                  <a:pt x="538029" y="1032307"/>
                </a:lnTo>
                <a:lnTo>
                  <a:pt x="537382" y="1036255"/>
                </a:lnTo>
                <a:lnTo>
                  <a:pt x="543207" y="1045186"/>
                </a:lnTo>
                <a:lnTo>
                  <a:pt x="544242" y="1051464"/>
                </a:lnTo>
                <a:lnTo>
                  <a:pt x="545084" y="1091139"/>
                </a:lnTo>
                <a:lnTo>
                  <a:pt x="546766" y="1103565"/>
                </a:lnTo>
                <a:lnTo>
                  <a:pt x="553303" y="1109843"/>
                </a:lnTo>
                <a:lnTo>
                  <a:pt x="551297" y="1122528"/>
                </a:lnTo>
                <a:lnTo>
                  <a:pt x="551297" y="1122528"/>
                </a:lnTo>
                <a:lnTo>
                  <a:pt x="541783" y="1134308"/>
                </a:lnTo>
                <a:lnTo>
                  <a:pt x="533499" y="1135084"/>
                </a:lnTo>
                <a:lnTo>
                  <a:pt x="520943" y="1145504"/>
                </a:lnTo>
                <a:lnTo>
                  <a:pt x="509875" y="1145504"/>
                </a:lnTo>
                <a:lnTo>
                  <a:pt x="502109" y="1140456"/>
                </a:lnTo>
                <a:lnTo>
                  <a:pt x="497772" y="1141103"/>
                </a:lnTo>
                <a:lnTo>
                  <a:pt x="497125" y="1143239"/>
                </a:lnTo>
                <a:lnTo>
                  <a:pt x="500167" y="1149970"/>
                </a:lnTo>
                <a:lnTo>
                  <a:pt x="498872" y="1154112"/>
                </a:lnTo>
                <a:lnTo>
                  <a:pt x="491235" y="1155666"/>
                </a:lnTo>
                <a:lnTo>
                  <a:pt x="461852" y="1190745"/>
                </a:lnTo>
                <a:lnTo>
                  <a:pt x="453309" y="1194240"/>
                </a:lnTo>
                <a:lnTo>
                  <a:pt x="442241" y="1193334"/>
                </a:lnTo>
                <a:lnTo>
                  <a:pt x="432274" y="1206019"/>
                </a:lnTo>
                <a:lnTo>
                  <a:pt x="422242" y="1208155"/>
                </a:lnTo>
                <a:lnTo>
                  <a:pt x="419589" y="1216439"/>
                </a:lnTo>
                <a:lnTo>
                  <a:pt x="422048" y="1236762"/>
                </a:lnTo>
                <a:lnTo>
                  <a:pt x="417971" y="1242651"/>
                </a:lnTo>
                <a:lnTo>
                  <a:pt x="403085" y="1248670"/>
                </a:lnTo>
                <a:lnTo>
                  <a:pt x="400690" y="1256178"/>
                </a:lnTo>
                <a:lnTo>
                  <a:pt x="394542" y="1260579"/>
                </a:lnTo>
                <a:lnTo>
                  <a:pt x="384769" y="1262133"/>
                </a:lnTo>
                <a:lnTo>
                  <a:pt x="373507" y="1257990"/>
                </a:lnTo>
                <a:lnTo>
                  <a:pt x="368718" y="1265951"/>
                </a:lnTo>
                <a:lnTo>
                  <a:pt x="358492" y="1260903"/>
                </a:lnTo>
                <a:lnTo>
                  <a:pt x="351955" y="1262456"/>
                </a:lnTo>
                <a:lnTo>
                  <a:pt x="348072" y="1249641"/>
                </a:lnTo>
                <a:lnTo>
                  <a:pt x="337004" y="1244787"/>
                </a:lnTo>
                <a:lnTo>
                  <a:pt x="302184" y="1255337"/>
                </a:lnTo>
                <a:lnTo>
                  <a:pt x="302184" y="1255337"/>
                </a:lnTo>
                <a:lnTo>
                  <a:pt x="286716" y="1245240"/>
                </a:lnTo>
                <a:lnTo>
                  <a:pt x="274030" y="1245693"/>
                </a:lnTo>
                <a:lnTo>
                  <a:pt x="269176" y="1235791"/>
                </a:lnTo>
                <a:lnTo>
                  <a:pt x="258238" y="1224983"/>
                </a:lnTo>
                <a:lnTo>
                  <a:pt x="259403" y="1219157"/>
                </a:lnTo>
                <a:lnTo>
                  <a:pt x="256944" y="1207572"/>
                </a:lnTo>
                <a:lnTo>
                  <a:pt x="246653" y="1181619"/>
                </a:lnTo>
                <a:lnTo>
                  <a:pt x="247171" y="1179742"/>
                </a:lnTo>
                <a:lnTo>
                  <a:pt x="232414" y="1168416"/>
                </a:lnTo>
                <a:lnTo>
                  <a:pt x="225489" y="1155989"/>
                </a:lnTo>
                <a:lnTo>
                  <a:pt x="226007" y="1153530"/>
                </a:lnTo>
                <a:lnTo>
                  <a:pt x="242058" y="1142657"/>
                </a:lnTo>
                <a:lnTo>
                  <a:pt x="240958" y="1134373"/>
                </a:lnTo>
                <a:lnTo>
                  <a:pt x="226784" y="1118257"/>
                </a:lnTo>
                <a:lnTo>
                  <a:pt x="211510" y="1105054"/>
                </a:lnTo>
                <a:lnTo>
                  <a:pt x="199601" y="1098581"/>
                </a:lnTo>
                <a:lnTo>
                  <a:pt x="185038" y="1098905"/>
                </a:lnTo>
                <a:lnTo>
                  <a:pt x="182579" y="1093662"/>
                </a:lnTo>
                <a:lnTo>
                  <a:pt x="181285" y="1095475"/>
                </a:lnTo>
                <a:lnTo>
                  <a:pt x="181285" y="1095475"/>
                </a:lnTo>
                <a:lnTo>
                  <a:pt x="180896" y="1094633"/>
                </a:lnTo>
                <a:lnTo>
                  <a:pt x="181479" y="1094310"/>
                </a:lnTo>
                <a:lnTo>
                  <a:pt x="181479" y="1093857"/>
                </a:lnTo>
                <a:lnTo>
                  <a:pt x="180379" y="1094633"/>
                </a:lnTo>
                <a:lnTo>
                  <a:pt x="180379" y="1094051"/>
                </a:lnTo>
                <a:lnTo>
                  <a:pt x="179472" y="1093145"/>
                </a:lnTo>
                <a:lnTo>
                  <a:pt x="179278" y="1092239"/>
                </a:lnTo>
                <a:lnTo>
                  <a:pt x="178696" y="1092239"/>
                </a:lnTo>
                <a:lnTo>
                  <a:pt x="178307" y="1091656"/>
                </a:lnTo>
                <a:lnTo>
                  <a:pt x="177725" y="1087643"/>
                </a:lnTo>
                <a:lnTo>
                  <a:pt x="180702" y="1087514"/>
                </a:lnTo>
                <a:lnTo>
                  <a:pt x="181090" y="1088614"/>
                </a:lnTo>
                <a:lnTo>
                  <a:pt x="181479" y="1088614"/>
                </a:lnTo>
                <a:lnTo>
                  <a:pt x="181090" y="1087385"/>
                </a:lnTo>
                <a:lnTo>
                  <a:pt x="182967" y="1087255"/>
                </a:lnTo>
                <a:lnTo>
                  <a:pt x="183162" y="1086802"/>
                </a:lnTo>
                <a:lnTo>
                  <a:pt x="181479" y="1086932"/>
                </a:lnTo>
                <a:lnTo>
                  <a:pt x="180573" y="1086155"/>
                </a:lnTo>
                <a:lnTo>
                  <a:pt x="179472" y="1086025"/>
                </a:lnTo>
                <a:lnTo>
                  <a:pt x="179084" y="1086349"/>
                </a:lnTo>
                <a:lnTo>
                  <a:pt x="178501" y="1085896"/>
                </a:lnTo>
                <a:lnTo>
                  <a:pt x="179602" y="1085314"/>
                </a:lnTo>
                <a:lnTo>
                  <a:pt x="180119" y="1084407"/>
                </a:lnTo>
                <a:lnTo>
                  <a:pt x="181026" y="1084537"/>
                </a:lnTo>
                <a:lnTo>
                  <a:pt x="182126" y="1085767"/>
                </a:lnTo>
                <a:lnTo>
                  <a:pt x="182708" y="1085767"/>
                </a:lnTo>
                <a:lnTo>
                  <a:pt x="182903" y="1085120"/>
                </a:lnTo>
                <a:lnTo>
                  <a:pt x="182320" y="1085249"/>
                </a:lnTo>
                <a:lnTo>
                  <a:pt x="182320" y="1084667"/>
                </a:lnTo>
                <a:lnTo>
                  <a:pt x="182903" y="1083437"/>
                </a:lnTo>
                <a:lnTo>
                  <a:pt x="184197" y="1083890"/>
                </a:lnTo>
                <a:lnTo>
                  <a:pt x="186398" y="1083566"/>
                </a:lnTo>
                <a:lnTo>
                  <a:pt x="186592" y="1083242"/>
                </a:lnTo>
                <a:lnTo>
                  <a:pt x="187304" y="1083372"/>
                </a:lnTo>
                <a:lnTo>
                  <a:pt x="187304" y="1082919"/>
                </a:lnTo>
                <a:lnTo>
                  <a:pt x="186398" y="1082789"/>
                </a:lnTo>
                <a:lnTo>
                  <a:pt x="185686" y="1083242"/>
                </a:lnTo>
                <a:lnTo>
                  <a:pt x="181997" y="1082595"/>
                </a:lnTo>
                <a:lnTo>
                  <a:pt x="180702" y="1083242"/>
                </a:lnTo>
                <a:lnTo>
                  <a:pt x="181090" y="1082466"/>
                </a:lnTo>
                <a:lnTo>
                  <a:pt x="180702" y="1081560"/>
                </a:lnTo>
                <a:lnTo>
                  <a:pt x="181802" y="1081107"/>
                </a:lnTo>
                <a:lnTo>
                  <a:pt x="182320" y="1081236"/>
                </a:lnTo>
                <a:lnTo>
                  <a:pt x="182514" y="1080330"/>
                </a:lnTo>
                <a:lnTo>
                  <a:pt x="180508" y="1080654"/>
                </a:lnTo>
                <a:lnTo>
                  <a:pt x="179925" y="1081754"/>
                </a:lnTo>
                <a:lnTo>
                  <a:pt x="178825" y="1081884"/>
                </a:lnTo>
                <a:lnTo>
                  <a:pt x="178307" y="1081301"/>
                </a:lnTo>
                <a:lnTo>
                  <a:pt x="177207" y="1080977"/>
                </a:lnTo>
                <a:lnTo>
                  <a:pt x="177013" y="1080201"/>
                </a:lnTo>
                <a:lnTo>
                  <a:pt x="177919" y="1080330"/>
                </a:lnTo>
                <a:lnTo>
                  <a:pt x="177919" y="1080006"/>
                </a:lnTo>
                <a:lnTo>
                  <a:pt x="178631" y="1080006"/>
                </a:lnTo>
                <a:lnTo>
                  <a:pt x="179019" y="1079100"/>
                </a:lnTo>
                <a:lnTo>
                  <a:pt x="177725" y="1079553"/>
                </a:lnTo>
                <a:lnTo>
                  <a:pt x="177013" y="1079424"/>
                </a:lnTo>
                <a:lnTo>
                  <a:pt x="177207" y="1078518"/>
                </a:lnTo>
                <a:lnTo>
                  <a:pt x="176495" y="1079100"/>
                </a:lnTo>
                <a:lnTo>
                  <a:pt x="175395" y="1078518"/>
                </a:lnTo>
                <a:lnTo>
                  <a:pt x="175201" y="1076965"/>
                </a:lnTo>
                <a:lnTo>
                  <a:pt x="174683" y="1076188"/>
                </a:lnTo>
                <a:lnTo>
                  <a:pt x="174683" y="1074958"/>
                </a:lnTo>
                <a:lnTo>
                  <a:pt x="177660" y="1074958"/>
                </a:lnTo>
                <a:lnTo>
                  <a:pt x="178049" y="1074829"/>
                </a:lnTo>
                <a:lnTo>
                  <a:pt x="178049" y="1074246"/>
                </a:lnTo>
                <a:lnTo>
                  <a:pt x="175848" y="1074376"/>
                </a:lnTo>
                <a:lnTo>
                  <a:pt x="176236" y="1073275"/>
                </a:lnTo>
                <a:lnTo>
                  <a:pt x="174553" y="1074052"/>
                </a:lnTo>
                <a:lnTo>
                  <a:pt x="173065" y="1071916"/>
                </a:lnTo>
                <a:lnTo>
                  <a:pt x="172677" y="1070686"/>
                </a:lnTo>
                <a:lnTo>
                  <a:pt x="172677" y="1069910"/>
                </a:lnTo>
                <a:lnTo>
                  <a:pt x="173259" y="1069457"/>
                </a:lnTo>
                <a:lnTo>
                  <a:pt x="171382" y="1069004"/>
                </a:lnTo>
                <a:lnTo>
                  <a:pt x="171382" y="1067321"/>
                </a:lnTo>
                <a:lnTo>
                  <a:pt x="170864" y="1066868"/>
                </a:lnTo>
                <a:lnTo>
                  <a:pt x="170476" y="1065509"/>
                </a:lnTo>
                <a:lnTo>
                  <a:pt x="170670" y="1062920"/>
                </a:lnTo>
                <a:lnTo>
                  <a:pt x="170088" y="1061820"/>
                </a:lnTo>
                <a:lnTo>
                  <a:pt x="169182" y="1061237"/>
                </a:lnTo>
                <a:lnTo>
                  <a:pt x="168988" y="1057548"/>
                </a:lnTo>
                <a:lnTo>
                  <a:pt x="167887" y="1056772"/>
                </a:lnTo>
                <a:lnTo>
                  <a:pt x="168988" y="1056642"/>
                </a:lnTo>
                <a:lnTo>
                  <a:pt x="169570" y="1057419"/>
                </a:lnTo>
                <a:lnTo>
                  <a:pt x="170088" y="1057419"/>
                </a:lnTo>
                <a:lnTo>
                  <a:pt x="170088" y="1056966"/>
                </a:lnTo>
                <a:lnTo>
                  <a:pt x="168276" y="1055089"/>
                </a:lnTo>
                <a:lnTo>
                  <a:pt x="167693" y="1054959"/>
                </a:lnTo>
                <a:lnTo>
                  <a:pt x="163098" y="1048811"/>
                </a:lnTo>
                <a:lnTo>
                  <a:pt x="161998" y="1048357"/>
                </a:lnTo>
                <a:lnTo>
                  <a:pt x="160315" y="1046481"/>
                </a:lnTo>
                <a:lnTo>
                  <a:pt x="159215" y="1046157"/>
                </a:lnTo>
                <a:lnTo>
                  <a:pt x="156432" y="1043051"/>
                </a:lnTo>
                <a:lnTo>
                  <a:pt x="155525" y="1042598"/>
                </a:lnTo>
                <a:lnTo>
                  <a:pt x="154620" y="1041044"/>
                </a:lnTo>
                <a:lnTo>
                  <a:pt x="153907" y="1038455"/>
                </a:lnTo>
                <a:lnTo>
                  <a:pt x="153002" y="1037226"/>
                </a:lnTo>
                <a:lnTo>
                  <a:pt x="151124" y="1035996"/>
                </a:lnTo>
                <a:lnTo>
                  <a:pt x="150736" y="1034443"/>
                </a:lnTo>
                <a:lnTo>
                  <a:pt x="149442" y="1032889"/>
                </a:lnTo>
                <a:lnTo>
                  <a:pt x="149248" y="1031789"/>
                </a:lnTo>
                <a:lnTo>
                  <a:pt x="148859" y="1031660"/>
                </a:lnTo>
                <a:lnTo>
                  <a:pt x="148859" y="1030559"/>
                </a:lnTo>
                <a:lnTo>
                  <a:pt x="148147" y="1030106"/>
                </a:lnTo>
                <a:lnTo>
                  <a:pt x="147241" y="1026223"/>
                </a:lnTo>
                <a:lnTo>
                  <a:pt x="146723" y="1025641"/>
                </a:lnTo>
                <a:lnTo>
                  <a:pt x="146723" y="1024993"/>
                </a:lnTo>
                <a:lnTo>
                  <a:pt x="145817" y="1024540"/>
                </a:lnTo>
                <a:lnTo>
                  <a:pt x="145623" y="1023634"/>
                </a:lnTo>
                <a:lnTo>
                  <a:pt x="146918" y="1023310"/>
                </a:lnTo>
                <a:lnTo>
                  <a:pt x="149506" y="1021175"/>
                </a:lnTo>
                <a:lnTo>
                  <a:pt x="150218" y="1019622"/>
                </a:lnTo>
                <a:lnTo>
                  <a:pt x="150606" y="1019622"/>
                </a:lnTo>
                <a:lnTo>
                  <a:pt x="152613" y="1017291"/>
                </a:lnTo>
                <a:lnTo>
                  <a:pt x="152613" y="1016644"/>
                </a:lnTo>
                <a:lnTo>
                  <a:pt x="154620" y="1015738"/>
                </a:lnTo>
                <a:lnTo>
                  <a:pt x="155914" y="1014508"/>
                </a:lnTo>
                <a:lnTo>
                  <a:pt x="156496" y="1014508"/>
                </a:lnTo>
                <a:lnTo>
                  <a:pt x="158179" y="1013279"/>
                </a:lnTo>
                <a:lnTo>
                  <a:pt x="158891" y="1013279"/>
                </a:lnTo>
                <a:lnTo>
                  <a:pt x="159991" y="1012178"/>
                </a:lnTo>
                <a:lnTo>
                  <a:pt x="162192" y="1011725"/>
                </a:lnTo>
                <a:lnTo>
                  <a:pt x="162710" y="1011078"/>
                </a:lnTo>
                <a:lnTo>
                  <a:pt x="164587" y="1010496"/>
                </a:lnTo>
                <a:lnTo>
                  <a:pt x="165881" y="1009589"/>
                </a:lnTo>
                <a:lnTo>
                  <a:pt x="167370" y="1009266"/>
                </a:lnTo>
                <a:lnTo>
                  <a:pt x="168470" y="1008166"/>
                </a:lnTo>
                <a:lnTo>
                  <a:pt x="170864" y="1007842"/>
                </a:lnTo>
                <a:lnTo>
                  <a:pt x="173647" y="1006159"/>
                </a:lnTo>
                <a:lnTo>
                  <a:pt x="174942" y="1005836"/>
                </a:lnTo>
                <a:lnTo>
                  <a:pt x="176431" y="1004606"/>
                </a:lnTo>
                <a:lnTo>
                  <a:pt x="177725" y="1004606"/>
                </a:lnTo>
                <a:lnTo>
                  <a:pt x="179214" y="1003959"/>
                </a:lnTo>
                <a:lnTo>
                  <a:pt x="180314" y="1002600"/>
                </a:lnTo>
                <a:lnTo>
                  <a:pt x="181220" y="1002470"/>
                </a:lnTo>
                <a:lnTo>
                  <a:pt x="182514" y="1000787"/>
                </a:lnTo>
                <a:lnTo>
                  <a:pt x="184197" y="1000464"/>
                </a:lnTo>
                <a:lnTo>
                  <a:pt x="183809" y="999816"/>
                </a:lnTo>
                <a:lnTo>
                  <a:pt x="185297" y="999234"/>
                </a:lnTo>
                <a:lnTo>
                  <a:pt x="187109" y="997098"/>
                </a:lnTo>
                <a:lnTo>
                  <a:pt x="191899" y="996192"/>
                </a:lnTo>
                <a:lnTo>
                  <a:pt x="192611" y="995286"/>
                </a:lnTo>
                <a:lnTo>
                  <a:pt x="196106" y="994186"/>
                </a:lnTo>
                <a:lnTo>
                  <a:pt x="197206" y="993409"/>
                </a:lnTo>
                <a:lnTo>
                  <a:pt x="199212" y="993409"/>
                </a:lnTo>
                <a:lnTo>
                  <a:pt x="199925" y="993862"/>
                </a:lnTo>
                <a:lnTo>
                  <a:pt x="200442" y="995221"/>
                </a:lnTo>
                <a:lnTo>
                  <a:pt x="200830" y="995351"/>
                </a:lnTo>
                <a:lnTo>
                  <a:pt x="200830" y="997487"/>
                </a:lnTo>
                <a:lnTo>
                  <a:pt x="201737" y="999040"/>
                </a:lnTo>
                <a:lnTo>
                  <a:pt x="201543" y="1000140"/>
                </a:lnTo>
                <a:lnTo>
                  <a:pt x="202448" y="1000917"/>
                </a:lnTo>
                <a:lnTo>
                  <a:pt x="202837" y="1003829"/>
                </a:lnTo>
                <a:lnTo>
                  <a:pt x="203549" y="1004930"/>
                </a:lnTo>
                <a:lnTo>
                  <a:pt x="203355" y="1005577"/>
                </a:lnTo>
                <a:lnTo>
                  <a:pt x="205037" y="1007713"/>
                </a:lnTo>
                <a:lnTo>
                  <a:pt x="205037" y="1008295"/>
                </a:lnTo>
                <a:lnTo>
                  <a:pt x="205620" y="1008424"/>
                </a:lnTo>
                <a:lnTo>
                  <a:pt x="206526" y="1010431"/>
                </a:lnTo>
                <a:lnTo>
                  <a:pt x="207238" y="1010560"/>
                </a:lnTo>
                <a:lnTo>
                  <a:pt x="207238" y="1013667"/>
                </a:lnTo>
                <a:lnTo>
                  <a:pt x="204649" y="1014767"/>
                </a:lnTo>
                <a:lnTo>
                  <a:pt x="203937" y="1014314"/>
                </a:lnTo>
                <a:lnTo>
                  <a:pt x="203419" y="1014638"/>
                </a:lnTo>
                <a:lnTo>
                  <a:pt x="201219" y="1013538"/>
                </a:lnTo>
                <a:lnTo>
                  <a:pt x="197530" y="1014120"/>
                </a:lnTo>
                <a:lnTo>
                  <a:pt x="196624" y="1013538"/>
                </a:lnTo>
                <a:lnTo>
                  <a:pt x="196429" y="1012761"/>
                </a:lnTo>
                <a:lnTo>
                  <a:pt x="195847" y="1012761"/>
                </a:lnTo>
                <a:lnTo>
                  <a:pt x="195459" y="1011984"/>
                </a:lnTo>
                <a:lnTo>
                  <a:pt x="195070" y="1011984"/>
                </a:lnTo>
                <a:lnTo>
                  <a:pt x="195588" y="1013538"/>
                </a:lnTo>
                <a:lnTo>
                  <a:pt x="197465" y="1014638"/>
                </a:lnTo>
                <a:lnTo>
                  <a:pt x="199148" y="1014638"/>
                </a:lnTo>
                <a:lnTo>
                  <a:pt x="199860" y="1014185"/>
                </a:lnTo>
                <a:lnTo>
                  <a:pt x="201672" y="1014314"/>
                </a:lnTo>
                <a:lnTo>
                  <a:pt x="203355" y="1015220"/>
                </a:lnTo>
                <a:lnTo>
                  <a:pt x="204066" y="1016450"/>
                </a:lnTo>
                <a:lnTo>
                  <a:pt x="204455" y="1016450"/>
                </a:lnTo>
                <a:lnTo>
                  <a:pt x="204455" y="1017097"/>
                </a:lnTo>
                <a:lnTo>
                  <a:pt x="205167" y="1017550"/>
                </a:lnTo>
                <a:lnTo>
                  <a:pt x="206073" y="1017550"/>
                </a:lnTo>
                <a:lnTo>
                  <a:pt x="206073" y="1017097"/>
                </a:lnTo>
                <a:lnTo>
                  <a:pt x="206979" y="1016774"/>
                </a:lnTo>
                <a:lnTo>
                  <a:pt x="208467" y="1016774"/>
                </a:lnTo>
                <a:lnTo>
                  <a:pt x="208467" y="1017874"/>
                </a:lnTo>
                <a:lnTo>
                  <a:pt x="209374" y="1018780"/>
                </a:lnTo>
                <a:lnTo>
                  <a:pt x="208985" y="1021692"/>
                </a:lnTo>
                <a:lnTo>
                  <a:pt x="210085" y="1026029"/>
                </a:lnTo>
                <a:lnTo>
                  <a:pt x="210992" y="1026806"/>
                </a:lnTo>
                <a:lnTo>
                  <a:pt x="211574" y="1028941"/>
                </a:lnTo>
                <a:lnTo>
                  <a:pt x="212869" y="1028812"/>
                </a:lnTo>
                <a:lnTo>
                  <a:pt x="213063" y="1030171"/>
                </a:lnTo>
                <a:lnTo>
                  <a:pt x="212480" y="1030495"/>
                </a:lnTo>
                <a:lnTo>
                  <a:pt x="212480" y="1032630"/>
                </a:lnTo>
                <a:lnTo>
                  <a:pt x="212869" y="1033536"/>
                </a:lnTo>
                <a:lnTo>
                  <a:pt x="213969" y="1033990"/>
                </a:lnTo>
                <a:lnTo>
                  <a:pt x="214551" y="1035672"/>
                </a:lnTo>
                <a:lnTo>
                  <a:pt x="215846" y="1036579"/>
                </a:lnTo>
                <a:lnTo>
                  <a:pt x="215652" y="1037355"/>
                </a:lnTo>
                <a:lnTo>
                  <a:pt x="216364" y="1037484"/>
                </a:lnTo>
                <a:lnTo>
                  <a:pt x="216752" y="1036384"/>
                </a:lnTo>
                <a:lnTo>
                  <a:pt x="217270" y="1037420"/>
                </a:lnTo>
                <a:lnTo>
                  <a:pt x="218176" y="1037937"/>
                </a:lnTo>
                <a:lnTo>
                  <a:pt x="217982" y="1038520"/>
                </a:lnTo>
                <a:lnTo>
                  <a:pt x="218370" y="1039167"/>
                </a:lnTo>
                <a:lnTo>
                  <a:pt x="220247" y="1040397"/>
                </a:lnTo>
                <a:lnTo>
                  <a:pt x="220053" y="1040980"/>
                </a:lnTo>
                <a:lnTo>
                  <a:pt x="220959" y="1041885"/>
                </a:lnTo>
                <a:lnTo>
                  <a:pt x="220959" y="1042662"/>
                </a:lnTo>
                <a:lnTo>
                  <a:pt x="222641" y="1045121"/>
                </a:lnTo>
                <a:lnTo>
                  <a:pt x="222447" y="1046028"/>
                </a:lnTo>
                <a:lnTo>
                  <a:pt x="223159" y="1046675"/>
                </a:lnTo>
                <a:lnTo>
                  <a:pt x="223159" y="1047452"/>
                </a:lnTo>
                <a:lnTo>
                  <a:pt x="224066" y="1048099"/>
                </a:lnTo>
                <a:lnTo>
                  <a:pt x="224066" y="1049005"/>
                </a:lnTo>
                <a:lnTo>
                  <a:pt x="224972" y="1050235"/>
                </a:lnTo>
                <a:lnTo>
                  <a:pt x="225360" y="1051141"/>
                </a:lnTo>
                <a:lnTo>
                  <a:pt x="225166" y="1052241"/>
                </a:lnTo>
                <a:lnTo>
                  <a:pt x="225878" y="1053341"/>
                </a:lnTo>
                <a:lnTo>
                  <a:pt x="225878" y="1054118"/>
                </a:lnTo>
                <a:lnTo>
                  <a:pt x="226784" y="1055024"/>
                </a:lnTo>
                <a:lnTo>
                  <a:pt x="227690" y="1057160"/>
                </a:lnTo>
                <a:lnTo>
                  <a:pt x="230085" y="1059037"/>
                </a:lnTo>
                <a:lnTo>
                  <a:pt x="230991" y="1061626"/>
                </a:lnTo>
                <a:lnTo>
                  <a:pt x="231508" y="1061755"/>
                </a:lnTo>
                <a:lnTo>
                  <a:pt x="231703" y="1062985"/>
                </a:lnTo>
                <a:lnTo>
                  <a:pt x="233191" y="1064085"/>
                </a:lnTo>
                <a:lnTo>
                  <a:pt x="233579" y="1065315"/>
                </a:lnTo>
                <a:lnTo>
                  <a:pt x="234680" y="1065897"/>
                </a:lnTo>
                <a:lnTo>
                  <a:pt x="234680" y="1066350"/>
                </a:lnTo>
                <a:lnTo>
                  <a:pt x="235780" y="1066933"/>
                </a:lnTo>
                <a:lnTo>
                  <a:pt x="236168" y="1067580"/>
                </a:lnTo>
                <a:lnTo>
                  <a:pt x="237463" y="1068357"/>
                </a:lnTo>
                <a:lnTo>
                  <a:pt x="239146" y="1068033"/>
                </a:lnTo>
                <a:lnTo>
                  <a:pt x="239728" y="1068486"/>
                </a:lnTo>
                <a:lnTo>
                  <a:pt x="240440" y="1068163"/>
                </a:lnTo>
                <a:lnTo>
                  <a:pt x="241346" y="1068486"/>
                </a:lnTo>
                <a:lnTo>
                  <a:pt x="241929" y="1069392"/>
                </a:lnTo>
                <a:lnTo>
                  <a:pt x="242641" y="1069716"/>
                </a:lnTo>
                <a:lnTo>
                  <a:pt x="242835" y="1070493"/>
                </a:lnTo>
                <a:lnTo>
                  <a:pt x="244129" y="1070622"/>
                </a:lnTo>
                <a:lnTo>
                  <a:pt x="247236" y="1073405"/>
                </a:lnTo>
                <a:lnTo>
                  <a:pt x="248336" y="1075282"/>
                </a:lnTo>
                <a:lnTo>
                  <a:pt x="249048" y="1075411"/>
                </a:lnTo>
                <a:lnTo>
                  <a:pt x="250925" y="1076965"/>
                </a:lnTo>
                <a:lnTo>
                  <a:pt x="251637" y="1076835"/>
                </a:lnTo>
                <a:lnTo>
                  <a:pt x="252737" y="1077612"/>
                </a:lnTo>
                <a:lnTo>
                  <a:pt x="254420" y="1077482"/>
                </a:lnTo>
                <a:lnTo>
                  <a:pt x="255908" y="1076900"/>
                </a:lnTo>
                <a:lnTo>
                  <a:pt x="256620" y="1077029"/>
                </a:lnTo>
                <a:lnTo>
                  <a:pt x="257332" y="1076447"/>
                </a:lnTo>
                <a:lnTo>
                  <a:pt x="257332" y="1075994"/>
                </a:lnTo>
                <a:lnTo>
                  <a:pt x="258433" y="1075670"/>
                </a:lnTo>
                <a:lnTo>
                  <a:pt x="259921" y="1076123"/>
                </a:lnTo>
                <a:lnTo>
                  <a:pt x="260504" y="1075994"/>
                </a:lnTo>
                <a:lnTo>
                  <a:pt x="260504" y="1075541"/>
                </a:lnTo>
                <a:lnTo>
                  <a:pt x="260698" y="1075864"/>
                </a:lnTo>
                <a:lnTo>
                  <a:pt x="262510" y="1075735"/>
                </a:lnTo>
                <a:lnTo>
                  <a:pt x="263416" y="1076058"/>
                </a:lnTo>
                <a:lnTo>
                  <a:pt x="263999" y="1075152"/>
                </a:lnTo>
                <a:lnTo>
                  <a:pt x="265293" y="1075023"/>
                </a:lnTo>
                <a:lnTo>
                  <a:pt x="268982" y="1072693"/>
                </a:lnTo>
                <a:lnTo>
                  <a:pt x="270277" y="1072369"/>
                </a:lnTo>
                <a:lnTo>
                  <a:pt x="271183" y="1071140"/>
                </a:lnTo>
                <a:lnTo>
                  <a:pt x="274160" y="1069004"/>
                </a:lnTo>
                <a:lnTo>
                  <a:pt x="274548" y="1069328"/>
                </a:lnTo>
                <a:lnTo>
                  <a:pt x="275131" y="1068874"/>
                </a:lnTo>
                <a:lnTo>
                  <a:pt x="275843" y="1069198"/>
                </a:lnTo>
                <a:lnTo>
                  <a:pt x="276943" y="1069068"/>
                </a:lnTo>
                <a:lnTo>
                  <a:pt x="277655" y="1069522"/>
                </a:lnTo>
                <a:lnTo>
                  <a:pt x="278043" y="1069068"/>
                </a:lnTo>
                <a:lnTo>
                  <a:pt x="280049" y="1069068"/>
                </a:lnTo>
                <a:lnTo>
                  <a:pt x="280438" y="1068615"/>
                </a:lnTo>
                <a:lnTo>
                  <a:pt x="281732" y="1069392"/>
                </a:lnTo>
                <a:lnTo>
                  <a:pt x="282120" y="1068939"/>
                </a:lnTo>
                <a:lnTo>
                  <a:pt x="285098" y="1068939"/>
                </a:lnTo>
                <a:lnTo>
                  <a:pt x="285810" y="1069263"/>
                </a:lnTo>
                <a:lnTo>
                  <a:pt x="285810" y="1070363"/>
                </a:lnTo>
                <a:lnTo>
                  <a:pt x="286198" y="1070363"/>
                </a:lnTo>
                <a:lnTo>
                  <a:pt x="287298" y="1069781"/>
                </a:lnTo>
                <a:lnTo>
                  <a:pt x="287687" y="1069133"/>
                </a:lnTo>
                <a:lnTo>
                  <a:pt x="288593" y="1068810"/>
                </a:lnTo>
                <a:lnTo>
                  <a:pt x="290987" y="1066480"/>
                </a:lnTo>
                <a:lnTo>
                  <a:pt x="293382" y="1065379"/>
                </a:lnTo>
                <a:lnTo>
                  <a:pt x="294094" y="1064473"/>
                </a:lnTo>
                <a:lnTo>
                  <a:pt x="294612" y="1065056"/>
                </a:lnTo>
                <a:lnTo>
                  <a:pt x="295906" y="1065056"/>
                </a:lnTo>
                <a:lnTo>
                  <a:pt x="297007" y="1067386"/>
                </a:lnTo>
                <a:lnTo>
                  <a:pt x="297913" y="1067968"/>
                </a:lnTo>
                <a:lnTo>
                  <a:pt x="300502" y="1067968"/>
                </a:lnTo>
                <a:lnTo>
                  <a:pt x="300307" y="1067515"/>
                </a:lnTo>
                <a:lnTo>
                  <a:pt x="298625" y="1067515"/>
                </a:lnTo>
                <a:lnTo>
                  <a:pt x="297524" y="1066933"/>
                </a:lnTo>
                <a:lnTo>
                  <a:pt x="296036" y="1063697"/>
                </a:lnTo>
                <a:lnTo>
                  <a:pt x="293835" y="1062014"/>
                </a:lnTo>
                <a:lnTo>
                  <a:pt x="292153" y="1060137"/>
                </a:lnTo>
                <a:lnTo>
                  <a:pt x="291635" y="1058260"/>
                </a:lnTo>
                <a:lnTo>
                  <a:pt x="291052" y="1057937"/>
                </a:lnTo>
                <a:lnTo>
                  <a:pt x="291052" y="1057160"/>
                </a:lnTo>
                <a:lnTo>
                  <a:pt x="290340" y="1056383"/>
                </a:lnTo>
                <a:lnTo>
                  <a:pt x="285163" y="1056254"/>
                </a:lnTo>
                <a:lnTo>
                  <a:pt x="284451" y="1057937"/>
                </a:lnTo>
                <a:lnTo>
                  <a:pt x="283738" y="1058066"/>
                </a:lnTo>
                <a:lnTo>
                  <a:pt x="283027" y="1059166"/>
                </a:lnTo>
                <a:lnTo>
                  <a:pt x="279920" y="1059490"/>
                </a:lnTo>
                <a:lnTo>
                  <a:pt x="277525" y="1057030"/>
                </a:lnTo>
                <a:lnTo>
                  <a:pt x="275325" y="1055930"/>
                </a:lnTo>
                <a:lnTo>
                  <a:pt x="274613" y="1055024"/>
                </a:lnTo>
                <a:lnTo>
                  <a:pt x="272024" y="1053794"/>
                </a:lnTo>
                <a:lnTo>
                  <a:pt x="271118" y="1054118"/>
                </a:lnTo>
                <a:lnTo>
                  <a:pt x="271118" y="1054700"/>
                </a:lnTo>
                <a:lnTo>
                  <a:pt x="268529" y="1054830"/>
                </a:lnTo>
                <a:lnTo>
                  <a:pt x="266523" y="1056512"/>
                </a:lnTo>
                <a:lnTo>
                  <a:pt x="265940" y="1056512"/>
                </a:lnTo>
                <a:lnTo>
                  <a:pt x="265746" y="1056966"/>
                </a:lnTo>
                <a:lnTo>
                  <a:pt x="259144" y="1056189"/>
                </a:lnTo>
                <a:lnTo>
                  <a:pt x="254161" y="1053729"/>
                </a:lnTo>
                <a:lnTo>
                  <a:pt x="252284" y="1054053"/>
                </a:lnTo>
                <a:lnTo>
                  <a:pt x="252284" y="1053600"/>
                </a:lnTo>
                <a:lnTo>
                  <a:pt x="252996" y="1053018"/>
                </a:lnTo>
                <a:lnTo>
                  <a:pt x="251507" y="1052694"/>
                </a:lnTo>
                <a:lnTo>
                  <a:pt x="250407" y="1051464"/>
                </a:lnTo>
                <a:lnTo>
                  <a:pt x="248918" y="1051011"/>
                </a:lnTo>
                <a:lnTo>
                  <a:pt x="247106" y="1049135"/>
                </a:lnTo>
                <a:lnTo>
                  <a:pt x="244906" y="1048228"/>
                </a:lnTo>
                <a:lnTo>
                  <a:pt x="244388" y="1047128"/>
                </a:lnTo>
                <a:lnTo>
                  <a:pt x="242899" y="1046222"/>
                </a:lnTo>
                <a:lnTo>
                  <a:pt x="242705" y="1045445"/>
                </a:lnTo>
                <a:lnTo>
                  <a:pt x="241023" y="1044216"/>
                </a:lnTo>
                <a:lnTo>
                  <a:pt x="240311" y="1042533"/>
                </a:lnTo>
                <a:lnTo>
                  <a:pt x="239016" y="1041756"/>
                </a:lnTo>
                <a:lnTo>
                  <a:pt x="238822" y="1041109"/>
                </a:lnTo>
                <a:lnTo>
                  <a:pt x="237528" y="1040332"/>
                </a:lnTo>
                <a:lnTo>
                  <a:pt x="237333" y="1039750"/>
                </a:lnTo>
                <a:lnTo>
                  <a:pt x="236039" y="1038649"/>
                </a:lnTo>
                <a:lnTo>
                  <a:pt x="234356" y="1038067"/>
                </a:lnTo>
                <a:lnTo>
                  <a:pt x="233450" y="1036967"/>
                </a:lnTo>
                <a:lnTo>
                  <a:pt x="231767" y="1036190"/>
                </a:lnTo>
                <a:lnTo>
                  <a:pt x="230861" y="1035090"/>
                </a:lnTo>
                <a:lnTo>
                  <a:pt x="228661" y="1034313"/>
                </a:lnTo>
                <a:lnTo>
                  <a:pt x="228078" y="1033407"/>
                </a:lnTo>
                <a:lnTo>
                  <a:pt x="226266" y="1032760"/>
                </a:lnTo>
                <a:lnTo>
                  <a:pt x="225684" y="1031854"/>
                </a:lnTo>
                <a:lnTo>
                  <a:pt x="224972" y="1031854"/>
                </a:lnTo>
                <a:lnTo>
                  <a:pt x="222383" y="1030300"/>
                </a:lnTo>
                <a:lnTo>
                  <a:pt x="221283" y="1028747"/>
                </a:lnTo>
                <a:lnTo>
                  <a:pt x="218500" y="1026417"/>
                </a:lnTo>
                <a:lnTo>
                  <a:pt x="217982" y="1026417"/>
                </a:lnTo>
                <a:lnTo>
                  <a:pt x="217593" y="1024734"/>
                </a:lnTo>
                <a:lnTo>
                  <a:pt x="215911" y="1022858"/>
                </a:lnTo>
                <a:lnTo>
                  <a:pt x="214228" y="1017615"/>
                </a:lnTo>
                <a:lnTo>
                  <a:pt x="213645" y="1017162"/>
                </a:lnTo>
                <a:lnTo>
                  <a:pt x="212739" y="1014250"/>
                </a:lnTo>
                <a:lnTo>
                  <a:pt x="212157" y="1014120"/>
                </a:lnTo>
                <a:lnTo>
                  <a:pt x="211963" y="1011790"/>
                </a:lnTo>
                <a:lnTo>
                  <a:pt x="211056" y="1010560"/>
                </a:lnTo>
                <a:lnTo>
                  <a:pt x="211056" y="1008231"/>
                </a:lnTo>
                <a:lnTo>
                  <a:pt x="210539" y="1007324"/>
                </a:lnTo>
                <a:lnTo>
                  <a:pt x="209633" y="1002988"/>
                </a:lnTo>
                <a:lnTo>
                  <a:pt x="209633" y="998846"/>
                </a:lnTo>
                <a:lnTo>
                  <a:pt x="208921" y="994704"/>
                </a:lnTo>
                <a:lnTo>
                  <a:pt x="208727" y="994056"/>
                </a:lnTo>
                <a:lnTo>
                  <a:pt x="208015" y="993927"/>
                </a:lnTo>
                <a:lnTo>
                  <a:pt x="207109" y="991274"/>
                </a:lnTo>
                <a:lnTo>
                  <a:pt x="207497" y="990820"/>
                </a:lnTo>
                <a:lnTo>
                  <a:pt x="209180" y="990820"/>
                </a:lnTo>
                <a:lnTo>
                  <a:pt x="209180" y="990497"/>
                </a:lnTo>
                <a:lnTo>
                  <a:pt x="207885" y="990497"/>
                </a:lnTo>
                <a:lnTo>
                  <a:pt x="209180" y="989720"/>
                </a:lnTo>
                <a:lnTo>
                  <a:pt x="209180" y="989267"/>
                </a:lnTo>
                <a:lnTo>
                  <a:pt x="208079" y="989914"/>
                </a:lnTo>
                <a:lnTo>
                  <a:pt x="207497" y="989785"/>
                </a:lnTo>
                <a:lnTo>
                  <a:pt x="207497" y="989332"/>
                </a:lnTo>
                <a:lnTo>
                  <a:pt x="206785" y="989332"/>
                </a:lnTo>
                <a:lnTo>
                  <a:pt x="207173" y="990108"/>
                </a:lnTo>
                <a:lnTo>
                  <a:pt x="206979" y="990756"/>
                </a:lnTo>
                <a:lnTo>
                  <a:pt x="206202" y="988361"/>
                </a:lnTo>
                <a:lnTo>
                  <a:pt x="205296" y="987584"/>
                </a:lnTo>
                <a:lnTo>
                  <a:pt x="205296" y="987002"/>
                </a:lnTo>
                <a:lnTo>
                  <a:pt x="206591" y="986678"/>
                </a:lnTo>
                <a:lnTo>
                  <a:pt x="207497" y="985902"/>
                </a:lnTo>
                <a:lnTo>
                  <a:pt x="207691" y="985125"/>
                </a:lnTo>
                <a:lnTo>
                  <a:pt x="206397" y="985772"/>
                </a:lnTo>
                <a:lnTo>
                  <a:pt x="207303" y="984995"/>
                </a:lnTo>
                <a:lnTo>
                  <a:pt x="207303" y="984413"/>
                </a:lnTo>
                <a:lnTo>
                  <a:pt x="205814" y="984866"/>
                </a:lnTo>
                <a:lnTo>
                  <a:pt x="206202" y="984219"/>
                </a:lnTo>
                <a:lnTo>
                  <a:pt x="205296" y="984219"/>
                </a:lnTo>
                <a:lnTo>
                  <a:pt x="204390" y="984672"/>
                </a:lnTo>
                <a:lnTo>
                  <a:pt x="204779" y="986031"/>
                </a:lnTo>
                <a:lnTo>
                  <a:pt x="204066" y="985125"/>
                </a:lnTo>
                <a:lnTo>
                  <a:pt x="202578" y="985448"/>
                </a:lnTo>
                <a:lnTo>
                  <a:pt x="202190" y="984801"/>
                </a:lnTo>
                <a:lnTo>
                  <a:pt x="201283" y="984348"/>
                </a:lnTo>
                <a:lnTo>
                  <a:pt x="199277" y="981436"/>
                </a:lnTo>
                <a:lnTo>
                  <a:pt x="198889" y="980336"/>
                </a:lnTo>
                <a:lnTo>
                  <a:pt x="198500" y="980336"/>
                </a:lnTo>
                <a:lnTo>
                  <a:pt x="197789" y="979235"/>
                </a:lnTo>
                <a:lnTo>
                  <a:pt x="199083" y="978135"/>
                </a:lnTo>
                <a:lnTo>
                  <a:pt x="199277" y="976776"/>
                </a:lnTo>
                <a:lnTo>
                  <a:pt x="198565" y="974446"/>
                </a:lnTo>
                <a:lnTo>
                  <a:pt x="196171" y="970757"/>
                </a:lnTo>
                <a:lnTo>
                  <a:pt x="194876" y="967650"/>
                </a:lnTo>
                <a:lnTo>
                  <a:pt x="193970" y="966873"/>
                </a:lnTo>
                <a:lnTo>
                  <a:pt x="193064" y="962537"/>
                </a:lnTo>
                <a:lnTo>
                  <a:pt x="192352" y="961437"/>
                </a:lnTo>
                <a:lnTo>
                  <a:pt x="191964" y="959560"/>
                </a:lnTo>
                <a:lnTo>
                  <a:pt x="191575" y="959560"/>
                </a:lnTo>
                <a:lnTo>
                  <a:pt x="190863" y="954317"/>
                </a:lnTo>
                <a:lnTo>
                  <a:pt x="190475" y="953994"/>
                </a:lnTo>
                <a:lnTo>
                  <a:pt x="190475" y="951534"/>
                </a:lnTo>
                <a:lnTo>
                  <a:pt x="190993" y="950628"/>
                </a:lnTo>
                <a:lnTo>
                  <a:pt x="190475" y="946745"/>
                </a:lnTo>
                <a:lnTo>
                  <a:pt x="189957" y="946162"/>
                </a:lnTo>
                <a:lnTo>
                  <a:pt x="186980" y="945386"/>
                </a:lnTo>
                <a:lnTo>
                  <a:pt x="184780" y="941826"/>
                </a:lnTo>
                <a:lnTo>
                  <a:pt x="183485" y="941244"/>
                </a:lnTo>
                <a:lnTo>
                  <a:pt x="182773" y="940338"/>
                </a:lnTo>
                <a:lnTo>
                  <a:pt x="181285" y="939432"/>
                </a:lnTo>
                <a:lnTo>
                  <a:pt x="180767" y="938202"/>
                </a:lnTo>
                <a:lnTo>
                  <a:pt x="179667" y="937554"/>
                </a:lnTo>
                <a:lnTo>
                  <a:pt x="178566" y="936131"/>
                </a:lnTo>
                <a:lnTo>
                  <a:pt x="177660" y="931988"/>
                </a:lnTo>
                <a:lnTo>
                  <a:pt x="178761" y="923316"/>
                </a:lnTo>
                <a:lnTo>
                  <a:pt x="179149" y="923186"/>
                </a:lnTo>
                <a:lnTo>
                  <a:pt x="179149" y="922280"/>
                </a:lnTo>
                <a:lnTo>
                  <a:pt x="180055" y="919950"/>
                </a:lnTo>
                <a:lnTo>
                  <a:pt x="182061" y="916714"/>
                </a:lnTo>
                <a:lnTo>
                  <a:pt x="182061" y="915808"/>
                </a:lnTo>
                <a:lnTo>
                  <a:pt x="182773" y="915161"/>
                </a:lnTo>
                <a:lnTo>
                  <a:pt x="183291" y="913478"/>
                </a:lnTo>
                <a:lnTo>
                  <a:pt x="185297" y="910695"/>
                </a:lnTo>
                <a:lnTo>
                  <a:pt x="185491" y="909595"/>
                </a:lnTo>
                <a:lnTo>
                  <a:pt x="186398" y="908818"/>
                </a:lnTo>
                <a:lnTo>
                  <a:pt x="188080" y="906359"/>
                </a:lnTo>
                <a:lnTo>
                  <a:pt x="188792" y="904352"/>
                </a:lnTo>
                <a:lnTo>
                  <a:pt x="189310" y="904029"/>
                </a:lnTo>
                <a:lnTo>
                  <a:pt x="190605" y="902022"/>
                </a:lnTo>
                <a:lnTo>
                  <a:pt x="190993" y="900469"/>
                </a:lnTo>
                <a:lnTo>
                  <a:pt x="191381" y="900469"/>
                </a:lnTo>
                <a:lnTo>
                  <a:pt x="191899" y="899693"/>
                </a:lnTo>
                <a:lnTo>
                  <a:pt x="192481" y="897686"/>
                </a:lnTo>
                <a:lnTo>
                  <a:pt x="193582" y="896262"/>
                </a:lnTo>
                <a:lnTo>
                  <a:pt x="193776" y="894709"/>
                </a:lnTo>
                <a:lnTo>
                  <a:pt x="194164" y="894580"/>
                </a:lnTo>
                <a:lnTo>
                  <a:pt x="194876" y="892249"/>
                </a:lnTo>
                <a:lnTo>
                  <a:pt x="195588" y="891602"/>
                </a:lnTo>
                <a:lnTo>
                  <a:pt x="196688" y="889466"/>
                </a:lnTo>
                <a:lnTo>
                  <a:pt x="197594" y="886813"/>
                </a:lnTo>
                <a:lnTo>
                  <a:pt x="198112" y="886036"/>
                </a:lnTo>
                <a:lnTo>
                  <a:pt x="198695" y="885907"/>
                </a:lnTo>
                <a:lnTo>
                  <a:pt x="198695" y="885454"/>
                </a:lnTo>
                <a:lnTo>
                  <a:pt x="199212" y="885130"/>
                </a:lnTo>
                <a:lnTo>
                  <a:pt x="199212" y="884677"/>
                </a:lnTo>
                <a:lnTo>
                  <a:pt x="200313" y="883253"/>
                </a:lnTo>
                <a:lnTo>
                  <a:pt x="201607" y="882606"/>
                </a:lnTo>
                <a:lnTo>
                  <a:pt x="203484" y="878723"/>
                </a:lnTo>
                <a:lnTo>
                  <a:pt x="204002" y="878399"/>
                </a:lnTo>
                <a:lnTo>
                  <a:pt x="205491" y="876069"/>
                </a:lnTo>
                <a:lnTo>
                  <a:pt x="206397" y="875422"/>
                </a:lnTo>
                <a:lnTo>
                  <a:pt x="205296" y="874322"/>
                </a:lnTo>
                <a:lnTo>
                  <a:pt x="204196" y="873869"/>
                </a:lnTo>
                <a:lnTo>
                  <a:pt x="204196" y="873416"/>
                </a:lnTo>
                <a:lnTo>
                  <a:pt x="205296" y="873416"/>
                </a:lnTo>
                <a:lnTo>
                  <a:pt x="206591" y="874839"/>
                </a:lnTo>
                <a:lnTo>
                  <a:pt x="207173" y="874710"/>
                </a:lnTo>
                <a:lnTo>
                  <a:pt x="207691" y="873804"/>
                </a:lnTo>
                <a:lnTo>
                  <a:pt x="208791" y="873351"/>
                </a:lnTo>
                <a:lnTo>
                  <a:pt x="209892" y="872251"/>
                </a:lnTo>
                <a:lnTo>
                  <a:pt x="211898" y="869597"/>
                </a:lnTo>
                <a:lnTo>
                  <a:pt x="213192" y="869273"/>
                </a:lnTo>
                <a:lnTo>
                  <a:pt x="214098" y="868367"/>
                </a:lnTo>
                <a:lnTo>
                  <a:pt x="214293" y="867267"/>
                </a:lnTo>
                <a:lnTo>
                  <a:pt x="214810" y="867137"/>
                </a:lnTo>
                <a:lnTo>
                  <a:pt x="215199" y="862931"/>
                </a:lnTo>
                <a:lnTo>
                  <a:pt x="214810" y="862154"/>
                </a:lnTo>
                <a:lnTo>
                  <a:pt x="213904" y="861507"/>
                </a:lnTo>
                <a:lnTo>
                  <a:pt x="216493" y="860277"/>
                </a:lnTo>
                <a:lnTo>
                  <a:pt x="216687" y="858724"/>
                </a:lnTo>
                <a:lnTo>
                  <a:pt x="217593" y="857624"/>
                </a:lnTo>
                <a:lnTo>
                  <a:pt x="218111" y="855941"/>
                </a:lnTo>
                <a:lnTo>
                  <a:pt x="218823" y="855488"/>
                </a:lnTo>
                <a:lnTo>
                  <a:pt x="219211" y="854388"/>
                </a:lnTo>
                <a:lnTo>
                  <a:pt x="220118" y="853741"/>
                </a:lnTo>
                <a:lnTo>
                  <a:pt x="220829" y="852187"/>
                </a:lnTo>
                <a:lnTo>
                  <a:pt x="222836" y="850763"/>
                </a:lnTo>
                <a:lnTo>
                  <a:pt x="225036" y="850440"/>
                </a:lnTo>
                <a:lnTo>
                  <a:pt x="225942" y="848886"/>
                </a:lnTo>
                <a:lnTo>
                  <a:pt x="227431" y="848562"/>
                </a:lnTo>
                <a:lnTo>
                  <a:pt x="227431" y="847139"/>
                </a:lnTo>
                <a:lnTo>
                  <a:pt x="227949" y="845715"/>
                </a:lnTo>
                <a:lnTo>
                  <a:pt x="228661" y="844291"/>
                </a:lnTo>
                <a:lnTo>
                  <a:pt x="229761" y="843644"/>
                </a:lnTo>
                <a:lnTo>
                  <a:pt x="229761" y="843320"/>
                </a:lnTo>
                <a:lnTo>
                  <a:pt x="227560" y="842867"/>
                </a:lnTo>
                <a:lnTo>
                  <a:pt x="227172" y="840408"/>
                </a:lnTo>
                <a:lnTo>
                  <a:pt x="229567" y="839178"/>
                </a:lnTo>
                <a:lnTo>
                  <a:pt x="230279" y="838078"/>
                </a:lnTo>
                <a:lnTo>
                  <a:pt x="230861" y="838207"/>
                </a:lnTo>
                <a:lnTo>
                  <a:pt x="231250" y="836977"/>
                </a:lnTo>
                <a:lnTo>
                  <a:pt x="232156" y="836201"/>
                </a:lnTo>
                <a:lnTo>
                  <a:pt x="232156" y="834777"/>
                </a:lnTo>
                <a:lnTo>
                  <a:pt x="230473" y="831023"/>
                </a:lnTo>
                <a:lnTo>
                  <a:pt x="230667" y="830700"/>
                </a:lnTo>
                <a:lnTo>
                  <a:pt x="229373" y="830570"/>
                </a:lnTo>
                <a:lnTo>
                  <a:pt x="228984" y="830117"/>
                </a:lnTo>
                <a:lnTo>
                  <a:pt x="228467" y="830570"/>
                </a:lnTo>
                <a:lnTo>
                  <a:pt x="227755" y="830441"/>
                </a:lnTo>
                <a:lnTo>
                  <a:pt x="227755" y="829534"/>
                </a:lnTo>
                <a:lnTo>
                  <a:pt x="226849" y="829534"/>
                </a:lnTo>
                <a:lnTo>
                  <a:pt x="226137" y="829987"/>
                </a:lnTo>
                <a:lnTo>
                  <a:pt x="218952" y="829664"/>
                </a:lnTo>
                <a:lnTo>
                  <a:pt x="214357" y="828434"/>
                </a:lnTo>
                <a:lnTo>
                  <a:pt x="213063" y="827658"/>
                </a:lnTo>
                <a:lnTo>
                  <a:pt x="212351" y="827658"/>
                </a:lnTo>
                <a:lnTo>
                  <a:pt x="212157" y="828305"/>
                </a:lnTo>
                <a:lnTo>
                  <a:pt x="211639" y="828434"/>
                </a:lnTo>
                <a:lnTo>
                  <a:pt x="211251" y="827981"/>
                </a:lnTo>
                <a:lnTo>
                  <a:pt x="209244" y="827852"/>
                </a:lnTo>
                <a:lnTo>
                  <a:pt x="205944" y="826428"/>
                </a:lnTo>
                <a:lnTo>
                  <a:pt x="204843" y="825328"/>
                </a:lnTo>
                <a:lnTo>
                  <a:pt x="203355" y="824680"/>
                </a:lnTo>
                <a:lnTo>
                  <a:pt x="203355" y="824357"/>
                </a:lnTo>
                <a:lnTo>
                  <a:pt x="201154" y="823127"/>
                </a:lnTo>
                <a:lnTo>
                  <a:pt x="199471" y="821121"/>
                </a:lnTo>
                <a:lnTo>
                  <a:pt x="198565" y="819114"/>
                </a:lnTo>
                <a:lnTo>
                  <a:pt x="196559" y="816461"/>
                </a:lnTo>
                <a:lnTo>
                  <a:pt x="195264" y="812577"/>
                </a:lnTo>
                <a:lnTo>
                  <a:pt x="193970" y="810377"/>
                </a:lnTo>
                <a:lnTo>
                  <a:pt x="192481" y="804746"/>
                </a:lnTo>
                <a:lnTo>
                  <a:pt x="192481" y="795556"/>
                </a:lnTo>
                <a:lnTo>
                  <a:pt x="192999" y="792902"/>
                </a:lnTo>
                <a:lnTo>
                  <a:pt x="192611" y="784165"/>
                </a:lnTo>
                <a:lnTo>
                  <a:pt x="192999" y="781382"/>
                </a:lnTo>
                <a:lnTo>
                  <a:pt x="192805" y="775492"/>
                </a:lnTo>
                <a:lnTo>
                  <a:pt x="193388" y="767725"/>
                </a:lnTo>
                <a:lnTo>
                  <a:pt x="193905" y="766496"/>
                </a:lnTo>
                <a:lnTo>
                  <a:pt x="195394" y="755752"/>
                </a:lnTo>
                <a:lnTo>
                  <a:pt x="195976" y="754652"/>
                </a:lnTo>
                <a:lnTo>
                  <a:pt x="195782" y="750898"/>
                </a:lnTo>
                <a:lnTo>
                  <a:pt x="196171" y="749992"/>
                </a:lnTo>
                <a:lnTo>
                  <a:pt x="195976" y="740607"/>
                </a:lnTo>
                <a:lnTo>
                  <a:pt x="195394" y="738148"/>
                </a:lnTo>
                <a:lnTo>
                  <a:pt x="195588" y="735947"/>
                </a:lnTo>
                <a:lnTo>
                  <a:pt x="195394" y="734070"/>
                </a:lnTo>
                <a:lnTo>
                  <a:pt x="195006" y="733618"/>
                </a:lnTo>
                <a:lnTo>
                  <a:pt x="195200" y="732193"/>
                </a:lnTo>
                <a:lnTo>
                  <a:pt x="194811" y="731223"/>
                </a:lnTo>
                <a:lnTo>
                  <a:pt x="195006" y="728893"/>
                </a:lnTo>
                <a:lnTo>
                  <a:pt x="194617" y="728569"/>
                </a:lnTo>
                <a:lnTo>
                  <a:pt x="194617" y="725786"/>
                </a:lnTo>
                <a:lnTo>
                  <a:pt x="196300" y="723585"/>
                </a:lnTo>
                <a:lnTo>
                  <a:pt x="199277" y="722032"/>
                </a:lnTo>
                <a:lnTo>
                  <a:pt x="202060" y="721256"/>
                </a:lnTo>
                <a:lnTo>
                  <a:pt x="203161" y="721256"/>
                </a:lnTo>
                <a:lnTo>
                  <a:pt x="203355" y="721709"/>
                </a:lnTo>
                <a:lnTo>
                  <a:pt x="204843" y="721709"/>
                </a:lnTo>
                <a:lnTo>
                  <a:pt x="204843" y="721385"/>
                </a:lnTo>
                <a:lnTo>
                  <a:pt x="208532" y="719508"/>
                </a:lnTo>
                <a:lnTo>
                  <a:pt x="209244" y="719508"/>
                </a:lnTo>
                <a:lnTo>
                  <a:pt x="209762" y="719961"/>
                </a:lnTo>
                <a:lnTo>
                  <a:pt x="210668" y="722938"/>
                </a:lnTo>
                <a:lnTo>
                  <a:pt x="210085" y="724362"/>
                </a:lnTo>
                <a:lnTo>
                  <a:pt x="208273" y="725463"/>
                </a:lnTo>
                <a:lnTo>
                  <a:pt x="209180" y="725916"/>
                </a:lnTo>
                <a:lnTo>
                  <a:pt x="209374" y="726563"/>
                </a:lnTo>
                <a:lnTo>
                  <a:pt x="209180" y="730640"/>
                </a:lnTo>
                <a:lnTo>
                  <a:pt x="209697" y="738148"/>
                </a:lnTo>
                <a:lnTo>
                  <a:pt x="210798" y="740348"/>
                </a:lnTo>
                <a:lnTo>
                  <a:pt x="211898" y="740672"/>
                </a:lnTo>
                <a:lnTo>
                  <a:pt x="211898" y="742420"/>
                </a:lnTo>
                <a:lnTo>
                  <a:pt x="213386" y="743843"/>
                </a:lnTo>
                <a:lnTo>
                  <a:pt x="213775" y="744944"/>
                </a:lnTo>
                <a:lnTo>
                  <a:pt x="220247" y="748050"/>
                </a:lnTo>
                <a:lnTo>
                  <a:pt x="220635" y="749280"/>
                </a:lnTo>
                <a:lnTo>
                  <a:pt x="221736" y="750186"/>
                </a:lnTo>
                <a:lnTo>
                  <a:pt x="221930" y="752193"/>
                </a:lnTo>
                <a:lnTo>
                  <a:pt x="220829" y="752840"/>
                </a:lnTo>
                <a:lnTo>
                  <a:pt x="218823" y="752969"/>
                </a:lnTo>
                <a:lnTo>
                  <a:pt x="218823" y="754846"/>
                </a:lnTo>
                <a:lnTo>
                  <a:pt x="219535" y="756852"/>
                </a:lnTo>
                <a:lnTo>
                  <a:pt x="219341" y="757952"/>
                </a:lnTo>
                <a:lnTo>
                  <a:pt x="221023" y="758859"/>
                </a:lnTo>
                <a:lnTo>
                  <a:pt x="222318" y="758859"/>
                </a:lnTo>
                <a:lnTo>
                  <a:pt x="222706" y="758406"/>
                </a:lnTo>
                <a:lnTo>
                  <a:pt x="224519" y="758082"/>
                </a:lnTo>
                <a:lnTo>
                  <a:pt x="225813" y="759182"/>
                </a:lnTo>
                <a:lnTo>
                  <a:pt x="226913" y="762160"/>
                </a:lnTo>
                <a:lnTo>
                  <a:pt x="228402" y="763842"/>
                </a:lnTo>
                <a:lnTo>
                  <a:pt x="229696" y="764489"/>
                </a:lnTo>
                <a:lnTo>
                  <a:pt x="231379" y="764489"/>
                </a:lnTo>
                <a:lnTo>
                  <a:pt x="232285" y="764036"/>
                </a:lnTo>
                <a:lnTo>
                  <a:pt x="232091" y="763583"/>
                </a:lnTo>
                <a:lnTo>
                  <a:pt x="229890" y="763907"/>
                </a:lnTo>
                <a:lnTo>
                  <a:pt x="228402" y="763001"/>
                </a:lnTo>
                <a:lnTo>
                  <a:pt x="227690" y="761901"/>
                </a:lnTo>
                <a:lnTo>
                  <a:pt x="227107" y="759571"/>
                </a:lnTo>
                <a:lnTo>
                  <a:pt x="226395" y="758341"/>
                </a:lnTo>
                <a:lnTo>
                  <a:pt x="225813" y="758341"/>
                </a:lnTo>
                <a:lnTo>
                  <a:pt x="225101" y="757564"/>
                </a:lnTo>
                <a:lnTo>
                  <a:pt x="223806" y="757564"/>
                </a:lnTo>
                <a:lnTo>
                  <a:pt x="223612" y="757111"/>
                </a:lnTo>
                <a:lnTo>
                  <a:pt x="222512" y="757435"/>
                </a:lnTo>
                <a:lnTo>
                  <a:pt x="220829" y="756788"/>
                </a:lnTo>
                <a:lnTo>
                  <a:pt x="221930" y="754005"/>
                </a:lnTo>
                <a:lnTo>
                  <a:pt x="222512" y="754005"/>
                </a:lnTo>
                <a:lnTo>
                  <a:pt x="223418" y="752904"/>
                </a:lnTo>
                <a:lnTo>
                  <a:pt x="223612" y="751351"/>
                </a:lnTo>
                <a:lnTo>
                  <a:pt x="222706" y="748697"/>
                </a:lnTo>
                <a:lnTo>
                  <a:pt x="221606" y="747921"/>
                </a:lnTo>
                <a:lnTo>
                  <a:pt x="221606" y="747274"/>
                </a:lnTo>
                <a:lnTo>
                  <a:pt x="219729" y="745850"/>
                </a:lnTo>
                <a:lnTo>
                  <a:pt x="219729" y="745397"/>
                </a:lnTo>
                <a:lnTo>
                  <a:pt x="219017" y="745267"/>
                </a:lnTo>
                <a:lnTo>
                  <a:pt x="218823" y="744620"/>
                </a:lnTo>
                <a:lnTo>
                  <a:pt x="217917" y="744167"/>
                </a:lnTo>
                <a:lnTo>
                  <a:pt x="216817" y="742743"/>
                </a:lnTo>
                <a:lnTo>
                  <a:pt x="215716" y="740219"/>
                </a:lnTo>
                <a:lnTo>
                  <a:pt x="214422" y="739119"/>
                </a:lnTo>
                <a:lnTo>
                  <a:pt x="213516" y="733941"/>
                </a:lnTo>
                <a:lnTo>
                  <a:pt x="213904" y="732388"/>
                </a:lnTo>
                <a:lnTo>
                  <a:pt x="213192" y="731935"/>
                </a:lnTo>
                <a:lnTo>
                  <a:pt x="213710" y="728957"/>
                </a:lnTo>
                <a:lnTo>
                  <a:pt x="213192" y="728828"/>
                </a:lnTo>
                <a:lnTo>
                  <a:pt x="212610" y="727275"/>
                </a:lnTo>
                <a:lnTo>
                  <a:pt x="212998" y="722291"/>
                </a:lnTo>
                <a:lnTo>
                  <a:pt x="212416" y="721514"/>
                </a:lnTo>
                <a:lnTo>
                  <a:pt x="212998" y="720608"/>
                </a:lnTo>
                <a:lnTo>
                  <a:pt x="216299" y="720155"/>
                </a:lnTo>
                <a:lnTo>
                  <a:pt x="216687" y="719702"/>
                </a:lnTo>
                <a:lnTo>
                  <a:pt x="219665" y="718473"/>
                </a:lnTo>
                <a:lnTo>
                  <a:pt x="220247" y="717826"/>
                </a:lnTo>
                <a:lnTo>
                  <a:pt x="221541" y="717696"/>
                </a:lnTo>
                <a:lnTo>
                  <a:pt x="223936" y="716013"/>
                </a:lnTo>
                <a:lnTo>
                  <a:pt x="225619" y="715560"/>
                </a:lnTo>
                <a:lnTo>
                  <a:pt x="227819" y="714330"/>
                </a:lnTo>
                <a:lnTo>
                  <a:pt x="230408" y="713877"/>
                </a:lnTo>
                <a:lnTo>
                  <a:pt x="231703" y="713101"/>
                </a:lnTo>
                <a:lnTo>
                  <a:pt x="234486" y="712647"/>
                </a:lnTo>
                <a:lnTo>
                  <a:pt x="235586" y="711224"/>
                </a:lnTo>
                <a:lnTo>
                  <a:pt x="236686" y="711224"/>
                </a:lnTo>
                <a:lnTo>
                  <a:pt x="237075" y="710771"/>
                </a:lnTo>
                <a:lnTo>
                  <a:pt x="238563" y="711094"/>
                </a:lnTo>
                <a:lnTo>
                  <a:pt x="240246" y="710771"/>
                </a:lnTo>
                <a:lnTo>
                  <a:pt x="242641" y="713101"/>
                </a:lnTo>
                <a:lnTo>
                  <a:pt x="243741" y="713554"/>
                </a:lnTo>
                <a:lnTo>
                  <a:pt x="246330" y="713554"/>
                </a:lnTo>
                <a:lnTo>
                  <a:pt x="246848" y="713230"/>
                </a:lnTo>
                <a:lnTo>
                  <a:pt x="246848" y="712000"/>
                </a:lnTo>
                <a:lnTo>
                  <a:pt x="249242" y="712000"/>
                </a:lnTo>
                <a:lnTo>
                  <a:pt x="250731" y="711094"/>
                </a:lnTo>
                <a:lnTo>
                  <a:pt x="250925" y="710447"/>
                </a:lnTo>
                <a:lnTo>
                  <a:pt x="251831" y="710318"/>
                </a:lnTo>
                <a:lnTo>
                  <a:pt x="252737" y="709541"/>
                </a:lnTo>
                <a:lnTo>
                  <a:pt x="253320" y="708117"/>
                </a:lnTo>
                <a:lnTo>
                  <a:pt x="252931" y="707470"/>
                </a:lnTo>
                <a:lnTo>
                  <a:pt x="253320" y="705723"/>
                </a:lnTo>
                <a:lnTo>
                  <a:pt x="255002" y="704816"/>
                </a:lnTo>
                <a:lnTo>
                  <a:pt x="256297" y="705270"/>
                </a:lnTo>
                <a:lnTo>
                  <a:pt x="256879" y="704363"/>
                </a:lnTo>
                <a:lnTo>
                  <a:pt x="257785" y="704234"/>
                </a:lnTo>
                <a:lnTo>
                  <a:pt x="258691" y="702227"/>
                </a:lnTo>
                <a:lnTo>
                  <a:pt x="259403" y="701774"/>
                </a:lnTo>
                <a:lnTo>
                  <a:pt x="259921" y="700221"/>
                </a:lnTo>
                <a:lnTo>
                  <a:pt x="260633" y="700092"/>
                </a:lnTo>
                <a:lnTo>
                  <a:pt x="260439" y="699639"/>
                </a:lnTo>
                <a:lnTo>
                  <a:pt x="257850" y="699315"/>
                </a:lnTo>
                <a:lnTo>
                  <a:pt x="253578" y="696791"/>
                </a:lnTo>
                <a:lnTo>
                  <a:pt x="252672" y="693167"/>
                </a:lnTo>
                <a:lnTo>
                  <a:pt x="253061" y="692260"/>
                </a:lnTo>
                <a:lnTo>
                  <a:pt x="252672" y="692131"/>
                </a:lnTo>
                <a:lnTo>
                  <a:pt x="250860" y="685270"/>
                </a:lnTo>
                <a:lnTo>
                  <a:pt x="248854" y="683394"/>
                </a:lnTo>
                <a:lnTo>
                  <a:pt x="248466" y="682164"/>
                </a:lnTo>
                <a:lnTo>
                  <a:pt x="247365" y="680611"/>
                </a:lnTo>
                <a:lnTo>
                  <a:pt x="246977" y="677957"/>
                </a:lnTo>
                <a:lnTo>
                  <a:pt x="245294" y="676080"/>
                </a:lnTo>
                <a:lnTo>
                  <a:pt x="244776" y="674333"/>
                </a:lnTo>
                <a:lnTo>
                  <a:pt x="244582" y="671550"/>
                </a:lnTo>
                <a:lnTo>
                  <a:pt x="244000" y="670902"/>
                </a:lnTo>
                <a:lnTo>
                  <a:pt x="243612" y="669025"/>
                </a:lnTo>
                <a:lnTo>
                  <a:pt x="243223" y="668378"/>
                </a:lnTo>
                <a:lnTo>
                  <a:pt x="241734" y="668508"/>
                </a:lnTo>
                <a:lnTo>
                  <a:pt x="241023" y="668055"/>
                </a:lnTo>
                <a:lnTo>
                  <a:pt x="240634" y="667278"/>
                </a:lnTo>
                <a:lnTo>
                  <a:pt x="239728" y="666631"/>
                </a:lnTo>
                <a:lnTo>
                  <a:pt x="239146" y="665207"/>
                </a:lnTo>
                <a:lnTo>
                  <a:pt x="237333" y="663459"/>
                </a:lnTo>
                <a:lnTo>
                  <a:pt x="238045" y="663330"/>
                </a:lnTo>
                <a:lnTo>
                  <a:pt x="238628" y="662359"/>
                </a:lnTo>
                <a:lnTo>
                  <a:pt x="240116" y="662036"/>
                </a:lnTo>
                <a:lnTo>
                  <a:pt x="240311" y="661583"/>
                </a:lnTo>
                <a:lnTo>
                  <a:pt x="239598" y="661259"/>
                </a:lnTo>
                <a:lnTo>
                  <a:pt x="237916" y="661388"/>
                </a:lnTo>
                <a:lnTo>
                  <a:pt x="237528" y="662359"/>
                </a:lnTo>
                <a:lnTo>
                  <a:pt x="237139" y="662230"/>
                </a:lnTo>
                <a:lnTo>
                  <a:pt x="237139" y="661583"/>
                </a:lnTo>
                <a:lnTo>
                  <a:pt x="239146" y="660159"/>
                </a:lnTo>
                <a:lnTo>
                  <a:pt x="240052" y="660029"/>
                </a:lnTo>
                <a:lnTo>
                  <a:pt x="240569" y="659058"/>
                </a:lnTo>
                <a:lnTo>
                  <a:pt x="241476" y="659188"/>
                </a:lnTo>
                <a:lnTo>
                  <a:pt x="241864" y="658735"/>
                </a:lnTo>
                <a:lnTo>
                  <a:pt x="242964" y="658735"/>
                </a:lnTo>
                <a:lnTo>
                  <a:pt x="243158" y="657182"/>
                </a:lnTo>
                <a:lnTo>
                  <a:pt x="242576" y="656728"/>
                </a:lnTo>
                <a:lnTo>
                  <a:pt x="242576" y="655952"/>
                </a:lnTo>
                <a:lnTo>
                  <a:pt x="243288" y="655175"/>
                </a:lnTo>
                <a:lnTo>
                  <a:pt x="242576" y="654722"/>
                </a:lnTo>
                <a:lnTo>
                  <a:pt x="242770" y="653751"/>
                </a:lnTo>
                <a:lnTo>
                  <a:pt x="244453" y="653881"/>
                </a:lnTo>
                <a:lnTo>
                  <a:pt x="245553" y="653233"/>
                </a:lnTo>
                <a:lnTo>
                  <a:pt x="246265" y="650256"/>
                </a:lnTo>
                <a:lnTo>
                  <a:pt x="247171" y="648703"/>
                </a:lnTo>
                <a:lnTo>
                  <a:pt x="247171" y="646955"/>
                </a:lnTo>
                <a:lnTo>
                  <a:pt x="248660" y="645726"/>
                </a:lnTo>
                <a:lnTo>
                  <a:pt x="249048" y="643849"/>
                </a:lnTo>
                <a:lnTo>
                  <a:pt x="250148" y="643978"/>
                </a:lnTo>
                <a:lnTo>
                  <a:pt x="252349" y="642425"/>
                </a:lnTo>
                <a:lnTo>
                  <a:pt x="252737" y="640095"/>
                </a:lnTo>
                <a:lnTo>
                  <a:pt x="251443" y="638347"/>
                </a:lnTo>
                <a:lnTo>
                  <a:pt x="252025" y="638218"/>
                </a:lnTo>
                <a:lnTo>
                  <a:pt x="252737" y="639189"/>
                </a:lnTo>
                <a:lnTo>
                  <a:pt x="253837" y="638865"/>
                </a:lnTo>
                <a:lnTo>
                  <a:pt x="255844" y="639512"/>
                </a:lnTo>
                <a:lnTo>
                  <a:pt x="258044" y="637182"/>
                </a:lnTo>
                <a:lnTo>
                  <a:pt x="259144" y="637312"/>
                </a:lnTo>
                <a:lnTo>
                  <a:pt x="260051" y="636988"/>
                </a:lnTo>
                <a:lnTo>
                  <a:pt x="260957" y="637441"/>
                </a:lnTo>
                <a:lnTo>
                  <a:pt x="262057" y="637441"/>
                </a:lnTo>
                <a:lnTo>
                  <a:pt x="264840" y="636018"/>
                </a:lnTo>
                <a:lnTo>
                  <a:pt x="266523" y="634011"/>
                </a:lnTo>
                <a:lnTo>
                  <a:pt x="266717" y="632781"/>
                </a:lnTo>
                <a:lnTo>
                  <a:pt x="268529" y="632458"/>
                </a:lnTo>
                <a:lnTo>
                  <a:pt x="268529" y="632005"/>
                </a:lnTo>
                <a:lnTo>
                  <a:pt x="270535" y="631552"/>
                </a:lnTo>
                <a:lnTo>
                  <a:pt x="272024" y="630581"/>
                </a:lnTo>
                <a:lnTo>
                  <a:pt x="272607" y="626503"/>
                </a:lnTo>
                <a:lnTo>
                  <a:pt x="273707" y="624173"/>
                </a:lnTo>
                <a:lnTo>
                  <a:pt x="273513" y="622167"/>
                </a:lnTo>
                <a:lnTo>
                  <a:pt x="273901" y="621844"/>
                </a:lnTo>
                <a:lnTo>
                  <a:pt x="273901" y="620743"/>
                </a:lnTo>
                <a:lnTo>
                  <a:pt x="274289" y="620290"/>
                </a:lnTo>
                <a:lnTo>
                  <a:pt x="275390" y="620161"/>
                </a:lnTo>
                <a:lnTo>
                  <a:pt x="276101" y="618931"/>
                </a:lnTo>
                <a:lnTo>
                  <a:pt x="276813" y="618607"/>
                </a:lnTo>
                <a:lnTo>
                  <a:pt x="278820" y="614854"/>
                </a:lnTo>
                <a:lnTo>
                  <a:pt x="279726" y="612200"/>
                </a:lnTo>
                <a:lnTo>
                  <a:pt x="279532" y="610647"/>
                </a:lnTo>
                <a:lnTo>
                  <a:pt x="280244" y="609546"/>
                </a:lnTo>
                <a:lnTo>
                  <a:pt x="280244" y="608123"/>
                </a:lnTo>
                <a:lnTo>
                  <a:pt x="280632" y="607993"/>
                </a:lnTo>
                <a:lnTo>
                  <a:pt x="280826" y="607216"/>
                </a:lnTo>
                <a:lnTo>
                  <a:pt x="280244" y="607216"/>
                </a:lnTo>
                <a:lnTo>
                  <a:pt x="279337" y="608964"/>
                </a:lnTo>
                <a:lnTo>
                  <a:pt x="278043" y="609093"/>
                </a:lnTo>
                <a:lnTo>
                  <a:pt x="276361" y="607993"/>
                </a:lnTo>
                <a:lnTo>
                  <a:pt x="276166" y="606763"/>
                </a:lnTo>
                <a:lnTo>
                  <a:pt x="275648" y="606116"/>
                </a:lnTo>
                <a:lnTo>
                  <a:pt x="273060" y="605663"/>
                </a:lnTo>
                <a:lnTo>
                  <a:pt x="273060" y="604433"/>
                </a:lnTo>
                <a:lnTo>
                  <a:pt x="272154" y="603462"/>
                </a:lnTo>
                <a:lnTo>
                  <a:pt x="271959" y="602233"/>
                </a:lnTo>
                <a:lnTo>
                  <a:pt x="271442" y="602104"/>
                </a:lnTo>
                <a:lnTo>
                  <a:pt x="271442" y="599903"/>
                </a:lnTo>
                <a:lnTo>
                  <a:pt x="270535" y="597703"/>
                </a:lnTo>
                <a:lnTo>
                  <a:pt x="270535" y="597249"/>
                </a:lnTo>
                <a:lnTo>
                  <a:pt x="272024" y="596149"/>
                </a:lnTo>
                <a:lnTo>
                  <a:pt x="272024" y="594596"/>
                </a:lnTo>
                <a:lnTo>
                  <a:pt x="271636" y="593949"/>
                </a:lnTo>
                <a:lnTo>
                  <a:pt x="268659" y="594596"/>
                </a:lnTo>
                <a:lnTo>
                  <a:pt x="266264" y="590648"/>
                </a:lnTo>
                <a:lnTo>
                  <a:pt x="266264" y="584694"/>
                </a:lnTo>
                <a:lnTo>
                  <a:pt x="265875" y="583140"/>
                </a:lnTo>
                <a:lnTo>
                  <a:pt x="264970" y="582040"/>
                </a:lnTo>
                <a:lnTo>
                  <a:pt x="263675" y="581393"/>
                </a:lnTo>
                <a:lnTo>
                  <a:pt x="263092" y="580422"/>
                </a:lnTo>
                <a:lnTo>
                  <a:pt x="261798" y="580293"/>
                </a:lnTo>
                <a:lnTo>
                  <a:pt x="261410" y="579516"/>
                </a:lnTo>
                <a:lnTo>
                  <a:pt x="257915" y="578286"/>
                </a:lnTo>
                <a:lnTo>
                  <a:pt x="257203" y="578415"/>
                </a:lnTo>
                <a:lnTo>
                  <a:pt x="256103" y="577639"/>
                </a:lnTo>
                <a:lnTo>
                  <a:pt x="256297" y="575762"/>
                </a:lnTo>
                <a:lnTo>
                  <a:pt x="257397" y="574662"/>
                </a:lnTo>
                <a:lnTo>
                  <a:pt x="256103" y="572914"/>
                </a:lnTo>
                <a:lnTo>
                  <a:pt x="257785" y="571490"/>
                </a:lnTo>
                <a:lnTo>
                  <a:pt x="260374" y="571490"/>
                </a:lnTo>
                <a:lnTo>
                  <a:pt x="261086" y="569937"/>
                </a:lnTo>
                <a:lnTo>
                  <a:pt x="263481" y="569290"/>
                </a:lnTo>
                <a:lnTo>
                  <a:pt x="263869" y="568060"/>
                </a:lnTo>
                <a:lnTo>
                  <a:pt x="266264" y="567089"/>
                </a:lnTo>
                <a:lnTo>
                  <a:pt x="266652" y="566118"/>
                </a:lnTo>
                <a:lnTo>
                  <a:pt x="270535" y="566118"/>
                </a:lnTo>
                <a:lnTo>
                  <a:pt x="270729" y="565148"/>
                </a:lnTo>
                <a:lnTo>
                  <a:pt x="271118" y="565018"/>
                </a:lnTo>
                <a:lnTo>
                  <a:pt x="271118" y="563918"/>
                </a:lnTo>
                <a:lnTo>
                  <a:pt x="272218" y="563465"/>
                </a:lnTo>
                <a:lnTo>
                  <a:pt x="272218" y="562365"/>
                </a:lnTo>
                <a:lnTo>
                  <a:pt x="274225" y="560940"/>
                </a:lnTo>
                <a:lnTo>
                  <a:pt x="274225" y="559970"/>
                </a:lnTo>
                <a:lnTo>
                  <a:pt x="275519" y="558093"/>
                </a:lnTo>
                <a:lnTo>
                  <a:pt x="275713" y="557122"/>
                </a:lnTo>
                <a:lnTo>
                  <a:pt x="276231" y="556799"/>
                </a:lnTo>
                <a:lnTo>
                  <a:pt x="277331" y="556928"/>
                </a:lnTo>
                <a:lnTo>
                  <a:pt x="279144" y="554598"/>
                </a:lnTo>
                <a:lnTo>
                  <a:pt x="280438" y="554274"/>
                </a:lnTo>
                <a:lnTo>
                  <a:pt x="280956" y="552850"/>
                </a:lnTo>
                <a:lnTo>
                  <a:pt x="281862" y="552527"/>
                </a:lnTo>
                <a:lnTo>
                  <a:pt x="281862" y="551427"/>
                </a:lnTo>
                <a:lnTo>
                  <a:pt x="281150" y="550650"/>
                </a:lnTo>
                <a:lnTo>
                  <a:pt x="280567" y="548773"/>
                </a:lnTo>
                <a:lnTo>
                  <a:pt x="279467" y="548449"/>
                </a:lnTo>
                <a:lnTo>
                  <a:pt x="279273" y="547026"/>
                </a:lnTo>
                <a:lnTo>
                  <a:pt x="278755" y="546573"/>
                </a:lnTo>
                <a:lnTo>
                  <a:pt x="278949" y="545148"/>
                </a:lnTo>
                <a:lnTo>
                  <a:pt x="278431" y="544048"/>
                </a:lnTo>
                <a:lnTo>
                  <a:pt x="278626" y="543595"/>
                </a:lnTo>
                <a:lnTo>
                  <a:pt x="277914" y="542042"/>
                </a:lnTo>
                <a:lnTo>
                  <a:pt x="275713" y="541589"/>
                </a:lnTo>
                <a:lnTo>
                  <a:pt x="273318" y="541589"/>
                </a:lnTo>
                <a:lnTo>
                  <a:pt x="273513" y="542883"/>
                </a:lnTo>
                <a:lnTo>
                  <a:pt x="274225" y="543854"/>
                </a:lnTo>
                <a:lnTo>
                  <a:pt x="274936" y="544178"/>
                </a:lnTo>
                <a:lnTo>
                  <a:pt x="275454" y="544178"/>
                </a:lnTo>
                <a:lnTo>
                  <a:pt x="275648" y="543530"/>
                </a:lnTo>
                <a:lnTo>
                  <a:pt x="276166" y="543207"/>
                </a:lnTo>
                <a:lnTo>
                  <a:pt x="277849" y="543530"/>
                </a:lnTo>
                <a:lnTo>
                  <a:pt x="277461" y="545278"/>
                </a:lnTo>
                <a:lnTo>
                  <a:pt x="276361" y="547026"/>
                </a:lnTo>
                <a:lnTo>
                  <a:pt x="276166" y="548320"/>
                </a:lnTo>
                <a:lnTo>
                  <a:pt x="276361" y="553821"/>
                </a:lnTo>
                <a:lnTo>
                  <a:pt x="273772" y="554274"/>
                </a:lnTo>
                <a:lnTo>
                  <a:pt x="272865" y="555504"/>
                </a:lnTo>
                <a:lnTo>
                  <a:pt x="266782" y="557834"/>
                </a:lnTo>
                <a:lnTo>
                  <a:pt x="266070" y="558934"/>
                </a:lnTo>
                <a:lnTo>
                  <a:pt x="265163" y="562235"/>
                </a:lnTo>
                <a:lnTo>
                  <a:pt x="264257" y="563465"/>
                </a:lnTo>
                <a:lnTo>
                  <a:pt x="264257" y="564565"/>
                </a:lnTo>
                <a:lnTo>
                  <a:pt x="263740" y="565018"/>
                </a:lnTo>
                <a:lnTo>
                  <a:pt x="262834" y="565148"/>
                </a:lnTo>
                <a:lnTo>
                  <a:pt x="259533" y="564371"/>
                </a:lnTo>
                <a:lnTo>
                  <a:pt x="257850" y="565601"/>
                </a:lnTo>
                <a:lnTo>
                  <a:pt x="254549" y="565924"/>
                </a:lnTo>
                <a:lnTo>
                  <a:pt x="251766" y="567024"/>
                </a:lnTo>
                <a:lnTo>
                  <a:pt x="249566" y="568448"/>
                </a:lnTo>
                <a:lnTo>
                  <a:pt x="249954" y="570196"/>
                </a:lnTo>
                <a:lnTo>
                  <a:pt x="249436" y="571167"/>
                </a:lnTo>
                <a:lnTo>
                  <a:pt x="248724" y="571167"/>
                </a:lnTo>
                <a:lnTo>
                  <a:pt x="248724" y="569743"/>
                </a:lnTo>
                <a:lnTo>
                  <a:pt x="248013" y="569613"/>
                </a:lnTo>
                <a:lnTo>
                  <a:pt x="244517" y="570713"/>
                </a:lnTo>
                <a:lnTo>
                  <a:pt x="244323" y="571361"/>
                </a:lnTo>
                <a:lnTo>
                  <a:pt x="243029" y="572138"/>
                </a:lnTo>
                <a:lnTo>
                  <a:pt x="243029" y="572591"/>
                </a:lnTo>
                <a:lnTo>
                  <a:pt x="241929" y="573367"/>
                </a:lnTo>
                <a:lnTo>
                  <a:pt x="241734" y="574791"/>
                </a:lnTo>
                <a:lnTo>
                  <a:pt x="241216" y="574791"/>
                </a:lnTo>
                <a:lnTo>
                  <a:pt x="241411" y="576215"/>
                </a:lnTo>
                <a:lnTo>
                  <a:pt x="240699" y="576344"/>
                </a:lnTo>
                <a:lnTo>
                  <a:pt x="240181" y="576992"/>
                </a:lnTo>
                <a:lnTo>
                  <a:pt x="240181" y="579645"/>
                </a:lnTo>
                <a:lnTo>
                  <a:pt x="239793" y="580422"/>
                </a:lnTo>
                <a:lnTo>
                  <a:pt x="239987" y="582169"/>
                </a:lnTo>
                <a:lnTo>
                  <a:pt x="238693" y="584694"/>
                </a:lnTo>
                <a:lnTo>
                  <a:pt x="239210" y="586894"/>
                </a:lnTo>
                <a:lnTo>
                  <a:pt x="238498" y="587347"/>
                </a:lnTo>
                <a:lnTo>
                  <a:pt x="237786" y="587023"/>
                </a:lnTo>
                <a:lnTo>
                  <a:pt x="237075" y="587023"/>
                </a:lnTo>
                <a:lnTo>
                  <a:pt x="236880" y="587347"/>
                </a:lnTo>
                <a:lnTo>
                  <a:pt x="237463" y="587994"/>
                </a:lnTo>
                <a:lnTo>
                  <a:pt x="238951" y="588124"/>
                </a:lnTo>
                <a:lnTo>
                  <a:pt x="238563" y="588771"/>
                </a:lnTo>
                <a:lnTo>
                  <a:pt x="238563" y="591101"/>
                </a:lnTo>
                <a:lnTo>
                  <a:pt x="236557" y="592201"/>
                </a:lnTo>
                <a:lnTo>
                  <a:pt x="235068" y="593949"/>
                </a:lnTo>
                <a:lnTo>
                  <a:pt x="234680" y="595502"/>
                </a:lnTo>
                <a:lnTo>
                  <a:pt x="233579" y="594272"/>
                </a:lnTo>
                <a:lnTo>
                  <a:pt x="233191" y="591748"/>
                </a:lnTo>
                <a:lnTo>
                  <a:pt x="232091" y="591295"/>
                </a:lnTo>
                <a:lnTo>
                  <a:pt x="229890" y="592266"/>
                </a:lnTo>
                <a:lnTo>
                  <a:pt x="228984" y="592136"/>
                </a:lnTo>
                <a:lnTo>
                  <a:pt x="227884" y="593689"/>
                </a:lnTo>
                <a:lnTo>
                  <a:pt x="226395" y="594337"/>
                </a:lnTo>
                <a:lnTo>
                  <a:pt x="225101" y="595437"/>
                </a:lnTo>
                <a:lnTo>
                  <a:pt x="224001" y="595437"/>
                </a:lnTo>
                <a:lnTo>
                  <a:pt x="221023" y="596667"/>
                </a:lnTo>
                <a:lnTo>
                  <a:pt x="218046" y="596796"/>
                </a:lnTo>
                <a:lnTo>
                  <a:pt x="215264" y="594919"/>
                </a:lnTo>
                <a:lnTo>
                  <a:pt x="214163" y="594596"/>
                </a:lnTo>
                <a:lnTo>
                  <a:pt x="214163" y="593949"/>
                </a:lnTo>
                <a:lnTo>
                  <a:pt x="213451" y="593625"/>
                </a:lnTo>
                <a:lnTo>
                  <a:pt x="213257" y="592395"/>
                </a:lnTo>
                <a:lnTo>
                  <a:pt x="211574" y="592071"/>
                </a:lnTo>
                <a:lnTo>
                  <a:pt x="211186" y="590971"/>
                </a:lnTo>
                <a:lnTo>
                  <a:pt x="210668" y="590648"/>
                </a:lnTo>
                <a:lnTo>
                  <a:pt x="211574" y="589548"/>
                </a:lnTo>
                <a:lnTo>
                  <a:pt x="211574" y="589095"/>
                </a:lnTo>
                <a:lnTo>
                  <a:pt x="212674" y="588641"/>
                </a:lnTo>
                <a:lnTo>
                  <a:pt x="212869" y="587670"/>
                </a:lnTo>
                <a:lnTo>
                  <a:pt x="212286" y="586247"/>
                </a:lnTo>
                <a:lnTo>
                  <a:pt x="213775" y="584046"/>
                </a:lnTo>
                <a:lnTo>
                  <a:pt x="213063" y="581716"/>
                </a:lnTo>
                <a:lnTo>
                  <a:pt x="212351" y="581587"/>
                </a:lnTo>
                <a:lnTo>
                  <a:pt x="212157" y="580810"/>
                </a:lnTo>
                <a:lnTo>
                  <a:pt x="211251" y="580810"/>
                </a:lnTo>
                <a:lnTo>
                  <a:pt x="210733" y="580357"/>
                </a:lnTo>
                <a:lnTo>
                  <a:pt x="208338" y="577186"/>
                </a:lnTo>
                <a:lnTo>
                  <a:pt x="206655" y="576085"/>
                </a:lnTo>
                <a:lnTo>
                  <a:pt x="205749" y="574856"/>
                </a:lnTo>
                <a:lnTo>
                  <a:pt x="204261" y="574079"/>
                </a:lnTo>
                <a:lnTo>
                  <a:pt x="202772" y="572655"/>
                </a:lnTo>
                <a:lnTo>
                  <a:pt x="202578" y="572008"/>
                </a:lnTo>
                <a:lnTo>
                  <a:pt x="200377" y="570455"/>
                </a:lnTo>
                <a:lnTo>
                  <a:pt x="201672" y="569678"/>
                </a:lnTo>
                <a:lnTo>
                  <a:pt x="202060" y="569678"/>
                </a:lnTo>
                <a:lnTo>
                  <a:pt x="202254" y="570131"/>
                </a:lnTo>
                <a:lnTo>
                  <a:pt x="203549" y="569678"/>
                </a:lnTo>
                <a:lnTo>
                  <a:pt x="203937" y="567930"/>
                </a:lnTo>
                <a:lnTo>
                  <a:pt x="204520" y="567477"/>
                </a:lnTo>
                <a:lnTo>
                  <a:pt x="205814" y="567607"/>
                </a:lnTo>
                <a:lnTo>
                  <a:pt x="206720" y="567154"/>
                </a:lnTo>
                <a:lnTo>
                  <a:pt x="207303" y="566507"/>
                </a:lnTo>
                <a:lnTo>
                  <a:pt x="207303" y="565406"/>
                </a:lnTo>
                <a:lnTo>
                  <a:pt x="206591" y="563206"/>
                </a:lnTo>
                <a:lnTo>
                  <a:pt x="204584" y="561782"/>
                </a:lnTo>
                <a:lnTo>
                  <a:pt x="204390" y="558805"/>
                </a:lnTo>
                <a:lnTo>
                  <a:pt x="203096" y="557704"/>
                </a:lnTo>
                <a:lnTo>
                  <a:pt x="202708" y="554727"/>
                </a:lnTo>
                <a:lnTo>
                  <a:pt x="201219" y="552398"/>
                </a:lnTo>
                <a:lnTo>
                  <a:pt x="200636" y="551944"/>
                </a:lnTo>
                <a:lnTo>
                  <a:pt x="199536" y="551944"/>
                </a:lnTo>
                <a:lnTo>
                  <a:pt x="198436" y="553174"/>
                </a:lnTo>
                <a:lnTo>
                  <a:pt x="197724" y="553174"/>
                </a:lnTo>
                <a:lnTo>
                  <a:pt x="196041" y="551621"/>
                </a:lnTo>
                <a:lnTo>
                  <a:pt x="195847" y="548773"/>
                </a:lnTo>
                <a:lnTo>
                  <a:pt x="197141" y="548449"/>
                </a:lnTo>
                <a:lnTo>
                  <a:pt x="196753" y="547220"/>
                </a:lnTo>
                <a:lnTo>
                  <a:pt x="199148" y="547026"/>
                </a:lnTo>
                <a:lnTo>
                  <a:pt x="199536" y="546702"/>
                </a:lnTo>
                <a:lnTo>
                  <a:pt x="200830" y="545148"/>
                </a:lnTo>
                <a:lnTo>
                  <a:pt x="200636" y="543595"/>
                </a:lnTo>
                <a:lnTo>
                  <a:pt x="201931" y="543595"/>
                </a:lnTo>
                <a:lnTo>
                  <a:pt x="201931" y="542819"/>
                </a:lnTo>
                <a:lnTo>
                  <a:pt x="201413" y="542689"/>
                </a:lnTo>
                <a:lnTo>
                  <a:pt x="199925" y="543336"/>
                </a:lnTo>
                <a:lnTo>
                  <a:pt x="200119" y="545408"/>
                </a:lnTo>
                <a:lnTo>
                  <a:pt x="199730" y="545731"/>
                </a:lnTo>
                <a:lnTo>
                  <a:pt x="196624" y="545278"/>
                </a:lnTo>
                <a:lnTo>
                  <a:pt x="196235" y="545731"/>
                </a:lnTo>
                <a:lnTo>
                  <a:pt x="195847" y="548255"/>
                </a:lnTo>
                <a:lnTo>
                  <a:pt x="194553" y="550326"/>
                </a:lnTo>
                <a:lnTo>
                  <a:pt x="194553" y="552203"/>
                </a:lnTo>
                <a:lnTo>
                  <a:pt x="194941" y="552980"/>
                </a:lnTo>
                <a:lnTo>
                  <a:pt x="194358" y="554080"/>
                </a:lnTo>
                <a:lnTo>
                  <a:pt x="194358" y="555957"/>
                </a:lnTo>
                <a:lnTo>
                  <a:pt x="193970" y="556734"/>
                </a:lnTo>
                <a:lnTo>
                  <a:pt x="194876" y="558157"/>
                </a:lnTo>
                <a:lnTo>
                  <a:pt x="196688" y="557704"/>
                </a:lnTo>
                <a:lnTo>
                  <a:pt x="199083" y="558675"/>
                </a:lnTo>
                <a:lnTo>
                  <a:pt x="200183" y="559776"/>
                </a:lnTo>
                <a:lnTo>
                  <a:pt x="200377" y="561523"/>
                </a:lnTo>
                <a:lnTo>
                  <a:pt x="199083" y="564047"/>
                </a:lnTo>
                <a:lnTo>
                  <a:pt x="198695" y="566701"/>
                </a:lnTo>
                <a:lnTo>
                  <a:pt x="197400" y="567348"/>
                </a:lnTo>
                <a:lnTo>
                  <a:pt x="196688" y="568578"/>
                </a:lnTo>
                <a:lnTo>
                  <a:pt x="195200" y="568448"/>
                </a:lnTo>
                <a:lnTo>
                  <a:pt x="194293" y="569419"/>
                </a:lnTo>
                <a:lnTo>
                  <a:pt x="193905" y="571296"/>
                </a:lnTo>
                <a:lnTo>
                  <a:pt x="193517" y="571620"/>
                </a:lnTo>
                <a:lnTo>
                  <a:pt x="193517" y="572720"/>
                </a:lnTo>
                <a:lnTo>
                  <a:pt x="194423" y="573496"/>
                </a:lnTo>
                <a:lnTo>
                  <a:pt x="194423" y="575050"/>
                </a:lnTo>
                <a:lnTo>
                  <a:pt x="192935" y="576021"/>
                </a:lnTo>
                <a:lnTo>
                  <a:pt x="192223" y="577121"/>
                </a:lnTo>
                <a:lnTo>
                  <a:pt x="192028" y="578221"/>
                </a:lnTo>
                <a:lnTo>
                  <a:pt x="190928" y="579451"/>
                </a:lnTo>
                <a:lnTo>
                  <a:pt x="191122" y="580551"/>
                </a:lnTo>
                <a:lnTo>
                  <a:pt x="191834" y="581198"/>
                </a:lnTo>
                <a:lnTo>
                  <a:pt x="191834" y="582622"/>
                </a:lnTo>
                <a:lnTo>
                  <a:pt x="192417" y="583723"/>
                </a:lnTo>
                <a:lnTo>
                  <a:pt x="192417" y="584952"/>
                </a:lnTo>
                <a:lnTo>
                  <a:pt x="191834" y="585599"/>
                </a:lnTo>
                <a:lnTo>
                  <a:pt x="192028" y="588253"/>
                </a:lnTo>
                <a:lnTo>
                  <a:pt x="191640" y="588706"/>
                </a:lnTo>
                <a:lnTo>
                  <a:pt x="191640" y="590130"/>
                </a:lnTo>
                <a:lnTo>
                  <a:pt x="189957" y="590453"/>
                </a:lnTo>
                <a:lnTo>
                  <a:pt x="189245" y="591101"/>
                </a:lnTo>
                <a:lnTo>
                  <a:pt x="189051" y="591748"/>
                </a:lnTo>
                <a:lnTo>
                  <a:pt x="188145" y="592201"/>
                </a:lnTo>
                <a:lnTo>
                  <a:pt x="187951" y="593301"/>
                </a:lnTo>
                <a:lnTo>
                  <a:pt x="186851" y="593949"/>
                </a:lnTo>
                <a:lnTo>
                  <a:pt x="185945" y="595372"/>
                </a:lnTo>
                <a:lnTo>
                  <a:pt x="185556" y="596796"/>
                </a:lnTo>
                <a:lnTo>
                  <a:pt x="184456" y="598026"/>
                </a:lnTo>
                <a:lnTo>
                  <a:pt x="183938" y="599450"/>
                </a:lnTo>
                <a:lnTo>
                  <a:pt x="184133" y="600680"/>
                </a:lnTo>
                <a:lnTo>
                  <a:pt x="182838" y="603657"/>
                </a:lnTo>
                <a:lnTo>
                  <a:pt x="182838" y="604757"/>
                </a:lnTo>
                <a:lnTo>
                  <a:pt x="181544" y="605663"/>
                </a:lnTo>
                <a:lnTo>
                  <a:pt x="180249" y="607734"/>
                </a:lnTo>
                <a:lnTo>
                  <a:pt x="178566" y="608834"/>
                </a:lnTo>
                <a:lnTo>
                  <a:pt x="178372" y="610064"/>
                </a:lnTo>
                <a:lnTo>
                  <a:pt x="177466" y="610711"/>
                </a:lnTo>
                <a:lnTo>
                  <a:pt x="177466" y="613235"/>
                </a:lnTo>
                <a:lnTo>
                  <a:pt x="176948" y="614336"/>
                </a:lnTo>
                <a:lnTo>
                  <a:pt x="173647" y="616083"/>
                </a:lnTo>
                <a:lnTo>
                  <a:pt x="172159" y="617313"/>
                </a:lnTo>
                <a:lnTo>
                  <a:pt x="171253" y="619967"/>
                </a:lnTo>
                <a:lnTo>
                  <a:pt x="170735" y="619967"/>
                </a:lnTo>
                <a:lnTo>
                  <a:pt x="168534" y="621973"/>
                </a:lnTo>
                <a:lnTo>
                  <a:pt x="168923" y="622620"/>
                </a:lnTo>
                <a:lnTo>
                  <a:pt x="168534" y="623397"/>
                </a:lnTo>
                <a:lnTo>
                  <a:pt x="166140" y="625144"/>
                </a:lnTo>
                <a:lnTo>
                  <a:pt x="166140" y="625468"/>
                </a:lnTo>
                <a:lnTo>
                  <a:pt x="165234" y="625791"/>
                </a:lnTo>
                <a:lnTo>
                  <a:pt x="164716" y="626762"/>
                </a:lnTo>
                <a:lnTo>
                  <a:pt x="161739" y="628963"/>
                </a:lnTo>
                <a:lnTo>
                  <a:pt x="159732" y="631163"/>
                </a:lnTo>
                <a:lnTo>
                  <a:pt x="159344" y="632393"/>
                </a:lnTo>
                <a:lnTo>
                  <a:pt x="157143" y="634270"/>
                </a:lnTo>
                <a:lnTo>
                  <a:pt x="156432" y="636018"/>
                </a:lnTo>
                <a:lnTo>
                  <a:pt x="156432" y="637247"/>
                </a:lnTo>
                <a:lnTo>
                  <a:pt x="156626" y="637894"/>
                </a:lnTo>
                <a:lnTo>
                  <a:pt x="157338" y="638347"/>
                </a:lnTo>
                <a:lnTo>
                  <a:pt x="157338" y="639124"/>
                </a:lnTo>
                <a:lnTo>
                  <a:pt x="159021" y="639901"/>
                </a:lnTo>
                <a:lnTo>
                  <a:pt x="159538" y="641001"/>
                </a:lnTo>
                <a:lnTo>
                  <a:pt x="161221" y="642231"/>
                </a:lnTo>
                <a:lnTo>
                  <a:pt x="162321" y="642231"/>
                </a:lnTo>
                <a:lnTo>
                  <a:pt x="163422" y="643978"/>
                </a:lnTo>
                <a:lnTo>
                  <a:pt x="163227" y="644949"/>
                </a:lnTo>
                <a:lnTo>
                  <a:pt x="162710" y="645078"/>
                </a:lnTo>
                <a:lnTo>
                  <a:pt x="162710" y="645402"/>
                </a:lnTo>
                <a:lnTo>
                  <a:pt x="161027" y="645078"/>
                </a:lnTo>
                <a:lnTo>
                  <a:pt x="160833" y="645531"/>
                </a:lnTo>
                <a:lnTo>
                  <a:pt x="160250" y="645531"/>
                </a:lnTo>
                <a:lnTo>
                  <a:pt x="159732" y="641907"/>
                </a:lnTo>
                <a:lnTo>
                  <a:pt x="156755" y="639577"/>
                </a:lnTo>
                <a:lnTo>
                  <a:pt x="156238" y="638606"/>
                </a:lnTo>
                <a:lnTo>
                  <a:pt x="156432" y="637959"/>
                </a:lnTo>
                <a:lnTo>
                  <a:pt x="155525" y="636729"/>
                </a:lnTo>
                <a:lnTo>
                  <a:pt x="154814" y="636859"/>
                </a:lnTo>
                <a:lnTo>
                  <a:pt x="155202" y="637765"/>
                </a:lnTo>
                <a:lnTo>
                  <a:pt x="154490" y="638218"/>
                </a:lnTo>
                <a:lnTo>
                  <a:pt x="155072" y="640419"/>
                </a:lnTo>
                <a:lnTo>
                  <a:pt x="154166" y="640548"/>
                </a:lnTo>
                <a:lnTo>
                  <a:pt x="153972" y="639901"/>
                </a:lnTo>
                <a:lnTo>
                  <a:pt x="153260" y="639577"/>
                </a:lnTo>
                <a:lnTo>
                  <a:pt x="153649" y="638477"/>
                </a:lnTo>
                <a:lnTo>
                  <a:pt x="154166" y="638153"/>
                </a:lnTo>
                <a:lnTo>
                  <a:pt x="154166" y="637053"/>
                </a:lnTo>
                <a:lnTo>
                  <a:pt x="155072" y="635500"/>
                </a:lnTo>
                <a:lnTo>
                  <a:pt x="154878" y="634270"/>
                </a:lnTo>
                <a:lnTo>
                  <a:pt x="150801" y="630969"/>
                </a:lnTo>
                <a:lnTo>
                  <a:pt x="149895" y="629416"/>
                </a:lnTo>
                <a:lnTo>
                  <a:pt x="149895" y="628639"/>
                </a:lnTo>
                <a:lnTo>
                  <a:pt x="150606" y="628316"/>
                </a:lnTo>
                <a:lnTo>
                  <a:pt x="150606" y="626892"/>
                </a:lnTo>
                <a:lnTo>
                  <a:pt x="150089" y="626439"/>
                </a:lnTo>
                <a:lnTo>
                  <a:pt x="150089" y="625338"/>
                </a:lnTo>
                <a:lnTo>
                  <a:pt x="148406" y="623267"/>
                </a:lnTo>
                <a:lnTo>
                  <a:pt x="146012" y="622944"/>
                </a:lnTo>
                <a:lnTo>
                  <a:pt x="146400" y="621844"/>
                </a:lnTo>
                <a:lnTo>
                  <a:pt x="145105" y="619837"/>
                </a:lnTo>
                <a:lnTo>
                  <a:pt x="144393" y="619837"/>
                </a:lnTo>
                <a:lnTo>
                  <a:pt x="142711" y="621067"/>
                </a:lnTo>
                <a:lnTo>
                  <a:pt x="141416" y="621520"/>
                </a:lnTo>
                <a:lnTo>
                  <a:pt x="141416" y="621973"/>
                </a:lnTo>
                <a:lnTo>
                  <a:pt x="142322" y="622944"/>
                </a:lnTo>
                <a:lnTo>
                  <a:pt x="142516" y="624950"/>
                </a:lnTo>
                <a:lnTo>
                  <a:pt x="141222" y="625274"/>
                </a:lnTo>
                <a:lnTo>
                  <a:pt x="139733" y="626503"/>
                </a:lnTo>
                <a:lnTo>
                  <a:pt x="139216" y="629028"/>
                </a:lnTo>
                <a:lnTo>
                  <a:pt x="136627" y="628251"/>
                </a:lnTo>
                <a:lnTo>
                  <a:pt x="134814" y="624821"/>
                </a:lnTo>
                <a:lnTo>
                  <a:pt x="133714" y="624368"/>
                </a:lnTo>
                <a:lnTo>
                  <a:pt x="133002" y="623397"/>
                </a:lnTo>
                <a:lnTo>
                  <a:pt x="132096" y="621390"/>
                </a:lnTo>
                <a:lnTo>
                  <a:pt x="131902" y="618737"/>
                </a:lnTo>
                <a:lnTo>
                  <a:pt x="131514" y="618413"/>
                </a:lnTo>
                <a:lnTo>
                  <a:pt x="131708" y="617183"/>
                </a:lnTo>
                <a:lnTo>
                  <a:pt x="130802" y="615954"/>
                </a:lnTo>
                <a:lnTo>
                  <a:pt x="130608" y="614983"/>
                </a:lnTo>
                <a:lnTo>
                  <a:pt x="130996" y="612459"/>
                </a:lnTo>
                <a:lnTo>
                  <a:pt x="130608" y="608511"/>
                </a:lnTo>
                <a:lnTo>
                  <a:pt x="130996" y="605534"/>
                </a:lnTo>
                <a:lnTo>
                  <a:pt x="132291" y="601003"/>
                </a:lnTo>
                <a:lnTo>
                  <a:pt x="132291" y="599450"/>
                </a:lnTo>
                <a:lnTo>
                  <a:pt x="132679" y="598997"/>
                </a:lnTo>
                <a:lnTo>
                  <a:pt x="132485" y="596473"/>
                </a:lnTo>
                <a:lnTo>
                  <a:pt x="133585" y="594725"/>
                </a:lnTo>
                <a:lnTo>
                  <a:pt x="133585" y="593625"/>
                </a:lnTo>
                <a:lnTo>
                  <a:pt x="132096" y="592071"/>
                </a:lnTo>
                <a:lnTo>
                  <a:pt x="130608" y="592395"/>
                </a:lnTo>
                <a:lnTo>
                  <a:pt x="130608" y="593366"/>
                </a:lnTo>
                <a:lnTo>
                  <a:pt x="129508" y="593237"/>
                </a:lnTo>
                <a:lnTo>
                  <a:pt x="128990" y="591360"/>
                </a:lnTo>
                <a:lnTo>
                  <a:pt x="127695" y="590389"/>
                </a:lnTo>
                <a:lnTo>
                  <a:pt x="126595" y="588318"/>
                </a:lnTo>
                <a:lnTo>
                  <a:pt x="126789" y="586765"/>
                </a:lnTo>
                <a:lnTo>
                  <a:pt x="127890" y="585341"/>
                </a:lnTo>
                <a:lnTo>
                  <a:pt x="130996" y="584111"/>
                </a:lnTo>
                <a:lnTo>
                  <a:pt x="134297" y="584434"/>
                </a:lnTo>
                <a:lnTo>
                  <a:pt x="134879" y="584887"/>
                </a:lnTo>
                <a:lnTo>
                  <a:pt x="136886" y="584887"/>
                </a:lnTo>
                <a:lnTo>
                  <a:pt x="138698" y="583464"/>
                </a:lnTo>
                <a:lnTo>
                  <a:pt x="138698" y="582363"/>
                </a:lnTo>
                <a:lnTo>
                  <a:pt x="139992" y="581716"/>
                </a:lnTo>
                <a:lnTo>
                  <a:pt x="140898" y="579516"/>
                </a:lnTo>
                <a:lnTo>
                  <a:pt x="140704" y="577315"/>
                </a:lnTo>
                <a:lnTo>
                  <a:pt x="140122" y="576539"/>
                </a:lnTo>
                <a:lnTo>
                  <a:pt x="139604" y="576539"/>
                </a:lnTo>
                <a:lnTo>
                  <a:pt x="137727" y="575309"/>
                </a:lnTo>
                <a:lnTo>
                  <a:pt x="138439" y="574985"/>
                </a:lnTo>
                <a:lnTo>
                  <a:pt x="139733" y="575762"/>
                </a:lnTo>
                <a:lnTo>
                  <a:pt x="141028" y="575438"/>
                </a:lnTo>
                <a:lnTo>
                  <a:pt x="141416" y="572591"/>
                </a:lnTo>
                <a:lnTo>
                  <a:pt x="141028" y="572138"/>
                </a:lnTo>
                <a:lnTo>
                  <a:pt x="141222" y="571167"/>
                </a:lnTo>
                <a:lnTo>
                  <a:pt x="142516" y="570196"/>
                </a:lnTo>
                <a:lnTo>
                  <a:pt x="143811" y="568448"/>
                </a:lnTo>
                <a:lnTo>
                  <a:pt x="143811" y="567348"/>
                </a:lnTo>
                <a:lnTo>
                  <a:pt x="143099" y="566572"/>
                </a:lnTo>
                <a:lnTo>
                  <a:pt x="142905" y="565018"/>
                </a:lnTo>
                <a:lnTo>
                  <a:pt x="141999" y="564371"/>
                </a:lnTo>
                <a:lnTo>
                  <a:pt x="141611" y="563271"/>
                </a:lnTo>
                <a:lnTo>
                  <a:pt x="142516" y="563918"/>
                </a:lnTo>
                <a:lnTo>
                  <a:pt x="143229" y="563918"/>
                </a:lnTo>
                <a:lnTo>
                  <a:pt x="143940" y="563141"/>
                </a:lnTo>
                <a:lnTo>
                  <a:pt x="144652" y="561717"/>
                </a:lnTo>
                <a:lnTo>
                  <a:pt x="145041" y="556993"/>
                </a:lnTo>
                <a:lnTo>
                  <a:pt x="145623" y="556539"/>
                </a:lnTo>
                <a:lnTo>
                  <a:pt x="146141" y="554986"/>
                </a:lnTo>
                <a:lnTo>
                  <a:pt x="146853" y="554533"/>
                </a:lnTo>
                <a:lnTo>
                  <a:pt x="147047" y="553563"/>
                </a:lnTo>
                <a:lnTo>
                  <a:pt x="147953" y="552592"/>
                </a:lnTo>
                <a:lnTo>
                  <a:pt x="148665" y="550715"/>
                </a:lnTo>
                <a:lnTo>
                  <a:pt x="150154" y="549291"/>
                </a:lnTo>
                <a:lnTo>
                  <a:pt x="150542" y="547867"/>
                </a:lnTo>
                <a:lnTo>
                  <a:pt x="149636" y="547867"/>
                </a:lnTo>
                <a:lnTo>
                  <a:pt x="149118" y="549291"/>
                </a:lnTo>
                <a:lnTo>
                  <a:pt x="147824" y="550715"/>
                </a:lnTo>
                <a:lnTo>
                  <a:pt x="147435" y="552138"/>
                </a:lnTo>
                <a:lnTo>
                  <a:pt x="146529" y="552592"/>
                </a:lnTo>
                <a:lnTo>
                  <a:pt x="145947" y="552462"/>
                </a:lnTo>
                <a:lnTo>
                  <a:pt x="146141" y="551491"/>
                </a:lnTo>
                <a:lnTo>
                  <a:pt x="145041" y="545861"/>
                </a:lnTo>
                <a:lnTo>
                  <a:pt x="144523" y="544890"/>
                </a:lnTo>
                <a:lnTo>
                  <a:pt x="142516" y="543142"/>
                </a:lnTo>
                <a:lnTo>
                  <a:pt x="142128" y="542042"/>
                </a:lnTo>
                <a:lnTo>
                  <a:pt x="141416" y="541718"/>
                </a:lnTo>
                <a:lnTo>
                  <a:pt x="141222" y="540489"/>
                </a:lnTo>
                <a:lnTo>
                  <a:pt x="141934" y="539712"/>
                </a:lnTo>
                <a:lnTo>
                  <a:pt x="141351" y="537511"/>
                </a:lnTo>
                <a:lnTo>
                  <a:pt x="137857" y="534664"/>
                </a:lnTo>
                <a:lnTo>
                  <a:pt x="136562" y="534534"/>
                </a:lnTo>
                <a:lnTo>
                  <a:pt x="136562" y="533563"/>
                </a:lnTo>
                <a:lnTo>
                  <a:pt x="137274" y="532916"/>
                </a:lnTo>
                <a:lnTo>
                  <a:pt x="137986" y="531169"/>
                </a:lnTo>
                <a:lnTo>
                  <a:pt x="137403" y="529421"/>
                </a:lnTo>
                <a:lnTo>
                  <a:pt x="137015" y="529098"/>
                </a:lnTo>
                <a:lnTo>
                  <a:pt x="136109" y="529227"/>
                </a:lnTo>
                <a:lnTo>
                  <a:pt x="135591" y="531104"/>
                </a:lnTo>
                <a:lnTo>
                  <a:pt x="135009" y="531234"/>
                </a:lnTo>
                <a:lnTo>
                  <a:pt x="135397" y="532204"/>
                </a:lnTo>
                <a:lnTo>
                  <a:pt x="134685" y="532657"/>
                </a:lnTo>
                <a:lnTo>
                  <a:pt x="134491" y="533887"/>
                </a:lnTo>
                <a:lnTo>
                  <a:pt x="135203" y="534211"/>
                </a:lnTo>
                <a:lnTo>
                  <a:pt x="135203" y="534988"/>
                </a:lnTo>
                <a:lnTo>
                  <a:pt x="135915" y="536411"/>
                </a:lnTo>
                <a:lnTo>
                  <a:pt x="137921" y="537382"/>
                </a:lnTo>
                <a:lnTo>
                  <a:pt x="137339" y="540683"/>
                </a:lnTo>
                <a:lnTo>
                  <a:pt x="136821" y="541007"/>
                </a:lnTo>
                <a:lnTo>
                  <a:pt x="136821" y="541460"/>
                </a:lnTo>
                <a:lnTo>
                  <a:pt x="137209" y="541589"/>
                </a:lnTo>
                <a:lnTo>
                  <a:pt x="137403" y="544437"/>
                </a:lnTo>
                <a:lnTo>
                  <a:pt x="136497" y="545990"/>
                </a:lnTo>
                <a:lnTo>
                  <a:pt x="135980" y="546314"/>
                </a:lnTo>
                <a:lnTo>
                  <a:pt x="135785" y="547737"/>
                </a:lnTo>
                <a:lnTo>
                  <a:pt x="134879" y="548384"/>
                </a:lnTo>
                <a:lnTo>
                  <a:pt x="134879" y="549809"/>
                </a:lnTo>
                <a:lnTo>
                  <a:pt x="133779" y="551232"/>
                </a:lnTo>
                <a:lnTo>
                  <a:pt x="133585" y="552203"/>
                </a:lnTo>
                <a:lnTo>
                  <a:pt x="133196" y="552656"/>
                </a:lnTo>
                <a:lnTo>
                  <a:pt x="132291" y="552656"/>
                </a:lnTo>
                <a:lnTo>
                  <a:pt x="131902" y="553433"/>
                </a:lnTo>
                <a:lnTo>
                  <a:pt x="130608" y="553756"/>
                </a:lnTo>
                <a:lnTo>
                  <a:pt x="129702" y="556734"/>
                </a:lnTo>
                <a:lnTo>
                  <a:pt x="128795" y="556734"/>
                </a:lnTo>
                <a:lnTo>
                  <a:pt x="128278" y="557187"/>
                </a:lnTo>
                <a:lnTo>
                  <a:pt x="127890" y="558481"/>
                </a:lnTo>
                <a:lnTo>
                  <a:pt x="128084" y="559128"/>
                </a:lnTo>
                <a:lnTo>
                  <a:pt x="128795" y="559258"/>
                </a:lnTo>
                <a:lnTo>
                  <a:pt x="129184" y="560229"/>
                </a:lnTo>
                <a:lnTo>
                  <a:pt x="129896" y="560229"/>
                </a:lnTo>
                <a:lnTo>
                  <a:pt x="129896" y="560682"/>
                </a:lnTo>
                <a:lnTo>
                  <a:pt x="129184" y="561135"/>
                </a:lnTo>
                <a:lnTo>
                  <a:pt x="129184" y="562365"/>
                </a:lnTo>
                <a:lnTo>
                  <a:pt x="131061" y="563141"/>
                </a:lnTo>
                <a:lnTo>
                  <a:pt x="131449" y="564694"/>
                </a:lnTo>
                <a:lnTo>
                  <a:pt x="132355" y="565665"/>
                </a:lnTo>
                <a:lnTo>
                  <a:pt x="132355" y="566442"/>
                </a:lnTo>
                <a:lnTo>
                  <a:pt x="131255" y="567089"/>
                </a:lnTo>
                <a:lnTo>
                  <a:pt x="130349" y="570520"/>
                </a:lnTo>
                <a:lnTo>
                  <a:pt x="128342" y="572073"/>
                </a:lnTo>
                <a:lnTo>
                  <a:pt x="127954" y="572849"/>
                </a:lnTo>
                <a:lnTo>
                  <a:pt x="127048" y="572526"/>
                </a:lnTo>
                <a:lnTo>
                  <a:pt x="126466" y="573173"/>
                </a:lnTo>
                <a:lnTo>
                  <a:pt x="124459" y="573820"/>
                </a:lnTo>
                <a:lnTo>
                  <a:pt x="122971" y="573820"/>
                </a:lnTo>
                <a:lnTo>
                  <a:pt x="121158" y="573173"/>
                </a:lnTo>
                <a:lnTo>
                  <a:pt x="119475" y="571426"/>
                </a:lnTo>
                <a:lnTo>
                  <a:pt x="119087" y="570196"/>
                </a:lnTo>
                <a:lnTo>
                  <a:pt x="118375" y="569872"/>
                </a:lnTo>
                <a:lnTo>
                  <a:pt x="117469" y="570325"/>
                </a:lnTo>
                <a:lnTo>
                  <a:pt x="115074" y="573302"/>
                </a:lnTo>
                <a:lnTo>
                  <a:pt x="112098" y="575179"/>
                </a:lnTo>
                <a:lnTo>
                  <a:pt x="108602" y="575309"/>
                </a:lnTo>
                <a:lnTo>
                  <a:pt x="106402" y="574662"/>
                </a:lnTo>
                <a:lnTo>
                  <a:pt x="105108" y="573885"/>
                </a:lnTo>
                <a:lnTo>
                  <a:pt x="104590" y="573238"/>
                </a:lnTo>
                <a:lnTo>
                  <a:pt x="104590" y="572591"/>
                </a:lnTo>
                <a:lnTo>
                  <a:pt x="102001" y="569613"/>
                </a:lnTo>
                <a:lnTo>
                  <a:pt x="101613" y="568513"/>
                </a:lnTo>
                <a:lnTo>
                  <a:pt x="100900" y="567737"/>
                </a:lnTo>
                <a:lnTo>
                  <a:pt x="99995" y="564889"/>
                </a:lnTo>
                <a:lnTo>
                  <a:pt x="97794" y="561717"/>
                </a:lnTo>
                <a:lnTo>
                  <a:pt x="92810" y="552592"/>
                </a:lnTo>
                <a:lnTo>
                  <a:pt x="91904" y="551815"/>
                </a:lnTo>
                <a:lnTo>
                  <a:pt x="90222" y="548061"/>
                </a:lnTo>
                <a:lnTo>
                  <a:pt x="88021" y="545666"/>
                </a:lnTo>
                <a:lnTo>
                  <a:pt x="85821" y="542236"/>
                </a:lnTo>
                <a:lnTo>
                  <a:pt x="85108" y="541783"/>
                </a:lnTo>
                <a:lnTo>
                  <a:pt x="84591" y="540553"/>
                </a:lnTo>
                <a:lnTo>
                  <a:pt x="83102" y="538806"/>
                </a:lnTo>
                <a:lnTo>
                  <a:pt x="81808" y="538029"/>
                </a:lnTo>
                <a:lnTo>
                  <a:pt x="79801" y="534275"/>
                </a:lnTo>
                <a:lnTo>
                  <a:pt x="78895" y="533305"/>
                </a:lnTo>
                <a:lnTo>
                  <a:pt x="78183" y="531881"/>
                </a:lnTo>
                <a:lnTo>
                  <a:pt x="78378" y="529486"/>
                </a:lnTo>
                <a:lnTo>
                  <a:pt x="77471" y="529162"/>
                </a:lnTo>
                <a:lnTo>
                  <a:pt x="76954" y="527868"/>
                </a:lnTo>
                <a:lnTo>
                  <a:pt x="76436" y="527544"/>
                </a:lnTo>
                <a:lnTo>
                  <a:pt x="74235" y="523920"/>
                </a:lnTo>
                <a:lnTo>
                  <a:pt x="72941" y="520619"/>
                </a:lnTo>
                <a:lnTo>
                  <a:pt x="72747" y="518742"/>
                </a:lnTo>
                <a:lnTo>
                  <a:pt x="73135" y="517642"/>
                </a:lnTo>
                <a:lnTo>
                  <a:pt x="72552" y="517318"/>
                </a:lnTo>
                <a:lnTo>
                  <a:pt x="72164" y="516348"/>
                </a:lnTo>
                <a:lnTo>
                  <a:pt x="71970" y="514277"/>
                </a:lnTo>
                <a:lnTo>
                  <a:pt x="72488" y="513306"/>
                </a:lnTo>
                <a:lnTo>
                  <a:pt x="74170" y="512011"/>
                </a:lnTo>
                <a:lnTo>
                  <a:pt x="74365" y="508387"/>
                </a:lnTo>
                <a:lnTo>
                  <a:pt x="73977" y="504309"/>
                </a:lnTo>
                <a:lnTo>
                  <a:pt x="73588" y="504180"/>
                </a:lnTo>
                <a:lnTo>
                  <a:pt x="73588" y="501656"/>
                </a:lnTo>
                <a:lnTo>
                  <a:pt x="72488" y="499908"/>
                </a:lnTo>
                <a:lnTo>
                  <a:pt x="72100" y="497384"/>
                </a:lnTo>
                <a:lnTo>
                  <a:pt x="71388" y="496090"/>
                </a:lnTo>
                <a:lnTo>
                  <a:pt x="71194" y="494860"/>
                </a:lnTo>
                <a:lnTo>
                  <a:pt x="71194" y="492465"/>
                </a:lnTo>
                <a:lnTo>
                  <a:pt x="71776" y="491171"/>
                </a:lnTo>
                <a:lnTo>
                  <a:pt x="71970" y="488000"/>
                </a:lnTo>
                <a:lnTo>
                  <a:pt x="73459" y="486446"/>
                </a:lnTo>
                <a:lnTo>
                  <a:pt x="74559" y="485799"/>
                </a:lnTo>
                <a:lnTo>
                  <a:pt x="76048" y="482628"/>
                </a:lnTo>
                <a:lnTo>
                  <a:pt x="76630" y="482757"/>
                </a:lnTo>
                <a:lnTo>
                  <a:pt x="76824" y="483534"/>
                </a:lnTo>
                <a:lnTo>
                  <a:pt x="76242" y="484764"/>
                </a:lnTo>
                <a:lnTo>
                  <a:pt x="76436" y="487158"/>
                </a:lnTo>
                <a:lnTo>
                  <a:pt x="75724" y="489035"/>
                </a:lnTo>
                <a:lnTo>
                  <a:pt x="76824" y="490135"/>
                </a:lnTo>
                <a:lnTo>
                  <a:pt x="78636" y="490912"/>
                </a:lnTo>
                <a:lnTo>
                  <a:pt x="79931" y="490912"/>
                </a:lnTo>
                <a:lnTo>
                  <a:pt x="82325" y="488258"/>
                </a:lnTo>
                <a:lnTo>
                  <a:pt x="82908" y="488258"/>
                </a:lnTo>
                <a:lnTo>
                  <a:pt x="84397" y="487158"/>
                </a:lnTo>
                <a:lnTo>
                  <a:pt x="84203" y="485864"/>
                </a:lnTo>
                <a:lnTo>
                  <a:pt x="83490" y="485734"/>
                </a:lnTo>
                <a:lnTo>
                  <a:pt x="83102" y="486382"/>
                </a:lnTo>
                <a:lnTo>
                  <a:pt x="83296" y="486835"/>
                </a:lnTo>
                <a:lnTo>
                  <a:pt x="81614" y="487935"/>
                </a:lnTo>
                <a:lnTo>
                  <a:pt x="81031" y="487935"/>
                </a:lnTo>
                <a:lnTo>
                  <a:pt x="80513" y="488582"/>
                </a:lnTo>
                <a:lnTo>
                  <a:pt x="78831" y="488906"/>
                </a:lnTo>
                <a:lnTo>
                  <a:pt x="77342" y="488582"/>
                </a:lnTo>
                <a:lnTo>
                  <a:pt x="77342" y="486835"/>
                </a:lnTo>
                <a:lnTo>
                  <a:pt x="77924" y="486187"/>
                </a:lnTo>
                <a:lnTo>
                  <a:pt x="77924" y="483340"/>
                </a:lnTo>
                <a:lnTo>
                  <a:pt x="77342" y="481786"/>
                </a:lnTo>
                <a:lnTo>
                  <a:pt x="75853" y="480686"/>
                </a:lnTo>
                <a:lnTo>
                  <a:pt x="76048" y="478615"/>
                </a:lnTo>
                <a:lnTo>
                  <a:pt x="76954" y="476544"/>
                </a:lnTo>
                <a:lnTo>
                  <a:pt x="78831" y="476220"/>
                </a:lnTo>
                <a:lnTo>
                  <a:pt x="78831" y="475249"/>
                </a:lnTo>
                <a:lnTo>
                  <a:pt x="79349" y="474279"/>
                </a:lnTo>
                <a:lnTo>
                  <a:pt x="78636" y="474279"/>
                </a:lnTo>
                <a:lnTo>
                  <a:pt x="78119" y="475379"/>
                </a:lnTo>
                <a:lnTo>
                  <a:pt x="76112" y="475249"/>
                </a:lnTo>
                <a:lnTo>
                  <a:pt x="75918" y="474796"/>
                </a:lnTo>
                <a:lnTo>
                  <a:pt x="75206" y="474796"/>
                </a:lnTo>
                <a:lnTo>
                  <a:pt x="75206" y="475767"/>
                </a:lnTo>
                <a:lnTo>
                  <a:pt x="75595" y="476091"/>
                </a:lnTo>
                <a:lnTo>
                  <a:pt x="75400" y="477515"/>
                </a:lnTo>
                <a:lnTo>
                  <a:pt x="75789" y="477644"/>
                </a:lnTo>
                <a:lnTo>
                  <a:pt x="75271" y="478615"/>
                </a:lnTo>
                <a:lnTo>
                  <a:pt x="74559" y="478615"/>
                </a:lnTo>
                <a:lnTo>
                  <a:pt x="73653" y="477515"/>
                </a:lnTo>
                <a:lnTo>
                  <a:pt x="71841" y="477385"/>
                </a:lnTo>
                <a:lnTo>
                  <a:pt x="71129" y="477838"/>
                </a:lnTo>
                <a:lnTo>
                  <a:pt x="70611" y="479262"/>
                </a:lnTo>
                <a:lnTo>
                  <a:pt x="69705" y="479262"/>
                </a:lnTo>
                <a:lnTo>
                  <a:pt x="67310" y="477515"/>
                </a:lnTo>
                <a:lnTo>
                  <a:pt x="67310" y="476414"/>
                </a:lnTo>
                <a:lnTo>
                  <a:pt x="68022" y="474991"/>
                </a:lnTo>
                <a:lnTo>
                  <a:pt x="68022" y="474214"/>
                </a:lnTo>
                <a:lnTo>
                  <a:pt x="67116" y="473114"/>
                </a:lnTo>
                <a:lnTo>
                  <a:pt x="66210" y="472984"/>
                </a:lnTo>
                <a:lnTo>
                  <a:pt x="66016" y="473308"/>
                </a:lnTo>
                <a:lnTo>
                  <a:pt x="66728" y="474279"/>
                </a:lnTo>
                <a:lnTo>
                  <a:pt x="66728" y="475055"/>
                </a:lnTo>
                <a:lnTo>
                  <a:pt x="66145" y="475379"/>
                </a:lnTo>
                <a:lnTo>
                  <a:pt x="66145" y="477450"/>
                </a:lnTo>
                <a:lnTo>
                  <a:pt x="68151" y="479327"/>
                </a:lnTo>
                <a:lnTo>
                  <a:pt x="70740" y="480298"/>
                </a:lnTo>
                <a:lnTo>
                  <a:pt x="72941" y="481851"/>
                </a:lnTo>
                <a:lnTo>
                  <a:pt x="72747" y="484052"/>
                </a:lnTo>
                <a:lnTo>
                  <a:pt x="70352" y="485799"/>
                </a:lnTo>
                <a:lnTo>
                  <a:pt x="68669" y="486123"/>
                </a:lnTo>
                <a:lnTo>
                  <a:pt x="67957" y="485152"/>
                </a:lnTo>
                <a:lnTo>
                  <a:pt x="66857" y="484504"/>
                </a:lnTo>
                <a:lnTo>
                  <a:pt x="65563" y="481981"/>
                </a:lnTo>
                <a:lnTo>
                  <a:pt x="62974" y="479456"/>
                </a:lnTo>
                <a:lnTo>
                  <a:pt x="61679" y="476803"/>
                </a:lnTo>
                <a:lnTo>
                  <a:pt x="59673" y="474279"/>
                </a:lnTo>
                <a:lnTo>
                  <a:pt x="58573" y="471625"/>
                </a:lnTo>
                <a:lnTo>
                  <a:pt x="57084" y="469425"/>
                </a:lnTo>
                <a:lnTo>
                  <a:pt x="55595" y="463923"/>
                </a:lnTo>
                <a:lnTo>
                  <a:pt x="55078" y="463470"/>
                </a:lnTo>
                <a:lnTo>
                  <a:pt x="54366" y="461593"/>
                </a:lnTo>
                <a:lnTo>
                  <a:pt x="52877" y="460170"/>
                </a:lnTo>
                <a:lnTo>
                  <a:pt x="50483" y="455445"/>
                </a:lnTo>
                <a:lnTo>
                  <a:pt x="49382" y="454150"/>
                </a:lnTo>
                <a:lnTo>
                  <a:pt x="48994" y="454150"/>
                </a:lnTo>
                <a:lnTo>
                  <a:pt x="46211" y="450526"/>
                </a:lnTo>
                <a:lnTo>
                  <a:pt x="45629" y="450397"/>
                </a:lnTo>
                <a:lnTo>
                  <a:pt x="43946" y="447872"/>
                </a:lnTo>
                <a:lnTo>
                  <a:pt x="43946" y="447225"/>
                </a:lnTo>
                <a:lnTo>
                  <a:pt x="41745" y="444701"/>
                </a:lnTo>
                <a:lnTo>
                  <a:pt x="41357" y="443730"/>
                </a:lnTo>
                <a:lnTo>
                  <a:pt x="40968" y="443730"/>
                </a:lnTo>
                <a:lnTo>
                  <a:pt x="41551" y="443277"/>
                </a:lnTo>
                <a:lnTo>
                  <a:pt x="40968" y="443407"/>
                </a:lnTo>
                <a:lnTo>
                  <a:pt x="40257" y="442759"/>
                </a:lnTo>
                <a:lnTo>
                  <a:pt x="39350" y="440688"/>
                </a:lnTo>
                <a:lnTo>
                  <a:pt x="36373" y="437387"/>
                </a:lnTo>
                <a:lnTo>
                  <a:pt x="35985" y="436417"/>
                </a:lnTo>
                <a:lnTo>
                  <a:pt x="34496" y="435122"/>
                </a:lnTo>
                <a:lnTo>
                  <a:pt x="33590" y="433245"/>
                </a:lnTo>
                <a:lnTo>
                  <a:pt x="31778" y="431368"/>
                </a:lnTo>
                <a:lnTo>
                  <a:pt x="31066" y="429815"/>
                </a:lnTo>
                <a:lnTo>
                  <a:pt x="28672" y="427938"/>
                </a:lnTo>
                <a:lnTo>
                  <a:pt x="26859" y="425738"/>
                </a:lnTo>
                <a:lnTo>
                  <a:pt x="25759" y="425285"/>
                </a:lnTo>
                <a:lnTo>
                  <a:pt x="25177" y="423084"/>
                </a:lnTo>
                <a:lnTo>
                  <a:pt x="23882" y="421660"/>
                </a:lnTo>
                <a:lnTo>
                  <a:pt x="23494" y="420107"/>
                </a:lnTo>
                <a:lnTo>
                  <a:pt x="22588" y="419654"/>
                </a:lnTo>
                <a:lnTo>
                  <a:pt x="21099" y="417777"/>
                </a:lnTo>
                <a:lnTo>
                  <a:pt x="19416" y="413182"/>
                </a:lnTo>
                <a:lnTo>
                  <a:pt x="17410" y="411111"/>
                </a:lnTo>
                <a:lnTo>
                  <a:pt x="16504" y="408716"/>
                </a:lnTo>
                <a:lnTo>
                  <a:pt x="15598" y="407745"/>
                </a:lnTo>
                <a:lnTo>
                  <a:pt x="15080" y="406450"/>
                </a:lnTo>
                <a:lnTo>
                  <a:pt x="14174" y="405997"/>
                </a:lnTo>
                <a:lnTo>
                  <a:pt x="13462" y="404703"/>
                </a:lnTo>
                <a:lnTo>
                  <a:pt x="10873" y="402503"/>
                </a:lnTo>
                <a:lnTo>
                  <a:pt x="10355" y="402503"/>
                </a:lnTo>
                <a:lnTo>
                  <a:pt x="9837" y="403279"/>
                </a:lnTo>
                <a:lnTo>
                  <a:pt x="7961" y="403279"/>
                </a:lnTo>
                <a:lnTo>
                  <a:pt x="6666" y="402632"/>
                </a:lnTo>
                <a:lnTo>
                  <a:pt x="6084" y="399914"/>
                </a:lnTo>
                <a:lnTo>
                  <a:pt x="4595" y="397519"/>
                </a:lnTo>
                <a:lnTo>
                  <a:pt x="3883" y="395319"/>
                </a:lnTo>
                <a:lnTo>
                  <a:pt x="2589" y="394995"/>
                </a:lnTo>
                <a:lnTo>
                  <a:pt x="1488" y="393894"/>
                </a:lnTo>
                <a:lnTo>
                  <a:pt x="0" y="388652"/>
                </a:lnTo>
                <a:lnTo>
                  <a:pt x="388" y="387358"/>
                </a:lnTo>
                <a:lnTo>
                  <a:pt x="906" y="386905"/>
                </a:lnTo>
                <a:lnTo>
                  <a:pt x="4207" y="385804"/>
                </a:lnTo>
                <a:lnTo>
                  <a:pt x="6019" y="384057"/>
                </a:lnTo>
                <a:lnTo>
                  <a:pt x="8025" y="383086"/>
                </a:lnTo>
                <a:lnTo>
                  <a:pt x="8608" y="383410"/>
                </a:lnTo>
                <a:lnTo>
                  <a:pt x="9514" y="382309"/>
                </a:lnTo>
                <a:lnTo>
                  <a:pt x="10420" y="380109"/>
                </a:lnTo>
                <a:lnTo>
                  <a:pt x="11132" y="379656"/>
                </a:lnTo>
                <a:lnTo>
                  <a:pt x="11520" y="377779"/>
                </a:lnTo>
                <a:lnTo>
                  <a:pt x="11909" y="377455"/>
                </a:lnTo>
                <a:lnTo>
                  <a:pt x="12297" y="373184"/>
                </a:lnTo>
                <a:lnTo>
                  <a:pt x="13980" y="369042"/>
                </a:lnTo>
                <a:lnTo>
                  <a:pt x="13980" y="368071"/>
                </a:lnTo>
                <a:lnTo>
                  <a:pt x="14498" y="368200"/>
                </a:lnTo>
                <a:lnTo>
                  <a:pt x="15080" y="368977"/>
                </a:lnTo>
                <a:lnTo>
                  <a:pt x="16374" y="368847"/>
                </a:lnTo>
                <a:lnTo>
                  <a:pt x="16180" y="368200"/>
                </a:lnTo>
                <a:lnTo>
                  <a:pt x="16569" y="367877"/>
                </a:lnTo>
                <a:lnTo>
                  <a:pt x="16957" y="366129"/>
                </a:lnTo>
                <a:lnTo>
                  <a:pt x="16569" y="363281"/>
                </a:lnTo>
                <a:lnTo>
                  <a:pt x="18769" y="360757"/>
                </a:lnTo>
                <a:lnTo>
                  <a:pt x="18963" y="357133"/>
                </a:lnTo>
                <a:lnTo>
                  <a:pt x="20258" y="356356"/>
                </a:lnTo>
                <a:lnTo>
                  <a:pt x="20258" y="355386"/>
                </a:lnTo>
                <a:lnTo>
                  <a:pt x="19546" y="354932"/>
                </a:lnTo>
                <a:lnTo>
                  <a:pt x="19352" y="353055"/>
                </a:lnTo>
                <a:lnTo>
                  <a:pt x="18963" y="352926"/>
                </a:lnTo>
                <a:lnTo>
                  <a:pt x="19352" y="348007"/>
                </a:lnTo>
                <a:lnTo>
                  <a:pt x="19157" y="345483"/>
                </a:lnTo>
                <a:lnTo>
                  <a:pt x="20258" y="344706"/>
                </a:lnTo>
                <a:lnTo>
                  <a:pt x="20970" y="343283"/>
                </a:lnTo>
                <a:lnTo>
                  <a:pt x="21876" y="340111"/>
                </a:lnTo>
                <a:lnTo>
                  <a:pt x="22393" y="339787"/>
                </a:lnTo>
                <a:lnTo>
                  <a:pt x="22588" y="338364"/>
                </a:lnTo>
                <a:lnTo>
                  <a:pt x="22976" y="338234"/>
                </a:lnTo>
                <a:lnTo>
                  <a:pt x="22782" y="336487"/>
                </a:lnTo>
                <a:lnTo>
                  <a:pt x="23364" y="335710"/>
                </a:lnTo>
                <a:lnTo>
                  <a:pt x="22976" y="334415"/>
                </a:lnTo>
                <a:lnTo>
                  <a:pt x="23364" y="332539"/>
                </a:lnTo>
                <a:lnTo>
                  <a:pt x="23364" y="326520"/>
                </a:lnTo>
                <a:lnTo>
                  <a:pt x="22458" y="324643"/>
                </a:lnTo>
                <a:lnTo>
                  <a:pt x="21552" y="321018"/>
                </a:lnTo>
                <a:lnTo>
                  <a:pt x="21552" y="315323"/>
                </a:lnTo>
                <a:lnTo>
                  <a:pt x="20452" y="310728"/>
                </a:lnTo>
                <a:lnTo>
                  <a:pt x="21358" y="311181"/>
                </a:lnTo>
                <a:lnTo>
                  <a:pt x="21941" y="312281"/>
                </a:lnTo>
                <a:lnTo>
                  <a:pt x="23623" y="312928"/>
                </a:lnTo>
                <a:lnTo>
                  <a:pt x="24335" y="312799"/>
                </a:lnTo>
                <a:lnTo>
                  <a:pt x="24141" y="310728"/>
                </a:lnTo>
                <a:lnTo>
                  <a:pt x="25629" y="308980"/>
                </a:lnTo>
                <a:lnTo>
                  <a:pt x="25629" y="308203"/>
                </a:lnTo>
                <a:lnTo>
                  <a:pt x="26342" y="307427"/>
                </a:lnTo>
                <a:lnTo>
                  <a:pt x="25953" y="305356"/>
                </a:lnTo>
                <a:lnTo>
                  <a:pt x="28154" y="303284"/>
                </a:lnTo>
                <a:lnTo>
                  <a:pt x="29060" y="301990"/>
                </a:lnTo>
                <a:lnTo>
                  <a:pt x="29060" y="301343"/>
                </a:lnTo>
                <a:lnTo>
                  <a:pt x="30160" y="300696"/>
                </a:lnTo>
                <a:lnTo>
                  <a:pt x="30160" y="299725"/>
                </a:lnTo>
                <a:lnTo>
                  <a:pt x="31066" y="298948"/>
                </a:lnTo>
                <a:lnTo>
                  <a:pt x="31649" y="297525"/>
                </a:lnTo>
                <a:lnTo>
                  <a:pt x="33137" y="296877"/>
                </a:lnTo>
                <a:lnTo>
                  <a:pt x="33849" y="295583"/>
                </a:lnTo>
                <a:lnTo>
                  <a:pt x="34949" y="295453"/>
                </a:lnTo>
                <a:lnTo>
                  <a:pt x="36244" y="294482"/>
                </a:lnTo>
                <a:lnTo>
                  <a:pt x="36244" y="293512"/>
                </a:lnTo>
                <a:lnTo>
                  <a:pt x="36956" y="292864"/>
                </a:lnTo>
                <a:lnTo>
                  <a:pt x="37150" y="292088"/>
                </a:lnTo>
                <a:lnTo>
                  <a:pt x="38833" y="290793"/>
                </a:lnTo>
                <a:lnTo>
                  <a:pt x="39545" y="288399"/>
                </a:lnTo>
                <a:lnTo>
                  <a:pt x="40839" y="286975"/>
                </a:lnTo>
                <a:lnTo>
                  <a:pt x="40839" y="285874"/>
                </a:lnTo>
                <a:lnTo>
                  <a:pt x="41421" y="285098"/>
                </a:lnTo>
                <a:lnTo>
                  <a:pt x="41421" y="283221"/>
                </a:lnTo>
                <a:lnTo>
                  <a:pt x="42328" y="281797"/>
                </a:lnTo>
                <a:lnTo>
                  <a:pt x="42134" y="280697"/>
                </a:lnTo>
                <a:lnTo>
                  <a:pt x="42846" y="280244"/>
                </a:lnTo>
                <a:lnTo>
                  <a:pt x="42846" y="279144"/>
                </a:lnTo>
                <a:lnTo>
                  <a:pt x="43363" y="278367"/>
                </a:lnTo>
                <a:lnTo>
                  <a:pt x="43363" y="273578"/>
                </a:lnTo>
                <a:lnTo>
                  <a:pt x="43946" y="273707"/>
                </a:lnTo>
                <a:lnTo>
                  <a:pt x="44140" y="274354"/>
                </a:lnTo>
                <a:lnTo>
                  <a:pt x="45822" y="274354"/>
                </a:lnTo>
                <a:lnTo>
                  <a:pt x="45629" y="273901"/>
                </a:lnTo>
                <a:lnTo>
                  <a:pt x="47117" y="272477"/>
                </a:lnTo>
                <a:lnTo>
                  <a:pt x="48411" y="268659"/>
                </a:lnTo>
                <a:lnTo>
                  <a:pt x="52101" y="266458"/>
                </a:lnTo>
                <a:lnTo>
                  <a:pt x="54884" y="263610"/>
                </a:lnTo>
                <a:lnTo>
                  <a:pt x="54884" y="263158"/>
                </a:lnTo>
                <a:lnTo>
                  <a:pt x="57861" y="261733"/>
                </a:lnTo>
                <a:lnTo>
                  <a:pt x="58443" y="260957"/>
                </a:lnTo>
                <a:lnTo>
                  <a:pt x="59544" y="260633"/>
                </a:lnTo>
                <a:lnTo>
                  <a:pt x="60644" y="258692"/>
                </a:lnTo>
                <a:lnTo>
                  <a:pt x="62132" y="257591"/>
                </a:lnTo>
                <a:lnTo>
                  <a:pt x="62327" y="256944"/>
                </a:lnTo>
                <a:lnTo>
                  <a:pt x="62715" y="256944"/>
                </a:lnTo>
                <a:lnTo>
                  <a:pt x="62715" y="255650"/>
                </a:lnTo>
                <a:lnTo>
                  <a:pt x="64915" y="253902"/>
                </a:lnTo>
                <a:lnTo>
                  <a:pt x="65110" y="253255"/>
                </a:lnTo>
                <a:lnTo>
                  <a:pt x="66598" y="251831"/>
                </a:lnTo>
                <a:lnTo>
                  <a:pt x="68087" y="249113"/>
                </a:lnTo>
                <a:lnTo>
                  <a:pt x="68281" y="247495"/>
                </a:lnTo>
                <a:lnTo>
                  <a:pt x="68799" y="246524"/>
                </a:lnTo>
                <a:lnTo>
                  <a:pt x="69187" y="240311"/>
                </a:lnTo>
                <a:lnTo>
                  <a:pt x="69576" y="239858"/>
                </a:lnTo>
                <a:lnTo>
                  <a:pt x="69381" y="236492"/>
                </a:lnTo>
                <a:lnTo>
                  <a:pt x="69899" y="235521"/>
                </a:lnTo>
                <a:lnTo>
                  <a:pt x="69511" y="235521"/>
                </a:lnTo>
                <a:lnTo>
                  <a:pt x="69511" y="234421"/>
                </a:lnTo>
                <a:lnTo>
                  <a:pt x="68928" y="234292"/>
                </a:lnTo>
                <a:lnTo>
                  <a:pt x="68928" y="233321"/>
                </a:lnTo>
                <a:lnTo>
                  <a:pt x="68540" y="233191"/>
                </a:lnTo>
                <a:lnTo>
                  <a:pt x="68022" y="230667"/>
                </a:lnTo>
                <a:lnTo>
                  <a:pt x="67440" y="229696"/>
                </a:lnTo>
                <a:lnTo>
                  <a:pt x="67051" y="224260"/>
                </a:lnTo>
                <a:lnTo>
                  <a:pt x="68540" y="222189"/>
                </a:lnTo>
                <a:lnTo>
                  <a:pt x="70029" y="217399"/>
                </a:lnTo>
                <a:lnTo>
                  <a:pt x="70934" y="216105"/>
                </a:lnTo>
                <a:lnTo>
                  <a:pt x="71323" y="214163"/>
                </a:lnTo>
                <a:lnTo>
                  <a:pt x="72035" y="213063"/>
                </a:lnTo>
                <a:lnTo>
                  <a:pt x="72035" y="212092"/>
                </a:lnTo>
                <a:lnTo>
                  <a:pt x="73135" y="210021"/>
                </a:lnTo>
                <a:lnTo>
                  <a:pt x="72941" y="209698"/>
                </a:lnTo>
                <a:lnTo>
                  <a:pt x="73653" y="208727"/>
                </a:lnTo>
                <a:lnTo>
                  <a:pt x="74559" y="205685"/>
                </a:lnTo>
                <a:lnTo>
                  <a:pt x="76371" y="201866"/>
                </a:lnTo>
                <a:lnTo>
                  <a:pt x="77666" y="195006"/>
                </a:lnTo>
                <a:lnTo>
                  <a:pt x="78248" y="194229"/>
                </a:lnTo>
                <a:lnTo>
                  <a:pt x="78248" y="191834"/>
                </a:lnTo>
                <a:lnTo>
                  <a:pt x="78960" y="189763"/>
                </a:lnTo>
                <a:lnTo>
                  <a:pt x="79349" y="189634"/>
                </a:lnTo>
                <a:lnTo>
                  <a:pt x="79349" y="188340"/>
                </a:lnTo>
                <a:lnTo>
                  <a:pt x="80254" y="186268"/>
                </a:lnTo>
                <a:lnTo>
                  <a:pt x="81743" y="185621"/>
                </a:lnTo>
                <a:lnTo>
                  <a:pt x="85044" y="181932"/>
                </a:lnTo>
                <a:lnTo>
                  <a:pt x="85432" y="180508"/>
                </a:lnTo>
                <a:lnTo>
                  <a:pt x="86533" y="179214"/>
                </a:lnTo>
                <a:lnTo>
                  <a:pt x="87439" y="176949"/>
                </a:lnTo>
                <a:lnTo>
                  <a:pt x="89833" y="174230"/>
                </a:lnTo>
                <a:lnTo>
                  <a:pt x="89833" y="173777"/>
                </a:lnTo>
                <a:lnTo>
                  <a:pt x="95529" y="170282"/>
                </a:lnTo>
                <a:lnTo>
                  <a:pt x="96241" y="169505"/>
                </a:lnTo>
                <a:lnTo>
                  <a:pt x="96953" y="169376"/>
                </a:lnTo>
                <a:lnTo>
                  <a:pt x="97147" y="168923"/>
                </a:lnTo>
                <a:lnTo>
                  <a:pt x="98247" y="168599"/>
                </a:lnTo>
                <a:lnTo>
                  <a:pt x="100836" y="168599"/>
                </a:lnTo>
                <a:lnTo>
                  <a:pt x="101742" y="169247"/>
                </a:lnTo>
                <a:lnTo>
                  <a:pt x="98441" y="170994"/>
                </a:lnTo>
                <a:lnTo>
                  <a:pt x="98635" y="171447"/>
                </a:lnTo>
                <a:lnTo>
                  <a:pt x="99930" y="171318"/>
                </a:lnTo>
                <a:lnTo>
                  <a:pt x="100642" y="173065"/>
                </a:lnTo>
                <a:lnTo>
                  <a:pt x="105237" y="174813"/>
                </a:lnTo>
                <a:lnTo>
                  <a:pt x="106920" y="174683"/>
                </a:lnTo>
                <a:lnTo>
                  <a:pt x="108602" y="175136"/>
                </a:lnTo>
                <a:lnTo>
                  <a:pt x="108797" y="175784"/>
                </a:lnTo>
                <a:lnTo>
                  <a:pt x="109120" y="175784"/>
                </a:lnTo>
                <a:lnTo>
                  <a:pt x="111903" y="177531"/>
                </a:lnTo>
                <a:lnTo>
                  <a:pt x="113392" y="177984"/>
                </a:lnTo>
                <a:lnTo>
                  <a:pt x="113586" y="178502"/>
                </a:lnTo>
                <a:lnTo>
                  <a:pt x="114298" y="178825"/>
                </a:lnTo>
                <a:lnTo>
                  <a:pt x="114104" y="179472"/>
                </a:lnTo>
                <a:lnTo>
                  <a:pt x="115010" y="180896"/>
                </a:lnTo>
                <a:lnTo>
                  <a:pt x="117016" y="180896"/>
                </a:lnTo>
                <a:lnTo>
                  <a:pt x="117728" y="181350"/>
                </a:lnTo>
                <a:lnTo>
                  <a:pt x="118311" y="182126"/>
                </a:lnTo>
                <a:lnTo>
                  <a:pt x="117728" y="183421"/>
                </a:lnTo>
                <a:lnTo>
                  <a:pt x="118117" y="183550"/>
                </a:lnTo>
                <a:lnTo>
                  <a:pt x="118117" y="184197"/>
                </a:lnTo>
                <a:lnTo>
                  <a:pt x="118828" y="184391"/>
                </a:lnTo>
                <a:lnTo>
                  <a:pt x="119217" y="183421"/>
                </a:lnTo>
                <a:lnTo>
                  <a:pt x="119023" y="181803"/>
                </a:lnTo>
                <a:lnTo>
                  <a:pt x="119411" y="181350"/>
                </a:lnTo>
                <a:lnTo>
                  <a:pt x="118505" y="180702"/>
                </a:lnTo>
                <a:lnTo>
                  <a:pt x="117922" y="178502"/>
                </a:lnTo>
                <a:lnTo>
                  <a:pt x="117405" y="177984"/>
                </a:lnTo>
                <a:lnTo>
                  <a:pt x="117793" y="175266"/>
                </a:lnTo>
                <a:lnTo>
                  <a:pt x="115592" y="174618"/>
                </a:lnTo>
                <a:lnTo>
                  <a:pt x="115592" y="173518"/>
                </a:lnTo>
                <a:lnTo>
                  <a:pt x="116175" y="173065"/>
                </a:lnTo>
                <a:lnTo>
                  <a:pt x="117987" y="172741"/>
                </a:lnTo>
                <a:lnTo>
                  <a:pt x="122388" y="174036"/>
                </a:lnTo>
                <a:lnTo>
                  <a:pt x="122906" y="173389"/>
                </a:lnTo>
                <a:lnTo>
                  <a:pt x="124783" y="172612"/>
                </a:lnTo>
                <a:lnTo>
                  <a:pt x="125301" y="171641"/>
                </a:lnTo>
                <a:lnTo>
                  <a:pt x="126012" y="171512"/>
                </a:lnTo>
                <a:lnTo>
                  <a:pt x="126530" y="170088"/>
                </a:lnTo>
                <a:lnTo>
                  <a:pt x="128731" y="167499"/>
                </a:lnTo>
                <a:lnTo>
                  <a:pt x="128925" y="163357"/>
                </a:lnTo>
                <a:lnTo>
                  <a:pt x="129313" y="162580"/>
                </a:lnTo>
                <a:lnTo>
                  <a:pt x="129831" y="162580"/>
                </a:lnTo>
                <a:lnTo>
                  <a:pt x="129831" y="163357"/>
                </a:lnTo>
                <a:lnTo>
                  <a:pt x="130543" y="163681"/>
                </a:lnTo>
                <a:lnTo>
                  <a:pt x="134426" y="163681"/>
                </a:lnTo>
                <a:lnTo>
                  <a:pt x="135332" y="165622"/>
                </a:lnTo>
                <a:lnTo>
                  <a:pt x="137145" y="167046"/>
                </a:lnTo>
                <a:lnTo>
                  <a:pt x="138051" y="166852"/>
                </a:lnTo>
                <a:lnTo>
                  <a:pt x="138051" y="165104"/>
                </a:lnTo>
                <a:lnTo>
                  <a:pt x="135268" y="164328"/>
                </a:lnTo>
                <a:lnTo>
                  <a:pt x="134167" y="162386"/>
                </a:lnTo>
                <a:lnTo>
                  <a:pt x="130478" y="162063"/>
                </a:lnTo>
                <a:lnTo>
                  <a:pt x="129766" y="161415"/>
                </a:lnTo>
                <a:lnTo>
                  <a:pt x="129766" y="160768"/>
                </a:lnTo>
                <a:lnTo>
                  <a:pt x="129248" y="160768"/>
                </a:lnTo>
                <a:lnTo>
                  <a:pt x="129055" y="161221"/>
                </a:lnTo>
                <a:lnTo>
                  <a:pt x="125365" y="162515"/>
                </a:lnTo>
                <a:lnTo>
                  <a:pt x="124265" y="164781"/>
                </a:lnTo>
                <a:lnTo>
                  <a:pt x="122065" y="167176"/>
                </a:lnTo>
                <a:lnTo>
                  <a:pt x="117469" y="167176"/>
                </a:lnTo>
                <a:lnTo>
                  <a:pt x="117081" y="166852"/>
                </a:lnTo>
                <a:lnTo>
                  <a:pt x="117469" y="166399"/>
                </a:lnTo>
                <a:lnTo>
                  <a:pt x="117275" y="165751"/>
                </a:lnTo>
                <a:lnTo>
                  <a:pt x="115981" y="165428"/>
                </a:lnTo>
                <a:lnTo>
                  <a:pt x="114686" y="165751"/>
                </a:lnTo>
                <a:lnTo>
                  <a:pt x="114104" y="164781"/>
                </a:lnTo>
                <a:lnTo>
                  <a:pt x="112615" y="164781"/>
                </a:lnTo>
                <a:lnTo>
                  <a:pt x="112809" y="163163"/>
                </a:lnTo>
                <a:lnTo>
                  <a:pt x="111515" y="162063"/>
                </a:lnTo>
                <a:lnTo>
                  <a:pt x="111127" y="160768"/>
                </a:lnTo>
                <a:lnTo>
                  <a:pt x="112227" y="155979"/>
                </a:lnTo>
                <a:lnTo>
                  <a:pt x="113910" y="152613"/>
                </a:lnTo>
                <a:lnTo>
                  <a:pt x="115916" y="150542"/>
                </a:lnTo>
                <a:lnTo>
                  <a:pt x="116304" y="149571"/>
                </a:lnTo>
                <a:lnTo>
                  <a:pt x="119411" y="147306"/>
                </a:lnTo>
                <a:lnTo>
                  <a:pt x="122518" y="145688"/>
                </a:lnTo>
                <a:lnTo>
                  <a:pt x="124394" y="145364"/>
                </a:lnTo>
                <a:lnTo>
                  <a:pt x="126207" y="143940"/>
                </a:lnTo>
                <a:lnTo>
                  <a:pt x="126919" y="143940"/>
                </a:lnTo>
                <a:lnTo>
                  <a:pt x="127307" y="143293"/>
                </a:lnTo>
                <a:lnTo>
                  <a:pt x="128213" y="143423"/>
                </a:lnTo>
                <a:lnTo>
                  <a:pt x="131320" y="142452"/>
                </a:lnTo>
                <a:lnTo>
                  <a:pt x="132226" y="141157"/>
                </a:lnTo>
                <a:lnTo>
                  <a:pt x="134103" y="139863"/>
                </a:lnTo>
                <a:lnTo>
                  <a:pt x="134814" y="138892"/>
                </a:lnTo>
                <a:lnTo>
                  <a:pt x="137921" y="138569"/>
                </a:lnTo>
                <a:lnTo>
                  <a:pt x="139733" y="137274"/>
                </a:lnTo>
                <a:lnTo>
                  <a:pt x="144005" y="137274"/>
                </a:lnTo>
                <a:lnTo>
                  <a:pt x="147500" y="139021"/>
                </a:lnTo>
                <a:lnTo>
                  <a:pt x="149183" y="139151"/>
                </a:lnTo>
                <a:lnTo>
                  <a:pt x="150283" y="140446"/>
                </a:lnTo>
                <a:lnTo>
                  <a:pt x="150995" y="142711"/>
                </a:lnTo>
                <a:lnTo>
                  <a:pt x="152807" y="144782"/>
                </a:lnTo>
                <a:lnTo>
                  <a:pt x="153907" y="145235"/>
                </a:lnTo>
                <a:lnTo>
                  <a:pt x="155914" y="145429"/>
                </a:lnTo>
                <a:lnTo>
                  <a:pt x="156626" y="146206"/>
                </a:lnTo>
                <a:lnTo>
                  <a:pt x="159215" y="146529"/>
                </a:lnTo>
                <a:lnTo>
                  <a:pt x="160121" y="147500"/>
                </a:lnTo>
                <a:lnTo>
                  <a:pt x="160315" y="149248"/>
                </a:lnTo>
                <a:lnTo>
                  <a:pt x="160703" y="149248"/>
                </a:lnTo>
                <a:lnTo>
                  <a:pt x="160897" y="149701"/>
                </a:lnTo>
                <a:lnTo>
                  <a:pt x="163680" y="150801"/>
                </a:lnTo>
                <a:lnTo>
                  <a:pt x="164392" y="151448"/>
                </a:lnTo>
                <a:lnTo>
                  <a:pt x="165298" y="151448"/>
                </a:lnTo>
                <a:lnTo>
                  <a:pt x="166399" y="152419"/>
                </a:lnTo>
                <a:lnTo>
                  <a:pt x="170606" y="151966"/>
                </a:lnTo>
                <a:lnTo>
                  <a:pt x="173583" y="152937"/>
                </a:lnTo>
                <a:lnTo>
                  <a:pt x="175071" y="152807"/>
                </a:lnTo>
                <a:lnTo>
                  <a:pt x="177272" y="151837"/>
                </a:lnTo>
                <a:lnTo>
                  <a:pt x="178761" y="150089"/>
                </a:lnTo>
                <a:lnTo>
                  <a:pt x="180573" y="149312"/>
                </a:lnTo>
                <a:lnTo>
                  <a:pt x="183550" y="148665"/>
                </a:lnTo>
                <a:lnTo>
                  <a:pt x="188145" y="146400"/>
                </a:lnTo>
                <a:lnTo>
                  <a:pt x="189634" y="144782"/>
                </a:lnTo>
                <a:lnTo>
                  <a:pt x="190346" y="142193"/>
                </a:lnTo>
                <a:lnTo>
                  <a:pt x="193129" y="142387"/>
                </a:lnTo>
                <a:lnTo>
                  <a:pt x="193323" y="142064"/>
                </a:lnTo>
                <a:lnTo>
                  <a:pt x="194035" y="142064"/>
                </a:lnTo>
                <a:lnTo>
                  <a:pt x="194229" y="141611"/>
                </a:lnTo>
                <a:lnTo>
                  <a:pt x="194941" y="141611"/>
                </a:lnTo>
                <a:lnTo>
                  <a:pt x="195653" y="142258"/>
                </a:lnTo>
                <a:lnTo>
                  <a:pt x="197465" y="142452"/>
                </a:lnTo>
                <a:lnTo>
                  <a:pt x="197659" y="142775"/>
                </a:lnTo>
                <a:lnTo>
                  <a:pt x="201931" y="143099"/>
                </a:lnTo>
                <a:lnTo>
                  <a:pt x="203613" y="142128"/>
                </a:lnTo>
                <a:lnTo>
                  <a:pt x="205814" y="141481"/>
                </a:lnTo>
                <a:lnTo>
                  <a:pt x="205102" y="141157"/>
                </a:lnTo>
                <a:lnTo>
                  <a:pt x="202319" y="142258"/>
                </a:lnTo>
                <a:lnTo>
                  <a:pt x="199536" y="142128"/>
                </a:lnTo>
                <a:lnTo>
                  <a:pt x="198047" y="142452"/>
                </a:lnTo>
                <a:lnTo>
                  <a:pt x="195070" y="139410"/>
                </a:lnTo>
                <a:lnTo>
                  <a:pt x="192287" y="139086"/>
                </a:lnTo>
                <a:lnTo>
                  <a:pt x="190993" y="139734"/>
                </a:lnTo>
                <a:lnTo>
                  <a:pt x="190087" y="139604"/>
                </a:lnTo>
                <a:lnTo>
                  <a:pt x="188080" y="137339"/>
                </a:lnTo>
                <a:lnTo>
                  <a:pt x="186980" y="137986"/>
                </a:lnTo>
                <a:lnTo>
                  <a:pt x="186398" y="139086"/>
                </a:lnTo>
                <a:lnTo>
                  <a:pt x="185686" y="139216"/>
                </a:lnTo>
                <a:lnTo>
                  <a:pt x="184585" y="140316"/>
                </a:lnTo>
                <a:lnTo>
                  <a:pt x="183291" y="140640"/>
                </a:lnTo>
                <a:lnTo>
                  <a:pt x="181997" y="139992"/>
                </a:lnTo>
                <a:lnTo>
                  <a:pt x="181997" y="138892"/>
                </a:lnTo>
                <a:lnTo>
                  <a:pt x="181479" y="138374"/>
                </a:lnTo>
                <a:lnTo>
                  <a:pt x="181479" y="135980"/>
                </a:lnTo>
                <a:lnTo>
                  <a:pt x="182579" y="134362"/>
                </a:lnTo>
                <a:lnTo>
                  <a:pt x="185556" y="132614"/>
                </a:lnTo>
                <a:lnTo>
                  <a:pt x="186268" y="131190"/>
                </a:lnTo>
                <a:lnTo>
                  <a:pt x="187951" y="129766"/>
                </a:lnTo>
                <a:lnTo>
                  <a:pt x="189634" y="127178"/>
                </a:lnTo>
                <a:lnTo>
                  <a:pt x="191122" y="122194"/>
                </a:lnTo>
                <a:lnTo>
                  <a:pt x="192935" y="120123"/>
                </a:lnTo>
                <a:lnTo>
                  <a:pt x="194423" y="119994"/>
                </a:lnTo>
                <a:lnTo>
                  <a:pt x="195135" y="120446"/>
                </a:lnTo>
                <a:lnTo>
                  <a:pt x="195718" y="124265"/>
                </a:lnTo>
                <a:lnTo>
                  <a:pt x="196624" y="125236"/>
                </a:lnTo>
                <a:lnTo>
                  <a:pt x="197724" y="125689"/>
                </a:lnTo>
                <a:lnTo>
                  <a:pt x="197336" y="127307"/>
                </a:lnTo>
                <a:lnTo>
                  <a:pt x="197724" y="129055"/>
                </a:lnTo>
                <a:lnTo>
                  <a:pt x="199925" y="129378"/>
                </a:lnTo>
                <a:lnTo>
                  <a:pt x="204196" y="127631"/>
                </a:lnTo>
                <a:lnTo>
                  <a:pt x="203096" y="127631"/>
                </a:lnTo>
                <a:lnTo>
                  <a:pt x="199601" y="129055"/>
                </a:lnTo>
                <a:lnTo>
                  <a:pt x="198695" y="129055"/>
                </a:lnTo>
                <a:lnTo>
                  <a:pt x="197983" y="128407"/>
                </a:lnTo>
                <a:lnTo>
                  <a:pt x="198565" y="125171"/>
                </a:lnTo>
                <a:lnTo>
                  <a:pt x="197853" y="124071"/>
                </a:lnTo>
                <a:lnTo>
                  <a:pt x="196559" y="123747"/>
                </a:lnTo>
                <a:lnTo>
                  <a:pt x="196559" y="121353"/>
                </a:lnTo>
                <a:lnTo>
                  <a:pt x="196171" y="121029"/>
                </a:lnTo>
                <a:lnTo>
                  <a:pt x="196171" y="120253"/>
                </a:lnTo>
                <a:lnTo>
                  <a:pt x="195070" y="119476"/>
                </a:lnTo>
                <a:lnTo>
                  <a:pt x="195070" y="119476"/>
                </a:lnTo>
                <a:lnTo>
                  <a:pt x="196429" y="109962"/>
                </a:lnTo>
                <a:lnTo>
                  <a:pt x="201283" y="101289"/>
                </a:lnTo>
                <a:lnTo>
                  <a:pt x="200442" y="80578"/>
                </a:lnTo>
                <a:lnTo>
                  <a:pt x="206526" y="80708"/>
                </a:lnTo>
                <a:lnTo>
                  <a:pt x="218888" y="87762"/>
                </a:lnTo>
                <a:lnTo>
                  <a:pt x="227949" y="87439"/>
                </a:lnTo>
                <a:lnTo>
                  <a:pt x="235327" y="69640"/>
                </a:lnTo>
                <a:lnTo>
                  <a:pt x="249954" y="63880"/>
                </a:lnTo>
                <a:lnTo>
                  <a:pt x="254743" y="51648"/>
                </a:lnTo>
                <a:lnTo>
                  <a:pt x="266070" y="41487"/>
                </a:lnTo>
                <a:lnTo>
                  <a:pt x="271247" y="30096"/>
                </a:lnTo>
                <a:lnTo>
                  <a:pt x="287492" y="26406"/>
                </a:lnTo>
                <a:lnTo>
                  <a:pt x="295777" y="21746"/>
                </a:lnTo>
                <a:lnTo>
                  <a:pt x="311245" y="8414"/>
                </a:lnTo>
                <a:lnTo>
                  <a:pt x="316099" y="0"/>
                </a:lnTo>
                <a:close/>
              </a:path>
            </a:pathLst>
          </a:custGeom>
          <a:solidFill>
            <a:srgbClr val="01997F"/>
          </a:solidFill>
          <a:ln w="3229" cap="flat">
            <a:solidFill>
              <a:srgbClr val="FFFFFF"/>
            </a:solidFill>
            <a:prstDash val="solid"/>
            <a:miter/>
          </a:ln>
        </p:spPr>
        <p:txBody>
          <a:bodyPr rtlCol="0" anchor="ctr"/>
          <a:lstStyle/>
          <a:p>
            <a:endParaRPr lang="en-IN"/>
          </a:p>
        </p:txBody>
      </p:sp>
      <p:sp>
        <p:nvSpPr>
          <p:cNvPr id="9" name="Freeform: Shape 8">
            <a:extLst>
              <a:ext uri="{FF2B5EF4-FFF2-40B4-BE49-F238E27FC236}">
                <a16:creationId xmlns:a16="http://schemas.microsoft.com/office/drawing/2014/main" id="{6C52A313-FBD0-4423-9605-EBF3061C2DA6}"/>
              </a:ext>
            </a:extLst>
          </p:cNvPr>
          <p:cNvSpPr/>
          <p:nvPr/>
        </p:nvSpPr>
        <p:spPr>
          <a:xfrm>
            <a:off x="6796000" y="1319355"/>
            <a:ext cx="1167736" cy="988714"/>
          </a:xfrm>
          <a:custGeom>
            <a:avLst/>
            <a:gdLst>
              <a:gd name="connsiteX0" fmla="*/ 669478 w 896844"/>
              <a:gd name="connsiteY0" fmla="*/ 492465 h 712517"/>
              <a:gd name="connsiteX1" fmla="*/ 673556 w 896844"/>
              <a:gd name="connsiteY1" fmla="*/ 493566 h 712517"/>
              <a:gd name="connsiteX2" fmla="*/ 673944 w 896844"/>
              <a:gd name="connsiteY2" fmla="*/ 494666 h 712517"/>
              <a:gd name="connsiteX3" fmla="*/ 672456 w 896844"/>
              <a:gd name="connsiteY3" fmla="*/ 495313 h 712517"/>
              <a:gd name="connsiteX4" fmla="*/ 667278 w 896844"/>
              <a:gd name="connsiteY4" fmla="*/ 494989 h 712517"/>
              <a:gd name="connsiteX5" fmla="*/ 665789 w 896844"/>
              <a:gd name="connsiteY5" fmla="*/ 494342 h 712517"/>
              <a:gd name="connsiteX6" fmla="*/ 665207 w 896844"/>
              <a:gd name="connsiteY6" fmla="*/ 493566 h 712517"/>
              <a:gd name="connsiteX7" fmla="*/ 665207 w 896844"/>
              <a:gd name="connsiteY7" fmla="*/ 492789 h 712517"/>
              <a:gd name="connsiteX8" fmla="*/ 665789 w 896844"/>
              <a:gd name="connsiteY8" fmla="*/ 492465 h 712517"/>
              <a:gd name="connsiteX9" fmla="*/ 669478 w 896844"/>
              <a:gd name="connsiteY9" fmla="*/ 492465 h 712517"/>
              <a:gd name="connsiteX10" fmla="*/ 629286 w 896844"/>
              <a:gd name="connsiteY10" fmla="*/ 473049 h 712517"/>
              <a:gd name="connsiteX11" fmla="*/ 629675 w 896844"/>
              <a:gd name="connsiteY11" fmla="*/ 476479 h 712517"/>
              <a:gd name="connsiteX12" fmla="*/ 628574 w 896844"/>
              <a:gd name="connsiteY12" fmla="*/ 477385 h 712517"/>
              <a:gd name="connsiteX13" fmla="*/ 628574 w 896844"/>
              <a:gd name="connsiteY13" fmla="*/ 478291 h 712517"/>
              <a:gd name="connsiteX14" fmla="*/ 627668 w 896844"/>
              <a:gd name="connsiteY14" fmla="*/ 478162 h 712517"/>
              <a:gd name="connsiteX15" fmla="*/ 626568 w 896844"/>
              <a:gd name="connsiteY15" fmla="*/ 478615 h 712517"/>
              <a:gd name="connsiteX16" fmla="*/ 626374 w 896844"/>
              <a:gd name="connsiteY16" fmla="*/ 479262 h 712517"/>
              <a:gd name="connsiteX17" fmla="*/ 624562 w 896844"/>
              <a:gd name="connsiteY17" fmla="*/ 480168 h 712517"/>
              <a:gd name="connsiteX18" fmla="*/ 624368 w 896844"/>
              <a:gd name="connsiteY18" fmla="*/ 480621 h 712517"/>
              <a:gd name="connsiteX19" fmla="*/ 623462 w 896844"/>
              <a:gd name="connsiteY19" fmla="*/ 480751 h 712517"/>
              <a:gd name="connsiteX20" fmla="*/ 622750 w 896844"/>
              <a:gd name="connsiteY20" fmla="*/ 480297 h 712517"/>
              <a:gd name="connsiteX21" fmla="*/ 622555 w 896844"/>
              <a:gd name="connsiteY21" fmla="*/ 479845 h 712517"/>
              <a:gd name="connsiteX22" fmla="*/ 622944 w 896844"/>
              <a:gd name="connsiteY22" fmla="*/ 478939 h 712517"/>
              <a:gd name="connsiteX23" fmla="*/ 622555 w 896844"/>
              <a:gd name="connsiteY23" fmla="*/ 478291 h 712517"/>
              <a:gd name="connsiteX24" fmla="*/ 624756 w 896844"/>
              <a:gd name="connsiteY24" fmla="*/ 474408 h 712517"/>
              <a:gd name="connsiteX25" fmla="*/ 627151 w 896844"/>
              <a:gd name="connsiteY25" fmla="*/ 473631 h 712517"/>
              <a:gd name="connsiteX26" fmla="*/ 627539 w 896844"/>
              <a:gd name="connsiteY26" fmla="*/ 473178 h 712517"/>
              <a:gd name="connsiteX27" fmla="*/ 629286 w 896844"/>
              <a:gd name="connsiteY27" fmla="*/ 473049 h 712517"/>
              <a:gd name="connsiteX28" fmla="*/ 590583 w 896844"/>
              <a:gd name="connsiteY28" fmla="*/ 453 h 712517"/>
              <a:gd name="connsiteX29" fmla="*/ 591683 w 896844"/>
              <a:gd name="connsiteY29" fmla="*/ 647 h 712517"/>
              <a:gd name="connsiteX30" fmla="*/ 591166 w 896844"/>
              <a:gd name="connsiteY30" fmla="*/ 1295 h 712517"/>
              <a:gd name="connsiteX31" fmla="*/ 591166 w 896844"/>
              <a:gd name="connsiteY31" fmla="*/ 2395 h 712517"/>
              <a:gd name="connsiteX32" fmla="*/ 591877 w 896844"/>
              <a:gd name="connsiteY32" fmla="*/ 3495 h 712517"/>
              <a:gd name="connsiteX33" fmla="*/ 592460 w 896844"/>
              <a:gd name="connsiteY33" fmla="*/ 3495 h 712517"/>
              <a:gd name="connsiteX34" fmla="*/ 592978 w 896844"/>
              <a:gd name="connsiteY34" fmla="*/ 4271 h 712517"/>
              <a:gd name="connsiteX35" fmla="*/ 594078 w 896844"/>
              <a:gd name="connsiteY35" fmla="*/ 4919 h 712517"/>
              <a:gd name="connsiteX36" fmla="*/ 593496 w 896844"/>
              <a:gd name="connsiteY36" fmla="*/ 5889 h 712517"/>
              <a:gd name="connsiteX37" fmla="*/ 594078 w 896844"/>
              <a:gd name="connsiteY37" fmla="*/ 7184 h 712517"/>
              <a:gd name="connsiteX38" fmla="*/ 595178 w 896844"/>
              <a:gd name="connsiteY38" fmla="*/ 8155 h 712517"/>
              <a:gd name="connsiteX39" fmla="*/ 596861 w 896844"/>
              <a:gd name="connsiteY39" fmla="*/ 8155 h 712517"/>
              <a:gd name="connsiteX40" fmla="*/ 598868 w 896844"/>
              <a:gd name="connsiteY40" fmla="*/ 8932 h 712517"/>
              <a:gd name="connsiteX41" fmla="*/ 599385 w 896844"/>
              <a:gd name="connsiteY41" fmla="*/ 9902 h 712517"/>
              <a:gd name="connsiteX42" fmla="*/ 599579 w 896844"/>
              <a:gd name="connsiteY42" fmla="*/ 11326 h 712517"/>
              <a:gd name="connsiteX43" fmla="*/ 600291 w 896844"/>
              <a:gd name="connsiteY43" fmla="*/ 12297 h 712517"/>
              <a:gd name="connsiteX44" fmla="*/ 600486 w 896844"/>
              <a:gd name="connsiteY44" fmla="*/ 14368 h 712517"/>
              <a:gd name="connsiteX45" fmla="*/ 599968 w 896844"/>
              <a:gd name="connsiteY45" fmla="*/ 14821 h 712517"/>
              <a:gd name="connsiteX46" fmla="*/ 599968 w 896844"/>
              <a:gd name="connsiteY46" fmla="*/ 15469 h 712517"/>
              <a:gd name="connsiteX47" fmla="*/ 601262 w 896844"/>
              <a:gd name="connsiteY47" fmla="*/ 17345 h 712517"/>
              <a:gd name="connsiteX48" fmla="*/ 604045 w 896844"/>
              <a:gd name="connsiteY48" fmla="*/ 17798 h 712517"/>
              <a:gd name="connsiteX49" fmla="*/ 606052 w 896844"/>
              <a:gd name="connsiteY49" fmla="*/ 16698 h 712517"/>
              <a:gd name="connsiteX50" fmla="*/ 606958 w 896844"/>
              <a:gd name="connsiteY50" fmla="*/ 15727 h 712517"/>
              <a:gd name="connsiteX51" fmla="*/ 608964 w 896844"/>
              <a:gd name="connsiteY51" fmla="*/ 15857 h 712517"/>
              <a:gd name="connsiteX52" fmla="*/ 610453 w 896844"/>
              <a:gd name="connsiteY52" fmla="*/ 14756 h 712517"/>
              <a:gd name="connsiteX53" fmla="*/ 610453 w 896844"/>
              <a:gd name="connsiteY53" fmla="*/ 13980 h 712517"/>
              <a:gd name="connsiteX54" fmla="*/ 611164 w 896844"/>
              <a:gd name="connsiteY54" fmla="*/ 13850 h 712517"/>
              <a:gd name="connsiteX55" fmla="*/ 611876 w 896844"/>
              <a:gd name="connsiteY55" fmla="*/ 14174 h 712517"/>
              <a:gd name="connsiteX56" fmla="*/ 612071 w 896844"/>
              <a:gd name="connsiteY56" fmla="*/ 14627 h 712517"/>
              <a:gd name="connsiteX57" fmla="*/ 613171 w 896844"/>
              <a:gd name="connsiteY57" fmla="*/ 14756 h 712517"/>
              <a:gd name="connsiteX58" fmla="*/ 614271 w 896844"/>
              <a:gd name="connsiteY58" fmla="*/ 16180 h 712517"/>
              <a:gd name="connsiteX59" fmla="*/ 614660 w 896844"/>
              <a:gd name="connsiteY59" fmla="*/ 17734 h 712517"/>
              <a:gd name="connsiteX60" fmla="*/ 616148 w 896844"/>
              <a:gd name="connsiteY60" fmla="*/ 18510 h 712517"/>
              <a:gd name="connsiteX61" fmla="*/ 617054 w 896844"/>
              <a:gd name="connsiteY61" fmla="*/ 20258 h 712517"/>
              <a:gd name="connsiteX62" fmla="*/ 617960 w 896844"/>
              <a:gd name="connsiteY62" fmla="*/ 21034 h 712517"/>
              <a:gd name="connsiteX63" fmla="*/ 622167 w 896844"/>
              <a:gd name="connsiteY63" fmla="*/ 22005 h 712517"/>
              <a:gd name="connsiteX64" fmla="*/ 622361 w 896844"/>
              <a:gd name="connsiteY64" fmla="*/ 22782 h 712517"/>
              <a:gd name="connsiteX65" fmla="*/ 623073 w 896844"/>
              <a:gd name="connsiteY65" fmla="*/ 23429 h 712517"/>
              <a:gd name="connsiteX66" fmla="*/ 623785 w 896844"/>
              <a:gd name="connsiteY66" fmla="*/ 25953 h 712517"/>
              <a:gd name="connsiteX67" fmla="*/ 625662 w 896844"/>
              <a:gd name="connsiteY67" fmla="*/ 26083 h 712517"/>
              <a:gd name="connsiteX68" fmla="*/ 624562 w 896844"/>
              <a:gd name="connsiteY68" fmla="*/ 29901 h 712517"/>
              <a:gd name="connsiteX69" fmla="*/ 626245 w 896844"/>
              <a:gd name="connsiteY69" fmla="*/ 32102 h 712517"/>
              <a:gd name="connsiteX70" fmla="*/ 627151 w 896844"/>
              <a:gd name="connsiteY70" fmla="*/ 32231 h 712517"/>
              <a:gd name="connsiteX71" fmla="*/ 627345 w 896844"/>
              <a:gd name="connsiteY71" fmla="*/ 32879 h 712517"/>
              <a:gd name="connsiteX72" fmla="*/ 629739 w 896844"/>
              <a:gd name="connsiteY72" fmla="*/ 34173 h 712517"/>
              <a:gd name="connsiteX73" fmla="*/ 633429 w 896844"/>
              <a:gd name="connsiteY73" fmla="*/ 35273 h 712517"/>
              <a:gd name="connsiteX74" fmla="*/ 636212 w 896844"/>
              <a:gd name="connsiteY74" fmla="*/ 35597 h 712517"/>
              <a:gd name="connsiteX75" fmla="*/ 637894 w 896844"/>
              <a:gd name="connsiteY75" fmla="*/ 36244 h 712517"/>
              <a:gd name="connsiteX76" fmla="*/ 640289 w 896844"/>
              <a:gd name="connsiteY76" fmla="*/ 37862 h 712517"/>
              <a:gd name="connsiteX77" fmla="*/ 644173 w 896844"/>
              <a:gd name="connsiteY77" fmla="*/ 38185 h 712517"/>
              <a:gd name="connsiteX78" fmla="*/ 644561 w 896844"/>
              <a:gd name="connsiteY78" fmla="*/ 38962 h 712517"/>
              <a:gd name="connsiteX79" fmla="*/ 647538 w 896844"/>
              <a:gd name="connsiteY79" fmla="*/ 38315 h 712517"/>
              <a:gd name="connsiteX80" fmla="*/ 648250 w 896844"/>
              <a:gd name="connsiteY80" fmla="*/ 38962 h 712517"/>
              <a:gd name="connsiteX81" fmla="*/ 652327 w 896844"/>
              <a:gd name="connsiteY81" fmla="*/ 40063 h 712517"/>
              <a:gd name="connsiteX82" fmla="*/ 653816 w 896844"/>
              <a:gd name="connsiteY82" fmla="*/ 42263 h 712517"/>
              <a:gd name="connsiteX83" fmla="*/ 657893 w 896844"/>
              <a:gd name="connsiteY83" fmla="*/ 43234 h 712517"/>
              <a:gd name="connsiteX84" fmla="*/ 660482 w 896844"/>
              <a:gd name="connsiteY84" fmla="*/ 45758 h 712517"/>
              <a:gd name="connsiteX85" fmla="*/ 662488 w 896844"/>
              <a:gd name="connsiteY85" fmla="*/ 50030 h 712517"/>
              <a:gd name="connsiteX86" fmla="*/ 662683 w 896844"/>
              <a:gd name="connsiteY86" fmla="*/ 51454 h 712517"/>
              <a:gd name="connsiteX87" fmla="*/ 664560 w 896844"/>
              <a:gd name="connsiteY87" fmla="*/ 53977 h 712517"/>
              <a:gd name="connsiteX88" fmla="*/ 665660 w 896844"/>
              <a:gd name="connsiteY88" fmla="*/ 54948 h 712517"/>
              <a:gd name="connsiteX89" fmla="*/ 666372 w 896844"/>
              <a:gd name="connsiteY89" fmla="*/ 54948 h 712517"/>
              <a:gd name="connsiteX90" fmla="*/ 667472 w 896844"/>
              <a:gd name="connsiteY90" fmla="*/ 56049 h 712517"/>
              <a:gd name="connsiteX91" fmla="*/ 668184 w 896844"/>
              <a:gd name="connsiteY91" fmla="*/ 56049 h 712517"/>
              <a:gd name="connsiteX92" fmla="*/ 669478 w 896844"/>
              <a:gd name="connsiteY92" fmla="*/ 58249 h 712517"/>
              <a:gd name="connsiteX93" fmla="*/ 671161 w 896844"/>
              <a:gd name="connsiteY93" fmla="*/ 59544 h 712517"/>
              <a:gd name="connsiteX94" fmla="*/ 671355 w 896844"/>
              <a:gd name="connsiteY94" fmla="*/ 60838 h 712517"/>
              <a:gd name="connsiteX95" fmla="*/ 671873 w 896844"/>
              <a:gd name="connsiteY95" fmla="*/ 61291 h 712517"/>
              <a:gd name="connsiteX96" fmla="*/ 672585 w 896844"/>
              <a:gd name="connsiteY96" fmla="*/ 61291 h 712517"/>
              <a:gd name="connsiteX97" fmla="*/ 673685 w 896844"/>
              <a:gd name="connsiteY97" fmla="*/ 62392 h 712517"/>
              <a:gd name="connsiteX98" fmla="*/ 675368 w 896844"/>
              <a:gd name="connsiteY98" fmla="*/ 63168 h 712517"/>
              <a:gd name="connsiteX99" fmla="*/ 675368 w 896844"/>
              <a:gd name="connsiteY99" fmla="*/ 66016 h 712517"/>
              <a:gd name="connsiteX100" fmla="*/ 674980 w 896844"/>
              <a:gd name="connsiteY100" fmla="*/ 67440 h 712517"/>
              <a:gd name="connsiteX101" fmla="*/ 672391 w 896844"/>
              <a:gd name="connsiteY101" fmla="*/ 69316 h 712517"/>
              <a:gd name="connsiteX102" fmla="*/ 671873 w 896844"/>
              <a:gd name="connsiteY102" fmla="*/ 72164 h 712517"/>
              <a:gd name="connsiteX103" fmla="*/ 671873 w 896844"/>
              <a:gd name="connsiteY103" fmla="*/ 75012 h 712517"/>
              <a:gd name="connsiteX104" fmla="*/ 673168 w 896844"/>
              <a:gd name="connsiteY104" fmla="*/ 77860 h 712517"/>
              <a:gd name="connsiteX105" fmla="*/ 673750 w 896844"/>
              <a:gd name="connsiteY105" fmla="*/ 78184 h 712517"/>
              <a:gd name="connsiteX106" fmla="*/ 673944 w 896844"/>
              <a:gd name="connsiteY106" fmla="*/ 79737 h 712517"/>
              <a:gd name="connsiteX107" fmla="*/ 674850 w 896844"/>
              <a:gd name="connsiteY107" fmla="*/ 81031 h 712517"/>
              <a:gd name="connsiteX108" fmla="*/ 676533 w 896844"/>
              <a:gd name="connsiteY108" fmla="*/ 81808 h 712517"/>
              <a:gd name="connsiteX109" fmla="*/ 678022 w 896844"/>
              <a:gd name="connsiteY109" fmla="*/ 83555 h 712517"/>
              <a:gd name="connsiteX110" fmla="*/ 680028 w 896844"/>
              <a:gd name="connsiteY110" fmla="*/ 84332 h 712517"/>
              <a:gd name="connsiteX111" fmla="*/ 680740 w 896844"/>
              <a:gd name="connsiteY111" fmla="*/ 85432 h 712517"/>
              <a:gd name="connsiteX112" fmla="*/ 682617 w 896844"/>
              <a:gd name="connsiteY112" fmla="*/ 86079 h 712517"/>
              <a:gd name="connsiteX113" fmla="*/ 684299 w 896844"/>
              <a:gd name="connsiteY113" fmla="*/ 86079 h 712517"/>
              <a:gd name="connsiteX114" fmla="*/ 685206 w 896844"/>
              <a:gd name="connsiteY114" fmla="*/ 85432 h 712517"/>
              <a:gd name="connsiteX115" fmla="*/ 687018 w 896844"/>
              <a:gd name="connsiteY115" fmla="*/ 87956 h 712517"/>
              <a:gd name="connsiteX116" fmla="*/ 688700 w 896844"/>
              <a:gd name="connsiteY116" fmla="*/ 89251 h 712517"/>
              <a:gd name="connsiteX117" fmla="*/ 689218 w 896844"/>
              <a:gd name="connsiteY117" fmla="*/ 90222 h 712517"/>
              <a:gd name="connsiteX118" fmla="*/ 690319 w 896844"/>
              <a:gd name="connsiteY118" fmla="*/ 90351 h 712517"/>
              <a:gd name="connsiteX119" fmla="*/ 691419 w 896844"/>
              <a:gd name="connsiteY119" fmla="*/ 91322 h 712517"/>
              <a:gd name="connsiteX120" fmla="*/ 693425 w 896844"/>
              <a:gd name="connsiteY120" fmla="*/ 95270 h 712517"/>
              <a:gd name="connsiteX121" fmla="*/ 694526 w 896844"/>
              <a:gd name="connsiteY121" fmla="*/ 95594 h 712517"/>
              <a:gd name="connsiteX122" fmla="*/ 695626 w 896844"/>
              <a:gd name="connsiteY122" fmla="*/ 98118 h 712517"/>
              <a:gd name="connsiteX123" fmla="*/ 695626 w 896844"/>
              <a:gd name="connsiteY123" fmla="*/ 98894 h 712517"/>
              <a:gd name="connsiteX124" fmla="*/ 696920 w 896844"/>
              <a:gd name="connsiteY124" fmla="*/ 100771 h 712517"/>
              <a:gd name="connsiteX125" fmla="*/ 697309 w 896844"/>
              <a:gd name="connsiteY125" fmla="*/ 102519 h 712517"/>
              <a:gd name="connsiteX126" fmla="*/ 699509 w 896844"/>
              <a:gd name="connsiteY126" fmla="*/ 105496 h 712517"/>
              <a:gd name="connsiteX127" fmla="*/ 700415 w 896844"/>
              <a:gd name="connsiteY127" fmla="*/ 107891 h 712517"/>
              <a:gd name="connsiteX128" fmla="*/ 700609 w 896844"/>
              <a:gd name="connsiteY128" fmla="*/ 113586 h 712517"/>
              <a:gd name="connsiteX129" fmla="*/ 702616 w 896844"/>
              <a:gd name="connsiteY129" fmla="*/ 114039 h 712517"/>
              <a:gd name="connsiteX130" fmla="*/ 703716 w 896844"/>
              <a:gd name="connsiteY130" fmla="*/ 115916 h 712517"/>
              <a:gd name="connsiteX131" fmla="*/ 703910 w 896844"/>
              <a:gd name="connsiteY131" fmla="*/ 117016 h 712517"/>
              <a:gd name="connsiteX132" fmla="*/ 704816 w 896844"/>
              <a:gd name="connsiteY132" fmla="*/ 118117 h 712517"/>
              <a:gd name="connsiteX133" fmla="*/ 704816 w 896844"/>
              <a:gd name="connsiteY133" fmla="*/ 119411 h 712517"/>
              <a:gd name="connsiteX134" fmla="*/ 705722 w 896844"/>
              <a:gd name="connsiteY134" fmla="*/ 120835 h 712517"/>
              <a:gd name="connsiteX135" fmla="*/ 705140 w 896844"/>
              <a:gd name="connsiteY135" fmla="*/ 123683 h 712517"/>
              <a:gd name="connsiteX136" fmla="*/ 707923 w 896844"/>
              <a:gd name="connsiteY136" fmla="*/ 124136 h 712517"/>
              <a:gd name="connsiteX137" fmla="*/ 708829 w 896844"/>
              <a:gd name="connsiteY137" fmla="*/ 125430 h 712517"/>
              <a:gd name="connsiteX138" fmla="*/ 708635 w 896844"/>
              <a:gd name="connsiteY138" fmla="*/ 126660 h 712517"/>
              <a:gd name="connsiteX139" fmla="*/ 709023 w 896844"/>
              <a:gd name="connsiteY139" fmla="*/ 127954 h 712517"/>
              <a:gd name="connsiteX140" fmla="*/ 710124 w 896844"/>
              <a:gd name="connsiteY140" fmla="*/ 128278 h 712517"/>
              <a:gd name="connsiteX141" fmla="*/ 710512 w 896844"/>
              <a:gd name="connsiteY141" fmla="*/ 128731 h 712517"/>
              <a:gd name="connsiteX142" fmla="*/ 710512 w 896844"/>
              <a:gd name="connsiteY142" fmla="*/ 129702 h 712517"/>
              <a:gd name="connsiteX143" fmla="*/ 710124 w 896844"/>
              <a:gd name="connsiteY143" fmla="*/ 129831 h 712517"/>
              <a:gd name="connsiteX144" fmla="*/ 709735 w 896844"/>
              <a:gd name="connsiteY144" fmla="*/ 131384 h 712517"/>
              <a:gd name="connsiteX145" fmla="*/ 708635 w 896844"/>
              <a:gd name="connsiteY145" fmla="*/ 131708 h 712517"/>
              <a:gd name="connsiteX146" fmla="*/ 708441 w 896844"/>
              <a:gd name="connsiteY146" fmla="*/ 133585 h 712517"/>
              <a:gd name="connsiteX147" fmla="*/ 709153 w 896844"/>
              <a:gd name="connsiteY147" fmla="*/ 134815 h 712517"/>
              <a:gd name="connsiteX148" fmla="*/ 710059 w 896844"/>
              <a:gd name="connsiteY148" fmla="*/ 134815 h 712517"/>
              <a:gd name="connsiteX149" fmla="*/ 709153 w 896844"/>
              <a:gd name="connsiteY149" fmla="*/ 136368 h 712517"/>
              <a:gd name="connsiteX150" fmla="*/ 709153 w 896844"/>
              <a:gd name="connsiteY150" fmla="*/ 138245 h 712517"/>
              <a:gd name="connsiteX151" fmla="*/ 710253 w 896844"/>
              <a:gd name="connsiteY151" fmla="*/ 142322 h 712517"/>
              <a:gd name="connsiteX152" fmla="*/ 710965 w 896844"/>
              <a:gd name="connsiteY152" fmla="*/ 143099 h 712517"/>
              <a:gd name="connsiteX153" fmla="*/ 712454 w 896844"/>
              <a:gd name="connsiteY153" fmla="*/ 143099 h 712517"/>
              <a:gd name="connsiteX154" fmla="*/ 713360 w 896844"/>
              <a:gd name="connsiteY154" fmla="*/ 144199 h 712517"/>
              <a:gd name="connsiteX155" fmla="*/ 712971 w 896844"/>
              <a:gd name="connsiteY155" fmla="*/ 145300 h 712517"/>
              <a:gd name="connsiteX156" fmla="*/ 712389 w 896844"/>
              <a:gd name="connsiteY156" fmla="*/ 145429 h 712517"/>
              <a:gd name="connsiteX157" fmla="*/ 712000 w 896844"/>
              <a:gd name="connsiteY157" fmla="*/ 146723 h 712517"/>
              <a:gd name="connsiteX158" fmla="*/ 712000 w 896844"/>
              <a:gd name="connsiteY158" fmla="*/ 147953 h 712517"/>
              <a:gd name="connsiteX159" fmla="*/ 712389 w 896844"/>
              <a:gd name="connsiteY159" fmla="*/ 147953 h 712517"/>
              <a:gd name="connsiteX160" fmla="*/ 713101 w 896844"/>
              <a:gd name="connsiteY160" fmla="*/ 151254 h 712517"/>
              <a:gd name="connsiteX161" fmla="*/ 713683 w 896844"/>
              <a:gd name="connsiteY161" fmla="*/ 151384 h 712517"/>
              <a:gd name="connsiteX162" fmla="*/ 714201 w 896844"/>
              <a:gd name="connsiteY162" fmla="*/ 152484 h 712517"/>
              <a:gd name="connsiteX163" fmla="*/ 715107 w 896844"/>
              <a:gd name="connsiteY163" fmla="*/ 153260 h 712517"/>
              <a:gd name="connsiteX164" fmla="*/ 716919 w 896844"/>
              <a:gd name="connsiteY164" fmla="*/ 153390 h 712517"/>
              <a:gd name="connsiteX165" fmla="*/ 718408 w 896844"/>
              <a:gd name="connsiteY165" fmla="*/ 152160 h 712517"/>
              <a:gd name="connsiteX166" fmla="*/ 719314 w 896844"/>
              <a:gd name="connsiteY166" fmla="*/ 152160 h 712517"/>
              <a:gd name="connsiteX167" fmla="*/ 720608 w 896844"/>
              <a:gd name="connsiteY167" fmla="*/ 153584 h 712517"/>
              <a:gd name="connsiteX168" fmla="*/ 720608 w 896844"/>
              <a:gd name="connsiteY168" fmla="*/ 155137 h 712517"/>
              <a:gd name="connsiteX169" fmla="*/ 719896 w 896844"/>
              <a:gd name="connsiteY169" fmla="*/ 156690 h 712517"/>
              <a:gd name="connsiteX170" fmla="*/ 718990 w 896844"/>
              <a:gd name="connsiteY170" fmla="*/ 157467 h 712517"/>
              <a:gd name="connsiteX171" fmla="*/ 717372 w 896844"/>
              <a:gd name="connsiteY171" fmla="*/ 156885 h 712517"/>
              <a:gd name="connsiteX172" fmla="*/ 717372 w 896844"/>
              <a:gd name="connsiteY172" fmla="*/ 157338 h 712517"/>
              <a:gd name="connsiteX173" fmla="*/ 716984 w 896844"/>
              <a:gd name="connsiteY173" fmla="*/ 157338 h 712517"/>
              <a:gd name="connsiteX174" fmla="*/ 716466 w 896844"/>
              <a:gd name="connsiteY174" fmla="*/ 158308 h 712517"/>
              <a:gd name="connsiteX175" fmla="*/ 716272 w 896844"/>
              <a:gd name="connsiteY175" fmla="*/ 158956 h 712517"/>
              <a:gd name="connsiteX176" fmla="*/ 716790 w 896844"/>
              <a:gd name="connsiteY176" fmla="*/ 160703 h 712517"/>
              <a:gd name="connsiteX177" fmla="*/ 716790 w 896844"/>
              <a:gd name="connsiteY177" fmla="*/ 162451 h 712517"/>
              <a:gd name="connsiteX178" fmla="*/ 718278 w 896844"/>
              <a:gd name="connsiteY178" fmla="*/ 164004 h 712517"/>
              <a:gd name="connsiteX179" fmla="*/ 718861 w 896844"/>
              <a:gd name="connsiteY179" fmla="*/ 164133 h 712517"/>
              <a:gd name="connsiteX180" fmla="*/ 720544 w 896844"/>
              <a:gd name="connsiteY180" fmla="*/ 166981 h 712517"/>
              <a:gd name="connsiteX181" fmla="*/ 722032 w 896844"/>
              <a:gd name="connsiteY181" fmla="*/ 167758 h 712517"/>
              <a:gd name="connsiteX182" fmla="*/ 723715 w 896844"/>
              <a:gd name="connsiteY182" fmla="*/ 167887 h 712517"/>
              <a:gd name="connsiteX183" fmla="*/ 723909 w 896844"/>
              <a:gd name="connsiteY183" fmla="*/ 170088 h 712517"/>
              <a:gd name="connsiteX184" fmla="*/ 724815 w 896844"/>
              <a:gd name="connsiteY184" fmla="*/ 170864 h 712517"/>
              <a:gd name="connsiteX185" fmla="*/ 725203 w 896844"/>
              <a:gd name="connsiteY185" fmla="*/ 171965 h 712517"/>
              <a:gd name="connsiteX186" fmla="*/ 725915 w 896844"/>
              <a:gd name="connsiteY186" fmla="*/ 172418 h 712517"/>
              <a:gd name="connsiteX187" fmla="*/ 726821 w 896844"/>
              <a:gd name="connsiteY187" fmla="*/ 172418 h 712517"/>
              <a:gd name="connsiteX188" fmla="*/ 727210 w 896844"/>
              <a:gd name="connsiteY188" fmla="*/ 173648 h 712517"/>
              <a:gd name="connsiteX189" fmla="*/ 726110 w 896844"/>
              <a:gd name="connsiteY189" fmla="*/ 174877 h 712517"/>
              <a:gd name="connsiteX190" fmla="*/ 725721 w 896844"/>
              <a:gd name="connsiteY190" fmla="*/ 174877 h 712517"/>
              <a:gd name="connsiteX191" fmla="*/ 725721 w 896844"/>
              <a:gd name="connsiteY191" fmla="*/ 175524 h 712517"/>
              <a:gd name="connsiteX192" fmla="*/ 727016 w 896844"/>
              <a:gd name="connsiteY192" fmla="*/ 177596 h 712517"/>
              <a:gd name="connsiteX193" fmla="*/ 728310 w 896844"/>
              <a:gd name="connsiteY193" fmla="*/ 178696 h 712517"/>
              <a:gd name="connsiteX194" fmla="*/ 729799 w 896844"/>
              <a:gd name="connsiteY194" fmla="*/ 179149 h 712517"/>
              <a:gd name="connsiteX195" fmla="*/ 730899 w 896844"/>
              <a:gd name="connsiteY195" fmla="*/ 180379 h 712517"/>
              <a:gd name="connsiteX196" fmla="*/ 732387 w 896844"/>
              <a:gd name="connsiteY196" fmla="*/ 180379 h 712517"/>
              <a:gd name="connsiteX197" fmla="*/ 732905 w 896844"/>
              <a:gd name="connsiteY197" fmla="*/ 179408 h 712517"/>
              <a:gd name="connsiteX198" fmla="*/ 736206 w 896844"/>
              <a:gd name="connsiteY198" fmla="*/ 178954 h 712517"/>
              <a:gd name="connsiteX199" fmla="*/ 736789 w 896844"/>
              <a:gd name="connsiteY199" fmla="*/ 181285 h 712517"/>
              <a:gd name="connsiteX200" fmla="*/ 738277 w 896844"/>
              <a:gd name="connsiteY200" fmla="*/ 182385 h 712517"/>
              <a:gd name="connsiteX201" fmla="*/ 739377 w 896844"/>
              <a:gd name="connsiteY201" fmla="*/ 182708 h 712517"/>
              <a:gd name="connsiteX202" fmla="*/ 739377 w 896844"/>
              <a:gd name="connsiteY202" fmla="*/ 183032 h 712517"/>
              <a:gd name="connsiteX203" fmla="*/ 741060 w 896844"/>
              <a:gd name="connsiteY203" fmla="*/ 183356 h 712517"/>
              <a:gd name="connsiteX204" fmla="*/ 741449 w 896844"/>
              <a:gd name="connsiteY204" fmla="*/ 183809 h 712517"/>
              <a:gd name="connsiteX205" fmla="*/ 743843 w 896844"/>
              <a:gd name="connsiteY205" fmla="*/ 184780 h 712517"/>
              <a:gd name="connsiteX206" fmla="*/ 745138 w 896844"/>
              <a:gd name="connsiteY206" fmla="*/ 186980 h 712517"/>
              <a:gd name="connsiteX207" fmla="*/ 753422 w 896844"/>
              <a:gd name="connsiteY207" fmla="*/ 190281 h 712517"/>
              <a:gd name="connsiteX208" fmla="*/ 753811 w 896844"/>
              <a:gd name="connsiteY208" fmla="*/ 190734 h 712517"/>
              <a:gd name="connsiteX209" fmla="*/ 756399 w 896844"/>
              <a:gd name="connsiteY209" fmla="*/ 191834 h 712517"/>
              <a:gd name="connsiteX210" fmla="*/ 757694 w 896844"/>
              <a:gd name="connsiteY210" fmla="*/ 192935 h 712517"/>
              <a:gd name="connsiteX211" fmla="*/ 759700 w 896844"/>
              <a:gd name="connsiteY211" fmla="*/ 193064 h 712517"/>
              <a:gd name="connsiteX212" fmla="*/ 763195 w 896844"/>
              <a:gd name="connsiteY212" fmla="*/ 194617 h 712517"/>
              <a:gd name="connsiteX213" fmla="*/ 763195 w 896844"/>
              <a:gd name="connsiteY213" fmla="*/ 194941 h 712517"/>
              <a:gd name="connsiteX214" fmla="*/ 762289 w 896844"/>
              <a:gd name="connsiteY214" fmla="*/ 195070 h 712517"/>
              <a:gd name="connsiteX215" fmla="*/ 756205 w 896844"/>
              <a:gd name="connsiteY215" fmla="*/ 193841 h 712517"/>
              <a:gd name="connsiteX216" fmla="*/ 754716 w 896844"/>
              <a:gd name="connsiteY216" fmla="*/ 195912 h 712517"/>
              <a:gd name="connsiteX217" fmla="*/ 754716 w 896844"/>
              <a:gd name="connsiteY217" fmla="*/ 197336 h 712517"/>
              <a:gd name="connsiteX218" fmla="*/ 754199 w 896844"/>
              <a:gd name="connsiteY218" fmla="*/ 198759 h 712517"/>
              <a:gd name="connsiteX219" fmla="*/ 754393 w 896844"/>
              <a:gd name="connsiteY219" fmla="*/ 199730 h 712517"/>
              <a:gd name="connsiteX220" fmla="*/ 753681 w 896844"/>
              <a:gd name="connsiteY220" fmla="*/ 200830 h 712517"/>
              <a:gd name="connsiteX221" fmla="*/ 754069 w 896844"/>
              <a:gd name="connsiteY221" fmla="*/ 201283 h 712517"/>
              <a:gd name="connsiteX222" fmla="*/ 753875 w 896844"/>
              <a:gd name="connsiteY222" fmla="*/ 203031 h 712517"/>
              <a:gd name="connsiteX223" fmla="*/ 754263 w 896844"/>
              <a:gd name="connsiteY223" fmla="*/ 203678 h 712517"/>
              <a:gd name="connsiteX224" fmla="*/ 754263 w 896844"/>
              <a:gd name="connsiteY224" fmla="*/ 205231 h 712517"/>
              <a:gd name="connsiteX225" fmla="*/ 754652 w 896844"/>
              <a:gd name="connsiteY225" fmla="*/ 205361 h 712517"/>
              <a:gd name="connsiteX226" fmla="*/ 754652 w 896844"/>
              <a:gd name="connsiteY226" fmla="*/ 207432 h 712517"/>
              <a:gd name="connsiteX227" fmla="*/ 755558 w 896844"/>
              <a:gd name="connsiteY227" fmla="*/ 208532 h 712517"/>
              <a:gd name="connsiteX228" fmla="*/ 755752 w 896844"/>
              <a:gd name="connsiteY228" fmla="*/ 209633 h 712517"/>
              <a:gd name="connsiteX229" fmla="*/ 756270 w 896844"/>
              <a:gd name="connsiteY229" fmla="*/ 209956 h 712517"/>
              <a:gd name="connsiteX230" fmla="*/ 756852 w 896844"/>
              <a:gd name="connsiteY230" fmla="*/ 212027 h 712517"/>
              <a:gd name="connsiteX231" fmla="*/ 757564 w 896844"/>
              <a:gd name="connsiteY231" fmla="*/ 212998 h 712517"/>
              <a:gd name="connsiteX232" fmla="*/ 758470 w 896844"/>
              <a:gd name="connsiteY232" fmla="*/ 212998 h 712517"/>
              <a:gd name="connsiteX233" fmla="*/ 758082 w 896844"/>
              <a:gd name="connsiteY233" fmla="*/ 213969 h 712517"/>
              <a:gd name="connsiteX234" fmla="*/ 760088 w 896844"/>
              <a:gd name="connsiteY234" fmla="*/ 215393 h 712517"/>
              <a:gd name="connsiteX235" fmla="*/ 760477 w 896844"/>
              <a:gd name="connsiteY235" fmla="*/ 216817 h 712517"/>
              <a:gd name="connsiteX236" fmla="*/ 760995 w 896844"/>
              <a:gd name="connsiteY236" fmla="*/ 216946 h 712517"/>
              <a:gd name="connsiteX237" fmla="*/ 762095 w 896844"/>
              <a:gd name="connsiteY237" fmla="*/ 218370 h 712517"/>
              <a:gd name="connsiteX238" fmla="*/ 762807 w 896844"/>
              <a:gd name="connsiteY238" fmla="*/ 218500 h 712517"/>
              <a:gd name="connsiteX239" fmla="*/ 762807 w 896844"/>
              <a:gd name="connsiteY239" fmla="*/ 218953 h 712517"/>
              <a:gd name="connsiteX240" fmla="*/ 764813 w 896844"/>
              <a:gd name="connsiteY240" fmla="*/ 220376 h 712517"/>
              <a:gd name="connsiteX241" fmla="*/ 765201 w 896844"/>
              <a:gd name="connsiteY241" fmla="*/ 221023 h 712517"/>
              <a:gd name="connsiteX242" fmla="*/ 766107 w 896844"/>
              <a:gd name="connsiteY242" fmla="*/ 221023 h 712517"/>
              <a:gd name="connsiteX243" fmla="*/ 766107 w 896844"/>
              <a:gd name="connsiteY243" fmla="*/ 221994 h 712517"/>
              <a:gd name="connsiteX244" fmla="*/ 766819 w 896844"/>
              <a:gd name="connsiteY244" fmla="*/ 222641 h 712517"/>
              <a:gd name="connsiteX245" fmla="*/ 768502 w 896844"/>
              <a:gd name="connsiteY245" fmla="*/ 222965 h 712517"/>
              <a:gd name="connsiteX246" fmla="*/ 768502 w 896844"/>
              <a:gd name="connsiteY246" fmla="*/ 223612 h 712517"/>
              <a:gd name="connsiteX247" fmla="*/ 769214 w 896844"/>
              <a:gd name="connsiteY247" fmla="*/ 223742 h 712517"/>
              <a:gd name="connsiteX248" fmla="*/ 769602 w 896844"/>
              <a:gd name="connsiteY248" fmla="*/ 224519 h 712517"/>
              <a:gd name="connsiteX249" fmla="*/ 771609 w 896844"/>
              <a:gd name="connsiteY249" fmla="*/ 225295 h 712517"/>
              <a:gd name="connsiteX250" fmla="*/ 772191 w 896844"/>
              <a:gd name="connsiteY250" fmla="*/ 225942 h 712517"/>
              <a:gd name="connsiteX251" fmla="*/ 773486 w 896844"/>
              <a:gd name="connsiteY251" fmla="*/ 226072 h 712517"/>
              <a:gd name="connsiteX252" fmla="*/ 774198 w 896844"/>
              <a:gd name="connsiteY252" fmla="*/ 226849 h 712517"/>
              <a:gd name="connsiteX253" fmla="*/ 782288 w 896844"/>
              <a:gd name="connsiteY253" fmla="*/ 228273 h 712517"/>
              <a:gd name="connsiteX254" fmla="*/ 782870 w 896844"/>
              <a:gd name="connsiteY254" fmla="*/ 228402 h 712517"/>
              <a:gd name="connsiteX255" fmla="*/ 782870 w 896844"/>
              <a:gd name="connsiteY255" fmla="*/ 228725 h 712517"/>
              <a:gd name="connsiteX256" fmla="*/ 783388 w 896844"/>
              <a:gd name="connsiteY256" fmla="*/ 228402 h 712517"/>
              <a:gd name="connsiteX257" fmla="*/ 784682 w 896844"/>
              <a:gd name="connsiteY257" fmla="*/ 229049 h 712517"/>
              <a:gd name="connsiteX258" fmla="*/ 786495 w 896844"/>
              <a:gd name="connsiteY258" fmla="*/ 229178 h 712517"/>
              <a:gd name="connsiteX259" fmla="*/ 786495 w 896844"/>
              <a:gd name="connsiteY259" fmla="*/ 229502 h 712517"/>
              <a:gd name="connsiteX260" fmla="*/ 790766 w 896844"/>
              <a:gd name="connsiteY260" fmla="*/ 230473 h 712517"/>
              <a:gd name="connsiteX261" fmla="*/ 791866 w 896844"/>
              <a:gd name="connsiteY261" fmla="*/ 230926 h 712517"/>
              <a:gd name="connsiteX262" fmla="*/ 792255 w 896844"/>
              <a:gd name="connsiteY262" fmla="*/ 231573 h 712517"/>
              <a:gd name="connsiteX263" fmla="*/ 794132 w 896844"/>
              <a:gd name="connsiteY263" fmla="*/ 232220 h 712517"/>
              <a:gd name="connsiteX264" fmla="*/ 794326 w 896844"/>
              <a:gd name="connsiteY264" fmla="*/ 233191 h 712517"/>
              <a:gd name="connsiteX265" fmla="*/ 795426 w 896844"/>
              <a:gd name="connsiteY265" fmla="*/ 233968 h 712517"/>
              <a:gd name="connsiteX266" fmla="*/ 799310 w 896844"/>
              <a:gd name="connsiteY266" fmla="*/ 235521 h 712517"/>
              <a:gd name="connsiteX267" fmla="*/ 804487 w 896844"/>
              <a:gd name="connsiteY267" fmla="*/ 239469 h 712517"/>
              <a:gd name="connsiteX268" fmla="*/ 810571 w 896844"/>
              <a:gd name="connsiteY268" fmla="*/ 241993 h 712517"/>
              <a:gd name="connsiteX269" fmla="*/ 812060 w 896844"/>
              <a:gd name="connsiteY269" fmla="*/ 241540 h 712517"/>
              <a:gd name="connsiteX270" fmla="*/ 812772 w 896844"/>
              <a:gd name="connsiteY270" fmla="*/ 241670 h 712517"/>
              <a:gd name="connsiteX271" fmla="*/ 813484 w 896844"/>
              <a:gd name="connsiteY271" fmla="*/ 242770 h 712517"/>
              <a:gd name="connsiteX272" fmla="*/ 813872 w 896844"/>
              <a:gd name="connsiteY272" fmla="*/ 241993 h 712517"/>
              <a:gd name="connsiteX273" fmla="*/ 815555 w 896844"/>
              <a:gd name="connsiteY273" fmla="*/ 242446 h 712517"/>
              <a:gd name="connsiteX274" fmla="*/ 816655 w 896844"/>
              <a:gd name="connsiteY274" fmla="*/ 244000 h 712517"/>
              <a:gd name="connsiteX275" fmla="*/ 817755 w 896844"/>
              <a:gd name="connsiteY275" fmla="*/ 244000 h 712517"/>
              <a:gd name="connsiteX276" fmla="*/ 818661 w 896844"/>
              <a:gd name="connsiteY276" fmla="*/ 245553 h 712517"/>
              <a:gd name="connsiteX277" fmla="*/ 820150 w 896844"/>
              <a:gd name="connsiteY277" fmla="*/ 246330 h 712517"/>
              <a:gd name="connsiteX278" fmla="*/ 820344 w 896844"/>
              <a:gd name="connsiteY278" fmla="*/ 246977 h 712517"/>
              <a:gd name="connsiteX279" fmla="*/ 821250 w 896844"/>
              <a:gd name="connsiteY279" fmla="*/ 247106 h 712517"/>
              <a:gd name="connsiteX280" fmla="*/ 821250 w 896844"/>
              <a:gd name="connsiteY280" fmla="*/ 249631 h 712517"/>
              <a:gd name="connsiteX281" fmla="*/ 821962 w 896844"/>
              <a:gd name="connsiteY281" fmla="*/ 249631 h 712517"/>
              <a:gd name="connsiteX282" fmla="*/ 823451 w 896844"/>
              <a:gd name="connsiteY282" fmla="*/ 250407 h 712517"/>
              <a:gd name="connsiteX283" fmla="*/ 823257 w 896844"/>
              <a:gd name="connsiteY283" fmla="*/ 252478 h 712517"/>
              <a:gd name="connsiteX284" fmla="*/ 819956 w 896844"/>
              <a:gd name="connsiteY284" fmla="*/ 255455 h 712517"/>
              <a:gd name="connsiteX285" fmla="*/ 818273 w 896844"/>
              <a:gd name="connsiteY285" fmla="*/ 255908 h 712517"/>
              <a:gd name="connsiteX286" fmla="*/ 817173 w 896844"/>
              <a:gd name="connsiteY286" fmla="*/ 256879 h 712517"/>
              <a:gd name="connsiteX287" fmla="*/ 815166 w 896844"/>
              <a:gd name="connsiteY287" fmla="*/ 257332 h 712517"/>
              <a:gd name="connsiteX288" fmla="*/ 813678 w 896844"/>
              <a:gd name="connsiteY288" fmla="*/ 258303 h 712517"/>
              <a:gd name="connsiteX289" fmla="*/ 809989 w 896844"/>
              <a:gd name="connsiteY289" fmla="*/ 258627 h 712517"/>
              <a:gd name="connsiteX290" fmla="*/ 809794 w 896844"/>
              <a:gd name="connsiteY290" fmla="*/ 257979 h 712517"/>
              <a:gd name="connsiteX291" fmla="*/ 808500 w 896844"/>
              <a:gd name="connsiteY291" fmla="*/ 258303 h 712517"/>
              <a:gd name="connsiteX292" fmla="*/ 802222 w 896844"/>
              <a:gd name="connsiteY292" fmla="*/ 258303 h 712517"/>
              <a:gd name="connsiteX293" fmla="*/ 800928 w 896844"/>
              <a:gd name="connsiteY293" fmla="*/ 257979 h 712517"/>
              <a:gd name="connsiteX294" fmla="*/ 800410 w 896844"/>
              <a:gd name="connsiteY294" fmla="*/ 258756 h 712517"/>
              <a:gd name="connsiteX295" fmla="*/ 795815 w 896844"/>
              <a:gd name="connsiteY295" fmla="*/ 259986 h 712517"/>
              <a:gd name="connsiteX296" fmla="*/ 792320 w 896844"/>
              <a:gd name="connsiteY296" fmla="*/ 261410 h 712517"/>
              <a:gd name="connsiteX297" fmla="*/ 792126 w 896844"/>
              <a:gd name="connsiteY297" fmla="*/ 262057 h 712517"/>
              <a:gd name="connsiteX298" fmla="*/ 791414 w 896844"/>
              <a:gd name="connsiteY298" fmla="*/ 262381 h 712517"/>
              <a:gd name="connsiteX299" fmla="*/ 791219 w 896844"/>
              <a:gd name="connsiteY299" fmla="*/ 263028 h 712517"/>
              <a:gd name="connsiteX300" fmla="*/ 789731 w 896844"/>
              <a:gd name="connsiteY300" fmla="*/ 264452 h 712517"/>
              <a:gd name="connsiteX301" fmla="*/ 789343 w 896844"/>
              <a:gd name="connsiteY301" fmla="*/ 265681 h 712517"/>
              <a:gd name="connsiteX302" fmla="*/ 788242 w 896844"/>
              <a:gd name="connsiteY302" fmla="*/ 266458 h 712517"/>
              <a:gd name="connsiteX303" fmla="*/ 787336 w 896844"/>
              <a:gd name="connsiteY303" fmla="*/ 268206 h 712517"/>
              <a:gd name="connsiteX304" fmla="*/ 787336 w 896844"/>
              <a:gd name="connsiteY304" fmla="*/ 269176 h 712517"/>
              <a:gd name="connsiteX305" fmla="*/ 786624 w 896844"/>
              <a:gd name="connsiteY305" fmla="*/ 269824 h 712517"/>
              <a:gd name="connsiteX306" fmla="*/ 786236 w 896844"/>
              <a:gd name="connsiteY306" fmla="*/ 271571 h 712517"/>
              <a:gd name="connsiteX307" fmla="*/ 785718 w 896844"/>
              <a:gd name="connsiteY307" fmla="*/ 271895 h 712517"/>
              <a:gd name="connsiteX308" fmla="*/ 784035 w 896844"/>
              <a:gd name="connsiteY308" fmla="*/ 271765 h 712517"/>
              <a:gd name="connsiteX309" fmla="*/ 783841 w 896844"/>
              <a:gd name="connsiteY309" fmla="*/ 272218 h 712517"/>
              <a:gd name="connsiteX310" fmla="*/ 782547 w 896844"/>
              <a:gd name="connsiteY310" fmla="*/ 272995 h 712517"/>
              <a:gd name="connsiteX311" fmla="*/ 782029 w 896844"/>
              <a:gd name="connsiteY311" fmla="*/ 274872 h 712517"/>
              <a:gd name="connsiteX312" fmla="*/ 780540 w 896844"/>
              <a:gd name="connsiteY312" fmla="*/ 276619 h 712517"/>
              <a:gd name="connsiteX313" fmla="*/ 780540 w 896844"/>
              <a:gd name="connsiteY313" fmla="*/ 277266 h 712517"/>
              <a:gd name="connsiteX314" fmla="*/ 779440 w 896844"/>
              <a:gd name="connsiteY314" fmla="*/ 278690 h 712517"/>
              <a:gd name="connsiteX315" fmla="*/ 778728 w 896844"/>
              <a:gd name="connsiteY315" fmla="*/ 280567 h 712517"/>
              <a:gd name="connsiteX316" fmla="*/ 776851 w 896844"/>
              <a:gd name="connsiteY316" fmla="*/ 291376 h 712517"/>
              <a:gd name="connsiteX317" fmla="*/ 777045 w 896844"/>
              <a:gd name="connsiteY317" fmla="*/ 294029 h 712517"/>
              <a:gd name="connsiteX318" fmla="*/ 776657 w 896844"/>
              <a:gd name="connsiteY318" fmla="*/ 294676 h 712517"/>
              <a:gd name="connsiteX319" fmla="*/ 776851 w 896844"/>
              <a:gd name="connsiteY319" fmla="*/ 299207 h 712517"/>
              <a:gd name="connsiteX320" fmla="*/ 776463 w 896844"/>
              <a:gd name="connsiteY320" fmla="*/ 304191 h 712517"/>
              <a:gd name="connsiteX321" fmla="*/ 776657 w 896844"/>
              <a:gd name="connsiteY321" fmla="*/ 305614 h 712517"/>
              <a:gd name="connsiteX322" fmla="*/ 777369 w 896844"/>
              <a:gd name="connsiteY322" fmla="*/ 306391 h 712517"/>
              <a:gd name="connsiteX323" fmla="*/ 776981 w 896844"/>
              <a:gd name="connsiteY323" fmla="*/ 307815 h 712517"/>
              <a:gd name="connsiteX324" fmla="*/ 777175 w 896844"/>
              <a:gd name="connsiteY324" fmla="*/ 309821 h 712517"/>
              <a:gd name="connsiteX325" fmla="*/ 777887 w 896844"/>
              <a:gd name="connsiteY325" fmla="*/ 310598 h 712517"/>
              <a:gd name="connsiteX326" fmla="*/ 777692 w 896844"/>
              <a:gd name="connsiteY326" fmla="*/ 312346 h 712517"/>
              <a:gd name="connsiteX327" fmla="*/ 778275 w 896844"/>
              <a:gd name="connsiteY327" fmla="*/ 312669 h 712517"/>
              <a:gd name="connsiteX328" fmla="*/ 778081 w 896844"/>
              <a:gd name="connsiteY328" fmla="*/ 313122 h 712517"/>
              <a:gd name="connsiteX329" fmla="*/ 777692 w 896844"/>
              <a:gd name="connsiteY329" fmla="*/ 313122 h 712517"/>
              <a:gd name="connsiteX330" fmla="*/ 777692 w 896844"/>
              <a:gd name="connsiteY330" fmla="*/ 313899 h 712517"/>
              <a:gd name="connsiteX331" fmla="*/ 778275 w 896844"/>
              <a:gd name="connsiteY331" fmla="*/ 314869 h 712517"/>
              <a:gd name="connsiteX332" fmla="*/ 778663 w 896844"/>
              <a:gd name="connsiteY332" fmla="*/ 316876 h 712517"/>
              <a:gd name="connsiteX333" fmla="*/ 779375 w 896844"/>
              <a:gd name="connsiteY333" fmla="*/ 317653 h 712517"/>
              <a:gd name="connsiteX334" fmla="*/ 779893 w 896844"/>
              <a:gd name="connsiteY334" fmla="*/ 321083 h 712517"/>
              <a:gd name="connsiteX335" fmla="*/ 780411 w 896844"/>
              <a:gd name="connsiteY335" fmla="*/ 322507 h 712517"/>
              <a:gd name="connsiteX336" fmla="*/ 780993 w 896844"/>
              <a:gd name="connsiteY336" fmla="*/ 322960 h 712517"/>
              <a:gd name="connsiteX337" fmla="*/ 781511 w 896844"/>
              <a:gd name="connsiteY337" fmla="*/ 325937 h 712517"/>
              <a:gd name="connsiteX338" fmla="*/ 782611 w 896844"/>
              <a:gd name="connsiteY338" fmla="*/ 328138 h 712517"/>
              <a:gd name="connsiteX339" fmla="*/ 782611 w 896844"/>
              <a:gd name="connsiteY339" fmla="*/ 329043 h 712517"/>
              <a:gd name="connsiteX340" fmla="*/ 783712 w 896844"/>
              <a:gd name="connsiteY340" fmla="*/ 332021 h 712517"/>
              <a:gd name="connsiteX341" fmla="*/ 783712 w 896844"/>
              <a:gd name="connsiteY341" fmla="*/ 333251 h 712517"/>
              <a:gd name="connsiteX342" fmla="*/ 784812 w 896844"/>
              <a:gd name="connsiteY342" fmla="*/ 335775 h 712517"/>
              <a:gd name="connsiteX343" fmla="*/ 785006 w 896844"/>
              <a:gd name="connsiteY343" fmla="*/ 337781 h 712517"/>
              <a:gd name="connsiteX344" fmla="*/ 786689 w 896844"/>
              <a:gd name="connsiteY344" fmla="*/ 341664 h 712517"/>
              <a:gd name="connsiteX345" fmla="*/ 787077 w 896844"/>
              <a:gd name="connsiteY345" fmla="*/ 343994 h 712517"/>
              <a:gd name="connsiteX346" fmla="*/ 788372 w 896844"/>
              <a:gd name="connsiteY346" fmla="*/ 347101 h 712517"/>
              <a:gd name="connsiteX347" fmla="*/ 788372 w 896844"/>
              <a:gd name="connsiteY347" fmla="*/ 348331 h 712517"/>
              <a:gd name="connsiteX348" fmla="*/ 790248 w 896844"/>
              <a:gd name="connsiteY348" fmla="*/ 352084 h 712517"/>
              <a:gd name="connsiteX349" fmla="*/ 790961 w 896844"/>
              <a:gd name="connsiteY349" fmla="*/ 355191 h 712517"/>
              <a:gd name="connsiteX350" fmla="*/ 791672 w 896844"/>
              <a:gd name="connsiteY350" fmla="*/ 355968 h 712517"/>
              <a:gd name="connsiteX351" fmla="*/ 792190 w 896844"/>
              <a:gd name="connsiteY351" fmla="*/ 357974 h 712517"/>
              <a:gd name="connsiteX352" fmla="*/ 793291 w 896844"/>
              <a:gd name="connsiteY352" fmla="*/ 359527 h 712517"/>
              <a:gd name="connsiteX353" fmla="*/ 793484 w 896844"/>
              <a:gd name="connsiteY353" fmla="*/ 360628 h 712517"/>
              <a:gd name="connsiteX354" fmla="*/ 794973 w 896844"/>
              <a:gd name="connsiteY354" fmla="*/ 363411 h 712517"/>
              <a:gd name="connsiteX355" fmla="*/ 795685 w 896844"/>
              <a:gd name="connsiteY355" fmla="*/ 366841 h 712517"/>
              <a:gd name="connsiteX356" fmla="*/ 795491 w 896844"/>
              <a:gd name="connsiteY356" fmla="*/ 368071 h 712517"/>
              <a:gd name="connsiteX357" fmla="*/ 796009 w 896844"/>
              <a:gd name="connsiteY357" fmla="*/ 368071 h 712517"/>
              <a:gd name="connsiteX358" fmla="*/ 796397 w 896844"/>
              <a:gd name="connsiteY358" fmla="*/ 368718 h 712517"/>
              <a:gd name="connsiteX359" fmla="*/ 796397 w 896844"/>
              <a:gd name="connsiteY359" fmla="*/ 371372 h 712517"/>
              <a:gd name="connsiteX360" fmla="*/ 800798 w 896844"/>
              <a:gd name="connsiteY360" fmla="*/ 380756 h 712517"/>
              <a:gd name="connsiteX361" fmla="*/ 801381 w 896844"/>
              <a:gd name="connsiteY361" fmla="*/ 381080 h 712517"/>
              <a:gd name="connsiteX362" fmla="*/ 802675 w 896844"/>
              <a:gd name="connsiteY362" fmla="*/ 384057 h 712517"/>
              <a:gd name="connsiteX363" fmla="*/ 803064 w 896844"/>
              <a:gd name="connsiteY363" fmla="*/ 384186 h 712517"/>
              <a:gd name="connsiteX364" fmla="*/ 803646 w 896844"/>
              <a:gd name="connsiteY364" fmla="*/ 386063 h 712517"/>
              <a:gd name="connsiteX365" fmla="*/ 804164 w 896844"/>
              <a:gd name="connsiteY365" fmla="*/ 386387 h 712517"/>
              <a:gd name="connsiteX366" fmla="*/ 804358 w 896844"/>
              <a:gd name="connsiteY366" fmla="*/ 387293 h 712517"/>
              <a:gd name="connsiteX367" fmla="*/ 804940 w 896844"/>
              <a:gd name="connsiteY367" fmla="*/ 387746 h 712517"/>
              <a:gd name="connsiteX368" fmla="*/ 806235 w 896844"/>
              <a:gd name="connsiteY368" fmla="*/ 390400 h 712517"/>
              <a:gd name="connsiteX369" fmla="*/ 806753 w 896844"/>
              <a:gd name="connsiteY369" fmla="*/ 390723 h 712517"/>
              <a:gd name="connsiteX370" fmla="*/ 807853 w 896844"/>
              <a:gd name="connsiteY370" fmla="*/ 393053 h 712517"/>
              <a:gd name="connsiteX371" fmla="*/ 809730 w 896844"/>
              <a:gd name="connsiteY371" fmla="*/ 395383 h 712517"/>
              <a:gd name="connsiteX372" fmla="*/ 810830 w 896844"/>
              <a:gd name="connsiteY372" fmla="*/ 397713 h 712517"/>
              <a:gd name="connsiteX373" fmla="*/ 813030 w 896844"/>
              <a:gd name="connsiteY373" fmla="*/ 400237 h 712517"/>
              <a:gd name="connsiteX374" fmla="*/ 813030 w 896844"/>
              <a:gd name="connsiteY374" fmla="*/ 400690 h 712517"/>
              <a:gd name="connsiteX375" fmla="*/ 815425 w 896844"/>
              <a:gd name="connsiteY375" fmla="*/ 403667 h 712517"/>
              <a:gd name="connsiteX376" fmla="*/ 815619 w 896844"/>
              <a:gd name="connsiteY376" fmla="*/ 404444 h 712517"/>
              <a:gd name="connsiteX377" fmla="*/ 816331 w 896844"/>
              <a:gd name="connsiteY377" fmla="*/ 404897 h 712517"/>
              <a:gd name="connsiteX378" fmla="*/ 817626 w 896844"/>
              <a:gd name="connsiteY378" fmla="*/ 407421 h 712517"/>
              <a:gd name="connsiteX379" fmla="*/ 819309 w 896844"/>
              <a:gd name="connsiteY379" fmla="*/ 409104 h 712517"/>
              <a:gd name="connsiteX380" fmla="*/ 820021 w 896844"/>
              <a:gd name="connsiteY380" fmla="*/ 410851 h 712517"/>
              <a:gd name="connsiteX381" fmla="*/ 821897 w 896844"/>
              <a:gd name="connsiteY381" fmla="*/ 412534 h 712517"/>
              <a:gd name="connsiteX382" fmla="*/ 822092 w 896844"/>
              <a:gd name="connsiteY382" fmla="*/ 413311 h 712517"/>
              <a:gd name="connsiteX383" fmla="*/ 822997 w 896844"/>
              <a:gd name="connsiteY383" fmla="*/ 413958 h 712517"/>
              <a:gd name="connsiteX384" fmla="*/ 823515 w 896844"/>
              <a:gd name="connsiteY384" fmla="*/ 416159 h 712517"/>
              <a:gd name="connsiteX385" fmla="*/ 825910 w 896844"/>
              <a:gd name="connsiteY385" fmla="*/ 419136 h 712517"/>
              <a:gd name="connsiteX386" fmla="*/ 828887 w 896844"/>
              <a:gd name="connsiteY386" fmla="*/ 424249 h 712517"/>
              <a:gd name="connsiteX387" fmla="*/ 831476 w 896844"/>
              <a:gd name="connsiteY387" fmla="*/ 427355 h 712517"/>
              <a:gd name="connsiteX388" fmla="*/ 833871 w 896844"/>
              <a:gd name="connsiteY388" fmla="*/ 431562 h 712517"/>
              <a:gd name="connsiteX389" fmla="*/ 834971 w 896844"/>
              <a:gd name="connsiteY389" fmla="*/ 432663 h 712517"/>
              <a:gd name="connsiteX390" fmla="*/ 835553 w 896844"/>
              <a:gd name="connsiteY390" fmla="*/ 433892 h 712517"/>
              <a:gd name="connsiteX391" fmla="*/ 836071 w 896844"/>
              <a:gd name="connsiteY391" fmla="*/ 434022 h 712517"/>
              <a:gd name="connsiteX392" fmla="*/ 837366 w 896844"/>
              <a:gd name="connsiteY392" fmla="*/ 436805 h 712517"/>
              <a:gd name="connsiteX393" fmla="*/ 839372 w 896844"/>
              <a:gd name="connsiteY393" fmla="*/ 439264 h 712517"/>
              <a:gd name="connsiteX394" fmla="*/ 840084 w 896844"/>
              <a:gd name="connsiteY394" fmla="*/ 440818 h 712517"/>
              <a:gd name="connsiteX395" fmla="*/ 844679 w 896844"/>
              <a:gd name="connsiteY395" fmla="*/ 445930 h 712517"/>
              <a:gd name="connsiteX396" fmla="*/ 846362 w 896844"/>
              <a:gd name="connsiteY396" fmla="*/ 448261 h 712517"/>
              <a:gd name="connsiteX397" fmla="*/ 846362 w 896844"/>
              <a:gd name="connsiteY397" fmla="*/ 448908 h 712517"/>
              <a:gd name="connsiteX398" fmla="*/ 847462 w 896844"/>
              <a:gd name="connsiteY398" fmla="*/ 450137 h 712517"/>
              <a:gd name="connsiteX399" fmla="*/ 847462 w 896844"/>
              <a:gd name="connsiteY399" fmla="*/ 450914 h 712517"/>
              <a:gd name="connsiteX400" fmla="*/ 848369 w 896844"/>
              <a:gd name="connsiteY400" fmla="*/ 451044 h 712517"/>
              <a:gd name="connsiteX401" fmla="*/ 848757 w 896844"/>
              <a:gd name="connsiteY401" fmla="*/ 452273 h 712517"/>
              <a:gd name="connsiteX402" fmla="*/ 850245 w 896844"/>
              <a:gd name="connsiteY402" fmla="*/ 453956 h 712517"/>
              <a:gd name="connsiteX403" fmla="*/ 850634 w 896844"/>
              <a:gd name="connsiteY403" fmla="*/ 455056 h 712517"/>
              <a:gd name="connsiteX404" fmla="*/ 851540 w 896844"/>
              <a:gd name="connsiteY404" fmla="*/ 455703 h 712517"/>
              <a:gd name="connsiteX405" fmla="*/ 852446 w 896844"/>
              <a:gd name="connsiteY405" fmla="*/ 457581 h 712517"/>
              <a:gd name="connsiteX406" fmla="*/ 854129 w 896844"/>
              <a:gd name="connsiteY406" fmla="*/ 458810 h 712517"/>
              <a:gd name="connsiteX407" fmla="*/ 854517 w 896844"/>
              <a:gd name="connsiteY407" fmla="*/ 460040 h 712517"/>
              <a:gd name="connsiteX408" fmla="*/ 855035 w 896844"/>
              <a:gd name="connsiteY408" fmla="*/ 460169 h 712517"/>
              <a:gd name="connsiteX409" fmla="*/ 855035 w 896844"/>
              <a:gd name="connsiteY409" fmla="*/ 460622 h 712517"/>
              <a:gd name="connsiteX410" fmla="*/ 855552 w 896844"/>
              <a:gd name="connsiteY410" fmla="*/ 460946 h 712517"/>
              <a:gd name="connsiteX411" fmla="*/ 856135 w 896844"/>
              <a:gd name="connsiteY411" fmla="*/ 462046 h 712517"/>
              <a:gd name="connsiteX412" fmla="*/ 856523 w 896844"/>
              <a:gd name="connsiteY412" fmla="*/ 462046 h 712517"/>
              <a:gd name="connsiteX413" fmla="*/ 856912 w 896844"/>
              <a:gd name="connsiteY413" fmla="*/ 462952 h 712517"/>
              <a:gd name="connsiteX414" fmla="*/ 858594 w 896844"/>
              <a:gd name="connsiteY414" fmla="*/ 464506 h 712517"/>
              <a:gd name="connsiteX415" fmla="*/ 859889 w 896844"/>
              <a:gd name="connsiteY415" fmla="*/ 466836 h 712517"/>
              <a:gd name="connsiteX416" fmla="*/ 860795 w 896844"/>
              <a:gd name="connsiteY416" fmla="*/ 467483 h 712517"/>
              <a:gd name="connsiteX417" fmla="*/ 860989 w 896844"/>
              <a:gd name="connsiteY417" fmla="*/ 468259 h 712517"/>
              <a:gd name="connsiteX418" fmla="*/ 862478 w 896844"/>
              <a:gd name="connsiteY418" fmla="*/ 469942 h 712517"/>
              <a:gd name="connsiteX419" fmla="*/ 863643 w 896844"/>
              <a:gd name="connsiteY419" fmla="*/ 474020 h 712517"/>
              <a:gd name="connsiteX420" fmla="*/ 864937 w 896844"/>
              <a:gd name="connsiteY420" fmla="*/ 474796 h 712517"/>
              <a:gd name="connsiteX421" fmla="*/ 866037 w 896844"/>
              <a:gd name="connsiteY421" fmla="*/ 476803 h 712517"/>
              <a:gd name="connsiteX422" fmla="*/ 867526 w 896844"/>
              <a:gd name="connsiteY422" fmla="*/ 478032 h 712517"/>
              <a:gd name="connsiteX423" fmla="*/ 870115 w 896844"/>
              <a:gd name="connsiteY423" fmla="*/ 481915 h 712517"/>
              <a:gd name="connsiteX424" fmla="*/ 870633 w 896844"/>
              <a:gd name="connsiteY424" fmla="*/ 483340 h 712517"/>
              <a:gd name="connsiteX425" fmla="*/ 871345 w 896844"/>
              <a:gd name="connsiteY425" fmla="*/ 483663 h 712517"/>
              <a:gd name="connsiteX426" fmla="*/ 873351 w 896844"/>
              <a:gd name="connsiteY426" fmla="*/ 487093 h 712517"/>
              <a:gd name="connsiteX427" fmla="*/ 874063 w 896844"/>
              <a:gd name="connsiteY427" fmla="*/ 487547 h 712517"/>
              <a:gd name="connsiteX428" fmla="*/ 874581 w 896844"/>
              <a:gd name="connsiteY428" fmla="*/ 488776 h 712517"/>
              <a:gd name="connsiteX429" fmla="*/ 875681 w 896844"/>
              <a:gd name="connsiteY429" fmla="*/ 489553 h 712517"/>
              <a:gd name="connsiteX430" fmla="*/ 876587 w 896844"/>
              <a:gd name="connsiteY430" fmla="*/ 491559 h 712517"/>
              <a:gd name="connsiteX431" fmla="*/ 877493 w 896844"/>
              <a:gd name="connsiteY431" fmla="*/ 492012 h 712517"/>
              <a:gd name="connsiteX432" fmla="*/ 878982 w 896844"/>
              <a:gd name="connsiteY432" fmla="*/ 493436 h 712517"/>
              <a:gd name="connsiteX433" fmla="*/ 879176 w 896844"/>
              <a:gd name="connsiteY433" fmla="*/ 494213 h 712517"/>
              <a:gd name="connsiteX434" fmla="*/ 880082 w 896844"/>
              <a:gd name="connsiteY434" fmla="*/ 494860 h 712517"/>
              <a:gd name="connsiteX435" fmla="*/ 880600 w 896844"/>
              <a:gd name="connsiteY435" fmla="*/ 495637 h 712517"/>
              <a:gd name="connsiteX436" fmla="*/ 880600 w 896844"/>
              <a:gd name="connsiteY436" fmla="*/ 496413 h 712517"/>
              <a:gd name="connsiteX437" fmla="*/ 882476 w 896844"/>
              <a:gd name="connsiteY437" fmla="*/ 499390 h 712517"/>
              <a:gd name="connsiteX438" fmla="*/ 882994 w 896844"/>
              <a:gd name="connsiteY438" fmla="*/ 499714 h 712517"/>
              <a:gd name="connsiteX439" fmla="*/ 883577 w 896844"/>
              <a:gd name="connsiteY439" fmla="*/ 501267 h 712517"/>
              <a:gd name="connsiteX440" fmla="*/ 884094 w 896844"/>
              <a:gd name="connsiteY440" fmla="*/ 502044 h 712517"/>
              <a:gd name="connsiteX441" fmla="*/ 884483 w 896844"/>
              <a:gd name="connsiteY441" fmla="*/ 502044 h 712517"/>
              <a:gd name="connsiteX442" fmla="*/ 886295 w 896844"/>
              <a:gd name="connsiteY442" fmla="*/ 505280 h 712517"/>
              <a:gd name="connsiteX443" fmla="*/ 887201 w 896844"/>
              <a:gd name="connsiteY443" fmla="*/ 506057 h 712517"/>
              <a:gd name="connsiteX444" fmla="*/ 887913 w 896844"/>
              <a:gd name="connsiteY444" fmla="*/ 508387 h 712517"/>
              <a:gd name="connsiteX445" fmla="*/ 889013 w 896844"/>
              <a:gd name="connsiteY445" fmla="*/ 509034 h 712517"/>
              <a:gd name="connsiteX446" fmla="*/ 888819 w 896844"/>
              <a:gd name="connsiteY446" fmla="*/ 510263 h 712517"/>
              <a:gd name="connsiteX447" fmla="*/ 889531 w 896844"/>
              <a:gd name="connsiteY447" fmla="*/ 512270 h 712517"/>
              <a:gd name="connsiteX448" fmla="*/ 889920 w 896844"/>
              <a:gd name="connsiteY448" fmla="*/ 512399 h 712517"/>
              <a:gd name="connsiteX449" fmla="*/ 889920 w 896844"/>
              <a:gd name="connsiteY449" fmla="*/ 513306 h 712517"/>
              <a:gd name="connsiteX450" fmla="*/ 891214 w 896844"/>
              <a:gd name="connsiteY450" fmla="*/ 514859 h 712517"/>
              <a:gd name="connsiteX451" fmla="*/ 894321 w 896844"/>
              <a:gd name="connsiteY451" fmla="*/ 525991 h 712517"/>
              <a:gd name="connsiteX452" fmla="*/ 895421 w 896844"/>
              <a:gd name="connsiteY452" fmla="*/ 528774 h 712517"/>
              <a:gd name="connsiteX453" fmla="*/ 895421 w 896844"/>
              <a:gd name="connsiteY453" fmla="*/ 530910 h 712517"/>
              <a:gd name="connsiteX454" fmla="*/ 895809 w 896844"/>
              <a:gd name="connsiteY454" fmla="*/ 531363 h 712517"/>
              <a:gd name="connsiteX455" fmla="*/ 895615 w 896844"/>
              <a:gd name="connsiteY455" fmla="*/ 532916 h 712517"/>
              <a:gd name="connsiteX456" fmla="*/ 896133 w 896844"/>
              <a:gd name="connsiteY456" fmla="*/ 533563 h 712517"/>
              <a:gd name="connsiteX457" fmla="*/ 895939 w 896844"/>
              <a:gd name="connsiteY457" fmla="*/ 534470 h 712517"/>
              <a:gd name="connsiteX458" fmla="*/ 896650 w 896844"/>
              <a:gd name="connsiteY458" fmla="*/ 535699 h 712517"/>
              <a:gd name="connsiteX459" fmla="*/ 896845 w 896844"/>
              <a:gd name="connsiteY459" fmla="*/ 539388 h 712517"/>
              <a:gd name="connsiteX460" fmla="*/ 896456 w 896844"/>
              <a:gd name="connsiteY460" fmla="*/ 540747 h 712517"/>
              <a:gd name="connsiteX461" fmla="*/ 894580 w 896844"/>
              <a:gd name="connsiteY461" fmla="*/ 543983 h 712517"/>
              <a:gd name="connsiteX462" fmla="*/ 892703 w 896844"/>
              <a:gd name="connsiteY462" fmla="*/ 545537 h 712517"/>
              <a:gd name="connsiteX463" fmla="*/ 892185 w 896844"/>
              <a:gd name="connsiteY463" fmla="*/ 546766 h 712517"/>
              <a:gd name="connsiteX464" fmla="*/ 891084 w 896844"/>
              <a:gd name="connsiteY464" fmla="*/ 547543 h 712517"/>
              <a:gd name="connsiteX465" fmla="*/ 889273 w 896844"/>
              <a:gd name="connsiteY465" fmla="*/ 550197 h 712517"/>
              <a:gd name="connsiteX466" fmla="*/ 886490 w 896844"/>
              <a:gd name="connsiteY466" fmla="*/ 552850 h 712517"/>
              <a:gd name="connsiteX467" fmla="*/ 884807 w 896844"/>
              <a:gd name="connsiteY467" fmla="*/ 555310 h 712517"/>
              <a:gd name="connsiteX468" fmla="*/ 884094 w 896844"/>
              <a:gd name="connsiteY468" fmla="*/ 555957 h 712517"/>
              <a:gd name="connsiteX469" fmla="*/ 883189 w 896844"/>
              <a:gd name="connsiteY469" fmla="*/ 555957 h 712517"/>
              <a:gd name="connsiteX470" fmla="*/ 882800 w 896844"/>
              <a:gd name="connsiteY470" fmla="*/ 555051 h 712517"/>
              <a:gd name="connsiteX471" fmla="*/ 883706 w 896844"/>
              <a:gd name="connsiteY471" fmla="*/ 553950 h 712517"/>
              <a:gd name="connsiteX472" fmla="*/ 883512 w 896844"/>
              <a:gd name="connsiteY472" fmla="*/ 553498 h 712517"/>
              <a:gd name="connsiteX473" fmla="*/ 884612 w 896844"/>
              <a:gd name="connsiteY473" fmla="*/ 553627 h 712517"/>
              <a:gd name="connsiteX474" fmla="*/ 884612 w 896844"/>
              <a:gd name="connsiteY474" fmla="*/ 553174 h 712517"/>
              <a:gd name="connsiteX475" fmla="*/ 885907 w 896844"/>
              <a:gd name="connsiteY475" fmla="*/ 552721 h 712517"/>
              <a:gd name="connsiteX476" fmla="*/ 885713 w 896844"/>
              <a:gd name="connsiteY476" fmla="*/ 551815 h 712517"/>
              <a:gd name="connsiteX477" fmla="*/ 886813 w 896844"/>
              <a:gd name="connsiteY477" fmla="*/ 551944 h 712517"/>
              <a:gd name="connsiteX478" fmla="*/ 887201 w 896844"/>
              <a:gd name="connsiteY478" fmla="*/ 551621 h 712517"/>
              <a:gd name="connsiteX479" fmla="*/ 887201 w 896844"/>
              <a:gd name="connsiteY479" fmla="*/ 550844 h 712517"/>
              <a:gd name="connsiteX480" fmla="*/ 887719 w 896844"/>
              <a:gd name="connsiteY480" fmla="*/ 550714 h 712517"/>
              <a:gd name="connsiteX481" fmla="*/ 888431 w 896844"/>
              <a:gd name="connsiteY481" fmla="*/ 549161 h 712517"/>
              <a:gd name="connsiteX482" fmla="*/ 889337 w 896844"/>
              <a:gd name="connsiteY482" fmla="*/ 548579 h 712517"/>
              <a:gd name="connsiteX483" fmla="*/ 889855 w 896844"/>
              <a:gd name="connsiteY483" fmla="*/ 547155 h 712517"/>
              <a:gd name="connsiteX484" fmla="*/ 890761 w 896844"/>
              <a:gd name="connsiteY484" fmla="*/ 546508 h 712517"/>
              <a:gd name="connsiteX485" fmla="*/ 890955 w 896844"/>
              <a:gd name="connsiteY485" fmla="*/ 545860 h 712517"/>
              <a:gd name="connsiteX486" fmla="*/ 891861 w 896844"/>
              <a:gd name="connsiteY486" fmla="*/ 545860 h 712517"/>
              <a:gd name="connsiteX487" fmla="*/ 893674 w 896844"/>
              <a:gd name="connsiteY487" fmla="*/ 543854 h 712517"/>
              <a:gd name="connsiteX488" fmla="*/ 895680 w 896844"/>
              <a:gd name="connsiteY488" fmla="*/ 540294 h 712517"/>
              <a:gd name="connsiteX489" fmla="*/ 895874 w 896844"/>
              <a:gd name="connsiteY489" fmla="*/ 537511 h 712517"/>
              <a:gd name="connsiteX490" fmla="*/ 895356 w 896844"/>
              <a:gd name="connsiteY490" fmla="*/ 535505 h 712517"/>
              <a:gd name="connsiteX491" fmla="*/ 894256 w 896844"/>
              <a:gd name="connsiteY491" fmla="*/ 534275 h 712517"/>
              <a:gd name="connsiteX492" fmla="*/ 894062 w 896844"/>
              <a:gd name="connsiteY492" fmla="*/ 533369 h 712517"/>
              <a:gd name="connsiteX493" fmla="*/ 892573 w 896844"/>
              <a:gd name="connsiteY493" fmla="*/ 531945 h 712517"/>
              <a:gd name="connsiteX494" fmla="*/ 891473 w 896844"/>
              <a:gd name="connsiteY494" fmla="*/ 531492 h 712517"/>
              <a:gd name="connsiteX495" fmla="*/ 891279 w 896844"/>
              <a:gd name="connsiteY495" fmla="*/ 530716 h 712517"/>
              <a:gd name="connsiteX496" fmla="*/ 889984 w 896844"/>
              <a:gd name="connsiteY496" fmla="*/ 529616 h 712517"/>
              <a:gd name="connsiteX497" fmla="*/ 889790 w 896844"/>
              <a:gd name="connsiteY497" fmla="*/ 528709 h 712517"/>
              <a:gd name="connsiteX498" fmla="*/ 889078 w 896844"/>
              <a:gd name="connsiteY498" fmla="*/ 527933 h 712517"/>
              <a:gd name="connsiteX499" fmla="*/ 887590 w 896844"/>
              <a:gd name="connsiteY499" fmla="*/ 527803 h 712517"/>
              <a:gd name="connsiteX500" fmla="*/ 886878 w 896844"/>
              <a:gd name="connsiteY500" fmla="*/ 526573 h 712517"/>
              <a:gd name="connsiteX501" fmla="*/ 886295 w 896844"/>
              <a:gd name="connsiteY501" fmla="*/ 526444 h 712517"/>
              <a:gd name="connsiteX502" fmla="*/ 882800 w 896844"/>
              <a:gd name="connsiteY502" fmla="*/ 523208 h 712517"/>
              <a:gd name="connsiteX503" fmla="*/ 878011 w 896844"/>
              <a:gd name="connsiteY503" fmla="*/ 520554 h 712517"/>
              <a:gd name="connsiteX504" fmla="*/ 877493 w 896844"/>
              <a:gd name="connsiteY504" fmla="*/ 519778 h 712517"/>
              <a:gd name="connsiteX505" fmla="*/ 875292 w 896844"/>
              <a:gd name="connsiteY505" fmla="*/ 519001 h 712517"/>
              <a:gd name="connsiteX506" fmla="*/ 874581 w 896844"/>
              <a:gd name="connsiteY506" fmla="*/ 518224 h 712517"/>
              <a:gd name="connsiteX507" fmla="*/ 871798 w 896844"/>
              <a:gd name="connsiteY507" fmla="*/ 517124 h 712517"/>
              <a:gd name="connsiteX508" fmla="*/ 870891 w 896844"/>
              <a:gd name="connsiteY508" fmla="*/ 517124 h 712517"/>
              <a:gd name="connsiteX509" fmla="*/ 869403 w 896844"/>
              <a:gd name="connsiteY509" fmla="*/ 516218 h 712517"/>
              <a:gd name="connsiteX510" fmla="*/ 866620 w 896844"/>
              <a:gd name="connsiteY510" fmla="*/ 515894 h 712517"/>
              <a:gd name="connsiteX511" fmla="*/ 861248 w 896844"/>
              <a:gd name="connsiteY511" fmla="*/ 514341 h 712517"/>
              <a:gd name="connsiteX512" fmla="*/ 857947 w 896844"/>
              <a:gd name="connsiteY512" fmla="*/ 514017 h 712517"/>
              <a:gd name="connsiteX513" fmla="*/ 852446 w 896844"/>
              <a:gd name="connsiteY513" fmla="*/ 516153 h 712517"/>
              <a:gd name="connsiteX514" fmla="*/ 848562 w 896844"/>
              <a:gd name="connsiteY514" fmla="*/ 516477 h 712517"/>
              <a:gd name="connsiteX515" fmla="*/ 847851 w 896844"/>
              <a:gd name="connsiteY515" fmla="*/ 516930 h 712517"/>
              <a:gd name="connsiteX516" fmla="*/ 844356 w 896844"/>
              <a:gd name="connsiteY516" fmla="*/ 517707 h 712517"/>
              <a:gd name="connsiteX517" fmla="*/ 842349 w 896844"/>
              <a:gd name="connsiteY517" fmla="*/ 518807 h 712517"/>
              <a:gd name="connsiteX518" fmla="*/ 838466 w 896844"/>
              <a:gd name="connsiteY518" fmla="*/ 520036 h 712517"/>
              <a:gd name="connsiteX519" fmla="*/ 837366 w 896844"/>
              <a:gd name="connsiteY519" fmla="*/ 520813 h 712517"/>
              <a:gd name="connsiteX520" fmla="*/ 831282 w 896844"/>
              <a:gd name="connsiteY520" fmla="*/ 522819 h 712517"/>
              <a:gd name="connsiteX521" fmla="*/ 829599 w 896844"/>
              <a:gd name="connsiteY521" fmla="*/ 524179 h 712517"/>
              <a:gd name="connsiteX522" fmla="*/ 827399 w 896844"/>
              <a:gd name="connsiteY522" fmla="*/ 524179 h 712517"/>
              <a:gd name="connsiteX523" fmla="*/ 819503 w 896844"/>
              <a:gd name="connsiteY523" fmla="*/ 522949 h 712517"/>
              <a:gd name="connsiteX524" fmla="*/ 814519 w 896844"/>
              <a:gd name="connsiteY524" fmla="*/ 521590 h 712517"/>
              <a:gd name="connsiteX525" fmla="*/ 813030 w 896844"/>
              <a:gd name="connsiteY525" fmla="*/ 520684 h 712517"/>
              <a:gd name="connsiteX526" fmla="*/ 811736 w 896844"/>
              <a:gd name="connsiteY526" fmla="*/ 520360 h 712517"/>
              <a:gd name="connsiteX527" fmla="*/ 802869 w 896844"/>
              <a:gd name="connsiteY527" fmla="*/ 512011 h 712517"/>
              <a:gd name="connsiteX528" fmla="*/ 802869 w 896844"/>
              <a:gd name="connsiteY528" fmla="*/ 511558 h 712517"/>
              <a:gd name="connsiteX529" fmla="*/ 802157 w 896844"/>
              <a:gd name="connsiteY529" fmla="*/ 511234 h 712517"/>
              <a:gd name="connsiteX530" fmla="*/ 801963 w 896844"/>
              <a:gd name="connsiteY530" fmla="*/ 510458 h 712517"/>
              <a:gd name="connsiteX531" fmla="*/ 801381 w 896844"/>
              <a:gd name="connsiteY531" fmla="*/ 510328 h 712517"/>
              <a:gd name="connsiteX532" fmla="*/ 795685 w 896844"/>
              <a:gd name="connsiteY532" fmla="*/ 503533 h 712517"/>
              <a:gd name="connsiteX533" fmla="*/ 791996 w 896844"/>
              <a:gd name="connsiteY533" fmla="*/ 500750 h 712517"/>
              <a:gd name="connsiteX534" fmla="*/ 791478 w 896844"/>
              <a:gd name="connsiteY534" fmla="*/ 499843 h 712517"/>
              <a:gd name="connsiteX535" fmla="*/ 791672 w 896844"/>
              <a:gd name="connsiteY535" fmla="*/ 498420 h 712517"/>
              <a:gd name="connsiteX536" fmla="*/ 791155 w 896844"/>
              <a:gd name="connsiteY536" fmla="*/ 497643 h 712517"/>
              <a:gd name="connsiteX537" fmla="*/ 790572 w 896844"/>
              <a:gd name="connsiteY537" fmla="*/ 497514 h 712517"/>
              <a:gd name="connsiteX538" fmla="*/ 790378 w 896844"/>
              <a:gd name="connsiteY538" fmla="*/ 496089 h 712517"/>
              <a:gd name="connsiteX539" fmla="*/ 789666 w 896844"/>
              <a:gd name="connsiteY539" fmla="*/ 495766 h 712517"/>
              <a:gd name="connsiteX540" fmla="*/ 789278 w 896844"/>
              <a:gd name="connsiteY540" fmla="*/ 494666 h 712517"/>
              <a:gd name="connsiteX541" fmla="*/ 788178 w 896844"/>
              <a:gd name="connsiteY541" fmla="*/ 494342 h 712517"/>
              <a:gd name="connsiteX542" fmla="*/ 786171 w 896844"/>
              <a:gd name="connsiteY542" fmla="*/ 492012 h 712517"/>
              <a:gd name="connsiteX543" fmla="*/ 780670 w 896844"/>
              <a:gd name="connsiteY543" fmla="*/ 487482 h 712517"/>
              <a:gd name="connsiteX544" fmla="*/ 780476 w 896844"/>
              <a:gd name="connsiteY544" fmla="*/ 486058 h 712517"/>
              <a:gd name="connsiteX545" fmla="*/ 777498 w 896844"/>
              <a:gd name="connsiteY545" fmla="*/ 482951 h 712517"/>
              <a:gd name="connsiteX546" fmla="*/ 775816 w 896844"/>
              <a:gd name="connsiteY546" fmla="*/ 482045 h 712517"/>
              <a:gd name="connsiteX547" fmla="*/ 775427 w 896844"/>
              <a:gd name="connsiteY547" fmla="*/ 481398 h 712517"/>
              <a:gd name="connsiteX548" fmla="*/ 774133 w 896844"/>
              <a:gd name="connsiteY548" fmla="*/ 481074 h 712517"/>
              <a:gd name="connsiteX549" fmla="*/ 772838 w 896844"/>
              <a:gd name="connsiteY549" fmla="*/ 480168 h 712517"/>
              <a:gd name="connsiteX550" fmla="*/ 772126 w 896844"/>
              <a:gd name="connsiteY550" fmla="*/ 480168 h 712517"/>
              <a:gd name="connsiteX551" fmla="*/ 772126 w 896844"/>
              <a:gd name="connsiteY551" fmla="*/ 479392 h 712517"/>
              <a:gd name="connsiteX552" fmla="*/ 771026 w 896844"/>
              <a:gd name="connsiteY552" fmla="*/ 477514 h 712517"/>
              <a:gd name="connsiteX553" fmla="*/ 770120 w 896844"/>
              <a:gd name="connsiteY553" fmla="*/ 474538 h 712517"/>
              <a:gd name="connsiteX554" fmla="*/ 769214 w 896844"/>
              <a:gd name="connsiteY554" fmla="*/ 473308 h 712517"/>
              <a:gd name="connsiteX555" fmla="*/ 769214 w 896844"/>
              <a:gd name="connsiteY555" fmla="*/ 470072 h 712517"/>
              <a:gd name="connsiteX556" fmla="*/ 767014 w 896844"/>
              <a:gd name="connsiteY556" fmla="*/ 467612 h 712517"/>
              <a:gd name="connsiteX557" fmla="*/ 766431 w 896844"/>
              <a:gd name="connsiteY557" fmla="*/ 466512 h 712517"/>
              <a:gd name="connsiteX558" fmla="*/ 766431 w 896844"/>
              <a:gd name="connsiteY558" fmla="*/ 464829 h 712517"/>
              <a:gd name="connsiteX559" fmla="*/ 765719 w 896844"/>
              <a:gd name="connsiteY559" fmla="*/ 464506 h 712517"/>
              <a:gd name="connsiteX560" fmla="*/ 765137 w 896844"/>
              <a:gd name="connsiteY560" fmla="*/ 466188 h 712517"/>
              <a:gd name="connsiteX561" fmla="*/ 764619 w 896844"/>
              <a:gd name="connsiteY561" fmla="*/ 466188 h 712517"/>
              <a:gd name="connsiteX562" fmla="*/ 764425 w 896844"/>
              <a:gd name="connsiteY562" fmla="*/ 465541 h 712517"/>
              <a:gd name="connsiteX563" fmla="*/ 763713 w 896844"/>
              <a:gd name="connsiteY563" fmla="*/ 465088 h 712517"/>
              <a:gd name="connsiteX564" fmla="*/ 762224 w 896844"/>
              <a:gd name="connsiteY564" fmla="*/ 464441 h 712517"/>
              <a:gd name="connsiteX565" fmla="*/ 761124 w 896844"/>
              <a:gd name="connsiteY565" fmla="*/ 464570 h 712517"/>
              <a:gd name="connsiteX566" fmla="*/ 760930 w 896844"/>
              <a:gd name="connsiteY566" fmla="*/ 464117 h 712517"/>
              <a:gd name="connsiteX567" fmla="*/ 758535 w 896844"/>
              <a:gd name="connsiteY567" fmla="*/ 463340 h 712517"/>
              <a:gd name="connsiteX568" fmla="*/ 757047 w 896844"/>
              <a:gd name="connsiteY568" fmla="*/ 462111 h 712517"/>
              <a:gd name="connsiteX569" fmla="*/ 754263 w 896844"/>
              <a:gd name="connsiteY569" fmla="*/ 461334 h 712517"/>
              <a:gd name="connsiteX570" fmla="*/ 748179 w 896844"/>
              <a:gd name="connsiteY570" fmla="*/ 460881 h 712517"/>
              <a:gd name="connsiteX571" fmla="*/ 746885 w 896844"/>
              <a:gd name="connsiteY571" fmla="*/ 461528 h 712517"/>
              <a:gd name="connsiteX572" fmla="*/ 745591 w 896844"/>
              <a:gd name="connsiteY572" fmla="*/ 461205 h 712517"/>
              <a:gd name="connsiteX573" fmla="*/ 740607 w 896844"/>
              <a:gd name="connsiteY573" fmla="*/ 462305 h 712517"/>
              <a:gd name="connsiteX574" fmla="*/ 738213 w 896844"/>
              <a:gd name="connsiteY574" fmla="*/ 463405 h 712517"/>
              <a:gd name="connsiteX575" fmla="*/ 737306 w 896844"/>
              <a:gd name="connsiteY575" fmla="*/ 463405 h 712517"/>
              <a:gd name="connsiteX576" fmla="*/ 736594 w 896844"/>
              <a:gd name="connsiteY576" fmla="*/ 464053 h 712517"/>
              <a:gd name="connsiteX577" fmla="*/ 735300 w 896844"/>
              <a:gd name="connsiteY577" fmla="*/ 464376 h 712517"/>
              <a:gd name="connsiteX578" fmla="*/ 735106 w 896844"/>
              <a:gd name="connsiteY578" fmla="*/ 465023 h 712517"/>
              <a:gd name="connsiteX579" fmla="*/ 734523 w 896844"/>
              <a:gd name="connsiteY579" fmla="*/ 464894 h 712517"/>
              <a:gd name="connsiteX580" fmla="*/ 731935 w 896844"/>
              <a:gd name="connsiteY580" fmla="*/ 466124 h 712517"/>
              <a:gd name="connsiteX581" fmla="*/ 731546 w 896844"/>
              <a:gd name="connsiteY581" fmla="*/ 466771 h 712517"/>
              <a:gd name="connsiteX582" fmla="*/ 730446 w 896844"/>
              <a:gd name="connsiteY582" fmla="*/ 466771 h 712517"/>
              <a:gd name="connsiteX583" fmla="*/ 730446 w 896844"/>
              <a:gd name="connsiteY583" fmla="*/ 467094 h 712517"/>
              <a:gd name="connsiteX584" fmla="*/ 728957 w 896844"/>
              <a:gd name="connsiteY584" fmla="*/ 467418 h 712517"/>
              <a:gd name="connsiteX585" fmla="*/ 728569 w 896844"/>
              <a:gd name="connsiteY585" fmla="*/ 467871 h 712517"/>
              <a:gd name="connsiteX586" fmla="*/ 724168 w 896844"/>
              <a:gd name="connsiteY586" fmla="*/ 469748 h 712517"/>
              <a:gd name="connsiteX587" fmla="*/ 722679 w 896844"/>
              <a:gd name="connsiteY587" fmla="*/ 469877 h 712517"/>
              <a:gd name="connsiteX588" fmla="*/ 721967 w 896844"/>
              <a:gd name="connsiteY588" fmla="*/ 470525 h 712517"/>
              <a:gd name="connsiteX589" fmla="*/ 719184 w 896844"/>
              <a:gd name="connsiteY589" fmla="*/ 471172 h 712517"/>
              <a:gd name="connsiteX590" fmla="*/ 718084 w 896844"/>
              <a:gd name="connsiteY590" fmla="*/ 471819 h 712517"/>
              <a:gd name="connsiteX591" fmla="*/ 713101 w 896844"/>
              <a:gd name="connsiteY591" fmla="*/ 472466 h 712517"/>
              <a:gd name="connsiteX592" fmla="*/ 709994 w 896844"/>
              <a:gd name="connsiteY592" fmla="*/ 473696 h 712517"/>
              <a:gd name="connsiteX593" fmla="*/ 708506 w 896844"/>
              <a:gd name="connsiteY593" fmla="*/ 473825 h 712517"/>
              <a:gd name="connsiteX594" fmla="*/ 708117 w 896844"/>
              <a:gd name="connsiteY594" fmla="*/ 474278 h 712517"/>
              <a:gd name="connsiteX595" fmla="*/ 706305 w 896844"/>
              <a:gd name="connsiteY595" fmla="*/ 474602 h 712517"/>
              <a:gd name="connsiteX596" fmla="*/ 703716 w 896844"/>
              <a:gd name="connsiteY596" fmla="*/ 476026 h 712517"/>
              <a:gd name="connsiteX597" fmla="*/ 700027 w 896844"/>
              <a:gd name="connsiteY597" fmla="*/ 476803 h 712517"/>
              <a:gd name="connsiteX598" fmla="*/ 699444 w 896844"/>
              <a:gd name="connsiteY598" fmla="*/ 477256 h 712517"/>
              <a:gd name="connsiteX599" fmla="*/ 697762 w 896844"/>
              <a:gd name="connsiteY599" fmla="*/ 477126 h 712517"/>
              <a:gd name="connsiteX600" fmla="*/ 694979 w 896844"/>
              <a:gd name="connsiteY600" fmla="*/ 475573 h 712517"/>
              <a:gd name="connsiteX601" fmla="*/ 688507 w 896844"/>
              <a:gd name="connsiteY601" fmla="*/ 475249 h 712517"/>
              <a:gd name="connsiteX602" fmla="*/ 688312 w 896844"/>
              <a:gd name="connsiteY602" fmla="*/ 475573 h 712517"/>
              <a:gd name="connsiteX603" fmla="*/ 685335 w 896844"/>
              <a:gd name="connsiteY603" fmla="*/ 475702 h 712517"/>
              <a:gd name="connsiteX604" fmla="*/ 685141 w 896844"/>
              <a:gd name="connsiteY604" fmla="*/ 476026 h 712517"/>
              <a:gd name="connsiteX605" fmla="*/ 682358 w 896844"/>
              <a:gd name="connsiteY605" fmla="*/ 476479 h 712517"/>
              <a:gd name="connsiteX606" fmla="*/ 681646 w 896844"/>
              <a:gd name="connsiteY606" fmla="*/ 476932 h 712517"/>
              <a:gd name="connsiteX607" fmla="*/ 679251 w 896844"/>
              <a:gd name="connsiteY607" fmla="*/ 477256 h 712517"/>
              <a:gd name="connsiteX608" fmla="*/ 672779 w 896844"/>
              <a:gd name="connsiteY608" fmla="*/ 479262 h 712517"/>
              <a:gd name="connsiteX609" fmla="*/ 668896 w 896844"/>
              <a:gd name="connsiteY609" fmla="*/ 479586 h 712517"/>
              <a:gd name="connsiteX610" fmla="*/ 667796 w 896844"/>
              <a:gd name="connsiteY610" fmla="*/ 480039 h 712517"/>
              <a:gd name="connsiteX611" fmla="*/ 664495 w 896844"/>
              <a:gd name="connsiteY611" fmla="*/ 480039 h 712517"/>
              <a:gd name="connsiteX612" fmla="*/ 662488 w 896844"/>
              <a:gd name="connsiteY612" fmla="*/ 479132 h 712517"/>
              <a:gd name="connsiteX613" fmla="*/ 662100 w 896844"/>
              <a:gd name="connsiteY613" fmla="*/ 478356 h 712517"/>
              <a:gd name="connsiteX614" fmla="*/ 658799 w 896844"/>
              <a:gd name="connsiteY614" fmla="*/ 476479 h 712517"/>
              <a:gd name="connsiteX615" fmla="*/ 657699 w 896844"/>
              <a:gd name="connsiteY615" fmla="*/ 474796 h 712517"/>
              <a:gd name="connsiteX616" fmla="*/ 656016 w 896844"/>
              <a:gd name="connsiteY616" fmla="*/ 473696 h 712517"/>
              <a:gd name="connsiteX617" fmla="*/ 653816 w 896844"/>
              <a:gd name="connsiteY617" fmla="*/ 471237 h 712517"/>
              <a:gd name="connsiteX618" fmla="*/ 653104 w 896844"/>
              <a:gd name="connsiteY618" fmla="*/ 471107 h 712517"/>
              <a:gd name="connsiteX619" fmla="*/ 652198 w 896844"/>
              <a:gd name="connsiteY619" fmla="*/ 470007 h 712517"/>
              <a:gd name="connsiteX620" fmla="*/ 649803 w 896844"/>
              <a:gd name="connsiteY620" fmla="*/ 468907 h 712517"/>
              <a:gd name="connsiteX621" fmla="*/ 646826 w 896844"/>
              <a:gd name="connsiteY621" fmla="*/ 468454 h 712517"/>
              <a:gd name="connsiteX622" fmla="*/ 646632 w 896844"/>
              <a:gd name="connsiteY622" fmla="*/ 468001 h 712517"/>
              <a:gd name="connsiteX623" fmla="*/ 644043 w 896844"/>
              <a:gd name="connsiteY623" fmla="*/ 467871 h 712517"/>
              <a:gd name="connsiteX624" fmla="*/ 639771 w 896844"/>
              <a:gd name="connsiteY624" fmla="*/ 468195 h 712517"/>
              <a:gd name="connsiteX625" fmla="*/ 636794 w 896844"/>
              <a:gd name="connsiteY625" fmla="*/ 469101 h 712517"/>
              <a:gd name="connsiteX626" fmla="*/ 635111 w 896844"/>
              <a:gd name="connsiteY626" fmla="*/ 469101 h 712517"/>
              <a:gd name="connsiteX627" fmla="*/ 633623 w 896844"/>
              <a:gd name="connsiteY627" fmla="*/ 469877 h 712517"/>
              <a:gd name="connsiteX628" fmla="*/ 630516 w 896844"/>
              <a:gd name="connsiteY628" fmla="*/ 470654 h 712517"/>
              <a:gd name="connsiteX629" fmla="*/ 629610 w 896844"/>
              <a:gd name="connsiteY629" fmla="*/ 471431 h 712517"/>
              <a:gd name="connsiteX630" fmla="*/ 625338 w 896844"/>
              <a:gd name="connsiteY630" fmla="*/ 472337 h 712517"/>
              <a:gd name="connsiteX631" fmla="*/ 624820 w 896844"/>
              <a:gd name="connsiteY631" fmla="*/ 472984 h 712517"/>
              <a:gd name="connsiteX632" fmla="*/ 623526 w 896844"/>
              <a:gd name="connsiteY632" fmla="*/ 473437 h 712517"/>
              <a:gd name="connsiteX633" fmla="*/ 623332 w 896844"/>
              <a:gd name="connsiteY633" fmla="*/ 474214 h 712517"/>
              <a:gd name="connsiteX634" fmla="*/ 622232 w 896844"/>
              <a:gd name="connsiteY634" fmla="*/ 475120 h 712517"/>
              <a:gd name="connsiteX635" fmla="*/ 621649 w 896844"/>
              <a:gd name="connsiteY635" fmla="*/ 477320 h 712517"/>
              <a:gd name="connsiteX636" fmla="*/ 620937 w 896844"/>
              <a:gd name="connsiteY636" fmla="*/ 478097 h 712517"/>
              <a:gd name="connsiteX637" fmla="*/ 620743 w 896844"/>
              <a:gd name="connsiteY637" fmla="*/ 479780 h 712517"/>
              <a:gd name="connsiteX638" fmla="*/ 619837 w 896844"/>
              <a:gd name="connsiteY638" fmla="*/ 480686 h 712517"/>
              <a:gd name="connsiteX639" fmla="*/ 619643 w 896844"/>
              <a:gd name="connsiteY639" fmla="*/ 481463 h 712517"/>
              <a:gd name="connsiteX640" fmla="*/ 617248 w 896844"/>
              <a:gd name="connsiteY640" fmla="*/ 482886 h 712517"/>
              <a:gd name="connsiteX641" fmla="*/ 615048 w 896844"/>
              <a:gd name="connsiteY641" fmla="*/ 487999 h 712517"/>
              <a:gd name="connsiteX642" fmla="*/ 615048 w 896844"/>
              <a:gd name="connsiteY642" fmla="*/ 491753 h 712517"/>
              <a:gd name="connsiteX643" fmla="*/ 616342 w 896844"/>
              <a:gd name="connsiteY643" fmla="*/ 495184 h 712517"/>
              <a:gd name="connsiteX644" fmla="*/ 618543 w 896844"/>
              <a:gd name="connsiteY644" fmla="*/ 497514 h 712517"/>
              <a:gd name="connsiteX645" fmla="*/ 620226 w 896844"/>
              <a:gd name="connsiteY645" fmla="*/ 497060 h 712517"/>
              <a:gd name="connsiteX646" fmla="*/ 618543 w 896844"/>
              <a:gd name="connsiteY646" fmla="*/ 491948 h 712517"/>
              <a:gd name="connsiteX647" fmla="*/ 617248 w 896844"/>
              <a:gd name="connsiteY647" fmla="*/ 490718 h 712517"/>
              <a:gd name="connsiteX648" fmla="*/ 616860 w 896844"/>
              <a:gd name="connsiteY648" fmla="*/ 489294 h 712517"/>
              <a:gd name="connsiteX649" fmla="*/ 617054 w 896844"/>
              <a:gd name="connsiteY649" fmla="*/ 488388 h 712517"/>
              <a:gd name="connsiteX650" fmla="*/ 616666 w 896844"/>
              <a:gd name="connsiteY650" fmla="*/ 487611 h 712517"/>
              <a:gd name="connsiteX651" fmla="*/ 618543 w 896844"/>
              <a:gd name="connsiteY651" fmla="*/ 485929 h 712517"/>
              <a:gd name="connsiteX652" fmla="*/ 622232 w 896844"/>
              <a:gd name="connsiteY652" fmla="*/ 485022 h 712517"/>
              <a:gd name="connsiteX653" fmla="*/ 625209 w 896844"/>
              <a:gd name="connsiteY653" fmla="*/ 483469 h 712517"/>
              <a:gd name="connsiteX654" fmla="*/ 627798 w 896844"/>
              <a:gd name="connsiteY654" fmla="*/ 483145 h 712517"/>
              <a:gd name="connsiteX655" fmla="*/ 630192 w 896844"/>
              <a:gd name="connsiteY655" fmla="*/ 481463 h 712517"/>
              <a:gd name="connsiteX656" fmla="*/ 633687 w 896844"/>
              <a:gd name="connsiteY656" fmla="*/ 480557 h 712517"/>
              <a:gd name="connsiteX657" fmla="*/ 635370 w 896844"/>
              <a:gd name="connsiteY657" fmla="*/ 479003 h 712517"/>
              <a:gd name="connsiteX658" fmla="*/ 641842 w 896844"/>
              <a:gd name="connsiteY658" fmla="*/ 476997 h 712517"/>
              <a:gd name="connsiteX659" fmla="*/ 644431 w 896844"/>
              <a:gd name="connsiteY659" fmla="*/ 476997 h 712517"/>
              <a:gd name="connsiteX660" fmla="*/ 645726 w 896844"/>
              <a:gd name="connsiteY660" fmla="*/ 477644 h 712517"/>
              <a:gd name="connsiteX661" fmla="*/ 650127 w 896844"/>
              <a:gd name="connsiteY661" fmla="*/ 483987 h 712517"/>
              <a:gd name="connsiteX662" fmla="*/ 652133 w 896844"/>
              <a:gd name="connsiteY662" fmla="*/ 485411 h 712517"/>
              <a:gd name="connsiteX663" fmla="*/ 652715 w 896844"/>
              <a:gd name="connsiteY663" fmla="*/ 485411 h 712517"/>
              <a:gd name="connsiteX664" fmla="*/ 653622 w 896844"/>
              <a:gd name="connsiteY664" fmla="*/ 486640 h 712517"/>
              <a:gd name="connsiteX665" fmla="*/ 654528 w 896844"/>
              <a:gd name="connsiteY665" fmla="*/ 486640 h 712517"/>
              <a:gd name="connsiteX666" fmla="*/ 655628 w 896844"/>
              <a:gd name="connsiteY666" fmla="*/ 487547 h 712517"/>
              <a:gd name="connsiteX667" fmla="*/ 658217 w 896844"/>
              <a:gd name="connsiteY667" fmla="*/ 490977 h 712517"/>
              <a:gd name="connsiteX668" fmla="*/ 660417 w 896844"/>
              <a:gd name="connsiteY668" fmla="*/ 492659 h 712517"/>
              <a:gd name="connsiteX669" fmla="*/ 661906 w 896844"/>
              <a:gd name="connsiteY669" fmla="*/ 494536 h 712517"/>
              <a:gd name="connsiteX670" fmla="*/ 664689 w 896844"/>
              <a:gd name="connsiteY670" fmla="*/ 496413 h 712517"/>
              <a:gd name="connsiteX671" fmla="*/ 668378 w 896844"/>
              <a:gd name="connsiteY671" fmla="*/ 497190 h 712517"/>
              <a:gd name="connsiteX672" fmla="*/ 677374 w 896844"/>
              <a:gd name="connsiteY672" fmla="*/ 496737 h 712517"/>
              <a:gd name="connsiteX673" fmla="*/ 680158 w 896844"/>
              <a:gd name="connsiteY673" fmla="*/ 495960 h 712517"/>
              <a:gd name="connsiteX674" fmla="*/ 682552 w 896844"/>
              <a:gd name="connsiteY674" fmla="*/ 493954 h 712517"/>
              <a:gd name="connsiteX675" fmla="*/ 683264 w 896844"/>
              <a:gd name="connsiteY675" fmla="*/ 492530 h 712517"/>
              <a:gd name="connsiteX676" fmla="*/ 684559 w 896844"/>
              <a:gd name="connsiteY676" fmla="*/ 491300 h 712517"/>
              <a:gd name="connsiteX677" fmla="*/ 686047 w 896844"/>
              <a:gd name="connsiteY677" fmla="*/ 490394 h 712517"/>
              <a:gd name="connsiteX678" fmla="*/ 686759 w 896844"/>
              <a:gd name="connsiteY678" fmla="*/ 489165 h 712517"/>
              <a:gd name="connsiteX679" fmla="*/ 687665 w 896844"/>
              <a:gd name="connsiteY679" fmla="*/ 488841 h 712517"/>
              <a:gd name="connsiteX680" fmla="*/ 688765 w 896844"/>
              <a:gd name="connsiteY680" fmla="*/ 487287 h 712517"/>
              <a:gd name="connsiteX681" fmla="*/ 690578 w 896844"/>
              <a:gd name="connsiteY681" fmla="*/ 486511 h 712517"/>
              <a:gd name="connsiteX682" fmla="*/ 690966 w 896844"/>
              <a:gd name="connsiteY682" fmla="*/ 485864 h 712517"/>
              <a:gd name="connsiteX683" fmla="*/ 693166 w 896844"/>
              <a:gd name="connsiteY683" fmla="*/ 486317 h 712517"/>
              <a:gd name="connsiteX684" fmla="*/ 698668 w 896844"/>
              <a:gd name="connsiteY684" fmla="*/ 486317 h 712517"/>
              <a:gd name="connsiteX685" fmla="*/ 698862 w 896844"/>
              <a:gd name="connsiteY685" fmla="*/ 486640 h 712517"/>
              <a:gd name="connsiteX686" fmla="*/ 711224 w 896844"/>
              <a:gd name="connsiteY686" fmla="*/ 486187 h 712517"/>
              <a:gd name="connsiteX687" fmla="*/ 713424 w 896844"/>
              <a:gd name="connsiteY687" fmla="*/ 485540 h 712517"/>
              <a:gd name="connsiteX688" fmla="*/ 714136 w 896844"/>
              <a:gd name="connsiteY688" fmla="*/ 485669 h 712517"/>
              <a:gd name="connsiteX689" fmla="*/ 718537 w 896844"/>
              <a:gd name="connsiteY689" fmla="*/ 483987 h 712517"/>
              <a:gd name="connsiteX690" fmla="*/ 720932 w 896844"/>
              <a:gd name="connsiteY690" fmla="*/ 483857 h 712517"/>
              <a:gd name="connsiteX691" fmla="*/ 721514 w 896844"/>
              <a:gd name="connsiteY691" fmla="*/ 483404 h 712517"/>
              <a:gd name="connsiteX692" fmla="*/ 722420 w 896844"/>
              <a:gd name="connsiteY692" fmla="*/ 483533 h 712517"/>
              <a:gd name="connsiteX693" fmla="*/ 725915 w 896844"/>
              <a:gd name="connsiteY693" fmla="*/ 482433 h 712517"/>
              <a:gd name="connsiteX694" fmla="*/ 725915 w 896844"/>
              <a:gd name="connsiteY694" fmla="*/ 480492 h 712517"/>
              <a:gd name="connsiteX695" fmla="*/ 725010 w 896844"/>
              <a:gd name="connsiteY695" fmla="*/ 480039 h 712517"/>
              <a:gd name="connsiteX696" fmla="*/ 725527 w 896844"/>
              <a:gd name="connsiteY696" fmla="*/ 479392 h 712517"/>
              <a:gd name="connsiteX697" fmla="*/ 726433 w 896844"/>
              <a:gd name="connsiteY697" fmla="*/ 479392 h 712517"/>
              <a:gd name="connsiteX698" fmla="*/ 726433 w 896844"/>
              <a:gd name="connsiteY698" fmla="*/ 481268 h 712517"/>
              <a:gd name="connsiteX699" fmla="*/ 727339 w 896844"/>
              <a:gd name="connsiteY699" fmla="*/ 481398 h 712517"/>
              <a:gd name="connsiteX700" fmla="*/ 728634 w 896844"/>
              <a:gd name="connsiteY700" fmla="*/ 480492 h 712517"/>
              <a:gd name="connsiteX701" fmla="*/ 730834 w 896844"/>
              <a:gd name="connsiteY701" fmla="*/ 480621 h 712517"/>
              <a:gd name="connsiteX702" fmla="*/ 735818 w 896844"/>
              <a:gd name="connsiteY702" fmla="*/ 478615 h 712517"/>
              <a:gd name="connsiteX703" fmla="*/ 740802 w 896844"/>
              <a:gd name="connsiteY703" fmla="*/ 477709 h 712517"/>
              <a:gd name="connsiteX704" fmla="*/ 744102 w 896844"/>
              <a:gd name="connsiteY704" fmla="*/ 477709 h 712517"/>
              <a:gd name="connsiteX705" fmla="*/ 746885 w 896844"/>
              <a:gd name="connsiteY705" fmla="*/ 476609 h 712517"/>
              <a:gd name="connsiteX706" fmla="*/ 749280 w 896844"/>
              <a:gd name="connsiteY706" fmla="*/ 476738 h 712517"/>
              <a:gd name="connsiteX707" fmla="*/ 751869 w 896844"/>
              <a:gd name="connsiteY707" fmla="*/ 477514 h 712517"/>
              <a:gd name="connsiteX708" fmla="*/ 752775 w 896844"/>
              <a:gd name="connsiteY708" fmla="*/ 477968 h 712517"/>
              <a:gd name="connsiteX709" fmla="*/ 752969 w 896844"/>
              <a:gd name="connsiteY709" fmla="*/ 478744 h 712517"/>
              <a:gd name="connsiteX710" fmla="*/ 754652 w 896844"/>
              <a:gd name="connsiteY710" fmla="*/ 479974 h 712517"/>
              <a:gd name="connsiteX711" fmla="*/ 755946 w 896844"/>
              <a:gd name="connsiteY711" fmla="*/ 482304 h 712517"/>
              <a:gd name="connsiteX712" fmla="*/ 756852 w 896844"/>
              <a:gd name="connsiteY712" fmla="*/ 483081 h 712517"/>
              <a:gd name="connsiteX713" fmla="*/ 758859 w 896844"/>
              <a:gd name="connsiteY713" fmla="*/ 487870 h 712517"/>
              <a:gd name="connsiteX714" fmla="*/ 759571 w 896844"/>
              <a:gd name="connsiteY714" fmla="*/ 488776 h 712517"/>
              <a:gd name="connsiteX715" fmla="*/ 760283 w 896844"/>
              <a:gd name="connsiteY715" fmla="*/ 491106 h 712517"/>
              <a:gd name="connsiteX716" fmla="*/ 761383 w 896844"/>
              <a:gd name="connsiteY716" fmla="*/ 492659 h 712517"/>
              <a:gd name="connsiteX717" fmla="*/ 761901 w 896844"/>
              <a:gd name="connsiteY717" fmla="*/ 494342 h 712517"/>
              <a:gd name="connsiteX718" fmla="*/ 762613 w 896844"/>
              <a:gd name="connsiteY718" fmla="*/ 495119 h 712517"/>
              <a:gd name="connsiteX719" fmla="*/ 763324 w 896844"/>
              <a:gd name="connsiteY719" fmla="*/ 497319 h 712517"/>
              <a:gd name="connsiteX720" fmla="*/ 764036 w 896844"/>
              <a:gd name="connsiteY720" fmla="*/ 497772 h 712517"/>
              <a:gd name="connsiteX721" fmla="*/ 765719 w 896844"/>
              <a:gd name="connsiteY721" fmla="*/ 500555 h 712517"/>
              <a:gd name="connsiteX722" fmla="*/ 767402 w 896844"/>
              <a:gd name="connsiteY722" fmla="*/ 502109 h 712517"/>
              <a:gd name="connsiteX723" fmla="*/ 767402 w 896844"/>
              <a:gd name="connsiteY723" fmla="*/ 502756 h 712517"/>
              <a:gd name="connsiteX724" fmla="*/ 769797 w 896844"/>
              <a:gd name="connsiteY724" fmla="*/ 504309 h 712517"/>
              <a:gd name="connsiteX725" fmla="*/ 770185 w 896844"/>
              <a:gd name="connsiteY725" fmla="*/ 505733 h 712517"/>
              <a:gd name="connsiteX726" fmla="*/ 771479 w 896844"/>
              <a:gd name="connsiteY726" fmla="*/ 507416 h 712517"/>
              <a:gd name="connsiteX727" fmla="*/ 772580 w 896844"/>
              <a:gd name="connsiteY727" fmla="*/ 510393 h 712517"/>
              <a:gd name="connsiteX728" fmla="*/ 774586 w 896844"/>
              <a:gd name="connsiteY728" fmla="*/ 512594 h 712517"/>
              <a:gd name="connsiteX729" fmla="*/ 774392 w 896844"/>
              <a:gd name="connsiteY729" fmla="*/ 512917 h 712517"/>
              <a:gd name="connsiteX730" fmla="*/ 775104 w 896844"/>
              <a:gd name="connsiteY730" fmla="*/ 514147 h 712517"/>
              <a:gd name="connsiteX731" fmla="*/ 776010 w 896844"/>
              <a:gd name="connsiteY731" fmla="*/ 514471 h 712517"/>
              <a:gd name="connsiteX732" fmla="*/ 776916 w 896844"/>
              <a:gd name="connsiteY732" fmla="*/ 513564 h 712517"/>
              <a:gd name="connsiteX733" fmla="*/ 776916 w 896844"/>
              <a:gd name="connsiteY733" fmla="*/ 512917 h 712517"/>
              <a:gd name="connsiteX734" fmla="*/ 777822 w 896844"/>
              <a:gd name="connsiteY734" fmla="*/ 512917 h 712517"/>
              <a:gd name="connsiteX735" fmla="*/ 778210 w 896844"/>
              <a:gd name="connsiteY735" fmla="*/ 513823 h 712517"/>
              <a:gd name="connsiteX736" fmla="*/ 777304 w 896844"/>
              <a:gd name="connsiteY736" fmla="*/ 513694 h 712517"/>
              <a:gd name="connsiteX737" fmla="*/ 776010 w 896844"/>
              <a:gd name="connsiteY737" fmla="*/ 515053 h 712517"/>
              <a:gd name="connsiteX738" fmla="*/ 776722 w 896844"/>
              <a:gd name="connsiteY738" fmla="*/ 515830 h 712517"/>
              <a:gd name="connsiteX739" fmla="*/ 777628 w 896844"/>
              <a:gd name="connsiteY739" fmla="*/ 515700 h 712517"/>
              <a:gd name="connsiteX740" fmla="*/ 778340 w 896844"/>
              <a:gd name="connsiteY740" fmla="*/ 515053 h 712517"/>
              <a:gd name="connsiteX741" fmla="*/ 778340 w 896844"/>
              <a:gd name="connsiteY741" fmla="*/ 514600 h 712517"/>
              <a:gd name="connsiteX742" fmla="*/ 779246 w 896844"/>
              <a:gd name="connsiteY742" fmla="*/ 514600 h 712517"/>
              <a:gd name="connsiteX743" fmla="*/ 779246 w 896844"/>
              <a:gd name="connsiteY743" fmla="*/ 515053 h 712517"/>
              <a:gd name="connsiteX744" fmla="*/ 777045 w 896844"/>
              <a:gd name="connsiteY744" fmla="*/ 516606 h 712517"/>
              <a:gd name="connsiteX745" fmla="*/ 777952 w 896844"/>
              <a:gd name="connsiteY745" fmla="*/ 516930 h 712517"/>
              <a:gd name="connsiteX746" fmla="*/ 778146 w 896844"/>
              <a:gd name="connsiteY746" fmla="*/ 517707 h 712517"/>
              <a:gd name="connsiteX747" fmla="*/ 778663 w 896844"/>
              <a:gd name="connsiteY747" fmla="*/ 517707 h 712517"/>
              <a:gd name="connsiteX748" fmla="*/ 780152 w 896844"/>
              <a:gd name="connsiteY748" fmla="*/ 516606 h 712517"/>
              <a:gd name="connsiteX749" fmla="*/ 781058 w 896844"/>
              <a:gd name="connsiteY749" fmla="*/ 517965 h 712517"/>
              <a:gd name="connsiteX750" fmla="*/ 782935 w 896844"/>
              <a:gd name="connsiteY750" fmla="*/ 519519 h 712517"/>
              <a:gd name="connsiteX751" fmla="*/ 782935 w 896844"/>
              <a:gd name="connsiteY751" fmla="*/ 520166 h 712517"/>
              <a:gd name="connsiteX752" fmla="*/ 782223 w 896844"/>
              <a:gd name="connsiteY752" fmla="*/ 520296 h 712517"/>
              <a:gd name="connsiteX753" fmla="*/ 780929 w 896844"/>
              <a:gd name="connsiteY753" fmla="*/ 518872 h 712517"/>
              <a:gd name="connsiteX754" fmla="*/ 780346 w 896844"/>
              <a:gd name="connsiteY754" fmla="*/ 518742 h 712517"/>
              <a:gd name="connsiteX755" fmla="*/ 779958 w 896844"/>
              <a:gd name="connsiteY755" fmla="*/ 519843 h 712517"/>
              <a:gd name="connsiteX756" fmla="*/ 781252 w 896844"/>
              <a:gd name="connsiteY756" fmla="*/ 520943 h 712517"/>
              <a:gd name="connsiteX757" fmla="*/ 783841 w 896844"/>
              <a:gd name="connsiteY757" fmla="*/ 522043 h 712517"/>
              <a:gd name="connsiteX758" fmla="*/ 782935 w 896844"/>
              <a:gd name="connsiteY758" fmla="*/ 521266 h 712517"/>
              <a:gd name="connsiteX759" fmla="*/ 782935 w 896844"/>
              <a:gd name="connsiteY759" fmla="*/ 520813 h 712517"/>
              <a:gd name="connsiteX760" fmla="*/ 783453 w 896844"/>
              <a:gd name="connsiteY760" fmla="*/ 520813 h 712517"/>
              <a:gd name="connsiteX761" fmla="*/ 784553 w 896844"/>
              <a:gd name="connsiteY761" fmla="*/ 521719 h 712517"/>
              <a:gd name="connsiteX762" fmla="*/ 784747 w 896844"/>
              <a:gd name="connsiteY762" fmla="*/ 522949 h 712517"/>
              <a:gd name="connsiteX763" fmla="*/ 785459 w 896844"/>
              <a:gd name="connsiteY763" fmla="*/ 522949 h 712517"/>
              <a:gd name="connsiteX764" fmla="*/ 785459 w 896844"/>
              <a:gd name="connsiteY764" fmla="*/ 523726 h 712517"/>
              <a:gd name="connsiteX765" fmla="*/ 785977 w 896844"/>
              <a:gd name="connsiteY765" fmla="*/ 523596 h 712517"/>
              <a:gd name="connsiteX766" fmla="*/ 786171 w 896844"/>
              <a:gd name="connsiteY766" fmla="*/ 522949 h 712517"/>
              <a:gd name="connsiteX767" fmla="*/ 787660 w 896844"/>
              <a:gd name="connsiteY767" fmla="*/ 523596 h 712517"/>
              <a:gd name="connsiteX768" fmla="*/ 787465 w 896844"/>
              <a:gd name="connsiteY768" fmla="*/ 524049 h 712517"/>
              <a:gd name="connsiteX769" fmla="*/ 786365 w 896844"/>
              <a:gd name="connsiteY769" fmla="*/ 523596 h 712517"/>
              <a:gd name="connsiteX770" fmla="*/ 785977 w 896844"/>
              <a:gd name="connsiteY770" fmla="*/ 524373 h 712517"/>
              <a:gd name="connsiteX771" fmla="*/ 787465 w 896844"/>
              <a:gd name="connsiteY771" fmla="*/ 525150 h 712517"/>
              <a:gd name="connsiteX772" fmla="*/ 789148 w 896844"/>
              <a:gd name="connsiteY772" fmla="*/ 526703 h 712517"/>
              <a:gd name="connsiteX773" fmla="*/ 790831 w 896844"/>
              <a:gd name="connsiteY773" fmla="*/ 525150 h 712517"/>
              <a:gd name="connsiteX774" fmla="*/ 791349 w 896844"/>
              <a:gd name="connsiteY774" fmla="*/ 525150 h 712517"/>
              <a:gd name="connsiteX775" fmla="*/ 790961 w 896844"/>
              <a:gd name="connsiteY775" fmla="*/ 524244 h 712517"/>
              <a:gd name="connsiteX776" fmla="*/ 791866 w 896844"/>
              <a:gd name="connsiteY776" fmla="*/ 524244 h 712517"/>
              <a:gd name="connsiteX777" fmla="*/ 791672 w 896844"/>
              <a:gd name="connsiteY777" fmla="*/ 523661 h 712517"/>
              <a:gd name="connsiteX778" fmla="*/ 789666 w 896844"/>
              <a:gd name="connsiteY778" fmla="*/ 522755 h 712517"/>
              <a:gd name="connsiteX779" fmla="*/ 789860 w 896844"/>
              <a:gd name="connsiteY779" fmla="*/ 522431 h 712517"/>
              <a:gd name="connsiteX780" fmla="*/ 791155 w 896844"/>
              <a:gd name="connsiteY780" fmla="*/ 522431 h 712517"/>
              <a:gd name="connsiteX781" fmla="*/ 791866 w 896844"/>
              <a:gd name="connsiteY781" fmla="*/ 523079 h 712517"/>
              <a:gd name="connsiteX782" fmla="*/ 792579 w 896844"/>
              <a:gd name="connsiteY782" fmla="*/ 523079 h 712517"/>
              <a:gd name="connsiteX783" fmla="*/ 793291 w 896844"/>
              <a:gd name="connsiteY783" fmla="*/ 523984 h 712517"/>
              <a:gd name="connsiteX784" fmla="*/ 794779 w 896844"/>
              <a:gd name="connsiteY784" fmla="*/ 524437 h 712517"/>
              <a:gd name="connsiteX785" fmla="*/ 794779 w 896844"/>
              <a:gd name="connsiteY785" fmla="*/ 524761 h 712517"/>
              <a:gd name="connsiteX786" fmla="*/ 794067 w 896844"/>
              <a:gd name="connsiteY786" fmla="*/ 524761 h 712517"/>
              <a:gd name="connsiteX787" fmla="*/ 792384 w 896844"/>
              <a:gd name="connsiteY787" fmla="*/ 524114 h 712517"/>
              <a:gd name="connsiteX788" fmla="*/ 792190 w 896844"/>
              <a:gd name="connsiteY788" fmla="*/ 525020 h 712517"/>
              <a:gd name="connsiteX789" fmla="*/ 789601 w 896844"/>
              <a:gd name="connsiteY789" fmla="*/ 527156 h 712517"/>
              <a:gd name="connsiteX790" fmla="*/ 791802 w 896844"/>
              <a:gd name="connsiteY790" fmla="*/ 528062 h 712517"/>
              <a:gd name="connsiteX791" fmla="*/ 791996 w 896844"/>
              <a:gd name="connsiteY791" fmla="*/ 528709 h 712517"/>
              <a:gd name="connsiteX792" fmla="*/ 793484 w 896844"/>
              <a:gd name="connsiteY792" fmla="*/ 529486 h 712517"/>
              <a:gd name="connsiteX793" fmla="*/ 793484 w 896844"/>
              <a:gd name="connsiteY793" fmla="*/ 529939 h 712517"/>
              <a:gd name="connsiteX794" fmla="*/ 795167 w 896844"/>
              <a:gd name="connsiteY794" fmla="*/ 530716 h 712517"/>
              <a:gd name="connsiteX795" fmla="*/ 795685 w 896844"/>
              <a:gd name="connsiteY795" fmla="*/ 531492 h 712517"/>
              <a:gd name="connsiteX796" fmla="*/ 796980 w 896844"/>
              <a:gd name="connsiteY796" fmla="*/ 532269 h 712517"/>
              <a:gd name="connsiteX797" fmla="*/ 798986 w 896844"/>
              <a:gd name="connsiteY797" fmla="*/ 535375 h 712517"/>
              <a:gd name="connsiteX798" fmla="*/ 800475 w 896844"/>
              <a:gd name="connsiteY798" fmla="*/ 535958 h 712517"/>
              <a:gd name="connsiteX799" fmla="*/ 802352 w 896844"/>
              <a:gd name="connsiteY799" fmla="*/ 537641 h 712517"/>
              <a:gd name="connsiteX800" fmla="*/ 802740 w 896844"/>
              <a:gd name="connsiteY800" fmla="*/ 538547 h 712517"/>
              <a:gd name="connsiteX801" fmla="*/ 806040 w 896844"/>
              <a:gd name="connsiteY801" fmla="*/ 541977 h 712517"/>
              <a:gd name="connsiteX802" fmla="*/ 806558 w 896844"/>
              <a:gd name="connsiteY802" fmla="*/ 543207 h 712517"/>
              <a:gd name="connsiteX803" fmla="*/ 808565 w 896844"/>
              <a:gd name="connsiteY803" fmla="*/ 544437 h 712517"/>
              <a:gd name="connsiteX804" fmla="*/ 810377 w 896844"/>
              <a:gd name="connsiteY804" fmla="*/ 546443 h 712517"/>
              <a:gd name="connsiteX805" fmla="*/ 814260 w 896844"/>
              <a:gd name="connsiteY805" fmla="*/ 549226 h 712517"/>
              <a:gd name="connsiteX806" fmla="*/ 814455 w 896844"/>
              <a:gd name="connsiteY806" fmla="*/ 549873 h 712517"/>
              <a:gd name="connsiteX807" fmla="*/ 815360 w 896844"/>
              <a:gd name="connsiteY807" fmla="*/ 550650 h 712517"/>
              <a:gd name="connsiteX808" fmla="*/ 816849 w 896844"/>
              <a:gd name="connsiteY808" fmla="*/ 550326 h 712517"/>
              <a:gd name="connsiteX809" fmla="*/ 819632 w 896844"/>
              <a:gd name="connsiteY809" fmla="*/ 551427 h 712517"/>
              <a:gd name="connsiteX810" fmla="*/ 820021 w 896844"/>
              <a:gd name="connsiteY810" fmla="*/ 553109 h 712517"/>
              <a:gd name="connsiteX811" fmla="*/ 820732 w 896844"/>
              <a:gd name="connsiteY811" fmla="*/ 553433 h 712517"/>
              <a:gd name="connsiteX812" fmla="*/ 821250 w 896844"/>
              <a:gd name="connsiteY812" fmla="*/ 552009 h 712517"/>
              <a:gd name="connsiteX813" fmla="*/ 821962 w 896844"/>
              <a:gd name="connsiteY813" fmla="*/ 551232 h 712517"/>
              <a:gd name="connsiteX814" fmla="*/ 822480 w 896844"/>
              <a:gd name="connsiteY814" fmla="*/ 549226 h 712517"/>
              <a:gd name="connsiteX815" fmla="*/ 823580 w 896844"/>
              <a:gd name="connsiteY815" fmla="*/ 549549 h 712517"/>
              <a:gd name="connsiteX816" fmla="*/ 823774 w 896844"/>
              <a:gd name="connsiteY816" fmla="*/ 550909 h 712517"/>
              <a:gd name="connsiteX817" fmla="*/ 825263 w 896844"/>
              <a:gd name="connsiteY817" fmla="*/ 552138 h 712517"/>
              <a:gd name="connsiteX818" fmla="*/ 826557 w 896844"/>
              <a:gd name="connsiteY818" fmla="*/ 552786 h 712517"/>
              <a:gd name="connsiteX819" fmla="*/ 827658 w 896844"/>
              <a:gd name="connsiteY819" fmla="*/ 552786 h 712517"/>
              <a:gd name="connsiteX820" fmla="*/ 826169 w 896844"/>
              <a:gd name="connsiteY820" fmla="*/ 550909 h 712517"/>
              <a:gd name="connsiteX821" fmla="*/ 825069 w 896844"/>
              <a:gd name="connsiteY821" fmla="*/ 550456 h 712517"/>
              <a:gd name="connsiteX822" fmla="*/ 824680 w 896844"/>
              <a:gd name="connsiteY822" fmla="*/ 549809 h 712517"/>
              <a:gd name="connsiteX823" fmla="*/ 826881 w 896844"/>
              <a:gd name="connsiteY823" fmla="*/ 550132 h 712517"/>
              <a:gd name="connsiteX824" fmla="*/ 827787 w 896844"/>
              <a:gd name="connsiteY824" fmla="*/ 551685 h 712517"/>
              <a:gd name="connsiteX825" fmla="*/ 828305 w 896844"/>
              <a:gd name="connsiteY825" fmla="*/ 551815 h 712517"/>
              <a:gd name="connsiteX826" fmla="*/ 827916 w 896844"/>
              <a:gd name="connsiteY826" fmla="*/ 552138 h 712517"/>
              <a:gd name="connsiteX827" fmla="*/ 828111 w 896844"/>
              <a:gd name="connsiteY827" fmla="*/ 552915 h 712517"/>
              <a:gd name="connsiteX828" fmla="*/ 828823 w 896844"/>
              <a:gd name="connsiteY828" fmla="*/ 552915 h 712517"/>
              <a:gd name="connsiteX829" fmla="*/ 829534 w 896844"/>
              <a:gd name="connsiteY829" fmla="*/ 553562 h 712517"/>
              <a:gd name="connsiteX830" fmla="*/ 829340 w 896844"/>
              <a:gd name="connsiteY830" fmla="*/ 554015 h 712517"/>
              <a:gd name="connsiteX831" fmla="*/ 830052 w 896844"/>
              <a:gd name="connsiteY831" fmla="*/ 554663 h 712517"/>
              <a:gd name="connsiteX832" fmla="*/ 829858 w 896844"/>
              <a:gd name="connsiteY832" fmla="*/ 555568 h 712517"/>
              <a:gd name="connsiteX833" fmla="*/ 831865 w 896844"/>
              <a:gd name="connsiteY833" fmla="*/ 556345 h 712517"/>
              <a:gd name="connsiteX834" fmla="*/ 832576 w 896844"/>
              <a:gd name="connsiteY834" fmla="*/ 557251 h 712517"/>
              <a:gd name="connsiteX835" fmla="*/ 835877 w 896844"/>
              <a:gd name="connsiteY835" fmla="*/ 559128 h 712517"/>
              <a:gd name="connsiteX836" fmla="*/ 837171 w 896844"/>
              <a:gd name="connsiteY836" fmla="*/ 561458 h 712517"/>
              <a:gd name="connsiteX837" fmla="*/ 838272 w 896844"/>
              <a:gd name="connsiteY837" fmla="*/ 561782 h 712517"/>
              <a:gd name="connsiteX838" fmla="*/ 837689 w 896844"/>
              <a:gd name="connsiteY838" fmla="*/ 562882 h 712517"/>
              <a:gd name="connsiteX839" fmla="*/ 839566 w 896844"/>
              <a:gd name="connsiteY839" fmla="*/ 565018 h 712517"/>
              <a:gd name="connsiteX840" fmla="*/ 840084 w 896844"/>
              <a:gd name="connsiteY840" fmla="*/ 566442 h 712517"/>
              <a:gd name="connsiteX841" fmla="*/ 840990 w 896844"/>
              <a:gd name="connsiteY841" fmla="*/ 566895 h 712517"/>
              <a:gd name="connsiteX842" fmla="*/ 840990 w 896844"/>
              <a:gd name="connsiteY842" fmla="*/ 567348 h 712517"/>
              <a:gd name="connsiteX843" fmla="*/ 841896 w 896844"/>
              <a:gd name="connsiteY843" fmla="*/ 567995 h 712517"/>
              <a:gd name="connsiteX844" fmla="*/ 841896 w 896844"/>
              <a:gd name="connsiteY844" fmla="*/ 568578 h 712517"/>
              <a:gd name="connsiteX845" fmla="*/ 842285 w 896844"/>
              <a:gd name="connsiteY845" fmla="*/ 568578 h 712517"/>
              <a:gd name="connsiteX846" fmla="*/ 842997 w 896844"/>
              <a:gd name="connsiteY846" fmla="*/ 569678 h 712517"/>
              <a:gd name="connsiteX847" fmla="*/ 844485 w 896844"/>
              <a:gd name="connsiteY847" fmla="*/ 569807 h 712517"/>
              <a:gd name="connsiteX848" fmla="*/ 845780 w 896844"/>
              <a:gd name="connsiteY848" fmla="*/ 571037 h 712517"/>
              <a:gd name="connsiteX849" fmla="*/ 845974 w 896844"/>
              <a:gd name="connsiteY849" fmla="*/ 572720 h 712517"/>
              <a:gd name="connsiteX850" fmla="*/ 846686 w 896844"/>
              <a:gd name="connsiteY850" fmla="*/ 572849 h 712517"/>
              <a:gd name="connsiteX851" fmla="*/ 847592 w 896844"/>
              <a:gd name="connsiteY851" fmla="*/ 574856 h 712517"/>
              <a:gd name="connsiteX852" fmla="*/ 849598 w 896844"/>
              <a:gd name="connsiteY852" fmla="*/ 576862 h 712517"/>
              <a:gd name="connsiteX853" fmla="*/ 851281 w 896844"/>
              <a:gd name="connsiteY853" fmla="*/ 579969 h 712517"/>
              <a:gd name="connsiteX854" fmla="*/ 851993 w 896844"/>
              <a:gd name="connsiteY854" fmla="*/ 580292 h 712517"/>
              <a:gd name="connsiteX855" fmla="*/ 851993 w 896844"/>
              <a:gd name="connsiteY855" fmla="*/ 581845 h 712517"/>
              <a:gd name="connsiteX856" fmla="*/ 850893 w 896844"/>
              <a:gd name="connsiteY856" fmla="*/ 582622 h 712517"/>
              <a:gd name="connsiteX857" fmla="*/ 850893 w 896844"/>
              <a:gd name="connsiteY857" fmla="*/ 582946 h 712517"/>
              <a:gd name="connsiteX858" fmla="*/ 851605 w 896844"/>
              <a:gd name="connsiteY858" fmla="*/ 582946 h 712517"/>
              <a:gd name="connsiteX859" fmla="*/ 851993 w 896844"/>
              <a:gd name="connsiteY859" fmla="*/ 583463 h 712517"/>
              <a:gd name="connsiteX860" fmla="*/ 851993 w 896844"/>
              <a:gd name="connsiteY860" fmla="*/ 583463 h 712517"/>
              <a:gd name="connsiteX861" fmla="*/ 846362 w 896844"/>
              <a:gd name="connsiteY861" fmla="*/ 586764 h 712517"/>
              <a:gd name="connsiteX862" fmla="*/ 838466 w 896844"/>
              <a:gd name="connsiteY862" fmla="*/ 588771 h 712517"/>
              <a:gd name="connsiteX863" fmla="*/ 831735 w 896844"/>
              <a:gd name="connsiteY863" fmla="*/ 587217 h 712517"/>
              <a:gd name="connsiteX864" fmla="*/ 827140 w 896844"/>
              <a:gd name="connsiteY864" fmla="*/ 590324 h 712517"/>
              <a:gd name="connsiteX865" fmla="*/ 815749 w 896844"/>
              <a:gd name="connsiteY865" fmla="*/ 617183 h 712517"/>
              <a:gd name="connsiteX866" fmla="*/ 816396 w 896844"/>
              <a:gd name="connsiteY866" fmla="*/ 621196 h 712517"/>
              <a:gd name="connsiteX867" fmla="*/ 822286 w 896844"/>
              <a:gd name="connsiteY867" fmla="*/ 627992 h 712517"/>
              <a:gd name="connsiteX868" fmla="*/ 812707 w 896844"/>
              <a:gd name="connsiteY868" fmla="*/ 636341 h 712517"/>
              <a:gd name="connsiteX869" fmla="*/ 808759 w 896844"/>
              <a:gd name="connsiteY869" fmla="*/ 636665 h 712517"/>
              <a:gd name="connsiteX870" fmla="*/ 800992 w 896844"/>
              <a:gd name="connsiteY870" fmla="*/ 628833 h 712517"/>
              <a:gd name="connsiteX871" fmla="*/ 799245 w 896844"/>
              <a:gd name="connsiteY871" fmla="*/ 623462 h 712517"/>
              <a:gd name="connsiteX872" fmla="*/ 793808 w 896844"/>
              <a:gd name="connsiteY872" fmla="*/ 620549 h 712517"/>
              <a:gd name="connsiteX873" fmla="*/ 791672 w 896844"/>
              <a:gd name="connsiteY873" fmla="*/ 615889 h 712517"/>
              <a:gd name="connsiteX874" fmla="*/ 783194 w 896844"/>
              <a:gd name="connsiteY874" fmla="*/ 608640 h 712517"/>
              <a:gd name="connsiteX875" fmla="*/ 785330 w 896844"/>
              <a:gd name="connsiteY875" fmla="*/ 595372 h 712517"/>
              <a:gd name="connsiteX876" fmla="*/ 780799 w 896844"/>
              <a:gd name="connsiteY876" fmla="*/ 576344 h 712517"/>
              <a:gd name="connsiteX877" fmla="*/ 789925 w 896844"/>
              <a:gd name="connsiteY877" fmla="*/ 564112 h 712517"/>
              <a:gd name="connsiteX878" fmla="*/ 789731 w 896844"/>
              <a:gd name="connsiteY878" fmla="*/ 560099 h 712517"/>
              <a:gd name="connsiteX879" fmla="*/ 777175 w 896844"/>
              <a:gd name="connsiteY879" fmla="*/ 559322 h 712517"/>
              <a:gd name="connsiteX880" fmla="*/ 767596 w 896844"/>
              <a:gd name="connsiteY880" fmla="*/ 546184 h 712517"/>
              <a:gd name="connsiteX881" fmla="*/ 751286 w 896844"/>
              <a:gd name="connsiteY881" fmla="*/ 535958 h 712517"/>
              <a:gd name="connsiteX882" fmla="*/ 749474 w 896844"/>
              <a:gd name="connsiteY882" fmla="*/ 539518 h 712517"/>
              <a:gd name="connsiteX883" fmla="*/ 749927 w 896844"/>
              <a:gd name="connsiteY883" fmla="*/ 549873 h 712517"/>
              <a:gd name="connsiteX884" fmla="*/ 737759 w 896844"/>
              <a:gd name="connsiteY884" fmla="*/ 563788 h 712517"/>
              <a:gd name="connsiteX885" fmla="*/ 729475 w 896844"/>
              <a:gd name="connsiteY885" fmla="*/ 565018 h 712517"/>
              <a:gd name="connsiteX886" fmla="*/ 708182 w 896844"/>
              <a:gd name="connsiteY886" fmla="*/ 559258 h 712517"/>
              <a:gd name="connsiteX887" fmla="*/ 688183 w 896844"/>
              <a:gd name="connsiteY887" fmla="*/ 574726 h 712517"/>
              <a:gd name="connsiteX888" fmla="*/ 688377 w 896844"/>
              <a:gd name="connsiteY888" fmla="*/ 576862 h 712517"/>
              <a:gd name="connsiteX889" fmla="*/ 713554 w 896844"/>
              <a:gd name="connsiteY889" fmla="*/ 578545 h 712517"/>
              <a:gd name="connsiteX890" fmla="*/ 717631 w 896844"/>
              <a:gd name="connsiteY890" fmla="*/ 582234 h 712517"/>
              <a:gd name="connsiteX891" fmla="*/ 718019 w 896844"/>
              <a:gd name="connsiteY891" fmla="*/ 586699 h 712517"/>
              <a:gd name="connsiteX892" fmla="*/ 714072 w 896844"/>
              <a:gd name="connsiteY892" fmla="*/ 590389 h 712517"/>
              <a:gd name="connsiteX893" fmla="*/ 694267 w 896844"/>
              <a:gd name="connsiteY893" fmla="*/ 593819 h 712517"/>
              <a:gd name="connsiteX894" fmla="*/ 690125 w 896844"/>
              <a:gd name="connsiteY894" fmla="*/ 603527 h 712517"/>
              <a:gd name="connsiteX895" fmla="*/ 692260 w 896844"/>
              <a:gd name="connsiteY895" fmla="*/ 608770 h 712517"/>
              <a:gd name="connsiteX896" fmla="*/ 691613 w 896844"/>
              <a:gd name="connsiteY896" fmla="*/ 611229 h 712517"/>
              <a:gd name="connsiteX897" fmla="*/ 678086 w 896844"/>
              <a:gd name="connsiteY897" fmla="*/ 617119 h 712517"/>
              <a:gd name="connsiteX898" fmla="*/ 657829 w 896844"/>
              <a:gd name="connsiteY898" fmla="*/ 623138 h 712517"/>
              <a:gd name="connsiteX899" fmla="*/ 646438 w 896844"/>
              <a:gd name="connsiteY899" fmla="*/ 622232 h 712517"/>
              <a:gd name="connsiteX900" fmla="*/ 643007 w 896844"/>
              <a:gd name="connsiteY900" fmla="*/ 620355 h 712517"/>
              <a:gd name="connsiteX901" fmla="*/ 640419 w 896844"/>
              <a:gd name="connsiteY901" fmla="*/ 615436 h 712517"/>
              <a:gd name="connsiteX902" fmla="*/ 644366 w 896844"/>
              <a:gd name="connsiteY902" fmla="*/ 602621 h 712517"/>
              <a:gd name="connsiteX903" fmla="*/ 644366 w 896844"/>
              <a:gd name="connsiteY903" fmla="*/ 595955 h 712517"/>
              <a:gd name="connsiteX904" fmla="*/ 642231 w 896844"/>
              <a:gd name="connsiteY904" fmla="*/ 593042 h 712517"/>
              <a:gd name="connsiteX905" fmla="*/ 601133 w 896844"/>
              <a:gd name="connsiteY905" fmla="*/ 588253 h 712517"/>
              <a:gd name="connsiteX906" fmla="*/ 598673 w 896844"/>
              <a:gd name="connsiteY906" fmla="*/ 603398 h 712517"/>
              <a:gd name="connsiteX907" fmla="*/ 592525 w 896844"/>
              <a:gd name="connsiteY907" fmla="*/ 610323 h 712517"/>
              <a:gd name="connsiteX908" fmla="*/ 585988 w 896844"/>
              <a:gd name="connsiteY908" fmla="*/ 622685 h 712517"/>
              <a:gd name="connsiteX909" fmla="*/ 546313 w 896844"/>
              <a:gd name="connsiteY909" fmla="*/ 619384 h 712517"/>
              <a:gd name="connsiteX910" fmla="*/ 544631 w 896844"/>
              <a:gd name="connsiteY910" fmla="*/ 617830 h 712517"/>
              <a:gd name="connsiteX911" fmla="*/ 550909 w 896844"/>
              <a:gd name="connsiteY911" fmla="*/ 614271 h 712517"/>
              <a:gd name="connsiteX912" fmla="*/ 550974 w 896844"/>
              <a:gd name="connsiteY912" fmla="*/ 611811 h 712517"/>
              <a:gd name="connsiteX913" fmla="*/ 541524 w 896844"/>
              <a:gd name="connsiteY913" fmla="*/ 602880 h 712517"/>
              <a:gd name="connsiteX914" fmla="*/ 524826 w 896844"/>
              <a:gd name="connsiteY914" fmla="*/ 616472 h 712517"/>
              <a:gd name="connsiteX915" fmla="*/ 522237 w 896844"/>
              <a:gd name="connsiteY915" fmla="*/ 632393 h 712517"/>
              <a:gd name="connsiteX916" fmla="*/ 513176 w 896844"/>
              <a:gd name="connsiteY916" fmla="*/ 644755 h 712517"/>
              <a:gd name="connsiteX917" fmla="*/ 510393 w 896844"/>
              <a:gd name="connsiteY917" fmla="*/ 646891 h 712517"/>
              <a:gd name="connsiteX918" fmla="*/ 505021 w 896844"/>
              <a:gd name="connsiteY918" fmla="*/ 643784 h 712517"/>
              <a:gd name="connsiteX919" fmla="*/ 492659 w 896844"/>
              <a:gd name="connsiteY919" fmla="*/ 644237 h 712517"/>
              <a:gd name="connsiteX920" fmla="*/ 485669 w 896844"/>
              <a:gd name="connsiteY920" fmla="*/ 649932 h 712517"/>
              <a:gd name="connsiteX921" fmla="*/ 475508 w 896844"/>
              <a:gd name="connsiteY921" fmla="*/ 663330 h 712517"/>
              <a:gd name="connsiteX922" fmla="*/ 476867 w 896844"/>
              <a:gd name="connsiteY922" fmla="*/ 675821 h 712517"/>
              <a:gd name="connsiteX923" fmla="*/ 474473 w 896844"/>
              <a:gd name="connsiteY923" fmla="*/ 681646 h 712517"/>
              <a:gd name="connsiteX924" fmla="*/ 466641 w 896844"/>
              <a:gd name="connsiteY924" fmla="*/ 685982 h 712517"/>
              <a:gd name="connsiteX925" fmla="*/ 469877 w 896844"/>
              <a:gd name="connsiteY925" fmla="*/ 692584 h 712517"/>
              <a:gd name="connsiteX926" fmla="*/ 459587 w 896844"/>
              <a:gd name="connsiteY926" fmla="*/ 703328 h 712517"/>
              <a:gd name="connsiteX927" fmla="*/ 456286 w 896844"/>
              <a:gd name="connsiteY927" fmla="*/ 710771 h 712517"/>
              <a:gd name="connsiteX928" fmla="*/ 434216 w 896844"/>
              <a:gd name="connsiteY928" fmla="*/ 711936 h 712517"/>
              <a:gd name="connsiteX929" fmla="*/ 427938 w 896844"/>
              <a:gd name="connsiteY929" fmla="*/ 707599 h 712517"/>
              <a:gd name="connsiteX930" fmla="*/ 421142 w 896844"/>
              <a:gd name="connsiteY930" fmla="*/ 707146 h 712517"/>
              <a:gd name="connsiteX931" fmla="*/ 422696 w 896844"/>
              <a:gd name="connsiteY931" fmla="*/ 699444 h 712517"/>
              <a:gd name="connsiteX932" fmla="*/ 419589 w 896844"/>
              <a:gd name="connsiteY932" fmla="*/ 697438 h 712517"/>
              <a:gd name="connsiteX933" fmla="*/ 411369 w 896844"/>
              <a:gd name="connsiteY933" fmla="*/ 699121 h 712517"/>
              <a:gd name="connsiteX934" fmla="*/ 407745 w 896844"/>
              <a:gd name="connsiteY934" fmla="*/ 705593 h 712517"/>
              <a:gd name="connsiteX935" fmla="*/ 404315 w 896844"/>
              <a:gd name="connsiteY935" fmla="*/ 707470 h 712517"/>
              <a:gd name="connsiteX936" fmla="*/ 395448 w 896844"/>
              <a:gd name="connsiteY936" fmla="*/ 706693 h 712517"/>
              <a:gd name="connsiteX937" fmla="*/ 388264 w 896844"/>
              <a:gd name="connsiteY937" fmla="*/ 703004 h 712517"/>
              <a:gd name="connsiteX938" fmla="*/ 387617 w 896844"/>
              <a:gd name="connsiteY938" fmla="*/ 694849 h 712517"/>
              <a:gd name="connsiteX939" fmla="*/ 384057 w 896844"/>
              <a:gd name="connsiteY939" fmla="*/ 692843 h 712517"/>
              <a:gd name="connsiteX940" fmla="*/ 371372 w 896844"/>
              <a:gd name="connsiteY940" fmla="*/ 693749 h 712517"/>
              <a:gd name="connsiteX941" fmla="*/ 362440 w 896844"/>
              <a:gd name="connsiteY941" fmla="*/ 703004 h 712517"/>
              <a:gd name="connsiteX942" fmla="*/ 338364 w 896844"/>
              <a:gd name="connsiteY942" fmla="*/ 712518 h 712517"/>
              <a:gd name="connsiteX943" fmla="*/ 325355 w 896844"/>
              <a:gd name="connsiteY943" fmla="*/ 704039 h 712517"/>
              <a:gd name="connsiteX944" fmla="*/ 319724 w 896844"/>
              <a:gd name="connsiteY944" fmla="*/ 705593 h 712517"/>
              <a:gd name="connsiteX945" fmla="*/ 312281 w 896844"/>
              <a:gd name="connsiteY945" fmla="*/ 703586 h 712517"/>
              <a:gd name="connsiteX946" fmla="*/ 310728 w 896844"/>
              <a:gd name="connsiteY946" fmla="*/ 702357 h 712517"/>
              <a:gd name="connsiteX947" fmla="*/ 312281 w 896844"/>
              <a:gd name="connsiteY947" fmla="*/ 698538 h 712517"/>
              <a:gd name="connsiteX948" fmla="*/ 321342 w 896844"/>
              <a:gd name="connsiteY948" fmla="*/ 692196 h 712517"/>
              <a:gd name="connsiteX949" fmla="*/ 321601 w 896844"/>
              <a:gd name="connsiteY949" fmla="*/ 690060 h 712517"/>
              <a:gd name="connsiteX950" fmla="*/ 318106 w 896844"/>
              <a:gd name="connsiteY950" fmla="*/ 685918 h 712517"/>
              <a:gd name="connsiteX951" fmla="*/ 298948 w 896844"/>
              <a:gd name="connsiteY951" fmla="*/ 678086 h 712517"/>
              <a:gd name="connsiteX952" fmla="*/ 297848 w 896844"/>
              <a:gd name="connsiteY952" fmla="*/ 674073 h 712517"/>
              <a:gd name="connsiteX953" fmla="*/ 300437 w 896844"/>
              <a:gd name="connsiteY953" fmla="*/ 668507 h 712517"/>
              <a:gd name="connsiteX954" fmla="*/ 300243 w 896844"/>
              <a:gd name="connsiteY954" fmla="*/ 664365 h 712517"/>
              <a:gd name="connsiteX955" fmla="*/ 290470 w 896844"/>
              <a:gd name="connsiteY955" fmla="*/ 658540 h 712517"/>
              <a:gd name="connsiteX956" fmla="*/ 285616 w 896844"/>
              <a:gd name="connsiteY956" fmla="*/ 658411 h 712517"/>
              <a:gd name="connsiteX957" fmla="*/ 281927 w 896844"/>
              <a:gd name="connsiteY957" fmla="*/ 649479 h 712517"/>
              <a:gd name="connsiteX958" fmla="*/ 271118 w 896844"/>
              <a:gd name="connsiteY958" fmla="*/ 645467 h 712517"/>
              <a:gd name="connsiteX959" fmla="*/ 270212 w 896844"/>
              <a:gd name="connsiteY959" fmla="*/ 639448 h 712517"/>
              <a:gd name="connsiteX960" fmla="*/ 272154 w 896844"/>
              <a:gd name="connsiteY960" fmla="*/ 628639 h 712517"/>
              <a:gd name="connsiteX961" fmla="*/ 253514 w 896844"/>
              <a:gd name="connsiteY961" fmla="*/ 613365 h 712517"/>
              <a:gd name="connsiteX962" fmla="*/ 251572 w 896844"/>
              <a:gd name="connsiteY962" fmla="*/ 608252 h 712517"/>
              <a:gd name="connsiteX963" fmla="*/ 250731 w 896844"/>
              <a:gd name="connsiteY963" fmla="*/ 597573 h 712517"/>
              <a:gd name="connsiteX964" fmla="*/ 243935 w 896844"/>
              <a:gd name="connsiteY964" fmla="*/ 586894 h 712517"/>
              <a:gd name="connsiteX965" fmla="*/ 225813 w 896844"/>
              <a:gd name="connsiteY965" fmla="*/ 577962 h 712517"/>
              <a:gd name="connsiteX966" fmla="*/ 217076 w 896844"/>
              <a:gd name="connsiteY966" fmla="*/ 577509 h 712517"/>
              <a:gd name="connsiteX967" fmla="*/ 217076 w 896844"/>
              <a:gd name="connsiteY967" fmla="*/ 577509 h 712517"/>
              <a:gd name="connsiteX968" fmla="*/ 203614 w 896844"/>
              <a:gd name="connsiteY968" fmla="*/ 558028 h 712517"/>
              <a:gd name="connsiteX969" fmla="*/ 190605 w 896844"/>
              <a:gd name="connsiteY969" fmla="*/ 543660 h 712517"/>
              <a:gd name="connsiteX970" fmla="*/ 186916 w 896844"/>
              <a:gd name="connsiteY970" fmla="*/ 532075 h 712517"/>
              <a:gd name="connsiteX971" fmla="*/ 177337 w 896844"/>
              <a:gd name="connsiteY971" fmla="*/ 529939 h 712517"/>
              <a:gd name="connsiteX972" fmla="*/ 175007 w 896844"/>
              <a:gd name="connsiteY972" fmla="*/ 518289 h 712517"/>
              <a:gd name="connsiteX973" fmla="*/ 171318 w 896844"/>
              <a:gd name="connsiteY973" fmla="*/ 514082 h 712517"/>
              <a:gd name="connsiteX974" fmla="*/ 172547 w 896844"/>
              <a:gd name="connsiteY974" fmla="*/ 504957 h 712517"/>
              <a:gd name="connsiteX975" fmla="*/ 168470 w 896844"/>
              <a:gd name="connsiteY975" fmla="*/ 499067 h 712517"/>
              <a:gd name="connsiteX976" fmla="*/ 167564 w 896844"/>
              <a:gd name="connsiteY976" fmla="*/ 493306 h 712517"/>
              <a:gd name="connsiteX977" fmla="*/ 161415 w 896844"/>
              <a:gd name="connsiteY977" fmla="*/ 493630 h 712517"/>
              <a:gd name="connsiteX978" fmla="*/ 156043 w 896844"/>
              <a:gd name="connsiteY978" fmla="*/ 498614 h 712517"/>
              <a:gd name="connsiteX979" fmla="*/ 150219 w 896844"/>
              <a:gd name="connsiteY979" fmla="*/ 500167 h 712517"/>
              <a:gd name="connsiteX980" fmla="*/ 143746 w 896844"/>
              <a:gd name="connsiteY980" fmla="*/ 493954 h 712517"/>
              <a:gd name="connsiteX981" fmla="*/ 139216 w 896844"/>
              <a:gd name="connsiteY981" fmla="*/ 494407 h 712517"/>
              <a:gd name="connsiteX982" fmla="*/ 135721 w 896844"/>
              <a:gd name="connsiteY982" fmla="*/ 487741 h 712517"/>
              <a:gd name="connsiteX983" fmla="*/ 132679 w 896844"/>
              <a:gd name="connsiteY983" fmla="*/ 486381 h 712517"/>
              <a:gd name="connsiteX984" fmla="*/ 133391 w 896844"/>
              <a:gd name="connsiteY984" fmla="*/ 481527 h 712517"/>
              <a:gd name="connsiteX985" fmla="*/ 129896 w 896844"/>
              <a:gd name="connsiteY985" fmla="*/ 470201 h 712517"/>
              <a:gd name="connsiteX986" fmla="*/ 142581 w 896844"/>
              <a:gd name="connsiteY986" fmla="*/ 453568 h 712517"/>
              <a:gd name="connsiteX987" fmla="*/ 142840 w 896844"/>
              <a:gd name="connsiteY987" fmla="*/ 433374 h 712517"/>
              <a:gd name="connsiteX988" fmla="*/ 151124 w 896844"/>
              <a:gd name="connsiteY988" fmla="*/ 422631 h 712517"/>
              <a:gd name="connsiteX989" fmla="*/ 167176 w 896844"/>
              <a:gd name="connsiteY989" fmla="*/ 414864 h 712517"/>
              <a:gd name="connsiteX990" fmla="*/ 170476 w 896844"/>
              <a:gd name="connsiteY990" fmla="*/ 409881 h 712517"/>
              <a:gd name="connsiteX991" fmla="*/ 172030 w 896844"/>
              <a:gd name="connsiteY991" fmla="*/ 401855 h 712517"/>
              <a:gd name="connsiteX992" fmla="*/ 160897 w 896844"/>
              <a:gd name="connsiteY992" fmla="*/ 393377 h 712517"/>
              <a:gd name="connsiteX993" fmla="*/ 150477 w 896844"/>
              <a:gd name="connsiteY993" fmla="*/ 378879 h 712517"/>
              <a:gd name="connsiteX994" fmla="*/ 148018 w 896844"/>
              <a:gd name="connsiteY994" fmla="*/ 364188 h 712517"/>
              <a:gd name="connsiteX995" fmla="*/ 125107 w 896844"/>
              <a:gd name="connsiteY995" fmla="*/ 352149 h 712517"/>
              <a:gd name="connsiteX996" fmla="*/ 123618 w 896844"/>
              <a:gd name="connsiteY996" fmla="*/ 341664 h 712517"/>
              <a:gd name="connsiteX997" fmla="*/ 119670 w 896844"/>
              <a:gd name="connsiteY997" fmla="*/ 335386 h 712517"/>
              <a:gd name="connsiteX998" fmla="*/ 109185 w 896844"/>
              <a:gd name="connsiteY998" fmla="*/ 334157 h 712517"/>
              <a:gd name="connsiteX999" fmla="*/ 107179 w 896844"/>
              <a:gd name="connsiteY999" fmla="*/ 331503 h 712517"/>
              <a:gd name="connsiteX1000" fmla="*/ 107437 w 896844"/>
              <a:gd name="connsiteY1000" fmla="*/ 325872 h 712517"/>
              <a:gd name="connsiteX1001" fmla="*/ 91969 w 896844"/>
              <a:gd name="connsiteY1001" fmla="*/ 333056 h 712517"/>
              <a:gd name="connsiteX1002" fmla="*/ 87633 w 896844"/>
              <a:gd name="connsiteY1002" fmla="*/ 332409 h 712517"/>
              <a:gd name="connsiteX1003" fmla="*/ 83426 w 896844"/>
              <a:gd name="connsiteY1003" fmla="*/ 322248 h 712517"/>
              <a:gd name="connsiteX1004" fmla="*/ 71841 w 896844"/>
              <a:gd name="connsiteY1004" fmla="*/ 321148 h 712517"/>
              <a:gd name="connsiteX1005" fmla="*/ 67699 w 896844"/>
              <a:gd name="connsiteY1005" fmla="*/ 314869 h 712517"/>
              <a:gd name="connsiteX1006" fmla="*/ 71194 w 896844"/>
              <a:gd name="connsiteY1006" fmla="*/ 305938 h 712517"/>
              <a:gd name="connsiteX1007" fmla="*/ 68216 w 896844"/>
              <a:gd name="connsiteY1007" fmla="*/ 303738 h 712517"/>
              <a:gd name="connsiteX1008" fmla="*/ 67181 w 896844"/>
              <a:gd name="connsiteY1008" fmla="*/ 295259 h 712517"/>
              <a:gd name="connsiteX1009" fmla="*/ 65239 w 896844"/>
              <a:gd name="connsiteY1009" fmla="*/ 292153 h 712517"/>
              <a:gd name="connsiteX1010" fmla="*/ 56696 w 896844"/>
              <a:gd name="connsiteY1010" fmla="*/ 290405 h 712517"/>
              <a:gd name="connsiteX1011" fmla="*/ 41292 w 896844"/>
              <a:gd name="connsiteY1011" fmla="*/ 294612 h 712517"/>
              <a:gd name="connsiteX1012" fmla="*/ 34108 w 896844"/>
              <a:gd name="connsiteY1012" fmla="*/ 293511 h 712517"/>
              <a:gd name="connsiteX1013" fmla="*/ 30872 w 896844"/>
              <a:gd name="connsiteY1013" fmla="*/ 289434 h 712517"/>
              <a:gd name="connsiteX1014" fmla="*/ 30484 w 896844"/>
              <a:gd name="connsiteY1014" fmla="*/ 275648 h 712517"/>
              <a:gd name="connsiteX1015" fmla="*/ 27701 w 896844"/>
              <a:gd name="connsiteY1015" fmla="*/ 271118 h 712517"/>
              <a:gd name="connsiteX1016" fmla="*/ 10679 w 896844"/>
              <a:gd name="connsiteY1016" fmla="*/ 261216 h 712517"/>
              <a:gd name="connsiteX1017" fmla="*/ 2136 w 896844"/>
              <a:gd name="connsiteY1017" fmla="*/ 251960 h 712517"/>
              <a:gd name="connsiteX1018" fmla="*/ 0 w 896844"/>
              <a:gd name="connsiteY1018" fmla="*/ 243676 h 712517"/>
              <a:gd name="connsiteX1019" fmla="*/ 1295 w 896844"/>
              <a:gd name="connsiteY1019" fmla="*/ 230796 h 712517"/>
              <a:gd name="connsiteX1020" fmla="*/ 10808 w 896844"/>
              <a:gd name="connsiteY1020" fmla="*/ 225619 h 712517"/>
              <a:gd name="connsiteX1021" fmla="*/ 13203 w 896844"/>
              <a:gd name="connsiteY1021" fmla="*/ 219147 h 712517"/>
              <a:gd name="connsiteX1022" fmla="*/ 32555 w 896844"/>
              <a:gd name="connsiteY1022" fmla="*/ 193388 h 712517"/>
              <a:gd name="connsiteX1023" fmla="*/ 34497 w 896844"/>
              <a:gd name="connsiteY1023" fmla="*/ 186009 h 712517"/>
              <a:gd name="connsiteX1024" fmla="*/ 50094 w 896844"/>
              <a:gd name="connsiteY1024" fmla="*/ 187109 h 712517"/>
              <a:gd name="connsiteX1025" fmla="*/ 55984 w 896844"/>
              <a:gd name="connsiteY1025" fmla="*/ 179537 h 712517"/>
              <a:gd name="connsiteX1026" fmla="*/ 66016 w 896844"/>
              <a:gd name="connsiteY1026" fmla="*/ 174489 h 712517"/>
              <a:gd name="connsiteX1027" fmla="*/ 73653 w 896844"/>
              <a:gd name="connsiteY1027" fmla="*/ 179990 h 712517"/>
              <a:gd name="connsiteX1028" fmla="*/ 80190 w 896844"/>
              <a:gd name="connsiteY1028" fmla="*/ 178566 h 712517"/>
              <a:gd name="connsiteX1029" fmla="*/ 82132 w 896844"/>
              <a:gd name="connsiteY1029" fmla="*/ 175589 h 712517"/>
              <a:gd name="connsiteX1030" fmla="*/ 83296 w 896844"/>
              <a:gd name="connsiteY1030" fmla="*/ 166140 h 712517"/>
              <a:gd name="connsiteX1031" fmla="*/ 79607 w 896844"/>
              <a:gd name="connsiteY1031" fmla="*/ 157014 h 712517"/>
              <a:gd name="connsiteX1032" fmla="*/ 81549 w 896844"/>
              <a:gd name="connsiteY1032" fmla="*/ 150736 h 712517"/>
              <a:gd name="connsiteX1033" fmla="*/ 81355 w 896844"/>
              <a:gd name="connsiteY1033" fmla="*/ 134815 h 712517"/>
              <a:gd name="connsiteX1034" fmla="*/ 79154 w 896844"/>
              <a:gd name="connsiteY1034" fmla="*/ 129443 h 712517"/>
              <a:gd name="connsiteX1035" fmla="*/ 69770 w 896844"/>
              <a:gd name="connsiteY1035" fmla="*/ 122518 h 712517"/>
              <a:gd name="connsiteX1036" fmla="*/ 67764 w 896844"/>
              <a:gd name="connsiteY1036" fmla="*/ 117922 h 712517"/>
              <a:gd name="connsiteX1037" fmla="*/ 88927 w 896844"/>
              <a:gd name="connsiteY1037" fmla="*/ 99477 h 712517"/>
              <a:gd name="connsiteX1038" fmla="*/ 88927 w 896844"/>
              <a:gd name="connsiteY1038" fmla="*/ 92681 h 712517"/>
              <a:gd name="connsiteX1039" fmla="*/ 84850 w 896844"/>
              <a:gd name="connsiteY1039" fmla="*/ 79607 h 712517"/>
              <a:gd name="connsiteX1040" fmla="*/ 91128 w 896844"/>
              <a:gd name="connsiteY1040" fmla="*/ 69511 h 712517"/>
              <a:gd name="connsiteX1041" fmla="*/ 101742 w 896844"/>
              <a:gd name="connsiteY1041" fmla="*/ 62392 h 712517"/>
              <a:gd name="connsiteX1042" fmla="*/ 118505 w 896844"/>
              <a:gd name="connsiteY1042" fmla="*/ 63168 h 712517"/>
              <a:gd name="connsiteX1043" fmla="*/ 127048 w 896844"/>
              <a:gd name="connsiteY1043" fmla="*/ 55725 h 712517"/>
              <a:gd name="connsiteX1044" fmla="*/ 131384 w 896844"/>
              <a:gd name="connsiteY1044" fmla="*/ 57990 h 712517"/>
              <a:gd name="connsiteX1045" fmla="*/ 131384 w 896844"/>
              <a:gd name="connsiteY1045" fmla="*/ 57990 h 712517"/>
              <a:gd name="connsiteX1046" fmla="*/ 136756 w 896844"/>
              <a:gd name="connsiteY1046" fmla="*/ 61421 h 712517"/>
              <a:gd name="connsiteX1047" fmla="*/ 149765 w 896844"/>
              <a:gd name="connsiteY1047" fmla="*/ 51001 h 712517"/>
              <a:gd name="connsiteX1048" fmla="*/ 167758 w 896844"/>
              <a:gd name="connsiteY1048" fmla="*/ 44334 h 712517"/>
              <a:gd name="connsiteX1049" fmla="*/ 180573 w 896844"/>
              <a:gd name="connsiteY1049" fmla="*/ 48411 h 712517"/>
              <a:gd name="connsiteX1050" fmla="*/ 197465 w 896844"/>
              <a:gd name="connsiteY1050" fmla="*/ 58702 h 712517"/>
              <a:gd name="connsiteX1051" fmla="*/ 205944 w 896844"/>
              <a:gd name="connsiteY1051" fmla="*/ 58573 h 712517"/>
              <a:gd name="connsiteX1052" fmla="*/ 232350 w 896844"/>
              <a:gd name="connsiteY1052" fmla="*/ 43881 h 712517"/>
              <a:gd name="connsiteX1053" fmla="*/ 232738 w 896844"/>
              <a:gd name="connsiteY1053" fmla="*/ 36567 h 712517"/>
              <a:gd name="connsiteX1054" fmla="*/ 237333 w 896844"/>
              <a:gd name="connsiteY1054" fmla="*/ 30225 h 712517"/>
              <a:gd name="connsiteX1055" fmla="*/ 241087 w 896844"/>
              <a:gd name="connsiteY1055" fmla="*/ 31196 h 712517"/>
              <a:gd name="connsiteX1056" fmla="*/ 253449 w 896844"/>
              <a:gd name="connsiteY1056" fmla="*/ 43234 h 712517"/>
              <a:gd name="connsiteX1057" fmla="*/ 256038 w 896844"/>
              <a:gd name="connsiteY1057" fmla="*/ 32166 h 712517"/>
              <a:gd name="connsiteX1058" fmla="*/ 260115 w 896844"/>
              <a:gd name="connsiteY1058" fmla="*/ 24853 h 712517"/>
              <a:gd name="connsiteX1059" fmla="*/ 260180 w 896844"/>
              <a:gd name="connsiteY1059" fmla="*/ 16439 h 712517"/>
              <a:gd name="connsiteX1060" fmla="*/ 266199 w 896844"/>
              <a:gd name="connsiteY1060" fmla="*/ 15339 h 712517"/>
              <a:gd name="connsiteX1061" fmla="*/ 274225 w 896844"/>
              <a:gd name="connsiteY1061" fmla="*/ 18510 h 712517"/>
              <a:gd name="connsiteX1062" fmla="*/ 277914 w 896844"/>
              <a:gd name="connsiteY1062" fmla="*/ 14692 h 712517"/>
              <a:gd name="connsiteX1063" fmla="*/ 294936 w 896844"/>
              <a:gd name="connsiteY1063" fmla="*/ 15209 h 712517"/>
              <a:gd name="connsiteX1064" fmla="*/ 301602 w 896844"/>
              <a:gd name="connsiteY1064" fmla="*/ 19481 h 712517"/>
              <a:gd name="connsiteX1065" fmla="*/ 303932 w 896844"/>
              <a:gd name="connsiteY1065" fmla="*/ 27247 h 712517"/>
              <a:gd name="connsiteX1066" fmla="*/ 305679 w 896844"/>
              <a:gd name="connsiteY1066" fmla="*/ 28024 h 712517"/>
              <a:gd name="connsiteX1067" fmla="*/ 315517 w 896844"/>
              <a:gd name="connsiteY1067" fmla="*/ 25629 h 712517"/>
              <a:gd name="connsiteX1068" fmla="*/ 318623 w 896844"/>
              <a:gd name="connsiteY1068" fmla="*/ 27830 h 712517"/>
              <a:gd name="connsiteX1069" fmla="*/ 322960 w 896844"/>
              <a:gd name="connsiteY1069" fmla="*/ 38574 h 712517"/>
              <a:gd name="connsiteX1070" fmla="*/ 337975 w 896844"/>
              <a:gd name="connsiteY1070" fmla="*/ 52489 h 712517"/>
              <a:gd name="connsiteX1071" fmla="*/ 342053 w 896844"/>
              <a:gd name="connsiteY1071" fmla="*/ 51712 h 712517"/>
              <a:gd name="connsiteX1072" fmla="*/ 340305 w 896844"/>
              <a:gd name="connsiteY1072" fmla="*/ 43622 h 712517"/>
              <a:gd name="connsiteX1073" fmla="*/ 350467 w 896844"/>
              <a:gd name="connsiteY1073" fmla="*/ 44722 h 712517"/>
              <a:gd name="connsiteX1074" fmla="*/ 353961 w 896844"/>
              <a:gd name="connsiteY1074" fmla="*/ 49123 h 712517"/>
              <a:gd name="connsiteX1075" fmla="*/ 358039 w 896844"/>
              <a:gd name="connsiteY1075" fmla="*/ 62262 h 712517"/>
              <a:gd name="connsiteX1076" fmla="*/ 361987 w 896844"/>
              <a:gd name="connsiteY1076" fmla="*/ 65886 h 712517"/>
              <a:gd name="connsiteX1077" fmla="*/ 365676 w 896844"/>
              <a:gd name="connsiteY1077" fmla="*/ 64333 h 712517"/>
              <a:gd name="connsiteX1078" fmla="*/ 366711 w 896844"/>
              <a:gd name="connsiteY1078" fmla="*/ 60514 h 712517"/>
              <a:gd name="connsiteX1079" fmla="*/ 359916 w 896844"/>
              <a:gd name="connsiteY1079" fmla="*/ 42457 h 712517"/>
              <a:gd name="connsiteX1080" fmla="*/ 359851 w 896844"/>
              <a:gd name="connsiteY1080" fmla="*/ 35985 h 712517"/>
              <a:gd name="connsiteX1081" fmla="*/ 362310 w 896844"/>
              <a:gd name="connsiteY1081" fmla="*/ 33461 h 712517"/>
              <a:gd name="connsiteX1082" fmla="*/ 366453 w 896844"/>
              <a:gd name="connsiteY1082" fmla="*/ 33914 h 712517"/>
              <a:gd name="connsiteX1083" fmla="*/ 370012 w 896844"/>
              <a:gd name="connsiteY1083" fmla="*/ 38056 h 712517"/>
              <a:gd name="connsiteX1084" fmla="*/ 371372 w 896844"/>
              <a:gd name="connsiteY1084" fmla="*/ 43428 h 712517"/>
              <a:gd name="connsiteX1085" fmla="*/ 376420 w 896844"/>
              <a:gd name="connsiteY1085" fmla="*/ 45370 h 712517"/>
              <a:gd name="connsiteX1086" fmla="*/ 379203 w 896844"/>
              <a:gd name="connsiteY1086" fmla="*/ 37020 h 712517"/>
              <a:gd name="connsiteX1087" fmla="*/ 385934 w 896844"/>
              <a:gd name="connsiteY1087" fmla="*/ 39092 h 712517"/>
              <a:gd name="connsiteX1088" fmla="*/ 387940 w 896844"/>
              <a:gd name="connsiteY1088" fmla="*/ 36438 h 712517"/>
              <a:gd name="connsiteX1089" fmla="*/ 392018 w 896844"/>
              <a:gd name="connsiteY1089" fmla="*/ 39092 h 712517"/>
              <a:gd name="connsiteX1090" fmla="*/ 394607 w 896844"/>
              <a:gd name="connsiteY1090" fmla="*/ 51259 h 712517"/>
              <a:gd name="connsiteX1091" fmla="*/ 404121 w 896844"/>
              <a:gd name="connsiteY1091" fmla="*/ 51259 h 712517"/>
              <a:gd name="connsiteX1092" fmla="*/ 406321 w 896844"/>
              <a:gd name="connsiteY1092" fmla="*/ 54237 h 712517"/>
              <a:gd name="connsiteX1093" fmla="*/ 432274 w 896844"/>
              <a:gd name="connsiteY1093" fmla="*/ 39868 h 712517"/>
              <a:gd name="connsiteX1094" fmla="*/ 436676 w 896844"/>
              <a:gd name="connsiteY1094" fmla="*/ 32879 h 712517"/>
              <a:gd name="connsiteX1095" fmla="*/ 447743 w 896844"/>
              <a:gd name="connsiteY1095" fmla="*/ 29383 h 712517"/>
              <a:gd name="connsiteX1096" fmla="*/ 476738 w 896844"/>
              <a:gd name="connsiteY1096" fmla="*/ 33849 h 712517"/>
              <a:gd name="connsiteX1097" fmla="*/ 489941 w 896844"/>
              <a:gd name="connsiteY1097" fmla="*/ 29901 h 712517"/>
              <a:gd name="connsiteX1098" fmla="*/ 504957 w 896844"/>
              <a:gd name="connsiteY1098" fmla="*/ 37020 h 712517"/>
              <a:gd name="connsiteX1099" fmla="*/ 522561 w 896844"/>
              <a:gd name="connsiteY1099" fmla="*/ 32749 h 712517"/>
              <a:gd name="connsiteX1100" fmla="*/ 529486 w 896844"/>
              <a:gd name="connsiteY1100" fmla="*/ 34173 h 712517"/>
              <a:gd name="connsiteX1101" fmla="*/ 537058 w 896844"/>
              <a:gd name="connsiteY1101" fmla="*/ 40321 h 712517"/>
              <a:gd name="connsiteX1102" fmla="*/ 554210 w 896844"/>
              <a:gd name="connsiteY1102" fmla="*/ 35079 h 712517"/>
              <a:gd name="connsiteX1103" fmla="*/ 568319 w 896844"/>
              <a:gd name="connsiteY1103" fmla="*/ 39998 h 712517"/>
              <a:gd name="connsiteX1104" fmla="*/ 568513 w 896844"/>
              <a:gd name="connsiteY1104" fmla="*/ 23688 h 712517"/>
              <a:gd name="connsiteX1105" fmla="*/ 571296 w 896844"/>
              <a:gd name="connsiteY1105" fmla="*/ 15598 h 712517"/>
              <a:gd name="connsiteX1106" fmla="*/ 576150 w 896844"/>
              <a:gd name="connsiteY1106" fmla="*/ 9579 h 712517"/>
              <a:gd name="connsiteX1107" fmla="*/ 584887 w 896844"/>
              <a:gd name="connsiteY1107" fmla="*/ 5760 h 712517"/>
              <a:gd name="connsiteX1108" fmla="*/ 588059 w 896844"/>
              <a:gd name="connsiteY1108" fmla="*/ 0 h 712517"/>
              <a:gd name="connsiteX1109" fmla="*/ 588059 w 896844"/>
              <a:gd name="connsiteY1109" fmla="*/ 0 h 712517"/>
              <a:gd name="connsiteX1110" fmla="*/ 590583 w 896844"/>
              <a:gd name="connsiteY1110" fmla="*/ 0 h 712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Lst>
            <a:rect l="l" t="t" r="r" b="b"/>
            <a:pathLst>
              <a:path w="896844" h="712517">
                <a:moveTo>
                  <a:pt x="669478" y="492465"/>
                </a:moveTo>
                <a:lnTo>
                  <a:pt x="673556" y="493566"/>
                </a:lnTo>
                <a:lnTo>
                  <a:pt x="673944" y="494666"/>
                </a:lnTo>
                <a:lnTo>
                  <a:pt x="672456" y="495313"/>
                </a:lnTo>
                <a:lnTo>
                  <a:pt x="667278" y="494989"/>
                </a:lnTo>
                <a:lnTo>
                  <a:pt x="665789" y="494342"/>
                </a:lnTo>
                <a:lnTo>
                  <a:pt x="665207" y="493566"/>
                </a:lnTo>
                <a:lnTo>
                  <a:pt x="665207" y="492789"/>
                </a:lnTo>
                <a:lnTo>
                  <a:pt x="665789" y="492465"/>
                </a:lnTo>
                <a:lnTo>
                  <a:pt x="669478" y="492465"/>
                </a:lnTo>
                <a:close/>
                <a:moveTo>
                  <a:pt x="629286" y="473049"/>
                </a:moveTo>
                <a:lnTo>
                  <a:pt x="629675" y="476479"/>
                </a:lnTo>
                <a:lnTo>
                  <a:pt x="628574" y="477385"/>
                </a:lnTo>
                <a:lnTo>
                  <a:pt x="628574" y="478291"/>
                </a:lnTo>
                <a:lnTo>
                  <a:pt x="627668" y="478162"/>
                </a:lnTo>
                <a:lnTo>
                  <a:pt x="626568" y="478615"/>
                </a:lnTo>
                <a:lnTo>
                  <a:pt x="626374" y="479262"/>
                </a:lnTo>
                <a:lnTo>
                  <a:pt x="624562" y="480168"/>
                </a:lnTo>
                <a:lnTo>
                  <a:pt x="624368" y="480621"/>
                </a:lnTo>
                <a:lnTo>
                  <a:pt x="623462" y="480751"/>
                </a:lnTo>
                <a:lnTo>
                  <a:pt x="622750" y="480297"/>
                </a:lnTo>
                <a:lnTo>
                  <a:pt x="622555" y="479845"/>
                </a:lnTo>
                <a:lnTo>
                  <a:pt x="622944" y="478939"/>
                </a:lnTo>
                <a:lnTo>
                  <a:pt x="622555" y="478291"/>
                </a:lnTo>
                <a:lnTo>
                  <a:pt x="624756" y="474408"/>
                </a:lnTo>
                <a:lnTo>
                  <a:pt x="627151" y="473631"/>
                </a:lnTo>
                <a:lnTo>
                  <a:pt x="627539" y="473178"/>
                </a:lnTo>
                <a:lnTo>
                  <a:pt x="629286" y="473049"/>
                </a:lnTo>
                <a:close/>
                <a:moveTo>
                  <a:pt x="590583" y="453"/>
                </a:moveTo>
                <a:lnTo>
                  <a:pt x="591683" y="647"/>
                </a:lnTo>
                <a:lnTo>
                  <a:pt x="591166" y="1295"/>
                </a:lnTo>
                <a:lnTo>
                  <a:pt x="591166" y="2395"/>
                </a:lnTo>
                <a:lnTo>
                  <a:pt x="591877" y="3495"/>
                </a:lnTo>
                <a:lnTo>
                  <a:pt x="592460" y="3495"/>
                </a:lnTo>
                <a:lnTo>
                  <a:pt x="592978" y="4271"/>
                </a:lnTo>
                <a:lnTo>
                  <a:pt x="594078" y="4919"/>
                </a:lnTo>
                <a:lnTo>
                  <a:pt x="593496" y="5889"/>
                </a:lnTo>
                <a:lnTo>
                  <a:pt x="594078" y="7184"/>
                </a:lnTo>
                <a:lnTo>
                  <a:pt x="595178" y="8155"/>
                </a:lnTo>
                <a:lnTo>
                  <a:pt x="596861" y="8155"/>
                </a:lnTo>
                <a:lnTo>
                  <a:pt x="598868" y="8932"/>
                </a:lnTo>
                <a:lnTo>
                  <a:pt x="599385" y="9902"/>
                </a:lnTo>
                <a:lnTo>
                  <a:pt x="599579" y="11326"/>
                </a:lnTo>
                <a:lnTo>
                  <a:pt x="600291" y="12297"/>
                </a:lnTo>
                <a:lnTo>
                  <a:pt x="600486" y="14368"/>
                </a:lnTo>
                <a:lnTo>
                  <a:pt x="599968" y="14821"/>
                </a:lnTo>
                <a:lnTo>
                  <a:pt x="599968" y="15469"/>
                </a:lnTo>
                <a:lnTo>
                  <a:pt x="601262" y="17345"/>
                </a:lnTo>
                <a:lnTo>
                  <a:pt x="604045" y="17798"/>
                </a:lnTo>
                <a:lnTo>
                  <a:pt x="606052" y="16698"/>
                </a:lnTo>
                <a:lnTo>
                  <a:pt x="606958" y="15727"/>
                </a:lnTo>
                <a:lnTo>
                  <a:pt x="608964" y="15857"/>
                </a:lnTo>
                <a:lnTo>
                  <a:pt x="610453" y="14756"/>
                </a:lnTo>
                <a:lnTo>
                  <a:pt x="610453" y="13980"/>
                </a:lnTo>
                <a:lnTo>
                  <a:pt x="611164" y="13850"/>
                </a:lnTo>
                <a:lnTo>
                  <a:pt x="611876" y="14174"/>
                </a:lnTo>
                <a:lnTo>
                  <a:pt x="612071" y="14627"/>
                </a:lnTo>
                <a:lnTo>
                  <a:pt x="613171" y="14756"/>
                </a:lnTo>
                <a:lnTo>
                  <a:pt x="614271" y="16180"/>
                </a:lnTo>
                <a:lnTo>
                  <a:pt x="614660" y="17734"/>
                </a:lnTo>
                <a:lnTo>
                  <a:pt x="616148" y="18510"/>
                </a:lnTo>
                <a:lnTo>
                  <a:pt x="617054" y="20258"/>
                </a:lnTo>
                <a:lnTo>
                  <a:pt x="617960" y="21034"/>
                </a:lnTo>
                <a:lnTo>
                  <a:pt x="622167" y="22005"/>
                </a:lnTo>
                <a:lnTo>
                  <a:pt x="622361" y="22782"/>
                </a:lnTo>
                <a:lnTo>
                  <a:pt x="623073" y="23429"/>
                </a:lnTo>
                <a:lnTo>
                  <a:pt x="623785" y="25953"/>
                </a:lnTo>
                <a:lnTo>
                  <a:pt x="625662" y="26083"/>
                </a:lnTo>
                <a:lnTo>
                  <a:pt x="624562" y="29901"/>
                </a:lnTo>
                <a:lnTo>
                  <a:pt x="626245" y="32102"/>
                </a:lnTo>
                <a:lnTo>
                  <a:pt x="627151" y="32231"/>
                </a:lnTo>
                <a:lnTo>
                  <a:pt x="627345" y="32879"/>
                </a:lnTo>
                <a:lnTo>
                  <a:pt x="629739" y="34173"/>
                </a:lnTo>
                <a:lnTo>
                  <a:pt x="633429" y="35273"/>
                </a:lnTo>
                <a:lnTo>
                  <a:pt x="636212" y="35597"/>
                </a:lnTo>
                <a:lnTo>
                  <a:pt x="637894" y="36244"/>
                </a:lnTo>
                <a:lnTo>
                  <a:pt x="640289" y="37862"/>
                </a:lnTo>
                <a:lnTo>
                  <a:pt x="644173" y="38185"/>
                </a:lnTo>
                <a:lnTo>
                  <a:pt x="644561" y="38962"/>
                </a:lnTo>
                <a:lnTo>
                  <a:pt x="647538" y="38315"/>
                </a:lnTo>
                <a:lnTo>
                  <a:pt x="648250" y="38962"/>
                </a:lnTo>
                <a:lnTo>
                  <a:pt x="652327" y="40063"/>
                </a:lnTo>
                <a:lnTo>
                  <a:pt x="653816" y="42263"/>
                </a:lnTo>
                <a:lnTo>
                  <a:pt x="657893" y="43234"/>
                </a:lnTo>
                <a:lnTo>
                  <a:pt x="660482" y="45758"/>
                </a:lnTo>
                <a:lnTo>
                  <a:pt x="662488" y="50030"/>
                </a:lnTo>
                <a:lnTo>
                  <a:pt x="662683" y="51454"/>
                </a:lnTo>
                <a:lnTo>
                  <a:pt x="664560" y="53977"/>
                </a:lnTo>
                <a:lnTo>
                  <a:pt x="665660" y="54948"/>
                </a:lnTo>
                <a:lnTo>
                  <a:pt x="666372" y="54948"/>
                </a:lnTo>
                <a:lnTo>
                  <a:pt x="667472" y="56049"/>
                </a:lnTo>
                <a:lnTo>
                  <a:pt x="668184" y="56049"/>
                </a:lnTo>
                <a:lnTo>
                  <a:pt x="669478" y="58249"/>
                </a:lnTo>
                <a:lnTo>
                  <a:pt x="671161" y="59544"/>
                </a:lnTo>
                <a:lnTo>
                  <a:pt x="671355" y="60838"/>
                </a:lnTo>
                <a:lnTo>
                  <a:pt x="671873" y="61291"/>
                </a:lnTo>
                <a:lnTo>
                  <a:pt x="672585" y="61291"/>
                </a:lnTo>
                <a:lnTo>
                  <a:pt x="673685" y="62392"/>
                </a:lnTo>
                <a:lnTo>
                  <a:pt x="675368" y="63168"/>
                </a:lnTo>
                <a:lnTo>
                  <a:pt x="675368" y="66016"/>
                </a:lnTo>
                <a:lnTo>
                  <a:pt x="674980" y="67440"/>
                </a:lnTo>
                <a:lnTo>
                  <a:pt x="672391" y="69316"/>
                </a:lnTo>
                <a:lnTo>
                  <a:pt x="671873" y="72164"/>
                </a:lnTo>
                <a:lnTo>
                  <a:pt x="671873" y="75012"/>
                </a:lnTo>
                <a:lnTo>
                  <a:pt x="673168" y="77860"/>
                </a:lnTo>
                <a:lnTo>
                  <a:pt x="673750" y="78184"/>
                </a:lnTo>
                <a:lnTo>
                  <a:pt x="673944" y="79737"/>
                </a:lnTo>
                <a:lnTo>
                  <a:pt x="674850" y="81031"/>
                </a:lnTo>
                <a:lnTo>
                  <a:pt x="676533" y="81808"/>
                </a:lnTo>
                <a:lnTo>
                  <a:pt x="678022" y="83555"/>
                </a:lnTo>
                <a:lnTo>
                  <a:pt x="680028" y="84332"/>
                </a:lnTo>
                <a:lnTo>
                  <a:pt x="680740" y="85432"/>
                </a:lnTo>
                <a:lnTo>
                  <a:pt x="682617" y="86079"/>
                </a:lnTo>
                <a:lnTo>
                  <a:pt x="684299" y="86079"/>
                </a:lnTo>
                <a:lnTo>
                  <a:pt x="685206" y="85432"/>
                </a:lnTo>
                <a:lnTo>
                  <a:pt x="687018" y="87956"/>
                </a:lnTo>
                <a:lnTo>
                  <a:pt x="688700" y="89251"/>
                </a:lnTo>
                <a:lnTo>
                  <a:pt x="689218" y="90222"/>
                </a:lnTo>
                <a:lnTo>
                  <a:pt x="690319" y="90351"/>
                </a:lnTo>
                <a:lnTo>
                  <a:pt x="691419" y="91322"/>
                </a:lnTo>
                <a:lnTo>
                  <a:pt x="693425" y="95270"/>
                </a:lnTo>
                <a:lnTo>
                  <a:pt x="694526" y="95594"/>
                </a:lnTo>
                <a:lnTo>
                  <a:pt x="695626" y="98118"/>
                </a:lnTo>
                <a:lnTo>
                  <a:pt x="695626" y="98894"/>
                </a:lnTo>
                <a:lnTo>
                  <a:pt x="696920" y="100771"/>
                </a:lnTo>
                <a:lnTo>
                  <a:pt x="697309" y="102519"/>
                </a:lnTo>
                <a:lnTo>
                  <a:pt x="699509" y="105496"/>
                </a:lnTo>
                <a:lnTo>
                  <a:pt x="700415" y="107891"/>
                </a:lnTo>
                <a:lnTo>
                  <a:pt x="700609" y="113586"/>
                </a:lnTo>
                <a:lnTo>
                  <a:pt x="702616" y="114039"/>
                </a:lnTo>
                <a:lnTo>
                  <a:pt x="703716" y="115916"/>
                </a:lnTo>
                <a:lnTo>
                  <a:pt x="703910" y="117016"/>
                </a:lnTo>
                <a:lnTo>
                  <a:pt x="704816" y="118117"/>
                </a:lnTo>
                <a:lnTo>
                  <a:pt x="704816" y="119411"/>
                </a:lnTo>
                <a:lnTo>
                  <a:pt x="705722" y="120835"/>
                </a:lnTo>
                <a:lnTo>
                  <a:pt x="705140" y="123683"/>
                </a:lnTo>
                <a:lnTo>
                  <a:pt x="707923" y="124136"/>
                </a:lnTo>
                <a:lnTo>
                  <a:pt x="708829" y="125430"/>
                </a:lnTo>
                <a:lnTo>
                  <a:pt x="708635" y="126660"/>
                </a:lnTo>
                <a:lnTo>
                  <a:pt x="709023" y="127954"/>
                </a:lnTo>
                <a:lnTo>
                  <a:pt x="710124" y="128278"/>
                </a:lnTo>
                <a:lnTo>
                  <a:pt x="710512" y="128731"/>
                </a:lnTo>
                <a:lnTo>
                  <a:pt x="710512" y="129702"/>
                </a:lnTo>
                <a:lnTo>
                  <a:pt x="710124" y="129831"/>
                </a:lnTo>
                <a:lnTo>
                  <a:pt x="709735" y="131384"/>
                </a:lnTo>
                <a:lnTo>
                  <a:pt x="708635" y="131708"/>
                </a:lnTo>
                <a:lnTo>
                  <a:pt x="708441" y="133585"/>
                </a:lnTo>
                <a:lnTo>
                  <a:pt x="709153" y="134815"/>
                </a:lnTo>
                <a:lnTo>
                  <a:pt x="710059" y="134815"/>
                </a:lnTo>
                <a:lnTo>
                  <a:pt x="709153" y="136368"/>
                </a:lnTo>
                <a:lnTo>
                  <a:pt x="709153" y="138245"/>
                </a:lnTo>
                <a:lnTo>
                  <a:pt x="710253" y="142322"/>
                </a:lnTo>
                <a:lnTo>
                  <a:pt x="710965" y="143099"/>
                </a:lnTo>
                <a:lnTo>
                  <a:pt x="712454" y="143099"/>
                </a:lnTo>
                <a:lnTo>
                  <a:pt x="713360" y="144199"/>
                </a:lnTo>
                <a:lnTo>
                  <a:pt x="712971" y="145300"/>
                </a:lnTo>
                <a:lnTo>
                  <a:pt x="712389" y="145429"/>
                </a:lnTo>
                <a:lnTo>
                  <a:pt x="712000" y="146723"/>
                </a:lnTo>
                <a:lnTo>
                  <a:pt x="712000" y="147953"/>
                </a:lnTo>
                <a:lnTo>
                  <a:pt x="712389" y="147953"/>
                </a:lnTo>
                <a:lnTo>
                  <a:pt x="713101" y="151254"/>
                </a:lnTo>
                <a:lnTo>
                  <a:pt x="713683" y="151384"/>
                </a:lnTo>
                <a:lnTo>
                  <a:pt x="714201" y="152484"/>
                </a:lnTo>
                <a:lnTo>
                  <a:pt x="715107" y="153260"/>
                </a:lnTo>
                <a:lnTo>
                  <a:pt x="716919" y="153390"/>
                </a:lnTo>
                <a:lnTo>
                  <a:pt x="718408" y="152160"/>
                </a:lnTo>
                <a:lnTo>
                  <a:pt x="719314" y="152160"/>
                </a:lnTo>
                <a:lnTo>
                  <a:pt x="720608" y="153584"/>
                </a:lnTo>
                <a:lnTo>
                  <a:pt x="720608" y="155137"/>
                </a:lnTo>
                <a:lnTo>
                  <a:pt x="719896" y="156690"/>
                </a:lnTo>
                <a:lnTo>
                  <a:pt x="718990" y="157467"/>
                </a:lnTo>
                <a:lnTo>
                  <a:pt x="717372" y="156885"/>
                </a:lnTo>
                <a:lnTo>
                  <a:pt x="717372" y="157338"/>
                </a:lnTo>
                <a:lnTo>
                  <a:pt x="716984" y="157338"/>
                </a:lnTo>
                <a:lnTo>
                  <a:pt x="716466" y="158308"/>
                </a:lnTo>
                <a:lnTo>
                  <a:pt x="716272" y="158956"/>
                </a:lnTo>
                <a:lnTo>
                  <a:pt x="716790" y="160703"/>
                </a:lnTo>
                <a:lnTo>
                  <a:pt x="716790" y="162451"/>
                </a:lnTo>
                <a:lnTo>
                  <a:pt x="718278" y="164004"/>
                </a:lnTo>
                <a:lnTo>
                  <a:pt x="718861" y="164133"/>
                </a:lnTo>
                <a:lnTo>
                  <a:pt x="720544" y="166981"/>
                </a:lnTo>
                <a:lnTo>
                  <a:pt x="722032" y="167758"/>
                </a:lnTo>
                <a:lnTo>
                  <a:pt x="723715" y="167887"/>
                </a:lnTo>
                <a:lnTo>
                  <a:pt x="723909" y="170088"/>
                </a:lnTo>
                <a:lnTo>
                  <a:pt x="724815" y="170864"/>
                </a:lnTo>
                <a:lnTo>
                  <a:pt x="725203" y="171965"/>
                </a:lnTo>
                <a:lnTo>
                  <a:pt x="725915" y="172418"/>
                </a:lnTo>
                <a:lnTo>
                  <a:pt x="726821" y="172418"/>
                </a:lnTo>
                <a:lnTo>
                  <a:pt x="727210" y="173648"/>
                </a:lnTo>
                <a:lnTo>
                  <a:pt x="726110" y="174877"/>
                </a:lnTo>
                <a:lnTo>
                  <a:pt x="725721" y="174877"/>
                </a:lnTo>
                <a:lnTo>
                  <a:pt x="725721" y="175524"/>
                </a:lnTo>
                <a:lnTo>
                  <a:pt x="727016" y="177596"/>
                </a:lnTo>
                <a:lnTo>
                  <a:pt x="728310" y="178696"/>
                </a:lnTo>
                <a:lnTo>
                  <a:pt x="729799" y="179149"/>
                </a:lnTo>
                <a:lnTo>
                  <a:pt x="730899" y="180379"/>
                </a:lnTo>
                <a:lnTo>
                  <a:pt x="732387" y="180379"/>
                </a:lnTo>
                <a:lnTo>
                  <a:pt x="732905" y="179408"/>
                </a:lnTo>
                <a:lnTo>
                  <a:pt x="736206" y="178954"/>
                </a:lnTo>
                <a:lnTo>
                  <a:pt x="736789" y="181285"/>
                </a:lnTo>
                <a:lnTo>
                  <a:pt x="738277" y="182385"/>
                </a:lnTo>
                <a:lnTo>
                  <a:pt x="739377" y="182708"/>
                </a:lnTo>
                <a:lnTo>
                  <a:pt x="739377" y="183032"/>
                </a:lnTo>
                <a:lnTo>
                  <a:pt x="741060" y="183356"/>
                </a:lnTo>
                <a:lnTo>
                  <a:pt x="741449" y="183809"/>
                </a:lnTo>
                <a:lnTo>
                  <a:pt x="743843" y="184780"/>
                </a:lnTo>
                <a:lnTo>
                  <a:pt x="745138" y="186980"/>
                </a:lnTo>
                <a:lnTo>
                  <a:pt x="753422" y="190281"/>
                </a:lnTo>
                <a:lnTo>
                  <a:pt x="753811" y="190734"/>
                </a:lnTo>
                <a:lnTo>
                  <a:pt x="756399" y="191834"/>
                </a:lnTo>
                <a:lnTo>
                  <a:pt x="757694" y="192935"/>
                </a:lnTo>
                <a:lnTo>
                  <a:pt x="759700" y="193064"/>
                </a:lnTo>
                <a:lnTo>
                  <a:pt x="763195" y="194617"/>
                </a:lnTo>
                <a:lnTo>
                  <a:pt x="763195" y="194941"/>
                </a:lnTo>
                <a:lnTo>
                  <a:pt x="762289" y="195070"/>
                </a:lnTo>
                <a:lnTo>
                  <a:pt x="756205" y="193841"/>
                </a:lnTo>
                <a:lnTo>
                  <a:pt x="754716" y="195912"/>
                </a:lnTo>
                <a:lnTo>
                  <a:pt x="754716" y="197336"/>
                </a:lnTo>
                <a:lnTo>
                  <a:pt x="754199" y="198759"/>
                </a:lnTo>
                <a:lnTo>
                  <a:pt x="754393" y="199730"/>
                </a:lnTo>
                <a:lnTo>
                  <a:pt x="753681" y="200830"/>
                </a:lnTo>
                <a:lnTo>
                  <a:pt x="754069" y="201283"/>
                </a:lnTo>
                <a:lnTo>
                  <a:pt x="753875" y="203031"/>
                </a:lnTo>
                <a:lnTo>
                  <a:pt x="754263" y="203678"/>
                </a:lnTo>
                <a:lnTo>
                  <a:pt x="754263" y="205231"/>
                </a:lnTo>
                <a:lnTo>
                  <a:pt x="754652" y="205361"/>
                </a:lnTo>
                <a:lnTo>
                  <a:pt x="754652" y="207432"/>
                </a:lnTo>
                <a:lnTo>
                  <a:pt x="755558" y="208532"/>
                </a:lnTo>
                <a:lnTo>
                  <a:pt x="755752" y="209633"/>
                </a:lnTo>
                <a:lnTo>
                  <a:pt x="756270" y="209956"/>
                </a:lnTo>
                <a:lnTo>
                  <a:pt x="756852" y="212027"/>
                </a:lnTo>
                <a:lnTo>
                  <a:pt x="757564" y="212998"/>
                </a:lnTo>
                <a:lnTo>
                  <a:pt x="758470" y="212998"/>
                </a:lnTo>
                <a:lnTo>
                  <a:pt x="758082" y="213969"/>
                </a:lnTo>
                <a:lnTo>
                  <a:pt x="760088" y="215393"/>
                </a:lnTo>
                <a:lnTo>
                  <a:pt x="760477" y="216817"/>
                </a:lnTo>
                <a:lnTo>
                  <a:pt x="760995" y="216946"/>
                </a:lnTo>
                <a:lnTo>
                  <a:pt x="762095" y="218370"/>
                </a:lnTo>
                <a:lnTo>
                  <a:pt x="762807" y="218500"/>
                </a:lnTo>
                <a:lnTo>
                  <a:pt x="762807" y="218953"/>
                </a:lnTo>
                <a:lnTo>
                  <a:pt x="764813" y="220376"/>
                </a:lnTo>
                <a:lnTo>
                  <a:pt x="765201" y="221023"/>
                </a:lnTo>
                <a:lnTo>
                  <a:pt x="766107" y="221023"/>
                </a:lnTo>
                <a:lnTo>
                  <a:pt x="766107" y="221994"/>
                </a:lnTo>
                <a:lnTo>
                  <a:pt x="766819" y="222641"/>
                </a:lnTo>
                <a:lnTo>
                  <a:pt x="768502" y="222965"/>
                </a:lnTo>
                <a:lnTo>
                  <a:pt x="768502" y="223612"/>
                </a:lnTo>
                <a:lnTo>
                  <a:pt x="769214" y="223742"/>
                </a:lnTo>
                <a:lnTo>
                  <a:pt x="769602" y="224519"/>
                </a:lnTo>
                <a:lnTo>
                  <a:pt x="771609" y="225295"/>
                </a:lnTo>
                <a:lnTo>
                  <a:pt x="772191" y="225942"/>
                </a:lnTo>
                <a:lnTo>
                  <a:pt x="773486" y="226072"/>
                </a:lnTo>
                <a:lnTo>
                  <a:pt x="774198" y="226849"/>
                </a:lnTo>
                <a:lnTo>
                  <a:pt x="782288" y="228273"/>
                </a:lnTo>
                <a:lnTo>
                  <a:pt x="782870" y="228402"/>
                </a:lnTo>
                <a:lnTo>
                  <a:pt x="782870" y="228725"/>
                </a:lnTo>
                <a:lnTo>
                  <a:pt x="783388" y="228402"/>
                </a:lnTo>
                <a:lnTo>
                  <a:pt x="784682" y="229049"/>
                </a:lnTo>
                <a:lnTo>
                  <a:pt x="786495" y="229178"/>
                </a:lnTo>
                <a:lnTo>
                  <a:pt x="786495" y="229502"/>
                </a:lnTo>
                <a:lnTo>
                  <a:pt x="790766" y="230473"/>
                </a:lnTo>
                <a:lnTo>
                  <a:pt x="791866" y="230926"/>
                </a:lnTo>
                <a:lnTo>
                  <a:pt x="792255" y="231573"/>
                </a:lnTo>
                <a:lnTo>
                  <a:pt x="794132" y="232220"/>
                </a:lnTo>
                <a:lnTo>
                  <a:pt x="794326" y="233191"/>
                </a:lnTo>
                <a:lnTo>
                  <a:pt x="795426" y="233968"/>
                </a:lnTo>
                <a:lnTo>
                  <a:pt x="799310" y="235521"/>
                </a:lnTo>
                <a:lnTo>
                  <a:pt x="804487" y="239469"/>
                </a:lnTo>
                <a:lnTo>
                  <a:pt x="810571" y="241993"/>
                </a:lnTo>
                <a:lnTo>
                  <a:pt x="812060" y="241540"/>
                </a:lnTo>
                <a:lnTo>
                  <a:pt x="812772" y="241670"/>
                </a:lnTo>
                <a:lnTo>
                  <a:pt x="813484" y="242770"/>
                </a:lnTo>
                <a:lnTo>
                  <a:pt x="813872" y="241993"/>
                </a:lnTo>
                <a:lnTo>
                  <a:pt x="815555" y="242446"/>
                </a:lnTo>
                <a:lnTo>
                  <a:pt x="816655" y="244000"/>
                </a:lnTo>
                <a:lnTo>
                  <a:pt x="817755" y="244000"/>
                </a:lnTo>
                <a:lnTo>
                  <a:pt x="818661" y="245553"/>
                </a:lnTo>
                <a:lnTo>
                  <a:pt x="820150" y="246330"/>
                </a:lnTo>
                <a:lnTo>
                  <a:pt x="820344" y="246977"/>
                </a:lnTo>
                <a:lnTo>
                  <a:pt x="821250" y="247106"/>
                </a:lnTo>
                <a:lnTo>
                  <a:pt x="821250" y="249631"/>
                </a:lnTo>
                <a:lnTo>
                  <a:pt x="821962" y="249631"/>
                </a:lnTo>
                <a:lnTo>
                  <a:pt x="823451" y="250407"/>
                </a:lnTo>
                <a:lnTo>
                  <a:pt x="823257" y="252478"/>
                </a:lnTo>
                <a:lnTo>
                  <a:pt x="819956" y="255455"/>
                </a:lnTo>
                <a:lnTo>
                  <a:pt x="818273" y="255908"/>
                </a:lnTo>
                <a:lnTo>
                  <a:pt x="817173" y="256879"/>
                </a:lnTo>
                <a:lnTo>
                  <a:pt x="815166" y="257332"/>
                </a:lnTo>
                <a:lnTo>
                  <a:pt x="813678" y="258303"/>
                </a:lnTo>
                <a:lnTo>
                  <a:pt x="809989" y="258627"/>
                </a:lnTo>
                <a:lnTo>
                  <a:pt x="809794" y="257979"/>
                </a:lnTo>
                <a:lnTo>
                  <a:pt x="808500" y="258303"/>
                </a:lnTo>
                <a:lnTo>
                  <a:pt x="802222" y="258303"/>
                </a:lnTo>
                <a:lnTo>
                  <a:pt x="800928" y="257979"/>
                </a:lnTo>
                <a:lnTo>
                  <a:pt x="800410" y="258756"/>
                </a:lnTo>
                <a:lnTo>
                  <a:pt x="795815" y="259986"/>
                </a:lnTo>
                <a:lnTo>
                  <a:pt x="792320" y="261410"/>
                </a:lnTo>
                <a:lnTo>
                  <a:pt x="792126" y="262057"/>
                </a:lnTo>
                <a:lnTo>
                  <a:pt x="791414" y="262381"/>
                </a:lnTo>
                <a:lnTo>
                  <a:pt x="791219" y="263028"/>
                </a:lnTo>
                <a:lnTo>
                  <a:pt x="789731" y="264452"/>
                </a:lnTo>
                <a:lnTo>
                  <a:pt x="789343" y="265681"/>
                </a:lnTo>
                <a:lnTo>
                  <a:pt x="788242" y="266458"/>
                </a:lnTo>
                <a:lnTo>
                  <a:pt x="787336" y="268206"/>
                </a:lnTo>
                <a:lnTo>
                  <a:pt x="787336" y="269176"/>
                </a:lnTo>
                <a:lnTo>
                  <a:pt x="786624" y="269824"/>
                </a:lnTo>
                <a:lnTo>
                  <a:pt x="786236" y="271571"/>
                </a:lnTo>
                <a:lnTo>
                  <a:pt x="785718" y="271895"/>
                </a:lnTo>
                <a:lnTo>
                  <a:pt x="784035" y="271765"/>
                </a:lnTo>
                <a:lnTo>
                  <a:pt x="783841" y="272218"/>
                </a:lnTo>
                <a:lnTo>
                  <a:pt x="782547" y="272995"/>
                </a:lnTo>
                <a:lnTo>
                  <a:pt x="782029" y="274872"/>
                </a:lnTo>
                <a:lnTo>
                  <a:pt x="780540" y="276619"/>
                </a:lnTo>
                <a:lnTo>
                  <a:pt x="780540" y="277266"/>
                </a:lnTo>
                <a:lnTo>
                  <a:pt x="779440" y="278690"/>
                </a:lnTo>
                <a:lnTo>
                  <a:pt x="778728" y="280567"/>
                </a:lnTo>
                <a:lnTo>
                  <a:pt x="776851" y="291376"/>
                </a:lnTo>
                <a:lnTo>
                  <a:pt x="777045" y="294029"/>
                </a:lnTo>
                <a:lnTo>
                  <a:pt x="776657" y="294676"/>
                </a:lnTo>
                <a:lnTo>
                  <a:pt x="776851" y="299207"/>
                </a:lnTo>
                <a:lnTo>
                  <a:pt x="776463" y="304191"/>
                </a:lnTo>
                <a:lnTo>
                  <a:pt x="776657" y="305614"/>
                </a:lnTo>
                <a:lnTo>
                  <a:pt x="777369" y="306391"/>
                </a:lnTo>
                <a:lnTo>
                  <a:pt x="776981" y="307815"/>
                </a:lnTo>
                <a:lnTo>
                  <a:pt x="777175" y="309821"/>
                </a:lnTo>
                <a:lnTo>
                  <a:pt x="777887" y="310598"/>
                </a:lnTo>
                <a:lnTo>
                  <a:pt x="777692" y="312346"/>
                </a:lnTo>
                <a:lnTo>
                  <a:pt x="778275" y="312669"/>
                </a:lnTo>
                <a:lnTo>
                  <a:pt x="778081" y="313122"/>
                </a:lnTo>
                <a:lnTo>
                  <a:pt x="777692" y="313122"/>
                </a:lnTo>
                <a:lnTo>
                  <a:pt x="777692" y="313899"/>
                </a:lnTo>
                <a:lnTo>
                  <a:pt x="778275" y="314869"/>
                </a:lnTo>
                <a:lnTo>
                  <a:pt x="778663" y="316876"/>
                </a:lnTo>
                <a:lnTo>
                  <a:pt x="779375" y="317653"/>
                </a:lnTo>
                <a:lnTo>
                  <a:pt x="779893" y="321083"/>
                </a:lnTo>
                <a:lnTo>
                  <a:pt x="780411" y="322507"/>
                </a:lnTo>
                <a:lnTo>
                  <a:pt x="780993" y="322960"/>
                </a:lnTo>
                <a:lnTo>
                  <a:pt x="781511" y="325937"/>
                </a:lnTo>
                <a:lnTo>
                  <a:pt x="782611" y="328138"/>
                </a:lnTo>
                <a:lnTo>
                  <a:pt x="782611" y="329043"/>
                </a:lnTo>
                <a:lnTo>
                  <a:pt x="783712" y="332021"/>
                </a:lnTo>
                <a:lnTo>
                  <a:pt x="783712" y="333251"/>
                </a:lnTo>
                <a:lnTo>
                  <a:pt x="784812" y="335775"/>
                </a:lnTo>
                <a:lnTo>
                  <a:pt x="785006" y="337781"/>
                </a:lnTo>
                <a:lnTo>
                  <a:pt x="786689" y="341664"/>
                </a:lnTo>
                <a:lnTo>
                  <a:pt x="787077" y="343994"/>
                </a:lnTo>
                <a:lnTo>
                  <a:pt x="788372" y="347101"/>
                </a:lnTo>
                <a:lnTo>
                  <a:pt x="788372" y="348331"/>
                </a:lnTo>
                <a:lnTo>
                  <a:pt x="790248" y="352084"/>
                </a:lnTo>
                <a:lnTo>
                  <a:pt x="790961" y="355191"/>
                </a:lnTo>
                <a:lnTo>
                  <a:pt x="791672" y="355968"/>
                </a:lnTo>
                <a:lnTo>
                  <a:pt x="792190" y="357974"/>
                </a:lnTo>
                <a:lnTo>
                  <a:pt x="793291" y="359527"/>
                </a:lnTo>
                <a:lnTo>
                  <a:pt x="793484" y="360628"/>
                </a:lnTo>
                <a:lnTo>
                  <a:pt x="794973" y="363411"/>
                </a:lnTo>
                <a:lnTo>
                  <a:pt x="795685" y="366841"/>
                </a:lnTo>
                <a:lnTo>
                  <a:pt x="795491" y="368071"/>
                </a:lnTo>
                <a:lnTo>
                  <a:pt x="796009" y="368071"/>
                </a:lnTo>
                <a:lnTo>
                  <a:pt x="796397" y="368718"/>
                </a:lnTo>
                <a:lnTo>
                  <a:pt x="796397" y="371372"/>
                </a:lnTo>
                <a:lnTo>
                  <a:pt x="800798" y="380756"/>
                </a:lnTo>
                <a:lnTo>
                  <a:pt x="801381" y="381080"/>
                </a:lnTo>
                <a:lnTo>
                  <a:pt x="802675" y="384057"/>
                </a:lnTo>
                <a:lnTo>
                  <a:pt x="803064" y="384186"/>
                </a:lnTo>
                <a:lnTo>
                  <a:pt x="803646" y="386063"/>
                </a:lnTo>
                <a:lnTo>
                  <a:pt x="804164" y="386387"/>
                </a:lnTo>
                <a:lnTo>
                  <a:pt x="804358" y="387293"/>
                </a:lnTo>
                <a:lnTo>
                  <a:pt x="804940" y="387746"/>
                </a:lnTo>
                <a:lnTo>
                  <a:pt x="806235" y="390400"/>
                </a:lnTo>
                <a:lnTo>
                  <a:pt x="806753" y="390723"/>
                </a:lnTo>
                <a:lnTo>
                  <a:pt x="807853" y="393053"/>
                </a:lnTo>
                <a:lnTo>
                  <a:pt x="809730" y="395383"/>
                </a:lnTo>
                <a:lnTo>
                  <a:pt x="810830" y="397713"/>
                </a:lnTo>
                <a:lnTo>
                  <a:pt x="813030" y="400237"/>
                </a:lnTo>
                <a:lnTo>
                  <a:pt x="813030" y="400690"/>
                </a:lnTo>
                <a:lnTo>
                  <a:pt x="815425" y="403667"/>
                </a:lnTo>
                <a:lnTo>
                  <a:pt x="815619" y="404444"/>
                </a:lnTo>
                <a:lnTo>
                  <a:pt x="816331" y="404897"/>
                </a:lnTo>
                <a:lnTo>
                  <a:pt x="817626" y="407421"/>
                </a:lnTo>
                <a:lnTo>
                  <a:pt x="819309" y="409104"/>
                </a:lnTo>
                <a:lnTo>
                  <a:pt x="820021" y="410851"/>
                </a:lnTo>
                <a:lnTo>
                  <a:pt x="821897" y="412534"/>
                </a:lnTo>
                <a:lnTo>
                  <a:pt x="822092" y="413311"/>
                </a:lnTo>
                <a:lnTo>
                  <a:pt x="822997" y="413958"/>
                </a:lnTo>
                <a:lnTo>
                  <a:pt x="823515" y="416159"/>
                </a:lnTo>
                <a:lnTo>
                  <a:pt x="825910" y="419136"/>
                </a:lnTo>
                <a:lnTo>
                  <a:pt x="828887" y="424249"/>
                </a:lnTo>
                <a:lnTo>
                  <a:pt x="831476" y="427355"/>
                </a:lnTo>
                <a:lnTo>
                  <a:pt x="833871" y="431562"/>
                </a:lnTo>
                <a:lnTo>
                  <a:pt x="834971" y="432663"/>
                </a:lnTo>
                <a:lnTo>
                  <a:pt x="835553" y="433892"/>
                </a:lnTo>
                <a:lnTo>
                  <a:pt x="836071" y="434022"/>
                </a:lnTo>
                <a:lnTo>
                  <a:pt x="837366" y="436805"/>
                </a:lnTo>
                <a:lnTo>
                  <a:pt x="839372" y="439264"/>
                </a:lnTo>
                <a:lnTo>
                  <a:pt x="840084" y="440818"/>
                </a:lnTo>
                <a:lnTo>
                  <a:pt x="844679" y="445930"/>
                </a:lnTo>
                <a:lnTo>
                  <a:pt x="846362" y="448261"/>
                </a:lnTo>
                <a:lnTo>
                  <a:pt x="846362" y="448908"/>
                </a:lnTo>
                <a:lnTo>
                  <a:pt x="847462" y="450137"/>
                </a:lnTo>
                <a:lnTo>
                  <a:pt x="847462" y="450914"/>
                </a:lnTo>
                <a:lnTo>
                  <a:pt x="848369" y="451044"/>
                </a:lnTo>
                <a:lnTo>
                  <a:pt x="848757" y="452273"/>
                </a:lnTo>
                <a:lnTo>
                  <a:pt x="850245" y="453956"/>
                </a:lnTo>
                <a:lnTo>
                  <a:pt x="850634" y="455056"/>
                </a:lnTo>
                <a:lnTo>
                  <a:pt x="851540" y="455703"/>
                </a:lnTo>
                <a:lnTo>
                  <a:pt x="852446" y="457581"/>
                </a:lnTo>
                <a:lnTo>
                  <a:pt x="854129" y="458810"/>
                </a:lnTo>
                <a:lnTo>
                  <a:pt x="854517" y="460040"/>
                </a:lnTo>
                <a:lnTo>
                  <a:pt x="855035" y="460169"/>
                </a:lnTo>
                <a:lnTo>
                  <a:pt x="855035" y="460622"/>
                </a:lnTo>
                <a:lnTo>
                  <a:pt x="855552" y="460946"/>
                </a:lnTo>
                <a:lnTo>
                  <a:pt x="856135" y="462046"/>
                </a:lnTo>
                <a:lnTo>
                  <a:pt x="856523" y="462046"/>
                </a:lnTo>
                <a:lnTo>
                  <a:pt x="856912" y="462952"/>
                </a:lnTo>
                <a:lnTo>
                  <a:pt x="858594" y="464506"/>
                </a:lnTo>
                <a:lnTo>
                  <a:pt x="859889" y="466836"/>
                </a:lnTo>
                <a:lnTo>
                  <a:pt x="860795" y="467483"/>
                </a:lnTo>
                <a:lnTo>
                  <a:pt x="860989" y="468259"/>
                </a:lnTo>
                <a:lnTo>
                  <a:pt x="862478" y="469942"/>
                </a:lnTo>
                <a:lnTo>
                  <a:pt x="863643" y="474020"/>
                </a:lnTo>
                <a:lnTo>
                  <a:pt x="864937" y="474796"/>
                </a:lnTo>
                <a:lnTo>
                  <a:pt x="866037" y="476803"/>
                </a:lnTo>
                <a:lnTo>
                  <a:pt x="867526" y="478032"/>
                </a:lnTo>
                <a:lnTo>
                  <a:pt x="870115" y="481915"/>
                </a:lnTo>
                <a:lnTo>
                  <a:pt x="870633" y="483340"/>
                </a:lnTo>
                <a:lnTo>
                  <a:pt x="871345" y="483663"/>
                </a:lnTo>
                <a:lnTo>
                  <a:pt x="873351" y="487093"/>
                </a:lnTo>
                <a:lnTo>
                  <a:pt x="874063" y="487547"/>
                </a:lnTo>
                <a:lnTo>
                  <a:pt x="874581" y="488776"/>
                </a:lnTo>
                <a:lnTo>
                  <a:pt x="875681" y="489553"/>
                </a:lnTo>
                <a:lnTo>
                  <a:pt x="876587" y="491559"/>
                </a:lnTo>
                <a:lnTo>
                  <a:pt x="877493" y="492012"/>
                </a:lnTo>
                <a:lnTo>
                  <a:pt x="878982" y="493436"/>
                </a:lnTo>
                <a:lnTo>
                  <a:pt x="879176" y="494213"/>
                </a:lnTo>
                <a:lnTo>
                  <a:pt x="880082" y="494860"/>
                </a:lnTo>
                <a:lnTo>
                  <a:pt x="880600" y="495637"/>
                </a:lnTo>
                <a:lnTo>
                  <a:pt x="880600" y="496413"/>
                </a:lnTo>
                <a:lnTo>
                  <a:pt x="882476" y="499390"/>
                </a:lnTo>
                <a:lnTo>
                  <a:pt x="882994" y="499714"/>
                </a:lnTo>
                <a:lnTo>
                  <a:pt x="883577" y="501267"/>
                </a:lnTo>
                <a:lnTo>
                  <a:pt x="884094" y="502044"/>
                </a:lnTo>
                <a:lnTo>
                  <a:pt x="884483" y="502044"/>
                </a:lnTo>
                <a:lnTo>
                  <a:pt x="886295" y="505280"/>
                </a:lnTo>
                <a:lnTo>
                  <a:pt x="887201" y="506057"/>
                </a:lnTo>
                <a:lnTo>
                  <a:pt x="887913" y="508387"/>
                </a:lnTo>
                <a:lnTo>
                  <a:pt x="889013" y="509034"/>
                </a:lnTo>
                <a:lnTo>
                  <a:pt x="888819" y="510263"/>
                </a:lnTo>
                <a:lnTo>
                  <a:pt x="889531" y="512270"/>
                </a:lnTo>
                <a:lnTo>
                  <a:pt x="889920" y="512399"/>
                </a:lnTo>
                <a:lnTo>
                  <a:pt x="889920" y="513306"/>
                </a:lnTo>
                <a:lnTo>
                  <a:pt x="891214" y="514859"/>
                </a:lnTo>
                <a:lnTo>
                  <a:pt x="894321" y="525991"/>
                </a:lnTo>
                <a:lnTo>
                  <a:pt x="895421" y="528774"/>
                </a:lnTo>
                <a:lnTo>
                  <a:pt x="895421" y="530910"/>
                </a:lnTo>
                <a:lnTo>
                  <a:pt x="895809" y="531363"/>
                </a:lnTo>
                <a:lnTo>
                  <a:pt x="895615" y="532916"/>
                </a:lnTo>
                <a:lnTo>
                  <a:pt x="896133" y="533563"/>
                </a:lnTo>
                <a:lnTo>
                  <a:pt x="895939" y="534470"/>
                </a:lnTo>
                <a:lnTo>
                  <a:pt x="896650" y="535699"/>
                </a:lnTo>
                <a:lnTo>
                  <a:pt x="896845" y="539388"/>
                </a:lnTo>
                <a:lnTo>
                  <a:pt x="896456" y="540747"/>
                </a:lnTo>
                <a:lnTo>
                  <a:pt x="894580" y="543983"/>
                </a:lnTo>
                <a:lnTo>
                  <a:pt x="892703" y="545537"/>
                </a:lnTo>
                <a:lnTo>
                  <a:pt x="892185" y="546766"/>
                </a:lnTo>
                <a:lnTo>
                  <a:pt x="891084" y="547543"/>
                </a:lnTo>
                <a:lnTo>
                  <a:pt x="889273" y="550197"/>
                </a:lnTo>
                <a:lnTo>
                  <a:pt x="886490" y="552850"/>
                </a:lnTo>
                <a:lnTo>
                  <a:pt x="884807" y="555310"/>
                </a:lnTo>
                <a:lnTo>
                  <a:pt x="884094" y="555957"/>
                </a:lnTo>
                <a:lnTo>
                  <a:pt x="883189" y="555957"/>
                </a:lnTo>
                <a:lnTo>
                  <a:pt x="882800" y="555051"/>
                </a:lnTo>
                <a:lnTo>
                  <a:pt x="883706" y="553950"/>
                </a:lnTo>
                <a:lnTo>
                  <a:pt x="883512" y="553498"/>
                </a:lnTo>
                <a:lnTo>
                  <a:pt x="884612" y="553627"/>
                </a:lnTo>
                <a:lnTo>
                  <a:pt x="884612" y="553174"/>
                </a:lnTo>
                <a:lnTo>
                  <a:pt x="885907" y="552721"/>
                </a:lnTo>
                <a:lnTo>
                  <a:pt x="885713" y="551815"/>
                </a:lnTo>
                <a:lnTo>
                  <a:pt x="886813" y="551944"/>
                </a:lnTo>
                <a:lnTo>
                  <a:pt x="887201" y="551621"/>
                </a:lnTo>
                <a:lnTo>
                  <a:pt x="887201" y="550844"/>
                </a:lnTo>
                <a:lnTo>
                  <a:pt x="887719" y="550714"/>
                </a:lnTo>
                <a:lnTo>
                  <a:pt x="888431" y="549161"/>
                </a:lnTo>
                <a:lnTo>
                  <a:pt x="889337" y="548579"/>
                </a:lnTo>
                <a:lnTo>
                  <a:pt x="889855" y="547155"/>
                </a:lnTo>
                <a:lnTo>
                  <a:pt x="890761" y="546508"/>
                </a:lnTo>
                <a:lnTo>
                  <a:pt x="890955" y="545860"/>
                </a:lnTo>
                <a:lnTo>
                  <a:pt x="891861" y="545860"/>
                </a:lnTo>
                <a:lnTo>
                  <a:pt x="893674" y="543854"/>
                </a:lnTo>
                <a:lnTo>
                  <a:pt x="895680" y="540294"/>
                </a:lnTo>
                <a:lnTo>
                  <a:pt x="895874" y="537511"/>
                </a:lnTo>
                <a:lnTo>
                  <a:pt x="895356" y="535505"/>
                </a:lnTo>
                <a:lnTo>
                  <a:pt x="894256" y="534275"/>
                </a:lnTo>
                <a:lnTo>
                  <a:pt x="894062" y="533369"/>
                </a:lnTo>
                <a:lnTo>
                  <a:pt x="892573" y="531945"/>
                </a:lnTo>
                <a:lnTo>
                  <a:pt x="891473" y="531492"/>
                </a:lnTo>
                <a:lnTo>
                  <a:pt x="891279" y="530716"/>
                </a:lnTo>
                <a:lnTo>
                  <a:pt x="889984" y="529616"/>
                </a:lnTo>
                <a:lnTo>
                  <a:pt x="889790" y="528709"/>
                </a:lnTo>
                <a:lnTo>
                  <a:pt x="889078" y="527933"/>
                </a:lnTo>
                <a:lnTo>
                  <a:pt x="887590" y="527803"/>
                </a:lnTo>
                <a:lnTo>
                  <a:pt x="886878" y="526573"/>
                </a:lnTo>
                <a:lnTo>
                  <a:pt x="886295" y="526444"/>
                </a:lnTo>
                <a:lnTo>
                  <a:pt x="882800" y="523208"/>
                </a:lnTo>
                <a:lnTo>
                  <a:pt x="878011" y="520554"/>
                </a:lnTo>
                <a:lnTo>
                  <a:pt x="877493" y="519778"/>
                </a:lnTo>
                <a:lnTo>
                  <a:pt x="875292" y="519001"/>
                </a:lnTo>
                <a:lnTo>
                  <a:pt x="874581" y="518224"/>
                </a:lnTo>
                <a:lnTo>
                  <a:pt x="871798" y="517124"/>
                </a:lnTo>
                <a:lnTo>
                  <a:pt x="870891" y="517124"/>
                </a:lnTo>
                <a:lnTo>
                  <a:pt x="869403" y="516218"/>
                </a:lnTo>
                <a:lnTo>
                  <a:pt x="866620" y="515894"/>
                </a:lnTo>
                <a:lnTo>
                  <a:pt x="861248" y="514341"/>
                </a:lnTo>
                <a:lnTo>
                  <a:pt x="857947" y="514017"/>
                </a:lnTo>
                <a:lnTo>
                  <a:pt x="852446" y="516153"/>
                </a:lnTo>
                <a:lnTo>
                  <a:pt x="848562" y="516477"/>
                </a:lnTo>
                <a:lnTo>
                  <a:pt x="847851" y="516930"/>
                </a:lnTo>
                <a:lnTo>
                  <a:pt x="844356" y="517707"/>
                </a:lnTo>
                <a:lnTo>
                  <a:pt x="842349" y="518807"/>
                </a:lnTo>
                <a:lnTo>
                  <a:pt x="838466" y="520036"/>
                </a:lnTo>
                <a:lnTo>
                  <a:pt x="837366" y="520813"/>
                </a:lnTo>
                <a:lnTo>
                  <a:pt x="831282" y="522819"/>
                </a:lnTo>
                <a:lnTo>
                  <a:pt x="829599" y="524179"/>
                </a:lnTo>
                <a:lnTo>
                  <a:pt x="827399" y="524179"/>
                </a:lnTo>
                <a:lnTo>
                  <a:pt x="819503" y="522949"/>
                </a:lnTo>
                <a:lnTo>
                  <a:pt x="814519" y="521590"/>
                </a:lnTo>
                <a:lnTo>
                  <a:pt x="813030" y="520684"/>
                </a:lnTo>
                <a:lnTo>
                  <a:pt x="811736" y="520360"/>
                </a:lnTo>
                <a:lnTo>
                  <a:pt x="802869" y="512011"/>
                </a:lnTo>
                <a:lnTo>
                  <a:pt x="802869" y="511558"/>
                </a:lnTo>
                <a:lnTo>
                  <a:pt x="802157" y="511234"/>
                </a:lnTo>
                <a:lnTo>
                  <a:pt x="801963" y="510458"/>
                </a:lnTo>
                <a:lnTo>
                  <a:pt x="801381" y="510328"/>
                </a:lnTo>
                <a:lnTo>
                  <a:pt x="795685" y="503533"/>
                </a:lnTo>
                <a:lnTo>
                  <a:pt x="791996" y="500750"/>
                </a:lnTo>
                <a:lnTo>
                  <a:pt x="791478" y="499843"/>
                </a:lnTo>
                <a:lnTo>
                  <a:pt x="791672" y="498420"/>
                </a:lnTo>
                <a:lnTo>
                  <a:pt x="791155" y="497643"/>
                </a:lnTo>
                <a:lnTo>
                  <a:pt x="790572" y="497514"/>
                </a:lnTo>
                <a:lnTo>
                  <a:pt x="790378" y="496089"/>
                </a:lnTo>
                <a:lnTo>
                  <a:pt x="789666" y="495766"/>
                </a:lnTo>
                <a:lnTo>
                  <a:pt x="789278" y="494666"/>
                </a:lnTo>
                <a:lnTo>
                  <a:pt x="788178" y="494342"/>
                </a:lnTo>
                <a:lnTo>
                  <a:pt x="786171" y="492012"/>
                </a:lnTo>
                <a:lnTo>
                  <a:pt x="780670" y="487482"/>
                </a:lnTo>
                <a:lnTo>
                  <a:pt x="780476" y="486058"/>
                </a:lnTo>
                <a:lnTo>
                  <a:pt x="777498" y="482951"/>
                </a:lnTo>
                <a:lnTo>
                  <a:pt x="775816" y="482045"/>
                </a:lnTo>
                <a:lnTo>
                  <a:pt x="775427" y="481398"/>
                </a:lnTo>
                <a:lnTo>
                  <a:pt x="774133" y="481074"/>
                </a:lnTo>
                <a:lnTo>
                  <a:pt x="772838" y="480168"/>
                </a:lnTo>
                <a:lnTo>
                  <a:pt x="772126" y="480168"/>
                </a:lnTo>
                <a:lnTo>
                  <a:pt x="772126" y="479392"/>
                </a:lnTo>
                <a:lnTo>
                  <a:pt x="771026" y="477514"/>
                </a:lnTo>
                <a:lnTo>
                  <a:pt x="770120" y="474538"/>
                </a:lnTo>
                <a:lnTo>
                  <a:pt x="769214" y="473308"/>
                </a:lnTo>
                <a:lnTo>
                  <a:pt x="769214" y="470072"/>
                </a:lnTo>
                <a:lnTo>
                  <a:pt x="767014" y="467612"/>
                </a:lnTo>
                <a:lnTo>
                  <a:pt x="766431" y="466512"/>
                </a:lnTo>
                <a:lnTo>
                  <a:pt x="766431" y="464829"/>
                </a:lnTo>
                <a:lnTo>
                  <a:pt x="765719" y="464506"/>
                </a:lnTo>
                <a:lnTo>
                  <a:pt x="765137" y="466188"/>
                </a:lnTo>
                <a:lnTo>
                  <a:pt x="764619" y="466188"/>
                </a:lnTo>
                <a:lnTo>
                  <a:pt x="764425" y="465541"/>
                </a:lnTo>
                <a:lnTo>
                  <a:pt x="763713" y="465088"/>
                </a:lnTo>
                <a:lnTo>
                  <a:pt x="762224" y="464441"/>
                </a:lnTo>
                <a:lnTo>
                  <a:pt x="761124" y="464570"/>
                </a:lnTo>
                <a:lnTo>
                  <a:pt x="760930" y="464117"/>
                </a:lnTo>
                <a:lnTo>
                  <a:pt x="758535" y="463340"/>
                </a:lnTo>
                <a:lnTo>
                  <a:pt x="757047" y="462111"/>
                </a:lnTo>
                <a:lnTo>
                  <a:pt x="754263" y="461334"/>
                </a:lnTo>
                <a:lnTo>
                  <a:pt x="748179" y="460881"/>
                </a:lnTo>
                <a:lnTo>
                  <a:pt x="746885" y="461528"/>
                </a:lnTo>
                <a:lnTo>
                  <a:pt x="745591" y="461205"/>
                </a:lnTo>
                <a:lnTo>
                  <a:pt x="740607" y="462305"/>
                </a:lnTo>
                <a:lnTo>
                  <a:pt x="738213" y="463405"/>
                </a:lnTo>
                <a:lnTo>
                  <a:pt x="737306" y="463405"/>
                </a:lnTo>
                <a:lnTo>
                  <a:pt x="736594" y="464053"/>
                </a:lnTo>
                <a:lnTo>
                  <a:pt x="735300" y="464376"/>
                </a:lnTo>
                <a:lnTo>
                  <a:pt x="735106" y="465023"/>
                </a:lnTo>
                <a:lnTo>
                  <a:pt x="734523" y="464894"/>
                </a:lnTo>
                <a:lnTo>
                  <a:pt x="731935" y="466124"/>
                </a:lnTo>
                <a:lnTo>
                  <a:pt x="731546" y="466771"/>
                </a:lnTo>
                <a:lnTo>
                  <a:pt x="730446" y="466771"/>
                </a:lnTo>
                <a:lnTo>
                  <a:pt x="730446" y="467094"/>
                </a:lnTo>
                <a:lnTo>
                  <a:pt x="728957" y="467418"/>
                </a:lnTo>
                <a:lnTo>
                  <a:pt x="728569" y="467871"/>
                </a:lnTo>
                <a:lnTo>
                  <a:pt x="724168" y="469748"/>
                </a:lnTo>
                <a:lnTo>
                  <a:pt x="722679" y="469877"/>
                </a:lnTo>
                <a:lnTo>
                  <a:pt x="721967" y="470525"/>
                </a:lnTo>
                <a:lnTo>
                  <a:pt x="719184" y="471172"/>
                </a:lnTo>
                <a:lnTo>
                  <a:pt x="718084" y="471819"/>
                </a:lnTo>
                <a:lnTo>
                  <a:pt x="713101" y="472466"/>
                </a:lnTo>
                <a:lnTo>
                  <a:pt x="709994" y="473696"/>
                </a:lnTo>
                <a:lnTo>
                  <a:pt x="708506" y="473825"/>
                </a:lnTo>
                <a:lnTo>
                  <a:pt x="708117" y="474278"/>
                </a:lnTo>
                <a:lnTo>
                  <a:pt x="706305" y="474602"/>
                </a:lnTo>
                <a:lnTo>
                  <a:pt x="703716" y="476026"/>
                </a:lnTo>
                <a:lnTo>
                  <a:pt x="700027" y="476803"/>
                </a:lnTo>
                <a:lnTo>
                  <a:pt x="699444" y="477256"/>
                </a:lnTo>
                <a:lnTo>
                  <a:pt x="697762" y="477126"/>
                </a:lnTo>
                <a:lnTo>
                  <a:pt x="694979" y="475573"/>
                </a:lnTo>
                <a:lnTo>
                  <a:pt x="688507" y="475249"/>
                </a:lnTo>
                <a:lnTo>
                  <a:pt x="688312" y="475573"/>
                </a:lnTo>
                <a:lnTo>
                  <a:pt x="685335" y="475702"/>
                </a:lnTo>
                <a:lnTo>
                  <a:pt x="685141" y="476026"/>
                </a:lnTo>
                <a:lnTo>
                  <a:pt x="682358" y="476479"/>
                </a:lnTo>
                <a:lnTo>
                  <a:pt x="681646" y="476932"/>
                </a:lnTo>
                <a:lnTo>
                  <a:pt x="679251" y="477256"/>
                </a:lnTo>
                <a:lnTo>
                  <a:pt x="672779" y="479262"/>
                </a:lnTo>
                <a:lnTo>
                  <a:pt x="668896" y="479586"/>
                </a:lnTo>
                <a:lnTo>
                  <a:pt x="667796" y="480039"/>
                </a:lnTo>
                <a:lnTo>
                  <a:pt x="664495" y="480039"/>
                </a:lnTo>
                <a:lnTo>
                  <a:pt x="662488" y="479132"/>
                </a:lnTo>
                <a:lnTo>
                  <a:pt x="662100" y="478356"/>
                </a:lnTo>
                <a:lnTo>
                  <a:pt x="658799" y="476479"/>
                </a:lnTo>
                <a:lnTo>
                  <a:pt x="657699" y="474796"/>
                </a:lnTo>
                <a:lnTo>
                  <a:pt x="656016" y="473696"/>
                </a:lnTo>
                <a:lnTo>
                  <a:pt x="653816" y="471237"/>
                </a:lnTo>
                <a:lnTo>
                  <a:pt x="653104" y="471107"/>
                </a:lnTo>
                <a:lnTo>
                  <a:pt x="652198" y="470007"/>
                </a:lnTo>
                <a:lnTo>
                  <a:pt x="649803" y="468907"/>
                </a:lnTo>
                <a:lnTo>
                  <a:pt x="646826" y="468454"/>
                </a:lnTo>
                <a:lnTo>
                  <a:pt x="646632" y="468001"/>
                </a:lnTo>
                <a:lnTo>
                  <a:pt x="644043" y="467871"/>
                </a:lnTo>
                <a:lnTo>
                  <a:pt x="639771" y="468195"/>
                </a:lnTo>
                <a:lnTo>
                  <a:pt x="636794" y="469101"/>
                </a:lnTo>
                <a:lnTo>
                  <a:pt x="635111" y="469101"/>
                </a:lnTo>
                <a:lnTo>
                  <a:pt x="633623" y="469877"/>
                </a:lnTo>
                <a:lnTo>
                  <a:pt x="630516" y="470654"/>
                </a:lnTo>
                <a:lnTo>
                  <a:pt x="629610" y="471431"/>
                </a:lnTo>
                <a:lnTo>
                  <a:pt x="625338" y="472337"/>
                </a:lnTo>
                <a:lnTo>
                  <a:pt x="624820" y="472984"/>
                </a:lnTo>
                <a:lnTo>
                  <a:pt x="623526" y="473437"/>
                </a:lnTo>
                <a:lnTo>
                  <a:pt x="623332" y="474214"/>
                </a:lnTo>
                <a:lnTo>
                  <a:pt x="622232" y="475120"/>
                </a:lnTo>
                <a:lnTo>
                  <a:pt x="621649" y="477320"/>
                </a:lnTo>
                <a:lnTo>
                  <a:pt x="620937" y="478097"/>
                </a:lnTo>
                <a:lnTo>
                  <a:pt x="620743" y="479780"/>
                </a:lnTo>
                <a:lnTo>
                  <a:pt x="619837" y="480686"/>
                </a:lnTo>
                <a:lnTo>
                  <a:pt x="619643" y="481463"/>
                </a:lnTo>
                <a:lnTo>
                  <a:pt x="617248" y="482886"/>
                </a:lnTo>
                <a:lnTo>
                  <a:pt x="615048" y="487999"/>
                </a:lnTo>
                <a:lnTo>
                  <a:pt x="615048" y="491753"/>
                </a:lnTo>
                <a:lnTo>
                  <a:pt x="616342" y="495184"/>
                </a:lnTo>
                <a:lnTo>
                  <a:pt x="618543" y="497514"/>
                </a:lnTo>
                <a:lnTo>
                  <a:pt x="620226" y="497060"/>
                </a:lnTo>
                <a:lnTo>
                  <a:pt x="618543" y="491948"/>
                </a:lnTo>
                <a:lnTo>
                  <a:pt x="617248" y="490718"/>
                </a:lnTo>
                <a:lnTo>
                  <a:pt x="616860" y="489294"/>
                </a:lnTo>
                <a:lnTo>
                  <a:pt x="617054" y="488388"/>
                </a:lnTo>
                <a:lnTo>
                  <a:pt x="616666" y="487611"/>
                </a:lnTo>
                <a:lnTo>
                  <a:pt x="618543" y="485929"/>
                </a:lnTo>
                <a:lnTo>
                  <a:pt x="622232" y="485022"/>
                </a:lnTo>
                <a:lnTo>
                  <a:pt x="625209" y="483469"/>
                </a:lnTo>
                <a:lnTo>
                  <a:pt x="627798" y="483145"/>
                </a:lnTo>
                <a:lnTo>
                  <a:pt x="630192" y="481463"/>
                </a:lnTo>
                <a:lnTo>
                  <a:pt x="633687" y="480557"/>
                </a:lnTo>
                <a:lnTo>
                  <a:pt x="635370" y="479003"/>
                </a:lnTo>
                <a:lnTo>
                  <a:pt x="641842" y="476997"/>
                </a:lnTo>
                <a:lnTo>
                  <a:pt x="644431" y="476997"/>
                </a:lnTo>
                <a:lnTo>
                  <a:pt x="645726" y="477644"/>
                </a:lnTo>
                <a:lnTo>
                  <a:pt x="650127" y="483987"/>
                </a:lnTo>
                <a:lnTo>
                  <a:pt x="652133" y="485411"/>
                </a:lnTo>
                <a:lnTo>
                  <a:pt x="652715" y="485411"/>
                </a:lnTo>
                <a:lnTo>
                  <a:pt x="653622" y="486640"/>
                </a:lnTo>
                <a:lnTo>
                  <a:pt x="654528" y="486640"/>
                </a:lnTo>
                <a:lnTo>
                  <a:pt x="655628" y="487547"/>
                </a:lnTo>
                <a:lnTo>
                  <a:pt x="658217" y="490977"/>
                </a:lnTo>
                <a:lnTo>
                  <a:pt x="660417" y="492659"/>
                </a:lnTo>
                <a:lnTo>
                  <a:pt x="661906" y="494536"/>
                </a:lnTo>
                <a:lnTo>
                  <a:pt x="664689" y="496413"/>
                </a:lnTo>
                <a:lnTo>
                  <a:pt x="668378" y="497190"/>
                </a:lnTo>
                <a:lnTo>
                  <a:pt x="677374" y="496737"/>
                </a:lnTo>
                <a:lnTo>
                  <a:pt x="680158" y="495960"/>
                </a:lnTo>
                <a:lnTo>
                  <a:pt x="682552" y="493954"/>
                </a:lnTo>
                <a:lnTo>
                  <a:pt x="683264" y="492530"/>
                </a:lnTo>
                <a:lnTo>
                  <a:pt x="684559" y="491300"/>
                </a:lnTo>
                <a:lnTo>
                  <a:pt x="686047" y="490394"/>
                </a:lnTo>
                <a:lnTo>
                  <a:pt x="686759" y="489165"/>
                </a:lnTo>
                <a:lnTo>
                  <a:pt x="687665" y="488841"/>
                </a:lnTo>
                <a:lnTo>
                  <a:pt x="688765" y="487287"/>
                </a:lnTo>
                <a:lnTo>
                  <a:pt x="690578" y="486511"/>
                </a:lnTo>
                <a:lnTo>
                  <a:pt x="690966" y="485864"/>
                </a:lnTo>
                <a:lnTo>
                  <a:pt x="693166" y="486317"/>
                </a:lnTo>
                <a:lnTo>
                  <a:pt x="698668" y="486317"/>
                </a:lnTo>
                <a:lnTo>
                  <a:pt x="698862" y="486640"/>
                </a:lnTo>
                <a:lnTo>
                  <a:pt x="711224" y="486187"/>
                </a:lnTo>
                <a:lnTo>
                  <a:pt x="713424" y="485540"/>
                </a:lnTo>
                <a:lnTo>
                  <a:pt x="714136" y="485669"/>
                </a:lnTo>
                <a:lnTo>
                  <a:pt x="718537" y="483987"/>
                </a:lnTo>
                <a:lnTo>
                  <a:pt x="720932" y="483857"/>
                </a:lnTo>
                <a:lnTo>
                  <a:pt x="721514" y="483404"/>
                </a:lnTo>
                <a:lnTo>
                  <a:pt x="722420" y="483533"/>
                </a:lnTo>
                <a:lnTo>
                  <a:pt x="725915" y="482433"/>
                </a:lnTo>
                <a:lnTo>
                  <a:pt x="725915" y="480492"/>
                </a:lnTo>
                <a:lnTo>
                  <a:pt x="725010" y="480039"/>
                </a:lnTo>
                <a:lnTo>
                  <a:pt x="725527" y="479392"/>
                </a:lnTo>
                <a:lnTo>
                  <a:pt x="726433" y="479392"/>
                </a:lnTo>
                <a:lnTo>
                  <a:pt x="726433" y="481268"/>
                </a:lnTo>
                <a:lnTo>
                  <a:pt x="727339" y="481398"/>
                </a:lnTo>
                <a:lnTo>
                  <a:pt x="728634" y="480492"/>
                </a:lnTo>
                <a:lnTo>
                  <a:pt x="730834" y="480621"/>
                </a:lnTo>
                <a:lnTo>
                  <a:pt x="735818" y="478615"/>
                </a:lnTo>
                <a:lnTo>
                  <a:pt x="740802" y="477709"/>
                </a:lnTo>
                <a:lnTo>
                  <a:pt x="744102" y="477709"/>
                </a:lnTo>
                <a:lnTo>
                  <a:pt x="746885" y="476609"/>
                </a:lnTo>
                <a:lnTo>
                  <a:pt x="749280" y="476738"/>
                </a:lnTo>
                <a:lnTo>
                  <a:pt x="751869" y="477514"/>
                </a:lnTo>
                <a:lnTo>
                  <a:pt x="752775" y="477968"/>
                </a:lnTo>
                <a:lnTo>
                  <a:pt x="752969" y="478744"/>
                </a:lnTo>
                <a:lnTo>
                  <a:pt x="754652" y="479974"/>
                </a:lnTo>
                <a:lnTo>
                  <a:pt x="755946" y="482304"/>
                </a:lnTo>
                <a:lnTo>
                  <a:pt x="756852" y="483081"/>
                </a:lnTo>
                <a:lnTo>
                  <a:pt x="758859" y="487870"/>
                </a:lnTo>
                <a:lnTo>
                  <a:pt x="759571" y="488776"/>
                </a:lnTo>
                <a:lnTo>
                  <a:pt x="760283" y="491106"/>
                </a:lnTo>
                <a:lnTo>
                  <a:pt x="761383" y="492659"/>
                </a:lnTo>
                <a:lnTo>
                  <a:pt x="761901" y="494342"/>
                </a:lnTo>
                <a:lnTo>
                  <a:pt x="762613" y="495119"/>
                </a:lnTo>
                <a:lnTo>
                  <a:pt x="763324" y="497319"/>
                </a:lnTo>
                <a:lnTo>
                  <a:pt x="764036" y="497772"/>
                </a:lnTo>
                <a:lnTo>
                  <a:pt x="765719" y="500555"/>
                </a:lnTo>
                <a:lnTo>
                  <a:pt x="767402" y="502109"/>
                </a:lnTo>
                <a:lnTo>
                  <a:pt x="767402" y="502756"/>
                </a:lnTo>
                <a:lnTo>
                  <a:pt x="769797" y="504309"/>
                </a:lnTo>
                <a:lnTo>
                  <a:pt x="770185" y="505733"/>
                </a:lnTo>
                <a:lnTo>
                  <a:pt x="771479" y="507416"/>
                </a:lnTo>
                <a:lnTo>
                  <a:pt x="772580" y="510393"/>
                </a:lnTo>
                <a:lnTo>
                  <a:pt x="774586" y="512594"/>
                </a:lnTo>
                <a:lnTo>
                  <a:pt x="774392" y="512917"/>
                </a:lnTo>
                <a:lnTo>
                  <a:pt x="775104" y="514147"/>
                </a:lnTo>
                <a:lnTo>
                  <a:pt x="776010" y="514471"/>
                </a:lnTo>
                <a:lnTo>
                  <a:pt x="776916" y="513564"/>
                </a:lnTo>
                <a:lnTo>
                  <a:pt x="776916" y="512917"/>
                </a:lnTo>
                <a:lnTo>
                  <a:pt x="777822" y="512917"/>
                </a:lnTo>
                <a:lnTo>
                  <a:pt x="778210" y="513823"/>
                </a:lnTo>
                <a:lnTo>
                  <a:pt x="777304" y="513694"/>
                </a:lnTo>
                <a:lnTo>
                  <a:pt x="776010" y="515053"/>
                </a:lnTo>
                <a:lnTo>
                  <a:pt x="776722" y="515830"/>
                </a:lnTo>
                <a:lnTo>
                  <a:pt x="777628" y="515700"/>
                </a:lnTo>
                <a:lnTo>
                  <a:pt x="778340" y="515053"/>
                </a:lnTo>
                <a:lnTo>
                  <a:pt x="778340" y="514600"/>
                </a:lnTo>
                <a:lnTo>
                  <a:pt x="779246" y="514600"/>
                </a:lnTo>
                <a:lnTo>
                  <a:pt x="779246" y="515053"/>
                </a:lnTo>
                <a:lnTo>
                  <a:pt x="777045" y="516606"/>
                </a:lnTo>
                <a:lnTo>
                  <a:pt x="777952" y="516930"/>
                </a:lnTo>
                <a:lnTo>
                  <a:pt x="778146" y="517707"/>
                </a:lnTo>
                <a:lnTo>
                  <a:pt x="778663" y="517707"/>
                </a:lnTo>
                <a:lnTo>
                  <a:pt x="780152" y="516606"/>
                </a:lnTo>
                <a:lnTo>
                  <a:pt x="781058" y="517965"/>
                </a:lnTo>
                <a:lnTo>
                  <a:pt x="782935" y="519519"/>
                </a:lnTo>
                <a:lnTo>
                  <a:pt x="782935" y="520166"/>
                </a:lnTo>
                <a:lnTo>
                  <a:pt x="782223" y="520296"/>
                </a:lnTo>
                <a:lnTo>
                  <a:pt x="780929" y="518872"/>
                </a:lnTo>
                <a:lnTo>
                  <a:pt x="780346" y="518742"/>
                </a:lnTo>
                <a:lnTo>
                  <a:pt x="779958" y="519843"/>
                </a:lnTo>
                <a:lnTo>
                  <a:pt x="781252" y="520943"/>
                </a:lnTo>
                <a:lnTo>
                  <a:pt x="783841" y="522043"/>
                </a:lnTo>
                <a:lnTo>
                  <a:pt x="782935" y="521266"/>
                </a:lnTo>
                <a:lnTo>
                  <a:pt x="782935" y="520813"/>
                </a:lnTo>
                <a:lnTo>
                  <a:pt x="783453" y="520813"/>
                </a:lnTo>
                <a:lnTo>
                  <a:pt x="784553" y="521719"/>
                </a:lnTo>
                <a:lnTo>
                  <a:pt x="784747" y="522949"/>
                </a:lnTo>
                <a:lnTo>
                  <a:pt x="785459" y="522949"/>
                </a:lnTo>
                <a:lnTo>
                  <a:pt x="785459" y="523726"/>
                </a:lnTo>
                <a:lnTo>
                  <a:pt x="785977" y="523596"/>
                </a:lnTo>
                <a:lnTo>
                  <a:pt x="786171" y="522949"/>
                </a:lnTo>
                <a:lnTo>
                  <a:pt x="787660" y="523596"/>
                </a:lnTo>
                <a:lnTo>
                  <a:pt x="787465" y="524049"/>
                </a:lnTo>
                <a:lnTo>
                  <a:pt x="786365" y="523596"/>
                </a:lnTo>
                <a:lnTo>
                  <a:pt x="785977" y="524373"/>
                </a:lnTo>
                <a:lnTo>
                  <a:pt x="787465" y="525150"/>
                </a:lnTo>
                <a:lnTo>
                  <a:pt x="789148" y="526703"/>
                </a:lnTo>
                <a:lnTo>
                  <a:pt x="790831" y="525150"/>
                </a:lnTo>
                <a:lnTo>
                  <a:pt x="791349" y="525150"/>
                </a:lnTo>
                <a:lnTo>
                  <a:pt x="790961" y="524244"/>
                </a:lnTo>
                <a:lnTo>
                  <a:pt x="791866" y="524244"/>
                </a:lnTo>
                <a:lnTo>
                  <a:pt x="791672" y="523661"/>
                </a:lnTo>
                <a:lnTo>
                  <a:pt x="789666" y="522755"/>
                </a:lnTo>
                <a:lnTo>
                  <a:pt x="789860" y="522431"/>
                </a:lnTo>
                <a:lnTo>
                  <a:pt x="791155" y="522431"/>
                </a:lnTo>
                <a:lnTo>
                  <a:pt x="791866" y="523079"/>
                </a:lnTo>
                <a:lnTo>
                  <a:pt x="792579" y="523079"/>
                </a:lnTo>
                <a:lnTo>
                  <a:pt x="793291" y="523984"/>
                </a:lnTo>
                <a:lnTo>
                  <a:pt x="794779" y="524437"/>
                </a:lnTo>
                <a:lnTo>
                  <a:pt x="794779" y="524761"/>
                </a:lnTo>
                <a:lnTo>
                  <a:pt x="794067" y="524761"/>
                </a:lnTo>
                <a:lnTo>
                  <a:pt x="792384" y="524114"/>
                </a:lnTo>
                <a:lnTo>
                  <a:pt x="792190" y="525020"/>
                </a:lnTo>
                <a:lnTo>
                  <a:pt x="789601" y="527156"/>
                </a:lnTo>
                <a:lnTo>
                  <a:pt x="791802" y="528062"/>
                </a:lnTo>
                <a:lnTo>
                  <a:pt x="791996" y="528709"/>
                </a:lnTo>
                <a:lnTo>
                  <a:pt x="793484" y="529486"/>
                </a:lnTo>
                <a:lnTo>
                  <a:pt x="793484" y="529939"/>
                </a:lnTo>
                <a:lnTo>
                  <a:pt x="795167" y="530716"/>
                </a:lnTo>
                <a:lnTo>
                  <a:pt x="795685" y="531492"/>
                </a:lnTo>
                <a:lnTo>
                  <a:pt x="796980" y="532269"/>
                </a:lnTo>
                <a:lnTo>
                  <a:pt x="798986" y="535375"/>
                </a:lnTo>
                <a:lnTo>
                  <a:pt x="800475" y="535958"/>
                </a:lnTo>
                <a:lnTo>
                  <a:pt x="802352" y="537641"/>
                </a:lnTo>
                <a:lnTo>
                  <a:pt x="802740" y="538547"/>
                </a:lnTo>
                <a:lnTo>
                  <a:pt x="806040" y="541977"/>
                </a:lnTo>
                <a:lnTo>
                  <a:pt x="806558" y="543207"/>
                </a:lnTo>
                <a:lnTo>
                  <a:pt x="808565" y="544437"/>
                </a:lnTo>
                <a:lnTo>
                  <a:pt x="810377" y="546443"/>
                </a:lnTo>
                <a:lnTo>
                  <a:pt x="814260" y="549226"/>
                </a:lnTo>
                <a:lnTo>
                  <a:pt x="814455" y="549873"/>
                </a:lnTo>
                <a:lnTo>
                  <a:pt x="815360" y="550650"/>
                </a:lnTo>
                <a:lnTo>
                  <a:pt x="816849" y="550326"/>
                </a:lnTo>
                <a:lnTo>
                  <a:pt x="819632" y="551427"/>
                </a:lnTo>
                <a:lnTo>
                  <a:pt x="820021" y="553109"/>
                </a:lnTo>
                <a:lnTo>
                  <a:pt x="820732" y="553433"/>
                </a:lnTo>
                <a:lnTo>
                  <a:pt x="821250" y="552009"/>
                </a:lnTo>
                <a:lnTo>
                  <a:pt x="821962" y="551232"/>
                </a:lnTo>
                <a:lnTo>
                  <a:pt x="822480" y="549226"/>
                </a:lnTo>
                <a:lnTo>
                  <a:pt x="823580" y="549549"/>
                </a:lnTo>
                <a:lnTo>
                  <a:pt x="823774" y="550909"/>
                </a:lnTo>
                <a:lnTo>
                  <a:pt x="825263" y="552138"/>
                </a:lnTo>
                <a:lnTo>
                  <a:pt x="826557" y="552786"/>
                </a:lnTo>
                <a:lnTo>
                  <a:pt x="827658" y="552786"/>
                </a:lnTo>
                <a:lnTo>
                  <a:pt x="826169" y="550909"/>
                </a:lnTo>
                <a:lnTo>
                  <a:pt x="825069" y="550456"/>
                </a:lnTo>
                <a:lnTo>
                  <a:pt x="824680" y="549809"/>
                </a:lnTo>
                <a:lnTo>
                  <a:pt x="826881" y="550132"/>
                </a:lnTo>
                <a:lnTo>
                  <a:pt x="827787" y="551685"/>
                </a:lnTo>
                <a:lnTo>
                  <a:pt x="828305" y="551815"/>
                </a:lnTo>
                <a:lnTo>
                  <a:pt x="827916" y="552138"/>
                </a:lnTo>
                <a:lnTo>
                  <a:pt x="828111" y="552915"/>
                </a:lnTo>
                <a:lnTo>
                  <a:pt x="828823" y="552915"/>
                </a:lnTo>
                <a:lnTo>
                  <a:pt x="829534" y="553562"/>
                </a:lnTo>
                <a:lnTo>
                  <a:pt x="829340" y="554015"/>
                </a:lnTo>
                <a:lnTo>
                  <a:pt x="830052" y="554663"/>
                </a:lnTo>
                <a:lnTo>
                  <a:pt x="829858" y="555568"/>
                </a:lnTo>
                <a:lnTo>
                  <a:pt x="831865" y="556345"/>
                </a:lnTo>
                <a:lnTo>
                  <a:pt x="832576" y="557251"/>
                </a:lnTo>
                <a:lnTo>
                  <a:pt x="835877" y="559128"/>
                </a:lnTo>
                <a:lnTo>
                  <a:pt x="837171" y="561458"/>
                </a:lnTo>
                <a:lnTo>
                  <a:pt x="838272" y="561782"/>
                </a:lnTo>
                <a:lnTo>
                  <a:pt x="837689" y="562882"/>
                </a:lnTo>
                <a:lnTo>
                  <a:pt x="839566" y="565018"/>
                </a:lnTo>
                <a:lnTo>
                  <a:pt x="840084" y="566442"/>
                </a:lnTo>
                <a:lnTo>
                  <a:pt x="840990" y="566895"/>
                </a:lnTo>
                <a:lnTo>
                  <a:pt x="840990" y="567348"/>
                </a:lnTo>
                <a:lnTo>
                  <a:pt x="841896" y="567995"/>
                </a:lnTo>
                <a:lnTo>
                  <a:pt x="841896" y="568578"/>
                </a:lnTo>
                <a:lnTo>
                  <a:pt x="842285" y="568578"/>
                </a:lnTo>
                <a:lnTo>
                  <a:pt x="842997" y="569678"/>
                </a:lnTo>
                <a:lnTo>
                  <a:pt x="844485" y="569807"/>
                </a:lnTo>
                <a:lnTo>
                  <a:pt x="845780" y="571037"/>
                </a:lnTo>
                <a:lnTo>
                  <a:pt x="845974" y="572720"/>
                </a:lnTo>
                <a:lnTo>
                  <a:pt x="846686" y="572849"/>
                </a:lnTo>
                <a:lnTo>
                  <a:pt x="847592" y="574856"/>
                </a:lnTo>
                <a:lnTo>
                  <a:pt x="849598" y="576862"/>
                </a:lnTo>
                <a:lnTo>
                  <a:pt x="851281" y="579969"/>
                </a:lnTo>
                <a:lnTo>
                  <a:pt x="851993" y="580292"/>
                </a:lnTo>
                <a:lnTo>
                  <a:pt x="851993" y="581845"/>
                </a:lnTo>
                <a:lnTo>
                  <a:pt x="850893" y="582622"/>
                </a:lnTo>
                <a:lnTo>
                  <a:pt x="850893" y="582946"/>
                </a:lnTo>
                <a:lnTo>
                  <a:pt x="851605" y="582946"/>
                </a:lnTo>
                <a:lnTo>
                  <a:pt x="851993" y="583463"/>
                </a:lnTo>
                <a:lnTo>
                  <a:pt x="851993" y="583463"/>
                </a:lnTo>
                <a:lnTo>
                  <a:pt x="846362" y="586764"/>
                </a:lnTo>
                <a:lnTo>
                  <a:pt x="838466" y="588771"/>
                </a:lnTo>
                <a:lnTo>
                  <a:pt x="831735" y="587217"/>
                </a:lnTo>
                <a:lnTo>
                  <a:pt x="827140" y="590324"/>
                </a:lnTo>
                <a:lnTo>
                  <a:pt x="815749" y="617183"/>
                </a:lnTo>
                <a:lnTo>
                  <a:pt x="816396" y="621196"/>
                </a:lnTo>
                <a:lnTo>
                  <a:pt x="822286" y="627992"/>
                </a:lnTo>
                <a:lnTo>
                  <a:pt x="812707" y="636341"/>
                </a:lnTo>
                <a:lnTo>
                  <a:pt x="808759" y="636665"/>
                </a:lnTo>
                <a:lnTo>
                  <a:pt x="800992" y="628833"/>
                </a:lnTo>
                <a:lnTo>
                  <a:pt x="799245" y="623462"/>
                </a:lnTo>
                <a:lnTo>
                  <a:pt x="793808" y="620549"/>
                </a:lnTo>
                <a:lnTo>
                  <a:pt x="791672" y="615889"/>
                </a:lnTo>
                <a:lnTo>
                  <a:pt x="783194" y="608640"/>
                </a:lnTo>
                <a:lnTo>
                  <a:pt x="785330" y="595372"/>
                </a:lnTo>
                <a:lnTo>
                  <a:pt x="780799" y="576344"/>
                </a:lnTo>
                <a:lnTo>
                  <a:pt x="789925" y="564112"/>
                </a:lnTo>
                <a:lnTo>
                  <a:pt x="789731" y="560099"/>
                </a:lnTo>
                <a:lnTo>
                  <a:pt x="777175" y="559322"/>
                </a:lnTo>
                <a:lnTo>
                  <a:pt x="767596" y="546184"/>
                </a:lnTo>
                <a:lnTo>
                  <a:pt x="751286" y="535958"/>
                </a:lnTo>
                <a:lnTo>
                  <a:pt x="749474" y="539518"/>
                </a:lnTo>
                <a:lnTo>
                  <a:pt x="749927" y="549873"/>
                </a:lnTo>
                <a:lnTo>
                  <a:pt x="737759" y="563788"/>
                </a:lnTo>
                <a:lnTo>
                  <a:pt x="729475" y="565018"/>
                </a:lnTo>
                <a:lnTo>
                  <a:pt x="708182" y="559258"/>
                </a:lnTo>
                <a:lnTo>
                  <a:pt x="688183" y="574726"/>
                </a:lnTo>
                <a:lnTo>
                  <a:pt x="688377" y="576862"/>
                </a:lnTo>
                <a:lnTo>
                  <a:pt x="713554" y="578545"/>
                </a:lnTo>
                <a:lnTo>
                  <a:pt x="717631" y="582234"/>
                </a:lnTo>
                <a:lnTo>
                  <a:pt x="718019" y="586699"/>
                </a:lnTo>
                <a:lnTo>
                  <a:pt x="714072" y="590389"/>
                </a:lnTo>
                <a:lnTo>
                  <a:pt x="694267" y="593819"/>
                </a:lnTo>
                <a:lnTo>
                  <a:pt x="690125" y="603527"/>
                </a:lnTo>
                <a:lnTo>
                  <a:pt x="692260" y="608770"/>
                </a:lnTo>
                <a:lnTo>
                  <a:pt x="691613" y="611229"/>
                </a:lnTo>
                <a:lnTo>
                  <a:pt x="678086" y="617119"/>
                </a:lnTo>
                <a:lnTo>
                  <a:pt x="657829" y="623138"/>
                </a:lnTo>
                <a:lnTo>
                  <a:pt x="646438" y="622232"/>
                </a:lnTo>
                <a:lnTo>
                  <a:pt x="643007" y="620355"/>
                </a:lnTo>
                <a:lnTo>
                  <a:pt x="640419" y="615436"/>
                </a:lnTo>
                <a:lnTo>
                  <a:pt x="644366" y="602621"/>
                </a:lnTo>
                <a:lnTo>
                  <a:pt x="644366" y="595955"/>
                </a:lnTo>
                <a:lnTo>
                  <a:pt x="642231" y="593042"/>
                </a:lnTo>
                <a:lnTo>
                  <a:pt x="601133" y="588253"/>
                </a:lnTo>
                <a:lnTo>
                  <a:pt x="598673" y="603398"/>
                </a:lnTo>
                <a:lnTo>
                  <a:pt x="592525" y="610323"/>
                </a:lnTo>
                <a:lnTo>
                  <a:pt x="585988" y="622685"/>
                </a:lnTo>
                <a:lnTo>
                  <a:pt x="546313" y="619384"/>
                </a:lnTo>
                <a:lnTo>
                  <a:pt x="544631" y="617830"/>
                </a:lnTo>
                <a:lnTo>
                  <a:pt x="550909" y="614271"/>
                </a:lnTo>
                <a:lnTo>
                  <a:pt x="550974" y="611811"/>
                </a:lnTo>
                <a:lnTo>
                  <a:pt x="541524" y="602880"/>
                </a:lnTo>
                <a:lnTo>
                  <a:pt x="524826" y="616472"/>
                </a:lnTo>
                <a:lnTo>
                  <a:pt x="522237" y="632393"/>
                </a:lnTo>
                <a:lnTo>
                  <a:pt x="513176" y="644755"/>
                </a:lnTo>
                <a:lnTo>
                  <a:pt x="510393" y="646891"/>
                </a:lnTo>
                <a:lnTo>
                  <a:pt x="505021" y="643784"/>
                </a:lnTo>
                <a:lnTo>
                  <a:pt x="492659" y="644237"/>
                </a:lnTo>
                <a:lnTo>
                  <a:pt x="485669" y="649932"/>
                </a:lnTo>
                <a:lnTo>
                  <a:pt x="475508" y="663330"/>
                </a:lnTo>
                <a:lnTo>
                  <a:pt x="476867" y="675821"/>
                </a:lnTo>
                <a:lnTo>
                  <a:pt x="474473" y="681646"/>
                </a:lnTo>
                <a:lnTo>
                  <a:pt x="466641" y="685982"/>
                </a:lnTo>
                <a:lnTo>
                  <a:pt x="469877" y="692584"/>
                </a:lnTo>
                <a:lnTo>
                  <a:pt x="459587" y="703328"/>
                </a:lnTo>
                <a:lnTo>
                  <a:pt x="456286" y="710771"/>
                </a:lnTo>
                <a:lnTo>
                  <a:pt x="434216" y="711936"/>
                </a:lnTo>
                <a:lnTo>
                  <a:pt x="427938" y="707599"/>
                </a:lnTo>
                <a:lnTo>
                  <a:pt x="421142" y="707146"/>
                </a:lnTo>
                <a:lnTo>
                  <a:pt x="422696" y="699444"/>
                </a:lnTo>
                <a:lnTo>
                  <a:pt x="419589" y="697438"/>
                </a:lnTo>
                <a:lnTo>
                  <a:pt x="411369" y="699121"/>
                </a:lnTo>
                <a:lnTo>
                  <a:pt x="407745" y="705593"/>
                </a:lnTo>
                <a:lnTo>
                  <a:pt x="404315" y="707470"/>
                </a:lnTo>
                <a:lnTo>
                  <a:pt x="395448" y="706693"/>
                </a:lnTo>
                <a:lnTo>
                  <a:pt x="388264" y="703004"/>
                </a:lnTo>
                <a:lnTo>
                  <a:pt x="387617" y="694849"/>
                </a:lnTo>
                <a:lnTo>
                  <a:pt x="384057" y="692843"/>
                </a:lnTo>
                <a:lnTo>
                  <a:pt x="371372" y="693749"/>
                </a:lnTo>
                <a:lnTo>
                  <a:pt x="362440" y="703004"/>
                </a:lnTo>
                <a:lnTo>
                  <a:pt x="338364" y="712518"/>
                </a:lnTo>
                <a:lnTo>
                  <a:pt x="325355" y="704039"/>
                </a:lnTo>
                <a:lnTo>
                  <a:pt x="319724" y="705593"/>
                </a:lnTo>
                <a:lnTo>
                  <a:pt x="312281" y="703586"/>
                </a:lnTo>
                <a:lnTo>
                  <a:pt x="310728" y="702357"/>
                </a:lnTo>
                <a:lnTo>
                  <a:pt x="312281" y="698538"/>
                </a:lnTo>
                <a:lnTo>
                  <a:pt x="321342" y="692196"/>
                </a:lnTo>
                <a:lnTo>
                  <a:pt x="321601" y="690060"/>
                </a:lnTo>
                <a:lnTo>
                  <a:pt x="318106" y="685918"/>
                </a:lnTo>
                <a:lnTo>
                  <a:pt x="298948" y="678086"/>
                </a:lnTo>
                <a:lnTo>
                  <a:pt x="297848" y="674073"/>
                </a:lnTo>
                <a:lnTo>
                  <a:pt x="300437" y="668507"/>
                </a:lnTo>
                <a:lnTo>
                  <a:pt x="300243" y="664365"/>
                </a:lnTo>
                <a:lnTo>
                  <a:pt x="290470" y="658540"/>
                </a:lnTo>
                <a:lnTo>
                  <a:pt x="285616" y="658411"/>
                </a:lnTo>
                <a:lnTo>
                  <a:pt x="281927" y="649479"/>
                </a:lnTo>
                <a:lnTo>
                  <a:pt x="271118" y="645467"/>
                </a:lnTo>
                <a:lnTo>
                  <a:pt x="270212" y="639448"/>
                </a:lnTo>
                <a:lnTo>
                  <a:pt x="272154" y="628639"/>
                </a:lnTo>
                <a:lnTo>
                  <a:pt x="253514" y="613365"/>
                </a:lnTo>
                <a:lnTo>
                  <a:pt x="251572" y="608252"/>
                </a:lnTo>
                <a:lnTo>
                  <a:pt x="250731" y="597573"/>
                </a:lnTo>
                <a:lnTo>
                  <a:pt x="243935" y="586894"/>
                </a:lnTo>
                <a:lnTo>
                  <a:pt x="225813" y="577962"/>
                </a:lnTo>
                <a:lnTo>
                  <a:pt x="217076" y="577509"/>
                </a:lnTo>
                <a:lnTo>
                  <a:pt x="217076" y="577509"/>
                </a:lnTo>
                <a:lnTo>
                  <a:pt x="203614" y="558028"/>
                </a:lnTo>
                <a:lnTo>
                  <a:pt x="190605" y="543660"/>
                </a:lnTo>
                <a:lnTo>
                  <a:pt x="186916" y="532075"/>
                </a:lnTo>
                <a:lnTo>
                  <a:pt x="177337" y="529939"/>
                </a:lnTo>
                <a:lnTo>
                  <a:pt x="175007" y="518289"/>
                </a:lnTo>
                <a:lnTo>
                  <a:pt x="171318" y="514082"/>
                </a:lnTo>
                <a:lnTo>
                  <a:pt x="172547" y="504957"/>
                </a:lnTo>
                <a:lnTo>
                  <a:pt x="168470" y="499067"/>
                </a:lnTo>
                <a:lnTo>
                  <a:pt x="167564" y="493306"/>
                </a:lnTo>
                <a:lnTo>
                  <a:pt x="161415" y="493630"/>
                </a:lnTo>
                <a:lnTo>
                  <a:pt x="156043" y="498614"/>
                </a:lnTo>
                <a:lnTo>
                  <a:pt x="150219" y="500167"/>
                </a:lnTo>
                <a:lnTo>
                  <a:pt x="143746" y="493954"/>
                </a:lnTo>
                <a:lnTo>
                  <a:pt x="139216" y="494407"/>
                </a:lnTo>
                <a:lnTo>
                  <a:pt x="135721" y="487741"/>
                </a:lnTo>
                <a:lnTo>
                  <a:pt x="132679" y="486381"/>
                </a:lnTo>
                <a:lnTo>
                  <a:pt x="133391" y="481527"/>
                </a:lnTo>
                <a:lnTo>
                  <a:pt x="129896" y="470201"/>
                </a:lnTo>
                <a:lnTo>
                  <a:pt x="142581" y="453568"/>
                </a:lnTo>
                <a:lnTo>
                  <a:pt x="142840" y="433374"/>
                </a:lnTo>
                <a:lnTo>
                  <a:pt x="151124" y="422631"/>
                </a:lnTo>
                <a:lnTo>
                  <a:pt x="167176" y="414864"/>
                </a:lnTo>
                <a:lnTo>
                  <a:pt x="170476" y="409881"/>
                </a:lnTo>
                <a:lnTo>
                  <a:pt x="172030" y="401855"/>
                </a:lnTo>
                <a:lnTo>
                  <a:pt x="160897" y="393377"/>
                </a:lnTo>
                <a:lnTo>
                  <a:pt x="150477" y="378879"/>
                </a:lnTo>
                <a:lnTo>
                  <a:pt x="148018" y="364188"/>
                </a:lnTo>
                <a:lnTo>
                  <a:pt x="125107" y="352149"/>
                </a:lnTo>
                <a:lnTo>
                  <a:pt x="123618" y="341664"/>
                </a:lnTo>
                <a:lnTo>
                  <a:pt x="119670" y="335386"/>
                </a:lnTo>
                <a:lnTo>
                  <a:pt x="109185" y="334157"/>
                </a:lnTo>
                <a:lnTo>
                  <a:pt x="107179" y="331503"/>
                </a:lnTo>
                <a:lnTo>
                  <a:pt x="107437" y="325872"/>
                </a:lnTo>
                <a:lnTo>
                  <a:pt x="91969" y="333056"/>
                </a:lnTo>
                <a:lnTo>
                  <a:pt x="87633" y="332409"/>
                </a:lnTo>
                <a:lnTo>
                  <a:pt x="83426" y="322248"/>
                </a:lnTo>
                <a:lnTo>
                  <a:pt x="71841" y="321148"/>
                </a:lnTo>
                <a:lnTo>
                  <a:pt x="67699" y="314869"/>
                </a:lnTo>
                <a:lnTo>
                  <a:pt x="71194" y="305938"/>
                </a:lnTo>
                <a:lnTo>
                  <a:pt x="68216" y="303738"/>
                </a:lnTo>
                <a:lnTo>
                  <a:pt x="67181" y="295259"/>
                </a:lnTo>
                <a:lnTo>
                  <a:pt x="65239" y="292153"/>
                </a:lnTo>
                <a:lnTo>
                  <a:pt x="56696" y="290405"/>
                </a:lnTo>
                <a:lnTo>
                  <a:pt x="41292" y="294612"/>
                </a:lnTo>
                <a:lnTo>
                  <a:pt x="34108" y="293511"/>
                </a:lnTo>
                <a:lnTo>
                  <a:pt x="30872" y="289434"/>
                </a:lnTo>
                <a:lnTo>
                  <a:pt x="30484" y="275648"/>
                </a:lnTo>
                <a:lnTo>
                  <a:pt x="27701" y="271118"/>
                </a:lnTo>
                <a:lnTo>
                  <a:pt x="10679" y="261216"/>
                </a:lnTo>
                <a:lnTo>
                  <a:pt x="2136" y="251960"/>
                </a:lnTo>
                <a:lnTo>
                  <a:pt x="0" y="243676"/>
                </a:lnTo>
                <a:lnTo>
                  <a:pt x="1295" y="230796"/>
                </a:lnTo>
                <a:lnTo>
                  <a:pt x="10808" y="225619"/>
                </a:lnTo>
                <a:lnTo>
                  <a:pt x="13203" y="219147"/>
                </a:lnTo>
                <a:lnTo>
                  <a:pt x="32555" y="193388"/>
                </a:lnTo>
                <a:lnTo>
                  <a:pt x="34497" y="186009"/>
                </a:lnTo>
                <a:lnTo>
                  <a:pt x="50094" y="187109"/>
                </a:lnTo>
                <a:lnTo>
                  <a:pt x="55984" y="179537"/>
                </a:lnTo>
                <a:lnTo>
                  <a:pt x="66016" y="174489"/>
                </a:lnTo>
                <a:lnTo>
                  <a:pt x="73653" y="179990"/>
                </a:lnTo>
                <a:lnTo>
                  <a:pt x="80190" y="178566"/>
                </a:lnTo>
                <a:lnTo>
                  <a:pt x="82132" y="175589"/>
                </a:lnTo>
                <a:lnTo>
                  <a:pt x="83296" y="166140"/>
                </a:lnTo>
                <a:lnTo>
                  <a:pt x="79607" y="157014"/>
                </a:lnTo>
                <a:lnTo>
                  <a:pt x="81549" y="150736"/>
                </a:lnTo>
                <a:lnTo>
                  <a:pt x="81355" y="134815"/>
                </a:lnTo>
                <a:lnTo>
                  <a:pt x="79154" y="129443"/>
                </a:lnTo>
                <a:lnTo>
                  <a:pt x="69770" y="122518"/>
                </a:lnTo>
                <a:lnTo>
                  <a:pt x="67764" y="117922"/>
                </a:lnTo>
                <a:lnTo>
                  <a:pt x="88927" y="99477"/>
                </a:lnTo>
                <a:lnTo>
                  <a:pt x="88927" y="92681"/>
                </a:lnTo>
                <a:lnTo>
                  <a:pt x="84850" y="79607"/>
                </a:lnTo>
                <a:lnTo>
                  <a:pt x="91128" y="69511"/>
                </a:lnTo>
                <a:lnTo>
                  <a:pt x="101742" y="62392"/>
                </a:lnTo>
                <a:lnTo>
                  <a:pt x="118505" y="63168"/>
                </a:lnTo>
                <a:lnTo>
                  <a:pt x="127048" y="55725"/>
                </a:lnTo>
                <a:lnTo>
                  <a:pt x="131384" y="57990"/>
                </a:lnTo>
                <a:lnTo>
                  <a:pt x="131384" y="57990"/>
                </a:lnTo>
                <a:lnTo>
                  <a:pt x="136756" y="61421"/>
                </a:lnTo>
                <a:lnTo>
                  <a:pt x="149765" y="51001"/>
                </a:lnTo>
                <a:lnTo>
                  <a:pt x="167758" y="44334"/>
                </a:lnTo>
                <a:lnTo>
                  <a:pt x="180573" y="48411"/>
                </a:lnTo>
                <a:lnTo>
                  <a:pt x="197465" y="58702"/>
                </a:lnTo>
                <a:lnTo>
                  <a:pt x="205944" y="58573"/>
                </a:lnTo>
                <a:lnTo>
                  <a:pt x="232350" y="43881"/>
                </a:lnTo>
                <a:lnTo>
                  <a:pt x="232738" y="36567"/>
                </a:lnTo>
                <a:lnTo>
                  <a:pt x="237333" y="30225"/>
                </a:lnTo>
                <a:lnTo>
                  <a:pt x="241087" y="31196"/>
                </a:lnTo>
                <a:lnTo>
                  <a:pt x="253449" y="43234"/>
                </a:lnTo>
                <a:lnTo>
                  <a:pt x="256038" y="32166"/>
                </a:lnTo>
                <a:lnTo>
                  <a:pt x="260115" y="24853"/>
                </a:lnTo>
                <a:lnTo>
                  <a:pt x="260180" y="16439"/>
                </a:lnTo>
                <a:lnTo>
                  <a:pt x="266199" y="15339"/>
                </a:lnTo>
                <a:lnTo>
                  <a:pt x="274225" y="18510"/>
                </a:lnTo>
                <a:lnTo>
                  <a:pt x="277914" y="14692"/>
                </a:lnTo>
                <a:lnTo>
                  <a:pt x="294936" y="15209"/>
                </a:lnTo>
                <a:lnTo>
                  <a:pt x="301602" y="19481"/>
                </a:lnTo>
                <a:lnTo>
                  <a:pt x="303932" y="27247"/>
                </a:lnTo>
                <a:lnTo>
                  <a:pt x="305679" y="28024"/>
                </a:lnTo>
                <a:lnTo>
                  <a:pt x="315517" y="25629"/>
                </a:lnTo>
                <a:lnTo>
                  <a:pt x="318623" y="27830"/>
                </a:lnTo>
                <a:lnTo>
                  <a:pt x="322960" y="38574"/>
                </a:lnTo>
                <a:lnTo>
                  <a:pt x="337975" y="52489"/>
                </a:lnTo>
                <a:lnTo>
                  <a:pt x="342053" y="51712"/>
                </a:lnTo>
                <a:lnTo>
                  <a:pt x="340305" y="43622"/>
                </a:lnTo>
                <a:lnTo>
                  <a:pt x="350467" y="44722"/>
                </a:lnTo>
                <a:lnTo>
                  <a:pt x="353961" y="49123"/>
                </a:lnTo>
                <a:lnTo>
                  <a:pt x="358039" y="62262"/>
                </a:lnTo>
                <a:lnTo>
                  <a:pt x="361987" y="65886"/>
                </a:lnTo>
                <a:lnTo>
                  <a:pt x="365676" y="64333"/>
                </a:lnTo>
                <a:lnTo>
                  <a:pt x="366711" y="60514"/>
                </a:lnTo>
                <a:lnTo>
                  <a:pt x="359916" y="42457"/>
                </a:lnTo>
                <a:lnTo>
                  <a:pt x="359851" y="35985"/>
                </a:lnTo>
                <a:lnTo>
                  <a:pt x="362310" y="33461"/>
                </a:lnTo>
                <a:lnTo>
                  <a:pt x="366453" y="33914"/>
                </a:lnTo>
                <a:lnTo>
                  <a:pt x="370012" y="38056"/>
                </a:lnTo>
                <a:lnTo>
                  <a:pt x="371372" y="43428"/>
                </a:lnTo>
                <a:lnTo>
                  <a:pt x="376420" y="45370"/>
                </a:lnTo>
                <a:lnTo>
                  <a:pt x="379203" y="37020"/>
                </a:lnTo>
                <a:lnTo>
                  <a:pt x="385934" y="39092"/>
                </a:lnTo>
                <a:lnTo>
                  <a:pt x="387940" y="36438"/>
                </a:lnTo>
                <a:lnTo>
                  <a:pt x="392018" y="39092"/>
                </a:lnTo>
                <a:lnTo>
                  <a:pt x="394607" y="51259"/>
                </a:lnTo>
                <a:lnTo>
                  <a:pt x="404121" y="51259"/>
                </a:lnTo>
                <a:lnTo>
                  <a:pt x="406321" y="54237"/>
                </a:lnTo>
                <a:lnTo>
                  <a:pt x="432274" y="39868"/>
                </a:lnTo>
                <a:lnTo>
                  <a:pt x="436676" y="32879"/>
                </a:lnTo>
                <a:lnTo>
                  <a:pt x="447743" y="29383"/>
                </a:lnTo>
                <a:lnTo>
                  <a:pt x="476738" y="33849"/>
                </a:lnTo>
                <a:lnTo>
                  <a:pt x="489941" y="29901"/>
                </a:lnTo>
                <a:lnTo>
                  <a:pt x="504957" y="37020"/>
                </a:lnTo>
                <a:lnTo>
                  <a:pt x="522561" y="32749"/>
                </a:lnTo>
                <a:lnTo>
                  <a:pt x="529486" y="34173"/>
                </a:lnTo>
                <a:lnTo>
                  <a:pt x="537058" y="40321"/>
                </a:lnTo>
                <a:lnTo>
                  <a:pt x="554210" y="35079"/>
                </a:lnTo>
                <a:lnTo>
                  <a:pt x="568319" y="39998"/>
                </a:lnTo>
                <a:lnTo>
                  <a:pt x="568513" y="23688"/>
                </a:lnTo>
                <a:lnTo>
                  <a:pt x="571296" y="15598"/>
                </a:lnTo>
                <a:lnTo>
                  <a:pt x="576150" y="9579"/>
                </a:lnTo>
                <a:lnTo>
                  <a:pt x="584887" y="5760"/>
                </a:lnTo>
                <a:lnTo>
                  <a:pt x="588059" y="0"/>
                </a:lnTo>
                <a:lnTo>
                  <a:pt x="588059" y="0"/>
                </a:lnTo>
                <a:lnTo>
                  <a:pt x="590583" y="0"/>
                </a:lnTo>
                <a:close/>
              </a:path>
            </a:pathLst>
          </a:custGeom>
          <a:solidFill>
            <a:srgbClr val="F6FBC7"/>
          </a:solidFill>
          <a:ln w="3229" cap="flat">
            <a:solidFill>
              <a:srgbClr val="FFFFFF"/>
            </a:solidFill>
            <a:prstDash val="solid"/>
            <a:miter/>
          </a:ln>
        </p:spPr>
        <p:txBody>
          <a:bodyPr rtlCol="0" anchor="ctr"/>
          <a:lstStyle/>
          <a:p>
            <a:endParaRPr lang="en-IN"/>
          </a:p>
        </p:txBody>
      </p:sp>
      <p:sp>
        <p:nvSpPr>
          <p:cNvPr id="10" name="Freeform: Shape 9">
            <a:extLst>
              <a:ext uri="{FF2B5EF4-FFF2-40B4-BE49-F238E27FC236}">
                <a16:creationId xmlns:a16="http://schemas.microsoft.com/office/drawing/2014/main" id="{F03B9C3E-A9CC-4E4D-8AB2-D33F3C0778A9}"/>
              </a:ext>
            </a:extLst>
          </p:cNvPr>
          <p:cNvSpPr/>
          <p:nvPr/>
        </p:nvSpPr>
        <p:spPr>
          <a:xfrm>
            <a:off x="7028419" y="2063427"/>
            <a:ext cx="1025909" cy="1238566"/>
          </a:xfrm>
          <a:custGeom>
            <a:avLst/>
            <a:gdLst>
              <a:gd name="connsiteX0" fmla="*/ 40386 w 787918"/>
              <a:gd name="connsiteY0" fmla="*/ 41551 h 892573"/>
              <a:gd name="connsiteX1" fmla="*/ 49123 w 787918"/>
              <a:gd name="connsiteY1" fmla="*/ 42004 h 892573"/>
              <a:gd name="connsiteX2" fmla="*/ 67246 w 787918"/>
              <a:gd name="connsiteY2" fmla="*/ 50936 h 892573"/>
              <a:gd name="connsiteX3" fmla="*/ 74041 w 787918"/>
              <a:gd name="connsiteY3" fmla="*/ 61615 h 892573"/>
              <a:gd name="connsiteX4" fmla="*/ 74883 w 787918"/>
              <a:gd name="connsiteY4" fmla="*/ 72294 h 892573"/>
              <a:gd name="connsiteX5" fmla="*/ 76824 w 787918"/>
              <a:gd name="connsiteY5" fmla="*/ 77407 h 892573"/>
              <a:gd name="connsiteX6" fmla="*/ 95464 w 787918"/>
              <a:gd name="connsiteY6" fmla="*/ 92681 h 892573"/>
              <a:gd name="connsiteX7" fmla="*/ 93523 w 787918"/>
              <a:gd name="connsiteY7" fmla="*/ 103489 h 892573"/>
              <a:gd name="connsiteX8" fmla="*/ 94428 w 787918"/>
              <a:gd name="connsiteY8" fmla="*/ 109509 h 892573"/>
              <a:gd name="connsiteX9" fmla="*/ 105237 w 787918"/>
              <a:gd name="connsiteY9" fmla="*/ 113522 h 892573"/>
              <a:gd name="connsiteX10" fmla="*/ 108926 w 787918"/>
              <a:gd name="connsiteY10" fmla="*/ 122453 h 892573"/>
              <a:gd name="connsiteX11" fmla="*/ 113780 w 787918"/>
              <a:gd name="connsiteY11" fmla="*/ 122582 h 892573"/>
              <a:gd name="connsiteX12" fmla="*/ 123553 w 787918"/>
              <a:gd name="connsiteY12" fmla="*/ 128407 h 892573"/>
              <a:gd name="connsiteX13" fmla="*/ 123747 w 787918"/>
              <a:gd name="connsiteY13" fmla="*/ 132550 h 892573"/>
              <a:gd name="connsiteX14" fmla="*/ 121158 w 787918"/>
              <a:gd name="connsiteY14" fmla="*/ 138116 h 892573"/>
              <a:gd name="connsiteX15" fmla="*/ 122259 w 787918"/>
              <a:gd name="connsiteY15" fmla="*/ 142128 h 892573"/>
              <a:gd name="connsiteX16" fmla="*/ 141416 w 787918"/>
              <a:gd name="connsiteY16" fmla="*/ 149960 h 892573"/>
              <a:gd name="connsiteX17" fmla="*/ 144911 w 787918"/>
              <a:gd name="connsiteY17" fmla="*/ 154102 h 892573"/>
              <a:gd name="connsiteX18" fmla="*/ 144652 w 787918"/>
              <a:gd name="connsiteY18" fmla="*/ 156238 h 892573"/>
              <a:gd name="connsiteX19" fmla="*/ 135591 w 787918"/>
              <a:gd name="connsiteY19" fmla="*/ 162580 h 892573"/>
              <a:gd name="connsiteX20" fmla="*/ 134038 w 787918"/>
              <a:gd name="connsiteY20" fmla="*/ 166399 h 892573"/>
              <a:gd name="connsiteX21" fmla="*/ 135591 w 787918"/>
              <a:gd name="connsiteY21" fmla="*/ 167629 h 892573"/>
              <a:gd name="connsiteX22" fmla="*/ 143034 w 787918"/>
              <a:gd name="connsiteY22" fmla="*/ 169635 h 892573"/>
              <a:gd name="connsiteX23" fmla="*/ 148665 w 787918"/>
              <a:gd name="connsiteY23" fmla="*/ 168082 h 892573"/>
              <a:gd name="connsiteX24" fmla="*/ 161674 w 787918"/>
              <a:gd name="connsiteY24" fmla="*/ 176560 h 892573"/>
              <a:gd name="connsiteX25" fmla="*/ 185751 w 787918"/>
              <a:gd name="connsiteY25" fmla="*/ 167046 h 892573"/>
              <a:gd name="connsiteX26" fmla="*/ 194682 w 787918"/>
              <a:gd name="connsiteY26" fmla="*/ 157791 h 892573"/>
              <a:gd name="connsiteX27" fmla="*/ 207367 w 787918"/>
              <a:gd name="connsiteY27" fmla="*/ 156885 h 892573"/>
              <a:gd name="connsiteX28" fmla="*/ 210927 w 787918"/>
              <a:gd name="connsiteY28" fmla="*/ 158891 h 892573"/>
              <a:gd name="connsiteX29" fmla="*/ 211574 w 787918"/>
              <a:gd name="connsiteY29" fmla="*/ 167046 h 892573"/>
              <a:gd name="connsiteX30" fmla="*/ 218758 w 787918"/>
              <a:gd name="connsiteY30" fmla="*/ 170735 h 892573"/>
              <a:gd name="connsiteX31" fmla="*/ 227625 w 787918"/>
              <a:gd name="connsiteY31" fmla="*/ 171512 h 892573"/>
              <a:gd name="connsiteX32" fmla="*/ 231056 w 787918"/>
              <a:gd name="connsiteY32" fmla="*/ 169635 h 892573"/>
              <a:gd name="connsiteX33" fmla="*/ 234680 w 787918"/>
              <a:gd name="connsiteY33" fmla="*/ 163163 h 892573"/>
              <a:gd name="connsiteX34" fmla="*/ 242899 w 787918"/>
              <a:gd name="connsiteY34" fmla="*/ 161480 h 892573"/>
              <a:gd name="connsiteX35" fmla="*/ 246006 w 787918"/>
              <a:gd name="connsiteY35" fmla="*/ 163486 h 892573"/>
              <a:gd name="connsiteX36" fmla="*/ 244453 w 787918"/>
              <a:gd name="connsiteY36" fmla="*/ 171188 h 892573"/>
              <a:gd name="connsiteX37" fmla="*/ 251249 w 787918"/>
              <a:gd name="connsiteY37" fmla="*/ 171641 h 892573"/>
              <a:gd name="connsiteX38" fmla="*/ 257526 w 787918"/>
              <a:gd name="connsiteY38" fmla="*/ 175978 h 892573"/>
              <a:gd name="connsiteX39" fmla="*/ 279597 w 787918"/>
              <a:gd name="connsiteY39" fmla="*/ 174813 h 892573"/>
              <a:gd name="connsiteX40" fmla="*/ 282897 w 787918"/>
              <a:gd name="connsiteY40" fmla="*/ 167370 h 892573"/>
              <a:gd name="connsiteX41" fmla="*/ 293188 w 787918"/>
              <a:gd name="connsiteY41" fmla="*/ 156626 h 892573"/>
              <a:gd name="connsiteX42" fmla="*/ 289952 w 787918"/>
              <a:gd name="connsiteY42" fmla="*/ 150024 h 892573"/>
              <a:gd name="connsiteX43" fmla="*/ 297783 w 787918"/>
              <a:gd name="connsiteY43" fmla="*/ 145688 h 892573"/>
              <a:gd name="connsiteX44" fmla="*/ 300178 w 787918"/>
              <a:gd name="connsiteY44" fmla="*/ 139863 h 892573"/>
              <a:gd name="connsiteX45" fmla="*/ 298819 w 787918"/>
              <a:gd name="connsiteY45" fmla="*/ 127372 h 892573"/>
              <a:gd name="connsiteX46" fmla="*/ 308980 w 787918"/>
              <a:gd name="connsiteY46" fmla="*/ 113974 h 892573"/>
              <a:gd name="connsiteX47" fmla="*/ 315970 w 787918"/>
              <a:gd name="connsiteY47" fmla="*/ 108279 h 892573"/>
              <a:gd name="connsiteX48" fmla="*/ 328332 w 787918"/>
              <a:gd name="connsiteY48" fmla="*/ 107826 h 892573"/>
              <a:gd name="connsiteX49" fmla="*/ 333704 w 787918"/>
              <a:gd name="connsiteY49" fmla="*/ 110933 h 892573"/>
              <a:gd name="connsiteX50" fmla="*/ 336487 w 787918"/>
              <a:gd name="connsiteY50" fmla="*/ 108797 h 892573"/>
              <a:gd name="connsiteX51" fmla="*/ 345548 w 787918"/>
              <a:gd name="connsiteY51" fmla="*/ 96435 h 892573"/>
              <a:gd name="connsiteX52" fmla="*/ 348136 w 787918"/>
              <a:gd name="connsiteY52" fmla="*/ 80513 h 892573"/>
              <a:gd name="connsiteX53" fmla="*/ 364835 w 787918"/>
              <a:gd name="connsiteY53" fmla="*/ 66922 h 892573"/>
              <a:gd name="connsiteX54" fmla="*/ 374284 w 787918"/>
              <a:gd name="connsiteY54" fmla="*/ 75854 h 892573"/>
              <a:gd name="connsiteX55" fmla="*/ 374219 w 787918"/>
              <a:gd name="connsiteY55" fmla="*/ 78313 h 892573"/>
              <a:gd name="connsiteX56" fmla="*/ 367941 w 787918"/>
              <a:gd name="connsiteY56" fmla="*/ 81873 h 892573"/>
              <a:gd name="connsiteX57" fmla="*/ 369624 w 787918"/>
              <a:gd name="connsiteY57" fmla="*/ 83426 h 892573"/>
              <a:gd name="connsiteX58" fmla="*/ 409298 w 787918"/>
              <a:gd name="connsiteY58" fmla="*/ 86727 h 892573"/>
              <a:gd name="connsiteX59" fmla="*/ 415835 w 787918"/>
              <a:gd name="connsiteY59" fmla="*/ 74365 h 892573"/>
              <a:gd name="connsiteX60" fmla="*/ 421984 w 787918"/>
              <a:gd name="connsiteY60" fmla="*/ 67440 h 892573"/>
              <a:gd name="connsiteX61" fmla="*/ 424443 w 787918"/>
              <a:gd name="connsiteY61" fmla="*/ 52295 h 892573"/>
              <a:gd name="connsiteX62" fmla="*/ 465541 w 787918"/>
              <a:gd name="connsiteY62" fmla="*/ 57084 h 892573"/>
              <a:gd name="connsiteX63" fmla="*/ 467677 w 787918"/>
              <a:gd name="connsiteY63" fmla="*/ 59997 h 892573"/>
              <a:gd name="connsiteX64" fmla="*/ 467677 w 787918"/>
              <a:gd name="connsiteY64" fmla="*/ 66663 h 892573"/>
              <a:gd name="connsiteX65" fmla="*/ 463729 w 787918"/>
              <a:gd name="connsiteY65" fmla="*/ 79478 h 892573"/>
              <a:gd name="connsiteX66" fmla="*/ 466318 w 787918"/>
              <a:gd name="connsiteY66" fmla="*/ 84397 h 892573"/>
              <a:gd name="connsiteX67" fmla="*/ 469748 w 787918"/>
              <a:gd name="connsiteY67" fmla="*/ 86274 h 892573"/>
              <a:gd name="connsiteX68" fmla="*/ 481139 w 787918"/>
              <a:gd name="connsiteY68" fmla="*/ 87180 h 892573"/>
              <a:gd name="connsiteX69" fmla="*/ 501397 w 787918"/>
              <a:gd name="connsiteY69" fmla="*/ 81161 h 892573"/>
              <a:gd name="connsiteX70" fmla="*/ 514924 w 787918"/>
              <a:gd name="connsiteY70" fmla="*/ 75271 h 892573"/>
              <a:gd name="connsiteX71" fmla="*/ 515571 w 787918"/>
              <a:gd name="connsiteY71" fmla="*/ 72812 h 892573"/>
              <a:gd name="connsiteX72" fmla="*/ 513435 w 787918"/>
              <a:gd name="connsiteY72" fmla="*/ 67569 h 892573"/>
              <a:gd name="connsiteX73" fmla="*/ 517577 w 787918"/>
              <a:gd name="connsiteY73" fmla="*/ 57861 h 892573"/>
              <a:gd name="connsiteX74" fmla="*/ 537382 w 787918"/>
              <a:gd name="connsiteY74" fmla="*/ 54431 h 892573"/>
              <a:gd name="connsiteX75" fmla="*/ 541330 w 787918"/>
              <a:gd name="connsiteY75" fmla="*/ 50742 h 892573"/>
              <a:gd name="connsiteX76" fmla="*/ 540941 w 787918"/>
              <a:gd name="connsiteY76" fmla="*/ 46276 h 892573"/>
              <a:gd name="connsiteX77" fmla="*/ 536864 w 787918"/>
              <a:gd name="connsiteY77" fmla="*/ 42587 h 892573"/>
              <a:gd name="connsiteX78" fmla="*/ 511688 w 787918"/>
              <a:gd name="connsiteY78" fmla="*/ 40904 h 892573"/>
              <a:gd name="connsiteX79" fmla="*/ 511493 w 787918"/>
              <a:gd name="connsiteY79" fmla="*/ 38768 h 892573"/>
              <a:gd name="connsiteX80" fmla="*/ 531492 w 787918"/>
              <a:gd name="connsiteY80" fmla="*/ 23300 h 892573"/>
              <a:gd name="connsiteX81" fmla="*/ 552786 w 787918"/>
              <a:gd name="connsiteY81" fmla="*/ 29060 h 892573"/>
              <a:gd name="connsiteX82" fmla="*/ 561070 w 787918"/>
              <a:gd name="connsiteY82" fmla="*/ 27830 h 892573"/>
              <a:gd name="connsiteX83" fmla="*/ 573238 w 787918"/>
              <a:gd name="connsiteY83" fmla="*/ 13915 h 892573"/>
              <a:gd name="connsiteX84" fmla="*/ 572785 w 787918"/>
              <a:gd name="connsiteY84" fmla="*/ 3560 h 892573"/>
              <a:gd name="connsiteX85" fmla="*/ 574597 w 787918"/>
              <a:gd name="connsiteY85" fmla="*/ 0 h 892573"/>
              <a:gd name="connsiteX86" fmla="*/ 590907 w 787918"/>
              <a:gd name="connsiteY86" fmla="*/ 10226 h 892573"/>
              <a:gd name="connsiteX87" fmla="*/ 600485 w 787918"/>
              <a:gd name="connsiteY87" fmla="*/ 23364 h 892573"/>
              <a:gd name="connsiteX88" fmla="*/ 613041 w 787918"/>
              <a:gd name="connsiteY88" fmla="*/ 24141 h 892573"/>
              <a:gd name="connsiteX89" fmla="*/ 613235 w 787918"/>
              <a:gd name="connsiteY89" fmla="*/ 28154 h 892573"/>
              <a:gd name="connsiteX90" fmla="*/ 604110 w 787918"/>
              <a:gd name="connsiteY90" fmla="*/ 40386 h 892573"/>
              <a:gd name="connsiteX91" fmla="*/ 608640 w 787918"/>
              <a:gd name="connsiteY91" fmla="*/ 59414 h 892573"/>
              <a:gd name="connsiteX92" fmla="*/ 606504 w 787918"/>
              <a:gd name="connsiteY92" fmla="*/ 72682 h 892573"/>
              <a:gd name="connsiteX93" fmla="*/ 614983 w 787918"/>
              <a:gd name="connsiteY93" fmla="*/ 79931 h 892573"/>
              <a:gd name="connsiteX94" fmla="*/ 617119 w 787918"/>
              <a:gd name="connsiteY94" fmla="*/ 84591 h 892573"/>
              <a:gd name="connsiteX95" fmla="*/ 622555 w 787918"/>
              <a:gd name="connsiteY95" fmla="*/ 87503 h 892573"/>
              <a:gd name="connsiteX96" fmla="*/ 624303 w 787918"/>
              <a:gd name="connsiteY96" fmla="*/ 92875 h 892573"/>
              <a:gd name="connsiteX97" fmla="*/ 632069 w 787918"/>
              <a:gd name="connsiteY97" fmla="*/ 100707 h 892573"/>
              <a:gd name="connsiteX98" fmla="*/ 636017 w 787918"/>
              <a:gd name="connsiteY98" fmla="*/ 100383 h 892573"/>
              <a:gd name="connsiteX99" fmla="*/ 645596 w 787918"/>
              <a:gd name="connsiteY99" fmla="*/ 92034 h 892573"/>
              <a:gd name="connsiteX100" fmla="*/ 639706 w 787918"/>
              <a:gd name="connsiteY100" fmla="*/ 85238 h 892573"/>
              <a:gd name="connsiteX101" fmla="*/ 639059 w 787918"/>
              <a:gd name="connsiteY101" fmla="*/ 81225 h 892573"/>
              <a:gd name="connsiteX102" fmla="*/ 650450 w 787918"/>
              <a:gd name="connsiteY102" fmla="*/ 54366 h 892573"/>
              <a:gd name="connsiteX103" fmla="*/ 655045 w 787918"/>
              <a:gd name="connsiteY103" fmla="*/ 51260 h 892573"/>
              <a:gd name="connsiteX104" fmla="*/ 661777 w 787918"/>
              <a:gd name="connsiteY104" fmla="*/ 52813 h 892573"/>
              <a:gd name="connsiteX105" fmla="*/ 669672 w 787918"/>
              <a:gd name="connsiteY105" fmla="*/ 50807 h 892573"/>
              <a:gd name="connsiteX106" fmla="*/ 675303 w 787918"/>
              <a:gd name="connsiteY106" fmla="*/ 47506 h 892573"/>
              <a:gd name="connsiteX107" fmla="*/ 675303 w 787918"/>
              <a:gd name="connsiteY107" fmla="*/ 47506 h 892573"/>
              <a:gd name="connsiteX108" fmla="*/ 675691 w 787918"/>
              <a:gd name="connsiteY108" fmla="*/ 49771 h 892573"/>
              <a:gd name="connsiteX109" fmla="*/ 677374 w 787918"/>
              <a:gd name="connsiteY109" fmla="*/ 50871 h 892573"/>
              <a:gd name="connsiteX110" fmla="*/ 678474 w 787918"/>
              <a:gd name="connsiteY110" fmla="*/ 52101 h 892573"/>
              <a:gd name="connsiteX111" fmla="*/ 680869 w 787918"/>
              <a:gd name="connsiteY111" fmla="*/ 53330 h 892573"/>
              <a:gd name="connsiteX112" fmla="*/ 681063 w 787918"/>
              <a:gd name="connsiteY112" fmla="*/ 54431 h 892573"/>
              <a:gd name="connsiteX113" fmla="*/ 683458 w 787918"/>
              <a:gd name="connsiteY113" fmla="*/ 54884 h 892573"/>
              <a:gd name="connsiteX114" fmla="*/ 682876 w 787918"/>
              <a:gd name="connsiteY114" fmla="*/ 53330 h 892573"/>
              <a:gd name="connsiteX115" fmla="*/ 685659 w 787918"/>
              <a:gd name="connsiteY115" fmla="*/ 52878 h 892573"/>
              <a:gd name="connsiteX116" fmla="*/ 688636 w 787918"/>
              <a:gd name="connsiteY116" fmla="*/ 52748 h 892573"/>
              <a:gd name="connsiteX117" fmla="*/ 689736 w 787918"/>
              <a:gd name="connsiteY117" fmla="*/ 53201 h 892573"/>
              <a:gd name="connsiteX118" fmla="*/ 690448 w 787918"/>
              <a:gd name="connsiteY118" fmla="*/ 53978 h 892573"/>
              <a:gd name="connsiteX119" fmla="*/ 690642 w 787918"/>
              <a:gd name="connsiteY119" fmla="*/ 54884 h 892573"/>
              <a:gd name="connsiteX120" fmla="*/ 692843 w 787918"/>
              <a:gd name="connsiteY120" fmla="*/ 55661 h 892573"/>
              <a:gd name="connsiteX121" fmla="*/ 693425 w 787918"/>
              <a:gd name="connsiteY121" fmla="*/ 57084 h 892573"/>
              <a:gd name="connsiteX122" fmla="*/ 694137 w 787918"/>
              <a:gd name="connsiteY122" fmla="*/ 57537 h 892573"/>
              <a:gd name="connsiteX123" fmla="*/ 695043 w 787918"/>
              <a:gd name="connsiteY123" fmla="*/ 59673 h 892573"/>
              <a:gd name="connsiteX124" fmla="*/ 695755 w 787918"/>
              <a:gd name="connsiteY124" fmla="*/ 60450 h 892573"/>
              <a:gd name="connsiteX125" fmla="*/ 696144 w 787918"/>
              <a:gd name="connsiteY125" fmla="*/ 62456 h 892573"/>
              <a:gd name="connsiteX126" fmla="*/ 697244 w 787918"/>
              <a:gd name="connsiteY126" fmla="*/ 63233 h 892573"/>
              <a:gd name="connsiteX127" fmla="*/ 697244 w 787918"/>
              <a:gd name="connsiteY127" fmla="*/ 63880 h 892573"/>
              <a:gd name="connsiteX128" fmla="*/ 697956 w 787918"/>
              <a:gd name="connsiteY128" fmla="*/ 63751 h 892573"/>
              <a:gd name="connsiteX129" fmla="*/ 699444 w 787918"/>
              <a:gd name="connsiteY129" fmla="*/ 64333 h 892573"/>
              <a:gd name="connsiteX130" fmla="*/ 699833 w 787918"/>
              <a:gd name="connsiteY130" fmla="*/ 65110 h 892573"/>
              <a:gd name="connsiteX131" fmla="*/ 700739 w 787918"/>
              <a:gd name="connsiteY131" fmla="*/ 65433 h 892573"/>
              <a:gd name="connsiteX132" fmla="*/ 700933 w 787918"/>
              <a:gd name="connsiteY132" fmla="*/ 65886 h 892573"/>
              <a:gd name="connsiteX133" fmla="*/ 701321 w 787918"/>
              <a:gd name="connsiteY133" fmla="*/ 65563 h 892573"/>
              <a:gd name="connsiteX134" fmla="*/ 701904 w 787918"/>
              <a:gd name="connsiteY134" fmla="*/ 65692 h 892573"/>
              <a:gd name="connsiteX135" fmla="*/ 702098 w 787918"/>
              <a:gd name="connsiteY135" fmla="*/ 66146 h 892573"/>
              <a:gd name="connsiteX136" fmla="*/ 703781 w 787918"/>
              <a:gd name="connsiteY136" fmla="*/ 65822 h 892573"/>
              <a:gd name="connsiteX137" fmla="*/ 703781 w 787918"/>
              <a:gd name="connsiteY137" fmla="*/ 66275 h 892573"/>
              <a:gd name="connsiteX138" fmla="*/ 704363 w 787918"/>
              <a:gd name="connsiteY138" fmla="*/ 66146 h 892573"/>
              <a:gd name="connsiteX139" fmla="*/ 704752 w 787918"/>
              <a:gd name="connsiteY139" fmla="*/ 66469 h 892573"/>
              <a:gd name="connsiteX140" fmla="*/ 704752 w 787918"/>
              <a:gd name="connsiteY140" fmla="*/ 67246 h 892573"/>
              <a:gd name="connsiteX141" fmla="*/ 705657 w 787918"/>
              <a:gd name="connsiteY141" fmla="*/ 67246 h 892573"/>
              <a:gd name="connsiteX142" fmla="*/ 706046 w 787918"/>
              <a:gd name="connsiteY142" fmla="*/ 67699 h 892573"/>
              <a:gd name="connsiteX143" fmla="*/ 706628 w 787918"/>
              <a:gd name="connsiteY143" fmla="*/ 67699 h 892573"/>
              <a:gd name="connsiteX144" fmla="*/ 706628 w 787918"/>
              <a:gd name="connsiteY144" fmla="*/ 67246 h 892573"/>
              <a:gd name="connsiteX145" fmla="*/ 707923 w 787918"/>
              <a:gd name="connsiteY145" fmla="*/ 66793 h 892573"/>
              <a:gd name="connsiteX146" fmla="*/ 708117 w 787918"/>
              <a:gd name="connsiteY146" fmla="*/ 65886 h 892573"/>
              <a:gd name="connsiteX147" fmla="*/ 708505 w 787918"/>
              <a:gd name="connsiteY147" fmla="*/ 65757 h 892573"/>
              <a:gd name="connsiteX148" fmla="*/ 709606 w 787918"/>
              <a:gd name="connsiteY148" fmla="*/ 66534 h 892573"/>
              <a:gd name="connsiteX149" fmla="*/ 710188 w 787918"/>
              <a:gd name="connsiteY149" fmla="*/ 67893 h 892573"/>
              <a:gd name="connsiteX150" fmla="*/ 711483 w 787918"/>
              <a:gd name="connsiteY150" fmla="*/ 68993 h 892573"/>
              <a:gd name="connsiteX151" fmla="*/ 711483 w 787918"/>
              <a:gd name="connsiteY151" fmla="*/ 69446 h 892573"/>
              <a:gd name="connsiteX152" fmla="*/ 712389 w 787918"/>
              <a:gd name="connsiteY152" fmla="*/ 69770 h 892573"/>
              <a:gd name="connsiteX153" fmla="*/ 712583 w 787918"/>
              <a:gd name="connsiteY153" fmla="*/ 70547 h 892573"/>
              <a:gd name="connsiteX154" fmla="*/ 713101 w 787918"/>
              <a:gd name="connsiteY154" fmla="*/ 70676 h 892573"/>
              <a:gd name="connsiteX155" fmla="*/ 713295 w 787918"/>
              <a:gd name="connsiteY155" fmla="*/ 71323 h 892573"/>
              <a:gd name="connsiteX156" fmla="*/ 714783 w 787918"/>
              <a:gd name="connsiteY156" fmla="*/ 72682 h 892573"/>
              <a:gd name="connsiteX157" fmla="*/ 716660 w 787918"/>
              <a:gd name="connsiteY157" fmla="*/ 73329 h 892573"/>
              <a:gd name="connsiteX158" fmla="*/ 721061 w 787918"/>
              <a:gd name="connsiteY158" fmla="*/ 73200 h 892573"/>
              <a:gd name="connsiteX159" fmla="*/ 721579 w 787918"/>
              <a:gd name="connsiteY159" fmla="*/ 74430 h 892573"/>
              <a:gd name="connsiteX160" fmla="*/ 722097 w 787918"/>
              <a:gd name="connsiteY160" fmla="*/ 74753 h 892573"/>
              <a:gd name="connsiteX161" fmla="*/ 722097 w 787918"/>
              <a:gd name="connsiteY161" fmla="*/ 75530 h 892573"/>
              <a:gd name="connsiteX162" fmla="*/ 723197 w 787918"/>
              <a:gd name="connsiteY162" fmla="*/ 76760 h 892573"/>
              <a:gd name="connsiteX163" fmla="*/ 723197 w 787918"/>
              <a:gd name="connsiteY163" fmla="*/ 77537 h 892573"/>
              <a:gd name="connsiteX164" fmla="*/ 724103 w 787918"/>
              <a:gd name="connsiteY164" fmla="*/ 78766 h 892573"/>
              <a:gd name="connsiteX165" fmla="*/ 724103 w 787918"/>
              <a:gd name="connsiteY165" fmla="*/ 79413 h 892573"/>
              <a:gd name="connsiteX166" fmla="*/ 725397 w 787918"/>
              <a:gd name="connsiteY166" fmla="*/ 80643 h 892573"/>
              <a:gd name="connsiteX167" fmla="*/ 725786 w 787918"/>
              <a:gd name="connsiteY167" fmla="*/ 82649 h 892573"/>
              <a:gd name="connsiteX168" fmla="*/ 726692 w 787918"/>
              <a:gd name="connsiteY168" fmla="*/ 83556 h 892573"/>
              <a:gd name="connsiteX169" fmla="*/ 726692 w 787918"/>
              <a:gd name="connsiteY169" fmla="*/ 84914 h 892573"/>
              <a:gd name="connsiteX170" fmla="*/ 727404 w 787918"/>
              <a:gd name="connsiteY170" fmla="*/ 86144 h 892573"/>
              <a:gd name="connsiteX171" fmla="*/ 727210 w 787918"/>
              <a:gd name="connsiteY171" fmla="*/ 87050 h 892573"/>
              <a:gd name="connsiteX172" fmla="*/ 728116 w 787918"/>
              <a:gd name="connsiteY172" fmla="*/ 88410 h 892573"/>
              <a:gd name="connsiteX173" fmla="*/ 727728 w 787918"/>
              <a:gd name="connsiteY173" fmla="*/ 89510 h 892573"/>
              <a:gd name="connsiteX174" fmla="*/ 728310 w 787918"/>
              <a:gd name="connsiteY174" fmla="*/ 90157 h 892573"/>
              <a:gd name="connsiteX175" fmla="*/ 727922 w 787918"/>
              <a:gd name="connsiteY175" fmla="*/ 90804 h 892573"/>
              <a:gd name="connsiteX176" fmla="*/ 728116 w 787918"/>
              <a:gd name="connsiteY176" fmla="*/ 91904 h 892573"/>
              <a:gd name="connsiteX177" fmla="*/ 728698 w 787918"/>
              <a:gd name="connsiteY177" fmla="*/ 92228 h 892573"/>
              <a:gd name="connsiteX178" fmla="*/ 728310 w 787918"/>
              <a:gd name="connsiteY178" fmla="*/ 92811 h 892573"/>
              <a:gd name="connsiteX179" fmla="*/ 729411 w 787918"/>
              <a:gd name="connsiteY179" fmla="*/ 93587 h 892573"/>
              <a:gd name="connsiteX180" fmla="*/ 729799 w 787918"/>
              <a:gd name="connsiteY180" fmla="*/ 95141 h 892573"/>
              <a:gd name="connsiteX181" fmla="*/ 730899 w 787918"/>
              <a:gd name="connsiteY181" fmla="*/ 95788 h 892573"/>
              <a:gd name="connsiteX182" fmla="*/ 731093 w 787918"/>
              <a:gd name="connsiteY182" fmla="*/ 96694 h 892573"/>
              <a:gd name="connsiteX183" fmla="*/ 731611 w 787918"/>
              <a:gd name="connsiteY183" fmla="*/ 96823 h 892573"/>
              <a:gd name="connsiteX184" fmla="*/ 731417 w 787918"/>
              <a:gd name="connsiteY184" fmla="*/ 97276 h 892573"/>
              <a:gd name="connsiteX185" fmla="*/ 733617 w 787918"/>
              <a:gd name="connsiteY185" fmla="*/ 99606 h 892573"/>
              <a:gd name="connsiteX186" fmla="*/ 734329 w 787918"/>
              <a:gd name="connsiteY186" fmla="*/ 101483 h 892573"/>
              <a:gd name="connsiteX187" fmla="*/ 735624 w 787918"/>
              <a:gd name="connsiteY187" fmla="*/ 102066 h 892573"/>
              <a:gd name="connsiteX188" fmla="*/ 736335 w 787918"/>
              <a:gd name="connsiteY188" fmla="*/ 101936 h 892573"/>
              <a:gd name="connsiteX189" fmla="*/ 736335 w 787918"/>
              <a:gd name="connsiteY189" fmla="*/ 105172 h 892573"/>
              <a:gd name="connsiteX190" fmla="*/ 736918 w 787918"/>
              <a:gd name="connsiteY190" fmla="*/ 105820 h 892573"/>
              <a:gd name="connsiteX191" fmla="*/ 737630 w 787918"/>
              <a:gd name="connsiteY191" fmla="*/ 106273 h 892573"/>
              <a:gd name="connsiteX192" fmla="*/ 740413 w 787918"/>
              <a:gd name="connsiteY192" fmla="*/ 106143 h 892573"/>
              <a:gd name="connsiteX193" fmla="*/ 740801 w 787918"/>
              <a:gd name="connsiteY193" fmla="*/ 106596 h 892573"/>
              <a:gd name="connsiteX194" fmla="*/ 740801 w 787918"/>
              <a:gd name="connsiteY194" fmla="*/ 107373 h 892573"/>
              <a:gd name="connsiteX195" fmla="*/ 739701 w 787918"/>
              <a:gd name="connsiteY195" fmla="*/ 107697 h 892573"/>
              <a:gd name="connsiteX196" fmla="*/ 739507 w 787918"/>
              <a:gd name="connsiteY196" fmla="*/ 108150 h 892573"/>
              <a:gd name="connsiteX197" fmla="*/ 740607 w 787918"/>
              <a:gd name="connsiteY197" fmla="*/ 110026 h 892573"/>
              <a:gd name="connsiteX198" fmla="*/ 741125 w 787918"/>
              <a:gd name="connsiteY198" fmla="*/ 110026 h 892573"/>
              <a:gd name="connsiteX199" fmla="*/ 741513 w 787918"/>
              <a:gd name="connsiteY199" fmla="*/ 110609 h 892573"/>
              <a:gd name="connsiteX200" fmla="*/ 741513 w 787918"/>
              <a:gd name="connsiteY200" fmla="*/ 112486 h 892573"/>
              <a:gd name="connsiteX201" fmla="*/ 741902 w 787918"/>
              <a:gd name="connsiteY201" fmla="*/ 112615 h 892573"/>
              <a:gd name="connsiteX202" fmla="*/ 741513 w 787918"/>
              <a:gd name="connsiteY202" fmla="*/ 113069 h 892573"/>
              <a:gd name="connsiteX203" fmla="*/ 742096 w 787918"/>
              <a:gd name="connsiteY203" fmla="*/ 113974 h 892573"/>
              <a:gd name="connsiteX204" fmla="*/ 741707 w 787918"/>
              <a:gd name="connsiteY204" fmla="*/ 116758 h 892573"/>
              <a:gd name="connsiteX205" fmla="*/ 742096 w 787918"/>
              <a:gd name="connsiteY205" fmla="*/ 117081 h 892573"/>
              <a:gd name="connsiteX206" fmla="*/ 742290 w 787918"/>
              <a:gd name="connsiteY206" fmla="*/ 118634 h 892573"/>
              <a:gd name="connsiteX207" fmla="*/ 743196 w 787918"/>
              <a:gd name="connsiteY207" fmla="*/ 119411 h 892573"/>
              <a:gd name="connsiteX208" fmla="*/ 743196 w 787918"/>
              <a:gd name="connsiteY208" fmla="*/ 120641 h 892573"/>
              <a:gd name="connsiteX209" fmla="*/ 743908 w 787918"/>
              <a:gd name="connsiteY209" fmla="*/ 121223 h 892573"/>
              <a:gd name="connsiteX210" fmla="*/ 744296 w 787918"/>
              <a:gd name="connsiteY210" fmla="*/ 122582 h 892573"/>
              <a:gd name="connsiteX211" fmla="*/ 745203 w 787918"/>
              <a:gd name="connsiteY211" fmla="*/ 123942 h 892573"/>
              <a:gd name="connsiteX212" fmla="*/ 745720 w 787918"/>
              <a:gd name="connsiteY212" fmla="*/ 124265 h 892573"/>
              <a:gd name="connsiteX213" fmla="*/ 746238 w 787918"/>
              <a:gd name="connsiteY213" fmla="*/ 126401 h 892573"/>
              <a:gd name="connsiteX214" fmla="*/ 746626 w 787918"/>
              <a:gd name="connsiteY214" fmla="*/ 126530 h 892573"/>
              <a:gd name="connsiteX215" fmla="*/ 746432 w 787918"/>
              <a:gd name="connsiteY215" fmla="*/ 127113 h 892573"/>
              <a:gd name="connsiteX216" fmla="*/ 747726 w 787918"/>
              <a:gd name="connsiteY216" fmla="*/ 128666 h 892573"/>
              <a:gd name="connsiteX217" fmla="*/ 748244 w 787918"/>
              <a:gd name="connsiteY217" fmla="*/ 130349 h 892573"/>
              <a:gd name="connsiteX218" fmla="*/ 748956 w 787918"/>
              <a:gd name="connsiteY218" fmla="*/ 130996 h 892573"/>
              <a:gd name="connsiteX219" fmla="*/ 749474 w 787918"/>
              <a:gd name="connsiteY219" fmla="*/ 132226 h 892573"/>
              <a:gd name="connsiteX220" fmla="*/ 750057 w 787918"/>
              <a:gd name="connsiteY220" fmla="*/ 132226 h 892573"/>
              <a:gd name="connsiteX221" fmla="*/ 751351 w 787918"/>
              <a:gd name="connsiteY221" fmla="*/ 133456 h 892573"/>
              <a:gd name="connsiteX222" fmla="*/ 753034 w 787918"/>
              <a:gd name="connsiteY222" fmla="*/ 138051 h 892573"/>
              <a:gd name="connsiteX223" fmla="*/ 754134 w 787918"/>
              <a:gd name="connsiteY223" fmla="*/ 138374 h 892573"/>
              <a:gd name="connsiteX224" fmla="*/ 754134 w 787918"/>
              <a:gd name="connsiteY224" fmla="*/ 139734 h 892573"/>
              <a:gd name="connsiteX225" fmla="*/ 755234 w 787918"/>
              <a:gd name="connsiteY225" fmla="*/ 141870 h 892573"/>
              <a:gd name="connsiteX226" fmla="*/ 755946 w 787918"/>
              <a:gd name="connsiteY226" fmla="*/ 144653 h 892573"/>
              <a:gd name="connsiteX227" fmla="*/ 757241 w 787918"/>
              <a:gd name="connsiteY227" fmla="*/ 146206 h 892573"/>
              <a:gd name="connsiteX228" fmla="*/ 757241 w 787918"/>
              <a:gd name="connsiteY228" fmla="*/ 146982 h 892573"/>
              <a:gd name="connsiteX229" fmla="*/ 757758 w 787918"/>
              <a:gd name="connsiteY229" fmla="*/ 147306 h 892573"/>
              <a:gd name="connsiteX230" fmla="*/ 758147 w 787918"/>
              <a:gd name="connsiteY230" fmla="*/ 148536 h 892573"/>
              <a:gd name="connsiteX231" fmla="*/ 758535 w 787918"/>
              <a:gd name="connsiteY231" fmla="*/ 148665 h 892573"/>
              <a:gd name="connsiteX232" fmla="*/ 758923 w 787918"/>
              <a:gd name="connsiteY232" fmla="*/ 150219 h 892573"/>
              <a:gd name="connsiteX233" fmla="*/ 760218 w 787918"/>
              <a:gd name="connsiteY233" fmla="*/ 152095 h 892573"/>
              <a:gd name="connsiteX234" fmla="*/ 760024 w 787918"/>
              <a:gd name="connsiteY234" fmla="*/ 153002 h 892573"/>
              <a:gd name="connsiteX235" fmla="*/ 760542 w 787918"/>
              <a:gd name="connsiteY235" fmla="*/ 153325 h 892573"/>
              <a:gd name="connsiteX236" fmla="*/ 760735 w 787918"/>
              <a:gd name="connsiteY236" fmla="*/ 155008 h 892573"/>
              <a:gd name="connsiteX237" fmla="*/ 762936 w 787918"/>
              <a:gd name="connsiteY237" fmla="*/ 158697 h 892573"/>
              <a:gd name="connsiteX238" fmla="*/ 762742 w 787918"/>
              <a:gd name="connsiteY238" fmla="*/ 160250 h 892573"/>
              <a:gd name="connsiteX239" fmla="*/ 763454 w 787918"/>
              <a:gd name="connsiteY239" fmla="*/ 161610 h 892573"/>
              <a:gd name="connsiteX240" fmla="*/ 763454 w 787918"/>
              <a:gd name="connsiteY240" fmla="*/ 162515 h 892573"/>
              <a:gd name="connsiteX241" fmla="*/ 764360 w 787918"/>
              <a:gd name="connsiteY241" fmla="*/ 163616 h 892573"/>
              <a:gd name="connsiteX242" fmla="*/ 764748 w 787918"/>
              <a:gd name="connsiteY242" fmla="*/ 165751 h 892573"/>
              <a:gd name="connsiteX243" fmla="*/ 765460 w 787918"/>
              <a:gd name="connsiteY243" fmla="*/ 166528 h 892573"/>
              <a:gd name="connsiteX244" fmla="*/ 765848 w 787918"/>
              <a:gd name="connsiteY244" fmla="*/ 168211 h 892573"/>
              <a:gd name="connsiteX245" fmla="*/ 767337 w 787918"/>
              <a:gd name="connsiteY245" fmla="*/ 170541 h 892573"/>
              <a:gd name="connsiteX246" fmla="*/ 767531 w 787918"/>
              <a:gd name="connsiteY246" fmla="*/ 171447 h 892573"/>
              <a:gd name="connsiteX247" fmla="*/ 768243 w 787918"/>
              <a:gd name="connsiteY247" fmla="*/ 172030 h 892573"/>
              <a:gd name="connsiteX248" fmla="*/ 768632 w 787918"/>
              <a:gd name="connsiteY248" fmla="*/ 173712 h 892573"/>
              <a:gd name="connsiteX249" fmla="*/ 769537 w 787918"/>
              <a:gd name="connsiteY249" fmla="*/ 174295 h 892573"/>
              <a:gd name="connsiteX250" fmla="*/ 770444 w 787918"/>
              <a:gd name="connsiteY250" fmla="*/ 176884 h 892573"/>
              <a:gd name="connsiteX251" fmla="*/ 771350 w 787918"/>
              <a:gd name="connsiteY251" fmla="*/ 177466 h 892573"/>
              <a:gd name="connsiteX252" fmla="*/ 771350 w 787918"/>
              <a:gd name="connsiteY252" fmla="*/ 178243 h 892573"/>
              <a:gd name="connsiteX253" fmla="*/ 772644 w 787918"/>
              <a:gd name="connsiteY253" fmla="*/ 180055 h 892573"/>
              <a:gd name="connsiteX254" fmla="*/ 773033 w 787918"/>
              <a:gd name="connsiteY254" fmla="*/ 181738 h 892573"/>
              <a:gd name="connsiteX255" fmla="*/ 774327 w 787918"/>
              <a:gd name="connsiteY255" fmla="*/ 183097 h 892573"/>
              <a:gd name="connsiteX256" fmla="*/ 773938 w 787918"/>
              <a:gd name="connsiteY256" fmla="*/ 183550 h 892573"/>
              <a:gd name="connsiteX257" fmla="*/ 774521 w 787918"/>
              <a:gd name="connsiteY257" fmla="*/ 184650 h 892573"/>
              <a:gd name="connsiteX258" fmla="*/ 774521 w 787918"/>
              <a:gd name="connsiteY258" fmla="*/ 185751 h 892573"/>
              <a:gd name="connsiteX259" fmla="*/ 775427 w 787918"/>
              <a:gd name="connsiteY259" fmla="*/ 186657 h 892573"/>
              <a:gd name="connsiteX260" fmla="*/ 775233 w 787918"/>
              <a:gd name="connsiteY260" fmla="*/ 187239 h 892573"/>
              <a:gd name="connsiteX261" fmla="*/ 775751 w 787918"/>
              <a:gd name="connsiteY261" fmla="*/ 187563 h 892573"/>
              <a:gd name="connsiteX262" fmla="*/ 776139 w 787918"/>
              <a:gd name="connsiteY262" fmla="*/ 189893 h 892573"/>
              <a:gd name="connsiteX263" fmla="*/ 776722 w 787918"/>
              <a:gd name="connsiteY263" fmla="*/ 190346 h 892573"/>
              <a:gd name="connsiteX264" fmla="*/ 776722 w 787918"/>
              <a:gd name="connsiteY264" fmla="*/ 191705 h 892573"/>
              <a:gd name="connsiteX265" fmla="*/ 777628 w 787918"/>
              <a:gd name="connsiteY265" fmla="*/ 192935 h 892573"/>
              <a:gd name="connsiteX266" fmla="*/ 778534 w 787918"/>
              <a:gd name="connsiteY266" fmla="*/ 196300 h 892573"/>
              <a:gd name="connsiteX267" fmla="*/ 779117 w 787918"/>
              <a:gd name="connsiteY267" fmla="*/ 196753 h 892573"/>
              <a:gd name="connsiteX268" fmla="*/ 779634 w 787918"/>
              <a:gd name="connsiteY268" fmla="*/ 199083 h 892573"/>
              <a:gd name="connsiteX269" fmla="*/ 779440 w 787918"/>
              <a:gd name="connsiteY269" fmla="*/ 199860 h 892573"/>
              <a:gd name="connsiteX270" fmla="*/ 781123 w 787918"/>
              <a:gd name="connsiteY270" fmla="*/ 202643 h 892573"/>
              <a:gd name="connsiteX271" fmla="*/ 781123 w 787918"/>
              <a:gd name="connsiteY271" fmla="*/ 203743 h 892573"/>
              <a:gd name="connsiteX272" fmla="*/ 781511 w 787918"/>
              <a:gd name="connsiteY272" fmla="*/ 203872 h 892573"/>
              <a:gd name="connsiteX273" fmla="*/ 781511 w 787918"/>
              <a:gd name="connsiteY273" fmla="*/ 204649 h 892573"/>
              <a:gd name="connsiteX274" fmla="*/ 781899 w 787918"/>
              <a:gd name="connsiteY274" fmla="*/ 204973 h 892573"/>
              <a:gd name="connsiteX275" fmla="*/ 782093 w 787918"/>
              <a:gd name="connsiteY275" fmla="*/ 207109 h 892573"/>
              <a:gd name="connsiteX276" fmla="*/ 782676 w 787918"/>
              <a:gd name="connsiteY276" fmla="*/ 207885 h 892573"/>
              <a:gd name="connsiteX277" fmla="*/ 782093 w 787918"/>
              <a:gd name="connsiteY277" fmla="*/ 208468 h 892573"/>
              <a:gd name="connsiteX278" fmla="*/ 782288 w 787918"/>
              <a:gd name="connsiteY278" fmla="*/ 214616 h 892573"/>
              <a:gd name="connsiteX279" fmla="*/ 782870 w 787918"/>
              <a:gd name="connsiteY279" fmla="*/ 214940 h 892573"/>
              <a:gd name="connsiteX280" fmla="*/ 782676 w 787918"/>
              <a:gd name="connsiteY280" fmla="*/ 216170 h 892573"/>
              <a:gd name="connsiteX281" fmla="*/ 783388 w 787918"/>
              <a:gd name="connsiteY281" fmla="*/ 216946 h 892573"/>
              <a:gd name="connsiteX282" fmla="*/ 783388 w 787918"/>
              <a:gd name="connsiteY282" fmla="*/ 217723 h 892573"/>
              <a:gd name="connsiteX283" fmla="*/ 783971 w 787918"/>
              <a:gd name="connsiteY283" fmla="*/ 218500 h 892573"/>
              <a:gd name="connsiteX284" fmla="*/ 783971 w 787918"/>
              <a:gd name="connsiteY284" fmla="*/ 220053 h 892573"/>
              <a:gd name="connsiteX285" fmla="*/ 784359 w 787918"/>
              <a:gd name="connsiteY285" fmla="*/ 220182 h 892573"/>
              <a:gd name="connsiteX286" fmla="*/ 784553 w 787918"/>
              <a:gd name="connsiteY286" fmla="*/ 221089 h 892573"/>
              <a:gd name="connsiteX287" fmla="*/ 785265 w 787918"/>
              <a:gd name="connsiteY287" fmla="*/ 221542 h 892573"/>
              <a:gd name="connsiteX288" fmla="*/ 785783 w 787918"/>
              <a:gd name="connsiteY288" fmla="*/ 226590 h 892573"/>
              <a:gd name="connsiteX289" fmla="*/ 786171 w 787918"/>
              <a:gd name="connsiteY289" fmla="*/ 227496 h 892573"/>
              <a:gd name="connsiteX290" fmla="*/ 786754 w 787918"/>
              <a:gd name="connsiteY290" fmla="*/ 227819 h 892573"/>
              <a:gd name="connsiteX291" fmla="*/ 787142 w 787918"/>
              <a:gd name="connsiteY291" fmla="*/ 230149 h 892573"/>
              <a:gd name="connsiteX292" fmla="*/ 787530 w 787918"/>
              <a:gd name="connsiteY292" fmla="*/ 230279 h 892573"/>
              <a:gd name="connsiteX293" fmla="*/ 787142 w 787918"/>
              <a:gd name="connsiteY293" fmla="*/ 231962 h 892573"/>
              <a:gd name="connsiteX294" fmla="*/ 787724 w 787918"/>
              <a:gd name="connsiteY294" fmla="*/ 233062 h 892573"/>
              <a:gd name="connsiteX295" fmla="*/ 787530 w 787918"/>
              <a:gd name="connsiteY295" fmla="*/ 234421 h 892573"/>
              <a:gd name="connsiteX296" fmla="*/ 787919 w 787918"/>
              <a:gd name="connsiteY296" fmla="*/ 234550 h 892573"/>
              <a:gd name="connsiteX297" fmla="*/ 787919 w 787918"/>
              <a:gd name="connsiteY297" fmla="*/ 235327 h 892573"/>
              <a:gd name="connsiteX298" fmla="*/ 787207 w 787918"/>
              <a:gd name="connsiteY298" fmla="*/ 235910 h 892573"/>
              <a:gd name="connsiteX299" fmla="*/ 787207 w 787918"/>
              <a:gd name="connsiteY299" fmla="*/ 236816 h 892573"/>
              <a:gd name="connsiteX300" fmla="*/ 787595 w 787918"/>
              <a:gd name="connsiteY300" fmla="*/ 237269 h 892573"/>
              <a:gd name="connsiteX301" fmla="*/ 787012 w 787918"/>
              <a:gd name="connsiteY301" fmla="*/ 237916 h 892573"/>
              <a:gd name="connsiteX302" fmla="*/ 786818 w 787918"/>
              <a:gd name="connsiteY302" fmla="*/ 243612 h 892573"/>
              <a:gd name="connsiteX303" fmla="*/ 786430 w 787918"/>
              <a:gd name="connsiteY303" fmla="*/ 243935 h 892573"/>
              <a:gd name="connsiteX304" fmla="*/ 786430 w 787918"/>
              <a:gd name="connsiteY304" fmla="*/ 245618 h 892573"/>
              <a:gd name="connsiteX305" fmla="*/ 786042 w 787918"/>
              <a:gd name="connsiteY305" fmla="*/ 246524 h 892573"/>
              <a:gd name="connsiteX306" fmla="*/ 786236 w 787918"/>
              <a:gd name="connsiteY306" fmla="*/ 248207 h 892573"/>
              <a:gd name="connsiteX307" fmla="*/ 786042 w 787918"/>
              <a:gd name="connsiteY307" fmla="*/ 249113 h 892573"/>
              <a:gd name="connsiteX308" fmla="*/ 785653 w 787918"/>
              <a:gd name="connsiteY308" fmla="*/ 249242 h 892573"/>
              <a:gd name="connsiteX309" fmla="*/ 785459 w 787918"/>
              <a:gd name="connsiteY309" fmla="*/ 264258 h 892573"/>
              <a:gd name="connsiteX310" fmla="*/ 784747 w 787918"/>
              <a:gd name="connsiteY310" fmla="*/ 267752 h 892573"/>
              <a:gd name="connsiteX311" fmla="*/ 784359 w 787918"/>
              <a:gd name="connsiteY311" fmla="*/ 267882 h 892573"/>
              <a:gd name="connsiteX312" fmla="*/ 784553 w 787918"/>
              <a:gd name="connsiteY312" fmla="*/ 271377 h 892573"/>
              <a:gd name="connsiteX313" fmla="*/ 784165 w 787918"/>
              <a:gd name="connsiteY313" fmla="*/ 271830 h 892573"/>
              <a:gd name="connsiteX314" fmla="*/ 784165 w 787918"/>
              <a:gd name="connsiteY314" fmla="*/ 274613 h 892573"/>
              <a:gd name="connsiteX315" fmla="*/ 782870 w 787918"/>
              <a:gd name="connsiteY315" fmla="*/ 276167 h 892573"/>
              <a:gd name="connsiteX316" fmla="*/ 782676 w 787918"/>
              <a:gd name="connsiteY316" fmla="*/ 277849 h 892573"/>
              <a:gd name="connsiteX317" fmla="*/ 782093 w 787918"/>
              <a:gd name="connsiteY317" fmla="*/ 278755 h 892573"/>
              <a:gd name="connsiteX318" fmla="*/ 782288 w 787918"/>
              <a:gd name="connsiteY318" fmla="*/ 279532 h 892573"/>
              <a:gd name="connsiteX319" fmla="*/ 781576 w 787918"/>
              <a:gd name="connsiteY319" fmla="*/ 284451 h 892573"/>
              <a:gd name="connsiteX320" fmla="*/ 780993 w 787918"/>
              <a:gd name="connsiteY320" fmla="*/ 285680 h 892573"/>
              <a:gd name="connsiteX321" fmla="*/ 780605 w 787918"/>
              <a:gd name="connsiteY321" fmla="*/ 285551 h 892573"/>
              <a:gd name="connsiteX322" fmla="*/ 778922 w 787918"/>
              <a:gd name="connsiteY322" fmla="*/ 286457 h 892573"/>
              <a:gd name="connsiteX323" fmla="*/ 775233 w 787918"/>
              <a:gd name="connsiteY323" fmla="*/ 286328 h 892573"/>
              <a:gd name="connsiteX324" fmla="*/ 774521 w 787918"/>
              <a:gd name="connsiteY324" fmla="*/ 287881 h 892573"/>
              <a:gd name="connsiteX325" fmla="*/ 773227 w 787918"/>
              <a:gd name="connsiteY325" fmla="*/ 288334 h 892573"/>
              <a:gd name="connsiteX326" fmla="*/ 771544 w 787918"/>
              <a:gd name="connsiteY326" fmla="*/ 288334 h 892573"/>
              <a:gd name="connsiteX327" fmla="*/ 770832 w 787918"/>
              <a:gd name="connsiteY327" fmla="*/ 288787 h 892573"/>
              <a:gd name="connsiteX328" fmla="*/ 770832 w 787918"/>
              <a:gd name="connsiteY328" fmla="*/ 289370 h 892573"/>
              <a:gd name="connsiteX329" fmla="*/ 770250 w 787918"/>
              <a:gd name="connsiteY329" fmla="*/ 289823 h 892573"/>
              <a:gd name="connsiteX330" fmla="*/ 768955 w 787918"/>
              <a:gd name="connsiteY330" fmla="*/ 289952 h 892573"/>
              <a:gd name="connsiteX331" fmla="*/ 768761 w 787918"/>
              <a:gd name="connsiteY331" fmla="*/ 289499 h 892573"/>
              <a:gd name="connsiteX332" fmla="*/ 767855 w 787918"/>
              <a:gd name="connsiteY332" fmla="*/ 289499 h 892573"/>
              <a:gd name="connsiteX333" fmla="*/ 767337 w 787918"/>
              <a:gd name="connsiteY333" fmla="*/ 289952 h 892573"/>
              <a:gd name="connsiteX334" fmla="*/ 767143 w 787918"/>
              <a:gd name="connsiteY334" fmla="*/ 291764 h 892573"/>
              <a:gd name="connsiteX335" fmla="*/ 765136 w 787918"/>
              <a:gd name="connsiteY335" fmla="*/ 291764 h 892573"/>
              <a:gd name="connsiteX336" fmla="*/ 764748 w 787918"/>
              <a:gd name="connsiteY336" fmla="*/ 292088 h 892573"/>
              <a:gd name="connsiteX337" fmla="*/ 764748 w 787918"/>
              <a:gd name="connsiteY337" fmla="*/ 294224 h 892573"/>
              <a:gd name="connsiteX338" fmla="*/ 762742 w 787918"/>
              <a:gd name="connsiteY338" fmla="*/ 294353 h 892573"/>
              <a:gd name="connsiteX339" fmla="*/ 762030 w 787918"/>
              <a:gd name="connsiteY339" fmla="*/ 295453 h 892573"/>
              <a:gd name="connsiteX340" fmla="*/ 760930 w 787918"/>
              <a:gd name="connsiteY340" fmla="*/ 295907 h 892573"/>
              <a:gd name="connsiteX341" fmla="*/ 759829 w 787918"/>
              <a:gd name="connsiteY341" fmla="*/ 297265 h 892573"/>
              <a:gd name="connsiteX342" fmla="*/ 759829 w 787918"/>
              <a:gd name="connsiteY342" fmla="*/ 298819 h 892573"/>
              <a:gd name="connsiteX343" fmla="*/ 759117 w 787918"/>
              <a:gd name="connsiteY343" fmla="*/ 299272 h 892573"/>
              <a:gd name="connsiteX344" fmla="*/ 758017 w 787918"/>
              <a:gd name="connsiteY344" fmla="*/ 301084 h 892573"/>
              <a:gd name="connsiteX345" fmla="*/ 756334 w 787918"/>
              <a:gd name="connsiteY345" fmla="*/ 301666 h 892573"/>
              <a:gd name="connsiteX346" fmla="*/ 755234 w 787918"/>
              <a:gd name="connsiteY346" fmla="*/ 302896 h 892573"/>
              <a:gd name="connsiteX347" fmla="*/ 754328 w 787918"/>
              <a:gd name="connsiteY347" fmla="*/ 303026 h 892573"/>
              <a:gd name="connsiteX348" fmla="*/ 751351 w 787918"/>
              <a:gd name="connsiteY348" fmla="*/ 305032 h 892573"/>
              <a:gd name="connsiteX349" fmla="*/ 751351 w 787918"/>
              <a:gd name="connsiteY349" fmla="*/ 305615 h 892573"/>
              <a:gd name="connsiteX350" fmla="*/ 751869 w 787918"/>
              <a:gd name="connsiteY350" fmla="*/ 305938 h 892573"/>
              <a:gd name="connsiteX351" fmla="*/ 752063 w 787918"/>
              <a:gd name="connsiteY351" fmla="*/ 306715 h 892573"/>
              <a:gd name="connsiteX352" fmla="*/ 750769 w 787918"/>
              <a:gd name="connsiteY352" fmla="*/ 306844 h 892573"/>
              <a:gd name="connsiteX353" fmla="*/ 750962 w 787918"/>
              <a:gd name="connsiteY353" fmla="*/ 307750 h 892573"/>
              <a:gd name="connsiteX354" fmla="*/ 749280 w 787918"/>
              <a:gd name="connsiteY354" fmla="*/ 308333 h 892573"/>
              <a:gd name="connsiteX355" fmla="*/ 747079 w 787918"/>
              <a:gd name="connsiteY355" fmla="*/ 308463 h 892573"/>
              <a:gd name="connsiteX356" fmla="*/ 744879 w 787918"/>
              <a:gd name="connsiteY356" fmla="*/ 311504 h 892573"/>
              <a:gd name="connsiteX357" fmla="*/ 744167 w 787918"/>
              <a:gd name="connsiteY357" fmla="*/ 311957 h 892573"/>
              <a:gd name="connsiteX358" fmla="*/ 743067 w 787918"/>
              <a:gd name="connsiteY358" fmla="*/ 314093 h 892573"/>
              <a:gd name="connsiteX359" fmla="*/ 741772 w 787918"/>
              <a:gd name="connsiteY359" fmla="*/ 314093 h 892573"/>
              <a:gd name="connsiteX360" fmla="*/ 740672 w 787918"/>
              <a:gd name="connsiteY360" fmla="*/ 315193 h 892573"/>
              <a:gd name="connsiteX361" fmla="*/ 740672 w 787918"/>
              <a:gd name="connsiteY361" fmla="*/ 316100 h 892573"/>
              <a:gd name="connsiteX362" fmla="*/ 739571 w 787918"/>
              <a:gd name="connsiteY362" fmla="*/ 316100 h 892573"/>
              <a:gd name="connsiteX363" fmla="*/ 738277 w 787918"/>
              <a:gd name="connsiteY363" fmla="*/ 317782 h 892573"/>
              <a:gd name="connsiteX364" fmla="*/ 736788 w 787918"/>
              <a:gd name="connsiteY364" fmla="*/ 318236 h 892573"/>
              <a:gd name="connsiteX365" fmla="*/ 736400 w 787918"/>
              <a:gd name="connsiteY365" fmla="*/ 318818 h 892573"/>
              <a:gd name="connsiteX366" fmla="*/ 735688 w 787918"/>
              <a:gd name="connsiteY366" fmla="*/ 318818 h 892573"/>
              <a:gd name="connsiteX367" fmla="*/ 735106 w 787918"/>
              <a:gd name="connsiteY367" fmla="*/ 320048 h 892573"/>
              <a:gd name="connsiteX368" fmla="*/ 734717 w 787918"/>
              <a:gd name="connsiteY368" fmla="*/ 320048 h 892573"/>
              <a:gd name="connsiteX369" fmla="*/ 733617 w 787918"/>
              <a:gd name="connsiteY369" fmla="*/ 321407 h 892573"/>
              <a:gd name="connsiteX370" fmla="*/ 731417 w 787918"/>
              <a:gd name="connsiteY370" fmla="*/ 321407 h 892573"/>
              <a:gd name="connsiteX371" fmla="*/ 731029 w 787918"/>
              <a:gd name="connsiteY371" fmla="*/ 321730 h 892573"/>
              <a:gd name="connsiteX372" fmla="*/ 731029 w 787918"/>
              <a:gd name="connsiteY372" fmla="*/ 322183 h 892573"/>
              <a:gd name="connsiteX373" fmla="*/ 731546 w 787918"/>
              <a:gd name="connsiteY373" fmla="*/ 322507 h 892573"/>
              <a:gd name="connsiteX374" fmla="*/ 731029 w 787918"/>
              <a:gd name="connsiteY374" fmla="*/ 323413 h 892573"/>
              <a:gd name="connsiteX375" fmla="*/ 731029 w 787918"/>
              <a:gd name="connsiteY375" fmla="*/ 324513 h 892573"/>
              <a:gd name="connsiteX376" fmla="*/ 729734 w 787918"/>
              <a:gd name="connsiteY376" fmla="*/ 324190 h 892573"/>
              <a:gd name="connsiteX377" fmla="*/ 729346 w 787918"/>
              <a:gd name="connsiteY377" fmla="*/ 324966 h 892573"/>
              <a:gd name="connsiteX378" fmla="*/ 728763 w 787918"/>
              <a:gd name="connsiteY378" fmla="*/ 324966 h 892573"/>
              <a:gd name="connsiteX379" fmla="*/ 728375 w 787918"/>
              <a:gd name="connsiteY379" fmla="*/ 325549 h 892573"/>
              <a:gd name="connsiteX380" fmla="*/ 726692 w 787918"/>
              <a:gd name="connsiteY380" fmla="*/ 325873 h 892573"/>
              <a:gd name="connsiteX381" fmla="*/ 726692 w 787918"/>
              <a:gd name="connsiteY381" fmla="*/ 327102 h 892573"/>
              <a:gd name="connsiteX382" fmla="*/ 724815 w 787918"/>
              <a:gd name="connsiteY382" fmla="*/ 328785 h 892573"/>
              <a:gd name="connsiteX383" fmla="*/ 724815 w 787918"/>
              <a:gd name="connsiteY383" fmla="*/ 330338 h 892573"/>
              <a:gd name="connsiteX384" fmla="*/ 724103 w 787918"/>
              <a:gd name="connsiteY384" fmla="*/ 330791 h 892573"/>
              <a:gd name="connsiteX385" fmla="*/ 721514 w 787918"/>
              <a:gd name="connsiteY385" fmla="*/ 331115 h 892573"/>
              <a:gd name="connsiteX386" fmla="*/ 720220 w 787918"/>
              <a:gd name="connsiteY386" fmla="*/ 332021 h 892573"/>
              <a:gd name="connsiteX387" fmla="*/ 720220 w 787918"/>
              <a:gd name="connsiteY387" fmla="*/ 333704 h 892573"/>
              <a:gd name="connsiteX388" fmla="*/ 721903 w 787918"/>
              <a:gd name="connsiteY388" fmla="*/ 334804 h 892573"/>
              <a:gd name="connsiteX389" fmla="*/ 721903 w 787918"/>
              <a:gd name="connsiteY389" fmla="*/ 335128 h 892573"/>
              <a:gd name="connsiteX390" fmla="*/ 718602 w 787918"/>
              <a:gd name="connsiteY390" fmla="*/ 335451 h 892573"/>
              <a:gd name="connsiteX391" fmla="*/ 716919 w 787918"/>
              <a:gd name="connsiteY391" fmla="*/ 337134 h 892573"/>
              <a:gd name="connsiteX392" fmla="*/ 716013 w 787918"/>
              <a:gd name="connsiteY392" fmla="*/ 337134 h 892573"/>
              <a:gd name="connsiteX393" fmla="*/ 716207 w 787918"/>
              <a:gd name="connsiteY393" fmla="*/ 337716 h 892573"/>
              <a:gd name="connsiteX394" fmla="*/ 716725 w 787918"/>
              <a:gd name="connsiteY394" fmla="*/ 337846 h 892573"/>
              <a:gd name="connsiteX395" fmla="*/ 716725 w 787918"/>
              <a:gd name="connsiteY395" fmla="*/ 338429 h 892573"/>
              <a:gd name="connsiteX396" fmla="*/ 716337 w 787918"/>
              <a:gd name="connsiteY396" fmla="*/ 338881 h 892573"/>
              <a:gd name="connsiteX397" fmla="*/ 715430 w 787918"/>
              <a:gd name="connsiteY397" fmla="*/ 338752 h 892573"/>
              <a:gd name="connsiteX398" fmla="*/ 715042 w 787918"/>
              <a:gd name="connsiteY398" fmla="*/ 339076 h 892573"/>
              <a:gd name="connsiteX399" fmla="*/ 714848 w 787918"/>
              <a:gd name="connsiteY399" fmla="*/ 340176 h 892573"/>
              <a:gd name="connsiteX400" fmla="*/ 715366 w 787918"/>
              <a:gd name="connsiteY400" fmla="*/ 340758 h 892573"/>
              <a:gd name="connsiteX401" fmla="*/ 715366 w 787918"/>
              <a:gd name="connsiteY401" fmla="*/ 341341 h 892573"/>
              <a:gd name="connsiteX402" fmla="*/ 714071 w 787918"/>
              <a:gd name="connsiteY402" fmla="*/ 341341 h 892573"/>
              <a:gd name="connsiteX403" fmla="*/ 712259 w 787918"/>
              <a:gd name="connsiteY403" fmla="*/ 342247 h 892573"/>
              <a:gd name="connsiteX404" fmla="*/ 712065 w 787918"/>
              <a:gd name="connsiteY404" fmla="*/ 343347 h 892573"/>
              <a:gd name="connsiteX405" fmla="*/ 712777 w 787918"/>
              <a:gd name="connsiteY405" fmla="*/ 344577 h 892573"/>
              <a:gd name="connsiteX406" fmla="*/ 711871 w 787918"/>
              <a:gd name="connsiteY406" fmla="*/ 345159 h 892573"/>
              <a:gd name="connsiteX407" fmla="*/ 710576 w 787918"/>
              <a:gd name="connsiteY407" fmla="*/ 345159 h 892573"/>
              <a:gd name="connsiteX408" fmla="*/ 710771 w 787918"/>
              <a:gd name="connsiteY408" fmla="*/ 347619 h 892573"/>
              <a:gd name="connsiteX409" fmla="*/ 709476 w 787918"/>
              <a:gd name="connsiteY409" fmla="*/ 347748 h 892573"/>
              <a:gd name="connsiteX410" fmla="*/ 709476 w 787918"/>
              <a:gd name="connsiteY410" fmla="*/ 348201 h 892573"/>
              <a:gd name="connsiteX411" fmla="*/ 707793 w 787918"/>
              <a:gd name="connsiteY411" fmla="*/ 348201 h 892573"/>
              <a:gd name="connsiteX412" fmla="*/ 708311 w 787918"/>
              <a:gd name="connsiteY412" fmla="*/ 349107 h 892573"/>
              <a:gd name="connsiteX413" fmla="*/ 708311 w 787918"/>
              <a:gd name="connsiteY413" fmla="*/ 349690 h 892573"/>
              <a:gd name="connsiteX414" fmla="*/ 707793 w 787918"/>
              <a:gd name="connsiteY414" fmla="*/ 350014 h 892573"/>
              <a:gd name="connsiteX415" fmla="*/ 709282 w 787918"/>
              <a:gd name="connsiteY415" fmla="*/ 350596 h 892573"/>
              <a:gd name="connsiteX416" fmla="*/ 709282 w 787918"/>
              <a:gd name="connsiteY416" fmla="*/ 351179 h 892573"/>
              <a:gd name="connsiteX417" fmla="*/ 707599 w 787918"/>
              <a:gd name="connsiteY417" fmla="*/ 350855 h 892573"/>
              <a:gd name="connsiteX418" fmla="*/ 707405 w 787918"/>
              <a:gd name="connsiteY418" fmla="*/ 352861 h 892573"/>
              <a:gd name="connsiteX419" fmla="*/ 707793 w 787918"/>
              <a:gd name="connsiteY419" fmla="*/ 353897 h 892573"/>
              <a:gd name="connsiteX420" fmla="*/ 706305 w 787918"/>
              <a:gd name="connsiteY420" fmla="*/ 354091 h 892573"/>
              <a:gd name="connsiteX421" fmla="*/ 706693 w 787918"/>
              <a:gd name="connsiteY421" fmla="*/ 355774 h 892573"/>
              <a:gd name="connsiteX422" fmla="*/ 706499 w 787918"/>
              <a:gd name="connsiteY422" fmla="*/ 356680 h 892573"/>
              <a:gd name="connsiteX423" fmla="*/ 704493 w 787918"/>
              <a:gd name="connsiteY423" fmla="*/ 357586 h 892573"/>
              <a:gd name="connsiteX424" fmla="*/ 703586 w 787918"/>
              <a:gd name="connsiteY424" fmla="*/ 357457 h 892573"/>
              <a:gd name="connsiteX425" fmla="*/ 703004 w 787918"/>
              <a:gd name="connsiteY425" fmla="*/ 357909 h 892573"/>
              <a:gd name="connsiteX426" fmla="*/ 702486 w 787918"/>
              <a:gd name="connsiteY426" fmla="*/ 358816 h 892573"/>
              <a:gd name="connsiteX427" fmla="*/ 702098 w 787918"/>
              <a:gd name="connsiteY427" fmla="*/ 358816 h 892573"/>
              <a:gd name="connsiteX428" fmla="*/ 702292 w 787918"/>
              <a:gd name="connsiteY428" fmla="*/ 360369 h 892573"/>
              <a:gd name="connsiteX429" fmla="*/ 700609 w 787918"/>
              <a:gd name="connsiteY429" fmla="*/ 362375 h 892573"/>
              <a:gd name="connsiteX430" fmla="*/ 700609 w 787918"/>
              <a:gd name="connsiteY430" fmla="*/ 362828 h 892573"/>
              <a:gd name="connsiteX431" fmla="*/ 701192 w 787918"/>
              <a:gd name="connsiteY431" fmla="*/ 363281 h 892573"/>
              <a:gd name="connsiteX432" fmla="*/ 700092 w 787918"/>
              <a:gd name="connsiteY432" fmla="*/ 362828 h 892573"/>
              <a:gd name="connsiteX433" fmla="*/ 699703 w 787918"/>
              <a:gd name="connsiteY433" fmla="*/ 364058 h 892573"/>
              <a:gd name="connsiteX434" fmla="*/ 698797 w 787918"/>
              <a:gd name="connsiteY434" fmla="*/ 363929 h 892573"/>
              <a:gd name="connsiteX435" fmla="*/ 699185 w 787918"/>
              <a:gd name="connsiteY435" fmla="*/ 364705 h 892573"/>
              <a:gd name="connsiteX436" fmla="*/ 698603 w 787918"/>
              <a:gd name="connsiteY436" fmla="*/ 365029 h 892573"/>
              <a:gd name="connsiteX437" fmla="*/ 698797 w 787918"/>
              <a:gd name="connsiteY437" fmla="*/ 366582 h 892573"/>
              <a:gd name="connsiteX438" fmla="*/ 698603 w 787918"/>
              <a:gd name="connsiteY438" fmla="*/ 366906 h 892573"/>
              <a:gd name="connsiteX439" fmla="*/ 697697 w 787918"/>
              <a:gd name="connsiteY439" fmla="*/ 366906 h 892573"/>
              <a:gd name="connsiteX440" fmla="*/ 697503 w 787918"/>
              <a:gd name="connsiteY440" fmla="*/ 367359 h 892573"/>
              <a:gd name="connsiteX441" fmla="*/ 698215 w 787918"/>
              <a:gd name="connsiteY441" fmla="*/ 367942 h 892573"/>
              <a:gd name="connsiteX442" fmla="*/ 698020 w 787918"/>
              <a:gd name="connsiteY442" fmla="*/ 368265 h 892573"/>
              <a:gd name="connsiteX443" fmla="*/ 697114 w 787918"/>
              <a:gd name="connsiteY443" fmla="*/ 368135 h 892573"/>
              <a:gd name="connsiteX444" fmla="*/ 696014 w 787918"/>
              <a:gd name="connsiteY444" fmla="*/ 369042 h 892573"/>
              <a:gd name="connsiteX445" fmla="*/ 696208 w 787918"/>
              <a:gd name="connsiteY445" fmla="*/ 369948 h 892573"/>
              <a:gd name="connsiteX446" fmla="*/ 696920 w 787918"/>
              <a:gd name="connsiteY446" fmla="*/ 370401 h 892573"/>
              <a:gd name="connsiteX447" fmla="*/ 696726 w 787918"/>
              <a:gd name="connsiteY447" fmla="*/ 372083 h 892573"/>
              <a:gd name="connsiteX448" fmla="*/ 696014 w 787918"/>
              <a:gd name="connsiteY448" fmla="*/ 373766 h 892573"/>
              <a:gd name="connsiteX449" fmla="*/ 690836 w 787918"/>
              <a:gd name="connsiteY449" fmla="*/ 378167 h 892573"/>
              <a:gd name="connsiteX450" fmla="*/ 688830 w 787918"/>
              <a:gd name="connsiteY450" fmla="*/ 380886 h 892573"/>
              <a:gd name="connsiteX451" fmla="*/ 685529 w 787918"/>
              <a:gd name="connsiteY451" fmla="*/ 383798 h 892573"/>
              <a:gd name="connsiteX452" fmla="*/ 682746 w 787918"/>
              <a:gd name="connsiteY452" fmla="*/ 386840 h 892573"/>
              <a:gd name="connsiteX453" fmla="*/ 682552 w 787918"/>
              <a:gd name="connsiteY453" fmla="*/ 387422 h 892573"/>
              <a:gd name="connsiteX454" fmla="*/ 681646 w 787918"/>
              <a:gd name="connsiteY454" fmla="*/ 388199 h 892573"/>
              <a:gd name="connsiteX455" fmla="*/ 681646 w 787918"/>
              <a:gd name="connsiteY455" fmla="*/ 388782 h 892573"/>
              <a:gd name="connsiteX456" fmla="*/ 682358 w 787918"/>
              <a:gd name="connsiteY456" fmla="*/ 389105 h 892573"/>
              <a:gd name="connsiteX457" fmla="*/ 682876 w 787918"/>
              <a:gd name="connsiteY457" fmla="*/ 388652 h 892573"/>
              <a:gd name="connsiteX458" fmla="*/ 683070 w 787918"/>
              <a:gd name="connsiteY458" fmla="*/ 388070 h 892573"/>
              <a:gd name="connsiteX459" fmla="*/ 687147 w 787918"/>
              <a:gd name="connsiteY459" fmla="*/ 384575 h 892573"/>
              <a:gd name="connsiteX460" fmla="*/ 689154 w 787918"/>
              <a:gd name="connsiteY460" fmla="*/ 381662 h 892573"/>
              <a:gd name="connsiteX461" fmla="*/ 692260 w 787918"/>
              <a:gd name="connsiteY461" fmla="*/ 378297 h 892573"/>
              <a:gd name="connsiteX462" fmla="*/ 692843 w 787918"/>
              <a:gd name="connsiteY462" fmla="*/ 378297 h 892573"/>
              <a:gd name="connsiteX463" fmla="*/ 693943 w 787918"/>
              <a:gd name="connsiteY463" fmla="*/ 379656 h 892573"/>
              <a:gd name="connsiteX464" fmla="*/ 694137 w 787918"/>
              <a:gd name="connsiteY464" fmla="*/ 381792 h 892573"/>
              <a:gd name="connsiteX465" fmla="*/ 693749 w 787918"/>
              <a:gd name="connsiteY465" fmla="*/ 382892 h 892573"/>
              <a:gd name="connsiteX466" fmla="*/ 692843 w 787918"/>
              <a:gd name="connsiteY466" fmla="*/ 383798 h 892573"/>
              <a:gd name="connsiteX467" fmla="*/ 693037 w 787918"/>
              <a:gd name="connsiteY467" fmla="*/ 386387 h 892573"/>
              <a:gd name="connsiteX468" fmla="*/ 691160 w 787918"/>
              <a:gd name="connsiteY468" fmla="*/ 387487 h 892573"/>
              <a:gd name="connsiteX469" fmla="*/ 691548 w 787918"/>
              <a:gd name="connsiteY469" fmla="*/ 388070 h 892573"/>
              <a:gd name="connsiteX470" fmla="*/ 693037 w 787918"/>
              <a:gd name="connsiteY470" fmla="*/ 388070 h 892573"/>
              <a:gd name="connsiteX471" fmla="*/ 693749 w 787918"/>
              <a:gd name="connsiteY471" fmla="*/ 387293 h 892573"/>
              <a:gd name="connsiteX472" fmla="*/ 695755 w 787918"/>
              <a:gd name="connsiteY472" fmla="*/ 386970 h 892573"/>
              <a:gd name="connsiteX473" fmla="*/ 696144 w 787918"/>
              <a:gd name="connsiteY473" fmla="*/ 387552 h 892573"/>
              <a:gd name="connsiteX474" fmla="*/ 695043 w 787918"/>
              <a:gd name="connsiteY474" fmla="*/ 388652 h 892573"/>
              <a:gd name="connsiteX475" fmla="*/ 695432 w 787918"/>
              <a:gd name="connsiteY475" fmla="*/ 390011 h 892573"/>
              <a:gd name="connsiteX476" fmla="*/ 696144 w 787918"/>
              <a:gd name="connsiteY476" fmla="*/ 390011 h 892573"/>
              <a:gd name="connsiteX477" fmla="*/ 696726 w 787918"/>
              <a:gd name="connsiteY477" fmla="*/ 390464 h 892573"/>
              <a:gd name="connsiteX478" fmla="*/ 698409 w 787918"/>
              <a:gd name="connsiteY478" fmla="*/ 390141 h 892573"/>
              <a:gd name="connsiteX479" fmla="*/ 699509 w 787918"/>
              <a:gd name="connsiteY479" fmla="*/ 390464 h 892573"/>
              <a:gd name="connsiteX480" fmla="*/ 699509 w 787918"/>
              <a:gd name="connsiteY480" fmla="*/ 391565 h 892573"/>
              <a:gd name="connsiteX481" fmla="*/ 700092 w 787918"/>
              <a:gd name="connsiteY481" fmla="*/ 391565 h 892573"/>
              <a:gd name="connsiteX482" fmla="*/ 700998 w 787918"/>
              <a:gd name="connsiteY482" fmla="*/ 393377 h 892573"/>
              <a:gd name="connsiteX483" fmla="*/ 702486 w 787918"/>
              <a:gd name="connsiteY483" fmla="*/ 393377 h 892573"/>
              <a:gd name="connsiteX484" fmla="*/ 703392 w 787918"/>
              <a:gd name="connsiteY484" fmla="*/ 391565 h 892573"/>
              <a:gd name="connsiteX485" fmla="*/ 704299 w 787918"/>
              <a:gd name="connsiteY485" fmla="*/ 391565 h 892573"/>
              <a:gd name="connsiteX486" fmla="*/ 704493 w 787918"/>
              <a:gd name="connsiteY486" fmla="*/ 393377 h 892573"/>
              <a:gd name="connsiteX487" fmla="*/ 707599 w 787918"/>
              <a:gd name="connsiteY487" fmla="*/ 393053 h 892573"/>
              <a:gd name="connsiteX488" fmla="*/ 709088 w 787918"/>
              <a:gd name="connsiteY488" fmla="*/ 391047 h 892573"/>
              <a:gd name="connsiteX489" fmla="*/ 709994 w 787918"/>
              <a:gd name="connsiteY489" fmla="*/ 390918 h 892573"/>
              <a:gd name="connsiteX490" fmla="*/ 710512 w 787918"/>
              <a:gd name="connsiteY490" fmla="*/ 391371 h 892573"/>
              <a:gd name="connsiteX491" fmla="*/ 710512 w 787918"/>
              <a:gd name="connsiteY491" fmla="*/ 393183 h 892573"/>
              <a:gd name="connsiteX492" fmla="*/ 714395 w 787918"/>
              <a:gd name="connsiteY492" fmla="*/ 397584 h 892573"/>
              <a:gd name="connsiteX493" fmla="*/ 716078 w 787918"/>
              <a:gd name="connsiteY493" fmla="*/ 397584 h 892573"/>
              <a:gd name="connsiteX494" fmla="*/ 716466 w 787918"/>
              <a:gd name="connsiteY494" fmla="*/ 396030 h 892573"/>
              <a:gd name="connsiteX495" fmla="*/ 717049 w 787918"/>
              <a:gd name="connsiteY495" fmla="*/ 396160 h 892573"/>
              <a:gd name="connsiteX496" fmla="*/ 717760 w 787918"/>
              <a:gd name="connsiteY496" fmla="*/ 397713 h 892573"/>
              <a:gd name="connsiteX497" fmla="*/ 717372 w 787918"/>
              <a:gd name="connsiteY497" fmla="*/ 399849 h 892573"/>
              <a:gd name="connsiteX498" fmla="*/ 717566 w 787918"/>
              <a:gd name="connsiteY498" fmla="*/ 401402 h 892573"/>
              <a:gd name="connsiteX499" fmla="*/ 719443 w 787918"/>
              <a:gd name="connsiteY499" fmla="*/ 401402 h 892573"/>
              <a:gd name="connsiteX500" fmla="*/ 719055 w 787918"/>
              <a:gd name="connsiteY500" fmla="*/ 402309 h 892573"/>
              <a:gd name="connsiteX501" fmla="*/ 719767 w 787918"/>
              <a:gd name="connsiteY501" fmla="*/ 402309 h 892573"/>
              <a:gd name="connsiteX502" fmla="*/ 720479 w 787918"/>
              <a:gd name="connsiteY502" fmla="*/ 402891 h 892573"/>
              <a:gd name="connsiteX503" fmla="*/ 721579 w 787918"/>
              <a:gd name="connsiteY503" fmla="*/ 402891 h 892573"/>
              <a:gd name="connsiteX504" fmla="*/ 721967 w 787918"/>
              <a:gd name="connsiteY504" fmla="*/ 404121 h 892573"/>
              <a:gd name="connsiteX505" fmla="*/ 724556 w 787918"/>
              <a:gd name="connsiteY505" fmla="*/ 403797 h 892573"/>
              <a:gd name="connsiteX506" fmla="*/ 724750 w 787918"/>
              <a:gd name="connsiteY506" fmla="*/ 404380 h 892573"/>
              <a:gd name="connsiteX507" fmla="*/ 725139 w 787918"/>
              <a:gd name="connsiteY507" fmla="*/ 404380 h 892573"/>
              <a:gd name="connsiteX508" fmla="*/ 725851 w 787918"/>
              <a:gd name="connsiteY508" fmla="*/ 403927 h 892573"/>
              <a:gd name="connsiteX509" fmla="*/ 725657 w 787918"/>
              <a:gd name="connsiteY509" fmla="*/ 403344 h 892573"/>
              <a:gd name="connsiteX510" fmla="*/ 726045 w 787918"/>
              <a:gd name="connsiteY510" fmla="*/ 403020 h 892573"/>
              <a:gd name="connsiteX511" fmla="*/ 725657 w 787918"/>
              <a:gd name="connsiteY511" fmla="*/ 402697 h 892573"/>
              <a:gd name="connsiteX512" fmla="*/ 727145 w 787918"/>
              <a:gd name="connsiteY512" fmla="*/ 403020 h 892573"/>
              <a:gd name="connsiteX513" fmla="*/ 727533 w 787918"/>
              <a:gd name="connsiteY513" fmla="*/ 403603 h 892573"/>
              <a:gd name="connsiteX514" fmla="*/ 727145 w 787918"/>
              <a:gd name="connsiteY514" fmla="*/ 404185 h 892573"/>
              <a:gd name="connsiteX515" fmla="*/ 727857 w 787918"/>
              <a:gd name="connsiteY515" fmla="*/ 404768 h 892573"/>
              <a:gd name="connsiteX516" fmla="*/ 728763 w 787918"/>
              <a:gd name="connsiteY516" fmla="*/ 404768 h 892573"/>
              <a:gd name="connsiteX517" fmla="*/ 728763 w 787918"/>
              <a:gd name="connsiteY517" fmla="*/ 405350 h 892573"/>
              <a:gd name="connsiteX518" fmla="*/ 728245 w 787918"/>
              <a:gd name="connsiteY518" fmla="*/ 405350 h 892573"/>
              <a:gd name="connsiteX519" fmla="*/ 728440 w 787918"/>
              <a:gd name="connsiteY519" fmla="*/ 405933 h 892573"/>
              <a:gd name="connsiteX520" fmla="*/ 729346 w 787918"/>
              <a:gd name="connsiteY520" fmla="*/ 405933 h 892573"/>
              <a:gd name="connsiteX521" fmla="*/ 728763 w 787918"/>
              <a:gd name="connsiteY521" fmla="*/ 407033 h 892573"/>
              <a:gd name="connsiteX522" fmla="*/ 729669 w 787918"/>
              <a:gd name="connsiteY522" fmla="*/ 407163 h 892573"/>
              <a:gd name="connsiteX523" fmla="*/ 729669 w 787918"/>
              <a:gd name="connsiteY523" fmla="*/ 407486 h 892573"/>
              <a:gd name="connsiteX524" fmla="*/ 728957 w 787918"/>
              <a:gd name="connsiteY524" fmla="*/ 407939 h 892573"/>
              <a:gd name="connsiteX525" fmla="*/ 728957 w 787918"/>
              <a:gd name="connsiteY525" fmla="*/ 408716 h 892573"/>
              <a:gd name="connsiteX526" fmla="*/ 729669 w 787918"/>
              <a:gd name="connsiteY526" fmla="*/ 409298 h 892573"/>
              <a:gd name="connsiteX527" fmla="*/ 731158 w 787918"/>
              <a:gd name="connsiteY527" fmla="*/ 409298 h 892573"/>
              <a:gd name="connsiteX528" fmla="*/ 731352 w 787918"/>
              <a:gd name="connsiteY528" fmla="*/ 409751 h 892573"/>
              <a:gd name="connsiteX529" fmla="*/ 731158 w 787918"/>
              <a:gd name="connsiteY529" fmla="*/ 410528 h 892573"/>
              <a:gd name="connsiteX530" fmla="*/ 729669 w 787918"/>
              <a:gd name="connsiteY530" fmla="*/ 412211 h 892573"/>
              <a:gd name="connsiteX531" fmla="*/ 732452 w 787918"/>
              <a:gd name="connsiteY531" fmla="*/ 414347 h 892573"/>
              <a:gd name="connsiteX532" fmla="*/ 734329 w 787918"/>
              <a:gd name="connsiteY532" fmla="*/ 415253 h 892573"/>
              <a:gd name="connsiteX533" fmla="*/ 734523 w 787918"/>
              <a:gd name="connsiteY533" fmla="*/ 416806 h 892573"/>
              <a:gd name="connsiteX534" fmla="*/ 734135 w 787918"/>
              <a:gd name="connsiteY534" fmla="*/ 418165 h 892573"/>
              <a:gd name="connsiteX535" fmla="*/ 734523 w 787918"/>
              <a:gd name="connsiteY535" fmla="*/ 418165 h 892573"/>
              <a:gd name="connsiteX536" fmla="*/ 734717 w 787918"/>
              <a:gd name="connsiteY536" fmla="*/ 418942 h 892573"/>
              <a:gd name="connsiteX537" fmla="*/ 736400 w 787918"/>
              <a:gd name="connsiteY537" fmla="*/ 419266 h 892573"/>
              <a:gd name="connsiteX538" fmla="*/ 737889 w 787918"/>
              <a:gd name="connsiteY538" fmla="*/ 420172 h 892573"/>
              <a:gd name="connsiteX539" fmla="*/ 738083 w 787918"/>
              <a:gd name="connsiteY539" fmla="*/ 423213 h 892573"/>
              <a:gd name="connsiteX540" fmla="*/ 739183 w 787918"/>
              <a:gd name="connsiteY540" fmla="*/ 425026 h 892573"/>
              <a:gd name="connsiteX541" fmla="*/ 740089 w 787918"/>
              <a:gd name="connsiteY541" fmla="*/ 425608 h 892573"/>
              <a:gd name="connsiteX542" fmla="*/ 740284 w 787918"/>
              <a:gd name="connsiteY542" fmla="*/ 426838 h 892573"/>
              <a:gd name="connsiteX543" fmla="*/ 741189 w 787918"/>
              <a:gd name="connsiteY543" fmla="*/ 428650 h 892573"/>
              <a:gd name="connsiteX544" fmla="*/ 741384 w 787918"/>
              <a:gd name="connsiteY544" fmla="*/ 431109 h 892573"/>
              <a:gd name="connsiteX545" fmla="*/ 741772 w 787918"/>
              <a:gd name="connsiteY545" fmla="*/ 431109 h 892573"/>
              <a:gd name="connsiteX546" fmla="*/ 741966 w 787918"/>
              <a:gd name="connsiteY546" fmla="*/ 430527 h 892573"/>
              <a:gd name="connsiteX547" fmla="*/ 742678 w 787918"/>
              <a:gd name="connsiteY547" fmla="*/ 430657 h 892573"/>
              <a:gd name="connsiteX548" fmla="*/ 743973 w 787918"/>
              <a:gd name="connsiteY548" fmla="*/ 433116 h 892573"/>
              <a:gd name="connsiteX549" fmla="*/ 744490 w 787918"/>
              <a:gd name="connsiteY549" fmla="*/ 433116 h 892573"/>
              <a:gd name="connsiteX550" fmla="*/ 744879 w 787918"/>
              <a:gd name="connsiteY550" fmla="*/ 432663 h 892573"/>
              <a:gd name="connsiteX551" fmla="*/ 745785 w 787918"/>
              <a:gd name="connsiteY551" fmla="*/ 432792 h 892573"/>
              <a:gd name="connsiteX552" fmla="*/ 747079 w 787918"/>
              <a:gd name="connsiteY552" fmla="*/ 434798 h 892573"/>
              <a:gd name="connsiteX553" fmla="*/ 747791 w 787918"/>
              <a:gd name="connsiteY553" fmla="*/ 434475 h 892573"/>
              <a:gd name="connsiteX554" fmla="*/ 747791 w 787918"/>
              <a:gd name="connsiteY554" fmla="*/ 432792 h 892573"/>
              <a:gd name="connsiteX555" fmla="*/ 748697 w 787918"/>
              <a:gd name="connsiteY555" fmla="*/ 433375 h 892573"/>
              <a:gd name="connsiteX556" fmla="*/ 749409 w 787918"/>
              <a:gd name="connsiteY556" fmla="*/ 433375 h 892573"/>
              <a:gd name="connsiteX557" fmla="*/ 750509 w 787918"/>
              <a:gd name="connsiteY557" fmla="*/ 432598 h 892573"/>
              <a:gd name="connsiteX558" fmla="*/ 750704 w 787918"/>
              <a:gd name="connsiteY558" fmla="*/ 433375 h 892573"/>
              <a:gd name="connsiteX559" fmla="*/ 751416 w 787918"/>
              <a:gd name="connsiteY559" fmla="*/ 433504 h 892573"/>
              <a:gd name="connsiteX560" fmla="*/ 751804 w 787918"/>
              <a:gd name="connsiteY560" fmla="*/ 434410 h 892573"/>
              <a:gd name="connsiteX561" fmla="*/ 753293 w 787918"/>
              <a:gd name="connsiteY561" fmla="*/ 433828 h 892573"/>
              <a:gd name="connsiteX562" fmla="*/ 754587 w 787918"/>
              <a:gd name="connsiteY562" fmla="*/ 435381 h 892573"/>
              <a:gd name="connsiteX563" fmla="*/ 756788 w 787918"/>
              <a:gd name="connsiteY563" fmla="*/ 435705 h 892573"/>
              <a:gd name="connsiteX564" fmla="*/ 758276 w 787918"/>
              <a:gd name="connsiteY564" fmla="*/ 435705 h 892573"/>
              <a:gd name="connsiteX565" fmla="*/ 759765 w 787918"/>
              <a:gd name="connsiteY565" fmla="*/ 435122 h 892573"/>
              <a:gd name="connsiteX566" fmla="*/ 762353 w 787918"/>
              <a:gd name="connsiteY566" fmla="*/ 434798 h 892573"/>
              <a:gd name="connsiteX567" fmla="*/ 763842 w 787918"/>
              <a:gd name="connsiteY567" fmla="*/ 433698 h 892573"/>
              <a:gd name="connsiteX568" fmla="*/ 765072 w 787918"/>
              <a:gd name="connsiteY568" fmla="*/ 433569 h 892573"/>
              <a:gd name="connsiteX569" fmla="*/ 765072 w 787918"/>
              <a:gd name="connsiteY569" fmla="*/ 433569 h 892573"/>
              <a:gd name="connsiteX570" fmla="*/ 756464 w 787918"/>
              <a:gd name="connsiteY570" fmla="*/ 459005 h 892573"/>
              <a:gd name="connsiteX571" fmla="*/ 761900 w 787918"/>
              <a:gd name="connsiteY571" fmla="*/ 466318 h 892573"/>
              <a:gd name="connsiteX572" fmla="*/ 761059 w 787918"/>
              <a:gd name="connsiteY572" fmla="*/ 469683 h 892573"/>
              <a:gd name="connsiteX573" fmla="*/ 735624 w 787918"/>
              <a:gd name="connsiteY573" fmla="*/ 488647 h 892573"/>
              <a:gd name="connsiteX574" fmla="*/ 726563 w 787918"/>
              <a:gd name="connsiteY574" fmla="*/ 487158 h 892573"/>
              <a:gd name="connsiteX575" fmla="*/ 718925 w 787918"/>
              <a:gd name="connsiteY575" fmla="*/ 486705 h 892573"/>
              <a:gd name="connsiteX576" fmla="*/ 701710 w 787918"/>
              <a:gd name="connsiteY576" fmla="*/ 496090 h 892573"/>
              <a:gd name="connsiteX577" fmla="*/ 689348 w 787918"/>
              <a:gd name="connsiteY577" fmla="*/ 497449 h 892573"/>
              <a:gd name="connsiteX578" fmla="*/ 686888 w 787918"/>
              <a:gd name="connsiteY578" fmla="*/ 500167 h 892573"/>
              <a:gd name="connsiteX579" fmla="*/ 688377 w 787918"/>
              <a:gd name="connsiteY579" fmla="*/ 516542 h 892573"/>
              <a:gd name="connsiteX580" fmla="*/ 685335 w 787918"/>
              <a:gd name="connsiteY580" fmla="*/ 524114 h 892573"/>
              <a:gd name="connsiteX581" fmla="*/ 680092 w 787918"/>
              <a:gd name="connsiteY581" fmla="*/ 528839 h 892573"/>
              <a:gd name="connsiteX582" fmla="*/ 669414 w 787918"/>
              <a:gd name="connsiteY582" fmla="*/ 529098 h 892573"/>
              <a:gd name="connsiteX583" fmla="*/ 652392 w 787918"/>
              <a:gd name="connsiteY583" fmla="*/ 523208 h 892573"/>
              <a:gd name="connsiteX584" fmla="*/ 641972 w 787918"/>
              <a:gd name="connsiteY584" fmla="*/ 527739 h 892573"/>
              <a:gd name="connsiteX585" fmla="*/ 635823 w 787918"/>
              <a:gd name="connsiteY585" fmla="*/ 526703 h 892573"/>
              <a:gd name="connsiteX586" fmla="*/ 623850 w 787918"/>
              <a:gd name="connsiteY586" fmla="*/ 533952 h 892573"/>
              <a:gd name="connsiteX587" fmla="*/ 616277 w 787918"/>
              <a:gd name="connsiteY587" fmla="*/ 530780 h 892573"/>
              <a:gd name="connsiteX588" fmla="*/ 608705 w 787918"/>
              <a:gd name="connsiteY588" fmla="*/ 532140 h 892573"/>
              <a:gd name="connsiteX589" fmla="*/ 603268 w 787918"/>
              <a:gd name="connsiteY589" fmla="*/ 524308 h 892573"/>
              <a:gd name="connsiteX590" fmla="*/ 582558 w 787918"/>
              <a:gd name="connsiteY590" fmla="*/ 529098 h 892573"/>
              <a:gd name="connsiteX591" fmla="*/ 564953 w 787918"/>
              <a:gd name="connsiteY591" fmla="*/ 520296 h 892573"/>
              <a:gd name="connsiteX592" fmla="*/ 536282 w 787918"/>
              <a:gd name="connsiteY592" fmla="*/ 535181 h 892573"/>
              <a:gd name="connsiteX593" fmla="*/ 525150 w 787918"/>
              <a:gd name="connsiteY593" fmla="*/ 535311 h 892573"/>
              <a:gd name="connsiteX594" fmla="*/ 514859 w 787918"/>
              <a:gd name="connsiteY594" fmla="*/ 531687 h 892573"/>
              <a:gd name="connsiteX595" fmla="*/ 506898 w 787918"/>
              <a:gd name="connsiteY595" fmla="*/ 535376 h 892573"/>
              <a:gd name="connsiteX596" fmla="*/ 512205 w 787918"/>
              <a:gd name="connsiteY596" fmla="*/ 541654 h 892573"/>
              <a:gd name="connsiteX597" fmla="*/ 515053 w 787918"/>
              <a:gd name="connsiteY597" fmla="*/ 550262 h 892573"/>
              <a:gd name="connsiteX598" fmla="*/ 512464 w 787918"/>
              <a:gd name="connsiteY598" fmla="*/ 572655 h 892573"/>
              <a:gd name="connsiteX599" fmla="*/ 516800 w 787918"/>
              <a:gd name="connsiteY599" fmla="*/ 575956 h 892573"/>
              <a:gd name="connsiteX600" fmla="*/ 532398 w 787918"/>
              <a:gd name="connsiteY600" fmla="*/ 573756 h 892573"/>
              <a:gd name="connsiteX601" fmla="*/ 531945 w 787918"/>
              <a:gd name="connsiteY601" fmla="*/ 582364 h 892573"/>
              <a:gd name="connsiteX602" fmla="*/ 537511 w 787918"/>
              <a:gd name="connsiteY602" fmla="*/ 589353 h 892573"/>
              <a:gd name="connsiteX603" fmla="*/ 534599 w 787918"/>
              <a:gd name="connsiteY603" fmla="*/ 603269 h 892573"/>
              <a:gd name="connsiteX604" fmla="*/ 554210 w 787918"/>
              <a:gd name="connsiteY604" fmla="*/ 615113 h 892573"/>
              <a:gd name="connsiteX605" fmla="*/ 558351 w 787918"/>
              <a:gd name="connsiteY605" fmla="*/ 633817 h 892573"/>
              <a:gd name="connsiteX606" fmla="*/ 556993 w 787918"/>
              <a:gd name="connsiteY606" fmla="*/ 638218 h 892573"/>
              <a:gd name="connsiteX607" fmla="*/ 542689 w 787918"/>
              <a:gd name="connsiteY607" fmla="*/ 657376 h 892573"/>
              <a:gd name="connsiteX608" fmla="*/ 531557 w 787918"/>
              <a:gd name="connsiteY608" fmla="*/ 666242 h 892573"/>
              <a:gd name="connsiteX609" fmla="*/ 528450 w 787918"/>
              <a:gd name="connsiteY609" fmla="*/ 673491 h 892573"/>
              <a:gd name="connsiteX610" fmla="*/ 509034 w 787918"/>
              <a:gd name="connsiteY610" fmla="*/ 682682 h 892573"/>
              <a:gd name="connsiteX611" fmla="*/ 508645 w 787918"/>
              <a:gd name="connsiteY611" fmla="*/ 691872 h 892573"/>
              <a:gd name="connsiteX612" fmla="*/ 516671 w 787918"/>
              <a:gd name="connsiteY612" fmla="*/ 705399 h 892573"/>
              <a:gd name="connsiteX613" fmla="*/ 517577 w 787918"/>
              <a:gd name="connsiteY613" fmla="*/ 713425 h 892573"/>
              <a:gd name="connsiteX614" fmla="*/ 502886 w 787918"/>
              <a:gd name="connsiteY614" fmla="*/ 716531 h 892573"/>
              <a:gd name="connsiteX615" fmla="*/ 495507 w 787918"/>
              <a:gd name="connsiteY615" fmla="*/ 727210 h 892573"/>
              <a:gd name="connsiteX616" fmla="*/ 495507 w 787918"/>
              <a:gd name="connsiteY616" fmla="*/ 739507 h 892573"/>
              <a:gd name="connsiteX617" fmla="*/ 493306 w 787918"/>
              <a:gd name="connsiteY617" fmla="*/ 745332 h 892573"/>
              <a:gd name="connsiteX618" fmla="*/ 490265 w 787918"/>
              <a:gd name="connsiteY618" fmla="*/ 747468 h 892573"/>
              <a:gd name="connsiteX619" fmla="*/ 484440 w 787918"/>
              <a:gd name="connsiteY619" fmla="*/ 746238 h 892573"/>
              <a:gd name="connsiteX620" fmla="*/ 478162 w 787918"/>
              <a:gd name="connsiteY620" fmla="*/ 737824 h 892573"/>
              <a:gd name="connsiteX621" fmla="*/ 473825 w 787918"/>
              <a:gd name="connsiteY621" fmla="*/ 736465 h 892573"/>
              <a:gd name="connsiteX622" fmla="*/ 456998 w 787918"/>
              <a:gd name="connsiteY622" fmla="*/ 740219 h 892573"/>
              <a:gd name="connsiteX623" fmla="*/ 456156 w 787918"/>
              <a:gd name="connsiteY623" fmla="*/ 744102 h 892573"/>
              <a:gd name="connsiteX624" fmla="*/ 458616 w 787918"/>
              <a:gd name="connsiteY624" fmla="*/ 751480 h 892573"/>
              <a:gd name="connsiteX625" fmla="*/ 459263 w 787918"/>
              <a:gd name="connsiteY625" fmla="*/ 763454 h 892573"/>
              <a:gd name="connsiteX626" fmla="*/ 452662 w 787918"/>
              <a:gd name="connsiteY626" fmla="*/ 776204 h 892573"/>
              <a:gd name="connsiteX627" fmla="*/ 452662 w 787918"/>
              <a:gd name="connsiteY627" fmla="*/ 776204 h 892573"/>
              <a:gd name="connsiteX628" fmla="*/ 427938 w 787918"/>
              <a:gd name="connsiteY628" fmla="*/ 792837 h 892573"/>
              <a:gd name="connsiteX629" fmla="*/ 417000 w 787918"/>
              <a:gd name="connsiteY629" fmla="*/ 792384 h 892573"/>
              <a:gd name="connsiteX630" fmla="*/ 412276 w 787918"/>
              <a:gd name="connsiteY630" fmla="*/ 800798 h 892573"/>
              <a:gd name="connsiteX631" fmla="*/ 402114 w 787918"/>
              <a:gd name="connsiteY631" fmla="*/ 797951 h 892573"/>
              <a:gd name="connsiteX632" fmla="*/ 399784 w 787918"/>
              <a:gd name="connsiteY632" fmla="*/ 801381 h 892573"/>
              <a:gd name="connsiteX633" fmla="*/ 399978 w 787918"/>
              <a:gd name="connsiteY633" fmla="*/ 805717 h 892573"/>
              <a:gd name="connsiteX634" fmla="*/ 395707 w 787918"/>
              <a:gd name="connsiteY634" fmla="*/ 811283 h 892573"/>
              <a:gd name="connsiteX635" fmla="*/ 378297 w 787918"/>
              <a:gd name="connsiteY635" fmla="*/ 817431 h 892573"/>
              <a:gd name="connsiteX636" fmla="*/ 378491 w 787918"/>
              <a:gd name="connsiteY636" fmla="*/ 822803 h 892573"/>
              <a:gd name="connsiteX637" fmla="*/ 382245 w 787918"/>
              <a:gd name="connsiteY637" fmla="*/ 824745 h 892573"/>
              <a:gd name="connsiteX638" fmla="*/ 387099 w 787918"/>
              <a:gd name="connsiteY638" fmla="*/ 833741 h 892573"/>
              <a:gd name="connsiteX639" fmla="*/ 394995 w 787918"/>
              <a:gd name="connsiteY639" fmla="*/ 841055 h 892573"/>
              <a:gd name="connsiteX640" fmla="*/ 395059 w 787918"/>
              <a:gd name="connsiteY640" fmla="*/ 845262 h 892573"/>
              <a:gd name="connsiteX641" fmla="*/ 392600 w 787918"/>
              <a:gd name="connsiteY641" fmla="*/ 846750 h 892573"/>
              <a:gd name="connsiteX642" fmla="*/ 385675 w 787918"/>
              <a:gd name="connsiteY642" fmla="*/ 848369 h 892573"/>
              <a:gd name="connsiteX643" fmla="*/ 385481 w 787918"/>
              <a:gd name="connsiteY643" fmla="*/ 858077 h 892573"/>
              <a:gd name="connsiteX644" fmla="*/ 374284 w 787918"/>
              <a:gd name="connsiteY644" fmla="*/ 869079 h 892573"/>
              <a:gd name="connsiteX645" fmla="*/ 370530 w 787918"/>
              <a:gd name="connsiteY645" fmla="*/ 869856 h 892573"/>
              <a:gd name="connsiteX646" fmla="*/ 357521 w 787918"/>
              <a:gd name="connsiteY646" fmla="*/ 841185 h 892573"/>
              <a:gd name="connsiteX647" fmla="*/ 354415 w 787918"/>
              <a:gd name="connsiteY647" fmla="*/ 840149 h 892573"/>
              <a:gd name="connsiteX648" fmla="*/ 340888 w 787918"/>
              <a:gd name="connsiteY648" fmla="*/ 845974 h 892573"/>
              <a:gd name="connsiteX649" fmla="*/ 330079 w 787918"/>
              <a:gd name="connsiteY649" fmla="*/ 845068 h 892573"/>
              <a:gd name="connsiteX650" fmla="*/ 325678 w 787918"/>
              <a:gd name="connsiteY650" fmla="*/ 851022 h 892573"/>
              <a:gd name="connsiteX651" fmla="*/ 305809 w 787918"/>
              <a:gd name="connsiteY651" fmla="*/ 856264 h 892573"/>
              <a:gd name="connsiteX652" fmla="*/ 298430 w 787918"/>
              <a:gd name="connsiteY652" fmla="*/ 861054 h 892573"/>
              <a:gd name="connsiteX653" fmla="*/ 290858 w 787918"/>
              <a:gd name="connsiteY653" fmla="*/ 870309 h 892573"/>
              <a:gd name="connsiteX654" fmla="*/ 301990 w 787918"/>
              <a:gd name="connsiteY654" fmla="*/ 874904 h 892573"/>
              <a:gd name="connsiteX655" fmla="*/ 298430 w 787918"/>
              <a:gd name="connsiteY655" fmla="*/ 876587 h 892573"/>
              <a:gd name="connsiteX656" fmla="*/ 291958 w 787918"/>
              <a:gd name="connsiteY656" fmla="*/ 885389 h 892573"/>
              <a:gd name="connsiteX657" fmla="*/ 284062 w 787918"/>
              <a:gd name="connsiteY657" fmla="*/ 886295 h 892573"/>
              <a:gd name="connsiteX658" fmla="*/ 276943 w 787918"/>
              <a:gd name="connsiteY658" fmla="*/ 891538 h 892573"/>
              <a:gd name="connsiteX659" fmla="*/ 260180 w 787918"/>
              <a:gd name="connsiteY659" fmla="*/ 890502 h 892573"/>
              <a:gd name="connsiteX660" fmla="*/ 252867 w 787918"/>
              <a:gd name="connsiteY660" fmla="*/ 892573 h 892573"/>
              <a:gd name="connsiteX661" fmla="*/ 249889 w 787918"/>
              <a:gd name="connsiteY661" fmla="*/ 890761 h 892573"/>
              <a:gd name="connsiteX662" fmla="*/ 242252 w 787918"/>
              <a:gd name="connsiteY662" fmla="*/ 863578 h 892573"/>
              <a:gd name="connsiteX663" fmla="*/ 239404 w 787918"/>
              <a:gd name="connsiteY663" fmla="*/ 858918 h 892573"/>
              <a:gd name="connsiteX664" fmla="*/ 240311 w 787918"/>
              <a:gd name="connsiteY664" fmla="*/ 841443 h 892573"/>
              <a:gd name="connsiteX665" fmla="*/ 236039 w 787918"/>
              <a:gd name="connsiteY665" fmla="*/ 838142 h 892573"/>
              <a:gd name="connsiteX666" fmla="*/ 246977 w 787918"/>
              <a:gd name="connsiteY666" fmla="*/ 832447 h 892573"/>
              <a:gd name="connsiteX667" fmla="*/ 256944 w 787918"/>
              <a:gd name="connsiteY667" fmla="*/ 831088 h 892573"/>
              <a:gd name="connsiteX668" fmla="*/ 259080 w 787918"/>
              <a:gd name="connsiteY668" fmla="*/ 828111 h 892573"/>
              <a:gd name="connsiteX669" fmla="*/ 231250 w 787918"/>
              <a:gd name="connsiteY669" fmla="*/ 792837 h 892573"/>
              <a:gd name="connsiteX670" fmla="*/ 231250 w 787918"/>
              <a:gd name="connsiteY670" fmla="*/ 792837 h 892573"/>
              <a:gd name="connsiteX671" fmla="*/ 232479 w 787918"/>
              <a:gd name="connsiteY671" fmla="*/ 787854 h 892573"/>
              <a:gd name="connsiteX672" fmla="*/ 237269 w 787918"/>
              <a:gd name="connsiteY672" fmla="*/ 782288 h 892573"/>
              <a:gd name="connsiteX673" fmla="*/ 255326 w 787918"/>
              <a:gd name="connsiteY673" fmla="*/ 774651 h 892573"/>
              <a:gd name="connsiteX674" fmla="*/ 256426 w 787918"/>
              <a:gd name="connsiteY674" fmla="*/ 768955 h 892573"/>
              <a:gd name="connsiteX675" fmla="*/ 249760 w 787918"/>
              <a:gd name="connsiteY675" fmla="*/ 760865 h 892573"/>
              <a:gd name="connsiteX676" fmla="*/ 249566 w 787918"/>
              <a:gd name="connsiteY676" fmla="*/ 757111 h 892573"/>
              <a:gd name="connsiteX677" fmla="*/ 268723 w 787918"/>
              <a:gd name="connsiteY677" fmla="*/ 745138 h 892573"/>
              <a:gd name="connsiteX678" fmla="*/ 268464 w 787918"/>
              <a:gd name="connsiteY678" fmla="*/ 732970 h 892573"/>
              <a:gd name="connsiteX679" fmla="*/ 263416 w 787918"/>
              <a:gd name="connsiteY679" fmla="*/ 727599 h 892573"/>
              <a:gd name="connsiteX680" fmla="*/ 270600 w 787918"/>
              <a:gd name="connsiteY680" fmla="*/ 717372 h 892573"/>
              <a:gd name="connsiteX681" fmla="*/ 268788 w 787918"/>
              <a:gd name="connsiteY681" fmla="*/ 714654 h 892573"/>
              <a:gd name="connsiteX682" fmla="*/ 257656 w 787918"/>
              <a:gd name="connsiteY682" fmla="*/ 712130 h 892573"/>
              <a:gd name="connsiteX683" fmla="*/ 255067 w 787918"/>
              <a:gd name="connsiteY683" fmla="*/ 707470 h 892573"/>
              <a:gd name="connsiteX684" fmla="*/ 260439 w 787918"/>
              <a:gd name="connsiteY684" fmla="*/ 703263 h 892573"/>
              <a:gd name="connsiteX685" fmla="*/ 277784 w 787918"/>
              <a:gd name="connsiteY685" fmla="*/ 697373 h 892573"/>
              <a:gd name="connsiteX686" fmla="*/ 283027 w 787918"/>
              <a:gd name="connsiteY686" fmla="*/ 692131 h 892573"/>
              <a:gd name="connsiteX687" fmla="*/ 282380 w 787918"/>
              <a:gd name="connsiteY687" fmla="*/ 686241 h 892573"/>
              <a:gd name="connsiteX688" fmla="*/ 275972 w 787918"/>
              <a:gd name="connsiteY688" fmla="*/ 674074 h 892573"/>
              <a:gd name="connsiteX689" fmla="*/ 267623 w 787918"/>
              <a:gd name="connsiteY689" fmla="*/ 655369 h 892573"/>
              <a:gd name="connsiteX690" fmla="*/ 257850 w 787918"/>
              <a:gd name="connsiteY690" fmla="*/ 649803 h 892573"/>
              <a:gd name="connsiteX691" fmla="*/ 240505 w 787918"/>
              <a:gd name="connsiteY691" fmla="*/ 620873 h 892573"/>
              <a:gd name="connsiteX692" fmla="*/ 206526 w 787918"/>
              <a:gd name="connsiteY692" fmla="*/ 602880 h 892573"/>
              <a:gd name="connsiteX693" fmla="*/ 203743 w 787918"/>
              <a:gd name="connsiteY693" fmla="*/ 595631 h 892573"/>
              <a:gd name="connsiteX694" fmla="*/ 199407 w 787918"/>
              <a:gd name="connsiteY694" fmla="*/ 590518 h 892573"/>
              <a:gd name="connsiteX695" fmla="*/ 173583 w 787918"/>
              <a:gd name="connsiteY695" fmla="*/ 578998 h 892573"/>
              <a:gd name="connsiteX696" fmla="*/ 166010 w 787918"/>
              <a:gd name="connsiteY696" fmla="*/ 569160 h 892573"/>
              <a:gd name="connsiteX697" fmla="*/ 156690 w 787918"/>
              <a:gd name="connsiteY697" fmla="*/ 565665 h 892573"/>
              <a:gd name="connsiteX698" fmla="*/ 157920 w 787918"/>
              <a:gd name="connsiteY698" fmla="*/ 554792 h 892573"/>
              <a:gd name="connsiteX699" fmla="*/ 152419 w 787918"/>
              <a:gd name="connsiteY699" fmla="*/ 543466 h 892573"/>
              <a:gd name="connsiteX700" fmla="*/ 159797 w 787918"/>
              <a:gd name="connsiteY700" fmla="*/ 538935 h 892573"/>
              <a:gd name="connsiteX701" fmla="*/ 160703 w 787918"/>
              <a:gd name="connsiteY701" fmla="*/ 532593 h 892573"/>
              <a:gd name="connsiteX702" fmla="*/ 145429 w 787918"/>
              <a:gd name="connsiteY702" fmla="*/ 513370 h 892573"/>
              <a:gd name="connsiteX703" fmla="*/ 144393 w 787918"/>
              <a:gd name="connsiteY703" fmla="*/ 508969 h 892573"/>
              <a:gd name="connsiteX704" fmla="*/ 138892 w 787918"/>
              <a:gd name="connsiteY704" fmla="*/ 508646 h 892573"/>
              <a:gd name="connsiteX705" fmla="*/ 136239 w 787918"/>
              <a:gd name="connsiteY705" fmla="*/ 504115 h 892573"/>
              <a:gd name="connsiteX706" fmla="*/ 131514 w 787918"/>
              <a:gd name="connsiteY706" fmla="*/ 509746 h 892573"/>
              <a:gd name="connsiteX707" fmla="*/ 125559 w 787918"/>
              <a:gd name="connsiteY707" fmla="*/ 508969 h 892573"/>
              <a:gd name="connsiteX708" fmla="*/ 123618 w 787918"/>
              <a:gd name="connsiteY708" fmla="*/ 497125 h 892573"/>
              <a:gd name="connsiteX709" fmla="*/ 111838 w 787918"/>
              <a:gd name="connsiteY709" fmla="*/ 492724 h 892573"/>
              <a:gd name="connsiteX710" fmla="*/ 105561 w 787918"/>
              <a:gd name="connsiteY710" fmla="*/ 486446 h 892573"/>
              <a:gd name="connsiteX711" fmla="*/ 114816 w 787918"/>
              <a:gd name="connsiteY711" fmla="*/ 468907 h 892573"/>
              <a:gd name="connsiteX712" fmla="*/ 129184 w 787918"/>
              <a:gd name="connsiteY712" fmla="*/ 461334 h 892573"/>
              <a:gd name="connsiteX713" fmla="*/ 133909 w 787918"/>
              <a:gd name="connsiteY713" fmla="*/ 447225 h 892573"/>
              <a:gd name="connsiteX714" fmla="*/ 141934 w 787918"/>
              <a:gd name="connsiteY714" fmla="*/ 440235 h 892573"/>
              <a:gd name="connsiteX715" fmla="*/ 136109 w 787918"/>
              <a:gd name="connsiteY715" fmla="*/ 429427 h 892573"/>
              <a:gd name="connsiteX716" fmla="*/ 128731 w 787918"/>
              <a:gd name="connsiteY716" fmla="*/ 423667 h 892573"/>
              <a:gd name="connsiteX717" fmla="*/ 98765 w 787918"/>
              <a:gd name="connsiteY717" fmla="*/ 421401 h 892573"/>
              <a:gd name="connsiteX718" fmla="*/ 93911 w 787918"/>
              <a:gd name="connsiteY718" fmla="*/ 418489 h 892573"/>
              <a:gd name="connsiteX719" fmla="*/ 87439 w 787918"/>
              <a:gd name="connsiteY719" fmla="*/ 409946 h 892573"/>
              <a:gd name="connsiteX720" fmla="*/ 76565 w 787918"/>
              <a:gd name="connsiteY720" fmla="*/ 409622 h 892573"/>
              <a:gd name="connsiteX721" fmla="*/ 72488 w 787918"/>
              <a:gd name="connsiteY721" fmla="*/ 405803 h 892573"/>
              <a:gd name="connsiteX722" fmla="*/ 64592 w 787918"/>
              <a:gd name="connsiteY722" fmla="*/ 404703 h 892573"/>
              <a:gd name="connsiteX723" fmla="*/ 63556 w 787918"/>
              <a:gd name="connsiteY723" fmla="*/ 396483 h 892573"/>
              <a:gd name="connsiteX724" fmla="*/ 58961 w 787918"/>
              <a:gd name="connsiteY724" fmla="*/ 388717 h 892573"/>
              <a:gd name="connsiteX725" fmla="*/ 59155 w 787918"/>
              <a:gd name="connsiteY725" fmla="*/ 377908 h 892573"/>
              <a:gd name="connsiteX726" fmla="*/ 64592 w 787918"/>
              <a:gd name="connsiteY726" fmla="*/ 377585 h 892573"/>
              <a:gd name="connsiteX727" fmla="*/ 66922 w 787918"/>
              <a:gd name="connsiteY727" fmla="*/ 374867 h 892573"/>
              <a:gd name="connsiteX728" fmla="*/ 68864 w 787918"/>
              <a:gd name="connsiteY728" fmla="*/ 366000 h 892573"/>
              <a:gd name="connsiteX729" fmla="*/ 68475 w 787918"/>
              <a:gd name="connsiteY729" fmla="*/ 357586 h 892573"/>
              <a:gd name="connsiteX730" fmla="*/ 86533 w 787918"/>
              <a:gd name="connsiteY730" fmla="*/ 346001 h 892573"/>
              <a:gd name="connsiteX731" fmla="*/ 90610 w 787918"/>
              <a:gd name="connsiteY731" fmla="*/ 336357 h 892573"/>
              <a:gd name="connsiteX732" fmla="*/ 89963 w 787918"/>
              <a:gd name="connsiteY732" fmla="*/ 324125 h 892573"/>
              <a:gd name="connsiteX733" fmla="*/ 84526 w 787918"/>
              <a:gd name="connsiteY733" fmla="*/ 318753 h 892573"/>
              <a:gd name="connsiteX734" fmla="*/ 82779 w 787918"/>
              <a:gd name="connsiteY734" fmla="*/ 313381 h 892573"/>
              <a:gd name="connsiteX735" fmla="*/ 80449 w 787918"/>
              <a:gd name="connsiteY735" fmla="*/ 297330 h 892573"/>
              <a:gd name="connsiteX736" fmla="*/ 81937 w 787918"/>
              <a:gd name="connsiteY736" fmla="*/ 286651 h 892573"/>
              <a:gd name="connsiteX737" fmla="*/ 72747 w 787918"/>
              <a:gd name="connsiteY737" fmla="*/ 271053 h 892573"/>
              <a:gd name="connsiteX738" fmla="*/ 72941 w 787918"/>
              <a:gd name="connsiteY738" fmla="*/ 258368 h 892573"/>
              <a:gd name="connsiteX739" fmla="*/ 71388 w 787918"/>
              <a:gd name="connsiteY739" fmla="*/ 254549 h 892573"/>
              <a:gd name="connsiteX740" fmla="*/ 64592 w 787918"/>
              <a:gd name="connsiteY740" fmla="*/ 246589 h 892573"/>
              <a:gd name="connsiteX741" fmla="*/ 53783 w 787918"/>
              <a:gd name="connsiteY741" fmla="*/ 239211 h 892573"/>
              <a:gd name="connsiteX742" fmla="*/ 28736 w 787918"/>
              <a:gd name="connsiteY742" fmla="*/ 228920 h 892573"/>
              <a:gd name="connsiteX743" fmla="*/ 22005 w 787918"/>
              <a:gd name="connsiteY743" fmla="*/ 218500 h 892573"/>
              <a:gd name="connsiteX744" fmla="*/ 13915 w 787918"/>
              <a:gd name="connsiteY744" fmla="*/ 222124 h 892573"/>
              <a:gd name="connsiteX745" fmla="*/ 13915 w 787918"/>
              <a:gd name="connsiteY745" fmla="*/ 222124 h 892573"/>
              <a:gd name="connsiteX746" fmla="*/ 15921 w 787918"/>
              <a:gd name="connsiteY746" fmla="*/ 209438 h 892573"/>
              <a:gd name="connsiteX747" fmla="*/ 9385 w 787918"/>
              <a:gd name="connsiteY747" fmla="*/ 203161 h 892573"/>
              <a:gd name="connsiteX748" fmla="*/ 7702 w 787918"/>
              <a:gd name="connsiteY748" fmla="*/ 190734 h 892573"/>
              <a:gd name="connsiteX749" fmla="*/ 6860 w 787918"/>
              <a:gd name="connsiteY749" fmla="*/ 151060 h 892573"/>
              <a:gd name="connsiteX750" fmla="*/ 5825 w 787918"/>
              <a:gd name="connsiteY750" fmla="*/ 144782 h 892573"/>
              <a:gd name="connsiteX751" fmla="*/ 0 w 787918"/>
              <a:gd name="connsiteY751" fmla="*/ 135850 h 892573"/>
              <a:gd name="connsiteX752" fmla="*/ 647 w 787918"/>
              <a:gd name="connsiteY752" fmla="*/ 131902 h 892573"/>
              <a:gd name="connsiteX753" fmla="*/ 4725 w 787918"/>
              <a:gd name="connsiteY753" fmla="*/ 129831 h 892573"/>
              <a:gd name="connsiteX754" fmla="*/ 12362 w 787918"/>
              <a:gd name="connsiteY754" fmla="*/ 116434 h 892573"/>
              <a:gd name="connsiteX755" fmla="*/ 9320 w 787918"/>
              <a:gd name="connsiteY755" fmla="*/ 111968 h 892573"/>
              <a:gd name="connsiteX756" fmla="*/ 2330 w 787918"/>
              <a:gd name="connsiteY756" fmla="*/ 108603 h 892573"/>
              <a:gd name="connsiteX757" fmla="*/ 1877 w 787918"/>
              <a:gd name="connsiteY757" fmla="*/ 104460 h 892573"/>
              <a:gd name="connsiteX758" fmla="*/ 3171 w 787918"/>
              <a:gd name="connsiteY758" fmla="*/ 100318 h 892573"/>
              <a:gd name="connsiteX759" fmla="*/ 12038 w 787918"/>
              <a:gd name="connsiteY759" fmla="*/ 91193 h 892573"/>
              <a:gd name="connsiteX760" fmla="*/ 13591 w 787918"/>
              <a:gd name="connsiteY760" fmla="*/ 77277 h 892573"/>
              <a:gd name="connsiteX761" fmla="*/ 18316 w 787918"/>
              <a:gd name="connsiteY761" fmla="*/ 62909 h 892573"/>
              <a:gd name="connsiteX762" fmla="*/ 28607 w 787918"/>
              <a:gd name="connsiteY762" fmla="*/ 62262 h 892573"/>
              <a:gd name="connsiteX763" fmla="*/ 33137 w 787918"/>
              <a:gd name="connsiteY763" fmla="*/ 59479 h 892573"/>
              <a:gd name="connsiteX764" fmla="*/ 36114 w 787918"/>
              <a:gd name="connsiteY764" fmla="*/ 48476 h 892573"/>
              <a:gd name="connsiteX765" fmla="*/ 40386 w 787918"/>
              <a:gd name="connsiteY765" fmla="*/ 41551 h 892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Lst>
            <a:rect l="l" t="t" r="r" b="b"/>
            <a:pathLst>
              <a:path w="787918" h="892573">
                <a:moveTo>
                  <a:pt x="40386" y="41551"/>
                </a:moveTo>
                <a:lnTo>
                  <a:pt x="49123" y="42004"/>
                </a:lnTo>
                <a:lnTo>
                  <a:pt x="67246" y="50936"/>
                </a:lnTo>
                <a:lnTo>
                  <a:pt x="74041" y="61615"/>
                </a:lnTo>
                <a:lnTo>
                  <a:pt x="74883" y="72294"/>
                </a:lnTo>
                <a:lnTo>
                  <a:pt x="76824" y="77407"/>
                </a:lnTo>
                <a:lnTo>
                  <a:pt x="95464" y="92681"/>
                </a:lnTo>
                <a:lnTo>
                  <a:pt x="93523" y="103489"/>
                </a:lnTo>
                <a:lnTo>
                  <a:pt x="94428" y="109509"/>
                </a:lnTo>
                <a:lnTo>
                  <a:pt x="105237" y="113522"/>
                </a:lnTo>
                <a:lnTo>
                  <a:pt x="108926" y="122453"/>
                </a:lnTo>
                <a:lnTo>
                  <a:pt x="113780" y="122582"/>
                </a:lnTo>
                <a:lnTo>
                  <a:pt x="123553" y="128407"/>
                </a:lnTo>
                <a:lnTo>
                  <a:pt x="123747" y="132550"/>
                </a:lnTo>
                <a:lnTo>
                  <a:pt x="121158" y="138116"/>
                </a:lnTo>
                <a:lnTo>
                  <a:pt x="122259" y="142128"/>
                </a:lnTo>
                <a:lnTo>
                  <a:pt x="141416" y="149960"/>
                </a:lnTo>
                <a:lnTo>
                  <a:pt x="144911" y="154102"/>
                </a:lnTo>
                <a:lnTo>
                  <a:pt x="144652" y="156238"/>
                </a:lnTo>
                <a:lnTo>
                  <a:pt x="135591" y="162580"/>
                </a:lnTo>
                <a:lnTo>
                  <a:pt x="134038" y="166399"/>
                </a:lnTo>
                <a:lnTo>
                  <a:pt x="135591" y="167629"/>
                </a:lnTo>
                <a:lnTo>
                  <a:pt x="143034" y="169635"/>
                </a:lnTo>
                <a:lnTo>
                  <a:pt x="148665" y="168082"/>
                </a:lnTo>
                <a:lnTo>
                  <a:pt x="161674" y="176560"/>
                </a:lnTo>
                <a:lnTo>
                  <a:pt x="185751" y="167046"/>
                </a:lnTo>
                <a:lnTo>
                  <a:pt x="194682" y="157791"/>
                </a:lnTo>
                <a:lnTo>
                  <a:pt x="207367" y="156885"/>
                </a:lnTo>
                <a:lnTo>
                  <a:pt x="210927" y="158891"/>
                </a:lnTo>
                <a:lnTo>
                  <a:pt x="211574" y="167046"/>
                </a:lnTo>
                <a:lnTo>
                  <a:pt x="218758" y="170735"/>
                </a:lnTo>
                <a:lnTo>
                  <a:pt x="227625" y="171512"/>
                </a:lnTo>
                <a:lnTo>
                  <a:pt x="231056" y="169635"/>
                </a:lnTo>
                <a:lnTo>
                  <a:pt x="234680" y="163163"/>
                </a:lnTo>
                <a:lnTo>
                  <a:pt x="242899" y="161480"/>
                </a:lnTo>
                <a:lnTo>
                  <a:pt x="246006" y="163486"/>
                </a:lnTo>
                <a:lnTo>
                  <a:pt x="244453" y="171188"/>
                </a:lnTo>
                <a:lnTo>
                  <a:pt x="251249" y="171641"/>
                </a:lnTo>
                <a:lnTo>
                  <a:pt x="257526" y="175978"/>
                </a:lnTo>
                <a:lnTo>
                  <a:pt x="279597" y="174813"/>
                </a:lnTo>
                <a:lnTo>
                  <a:pt x="282897" y="167370"/>
                </a:lnTo>
                <a:lnTo>
                  <a:pt x="293188" y="156626"/>
                </a:lnTo>
                <a:lnTo>
                  <a:pt x="289952" y="150024"/>
                </a:lnTo>
                <a:lnTo>
                  <a:pt x="297783" y="145688"/>
                </a:lnTo>
                <a:lnTo>
                  <a:pt x="300178" y="139863"/>
                </a:lnTo>
                <a:lnTo>
                  <a:pt x="298819" y="127372"/>
                </a:lnTo>
                <a:lnTo>
                  <a:pt x="308980" y="113974"/>
                </a:lnTo>
                <a:lnTo>
                  <a:pt x="315970" y="108279"/>
                </a:lnTo>
                <a:lnTo>
                  <a:pt x="328332" y="107826"/>
                </a:lnTo>
                <a:lnTo>
                  <a:pt x="333704" y="110933"/>
                </a:lnTo>
                <a:lnTo>
                  <a:pt x="336487" y="108797"/>
                </a:lnTo>
                <a:lnTo>
                  <a:pt x="345548" y="96435"/>
                </a:lnTo>
                <a:lnTo>
                  <a:pt x="348136" y="80513"/>
                </a:lnTo>
                <a:lnTo>
                  <a:pt x="364835" y="66922"/>
                </a:lnTo>
                <a:lnTo>
                  <a:pt x="374284" y="75854"/>
                </a:lnTo>
                <a:lnTo>
                  <a:pt x="374219" y="78313"/>
                </a:lnTo>
                <a:lnTo>
                  <a:pt x="367941" y="81873"/>
                </a:lnTo>
                <a:lnTo>
                  <a:pt x="369624" y="83426"/>
                </a:lnTo>
                <a:lnTo>
                  <a:pt x="409298" y="86727"/>
                </a:lnTo>
                <a:lnTo>
                  <a:pt x="415835" y="74365"/>
                </a:lnTo>
                <a:lnTo>
                  <a:pt x="421984" y="67440"/>
                </a:lnTo>
                <a:lnTo>
                  <a:pt x="424443" y="52295"/>
                </a:lnTo>
                <a:lnTo>
                  <a:pt x="465541" y="57084"/>
                </a:lnTo>
                <a:lnTo>
                  <a:pt x="467677" y="59997"/>
                </a:lnTo>
                <a:lnTo>
                  <a:pt x="467677" y="66663"/>
                </a:lnTo>
                <a:lnTo>
                  <a:pt x="463729" y="79478"/>
                </a:lnTo>
                <a:lnTo>
                  <a:pt x="466318" y="84397"/>
                </a:lnTo>
                <a:lnTo>
                  <a:pt x="469748" y="86274"/>
                </a:lnTo>
                <a:lnTo>
                  <a:pt x="481139" y="87180"/>
                </a:lnTo>
                <a:lnTo>
                  <a:pt x="501397" y="81161"/>
                </a:lnTo>
                <a:lnTo>
                  <a:pt x="514924" y="75271"/>
                </a:lnTo>
                <a:lnTo>
                  <a:pt x="515571" y="72812"/>
                </a:lnTo>
                <a:lnTo>
                  <a:pt x="513435" y="67569"/>
                </a:lnTo>
                <a:lnTo>
                  <a:pt x="517577" y="57861"/>
                </a:lnTo>
                <a:lnTo>
                  <a:pt x="537382" y="54431"/>
                </a:lnTo>
                <a:lnTo>
                  <a:pt x="541330" y="50742"/>
                </a:lnTo>
                <a:lnTo>
                  <a:pt x="540941" y="46276"/>
                </a:lnTo>
                <a:lnTo>
                  <a:pt x="536864" y="42587"/>
                </a:lnTo>
                <a:lnTo>
                  <a:pt x="511688" y="40904"/>
                </a:lnTo>
                <a:lnTo>
                  <a:pt x="511493" y="38768"/>
                </a:lnTo>
                <a:lnTo>
                  <a:pt x="531492" y="23300"/>
                </a:lnTo>
                <a:lnTo>
                  <a:pt x="552786" y="29060"/>
                </a:lnTo>
                <a:lnTo>
                  <a:pt x="561070" y="27830"/>
                </a:lnTo>
                <a:lnTo>
                  <a:pt x="573238" y="13915"/>
                </a:lnTo>
                <a:lnTo>
                  <a:pt x="572785" y="3560"/>
                </a:lnTo>
                <a:lnTo>
                  <a:pt x="574597" y="0"/>
                </a:lnTo>
                <a:lnTo>
                  <a:pt x="590907" y="10226"/>
                </a:lnTo>
                <a:lnTo>
                  <a:pt x="600485" y="23364"/>
                </a:lnTo>
                <a:lnTo>
                  <a:pt x="613041" y="24141"/>
                </a:lnTo>
                <a:lnTo>
                  <a:pt x="613235" y="28154"/>
                </a:lnTo>
                <a:lnTo>
                  <a:pt x="604110" y="40386"/>
                </a:lnTo>
                <a:lnTo>
                  <a:pt x="608640" y="59414"/>
                </a:lnTo>
                <a:lnTo>
                  <a:pt x="606504" y="72682"/>
                </a:lnTo>
                <a:lnTo>
                  <a:pt x="614983" y="79931"/>
                </a:lnTo>
                <a:lnTo>
                  <a:pt x="617119" y="84591"/>
                </a:lnTo>
                <a:lnTo>
                  <a:pt x="622555" y="87503"/>
                </a:lnTo>
                <a:lnTo>
                  <a:pt x="624303" y="92875"/>
                </a:lnTo>
                <a:lnTo>
                  <a:pt x="632069" y="100707"/>
                </a:lnTo>
                <a:lnTo>
                  <a:pt x="636017" y="100383"/>
                </a:lnTo>
                <a:lnTo>
                  <a:pt x="645596" y="92034"/>
                </a:lnTo>
                <a:lnTo>
                  <a:pt x="639706" y="85238"/>
                </a:lnTo>
                <a:lnTo>
                  <a:pt x="639059" y="81225"/>
                </a:lnTo>
                <a:lnTo>
                  <a:pt x="650450" y="54366"/>
                </a:lnTo>
                <a:lnTo>
                  <a:pt x="655045" y="51260"/>
                </a:lnTo>
                <a:lnTo>
                  <a:pt x="661777" y="52813"/>
                </a:lnTo>
                <a:lnTo>
                  <a:pt x="669672" y="50807"/>
                </a:lnTo>
                <a:lnTo>
                  <a:pt x="675303" y="47506"/>
                </a:lnTo>
                <a:lnTo>
                  <a:pt x="675303" y="47506"/>
                </a:lnTo>
                <a:lnTo>
                  <a:pt x="675691" y="49771"/>
                </a:lnTo>
                <a:lnTo>
                  <a:pt x="677374" y="50871"/>
                </a:lnTo>
                <a:lnTo>
                  <a:pt x="678474" y="52101"/>
                </a:lnTo>
                <a:lnTo>
                  <a:pt x="680869" y="53330"/>
                </a:lnTo>
                <a:lnTo>
                  <a:pt x="681063" y="54431"/>
                </a:lnTo>
                <a:lnTo>
                  <a:pt x="683458" y="54884"/>
                </a:lnTo>
                <a:lnTo>
                  <a:pt x="682876" y="53330"/>
                </a:lnTo>
                <a:lnTo>
                  <a:pt x="685659" y="52878"/>
                </a:lnTo>
                <a:lnTo>
                  <a:pt x="688636" y="52748"/>
                </a:lnTo>
                <a:lnTo>
                  <a:pt x="689736" y="53201"/>
                </a:lnTo>
                <a:lnTo>
                  <a:pt x="690448" y="53978"/>
                </a:lnTo>
                <a:lnTo>
                  <a:pt x="690642" y="54884"/>
                </a:lnTo>
                <a:lnTo>
                  <a:pt x="692843" y="55661"/>
                </a:lnTo>
                <a:lnTo>
                  <a:pt x="693425" y="57084"/>
                </a:lnTo>
                <a:lnTo>
                  <a:pt x="694137" y="57537"/>
                </a:lnTo>
                <a:lnTo>
                  <a:pt x="695043" y="59673"/>
                </a:lnTo>
                <a:lnTo>
                  <a:pt x="695755" y="60450"/>
                </a:lnTo>
                <a:lnTo>
                  <a:pt x="696144" y="62456"/>
                </a:lnTo>
                <a:lnTo>
                  <a:pt x="697244" y="63233"/>
                </a:lnTo>
                <a:lnTo>
                  <a:pt x="697244" y="63880"/>
                </a:lnTo>
                <a:lnTo>
                  <a:pt x="697956" y="63751"/>
                </a:lnTo>
                <a:lnTo>
                  <a:pt x="699444" y="64333"/>
                </a:lnTo>
                <a:lnTo>
                  <a:pt x="699833" y="65110"/>
                </a:lnTo>
                <a:lnTo>
                  <a:pt x="700739" y="65433"/>
                </a:lnTo>
                <a:lnTo>
                  <a:pt x="700933" y="65886"/>
                </a:lnTo>
                <a:lnTo>
                  <a:pt x="701321" y="65563"/>
                </a:lnTo>
                <a:lnTo>
                  <a:pt x="701904" y="65692"/>
                </a:lnTo>
                <a:lnTo>
                  <a:pt x="702098" y="66146"/>
                </a:lnTo>
                <a:lnTo>
                  <a:pt x="703781" y="65822"/>
                </a:lnTo>
                <a:lnTo>
                  <a:pt x="703781" y="66275"/>
                </a:lnTo>
                <a:lnTo>
                  <a:pt x="704363" y="66146"/>
                </a:lnTo>
                <a:lnTo>
                  <a:pt x="704752" y="66469"/>
                </a:lnTo>
                <a:lnTo>
                  <a:pt x="704752" y="67246"/>
                </a:lnTo>
                <a:lnTo>
                  <a:pt x="705657" y="67246"/>
                </a:lnTo>
                <a:lnTo>
                  <a:pt x="706046" y="67699"/>
                </a:lnTo>
                <a:lnTo>
                  <a:pt x="706628" y="67699"/>
                </a:lnTo>
                <a:lnTo>
                  <a:pt x="706628" y="67246"/>
                </a:lnTo>
                <a:lnTo>
                  <a:pt x="707923" y="66793"/>
                </a:lnTo>
                <a:lnTo>
                  <a:pt x="708117" y="65886"/>
                </a:lnTo>
                <a:lnTo>
                  <a:pt x="708505" y="65757"/>
                </a:lnTo>
                <a:lnTo>
                  <a:pt x="709606" y="66534"/>
                </a:lnTo>
                <a:lnTo>
                  <a:pt x="710188" y="67893"/>
                </a:lnTo>
                <a:lnTo>
                  <a:pt x="711483" y="68993"/>
                </a:lnTo>
                <a:lnTo>
                  <a:pt x="711483" y="69446"/>
                </a:lnTo>
                <a:lnTo>
                  <a:pt x="712389" y="69770"/>
                </a:lnTo>
                <a:lnTo>
                  <a:pt x="712583" y="70547"/>
                </a:lnTo>
                <a:lnTo>
                  <a:pt x="713101" y="70676"/>
                </a:lnTo>
                <a:lnTo>
                  <a:pt x="713295" y="71323"/>
                </a:lnTo>
                <a:lnTo>
                  <a:pt x="714783" y="72682"/>
                </a:lnTo>
                <a:lnTo>
                  <a:pt x="716660" y="73329"/>
                </a:lnTo>
                <a:lnTo>
                  <a:pt x="721061" y="73200"/>
                </a:lnTo>
                <a:lnTo>
                  <a:pt x="721579" y="74430"/>
                </a:lnTo>
                <a:lnTo>
                  <a:pt x="722097" y="74753"/>
                </a:lnTo>
                <a:lnTo>
                  <a:pt x="722097" y="75530"/>
                </a:lnTo>
                <a:lnTo>
                  <a:pt x="723197" y="76760"/>
                </a:lnTo>
                <a:lnTo>
                  <a:pt x="723197" y="77537"/>
                </a:lnTo>
                <a:lnTo>
                  <a:pt x="724103" y="78766"/>
                </a:lnTo>
                <a:lnTo>
                  <a:pt x="724103" y="79413"/>
                </a:lnTo>
                <a:lnTo>
                  <a:pt x="725397" y="80643"/>
                </a:lnTo>
                <a:lnTo>
                  <a:pt x="725786" y="82649"/>
                </a:lnTo>
                <a:lnTo>
                  <a:pt x="726692" y="83556"/>
                </a:lnTo>
                <a:lnTo>
                  <a:pt x="726692" y="84914"/>
                </a:lnTo>
                <a:lnTo>
                  <a:pt x="727404" y="86144"/>
                </a:lnTo>
                <a:lnTo>
                  <a:pt x="727210" y="87050"/>
                </a:lnTo>
                <a:lnTo>
                  <a:pt x="728116" y="88410"/>
                </a:lnTo>
                <a:lnTo>
                  <a:pt x="727728" y="89510"/>
                </a:lnTo>
                <a:lnTo>
                  <a:pt x="728310" y="90157"/>
                </a:lnTo>
                <a:lnTo>
                  <a:pt x="727922" y="90804"/>
                </a:lnTo>
                <a:lnTo>
                  <a:pt x="728116" y="91904"/>
                </a:lnTo>
                <a:lnTo>
                  <a:pt x="728698" y="92228"/>
                </a:lnTo>
                <a:lnTo>
                  <a:pt x="728310" y="92811"/>
                </a:lnTo>
                <a:lnTo>
                  <a:pt x="729411" y="93587"/>
                </a:lnTo>
                <a:lnTo>
                  <a:pt x="729799" y="95141"/>
                </a:lnTo>
                <a:lnTo>
                  <a:pt x="730899" y="95788"/>
                </a:lnTo>
                <a:lnTo>
                  <a:pt x="731093" y="96694"/>
                </a:lnTo>
                <a:lnTo>
                  <a:pt x="731611" y="96823"/>
                </a:lnTo>
                <a:lnTo>
                  <a:pt x="731417" y="97276"/>
                </a:lnTo>
                <a:lnTo>
                  <a:pt x="733617" y="99606"/>
                </a:lnTo>
                <a:lnTo>
                  <a:pt x="734329" y="101483"/>
                </a:lnTo>
                <a:lnTo>
                  <a:pt x="735624" y="102066"/>
                </a:lnTo>
                <a:lnTo>
                  <a:pt x="736335" y="101936"/>
                </a:lnTo>
                <a:lnTo>
                  <a:pt x="736335" y="105172"/>
                </a:lnTo>
                <a:lnTo>
                  <a:pt x="736918" y="105820"/>
                </a:lnTo>
                <a:lnTo>
                  <a:pt x="737630" y="106273"/>
                </a:lnTo>
                <a:lnTo>
                  <a:pt x="740413" y="106143"/>
                </a:lnTo>
                <a:lnTo>
                  <a:pt x="740801" y="106596"/>
                </a:lnTo>
                <a:lnTo>
                  <a:pt x="740801" y="107373"/>
                </a:lnTo>
                <a:lnTo>
                  <a:pt x="739701" y="107697"/>
                </a:lnTo>
                <a:lnTo>
                  <a:pt x="739507" y="108150"/>
                </a:lnTo>
                <a:lnTo>
                  <a:pt x="740607" y="110026"/>
                </a:lnTo>
                <a:lnTo>
                  <a:pt x="741125" y="110026"/>
                </a:lnTo>
                <a:lnTo>
                  <a:pt x="741513" y="110609"/>
                </a:lnTo>
                <a:lnTo>
                  <a:pt x="741513" y="112486"/>
                </a:lnTo>
                <a:lnTo>
                  <a:pt x="741902" y="112615"/>
                </a:lnTo>
                <a:lnTo>
                  <a:pt x="741513" y="113069"/>
                </a:lnTo>
                <a:lnTo>
                  <a:pt x="742096" y="113974"/>
                </a:lnTo>
                <a:lnTo>
                  <a:pt x="741707" y="116758"/>
                </a:lnTo>
                <a:lnTo>
                  <a:pt x="742096" y="117081"/>
                </a:lnTo>
                <a:lnTo>
                  <a:pt x="742290" y="118634"/>
                </a:lnTo>
                <a:lnTo>
                  <a:pt x="743196" y="119411"/>
                </a:lnTo>
                <a:lnTo>
                  <a:pt x="743196" y="120641"/>
                </a:lnTo>
                <a:lnTo>
                  <a:pt x="743908" y="121223"/>
                </a:lnTo>
                <a:lnTo>
                  <a:pt x="744296" y="122582"/>
                </a:lnTo>
                <a:lnTo>
                  <a:pt x="745203" y="123942"/>
                </a:lnTo>
                <a:lnTo>
                  <a:pt x="745720" y="124265"/>
                </a:lnTo>
                <a:lnTo>
                  <a:pt x="746238" y="126401"/>
                </a:lnTo>
                <a:lnTo>
                  <a:pt x="746626" y="126530"/>
                </a:lnTo>
                <a:lnTo>
                  <a:pt x="746432" y="127113"/>
                </a:lnTo>
                <a:lnTo>
                  <a:pt x="747726" y="128666"/>
                </a:lnTo>
                <a:lnTo>
                  <a:pt x="748244" y="130349"/>
                </a:lnTo>
                <a:lnTo>
                  <a:pt x="748956" y="130996"/>
                </a:lnTo>
                <a:lnTo>
                  <a:pt x="749474" y="132226"/>
                </a:lnTo>
                <a:lnTo>
                  <a:pt x="750057" y="132226"/>
                </a:lnTo>
                <a:lnTo>
                  <a:pt x="751351" y="133456"/>
                </a:lnTo>
                <a:lnTo>
                  <a:pt x="753034" y="138051"/>
                </a:lnTo>
                <a:lnTo>
                  <a:pt x="754134" y="138374"/>
                </a:lnTo>
                <a:lnTo>
                  <a:pt x="754134" y="139734"/>
                </a:lnTo>
                <a:lnTo>
                  <a:pt x="755234" y="141870"/>
                </a:lnTo>
                <a:lnTo>
                  <a:pt x="755946" y="144653"/>
                </a:lnTo>
                <a:lnTo>
                  <a:pt x="757241" y="146206"/>
                </a:lnTo>
                <a:lnTo>
                  <a:pt x="757241" y="146982"/>
                </a:lnTo>
                <a:lnTo>
                  <a:pt x="757758" y="147306"/>
                </a:lnTo>
                <a:lnTo>
                  <a:pt x="758147" y="148536"/>
                </a:lnTo>
                <a:lnTo>
                  <a:pt x="758535" y="148665"/>
                </a:lnTo>
                <a:lnTo>
                  <a:pt x="758923" y="150219"/>
                </a:lnTo>
                <a:lnTo>
                  <a:pt x="760218" y="152095"/>
                </a:lnTo>
                <a:lnTo>
                  <a:pt x="760024" y="153002"/>
                </a:lnTo>
                <a:lnTo>
                  <a:pt x="760542" y="153325"/>
                </a:lnTo>
                <a:lnTo>
                  <a:pt x="760735" y="155008"/>
                </a:lnTo>
                <a:lnTo>
                  <a:pt x="762936" y="158697"/>
                </a:lnTo>
                <a:lnTo>
                  <a:pt x="762742" y="160250"/>
                </a:lnTo>
                <a:lnTo>
                  <a:pt x="763454" y="161610"/>
                </a:lnTo>
                <a:lnTo>
                  <a:pt x="763454" y="162515"/>
                </a:lnTo>
                <a:lnTo>
                  <a:pt x="764360" y="163616"/>
                </a:lnTo>
                <a:lnTo>
                  <a:pt x="764748" y="165751"/>
                </a:lnTo>
                <a:lnTo>
                  <a:pt x="765460" y="166528"/>
                </a:lnTo>
                <a:lnTo>
                  <a:pt x="765848" y="168211"/>
                </a:lnTo>
                <a:lnTo>
                  <a:pt x="767337" y="170541"/>
                </a:lnTo>
                <a:lnTo>
                  <a:pt x="767531" y="171447"/>
                </a:lnTo>
                <a:lnTo>
                  <a:pt x="768243" y="172030"/>
                </a:lnTo>
                <a:lnTo>
                  <a:pt x="768632" y="173712"/>
                </a:lnTo>
                <a:lnTo>
                  <a:pt x="769537" y="174295"/>
                </a:lnTo>
                <a:lnTo>
                  <a:pt x="770444" y="176884"/>
                </a:lnTo>
                <a:lnTo>
                  <a:pt x="771350" y="177466"/>
                </a:lnTo>
                <a:lnTo>
                  <a:pt x="771350" y="178243"/>
                </a:lnTo>
                <a:lnTo>
                  <a:pt x="772644" y="180055"/>
                </a:lnTo>
                <a:lnTo>
                  <a:pt x="773033" y="181738"/>
                </a:lnTo>
                <a:lnTo>
                  <a:pt x="774327" y="183097"/>
                </a:lnTo>
                <a:lnTo>
                  <a:pt x="773938" y="183550"/>
                </a:lnTo>
                <a:lnTo>
                  <a:pt x="774521" y="184650"/>
                </a:lnTo>
                <a:lnTo>
                  <a:pt x="774521" y="185751"/>
                </a:lnTo>
                <a:lnTo>
                  <a:pt x="775427" y="186657"/>
                </a:lnTo>
                <a:lnTo>
                  <a:pt x="775233" y="187239"/>
                </a:lnTo>
                <a:lnTo>
                  <a:pt x="775751" y="187563"/>
                </a:lnTo>
                <a:lnTo>
                  <a:pt x="776139" y="189893"/>
                </a:lnTo>
                <a:lnTo>
                  <a:pt x="776722" y="190346"/>
                </a:lnTo>
                <a:lnTo>
                  <a:pt x="776722" y="191705"/>
                </a:lnTo>
                <a:lnTo>
                  <a:pt x="777628" y="192935"/>
                </a:lnTo>
                <a:lnTo>
                  <a:pt x="778534" y="196300"/>
                </a:lnTo>
                <a:lnTo>
                  <a:pt x="779117" y="196753"/>
                </a:lnTo>
                <a:lnTo>
                  <a:pt x="779634" y="199083"/>
                </a:lnTo>
                <a:lnTo>
                  <a:pt x="779440" y="199860"/>
                </a:lnTo>
                <a:lnTo>
                  <a:pt x="781123" y="202643"/>
                </a:lnTo>
                <a:lnTo>
                  <a:pt x="781123" y="203743"/>
                </a:lnTo>
                <a:lnTo>
                  <a:pt x="781511" y="203872"/>
                </a:lnTo>
                <a:lnTo>
                  <a:pt x="781511" y="204649"/>
                </a:lnTo>
                <a:lnTo>
                  <a:pt x="781899" y="204973"/>
                </a:lnTo>
                <a:lnTo>
                  <a:pt x="782093" y="207109"/>
                </a:lnTo>
                <a:lnTo>
                  <a:pt x="782676" y="207885"/>
                </a:lnTo>
                <a:lnTo>
                  <a:pt x="782093" y="208468"/>
                </a:lnTo>
                <a:lnTo>
                  <a:pt x="782288" y="214616"/>
                </a:lnTo>
                <a:lnTo>
                  <a:pt x="782870" y="214940"/>
                </a:lnTo>
                <a:lnTo>
                  <a:pt x="782676" y="216170"/>
                </a:lnTo>
                <a:lnTo>
                  <a:pt x="783388" y="216946"/>
                </a:lnTo>
                <a:lnTo>
                  <a:pt x="783388" y="217723"/>
                </a:lnTo>
                <a:lnTo>
                  <a:pt x="783971" y="218500"/>
                </a:lnTo>
                <a:lnTo>
                  <a:pt x="783971" y="220053"/>
                </a:lnTo>
                <a:lnTo>
                  <a:pt x="784359" y="220182"/>
                </a:lnTo>
                <a:lnTo>
                  <a:pt x="784553" y="221089"/>
                </a:lnTo>
                <a:lnTo>
                  <a:pt x="785265" y="221542"/>
                </a:lnTo>
                <a:lnTo>
                  <a:pt x="785783" y="226590"/>
                </a:lnTo>
                <a:lnTo>
                  <a:pt x="786171" y="227496"/>
                </a:lnTo>
                <a:lnTo>
                  <a:pt x="786754" y="227819"/>
                </a:lnTo>
                <a:lnTo>
                  <a:pt x="787142" y="230149"/>
                </a:lnTo>
                <a:lnTo>
                  <a:pt x="787530" y="230279"/>
                </a:lnTo>
                <a:lnTo>
                  <a:pt x="787142" y="231962"/>
                </a:lnTo>
                <a:lnTo>
                  <a:pt x="787724" y="233062"/>
                </a:lnTo>
                <a:lnTo>
                  <a:pt x="787530" y="234421"/>
                </a:lnTo>
                <a:lnTo>
                  <a:pt x="787919" y="234550"/>
                </a:lnTo>
                <a:lnTo>
                  <a:pt x="787919" y="235327"/>
                </a:lnTo>
                <a:lnTo>
                  <a:pt x="787207" y="235910"/>
                </a:lnTo>
                <a:lnTo>
                  <a:pt x="787207" y="236816"/>
                </a:lnTo>
                <a:lnTo>
                  <a:pt x="787595" y="237269"/>
                </a:lnTo>
                <a:lnTo>
                  <a:pt x="787012" y="237916"/>
                </a:lnTo>
                <a:lnTo>
                  <a:pt x="786818" y="243612"/>
                </a:lnTo>
                <a:lnTo>
                  <a:pt x="786430" y="243935"/>
                </a:lnTo>
                <a:lnTo>
                  <a:pt x="786430" y="245618"/>
                </a:lnTo>
                <a:lnTo>
                  <a:pt x="786042" y="246524"/>
                </a:lnTo>
                <a:lnTo>
                  <a:pt x="786236" y="248207"/>
                </a:lnTo>
                <a:lnTo>
                  <a:pt x="786042" y="249113"/>
                </a:lnTo>
                <a:lnTo>
                  <a:pt x="785653" y="249242"/>
                </a:lnTo>
                <a:lnTo>
                  <a:pt x="785459" y="264258"/>
                </a:lnTo>
                <a:lnTo>
                  <a:pt x="784747" y="267752"/>
                </a:lnTo>
                <a:lnTo>
                  <a:pt x="784359" y="267882"/>
                </a:lnTo>
                <a:lnTo>
                  <a:pt x="784553" y="271377"/>
                </a:lnTo>
                <a:lnTo>
                  <a:pt x="784165" y="271830"/>
                </a:lnTo>
                <a:lnTo>
                  <a:pt x="784165" y="274613"/>
                </a:lnTo>
                <a:lnTo>
                  <a:pt x="782870" y="276167"/>
                </a:lnTo>
                <a:lnTo>
                  <a:pt x="782676" y="277849"/>
                </a:lnTo>
                <a:lnTo>
                  <a:pt x="782093" y="278755"/>
                </a:lnTo>
                <a:lnTo>
                  <a:pt x="782288" y="279532"/>
                </a:lnTo>
                <a:lnTo>
                  <a:pt x="781576" y="284451"/>
                </a:lnTo>
                <a:lnTo>
                  <a:pt x="780993" y="285680"/>
                </a:lnTo>
                <a:lnTo>
                  <a:pt x="780605" y="285551"/>
                </a:lnTo>
                <a:lnTo>
                  <a:pt x="778922" y="286457"/>
                </a:lnTo>
                <a:lnTo>
                  <a:pt x="775233" y="286328"/>
                </a:lnTo>
                <a:lnTo>
                  <a:pt x="774521" y="287881"/>
                </a:lnTo>
                <a:lnTo>
                  <a:pt x="773227" y="288334"/>
                </a:lnTo>
                <a:lnTo>
                  <a:pt x="771544" y="288334"/>
                </a:lnTo>
                <a:lnTo>
                  <a:pt x="770832" y="288787"/>
                </a:lnTo>
                <a:lnTo>
                  <a:pt x="770832" y="289370"/>
                </a:lnTo>
                <a:lnTo>
                  <a:pt x="770250" y="289823"/>
                </a:lnTo>
                <a:lnTo>
                  <a:pt x="768955" y="289952"/>
                </a:lnTo>
                <a:lnTo>
                  <a:pt x="768761" y="289499"/>
                </a:lnTo>
                <a:lnTo>
                  <a:pt x="767855" y="289499"/>
                </a:lnTo>
                <a:lnTo>
                  <a:pt x="767337" y="289952"/>
                </a:lnTo>
                <a:lnTo>
                  <a:pt x="767143" y="291764"/>
                </a:lnTo>
                <a:lnTo>
                  <a:pt x="765136" y="291764"/>
                </a:lnTo>
                <a:lnTo>
                  <a:pt x="764748" y="292088"/>
                </a:lnTo>
                <a:lnTo>
                  <a:pt x="764748" y="294224"/>
                </a:lnTo>
                <a:lnTo>
                  <a:pt x="762742" y="294353"/>
                </a:lnTo>
                <a:lnTo>
                  <a:pt x="762030" y="295453"/>
                </a:lnTo>
                <a:lnTo>
                  <a:pt x="760930" y="295907"/>
                </a:lnTo>
                <a:lnTo>
                  <a:pt x="759829" y="297265"/>
                </a:lnTo>
                <a:lnTo>
                  <a:pt x="759829" y="298819"/>
                </a:lnTo>
                <a:lnTo>
                  <a:pt x="759117" y="299272"/>
                </a:lnTo>
                <a:lnTo>
                  <a:pt x="758017" y="301084"/>
                </a:lnTo>
                <a:lnTo>
                  <a:pt x="756334" y="301666"/>
                </a:lnTo>
                <a:lnTo>
                  <a:pt x="755234" y="302896"/>
                </a:lnTo>
                <a:lnTo>
                  <a:pt x="754328" y="303026"/>
                </a:lnTo>
                <a:lnTo>
                  <a:pt x="751351" y="305032"/>
                </a:lnTo>
                <a:lnTo>
                  <a:pt x="751351" y="305615"/>
                </a:lnTo>
                <a:lnTo>
                  <a:pt x="751869" y="305938"/>
                </a:lnTo>
                <a:lnTo>
                  <a:pt x="752063" y="306715"/>
                </a:lnTo>
                <a:lnTo>
                  <a:pt x="750769" y="306844"/>
                </a:lnTo>
                <a:lnTo>
                  <a:pt x="750962" y="307750"/>
                </a:lnTo>
                <a:lnTo>
                  <a:pt x="749280" y="308333"/>
                </a:lnTo>
                <a:lnTo>
                  <a:pt x="747079" y="308463"/>
                </a:lnTo>
                <a:lnTo>
                  <a:pt x="744879" y="311504"/>
                </a:lnTo>
                <a:lnTo>
                  <a:pt x="744167" y="311957"/>
                </a:lnTo>
                <a:lnTo>
                  <a:pt x="743067" y="314093"/>
                </a:lnTo>
                <a:lnTo>
                  <a:pt x="741772" y="314093"/>
                </a:lnTo>
                <a:lnTo>
                  <a:pt x="740672" y="315193"/>
                </a:lnTo>
                <a:lnTo>
                  <a:pt x="740672" y="316100"/>
                </a:lnTo>
                <a:lnTo>
                  <a:pt x="739571" y="316100"/>
                </a:lnTo>
                <a:lnTo>
                  <a:pt x="738277" y="317782"/>
                </a:lnTo>
                <a:lnTo>
                  <a:pt x="736788" y="318236"/>
                </a:lnTo>
                <a:lnTo>
                  <a:pt x="736400" y="318818"/>
                </a:lnTo>
                <a:lnTo>
                  <a:pt x="735688" y="318818"/>
                </a:lnTo>
                <a:lnTo>
                  <a:pt x="735106" y="320048"/>
                </a:lnTo>
                <a:lnTo>
                  <a:pt x="734717" y="320048"/>
                </a:lnTo>
                <a:lnTo>
                  <a:pt x="733617" y="321407"/>
                </a:lnTo>
                <a:lnTo>
                  <a:pt x="731417" y="321407"/>
                </a:lnTo>
                <a:lnTo>
                  <a:pt x="731029" y="321730"/>
                </a:lnTo>
                <a:lnTo>
                  <a:pt x="731029" y="322183"/>
                </a:lnTo>
                <a:lnTo>
                  <a:pt x="731546" y="322507"/>
                </a:lnTo>
                <a:lnTo>
                  <a:pt x="731029" y="323413"/>
                </a:lnTo>
                <a:lnTo>
                  <a:pt x="731029" y="324513"/>
                </a:lnTo>
                <a:lnTo>
                  <a:pt x="729734" y="324190"/>
                </a:lnTo>
                <a:lnTo>
                  <a:pt x="729346" y="324966"/>
                </a:lnTo>
                <a:lnTo>
                  <a:pt x="728763" y="324966"/>
                </a:lnTo>
                <a:lnTo>
                  <a:pt x="728375" y="325549"/>
                </a:lnTo>
                <a:lnTo>
                  <a:pt x="726692" y="325873"/>
                </a:lnTo>
                <a:lnTo>
                  <a:pt x="726692" y="327102"/>
                </a:lnTo>
                <a:lnTo>
                  <a:pt x="724815" y="328785"/>
                </a:lnTo>
                <a:lnTo>
                  <a:pt x="724815" y="330338"/>
                </a:lnTo>
                <a:lnTo>
                  <a:pt x="724103" y="330791"/>
                </a:lnTo>
                <a:lnTo>
                  <a:pt x="721514" y="331115"/>
                </a:lnTo>
                <a:lnTo>
                  <a:pt x="720220" y="332021"/>
                </a:lnTo>
                <a:lnTo>
                  <a:pt x="720220" y="333704"/>
                </a:lnTo>
                <a:lnTo>
                  <a:pt x="721903" y="334804"/>
                </a:lnTo>
                <a:lnTo>
                  <a:pt x="721903" y="335128"/>
                </a:lnTo>
                <a:lnTo>
                  <a:pt x="718602" y="335451"/>
                </a:lnTo>
                <a:lnTo>
                  <a:pt x="716919" y="337134"/>
                </a:lnTo>
                <a:lnTo>
                  <a:pt x="716013" y="337134"/>
                </a:lnTo>
                <a:lnTo>
                  <a:pt x="716207" y="337716"/>
                </a:lnTo>
                <a:lnTo>
                  <a:pt x="716725" y="337846"/>
                </a:lnTo>
                <a:lnTo>
                  <a:pt x="716725" y="338429"/>
                </a:lnTo>
                <a:lnTo>
                  <a:pt x="716337" y="338881"/>
                </a:lnTo>
                <a:lnTo>
                  <a:pt x="715430" y="338752"/>
                </a:lnTo>
                <a:lnTo>
                  <a:pt x="715042" y="339076"/>
                </a:lnTo>
                <a:lnTo>
                  <a:pt x="714848" y="340176"/>
                </a:lnTo>
                <a:lnTo>
                  <a:pt x="715366" y="340758"/>
                </a:lnTo>
                <a:lnTo>
                  <a:pt x="715366" y="341341"/>
                </a:lnTo>
                <a:lnTo>
                  <a:pt x="714071" y="341341"/>
                </a:lnTo>
                <a:lnTo>
                  <a:pt x="712259" y="342247"/>
                </a:lnTo>
                <a:lnTo>
                  <a:pt x="712065" y="343347"/>
                </a:lnTo>
                <a:lnTo>
                  <a:pt x="712777" y="344577"/>
                </a:lnTo>
                <a:lnTo>
                  <a:pt x="711871" y="345159"/>
                </a:lnTo>
                <a:lnTo>
                  <a:pt x="710576" y="345159"/>
                </a:lnTo>
                <a:lnTo>
                  <a:pt x="710771" y="347619"/>
                </a:lnTo>
                <a:lnTo>
                  <a:pt x="709476" y="347748"/>
                </a:lnTo>
                <a:lnTo>
                  <a:pt x="709476" y="348201"/>
                </a:lnTo>
                <a:lnTo>
                  <a:pt x="707793" y="348201"/>
                </a:lnTo>
                <a:lnTo>
                  <a:pt x="708311" y="349107"/>
                </a:lnTo>
                <a:lnTo>
                  <a:pt x="708311" y="349690"/>
                </a:lnTo>
                <a:lnTo>
                  <a:pt x="707793" y="350014"/>
                </a:lnTo>
                <a:lnTo>
                  <a:pt x="709282" y="350596"/>
                </a:lnTo>
                <a:lnTo>
                  <a:pt x="709282" y="351179"/>
                </a:lnTo>
                <a:lnTo>
                  <a:pt x="707599" y="350855"/>
                </a:lnTo>
                <a:lnTo>
                  <a:pt x="707405" y="352861"/>
                </a:lnTo>
                <a:lnTo>
                  <a:pt x="707793" y="353897"/>
                </a:lnTo>
                <a:lnTo>
                  <a:pt x="706305" y="354091"/>
                </a:lnTo>
                <a:lnTo>
                  <a:pt x="706693" y="355774"/>
                </a:lnTo>
                <a:lnTo>
                  <a:pt x="706499" y="356680"/>
                </a:lnTo>
                <a:lnTo>
                  <a:pt x="704493" y="357586"/>
                </a:lnTo>
                <a:lnTo>
                  <a:pt x="703586" y="357457"/>
                </a:lnTo>
                <a:lnTo>
                  <a:pt x="703004" y="357909"/>
                </a:lnTo>
                <a:lnTo>
                  <a:pt x="702486" y="358816"/>
                </a:lnTo>
                <a:lnTo>
                  <a:pt x="702098" y="358816"/>
                </a:lnTo>
                <a:lnTo>
                  <a:pt x="702292" y="360369"/>
                </a:lnTo>
                <a:lnTo>
                  <a:pt x="700609" y="362375"/>
                </a:lnTo>
                <a:lnTo>
                  <a:pt x="700609" y="362828"/>
                </a:lnTo>
                <a:lnTo>
                  <a:pt x="701192" y="363281"/>
                </a:lnTo>
                <a:lnTo>
                  <a:pt x="700092" y="362828"/>
                </a:lnTo>
                <a:lnTo>
                  <a:pt x="699703" y="364058"/>
                </a:lnTo>
                <a:lnTo>
                  <a:pt x="698797" y="363929"/>
                </a:lnTo>
                <a:lnTo>
                  <a:pt x="699185" y="364705"/>
                </a:lnTo>
                <a:lnTo>
                  <a:pt x="698603" y="365029"/>
                </a:lnTo>
                <a:lnTo>
                  <a:pt x="698797" y="366582"/>
                </a:lnTo>
                <a:lnTo>
                  <a:pt x="698603" y="366906"/>
                </a:lnTo>
                <a:lnTo>
                  <a:pt x="697697" y="366906"/>
                </a:lnTo>
                <a:lnTo>
                  <a:pt x="697503" y="367359"/>
                </a:lnTo>
                <a:lnTo>
                  <a:pt x="698215" y="367942"/>
                </a:lnTo>
                <a:lnTo>
                  <a:pt x="698020" y="368265"/>
                </a:lnTo>
                <a:lnTo>
                  <a:pt x="697114" y="368135"/>
                </a:lnTo>
                <a:lnTo>
                  <a:pt x="696014" y="369042"/>
                </a:lnTo>
                <a:lnTo>
                  <a:pt x="696208" y="369948"/>
                </a:lnTo>
                <a:lnTo>
                  <a:pt x="696920" y="370401"/>
                </a:lnTo>
                <a:lnTo>
                  <a:pt x="696726" y="372083"/>
                </a:lnTo>
                <a:lnTo>
                  <a:pt x="696014" y="373766"/>
                </a:lnTo>
                <a:lnTo>
                  <a:pt x="690836" y="378167"/>
                </a:lnTo>
                <a:lnTo>
                  <a:pt x="688830" y="380886"/>
                </a:lnTo>
                <a:lnTo>
                  <a:pt x="685529" y="383798"/>
                </a:lnTo>
                <a:lnTo>
                  <a:pt x="682746" y="386840"/>
                </a:lnTo>
                <a:lnTo>
                  <a:pt x="682552" y="387422"/>
                </a:lnTo>
                <a:lnTo>
                  <a:pt x="681646" y="388199"/>
                </a:lnTo>
                <a:lnTo>
                  <a:pt x="681646" y="388782"/>
                </a:lnTo>
                <a:lnTo>
                  <a:pt x="682358" y="389105"/>
                </a:lnTo>
                <a:lnTo>
                  <a:pt x="682876" y="388652"/>
                </a:lnTo>
                <a:lnTo>
                  <a:pt x="683070" y="388070"/>
                </a:lnTo>
                <a:lnTo>
                  <a:pt x="687147" y="384575"/>
                </a:lnTo>
                <a:lnTo>
                  <a:pt x="689154" y="381662"/>
                </a:lnTo>
                <a:lnTo>
                  <a:pt x="692260" y="378297"/>
                </a:lnTo>
                <a:lnTo>
                  <a:pt x="692843" y="378297"/>
                </a:lnTo>
                <a:lnTo>
                  <a:pt x="693943" y="379656"/>
                </a:lnTo>
                <a:lnTo>
                  <a:pt x="694137" y="381792"/>
                </a:lnTo>
                <a:lnTo>
                  <a:pt x="693749" y="382892"/>
                </a:lnTo>
                <a:lnTo>
                  <a:pt x="692843" y="383798"/>
                </a:lnTo>
                <a:lnTo>
                  <a:pt x="693037" y="386387"/>
                </a:lnTo>
                <a:lnTo>
                  <a:pt x="691160" y="387487"/>
                </a:lnTo>
                <a:lnTo>
                  <a:pt x="691548" y="388070"/>
                </a:lnTo>
                <a:lnTo>
                  <a:pt x="693037" y="388070"/>
                </a:lnTo>
                <a:lnTo>
                  <a:pt x="693749" y="387293"/>
                </a:lnTo>
                <a:lnTo>
                  <a:pt x="695755" y="386970"/>
                </a:lnTo>
                <a:lnTo>
                  <a:pt x="696144" y="387552"/>
                </a:lnTo>
                <a:lnTo>
                  <a:pt x="695043" y="388652"/>
                </a:lnTo>
                <a:lnTo>
                  <a:pt x="695432" y="390011"/>
                </a:lnTo>
                <a:lnTo>
                  <a:pt x="696144" y="390011"/>
                </a:lnTo>
                <a:lnTo>
                  <a:pt x="696726" y="390464"/>
                </a:lnTo>
                <a:lnTo>
                  <a:pt x="698409" y="390141"/>
                </a:lnTo>
                <a:lnTo>
                  <a:pt x="699509" y="390464"/>
                </a:lnTo>
                <a:lnTo>
                  <a:pt x="699509" y="391565"/>
                </a:lnTo>
                <a:lnTo>
                  <a:pt x="700092" y="391565"/>
                </a:lnTo>
                <a:lnTo>
                  <a:pt x="700998" y="393377"/>
                </a:lnTo>
                <a:lnTo>
                  <a:pt x="702486" y="393377"/>
                </a:lnTo>
                <a:lnTo>
                  <a:pt x="703392" y="391565"/>
                </a:lnTo>
                <a:lnTo>
                  <a:pt x="704299" y="391565"/>
                </a:lnTo>
                <a:lnTo>
                  <a:pt x="704493" y="393377"/>
                </a:lnTo>
                <a:lnTo>
                  <a:pt x="707599" y="393053"/>
                </a:lnTo>
                <a:lnTo>
                  <a:pt x="709088" y="391047"/>
                </a:lnTo>
                <a:lnTo>
                  <a:pt x="709994" y="390918"/>
                </a:lnTo>
                <a:lnTo>
                  <a:pt x="710512" y="391371"/>
                </a:lnTo>
                <a:lnTo>
                  <a:pt x="710512" y="393183"/>
                </a:lnTo>
                <a:lnTo>
                  <a:pt x="714395" y="397584"/>
                </a:lnTo>
                <a:lnTo>
                  <a:pt x="716078" y="397584"/>
                </a:lnTo>
                <a:lnTo>
                  <a:pt x="716466" y="396030"/>
                </a:lnTo>
                <a:lnTo>
                  <a:pt x="717049" y="396160"/>
                </a:lnTo>
                <a:lnTo>
                  <a:pt x="717760" y="397713"/>
                </a:lnTo>
                <a:lnTo>
                  <a:pt x="717372" y="399849"/>
                </a:lnTo>
                <a:lnTo>
                  <a:pt x="717566" y="401402"/>
                </a:lnTo>
                <a:lnTo>
                  <a:pt x="719443" y="401402"/>
                </a:lnTo>
                <a:lnTo>
                  <a:pt x="719055" y="402309"/>
                </a:lnTo>
                <a:lnTo>
                  <a:pt x="719767" y="402309"/>
                </a:lnTo>
                <a:lnTo>
                  <a:pt x="720479" y="402891"/>
                </a:lnTo>
                <a:lnTo>
                  <a:pt x="721579" y="402891"/>
                </a:lnTo>
                <a:lnTo>
                  <a:pt x="721967" y="404121"/>
                </a:lnTo>
                <a:lnTo>
                  <a:pt x="724556" y="403797"/>
                </a:lnTo>
                <a:lnTo>
                  <a:pt x="724750" y="404380"/>
                </a:lnTo>
                <a:lnTo>
                  <a:pt x="725139" y="404380"/>
                </a:lnTo>
                <a:lnTo>
                  <a:pt x="725851" y="403927"/>
                </a:lnTo>
                <a:lnTo>
                  <a:pt x="725657" y="403344"/>
                </a:lnTo>
                <a:lnTo>
                  <a:pt x="726045" y="403020"/>
                </a:lnTo>
                <a:lnTo>
                  <a:pt x="725657" y="402697"/>
                </a:lnTo>
                <a:lnTo>
                  <a:pt x="727145" y="403020"/>
                </a:lnTo>
                <a:lnTo>
                  <a:pt x="727533" y="403603"/>
                </a:lnTo>
                <a:lnTo>
                  <a:pt x="727145" y="404185"/>
                </a:lnTo>
                <a:lnTo>
                  <a:pt x="727857" y="404768"/>
                </a:lnTo>
                <a:lnTo>
                  <a:pt x="728763" y="404768"/>
                </a:lnTo>
                <a:lnTo>
                  <a:pt x="728763" y="405350"/>
                </a:lnTo>
                <a:lnTo>
                  <a:pt x="728245" y="405350"/>
                </a:lnTo>
                <a:lnTo>
                  <a:pt x="728440" y="405933"/>
                </a:lnTo>
                <a:lnTo>
                  <a:pt x="729346" y="405933"/>
                </a:lnTo>
                <a:lnTo>
                  <a:pt x="728763" y="407033"/>
                </a:lnTo>
                <a:lnTo>
                  <a:pt x="729669" y="407163"/>
                </a:lnTo>
                <a:lnTo>
                  <a:pt x="729669" y="407486"/>
                </a:lnTo>
                <a:lnTo>
                  <a:pt x="728957" y="407939"/>
                </a:lnTo>
                <a:lnTo>
                  <a:pt x="728957" y="408716"/>
                </a:lnTo>
                <a:lnTo>
                  <a:pt x="729669" y="409298"/>
                </a:lnTo>
                <a:lnTo>
                  <a:pt x="731158" y="409298"/>
                </a:lnTo>
                <a:lnTo>
                  <a:pt x="731352" y="409751"/>
                </a:lnTo>
                <a:lnTo>
                  <a:pt x="731158" y="410528"/>
                </a:lnTo>
                <a:lnTo>
                  <a:pt x="729669" y="412211"/>
                </a:lnTo>
                <a:lnTo>
                  <a:pt x="732452" y="414347"/>
                </a:lnTo>
                <a:lnTo>
                  <a:pt x="734329" y="415253"/>
                </a:lnTo>
                <a:lnTo>
                  <a:pt x="734523" y="416806"/>
                </a:lnTo>
                <a:lnTo>
                  <a:pt x="734135" y="418165"/>
                </a:lnTo>
                <a:lnTo>
                  <a:pt x="734523" y="418165"/>
                </a:lnTo>
                <a:lnTo>
                  <a:pt x="734717" y="418942"/>
                </a:lnTo>
                <a:lnTo>
                  <a:pt x="736400" y="419266"/>
                </a:lnTo>
                <a:lnTo>
                  <a:pt x="737889" y="420172"/>
                </a:lnTo>
                <a:lnTo>
                  <a:pt x="738083" y="423213"/>
                </a:lnTo>
                <a:lnTo>
                  <a:pt x="739183" y="425026"/>
                </a:lnTo>
                <a:lnTo>
                  <a:pt x="740089" y="425608"/>
                </a:lnTo>
                <a:lnTo>
                  <a:pt x="740284" y="426838"/>
                </a:lnTo>
                <a:lnTo>
                  <a:pt x="741189" y="428650"/>
                </a:lnTo>
                <a:lnTo>
                  <a:pt x="741384" y="431109"/>
                </a:lnTo>
                <a:lnTo>
                  <a:pt x="741772" y="431109"/>
                </a:lnTo>
                <a:lnTo>
                  <a:pt x="741966" y="430527"/>
                </a:lnTo>
                <a:lnTo>
                  <a:pt x="742678" y="430657"/>
                </a:lnTo>
                <a:lnTo>
                  <a:pt x="743973" y="433116"/>
                </a:lnTo>
                <a:lnTo>
                  <a:pt x="744490" y="433116"/>
                </a:lnTo>
                <a:lnTo>
                  <a:pt x="744879" y="432663"/>
                </a:lnTo>
                <a:lnTo>
                  <a:pt x="745785" y="432792"/>
                </a:lnTo>
                <a:lnTo>
                  <a:pt x="747079" y="434798"/>
                </a:lnTo>
                <a:lnTo>
                  <a:pt x="747791" y="434475"/>
                </a:lnTo>
                <a:lnTo>
                  <a:pt x="747791" y="432792"/>
                </a:lnTo>
                <a:lnTo>
                  <a:pt x="748697" y="433375"/>
                </a:lnTo>
                <a:lnTo>
                  <a:pt x="749409" y="433375"/>
                </a:lnTo>
                <a:lnTo>
                  <a:pt x="750509" y="432598"/>
                </a:lnTo>
                <a:lnTo>
                  <a:pt x="750704" y="433375"/>
                </a:lnTo>
                <a:lnTo>
                  <a:pt x="751416" y="433504"/>
                </a:lnTo>
                <a:lnTo>
                  <a:pt x="751804" y="434410"/>
                </a:lnTo>
                <a:lnTo>
                  <a:pt x="753293" y="433828"/>
                </a:lnTo>
                <a:lnTo>
                  <a:pt x="754587" y="435381"/>
                </a:lnTo>
                <a:lnTo>
                  <a:pt x="756788" y="435705"/>
                </a:lnTo>
                <a:lnTo>
                  <a:pt x="758276" y="435705"/>
                </a:lnTo>
                <a:lnTo>
                  <a:pt x="759765" y="435122"/>
                </a:lnTo>
                <a:lnTo>
                  <a:pt x="762353" y="434798"/>
                </a:lnTo>
                <a:lnTo>
                  <a:pt x="763842" y="433698"/>
                </a:lnTo>
                <a:lnTo>
                  <a:pt x="765072" y="433569"/>
                </a:lnTo>
                <a:lnTo>
                  <a:pt x="765072" y="433569"/>
                </a:lnTo>
                <a:lnTo>
                  <a:pt x="756464" y="459005"/>
                </a:lnTo>
                <a:lnTo>
                  <a:pt x="761900" y="466318"/>
                </a:lnTo>
                <a:lnTo>
                  <a:pt x="761059" y="469683"/>
                </a:lnTo>
                <a:lnTo>
                  <a:pt x="735624" y="488647"/>
                </a:lnTo>
                <a:lnTo>
                  <a:pt x="726563" y="487158"/>
                </a:lnTo>
                <a:lnTo>
                  <a:pt x="718925" y="486705"/>
                </a:lnTo>
                <a:lnTo>
                  <a:pt x="701710" y="496090"/>
                </a:lnTo>
                <a:lnTo>
                  <a:pt x="689348" y="497449"/>
                </a:lnTo>
                <a:lnTo>
                  <a:pt x="686888" y="500167"/>
                </a:lnTo>
                <a:lnTo>
                  <a:pt x="688377" y="516542"/>
                </a:lnTo>
                <a:lnTo>
                  <a:pt x="685335" y="524114"/>
                </a:lnTo>
                <a:lnTo>
                  <a:pt x="680092" y="528839"/>
                </a:lnTo>
                <a:lnTo>
                  <a:pt x="669414" y="529098"/>
                </a:lnTo>
                <a:lnTo>
                  <a:pt x="652392" y="523208"/>
                </a:lnTo>
                <a:lnTo>
                  <a:pt x="641972" y="527739"/>
                </a:lnTo>
                <a:lnTo>
                  <a:pt x="635823" y="526703"/>
                </a:lnTo>
                <a:lnTo>
                  <a:pt x="623850" y="533952"/>
                </a:lnTo>
                <a:lnTo>
                  <a:pt x="616277" y="530780"/>
                </a:lnTo>
                <a:lnTo>
                  <a:pt x="608705" y="532140"/>
                </a:lnTo>
                <a:lnTo>
                  <a:pt x="603268" y="524308"/>
                </a:lnTo>
                <a:lnTo>
                  <a:pt x="582558" y="529098"/>
                </a:lnTo>
                <a:lnTo>
                  <a:pt x="564953" y="520296"/>
                </a:lnTo>
                <a:lnTo>
                  <a:pt x="536282" y="535181"/>
                </a:lnTo>
                <a:lnTo>
                  <a:pt x="525150" y="535311"/>
                </a:lnTo>
                <a:lnTo>
                  <a:pt x="514859" y="531687"/>
                </a:lnTo>
                <a:lnTo>
                  <a:pt x="506898" y="535376"/>
                </a:lnTo>
                <a:lnTo>
                  <a:pt x="512205" y="541654"/>
                </a:lnTo>
                <a:lnTo>
                  <a:pt x="515053" y="550262"/>
                </a:lnTo>
                <a:lnTo>
                  <a:pt x="512464" y="572655"/>
                </a:lnTo>
                <a:lnTo>
                  <a:pt x="516800" y="575956"/>
                </a:lnTo>
                <a:lnTo>
                  <a:pt x="532398" y="573756"/>
                </a:lnTo>
                <a:lnTo>
                  <a:pt x="531945" y="582364"/>
                </a:lnTo>
                <a:lnTo>
                  <a:pt x="537511" y="589353"/>
                </a:lnTo>
                <a:lnTo>
                  <a:pt x="534599" y="603269"/>
                </a:lnTo>
                <a:lnTo>
                  <a:pt x="554210" y="615113"/>
                </a:lnTo>
                <a:lnTo>
                  <a:pt x="558351" y="633817"/>
                </a:lnTo>
                <a:lnTo>
                  <a:pt x="556993" y="638218"/>
                </a:lnTo>
                <a:lnTo>
                  <a:pt x="542689" y="657376"/>
                </a:lnTo>
                <a:lnTo>
                  <a:pt x="531557" y="666242"/>
                </a:lnTo>
                <a:lnTo>
                  <a:pt x="528450" y="673491"/>
                </a:lnTo>
                <a:lnTo>
                  <a:pt x="509034" y="682682"/>
                </a:lnTo>
                <a:lnTo>
                  <a:pt x="508645" y="691872"/>
                </a:lnTo>
                <a:lnTo>
                  <a:pt x="516671" y="705399"/>
                </a:lnTo>
                <a:lnTo>
                  <a:pt x="517577" y="713425"/>
                </a:lnTo>
                <a:lnTo>
                  <a:pt x="502886" y="716531"/>
                </a:lnTo>
                <a:lnTo>
                  <a:pt x="495507" y="727210"/>
                </a:lnTo>
                <a:lnTo>
                  <a:pt x="495507" y="739507"/>
                </a:lnTo>
                <a:lnTo>
                  <a:pt x="493306" y="745332"/>
                </a:lnTo>
                <a:lnTo>
                  <a:pt x="490265" y="747468"/>
                </a:lnTo>
                <a:lnTo>
                  <a:pt x="484440" y="746238"/>
                </a:lnTo>
                <a:lnTo>
                  <a:pt x="478162" y="737824"/>
                </a:lnTo>
                <a:lnTo>
                  <a:pt x="473825" y="736465"/>
                </a:lnTo>
                <a:lnTo>
                  <a:pt x="456998" y="740219"/>
                </a:lnTo>
                <a:lnTo>
                  <a:pt x="456156" y="744102"/>
                </a:lnTo>
                <a:lnTo>
                  <a:pt x="458616" y="751480"/>
                </a:lnTo>
                <a:lnTo>
                  <a:pt x="459263" y="763454"/>
                </a:lnTo>
                <a:lnTo>
                  <a:pt x="452662" y="776204"/>
                </a:lnTo>
                <a:lnTo>
                  <a:pt x="452662" y="776204"/>
                </a:lnTo>
                <a:lnTo>
                  <a:pt x="427938" y="792837"/>
                </a:lnTo>
                <a:lnTo>
                  <a:pt x="417000" y="792384"/>
                </a:lnTo>
                <a:lnTo>
                  <a:pt x="412276" y="800798"/>
                </a:lnTo>
                <a:lnTo>
                  <a:pt x="402114" y="797951"/>
                </a:lnTo>
                <a:lnTo>
                  <a:pt x="399784" y="801381"/>
                </a:lnTo>
                <a:lnTo>
                  <a:pt x="399978" y="805717"/>
                </a:lnTo>
                <a:lnTo>
                  <a:pt x="395707" y="811283"/>
                </a:lnTo>
                <a:lnTo>
                  <a:pt x="378297" y="817431"/>
                </a:lnTo>
                <a:lnTo>
                  <a:pt x="378491" y="822803"/>
                </a:lnTo>
                <a:lnTo>
                  <a:pt x="382245" y="824745"/>
                </a:lnTo>
                <a:lnTo>
                  <a:pt x="387099" y="833741"/>
                </a:lnTo>
                <a:lnTo>
                  <a:pt x="394995" y="841055"/>
                </a:lnTo>
                <a:lnTo>
                  <a:pt x="395059" y="845262"/>
                </a:lnTo>
                <a:lnTo>
                  <a:pt x="392600" y="846750"/>
                </a:lnTo>
                <a:lnTo>
                  <a:pt x="385675" y="848369"/>
                </a:lnTo>
                <a:lnTo>
                  <a:pt x="385481" y="858077"/>
                </a:lnTo>
                <a:lnTo>
                  <a:pt x="374284" y="869079"/>
                </a:lnTo>
                <a:lnTo>
                  <a:pt x="370530" y="869856"/>
                </a:lnTo>
                <a:lnTo>
                  <a:pt x="357521" y="841185"/>
                </a:lnTo>
                <a:lnTo>
                  <a:pt x="354415" y="840149"/>
                </a:lnTo>
                <a:lnTo>
                  <a:pt x="340888" y="845974"/>
                </a:lnTo>
                <a:lnTo>
                  <a:pt x="330079" y="845068"/>
                </a:lnTo>
                <a:lnTo>
                  <a:pt x="325678" y="851022"/>
                </a:lnTo>
                <a:lnTo>
                  <a:pt x="305809" y="856264"/>
                </a:lnTo>
                <a:lnTo>
                  <a:pt x="298430" y="861054"/>
                </a:lnTo>
                <a:lnTo>
                  <a:pt x="290858" y="870309"/>
                </a:lnTo>
                <a:lnTo>
                  <a:pt x="301990" y="874904"/>
                </a:lnTo>
                <a:lnTo>
                  <a:pt x="298430" y="876587"/>
                </a:lnTo>
                <a:lnTo>
                  <a:pt x="291958" y="885389"/>
                </a:lnTo>
                <a:lnTo>
                  <a:pt x="284062" y="886295"/>
                </a:lnTo>
                <a:lnTo>
                  <a:pt x="276943" y="891538"/>
                </a:lnTo>
                <a:lnTo>
                  <a:pt x="260180" y="890502"/>
                </a:lnTo>
                <a:lnTo>
                  <a:pt x="252867" y="892573"/>
                </a:lnTo>
                <a:lnTo>
                  <a:pt x="249889" y="890761"/>
                </a:lnTo>
                <a:lnTo>
                  <a:pt x="242252" y="863578"/>
                </a:lnTo>
                <a:lnTo>
                  <a:pt x="239404" y="858918"/>
                </a:lnTo>
                <a:lnTo>
                  <a:pt x="240311" y="841443"/>
                </a:lnTo>
                <a:lnTo>
                  <a:pt x="236039" y="838142"/>
                </a:lnTo>
                <a:lnTo>
                  <a:pt x="246977" y="832447"/>
                </a:lnTo>
                <a:lnTo>
                  <a:pt x="256944" y="831088"/>
                </a:lnTo>
                <a:lnTo>
                  <a:pt x="259080" y="828111"/>
                </a:lnTo>
                <a:lnTo>
                  <a:pt x="231250" y="792837"/>
                </a:lnTo>
                <a:lnTo>
                  <a:pt x="231250" y="792837"/>
                </a:lnTo>
                <a:lnTo>
                  <a:pt x="232479" y="787854"/>
                </a:lnTo>
                <a:lnTo>
                  <a:pt x="237269" y="782288"/>
                </a:lnTo>
                <a:lnTo>
                  <a:pt x="255326" y="774651"/>
                </a:lnTo>
                <a:lnTo>
                  <a:pt x="256426" y="768955"/>
                </a:lnTo>
                <a:lnTo>
                  <a:pt x="249760" y="760865"/>
                </a:lnTo>
                <a:lnTo>
                  <a:pt x="249566" y="757111"/>
                </a:lnTo>
                <a:lnTo>
                  <a:pt x="268723" y="745138"/>
                </a:lnTo>
                <a:lnTo>
                  <a:pt x="268464" y="732970"/>
                </a:lnTo>
                <a:lnTo>
                  <a:pt x="263416" y="727599"/>
                </a:lnTo>
                <a:lnTo>
                  <a:pt x="270600" y="717372"/>
                </a:lnTo>
                <a:lnTo>
                  <a:pt x="268788" y="714654"/>
                </a:lnTo>
                <a:lnTo>
                  <a:pt x="257656" y="712130"/>
                </a:lnTo>
                <a:lnTo>
                  <a:pt x="255067" y="707470"/>
                </a:lnTo>
                <a:lnTo>
                  <a:pt x="260439" y="703263"/>
                </a:lnTo>
                <a:lnTo>
                  <a:pt x="277784" y="697373"/>
                </a:lnTo>
                <a:lnTo>
                  <a:pt x="283027" y="692131"/>
                </a:lnTo>
                <a:lnTo>
                  <a:pt x="282380" y="686241"/>
                </a:lnTo>
                <a:lnTo>
                  <a:pt x="275972" y="674074"/>
                </a:lnTo>
                <a:lnTo>
                  <a:pt x="267623" y="655369"/>
                </a:lnTo>
                <a:lnTo>
                  <a:pt x="257850" y="649803"/>
                </a:lnTo>
                <a:lnTo>
                  <a:pt x="240505" y="620873"/>
                </a:lnTo>
                <a:lnTo>
                  <a:pt x="206526" y="602880"/>
                </a:lnTo>
                <a:lnTo>
                  <a:pt x="203743" y="595631"/>
                </a:lnTo>
                <a:lnTo>
                  <a:pt x="199407" y="590518"/>
                </a:lnTo>
                <a:lnTo>
                  <a:pt x="173583" y="578998"/>
                </a:lnTo>
                <a:lnTo>
                  <a:pt x="166010" y="569160"/>
                </a:lnTo>
                <a:lnTo>
                  <a:pt x="156690" y="565665"/>
                </a:lnTo>
                <a:lnTo>
                  <a:pt x="157920" y="554792"/>
                </a:lnTo>
                <a:lnTo>
                  <a:pt x="152419" y="543466"/>
                </a:lnTo>
                <a:lnTo>
                  <a:pt x="159797" y="538935"/>
                </a:lnTo>
                <a:lnTo>
                  <a:pt x="160703" y="532593"/>
                </a:lnTo>
                <a:lnTo>
                  <a:pt x="145429" y="513370"/>
                </a:lnTo>
                <a:lnTo>
                  <a:pt x="144393" y="508969"/>
                </a:lnTo>
                <a:lnTo>
                  <a:pt x="138892" y="508646"/>
                </a:lnTo>
                <a:lnTo>
                  <a:pt x="136239" y="504115"/>
                </a:lnTo>
                <a:lnTo>
                  <a:pt x="131514" y="509746"/>
                </a:lnTo>
                <a:lnTo>
                  <a:pt x="125559" y="508969"/>
                </a:lnTo>
                <a:lnTo>
                  <a:pt x="123618" y="497125"/>
                </a:lnTo>
                <a:lnTo>
                  <a:pt x="111838" y="492724"/>
                </a:lnTo>
                <a:lnTo>
                  <a:pt x="105561" y="486446"/>
                </a:lnTo>
                <a:lnTo>
                  <a:pt x="114816" y="468907"/>
                </a:lnTo>
                <a:lnTo>
                  <a:pt x="129184" y="461334"/>
                </a:lnTo>
                <a:lnTo>
                  <a:pt x="133909" y="447225"/>
                </a:lnTo>
                <a:lnTo>
                  <a:pt x="141934" y="440235"/>
                </a:lnTo>
                <a:lnTo>
                  <a:pt x="136109" y="429427"/>
                </a:lnTo>
                <a:lnTo>
                  <a:pt x="128731" y="423667"/>
                </a:lnTo>
                <a:lnTo>
                  <a:pt x="98765" y="421401"/>
                </a:lnTo>
                <a:lnTo>
                  <a:pt x="93911" y="418489"/>
                </a:lnTo>
                <a:lnTo>
                  <a:pt x="87439" y="409946"/>
                </a:lnTo>
                <a:lnTo>
                  <a:pt x="76565" y="409622"/>
                </a:lnTo>
                <a:lnTo>
                  <a:pt x="72488" y="405803"/>
                </a:lnTo>
                <a:lnTo>
                  <a:pt x="64592" y="404703"/>
                </a:lnTo>
                <a:lnTo>
                  <a:pt x="63556" y="396483"/>
                </a:lnTo>
                <a:lnTo>
                  <a:pt x="58961" y="388717"/>
                </a:lnTo>
                <a:lnTo>
                  <a:pt x="59155" y="377908"/>
                </a:lnTo>
                <a:lnTo>
                  <a:pt x="64592" y="377585"/>
                </a:lnTo>
                <a:lnTo>
                  <a:pt x="66922" y="374867"/>
                </a:lnTo>
                <a:lnTo>
                  <a:pt x="68864" y="366000"/>
                </a:lnTo>
                <a:lnTo>
                  <a:pt x="68475" y="357586"/>
                </a:lnTo>
                <a:lnTo>
                  <a:pt x="86533" y="346001"/>
                </a:lnTo>
                <a:lnTo>
                  <a:pt x="90610" y="336357"/>
                </a:lnTo>
                <a:lnTo>
                  <a:pt x="89963" y="324125"/>
                </a:lnTo>
                <a:lnTo>
                  <a:pt x="84526" y="318753"/>
                </a:lnTo>
                <a:lnTo>
                  <a:pt x="82779" y="313381"/>
                </a:lnTo>
                <a:lnTo>
                  <a:pt x="80449" y="297330"/>
                </a:lnTo>
                <a:lnTo>
                  <a:pt x="81937" y="286651"/>
                </a:lnTo>
                <a:lnTo>
                  <a:pt x="72747" y="271053"/>
                </a:lnTo>
                <a:lnTo>
                  <a:pt x="72941" y="258368"/>
                </a:lnTo>
                <a:lnTo>
                  <a:pt x="71388" y="254549"/>
                </a:lnTo>
                <a:lnTo>
                  <a:pt x="64592" y="246589"/>
                </a:lnTo>
                <a:lnTo>
                  <a:pt x="53783" y="239211"/>
                </a:lnTo>
                <a:lnTo>
                  <a:pt x="28736" y="228920"/>
                </a:lnTo>
                <a:lnTo>
                  <a:pt x="22005" y="218500"/>
                </a:lnTo>
                <a:lnTo>
                  <a:pt x="13915" y="222124"/>
                </a:lnTo>
                <a:lnTo>
                  <a:pt x="13915" y="222124"/>
                </a:lnTo>
                <a:lnTo>
                  <a:pt x="15921" y="209438"/>
                </a:lnTo>
                <a:lnTo>
                  <a:pt x="9385" y="203161"/>
                </a:lnTo>
                <a:lnTo>
                  <a:pt x="7702" y="190734"/>
                </a:lnTo>
                <a:lnTo>
                  <a:pt x="6860" y="151060"/>
                </a:lnTo>
                <a:lnTo>
                  <a:pt x="5825" y="144782"/>
                </a:lnTo>
                <a:lnTo>
                  <a:pt x="0" y="135850"/>
                </a:lnTo>
                <a:lnTo>
                  <a:pt x="647" y="131902"/>
                </a:lnTo>
                <a:lnTo>
                  <a:pt x="4725" y="129831"/>
                </a:lnTo>
                <a:lnTo>
                  <a:pt x="12362" y="116434"/>
                </a:lnTo>
                <a:lnTo>
                  <a:pt x="9320" y="111968"/>
                </a:lnTo>
                <a:lnTo>
                  <a:pt x="2330" y="108603"/>
                </a:lnTo>
                <a:lnTo>
                  <a:pt x="1877" y="104460"/>
                </a:lnTo>
                <a:lnTo>
                  <a:pt x="3171" y="100318"/>
                </a:lnTo>
                <a:lnTo>
                  <a:pt x="12038" y="91193"/>
                </a:lnTo>
                <a:lnTo>
                  <a:pt x="13591" y="77277"/>
                </a:lnTo>
                <a:lnTo>
                  <a:pt x="18316" y="62909"/>
                </a:lnTo>
                <a:lnTo>
                  <a:pt x="28607" y="62262"/>
                </a:lnTo>
                <a:lnTo>
                  <a:pt x="33137" y="59479"/>
                </a:lnTo>
                <a:lnTo>
                  <a:pt x="36114" y="48476"/>
                </a:lnTo>
                <a:lnTo>
                  <a:pt x="40386" y="41551"/>
                </a:lnTo>
                <a:close/>
              </a:path>
            </a:pathLst>
          </a:custGeom>
          <a:solidFill>
            <a:srgbClr val="91F2B5"/>
          </a:solidFill>
          <a:ln w="3229" cap="flat">
            <a:solidFill>
              <a:srgbClr val="FFFFFF"/>
            </a:solidFill>
            <a:prstDash val="solid"/>
            <a:miter/>
          </a:ln>
        </p:spPr>
        <p:txBody>
          <a:bodyPr rtlCol="0" anchor="ctr"/>
          <a:lstStyle/>
          <a:p>
            <a:endParaRPr lang="en-IN" dirty="0"/>
          </a:p>
        </p:txBody>
      </p:sp>
      <p:sp>
        <p:nvSpPr>
          <p:cNvPr id="11" name="Freeform: Shape 10">
            <a:extLst>
              <a:ext uri="{FF2B5EF4-FFF2-40B4-BE49-F238E27FC236}">
                <a16:creationId xmlns:a16="http://schemas.microsoft.com/office/drawing/2014/main" id="{57C9796E-460A-40E9-8FB9-68DE0153501F}"/>
              </a:ext>
            </a:extLst>
          </p:cNvPr>
          <p:cNvSpPr/>
          <p:nvPr/>
        </p:nvSpPr>
        <p:spPr>
          <a:xfrm>
            <a:off x="6512261" y="2366716"/>
            <a:ext cx="884757" cy="1055444"/>
          </a:xfrm>
          <a:custGeom>
            <a:avLst/>
            <a:gdLst>
              <a:gd name="connsiteX0" fmla="*/ 410398 w 679510"/>
              <a:gd name="connsiteY0" fmla="*/ 3560 h 760606"/>
              <a:gd name="connsiteX1" fmla="*/ 418424 w 679510"/>
              <a:gd name="connsiteY1" fmla="*/ 0 h 760606"/>
              <a:gd name="connsiteX2" fmla="*/ 425155 w 679510"/>
              <a:gd name="connsiteY2" fmla="*/ 10420 h 760606"/>
              <a:gd name="connsiteX3" fmla="*/ 450267 w 679510"/>
              <a:gd name="connsiteY3" fmla="*/ 20711 h 760606"/>
              <a:gd name="connsiteX4" fmla="*/ 461011 w 679510"/>
              <a:gd name="connsiteY4" fmla="*/ 28024 h 760606"/>
              <a:gd name="connsiteX5" fmla="*/ 467806 w 679510"/>
              <a:gd name="connsiteY5" fmla="*/ 36050 h 760606"/>
              <a:gd name="connsiteX6" fmla="*/ 469424 w 679510"/>
              <a:gd name="connsiteY6" fmla="*/ 39868 h 760606"/>
              <a:gd name="connsiteX7" fmla="*/ 469230 w 679510"/>
              <a:gd name="connsiteY7" fmla="*/ 52554 h 760606"/>
              <a:gd name="connsiteX8" fmla="*/ 478421 w 679510"/>
              <a:gd name="connsiteY8" fmla="*/ 68216 h 760606"/>
              <a:gd name="connsiteX9" fmla="*/ 476932 w 679510"/>
              <a:gd name="connsiteY9" fmla="*/ 78895 h 760606"/>
              <a:gd name="connsiteX10" fmla="*/ 479262 w 679510"/>
              <a:gd name="connsiteY10" fmla="*/ 94946 h 760606"/>
              <a:gd name="connsiteX11" fmla="*/ 481010 w 679510"/>
              <a:gd name="connsiteY11" fmla="*/ 100318 h 760606"/>
              <a:gd name="connsiteX12" fmla="*/ 486446 w 679510"/>
              <a:gd name="connsiteY12" fmla="*/ 105625 h 760606"/>
              <a:gd name="connsiteX13" fmla="*/ 487093 w 679510"/>
              <a:gd name="connsiteY13" fmla="*/ 117858 h 760606"/>
              <a:gd name="connsiteX14" fmla="*/ 483016 w 679510"/>
              <a:gd name="connsiteY14" fmla="*/ 127501 h 760606"/>
              <a:gd name="connsiteX15" fmla="*/ 464958 w 679510"/>
              <a:gd name="connsiteY15" fmla="*/ 139086 h 760606"/>
              <a:gd name="connsiteX16" fmla="*/ 465347 w 679510"/>
              <a:gd name="connsiteY16" fmla="*/ 147500 h 760606"/>
              <a:gd name="connsiteX17" fmla="*/ 463405 w 679510"/>
              <a:gd name="connsiteY17" fmla="*/ 156302 h 760606"/>
              <a:gd name="connsiteX18" fmla="*/ 461075 w 679510"/>
              <a:gd name="connsiteY18" fmla="*/ 159085 h 760606"/>
              <a:gd name="connsiteX19" fmla="*/ 455639 w 679510"/>
              <a:gd name="connsiteY19" fmla="*/ 159344 h 760606"/>
              <a:gd name="connsiteX20" fmla="*/ 455509 w 679510"/>
              <a:gd name="connsiteY20" fmla="*/ 170152 h 760606"/>
              <a:gd name="connsiteX21" fmla="*/ 460104 w 679510"/>
              <a:gd name="connsiteY21" fmla="*/ 177984 h 760606"/>
              <a:gd name="connsiteX22" fmla="*/ 461075 w 679510"/>
              <a:gd name="connsiteY22" fmla="*/ 186204 h 760606"/>
              <a:gd name="connsiteX23" fmla="*/ 469036 w 679510"/>
              <a:gd name="connsiteY23" fmla="*/ 187239 h 760606"/>
              <a:gd name="connsiteX24" fmla="*/ 473113 w 679510"/>
              <a:gd name="connsiteY24" fmla="*/ 191058 h 760606"/>
              <a:gd name="connsiteX25" fmla="*/ 483987 w 679510"/>
              <a:gd name="connsiteY25" fmla="*/ 191381 h 760606"/>
              <a:gd name="connsiteX26" fmla="*/ 490394 w 679510"/>
              <a:gd name="connsiteY26" fmla="*/ 199860 h 760606"/>
              <a:gd name="connsiteX27" fmla="*/ 495313 w 679510"/>
              <a:gd name="connsiteY27" fmla="*/ 202772 h 760606"/>
              <a:gd name="connsiteX28" fmla="*/ 525214 w 679510"/>
              <a:gd name="connsiteY28" fmla="*/ 205037 h 760606"/>
              <a:gd name="connsiteX29" fmla="*/ 532592 w 679510"/>
              <a:gd name="connsiteY29" fmla="*/ 210863 h 760606"/>
              <a:gd name="connsiteX30" fmla="*/ 538418 w 679510"/>
              <a:gd name="connsiteY30" fmla="*/ 221606 h 760606"/>
              <a:gd name="connsiteX31" fmla="*/ 530392 w 679510"/>
              <a:gd name="connsiteY31" fmla="*/ 228596 h 760606"/>
              <a:gd name="connsiteX32" fmla="*/ 525667 w 679510"/>
              <a:gd name="connsiteY32" fmla="*/ 242770 h 760606"/>
              <a:gd name="connsiteX33" fmla="*/ 511299 w 679510"/>
              <a:gd name="connsiteY33" fmla="*/ 250342 h 760606"/>
              <a:gd name="connsiteX34" fmla="*/ 502044 w 679510"/>
              <a:gd name="connsiteY34" fmla="*/ 267882 h 760606"/>
              <a:gd name="connsiteX35" fmla="*/ 508387 w 679510"/>
              <a:gd name="connsiteY35" fmla="*/ 274160 h 760606"/>
              <a:gd name="connsiteX36" fmla="*/ 520166 w 679510"/>
              <a:gd name="connsiteY36" fmla="*/ 278561 h 760606"/>
              <a:gd name="connsiteX37" fmla="*/ 522108 w 679510"/>
              <a:gd name="connsiteY37" fmla="*/ 290405 h 760606"/>
              <a:gd name="connsiteX38" fmla="*/ 528062 w 679510"/>
              <a:gd name="connsiteY38" fmla="*/ 291182 h 760606"/>
              <a:gd name="connsiteX39" fmla="*/ 532787 w 679510"/>
              <a:gd name="connsiteY39" fmla="*/ 285551 h 760606"/>
              <a:gd name="connsiteX40" fmla="*/ 535440 w 679510"/>
              <a:gd name="connsiteY40" fmla="*/ 290081 h 760606"/>
              <a:gd name="connsiteX41" fmla="*/ 541006 w 679510"/>
              <a:gd name="connsiteY41" fmla="*/ 290405 h 760606"/>
              <a:gd name="connsiteX42" fmla="*/ 541977 w 679510"/>
              <a:gd name="connsiteY42" fmla="*/ 294806 h 760606"/>
              <a:gd name="connsiteX43" fmla="*/ 557316 w 679510"/>
              <a:gd name="connsiteY43" fmla="*/ 314028 h 760606"/>
              <a:gd name="connsiteX44" fmla="*/ 556345 w 679510"/>
              <a:gd name="connsiteY44" fmla="*/ 320371 h 760606"/>
              <a:gd name="connsiteX45" fmla="*/ 548967 w 679510"/>
              <a:gd name="connsiteY45" fmla="*/ 324966 h 760606"/>
              <a:gd name="connsiteX46" fmla="*/ 554533 w 679510"/>
              <a:gd name="connsiteY46" fmla="*/ 336293 h 760606"/>
              <a:gd name="connsiteX47" fmla="*/ 553303 w 679510"/>
              <a:gd name="connsiteY47" fmla="*/ 347166 h 760606"/>
              <a:gd name="connsiteX48" fmla="*/ 562623 w 679510"/>
              <a:gd name="connsiteY48" fmla="*/ 350661 h 760606"/>
              <a:gd name="connsiteX49" fmla="*/ 570196 w 679510"/>
              <a:gd name="connsiteY49" fmla="*/ 360498 h 760606"/>
              <a:gd name="connsiteX50" fmla="*/ 595955 w 679510"/>
              <a:gd name="connsiteY50" fmla="*/ 371954 h 760606"/>
              <a:gd name="connsiteX51" fmla="*/ 600291 w 679510"/>
              <a:gd name="connsiteY51" fmla="*/ 377132 h 760606"/>
              <a:gd name="connsiteX52" fmla="*/ 603074 w 679510"/>
              <a:gd name="connsiteY52" fmla="*/ 384381 h 760606"/>
              <a:gd name="connsiteX53" fmla="*/ 637053 w 679510"/>
              <a:gd name="connsiteY53" fmla="*/ 402308 h 760606"/>
              <a:gd name="connsiteX54" fmla="*/ 654398 w 679510"/>
              <a:gd name="connsiteY54" fmla="*/ 431304 h 760606"/>
              <a:gd name="connsiteX55" fmla="*/ 664171 w 679510"/>
              <a:gd name="connsiteY55" fmla="*/ 436870 h 760606"/>
              <a:gd name="connsiteX56" fmla="*/ 672455 w 679510"/>
              <a:gd name="connsiteY56" fmla="*/ 455509 h 760606"/>
              <a:gd name="connsiteX57" fmla="*/ 678927 w 679510"/>
              <a:gd name="connsiteY57" fmla="*/ 467742 h 760606"/>
              <a:gd name="connsiteX58" fmla="*/ 679510 w 679510"/>
              <a:gd name="connsiteY58" fmla="*/ 473567 h 760606"/>
              <a:gd name="connsiteX59" fmla="*/ 674268 w 679510"/>
              <a:gd name="connsiteY59" fmla="*/ 478874 h 760606"/>
              <a:gd name="connsiteX60" fmla="*/ 656987 w 679510"/>
              <a:gd name="connsiteY60" fmla="*/ 484699 h 760606"/>
              <a:gd name="connsiteX61" fmla="*/ 651615 w 679510"/>
              <a:gd name="connsiteY61" fmla="*/ 488905 h 760606"/>
              <a:gd name="connsiteX62" fmla="*/ 654204 w 679510"/>
              <a:gd name="connsiteY62" fmla="*/ 493566 h 760606"/>
              <a:gd name="connsiteX63" fmla="*/ 665336 w 679510"/>
              <a:gd name="connsiteY63" fmla="*/ 496154 h 760606"/>
              <a:gd name="connsiteX64" fmla="*/ 667213 w 679510"/>
              <a:gd name="connsiteY64" fmla="*/ 498873 h 760606"/>
              <a:gd name="connsiteX65" fmla="*/ 660029 w 679510"/>
              <a:gd name="connsiteY65" fmla="*/ 509099 h 760606"/>
              <a:gd name="connsiteX66" fmla="*/ 665077 w 679510"/>
              <a:gd name="connsiteY66" fmla="*/ 514471 h 760606"/>
              <a:gd name="connsiteX67" fmla="*/ 665336 w 679510"/>
              <a:gd name="connsiteY67" fmla="*/ 526638 h 760606"/>
              <a:gd name="connsiteX68" fmla="*/ 646178 w 679510"/>
              <a:gd name="connsiteY68" fmla="*/ 538611 h 760606"/>
              <a:gd name="connsiteX69" fmla="*/ 646373 w 679510"/>
              <a:gd name="connsiteY69" fmla="*/ 542365 h 760606"/>
              <a:gd name="connsiteX70" fmla="*/ 653039 w 679510"/>
              <a:gd name="connsiteY70" fmla="*/ 550456 h 760606"/>
              <a:gd name="connsiteX71" fmla="*/ 651874 w 679510"/>
              <a:gd name="connsiteY71" fmla="*/ 556216 h 760606"/>
              <a:gd name="connsiteX72" fmla="*/ 633817 w 679510"/>
              <a:gd name="connsiteY72" fmla="*/ 563853 h 760606"/>
              <a:gd name="connsiteX73" fmla="*/ 629028 w 679510"/>
              <a:gd name="connsiteY73" fmla="*/ 569354 h 760606"/>
              <a:gd name="connsiteX74" fmla="*/ 627798 w 679510"/>
              <a:gd name="connsiteY74" fmla="*/ 574338 h 760606"/>
              <a:gd name="connsiteX75" fmla="*/ 627798 w 679510"/>
              <a:gd name="connsiteY75" fmla="*/ 574338 h 760606"/>
              <a:gd name="connsiteX76" fmla="*/ 623720 w 679510"/>
              <a:gd name="connsiteY76" fmla="*/ 579386 h 760606"/>
              <a:gd name="connsiteX77" fmla="*/ 621131 w 679510"/>
              <a:gd name="connsiteY77" fmla="*/ 588965 h 760606"/>
              <a:gd name="connsiteX78" fmla="*/ 610453 w 679510"/>
              <a:gd name="connsiteY78" fmla="*/ 597702 h 760606"/>
              <a:gd name="connsiteX79" fmla="*/ 617895 w 679510"/>
              <a:gd name="connsiteY79" fmla="*/ 605145 h 760606"/>
              <a:gd name="connsiteX80" fmla="*/ 615695 w 679510"/>
              <a:gd name="connsiteY80" fmla="*/ 610064 h 760606"/>
              <a:gd name="connsiteX81" fmla="*/ 608511 w 679510"/>
              <a:gd name="connsiteY81" fmla="*/ 611876 h 760606"/>
              <a:gd name="connsiteX82" fmla="*/ 599191 w 679510"/>
              <a:gd name="connsiteY82" fmla="*/ 603333 h 760606"/>
              <a:gd name="connsiteX83" fmla="*/ 593042 w 679510"/>
              <a:gd name="connsiteY83" fmla="*/ 602751 h 760606"/>
              <a:gd name="connsiteX84" fmla="*/ 589224 w 679510"/>
              <a:gd name="connsiteY84" fmla="*/ 603527 h 760606"/>
              <a:gd name="connsiteX85" fmla="*/ 589612 w 679510"/>
              <a:gd name="connsiteY85" fmla="*/ 611294 h 760606"/>
              <a:gd name="connsiteX86" fmla="*/ 588253 w 679510"/>
              <a:gd name="connsiteY86" fmla="*/ 612459 h 760606"/>
              <a:gd name="connsiteX87" fmla="*/ 578351 w 679510"/>
              <a:gd name="connsiteY87" fmla="*/ 613689 h 760606"/>
              <a:gd name="connsiteX88" fmla="*/ 576797 w 679510"/>
              <a:gd name="connsiteY88" fmla="*/ 620096 h 760606"/>
              <a:gd name="connsiteX89" fmla="*/ 570066 w 679510"/>
              <a:gd name="connsiteY89" fmla="*/ 628639 h 760606"/>
              <a:gd name="connsiteX90" fmla="*/ 569937 w 679510"/>
              <a:gd name="connsiteY90" fmla="*/ 639512 h 760606"/>
              <a:gd name="connsiteX91" fmla="*/ 565277 w 679510"/>
              <a:gd name="connsiteY91" fmla="*/ 662230 h 760606"/>
              <a:gd name="connsiteX92" fmla="*/ 562559 w 679510"/>
              <a:gd name="connsiteY92" fmla="*/ 667602 h 760606"/>
              <a:gd name="connsiteX93" fmla="*/ 553433 w 679510"/>
              <a:gd name="connsiteY93" fmla="*/ 669543 h 760606"/>
              <a:gd name="connsiteX94" fmla="*/ 552009 w 679510"/>
              <a:gd name="connsiteY94" fmla="*/ 677892 h 760606"/>
              <a:gd name="connsiteX95" fmla="*/ 539971 w 679510"/>
              <a:gd name="connsiteY95" fmla="*/ 678928 h 760606"/>
              <a:gd name="connsiteX96" fmla="*/ 537576 w 679510"/>
              <a:gd name="connsiteY96" fmla="*/ 685076 h 760606"/>
              <a:gd name="connsiteX97" fmla="*/ 534081 w 679510"/>
              <a:gd name="connsiteY97" fmla="*/ 685529 h 760606"/>
              <a:gd name="connsiteX98" fmla="*/ 517965 w 679510"/>
              <a:gd name="connsiteY98" fmla="*/ 669932 h 760606"/>
              <a:gd name="connsiteX99" fmla="*/ 517965 w 679510"/>
              <a:gd name="connsiteY99" fmla="*/ 669932 h 760606"/>
              <a:gd name="connsiteX100" fmla="*/ 518160 w 679510"/>
              <a:gd name="connsiteY100" fmla="*/ 667149 h 760606"/>
              <a:gd name="connsiteX101" fmla="*/ 524049 w 679510"/>
              <a:gd name="connsiteY101" fmla="*/ 660741 h 760606"/>
              <a:gd name="connsiteX102" fmla="*/ 531298 w 679510"/>
              <a:gd name="connsiteY102" fmla="*/ 647020 h 760606"/>
              <a:gd name="connsiteX103" fmla="*/ 528386 w 679510"/>
              <a:gd name="connsiteY103" fmla="*/ 644949 h 760606"/>
              <a:gd name="connsiteX104" fmla="*/ 516347 w 679510"/>
              <a:gd name="connsiteY104" fmla="*/ 646891 h 760606"/>
              <a:gd name="connsiteX105" fmla="*/ 510652 w 679510"/>
              <a:gd name="connsiteY105" fmla="*/ 644625 h 760606"/>
              <a:gd name="connsiteX106" fmla="*/ 499973 w 679510"/>
              <a:gd name="connsiteY106" fmla="*/ 626245 h 760606"/>
              <a:gd name="connsiteX107" fmla="*/ 496931 w 679510"/>
              <a:gd name="connsiteY107" fmla="*/ 615630 h 760606"/>
              <a:gd name="connsiteX108" fmla="*/ 489941 w 679510"/>
              <a:gd name="connsiteY108" fmla="*/ 613235 h 760606"/>
              <a:gd name="connsiteX109" fmla="*/ 483016 w 679510"/>
              <a:gd name="connsiteY109" fmla="*/ 604433 h 760606"/>
              <a:gd name="connsiteX110" fmla="*/ 476220 w 679510"/>
              <a:gd name="connsiteY110" fmla="*/ 608123 h 760606"/>
              <a:gd name="connsiteX111" fmla="*/ 464441 w 679510"/>
              <a:gd name="connsiteY111" fmla="*/ 624303 h 760606"/>
              <a:gd name="connsiteX112" fmla="*/ 454733 w 679510"/>
              <a:gd name="connsiteY112" fmla="*/ 622038 h 760606"/>
              <a:gd name="connsiteX113" fmla="*/ 448001 w 679510"/>
              <a:gd name="connsiteY113" fmla="*/ 627603 h 760606"/>
              <a:gd name="connsiteX114" fmla="*/ 447743 w 679510"/>
              <a:gd name="connsiteY114" fmla="*/ 629998 h 760606"/>
              <a:gd name="connsiteX115" fmla="*/ 452920 w 679510"/>
              <a:gd name="connsiteY115" fmla="*/ 632652 h 760606"/>
              <a:gd name="connsiteX116" fmla="*/ 459846 w 679510"/>
              <a:gd name="connsiteY116" fmla="*/ 642813 h 760606"/>
              <a:gd name="connsiteX117" fmla="*/ 460622 w 679510"/>
              <a:gd name="connsiteY117" fmla="*/ 650903 h 760606"/>
              <a:gd name="connsiteX118" fmla="*/ 458422 w 679510"/>
              <a:gd name="connsiteY118" fmla="*/ 656987 h 760606"/>
              <a:gd name="connsiteX119" fmla="*/ 454538 w 679510"/>
              <a:gd name="connsiteY119" fmla="*/ 657181 h 760606"/>
              <a:gd name="connsiteX120" fmla="*/ 442889 w 679510"/>
              <a:gd name="connsiteY120" fmla="*/ 646243 h 760606"/>
              <a:gd name="connsiteX121" fmla="*/ 434475 w 679510"/>
              <a:gd name="connsiteY121" fmla="*/ 644496 h 760606"/>
              <a:gd name="connsiteX122" fmla="*/ 429686 w 679510"/>
              <a:gd name="connsiteY122" fmla="*/ 646891 h 760606"/>
              <a:gd name="connsiteX123" fmla="*/ 421854 w 679510"/>
              <a:gd name="connsiteY123" fmla="*/ 645078 h 760606"/>
              <a:gd name="connsiteX124" fmla="*/ 412340 w 679510"/>
              <a:gd name="connsiteY124" fmla="*/ 647279 h 760606"/>
              <a:gd name="connsiteX125" fmla="*/ 392471 w 679510"/>
              <a:gd name="connsiteY125" fmla="*/ 661323 h 760606"/>
              <a:gd name="connsiteX126" fmla="*/ 378944 w 679510"/>
              <a:gd name="connsiteY126" fmla="*/ 657181 h 760606"/>
              <a:gd name="connsiteX127" fmla="*/ 367618 w 679510"/>
              <a:gd name="connsiteY127" fmla="*/ 657181 h 760606"/>
              <a:gd name="connsiteX128" fmla="*/ 359592 w 679510"/>
              <a:gd name="connsiteY128" fmla="*/ 663848 h 760606"/>
              <a:gd name="connsiteX129" fmla="*/ 355191 w 679510"/>
              <a:gd name="connsiteY129" fmla="*/ 657958 h 760606"/>
              <a:gd name="connsiteX130" fmla="*/ 364575 w 679510"/>
              <a:gd name="connsiteY130" fmla="*/ 638671 h 760606"/>
              <a:gd name="connsiteX131" fmla="*/ 348072 w 679510"/>
              <a:gd name="connsiteY131" fmla="*/ 639512 h 760606"/>
              <a:gd name="connsiteX132" fmla="*/ 346130 w 679510"/>
              <a:gd name="connsiteY132" fmla="*/ 643137 h 760606"/>
              <a:gd name="connsiteX133" fmla="*/ 344188 w 679510"/>
              <a:gd name="connsiteY133" fmla="*/ 657376 h 760606"/>
              <a:gd name="connsiteX134" fmla="*/ 349690 w 679510"/>
              <a:gd name="connsiteY134" fmla="*/ 664042 h 760606"/>
              <a:gd name="connsiteX135" fmla="*/ 344771 w 679510"/>
              <a:gd name="connsiteY135" fmla="*/ 667925 h 760606"/>
              <a:gd name="connsiteX136" fmla="*/ 333704 w 679510"/>
              <a:gd name="connsiteY136" fmla="*/ 666242 h 760606"/>
              <a:gd name="connsiteX137" fmla="*/ 325031 w 679510"/>
              <a:gd name="connsiteY137" fmla="*/ 680610 h 760606"/>
              <a:gd name="connsiteX138" fmla="*/ 319206 w 679510"/>
              <a:gd name="connsiteY138" fmla="*/ 681323 h 760606"/>
              <a:gd name="connsiteX139" fmla="*/ 300631 w 679510"/>
              <a:gd name="connsiteY139" fmla="*/ 675497 h 760606"/>
              <a:gd name="connsiteX140" fmla="*/ 296812 w 679510"/>
              <a:gd name="connsiteY140" fmla="*/ 665401 h 760606"/>
              <a:gd name="connsiteX141" fmla="*/ 289369 w 679510"/>
              <a:gd name="connsiteY141" fmla="*/ 653298 h 760606"/>
              <a:gd name="connsiteX142" fmla="*/ 280373 w 679510"/>
              <a:gd name="connsiteY142" fmla="*/ 654787 h 760606"/>
              <a:gd name="connsiteX143" fmla="*/ 272218 w 679510"/>
              <a:gd name="connsiteY143" fmla="*/ 664171 h 760606"/>
              <a:gd name="connsiteX144" fmla="*/ 265681 w 679510"/>
              <a:gd name="connsiteY144" fmla="*/ 667019 h 760606"/>
              <a:gd name="connsiteX145" fmla="*/ 260245 w 679510"/>
              <a:gd name="connsiteY145" fmla="*/ 664301 h 760606"/>
              <a:gd name="connsiteX146" fmla="*/ 256297 w 679510"/>
              <a:gd name="connsiteY146" fmla="*/ 654204 h 760606"/>
              <a:gd name="connsiteX147" fmla="*/ 249889 w 679510"/>
              <a:gd name="connsiteY147" fmla="*/ 650709 h 760606"/>
              <a:gd name="connsiteX148" fmla="*/ 246071 w 679510"/>
              <a:gd name="connsiteY148" fmla="*/ 662812 h 760606"/>
              <a:gd name="connsiteX149" fmla="*/ 247624 w 679510"/>
              <a:gd name="connsiteY149" fmla="*/ 668507 h 760606"/>
              <a:gd name="connsiteX150" fmla="*/ 243870 w 679510"/>
              <a:gd name="connsiteY150" fmla="*/ 674786 h 760606"/>
              <a:gd name="connsiteX151" fmla="*/ 243029 w 679510"/>
              <a:gd name="connsiteY151" fmla="*/ 683846 h 760606"/>
              <a:gd name="connsiteX152" fmla="*/ 250019 w 679510"/>
              <a:gd name="connsiteY152" fmla="*/ 689413 h 760606"/>
              <a:gd name="connsiteX153" fmla="*/ 251896 w 679510"/>
              <a:gd name="connsiteY153" fmla="*/ 698927 h 760606"/>
              <a:gd name="connsiteX154" fmla="*/ 258821 w 679510"/>
              <a:gd name="connsiteY154" fmla="*/ 706693 h 760606"/>
              <a:gd name="connsiteX155" fmla="*/ 259792 w 679510"/>
              <a:gd name="connsiteY155" fmla="*/ 713101 h 760606"/>
              <a:gd name="connsiteX156" fmla="*/ 258627 w 679510"/>
              <a:gd name="connsiteY156" fmla="*/ 716790 h 760606"/>
              <a:gd name="connsiteX157" fmla="*/ 246718 w 679510"/>
              <a:gd name="connsiteY157" fmla="*/ 724233 h 760606"/>
              <a:gd name="connsiteX158" fmla="*/ 234939 w 679510"/>
              <a:gd name="connsiteY158" fmla="*/ 725721 h 760606"/>
              <a:gd name="connsiteX159" fmla="*/ 230343 w 679510"/>
              <a:gd name="connsiteY159" fmla="*/ 737048 h 760606"/>
              <a:gd name="connsiteX160" fmla="*/ 220118 w 679510"/>
              <a:gd name="connsiteY160" fmla="*/ 735559 h 760606"/>
              <a:gd name="connsiteX161" fmla="*/ 210798 w 679510"/>
              <a:gd name="connsiteY161" fmla="*/ 739442 h 760606"/>
              <a:gd name="connsiteX162" fmla="*/ 208532 w 679510"/>
              <a:gd name="connsiteY162" fmla="*/ 744620 h 760606"/>
              <a:gd name="connsiteX163" fmla="*/ 204326 w 679510"/>
              <a:gd name="connsiteY163" fmla="*/ 743585 h 760606"/>
              <a:gd name="connsiteX164" fmla="*/ 197077 w 679510"/>
              <a:gd name="connsiteY164" fmla="*/ 748374 h 760606"/>
              <a:gd name="connsiteX165" fmla="*/ 193970 w 679510"/>
              <a:gd name="connsiteY165" fmla="*/ 739895 h 760606"/>
              <a:gd name="connsiteX166" fmla="*/ 191705 w 679510"/>
              <a:gd name="connsiteY166" fmla="*/ 739895 h 760606"/>
              <a:gd name="connsiteX167" fmla="*/ 189763 w 679510"/>
              <a:gd name="connsiteY167" fmla="*/ 743261 h 760606"/>
              <a:gd name="connsiteX168" fmla="*/ 187951 w 679510"/>
              <a:gd name="connsiteY168" fmla="*/ 756658 h 760606"/>
              <a:gd name="connsiteX169" fmla="*/ 187951 w 679510"/>
              <a:gd name="connsiteY169" fmla="*/ 756658 h 760606"/>
              <a:gd name="connsiteX170" fmla="*/ 184326 w 679510"/>
              <a:gd name="connsiteY170" fmla="*/ 760606 h 760606"/>
              <a:gd name="connsiteX171" fmla="*/ 182191 w 679510"/>
              <a:gd name="connsiteY171" fmla="*/ 755946 h 760606"/>
              <a:gd name="connsiteX172" fmla="*/ 176431 w 679510"/>
              <a:gd name="connsiteY172" fmla="*/ 754716 h 760606"/>
              <a:gd name="connsiteX173" fmla="*/ 171253 w 679510"/>
              <a:gd name="connsiteY173" fmla="*/ 747468 h 760606"/>
              <a:gd name="connsiteX174" fmla="*/ 158179 w 679510"/>
              <a:gd name="connsiteY174" fmla="*/ 747468 h 760606"/>
              <a:gd name="connsiteX175" fmla="*/ 148406 w 679510"/>
              <a:gd name="connsiteY175" fmla="*/ 733035 h 760606"/>
              <a:gd name="connsiteX176" fmla="*/ 148212 w 679510"/>
              <a:gd name="connsiteY176" fmla="*/ 728893 h 760606"/>
              <a:gd name="connsiteX177" fmla="*/ 144458 w 679510"/>
              <a:gd name="connsiteY177" fmla="*/ 722615 h 760606"/>
              <a:gd name="connsiteX178" fmla="*/ 130478 w 679510"/>
              <a:gd name="connsiteY178" fmla="*/ 714136 h 760606"/>
              <a:gd name="connsiteX179" fmla="*/ 115334 w 679510"/>
              <a:gd name="connsiteY179" fmla="*/ 699509 h 760606"/>
              <a:gd name="connsiteX180" fmla="*/ 105690 w 679510"/>
              <a:gd name="connsiteY180" fmla="*/ 700868 h 760606"/>
              <a:gd name="connsiteX181" fmla="*/ 89639 w 679510"/>
              <a:gd name="connsiteY181" fmla="*/ 711418 h 760606"/>
              <a:gd name="connsiteX182" fmla="*/ 83943 w 679510"/>
              <a:gd name="connsiteY182" fmla="*/ 709800 h 760606"/>
              <a:gd name="connsiteX183" fmla="*/ 81808 w 679510"/>
              <a:gd name="connsiteY183" fmla="*/ 704557 h 760606"/>
              <a:gd name="connsiteX184" fmla="*/ 74753 w 679510"/>
              <a:gd name="connsiteY184" fmla="*/ 701321 h 760606"/>
              <a:gd name="connsiteX185" fmla="*/ 72876 w 679510"/>
              <a:gd name="connsiteY185" fmla="*/ 691743 h 760606"/>
              <a:gd name="connsiteX186" fmla="*/ 61485 w 679510"/>
              <a:gd name="connsiteY186" fmla="*/ 681063 h 760606"/>
              <a:gd name="connsiteX187" fmla="*/ 53977 w 679510"/>
              <a:gd name="connsiteY187" fmla="*/ 670320 h 760606"/>
              <a:gd name="connsiteX188" fmla="*/ 42263 w 679510"/>
              <a:gd name="connsiteY188" fmla="*/ 649415 h 760606"/>
              <a:gd name="connsiteX189" fmla="*/ 44787 w 679510"/>
              <a:gd name="connsiteY189" fmla="*/ 642101 h 760606"/>
              <a:gd name="connsiteX190" fmla="*/ 43752 w 679510"/>
              <a:gd name="connsiteY190" fmla="*/ 636276 h 760606"/>
              <a:gd name="connsiteX191" fmla="*/ 33720 w 679510"/>
              <a:gd name="connsiteY191" fmla="*/ 623979 h 760606"/>
              <a:gd name="connsiteX192" fmla="*/ 28801 w 679510"/>
              <a:gd name="connsiteY192" fmla="*/ 623397 h 760606"/>
              <a:gd name="connsiteX193" fmla="*/ 32619 w 679510"/>
              <a:gd name="connsiteY193" fmla="*/ 608511 h 760606"/>
              <a:gd name="connsiteX194" fmla="*/ 36438 w 679510"/>
              <a:gd name="connsiteY194" fmla="*/ 602298 h 760606"/>
              <a:gd name="connsiteX195" fmla="*/ 37862 w 679510"/>
              <a:gd name="connsiteY195" fmla="*/ 600809 h 760606"/>
              <a:gd name="connsiteX196" fmla="*/ 28866 w 679510"/>
              <a:gd name="connsiteY196" fmla="*/ 596926 h 760606"/>
              <a:gd name="connsiteX197" fmla="*/ 28024 w 679510"/>
              <a:gd name="connsiteY197" fmla="*/ 593042 h 760606"/>
              <a:gd name="connsiteX198" fmla="*/ 45952 w 679510"/>
              <a:gd name="connsiteY198" fmla="*/ 581651 h 760606"/>
              <a:gd name="connsiteX199" fmla="*/ 46923 w 679510"/>
              <a:gd name="connsiteY199" fmla="*/ 577897 h 760606"/>
              <a:gd name="connsiteX200" fmla="*/ 45822 w 679510"/>
              <a:gd name="connsiteY200" fmla="*/ 576409 h 760606"/>
              <a:gd name="connsiteX201" fmla="*/ 36373 w 679510"/>
              <a:gd name="connsiteY201" fmla="*/ 578351 h 760606"/>
              <a:gd name="connsiteX202" fmla="*/ 33720 w 679510"/>
              <a:gd name="connsiteY202" fmla="*/ 575826 h 760606"/>
              <a:gd name="connsiteX203" fmla="*/ 33331 w 679510"/>
              <a:gd name="connsiteY203" fmla="*/ 571943 h 760606"/>
              <a:gd name="connsiteX204" fmla="*/ 50612 w 679510"/>
              <a:gd name="connsiteY204" fmla="*/ 545537 h 760606"/>
              <a:gd name="connsiteX205" fmla="*/ 52813 w 679510"/>
              <a:gd name="connsiteY205" fmla="*/ 536864 h 760606"/>
              <a:gd name="connsiteX206" fmla="*/ 61485 w 679510"/>
              <a:gd name="connsiteY206" fmla="*/ 530845 h 760606"/>
              <a:gd name="connsiteX207" fmla="*/ 66728 w 679510"/>
              <a:gd name="connsiteY207" fmla="*/ 523661 h 760606"/>
              <a:gd name="connsiteX208" fmla="*/ 86338 w 679510"/>
              <a:gd name="connsiteY208" fmla="*/ 520490 h 760606"/>
              <a:gd name="connsiteX209" fmla="*/ 86791 w 679510"/>
              <a:gd name="connsiteY209" fmla="*/ 518224 h 760606"/>
              <a:gd name="connsiteX210" fmla="*/ 84655 w 679510"/>
              <a:gd name="connsiteY210" fmla="*/ 515506 h 760606"/>
              <a:gd name="connsiteX211" fmla="*/ 74235 w 679510"/>
              <a:gd name="connsiteY211" fmla="*/ 512659 h 760606"/>
              <a:gd name="connsiteX212" fmla="*/ 70676 w 679510"/>
              <a:gd name="connsiteY212" fmla="*/ 506510 h 760606"/>
              <a:gd name="connsiteX213" fmla="*/ 73588 w 679510"/>
              <a:gd name="connsiteY213" fmla="*/ 494019 h 760606"/>
              <a:gd name="connsiteX214" fmla="*/ 85303 w 679510"/>
              <a:gd name="connsiteY214" fmla="*/ 486252 h 760606"/>
              <a:gd name="connsiteX215" fmla="*/ 86533 w 679510"/>
              <a:gd name="connsiteY215" fmla="*/ 482175 h 760606"/>
              <a:gd name="connsiteX216" fmla="*/ 85173 w 679510"/>
              <a:gd name="connsiteY216" fmla="*/ 477256 h 760606"/>
              <a:gd name="connsiteX217" fmla="*/ 79154 w 679510"/>
              <a:gd name="connsiteY217" fmla="*/ 474473 h 760606"/>
              <a:gd name="connsiteX218" fmla="*/ 63750 w 679510"/>
              <a:gd name="connsiteY218" fmla="*/ 477774 h 760606"/>
              <a:gd name="connsiteX219" fmla="*/ 48541 w 679510"/>
              <a:gd name="connsiteY219" fmla="*/ 475249 h 760606"/>
              <a:gd name="connsiteX220" fmla="*/ 36567 w 679510"/>
              <a:gd name="connsiteY220" fmla="*/ 462435 h 760606"/>
              <a:gd name="connsiteX221" fmla="*/ 24529 w 679510"/>
              <a:gd name="connsiteY221" fmla="*/ 454150 h 760606"/>
              <a:gd name="connsiteX222" fmla="*/ 15857 w 679510"/>
              <a:gd name="connsiteY222" fmla="*/ 443471 h 760606"/>
              <a:gd name="connsiteX223" fmla="*/ 6019 w 679510"/>
              <a:gd name="connsiteY223" fmla="*/ 439847 h 760606"/>
              <a:gd name="connsiteX224" fmla="*/ 1683 w 679510"/>
              <a:gd name="connsiteY224" fmla="*/ 434410 h 760606"/>
              <a:gd name="connsiteX225" fmla="*/ 0 w 679510"/>
              <a:gd name="connsiteY225" fmla="*/ 428391 h 760606"/>
              <a:gd name="connsiteX226" fmla="*/ 0 w 679510"/>
              <a:gd name="connsiteY226" fmla="*/ 417712 h 760606"/>
              <a:gd name="connsiteX227" fmla="*/ 6019 w 679510"/>
              <a:gd name="connsiteY227" fmla="*/ 408975 h 760606"/>
              <a:gd name="connsiteX228" fmla="*/ 21488 w 679510"/>
              <a:gd name="connsiteY228" fmla="*/ 402956 h 760606"/>
              <a:gd name="connsiteX229" fmla="*/ 35014 w 679510"/>
              <a:gd name="connsiteY229" fmla="*/ 394154 h 760606"/>
              <a:gd name="connsiteX230" fmla="*/ 61291 w 679510"/>
              <a:gd name="connsiteY230" fmla="*/ 392794 h 760606"/>
              <a:gd name="connsiteX231" fmla="*/ 64527 w 679510"/>
              <a:gd name="connsiteY231" fmla="*/ 383733 h 760606"/>
              <a:gd name="connsiteX232" fmla="*/ 73912 w 679510"/>
              <a:gd name="connsiteY232" fmla="*/ 380756 h 760606"/>
              <a:gd name="connsiteX233" fmla="*/ 79542 w 679510"/>
              <a:gd name="connsiteY233" fmla="*/ 368329 h 760606"/>
              <a:gd name="connsiteX234" fmla="*/ 77407 w 679510"/>
              <a:gd name="connsiteY234" fmla="*/ 363346 h 760606"/>
              <a:gd name="connsiteX235" fmla="*/ 67440 w 679510"/>
              <a:gd name="connsiteY235" fmla="*/ 353250 h 760606"/>
              <a:gd name="connsiteX236" fmla="*/ 48476 w 679510"/>
              <a:gd name="connsiteY236" fmla="*/ 366064 h 760606"/>
              <a:gd name="connsiteX237" fmla="*/ 42392 w 679510"/>
              <a:gd name="connsiteY237" fmla="*/ 375449 h 760606"/>
              <a:gd name="connsiteX238" fmla="*/ 34561 w 679510"/>
              <a:gd name="connsiteY238" fmla="*/ 377132 h 760606"/>
              <a:gd name="connsiteX239" fmla="*/ 31519 w 679510"/>
              <a:gd name="connsiteY239" fmla="*/ 375449 h 760606"/>
              <a:gd name="connsiteX240" fmla="*/ 35273 w 679510"/>
              <a:gd name="connsiteY240" fmla="*/ 366388 h 760606"/>
              <a:gd name="connsiteX241" fmla="*/ 29578 w 679510"/>
              <a:gd name="connsiteY241" fmla="*/ 355191 h 760606"/>
              <a:gd name="connsiteX242" fmla="*/ 29836 w 679510"/>
              <a:gd name="connsiteY242" fmla="*/ 346454 h 760606"/>
              <a:gd name="connsiteX243" fmla="*/ 44334 w 679510"/>
              <a:gd name="connsiteY243" fmla="*/ 336163 h 760606"/>
              <a:gd name="connsiteX244" fmla="*/ 47117 w 679510"/>
              <a:gd name="connsiteY244" fmla="*/ 331309 h 760606"/>
              <a:gd name="connsiteX245" fmla="*/ 49836 w 679510"/>
              <a:gd name="connsiteY245" fmla="*/ 315840 h 760606"/>
              <a:gd name="connsiteX246" fmla="*/ 61356 w 679510"/>
              <a:gd name="connsiteY246" fmla="*/ 307686 h 760606"/>
              <a:gd name="connsiteX247" fmla="*/ 62392 w 679510"/>
              <a:gd name="connsiteY247" fmla="*/ 303284 h 760606"/>
              <a:gd name="connsiteX248" fmla="*/ 60191 w 679510"/>
              <a:gd name="connsiteY248" fmla="*/ 291893 h 760606"/>
              <a:gd name="connsiteX249" fmla="*/ 67375 w 679510"/>
              <a:gd name="connsiteY249" fmla="*/ 275843 h 760606"/>
              <a:gd name="connsiteX250" fmla="*/ 81355 w 679510"/>
              <a:gd name="connsiteY250" fmla="*/ 273448 h 760606"/>
              <a:gd name="connsiteX251" fmla="*/ 85626 w 679510"/>
              <a:gd name="connsiteY251" fmla="*/ 267623 h 760606"/>
              <a:gd name="connsiteX252" fmla="*/ 85238 w 679510"/>
              <a:gd name="connsiteY252" fmla="*/ 264322 h 760606"/>
              <a:gd name="connsiteX253" fmla="*/ 73588 w 679510"/>
              <a:gd name="connsiteY253" fmla="*/ 257462 h 760606"/>
              <a:gd name="connsiteX254" fmla="*/ 70676 w 679510"/>
              <a:gd name="connsiteY254" fmla="*/ 250666 h 760606"/>
              <a:gd name="connsiteX255" fmla="*/ 51518 w 679510"/>
              <a:gd name="connsiteY255" fmla="*/ 246265 h 760606"/>
              <a:gd name="connsiteX256" fmla="*/ 48476 w 679510"/>
              <a:gd name="connsiteY256" fmla="*/ 243805 h 760606"/>
              <a:gd name="connsiteX257" fmla="*/ 46017 w 679510"/>
              <a:gd name="connsiteY257" fmla="*/ 237722 h 760606"/>
              <a:gd name="connsiteX258" fmla="*/ 33267 w 679510"/>
              <a:gd name="connsiteY258" fmla="*/ 236039 h 760606"/>
              <a:gd name="connsiteX259" fmla="*/ 27377 w 679510"/>
              <a:gd name="connsiteY259" fmla="*/ 233644 h 760606"/>
              <a:gd name="connsiteX260" fmla="*/ 24335 w 679510"/>
              <a:gd name="connsiteY260" fmla="*/ 229502 h 760606"/>
              <a:gd name="connsiteX261" fmla="*/ 19352 w 679510"/>
              <a:gd name="connsiteY261" fmla="*/ 215522 h 760606"/>
              <a:gd name="connsiteX262" fmla="*/ 20840 w 679510"/>
              <a:gd name="connsiteY262" fmla="*/ 208985 h 760606"/>
              <a:gd name="connsiteX263" fmla="*/ 31519 w 679510"/>
              <a:gd name="connsiteY263" fmla="*/ 196818 h 760606"/>
              <a:gd name="connsiteX264" fmla="*/ 27377 w 679510"/>
              <a:gd name="connsiteY264" fmla="*/ 181932 h 760606"/>
              <a:gd name="connsiteX265" fmla="*/ 38962 w 679510"/>
              <a:gd name="connsiteY265" fmla="*/ 175978 h 760606"/>
              <a:gd name="connsiteX266" fmla="*/ 41357 w 679510"/>
              <a:gd name="connsiteY266" fmla="*/ 165622 h 760606"/>
              <a:gd name="connsiteX267" fmla="*/ 49447 w 679510"/>
              <a:gd name="connsiteY267" fmla="*/ 158567 h 760606"/>
              <a:gd name="connsiteX268" fmla="*/ 51518 w 679510"/>
              <a:gd name="connsiteY268" fmla="*/ 159344 h 760606"/>
              <a:gd name="connsiteX269" fmla="*/ 73070 w 679510"/>
              <a:gd name="connsiteY269" fmla="*/ 143358 h 760606"/>
              <a:gd name="connsiteX270" fmla="*/ 83426 w 679510"/>
              <a:gd name="connsiteY270" fmla="*/ 143811 h 760606"/>
              <a:gd name="connsiteX271" fmla="*/ 94817 w 679510"/>
              <a:gd name="connsiteY271" fmla="*/ 154814 h 760606"/>
              <a:gd name="connsiteX272" fmla="*/ 111127 w 679510"/>
              <a:gd name="connsiteY272" fmla="*/ 149765 h 760606"/>
              <a:gd name="connsiteX273" fmla="*/ 119605 w 679510"/>
              <a:gd name="connsiteY273" fmla="*/ 150995 h 760606"/>
              <a:gd name="connsiteX274" fmla="*/ 142905 w 679510"/>
              <a:gd name="connsiteY274" fmla="*/ 173518 h 760606"/>
              <a:gd name="connsiteX275" fmla="*/ 153972 w 679510"/>
              <a:gd name="connsiteY275" fmla="*/ 164716 h 760606"/>
              <a:gd name="connsiteX276" fmla="*/ 164004 w 679510"/>
              <a:gd name="connsiteY276" fmla="*/ 163357 h 760606"/>
              <a:gd name="connsiteX277" fmla="*/ 164910 w 679510"/>
              <a:gd name="connsiteY277" fmla="*/ 147500 h 760606"/>
              <a:gd name="connsiteX278" fmla="*/ 161350 w 679510"/>
              <a:gd name="connsiteY278" fmla="*/ 136239 h 760606"/>
              <a:gd name="connsiteX279" fmla="*/ 161350 w 679510"/>
              <a:gd name="connsiteY279" fmla="*/ 136239 h 760606"/>
              <a:gd name="connsiteX280" fmla="*/ 196171 w 679510"/>
              <a:gd name="connsiteY280" fmla="*/ 125624 h 760606"/>
              <a:gd name="connsiteX281" fmla="*/ 207173 w 679510"/>
              <a:gd name="connsiteY281" fmla="*/ 130543 h 760606"/>
              <a:gd name="connsiteX282" fmla="*/ 211056 w 679510"/>
              <a:gd name="connsiteY282" fmla="*/ 143358 h 760606"/>
              <a:gd name="connsiteX283" fmla="*/ 217593 w 679510"/>
              <a:gd name="connsiteY283" fmla="*/ 141804 h 760606"/>
              <a:gd name="connsiteX284" fmla="*/ 227819 w 679510"/>
              <a:gd name="connsiteY284" fmla="*/ 146853 h 760606"/>
              <a:gd name="connsiteX285" fmla="*/ 232609 w 679510"/>
              <a:gd name="connsiteY285" fmla="*/ 138957 h 760606"/>
              <a:gd name="connsiteX286" fmla="*/ 243870 w 679510"/>
              <a:gd name="connsiteY286" fmla="*/ 143034 h 760606"/>
              <a:gd name="connsiteX287" fmla="*/ 253643 w 679510"/>
              <a:gd name="connsiteY287" fmla="*/ 141546 h 760606"/>
              <a:gd name="connsiteX288" fmla="*/ 259792 w 679510"/>
              <a:gd name="connsiteY288" fmla="*/ 137080 h 760606"/>
              <a:gd name="connsiteX289" fmla="*/ 262187 w 679510"/>
              <a:gd name="connsiteY289" fmla="*/ 129637 h 760606"/>
              <a:gd name="connsiteX290" fmla="*/ 277072 w 679510"/>
              <a:gd name="connsiteY290" fmla="*/ 123553 h 760606"/>
              <a:gd name="connsiteX291" fmla="*/ 281150 w 679510"/>
              <a:gd name="connsiteY291" fmla="*/ 117728 h 760606"/>
              <a:gd name="connsiteX292" fmla="*/ 278690 w 679510"/>
              <a:gd name="connsiteY292" fmla="*/ 97406 h 760606"/>
              <a:gd name="connsiteX293" fmla="*/ 281344 w 679510"/>
              <a:gd name="connsiteY293" fmla="*/ 89122 h 760606"/>
              <a:gd name="connsiteX294" fmla="*/ 291440 w 679510"/>
              <a:gd name="connsiteY294" fmla="*/ 86986 h 760606"/>
              <a:gd name="connsiteX295" fmla="*/ 301343 w 679510"/>
              <a:gd name="connsiteY295" fmla="*/ 74300 h 760606"/>
              <a:gd name="connsiteX296" fmla="*/ 312410 w 679510"/>
              <a:gd name="connsiteY296" fmla="*/ 75206 h 760606"/>
              <a:gd name="connsiteX297" fmla="*/ 320953 w 679510"/>
              <a:gd name="connsiteY297" fmla="*/ 71711 h 760606"/>
              <a:gd name="connsiteX298" fmla="*/ 350402 w 679510"/>
              <a:gd name="connsiteY298" fmla="*/ 36632 h 760606"/>
              <a:gd name="connsiteX299" fmla="*/ 358039 w 679510"/>
              <a:gd name="connsiteY299" fmla="*/ 35079 h 760606"/>
              <a:gd name="connsiteX300" fmla="*/ 359333 w 679510"/>
              <a:gd name="connsiteY300" fmla="*/ 30937 h 760606"/>
              <a:gd name="connsiteX301" fmla="*/ 356291 w 679510"/>
              <a:gd name="connsiteY301" fmla="*/ 24206 h 760606"/>
              <a:gd name="connsiteX302" fmla="*/ 356938 w 679510"/>
              <a:gd name="connsiteY302" fmla="*/ 22070 h 760606"/>
              <a:gd name="connsiteX303" fmla="*/ 361275 w 679510"/>
              <a:gd name="connsiteY303" fmla="*/ 21488 h 760606"/>
              <a:gd name="connsiteX304" fmla="*/ 368977 w 679510"/>
              <a:gd name="connsiteY304" fmla="*/ 26536 h 760606"/>
              <a:gd name="connsiteX305" fmla="*/ 380044 w 679510"/>
              <a:gd name="connsiteY305" fmla="*/ 26536 h 760606"/>
              <a:gd name="connsiteX306" fmla="*/ 392535 w 679510"/>
              <a:gd name="connsiteY306" fmla="*/ 16116 h 760606"/>
              <a:gd name="connsiteX307" fmla="*/ 400885 w 679510"/>
              <a:gd name="connsiteY307" fmla="*/ 15339 h 760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Lst>
            <a:rect l="l" t="t" r="r" b="b"/>
            <a:pathLst>
              <a:path w="679510" h="760606">
                <a:moveTo>
                  <a:pt x="410398" y="3560"/>
                </a:moveTo>
                <a:lnTo>
                  <a:pt x="418424" y="0"/>
                </a:lnTo>
                <a:lnTo>
                  <a:pt x="425155" y="10420"/>
                </a:lnTo>
                <a:lnTo>
                  <a:pt x="450267" y="20711"/>
                </a:lnTo>
                <a:lnTo>
                  <a:pt x="461011" y="28024"/>
                </a:lnTo>
                <a:lnTo>
                  <a:pt x="467806" y="36050"/>
                </a:lnTo>
                <a:lnTo>
                  <a:pt x="469424" y="39868"/>
                </a:lnTo>
                <a:lnTo>
                  <a:pt x="469230" y="52554"/>
                </a:lnTo>
                <a:lnTo>
                  <a:pt x="478421" y="68216"/>
                </a:lnTo>
                <a:lnTo>
                  <a:pt x="476932" y="78895"/>
                </a:lnTo>
                <a:lnTo>
                  <a:pt x="479262" y="94946"/>
                </a:lnTo>
                <a:lnTo>
                  <a:pt x="481010" y="100318"/>
                </a:lnTo>
                <a:lnTo>
                  <a:pt x="486446" y="105625"/>
                </a:lnTo>
                <a:lnTo>
                  <a:pt x="487093" y="117858"/>
                </a:lnTo>
                <a:lnTo>
                  <a:pt x="483016" y="127501"/>
                </a:lnTo>
                <a:lnTo>
                  <a:pt x="464958" y="139086"/>
                </a:lnTo>
                <a:lnTo>
                  <a:pt x="465347" y="147500"/>
                </a:lnTo>
                <a:lnTo>
                  <a:pt x="463405" y="156302"/>
                </a:lnTo>
                <a:lnTo>
                  <a:pt x="461075" y="159085"/>
                </a:lnTo>
                <a:lnTo>
                  <a:pt x="455639" y="159344"/>
                </a:lnTo>
                <a:lnTo>
                  <a:pt x="455509" y="170152"/>
                </a:lnTo>
                <a:lnTo>
                  <a:pt x="460104" y="177984"/>
                </a:lnTo>
                <a:lnTo>
                  <a:pt x="461075" y="186204"/>
                </a:lnTo>
                <a:lnTo>
                  <a:pt x="469036" y="187239"/>
                </a:lnTo>
                <a:lnTo>
                  <a:pt x="473113" y="191058"/>
                </a:lnTo>
                <a:lnTo>
                  <a:pt x="483987" y="191381"/>
                </a:lnTo>
                <a:lnTo>
                  <a:pt x="490394" y="199860"/>
                </a:lnTo>
                <a:lnTo>
                  <a:pt x="495313" y="202772"/>
                </a:lnTo>
                <a:lnTo>
                  <a:pt x="525214" y="205037"/>
                </a:lnTo>
                <a:lnTo>
                  <a:pt x="532592" y="210863"/>
                </a:lnTo>
                <a:lnTo>
                  <a:pt x="538418" y="221606"/>
                </a:lnTo>
                <a:lnTo>
                  <a:pt x="530392" y="228596"/>
                </a:lnTo>
                <a:lnTo>
                  <a:pt x="525667" y="242770"/>
                </a:lnTo>
                <a:lnTo>
                  <a:pt x="511299" y="250342"/>
                </a:lnTo>
                <a:lnTo>
                  <a:pt x="502044" y="267882"/>
                </a:lnTo>
                <a:lnTo>
                  <a:pt x="508387" y="274160"/>
                </a:lnTo>
                <a:lnTo>
                  <a:pt x="520166" y="278561"/>
                </a:lnTo>
                <a:lnTo>
                  <a:pt x="522108" y="290405"/>
                </a:lnTo>
                <a:lnTo>
                  <a:pt x="528062" y="291182"/>
                </a:lnTo>
                <a:lnTo>
                  <a:pt x="532787" y="285551"/>
                </a:lnTo>
                <a:lnTo>
                  <a:pt x="535440" y="290081"/>
                </a:lnTo>
                <a:lnTo>
                  <a:pt x="541006" y="290405"/>
                </a:lnTo>
                <a:lnTo>
                  <a:pt x="541977" y="294806"/>
                </a:lnTo>
                <a:lnTo>
                  <a:pt x="557316" y="314028"/>
                </a:lnTo>
                <a:lnTo>
                  <a:pt x="556345" y="320371"/>
                </a:lnTo>
                <a:lnTo>
                  <a:pt x="548967" y="324966"/>
                </a:lnTo>
                <a:lnTo>
                  <a:pt x="554533" y="336293"/>
                </a:lnTo>
                <a:lnTo>
                  <a:pt x="553303" y="347166"/>
                </a:lnTo>
                <a:lnTo>
                  <a:pt x="562623" y="350661"/>
                </a:lnTo>
                <a:lnTo>
                  <a:pt x="570196" y="360498"/>
                </a:lnTo>
                <a:lnTo>
                  <a:pt x="595955" y="371954"/>
                </a:lnTo>
                <a:lnTo>
                  <a:pt x="600291" y="377132"/>
                </a:lnTo>
                <a:lnTo>
                  <a:pt x="603074" y="384381"/>
                </a:lnTo>
                <a:lnTo>
                  <a:pt x="637053" y="402308"/>
                </a:lnTo>
                <a:lnTo>
                  <a:pt x="654398" y="431304"/>
                </a:lnTo>
                <a:lnTo>
                  <a:pt x="664171" y="436870"/>
                </a:lnTo>
                <a:lnTo>
                  <a:pt x="672455" y="455509"/>
                </a:lnTo>
                <a:lnTo>
                  <a:pt x="678927" y="467742"/>
                </a:lnTo>
                <a:lnTo>
                  <a:pt x="679510" y="473567"/>
                </a:lnTo>
                <a:lnTo>
                  <a:pt x="674268" y="478874"/>
                </a:lnTo>
                <a:lnTo>
                  <a:pt x="656987" y="484699"/>
                </a:lnTo>
                <a:lnTo>
                  <a:pt x="651615" y="488905"/>
                </a:lnTo>
                <a:lnTo>
                  <a:pt x="654204" y="493566"/>
                </a:lnTo>
                <a:lnTo>
                  <a:pt x="665336" y="496154"/>
                </a:lnTo>
                <a:lnTo>
                  <a:pt x="667213" y="498873"/>
                </a:lnTo>
                <a:lnTo>
                  <a:pt x="660029" y="509099"/>
                </a:lnTo>
                <a:lnTo>
                  <a:pt x="665077" y="514471"/>
                </a:lnTo>
                <a:lnTo>
                  <a:pt x="665336" y="526638"/>
                </a:lnTo>
                <a:lnTo>
                  <a:pt x="646178" y="538611"/>
                </a:lnTo>
                <a:lnTo>
                  <a:pt x="646373" y="542365"/>
                </a:lnTo>
                <a:lnTo>
                  <a:pt x="653039" y="550456"/>
                </a:lnTo>
                <a:lnTo>
                  <a:pt x="651874" y="556216"/>
                </a:lnTo>
                <a:lnTo>
                  <a:pt x="633817" y="563853"/>
                </a:lnTo>
                <a:lnTo>
                  <a:pt x="629028" y="569354"/>
                </a:lnTo>
                <a:lnTo>
                  <a:pt x="627798" y="574338"/>
                </a:lnTo>
                <a:lnTo>
                  <a:pt x="627798" y="574338"/>
                </a:lnTo>
                <a:lnTo>
                  <a:pt x="623720" y="579386"/>
                </a:lnTo>
                <a:lnTo>
                  <a:pt x="621131" y="588965"/>
                </a:lnTo>
                <a:lnTo>
                  <a:pt x="610453" y="597702"/>
                </a:lnTo>
                <a:lnTo>
                  <a:pt x="617895" y="605145"/>
                </a:lnTo>
                <a:lnTo>
                  <a:pt x="615695" y="610064"/>
                </a:lnTo>
                <a:lnTo>
                  <a:pt x="608511" y="611876"/>
                </a:lnTo>
                <a:lnTo>
                  <a:pt x="599191" y="603333"/>
                </a:lnTo>
                <a:lnTo>
                  <a:pt x="593042" y="602751"/>
                </a:lnTo>
                <a:lnTo>
                  <a:pt x="589224" y="603527"/>
                </a:lnTo>
                <a:lnTo>
                  <a:pt x="589612" y="611294"/>
                </a:lnTo>
                <a:lnTo>
                  <a:pt x="588253" y="612459"/>
                </a:lnTo>
                <a:lnTo>
                  <a:pt x="578351" y="613689"/>
                </a:lnTo>
                <a:lnTo>
                  <a:pt x="576797" y="620096"/>
                </a:lnTo>
                <a:lnTo>
                  <a:pt x="570066" y="628639"/>
                </a:lnTo>
                <a:lnTo>
                  <a:pt x="569937" y="639512"/>
                </a:lnTo>
                <a:lnTo>
                  <a:pt x="565277" y="662230"/>
                </a:lnTo>
                <a:lnTo>
                  <a:pt x="562559" y="667602"/>
                </a:lnTo>
                <a:lnTo>
                  <a:pt x="553433" y="669543"/>
                </a:lnTo>
                <a:lnTo>
                  <a:pt x="552009" y="677892"/>
                </a:lnTo>
                <a:lnTo>
                  <a:pt x="539971" y="678928"/>
                </a:lnTo>
                <a:lnTo>
                  <a:pt x="537576" y="685076"/>
                </a:lnTo>
                <a:lnTo>
                  <a:pt x="534081" y="685529"/>
                </a:lnTo>
                <a:lnTo>
                  <a:pt x="517965" y="669932"/>
                </a:lnTo>
                <a:lnTo>
                  <a:pt x="517965" y="669932"/>
                </a:lnTo>
                <a:lnTo>
                  <a:pt x="518160" y="667149"/>
                </a:lnTo>
                <a:lnTo>
                  <a:pt x="524049" y="660741"/>
                </a:lnTo>
                <a:lnTo>
                  <a:pt x="531298" y="647020"/>
                </a:lnTo>
                <a:lnTo>
                  <a:pt x="528386" y="644949"/>
                </a:lnTo>
                <a:lnTo>
                  <a:pt x="516347" y="646891"/>
                </a:lnTo>
                <a:lnTo>
                  <a:pt x="510652" y="644625"/>
                </a:lnTo>
                <a:lnTo>
                  <a:pt x="499973" y="626245"/>
                </a:lnTo>
                <a:lnTo>
                  <a:pt x="496931" y="615630"/>
                </a:lnTo>
                <a:lnTo>
                  <a:pt x="489941" y="613235"/>
                </a:lnTo>
                <a:lnTo>
                  <a:pt x="483016" y="604433"/>
                </a:lnTo>
                <a:lnTo>
                  <a:pt x="476220" y="608123"/>
                </a:lnTo>
                <a:lnTo>
                  <a:pt x="464441" y="624303"/>
                </a:lnTo>
                <a:lnTo>
                  <a:pt x="454733" y="622038"/>
                </a:lnTo>
                <a:lnTo>
                  <a:pt x="448001" y="627603"/>
                </a:lnTo>
                <a:lnTo>
                  <a:pt x="447743" y="629998"/>
                </a:lnTo>
                <a:lnTo>
                  <a:pt x="452920" y="632652"/>
                </a:lnTo>
                <a:lnTo>
                  <a:pt x="459846" y="642813"/>
                </a:lnTo>
                <a:lnTo>
                  <a:pt x="460622" y="650903"/>
                </a:lnTo>
                <a:lnTo>
                  <a:pt x="458422" y="656987"/>
                </a:lnTo>
                <a:lnTo>
                  <a:pt x="454538" y="657181"/>
                </a:lnTo>
                <a:lnTo>
                  <a:pt x="442889" y="646243"/>
                </a:lnTo>
                <a:lnTo>
                  <a:pt x="434475" y="644496"/>
                </a:lnTo>
                <a:lnTo>
                  <a:pt x="429686" y="646891"/>
                </a:lnTo>
                <a:lnTo>
                  <a:pt x="421854" y="645078"/>
                </a:lnTo>
                <a:lnTo>
                  <a:pt x="412340" y="647279"/>
                </a:lnTo>
                <a:lnTo>
                  <a:pt x="392471" y="661323"/>
                </a:lnTo>
                <a:lnTo>
                  <a:pt x="378944" y="657181"/>
                </a:lnTo>
                <a:lnTo>
                  <a:pt x="367618" y="657181"/>
                </a:lnTo>
                <a:lnTo>
                  <a:pt x="359592" y="663848"/>
                </a:lnTo>
                <a:lnTo>
                  <a:pt x="355191" y="657958"/>
                </a:lnTo>
                <a:lnTo>
                  <a:pt x="364575" y="638671"/>
                </a:lnTo>
                <a:lnTo>
                  <a:pt x="348072" y="639512"/>
                </a:lnTo>
                <a:lnTo>
                  <a:pt x="346130" y="643137"/>
                </a:lnTo>
                <a:lnTo>
                  <a:pt x="344188" y="657376"/>
                </a:lnTo>
                <a:lnTo>
                  <a:pt x="349690" y="664042"/>
                </a:lnTo>
                <a:lnTo>
                  <a:pt x="344771" y="667925"/>
                </a:lnTo>
                <a:lnTo>
                  <a:pt x="333704" y="666242"/>
                </a:lnTo>
                <a:lnTo>
                  <a:pt x="325031" y="680610"/>
                </a:lnTo>
                <a:lnTo>
                  <a:pt x="319206" y="681323"/>
                </a:lnTo>
                <a:lnTo>
                  <a:pt x="300631" y="675497"/>
                </a:lnTo>
                <a:lnTo>
                  <a:pt x="296812" y="665401"/>
                </a:lnTo>
                <a:lnTo>
                  <a:pt x="289369" y="653298"/>
                </a:lnTo>
                <a:lnTo>
                  <a:pt x="280373" y="654787"/>
                </a:lnTo>
                <a:lnTo>
                  <a:pt x="272218" y="664171"/>
                </a:lnTo>
                <a:lnTo>
                  <a:pt x="265681" y="667019"/>
                </a:lnTo>
                <a:lnTo>
                  <a:pt x="260245" y="664301"/>
                </a:lnTo>
                <a:lnTo>
                  <a:pt x="256297" y="654204"/>
                </a:lnTo>
                <a:lnTo>
                  <a:pt x="249889" y="650709"/>
                </a:lnTo>
                <a:lnTo>
                  <a:pt x="246071" y="662812"/>
                </a:lnTo>
                <a:lnTo>
                  <a:pt x="247624" y="668507"/>
                </a:lnTo>
                <a:lnTo>
                  <a:pt x="243870" y="674786"/>
                </a:lnTo>
                <a:lnTo>
                  <a:pt x="243029" y="683846"/>
                </a:lnTo>
                <a:lnTo>
                  <a:pt x="250019" y="689413"/>
                </a:lnTo>
                <a:lnTo>
                  <a:pt x="251896" y="698927"/>
                </a:lnTo>
                <a:lnTo>
                  <a:pt x="258821" y="706693"/>
                </a:lnTo>
                <a:lnTo>
                  <a:pt x="259792" y="713101"/>
                </a:lnTo>
                <a:lnTo>
                  <a:pt x="258627" y="716790"/>
                </a:lnTo>
                <a:lnTo>
                  <a:pt x="246718" y="724233"/>
                </a:lnTo>
                <a:lnTo>
                  <a:pt x="234939" y="725721"/>
                </a:lnTo>
                <a:lnTo>
                  <a:pt x="230343" y="737048"/>
                </a:lnTo>
                <a:lnTo>
                  <a:pt x="220118" y="735559"/>
                </a:lnTo>
                <a:lnTo>
                  <a:pt x="210798" y="739442"/>
                </a:lnTo>
                <a:lnTo>
                  <a:pt x="208532" y="744620"/>
                </a:lnTo>
                <a:lnTo>
                  <a:pt x="204326" y="743585"/>
                </a:lnTo>
                <a:lnTo>
                  <a:pt x="197077" y="748374"/>
                </a:lnTo>
                <a:lnTo>
                  <a:pt x="193970" y="739895"/>
                </a:lnTo>
                <a:lnTo>
                  <a:pt x="191705" y="739895"/>
                </a:lnTo>
                <a:lnTo>
                  <a:pt x="189763" y="743261"/>
                </a:lnTo>
                <a:lnTo>
                  <a:pt x="187951" y="756658"/>
                </a:lnTo>
                <a:lnTo>
                  <a:pt x="187951" y="756658"/>
                </a:lnTo>
                <a:lnTo>
                  <a:pt x="184326" y="760606"/>
                </a:lnTo>
                <a:lnTo>
                  <a:pt x="182191" y="755946"/>
                </a:lnTo>
                <a:lnTo>
                  <a:pt x="176431" y="754716"/>
                </a:lnTo>
                <a:lnTo>
                  <a:pt x="171253" y="747468"/>
                </a:lnTo>
                <a:lnTo>
                  <a:pt x="158179" y="747468"/>
                </a:lnTo>
                <a:lnTo>
                  <a:pt x="148406" y="733035"/>
                </a:lnTo>
                <a:lnTo>
                  <a:pt x="148212" y="728893"/>
                </a:lnTo>
                <a:lnTo>
                  <a:pt x="144458" y="722615"/>
                </a:lnTo>
                <a:lnTo>
                  <a:pt x="130478" y="714136"/>
                </a:lnTo>
                <a:lnTo>
                  <a:pt x="115334" y="699509"/>
                </a:lnTo>
                <a:lnTo>
                  <a:pt x="105690" y="700868"/>
                </a:lnTo>
                <a:lnTo>
                  <a:pt x="89639" y="711418"/>
                </a:lnTo>
                <a:lnTo>
                  <a:pt x="83943" y="709800"/>
                </a:lnTo>
                <a:lnTo>
                  <a:pt x="81808" y="704557"/>
                </a:lnTo>
                <a:lnTo>
                  <a:pt x="74753" y="701321"/>
                </a:lnTo>
                <a:lnTo>
                  <a:pt x="72876" y="691743"/>
                </a:lnTo>
                <a:lnTo>
                  <a:pt x="61485" y="681063"/>
                </a:lnTo>
                <a:lnTo>
                  <a:pt x="53977" y="670320"/>
                </a:lnTo>
                <a:lnTo>
                  <a:pt x="42263" y="649415"/>
                </a:lnTo>
                <a:lnTo>
                  <a:pt x="44787" y="642101"/>
                </a:lnTo>
                <a:lnTo>
                  <a:pt x="43752" y="636276"/>
                </a:lnTo>
                <a:lnTo>
                  <a:pt x="33720" y="623979"/>
                </a:lnTo>
                <a:lnTo>
                  <a:pt x="28801" y="623397"/>
                </a:lnTo>
                <a:lnTo>
                  <a:pt x="32619" y="608511"/>
                </a:lnTo>
                <a:lnTo>
                  <a:pt x="36438" y="602298"/>
                </a:lnTo>
                <a:lnTo>
                  <a:pt x="37862" y="600809"/>
                </a:lnTo>
                <a:lnTo>
                  <a:pt x="28866" y="596926"/>
                </a:lnTo>
                <a:lnTo>
                  <a:pt x="28024" y="593042"/>
                </a:lnTo>
                <a:lnTo>
                  <a:pt x="45952" y="581651"/>
                </a:lnTo>
                <a:lnTo>
                  <a:pt x="46923" y="577897"/>
                </a:lnTo>
                <a:lnTo>
                  <a:pt x="45822" y="576409"/>
                </a:lnTo>
                <a:lnTo>
                  <a:pt x="36373" y="578351"/>
                </a:lnTo>
                <a:lnTo>
                  <a:pt x="33720" y="575826"/>
                </a:lnTo>
                <a:lnTo>
                  <a:pt x="33331" y="571943"/>
                </a:lnTo>
                <a:lnTo>
                  <a:pt x="50612" y="545537"/>
                </a:lnTo>
                <a:lnTo>
                  <a:pt x="52813" y="536864"/>
                </a:lnTo>
                <a:lnTo>
                  <a:pt x="61485" y="530845"/>
                </a:lnTo>
                <a:lnTo>
                  <a:pt x="66728" y="523661"/>
                </a:lnTo>
                <a:lnTo>
                  <a:pt x="86338" y="520490"/>
                </a:lnTo>
                <a:lnTo>
                  <a:pt x="86791" y="518224"/>
                </a:lnTo>
                <a:lnTo>
                  <a:pt x="84655" y="515506"/>
                </a:lnTo>
                <a:lnTo>
                  <a:pt x="74235" y="512659"/>
                </a:lnTo>
                <a:lnTo>
                  <a:pt x="70676" y="506510"/>
                </a:lnTo>
                <a:lnTo>
                  <a:pt x="73588" y="494019"/>
                </a:lnTo>
                <a:lnTo>
                  <a:pt x="85303" y="486252"/>
                </a:lnTo>
                <a:lnTo>
                  <a:pt x="86533" y="482175"/>
                </a:lnTo>
                <a:lnTo>
                  <a:pt x="85173" y="477256"/>
                </a:lnTo>
                <a:lnTo>
                  <a:pt x="79154" y="474473"/>
                </a:lnTo>
                <a:lnTo>
                  <a:pt x="63750" y="477774"/>
                </a:lnTo>
                <a:lnTo>
                  <a:pt x="48541" y="475249"/>
                </a:lnTo>
                <a:lnTo>
                  <a:pt x="36567" y="462435"/>
                </a:lnTo>
                <a:lnTo>
                  <a:pt x="24529" y="454150"/>
                </a:lnTo>
                <a:lnTo>
                  <a:pt x="15857" y="443471"/>
                </a:lnTo>
                <a:lnTo>
                  <a:pt x="6019" y="439847"/>
                </a:lnTo>
                <a:lnTo>
                  <a:pt x="1683" y="434410"/>
                </a:lnTo>
                <a:lnTo>
                  <a:pt x="0" y="428391"/>
                </a:lnTo>
                <a:lnTo>
                  <a:pt x="0" y="417712"/>
                </a:lnTo>
                <a:lnTo>
                  <a:pt x="6019" y="408975"/>
                </a:lnTo>
                <a:lnTo>
                  <a:pt x="21488" y="402956"/>
                </a:lnTo>
                <a:lnTo>
                  <a:pt x="35014" y="394154"/>
                </a:lnTo>
                <a:lnTo>
                  <a:pt x="61291" y="392794"/>
                </a:lnTo>
                <a:lnTo>
                  <a:pt x="64527" y="383733"/>
                </a:lnTo>
                <a:lnTo>
                  <a:pt x="73912" y="380756"/>
                </a:lnTo>
                <a:lnTo>
                  <a:pt x="79542" y="368329"/>
                </a:lnTo>
                <a:lnTo>
                  <a:pt x="77407" y="363346"/>
                </a:lnTo>
                <a:lnTo>
                  <a:pt x="67440" y="353250"/>
                </a:lnTo>
                <a:lnTo>
                  <a:pt x="48476" y="366064"/>
                </a:lnTo>
                <a:lnTo>
                  <a:pt x="42392" y="375449"/>
                </a:lnTo>
                <a:lnTo>
                  <a:pt x="34561" y="377132"/>
                </a:lnTo>
                <a:lnTo>
                  <a:pt x="31519" y="375449"/>
                </a:lnTo>
                <a:lnTo>
                  <a:pt x="35273" y="366388"/>
                </a:lnTo>
                <a:lnTo>
                  <a:pt x="29578" y="355191"/>
                </a:lnTo>
                <a:lnTo>
                  <a:pt x="29836" y="346454"/>
                </a:lnTo>
                <a:lnTo>
                  <a:pt x="44334" y="336163"/>
                </a:lnTo>
                <a:lnTo>
                  <a:pt x="47117" y="331309"/>
                </a:lnTo>
                <a:lnTo>
                  <a:pt x="49836" y="315840"/>
                </a:lnTo>
                <a:lnTo>
                  <a:pt x="61356" y="307686"/>
                </a:lnTo>
                <a:lnTo>
                  <a:pt x="62392" y="303284"/>
                </a:lnTo>
                <a:lnTo>
                  <a:pt x="60191" y="291893"/>
                </a:lnTo>
                <a:lnTo>
                  <a:pt x="67375" y="275843"/>
                </a:lnTo>
                <a:lnTo>
                  <a:pt x="81355" y="273448"/>
                </a:lnTo>
                <a:lnTo>
                  <a:pt x="85626" y="267623"/>
                </a:lnTo>
                <a:lnTo>
                  <a:pt x="85238" y="264322"/>
                </a:lnTo>
                <a:lnTo>
                  <a:pt x="73588" y="257462"/>
                </a:lnTo>
                <a:lnTo>
                  <a:pt x="70676" y="250666"/>
                </a:lnTo>
                <a:lnTo>
                  <a:pt x="51518" y="246265"/>
                </a:lnTo>
                <a:lnTo>
                  <a:pt x="48476" y="243805"/>
                </a:lnTo>
                <a:lnTo>
                  <a:pt x="46017" y="237722"/>
                </a:lnTo>
                <a:lnTo>
                  <a:pt x="33267" y="236039"/>
                </a:lnTo>
                <a:lnTo>
                  <a:pt x="27377" y="233644"/>
                </a:lnTo>
                <a:lnTo>
                  <a:pt x="24335" y="229502"/>
                </a:lnTo>
                <a:lnTo>
                  <a:pt x="19352" y="215522"/>
                </a:lnTo>
                <a:lnTo>
                  <a:pt x="20840" y="208985"/>
                </a:lnTo>
                <a:lnTo>
                  <a:pt x="31519" y="196818"/>
                </a:lnTo>
                <a:lnTo>
                  <a:pt x="27377" y="181932"/>
                </a:lnTo>
                <a:lnTo>
                  <a:pt x="38962" y="175978"/>
                </a:lnTo>
                <a:lnTo>
                  <a:pt x="41357" y="165622"/>
                </a:lnTo>
                <a:lnTo>
                  <a:pt x="49447" y="158567"/>
                </a:lnTo>
                <a:lnTo>
                  <a:pt x="51518" y="159344"/>
                </a:lnTo>
                <a:lnTo>
                  <a:pt x="73070" y="143358"/>
                </a:lnTo>
                <a:lnTo>
                  <a:pt x="83426" y="143811"/>
                </a:lnTo>
                <a:lnTo>
                  <a:pt x="94817" y="154814"/>
                </a:lnTo>
                <a:lnTo>
                  <a:pt x="111127" y="149765"/>
                </a:lnTo>
                <a:lnTo>
                  <a:pt x="119605" y="150995"/>
                </a:lnTo>
                <a:lnTo>
                  <a:pt x="142905" y="173518"/>
                </a:lnTo>
                <a:lnTo>
                  <a:pt x="153972" y="164716"/>
                </a:lnTo>
                <a:lnTo>
                  <a:pt x="164004" y="163357"/>
                </a:lnTo>
                <a:lnTo>
                  <a:pt x="164910" y="147500"/>
                </a:lnTo>
                <a:lnTo>
                  <a:pt x="161350" y="136239"/>
                </a:lnTo>
                <a:lnTo>
                  <a:pt x="161350" y="136239"/>
                </a:lnTo>
                <a:lnTo>
                  <a:pt x="196171" y="125624"/>
                </a:lnTo>
                <a:lnTo>
                  <a:pt x="207173" y="130543"/>
                </a:lnTo>
                <a:lnTo>
                  <a:pt x="211056" y="143358"/>
                </a:lnTo>
                <a:lnTo>
                  <a:pt x="217593" y="141804"/>
                </a:lnTo>
                <a:lnTo>
                  <a:pt x="227819" y="146853"/>
                </a:lnTo>
                <a:lnTo>
                  <a:pt x="232609" y="138957"/>
                </a:lnTo>
                <a:lnTo>
                  <a:pt x="243870" y="143034"/>
                </a:lnTo>
                <a:lnTo>
                  <a:pt x="253643" y="141546"/>
                </a:lnTo>
                <a:lnTo>
                  <a:pt x="259792" y="137080"/>
                </a:lnTo>
                <a:lnTo>
                  <a:pt x="262187" y="129637"/>
                </a:lnTo>
                <a:lnTo>
                  <a:pt x="277072" y="123553"/>
                </a:lnTo>
                <a:lnTo>
                  <a:pt x="281150" y="117728"/>
                </a:lnTo>
                <a:lnTo>
                  <a:pt x="278690" y="97406"/>
                </a:lnTo>
                <a:lnTo>
                  <a:pt x="281344" y="89122"/>
                </a:lnTo>
                <a:lnTo>
                  <a:pt x="291440" y="86986"/>
                </a:lnTo>
                <a:lnTo>
                  <a:pt x="301343" y="74300"/>
                </a:lnTo>
                <a:lnTo>
                  <a:pt x="312410" y="75206"/>
                </a:lnTo>
                <a:lnTo>
                  <a:pt x="320953" y="71711"/>
                </a:lnTo>
                <a:lnTo>
                  <a:pt x="350402" y="36632"/>
                </a:lnTo>
                <a:lnTo>
                  <a:pt x="358039" y="35079"/>
                </a:lnTo>
                <a:lnTo>
                  <a:pt x="359333" y="30937"/>
                </a:lnTo>
                <a:lnTo>
                  <a:pt x="356291" y="24206"/>
                </a:lnTo>
                <a:lnTo>
                  <a:pt x="356938" y="22070"/>
                </a:lnTo>
                <a:lnTo>
                  <a:pt x="361275" y="21488"/>
                </a:lnTo>
                <a:lnTo>
                  <a:pt x="368977" y="26536"/>
                </a:lnTo>
                <a:lnTo>
                  <a:pt x="380044" y="26536"/>
                </a:lnTo>
                <a:lnTo>
                  <a:pt x="392535" y="16116"/>
                </a:lnTo>
                <a:lnTo>
                  <a:pt x="400885" y="15339"/>
                </a:lnTo>
                <a:close/>
              </a:path>
            </a:pathLst>
          </a:custGeom>
          <a:solidFill>
            <a:srgbClr val="E9F793"/>
          </a:solidFill>
          <a:ln w="3229" cap="flat">
            <a:solidFill>
              <a:srgbClr val="FFFFFF"/>
            </a:solidFill>
            <a:prstDash val="solid"/>
            <a:miter/>
          </a:ln>
        </p:spPr>
        <p:txBody>
          <a:bodyPr rtlCol="0" anchor="ctr"/>
          <a:lstStyle/>
          <a:p>
            <a:endParaRPr lang="en-IN"/>
          </a:p>
        </p:txBody>
      </p:sp>
      <p:sp>
        <p:nvSpPr>
          <p:cNvPr id="12" name="Freeform: Shape 11">
            <a:extLst>
              <a:ext uri="{FF2B5EF4-FFF2-40B4-BE49-F238E27FC236}">
                <a16:creationId xmlns:a16="http://schemas.microsoft.com/office/drawing/2014/main" id="{8958A4FC-A3D5-43F2-8AAE-313EF9C8863A}"/>
              </a:ext>
            </a:extLst>
          </p:cNvPr>
          <p:cNvSpPr/>
          <p:nvPr/>
        </p:nvSpPr>
        <p:spPr>
          <a:xfrm>
            <a:off x="7583170" y="2538701"/>
            <a:ext cx="1079506" cy="1157826"/>
          </a:xfrm>
          <a:custGeom>
            <a:avLst/>
            <a:gdLst>
              <a:gd name="connsiteX0" fmla="*/ 498614 w 829081"/>
              <a:gd name="connsiteY0" fmla="*/ 683588 h 834388"/>
              <a:gd name="connsiteX1" fmla="*/ 501721 w 829081"/>
              <a:gd name="connsiteY1" fmla="*/ 683717 h 834388"/>
              <a:gd name="connsiteX2" fmla="*/ 502821 w 829081"/>
              <a:gd name="connsiteY2" fmla="*/ 684753 h 834388"/>
              <a:gd name="connsiteX3" fmla="*/ 504698 w 829081"/>
              <a:gd name="connsiteY3" fmla="*/ 685658 h 834388"/>
              <a:gd name="connsiteX4" fmla="*/ 505086 w 829081"/>
              <a:gd name="connsiteY4" fmla="*/ 686241 h 834388"/>
              <a:gd name="connsiteX5" fmla="*/ 503274 w 829081"/>
              <a:gd name="connsiteY5" fmla="*/ 687276 h 834388"/>
              <a:gd name="connsiteX6" fmla="*/ 502174 w 829081"/>
              <a:gd name="connsiteY6" fmla="*/ 687276 h 834388"/>
              <a:gd name="connsiteX7" fmla="*/ 501074 w 829081"/>
              <a:gd name="connsiteY7" fmla="*/ 687989 h 834388"/>
              <a:gd name="connsiteX8" fmla="*/ 499391 w 829081"/>
              <a:gd name="connsiteY8" fmla="*/ 688118 h 834388"/>
              <a:gd name="connsiteX9" fmla="*/ 497708 w 829081"/>
              <a:gd name="connsiteY9" fmla="*/ 686953 h 834388"/>
              <a:gd name="connsiteX10" fmla="*/ 494601 w 829081"/>
              <a:gd name="connsiteY10" fmla="*/ 686047 h 834388"/>
              <a:gd name="connsiteX11" fmla="*/ 493890 w 829081"/>
              <a:gd name="connsiteY11" fmla="*/ 685335 h 834388"/>
              <a:gd name="connsiteX12" fmla="*/ 494278 w 829081"/>
              <a:gd name="connsiteY12" fmla="*/ 683846 h 834388"/>
              <a:gd name="connsiteX13" fmla="*/ 496673 w 829081"/>
              <a:gd name="connsiteY13" fmla="*/ 683976 h 834388"/>
              <a:gd name="connsiteX14" fmla="*/ 498614 w 829081"/>
              <a:gd name="connsiteY14" fmla="*/ 683588 h 834388"/>
              <a:gd name="connsiteX15" fmla="*/ 482952 w 829081"/>
              <a:gd name="connsiteY15" fmla="*/ 681646 h 834388"/>
              <a:gd name="connsiteX16" fmla="*/ 484052 w 829081"/>
              <a:gd name="connsiteY16" fmla="*/ 683005 h 834388"/>
              <a:gd name="connsiteX17" fmla="*/ 484052 w 829081"/>
              <a:gd name="connsiteY17" fmla="*/ 683717 h 834388"/>
              <a:gd name="connsiteX18" fmla="*/ 485346 w 829081"/>
              <a:gd name="connsiteY18" fmla="*/ 684299 h 834388"/>
              <a:gd name="connsiteX19" fmla="*/ 485346 w 829081"/>
              <a:gd name="connsiteY19" fmla="*/ 685335 h 834388"/>
              <a:gd name="connsiteX20" fmla="*/ 485864 w 829081"/>
              <a:gd name="connsiteY20" fmla="*/ 686047 h 834388"/>
              <a:gd name="connsiteX21" fmla="*/ 485346 w 829081"/>
              <a:gd name="connsiteY21" fmla="*/ 688442 h 834388"/>
              <a:gd name="connsiteX22" fmla="*/ 484634 w 829081"/>
              <a:gd name="connsiteY22" fmla="*/ 689024 h 834388"/>
              <a:gd name="connsiteX23" fmla="*/ 481657 w 829081"/>
              <a:gd name="connsiteY23" fmla="*/ 687989 h 834388"/>
              <a:gd name="connsiteX24" fmla="*/ 479456 w 829081"/>
              <a:gd name="connsiteY24" fmla="*/ 688442 h 834388"/>
              <a:gd name="connsiteX25" fmla="*/ 478356 w 829081"/>
              <a:gd name="connsiteY25" fmla="*/ 687406 h 834388"/>
              <a:gd name="connsiteX26" fmla="*/ 480557 w 829081"/>
              <a:gd name="connsiteY26" fmla="*/ 685918 h 834388"/>
              <a:gd name="connsiteX27" fmla="*/ 480751 w 829081"/>
              <a:gd name="connsiteY27" fmla="*/ 684105 h 834388"/>
              <a:gd name="connsiteX28" fmla="*/ 481463 w 829081"/>
              <a:gd name="connsiteY28" fmla="*/ 682617 h 834388"/>
              <a:gd name="connsiteX29" fmla="*/ 482369 w 829081"/>
              <a:gd name="connsiteY29" fmla="*/ 681581 h 834388"/>
              <a:gd name="connsiteX30" fmla="*/ 482952 w 829081"/>
              <a:gd name="connsiteY30" fmla="*/ 681581 h 834388"/>
              <a:gd name="connsiteX31" fmla="*/ 564759 w 829081"/>
              <a:gd name="connsiteY31" fmla="*/ 639965 h 834388"/>
              <a:gd name="connsiteX32" fmla="*/ 569160 w 829081"/>
              <a:gd name="connsiteY32" fmla="*/ 642619 h 834388"/>
              <a:gd name="connsiteX33" fmla="*/ 572849 w 829081"/>
              <a:gd name="connsiteY33" fmla="*/ 642748 h 834388"/>
              <a:gd name="connsiteX34" fmla="*/ 574338 w 829081"/>
              <a:gd name="connsiteY34" fmla="*/ 643201 h 834388"/>
              <a:gd name="connsiteX35" fmla="*/ 576021 w 829081"/>
              <a:gd name="connsiteY35" fmla="*/ 644366 h 834388"/>
              <a:gd name="connsiteX36" fmla="*/ 577510 w 829081"/>
              <a:gd name="connsiteY36" fmla="*/ 644625 h 834388"/>
              <a:gd name="connsiteX37" fmla="*/ 576927 w 829081"/>
              <a:gd name="connsiteY37" fmla="*/ 646567 h 834388"/>
              <a:gd name="connsiteX38" fmla="*/ 575438 w 829081"/>
              <a:gd name="connsiteY38" fmla="*/ 648185 h 834388"/>
              <a:gd name="connsiteX39" fmla="*/ 574727 w 829081"/>
              <a:gd name="connsiteY39" fmla="*/ 648185 h 834388"/>
              <a:gd name="connsiteX40" fmla="*/ 574532 w 829081"/>
              <a:gd name="connsiteY40" fmla="*/ 648767 h 834388"/>
              <a:gd name="connsiteX41" fmla="*/ 574014 w 829081"/>
              <a:gd name="connsiteY41" fmla="*/ 648767 h 834388"/>
              <a:gd name="connsiteX42" fmla="*/ 573626 w 829081"/>
              <a:gd name="connsiteY42" fmla="*/ 650126 h 834388"/>
              <a:gd name="connsiteX43" fmla="*/ 572526 w 829081"/>
              <a:gd name="connsiteY43" fmla="*/ 650256 h 834388"/>
              <a:gd name="connsiteX44" fmla="*/ 571620 w 829081"/>
              <a:gd name="connsiteY44" fmla="*/ 651162 h 834388"/>
              <a:gd name="connsiteX45" fmla="*/ 569743 w 829081"/>
              <a:gd name="connsiteY45" fmla="*/ 651615 h 834388"/>
              <a:gd name="connsiteX46" fmla="*/ 569031 w 829081"/>
              <a:gd name="connsiteY46" fmla="*/ 652521 h 834388"/>
              <a:gd name="connsiteX47" fmla="*/ 567348 w 829081"/>
              <a:gd name="connsiteY47" fmla="*/ 653104 h 834388"/>
              <a:gd name="connsiteX48" fmla="*/ 565860 w 829081"/>
              <a:gd name="connsiteY48" fmla="*/ 654139 h 834388"/>
              <a:gd name="connsiteX49" fmla="*/ 564047 w 829081"/>
              <a:gd name="connsiteY49" fmla="*/ 654269 h 834388"/>
              <a:gd name="connsiteX50" fmla="*/ 562041 w 829081"/>
              <a:gd name="connsiteY50" fmla="*/ 655304 h 834388"/>
              <a:gd name="connsiteX51" fmla="*/ 561329 w 829081"/>
              <a:gd name="connsiteY51" fmla="*/ 655304 h 834388"/>
              <a:gd name="connsiteX52" fmla="*/ 557834 w 829081"/>
              <a:gd name="connsiteY52" fmla="*/ 658152 h 834388"/>
              <a:gd name="connsiteX53" fmla="*/ 555439 w 829081"/>
              <a:gd name="connsiteY53" fmla="*/ 658152 h 834388"/>
              <a:gd name="connsiteX54" fmla="*/ 554145 w 829081"/>
              <a:gd name="connsiteY54" fmla="*/ 658929 h 834388"/>
              <a:gd name="connsiteX55" fmla="*/ 548773 w 829081"/>
              <a:gd name="connsiteY55" fmla="*/ 659058 h 834388"/>
              <a:gd name="connsiteX56" fmla="*/ 544178 w 829081"/>
              <a:gd name="connsiteY56" fmla="*/ 658346 h 834388"/>
              <a:gd name="connsiteX57" fmla="*/ 542689 w 829081"/>
              <a:gd name="connsiteY57" fmla="*/ 658476 h 834388"/>
              <a:gd name="connsiteX58" fmla="*/ 541783 w 829081"/>
              <a:gd name="connsiteY58" fmla="*/ 657763 h 834388"/>
              <a:gd name="connsiteX59" fmla="*/ 541589 w 829081"/>
              <a:gd name="connsiteY59" fmla="*/ 654916 h 834388"/>
              <a:gd name="connsiteX60" fmla="*/ 541978 w 829081"/>
              <a:gd name="connsiteY60" fmla="*/ 654787 h 834388"/>
              <a:gd name="connsiteX61" fmla="*/ 541978 w 829081"/>
              <a:gd name="connsiteY61" fmla="*/ 653880 h 834388"/>
              <a:gd name="connsiteX62" fmla="*/ 543078 w 829081"/>
              <a:gd name="connsiteY62" fmla="*/ 651356 h 834388"/>
              <a:gd name="connsiteX63" fmla="*/ 544566 w 829081"/>
              <a:gd name="connsiteY63" fmla="*/ 649738 h 834388"/>
              <a:gd name="connsiteX64" fmla="*/ 545278 w 829081"/>
              <a:gd name="connsiteY64" fmla="*/ 649609 h 834388"/>
              <a:gd name="connsiteX65" fmla="*/ 546379 w 829081"/>
              <a:gd name="connsiteY65" fmla="*/ 648573 h 834388"/>
              <a:gd name="connsiteX66" fmla="*/ 547479 w 829081"/>
              <a:gd name="connsiteY66" fmla="*/ 648444 h 834388"/>
              <a:gd name="connsiteX67" fmla="*/ 548385 w 829081"/>
              <a:gd name="connsiteY67" fmla="*/ 647861 h 834388"/>
              <a:gd name="connsiteX68" fmla="*/ 548773 w 829081"/>
              <a:gd name="connsiteY68" fmla="*/ 645790 h 834388"/>
              <a:gd name="connsiteX69" fmla="*/ 549873 w 829081"/>
              <a:gd name="connsiteY69" fmla="*/ 644884 h 834388"/>
              <a:gd name="connsiteX70" fmla="*/ 550391 w 829081"/>
              <a:gd name="connsiteY70" fmla="*/ 643849 h 834388"/>
              <a:gd name="connsiteX71" fmla="*/ 552786 w 829081"/>
              <a:gd name="connsiteY71" fmla="*/ 643978 h 834388"/>
              <a:gd name="connsiteX72" fmla="*/ 553174 w 829081"/>
              <a:gd name="connsiteY72" fmla="*/ 642813 h 834388"/>
              <a:gd name="connsiteX73" fmla="*/ 554663 w 829081"/>
              <a:gd name="connsiteY73" fmla="*/ 642360 h 834388"/>
              <a:gd name="connsiteX74" fmla="*/ 556152 w 829081"/>
              <a:gd name="connsiteY74" fmla="*/ 641001 h 834388"/>
              <a:gd name="connsiteX75" fmla="*/ 560747 w 829081"/>
              <a:gd name="connsiteY75" fmla="*/ 640548 h 834388"/>
              <a:gd name="connsiteX76" fmla="*/ 562429 w 829081"/>
              <a:gd name="connsiteY76" fmla="*/ 639965 h 834388"/>
              <a:gd name="connsiteX77" fmla="*/ 564759 w 829081"/>
              <a:gd name="connsiteY77" fmla="*/ 639965 h 834388"/>
              <a:gd name="connsiteX78" fmla="*/ 472272 w 829081"/>
              <a:gd name="connsiteY78" fmla="*/ 388 h 834388"/>
              <a:gd name="connsiteX79" fmla="*/ 475767 w 829081"/>
              <a:gd name="connsiteY79" fmla="*/ 841 h 834388"/>
              <a:gd name="connsiteX80" fmla="*/ 477062 w 829081"/>
              <a:gd name="connsiteY80" fmla="*/ 1618 h 834388"/>
              <a:gd name="connsiteX81" fmla="*/ 490330 w 829081"/>
              <a:gd name="connsiteY81" fmla="*/ 4207 h 834388"/>
              <a:gd name="connsiteX82" fmla="*/ 491818 w 829081"/>
              <a:gd name="connsiteY82" fmla="*/ 5113 h 834388"/>
              <a:gd name="connsiteX83" fmla="*/ 492401 w 829081"/>
              <a:gd name="connsiteY83" fmla="*/ 6213 h 834388"/>
              <a:gd name="connsiteX84" fmla="*/ 491494 w 829081"/>
              <a:gd name="connsiteY84" fmla="*/ 6990 h 834388"/>
              <a:gd name="connsiteX85" fmla="*/ 491106 w 829081"/>
              <a:gd name="connsiteY85" fmla="*/ 8090 h 834388"/>
              <a:gd name="connsiteX86" fmla="*/ 493307 w 829081"/>
              <a:gd name="connsiteY86" fmla="*/ 8867 h 834388"/>
              <a:gd name="connsiteX87" fmla="*/ 492789 w 829081"/>
              <a:gd name="connsiteY87" fmla="*/ 10097 h 834388"/>
              <a:gd name="connsiteX88" fmla="*/ 492401 w 829081"/>
              <a:gd name="connsiteY88" fmla="*/ 10097 h 834388"/>
              <a:gd name="connsiteX89" fmla="*/ 492595 w 829081"/>
              <a:gd name="connsiteY89" fmla="*/ 10679 h 834388"/>
              <a:gd name="connsiteX90" fmla="*/ 493501 w 829081"/>
              <a:gd name="connsiteY90" fmla="*/ 10679 h 834388"/>
              <a:gd name="connsiteX91" fmla="*/ 493890 w 829081"/>
              <a:gd name="connsiteY91" fmla="*/ 9902 h 834388"/>
              <a:gd name="connsiteX92" fmla="*/ 493695 w 829081"/>
              <a:gd name="connsiteY92" fmla="*/ 7896 h 834388"/>
              <a:gd name="connsiteX93" fmla="*/ 492789 w 829081"/>
              <a:gd name="connsiteY93" fmla="*/ 7766 h 834388"/>
              <a:gd name="connsiteX94" fmla="*/ 493177 w 829081"/>
              <a:gd name="connsiteY94" fmla="*/ 6213 h 834388"/>
              <a:gd name="connsiteX95" fmla="*/ 495766 w 829081"/>
              <a:gd name="connsiteY95" fmla="*/ 5307 h 834388"/>
              <a:gd name="connsiteX96" fmla="*/ 498873 w 829081"/>
              <a:gd name="connsiteY96" fmla="*/ 5631 h 834388"/>
              <a:gd name="connsiteX97" fmla="*/ 499585 w 829081"/>
              <a:gd name="connsiteY97" fmla="*/ 5178 h 834388"/>
              <a:gd name="connsiteX98" fmla="*/ 499779 w 829081"/>
              <a:gd name="connsiteY98" fmla="*/ 4595 h 834388"/>
              <a:gd name="connsiteX99" fmla="*/ 500297 w 829081"/>
              <a:gd name="connsiteY99" fmla="*/ 4725 h 834388"/>
              <a:gd name="connsiteX100" fmla="*/ 500685 w 829081"/>
              <a:gd name="connsiteY100" fmla="*/ 5631 h 834388"/>
              <a:gd name="connsiteX101" fmla="*/ 502562 w 829081"/>
              <a:gd name="connsiteY101" fmla="*/ 5631 h 834388"/>
              <a:gd name="connsiteX102" fmla="*/ 508452 w 829081"/>
              <a:gd name="connsiteY102" fmla="*/ 6860 h 834388"/>
              <a:gd name="connsiteX103" fmla="*/ 513823 w 829081"/>
              <a:gd name="connsiteY103" fmla="*/ 6731 h 834388"/>
              <a:gd name="connsiteX104" fmla="*/ 514924 w 829081"/>
              <a:gd name="connsiteY104" fmla="*/ 8090 h 834388"/>
              <a:gd name="connsiteX105" fmla="*/ 514018 w 829081"/>
              <a:gd name="connsiteY105" fmla="*/ 8672 h 834388"/>
              <a:gd name="connsiteX106" fmla="*/ 512723 w 829081"/>
              <a:gd name="connsiteY106" fmla="*/ 8543 h 834388"/>
              <a:gd name="connsiteX107" fmla="*/ 512529 w 829081"/>
              <a:gd name="connsiteY107" fmla="*/ 9902 h 834388"/>
              <a:gd name="connsiteX108" fmla="*/ 513112 w 829081"/>
              <a:gd name="connsiteY108" fmla="*/ 10226 h 834388"/>
              <a:gd name="connsiteX109" fmla="*/ 514018 w 829081"/>
              <a:gd name="connsiteY109" fmla="*/ 10097 h 834388"/>
              <a:gd name="connsiteX110" fmla="*/ 514924 w 829081"/>
              <a:gd name="connsiteY110" fmla="*/ 8737 h 834388"/>
              <a:gd name="connsiteX111" fmla="*/ 515506 w 829081"/>
              <a:gd name="connsiteY111" fmla="*/ 8737 h 834388"/>
              <a:gd name="connsiteX112" fmla="*/ 515701 w 829081"/>
              <a:gd name="connsiteY112" fmla="*/ 8155 h 834388"/>
              <a:gd name="connsiteX113" fmla="*/ 516801 w 829081"/>
              <a:gd name="connsiteY113" fmla="*/ 7378 h 834388"/>
              <a:gd name="connsiteX114" fmla="*/ 520296 w 829081"/>
              <a:gd name="connsiteY114" fmla="*/ 6925 h 834388"/>
              <a:gd name="connsiteX115" fmla="*/ 523273 w 829081"/>
              <a:gd name="connsiteY115" fmla="*/ 7508 h 834388"/>
              <a:gd name="connsiteX116" fmla="*/ 523791 w 829081"/>
              <a:gd name="connsiteY116" fmla="*/ 7831 h 834388"/>
              <a:gd name="connsiteX117" fmla="*/ 524179 w 829081"/>
              <a:gd name="connsiteY117" fmla="*/ 8737 h 834388"/>
              <a:gd name="connsiteX118" fmla="*/ 523985 w 829081"/>
              <a:gd name="connsiteY118" fmla="*/ 10097 h 834388"/>
              <a:gd name="connsiteX119" fmla="*/ 522496 w 829081"/>
              <a:gd name="connsiteY119" fmla="*/ 10097 h 834388"/>
              <a:gd name="connsiteX120" fmla="*/ 522302 w 829081"/>
              <a:gd name="connsiteY120" fmla="*/ 10679 h 834388"/>
              <a:gd name="connsiteX121" fmla="*/ 521590 w 829081"/>
              <a:gd name="connsiteY121" fmla="*/ 10808 h 834388"/>
              <a:gd name="connsiteX122" fmla="*/ 521590 w 829081"/>
              <a:gd name="connsiteY122" fmla="*/ 11909 h 834388"/>
              <a:gd name="connsiteX123" fmla="*/ 524179 w 829081"/>
              <a:gd name="connsiteY123" fmla="*/ 13462 h 834388"/>
              <a:gd name="connsiteX124" fmla="*/ 524697 w 829081"/>
              <a:gd name="connsiteY124" fmla="*/ 16504 h 834388"/>
              <a:gd name="connsiteX125" fmla="*/ 525797 w 829081"/>
              <a:gd name="connsiteY125" fmla="*/ 17410 h 834388"/>
              <a:gd name="connsiteX126" fmla="*/ 526379 w 829081"/>
              <a:gd name="connsiteY126" fmla="*/ 17410 h 834388"/>
              <a:gd name="connsiteX127" fmla="*/ 526379 w 829081"/>
              <a:gd name="connsiteY127" fmla="*/ 16827 h 834388"/>
              <a:gd name="connsiteX128" fmla="*/ 525668 w 829081"/>
              <a:gd name="connsiteY128" fmla="*/ 13785 h 834388"/>
              <a:gd name="connsiteX129" fmla="*/ 527674 w 829081"/>
              <a:gd name="connsiteY129" fmla="*/ 12556 h 834388"/>
              <a:gd name="connsiteX130" fmla="*/ 528386 w 829081"/>
              <a:gd name="connsiteY130" fmla="*/ 10549 h 834388"/>
              <a:gd name="connsiteX131" fmla="*/ 529680 w 829081"/>
              <a:gd name="connsiteY131" fmla="*/ 9773 h 834388"/>
              <a:gd name="connsiteX132" fmla="*/ 530263 w 829081"/>
              <a:gd name="connsiteY132" fmla="*/ 8672 h 834388"/>
              <a:gd name="connsiteX133" fmla="*/ 530457 w 829081"/>
              <a:gd name="connsiteY133" fmla="*/ 7896 h 834388"/>
              <a:gd name="connsiteX134" fmla="*/ 530069 w 829081"/>
              <a:gd name="connsiteY134" fmla="*/ 7572 h 834388"/>
              <a:gd name="connsiteX135" fmla="*/ 530457 w 829081"/>
              <a:gd name="connsiteY135" fmla="*/ 6019 h 834388"/>
              <a:gd name="connsiteX136" fmla="*/ 532463 w 829081"/>
              <a:gd name="connsiteY136" fmla="*/ 5566 h 834388"/>
              <a:gd name="connsiteX137" fmla="*/ 532463 w 829081"/>
              <a:gd name="connsiteY137" fmla="*/ 4465 h 834388"/>
              <a:gd name="connsiteX138" fmla="*/ 533563 w 829081"/>
              <a:gd name="connsiteY138" fmla="*/ 4595 h 834388"/>
              <a:gd name="connsiteX139" fmla="*/ 533563 w 829081"/>
              <a:gd name="connsiteY139" fmla="*/ 5501 h 834388"/>
              <a:gd name="connsiteX140" fmla="*/ 535441 w 829081"/>
              <a:gd name="connsiteY140" fmla="*/ 5825 h 834388"/>
              <a:gd name="connsiteX141" fmla="*/ 535635 w 829081"/>
              <a:gd name="connsiteY141" fmla="*/ 6601 h 834388"/>
              <a:gd name="connsiteX142" fmla="*/ 536347 w 829081"/>
              <a:gd name="connsiteY142" fmla="*/ 6601 h 834388"/>
              <a:gd name="connsiteX143" fmla="*/ 536347 w 829081"/>
              <a:gd name="connsiteY143" fmla="*/ 7184 h 834388"/>
              <a:gd name="connsiteX144" fmla="*/ 535052 w 829081"/>
              <a:gd name="connsiteY144" fmla="*/ 6860 h 834388"/>
              <a:gd name="connsiteX145" fmla="*/ 534664 w 829081"/>
              <a:gd name="connsiteY145" fmla="*/ 7443 h 834388"/>
              <a:gd name="connsiteX146" fmla="*/ 535376 w 829081"/>
              <a:gd name="connsiteY146" fmla="*/ 8349 h 834388"/>
              <a:gd name="connsiteX147" fmla="*/ 535376 w 829081"/>
              <a:gd name="connsiteY147" fmla="*/ 9708 h 834388"/>
              <a:gd name="connsiteX148" fmla="*/ 536864 w 829081"/>
              <a:gd name="connsiteY148" fmla="*/ 9708 h 834388"/>
              <a:gd name="connsiteX149" fmla="*/ 538353 w 829081"/>
              <a:gd name="connsiteY149" fmla="*/ 8155 h 834388"/>
              <a:gd name="connsiteX150" fmla="*/ 539065 w 829081"/>
              <a:gd name="connsiteY150" fmla="*/ 8284 h 834388"/>
              <a:gd name="connsiteX151" fmla="*/ 539647 w 829081"/>
              <a:gd name="connsiteY151" fmla="*/ 9384 h 834388"/>
              <a:gd name="connsiteX152" fmla="*/ 541654 w 829081"/>
              <a:gd name="connsiteY152" fmla="*/ 9255 h 834388"/>
              <a:gd name="connsiteX153" fmla="*/ 541848 w 829081"/>
              <a:gd name="connsiteY153" fmla="*/ 8931 h 834388"/>
              <a:gd name="connsiteX154" fmla="*/ 542754 w 829081"/>
              <a:gd name="connsiteY154" fmla="*/ 9384 h 834388"/>
              <a:gd name="connsiteX155" fmla="*/ 544243 w 829081"/>
              <a:gd name="connsiteY155" fmla="*/ 9384 h 834388"/>
              <a:gd name="connsiteX156" fmla="*/ 544631 w 829081"/>
              <a:gd name="connsiteY156" fmla="*/ 8284 h 834388"/>
              <a:gd name="connsiteX157" fmla="*/ 545019 w 829081"/>
              <a:gd name="connsiteY157" fmla="*/ 8284 h 834388"/>
              <a:gd name="connsiteX158" fmla="*/ 545408 w 829081"/>
              <a:gd name="connsiteY158" fmla="*/ 8867 h 834388"/>
              <a:gd name="connsiteX159" fmla="*/ 545408 w 829081"/>
              <a:gd name="connsiteY159" fmla="*/ 10226 h 834388"/>
              <a:gd name="connsiteX160" fmla="*/ 547802 w 829081"/>
              <a:gd name="connsiteY160" fmla="*/ 11326 h 834388"/>
              <a:gd name="connsiteX161" fmla="*/ 546508 w 829081"/>
              <a:gd name="connsiteY161" fmla="*/ 12556 h 834388"/>
              <a:gd name="connsiteX162" fmla="*/ 546508 w 829081"/>
              <a:gd name="connsiteY162" fmla="*/ 13462 h 834388"/>
              <a:gd name="connsiteX163" fmla="*/ 547090 w 829081"/>
              <a:gd name="connsiteY163" fmla="*/ 13462 h 834388"/>
              <a:gd name="connsiteX164" fmla="*/ 547608 w 829081"/>
              <a:gd name="connsiteY164" fmla="*/ 12232 h 834388"/>
              <a:gd name="connsiteX165" fmla="*/ 548514 w 829081"/>
              <a:gd name="connsiteY165" fmla="*/ 12103 h 834388"/>
              <a:gd name="connsiteX166" fmla="*/ 548708 w 829081"/>
              <a:gd name="connsiteY166" fmla="*/ 11520 h 834388"/>
              <a:gd name="connsiteX167" fmla="*/ 550521 w 829081"/>
              <a:gd name="connsiteY167" fmla="*/ 10161 h 834388"/>
              <a:gd name="connsiteX168" fmla="*/ 552527 w 829081"/>
              <a:gd name="connsiteY168" fmla="*/ 11067 h 834388"/>
              <a:gd name="connsiteX169" fmla="*/ 551621 w 829081"/>
              <a:gd name="connsiteY169" fmla="*/ 11520 h 834388"/>
              <a:gd name="connsiteX170" fmla="*/ 551233 w 829081"/>
              <a:gd name="connsiteY170" fmla="*/ 12879 h 834388"/>
              <a:gd name="connsiteX171" fmla="*/ 552915 w 829081"/>
              <a:gd name="connsiteY171" fmla="*/ 13203 h 834388"/>
              <a:gd name="connsiteX172" fmla="*/ 552915 w 829081"/>
              <a:gd name="connsiteY172" fmla="*/ 13656 h 834388"/>
              <a:gd name="connsiteX173" fmla="*/ 554210 w 829081"/>
              <a:gd name="connsiteY173" fmla="*/ 13980 h 834388"/>
              <a:gd name="connsiteX174" fmla="*/ 556087 w 829081"/>
              <a:gd name="connsiteY174" fmla="*/ 13656 h 834388"/>
              <a:gd name="connsiteX175" fmla="*/ 556475 w 829081"/>
              <a:gd name="connsiteY175" fmla="*/ 12879 h 834388"/>
              <a:gd name="connsiteX176" fmla="*/ 558481 w 829081"/>
              <a:gd name="connsiteY176" fmla="*/ 12879 h 834388"/>
              <a:gd name="connsiteX177" fmla="*/ 562688 w 829081"/>
              <a:gd name="connsiteY177" fmla="*/ 15015 h 834388"/>
              <a:gd name="connsiteX178" fmla="*/ 563271 w 829081"/>
              <a:gd name="connsiteY178" fmla="*/ 15015 h 834388"/>
              <a:gd name="connsiteX179" fmla="*/ 563271 w 829081"/>
              <a:gd name="connsiteY179" fmla="*/ 14691 h 834388"/>
              <a:gd name="connsiteX180" fmla="*/ 564177 w 829081"/>
              <a:gd name="connsiteY180" fmla="*/ 14238 h 834388"/>
              <a:gd name="connsiteX181" fmla="*/ 564177 w 829081"/>
              <a:gd name="connsiteY181" fmla="*/ 13138 h 834388"/>
              <a:gd name="connsiteX182" fmla="*/ 564565 w 829081"/>
              <a:gd name="connsiteY182" fmla="*/ 12685 h 834388"/>
              <a:gd name="connsiteX183" fmla="*/ 565471 w 829081"/>
              <a:gd name="connsiteY183" fmla="*/ 13462 h 834388"/>
              <a:gd name="connsiteX184" fmla="*/ 566572 w 829081"/>
              <a:gd name="connsiteY184" fmla="*/ 13462 h 834388"/>
              <a:gd name="connsiteX185" fmla="*/ 566960 w 829081"/>
              <a:gd name="connsiteY185" fmla="*/ 12879 h 834388"/>
              <a:gd name="connsiteX186" fmla="*/ 569743 w 829081"/>
              <a:gd name="connsiteY186" fmla="*/ 12297 h 834388"/>
              <a:gd name="connsiteX187" fmla="*/ 571426 w 829081"/>
              <a:gd name="connsiteY187" fmla="*/ 12620 h 834388"/>
              <a:gd name="connsiteX188" fmla="*/ 571944 w 829081"/>
              <a:gd name="connsiteY188" fmla="*/ 13073 h 834388"/>
              <a:gd name="connsiteX189" fmla="*/ 574144 w 829081"/>
              <a:gd name="connsiteY189" fmla="*/ 13073 h 834388"/>
              <a:gd name="connsiteX190" fmla="*/ 574856 w 829081"/>
              <a:gd name="connsiteY190" fmla="*/ 13527 h 834388"/>
              <a:gd name="connsiteX191" fmla="*/ 574662 w 829081"/>
              <a:gd name="connsiteY191" fmla="*/ 12426 h 834388"/>
              <a:gd name="connsiteX192" fmla="*/ 575374 w 829081"/>
              <a:gd name="connsiteY192" fmla="*/ 12426 h 834388"/>
              <a:gd name="connsiteX193" fmla="*/ 575374 w 829081"/>
              <a:gd name="connsiteY193" fmla="*/ 13009 h 834388"/>
              <a:gd name="connsiteX194" fmla="*/ 575762 w 829081"/>
              <a:gd name="connsiteY194" fmla="*/ 13009 h 834388"/>
              <a:gd name="connsiteX195" fmla="*/ 575956 w 829081"/>
              <a:gd name="connsiteY195" fmla="*/ 12426 h 834388"/>
              <a:gd name="connsiteX196" fmla="*/ 578157 w 829081"/>
              <a:gd name="connsiteY196" fmla="*/ 12103 h 834388"/>
              <a:gd name="connsiteX197" fmla="*/ 580163 w 829081"/>
              <a:gd name="connsiteY197" fmla="*/ 13203 h 834388"/>
              <a:gd name="connsiteX198" fmla="*/ 581069 w 829081"/>
              <a:gd name="connsiteY198" fmla="*/ 13203 h 834388"/>
              <a:gd name="connsiteX199" fmla="*/ 582752 w 829081"/>
              <a:gd name="connsiteY199" fmla="*/ 12297 h 834388"/>
              <a:gd name="connsiteX200" fmla="*/ 583852 w 829081"/>
              <a:gd name="connsiteY200" fmla="*/ 12167 h 834388"/>
              <a:gd name="connsiteX201" fmla="*/ 583852 w 829081"/>
              <a:gd name="connsiteY201" fmla="*/ 11844 h 834388"/>
              <a:gd name="connsiteX202" fmla="*/ 582364 w 829081"/>
              <a:gd name="connsiteY202" fmla="*/ 11391 h 834388"/>
              <a:gd name="connsiteX203" fmla="*/ 581975 w 829081"/>
              <a:gd name="connsiteY203" fmla="*/ 10614 h 834388"/>
              <a:gd name="connsiteX204" fmla="*/ 580098 w 829081"/>
              <a:gd name="connsiteY204" fmla="*/ 9837 h 834388"/>
              <a:gd name="connsiteX205" fmla="*/ 577510 w 829081"/>
              <a:gd name="connsiteY205" fmla="*/ 9384 h 834388"/>
              <a:gd name="connsiteX206" fmla="*/ 576215 w 829081"/>
              <a:gd name="connsiteY206" fmla="*/ 10161 h 834388"/>
              <a:gd name="connsiteX207" fmla="*/ 574209 w 829081"/>
              <a:gd name="connsiteY207" fmla="*/ 10032 h 834388"/>
              <a:gd name="connsiteX208" fmla="*/ 574209 w 829081"/>
              <a:gd name="connsiteY208" fmla="*/ 9255 h 834388"/>
              <a:gd name="connsiteX209" fmla="*/ 572914 w 829081"/>
              <a:gd name="connsiteY209" fmla="*/ 9255 h 834388"/>
              <a:gd name="connsiteX210" fmla="*/ 572396 w 829081"/>
              <a:gd name="connsiteY210" fmla="*/ 10355 h 834388"/>
              <a:gd name="connsiteX211" fmla="*/ 570714 w 829081"/>
              <a:gd name="connsiteY211" fmla="*/ 10938 h 834388"/>
              <a:gd name="connsiteX212" fmla="*/ 570714 w 829081"/>
              <a:gd name="connsiteY212" fmla="*/ 10614 h 834388"/>
              <a:gd name="connsiteX213" fmla="*/ 569031 w 829081"/>
              <a:gd name="connsiteY213" fmla="*/ 10485 h 834388"/>
              <a:gd name="connsiteX214" fmla="*/ 568448 w 829081"/>
              <a:gd name="connsiteY214" fmla="*/ 10032 h 834388"/>
              <a:gd name="connsiteX215" fmla="*/ 568254 w 829081"/>
              <a:gd name="connsiteY215" fmla="*/ 9255 h 834388"/>
              <a:gd name="connsiteX216" fmla="*/ 567542 w 829081"/>
              <a:gd name="connsiteY216" fmla="*/ 9255 h 834388"/>
              <a:gd name="connsiteX217" fmla="*/ 567737 w 829081"/>
              <a:gd name="connsiteY217" fmla="*/ 8155 h 834388"/>
              <a:gd name="connsiteX218" fmla="*/ 568448 w 829081"/>
              <a:gd name="connsiteY218" fmla="*/ 8025 h 834388"/>
              <a:gd name="connsiteX219" fmla="*/ 569160 w 829081"/>
              <a:gd name="connsiteY219" fmla="*/ 7249 h 834388"/>
              <a:gd name="connsiteX220" fmla="*/ 570455 w 829081"/>
              <a:gd name="connsiteY220" fmla="*/ 6925 h 834388"/>
              <a:gd name="connsiteX221" fmla="*/ 570843 w 829081"/>
              <a:gd name="connsiteY221" fmla="*/ 6343 h 834388"/>
              <a:gd name="connsiteX222" fmla="*/ 572138 w 829081"/>
              <a:gd name="connsiteY222" fmla="*/ 6666 h 834388"/>
              <a:gd name="connsiteX223" fmla="*/ 572720 w 829081"/>
              <a:gd name="connsiteY223" fmla="*/ 5889 h 834388"/>
              <a:gd name="connsiteX224" fmla="*/ 573432 w 829081"/>
              <a:gd name="connsiteY224" fmla="*/ 5889 h 834388"/>
              <a:gd name="connsiteX225" fmla="*/ 574338 w 829081"/>
              <a:gd name="connsiteY225" fmla="*/ 6666 h 834388"/>
              <a:gd name="connsiteX226" fmla="*/ 578416 w 829081"/>
              <a:gd name="connsiteY226" fmla="*/ 7443 h 834388"/>
              <a:gd name="connsiteX227" fmla="*/ 578610 w 829081"/>
              <a:gd name="connsiteY227" fmla="*/ 7896 h 834388"/>
              <a:gd name="connsiteX228" fmla="*/ 584500 w 829081"/>
              <a:gd name="connsiteY228" fmla="*/ 9708 h 834388"/>
              <a:gd name="connsiteX229" fmla="*/ 585600 w 829081"/>
              <a:gd name="connsiteY229" fmla="*/ 10485 h 834388"/>
              <a:gd name="connsiteX230" fmla="*/ 587088 w 829081"/>
              <a:gd name="connsiteY230" fmla="*/ 10614 h 834388"/>
              <a:gd name="connsiteX231" fmla="*/ 587476 w 829081"/>
              <a:gd name="connsiteY231" fmla="*/ 11067 h 834388"/>
              <a:gd name="connsiteX232" fmla="*/ 590066 w 829081"/>
              <a:gd name="connsiteY232" fmla="*/ 12167 h 834388"/>
              <a:gd name="connsiteX233" fmla="*/ 591360 w 829081"/>
              <a:gd name="connsiteY233" fmla="*/ 12297 h 834388"/>
              <a:gd name="connsiteX234" fmla="*/ 592654 w 829081"/>
              <a:gd name="connsiteY234" fmla="*/ 13073 h 834388"/>
              <a:gd name="connsiteX235" fmla="*/ 594143 w 829081"/>
              <a:gd name="connsiteY235" fmla="*/ 13203 h 834388"/>
              <a:gd name="connsiteX236" fmla="*/ 594531 w 829081"/>
              <a:gd name="connsiteY236" fmla="*/ 13656 h 834388"/>
              <a:gd name="connsiteX237" fmla="*/ 597314 w 829081"/>
              <a:gd name="connsiteY237" fmla="*/ 14238 h 834388"/>
              <a:gd name="connsiteX238" fmla="*/ 598220 w 829081"/>
              <a:gd name="connsiteY238" fmla="*/ 14821 h 834388"/>
              <a:gd name="connsiteX239" fmla="*/ 598738 w 829081"/>
              <a:gd name="connsiteY239" fmla="*/ 14691 h 834388"/>
              <a:gd name="connsiteX240" fmla="*/ 602427 w 829081"/>
              <a:gd name="connsiteY240" fmla="*/ 16245 h 834388"/>
              <a:gd name="connsiteX241" fmla="*/ 604822 w 829081"/>
              <a:gd name="connsiteY241" fmla="*/ 16698 h 834388"/>
              <a:gd name="connsiteX242" fmla="*/ 605922 w 829081"/>
              <a:gd name="connsiteY242" fmla="*/ 17474 h 834388"/>
              <a:gd name="connsiteX243" fmla="*/ 607022 w 829081"/>
              <a:gd name="connsiteY243" fmla="*/ 17474 h 834388"/>
              <a:gd name="connsiteX244" fmla="*/ 607216 w 829081"/>
              <a:gd name="connsiteY244" fmla="*/ 17928 h 834388"/>
              <a:gd name="connsiteX245" fmla="*/ 608317 w 829081"/>
              <a:gd name="connsiteY245" fmla="*/ 17928 h 834388"/>
              <a:gd name="connsiteX246" fmla="*/ 608899 w 829081"/>
              <a:gd name="connsiteY246" fmla="*/ 18381 h 834388"/>
              <a:gd name="connsiteX247" fmla="*/ 611877 w 829081"/>
              <a:gd name="connsiteY247" fmla="*/ 18834 h 834388"/>
              <a:gd name="connsiteX248" fmla="*/ 612783 w 829081"/>
              <a:gd name="connsiteY248" fmla="*/ 19416 h 834388"/>
              <a:gd name="connsiteX249" fmla="*/ 616860 w 829081"/>
              <a:gd name="connsiteY249" fmla="*/ 20193 h 834388"/>
              <a:gd name="connsiteX250" fmla="*/ 618154 w 829081"/>
              <a:gd name="connsiteY250" fmla="*/ 20970 h 834388"/>
              <a:gd name="connsiteX251" fmla="*/ 618867 w 829081"/>
              <a:gd name="connsiteY251" fmla="*/ 20840 h 834388"/>
              <a:gd name="connsiteX252" fmla="*/ 622944 w 829081"/>
              <a:gd name="connsiteY252" fmla="*/ 21940 h 834388"/>
              <a:gd name="connsiteX253" fmla="*/ 624627 w 829081"/>
              <a:gd name="connsiteY253" fmla="*/ 21811 h 834388"/>
              <a:gd name="connsiteX254" fmla="*/ 626115 w 829081"/>
              <a:gd name="connsiteY254" fmla="*/ 22264 h 834388"/>
              <a:gd name="connsiteX255" fmla="*/ 633688 w 829081"/>
              <a:gd name="connsiteY255" fmla="*/ 22717 h 834388"/>
              <a:gd name="connsiteX256" fmla="*/ 634594 w 829081"/>
              <a:gd name="connsiteY256" fmla="*/ 23170 h 834388"/>
              <a:gd name="connsiteX257" fmla="*/ 645273 w 829081"/>
              <a:gd name="connsiteY257" fmla="*/ 23300 h 834388"/>
              <a:gd name="connsiteX258" fmla="*/ 645467 w 829081"/>
              <a:gd name="connsiteY258" fmla="*/ 23623 h 834388"/>
              <a:gd name="connsiteX259" fmla="*/ 652651 w 829081"/>
              <a:gd name="connsiteY259" fmla="*/ 24723 h 834388"/>
              <a:gd name="connsiteX260" fmla="*/ 653039 w 829081"/>
              <a:gd name="connsiteY260" fmla="*/ 25176 h 834388"/>
              <a:gd name="connsiteX261" fmla="*/ 657311 w 829081"/>
              <a:gd name="connsiteY261" fmla="*/ 25500 h 834388"/>
              <a:gd name="connsiteX262" fmla="*/ 657829 w 829081"/>
              <a:gd name="connsiteY262" fmla="*/ 25953 h 834388"/>
              <a:gd name="connsiteX263" fmla="*/ 663201 w 829081"/>
              <a:gd name="connsiteY263" fmla="*/ 26730 h 834388"/>
              <a:gd name="connsiteX264" fmla="*/ 663589 w 829081"/>
              <a:gd name="connsiteY264" fmla="*/ 27183 h 834388"/>
              <a:gd name="connsiteX265" fmla="*/ 665595 w 829081"/>
              <a:gd name="connsiteY265" fmla="*/ 27507 h 834388"/>
              <a:gd name="connsiteX266" fmla="*/ 667084 w 829081"/>
              <a:gd name="connsiteY266" fmla="*/ 28412 h 834388"/>
              <a:gd name="connsiteX267" fmla="*/ 668767 w 829081"/>
              <a:gd name="connsiteY267" fmla="*/ 28412 h 834388"/>
              <a:gd name="connsiteX268" fmla="*/ 669284 w 829081"/>
              <a:gd name="connsiteY268" fmla="*/ 28995 h 834388"/>
              <a:gd name="connsiteX269" fmla="*/ 671161 w 829081"/>
              <a:gd name="connsiteY269" fmla="*/ 29125 h 834388"/>
              <a:gd name="connsiteX270" fmla="*/ 671356 w 829081"/>
              <a:gd name="connsiteY270" fmla="*/ 29707 h 834388"/>
              <a:gd name="connsiteX271" fmla="*/ 674656 w 829081"/>
              <a:gd name="connsiteY271" fmla="*/ 30160 h 834388"/>
              <a:gd name="connsiteX272" fmla="*/ 676663 w 829081"/>
              <a:gd name="connsiteY272" fmla="*/ 31519 h 834388"/>
              <a:gd name="connsiteX273" fmla="*/ 677245 w 829081"/>
              <a:gd name="connsiteY273" fmla="*/ 31519 h 834388"/>
              <a:gd name="connsiteX274" fmla="*/ 677633 w 829081"/>
              <a:gd name="connsiteY274" fmla="*/ 32102 h 834388"/>
              <a:gd name="connsiteX275" fmla="*/ 679640 w 829081"/>
              <a:gd name="connsiteY275" fmla="*/ 32425 h 834388"/>
              <a:gd name="connsiteX276" fmla="*/ 679834 w 829081"/>
              <a:gd name="connsiteY276" fmla="*/ 33202 h 834388"/>
              <a:gd name="connsiteX277" fmla="*/ 681517 w 829081"/>
              <a:gd name="connsiteY277" fmla="*/ 33784 h 834388"/>
              <a:gd name="connsiteX278" fmla="*/ 683005 w 829081"/>
              <a:gd name="connsiteY278" fmla="*/ 35014 h 834388"/>
              <a:gd name="connsiteX279" fmla="*/ 684494 w 829081"/>
              <a:gd name="connsiteY279" fmla="*/ 35014 h 834388"/>
              <a:gd name="connsiteX280" fmla="*/ 685206 w 829081"/>
              <a:gd name="connsiteY280" fmla="*/ 36114 h 834388"/>
              <a:gd name="connsiteX281" fmla="*/ 686500 w 829081"/>
              <a:gd name="connsiteY281" fmla="*/ 36244 h 834388"/>
              <a:gd name="connsiteX282" fmla="*/ 689089 w 829081"/>
              <a:gd name="connsiteY282" fmla="*/ 37474 h 834388"/>
              <a:gd name="connsiteX283" fmla="*/ 690384 w 829081"/>
              <a:gd name="connsiteY283" fmla="*/ 38833 h 834388"/>
              <a:gd name="connsiteX284" fmla="*/ 692067 w 829081"/>
              <a:gd name="connsiteY284" fmla="*/ 39415 h 834388"/>
              <a:gd name="connsiteX285" fmla="*/ 692455 w 829081"/>
              <a:gd name="connsiteY285" fmla="*/ 39868 h 834388"/>
              <a:gd name="connsiteX286" fmla="*/ 692260 w 829081"/>
              <a:gd name="connsiteY286" fmla="*/ 40451 h 834388"/>
              <a:gd name="connsiteX287" fmla="*/ 692843 w 829081"/>
              <a:gd name="connsiteY287" fmla="*/ 41033 h 834388"/>
              <a:gd name="connsiteX288" fmla="*/ 693555 w 829081"/>
              <a:gd name="connsiteY288" fmla="*/ 41163 h 834388"/>
              <a:gd name="connsiteX289" fmla="*/ 693555 w 829081"/>
              <a:gd name="connsiteY289" fmla="*/ 41616 h 834388"/>
              <a:gd name="connsiteX290" fmla="*/ 694849 w 829081"/>
              <a:gd name="connsiteY290" fmla="*/ 42198 h 834388"/>
              <a:gd name="connsiteX291" fmla="*/ 696338 w 829081"/>
              <a:gd name="connsiteY291" fmla="*/ 43751 h 834388"/>
              <a:gd name="connsiteX292" fmla="*/ 698021 w 829081"/>
              <a:gd name="connsiteY292" fmla="*/ 44075 h 834388"/>
              <a:gd name="connsiteX293" fmla="*/ 702227 w 829081"/>
              <a:gd name="connsiteY293" fmla="*/ 47311 h 834388"/>
              <a:gd name="connsiteX294" fmla="*/ 704816 w 829081"/>
              <a:gd name="connsiteY294" fmla="*/ 48541 h 834388"/>
              <a:gd name="connsiteX295" fmla="*/ 705205 w 829081"/>
              <a:gd name="connsiteY295" fmla="*/ 49123 h 834388"/>
              <a:gd name="connsiteX296" fmla="*/ 706111 w 829081"/>
              <a:gd name="connsiteY296" fmla="*/ 48994 h 834388"/>
              <a:gd name="connsiteX297" fmla="*/ 706305 w 829081"/>
              <a:gd name="connsiteY297" fmla="*/ 49900 h 834388"/>
              <a:gd name="connsiteX298" fmla="*/ 707794 w 829081"/>
              <a:gd name="connsiteY298" fmla="*/ 50223 h 834388"/>
              <a:gd name="connsiteX299" fmla="*/ 707794 w 829081"/>
              <a:gd name="connsiteY299" fmla="*/ 50677 h 834388"/>
              <a:gd name="connsiteX300" fmla="*/ 709282 w 829081"/>
              <a:gd name="connsiteY300" fmla="*/ 51259 h 834388"/>
              <a:gd name="connsiteX301" fmla="*/ 710188 w 829081"/>
              <a:gd name="connsiteY301" fmla="*/ 52165 h 834388"/>
              <a:gd name="connsiteX302" fmla="*/ 710900 w 829081"/>
              <a:gd name="connsiteY302" fmla="*/ 52165 h 834388"/>
              <a:gd name="connsiteX303" fmla="*/ 712389 w 829081"/>
              <a:gd name="connsiteY303" fmla="*/ 53848 h 834388"/>
              <a:gd name="connsiteX304" fmla="*/ 714072 w 829081"/>
              <a:gd name="connsiteY304" fmla="*/ 54625 h 834388"/>
              <a:gd name="connsiteX305" fmla="*/ 715560 w 829081"/>
              <a:gd name="connsiteY305" fmla="*/ 56113 h 834388"/>
              <a:gd name="connsiteX306" fmla="*/ 716855 w 829081"/>
              <a:gd name="connsiteY306" fmla="*/ 56566 h 834388"/>
              <a:gd name="connsiteX307" fmla="*/ 719444 w 829081"/>
              <a:gd name="connsiteY307" fmla="*/ 59155 h 834388"/>
              <a:gd name="connsiteX308" fmla="*/ 721320 w 829081"/>
              <a:gd name="connsiteY308" fmla="*/ 60385 h 834388"/>
              <a:gd name="connsiteX309" fmla="*/ 722227 w 829081"/>
              <a:gd name="connsiteY309" fmla="*/ 61938 h 834388"/>
              <a:gd name="connsiteX310" fmla="*/ 723715 w 829081"/>
              <a:gd name="connsiteY310" fmla="*/ 63168 h 834388"/>
              <a:gd name="connsiteX311" fmla="*/ 723909 w 829081"/>
              <a:gd name="connsiteY311" fmla="*/ 63944 h 834388"/>
              <a:gd name="connsiteX312" fmla="*/ 726692 w 829081"/>
              <a:gd name="connsiteY312" fmla="*/ 66210 h 834388"/>
              <a:gd name="connsiteX313" fmla="*/ 727081 w 829081"/>
              <a:gd name="connsiteY313" fmla="*/ 67116 h 834388"/>
              <a:gd name="connsiteX314" fmla="*/ 731870 w 829081"/>
              <a:gd name="connsiteY314" fmla="*/ 71064 h 834388"/>
              <a:gd name="connsiteX315" fmla="*/ 731870 w 829081"/>
              <a:gd name="connsiteY315" fmla="*/ 71517 h 834388"/>
              <a:gd name="connsiteX316" fmla="*/ 732582 w 829081"/>
              <a:gd name="connsiteY316" fmla="*/ 71841 h 834388"/>
              <a:gd name="connsiteX317" fmla="*/ 733164 w 829081"/>
              <a:gd name="connsiteY317" fmla="*/ 73200 h 834388"/>
              <a:gd name="connsiteX318" fmla="*/ 734071 w 829081"/>
              <a:gd name="connsiteY318" fmla="*/ 73200 h 834388"/>
              <a:gd name="connsiteX319" fmla="*/ 736854 w 829081"/>
              <a:gd name="connsiteY319" fmla="*/ 76371 h 834388"/>
              <a:gd name="connsiteX320" fmla="*/ 737242 w 829081"/>
              <a:gd name="connsiteY320" fmla="*/ 76242 h 834388"/>
              <a:gd name="connsiteX321" fmla="*/ 739442 w 829081"/>
              <a:gd name="connsiteY321" fmla="*/ 78378 h 834388"/>
              <a:gd name="connsiteX322" fmla="*/ 739960 w 829081"/>
              <a:gd name="connsiteY322" fmla="*/ 78378 h 834388"/>
              <a:gd name="connsiteX323" fmla="*/ 740543 w 829081"/>
              <a:gd name="connsiteY323" fmla="*/ 79284 h 834388"/>
              <a:gd name="connsiteX324" fmla="*/ 742226 w 829081"/>
              <a:gd name="connsiteY324" fmla="*/ 80060 h 834388"/>
              <a:gd name="connsiteX325" fmla="*/ 746109 w 829081"/>
              <a:gd name="connsiteY325" fmla="*/ 83426 h 834388"/>
              <a:gd name="connsiteX326" fmla="*/ 749086 w 829081"/>
              <a:gd name="connsiteY326" fmla="*/ 85238 h 834388"/>
              <a:gd name="connsiteX327" fmla="*/ 750380 w 829081"/>
              <a:gd name="connsiteY327" fmla="*/ 86921 h 834388"/>
              <a:gd name="connsiteX328" fmla="*/ 752775 w 829081"/>
              <a:gd name="connsiteY328" fmla="*/ 88927 h 834388"/>
              <a:gd name="connsiteX329" fmla="*/ 753164 w 829081"/>
              <a:gd name="connsiteY329" fmla="*/ 89704 h 834388"/>
              <a:gd name="connsiteX330" fmla="*/ 754846 w 829081"/>
              <a:gd name="connsiteY330" fmla="*/ 90610 h 834388"/>
              <a:gd name="connsiteX331" fmla="*/ 754846 w 829081"/>
              <a:gd name="connsiteY331" fmla="*/ 91192 h 834388"/>
              <a:gd name="connsiteX332" fmla="*/ 757629 w 829081"/>
              <a:gd name="connsiteY332" fmla="*/ 93910 h 834388"/>
              <a:gd name="connsiteX333" fmla="*/ 759312 w 829081"/>
              <a:gd name="connsiteY333" fmla="*/ 94364 h 834388"/>
              <a:gd name="connsiteX334" fmla="*/ 759312 w 829081"/>
              <a:gd name="connsiteY334" fmla="*/ 94946 h 834388"/>
              <a:gd name="connsiteX335" fmla="*/ 760606 w 829081"/>
              <a:gd name="connsiteY335" fmla="*/ 96046 h 834388"/>
              <a:gd name="connsiteX336" fmla="*/ 762095 w 829081"/>
              <a:gd name="connsiteY336" fmla="*/ 96823 h 834388"/>
              <a:gd name="connsiteX337" fmla="*/ 764295 w 829081"/>
              <a:gd name="connsiteY337" fmla="*/ 98959 h 834388"/>
              <a:gd name="connsiteX338" fmla="*/ 765784 w 829081"/>
              <a:gd name="connsiteY338" fmla="*/ 99541 h 834388"/>
              <a:gd name="connsiteX339" fmla="*/ 765978 w 829081"/>
              <a:gd name="connsiteY339" fmla="*/ 100318 h 834388"/>
              <a:gd name="connsiteX340" fmla="*/ 766884 w 829081"/>
              <a:gd name="connsiteY340" fmla="*/ 100642 h 834388"/>
              <a:gd name="connsiteX341" fmla="*/ 767273 w 829081"/>
              <a:gd name="connsiteY341" fmla="*/ 101418 h 834388"/>
              <a:gd name="connsiteX342" fmla="*/ 767985 w 829081"/>
              <a:gd name="connsiteY342" fmla="*/ 101548 h 834388"/>
              <a:gd name="connsiteX343" fmla="*/ 768179 w 829081"/>
              <a:gd name="connsiteY343" fmla="*/ 102130 h 834388"/>
              <a:gd name="connsiteX344" fmla="*/ 769667 w 829081"/>
              <a:gd name="connsiteY344" fmla="*/ 103166 h 834388"/>
              <a:gd name="connsiteX345" fmla="*/ 770185 w 829081"/>
              <a:gd name="connsiteY345" fmla="*/ 104072 h 834388"/>
              <a:gd name="connsiteX346" fmla="*/ 772386 w 829081"/>
              <a:gd name="connsiteY346" fmla="*/ 105561 h 834388"/>
              <a:gd name="connsiteX347" fmla="*/ 773292 w 829081"/>
              <a:gd name="connsiteY347" fmla="*/ 107114 h 834388"/>
              <a:gd name="connsiteX348" fmla="*/ 774392 w 829081"/>
              <a:gd name="connsiteY348" fmla="*/ 108020 h 834388"/>
              <a:gd name="connsiteX349" fmla="*/ 774910 w 829081"/>
              <a:gd name="connsiteY349" fmla="*/ 108020 h 834388"/>
              <a:gd name="connsiteX350" fmla="*/ 778016 w 829081"/>
              <a:gd name="connsiteY350" fmla="*/ 110932 h 834388"/>
              <a:gd name="connsiteX351" fmla="*/ 779829 w 829081"/>
              <a:gd name="connsiteY351" fmla="*/ 113392 h 834388"/>
              <a:gd name="connsiteX352" fmla="*/ 780929 w 829081"/>
              <a:gd name="connsiteY352" fmla="*/ 113715 h 834388"/>
              <a:gd name="connsiteX353" fmla="*/ 782029 w 829081"/>
              <a:gd name="connsiteY353" fmla="*/ 114816 h 834388"/>
              <a:gd name="connsiteX354" fmla="*/ 782029 w 829081"/>
              <a:gd name="connsiteY354" fmla="*/ 115269 h 834388"/>
              <a:gd name="connsiteX355" fmla="*/ 784035 w 829081"/>
              <a:gd name="connsiteY355" fmla="*/ 116499 h 834388"/>
              <a:gd name="connsiteX356" fmla="*/ 784230 w 829081"/>
              <a:gd name="connsiteY356" fmla="*/ 117081 h 834388"/>
              <a:gd name="connsiteX357" fmla="*/ 784618 w 829081"/>
              <a:gd name="connsiteY357" fmla="*/ 117081 h 834388"/>
              <a:gd name="connsiteX358" fmla="*/ 784812 w 829081"/>
              <a:gd name="connsiteY358" fmla="*/ 118569 h 834388"/>
              <a:gd name="connsiteX359" fmla="*/ 786107 w 829081"/>
              <a:gd name="connsiteY359" fmla="*/ 119346 h 834388"/>
              <a:gd name="connsiteX360" fmla="*/ 786495 w 829081"/>
              <a:gd name="connsiteY360" fmla="*/ 120252 h 834388"/>
              <a:gd name="connsiteX361" fmla="*/ 787207 w 829081"/>
              <a:gd name="connsiteY361" fmla="*/ 120382 h 834388"/>
              <a:gd name="connsiteX362" fmla="*/ 788113 w 829081"/>
              <a:gd name="connsiteY362" fmla="*/ 121870 h 834388"/>
              <a:gd name="connsiteX363" fmla="*/ 789796 w 829081"/>
              <a:gd name="connsiteY363" fmla="*/ 122647 h 834388"/>
              <a:gd name="connsiteX364" fmla="*/ 791996 w 829081"/>
              <a:gd name="connsiteY364" fmla="*/ 125689 h 834388"/>
              <a:gd name="connsiteX365" fmla="*/ 794197 w 829081"/>
              <a:gd name="connsiteY365" fmla="*/ 127630 h 834388"/>
              <a:gd name="connsiteX366" fmla="*/ 798986 w 829081"/>
              <a:gd name="connsiteY366" fmla="*/ 134750 h 834388"/>
              <a:gd name="connsiteX367" fmla="*/ 802481 w 829081"/>
              <a:gd name="connsiteY367" fmla="*/ 138568 h 834388"/>
              <a:gd name="connsiteX368" fmla="*/ 807271 w 829081"/>
              <a:gd name="connsiteY368" fmla="*/ 146335 h 834388"/>
              <a:gd name="connsiteX369" fmla="*/ 809665 w 829081"/>
              <a:gd name="connsiteY369" fmla="*/ 153649 h 834388"/>
              <a:gd name="connsiteX370" fmla="*/ 809471 w 829081"/>
              <a:gd name="connsiteY370" fmla="*/ 154878 h 834388"/>
              <a:gd name="connsiteX371" fmla="*/ 809989 w 829081"/>
              <a:gd name="connsiteY371" fmla="*/ 157338 h 834388"/>
              <a:gd name="connsiteX372" fmla="*/ 815684 w 829081"/>
              <a:gd name="connsiteY372" fmla="*/ 173583 h 834388"/>
              <a:gd name="connsiteX373" fmla="*/ 816073 w 829081"/>
              <a:gd name="connsiteY373" fmla="*/ 174489 h 834388"/>
              <a:gd name="connsiteX374" fmla="*/ 816655 w 829081"/>
              <a:gd name="connsiteY374" fmla="*/ 174812 h 834388"/>
              <a:gd name="connsiteX375" fmla="*/ 816655 w 829081"/>
              <a:gd name="connsiteY375" fmla="*/ 176042 h 834388"/>
              <a:gd name="connsiteX376" fmla="*/ 817367 w 829081"/>
              <a:gd name="connsiteY376" fmla="*/ 177531 h 834388"/>
              <a:gd name="connsiteX377" fmla="*/ 817367 w 829081"/>
              <a:gd name="connsiteY377" fmla="*/ 179472 h 834388"/>
              <a:gd name="connsiteX378" fmla="*/ 818273 w 829081"/>
              <a:gd name="connsiteY378" fmla="*/ 181155 h 834388"/>
              <a:gd name="connsiteX379" fmla="*/ 818079 w 829081"/>
              <a:gd name="connsiteY379" fmla="*/ 182514 h 834388"/>
              <a:gd name="connsiteX380" fmla="*/ 818791 w 829081"/>
              <a:gd name="connsiteY380" fmla="*/ 183291 h 834388"/>
              <a:gd name="connsiteX381" fmla="*/ 818597 w 829081"/>
              <a:gd name="connsiteY381" fmla="*/ 184197 h 834388"/>
              <a:gd name="connsiteX382" fmla="*/ 819309 w 829081"/>
              <a:gd name="connsiteY382" fmla="*/ 184974 h 834388"/>
              <a:gd name="connsiteX383" fmla="*/ 819309 w 829081"/>
              <a:gd name="connsiteY383" fmla="*/ 186333 h 834388"/>
              <a:gd name="connsiteX384" fmla="*/ 819827 w 829081"/>
              <a:gd name="connsiteY384" fmla="*/ 186656 h 834388"/>
              <a:gd name="connsiteX385" fmla="*/ 820409 w 829081"/>
              <a:gd name="connsiteY385" fmla="*/ 190734 h 834388"/>
              <a:gd name="connsiteX386" fmla="*/ 820797 w 829081"/>
              <a:gd name="connsiteY386" fmla="*/ 191317 h 834388"/>
              <a:gd name="connsiteX387" fmla="*/ 820603 w 829081"/>
              <a:gd name="connsiteY387" fmla="*/ 192222 h 834388"/>
              <a:gd name="connsiteX388" fmla="*/ 821315 w 829081"/>
              <a:gd name="connsiteY388" fmla="*/ 192546 h 834388"/>
              <a:gd name="connsiteX389" fmla="*/ 821315 w 829081"/>
              <a:gd name="connsiteY389" fmla="*/ 193323 h 834388"/>
              <a:gd name="connsiteX390" fmla="*/ 822027 w 829081"/>
              <a:gd name="connsiteY390" fmla="*/ 194358 h 834388"/>
              <a:gd name="connsiteX391" fmla="*/ 822415 w 829081"/>
              <a:gd name="connsiteY391" fmla="*/ 197530 h 834388"/>
              <a:gd name="connsiteX392" fmla="*/ 822803 w 829081"/>
              <a:gd name="connsiteY392" fmla="*/ 197983 h 834388"/>
              <a:gd name="connsiteX393" fmla="*/ 822415 w 829081"/>
              <a:gd name="connsiteY393" fmla="*/ 201154 h 834388"/>
              <a:gd name="connsiteX394" fmla="*/ 821898 w 829081"/>
              <a:gd name="connsiteY394" fmla="*/ 201283 h 834388"/>
              <a:gd name="connsiteX395" fmla="*/ 821898 w 829081"/>
              <a:gd name="connsiteY395" fmla="*/ 204002 h 834388"/>
              <a:gd name="connsiteX396" fmla="*/ 821509 w 829081"/>
              <a:gd name="connsiteY396" fmla="*/ 205361 h 834388"/>
              <a:gd name="connsiteX397" fmla="*/ 821703 w 829081"/>
              <a:gd name="connsiteY397" fmla="*/ 209115 h 834388"/>
              <a:gd name="connsiteX398" fmla="*/ 820797 w 829081"/>
              <a:gd name="connsiteY398" fmla="*/ 211963 h 834388"/>
              <a:gd name="connsiteX399" fmla="*/ 820797 w 829081"/>
              <a:gd name="connsiteY399" fmla="*/ 213775 h 834388"/>
              <a:gd name="connsiteX400" fmla="*/ 820280 w 829081"/>
              <a:gd name="connsiteY400" fmla="*/ 214228 h 834388"/>
              <a:gd name="connsiteX401" fmla="*/ 820797 w 829081"/>
              <a:gd name="connsiteY401" fmla="*/ 216946 h 834388"/>
              <a:gd name="connsiteX402" fmla="*/ 820280 w 829081"/>
              <a:gd name="connsiteY402" fmla="*/ 219341 h 834388"/>
              <a:gd name="connsiteX403" fmla="*/ 819891 w 829081"/>
              <a:gd name="connsiteY403" fmla="*/ 219664 h 834388"/>
              <a:gd name="connsiteX404" fmla="*/ 820085 w 829081"/>
              <a:gd name="connsiteY404" fmla="*/ 221153 h 834388"/>
              <a:gd name="connsiteX405" fmla="*/ 820474 w 829081"/>
              <a:gd name="connsiteY405" fmla="*/ 221477 h 834388"/>
              <a:gd name="connsiteX406" fmla="*/ 819891 w 829081"/>
              <a:gd name="connsiteY406" fmla="*/ 223159 h 834388"/>
              <a:gd name="connsiteX407" fmla="*/ 820280 w 829081"/>
              <a:gd name="connsiteY407" fmla="*/ 225424 h 834388"/>
              <a:gd name="connsiteX408" fmla="*/ 820668 w 829081"/>
              <a:gd name="connsiteY408" fmla="*/ 225748 h 834388"/>
              <a:gd name="connsiteX409" fmla="*/ 820474 w 829081"/>
              <a:gd name="connsiteY409" fmla="*/ 226525 h 834388"/>
              <a:gd name="connsiteX410" fmla="*/ 820862 w 829081"/>
              <a:gd name="connsiteY410" fmla="*/ 228013 h 834388"/>
              <a:gd name="connsiteX411" fmla="*/ 820668 w 829081"/>
              <a:gd name="connsiteY411" fmla="*/ 228467 h 834388"/>
              <a:gd name="connsiteX412" fmla="*/ 818467 w 829081"/>
              <a:gd name="connsiteY412" fmla="*/ 229502 h 834388"/>
              <a:gd name="connsiteX413" fmla="*/ 819050 w 829081"/>
              <a:gd name="connsiteY413" fmla="*/ 234615 h 834388"/>
              <a:gd name="connsiteX414" fmla="*/ 818856 w 829081"/>
              <a:gd name="connsiteY414" fmla="*/ 237463 h 834388"/>
              <a:gd name="connsiteX415" fmla="*/ 820344 w 829081"/>
              <a:gd name="connsiteY415" fmla="*/ 246847 h 834388"/>
              <a:gd name="connsiteX416" fmla="*/ 822156 w 829081"/>
              <a:gd name="connsiteY416" fmla="*/ 251054 h 834388"/>
              <a:gd name="connsiteX417" fmla="*/ 822156 w 829081"/>
              <a:gd name="connsiteY417" fmla="*/ 252284 h 834388"/>
              <a:gd name="connsiteX418" fmla="*/ 822739 w 829081"/>
              <a:gd name="connsiteY418" fmla="*/ 254096 h 834388"/>
              <a:gd name="connsiteX419" fmla="*/ 823257 w 829081"/>
              <a:gd name="connsiteY419" fmla="*/ 254679 h 834388"/>
              <a:gd name="connsiteX420" fmla="*/ 824163 w 829081"/>
              <a:gd name="connsiteY420" fmla="*/ 258627 h 834388"/>
              <a:gd name="connsiteX421" fmla="*/ 824681 w 829081"/>
              <a:gd name="connsiteY421" fmla="*/ 259080 h 834388"/>
              <a:gd name="connsiteX422" fmla="*/ 825975 w 829081"/>
              <a:gd name="connsiteY422" fmla="*/ 265552 h 834388"/>
              <a:gd name="connsiteX423" fmla="*/ 826557 w 829081"/>
              <a:gd name="connsiteY423" fmla="*/ 265875 h 834388"/>
              <a:gd name="connsiteX424" fmla="*/ 826946 w 829081"/>
              <a:gd name="connsiteY424" fmla="*/ 268141 h 834388"/>
              <a:gd name="connsiteX425" fmla="*/ 827658 w 829081"/>
              <a:gd name="connsiteY425" fmla="*/ 269176 h 834388"/>
              <a:gd name="connsiteX426" fmla="*/ 828175 w 829081"/>
              <a:gd name="connsiteY426" fmla="*/ 274936 h 834388"/>
              <a:gd name="connsiteX427" fmla="*/ 828887 w 829081"/>
              <a:gd name="connsiteY427" fmla="*/ 276166 h 834388"/>
              <a:gd name="connsiteX428" fmla="*/ 829082 w 829081"/>
              <a:gd name="connsiteY428" fmla="*/ 277978 h 834388"/>
              <a:gd name="connsiteX429" fmla="*/ 828693 w 829081"/>
              <a:gd name="connsiteY429" fmla="*/ 278108 h 834388"/>
              <a:gd name="connsiteX430" fmla="*/ 828499 w 829081"/>
              <a:gd name="connsiteY430" fmla="*/ 279920 h 834388"/>
              <a:gd name="connsiteX431" fmla="*/ 827399 w 829081"/>
              <a:gd name="connsiteY431" fmla="*/ 282509 h 834388"/>
              <a:gd name="connsiteX432" fmla="*/ 826299 w 829081"/>
              <a:gd name="connsiteY432" fmla="*/ 282509 h 834388"/>
              <a:gd name="connsiteX433" fmla="*/ 826493 w 829081"/>
              <a:gd name="connsiteY433" fmla="*/ 281279 h 834388"/>
              <a:gd name="connsiteX434" fmla="*/ 826881 w 829081"/>
              <a:gd name="connsiteY434" fmla="*/ 281149 h 834388"/>
              <a:gd name="connsiteX435" fmla="*/ 826881 w 829081"/>
              <a:gd name="connsiteY435" fmla="*/ 280567 h 834388"/>
              <a:gd name="connsiteX436" fmla="*/ 826493 w 829081"/>
              <a:gd name="connsiteY436" fmla="*/ 280567 h 834388"/>
              <a:gd name="connsiteX437" fmla="*/ 825587 w 829081"/>
              <a:gd name="connsiteY437" fmla="*/ 282056 h 834388"/>
              <a:gd name="connsiteX438" fmla="*/ 825781 w 829081"/>
              <a:gd name="connsiteY438" fmla="*/ 282832 h 834388"/>
              <a:gd name="connsiteX439" fmla="*/ 824292 w 829081"/>
              <a:gd name="connsiteY439" fmla="*/ 283285 h 834388"/>
              <a:gd name="connsiteX440" fmla="*/ 824486 w 829081"/>
              <a:gd name="connsiteY440" fmla="*/ 283609 h 834388"/>
              <a:gd name="connsiteX441" fmla="*/ 823969 w 829081"/>
              <a:gd name="connsiteY441" fmla="*/ 284062 h 834388"/>
              <a:gd name="connsiteX442" fmla="*/ 823969 w 829081"/>
              <a:gd name="connsiteY442" fmla="*/ 284645 h 834388"/>
              <a:gd name="connsiteX443" fmla="*/ 823257 w 829081"/>
              <a:gd name="connsiteY443" fmla="*/ 285098 h 834388"/>
              <a:gd name="connsiteX444" fmla="*/ 822868 w 829081"/>
              <a:gd name="connsiteY444" fmla="*/ 286910 h 834388"/>
              <a:gd name="connsiteX445" fmla="*/ 822156 w 829081"/>
              <a:gd name="connsiteY445" fmla="*/ 287946 h 834388"/>
              <a:gd name="connsiteX446" fmla="*/ 822156 w 829081"/>
              <a:gd name="connsiteY446" fmla="*/ 288722 h 834388"/>
              <a:gd name="connsiteX447" fmla="*/ 822545 w 829081"/>
              <a:gd name="connsiteY447" fmla="*/ 288851 h 834388"/>
              <a:gd name="connsiteX448" fmla="*/ 822156 w 829081"/>
              <a:gd name="connsiteY448" fmla="*/ 288851 h 834388"/>
              <a:gd name="connsiteX449" fmla="*/ 821445 w 829081"/>
              <a:gd name="connsiteY449" fmla="*/ 291117 h 834388"/>
              <a:gd name="connsiteX450" fmla="*/ 820150 w 829081"/>
              <a:gd name="connsiteY450" fmla="*/ 292929 h 834388"/>
              <a:gd name="connsiteX451" fmla="*/ 818662 w 829081"/>
              <a:gd name="connsiteY451" fmla="*/ 298495 h 834388"/>
              <a:gd name="connsiteX452" fmla="*/ 817755 w 829081"/>
              <a:gd name="connsiteY452" fmla="*/ 304061 h 834388"/>
              <a:gd name="connsiteX453" fmla="*/ 817561 w 829081"/>
              <a:gd name="connsiteY453" fmla="*/ 310857 h 834388"/>
              <a:gd name="connsiteX454" fmla="*/ 818662 w 829081"/>
              <a:gd name="connsiteY454" fmla="*/ 312540 h 834388"/>
              <a:gd name="connsiteX455" fmla="*/ 818856 w 829081"/>
              <a:gd name="connsiteY455" fmla="*/ 314481 h 834388"/>
              <a:gd name="connsiteX456" fmla="*/ 818338 w 829081"/>
              <a:gd name="connsiteY456" fmla="*/ 315517 h 834388"/>
              <a:gd name="connsiteX457" fmla="*/ 818856 w 829081"/>
              <a:gd name="connsiteY457" fmla="*/ 315646 h 834388"/>
              <a:gd name="connsiteX458" fmla="*/ 818856 w 829081"/>
              <a:gd name="connsiteY458" fmla="*/ 316099 h 834388"/>
              <a:gd name="connsiteX459" fmla="*/ 818467 w 829081"/>
              <a:gd name="connsiteY459" fmla="*/ 318364 h 834388"/>
              <a:gd name="connsiteX460" fmla="*/ 818079 w 829081"/>
              <a:gd name="connsiteY460" fmla="*/ 318688 h 834388"/>
              <a:gd name="connsiteX461" fmla="*/ 817497 w 829081"/>
              <a:gd name="connsiteY461" fmla="*/ 321536 h 834388"/>
              <a:gd name="connsiteX462" fmla="*/ 817108 w 829081"/>
              <a:gd name="connsiteY462" fmla="*/ 321860 h 834388"/>
              <a:gd name="connsiteX463" fmla="*/ 816914 w 829081"/>
              <a:gd name="connsiteY463" fmla="*/ 324254 h 834388"/>
              <a:gd name="connsiteX464" fmla="*/ 815814 w 829081"/>
              <a:gd name="connsiteY464" fmla="*/ 325613 h 834388"/>
              <a:gd name="connsiteX465" fmla="*/ 814908 w 829081"/>
              <a:gd name="connsiteY465" fmla="*/ 328461 h 834388"/>
              <a:gd name="connsiteX466" fmla="*/ 814390 w 829081"/>
              <a:gd name="connsiteY466" fmla="*/ 328785 h 834388"/>
              <a:gd name="connsiteX467" fmla="*/ 813807 w 829081"/>
              <a:gd name="connsiteY467" fmla="*/ 331050 h 834388"/>
              <a:gd name="connsiteX468" fmla="*/ 812319 w 829081"/>
              <a:gd name="connsiteY468" fmla="*/ 332086 h 834388"/>
              <a:gd name="connsiteX469" fmla="*/ 812319 w 829081"/>
              <a:gd name="connsiteY469" fmla="*/ 332862 h 834388"/>
              <a:gd name="connsiteX470" fmla="*/ 811801 w 829081"/>
              <a:gd name="connsiteY470" fmla="*/ 333445 h 834388"/>
              <a:gd name="connsiteX471" fmla="*/ 811801 w 829081"/>
              <a:gd name="connsiteY471" fmla="*/ 334674 h 834388"/>
              <a:gd name="connsiteX472" fmla="*/ 811218 w 829081"/>
              <a:gd name="connsiteY472" fmla="*/ 335127 h 834388"/>
              <a:gd name="connsiteX473" fmla="*/ 810507 w 829081"/>
              <a:gd name="connsiteY473" fmla="*/ 336810 h 834388"/>
              <a:gd name="connsiteX474" fmla="*/ 809795 w 829081"/>
              <a:gd name="connsiteY474" fmla="*/ 339658 h 834388"/>
              <a:gd name="connsiteX475" fmla="*/ 808500 w 829081"/>
              <a:gd name="connsiteY475" fmla="*/ 341341 h 834388"/>
              <a:gd name="connsiteX476" fmla="*/ 808306 w 829081"/>
              <a:gd name="connsiteY476" fmla="*/ 342570 h 834388"/>
              <a:gd name="connsiteX477" fmla="*/ 807206 w 829081"/>
              <a:gd name="connsiteY477" fmla="*/ 344059 h 834388"/>
              <a:gd name="connsiteX478" fmla="*/ 806623 w 829081"/>
              <a:gd name="connsiteY478" fmla="*/ 346000 h 834388"/>
              <a:gd name="connsiteX479" fmla="*/ 806106 w 829081"/>
              <a:gd name="connsiteY479" fmla="*/ 346130 h 834388"/>
              <a:gd name="connsiteX480" fmla="*/ 806106 w 829081"/>
              <a:gd name="connsiteY480" fmla="*/ 346712 h 834388"/>
              <a:gd name="connsiteX481" fmla="*/ 805393 w 829081"/>
              <a:gd name="connsiteY481" fmla="*/ 347489 h 834388"/>
              <a:gd name="connsiteX482" fmla="*/ 805588 w 829081"/>
              <a:gd name="connsiteY482" fmla="*/ 349107 h 834388"/>
              <a:gd name="connsiteX483" fmla="*/ 805070 w 829081"/>
              <a:gd name="connsiteY483" fmla="*/ 349690 h 834388"/>
              <a:gd name="connsiteX484" fmla="*/ 804552 w 829081"/>
              <a:gd name="connsiteY484" fmla="*/ 353444 h 834388"/>
              <a:gd name="connsiteX485" fmla="*/ 803970 w 829081"/>
              <a:gd name="connsiteY485" fmla="*/ 354350 h 834388"/>
              <a:gd name="connsiteX486" fmla="*/ 803970 w 829081"/>
              <a:gd name="connsiteY486" fmla="*/ 356615 h 834388"/>
              <a:gd name="connsiteX487" fmla="*/ 803452 w 829081"/>
              <a:gd name="connsiteY487" fmla="*/ 357197 h 834388"/>
              <a:gd name="connsiteX488" fmla="*/ 803452 w 829081"/>
              <a:gd name="connsiteY488" fmla="*/ 358880 h 834388"/>
              <a:gd name="connsiteX489" fmla="*/ 802870 w 829081"/>
              <a:gd name="connsiteY489" fmla="*/ 359333 h 834388"/>
              <a:gd name="connsiteX490" fmla="*/ 802157 w 829081"/>
              <a:gd name="connsiteY490" fmla="*/ 362310 h 834388"/>
              <a:gd name="connsiteX491" fmla="*/ 801445 w 829081"/>
              <a:gd name="connsiteY491" fmla="*/ 363087 h 834388"/>
              <a:gd name="connsiteX492" fmla="*/ 801445 w 829081"/>
              <a:gd name="connsiteY492" fmla="*/ 363864 h 834388"/>
              <a:gd name="connsiteX493" fmla="*/ 800863 w 829081"/>
              <a:gd name="connsiteY493" fmla="*/ 364187 h 834388"/>
              <a:gd name="connsiteX494" fmla="*/ 800345 w 829081"/>
              <a:gd name="connsiteY494" fmla="*/ 365546 h 834388"/>
              <a:gd name="connsiteX495" fmla="*/ 799439 w 829081"/>
              <a:gd name="connsiteY495" fmla="*/ 366129 h 834388"/>
              <a:gd name="connsiteX496" fmla="*/ 799439 w 829081"/>
              <a:gd name="connsiteY496" fmla="*/ 366711 h 834388"/>
              <a:gd name="connsiteX497" fmla="*/ 799827 w 829081"/>
              <a:gd name="connsiteY497" fmla="*/ 366841 h 834388"/>
              <a:gd name="connsiteX498" fmla="*/ 799633 w 829081"/>
              <a:gd name="connsiteY498" fmla="*/ 368071 h 834388"/>
              <a:gd name="connsiteX499" fmla="*/ 799116 w 829081"/>
              <a:gd name="connsiteY499" fmla="*/ 368071 h 834388"/>
              <a:gd name="connsiteX500" fmla="*/ 797303 w 829081"/>
              <a:gd name="connsiteY500" fmla="*/ 369430 h 834388"/>
              <a:gd name="connsiteX501" fmla="*/ 796591 w 829081"/>
              <a:gd name="connsiteY501" fmla="*/ 370465 h 834388"/>
              <a:gd name="connsiteX502" fmla="*/ 794585 w 829081"/>
              <a:gd name="connsiteY502" fmla="*/ 371954 h 834388"/>
              <a:gd name="connsiteX503" fmla="*/ 793873 w 829081"/>
              <a:gd name="connsiteY503" fmla="*/ 373313 h 834388"/>
              <a:gd name="connsiteX504" fmla="*/ 792967 w 829081"/>
              <a:gd name="connsiteY504" fmla="*/ 373766 h 834388"/>
              <a:gd name="connsiteX505" fmla="*/ 791867 w 829081"/>
              <a:gd name="connsiteY505" fmla="*/ 375125 h 834388"/>
              <a:gd name="connsiteX506" fmla="*/ 791672 w 829081"/>
              <a:gd name="connsiteY506" fmla="*/ 376031 h 834388"/>
              <a:gd name="connsiteX507" fmla="*/ 790572 w 829081"/>
              <a:gd name="connsiteY507" fmla="*/ 376938 h 834388"/>
              <a:gd name="connsiteX508" fmla="*/ 790378 w 829081"/>
              <a:gd name="connsiteY508" fmla="*/ 377843 h 834388"/>
              <a:gd name="connsiteX509" fmla="*/ 788890 w 829081"/>
              <a:gd name="connsiteY509" fmla="*/ 380238 h 834388"/>
              <a:gd name="connsiteX510" fmla="*/ 788890 w 829081"/>
              <a:gd name="connsiteY510" fmla="*/ 381015 h 834388"/>
              <a:gd name="connsiteX511" fmla="*/ 785913 w 829081"/>
              <a:gd name="connsiteY511" fmla="*/ 388069 h 834388"/>
              <a:gd name="connsiteX512" fmla="*/ 785006 w 829081"/>
              <a:gd name="connsiteY512" fmla="*/ 394801 h 834388"/>
              <a:gd name="connsiteX513" fmla="*/ 784812 w 829081"/>
              <a:gd name="connsiteY513" fmla="*/ 406386 h 834388"/>
              <a:gd name="connsiteX514" fmla="*/ 784100 w 829081"/>
              <a:gd name="connsiteY514" fmla="*/ 412663 h 834388"/>
              <a:gd name="connsiteX515" fmla="*/ 783582 w 829081"/>
              <a:gd name="connsiteY515" fmla="*/ 414281 h 834388"/>
              <a:gd name="connsiteX516" fmla="*/ 783194 w 829081"/>
              <a:gd name="connsiteY516" fmla="*/ 420430 h 834388"/>
              <a:gd name="connsiteX517" fmla="*/ 782806 w 829081"/>
              <a:gd name="connsiteY517" fmla="*/ 421336 h 834388"/>
              <a:gd name="connsiteX518" fmla="*/ 783000 w 829081"/>
              <a:gd name="connsiteY518" fmla="*/ 424508 h 834388"/>
              <a:gd name="connsiteX519" fmla="*/ 782417 w 829081"/>
              <a:gd name="connsiteY519" fmla="*/ 427485 h 834388"/>
              <a:gd name="connsiteX520" fmla="*/ 782417 w 829081"/>
              <a:gd name="connsiteY520" fmla="*/ 432015 h 834388"/>
              <a:gd name="connsiteX521" fmla="*/ 783000 w 829081"/>
              <a:gd name="connsiteY521" fmla="*/ 435769 h 834388"/>
              <a:gd name="connsiteX522" fmla="*/ 782806 w 829081"/>
              <a:gd name="connsiteY522" fmla="*/ 436805 h 834388"/>
              <a:gd name="connsiteX523" fmla="*/ 782288 w 829081"/>
              <a:gd name="connsiteY523" fmla="*/ 437128 h 834388"/>
              <a:gd name="connsiteX524" fmla="*/ 781900 w 829081"/>
              <a:gd name="connsiteY524" fmla="*/ 438035 h 834388"/>
              <a:gd name="connsiteX525" fmla="*/ 780994 w 829081"/>
              <a:gd name="connsiteY525" fmla="*/ 441206 h 834388"/>
              <a:gd name="connsiteX526" fmla="*/ 778405 w 829081"/>
              <a:gd name="connsiteY526" fmla="*/ 445995 h 834388"/>
              <a:gd name="connsiteX527" fmla="*/ 778405 w 829081"/>
              <a:gd name="connsiteY527" fmla="*/ 447354 h 834388"/>
              <a:gd name="connsiteX528" fmla="*/ 777110 w 829081"/>
              <a:gd name="connsiteY528" fmla="*/ 450979 h 834388"/>
              <a:gd name="connsiteX529" fmla="*/ 776528 w 829081"/>
              <a:gd name="connsiteY529" fmla="*/ 455185 h 834388"/>
              <a:gd name="connsiteX530" fmla="*/ 775233 w 829081"/>
              <a:gd name="connsiteY530" fmla="*/ 459846 h 834388"/>
              <a:gd name="connsiteX531" fmla="*/ 775039 w 829081"/>
              <a:gd name="connsiteY531" fmla="*/ 462240 h 834388"/>
              <a:gd name="connsiteX532" fmla="*/ 773033 w 829081"/>
              <a:gd name="connsiteY532" fmla="*/ 468971 h 834388"/>
              <a:gd name="connsiteX533" fmla="*/ 771350 w 829081"/>
              <a:gd name="connsiteY533" fmla="*/ 480815 h 834388"/>
              <a:gd name="connsiteX534" fmla="*/ 770250 w 829081"/>
              <a:gd name="connsiteY534" fmla="*/ 484569 h 834388"/>
              <a:gd name="connsiteX535" fmla="*/ 769732 w 829081"/>
              <a:gd name="connsiteY535" fmla="*/ 488323 h 834388"/>
              <a:gd name="connsiteX536" fmla="*/ 768049 w 829081"/>
              <a:gd name="connsiteY536" fmla="*/ 491883 h 834388"/>
              <a:gd name="connsiteX537" fmla="*/ 763648 w 829081"/>
              <a:gd name="connsiteY537" fmla="*/ 495054 h 834388"/>
              <a:gd name="connsiteX538" fmla="*/ 761448 w 829081"/>
              <a:gd name="connsiteY538" fmla="*/ 495636 h 834388"/>
              <a:gd name="connsiteX539" fmla="*/ 748568 w 829081"/>
              <a:gd name="connsiteY539" fmla="*/ 502044 h 834388"/>
              <a:gd name="connsiteX540" fmla="*/ 739378 w 829081"/>
              <a:gd name="connsiteY540" fmla="*/ 506056 h 834388"/>
              <a:gd name="connsiteX541" fmla="*/ 733100 w 829081"/>
              <a:gd name="connsiteY541" fmla="*/ 510717 h 834388"/>
              <a:gd name="connsiteX542" fmla="*/ 730705 w 829081"/>
              <a:gd name="connsiteY542" fmla="*/ 513823 h 834388"/>
              <a:gd name="connsiteX543" fmla="*/ 729217 w 829081"/>
              <a:gd name="connsiteY543" fmla="*/ 517383 h 834388"/>
              <a:gd name="connsiteX544" fmla="*/ 727728 w 829081"/>
              <a:gd name="connsiteY544" fmla="*/ 519001 h 834388"/>
              <a:gd name="connsiteX545" fmla="*/ 726628 w 829081"/>
              <a:gd name="connsiteY545" fmla="*/ 519583 h 834388"/>
              <a:gd name="connsiteX546" fmla="*/ 726628 w 829081"/>
              <a:gd name="connsiteY546" fmla="*/ 520166 h 834388"/>
              <a:gd name="connsiteX547" fmla="*/ 725139 w 829081"/>
              <a:gd name="connsiteY547" fmla="*/ 520943 h 834388"/>
              <a:gd name="connsiteX548" fmla="*/ 723133 w 829081"/>
              <a:gd name="connsiteY548" fmla="*/ 523466 h 834388"/>
              <a:gd name="connsiteX549" fmla="*/ 722421 w 829081"/>
              <a:gd name="connsiteY549" fmla="*/ 526444 h 834388"/>
              <a:gd name="connsiteX550" fmla="*/ 720415 w 829081"/>
              <a:gd name="connsiteY550" fmla="*/ 531363 h 834388"/>
              <a:gd name="connsiteX551" fmla="*/ 720415 w 829081"/>
              <a:gd name="connsiteY551" fmla="*/ 532851 h 834388"/>
              <a:gd name="connsiteX552" fmla="*/ 719702 w 829081"/>
              <a:gd name="connsiteY552" fmla="*/ 533175 h 834388"/>
              <a:gd name="connsiteX553" fmla="*/ 718797 w 829081"/>
              <a:gd name="connsiteY553" fmla="*/ 535440 h 834388"/>
              <a:gd name="connsiteX554" fmla="*/ 713295 w 829081"/>
              <a:gd name="connsiteY554" fmla="*/ 540683 h 834388"/>
              <a:gd name="connsiteX555" fmla="*/ 706823 w 829081"/>
              <a:gd name="connsiteY555" fmla="*/ 544695 h 834388"/>
              <a:gd name="connsiteX556" fmla="*/ 706823 w 829081"/>
              <a:gd name="connsiteY556" fmla="*/ 540683 h 834388"/>
              <a:gd name="connsiteX557" fmla="*/ 706111 w 829081"/>
              <a:gd name="connsiteY557" fmla="*/ 539194 h 834388"/>
              <a:gd name="connsiteX558" fmla="*/ 705593 w 829081"/>
              <a:gd name="connsiteY558" fmla="*/ 538870 h 834388"/>
              <a:gd name="connsiteX559" fmla="*/ 705593 w 829081"/>
              <a:gd name="connsiteY559" fmla="*/ 538288 h 834388"/>
              <a:gd name="connsiteX560" fmla="*/ 704105 w 829081"/>
              <a:gd name="connsiteY560" fmla="*/ 536799 h 834388"/>
              <a:gd name="connsiteX561" fmla="*/ 702292 w 829081"/>
              <a:gd name="connsiteY561" fmla="*/ 536022 h 834388"/>
              <a:gd name="connsiteX562" fmla="*/ 701386 w 829081"/>
              <a:gd name="connsiteY562" fmla="*/ 535117 h 834388"/>
              <a:gd name="connsiteX563" fmla="*/ 698797 w 829081"/>
              <a:gd name="connsiteY563" fmla="*/ 534210 h 834388"/>
              <a:gd name="connsiteX564" fmla="*/ 697309 w 829081"/>
              <a:gd name="connsiteY564" fmla="*/ 532851 h 834388"/>
              <a:gd name="connsiteX565" fmla="*/ 696921 w 829081"/>
              <a:gd name="connsiteY565" fmla="*/ 532398 h 834388"/>
              <a:gd name="connsiteX566" fmla="*/ 696921 w 829081"/>
              <a:gd name="connsiteY566" fmla="*/ 530327 h 834388"/>
              <a:gd name="connsiteX567" fmla="*/ 697309 w 829081"/>
              <a:gd name="connsiteY567" fmla="*/ 530198 h 834388"/>
              <a:gd name="connsiteX568" fmla="*/ 697503 w 829081"/>
              <a:gd name="connsiteY568" fmla="*/ 528580 h 834388"/>
              <a:gd name="connsiteX569" fmla="*/ 696597 w 829081"/>
              <a:gd name="connsiteY569" fmla="*/ 525732 h 834388"/>
              <a:gd name="connsiteX570" fmla="*/ 695885 w 829081"/>
              <a:gd name="connsiteY570" fmla="*/ 525149 h 834388"/>
              <a:gd name="connsiteX571" fmla="*/ 695303 w 829081"/>
              <a:gd name="connsiteY571" fmla="*/ 523661 h 834388"/>
              <a:gd name="connsiteX572" fmla="*/ 693620 w 829081"/>
              <a:gd name="connsiteY572" fmla="*/ 523078 h 834388"/>
              <a:gd name="connsiteX573" fmla="*/ 693231 w 829081"/>
              <a:gd name="connsiteY573" fmla="*/ 522496 h 834388"/>
              <a:gd name="connsiteX574" fmla="*/ 691419 w 829081"/>
              <a:gd name="connsiteY574" fmla="*/ 521719 h 834388"/>
              <a:gd name="connsiteX575" fmla="*/ 691419 w 829081"/>
              <a:gd name="connsiteY575" fmla="*/ 521396 h 834388"/>
              <a:gd name="connsiteX576" fmla="*/ 690901 w 829081"/>
              <a:gd name="connsiteY576" fmla="*/ 521396 h 834388"/>
              <a:gd name="connsiteX577" fmla="*/ 690189 w 829081"/>
              <a:gd name="connsiteY577" fmla="*/ 520360 h 834388"/>
              <a:gd name="connsiteX578" fmla="*/ 690384 w 829081"/>
              <a:gd name="connsiteY578" fmla="*/ 519454 h 834388"/>
              <a:gd name="connsiteX579" fmla="*/ 692972 w 829081"/>
              <a:gd name="connsiteY579" fmla="*/ 517059 h 834388"/>
              <a:gd name="connsiteX580" fmla="*/ 692584 w 829081"/>
              <a:gd name="connsiteY580" fmla="*/ 514082 h 834388"/>
              <a:gd name="connsiteX581" fmla="*/ 692972 w 829081"/>
              <a:gd name="connsiteY581" fmla="*/ 512917 h 834388"/>
              <a:gd name="connsiteX582" fmla="*/ 691872 w 829081"/>
              <a:gd name="connsiteY582" fmla="*/ 512335 h 834388"/>
              <a:gd name="connsiteX583" fmla="*/ 691160 w 829081"/>
              <a:gd name="connsiteY583" fmla="*/ 511299 h 834388"/>
              <a:gd name="connsiteX584" fmla="*/ 690254 w 829081"/>
              <a:gd name="connsiteY584" fmla="*/ 510975 h 834388"/>
              <a:gd name="connsiteX585" fmla="*/ 689866 w 829081"/>
              <a:gd name="connsiteY585" fmla="*/ 510199 h 834388"/>
              <a:gd name="connsiteX586" fmla="*/ 690060 w 829081"/>
              <a:gd name="connsiteY586" fmla="*/ 509616 h 834388"/>
              <a:gd name="connsiteX587" fmla="*/ 689478 w 829081"/>
              <a:gd name="connsiteY587" fmla="*/ 509292 h 834388"/>
              <a:gd name="connsiteX588" fmla="*/ 689672 w 829081"/>
              <a:gd name="connsiteY588" fmla="*/ 507934 h 834388"/>
              <a:gd name="connsiteX589" fmla="*/ 690384 w 829081"/>
              <a:gd name="connsiteY589" fmla="*/ 507157 h 834388"/>
              <a:gd name="connsiteX590" fmla="*/ 690189 w 829081"/>
              <a:gd name="connsiteY590" fmla="*/ 504762 h 834388"/>
              <a:gd name="connsiteX591" fmla="*/ 689801 w 829081"/>
              <a:gd name="connsiteY591" fmla="*/ 504633 h 834388"/>
              <a:gd name="connsiteX592" fmla="*/ 690189 w 829081"/>
              <a:gd name="connsiteY592" fmla="*/ 503015 h 834388"/>
              <a:gd name="connsiteX593" fmla="*/ 689478 w 829081"/>
              <a:gd name="connsiteY593" fmla="*/ 502562 h 834388"/>
              <a:gd name="connsiteX594" fmla="*/ 688571 w 829081"/>
              <a:gd name="connsiteY594" fmla="*/ 502562 h 834388"/>
              <a:gd name="connsiteX595" fmla="*/ 687277 w 829081"/>
              <a:gd name="connsiteY595" fmla="*/ 501397 h 834388"/>
              <a:gd name="connsiteX596" fmla="*/ 685983 w 829081"/>
              <a:gd name="connsiteY596" fmla="*/ 500944 h 834388"/>
              <a:gd name="connsiteX597" fmla="*/ 685270 w 829081"/>
              <a:gd name="connsiteY597" fmla="*/ 500037 h 834388"/>
              <a:gd name="connsiteX598" fmla="*/ 685076 w 829081"/>
              <a:gd name="connsiteY598" fmla="*/ 499132 h 834388"/>
              <a:gd name="connsiteX599" fmla="*/ 683588 w 829081"/>
              <a:gd name="connsiteY599" fmla="*/ 498096 h 834388"/>
              <a:gd name="connsiteX600" fmla="*/ 683588 w 829081"/>
              <a:gd name="connsiteY600" fmla="*/ 496154 h 834388"/>
              <a:gd name="connsiteX601" fmla="*/ 683200 w 829081"/>
              <a:gd name="connsiteY601" fmla="*/ 495572 h 834388"/>
              <a:gd name="connsiteX602" fmla="*/ 682099 w 829081"/>
              <a:gd name="connsiteY602" fmla="*/ 495119 h 834388"/>
              <a:gd name="connsiteX603" fmla="*/ 681193 w 829081"/>
              <a:gd name="connsiteY603" fmla="*/ 495442 h 834388"/>
              <a:gd name="connsiteX604" fmla="*/ 679769 w 829081"/>
              <a:gd name="connsiteY604" fmla="*/ 494925 h 834388"/>
              <a:gd name="connsiteX605" fmla="*/ 679769 w 829081"/>
              <a:gd name="connsiteY605" fmla="*/ 494342 h 834388"/>
              <a:gd name="connsiteX606" fmla="*/ 680869 w 829081"/>
              <a:gd name="connsiteY606" fmla="*/ 493889 h 834388"/>
              <a:gd name="connsiteX607" fmla="*/ 681452 w 829081"/>
              <a:gd name="connsiteY607" fmla="*/ 493112 h 834388"/>
              <a:gd name="connsiteX608" fmla="*/ 681064 w 829081"/>
              <a:gd name="connsiteY608" fmla="*/ 490135 h 834388"/>
              <a:gd name="connsiteX609" fmla="*/ 683264 w 829081"/>
              <a:gd name="connsiteY609" fmla="*/ 489359 h 834388"/>
              <a:gd name="connsiteX610" fmla="*/ 683264 w 829081"/>
              <a:gd name="connsiteY610" fmla="*/ 488905 h 834388"/>
              <a:gd name="connsiteX611" fmla="*/ 683782 w 829081"/>
              <a:gd name="connsiteY611" fmla="*/ 488582 h 834388"/>
              <a:gd name="connsiteX612" fmla="*/ 683782 w 829081"/>
              <a:gd name="connsiteY612" fmla="*/ 487223 h 834388"/>
              <a:gd name="connsiteX613" fmla="*/ 684882 w 829081"/>
              <a:gd name="connsiteY613" fmla="*/ 487352 h 834388"/>
              <a:gd name="connsiteX614" fmla="*/ 684882 w 829081"/>
              <a:gd name="connsiteY614" fmla="*/ 485540 h 834388"/>
              <a:gd name="connsiteX615" fmla="*/ 683200 w 829081"/>
              <a:gd name="connsiteY615" fmla="*/ 486123 h 834388"/>
              <a:gd name="connsiteX616" fmla="*/ 683005 w 829081"/>
              <a:gd name="connsiteY616" fmla="*/ 489099 h 834388"/>
              <a:gd name="connsiteX617" fmla="*/ 682617 w 829081"/>
              <a:gd name="connsiteY617" fmla="*/ 489423 h 834388"/>
              <a:gd name="connsiteX618" fmla="*/ 680740 w 829081"/>
              <a:gd name="connsiteY618" fmla="*/ 489423 h 834388"/>
              <a:gd name="connsiteX619" fmla="*/ 680222 w 829081"/>
              <a:gd name="connsiteY619" fmla="*/ 490459 h 834388"/>
              <a:gd name="connsiteX620" fmla="*/ 680611 w 829081"/>
              <a:gd name="connsiteY620" fmla="*/ 492271 h 834388"/>
              <a:gd name="connsiteX621" fmla="*/ 679705 w 829081"/>
              <a:gd name="connsiteY621" fmla="*/ 492724 h 834388"/>
              <a:gd name="connsiteX622" fmla="*/ 678993 w 829081"/>
              <a:gd name="connsiteY622" fmla="*/ 494989 h 834388"/>
              <a:gd name="connsiteX623" fmla="*/ 679381 w 829081"/>
              <a:gd name="connsiteY623" fmla="*/ 496219 h 834388"/>
              <a:gd name="connsiteX624" fmla="*/ 681064 w 829081"/>
              <a:gd name="connsiteY624" fmla="*/ 496543 h 834388"/>
              <a:gd name="connsiteX625" fmla="*/ 680869 w 829081"/>
              <a:gd name="connsiteY625" fmla="*/ 496866 h 834388"/>
              <a:gd name="connsiteX626" fmla="*/ 681452 w 829081"/>
              <a:gd name="connsiteY626" fmla="*/ 497190 h 834388"/>
              <a:gd name="connsiteX627" fmla="*/ 681646 w 829081"/>
              <a:gd name="connsiteY627" fmla="*/ 498678 h 834388"/>
              <a:gd name="connsiteX628" fmla="*/ 683652 w 829081"/>
              <a:gd name="connsiteY628" fmla="*/ 500490 h 834388"/>
              <a:gd name="connsiteX629" fmla="*/ 683652 w 829081"/>
              <a:gd name="connsiteY629" fmla="*/ 501850 h 834388"/>
              <a:gd name="connsiteX630" fmla="*/ 684559 w 829081"/>
              <a:gd name="connsiteY630" fmla="*/ 502303 h 834388"/>
              <a:gd name="connsiteX631" fmla="*/ 685465 w 829081"/>
              <a:gd name="connsiteY631" fmla="*/ 503791 h 834388"/>
              <a:gd name="connsiteX632" fmla="*/ 685659 w 829081"/>
              <a:gd name="connsiteY632" fmla="*/ 504827 h 834388"/>
              <a:gd name="connsiteX633" fmla="*/ 686371 w 829081"/>
              <a:gd name="connsiteY633" fmla="*/ 505409 h 834388"/>
              <a:gd name="connsiteX634" fmla="*/ 686371 w 829081"/>
              <a:gd name="connsiteY634" fmla="*/ 506316 h 834388"/>
              <a:gd name="connsiteX635" fmla="*/ 685659 w 829081"/>
              <a:gd name="connsiteY635" fmla="*/ 507222 h 834388"/>
              <a:gd name="connsiteX636" fmla="*/ 685659 w 829081"/>
              <a:gd name="connsiteY636" fmla="*/ 509616 h 834388"/>
              <a:gd name="connsiteX637" fmla="*/ 686177 w 829081"/>
              <a:gd name="connsiteY637" fmla="*/ 511105 h 834388"/>
              <a:gd name="connsiteX638" fmla="*/ 688183 w 829081"/>
              <a:gd name="connsiteY638" fmla="*/ 513176 h 834388"/>
              <a:gd name="connsiteX639" fmla="*/ 690578 w 829081"/>
              <a:gd name="connsiteY639" fmla="*/ 514535 h 834388"/>
              <a:gd name="connsiteX640" fmla="*/ 690578 w 829081"/>
              <a:gd name="connsiteY640" fmla="*/ 516477 h 834388"/>
              <a:gd name="connsiteX641" fmla="*/ 689478 w 829081"/>
              <a:gd name="connsiteY641" fmla="*/ 517059 h 834388"/>
              <a:gd name="connsiteX642" fmla="*/ 688183 w 829081"/>
              <a:gd name="connsiteY642" fmla="*/ 518872 h 834388"/>
              <a:gd name="connsiteX643" fmla="*/ 688183 w 829081"/>
              <a:gd name="connsiteY643" fmla="*/ 521266 h 834388"/>
              <a:gd name="connsiteX644" fmla="*/ 689672 w 829081"/>
              <a:gd name="connsiteY644" fmla="*/ 523337 h 834388"/>
              <a:gd name="connsiteX645" fmla="*/ 692649 w 829081"/>
              <a:gd name="connsiteY645" fmla="*/ 524826 h 834388"/>
              <a:gd name="connsiteX646" fmla="*/ 694137 w 829081"/>
              <a:gd name="connsiteY646" fmla="*/ 526444 h 834388"/>
              <a:gd name="connsiteX647" fmla="*/ 694655 w 829081"/>
              <a:gd name="connsiteY647" fmla="*/ 527803 h 834388"/>
              <a:gd name="connsiteX648" fmla="*/ 694461 w 829081"/>
              <a:gd name="connsiteY648" fmla="*/ 532592 h 834388"/>
              <a:gd name="connsiteX649" fmla="*/ 694849 w 829081"/>
              <a:gd name="connsiteY649" fmla="*/ 532722 h 834388"/>
              <a:gd name="connsiteX650" fmla="*/ 694849 w 829081"/>
              <a:gd name="connsiteY650" fmla="*/ 533628 h 834388"/>
              <a:gd name="connsiteX651" fmla="*/ 695561 w 829081"/>
              <a:gd name="connsiteY651" fmla="*/ 534793 h 834388"/>
              <a:gd name="connsiteX652" fmla="*/ 699962 w 829081"/>
              <a:gd name="connsiteY652" fmla="*/ 537188 h 834388"/>
              <a:gd name="connsiteX653" fmla="*/ 700674 w 829081"/>
              <a:gd name="connsiteY653" fmla="*/ 537188 h 834388"/>
              <a:gd name="connsiteX654" fmla="*/ 701257 w 829081"/>
              <a:gd name="connsiteY654" fmla="*/ 538353 h 834388"/>
              <a:gd name="connsiteX655" fmla="*/ 702745 w 829081"/>
              <a:gd name="connsiteY655" fmla="*/ 539841 h 834388"/>
              <a:gd name="connsiteX656" fmla="*/ 702745 w 829081"/>
              <a:gd name="connsiteY656" fmla="*/ 540747 h 834388"/>
              <a:gd name="connsiteX657" fmla="*/ 703457 w 829081"/>
              <a:gd name="connsiteY657" fmla="*/ 541653 h 834388"/>
              <a:gd name="connsiteX658" fmla="*/ 703457 w 829081"/>
              <a:gd name="connsiteY658" fmla="*/ 542689 h 834388"/>
              <a:gd name="connsiteX659" fmla="*/ 704946 w 829081"/>
              <a:gd name="connsiteY659" fmla="*/ 542689 h 834388"/>
              <a:gd name="connsiteX660" fmla="*/ 704946 w 829081"/>
              <a:gd name="connsiteY660" fmla="*/ 544048 h 834388"/>
              <a:gd name="connsiteX661" fmla="*/ 704558 w 829081"/>
              <a:gd name="connsiteY661" fmla="*/ 544631 h 834388"/>
              <a:gd name="connsiteX662" fmla="*/ 704752 w 829081"/>
              <a:gd name="connsiteY662" fmla="*/ 545990 h 834388"/>
              <a:gd name="connsiteX663" fmla="*/ 704363 w 829081"/>
              <a:gd name="connsiteY663" fmla="*/ 547931 h 834388"/>
              <a:gd name="connsiteX664" fmla="*/ 701257 w 829081"/>
              <a:gd name="connsiteY664" fmla="*/ 551038 h 834388"/>
              <a:gd name="connsiteX665" fmla="*/ 701257 w 829081"/>
              <a:gd name="connsiteY665" fmla="*/ 551621 h 834388"/>
              <a:gd name="connsiteX666" fmla="*/ 700674 w 829081"/>
              <a:gd name="connsiteY666" fmla="*/ 551944 h 834388"/>
              <a:gd name="connsiteX667" fmla="*/ 699768 w 829081"/>
              <a:gd name="connsiteY667" fmla="*/ 553433 h 834388"/>
              <a:gd name="connsiteX668" fmla="*/ 699768 w 829081"/>
              <a:gd name="connsiteY668" fmla="*/ 554015 h 834388"/>
              <a:gd name="connsiteX669" fmla="*/ 698862 w 829081"/>
              <a:gd name="connsiteY669" fmla="*/ 554921 h 834388"/>
              <a:gd name="connsiteX670" fmla="*/ 698668 w 829081"/>
              <a:gd name="connsiteY670" fmla="*/ 555698 h 834388"/>
              <a:gd name="connsiteX671" fmla="*/ 697956 w 829081"/>
              <a:gd name="connsiteY671" fmla="*/ 556151 h 834388"/>
              <a:gd name="connsiteX672" fmla="*/ 698150 w 829081"/>
              <a:gd name="connsiteY672" fmla="*/ 556928 h 834388"/>
              <a:gd name="connsiteX673" fmla="*/ 695755 w 829081"/>
              <a:gd name="connsiteY673" fmla="*/ 557381 h 834388"/>
              <a:gd name="connsiteX674" fmla="*/ 695367 w 829081"/>
              <a:gd name="connsiteY674" fmla="*/ 557963 h 834388"/>
              <a:gd name="connsiteX675" fmla="*/ 692260 w 829081"/>
              <a:gd name="connsiteY675" fmla="*/ 558869 h 834388"/>
              <a:gd name="connsiteX676" fmla="*/ 689154 w 829081"/>
              <a:gd name="connsiteY676" fmla="*/ 560811 h 834388"/>
              <a:gd name="connsiteX677" fmla="*/ 688960 w 829081"/>
              <a:gd name="connsiteY677" fmla="*/ 561717 h 834388"/>
              <a:gd name="connsiteX678" fmla="*/ 688377 w 829081"/>
              <a:gd name="connsiteY678" fmla="*/ 562299 h 834388"/>
              <a:gd name="connsiteX679" fmla="*/ 687989 w 829081"/>
              <a:gd name="connsiteY679" fmla="*/ 562170 h 834388"/>
              <a:gd name="connsiteX680" fmla="*/ 687989 w 829081"/>
              <a:gd name="connsiteY680" fmla="*/ 562752 h 834388"/>
              <a:gd name="connsiteX681" fmla="*/ 687471 w 829081"/>
              <a:gd name="connsiteY681" fmla="*/ 563206 h 834388"/>
              <a:gd name="connsiteX682" fmla="*/ 686759 w 829081"/>
              <a:gd name="connsiteY682" fmla="*/ 565018 h 834388"/>
              <a:gd name="connsiteX683" fmla="*/ 685076 w 829081"/>
              <a:gd name="connsiteY683" fmla="*/ 567542 h 834388"/>
              <a:gd name="connsiteX684" fmla="*/ 684494 w 829081"/>
              <a:gd name="connsiteY684" fmla="*/ 567801 h 834388"/>
              <a:gd name="connsiteX685" fmla="*/ 683588 w 829081"/>
              <a:gd name="connsiteY685" fmla="*/ 569872 h 834388"/>
              <a:gd name="connsiteX686" fmla="*/ 682682 w 829081"/>
              <a:gd name="connsiteY686" fmla="*/ 570778 h 834388"/>
              <a:gd name="connsiteX687" fmla="*/ 682487 w 829081"/>
              <a:gd name="connsiteY687" fmla="*/ 571814 h 834388"/>
              <a:gd name="connsiteX688" fmla="*/ 680805 w 829081"/>
              <a:gd name="connsiteY688" fmla="*/ 574079 h 834388"/>
              <a:gd name="connsiteX689" fmla="*/ 680416 w 829081"/>
              <a:gd name="connsiteY689" fmla="*/ 573496 h 834388"/>
              <a:gd name="connsiteX690" fmla="*/ 680416 w 829081"/>
              <a:gd name="connsiteY690" fmla="*/ 571684 h 834388"/>
              <a:gd name="connsiteX691" fmla="*/ 681323 w 829081"/>
              <a:gd name="connsiteY691" fmla="*/ 570196 h 834388"/>
              <a:gd name="connsiteX692" fmla="*/ 681517 w 829081"/>
              <a:gd name="connsiteY692" fmla="*/ 567348 h 834388"/>
              <a:gd name="connsiteX693" fmla="*/ 681129 w 829081"/>
              <a:gd name="connsiteY693" fmla="*/ 566895 h 834388"/>
              <a:gd name="connsiteX694" fmla="*/ 681129 w 829081"/>
              <a:gd name="connsiteY694" fmla="*/ 565730 h 834388"/>
              <a:gd name="connsiteX695" fmla="*/ 680740 w 829081"/>
              <a:gd name="connsiteY695" fmla="*/ 565406 h 834388"/>
              <a:gd name="connsiteX696" fmla="*/ 679834 w 829081"/>
              <a:gd name="connsiteY696" fmla="*/ 565730 h 834388"/>
              <a:gd name="connsiteX697" fmla="*/ 679834 w 829081"/>
              <a:gd name="connsiteY697" fmla="*/ 564953 h 834388"/>
              <a:gd name="connsiteX698" fmla="*/ 680416 w 829081"/>
              <a:gd name="connsiteY698" fmla="*/ 564241 h 834388"/>
              <a:gd name="connsiteX699" fmla="*/ 679705 w 829081"/>
              <a:gd name="connsiteY699" fmla="*/ 563076 h 834388"/>
              <a:gd name="connsiteX700" fmla="*/ 676922 w 829081"/>
              <a:gd name="connsiteY700" fmla="*/ 561264 h 834388"/>
              <a:gd name="connsiteX701" fmla="*/ 675045 w 829081"/>
              <a:gd name="connsiteY701" fmla="*/ 559452 h 834388"/>
              <a:gd name="connsiteX702" fmla="*/ 670061 w 829081"/>
              <a:gd name="connsiteY702" fmla="*/ 556345 h 834388"/>
              <a:gd name="connsiteX703" fmla="*/ 670061 w 829081"/>
              <a:gd name="connsiteY703" fmla="*/ 555439 h 834388"/>
              <a:gd name="connsiteX704" fmla="*/ 668767 w 829081"/>
              <a:gd name="connsiteY704" fmla="*/ 554404 h 834388"/>
              <a:gd name="connsiteX705" fmla="*/ 668249 w 829081"/>
              <a:gd name="connsiteY705" fmla="*/ 551750 h 834388"/>
              <a:gd name="connsiteX706" fmla="*/ 668249 w 829081"/>
              <a:gd name="connsiteY706" fmla="*/ 548773 h 834388"/>
              <a:gd name="connsiteX707" fmla="*/ 668767 w 829081"/>
              <a:gd name="connsiteY707" fmla="*/ 543401 h 834388"/>
              <a:gd name="connsiteX708" fmla="*/ 669155 w 829081"/>
              <a:gd name="connsiteY708" fmla="*/ 543271 h 834388"/>
              <a:gd name="connsiteX709" fmla="*/ 668961 w 829081"/>
              <a:gd name="connsiteY709" fmla="*/ 541459 h 834388"/>
              <a:gd name="connsiteX710" fmla="*/ 668249 w 829081"/>
              <a:gd name="connsiteY710" fmla="*/ 541136 h 834388"/>
              <a:gd name="connsiteX711" fmla="*/ 668055 w 829081"/>
              <a:gd name="connsiteY711" fmla="*/ 541589 h 834388"/>
              <a:gd name="connsiteX712" fmla="*/ 666955 w 829081"/>
              <a:gd name="connsiteY712" fmla="*/ 541589 h 834388"/>
              <a:gd name="connsiteX713" fmla="*/ 666048 w 829081"/>
              <a:gd name="connsiteY713" fmla="*/ 541136 h 834388"/>
              <a:gd name="connsiteX714" fmla="*/ 666048 w 829081"/>
              <a:gd name="connsiteY714" fmla="*/ 540359 h 834388"/>
              <a:gd name="connsiteX715" fmla="*/ 665660 w 829081"/>
              <a:gd name="connsiteY715" fmla="*/ 540035 h 834388"/>
              <a:gd name="connsiteX716" fmla="*/ 663977 w 829081"/>
              <a:gd name="connsiteY716" fmla="*/ 540359 h 834388"/>
              <a:gd name="connsiteX717" fmla="*/ 663783 w 829081"/>
              <a:gd name="connsiteY717" fmla="*/ 539776 h 834388"/>
              <a:gd name="connsiteX718" fmla="*/ 661583 w 829081"/>
              <a:gd name="connsiteY718" fmla="*/ 539647 h 834388"/>
              <a:gd name="connsiteX719" fmla="*/ 661388 w 829081"/>
              <a:gd name="connsiteY719" fmla="*/ 538870 h 834388"/>
              <a:gd name="connsiteX720" fmla="*/ 660094 w 829081"/>
              <a:gd name="connsiteY720" fmla="*/ 539323 h 834388"/>
              <a:gd name="connsiteX721" fmla="*/ 658411 w 829081"/>
              <a:gd name="connsiteY721" fmla="*/ 538417 h 834388"/>
              <a:gd name="connsiteX722" fmla="*/ 656534 w 829081"/>
              <a:gd name="connsiteY722" fmla="*/ 537964 h 834388"/>
              <a:gd name="connsiteX723" fmla="*/ 656340 w 829081"/>
              <a:gd name="connsiteY723" fmla="*/ 537382 h 834388"/>
              <a:gd name="connsiteX724" fmla="*/ 654463 w 829081"/>
              <a:gd name="connsiteY724" fmla="*/ 536605 h 834388"/>
              <a:gd name="connsiteX725" fmla="*/ 651486 w 829081"/>
              <a:gd name="connsiteY725" fmla="*/ 534210 h 834388"/>
              <a:gd name="connsiteX726" fmla="*/ 648380 w 829081"/>
              <a:gd name="connsiteY726" fmla="*/ 534340 h 834388"/>
              <a:gd name="connsiteX727" fmla="*/ 646179 w 829081"/>
              <a:gd name="connsiteY727" fmla="*/ 533887 h 834388"/>
              <a:gd name="connsiteX728" fmla="*/ 644884 w 829081"/>
              <a:gd name="connsiteY728" fmla="*/ 531492 h 834388"/>
              <a:gd name="connsiteX729" fmla="*/ 641390 w 829081"/>
              <a:gd name="connsiteY729" fmla="*/ 530003 h 834388"/>
              <a:gd name="connsiteX730" fmla="*/ 641001 w 829081"/>
              <a:gd name="connsiteY730" fmla="*/ 529421 h 834388"/>
              <a:gd name="connsiteX731" fmla="*/ 637506 w 829081"/>
              <a:gd name="connsiteY731" fmla="*/ 529550 h 834388"/>
              <a:gd name="connsiteX732" fmla="*/ 635694 w 829081"/>
              <a:gd name="connsiteY732" fmla="*/ 527932 h 834388"/>
              <a:gd name="connsiteX733" fmla="*/ 635306 w 829081"/>
              <a:gd name="connsiteY733" fmla="*/ 526767 h 834388"/>
              <a:gd name="connsiteX734" fmla="*/ 632199 w 829081"/>
              <a:gd name="connsiteY734" fmla="*/ 524049 h 834388"/>
              <a:gd name="connsiteX735" fmla="*/ 631487 w 829081"/>
              <a:gd name="connsiteY735" fmla="*/ 521655 h 834388"/>
              <a:gd name="connsiteX736" fmla="*/ 628898 w 829081"/>
              <a:gd name="connsiteY736" fmla="*/ 521655 h 834388"/>
              <a:gd name="connsiteX737" fmla="*/ 628704 w 829081"/>
              <a:gd name="connsiteY737" fmla="*/ 520878 h 834388"/>
              <a:gd name="connsiteX738" fmla="*/ 627992 w 829081"/>
              <a:gd name="connsiteY738" fmla="*/ 520554 h 834388"/>
              <a:gd name="connsiteX739" fmla="*/ 627280 w 829081"/>
              <a:gd name="connsiteY739" fmla="*/ 518742 h 834388"/>
              <a:gd name="connsiteX740" fmla="*/ 627086 w 829081"/>
              <a:gd name="connsiteY740" fmla="*/ 516930 h 834388"/>
              <a:gd name="connsiteX741" fmla="*/ 626698 w 829081"/>
              <a:gd name="connsiteY741" fmla="*/ 516930 h 834388"/>
              <a:gd name="connsiteX742" fmla="*/ 626115 w 829081"/>
              <a:gd name="connsiteY742" fmla="*/ 518872 h 834388"/>
              <a:gd name="connsiteX743" fmla="*/ 626504 w 829081"/>
              <a:gd name="connsiteY743" fmla="*/ 520684 h 834388"/>
              <a:gd name="connsiteX744" fmla="*/ 627216 w 829081"/>
              <a:gd name="connsiteY744" fmla="*/ 521137 h 834388"/>
              <a:gd name="connsiteX745" fmla="*/ 627216 w 829081"/>
              <a:gd name="connsiteY745" fmla="*/ 521913 h 834388"/>
              <a:gd name="connsiteX746" fmla="*/ 628898 w 829081"/>
              <a:gd name="connsiteY746" fmla="*/ 522949 h 834388"/>
              <a:gd name="connsiteX747" fmla="*/ 628704 w 829081"/>
              <a:gd name="connsiteY747" fmla="*/ 523855 h 834388"/>
              <a:gd name="connsiteX748" fmla="*/ 629416 w 829081"/>
              <a:gd name="connsiteY748" fmla="*/ 524437 h 834388"/>
              <a:gd name="connsiteX749" fmla="*/ 630516 w 829081"/>
              <a:gd name="connsiteY749" fmla="*/ 527544 h 834388"/>
              <a:gd name="connsiteX750" fmla="*/ 634917 w 829081"/>
              <a:gd name="connsiteY750" fmla="*/ 532139 h 834388"/>
              <a:gd name="connsiteX751" fmla="*/ 637312 w 829081"/>
              <a:gd name="connsiteY751" fmla="*/ 533628 h 834388"/>
              <a:gd name="connsiteX752" fmla="*/ 638024 w 829081"/>
              <a:gd name="connsiteY752" fmla="*/ 533628 h 834388"/>
              <a:gd name="connsiteX753" fmla="*/ 638736 w 829081"/>
              <a:gd name="connsiteY753" fmla="*/ 533046 h 834388"/>
              <a:gd name="connsiteX754" fmla="*/ 641131 w 829081"/>
              <a:gd name="connsiteY754" fmla="*/ 533628 h 834388"/>
              <a:gd name="connsiteX755" fmla="*/ 642619 w 829081"/>
              <a:gd name="connsiteY755" fmla="*/ 534987 h 834388"/>
              <a:gd name="connsiteX756" fmla="*/ 642813 w 829081"/>
              <a:gd name="connsiteY756" fmla="*/ 536022 h 834388"/>
              <a:gd name="connsiteX757" fmla="*/ 644626 w 829081"/>
              <a:gd name="connsiteY757" fmla="*/ 537964 h 834388"/>
              <a:gd name="connsiteX758" fmla="*/ 644820 w 829081"/>
              <a:gd name="connsiteY758" fmla="*/ 538870 h 834388"/>
              <a:gd name="connsiteX759" fmla="*/ 647214 w 829081"/>
              <a:gd name="connsiteY759" fmla="*/ 538741 h 834388"/>
              <a:gd name="connsiteX760" fmla="*/ 647926 w 829081"/>
              <a:gd name="connsiteY760" fmla="*/ 539194 h 834388"/>
              <a:gd name="connsiteX761" fmla="*/ 651227 w 829081"/>
              <a:gd name="connsiteY761" fmla="*/ 539194 h 834388"/>
              <a:gd name="connsiteX762" fmla="*/ 652716 w 829081"/>
              <a:gd name="connsiteY762" fmla="*/ 540230 h 834388"/>
              <a:gd name="connsiteX763" fmla="*/ 654204 w 829081"/>
              <a:gd name="connsiteY763" fmla="*/ 540553 h 834388"/>
              <a:gd name="connsiteX764" fmla="*/ 654399 w 829081"/>
              <a:gd name="connsiteY764" fmla="*/ 541006 h 834388"/>
              <a:gd name="connsiteX765" fmla="*/ 656987 w 829081"/>
              <a:gd name="connsiteY765" fmla="*/ 541912 h 834388"/>
              <a:gd name="connsiteX766" fmla="*/ 657376 w 829081"/>
              <a:gd name="connsiteY766" fmla="*/ 542365 h 834388"/>
              <a:gd name="connsiteX767" fmla="*/ 659770 w 829081"/>
              <a:gd name="connsiteY767" fmla="*/ 542689 h 834388"/>
              <a:gd name="connsiteX768" fmla="*/ 662165 w 829081"/>
              <a:gd name="connsiteY768" fmla="*/ 543595 h 834388"/>
              <a:gd name="connsiteX769" fmla="*/ 663265 w 829081"/>
              <a:gd name="connsiteY769" fmla="*/ 543595 h 834388"/>
              <a:gd name="connsiteX770" fmla="*/ 663783 w 829081"/>
              <a:gd name="connsiteY770" fmla="*/ 544048 h 834388"/>
              <a:gd name="connsiteX771" fmla="*/ 664883 w 829081"/>
              <a:gd name="connsiteY771" fmla="*/ 546572 h 834388"/>
              <a:gd name="connsiteX772" fmla="*/ 664883 w 829081"/>
              <a:gd name="connsiteY772" fmla="*/ 553756 h 834388"/>
              <a:gd name="connsiteX773" fmla="*/ 665984 w 829081"/>
              <a:gd name="connsiteY773" fmla="*/ 555115 h 834388"/>
              <a:gd name="connsiteX774" fmla="*/ 667472 w 829081"/>
              <a:gd name="connsiteY774" fmla="*/ 558869 h 834388"/>
              <a:gd name="connsiteX775" fmla="*/ 666955 w 829081"/>
              <a:gd name="connsiteY775" fmla="*/ 560487 h 834388"/>
              <a:gd name="connsiteX776" fmla="*/ 666048 w 829081"/>
              <a:gd name="connsiteY776" fmla="*/ 560940 h 834388"/>
              <a:gd name="connsiteX777" fmla="*/ 666048 w 829081"/>
              <a:gd name="connsiteY777" fmla="*/ 561394 h 834388"/>
              <a:gd name="connsiteX778" fmla="*/ 663654 w 829081"/>
              <a:gd name="connsiteY778" fmla="*/ 561847 h 834388"/>
              <a:gd name="connsiteX779" fmla="*/ 660871 w 829081"/>
              <a:gd name="connsiteY779" fmla="*/ 559776 h 834388"/>
              <a:gd name="connsiteX780" fmla="*/ 657893 w 829081"/>
              <a:gd name="connsiteY780" fmla="*/ 558740 h 834388"/>
              <a:gd name="connsiteX781" fmla="*/ 656211 w 829081"/>
              <a:gd name="connsiteY781" fmla="*/ 558611 h 834388"/>
              <a:gd name="connsiteX782" fmla="*/ 654722 w 829081"/>
              <a:gd name="connsiteY782" fmla="*/ 559646 h 834388"/>
              <a:gd name="connsiteX783" fmla="*/ 652716 w 829081"/>
              <a:gd name="connsiteY783" fmla="*/ 560229 h 834388"/>
              <a:gd name="connsiteX784" fmla="*/ 652521 w 829081"/>
              <a:gd name="connsiteY784" fmla="*/ 560681 h 834388"/>
              <a:gd name="connsiteX785" fmla="*/ 650515 w 829081"/>
              <a:gd name="connsiteY785" fmla="*/ 561134 h 834388"/>
              <a:gd name="connsiteX786" fmla="*/ 650321 w 829081"/>
              <a:gd name="connsiteY786" fmla="*/ 561588 h 834388"/>
              <a:gd name="connsiteX787" fmla="*/ 648832 w 829081"/>
              <a:gd name="connsiteY787" fmla="*/ 561717 h 834388"/>
              <a:gd name="connsiteX788" fmla="*/ 648638 w 829081"/>
              <a:gd name="connsiteY788" fmla="*/ 562429 h 834388"/>
              <a:gd name="connsiteX789" fmla="*/ 647926 w 829081"/>
              <a:gd name="connsiteY789" fmla="*/ 562882 h 834388"/>
              <a:gd name="connsiteX790" fmla="*/ 647020 w 829081"/>
              <a:gd name="connsiteY790" fmla="*/ 562882 h 834388"/>
              <a:gd name="connsiteX791" fmla="*/ 646308 w 829081"/>
              <a:gd name="connsiteY791" fmla="*/ 562559 h 834388"/>
              <a:gd name="connsiteX792" fmla="*/ 646308 w 829081"/>
              <a:gd name="connsiteY792" fmla="*/ 561976 h 834388"/>
              <a:gd name="connsiteX793" fmla="*/ 645726 w 829081"/>
              <a:gd name="connsiteY793" fmla="*/ 561652 h 834388"/>
              <a:gd name="connsiteX794" fmla="*/ 644043 w 829081"/>
              <a:gd name="connsiteY794" fmla="*/ 561976 h 834388"/>
              <a:gd name="connsiteX795" fmla="*/ 643137 w 829081"/>
              <a:gd name="connsiteY795" fmla="*/ 561847 h 834388"/>
              <a:gd name="connsiteX796" fmla="*/ 642749 w 829081"/>
              <a:gd name="connsiteY796" fmla="*/ 561394 h 834388"/>
              <a:gd name="connsiteX797" fmla="*/ 641260 w 829081"/>
              <a:gd name="connsiteY797" fmla="*/ 561523 h 834388"/>
              <a:gd name="connsiteX798" fmla="*/ 640160 w 829081"/>
              <a:gd name="connsiteY798" fmla="*/ 561070 h 834388"/>
              <a:gd name="connsiteX799" fmla="*/ 638477 w 829081"/>
              <a:gd name="connsiteY799" fmla="*/ 561523 h 834388"/>
              <a:gd name="connsiteX800" fmla="*/ 636665 w 829081"/>
              <a:gd name="connsiteY800" fmla="*/ 561394 h 834388"/>
              <a:gd name="connsiteX801" fmla="*/ 635759 w 829081"/>
              <a:gd name="connsiteY801" fmla="*/ 560617 h 834388"/>
              <a:gd name="connsiteX802" fmla="*/ 634464 w 829081"/>
              <a:gd name="connsiteY802" fmla="*/ 557057 h 834388"/>
              <a:gd name="connsiteX803" fmla="*/ 633558 w 829081"/>
              <a:gd name="connsiteY803" fmla="*/ 556022 h 834388"/>
              <a:gd name="connsiteX804" fmla="*/ 628380 w 829081"/>
              <a:gd name="connsiteY804" fmla="*/ 555115 h 834388"/>
              <a:gd name="connsiteX805" fmla="*/ 627992 w 829081"/>
              <a:gd name="connsiteY805" fmla="*/ 556151 h 834388"/>
              <a:gd name="connsiteX806" fmla="*/ 627086 w 829081"/>
              <a:gd name="connsiteY806" fmla="*/ 555827 h 834388"/>
              <a:gd name="connsiteX807" fmla="*/ 626374 w 829081"/>
              <a:gd name="connsiteY807" fmla="*/ 556280 h 834388"/>
              <a:gd name="connsiteX808" fmla="*/ 626568 w 829081"/>
              <a:gd name="connsiteY808" fmla="*/ 557057 h 834388"/>
              <a:gd name="connsiteX809" fmla="*/ 623268 w 829081"/>
              <a:gd name="connsiteY809" fmla="*/ 557510 h 834388"/>
              <a:gd name="connsiteX810" fmla="*/ 621067 w 829081"/>
              <a:gd name="connsiteY810" fmla="*/ 558675 h 834388"/>
              <a:gd name="connsiteX811" fmla="*/ 620355 w 829081"/>
              <a:gd name="connsiteY811" fmla="*/ 559581 h 834388"/>
              <a:gd name="connsiteX812" fmla="*/ 618672 w 829081"/>
              <a:gd name="connsiteY812" fmla="*/ 560487 h 834388"/>
              <a:gd name="connsiteX813" fmla="*/ 618284 w 829081"/>
              <a:gd name="connsiteY813" fmla="*/ 562105 h 834388"/>
              <a:gd name="connsiteX814" fmla="*/ 617701 w 829081"/>
              <a:gd name="connsiteY814" fmla="*/ 562235 h 834388"/>
              <a:gd name="connsiteX815" fmla="*/ 614724 w 829081"/>
              <a:gd name="connsiteY815" fmla="*/ 561070 h 834388"/>
              <a:gd name="connsiteX816" fmla="*/ 612524 w 829081"/>
              <a:gd name="connsiteY816" fmla="*/ 561199 h 834388"/>
              <a:gd name="connsiteX817" fmla="*/ 611229 w 829081"/>
              <a:gd name="connsiteY817" fmla="*/ 562105 h 834388"/>
              <a:gd name="connsiteX818" fmla="*/ 609223 w 829081"/>
              <a:gd name="connsiteY818" fmla="*/ 562105 h 834388"/>
              <a:gd name="connsiteX819" fmla="*/ 608834 w 829081"/>
              <a:gd name="connsiteY819" fmla="*/ 561782 h 834388"/>
              <a:gd name="connsiteX820" fmla="*/ 607734 w 829081"/>
              <a:gd name="connsiteY820" fmla="*/ 562105 h 834388"/>
              <a:gd name="connsiteX821" fmla="*/ 605340 w 829081"/>
              <a:gd name="connsiteY821" fmla="*/ 560034 h 834388"/>
              <a:gd name="connsiteX822" fmla="*/ 602945 w 829081"/>
              <a:gd name="connsiteY822" fmla="*/ 559711 h 834388"/>
              <a:gd name="connsiteX823" fmla="*/ 601133 w 829081"/>
              <a:gd name="connsiteY823" fmla="*/ 561523 h 834388"/>
              <a:gd name="connsiteX824" fmla="*/ 600032 w 829081"/>
              <a:gd name="connsiteY824" fmla="*/ 561652 h 834388"/>
              <a:gd name="connsiteX825" fmla="*/ 599450 w 829081"/>
              <a:gd name="connsiteY825" fmla="*/ 561329 h 834388"/>
              <a:gd name="connsiteX826" fmla="*/ 599062 w 829081"/>
              <a:gd name="connsiteY826" fmla="*/ 561652 h 834388"/>
              <a:gd name="connsiteX827" fmla="*/ 599062 w 829081"/>
              <a:gd name="connsiteY827" fmla="*/ 562364 h 834388"/>
              <a:gd name="connsiteX828" fmla="*/ 597767 w 829081"/>
              <a:gd name="connsiteY828" fmla="*/ 562817 h 834388"/>
              <a:gd name="connsiteX829" fmla="*/ 597767 w 829081"/>
              <a:gd name="connsiteY829" fmla="*/ 563400 h 834388"/>
              <a:gd name="connsiteX830" fmla="*/ 596861 w 829081"/>
              <a:gd name="connsiteY830" fmla="*/ 564888 h 834388"/>
              <a:gd name="connsiteX831" fmla="*/ 596149 w 829081"/>
              <a:gd name="connsiteY831" fmla="*/ 564177 h 834388"/>
              <a:gd name="connsiteX832" fmla="*/ 596343 w 829081"/>
              <a:gd name="connsiteY832" fmla="*/ 563141 h 834388"/>
              <a:gd name="connsiteX833" fmla="*/ 595761 w 829081"/>
              <a:gd name="connsiteY833" fmla="*/ 562688 h 834388"/>
              <a:gd name="connsiteX834" fmla="*/ 594660 w 829081"/>
              <a:gd name="connsiteY834" fmla="*/ 563141 h 834388"/>
              <a:gd name="connsiteX835" fmla="*/ 594467 w 829081"/>
              <a:gd name="connsiteY835" fmla="*/ 563723 h 834388"/>
              <a:gd name="connsiteX836" fmla="*/ 595955 w 829081"/>
              <a:gd name="connsiteY836" fmla="*/ 564888 h 834388"/>
              <a:gd name="connsiteX837" fmla="*/ 594143 w 829081"/>
              <a:gd name="connsiteY837" fmla="*/ 563723 h 834388"/>
              <a:gd name="connsiteX838" fmla="*/ 593560 w 829081"/>
              <a:gd name="connsiteY838" fmla="*/ 563723 h 834388"/>
              <a:gd name="connsiteX839" fmla="*/ 593560 w 829081"/>
              <a:gd name="connsiteY839" fmla="*/ 564306 h 834388"/>
              <a:gd name="connsiteX840" fmla="*/ 595049 w 829081"/>
              <a:gd name="connsiteY840" fmla="*/ 565212 h 834388"/>
              <a:gd name="connsiteX841" fmla="*/ 595567 w 829081"/>
              <a:gd name="connsiteY841" fmla="*/ 566118 h 834388"/>
              <a:gd name="connsiteX842" fmla="*/ 600939 w 829081"/>
              <a:gd name="connsiteY842" fmla="*/ 565989 h 834388"/>
              <a:gd name="connsiteX843" fmla="*/ 601650 w 829081"/>
              <a:gd name="connsiteY843" fmla="*/ 567153 h 834388"/>
              <a:gd name="connsiteX844" fmla="*/ 602751 w 829081"/>
              <a:gd name="connsiteY844" fmla="*/ 567153 h 834388"/>
              <a:gd name="connsiteX845" fmla="*/ 603657 w 829081"/>
              <a:gd name="connsiteY845" fmla="*/ 566377 h 834388"/>
              <a:gd name="connsiteX846" fmla="*/ 604757 w 829081"/>
              <a:gd name="connsiteY846" fmla="*/ 566377 h 834388"/>
              <a:gd name="connsiteX847" fmla="*/ 605858 w 829081"/>
              <a:gd name="connsiteY847" fmla="*/ 567283 h 834388"/>
              <a:gd name="connsiteX848" fmla="*/ 608641 w 829081"/>
              <a:gd name="connsiteY848" fmla="*/ 567736 h 834388"/>
              <a:gd name="connsiteX849" fmla="*/ 608834 w 829081"/>
              <a:gd name="connsiteY849" fmla="*/ 568189 h 834388"/>
              <a:gd name="connsiteX850" fmla="*/ 612912 w 829081"/>
              <a:gd name="connsiteY850" fmla="*/ 568189 h 834388"/>
              <a:gd name="connsiteX851" fmla="*/ 614401 w 829081"/>
              <a:gd name="connsiteY851" fmla="*/ 569549 h 834388"/>
              <a:gd name="connsiteX852" fmla="*/ 615501 w 829081"/>
              <a:gd name="connsiteY852" fmla="*/ 569549 h 834388"/>
              <a:gd name="connsiteX853" fmla="*/ 616601 w 829081"/>
              <a:gd name="connsiteY853" fmla="*/ 568642 h 834388"/>
              <a:gd name="connsiteX854" fmla="*/ 620096 w 829081"/>
              <a:gd name="connsiteY854" fmla="*/ 569419 h 834388"/>
              <a:gd name="connsiteX855" fmla="*/ 623073 w 829081"/>
              <a:gd name="connsiteY855" fmla="*/ 568060 h 834388"/>
              <a:gd name="connsiteX856" fmla="*/ 623785 w 829081"/>
              <a:gd name="connsiteY856" fmla="*/ 567477 h 834388"/>
              <a:gd name="connsiteX857" fmla="*/ 623979 w 829081"/>
              <a:gd name="connsiteY857" fmla="*/ 566701 h 834388"/>
              <a:gd name="connsiteX858" fmla="*/ 630646 w 829081"/>
              <a:gd name="connsiteY858" fmla="*/ 565083 h 834388"/>
              <a:gd name="connsiteX859" fmla="*/ 631746 w 829081"/>
              <a:gd name="connsiteY859" fmla="*/ 565212 h 834388"/>
              <a:gd name="connsiteX860" fmla="*/ 632264 w 829081"/>
              <a:gd name="connsiteY860" fmla="*/ 566830 h 834388"/>
              <a:gd name="connsiteX861" fmla="*/ 633752 w 829081"/>
              <a:gd name="connsiteY861" fmla="*/ 568189 h 834388"/>
              <a:gd name="connsiteX862" fmla="*/ 638024 w 829081"/>
              <a:gd name="connsiteY862" fmla="*/ 569225 h 834388"/>
              <a:gd name="connsiteX863" fmla="*/ 641001 w 829081"/>
              <a:gd name="connsiteY863" fmla="*/ 569095 h 834388"/>
              <a:gd name="connsiteX864" fmla="*/ 644690 w 829081"/>
              <a:gd name="connsiteY864" fmla="*/ 567477 h 834388"/>
              <a:gd name="connsiteX865" fmla="*/ 646179 w 829081"/>
              <a:gd name="connsiteY865" fmla="*/ 567736 h 834388"/>
              <a:gd name="connsiteX866" fmla="*/ 647085 w 829081"/>
              <a:gd name="connsiteY866" fmla="*/ 567024 h 834388"/>
              <a:gd name="connsiteX867" fmla="*/ 647991 w 829081"/>
              <a:gd name="connsiteY867" fmla="*/ 567153 h 834388"/>
              <a:gd name="connsiteX868" fmla="*/ 649091 w 829081"/>
              <a:gd name="connsiteY868" fmla="*/ 568319 h 834388"/>
              <a:gd name="connsiteX869" fmla="*/ 650580 w 829081"/>
              <a:gd name="connsiteY869" fmla="*/ 568319 h 834388"/>
              <a:gd name="connsiteX870" fmla="*/ 651292 w 829081"/>
              <a:gd name="connsiteY870" fmla="*/ 566830 h 834388"/>
              <a:gd name="connsiteX871" fmla="*/ 652975 w 829081"/>
              <a:gd name="connsiteY871" fmla="*/ 566506 h 834388"/>
              <a:gd name="connsiteX872" fmla="*/ 653557 w 829081"/>
              <a:gd name="connsiteY872" fmla="*/ 566960 h 834388"/>
              <a:gd name="connsiteX873" fmla="*/ 654852 w 829081"/>
              <a:gd name="connsiteY873" fmla="*/ 565341 h 834388"/>
              <a:gd name="connsiteX874" fmla="*/ 655564 w 829081"/>
              <a:gd name="connsiteY874" fmla="*/ 565018 h 834388"/>
              <a:gd name="connsiteX875" fmla="*/ 659641 w 829081"/>
              <a:gd name="connsiteY875" fmla="*/ 565018 h 834388"/>
              <a:gd name="connsiteX876" fmla="*/ 661324 w 829081"/>
              <a:gd name="connsiteY876" fmla="*/ 565471 h 834388"/>
              <a:gd name="connsiteX877" fmla="*/ 662036 w 829081"/>
              <a:gd name="connsiteY877" fmla="*/ 566377 h 834388"/>
              <a:gd name="connsiteX878" fmla="*/ 662424 w 829081"/>
              <a:gd name="connsiteY878" fmla="*/ 566053 h 834388"/>
              <a:gd name="connsiteX879" fmla="*/ 663136 w 829081"/>
              <a:gd name="connsiteY879" fmla="*/ 566183 h 834388"/>
              <a:gd name="connsiteX880" fmla="*/ 663654 w 829081"/>
              <a:gd name="connsiteY880" fmla="*/ 566636 h 834388"/>
              <a:gd name="connsiteX881" fmla="*/ 663654 w 829081"/>
              <a:gd name="connsiteY881" fmla="*/ 568254 h 834388"/>
              <a:gd name="connsiteX882" fmla="*/ 665142 w 829081"/>
              <a:gd name="connsiteY882" fmla="*/ 568707 h 834388"/>
              <a:gd name="connsiteX883" fmla="*/ 665725 w 829081"/>
              <a:gd name="connsiteY883" fmla="*/ 569742 h 834388"/>
              <a:gd name="connsiteX884" fmla="*/ 666437 w 829081"/>
              <a:gd name="connsiteY884" fmla="*/ 570066 h 834388"/>
              <a:gd name="connsiteX885" fmla="*/ 667925 w 829081"/>
              <a:gd name="connsiteY885" fmla="*/ 569613 h 834388"/>
              <a:gd name="connsiteX886" fmla="*/ 667731 w 829081"/>
              <a:gd name="connsiteY886" fmla="*/ 568448 h 834388"/>
              <a:gd name="connsiteX887" fmla="*/ 666825 w 829081"/>
              <a:gd name="connsiteY887" fmla="*/ 567671 h 834388"/>
              <a:gd name="connsiteX888" fmla="*/ 666825 w 829081"/>
              <a:gd name="connsiteY888" fmla="*/ 566765 h 834388"/>
              <a:gd name="connsiteX889" fmla="*/ 668120 w 829081"/>
              <a:gd name="connsiteY889" fmla="*/ 566895 h 834388"/>
              <a:gd name="connsiteX890" fmla="*/ 668831 w 829081"/>
              <a:gd name="connsiteY890" fmla="*/ 566571 h 834388"/>
              <a:gd name="connsiteX891" fmla="*/ 668831 w 829081"/>
              <a:gd name="connsiteY891" fmla="*/ 565795 h 834388"/>
              <a:gd name="connsiteX892" fmla="*/ 669738 w 829081"/>
              <a:gd name="connsiteY892" fmla="*/ 565212 h 834388"/>
              <a:gd name="connsiteX893" fmla="*/ 670449 w 829081"/>
              <a:gd name="connsiteY893" fmla="*/ 564047 h 834388"/>
              <a:gd name="connsiteX894" fmla="*/ 671744 w 829081"/>
              <a:gd name="connsiteY894" fmla="*/ 564500 h 834388"/>
              <a:gd name="connsiteX895" fmla="*/ 672132 w 829081"/>
              <a:gd name="connsiteY895" fmla="*/ 565665 h 834388"/>
              <a:gd name="connsiteX896" fmla="*/ 671744 w 829081"/>
              <a:gd name="connsiteY896" fmla="*/ 566442 h 834388"/>
              <a:gd name="connsiteX897" fmla="*/ 671161 w 829081"/>
              <a:gd name="connsiteY897" fmla="*/ 566571 h 834388"/>
              <a:gd name="connsiteX898" fmla="*/ 671550 w 829081"/>
              <a:gd name="connsiteY898" fmla="*/ 568060 h 834388"/>
              <a:gd name="connsiteX899" fmla="*/ 671161 w 829081"/>
              <a:gd name="connsiteY899" fmla="*/ 570584 h 834388"/>
              <a:gd name="connsiteX900" fmla="*/ 671550 w 829081"/>
              <a:gd name="connsiteY900" fmla="*/ 571037 h 834388"/>
              <a:gd name="connsiteX901" fmla="*/ 669349 w 829081"/>
              <a:gd name="connsiteY901" fmla="*/ 571361 h 834388"/>
              <a:gd name="connsiteX902" fmla="*/ 666242 w 829081"/>
              <a:gd name="connsiteY902" fmla="*/ 574208 h 834388"/>
              <a:gd name="connsiteX903" fmla="*/ 665854 w 829081"/>
              <a:gd name="connsiteY903" fmla="*/ 575373 h 834388"/>
              <a:gd name="connsiteX904" fmla="*/ 664754 w 829081"/>
              <a:gd name="connsiteY904" fmla="*/ 575503 h 834388"/>
              <a:gd name="connsiteX905" fmla="*/ 664948 w 829081"/>
              <a:gd name="connsiteY905" fmla="*/ 576538 h 834388"/>
              <a:gd name="connsiteX906" fmla="*/ 664560 w 829081"/>
              <a:gd name="connsiteY906" fmla="*/ 577897 h 834388"/>
              <a:gd name="connsiteX907" fmla="*/ 663848 w 829081"/>
              <a:gd name="connsiteY907" fmla="*/ 578351 h 834388"/>
              <a:gd name="connsiteX908" fmla="*/ 663330 w 829081"/>
              <a:gd name="connsiteY908" fmla="*/ 579709 h 834388"/>
              <a:gd name="connsiteX909" fmla="*/ 661841 w 829081"/>
              <a:gd name="connsiteY909" fmla="*/ 581069 h 834388"/>
              <a:gd name="connsiteX910" fmla="*/ 661647 w 829081"/>
              <a:gd name="connsiteY910" fmla="*/ 581975 h 834388"/>
              <a:gd name="connsiteX911" fmla="*/ 661129 w 829081"/>
              <a:gd name="connsiteY911" fmla="*/ 582428 h 834388"/>
              <a:gd name="connsiteX912" fmla="*/ 661129 w 829081"/>
              <a:gd name="connsiteY912" fmla="*/ 583334 h 834388"/>
              <a:gd name="connsiteX913" fmla="*/ 660223 w 829081"/>
              <a:gd name="connsiteY913" fmla="*/ 585405 h 834388"/>
              <a:gd name="connsiteX914" fmla="*/ 659835 w 829081"/>
              <a:gd name="connsiteY914" fmla="*/ 588253 h 834388"/>
              <a:gd name="connsiteX915" fmla="*/ 658735 w 829081"/>
              <a:gd name="connsiteY915" fmla="*/ 589159 h 834388"/>
              <a:gd name="connsiteX916" fmla="*/ 658217 w 829081"/>
              <a:gd name="connsiteY916" fmla="*/ 590518 h 834388"/>
              <a:gd name="connsiteX917" fmla="*/ 658411 w 829081"/>
              <a:gd name="connsiteY917" fmla="*/ 590971 h 834388"/>
              <a:gd name="connsiteX918" fmla="*/ 657505 w 829081"/>
              <a:gd name="connsiteY918" fmla="*/ 591877 h 834388"/>
              <a:gd name="connsiteX919" fmla="*/ 656793 w 829081"/>
              <a:gd name="connsiteY919" fmla="*/ 594401 h 834388"/>
              <a:gd name="connsiteX920" fmla="*/ 656987 w 829081"/>
              <a:gd name="connsiteY920" fmla="*/ 595566 h 834388"/>
              <a:gd name="connsiteX921" fmla="*/ 656599 w 829081"/>
              <a:gd name="connsiteY921" fmla="*/ 596926 h 834388"/>
              <a:gd name="connsiteX922" fmla="*/ 655110 w 829081"/>
              <a:gd name="connsiteY922" fmla="*/ 598414 h 834388"/>
              <a:gd name="connsiteX923" fmla="*/ 652327 w 829081"/>
              <a:gd name="connsiteY923" fmla="*/ 598284 h 834388"/>
              <a:gd name="connsiteX924" fmla="*/ 651421 w 829081"/>
              <a:gd name="connsiteY924" fmla="*/ 597249 h 834388"/>
              <a:gd name="connsiteX925" fmla="*/ 651616 w 829081"/>
              <a:gd name="connsiteY925" fmla="*/ 595890 h 834388"/>
              <a:gd name="connsiteX926" fmla="*/ 652004 w 829081"/>
              <a:gd name="connsiteY926" fmla="*/ 595761 h 834388"/>
              <a:gd name="connsiteX927" fmla="*/ 651486 w 829081"/>
              <a:gd name="connsiteY927" fmla="*/ 595308 h 834388"/>
              <a:gd name="connsiteX928" fmla="*/ 650580 w 829081"/>
              <a:gd name="connsiteY928" fmla="*/ 596926 h 834388"/>
              <a:gd name="connsiteX929" fmla="*/ 651486 w 829081"/>
              <a:gd name="connsiteY929" fmla="*/ 599126 h 834388"/>
              <a:gd name="connsiteX930" fmla="*/ 650580 w 829081"/>
              <a:gd name="connsiteY930" fmla="*/ 599255 h 834388"/>
              <a:gd name="connsiteX931" fmla="*/ 650192 w 829081"/>
              <a:gd name="connsiteY931" fmla="*/ 599709 h 834388"/>
              <a:gd name="connsiteX932" fmla="*/ 648897 w 829081"/>
              <a:gd name="connsiteY932" fmla="*/ 599709 h 834388"/>
              <a:gd name="connsiteX933" fmla="*/ 648897 w 829081"/>
              <a:gd name="connsiteY933" fmla="*/ 600744 h 834388"/>
              <a:gd name="connsiteX934" fmla="*/ 645402 w 829081"/>
              <a:gd name="connsiteY934" fmla="*/ 601650 h 834388"/>
              <a:gd name="connsiteX935" fmla="*/ 645596 w 829081"/>
              <a:gd name="connsiteY935" fmla="*/ 602103 h 834388"/>
              <a:gd name="connsiteX936" fmla="*/ 646308 w 829081"/>
              <a:gd name="connsiteY936" fmla="*/ 602233 h 834388"/>
              <a:gd name="connsiteX937" fmla="*/ 646502 w 829081"/>
              <a:gd name="connsiteY937" fmla="*/ 601974 h 834388"/>
              <a:gd name="connsiteX938" fmla="*/ 648185 w 829081"/>
              <a:gd name="connsiteY938" fmla="*/ 602103 h 834388"/>
              <a:gd name="connsiteX939" fmla="*/ 649674 w 829081"/>
              <a:gd name="connsiteY939" fmla="*/ 601521 h 834388"/>
              <a:gd name="connsiteX940" fmla="*/ 649674 w 829081"/>
              <a:gd name="connsiteY940" fmla="*/ 603721 h 834388"/>
              <a:gd name="connsiteX941" fmla="*/ 648962 w 829081"/>
              <a:gd name="connsiteY941" fmla="*/ 604757 h 834388"/>
              <a:gd name="connsiteX942" fmla="*/ 649350 w 829081"/>
              <a:gd name="connsiteY942" fmla="*/ 605081 h 834388"/>
              <a:gd name="connsiteX943" fmla="*/ 650256 w 829081"/>
              <a:gd name="connsiteY943" fmla="*/ 604627 h 834388"/>
              <a:gd name="connsiteX944" fmla="*/ 650450 w 829081"/>
              <a:gd name="connsiteY944" fmla="*/ 602427 h 834388"/>
              <a:gd name="connsiteX945" fmla="*/ 650839 w 829081"/>
              <a:gd name="connsiteY945" fmla="*/ 602103 h 834388"/>
              <a:gd name="connsiteX946" fmla="*/ 650645 w 829081"/>
              <a:gd name="connsiteY946" fmla="*/ 601327 h 834388"/>
              <a:gd name="connsiteX947" fmla="*/ 652133 w 829081"/>
              <a:gd name="connsiteY947" fmla="*/ 600550 h 834388"/>
              <a:gd name="connsiteX948" fmla="*/ 656405 w 829081"/>
              <a:gd name="connsiteY948" fmla="*/ 601327 h 834388"/>
              <a:gd name="connsiteX949" fmla="*/ 658217 w 829081"/>
              <a:gd name="connsiteY949" fmla="*/ 600550 h 834388"/>
              <a:gd name="connsiteX950" fmla="*/ 658023 w 829081"/>
              <a:gd name="connsiteY950" fmla="*/ 599967 h 834388"/>
              <a:gd name="connsiteX951" fmla="*/ 658929 w 829081"/>
              <a:gd name="connsiteY951" fmla="*/ 599967 h 834388"/>
              <a:gd name="connsiteX952" fmla="*/ 659641 w 829081"/>
              <a:gd name="connsiteY952" fmla="*/ 599514 h 834388"/>
              <a:gd name="connsiteX953" fmla="*/ 661129 w 829081"/>
              <a:gd name="connsiteY953" fmla="*/ 599644 h 834388"/>
              <a:gd name="connsiteX954" fmla="*/ 661518 w 829081"/>
              <a:gd name="connsiteY954" fmla="*/ 599967 h 834388"/>
              <a:gd name="connsiteX955" fmla="*/ 661712 w 829081"/>
              <a:gd name="connsiteY955" fmla="*/ 601780 h 834388"/>
              <a:gd name="connsiteX956" fmla="*/ 662812 w 829081"/>
              <a:gd name="connsiteY956" fmla="*/ 602556 h 834388"/>
              <a:gd name="connsiteX957" fmla="*/ 662618 w 829081"/>
              <a:gd name="connsiteY957" fmla="*/ 605210 h 834388"/>
              <a:gd name="connsiteX958" fmla="*/ 663201 w 829081"/>
              <a:gd name="connsiteY958" fmla="*/ 605339 h 834388"/>
              <a:gd name="connsiteX959" fmla="*/ 663589 w 829081"/>
              <a:gd name="connsiteY959" fmla="*/ 606116 h 834388"/>
              <a:gd name="connsiteX960" fmla="*/ 663783 w 829081"/>
              <a:gd name="connsiteY960" fmla="*/ 608057 h 834388"/>
              <a:gd name="connsiteX961" fmla="*/ 664301 w 829081"/>
              <a:gd name="connsiteY961" fmla="*/ 609093 h 834388"/>
              <a:gd name="connsiteX962" fmla="*/ 664301 w 829081"/>
              <a:gd name="connsiteY962" fmla="*/ 609999 h 834388"/>
              <a:gd name="connsiteX963" fmla="*/ 662489 w 829081"/>
              <a:gd name="connsiteY963" fmla="*/ 610582 h 834388"/>
              <a:gd name="connsiteX964" fmla="*/ 662489 w 829081"/>
              <a:gd name="connsiteY964" fmla="*/ 610905 h 834388"/>
              <a:gd name="connsiteX965" fmla="*/ 663201 w 829081"/>
              <a:gd name="connsiteY965" fmla="*/ 611035 h 834388"/>
              <a:gd name="connsiteX966" fmla="*/ 665013 w 829081"/>
              <a:gd name="connsiteY966" fmla="*/ 610258 h 834388"/>
              <a:gd name="connsiteX967" fmla="*/ 665207 w 829081"/>
              <a:gd name="connsiteY967" fmla="*/ 609222 h 834388"/>
              <a:gd name="connsiteX968" fmla="*/ 664495 w 829081"/>
              <a:gd name="connsiteY968" fmla="*/ 605922 h 834388"/>
              <a:gd name="connsiteX969" fmla="*/ 663912 w 829081"/>
              <a:gd name="connsiteY969" fmla="*/ 605145 h 834388"/>
              <a:gd name="connsiteX970" fmla="*/ 663719 w 829081"/>
              <a:gd name="connsiteY970" fmla="*/ 602168 h 834388"/>
              <a:gd name="connsiteX971" fmla="*/ 663006 w 829081"/>
              <a:gd name="connsiteY971" fmla="*/ 601132 h 834388"/>
              <a:gd name="connsiteX972" fmla="*/ 662489 w 829081"/>
              <a:gd name="connsiteY972" fmla="*/ 599061 h 834388"/>
              <a:gd name="connsiteX973" fmla="*/ 662877 w 829081"/>
              <a:gd name="connsiteY973" fmla="*/ 599061 h 834388"/>
              <a:gd name="connsiteX974" fmla="*/ 663265 w 829081"/>
              <a:gd name="connsiteY974" fmla="*/ 600097 h 834388"/>
              <a:gd name="connsiteX975" fmla="*/ 664366 w 829081"/>
              <a:gd name="connsiteY975" fmla="*/ 600097 h 834388"/>
              <a:gd name="connsiteX976" fmla="*/ 663848 w 829081"/>
              <a:gd name="connsiteY976" fmla="*/ 599514 h 834388"/>
              <a:gd name="connsiteX977" fmla="*/ 664236 w 829081"/>
              <a:gd name="connsiteY977" fmla="*/ 599191 h 834388"/>
              <a:gd name="connsiteX978" fmla="*/ 664624 w 829081"/>
              <a:gd name="connsiteY978" fmla="*/ 600097 h 834388"/>
              <a:gd name="connsiteX979" fmla="*/ 665725 w 829081"/>
              <a:gd name="connsiteY979" fmla="*/ 600680 h 834388"/>
              <a:gd name="connsiteX980" fmla="*/ 666113 w 829081"/>
              <a:gd name="connsiteY980" fmla="*/ 601456 h 834388"/>
              <a:gd name="connsiteX981" fmla="*/ 667213 w 829081"/>
              <a:gd name="connsiteY981" fmla="*/ 602362 h 834388"/>
              <a:gd name="connsiteX982" fmla="*/ 669026 w 829081"/>
              <a:gd name="connsiteY982" fmla="*/ 603139 h 834388"/>
              <a:gd name="connsiteX983" fmla="*/ 670514 w 829081"/>
              <a:gd name="connsiteY983" fmla="*/ 604304 h 834388"/>
              <a:gd name="connsiteX984" fmla="*/ 670514 w 829081"/>
              <a:gd name="connsiteY984" fmla="*/ 604757 h 834388"/>
              <a:gd name="connsiteX985" fmla="*/ 672003 w 829081"/>
              <a:gd name="connsiteY985" fmla="*/ 605663 h 834388"/>
              <a:gd name="connsiteX986" fmla="*/ 671614 w 829081"/>
              <a:gd name="connsiteY986" fmla="*/ 610711 h 834388"/>
              <a:gd name="connsiteX987" fmla="*/ 671096 w 829081"/>
              <a:gd name="connsiteY987" fmla="*/ 611294 h 834388"/>
              <a:gd name="connsiteX988" fmla="*/ 671096 w 829081"/>
              <a:gd name="connsiteY988" fmla="*/ 611876 h 834388"/>
              <a:gd name="connsiteX989" fmla="*/ 669220 w 829081"/>
              <a:gd name="connsiteY989" fmla="*/ 613688 h 834388"/>
              <a:gd name="connsiteX990" fmla="*/ 668831 w 829081"/>
              <a:gd name="connsiteY990" fmla="*/ 614724 h 834388"/>
              <a:gd name="connsiteX991" fmla="*/ 667925 w 829081"/>
              <a:gd name="connsiteY991" fmla="*/ 615630 h 834388"/>
              <a:gd name="connsiteX992" fmla="*/ 667925 w 829081"/>
              <a:gd name="connsiteY992" fmla="*/ 616536 h 834388"/>
              <a:gd name="connsiteX993" fmla="*/ 667408 w 829081"/>
              <a:gd name="connsiteY993" fmla="*/ 616536 h 834388"/>
              <a:gd name="connsiteX994" fmla="*/ 666825 w 829081"/>
              <a:gd name="connsiteY994" fmla="*/ 617119 h 834388"/>
              <a:gd name="connsiteX995" fmla="*/ 666113 w 829081"/>
              <a:gd name="connsiteY995" fmla="*/ 618931 h 834388"/>
              <a:gd name="connsiteX996" fmla="*/ 664624 w 829081"/>
              <a:gd name="connsiteY996" fmla="*/ 620419 h 834388"/>
              <a:gd name="connsiteX997" fmla="*/ 663912 w 829081"/>
              <a:gd name="connsiteY997" fmla="*/ 621908 h 834388"/>
              <a:gd name="connsiteX998" fmla="*/ 662424 w 829081"/>
              <a:gd name="connsiteY998" fmla="*/ 622814 h 834388"/>
              <a:gd name="connsiteX999" fmla="*/ 661518 w 829081"/>
              <a:gd name="connsiteY999" fmla="*/ 623979 h 834388"/>
              <a:gd name="connsiteX1000" fmla="*/ 661129 w 829081"/>
              <a:gd name="connsiteY1000" fmla="*/ 625144 h 834388"/>
              <a:gd name="connsiteX1001" fmla="*/ 660223 w 829081"/>
              <a:gd name="connsiteY1001" fmla="*/ 625727 h 834388"/>
              <a:gd name="connsiteX1002" fmla="*/ 658929 w 829081"/>
              <a:gd name="connsiteY1002" fmla="*/ 627927 h 834388"/>
              <a:gd name="connsiteX1003" fmla="*/ 657635 w 829081"/>
              <a:gd name="connsiteY1003" fmla="*/ 628963 h 834388"/>
              <a:gd name="connsiteX1004" fmla="*/ 655758 w 829081"/>
              <a:gd name="connsiteY1004" fmla="*/ 632263 h 834388"/>
              <a:gd name="connsiteX1005" fmla="*/ 654463 w 829081"/>
              <a:gd name="connsiteY1005" fmla="*/ 632975 h 834388"/>
              <a:gd name="connsiteX1006" fmla="*/ 653751 w 829081"/>
              <a:gd name="connsiteY1006" fmla="*/ 634593 h 834388"/>
              <a:gd name="connsiteX1007" fmla="*/ 650774 w 829081"/>
              <a:gd name="connsiteY1007" fmla="*/ 636535 h 834388"/>
              <a:gd name="connsiteX1008" fmla="*/ 650256 w 829081"/>
              <a:gd name="connsiteY1008" fmla="*/ 637700 h 834388"/>
              <a:gd name="connsiteX1009" fmla="*/ 649156 w 829081"/>
              <a:gd name="connsiteY1009" fmla="*/ 638153 h 834388"/>
              <a:gd name="connsiteX1010" fmla="*/ 647667 w 829081"/>
              <a:gd name="connsiteY1010" fmla="*/ 639642 h 834388"/>
              <a:gd name="connsiteX1011" fmla="*/ 646762 w 829081"/>
              <a:gd name="connsiteY1011" fmla="*/ 639771 h 834388"/>
              <a:gd name="connsiteX1012" fmla="*/ 644755 w 829081"/>
              <a:gd name="connsiteY1012" fmla="*/ 641713 h 834388"/>
              <a:gd name="connsiteX1013" fmla="*/ 641972 w 829081"/>
              <a:gd name="connsiteY1013" fmla="*/ 642878 h 834388"/>
              <a:gd name="connsiteX1014" fmla="*/ 641583 w 829081"/>
              <a:gd name="connsiteY1014" fmla="*/ 643460 h 834388"/>
              <a:gd name="connsiteX1015" fmla="*/ 637506 w 829081"/>
              <a:gd name="connsiteY1015" fmla="*/ 645531 h 834388"/>
              <a:gd name="connsiteX1016" fmla="*/ 634529 w 829081"/>
              <a:gd name="connsiteY1016" fmla="*/ 646890 h 834388"/>
              <a:gd name="connsiteX1017" fmla="*/ 634141 w 829081"/>
              <a:gd name="connsiteY1017" fmla="*/ 646761 h 834388"/>
              <a:gd name="connsiteX1018" fmla="*/ 633041 w 829081"/>
              <a:gd name="connsiteY1018" fmla="*/ 647667 h 834388"/>
              <a:gd name="connsiteX1019" fmla="*/ 632846 w 829081"/>
              <a:gd name="connsiteY1019" fmla="*/ 648444 h 834388"/>
              <a:gd name="connsiteX1020" fmla="*/ 627474 w 829081"/>
              <a:gd name="connsiteY1020" fmla="*/ 651291 h 834388"/>
              <a:gd name="connsiteX1021" fmla="*/ 627280 w 829081"/>
              <a:gd name="connsiteY1021" fmla="*/ 652068 h 834388"/>
              <a:gd name="connsiteX1022" fmla="*/ 627992 w 829081"/>
              <a:gd name="connsiteY1022" fmla="*/ 652974 h 834388"/>
              <a:gd name="connsiteX1023" fmla="*/ 627798 w 829081"/>
              <a:gd name="connsiteY1023" fmla="*/ 653427 h 834388"/>
              <a:gd name="connsiteX1024" fmla="*/ 626892 w 829081"/>
              <a:gd name="connsiteY1024" fmla="*/ 653298 h 834388"/>
              <a:gd name="connsiteX1025" fmla="*/ 625597 w 829081"/>
              <a:gd name="connsiteY1025" fmla="*/ 652262 h 834388"/>
              <a:gd name="connsiteX1026" fmla="*/ 623915 w 829081"/>
              <a:gd name="connsiteY1026" fmla="*/ 654075 h 834388"/>
              <a:gd name="connsiteX1027" fmla="*/ 621714 w 829081"/>
              <a:gd name="connsiteY1027" fmla="*/ 655693 h 834388"/>
              <a:gd name="connsiteX1028" fmla="*/ 621196 w 829081"/>
              <a:gd name="connsiteY1028" fmla="*/ 655563 h 834388"/>
              <a:gd name="connsiteX1029" fmla="*/ 619514 w 829081"/>
              <a:gd name="connsiteY1029" fmla="*/ 656922 h 834388"/>
              <a:gd name="connsiteX1030" fmla="*/ 618802 w 829081"/>
              <a:gd name="connsiteY1030" fmla="*/ 656922 h 834388"/>
              <a:gd name="connsiteX1031" fmla="*/ 618607 w 829081"/>
              <a:gd name="connsiteY1031" fmla="*/ 657375 h 834388"/>
              <a:gd name="connsiteX1032" fmla="*/ 616925 w 829081"/>
              <a:gd name="connsiteY1032" fmla="*/ 657375 h 834388"/>
              <a:gd name="connsiteX1033" fmla="*/ 616213 w 829081"/>
              <a:gd name="connsiteY1033" fmla="*/ 657958 h 834388"/>
              <a:gd name="connsiteX1034" fmla="*/ 614206 w 829081"/>
              <a:gd name="connsiteY1034" fmla="*/ 658540 h 834388"/>
              <a:gd name="connsiteX1035" fmla="*/ 613300 w 829081"/>
              <a:gd name="connsiteY1035" fmla="*/ 659446 h 834388"/>
              <a:gd name="connsiteX1036" fmla="*/ 612394 w 829081"/>
              <a:gd name="connsiteY1036" fmla="*/ 659123 h 834388"/>
              <a:gd name="connsiteX1037" fmla="*/ 607799 w 829081"/>
              <a:gd name="connsiteY1037" fmla="*/ 659705 h 834388"/>
              <a:gd name="connsiteX1038" fmla="*/ 603527 w 829081"/>
              <a:gd name="connsiteY1038" fmla="*/ 659705 h 834388"/>
              <a:gd name="connsiteX1039" fmla="*/ 602815 w 829081"/>
              <a:gd name="connsiteY1039" fmla="*/ 659381 h 834388"/>
              <a:gd name="connsiteX1040" fmla="*/ 598026 w 829081"/>
              <a:gd name="connsiteY1040" fmla="*/ 660741 h 834388"/>
              <a:gd name="connsiteX1041" fmla="*/ 590454 w 829081"/>
              <a:gd name="connsiteY1041" fmla="*/ 661064 h 834388"/>
              <a:gd name="connsiteX1042" fmla="*/ 588447 w 829081"/>
              <a:gd name="connsiteY1042" fmla="*/ 660288 h 834388"/>
              <a:gd name="connsiteX1043" fmla="*/ 588447 w 829081"/>
              <a:gd name="connsiteY1043" fmla="*/ 659705 h 834388"/>
              <a:gd name="connsiteX1044" fmla="*/ 587347 w 829081"/>
              <a:gd name="connsiteY1044" fmla="*/ 658670 h 834388"/>
              <a:gd name="connsiteX1045" fmla="*/ 587347 w 829081"/>
              <a:gd name="connsiteY1045" fmla="*/ 657505 h 834388"/>
              <a:gd name="connsiteX1046" fmla="*/ 586441 w 829081"/>
              <a:gd name="connsiteY1046" fmla="*/ 657375 h 834388"/>
              <a:gd name="connsiteX1047" fmla="*/ 586053 w 829081"/>
              <a:gd name="connsiteY1047" fmla="*/ 656922 h 834388"/>
              <a:gd name="connsiteX1048" fmla="*/ 586053 w 829081"/>
              <a:gd name="connsiteY1048" fmla="*/ 654722 h 834388"/>
              <a:gd name="connsiteX1049" fmla="*/ 585470 w 829081"/>
              <a:gd name="connsiteY1049" fmla="*/ 654269 h 834388"/>
              <a:gd name="connsiteX1050" fmla="*/ 585082 w 829081"/>
              <a:gd name="connsiteY1050" fmla="*/ 652909 h 834388"/>
              <a:gd name="connsiteX1051" fmla="*/ 584888 w 829081"/>
              <a:gd name="connsiteY1051" fmla="*/ 650256 h 834388"/>
              <a:gd name="connsiteX1052" fmla="*/ 583982 w 829081"/>
              <a:gd name="connsiteY1052" fmla="*/ 649091 h 834388"/>
              <a:gd name="connsiteX1053" fmla="*/ 584176 w 829081"/>
              <a:gd name="connsiteY1053" fmla="*/ 648055 h 834388"/>
              <a:gd name="connsiteX1054" fmla="*/ 584888 w 829081"/>
              <a:gd name="connsiteY1054" fmla="*/ 647926 h 834388"/>
              <a:gd name="connsiteX1055" fmla="*/ 584694 w 829081"/>
              <a:gd name="connsiteY1055" fmla="*/ 648832 h 834388"/>
              <a:gd name="connsiteX1056" fmla="*/ 585082 w 829081"/>
              <a:gd name="connsiteY1056" fmla="*/ 649156 h 834388"/>
              <a:gd name="connsiteX1057" fmla="*/ 585794 w 829081"/>
              <a:gd name="connsiteY1057" fmla="*/ 652004 h 834388"/>
              <a:gd name="connsiteX1058" fmla="*/ 586312 w 829081"/>
              <a:gd name="connsiteY1058" fmla="*/ 651680 h 834388"/>
              <a:gd name="connsiteX1059" fmla="*/ 586312 w 829081"/>
              <a:gd name="connsiteY1059" fmla="*/ 651227 h 834388"/>
              <a:gd name="connsiteX1060" fmla="*/ 586829 w 829081"/>
              <a:gd name="connsiteY1060" fmla="*/ 651227 h 834388"/>
              <a:gd name="connsiteX1061" fmla="*/ 587412 w 829081"/>
              <a:gd name="connsiteY1061" fmla="*/ 652004 h 834388"/>
              <a:gd name="connsiteX1062" fmla="*/ 587412 w 829081"/>
              <a:gd name="connsiteY1062" fmla="*/ 650191 h 834388"/>
              <a:gd name="connsiteX1063" fmla="*/ 586118 w 829081"/>
              <a:gd name="connsiteY1063" fmla="*/ 649415 h 834388"/>
              <a:gd name="connsiteX1064" fmla="*/ 586118 w 829081"/>
              <a:gd name="connsiteY1064" fmla="*/ 648055 h 834388"/>
              <a:gd name="connsiteX1065" fmla="*/ 585211 w 829081"/>
              <a:gd name="connsiteY1065" fmla="*/ 647020 h 834388"/>
              <a:gd name="connsiteX1066" fmla="*/ 584111 w 829081"/>
              <a:gd name="connsiteY1066" fmla="*/ 645985 h 834388"/>
              <a:gd name="connsiteX1067" fmla="*/ 583399 w 829081"/>
              <a:gd name="connsiteY1067" fmla="*/ 645985 h 834388"/>
              <a:gd name="connsiteX1068" fmla="*/ 581393 w 829081"/>
              <a:gd name="connsiteY1068" fmla="*/ 644819 h 834388"/>
              <a:gd name="connsiteX1069" fmla="*/ 581199 w 829081"/>
              <a:gd name="connsiteY1069" fmla="*/ 644107 h 834388"/>
              <a:gd name="connsiteX1070" fmla="*/ 581911 w 829081"/>
              <a:gd name="connsiteY1070" fmla="*/ 642942 h 834388"/>
              <a:gd name="connsiteX1071" fmla="*/ 584694 w 829081"/>
              <a:gd name="connsiteY1071" fmla="*/ 644560 h 834388"/>
              <a:gd name="connsiteX1072" fmla="*/ 586506 w 829081"/>
              <a:gd name="connsiteY1072" fmla="*/ 644560 h 834388"/>
              <a:gd name="connsiteX1073" fmla="*/ 587412 w 829081"/>
              <a:gd name="connsiteY1073" fmla="*/ 643784 h 834388"/>
              <a:gd name="connsiteX1074" fmla="*/ 589612 w 829081"/>
              <a:gd name="connsiteY1074" fmla="*/ 643331 h 834388"/>
              <a:gd name="connsiteX1075" fmla="*/ 590001 w 829081"/>
              <a:gd name="connsiteY1075" fmla="*/ 642748 h 834388"/>
              <a:gd name="connsiteX1076" fmla="*/ 591295 w 829081"/>
              <a:gd name="connsiteY1076" fmla="*/ 642425 h 834388"/>
              <a:gd name="connsiteX1077" fmla="*/ 593172 w 829081"/>
              <a:gd name="connsiteY1077" fmla="*/ 641066 h 834388"/>
              <a:gd name="connsiteX1078" fmla="*/ 593172 w 829081"/>
              <a:gd name="connsiteY1078" fmla="*/ 640613 h 834388"/>
              <a:gd name="connsiteX1079" fmla="*/ 596149 w 829081"/>
              <a:gd name="connsiteY1079" fmla="*/ 638994 h 834388"/>
              <a:gd name="connsiteX1080" fmla="*/ 596732 w 829081"/>
              <a:gd name="connsiteY1080" fmla="*/ 637247 h 834388"/>
              <a:gd name="connsiteX1081" fmla="*/ 596149 w 829081"/>
              <a:gd name="connsiteY1081" fmla="*/ 637117 h 834388"/>
              <a:gd name="connsiteX1082" fmla="*/ 595631 w 829081"/>
              <a:gd name="connsiteY1082" fmla="*/ 638283 h 834388"/>
              <a:gd name="connsiteX1083" fmla="*/ 594143 w 829081"/>
              <a:gd name="connsiteY1083" fmla="*/ 639318 h 834388"/>
              <a:gd name="connsiteX1084" fmla="*/ 589871 w 829081"/>
              <a:gd name="connsiteY1084" fmla="*/ 640936 h 834388"/>
              <a:gd name="connsiteX1085" fmla="*/ 588771 w 829081"/>
              <a:gd name="connsiteY1085" fmla="*/ 641842 h 834388"/>
              <a:gd name="connsiteX1086" fmla="*/ 582299 w 829081"/>
              <a:gd name="connsiteY1086" fmla="*/ 642295 h 834388"/>
              <a:gd name="connsiteX1087" fmla="*/ 582299 w 829081"/>
              <a:gd name="connsiteY1087" fmla="*/ 641519 h 834388"/>
              <a:gd name="connsiteX1088" fmla="*/ 581911 w 829081"/>
              <a:gd name="connsiteY1088" fmla="*/ 641195 h 834388"/>
              <a:gd name="connsiteX1089" fmla="*/ 580810 w 829081"/>
              <a:gd name="connsiteY1089" fmla="*/ 641648 h 834388"/>
              <a:gd name="connsiteX1090" fmla="*/ 578416 w 829081"/>
              <a:gd name="connsiteY1090" fmla="*/ 641195 h 834388"/>
              <a:gd name="connsiteX1091" fmla="*/ 577121 w 829081"/>
              <a:gd name="connsiteY1091" fmla="*/ 640289 h 834388"/>
              <a:gd name="connsiteX1092" fmla="*/ 576409 w 829081"/>
              <a:gd name="connsiteY1092" fmla="*/ 638930 h 834388"/>
              <a:gd name="connsiteX1093" fmla="*/ 573302 w 829081"/>
              <a:gd name="connsiteY1093" fmla="*/ 636405 h 834388"/>
              <a:gd name="connsiteX1094" fmla="*/ 572202 w 829081"/>
              <a:gd name="connsiteY1094" fmla="*/ 633752 h 834388"/>
              <a:gd name="connsiteX1095" fmla="*/ 571296 w 829081"/>
              <a:gd name="connsiteY1095" fmla="*/ 632716 h 834388"/>
              <a:gd name="connsiteX1096" fmla="*/ 570584 w 829081"/>
              <a:gd name="connsiteY1096" fmla="*/ 630516 h 834388"/>
              <a:gd name="connsiteX1097" fmla="*/ 569872 w 829081"/>
              <a:gd name="connsiteY1097" fmla="*/ 630063 h 834388"/>
              <a:gd name="connsiteX1098" fmla="*/ 569484 w 829081"/>
              <a:gd name="connsiteY1098" fmla="*/ 628445 h 834388"/>
              <a:gd name="connsiteX1099" fmla="*/ 570196 w 829081"/>
              <a:gd name="connsiteY1099" fmla="*/ 625144 h 834388"/>
              <a:gd name="connsiteX1100" fmla="*/ 572396 w 829081"/>
              <a:gd name="connsiteY1100" fmla="*/ 624367 h 834388"/>
              <a:gd name="connsiteX1101" fmla="*/ 570714 w 829081"/>
              <a:gd name="connsiteY1101" fmla="*/ 624109 h 834388"/>
              <a:gd name="connsiteX1102" fmla="*/ 570002 w 829081"/>
              <a:gd name="connsiteY1102" fmla="*/ 623526 h 834388"/>
              <a:gd name="connsiteX1103" fmla="*/ 570002 w 829081"/>
              <a:gd name="connsiteY1103" fmla="*/ 622944 h 834388"/>
              <a:gd name="connsiteX1104" fmla="*/ 568901 w 829081"/>
              <a:gd name="connsiteY1104" fmla="*/ 621778 h 834388"/>
              <a:gd name="connsiteX1105" fmla="*/ 569096 w 829081"/>
              <a:gd name="connsiteY1105" fmla="*/ 620290 h 834388"/>
              <a:gd name="connsiteX1106" fmla="*/ 567995 w 829081"/>
              <a:gd name="connsiteY1106" fmla="*/ 618801 h 834388"/>
              <a:gd name="connsiteX1107" fmla="*/ 566507 w 829081"/>
              <a:gd name="connsiteY1107" fmla="*/ 618025 h 834388"/>
              <a:gd name="connsiteX1108" fmla="*/ 565601 w 829081"/>
              <a:gd name="connsiteY1108" fmla="*/ 618154 h 834388"/>
              <a:gd name="connsiteX1109" fmla="*/ 563400 w 829081"/>
              <a:gd name="connsiteY1109" fmla="*/ 616989 h 834388"/>
              <a:gd name="connsiteX1110" fmla="*/ 564694 w 829081"/>
              <a:gd name="connsiteY1110" fmla="*/ 618607 h 834388"/>
              <a:gd name="connsiteX1111" fmla="*/ 565795 w 829081"/>
              <a:gd name="connsiteY1111" fmla="*/ 618607 h 834388"/>
              <a:gd name="connsiteX1112" fmla="*/ 567801 w 829081"/>
              <a:gd name="connsiteY1112" fmla="*/ 620096 h 834388"/>
              <a:gd name="connsiteX1113" fmla="*/ 568190 w 829081"/>
              <a:gd name="connsiteY1113" fmla="*/ 625014 h 834388"/>
              <a:gd name="connsiteX1114" fmla="*/ 567995 w 829081"/>
              <a:gd name="connsiteY1114" fmla="*/ 626180 h 834388"/>
              <a:gd name="connsiteX1115" fmla="*/ 567089 w 829081"/>
              <a:gd name="connsiteY1115" fmla="*/ 626892 h 834388"/>
              <a:gd name="connsiteX1116" fmla="*/ 566895 w 829081"/>
              <a:gd name="connsiteY1116" fmla="*/ 628963 h 834388"/>
              <a:gd name="connsiteX1117" fmla="*/ 567283 w 829081"/>
              <a:gd name="connsiteY1117" fmla="*/ 629545 h 834388"/>
              <a:gd name="connsiteX1118" fmla="*/ 567283 w 829081"/>
              <a:gd name="connsiteY1118" fmla="*/ 630710 h 834388"/>
              <a:gd name="connsiteX1119" fmla="*/ 568384 w 829081"/>
              <a:gd name="connsiteY1119" fmla="*/ 632328 h 834388"/>
              <a:gd name="connsiteX1120" fmla="*/ 569290 w 829081"/>
              <a:gd name="connsiteY1120" fmla="*/ 635176 h 834388"/>
              <a:gd name="connsiteX1121" fmla="*/ 566701 w 829081"/>
              <a:gd name="connsiteY1121" fmla="*/ 634593 h 834388"/>
              <a:gd name="connsiteX1122" fmla="*/ 564112 w 829081"/>
              <a:gd name="connsiteY1122" fmla="*/ 632975 h 834388"/>
              <a:gd name="connsiteX1123" fmla="*/ 563529 w 829081"/>
              <a:gd name="connsiteY1123" fmla="*/ 631940 h 834388"/>
              <a:gd name="connsiteX1124" fmla="*/ 563724 w 829081"/>
              <a:gd name="connsiteY1124" fmla="*/ 630322 h 834388"/>
              <a:gd name="connsiteX1125" fmla="*/ 563012 w 829081"/>
              <a:gd name="connsiteY1125" fmla="*/ 630645 h 834388"/>
              <a:gd name="connsiteX1126" fmla="*/ 563206 w 829081"/>
              <a:gd name="connsiteY1126" fmla="*/ 632846 h 834388"/>
              <a:gd name="connsiteX1127" fmla="*/ 562300 w 829081"/>
              <a:gd name="connsiteY1127" fmla="*/ 632846 h 834388"/>
              <a:gd name="connsiteX1128" fmla="*/ 559517 w 829081"/>
              <a:gd name="connsiteY1128" fmla="*/ 631681 h 834388"/>
              <a:gd name="connsiteX1129" fmla="*/ 558935 w 829081"/>
              <a:gd name="connsiteY1129" fmla="*/ 631681 h 834388"/>
              <a:gd name="connsiteX1130" fmla="*/ 558935 w 829081"/>
              <a:gd name="connsiteY1130" fmla="*/ 632263 h 834388"/>
              <a:gd name="connsiteX1131" fmla="*/ 564436 w 829081"/>
              <a:gd name="connsiteY1131" fmla="*/ 634205 h 834388"/>
              <a:gd name="connsiteX1132" fmla="*/ 566312 w 829081"/>
              <a:gd name="connsiteY1132" fmla="*/ 635694 h 834388"/>
              <a:gd name="connsiteX1133" fmla="*/ 567025 w 829081"/>
              <a:gd name="connsiteY1133" fmla="*/ 637053 h 834388"/>
              <a:gd name="connsiteX1134" fmla="*/ 568708 w 829081"/>
              <a:gd name="connsiteY1134" fmla="*/ 638218 h 834388"/>
              <a:gd name="connsiteX1135" fmla="*/ 570390 w 829081"/>
              <a:gd name="connsiteY1135" fmla="*/ 638800 h 834388"/>
              <a:gd name="connsiteX1136" fmla="*/ 572396 w 829081"/>
              <a:gd name="connsiteY1136" fmla="*/ 640871 h 834388"/>
              <a:gd name="connsiteX1137" fmla="*/ 568901 w 829081"/>
              <a:gd name="connsiteY1137" fmla="*/ 640742 h 834388"/>
              <a:gd name="connsiteX1138" fmla="*/ 567607 w 829081"/>
              <a:gd name="connsiteY1138" fmla="*/ 639124 h 834388"/>
              <a:gd name="connsiteX1139" fmla="*/ 565018 w 829081"/>
              <a:gd name="connsiteY1139" fmla="*/ 637635 h 834388"/>
              <a:gd name="connsiteX1140" fmla="*/ 562624 w 829081"/>
              <a:gd name="connsiteY1140" fmla="*/ 637959 h 834388"/>
              <a:gd name="connsiteX1141" fmla="*/ 560811 w 829081"/>
              <a:gd name="connsiteY1141" fmla="*/ 638865 h 834388"/>
              <a:gd name="connsiteX1142" fmla="*/ 556734 w 829081"/>
              <a:gd name="connsiteY1142" fmla="*/ 639318 h 834388"/>
              <a:gd name="connsiteX1143" fmla="*/ 554857 w 829081"/>
              <a:gd name="connsiteY1143" fmla="*/ 640483 h 834388"/>
              <a:gd name="connsiteX1144" fmla="*/ 550456 w 829081"/>
              <a:gd name="connsiteY1144" fmla="*/ 640613 h 834388"/>
              <a:gd name="connsiteX1145" fmla="*/ 550068 w 829081"/>
              <a:gd name="connsiteY1145" fmla="*/ 640936 h 834388"/>
              <a:gd name="connsiteX1146" fmla="*/ 550456 w 829081"/>
              <a:gd name="connsiteY1146" fmla="*/ 641389 h 834388"/>
              <a:gd name="connsiteX1147" fmla="*/ 553757 w 829081"/>
              <a:gd name="connsiteY1147" fmla="*/ 641260 h 834388"/>
              <a:gd name="connsiteX1148" fmla="*/ 554339 w 829081"/>
              <a:gd name="connsiteY1148" fmla="*/ 641389 h 834388"/>
              <a:gd name="connsiteX1149" fmla="*/ 554339 w 829081"/>
              <a:gd name="connsiteY1149" fmla="*/ 641842 h 834388"/>
              <a:gd name="connsiteX1150" fmla="*/ 552656 w 829081"/>
              <a:gd name="connsiteY1150" fmla="*/ 642748 h 834388"/>
              <a:gd name="connsiteX1151" fmla="*/ 552268 w 829081"/>
              <a:gd name="connsiteY1151" fmla="*/ 643654 h 834388"/>
              <a:gd name="connsiteX1152" fmla="*/ 550585 w 829081"/>
              <a:gd name="connsiteY1152" fmla="*/ 643331 h 834388"/>
              <a:gd name="connsiteX1153" fmla="*/ 548191 w 829081"/>
              <a:gd name="connsiteY1153" fmla="*/ 645143 h 834388"/>
              <a:gd name="connsiteX1154" fmla="*/ 548191 w 829081"/>
              <a:gd name="connsiteY1154" fmla="*/ 646049 h 834388"/>
              <a:gd name="connsiteX1155" fmla="*/ 547285 w 829081"/>
              <a:gd name="connsiteY1155" fmla="*/ 647538 h 834388"/>
              <a:gd name="connsiteX1156" fmla="*/ 545796 w 829081"/>
              <a:gd name="connsiteY1156" fmla="*/ 647861 h 834388"/>
              <a:gd name="connsiteX1157" fmla="*/ 542495 w 829081"/>
              <a:gd name="connsiteY1157" fmla="*/ 650386 h 834388"/>
              <a:gd name="connsiteX1158" fmla="*/ 541783 w 829081"/>
              <a:gd name="connsiteY1158" fmla="*/ 651744 h 834388"/>
              <a:gd name="connsiteX1159" fmla="*/ 541395 w 829081"/>
              <a:gd name="connsiteY1159" fmla="*/ 653557 h 834388"/>
              <a:gd name="connsiteX1160" fmla="*/ 540877 w 829081"/>
              <a:gd name="connsiteY1160" fmla="*/ 654010 h 834388"/>
              <a:gd name="connsiteX1161" fmla="*/ 540877 w 829081"/>
              <a:gd name="connsiteY1161" fmla="*/ 652521 h 834388"/>
              <a:gd name="connsiteX1162" fmla="*/ 541978 w 829081"/>
              <a:gd name="connsiteY1162" fmla="*/ 650903 h 834388"/>
              <a:gd name="connsiteX1163" fmla="*/ 542366 w 829081"/>
              <a:gd name="connsiteY1163" fmla="*/ 649415 h 834388"/>
              <a:gd name="connsiteX1164" fmla="*/ 543660 w 829081"/>
              <a:gd name="connsiteY1164" fmla="*/ 647473 h 834388"/>
              <a:gd name="connsiteX1165" fmla="*/ 545149 w 829081"/>
              <a:gd name="connsiteY1165" fmla="*/ 646114 h 834388"/>
              <a:gd name="connsiteX1166" fmla="*/ 545343 w 829081"/>
              <a:gd name="connsiteY1166" fmla="*/ 645078 h 834388"/>
              <a:gd name="connsiteX1167" fmla="*/ 544825 w 829081"/>
              <a:gd name="connsiteY1167" fmla="*/ 645207 h 834388"/>
              <a:gd name="connsiteX1168" fmla="*/ 544825 w 829081"/>
              <a:gd name="connsiteY1168" fmla="*/ 645790 h 834388"/>
              <a:gd name="connsiteX1169" fmla="*/ 542819 w 829081"/>
              <a:gd name="connsiteY1169" fmla="*/ 647279 h 834388"/>
              <a:gd name="connsiteX1170" fmla="*/ 542819 w 829081"/>
              <a:gd name="connsiteY1170" fmla="*/ 647861 h 834388"/>
              <a:gd name="connsiteX1171" fmla="*/ 541913 w 829081"/>
              <a:gd name="connsiteY1171" fmla="*/ 649026 h 834388"/>
              <a:gd name="connsiteX1172" fmla="*/ 541913 w 829081"/>
              <a:gd name="connsiteY1172" fmla="*/ 649932 h 834388"/>
              <a:gd name="connsiteX1173" fmla="*/ 541524 w 829081"/>
              <a:gd name="connsiteY1173" fmla="*/ 649932 h 834388"/>
              <a:gd name="connsiteX1174" fmla="*/ 541524 w 829081"/>
              <a:gd name="connsiteY1174" fmla="*/ 650515 h 834388"/>
              <a:gd name="connsiteX1175" fmla="*/ 541007 w 829081"/>
              <a:gd name="connsiteY1175" fmla="*/ 650968 h 834388"/>
              <a:gd name="connsiteX1176" fmla="*/ 540295 w 829081"/>
              <a:gd name="connsiteY1176" fmla="*/ 653362 h 834388"/>
              <a:gd name="connsiteX1177" fmla="*/ 539906 w 829081"/>
              <a:gd name="connsiteY1177" fmla="*/ 656210 h 834388"/>
              <a:gd name="connsiteX1178" fmla="*/ 540100 w 829081"/>
              <a:gd name="connsiteY1178" fmla="*/ 658605 h 834388"/>
              <a:gd name="connsiteX1179" fmla="*/ 539712 w 829081"/>
              <a:gd name="connsiteY1179" fmla="*/ 658476 h 834388"/>
              <a:gd name="connsiteX1180" fmla="*/ 539324 w 829081"/>
              <a:gd name="connsiteY1180" fmla="*/ 656987 h 834388"/>
              <a:gd name="connsiteX1181" fmla="*/ 536929 w 829081"/>
              <a:gd name="connsiteY1181" fmla="*/ 655498 h 834388"/>
              <a:gd name="connsiteX1182" fmla="*/ 536023 w 829081"/>
              <a:gd name="connsiteY1182" fmla="*/ 654139 h 834388"/>
              <a:gd name="connsiteX1183" fmla="*/ 533823 w 829081"/>
              <a:gd name="connsiteY1183" fmla="*/ 653362 h 834388"/>
              <a:gd name="connsiteX1184" fmla="*/ 533111 w 829081"/>
              <a:gd name="connsiteY1184" fmla="*/ 653816 h 834388"/>
              <a:gd name="connsiteX1185" fmla="*/ 532010 w 829081"/>
              <a:gd name="connsiteY1185" fmla="*/ 653816 h 834388"/>
              <a:gd name="connsiteX1186" fmla="*/ 528904 w 829081"/>
              <a:gd name="connsiteY1186" fmla="*/ 652457 h 834388"/>
              <a:gd name="connsiteX1187" fmla="*/ 525409 w 829081"/>
              <a:gd name="connsiteY1187" fmla="*/ 653039 h 834388"/>
              <a:gd name="connsiteX1188" fmla="*/ 524308 w 829081"/>
              <a:gd name="connsiteY1188" fmla="*/ 654075 h 834388"/>
              <a:gd name="connsiteX1189" fmla="*/ 524308 w 829081"/>
              <a:gd name="connsiteY1189" fmla="*/ 654527 h 834388"/>
              <a:gd name="connsiteX1190" fmla="*/ 526315 w 829081"/>
              <a:gd name="connsiteY1190" fmla="*/ 653492 h 834388"/>
              <a:gd name="connsiteX1191" fmla="*/ 527415 w 829081"/>
              <a:gd name="connsiteY1191" fmla="*/ 653622 h 834388"/>
              <a:gd name="connsiteX1192" fmla="*/ 528515 w 829081"/>
              <a:gd name="connsiteY1192" fmla="*/ 653168 h 834388"/>
              <a:gd name="connsiteX1193" fmla="*/ 528515 w 829081"/>
              <a:gd name="connsiteY1193" fmla="*/ 653492 h 834388"/>
              <a:gd name="connsiteX1194" fmla="*/ 529810 w 829081"/>
              <a:gd name="connsiteY1194" fmla="*/ 654075 h 834388"/>
              <a:gd name="connsiteX1195" fmla="*/ 534793 w 829081"/>
              <a:gd name="connsiteY1195" fmla="*/ 655563 h 834388"/>
              <a:gd name="connsiteX1196" fmla="*/ 535505 w 829081"/>
              <a:gd name="connsiteY1196" fmla="*/ 656599 h 834388"/>
              <a:gd name="connsiteX1197" fmla="*/ 536994 w 829081"/>
              <a:gd name="connsiteY1197" fmla="*/ 657634 h 834388"/>
              <a:gd name="connsiteX1198" fmla="*/ 538677 w 829081"/>
              <a:gd name="connsiteY1198" fmla="*/ 660482 h 834388"/>
              <a:gd name="connsiteX1199" fmla="*/ 539389 w 829081"/>
              <a:gd name="connsiteY1199" fmla="*/ 660935 h 834388"/>
              <a:gd name="connsiteX1200" fmla="*/ 539000 w 829081"/>
              <a:gd name="connsiteY1200" fmla="*/ 661841 h 834388"/>
              <a:gd name="connsiteX1201" fmla="*/ 540813 w 829081"/>
              <a:gd name="connsiteY1201" fmla="*/ 662877 h 834388"/>
              <a:gd name="connsiteX1202" fmla="*/ 538612 w 829081"/>
              <a:gd name="connsiteY1202" fmla="*/ 663589 h 834388"/>
              <a:gd name="connsiteX1203" fmla="*/ 537706 w 829081"/>
              <a:gd name="connsiteY1203" fmla="*/ 664365 h 834388"/>
              <a:gd name="connsiteX1204" fmla="*/ 536800 w 829081"/>
              <a:gd name="connsiteY1204" fmla="*/ 664365 h 834388"/>
              <a:gd name="connsiteX1205" fmla="*/ 534599 w 829081"/>
              <a:gd name="connsiteY1205" fmla="*/ 663589 h 834388"/>
              <a:gd name="connsiteX1206" fmla="*/ 532916 w 829081"/>
              <a:gd name="connsiteY1206" fmla="*/ 662424 h 834388"/>
              <a:gd name="connsiteX1207" fmla="*/ 529422 w 829081"/>
              <a:gd name="connsiteY1207" fmla="*/ 661971 h 834388"/>
              <a:gd name="connsiteX1208" fmla="*/ 528839 w 829081"/>
              <a:gd name="connsiteY1208" fmla="*/ 661259 h 834388"/>
              <a:gd name="connsiteX1209" fmla="*/ 529033 w 829081"/>
              <a:gd name="connsiteY1209" fmla="*/ 659317 h 834388"/>
              <a:gd name="connsiteX1210" fmla="*/ 528321 w 829081"/>
              <a:gd name="connsiteY1210" fmla="*/ 659317 h 834388"/>
              <a:gd name="connsiteX1211" fmla="*/ 528321 w 829081"/>
              <a:gd name="connsiteY1211" fmla="*/ 660223 h 834388"/>
              <a:gd name="connsiteX1212" fmla="*/ 527933 w 829081"/>
              <a:gd name="connsiteY1212" fmla="*/ 660223 h 834388"/>
              <a:gd name="connsiteX1213" fmla="*/ 528127 w 829081"/>
              <a:gd name="connsiteY1213" fmla="*/ 661388 h 834388"/>
              <a:gd name="connsiteX1214" fmla="*/ 526444 w 829081"/>
              <a:gd name="connsiteY1214" fmla="*/ 660482 h 834388"/>
              <a:gd name="connsiteX1215" fmla="*/ 525538 w 829081"/>
              <a:gd name="connsiteY1215" fmla="*/ 660482 h 834388"/>
              <a:gd name="connsiteX1216" fmla="*/ 527544 w 829081"/>
              <a:gd name="connsiteY1216" fmla="*/ 662100 h 834388"/>
              <a:gd name="connsiteX1217" fmla="*/ 525150 w 829081"/>
              <a:gd name="connsiteY1217" fmla="*/ 662424 h 834388"/>
              <a:gd name="connsiteX1218" fmla="*/ 525150 w 829081"/>
              <a:gd name="connsiteY1218" fmla="*/ 662747 h 834388"/>
              <a:gd name="connsiteX1219" fmla="*/ 527544 w 829081"/>
              <a:gd name="connsiteY1219" fmla="*/ 663071 h 834388"/>
              <a:gd name="connsiteX1220" fmla="*/ 529033 w 829081"/>
              <a:gd name="connsiteY1220" fmla="*/ 663653 h 834388"/>
              <a:gd name="connsiteX1221" fmla="*/ 529033 w 829081"/>
              <a:gd name="connsiteY1221" fmla="*/ 664236 h 834388"/>
              <a:gd name="connsiteX1222" fmla="*/ 527739 w 829081"/>
              <a:gd name="connsiteY1222" fmla="*/ 665401 h 834388"/>
              <a:gd name="connsiteX1223" fmla="*/ 528451 w 829081"/>
              <a:gd name="connsiteY1223" fmla="*/ 665401 h 834388"/>
              <a:gd name="connsiteX1224" fmla="*/ 529357 w 829081"/>
              <a:gd name="connsiteY1224" fmla="*/ 664495 h 834388"/>
              <a:gd name="connsiteX1225" fmla="*/ 530263 w 829081"/>
              <a:gd name="connsiteY1225" fmla="*/ 664495 h 834388"/>
              <a:gd name="connsiteX1226" fmla="*/ 533369 w 829081"/>
              <a:gd name="connsiteY1226" fmla="*/ 666436 h 834388"/>
              <a:gd name="connsiteX1227" fmla="*/ 534081 w 829081"/>
              <a:gd name="connsiteY1227" fmla="*/ 666436 h 834388"/>
              <a:gd name="connsiteX1228" fmla="*/ 535570 w 829081"/>
              <a:gd name="connsiteY1228" fmla="*/ 667342 h 834388"/>
              <a:gd name="connsiteX1229" fmla="*/ 536670 w 829081"/>
              <a:gd name="connsiteY1229" fmla="*/ 667342 h 834388"/>
              <a:gd name="connsiteX1230" fmla="*/ 535376 w 829081"/>
              <a:gd name="connsiteY1230" fmla="*/ 668701 h 834388"/>
              <a:gd name="connsiteX1231" fmla="*/ 532593 w 829081"/>
              <a:gd name="connsiteY1231" fmla="*/ 670319 h 834388"/>
              <a:gd name="connsiteX1232" fmla="*/ 531493 w 829081"/>
              <a:gd name="connsiteY1232" fmla="*/ 672132 h 834388"/>
              <a:gd name="connsiteX1233" fmla="*/ 530780 w 829081"/>
              <a:gd name="connsiteY1233" fmla="*/ 672261 h 834388"/>
              <a:gd name="connsiteX1234" fmla="*/ 530587 w 829081"/>
              <a:gd name="connsiteY1234" fmla="*/ 672844 h 834388"/>
              <a:gd name="connsiteX1235" fmla="*/ 527609 w 829081"/>
              <a:gd name="connsiteY1235" fmla="*/ 675044 h 834388"/>
              <a:gd name="connsiteX1236" fmla="*/ 526509 w 829081"/>
              <a:gd name="connsiteY1236" fmla="*/ 674591 h 834388"/>
              <a:gd name="connsiteX1237" fmla="*/ 525797 w 829081"/>
              <a:gd name="connsiteY1237" fmla="*/ 674721 h 834388"/>
              <a:gd name="connsiteX1238" fmla="*/ 526703 w 829081"/>
              <a:gd name="connsiteY1238" fmla="*/ 675497 h 834388"/>
              <a:gd name="connsiteX1239" fmla="*/ 526315 w 829081"/>
              <a:gd name="connsiteY1239" fmla="*/ 676080 h 834388"/>
              <a:gd name="connsiteX1240" fmla="*/ 525021 w 829081"/>
              <a:gd name="connsiteY1240" fmla="*/ 676856 h 834388"/>
              <a:gd name="connsiteX1241" fmla="*/ 523920 w 829081"/>
              <a:gd name="connsiteY1241" fmla="*/ 676986 h 834388"/>
              <a:gd name="connsiteX1242" fmla="*/ 523726 w 829081"/>
              <a:gd name="connsiteY1242" fmla="*/ 677892 h 834388"/>
              <a:gd name="connsiteX1243" fmla="*/ 520943 w 829081"/>
              <a:gd name="connsiteY1243" fmla="*/ 677568 h 834388"/>
              <a:gd name="connsiteX1244" fmla="*/ 518160 w 829081"/>
              <a:gd name="connsiteY1244" fmla="*/ 677892 h 834388"/>
              <a:gd name="connsiteX1245" fmla="*/ 514277 w 829081"/>
              <a:gd name="connsiteY1245" fmla="*/ 677568 h 834388"/>
              <a:gd name="connsiteX1246" fmla="*/ 513370 w 829081"/>
              <a:gd name="connsiteY1246" fmla="*/ 677892 h 834388"/>
              <a:gd name="connsiteX1247" fmla="*/ 512076 w 829081"/>
              <a:gd name="connsiteY1247" fmla="*/ 677568 h 834388"/>
              <a:gd name="connsiteX1248" fmla="*/ 511882 w 829081"/>
              <a:gd name="connsiteY1248" fmla="*/ 676986 h 834388"/>
              <a:gd name="connsiteX1249" fmla="*/ 510005 w 829081"/>
              <a:gd name="connsiteY1249" fmla="*/ 675950 h 834388"/>
              <a:gd name="connsiteX1250" fmla="*/ 508905 w 829081"/>
              <a:gd name="connsiteY1250" fmla="*/ 676274 h 834388"/>
              <a:gd name="connsiteX1251" fmla="*/ 508516 w 829081"/>
              <a:gd name="connsiteY1251" fmla="*/ 675821 h 834388"/>
              <a:gd name="connsiteX1252" fmla="*/ 507416 w 829081"/>
              <a:gd name="connsiteY1252" fmla="*/ 675821 h 834388"/>
              <a:gd name="connsiteX1253" fmla="*/ 507416 w 829081"/>
              <a:gd name="connsiteY1253" fmla="*/ 675368 h 834388"/>
              <a:gd name="connsiteX1254" fmla="*/ 506898 w 829081"/>
              <a:gd name="connsiteY1254" fmla="*/ 675044 h 834388"/>
              <a:gd name="connsiteX1255" fmla="*/ 506898 w 829081"/>
              <a:gd name="connsiteY1255" fmla="*/ 675627 h 834388"/>
              <a:gd name="connsiteX1256" fmla="*/ 506186 w 829081"/>
              <a:gd name="connsiteY1256" fmla="*/ 676533 h 834388"/>
              <a:gd name="connsiteX1257" fmla="*/ 508193 w 829081"/>
              <a:gd name="connsiteY1257" fmla="*/ 676533 h 834388"/>
              <a:gd name="connsiteX1258" fmla="*/ 508581 w 829081"/>
              <a:gd name="connsiteY1258" fmla="*/ 677115 h 834388"/>
              <a:gd name="connsiteX1259" fmla="*/ 509293 w 829081"/>
              <a:gd name="connsiteY1259" fmla="*/ 677245 h 834388"/>
              <a:gd name="connsiteX1260" fmla="*/ 507093 w 829081"/>
              <a:gd name="connsiteY1260" fmla="*/ 677245 h 834388"/>
              <a:gd name="connsiteX1261" fmla="*/ 505604 w 829081"/>
              <a:gd name="connsiteY1261" fmla="*/ 677827 h 834388"/>
              <a:gd name="connsiteX1262" fmla="*/ 505216 w 829081"/>
              <a:gd name="connsiteY1262" fmla="*/ 678539 h 834388"/>
              <a:gd name="connsiteX1263" fmla="*/ 501721 w 829081"/>
              <a:gd name="connsiteY1263" fmla="*/ 677827 h 834388"/>
              <a:gd name="connsiteX1264" fmla="*/ 501332 w 829081"/>
              <a:gd name="connsiteY1264" fmla="*/ 676662 h 834388"/>
              <a:gd name="connsiteX1265" fmla="*/ 500426 w 829081"/>
              <a:gd name="connsiteY1265" fmla="*/ 676209 h 834388"/>
              <a:gd name="connsiteX1266" fmla="*/ 499909 w 829081"/>
              <a:gd name="connsiteY1266" fmla="*/ 676339 h 834388"/>
              <a:gd name="connsiteX1267" fmla="*/ 499909 w 829081"/>
              <a:gd name="connsiteY1267" fmla="*/ 676921 h 834388"/>
              <a:gd name="connsiteX1268" fmla="*/ 500620 w 829081"/>
              <a:gd name="connsiteY1268" fmla="*/ 677504 h 834388"/>
              <a:gd name="connsiteX1269" fmla="*/ 497643 w 829081"/>
              <a:gd name="connsiteY1269" fmla="*/ 677374 h 834388"/>
              <a:gd name="connsiteX1270" fmla="*/ 497255 w 829081"/>
              <a:gd name="connsiteY1270" fmla="*/ 676598 h 834388"/>
              <a:gd name="connsiteX1271" fmla="*/ 496673 w 829081"/>
              <a:gd name="connsiteY1271" fmla="*/ 676468 h 834388"/>
              <a:gd name="connsiteX1272" fmla="*/ 496478 w 829081"/>
              <a:gd name="connsiteY1272" fmla="*/ 677633 h 834388"/>
              <a:gd name="connsiteX1273" fmla="*/ 495572 w 829081"/>
              <a:gd name="connsiteY1273" fmla="*/ 678345 h 834388"/>
              <a:gd name="connsiteX1274" fmla="*/ 494666 w 829081"/>
              <a:gd name="connsiteY1274" fmla="*/ 678474 h 834388"/>
              <a:gd name="connsiteX1275" fmla="*/ 494084 w 829081"/>
              <a:gd name="connsiteY1275" fmla="*/ 679251 h 834388"/>
              <a:gd name="connsiteX1276" fmla="*/ 492789 w 829081"/>
              <a:gd name="connsiteY1276" fmla="*/ 679381 h 834388"/>
              <a:gd name="connsiteX1277" fmla="*/ 491494 w 829081"/>
              <a:gd name="connsiteY1277" fmla="*/ 678798 h 834388"/>
              <a:gd name="connsiteX1278" fmla="*/ 492595 w 829081"/>
              <a:gd name="connsiteY1278" fmla="*/ 680610 h 834388"/>
              <a:gd name="connsiteX1279" fmla="*/ 492401 w 829081"/>
              <a:gd name="connsiteY1279" fmla="*/ 681063 h 834388"/>
              <a:gd name="connsiteX1280" fmla="*/ 490912 w 829081"/>
              <a:gd name="connsiteY1280" fmla="*/ 681775 h 834388"/>
              <a:gd name="connsiteX1281" fmla="*/ 487935 w 829081"/>
              <a:gd name="connsiteY1281" fmla="*/ 681452 h 834388"/>
              <a:gd name="connsiteX1282" fmla="*/ 488129 w 829081"/>
              <a:gd name="connsiteY1282" fmla="*/ 682164 h 834388"/>
              <a:gd name="connsiteX1283" fmla="*/ 487741 w 829081"/>
              <a:gd name="connsiteY1283" fmla="*/ 682487 h 834388"/>
              <a:gd name="connsiteX1284" fmla="*/ 486446 w 829081"/>
              <a:gd name="connsiteY1284" fmla="*/ 682164 h 834388"/>
              <a:gd name="connsiteX1285" fmla="*/ 484570 w 829081"/>
              <a:gd name="connsiteY1285" fmla="*/ 680675 h 834388"/>
              <a:gd name="connsiteX1286" fmla="*/ 483663 w 829081"/>
              <a:gd name="connsiteY1286" fmla="*/ 679316 h 834388"/>
              <a:gd name="connsiteX1287" fmla="*/ 482175 w 829081"/>
              <a:gd name="connsiteY1287" fmla="*/ 678604 h 834388"/>
              <a:gd name="connsiteX1288" fmla="*/ 481074 w 829081"/>
              <a:gd name="connsiteY1288" fmla="*/ 678604 h 834388"/>
              <a:gd name="connsiteX1289" fmla="*/ 479974 w 829081"/>
              <a:gd name="connsiteY1289" fmla="*/ 678927 h 834388"/>
              <a:gd name="connsiteX1290" fmla="*/ 480363 w 829081"/>
              <a:gd name="connsiteY1290" fmla="*/ 680092 h 834388"/>
              <a:gd name="connsiteX1291" fmla="*/ 479780 w 829081"/>
              <a:gd name="connsiteY1291" fmla="*/ 680546 h 834388"/>
              <a:gd name="connsiteX1292" fmla="*/ 479974 w 829081"/>
              <a:gd name="connsiteY1292" fmla="*/ 681128 h 834388"/>
              <a:gd name="connsiteX1293" fmla="*/ 478874 w 829081"/>
              <a:gd name="connsiteY1293" fmla="*/ 682487 h 834388"/>
              <a:gd name="connsiteX1294" fmla="*/ 478486 w 829081"/>
              <a:gd name="connsiteY1294" fmla="*/ 685011 h 834388"/>
              <a:gd name="connsiteX1295" fmla="*/ 478098 w 829081"/>
              <a:gd name="connsiteY1295" fmla="*/ 685335 h 834388"/>
              <a:gd name="connsiteX1296" fmla="*/ 476803 w 829081"/>
              <a:gd name="connsiteY1296" fmla="*/ 685206 h 834388"/>
              <a:gd name="connsiteX1297" fmla="*/ 476415 w 829081"/>
              <a:gd name="connsiteY1297" fmla="*/ 683588 h 834388"/>
              <a:gd name="connsiteX1298" fmla="*/ 474408 w 829081"/>
              <a:gd name="connsiteY1298" fmla="*/ 683005 h 834388"/>
              <a:gd name="connsiteX1299" fmla="*/ 474602 w 829081"/>
              <a:gd name="connsiteY1299" fmla="*/ 682552 h 834388"/>
              <a:gd name="connsiteX1300" fmla="*/ 476285 w 829081"/>
              <a:gd name="connsiteY1300" fmla="*/ 682875 h 834388"/>
              <a:gd name="connsiteX1301" fmla="*/ 476997 w 829081"/>
              <a:gd name="connsiteY1301" fmla="*/ 683652 h 834388"/>
              <a:gd name="connsiteX1302" fmla="*/ 477385 w 829081"/>
              <a:gd name="connsiteY1302" fmla="*/ 685011 h 834388"/>
              <a:gd name="connsiteX1303" fmla="*/ 477774 w 829081"/>
              <a:gd name="connsiteY1303" fmla="*/ 685011 h 834388"/>
              <a:gd name="connsiteX1304" fmla="*/ 477580 w 829081"/>
              <a:gd name="connsiteY1304" fmla="*/ 684429 h 834388"/>
              <a:gd name="connsiteX1305" fmla="*/ 478098 w 829081"/>
              <a:gd name="connsiteY1305" fmla="*/ 683523 h 834388"/>
              <a:gd name="connsiteX1306" fmla="*/ 475314 w 829081"/>
              <a:gd name="connsiteY1306" fmla="*/ 681452 h 834388"/>
              <a:gd name="connsiteX1307" fmla="*/ 475314 w 829081"/>
              <a:gd name="connsiteY1307" fmla="*/ 680999 h 834388"/>
              <a:gd name="connsiteX1308" fmla="*/ 474408 w 829081"/>
              <a:gd name="connsiteY1308" fmla="*/ 680287 h 834388"/>
              <a:gd name="connsiteX1309" fmla="*/ 473502 w 829081"/>
              <a:gd name="connsiteY1309" fmla="*/ 679963 h 834388"/>
              <a:gd name="connsiteX1310" fmla="*/ 473114 w 829081"/>
              <a:gd name="connsiteY1310" fmla="*/ 680675 h 834388"/>
              <a:gd name="connsiteX1311" fmla="*/ 474020 w 829081"/>
              <a:gd name="connsiteY1311" fmla="*/ 680999 h 834388"/>
              <a:gd name="connsiteX1312" fmla="*/ 473632 w 829081"/>
              <a:gd name="connsiteY1312" fmla="*/ 681581 h 834388"/>
              <a:gd name="connsiteX1313" fmla="*/ 473826 w 829081"/>
              <a:gd name="connsiteY1313" fmla="*/ 682617 h 834388"/>
              <a:gd name="connsiteX1314" fmla="*/ 473243 w 829081"/>
              <a:gd name="connsiteY1314" fmla="*/ 682746 h 834388"/>
              <a:gd name="connsiteX1315" fmla="*/ 473632 w 829081"/>
              <a:gd name="connsiteY1315" fmla="*/ 683328 h 834388"/>
              <a:gd name="connsiteX1316" fmla="*/ 472531 w 829081"/>
              <a:gd name="connsiteY1316" fmla="*/ 683328 h 834388"/>
              <a:gd name="connsiteX1317" fmla="*/ 472531 w 829081"/>
              <a:gd name="connsiteY1317" fmla="*/ 683782 h 834388"/>
              <a:gd name="connsiteX1318" fmla="*/ 475314 w 829081"/>
              <a:gd name="connsiteY1318" fmla="*/ 684105 h 834388"/>
              <a:gd name="connsiteX1319" fmla="*/ 474926 w 829081"/>
              <a:gd name="connsiteY1319" fmla="*/ 684429 h 834388"/>
              <a:gd name="connsiteX1320" fmla="*/ 475120 w 829081"/>
              <a:gd name="connsiteY1320" fmla="*/ 685011 h 834388"/>
              <a:gd name="connsiteX1321" fmla="*/ 474732 w 829081"/>
              <a:gd name="connsiteY1321" fmla="*/ 685723 h 834388"/>
              <a:gd name="connsiteX1322" fmla="*/ 476220 w 829081"/>
              <a:gd name="connsiteY1322" fmla="*/ 686176 h 834388"/>
              <a:gd name="connsiteX1323" fmla="*/ 476738 w 829081"/>
              <a:gd name="connsiteY1323" fmla="*/ 687536 h 834388"/>
              <a:gd name="connsiteX1324" fmla="*/ 479521 w 829081"/>
              <a:gd name="connsiteY1324" fmla="*/ 690189 h 834388"/>
              <a:gd name="connsiteX1325" fmla="*/ 481204 w 829081"/>
              <a:gd name="connsiteY1325" fmla="*/ 689607 h 834388"/>
              <a:gd name="connsiteX1326" fmla="*/ 484505 w 829081"/>
              <a:gd name="connsiteY1326" fmla="*/ 691419 h 834388"/>
              <a:gd name="connsiteX1327" fmla="*/ 486705 w 829081"/>
              <a:gd name="connsiteY1327" fmla="*/ 691419 h 834388"/>
              <a:gd name="connsiteX1328" fmla="*/ 489683 w 829081"/>
              <a:gd name="connsiteY1328" fmla="*/ 692454 h 834388"/>
              <a:gd name="connsiteX1329" fmla="*/ 490783 w 829081"/>
              <a:gd name="connsiteY1329" fmla="*/ 692325 h 834388"/>
              <a:gd name="connsiteX1330" fmla="*/ 492465 w 829081"/>
              <a:gd name="connsiteY1330" fmla="*/ 693490 h 834388"/>
              <a:gd name="connsiteX1331" fmla="*/ 494148 w 829081"/>
              <a:gd name="connsiteY1331" fmla="*/ 692908 h 834388"/>
              <a:gd name="connsiteX1332" fmla="*/ 496737 w 829081"/>
              <a:gd name="connsiteY1332" fmla="*/ 693943 h 834388"/>
              <a:gd name="connsiteX1333" fmla="*/ 498614 w 829081"/>
              <a:gd name="connsiteY1333" fmla="*/ 693619 h 834388"/>
              <a:gd name="connsiteX1334" fmla="*/ 498614 w 829081"/>
              <a:gd name="connsiteY1334" fmla="*/ 694072 h 834388"/>
              <a:gd name="connsiteX1335" fmla="*/ 496931 w 829081"/>
              <a:gd name="connsiteY1335" fmla="*/ 694396 h 834388"/>
              <a:gd name="connsiteX1336" fmla="*/ 496219 w 829081"/>
              <a:gd name="connsiteY1336" fmla="*/ 695884 h 834388"/>
              <a:gd name="connsiteX1337" fmla="*/ 495119 w 829081"/>
              <a:gd name="connsiteY1337" fmla="*/ 696596 h 834388"/>
              <a:gd name="connsiteX1338" fmla="*/ 494407 w 829081"/>
              <a:gd name="connsiteY1338" fmla="*/ 696596 h 834388"/>
              <a:gd name="connsiteX1339" fmla="*/ 493113 w 829081"/>
              <a:gd name="connsiteY1339" fmla="*/ 697956 h 834388"/>
              <a:gd name="connsiteX1340" fmla="*/ 492919 w 829081"/>
              <a:gd name="connsiteY1340" fmla="*/ 698538 h 834388"/>
              <a:gd name="connsiteX1341" fmla="*/ 493630 w 829081"/>
              <a:gd name="connsiteY1341" fmla="*/ 699444 h 834388"/>
              <a:gd name="connsiteX1342" fmla="*/ 493436 w 829081"/>
              <a:gd name="connsiteY1342" fmla="*/ 701062 h 834388"/>
              <a:gd name="connsiteX1343" fmla="*/ 491559 w 829081"/>
              <a:gd name="connsiteY1343" fmla="*/ 701386 h 834388"/>
              <a:gd name="connsiteX1344" fmla="*/ 491171 w 829081"/>
              <a:gd name="connsiteY1344" fmla="*/ 702874 h 834388"/>
              <a:gd name="connsiteX1345" fmla="*/ 489876 w 829081"/>
              <a:gd name="connsiteY1345" fmla="*/ 702745 h 834388"/>
              <a:gd name="connsiteX1346" fmla="*/ 490071 w 829081"/>
              <a:gd name="connsiteY1346" fmla="*/ 701710 h 834388"/>
              <a:gd name="connsiteX1347" fmla="*/ 489683 w 829081"/>
              <a:gd name="connsiteY1347" fmla="*/ 701710 h 834388"/>
              <a:gd name="connsiteX1348" fmla="*/ 489100 w 829081"/>
              <a:gd name="connsiteY1348" fmla="*/ 702421 h 834388"/>
              <a:gd name="connsiteX1349" fmla="*/ 489100 w 829081"/>
              <a:gd name="connsiteY1349" fmla="*/ 703457 h 834388"/>
              <a:gd name="connsiteX1350" fmla="*/ 488000 w 829081"/>
              <a:gd name="connsiteY1350" fmla="*/ 704039 h 834388"/>
              <a:gd name="connsiteX1351" fmla="*/ 488000 w 829081"/>
              <a:gd name="connsiteY1351" fmla="*/ 704622 h 834388"/>
              <a:gd name="connsiteX1352" fmla="*/ 488582 w 829081"/>
              <a:gd name="connsiteY1352" fmla="*/ 704622 h 834388"/>
              <a:gd name="connsiteX1353" fmla="*/ 490394 w 829081"/>
              <a:gd name="connsiteY1353" fmla="*/ 703457 h 834388"/>
              <a:gd name="connsiteX1354" fmla="*/ 490977 w 829081"/>
              <a:gd name="connsiteY1354" fmla="*/ 703457 h 834388"/>
              <a:gd name="connsiteX1355" fmla="*/ 491494 w 829081"/>
              <a:gd name="connsiteY1355" fmla="*/ 704493 h 834388"/>
              <a:gd name="connsiteX1356" fmla="*/ 492789 w 829081"/>
              <a:gd name="connsiteY1356" fmla="*/ 704493 h 834388"/>
              <a:gd name="connsiteX1357" fmla="*/ 492595 w 829081"/>
              <a:gd name="connsiteY1357" fmla="*/ 703328 h 834388"/>
              <a:gd name="connsiteX1358" fmla="*/ 494084 w 829081"/>
              <a:gd name="connsiteY1358" fmla="*/ 703004 h 834388"/>
              <a:gd name="connsiteX1359" fmla="*/ 494084 w 829081"/>
              <a:gd name="connsiteY1359" fmla="*/ 702551 h 834388"/>
              <a:gd name="connsiteX1360" fmla="*/ 494795 w 829081"/>
              <a:gd name="connsiteY1360" fmla="*/ 702421 h 834388"/>
              <a:gd name="connsiteX1361" fmla="*/ 495313 w 829081"/>
              <a:gd name="connsiteY1361" fmla="*/ 701386 h 834388"/>
              <a:gd name="connsiteX1362" fmla="*/ 494795 w 829081"/>
              <a:gd name="connsiteY1362" fmla="*/ 699574 h 834388"/>
              <a:gd name="connsiteX1363" fmla="*/ 494990 w 829081"/>
              <a:gd name="connsiteY1363" fmla="*/ 698538 h 834388"/>
              <a:gd name="connsiteX1364" fmla="*/ 497384 w 829081"/>
              <a:gd name="connsiteY1364" fmla="*/ 696920 h 834388"/>
              <a:gd name="connsiteX1365" fmla="*/ 498873 w 829081"/>
              <a:gd name="connsiteY1365" fmla="*/ 697049 h 834388"/>
              <a:gd name="connsiteX1366" fmla="*/ 499585 w 829081"/>
              <a:gd name="connsiteY1366" fmla="*/ 697632 h 834388"/>
              <a:gd name="connsiteX1367" fmla="*/ 499391 w 829081"/>
              <a:gd name="connsiteY1367" fmla="*/ 701774 h 834388"/>
              <a:gd name="connsiteX1368" fmla="*/ 500297 w 829081"/>
              <a:gd name="connsiteY1368" fmla="*/ 702680 h 834388"/>
              <a:gd name="connsiteX1369" fmla="*/ 501009 w 829081"/>
              <a:gd name="connsiteY1369" fmla="*/ 702680 h 834388"/>
              <a:gd name="connsiteX1370" fmla="*/ 501009 w 829081"/>
              <a:gd name="connsiteY1370" fmla="*/ 702227 h 834388"/>
              <a:gd name="connsiteX1371" fmla="*/ 500297 w 829081"/>
              <a:gd name="connsiteY1371" fmla="*/ 702227 h 834388"/>
              <a:gd name="connsiteX1372" fmla="*/ 499909 w 829081"/>
              <a:gd name="connsiteY1372" fmla="*/ 701645 h 834388"/>
              <a:gd name="connsiteX1373" fmla="*/ 500297 w 829081"/>
              <a:gd name="connsiteY1373" fmla="*/ 697309 h 834388"/>
              <a:gd name="connsiteX1374" fmla="*/ 499196 w 829081"/>
              <a:gd name="connsiteY1374" fmla="*/ 695949 h 834388"/>
              <a:gd name="connsiteX1375" fmla="*/ 500879 w 829081"/>
              <a:gd name="connsiteY1375" fmla="*/ 695043 h 834388"/>
              <a:gd name="connsiteX1376" fmla="*/ 501980 w 829081"/>
              <a:gd name="connsiteY1376" fmla="*/ 694914 h 834388"/>
              <a:gd name="connsiteX1377" fmla="*/ 503080 w 829081"/>
              <a:gd name="connsiteY1377" fmla="*/ 694008 h 834388"/>
              <a:gd name="connsiteX1378" fmla="*/ 504568 w 829081"/>
              <a:gd name="connsiteY1378" fmla="*/ 694331 h 834388"/>
              <a:gd name="connsiteX1379" fmla="*/ 504568 w 829081"/>
              <a:gd name="connsiteY1379" fmla="*/ 693749 h 834388"/>
              <a:gd name="connsiteX1380" fmla="*/ 505086 w 829081"/>
              <a:gd name="connsiteY1380" fmla="*/ 693425 h 834388"/>
              <a:gd name="connsiteX1381" fmla="*/ 506381 w 829081"/>
              <a:gd name="connsiteY1381" fmla="*/ 693425 h 834388"/>
              <a:gd name="connsiteX1382" fmla="*/ 506381 w 829081"/>
              <a:gd name="connsiteY1382" fmla="*/ 692972 h 834388"/>
              <a:gd name="connsiteX1383" fmla="*/ 505475 w 829081"/>
              <a:gd name="connsiteY1383" fmla="*/ 692648 h 834388"/>
              <a:gd name="connsiteX1384" fmla="*/ 506186 w 829081"/>
              <a:gd name="connsiteY1384" fmla="*/ 692066 h 834388"/>
              <a:gd name="connsiteX1385" fmla="*/ 505798 w 829081"/>
              <a:gd name="connsiteY1385" fmla="*/ 690901 h 834388"/>
              <a:gd name="connsiteX1386" fmla="*/ 506186 w 829081"/>
              <a:gd name="connsiteY1386" fmla="*/ 688700 h 834388"/>
              <a:gd name="connsiteX1387" fmla="*/ 507093 w 829081"/>
              <a:gd name="connsiteY1387" fmla="*/ 688247 h 834388"/>
              <a:gd name="connsiteX1388" fmla="*/ 509876 w 829081"/>
              <a:gd name="connsiteY1388" fmla="*/ 688377 h 834388"/>
              <a:gd name="connsiteX1389" fmla="*/ 509487 w 829081"/>
              <a:gd name="connsiteY1389" fmla="*/ 689412 h 834388"/>
              <a:gd name="connsiteX1390" fmla="*/ 510393 w 829081"/>
              <a:gd name="connsiteY1390" fmla="*/ 689736 h 834388"/>
              <a:gd name="connsiteX1391" fmla="*/ 510199 w 829081"/>
              <a:gd name="connsiteY1391" fmla="*/ 688959 h 834388"/>
              <a:gd name="connsiteX1392" fmla="*/ 510587 w 829081"/>
              <a:gd name="connsiteY1392" fmla="*/ 688636 h 834388"/>
              <a:gd name="connsiteX1393" fmla="*/ 514471 w 829081"/>
              <a:gd name="connsiteY1393" fmla="*/ 687018 h 834388"/>
              <a:gd name="connsiteX1394" fmla="*/ 516866 w 829081"/>
              <a:gd name="connsiteY1394" fmla="*/ 687341 h 834388"/>
              <a:gd name="connsiteX1395" fmla="*/ 519972 w 829081"/>
              <a:gd name="connsiteY1395" fmla="*/ 690319 h 834388"/>
              <a:gd name="connsiteX1396" fmla="*/ 520878 w 829081"/>
              <a:gd name="connsiteY1396" fmla="*/ 689865 h 834388"/>
              <a:gd name="connsiteX1397" fmla="*/ 524179 w 829081"/>
              <a:gd name="connsiteY1397" fmla="*/ 689542 h 834388"/>
              <a:gd name="connsiteX1398" fmla="*/ 524567 w 829081"/>
              <a:gd name="connsiteY1398" fmla="*/ 689089 h 834388"/>
              <a:gd name="connsiteX1399" fmla="*/ 526056 w 829081"/>
              <a:gd name="connsiteY1399" fmla="*/ 689218 h 834388"/>
              <a:gd name="connsiteX1400" fmla="*/ 527156 w 829081"/>
              <a:gd name="connsiteY1400" fmla="*/ 688636 h 834388"/>
              <a:gd name="connsiteX1401" fmla="*/ 528062 w 829081"/>
              <a:gd name="connsiteY1401" fmla="*/ 688636 h 834388"/>
              <a:gd name="connsiteX1402" fmla="*/ 528774 w 829081"/>
              <a:gd name="connsiteY1402" fmla="*/ 687471 h 834388"/>
              <a:gd name="connsiteX1403" fmla="*/ 530780 w 829081"/>
              <a:gd name="connsiteY1403" fmla="*/ 686694 h 834388"/>
              <a:gd name="connsiteX1404" fmla="*/ 531493 w 829081"/>
              <a:gd name="connsiteY1404" fmla="*/ 685982 h 834388"/>
              <a:gd name="connsiteX1405" fmla="*/ 531881 w 829081"/>
              <a:gd name="connsiteY1405" fmla="*/ 685982 h 834388"/>
              <a:gd name="connsiteX1406" fmla="*/ 531881 w 829081"/>
              <a:gd name="connsiteY1406" fmla="*/ 686694 h 834388"/>
              <a:gd name="connsiteX1407" fmla="*/ 532981 w 829081"/>
              <a:gd name="connsiteY1407" fmla="*/ 686371 h 834388"/>
              <a:gd name="connsiteX1408" fmla="*/ 532787 w 829081"/>
              <a:gd name="connsiteY1408" fmla="*/ 684882 h 834388"/>
              <a:gd name="connsiteX1409" fmla="*/ 533499 w 829081"/>
              <a:gd name="connsiteY1409" fmla="*/ 684558 h 834388"/>
              <a:gd name="connsiteX1410" fmla="*/ 534017 w 829081"/>
              <a:gd name="connsiteY1410" fmla="*/ 683393 h 834388"/>
              <a:gd name="connsiteX1411" fmla="*/ 534923 w 829081"/>
              <a:gd name="connsiteY1411" fmla="*/ 683070 h 834388"/>
              <a:gd name="connsiteX1412" fmla="*/ 535311 w 829081"/>
              <a:gd name="connsiteY1412" fmla="*/ 682358 h 834388"/>
              <a:gd name="connsiteX1413" fmla="*/ 535117 w 829081"/>
              <a:gd name="connsiteY1413" fmla="*/ 681581 h 834388"/>
              <a:gd name="connsiteX1414" fmla="*/ 537900 w 829081"/>
              <a:gd name="connsiteY1414" fmla="*/ 678604 h 834388"/>
              <a:gd name="connsiteX1415" fmla="*/ 537706 w 829081"/>
              <a:gd name="connsiteY1415" fmla="*/ 676986 h 834388"/>
              <a:gd name="connsiteX1416" fmla="*/ 540100 w 829081"/>
              <a:gd name="connsiteY1416" fmla="*/ 674591 h 834388"/>
              <a:gd name="connsiteX1417" fmla="*/ 541395 w 829081"/>
              <a:gd name="connsiteY1417" fmla="*/ 674268 h 834388"/>
              <a:gd name="connsiteX1418" fmla="*/ 542107 w 829081"/>
              <a:gd name="connsiteY1418" fmla="*/ 673685 h 834388"/>
              <a:gd name="connsiteX1419" fmla="*/ 547479 w 829081"/>
              <a:gd name="connsiteY1419" fmla="*/ 672973 h 834388"/>
              <a:gd name="connsiteX1420" fmla="*/ 548773 w 829081"/>
              <a:gd name="connsiteY1420" fmla="*/ 672391 h 834388"/>
              <a:gd name="connsiteX1421" fmla="*/ 551556 w 829081"/>
              <a:gd name="connsiteY1421" fmla="*/ 672844 h 834388"/>
              <a:gd name="connsiteX1422" fmla="*/ 552851 w 829081"/>
              <a:gd name="connsiteY1422" fmla="*/ 673879 h 834388"/>
              <a:gd name="connsiteX1423" fmla="*/ 552851 w 829081"/>
              <a:gd name="connsiteY1423" fmla="*/ 674462 h 834388"/>
              <a:gd name="connsiteX1424" fmla="*/ 554663 w 829081"/>
              <a:gd name="connsiteY1424" fmla="*/ 675627 h 834388"/>
              <a:gd name="connsiteX1425" fmla="*/ 554857 w 829081"/>
              <a:gd name="connsiteY1425" fmla="*/ 676533 h 834388"/>
              <a:gd name="connsiteX1426" fmla="*/ 555569 w 829081"/>
              <a:gd name="connsiteY1426" fmla="*/ 676856 h 834388"/>
              <a:gd name="connsiteX1427" fmla="*/ 555763 w 829081"/>
              <a:gd name="connsiteY1427" fmla="*/ 677763 h 834388"/>
              <a:gd name="connsiteX1428" fmla="*/ 556475 w 829081"/>
              <a:gd name="connsiteY1428" fmla="*/ 678216 h 834388"/>
              <a:gd name="connsiteX1429" fmla="*/ 557381 w 829081"/>
              <a:gd name="connsiteY1429" fmla="*/ 679704 h 834388"/>
              <a:gd name="connsiteX1430" fmla="*/ 557381 w 829081"/>
              <a:gd name="connsiteY1430" fmla="*/ 680610 h 834388"/>
              <a:gd name="connsiteX1431" fmla="*/ 558093 w 829081"/>
              <a:gd name="connsiteY1431" fmla="*/ 682099 h 834388"/>
              <a:gd name="connsiteX1432" fmla="*/ 557575 w 829081"/>
              <a:gd name="connsiteY1432" fmla="*/ 684170 h 834388"/>
              <a:gd name="connsiteX1433" fmla="*/ 558093 w 829081"/>
              <a:gd name="connsiteY1433" fmla="*/ 686565 h 834388"/>
              <a:gd name="connsiteX1434" fmla="*/ 557705 w 829081"/>
              <a:gd name="connsiteY1434" fmla="*/ 686694 h 834388"/>
              <a:gd name="connsiteX1435" fmla="*/ 555828 w 829081"/>
              <a:gd name="connsiteY1435" fmla="*/ 691742 h 834388"/>
              <a:gd name="connsiteX1436" fmla="*/ 555828 w 829081"/>
              <a:gd name="connsiteY1436" fmla="*/ 695431 h 834388"/>
              <a:gd name="connsiteX1437" fmla="*/ 555116 w 829081"/>
              <a:gd name="connsiteY1437" fmla="*/ 696791 h 834388"/>
              <a:gd name="connsiteX1438" fmla="*/ 555310 w 829081"/>
              <a:gd name="connsiteY1438" fmla="*/ 699897 h 834388"/>
              <a:gd name="connsiteX1439" fmla="*/ 557510 w 829081"/>
              <a:gd name="connsiteY1439" fmla="*/ 704816 h 834388"/>
              <a:gd name="connsiteX1440" fmla="*/ 557316 w 829081"/>
              <a:gd name="connsiteY1440" fmla="*/ 705722 h 834388"/>
              <a:gd name="connsiteX1441" fmla="*/ 557834 w 829081"/>
              <a:gd name="connsiteY1441" fmla="*/ 707340 h 834388"/>
              <a:gd name="connsiteX1442" fmla="*/ 557122 w 829081"/>
              <a:gd name="connsiteY1442" fmla="*/ 708505 h 834388"/>
              <a:gd name="connsiteX1443" fmla="*/ 557122 w 829081"/>
              <a:gd name="connsiteY1443" fmla="*/ 711483 h 834388"/>
              <a:gd name="connsiteX1444" fmla="*/ 556022 w 829081"/>
              <a:gd name="connsiteY1444" fmla="*/ 713101 h 834388"/>
              <a:gd name="connsiteX1445" fmla="*/ 556022 w 829081"/>
              <a:gd name="connsiteY1445" fmla="*/ 715495 h 834388"/>
              <a:gd name="connsiteX1446" fmla="*/ 555439 w 829081"/>
              <a:gd name="connsiteY1446" fmla="*/ 716078 h 834388"/>
              <a:gd name="connsiteX1447" fmla="*/ 555828 w 829081"/>
              <a:gd name="connsiteY1447" fmla="*/ 716660 h 834388"/>
              <a:gd name="connsiteX1448" fmla="*/ 555439 w 829081"/>
              <a:gd name="connsiteY1448" fmla="*/ 718278 h 834388"/>
              <a:gd name="connsiteX1449" fmla="*/ 555634 w 829081"/>
              <a:gd name="connsiteY1449" fmla="*/ 719184 h 834388"/>
              <a:gd name="connsiteX1450" fmla="*/ 554922 w 829081"/>
              <a:gd name="connsiteY1450" fmla="*/ 720090 h 834388"/>
              <a:gd name="connsiteX1451" fmla="*/ 554727 w 829081"/>
              <a:gd name="connsiteY1451" fmla="*/ 722615 h 834388"/>
              <a:gd name="connsiteX1452" fmla="*/ 553627 w 829081"/>
              <a:gd name="connsiteY1452" fmla="*/ 725010 h 834388"/>
              <a:gd name="connsiteX1453" fmla="*/ 554534 w 829081"/>
              <a:gd name="connsiteY1453" fmla="*/ 725721 h 834388"/>
              <a:gd name="connsiteX1454" fmla="*/ 554145 w 829081"/>
              <a:gd name="connsiteY1454" fmla="*/ 726304 h 834388"/>
              <a:gd name="connsiteX1455" fmla="*/ 554339 w 829081"/>
              <a:gd name="connsiteY1455" fmla="*/ 727663 h 834388"/>
              <a:gd name="connsiteX1456" fmla="*/ 553239 w 829081"/>
              <a:gd name="connsiteY1456" fmla="*/ 728374 h 834388"/>
              <a:gd name="connsiteX1457" fmla="*/ 553627 w 829081"/>
              <a:gd name="connsiteY1457" fmla="*/ 729734 h 834388"/>
              <a:gd name="connsiteX1458" fmla="*/ 553627 w 829081"/>
              <a:gd name="connsiteY1458" fmla="*/ 732258 h 834388"/>
              <a:gd name="connsiteX1459" fmla="*/ 553239 w 829081"/>
              <a:gd name="connsiteY1459" fmla="*/ 732517 h 834388"/>
              <a:gd name="connsiteX1460" fmla="*/ 552851 w 829081"/>
              <a:gd name="connsiteY1460" fmla="*/ 734264 h 834388"/>
              <a:gd name="connsiteX1461" fmla="*/ 551168 w 829081"/>
              <a:gd name="connsiteY1461" fmla="*/ 735623 h 834388"/>
              <a:gd name="connsiteX1462" fmla="*/ 554469 w 829081"/>
              <a:gd name="connsiteY1462" fmla="*/ 740931 h 834388"/>
              <a:gd name="connsiteX1463" fmla="*/ 557252 w 829081"/>
              <a:gd name="connsiteY1463" fmla="*/ 740477 h 834388"/>
              <a:gd name="connsiteX1464" fmla="*/ 558352 w 829081"/>
              <a:gd name="connsiteY1464" fmla="*/ 740801 h 834388"/>
              <a:gd name="connsiteX1465" fmla="*/ 561329 w 829081"/>
              <a:gd name="connsiteY1465" fmla="*/ 740477 h 834388"/>
              <a:gd name="connsiteX1466" fmla="*/ 560811 w 829081"/>
              <a:gd name="connsiteY1466" fmla="*/ 742678 h 834388"/>
              <a:gd name="connsiteX1467" fmla="*/ 560099 w 829081"/>
              <a:gd name="connsiteY1467" fmla="*/ 743261 h 834388"/>
              <a:gd name="connsiteX1468" fmla="*/ 560099 w 829081"/>
              <a:gd name="connsiteY1468" fmla="*/ 743972 h 834388"/>
              <a:gd name="connsiteX1469" fmla="*/ 558805 w 829081"/>
              <a:gd name="connsiteY1469" fmla="*/ 745008 h 834388"/>
              <a:gd name="connsiteX1470" fmla="*/ 558222 w 829081"/>
              <a:gd name="connsiteY1470" fmla="*/ 746626 h 834388"/>
              <a:gd name="connsiteX1471" fmla="*/ 557705 w 829081"/>
              <a:gd name="connsiteY1471" fmla="*/ 746949 h 834388"/>
              <a:gd name="connsiteX1472" fmla="*/ 557316 w 829081"/>
              <a:gd name="connsiteY1472" fmla="*/ 747985 h 834388"/>
              <a:gd name="connsiteX1473" fmla="*/ 556734 w 829081"/>
              <a:gd name="connsiteY1473" fmla="*/ 748309 h 834388"/>
              <a:gd name="connsiteX1474" fmla="*/ 555439 w 829081"/>
              <a:gd name="connsiteY1474" fmla="*/ 750380 h 834388"/>
              <a:gd name="connsiteX1475" fmla="*/ 553951 w 829081"/>
              <a:gd name="connsiteY1475" fmla="*/ 751286 h 834388"/>
              <a:gd name="connsiteX1476" fmla="*/ 553951 w 829081"/>
              <a:gd name="connsiteY1476" fmla="*/ 751868 h 834388"/>
              <a:gd name="connsiteX1477" fmla="*/ 552268 w 829081"/>
              <a:gd name="connsiteY1477" fmla="*/ 754263 h 834388"/>
              <a:gd name="connsiteX1478" fmla="*/ 550585 w 829081"/>
              <a:gd name="connsiteY1478" fmla="*/ 756011 h 834388"/>
              <a:gd name="connsiteX1479" fmla="*/ 548903 w 829081"/>
              <a:gd name="connsiteY1479" fmla="*/ 757046 h 834388"/>
              <a:gd name="connsiteX1480" fmla="*/ 548903 w 829081"/>
              <a:gd name="connsiteY1480" fmla="*/ 757499 h 834388"/>
              <a:gd name="connsiteX1481" fmla="*/ 547802 w 829081"/>
              <a:gd name="connsiteY1481" fmla="*/ 758212 h 834388"/>
              <a:gd name="connsiteX1482" fmla="*/ 547414 w 829081"/>
              <a:gd name="connsiteY1482" fmla="*/ 759117 h 834388"/>
              <a:gd name="connsiteX1483" fmla="*/ 546508 w 829081"/>
              <a:gd name="connsiteY1483" fmla="*/ 759441 h 834388"/>
              <a:gd name="connsiteX1484" fmla="*/ 545019 w 829081"/>
              <a:gd name="connsiteY1484" fmla="*/ 761189 h 834388"/>
              <a:gd name="connsiteX1485" fmla="*/ 544307 w 829081"/>
              <a:gd name="connsiteY1485" fmla="*/ 761318 h 834388"/>
              <a:gd name="connsiteX1486" fmla="*/ 544113 w 829081"/>
              <a:gd name="connsiteY1486" fmla="*/ 761900 h 834388"/>
              <a:gd name="connsiteX1487" fmla="*/ 543013 w 829081"/>
              <a:gd name="connsiteY1487" fmla="*/ 762483 h 834388"/>
              <a:gd name="connsiteX1488" fmla="*/ 542819 w 829081"/>
              <a:gd name="connsiteY1488" fmla="*/ 763195 h 834388"/>
              <a:gd name="connsiteX1489" fmla="*/ 542107 w 829081"/>
              <a:gd name="connsiteY1489" fmla="*/ 763195 h 834388"/>
              <a:gd name="connsiteX1490" fmla="*/ 540618 w 829081"/>
              <a:gd name="connsiteY1490" fmla="*/ 764360 h 834388"/>
              <a:gd name="connsiteX1491" fmla="*/ 540424 w 829081"/>
              <a:gd name="connsiteY1491" fmla="*/ 765072 h 834388"/>
              <a:gd name="connsiteX1492" fmla="*/ 539712 w 829081"/>
              <a:gd name="connsiteY1492" fmla="*/ 765201 h 834388"/>
              <a:gd name="connsiteX1493" fmla="*/ 539324 w 829081"/>
              <a:gd name="connsiteY1493" fmla="*/ 766107 h 834388"/>
              <a:gd name="connsiteX1494" fmla="*/ 538612 w 829081"/>
              <a:gd name="connsiteY1494" fmla="*/ 765978 h 834388"/>
              <a:gd name="connsiteX1495" fmla="*/ 536606 w 829081"/>
              <a:gd name="connsiteY1495" fmla="*/ 767920 h 834388"/>
              <a:gd name="connsiteX1496" fmla="*/ 535311 w 829081"/>
              <a:gd name="connsiteY1496" fmla="*/ 768178 h 834388"/>
              <a:gd name="connsiteX1497" fmla="*/ 534599 w 829081"/>
              <a:gd name="connsiteY1497" fmla="*/ 768761 h 834388"/>
              <a:gd name="connsiteX1498" fmla="*/ 534405 w 829081"/>
              <a:gd name="connsiteY1498" fmla="*/ 769344 h 834388"/>
              <a:gd name="connsiteX1499" fmla="*/ 531816 w 829081"/>
              <a:gd name="connsiteY1499" fmla="*/ 771091 h 834388"/>
              <a:gd name="connsiteX1500" fmla="*/ 531234 w 829081"/>
              <a:gd name="connsiteY1500" fmla="*/ 772256 h 834388"/>
              <a:gd name="connsiteX1501" fmla="*/ 529551 w 829081"/>
              <a:gd name="connsiteY1501" fmla="*/ 773615 h 834388"/>
              <a:gd name="connsiteX1502" fmla="*/ 528062 w 829081"/>
              <a:gd name="connsiteY1502" fmla="*/ 774521 h 834388"/>
              <a:gd name="connsiteX1503" fmla="*/ 526574 w 829081"/>
              <a:gd name="connsiteY1503" fmla="*/ 774650 h 834388"/>
              <a:gd name="connsiteX1504" fmla="*/ 523273 w 829081"/>
              <a:gd name="connsiteY1504" fmla="*/ 772709 h 834388"/>
              <a:gd name="connsiteX1505" fmla="*/ 522367 w 829081"/>
              <a:gd name="connsiteY1505" fmla="*/ 772580 h 834388"/>
              <a:gd name="connsiteX1506" fmla="*/ 522367 w 829081"/>
              <a:gd name="connsiteY1506" fmla="*/ 773162 h 834388"/>
              <a:gd name="connsiteX1507" fmla="*/ 524956 w 829081"/>
              <a:gd name="connsiteY1507" fmla="*/ 774650 h 834388"/>
              <a:gd name="connsiteX1508" fmla="*/ 525150 w 829081"/>
              <a:gd name="connsiteY1508" fmla="*/ 776398 h 834388"/>
              <a:gd name="connsiteX1509" fmla="*/ 524632 w 829081"/>
              <a:gd name="connsiteY1509" fmla="*/ 776528 h 834388"/>
              <a:gd name="connsiteX1510" fmla="*/ 524632 w 829081"/>
              <a:gd name="connsiteY1510" fmla="*/ 776980 h 834388"/>
              <a:gd name="connsiteX1511" fmla="*/ 523338 w 829081"/>
              <a:gd name="connsiteY1511" fmla="*/ 778146 h 834388"/>
              <a:gd name="connsiteX1512" fmla="*/ 521849 w 829081"/>
              <a:gd name="connsiteY1512" fmla="*/ 778598 h 834388"/>
              <a:gd name="connsiteX1513" fmla="*/ 518872 w 829081"/>
              <a:gd name="connsiteY1513" fmla="*/ 780993 h 834388"/>
              <a:gd name="connsiteX1514" fmla="*/ 518160 w 829081"/>
              <a:gd name="connsiteY1514" fmla="*/ 780993 h 834388"/>
              <a:gd name="connsiteX1515" fmla="*/ 516671 w 829081"/>
              <a:gd name="connsiteY1515" fmla="*/ 782741 h 834388"/>
              <a:gd name="connsiteX1516" fmla="*/ 515377 w 829081"/>
              <a:gd name="connsiteY1516" fmla="*/ 782741 h 834388"/>
              <a:gd name="connsiteX1517" fmla="*/ 514083 w 829081"/>
              <a:gd name="connsiteY1517" fmla="*/ 783452 h 834388"/>
              <a:gd name="connsiteX1518" fmla="*/ 513565 w 829081"/>
              <a:gd name="connsiteY1518" fmla="*/ 784359 h 834388"/>
              <a:gd name="connsiteX1519" fmla="*/ 510458 w 829081"/>
              <a:gd name="connsiteY1519" fmla="*/ 786560 h 834388"/>
              <a:gd name="connsiteX1520" fmla="*/ 508646 w 829081"/>
              <a:gd name="connsiteY1520" fmla="*/ 788630 h 834388"/>
              <a:gd name="connsiteX1521" fmla="*/ 506963 w 829081"/>
              <a:gd name="connsiteY1521" fmla="*/ 789796 h 834388"/>
              <a:gd name="connsiteX1522" fmla="*/ 504568 w 829081"/>
              <a:gd name="connsiteY1522" fmla="*/ 792319 h 834388"/>
              <a:gd name="connsiteX1523" fmla="*/ 504374 w 829081"/>
              <a:gd name="connsiteY1523" fmla="*/ 793032 h 834388"/>
              <a:gd name="connsiteX1524" fmla="*/ 501397 w 829081"/>
              <a:gd name="connsiteY1524" fmla="*/ 793161 h 834388"/>
              <a:gd name="connsiteX1525" fmla="*/ 500297 w 829081"/>
              <a:gd name="connsiteY1525" fmla="*/ 792254 h 834388"/>
              <a:gd name="connsiteX1526" fmla="*/ 499391 w 829081"/>
              <a:gd name="connsiteY1526" fmla="*/ 792126 h 834388"/>
              <a:gd name="connsiteX1527" fmla="*/ 497384 w 829081"/>
              <a:gd name="connsiteY1527" fmla="*/ 790378 h 834388"/>
              <a:gd name="connsiteX1528" fmla="*/ 496866 w 829081"/>
              <a:gd name="connsiteY1528" fmla="*/ 790378 h 834388"/>
              <a:gd name="connsiteX1529" fmla="*/ 496284 w 829081"/>
              <a:gd name="connsiteY1529" fmla="*/ 789666 h 834388"/>
              <a:gd name="connsiteX1530" fmla="*/ 493501 w 829081"/>
              <a:gd name="connsiteY1530" fmla="*/ 789342 h 834388"/>
              <a:gd name="connsiteX1531" fmla="*/ 491689 w 829081"/>
              <a:gd name="connsiteY1531" fmla="*/ 788630 h 834388"/>
              <a:gd name="connsiteX1532" fmla="*/ 485411 w 829081"/>
              <a:gd name="connsiteY1532" fmla="*/ 788630 h 834388"/>
              <a:gd name="connsiteX1533" fmla="*/ 483210 w 829081"/>
              <a:gd name="connsiteY1533" fmla="*/ 787919 h 834388"/>
              <a:gd name="connsiteX1534" fmla="*/ 482628 w 829081"/>
              <a:gd name="connsiteY1534" fmla="*/ 787207 h 834388"/>
              <a:gd name="connsiteX1535" fmla="*/ 479845 w 829081"/>
              <a:gd name="connsiteY1535" fmla="*/ 787659 h 834388"/>
              <a:gd name="connsiteX1536" fmla="*/ 478939 w 829081"/>
              <a:gd name="connsiteY1536" fmla="*/ 787077 h 834388"/>
              <a:gd name="connsiteX1537" fmla="*/ 475250 w 829081"/>
              <a:gd name="connsiteY1537" fmla="*/ 787077 h 834388"/>
              <a:gd name="connsiteX1538" fmla="*/ 474732 w 829081"/>
              <a:gd name="connsiteY1538" fmla="*/ 786624 h 834388"/>
              <a:gd name="connsiteX1539" fmla="*/ 472855 w 829081"/>
              <a:gd name="connsiteY1539" fmla="*/ 786300 h 834388"/>
              <a:gd name="connsiteX1540" fmla="*/ 472143 w 829081"/>
              <a:gd name="connsiteY1540" fmla="*/ 785718 h 834388"/>
              <a:gd name="connsiteX1541" fmla="*/ 467871 w 829081"/>
              <a:gd name="connsiteY1541" fmla="*/ 785394 h 834388"/>
              <a:gd name="connsiteX1542" fmla="*/ 463794 w 829081"/>
              <a:gd name="connsiteY1542" fmla="*/ 783906 h 834388"/>
              <a:gd name="connsiteX1543" fmla="*/ 459005 w 829081"/>
              <a:gd name="connsiteY1543" fmla="*/ 783906 h 834388"/>
              <a:gd name="connsiteX1544" fmla="*/ 457322 w 829081"/>
              <a:gd name="connsiteY1544" fmla="*/ 783000 h 834388"/>
              <a:gd name="connsiteX1545" fmla="*/ 455833 w 829081"/>
              <a:gd name="connsiteY1545" fmla="*/ 783000 h 834388"/>
              <a:gd name="connsiteX1546" fmla="*/ 455445 w 829081"/>
              <a:gd name="connsiteY1546" fmla="*/ 783324 h 834388"/>
              <a:gd name="connsiteX1547" fmla="*/ 455833 w 829081"/>
              <a:gd name="connsiteY1547" fmla="*/ 783776 h 834388"/>
              <a:gd name="connsiteX1548" fmla="*/ 456739 w 829081"/>
              <a:gd name="connsiteY1548" fmla="*/ 783906 h 834388"/>
              <a:gd name="connsiteX1549" fmla="*/ 456933 w 829081"/>
              <a:gd name="connsiteY1549" fmla="*/ 784942 h 834388"/>
              <a:gd name="connsiteX1550" fmla="*/ 456027 w 829081"/>
              <a:gd name="connsiteY1550" fmla="*/ 785265 h 834388"/>
              <a:gd name="connsiteX1551" fmla="*/ 454733 w 829081"/>
              <a:gd name="connsiteY1551" fmla="*/ 787207 h 834388"/>
              <a:gd name="connsiteX1552" fmla="*/ 452921 w 829081"/>
              <a:gd name="connsiteY1552" fmla="*/ 787789 h 834388"/>
              <a:gd name="connsiteX1553" fmla="*/ 451238 w 829081"/>
              <a:gd name="connsiteY1553" fmla="*/ 787789 h 834388"/>
              <a:gd name="connsiteX1554" fmla="*/ 450526 w 829081"/>
              <a:gd name="connsiteY1554" fmla="*/ 787336 h 834388"/>
              <a:gd name="connsiteX1555" fmla="*/ 446449 w 829081"/>
              <a:gd name="connsiteY1555" fmla="*/ 787465 h 834388"/>
              <a:gd name="connsiteX1556" fmla="*/ 444248 w 829081"/>
              <a:gd name="connsiteY1556" fmla="*/ 786106 h 834388"/>
              <a:gd name="connsiteX1557" fmla="*/ 444248 w 829081"/>
              <a:gd name="connsiteY1557" fmla="*/ 785782 h 834388"/>
              <a:gd name="connsiteX1558" fmla="*/ 443342 w 829081"/>
              <a:gd name="connsiteY1558" fmla="*/ 785782 h 834388"/>
              <a:gd name="connsiteX1559" fmla="*/ 442436 w 829081"/>
              <a:gd name="connsiteY1559" fmla="*/ 784877 h 834388"/>
              <a:gd name="connsiteX1560" fmla="*/ 441141 w 829081"/>
              <a:gd name="connsiteY1560" fmla="*/ 784747 h 834388"/>
              <a:gd name="connsiteX1561" fmla="*/ 440559 w 829081"/>
              <a:gd name="connsiteY1561" fmla="*/ 784294 h 834388"/>
              <a:gd name="connsiteX1562" fmla="*/ 436158 w 829081"/>
              <a:gd name="connsiteY1562" fmla="*/ 783582 h 834388"/>
              <a:gd name="connsiteX1563" fmla="*/ 433957 w 829081"/>
              <a:gd name="connsiteY1563" fmla="*/ 783582 h 834388"/>
              <a:gd name="connsiteX1564" fmla="*/ 431951 w 829081"/>
              <a:gd name="connsiteY1564" fmla="*/ 783000 h 834388"/>
              <a:gd name="connsiteX1565" fmla="*/ 433957 w 829081"/>
              <a:gd name="connsiteY1565" fmla="*/ 784359 h 834388"/>
              <a:gd name="connsiteX1566" fmla="*/ 436546 w 829081"/>
              <a:gd name="connsiteY1566" fmla="*/ 784229 h 834388"/>
              <a:gd name="connsiteX1567" fmla="*/ 442242 w 829081"/>
              <a:gd name="connsiteY1567" fmla="*/ 785718 h 834388"/>
              <a:gd name="connsiteX1568" fmla="*/ 443536 w 829081"/>
              <a:gd name="connsiteY1568" fmla="*/ 787077 h 834388"/>
              <a:gd name="connsiteX1569" fmla="*/ 443536 w 829081"/>
              <a:gd name="connsiteY1569" fmla="*/ 788566 h 834388"/>
              <a:gd name="connsiteX1570" fmla="*/ 444248 w 829081"/>
              <a:gd name="connsiteY1570" fmla="*/ 789148 h 834388"/>
              <a:gd name="connsiteX1571" fmla="*/ 448843 w 829081"/>
              <a:gd name="connsiteY1571" fmla="*/ 788825 h 834388"/>
              <a:gd name="connsiteX1572" fmla="*/ 450138 w 829081"/>
              <a:gd name="connsiteY1572" fmla="*/ 789407 h 834388"/>
              <a:gd name="connsiteX1573" fmla="*/ 450720 w 829081"/>
              <a:gd name="connsiteY1573" fmla="*/ 790119 h 834388"/>
              <a:gd name="connsiteX1574" fmla="*/ 451238 w 829081"/>
              <a:gd name="connsiteY1574" fmla="*/ 790119 h 834388"/>
              <a:gd name="connsiteX1575" fmla="*/ 451432 w 829081"/>
              <a:gd name="connsiteY1575" fmla="*/ 790701 h 834388"/>
              <a:gd name="connsiteX1576" fmla="*/ 452015 w 829081"/>
              <a:gd name="connsiteY1576" fmla="*/ 790960 h 834388"/>
              <a:gd name="connsiteX1577" fmla="*/ 452015 w 829081"/>
              <a:gd name="connsiteY1577" fmla="*/ 791543 h 834388"/>
              <a:gd name="connsiteX1578" fmla="*/ 451303 w 829081"/>
              <a:gd name="connsiteY1578" fmla="*/ 791219 h 834388"/>
              <a:gd name="connsiteX1579" fmla="*/ 451497 w 829081"/>
              <a:gd name="connsiteY1579" fmla="*/ 791802 h 834388"/>
              <a:gd name="connsiteX1580" fmla="*/ 452986 w 829081"/>
              <a:gd name="connsiteY1580" fmla="*/ 791931 h 834388"/>
              <a:gd name="connsiteX1581" fmla="*/ 453503 w 829081"/>
              <a:gd name="connsiteY1581" fmla="*/ 792384 h 834388"/>
              <a:gd name="connsiteX1582" fmla="*/ 453503 w 829081"/>
              <a:gd name="connsiteY1582" fmla="*/ 792967 h 834388"/>
              <a:gd name="connsiteX1583" fmla="*/ 452597 w 829081"/>
              <a:gd name="connsiteY1583" fmla="*/ 793872 h 834388"/>
              <a:gd name="connsiteX1584" fmla="*/ 451108 w 829081"/>
              <a:gd name="connsiteY1584" fmla="*/ 793549 h 834388"/>
              <a:gd name="connsiteX1585" fmla="*/ 449814 w 829081"/>
              <a:gd name="connsiteY1585" fmla="*/ 795490 h 834388"/>
              <a:gd name="connsiteX1586" fmla="*/ 448714 w 829081"/>
              <a:gd name="connsiteY1586" fmla="*/ 795750 h 834388"/>
              <a:gd name="connsiteX1587" fmla="*/ 447419 w 829081"/>
              <a:gd name="connsiteY1587" fmla="*/ 796915 h 834388"/>
              <a:gd name="connsiteX1588" fmla="*/ 443730 w 829081"/>
              <a:gd name="connsiteY1588" fmla="*/ 797368 h 834388"/>
              <a:gd name="connsiteX1589" fmla="*/ 438552 w 829081"/>
              <a:gd name="connsiteY1589" fmla="*/ 798727 h 834388"/>
              <a:gd name="connsiteX1590" fmla="*/ 437258 w 829081"/>
              <a:gd name="connsiteY1590" fmla="*/ 796785 h 834388"/>
              <a:gd name="connsiteX1591" fmla="*/ 436676 w 829081"/>
              <a:gd name="connsiteY1591" fmla="*/ 796656 h 834388"/>
              <a:gd name="connsiteX1592" fmla="*/ 436287 w 829081"/>
              <a:gd name="connsiteY1592" fmla="*/ 797108 h 834388"/>
              <a:gd name="connsiteX1593" fmla="*/ 436676 w 829081"/>
              <a:gd name="connsiteY1593" fmla="*/ 798274 h 834388"/>
              <a:gd name="connsiteX1594" fmla="*/ 436481 w 829081"/>
              <a:gd name="connsiteY1594" fmla="*/ 798856 h 834388"/>
              <a:gd name="connsiteX1595" fmla="*/ 435575 w 829081"/>
              <a:gd name="connsiteY1595" fmla="*/ 799568 h 834388"/>
              <a:gd name="connsiteX1596" fmla="*/ 433893 w 829081"/>
              <a:gd name="connsiteY1596" fmla="*/ 799697 h 834388"/>
              <a:gd name="connsiteX1597" fmla="*/ 433504 w 829081"/>
              <a:gd name="connsiteY1597" fmla="*/ 800151 h 834388"/>
              <a:gd name="connsiteX1598" fmla="*/ 432015 w 829081"/>
              <a:gd name="connsiteY1598" fmla="*/ 800151 h 834388"/>
              <a:gd name="connsiteX1599" fmla="*/ 427744 w 829081"/>
              <a:gd name="connsiteY1599" fmla="*/ 799245 h 834388"/>
              <a:gd name="connsiteX1600" fmla="*/ 427550 w 829081"/>
              <a:gd name="connsiteY1600" fmla="*/ 798921 h 834388"/>
              <a:gd name="connsiteX1601" fmla="*/ 426256 w 829081"/>
              <a:gd name="connsiteY1601" fmla="*/ 798921 h 834388"/>
              <a:gd name="connsiteX1602" fmla="*/ 424378 w 829081"/>
              <a:gd name="connsiteY1602" fmla="*/ 795362 h 834388"/>
              <a:gd name="connsiteX1603" fmla="*/ 423667 w 829081"/>
              <a:gd name="connsiteY1603" fmla="*/ 795232 h 834388"/>
              <a:gd name="connsiteX1604" fmla="*/ 423278 w 829081"/>
              <a:gd name="connsiteY1604" fmla="*/ 797303 h 834388"/>
              <a:gd name="connsiteX1605" fmla="*/ 422890 w 829081"/>
              <a:gd name="connsiteY1605" fmla="*/ 797627 h 834388"/>
              <a:gd name="connsiteX1606" fmla="*/ 422696 w 829081"/>
              <a:gd name="connsiteY1606" fmla="*/ 799697 h 834388"/>
              <a:gd name="connsiteX1607" fmla="*/ 424378 w 829081"/>
              <a:gd name="connsiteY1607" fmla="*/ 800021 h 834388"/>
              <a:gd name="connsiteX1608" fmla="*/ 424378 w 829081"/>
              <a:gd name="connsiteY1608" fmla="*/ 800733 h 834388"/>
              <a:gd name="connsiteX1609" fmla="*/ 423990 w 829081"/>
              <a:gd name="connsiteY1609" fmla="*/ 800733 h 834388"/>
              <a:gd name="connsiteX1610" fmla="*/ 422502 w 829081"/>
              <a:gd name="connsiteY1610" fmla="*/ 800151 h 834388"/>
              <a:gd name="connsiteX1611" fmla="*/ 422890 w 829081"/>
              <a:gd name="connsiteY1611" fmla="*/ 795426 h 834388"/>
              <a:gd name="connsiteX1612" fmla="*/ 423796 w 829081"/>
              <a:gd name="connsiteY1612" fmla="*/ 794520 h 834388"/>
              <a:gd name="connsiteX1613" fmla="*/ 421207 w 829081"/>
              <a:gd name="connsiteY1613" fmla="*/ 793484 h 834388"/>
              <a:gd name="connsiteX1614" fmla="*/ 417906 w 829081"/>
              <a:gd name="connsiteY1614" fmla="*/ 794843 h 834388"/>
              <a:gd name="connsiteX1615" fmla="*/ 416612 w 829081"/>
              <a:gd name="connsiteY1615" fmla="*/ 793484 h 834388"/>
              <a:gd name="connsiteX1616" fmla="*/ 416029 w 829081"/>
              <a:gd name="connsiteY1616" fmla="*/ 791090 h 834388"/>
              <a:gd name="connsiteX1617" fmla="*/ 414541 w 829081"/>
              <a:gd name="connsiteY1617" fmla="*/ 788436 h 834388"/>
              <a:gd name="connsiteX1618" fmla="*/ 413052 w 829081"/>
              <a:gd name="connsiteY1618" fmla="*/ 787983 h 834388"/>
              <a:gd name="connsiteX1619" fmla="*/ 413440 w 829081"/>
              <a:gd name="connsiteY1619" fmla="*/ 788566 h 834388"/>
              <a:gd name="connsiteX1620" fmla="*/ 413052 w 829081"/>
              <a:gd name="connsiteY1620" fmla="*/ 788695 h 834388"/>
              <a:gd name="connsiteX1621" fmla="*/ 412146 w 829081"/>
              <a:gd name="connsiteY1621" fmla="*/ 788113 h 834388"/>
              <a:gd name="connsiteX1622" fmla="*/ 411046 w 829081"/>
              <a:gd name="connsiteY1622" fmla="*/ 788113 h 834388"/>
              <a:gd name="connsiteX1623" fmla="*/ 413052 w 829081"/>
              <a:gd name="connsiteY1623" fmla="*/ 788825 h 834388"/>
              <a:gd name="connsiteX1624" fmla="*/ 413958 w 829081"/>
              <a:gd name="connsiteY1624" fmla="*/ 789731 h 834388"/>
              <a:gd name="connsiteX1625" fmla="*/ 414476 w 829081"/>
              <a:gd name="connsiteY1625" fmla="*/ 791349 h 834388"/>
              <a:gd name="connsiteX1626" fmla="*/ 414476 w 829081"/>
              <a:gd name="connsiteY1626" fmla="*/ 792708 h 834388"/>
              <a:gd name="connsiteX1627" fmla="*/ 413764 w 829081"/>
              <a:gd name="connsiteY1627" fmla="*/ 793161 h 834388"/>
              <a:gd name="connsiteX1628" fmla="*/ 414476 w 829081"/>
              <a:gd name="connsiteY1628" fmla="*/ 793744 h 834388"/>
              <a:gd name="connsiteX1629" fmla="*/ 414670 w 829081"/>
              <a:gd name="connsiteY1629" fmla="*/ 794908 h 834388"/>
              <a:gd name="connsiteX1630" fmla="*/ 415382 w 829081"/>
              <a:gd name="connsiteY1630" fmla="*/ 795944 h 834388"/>
              <a:gd name="connsiteX1631" fmla="*/ 417259 w 829081"/>
              <a:gd name="connsiteY1631" fmla="*/ 796397 h 834388"/>
              <a:gd name="connsiteX1632" fmla="*/ 417777 w 829081"/>
              <a:gd name="connsiteY1632" fmla="*/ 796980 h 834388"/>
              <a:gd name="connsiteX1633" fmla="*/ 420884 w 829081"/>
              <a:gd name="connsiteY1633" fmla="*/ 796850 h 834388"/>
              <a:gd name="connsiteX1634" fmla="*/ 421401 w 829081"/>
              <a:gd name="connsiteY1634" fmla="*/ 797173 h 834388"/>
              <a:gd name="connsiteX1635" fmla="*/ 421401 w 829081"/>
              <a:gd name="connsiteY1635" fmla="*/ 798209 h 834388"/>
              <a:gd name="connsiteX1636" fmla="*/ 419395 w 829081"/>
              <a:gd name="connsiteY1636" fmla="*/ 799374 h 834388"/>
              <a:gd name="connsiteX1637" fmla="*/ 418295 w 829081"/>
              <a:gd name="connsiteY1637" fmla="*/ 799374 h 834388"/>
              <a:gd name="connsiteX1638" fmla="*/ 415900 w 829081"/>
              <a:gd name="connsiteY1638" fmla="*/ 800281 h 834388"/>
              <a:gd name="connsiteX1639" fmla="*/ 415188 w 829081"/>
              <a:gd name="connsiteY1639" fmla="*/ 799245 h 834388"/>
              <a:gd name="connsiteX1640" fmla="*/ 414606 w 829081"/>
              <a:gd name="connsiteY1640" fmla="*/ 799245 h 834388"/>
              <a:gd name="connsiteX1641" fmla="*/ 411628 w 829081"/>
              <a:gd name="connsiteY1641" fmla="*/ 801639 h 834388"/>
              <a:gd name="connsiteX1642" fmla="*/ 409039 w 829081"/>
              <a:gd name="connsiteY1642" fmla="*/ 801510 h 834388"/>
              <a:gd name="connsiteX1643" fmla="*/ 408651 w 829081"/>
              <a:gd name="connsiteY1643" fmla="*/ 800928 h 834388"/>
              <a:gd name="connsiteX1644" fmla="*/ 407357 w 829081"/>
              <a:gd name="connsiteY1644" fmla="*/ 801380 h 834388"/>
              <a:gd name="connsiteX1645" fmla="*/ 406968 w 829081"/>
              <a:gd name="connsiteY1645" fmla="*/ 800798 h 834388"/>
              <a:gd name="connsiteX1646" fmla="*/ 406451 w 829081"/>
              <a:gd name="connsiteY1646" fmla="*/ 800798 h 834388"/>
              <a:gd name="connsiteX1647" fmla="*/ 406256 w 829081"/>
              <a:gd name="connsiteY1647" fmla="*/ 801251 h 834388"/>
              <a:gd name="connsiteX1648" fmla="*/ 405545 w 829081"/>
              <a:gd name="connsiteY1648" fmla="*/ 801380 h 834388"/>
              <a:gd name="connsiteX1649" fmla="*/ 400173 w 829081"/>
              <a:gd name="connsiteY1649" fmla="*/ 801510 h 834388"/>
              <a:gd name="connsiteX1650" fmla="*/ 398684 w 829081"/>
              <a:gd name="connsiteY1650" fmla="*/ 802222 h 834388"/>
              <a:gd name="connsiteX1651" fmla="*/ 397390 w 829081"/>
              <a:gd name="connsiteY1651" fmla="*/ 802351 h 834388"/>
              <a:gd name="connsiteX1652" fmla="*/ 396483 w 829081"/>
              <a:gd name="connsiteY1652" fmla="*/ 801316 h 834388"/>
              <a:gd name="connsiteX1653" fmla="*/ 394477 w 829081"/>
              <a:gd name="connsiteY1653" fmla="*/ 800733 h 834388"/>
              <a:gd name="connsiteX1654" fmla="*/ 393895 w 829081"/>
              <a:gd name="connsiteY1654" fmla="*/ 801186 h 834388"/>
              <a:gd name="connsiteX1655" fmla="*/ 394089 w 829081"/>
              <a:gd name="connsiteY1655" fmla="*/ 801639 h 834388"/>
              <a:gd name="connsiteX1656" fmla="*/ 392989 w 829081"/>
              <a:gd name="connsiteY1656" fmla="*/ 801510 h 834388"/>
              <a:gd name="connsiteX1657" fmla="*/ 392406 w 829081"/>
              <a:gd name="connsiteY1657" fmla="*/ 802092 h 834388"/>
              <a:gd name="connsiteX1658" fmla="*/ 392600 w 829081"/>
              <a:gd name="connsiteY1658" fmla="*/ 802675 h 834388"/>
              <a:gd name="connsiteX1659" fmla="*/ 392082 w 829081"/>
              <a:gd name="connsiteY1659" fmla="*/ 802998 h 834388"/>
              <a:gd name="connsiteX1660" fmla="*/ 391694 w 829081"/>
              <a:gd name="connsiteY1660" fmla="*/ 803905 h 834388"/>
              <a:gd name="connsiteX1661" fmla="*/ 390011 w 829081"/>
              <a:gd name="connsiteY1661" fmla="*/ 804616 h 834388"/>
              <a:gd name="connsiteX1662" fmla="*/ 390206 w 829081"/>
              <a:gd name="connsiteY1662" fmla="*/ 806558 h 834388"/>
              <a:gd name="connsiteX1663" fmla="*/ 388523 w 829081"/>
              <a:gd name="connsiteY1663" fmla="*/ 808759 h 834388"/>
              <a:gd name="connsiteX1664" fmla="*/ 388717 w 829081"/>
              <a:gd name="connsiteY1664" fmla="*/ 810701 h 834388"/>
              <a:gd name="connsiteX1665" fmla="*/ 388329 w 829081"/>
              <a:gd name="connsiteY1665" fmla="*/ 811412 h 834388"/>
              <a:gd name="connsiteX1666" fmla="*/ 388523 w 829081"/>
              <a:gd name="connsiteY1666" fmla="*/ 813613 h 834388"/>
              <a:gd name="connsiteX1667" fmla="*/ 388135 w 829081"/>
              <a:gd name="connsiteY1667" fmla="*/ 813742 h 834388"/>
              <a:gd name="connsiteX1668" fmla="*/ 388135 w 829081"/>
              <a:gd name="connsiteY1668" fmla="*/ 816849 h 834388"/>
              <a:gd name="connsiteX1669" fmla="*/ 387746 w 829081"/>
              <a:gd name="connsiteY1669" fmla="*/ 816978 h 834388"/>
              <a:gd name="connsiteX1670" fmla="*/ 387940 w 829081"/>
              <a:gd name="connsiteY1670" fmla="*/ 818920 h 834388"/>
              <a:gd name="connsiteX1671" fmla="*/ 387552 w 829081"/>
              <a:gd name="connsiteY1671" fmla="*/ 819373 h 834388"/>
              <a:gd name="connsiteX1672" fmla="*/ 387358 w 829081"/>
              <a:gd name="connsiteY1672" fmla="*/ 821121 h 834388"/>
              <a:gd name="connsiteX1673" fmla="*/ 386970 w 829081"/>
              <a:gd name="connsiteY1673" fmla="*/ 821379 h 834388"/>
              <a:gd name="connsiteX1674" fmla="*/ 387164 w 829081"/>
              <a:gd name="connsiteY1674" fmla="*/ 822868 h 834388"/>
              <a:gd name="connsiteX1675" fmla="*/ 386775 w 829081"/>
              <a:gd name="connsiteY1675" fmla="*/ 824227 h 834388"/>
              <a:gd name="connsiteX1676" fmla="*/ 385287 w 829081"/>
              <a:gd name="connsiteY1676" fmla="*/ 825975 h 834388"/>
              <a:gd name="connsiteX1677" fmla="*/ 381209 w 829081"/>
              <a:gd name="connsiteY1677" fmla="*/ 827269 h 834388"/>
              <a:gd name="connsiteX1678" fmla="*/ 380821 w 829081"/>
              <a:gd name="connsiteY1678" fmla="*/ 827851 h 834388"/>
              <a:gd name="connsiteX1679" fmla="*/ 378620 w 829081"/>
              <a:gd name="connsiteY1679" fmla="*/ 828110 h 834388"/>
              <a:gd name="connsiteX1680" fmla="*/ 379527 w 829081"/>
              <a:gd name="connsiteY1680" fmla="*/ 830829 h 834388"/>
              <a:gd name="connsiteX1681" fmla="*/ 379527 w 829081"/>
              <a:gd name="connsiteY1681" fmla="*/ 830829 h 834388"/>
              <a:gd name="connsiteX1682" fmla="*/ 370466 w 829081"/>
              <a:gd name="connsiteY1682" fmla="*/ 831670 h 834388"/>
              <a:gd name="connsiteX1683" fmla="*/ 363605 w 829081"/>
              <a:gd name="connsiteY1683" fmla="*/ 834388 h 834388"/>
              <a:gd name="connsiteX1684" fmla="*/ 355386 w 829081"/>
              <a:gd name="connsiteY1684" fmla="*/ 832770 h 834388"/>
              <a:gd name="connsiteX1685" fmla="*/ 345677 w 829081"/>
              <a:gd name="connsiteY1685" fmla="*/ 822609 h 834388"/>
              <a:gd name="connsiteX1686" fmla="*/ 330209 w 829081"/>
              <a:gd name="connsiteY1686" fmla="*/ 827334 h 834388"/>
              <a:gd name="connsiteX1687" fmla="*/ 316294 w 829081"/>
              <a:gd name="connsiteY1687" fmla="*/ 818467 h 834388"/>
              <a:gd name="connsiteX1688" fmla="*/ 316294 w 829081"/>
              <a:gd name="connsiteY1688" fmla="*/ 818467 h 834388"/>
              <a:gd name="connsiteX1689" fmla="*/ 313964 w 829081"/>
              <a:gd name="connsiteY1689" fmla="*/ 816072 h 834388"/>
              <a:gd name="connsiteX1690" fmla="*/ 314676 w 829081"/>
              <a:gd name="connsiteY1690" fmla="*/ 811800 h 834388"/>
              <a:gd name="connsiteX1691" fmla="*/ 322442 w 829081"/>
              <a:gd name="connsiteY1691" fmla="*/ 804876 h 834388"/>
              <a:gd name="connsiteX1692" fmla="*/ 324319 w 829081"/>
              <a:gd name="connsiteY1692" fmla="*/ 793679 h 834388"/>
              <a:gd name="connsiteX1693" fmla="*/ 332603 w 829081"/>
              <a:gd name="connsiteY1693" fmla="*/ 795426 h 834388"/>
              <a:gd name="connsiteX1694" fmla="*/ 334998 w 829081"/>
              <a:gd name="connsiteY1694" fmla="*/ 789989 h 834388"/>
              <a:gd name="connsiteX1695" fmla="*/ 353638 w 829081"/>
              <a:gd name="connsiteY1695" fmla="*/ 783064 h 834388"/>
              <a:gd name="connsiteX1696" fmla="*/ 346972 w 829081"/>
              <a:gd name="connsiteY1696" fmla="*/ 771220 h 834388"/>
              <a:gd name="connsiteX1697" fmla="*/ 344383 w 829081"/>
              <a:gd name="connsiteY1697" fmla="*/ 762353 h 834388"/>
              <a:gd name="connsiteX1698" fmla="*/ 336487 w 829081"/>
              <a:gd name="connsiteY1698" fmla="*/ 759700 h 834388"/>
              <a:gd name="connsiteX1699" fmla="*/ 331892 w 829081"/>
              <a:gd name="connsiteY1699" fmla="*/ 754522 h 834388"/>
              <a:gd name="connsiteX1700" fmla="*/ 325420 w 829081"/>
              <a:gd name="connsiteY1700" fmla="*/ 742095 h 834388"/>
              <a:gd name="connsiteX1701" fmla="*/ 324384 w 829081"/>
              <a:gd name="connsiteY1701" fmla="*/ 736465 h 834388"/>
              <a:gd name="connsiteX1702" fmla="*/ 318883 w 829081"/>
              <a:gd name="connsiteY1702" fmla="*/ 735559 h 834388"/>
              <a:gd name="connsiteX1703" fmla="*/ 303414 w 829081"/>
              <a:gd name="connsiteY1703" fmla="*/ 740736 h 834388"/>
              <a:gd name="connsiteX1704" fmla="*/ 279403 w 829081"/>
              <a:gd name="connsiteY1704" fmla="*/ 742808 h 834388"/>
              <a:gd name="connsiteX1705" fmla="*/ 273901 w 829081"/>
              <a:gd name="connsiteY1705" fmla="*/ 749603 h 834388"/>
              <a:gd name="connsiteX1706" fmla="*/ 270018 w 829081"/>
              <a:gd name="connsiteY1706" fmla="*/ 750509 h 834388"/>
              <a:gd name="connsiteX1707" fmla="*/ 252414 w 829081"/>
              <a:gd name="connsiteY1707" fmla="*/ 739830 h 834388"/>
              <a:gd name="connsiteX1708" fmla="*/ 249307 w 829081"/>
              <a:gd name="connsiteY1708" fmla="*/ 731417 h 834388"/>
              <a:gd name="connsiteX1709" fmla="*/ 242188 w 829081"/>
              <a:gd name="connsiteY1709" fmla="*/ 726692 h 834388"/>
              <a:gd name="connsiteX1710" fmla="*/ 237916 w 829081"/>
              <a:gd name="connsiteY1710" fmla="*/ 724491 h 834388"/>
              <a:gd name="connsiteX1711" fmla="*/ 239858 w 829081"/>
              <a:gd name="connsiteY1711" fmla="*/ 715884 h 834388"/>
              <a:gd name="connsiteX1712" fmla="*/ 238434 w 829081"/>
              <a:gd name="connsiteY1712" fmla="*/ 709929 h 834388"/>
              <a:gd name="connsiteX1713" fmla="*/ 193064 w 829081"/>
              <a:gd name="connsiteY1713" fmla="*/ 703586 h 834388"/>
              <a:gd name="connsiteX1714" fmla="*/ 189634 w 829081"/>
              <a:gd name="connsiteY1714" fmla="*/ 710706 h 834388"/>
              <a:gd name="connsiteX1715" fmla="*/ 184650 w 829081"/>
              <a:gd name="connsiteY1715" fmla="*/ 715754 h 834388"/>
              <a:gd name="connsiteX1716" fmla="*/ 175654 w 829081"/>
              <a:gd name="connsiteY1716" fmla="*/ 717955 h 834388"/>
              <a:gd name="connsiteX1717" fmla="*/ 170023 w 829081"/>
              <a:gd name="connsiteY1717" fmla="*/ 722226 h 834388"/>
              <a:gd name="connsiteX1718" fmla="*/ 166269 w 829081"/>
              <a:gd name="connsiteY1718" fmla="*/ 714524 h 834388"/>
              <a:gd name="connsiteX1719" fmla="*/ 163163 w 829081"/>
              <a:gd name="connsiteY1719" fmla="*/ 712583 h 834388"/>
              <a:gd name="connsiteX1720" fmla="*/ 160833 w 829081"/>
              <a:gd name="connsiteY1720" fmla="*/ 715107 h 834388"/>
              <a:gd name="connsiteX1721" fmla="*/ 157856 w 829081"/>
              <a:gd name="connsiteY1721" fmla="*/ 727533 h 834388"/>
              <a:gd name="connsiteX1722" fmla="*/ 135721 w 829081"/>
              <a:gd name="connsiteY1722" fmla="*/ 732711 h 834388"/>
              <a:gd name="connsiteX1723" fmla="*/ 118117 w 829081"/>
              <a:gd name="connsiteY1723" fmla="*/ 743390 h 834388"/>
              <a:gd name="connsiteX1724" fmla="*/ 98895 w 829081"/>
              <a:gd name="connsiteY1724" fmla="*/ 742937 h 834388"/>
              <a:gd name="connsiteX1725" fmla="*/ 89963 w 829081"/>
              <a:gd name="connsiteY1725" fmla="*/ 745331 h 834388"/>
              <a:gd name="connsiteX1726" fmla="*/ 86274 w 829081"/>
              <a:gd name="connsiteY1726" fmla="*/ 741772 h 834388"/>
              <a:gd name="connsiteX1727" fmla="*/ 82520 w 829081"/>
              <a:gd name="connsiteY1727" fmla="*/ 742484 h 834388"/>
              <a:gd name="connsiteX1728" fmla="*/ 80967 w 829081"/>
              <a:gd name="connsiteY1728" fmla="*/ 752257 h 834388"/>
              <a:gd name="connsiteX1729" fmla="*/ 78572 w 829081"/>
              <a:gd name="connsiteY1729" fmla="*/ 755881 h 834388"/>
              <a:gd name="connsiteX1730" fmla="*/ 78572 w 829081"/>
              <a:gd name="connsiteY1730" fmla="*/ 755881 h 834388"/>
              <a:gd name="connsiteX1731" fmla="*/ 70223 w 829081"/>
              <a:gd name="connsiteY1731" fmla="*/ 746949 h 834388"/>
              <a:gd name="connsiteX1732" fmla="*/ 67893 w 829081"/>
              <a:gd name="connsiteY1732" fmla="*/ 737759 h 834388"/>
              <a:gd name="connsiteX1733" fmla="*/ 68475 w 829081"/>
              <a:gd name="connsiteY1733" fmla="*/ 729151 h 834388"/>
              <a:gd name="connsiteX1734" fmla="*/ 77019 w 829081"/>
              <a:gd name="connsiteY1734" fmla="*/ 714913 h 834388"/>
              <a:gd name="connsiteX1735" fmla="*/ 77407 w 829081"/>
              <a:gd name="connsiteY1735" fmla="*/ 710770 h 834388"/>
              <a:gd name="connsiteX1736" fmla="*/ 74171 w 829081"/>
              <a:gd name="connsiteY1736" fmla="*/ 708829 h 834388"/>
              <a:gd name="connsiteX1737" fmla="*/ 64010 w 829081"/>
              <a:gd name="connsiteY1737" fmla="*/ 711029 h 834388"/>
              <a:gd name="connsiteX1738" fmla="*/ 63298 w 829081"/>
              <a:gd name="connsiteY1738" fmla="*/ 701127 h 834388"/>
              <a:gd name="connsiteX1739" fmla="*/ 59544 w 829081"/>
              <a:gd name="connsiteY1739" fmla="*/ 693101 h 834388"/>
              <a:gd name="connsiteX1740" fmla="*/ 60385 w 829081"/>
              <a:gd name="connsiteY1740" fmla="*/ 688959 h 834388"/>
              <a:gd name="connsiteX1741" fmla="*/ 68605 w 829081"/>
              <a:gd name="connsiteY1741" fmla="*/ 682552 h 834388"/>
              <a:gd name="connsiteX1742" fmla="*/ 67569 w 829081"/>
              <a:gd name="connsiteY1742" fmla="*/ 678992 h 834388"/>
              <a:gd name="connsiteX1743" fmla="*/ 62715 w 829081"/>
              <a:gd name="connsiteY1743" fmla="*/ 676792 h 834388"/>
              <a:gd name="connsiteX1744" fmla="*/ 54949 w 829081"/>
              <a:gd name="connsiteY1744" fmla="*/ 680481 h 834388"/>
              <a:gd name="connsiteX1745" fmla="*/ 46923 w 829081"/>
              <a:gd name="connsiteY1745" fmla="*/ 671420 h 834388"/>
              <a:gd name="connsiteX1746" fmla="*/ 32814 w 829081"/>
              <a:gd name="connsiteY1746" fmla="*/ 671549 h 834388"/>
              <a:gd name="connsiteX1747" fmla="*/ 22652 w 829081"/>
              <a:gd name="connsiteY1747" fmla="*/ 666372 h 834388"/>
              <a:gd name="connsiteX1748" fmla="*/ 18769 w 829081"/>
              <a:gd name="connsiteY1748" fmla="*/ 660611 h 834388"/>
              <a:gd name="connsiteX1749" fmla="*/ 18834 w 829081"/>
              <a:gd name="connsiteY1749" fmla="*/ 651680 h 834388"/>
              <a:gd name="connsiteX1750" fmla="*/ 17151 w 829081"/>
              <a:gd name="connsiteY1750" fmla="*/ 646502 h 834388"/>
              <a:gd name="connsiteX1751" fmla="*/ 11068 w 829081"/>
              <a:gd name="connsiteY1751" fmla="*/ 639965 h 834388"/>
              <a:gd name="connsiteX1752" fmla="*/ 6731 w 829081"/>
              <a:gd name="connsiteY1752" fmla="*/ 639383 h 834388"/>
              <a:gd name="connsiteX1753" fmla="*/ 0 w 829081"/>
              <a:gd name="connsiteY1753" fmla="*/ 629416 h 834388"/>
              <a:gd name="connsiteX1754" fmla="*/ 5631 w 829081"/>
              <a:gd name="connsiteY1754" fmla="*/ 618413 h 834388"/>
              <a:gd name="connsiteX1755" fmla="*/ 9514 w 829081"/>
              <a:gd name="connsiteY1755" fmla="*/ 617636 h 834388"/>
              <a:gd name="connsiteX1756" fmla="*/ 18446 w 829081"/>
              <a:gd name="connsiteY1756" fmla="*/ 621196 h 834388"/>
              <a:gd name="connsiteX1757" fmla="*/ 19352 w 829081"/>
              <a:gd name="connsiteY1757" fmla="*/ 624626 h 834388"/>
              <a:gd name="connsiteX1758" fmla="*/ 17798 w 829081"/>
              <a:gd name="connsiteY1758" fmla="*/ 628639 h 834388"/>
              <a:gd name="connsiteX1759" fmla="*/ 25242 w 829081"/>
              <a:gd name="connsiteY1759" fmla="*/ 638153 h 834388"/>
              <a:gd name="connsiteX1760" fmla="*/ 38509 w 829081"/>
              <a:gd name="connsiteY1760" fmla="*/ 639059 h 834388"/>
              <a:gd name="connsiteX1761" fmla="*/ 49900 w 829081"/>
              <a:gd name="connsiteY1761" fmla="*/ 643525 h 834388"/>
              <a:gd name="connsiteX1762" fmla="*/ 59026 w 829081"/>
              <a:gd name="connsiteY1762" fmla="*/ 632652 h 834388"/>
              <a:gd name="connsiteX1763" fmla="*/ 65110 w 829081"/>
              <a:gd name="connsiteY1763" fmla="*/ 633817 h 834388"/>
              <a:gd name="connsiteX1764" fmla="*/ 64916 w 829081"/>
              <a:gd name="connsiteY1764" fmla="*/ 629804 h 834388"/>
              <a:gd name="connsiteX1765" fmla="*/ 59415 w 829081"/>
              <a:gd name="connsiteY1765" fmla="*/ 623396 h 834388"/>
              <a:gd name="connsiteX1766" fmla="*/ 55984 w 829081"/>
              <a:gd name="connsiteY1766" fmla="*/ 614918 h 834388"/>
              <a:gd name="connsiteX1767" fmla="*/ 42069 w 829081"/>
              <a:gd name="connsiteY1767" fmla="*/ 601391 h 834388"/>
              <a:gd name="connsiteX1768" fmla="*/ 34626 w 829081"/>
              <a:gd name="connsiteY1768" fmla="*/ 603333 h 834388"/>
              <a:gd name="connsiteX1769" fmla="*/ 22847 w 829081"/>
              <a:gd name="connsiteY1769" fmla="*/ 592589 h 834388"/>
              <a:gd name="connsiteX1770" fmla="*/ 13915 w 829081"/>
              <a:gd name="connsiteY1770" fmla="*/ 589159 h 834388"/>
              <a:gd name="connsiteX1771" fmla="*/ 19805 w 829081"/>
              <a:gd name="connsiteY1771" fmla="*/ 571296 h 834388"/>
              <a:gd name="connsiteX1772" fmla="*/ 29319 w 829081"/>
              <a:gd name="connsiteY1772" fmla="*/ 557445 h 834388"/>
              <a:gd name="connsiteX1773" fmla="*/ 25177 w 829081"/>
              <a:gd name="connsiteY1773" fmla="*/ 543401 h 834388"/>
              <a:gd name="connsiteX1774" fmla="*/ 31714 w 829081"/>
              <a:gd name="connsiteY1774" fmla="*/ 534599 h 834388"/>
              <a:gd name="connsiteX1775" fmla="*/ 33202 w 829081"/>
              <a:gd name="connsiteY1775" fmla="*/ 521784 h 834388"/>
              <a:gd name="connsiteX1776" fmla="*/ 30549 w 829081"/>
              <a:gd name="connsiteY1776" fmla="*/ 517124 h 834388"/>
              <a:gd name="connsiteX1777" fmla="*/ 23818 w 829081"/>
              <a:gd name="connsiteY1777" fmla="*/ 516089 h 834388"/>
              <a:gd name="connsiteX1778" fmla="*/ 29902 w 829081"/>
              <a:gd name="connsiteY1778" fmla="*/ 506963 h 834388"/>
              <a:gd name="connsiteX1779" fmla="*/ 38186 w 829081"/>
              <a:gd name="connsiteY1779" fmla="*/ 503209 h 834388"/>
              <a:gd name="connsiteX1780" fmla="*/ 35856 w 829081"/>
              <a:gd name="connsiteY1780" fmla="*/ 498419 h 834388"/>
              <a:gd name="connsiteX1781" fmla="*/ 37086 w 829081"/>
              <a:gd name="connsiteY1781" fmla="*/ 497060 h 834388"/>
              <a:gd name="connsiteX1782" fmla="*/ 51907 w 829081"/>
              <a:gd name="connsiteY1782" fmla="*/ 484958 h 834388"/>
              <a:gd name="connsiteX1783" fmla="*/ 47117 w 829081"/>
              <a:gd name="connsiteY1783" fmla="*/ 473437 h 834388"/>
              <a:gd name="connsiteX1784" fmla="*/ 32685 w 829081"/>
              <a:gd name="connsiteY1784" fmla="*/ 458098 h 834388"/>
              <a:gd name="connsiteX1785" fmla="*/ 36115 w 829081"/>
              <a:gd name="connsiteY1785" fmla="*/ 442759 h 834388"/>
              <a:gd name="connsiteX1786" fmla="*/ 25112 w 829081"/>
              <a:gd name="connsiteY1786" fmla="*/ 433245 h 834388"/>
              <a:gd name="connsiteX1787" fmla="*/ 25112 w 829081"/>
              <a:gd name="connsiteY1787" fmla="*/ 433245 h 834388"/>
              <a:gd name="connsiteX1788" fmla="*/ 31714 w 829081"/>
              <a:gd name="connsiteY1788" fmla="*/ 420495 h 834388"/>
              <a:gd name="connsiteX1789" fmla="*/ 31067 w 829081"/>
              <a:gd name="connsiteY1789" fmla="*/ 408522 h 834388"/>
              <a:gd name="connsiteX1790" fmla="*/ 28607 w 829081"/>
              <a:gd name="connsiteY1790" fmla="*/ 401143 h 834388"/>
              <a:gd name="connsiteX1791" fmla="*/ 29449 w 829081"/>
              <a:gd name="connsiteY1791" fmla="*/ 397260 h 834388"/>
              <a:gd name="connsiteX1792" fmla="*/ 46276 w 829081"/>
              <a:gd name="connsiteY1792" fmla="*/ 393506 h 834388"/>
              <a:gd name="connsiteX1793" fmla="*/ 50612 w 829081"/>
              <a:gd name="connsiteY1793" fmla="*/ 394865 h 834388"/>
              <a:gd name="connsiteX1794" fmla="*/ 56890 w 829081"/>
              <a:gd name="connsiteY1794" fmla="*/ 403279 h 834388"/>
              <a:gd name="connsiteX1795" fmla="*/ 62715 w 829081"/>
              <a:gd name="connsiteY1795" fmla="*/ 404509 h 834388"/>
              <a:gd name="connsiteX1796" fmla="*/ 65757 w 829081"/>
              <a:gd name="connsiteY1796" fmla="*/ 402373 h 834388"/>
              <a:gd name="connsiteX1797" fmla="*/ 67957 w 829081"/>
              <a:gd name="connsiteY1797" fmla="*/ 396548 h 834388"/>
              <a:gd name="connsiteX1798" fmla="*/ 67957 w 829081"/>
              <a:gd name="connsiteY1798" fmla="*/ 384251 h 834388"/>
              <a:gd name="connsiteX1799" fmla="*/ 75336 w 829081"/>
              <a:gd name="connsiteY1799" fmla="*/ 373572 h 834388"/>
              <a:gd name="connsiteX1800" fmla="*/ 90028 w 829081"/>
              <a:gd name="connsiteY1800" fmla="*/ 370465 h 834388"/>
              <a:gd name="connsiteX1801" fmla="*/ 89122 w 829081"/>
              <a:gd name="connsiteY1801" fmla="*/ 362440 h 834388"/>
              <a:gd name="connsiteX1802" fmla="*/ 81096 w 829081"/>
              <a:gd name="connsiteY1802" fmla="*/ 348913 h 834388"/>
              <a:gd name="connsiteX1803" fmla="*/ 81484 w 829081"/>
              <a:gd name="connsiteY1803" fmla="*/ 339723 h 834388"/>
              <a:gd name="connsiteX1804" fmla="*/ 100901 w 829081"/>
              <a:gd name="connsiteY1804" fmla="*/ 330532 h 834388"/>
              <a:gd name="connsiteX1805" fmla="*/ 104007 w 829081"/>
              <a:gd name="connsiteY1805" fmla="*/ 323283 h 834388"/>
              <a:gd name="connsiteX1806" fmla="*/ 115140 w 829081"/>
              <a:gd name="connsiteY1806" fmla="*/ 314416 h 834388"/>
              <a:gd name="connsiteX1807" fmla="*/ 129443 w 829081"/>
              <a:gd name="connsiteY1807" fmla="*/ 295259 h 834388"/>
              <a:gd name="connsiteX1808" fmla="*/ 130802 w 829081"/>
              <a:gd name="connsiteY1808" fmla="*/ 290858 h 834388"/>
              <a:gd name="connsiteX1809" fmla="*/ 126660 w 829081"/>
              <a:gd name="connsiteY1809" fmla="*/ 272154 h 834388"/>
              <a:gd name="connsiteX1810" fmla="*/ 107049 w 829081"/>
              <a:gd name="connsiteY1810" fmla="*/ 260309 h 834388"/>
              <a:gd name="connsiteX1811" fmla="*/ 109962 w 829081"/>
              <a:gd name="connsiteY1811" fmla="*/ 246394 h 834388"/>
              <a:gd name="connsiteX1812" fmla="*/ 104396 w 829081"/>
              <a:gd name="connsiteY1812" fmla="*/ 239404 h 834388"/>
              <a:gd name="connsiteX1813" fmla="*/ 104849 w 829081"/>
              <a:gd name="connsiteY1813" fmla="*/ 230796 h 834388"/>
              <a:gd name="connsiteX1814" fmla="*/ 89251 w 829081"/>
              <a:gd name="connsiteY1814" fmla="*/ 232997 h 834388"/>
              <a:gd name="connsiteX1815" fmla="*/ 84915 w 829081"/>
              <a:gd name="connsiteY1815" fmla="*/ 229696 h 834388"/>
              <a:gd name="connsiteX1816" fmla="*/ 87503 w 829081"/>
              <a:gd name="connsiteY1816" fmla="*/ 207303 h 834388"/>
              <a:gd name="connsiteX1817" fmla="*/ 84656 w 829081"/>
              <a:gd name="connsiteY1817" fmla="*/ 198694 h 834388"/>
              <a:gd name="connsiteX1818" fmla="*/ 79349 w 829081"/>
              <a:gd name="connsiteY1818" fmla="*/ 192417 h 834388"/>
              <a:gd name="connsiteX1819" fmla="*/ 87310 w 829081"/>
              <a:gd name="connsiteY1819" fmla="*/ 188727 h 834388"/>
              <a:gd name="connsiteX1820" fmla="*/ 97600 w 829081"/>
              <a:gd name="connsiteY1820" fmla="*/ 192352 h 834388"/>
              <a:gd name="connsiteX1821" fmla="*/ 108732 w 829081"/>
              <a:gd name="connsiteY1821" fmla="*/ 192222 h 834388"/>
              <a:gd name="connsiteX1822" fmla="*/ 137598 w 829081"/>
              <a:gd name="connsiteY1822" fmla="*/ 177660 h 834388"/>
              <a:gd name="connsiteX1823" fmla="*/ 155202 w 829081"/>
              <a:gd name="connsiteY1823" fmla="*/ 186462 h 834388"/>
              <a:gd name="connsiteX1824" fmla="*/ 175913 w 829081"/>
              <a:gd name="connsiteY1824" fmla="*/ 181673 h 834388"/>
              <a:gd name="connsiteX1825" fmla="*/ 181350 w 829081"/>
              <a:gd name="connsiteY1825" fmla="*/ 189504 h 834388"/>
              <a:gd name="connsiteX1826" fmla="*/ 188922 w 829081"/>
              <a:gd name="connsiteY1826" fmla="*/ 188145 h 834388"/>
              <a:gd name="connsiteX1827" fmla="*/ 196495 w 829081"/>
              <a:gd name="connsiteY1827" fmla="*/ 191317 h 834388"/>
              <a:gd name="connsiteX1828" fmla="*/ 208468 w 829081"/>
              <a:gd name="connsiteY1828" fmla="*/ 184067 h 834388"/>
              <a:gd name="connsiteX1829" fmla="*/ 214616 w 829081"/>
              <a:gd name="connsiteY1829" fmla="*/ 185103 h 834388"/>
              <a:gd name="connsiteX1830" fmla="*/ 225037 w 829081"/>
              <a:gd name="connsiteY1830" fmla="*/ 180573 h 834388"/>
              <a:gd name="connsiteX1831" fmla="*/ 242058 w 829081"/>
              <a:gd name="connsiteY1831" fmla="*/ 186462 h 834388"/>
              <a:gd name="connsiteX1832" fmla="*/ 252737 w 829081"/>
              <a:gd name="connsiteY1832" fmla="*/ 186203 h 834388"/>
              <a:gd name="connsiteX1833" fmla="*/ 257980 w 829081"/>
              <a:gd name="connsiteY1833" fmla="*/ 181479 h 834388"/>
              <a:gd name="connsiteX1834" fmla="*/ 261022 w 829081"/>
              <a:gd name="connsiteY1834" fmla="*/ 173906 h 834388"/>
              <a:gd name="connsiteX1835" fmla="*/ 259533 w 829081"/>
              <a:gd name="connsiteY1835" fmla="*/ 157532 h 834388"/>
              <a:gd name="connsiteX1836" fmla="*/ 261993 w 829081"/>
              <a:gd name="connsiteY1836" fmla="*/ 154814 h 834388"/>
              <a:gd name="connsiteX1837" fmla="*/ 274354 w 829081"/>
              <a:gd name="connsiteY1837" fmla="*/ 153454 h 834388"/>
              <a:gd name="connsiteX1838" fmla="*/ 291570 w 829081"/>
              <a:gd name="connsiteY1838" fmla="*/ 144070 h 834388"/>
              <a:gd name="connsiteX1839" fmla="*/ 299207 w 829081"/>
              <a:gd name="connsiteY1839" fmla="*/ 144523 h 834388"/>
              <a:gd name="connsiteX1840" fmla="*/ 308268 w 829081"/>
              <a:gd name="connsiteY1840" fmla="*/ 146012 h 834388"/>
              <a:gd name="connsiteX1841" fmla="*/ 333704 w 829081"/>
              <a:gd name="connsiteY1841" fmla="*/ 127048 h 834388"/>
              <a:gd name="connsiteX1842" fmla="*/ 334545 w 829081"/>
              <a:gd name="connsiteY1842" fmla="*/ 123683 h 834388"/>
              <a:gd name="connsiteX1843" fmla="*/ 329109 w 829081"/>
              <a:gd name="connsiteY1843" fmla="*/ 116369 h 834388"/>
              <a:gd name="connsiteX1844" fmla="*/ 337717 w 829081"/>
              <a:gd name="connsiteY1844" fmla="*/ 90934 h 834388"/>
              <a:gd name="connsiteX1845" fmla="*/ 337717 w 829081"/>
              <a:gd name="connsiteY1845" fmla="*/ 90934 h 834388"/>
              <a:gd name="connsiteX1846" fmla="*/ 339270 w 829081"/>
              <a:gd name="connsiteY1846" fmla="*/ 90934 h 834388"/>
              <a:gd name="connsiteX1847" fmla="*/ 341470 w 829081"/>
              <a:gd name="connsiteY1847" fmla="*/ 91516 h 834388"/>
              <a:gd name="connsiteX1848" fmla="*/ 344253 w 829081"/>
              <a:gd name="connsiteY1848" fmla="*/ 91516 h 834388"/>
              <a:gd name="connsiteX1849" fmla="*/ 345159 w 829081"/>
              <a:gd name="connsiteY1849" fmla="*/ 92422 h 834388"/>
              <a:gd name="connsiteX1850" fmla="*/ 346260 w 829081"/>
              <a:gd name="connsiteY1850" fmla="*/ 91969 h 834388"/>
              <a:gd name="connsiteX1851" fmla="*/ 349043 w 829081"/>
              <a:gd name="connsiteY1851" fmla="*/ 91969 h 834388"/>
              <a:gd name="connsiteX1852" fmla="*/ 350531 w 829081"/>
              <a:gd name="connsiteY1852" fmla="*/ 92292 h 834388"/>
              <a:gd name="connsiteX1853" fmla="*/ 350531 w 829081"/>
              <a:gd name="connsiteY1853" fmla="*/ 92616 h 834388"/>
              <a:gd name="connsiteX1854" fmla="*/ 352343 w 829081"/>
              <a:gd name="connsiteY1854" fmla="*/ 92746 h 834388"/>
              <a:gd name="connsiteX1855" fmla="*/ 353056 w 829081"/>
              <a:gd name="connsiteY1855" fmla="*/ 93199 h 834388"/>
              <a:gd name="connsiteX1856" fmla="*/ 353250 w 829081"/>
              <a:gd name="connsiteY1856" fmla="*/ 93781 h 834388"/>
              <a:gd name="connsiteX1857" fmla="*/ 352149 w 829081"/>
              <a:gd name="connsiteY1857" fmla="*/ 93328 h 834388"/>
              <a:gd name="connsiteX1858" fmla="*/ 350855 w 829081"/>
              <a:gd name="connsiteY1858" fmla="*/ 93328 h 834388"/>
              <a:gd name="connsiteX1859" fmla="*/ 349560 w 829081"/>
              <a:gd name="connsiteY1859" fmla="*/ 94234 h 834388"/>
              <a:gd name="connsiteX1860" fmla="*/ 350467 w 829081"/>
              <a:gd name="connsiteY1860" fmla="*/ 94687 h 834388"/>
              <a:gd name="connsiteX1861" fmla="*/ 350467 w 829081"/>
              <a:gd name="connsiteY1861" fmla="*/ 95140 h 834388"/>
              <a:gd name="connsiteX1862" fmla="*/ 352473 w 829081"/>
              <a:gd name="connsiteY1862" fmla="*/ 96823 h 834388"/>
              <a:gd name="connsiteX1863" fmla="*/ 353961 w 829081"/>
              <a:gd name="connsiteY1863" fmla="*/ 96823 h 834388"/>
              <a:gd name="connsiteX1864" fmla="*/ 355062 w 829081"/>
              <a:gd name="connsiteY1864" fmla="*/ 98829 h 834388"/>
              <a:gd name="connsiteX1865" fmla="*/ 356162 w 829081"/>
              <a:gd name="connsiteY1865" fmla="*/ 99736 h 834388"/>
              <a:gd name="connsiteX1866" fmla="*/ 357845 w 829081"/>
              <a:gd name="connsiteY1866" fmla="*/ 100512 h 834388"/>
              <a:gd name="connsiteX1867" fmla="*/ 358751 w 829081"/>
              <a:gd name="connsiteY1867" fmla="*/ 100512 h 834388"/>
              <a:gd name="connsiteX1868" fmla="*/ 359657 w 829081"/>
              <a:gd name="connsiteY1868" fmla="*/ 98376 h 834388"/>
              <a:gd name="connsiteX1869" fmla="*/ 360369 w 829081"/>
              <a:gd name="connsiteY1869" fmla="*/ 97147 h 834388"/>
              <a:gd name="connsiteX1870" fmla="*/ 360758 w 829081"/>
              <a:gd name="connsiteY1870" fmla="*/ 97147 h 834388"/>
              <a:gd name="connsiteX1871" fmla="*/ 360758 w 829081"/>
              <a:gd name="connsiteY1871" fmla="*/ 95205 h 834388"/>
              <a:gd name="connsiteX1872" fmla="*/ 362440 w 829081"/>
              <a:gd name="connsiteY1872" fmla="*/ 96888 h 834388"/>
              <a:gd name="connsiteX1873" fmla="*/ 362829 w 829081"/>
              <a:gd name="connsiteY1873" fmla="*/ 96888 h 834388"/>
              <a:gd name="connsiteX1874" fmla="*/ 363023 w 829081"/>
              <a:gd name="connsiteY1874" fmla="*/ 96305 h 834388"/>
              <a:gd name="connsiteX1875" fmla="*/ 363929 w 829081"/>
              <a:gd name="connsiteY1875" fmla="*/ 96305 h 834388"/>
              <a:gd name="connsiteX1876" fmla="*/ 363734 w 829081"/>
              <a:gd name="connsiteY1876" fmla="*/ 95270 h 834388"/>
              <a:gd name="connsiteX1877" fmla="*/ 365223 w 829081"/>
              <a:gd name="connsiteY1877" fmla="*/ 94170 h 834388"/>
              <a:gd name="connsiteX1878" fmla="*/ 366323 w 829081"/>
              <a:gd name="connsiteY1878" fmla="*/ 92034 h 834388"/>
              <a:gd name="connsiteX1879" fmla="*/ 368006 w 829081"/>
              <a:gd name="connsiteY1879" fmla="*/ 90998 h 834388"/>
              <a:gd name="connsiteX1880" fmla="*/ 368395 w 829081"/>
              <a:gd name="connsiteY1880" fmla="*/ 90221 h 834388"/>
              <a:gd name="connsiteX1881" fmla="*/ 370077 w 829081"/>
              <a:gd name="connsiteY1881" fmla="*/ 89445 h 834388"/>
              <a:gd name="connsiteX1882" fmla="*/ 370271 w 829081"/>
              <a:gd name="connsiteY1882" fmla="*/ 88539 h 834388"/>
              <a:gd name="connsiteX1883" fmla="*/ 370789 w 829081"/>
              <a:gd name="connsiteY1883" fmla="*/ 88539 h 834388"/>
              <a:gd name="connsiteX1884" fmla="*/ 371372 w 829081"/>
              <a:gd name="connsiteY1884" fmla="*/ 87438 h 834388"/>
              <a:gd name="connsiteX1885" fmla="*/ 372084 w 829081"/>
              <a:gd name="connsiteY1885" fmla="*/ 87115 h 834388"/>
              <a:gd name="connsiteX1886" fmla="*/ 372278 w 829081"/>
              <a:gd name="connsiteY1886" fmla="*/ 86079 h 834388"/>
              <a:gd name="connsiteX1887" fmla="*/ 373766 w 829081"/>
              <a:gd name="connsiteY1887" fmla="*/ 85497 h 834388"/>
              <a:gd name="connsiteX1888" fmla="*/ 374155 w 829081"/>
              <a:gd name="connsiteY1888" fmla="*/ 84720 h 834388"/>
              <a:gd name="connsiteX1889" fmla="*/ 375643 w 829081"/>
              <a:gd name="connsiteY1889" fmla="*/ 83814 h 834388"/>
              <a:gd name="connsiteX1890" fmla="*/ 376744 w 829081"/>
              <a:gd name="connsiteY1890" fmla="*/ 82002 h 834388"/>
              <a:gd name="connsiteX1891" fmla="*/ 378426 w 829081"/>
              <a:gd name="connsiteY1891" fmla="*/ 81419 h 834388"/>
              <a:gd name="connsiteX1892" fmla="*/ 383410 w 829081"/>
              <a:gd name="connsiteY1892" fmla="*/ 81290 h 834388"/>
              <a:gd name="connsiteX1893" fmla="*/ 383928 w 829081"/>
              <a:gd name="connsiteY1893" fmla="*/ 80707 h 834388"/>
              <a:gd name="connsiteX1894" fmla="*/ 385028 w 829081"/>
              <a:gd name="connsiteY1894" fmla="*/ 76889 h 834388"/>
              <a:gd name="connsiteX1895" fmla="*/ 387034 w 829081"/>
              <a:gd name="connsiteY1895" fmla="*/ 78248 h 834388"/>
              <a:gd name="connsiteX1896" fmla="*/ 388329 w 829081"/>
              <a:gd name="connsiteY1896" fmla="*/ 78248 h 834388"/>
              <a:gd name="connsiteX1897" fmla="*/ 388329 w 829081"/>
              <a:gd name="connsiteY1897" fmla="*/ 77213 h 834388"/>
              <a:gd name="connsiteX1898" fmla="*/ 389623 w 829081"/>
              <a:gd name="connsiteY1898" fmla="*/ 75853 h 834388"/>
              <a:gd name="connsiteX1899" fmla="*/ 389817 w 829081"/>
              <a:gd name="connsiteY1899" fmla="*/ 72682 h 834388"/>
              <a:gd name="connsiteX1900" fmla="*/ 390724 w 829081"/>
              <a:gd name="connsiteY1900" fmla="*/ 71646 h 834388"/>
              <a:gd name="connsiteX1901" fmla="*/ 390206 w 829081"/>
              <a:gd name="connsiteY1901" fmla="*/ 69640 h 834388"/>
              <a:gd name="connsiteX1902" fmla="*/ 389494 w 829081"/>
              <a:gd name="connsiteY1902" fmla="*/ 69187 h 834388"/>
              <a:gd name="connsiteX1903" fmla="*/ 389494 w 829081"/>
              <a:gd name="connsiteY1903" fmla="*/ 67698 h 834388"/>
              <a:gd name="connsiteX1904" fmla="*/ 389106 w 829081"/>
              <a:gd name="connsiteY1904" fmla="*/ 66922 h 834388"/>
              <a:gd name="connsiteX1905" fmla="*/ 389688 w 829081"/>
              <a:gd name="connsiteY1905" fmla="*/ 65562 h 834388"/>
              <a:gd name="connsiteX1906" fmla="*/ 390076 w 829081"/>
              <a:gd name="connsiteY1906" fmla="*/ 62197 h 834388"/>
              <a:gd name="connsiteX1907" fmla="*/ 391759 w 829081"/>
              <a:gd name="connsiteY1907" fmla="*/ 59479 h 834388"/>
              <a:gd name="connsiteX1908" fmla="*/ 391759 w 829081"/>
              <a:gd name="connsiteY1908" fmla="*/ 57020 h 834388"/>
              <a:gd name="connsiteX1909" fmla="*/ 393053 w 829081"/>
              <a:gd name="connsiteY1909" fmla="*/ 56437 h 834388"/>
              <a:gd name="connsiteX1910" fmla="*/ 394865 w 829081"/>
              <a:gd name="connsiteY1910" fmla="*/ 53848 h 834388"/>
              <a:gd name="connsiteX1911" fmla="*/ 396160 w 829081"/>
              <a:gd name="connsiteY1911" fmla="*/ 50223 h 834388"/>
              <a:gd name="connsiteX1912" fmla="*/ 397066 w 829081"/>
              <a:gd name="connsiteY1912" fmla="*/ 48994 h 834388"/>
              <a:gd name="connsiteX1913" fmla="*/ 397454 w 829081"/>
              <a:gd name="connsiteY1913" fmla="*/ 47182 h 834388"/>
              <a:gd name="connsiteX1914" fmla="*/ 398166 w 829081"/>
              <a:gd name="connsiteY1914" fmla="*/ 46082 h 834388"/>
              <a:gd name="connsiteX1915" fmla="*/ 398684 w 829081"/>
              <a:gd name="connsiteY1915" fmla="*/ 44399 h 834388"/>
              <a:gd name="connsiteX1916" fmla="*/ 398684 w 829081"/>
              <a:gd name="connsiteY1916" fmla="*/ 41810 h 834388"/>
              <a:gd name="connsiteX1917" fmla="*/ 399784 w 829081"/>
              <a:gd name="connsiteY1917" fmla="*/ 39350 h 834388"/>
              <a:gd name="connsiteX1918" fmla="*/ 399979 w 829081"/>
              <a:gd name="connsiteY1918" fmla="*/ 35661 h 834388"/>
              <a:gd name="connsiteX1919" fmla="*/ 401079 w 829081"/>
              <a:gd name="connsiteY1919" fmla="*/ 32943 h 834388"/>
              <a:gd name="connsiteX1920" fmla="*/ 401079 w 829081"/>
              <a:gd name="connsiteY1920" fmla="*/ 30937 h 834388"/>
              <a:gd name="connsiteX1921" fmla="*/ 403280 w 829081"/>
              <a:gd name="connsiteY1921" fmla="*/ 26794 h 834388"/>
              <a:gd name="connsiteX1922" fmla="*/ 403085 w 829081"/>
              <a:gd name="connsiteY1922" fmla="*/ 24659 h 834388"/>
              <a:gd name="connsiteX1923" fmla="*/ 403991 w 829081"/>
              <a:gd name="connsiteY1923" fmla="*/ 21940 h 834388"/>
              <a:gd name="connsiteX1924" fmla="*/ 406580 w 829081"/>
              <a:gd name="connsiteY1924" fmla="*/ 19675 h 834388"/>
              <a:gd name="connsiteX1925" fmla="*/ 406774 w 829081"/>
              <a:gd name="connsiteY1925" fmla="*/ 17669 h 834388"/>
              <a:gd name="connsiteX1926" fmla="*/ 408781 w 829081"/>
              <a:gd name="connsiteY1926" fmla="*/ 16569 h 834388"/>
              <a:gd name="connsiteX1927" fmla="*/ 408975 w 829081"/>
              <a:gd name="connsiteY1927" fmla="*/ 15792 h 834388"/>
              <a:gd name="connsiteX1928" fmla="*/ 410269 w 829081"/>
              <a:gd name="connsiteY1928" fmla="*/ 14433 h 834388"/>
              <a:gd name="connsiteX1929" fmla="*/ 411758 w 829081"/>
              <a:gd name="connsiteY1929" fmla="*/ 13527 h 834388"/>
              <a:gd name="connsiteX1930" fmla="*/ 413764 w 829081"/>
              <a:gd name="connsiteY1930" fmla="*/ 10161 h 834388"/>
              <a:gd name="connsiteX1931" fmla="*/ 415576 w 829081"/>
              <a:gd name="connsiteY1931" fmla="*/ 9061 h 834388"/>
              <a:gd name="connsiteX1932" fmla="*/ 417453 w 829081"/>
              <a:gd name="connsiteY1932" fmla="*/ 7249 h 834388"/>
              <a:gd name="connsiteX1933" fmla="*/ 420948 w 829081"/>
              <a:gd name="connsiteY1933" fmla="*/ 6472 h 834388"/>
              <a:gd name="connsiteX1934" fmla="*/ 420754 w 829081"/>
              <a:gd name="connsiteY1934" fmla="*/ 7378 h 834388"/>
              <a:gd name="connsiteX1935" fmla="*/ 417971 w 829081"/>
              <a:gd name="connsiteY1935" fmla="*/ 7701 h 834388"/>
              <a:gd name="connsiteX1936" fmla="*/ 419848 w 829081"/>
              <a:gd name="connsiteY1936" fmla="*/ 8608 h 834388"/>
              <a:gd name="connsiteX1937" fmla="*/ 420560 w 829081"/>
              <a:gd name="connsiteY1937" fmla="*/ 8608 h 834388"/>
              <a:gd name="connsiteX1938" fmla="*/ 421272 w 829081"/>
              <a:gd name="connsiteY1938" fmla="*/ 7831 h 834388"/>
              <a:gd name="connsiteX1939" fmla="*/ 422760 w 829081"/>
              <a:gd name="connsiteY1939" fmla="*/ 7378 h 834388"/>
              <a:gd name="connsiteX1940" fmla="*/ 422760 w 829081"/>
              <a:gd name="connsiteY1940" fmla="*/ 7054 h 834388"/>
              <a:gd name="connsiteX1941" fmla="*/ 426450 w 829081"/>
              <a:gd name="connsiteY1941" fmla="*/ 6925 h 834388"/>
              <a:gd name="connsiteX1942" fmla="*/ 426644 w 829081"/>
              <a:gd name="connsiteY1942" fmla="*/ 7378 h 834388"/>
              <a:gd name="connsiteX1943" fmla="*/ 429750 w 829081"/>
              <a:gd name="connsiteY1943" fmla="*/ 7378 h 834388"/>
              <a:gd name="connsiteX1944" fmla="*/ 431239 w 829081"/>
              <a:gd name="connsiteY1944" fmla="*/ 7961 h 834388"/>
              <a:gd name="connsiteX1945" fmla="*/ 431239 w 829081"/>
              <a:gd name="connsiteY1945" fmla="*/ 9320 h 834388"/>
              <a:gd name="connsiteX1946" fmla="*/ 431822 w 829081"/>
              <a:gd name="connsiteY1946" fmla="*/ 9449 h 834388"/>
              <a:gd name="connsiteX1947" fmla="*/ 432015 w 829081"/>
              <a:gd name="connsiteY1947" fmla="*/ 8996 h 834388"/>
              <a:gd name="connsiteX1948" fmla="*/ 432922 w 829081"/>
              <a:gd name="connsiteY1948" fmla="*/ 8996 h 834388"/>
              <a:gd name="connsiteX1949" fmla="*/ 434734 w 829081"/>
              <a:gd name="connsiteY1949" fmla="*/ 7443 h 834388"/>
              <a:gd name="connsiteX1950" fmla="*/ 436417 w 829081"/>
              <a:gd name="connsiteY1950" fmla="*/ 7313 h 834388"/>
              <a:gd name="connsiteX1951" fmla="*/ 437129 w 829081"/>
              <a:gd name="connsiteY1951" fmla="*/ 7637 h 834388"/>
              <a:gd name="connsiteX1952" fmla="*/ 437517 w 829081"/>
              <a:gd name="connsiteY1952" fmla="*/ 6537 h 834388"/>
              <a:gd name="connsiteX1953" fmla="*/ 440300 w 829081"/>
              <a:gd name="connsiteY1953" fmla="*/ 6990 h 834388"/>
              <a:gd name="connsiteX1954" fmla="*/ 441595 w 829081"/>
              <a:gd name="connsiteY1954" fmla="*/ 7766 h 834388"/>
              <a:gd name="connsiteX1955" fmla="*/ 443277 w 829081"/>
              <a:gd name="connsiteY1955" fmla="*/ 8090 h 834388"/>
              <a:gd name="connsiteX1956" fmla="*/ 445866 w 829081"/>
              <a:gd name="connsiteY1956" fmla="*/ 8090 h 834388"/>
              <a:gd name="connsiteX1957" fmla="*/ 446772 w 829081"/>
              <a:gd name="connsiteY1957" fmla="*/ 7184 h 834388"/>
              <a:gd name="connsiteX1958" fmla="*/ 448649 w 829081"/>
              <a:gd name="connsiteY1958" fmla="*/ 8090 h 834388"/>
              <a:gd name="connsiteX1959" fmla="*/ 451044 w 829081"/>
              <a:gd name="connsiteY1959" fmla="*/ 7961 h 834388"/>
              <a:gd name="connsiteX1960" fmla="*/ 451756 w 829081"/>
              <a:gd name="connsiteY1960" fmla="*/ 7831 h 834388"/>
              <a:gd name="connsiteX1961" fmla="*/ 451756 w 829081"/>
              <a:gd name="connsiteY1961" fmla="*/ 7508 h 834388"/>
              <a:gd name="connsiteX1962" fmla="*/ 453633 w 829081"/>
              <a:gd name="connsiteY1962" fmla="*/ 7378 h 834388"/>
              <a:gd name="connsiteX1963" fmla="*/ 457840 w 829081"/>
              <a:gd name="connsiteY1963" fmla="*/ 6148 h 834388"/>
              <a:gd name="connsiteX1964" fmla="*/ 457840 w 829081"/>
              <a:gd name="connsiteY1964" fmla="*/ 4789 h 834388"/>
              <a:gd name="connsiteX1965" fmla="*/ 458552 w 829081"/>
              <a:gd name="connsiteY1965" fmla="*/ 4465 h 834388"/>
              <a:gd name="connsiteX1966" fmla="*/ 459458 w 829081"/>
              <a:gd name="connsiteY1966" fmla="*/ 5695 h 834388"/>
              <a:gd name="connsiteX1967" fmla="*/ 462758 w 829081"/>
              <a:gd name="connsiteY1967" fmla="*/ 5242 h 834388"/>
              <a:gd name="connsiteX1968" fmla="*/ 465542 w 829081"/>
              <a:gd name="connsiteY1968" fmla="*/ 6472 h 834388"/>
              <a:gd name="connsiteX1969" fmla="*/ 466253 w 829081"/>
              <a:gd name="connsiteY1969" fmla="*/ 8478 h 834388"/>
              <a:gd name="connsiteX1970" fmla="*/ 465347 w 829081"/>
              <a:gd name="connsiteY1970" fmla="*/ 8931 h 834388"/>
              <a:gd name="connsiteX1971" fmla="*/ 464959 w 829081"/>
              <a:gd name="connsiteY1971" fmla="*/ 9837 h 834388"/>
              <a:gd name="connsiteX1972" fmla="*/ 464053 w 829081"/>
              <a:gd name="connsiteY1972" fmla="*/ 9837 h 834388"/>
              <a:gd name="connsiteX1973" fmla="*/ 463341 w 829081"/>
              <a:gd name="connsiteY1973" fmla="*/ 10420 h 834388"/>
              <a:gd name="connsiteX1974" fmla="*/ 463341 w 829081"/>
              <a:gd name="connsiteY1974" fmla="*/ 11002 h 834388"/>
              <a:gd name="connsiteX1975" fmla="*/ 463859 w 829081"/>
              <a:gd name="connsiteY1975" fmla="*/ 11002 h 834388"/>
              <a:gd name="connsiteX1976" fmla="*/ 465542 w 829081"/>
              <a:gd name="connsiteY1976" fmla="*/ 10097 h 834388"/>
              <a:gd name="connsiteX1977" fmla="*/ 465930 w 829081"/>
              <a:gd name="connsiteY1977" fmla="*/ 8996 h 834388"/>
              <a:gd name="connsiteX1978" fmla="*/ 467224 w 829081"/>
              <a:gd name="connsiteY1978" fmla="*/ 8672 h 834388"/>
              <a:gd name="connsiteX1979" fmla="*/ 467224 w 829081"/>
              <a:gd name="connsiteY1979" fmla="*/ 7896 h 834388"/>
              <a:gd name="connsiteX1980" fmla="*/ 468713 w 829081"/>
              <a:gd name="connsiteY1980" fmla="*/ 7766 h 834388"/>
              <a:gd name="connsiteX1981" fmla="*/ 470719 w 829081"/>
              <a:gd name="connsiteY1981" fmla="*/ 6860 h 834388"/>
              <a:gd name="connsiteX1982" fmla="*/ 471431 w 829081"/>
              <a:gd name="connsiteY1982" fmla="*/ 5048 h 834388"/>
              <a:gd name="connsiteX1983" fmla="*/ 474214 w 829081"/>
              <a:gd name="connsiteY1983" fmla="*/ 4595 h 834388"/>
              <a:gd name="connsiteX1984" fmla="*/ 471107 w 829081"/>
              <a:gd name="connsiteY1984" fmla="*/ 4142 h 834388"/>
              <a:gd name="connsiteX1985" fmla="*/ 469813 w 829081"/>
              <a:gd name="connsiteY1985" fmla="*/ 5048 h 834388"/>
              <a:gd name="connsiteX1986" fmla="*/ 469425 w 829081"/>
              <a:gd name="connsiteY1986" fmla="*/ 5825 h 834388"/>
              <a:gd name="connsiteX1987" fmla="*/ 467418 w 829081"/>
              <a:gd name="connsiteY1987" fmla="*/ 6731 h 834388"/>
              <a:gd name="connsiteX1988" fmla="*/ 466900 w 829081"/>
              <a:gd name="connsiteY1988" fmla="*/ 6278 h 834388"/>
              <a:gd name="connsiteX1989" fmla="*/ 466900 w 829081"/>
              <a:gd name="connsiteY1989" fmla="*/ 5695 h 834388"/>
              <a:gd name="connsiteX1990" fmla="*/ 467289 w 829081"/>
              <a:gd name="connsiteY1990" fmla="*/ 5566 h 834388"/>
              <a:gd name="connsiteX1991" fmla="*/ 467677 w 829081"/>
              <a:gd name="connsiteY1991" fmla="*/ 1747 h 834388"/>
              <a:gd name="connsiteX1992" fmla="*/ 466383 w 829081"/>
              <a:gd name="connsiteY1992" fmla="*/ 1747 h 834388"/>
              <a:gd name="connsiteX1993" fmla="*/ 465282 w 829081"/>
              <a:gd name="connsiteY1993" fmla="*/ 2653 h 834388"/>
              <a:gd name="connsiteX1994" fmla="*/ 464182 w 829081"/>
              <a:gd name="connsiteY1994" fmla="*/ 2783 h 834388"/>
              <a:gd name="connsiteX1995" fmla="*/ 463664 w 829081"/>
              <a:gd name="connsiteY1995" fmla="*/ 3560 h 834388"/>
              <a:gd name="connsiteX1996" fmla="*/ 460881 w 829081"/>
              <a:gd name="connsiteY1996" fmla="*/ 4142 h 834388"/>
              <a:gd name="connsiteX1997" fmla="*/ 459781 w 829081"/>
              <a:gd name="connsiteY1997" fmla="*/ 2912 h 834388"/>
              <a:gd name="connsiteX1998" fmla="*/ 460170 w 829081"/>
              <a:gd name="connsiteY1998" fmla="*/ 453 h 834388"/>
              <a:gd name="connsiteX1999" fmla="*/ 464959 w 829081"/>
              <a:gd name="connsiteY1999" fmla="*/ 0 h 834388"/>
              <a:gd name="connsiteX2000" fmla="*/ 472272 w 829081"/>
              <a:gd name="connsiteY2000" fmla="*/ 0 h 834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Lst>
            <a:rect l="l" t="t" r="r" b="b"/>
            <a:pathLst>
              <a:path w="829081" h="834388">
                <a:moveTo>
                  <a:pt x="498614" y="683588"/>
                </a:moveTo>
                <a:lnTo>
                  <a:pt x="501721" y="683717"/>
                </a:lnTo>
                <a:lnTo>
                  <a:pt x="502821" y="684753"/>
                </a:lnTo>
                <a:lnTo>
                  <a:pt x="504698" y="685658"/>
                </a:lnTo>
                <a:lnTo>
                  <a:pt x="505086" y="686241"/>
                </a:lnTo>
                <a:lnTo>
                  <a:pt x="503274" y="687276"/>
                </a:lnTo>
                <a:lnTo>
                  <a:pt x="502174" y="687276"/>
                </a:lnTo>
                <a:lnTo>
                  <a:pt x="501074" y="687989"/>
                </a:lnTo>
                <a:lnTo>
                  <a:pt x="499391" y="688118"/>
                </a:lnTo>
                <a:lnTo>
                  <a:pt x="497708" y="686953"/>
                </a:lnTo>
                <a:lnTo>
                  <a:pt x="494601" y="686047"/>
                </a:lnTo>
                <a:lnTo>
                  <a:pt x="493890" y="685335"/>
                </a:lnTo>
                <a:lnTo>
                  <a:pt x="494278" y="683846"/>
                </a:lnTo>
                <a:lnTo>
                  <a:pt x="496673" y="683976"/>
                </a:lnTo>
                <a:lnTo>
                  <a:pt x="498614" y="683588"/>
                </a:lnTo>
                <a:close/>
                <a:moveTo>
                  <a:pt x="482952" y="681646"/>
                </a:moveTo>
                <a:lnTo>
                  <a:pt x="484052" y="683005"/>
                </a:lnTo>
                <a:lnTo>
                  <a:pt x="484052" y="683717"/>
                </a:lnTo>
                <a:lnTo>
                  <a:pt x="485346" y="684299"/>
                </a:lnTo>
                <a:lnTo>
                  <a:pt x="485346" y="685335"/>
                </a:lnTo>
                <a:lnTo>
                  <a:pt x="485864" y="686047"/>
                </a:lnTo>
                <a:lnTo>
                  <a:pt x="485346" y="688442"/>
                </a:lnTo>
                <a:lnTo>
                  <a:pt x="484634" y="689024"/>
                </a:lnTo>
                <a:lnTo>
                  <a:pt x="481657" y="687989"/>
                </a:lnTo>
                <a:lnTo>
                  <a:pt x="479456" y="688442"/>
                </a:lnTo>
                <a:lnTo>
                  <a:pt x="478356" y="687406"/>
                </a:lnTo>
                <a:lnTo>
                  <a:pt x="480557" y="685918"/>
                </a:lnTo>
                <a:lnTo>
                  <a:pt x="480751" y="684105"/>
                </a:lnTo>
                <a:lnTo>
                  <a:pt x="481463" y="682617"/>
                </a:lnTo>
                <a:lnTo>
                  <a:pt x="482369" y="681581"/>
                </a:lnTo>
                <a:lnTo>
                  <a:pt x="482952" y="681581"/>
                </a:lnTo>
                <a:close/>
                <a:moveTo>
                  <a:pt x="564759" y="639965"/>
                </a:moveTo>
                <a:lnTo>
                  <a:pt x="569160" y="642619"/>
                </a:lnTo>
                <a:lnTo>
                  <a:pt x="572849" y="642748"/>
                </a:lnTo>
                <a:lnTo>
                  <a:pt x="574338" y="643201"/>
                </a:lnTo>
                <a:lnTo>
                  <a:pt x="576021" y="644366"/>
                </a:lnTo>
                <a:lnTo>
                  <a:pt x="577510" y="644625"/>
                </a:lnTo>
                <a:lnTo>
                  <a:pt x="576927" y="646567"/>
                </a:lnTo>
                <a:lnTo>
                  <a:pt x="575438" y="648185"/>
                </a:lnTo>
                <a:lnTo>
                  <a:pt x="574727" y="648185"/>
                </a:lnTo>
                <a:lnTo>
                  <a:pt x="574532" y="648767"/>
                </a:lnTo>
                <a:lnTo>
                  <a:pt x="574014" y="648767"/>
                </a:lnTo>
                <a:lnTo>
                  <a:pt x="573626" y="650126"/>
                </a:lnTo>
                <a:lnTo>
                  <a:pt x="572526" y="650256"/>
                </a:lnTo>
                <a:lnTo>
                  <a:pt x="571620" y="651162"/>
                </a:lnTo>
                <a:lnTo>
                  <a:pt x="569743" y="651615"/>
                </a:lnTo>
                <a:lnTo>
                  <a:pt x="569031" y="652521"/>
                </a:lnTo>
                <a:lnTo>
                  <a:pt x="567348" y="653104"/>
                </a:lnTo>
                <a:lnTo>
                  <a:pt x="565860" y="654139"/>
                </a:lnTo>
                <a:lnTo>
                  <a:pt x="564047" y="654269"/>
                </a:lnTo>
                <a:lnTo>
                  <a:pt x="562041" y="655304"/>
                </a:lnTo>
                <a:lnTo>
                  <a:pt x="561329" y="655304"/>
                </a:lnTo>
                <a:lnTo>
                  <a:pt x="557834" y="658152"/>
                </a:lnTo>
                <a:lnTo>
                  <a:pt x="555439" y="658152"/>
                </a:lnTo>
                <a:lnTo>
                  <a:pt x="554145" y="658929"/>
                </a:lnTo>
                <a:lnTo>
                  <a:pt x="548773" y="659058"/>
                </a:lnTo>
                <a:lnTo>
                  <a:pt x="544178" y="658346"/>
                </a:lnTo>
                <a:lnTo>
                  <a:pt x="542689" y="658476"/>
                </a:lnTo>
                <a:lnTo>
                  <a:pt x="541783" y="657763"/>
                </a:lnTo>
                <a:lnTo>
                  <a:pt x="541589" y="654916"/>
                </a:lnTo>
                <a:lnTo>
                  <a:pt x="541978" y="654787"/>
                </a:lnTo>
                <a:lnTo>
                  <a:pt x="541978" y="653880"/>
                </a:lnTo>
                <a:lnTo>
                  <a:pt x="543078" y="651356"/>
                </a:lnTo>
                <a:lnTo>
                  <a:pt x="544566" y="649738"/>
                </a:lnTo>
                <a:lnTo>
                  <a:pt x="545278" y="649609"/>
                </a:lnTo>
                <a:lnTo>
                  <a:pt x="546379" y="648573"/>
                </a:lnTo>
                <a:lnTo>
                  <a:pt x="547479" y="648444"/>
                </a:lnTo>
                <a:lnTo>
                  <a:pt x="548385" y="647861"/>
                </a:lnTo>
                <a:lnTo>
                  <a:pt x="548773" y="645790"/>
                </a:lnTo>
                <a:lnTo>
                  <a:pt x="549873" y="644884"/>
                </a:lnTo>
                <a:lnTo>
                  <a:pt x="550391" y="643849"/>
                </a:lnTo>
                <a:lnTo>
                  <a:pt x="552786" y="643978"/>
                </a:lnTo>
                <a:lnTo>
                  <a:pt x="553174" y="642813"/>
                </a:lnTo>
                <a:lnTo>
                  <a:pt x="554663" y="642360"/>
                </a:lnTo>
                <a:lnTo>
                  <a:pt x="556152" y="641001"/>
                </a:lnTo>
                <a:lnTo>
                  <a:pt x="560747" y="640548"/>
                </a:lnTo>
                <a:lnTo>
                  <a:pt x="562429" y="639965"/>
                </a:lnTo>
                <a:lnTo>
                  <a:pt x="564759" y="639965"/>
                </a:lnTo>
                <a:close/>
                <a:moveTo>
                  <a:pt x="472272" y="388"/>
                </a:moveTo>
                <a:lnTo>
                  <a:pt x="475767" y="841"/>
                </a:lnTo>
                <a:lnTo>
                  <a:pt x="477062" y="1618"/>
                </a:lnTo>
                <a:lnTo>
                  <a:pt x="490330" y="4207"/>
                </a:lnTo>
                <a:lnTo>
                  <a:pt x="491818" y="5113"/>
                </a:lnTo>
                <a:lnTo>
                  <a:pt x="492401" y="6213"/>
                </a:lnTo>
                <a:lnTo>
                  <a:pt x="491494" y="6990"/>
                </a:lnTo>
                <a:lnTo>
                  <a:pt x="491106" y="8090"/>
                </a:lnTo>
                <a:lnTo>
                  <a:pt x="493307" y="8867"/>
                </a:lnTo>
                <a:lnTo>
                  <a:pt x="492789" y="10097"/>
                </a:lnTo>
                <a:lnTo>
                  <a:pt x="492401" y="10097"/>
                </a:lnTo>
                <a:lnTo>
                  <a:pt x="492595" y="10679"/>
                </a:lnTo>
                <a:lnTo>
                  <a:pt x="493501" y="10679"/>
                </a:lnTo>
                <a:lnTo>
                  <a:pt x="493890" y="9902"/>
                </a:lnTo>
                <a:lnTo>
                  <a:pt x="493695" y="7896"/>
                </a:lnTo>
                <a:lnTo>
                  <a:pt x="492789" y="7766"/>
                </a:lnTo>
                <a:lnTo>
                  <a:pt x="493177" y="6213"/>
                </a:lnTo>
                <a:lnTo>
                  <a:pt x="495766" y="5307"/>
                </a:lnTo>
                <a:lnTo>
                  <a:pt x="498873" y="5631"/>
                </a:lnTo>
                <a:lnTo>
                  <a:pt x="499585" y="5178"/>
                </a:lnTo>
                <a:lnTo>
                  <a:pt x="499779" y="4595"/>
                </a:lnTo>
                <a:lnTo>
                  <a:pt x="500297" y="4725"/>
                </a:lnTo>
                <a:lnTo>
                  <a:pt x="500685" y="5631"/>
                </a:lnTo>
                <a:lnTo>
                  <a:pt x="502562" y="5631"/>
                </a:lnTo>
                <a:lnTo>
                  <a:pt x="508452" y="6860"/>
                </a:lnTo>
                <a:lnTo>
                  <a:pt x="513823" y="6731"/>
                </a:lnTo>
                <a:lnTo>
                  <a:pt x="514924" y="8090"/>
                </a:lnTo>
                <a:lnTo>
                  <a:pt x="514018" y="8672"/>
                </a:lnTo>
                <a:lnTo>
                  <a:pt x="512723" y="8543"/>
                </a:lnTo>
                <a:lnTo>
                  <a:pt x="512529" y="9902"/>
                </a:lnTo>
                <a:lnTo>
                  <a:pt x="513112" y="10226"/>
                </a:lnTo>
                <a:lnTo>
                  <a:pt x="514018" y="10097"/>
                </a:lnTo>
                <a:lnTo>
                  <a:pt x="514924" y="8737"/>
                </a:lnTo>
                <a:lnTo>
                  <a:pt x="515506" y="8737"/>
                </a:lnTo>
                <a:lnTo>
                  <a:pt x="515701" y="8155"/>
                </a:lnTo>
                <a:lnTo>
                  <a:pt x="516801" y="7378"/>
                </a:lnTo>
                <a:lnTo>
                  <a:pt x="520296" y="6925"/>
                </a:lnTo>
                <a:lnTo>
                  <a:pt x="523273" y="7508"/>
                </a:lnTo>
                <a:lnTo>
                  <a:pt x="523791" y="7831"/>
                </a:lnTo>
                <a:lnTo>
                  <a:pt x="524179" y="8737"/>
                </a:lnTo>
                <a:lnTo>
                  <a:pt x="523985" y="10097"/>
                </a:lnTo>
                <a:lnTo>
                  <a:pt x="522496" y="10097"/>
                </a:lnTo>
                <a:lnTo>
                  <a:pt x="522302" y="10679"/>
                </a:lnTo>
                <a:lnTo>
                  <a:pt x="521590" y="10808"/>
                </a:lnTo>
                <a:lnTo>
                  <a:pt x="521590" y="11909"/>
                </a:lnTo>
                <a:lnTo>
                  <a:pt x="524179" y="13462"/>
                </a:lnTo>
                <a:lnTo>
                  <a:pt x="524697" y="16504"/>
                </a:lnTo>
                <a:lnTo>
                  <a:pt x="525797" y="17410"/>
                </a:lnTo>
                <a:lnTo>
                  <a:pt x="526379" y="17410"/>
                </a:lnTo>
                <a:lnTo>
                  <a:pt x="526379" y="16827"/>
                </a:lnTo>
                <a:lnTo>
                  <a:pt x="525668" y="13785"/>
                </a:lnTo>
                <a:lnTo>
                  <a:pt x="527674" y="12556"/>
                </a:lnTo>
                <a:lnTo>
                  <a:pt x="528386" y="10549"/>
                </a:lnTo>
                <a:lnTo>
                  <a:pt x="529680" y="9773"/>
                </a:lnTo>
                <a:lnTo>
                  <a:pt x="530263" y="8672"/>
                </a:lnTo>
                <a:lnTo>
                  <a:pt x="530457" y="7896"/>
                </a:lnTo>
                <a:lnTo>
                  <a:pt x="530069" y="7572"/>
                </a:lnTo>
                <a:lnTo>
                  <a:pt x="530457" y="6019"/>
                </a:lnTo>
                <a:lnTo>
                  <a:pt x="532463" y="5566"/>
                </a:lnTo>
                <a:lnTo>
                  <a:pt x="532463" y="4465"/>
                </a:lnTo>
                <a:lnTo>
                  <a:pt x="533563" y="4595"/>
                </a:lnTo>
                <a:lnTo>
                  <a:pt x="533563" y="5501"/>
                </a:lnTo>
                <a:lnTo>
                  <a:pt x="535441" y="5825"/>
                </a:lnTo>
                <a:lnTo>
                  <a:pt x="535635" y="6601"/>
                </a:lnTo>
                <a:lnTo>
                  <a:pt x="536347" y="6601"/>
                </a:lnTo>
                <a:lnTo>
                  <a:pt x="536347" y="7184"/>
                </a:lnTo>
                <a:lnTo>
                  <a:pt x="535052" y="6860"/>
                </a:lnTo>
                <a:lnTo>
                  <a:pt x="534664" y="7443"/>
                </a:lnTo>
                <a:lnTo>
                  <a:pt x="535376" y="8349"/>
                </a:lnTo>
                <a:lnTo>
                  <a:pt x="535376" y="9708"/>
                </a:lnTo>
                <a:lnTo>
                  <a:pt x="536864" y="9708"/>
                </a:lnTo>
                <a:lnTo>
                  <a:pt x="538353" y="8155"/>
                </a:lnTo>
                <a:lnTo>
                  <a:pt x="539065" y="8284"/>
                </a:lnTo>
                <a:lnTo>
                  <a:pt x="539647" y="9384"/>
                </a:lnTo>
                <a:lnTo>
                  <a:pt x="541654" y="9255"/>
                </a:lnTo>
                <a:lnTo>
                  <a:pt x="541848" y="8931"/>
                </a:lnTo>
                <a:lnTo>
                  <a:pt x="542754" y="9384"/>
                </a:lnTo>
                <a:lnTo>
                  <a:pt x="544243" y="9384"/>
                </a:lnTo>
                <a:lnTo>
                  <a:pt x="544631" y="8284"/>
                </a:lnTo>
                <a:lnTo>
                  <a:pt x="545019" y="8284"/>
                </a:lnTo>
                <a:lnTo>
                  <a:pt x="545408" y="8867"/>
                </a:lnTo>
                <a:lnTo>
                  <a:pt x="545408" y="10226"/>
                </a:lnTo>
                <a:lnTo>
                  <a:pt x="547802" y="11326"/>
                </a:lnTo>
                <a:lnTo>
                  <a:pt x="546508" y="12556"/>
                </a:lnTo>
                <a:lnTo>
                  <a:pt x="546508" y="13462"/>
                </a:lnTo>
                <a:lnTo>
                  <a:pt x="547090" y="13462"/>
                </a:lnTo>
                <a:lnTo>
                  <a:pt x="547608" y="12232"/>
                </a:lnTo>
                <a:lnTo>
                  <a:pt x="548514" y="12103"/>
                </a:lnTo>
                <a:lnTo>
                  <a:pt x="548708" y="11520"/>
                </a:lnTo>
                <a:lnTo>
                  <a:pt x="550521" y="10161"/>
                </a:lnTo>
                <a:lnTo>
                  <a:pt x="552527" y="11067"/>
                </a:lnTo>
                <a:lnTo>
                  <a:pt x="551621" y="11520"/>
                </a:lnTo>
                <a:lnTo>
                  <a:pt x="551233" y="12879"/>
                </a:lnTo>
                <a:lnTo>
                  <a:pt x="552915" y="13203"/>
                </a:lnTo>
                <a:lnTo>
                  <a:pt x="552915" y="13656"/>
                </a:lnTo>
                <a:lnTo>
                  <a:pt x="554210" y="13980"/>
                </a:lnTo>
                <a:lnTo>
                  <a:pt x="556087" y="13656"/>
                </a:lnTo>
                <a:lnTo>
                  <a:pt x="556475" y="12879"/>
                </a:lnTo>
                <a:lnTo>
                  <a:pt x="558481" y="12879"/>
                </a:lnTo>
                <a:lnTo>
                  <a:pt x="562688" y="15015"/>
                </a:lnTo>
                <a:lnTo>
                  <a:pt x="563271" y="15015"/>
                </a:lnTo>
                <a:lnTo>
                  <a:pt x="563271" y="14691"/>
                </a:lnTo>
                <a:lnTo>
                  <a:pt x="564177" y="14238"/>
                </a:lnTo>
                <a:lnTo>
                  <a:pt x="564177" y="13138"/>
                </a:lnTo>
                <a:lnTo>
                  <a:pt x="564565" y="12685"/>
                </a:lnTo>
                <a:lnTo>
                  <a:pt x="565471" y="13462"/>
                </a:lnTo>
                <a:lnTo>
                  <a:pt x="566572" y="13462"/>
                </a:lnTo>
                <a:lnTo>
                  <a:pt x="566960" y="12879"/>
                </a:lnTo>
                <a:lnTo>
                  <a:pt x="569743" y="12297"/>
                </a:lnTo>
                <a:lnTo>
                  <a:pt x="571426" y="12620"/>
                </a:lnTo>
                <a:lnTo>
                  <a:pt x="571944" y="13073"/>
                </a:lnTo>
                <a:lnTo>
                  <a:pt x="574144" y="13073"/>
                </a:lnTo>
                <a:lnTo>
                  <a:pt x="574856" y="13527"/>
                </a:lnTo>
                <a:lnTo>
                  <a:pt x="574662" y="12426"/>
                </a:lnTo>
                <a:lnTo>
                  <a:pt x="575374" y="12426"/>
                </a:lnTo>
                <a:lnTo>
                  <a:pt x="575374" y="13009"/>
                </a:lnTo>
                <a:lnTo>
                  <a:pt x="575762" y="13009"/>
                </a:lnTo>
                <a:lnTo>
                  <a:pt x="575956" y="12426"/>
                </a:lnTo>
                <a:lnTo>
                  <a:pt x="578157" y="12103"/>
                </a:lnTo>
                <a:lnTo>
                  <a:pt x="580163" y="13203"/>
                </a:lnTo>
                <a:lnTo>
                  <a:pt x="581069" y="13203"/>
                </a:lnTo>
                <a:lnTo>
                  <a:pt x="582752" y="12297"/>
                </a:lnTo>
                <a:lnTo>
                  <a:pt x="583852" y="12167"/>
                </a:lnTo>
                <a:lnTo>
                  <a:pt x="583852" y="11844"/>
                </a:lnTo>
                <a:lnTo>
                  <a:pt x="582364" y="11391"/>
                </a:lnTo>
                <a:lnTo>
                  <a:pt x="581975" y="10614"/>
                </a:lnTo>
                <a:lnTo>
                  <a:pt x="580098" y="9837"/>
                </a:lnTo>
                <a:lnTo>
                  <a:pt x="577510" y="9384"/>
                </a:lnTo>
                <a:lnTo>
                  <a:pt x="576215" y="10161"/>
                </a:lnTo>
                <a:lnTo>
                  <a:pt x="574209" y="10032"/>
                </a:lnTo>
                <a:lnTo>
                  <a:pt x="574209" y="9255"/>
                </a:lnTo>
                <a:lnTo>
                  <a:pt x="572914" y="9255"/>
                </a:lnTo>
                <a:lnTo>
                  <a:pt x="572396" y="10355"/>
                </a:lnTo>
                <a:lnTo>
                  <a:pt x="570714" y="10938"/>
                </a:lnTo>
                <a:lnTo>
                  <a:pt x="570714" y="10614"/>
                </a:lnTo>
                <a:lnTo>
                  <a:pt x="569031" y="10485"/>
                </a:lnTo>
                <a:lnTo>
                  <a:pt x="568448" y="10032"/>
                </a:lnTo>
                <a:lnTo>
                  <a:pt x="568254" y="9255"/>
                </a:lnTo>
                <a:lnTo>
                  <a:pt x="567542" y="9255"/>
                </a:lnTo>
                <a:lnTo>
                  <a:pt x="567737" y="8155"/>
                </a:lnTo>
                <a:lnTo>
                  <a:pt x="568448" y="8025"/>
                </a:lnTo>
                <a:lnTo>
                  <a:pt x="569160" y="7249"/>
                </a:lnTo>
                <a:lnTo>
                  <a:pt x="570455" y="6925"/>
                </a:lnTo>
                <a:lnTo>
                  <a:pt x="570843" y="6343"/>
                </a:lnTo>
                <a:lnTo>
                  <a:pt x="572138" y="6666"/>
                </a:lnTo>
                <a:lnTo>
                  <a:pt x="572720" y="5889"/>
                </a:lnTo>
                <a:lnTo>
                  <a:pt x="573432" y="5889"/>
                </a:lnTo>
                <a:lnTo>
                  <a:pt x="574338" y="6666"/>
                </a:lnTo>
                <a:lnTo>
                  <a:pt x="578416" y="7443"/>
                </a:lnTo>
                <a:lnTo>
                  <a:pt x="578610" y="7896"/>
                </a:lnTo>
                <a:lnTo>
                  <a:pt x="584500" y="9708"/>
                </a:lnTo>
                <a:lnTo>
                  <a:pt x="585600" y="10485"/>
                </a:lnTo>
                <a:lnTo>
                  <a:pt x="587088" y="10614"/>
                </a:lnTo>
                <a:lnTo>
                  <a:pt x="587476" y="11067"/>
                </a:lnTo>
                <a:lnTo>
                  <a:pt x="590066" y="12167"/>
                </a:lnTo>
                <a:lnTo>
                  <a:pt x="591360" y="12297"/>
                </a:lnTo>
                <a:lnTo>
                  <a:pt x="592654" y="13073"/>
                </a:lnTo>
                <a:lnTo>
                  <a:pt x="594143" y="13203"/>
                </a:lnTo>
                <a:lnTo>
                  <a:pt x="594531" y="13656"/>
                </a:lnTo>
                <a:lnTo>
                  <a:pt x="597314" y="14238"/>
                </a:lnTo>
                <a:lnTo>
                  <a:pt x="598220" y="14821"/>
                </a:lnTo>
                <a:lnTo>
                  <a:pt x="598738" y="14691"/>
                </a:lnTo>
                <a:lnTo>
                  <a:pt x="602427" y="16245"/>
                </a:lnTo>
                <a:lnTo>
                  <a:pt x="604822" y="16698"/>
                </a:lnTo>
                <a:lnTo>
                  <a:pt x="605922" y="17474"/>
                </a:lnTo>
                <a:lnTo>
                  <a:pt x="607022" y="17474"/>
                </a:lnTo>
                <a:lnTo>
                  <a:pt x="607216" y="17928"/>
                </a:lnTo>
                <a:lnTo>
                  <a:pt x="608317" y="17928"/>
                </a:lnTo>
                <a:lnTo>
                  <a:pt x="608899" y="18381"/>
                </a:lnTo>
                <a:lnTo>
                  <a:pt x="611877" y="18834"/>
                </a:lnTo>
                <a:lnTo>
                  <a:pt x="612783" y="19416"/>
                </a:lnTo>
                <a:lnTo>
                  <a:pt x="616860" y="20193"/>
                </a:lnTo>
                <a:lnTo>
                  <a:pt x="618154" y="20970"/>
                </a:lnTo>
                <a:lnTo>
                  <a:pt x="618867" y="20840"/>
                </a:lnTo>
                <a:lnTo>
                  <a:pt x="622944" y="21940"/>
                </a:lnTo>
                <a:lnTo>
                  <a:pt x="624627" y="21811"/>
                </a:lnTo>
                <a:lnTo>
                  <a:pt x="626115" y="22264"/>
                </a:lnTo>
                <a:lnTo>
                  <a:pt x="633688" y="22717"/>
                </a:lnTo>
                <a:lnTo>
                  <a:pt x="634594" y="23170"/>
                </a:lnTo>
                <a:lnTo>
                  <a:pt x="645273" y="23300"/>
                </a:lnTo>
                <a:lnTo>
                  <a:pt x="645467" y="23623"/>
                </a:lnTo>
                <a:lnTo>
                  <a:pt x="652651" y="24723"/>
                </a:lnTo>
                <a:lnTo>
                  <a:pt x="653039" y="25176"/>
                </a:lnTo>
                <a:lnTo>
                  <a:pt x="657311" y="25500"/>
                </a:lnTo>
                <a:lnTo>
                  <a:pt x="657829" y="25953"/>
                </a:lnTo>
                <a:lnTo>
                  <a:pt x="663201" y="26730"/>
                </a:lnTo>
                <a:lnTo>
                  <a:pt x="663589" y="27183"/>
                </a:lnTo>
                <a:lnTo>
                  <a:pt x="665595" y="27507"/>
                </a:lnTo>
                <a:lnTo>
                  <a:pt x="667084" y="28412"/>
                </a:lnTo>
                <a:lnTo>
                  <a:pt x="668767" y="28412"/>
                </a:lnTo>
                <a:lnTo>
                  <a:pt x="669284" y="28995"/>
                </a:lnTo>
                <a:lnTo>
                  <a:pt x="671161" y="29125"/>
                </a:lnTo>
                <a:lnTo>
                  <a:pt x="671356" y="29707"/>
                </a:lnTo>
                <a:lnTo>
                  <a:pt x="674656" y="30160"/>
                </a:lnTo>
                <a:lnTo>
                  <a:pt x="676663" y="31519"/>
                </a:lnTo>
                <a:lnTo>
                  <a:pt x="677245" y="31519"/>
                </a:lnTo>
                <a:lnTo>
                  <a:pt x="677633" y="32102"/>
                </a:lnTo>
                <a:lnTo>
                  <a:pt x="679640" y="32425"/>
                </a:lnTo>
                <a:lnTo>
                  <a:pt x="679834" y="33202"/>
                </a:lnTo>
                <a:lnTo>
                  <a:pt x="681517" y="33784"/>
                </a:lnTo>
                <a:lnTo>
                  <a:pt x="683005" y="35014"/>
                </a:lnTo>
                <a:lnTo>
                  <a:pt x="684494" y="35014"/>
                </a:lnTo>
                <a:lnTo>
                  <a:pt x="685206" y="36114"/>
                </a:lnTo>
                <a:lnTo>
                  <a:pt x="686500" y="36244"/>
                </a:lnTo>
                <a:lnTo>
                  <a:pt x="689089" y="37474"/>
                </a:lnTo>
                <a:lnTo>
                  <a:pt x="690384" y="38833"/>
                </a:lnTo>
                <a:lnTo>
                  <a:pt x="692067" y="39415"/>
                </a:lnTo>
                <a:lnTo>
                  <a:pt x="692455" y="39868"/>
                </a:lnTo>
                <a:lnTo>
                  <a:pt x="692260" y="40451"/>
                </a:lnTo>
                <a:lnTo>
                  <a:pt x="692843" y="41033"/>
                </a:lnTo>
                <a:lnTo>
                  <a:pt x="693555" y="41163"/>
                </a:lnTo>
                <a:lnTo>
                  <a:pt x="693555" y="41616"/>
                </a:lnTo>
                <a:lnTo>
                  <a:pt x="694849" y="42198"/>
                </a:lnTo>
                <a:lnTo>
                  <a:pt x="696338" y="43751"/>
                </a:lnTo>
                <a:lnTo>
                  <a:pt x="698021" y="44075"/>
                </a:lnTo>
                <a:lnTo>
                  <a:pt x="702227" y="47311"/>
                </a:lnTo>
                <a:lnTo>
                  <a:pt x="704816" y="48541"/>
                </a:lnTo>
                <a:lnTo>
                  <a:pt x="705205" y="49123"/>
                </a:lnTo>
                <a:lnTo>
                  <a:pt x="706111" y="48994"/>
                </a:lnTo>
                <a:lnTo>
                  <a:pt x="706305" y="49900"/>
                </a:lnTo>
                <a:lnTo>
                  <a:pt x="707794" y="50223"/>
                </a:lnTo>
                <a:lnTo>
                  <a:pt x="707794" y="50677"/>
                </a:lnTo>
                <a:lnTo>
                  <a:pt x="709282" y="51259"/>
                </a:lnTo>
                <a:lnTo>
                  <a:pt x="710188" y="52165"/>
                </a:lnTo>
                <a:lnTo>
                  <a:pt x="710900" y="52165"/>
                </a:lnTo>
                <a:lnTo>
                  <a:pt x="712389" y="53848"/>
                </a:lnTo>
                <a:lnTo>
                  <a:pt x="714072" y="54625"/>
                </a:lnTo>
                <a:lnTo>
                  <a:pt x="715560" y="56113"/>
                </a:lnTo>
                <a:lnTo>
                  <a:pt x="716855" y="56566"/>
                </a:lnTo>
                <a:lnTo>
                  <a:pt x="719444" y="59155"/>
                </a:lnTo>
                <a:lnTo>
                  <a:pt x="721320" y="60385"/>
                </a:lnTo>
                <a:lnTo>
                  <a:pt x="722227" y="61938"/>
                </a:lnTo>
                <a:lnTo>
                  <a:pt x="723715" y="63168"/>
                </a:lnTo>
                <a:lnTo>
                  <a:pt x="723909" y="63944"/>
                </a:lnTo>
                <a:lnTo>
                  <a:pt x="726692" y="66210"/>
                </a:lnTo>
                <a:lnTo>
                  <a:pt x="727081" y="67116"/>
                </a:lnTo>
                <a:lnTo>
                  <a:pt x="731870" y="71064"/>
                </a:lnTo>
                <a:lnTo>
                  <a:pt x="731870" y="71517"/>
                </a:lnTo>
                <a:lnTo>
                  <a:pt x="732582" y="71841"/>
                </a:lnTo>
                <a:lnTo>
                  <a:pt x="733164" y="73200"/>
                </a:lnTo>
                <a:lnTo>
                  <a:pt x="734071" y="73200"/>
                </a:lnTo>
                <a:lnTo>
                  <a:pt x="736854" y="76371"/>
                </a:lnTo>
                <a:lnTo>
                  <a:pt x="737242" y="76242"/>
                </a:lnTo>
                <a:lnTo>
                  <a:pt x="739442" y="78378"/>
                </a:lnTo>
                <a:lnTo>
                  <a:pt x="739960" y="78378"/>
                </a:lnTo>
                <a:lnTo>
                  <a:pt x="740543" y="79284"/>
                </a:lnTo>
                <a:lnTo>
                  <a:pt x="742226" y="80060"/>
                </a:lnTo>
                <a:lnTo>
                  <a:pt x="746109" y="83426"/>
                </a:lnTo>
                <a:lnTo>
                  <a:pt x="749086" y="85238"/>
                </a:lnTo>
                <a:lnTo>
                  <a:pt x="750380" y="86921"/>
                </a:lnTo>
                <a:lnTo>
                  <a:pt x="752775" y="88927"/>
                </a:lnTo>
                <a:lnTo>
                  <a:pt x="753164" y="89704"/>
                </a:lnTo>
                <a:lnTo>
                  <a:pt x="754846" y="90610"/>
                </a:lnTo>
                <a:lnTo>
                  <a:pt x="754846" y="91192"/>
                </a:lnTo>
                <a:lnTo>
                  <a:pt x="757629" y="93910"/>
                </a:lnTo>
                <a:lnTo>
                  <a:pt x="759312" y="94364"/>
                </a:lnTo>
                <a:lnTo>
                  <a:pt x="759312" y="94946"/>
                </a:lnTo>
                <a:lnTo>
                  <a:pt x="760606" y="96046"/>
                </a:lnTo>
                <a:lnTo>
                  <a:pt x="762095" y="96823"/>
                </a:lnTo>
                <a:lnTo>
                  <a:pt x="764295" y="98959"/>
                </a:lnTo>
                <a:lnTo>
                  <a:pt x="765784" y="99541"/>
                </a:lnTo>
                <a:lnTo>
                  <a:pt x="765978" y="100318"/>
                </a:lnTo>
                <a:lnTo>
                  <a:pt x="766884" y="100642"/>
                </a:lnTo>
                <a:lnTo>
                  <a:pt x="767273" y="101418"/>
                </a:lnTo>
                <a:lnTo>
                  <a:pt x="767985" y="101548"/>
                </a:lnTo>
                <a:lnTo>
                  <a:pt x="768179" y="102130"/>
                </a:lnTo>
                <a:lnTo>
                  <a:pt x="769667" y="103166"/>
                </a:lnTo>
                <a:lnTo>
                  <a:pt x="770185" y="104072"/>
                </a:lnTo>
                <a:lnTo>
                  <a:pt x="772386" y="105561"/>
                </a:lnTo>
                <a:lnTo>
                  <a:pt x="773292" y="107114"/>
                </a:lnTo>
                <a:lnTo>
                  <a:pt x="774392" y="108020"/>
                </a:lnTo>
                <a:lnTo>
                  <a:pt x="774910" y="108020"/>
                </a:lnTo>
                <a:lnTo>
                  <a:pt x="778016" y="110932"/>
                </a:lnTo>
                <a:lnTo>
                  <a:pt x="779829" y="113392"/>
                </a:lnTo>
                <a:lnTo>
                  <a:pt x="780929" y="113715"/>
                </a:lnTo>
                <a:lnTo>
                  <a:pt x="782029" y="114816"/>
                </a:lnTo>
                <a:lnTo>
                  <a:pt x="782029" y="115269"/>
                </a:lnTo>
                <a:lnTo>
                  <a:pt x="784035" y="116499"/>
                </a:lnTo>
                <a:lnTo>
                  <a:pt x="784230" y="117081"/>
                </a:lnTo>
                <a:lnTo>
                  <a:pt x="784618" y="117081"/>
                </a:lnTo>
                <a:lnTo>
                  <a:pt x="784812" y="118569"/>
                </a:lnTo>
                <a:lnTo>
                  <a:pt x="786107" y="119346"/>
                </a:lnTo>
                <a:lnTo>
                  <a:pt x="786495" y="120252"/>
                </a:lnTo>
                <a:lnTo>
                  <a:pt x="787207" y="120382"/>
                </a:lnTo>
                <a:lnTo>
                  <a:pt x="788113" y="121870"/>
                </a:lnTo>
                <a:lnTo>
                  <a:pt x="789796" y="122647"/>
                </a:lnTo>
                <a:lnTo>
                  <a:pt x="791996" y="125689"/>
                </a:lnTo>
                <a:lnTo>
                  <a:pt x="794197" y="127630"/>
                </a:lnTo>
                <a:lnTo>
                  <a:pt x="798986" y="134750"/>
                </a:lnTo>
                <a:lnTo>
                  <a:pt x="802481" y="138568"/>
                </a:lnTo>
                <a:lnTo>
                  <a:pt x="807271" y="146335"/>
                </a:lnTo>
                <a:lnTo>
                  <a:pt x="809665" y="153649"/>
                </a:lnTo>
                <a:lnTo>
                  <a:pt x="809471" y="154878"/>
                </a:lnTo>
                <a:lnTo>
                  <a:pt x="809989" y="157338"/>
                </a:lnTo>
                <a:lnTo>
                  <a:pt x="815684" y="173583"/>
                </a:lnTo>
                <a:lnTo>
                  <a:pt x="816073" y="174489"/>
                </a:lnTo>
                <a:lnTo>
                  <a:pt x="816655" y="174812"/>
                </a:lnTo>
                <a:lnTo>
                  <a:pt x="816655" y="176042"/>
                </a:lnTo>
                <a:lnTo>
                  <a:pt x="817367" y="177531"/>
                </a:lnTo>
                <a:lnTo>
                  <a:pt x="817367" y="179472"/>
                </a:lnTo>
                <a:lnTo>
                  <a:pt x="818273" y="181155"/>
                </a:lnTo>
                <a:lnTo>
                  <a:pt x="818079" y="182514"/>
                </a:lnTo>
                <a:lnTo>
                  <a:pt x="818791" y="183291"/>
                </a:lnTo>
                <a:lnTo>
                  <a:pt x="818597" y="184197"/>
                </a:lnTo>
                <a:lnTo>
                  <a:pt x="819309" y="184974"/>
                </a:lnTo>
                <a:lnTo>
                  <a:pt x="819309" y="186333"/>
                </a:lnTo>
                <a:lnTo>
                  <a:pt x="819827" y="186656"/>
                </a:lnTo>
                <a:lnTo>
                  <a:pt x="820409" y="190734"/>
                </a:lnTo>
                <a:lnTo>
                  <a:pt x="820797" y="191317"/>
                </a:lnTo>
                <a:lnTo>
                  <a:pt x="820603" y="192222"/>
                </a:lnTo>
                <a:lnTo>
                  <a:pt x="821315" y="192546"/>
                </a:lnTo>
                <a:lnTo>
                  <a:pt x="821315" y="193323"/>
                </a:lnTo>
                <a:lnTo>
                  <a:pt x="822027" y="194358"/>
                </a:lnTo>
                <a:lnTo>
                  <a:pt x="822415" y="197530"/>
                </a:lnTo>
                <a:lnTo>
                  <a:pt x="822803" y="197983"/>
                </a:lnTo>
                <a:lnTo>
                  <a:pt x="822415" y="201154"/>
                </a:lnTo>
                <a:lnTo>
                  <a:pt x="821898" y="201283"/>
                </a:lnTo>
                <a:lnTo>
                  <a:pt x="821898" y="204002"/>
                </a:lnTo>
                <a:lnTo>
                  <a:pt x="821509" y="205361"/>
                </a:lnTo>
                <a:lnTo>
                  <a:pt x="821703" y="209115"/>
                </a:lnTo>
                <a:lnTo>
                  <a:pt x="820797" y="211963"/>
                </a:lnTo>
                <a:lnTo>
                  <a:pt x="820797" y="213775"/>
                </a:lnTo>
                <a:lnTo>
                  <a:pt x="820280" y="214228"/>
                </a:lnTo>
                <a:lnTo>
                  <a:pt x="820797" y="216946"/>
                </a:lnTo>
                <a:lnTo>
                  <a:pt x="820280" y="219341"/>
                </a:lnTo>
                <a:lnTo>
                  <a:pt x="819891" y="219664"/>
                </a:lnTo>
                <a:lnTo>
                  <a:pt x="820085" y="221153"/>
                </a:lnTo>
                <a:lnTo>
                  <a:pt x="820474" y="221477"/>
                </a:lnTo>
                <a:lnTo>
                  <a:pt x="819891" y="223159"/>
                </a:lnTo>
                <a:lnTo>
                  <a:pt x="820280" y="225424"/>
                </a:lnTo>
                <a:lnTo>
                  <a:pt x="820668" y="225748"/>
                </a:lnTo>
                <a:lnTo>
                  <a:pt x="820474" y="226525"/>
                </a:lnTo>
                <a:lnTo>
                  <a:pt x="820862" y="228013"/>
                </a:lnTo>
                <a:lnTo>
                  <a:pt x="820668" y="228467"/>
                </a:lnTo>
                <a:lnTo>
                  <a:pt x="818467" y="229502"/>
                </a:lnTo>
                <a:lnTo>
                  <a:pt x="819050" y="234615"/>
                </a:lnTo>
                <a:lnTo>
                  <a:pt x="818856" y="237463"/>
                </a:lnTo>
                <a:lnTo>
                  <a:pt x="820344" y="246847"/>
                </a:lnTo>
                <a:lnTo>
                  <a:pt x="822156" y="251054"/>
                </a:lnTo>
                <a:lnTo>
                  <a:pt x="822156" y="252284"/>
                </a:lnTo>
                <a:lnTo>
                  <a:pt x="822739" y="254096"/>
                </a:lnTo>
                <a:lnTo>
                  <a:pt x="823257" y="254679"/>
                </a:lnTo>
                <a:lnTo>
                  <a:pt x="824163" y="258627"/>
                </a:lnTo>
                <a:lnTo>
                  <a:pt x="824681" y="259080"/>
                </a:lnTo>
                <a:lnTo>
                  <a:pt x="825975" y="265552"/>
                </a:lnTo>
                <a:lnTo>
                  <a:pt x="826557" y="265875"/>
                </a:lnTo>
                <a:lnTo>
                  <a:pt x="826946" y="268141"/>
                </a:lnTo>
                <a:lnTo>
                  <a:pt x="827658" y="269176"/>
                </a:lnTo>
                <a:lnTo>
                  <a:pt x="828175" y="274936"/>
                </a:lnTo>
                <a:lnTo>
                  <a:pt x="828887" y="276166"/>
                </a:lnTo>
                <a:lnTo>
                  <a:pt x="829082" y="277978"/>
                </a:lnTo>
                <a:lnTo>
                  <a:pt x="828693" y="278108"/>
                </a:lnTo>
                <a:lnTo>
                  <a:pt x="828499" y="279920"/>
                </a:lnTo>
                <a:lnTo>
                  <a:pt x="827399" y="282509"/>
                </a:lnTo>
                <a:lnTo>
                  <a:pt x="826299" y="282509"/>
                </a:lnTo>
                <a:lnTo>
                  <a:pt x="826493" y="281279"/>
                </a:lnTo>
                <a:lnTo>
                  <a:pt x="826881" y="281149"/>
                </a:lnTo>
                <a:lnTo>
                  <a:pt x="826881" y="280567"/>
                </a:lnTo>
                <a:lnTo>
                  <a:pt x="826493" y="280567"/>
                </a:lnTo>
                <a:lnTo>
                  <a:pt x="825587" y="282056"/>
                </a:lnTo>
                <a:lnTo>
                  <a:pt x="825781" y="282832"/>
                </a:lnTo>
                <a:lnTo>
                  <a:pt x="824292" y="283285"/>
                </a:lnTo>
                <a:lnTo>
                  <a:pt x="824486" y="283609"/>
                </a:lnTo>
                <a:lnTo>
                  <a:pt x="823969" y="284062"/>
                </a:lnTo>
                <a:lnTo>
                  <a:pt x="823969" y="284645"/>
                </a:lnTo>
                <a:lnTo>
                  <a:pt x="823257" y="285098"/>
                </a:lnTo>
                <a:lnTo>
                  <a:pt x="822868" y="286910"/>
                </a:lnTo>
                <a:lnTo>
                  <a:pt x="822156" y="287946"/>
                </a:lnTo>
                <a:lnTo>
                  <a:pt x="822156" y="288722"/>
                </a:lnTo>
                <a:lnTo>
                  <a:pt x="822545" y="288851"/>
                </a:lnTo>
                <a:lnTo>
                  <a:pt x="822156" y="288851"/>
                </a:lnTo>
                <a:lnTo>
                  <a:pt x="821445" y="291117"/>
                </a:lnTo>
                <a:lnTo>
                  <a:pt x="820150" y="292929"/>
                </a:lnTo>
                <a:lnTo>
                  <a:pt x="818662" y="298495"/>
                </a:lnTo>
                <a:lnTo>
                  <a:pt x="817755" y="304061"/>
                </a:lnTo>
                <a:lnTo>
                  <a:pt x="817561" y="310857"/>
                </a:lnTo>
                <a:lnTo>
                  <a:pt x="818662" y="312540"/>
                </a:lnTo>
                <a:lnTo>
                  <a:pt x="818856" y="314481"/>
                </a:lnTo>
                <a:lnTo>
                  <a:pt x="818338" y="315517"/>
                </a:lnTo>
                <a:lnTo>
                  <a:pt x="818856" y="315646"/>
                </a:lnTo>
                <a:lnTo>
                  <a:pt x="818856" y="316099"/>
                </a:lnTo>
                <a:lnTo>
                  <a:pt x="818467" y="318364"/>
                </a:lnTo>
                <a:lnTo>
                  <a:pt x="818079" y="318688"/>
                </a:lnTo>
                <a:lnTo>
                  <a:pt x="817497" y="321536"/>
                </a:lnTo>
                <a:lnTo>
                  <a:pt x="817108" y="321860"/>
                </a:lnTo>
                <a:lnTo>
                  <a:pt x="816914" y="324254"/>
                </a:lnTo>
                <a:lnTo>
                  <a:pt x="815814" y="325613"/>
                </a:lnTo>
                <a:lnTo>
                  <a:pt x="814908" y="328461"/>
                </a:lnTo>
                <a:lnTo>
                  <a:pt x="814390" y="328785"/>
                </a:lnTo>
                <a:lnTo>
                  <a:pt x="813807" y="331050"/>
                </a:lnTo>
                <a:lnTo>
                  <a:pt x="812319" y="332086"/>
                </a:lnTo>
                <a:lnTo>
                  <a:pt x="812319" y="332862"/>
                </a:lnTo>
                <a:lnTo>
                  <a:pt x="811801" y="333445"/>
                </a:lnTo>
                <a:lnTo>
                  <a:pt x="811801" y="334674"/>
                </a:lnTo>
                <a:lnTo>
                  <a:pt x="811218" y="335127"/>
                </a:lnTo>
                <a:lnTo>
                  <a:pt x="810507" y="336810"/>
                </a:lnTo>
                <a:lnTo>
                  <a:pt x="809795" y="339658"/>
                </a:lnTo>
                <a:lnTo>
                  <a:pt x="808500" y="341341"/>
                </a:lnTo>
                <a:lnTo>
                  <a:pt x="808306" y="342570"/>
                </a:lnTo>
                <a:lnTo>
                  <a:pt x="807206" y="344059"/>
                </a:lnTo>
                <a:lnTo>
                  <a:pt x="806623" y="346000"/>
                </a:lnTo>
                <a:lnTo>
                  <a:pt x="806106" y="346130"/>
                </a:lnTo>
                <a:lnTo>
                  <a:pt x="806106" y="346712"/>
                </a:lnTo>
                <a:lnTo>
                  <a:pt x="805393" y="347489"/>
                </a:lnTo>
                <a:lnTo>
                  <a:pt x="805588" y="349107"/>
                </a:lnTo>
                <a:lnTo>
                  <a:pt x="805070" y="349690"/>
                </a:lnTo>
                <a:lnTo>
                  <a:pt x="804552" y="353444"/>
                </a:lnTo>
                <a:lnTo>
                  <a:pt x="803970" y="354350"/>
                </a:lnTo>
                <a:lnTo>
                  <a:pt x="803970" y="356615"/>
                </a:lnTo>
                <a:lnTo>
                  <a:pt x="803452" y="357197"/>
                </a:lnTo>
                <a:lnTo>
                  <a:pt x="803452" y="358880"/>
                </a:lnTo>
                <a:lnTo>
                  <a:pt x="802870" y="359333"/>
                </a:lnTo>
                <a:lnTo>
                  <a:pt x="802157" y="362310"/>
                </a:lnTo>
                <a:lnTo>
                  <a:pt x="801445" y="363087"/>
                </a:lnTo>
                <a:lnTo>
                  <a:pt x="801445" y="363864"/>
                </a:lnTo>
                <a:lnTo>
                  <a:pt x="800863" y="364187"/>
                </a:lnTo>
                <a:lnTo>
                  <a:pt x="800345" y="365546"/>
                </a:lnTo>
                <a:lnTo>
                  <a:pt x="799439" y="366129"/>
                </a:lnTo>
                <a:lnTo>
                  <a:pt x="799439" y="366711"/>
                </a:lnTo>
                <a:lnTo>
                  <a:pt x="799827" y="366841"/>
                </a:lnTo>
                <a:lnTo>
                  <a:pt x="799633" y="368071"/>
                </a:lnTo>
                <a:lnTo>
                  <a:pt x="799116" y="368071"/>
                </a:lnTo>
                <a:lnTo>
                  <a:pt x="797303" y="369430"/>
                </a:lnTo>
                <a:lnTo>
                  <a:pt x="796591" y="370465"/>
                </a:lnTo>
                <a:lnTo>
                  <a:pt x="794585" y="371954"/>
                </a:lnTo>
                <a:lnTo>
                  <a:pt x="793873" y="373313"/>
                </a:lnTo>
                <a:lnTo>
                  <a:pt x="792967" y="373766"/>
                </a:lnTo>
                <a:lnTo>
                  <a:pt x="791867" y="375125"/>
                </a:lnTo>
                <a:lnTo>
                  <a:pt x="791672" y="376031"/>
                </a:lnTo>
                <a:lnTo>
                  <a:pt x="790572" y="376938"/>
                </a:lnTo>
                <a:lnTo>
                  <a:pt x="790378" y="377843"/>
                </a:lnTo>
                <a:lnTo>
                  <a:pt x="788890" y="380238"/>
                </a:lnTo>
                <a:lnTo>
                  <a:pt x="788890" y="381015"/>
                </a:lnTo>
                <a:lnTo>
                  <a:pt x="785913" y="388069"/>
                </a:lnTo>
                <a:lnTo>
                  <a:pt x="785006" y="394801"/>
                </a:lnTo>
                <a:lnTo>
                  <a:pt x="784812" y="406386"/>
                </a:lnTo>
                <a:lnTo>
                  <a:pt x="784100" y="412663"/>
                </a:lnTo>
                <a:lnTo>
                  <a:pt x="783582" y="414281"/>
                </a:lnTo>
                <a:lnTo>
                  <a:pt x="783194" y="420430"/>
                </a:lnTo>
                <a:lnTo>
                  <a:pt x="782806" y="421336"/>
                </a:lnTo>
                <a:lnTo>
                  <a:pt x="783000" y="424508"/>
                </a:lnTo>
                <a:lnTo>
                  <a:pt x="782417" y="427485"/>
                </a:lnTo>
                <a:lnTo>
                  <a:pt x="782417" y="432015"/>
                </a:lnTo>
                <a:lnTo>
                  <a:pt x="783000" y="435769"/>
                </a:lnTo>
                <a:lnTo>
                  <a:pt x="782806" y="436805"/>
                </a:lnTo>
                <a:lnTo>
                  <a:pt x="782288" y="437128"/>
                </a:lnTo>
                <a:lnTo>
                  <a:pt x="781900" y="438035"/>
                </a:lnTo>
                <a:lnTo>
                  <a:pt x="780994" y="441206"/>
                </a:lnTo>
                <a:lnTo>
                  <a:pt x="778405" y="445995"/>
                </a:lnTo>
                <a:lnTo>
                  <a:pt x="778405" y="447354"/>
                </a:lnTo>
                <a:lnTo>
                  <a:pt x="777110" y="450979"/>
                </a:lnTo>
                <a:lnTo>
                  <a:pt x="776528" y="455185"/>
                </a:lnTo>
                <a:lnTo>
                  <a:pt x="775233" y="459846"/>
                </a:lnTo>
                <a:lnTo>
                  <a:pt x="775039" y="462240"/>
                </a:lnTo>
                <a:lnTo>
                  <a:pt x="773033" y="468971"/>
                </a:lnTo>
                <a:lnTo>
                  <a:pt x="771350" y="480815"/>
                </a:lnTo>
                <a:lnTo>
                  <a:pt x="770250" y="484569"/>
                </a:lnTo>
                <a:lnTo>
                  <a:pt x="769732" y="488323"/>
                </a:lnTo>
                <a:lnTo>
                  <a:pt x="768049" y="491883"/>
                </a:lnTo>
                <a:lnTo>
                  <a:pt x="763648" y="495054"/>
                </a:lnTo>
                <a:lnTo>
                  <a:pt x="761448" y="495636"/>
                </a:lnTo>
                <a:lnTo>
                  <a:pt x="748568" y="502044"/>
                </a:lnTo>
                <a:lnTo>
                  <a:pt x="739378" y="506056"/>
                </a:lnTo>
                <a:lnTo>
                  <a:pt x="733100" y="510717"/>
                </a:lnTo>
                <a:lnTo>
                  <a:pt x="730705" y="513823"/>
                </a:lnTo>
                <a:lnTo>
                  <a:pt x="729217" y="517383"/>
                </a:lnTo>
                <a:lnTo>
                  <a:pt x="727728" y="519001"/>
                </a:lnTo>
                <a:lnTo>
                  <a:pt x="726628" y="519583"/>
                </a:lnTo>
                <a:lnTo>
                  <a:pt x="726628" y="520166"/>
                </a:lnTo>
                <a:lnTo>
                  <a:pt x="725139" y="520943"/>
                </a:lnTo>
                <a:lnTo>
                  <a:pt x="723133" y="523466"/>
                </a:lnTo>
                <a:lnTo>
                  <a:pt x="722421" y="526444"/>
                </a:lnTo>
                <a:lnTo>
                  <a:pt x="720415" y="531363"/>
                </a:lnTo>
                <a:lnTo>
                  <a:pt x="720415" y="532851"/>
                </a:lnTo>
                <a:lnTo>
                  <a:pt x="719702" y="533175"/>
                </a:lnTo>
                <a:lnTo>
                  <a:pt x="718797" y="535440"/>
                </a:lnTo>
                <a:lnTo>
                  <a:pt x="713295" y="540683"/>
                </a:lnTo>
                <a:lnTo>
                  <a:pt x="706823" y="544695"/>
                </a:lnTo>
                <a:lnTo>
                  <a:pt x="706823" y="540683"/>
                </a:lnTo>
                <a:lnTo>
                  <a:pt x="706111" y="539194"/>
                </a:lnTo>
                <a:lnTo>
                  <a:pt x="705593" y="538870"/>
                </a:lnTo>
                <a:lnTo>
                  <a:pt x="705593" y="538288"/>
                </a:lnTo>
                <a:lnTo>
                  <a:pt x="704105" y="536799"/>
                </a:lnTo>
                <a:lnTo>
                  <a:pt x="702292" y="536022"/>
                </a:lnTo>
                <a:lnTo>
                  <a:pt x="701386" y="535117"/>
                </a:lnTo>
                <a:lnTo>
                  <a:pt x="698797" y="534210"/>
                </a:lnTo>
                <a:lnTo>
                  <a:pt x="697309" y="532851"/>
                </a:lnTo>
                <a:lnTo>
                  <a:pt x="696921" y="532398"/>
                </a:lnTo>
                <a:lnTo>
                  <a:pt x="696921" y="530327"/>
                </a:lnTo>
                <a:lnTo>
                  <a:pt x="697309" y="530198"/>
                </a:lnTo>
                <a:lnTo>
                  <a:pt x="697503" y="528580"/>
                </a:lnTo>
                <a:lnTo>
                  <a:pt x="696597" y="525732"/>
                </a:lnTo>
                <a:lnTo>
                  <a:pt x="695885" y="525149"/>
                </a:lnTo>
                <a:lnTo>
                  <a:pt x="695303" y="523661"/>
                </a:lnTo>
                <a:lnTo>
                  <a:pt x="693620" y="523078"/>
                </a:lnTo>
                <a:lnTo>
                  <a:pt x="693231" y="522496"/>
                </a:lnTo>
                <a:lnTo>
                  <a:pt x="691419" y="521719"/>
                </a:lnTo>
                <a:lnTo>
                  <a:pt x="691419" y="521396"/>
                </a:lnTo>
                <a:lnTo>
                  <a:pt x="690901" y="521396"/>
                </a:lnTo>
                <a:lnTo>
                  <a:pt x="690189" y="520360"/>
                </a:lnTo>
                <a:lnTo>
                  <a:pt x="690384" y="519454"/>
                </a:lnTo>
                <a:lnTo>
                  <a:pt x="692972" y="517059"/>
                </a:lnTo>
                <a:lnTo>
                  <a:pt x="692584" y="514082"/>
                </a:lnTo>
                <a:lnTo>
                  <a:pt x="692972" y="512917"/>
                </a:lnTo>
                <a:lnTo>
                  <a:pt x="691872" y="512335"/>
                </a:lnTo>
                <a:lnTo>
                  <a:pt x="691160" y="511299"/>
                </a:lnTo>
                <a:lnTo>
                  <a:pt x="690254" y="510975"/>
                </a:lnTo>
                <a:lnTo>
                  <a:pt x="689866" y="510199"/>
                </a:lnTo>
                <a:lnTo>
                  <a:pt x="690060" y="509616"/>
                </a:lnTo>
                <a:lnTo>
                  <a:pt x="689478" y="509292"/>
                </a:lnTo>
                <a:lnTo>
                  <a:pt x="689672" y="507934"/>
                </a:lnTo>
                <a:lnTo>
                  <a:pt x="690384" y="507157"/>
                </a:lnTo>
                <a:lnTo>
                  <a:pt x="690189" y="504762"/>
                </a:lnTo>
                <a:lnTo>
                  <a:pt x="689801" y="504633"/>
                </a:lnTo>
                <a:lnTo>
                  <a:pt x="690189" y="503015"/>
                </a:lnTo>
                <a:lnTo>
                  <a:pt x="689478" y="502562"/>
                </a:lnTo>
                <a:lnTo>
                  <a:pt x="688571" y="502562"/>
                </a:lnTo>
                <a:lnTo>
                  <a:pt x="687277" y="501397"/>
                </a:lnTo>
                <a:lnTo>
                  <a:pt x="685983" y="500944"/>
                </a:lnTo>
                <a:lnTo>
                  <a:pt x="685270" y="500037"/>
                </a:lnTo>
                <a:lnTo>
                  <a:pt x="685076" y="499132"/>
                </a:lnTo>
                <a:lnTo>
                  <a:pt x="683588" y="498096"/>
                </a:lnTo>
                <a:lnTo>
                  <a:pt x="683588" y="496154"/>
                </a:lnTo>
                <a:lnTo>
                  <a:pt x="683200" y="495572"/>
                </a:lnTo>
                <a:lnTo>
                  <a:pt x="682099" y="495119"/>
                </a:lnTo>
                <a:lnTo>
                  <a:pt x="681193" y="495442"/>
                </a:lnTo>
                <a:lnTo>
                  <a:pt x="679769" y="494925"/>
                </a:lnTo>
                <a:lnTo>
                  <a:pt x="679769" y="494342"/>
                </a:lnTo>
                <a:lnTo>
                  <a:pt x="680869" y="493889"/>
                </a:lnTo>
                <a:lnTo>
                  <a:pt x="681452" y="493112"/>
                </a:lnTo>
                <a:lnTo>
                  <a:pt x="681064" y="490135"/>
                </a:lnTo>
                <a:lnTo>
                  <a:pt x="683264" y="489359"/>
                </a:lnTo>
                <a:lnTo>
                  <a:pt x="683264" y="488905"/>
                </a:lnTo>
                <a:lnTo>
                  <a:pt x="683782" y="488582"/>
                </a:lnTo>
                <a:lnTo>
                  <a:pt x="683782" y="487223"/>
                </a:lnTo>
                <a:lnTo>
                  <a:pt x="684882" y="487352"/>
                </a:lnTo>
                <a:lnTo>
                  <a:pt x="684882" y="485540"/>
                </a:lnTo>
                <a:lnTo>
                  <a:pt x="683200" y="486123"/>
                </a:lnTo>
                <a:lnTo>
                  <a:pt x="683005" y="489099"/>
                </a:lnTo>
                <a:lnTo>
                  <a:pt x="682617" y="489423"/>
                </a:lnTo>
                <a:lnTo>
                  <a:pt x="680740" y="489423"/>
                </a:lnTo>
                <a:lnTo>
                  <a:pt x="680222" y="490459"/>
                </a:lnTo>
                <a:lnTo>
                  <a:pt x="680611" y="492271"/>
                </a:lnTo>
                <a:lnTo>
                  <a:pt x="679705" y="492724"/>
                </a:lnTo>
                <a:lnTo>
                  <a:pt x="678993" y="494989"/>
                </a:lnTo>
                <a:lnTo>
                  <a:pt x="679381" y="496219"/>
                </a:lnTo>
                <a:lnTo>
                  <a:pt x="681064" y="496543"/>
                </a:lnTo>
                <a:lnTo>
                  <a:pt x="680869" y="496866"/>
                </a:lnTo>
                <a:lnTo>
                  <a:pt x="681452" y="497190"/>
                </a:lnTo>
                <a:lnTo>
                  <a:pt x="681646" y="498678"/>
                </a:lnTo>
                <a:lnTo>
                  <a:pt x="683652" y="500490"/>
                </a:lnTo>
                <a:lnTo>
                  <a:pt x="683652" y="501850"/>
                </a:lnTo>
                <a:lnTo>
                  <a:pt x="684559" y="502303"/>
                </a:lnTo>
                <a:lnTo>
                  <a:pt x="685465" y="503791"/>
                </a:lnTo>
                <a:lnTo>
                  <a:pt x="685659" y="504827"/>
                </a:lnTo>
                <a:lnTo>
                  <a:pt x="686371" y="505409"/>
                </a:lnTo>
                <a:lnTo>
                  <a:pt x="686371" y="506316"/>
                </a:lnTo>
                <a:lnTo>
                  <a:pt x="685659" y="507222"/>
                </a:lnTo>
                <a:lnTo>
                  <a:pt x="685659" y="509616"/>
                </a:lnTo>
                <a:lnTo>
                  <a:pt x="686177" y="511105"/>
                </a:lnTo>
                <a:lnTo>
                  <a:pt x="688183" y="513176"/>
                </a:lnTo>
                <a:lnTo>
                  <a:pt x="690578" y="514535"/>
                </a:lnTo>
                <a:lnTo>
                  <a:pt x="690578" y="516477"/>
                </a:lnTo>
                <a:lnTo>
                  <a:pt x="689478" y="517059"/>
                </a:lnTo>
                <a:lnTo>
                  <a:pt x="688183" y="518872"/>
                </a:lnTo>
                <a:lnTo>
                  <a:pt x="688183" y="521266"/>
                </a:lnTo>
                <a:lnTo>
                  <a:pt x="689672" y="523337"/>
                </a:lnTo>
                <a:lnTo>
                  <a:pt x="692649" y="524826"/>
                </a:lnTo>
                <a:lnTo>
                  <a:pt x="694137" y="526444"/>
                </a:lnTo>
                <a:lnTo>
                  <a:pt x="694655" y="527803"/>
                </a:lnTo>
                <a:lnTo>
                  <a:pt x="694461" y="532592"/>
                </a:lnTo>
                <a:lnTo>
                  <a:pt x="694849" y="532722"/>
                </a:lnTo>
                <a:lnTo>
                  <a:pt x="694849" y="533628"/>
                </a:lnTo>
                <a:lnTo>
                  <a:pt x="695561" y="534793"/>
                </a:lnTo>
                <a:lnTo>
                  <a:pt x="699962" y="537188"/>
                </a:lnTo>
                <a:lnTo>
                  <a:pt x="700674" y="537188"/>
                </a:lnTo>
                <a:lnTo>
                  <a:pt x="701257" y="538353"/>
                </a:lnTo>
                <a:lnTo>
                  <a:pt x="702745" y="539841"/>
                </a:lnTo>
                <a:lnTo>
                  <a:pt x="702745" y="540747"/>
                </a:lnTo>
                <a:lnTo>
                  <a:pt x="703457" y="541653"/>
                </a:lnTo>
                <a:lnTo>
                  <a:pt x="703457" y="542689"/>
                </a:lnTo>
                <a:lnTo>
                  <a:pt x="704946" y="542689"/>
                </a:lnTo>
                <a:lnTo>
                  <a:pt x="704946" y="544048"/>
                </a:lnTo>
                <a:lnTo>
                  <a:pt x="704558" y="544631"/>
                </a:lnTo>
                <a:lnTo>
                  <a:pt x="704752" y="545990"/>
                </a:lnTo>
                <a:lnTo>
                  <a:pt x="704363" y="547931"/>
                </a:lnTo>
                <a:lnTo>
                  <a:pt x="701257" y="551038"/>
                </a:lnTo>
                <a:lnTo>
                  <a:pt x="701257" y="551621"/>
                </a:lnTo>
                <a:lnTo>
                  <a:pt x="700674" y="551944"/>
                </a:lnTo>
                <a:lnTo>
                  <a:pt x="699768" y="553433"/>
                </a:lnTo>
                <a:lnTo>
                  <a:pt x="699768" y="554015"/>
                </a:lnTo>
                <a:lnTo>
                  <a:pt x="698862" y="554921"/>
                </a:lnTo>
                <a:lnTo>
                  <a:pt x="698668" y="555698"/>
                </a:lnTo>
                <a:lnTo>
                  <a:pt x="697956" y="556151"/>
                </a:lnTo>
                <a:lnTo>
                  <a:pt x="698150" y="556928"/>
                </a:lnTo>
                <a:lnTo>
                  <a:pt x="695755" y="557381"/>
                </a:lnTo>
                <a:lnTo>
                  <a:pt x="695367" y="557963"/>
                </a:lnTo>
                <a:lnTo>
                  <a:pt x="692260" y="558869"/>
                </a:lnTo>
                <a:lnTo>
                  <a:pt x="689154" y="560811"/>
                </a:lnTo>
                <a:lnTo>
                  <a:pt x="688960" y="561717"/>
                </a:lnTo>
                <a:lnTo>
                  <a:pt x="688377" y="562299"/>
                </a:lnTo>
                <a:lnTo>
                  <a:pt x="687989" y="562170"/>
                </a:lnTo>
                <a:lnTo>
                  <a:pt x="687989" y="562752"/>
                </a:lnTo>
                <a:lnTo>
                  <a:pt x="687471" y="563206"/>
                </a:lnTo>
                <a:lnTo>
                  <a:pt x="686759" y="565018"/>
                </a:lnTo>
                <a:lnTo>
                  <a:pt x="685076" y="567542"/>
                </a:lnTo>
                <a:lnTo>
                  <a:pt x="684494" y="567801"/>
                </a:lnTo>
                <a:lnTo>
                  <a:pt x="683588" y="569872"/>
                </a:lnTo>
                <a:lnTo>
                  <a:pt x="682682" y="570778"/>
                </a:lnTo>
                <a:lnTo>
                  <a:pt x="682487" y="571814"/>
                </a:lnTo>
                <a:lnTo>
                  <a:pt x="680805" y="574079"/>
                </a:lnTo>
                <a:lnTo>
                  <a:pt x="680416" y="573496"/>
                </a:lnTo>
                <a:lnTo>
                  <a:pt x="680416" y="571684"/>
                </a:lnTo>
                <a:lnTo>
                  <a:pt x="681323" y="570196"/>
                </a:lnTo>
                <a:lnTo>
                  <a:pt x="681517" y="567348"/>
                </a:lnTo>
                <a:lnTo>
                  <a:pt x="681129" y="566895"/>
                </a:lnTo>
                <a:lnTo>
                  <a:pt x="681129" y="565730"/>
                </a:lnTo>
                <a:lnTo>
                  <a:pt x="680740" y="565406"/>
                </a:lnTo>
                <a:lnTo>
                  <a:pt x="679834" y="565730"/>
                </a:lnTo>
                <a:lnTo>
                  <a:pt x="679834" y="564953"/>
                </a:lnTo>
                <a:lnTo>
                  <a:pt x="680416" y="564241"/>
                </a:lnTo>
                <a:lnTo>
                  <a:pt x="679705" y="563076"/>
                </a:lnTo>
                <a:lnTo>
                  <a:pt x="676922" y="561264"/>
                </a:lnTo>
                <a:lnTo>
                  <a:pt x="675045" y="559452"/>
                </a:lnTo>
                <a:lnTo>
                  <a:pt x="670061" y="556345"/>
                </a:lnTo>
                <a:lnTo>
                  <a:pt x="670061" y="555439"/>
                </a:lnTo>
                <a:lnTo>
                  <a:pt x="668767" y="554404"/>
                </a:lnTo>
                <a:lnTo>
                  <a:pt x="668249" y="551750"/>
                </a:lnTo>
                <a:lnTo>
                  <a:pt x="668249" y="548773"/>
                </a:lnTo>
                <a:lnTo>
                  <a:pt x="668767" y="543401"/>
                </a:lnTo>
                <a:lnTo>
                  <a:pt x="669155" y="543271"/>
                </a:lnTo>
                <a:lnTo>
                  <a:pt x="668961" y="541459"/>
                </a:lnTo>
                <a:lnTo>
                  <a:pt x="668249" y="541136"/>
                </a:lnTo>
                <a:lnTo>
                  <a:pt x="668055" y="541589"/>
                </a:lnTo>
                <a:lnTo>
                  <a:pt x="666955" y="541589"/>
                </a:lnTo>
                <a:lnTo>
                  <a:pt x="666048" y="541136"/>
                </a:lnTo>
                <a:lnTo>
                  <a:pt x="666048" y="540359"/>
                </a:lnTo>
                <a:lnTo>
                  <a:pt x="665660" y="540035"/>
                </a:lnTo>
                <a:lnTo>
                  <a:pt x="663977" y="540359"/>
                </a:lnTo>
                <a:lnTo>
                  <a:pt x="663783" y="539776"/>
                </a:lnTo>
                <a:lnTo>
                  <a:pt x="661583" y="539647"/>
                </a:lnTo>
                <a:lnTo>
                  <a:pt x="661388" y="538870"/>
                </a:lnTo>
                <a:lnTo>
                  <a:pt x="660094" y="539323"/>
                </a:lnTo>
                <a:lnTo>
                  <a:pt x="658411" y="538417"/>
                </a:lnTo>
                <a:lnTo>
                  <a:pt x="656534" y="537964"/>
                </a:lnTo>
                <a:lnTo>
                  <a:pt x="656340" y="537382"/>
                </a:lnTo>
                <a:lnTo>
                  <a:pt x="654463" y="536605"/>
                </a:lnTo>
                <a:lnTo>
                  <a:pt x="651486" y="534210"/>
                </a:lnTo>
                <a:lnTo>
                  <a:pt x="648380" y="534340"/>
                </a:lnTo>
                <a:lnTo>
                  <a:pt x="646179" y="533887"/>
                </a:lnTo>
                <a:lnTo>
                  <a:pt x="644884" y="531492"/>
                </a:lnTo>
                <a:lnTo>
                  <a:pt x="641390" y="530003"/>
                </a:lnTo>
                <a:lnTo>
                  <a:pt x="641001" y="529421"/>
                </a:lnTo>
                <a:lnTo>
                  <a:pt x="637506" y="529550"/>
                </a:lnTo>
                <a:lnTo>
                  <a:pt x="635694" y="527932"/>
                </a:lnTo>
                <a:lnTo>
                  <a:pt x="635306" y="526767"/>
                </a:lnTo>
                <a:lnTo>
                  <a:pt x="632199" y="524049"/>
                </a:lnTo>
                <a:lnTo>
                  <a:pt x="631487" y="521655"/>
                </a:lnTo>
                <a:lnTo>
                  <a:pt x="628898" y="521655"/>
                </a:lnTo>
                <a:lnTo>
                  <a:pt x="628704" y="520878"/>
                </a:lnTo>
                <a:lnTo>
                  <a:pt x="627992" y="520554"/>
                </a:lnTo>
                <a:lnTo>
                  <a:pt x="627280" y="518742"/>
                </a:lnTo>
                <a:lnTo>
                  <a:pt x="627086" y="516930"/>
                </a:lnTo>
                <a:lnTo>
                  <a:pt x="626698" y="516930"/>
                </a:lnTo>
                <a:lnTo>
                  <a:pt x="626115" y="518872"/>
                </a:lnTo>
                <a:lnTo>
                  <a:pt x="626504" y="520684"/>
                </a:lnTo>
                <a:lnTo>
                  <a:pt x="627216" y="521137"/>
                </a:lnTo>
                <a:lnTo>
                  <a:pt x="627216" y="521913"/>
                </a:lnTo>
                <a:lnTo>
                  <a:pt x="628898" y="522949"/>
                </a:lnTo>
                <a:lnTo>
                  <a:pt x="628704" y="523855"/>
                </a:lnTo>
                <a:lnTo>
                  <a:pt x="629416" y="524437"/>
                </a:lnTo>
                <a:lnTo>
                  <a:pt x="630516" y="527544"/>
                </a:lnTo>
                <a:lnTo>
                  <a:pt x="634917" y="532139"/>
                </a:lnTo>
                <a:lnTo>
                  <a:pt x="637312" y="533628"/>
                </a:lnTo>
                <a:lnTo>
                  <a:pt x="638024" y="533628"/>
                </a:lnTo>
                <a:lnTo>
                  <a:pt x="638736" y="533046"/>
                </a:lnTo>
                <a:lnTo>
                  <a:pt x="641131" y="533628"/>
                </a:lnTo>
                <a:lnTo>
                  <a:pt x="642619" y="534987"/>
                </a:lnTo>
                <a:lnTo>
                  <a:pt x="642813" y="536022"/>
                </a:lnTo>
                <a:lnTo>
                  <a:pt x="644626" y="537964"/>
                </a:lnTo>
                <a:lnTo>
                  <a:pt x="644820" y="538870"/>
                </a:lnTo>
                <a:lnTo>
                  <a:pt x="647214" y="538741"/>
                </a:lnTo>
                <a:lnTo>
                  <a:pt x="647926" y="539194"/>
                </a:lnTo>
                <a:lnTo>
                  <a:pt x="651227" y="539194"/>
                </a:lnTo>
                <a:lnTo>
                  <a:pt x="652716" y="540230"/>
                </a:lnTo>
                <a:lnTo>
                  <a:pt x="654204" y="540553"/>
                </a:lnTo>
                <a:lnTo>
                  <a:pt x="654399" y="541006"/>
                </a:lnTo>
                <a:lnTo>
                  <a:pt x="656987" y="541912"/>
                </a:lnTo>
                <a:lnTo>
                  <a:pt x="657376" y="542365"/>
                </a:lnTo>
                <a:lnTo>
                  <a:pt x="659770" y="542689"/>
                </a:lnTo>
                <a:lnTo>
                  <a:pt x="662165" y="543595"/>
                </a:lnTo>
                <a:lnTo>
                  <a:pt x="663265" y="543595"/>
                </a:lnTo>
                <a:lnTo>
                  <a:pt x="663783" y="544048"/>
                </a:lnTo>
                <a:lnTo>
                  <a:pt x="664883" y="546572"/>
                </a:lnTo>
                <a:lnTo>
                  <a:pt x="664883" y="553756"/>
                </a:lnTo>
                <a:lnTo>
                  <a:pt x="665984" y="555115"/>
                </a:lnTo>
                <a:lnTo>
                  <a:pt x="667472" y="558869"/>
                </a:lnTo>
                <a:lnTo>
                  <a:pt x="666955" y="560487"/>
                </a:lnTo>
                <a:lnTo>
                  <a:pt x="666048" y="560940"/>
                </a:lnTo>
                <a:lnTo>
                  <a:pt x="666048" y="561394"/>
                </a:lnTo>
                <a:lnTo>
                  <a:pt x="663654" y="561847"/>
                </a:lnTo>
                <a:lnTo>
                  <a:pt x="660871" y="559776"/>
                </a:lnTo>
                <a:lnTo>
                  <a:pt x="657893" y="558740"/>
                </a:lnTo>
                <a:lnTo>
                  <a:pt x="656211" y="558611"/>
                </a:lnTo>
                <a:lnTo>
                  <a:pt x="654722" y="559646"/>
                </a:lnTo>
                <a:lnTo>
                  <a:pt x="652716" y="560229"/>
                </a:lnTo>
                <a:lnTo>
                  <a:pt x="652521" y="560681"/>
                </a:lnTo>
                <a:lnTo>
                  <a:pt x="650515" y="561134"/>
                </a:lnTo>
                <a:lnTo>
                  <a:pt x="650321" y="561588"/>
                </a:lnTo>
                <a:lnTo>
                  <a:pt x="648832" y="561717"/>
                </a:lnTo>
                <a:lnTo>
                  <a:pt x="648638" y="562429"/>
                </a:lnTo>
                <a:lnTo>
                  <a:pt x="647926" y="562882"/>
                </a:lnTo>
                <a:lnTo>
                  <a:pt x="647020" y="562882"/>
                </a:lnTo>
                <a:lnTo>
                  <a:pt x="646308" y="562559"/>
                </a:lnTo>
                <a:lnTo>
                  <a:pt x="646308" y="561976"/>
                </a:lnTo>
                <a:lnTo>
                  <a:pt x="645726" y="561652"/>
                </a:lnTo>
                <a:lnTo>
                  <a:pt x="644043" y="561976"/>
                </a:lnTo>
                <a:lnTo>
                  <a:pt x="643137" y="561847"/>
                </a:lnTo>
                <a:lnTo>
                  <a:pt x="642749" y="561394"/>
                </a:lnTo>
                <a:lnTo>
                  <a:pt x="641260" y="561523"/>
                </a:lnTo>
                <a:lnTo>
                  <a:pt x="640160" y="561070"/>
                </a:lnTo>
                <a:lnTo>
                  <a:pt x="638477" y="561523"/>
                </a:lnTo>
                <a:lnTo>
                  <a:pt x="636665" y="561394"/>
                </a:lnTo>
                <a:lnTo>
                  <a:pt x="635759" y="560617"/>
                </a:lnTo>
                <a:lnTo>
                  <a:pt x="634464" y="557057"/>
                </a:lnTo>
                <a:lnTo>
                  <a:pt x="633558" y="556022"/>
                </a:lnTo>
                <a:lnTo>
                  <a:pt x="628380" y="555115"/>
                </a:lnTo>
                <a:lnTo>
                  <a:pt x="627992" y="556151"/>
                </a:lnTo>
                <a:lnTo>
                  <a:pt x="627086" y="555827"/>
                </a:lnTo>
                <a:lnTo>
                  <a:pt x="626374" y="556280"/>
                </a:lnTo>
                <a:lnTo>
                  <a:pt x="626568" y="557057"/>
                </a:lnTo>
                <a:lnTo>
                  <a:pt x="623268" y="557510"/>
                </a:lnTo>
                <a:lnTo>
                  <a:pt x="621067" y="558675"/>
                </a:lnTo>
                <a:lnTo>
                  <a:pt x="620355" y="559581"/>
                </a:lnTo>
                <a:lnTo>
                  <a:pt x="618672" y="560487"/>
                </a:lnTo>
                <a:lnTo>
                  <a:pt x="618284" y="562105"/>
                </a:lnTo>
                <a:lnTo>
                  <a:pt x="617701" y="562235"/>
                </a:lnTo>
                <a:lnTo>
                  <a:pt x="614724" y="561070"/>
                </a:lnTo>
                <a:lnTo>
                  <a:pt x="612524" y="561199"/>
                </a:lnTo>
                <a:lnTo>
                  <a:pt x="611229" y="562105"/>
                </a:lnTo>
                <a:lnTo>
                  <a:pt x="609223" y="562105"/>
                </a:lnTo>
                <a:lnTo>
                  <a:pt x="608834" y="561782"/>
                </a:lnTo>
                <a:lnTo>
                  <a:pt x="607734" y="562105"/>
                </a:lnTo>
                <a:lnTo>
                  <a:pt x="605340" y="560034"/>
                </a:lnTo>
                <a:lnTo>
                  <a:pt x="602945" y="559711"/>
                </a:lnTo>
                <a:lnTo>
                  <a:pt x="601133" y="561523"/>
                </a:lnTo>
                <a:lnTo>
                  <a:pt x="600032" y="561652"/>
                </a:lnTo>
                <a:lnTo>
                  <a:pt x="599450" y="561329"/>
                </a:lnTo>
                <a:lnTo>
                  <a:pt x="599062" y="561652"/>
                </a:lnTo>
                <a:lnTo>
                  <a:pt x="599062" y="562364"/>
                </a:lnTo>
                <a:lnTo>
                  <a:pt x="597767" y="562817"/>
                </a:lnTo>
                <a:lnTo>
                  <a:pt x="597767" y="563400"/>
                </a:lnTo>
                <a:lnTo>
                  <a:pt x="596861" y="564888"/>
                </a:lnTo>
                <a:lnTo>
                  <a:pt x="596149" y="564177"/>
                </a:lnTo>
                <a:lnTo>
                  <a:pt x="596343" y="563141"/>
                </a:lnTo>
                <a:lnTo>
                  <a:pt x="595761" y="562688"/>
                </a:lnTo>
                <a:lnTo>
                  <a:pt x="594660" y="563141"/>
                </a:lnTo>
                <a:lnTo>
                  <a:pt x="594467" y="563723"/>
                </a:lnTo>
                <a:lnTo>
                  <a:pt x="595955" y="564888"/>
                </a:lnTo>
                <a:lnTo>
                  <a:pt x="594143" y="563723"/>
                </a:lnTo>
                <a:lnTo>
                  <a:pt x="593560" y="563723"/>
                </a:lnTo>
                <a:lnTo>
                  <a:pt x="593560" y="564306"/>
                </a:lnTo>
                <a:lnTo>
                  <a:pt x="595049" y="565212"/>
                </a:lnTo>
                <a:lnTo>
                  <a:pt x="595567" y="566118"/>
                </a:lnTo>
                <a:lnTo>
                  <a:pt x="600939" y="565989"/>
                </a:lnTo>
                <a:lnTo>
                  <a:pt x="601650" y="567153"/>
                </a:lnTo>
                <a:lnTo>
                  <a:pt x="602751" y="567153"/>
                </a:lnTo>
                <a:lnTo>
                  <a:pt x="603657" y="566377"/>
                </a:lnTo>
                <a:lnTo>
                  <a:pt x="604757" y="566377"/>
                </a:lnTo>
                <a:lnTo>
                  <a:pt x="605858" y="567283"/>
                </a:lnTo>
                <a:lnTo>
                  <a:pt x="608641" y="567736"/>
                </a:lnTo>
                <a:lnTo>
                  <a:pt x="608834" y="568189"/>
                </a:lnTo>
                <a:lnTo>
                  <a:pt x="612912" y="568189"/>
                </a:lnTo>
                <a:lnTo>
                  <a:pt x="614401" y="569549"/>
                </a:lnTo>
                <a:lnTo>
                  <a:pt x="615501" y="569549"/>
                </a:lnTo>
                <a:lnTo>
                  <a:pt x="616601" y="568642"/>
                </a:lnTo>
                <a:lnTo>
                  <a:pt x="620096" y="569419"/>
                </a:lnTo>
                <a:lnTo>
                  <a:pt x="623073" y="568060"/>
                </a:lnTo>
                <a:lnTo>
                  <a:pt x="623785" y="567477"/>
                </a:lnTo>
                <a:lnTo>
                  <a:pt x="623979" y="566701"/>
                </a:lnTo>
                <a:lnTo>
                  <a:pt x="630646" y="565083"/>
                </a:lnTo>
                <a:lnTo>
                  <a:pt x="631746" y="565212"/>
                </a:lnTo>
                <a:lnTo>
                  <a:pt x="632264" y="566830"/>
                </a:lnTo>
                <a:lnTo>
                  <a:pt x="633752" y="568189"/>
                </a:lnTo>
                <a:lnTo>
                  <a:pt x="638024" y="569225"/>
                </a:lnTo>
                <a:lnTo>
                  <a:pt x="641001" y="569095"/>
                </a:lnTo>
                <a:lnTo>
                  <a:pt x="644690" y="567477"/>
                </a:lnTo>
                <a:lnTo>
                  <a:pt x="646179" y="567736"/>
                </a:lnTo>
                <a:lnTo>
                  <a:pt x="647085" y="567024"/>
                </a:lnTo>
                <a:lnTo>
                  <a:pt x="647991" y="567153"/>
                </a:lnTo>
                <a:lnTo>
                  <a:pt x="649091" y="568319"/>
                </a:lnTo>
                <a:lnTo>
                  <a:pt x="650580" y="568319"/>
                </a:lnTo>
                <a:lnTo>
                  <a:pt x="651292" y="566830"/>
                </a:lnTo>
                <a:lnTo>
                  <a:pt x="652975" y="566506"/>
                </a:lnTo>
                <a:lnTo>
                  <a:pt x="653557" y="566960"/>
                </a:lnTo>
                <a:lnTo>
                  <a:pt x="654852" y="565341"/>
                </a:lnTo>
                <a:lnTo>
                  <a:pt x="655564" y="565018"/>
                </a:lnTo>
                <a:lnTo>
                  <a:pt x="659641" y="565018"/>
                </a:lnTo>
                <a:lnTo>
                  <a:pt x="661324" y="565471"/>
                </a:lnTo>
                <a:lnTo>
                  <a:pt x="662036" y="566377"/>
                </a:lnTo>
                <a:lnTo>
                  <a:pt x="662424" y="566053"/>
                </a:lnTo>
                <a:lnTo>
                  <a:pt x="663136" y="566183"/>
                </a:lnTo>
                <a:lnTo>
                  <a:pt x="663654" y="566636"/>
                </a:lnTo>
                <a:lnTo>
                  <a:pt x="663654" y="568254"/>
                </a:lnTo>
                <a:lnTo>
                  <a:pt x="665142" y="568707"/>
                </a:lnTo>
                <a:lnTo>
                  <a:pt x="665725" y="569742"/>
                </a:lnTo>
                <a:lnTo>
                  <a:pt x="666437" y="570066"/>
                </a:lnTo>
                <a:lnTo>
                  <a:pt x="667925" y="569613"/>
                </a:lnTo>
                <a:lnTo>
                  <a:pt x="667731" y="568448"/>
                </a:lnTo>
                <a:lnTo>
                  <a:pt x="666825" y="567671"/>
                </a:lnTo>
                <a:lnTo>
                  <a:pt x="666825" y="566765"/>
                </a:lnTo>
                <a:lnTo>
                  <a:pt x="668120" y="566895"/>
                </a:lnTo>
                <a:lnTo>
                  <a:pt x="668831" y="566571"/>
                </a:lnTo>
                <a:lnTo>
                  <a:pt x="668831" y="565795"/>
                </a:lnTo>
                <a:lnTo>
                  <a:pt x="669738" y="565212"/>
                </a:lnTo>
                <a:lnTo>
                  <a:pt x="670449" y="564047"/>
                </a:lnTo>
                <a:lnTo>
                  <a:pt x="671744" y="564500"/>
                </a:lnTo>
                <a:lnTo>
                  <a:pt x="672132" y="565665"/>
                </a:lnTo>
                <a:lnTo>
                  <a:pt x="671744" y="566442"/>
                </a:lnTo>
                <a:lnTo>
                  <a:pt x="671161" y="566571"/>
                </a:lnTo>
                <a:lnTo>
                  <a:pt x="671550" y="568060"/>
                </a:lnTo>
                <a:lnTo>
                  <a:pt x="671161" y="570584"/>
                </a:lnTo>
                <a:lnTo>
                  <a:pt x="671550" y="571037"/>
                </a:lnTo>
                <a:lnTo>
                  <a:pt x="669349" y="571361"/>
                </a:lnTo>
                <a:lnTo>
                  <a:pt x="666242" y="574208"/>
                </a:lnTo>
                <a:lnTo>
                  <a:pt x="665854" y="575373"/>
                </a:lnTo>
                <a:lnTo>
                  <a:pt x="664754" y="575503"/>
                </a:lnTo>
                <a:lnTo>
                  <a:pt x="664948" y="576538"/>
                </a:lnTo>
                <a:lnTo>
                  <a:pt x="664560" y="577897"/>
                </a:lnTo>
                <a:lnTo>
                  <a:pt x="663848" y="578351"/>
                </a:lnTo>
                <a:lnTo>
                  <a:pt x="663330" y="579709"/>
                </a:lnTo>
                <a:lnTo>
                  <a:pt x="661841" y="581069"/>
                </a:lnTo>
                <a:lnTo>
                  <a:pt x="661647" y="581975"/>
                </a:lnTo>
                <a:lnTo>
                  <a:pt x="661129" y="582428"/>
                </a:lnTo>
                <a:lnTo>
                  <a:pt x="661129" y="583334"/>
                </a:lnTo>
                <a:lnTo>
                  <a:pt x="660223" y="585405"/>
                </a:lnTo>
                <a:lnTo>
                  <a:pt x="659835" y="588253"/>
                </a:lnTo>
                <a:lnTo>
                  <a:pt x="658735" y="589159"/>
                </a:lnTo>
                <a:lnTo>
                  <a:pt x="658217" y="590518"/>
                </a:lnTo>
                <a:lnTo>
                  <a:pt x="658411" y="590971"/>
                </a:lnTo>
                <a:lnTo>
                  <a:pt x="657505" y="591877"/>
                </a:lnTo>
                <a:lnTo>
                  <a:pt x="656793" y="594401"/>
                </a:lnTo>
                <a:lnTo>
                  <a:pt x="656987" y="595566"/>
                </a:lnTo>
                <a:lnTo>
                  <a:pt x="656599" y="596926"/>
                </a:lnTo>
                <a:lnTo>
                  <a:pt x="655110" y="598414"/>
                </a:lnTo>
                <a:lnTo>
                  <a:pt x="652327" y="598284"/>
                </a:lnTo>
                <a:lnTo>
                  <a:pt x="651421" y="597249"/>
                </a:lnTo>
                <a:lnTo>
                  <a:pt x="651616" y="595890"/>
                </a:lnTo>
                <a:lnTo>
                  <a:pt x="652004" y="595761"/>
                </a:lnTo>
                <a:lnTo>
                  <a:pt x="651486" y="595308"/>
                </a:lnTo>
                <a:lnTo>
                  <a:pt x="650580" y="596926"/>
                </a:lnTo>
                <a:lnTo>
                  <a:pt x="651486" y="599126"/>
                </a:lnTo>
                <a:lnTo>
                  <a:pt x="650580" y="599255"/>
                </a:lnTo>
                <a:lnTo>
                  <a:pt x="650192" y="599709"/>
                </a:lnTo>
                <a:lnTo>
                  <a:pt x="648897" y="599709"/>
                </a:lnTo>
                <a:lnTo>
                  <a:pt x="648897" y="600744"/>
                </a:lnTo>
                <a:lnTo>
                  <a:pt x="645402" y="601650"/>
                </a:lnTo>
                <a:lnTo>
                  <a:pt x="645596" y="602103"/>
                </a:lnTo>
                <a:lnTo>
                  <a:pt x="646308" y="602233"/>
                </a:lnTo>
                <a:lnTo>
                  <a:pt x="646502" y="601974"/>
                </a:lnTo>
                <a:lnTo>
                  <a:pt x="648185" y="602103"/>
                </a:lnTo>
                <a:lnTo>
                  <a:pt x="649674" y="601521"/>
                </a:lnTo>
                <a:lnTo>
                  <a:pt x="649674" y="603721"/>
                </a:lnTo>
                <a:lnTo>
                  <a:pt x="648962" y="604757"/>
                </a:lnTo>
                <a:lnTo>
                  <a:pt x="649350" y="605081"/>
                </a:lnTo>
                <a:lnTo>
                  <a:pt x="650256" y="604627"/>
                </a:lnTo>
                <a:lnTo>
                  <a:pt x="650450" y="602427"/>
                </a:lnTo>
                <a:lnTo>
                  <a:pt x="650839" y="602103"/>
                </a:lnTo>
                <a:lnTo>
                  <a:pt x="650645" y="601327"/>
                </a:lnTo>
                <a:lnTo>
                  <a:pt x="652133" y="600550"/>
                </a:lnTo>
                <a:lnTo>
                  <a:pt x="656405" y="601327"/>
                </a:lnTo>
                <a:lnTo>
                  <a:pt x="658217" y="600550"/>
                </a:lnTo>
                <a:lnTo>
                  <a:pt x="658023" y="599967"/>
                </a:lnTo>
                <a:lnTo>
                  <a:pt x="658929" y="599967"/>
                </a:lnTo>
                <a:lnTo>
                  <a:pt x="659641" y="599514"/>
                </a:lnTo>
                <a:lnTo>
                  <a:pt x="661129" y="599644"/>
                </a:lnTo>
                <a:lnTo>
                  <a:pt x="661518" y="599967"/>
                </a:lnTo>
                <a:lnTo>
                  <a:pt x="661712" y="601780"/>
                </a:lnTo>
                <a:lnTo>
                  <a:pt x="662812" y="602556"/>
                </a:lnTo>
                <a:lnTo>
                  <a:pt x="662618" y="605210"/>
                </a:lnTo>
                <a:lnTo>
                  <a:pt x="663201" y="605339"/>
                </a:lnTo>
                <a:lnTo>
                  <a:pt x="663589" y="606116"/>
                </a:lnTo>
                <a:lnTo>
                  <a:pt x="663783" y="608057"/>
                </a:lnTo>
                <a:lnTo>
                  <a:pt x="664301" y="609093"/>
                </a:lnTo>
                <a:lnTo>
                  <a:pt x="664301" y="609999"/>
                </a:lnTo>
                <a:lnTo>
                  <a:pt x="662489" y="610582"/>
                </a:lnTo>
                <a:lnTo>
                  <a:pt x="662489" y="610905"/>
                </a:lnTo>
                <a:lnTo>
                  <a:pt x="663201" y="611035"/>
                </a:lnTo>
                <a:lnTo>
                  <a:pt x="665013" y="610258"/>
                </a:lnTo>
                <a:lnTo>
                  <a:pt x="665207" y="609222"/>
                </a:lnTo>
                <a:lnTo>
                  <a:pt x="664495" y="605922"/>
                </a:lnTo>
                <a:lnTo>
                  <a:pt x="663912" y="605145"/>
                </a:lnTo>
                <a:lnTo>
                  <a:pt x="663719" y="602168"/>
                </a:lnTo>
                <a:lnTo>
                  <a:pt x="663006" y="601132"/>
                </a:lnTo>
                <a:lnTo>
                  <a:pt x="662489" y="599061"/>
                </a:lnTo>
                <a:lnTo>
                  <a:pt x="662877" y="599061"/>
                </a:lnTo>
                <a:lnTo>
                  <a:pt x="663265" y="600097"/>
                </a:lnTo>
                <a:lnTo>
                  <a:pt x="664366" y="600097"/>
                </a:lnTo>
                <a:lnTo>
                  <a:pt x="663848" y="599514"/>
                </a:lnTo>
                <a:lnTo>
                  <a:pt x="664236" y="599191"/>
                </a:lnTo>
                <a:lnTo>
                  <a:pt x="664624" y="600097"/>
                </a:lnTo>
                <a:lnTo>
                  <a:pt x="665725" y="600680"/>
                </a:lnTo>
                <a:lnTo>
                  <a:pt x="666113" y="601456"/>
                </a:lnTo>
                <a:lnTo>
                  <a:pt x="667213" y="602362"/>
                </a:lnTo>
                <a:lnTo>
                  <a:pt x="669026" y="603139"/>
                </a:lnTo>
                <a:lnTo>
                  <a:pt x="670514" y="604304"/>
                </a:lnTo>
                <a:lnTo>
                  <a:pt x="670514" y="604757"/>
                </a:lnTo>
                <a:lnTo>
                  <a:pt x="672003" y="605663"/>
                </a:lnTo>
                <a:lnTo>
                  <a:pt x="671614" y="610711"/>
                </a:lnTo>
                <a:lnTo>
                  <a:pt x="671096" y="611294"/>
                </a:lnTo>
                <a:lnTo>
                  <a:pt x="671096" y="611876"/>
                </a:lnTo>
                <a:lnTo>
                  <a:pt x="669220" y="613688"/>
                </a:lnTo>
                <a:lnTo>
                  <a:pt x="668831" y="614724"/>
                </a:lnTo>
                <a:lnTo>
                  <a:pt x="667925" y="615630"/>
                </a:lnTo>
                <a:lnTo>
                  <a:pt x="667925" y="616536"/>
                </a:lnTo>
                <a:lnTo>
                  <a:pt x="667408" y="616536"/>
                </a:lnTo>
                <a:lnTo>
                  <a:pt x="666825" y="617119"/>
                </a:lnTo>
                <a:lnTo>
                  <a:pt x="666113" y="618931"/>
                </a:lnTo>
                <a:lnTo>
                  <a:pt x="664624" y="620419"/>
                </a:lnTo>
                <a:lnTo>
                  <a:pt x="663912" y="621908"/>
                </a:lnTo>
                <a:lnTo>
                  <a:pt x="662424" y="622814"/>
                </a:lnTo>
                <a:lnTo>
                  <a:pt x="661518" y="623979"/>
                </a:lnTo>
                <a:lnTo>
                  <a:pt x="661129" y="625144"/>
                </a:lnTo>
                <a:lnTo>
                  <a:pt x="660223" y="625727"/>
                </a:lnTo>
                <a:lnTo>
                  <a:pt x="658929" y="627927"/>
                </a:lnTo>
                <a:lnTo>
                  <a:pt x="657635" y="628963"/>
                </a:lnTo>
                <a:lnTo>
                  <a:pt x="655758" y="632263"/>
                </a:lnTo>
                <a:lnTo>
                  <a:pt x="654463" y="632975"/>
                </a:lnTo>
                <a:lnTo>
                  <a:pt x="653751" y="634593"/>
                </a:lnTo>
                <a:lnTo>
                  <a:pt x="650774" y="636535"/>
                </a:lnTo>
                <a:lnTo>
                  <a:pt x="650256" y="637700"/>
                </a:lnTo>
                <a:lnTo>
                  <a:pt x="649156" y="638153"/>
                </a:lnTo>
                <a:lnTo>
                  <a:pt x="647667" y="639642"/>
                </a:lnTo>
                <a:lnTo>
                  <a:pt x="646762" y="639771"/>
                </a:lnTo>
                <a:lnTo>
                  <a:pt x="644755" y="641713"/>
                </a:lnTo>
                <a:lnTo>
                  <a:pt x="641972" y="642878"/>
                </a:lnTo>
                <a:lnTo>
                  <a:pt x="641583" y="643460"/>
                </a:lnTo>
                <a:lnTo>
                  <a:pt x="637506" y="645531"/>
                </a:lnTo>
                <a:lnTo>
                  <a:pt x="634529" y="646890"/>
                </a:lnTo>
                <a:lnTo>
                  <a:pt x="634141" y="646761"/>
                </a:lnTo>
                <a:lnTo>
                  <a:pt x="633041" y="647667"/>
                </a:lnTo>
                <a:lnTo>
                  <a:pt x="632846" y="648444"/>
                </a:lnTo>
                <a:lnTo>
                  <a:pt x="627474" y="651291"/>
                </a:lnTo>
                <a:lnTo>
                  <a:pt x="627280" y="652068"/>
                </a:lnTo>
                <a:lnTo>
                  <a:pt x="627992" y="652974"/>
                </a:lnTo>
                <a:lnTo>
                  <a:pt x="627798" y="653427"/>
                </a:lnTo>
                <a:lnTo>
                  <a:pt x="626892" y="653298"/>
                </a:lnTo>
                <a:lnTo>
                  <a:pt x="625597" y="652262"/>
                </a:lnTo>
                <a:lnTo>
                  <a:pt x="623915" y="654075"/>
                </a:lnTo>
                <a:lnTo>
                  <a:pt x="621714" y="655693"/>
                </a:lnTo>
                <a:lnTo>
                  <a:pt x="621196" y="655563"/>
                </a:lnTo>
                <a:lnTo>
                  <a:pt x="619514" y="656922"/>
                </a:lnTo>
                <a:lnTo>
                  <a:pt x="618802" y="656922"/>
                </a:lnTo>
                <a:lnTo>
                  <a:pt x="618607" y="657375"/>
                </a:lnTo>
                <a:lnTo>
                  <a:pt x="616925" y="657375"/>
                </a:lnTo>
                <a:lnTo>
                  <a:pt x="616213" y="657958"/>
                </a:lnTo>
                <a:lnTo>
                  <a:pt x="614206" y="658540"/>
                </a:lnTo>
                <a:lnTo>
                  <a:pt x="613300" y="659446"/>
                </a:lnTo>
                <a:lnTo>
                  <a:pt x="612394" y="659123"/>
                </a:lnTo>
                <a:lnTo>
                  <a:pt x="607799" y="659705"/>
                </a:lnTo>
                <a:lnTo>
                  <a:pt x="603527" y="659705"/>
                </a:lnTo>
                <a:lnTo>
                  <a:pt x="602815" y="659381"/>
                </a:lnTo>
                <a:lnTo>
                  <a:pt x="598026" y="660741"/>
                </a:lnTo>
                <a:lnTo>
                  <a:pt x="590454" y="661064"/>
                </a:lnTo>
                <a:lnTo>
                  <a:pt x="588447" y="660288"/>
                </a:lnTo>
                <a:lnTo>
                  <a:pt x="588447" y="659705"/>
                </a:lnTo>
                <a:lnTo>
                  <a:pt x="587347" y="658670"/>
                </a:lnTo>
                <a:lnTo>
                  <a:pt x="587347" y="657505"/>
                </a:lnTo>
                <a:lnTo>
                  <a:pt x="586441" y="657375"/>
                </a:lnTo>
                <a:lnTo>
                  <a:pt x="586053" y="656922"/>
                </a:lnTo>
                <a:lnTo>
                  <a:pt x="586053" y="654722"/>
                </a:lnTo>
                <a:lnTo>
                  <a:pt x="585470" y="654269"/>
                </a:lnTo>
                <a:lnTo>
                  <a:pt x="585082" y="652909"/>
                </a:lnTo>
                <a:lnTo>
                  <a:pt x="584888" y="650256"/>
                </a:lnTo>
                <a:lnTo>
                  <a:pt x="583982" y="649091"/>
                </a:lnTo>
                <a:lnTo>
                  <a:pt x="584176" y="648055"/>
                </a:lnTo>
                <a:lnTo>
                  <a:pt x="584888" y="647926"/>
                </a:lnTo>
                <a:lnTo>
                  <a:pt x="584694" y="648832"/>
                </a:lnTo>
                <a:lnTo>
                  <a:pt x="585082" y="649156"/>
                </a:lnTo>
                <a:lnTo>
                  <a:pt x="585794" y="652004"/>
                </a:lnTo>
                <a:lnTo>
                  <a:pt x="586312" y="651680"/>
                </a:lnTo>
                <a:lnTo>
                  <a:pt x="586312" y="651227"/>
                </a:lnTo>
                <a:lnTo>
                  <a:pt x="586829" y="651227"/>
                </a:lnTo>
                <a:lnTo>
                  <a:pt x="587412" y="652004"/>
                </a:lnTo>
                <a:lnTo>
                  <a:pt x="587412" y="650191"/>
                </a:lnTo>
                <a:lnTo>
                  <a:pt x="586118" y="649415"/>
                </a:lnTo>
                <a:lnTo>
                  <a:pt x="586118" y="648055"/>
                </a:lnTo>
                <a:lnTo>
                  <a:pt x="585211" y="647020"/>
                </a:lnTo>
                <a:lnTo>
                  <a:pt x="584111" y="645985"/>
                </a:lnTo>
                <a:lnTo>
                  <a:pt x="583399" y="645985"/>
                </a:lnTo>
                <a:lnTo>
                  <a:pt x="581393" y="644819"/>
                </a:lnTo>
                <a:lnTo>
                  <a:pt x="581199" y="644107"/>
                </a:lnTo>
                <a:lnTo>
                  <a:pt x="581911" y="642942"/>
                </a:lnTo>
                <a:lnTo>
                  <a:pt x="584694" y="644560"/>
                </a:lnTo>
                <a:lnTo>
                  <a:pt x="586506" y="644560"/>
                </a:lnTo>
                <a:lnTo>
                  <a:pt x="587412" y="643784"/>
                </a:lnTo>
                <a:lnTo>
                  <a:pt x="589612" y="643331"/>
                </a:lnTo>
                <a:lnTo>
                  <a:pt x="590001" y="642748"/>
                </a:lnTo>
                <a:lnTo>
                  <a:pt x="591295" y="642425"/>
                </a:lnTo>
                <a:lnTo>
                  <a:pt x="593172" y="641066"/>
                </a:lnTo>
                <a:lnTo>
                  <a:pt x="593172" y="640613"/>
                </a:lnTo>
                <a:lnTo>
                  <a:pt x="596149" y="638994"/>
                </a:lnTo>
                <a:lnTo>
                  <a:pt x="596732" y="637247"/>
                </a:lnTo>
                <a:lnTo>
                  <a:pt x="596149" y="637117"/>
                </a:lnTo>
                <a:lnTo>
                  <a:pt x="595631" y="638283"/>
                </a:lnTo>
                <a:lnTo>
                  <a:pt x="594143" y="639318"/>
                </a:lnTo>
                <a:lnTo>
                  <a:pt x="589871" y="640936"/>
                </a:lnTo>
                <a:lnTo>
                  <a:pt x="588771" y="641842"/>
                </a:lnTo>
                <a:lnTo>
                  <a:pt x="582299" y="642295"/>
                </a:lnTo>
                <a:lnTo>
                  <a:pt x="582299" y="641519"/>
                </a:lnTo>
                <a:lnTo>
                  <a:pt x="581911" y="641195"/>
                </a:lnTo>
                <a:lnTo>
                  <a:pt x="580810" y="641648"/>
                </a:lnTo>
                <a:lnTo>
                  <a:pt x="578416" y="641195"/>
                </a:lnTo>
                <a:lnTo>
                  <a:pt x="577121" y="640289"/>
                </a:lnTo>
                <a:lnTo>
                  <a:pt x="576409" y="638930"/>
                </a:lnTo>
                <a:lnTo>
                  <a:pt x="573302" y="636405"/>
                </a:lnTo>
                <a:lnTo>
                  <a:pt x="572202" y="633752"/>
                </a:lnTo>
                <a:lnTo>
                  <a:pt x="571296" y="632716"/>
                </a:lnTo>
                <a:lnTo>
                  <a:pt x="570584" y="630516"/>
                </a:lnTo>
                <a:lnTo>
                  <a:pt x="569872" y="630063"/>
                </a:lnTo>
                <a:lnTo>
                  <a:pt x="569484" y="628445"/>
                </a:lnTo>
                <a:lnTo>
                  <a:pt x="570196" y="625144"/>
                </a:lnTo>
                <a:lnTo>
                  <a:pt x="572396" y="624367"/>
                </a:lnTo>
                <a:lnTo>
                  <a:pt x="570714" y="624109"/>
                </a:lnTo>
                <a:lnTo>
                  <a:pt x="570002" y="623526"/>
                </a:lnTo>
                <a:lnTo>
                  <a:pt x="570002" y="622944"/>
                </a:lnTo>
                <a:lnTo>
                  <a:pt x="568901" y="621778"/>
                </a:lnTo>
                <a:lnTo>
                  <a:pt x="569096" y="620290"/>
                </a:lnTo>
                <a:lnTo>
                  <a:pt x="567995" y="618801"/>
                </a:lnTo>
                <a:lnTo>
                  <a:pt x="566507" y="618025"/>
                </a:lnTo>
                <a:lnTo>
                  <a:pt x="565601" y="618154"/>
                </a:lnTo>
                <a:lnTo>
                  <a:pt x="563400" y="616989"/>
                </a:lnTo>
                <a:lnTo>
                  <a:pt x="564694" y="618607"/>
                </a:lnTo>
                <a:lnTo>
                  <a:pt x="565795" y="618607"/>
                </a:lnTo>
                <a:lnTo>
                  <a:pt x="567801" y="620096"/>
                </a:lnTo>
                <a:lnTo>
                  <a:pt x="568190" y="625014"/>
                </a:lnTo>
                <a:lnTo>
                  <a:pt x="567995" y="626180"/>
                </a:lnTo>
                <a:lnTo>
                  <a:pt x="567089" y="626892"/>
                </a:lnTo>
                <a:lnTo>
                  <a:pt x="566895" y="628963"/>
                </a:lnTo>
                <a:lnTo>
                  <a:pt x="567283" y="629545"/>
                </a:lnTo>
                <a:lnTo>
                  <a:pt x="567283" y="630710"/>
                </a:lnTo>
                <a:lnTo>
                  <a:pt x="568384" y="632328"/>
                </a:lnTo>
                <a:lnTo>
                  <a:pt x="569290" y="635176"/>
                </a:lnTo>
                <a:lnTo>
                  <a:pt x="566701" y="634593"/>
                </a:lnTo>
                <a:lnTo>
                  <a:pt x="564112" y="632975"/>
                </a:lnTo>
                <a:lnTo>
                  <a:pt x="563529" y="631940"/>
                </a:lnTo>
                <a:lnTo>
                  <a:pt x="563724" y="630322"/>
                </a:lnTo>
                <a:lnTo>
                  <a:pt x="563012" y="630645"/>
                </a:lnTo>
                <a:lnTo>
                  <a:pt x="563206" y="632846"/>
                </a:lnTo>
                <a:lnTo>
                  <a:pt x="562300" y="632846"/>
                </a:lnTo>
                <a:lnTo>
                  <a:pt x="559517" y="631681"/>
                </a:lnTo>
                <a:lnTo>
                  <a:pt x="558935" y="631681"/>
                </a:lnTo>
                <a:lnTo>
                  <a:pt x="558935" y="632263"/>
                </a:lnTo>
                <a:lnTo>
                  <a:pt x="564436" y="634205"/>
                </a:lnTo>
                <a:lnTo>
                  <a:pt x="566312" y="635694"/>
                </a:lnTo>
                <a:lnTo>
                  <a:pt x="567025" y="637053"/>
                </a:lnTo>
                <a:lnTo>
                  <a:pt x="568708" y="638218"/>
                </a:lnTo>
                <a:lnTo>
                  <a:pt x="570390" y="638800"/>
                </a:lnTo>
                <a:lnTo>
                  <a:pt x="572396" y="640871"/>
                </a:lnTo>
                <a:lnTo>
                  <a:pt x="568901" y="640742"/>
                </a:lnTo>
                <a:lnTo>
                  <a:pt x="567607" y="639124"/>
                </a:lnTo>
                <a:lnTo>
                  <a:pt x="565018" y="637635"/>
                </a:lnTo>
                <a:lnTo>
                  <a:pt x="562624" y="637959"/>
                </a:lnTo>
                <a:lnTo>
                  <a:pt x="560811" y="638865"/>
                </a:lnTo>
                <a:lnTo>
                  <a:pt x="556734" y="639318"/>
                </a:lnTo>
                <a:lnTo>
                  <a:pt x="554857" y="640483"/>
                </a:lnTo>
                <a:lnTo>
                  <a:pt x="550456" y="640613"/>
                </a:lnTo>
                <a:lnTo>
                  <a:pt x="550068" y="640936"/>
                </a:lnTo>
                <a:lnTo>
                  <a:pt x="550456" y="641389"/>
                </a:lnTo>
                <a:lnTo>
                  <a:pt x="553757" y="641260"/>
                </a:lnTo>
                <a:lnTo>
                  <a:pt x="554339" y="641389"/>
                </a:lnTo>
                <a:lnTo>
                  <a:pt x="554339" y="641842"/>
                </a:lnTo>
                <a:lnTo>
                  <a:pt x="552656" y="642748"/>
                </a:lnTo>
                <a:lnTo>
                  <a:pt x="552268" y="643654"/>
                </a:lnTo>
                <a:lnTo>
                  <a:pt x="550585" y="643331"/>
                </a:lnTo>
                <a:lnTo>
                  <a:pt x="548191" y="645143"/>
                </a:lnTo>
                <a:lnTo>
                  <a:pt x="548191" y="646049"/>
                </a:lnTo>
                <a:lnTo>
                  <a:pt x="547285" y="647538"/>
                </a:lnTo>
                <a:lnTo>
                  <a:pt x="545796" y="647861"/>
                </a:lnTo>
                <a:lnTo>
                  <a:pt x="542495" y="650386"/>
                </a:lnTo>
                <a:lnTo>
                  <a:pt x="541783" y="651744"/>
                </a:lnTo>
                <a:lnTo>
                  <a:pt x="541395" y="653557"/>
                </a:lnTo>
                <a:lnTo>
                  <a:pt x="540877" y="654010"/>
                </a:lnTo>
                <a:lnTo>
                  <a:pt x="540877" y="652521"/>
                </a:lnTo>
                <a:lnTo>
                  <a:pt x="541978" y="650903"/>
                </a:lnTo>
                <a:lnTo>
                  <a:pt x="542366" y="649415"/>
                </a:lnTo>
                <a:lnTo>
                  <a:pt x="543660" y="647473"/>
                </a:lnTo>
                <a:lnTo>
                  <a:pt x="545149" y="646114"/>
                </a:lnTo>
                <a:lnTo>
                  <a:pt x="545343" y="645078"/>
                </a:lnTo>
                <a:lnTo>
                  <a:pt x="544825" y="645207"/>
                </a:lnTo>
                <a:lnTo>
                  <a:pt x="544825" y="645790"/>
                </a:lnTo>
                <a:lnTo>
                  <a:pt x="542819" y="647279"/>
                </a:lnTo>
                <a:lnTo>
                  <a:pt x="542819" y="647861"/>
                </a:lnTo>
                <a:lnTo>
                  <a:pt x="541913" y="649026"/>
                </a:lnTo>
                <a:lnTo>
                  <a:pt x="541913" y="649932"/>
                </a:lnTo>
                <a:lnTo>
                  <a:pt x="541524" y="649932"/>
                </a:lnTo>
                <a:lnTo>
                  <a:pt x="541524" y="650515"/>
                </a:lnTo>
                <a:lnTo>
                  <a:pt x="541007" y="650968"/>
                </a:lnTo>
                <a:lnTo>
                  <a:pt x="540295" y="653362"/>
                </a:lnTo>
                <a:lnTo>
                  <a:pt x="539906" y="656210"/>
                </a:lnTo>
                <a:lnTo>
                  <a:pt x="540100" y="658605"/>
                </a:lnTo>
                <a:lnTo>
                  <a:pt x="539712" y="658476"/>
                </a:lnTo>
                <a:lnTo>
                  <a:pt x="539324" y="656987"/>
                </a:lnTo>
                <a:lnTo>
                  <a:pt x="536929" y="655498"/>
                </a:lnTo>
                <a:lnTo>
                  <a:pt x="536023" y="654139"/>
                </a:lnTo>
                <a:lnTo>
                  <a:pt x="533823" y="653362"/>
                </a:lnTo>
                <a:lnTo>
                  <a:pt x="533111" y="653816"/>
                </a:lnTo>
                <a:lnTo>
                  <a:pt x="532010" y="653816"/>
                </a:lnTo>
                <a:lnTo>
                  <a:pt x="528904" y="652457"/>
                </a:lnTo>
                <a:lnTo>
                  <a:pt x="525409" y="653039"/>
                </a:lnTo>
                <a:lnTo>
                  <a:pt x="524308" y="654075"/>
                </a:lnTo>
                <a:lnTo>
                  <a:pt x="524308" y="654527"/>
                </a:lnTo>
                <a:lnTo>
                  <a:pt x="526315" y="653492"/>
                </a:lnTo>
                <a:lnTo>
                  <a:pt x="527415" y="653622"/>
                </a:lnTo>
                <a:lnTo>
                  <a:pt x="528515" y="653168"/>
                </a:lnTo>
                <a:lnTo>
                  <a:pt x="528515" y="653492"/>
                </a:lnTo>
                <a:lnTo>
                  <a:pt x="529810" y="654075"/>
                </a:lnTo>
                <a:lnTo>
                  <a:pt x="534793" y="655563"/>
                </a:lnTo>
                <a:lnTo>
                  <a:pt x="535505" y="656599"/>
                </a:lnTo>
                <a:lnTo>
                  <a:pt x="536994" y="657634"/>
                </a:lnTo>
                <a:lnTo>
                  <a:pt x="538677" y="660482"/>
                </a:lnTo>
                <a:lnTo>
                  <a:pt x="539389" y="660935"/>
                </a:lnTo>
                <a:lnTo>
                  <a:pt x="539000" y="661841"/>
                </a:lnTo>
                <a:lnTo>
                  <a:pt x="540813" y="662877"/>
                </a:lnTo>
                <a:lnTo>
                  <a:pt x="538612" y="663589"/>
                </a:lnTo>
                <a:lnTo>
                  <a:pt x="537706" y="664365"/>
                </a:lnTo>
                <a:lnTo>
                  <a:pt x="536800" y="664365"/>
                </a:lnTo>
                <a:lnTo>
                  <a:pt x="534599" y="663589"/>
                </a:lnTo>
                <a:lnTo>
                  <a:pt x="532916" y="662424"/>
                </a:lnTo>
                <a:lnTo>
                  <a:pt x="529422" y="661971"/>
                </a:lnTo>
                <a:lnTo>
                  <a:pt x="528839" y="661259"/>
                </a:lnTo>
                <a:lnTo>
                  <a:pt x="529033" y="659317"/>
                </a:lnTo>
                <a:lnTo>
                  <a:pt x="528321" y="659317"/>
                </a:lnTo>
                <a:lnTo>
                  <a:pt x="528321" y="660223"/>
                </a:lnTo>
                <a:lnTo>
                  <a:pt x="527933" y="660223"/>
                </a:lnTo>
                <a:lnTo>
                  <a:pt x="528127" y="661388"/>
                </a:lnTo>
                <a:lnTo>
                  <a:pt x="526444" y="660482"/>
                </a:lnTo>
                <a:lnTo>
                  <a:pt x="525538" y="660482"/>
                </a:lnTo>
                <a:lnTo>
                  <a:pt x="527544" y="662100"/>
                </a:lnTo>
                <a:lnTo>
                  <a:pt x="525150" y="662424"/>
                </a:lnTo>
                <a:lnTo>
                  <a:pt x="525150" y="662747"/>
                </a:lnTo>
                <a:lnTo>
                  <a:pt x="527544" y="663071"/>
                </a:lnTo>
                <a:lnTo>
                  <a:pt x="529033" y="663653"/>
                </a:lnTo>
                <a:lnTo>
                  <a:pt x="529033" y="664236"/>
                </a:lnTo>
                <a:lnTo>
                  <a:pt x="527739" y="665401"/>
                </a:lnTo>
                <a:lnTo>
                  <a:pt x="528451" y="665401"/>
                </a:lnTo>
                <a:lnTo>
                  <a:pt x="529357" y="664495"/>
                </a:lnTo>
                <a:lnTo>
                  <a:pt x="530263" y="664495"/>
                </a:lnTo>
                <a:lnTo>
                  <a:pt x="533369" y="666436"/>
                </a:lnTo>
                <a:lnTo>
                  <a:pt x="534081" y="666436"/>
                </a:lnTo>
                <a:lnTo>
                  <a:pt x="535570" y="667342"/>
                </a:lnTo>
                <a:lnTo>
                  <a:pt x="536670" y="667342"/>
                </a:lnTo>
                <a:lnTo>
                  <a:pt x="535376" y="668701"/>
                </a:lnTo>
                <a:lnTo>
                  <a:pt x="532593" y="670319"/>
                </a:lnTo>
                <a:lnTo>
                  <a:pt x="531493" y="672132"/>
                </a:lnTo>
                <a:lnTo>
                  <a:pt x="530780" y="672261"/>
                </a:lnTo>
                <a:lnTo>
                  <a:pt x="530587" y="672844"/>
                </a:lnTo>
                <a:lnTo>
                  <a:pt x="527609" y="675044"/>
                </a:lnTo>
                <a:lnTo>
                  <a:pt x="526509" y="674591"/>
                </a:lnTo>
                <a:lnTo>
                  <a:pt x="525797" y="674721"/>
                </a:lnTo>
                <a:lnTo>
                  <a:pt x="526703" y="675497"/>
                </a:lnTo>
                <a:lnTo>
                  <a:pt x="526315" y="676080"/>
                </a:lnTo>
                <a:lnTo>
                  <a:pt x="525021" y="676856"/>
                </a:lnTo>
                <a:lnTo>
                  <a:pt x="523920" y="676986"/>
                </a:lnTo>
                <a:lnTo>
                  <a:pt x="523726" y="677892"/>
                </a:lnTo>
                <a:lnTo>
                  <a:pt x="520943" y="677568"/>
                </a:lnTo>
                <a:lnTo>
                  <a:pt x="518160" y="677892"/>
                </a:lnTo>
                <a:lnTo>
                  <a:pt x="514277" y="677568"/>
                </a:lnTo>
                <a:lnTo>
                  <a:pt x="513370" y="677892"/>
                </a:lnTo>
                <a:lnTo>
                  <a:pt x="512076" y="677568"/>
                </a:lnTo>
                <a:lnTo>
                  <a:pt x="511882" y="676986"/>
                </a:lnTo>
                <a:lnTo>
                  <a:pt x="510005" y="675950"/>
                </a:lnTo>
                <a:lnTo>
                  <a:pt x="508905" y="676274"/>
                </a:lnTo>
                <a:lnTo>
                  <a:pt x="508516" y="675821"/>
                </a:lnTo>
                <a:lnTo>
                  <a:pt x="507416" y="675821"/>
                </a:lnTo>
                <a:lnTo>
                  <a:pt x="507416" y="675368"/>
                </a:lnTo>
                <a:lnTo>
                  <a:pt x="506898" y="675044"/>
                </a:lnTo>
                <a:lnTo>
                  <a:pt x="506898" y="675627"/>
                </a:lnTo>
                <a:lnTo>
                  <a:pt x="506186" y="676533"/>
                </a:lnTo>
                <a:lnTo>
                  <a:pt x="508193" y="676533"/>
                </a:lnTo>
                <a:lnTo>
                  <a:pt x="508581" y="677115"/>
                </a:lnTo>
                <a:lnTo>
                  <a:pt x="509293" y="677245"/>
                </a:lnTo>
                <a:lnTo>
                  <a:pt x="507093" y="677245"/>
                </a:lnTo>
                <a:lnTo>
                  <a:pt x="505604" y="677827"/>
                </a:lnTo>
                <a:lnTo>
                  <a:pt x="505216" y="678539"/>
                </a:lnTo>
                <a:lnTo>
                  <a:pt x="501721" y="677827"/>
                </a:lnTo>
                <a:lnTo>
                  <a:pt x="501332" y="676662"/>
                </a:lnTo>
                <a:lnTo>
                  <a:pt x="500426" y="676209"/>
                </a:lnTo>
                <a:lnTo>
                  <a:pt x="499909" y="676339"/>
                </a:lnTo>
                <a:lnTo>
                  <a:pt x="499909" y="676921"/>
                </a:lnTo>
                <a:lnTo>
                  <a:pt x="500620" y="677504"/>
                </a:lnTo>
                <a:lnTo>
                  <a:pt x="497643" y="677374"/>
                </a:lnTo>
                <a:lnTo>
                  <a:pt x="497255" y="676598"/>
                </a:lnTo>
                <a:lnTo>
                  <a:pt x="496673" y="676468"/>
                </a:lnTo>
                <a:lnTo>
                  <a:pt x="496478" y="677633"/>
                </a:lnTo>
                <a:lnTo>
                  <a:pt x="495572" y="678345"/>
                </a:lnTo>
                <a:lnTo>
                  <a:pt x="494666" y="678474"/>
                </a:lnTo>
                <a:lnTo>
                  <a:pt x="494084" y="679251"/>
                </a:lnTo>
                <a:lnTo>
                  <a:pt x="492789" y="679381"/>
                </a:lnTo>
                <a:lnTo>
                  <a:pt x="491494" y="678798"/>
                </a:lnTo>
                <a:lnTo>
                  <a:pt x="492595" y="680610"/>
                </a:lnTo>
                <a:lnTo>
                  <a:pt x="492401" y="681063"/>
                </a:lnTo>
                <a:lnTo>
                  <a:pt x="490912" y="681775"/>
                </a:lnTo>
                <a:lnTo>
                  <a:pt x="487935" y="681452"/>
                </a:lnTo>
                <a:lnTo>
                  <a:pt x="488129" y="682164"/>
                </a:lnTo>
                <a:lnTo>
                  <a:pt x="487741" y="682487"/>
                </a:lnTo>
                <a:lnTo>
                  <a:pt x="486446" y="682164"/>
                </a:lnTo>
                <a:lnTo>
                  <a:pt x="484570" y="680675"/>
                </a:lnTo>
                <a:lnTo>
                  <a:pt x="483663" y="679316"/>
                </a:lnTo>
                <a:lnTo>
                  <a:pt x="482175" y="678604"/>
                </a:lnTo>
                <a:lnTo>
                  <a:pt x="481074" y="678604"/>
                </a:lnTo>
                <a:lnTo>
                  <a:pt x="479974" y="678927"/>
                </a:lnTo>
                <a:lnTo>
                  <a:pt x="480363" y="680092"/>
                </a:lnTo>
                <a:lnTo>
                  <a:pt x="479780" y="680546"/>
                </a:lnTo>
                <a:lnTo>
                  <a:pt x="479974" y="681128"/>
                </a:lnTo>
                <a:lnTo>
                  <a:pt x="478874" y="682487"/>
                </a:lnTo>
                <a:lnTo>
                  <a:pt x="478486" y="685011"/>
                </a:lnTo>
                <a:lnTo>
                  <a:pt x="478098" y="685335"/>
                </a:lnTo>
                <a:lnTo>
                  <a:pt x="476803" y="685206"/>
                </a:lnTo>
                <a:lnTo>
                  <a:pt x="476415" y="683588"/>
                </a:lnTo>
                <a:lnTo>
                  <a:pt x="474408" y="683005"/>
                </a:lnTo>
                <a:lnTo>
                  <a:pt x="474602" y="682552"/>
                </a:lnTo>
                <a:lnTo>
                  <a:pt x="476285" y="682875"/>
                </a:lnTo>
                <a:lnTo>
                  <a:pt x="476997" y="683652"/>
                </a:lnTo>
                <a:lnTo>
                  <a:pt x="477385" y="685011"/>
                </a:lnTo>
                <a:lnTo>
                  <a:pt x="477774" y="685011"/>
                </a:lnTo>
                <a:lnTo>
                  <a:pt x="477580" y="684429"/>
                </a:lnTo>
                <a:lnTo>
                  <a:pt x="478098" y="683523"/>
                </a:lnTo>
                <a:lnTo>
                  <a:pt x="475314" y="681452"/>
                </a:lnTo>
                <a:lnTo>
                  <a:pt x="475314" y="680999"/>
                </a:lnTo>
                <a:lnTo>
                  <a:pt x="474408" y="680287"/>
                </a:lnTo>
                <a:lnTo>
                  <a:pt x="473502" y="679963"/>
                </a:lnTo>
                <a:lnTo>
                  <a:pt x="473114" y="680675"/>
                </a:lnTo>
                <a:lnTo>
                  <a:pt x="474020" y="680999"/>
                </a:lnTo>
                <a:lnTo>
                  <a:pt x="473632" y="681581"/>
                </a:lnTo>
                <a:lnTo>
                  <a:pt x="473826" y="682617"/>
                </a:lnTo>
                <a:lnTo>
                  <a:pt x="473243" y="682746"/>
                </a:lnTo>
                <a:lnTo>
                  <a:pt x="473632" y="683328"/>
                </a:lnTo>
                <a:lnTo>
                  <a:pt x="472531" y="683328"/>
                </a:lnTo>
                <a:lnTo>
                  <a:pt x="472531" y="683782"/>
                </a:lnTo>
                <a:lnTo>
                  <a:pt x="475314" y="684105"/>
                </a:lnTo>
                <a:lnTo>
                  <a:pt x="474926" y="684429"/>
                </a:lnTo>
                <a:lnTo>
                  <a:pt x="475120" y="685011"/>
                </a:lnTo>
                <a:lnTo>
                  <a:pt x="474732" y="685723"/>
                </a:lnTo>
                <a:lnTo>
                  <a:pt x="476220" y="686176"/>
                </a:lnTo>
                <a:lnTo>
                  <a:pt x="476738" y="687536"/>
                </a:lnTo>
                <a:lnTo>
                  <a:pt x="479521" y="690189"/>
                </a:lnTo>
                <a:lnTo>
                  <a:pt x="481204" y="689607"/>
                </a:lnTo>
                <a:lnTo>
                  <a:pt x="484505" y="691419"/>
                </a:lnTo>
                <a:lnTo>
                  <a:pt x="486705" y="691419"/>
                </a:lnTo>
                <a:lnTo>
                  <a:pt x="489683" y="692454"/>
                </a:lnTo>
                <a:lnTo>
                  <a:pt x="490783" y="692325"/>
                </a:lnTo>
                <a:lnTo>
                  <a:pt x="492465" y="693490"/>
                </a:lnTo>
                <a:lnTo>
                  <a:pt x="494148" y="692908"/>
                </a:lnTo>
                <a:lnTo>
                  <a:pt x="496737" y="693943"/>
                </a:lnTo>
                <a:lnTo>
                  <a:pt x="498614" y="693619"/>
                </a:lnTo>
                <a:lnTo>
                  <a:pt x="498614" y="694072"/>
                </a:lnTo>
                <a:lnTo>
                  <a:pt x="496931" y="694396"/>
                </a:lnTo>
                <a:lnTo>
                  <a:pt x="496219" y="695884"/>
                </a:lnTo>
                <a:lnTo>
                  <a:pt x="495119" y="696596"/>
                </a:lnTo>
                <a:lnTo>
                  <a:pt x="494407" y="696596"/>
                </a:lnTo>
                <a:lnTo>
                  <a:pt x="493113" y="697956"/>
                </a:lnTo>
                <a:lnTo>
                  <a:pt x="492919" y="698538"/>
                </a:lnTo>
                <a:lnTo>
                  <a:pt x="493630" y="699444"/>
                </a:lnTo>
                <a:lnTo>
                  <a:pt x="493436" y="701062"/>
                </a:lnTo>
                <a:lnTo>
                  <a:pt x="491559" y="701386"/>
                </a:lnTo>
                <a:lnTo>
                  <a:pt x="491171" y="702874"/>
                </a:lnTo>
                <a:lnTo>
                  <a:pt x="489876" y="702745"/>
                </a:lnTo>
                <a:lnTo>
                  <a:pt x="490071" y="701710"/>
                </a:lnTo>
                <a:lnTo>
                  <a:pt x="489683" y="701710"/>
                </a:lnTo>
                <a:lnTo>
                  <a:pt x="489100" y="702421"/>
                </a:lnTo>
                <a:lnTo>
                  <a:pt x="489100" y="703457"/>
                </a:lnTo>
                <a:lnTo>
                  <a:pt x="488000" y="704039"/>
                </a:lnTo>
                <a:lnTo>
                  <a:pt x="488000" y="704622"/>
                </a:lnTo>
                <a:lnTo>
                  <a:pt x="488582" y="704622"/>
                </a:lnTo>
                <a:lnTo>
                  <a:pt x="490394" y="703457"/>
                </a:lnTo>
                <a:lnTo>
                  <a:pt x="490977" y="703457"/>
                </a:lnTo>
                <a:lnTo>
                  <a:pt x="491494" y="704493"/>
                </a:lnTo>
                <a:lnTo>
                  <a:pt x="492789" y="704493"/>
                </a:lnTo>
                <a:lnTo>
                  <a:pt x="492595" y="703328"/>
                </a:lnTo>
                <a:lnTo>
                  <a:pt x="494084" y="703004"/>
                </a:lnTo>
                <a:lnTo>
                  <a:pt x="494084" y="702551"/>
                </a:lnTo>
                <a:lnTo>
                  <a:pt x="494795" y="702421"/>
                </a:lnTo>
                <a:lnTo>
                  <a:pt x="495313" y="701386"/>
                </a:lnTo>
                <a:lnTo>
                  <a:pt x="494795" y="699574"/>
                </a:lnTo>
                <a:lnTo>
                  <a:pt x="494990" y="698538"/>
                </a:lnTo>
                <a:lnTo>
                  <a:pt x="497384" y="696920"/>
                </a:lnTo>
                <a:lnTo>
                  <a:pt x="498873" y="697049"/>
                </a:lnTo>
                <a:lnTo>
                  <a:pt x="499585" y="697632"/>
                </a:lnTo>
                <a:lnTo>
                  <a:pt x="499391" y="701774"/>
                </a:lnTo>
                <a:lnTo>
                  <a:pt x="500297" y="702680"/>
                </a:lnTo>
                <a:lnTo>
                  <a:pt x="501009" y="702680"/>
                </a:lnTo>
                <a:lnTo>
                  <a:pt x="501009" y="702227"/>
                </a:lnTo>
                <a:lnTo>
                  <a:pt x="500297" y="702227"/>
                </a:lnTo>
                <a:lnTo>
                  <a:pt x="499909" y="701645"/>
                </a:lnTo>
                <a:lnTo>
                  <a:pt x="500297" y="697309"/>
                </a:lnTo>
                <a:lnTo>
                  <a:pt x="499196" y="695949"/>
                </a:lnTo>
                <a:lnTo>
                  <a:pt x="500879" y="695043"/>
                </a:lnTo>
                <a:lnTo>
                  <a:pt x="501980" y="694914"/>
                </a:lnTo>
                <a:lnTo>
                  <a:pt x="503080" y="694008"/>
                </a:lnTo>
                <a:lnTo>
                  <a:pt x="504568" y="694331"/>
                </a:lnTo>
                <a:lnTo>
                  <a:pt x="504568" y="693749"/>
                </a:lnTo>
                <a:lnTo>
                  <a:pt x="505086" y="693425"/>
                </a:lnTo>
                <a:lnTo>
                  <a:pt x="506381" y="693425"/>
                </a:lnTo>
                <a:lnTo>
                  <a:pt x="506381" y="692972"/>
                </a:lnTo>
                <a:lnTo>
                  <a:pt x="505475" y="692648"/>
                </a:lnTo>
                <a:lnTo>
                  <a:pt x="506186" y="692066"/>
                </a:lnTo>
                <a:lnTo>
                  <a:pt x="505798" y="690901"/>
                </a:lnTo>
                <a:lnTo>
                  <a:pt x="506186" y="688700"/>
                </a:lnTo>
                <a:lnTo>
                  <a:pt x="507093" y="688247"/>
                </a:lnTo>
                <a:lnTo>
                  <a:pt x="509876" y="688377"/>
                </a:lnTo>
                <a:lnTo>
                  <a:pt x="509487" y="689412"/>
                </a:lnTo>
                <a:lnTo>
                  <a:pt x="510393" y="689736"/>
                </a:lnTo>
                <a:lnTo>
                  <a:pt x="510199" y="688959"/>
                </a:lnTo>
                <a:lnTo>
                  <a:pt x="510587" y="688636"/>
                </a:lnTo>
                <a:lnTo>
                  <a:pt x="514471" y="687018"/>
                </a:lnTo>
                <a:lnTo>
                  <a:pt x="516866" y="687341"/>
                </a:lnTo>
                <a:lnTo>
                  <a:pt x="519972" y="690319"/>
                </a:lnTo>
                <a:lnTo>
                  <a:pt x="520878" y="689865"/>
                </a:lnTo>
                <a:lnTo>
                  <a:pt x="524179" y="689542"/>
                </a:lnTo>
                <a:lnTo>
                  <a:pt x="524567" y="689089"/>
                </a:lnTo>
                <a:lnTo>
                  <a:pt x="526056" y="689218"/>
                </a:lnTo>
                <a:lnTo>
                  <a:pt x="527156" y="688636"/>
                </a:lnTo>
                <a:lnTo>
                  <a:pt x="528062" y="688636"/>
                </a:lnTo>
                <a:lnTo>
                  <a:pt x="528774" y="687471"/>
                </a:lnTo>
                <a:lnTo>
                  <a:pt x="530780" y="686694"/>
                </a:lnTo>
                <a:lnTo>
                  <a:pt x="531493" y="685982"/>
                </a:lnTo>
                <a:lnTo>
                  <a:pt x="531881" y="685982"/>
                </a:lnTo>
                <a:lnTo>
                  <a:pt x="531881" y="686694"/>
                </a:lnTo>
                <a:lnTo>
                  <a:pt x="532981" y="686371"/>
                </a:lnTo>
                <a:lnTo>
                  <a:pt x="532787" y="684882"/>
                </a:lnTo>
                <a:lnTo>
                  <a:pt x="533499" y="684558"/>
                </a:lnTo>
                <a:lnTo>
                  <a:pt x="534017" y="683393"/>
                </a:lnTo>
                <a:lnTo>
                  <a:pt x="534923" y="683070"/>
                </a:lnTo>
                <a:lnTo>
                  <a:pt x="535311" y="682358"/>
                </a:lnTo>
                <a:lnTo>
                  <a:pt x="535117" y="681581"/>
                </a:lnTo>
                <a:lnTo>
                  <a:pt x="537900" y="678604"/>
                </a:lnTo>
                <a:lnTo>
                  <a:pt x="537706" y="676986"/>
                </a:lnTo>
                <a:lnTo>
                  <a:pt x="540100" y="674591"/>
                </a:lnTo>
                <a:lnTo>
                  <a:pt x="541395" y="674268"/>
                </a:lnTo>
                <a:lnTo>
                  <a:pt x="542107" y="673685"/>
                </a:lnTo>
                <a:lnTo>
                  <a:pt x="547479" y="672973"/>
                </a:lnTo>
                <a:lnTo>
                  <a:pt x="548773" y="672391"/>
                </a:lnTo>
                <a:lnTo>
                  <a:pt x="551556" y="672844"/>
                </a:lnTo>
                <a:lnTo>
                  <a:pt x="552851" y="673879"/>
                </a:lnTo>
                <a:lnTo>
                  <a:pt x="552851" y="674462"/>
                </a:lnTo>
                <a:lnTo>
                  <a:pt x="554663" y="675627"/>
                </a:lnTo>
                <a:lnTo>
                  <a:pt x="554857" y="676533"/>
                </a:lnTo>
                <a:lnTo>
                  <a:pt x="555569" y="676856"/>
                </a:lnTo>
                <a:lnTo>
                  <a:pt x="555763" y="677763"/>
                </a:lnTo>
                <a:lnTo>
                  <a:pt x="556475" y="678216"/>
                </a:lnTo>
                <a:lnTo>
                  <a:pt x="557381" y="679704"/>
                </a:lnTo>
                <a:lnTo>
                  <a:pt x="557381" y="680610"/>
                </a:lnTo>
                <a:lnTo>
                  <a:pt x="558093" y="682099"/>
                </a:lnTo>
                <a:lnTo>
                  <a:pt x="557575" y="684170"/>
                </a:lnTo>
                <a:lnTo>
                  <a:pt x="558093" y="686565"/>
                </a:lnTo>
                <a:lnTo>
                  <a:pt x="557705" y="686694"/>
                </a:lnTo>
                <a:lnTo>
                  <a:pt x="555828" y="691742"/>
                </a:lnTo>
                <a:lnTo>
                  <a:pt x="555828" y="695431"/>
                </a:lnTo>
                <a:lnTo>
                  <a:pt x="555116" y="696791"/>
                </a:lnTo>
                <a:lnTo>
                  <a:pt x="555310" y="699897"/>
                </a:lnTo>
                <a:lnTo>
                  <a:pt x="557510" y="704816"/>
                </a:lnTo>
                <a:lnTo>
                  <a:pt x="557316" y="705722"/>
                </a:lnTo>
                <a:lnTo>
                  <a:pt x="557834" y="707340"/>
                </a:lnTo>
                <a:lnTo>
                  <a:pt x="557122" y="708505"/>
                </a:lnTo>
                <a:lnTo>
                  <a:pt x="557122" y="711483"/>
                </a:lnTo>
                <a:lnTo>
                  <a:pt x="556022" y="713101"/>
                </a:lnTo>
                <a:lnTo>
                  <a:pt x="556022" y="715495"/>
                </a:lnTo>
                <a:lnTo>
                  <a:pt x="555439" y="716078"/>
                </a:lnTo>
                <a:lnTo>
                  <a:pt x="555828" y="716660"/>
                </a:lnTo>
                <a:lnTo>
                  <a:pt x="555439" y="718278"/>
                </a:lnTo>
                <a:lnTo>
                  <a:pt x="555634" y="719184"/>
                </a:lnTo>
                <a:lnTo>
                  <a:pt x="554922" y="720090"/>
                </a:lnTo>
                <a:lnTo>
                  <a:pt x="554727" y="722615"/>
                </a:lnTo>
                <a:lnTo>
                  <a:pt x="553627" y="725010"/>
                </a:lnTo>
                <a:lnTo>
                  <a:pt x="554534" y="725721"/>
                </a:lnTo>
                <a:lnTo>
                  <a:pt x="554145" y="726304"/>
                </a:lnTo>
                <a:lnTo>
                  <a:pt x="554339" y="727663"/>
                </a:lnTo>
                <a:lnTo>
                  <a:pt x="553239" y="728374"/>
                </a:lnTo>
                <a:lnTo>
                  <a:pt x="553627" y="729734"/>
                </a:lnTo>
                <a:lnTo>
                  <a:pt x="553627" y="732258"/>
                </a:lnTo>
                <a:lnTo>
                  <a:pt x="553239" y="732517"/>
                </a:lnTo>
                <a:lnTo>
                  <a:pt x="552851" y="734264"/>
                </a:lnTo>
                <a:lnTo>
                  <a:pt x="551168" y="735623"/>
                </a:lnTo>
                <a:lnTo>
                  <a:pt x="554469" y="740931"/>
                </a:lnTo>
                <a:lnTo>
                  <a:pt x="557252" y="740477"/>
                </a:lnTo>
                <a:lnTo>
                  <a:pt x="558352" y="740801"/>
                </a:lnTo>
                <a:lnTo>
                  <a:pt x="561329" y="740477"/>
                </a:lnTo>
                <a:lnTo>
                  <a:pt x="560811" y="742678"/>
                </a:lnTo>
                <a:lnTo>
                  <a:pt x="560099" y="743261"/>
                </a:lnTo>
                <a:lnTo>
                  <a:pt x="560099" y="743972"/>
                </a:lnTo>
                <a:lnTo>
                  <a:pt x="558805" y="745008"/>
                </a:lnTo>
                <a:lnTo>
                  <a:pt x="558222" y="746626"/>
                </a:lnTo>
                <a:lnTo>
                  <a:pt x="557705" y="746949"/>
                </a:lnTo>
                <a:lnTo>
                  <a:pt x="557316" y="747985"/>
                </a:lnTo>
                <a:lnTo>
                  <a:pt x="556734" y="748309"/>
                </a:lnTo>
                <a:lnTo>
                  <a:pt x="555439" y="750380"/>
                </a:lnTo>
                <a:lnTo>
                  <a:pt x="553951" y="751286"/>
                </a:lnTo>
                <a:lnTo>
                  <a:pt x="553951" y="751868"/>
                </a:lnTo>
                <a:lnTo>
                  <a:pt x="552268" y="754263"/>
                </a:lnTo>
                <a:lnTo>
                  <a:pt x="550585" y="756011"/>
                </a:lnTo>
                <a:lnTo>
                  <a:pt x="548903" y="757046"/>
                </a:lnTo>
                <a:lnTo>
                  <a:pt x="548903" y="757499"/>
                </a:lnTo>
                <a:lnTo>
                  <a:pt x="547802" y="758212"/>
                </a:lnTo>
                <a:lnTo>
                  <a:pt x="547414" y="759117"/>
                </a:lnTo>
                <a:lnTo>
                  <a:pt x="546508" y="759441"/>
                </a:lnTo>
                <a:lnTo>
                  <a:pt x="545019" y="761189"/>
                </a:lnTo>
                <a:lnTo>
                  <a:pt x="544307" y="761318"/>
                </a:lnTo>
                <a:lnTo>
                  <a:pt x="544113" y="761900"/>
                </a:lnTo>
                <a:lnTo>
                  <a:pt x="543013" y="762483"/>
                </a:lnTo>
                <a:lnTo>
                  <a:pt x="542819" y="763195"/>
                </a:lnTo>
                <a:lnTo>
                  <a:pt x="542107" y="763195"/>
                </a:lnTo>
                <a:lnTo>
                  <a:pt x="540618" y="764360"/>
                </a:lnTo>
                <a:lnTo>
                  <a:pt x="540424" y="765072"/>
                </a:lnTo>
                <a:lnTo>
                  <a:pt x="539712" y="765201"/>
                </a:lnTo>
                <a:lnTo>
                  <a:pt x="539324" y="766107"/>
                </a:lnTo>
                <a:lnTo>
                  <a:pt x="538612" y="765978"/>
                </a:lnTo>
                <a:lnTo>
                  <a:pt x="536606" y="767920"/>
                </a:lnTo>
                <a:lnTo>
                  <a:pt x="535311" y="768178"/>
                </a:lnTo>
                <a:lnTo>
                  <a:pt x="534599" y="768761"/>
                </a:lnTo>
                <a:lnTo>
                  <a:pt x="534405" y="769344"/>
                </a:lnTo>
                <a:lnTo>
                  <a:pt x="531816" y="771091"/>
                </a:lnTo>
                <a:lnTo>
                  <a:pt x="531234" y="772256"/>
                </a:lnTo>
                <a:lnTo>
                  <a:pt x="529551" y="773615"/>
                </a:lnTo>
                <a:lnTo>
                  <a:pt x="528062" y="774521"/>
                </a:lnTo>
                <a:lnTo>
                  <a:pt x="526574" y="774650"/>
                </a:lnTo>
                <a:lnTo>
                  <a:pt x="523273" y="772709"/>
                </a:lnTo>
                <a:lnTo>
                  <a:pt x="522367" y="772580"/>
                </a:lnTo>
                <a:lnTo>
                  <a:pt x="522367" y="773162"/>
                </a:lnTo>
                <a:lnTo>
                  <a:pt x="524956" y="774650"/>
                </a:lnTo>
                <a:lnTo>
                  <a:pt x="525150" y="776398"/>
                </a:lnTo>
                <a:lnTo>
                  <a:pt x="524632" y="776528"/>
                </a:lnTo>
                <a:lnTo>
                  <a:pt x="524632" y="776980"/>
                </a:lnTo>
                <a:lnTo>
                  <a:pt x="523338" y="778146"/>
                </a:lnTo>
                <a:lnTo>
                  <a:pt x="521849" y="778598"/>
                </a:lnTo>
                <a:lnTo>
                  <a:pt x="518872" y="780993"/>
                </a:lnTo>
                <a:lnTo>
                  <a:pt x="518160" y="780993"/>
                </a:lnTo>
                <a:lnTo>
                  <a:pt x="516671" y="782741"/>
                </a:lnTo>
                <a:lnTo>
                  <a:pt x="515377" y="782741"/>
                </a:lnTo>
                <a:lnTo>
                  <a:pt x="514083" y="783452"/>
                </a:lnTo>
                <a:lnTo>
                  <a:pt x="513565" y="784359"/>
                </a:lnTo>
                <a:lnTo>
                  <a:pt x="510458" y="786560"/>
                </a:lnTo>
                <a:lnTo>
                  <a:pt x="508646" y="788630"/>
                </a:lnTo>
                <a:lnTo>
                  <a:pt x="506963" y="789796"/>
                </a:lnTo>
                <a:lnTo>
                  <a:pt x="504568" y="792319"/>
                </a:lnTo>
                <a:lnTo>
                  <a:pt x="504374" y="793032"/>
                </a:lnTo>
                <a:lnTo>
                  <a:pt x="501397" y="793161"/>
                </a:lnTo>
                <a:lnTo>
                  <a:pt x="500297" y="792254"/>
                </a:lnTo>
                <a:lnTo>
                  <a:pt x="499391" y="792126"/>
                </a:lnTo>
                <a:lnTo>
                  <a:pt x="497384" y="790378"/>
                </a:lnTo>
                <a:lnTo>
                  <a:pt x="496866" y="790378"/>
                </a:lnTo>
                <a:lnTo>
                  <a:pt x="496284" y="789666"/>
                </a:lnTo>
                <a:lnTo>
                  <a:pt x="493501" y="789342"/>
                </a:lnTo>
                <a:lnTo>
                  <a:pt x="491689" y="788630"/>
                </a:lnTo>
                <a:lnTo>
                  <a:pt x="485411" y="788630"/>
                </a:lnTo>
                <a:lnTo>
                  <a:pt x="483210" y="787919"/>
                </a:lnTo>
                <a:lnTo>
                  <a:pt x="482628" y="787207"/>
                </a:lnTo>
                <a:lnTo>
                  <a:pt x="479845" y="787659"/>
                </a:lnTo>
                <a:lnTo>
                  <a:pt x="478939" y="787077"/>
                </a:lnTo>
                <a:lnTo>
                  <a:pt x="475250" y="787077"/>
                </a:lnTo>
                <a:lnTo>
                  <a:pt x="474732" y="786624"/>
                </a:lnTo>
                <a:lnTo>
                  <a:pt x="472855" y="786300"/>
                </a:lnTo>
                <a:lnTo>
                  <a:pt x="472143" y="785718"/>
                </a:lnTo>
                <a:lnTo>
                  <a:pt x="467871" y="785394"/>
                </a:lnTo>
                <a:lnTo>
                  <a:pt x="463794" y="783906"/>
                </a:lnTo>
                <a:lnTo>
                  <a:pt x="459005" y="783906"/>
                </a:lnTo>
                <a:lnTo>
                  <a:pt x="457322" y="783000"/>
                </a:lnTo>
                <a:lnTo>
                  <a:pt x="455833" y="783000"/>
                </a:lnTo>
                <a:lnTo>
                  <a:pt x="455445" y="783324"/>
                </a:lnTo>
                <a:lnTo>
                  <a:pt x="455833" y="783776"/>
                </a:lnTo>
                <a:lnTo>
                  <a:pt x="456739" y="783906"/>
                </a:lnTo>
                <a:lnTo>
                  <a:pt x="456933" y="784942"/>
                </a:lnTo>
                <a:lnTo>
                  <a:pt x="456027" y="785265"/>
                </a:lnTo>
                <a:lnTo>
                  <a:pt x="454733" y="787207"/>
                </a:lnTo>
                <a:lnTo>
                  <a:pt x="452921" y="787789"/>
                </a:lnTo>
                <a:lnTo>
                  <a:pt x="451238" y="787789"/>
                </a:lnTo>
                <a:lnTo>
                  <a:pt x="450526" y="787336"/>
                </a:lnTo>
                <a:lnTo>
                  <a:pt x="446449" y="787465"/>
                </a:lnTo>
                <a:lnTo>
                  <a:pt x="444248" y="786106"/>
                </a:lnTo>
                <a:lnTo>
                  <a:pt x="444248" y="785782"/>
                </a:lnTo>
                <a:lnTo>
                  <a:pt x="443342" y="785782"/>
                </a:lnTo>
                <a:lnTo>
                  <a:pt x="442436" y="784877"/>
                </a:lnTo>
                <a:lnTo>
                  <a:pt x="441141" y="784747"/>
                </a:lnTo>
                <a:lnTo>
                  <a:pt x="440559" y="784294"/>
                </a:lnTo>
                <a:lnTo>
                  <a:pt x="436158" y="783582"/>
                </a:lnTo>
                <a:lnTo>
                  <a:pt x="433957" y="783582"/>
                </a:lnTo>
                <a:lnTo>
                  <a:pt x="431951" y="783000"/>
                </a:lnTo>
                <a:lnTo>
                  <a:pt x="433957" y="784359"/>
                </a:lnTo>
                <a:lnTo>
                  <a:pt x="436546" y="784229"/>
                </a:lnTo>
                <a:lnTo>
                  <a:pt x="442242" y="785718"/>
                </a:lnTo>
                <a:lnTo>
                  <a:pt x="443536" y="787077"/>
                </a:lnTo>
                <a:lnTo>
                  <a:pt x="443536" y="788566"/>
                </a:lnTo>
                <a:lnTo>
                  <a:pt x="444248" y="789148"/>
                </a:lnTo>
                <a:lnTo>
                  <a:pt x="448843" y="788825"/>
                </a:lnTo>
                <a:lnTo>
                  <a:pt x="450138" y="789407"/>
                </a:lnTo>
                <a:lnTo>
                  <a:pt x="450720" y="790119"/>
                </a:lnTo>
                <a:lnTo>
                  <a:pt x="451238" y="790119"/>
                </a:lnTo>
                <a:lnTo>
                  <a:pt x="451432" y="790701"/>
                </a:lnTo>
                <a:lnTo>
                  <a:pt x="452015" y="790960"/>
                </a:lnTo>
                <a:lnTo>
                  <a:pt x="452015" y="791543"/>
                </a:lnTo>
                <a:lnTo>
                  <a:pt x="451303" y="791219"/>
                </a:lnTo>
                <a:lnTo>
                  <a:pt x="451497" y="791802"/>
                </a:lnTo>
                <a:lnTo>
                  <a:pt x="452986" y="791931"/>
                </a:lnTo>
                <a:lnTo>
                  <a:pt x="453503" y="792384"/>
                </a:lnTo>
                <a:lnTo>
                  <a:pt x="453503" y="792967"/>
                </a:lnTo>
                <a:lnTo>
                  <a:pt x="452597" y="793872"/>
                </a:lnTo>
                <a:lnTo>
                  <a:pt x="451108" y="793549"/>
                </a:lnTo>
                <a:lnTo>
                  <a:pt x="449814" y="795490"/>
                </a:lnTo>
                <a:lnTo>
                  <a:pt x="448714" y="795750"/>
                </a:lnTo>
                <a:lnTo>
                  <a:pt x="447419" y="796915"/>
                </a:lnTo>
                <a:lnTo>
                  <a:pt x="443730" y="797368"/>
                </a:lnTo>
                <a:lnTo>
                  <a:pt x="438552" y="798727"/>
                </a:lnTo>
                <a:lnTo>
                  <a:pt x="437258" y="796785"/>
                </a:lnTo>
                <a:lnTo>
                  <a:pt x="436676" y="796656"/>
                </a:lnTo>
                <a:lnTo>
                  <a:pt x="436287" y="797108"/>
                </a:lnTo>
                <a:lnTo>
                  <a:pt x="436676" y="798274"/>
                </a:lnTo>
                <a:lnTo>
                  <a:pt x="436481" y="798856"/>
                </a:lnTo>
                <a:lnTo>
                  <a:pt x="435575" y="799568"/>
                </a:lnTo>
                <a:lnTo>
                  <a:pt x="433893" y="799697"/>
                </a:lnTo>
                <a:lnTo>
                  <a:pt x="433504" y="800151"/>
                </a:lnTo>
                <a:lnTo>
                  <a:pt x="432015" y="800151"/>
                </a:lnTo>
                <a:lnTo>
                  <a:pt x="427744" y="799245"/>
                </a:lnTo>
                <a:lnTo>
                  <a:pt x="427550" y="798921"/>
                </a:lnTo>
                <a:lnTo>
                  <a:pt x="426256" y="798921"/>
                </a:lnTo>
                <a:lnTo>
                  <a:pt x="424378" y="795362"/>
                </a:lnTo>
                <a:lnTo>
                  <a:pt x="423667" y="795232"/>
                </a:lnTo>
                <a:lnTo>
                  <a:pt x="423278" y="797303"/>
                </a:lnTo>
                <a:lnTo>
                  <a:pt x="422890" y="797627"/>
                </a:lnTo>
                <a:lnTo>
                  <a:pt x="422696" y="799697"/>
                </a:lnTo>
                <a:lnTo>
                  <a:pt x="424378" y="800021"/>
                </a:lnTo>
                <a:lnTo>
                  <a:pt x="424378" y="800733"/>
                </a:lnTo>
                <a:lnTo>
                  <a:pt x="423990" y="800733"/>
                </a:lnTo>
                <a:lnTo>
                  <a:pt x="422502" y="800151"/>
                </a:lnTo>
                <a:lnTo>
                  <a:pt x="422890" y="795426"/>
                </a:lnTo>
                <a:lnTo>
                  <a:pt x="423796" y="794520"/>
                </a:lnTo>
                <a:lnTo>
                  <a:pt x="421207" y="793484"/>
                </a:lnTo>
                <a:lnTo>
                  <a:pt x="417906" y="794843"/>
                </a:lnTo>
                <a:lnTo>
                  <a:pt x="416612" y="793484"/>
                </a:lnTo>
                <a:lnTo>
                  <a:pt x="416029" y="791090"/>
                </a:lnTo>
                <a:lnTo>
                  <a:pt x="414541" y="788436"/>
                </a:lnTo>
                <a:lnTo>
                  <a:pt x="413052" y="787983"/>
                </a:lnTo>
                <a:lnTo>
                  <a:pt x="413440" y="788566"/>
                </a:lnTo>
                <a:lnTo>
                  <a:pt x="413052" y="788695"/>
                </a:lnTo>
                <a:lnTo>
                  <a:pt x="412146" y="788113"/>
                </a:lnTo>
                <a:lnTo>
                  <a:pt x="411046" y="788113"/>
                </a:lnTo>
                <a:lnTo>
                  <a:pt x="413052" y="788825"/>
                </a:lnTo>
                <a:lnTo>
                  <a:pt x="413958" y="789731"/>
                </a:lnTo>
                <a:lnTo>
                  <a:pt x="414476" y="791349"/>
                </a:lnTo>
                <a:lnTo>
                  <a:pt x="414476" y="792708"/>
                </a:lnTo>
                <a:lnTo>
                  <a:pt x="413764" y="793161"/>
                </a:lnTo>
                <a:lnTo>
                  <a:pt x="414476" y="793744"/>
                </a:lnTo>
                <a:lnTo>
                  <a:pt x="414670" y="794908"/>
                </a:lnTo>
                <a:lnTo>
                  <a:pt x="415382" y="795944"/>
                </a:lnTo>
                <a:lnTo>
                  <a:pt x="417259" y="796397"/>
                </a:lnTo>
                <a:lnTo>
                  <a:pt x="417777" y="796980"/>
                </a:lnTo>
                <a:lnTo>
                  <a:pt x="420884" y="796850"/>
                </a:lnTo>
                <a:lnTo>
                  <a:pt x="421401" y="797173"/>
                </a:lnTo>
                <a:lnTo>
                  <a:pt x="421401" y="798209"/>
                </a:lnTo>
                <a:lnTo>
                  <a:pt x="419395" y="799374"/>
                </a:lnTo>
                <a:lnTo>
                  <a:pt x="418295" y="799374"/>
                </a:lnTo>
                <a:lnTo>
                  <a:pt x="415900" y="800281"/>
                </a:lnTo>
                <a:lnTo>
                  <a:pt x="415188" y="799245"/>
                </a:lnTo>
                <a:lnTo>
                  <a:pt x="414606" y="799245"/>
                </a:lnTo>
                <a:lnTo>
                  <a:pt x="411628" y="801639"/>
                </a:lnTo>
                <a:lnTo>
                  <a:pt x="409039" y="801510"/>
                </a:lnTo>
                <a:lnTo>
                  <a:pt x="408651" y="800928"/>
                </a:lnTo>
                <a:lnTo>
                  <a:pt x="407357" y="801380"/>
                </a:lnTo>
                <a:lnTo>
                  <a:pt x="406968" y="800798"/>
                </a:lnTo>
                <a:lnTo>
                  <a:pt x="406451" y="800798"/>
                </a:lnTo>
                <a:lnTo>
                  <a:pt x="406256" y="801251"/>
                </a:lnTo>
                <a:lnTo>
                  <a:pt x="405545" y="801380"/>
                </a:lnTo>
                <a:lnTo>
                  <a:pt x="400173" y="801510"/>
                </a:lnTo>
                <a:lnTo>
                  <a:pt x="398684" y="802222"/>
                </a:lnTo>
                <a:lnTo>
                  <a:pt x="397390" y="802351"/>
                </a:lnTo>
                <a:lnTo>
                  <a:pt x="396483" y="801316"/>
                </a:lnTo>
                <a:lnTo>
                  <a:pt x="394477" y="800733"/>
                </a:lnTo>
                <a:lnTo>
                  <a:pt x="393895" y="801186"/>
                </a:lnTo>
                <a:lnTo>
                  <a:pt x="394089" y="801639"/>
                </a:lnTo>
                <a:lnTo>
                  <a:pt x="392989" y="801510"/>
                </a:lnTo>
                <a:lnTo>
                  <a:pt x="392406" y="802092"/>
                </a:lnTo>
                <a:lnTo>
                  <a:pt x="392600" y="802675"/>
                </a:lnTo>
                <a:lnTo>
                  <a:pt x="392082" y="802998"/>
                </a:lnTo>
                <a:lnTo>
                  <a:pt x="391694" y="803905"/>
                </a:lnTo>
                <a:lnTo>
                  <a:pt x="390011" y="804616"/>
                </a:lnTo>
                <a:lnTo>
                  <a:pt x="390206" y="806558"/>
                </a:lnTo>
                <a:lnTo>
                  <a:pt x="388523" y="808759"/>
                </a:lnTo>
                <a:lnTo>
                  <a:pt x="388717" y="810701"/>
                </a:lnTo>
                <a:lnTo>
                  <a:pt x="388329" y="811412"/>
                </a:lnTo>
                <a:lnTo>
                  <a:pt x="388523" y="813613"/>
                </a:lnTo>
                <a:lnTo>
                  <a:pt x="388135" y="813742"/>
                </a:lnTo>
                <a:lnTo>
                  <a:pt x="388135" y="816849"/>
                </a:lnTo>
                <a:lnTo>
                  <a:pt x="387746" y="816978"/>
                </a:lnTo>
                <a:lnTo>
                  <a:pt x="387940" y="818920"/>
                </a:lnTo>
                <a:lnTo>
                  <a:pt x="387552" y="819373"/>
                </a:lnTo>
                <a:lnTo>
                  <a:pt x="387358" y="821121"/>
                </a:lnTo>
                <a:lnTo>
                  <a:pt x="386970" y="821379"/>
                </a:lnTo>
                <a:lnTo>
                  <a:pt x="387164" y="822868"/>
                </a:lnTo>
                <a:lnTo>
                  <a:pt x="386775" y="824227"/>
                </a:lnTo>
                <a:lnTo>
                  <a:pt x="385287" y="825975"/>
                </a:lnTo>
                <a:lnTo>
                  <a:pt x="381209" y="827269"/>
                </a:lnTo>
                <a:lnTo>
                  <a:pt x="380821" y="827851"/>
                </a:lnTo>
                <a:lnTo>
                  <a:pt x="378620" y="828110"/>
                </a:lnTo>
                <a:lnTo>
                  <a:pt x="379527" y="830829"/>
                </a:lnTo>
                <a:lnTo>
                  <a:pt x="379527" y="830829"/>
                </a:lnTo>
                <a:lnTo>
                  <a:pt x="370466" y="831670"/>
                </a:lnTo>
                <a:lnTo>
                  <a:pt x="363605" y="834388"/>
                </a:lnTo>
                <a:lnTo>
                  <a:pt x="355386" y="832770"/>
                </a:lnTo>
                <a:lnTo>
                  <a:pt x="345677" y="822609"/>
                </a:lnTo>
                <a:lnTo>
                  <a:pt x="330209" y="827334"/>
                </a:lnTo>
                <a:lnTo>
                  <a:pt x="316294" y="818467"/>
                </a:lnTo>
                <a:lnTo>
                  <a:pt x="316294" y="818467"/>
                </a:lnTo>
                <a:lnTo>
                  <a:pt x="313964" y="816072"/>
                </a:lnTo>
                <a:lnTo>
                  <a:pt x="314676" y="811800"/>
                </a:lnTo>
                <a:lnTo>
                  <a:pt x="322442" y="804876"/>
                </a:lnTo>
                <a:lnTo>
                  <a:pt x="324319" y="793679"/>
                </a:lnTo>
                <a:lnTo>
                  <a:pt x="332603" y="795426"/>
                </a:lnTo>
                <a:lnTo>
                  <a:pt x="334998" y="789989"/>
                </a:lnTo>
                <a:lnTo>
                  <a:pt x="353638" y="783064"/>
                </a:lnTo>
                <a:lnTo>
                  <a:pt x="346972" y="771220"/>
                </a:lnTo>
                <a:lnTo>
                  <a:pt x="344383" y="762353"/>
                </a:lnTo>
                <a:lnTo>
                  <a:pt x="336487" y="759700"/>
                </a:lnTo>
                <a:lnTo>
                  <a:pt x="331892" y="754522"/>
                </a:lnTo>
                <a:lnTo>
                  <a:pt x="325420" y="742095"/>
                </a:lnTo>
                <a:lnTo>
                  <a:pt x="324384" y="736465"/>
                </a:lnTo>
                <a:lnTo>
                  <a:pt x="318883" y="735559"/>
                </a:lnTo>
                <a:lnTo>
                  <a:pt x="303414" y="740736"/>
                </a:lnTo>
                <a:lnTo>
                  <a:pt x="279403" y="742808"/>
                </a:lnTo>
                <a:lnTo>
                  <a:pt x="273901" y="749603"/>
                </a:lnTo>
                <a:lnTo>
                  <a:pt x="270018" y="750509"/>
                </a:lnTo>
                <a:lnTo>
                  <a:pt x="252414" y="739830"/>
                </a:lnTo>
                <a:lnTo>
                  <a:pt x="249307" y="731417"/>
                </a:lnTo>
                <a:lnTo>
                  <a:pt x="242188" y="726692"/>
                </a:lnTo>
                <a:lnTo>
                  <a:pt x="237916" y="724491"/>
                </a:lnTo>
                <a:lnTo>
                  <a:pt x="239858" y="715884"/>
                </a:lnTo>
                <a:lnTo>
                  <a:pt x="238434" y="709929"/>
                </a:lnTo>
                <a:lnTo>
                  <a:pt x="193064" y="703586"/>
                </a:lnTo>
                <a:lnTo>
                  <a:pt x="189634" y="710706"/>
                </a:lnTo>
                <a:lnTo>
                  <a:pt x="184650" y="715754"/>
                </a:lnTo>
                <a:lnTo>
                  <a:pt x="175654" y="717955"/>
                </a:lnTo>
                <a:lnTo>
                  <a:pt x="170023" y="722226"/>
                </a:lnTo>
                <a:lnTo>
                  <a:pt x="166269" y="714524"/>
                </a:lnTo>
                <a:lnTo>
                  <a:pt x="163163" y="712583"/>
                </a:lnTo>
                <a:lnTo>
                  <a:pt x="160833" y="715107"/>
                </a:lnTo>
                <a:lnTo>
                  <a:pt x="157856" y="727533"/>
                </a:lnTo>
                <a:lnTo>
                  <a:pt x="135721" y="732711"/>
                </a:lnTo>
                <a:lnTo>
                  <a:pt x="118117" y="743390"/>
                </a:lnTo>
                <a:lnTo>
                  <a:pt x="98895" y="742937"/>
                </a:lnTo>
                <a:lnTo>
                  <a:pt x="89963" y="745331"/>
                </a:lnTo>
                <a:lnTo>
                  <a:pt x="86274" y="741772"/>
                </a:lnTo>
                <a:lnTo>
                  <a:pt x="82520" y="742484"/>
                </a:lnTo>
                <a:lnTo>
                  <a:pt x="80967" y="752257"/>
                </a:lnTo>
                <a:lnTo>
                  <a:pt x="78572" y="755881"/>
                </a:lnTo>
                <a:lnTo>
                  <a:pt x="78572" y="755881"/>
                </a:lnTo>
                <a:lnTo>
                  <a:pt x="70223" y="746949"/>
                </a:lnTo>
                <a:lnTo>
                  <a:pt x="67893" y="737759"/>
                </a:lnTo>
                <a:lnTo>
                  <a:pt x="68475" y="729151"/>
                </a:lnTo>
                <a:lnTo>
                  <a:pt x="77019" y="714913"/>
                </a:lnTo>
                <a:lnTo>
                  <a:pt x="77407" y="710770"/>
                </a:lnTo>
                <a:lnTo>
                  <a:pt x="74171" y="708829"/>
                </a:lnTo>
                <a:lnTo>
                  <a:pt x="64010" y="711029"/>
                </a:lnTo>
                <a:lnTo>
                  <a:pt x="63298" y="701127"/>
                </a:lnTo>
                <a:lnTo>
                  <a:pt x="59544" y="693101"/>
                </a:lnTo>
                <a:lnTo>
                  <a:pt x="60385" y="688959"/>
                </a:lnTo>
                <a:lnTo>
                  <a:pt x="68605" y="682552"/>
                </a:lnTo>
                <a:lnTo>
                  <a:pt x="67569" y="678992"/>
                </a:lnTo>
                <a:lnTo>
                  <a:pt x="62715" y="676792"/>
                </a:lnTo>
                <a:lnTo>
                  <a:pt x="54949" y="680481"/>
                </a:lnTo>
                <a:lnTo>
                  <a:pt x="46923" y="671420"/>
                </a:lnTo>
                <a:lnTo>
                  <a:pt x="32814" y="671549"/>
                </a:lnTo>
                <a:lnTo>
                  <a:pt x="22652" y="666372"/>
                </a:lnTo>
                <a:lnTo>
                  <a:pt x="18769" y="660611"/>
                </a:lnTo>
                <a:lnTo>
                  <a:pt x="18834" y="651680"/>
                </a:lnTo>
                <a:lnTo>
                  <a:pt x="17151" y="646502"/>
                </a:lnTo>
                <a:lnTo>
                  <a:pt x="11068" y="639965"/>
                </a:lnTo>
                <a:lnTo>
                  <a:pt x="6731" y="639383"/>
                </a:lnTo>
                <a:lnTo>
                  <a:pt x="0" y="629416"/>
                </a:lnTo>
                <a:lnTo>
                  <a:pt x="5631" y="618413"/>
                </a:lnTo>
                <a:lnTo>
                  <a:pt x="9514" y="617636"/>
                </a:lnTo>
                <a:lnTo>
                  <a:pt x="18446" y="621196"/>
                </a:lnTo>
                <a:lnTo>
                  <a:pt x="19352" y="624626"/>
                </a:lnTo>
                <a:lnTo>
                  <a:pt x="17798" y="628639"/>
                </a:lnTo>
                <a:lnTo>
                  <a:pt x="25242" y="638153"/>
                </a:lnTo>
                <a:lnTo>
                  <a:pt x="38509" y="639059"/>
                </a:lnTo>
                <a:lnTo>
                  <a:pt x="49900" y="643525"/>
                </a:lnTo>
                <a:lnTo>
                  <a:pt x="59026" y="632652"/>
                </a:lnTo>
                <a:lnTo>
                  <a:pt x="65110" y="633817"/>
                </a:lnTo>
                <a:lnTo>
                  <a:pt x="64916" y="629804"/>
                </a:lnTo>
                <a:lnTo>
                  <a:pt x="59415" y="623396"/>
                </a:lnTo>
                <a:lnTo>
                  <a:pt x="55984" y="614918"/>
                </a:lnTo>
                <a:lnTo>
                  <a:pt x="42069" y="601391"/>
                </a:lnTo>
                <a:lnTo>
                  <a:pt x="34626" y="603333"/>
                </a:lnTo>
                <a:lnTo>
                  <a:pt x="22847" y="592589"/>
                </a:lnTo>
                <a:lnTo>
                  <a:pt x="13915" y="589159"/>
                </a:lnTo>
                <a:lnTo>
                  <a:pt x="19805" y="571296"/>
                </a:lnTo>
                <a:lnTo>
                  <a:pt x="29319" y="557445"/>
                </a:lnTo>
                <a:lnTo>
                  <a:pt x="25177" y="543401"/>
                </a:lnTo>
                <a:lnTo>
                  <a:pt x="31714" y="534599"/>
                </a:lnTo>
                <a:lnTo>
                  <a:pt x="33202" y="521784"/>
                </a:lnTo>
                <a:lnTo>
                  <a:pt x="30549" y="517124"/>
                </a:lnTo>
                <a:lnTo>
                  <a:pt x="23818" y="516089"/>
                </a:lnTo>
                <a:lnTo>
                  <a:pt x="29902" y="506963"/>
                </a:lnTo>
                <a:lnTo>
                  <a:pt x="38186" y="503209"/>
                </a:lnTo>
                <a:lnTo>
                  <a:pt x="35856" y="498419"/>
                </a:lnTo>
                <a:lnTo>
                  <a:pt x="37086" y="497060"/>
                </a:lnTo>
                <a:lnTo>
                  <a:pt x="51907" y="484958"/>
                </a:lnTo>
                <a:lnTo>
                  <a:pt x="47117" y="473437"/>
                </a:lnTo>
                <a:lnTo>
                  <a:pt x="32685" y="458098"/>
                </a:lnTo>
                <a:lnTo>
                  <a:pt x="36115" y="442759"/>
                </a:lnTo>
                <a:lnTo>
                  <a:pt x="25112" y="433245"/>
                </a:lnTo>
                <a:lnTo>
                  <a:pt x="25112" y="433245"/>
                </a:lnTo>
                <a:lnTo>
                  <a:pt x="31714" y="420495"/>
                </a:lnTo>
                <a:lnTo>
                  <a:pt x="31067" y="408522"/>
                </a:lnTo>
                <a:lnTo>
                  <a:pt x="28607" y="401143"/>
                </a:lnTo>
                <a:lnTo>
                  <a:pt x="29449" y="397260"/>
                </a:lnTo>
                <a:lnTo>
                  <a:pt x="46276" y="393506"/>
                </a:lnTo>
                <a:lnTo>
                  <a:pt x="50612" y="394865"/>
                </a:lnTo>
                <a:lnTo>
                  <a:pt x="56890" y="403279"/>
                </a:lnTo>
                <a:lnTo>
                  <a:pt x="62715" y="404509"/>
                </a:lnTo>
                <a:lnTo>
                  <a:pt x="65757" y="402373"/>
                </a:lnTo>
                <a:lnTo>
                  <a:pt x="67957" y="396548"/>
                </a:lnTo>
                <a:lnTo>
                  <a:pt x="67957" y="384251"/>
                </a:lnTo>
                <a:lnTo>
                  <a:pt x="75336" y="373572"/>
                </a:lnTo>
                <a:lnTo>
                  <a:pt x="90028" y="370465"/>
                </a:lnTo>
                <a:lnTo>
                  <a:pt x="89122" y="362440"/>
                </a:lnTo>
                <a:lnTo>
                  <a:pt x="81096" y="348913"/>
                </a:lnTo>
                <a:lnTo>
                  <a:pt x="81484" y="339723"/>
                </a:lnTo>
                <a:lnTo>
                  <a:pt x="100901" y="330532"/>
                </a:lnTo>
                <a:lnTo>
                  <a:pt x="104007" y="323283"/>
                </a:lnTo>
                <a:lnTo>
                  <a:pt x="115140" y="314416"/>
                </a:lnTo>
                <a:lnTo>
                  <a:pt x="129443" y="295259"/>
                </a:lnTo>
                <a:lnTo>
                  <a:pt x="130802" y="290858"/>
                </a:lnTo>
                <a:lnTo>
                  <a:pt x="126660" y="272154"/>
                </a:lnTo>
                <a:lnTo>
                  <a:pt x="107049" y="260309"/>
                </a:lnTo>
                <a:lnTo>
                  <a:pt x="109962" y="246394"/>
                </a:lnTo>
                <a:lnTo>
                  <a:pt x="104396" y="239404"/>
                </a:lnTo>
                <a:lnTo>
                  <a:pt x="104849" y="230796"/>
                </a:lnTo>
                <a:lnTo>
                  <a:pt x="89251" y="232997"/>
                </a:lnTo>
                <a:lnTo>
                  <a:pt x="84915" y="229696"/>
                </a:lnTo>
                <a:lnTo>
                  <a:pt x="87503" y="207303"/>
                </a:lnTo>
                <a:lnTo>
                  <a:pt x="84656" y="198694"/>
                </a:lnTo>
                <a:lnTo>
                  <a:pt x="79349" y="192417"/>
                </a:lnTo>
                <a:lnTo>
                  <a:pt x="87310" y="188727"/>
                </a:lnTo>
                <a:lnTo>
                  <a:pt x="97600" y="192352"/>
                </a:lnTo>
                <a:lnTo>
                  <a:pt x="108732" y="192222"/>
                </a:lnTo>
                <a:lnTo>
                  <a:pt x="137598" y="177660"/>
                </a:lnTo>
                <a:lnTo>
                  <a:pt x="155202" y="186462"/>
                </a:lnTo>
                <a:lnTo>
                  <a:pt x="175913" y="181673"/>
                </a:lnTo>
                <a:lnTo>
                  <a:pt x="181350" y="189504"/>
                </a:lnTo>
                <a:lnTo>
                  <a:pt x="188922" y="188145"/>
                </a:lnTo>
                <a:lnTo>
                  <a:pt x="196495" y="191317"/>
                </a:lnTo>
                <a:lnTo>
                  <a:pt x="208468" y="184067"/>
                </a:lnTo>
                <a:lnTo>
                  <a:pt x="214616" y="185103"/>
                </a:lnTo>
                <a:lnTo>
                  <a:pt x="225037" y="180573"/>
                </a:lnTo>
                <a:lnTo>
                  <a:pt x="242058" y="186462"/>
                </a:lnTo>
                <a:lnTo>
                  <a:pt x="252737" y="186203"/>
                </a:lnTo>
                <a:lnTo>
                  <a:pt x="257980" y="181479"/>
                </a:lnTo>
                <a:lnTo>
                  <a:pt x="261022" y="173906"/>
                </a:lnTo>
                <a:lnTo>
                  <a:pt x="259533" y="157532"/>
                </a:lnTo>
                <a:lnTo>
                  <a:pt x="261993" y="154814"/>
                </a:lnTo>
                <a:lnTo>
                  <a:pt x="274354" y="153454"/>
                </a:lnTo>
                <a:lnTo>
                  <a:pt x="291570" y="144070"/>
                </a:lnTo>
                <a:lnTo>
                  <a:pt x="299207" y="144523"/>
                </a:lnTo>
                <a:lnTo>
                  <a:pt x="308268" y="146012"/>
                </a:lnTo>
                <a:lnTo>
                  <a:pt x="333704" y="127048"/>
                </a:lnTo>
                <a:lnTo>
                  <a:pt x="334545" y="123683"/>
                </a:lnTo>
                <a:lnTo>
                  <a:pt x="329109" y="116369"/>
                </a:lnTo>
                <a:lnTo>
                  <a:pt x="337717" y="90934"/>
                </a:lnTo>
                <a:lnTo>
                  <a:pt x="337717" y="90934"/>
                </a:lnTo>
                <a:lnTo>
                  <a:pt x="339270" y="90934"/>
                </a:lnTo>
                <a:lnTo>
                  <a:pt x="341470" y="91516"/>
                </a:lnTo>
                <a:lnTo>
                  <a:pt x="344253" y="91516"/>
                </a:lnTo>
                <a:lnTo>
                  <a:pt x="345159" y="92422"/>
                </a:lnTo>
                <a:lnTo>
                  <a:pt x="346260" y="91969"/>
                </a:lnTo>
                <a:lnTo>
                  <a:pt x="349043" y="91969"/>
                </a:lnTo>
                <a:lnTo>
                  <a:pt x="350531" y="92292"/>
                </a:lnTo>
                <a:lnTo>
                  <a:pt x="350531" y="92616"/>
                </a:lnTo>
                <a:lnTo>
                  <a:pt x="352343" y="92746"/>
                </a:lnTo>
                <a:lnTo>
                  <a:pt x="353056" y="93199"/>
                </a:lnTo>
                <a:lnTo>
                  <a:pt x="353250" y="93781"/>
                </a:lnTo>
                <a:lnTo>
                  <a:pt x="352149" y="93328"/>
                </a:lnTo>
                <a:lnTo>
                  <a:pt x="350855" y="93328"/>
                </a:lnTo>
                <a:lnTo>
                  <a:pt x="349560" y="94234"/>
                </a:lnTo>
                <a:lnTo>
                  <a:pt x="350467" y="94687"/>
                </a:lnTo>
                <a:lnTo>
                  <a:pt x="350467" y="95140"/>
                </a:lnTo>
                <a:lnTo>
                  <a:pt x="352473" y="96823"/>
                </a:lnTo>
                <a:lnTo>
                  <a:pt x="353961" y="96823"/>
                </a:lnTo>
                <a:lnTo>
                  <a:pt x="355062" y="98829"/>
                </a:lnTo>
                <a:lnTo>
                  <a:pt x="356162" y="99736"/>
                </a:lnTo>
                <a:lnTo>
                  <a:pt x="357845" y="100512"/>
                </a:lnTo>
                <a:lnTo>
                  <a:pt x="358751" y="100512"/>
                </a:lnTo>
                <a:lnTo>
                  <a:pt x="359657" y="98376"/>
                </a:lnTo>
                <a:lnTo>
                  <a:pt x="360369" y="97147"/>
                </a:lnTo>
                <a:lnTo>
                  <a:pt x="360758" y="97147"/>
                </a:lnTo>
                <a:lnTo>
                  <a:pt x="360758" y="95205"/>
                </a:lnTo>
                <a:lnTo>
                  <a:pt x="362440" y="96888"/>
                </a:lnTo>
                <a:lnTo>
                  <a:pt x="362829" y="96888"/>
                </a:lnTo>
                <a:lnTo>
                  <a:pt x="363023" y="96305"/>
                </a:lnTo>
                <a:lnTo>
                  <a:pt x="363929" y="96305"/>
                </a:lnTo>
                <a:lnTo>
                  <a:pt x="363734" y="95270"/>
                </a:lnTo>
                <a:lnTo>
                  <a:pt x="365223" y="94170"/>
                </a:lnTo>
                <a:lnTo>
                  <a:pt x="366323" y="92034"/>
                </a:lnTo>
                <a:lnTo>
                  <a:pt x="368006" y="90998"/>
                </a:lnTo>
                <a:lnTo>
                  <a:pt x="368395" y="90221"/>
                </a:lnTo>
                <a:lnTo>
                  <a:pt x="370077" y="89445"/>
                </a:lnTo>
                <a:lnTo>
                  <a:pt x="370271" y="88539"/>
                </a:lnTo>
                <a:lnTo>
                  <a:pt x="370789" y="88539"/>
                </a:lnTo>
                <a:lnTo>
                  <a:pt x="371372" y="87438"/>
                </a:lnTo>
                <a:lnTo>
                  <a:pt x="372084" y="87115"/>
                </a:lnTo>
                <a:lnTo>
                  <a:pt x="372278" y="86079"/>
                </a:lnTo>
                <a:lnTo>
                  <a:pt x="373766" y="85497"/>
                </a:lnTo>
                <a:lnTo>
                  <a:pt x="374155" y="84720"/>
                </a:lnTo>
                <a:lnTo>
                  <a:pt x="375643" y="83814"/>
                </a:lnTo>
                <a:lnTo>
                  <a:pt x="376744" y="82002"/>
                </a:lnTo>
                <a:lnTo>
                  <a:pt x="378426" y="81419"/>
                </a:lnTo>
                <a:lnTo>
                  <a:pt x="383410" y="81290"/>
                </a:lnTo>
                <a:lnTo>
                  <a:pt x="383928" y="80707"/>
                </a:lnTo>
                <a:lnTo>
                  <a:pt x="385028" y="76889"/>
                </a:lnTo>
                <a:lnTo>
                  <a:pt x="387034" y="78248"/>
                </a:lnTo>
                <a:lnTo>
                  <a:pt x="388329" y="78248"/>
                </a:lnTo>
                <a:lnTo>
                  <a:pt x="388329" y="77213"/>
                </a:lnTo>
                <a:lnTo>
                  <a:pt x="389623" y="75853"/>
                </a:lnTo>
                <a:lnTo>
                  <a:pt x="389817" y="72682"/>
                </a:lnTo>
                <a:lnTo>
                  <a:pt x="390724" y="71646"/>
                </a:lnTo>
                <a:lnTo>
                  <a:pt x="390206" y="69640"/>
                </a:lnTo>
                <a:lnTo>
                  <a:pt x="389494" y="69187"/>
                </a:lnTo>
                <a:lnTo>
                  <a:pt x="389494" y="67698"/>
                </a:lnTo>
                <a:lnTo>
                  <a:pt x="389106" y="66922"/>
                </a:lnTo>
                <a:lnTo>
                  <a:pt x="389688" y="65562"/>
                </a:lnTo>
                <a:lnTo>
                  <a:pt x="390076" y="62197"/>
                </a:lnTo>
                <a:lnTo>
                  <a:pt x="391759" y="59479"/>
                </a:lnTo>
                <a:lnTo>
                  <a:pt x="391759" y="57020"/>
                </a:lnTo>
                <a:lnTo>
                  <a:pt x="393053" y="56437"/>
                </a:lnTo>
                <a:lnTo>
                  <a:pt x="394865" y="53848"/>
                </a:lnTo>
                <a:lnTo>
                  <a:pt x="396160" y="50223"/>
                </a:lnTo>
                <a:lnTo>
                  <a:pt x="397066" y="48994"/>
                </a:lnTo>
                <a:lnTo>
                  <a:pt x="397454" y="47182"/>
                </a:lnTo>
                <a:lnTo>
                  <a:pt x="398166" y="46082"/>
                </a:lnTo>
                <a:lnTo>
                  <a:pt x="398684" y="44399"/>
                </a:lnTo>
                <a:lnTo>
                  <a:pt x="398684" y="41810"/>
                </a:lnTo>
                <a:lnTo>
                  <a:pt x="399784" y="39350"/>
                </a:lnTo>
                <a:lnTo>
                  <a:pt x="399979" y="35661"/>
                </a:lnTo>
                <a:lnTo>
                  <a:pt x="401079" y="32943"/>
                </a:lnTo>
                <a:lnTo>
                  <a:pt x="401079" y="30937"/>
                </a:lnTo>
                <a:lnTo>
                  <a:pt x="403280" y="26794"/>
                </a:lnTo>
                <a:lnTo>
                  <a:pt x="403085" y="24659"/>
                </a:lnTo>
                <a:lnTo>
                  <a:pt x="403991" y="21940"/>
                </a:lnTo>
                <a:lnTo>
                  <a:pt x="406580" y="19675"/>
                </a:lnTo>
                <a:lnTo>
                  <a:pt x="406774" y="17669"/>
                </a:lnTo>
                <a:lnTo>
                  <a:pt x="408781" y="16569"/>
                </a:lnTo>
                <a:lnTo>
                  <a:pt x="408975" y="15792"/>
                </a:lnTo>
                <a:lnTo>
                  <a:pt x="410269" y="14433"/>
                </a:lnTo>
                <a:lnTo>
                  <a:pt x="411758" y="13527"/>
                </a:lnTo>
                <a:lnTo>
                  <a:pt x="413764" y="10161"/>
                </a:lnTo>
                <a:lnTo>
                  <a:pt x="415576" y="9061"/>
                </a:lnTo>
                <a:lnTo>
                  <a:pt x="417453" y="7249"/>
                </a:lnTo>
                <a:lnTo>
                  <a:pt x="420948" y="6472"/>
                </a:lnTo>
                <a:lnTo>
                  <a:pt x="420754" y="7378"/>
                </a:lnTo>
                <a:lnTo>
                  <a:pt x="417971" y="7701"/>
                </a:lnTo>
                <a:lnTo>
                  <a:pt x="419848" y="8608"/>
                </a:lnTo>
                <a:lnTo>
                  <a:pt x="420560" y="8608"/>
                </a:lnTo>
                <a:lnTo>
                  <a:pt x="421272" y="7831"/>
                </a:lnTo>
                <a:lnTo>
                  <a:pt x="422760" y="7378"/>
                </a:lnTo>
                <a:lnTo>
                  <a:pt x="422760" y="7054"/>
                </a:lnTo>
                <a:lnTo>
                  <a:pt x="426450" y="6925"/>
                </a:lnTo>
                <a:lnTo>
                  <a:pt x="426644" y="7378"/>
                </a:lnTo>
                <a:lnTo>
                  <a:pt x="429750" y="7378"/>
                </a:lnTo>
                <a:lnTo>
                  <a:pt x="431239" y="7961"/>
                </a:lnTo>
                <a:lnTo>
                  <a:pt x="431239" y="9320"/>
                </a:lnTo>
                <a:lnTo>
                  <a:pt x="431822" y="9449"/>
                </a:lnTo>
                <a:lnTo>
                  <a:pt x="432015" y="8996"/>
                </a:lnTo>
                <a:lnTo>
                  <a:pt x="432922" y="8996"/>
                </a:lnTo>
                <a:lnTo>
                  <a:pt x="434734" y="7443"/>
                </a:lnTo>
                <a:lnTo>
                  <a:pt x="436417" y="7313"/>
                </a:lnTo>
                <a:lnTo>
                  <a:pt x="437129" y="7637"/>
                </a:lnTo>
                <a:lnTo>
                  <a:pt x="437517" y="6537"/>
                </a:lnTo>
                <a:lnTo>
                  <a:pt x="440300" y="6990"/>
                </a:lnTo>
                <a:lnTo>
                  <a:pt x="441595" y="7766"/>
                </a:lnTo>
                <a:lnTo>
                  <a:pt x="443277" y="8090"/>
                </a:lnTo>
                <a:lnTo>
                  <a:pt x="445866" y="8090"/>
                </a:lnTo>
                <a:lnTo>
                  <a:pt x="446772" y="7184"/>
                </a:lnTo>
                <a:lnTo>
                  <a:pt x="448649" y="8090"/>
                </a:lnTo>
                <a:lnTo>
                  <a:pt x="451044" y="7961"/>
                </a:lnTo>
                <a:lnTo>
                  <a:pt x="451756" y="7831"/>
                </a:lnTo>
                <a:lnTo>
                  <a:pt x="451756" y="7508"/>
                </a:lnTo>
                <a:lnTo>
                  <a:pt x="453633" y="7378"/>
                </a:lnTo>
                <a:lnTo>
                  <a:pt x="457840" y="6148"/>
                </a:lnTo>
                <a:lnTo>
                  <a:pt x="457840" y="4789"/>
                </a:lnTo>
                <a:lnTo>
                  <a:pt x="458552" y="4465"/>
                </a:lnTo>
                <a:lnTo>
                  <a:pt x="459458" y="5695"/>
                </a:lnTo>
                <a:lnTo>
                  <a:pt x="462758" y="5242"/>
                </a:lnTo>
                <a:lnTo>
                  <a:pt x="465542" y="6472"/>
                </a:lnTo>
                <a:lnTo>
                  <a:pt x="466253" y="8478"/>
                </a:lnTo>
                <a:lnTo>
                  <a:pt x="465347" y="8931"/>
                </a:lnTo>
                <a:lnTo>
                  <a:pt x="464959" y="9837"/>
                </a:lnTo>
                <a:lnTo>
                  <a:pt x="464053" y="9837"/>
                </a:lnTo>
                <a:lnTo>
                  <a:pt x="463341" y="10420"/>
                </a:lnTo>
                <a:lnTo>
                  <a:pt x="463341" y="11002"/>
                </a:lnTo>
                <a:lnTo>
                  <a:pt x="463859" y="11002"/>
                </a:lnTo>
                <a:lnTo>
                  <a:pt x="465542" y="10097"/>
                </a:lnTo>
                <a:lnTo>
                  <a:pt x="465930" y="8996"/>
                </a:lnTo>
                <a:lnTo>
                  <a:pt x="467224" y="8672"/>
                </a:lnTo>
                <a:lnTo>
                  <a:pt x="467224" y="7896"/>
                </a:lnTo>
                <a:lnTo>
                  <a:pt x="468713" y="7766"/>
                </a:lnTo>
                <a:lnTo>
                  <a:pt x="470719" y="6860"/>
                </a:lnTo>
                <a:lnTo>
                  <a:pt x="471431" y="5048"/>
                </a:lnTo>
                <a:lnTo>
                  <a:pt x="474214" y="4595"/>
                </a:lnTo>
                <a:lnTo>
                  <a:pt x="471107" y="4142"/>
                </a:lnTo>
                <a:lnTo>
                  <a:pt x="469813" y="5048"/>
                </a:lnTo>
                <a:lnTo>
                  <a:pt x="469425" y="5825"/>
                </a:lnTo>
                <a:lnTo>
                  <a:pt x="467418" y="6731"/>
                </a:lnTo>
                <a:lnTo>
                  <a:pt x="466900" y="6278"/>
                </a:lnTo>
                <a:lnTo>
                  <a:pt x="466900" y="5695"/>
                </a:lnTo>
                <a:lnTo>
                  <a:pt x="467289" y="5566"/>
                </a:lnTo>
                <a:lnTo>
                  <a:pt x="467677" y="1747"/>
                </a:lnTo>
                <a:lnTo>
                  <a:pt x="466383" y="1747"/>
                </a:lnTo>
                <a:lnTo>
                  <a:pt x="465282" y="2653"/>
                </a:lnTo>
                <a:lnTo>
                  <a:pt x="464182" y="2783"/>
                </a:lnTo>
                <a:lnTo>
                  <a:pt x="463664" y="3560"/>
                </a:lnTo>
                <a:lnTo>
                  <a:pt x="460881" y="4142"/>
                </a:lnTo>
                <a:lnTo>
                  <a:pt x="459781" y="2912"/>
                </a:lnTo>
                <a:lnTo>
                  <a:pt x="460170" y="453"/>
                </a:lnTo>
                <a:lnTo>
                  <a:pt x="464959" y="0"/>
                </a:lnTo>
                <a:lnTo>
                  <a:pt x="472272" y="0"/>
                </a:lnTo>
                <a:close/>
              </a:path>
            </a:pathLst>
          </a:custGeom>
          <a:solidFill>
            <a:srgbClr val="00785E"/>
          </a:solidFill>
          <a:ln w="3229" cap="flat">
            <a:solidFill>
              <a:srgbClr val="FFFFFF"/>
            </a:solidFill>
            <a:prstDash val="solid"/>
            <a:miter/>
          </a:ln>
        </p:spPr>
        <p:txBody>
          <a:bodyPr rtlCol="0" anchor="ctr"/>
          <a:lstStyle/>
          <a:p>
            <a:endParaRPr lang="en-IN"/>
          </a:p>
        </p:txBody>
      </p:sp>
      <p:sp>
        <p:nvSpPr>
          <p:cNvPr id="13" name="Freeform: Shape 12">
            <a:extLst>
              <a:ext uri="{FF2B5EF4-FFF2-40B4-BE49-F238E27FC236}">
                <a16:creationId xmlns:a16="http://schemas.microsoft.com/office/drawing/2014/main" id="{B7AB9249-B940-45C2-B8F7-67092E2DBA94}"/>
              </a:ext>
            </a:extLst>
          </p:cNvPr>
          <p:cNvSpPr/>
          <p:nvPr/>
        </p:nvSpPr>
        <p:spPr>
          <a:xfrm>
            <a:off x="7685560" y="3515382"/>
            <a:ext cx="359835" cy="299785"/>
          </a:xfrm>
          <a:custGeom>
            <a:avLst/>
            <a:gdLst>
              <a:gd name="connsiteX0" fmla="*/ 1230 w 276360"/>
              <a:gd name="connsiteY0" fmla="*/ 52295 h 216040"/>
              <a:gd name="connsiteX1" fmla="*/ 3689 w 276360"/>
              <a:gd name="connsiteY1" fmla="*/ 48735 h 216040"/>
              <a:gd name="connsiteX2" fmla="*/ 5242 w 276360"/>
              <a:gd name="connsiteY2" fmla="*/ 38962 h 216040"/>
              <a:gd name="connsiteX3" fmla="*/ 8996 w 276360"/>
              <a:gd name="connsiteY3" fmla="*/ 38186 h 216040"/>
              <a:gd name="connsiteX4" fmla="*/ 12686 w 276360"/>
              <a:gd name="connsiteY4" fmla="*/ 41745 h 216040"/>
              <a:gd name="connsiteX5" fmla="*/ 21617 w 276360"/>
              <a:gd name="connsiteY5" fmla="*/ 39415 h 216040"/>
              <a:gd name="connsiteX6" fmla="*/ 40904 w 276360"/>
              <a:gd name="connsiteY6" fmla="*/ 39804 h 216040"/>
              <a:gd name="connsiteX7" fmla="*/ 58508 w 276360"/>
              <a:gd name="connsiteY7" fmla="*/ 29189 h 216040"/>
              <a:gd name="connsiteX8" fmla="*/ 80578 w 276360"/>
              <a:gd name="connsiteY8" fmla="*/ 24011 h 216040"/>
              <a:gd name="connsiteX9" fmla="*/ 83556 w 276360"/>
              <a:gd name="connsiteY9" fmla="*/ 11520 h 216040"/>
              <a:gd name="connsiteX10" fmla="*/ 85821 w 276360"/>
              <a:gd name="connsiteY10" fmla="*/ 9061 h 216040"/>
              <a:gd name="connsiteX11" fmla="*/ 88992 w 276360"/>
              <a:gd name="connsiteY11" fmla="*/ 10938 h 216040"/>
              <a:gd name="connsiteX12" fmla="*/ 92746 w 276360"/>
              <a:gd name="connsiteY12" fmla="*/ 18640 h 216040"/>
              <a:gd name="connsiteX13" fmla="*/ 98377 w 276360"/>
              <a:gd name="connsiteY13" fmla="*/ 14368 h 216040"/>
              <a:gd name="connsiteX14" fmla="*/ 107373 w 276360"/>
              <a:gd name="connsiteY14" fmla="*/ 12167 h 216040"/>
              <a:gd name="connsiteX15" fmla="*/ 112356 w 276360"/>
              <a:gd name="connsiteY15" fmla="*/ 7119 h 216040"/>
              <a:gd name="connsiteX16" fmla="*/ 115787 w 276360"/>
              <a:gd name="connsiteY16" fmla="*/ 0 h 216040"/>
              <a:gd name="connsiteX17" fmla="*/ 161157 w 276360"/>
              <a:gd name="connsiteY17" fmla="*/ 6343 h 216040"/>
              <a:gd name="connsiteX18" fmla="*/ 162580 w 276360"/>
              <a:gd name="connsiteY18" fmla="*/ 12297 h 216040"/>
              <a:gd name="connsiteX19" fmla="*/ 160639 w 276360"/>
              <a:gd name="connsiteY19" fmla="*/ 20905 h 216040"/>
              <a:gd name="connsiteX20" fmla="*/ 164910 w 276360"/>
              <a:gd name="connsiteY20" fmla="*/ 23105 h 216040"/>
              <a:gd name="connsiteX21" fmla="*/ 171965 w 276360"/>
              <a:gd name="connsiteY21" fmla="*/ 27830 h 216040"/>
              <a:gd name="connsiteX22" fmla="*/ 175136 w 276360"/>
              <a:gd name="connsiteY22" fmla="*/ 36309 h 216040"/>
              <a:gd name="connsiteX23" fmla="*/ 192741 w 276360"/>
              <a:gd name="connsiteY23" fmla="*/ 46923 h 216040"/>
              <a:gd name="connsiteX24" fmla="*/ 196559 w 276360"/>
              <a:gd name="connsiteY24" fmla="*/ 46017 h 216040"/>
              <a:gd name="connsiteX25" fmla="*/ 202125 w 276360"/>
              <a:gd name="connsiteY25" fmla="*/ 39221 h 216040"/>
              <a:gd name="connsiteX26" fmla="*/ 226137 w 276360"/>
              <a:gd name="connsiteY26" fmla="*/ 37150 h 216040"/>
              <a:gd name="connsiteX27" fmla="*/ 241670 w 276360"/>
              <a:gd name="connsiteY27" fmla="*/ 31972 h 216040"/>
              <a:gd name="connsiteX28" fmla="*/ 247171 w 276360"/>
              <a:gd name="connsiteY28" fmla="*/ 32878 h 216040"/>
              <a:gd name="connsiteX29" fmla="*/ 248142 w 276360"/>
              <a:gd name="connsiteY29" fmla="*/ 38509 h 216040"/>
              <a:gd name="connsiteX30" fmla="*/ 254614 w 276360"/>
              <a:gd name="connsiteY30" fmla="*/ 50936 h 216040"/>
              <a:gd name="connsiteX31" fmla="*/ 259209 w 276360"/>
              <a:gd name="connsiteY31" fmla="*/ 56113 h 216040"/>
              <a:gd name="connsiteX32" fmla="*/ 267170 w 276360"/>
              <a:gd name="connsiteY32" fmla="*/ 58767 h 216040"/>
              <a:gd name="connsiteX33" fmla="*/ 269759 w 276360"/>
              <a:gd name="connsiteY33" fmla="*/ 67634 h 216040"/>
              <a:gd name="connsiteX34" fmla="*/ 276361 w 276360"/>
              <a:gd name="connsiteY34" fmla="*/ 79478 h 216040"/>
              <a:gd name="connsiteX35" fmla="*/ 257786 w 276360"/>
              <a:gd name="connsiteY35" fmla="*/ 86403 h 216040"/>
              <a:gd name="connsiteX36" fmla="*/ 255391 w 276360"/>
              <a:gd name="connsiteY36" fmla="*/ 91839 h 216040"/>
              <a:gd name="connsiteX37" fmla="*/ 247042 w 276360"/>
              <a:gd name="connsiteY37" fmla="*/ 90092 h 216040"/>
              <a:gd name="connsiteX38" fmla="*/ 245230 w 276360"/>
              <a:gd name="connsiteY38" fmla="*/ 101289 h 216040"/>
              <a:gd name="connsiteX39" fmla="*/ 237463 w 276360"/>
              <a:gd name="connsiteY39" fmla="*/ 108279 h 216040"/>
              <a:gd name="connsiteX40" fmla="*/ 236751 w 276360"/>
              <a:gd name="connsiteY40" fmla="*/ 112551 h 216040"/>
              <a:gd name="connsiteX41" fmla="*/ 239081 w 276360"/>
              <a:gd name="connsiteY41" fmla="*/ 114881 h 216040"/>
              <a:gd name="connsiteX42" fmla="*/ 239081 w 276360"/>
              <a:gd name="connsiteY42" fmla="*/ 114881 h 216040"/>
              <a:gd name="connsiteX43" fmla="*/ 235003 w 276360"/>
              <a:gd name="connsiteY43" fmla="*/ 123618 h 216040"/>
              <a:gd name="connsiteX44" fmla="*/ 224972 w 276360"/>
              <a:gd name="connsiteY44" fmla="*/ 133779 h 216040"/>
              <a:gd name="connsiteX45" fmla="*/ 218241 w 276360"/>
              <a:gd name="connsiteY45" fmla="*/ 144652 h 216040"/>
              <a:gd name="connsiteX46" fmla="*/ 221024 w 276360"/>
              <a:gd name="connsiteY46" fmla="*/ 159862 h 216040"/>
              <a:gd name="connsiteX47" fmla="*/ 216364 w 276360"/>
              <a:gd name="connsiteY47" fmla="*/ 177790 h 216040"/>
              <a:gd name="connsiteX48" fmla="*/ 208403 w 276360"/>
              <a:gd name="connsiteY48" fmla="*/ 185038 h 216040"/>
              <a:gd name="connsiteX49" fmla="*/ 204714 w 276360"/>
              <a:gd name="connsiteY49" fmla="*/ 193970 h 216040"/>
              <a:gd name="connsiteX50" fmla="*/ 196947 w 276360"/>
              <a:gd name="connsiteY50" fmla="*/ 200895 h 216040"/>
              <a:gd name="connsiteX51" fmla="*/ 196041 w 276360"/>
              <a:gd name="connsiteY51" fmla="*/ 212934 h 216040"/>
              <a:gd name="connsiteX52" fmla="*/ 187757 w 276360"/>
              <a:gd name="connsiteY52" fmla="*/ 216040 h 216040"/>
              <a:gd name="connsiteX53" fmla="*/ 182968 w 276360"/>
              <a:gd name="connsiteY53" fmla="*/ 212027 h 216040"/>
              <a:gd name="connsiteX54" fmla="*/ 180896 w 276360"/>
              <a:gd name="connsiteY54" fmla="*/ 209438 h 216040"/>
              <a:gd name="connsiteX55" fmla="*/ 172353 w 276360"/>
              <a:gd name="connsiteY55" fmla="*/ 212221 h 216040"/>
              <a:gd name="connsiteX56" fmla="*/ 170347 w 276360"/>
              <a:gd name="connsiteY56" fmla="*/ 196947 h 216040"/>
              <a:gd name="connsiteX57" fmla="*/ 164910 w 276360"/>
              <a:gd name="connsiteY57" fmla="*/ 191187 h 216040"/>
              <a:gd name="connsiteX58" fmla="*/ 156043 w 276360"/>
              <a:gd name="connsiteY58" fmla="*/ 190475 h 216040"/>
              <a:gd name="connsiteX59" fmla="*/ 149442 w 276360"/>
              <a:gd name="connsiteY59" fmla="*/ 198565 h 216040"/>
              <a:gd name="connsiteX60" fmla="*/ 143164 w 276360"/>
              <a:gd name="connsiteY60" fmla="*/ 198112 h 216040"/>
              <a:gd name="connsiteX61" fmla="*/ 136821 w 276360"/>
              <a:gd name="connsiteY61" fmla="*/ 200895 h 216040"/>
              <a:gd name="connsiteX62" fmla="*/ 131061 w 276360"/>
              <a:gd name="connsiteY62" fmla="*/ 210603 h 216040"/>
              <a:gd name="connsiteX63" fmla="*/ 122453 w 276360"/>
              <a:gd name="connsiteY63" fmla="*/ 212480 h 216040"/>
              <a:gd name="connsiteX64" fmla="*/ 114751 w 276360"/>
              <a:gd name="connsiteY64" fmla="*/ 205167 h 216040"/>
              <a:gd name="connsiteX65" fmla="*/ 105755 w 276360"/>
              <a:gd name="connsiteY65" fmla="*/ 186009 h 216040"/>
              <a:gd name="connsiteX66" fmla="*/ 102325 w 276360"/>
              <a:gd name="connsiteY66" fmla="*/ 185750 h 216040"/>
              <a:gd name="connsiteX67" fmla="*/ 92098 w 276360"/>
              <a:gd name="connsiteY67" fmla="*/ 191770 h 216040"/>
              <a:gd name="connsiteX68" fmla="*/ 92552 w 276360"/>
              <a:gd name="connsiteY68" fmla="*/ 178696 h 216040"/>
              <a:gd name="connsiteX69" fmla="*/ 84267 w 276360"/>
              <a:gd name="connsiteY69" fmla="*/ 167822 h 216040"/>
              <a:gd name="connsiteX70" fmla="*/ 75918 w 276360"/>
              <a:gd name="connsiteY70" fmla="*/ 174101 h 216040"/>
              <a:gd name="connsiteX71" fmla="*/ 67634 w 276360"/>
              <a:gd name="connsiteY71" fmla="*/ 191446 h 216040"/>
              <a:gd name="connsiteX72" fmla="*/ 61356 w 276360"/>
              <a:gd name="connsiteY72" fmla="*/ 193970 h 216040"/>
              <a:gd name="connsiteX73" fmla="*/ 60450 w 276360"/>
              <a:gd name="connsiteY73" fmla="*/ 181802 h 216040"/>
              <a:gd name="connsiteX74" fmla="*/ 66016 w 276360"/>
              <a:gd name="connsiteY74" fmla="*/ 169440 h 216040"/>
              <a:gd name="connsiteX75" fmla="*/ 61550 w 276360"/>
              <a:gd name="connsiteY75" fmla="*/ 157791 h 216040"/>
              <a:gd name="connsiteX76" fmla="*/ 56890 w 276360"/>
              <a:gd name="connsiteY76" fmla="*/ 157144 h 216040"/>
              <a:gd name="connsiteX77" fmla="*/ 51001 w 276360"/>
              <a:gd name="connsiteY77" fmla="*/ 156885 h 216040"/>
              <a:gd name="connsiteX78" fmla="*/ 40516 w 276360"/>
              <a:gd name="connsiteY78" fmla="*/ 150089 h 216040"/>
              <a:gd name="connsiteX79" fmla="*/ 32167 w 276360"/>
              <a:gd name="connsiteY79" fmla="*/ 140575 h 216040"/>
              <a:gd name="connsiteX80" fmla="*/ 21746 w 276360"/>
              <a:gd name="connsiteY80" fmla="*/ 137727 h 216040"/>
              <a:gd name="connsiteX81" fmla="*/ 18899 w 276360"/>
              <a:gd name="connsiteY81" fmla="*/ 133650 h 216040"/>
              <a:gd name="connsiteX82" fmla="*/ 18510 w 276360"/>
              <a:gd name="connsiteY82" fmla="*/ 125236 h 216040"/>
              <a:gd name="connsiteX83" fmla="*/ 7831 w 276360"/>
              <a:gd name="connsiteY83" fmla="*/ 122582 h 216040"/>
              <a:gd name="connsiteX84" fmla="*/ 0 w 276360"/>
              <a:gd name="connsiteY84" fmla="*/ 112486 h 216040"/>
              <a:gd name="connsiteX85" fmla="*/ 4207 w 276360"/>
              <a:gd name="connsiteY85" fmla="*/ 103684 h 216040"/>
              <a:gd name="connsiteX86" fmla="*/ 8543 w 276360"/>
              <a:gd name="connsiteY86" fmla="*/ 74170 h 216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276360" h="216040">
                <a:moveTo>
                  <a:pt x="1230" y="52295"/>
                </a:moveTo>
                <a:lnTo>
                  <a:pt x="3689" y="48735"/>
                </a:lnTo>
                <a:lnTo>
                  <a:pt x="5242" y="38962"/>
                </a:lnTo>
                <a:lnTo>
                  <a:pt x="8996" y="38186"/>
                </a:lnTo>
                <a:lnTo>
                  <a:pt x="12686" y="41745"/>
                </a:lnTo>
                <a:lnTo>
                  <a:pt x="21617" y="39415"/>
                </a:lnTo>
                <a:lnTo>
                  <a:pt x="40904" y="39804"/>
                </a:lnTo>
                <a:lnTo>
                  <a:pt x="58508" y="29189"/>
                </a:lnTo>
                <a:lnTo>
                  <a:pt x="80578" y="24011"/>
                </a:lnTo>
                <a:lnTo>
                  <a:pt x="83556" y="11520"/>
                </a:lnTo>
                <a:lnTo>
                  <a:pt x="85821" y="9061"/>
                </a:lnTo>
                <a:lnTo>
                  <a:pt x="88992" y="10938"/>
                </a:lnTo>
                <a:lnTo>
                  <a:pt x="92746" y="18640"/>
                </a:lnTo>
                <a:lnTo>
                  <a:pt x="98377" y="14368"/>
                </a:lnTo>
                <a:lnTo>
                  <a:pt x="107373" y="12167"/>
                </a:lnTo>
                <a:lnTo>
                  <a:pt x="112356" y="7119"/>
                </a:lnTo>
                <a:lnTo>
                  <a:pt x="115787" y="0"/>
                </a:lnTo>
                <a:lnTo>
                  <a:pt x="161157" y="6343"/>
                </a:lnTo>
                <a:lnTo>
                  <a:pt x="162580" y="12297"/>
                </a:lnTo>
                <a:lnTo>
                  <a:pt x="160639" y="20905"/>
                </a:lnTo>
                <a:lnTo>
                  <a:pt x="164910" y="23105"/>
                </a:lnTo>
                <a:lnTo>
                  <a:pt x="171965" y="27830"/>
                </a:lnTo>
                <a:lnTo>
                  <a:pt x="175136" y="36309"/>
                </a:lnTo>
                <a:lnTo>
                  <a:pt x="192741" y="46923"/>
                </a:lnTo>
                <a:lnTo>
                  <a:pt x="196559" y="46017"/>
                </a:lnTo>
                <a:lnTo>
                  <a:pt x="202125" y="39221"/>
                </a:lnTo>
                <a:lnTo>
                  <a:pt x="226137" y="37150"/>
                </a:lnTo>
                <a:lnTo>
                  <a:pt x="241670" y="31972"/>
                </a:lnTo>
                <a:lnTo>
                  <a:pt x="247171" y="32878"/>
                </a:lnTo>
                <a:lnTo>
                  <a:pt x="248142" y="38509"/>
                </a:lnTo>
                <a:lnTo>
                  <a:pt x="254614" y="50936"/>
                </a:lnTo>
                <a:lnTo>
                  <a:pt x="259209" y="56113"/>
                </a:lnTo>
                <a:lnTo>
                  <a:pt x="267170" y="58767"/>
                </a:lnTo>
                <a:lnTo>
                  <a:pt x="269759" y="67634"/>
                </a:lnTo>
                <a:lnTo>
                  <a:pt x="276361" y="79478"/>
                </a:lnTo>
                <a:lnTo>
                  <a:pt x="257786" y="86403"/>
                </a:lnTo>
                <a:lnTo>
                  <a:pt x="255391" y="91839"/>
                </a:lnTo>
                <a:lnTo>
                  <a:pt x="247042" y="90092"/>
                </a:lnTo>
                <a:lnTo>
                  <a:pt x="245230" y="101289"/>
                </a:lnTo>
                <a:lnTo>
                  <a:pt x="237463" y="108279"/>
                </a:lnTo>
                <a:lnTo>
                  <a:pt x="236751" y="112551"/>
                </a:lnTo>
                <a:lnTo>
                  <a:pt x="239081" y="114881"/>
                </a:lnTo>
                <a:lnTo>
                  <a:pt x="239081" y="114881"/>
                </a:lnTo>
                <a:lnTo>
                  <a:pt x="235003" y="123618"/>
                </a:lnTo>
                <a:lnTo>
                  <a:pt x="224972" y="133779"/>
                </a:lnTo>
                <a:lnTo>
                  <a:pt x="218241" y="144652"/>
                </a:lnTo>
                <a:lnTo>
                  <a:pt x="221024" y="159862"/>
                </a:lnTo>
                <a:lnTo>
                  <a:pt x="216364" y="177790"/>
                </a:lnTo>
                <a:lnTo>
                  <a:pt x="208403" y="185038"/>
                </a:lnTo>
                <a:lnTo>
                  <a:pt x="204714" y="193970"/>
                </a:lnTo>
                <a:lnTo>
                  <a:pt x="196947" y="200895"/>
                </a:lnTo>
                <a:lnTo>
                  <a:pt x="196041" y="212934"/>
                </a:lnTo>
                <a:lnTo>
                  <a:pt x="187757" y="216040"/>
                </a:lnTo>
                <a:lnTo>
                  <a:pt x="182968" y="212027"/>
                </a:lnTo>
                <a:lnTo>
                  <a:pt x="180896" y="209438"/>
                </a:lnTo>
                <a:lnTo>
                  <a:pt x="172353" y="212221"/>
                </a:lnTo>
                <a:lnTo>
                  <a:pt x="170347" y="196947"/>
                </a:lnTo>
                <a:lnTo>
                  <a:pt x="164910" y="191187"/>
                </a:lnTo>
                <a:lnTo>
                  <a:pt x="156043" y="190475"/>
                </a:lnTo>
                <a:lnTo>
                  <a:pt x="149442" y="198565"/>
                </a:lnTo>
                <a:lnTo>
                  <a:pt x="143164" y="198112"/>
                </a:lnTo>
                <a:lnTo>
                  <a:pt x="136821" y="200895"/>
                </a:lnTo>
                <a:lnTo>
                  <a:pt x="131061" y="210603"/>
                </a:lnTo>
                <a:lnTo>
                  <a:pt x="122453" y="212480"/>
                </a:lnTo>
                <a:lnTo>
                  <a:pt x="114751" y="205167"/>
                </a:lnTo>
                <a:lnTo>
                  <a:pt x="105755" y="186009"/>
                </a:lnTo>
                <a:lnTo>
                  <a:pt x="102325" y="185750"/>
                </a:lnTo>
                <a:lnTo>
                  <a:pt x="92098" y="191770"/>
                </a:lnTo>
                <a:lnTo>
                  <a:pt x="92552" y="178696"/>
                </a:lnTo>
                <a:lnTo>
                  <a:pt x="84267" y="167822"/>
                </a:lnTo>
                <a:lnTo>
                  <a:pt x="75918" y="174101"/>
                </a:lnTo>
                <a:lnTo>
                  <a:pt x="67634" y="191446"/>
                </a:lnTo>
                <a:lnTo>
                  <a:pt x="61356" y="193970"/>
                </a:lnTo>
                <a:lnTo>
                  <a:pt x="60450" y="181802"/>
                </a:lnTo>
                <a:lnTo>
                  <a:pt x="66016" y="169440"/>
                </a:lnTo>
                <a:lnTo>
                  <a:pt x="61550" y="157791"/>
                </a:lnTo>
                <a:lnTo>
                  <a:pt x="56890" y="157144"/>
                </a:lnTo>
                <a:lnTo>
                  <a:pt x="51001" y="156885"/>
                </a:lnTo>
                <a:lnTo>
                  <a:pt x="40516" y="150089"/>
                </a:lnTo>
                <a:lnTo>
                  <a:pt x="32167" y="140575"/>
                </a:lnTo>
                <a:lnTo>
                  <a:pt x="21746" y="137727"/>
                </a:lnTo>
                <a:lnTo>
                  <a:pt x="18899" y="133650"/>
                </a:lnTo>
                <a:lnTo>
                  <a:pt x="18510" y="125236"/>
                </a:lnTo>
                <a:lnTo>
                  <a:pt x="7831" y="122582"/>
                </a:lnTo>
                <a:lnTo>
                  <a:pt x="0" y="112486"/>
                </a:lnTo>
                <a:lnTo>
                  <a:pt x="4207" y="103684"/>
                </a:lnTo>
                <a:lnTo>
                  <a:pt x="8543" y="74170"/>
                </a:lnTo>
                <a:close/>
              </a:path>
            </a:pathLst>
          </a:custGeom>
          <a:solidFill>
            <a:srgbClr val="005A47"/>
          </a:solidFill>
          <a:ln w="3229" cap="flat">
            <a:solidFill>
              <a:srgbClr val="FFFFFF"/>
            </a:solidFill>
            <a:prstDash val="solid"/>
            <a:miter/>
          </a:ln>
        </p:spPr>
        <p:txBody>
          <a:bodyPr rtlCol="0" anchor="ctr"/>
          <a:lstStyle/>
          <a:p>
            <a:endParaRPr lang="en-IN"/>
          </a:p>
        </p:txBody>
      </p:sp>
      <p:sp>
        <p:nvSpPr>
          <p:cNvPr id="14" name="Freeform: Shape 13">
            <a:extLst>
              <a:ext uri="{FF2B5EF4-FFF2-40B4-BE49-F238E27FC236}">
                <a16:creationId xmlns:a16="http://schemas.microsoft.com/office/drawing/2014/main" id="{B913253F-C5D0-404C-9778-9484C8ACA2A7}"/>
              </a:ext>
            </a:extLst>
          </p:cNvPr>
          <p:cNvSpPr/>
          <p:nvPr/>
        </p:nvSpPr>
        <p:spPr>
          <a:xfrm>
            <a:off x="7056901" y="3140606"/>
            <a:ext cx="1469173" cy="1190337"/>
          </a:xfrm>
          <a:custGeom>
            <a:avLst/>
            <a:gdLst>
              <a:gd name="connsiteX0" fmla="*/ 215393 w 1128353"/>
              <a:gd name="connsiteY0" fmla="*/ 756852 h 857817"/>
              <a:gd name="connsiteX1" fmla="*/ 217399 w 1128353"/>
              <a:gd name="connsiteY1" fmla="*/ 757888 h 857817"/>
              <a:gd name="connsiteX2" fmla="*/ 217787 w 1128353"/>
              <a:gd name="connsiteY2" fmla="*/ 759053 h 857817"/>
              <a:gd name="connsiteX3" fmla="*/ 218500 w 1128353"/>
              <a:gd name="connsiteY3" fmla="*/ 759636 h 857817"/>
              <a:gd name="connsiteX4" fmla="*/ 218500 w 1128353"/>
              <a:gd name="connsiteY4" fmla="*/ 760477 h 857817"/>
              <a:gd name="connsiteX5" fmla="*/ 219082 w 1128353"/>
              <a:gd name="connsiteY5" fmla="*/ 761189 h 857817"/>
              <a:gd name="connsiteX6" fmla="*/ 218694 w 1128353"/>
              <a:gd name="connsiteY6" fmla="*/ 763648 h 857817"/>
              <a:gd name="connsiteX7" fmla="*/ 218888 w 1128353"/>
              <a:gd name="connsiteY7" fmla="*/ 766561 h 857817"/>
              <a:gd name="connsiteX8" fmla="*/ 219405 w 1128353"/>
              <a:gd name="connsiteY8" fmla="*/ 767014 h 857817"/>
              <a:gd name="connsiteX9" fmla="*/ 219794 w 1128353"/>
              <a:gd name="connsiteY9" fmla="*/ 769214 h 857817"/>
              <a:gd name="connsiteX10" fmla="*/ 220506 w 1128353"/>
              <a:gd name="connsiteY10" fmla="*/ 769667 h 857817"/>
              <a:gd name="connsiteX11" fmla="*/ 220312 w 1128353"/>
              <a:gd name="connsiteY11" fmla="*/ 771674 h 857817"/>
              <a:gd name="connsiteX12" fmla="*/ 221023 w 1128353"/>
              <a:gd name="connsiteY12" fmla="*/ 772126 h 857817"/>
              <a:gd name="connsiteX13" fmla="*/ 221606 w 1128353"/>
              <a:gd name="connsiteY13" fmla="*/ 773162 h 857817"/>
              <a:gd name="connsiteX14" fmla="*/ 221606 w 1128353"/>
              <a:gd name="connsiteY14" fmla="*/ 774456 h 857817"/>
              <a:gd name="connsiteX15" fmla="*/ 222512 w 1128353"/>
              <a:gd name="connsiteY15" fmla="*/ 776204 h 857817"/>
              <a:gd name="connsiteX16" fmla="*/ 222512 w 1128353"/>
              <a:gd name="connsiteY16" fmla="*/ 777045 h 857817"/>
              <a:gd name="connsiteX17" fmla="*/ 221930 w 1128353"/>
              <a:gd name="connsiteY17" fmla="*/ 777757 h 857817"/>
              <a:gd name="connsiteX18" fmla="*/ 222124 w 1128353"/>
              <a:gd name="connsiteY18" fmla="*/ 778793 h 857817"/>
              <a:gd name="connsiteX19" fmla="*/ 221736 w 1128353"/>
              <a:gd name="connsiteY19" fmla="*/ 780799 h 857817"/>
              <a:gd name="connsiteX20" fmla="*/ 220829 w 1128353"/>
              <a:gd name="connsiteY20" fmla="*/ 782223 h 857817"/>
              <a:gd name="connsiteX21" fmla="*/ 220829 w 1128353"/>
              <a:gd name="connsiteY21" fmla="*/ 783518 h 857817"/>
              <a:gd name="connsiteX22" fmla="*/ 220441 w 1128353"/>
              <a:gd name="connsiteY22" fmla="*/ 783647 h 857817"/>
              <a:gd name="connsiteX23" fmla="*/ 219923 w 1128353"/>
              <a:gd name="connsiteY23" fmla="*/ 785265 h 857817"/>
              <a:gd name="connsiteX24" fmla="*/ 220118 w 1128353"/>
              <a:gd name="connsiteY24" fmla="*/ 786301 h 857817"/>
              <a:gd name="connsiteX25" fmla="*/ 220506 w 1128353"/>
              <a:gd name="connsiteY25" fmla="*/ 786171 h 857817"/>
              <a:gd name="connsiteX26" fmla="*/ 220506 w 1128353"/>
              <a:gd name="connsiteY26" fmla="*/ 785330 h 857817"/>
              <a:gd name="connsiteX27" fmla="*/ 221218 w 1128353"/>
              <a:gd name="connsiteY27" fmla="*/ 784165 h 857817"/>
              <a:gd name="connsiteX28" fmla="*/ 221412 w 1128353"/>
              <a:gd name="connsiteY28" fmla="*/ 782288 h 857817"/>
              <a:gd name="connsiteX29" fmla="*/ 222706 w 1128353"/>
              <a:gd name="connsiteY29" fmla="*/ 780087 h 857817"/>
              <a:gd name="connsiteX30" fmla="*/ 222706 w 1128353"/>
              <a:gd name="connsiteY30" fmla="*/ 779052 h 857817"/>
              <a:gd name="connsiteX31" fmla="*/ 223612 w 1128353"/>
              <a:gd name="connsiteY31" fmla="*/ 778469 h 857817"/>
              <a:gd name="connsiteX32" fmla="*/ 223806 w 1128353"/>
              <a:gd name="connsiteY32" fmla="*/ 775881 h 857817"/>
              <a:gd name="connsiteX33" fmla="*/ 222901 w 1128353"/>
              <a:gd name="connsiteY33" fmla="*/ 775039 h 857817"/>
              <a:gd name="connsiteX34" fmla="*/ 222318 w 1128353"/>
              <a:gd name="connsiteY34" fmla="*/ 775039 h 857817"/>
              <a:gd name="connsiteX35" fmla="*/ 222318 w 1128353"/>
              <a:gd name="connsiteY35" fmla="*/ 772838 h 857817"/>
              <a:gd name="connsiteX36" fmla="*/ 221023 w 1128353"/>
              <a:gd name="connsiteY36" fmla="*/ 771674 h 857817"/>
              <a:gd name="connsiteX37" fmla="*/ 221023 w 1128353"/>
              <a:gd name="connsiteY37" fmla="*/ 769473 h 857817"/>
              <a:gd name="connsiteX38" fmla="*/ 220118 w 1128353"/>
              <a:gd name="connsiteY38" fmla="*/ 768632 h 857817"/>
              <a:gd name="connsiteX39" fmla="*/ 219923 w 1128353"/>
              <a:gd name="connsiteY39" fmla="*/ 766625 h 857817"/>
              <a:gd name="connsiteX40" fmla="*/ 219535 w 1128353"/>
              <a:gd name="connsiteY40" fmla="*/ 766496 h 857817"/>
              <a:gd name="connsiteX41" fmla="*/ 219147 w 1128353"/>
              <a:gd name="connsiteY41" fmla="*/ 765072 h 857817"/>
              <a:gd name="connsiteX42" fmla="*/ 219535 w 1128353"/>
              <a:gd name="connsiteY42" fmla="*/ 762872 h 857817"/>
              <a:gd name="connsiteX43" fmla="*/ 219341 w 1128353"/>
              <a:gd name="connsiteY43" fmla="*/ 760865 h 857817"/>
              <a:gd name="connsiteX44" fmla="*/ 220053 w 1128353"/>
              <a:gd name="connsiteY44" fmla="*/ 760283 h 857817"/>
              <a:gd name="connsiteX45" fmla="*/ 220053 w 1128353"/>
              <a:gd name="connsiteY45" fmla="*/ 759571 h 857817"/>
              <a:gd name="connsiteX46" fmla="*/ 221347 w 1128353"/>
              <a:gd name="connsiteY46" fmla="*/ 758535 h 857817"/>
              <a:gd name="connsiteX47" fmla="*/ 223936 w 1128353"/>
              <a:gd name="connsiteY47" fmla="*/ 757370 h 857817"/>
              <a:gd name="connsiteX48" fmla="*/ 224648 w 1128353"/>
              <a:gd name="connsiteY48" fmla="*/ 757370 h 857817"/>
              <a:gd name="connsiteX49" fmla="*/ 228143 w 1128353"/>
              <a:gd name="connsiteY49" fmla="*/ 758988 h 857817"/>
              <a:gd name="connsiteX50" fmla="*/ 228143 w 1128353"/>
              <a:gd name="connsiteY50" fmla="*/ 759571 h 857817"/>
              <a:gd name="connsiteX51" fmla="*/ 230020 w 1128353"/>
              <a:gd name="connsiteY51" fmla="*/ 760995 h 857817"/>
              <a:gd name="connsiteX52" fmla="*/ 230732 w 1128353"/>
              <a:gd name="connsiteY52" fmla="*/ 762160 h 857817"/>
              <a:gd name="connsiteX53" fmla="*/ 230926 w 1128353"/>
              <a:gd name="connsiteY53" fmla="*/ 763584 h 857817"/>
              <a:gd name="connsiteX54" fmla="*/ 234032 w 1128353"/>
              <a:gd name="connsiteY54" fmla="*/ 765007 h 857817"/>
              <a:gd name="connsiteX55" fmla="*/ 234615 w 1128353"/>
              <a:gd name="connsiteY55" fmla="*/ 766431 h 857817"/>
              <a:gd name="connsiteX56" fmla="*/ 235909 w 1128353"/>
              <a:gd name="connsiteY56" fmla="*/ 767596 h 857817"/>
              <a:gd name="connsiteX57" fmla="*/ 236815 w 1128353"/>
              <a:gd name="connsiteY57" fmla="*/ 769344 h 857817"/>
              <a:gd name="connsiteX58" fmla="*/ 239404 w 1128353"/>
              <a:gd name="connsiteY58" fmla="*/ 769473 h 857817"/>
              <a:gd name="connsiteX59" fmla="*/ 241087 w 1128353"/>
              <a:gd name="connsiteY59" fmla="*/ 770638 h 857817"/>
              <a:gd name="connsiteX60" fmla="*/ 241605 w 1128353"/>
              <a:gd name="connsiteY60" fmla="*/ 770638 h 857817"/>
              <a:gd name="connsiteX61" fmla="*/ 242187 w 1128353"/>
              <a:gd name="connsiteY61" fmla="*/ 771350 h 857817"/>
              <a:gd name="connsiteX62" fmla="*/ 244970 w 1128353"/>
              <a:gd name="connsiteY62" fmla="*/ 771803 h 857817"/>
              <a:gd name="connsiteX63" fmla="*/ 245359 w 1128353"/>
              <a:gd name="connsiteY63" fmla="*/ 772838 h 857817"/>
              <a:gd name="connsiteX64" fmla="*/ 244453 w 1128353"/>
              <a:gd name="connsiteY64" fmla="*/ 774004 h 857817"/>
              <a:gd name="connsiteX65" fmla="*/ 248336 w 1128353"/>
              <a:gd name="connsiteY65" fmla="*/ 773874 h 857817"/>
              <a:gd name="connsiteX66" fmla="*/ 249242 w 1128353"/>
              <a:gd name="connsiteY66" fmla="*/ 774327 h 857817"/>
              <a:gd name="connsiteX67" fmla="*/ 250925 w 1128353"/>
              <a:gd name="connsiteY67" fmla="*/ 774327 h 857817"/>
              <a:gd name="connsiteX68" fmla="*/ 251831 w 1128353"/>
              <a:gd name="connsiteY68" fmla="*/ 775039 h 857817"/>
              <a:gd name="connsiteX69" fmla="*/ 255326 w 1128353"/>
              <a:gd name="connsiteY69" fmla="*/ 774780 h 857817"/>
              <a:gd name="connsiteX70" fmla="*/ 256815 w 1128353"/>
              <a:gd name="connsiteY70" fmla="*/ 774198 h 857817"/>
              <a:gd name="connsiteX71" fmla="*/ 259921 w 1128353"/>
              <a:gd name="connsiteY71" fmla="*/ 774910 h 857817"/>
              <a:gd name="connsiteX72" fmla="*/ 261604 w 1128353"/>
              <a:gd name="connsiteY72" fmla="*/ 774780 h 857817"/>
              <a:gd name="connsiteX73" fmla="*/ 262510 w 1128353"/>
              <a:gd name="connsiteY73" fmla="*/ 774651 h 857817"/>
              <a:gd name="connsiteX74" fmla="*/ 262510 w 1128353"/>
              <a:gd name="connsiteY74" fmla="*/ 773486 h 857817"/>
              <a:gd name="connsiteX75" fmla="*/ 261604 w 1128353"/>
              <a:gd name="connsiteY75" fmla="*/ 772774 h 857817"/>
              <a:gd name="connsiteX76" fmla="*/ 262122 w 1128353"/>
              <a:gd name="connsiteY76" fmla="*/ 772515 h 857817"/>
              <a:gd name="connsiteX77" fmla="*/ 262122 w 1128353"/>
              <a:gd name="connsiteY77" fmla="*/ 771479 h 857817"/>
              <a:gd name="connsiteX78" fmla="*/ 263222 w 1128353"/>
              <a:gd name="connsiteY78" fmla="*/ 771350 h 857817"/>
              <a:gd name="connsiteX79" fmla="*/ 263028 w 1128353"/>
              <a:gd name="connsiteY79" fmla="*/ 774263 h 857817"/>
              <a:gd name="connsiteX80" fmla="*/ 263416 w 1128353"/>
              <a:gd name="connsiteY80" fmla="*/ 774716 h 857817"/>
              <a:gd name="connsiteX81" fmla="*/ 265099 w 1128353"/>
              <a:gd name="connsiteY81" fmla="*/ 774716 h 857817"/>
              <a:gd name="connsiteX82" fmla="*/ 265617 w 1128353"/>
              <a:gd name="connsiteY82" fmla="*/ 775881 h 857817"/>
              <a:gd name="connsiteX83" fmla="*/ 266717 w 1128353"/>
              <a:gd name="connsiteY83" fmla="*/ 775881 h 857817"/>
              <a:gd name="connsiteX84" fmla="*/ 267299 w 1128353"/>
              <a:gd name="connsiteY84" fmla="*/ 776593 h 857817"/>
              <a:gd name="connsiteX85" fmla="*/ 268206 w 1128353"/>
              <a:gd name="connsiteY85" fmla="*/ 776722 h 857817"/>
              <a:gd name="connsiteX86" fmla="*/ 269111 w 1128353"/>
              <a:gd name="connsiteY86" fmla="*/ 777757 h 857817"/>
              <a:gd name="connsiteX87" fmla="*/ 270406 w 1128353"/>
              <a:gd name="connsiteY87" fmla="*/ 778340 h 857817"/>
              <a:gd name="connsiteX88" fmla="*/ 272801 w 1128353"/>
              <a:gd name="connsiteY88" fmla="*/ 778081 h 857817"/>
              <a:gd name="connsiteX89" fmla="*/ 272995 w 1128353"/>
              <a:gd name="connsiteY89" fmla="*/ 778534 h 857817"/>
              <a:gd name="connsiteX90" fmla="*/ 274872 w 1128353"/>
              <a:gd name="connsiteY90" fmla="*/ 779246 h 857817"/>
              <a:gd name="connsiteX91" fmla="*/ 275260 w 1128353"/>
              <a:gd name="connsiteY91" fmla="*/ 779829 h 857817"/>
              <a:gd name="connsiteX92" fmla="*/ 278043 w 1128353"/>
              <a:gd name="connsiteY92" fmla="*/ 780864 h 857817"/>
              <a:gd name="connsiteX93" fmla="*/ 279726 w 1128353"/>
              <a:gd name="connsiteY93" fmla="*/ 780864 h 857817"/>
              <a:gd name="connsiteX94" fmla="*/ 280632 w 1128353"/>
              <a:gd name="connsiteY94" fmla="*/ 781576 h 857817"/>
              <a:gd name="connsiteX95" fmla="*/ 280438 w 1128353"/>
              <a:gd name="connsiteY95" fmla="*/ 782741 h 857817"/>
              <a:gd name="connsiteX96" fmla="*/ 281020 w 1128353"/>
              <a:gd name="connsiteY96" fmla="*/ 783323 h 857817"/>
              <a:gd name="connsiteX97" fmla="*/ 281409 w 1128353"/>
              <a:gd name="connsiteY97" fmla="*/ 785330 h 857817"/>
              <a:gd name="connsiteX98" fmla="*/ 282315 w 1128353"/>
              <a:gd name="connsiteY98" fmla="*/ 785783 h 857817"/>
              <a:gd name="connsiteX99" fmla="*/ 282509 w 1128353"/>
              <a:gd name="connsiteY99" fmla="*/ 788112 h 857817"/>
              <a:gd name="connsiteX100" fmla="*/ 283998 w 1128353"/>
              <a:gd name="connsiteY100" fmla="*/ 789278 h 857817"/>
              <a:gd name="connsiteX101" fmla="*/ 283998 w 1128353"/>
              <a:gd name="connsiteY101" fmla="*/ 791025 h 857817"/>
              <a:gd name="connsiteX102" fmla="*/ 283480 w 1128353"/>
              <a:gd name="connsiteY102" fmla="*/ 791608 h 857817"/>
              <a:gd name="connsiteX103" fmla="*/ 283480 w 1128353"/>
              <a:gd name="connsiteY103" fmla="*/ 793485 h 857817"/>
              <a:gd name="connsiteX104" fmla="*/ 283868 w 1128353"/>
              <a:gd name="connsiteY104" fmla="*/ 793485 h 857817"/>
              <a:gd name="connsiteX105" fmla="*/ 284256 w 1128353"/>
              <a:gd name="connsiteY105" fmla="*/ 794197 h 857817"/>
              <a:gd name="connsiteX106" fmla="*/ 284256 w 1128353"/>
              <a:gd name="connsiteY106" fmla="*/ 795491 h 857817"/>
              <a:gd name="connsiteX107" fmla="*/ 282962 w 1128353"/>
              <a:gd name="connsiteY107" fmla="*/ 795361 h 857817"/>
              <a:gd name="connsiteX108" fmla="*/ 282444 w 1128353"/>
              <a:gd name="connsiteY108" fmla="*/ 794779 h 857817"/>
              <a:gd name="connsiteX109" fmla="*/ 282638 w 1128353"/>
              <a:gd name="connsiteY109" fmla="*/ 794197 h 857817"/>
              <a:gd name="connsiteX110" fmla="*/ 281732 w 1128353"/>
              <a:gd name="connsiteY110" fmla="*/ 794649 h 857817"/>
              <a:gd name="connsiteX111" fmla="*/ 281020 w 1128353"/>
              <a:gd name="connsiteY111" fmla="*/ 794197 h 857817"/>
              <a:gd name="connsiteX112" fmla="*/ 281214 w 1128353"/>
              <a:gd name="connsiteY112" fmla="*/ 795815 h 857817"/>
              <a:gd name="connsiteX113" fmla="*/ 283027 w 1128353"/>
              <a:gd name="connsiteY113" fmla="*/ 796527 h 857817"/>
              <a:gd name="connsiteX114" fmla="*/ 283415 w 1128353"/>
              <a:gd name="connsiteY114" fmla="*/ 797109 h 857817"/>
              <a:gd name="connsiteX115" fmla="*/ 284321 w 1128353"/>
              <a:gd name="connsiteY115" fmla="*/ 797109 h 857817"/>
              <a:gd name="connsiteX116" fmla="*/ 284321 w 1128353"/>
              <a:gd name="connsiteY116" fmla="*/ 796656 h 857817"/>
              <a:gd name="connsiteX117" fmla="*/ 285033 w 1128353"/>
              <a:gd name="connsiteY117" fmla="*/ 796203 h 857817"/>
              <a:gd name="connsiteX118" fmla="*/ 285033 w 1128353"/>
              <a:gd name="connsiteY118" fmla="*/ 795620 h 857817"/>
              <a:gd name="connsiteX119" fmla="*/ 285421 w 1128353"/>
              <a:gd name="connsiteY119" fmla="*/ 795620 h 857817"/>
              <a:gd name="connsiteX120" fmla="*/ 285033 w 1128353"/>
              <a:gd name="connsiteY120" fmla="*/ 794326 h 857817"/>
              <a:gd name="connsiteX121" fmla="*/ 285616 w 1128353"/>
              <a:gd name="connsiteY121" fmla="*/ 794197 h 857817"/>
              <a:gd name="connsiteX122" fmla="*/ 289693 w 1128353"/>
              <a:gd name="connsiteY122" fmla="*/ 795620 h 857817"/>
              <a:gd name="connsiteX123" fmla="*/ 291893 w 1128353"/>
              <a:gd name="connsiteY123" fmla="*/ 797368 h 857817"/>
              <a:gd name="connsiteX124" fmla="*/ 292605 w 1128353"/>
              <a:gd name="connsiteY124" fmla="*/ 798533 h 857817"/>
              <a:gd name="connsiteX125" fmla="*/ 292994 w 1128353"/>
              <a:gd name="connsiteY125" fmla="*/ 798533 h 857817"/>
              <a:gd name="connsiteX126" fmla="*/ 293382 w 1128353"/>
              <a:gd name="connsiteY126" fmla="*/ 799375 h 857817"/>
              <a:gd name="connsiteX127" fmla="*/ 293188 w 1128353"/>
              <a:gd name="connsiteY127" fmla="*/ 801251 h 857817"/>
              <a:gd name="connsiteX128" fmla="*/ 288399 w 1128353"/>
              <a:gd name="connsiteY128" fmla="*/ 804035 h 857817"/>
              <a:gd name="connsiteX129" fmla="*/ 287816 w 1128353"/>
              <a:gd name="connsiteY129" fmla="*/ 804617 h 857817"/>
              <a:gd name="connsiteX130" fmla="*/ 287622 w 1128353"/>
              <a:gd name="connsiteY130" fmla="*/ 805782 h 857817"/>
              <a:gd name="connsiteX131" fmla="*/ 286328 w 1128353"/>
              <a:gd name="connsiteY131" fmla="*/ 806040 h 857817"/>
              <a:gd name="connsiteX132" fmla="*/ 284321 w 1128353"/>
              <a:gd name="connsiteY132" fmla="*/ 807658 h 857817"/>
              <a:gd name="connsiteX133" fmla="*/ 284321 w 1128353"/>
              <a:gd name="connsiteY133" fmla="*/ 808824 h 857817"/>
              <a:gd name="connsiteX134" fmla="*/ 285033 w 1128353"/>
              <a:gd name="connsiteY134" fmla="*/ 809277 h 857817"/>
              <a:gd name="connsiteX135" fmla="*/ 285033 w 1128353"/>
              <a:gd name="connsiteY135" fmla="*/ 809860 h 857817"/>
              <a:gd name="connsiteX136" fmla="*/ 284127 w 1128353"/>
              <a:gd name="connsiteY136" fmla="*/ 810442 h 857817"/>
              <a:gd name="connsiteX137" fmla="*/ 283738 w 1128353"/>
              <a:gd name="connsiteY137" fmla="*/ 811154 h 857817"/>
              <a:gd name="connsiteX138" fmla="*/ 280762 w 1128353"/>
              <a:gd name="connsiteY138" fmla="*/ 810442 h 857817"/>
              <a:gd name="connsiteX139" fmla="*/ 278884 w 1128353"/>
              <a:gd name="connsiteY139" fmla="*/ 810442 h 857817"/>
              <a:gd name="connsiteX140" fmla="*/ 276684 w 1128353"/>
              <a:gd name="connsiteY140" fmla="*/ 810701 h 857817"/>
              <a:gd name="connsiteX141" fmla="*/ 274678 w 1128353"/>
              <a:gd name="connsiteY141" fmla="*/ 811283 h 857817"/>
              <a:gd name="connsiteX142" fmla="*/ 274289 w 1128353"/>
              <a:gd name="connsiteY142" fmla="*/ 811736 h 857817"/>
              <a:gd name="connsiteX143" fmla="*/ 273577 w 1128353"/>
              <a:gd name="connsiteY143" fmla="*/ 811606 h 857817"/>
              <a:gd name="connsiteX144" fmla="*/ 272089 w 1128353"/>
              <a:gd name="connsiteY144" fmla="*/ 812189 h 857817"/>
              <a:gd name="connsiteX145" fmla="*/ 270082 w 1128353"/>
              <a:gd name="connsiteY145" fmla="*/ 813224 h 857817"/>
              <a:gd name="connsiteX146" fmla="*/ 265681 w 1128353"/>
              <a:gd name="connsiteY146" fmla="*/ 816396 h 857817"/>
              <a:gd name="connsiteX147" fmla="*/ 265293 w 1128353"/>
              <a:gd name="connsiteY147" fmla="*/ 817237 h 857817"/>
              <a:gd name="connsiteX148" fmla="*/ 265811 w 1128353"/>
              <a:gd name="connsiteY148" fmla="*/ 817367 h 857817"/>
              <a:gd name="connsiteX149" fmla="*/ 265811 w 1128353"/>
              <a:gd name="connsiteY149" fmla="*/ 818079 h 857817"/>
              <a:gd name="connsiteX150" fmla="*/ 264322 w 1128353"/>
              <a:gd name="connsiteY150" fmla="*/ 817820 h 857817"/>
              <a:gd name="connsiteX151" fmla="*/ 262122 w 1128353"/>
              <a:gd name="connsiteY151" fmla="*/ 820150 h 857817"/>
              <a:gd name="connsiteX152" fmla="*/ 260633 w 1128353"/>
              <a:gd name="connsiteY152" fmla="*/ 823062 h 857817"/>
              <a:gd name="connsiteX153" fmla="*/ 260827 w 1128353"/>
              <a:gd name="connsiteY153" fmla="*/ 823774 h 857817"/>
              <a:gd name="connsiteX154" fmla="*/ 260439 w 1128353"/>
              <a:gd name="connsiteY154" fmla="*/ 823645 h 857817"/>
              <a:gd name="connsiteX155" fmla="*/ 260051 w 1128353"/>
              <a:gd name="connsiteY155" fmla="*/ 826104 h 857817"/>
              <a:gd name="connsiteX156" fmla="*/ 260245 w 1128353"/>
              <a:gd name="connsiteY156" fmla="*/ 827269 h 857817"/>
              <a:gd name="connsiteX157" fmla="*/ 259339 w 1128353"/>
              <a:gd name="connsiteY157" fmla="*/ 828887 h 857817"/>
              <a:gd name="connsiteX158" fmla="*/ 259339 w 1128353"/>
              <a:gd name="connsiteY158" fmla="*/ 830053 h 857817"/>
              <a:gd name="connsiteX159" fmla="*/ 258950 w 1128353"/>
              <a:gd name="connsiteY159" fmla="*/ 830311 h 857817"/>
              <a:gd name="connsiteX160" fmla="*/ 258238 w 1128353"/>
              <a:gd name="connsiteY160" fmla="*/ 833030 h 857817"/>
              <a:gd name="connsiteX161" fmla="*/ 258950 w 1128353"/>
              <a:gd name="connsiteY161" fmla="*/ 835619 h 857817"/>
              <a:gd name="connsiteX162" fmla="*/ 259339 w 1128353"/>
              <a:gd name="connsiteY162" fmla="*/ 835877 h 857817"/>
              <a:gd name="connsiteX163" fmla="*/ 259339 w 1128353"/>
              <a:gd name="connsiteY163" fmla="*/ 836913 h 857817"/>
              <a:gd name="connsiteX164" fmla="*/ 257850 w 1128353"/>
              <a:gd name="connsiteY164" fmla="*/ 838790 h 857817"/>
              <a:gd name="connsiteX165" fmla="*/ 258562 w 1128353"/>
              <a:gd name="connsiteY165" fmla="*/ 840925 h 857817"/>
              <a:gd name="connsiteX166" fmla="*/ 257073 w 1128353"/>
              <a:gd name="connsiteY166" fmla="*/ 843514 h 857817"/>
              <a:gd name="connsiteX167" fmla="*/ 256879 w 1128353"/>
              <a:gd name="connsiteY167" fmla="*/ 844550 h 857817"/>
              <a:gd name="connsiteX168" fmla="*/ 254873 w 1128353"/>
              <a:gd name="connsiteY168" fmla="*/ 846298 h 857817"/>
              <a:gd name="connsiteX169" fmla="*/ 254355 w 1128353"/>
              <a:gd name="connsiteY169" fmla="*/ 846168 h 857817"/>
              <a:gd name="connsiteX170" fmla="*/ 251960 w 1128353"/>
              <a:gd name="connsiteY170" fmla="*/ 846880 h 857817"/>
              <a:gd name="connsiteX171" fmla="*/ 250860 w 1128353"/>
              <a:gd name="connsiteY171" fmla="*/ 847916 h 857817"/>
              <a:gd name="connsiteX172" fmla="*/ 250148 w 1128353"/>
              <a:gd name="connsiteY172" fmla="*/ 847916 h 857817"/>
              <a:gd name="connsiteX173" fmla="*/ 249436 w 1128353"/>
              <a:gd name="connsiteY173" fmla="*/ 848498 h 857817"/>
              <a:gd name="connsiteX174" fmla="*/ 247948 w 1128353"/>
              <a:gd name="connsiteY174" fmla="*/ 848628 h 857817"/>
              <a:gd name="connsiteX175" fmla="*/ 246847 w 1128353"/>
              <a:gd name="connsiteY175" fmla="*/ 848174 h 857817"/>
              <a:gd name="connsiteX176" fmla="*/ 246135 w 1128353"/>
              <a:gd name="connsiteY176" fmla="*/ 849016 h 857817"/>
              <a:gd name="connsiteX177" fmla="*/ 243029 w 1128353"/>
              <a:gd name="connsiteY177" fmla="*/ 850181 h 857817"/>
              <a:gd name="connsiteX178" fmla="*/ 243029 w 1128353"/>
              <a:gd name="connsiteY178" fmla="*/ 850634 h 857817"/>
              <a:gd name="connsiteX179" fmla="*/ 242317 w 1128353"/>
              <a:gd name="connsiteY179" fmla="*/ 850634 h 857817"/>
              <a:gd name="connsiteX180" fmla="*/ 240311 w 1128353"/>
              <a:gd name="connsiteY180" fmla="*/ 851669 h 857817"/>
              <a:gd name="connsiteX181" fmla="*/ 238304 w 1128353"/>
              <a:gd name="connsiteY181" fmla="*/ 851929 h 857817"/>
              <a:gd name="connsiteX182" fmla="*/ 238110 w 1128353"/>
              <a:gd name="connsiteY182" fmla="*/ 852511 h 857817"/>
              <a:gd name="connsiteX183" fmla="*/ 237398 w 1128353"/>
              <a:gd name="connsiteY183" fmla="*/ 852640 h 857817"/>
              <a:gd name="connsiteX184" fmla="*/ 236298 w 1128353"/>
              <a:gd name="connsiteY184" fmla="*/ 853805 h 857817"/>
              <a:gd name="connsiteX185" fmla="*/ 234615 w 1128353"/>
              <a:gd name="connsiteY185" fmla="*/ 853934 h 857817"/>
              <a:gd name="connsiteX186" fmla="*/ 233709 w 1128353"/>
              <a:gd name="connsiteY186" fmla="*/ 854776 h 857817"/>
              <a:gd name="connsiteX187" fmla="*/ 232803 w 1128353"/>
              <a:gd name="connsiteY187" fmla="*/ 854517 h 857817"/>
              <a:gd name="connsiteX188" fmla="*/ 232220 w 1128353"/>
              <a:gd name="connsiteY188" fmla="*/ 855100 h 857817"/>
              <a:gd name="connsiteX189" fmla="*/ 230538 w 1128353"/>
              <a:gd name="connsiteY189" fmla="*/ 855552 h 857817"/>
              <a:gd name="connsiteX190" fmla="*/ 226137 w 1128353"/>
              <a:gd name="connsiteY190" fmla="*/ 855293 h 857817"/>
              <a:gd name="connsiteX191" fmla="*/ 225424 w 1128353"/>
              <a:gd name="connsiteY191" fmla="*/ 855876 h 857817"/>
              <a:gd name="connsiteX192" fmla="*/ 224324 w 1128353"/>
              <a:gd name="connsiteY192" fmla="*/ 855747 h 857817"/>
              <a:gd name="connsiteX193" fmla="*/ 224130 w 1128353"/>
              <a:gd name="connsiteY193" fmla="*/ 856329 h 857817"/>
              <a:gd name="connsiteX194" fmla="*/ 223030 w 1128353"/>
              <a:gd name="connsiteY194" fmla="*/ 856588 h 857817"/>
              <a:gd name="connsiteX195" fmla="*/ 221541 w 1128353"/>
              <a:gd name="connsiteY195" fmla="*/ 856329 h 857817"/>
              <a:gd name="connsiteX196" fmla="*/ 220053 w 1128353"/>
              <a:gd name="connsiteY196" fmla="*/ 857365 h 857817"/>
              <a:gd name="connsiteX197" fmla="*/ 217076 w 1128353"/>
              <a:gd name="connsiteY197" fmla="*/ 857818 h 857817"/>
              <a:gd name="connsiteX198" fmla="*/ 213775 w 1128353"/>
              <a:gd name="connsiteY198" fmla="*/ 856070 h 857817"/>
              <a:gd name="connsiteX199" fmla="*/ 213775 w 1128353"/>
              <a:gd name="connsiteY199" fmla="*/ 854905 h 857817"/>
              <a:gd name="connsiteX200" fmla="*/ 212868 w 1128353"/>
              <a:gd name="connsiteY200" fmla="*/ 853482 h 857817"/>
              <a:gd name="connsiteX201" fmla="*/ 212868 w 1128353"/>
              <a:gd name="connsiteY201" fmla="*/ 852899 h 857817"/>
              <a:gd name="connsiteX202" fmla="*/ 211380 w 1128353"/>
              <a:gd name="connsiteY202" fmla="*/ 851734 h 857817"/>
              <a:gd name="connsiteX203" fmla="*/ 211380 w 1128353"/>
              <a:gd name="connsiteY203" fmla="*/ 851152 h 857817"/>
              <a:gd name="connsiteX204" fmla="*/ 210668 w 1128353"/>
              <a:gd name="connsiteY204" fmla="*/ 850569 h 857817"/>
              <a:gd name="connsiteX205" fmla="*/ 210668 w 1128353"/>
              <a:gd name="connsiteY205" fmla="*/ 850116 h 857817"/>
              <a:gd name="connsiteX206" fmla="*/ 207885 w 1128353"/>
              <a:gd name="connsiteY206" fmla="*/ 847980 h 857817"/>
              <a:gd name="connsiteX207" fmla="*/ 204196 w 1128353"/>
              <a:gd name="connsiteY207" fmla="*/ 844097 h 857817"/>
              <a:gd name="connsiteX208" fmla="*/ 202190 w 1128353"/>
              <a:gd name="connsiteY208" fmla="*/ 842479 h 857817"/>
              <a:gd name="connsiteX209" fmla="*/ 200895 w 1128353"/>
              <a:gd name="connsiteY209" fmla="*/ 842026 h 857817"/>
              <a:gd name="connsiteX210" fmla="*/ 198889 w 1128353"/>
              <a:gd name="connsiteY210" fmla="*/ 840278 h 857817"/>
              <a:gd name="connsiteX211" fmla="*/ 195911 w 1128353"/>
              <a:gd name="connsiteY211" fmla="*/ 839566 h 857817"/>
              <a:gd name="connsiteX212" fmla="*/ 193905 w 1128353"/>
              <a:gd name="connsiteY212" fmla="*/ 836395 h 857817"/>
              <a:gd name="connsiteX213" fmla="*/ 192028 w 1128353"/>
              <a:gd name="connsiteY213" fmla="*/ 835230 h 857817"/>
              <a:gd name="connsiteX214" fmla="*/ 191640 w 1128353"/>
              <a:gd name="connsiteY214" fmla="*/ 834518 h 857817"/>
              <a:gd name="connsiteX215" fmla="*/ 189634 w 1128353"/>
              <a:gd name="connsiteY215" fmla="*/ 833094 h 857817"/>
              <a:gd name="connsiteX216" fmla="*/ 188922 w 1128353"/>
              <a:gd name="connsiteY216" fmla="*/ 831929 h 857817"/>
              <a:gd name="connsiteX217" fmla="*/ 186916 w 1128353"/>
              <a:gd name="connsiteY217" fmla="*/ 830311 h 857817"/>
              <a:gd name="connsiteX218" fmla="*/ 184326 w 1128353"/>
              <a:gd name="connsiteY218" fmla="*/ 829599 h 857817"/>
              <a:gd name="connsiteX219" fmla="*/ 182838 w 1128353"/>
              <a:gd name="connsiteY219" fmla="*/ 828175 h 857817"/>
              <a:gd name="connsiteX220" fmla="*/ 181737 w 1128353"/>
              <a:gd name="connsiteY220" fmla="*/ 827916 h 857817"/>
              <a:gd name="connsiteX221" fmla="*/ 180637 w 1128353"/>
              <a:gd name="connsiteY221" fmla="*/ 826881 h 857817"/>
              <a:gd name="connsiteX222" fmla="*/ 179149 w 1128353"/>
              <a:gd name="connsiteY222" fmla="*/ 826752 h 857817"/>
              <a:gd name="connsiteX223" fmla="*/ 178761 w 1128353"/>
              <a:gd name="connsiteY223" fmla="*/ 826298 h 857817"/>
              <a:gd name="connsiteX224" fmla="*/ 178049 w 1128353"/>
              <a:gd name="connsiteY224" fmla="*/ 826298 h 857817"/>
              <a:gd name="connsiteX225" fmla="*/ 176042 w 1128353"/>
              <a:gd name="connsiteY225" fmla="*/ 825263 h 857817"/>
              <a:gd name="connsiteX226" fmla="*/ 174748 w 1128353"/>
              <a:gd name="connsiteY226" fmla="*/ 825134 h 857817"/>
              <a:gd name="connsiteX227" fmla="*/ 171771 w 1128353"/>
              <a:gd name="connsiteY227" fmla="*/ 823386 h 857817"/>
              <a:gd name="connsiteX228" fmla="*/ 168988 w 1128353"/>
              <a:gd name="connsiteY228" fmla="*/ 822933 h 857817"/>
              <a:gd name="connsiteX229" fmla="*/ 165298 w 1128353"/>
              <a:gd name="connsiteY229" fmla="*/ 820021 h 857817"/>
              <a:gd name="connsiteX230" fmla="*/ 164198 w 1128353"/>
              <a:gd name="connsiteY230" fmla="*/ 818143 h 857817"/>
              <a:gd name="connsiteX231" fmla="*/ 162904 w 1128353"/>
              <a:gd name="connsiteY231" fmla="*/ 817431 h 857817"/>
              <a:gd name="connsiteX232" fmla="*/ 161804 w 1128353"/>
              <a:gd name="connsiteY232" fmla="*/ 817302 h 857817"/>
              <a:gd name="connsiteX233" fmla="*/ 161286 w 1128353"/>
              <a:gd name="connsiteY233" fmla="*/ 815878 h 857817"/>
              <a:gd name="connsiteX234" fmla="*/ 160186 w 1128353"/>
              <a:gd name="connsiteY234" fmla="*/ 814584 h 857817"/>
              <a:gd name="connsiteX235" fmla="*/ 159668 w 1128353"/>
              <a:gd name="connsiteY235" fmla="*/ 814455 h 857817"/>
              <a:gd name="connsiteX236" fmla="*/ 159279 w 1128353"/>
              <a:gd name="connsiteY236" fmla="*/ 813419 h 857817"/>
              <a:gd name="connsiteX237" fmla="*/ 158179 w 1128353"/>
              <a:gd name="connsiteY237" fmla="*/ 812837 h 857817"/>
              <a:gd name="connsiteX238" fmla="*/ 157985 w 1128353"/>
              <a:gd name="connsiteY238" fmla="*/ 812125 h 857817"/>
              <a:gd name="connsiteX239" fmla="*/ 156690 w 1128353"/>
              <a:gd name="connsiteY239" fmla="*/ 811413 h 857817"/>
              <a:gd name="connsiteX240" fmla="*/ 156302 w 1128353"/>
              <a:gd name="connsiteY240" fmla="*/ 810571 h 857817"/>
              <a:gd name="connsiteX241" fmla="*/ 155590 w 1128353"/>
              <a:gd name="connsiteY241" fmla="*/ 810118 h 857817"/>
              <a:gd name="connsiteX242" fmla="*/ 152095 w 1128353"/>
              <a:gd name="connsiteY242" fmla="*/ 809277 h 857817"/>
              <a:gd name="connsiteX243" fmla="*/ 148018 w 1128353"/>
              <a:gd name="connsiteY243" fmla="*/ 809277 h 857817"/>
              <a:gd name="connsiteX244" fmla="*/ 147306 w 1128353"/>
              <a:gd name="connsiteY244" fmla="*/ 808435 h 857817"/>
              <a:gd name="connsiteX245" fmla="*/ 146788 w 1128353"/>
              <a:gd name="connsiteY245" fmla="*/ 808435 h 857817"/>
              <a:gd name="connsiteX246" fmla="*/ 146205 w 1128353"/>
              <a:gd name="connsiteY246" fmla="*/ 809471 h 857817"/>
              <a:gd name="connsiteX247" fmla="*/ 141028 w 1128353"/>
              <a:gd name="connsiteY247" fmla="*/ 809924 h 857817"/>
              <a:gd name="connsiteX248" fmla="*/ 141028 w 1128353"/>
              <a:gd name="connsiteY248" fmla="*/ 810183 h 857817"/>
              <a:gd name="connsiteX249" fmla="*/ 139216 w 1128353"/>
              <a:gd name="connsiteY249" fmla="*/ 810442 h 857817"/>
              <a:gd name="connsiteX250" fmla="*/ 138310 w 1128353"/>
              <a:gd name="connsiteY250" fmla="*/ 811024 h 857817"/>
              <a:gd name="connsiteX251" fmla="*/ 136627 w 1128353"/>
              <a:gd name="connsiteY251" fmla="*/ 810765 h 857817"/>
              <a:gd name="connsiteX252" fmla="*/ 133844 w 1128353"/>
              <a:gd name="connsiteY252" fmla="*/ 811606 h 857817"/>
              <a:gd name="connsiteX253" fmla="*/ 133650 w 1128353"/>
              <a:gd name="connsiteY253" fmla="*/ 812060 h 857817"/>
              <a:gd name="connsiteX254" fmla="*/ 130673 w 1128353"/>
              <a:gd name="connsiteY254" fmla="*/ 812060 h 857817"/>
              <a:gd name="connsiteX255" fmla="*/ 130478 w 1128353"/>
              <a:gd name="connsiteY255" fmla="*/ 812772 h 857817"/>
              <a:gd name="connsiteX256" fmla="*/ 128278 w 1128353"/>
              <a:gd name="connsiteY256" fmla="*/ 813354 h 857817"/>
              <a:gd name="connsiteX257" fmla="*/ 127177 w 1128353"/>
              <a:gd name="connsiteY257" fmla="*/ 814195 h 857817"/>
              <a:gd name="connsiteX258" fmla="*/ 124200 w 1128353"/>
              <a:gd name="connsiteY258" fmla="*/ 813937 h 857817"/>
              <a:gd name="connsiteX259" fmla="*/ 123683 w 1128353"/>
              <a:gd name="connsiteY259" fmla="*/ 813096 h 857817"/>
              <a:gd name="connsiteX260" fmla="*/ 122388 w 1128353"/>
              <a:gd name="connsiteY260" fmla="*/ 812254 h 857817"/>
              <a:gd name="connsiteX261" fmla="*/ 119605 w 1128353"/>
              <a:gd name="connsiteY261" fmla="*/ 812513 h 857817"/>
              <a:gd name="connsiteX262" fmla="*/ 119799 w 1128353"/>
              <a:gd name="connsiteY262" fmla="*/ 811930 h 857817"/>
              <a:gd name="connsiteX263" fmla="*/ 120900 w 1128353"/>
              <a:gd name="connsiteY263" fmla="*/ 811930 h 857817"/>
              <a:gd name="connsiteX264" fmla="*/ 121417 w 1128353"/>
              <a:gd name="connsiteY264" fmla="*/ 811478 h 857817"/>
              <a:gd name="connsiteX265" fmla="*/ 123424 w 1128353"/>
              <a:gd name="connsiteY265" fmla="*/ 811478 h 857817"/>
              <a:gd name="connsiteX266" fmla="*/ 127501 w 1128353"/>
              <a:gd name="connsiteY266" fmla="*/ 810442 h 857817"/>
              <a:gd name="connsiteX267" fmla="*/ 127695 w 1128353"/>
              <a:gd name="connsiteY267" fmla="*/ 809988 h 857817"/>
              <a:gd name="connsiteX268" fmla="*/ 127177 w 1128353"/>
              <a:gd name="connsiteY268" fmla="*/ 807788 h 857817"/>
              <a:gd name="connsiteX269" fmla="*/ 127372 w 1128353"/>
              <a:gd name="connsiteY269" fmla="*/ 806170 h 857817"/>
              <a:gd name="connsiteX270" fmla="*/ 129766 w 1128353"/>
              <a:gd name="connsiteY270" fmla="*/ 804876 h 857817"/>
              <a:gd name="connsiteX271" fmla="*/ 134750 w 1128353"/>
              <a:gd name="connsiteY271" fmla="*/ 803581 h 857817"/>
              <a:gd name="connsiteX272" fmla="*/ 135656 w 1128353"/>
              <a:gd name="connsiteY272" fmla="*/ 801833 h 857817"/>
              <a:gd name="connsiteX273" fmla="*/ 136368 w 1128353"/>
              <a:gd name="connsiteY273" fmla="*/ 798469 h 857817"/>
              <a:gd name="connsiteX274" fmla="*/ 137857 w 1128353"/>
              <a:gd name="connsiteY274" fmla="*/ 797757 h 857817"/>
              <a:gd name="connsiteX275" fmla="*/ 139345 w 1128353"/>
              <a:gd name="connsiteY275" fmla="*/ 795426 h 857817"/>
              <a:gd name="connsiteX276" fmla="*/ 139539 w 1128353"/>
              <a:gd name="connsiteY276" fmla="*/ 794391 h 857817"/>
              <a:gd name="connsiteX277" fmla="*/ 139151 w 1128353"/>
              <a:gd name="connsiteY277" fmla="*/ 794132 h 857817"/>
              <a:gd name="connsiteX278" fmla="*/ 138763 w 1128353"/>
              <a:gd name="connsiteY278" fmla="*/ 792255 h 857817"/>
              <a:gd name="connsiteX279" fmla="*/ 140251 w 1128353"/>
              <a:gd name="connsiteY279" fmla="*/ 791220 h 857817"/>
              <a:gd name="connsiteX280" fmla="*/ 140640 w 1128353"/>
              <a:gd name="connsiteY280" fmla="*/ 790507 h 857817"/>
              <a:gd name="connsiteX281" fmla="*/ 142128 w 1128353"/>
              <a:gd name="connsiteY281" fmla="*/ 789795 h 857817"/>
              <a:gd name="connsiteX282" fmla="*/ 142840 w 1128353"/>
              <a:gd name="connsiteY282" fmla="*/ 788501 h 857817"/>
              <a:gd name="connsiteX283" fmla="*/ 145623 w 1128353"/>
              <a:gd name="connsiteY283" fmla="*/ 788631 h 857817"/>
              <a:gd name="connsiteX284" fmla="*/ 147306 w 1128353"/>
              <a:gd name="connsiteY284" fmla="*/ 789343 h 857817"/>
              <a:gd name="connsiteX285" fmla="*/ 148212 w 1128353"/>
              <a:gd name="connsiteY285" fmla="*/ 789343 h 857817"/>
              <a:gd name="connsiteX286" fmla="*/ 149506 w 1128353"/>
              <a:gd name="connsiteY286" fmla="*/ 788631 h 857817"/>
              <a:gd name="connsiteX287" fmla="*/ 155396 w 1128353"/>
              <a:gd name="connsiteY287" fmla="*/ 788760 h 857817"/>
              <a:gd name="connsiteX288" fmla="*/ 156885 w 1128353"/>
              <a:gd name="connsiteY288" fmla="*/ 787919 h 857817"/>
              <a:gd name="connsiteX289" fmla="*/ 160768 w 1128353"/>
              <a:gd name="connsiteY289" fmla="*/ 787207 h 857817"/>
              <a:gd name="connsiteX290" fmla="*/ 165363 w 1128353"/>
              <a:gd name="connsiteY290" fmla="*/ 783453 h 857817"/>
              <a:gd name="connsiteX291" fmla="*/ 167370 w 1128353"/>
              <a:gd name="connsiteY291" fmla="*/ 782288 h 857817"/>
              <a:gd name="connsiteX292" fmla="*/ 168664 w 1128353"/>
              <a:gd name="connsiteY292" fmla="*/ 782029 h 857817"/>
              <a:gd name="connsiteX293" fmla="*/ 169959 w 1128353"/>
              <a:gd name="connsiteY293" fmla="*/ 780605 h 857817"/>
              <a:gd name="connsiteX294" fmla="*/ 171641 w 1128353"/>
              <a:gd name="connsiteY294" fmla="*/ 780346 h 857817"/>
              <a:gd name="connsiteX295" fmla="*/ 174036 w 1128353"/>
              <a:gd name="connsiteY295" fmla="*/ 778728 h 857817"/>
              <a:gd name="connsiteX296" fmla="*/ 175330 w 1128353"/>
              <a:gd name="connsiteY296" fmla="*/ 778469 h 857817"/>
              <a:gd name="connsiteX297" fmla="*/ 177336 w 1128353"/>
              <a:gd name="connsiteY297" fmla="*/ 779181 h 857817"/>
              <a:gd name="connsiteX298" fmla="*/ 179537 w 1128353"/>
              <a:gd name="connsiteY298" fmla="*/ 779310 h 857817"/>
              <a:gd name="connsiteX299" fmla="*/ 179537 w 1128353"/>
              <a:gd name="connsiteY299" fmla="*/ 780476 h 857817"/>
              <a:gd name="connsiteX300" fmla="*/ 179149 w 1128353"/>
              <a:gd name="connsiteY300" fmla="*/ 780605 h 857817"/>
              <a:gd name="connsiteX301" fmla="*/ 179537 w 1128353"/>
              <a:gd name="connsiteY301" fmla="*/ 781447 h 857817"/>
              <a:gd name="connsiteX302" fmla="*/ 179019 w 1128353"/>
              <a:gd name="connsiteY302" fmla="*/ 782029 h 857817"/>
              <a:gd name="connsiteX303" fmla="*/ 179537 w 1128353"/>
              <a:gd name="connsiteY303" fmla="*/ 782159 h 857817"/>
              <a:gd name="connsiteX304" fmla="*/ 179731 w 1128353"/>
              <a:gd name="connsiteY304" fmla="*/ 782741 h 857817"/>
              <a:gd name="connsiteX305" fmla="*/ 178825 w 1128353"/>
              <a:gd name="connsiteY305" fmla="*/ 783906 h 857817"/>
              <a:gd name="connsiteX306" fmla="*/ 179019 w 1128353"/>
              <a:gd name="connsiteY306" fmla="*/ 784359 h 857817"/>
              <a:gd name="connsiteX307" fmla="*/ 180314 w 1128353"/>
              <a:gd name="connsiteY307" fmla="*/ 784359 h 857817"/>
              <a:gd name="connsiteX308" fmla="*/ 180702 w 1128353"/>
              <a:gd name="connsiteY308" fmla="*/ 782611 h 857817"/>
              <a:gd name="connsiteX309" fmla="*/ 181608 w 1128353"/>
              <a:gd name="connsiteY309" fmla="*/ 782611 h 857817"/>
              <a:gd name="connsiteX310" fmla="*/ 182320 w 1128353"/>
              <a:gd name="connsiteY310" fmla="*/ 781447 h 857817"/>
              <a:gd name="connsiteX311" fmla="*/ 183809 w 1128353"/>
              <a:gd name="connsiteY311" fmla="*/ 783194 h 857817"/>
              <a:gd name="connsiteX312" fmla="*/ 185686 w 1128353"/>
              <a:gd name="connsiteY312" fmla="*/ 783777 h 857817"/>
              <a:gd name="connsiteX313" fmla="*/ 185880 w 1128353"/>
              <a:gd name="connsiteY313" fmla="*/ 783518 h 857817"/>
              <a:gd name="connsiteX314" fmla="*/ 184974 w 1128353"/>
              <a:gd name="connsiteY314" fmla="*/ 783065 h 857817"/>
              <a:gd name="connsiteX315" fmla="*/ 184974 w 1128353"/>
              <a:gd name="connsiteY315" fmla="*/ 782482 h 857817"/>
              <a:gd name="connsiteX316" fmla="*/ 185686 w 1128353"/>
              <a:gd name="connsiteY316" fmla="*/ 781640 h 857817"/>
              <a:gd name="connsiteX317" fmla="*/ 185880 w 1128353"/>
              <a:gd name="connsiteY317" fmla="*/ 780799 h 857817"/>
              <a:gd name="connsiteX318" fmla="*/ 183291 w 1128353"/>
              <a:gd name="connsiteY318" fmla="*/ 779958 h 857817"/>
              <a:gd name="connsiteX319" fmla="*/ 183679 w 1128353"/>
              <a:gd name="connsiteY319" fmla="*/ 779375 h 857817"/>
              <a:gd name="connsiteX320" fmla="*/ 184585 w 1128353"/>
              <a:gd name="connsiteY320" fmla="*/ 779117 h 857817"/>
              <a:gd name="connsiteX321" fmla="*/ 182903 w 1128353"/>
              <a:gd name="connsiteY321" fmla="*/ 779246 h 857817"/>
              <a:gd name="connsiteX322" fmla="*/ 182191 w 1128353"/>
              <a:gd name="connsiteY322" fmla="*/ 778987 h 857817"/>
              <a:gd name="connsiteX323" fmla="*/ 181673 w 1128353"/>
              <a:gd name="connsiteY323" fmla="*/ 779246 h 857817"/>
              <a:gd name="connsiteX324" fmla="*/ 181673 w 1128353"/>
              <a:gd name="connsiteY324" fmla="*/ 780087 h 857817"/>
              <a:gd name="connsiteX325" fmla="*/ 181285 w 1128353"/>
              <a:gd name="connsiteY325" fmla="*/ 780346 h 857817"/>
              <a:gd name="connsiteX326" fmla="*/ 180767 w 1128353"/>
              <a:gd name="connsiteY326" fmla="*/ 780217 h 857817"/>
              <a:gd name="connsiteX327" fmla="*/ 180767 w 1128353"/>
              <a:gd name="connsiteY327" fmla="*/ 779052 h 857817"/>
              <a:gd name="connsiteX328" fmla="*/ 182061 w 1128353"/>
              <a:gd name="connsiteY328" fmla="*/ 778599 h 857817"/>
              <a:gd name="connsiteX329" fmla="*/ 182773 w 1128353"/>
              <a:gd name="connsiteY329" fmla="*/ 777887 h 857817"/>
              <a:gd name="connsiteX330" fmla="*/ 186851 w 1128353"/>
              <a:gd name="connsiteY330" fmla="*/ 776463 h 857817"/>
              <a:gd name="connsiteX331" fmla="*/ 187563 w 1128353"/>
              <a:gd name="connsiteY331" fmla="*/ 775751 h 857817"/>
              <a:gd name="connsiteX332" fmla="*/ 189439 w 1128353"/>
              <a:gd name="connsiteY332" fmla="*/ 775622 h 857817"/>
              <a:gd name="connsiteX333" fmla="*/ 190540 w 1128353"/>
              <a:gd name="connsiteY333" fmla="*/ 774780 h 857817"/>
              <a:gd name="connsiteX334" fmla="*/ 194229 w 1128353"/>
              <a:gd name="connsiteY334" fmla="*/ 773615 h 857817"/>
              <a:gd name="connsiteX335" fmla="*/ 196106 w 1128353"/>
              <a:gd name="connsiteY335" fmla="*/ 772580 h 857817"/>
              <a:gd name="connsiteX336" fmla="*/ 197789 w 1128353"/>
              <a:gd name="connsiteY336" fmla="*/ 772709 h 857817"/>
              <a:gd name="connsiteX337" fmla="*/ 199083 w 1128353"/>
              <a:gd name="connsiteY337" fmla="*/ 772256 h 857817"/>
              <a:gd name="connsiteX338" fmla="*/ 199795 w 1128353"/>
              <a:gd name="connsiteY338" fmla="*/ 771091 h 857817"/>
              <a:gd name="connsiteX339" fmla="*/ 201283 w 1128353"/>
              <a:gd name="connsiteY339" fmla="*/ 769926 h 857817"/>
              <a:gd name="connsiteX340" fmla="*/ 201995 w 1128353"/>
              <a:gd name="connsiteY340" fmla="*/ 765849 h 857817"/>
              <a:gd name="connsiteX341" fmla="*/ 203872 w 1128353"/>
              <a:gd name="connsiteY341" fmla="*/ 764425 h 857817"/>
              <a:gd name="connsiteX342" fmla="*/ 204390 w 1128353"/>
              <a:gd name="connsiteY342" fmla="*/ 763584 h 857817"/>
              <a:gd name="connsiteX343" fmla="*/ 207367 w 1128353"/>
              <a:gd name="connsiteY343" fmla="*/ 762418 h 857817"/>
              <a:gd name="connsiteX344" fmla="*/ 208856 w 1128353"/>
              <a:gd name="connsiteY344" fmla="*/ 760800 h 857817"/>
              <a:gd name="connsiteX345" fmla="*/ 208856 w 1128353"/>
              <a:gd name="connsiteY345" fmla="*/ 759506 h 857817"/>
              <a:gd name="connsiteX346" fmla="*/ 209374 w 1128353"/>
              <a:gd name="connsiteY346" fmla="*/ 758794 h 857817"/>
              <a:gd name="connsiteX347" fmla="*/ 212157 w 1128353"/>
              <a:gd name="connsiteY347" fmla="*/ 757370 h 857817"/>
              <a:gd name="connsiteX348" fmla="*/ 215393 w 1128353"/>
              <a:gd name="connsiteY348" fmla="*/ 757370 h 857817"/>
              <a:gd name="connsiteX349" fmla="*/ 348783 w 1128353"/>
              <a:gd name="connsiteY349" fmla="*/ 728504 h 857817"/>
              <a:gd name="connsiteX350" fmla="*/ 349496 w 1128353"/>
              <a:gd name="connsiteY350" fmla="*/ 729087 h 857817"/>
              <a:gd name="connsiteX351" fmla="*/ 349884 w 1128353"/>
              <a:gd name="connsiteY351" fmla="*/ 730252 h 857817"/>
              <a:gd name="connsiteX352" fmla="*/ 349884 w 1128353"/>
              <a:gd name="connsiteY352" fmla="*/ 732000 h 857817"/>
              <a:gd name="connsiteX353" fmla="*/ 349172 w 1128353"/>
              <a:gd name="connsiteY353" fmla="*/ 732711 h 857817"/>
              <a:gd name="connsiteX354" fmla="*/ 348460 w 1128353"/>
              <a:gd name="connsiteY354" fmla="*/ 732841 h 857817"/>
              <a:gd name="connsiteX355" fmla="*/ 348266 w 1128353"/>
              <a:gd name="connsiteY355" fmla="*/ 728763 h 857817"/>
              <a:gd name="connsiteX356" fmla="*/ 348783 w 1128353"/>
              <a:gd name="connsiteY356" fmla="*/ 728504 h 857817"/>
              <a:gd name="connsiteX357" fmla="*/ 325743 w 1128353"/>
              <a:gd name="connsiteY357" fmla="*/ 720091 h 857817"/>
              <a:gd name="connsiteX358" fmla="*/ 326843 w 1128353"/>
              <a:gd name="connsiteY358" fmla="*/ 721126 h 857817"/>
              <a:gd name="connsiteX359" fmla="*/ 326649 w 1128353"/>
              <a:gd name="connsiteY359" fmla="*/ 721579 h 857817"/>
              <a:gd name="connsiteX360" fmla="*/ 328332 w 1128353"/>
              <a:gd name="connsiteY360" fmla="*/ 722421 h 857817"/>
              <a:gd name="connsiteX361" fmla="*/ 328850 w 1128353"/>
              <a:gd name="connsiteY361" fmla="*/ 723585 h 857817"/>
              <a:gd name="connsiteX362" fmla="*/ 329950 w 1128353"/>
              <a:gd name="connsiteY362" fmla="*/ 723456 h 857817"/>
              <a:gd name="connsiteX363" fmla="*/ 331956 w 1128353"/>
              <a:gd name="connsiteY363" fmla="*/ 725074 h 857817"/>
              <a:gd name="connsiteX364" fmla="*/ 331762 w 1128353"/>
              <a:gd name="connsiteY364" fmla="*/ 726110 h 857817"/>
              <a:gd name="connsiteX365" fmla="*/ 332150 w 1128353"/>
              <a:gd name="connsiteY365" fmla="*/ 726369 h 857817"/>
              <a:gd name="connsiteX366" fmla="*/ 332539 w 1128353"/>
              <a:gd name="connsiteY366" fmla="*/ 728699 h 857817"/>
              <a:gd name="connsiteX367" fmla="*/ 332927 w 1128353"/>
              <a:gd name="connsiteY367" fmla="*/ 728958 h 857817"/>
              <a:gd name="connsiteX368" fmla="*/ 332539 w 1128353"/>
              <a:gd name="connsiteY368" fmla="*/ 730381 h 857817"/>
              <a:gd name="connsiteX369" fmla="*/ 333251 w 1128353"/>
              <a:gd name="connsiteY369" fmla="*/ 732582 h 857817"/>
              <a:gd name="connsiteX370" fmla="*/ 332733 w 1128353"/>
              <a:gd name="connsiteY370" fmla="*/ 732841 h 857817"/>
              <a:gd name="connsiteX371" fmla="*/ 333445 w 1128353"/>
              <a:gd name="connsiteY371" fmla="*/ 734005 h 857817"/>
              <a:gd name="connsiteX372" fmla="*/ 334027 w 1128353"/>
              <a:gd name="connsiteY372" fmla="*/ 738083 h 857817"/>
              <a:gd name="connsiteX373" fmla="*/ 332733 w 1128353"/>
              <a:gd name="connsiteY373" fmla="*/ 738795 h 857817"/>
              <a:gd name="connsiteX374" fmla="*/ 330856 w 1128353"/>
              <a:gd name="connsiteY374" fmla="*/ 737630 h 857817"/>
              <a:gd name="connsiteX375" fmla="*/ 329367 w 1128353"/>
              <a:gd name="connsiteY375" fmla="*/ 736012 h 857817"/>
              <a:gd name="connsiteX376" fmla="*/ 329561 w 1128353"/>
              <a:gd name="connsiteY376" fmla="*/ 734847 h 857817"/>
              <a:gd name="connsiteX377" fmla="*/ 328850 w 1128353"/>
              <a:gd name="connsiteY377" fmla="*/ 734265 h 857817"/>
              <a:gd name="connsiteX378" fmla="*/ 327037 w 1128353"/>
              <a:gd name="connsiteY378" fmla="*/ 734394 h 857817"/>
              <a:gd name="connsiteX379" fmla="*/ 327037 w 1128353"/>
              <a:gd name="connsiteY379" fmla="*/ 734653 h 857817"/>
              <a:gd name="connsiteX380" fmla="*/ 328850 w 1128353"/>
              <a:gd name="connsiteY380" fmla="*/ 734653 h 857817"/>
              <a:gd name="connsiteX381" fmla="*/ 329238 w 1128353"/>
              <a:gd name="connsiteY381" fmla="*/ 735494 h 857817"/>
              <a:gd name="connsiteX382" fmla="*/ 327555 w 1128353"/>
              <a:gd name="connsiteY382" fmla="*/ 736789 h 857817"/>
              <a:gd name="connsiteX383" fmla="*/ 326649 w 1128353"/>
              <a:gd name="connsiteY383" fmla="*/ 736659 h 857817"/>
              <a:gd name="connsiteX384" fmla="*/ 326649 w 1128353"/>
              <a:gd name="connsiteY384" fmla="*/ 738277 h 857817"/>
              <a:gd name="connsiteX385" fmla="*/ 327943 w 1128353"/>
              <a:gd name="connsiteY385" fmla="*/ 738018 h 857817"/>
              <a:gd name="connsiteX386" fmla="*/ 328137 w 1128353"/>
              <a:gd name="connsiteY386" fmla="*/ 736854 h 857817"/>
              <a:gd name="connsiteX387" fmla="*/ 329432 w 1128353"/>
              <a:gd name="connsiteY387" fmla="*/ 736854 h 857817"/>
              <a:gd name="connsiteX388" fmla="*/ 331826 w 1128353"/>
              <a:gd name="connsiteY388" fmla="*/ 738601 h 857817"/>
              <a:gd name="connsiteX389" fmla="*/ 332733 w 1128353"/>
              <a:gd name="connsiteY389" fmla="*/ 739636 h 857817"/>
              <a:gd name="connsiteX390" fmla="*/ 332927 w 1128353"/>
              <a:gd name="connsiteY390" fmla="*/ 740478 h 857817"/>
              <a:gd name="connsiteX391" fmla="*/ 334221 w 1128353"/>
              <a:gd name="connsiteY391" fmla="*/ 741319 h 857817"/>
              <a:gd name="connsiteX392" fmla="*/ 333315 w 1128353"/>
              <a:gd name="connsiteY392" fmla="*/ 742355 h 857817"/>
              <a:gd name="connsiteX393" fmla="*/ 332797 w 1128353"/>
              <a:gd name="connsiteY393" fmla="*/ 741902 h 857817"/>
              <a:gd name="connsiteX394" fmla="*/ 330597 w 1128353"/>
              <a:gd name="connsiteY394" fmla="*/ 741773 h 857817"/>
              <a:gd name="connsiteX395" fmla="*/ 331115 w 1128353"/>
              <a:gd name="connsiteY395" fmla="*/ 742225 h 857817"/>
              <a:gd name="connsiteX396" fmla="*/ 332215 w 1128353"/>
              <a:gd name="connsiteY396" fmla="*/ 742225 h 857817"/>
              <a:gd name="connsiteX397" fmla="*/ 332603 w 1128353"/>
              <a:gd name="connsiteY397" fmla="*/ 742484 h 857817"/>
              <a:gd name="connsiteX398" fmla="*/ 332603 w 1128353"/>
              <a:gd name="connsiteY398" fmla="*/ 743196 h 857817"/>
              <a:gd name="connsiteX399" fmla="*/ 332215 w 1128353"/>
              <a:gd name="connsiteY399" fmla="*/ 743455 h 857817"/>
              <a:gd name="connsiteX400" fmla="*/ 331309 w 1128353"/>
              <a:gd name="connsiteY400" fmla="*/ 743196 h 857817"/>
              <a:gd name="connsiteX401" fmla="*/ 331309 w 1128353"/>
              <a:gd name="connsiteY401" fmla="*/ 743908 h 857817"/>
              <a:gd name="connsiteX402" fmla="*/ 330921 w 1128353"/>
              <a:gd name="connsiteY402" fmla="*/ 743908 h 857817"/>
              <a:gd name="connsiteX403" fmla="*/ 331115 w 1128353"/>
              <a:gd name="connsiteY403" fmla="*/ 744490 h 857817"/>
              <a:gd name="connsiteX404" fmla="*/ 329432 w 1128353"/>
              <a:gd name="connsiteY404" fmla="*/ 744620 h 857817"/>
              <a:gd name="connsiteX405" fmla="*/ 329238 w 1128353"/>
              <a:gd name="connsiteY405" fmla="*/ 745073 h 857817"/>
              <a:gd name="connsiteX406" fmla="*/ 333445 w 1128353"/>
              <a:gd name="connsiteY406" fmla="*/ 745073 h 857817"/>
              <a:gd name="connsiteX407" fmla="*/ 334027 w 1128353"/>
              <a:gd name="connsiteY407" fmla="*/ 745915 h 857817"/>
              <a:gd name="connsiteX408" fmla="*/ 334027 w 1128353"/>
              <a:gd name="connsiteY408" fmla="*/ 746756 h 857817"/>
              <a:gd name="connsiteX409" fmla="*/ 333833 w 1128353"/>
              <a:gd name="connsiteY409" fmla="*/ 747015 h 857817"/>
              <a:gd name="connsiteX410" fmla="*/ 332344 w 1128353"/>
              <a:gd name="connsiteY410" fmla="*/ 747015 h 857817"/>
              <a:gd name="connsiteX411" fmla="*/ 332344 w 1128353"/>
              <a:gd name="connsiteY411" fmla="*/ 747468 h 857817"/>
              <a:gd name="connsiteX412" fmla="*/ 332927 w 1128353"/>
              <a:gd name="connsiteY412" fmla="*/ 747468 h 857817"/>
              <a:gd name="connsiteX413" fmla="*/ 332927 w 1128353"/>
              <a:gd name="connsiteY413" fmla="*/ 747726 h 857817"/>
              <a:gd name="connsiteX414" fmla="*/ 331826 w 1128353"/>
              <a:gd name="connsiteY414" fmla="*/ 748180 h 857817"/>
              <a:gd name="connsiteX415" fmla="*/ 330144 w 1128353"/>
              <a:gd name="connsiteY415" fmla="*/ 748050 h 857817"/>
              <a:gd name="connsiteX416" fmla="*/ 329950 w 1128353"/>
              <a:gd name="connsiteY416" fmla="*/ 748633 h 857817"/>
              <a:gd name="connsiteX417" fmla="*/ 330338 w 1128353"/>
              <a:gd name="connsiteY417" fmla="*/ 748633 h 857817"/>
              <a:gd name="connsiteX418" fmla="*/ 330338 w 1128353"/>
              <a:gd name="connsiteY418" fmla="*/ 749216 h 857817"/>
              <a:gd name="connsiteX419" fmla="*/ 330856 w 1128353"/>
              <a:gd name="connsiteY419" fmla="*/ 749216 h 857817"/>
              <a:gd name="connsiteX420" fmla="*/ 330856 w 1128353"/>
              <a:gd name="connsiteY420" fmla="*/ 748503 h 857817"/>
              <a:gd name="connsiteX421" fmla="*/ 332862 w 1128353"/>
              <a:gd name="connsiteY421" fmla="*/ 748374 h 857817"/>
              <a:gd name="connsiteX422" fmla="*/ 333380 w 1128353"/>
              <a:gd name="connsiteY422" fmla="*/ 747533 h 857817"/>
              <a:gd name="connsiteX423" fmla="*/ 334092 w 1128353"/>
              <a:gd name="connsiteY423" fmla="*/ 747533 h 857817"/>
              <a:gd name="connsiteX424" fmla="*/ 334804 w 1128353"/>
              <a:gd name="connsiteY424" fmla="*/ 746367 h 857817"/>
              <a:gd name="connsiteX425" fmla="*/ 335904 w 1128353"/>
              <a:gd name="connsiteY425" fmla="*/ 747209 h 857817"/>
              <a:gd name="connsiteX426" fmla="*/ 336292 w 1128353"/>
              <a:gd name="connsiteY426" fmla="*/ 748245 h 857817"/>
              <a:gd name="connsiteX427" fmla="*/ 337004 w 1128353"/>
              <a:gd name="connsiteY427" fmla="*/ 748374 h 857817"/>
              <a:gd name="connsiteX428" fmla="*/ 337393 w 1128353"/>
              <a:gd name="connsiteY428" fmla="*/ 748957 h 857817"/>
              <a:gd name="connsiteX429" fmla="*/ 337393 w 1128353"/>
              <a:gd name="connsiteY429" fmla="*/ 750575 h 857817"/>
              <a:gd name="connsiteX430" fmla="*/ 336681 w 1128353"/>
              <a:gd name="connsiteY430" fmla="*/ 751739 h 857817"/>
              <a:gd name="connsiteX431" fmla="*/ 335969 w 1128353"/>
              <a:gd name="connsiteY431" fmla="*/ 751610 h 857817"/>
              <a:gd name="connsiteX432" fmla="*/ 334869 w 1128353"/>
              <a:gd name="connsiteY432" fmla="*/ 752322 h 857817"/>
              <a:gd name="connsiteX433" fmla="*/ 333962 w 1128353"/>
              <a:gd name="connsiteY433" fmla="*/ 752322 h 857817"/>
              <a:gd name="connsiteX434" fmla="*/ 323672 w 1128353"/>
              <a:gd name="connsiteY434" fmla="*/ 748957 h 857817"/>
              <a:gd name="connsiteX435" fmla="*/ 315582 w 1128353"/>
              <a:gd name="connsiteY435" fmla="*/ 748115 h 857817"/>
              <a:gd name="connsiteX436" fmla="*/ 314287 w 1128353"/>
              <a:gd name="connsiteY436" fmla="*/ 747533 h 857817"/>
              <a:gd name="connsiteX437" fmla="*/ 309692 w 1128353"/>
              <a:gd name="connsiteY437" fmla="*/ 747662 h 857817"/>
              <a:gd name="connsiteX438" fmla="*/ 308203 w 1128353"/>
              <a:gd name="connsiteY438" fmla="*/ 746950 h 857817"/>
              <a:gd name="connsiteX439" fmla="*/ 308009 w 1128353"/>
              <a:gd name="connsiteY439" fmla="*/ 746497 h 857817"/>
              <a:gd name="connsiteX440" fmla="*/ 308009 w 1128353"/>
              <a:gd name="connsiteY440" fmla="*/ 744038 h 857817"/>
              <a:gd name="connsiteX441" fmla="*/ 307492 w 1128353"/>
              <a:gd name="connsiteY441" fmla="*/ 743326 h 857817"/>
              <a:gd name="connsiteX442" fmla="*/ 307492 w 1128353"/>
              <a:gd name="connsiteY442" fmla="*/ 741578 h 857817"/>
              <a:gd name="connsiteX443" fmla="*/ 309498 w 1128353"/>
              <a:gd name="connsiteY443" fmla="*/ 741837 h 857817"/>
              <a:gd name="connsiteX444" fmla="*/ 309110 w 1128353"/>
              <a:gd name="connsiteY444" fmla="*/ 742549 h 857817"/>
              <a:gd name="connsiteX445" fmla="*/ 309498 w 1128353"/>
              <a:gd name="connsiteY445" fmla="*/ 743261 h 857817"/>
              <a:gd name="connsiteX446" fmla="*/ 309886 w 1128353"/>
              <a:gd name="connsiteY446" fmla="*/ 743131 h 857817"/>
              <a:gd name="connsiteX447" fmla="*/ 309886 w 1128353"/>
              <a:gd name="connsiteY447" fmla="*/ 742420 h 857817"/>
              <a:gd name="connsiteX448" fmla="*/ 312281 w 1128353"/>
              <a:gd name="connsiteY448" fmla="*/ 742872 h 857817"/>
              <a:gd name="connsiteX449" fmla="*/ 314869 w 1128353"/>
              <a:gd name="connsiteY449" fmla="*/ 742744 h 857817"/>
              <a:gd name="connsiteX450" fmla="*/ 315776 w 1128353"/>
              <a:gd name="connsiteY450" fmla="*/ 742031 h 857817"/>
              <a:gd name="connsiteX451" fmla="*/ 316358 w 1128353"/>
              <a:gd name="connsiteY451" fmla="*/ 742031 h 857817"/>
              <a:gd name="connsiteX452" fmla="*/ 316552 w 1128353"/>
              <a:gd name="connsiteY452" fmla="*/ 741319 h 857817"/>
              <a:gd name="connsiteX453" fmla="*/ 317459 w 1128353"/>
              <a:gd name="connsiteY453" fmla="*/ 740866 h 857817"/>
              <a:gd name="connsiteX454" fmla="*/ 318365 w 1128353"/>
              <a:gd name="connsiteY454" fmla="*/ 738989 h 857817"/>
              <a:gd name="connsiteX455" fmla="*/ 319270 w 1128353"/>
              <a:gd name="connsiteY455" fmla="*/ 738277 h 857817"/>
              <a:gd name="connsiteX456" fmla="*/ 319465 w 1128353"/>
              <a:gd name="connsiteY456" fmla="*/ 733941 h 857817"/>
              <a:gd name="connsiteX457" fmla="*/ 320371 w 1128353"/>
              <a:gd name="connsiteY457" fmla="*/ 733229 h 857817"/>
              <a:gd name="connsiteX458" fmla="*/ 320371 w 1128353"/>
              <a:gd name="connsiteY458" fmla="*/ 730899 h 857817"/>
              <a:gd name="connsiteX459" fmla="*/ 321277 w 1128353"/>
              <a:gd name="connsiteY459" fmla="*/ 729475 h 857817"/>
              <a:gd name="connsiteX460" fmla="*/ 321277 w 1128353"/>
              <a:gd name="connsiteY460" fmla="*/ 728893 h 857817"/>
              <a:gd name="connsiteX461" fmla="*/ 318882 w 1128353"/>
              <a:gd name="connsiteY461" fmla="*/ 727016 h 857817"/>
              <a:gd name="connsiteX462" fmla="*/ 318882 w 1128353"/>
              <a:gd name="connsiteY462" fmla="*/ 726304 h 857817"/>
              <a:gd name="connsiteX463" fmla="*/ 319465 w 1128353"/>
              <a:gd name="connsiteY463" fmla="*/ 725139 h 857817"/>
              <a:gd name="connsiteX464" fmla="*/ 321665 w 1128353"/>
              <a:gd name="connsiteY464" fmla="*/ 723845 h 857817"/>
              <a:gd name="connsiteX465" fmla="*/ 321665 w 1128353"/>
              <a:gd name="connsiteY465" fmla="*/ 723262 h 857817"/>
              <a:gd name="connsiteX466" fmla="*/ 322960 w 1128353"/>
              <a:gd name="connsiteY466" fmla="*/ 723715 h 857817"/>
              <a:gd name="connsiteX467" fmla="*/ 323348 w 1128353"/>
              <a:gd name="connsiteY467" fmla="*/ 723456 h 857817"/>
              <a:gd name="connsiteX468" fmla="*/ 322960 w 1128353"/>
              <a:gd name="connsiteY468" fmla="*/ 722614 h 857817"/>
              <a:gd name="connsiteX469" fmla="*/ 324060 w 1128353"/>
              <a:gd name="connsiteY469" fmla="*/ 722614 h 857817"/>
              <a:gd name="connsiteX470" fmla="*/ 326261 w 1128353"/>
              <a:gd name="connsiteY470" fmla="*/ 721773 h 857817"/>
              <a:gd name="connsiteX471" fmla="*/ 325160 w 1128353"/>
              <a:gd name="connsiteY471" fmla="*/ 720608 h 857817"/>
              <a:gd name="connsiteX472" fmla="*/ 325743 w 1128353"/>
              <a:gd name="connsiteY472" fmla="*/ 720091 h 857817"/>
              <a:gd name="connsiteX473" fmla="*/ 895097 w 1128353"/>
              <a:gd name="connsiteY473" fmla="*/ 398037 h 857817"/>
              <a:gd name="connsiteX474" fmla="*/ 895291 w 1128353"/>
              <a:gd name="connsiteY474" fmla="*/ 398619 h 857817"/>
              <a:gd name="connsiteX475" fmla="*/ 896780 w 1128353"/>
              <a:gd name="connsiteY475" fmla="*/ 399784 h 857817"/>
              <a:gd name="connsiteX476" fmla="*/ 898463 w 1128353"/>
              <a:gd name="connsiteY476" fmla="*/ 400497 h 857817"/>
              <a:gd name="connsiteX477" fmla="*/ 899951 w 1128353"/>
              <a:gd name="connsiteY477" fmla="*/ 400625 h 857817"/>
              <a:gd name="connsiteX478" fmla="*/ 900663 w 1128353"/>
              <a:gd name="connsiteY478" fmla="*/ 401532 h 857817"/>
              <a:gd name="connsiteX479" fmla="*/ 901958 w 1128353"/>
              <a:gd name="connsiteY479" fmla="*/ 401985 h 857817"/>
              <a:gd name="connsiteX480" fmla="*/ 903640 w 1128353"/>
              <a:gd name="connsiteY480" fmla="*/ 402115 h 857817"/>
              <a:gd name="connsiteX481" fmla="*/ 904352 w 1128353"/>
              <a:gd name="connsiteY481" fmla="*/ 402567 h 857817"/>
              <a:gd name="connsiteX482" fmla="*/ 906359 w 1128353"/>
              <a:gd name="connsiteY482" fmla="*/ 402115 h 857817"/>
              <a:gd name="connsiteX483" fmla="*/ 909853 w 1128353"/>
              <a:gd name="connsiteY483" fmla="*/ 402697 h 857817"/>
              <a:gd name="connsiteX484" fmla="*/ 913737 w 1128353"/>
              <a:gd name="connsiteY484" fmla="*/ 405351 h 857817"/>
              <a:gd name="connsiteX485" fmla="*/ 915225 w 1128353"/>
              <a:gd name="connsiteY485" fmla="*/ 406839 h 857817"/>
              <a:gd name="connsiteX486" fmla="*/ 916714 w 1128353"/>
              <a:gd name="connsiteY486" fmla="*/ 407421 h 857817"/>
              <a:gd name="connsiteX487" fmla="*/ 919497 w 1128353"/>
              <a:gd name="connsiteY487" fmla="*/ 409622 h 857817"/>
              <a:gd name="connsiteX488" fmla="*/ 921180 w 1128353"/>
              <a:gd name="connsiteY488" fmla="*/ 410205 h 857817"/>
              <a:gd name="connsiteX489" fmla="*/ 923380 w 1128353"/>
              <a:gd name="connsiteY489" fmla="*/ 410075 h 857817"/>
              <a:gd name="connsiteX490" fmla="*/ 925969 w 1128353"/>
              <a:gd name="connsiteY490" fmla="*/ 410787 h 857817"/>
              <a:gd name="connsiteX491" fmla="*/ 927070 w 1128353"/>
              <a:gd name="connsiteY491" fmla="*/ 410658 h 857817"/>
              <a:gd name="connsiteX492" fmla="*/ 931471 w 1128353"/>
              <a:gd name="connsiteY492" fmla="*/ 411693 h 857817"/>
              <a:gd name="connsiteX493" fmla="*/ 932959 w 1128353"/>
              <a:gd name="connsiteY493" fmla="*/ 411693 h 857817"/>
              <a:gd name="connsiteX494" fmla="*/ 935742 w 1128353"/>
              <a:gd name="connsiteY494" fmla="*/ 412728 h 857817"/>
              <a:gd name="connsiteX495" fmla="*/ 939820 w 1128353"/>
              <a:gd name="connsiteY495" fmla="*/ 412276 h 857817"/>
              <a:gd name="connsiteX496" fmla="*/ 941502 w 1128353"/>
              <a:gd name="connsiteY496" fmla="*/ 412599 h 857817"/>
              <a:gd name="connsiteX497" fmla="*/ 944285 w 1128353"/>
              <a:gd name="connsiteY497" fmla="*/ 414088 h 857817"/>
              <a:gd name="connsiteX498" fmla="*/ 947068 w 1128353"/>
              <a:gd name="connsiteY498" fmla="*/ 414800 h 857817"/>
              <a:gd name="connsiteX499" fmla="*/ 947068 w 1128353"/>
              <a:gd name="connsiteY499" fmla="*/ 415382 h 857817"/>
              <a:gd name="connsiteX500" fmla="*/ 947781 w 1128353"/>
              <a:gd name="connsiteY500" fmla="*/ 415641 h 857817"/>
              <a:gd name="connsiteX501" fmla="*/ 948298 w 1128353"/>
              <a:gd name="connsiteY501" fmla="*/ 417389 h 857817"/>
              <a:gd name="connsiteX502" fmla="*/ 949787 w 1128353"/>
              <a:gd name="connsiteY502" fmla="*/ 419330 h 857817"/>
              <a:gd name="connsiteX503" fmla="*/ 949981 w 1128353"/>
              <a:gd name="connsiteY503" fmla="*/ 420495 h 857817"/>
              <a:gd name="connsiteX504" fmla="*/ 950887 w 1128353"/>
              <a:gd name="connsiteY504" fmla="*/ 421207 h 857817"/>
              <a:gd name="connsiteX505" fmla="*/ 951470 w 1128353"/>
              <a:gd name="connsiteY505" fmla="*/ 421207 h 857817"/>
              <a:gd name="connsiteX506" fmla="*/ 951987 w 1128353"/>
              <a:gd name="connsiteY506" fmla="*/ 422372 h 857817"/>
              <a:gd name="connsiteX507" fmla="*/ 952699 w 1128353"/>
              <a:gd name="connsiteY507" fmla="*/ 422696 h 857817"/>
              <a:gd name="connsiteX508" fmla="*/ 953411 w 1128353"/>
              <a:gd name="connsiteY508" fmla="*/ 423731 h 857817"/>
              <a:gd name="connsiteX509" fmla="*/ 954123 w 1128353"/>
              <a:gd name="connsiteY509" fmla="*/ 423861 h 857817"/>
              <a:gd name="connsiteX510" fmla="*/ 956712 w 1128353"/>
              <a:gd name="connsiteY510" fmla="*/ 426191 h 857817"/>
              <a:gd name="connsiteX511" fmla="*/ 957294 w 1128353"/>
              <a:gd name="connsiteY511" fmla="*/ 427227 h 857817"/>
              <a:gd name="connsiteX512" fmla="*/ 958783 w 1128353"/>
              <a:gd name="connsiteY512" fmla="*/ 428262 h 857817"/>
              <a:gd name="connsiteX513" fmla="*/ 960272 w 1128353"/>
              <a:gd name="connsiteY513" fmla="*/ 431368 h 857817"/>
              <a:gd name="connsiteX514" fmla="*/ 960466 w 1128353"/>
              <a:gd name="connsiteY514" fmla="*/ 432663 h 857817"/>
              <a:gd name="connsiteX515" fmla="*/ 961372 w 1128353"/>
              <a:gd name="connsiteY515" fmla="*/ 433699 h 857817"/>
              <a:gd name="connsiteX516" fmla="*/ 961890 w 1128353"/>
              <a:gd name="connsiteY516" fmla="*/ 436029 h 857817"/>
              <a:gd name="connsiteX517" fmla="*/ 962990 w 1128353"/>
              <a:gd name="connsiteY517" fmla="*/ 437193 h 857817"/>
              <a:gd name="connsiteX518" fmla="*/ 962602 w 1128353"/>
              <a:gd name="connsiteY518" fmla="*/ 439393 h 857817"/>
              <a:gd name="connsiteX519" fmla="*/ 961501 w 1128353"/>
              <a:gd name="connsiteY519" fmla="*/ 440106 h 857817"/>
              <a:gd name="connsiteX520" fmla="*/ 961501 w 1128353"/>
              <a:gd name="connsiteY520" fmla="*/ 441465 h 857817"/>
              <a:gd name="connsiteX521" fmla="*/ 960984 w 1128353"/>
              <a:gd name="connsiteY521" fmla="*/ 441595 h 857817"/>
              <a:gd name="connsiteX522" fmla="*/ 958783 w 1128353"/>
              <a:gd name="connsiteY522" fmla="*/ 440559 h 857817"/>
              <a:gd name="connsiteX523" fmla="*/ 956906 w 1128353"/>
              <a:gd name="connsiteY523" fmla="*/ 442047 h 857817"/>
              <a:gd name="connsiteX524" fmla="*/ 956906 w 1128353"/>
              <a:gd name="connsiteY524" fmla="*/ 442501 h 857817"/>
              <a:gd name="connsiteX525" fmla="*/ 956388 w 1128353"/>
              <a:gd name="connsiteY525" fmla="*/ 442630 h 857817"/>
              <a:gd name="connsiteX526" fmla="*/ 955806 w 1128353"/>
              <a:gd name="connsiteY526" fmla="*/ 443989 h 857817"/>
              <a:gd name="connsiteX527" fmla="*/ 953023 w 1128353"/>
              <a:gd name="connsiteY527" fmla="*/ 446190 h 857817"/>
              <a:gd name="connsiteX528" fmla="*/ 950046 w 1128353"/>
              <a:gd name="connsiteY528" fmla="*/ 447355 h 857817"/>
              <a:gd name="connsiteX529" fmla="*/ 948945 w 1128353"/>
              <a:gd name="connsiteY529" fmla="*/ 447355 h 857817"/>
              <a:gd name="connsiteX530" fmla="*/ 948945 w 1128353"/>
              <a:gd name="connsiteY530" fmla="*/ 447613 h 857817"/>
              <a:gd name="connsiteX531" fmla="*/ 944544 w 1128353"/>
              <a:gd name="connsiteY531" fmla="*/ 448067 h 857817"/>
              <a:gd name="connsiteX532" fmla="*/ 942732 w 1128353"/>
              <a:gd name="connsiteY532" fmla="*/ 447613 h 857817"/>
              <a:gd name="connsiteX533" fmla="*/ 941632 w 1128353"/>
              <a:gd name="connsiteY533" fmla="*/ 446707 h 857817"/>
              <a:gd name="connsiteX534" fmla="*/ 940337 w 1128353"/>
              <a:gd name="connsiteY534" fmla="*/ 446384 h 857817"/>
              <a:gd name="connsiteX535" fmla="*/ 939431 w 1128353"/>
              <a:gd name="connsiteY535" fmla="*/ 445478 h 857817"/>
              <a:gd name="connsiteX536" fmla="*/ 937425 w 1128353"/>
              <a:gd name="connsiteY536" fmla="*/ 445025 h 857817"/>
              <a:gd name="connsiteX537" fmla="*/ 935225 w 1128353"/>
              <a:gd name="connsiteY537" fmla="*/ 443665 h 857817"/>
              <a:gd name="connsiteX538" fmla="*/ 931535 w 1128353"/>
              <a:gd name="connsiteY538" fmla="*/ 443083 h 857817"/>
              <a:gd name="connsiteX539" fmla="*/ 930629 w 1128353"/>
              <a:gd name="connsiteY539" fmla="*/ 442371 h 857817"/>
              <a:gd name="connsiteX540" fmla="*/ 929141 w 1128353"/>
              <a:gd name="connsiteY540" fmla="*/ 442953 h 857817"/>
              <a:gd name="connsiteX541" fmla="*/ 925646 w 1128353"/>
              <a:gd name="connsiteY541" fmla="*/ 442953 h 857817"/>
              <a:gd name="connsiteX542" fmla="*/ 925128 w 1128353"/>
              <a:gd name="connsiteY542" fmla="*/ 442371 h 857817"/>
              <a:gd name="connsiteX543" fmla="*/ 920727 w 1128353"/>
              <a:gd name="connsiteY543" fmla="*/ 440753 h 857817"/>
              <a:gd name="connsiteX544" fmla="*/ 920209 w 1128353"/>
              <a:gd name="connsiteY544" fmla="*/ 440041 h 857817"/>
              <a:gd name="connsiteX545" fmla="*/ 918720 w 1128353"/>
              <a:gd name="connsiteY545" fmla="*/ 440364 h 857817"/>
              <a:gd name="connsiteX546" fmla="*/ 918138 w 1128353"/>
              <a:gd name="connsiteY546" fmla="*/ 439653 h 857817"/>
              <a:gd name="connsiteX547" fmla="*/ 916843 w 1128353"/>
              <a:gd name="connsiteY547" fmla="*/ 439782 h 857817"/>
              <a:gd name="connsiteX548" fmla="*/ 915937 w 1128353"/>
              <a:gd name="connsiteY548" fmla="*/ 439329 h 857817"/>
              <a:gd name="connsiteX549" fmla="*/ 915031 w 1128353"/>
              <a:gd name="connsiteY549" fmla="*/ 440041 h 857817"/>
              <a:gd name="connsiteX550" fmla="*/ 913543 w 1128353"/>
              <a:gd name="connsiteY550" fmla="*/ 439717 h 857817"/>
              <a:gd name="connsiteX551" fmla="*/ 913543 w 1128353"/>
              <a:gd name="connsiteY551" fmla="*/ 440041 h 857817"/>
              <a:gd name="connsiteX552" fmla="*/ 912637 w 1128353"/>
              <a:gd name="connsiteY552" fmla="*/ 440364 h 857817"/>
              <a:gd name="connsiteX553" fmla="*/ 911731 w 1128353"/>
              <a:gd name="connsiteY553" fmla="*/ 439458 h 857817"/>
              <a:gd name="connsiteX554" fmla="*/ 910436 w 1128353"/>
              <a:gd name="connsiteY554" fmla="*/ 439200 h 857817"/>
              <a:gd name="connsiteX555" fmla="*/ 909853 w 1128353"/>
              <a:gd name="connsiteY555" fmla="*/ 437840 h 857817"/>
              <a:gd name="connsiteX556" fmla="*/ 909142 w 1128353"/>
              <a:gd name="connsiteY556" fmla="*/ 437970 h 857817"/>
              <a:gd name="connsiteX557" fmla="*/ 909142 w 1128353"/>
              <a:gd name="connsiteY557" fmla="*/ 438682 h 857817"/>
              <a:gd name="connsiteX558" fmla="*/ 908559 w 1128353"/>
              <a:gd name="connsiteY558" fmla="*/ 439393 h 857817"/>
              <a:gd name="connsiteX559" fmla="*/ 907265 w 1128353"/>
              <a:gd name="connsiteY559" fmla="*/ 440106 h 857817"/>
              <a:gd name="connsiteX560" fmla="*/ 906553 w 1128353"/>
              <a:gd name="connsiteY560" fmla="*/ 440106 h 857817"/>
              <a:gd name="connsiteX561" fmla="*/ 905970 w 1128353"/>
              <a:gd name="connsiteY561" fmla="*/ 440688 h 857817"/>
              <a:gd name="connsiteX562" fmla="*/ 903964 w 1128353"/>
              <a:gd name="connsiteY562" fmla="*/ 440559 h 857817"/>
              <a:gd name="connsiteX563" fmla="*/ 903446 w 1128353"/>
              <a:gd name="connsiteY563" fmla="*/ 439523 h 857817"/>
              <a:gd name="connsiteX564" fmla="*/ 901958 w 1128353"/>
              <a:gd name="connsiteY564" fmla="*/ 439523 h 857817"/>
              <a:gd name="connsiteX565" fmla="*/ 901569 w 1128353"/>
              <a:gd name="connsiteY565" fmla="*/ 439070 h 857817"/>
              <a:gd name="connsiteX566" fmla="*/ 901375 w 1128353"/>
              <a:gd name="connsiteY566" fmla="*/ 437128 h 857817"/>
              <a:gd name="connsiteX567" fmla="*/ 901958 w 1128353"/>
              <a:gd name="connsiteY567" fmla="*/ 435381 h 857817"/>
              <a:gd name="connsiteX568" fmla="*/ 902864 w 1128353"/>
              <a:gd name="connsiteY568" fmla="*/ 434669 h 857817"/>
              <a:gd name="connsiteX569" fmla="*/ 902476 w 1128353"/>
              <a:gd name="connsiteY569" fmla="*/ 432016 h 857817"/>
              <a:gd name="connsiteX570" fmla="*/ 901763 w 1128353"/>
              <a:gd name="connsiteY570" fmla="*/ 431562 h 857817"/>
              <a:gd name="connsiteX571" fmla="*/ 901375 w 1128353"/>
              <a:gd name="connsiteY571" fmla="*/ 430656 h 857817"/>
              <a:gd name="connsiteX572" fmla="*/ 900857 w 1128353"/>
              <a:gd name="connsiteY572" fmla="*/ 430656 h 857817"/>
              <a:gd name="connsiteX573" fmla="*/ 900663 w 1128353"/>
              <a:gd name="connsiteY573" fmla="*/ 430074 h 857817"/>
              <a:gd name="connsiteX574" fmla="*/ 899563 w 1128353"/>
              <a:gd name="connsiteY574" fmla="*/ 430203 h 857817"/>
              <a:gd name="connsiteX575" fmla="*/ 898268 w 1128353"/>
              <a:gd name="connsiteY575" fmla="*/ 429621 h 857817"/>
              <a:gd name="connsiteX576" fmla="*/ 897362 w 1128353"/>
              <a:gd name="connsiteY576" fmla="*/ 428456 h 857817"/>
              <a:gd name="connsiteX577" fmla="*/ 897168 w 1128353"/>
              <a:gd name="connsiteY577" fmla="*/ 427162 h 857817"/>
              <a:gd name="connsiteX578" fmla="*/ 895486 w 1128353"/>
              <a:gd name="connsiteY578" fmla="*/ 426256 h 857817"/>
              <a:gd name="connsiteX579" fmla="*/ 895291 w 1128353"/>
              <a:gd name="connsiteY579" fmla="*/ 425673 h 857817"/>
              <a:gd name="connsiteX580" fmla="*/ 894774 w 1128353"/>
              <a:gd name="connsiteY580" fmla="*/ 425544 h 857817"/>
              <a:gd name="connsiteX581" fmla="*/ 893673 w 1128353"/>
              <a:gd name="connsiteY581" fmla="*/ 424249 h 857817"/>
              <a:gd name="connsiteX582" fmla="*/ 891473 w 1128353"/>
              <a:gd name="connsiteY582" fmla="*/ 423926 h 857817"/>
              <a:gd name="connsiteX583" fmla="*/ 890373 w 1128353"/>
              <a:gd name="connsiteY583" fmla="*/ 423213 h 857817"/>
              <a:gd name="connsiteX584" fmla="*/ 889272 w 1128353"/>
              <a:gd name="connsiteY584" fmla="*/ 420560 h 857817"/>
              <a:gd name="connsiteX585" fmla="*/ 889272 w 1128353"/>
              <a:gd name="connsiteY585" fmla="*/ 418942 h 857817"/>
              <a:gd name="connsiteX586" fmla="*/ 887784 w 1128353"/>
              <a:gd name="connsiteY586" fmla="*/ 416612 h 857817"/>
              <a:gd name="connsiteX587" fmla="*/ 887266 w 1128353"/>
              <a:gd name="connsiteY587" fmla="*/ 416483 h 857817"/>
              <a:gd name="connsiteX588" fmla="*/ 887266 w 1128353"/>
              <a:gd name="connsiteY588" fmla="*/ 416029 h 857817"/>
              <a:gd name="connsiteX589" fmla="*/ 887784 w 1128353"/>
              <a:gd name="connsiteY589" fmla="*/ 416029 h 857817"/>
              <a:gd name="connsiteX590" fmla="*/ 888172 w 1128353"/>
              <a:gd name="connsiteY590" fmla="*/ 416741 h 857817"/>
              <a:gd name="connsiteX591" fmla="*/ 888884 w 1128353"/>
              <a:gd name="connsiteY591" fmla="*/ 416483 h 857817"/>
              <a:gd name="connsiteX592" fmla="*/ 889272 w 1128353"/>
              <a:gd name="connsiteY592" fmla="*/ 417065 h 857817"/>
              <a:gd name="connsiteX593" fmla="*/ 890373 w 1128353"/>
              <a:gd name="connsiteY593" fmla="*/ 417194 h 857817"/>
              <a:gd name="connsiteX594" fmla="*/ 890567 w 1128353"/>
              <a:gd name="connsiteY594" fmla="*/ 417518 h 857817"/>
              <a:gd name="connsiteX595" fmla="*/ 890178 w 1128353"/>
              <a:gd name="connsiteY595" fmla="*/ 417647 h 857817"/>
              <a:gd name="connsiteX596" fmla="*/ 889078 w 1128353"/>
              <a:gd name="connsiteY596" fmla="*/ 417647 h 857817"/>
              <a:gd name="connsiteX597" fmla="*/ 890567 w 1128353"/>
              <a:gd name="connsiteY597" fmla="*/ 418812 h 857817"/>
              <a:gd name="connsiteX598" fmla="*/ 893544 w 1128353"/>
              <a:gd name="connsiteY598" fmla="*/ 418101 h 857817"/>
              <a:gd name="connsiteX599" fmla="*/ 894256 w 1128353"/>
              <a:gd name="connsiteY599" fmla="*/ 417065 h 857817"/>
              <a:gd name="connsiteX600" fmla="*/ 894256 w 1128353"/>
              <a:gd name="connsiteY600" fmla="*/ 416029 h 857817"/>
              <a:gd name="connsiteX601" fmla="*/ 893350 w 1128353"/>
              <a:gd name="connsiteY601" fmla="*/ 415576 h 857817"/>
              <a:gd name="connsiteX602" fmla="*/ 893544 w 1128353"/>
              <a:gd name="connsiteY602" fmla="*/ 414411 h 857817"/>
              <a:gd name="connsiteX603" fmla="*/ 893156 w 1128353"/>
              <a:gd name="connsiteY603" fmla="*/ 414411 h 857817"/>
              <a:gd name="connsiteX604" fmla="*/ 893156 w 1128353"/>
              <a:gd name="connsiteY604" fmla="*/ 413376 h 857817"/>
              <a:gd name="connsiteX605" fmla="*/ 892249 w 1128353"/>
              <a:gd name="connsiteY605" fmla="*/ 412664 h 857817"/>
              <a:gd name="connsiteX606" fmla="*/ 892443 w 1128353"/>
              <a:gd name="connsiteY606" fmla="*/ 411499 h 857817"/>
              <a:gd name="connsiteX607" fmla="*/ 891861 w 1128353"/>
              <a:gd name="connsiteY607" fmla="*/ 411175 h 857817"/>
              <a:gd name="connsiteX608" fmla="*/ 891861 w 1128353"/>
              <a:gd name="connsiteY608" fmla="*/ 409687 h 857817"/>
              <a:gd name="connsiteX609" fmla="*/ 892573 w 1128353"/>
              <a:gd name="connsiteY609" fmla="*/ 407486 h 857817"/>
              <a:gd name="connsiteX610" fmla="*/ 892573 w 1128353"/>
              <a:gd name="connsiteY610" fmla="*/ 406321 h 857817"/>
              <a:gd name="connsiteX611" fmla="*/ 893156 w 1128353"/>
              <a:gd name="connsiteY611" fmla="*/ 405739 h 857817"/>
              <a:gd name="connsiteX612" fmla="*/ 893156 w 1128353"/>
              <a:gd name="connsiteY612" fmla="*/ 403214 h 857817"/>
              <a:gd name="connsiteX613" fmla="*/ 894450 w 1128353"/>
              <a:gd name="connsiteY613" fmla="*/ 400885 h 857817"/>
              <a:gd name="connsiteX614" fmla="*/ 894061 w 1128353"/>
              <a:gd name="connsiteY614" fmla="*/ 398684 h 857817"/>
              <a:gd name="connsiteX615" fmla="*/ 895097 w 1128353"/>
              <a:gd name="connsiteY615" fmla="*/ 398037 h 857817"/>
              <a:gd name="connsiteX616" fmla="*/ 430656 w 1128353"/>
              <a:gd name="connsiteY616" fmla="*/ 0 h 857817"/>
              <a:gd name="connsiteX617" fmla="*/ 441659 w 1128353"/>
              <a:gd name="connsiteY617" fmla="*/ 9514 h 857817"/>
              <a:gd name="connsiteX618" fmla="*/ 438228 w 1128353"/>
              <a:gd name="connsiteY618" fmla="*/ 24853 h 857817"/>
              <a:gd name="connsiteX619" fmla="*/ 452662 w 1128353"/>
              <a:gd name="connsiteY619" fmla="*/ 40192 h 857817"/>
              <a:gd name="connsiteX620" fmla="*/ 457451 w 1128353"/>
              <a:gd name="connsiteY620" fmla="*/ 51712 h 857817"/>
              <a:gd name="connsiteX621" fmla="*/ 442630 w 1128353"/>
              <a:gd name="connsiteY621" fmla="*/ 63815 h 857817"/>
              <a:gd name="connsiteX622" fmla="*/ 441400 w 1128353"/>
              <a:gd name="connsiteY622" fmla="*/ 65175 h 857817"/>
              <a:gd name="connsiteX623" fmla="*/ 443730 w 1128353"/>
              <a:gd name="connsiteY623" fmla="*/ 69964 h 857817"/>
              <a:gd name="connsiteX624" fmla="*/ 435446 w 1128353"/>
              <a:gd name="connsiteY624" fmla="*/ 73718 h 857817"/>
              <a:gd name="connsiteX625" fmla="*/ 429362 w 1128353"/>
              <a:gd name="connsiteY625" fmla="*/ 82843 h 857817"/>
              <a:gd name="connsiteX626" fmla="*/ 436093 w 1128353"/>
              <a:gd name="connsiteY626" fmla="*/ 83879 h 857817"/>
              <a:gd name="connsiteX627" fmla="*/ 438746 w 1128353"/>
              <a:gd name="connsiteY627" fmla="*/ 88539 h 857817"/>
              <a:gd name="connsiteX628" fmla="*/ 437258 w 1128353"/>
              <a:gd name="connsiteY628" fmla="*/ 101354 h 857817"/>
              <a:gd name="connsiteX629" fmla="*/ 430721 w 1128353"/>
              <a:gd name="connsiteY629" fmla="*/ 110156 h 857817"/>
              <a:gd name="connsiteX630" fmla="*/ 434863 w 1128353"/>
              <a:gd name="connsiteY630" fmla="*/ 124200 h 857817"/>
              <a:gd name="connsiteX631" fmla="*/ 425349 w 1128353"/>
              <a:gd name="connsiteY631" fmla="*/ 138051 h 857817"/>
              <a:gd name="connsiteX632" fmla="*/ 419460 w 1128353"/>
              <a:gd name="connsiteY632" fmla="*/ 155914 h 857817"/>
              <a:gd name="connsiteX633" fmla="*/ 428391 w 1128353"/>
              <a:gd name="connsiteY633" fmla="*/ 159344 h 857817"/>
              <a:gd name="connsiteX634" fmla="*/ 440170 w 1128353"/>
              <a:gd name="connsiteY634" fmla="*/ 170088 h 857817"/>
              <a:gd name="connsiteX635" fmla="*/ 447613 w 1128353"/>
              <a:gd name="connsiteY635" fmla="*/ 168147 h 857817"/>
              <a:gd name="connsiteX636" fmla="*/ 461528 w 1128353"/>
              <a:gd name="connsiteY636" fmla="*/ 181673 h 857817"/>
              <a:gd name="connsiteX637" fmla="*/ 464958 w 1128353"/>
              <a:gd name="connsiteY637" fmla="*/ 190152 h 857817"/>
              <a:gd name="connsiteX638" fmla="*/ 470460 w 1128353"/>
              <a:gd name="connsiteY638" fmla="*/ 196559 h 857817"/>
              <a:gd name="connsiteX639" fmla="*/ 470654 w 1128353"/>
              <a:gd name="connsiteY639" fmla="*/ 200572 h 857817"/>
              <a:gd name="connsiteX640" fmla="*/ 464570 w 1128353"/>
              <a:gd name="connsiteY640" fmla="*/ 199407 h 857817"/>
              <a:gd name="connsiteX641" fmla="*/ 455445 w 1128353"/>
              <a:gd name="connsiteY641" fmla="*/ 210280 h 857817"/>
              <a:gd name="connsiteX642" fmla="*/ 444054 w 1128353"/>
              <a:gd name="connsiteY642" fmla="*/ 205814 h 857817"/>
              <a:gd name="connsiteX643" fmla="*/ 430786 w 1128353"/>
              <a:gd name="connsiteY643" fmla="*/ 204908 h 857817"/>
              <a:gd name="connsiteX644" fmla="*/ 423343 w 1128353"/>
              <a:gd name="connsiteY644" fmla="*/ 195394 h 857817"/>
              <a:gd name="connsiteX645" fmla="*/ 424896 w 1128353"/>
              <a:gd name="connsiteY645" fmla="*/ 191381 h 857817"/>
              <a:gd name="connsiteX646" fmla="*/ 423990 w 1128353"/>
              <a:gd name="connsiteY646" fmla="*/ 187951 h 857817"/>
              <a:gd name="connsiteX647" fmla="*/ 415059 w 1128353"/>
              <a:gd name="connsiteY647" fmla="*/ 184391 h 857817"/>
              <a:gd name="connsiteX648" fmla="*/ 411175 w 1128353"/>
              <a:gd name="connsiteY648" fmla="*/ 185168 h 857817"/>
              <a:gd name="connsiteX649" fmla="*/ 405544 w 1128353"/>
              <a:gd name="connsiteY649" fmla="*/ 196171 h 857817"/>
              <a:gd name="connsiteX650" fmla="*/ 412275 w 1128353"/>
              <a:gd name="connsiteY650" fmla="*/ 206138 h 857817"/>
              <a:gd name="connsiteX651" fmla="*/ 416612 w 1128353"/>
              <a:gd name="connsiteY651" fmla="*/ 206720 h 857817"/>
              <a:gd name="connsiteX652" fmla="*/ 422696 w 1128353"/>
              <a:gd name="connsiteY652" fmla="*/ 213257 h 857817"/>
              <a:gd name="connsiteX653" fmla="*/ 424378 w 1128353"/>
              <a:gd name="connsiteY653" fmla="*/ 218435 h 857817"/>
              <a:gd name="connsiteX654" fmla="*/ 424314 w 1128353"/>
              <a:gd name="connsiteY654" fmla="*/ 227366 h 857817"/>
              <a:gd name="connsiteX655" fmla="*/ 428197 w 1128353"/>
              <a:gd name="connsiteY655" fmla="*/ 233127 h 857817"/>
              <a:gd name="connsiteX656" fmla="*/ 438358 w 1128353"/>
              <a:gd name="connsiteY656" fmla="*/ 238304 h 857817"/>
              <a:gd name="connsiteX657" fmla="*/ 452467 w 1128353"/>
              <a:gd name="connsiteY657" fmla="*/ 238175 h 857817"/>
              <a:gd name="connsiteX658" fmla="*/ 460493 w 1128353"/>
              <a:gd name="connsiteY658" fmla="*/ 247236 h 857817"/>
              <a:gd name="connsiteX659" fmla="*/ 468259 w 1128353"/>
              <a:gd name="connsiteY659" fmla="*/ 243547 h 857817"/>
              <a:gd name="connsiteX660" fmla="*/ 473113 w 1128353"/>
              <a:gd name="connsiteY660" fmla="*/ 245747 h 857817"/>
              <a:gd name="connsiteX661" fmla="*/ 474149 w 1128353"/>
              <a:gd name="connsiteY661" fmla="*/ 249307 h 857817"/>
              <a:gd name="connsiteX662" fmla="*/ 465929 w 1128353"/>
              <a:gd name="connsiteY662" fmla="*/ 255714 h 857817"/>
              <a:gd name="connsiteX663" fmla="*/ 465088 w 1128353"/>
              <a:gd name="connsiteY663" fmla="*/ 259857 h 857817"/>
              <a:gd name="connsiteX664" fmla="*/ 468842 w 1128353"/>
              <a:gd name="connsiteY664" fmla="*/ 267882 h 857817"/>
              <a:gd name="connsiteX665" fmla="*/ 469554 w 1128353"/>
              <a:gd name="connsiteY665" fmla="*/ 277784 h 857817"/>
              <a:gd name="connsiteX666" fmla="*/ 479715 w 1128353"/>
              <a:gd name="connsiteY666" fmla="*/ 275584 h 857817"/>
              <a:gd name="connsiteX667" fmla="*/ 482951 w 1128353"/>
              <a:gd name="connsiteY667" fmla="*/ 277525 h 857817"/>
              <a:gd name="connsiteX668" fmla="*/ 482563 w 1128353"/>
              <a:gd name="connsiteY668" fmla="*/ 281668 h 857817"/>
              <a:gd name="connsiteX669" fmla="*/ 474020 w 1128353"/>
              <a:gd name="connsiteY669" fmla="*/ 295907 h 857817"/>
              <a:gd name="connsiteX670" fmla="*/ 473437 w 1128353"/>
              <a:gd name="connsiteY670" fmla="*/ 304514 h 857817"/>
              <a:gd name="connsiteX671" fmla="*/ 475767 w 1128353"/>
              <a:gd name="connsiteY671" fmla="*/ 313705 h 857817"/>
              <a:gd name="connsiteX672" fmla="*/ 484116 w 1128353"/>
              <a:gd name="connsiteY672" fmla="*/ 322637 h 857817"/>
              <a:gd name="connsiteX673" fmla="*/ 484116 w 1128353"/>
              <a:gd name="connsiteY673" fmla="*/ 322637 h 857817"/>
              <a:gd name="connsiteX674" fmla="*/ 491430 w 1128353"/>
              <a:gd name="connsiteY674" fmla="*/ 344448 h 857817"/>
              <a:gd name="connsiteX675" fmla="*/ 487093 w 1128353"/>
              <a:gd name="connsiteY675" fmla="*/ 373960 h 857817"/>
              <a:gd name="connsiteX676" fmla="*/ 482886 w 1128353"/>
              <a:gd name="connsiteY676" fmla="*/ 382762 h 857817"/>
              <a:gd name="connsiteX677" fmla="*/ 490718 w 1128353"/>
              <a:gd name="connsiteY677" fmla="*/ 392859 h 857817"/>
              <a:gd name="connsiteX678" fmla="*/ 501397 w 1128353"/>
              <a:gd name="connsiteY678" fmla="*/ 395513 h 857817"/>
              <a:gd name="connsiteX679" fmla="*/ 501785 w 1128353"/>
              <a:gd name="connsiteY679" fmla="*/ 403926 h 857817"/>
              <a:gd name="connsiteX680" fmla="*/ 504633 w 1128353"/>
              <a:gd name="connsiteY680" fmla="*/ 408068 h 857817"/>
              <a:gd name="connsiteX681" fmla="*/ 515053 w 1128353"/>
              <a:gd name="connsiteY681" fmla="*/ 410852 h 857817"/>
              <a:gd name="connsiteX682" fmla="*/ 523467 w 1128353"/>
              <a:gd name="connsiteY682" fmla="*/ 420366 h 857817"/>
              <a:gd name="connsiteX683" fmla="*/ 533952 w 1128353"/>
              <a:gd name="connsiteY683" fmla="*/ 427162 h 857817"/>
              <a:gd name="connsiteX684" fmla="*/ 539776 w 1128353"/>
              <a:gd name="connsiteY684" fmla="*/ 427420 h 857817"/>
              <a:gd name="connsiteX685" fmla="*/ 544437 w 1128353"/>
              <a:gd name="connsiteY685" fmla="*/ 428067 h 857817"/>
              <a:gd name="connsiteX686" fmla="*/ 548967 w 1128353"/>
              <a:gd name="connsiteY686" fmla="*/ 439717 h 857817"/>
              <a:gd name="connsiteX687" fmla="*/ 543336 w 1128353"/>
              <a:gd name="connsiteY687" fmla="*/ 452079 h 857817"/>
              <a:gd name="connsiteX688" fmla="*/ 544242 w 1128353"/>
              <a:gd name="connsiteY688" fmla="*/ 464312 h 857817"/>
              <a:gd name="connsiteX689" fmla="*/ 550520 w 1128353"/>
              <a:gd name="connsiteY689" fmla="*/ 461788 h 857817"/>
              <a:gd name="connsiteX690" fmla="*/ 558805 w 1128353"/>
              <a:gd name="connsiteY690" fmla="*/ 444442 h 857817"/>
              <a:gd name="connsiteX691" fmla="*/ 567218 w 1128353"/>
              <a:gd name="connsiteY691" fmla="*/ 438099 h 857817"/>
              <a:gd name="connsiteX692" fmla="*/ 575503 w 1128353"/>
              <a:gd name="connsiteY692" fmla="*/ 448973 h 857817"/>
              <a:gd name="connsiteX693" fmla="*/ 575050 w 1128353"/>
              <a:gd name="connsiteY693" fmla="*/ 462046 h 857817"/>
              <a:gd name="connsiteX694" fmla="*/ 585276 w 1128353"/>
              <a:gd name="connsiteY694" fmla="*/ 456027 h 857817"/>
              <a:gd name="connsiteX695" fmla="*/ 588706 w 1128353"/>
              <a:gd name="connsiteY695" fmla="*/ 456351 h 857817"/>
              <a:gd name="connsiteX696" fmla="*/ 597702 w 1128353"/>
              <a:gd name="connsiteY696" fmla="*/ 475444 h 857817"/>
              <a:gd name="connsiteX697" fmla="*/ 605339 w 1128353"/>
              <a:gd name="connsiteY697" fmla="*/ 482822 h 857817"/>
              <a:gd name="connsiteX698" fmla="*/ 614012 w 1128353"/>
              <a:gd name="connsiteY698" fmla="*/ 480945 h 857817"/>
              <a:gd name="connsiteX699" fmla="*/ 619708 w 1128353"/>
              <a:gd name="connsiteY699" fmla="*/ 471237 h 857817"/>
              <a:gd name="connsiteX700" fmla="*/ 626050 w 1128353"/>
              <a:gd name="connsiteY700" fmla="*/ 468454 h 857817"/>
              <a:gd name="connsiteX701" fmla="*/ 632328 w 1128353"/>
              <a:gd name="connsiteY701" fmla="*/ 468907 h 857817"/>
              <a:gd name="connsiteX702" fmla="*/ 638930 w 1128353"/>
              <a:gd name="connsiteY702" fmla="*/ 460817 h 857817"/>
              <a:gd name="connsiteX703" fmla="*/ 647797 w 1128353"/>
              <a:gd name="connsiteY703" fmla="*/ 461528 h 857817"/>
              <a:gd name="connsiteX704" fmla="*/ 653233 w 1128353"/>
              <a:gd name="connsiteY704" fmla="*/ 467289 h 857817"/>
              <a:gd name="connsiteX705" fmla="*/ 655240 w 1128353"/>
              <a:gd name="connsiteY705" fmla="*/ 482563 h 857817"/>
              <a:gd name="connsiteX706" fmla="*/ 663783 w 1128353"/>
              <a:gd name="connsiteY706" fmla="*/ 479780 h 857817"/>
              <a:gd name="connsiteX707" fmla="*/ 665789 w 1128353"/>
              <a:gd name="connsiteY707" fmla="*/ 482433 h 857817"/>
              <a:gd name="connsiteX708" fmla="*/ 670579 w 1128353"/>
              <a:gd name="connsiteY708" fmla="*/ 486381 h 857817"/>
              <a:gd name="connsiteX709" fmla="*/ 678863 w 1128353"/>
              <a:gd name="connsiteY709" fmla="*/ 483275 h 857817"/>
              <a:gd name="connsiteX710" fmla="*/ 679769 w 1128353"/>
              <a:gd name="connsiteY710" fmla="*/ 471237 h 857817"/>
              <a:gd name="connsiteX711" fmla="*/ 687536 w 1128353"/>
              <a:gd name="connsiteY711" fmla="*/ 464312 h 857817"/>
              <a:gd name="connsiteX712" fmla="*/ 691225 w 1128353"/>
              <a:gd name="connsiteY712" fmla="*/ 455315 h 857817"/>
              <a:gd name="connsiteX713" fmla="*/ 699250 w 1128353"/>
              <a:gd name="connsiteY713" fmla="*/ 448131 h 857817"/>
              <a:gd name="connsiteX714" fmla="*/ 703845 w 1128353"/>
              <a:gd name="connsiteY714" fmla="*/ 430203 h 857817"/>
              <a:gd name="connsiteX715" fmla="*/ 701063 w 1128353"/>
              <a:gd name="connsiteY715" fmla="*/ 415059 h 857817"/>
              <a:gd name="connsiteX716" fmla="*/ 707793 w 1128353"/>
              <a:gd name="connsiteY716" fmla="*/ 404185 h 857817"/>
              <a:gd name="connsiteX717" fmla="*/ 717825 w 1128353"/>
              <a:gd name="connsiteY717" fmla="*/ 394024 h 857817"/>
              <a:gd name="connsiteX718" fmla="*/ 721903 w 1128353"/>
              <a:gd name="connsiteY718" fmla="*/ 385351 h 857817"/>
              <a:gd name="connsiteX719" fmla="*/ 721903 w 1128353"/>
              <a:gd name="connsiteY719" fmla="*/ 385351 h 857817"/>
              <a:gd name="connsiteX720" fmla="*/ 735818 w 1128353"/>
              <a:gd name="connsiteY720" fmla="*/ 394218 h 857817"/>
              <a:gd name="connsiteX721" fmla="*/ 751286 w 1128353"/>
              <a:gd name="connsiteY721" fmla="*/ 389493 h 857817"/>
              <a:gd name="connsiteX722" fmla="*/ 760994 w 1128353"/>
              <a:gd name="connsiteY722" fmla="*/ 399655 h 857817"/>
              <a:gd name="connsiteX723" fmla="*/ 769214 w 1128353"/>
              <a:gd name="connsiteY723" fmla="*/ 401273 h 857817"/>
              <a:gd name="connsiteX724" fmla="*/ 776074 w 1128353"/>
              <a:gd name="connsiteY724" fmla="*/ 398555 h 857817"/>
              <a:gd name="connsiteX725" fmla="*/ 785136 w 1128353"/>
              <a:gd name="connsiteY725" fmla="*/ 397713 h 857817"/>
              <a:gd name="connsiteX726" fmla="*/ 785136 w 1128353"/>
              <a:gd name="connsiteY726" fmla="*/ 397713 h 857817"/>
              <a:gd name="connsiteX727" fmla="*/ 786236 w 1128353"/>
              <a:gd name="connsiteY727" fmla="*/ 400755 h 857817"/>
              <a:gd name="connsiteX728" fmla="*/ 786624 w 1128353"/>
              <a:gd name="connsiteY728" fmla="*/ 400755 h 857817"/>
              <a:gd name="connsiteX729" fmla="*/ 787142 w 1128353"/>
              <a:gd name="connsiteY729" fmla="*/ 400173 h 857817"/>
              <a:gd name="connsiteX730" fmla="*/ 789148 w 1128353"/>
              <a:gd name="connsiteY730" fmla="*/ 399849 h 857817"/>
              <a:gd name="connsiteX731" fmla="*/ 790054 w 1128353"/>
              <a:gd name="connsiteY731" fmla="*/ 399266 h 857817"/>
              <a:gd name="connsiteX732" fmla="*/ 793743 w 1128353"/>
              <a:gd name="connsiteY732" fmla="*/ 398943 h 857817"/>
              <a:gd name="connsiteX733" fmla="*/ 794261 w 1128353"/>
              <a:gd name="connsiteY733" fmla="*/ 397778 h 857817"/>
              <a:gd name="connsiteX734" fmla="*/ 795167 w 1128353"/>
              <a:gd name="connsiteY734" fmla="*/ 397648 h 857817"/>
              <a:gd name="connsiteX735" fmla="*/ 795879 w 1128353"/>
              <a:gd name="connsiteY735" fmla="*/ 396742 h 857817"/>
              <a:gd name="connsiteX736" fmla="*/ 797368 w 1128353"/>
              <a:gd name="connsiteY736" fmla="*/ 396872 h 857817"/>
              <a:gd name="connsiteX737" fmla="*/ 799568 w 1128353"/>
              <a:gd name="connsiteY737" fmla="*/ 395513 h 857817"/>
              <a:gd name="connsiteX738" fmla="*/ 799568 w 1128353"/>
              <a:gd name="connsiteY738" fmla="*/ 394153 h 857817"/>
              <a:gd name="connsiteX739" fmla="*/ 799180 w 1128353"/>
              <a:gd name="connsiteY739" fmla="*/ 393830 h 857817"/>
              <a:gd name="connsiteX740" fmla="*/ 799568 w 1128353"/>
              <a:gd name="connsiteY740" fmla="*/ 392794 h 857817"/>
              <a:gd name="connsiteX741" fmla="*/ 798662 w 1128353"/>
              <a:gd name="connsiteY741" fmla="*/ 391759 h 857817"/>
              <a:gd name="connsiteX742" fmla="*/ 798662 w 1128353"/>
              <a:gd name="connsiteY742" fmla="*/ 391047 h 857817"/>
              <a:gd name="connsiteX743" fmla="*/ 798274 w 1128353"/>
              <a:gd name="connsiteY743" fmla="*/ 390917 h 857817"/>
              <a:gd name="connsiteX744" fmla="*/ 798468 w 1128353"/>
              <a:gd name="connsiteY744" fmla="*/ 390205 h 857817"/>
              <a:gd name="connsiteX745" fmla="*/ 798080 w 1128353"/>
              <a:gd name="connsiteY745" fmla="*/ 389753 h 857817"/>
              <a:gd name="connsiteX746" fmla="*/ 799374 w 1128353"/>
              <a:gd name="connsiteY746" fmla="*/ 389170 h 857817"/>
              <a:gd name="connsiteX747" fmla="*/ 800475 w 1128353"/>
              <a:gd name="connsiteY747" fmla="*/ 389753 h 857817"/>
              <a:gd name="connsiteX748" fmla="*/ 802675 w 1128353"/>
              <a:gd name="connsiteY748" fmla="*/ 389753 h 857817"/>
              <a:gd name="connsiteX749" fmla="*/ 802481 w 1128353"/>
              <a:gd name="connsiteY749" fmla="*/ 389170 h 857817"/>
              <a:gd name="connsiteX750" fmla="*/ 800992 w 1128353"/>
              <a:gd name="connsiteY750" fmla="*/ 389299 h 857817"/>
              <a:gd name="connsiteX751" fmla="*/ 799504 w 1128353"/>
              <a:gd name="connsiteY751" fmla="*/ 388846 h 857817"/>
              <a:gd name="connsiteX752" fmla="*/ 800021 w 1128353"/>
              <a:gd name="connsiteY752" fmla="*/ 386452 h 857817"/>
              <a:gd name="connsiteX753" fmla="*/ 801122 w 1128353"/>
              <a:gd name="connsiteY753" fmla="*/ 385869 h 857817"/>
              <a:gd name="connsiteX754" fmla="*/ 800410 w 1128353"/>
              <a:gd name="connsiteY754" fmla="*/ 384704 h 857817"/>
              <a:gd name="connsiteX755" fmla="*/ 801704 w 1128353"/>
              <a:gd name="connsiteY755" fmla="*/ 382504 h 857817"/>
              <a:gd name="connsiteX756" fmla="*/ 802416 w 1128353"/>
              <a:gd name="connsiteY756" fmla="*/ 382050 h 857817"/>
              <a:gd name="connsiteX757" fmla="*/ 802222 w 1128353"/>
              <a:gd name="connsiteY757" fmla="*/ 381468 h 857817"/>
              <a:gd name="connsiteX758" fmla="*/ 802610 w 1128353"/>
              <a:gd name="connsiteY758" fmla="*/ 381339 h 857817"/>
              <a:gd name="connsiteX759" fmla="*/ 802804 w 1128353"/>
              <a:gd name="connsiteY759" fmla="*/ 380304 h 857817"/>
              <a:gd name="connsiteX760" fmla="*/ 807205 w 1128353"/>
              <a:gd name="connsiteY760" fmla="*/ 377779 h 857817"/>
              <a:gd name="connsiteX761" fmla="*/ 809600 w 1128353"/>
              <a:gd name="connsiteY761" fmla="*/ 377650 h 857817"/>
              <a:gd name="connsiteX762" fmla="*/ 813484 w 1128353"/>
              <a:gd name="connsiteY762" fmla="*/ 378686 h 857817"/>
              <a:gd name="connsiteX763" fmla="*/ 814066 w 1128353"/>
              <a:gd name="connsiteY763" fmla="*/ 378362 h 857817"/>
              <a:gd name="connsiteX764" fmla="*/ 816849 w 1128353"/>
              <a:gd name="connsiteY764" fmla="*/ 378814 h 857817"/>
              <a:gd name="connsiteX765" fmla="*/ 818661 w 1128353"/>
              <a:gd name="connsiteY765" fmla="*/ 378686 h 857817"/>
              <a:gd name="connsiteX766" fmla="*/ 820862 w 1128353"/>
              <a:gd name="connsiteY766" fmla="*/ 379397 h 857817"/>
              <a:gd name="connsiteX767" fmla="*/ 822544 w 1128353"/>
              <a:gd name="connsiteY767" fmla="*/ 379268 h 857817"/>
              <a:gd name="connsiteX768" fmla="*/ 824033 w 1128353"/>
              <a:gd name="connsiteY768" fmla="*/ 378686 h 857817"/>
              <a:gd name="connsiteX769" fmla="*/ 826040 w 1128353"/>
              <a:gd name="connsiteY769" fmla="*/ 378686 h 857817"/>
              <a:gd name="connsiteX770" fmla="*/ 829340 w 1128353"/>
              <a:gd name="connsiteY770" fmla="*/ 377779 h 857817"/>
              <a:gd name="connsiteX771" fmla="*/ 829534 w 1128353"/>
              <a:gd name="connsiteY771" fmla="*/ 378232 h 857817"/>
              <a:gd name="connsiteX772" fmla="*/ 831541 w 1128353"/>
              <a:gd name="connsiteY772" fmla="*/ 379268 h 857817"/>
              <a:gd name="connsiteX773" fmla="*/ 831152 w 1128353"/>
              <a:gd name="connsiteY773" fmla="*/ 380756 h 857817"/>
              <a:gd name="connsiteX774" fmla="*/ 832447 w 1128353"/>
              <a:gd name="connsiteY774" fmla="*/ 380432 h 857817"/>
              <a:gd name="connsiteX775" fmla="*/ 832641 w 1128353"/>
              <a:gd name="connsiteY775" fmla="*/ 379397 h 857817"/>
              <a:gd name="connsiteX776" fmla="*/ 833029 w 1128353"/>
              <a:gd name="connsiteY776" fmla="*/ 379268 h 857817"/>
              <a:gd name="connsiteX777" fmla="*/ 836913 w 1128353"/>
              <a:gd name="connsiteY777" fmla="*/ 379268 h 857817"/>
              <a:gd name="connsiteX778" fmla="*/ 838725 w 1128353"/>
              <a:gd name="connsiteY778" fmla="*/ 379526 h 857817"/>
              <a:gd name="connsiteX779" fmla="*/ 839825 w 1128353"/>
              <a:gd name="connsiteY779" fmla="*/ 381468 h 857817"/>
              <a:gd name="connsiteX780" fmla="*/ 841314 w 1128353"/>
              <a:gd name="connsiteY780" fmla="*/ 381468 h 857817"/>
              <a:gd name="connsiteX781" fmla="*/ 842026 w 1128353"/>
              <a:gd name="connsiteY781" fmla="*/ 379397 h 857817"/>
              <a:gd name="connsiteX782" fmla="*/ 843126 w 1128353"/>
              <a:gd name="connsiteY782" fmla="*/ 380109 h 857817"/>
              <a:gd name="connsiteX783" fmla="*/ 844226 w 1128353"/>
              <a:gd name="connsiteY783" fmla="*/ 380109 h 857817"/>
              <a:gd name="connsiteX784" fmla="*/ 845326 w 1128353"/>
              <a:gd name="connsiteY784" fmla="*/ 380691 h 857817"/>
              <a:gd name="connsiteX785" fmla="*/ 849404 w 1128353"/>
              <a:gd name="connsiteY785" fmla="*/ 381598 h 857817"/>
              <a:gd name="connsiteX786" fmla="*/ 849598 w 1128353"/>
              <a:gd name="connsiteY786" fmla="*/ 382050 h 857817"/>
              <a:gd name="connsiteX787" fmla="*/ 850504 w 1128353"/>
              <a:gd name="connsiteY787" fmla="*/ 382374 h 857817"/>
              <a:gd name="connsiteX788" fmla="*/ 850504 w 1128353"/>
              <a:gd name="connsiteY788" fmla="*/ 383280 h 857817"/>
              <a:gd name="connsiteX789" fmla="*/ 851216 w 1128353"/>
              <a:gd name="connsiteY789" fmla="*/ 384316 h 857817"/>
              <a:gd name="connsiteX790" fmla="*/ 853805 w 1128353"/>
              <a:gd name="connsiteY790" fmla="*/ 384057 h 857817"/>
              <a:gd name="connsiteX791" fmla="*/ 854711 w 1128353"/>
              <a:gd name="connsiteY791" fmla="*/ 383345 h 857817"/>
              <a:gd name="connsiteX792" fmla="*/ 856200 w 1128353"/>
              <a:gd name="connsiteY792" fmla="*/ 382892 h 857817"/>
              <a:gd name="connsiteX793" fmla="*/ 861701 w 1128353"/>
              <a:gd name="connsiteY793" fmla="*/ 382439 h 857817"/>
              <a:gd name="connsiteX794" fmla="*/ 862413 w 1128353"/>
              <a:gd name="connsiteY794" fmla="*/ 383475 h 857817"/>
              <a:gd name="connsiteX795" fmla="*/ 866620 w 1128353"/>
              <a:gd name="connsiteY795" fmla="*/ 383021 h 857817"/>
              <a:gd name="connsiteX796" fmla="*/ 867202 w 1128353"/>
              <a:gd name="connsiteY796" fmla="*/ 384187 h 857817"/>
              <a:gd name="connsiteX797" fmla="*/ 869597 w 1128353"/>
              <a:gd name="connsiteY797" fmla="*/ 384316 h 857817"/>
              <a:gd name="connsiteX798" fmla="*/ 869597 w 1128353"/>
              <a:gd name="connsiteY798" fmla="*/ 385028 h 857817"/>
              <a:gd name="connsiteX799" fmla="*/ 870309 w 1128353"/>
              <a:gd name="connsiteY799" fmla="*/ 386193 h 857817"/>
              <a:gd name="connsiteX800" fmla="*/ 871797 w 1128353"/>
              <a:gd name="connsiteY800" fmla="*/ 385481 h 857817"/>
              <a:gd name="connsiteX801" fmla="*/ 872186 w 1128353"/>
              <a:gd name="connsiteY801" fmla="*/ 384769 h 857817"/>
              <a:gd name="connsiteX802" fmla="*/ 873674 w 1128353"/>
              <a:gd name="connsiteY802" fmla="*/ 384769 h 857817"/>
              <a:gd name="connsiteX803" fmla="*/ 874192 w 1128353"/>
              <a:gd name="connsiteY803" fmla="*/ 384316 h 857817"/>
              <a:gd name="connsiteX804" fmla="*/ 877299 w 1128353"/>
              <a:gd name="connsiteY804" fmla="*/ 385222 h 857817"/>
              <a:gd name="connsiteX805" fmla="*/ 877817 w 1128353"/>
              <a:gd name="connsiteY805" fmla="*/ 385805 h 857817"/>
              <a:gd name="connsiteX806" fmla="*/ 879823 w 1128353"/>
              <a:gd name="connsiteY806" fmla="*/ 385675 h 857817"/>
              <a:gd name="connsiteX807" fmla="*/ 882218 w 1128353"/>
              <a:gd name="connsiteY807" fmla="*/ 387875 h 857817"/>
              <a:gd name="connsiteX808" fmla="*/ 884094 w 1128353"/>
              <a:gd name="connsiteY808" fmla="*/ 390400 h 857817"/>
              <a:gd name="connsiteX809" fmla="*/ 885777 w 1128353"/>
              <a:gd name="connsiteY809" fmla="*/ 391759 h 857817"/>
              <a:gd name="connsiteX810" fmla="*/ 887266 w 1128353"/>
              <a:gd name="connsiteY810" fmla="*/ 395319 h 857817"/>
              <a:gd name="connsiteX811" fmla="*/ 887072 w 1128353"/>
              <a:gd name="connsiteY811" fmla="*/ 398295 h 857817"/>
              <a:gd name="connsiteX812" fmla="*/ 887784 w 1128353"/>
              <a:gd name="connsiteY812" fmla="*/ 399202 h 857817"/>
              <a:gd name="connsiteX813" fmla="*/ 887784 w 1128353"/>
              <a:gd name="connsiteY813" fmla="*/ 399914 h 857817"/>
              <a:gd name="connsiteX814" fmla="*/ 887201 w 1128353"/>
              <a:gd name="connsiteY814" fmla="*/ 400625 h 857817"/>
              <a:gd name="connsiteX815" fmla="*/ 887395 w 1128353"/>
              <a:gd name="connsiteY815" fmla="*/ 401338 h 857817"/>
              <a:gd name="connsiteX816" fmla="*/ 885713 w 1128353"/>
              <a:gd name="connsiteY816" fmla="*/ 404121 h 857817"/>
              <a:gd name="connsiteX817" fmla="*/ 885001 w 1128353"/>
              <a:gd name="connsiteY817" fmla="*/ 404380 h 857817"/>
              <a:gd name="connsiteX818" fmla="*/ 884612 w 1128353"/>
              <a:gd name="connsiteY818" fmla="*/ 405092 h 857817"/>
              <a:gd name="connsiteX819" fmla="*/ 883318 w 1128353"/>
              <a:gd name="connsiteY819" fmla="*/ 405674 h 857817"/>
              <a:gd name="connsiteX820" fmla="*/ 882218 w 1128353"/>
              <a:gd name="connsiteY820" fmla="*/ 405544 h 857817"/>
              <a:gd name="connsiteX821" fmla="*/ 881311 w 1128353"/>
              <a:gd name="connsiteY821" fmla="*/ 406450 h 857817"/>
              <a:gd name="connsiteX822" fmla="*/ 880017 w 1128353"/>
              <a:gd name="connsiteY822" fmla="*/ 406710 h 857817"/>
              <a:gd name="connsiteX823" fmla="*/ 878205 w 1128353"/>
              <a:gd name="connsiteY823" fmla="*/ 406450 h 857817"/>
              <a:gd name="connsiteX824" fmla="*/ 877104 w 1128353"/>
              <a:gd name="connsiteY824" fmla="*/ 406580 h 857817"/>
              <a:gd name="connsiteX825" fmla="*/ 876910 w 1128353"/>
              <a:gd name="connsiteY825" fmla="*/ 407033 h 857817"/>
              <a:gd name="connsiteX826" fmla="*/ 875228 w 1128353"/>
              <a:gd name="connsiteY826" fmla="*/ 406710 h 857817"/>
              <a:gd name="connsiteX827" fmla="*/ 871150 w 1128353"/>
              <a:gd name="connsiteY827" fmla="*/ 407033 h 857817"/>
              <a:gd name="connsiteX828" fmla="*/ 870956 w 1128353"/>
              <a:gd name="connsiteY828" fmla="*/ 406321 h 857817"/>
              <a:gd name="connsiteX829" fmla="*/ 870244 w 1128353"/>
              <a:gd name="connsiteY829" fmla="*/ 406192 h 857817"/>
              <a:gd name="connsiteX830" fmla="*/ 870244 w 1128353"/>
              <a:gd name="connsiteY830" fmla="*/ 405933 h 857817"/>
              <a:gd name="connsiteX831" fmla="*/ 871538 w 1128353"/>
              <a:gd name="connsiteY831" fmla="*/ 404897 h 857817"/>
              <a:gd name="connsiteX832" fmla="*/ 871345 w 1128353"/>
              <a:gd name="connsiteY832" fmla="*/ 403603 h 857817"/>
              <a:gd name="connsiteX833" fmla="*/ 869856 w 1128353"/>
              <a:gd name="connsiteY833" fmla="*/ 403150 h 857817"/>
              <a:gd name="connsiteX834" fmla="*/ 869662 w 1128353"/>
              <a:gd name="connsiteY834" fmla="*/ 401985 h 857817"/>
              <a:gd name="connsiteX835" fmla="*/ 869079 w 1128353"/>
              <a:gd name="connsiteY835" fmla="*/ 401273 h 857817"/>
              <a:gd name="connsiteX836" fmla="*/ 867267 w 1128353"/>
              <a:gd name="connsiteY836" fmla="*/ 401144 h 857817"/>
              <a:gd name="connsiteX837" fmla="*/ 867655 w 1128353"/>
              <a:gd name="connsiteY837" fmla="*/ 399978 h 857817"/>
              <a:gd name="connsiteX838" fmla="*/ 867137 w 1128353"/>
              <a:gd name="connsiteY838" fmla="*/ 399072 h 857817"/>
              <a:gd name="connsiteX839" fmla="*/ 866555 w 1128353"/>
              <a:gd name="connsiteY839" fmla="*/ 398943 h 857817"/>
              <a:gd name="connsiteX840" fmla="*/ 866943 w 1128353"/>
              <a:gd name="connsiteY840" fmla="*/ 398490 h 857817"/>
              <a:gd name="connsiteX841" fmla="*/ 866231 w 1128353"/>
              <a:gd name="connsiteY841" fmla="*/ 398619 h 857817"/>
              <a:gd name="connsiteX842" fmla="*/ 865131 w 1128353"/>
              <a:gd name="connsiteY842" fmla="*/ 398166 h 857817"/>
              <a:gd name="connsiteX843" fmla="*/ 864613 w 1128353"/>
              <a:gd name="connsiteY843" fmla="*/ 398490 h 857817"/>
              <a:gd name="connsiteX844" fmla="*/ 864225 w 1128353"/>
              <a:gd name="connsiteY844" fmla="*/ 399655 h 857817"/>
              <a:gd name="connsiteX845" fmla="*/ 863513 w 1128353"/>
              <a:gd name="connsiteY845" fmla="*/ 399914 h 857817"/>
              <a:gd name="connsiteX846" fmla="*/ 863125 w 1128353"/>
              <a:gd name="connsiteY846" fmla="*/ 400949 h 857817"/>
              <a:gd name="connsiteX847" fmla="*/ 864225 w 1128353"/>
              <a:gd name="connsiteY847" fmla="*/ 400625 h 857817"/>
              <a:gd name="connsiteX848" fmla="*/ 865519 w 1128353"/>
              <a:gd name="connsiteY848" fmla="*/ 401661 h 857817"/>
              <a:gd name="connsiteX849" fmla="*/ 865519 w 1128353"/>
              <a:gd name="connsiteY849" fmla="*/ 402567 h 857817"/>
              <a:gd name="connsiteX850" fmla="*/ 866814 w 1128353"/>
              <a:gd name="connsiteY850" fmla="*/ 404768 h 857817"/>
              <a:gd name="connsiteX851" fmla="*/ 865131 w 1128353"/>
              <a:gd name="connsiteY851" fmla="*/ 404315 h 857817"/>
              <a:gd name="connsiteX852" fmla="*/ 864031 w 1128353"/>
              <a:gd name="connsiteY852" fmla="*/ 404638 h 857817"/>
              <a:gd name="connsiteX853" fmla="*/ 862930 w 1128353"/>
              <a:gd name="connsiteY853" fmla="*/ 405803 h 857817"/>
              <a:gd name="connsiteX854" fmla="*/ 861636 w 1128353"/>
              <a:gd name="connsiteY854" fmla="*/ 405544 h 857817"/>
              <a:gd name="connsiteX855" fmla="*/ 861118 w 1128353"/>
              <a:gd name="connsiteY855" fmla="*/ 404962 h 857817"/>
              <a:gd name="connsiteX856" fmla="*/ 861507 w 1128353"/>
              <a:gd name="connsiteY856" fmla="*/ 404509 h 857817"/>
              <a:gd name="connsiteX857" fmla="*/ 861507 w 1128353"/>
              <a:gd name="connsiteY857" fmla="*/ 402567 h 857817"/>
              <a:gd name="connsiteX858" fmla="*/ 860407 w 1128353"/>
              <a:gd name="connsiteY858" fmla="*/ 401985 h 857817"/>
              <a:gd name="connsiteX859" fmla="*/ 860018 w 1128353"/>
              <a:gd name="connsiteY859" fmla="*/ 401985 h 857817"/>
              <a:gd name="connsiteX860" fmla="*/ 860018 w 1128353"/>
              <a:gd name="connsiteY860" fmla="*/ 402567 h 857817"/>
              <a:gd name="connsiteX861" fmla="*/ 860536 w 1128353"/>
              <a:gd name="connsiteY861" fmla="*/ 402567 h 857817"/>
              <a:gd name="connsiteX862" fmla="*/ 860924 w 1128353"/>
              <a:gd name="connsiteY862" fmla="*/ 403603 h 857817"/>
              <a:gd name="connsiteX863" fmla="*/ 860536 w 1128353"/>
              <a:gd name="connsiteY863" fmla="*/ 404638 h 857817"/>
              <a:gd name="connsiteX864" fmla="*/ 858724 w 1128353"/>
              <a:gd name="connsiteY864" fmla="*/ 404509 h 857817"/>
              <a:gd name="connsiteX865" fmla="*/ 858335 w 1128353"/>
              <a:gd name="connsiteY865" fmla="*/ 404056 h 857817"/>
              <a:gd name="connsiteX866" fmla="*/ 858724 w 1128353"/>
              <a:gd name="connsiteY866" fmla="*/ 402891 h 857817"/>
              <a:gd name="connsiteX867" fmla="*/ 858141 w 1128353"/>
              <a:gd name="connsiteY867" fmla="*/ 402891 h 857817"/>
              <a:gd name="connsiteX868" fmla="*/ 857429 w 1128353"/>
              <a:gd name="connsiteY868" fmla="*/ 404056 h 857817"/>
              <a:gd name="connsiteX869" fmla="*/ 854452 w 1128353"/>
              <a:gd name="connsiteY869" fmla="*/ 404638 h 857817"/>
              <a:gd name="connsiteX870" fmla="*/ 854840 w 1128353"/>
              <a:gd name="connsiteY870" fmla="*/ 405092 h 857817"/>
              <a:gd name="connsiteX871" fmla="*/ 854646 w 1128353"/>
              <a:gd name="connsiteY871" fmla="*/ 405803 h 857817"/>
              <a:gd name="connsiteX872" fmla="*/ 852963 w 1128353"/>
              <a:gd name="connsiteY872" fmla="*/ 405803 h 857817"/>
              <a:gd name="connsiteX873" fmla="*/ 852963 w 1128353"/>
              <a:gd name="connsiteY873" fmla="*/ 407292 h 857817"/>
              <a:gd name="connsiteX874" fmla="*/ 853870 w 1128353"/>
              <a:gd name="connsiteY874" fmla="*/ 407162 h 857817"/>
              <a:gd name="connsiteX875" fmla="*/ 853870 w 1128353"/>
              <a:gd name="connsiteY875" fmla="*/ 408328 h 857817"/>
              <a:gd name="connsiteX876" fmla="*/ 852575 w 1128353"/>
              <a:gd name="connsiteY876" fmla="*/ 408198 h 857817"/>
              <a:gd name="connsiteX877" fmla="*/ 851087 w 1128353"/>
              <a:gd name="connsiteY877" fmla="*/ 408910 h 857817"/>
              <a:gd name="connsiteX878" fmla="*/ 851087 w 1128353"/>
              <a:gd name="connsiteY878" fmla="*/ 409622 h 857817"/>
              <a:gd name="connsiteX879" fmla="*/ 849986 w 1128353"/>
              <a:gd name="connsiteY879" fmla="*/ 411240 h 857817"/>
              <a:gd name="connsiteX880" fmla="*/ 849986 w 1128353"/>
              <a:gd name="connsiteY880" fmla="*/ 411952 h 857817"/>
              <a:gd name="connsiteX881" fmla="*/ 850698 w 1128353"/>
              <a:gd name="connsiteY881" fmla="*/ 411693 h 857817"/>
              <a:gd name="connsiteX882" fmla="*/ 852510 w 1128353"/>
              <a:gd name="connsiteY882" fmla="*/ 408910 h 857817"/>
              <a:gd name="connsiteX883" fmla="*/ 854905 w 1128353"/>
              <a:gd name="connsiteY883" fmla="*/ 410075 h 857817"/>
              <a:gd name="connsiteX884" fmla="*/ 854517 w 1128353"/>
              <a:gd name="connsiteY884" fmla="*/ 411564 h 857817"/>
              <a:gd name="connsiteX885" fmla="*/ 853222 w 1128353"/>
              <a:gd name="connsiteY885" fmla="*/ 412858 h 857817"/>
              <a:gd name="connsiteX886" fmla="*/ 850634 w 1128353"/>
              <a:gd name="connsiteY886" fmla="*/ 413894 h 857817"/>
              <a:gd name="connsiteX887" fmla="*/ 850634 w 1128353"/>
              <a:gd name="connsiteY887" fmla="*/ 414476 h 857817"/>
              <a:gd name="connsiteX888" fmla="*/ 849922 w 1128353"/>
              <a:gd name="connsiteY888" fmla="*/ 415188 h 857817"/>
              <a:gd name="connsiteX889" fmla="*/ 848239 w 1128353"/>
              <a:gd name="connsiteY889" fmla="*/ 415641 h 857817"/>
              <a:gd name="connsiteX890" fmla="*/ 848239 w 1128353"/>
              <a:gd name="connsiteY890" fmla="*/ 418618 h 857817"/>
              <a:gd name="connsiteX891" fmla="*/ 846427 w 1128353"/>
              <a:gd name="connsiteY891" fmla="*/ 418489 h 857817"/>
              <a:gd name="connsiteX892" fmla="*/ 846427 w 1128353"/>
              <a:gd name="connsiteY892" fmla="*/ 418230 h 857817"/>
              <a:gd name="connsiteX893" fmla="*/ 847721 w 1128353"/>
              <a:gd name="connsiteY893" fmla="*/ 418101 h 857817"/>
              <a:gd name="connsiteX894" fmla="*/ 847527 w 1128353"/>
              <a:gd name="connsiteY894" fmla="*/ 416029 h 857817"/>
              <a:gd name="connsiteX895" fmla="*/ 846233 w 1128353"/>
              <a:gd name="connsiteY895" fmla="*/ 416159 h 857817"/>
              <a:gd name="connsiteX896" fmla="*/ 845844 w 1128353"/>
              <a:gd name="connsiteY896" fmla="*/ 415706 h 857817"/>
              <a:gd name="connsiteX897" fmla="*/ 845326 w 1128353"/>
              <a:gd name="connsiteY897" fmla="*/ 415706 h 857817"/>
              <a:gd name="connsiteX898" fmla="*/ 844032 w 1128353"/>
              <a:gd name="connsiteY898" fmla="*/ 416612 h 857817"/>
              <a:gd name="connsiteX899" fmla="*/ 842737 w 1128353"/>
              <a:gd name="connsiteY899" fmla="*/ 416353 h 857817"/>
              <a:gd name="connsiteX900" fmla="*/ 842349 w 1128353"/>
              <a:gd name="connsiteY900" fmla="*/ 415900 h 857817"/>
              <a:gd name="connsiteX901" fmla="*/ 840343 w 1128353"/>
              <a:gd name="connsiteY901" fmla="*/ 415900 h 857817"/>
              <a:gd name="connsiteX902" fmla="*/ 839825 w 1128353"/>
              <a:gd name="connsiteY902" fmla="*/ 416353 h 857817"/>
              <a:gd name="connsiteX903" fmla="*/ 838725 w 1128353"/>
              <a:gd name="connsiteY903" fmla="*/ 416029 h 857817"/>
              <a:gd name="connsiteX904" fmla="*/ 837430 w 1128353"/>
              <a:gd name="connsiteY904" fmla="*/ 417454 h 857817"/>
              <a:gd name="connsiteX905" fmla="*/ 836330 w 1128353"/>
              <a:gd name="connsiteY905" fmla="*/ 417324 h 857817"/>
              <a:gd name="connsiteX906" fmla="*/ 835942 w 1128353"/>
              <a:gd name="connsiteY906" fmla="*/ 418489 h 857817"/>
              <a:gd name="connsiteX907" fmla="*/ 835748 w 1128353"/>
              <a:gd name="connsiteY907" fmla="*/ 417777 h 857817"/>
              <a:gd name="connsiteX908" fmla="*/ 835359 w 1128353"/>
              <a:gd name="connsiteY908" fmla="*/ 417777 h 857817"/>
              <a:gd name="connsiteX909" fmla="*/ 834971 w 1128353"/>
              <a:gd name="connsiteY909" fmla="*/ 418683 h 857817"/>
              <a:gd name="connsiteX910" fmla="*/ 834259 w 1128353"/>
              <a:gd name="connsiteY910" fmla="*/ 418683 h 857817"/>
              <a:gd name="connsiteX911" fmla="*/ 834453 w 1128353"/>
              <a:gd name="connsiteY911" fmla="*/ 419395 h 857817"/>
              <a:gd name="connsiteX912" fmla="*/ 833159 w 1128353"/>
              <a:gd name="connsiteY912" fmla="*/ 418812 h 857817"/>
              <a:gd name="connsiteX913" fmla="*/ 832447 w 1128353"/>
              <a:gd name="connsiteY913" fmla="*/ 419265 h 857817"/>
              <a:gd name="connsiteX914" fmla="*/ 831346 w 1128353"/>
              <a:gd name="connsiteY914" fmla="*/ 417777 h 857817"/>
              <a:gd name="connsiteX915" fmla="*/ 828369 w 1128353"/>
              <a:gd name="connsiteY915" fmla="*/ 418036 h 857817"/>
              <a:gd name="connsiteX916" fmla="*/ 826169 w 1128353"/>
              <a:gd name="connsiteY916" fmla="*/ 417130 h 857817"/>
              <a:gd name="connsiteX917" fmla="*/ 824874 w 1128353"/>
              <a:gd name="connsiteY917" fmla="*/ 417130 h 857817"/>
              <a:gd name="connsiteX918" fmla="*/ 823774 w 1128353"/>
              <a:gd name="connsiteY918" fmla="*/ 418165 h 857817"/>
              <a:gd name="connsiteX919" fmla="*/ 823062 w 1128353"/>
              <a:gd name="connsiteY919" fmla="*/ 418295 h 857817"/>
              <a:gd name="connsiteX920" fmla="*/ 823062 w 1128353"/>
              <a:gd name="connsiteY920" fmla="*/ 418877 h 857817"/>
              <a:gd name="connsiteX921" fmla="*/ 824357 w 1128353"/>
              <a:gd name="connsiteY921" fmla="*/ 419460 h 857817"/>
              <a:gd name="connsiteX922" fmla="*/ 825263 w 1128353"/>
              <a:gd name="connsiteY922" fmla="*/ 418748 h 857817"/>
              <a:gd name="connsiteX923" fmla="*/ 826557 w 1128353"/>
              <a:gd name="connsiteY923" fmla="*/ 418877 h 857817"/>
              <a:gd name="connsiteX924" fmla="*/ 828563 w 1128353"/>
              <a:gd name="connsiteY924" fmla="*/ 419589 h 857817"/>
              <a:gd name="connsiteX925" fmla="*/ 829858 w 1128353"/>
              <a:gd name="connsiteY925" fmla="*/ 420754 h 857817"/>
              <a:gd name="connsiteX926" fmla="*/ 829664 w 1128353"/>
              <a:gd name="connsiteY926" fmla="*/ 421789 h 857817"/>
              <a:gd name="connsiteX927" fmla="*/ 830376 w 1128353"/>
              <a:gd name="connsiteY927" fmla="*/ 422113 h 857817"/>
              <a:gd name="connsiteX928" fmla="*/ 830376 w 1128353"/>
              <a:gd name="connsiteY928" fmla="*/ 423602 h 857817"/>
              <a:gd name="connsiteX929" fmla="*/ 830958 w 1128353"/>
              <a:gd name="connsiteY929" fmla="*/ 423861 h 857817"/>
              <a:gd name="connsiteX930" fmla="*/ 830958 w 1128353"/>
              <a:gd name="connsiteY930" fmla="*/ 424443 h 857817"/>
              <a:gd name="connsiteX931" fmla="*/ 831476 w 1128353"/>
              <a:gd name="connsiteY931" fmla="*/ 424896 h 857817"/>
              <a:gd name="connsiteX932" fmla="*/ 833677 w 1128353"/>
              <a:gd name="connsiteY932" fmla="*/ 425025 h 857817"/>
              <a:gd name="connsiteX933" fmla="*/ 833677 w 1128353"/>
              <a:gd name="connsiteY933" fmla="*/ 426191 h 857817"/>
              <a:gd name="connsiteX934" fmla="*/ 834388 w 1128353"/>
              <a:gd name="connsiteY934" fmla="*/ 426191 h 857817"/>
              <a:gd name="connsiteX935" fmla="*/ 834777 w 1128353"/>
              <a:gd name="connsiteY935" fmla="*/ 426903 h 857817"/>
              <a:gd name="connsiteX936" fmla="*/ 835489 w 1128353"/>
              <a:gd name="connsiteY936" fmla="*/ 426903 h 857817"/>
              <a:gd name="connsiteX937" fmla="*/ 836395 w 1128353"/>
              <a:gd name="connsiteY937" fmla="*/ 427938 h 857817"/>
              <a:gd name="connsiteX938" fmla="*/ 837883 w 1128353"/>
              <a:gd name="connsiteY938" fmla="*/ 427809 h 857817"/>
              <a:gd name="connsiteX939" fmla="*/ 838596 w 1128353"/>
              <a:gd name="connsiteY939" fmla="*/ 428973 h 857817"/>
              <a:gd name="connsiteX940" fmla="*/ 841184 w 1128353"/>
              <a:gd name="connsiteY940" fmla="*/ 429427 h 857817"/>
              <a:gd name="connsiteX941" fmla="*/ 841896 w 1128353"/>
              <a:gd name="connsiteY941" fmla="*/ 428973 h 857817"/>
              <a:gd name="connsiteX942" fmla="*/ 843708 w 1128353"/>
              <a:gd name="connsiteY942" fmla="*/ 429103 h 857817"/>
              <a:gd name="connsiteX943" fmla="*/ 844809 w 1128353"/>
              <a:gd name="connsiteY943" fmla="*/ 430139 h 857817"/>
              <a:gd name="connsiteX944" fmla="*/ 845520 w 1128353"/>
              <a:gd name="connsiteY944" fmla="*/ 429556 h 857817"/>
              <a:gd name="connsiteX945" fmla="*/ 846233 w 1128353"/>
              <a:gd name="connsiteY945" fmla="*/ 430009 h 857817"/>
              <a:gd name="connsiteX946" fmla="*/ 846621 w 1128353"/>
              <a:gd name="connsiteY946" fmla="*/ 429103 h 857817"/>
              <a:gd name="connsiteX947" fmla="*/ 847009 w 1128353"/>
              <a:gd name="connsiteY947" fmla="*/ 429103 h 857817"/>
              <a:gd name="connsiteX948" fmla="*/ 847203 w 1128353"/>
              <a:gd name="connsiteY948" fmla="*/ 430009 h 857817"/>
              <a:gd name="connsiteX949" fmla="*/ 846297 w 1128353"/>
              <a:gd name="connsiteY949" fmla="*/ 430333 h 857817"/>
              <a:gd name="connsiteX950" fmla="*/ 846103 w 1128353"/>
              <a:gd name="connsiteY950" fmla="*/ 430786 h 857817"/>
              <a:gd name="connsiteX951" fmla="*/ 847203 w 1128353"/>
              <a:gd name="connsiteY951" fmla="*/ 431045 h 857817"/>
              <a:gd name="connsiteX952" fmla="*/ 847009 w 1128353"/>
              <a:gd name="connsiteY952" fmla="*/ 431757 h 857817"/>
              <a:gd name="connsiteX953" fmla="*/ 847398 w 1128353"/>
              <a:gd name="connsiteY953" fmla="*/ 431886 h 857817"/>
              <a:gd name="connsiteX954" fmla="*/ 847980 w 1128353"/>
              <a:gd name="connsiteY954" fmla="*/ 431562 h 857817"/>
              <a:gd name="connsiteX955" fmla="*/ 849080 w 1128353"/>
              <a:gd name="connsiteY955" fmla="*/ 431692 h 857817"/>
              <a:gd name="connsiteX956" fmla="*/ 848886 w 1128353"/>
              <a:gd name="connsiteY956" fmla="*/ 432598 h 857817"/>
              <a:gd name="connsiteX957" fmla="*/ 847980 w 1128353"/>
              <a:gd name="connsiteY957" fmla="*/ 433051 h 857817"/>
              <a:gd name="connsiteX958" fmla="*/ 847980 w 1128353"/>
              <a:gd name="connsiteY958" fmla="*/ 433957 h 857817"/>
              <a:gd name="connsiteX959" fmla="*/ 850181 w 1128353"/>
              <a:gd name="connsiteY959" fmla="*/ 434863 h 857817"/>
              <a:gd name="connsiteX960" fmla="*/ 850569 w 1128353"/>
              <a:gd name="connsiteY960" fmla="*/ 435446 h 857817"/>
              <a:gd name="connsiteX961" fmla="*/ 852381 w 1128353"/>
              <a:gd name="connsiteY961" fmla="*/ 435122 h 857817"/>
              <a:gd name="connsiteX962" fmla="*/ 852381 w 1128353"/>
              <a:gd name="connsiteY962" fmla="*/ 434669 h 857817"/>
              <a:gd name="connsiteX963" fmla="*/ 851669 w 1128353"/>
              <a:gd name="connsiteY963" fmla="*/ 434346 h 857817"/>
              <a:gd name="connsiteX964" fmla="*/ 851863 w 1128353"/>
              <a:gd name="connsiteY964" fmla="*/ 433892 h 857817"/>
              <a:gd name="connsiteX965" fmla="*/ 852963 w 1128353"/>
              <a:gd name="connsiteY965" fmla="*/ 434022 h 857817"/>
              <a:gd name="connsiteX966" fmla="*/ 853546 w 1128353"/>
              <a:gd name="connsiteY966" fmla="*/ 433569 h 857817"/>
              <a:gd name="connsiteX967" fmla="*/ 853158 w 1128353"/>
              <a:gd name="connsiteY967" fmla="*/ 432986 h 857817"/>
              <a:gd name="connsiteX968" fmla="*/ 853352 w 1128353"/>
              <a:gd name="connsiteY968" fmla="*/ 431045 h 857817"/>
              <a:gd name="connsiteX969" fmla="*/ 852252 w 1128353"/>
              <a:gd name="connsiteY969" fmla="*/ 430591 h 857817"/>
              <a:gd name="connsiteX970" fmla="*/ 852252 w 1128353"/>
              <a:gd name="connsiteY970" fmla="*/ 430139 h 857817"/>
              <a:gd name="connsiteX971" fmla="*/ 852834 w 1128353"/>
              <a:gd name="connsiteY971" fmla="*/ 429815 h 857817"/>
              <a:gd name="connsiteX972" fmla="*/ 854323 w 1128353"/>
              <a:gd name="connsiteY972" fmla="*/ 429815 h 857817"/>
              <a:gd name="connsiteX973" fmla="*/ 855423 w 1128353"/>
              <a:gd name="connsiteY973" fmla="*/ 430268 h 857817"/>
              <a:gd name="connsiteX974" fmla="*/ 857818 w 1128353"/>
              <a:gd name="connsiteY974" fmla="*/ 429944 h 857817"/>
              <a:gd name="connsiteX975" fmla="*/ 858206 w 1128353"/>
              <a:gd name="connsiteY975" fmla="*/ 430268 h 857817"/>
              <a:gd name="connsiteX976" fmla="*/ 857818 w 1128353"/>
              <a:gd name="connsiteY976" fmla="*/ 431757 h 857817"/>
              <a:gd name="connsiteX977" fmla="*/ 857429 w 1128353"/>
              <a:gd name="connsiteY977" fmla="*/ 432209 h 857817"/>
              <a:gd name="connsiteX978" fmla="*/ 855941 w 1128353"/>
              <a:gd name="connsiteY978" fmla="*/ 432663 h 857817"/>
              <a:gd name="connsiteX979" fmla="*/ 855552 w 1128353"/>
              <a:gd name="connsiteY979" fmla="*/ 433569 h 857817"/>
              <a:gd name="connsiteX980" fmla="*/ 854452 w 1128353"/>
              <a:gd name="connsiteY980" fmla="*/ 434281 h 857817"/>
              <a:gd name="connsiteX981" fmla="*/ 853934 w 1128353"/>
              <a:gd name="connsiteY981" fmla="*/ 435899 h 857817"/>
              <a:gd name="connsiteX982" fmla="*/ 854646 w 1128353"/>
              <a:gd name="connsiteY982" fmla="*/ 436805 h 857817"/>
              <a:gd name="connsiteX983" fmla="*/ 855358 w 1128353"/>
              <a:gd name="connsiteY983" fmla="*/ 436805 h 857817"/>
              <a:gd name="connsiteX984" fmla="*/ 855746 w 1128353"/>
              <a:gd name="connsiteY984" fmla="*/ 434475 h 857817"/>
              <a:gd name="connsiteX985" fmla="*/ 856329 w 1128353"/>
              <a:gd name="connsiteY985" fmla="*/ 434151 h 857817"/>
              <a:gd name="connsiteX986" fmla="*/ 856329 w 1128353"/>
              <a:gd name="connsiteY986" fmla="*/ 433699 h 857817"/>
              <a:gd name="connsiteX987" fmla="*/ 858529 w 1128353"/>
              <a:gd name="connsiteY987" fmla="*/ 432793 h 857817"/>
              <a:gd name="connsiteX988" fmla="*/ 858529 w 1128353"/>
              <a:gd name="connsiteY988" fmla="*/ 431886 h 857817"/>
              <a:gd name="connsiteX989" fmla="*/ 859047 w 1128353"/>
              <a:gd name="connsiteY989" fmla="*/ 430980 h 857817"/>
              <a:gd name="connsiteX990" fmla="*/ 859759 w 1128353"/>
              <a:gd name="connsiteY990" fmla="*/ 430851 h 857817"/>
              <a:gd name="connsiteX991" fmla="*/ 859371 w 1128353"/>
              <a:gd name="connsiteY991" fmla="*/ 429944 h 857817"/>
              <a:gd name="connsiteX992" fmla="*/ 859954 w 1128353"/>
              <a:gd name="connsiteY992" fmla="*/ 429038 h 857817"/>
              <a:gd name="connsiteX993" fmla="*/ 859565 w 1128353"/>
              <a:gd name="connsiteY993" fmla="*/ 427291 h 857817"/>
              <a:gd name="connsiteX994" fmla="*/ 859759 w 1128353"/>
              <a:gd name="connsiteY994" fmla="*/ 426385 h 857817"/>
              <a:gd name="connsiteX995" fmla="*/ 862542 w 1128353"/>
              <a:gd name="connsiteY995" fmla="*/ 425479 h 857817"/>
              <a:gd name="connsiteX996" fmla="*/ 862930 w 1128353"/>
              <a:gd name="connsiteY996" fmla="*/ 426191 h 857817"/>
              <a:gd name="connsiteX997" fmla="*/ 863643 w 1128353"/>
              <a:gd name="connsiteY997" fmla="*/ 426191 h 857817"/>
              <a:gd name="connsiteX998" fmla="*/ 864355 w 1128353"/>
              <a:gd name="connsiteY998" fmla="*/ 427227 h 857817"/>
              <a:gd name="connsiteX999" fmla="*/ 866037 w 1128353"/>
              <a:gd name="connsiteY999" fmla="*/ 427938 h 857817"/>
              <a:gd name="connsiteX1000" fmla="*/ 865843 w 1128353"/>
              <a:gd name="connsiteY1000" fmla="*/ 428845 h 857817"/>
              <a:gd name="connsiteX1001" fmla="*/ 866231 w 1128353"/>
              <a:gd name="connsiteY1001" fmla="*/ 428845 h 857817"/>
              <a:gd name="connsiteX1002" fmla="*/ 866037 w 1128353"/>
              <a:gd name="connsiteY1002" fmla="*/ 429556 h 857817"/>
              <a:gd name="connsiteX1003" fmla="*/ 866426 w 1128353"/>
              <a:gd name="connsiteY1003" fmla="*/ 430721 h 857817"/>
              <a:gd name="connsiteX1004" fmla="*/ 867526 w 1128353"/>
              <a:gd name="connsiteY1004" fmla="*/ 431627 h 857817"/>
              <a:gd name="connsiteX1005" fmla="*/ 867526 w 1128353"/>
              <a:gd name="connsiteY1005" fmla="*/ 432339 h 857817"/>
              <a:gd name="connsiteX1006" fmla="*/ 868432 w 1128353"/>
              <a:gd name="connsiteY1006" fmla="*/ 432209 h 857817"/>
              <a:gd name="connsiteX1007" fmla="*/ 868626 w 1128353"/>
              <a:gd name="connsiteY1007" fmla="*/ 432533 h 857817"/>
              <a:gd name="connsiteX1008" fmla="*/ 868626 w 1128353"/>
              <a:gd name="connsiteY1008" fmla="*/ 433892 h 857817"/>
              <a:gd name="connsiteX1009" fmla="*/ 868044 w 1128353"/>
              <a:gd name="connsiteY1009" fmla="*/ 434928 h 857817"/>
              <a:gd name="connsiteX1010" fmla="*/ 870244 w 1128353"/>
              <a:gd name="connsiteY1010" fmla="*/ 435964 h 857817"/>
              <a:gd name="connsiteX1011" fmla="*/ 869727 w 1128353"/>
              <a:gd name="connsiteY1011" fmla="*/ 436676 h 857817"/>
              <a:gd name="connsiteX1012" fmla="*/ 870827 w 1128353"/>
              <a:gd name="connsiteY1012" fmla="*/ 436676 h 857817"/>
              <a:gd name="connsiteX1013" fmla="*/ 871538 w 1128353"/>
              <a:gd name="connsiteY1013" fmla="*/ 435964 h 857817"/>
              <a:gd name="connsiteX1014" fmla="*/ 871538 w 1128353"/>
              <a:gd name="connsiteY1014" fmla="*/ 435252 h 857817"/>
              <a:gd name="connsiteX1015" fmla="*/ 873545 w 1128353"/>
              <a:gd name="connsiteY1015" fmla="*/ 434346 h 857817"/>
              <a:gd name="connsiteX1016" fmla="*/ 873545 w 1128353"/>
              <a:gd name="connsiteY1016" fmla="*/ 431692 h 857817"/>
              <a:gd name="connsiteX1017" fmla="*/ 874257 w 1128353"/>
              <a:gd name="connsiteY1017" fmla="*/ 429362 h 857817"/>
              <a:gd name="connsiteX1018" fmla="*/ 874969 w 1128353"/>
              <a:gd name="connsiteY1018" fmla="*/ 428326 h 857817"/>
              <a:gd name="connsiteX1019" fmla="*/ 877558 w 1128353"/>
              <a:gd name="connsiteY1019" fmla="*/ 428067 h 857817"/>
              <a:gd name="connsiteX1020" fmla="*/ 878464 w 1128353"/>
              <a:gd name="connsiteY1020" fmla="*/ 427355 h 857817"/>
              <a:gd name="connsiteX1021" fmla="*/ 879564 w 1128353"/>
              <a:gd name="connsiteY1021" fmla="*/ 427485 h 857817"/>
              <a:gd name="connsiteX1022" fmla="*/ 880470 w 1128353"/>
              <a:gd name="connsiteY1022" fmla="*/ 428197 h 857817"/>
              <a:gd name="connsiteX1023" fmla="*/ 880082 w 1128353"/>
              <a:gd name="connsiteY1023" fmla="*/ 429362 h 857817"/>
              <a:gd name="connsiteX1024" fmla="*/ 879176 w 1128353"/>
              <a:gd name="connsiteY1024" fmla="*/ 429492 h 857817"/>
              <a:gd name="connsiteX1025" fmla="*/ 878593 w 1128353"/>
              <a:gd name="connsiteY1025" fmla="*/ 431239 h 857817"/>
              <a:gd name="connsiteX1026" fmla="*/ 878075 w 1128353"/>
              <a:gd name="connsiteY1026" fmla="*/ 431368 h 857817"/>
              <a:gd name="connsiteX1027" fmla="*/ 878075 w 1128353"/>
              <a:gd name="connsiteY1027" fmla="*/ 431822 h 857817"/>
              <a:gd name="connsiteX1028" fmla="*/ 877493 w 1128353"/>
              <a:gd name="connsiteY1028" fmla="*/ 431822 h 857817"/>
              <a:gd name="connsiteX1029" fmla="*/ 877493 w 1128353"/>
              <a:gd name="connsiteY1029" fmla="*/ 432274 h 857817"/>
              <a:gd name="connsiteX1030" fmla="*/ 878075 w 1128353"/>
              <a:gd name="connsiteY1030" fmla="*/ 432404 h 857817"/>
              <a:gd name="connsiteX1031" fmla="*/ 878075 w 1128353"/>
              <a:gd name="connsiteY1031" fmla="*/ 433310 h 857817"/>
              <a:gd name="connsiteX1032" fmla="*/ 878464 w 1128353"/>
              <a:gd name="connsiteY1032" fmla="*/ 433310 h 857817"/>
              <a:gd name="connsiteX1033" fmla="*/ 878658 w 1128353"/>
              <a:gd name="connsiteY1033" fmla="*/ 432598 h 857817"/>
              <a:gd name="connsiteX1034" fmla="*/ 879240 w 1128353"/>
              <a:gd name="connsiteY1034" fmla="*/ 432598 h 857817"/>
              <a:gd name="connsiteX1035" fmla="*/ 879240 w 1128353"/>
              <a:gd name="connsiteY1035" fmla="*/ 432145 h 857817"/>
              <a:gd name="connsiteX1036" fmla="*/ 880729 w 1128353"/>
              <a:gd name="connsiteY1036" fmla="*/ 433051 h 857817"/>
              <a:gd name="connsiteX1037" fmla="*/ 882412 w 1128353"/>
              <a:gd name="connsiteY1037" fmla="*/ 432469 h 857817"/>
              <a:gd name="connsiteX1038" fmla="*/ 883123 w 1128353"/>
              <a:gd name="connsiteY1038" fmla="*/ 432793 h 857817"/>
              <a:gd name="connsiteX1039" fmla="*/ 883318 w 1128353"/>
              <a:gd name="connsiteY1039" fmla="*/ 432209 h 857817"/>
              <a:gd name="connsiteX1040" fmla="*/ 883901 w 1128353"/>
              <a:gd name="connsiteY1040" fmla="*/ 432209 h 857817"/>
              <a:gd name="connsiteX1041" fmla="*/ 884612 w 1128353"/>
              <a:gd name="connsiteY1041" fmla="*/ 431498 h 857817"/>
              <a:gd name="connsiteX1042" fmla="*/ 884224 w 1128353"/>
              <a:gd name="connsiteY1042" fmla="*/ 430591 h 857817"/>
              <a:gd name="connsiteX1043" fmla="*/ 885713 w 1128353"/>
              <a:gd name="connsiteY1043" fmla="*/ 430139 h 857817"/>
              <a:gd name="connsiteX1044" fmla="*/ 885713 w 1128353"/>
              <a:gd name="connsiteY1044" fmla="*/ 429685 h 857817"/>
              <a:gd name="connsiteX1045" fmla="*/ 884418 w 1128353"/>
              <a:gd name="connsiteY1045" fmla="*/ 429103 h 857817"/>
              <a:gd name="connsiteX1046" fmla="*/ 882606 w 1128353"/>
              <a:gd name="connsiteY1046" fmla="*/ 429556 h 857817"/>
              <a:gd name="connsiteX1047" fmla="*/ 882606 w 1128353"/>
              <a:gd name="connsiteY1047" fmla="*/ 428973 h 857817"/>
              <a:gd name="connsiteX1048" fmla="*/ 883318 w 1128353"/>
              <a:gd name="connsiteY1048" fmla="*/ 428715 h 857817"/>
              <a:gd name="connsiteX1049" fmla="*/ 883318 w 1128353"/>
              <a:gd name="connsiteY1049" fmla="*/ 428003 h 857817"/>
              <a:gd name="connsiteX1050" fmla="*/ 882930 w 1128353"/>
              <a:gd name="connsiteY1050" fmla="*/ 428456 h 857817"/>
              <a:gd name="connsiteX1051" fmla="*/ 882347 w 1128353"/>
              <a:gd name="connsiteY1051" fmla="*/ 428456 h 857817"/>
              <a:gd name="connsiteX1052" fmla="*/ 881959 w 1128353"/>
              <a:gd name="connsiteY1052" fmla="*/ 427420 h 857817"/>
              <a:gd name="connsiteX1053" fmla="*/ 880147 w 1128353"/>
              <a:gd name="connsiteY1053" fmla="*/ 426708 h 857817"/>
              <a:gd name="connsiteX1054" fmla="*/ 879564 w 1128353"/>
              <a:gd name="connsiteY1054" fmla="*/ 424961 h 857817"/>
              <a:gd name="connsiteX1055" fmla="*/ 879046 w 1128353"/>
              <a:gd name="connsiteY1055" fmla="*/ 424508 h 857817"/>
              <a:gd name="connsiteX1056" fmla="*/ 877946 w 1128353"/>
              <a:gd name="connsiteY1056" fmla="*/ 421531 h 857817"/>
              <a:gd name="connsiteX1057" fmla="*/ 877946 w 1128353"/>
              <a:gd name="connsiteY1057" fmla="*/ 420495 h 857817"/>
              <a:gd name="connsiteX1058" fmla="*/ 878852 w 1128353"/>
              <a:gd name="connsiteY1058" fmla="*/ 418748 h 857817"/>
              <a:gd name="connsiteX1059" fmla="*/ 878140 w 1128353"/>
              <a:gd name="connsiteY1059" fmla="*/ 413764 h 857817"/>
              <a:gd name="connsiteX1060" fmla="*/ 878852 w 1128353"/>
              <a:gd name="connsiteY1060" fmla="*/ 412728 h 857817"/>
              <a:gd name="connsiteX1061" fmla="*/ 880535 w 1128353"/>
              <a:gd name="connsiteY1061" fmla="*/ 413441 h 857817"/>
              <a:gd name="connsiteX1062" fmla="*/ 882735 w 1128353"/>
              <a:gd name="connsiteY1062" fmla="*/ 413570 h 857817"/>
              <a:gd name="connsiteX1063" fmla="*/ 883123 w 1128353"/>
              <a:gd name="connsiteY1063" fmla="*/ 413311 h 857817"/>
              <a:gd name="connsiteX1064" fmla="*/ 885130 w 1128353"/>
              <a:gd name="connsiteY1064" fmla="*/ 413311 h 857817"/>
              <a:gd name="connsiteX1065" fmla="*/ 886424 w 1128353"/>
              <a:gd name="connsiteY1065" fmla="*/ 412599 h 857817"/>
              <a:gd name="connsiteX1066" fmla="*/ 887137 w 1128353"/>
              <a:gd name="connsiteY1066" fmla="*/ 412599 h 857817"/>
              <a:gd name="connsiteX1067" fmla="*/ 887848 w 1128353"/>
              <a:gd name="connsiteY1067" fmla="*/ 411887 h 857817"/>
              <a:gd name="connsiteX1068" fmla="*/ 888560 w 1128353"/>
              <a:gd name="connsiteY1068" fmla="*/ 411887 h 857817"/>
              <a:gd name="connsiteX1069" fmla="*/ 888949 w 1128353"/>
              <a:gd name="connsiteY1069" fmla="*/ 412340 h 857817"/>
              <a:gd name="connsiteX1070" fmla="*/ 888755 w 1128353"/>
              <a:gd name="connsiteY1070" fmla="*/ 413505 h 857817"/>
              <a:gd name="connsiteX1071" fmla="*/ 889855 w 1128353"/>
              <a:gd name="connsiteY1071" fmla="*/ 414411 h 857817"/>
              <a:gd name="connsiteX1072" fmla="*/ 890049 w 1128353"/>
              <a:gd name="connsiteY1072" fmla="*/ 416159 h 857817"/>
              <a:gd name="connsiteX1073" fmla="*/ 888949 w 1128353"/>
              <a:gd name="connsiteY1073" fmla="*/ 416288 h 857817"/>
              <a:gd name="connsiteX1074" fmla="*/ 887460 w 1128353"/>
              <a:gd name="connsiteY1074" fmla="*/ 415123 h 857817"/>
              <a:gd name="connsiteX1075" fmla="*/ 885777 w 1128353"/>
              <a:gd name="connsiteY1075" fmla="*/ 415447 h 857817"/>
              <a:gd name="connsiteX1076" fmla="*/ 884871 w 1128353"/>
              <a:gd name="connsiteY1076" fmla="*/ 417647 h 857817"/>
              <a:gd name="connsiteX1077" fmla="*/ 887266 w 1128353"/>
              <a:gd name="connsiteY1077" fmla="*/ 421337 h 857817"/>
              <a:gd name="connsiteX1078" fmla="*/ 887654 w 1128353"/>
              <a:gd name="connsiteY1078" fmla="*/ 423861 h 857817"/>
              <a:gd name="connsiteX1079" fmla="*/ 888172 w 1128353"/>
              <a:gd name="connsiteY1079" fmla="*/ 424896 h 857817"/>
              <a:gd name="connsiteX1080" fmla="*/ 890955 w 1128353"/>
              <a:gd name="connsiteY1080" fmla="*/ 426644 h 857817"/>
              <a:gd name="connsiteX1081" fmla="*/ 892638 w 1128353"/>
              <a:gd name="connsiteY1081" fmla="*/ 426320 h 857817"/>
              <a:gd name="connsiteX1082" fmla="*/ 894450 w 1128353"/>
              <a:gd name="connsiteY1082" fmla="*/ 427809 h 857817"/>
              <a:gd name="connsiteX1083" fmla="*/ 895032 w 1128353"/>
              <a:gd name="connsiteY1083" fmla="*/ 429297 h 857817"/>
              <a:gd name="connsiteX1084" fmla="*/ 895744 w 1128353"/>
              <a:gd name="connsiteY1084" fmla="*/ 429427 h 857817"/>
              <a:gd name="connsiteX1085" fmla="*/ 896650 w 1128353"/>
              <a:gd name="connsiteY1085" fmla="*/ 431045 h 857817"/>
              <a:gd name="connsiteX1086" fmla="*/ 898333 w 1128353"/>
              <a:gd name="connsiteY1086" fmla="*/ 431951 h 857817"/>
              <a:gd name="connsiteX1087" fmla="*/ 899628 w 1128353"/>
              <a:gd name="connsiteY1087" fmla="*/ 431822 h 857817"/>
              <a:gd name="connsiteX1088" fmla="*/ 900534 w 1128353"/>
              <a:gd name="connsiteY1088" fmla="*/ 432728 h 857817"/>
              <a:gd name="connsiteX1089" fmla="*/ 900534 w 1128353"/>
              <a:gd name="connsiteY1089" fmla="*/ 434475 h 857817"/>
              <a:gd name="connsiteX1090" fmla="*/ 900145 w 1128353"/>
              <a:gd name="connsiteY1090" fmla="*/ 434798 h 857817"/>
              <a:gd name="connsiteX1091" fmla="*/ 899951 w 1128353"/>
              <a:gd name="connsiteY1091" fmla="*/ 436676 h 857817"/>
              <a:gd name="connsiteX1092" fmla="*/ 899369 w 1128353"/>
              <a:gd name="connsiteY1092" fmla="*/ 437582 h 857817"/>
              <a:gd name="connsiteX1093" fmla="*/ 899563 w 1128353"/>
              <a:gd name="connsiteY1093" fmla="*/ 438746 h 857817"/>
              <a:gd name="connsiteX1094" fmla="*/ 899175 w 1128353"/>
              <a:gd name="connsiteY1094" fmla="*/ 439458 h 857817"/>
              <a:gd name="connsiteX1095" fmla="*/ 900081 w 1128353"/>
              <a:gd name="connsiteY1095" fmla="*/ 439458 h 857817"/>
              <a:gd name="connsiteX1096" fmla="*/ 899887 w 1128353"/>
              <a:gd name="connsiteY1096" fmla="*/ 440947 h 857817"/>
              <a:gd name="connsiteX1097" fmla="*/ 900404 w 1128353"/>
              <a:gd name="connsiteY1097" fmla="*/ 441400 h 857817"/>
              <a:gd name="connsiteX1098" fmla="*/ 900404 w 1128353"/>
              <a:gd name="connsiteY1098" fmla="*/ 443471 h 857817"/>
              <a:gd name="connsiteX1099" fmla="*/ 900793 w 1128353"/>
              <a:gd name="connsiteY1099" fmla="*/ 444054 h 857817"/>
              <a:gd name="connsiteX1100" fmla="*/ 899304 w 1128353"/>
              <a:gd name="connsiteY1100" fmla="*/ 444377 h 857817"/>
              <a:gd name="connsiteX1101" fmla="*/ 898916 w 1128353"/>
              <a:gd name="connsiteY1101" fmla="*/ 444831 h 857817"/>
              <a:gd name="connsiteX1102" fmla="*/ 900598 w 1128353"/>
              <a:gd name="connsiteY1102" fmla="*/ 444701 h 857817"/>
              <a:gd name="connsiteX1103" fmla="*/ 901699 w 1128353"/>
              <a:gd name="connsiteY1103" fmla="*/ 443989 h 857817"/>
              <a:gd name="connsiteX1104" fmla="*/ 903576 w 1128353"/>
              <a:gd name="connsiteY1104" fmla="*/ 444571 h 857817"/>
              <a:gd name="connsiteX1105" fmla="*/ 905776 w 1128353"/>
              <a:gd name="connsiteY1105" fmla="*/ 444571 h 857817"/>
              <a:gd name="connsiteX1106" fmla="*/ 905776 w 1128353"/>
              <a:gd name="connsiteY1106" fmla="*/ 444831 h 857817"/>
              <a:gd name="connsiteX1107" fmla="*/ 907070 w 1128353"/>
              <a:gd name="connsiteY1107" fmla="*/ 445154 h 857817"/>
              <a:gd name="connsiteX1108" fmla="*/ 914967 w 1128353"/>
              <a:gd name="connsiteY1108" fmla="*/ 445413 h 857817"/>
              <a:gd name="connsiteX1109" fmla="*/ 917361 w 1128353"/>
              <a:gd name="connsiteY1109" fmla="*/ 446578 h 857817"/>
              <a:gd name="connsiteX1110" fmla="*/ 916843 w 1128353"/>
              <a:gd name="connsiteY1110" fmla="*/ 448519 h 857817"/>
              <a:gd name="connsiteX1111" fmla="*/ 917361 w 1128353"/>
              <a:gd name="connsiteY1111" fmla="*/ 448519 h 857817"/>
              <a:gd name="connsiteX1112" fmla="*/ 917555 w 1128353"/>
              <a:gd name="connsiteY1112" fmla="*/ 447808 h 857817"/>
              <a:gd name="connsiteX1113" fmla="*/ 918462 w 1128353"/>
              <a:gd name="connsiteY1113" fmla="*/ 447484 h 857817"/>
              <a:gd name="connsiteX1114" fmla="*/ 918850 w 1128353"/>
              <a:gd name="connsiteY1114" fmla="*/ 447484 h 857817"/>
              <a:gd name="connsiteX1115" fmla="*/ 918850 w 1128353"/>
              <a:gd name="connsiteY1115" fmla="*/ 448519 h 857817"/>
              <a:gd name="connsiteX1116" fmla="*/ 919756 w 1128353"/>
              <a:gd name="connsiteY1116" fmla="*/ 448196 h 857817"/>
              <a:gd name="connsiteX1117" fmla="*/ 921245 w 1128353"/>
              <a:gd name="connsiteY1117" fmla="*/ 448519 h 857817"/>
              <a:gd name="connsiteX1118" fmla="*/ 921633 w 1128353"/>
              <a:gd name="connsiteY1118" fmla="*/ 448196 h 857817"/>
              <a:gd name="connsiteX1119" fmla="*/ 922539 w 1128353"/>
              <a:gd name="connsiteY1119" fmla="*/ 448649 h 857817"/>
              <a:gd name="connsiteX1120" fmla="*/ 924351 w 1128353"/>
              <a:gd name="connsiteY1120" fmla="*/ 448519 h 857817"/>
              <a:gd name="connsiteX1121" fmla="*/ 924545 w 1128353"/>
              <a:gd name="connsiteY1121" fmla="*/ 448843 h 857817"/>
              <a:gd name="connsiteX1122" fmla="*/ 927846 w 1128353"/>
              <a:gd name="connsiteY1122" fmla="*/ 448261 h 857817"/>
              <a:gd name="connsiteX1123" fmla="*/ 929723 w 1128353"/>
              <a:gd name="connsiteY1123" fmla="*/ 448584 h 857817"/>
              <a:gd name="connsiteX1124" fmla="*/ 931212 w 1128353"/>
              <a:gd name="connsiteY1124" fmla="*/ 447872 h 857817"/>
              <a:gd name="connsiteX1125" fmla="*/ 933218 w 1128353"/>
              <a:gd name="connsiteY1125" fmla="*/ 447548 h 857817"/>
              <a:gd name="connsiteX1126" fmla="*/ 937813 w 1128353"/>
              <a:gd name="connsiteY1126" fmla="*/ 448714 h 857817"/>
              <a:gd name="connsiteX1127" fmla="*/ 940596 w 1128353"/>
              <a:gd name="connsiteY1127" fmla="*/ 450591 h 857817"/>
              <a:gd name="connsiteX1128" fmla="*/ 942085 w 1128353"/>
              <a:gd name="connsiteY1128" fmla="*/ 452791 h 857817"/>
              <a:gd name="connsiteX1129" fmla="*/ 944674 w 1128353"/>
              <a:gd name="connsiteY1129" fmla="*/ 453827 h 857817"/>
              <a:gd name="connsiteX1130" fmla="*/ 944674 w 1128353"/>
              <a:gd name="connsiteY1130" fmla="*/ 454280 h 857817"/>
              <a:gd name="connsiteX1131" fmla="*/ 943573 w 1128353"/>
              <a:gd name="connsiteY1131" fmla="*/ 454733 h 857817"/>
              <a:gd name="connsiteX1132" fmla="*/ 943768 w 1128353"/>
              <a:gd name="connsiteY1132" fmla="*/ 457063 h 857817"/>
              <a:gd name="connsiteX1133" fmla="*/ 943380 w 1128353"/>
              <a:gd name="connsiteY1133" fmla="*/ 457645 h 857817"/>
              <a:gd name="connsiteX1134" fmla="*/ 943897 w 1128353"/>
              <a:gd name="connsiteY1134" fmla="*/ 458357 h 857817"/>
              <a:gd name="connsiteX1135" fmla="*/ 944285 w 1128353"/>
              <a:gd name="connsiteY1135" fmla="*/ 458357 h 857817"/>
              <a:gd name="connsiteX1136" fmla="*/ 944285 w 1128353"/>
              <a:gd name="connsiteY1136" fmla="*/ 455251 h 857817"/>
              <a:gd name="connsiteX1137" fmla="*/ 945774 w 1128353"/>
              <a:gd name="connsiteY1137" fmla="*/ 455121 h 857817"/>
              <a:gd name="connsiteX1138" fmla="*/ 946292 w 1128353"/>
              <a:gd name="connsiteY1138" fmla="*/ 454539 h 857817"/>
              <a:gd name="connsiteX1139" fmla="*/ 948492 w 1128353"/>
              <a:gd name="connsiteY1139" fmla="*/ 454409 h 857817"/>
              <a:gd name="connsiteX1140" fmla="*/ 949075 w 1128353"/>
              <a:gd name="connsiteY1140" fmla="*/ 453956 h 857817"/>
              <a:gd name="connsiteX1141" fmla="*/ 950563 w 1128353"/>
              <a:gd name="connsiteY1141" fmla="*/ 454085 h 857817"/>
              <a:gd name="connsiteX1142" fmla="*/ 950952 w 1128353"/>
              <a:gd name="connsiteY1142" fmla="*/ 453956 h 857817"/>
              <a:gd name="connsiteX1143" fmla="*/ 950952 w 1128353"/>
              <a:gd name="connsiteY1143" fmla="*/ 453244 h 857817"/>
              <a:gd name="connsiteX1144" fmla="*/ 954641 w 1128353"/>
              <a:gd name="connsiteY1144" fmla="*/ 453568 h 857817"/>
              <a:gd name="connsiteX1145" fmla="*/ 956647 w 1128353"/>
              <a:gd name="connsiteY1145" fmla="*/ 452532 h 857817"/>
              <a:gd name="connsiteX1146" fmla="*/ 958136 w 1128353"/>
              <a:gd name="connsiteY1146" fmla="*/ 452403 h 857817"/>
              <a:gd name="connsiteX1147" fmla="*/ 962731 w 1128353"/>
              <a:gd name="connsiteY1147" fmla="*/ 453115 h 857817"/>
              <a:gd name="connsiteX1148" fmla="*/ 963443 w 1128353"/>
              <a:gd name="connsiteY1148" fmla="*/ 453568 h 857817"/>
              <a:gd name="connsiteX1149" fmla="*/ 966032 w 1128353"/>
              <a:gd name="connsiteY1149" fmla="*/ 453568 h 857817"/>
              <a:gd name="connsiteX1150" fmla="*/ 967714 w 1128353"/>
              <a:gd name="connsiteY1150" fmla="*/ 452662 h 857817"/>
              <a:gd name="connsiteX1151" fmla="*/ 971015 w 1128353"/>
              <a:gd name="connsiteY1151" fmla="*/ 452921 h 857817"/>
              <a:gd name="connsiteX1152" fmla="*/ 971921 w 1128353"/>
              <a:gd name="connsiteY1152" fmla="*/ 452467 h 857817"/>
              <a:gd name="connsiteX1153" fmla="*/ 973604 w 1128353"/>
              <a:gd name="connsiteY1153" fmla="*/ 452467 h 857817"/>
              <a:gd name="connsiteX1154" fmla="*/ 975287 w 1128353"/>
              <a:gd name="connsiteY1154" fmla="*/ 452726 h 857817"/>
              <a:gd name="connsiteX1155" fmla="*/ 975869 w 1128353"/>
              <a:gd name="connsiteY1155" fmla="*/ 452274 h 857817"/>
              <a:gd name="connsiteX1156" fmla="*/ 977682 w 1128353"/>
              <a:gd name="connsiteY1156" fmla="*/ 452274 h 857817"/>
              <a:gd name="connsiteX1157" fmla="*/ 978976 w 1128353"/>
              <a:gd name="connsiteY1157" fmla="*/ 451820 h 857817"/>
              <a:gd name="connsiteX1158" fmla="*/ 982665 w 1128353"/>
              <a:gd name="connsiteY1158" fmla="*/ 449749 h 857817"/>
              <a:gd name="connsiteX1159" fmla="*/ 983766 w 1128353"/>
              <a:gd name="connsiteY1159" fmla="*/ 447420 h 857817"/>
              <a:gd name="connsiteX1160" fmla="*/ 985772 w 1128353"/>
              <a:gd name="connsiteY1160" fmla="*/ 445802 h 857817"/>
              <a:gd name="connsiteX1161" fmla="*/ 986872 w 1128353"/>
              <a:gd name="connsiteY1161" fmla="*/ 444184 h 857817"/>
              <a:gd name="connsiteX1162" fmla="*/ 986678 w 1128353"/>
              <a:gd name="connsiteY1162" fmla="*/ 443471 h 857817"/>
              <a:gd name="connsiteX1163" fmla="*/ 988878 w 1128353"/>
              <a:gd name="connsiteY1163" fmla="*/ 442889 h 857817"/>
              <a:gd name="connsiteX1164" fmla="*/ 989267 w 1128353"/>
              <a:gd name="connsiteY1164" fmla="*/ 442306 h 857817"/>
              <a:gd name="connsiteX1165" fmla="*/ 997745 w 1128353"/>
              <a:gd name="connsiteY1165" fmla="*/ 442630 h 857817"/>
              <a:gd name="connsiteX1166" fmla="*/ 999946 w 1128353"/>
              <a:gd name="connsiteY1166" fmla="*/ 442177 h 857817"/>
              <a:gd name="connsiteX1167" fmla="*/ 1000852 w 1128353"/>
              <a:gd name="connsiteY1167" fmla="*/ 441141 h 857817"/>
              <a:gd name="connsiteX1168" fmla="*/ 1000658 w 1128353"/>
              <a:gd name="connsiteY1168" fmla="*/ 440559 h 857817"/>
              <a:gd name="connsiteX1169" fmla="*/ 1005253 w 1128353"/>
              <a:gd name="connsiteY1169" fmla="*/ 441141 h 857817"/>
              <a:gd name="connsiteX1170" fmla="*/ 1009654 w 1128353"/>
              <a:gd name="connsiteY1170" fmla="*/ 441141 h 857817"/>
              <a:gd name="connsiteX1171" fmla="*/ 1010560 w 1128353"/>
              <a:gd name="connsiteY1171" fmla="*/ 440688 h 857817"/>
              <a:gd name="connsiteX1172" fmla="*/ 1010366 w 1128353"/>
              <a:gd name="connsiteY1172" fmla="*/ 440106 h 857817"/>
              <a:gd name="connsiteX1173" fmla="*/ 1011078 w 1128353"/>
              <a:gd name="connsiteY1173" fmla="*/ 439976 h 857817"/>
              <a:gd name="connsiteX1174" fmla="*/ 1011078 w 1128353"/>
              <a:gd name="connsiteY1174" fmla="*/ 439265 h 857817"/>
              <a:gd name="connsiteX1175" fmla="*/ 1011596 w 1128353"/>
              <a:gd name="connsiteY1175" fmla="*/ 438811 h 857817"/>
              <a:gd name="connsiteX1176" fmla="*/ 1018262 w 1128353"/>
              <a:gd name="connsiteY1176" fmla="*/ 439135 h 857817"/>
              <a:gd name="connsiteX1177" fmla="*/ 1020268 w 1128353"/>
              <a:gd name="connsiteY1177" fmla="*/ 438423 h 857817"/>
              <a:gd name="connsiteX1178" fmla="*/ 1024864 w 1128353"/>
              <a:gd name="connsiteY1178" fmla="*/ 438553 h 857817"/>
              <a:gd name="connsiteX1179" fmla="*/ 1025058 w 1128353"/>
              <a:gd name="connsiteY1179" fmla="*/ 438811 h 857817"/>
              <a:gd name="connsiteX1180" fmla="*/ 1030753 w 1128353"/>
              <a:gd name="connsiteY1180" fmla="*/ 438553 h 857817"/>
              <a:gd name="connsiteX1181" fmla="*/ 1033730 w 1128353"/>
              <a:gd name="connsiteY1181" fmla="*/ 438099 h 857817"/>
              <a:gd name="connsiteX1182" fmla="*/ 1034119 w 1128353"/>
              <a:gd name="connsiteY1182" fmla="*/ 437647 h 857817"/>
              <a:gd name="connsiteX1183" fmla="*/ 1035025 w 1128353"/>
              <a:gd name="connsiteY1183" fmla="*/ 437647 h 857817"/>
              <a:gd name="connsiteX1184" fmla="*/ 1037420 w 1128353"/>
              <a:gd name="connsiteY1184" fmla="*/ 436481 h 857817"/>
              <a:gd name="connsiteX1185" fmla="*/ 1041497 w 1128353"/>
              <a:gd name="connsiteY1185" fmla="*/ 436029 h 857817"/>
              <a:gd name="connsiteX1186" fmla="*/ 1042792 w 1128353"/>
              <a:gd name="connsiteY1186" fmla="*/ 435446 h 857817"/>
              <a:gd name="connsiteX1187" fmla="*/ 1047193 w 1128353"/>
              <a:gd name="connsiteY1187" fmla="*/ 434539 h 857817"/>
              <a:gd name="connsiteX1188" fmla="*/ 1054959 w 1128353"/>
              <a:gd name="connsiteY1188" fmla="*/ 435122 h 857817"/>
              <a:gd name="connsiteX1189" fmla="*/ 1059942 w 1128353"/>
              <a:gd name="connsiteY1189" fmla="*/ 436029 h 857817"/>
              <a:gd name="connsiteX1190" fmla="*/ 1060137 w 1128353"/>
              <a:gd name="connsiteY1190" fmla="*/ 436287 h 857817"/>
              <a:gd name="connsiteX1191" fmla="*/ 1070622 w 1128353"/>
              <a:gd name="connsiteY1191" fmla="*/ 436157 h 857817"/>
              <a:gd name="connsiteX1192" fmla="*/ 1072305 w 1128353"/>
              <a:gd name="connsiteY1192" fmla="*/ 435575 h 857817"/>
              <a:gd name="connsiteX1193" fmla="*/ 1073211 w 1128353"/>
              <a:gd name="connsiteY1193" fmla="*/ 434863 h 857817"/>
              <a:gd name="connsiteX1194" fmla="*/ 1073599 w 1128353"/>
              <a:gd name="connsiteY1194" fmla="*/ 433957 h 857817"/>
              <a:gd name="connsiteX1195" fmla="*/ 1074505 w 1128353"/>
              <a:gd name="connsiteY1195" fmla="*/ 433504 h 857817"/>
              <a:gd name="connsiteX1196" fmla="*/ 1078388 w 1128353"/>
              <a:gd name="connsiteY1196" fmla="*/ 433180 h 857817"/>
              <a:gd name="connsiteX1197" fmla="*/ 1079295 w 1128353"/>
              <a:gd name="connsiteY1197" fmla="*/ 434087 h 857817"/>
              <a:gd name="connsiteX1198" fmla="*/ 1082077 w 1128353"/>
              <a:gd name="connsiteY1198" fmla="*/ 433957 h 857817"/>
              <a:gd name="connsiteX1199" fmla="*/ 1082466 w 1128353"/>
              <a:gd name="connsiteY1199" fmla="*/ 434539 h 857817"/>
              <a:gd name="connsiteX1200" fmla="*/ 1083954 w 1128353"/>
              <a:gd name="connsiteY1200" fmla="*/ 434539 h 857817"/>
              <a:gd name="connsiteX1201" fmla="*/ 1084149 w 1128353"/>
              <a:gd name="connsiteY1201" fmla="*/ 433957 h 857817"/>
              <a:gd name="connsiteX1202" fmla="*/ 1085249 w 1128353"/>
              <a:gd name="connsiteY1202" fmla="*/ 433957 h 857817"/>
              <a:gd name="connsiteX1203" fmla="*/ 1085831 w 1128353"/>
              <a:gd name="connsiteY1203" fmla="*/ 433504 h 857817"/>
              <a:gd name="connsiteX1204" fmla="*/ 1087837 w 1128353"/>
              <a:gd name="connsiteY1204" fmla="*/ 433763 h 857817"/>
              <a:gd name="connsiteX1205" fmla="*/ 1089326 w 1128353"/>
              <a:gd name="connsiteY1205" fmla="*/ 433504 h 857817"/>
              <a:gd name="connsiteX1206" fmla="*/ 1089844 w 1128353"/>
              <a:gd name="connsiteY1206" fmla="*/ 433051 h 857817"/>
              <a:gd name="connsiteX1207" fmla="*/ 1090038 w 1128353"/>
              <a:gd name="connsiteY1207" fmla="*/ 431562 h 857817"/>
              <a:gd name="connsiteX1208" fmla="*/ 1093339 w 1128353"/>
              <a:gd name="connsiteY1208" fmla="*/ 432274 h 857817"/>
              <a:gd name="connsiteX1209" fmla="*/ 1094051 w 1128353"/>
              <a:gd name="connsiteY1209" fmla="*/ 431692 h 857817"/>
              <a:gd name="connsiteX1210" fmla="*/ 1095345 w 1128353"/>
              <a:gd name="connsiteY1210" fmla="*/ 431562 h 857817"/>
              <a:gd name="connsiteX1211" fmla="*/ 1094957 w 1128353"/>
              <a:gd name="connsiteY1211" fmla="*/ 430980 h 857817"/>
              <a:gd name="connsiteX1212" fmla="*/ 1095669 w 1128353"/>
              <a:gd name="connsiteY1212" fmla="*/ 430851 h 857817"/>
              <a:gd name="connsiteX1213" fmla="*/ 1097481 w 1128353"/>
              <a:gd name="connsiteY1213" fmla="*/ 431303 h 857817"/>
              <a:gd name="connsiteX1214" fmla="*/ 1097870 w 1128353"/>
              <a:gd name="connsiteY1214" fmla="*/ 431886 h 857817"/>
              <a:gd name="connsiteX1215" fmla="*/ 1099682 w 1128353"/>
              <a:gd name="connsiteY1215" fmla="*/ 431886 h 857817"/>
              <a:gd name="connsiteX1216" fmla="*/ 1100976 w 1128353"/>
              <a:gd name="connsiteY1216" fmla="*/ 431174 h 857817"/>
              <a:gd name="connsiteX1217" fmla="*/ 1102982 w 1128353"/>
              <a:gd name="connsiteY1217" fmla="*/ 430915 h 857817"/>
              <a:gd name="connsiteX1218" fmla="*/ 1104665 w 1128353"/>
              <a:gd name="connsiteY1218" fmla="*/ 431174 h 857817"/>
              <a:gd name="connsiteX1219" fmla="*/ 1105054 w 1128353"/>
              <a:gd name="connsiteY1219" fmla="*/ 429880 h 857817"/>
              <a:gd name="connsiteX1220" fmla="*/ 1105571 w 1128353"/>
              <a:gd name="connsiteY1220" fmla="*/ 429750 h 857817"/>
              <a:gd name="connsiteX1221" fmla="*/ 1105571 w 1128353"/>
              <a:gd name="connsiteY1221" fmla="*/ 428845 h 857817"/>
              <a:gd name="connsiteX1222" fmla="*/ 1107254 w 1128353"/>
              <a:gd name="connsiteY1222" fmla="*/ 428132 h 857817"/>
              <a:gd name="connsiteX1223" fmla="*/ 1112238 w 1128353"/>
              <a:gd name="connsiteY1223" fmla="*/ 428132 h 857817"/>
              <a:gd name="connsiteX1224" fmla="*/ 1112432 w 1128353"/>
              <a:gd name="connsiteY1224" fmla="*/ 428456 h 857817"/>
              <a:gd name="connsiteX1225" fmla="*/ 1114632 w 1128353"/>
              <a:gd name="connsiteY1225" fmla="*/ 428132 h 857817"/>
              <a:gd name="connsiteX1226" fmla="*/ 1115344 w 1128353"/>
              <a:gd name="connsiteY1226" fmla="*/ 428585 h 857817"/>
              <a:gd name="connsiteX1227" fmla="*/ 1117739 w 1128353"/>
              <a:gd name="connsiteY1227" fmla="*/ 428845 h 857817"/>
              <a:gd name="connsiteX1228" fmla="*/ 1119745 w 1128353"/>
              <a:gd name="connsiteY1228" fmla="*/ 428262 h 857817"/>
              <a:gd name="connsiteX1229" fmla="*/ 1119551 w 1128353"/>
              <a:gd name="connsiteY1229" fmla="*/ 428003 h 857817"/>
              <a:gd name="connsiteX1230" fmla="*/ 1120457 w 1128353"/>
              <a:gd name="connsiteY1230" fmla="*/ 427550 h 857817"/>
              <a:gd name="connsiteX1231" fmla="*/ 1121363 w 1128353"/>
              <a:gd name="connsiteY1231" fmla="*/ 429038 h 857817"/>
              <a:gd name="connsiteX1232" fmla="*/ 1123240 w 1128353"/>
              <a:gd name="connsiteY1232" fmla="*/ 429621 h 857817"/>
              <a:gd name="connsiteX1233" fmla="*/ 1123629 w 1128353"/>
              <a:gd name="connsiteY1233" fmla="*/ 430203 h 857817"/>
              <a:gd name="connsiteX1234" fmla="*/ 1124340 w 1128353"/>
              <a:gd name="connsiteY1234" fmla="*/ 430203 h 857817"/>
              <a:gd name="connsiteX1235" fmla="*/ 1126023 w 1128353"/>
              <a:gd name="connsiteY1235" fmla="*/ 431368 h 857817"/>
              <a:gd name="connsiteX1236" fmla="*/ 1126023 w 1128353"/>
              <a:gd name="connsiteY1236" fmla="*/ 432857 h 857817"/>
              <a:gd name="connsiteX1237" fmla="*/ 1126541 w 1128353"/>
              <a:gd name="connsiteY1237" fmla="*/ 433310 h 857817"/>
              <a:gd name="connsiteX1238" fmla="*/ 1127253 w 1128353"/>
              <a:gd name="connsiteY1238" fmla="*/ 433310 h 857817"/>
              <a:gd name="connsiteX1239" fmla="*/ 1127059 w 1128353"/>
              <a:gd name="connsiteY1239" fmla="*/ 435252 h 857817"/>
              <a:gd name="connsiteX1240" fmla="*/ 1128353 w 1128353"/>
              <a:gd name="connsiteY1240" fmla="*/ 436287 h 857817"/>
              <a:gd name="connsiteX1241" fmla="*/ 1128353 w 1128353"/>
              <a:gd name="connsiteY1241" fmla="*/ 438488 h 857817"/>
              <a:gd name="connsiteX1242" fmla="*/ 1127965 w 1128353"/>
              <a:gd name="connsiteY1242" fmla="*/ 441011 h 857817"/>
              <a:gd name="connsiteX1243" fmla="*/ 1126865 w 1128353"/>
              <a:gd name="connsiteY1243" fmla="*/ 441918 h 857817"/>
              <a:gd name="connsiteX1244" fmla="*/ 1127253 w 1128353"/>
              <a:gd name="connsiteY1244" fmla="*/ 446190 h 857817"/>
              <a:gd name="connsiteX1245" fmla="*/ 1126735 w 1128353"/>
              <a:gd name="connsiteY1245" fmla="*/ 446190 h 857817"/>
              <a:gd name="connsiteX1246" fmla="*/ 1126153 w 1128353"/>
              <a:gd name="connsiteY1246" fmla="*/ 447096 h 857817"/>
              <a:gd name="connsiteX1247" fmla="*/ 1126735 w 1128353"/>
              <a:gd name="connsiteY1247" fmla="*/ 447678 h 857817"/>
              <a:gd name="connsiteX1248" fmla="*/ 1126347 w 1128353"/>
              <a:gd name="connsiteY1248" fmla="*/ 448261 h 857817"/>
              <a:gd name="connsiteX1249" fmla="*/ 1126541 w 1128353"/>
              <a:gd name="connsiteY1249" fmla="*/ 449166 h 857817"/>
              <a:gd name="connsiteX1250" fmla="*/ 1126153 w 1128353"/>
              <a:gd name="connsiteY1250" fmla="*/ 449296 h 857817"/>
              <a:gd name="connsiteX1251" fmla="*/ 1126153 w 1128353"/>
              <a:gd name="connsiteY1251" fmla="*/ 449879 h 857817"/>
              <a:gd name="connsiteX1252" fmla="*/ 1126541 w 1128353"/>
              <a:gd name="connsiteY1252" fmla="*/ 449879 h 857817"/>
              <a:gd name="connsiteX1253" fmla="*/ 1126153 w 1128353"/>
              <a:gd name="connsiteY1253" fmla="*/ 450784 h 857817"/>
              <a:gd name="connsiteX1254" fmla="*/ 1126347 w 1128353"/>
              <a:gd name="connsiteY1254" fmla="*/ 451238 h 857817"/>
              <a:gd name="connsiteX1255" fmla="*/ 1125958 w 1128353"/>
              <a:gd name="connsiteY1255" fmla="*/ 451238 h 857817"/>
              <a:gd name="connsiteX1256" fmla="*/ 1125570 w 1128353"/>
              <a:gd name="connsiteY1256" fmla="*/ 451950 h 857817"/>
              <a:gd name="connsiteX1257" fmla="*/ 1124858 w 1128353"/>
              <a:gd name="connsiteY1257" fmla="*/ 452079 h 857817"/>
              <a:gd name="connsiteX1258" fmla="*/ 1125247 w 1128353"/>
              <a:gd name="connsiteY1258" fmla="*/ 453373 h 857817"/>
              <a:gd name="connsiteX1259" fmla="*/ 1124729 w 1128353"/>
              <a:gd name="connsiteY1259" fmla="*/ 453697 h 857817"/>
              <a:gd name="connsiteX1260" fmla="*/ 1122722 w 1128353"/>
              <a:gd name="connsiteY1260" fmla="*/ 457645 h 857817"/>
              <a:gd name="connsiteX1261" fmla="*/ 1120910 w 1128353"/>
              <a:gd name="connsiteY1261" fmla="*/ 459263 h 857817"/>
              <a:gd name="connsiteX1262" fmla="*/ 1120328 w 1128353"/>
              <a:gd name="connsiteY1262" fmla="*/ 460752 h 857817"/>
              <a:gd name="connsiteX1263" fmla="*/ 1118645 w 1128353"/>
              <a:gd name="connsiteY1263" fmla="*/ 461788 h 857817"/>
              <a:gd name="connsiteX1264" fmla="*/ 1119033 w 1128353"/>
              <a:gd name="connsiteY1264" fmla="*/ 462952 h 857817"/>
              <a:gd name="connsiteX1265" fmla="*/ 1118516 w 1128353"/>
              <a:gd name="connsiteY1265" fmla="*/ 463082 h 857817"/>
              <a:gd name="connsiteX1266" fmla="*/ 1120004 w 1128353"/>
              <a:gd name="connsiteY1266" fmla="*/ 464377 h 857817"/>
              <a:gd name="connsiteX1267" fmla="*/ 1119292 w 1128353"/>
              <a:gd name="connsiteY1267" fmla="*/ 464377 h 857817"/>
              <a:gd name="connsiteX1268" fmla="*/ 1117803 w 1128353"/>
              <a:gd name="connsiteY1268" fmla="*/ 463211 h 857817"/>
              <a:gd name="connsiteX1269" fmla="*/ 1117803 w 1128353"/>
              <a:gd name="connsiteY1269" fmla="*/ 463923 h 857817"/>
              <a:gd name="connsiteX1270" fmla="*/ 1117092 w 1128353"/>
              <a:gd name="connsiteY1270" fmla="*/ 464053 h 857817"/>
              <a:gd name="connsiteX1271" fmla="*/ 1117092 w 1128353"/>
              <a:gd name="connsiteY1271" fmla="*/ 464635 h 857817"/>
              <a:gd name="connsiteX1272" fmla="*/ 1115603 w 1128353"/>
              <a:gd name="connsiteY1272" fmla="*/ 464894 h 857817"/>
              <a:gd name="connsiteX1273" fmla="*/ 1115085 w 1128353"/>
              <a:gd name="connsiteY1273" fmla="*/ 463146 h 857817"/>
              <a:gd name="connsiteX1274" fmla="*/ 1113402 w 1128353"/>
              <a:gd name="connsiteY1274" fmla="*/ 463729 h 857817"/>
              <a:gd name="connsiteX1275" fmla="*/ 1109131 w 1128353"/>
              <a:gd name="connsiteY1275" fmla="*/ 463600 h 857817"/>
              <a:gd name="connsiteX1276" fmla="*/ 1108743 w 1128353"/>
              <a:gd name="connsiteY1276" fmla="*/ 463017 h 857817"/>
              <a:gd name="connsiteX1277" fmla="*/ 1107642 w 1128353"/>
              <a:gd name="connsiteY1277" fmla="*/ 463017 h 857817"/>
              <a:gd name="connsiteX1278" fmla="*/ 1106348 w 1128353"/>
              <a:gd name="connsiteY1278" fmla="*/ 462111 h 857817"/>
              <a:gd name="connsiteX1279" fmla="*/ 1104342 w 1128353"/>
              <a:gd name="connsiteY1279" fmla="*/ 462111 h 857817"/>
              <a:gd name="connsiteX1280" fmla="*/ 1103241 w 1128353"/>
              <a:gd name="connsiteY1280" fmla="*/ 462564 h 857817"/>
              <a:gd name="connsiteX1281" fmla="*/ 1102141 w 1128353"/>
              <a:gd name="connsiteY1281" fmla="*/ 463858 h 857817"/>
              <a:gd name="connsiteX1282" fmla="*/ 1101235 w 1128353"/>
              <a:gd name="connsiteY1282" fmla="*/ 464312 h 857817"/>
              <a:gd name="connsiteX1283" fmla="*/ 1099552 w 1128353"/>
              <a:gd name="connsiteY1283" fmla="*/ 466642 h 857817"/>
              <a:gd name="connsiteX1284" fmla="*/ 1099746 w 1128353"/>
              <a:gd name="connsiteY1284" fmla="*/ 468583 h 857817"/>
              <a:gd name="connsiteX1285" fmla="*/ 1100653 w 1128353"/>
              <a:gd name="connsiteY1285" fmla="*/ 469166 h 857817"/>
              <a:gd name="connsiteX1286" fmla="*/ 1101558 w 1128353"/>
              <a:gd name="connsiteY1286" fmla="*/ 468712 h 857817"/>
              <a:gd name="connsiteX1287" fmla="*/ 1102465 w 1128353"/>
              <a:gd name="connsiteY1287" fmla="*/ 469878 h 857817"/>
              <a:gd name="connsiteX1288" fmla="*/ 1102659 w 1128353"/>
              <a:gd name="connsiteY1288" fmla="*/ 473372 h 857817"/>
              <a:gd name="connsiteX1289" fmla="*/ 1103371 w 1128353"/>
              <a:gd name="connsiteY1289" fmla="*/ 478098 h 857817"/>
              <a:gd name="connsiteX1290" fmla="*/ 1104083 w 1128353"/>
              <a:gd name="connsiteY1290" fmla="*/ 480298 h 857817"/>
              <a:gd name="connsiteX1291" fmla="*/ 1104277 w 1128353"/>
              <a:gd name="connsiteY1291" fmla="*/ 483210 h 857817"/>
              <a:gd name="connsiteX1292" fmla="*/ 1105571 w 1128353"/>
              <a:gd name="connsiteY1292" fmla="*/ 487482 h 857817"/>
              <a:gd name="connsiteX1293" fmla="*/ 1105960 w 1128353"/>
              <a:gd name="connsiteY1293" fmla="*/ 487806 h 857817"/>
              <a:gd name="connsiteX1294" fmla="*/ 1106154 w 1128353"/>
              <a:gd name="connsiteY1294" fmla="*/ 489294 h 857817"/>
              <a:gd name="connsiteX1295" fmla="*/ 1107060 w 1128353"/>
              <a:gd name="connsiteY1295" fmla="*/ 490912 h 857817"/>
              <a:gd name="connsiteX1296" fmla="*/ 1107254 w 1128353"/>
              <a:gd name="connsiteY1296" fmla="*/ 492271 h 857817"/>
              <a:gd name="connsiteX1297" fmla="*/ 1108937 w 1128353"/>
              <a:gd name="connsiteY1297" fmla="*/ 496543 h 857817"/>
              <a:gd name="connsiteX1298" fmla="*/ 1109325 w 1128353"/>
              <a:gd name="connsiteY1298" fmla="*/ 499002 h 857817"/>
              <a:gd name="connsiteX1299" fmla="*/ 1111008 w 1128353"/>
              <a:gd name="connsiteY1299" fmla="*/ 502368 h 857817"/>
              <a:gd name="connsiteX1300" fmla="*/ 1111202 w 1128353"/>
              <a:gd name="connsiteY1300" fmla="*/ 504244 h 857817"/>
              <a:gd name="connsiteX1301" fmla="*/ 1113402 w 1128353"/>
              <a:gd name="connsiteY1301" fmla="*/ 511752 h 857817"/>
              <a:gd name="connsiteX1302" fmla="*/ 1113791 w 1128353"/>
              <a:gd name="connsiteY1302" fmla="*/ 518354 h 857817"/>
              <a:gd name="connsiteX1303" fmla="*/ 1113597 w 1128353"/>
              <a:gd name="connsiteY1303" fmla="*/ 535505 h 857817"/>
              <a:gd name="connsiteX1304" fmla="*/ 1113985 w 1128353"/>
              <a:gd name="connsiteY1304" fmla="*/ 535829 h 857817"/>
              <a:gd name="connsiteX1305" fmla="*/ 1113467 w 1128353"/>
              <a:gd name="connsiteY1305" fmla="*/ 540812 h 857817"/>
              <a:gd name="connsiteX1306" fmla="*/ 1113985 w 1128353"/>
              <a:gd name="connsiteY1306" fmla="*/ 544502 h 857817"/>
              <a:gd name="connsiteX1307" fmla="*/ 1113467 w 1128353"/>
              <a:gd name="connsiteY1307" fmla="*/ 546378 h 857817"/>
              <a:gd name="connsiteX1308" fmla="*/ 1113079 w 1128353"/>
              <a:gd name="connsiteY1308" fmla="*/ 546508 h 857817"/>
              <a:gd name="connsiteX1309" fmla="*/ 1113079 w 1128353"/>
              <a:gd name="connsiteY1309" fmla="*/ 547673 h 857817"/>
              <a:gd name="connsiteX1310" fmla="*/ 1111979 w 1128353"/>
              <a:gd name="connsiteY1310" fmla="*/ 550003 h 857817"/>
              <a:gd name="connsiteX1311" fmla="*/ 1111590 w 1128353"/>
              <a:gd name="connsiteY1311" fmla="*/ 551879 h 857817"/>
              <a:gd name="connsiteX1312" fmla="*/ 1109713 w 1128353"/>
              <a:gd name="connsiteY1312" fmla="*/ 554339 h 857817"/>
              <a:gd name="connsiteX1313" fmla="*/ 1107125 w 1128353"/>
              <a:gd name="connsiteY1313" fmla="*/ 556410 h 857817"/>
              <a:gd name="connsiteX1314" fmla="*/ 1107125 w 1128353"/>
              <a:gd name="connsiteY1314" fmla="*/ 556993 h 857817"/>
              <a:gd name="connsiteX1315" fmla="*/ 1106736 w 1128353"/>
              <a:gd name="connsiteY1315" fmla="*/ 556993 h 857817"/>
              <a:gd name="connsiteX1316" fmla="*/ 1106736 w 1128353"/>
              <a:gd name="connsiteY1316" fmla="*/ 558611 h 857817"/>
              <a:gd name="connsiteX1317" fmla="*/ 1106154 w 1128353"/>
              <a:gd name="connsiteY1317" fmla="*/ 559646 h 857817"/>
              <a:gd name="connsiteX1318" fmla="*/ 1103759 w 1128353"/>
              <a:gd name="connsiteY1318" fmla="*/ 562106 h 857817"/>
              <a:gd name="connsiteX1319" fmla="*/ 1100264 w 1128353"/>
              <a:gd name="connsiteY1319" fmla="*/ 564177 h 857817"/>
              <a:gd name="connsiteX1320" fmla="*/ 1096769 w 1128353"/>
              <a:gd name="connsiteY1320" fmla="*/ 565342 h 857817"/>
              <a:gd name="connsiteX1321" fmla="*/ 1096187 w 1128353"/>
              <a:gd name="connsiteY1321" fmla="*/ 565083 h 857817"/>
              <a:gd name="connsiteX1322" fmla="*/ 1093209 w 1128353"/>
              <a:gd name="connsiteY1322" fmla="*/ 566378 h 857817"/>
              <a:gd name="connsiteX1323" fmla="*/ 1093209 w 1128353"/>
              <a:gd name="connsiteY1323" fmla="*/ 570326 h 857817"/>
              <a:gd name="connsiteX1324" fmla="*/ 1092821 w 1128353"/>
              <a:gd name="connsiteY1324" fmla="*/ 570326 h 857817"/>
              <a:gd name="connsiteX1325" fmla="*/ 1092627 w 1128353"/>
              <a:gd name="connsiteY1325" fmla="*/ 569290 h 857817"/>
              <a:gd name="connsiteX1326" fmla="*/ 1090621 w 1128353"/>
              <a:gd name="connsiteY1326" fmla="*/ 570454 h 857817"/>
              <a:gd name="connsiteX1327" fmla="*/ 1088938 w 1128353"/>
              <a:gd name="connsiteY1327" fmla="*/ 570326 h 857817"/>
              <a:gd name="connsiteX1328" fmla="*/ 1088744 w 1128353"/>
              <a:gd name="connsiteY1328" fmla="*/ 570584 h 857817"/>
              <a:gd name="connsiteX1329" fmla="*/ 1088226 w 1128353"/>
              <a:gd name="connsiteY1329" fmla="*/ 570584 h 857817"/>
              <a:gd name="connsiteX1330" fmla="*/ 1087643 w 1128353"/>
              <a:gd name="connsiteY1330" fmla="*/ 569678 h 857817"/>
              <a:gd name="connsiteX1331" fmla="*/ 1086932 w 1128353"/>
              <a:gd name="connsiteY1331" fmla="*/ 569549 h 857817"/>
              <a:gd name="connsiteX1332" fmla="*/ 1084925 w 1128353"/>
              <a:gd name="connsiteY1332" fmla="*/ 570131 h 857817"/>
              <a:gd name="connsiteX1333" fmla="*/ 1083825 w 1128353"/>
              <a:gd name="connsiteY1333" fmla="*/ 571037 h 857817"/>
              <a:gd name="connsiteX1334" fmla="*/ 1083436 w 1128353"/>
              <a:gd name="connsiteY1334" fmla="*/ 572785 h 857817"/>
              <a:gd name="connsiteX1335" fmla="*/ 1085443 w 1128353"/>
              <a:gd name="connsiteY1335" fmla="*/ 574273 h 857817"/>
              <a:gd name="connsiteX1336" fmla="*/ 1084537 w 1128353"/>
              <a:gd name="connsiteY1336" fmla="*/ 574856 h 857817"/>
              <a:gd name="connsiteX1337" fmla="*/ 1084149 w 1128353"/>
              <a:gd name="connsiteY1337" fmla="*/ 575568 h 857817"/>
              <a:gd name="connsiteX1338" fmla="*/ 1085054 w 1128353"/>
              <a:gd name="connsiteY1338" fmla="*/ 576279 h 857817"/>
              <a:gd name="connsiteX1339" fmla="*/ 1086932 w 1128353"/>
              <a:gd name="connsiteY1339" fmla="*/ 576409 h 857817"/>
              <a:gd name="connsiteX1340" fmla="*/ 1086543 w 1128353"/>
              <a:gd name="connsiteY1340" fmla="*/ 577121 h 857817"/>
              <a:gd name="connsiteX1341" fmla="*/ 1084149 w 1128353"/>
              <a:gd name="connsiteY1341" fmla="*/ 576862 h 857817"/>
              <a:gd name="connsiteX1342" fmla="*/ 1083242 w 1128353"/>
              <a:gd name="connsiteY1342" fmla="*/ 575568 h 857817"/>
              <a:gd name="connsiteX1343" fmla="*/ 1079359 w 1128353"/>
              <a:gd name="connsiteY1343" fmla="*/ 575697 h 857817"/>
              <a:gd name="connsiteX1344" fmla="*/ 1077870 w 1128353"/>
              <a:gd name="connsiteY1344" fmla="*/ 576279 h 857817"/>
              <a:gd name="connsiteX1345" fmla="*/ 1077482 w 1128353"/>
              <a:gd name="connsiteY1345" fmla="*/ 577186 h 857817"/>
              <a:gd name="connsiteX1346" fmla="*/ 1076576 w 1128353"/>
              <a:gd name="connsiteY1346" fmla="*/ 577897 h 857817"/>
              <a:gd name="connsiteX1347" fmla="*/ 1074893 w 1128353"/>
              <a:gd name="connsiteY1347" fmla="*/ 578351 h 857817"/>
              <a:gd name="connsiteX1348" fmla="*/ 1074311 w 1128353"/>
              <a:gd name="connsiteY1348" fmla="*/ 578933 h 857817"/>
              <a:gd name="connsiteX1349" fmla="*/ 1072498 w 1128353"/>
              <a:gd name="connsiteY1349" fmla="*/ 579063 h 857817"/>
              <a:gd name="connsiteX1350" fmla="*/ 1072110 w 1128353"/>
              <a:gd name="connsiteY1350" fmla="*/ 580099 h 857817"/>
              <a:gd name="connsiteX1351" fmla="*/ 1070104 w 1128353"/>
              <a:gd name="connsiteY1351" fmla="*/ 580810 h 857817"/>
              <a:gd name="connsiteX1352" fmla="*/ 1069910 w 1128353"/>
              <a:gd name="connsiteY1352" fmla="*/ 581263 h 857817"/>
              <a:gd name="connsiteX1353" fmla="*/ 1069327 w 1128353"/>
              <a:gd name="connsiteY1353" fmla="*/ 581263 h 857817"/>
              <a:gd name="connsiteX1354" fmla="*/ 1068421 w 1128353"/>
              <a:gd name="connsiteY1354" fmla="*/ 581975 h 857817"/>
              <a:gd name="connsiteX1355" fmla="*/ 1067709 w 1128353"/>
              <a:gd name="connsiteY1355" fmla="*/ 581717 h 857817"/>
              <a:gd name="connsiteX1356" fmla="*/ 1067191 w 1128353"/>
              <a:gd name="connsiteY1356" fmla="*/ 581975 h 857817"/>
              <a:gd name="connsiteX1357" fmla="*/ 1064603 w 1128353"/>
              <a:gd name="connsiteY1357" fmla="*/ 581845 h 857817"/>
              <a:gd name="connsiteX1358" fmla="*/ 1062596 w 1128353"/>
              <a:gd name="connsiteY1358" fmla="*/ 582558 h 857817"/>
              <a:gd name="connsiteX1359" fmla="*/ 1058001 w 1128353"/>
              <a:gd name="connsiteY1359" fmla="*/ 582558 h 857817"/>
              <a:gd name="connsiteX1360" fmla="*/ 1053923 w 1128353"/>
              <a:gd name="connsiteY1360" fmla="*/ 583140 h 857817"/>
              <a:gd name="connsiteX1361" fmla="*/ 1052111 w 1128353"/>
              <a:gd name="connsiteY1361" fmla="*/ 584305 h 857817"/>
              <a:gd name="connsiteX1362" fmla="*/ 1050817 w 1128353"/>
              <a:gd name="connsiteY1362" fmla="*/ 584434 h 857817"/>
              <a:gd name="connsiteX1363" fmla="*/ 1048940 w 1128353"/>
              <a:gd name="connsiteY1363" fmla="*/ 585729 h 857817"/>
              <a:gd name="connsiteX1364" fmla="*/ 1048940 w 1128353"/>
              <a:gd name="connsiteY1364" fmla="*/ 586182 h 857817"/>
              <a:gd name="connsiteX1365" fmla="*/ 1047451 w 1128353"/>
              <a:gd name="connsiteY1365" fmla="*/ 586635 h 857817"/>
              <a:gd name="connsiteX1366" fmla="*/ 1046934 w 1128353"/>
              <a:gd name="connsiteY1366" fmla="*/ 587800 h 857817"/>
              <a:gd name="connsiteX1367" fmla="*/ 1046222 w 1128353"/>
              <a:gd name="connsiteY1367" fmla="*/ 588382 h 857817"/>
              <a:gd name="connsiteX1368" fmla="*/ 1046416 w 1128353"/>
              <a:gd name="connsiteY1368" fmla="*/ 589418 h 857817"/>
              <a:gd name="connsiteX1369" fmla="*/ 1046028 w 1128353"/>
              <a:gd name="connsiteY1369" fmla="*/ 589677 h 857817"/>
              <a:gd name="connsiteX1370" fmla="*/ 1046028 w 1128353"/>
              <a:gd name="connsiteY1370" fmla="*/ 591166 h 857817"/>
              <a:gd name="connsiteX1371" fmla="*/ 1045639 w 1128353"/>
              <a:gd name="connsiteY1371" fmla="*/ 591618 h 857817"/>
              <a:gd name="connsiteX1372" fmla="*/ 1042662 w 1128353"/>
              <a:gd name="connsiteY1372" fmla="*/ 592330 h 857817"/>
              <a:gd name="connsiteX1373" fmla="*/ 1041950 w 1128353"/>
              <a:gd name="connsiteY1373" fmla="*/ 593236 h 857817"/>
              <a:gd name="connsiteX1374" fmla="*/ 1041044 w 1128353"/>
              <a:gd name="connsiteY1374" fmla="*/ 593366 h 857817"/>
              <a:gd name="connsiteX1375" fmla="*/ 1041238 w 1128353"/>
              <a:gd name="connsiteY1375" fmla="*/ 593819 h 857817"/>
              <a:gd name="connsiteX1376" fmla="*/ 1042338 w 1128353"/>
              <a:gd name="connsiteY1376" fmla="*/ 593948 h 857817"/>
              <a:gd name="connsiteX1377" fmla="*/ 1042856 w 1128353"/>
              <a:gd name="connsiteY1377" fmla="*/ 595243 h 857817"/>
              <a:gd name="connsiteX1378" fmla="*/ 1040267 w 1128353"/>
              <a:gd name="connsiteY1378" fmla="*/ 595114 h 857817"/>
              <a:gd name="connsiteX1379" fmla="*/ 1039555 w 1128353"/>
              <a:gd name="connsiteY1379" fmla="*/ 595437 h 857817"/>
              <a:gd name="connsiteX1380" fmla="*/ 1038649 w 1128353"/>
              <a:gd name="connsiteY1380" fmla="*/ 594984 h 857817"/>
              <a:gd name="connsiteX1381" fmla="*/ 1038067 w 1128353"/>
              <a:gd name="connsiteY1381" fmla="*/ 595696 h 857817"/>
              <a:gd name="connsiteX1382" fmla="*/ 1034183 w 1128353"/>
              <a:gd name="connsiteY1382" fmla="*/ 596991 h 857817"/>
              <a:gd name="connsiteX1383" fmla="*/ 1029006 w 1128353"/>
              <a:gd name="connsiteY1383" fmla="*/ 596861 h 857817"/>
              <a:gd name="connsiteX1384" fmla="*/ 1017744 w 1128353"/>
              <a:gd name="connsiteY1384" fmla="*/ 598350 h 857817"/>
              <a:gd name="connsiteX1385" fmla="*/ 1014444 w 1128353"/>
              <a:gd name="connsiteY1385" fmla="*/ 599191 h 857817"/>
              <a:gd name="connsiteX1386" fmla="*/ 1011466 w 1128353"/>
              <a:gd name="connsiteY1386" fmla="*/ 599515 h 857817"/>
              <a:gd name="connsiteX1387" fmla="*/ 1007583 w 1128353"/>
              <a:gd name="connsiteY1387" fmla="*/ 600680 h 857817"/>
              <a:gd name="connsiteX1388" fmla="*/ 1006483 w 1128353"/>
              <a:gd name="connsiteY1388" fmla="*/ 601391 h 857817"/>
              <a:gd name="connsiteX1389" fmla="*/ 1003894 w 1128353"/>
              <a:gd name="connsiteY1389" fmla="*/ 601974 h 857817"/>
              <a:gd name="connsiteX1390" fmla="*/ 1002211 w 1128353"/>
              <a:gd name="connsiteY1390" fmla="*/ 603009 h 857817"/>
              <a:gd name="connsiteX1391" fmla="*/ 1000917 w 1128353"/>
              <a:gd name="connsiteY1391" fmla="*/ 603269 h 857817"/>
              <a:gd name="connsiteX1392" fmla="*/ 1000011 w 1128353"/>
              <a:gd name="connsiteY1392" fmla="*/ 604175 h 857817"/>
              <a:gd name="connsiteX1393" fmla="*/ 998198 w 1128353"/>
              <a:gd name="connsiteY1393" fmla="*/ 604757 h 857817"/>
              <a:gd name="connsiteX1394" fmla="*/ 994315 w 1128353"/>
              <a:gd name="connsiteY1394" fmla="*/ 607087 h 857817"/>
              <a:gd name="connsiteX1395" fmla="*/ 991921 w 1128353"/>
              <a:gd name="connsiteY1395" fmla="*/ 609158 h 857817"/>
              <a:gd name="connsiteX1396" fmla="*/ 991532 w 1128353"/>
              <a:gd name="connsiteY1396" fmla="*/ 610193 h 857817"/>
              <a:gd name="connsiteX1397" fmla="*/ 989849 w 1128353"/>
              <a:gd name="connsiteY1397" fmla="*/ 611100 h 857817"/>
              <a:gd name="connsiteX1398" fmla="*/ 988361 w 1128353"/>
              <a:gd name="connsiteY1398" fmla="*/ 612847 h 857817"/>
              <a:gd name="connsiteX1399" fmla="*/ 985772 w 1128353"/>
              <a:gd name="connsiteY1399" fmla="*/ 614919 h 857817"/>
              <a:gd name="connsiteX1400" fmla="*/ 985578 w 1128353"/>
              <a:gd name="connsiteY1400" fmla="*/ 615631 h 857817"/>
              <a:gd name="connsiteX1401" fmla="*/ 980983 w 1128353"/>
              <a:gd name="connsiteY1401" fmla="*/ 618867 h 857817"/>
              <a:gd name="connsiteX1402" fmla="*/ 980788 w 1128353"/>
              <a:gd name="connsiteY1402" fmla="*/ 619449 h 857817"/>
              <a:gd name="connsiteX1403" fmla="*/ 979688 w 1128353"/>
              <a:gd name="connsiteY1403" fmla="*/ 620355 h 857817"/>
              <a:gd name="connsiteX1404" fmla="*/ 979494 w 1128353"/>
              <a:gd name="connsiteY1404" fmla="*/ 621261 h 857817"/>
              <a:gd name="connsiteX1405" fmla="*/ 978588 w 1128353"/>
              <a:gd name="connsiteY1405" fmla="*/ 621844 h 857817"/>
              <a:gd name="connsiteX1406" fmla="*/ 975287 w 1128353"/>
              <a:gd name="connsiteY1406" fmla="*/ 626245 h 857817"/>
              <a:gd name="connsiteX1407" fmla="*/ 974381 w 1128353"/>
              <a:gd name="connsiteY1407" fmla="*/ 627733 h 857817"/>
              <a:gd name="connsiteX1408" fmla="*/ 974187 w 1128353"/>
              <a:gd name="connsiteY1408" fmla="*/ 628768 h 857817"/>
              <a:gd name="connsiteX1409" fmla="*/ 972310 w 1128353"/>
              <a:gd name="connsiteY1409" fmla="*/ 631422 h 857817"/>
              <a:gd name="connsiteX1410" fmla="*/ 972310 w 1128353"/>
              <a:gd name="connsiteY1410" fmla="*/ 632328 h 857817"/>
              <a:gd name="connsiteX1411" fmla="*/ 971792 w 1128353"/>
              <a:gd name="connsiteY1411" fmla="*/ 632781 h 857817"/>
              <a:gd name="connsiteX1412" fmla="*/ 971792 w 1128353"/>
              <a:gd name="connsiteY1412" fmla="*/ 634529 h 857817"/>
              <a:gd name="connsiteX1413" fmla="*/ 970497 w 1128353"/>
              <a:gd name="connsiteY1413" fmla="*/ 638348 h 857817"/>
              <a:gd name="connsiteX1414" fmla="*/ 969397 w 1128353"/>
              <a:gd name="connsiteY1414" fmla="*/ 644884 h 857817"/>
              <a:gd name="connsiteX1415" fmla="*/ 967197 w 1128353"/>
              <a:gd name="connsiteY1415" fmla="*/ 652198 h 857817"/>
              <a:gd name="connsiteX1416" fmla="*/ 967197 w 1128353"/>
              <a:gd name="connsiteY1416" fmla="*/ 656146 h 857817"/>
              <a:gd name="connsiteX1417" fmla="*/ 969397 w 1128353"/>
              <a:gd name="connsiteY1417" fmla="*/ 664754 h 857817"/>
              <a:gd name="connsiteX1418" fmla="*/ 969203 w 1128353"/>
              <a:gd name="connsiteY1418" fmla="*/ 665660 h 857817"/>
              <a:gd name="connsiteX1419" fmla="*/ 969915 w 1128353"/>
              <a:gd name="connsiteY1419" fmla="*/ 668896 h 857817"/>
              <a:gd name="connsiteX1420" fmla="*/ 971598 w 1128353"/>
              <a:gd name="connsiteY1420" fmla="*/ 672391 h 857817"/>
              <a:gd name="connsiteX1421" fmla="*/ 973410 w 1128353"/>
              <a:gd name="connsiteY1421" fmla="*/ 678540 h 857817"/>
              <a:gd name="connsiteX1422" fmla="*/ 973022 w 1128353"/>
              <a:gd name="connsiteY1422" fmla="*/ 680869 h 857817"/>
              <a:gd name="connsiteX1423" fmla="*/ 972115 w 1128353"/>
              <a:gd name="connsiteY1423" fmla="*/ 681905 h 857817"/>
              <a:gd name="connsiteX1424" fmla="*/ 970433 w 1128353"/>
              <a:gd name="connsiteY1424" fmla="*/ 682358 h 857817"/>
              <a:gd name="connsiteX1425" fmla="*/ 970239 w 1128353"/>
              <a:gd name="connsiteY1425" fmla="*/ 682811 h 857817"/>
              <a:gd name="connsiteX1426" fmla="*/ 967456 w 1128353"/>
              <a:gd name="connsiteY1426" fmla="*/ 682940 h 857817"/>
              <a:gd name="connsiteX1427" fmla="*/ 960854 w 1128353"/>
              <a:gd name="connsiteY1427" fmla="*/ 682487 h 857817"/>
              <a:gd name="connsiteX1428" fmla="*/ 959948 w 1128353"/>
              <a:gd name="connsiteY1428" fmla="*/ 682035 h 857817"/>
              <a:gd name="connsiteX1429" fmla="*/ 958459 w 1128353"/>
              <a:gd name="connsiteY1429" fmla="*/ 682035 h 857817"/>
              <a:gd name="connsiteX1430" fmla="*/ 951987 w 1128353"/>
              <a:gd name="connsiteY1430" fmla="*/ 680740 h 857817"/>
              <a:gd name="connsiteX1431" fmla="*/ 951275 w 1128353"/>
              <a:gd name="connsiteY1431" fmla="*/ 680287 h 857817"/>
              <a:gd name="connsiteX1432" fmla="*/ 946874 w 1128353"/>
              <a:gd name="connsiteY1432" fmla="*/ 679834 h 857817"/>
              <a:gd name="connsiteX1433" fmla="*/ 946356 w 1128353"/>
              <a:gd name="connsiteY1433" fmla="*/ 679381 h 857817"/>
              <a:gd name="connsiteX1434" fmla="*/ 944674 w 1128353"/>
              <a:gd name="connsiteY1434" fmla="*/ 679381 h 857817"/>
              <a:gd name="connsiteX1435" fmla="*/ 943962 w 1128353"/>
              <a:gd name="connsiteY1435" fmla="*/ 678927 h 857817"/>
              <a:gd name="connsiteX1436" fmla="*/ 943250 w 1128353"/>
              <a:gd name="connsiteY1436" fmla="*/ 679057 h 857817"/>
              <a:gd name="connsiteX1437" fmla="*/ 941049 w 1128353"/>
              <a:gd name="connsiteY1437" fmla="*/ 677893 h 857817"/>
              <a:gd name="connsiteX1438" fmla="*/ 936648 w 1128353"/>
              <a:gd name="connsiteY1438" fmla="*/ 677439 h 857817"/>
              <a:gd name="connsiteX1439" fmla="*/ 936066 w 1128353"/>
              <a:gd name="connsiteY1439" fmla="*/ 676986 h 857817"/>
              <a:gd name="connsiteX1440" fmla="*/ 934965 w 1128353"/>
              <a:gd name="connsiteY1440" fmla="*/ 676986 h 857817"/>
              <a:gd name="connsiteX1441" fmla="*/ 934383 w 1128353"/>
              <a:gd name="connsiteY1441" fmla="*/ 676533 h 857817"/>
              <a:gd name="connsiteX1442" fmla="*/ 929206 w 1128353"/>
              <a:gd name="connsiteY1442" fmla="*/ 675044 h 857817"/>
              <a:gd name="connsiteX1443" fmla="*/ 927199 w 1128353"/>
              <a:gd name="connsiteY1443" fmla="*/ 675044 h 857817"/>
              <a:gd name="connsiteX1444" fmla="*/ 923898 w 1128353"/>
              <a:gd name="connsiteY1444" fmla="*/ 674009 h 857817"/>
              <a:gd name="connsiteX1445" fmla="*/ 921115 w 1128353"/>
              <a:gd name="connsiteY1445" fmla="*/ 673880 h 857817"/>
              <a:gd name="connsiteX1446" fmla="*/ 920209 w 1128353"/>
              <a:gd name="connsiteY1446" fmla="*/ 673168 h 857817"/>
              <a:gd name="connsiteX1447" fmla="*/ 918526 w 1128353"/>
              <a:gd name="connsiteY1447" fmla="*/ 673038 h 857817"/>
              <a:gd name="connsiteX1448" fmla="*/ 917038 w 1128353"/>
              <a:gd name="connsiteY1448" fmla="*/ 672327 h 857817"/>
              <a:gd name="connsiteX1449" fmla="*/ 915031 w 1128353"/>
              <a:gd name="connsiteY1449" fmla="*/ 672197 h 857817"/>
              <a:gd name="connsiteX1450" fmla="*/ 910954 w 1128353"/>
              <a:gd name="connsiteY1450" fmla="*/ 670902 h 857817"/>
              <a:gd name="connsiteX1451" fmla="*/ 905970 w 1128353"/>
              <a:gd name="connsiteY1451" fmla="*/ 670773 h 857817"/>
              <a:gd name="connsiteX1452" fmla="*/ 904870 w 1128353"/>
              <a:gd name="connsiteY1452" fmla="*/ 671032 h 857817"/>
              <a:gd name="connsiteX1453" fmla="*/ 903381 w 1128353"/>
              <a:gd name="connsiteY1453" fmla="*/ 671744 h 857817"/>
              <a:gd name="connsiteX1454" fmla="*/ 903576 w 1128353"/>
              <a:gd name="connsiteY1454" fmla="*/ 672327 h 857817"/>
              <a:gd name="connsiteX1455" fmla="*/ 904482 w 1128353"/>
              <a:gd name="connsiteY1455" fmla="*/ 672779 h 857817"/>
              <a:gd name="connsiteX1456" fmla="*/ 904870 w 1128353"/>
              <a:gd name="connsiteY1456" fmla="*/ 674268 h 857817"/>
              <a:gd name="connsiteX1457" fmla="*/ 902993 w 1128353"/>
              <a:gd name="connsiteY1457" fmla="*/ 674009 h 857817"/>
              <a:gd name="connsiteX1458" fmla="*/ 896909 w 1128353"/>
              <a:gd name="connsiteY1458" fmla="*/ 676210 h 857817"/>
              <a:gd name="connsiteX1459" fmla="*/ 894709 w 1128353"/>
              <a:gd name="connsiteY1459" fmla="*/ 678216 h 857817"/>
              <a:gd name="connsiteX1460" fmla="*/ 889207 w 1128353"/>
              <a:gd name="connsiteY1460" fmla="*/ 681452 h 857817"/>
              <a:gd name="connsiteX1461" fmla="*/ 887719 w 1128353"/>
              <a:gd name="connsiteY1461" fmla="*/ 683199 h 857817"/>
              <a:gd name="connsiteX1462" fmla="*/ 885130 w 1128353"/>
              <a:gd name="connsiteY1462" fmla="*/ 684947 h 857817"/>
              <a:gd name="connsiteX1463" fmla="*/ 883447 w 1128353"/>
              <a:gd name="connsiteY1463" fmla="*/ 686695 h 857817"/>
              <a:gd name="connsiteX1464" fmla="*/ 883447 w 1128353"/>
              <a:gd name="connsiteY1464" fmla="*/ 687277 h 857817"/>
              <a:gd name="connsiteX1465" fmla="*/ 881765 w 1128353"/>
              <a:gd name="connsiteY1465" fmla="*/ 688118 h 857817"/>
              <a:gd name="connsiteX1466" fmla="*/ 881570 w 1128353"/>
              <a:gd name="connsiteY1466" fmla="*/ 689154 h 857817"/>
              <a:gd name="connsiteX1467" fmla="*/ 879887 w 1128353"/>
              <a:gd name="connsiteY1467" fmla="*/ 689995 h 857817"/>
              <a:gd name="connsiteX1468" fmla="*/ 879887 w 1128353"/>
              <a:gd name="connsiteY1468" fmla="*/ 690448 h 857817"/>
              <a:gd name="connsiteX1469" fmla="*/ 877493 w 1128353"/>
              <a:gd name="connsiteY1469" fmla="*/ 692066 h 857817"/>
              <a:gd name="connsiteX1470" fmla="*/ 875810 w 1128353"/>
              <a:gd name="connsiteY1470" fmla="*/ 694138 h 857817"/>
              <a:gd name="connsiteX1471" fmla="*/ 874710 w 1128353"/>
              <a:gd name="connsiteY1471" fmla="*/ 694720 h 857817"/>
              <a:gd name="connsiteX1472" fmla="*/ 873804 w 1128353"/>
              <a:gd name="connsiteY1472" fmla="*/ 696014 h 857817"/>
              <a:gd name="connsiteX1473" fmla="*/ 873092 w 1128353"/>
              <a:gd name="connsiteY1473" fmla="*/ 698344 h 857817"/>
              <a:gd name="connsiteX1474" fmla="*/ 871085 w 1128353"/>
              <a:gd name="connsiteY1474" fmla="*/ 699639 h 857817"/>
              <a:gd name="connsiteX1475" fmla="*/ 869985 w 1128353"/>
              <a:gd name="connsiteY1475" fmla="*/ 702098 h 857817"/>
              <a:gd name="connsiteX1476" fmla="*/ 868885 w 1128353"/>
              <a:gd name="connsiteY1476" fmla="*/ 702681 h 857817"/>
              <a:gd name="connsiteX1477" fmla="*/ 869079 w 1128353"/>
              <a:gd name="connsiteY1477" fmla="*/ 702940 h 857817"/>
              <a:gd name="connsiteX1478" fmla="*/ 868691 w 1128353"/>
              <a:gd name="connsiteY1478" fmla="*/ 703263 h 857817"/>
              <a:gd name="connsiteX1479" fmla="*/ 867591 w 1128353"/>
              <a:gd name="connsiteY1479" fmla="*/ 703263 h 857817"/>
              <a:gd name="connsiteX1480" fmla="*/ 867591 w 1128353"/>
              <a:gd name="connsiteY1480" fmla="*/ 703716 h 857817"/>
              <a:gd name="connsiteX1481" fmla="*/ 865908 w 1128353"/>
              <a:gd name="connsiteY1481" fmla="*/ 704428 h 857817"/>
              <a:gd name="connsiteX1482" fmla="*/ 864225 w 1128353"/>
              <a:gd name="connsiteY1482" fmla="*/ 704558 h 857817"/>
              <a:gd name="connsiteX1483" fmla="*/ 863319 w 1128353"/>
              <a:gd name="connsiteY1483" fmla="*/ 705593 h 857817"/>
              <a:gd name="connsiteX1484" fmla="*/ 861636 w 1128353"/>
              <a:gd name="connsiteY1484" fmla="*/ 705140 h 857817"/>
              <a:gd name="connsiteX1485" fmla="*/ 860536 w 1128353"/>
              <a:gd name="connsiteY1485" fmla="*/ 705722 h 857817"/>
              <a:gd name="connsiteX1486" fmla="*/ 859436 w 1128353"/>
              <a:gd name="connsiteY1486" fmla="*/ 705593 h 857817"/>
              <a:gd name="connsiteX1487" fmla="*/ 859047 w 1128353"/>
              <a:gd name="connsiteY1487" fmla="*/ 706176 h 857817"/>
              <a:gd name="connsiteX1488" fmla="*/ 857041 w 1128353"/>
              <a:gd name="connsiteY1488" fmla="*/ 706758 h 857817"/>
              <a:gd name="connsiteX1489" fmla="*/ 856329 w 1128353"/>
              <a:gd name="connsiteY1489" fmla="*/ 708052 h 857817"/>
              <a:gd name="connsiteX1490" fmla="*/ 855229 w 1128353"/>
              <a:gd name="connsiteY1490" fmla="*/ 708700 h 857817"/>
              <a:gd name="connsiteX1491" fmla="*/ 848756 w 1128353"/>
              <a:gd name="connsiteY1491" fmla="*/ 709735 h 857817"/>
              <a:gd name="connsiteX1492" fmla="*/ 847462 w 1128353"/>
              <a:gd name="connsiteY1492" fmla="*/ 711030 h 857817"/>
              <a:gd name="connsiteX1493" fmla="*/ 845973 w 1128353"/>
              <a:gd name="connsiteY1493" fmla="*/ 711030 h 857817"/>
              <a:gd name="connsiteX1494" fmla="*/ 845585 w 1128353"/>
              <a:gd name="connsiteY1494" fmla="*/ 712324 h 857817"/>
              <a:gd name="connsiteX1495" fmla="*/ 844097 w 1128353"/>
              <a:gd name="connsiteY1495" fmla="*/ 712065 h 857817"/>
              <a:gd name="connsiteX1496" fmla="*/ 842802 w 1128353"/>
              <a:gd name="connsiteY1496" fmla="*/ 712777 h 857817"/>
              <a:gd name="connsiteX1497" fmla="*/ 839113 w 1128353"/>
              <a:gd name="connsiteY1497" fmla="*/ 712518 h 857817"/>
              <a:gd name="connsiteX1498" fmla="*/ 833224 w 1128353"/>
              <a:gd name="connsiteY1498" fmla="*/ 714395 h 857817"/>
              <a:gd name="connsiteX1499" fmla="*/ 826557 w 1128353"/>
              <a:gd name="connsiteY1499" fmla="*/ 714395 h 857817"/>
              <a:gd name="connsiteX1500" fmla="*/ 821574 w 1128353"/>
              <a:gd name="connsiteY1500" fmla="*/ 715107 h 857817"/>
              <a:gd name="connsiteX1501" fmla="*/ 818596 w 1128353"/>
              <a:gd name="connsiteY1501" fmla="*/ 715949 h 857817"/>
              <a:gd name="connsiteX1502" fmla="*/ 818596 w 1128353"/>
              <a:gd name="connsiteY1502" fmla="*/ 716207 h 857817"/>
              <a:gd name="connsiteX1503" fmla="*/ 817690 w 1128353"/>
              <a:gd name="connsiteY1503" fmla="*/ 716207 h 857817"/>
              <a:gd name="connsiteX1504" fmla="*/ 817302 w 1128353"/>
              <a:gd name="connsiteY1504" fmla="*/ 717243 h 857817"/>
              <a:gd name="connsiteX1505" fmla="*/ 816202 w 1128353"/>
              <a:gd name="connsiteY1505" fmla="*/ 717955 h 857817"/>
              <a:gd name="connsiteX1506" fmla="*/ 814195 w 1128353"/>
              <a:gd name="connsiteY1506" fmla="*/ 718084 h 857817"/>
              <a:gd name="connsiteX1507" fmla="*/ 812901 w 1128353"/>
              <a:gd name="connsiteY1507" fmla="*/ 719120 h 857817"/>
              <a:gd name="connsiteX1508" fmla="*/ 811801 w 1128353"/>
              <a:gd name="connsiteY1508" fmla="*/ 719120 h 857817"/>
              <a:gd name="connsiteX1509" fmla="*/ 810701 w 1128353"/>
              <a:gd name="connsiteY1509" fmla="*/ 719832 h 857817"/>
              <a:gd name="connsiteX1510" fmla="*/ 808500 w 1128353"/>
              <a:gd name="connsiteY1510" fmla="*/ 720091 h 857817"/>
              <a:gd name="connsiteX1511" fmla="*/ 807788 w 1128353"/>
              <a:gd name="connsiteY1511" fmla="*/ 720673 h 857817"/>
              <a:gd name="connsiteX1512" fmla="*/ 805393 w 1128353"/>
              <a:gd name="connsiteY1512" fmla="*/ 721385 h 857817"/>
              <a:gd name="connsiteX1513" fmla="*/ 797821 w 1128353"/>
              <a:gd name="connsiteY1513" fmla="*/ 722679 h 857817"/>
              <a:gd name="connsiteX1514" fmla="*/ 794714 w 1128353"/>
              <a:gd name="connsiteY1514" fmla="*/ 722679 h 857817"/>
              <a:gd name="connsiteX1515" fmla="*/ 793420 w 1128353"/>
              <a:gd name="connsiteY1515" fmla="*/ 723391 h 857817"/>
              <a:gd name="connsiteX1516" fmla="*/ 790637 w 1128353"/>
              <a:gd name="connsiteY1516" fmla="*/ 723391 h 857817"/>
              <a:gd name="connsiteX1517" fmla="*/ 785459 w 1128353"/>
              <a:gd name="connsiteY1517" fmla="*/ 724427 h 857817"/>
              <a:gd name="connsiteX1518" fmla="*/ 781770 w 1128353"/>
              <a:gd name="connsiteY1518" fmla="*/ 725722 h 857817"/>
              <a:gd name="connsiteX1519" fmla="*/ 779375 w 1128353"/>
              <a:gd name="connsiteY1519" fmla="*/ 727145 h 857817"/>
              <a:gd name="connsiteX1520" fmla="*/ 776786 w 1128353"/>
              <a:gd name="connsiteY1520" fmla="*/ 727857 h 857817"/>
              <a:gd name="connsiteX1521" fmla="*/ 767402 w 1128353"/>
              <a:gd name="connsiteY1521" fmla="*/ 732387 h 857817"/>
              <a:gd name="connsiteX1522" fmla="*/ 762807 w 1128353"/>
              <a:gd name="connsiteY1522" fmla="*/ 735883 h 857817"/>
              <a:gd name="connsiteX1523" fmla="*/ 762418 w 1128353"/>
              <a:gd name="connsiteY1523" fmla="*/ 737177 h 857817"/>
              <a:gd name="connsiteX1524" fmla="*/ 761124 w 1128353"/>
              <a:gd name="connsiteY1524" fmla="*/ 738213 h 857817"/>
              <a:gd name="connsiteX1525" fmla="*/ 760024 w 1128353"/>
              <a:gd name="connsiteY1525" fmla="*/ 740802 h 857817"/>
              <a:gd name="connsiteX1526" fmla="*/ 757046 w 1128353"/>
              <a:gd name="connsiteY1526" fmla="*/ 745461 h 857817"/>
              <a:gd name="connsiteX1527" fmla="*/ 757564 w 1128353"/>
              <a:gd name="connsiteY1527" fmla="*/ 746173 h 857817"/>
              <a:gd name="connsiteX1528" fmla="*/ 757046 w 1128353"/>
              <a:gd name="connsiteY1528" fmla="*/ 746173 h 857817"/>
              <a:gd name="connsiteX1529" fmla="*/ 756528 w 1128353"/>
              <a:gd name="connsiteY1529" fmla="*/ 745332 h 857817"/>
              <a:gd name="connsiteX1530" fmla="*/ 755946 w 1128353"/>
              <a:gd name="connsiteY1530" fmla="*/ 745461 h 857817"/>
              <a:gd name="connsiteX1531" fmla="*/ 756140 w 1128353"/>
              <a:gd name="connsiteY1531" fmla="*/ 746303 h 857817"/>
              <a:gd name="connsiteX1532" fmla="*/ 757823 w 1128353"/>
              <a:gd name="connsiteY1532" fmla="*/ 746885 h 857817"/>
              <a:gd name="connsiteX1533" fmla="*/ 756723 w 1128353"/>
              <a:gd name="connsiteY1533" fmla="*/ 747468 h 857817"/>
              <a:gd name="connsiteX1534" fmla="*/ 756528 w 1128353"/>
              <a:gd name="connsiteY1534" fmla="*/ 748503 h 857817"/>
              <a:gd name="connsiteX1535" fmla="*/ 755623 w 1128353"/>
              <a:gd name="connsiteY1535" fmla="*/ 748633 h 857817"/>
              <a:gd name="connsiteX1536" fmla="*/ 754716 w 1128353"/>
              <a:gd name="connsiteY1536" fmla="*/ 749474 h 857817"/>
              <a:gd name="connsiteX1537" fmla="*/ 752322 w 1128353"/>
              <a:gd name="connsiteY1537" fmla="*/ 750056 h 857817"/>
              <a:gd name="connsiteX1538" fmla="*/ 749215 w 1128353"/>
              <a:gd name="connsiteY1538" fmla="*/ 752063 h 857817"/>
              <a:gd name="connsiteX1539" fmla="*/ 744620 w 1128353"/>
              <a:gd name="connsiteY1539" fmla="*/ 757306 h 857817"/>
              <a:gd name="connsiteX1540" fmla="*/ 743325 w 1128353"/>
              <a:gd name="connsiteY1540" fmla="*/ 759182 h 857817"/>
              <a:gd name="connsiteX1541" fmla="*/ 742743 w 1128353"/>
              <a:gd name="connsiteY1541" fmla="*/ 760930 h 857817"/>
              <a:gd name="connsiteX1542" fmla="*/ 739442 w 1128353"/>
              <a:gd name="connsiteY1542" fmla="*/ 763389 h 857817"/>
              <a:gd name="connsiteX1543" fmla="*/ 739248 w 1128353"/>
              <a:gd name="connsiteY1543" fmla="*/ 763972 h 857817"/>
              <a:gd name="connsiteX1544" fmla="*/ 737436 w 1128353"/>
              <a:gd name="connsiteY1544" fmla="*/ 765590 h 857817"/>
              <a:gd name="connsiteX1545" fmla="*/ 735753 w 1128353"/>
              <a:gd name="connsiteY1545" fmla="*/ 768179 h 857817"/>
              <a:gd name="connsiteX1546" fmla="*/ 734070 w 1128353"/>
              <a:gd name="connsiteY1546" fmla="*/ 772709 h 857817"/>
              <a:gd name="connsiteX1547" fmla="*/ 733358 w 1128353"/>
              <a:gd name="connsiteY1547" fmla="*/ 773292 h 857817"/>
              <a:gd name="connsiteX1548" fmla="*/ 728957 w 1128353"/>
              <a:gd name="connsiteY1548" fmla="*/ 773874 h 857817"/>
              <a:gd name="connsiteX1549" fmla="*/ 727469 w 1128353"/>
              <a:gd name="connsiteY1549" fmla="*/ 775039 h 857817"/>
              <a:gd name="connsiteX1550" fmla="*/ 722097 w 1128353"/>
              <a:gd name="connsiteY1550" fmla="*/ 773745 h 857817"/>
              <a:gd name="connsiteX1551" fmla="*/ 719508 w 1128353"/>
              <a:gd name="connsiteY1551" fmla="*/ 773745 h 857817"/>
              <a:gd name="connsiteX1552" fmla="*/ 718213 w 1128353"/>
              <a:gd name="connsiteY1552" fmla="*/ 773033 h 857817"/>
              <a:gd name="connsiteX1553" fmla="*/ 716337 w 1128353"/>
              <a:gd name="connsiteY1553" fmla="*/ 772903 h 857817"/>
              <a:gd name="connsiteX1554" fmla="*/ 714654 w 1128353"/>
              <a:gd name="connsiteY1554" fmla="*/ 772062 h 857817"/>
              <a:gd name="connsiteX1555" fmla="*/ 713165 w 1128353"/>
              <a:gd name="connsiteY1555" fmla="*/ 770056 h 857817"/>
              <a:gd name="connsiteX1556" fmla="*/ 709670 w 1128353"/>
              <a:gd name="connsiteY1556" fmla="*/ 767855 h 857817"/>
              <a:gd name="connsiteX1557" fmla="*/ 704881 w 1128353"/>
              <a:gd name="connsiteY1557" fmla="*/ 766431 h 857817"/>
              <a:gd name="connsiteX1558" fmla="*/ 704687 w 1128353"/>
              <a:gd name="connsiteY1558" fmla="*/ 765978 h 857817"/>
              <a:gd name="connsiteX1559" fmla="*/ 702486 w 1128353"/>
              <a:gd name="connsiteY1559" fmla="*/ 764813 h 857817"/>
              <a:gd name="connsiteX1560" fmla="*/ 699703 w 1128353"/>
              <a:gd name="connsiteY1560" fmla="*/ 763972 h 857817"/>
              <a:gd name="connsiteX1561" fmla="*/ 698215 w 1128353"/>
              <a:gd name="connsiteY1561" fmla="*/ 762677 h 857817"/>
              <a:gd name="connsiteX1562" fmla="*/ 697309 w 1128353"/>
              <a:gd name="connsiteY1562" fmla="*/ 762418 h 857817"/>
              <a:gd name="connsiteX1563" fmla="*/ 695302 w 1128353"/>
              <a:gd name="connsiteY1563" fmla="*/ 762548 h 857817"/>
              <a:gd name="connsiteX1564" fmla="*/ 694202 w 1128353"/>
              <a:gd name="connsiteY1564" fmla="*/ 763584 h 857817"/>
              <a:gd name="connsiteX1565" fmla="*/ 693490 w 1128353"/>
              <a:gd name="connsiteY1565" fmla="*/ 763584 h 857817"/>
              <a:gd name="connsiteX1566" fmla="*/ 693490 w 1128353"/>
              <a:gd name="connsiteY1566" fmla="*/ 764036 h 857817"/>
              <a:gd name="connsiteX1567" fmla="*/ 692390 w 1128353"/>
              <a:gd name="connsiteY1567" fmla="*/ 764036 h 857817"/>
              <a:gd name="connsiteX1568" fmla="*/ 688507 w 1128353"/>
              <a:gd name="connsiteY1568" fmla="*/ 762742 h 857817"/>
              <a:gd name="connsiteX1569" fmla="*/ 687018 w 1128353"/>
              <a:gd name="connsiteY1569" fmla="*/ 762613 h 857817"/>
              <a:gd name="connsiteX1570" fmla="*/ 677051 w 1128353"/>
              <a:gd name="connsiteY1570" fmla="*/ 754458 h 857817"/>
              <a:gd name="connsiteX1571" fmla="*/ 671161 w 1128353"/>
              <a:gd name="connsiteY1571" fmla="*/ 750510 h 857817"/>
              <a:gd name="connsiteX1572" fmla="*/ 669154 w 1128353"/>
              <a:gd name="connsiteY1572" fmla="*/ 749927 h 857817"/>
              <a:gd name="connsiteX1573" fmla="*/ 667148 w 1128353"/>
              <a:gd name="connsiteY1573" fmla="*/ 749927 h 857817"/>
              <a:gd name="connsiteX1574" fmla="*/ 666242 w 1128353"/>
              <a:gd name="connsiteY1574" fmla="*/ 750510 h 857817"/>
              <a:gd name="connsiteX1575" fmla="*/ 664560 w 1128353"/>
              <a:gd name="connsiteY1575" fmla="*/ 750380 h 857817"/>
              <a:gd name="connsiteX1576" fmla="*/ 665271 w 1128353"/>
              <a:gd name="connsiteY1576" fmla="*/ 751998 h 857817"/>
              <a:gd name="connsiteX1577" fmla="*/ 666760 w 1128353"/>
              <a:gd name="connsiteY1577" fmla="*/ 753292 h 857817"/>
              <a:gd name="connsiteX1578" fmla="*/ 666372 w 1128353"/>
              <a:gd name="connsiteY1578" fmla="*/ 753422 h 857817"/>
              <a:gd name="connsiteX1579" fmla="*/ 665271 w 1128353"/>
              <a:gd name="connsiteY1579" fmla="*/ 752840 h 857817"/>
              <a:gd name="connsiteX1580" fmla="*/ 664753 w 1128353"/>
              <a:gd name="connsiteY1580" fmla="*/ 751674 h 857817"/>
              <a:gd name="connsiteX1581" fmla="*/ 663459 w 1128353"/>
              <a:gd name="connsiteY1581" fmla="*/ 750834 h 857817"/>
              <a:gd name="connsiteX1582" fmla="*/ 658864 w 1128353"/>
              <a:gd name="connsiteY1582" fmla="*/ 750834 h 857817"/>
              <a:gd name="connsiteX1583" fmla="*/ 654269 w 1128353"/>
              <a:gd name="connsiteY1583" fmla="*/ 748503 h 857817"/>
              <a:gd name="connsiteX1584" fmla="*/ 652457 w 1128353"/>
              <a:gd name="connsiteY1584" fmla="*/ 748503 h 857817"/>
              <a:gd name="connsiteX1585" fmla="*/ 648185 w 1128353"/>
              <a:gd name="connsiteY1585" fmla="*/ 746885 h 857817"/>
              <a:gd name="connsiteX1586" fmla="*/ 646890 w 1128353"/>
              <a:gd name="connsiteY1586" fmla="*/ 746885 h 857817"/>
              <a:gd name="connsiteX1587" fmla="*/ 646178 w 1128353"/>
              <a:gd name="connsiteY1587" fmla="*/ 746044 h 857817"/>
              <a:gd name="connsiteX1588" fmla="*/ 642295 w 1128353"/>
              <a:gd name="connsiteY1588" fmla="*/ 744879 h 857817"/>
              <a:gd name="connsiteX1589" fmla="*/ 634723 w 1128353"/>
              <a:gd name="connsiteY1589" fmla="*/ 741125 h 857817"/>
              <a:gd name="connsiteX1590" fmla="*/ 632717 w 1128353"/>
              <a:gd name="connsiteY1590" fmla="*/ 740996 h 857817"/>
              <a:gd name="connsiteX1591" fmla="*/ 630904 w 1128353"/>
              <a:gd name="connsiteY1591" fmla="*/ 739960 h 857817"/>
              <a:gd name="connsiteX1592" fmla="*/ 627927 w 1128353"/>
              <a:gd name="connsiteY1592" fmla="*/ 739831 h 857817"/>
              <a:gd name="connsiteX1593" fmla="*/ 617054 w 1128353"/>
              <a:gd name="connsiteY1593" fmla="*/ 734717 h 857817"/>
              <a:gd name="connsiteX1594" fmla="*/ 616342 w 1128353"/>
              <a:gd name="connsiteY1594" fmla="*/ 734847 h 857817"/>
              <a:gd name="connsiteX1595" fmla="*/ 615759 w 1128353"/>
              <a:gd name="connsiteY1595" fmla="*/ 736271 h 857817"/>
              <a:gd name="connsiteX1596" fmla="*/ 611553 w 1128353"/>
              <a:gd name="connsiteY1596" fmla="*/ 736142 h 857817"/>
              <a:gd name="connsiteX1597" fmla="*/ 611035 w 1128353"/>
              <a:gd name="connsiteY1597" fmla="*/ 735430 h 857817"/>
              <a:gd name="connsiteX1598" fmla="*/ 611423 w 1128353"/>
              <a:gd name="connsiteY1598" fmla="*/ 734005 h 857817"/>
              <a:gd name="connsiteX1599" fmla="*/ 609417 w 1128353"/>
              <a:gd name="connsiteY1599" fmla="*/ 732971 h 857817"/>
              <a:gd name="connsiteX1600" fmla="*/ 602427 w 1128353"/>
              <a:gd name="connsiteY1600" fmla="*/ 730964 h 857817"/>
              <a:gd name="connsiteX1601" fmla="*/ 602038 w 1128353"/>
              <a:gd name="connsiteY1601" fmla="*/ 732000 h 857817"/>
              <a:gd name="connsiteX1602" fmla="*/ 602233 w 1128353"/>
              <a:gd name="connsiteY1602" fmla="*/ 733035 h 857817"/>
              <a:gd name="connsiteX1603" fmla="*/ 601715 w 1128353"/>
              <a:gd name="connsiteY1603" fmla="*/ 733294 h 857817"/>
              <a:gd name="connsiteX1604" fmla="*/ 601521 w 1128353"/>
              <a:gd name="connsiteY1604" fmla="*/ 732452 h 857817"/>
              <a:gd name="connsiteX1605" fmla="*/ 601909 w 1128353"/>
              <a:gd name="connsiteY1605" fmla="*/ 730834 h 857817"/>
              <a:gd name="connsiteX1606" fmla="*/ 600032 w 1128353"/>
              <a:gd name="connsiteY1606" fmla="*/ 730834 h 857817"/>
              <a:gd name="connsiteX1607" fmla="*/ 595049 w 1128353"/>
              <a:gd name="connsiteY1607" fmla="*/ 728958 h 857817"/>
              <a:gd name="connsiteX1608" fmla="*/ 571620 w 1128353"/>
              <a:gd name="connsiteY1608" fmla="*/ 725915 h 857817"/>
              <a:gd name="connsiteX1609" fmla="*/ 565730 w 1128353"/>
              <a:gd name="connsiteY1609" fmla="*/ 726369 h 857817"/>
              <a:gd name="connsiteX1610" fmla="*/ 565341 w 1128353"/>
              <a:gd name="connsiteY1610" fmla="*/ 726110 h 857817"/>
              <a:gd name="connsiteX1611" fmla="*/ 565536 w 1128353"/>
              <a:gd name="connsiteY1611" fmla="*/ 725398 h 857817"/>
              <a:gd name="connsiteX1612" fmla="*/ 567736 w 1128353"/>
              <a:gd name="connsiteY1612" fmla="*/ 725074 h 857817"/>
              <a:gd name="connsiteX1613" fmla="*/ 566053 w 1128353"/>
              <a:gd name="connsiteY1613" fmla="*/ 724816 h 857817"/>
              <a:gd name="connsiteX1614" fmla="*/ 565341 w 1128353"/>
              <a:gd name="connsiteY1614" fmla="*/ 724945 h 857817"/>
              <a:gd name="connsiteX1615" fmla="*/ 565148 w 1128353"/>
              <a:gd name="connsiteY1615" fmla="*/ 725527 h 857817"/>
              <a:gd name="connsiteX1616" fmla="*/ 564047 w 1128353"/>
              <a:gd name="connsiteY1616" fmla="*/ 725268 h 857817"/>
              <a:gd name="connsiteX1617" fmla="*/ 564241 w 1128353"/>
              <a:gd name="connsiteY1617" fmla="*/ 725851 h 857817"/>
              <a:gd name="connsiteX1618" fmla="*/ 564953 w 1128353"/>
              <a:gd name="connsiteY1618" fmla="*/ 726304 h 857817"/>
              <a:gd name="connsiteX1619" fmla="*/ 564953 w 1128353"/>
              <a:gd name="connsiteY1619" fmla="*/ 727210 h 857817"/>
              <a:gd name="connsiteX1620" fmla="*/ 564565 w 1128353"/>
              <a:gd name="connsiteY1620" fmla="*/ 727340 h 857817"/>
              <a:gd name="connsiteX1621" fmla="*/ 560682 w 1128353"/>
              <a:gd name="connsiteY1621" fmla="*/ 726886 h 857817"/>
              <a:gd name="connsiteX1622" fmla="*/ 553497 w 1128353"/>
              <a:gd name="connsiteY1622" fmla="*/ 727016 h 857817"/>
              <a:gd name="connsiteX1623" fmla="*/ 552592 w 1128353"/>
              <a:gd name="connsiteY1623" fmla="*/ 727728 h 857817"/>
              <a:gd name="connsiteX1624" fmla="*/ 546313 w 1128353"/>
              <a:gd name="connsiteY1624" fmla="*/ 728893 h 857817"/>
              <a:gd name="connsiteX1625" fmla="*/ 540812 w 1128353"/>
              <a:gd name="connsiteY1625" fmla="*/ 730769 h 857817"/>
              <a:gd name="connsiteX1626" fmla="*/ 539129 w 1128353"/>
              <a:gd name="connsiteY1626" fmla="*/ 730769 h 857817"/>
              <a:gd name="connsiteX1627" fmla="*/ 535440 w 1128353"/>
              <a:gd name="connsiteY1627" fmla="*/ 732647 h 857817"/>
              <a:gd name="connsiteX1628" fmla="*/ 533434 w 1128353"/>
              <a:gd name="connsiteY1628" fmla="*/ 733099 h 857817"/>
              <a:gd name="connsiteX1629" fmla="*/ 532916 w 1128353"/>
              <a:gd name="connsiteY1629" fmla="*/ 733682 h 857817"/>
              <a:gd name="connsiteX1630" fmla="*/ 527933 w 1128353"/>
              <a:gd name="connsiteY1630" fmla="*/ 734717 h 857817"/>
              <a:gd name="connsiteX1631" fmla="*/ 526250 w 1128353"/>
              <a:gd name="connsiteY1631" fmla="*/ 736012 h 857817"/>
              <a:gd name="connsiteX1632" fmla="*/ 518677 w 1128353"/>
              <a:gd name="connsiteY1632" fmla="*/ 737177 h 857817"/>
              <a:gd name="connsiteX1633" fmla="*/ 517383 w 1128353"/>
              <a:gd name="connsiteY1633" fmla="*/ 737760 h 857817"/>
              <a:gd name="connsiteX1634" fmla="*/ 507610 w 1128353"/>
              <a:gd name="connsiteY1634" fmla="*/ 738213 h 857817"/>
              <a:gd name="connsiteX1635" fmla="*/ 507222 w 1128353"/>
              <a:gd name="connsiteY1635" fmla="*/ 738795 h 857817"/>
              <a:gd name="connsiteX1636" fmla="*/ 505215 w 1128353"/>
              <a:gd name="connsiteY1636" fmla="*/ 738795 h 857817"/>
              <a:gd name="connsiteX1637" fmla="*/ 504698 w 1128353"/>
              <a:gd name="connsiteY1637" fmla="*/ 739248 h 857817"/>
              <a:gd name="connsiteX1638" fmla="*/ 499520 w 1128353"/>
              <a:gd name="connsiteY1638" fmla="*/ 739831 h 857817"/>
              <a:gd name="connsiteX1639" fmla="*/ 495119 w 1128353"/>
              <a:gd name="connsiteY1639" fmla="*/ 739960 h 857817"/>
              <a:gd name="connsiteX1640" fmla="*/ 492142 w 1128353"/>
              <a:gd name="connsiteY1640" fmla="*/ 739507 h 857817"/>
              <a:gd name="connsiteX1641" fmla="*/ 488452 w 1128353"/>
              <a:gd name="connsiteY1641" fmla="*/ 739636 h 857817"/>
              <a:gd name="connsiteX1642" fmla="*/ 488452 w 1128353"/>
              <a:gd name="connsiteY1642" fmla="*/ 739378 h 857817"/>
              <a:gd name="connsiteX1643" fmla="*/ 475379 w 1128353"/>
              <a:gd name="connsiteY1643" fmla="*/ 739831 h 857817"/>
              <a:gd name="connsiteX1644" fmla="*/ 474796 w 1128353"/>
              <a:gd name="connsiteY1644" fmla="*/ 740090 h 857817"/>
              <a:gd name="connsiteX1645" fmla="*/ 468001 w 1128353"/>
              <a:gd name="connsiteY1645" fmla="*/ 739831 h 857817"/>
              <a:gd name="connsiteX1646" fmla="*/ 467612 w 1128353"/>
              <a:gd name="connsiteY1646" fmla="*/ 740090 h 857817"/>
              <a:gd name="connsiteX1647" fmla="*/ 467806 w 1128353"/>
              <a:gd name="connsiteY1647" fmla="*/ 741254 h 857817"/>
              <a:gd name="connsiteX1648" fmla="*/ 467418 w 1128353"/>
              <a:gd name="connsiteY1648" fmla="*/ 741384 h 857817"/>
              <a:gd name="connsiteX1649" fmla="*/ 467224 w 1128353"/>
              <a:gd name="connsiteY1649" fmla="*/ 740802 h 857817"/>
              <a:gd name="connsiteX1650" fmla="*/ 462952 w 1128353"/>
              <a:gd name="connsiteY1650" fmla="*/ 740802 h 857817"/>
              <a:gd name="connsiteX1651" fmla="*/ 460946 w 1128353"/>
              <a:gd name="connsiteY1651" fmla="*/ 741384 h 857817"/>
              <a:gd name="connsiteX1652" fmla="*/ 459651 w 1128353"/>
              <a:gd name="connsiteY1652" fmla="*/ 741254 h 857817"/>
              <a:gd name="connsiteX1653" fmla="*/ 456674 w 1128353"/>
              <a:gd name="connsiteY1653" fmla="*/ 742096 h 857817"/>
              <a:gd name="connsiteX1654" fmla="*/ 455185 w 1128353"/>
              <a:gd name="connsiteY1654" fmla="*/ 743391 h 857817"/>
              <a:gd name="connsiteX1655" fmla="*/ 454474 w 1128353"/>
              <a:gd name="connsiteY1655" fmla="*/ 743261 h 857817"/>
              <a:gd name="connsiteX1656" fmla="*/ 454474 w 1128353"/>
              <a:gd name="connsiteY1656" fmla="*/ 743714 h 857817"/>
              <a:gd name="connsiteX1657" fmla="*/ 451691 w 1128353"/>
              <a:gd name="connsiteY1657" fmla="*/ 743843 h 857817"/>
              <a:gd name="connsiteX1658" fmla="*/ 451691 w 1128353"/>
              <a:gd name="connsiteY1658" fmla="*/ 744555 h 857817"/>
              <a:gd name="connsiteX1659" fmla="*/ 451302 w 1128353"/>
              <a:gd name="connsiteY1659" fmla="*/ 744814 h 857817"/>
              <a:gd name="connsiteX1660" fmla="*/ 448908 w 1128353"/>
              <a:gd name="connsiteY1660" fmla="*/ 744944 h 857817"/>
              <a:gd name="connsiteX1661" fmla="*/ 448390 w 1128353"/>
              <a:gd name="connsiteY1661" fmla="*/ 745656 h 857817"/>
              <a:gd name="connsiteX1662" fmla="*/ 443018 w 1128353"/>
              <a:gd name="connsiteY1662" fmla="*/ 745656 h 857817"/>
              <a:gd name="connsiteX1663" fmla="*/ 442112 w 1128353"/>
              <a:gd name="connsiteY1663" fmla="*/ 746173 h 857817"/>
              <a:gd name="connsiteX1664" fmla="*/ 439135 w 1128353"/>
              <a:gd name="connsiteY1664" fmla="*/ 746627 h 857817"/>
              <a:gd name="connsiteX1665" fmla="*/ 439329 w 1128353"/>
              <a:gd name="connsiteY1665" fmla="*/ 746885 h 857817"/>
              <a:gd name="connsiteX1666" fmla="*/ 438941 w 1128353"/>
              <a:gd name="connsiteY1666" fmla="*/ 747015 h 857817"/>
              <a:gd name="connsiteX1667" fmla="*/ 432274 w 1128353"/>
              <a:gd name="connsiteY1667" fmla="*/ 747468 h 857817"/>
              <a:gd name="connsiteX1668" fmla="*/ 429880 w 1128353"/>
              <a:gd name="connsiteY1668" fmla="*/ 748180 h 857817"/>
              <a:gd name="connsiteX1669" fmla="*/ 428779 w 1128353"/>
              <a:gd name="connsiteY1669" fmla="*/ 749344 h 857817"/>
              <a:gd name="connsiteX1670" fmla="*/ 427679 w 1128353"/>
              <a:gd name="connsiteY1670" fmla="*/ 749344 h 857817"/>
              <a:gd name="connsiteX1671" fmla="*/ 427873 w 1128353"/>
              <a:gd name="connsiteY1671" fmla="*/ 749798 h 857817"/>
              <a:gd name="connsiteX1672" fmla="*/ 425090 w 1128353"/>
              <a:gd name="connsiteY1672" fmla="*/ 749927 h 857817"/>
              <a:gd name="connsiteX1673" fmla="*/ 420301 w 1128353"/>
              <a:gd name="connsiteY1673" fmla="*/ 751546 h 857817"/>
              <a:gd name="connsiteX1674" fmla="*/ 417194 w 1128353"/>
              <a:gd name="connsiteY1674" fmla="*/ 751546 h 857817"/>
              <a:gd name="connsiteX1675" fmla="*/ 404832 w 1128353"/>
              <a:gd name="connsiteY1675" fmla="*/ 755881 h 857817"/>
              <a:gd name="connsiteX1676" fmla="*/ 404832 w 1128353"/>
              <a:gd name="connsiteY1676" fmla="*/ 756335 h 857817"/>
              <a:gd name="connsiteX1677" fmla="*/ 402049 w 1128353"/>
              <a:gd name="connsiteY1677" fmla="*/ 757953 h 857817"/>
              <a:gd name="connsiteX1678" fmla="*/ 402049 w 1128353"/>
              <a:gd name="connsiteY1678" fmla="*/ 758794 h 857817"/>
              <a:gd name="connsiteX1679" fmla="*/ 401143 w 1128353"/>
              <a:gd name="connsiteY1679" fmla="*/ 759053 h 857817"/>
              <a:gd name="connsiteX1680" fmla="*/ 400755 w 1128353"/>
              <a:gd name="connsiteY1680" fmla="*/ 759894 h 857817"/>
              <a:gd name="connsiteX1681" fmla="*/ 399849 w 1128353"/>
              <a:gd name="connsiteY1681" fmla="*/ 760153 h 857817"/>
              <a:gd name="connsiteX1682" fmla="*/ 399655 w 1128353"/>
              <a:gd name="connsiteY1682" fmla="*/ 760995 h 857817"/>
              <a:gd name="connsiteX1683" fmla="*/ 398749 w 1128353"/>
              <a:gd name="connsiteY1683" fmla="*/ 761447 h 857817"/>
              <a:gd name="connsiteX1684" fmla="*/ 399460 w 1128353"/>
              <a:gd name="connsiteY1684" fmla="*/ 762483 h 857817"/>
              <a:gd name="connsiteX1685" fmla="*/ 397972 w 1128353"/>
              <a:gd name="connsiteY1685" fmla="*/ 762353 h 857817"/>
              <a:gd name="connsiteX1686" fmla="*/ 397584 w 1128353"/>
              <a:gd name="connsiteY1686" fmla="*/ 763648 h 857817"/>
              <a:gd name="connsiteX1687" fmla="*/ 395383 w 1128353"/>
              <a:gd name="connsiteY1687" fmla="*/ 765396 h 857817"/>
              <a:gd name="connsiteX1688" fmla="*/ 394088 w 1128353"/>
              <a:gd name="connsiteY1688" fmla="*/ 768567 h 857817"/>
              <a:gd name="connsiteX1689" fmla="*/ 394088 w 1128353"/>
              <a:gd name="connsiteY1689" fmla="*/ 770573 h 857817"/>
              <a:gd name="connsiteX1690" fmla="*/ 392794 w 1128353"/>
              <a:gd name="connsiteY1690" fmla="*/ 771868 h 857817"/>
              <a:gd name="connsiteX1691" fmla="*/ 392794 w 1128353"/>
              <a:gd name="connsiteY1691" fmla="*/ 772580 h 857817"/>
              <a:gd name="connsiteX1692" fmla="*/ 390205 w 1128353"/>
              <a:gd name="connsiteY1692" fmla="*/ 776528 h 857817"/>
              <a:gd name="connsiteX1693" fmla="*/ 387811 w 1128353"/>
              <a:gd name="connsiteY1693" fmla="*/ 778728 h 857817"/>
              <a:gd name="connsiteX1694" fmla="*/ 386516 w 1128353"/>
              <a:gd name="connsiteY1694" fmla="*/ 781058 h 857817"/>
              <a:gd name="connsiteX1695" fmla="*/ 385416 w 1128353"/>
              <a:gd name="connsiteY1695" fmla="*/ 781188 h 857817"/>
              <a:gd name="connsiteX1696" fmla="*/ 382827 w 1128353"/>
              <a:gd name="connsiteY1696" fmla="*/ 780346 h 857817"/>
              <a:gd name="connsiteX1697" fmla="*/ 380627 w 1128353"/>
              <a:gd name="connsiteY1697" fmla="*/ 778146 h 857817"/>
              <a:gd name="connsiteX1698" fmla="*/ 379914 w 1128353"/>
              <a:gd name="connsiteY1698" fmla="*/ 776398 h 857817"/>
              <a:gd name="connsiteX1699" fmla="*/ 376808 w 1128353"/>
              <a:gd name="connsiteY1699" fmla="*/ 773809 h 857817"/>
              <a:gd name="connsiteX1700" fmla="*/ 376614 w 1128353"/>
              <a:gd name="connsiteY1700" fmla="*/ 772968 h 857817"/>
              <a:gd name="connsiteX1701" fmla="*/ 373507 w 1128353"/>
              <a:gd name="connsiteY1701" fmla="*/ 770768 h 857817"/>
              <a:gd name="connsiteX1702" fmla="*/ 372601 w 1128353"/>
              <a:gd name="connsiteY1702" fmla="*/ 769344 h 857817"/>
              <a:gd name="connsiteX1703" fmla="*/ 366517 w 1128353"/>
              <a:gd name="connsiteY1703" fmla="*/ 764231 h 857817"/>
              <a:gd name="connsiteX1704" fmla="*/ 359527 w 1128353"/>
              <a:gd name="connsiteY1704" fmla="*/ 759700 h 857817"/>
              <a:gd name="connsiteX1705" fmla="*/ 346065 w 1128353"/>
              <a:gd name="connsiteY1705" fmla="*/ 753746 h 857817"/>
              <a:gd name="connsiteX1706" fmla="*/ 342959 w 1128353"/>
              <a:gd name="connsiteY1706" fmla="*/ 750962 h 857817"/>
              <a:gd name="connsiteX1707" fmla="*/ 343347 w 1128353"/>
              <a:gd name="connsiteY1707" fmla="*/ 748633 h 857817"/>
              <a:gd name="connsiteX1708" fmla="*/ 342959 w 1128353"/>
              <a:gd name="connsiteY1708" fmla="*/ 748374 h 857817"/>
              <a:gd name="connsiteX1709" fmla="*/ 342764 w 1128353"/>
              <a:gd name="connsiteY1709" fmla="*/ 746950 h 857817"/>
              <a:gd name="connsiteX1710" fmla="*/ 343347 w 1128353"/>
              <a:gd name="connsiteY1710" fmla="*/ 745915 h 857817"/>
              <a:gd name="connsiteX1711" fmla="*/ 344447 w 1128353"/>
              <a:gd name="connsiteY1711" fmla="*/ 746044 h 857817"/>
              <a:gd name="connsiteX1712" fmla="*/ 345742 w 1128353"/>
              <a:gd name="connsiteY1712" fmla="*/ 747079 h 857817"/>
              <a:gd name="connsiteX1713" fmla="*/ 345936 w 1128353"/>
              <a:gd name="connsiteY1713" fmla="*/ 748957 h 857817"/>
              <a:gd name="connsiteX1714" fmla="*/ 345547 w 1128353"/>
              <a:gd name="connsiteY1714" fmla="*/ 749409 h 857817"/>
              <a:gd name="connsiteX1715" fmla="*/ 344836 w 1128353"/>
              <a:gd name="connsiteY1715" fmla="*/ 749280 h 857817"/>
              <a:gd name="connsiteX1716" fmla="*/ 344836 w 1128353"/>
              <a:gd name="connsiteY1716" fmla="*/ 749863 h 857817"/>
              <a:gd name="connsiteX1717" fmla="*/ 345418 w 1128353"/>
              <a:gd name="connsiteY1717" fmla="*/ 749992 h 857817"/>
              <a:gd name="connsiteX1718" fmla="*/ 346518 w 1128353"/>
              <a:gd name="connsiteY1718" fmla="*/ 748957 h 857817"/>
              <a:gd name="connsiteX1719" fmla="*/ 346130 w 1128353"/>
              <a:gd name="connsiteY1719" fmla="*/ 747662 h 857817"/>
              <a:gd name="connsiteX1720" fmla="*/ 347813 w 1128353"/>
              <a:gd name="connsiteY1720" fmla="*/ 746497 h 857817"/>
              <a:gd name="connsiteX1721" fmla="*/ 347619 w 1128353"/>
              <a:gd name="connsiteY1721" fmla="*/ 745785 h 857817"/>
              <a:gd name="connsiteX1722" fmla="*/ 350401 w 1128353"/>
              <a:gd name="connsiteY1722" fmla="*/ 744749 h 857817"/>
              <a:gd name="connsiteX1723" fmla="*/ 351114 w 1128353"/>
              <a:gd name="connsiteY1723" fmla="*/ 743326 h 857817"/>
              <a:gd name="connsiteX1724" fmla="*/ 350919 w 1128353"/>
              <a:gd name="connsiteY1724" fmla="*/ 742484 h 857817"/>
              <a:gd name="connsiteX1725" fmla="*/ 351308 w 1128353"/>
              <a:gd name="connsiteY1725" fmla="*/ 740866 h 857817"/>
              <a:gd name="connsiteX1726" fmla="*/ 351890 w 1128353"/>
              <a:gd name="connsiteY1726" fmla="*/ 740154 h 857817"/>
              <a:gd name="connsiteX1727" fmla="*/ 351696 w 1128353"/>
              <a:gd name="connsiteY1727" fmla="*/ 738730 h 857817"/>
              <a:gd name="connsiteX1728" fmla="*/ 351890 w 1128353"/>
              <a:gd name="connsiteY1728" fmla="*/ 738472 h 857817"/>
              <a:gd name="connsiteX1729" fmla="*/ 352602 w 1128353"/>
              <a:gd name="connsiteY1729" fmla="*/ 738601 h 857817"/>
              <a:gd name="connsiteX1730" fmla="*/ 352602 w 1128353"/>
              <a:gd name="connsiteY1730" fmla="*/ 739054 h 857817"/>
              <a:gd name="connsiteX1731" fmla="*/ 353314 w 1128353"/>
              <a:gd name="connsiteY1731" fmla="*/ 738795 h 857817"/>
              <a:gd name="connsiteX1732" fmla="*/ 353314 w 1128353"/>
              <a:gd name="connsiteY1732" fmla="*/ 738213 h 857817"/>
              <a:gd name="connsiteX1733" fmla="*/ 352408 w 1128353"/>
              <a:gd name="connsiteY1733" fmla="*/ 738342 h 857817"/>
              <a:gd name="connsiteX1734" fmla="*/ 352020 w 1128353"/>
              <a:gd name="connsiteY1734" fmla="*/ 737630 h 857817"/>
              <a:gd name="connsiteX1735" fmla="*/ 353508 w 1128353"/>
              <a:gd name="connsiteY1735" fmla="*/ 736465 h 857817"/>
              <a:gd name="connsiteX1736" fmla="*/ 356485 w 1128353"/>
              <a:gd name="connsiteY1736" fmla="*/ 736465 h 857817"/>
              <a:gd name="connsiteX1737" fmla="*/ 358880 w 1128353"/>
              <a:gd name="connsiteY1737" fmla="*/ 736012 h 857817"/>
              <a:gd name="connsiteX1738" fmla="*/ 361275 w 1128353"/>
              <a:gd name="connsiteY1738" fmla="*/ 737436 h 857817"/>
              <a:gd name="connsiteX1739" fmla="*/ 361663 w 1128353"/>
              <a:gd name="connsiteY1739" fmla="*/ 738018 h 857817"/>
              <a:gd name="connsiteX1740" fmla="*/ 367165 w 1128353"/>
              <a:gd name="connsiteY1740" fmla="*/ 740478 h 857817"/>
              <a:gd name="connsiteX1741" fmla="*/ 368847 w 1128353"/>
              <a:gd name="connsiteY1741" fmla="*/ 739766 h 857817"/>
              <a:gd name="connsiteX1742" fmla="*/ 369559 w 1128353"/>
              <a:gd name="connsiteY1742" fmla="*/ 738924 h 857817"/>
              <a:gd name="connsiteX1743" fmla="*/ 369365 w 1128353"/>
              <a:gd name="connsiteY1743" fmla="*/ 738666 h 857817"/>
              <a:gd name="connsiteX1744" fmla="*/ 370077 w 1128353"/>
              <a:gd name="connsiteY1744" fmla="*/ 738083 h 857817"/>
              <a:gd name="connsiteX1745" fmla="*/ 373054 w 1128353"/>
              <a:gd name="connsiteY1745" fmla="*/ 738083 h 857817"/>
              <a:gd name="connsiteX1746" fmla="*/ 373054 w 1128353"/>
              <a:gd name="connsiteY1746" fmla="*/ 737630 h 857817"/>
              <a:gd name="connsiteX1747" fmla="*/ 373442 w 1128353"/>
              <a:gd name="connsiteY1747" fmla="*/ 737630 h 857817"/>
              <a:gd name="connsiteX1748" fmla="*/ 373442 w 1128353"/>
              <a:gd name="connsiteY1748" fmla="*/ 735300 h 857817"/>
              <a:gd name="connsiteX1749" fmla="*/ 375255 w 1128353"/>
              <a:gd name="connsiteY1749" fmla="*/ 734717 h 857817"/>
              <a:gd name="connsiteX1750" fmla="*/ 377131 w 1128353"/>
              <a:gd name="connsiteY1750" fmla="*/ 732711 h 857817"/>
              <a:gd name="connsiteX1751" fmla="*/ 376549 w 1128353"/>
              <a:gd name="connsiteY1751" fmla="*/ 729799 h 857817"/>
              <a:gd name="connsiteX1752" fmla="*/ 378038 w 1128353"/>
              <a:gd name="connsiteY1752" fmla="*/ 728375 h 857817"/>
              <a:gd name="connsiteX1753" fmla="*/ 377844 w 1128353"/>
              <a:gd name="connsiteY1753" fmla="*/ 724751 h 857817"/>
              <a:gd name="connsiteX1754" fmla="*/ 376938 w 1128353"/>
              <a:gd name="connsiteY1754" fmla="*/ 724751 h 857817"/>
              <a:gd name="connsiteX1755" fmla="*/ 377131 w 1128353"/>
              <a:gd name="connsiteY1755" fmla="*/ 725333 h 857817"/>
              <a:gd name="connsiteX1756" fmla="*/ 376549 w 1128353"/>
              <a:gd name="connsiteY1756" fmla="*/ 725592 h 857817"/>
              <a:gd name="connsiteX1757" fmla="*/ 376549 w 1128353"/>
              <a:gd name="connsiteY1757" fmla="*/ 727469 h 857817"/>
              <a:gd name="connsiteX1758" fmla="*/ 375060 w 1128353"/>
              <a:gd name="connsiteY1758" fmla="*/ 729346 h 857817"/>
              <a:gd name="connsiteX1759" fmla="*/ 375255 w 1128353"/>
              <a:gd name="connsiteY1759" fmla="*/ 732129 h 857817"/>
              <a:gd name="connsiteX1760" fmla="*/ 374543 w 1128353"/>
              <a:gd name="connsiteY1760" fmla="*/ 732971 h 857817"/>
              <a:gd name="connsiteX1761" fmla="*/ 372536 w 1128353"/>
              <a:gd name="connsiteY1761" fmla="*/ 733682 h 857817"/>
              <a:gd name="connsiteX1762" fmla="*/ 371954 w 1128353"/>
              <a:gd name="connsiteY1762" fmla="*/ 734847 h 857817"/>
              <a:gd name="connsiteX1763" fmla="*/ 369947 w 1128353"/>
              <a:gd name="connsiteY1763" fmla="*/ 735688 h 857817"/>
              <a:gd name="connsiteX1764" fmla="*/ 368265 w 1128353"/>
              <a:gd name="connsiteY1764" fmla="*/ 736983 h 857817"/>
              <a:gd name="connsiteX1765" fmla="*/ 367553 w 1128353"/>
              <a:gd name="connsiteY1765" fmla="*/ 738148 h 857817"/>
              <a:gd name="connsiteX1766" fmla="*/ 364770 w 1128353"/>
              <a:gd name="connsiteY1766" fmla="*/ 737889 h 857817"/>
              <a:gd name="connsiteX1767" fmla="*/ 361987 w 1128353"/>
              <a:gd name="connsiteY1767" fmla="*/ 737048 h 857817"/>
              <a:gd name="connsiteX1768" fmla="*/ 361793 w 1128353"/>
              <a:gd name="connsiteY1768" fmla="*/ 736335 h 857817"/>
              <a:gd name="connsiteX1769" fmla="*/ 358492 w 1128353"/>
              <a:gd name="connsiteY1769" fmla="*/ 734589 h 857817"/>
              <a:gd name="connsiteX1770" fmla="*/ 357974 w 1128353"/>
              <a:gd name="connsiteY1770" fmla="*/ 733876 h 857817"/>
              <a:gd name="connsiteX1771" fmla="*/ 358168 w 1128353"/>
              <a:gd name="connsiteY1771" fmla="*/ 731676 h 857817"/>
              <a:gd name="connsiteX1772" fmla="*/ 359074 w 1128353"/>
              <a:gd name="connsiteY1772" fmla="*/ 730058 h 857817"/>
              <a:gd name="connsiteX1773" fmla="*/ 359981 w 1128353"/>
              <a:gd name="connsiteY1773" fmla="*/ 729475 h 857817"/>
              <a:gd name="connsiteX1774" fmla="*/ 360174 w 1128353"/>
              <a:gd name="connsiteY1774" fmla="*/ 728763 h 857817"/>
              <a:gd name="connsiteX1775" fmla="*/ 361663 w 1128353"/>
              <a:gd name="connsiteY1775" fmla="*/ 727016 h 857817"/>
              <a:gd name="connsiteX1776" fmla="*/ 362569 w 1128353"/>
              <a:gd name="connsiteY1776" fmla="*/ 727145 h 857817"/>
              <a:gd name="connsiteX1777" fmla="*/ 363670 w 1128353"/>
              <a:gd name="connsiteY1777" fmla="*/ 725980 h 857817"/>
              <a:gd name="connsiteX1778" fmla="*/ 364187 w 1128353"/>
              <a:gd name="connsiteY1778" fmla="*/ 725980 h 857817"/>
              <a:gd name="connsiteX1779" fmla="*/ 363993 w 1128353"/>
              <a:gd name="connsiteY1779" fmla="*/ 725527 h 857817"/>
              <a:gd name="connsiteX1780" fmla="*/ 363087 w 1128353"/>
              <a:gd name="connsiteY1780" fmla="*/ 725527 h 857817"/>
              <a:gd name="connsiteX1781" fmla="*/ 362181 w 1128353"/>
              <a:gd name="connsiteY1781" fmla="*/ 726239 h 857817"/>
              <a:gd name="connsiteX1782" fmla="*/ 361469 w 1128353"/>
              <a:gd name="connsiteY1782" fmla="*/ 725980 h 857817"/>
              <a:gd name="connsiteX1783" fmla="*/ 361275 w 1128353"/>
              <a:gd name="connsiteY1783" fmla="*/ 724232 h 857817"/>
              <a:gd name="connsiteX1784" fmla="*/ 361663 w 1128353"/>
              <a:gd name="connsiteY1784" fmla="*/ 721903 h 857817"/>
              <a:gd name="connsiteX1785" fmla="*/ 362181 w 1128353"/>
              <a:gd name="connsiteY1785" fmla="*/ 721320 h 857817"/>
              <a:gd name="connsiteX1786" fmla="*/ 361793 w 1128353"/>
              <a:gd name="connsiteY1786" fmla="*/ 720868 h 857817"/>
              <a:gd name="connsiteX1787" fmla="*/ 360692 w 1128353"/>
              <a:gd name="connsiteY1787" fmla="*/ 720868 h 857817"/>
              <a:gd name="connsiteX1788" fmla="*/ 359010 w 1128353"/>
              <a:gd name="connsiteY1788" fmla="*/ 720155 h 857817"/>
              <a:gd name="connsiteX1789" fmla="*/ 358621 w 1128353"/>
              <a:gd name="connsiteY1789" fmla="*/ 721579 h 857817"/>
              <a:gd name="connsiteX1790" fmla="*/ 359204 w 1128353"/>
              <a:gd name="connsiteY1790" fmla="*/ 722614 h 857817"/>
              <a:gd name="connsiteX1791" fmla="*/ 359204 w 1128353"/>
              <a:gd name="connsiteY1791" fmla="*/ 723909 h 857817"/>
              <a:gd name="connsiteX1792" fmla="*/ 360110 w 1128353"/>
              <a:gd name="connsiteY1792" fmla="*/ 724751 h 857817"/>
              <a:gd name="connsiteX1793" fmla="*/ 360304 w 1128353"/>
              <a:gd name="connsiteY1793" fmla="*/ 726821 h 857817"/>
              <a:gd name="connsiteX1794" fmla="*/ 358816 w 1128353"/>
              <a:gd name="connsiteY1794" fmla="*/ 729411 h 857817"/>
              <a:gd name="connsiteX1795" fmla="*/ 357133 w 1128353"/>
              <a:gd name="connsiteY1795" fmla="*/ 731417 h 857817"/>
              <a:gd name="connsiteX1796" fmla="*/ 357327 w 1128353"/>
              <a:gd name="connsiteY1796" fmla="*/ 733423 h 857817"/>
              <a:gd name="connsiteX1797" fmla="*/ 356615 w 1128353"/>
              <a:gd name="connsiteY1797" fmla="*/ 734459 h 857817"/>
              <a:gd name="connsiteX1798" fmla="*/ 354738 w 1128353"/>
              <a:gd name="connsiteY1798" fmla="*/ 734717 h 857817"/>
              <a:gd name="connsiteX1799" fmla="*/ 354350 w 1128353"/>
              <a:gd name="connsiteY1799" fmla="*/ 733876 h 857817"/>
              <a:gd name="connsiteX1800" fmla="*/ 353767 w 1128353"/>
              <a:gd name="connsiteY1800" fmla="*/ 733876 h 857817"/>
              <a:gd name="connsiteX1801" fmla="*/ 353767 w 1128353"/>
              <a:gd name="connsiteY1801" fmla="*/ 734589 h 857817"/>
              <a:gd name="connsiteX1802" fmla="*/ 351761 w 1128353"/>
              <a:gd name="connsiteY1802" fmla="*/ 734847 h 857817"/>
              <a:gd name="connsiteX1803" fmla="*/ 350272 w 1128353"/>
              <a:gd name="connsiteY1803" fmla="*/ 735559 h 857817"/>
              <a:gd name="connsiteX1804" fmla="*/ 350272 w 1128353"/>
              <a:gd name="connsiteY1804" fmla="*/ 737177 h 857817"/>
              <a:gd name="connsiteX1805" fmla="*/ 349560 w 1128353"/>
              <a:gd name="connsiteY1805" fmla="*/ 737760 h 857817"/>
              <a:gd name="connsiteX1806" fmla="*/ 348654 w 1128353"/>
              <a:gd name="connsiteY1806" fmla="*/ 737760 h 857817"/>
              <a:gd name="connsiteX1807" fmla="*/ 347748 w 1128353"/>
              <a:gd name="connsiteY1807" fmla="*/ 737048 h 857817"/>
              <a:gd name="connsiteX1808" fmla="*/ 348331 w 1128353"/>
              <a:gd name="connsiteY1808" fmla="*/ 735430 h 857817"/>
              <a:gd name="connsiteX1809" fmla="*/ 348136 w 1128353"/>
              <a:gd name="connsiteY1809" fmla="*/ 734135 h 857817"/>
              <a:gd name="connsiteX1810" fmla="*/ 351437 w 1128353"/>
              <a:gd name="connsiteY1810" fmla="*/ 733099 h 857817"/>
              <a:gd name="connsiteX1811" fmla="*/ 351826 w 1128353"/>
              <a:gd name="connsiteY1811" fmla="*/ 732647 h 857817"/>
              <a:gd name="connsiteX1812" fmla="*/ 351826 w 1128353"/>
              <a:gd name="connsiteY1812" fmla="*/ 731352 h 857817"/>
              <a:gd name="connsiteX1813" fmla="*/ 350919 w 1128353"/>
              <a:gd name="connsiteY1813" fmla="*/ 730769 h 857817"/>
              <a:gd name="connsiteX1814" fmla="*/ 351308 w 1128353"/>
              <a:gd name="connsiteY1814" fmla="*/ 728181 h 857817"/>
              <a:gd name="connsiteX1815" fmla="*/ 349496 w 1128353"/>
              <a:gd name="connsiteY1815" fmla="*/ 725592 h 857817"/>
              <a:gd name="connsiteX1816" fmla="*/ 349884 w 1128353"/>
              <a:gd name="connsiteY1816" fmla="*/ 725139 h 857817"/>
              <a:gd name="connsiteX1817" fmla="*/ 349690 w 1128353"/>
              <a:gd name="connsiteY1817" fmla="*/ 723521 h 857817"/>
              <a:gd name="connsiteX1818" fmla="*/ 350984 w 1128353"/>
              <a:gd name="connsiteY1818" fmla="*/ 723068 h 857817"/>
              <a:gd name="connsiteX1819" fmla="*/ 350790 w 1128353"/>
              <a:gd name="connsiteY1819" fmla="*/ 720868 h 857817"/>
              <a:gd name="connsiteX1820" fmla="*/ 350208 w 1128353"/>
              <a:gd name="connsiteY1820" fmla="*/ 720414 h 857817"/>
              <a:gd name="connsiteX1821" fmla="*/ 349301 w 1128353"/>
              <a:gd name="connsiteY1821" fmla="*/ 720414 h 857817"/>
              <a:gd name="connsiteX1822" fmla="*/ 349107 w 1128353"/>
              <a:gd name="connsiteY1822" fmla="*/ 720868 h 857817"/>
              <a:gd name="connsiteX1823" fmla="*/ 347230 w 1128353"/>
              <a:gd name="connsiteY1823" fmla="*/ 720414 h 857817"/>
              <a:gd name="connsiteX1824" fmla="*/ 345418 w 1128353"/>
              <a:gd name="connsiteY1824" fmla="*/ 720673 h 857817"/>
              <a:gd name="connsiteX1825" fmla="*/ 345224 w 1128353"/>
              <a:gd name="connsiteY1825" fmla="*/ 719638 h 857817"/>
              <a:gd name="connsiteX1826" fmla="*/ 344124 w 1128353"/>
              <a:gd name="connsiteY1826" fmla="*/ 719767 h 857817"/>
              <a:gd name="connsiteX1827" fmla="*/ 343412 w 1128353"/>
              <a:gd name="connsiteY1827" fmla="*/ 720932 h 857817"/>
              <a:gd name="connsiteX1828" fmla="*/ 344318 w 1128353"/>
              <a:gd name="connsiteY1828" fmla="*/ 722227 h 857817"/>
              <a:gd name="connsiteX1829" fmla="*/ 344318 w 1128353"/>
              <a:gd name="connsiteY1829" fmla="*/ 725139 h 857817"/>
              <a:gd name="connsiteX1830" fmla="*/ 345224 w 1128353"/>
              <a:gd name="connsiteY1830" fmla="*/ 727340 h 857817"/>
              <a:gd name="connsiteX1831" fmla="*/ 345936 w 1128353"/>
              <a:gd name="connsiteY1831" fmla="*/ 727792 h 857817"/>
              <a:gd name="connsiteX1832" fmla="*/ 346454 w 1128353"/>
              <a:gd name="connsiteY1832" fmla="*/ 728958 h 857817"/>
              <a:gd name="connsiteX1833" fmla="*/ 345936 w 1128353"/>
              <a:gd name="connsiteY1833" fmla="*/ 732323 h 857817"/>
              <a:gd name="connsiteX1834" fmla="*/ 345936 w 1128353"/>
              <a:gd name="connsiteY1834" fmla="*/ 732776 h 857817"/>
              <a:gd name="connsiteX1835" fmla="*/ 346454 w 1128353"/>
              <a:gd name="connsiteY1835" fmla="*/ 733035 h 857817"/>
              <a:gd name="connsiteX1836" fmla="*/ 346260 w 1128353"/>
              <a:gd name="connsiteY1836" fmla="*/ 737371 h 857817"/>
              <a:gd name="connsiteX1837" fmla="*/ 345871 w 1128353"/>
              <a:gd name="connsiteY1837" fmla="*/ 737825 h 857817"/>
              <a:gd name="connsiteX1838" fmla="*/ 346065 w 1128353"/>
              <a:gd name="connsiteY1838" fmla="*/ 738536 h 857817"/>
              <a:gd name="connsiteX1839" fmla="*/ 345547 w 1128353"/>
              <a:gd name="connsiteY1839" fmla="*/ 739248 h 857817"/>
              <a:gd name="connsiteX1840" fmla="*/ 346454 w 1128353"/>
              <a:gd name="connsiteY1840" fmla="*/ 739701 h 857817"/>
              <a:gd name="connsiteX1841" fmla="*/ 346648 w 1128353"/>
              <a:gd name="connsiteY1841" fmla="*/ 740996 h 857817"/>
              <a:gd name="connsiteX1842" fmla="*/ 346260 w 1128353"/>
              <a:gd name="connsiteY1842" fmla="*/ 741449 h 857817"/>
              <a:gd name="connsiteX1843" fmla="*/ 345353 w 1128353"/>
              <a:gd name="connsiteY1843" fmla="*/ 741578 h 857817"/>
              <a:gd name="connsiteX1844" fmla="*/ 344253 w 1128353"/>
              <a:gd name="connsiteY1844" fmla="*/ 740542 h 857817"/>
              <a:gd name="connsiteX1845" fmla="*/ 344642 w 1128353"/>
              <a:gd name="connsiteY1845" fmla="*/ 739960 h 857817"/>
              <a:gd name="connsiteX1846" fmla="*/ 344642 w 1128353"/>
              <a:gd name="connsiteY1846" fmla="*/ 738666 h 857817"/>
              <a:gd name="connsiteX1847" fmla="*/ 343735 w 1128353"/>
              <a:gd name="connsiteY1847" fmla="*/ 738795 h 857817"/>
              <a:gd name="connsiteX1848" fmla="*/ 342829 w 1128353"/>
              <a:gd name="connsiteY1848" fmla="*/ 737760 h 857817"/>
              <a:gd name="connsiteX1849" fmla="*/ 341146 w 1128353"/>
              <a:gd name="connsiteY1849" fmla="*/ 737048 h 857817"/>
              <a:gd name="connsiteX1850" fmla="*/ 341146 w 1128353"/>
              <a:gd name="connsiteY1850" fmla="*/ 736465 h 857817"/>
              <a:gd name="connsiteX1851" fmla="*/ 340758 w 1128353"/>
              <a:gd name="connsiteY1851" fmla="*/ 736465 h 857817"/>
              <a:gd name="connsiteX1852" fmla="*/ 340046 w 1128353"/>
              <a:gd name="connsiteY1852" fmla="*/ 735300 h 857817"/>
              <a:gd name="connsiteX1853" fmla="*/ 340241 w 1128353"/>
              <a:gd name="connsiteY1853" fmla="*/ 735041 h 857817"/>
              <a:gd name="connsiteX1854" fmla="*/ 338234 w 1128353"/>
              <a:gd name="connsiteY1854" fmla="*/ 733423 h 857817"/>
              <a:gd name="connsiteX1855" fmla="*/ 336357 w 1128353"/>
              <a:gd name="connsiteY1855" fmla="*/ 732971 h 857817"/>
              <a:gd name="connsiteX1856" fmla="*/ 336357 w 1128353"/>
              <a:gd name="connsiteY1856" fmla="*/ 732711 h 857817"/>
              <a:gd name="connsiteX1857" fmla="*/ 335063 w 1128353"/>
              <a:gd name="connsiteY1857" fmla="*/ 732841 h 857817"/>
              <a:gd name="connsiteX1858" fmla="*/ 334545 w 1128353"/>
              <a:gd name="connsiteY1858" fmla="*/ 732582 h 857817"/>
              <a:gd name="connsiteX1859" fmla="*/ 334545 w 1128353"/>
              <a:gd name="connsiteY1859" fmla="*/ 731546 h 857817"/>
              <a:gd name="connsiteX1860" fmla="*/ 335063 w 1128353"/>
              <a:gd name="connsiteY1860" fmla="*/ 731546 h 857817"/>
              <a:gd name="connsiteX1861" fmla="*/ 335580 w 1128353"/>
              <a:gd name="connsiteY1861" fmla="*/ 730705 h 857817"/>
              <a:gd name="connsiteX1862" fmla="*/ 334674 w 1128353"/>
              <a:gd name="connsiteY1862" fmla="*/ 731158 h 857817"/>
              <a:gd name="connsiteX1863" fmla="*/ 333768 w 1128353"/>
              <a:gd name="connsiteY1863" fmla="*/ 730899 h 857817"/>
              <a:gd name="connsiteX1864" fmla="*/ 333768 w 1128353"/>
              <a:gd name="connsiteY1864" fmla="*/ 730187 h 857817"/>
              <a:gd name="connsiteX1865" fmla="*/ 334869 w 1128353"/>
              <a:gd name="connsiteY1865" fmla="*/ 729022 h 857817"/>
              <a:gd name="connsiteX1866" fmla="*/ 334286 w 1128353"/>
              <a:gd name="connsiteY1866" fmla="*/ 727275 h 857817"/>
              <a:gd name="connsiteX1867" fmla="*/ 334998 w 1128353"/>
              <a:gd name="connsiteY1867" fmla="*/ 724945 h 857817"/>
              <a:gd name="connsiteX1868" fmla="*/ 335710 w 1128353"/>
              <a:gd name="connsiteY1868" fmla="*/ 724362 h 857817"/>
              <a:gd name="connsiteX1869" fmla="*/ 335710 w 1128353"/>
              <a:gd name="connsiteY1869" fmla="*/ 722744 h 857817"/>
              <a:gd name="connsiteX1870" fmla="*/ 336422 w 1128353"/>
              <a:gd name="connsiteY1870" fmla="*/ 722486 h 857817"/>
              <a:gd name="connsiteX1871" fmla="*/ 337910 w 1128353"/>
              <a:gd name="connsiteY1871" fmla="*/ 719443 h 857817"/>
              <a:gd name="connsiteX1872" fmla="*/ 337393 w 1128353"/>
              <a:gd name="connsiteY1872" fmla="*/ 718408 h 857817"/>
              <a:gd name="connsiteX1873" fmla="*/ 337393 w 1128353"/>
              <a:gd name="connsiteY1873" fmla="*/ 717502 h 857817"/>
              <a:gd name="connsiteX1874" fmla="*/ 335516 w 1128353"/>
              <a:gd name="connsiteY1874" fmla="*/ 717372 h 857817"/>
              <a:gd name="connsiteX1875" fmla="*/ 335516 w 1128353"/>
              <a:gd name="connsiteY1875" fmla="*/ 718537 h 857817"/>
              <a:gd name="connsiteX1876" fmla="*/ 332409 w 1128353"/>
              <a:gd name="connsiteY1876" fmla="*/ 718279 h 857817"/>
              <a:gd name="connsiteX1877" fmla="*/ 331309 w 1128353"/>
              <a:gd name="connsiteY1877" fmla="*/ 717825 h 857817"/>
              <a:gd name="connsiteX1878" fmla="*/ 330921 w 1128353"/>
              <a:gd name="connsiteY1878" fmla="*/ 718408 h 857817"/>
              <a:gd name="connsiteX1879" fmla="*/ 331309 w 1128353"/>
              <a:gd name="connsiteY1879" fmla="*/ 719443 h 857817"/>
              <a:gd name="connsiteX1880" fmla="*/ 330208 w 1128353"/>
              <a:gd name="connsiteY1880" fmla="*/ 719897 h 857817"/>
              <a:gd name="connsiteX1881" fmla="*/ 330208 w 1128353"/>
              <a:gd name="connsiteY1881" fmla="*/ 720932 h 857817"/>
              <a:gd name="connsiteX1882" fmla="*/ 330597 w 1128353"/>
              <a:gd name="connsiteY1882" fmla="*/ 721061 h 857817"/>
              <a:gd name="connsiteX1883" fmla="*/ 330403 w 1128353"/>
              <a:gd name="connsiteY1883" fmla="*/ 722097 h 857817"/>
              <a:gd name="connsiteX1884" fmla="*/ 329303 w 1128353"/>
              <a:gd name="connsiteY1884" fmla="*/ 721385 h 857817"/>
              <a:gd name="connsiteX1885" fmla="*/ 328202 w 1128353"/>
              <a:gd name="connsiteY1885" fmla="*/ 721256 h 857817"/>
              <a:gd name="connsiteX1886" fmla="*/ 328008 w 1128353"/>
              <a:gd name="connsiteY1886" fmla="*/ 720220 h 857817"/>
              <a:gd name="connsiteX1887" fmla="*/ 328396 w 1128353"/>
              <a:gd name="connsiteY1887" fmla="*/ 719961 h 857817"/>
              <a:gd name="connsiteX1888" fmla="*/ 328008 w 1128353"/>
              <a:gd name="connsiteY1888" fmla="*/ 719702 h 857817"/>
              <a:gd name="connsiteX1889" fmla="*/ 326908 w 1128353"/>
              <a:gd name="connsiteY1889" fmla="*/ 719702 h 857817"/>
              <a:gd name="connsiteX1890" fmla="*/ 326390 w 1128353"/>
              <a:gd name="connsiteY1890" fmla="*/ 719120 h 857817"/>
              <a:gd name="connsiteX1891" fmla="*/ 324189 w 1128353"/>
              <a:gd name="connsiteY1891" fmla="*/ 718537 h 857817"/>
              <a:gd name="connsiteX1892" fmla="*/ 323801 w 1128353"/>
              <a:gd name="connsiteY1892" fmla="*/ 718667 h 857817"/>
              <a:gd name="connsiteX1893" fmla="*/ 323607 w 1128353"/>
              <a:gd name="connsiteY1893" fmla="*/ 719508 h 857817"/>
              <a:gd name="connsiteX1894" fmla="*/ 323024 w 1128353"/>
              <a:gd name="connsiteY1894" fmla="*/ 719508 h 857817"/>
              <a:gd name="connsiteX1895" fmla="*/ 323219 w 1128353"/>
              <a:gd name="connsiteY1895" fmla="*/ 720220 h 857817"/>
              <a:gd name="connsiteX1896" fmla="*/ 322313 w 1128353"/>
              <a:gd name="connsiteY1896" fmla="*/ 720220 h 857817"/>
              <a:gd name="connsiteX1897" fmla="*/ 322313 w 1128353"/>
              <a:gd name="connsiteY1897" fmla="*/ 722227 h 857817"/>
              <a:gd name="connsiteX1898" fmla="*/ 321406 w 1128353"/>
              <a:gd name="connsiteY1898" fmla="*/ 722227 h 857817"/>
              <a:gd name="connsiteX1899" fmla="*/ 321406 w 1128353"/>
              <a:gd name="connsiteY1899" fmla="*/ 721191 h 857817"/>
              <a:gd name="connsiteX1900" fmla="*/ 320824 w 1128353"/>
              <a:gd name="connsiteY1900" fmla="*/ 720738 h 857817"/>
              <a:gd name="connsiteX1901" fmla="*/ 318623 w 1128353"/>
              <a:gd name="connsiteY1901" fmla="*/ 720868 h 857817"/>
              <a:gd name="connsiteX1902" fmla="*/ 315646 w 1128353"/>
              <a:gd name="connsiteY1902" fmla="*/ 718990 h 857817"/>
              <a:gd name="connsiteX1903" fmla="*/ 315646 w 1128353"/>
              <a:gd name="connsiteY1903" fmla="*/ 718084 h 857817"/>
              <a:gd name="connsiteX1904" fmla="*/ 313640 w 1128353"/>
              <a:gd name="connsiteY1904" fmla="*/ 718084 h 857817"/>
              <a:gd name="connsiteX1905" fmla="*/ 312540 w 1128353"/>
              <a:gd name="connsiteY1905" fmla="*/ 717372 h 857817"/>
              <a:gd name="connsiteX1906" fmla="*/ 309045 w 1128353"/>
              <a:gd name="connsiteY1906" fmla="*/ 717825 h 857817"/>
              <a:gd name="connsiteX1907" fmla="*/ 309239 w 1128353"/>
              <a:gd name="connsiteY1907" fmla="*/ 720285 h 857817"/>
              <a:gd name="connsiteX1908" fmla="*/ 310922 w 1128353"/>
              <a:gd name="connsiteY1908" fmla="*/ 721126 h 857817"/>
              <a:gd name="connsiteX1909" fmla="*/ 312604 w 1128353"/>
              <a:gd name="connsiteY1909" fmla="*/ 721256 h 857817"/>
              <a:gd name="connsiteX1910" fmla="*/ 312993 w 1128353"/>
              <a:gd name="connsiteY1910" fmla="*/ 722097 h 857817"/>
              <a:gd name="connsiteX1911" fmla="*/ 313705 w 1128353"/>
              <a:gd name="connsiteY1911" fmla="*/ 722097 h 857817"/>
              <a:gd name="connsiteX1912" fmla="*/ 314287 w 1128353"/>
              <a:gd name="connsiteY1912" fmla="*/ 722938 h 857817"/>
              <a:gd name="connsiteX1913" fmla="*/ 314287 w 1128353"/>
              <a:gd name="connsiteY1913" fmla="*/ 723650 h 857817"/>
              <a:gd name="connsiteX1914" fmla="*/ 314999 w 1128353"/>
              <a:gd name="connsiteY1914" fmla="*/ 724104 h 857817"/>
              <a:gd name="connsiteX1915" fmla="*/ 314999 w 1128353"/>
              <a:gd name="connsiteY1915" fmla="*/ 725009 h 857817"/>
              <a:gd name="connsiteX1916" fmla="*/ 314287 w 1128353"/>
              <a:gd name="connsiteY1916" fmla="*/ 724880 h 857817"/>
              <a:gd name="connsiteX1917" fmla="*/ 314093 w 1128353"/>
              <a:gd name="connsiteY1917" fmla="*/ 724168 h 857817"/>
              <a:gd name="connsiteX1918" fmla="*/ 313187 w 1128353"/>
              <a:gd name="connsiteY1918" fmla="*/ 724039 h 857817"/>
              <a:gd name="connsiteX1919" fmla="*/ 312993 w 1128353"/>
              <a:gd name="connsiteY1919" fmla="*/ 723198 h 857817"/>
              <a:gd name="connsiteX1920" fmla="*/ 312281 w 1128353"/>
              <a:gd name="connsiteY1920" fmla="*/ 722356 h 857817"/>
              <a:gd name="connsiteX1921" fmla="*/ 310986 w 1128353"/>
              <a:gd name="connsiteY1921" fmla="*/ 722097 h 857817"/>
              <a:gd name="connsiteX1922" fmla="*/ 310275 w 1128353"/>
              <a:gd name="connsiteY1922" fmla="*/ 721385 h 857817"/>
              <a:gd name="connsiteX1923" fmla="*/ 309174 w 1128353"/>
              <a:gd name="connsiteY1923" fmla="*/ 722097 h 857817"/>
              <a:gd name="connsiteX1924" fmla="*/ 308462 w 1128353"/>
              <a:gd name="connsiteY1924" fmla="*/ 721967 h 857817"/>
              <a:gd name="connsiteX1925" fmla="*/ 307750 w 1128353"/>
              <a:gd name="connsiteY1925" fmla="*/ 722809 h 857817"/>
              <a:gd name="connsiteX1926" fmla="*/ 307750 w 1128353"/>
              <a:gd name="connsiteY1926" fmla="*/ 723845 h 857817"/>
              <a:gd name="connsiteX1927" fmla="*/ 307232 w 1128353"/>
              <a:gd name="connsiteY1927" fmla="*/ 724427 h 857817"/>
              <a:gd name="connsiteX1928" fmla="*/ 307232 w 1128353"/>
              <a:gd name="connsiteY1928" fmla="*/ 725139 h 857817"/>
              <a:gd name="connsiteX1929" fmla="*/ 307750 w 1128353"/>
              <a:gd name="connsiteY1929" fmla="*/ 725592 h 857817"/>
              <a:gd name="connsiteX1930" fmla="*/ 307362 w 1128353"/>
              <a:gd name="connsiteY1930" fmla="*/ 726627 h 857817"/>
              <a:gd name="connsiteX1931" fmla="*/ 306456 w 1128353"/>
              <a:gd name="connsiteY1931" fmla="*/ 726369 h 857817"/>
              <a:gd name="connsiteX1932" fmla="*/ 304773 w 1128353"/>
              <a:gd name="connsiteY1932" fmla="*/ 726627 h 857817"/>
              <a:gd name="connsiteX1933" fmla="*/ 305161 w 1128353"/>
              <a:gd name="connsiteY1933" fmla="*/ 725786 h 857817"/>
              <a:gd name="connsiteX1934" fmla="*/ 303673 w 1128353"/>
              <a:gd name="connsiteY1934" fmla="*/ 724621 h 857817"/>
              <a:gd name="connsiteX1935" fmla="*/ 303673 w 1128353"/>
              <a:gd name="connsiteY1935" fmla="*/ 723198 h 857817"/>
              <a:gd name="connsiteX1936" fmla="*/ 303284 w 1128353"/>
              <a:gd name="connsiteY1936" fmla="*/ 722486 h 857817"/>
              <a:gd name="connsiteX1937" fmla="*/ 301796 w 1128353"/>
              <a:gd name="connsiteY1937" fmla="*/ 722614 h 857817"/>
              <a:gd name="connsiteX1938" fmla="*/ 301408 w 1128353"/>
              <a:gd name="connsiteY1938" fmla="*/ 723068 h 857817"/>
              <a:gd name="connsiteX1939" fmla="*/ 299595 w 1128353"/>
              <a:gd name="connsiteY1939" fmla="*/ 723068 h 857817"/>
              <a:gd name="connsiteX1940" fmla="*/ 299207 w 1128353"/>
              <a:gd name="connsiteY1940" fmla="*/ 723521 h 857817"/>
              <a:gd name="connsiteX1941" fmla="*/ 300890 w 1128353"/>
              <a:gd name="connsiteY1941" fmla="*/ 724232 h 857817"/>
              <a:gd name="connsiteX1942" fmla="*/ 301408 w 1128353"/>
              <a:gd name="connsiteY1942" fmla="*/ 727016 h 857817"/>
              <a:gd name="connsiteX1943" fmla="*/ 302120 w 1128353"/>
              <a:gd name="connsiteY1943" fmla="*/ 727857 h 857817"/>
              <a:gd name="connsiteX1944" fmla="*/ 301731 w 1128353"/>
              <a:gd name="connsiteY1944" fmla="*/ 728310 h 857817"/>
              <a:gd name="connsiteX1945" fmla="*/ 301731 w 1128353"/>
              <a:gd name="connsiteY1945" fmla="*/ 729734 h 857817"/>
              <a:gd name="connsiteX1946" fmla="*/ 301343 w 1128353"/>
              <a:gd name="connsiteY1946" fmla="*/ 729993 h 857817"/>
              <a:gd name="connsiteX1947" fmla="*/ 301343 w 1128353"/>
              <a:gd name="connsiteY1947" fmla="*/ 731740 h 857817"/>
              <a:gd name="connsiteX1948" fmla="*/ 301537 w 1128353"/>
              <a:gd name="connsiteY1948" fmla="*/ 733618 h 857817"/>
              <a:gd name="connsiteX1949" fmla="*/ 302443 w 1128353"/>
              <a:gd name="connsiteY1949" fmla="*/ 734329 h 857817"/>
              <a:gd name="connsiteX1950" fmla="*/ 302443 w 1128353"/>
              <a:gd name="connsiteY1950" fmla="*/ 734782 h 857817"/>
              <a:gd name="connsiteX1951" fmla="*/ 302055 w 1128353"/>
              <a:gd name="connsiteY1951" fmla="*/ 734912 h 857817"/>
              <a:gd name="connsiteX1952" fmla="*/ 301343 w 1128353"/>
              <a:gd name="connsiteY1952" fmla="*/ 736789 h 857817"/>
              <a:gd name="connsiteX1953" fmla="*/ 301925 w 1128353"/>
              <a:gd name="connsiteY1953" fmla="*/ 740154 h 857817"/>
              <a:gd name="connsiteX1954" fmla="*/ 302831 w 1128353"/>
              <a:gd name="connsiteY1954" fmla="*/ 742160 h 857817"/>
              <a:gd name="connsiteX1955" fmla="*/ 302831 w 1128353"/>
              <a:gd name="connsiteY1955" fmla="*/ 743326 h 857817"/>
              <a:gd name="connsiteX1956" fmla="*/ 301925 w 1128353"/>
              <a:gd name="connsiteY1956" fmla="*/ 744038 h 857817"/>
              <a:gd name="connsiteX1957" fmla="*/ 301019 w 1128353"/>
              <a:gd name="connsiteY1957" fmla="*/ 745656 h 857817"/>
              <a:gd name="connsiteX1958" fmla="*/ 301731 w 1128353"/>
              <a:gd name="connsiteY1958" fmla="*/ 745785 h 857817"/>
              <a:gd name="connsiteX1959" fmla="*/ 303932 w 1128353"/>
              <a:gd name="connsiteY1959" fmla="*/ 744167 h 857817"/>
              <a:gd name="connsiteX1960" fmla="*/ 304644 w 1128353"/>
              <a:gd name="connsiteY1960" fmla="*/ 744297 h 857817"/>
              <a:gd name="connsiteX1961" fmla="*/ 305356 w 1128353"/>
              <a:gd name="connsiteY1961" fmla="*/ 743714 h 857817"/>
              <a:gd name="connsiteX1962" fmla="*/ 305356 w 1128353"/>
              <a:gd name="connsiteY1962" fmla="*/ 743002 h 857817"/>
              <a:gd name="connsiteX1963" fmla="*/ 304967 w 1128353"/>
              <a:gd name="connsiteY1963" fmla="*/ 742744 h 857817"/>
              <a:gd name="connsiteX1964" fmla="*/ 305161 w 1128353"/>
              <a:gd name="connsiteY1964" fmla="*/ 742031 h 857817"/>
              <a:gd name="connsiteX1965" fmla="*/ 305744 w 1128353"/>
              <a:gd name="connsiteY1965" fmla="*/ 742160 h 857817"/>
              <a:gd name="connsiteX1966" fmla="*/ 305744 w 1128353"/>
              <a:gd name="connsiteY1966" fmla="*/ 745332 h 857817"/>
              <a:gd name="connsiteX1967" fmla="*/ 306262 w 1128353"/>
              <a:gd name="connsiteY1967" fmla="*/ 746497 h 857817"/>
              <a:gd name="connsiteX1968" fmla="*/ 304579 w 1128353"/>
              <a:gd name="connsiteY1968" fmla="*/ 747662 h 857817"/>
              <a:gd name="connsiteX1969" fmla="*/ 300307 w 1128353"/>
              <a:gd name="connsiteY1969" fmla="*/ 748503 h 857817"/>
              <a:gd name="connsiteX1970" fmla="*/ 298819 w 1128353"/>
              <a:gd name="connsiteY1970" fmla="*/ 749216 h 857817"/>
              <a:gd name="connsiteX1971" fmla="*/ 298107 w 1128353"/>
              <a:gd name="connsiteY1971" fmla="*/ 749086 h 857817"/>
              <a:gd name="connsiteX1972" fmla="*/ 296230 w 1128353"/>
              <a:gd name="connsiteY1972" fmla="*/ 750121 h 857817"/>
              <a:gd name="connsiteX1973" fmla="*/ 292541 w 1128353"/>
              <a:gd name="connsiteY1973" fmla="*/ 750834 h 857817"/>
              <a:gd name="connsiteX1974" fmla="*/ 290664 w 1128353"/>
              <a:gd name="connsiteY1974" fmla="*/ 751674 h 857817"/>
              <a:gd name="connsiteX1975" fmla="*/ 285486 w 1128353"/>
              <a:gd name="connsiteY1975" fmla="*/ 752257 h 857817"/>
              <a:gd name="connsiteX1976" fmla="*/ 282380 w 1128353"/>
              <a:gd name="connsiteY1976" fmla="*/ 748762 h 857817"/>
              <a:gd name="connsiteX1977" fmla="*/ 281279 w 1128353"/>
              <a:gd name="connsiteY1977" fmla="*/ 748180 h 857817"/>
              <a:gd name="connsiteX1978" fmla="*/ 280891 w 1128353"/>
              <a:gd name="connsiteY1978" fmla="*/ 746885 h 857817"/>
              <a:gd name="connsiteX1979" fmla="*/ 278884 w 1128353"/>
              <a:gd name="connsiteY1979" fmla="*/ 745461 h 857817"/>
              <a:gd name="connsiteX1980" fmla="*/ 278884 w 1128353"/>
              <a:gd name="connsiteY1980" fmla="*/ 744167 h 857817"/>
              <a:gd name="connsiteX1981" fmla="*/ 279402 w 1128353"/>
              <a:gd name="connsiteY1981" fmla="*/ 743326 h 857817"/>
              <a:gd name="connsiteX1982" fmla="*/ 278690 w 1128353"/>
              <a:gd name="connsiteY1982" fmla="*/ 742614 h 857817"/>
              <a:gd name="connsiteX1983" fmla="*/ 278690 w 1128353"/>
              <a:gd name="connsiteY1983" fmla="*/ 741578 h 857817"/>
              <a:gd name="connsiteX1984" fmla="*/ 278108 w 1128353"/>
              <a:gd name="connsiteY1984" fmla="*/ 741578 h 857817"/>
              <a:gd name="connsiteX1985" fmla="*/ 278108 w 1128353"/>
              <a:gd name="connsiteY1985" fmla="*/ 740154 h 857817"/>
              <a:gd name="connsiteX1986" fmla="*/ 277719 w 1128353"/>
              <a:gd name="connsiteY1986" fmla="*/ 739701 h 857817"/>
              <a:gd name="connsiteX1987" fmla="*/ 277719 w 1128353"/>
              <a:gd name="connsiteY1987" fmla="*/ 736789 h 857817"/>
              <a:gd name="connsiteX1988" fmla="*/ 279208 w 1128353"/>
              <a:gd name="connsiteY1988" fmla="*/ 736530 h 857817"/>
              <a:gd name="connsiteX1989" fmla="*/ 280308 w 1128353"/>
              <a:gd name="connsiteY1989" fmla="*/ 736983 h 857817"/>
              <a:gd name="connsiteX1990" fmla="*/ 279791 w 1128353"/>
              <a:gd name="connsiteY1990" fmla="*/ 736530 h 857817"/>
              <a:gd name="connsiteX1991" fmla="*/ 279791 w 1128353"/>
              <a:gd name="connsiteY1991" fmla="*/ 735365 h 857817"/>
              <a:gd name="connsiteX1992" fmla="*/ 280179 w 1128353"/>
              <a:gd name="connsiteY1992" fmla="*/ 734912 h 857817"/>
              <a:gd name="connsiteX1993" fmla="*/ 281862 w 1128353"/>
              <a:gd name="connsiteY1993" fmla="*/ 734912 h 857817"/>
              <a:gd name="connsiteX1994" fmla="*/ 282962 w 1128353"/>
              <a:gd name="connsiteY1994" fmla="*/ 735624 h 857817"/>
              <a:gd name="connsiteX1995" fmla="*/ 284256 w 1128353"/>
              <a:gd name="connsiteY1995" fmla="*/ 735171 h 857817"/>
              <a:gd name="connsiteX1996" fmla="*/ 284256 w 1128353"/>
              <a:gd name="connsiteY1996" fmla="*/ 735753 h 857817"/>
              <a:gd name="connsiteX1997" fmla="*/ 284839 w 1128353"/>
              <a:gd name="connsiteY1997" fmla="*/ 735753 h 857817"/>
              <a:gd name="connsiteX1998" fmla="*/ 284645 w 1128353"/>
              <a:gd name="connsiteY1998" fmla="*/ 734717 h 857817"/>
              <a:gd name="connsiteX1999" fmla="*/ 283156 w 1128353"/>
              <a:gd name="connsiteY1999" fmla="*/ 734976 h 857817"/>
              <a:gd name="connsiteX2000" fmla="*/ 282638 w 1128353"/>
              <a:gd name="connsiteY2000" fmla="*/ 734394 h 857817"/>
              <a:gd name="connsiteX2001" fmla="*/ 283156 w 1128353"/>
              <a:gd name="connsiteY2001" fmla="*/ 733682 h 857817"/>
              <a:gd name="connsiteX2002" fmla="*/ 282250 w 1128353"/>
              <a:gd name="connsiteY2002" fmla="*/ 734135 h 857817"/>
              <a:gd name="connsiteX2003" fmla="*/ 281538 w 1128353"/>
              <a:gd name="connsiteY2003" fmla="*/ 733876 h 857817"/>
              <a:gd name="connsiteX2004" fmla="*/ 282638 w 1128353"/>
              <a:gd name="connsiteY2004" fmla="*/ 729670 h 857817"/>
              <a:gd name="connsiteX2005" fmla="*/ 283545 w 1128353"/>
              <a:gd name="connsiteY2005" fmla="*/ 729540 h 857817"/>
              <a:gd name="connsiteX2006" fmla="*/ 284450 w 1128353"/>
              <a:gd name="connsiteY2006" fmla="*/ 730964 h 857817"/>
              <a:gd name="connsiteX2007" fmla="*/ 284256 w 1128353"/>
              <a:gd name="connsiteY2007" fmla="*/ 731676 h 857817"/>
              <a:gd name="connsiteX2008" fmla="*/ 284645 w 1128353"/>
              <a:gd name="connsiteY2008" fmla="*/ 731935 h 857817"/>
              <a:gd name="connsiteX2009" fmla="*/ 285357 w 1128353"/>
              <a:gd name="connsiteY2009" fmla="*/ 731805 h 857817"/>
              <a:gd name="connsiteX2010" fmla="*/ 285357 w 1128353"/>
              <a:gd name="connsiteY2010" fmla="*/ 731093 h 857817"/>
              <a:gd name="connsiteX2011" fmla="*/ 284450 w 1128353"/>
              <a:gd name="connsiteY2011" fmla="*/ 729928 h 857817"/>
              <a:gd name="connsiteX2012" fmla="*/ 284450 w 1128353"/>
              <a:gd name="connsiteY2012" fmla="*/ 729087 h 857817"/>
              <a:gd name="connsiteX2013" fmla="*/ 282250 w 1128353"/>
              <a:gd name="connsiteY2013" fmla="*/ 727922 h 857817"/>
              <a:gd name="connsiteX2014" fmla="*/ 282056 w 1128353"/>
              <a:gd name="connsiteY2014" fmla="*/ 726304 h 857817"/>
              <a:gd name="connsiteX2015" fmla="*/ 283545 w 1128353"/>
              <a:gd name="connsiteY2015" fmla="*/ 726304 h 857817"/>
              <a:gd name="connsiteX2016" fmla="*/ 284062 w 1128353"/>
              <a:gd name="connsiteY2016" fmla="*/ 725851 h 857817"/>
              <a:gd name="connsiteX2017" fmla="*/ 284062 w 1128353"/>
              <a:gd name="connsiteY2017" fmla="*/ 725139 h 857817"/>
              <a:gd name="connsiteX2018" fmla="*/ 284968 w 1128353"/>
              <a:gd name="connsiteY2018" fmla="*/ 725139 h 857817"/>
              <a:gd name="connsiteX2019" fmla="*/ 284968 w 1128353"/>
              <a:gd name="connsiteY2019" fmla="*/ 725592 h 857817"/>
              <a:gd name="connsiteX2020" fmla="*/ 285357 w 1128353"/>
              <a:gd name="connsiteY2020" fmla="*/ 725592 h 857817"/>
              <a:gd name="connsiteX2021" fmla="*/ 285745 w 1128353"/>
              <a:gd name="connsiteY2021" fmla="*/ 724686 h 857817"/>
              <a:gd name="connsiteX2022" fmla="*/ 283350 w 1128353"/>
              <a:gd name="connsiteY2022" fmla="*/ 723974 h 857817"/>
              <a:gd name="connsiteX2023" fmla="*/ 282962 w 1128353"/>
              <a:gd name="connsiteY2023" fmla="*/ 722938 h 857817"/>
              <a:gd name="connsiteX2024" fmla="*/ 279855 w 1128353"/>
              <a:gd name="connsiteY2024" fmla="*/ 720608 h 857817"/>
              <a:gd name="connsiteX2025" fmla="*/ 280567 w 1128353"/>
              <a:gd name="connsiteY2025" fmla="*/ 718731 h 857817"/>
              <a:gd name="connsiteX2026" fmla="*/ 280567 w 1128353"/>
              <a:gd name="connsiteY2026" fmla="*/ 717437 h 857817"/>
              <a:gd name="connsiteX2027" fmla="*/ 281150 w 1128353"/>
              <a:gd name="connsiteY2027" fmla="*/ 716855 h 857817"/>
              <a:gd name="connsiteX2028" fmla="*/ 280956 w 1128353"/>
              <a:gd name="connsiteY2028" fmla="*/ 716014 h 857817"/>
              <a:gd name="connsiteX2029" fmla="*/ 277461 w 1128353"/>
              <a:gd name="connsiteY2029" fmla="*/ 716142 h 857817"/>
              <a:gd name="connsiteX2030" fmla="*/ 277655 w 1128353"/>
              <a:gd name="connsiteY2030" fmla="*/ 716855 h 857817"/>
              <a:gd name="connsiteX2031" fmla="*/ 278561 w 1128353"/>
              <a:gd name="connsiteY2031" fmla="*/ 717308 h 857817"/>
              <a:gd name="connsiteX2032" fmla="*/ 278561 w 1128353"/>
              <a:gd name="connsiteY2032" fmla="*/ 717760 h 857817"/>
              <a:gd name="connsiteX2033" fmla="*/ 278367 w 1128353"/>
              <a:gd name="connsiteY2033" fmla="*/ 718019 h 857817"/>
              <a:gd name="connsiteX2034" fmla="*/ 276684 w 1128353"/>
              <a:gd name="connsiteY2034" fmla="*/ 717890 h 857817"/>
              <a:gd name="connsiteX2035" fmla="*/ 276684 w 1128353"/>
              <a:gd name="connsiteY2035" fmla="*/ 719185 h 857817"/>
              <a:gd name="connsiteX2036" fmla="*/ 277396 w 1128353"/>
              <a:gd name="connsiteY2036" fmla="*/ 718926 h 857817"/>
              <a:gd name="connsiteX2037" fmla="*/ 277784 w 1128353"/>
              <a:gd name="connsiteY2037" fmla="*/ 720091 h 857817"/>
              <a:gd name="connsiteX2038" fmla="*/ 278496 w 1128353"/>
              <a:gd name="connsiteY2038" fmla="*/ 720673 h 857817"/>
              <a:gd name="connsiteX2039" fmla="*/ 277784 w 1128353"/>
              <a:gd name="connsiteY2039" fmla="*/ 721838 h 857817"/>
              <a:gd name="connsiteX2040" fmla="*/ 276490 w 1128353"/>
              <a:gd name="connsiteY2040" fmla="*/ 721967 h 857817"/>
              <a:gd name="connsiteX2041" fmla="*/ 274289 w 1128353"/>
              <a:gd name="connsiteY2041" fmla="*/ 721967 h 857817"/>
              <a:gd name="connsiteX2042" fmla="*/ 273772 w 1128353"/>
              <a:gd name="connsiteY2042" fmla="*/ 721385 h 857817"/>
              <a:gd name="connsiteX2043" fmla="*/ 270794 w 1128353"/>
              <a:gd name="connsiteY2043" fmla="*/ 720220 h 857817"/>
              <a:gd name="connsiteX2044" fmla="*/ 268206 w 1128353"/>
              <a:gd name="connsiteY2044" fmla="*/ 720349 h 857817"/>
              <a:gd name="connsiteX2045" fmla="*/ 266911 w 1128353"/>
              <a:gd name="connsiteY2045" fmla="*/ 719767 h 857817"/>
              <a:gd name="connsiteX2046" fmla="*/ 265617 w 1128353"/>
              <a:gd name="connsiteY2046" fmla="*/ 719897 h 857817"/>
              <a:gd name="connsiteX2047" fmla="*/ 266328 w 1128353"/>
              <a:gd name="connsiteY2047" fmla="*/ 718731 h 857817"/>
              <a:gd name="connsiteX2048" fmla="*/ 264646 w 1128353"/>
              <a:gd name="connsiteY2048" fmla="*/ 719185 h 857817"/>
              <a:gd name="connsiteX2049" fmla="*/ 264128 w 1128353"/>
              <a:gd name="connsiteY2049" fmla="*/ 718149 h 857817"/>
              <a:gd name="connsiteX2050" fmla="*/ 264128 w 1128353"/>
              <a:gd name="connsiteY2050" fmla="*/ 717308 h 857817"/>
              <a:gd name="connsiteX2051" fmla="*/ 261927 w 1128353"/>
              <a:gd name="connsiteY2051" fmla="*/ 717308 h 857817"/>
              <a:gd name="connsiteX2052" fmla="*/ 261345 w 1128353"/>
              <a:gd name="connsiteY2052" fmla="*/ 717567 h 857817"/>
              <a:gd name="connsiteX2053" fmla="*/ 261345 w 1128353"/>
              <a:gd name="connsiteY2053" fmla="*/ 718861 h 857817"/>
              <a:gd name="connsiteX2054" fmla="*/ 259533 w 1128353"/>
              <a:gd name="connsiteY2054" fmla="*/ 719443 h 857817"/>
              <a:gd name="connsiteX2055" fmla="*/ 257332 w 1128353"/>
              <a:gd name="connsiteY2055" fmla="*/ 719314 h 857817"/>
              <a:gd name="connsiteX2056" fmla="*/ 257332 w 1128353"/>
              <a:gd name="connsiteY2056" fmla="*/ 720026 h 857817"/>
              <a:gd name="connsiteX2057" fmla="*/ 258627 w 1128353"/>
              <a:gd name="connsiteY2057" fmla="*/ 720608 h 857817"/>
              <a:gd name="connsiteX2058" fmla="*/ 258821 w 1128353"/>
              <a:gd name="connsiteY2058" fmla="*/ 721061 h 857817"/>
              <a:gd name="connsiteX2059" fmla="*/ 259209 w 1128353"/>
              <a:gd name="connsiteY2059" fmla="*/ 721061 h 857817"/>
              <a:gd name="connsiteX2060" fmla="*/ 259209 w 1128353"/>
              <a:gd name="connsiteY2060" fmla="*/ 720608 h 857817"/>
              <a:gd name="connsiteX2061" fmla="*/ 261216 w 1128353"/>
              <a:gd name="connsiteY2061" fmla="*/ 721061 h 857817"/>
              <a:gd name="connsiteX2062" fmla="*/ 262122 w 1128353"/>
              <a:gd name="connsiteY2062" fmla="*/ 720608 h 857817"/>
              <a:gd name="connsiteX2063" fmla="*/ 262316 w 1128353"/>
              <a:gd name="connsiteY2063" fmla="*/ 720026 h 857817"/>
              <a:gd name="connsiteX2064" fmla="*/ 263028 w 1128353"/>
              <a:gd name="connsiteY2064" fmla="*/ 720026 h 857817"/>
              <a:gd name="connsiteX2065" fmla="*/ 264322 w 1128353"/>
              <a:gd name="connsiteY2065" fmla="*/ 721320 h 857817"/>
              <a:gd name="connsiteX2066" fmla="*/ 266005 w 1128353"/>
              <a:gd name="connsiteY2066" fmla="*/ 721579 h 857817"/>
              <a:gd name="connsiteX2067" fmla="*/ 266199 w 1128353"/>
              <a:gd name="connsiteY2067" fmla="*/ 723327 h 857817"/>
              <a:gd name="connsiteX2068" fmla="*/ 266782 w 1128353"/>
              <a:gd name="connsiteY2068" fmla="*/ 723585 h 857817"/>
              <a:gd name="connsiteX2069" fmla="*/ 266782 w 1128353"/>
              <a:gd name="connsiteY2069" fmla="*/ 724168 h 857817"/>
              <a:gd name="connsiteX2070" fmla="*/ 265681 w 1128353"/>
              <a:gd name="connsiteY2070" fmla="*/ 725915 h 857817"/>
              <a:gd name="connsiteX2071" fmla="*/ 266199 w 1128353"/>
              <a:gd name="connsiteY2071" fmla="*/ 726627 h 857817"/>
              <a:gd name="connsiteX2072" fmla="*/ 267299 w 1128353"/>
              <a:gd name="connsiteY2072" fmla="*/ 726886 h 857817"/>
              <a:gd name="connsiteX2073" fmla="*/ 267493 w 1128353"/>
              <a:gd name="connsiteY2073" fmla="*/ 727922 h 857817"/>
              <a:gd name="connsiteX2074" fmla="*/ 268076 w 1128353"/>
              <a:gd name="connsiteY2074" fmla="*/ 728181 h 857817"/>
              <a:gd name="connsiteX2075" fmla="*/ 268270 w 1128353"/>
              <a:gd name="connsiteY2075" fmla="*/ 729346 h 857817"/>
              <a:gd name="connsiteX2076" fmla="*/ 269953 w 1128353"/>
              <a:gd name="connsiteY2076" fmla="*/ 732711 h 857817"/>
              <a:gd name="connsiteX2077" fmla="*/ 270665 w 1128353"/>
              <a:gd name="connsiteY2077" fmla="*/ 732971 h 857817"/>
              <a:gd name="connsiteX2078" fmla="*/ 272154 w 1128353"/>
              <a:gd name="connsiteY2078" fmla="*/ 734847 h 857817"/>
              <a:gd name="connsiteX2079" fmla="*/ 272865 w 1128353"/>
              <a:gd name="connsiteY2079" fmla="*/ 734976 h 857817"/>
              <a:gd name="connsiteX2080" fmla="*/ 273060 w 1128353"/>
              <a:gd name="connsiteY2080" fmla="*/ 735818 h 857817"/>
              <a:gd name="connsiteX2081" fmla="*/ 273772 w 1128353"/>
              <a:gd name="connsiteY2081" fmla="*/ 736400 h 857817"/>
              <a:gd name="connsiteX2082" fmla="*/ 274678 w 1128353"/>
              <a:gd name="connsiteY2082" fmla="*/ 735947 h 857817"/>
              <a:gd name="connsiteX2083" fmla="*/ 275260 w 1128353"/>
              <a:gd name="connsiteY2083" fmla="*/ 736207 h 857817"/>
              <a:gd name="connsiteX2084" fmla="*/ 275260 w 1128353"/>
              <a:gd name="connsiteY2084" fmla="*/ 736659 h 857817"/>
              <a:gd name="connsiteX2085" fmla="*/ 274548 w 1128353"/>
              <a:gd name="connsiteY2085" fmla="*/ 736789 h 857817"/>
              <a:gd name="connsiteX2086" fmla="*/ 274548 w 1128353"/>
              <a:gd name="connsiteY2086" fmla="*/ 737371 h 857817"/>
              <a:gd name="connsiteX2087" fmla="*/ 275454 w 1128353"/>
              <a:gd name="connsiteY2087" fmla="*/ 739119 h 857817"/>
              <a:gd name="connsiteX2088" fmla="*/ 274354 w 1128353"/>
              <a:gd name="connsiteY2088" fmla="*/ 738989 h 857817"/>
              <a:gd name="connsiteX2089" fmla="*/ 274160 w 1128353"/>
              <a:gd name="connsiteY2089" fmla="*/ 739571 h 857817"/>
              <a:gd name="connsiteX2090" fmla="*/ 276555 w 1128353"/>
              <a:gd name="connsiteY2090" fmla="*/ 740154 h 857817"/>
              <a:gd name="connsiteX2091" fmla="*/ 275066 w 1128353"/>
              <a:gd name="connsiteY2091" fmla="*/ 740413 h 857817"/>
              <a:gd name="connsiteX2092" fmla="*/ 274678 w 1128353"/>
              <a:gd name="connsiteY2092" fmla="*/ 741125 h 857817"/>
              <a:gd name="connsiteX2093" fmla="*/ 275390 w 1128353"/>
              <a:gd name="connsiteY2093" fmla="*/ 741254 h 857817"/>
              <a:gd name="connsiteX2094" fmla="*/ 276684 w 1128353"/>
              <a:gd name="connsiteY2094" fmla="*/ 740802 h 857817"/>
              <a:gd name="connsiteX2095" fmla="*/ 277072 w 1128353"/>
              <a:gd name="connsiteY2095" fmla="*/ 741837 h 857817"/>
              <a:gd name="connsiteX2096" fmla="*/ 276684 w 1128353"/>
              <a:gd name="connsiteY2096" fmla="*/ 743455 h 857817"/>
              <a:gd name="connsiteX2097" fmla="*/ 278367 w 1128353"/>
              <a:gd name="connsiteY2097" fmla="*/ 745461 h 857817"/>
              <a:gd name="connsiteX2098" fmla="*/ 276684 w 1128353"/>
              <a:gd name="connsiteY2098" fmla="*/ 747468 h 857817"/>
              <a:gd name="connsiteX2099" fmla="*/ 273901 w 1128353"/>
              <a:gd name="connsiteY2099" fmla="*/ 749216 h 857817"/>
              <a:gd name="connsiteX2100" fmla="*/ 273707 w 1128353"/>
              <a:gd name="connsiteY2100" fmla="*/ 749927 h 857817"/>
              <a:gd name="connsiteX2101" fmla="*/ 272801 w 1128353"/>
              <a:gd name="connsiteY2101" fmla="*/ 750510 h 857817"/>
              <a:gd name="connsiteX2102" fmla="*/ 270924 w 1128353"/>
              <a:gd name="connsiteY2102" fmla="*/ 753292 h 857817"/>
              <a:gd name="connsiteX2103" fmla="*/ 268529 w 1128353"/>
              <a:gd name="connsiteY2103" fmla="*/ 754328 h 857817"/>
              <a:gd name="connsiteX2104" fmla="*/ 267041 w 1128353"/>
              <a:gd name="connsiteY2104" fmla="*/ 753616 h 857817"/>
              <a:gd name="connsiteX2105" fmla="*/ 264257 w 1128353"/>
              <a:gd name="connsiteY2105" fmla="*/ 749992 h 857817"/>
              <a:gd name="connsiteX2106" fmla="*/ 262575 w 1128353"/>
              <a:gd name="connsiteY2106" fmla="*/ 748827 h 857817"/>
              <a:gd name="connsiteX2107" fmla="*/ 260180 w 1128353"/>
              <a:gd name="connsiteY2107" fmla="*/ 747791 h 857817"/>
              <a:gd name="connsiteX2108" fmla="*/ 258497 w 1128353"/>
              <a:gd name="connsiteY2108" fmla="*/ 747921 h 857817"/>
              <a:gd name="connsiteX2109" fmla="*/ 257397 w 1128353"/>
              <a:gd name="connsiteY2109" fmla="*/ 747338 h 857817"/>
              <a:gd name="connsiteX2110" fmla="*/ 255585 w 1128353"/>
              <a:gd name="connsiteY2110" fmla="*/ 747209 h 857817"/>
              <a:gd name="connsiteX2111" fmla="*/ 251896 w 1128353"/>
              <a:gd name="connsiteY2111" fmla="*/ 745461 h 857817"/>
              <a:gd name="connsiteX2112" fmla="*/ 249113 w 1128353"/>
              <a:gd name="connsiteY2112" fmla="*/ 742679 h 857817"/>
              <a:gd name="connsiteX2113" fmla="*/ 248918 w 1128353"/>
              <a:gd name="connsiteY2113" fmla="*/ 741643 h 857817"/>
              <a:gd name="connsiteX2114" fmla="*/ 247818 w 1128353"/>
              <a:gd name="connsiteY2114" fmla="*/ 740607 h 857817"/>
              <a:gd name="connsiteX2115" fmla="*/ 247624 w 1128353"/>
              <a:gd name="connsiteY2115" fmla="*/ 739766 h 857817"/>
              <a:gd name="connsiteX2116" fmla="*/ 246524 w 1128353"/>
              <a:gd name="connsiteY2116" fmla="*/ 738730 h 857817"/>
              <a:gd name="connsiteX2117" fmla="*/ 246524 w 1128353"/>
              <a:gd name="connsiteY2117" fmla="*/ 738148 h 857817"/>
              <a:gd name="connsiteX2118" fmla="*/ 245424 w 1128353"/>
              <a:gd name="connsiteY2118" fmla="*/ 736530 h 857817"/>
              <a:gd name="connsiteX2119" fmla="*/ 244906 w 1128353"/>
              <a:gd name="connsiteY2119" fmla="*/ 736400 h 857817"/>
              <a:gd name="connsiteX2120" fmla="*/ 243999 w 1128353"/>
              <a:gd name="connsiteY2120" fmla="*/ 735106 h 857817"/>
              <a:gd name="connsiteX2121" fmla="*/ 242705 w 1128353"/>
              <a:gd name="connsiteY2121" fmla="*/ 734265 h 857817"/>
              <a:gd name="connsiteX2122" fmla="*/ 241993 w 1128353"/>
              <a:gd name="connsiteY2122" fmla="*/ 734265 h 857817"/>
              <a:gd name="connsiteX2123" fmla="*/ 240893 w 1128353"/>
              <a:gd name="connsiteY2123" fmla="*/ 733099 h 857817"/>
              <a:gd name="connsiteX2124" fmla="*/ 239404 w 1128353"/>
              <a:gd name="connsiteY2124" fmla="*/ 732841 h 857817"/>
              <a:gd name="connsiteX2125" fmla="*/ 236298 w 1128353"/>
              <a:gd name="connsiteY2125" fmla="*/ 730834 h 857817"/>
              <a:gd name="connsiteX2126" fmla="*/ 235197 w 1128353"/>
              <a:gd name="connsiteY2126" fmla="*/ 730834 h 857817"/>
              <a:gd name="connsiteX2127" fmla="*/ 234809 w 1128353"/>
              <a:gd name="connsiteY2127" fmla="*/ 731288 h 857817"/>
              <a:gd name="connsiteX2128" fmla="*/ 232997 w 1128353"/>
              <a:gd name="connsiteY2128" fmla="*/ 731158 h 857817"/>
              <a:gd name="connsiteX2129" fmla="*/ 228596 w 1128353"/>
              <a:gd name="connsiteY2129" fmla="*/ 726821 h 857817"/>
              <a:gd name="connsiteX2130" fmla="*/ 226590 w 1128353"/>
              <a:gd name="connsiteY2130" fmla="*/ 725786 h 857817"/>
              <a:gd name="connsiteX2131" fmla="*/ 225489 w 1128353"/>
              <a:gd name="connsiteY2131" fmla="*/ 725657 h 857817"/>
              <a:gd name="connsiteX2132" fmla="*/ 224907 w 1128353"/>
              <a:gd name="connsiteY2132" fmla="*/ 725074 h 857817"/>
              <a:gd name="connsiteX2133" fmla="*/ 220506 w 1128353"/>
              <a:gd name="connsiteY2133" fmla="*/ 723327 h 857817"/>
              <a:gd name="connsiteX2134" fmla="*/ 217917 w 1128353"/>
              <a:gd name="connsiteY2134" fmla="*/ 721903 h 857817"/>
              <a:gd name="connsiteX2135" fmla="*/ 217011 w 1128353"/>
              <a:gd name="connsiteY2135" fmla="*/ 721903 h 857817"/>
              <a:gd name="connsiteX2136" fmla="*/ 216428 w 1128353"/>
              <a:gd name="connsiteY2136" fmla="*/ 721191 h 857817"/>
              <a:gd name="connsiteX2137" fmla="*/ 214746 w 1128353"/>
              <a:gd name="connsiteY2137" fmla="*/ 720608 h 857817"/>
              <a:gd name="connsiteX2138" fmla="*/ 213257 w 1128353"/>
              <a:gd name="connsiteY2138" fmla="*/ 719185 h 857817"/>
              <a:gd name="connsiteX2139" fmla="*/ 213063 w 1128353"/>
              <a:gd name="connsiteY2139" fmla="*/ 718343 h 857817"/>
              <a:gd name="connsiteX2140" fmla="*/ 213063 w 1128353"/>
              <a:gd name="connsiteY2140" fmla="*/ 716466 h 857817"/>
              <a:gd name="connsiteX2141" fmla="*/ 213775 w 1128353"/>
              <a:gd name="connsiteY2141" fmla="*/ 716596 h 857817"/>
              <a:gd name="connsiteX2142" fmla="*/ 214486 w 1128353"/>
              <a:gd name="connsiteY2142" fmla="*/ 715884 h 857817"/>
              <a:gd name="connsiteX2143" fmla="*/ 214098 w 1128353"/>
              <a:gd name="connsiteY2143" fmla="*/ 715301 h 857817"/>
              <a:gd name="connsiteX2144" fmla="*/ 214486 w 1128353"/>
              <a:gd name="connsiteY2144" fmla="*/ 714589 h 857817"/>
              <a:gd name="connsiteX2145" fmla="*/ 213775 w 1128353"/>
              <a:gd name="connsiteY2145" fmla="*/ 713425 h 857817"/>
              <a:gd name="connsiteX2146" fmla="*/ 212674 w 1128353"/>
              <a:gd name="connsiteY2146" fmla="*/ 713683 h 857817"/>
              <a:gd name="connsiteX2147" fmla="*/ 212674 w 1128353"/>
              <a:gd name="connsiteY2147" fmla="*/ 714719 h 857817"/>
              <a:gd name="connsiteX2148" fmla="*/ 211963 w 1128353"/>
              <a:gd name="connsiteY2148" fmla="*/ 715172 h 857817"/>
              <a:gd name="connsiteX2149" fmla="*/ 210280 w 1128353"/>
              <a:gd name="connsiteY2149" fmla="*/ 713877 h 857817"/>
              <a:gd name="connsiteX2150" fmla="*/ 207691 w 1128353"/>
              <a:gd name="connsiteY2150" fmla="*/ 713165 h 857817"/>
              <a:gd name="connsiteX2151" fmla="*/ 207173 w 1128353"/>
              <a:gd name="connsiteY2151" fmla="*/ 714331 h 857817"/>
              <a:gd name="connsiteX2152" fmla="*/ 207562 w 1128353"/>
              <a:gd name="connsiteY2152" fmla="*/ 715495 h 857817"/>
              <a:gd name="connsiteX2153" fmla="*/ 206655 w 1128353"/>
              <a:gd name="connsiteY2153" fmla="*/ 715237 h 857817"/>
              <a:gd name="connsiteX2154" fmla="*/ 206461 w 1128353"/>
              <a:gd name="connsiteY2154" fmla="*/ 714072 h 857817"/>
              <a:gd name="connsiteX2155" fmla="*/ 207173 w 1128353"/>
              <a:gd name="connsiteY2155" fmla="*/ 713812 h 857817"/>
              <a:gd name="connsiteX2156" fmla="*/ 207173 w 1128353"/>
              <a:gd name="connsiteY2156" fmla="*/ 713101 h 857817"/>
              <a:gd name="connsiteX2157" fmla="*/ 207562 w 1128353"/>
              <a:gd name="connsiteY2157" fmla="*/ 712971 h 857817"/>
              <a:gd name="connsiteX2158" fmla="*/ 207367 w 1128353"/>
              <a:gd name="connsiteY2158" fmla="*/ 712518 h 857817"/>
              <a:gd name="connsiteX2159" fmla="*/ 205361 w 1128353"/>
              <a:gd name="connsiteY2159" fmla="*/ 711030 h 857817"/>
              <a:gd name="connsiteX2160" fmla="*/ 202966 w 1128353"/>
              <a:gd name="connsiteY2160" fmla="*/ 707664 h 857817"/>
              <a:gd name="connsiteX2161" fmla="*/ 201866 w 1128353"/>
              <a:gd name="connsiteY2161" fmla="*/ 707082 h 857817"/>
              <a:gd name="connsiteX2162" fmla="*/ 201672 w 1128353"/>
              <a:gd name="connsiteY2162" fmla="*/ 706369 h 857817"/>
              <a:gd name="connsiteX2163" fmla="*/ 199989 w 1128353"/>
              <a:gd name="connsiteY2163" fmla="*/ 705657 h 857817"/>
              <a:gd name="connsiteX2164" fmla="*/ 198694 w 1128353"/>
              <a:gd name="connsiteY2164" fmla="*/ 704363 h 857817"/>
              <a:gd name="connsiteX2165" fmla="*/ 198500 w 1128353"/>
              <a:gd name="connsiteY2165" fmla="*/ 703652 h 857817"/>
              <a:gd name="connsiteX2166" fmla="*/ 197789 w 1128353"/>
              <a:gd name="connsiteY2166" fmla="*/ 703198 h 857817"/>
              <a:gd name="connsiteX2167" fmla="*/ 197789 w 1128353"/>
              <a:gd name="connsiteY2167" fmla="*/ 702616 h 857817"/>
              <a:gd name="connsiteX2168" fmla="*/ 195911 w 1128353"/>
              <a:gd name="connsiteY2168" fmla="*/ 700156 h 857817"/>
              <a:gd name="connsiteX2169" fmla="*/ 195200 w 1128353"/>
              <a:gd name="connsiteY2169" fmla="*/ 699897 h 857817"/>
              <a:gd name="connsiteX2170" fmla="*/ 193323 w 1128353"/>
              <a:gd name="connsiteY2170" fmla="*/ 697826 h 857817"/>
              <a:gd name="connsiteX2171" fmla="*/ 192611 w 1128353"/>
              <a:gd name="connsiteY2171" fmla="*/ 696208 h 857817"/>
              <a:gd name="connsiteX2172" fmla="*/ 191122 w 1128353"/>
              <a:gd name="connsiteY2172" fmla="*/ 695173 h 857817"/>
              <a:gd name="connsiteX2173" fmla="*/ 189439 w 1128353"/>
              <a:gd name="connsiteY2173" fmla="*/ 694720 h 857817"/>
              <a:gd name="connsiteX2174" fmla="*/ 187563 w 1128353"/>
              <a:gd name="connsiteY2174" fmla="*/ 693102 h 857817"/>
              <a:gd name="connsiteX2175" fmla="*/ 187368 w 1128353"/>
              <a:gd name="connsiteY2175" fmla="*/ 691937 h 857817"/>
              <a:gd name="connsiteX2176" fmla="*/ 188080 w 1128353"/>
              <a:gd name="connsiteY2176" fmla="*/ 687859 h 857817"/>
              <a:gd name="connsiteX2177" fmla="*/ 187368 w 1128353"/>
              <a:gd name="connsiteY2177" fmla="*/ 687730 h 857817"/>
              <a:gd name="connsiteX2178" fmla="*/ 187174 w 1128353"/>
              <a:gd name="connsiteY2178" fmla="*/ 686435 h 857817"/>
              <a:gd name="connsiteX2179" fmla="*/ 188080 w 1128353"/>
              <a:gd name="connsiteY2179" fmla="*/ 685400 h 857817"/>
              <a:gd name="connsiteX2180" fmla="*/ 188274 w 1128353"/>
              <a:gd name="connsiteY2180" fmla="*/ 684365 h 857817"/>
              <a:gd name="connsiteX2181" fmla="*/ 189763 w 1128353"/>
              <a:gd name="connsiteY2181" fmla="*/ 684106 h 857817"/>
              <a:gd name="connsiteX2182" fmla="*/ 191770 w 1128353"/>
              <a:gd name="connsiteY2182" fmla="*/ 682358 h 857817"/>
              <a:gd name="connsiteX2183" fmla="*/ 191770 w 1128353"/>
              <a:gd name="connsiteY2183" fmla="*/ 681646 h 857817"/>
              <a:gd name="connsiteX2184" fmla="*/ 190281 w 1128353"/>
              <a:gd name="connsiteY2184" fmla="*/ 679575 h 857817"/>
              <a:gd name="connsiteX2185" fmla="*/ 189892 w 1128353"/>
              <a:gd name="connsiteY2185" fmla="*/ 679575 h 857817"/>
              <a:gd name="connsiteX2186" fmla="*/ 190281 w 1128353"/>
              <a:gd name="connsiteY2186" fmla="*/ 680158 h 857817"/>
              <a:gd name="connsiteX2187" fmla="*/ 190087 w 1128353"/>
              <a:gd name="connsiteY2187" fmla="*/ 681064 h 857817"/>
              <a:gd name="connsiteX2188" fmla="*/ 188404 w 1128353"/>
              <a:gd name="connsiteY2188" fmla="*/ 680158 h 857817"/>
              <a:gd name="connsiteX2189" fmla="*/ 188210 w 1128353"/>
              <a:gd name="connsiteY2189" fmla="*/ 679704 h 857817"/>
              <a:gd name="connsiteX2190" fmla="*/ 187304 w 1128353"/>
              <a:gd name="connsiteY2190" fmla="*/ 680158 h 857817"/>
              <a:gd name="connsiteX2191" fmla="*/ 186786 w 1128353"/>
              <a:gd name="connsiteY2191" fmla="*/ 680028 h 857817"/>
              <a:gd name="connsiteX2192" fmla="*/ 186592 w 1128353"/>
              <a:gd name="connsiteY2192" fmla="*/ 678410 h 857817"/>
              <a:gd name="connsiteX2193" fmla="*/ 187886 w 1128353"/>
              <a:gd name="connsiteY2193" fmla="*/ 677957 h 857817"/>
              <a:gd name="connsiteX2194" fmla="*/ 188274 w 1128353"/>
              <a:gd name="connsiteY2194" fmla="*/ 677633 h 857817"/>
              <a:gd name="connsiteX2195" fmla="*/ 188080 w 1128353"/>
              <a:gd name="connsiteY2195" fmla="*/ 677181 h 857817"/>
              <a:gd name="connsiteX2196" fmla="*/ 187174 w 1128353"/>
              <a:gd name="connsiteY2196" fmla="*/ 677309 h 857817"/>
              <a:gd name="connsiteX2197" fmla="*/ 185880 w 1128353"/>
              <a:gd name="connsiteY2197" fmla="*/ 678345 h 857817"/>
              <a:gd name="connsiteX2198" fmla="*/ 185491 w 1128353"/>
              <a:gd name="connsiteY2198" fmla="*/ 679381 h 857817"/>
              <a:gd name="connsiteX2199" fmla="*/ 186398 w 1128353"/>
              <a:gd name="connsiteY2199" fmla="*/ 680546 h 857817"/>
              <a:gd name="connsiteX2200" fmla="*/ 187498 w 1128353"/>
              <a:gd name="connsiteY2200" fmla="*/ 680675 h 857817"/>
              <a:gd name="connsiteX2201" fmla="*/ 188080 w 1128353"/>
              <a:gd name="connsiteY2201" fmla="*/ 680417 h 857817"/>
              <a:gd name="connsiteX2202" fmla="*/ 189957 w 1128353"/>
              <a:gd name="connsiteY2202" fmla="*/ 681581 h 857817"/>
              <a:gd name="connsiteX2203" fmla="*/ 190346 w 1128353"/>
              <a:gd name="connsiteY2203" fmla="*/ 682747 h 857817"/>
              <a:gd name="connsiteX2204" fmla="*/ 188857 w 1128353"/>
              <a:gd name="connsiteY2204" fmla="*/ 683911 h 857817"/>
              <a:gd name="connsiteX2205" fmla="*/ 187757 w 1128353"/>
              <a:gd name="connsiteY2205" fmla="*/ 683782 h 857817"/>
              <a:gd name="connsiteX2206" fmla="*/ 186851 w 1128353"/>
              <a:gd name="connsiteY2206" fmla="*/ 684623 h 857817"/>
              <a:gd name="connsiteX2207" fmla="*/ 187045 w 1128353"/>
              <a:gd name="connsiteY2207" fmla="*/ 685335 h 857817"/>
              <a:gd name="connsiteX2208" fmla="*/ 186333 w 1128353"/>
              <a:gd name="connsiteY2208" fmla="*/ 685594 h 857817"/>
              <a:gd name="connsiteX2209" fmla="*/ 186333 w 1128353"/>
              <a:gd name="connsiteY2209" fmla="*/ 686630 h 857817"/>
              <a:gd name="connsiteX2210" fmla="*/ 186916 w 1128353"/>
              <a:gd name="connsiteY2210" fmla="*/ 686889 h 857817"/>
              <a:gd name="connsiteX2211" fmla="*/ 186721 w 1128353"/>
              <a:gd name="connsiteY2211" fmla="*/ 687924 h 857817"/>
              <a:gd name="connsiteX2212" fmla="*/ 187109 w 1128353"/>
              <a:gd name="connsiteY2212" fmla="*/ 688053 h 857817"/>
              <a:gd name="connsiteX2213" fmla="*/ 187109 w 1128353"/>
              <a:gd name="connsiteY2213" fmla="*/ 689219 h 857817"/>
              <a:gd name="connsiteX2214" fmla="*/ 185621 w 1128353"/>
              <a:gd name="connsiteY2214" fmla="*/ 693749 h 857817"/>
              <a:gd name="connsiteX2215" fmla="*/ 185038 w 1128353"/>
              <a:gd name="connsiteY2215" fmla="*/ 694008 h 857817"/>
              <a:gd name="connsiteX2216" fmla="*/ 185038 w 1128353"/>
              <a:gd name="connsiteY2216" fmla="*/ 695884 h 857817"/>
              <a:gd name="connsiteX2217" fmla="*/ 185427 w 1128353"/>
              <a:gd name="connsiteY2217" fmla="*/ 696338 h 857817"/>
              <a:gd name="connsiteX2218" fmla="*/ 184844 w 1128353"/>
              <a:gd name="connsiteY2218" fmla="*/ 697179 h 857817"/>
              <a:gd name="connsiteX2219" fmla="*/ 183550 w 1128353"/>
              <a:gd name="connsiteY2219" fmla="*/ 696920 h 857817"/>
              <a:gd name="connsiteX2220" fmla="*/ 182644 w 1128353"/>
              <a:gd name="connsiteY2220" fmla="*/ 693296 h 857817"/>
              <a:gd name="connsiteX2221" fmla="*/ 181932 w 1128353"/>
              <a:gd name="connsiteY2221" fmla="*/ 692713 h 857817"/>
              <a:gd name="connsiteX2222" fmla="*/ 181932 w 1128353"/>
              <a:gd name="connsiteY2222" fmla="*/ 691678 h 857817"/>
              <a:gd name="connsiteX2223" fmla="*/ 181349 w 1128353"/>
              <a:gd name="connsiteY2223" fmla="*/ 691095 h 857817"/>
              <a:gd name="connsiteX2224" fmla="*/ 180832 w 1128353"/>
              <a:gd name="connsiteY2224" fmla="*/ 691095 h 857817"/>
              <a:gd name="connsiteX2225" fmla="*/ 180832 w 1128353"/>
              <a:gd name="connsiteY2225" fmla="*/ 691549 h 857817"/>
              <a:gd name="connsiteX2226" fmla="*/ 179925 w 1128353"/>
              <a:gd name="connsiteY2226" fmla="*/ 691095 h 857817"/>
              <a:gd name="connsiteX2227" fmla="*/ 179537 w 1128353"/>
              <a:gd name="connsiteY2227" fmla="*/ 690642 h 857817"/>
              <a:gd name="connsiteX2228" fmla="*/ 179925 w 1128353"/>
              <a:gd name="connsiteY2228" fmla="*/ 689607 h 857817"/>
              <a:gd name="connsiteX2229" fmla="*/ 178243 w 1128353"/>
              <a:gd name="connsiteY2229" fmla="*/ 688700 h 857817"/>
              <a:gd name="connsiteX2230" fmla="*/ 178243 w 1128353"/>
              <a:gd name="connsiteY2230" fmla="*/ 688248 h 857817"/>
              <a:gd name="connsiteX2231" fmla="*/ 175265 w 1128353"/>
              <a:gd name="connsiteY2231" fmla="*/ 687082 h 857817"/>
              <a:gd name="connsiteX2232" fmla="*/ 174360 w 1128353"/>
              <a:gd name="connsiteY2232" fmla="*/ 686241 h 857817"/>
              <a:gd name="connsiteX2233" fmla="*/ 171771 w 1128353"/>
              <a:gd name="connsiteY2233" fmla="*/ 685206 h 857817"/>
              <a:gd name="connsiteX2234" fmla="*/ 171577 w 1128353"/>
              <a:gd name="connsiteY2234" fmla="*/ 684753 h 857817"/>
              <a:gd name="connsiteX2235" fmla="*/ 171059 w 1128353"/>
              <a:gd name="connsiteY2235" fmla="*/ 684753 h 857817"/>
              <a:gd name="connsiteX2236" fmla="*/ 169570 w 1128353"/>
              <a:gd name="connsiteY2236" fmla="*/ 683717 h 857817"/>
              <a:gd name="connsiteX2237" fmla="*/ 168276 w 1128353"/>
              <a:gd name="connsiteY2237" fmla="*/ 683846 h 857817"/>
              <a:gd name="connsiteX2238" fmla="*/ 167563 w 1128353"/>
              <a:gd name="connsiteY2238" fmla="*/ 685724 h 857817"/>
              <a:gd name="connsiteX2239" fmla="*/ 167046 w 1128353"/>
              <a:gd name="connsiteY2239" fmla="*/ 685853 h 857817"/>
              <a:gd name="connsiteX2240" fmla="*/ 165557 w 1128353"/>
              <a:gd name="connsiteY2240" fmla="*/ 685853 h 857817"/>
              <a:gd name="connsiteX2241" fmla="*/ 164457 w 1128353"/>
              <a:gd name="connsiteY2241" fmla="*/ 685012 h 857817"/>
              <a:gd name="connsiteX2242" fmla="*/ 163551 w 1128353"/>
              <a:gd name="connsiteY2242" fmla="*/ 685012 h 857817"/>
              <a:gd name="connsiteX2243" fmla="*/ 163162 w 1128353"/>
              <a:gd name="connsiteY2243" fmla="*/ 684300 h 857817"/>
              <a:gd name="connsiteX2244" fmla="*/ 161868 w 1128353"/>
              <a:gd name="connsiteY2244" fmla="*/ 683588 h 857817"/>
              <a:gd name="connsiteX2245" fmla="*/ 161674 w 1128353"/>
              <a:gd name="connsiteY2245" fmla="*/ 683005 h 857817"/>
              <a:gd name="connsiteX2246" fmla="*/ 160186 w 1128353"/>
              <a:gd name="connsiteY2246" fmla="*/ 682423 h 857817"/>
              <a:gd name="connsiteX2247" fmla="*/ 159991 w 1128353"/>
              <a:gd name="connsiteY2247" fmla="*/ 680675 h 857817"/>
              <a:gd name="connsiteX2248" fmla="*/ 159603 w 1128353"/>
              <a:gd name="connsiteY2248" fmla="*/ 680546 h 857817"/>
              <a:gd name="connsiteX2249" fmla="*/ 159603 w 1128353"/>
              <a:gd name="connsiteY2249" fmla="*/ 679834 h 857817"/>
              <a:gd name="connsiteX2250" fmla="*/ 159085 w 1128353"/>
              <a:gd name="connsiteY2250" fmla="*/ 679575 h 857817"/>
              <a:gd name="connsiteX2251" fmla="*/ 158179 w 1128353"/>
              <a:gd name="connsiteY2251" fmla="*/ 677504 h 857817"/>
              <a:gd name="connsiteX2252" fmla="*/ 156496 w 1128353"/>
              <a:gd name="connsiteY2252" fmla="*/ 677957 h 857817"/>
              <a:gd name="connsiteX2253" fmla="*/ 157014 w 1128353"/>
              <a:gd name="connsiteY2253" fmla="*/ 678280 h 857817"/>
              <a:gd name="connsiteX2254" fmla="*/ 157014 w 1128353"/>
              <a:gd name="connsiteY2254" fmla="*/ 678992 h 857817"/>
              <a:gd name="connsiteX2255" fmla="*/ 156496 w 1128353"/>
              <a:gd name="connsiteY2255" fmla="*/ 679251 h 857817"/>
              <a:gd name="connsiteX2256" fmla="*/ 156496 w 1128353"/>
              <a:gd name="connsiteY2256" fmla="*/ 679704 h 857817"/>
              <a:gd name="connsiteX2257" fmla="*/ 157208 w 1128353"/>
              <a:gd name="connsiteY2257" fmla="*/ 681581 h 857817"/>
              <a:gd name="connsiteX2258" fmla="*/ 157014 w 1128353"/>
              <a:gd name="connsiteY2258" fmla="*/ 682035 h 857817"/>
              <a:gd name="connsiteX2259" fmla="*/ 158114 w 1128353"/>
              <a:gd name="connsiteY2259" fmla="*/ 682876 h 857817"/>
              <a:gd name="connsiteX2260" fmla="*/ 158503 w 1128353"/>
              <a:gd name="connsiteY2260" fmla="*/ 683782 h 857817"/>
              <a:gd name="connsiteX2261" fmla="*/ 160186 w 1128353"/>
              <a:gd name="connsiteY2261" fmla="*/ 684623 h 857817"/>
              <a:gd name="connsiteX2262" fmla="*/ 161091 w 1128353"/>
              <a:gd name="connsiteY2262" fmla="*/ 686112 h 857817"/>
              <a:gd name="connsiteX2263" fmla="*/ 162386 w 1128353"/>
              <a:gd name="connsiteY2263" fmla="*/ 686371 h 857817"/>
              <a:gd name="connsiteX2264" fmla="*/ 163680 w 1128353"/>
              <a:gd name="connsiteY2264" fmla="*/ 687212 h 857817"/>
              <a:gd name="connsiteX2265" fmla="*/ 168664 w 1128353"/>
              <a:gd name="connsiteY2265" fmla="*/ 686759 h 857817"/>
              <a:gd name="connsiteX2266" fmla="*/ 168858 w 1128353"/>
              <a:gd name="connsiteY2266" fmla="*/ 688377 h 857817"/>
              <a:gd name="connsiteX2267" fmla="*/ 169246 w 1128353"/>
              <a:gd name="connsiteY2267" fmla="*/ 688830 h 857817"/>
              <a:gd name="connsiteX2268" fmla="*/ 169959 w 1128353"/>
              <a:gd name="connsiteY2268" fmla="*/ 688830 h 857817"/>
              <a:gd name="connsiteX2269" fmla="*/ 170347 w 1128353"/>
              <a:gd name="connsiteY2269" fmla="*/ 687924 h 857817"/>
              <a:gd name="connsiteX2270" fmla="*/ 171641 w 1128353"/>
              <a:gd name="connsiteY2270" fmla="*/ 688507 h 857817"/>
              <a:gd name="connsiteX2271" fmla="*/ 173324 w 1128353"/>
              <a:gd name="connsiteY2271" fmla="*/ 688507 h 857817"/>
              <a:gd name="connsiteX2272" fmla="*/ 173842 w 1128353"/>
              <a:gd name="connsiteY2272" fmla="*/ 688830 h 857817"/>
              <a:gd name="connsiteX2273" fmla="*/ 174036 w 1128353"/>
              <a:gd name="connsiteY2273" fmla="*/ 689995 h 857817"/>
              <a:gd name="connsiteX2274" fmla="*/ 174424 w 1128353"/>
              <a:gd name="connsiteY2274" fmla="*/ 690254 h 857817"/>
              <a:gd name="connsiteX2275" fmla="*/ 175136 w 1128353"/>
              <a:gd name="connsiteY2275" fmla="*/ 690125 h 857817"/>
              <a:gd name="connsiteX2276" fmla="*/ 176236 w 1128353"/>
              <a:gd name="connsiteY2276" fmla="*/ 690707 h 857817"/>
              <a:gd name="connsiteX2277" fmla="*/ 175848 w 1128353"/>
              <a:gd name="connsiteY2277" fmla="*/ 692455 h 857817"/>
              <a:gd name="connsiteX2278" fmla="*/ 178049 w 1128353"/>
              <a:gd name="connsiteY2278" fmla="*/ 695497 h 857817"/>
              <a:gd name="connsiteX2279" fmla="*/ 178049 w 1128353"/>
              <a:gd name="connsiteY2279" fmla="*/ 696079 h 857817"/>
              <a:gd name="connsiteX2280" fmla="*/ 178761 w 1128353"/>
              <a:gd name="connsiteY2280" fmla="*/ 696338 h 857817"/>
              <a:gd name="connsiteX2281" fmla="*/ 179861 w 1128353"/>
              <a:gd name="connsiteY2281" fmla="*/ 697632 h 857817"/>
              <a:gd name="connsiteX2282" fmla="*/ 180249 w 1128353"/>
              <a:gd name="connsiteY2282" fmla="*/ 698668 h 857817"/>
              <a:gd name="connsiteX2283" fmla="*/ 182838 w 1128353"/>
              <a:gd name="connsiteY2283" fmla="*/ 700156 h 857817"/>
              <a:gd name="connsiteX2284" fmla="*/ 183356 w 1128353"/>
              <a:gd name="connsiteY2284" fmla="*/ 700868 h 857817"/>
              <a:gd name="connsiteX2285" fmla="*/ 183356 w 1128353"/>
              <a:gd name="connsiteY2285" fmla="*/ 701580 h 857817"/>
              <a:gd name="connsiteX2286" fmla="*/ 182644 w 1128353"/>
              <a:gd name="connsiteY2286" fmla="*/ 702163 h 857817"/>
              <a:gd name="connsiteX2287" fmla="*/ 182838 w 1128353"/>
              <a:gd name="connsiteY2287" fmla="*/ 702875 h 857817"/>
              <a:gd name="connsiteX2288" fmla="*/ 183744 w 1128353"/>
              <a:gd name="connsiteY2288" fmla="*/ 703716 h 857817"/>
              <a:gd name="connsiteX2289" fmla="*/ 184844 w 1128353"/>
              <a:gd name="connsiteY2289" fmla="*/ 703846 h 857817"/>
              <a:gd name="connsiteX2290" fmla="*/ 185427 w 1128353"/>
              <a:gd name="connsiteY2290" fmla="*/ 704428 h 857817"/>
              <a:gd name="connsiteX2291" fmla="*/ 186527 w 1128353"/>
              <a:gd name="connsiteY2291" fmla="*/ 703975 h 857817"/>
              <a:gd name="connsiteX2292" fmla="*/ 186333 w 1128353"/>
              <a:gd name="connsiteY2292" fmla="*/ 703392 h 857817"/>
              <a:gd name="connsiteX2293" fmla="*/ 187045 w 1128353"/>
              <a:gd name="connsiteY2293" fmla="*/ 702810 h 857817"/>
              <a:gd name="connsiteX2294" fmla="*/ 187951 w 1128353"/>
              <a:gd name="connsiteY2294" fmla="*/ 703263 h 857817"/>
              <a:gd name="connsiteX2295" fmla="*/ 187368 w 1128353"/>
              <a:gd name="connsiteY2295" fmla="*/ 703846 h 857817"/>
              <a:gd name="connsiteX2296" fmla="*/ 187563 w 1128353"/>
              <a:gd name="connsiteY2296" fmla="*/ 704428 h 857817"/>
              <a:gd name="connsiteX2297" fmla="*/ 186656 w 1128353"/>
              <a:gd name="connsiteY2297" fmla="*/ 704687 h 857817"/>
              <a:gd name="connsiteX2298" fmla="*/ 186462 w 1128353"/>
              <a:gd name="connsiteY2298" fmla="*/ 705722 h 857817"/>
              <a:gd name="connsiteX2299" fmla="*/ 186980 w 1128353"/>
              <a:gd name="connsiteY2299" fmla="*/ 706176 h 857817"/>
              <a:gd name="connsiteX2300" fmla="*/ 186786 w 1128353"/>
              <a:gd name="connsiteY2300" fmla="*/ 706628 h 857817"/>
              <a:gd name="connsiteX2301" fmla="*/ 187886 w 1128353"/>
              <a:gd name="connsiteY2301" fmla="*/ 707340 h 857817"/>
              <a:gd name="connsiteX2302" fmla="*/ 187886 w 1128353"/>
              <a:gd name="connsiteY2302" fmla="*/ 707923 h 857817"/>
              <a:gd name="connsiteX2303" fmla="*/ 188792 w 1128353"/>
              <a:gd name="connsiteY2303" fmla="*/ 708506 h 857817"/>
              <a:gd name="connsiteX2304" fmla="*/ 189504 w 1128353"/>
              <a:gd name="connsiteY2304" fmla="*/ 709670 h 857817"/>
              <a:gd name="connsiteX2305" fmla="*/ 191187 w 1128353"/>
              <a:gd name="connsiteY2305" fmla="*/ 710253 h 857817"/>
              <a:gd name="connsiteX2306" fmla="*/ 191187 w 1128353"/>
              <a:gd name="connsiteY2306" fmla="*/ 711159 h 857817"/>
              <a:gd name="connsiteX2307" fmla="*/ 192481 w 1128353"/>
              <a:gd name="connsiteY2307" fmla="*/ 712324 h 857817"/>
              <a:gd name="connsiteX2308" fmla="*/ 193970 w 1128353"/>
              <a:gd name="connsiteY2308" fmla="*/ 712777 h 857817"/>
              <a:gd name="connsiteX2309" fmla="*/ 194876 w 1128353"/>
              <a:gd name="connsiteY2309" fmla="*/ 713812 h 857817"/>
              <a:gd name="connsiteX2310" fmla="*/ 196171 w 1128353"/>
              <a:gd name="connsiteY2310" fmla="*/ 714072 h 857817"/>
              <a:gd name="connsiteX2311" fmla="*/ 197659 w 1128353"/>
              <a:gd name="connsiteY2311" fmla="*/ 715107 h 857817"/>
              <a:gd name="connsiteX2312" fmla="*/ 197659 w 1128353"/>
              <a:gd name="connsiteY2312" fmla="*/ 716272 h 857817"/>
              <a:gd name="connsiteX2313" fmla="*/ 200960 w 1128353"/>
              <a:gd name="connsiteY2313" fmla="*/ 716531 h 857817"/>
              <a:gd name="connsiteX2314" fmla="*/ 202254 w 1128353"/>
              <a:gd name="connsiteY2314" fmla="*/ 717567 h 857817"/>
              <a:gd name="connsiteX2315" fmla="*/ 202643 w 1128353"/>
              <a:gd name="connsiteY2315" fmla="*/ 718408 h 857817"/>
              <a:gd name="connsiteX2316" fmla="*/ 203743 w 1128353"/>
              <a:gd name="connsiteY2316" fmla="*/ 718149 h 857817"/>
              <a:gd name="connsiteX2317" fmla="*/ 203355 w 1128353"/>
              <a:gd name="connsiteY2317" fmla="*/ 716984 h 857817"/>
              <a:gd name="connsiteX2318" fmla="*/ 204066 w 1128353"/>
              <a:gd name="connsiteY2318" fmla="*/ 716984 h 857817"/>
              <a:gd name="connsiteX2319" fmla="*/ 204066 w 1128353"/>
              <a:gd name="connsiteY2319" fmla="*/ 717567 h 857817"/>
              <a:gd name="connsiteX2320" fmla="*/ 205167 w 1128353"/>
              <a:gd name="connsiteY2320" fmla="*/ 718279 h 857817"/>
              <a:gd name="connsiteX2321" fmla="*/ 204973 w 1128353"/>
              <a:gd name="connsiteY2321" fmla="*/ 718537 h 857817"/>
              <a:gd name="connsiteX2322" fmla="*/ 206655 w 1128353"/>
              <a:gd name="connsiteY2322" fmla="*/ 719961 h 857817"/>
              <a:gd name="connsiteX2323" fmla="*/ 208144 w 1128353"/>
              <a:gd name="connsiteY2323" fmla="*/ 722291 h 857817"/>
              <a:gd name="connsiteX2324" fmla="*/ 206849 w 1128353"/>
              <a:gd name="connsiteY2324" fmla="*/ 721709 h 857817"/>
              <a:gd name="connsiteX2325" fmla="*/ 205555 w 1128353"/>
              <a:gd name="connsiteY2325" fmla="*/ 719961 h 857817"/>
              <a:gd name="connsiteX2326" fmla="*/ 203872 w 1128353"/>
              <a:gd name="connsiteY2326" fmla="*/ 720673 h 857817"/>
              <a:gd name="connsiteX2327" fmla="*/ 203678 w 1128353"/>
              <a:gd name="connsiteY2327" fmla="*/ 721838 h 857817"/>
              <a:gd name="connsiteX2328" fmla="*/ 204390 w 1128353"/>
              <a:gd name="connsiteY2328" fmla="*/ 722550 h 857817"/>
              <a:gd name="connsiteX2329" fmla="*/ 204584 w 1128353"/>
              <a:gd name="connsiteY2329" fmla="*/ 723585 h 857817"/>
              <a:gd name="connsiteX2330" fmla="*/ 205296 w 1128353"/>
              <a:gd name="connsiteY2330" fmla="*/ 724621 h 857817"/>
              <a:gd name="connsiteX2331" fmla="*/ 206008 w 1128353"/>
              <a:gd name="connsiteY2331" fmla="*/ 724880 h 857817"/>
              <a:gd name="connsiteX2332" fmla="*/ 206008 w 1128353"/>
              <a:gd name="connsiteY2332" fmla="*/ 725333 h 857817"/>
              <a:gd name="connsiteX2333" fmla="*/ 206720 w 1128353"/>
              <a:gd name="connsiteY2333" fmla="*/ 725915 h 857817"/>
              <a:gd name="connsiteX2334" fmla="*/ 208014 w 1128353"/>
              <a:gd name="connsiteY2334" fmla="*/ 726498 h 857817"/>
              <a:gd name="connsiteX2335" fmla="*/ 208014 w 1128353"/>
              <a:gd name="connsiteY2335" fmla="*/ 730446 h 857817"/>
              <a:gd name="connsiteX2336" fmla="*/ 209309 w 1128353"/>
              <a:gd name="connsiteY2336" fmla="*/ 731158 h 857817"/>
              <a:gd name="connsiteX2337" fmla="*/ 209697 w 1128353"/>
              <a:gd name="connsiteY2337" fmla="*/ 730705 h 857817"/>
              <a:gd name="connsiteX2338" fmla="*/ 209503 w 1128353"/>
              <a:gd name="connsiteY2338" fmla="*/ 729670 h 857817"/>
              <a:gd name="connsiteX2339" fmla="*/ 210021 w 1128353"/>
              <a:gd name="connsiteY2339" fmla="*/ 729670 h 857817"/>
              <a:gd name="connsiteX2340" fmla="*/ 210733 w 1128353"/>
              <a:gd name="connsiteY2340" fmla="*/ 730122 h 857817"/>
              <a:gd name="connsiteX2341" fmla="*/ 210927 w 1128353"/>
              <a:gd name="connsiteY2341" fmla="*/ 730964 h 857817"/>
              <a:gd name="connsiteX2342" fmla="*/ 211445 w 1128353"/>
              <a:gd name="connsiteY2342" fmla="*/ 731223 h 857817"/>
              <a:gd name="connsiteX2343" fmla="*/ 211445 w 1128353"/>
              <a:gd name="connsiteY2343" fmla="*/ 731935 h 857817"/>
              <a:gd name="connsiteX2344" fmla="*/ 212157 w 1128353"/>
              <a:gd name="connsiteY2344" fmla="*/ 732064 h 857817"/>
              <a:gd name="connsiteX2345" fmla="*/ 212545 w 1128353"/>
              <a:gd name="connsiteY2345" fmla="*/ 731611 h 857817"/>
              <a:gd name="connsiteX2346" fmla="*/ 212545 w 1128353"/>
              <a:gd name="connsiteY2346" fmla="*/ 730576 h 857817"/>
              <a:gd name="connsiteX2347" fmla="*/ 211833 w 1128353"/>
              <a:gd name="connsiteY2347" fmla="*/ 730122 h 857817"/>
              <a:gd name="connsiteX2348" fmla="*/ 211833 w 1128353"/>
              <a:gd name="connsiteY2348" fmla="*/ 729540 h 857817"/>
              <a:gd name="connsiteX2349" fmla="*/ 212545 w 1128353"/>
              <a:gd name="connsiteY2349" fmla="*/ 728958 h 857817"/>
              <a:gd name="connsiteX2350" fmla="*/ 213257 w 1128353"/>
              <a:gd name="connsiteY2350" fmla="*/ 729216 h 857817"/>
              <a:gd name="connsiteX2351" fmla="*/ 213451 w 1128353"/>
              <a:gd name="connsiteY2351" fmla="*/ 729928 h 857817"/>
              <a:gd name="connsiteX2352" fmla="*/ 212933 w 1128353"/>
              <a:gd name="connsiteY2352" fmla="*/ 732258 h 857817"/>
              <a:gd name="connsiteX2353" fmla="*/ 211833 w 1128353"/>
              <a:gd name="connsiteY2353" fmla="*/ 733099 h 857817"/>
              <a:gd name="connsiteX2354" fmla="*/ 211833 w 1128353"/>
              <a:gd name="connsiteY2354" fmla="*/ 733682 h 857817"/>
              <a:gd name="connsiteX2355" fmla="*/ 209956 w 1128353"/>
              <a:gd name="connsiteY2355" fmla="*/ 734524 h 857817"/>
              <a:gd name="connsiteX2356" fmla="*/ 208144 w 1128353"/>
              <a:gd name="connsiteY2356" fmla="*/ 735947 h 857817"/>
              <a:gd name="connsiteX2357" fmla="*/ 207562 w 1128353"/>
              <a:gd name="connsiteY2357" fmla="*/ 736983 h 857817"/>
              <a:gd name="connsiteX2358" fmla="*/ 206849 w 1128353"/>
              <a:gd name="connsiteY2358" fmla="*/ 737242 h 857817"/>
              <a:gd name="connsiteX2359" fmla="*/ 206655 w 1128353"/>
              <a:gd name="connsiteY2359" fmla="*/ 737953 h 857817"/>
              <a:gd name="connsiteX2360" fmla="*/ 205749 w 1128353"/>
              <a:gd name="connsiteY2360" fmla="*/ 738795 h 857817"/>
              <a:gd name="connsiteX2361" fmla="*/ 205555 w 1128353"/>
              <a:gd name="connsiteY2361" fmla="*/ 739636 h 857817"/>
              <a:gd name="connsiteX2362" fmla="*/ 204843 w 1128353"/>
              <a:gd name="connsiteY2362" fmla="*/ 740219 h 857817"/>
              <a:gd name="connsiteX2363" fmla="*/ 204455 w 1128353"/>
              <a:gd name="connsiteY2363" fmla="*/ 741837 h 857817"/>
              <a:gd name="connsiteX2364" fmla="*/ 203355 w 1128353"/>
              <a:gd name="connsiteY2364" fmla="*/ 743131 h 857817"/>
              <a:gd name="connsiteX2365" fmla="*/ 201672 w 1128353"/>
              <a:gd name="connsiteY2365" fmla="*/ 747079 h 857817"/>
              <a:gd name="connsiteX2366" fmla="*/ 199989 w 1128353"/>
              <a:gd name="connsiteY2366" fmla="*/ 747662 h 857817"/>
              <a:gd name="connsiteX2367" fmla="*/ 198694 w 1128353"/>
              <a:gd name="connsiteY2367" fmla="*/ 747662 h 857817"/>
              <a:gd name="connsiteX2368" fmla="*/ 198177 w 1128353"/>
              <a:gd name="connsiteY2368" fmla="*/ 748245 h 857817"/>
              <a:gd name="connsiteX2369" fmla="*/ 196494 w 1128353"/>
              <a:gd name="connsiteY2369" fmla="*/ 747791 h 857817"/>
              <a:gd name="connsiteX2370" fmla="*/ 194293 w 1128353"/>
              <a:gd name="connsiteY2370" fmla="*/ 747921 h 857817"/>
              <a:gd name="connsiteX2371" fmla="*/ 192999 w 1128353"/>
              <a:gd name="connsiteY2371" fmla="*/ 747468 h 857817"/>
              <a:gd name="connsiteX2372" fmla="*/ 189892 w 1128353"/>
              <a:gd name="connsiteY2372" fmla="*/ 747468 h 857817"/>
              <a:gd name="connsiteX2373" fmla="*/ 189310 w 1128353"/>
              <a:gd name="connsiteY2373" fmla="*/ 747726 h 857817"/>
              <a:gd name="connsiteX2374" fmla="*/ 188922 w 1128353"/>
              <a:gd name="connsiteY2374" fmla="*/ 748568 h 857817"/>
              <a:gd name="connsiteX2375" fmla="*/ 187045 w 1128353"/>
              <a:gd name="connsiteY2375" fmla="*/ 748827 h 857817"/>
              <a:gd name="connsiteX2376" fmla="*/ 185556 w 1128353"/>
              <a:gd name="connsiteY2376" fmla="*/ 749992 h 857817"/>
              <a:gd name="connsiteX2377" fmla="*/ 182579 w 1128353"/>
              <a:gd name="connsiteY2377" fmla="*/ 750445 h 857817"/>
              <a:gd name="connsiteX2378" fmla="*/ 180379 w 1128353"/>
              <a:gd name="connsiteY2378" fmla="*/ 748568 h 857817"/>
              <a:gd name="connsiteX2379" fmla="*/ 179667 w 1128353"/>
              <a:gd name="connsiteY2379" fmla="*/ 748568 h 857817"/>
              <a:gd name="connsiteX2380" fmla="*/ 179667 w 1128353"/>
              <a:gd name="connsiteY2380" fmla="*/ 748115 h 857817"/>
              <a:gd name="connsiteX2381" fmla="*/ 178761 w 1128353"/>
              <a:gd name="connsiteY2381" fmla="*/ 747403 h 857817"/>
              <a:gd name="connsiteX2382" fmla="*/ 178761 w 1128353"/>
              <a:gd name="connsiteY2382" fmla="*/ 746108 h 857817"/>
              <a:gd name="connsiteX2383" fmla="*/ 179667 w 1128353"/>
              <a:gd name="connsiteY2383" fmla="*/ 745073 h 857817"/>
              <a:gd name="connsiteX2384" fmla="*/ 179667 w 1128353"/>
              <a:gd name="connsiteY2384" fmla="*/ 743908 h 857817"/>
              <a:gd name="connsiteX2385" fmla="*/ 178954 w 1128353"/>
              <a:gd name="connsiteY2385" fmla="*/ 743196 h 857817"/>
              <a:gd name="connsiteX2386" fmla="*/ 178761 w 1128353"/>
              <a:gd name="connsiteY2386" fmla="*/ 742031 h 857817"/>
              <a:gd name="connsiteX2387" fmla="*/ 179149 w 1128353"/>
              <a:gd name="connsiteY2387" fmla="*/ 740737 h 857817"/>
              <a:gd name="connsiteX2388" fmla="*/ 178761 w 1128353"/>
              <a:gd name="connsiteY2388" fmla="*/ 740154 h 857817"/>
              <a:gd name="connsiteX2389" fmla="*/ 178954 w 1128353"/>
              <a:gd name="connsiteY2389" fmla="*/ 739443 h 857817"/>
              <a:gd name="connsiteX2390" fmla="*/ 178243 w 1128353"/>
              <a:gd name="connsiteY2390" fmla="*/ 738860 h 857817"/>
              <a:gd name="connsiteX2391" fmla="*/ 177531 w 1128353"/>
              <a:gd name="connsiteY2391" fmla="*/ 738860 h 857817"/>
              <a:gd name="connsiteX2392" fmla="*/ 176819 w 1128353"/>
              <a:gd name="connsiteY2392" fmla="*/ 739443 h 857817"/>
              <a:gd name="connsiteX2393" fmla="*/ 175524 w 1128353"/>
              <a:gd name="connsiteY2393" fmla="*/ 739443 h 857817"/>
              <a:gd name="connsiteX2394" fmla="*/ 175913 w 1128353"/>
              <a:gd name="connsiteY2394" fmla="*/ 737825 h 857817"/>
              <a:gd name="connsiteX2395" fmla="*/ 176495 w 1128353"/>
              <a:gd name="connsiteY2395" fmla="*/ 737565 h 857817"/>
              <a:gd name="connsiteX2396" fmla="*/ 176495 w 1128353"/>
              <a:gd name="connsiteY2396" fmla="*/ 736724 h 857817"/>
              <a:gd name="connsiteX2397" fmla="*/ 175589 w 1128353"/>
              <a:gd name="connsiteY2397" fmla="*/ 736012 h 857817"/>
              <a:gd name="connsiteX2398" fmla="*/ 173712 w 1128353"/>
              <a:gd name="connsiteY2398" fmla="*/ 736465 h 857817"/>
              <a:gd name="connsiteX2399" fmla="*/ 172806 w 1128353"/>
              <a:gd name="connsiteY2399" fmla="*/ 734265 h 857817"/>
              <a:gd name="connsiteX2400" fmla="*/ 171512 w 1128353"/>
              <a:gd name="connsiteY2400" fmla="*/ 734265 h 857817"/>
              <a:gd name="connsiteX2401" fmla="*/ 170606 w 1128353"/>
              <a:gd name="connsiteY2401" fmla="*/ 734717 h 857817"/>
              <a:gd name="connsiteX2402" fmla="*/ 169699 w 1128353"/>
              <a:gd name="connsiteY2402" fmla="*/ 733682 h 857817"/>
              <a:gd name="connsiteX2403" fmla="*/ 169894 w 1128353"/>
              <a:gd name="connsiteY2403" fmla="*/ 732064 h 857817"/>
              <a:gd name="connsiteX2404" fmla="*/ 169376 w 1128353"/>
              <a:gd name="connsiteY2404" fmla="*/ 731611 h 857817"/>
              <a:gd name="connsiteX2405" fmla="*/ 167499 w 1128353"/>
              <a:gd name="connsiteY2405" fmla="*/ 731352 h 857817"/>
              <a:gd name="connsiteX2406" fmla="*/ 167499 w 1128353"/>
              <a:gd name="connsiteY2406" fmla="*/ 729928 h 857817"/>
              <a:gd name="connsiteX2407" fmla="*/ 166787 w 1128353"/>
              <a:gd name="connsiteY2407" fmla="*/ 729346 h 857817"/>
              <a:gd name="connsiteX2408" fmla="*/ 165104 w 1128353"/>
              <a:gd name="connsiteY2408" fmla="*/ 729475 h 857817"/>
              <a:gd name="connsiteX2409" fmla="*/ 164587 w 1128353"/>
              <a:gd name="connsiteY2409" fmla="*/ 728893 h 857817"/>
              <a:gd name="connsiteX2410" fmla="*/ 164004 w 1128353"/>
              <a:gd name="connsiteY2410" fmla="*/ 728893 h 857817"/>
              <a:gd name="connsiteX2411" fmla="*/ 163810 w 1128353"/>
              <a:gd name="connsiteY2411" fmla="*/ 729346 h 857817"/>
              <a:gd name="connsiteX2412" fmla="*/ 164392 w 1128353"/>
              <a:gd name="connsiteY2412" fmla="*/ 729928 h 857817"/>
              <a:gd name="connsiteX2413" fmla="*/ 166981 w 1128353"/>
              <a:gd name="connsiteY2413" fmla="*/ 729928 h 857817"/>
              <a:gd name="connsiteX2414" fmla="*/ 166981 w 1128353"/>
              <a:gd name="connsiteY2414" fmla="*/ 731805 h 857817"/>
              <a:gd name="connsiteX2415" fmla="*/ 169376 w 1128353"/>
              <a:gd name="connsiteY2415" fmla="*/ 732258 h 857817"/>
              <a:gd name="connsiteX2416" fmla="*/ 169181 w 1128353"/>
              <a:gd name="connsiteY2416" fmla="*/ 733682 h 857817"/>
              <a:gd name="connsiteX2417" fmla="*/ 170476 w 1128353"/>
              <a:gd name="connsiteY2417" fmla="*/ 735106 h 857817"/>
              <a:gd name="connsiteX2418" fmla="*/ 171382 w 1128353"/>
              <a:gd name="connsiteY2418" fmla="*/ 735236 h 857817"/>
              <a:gd name="connsiteX2419" fmla="*/ 171965 w 1128353"/>
              <a:gd name="connsiteY2419" fmla="*/ 734653 h 857817"/>
              <a:gd name="connsiteX2420" fmla="*/ 172677 w 1128353"/>
              <a:gd name="connsiteY2420" fmla="*/ 734653 h 857817"/>
              <a:gd name="connsiteX2421" fmla="*/ 172871 w 1128353"/>
              <a:gd name="connsiteY2421" fmla="*/ 736077 h 857817"/>
              <a:gd name="connsiteX2422" fmla="*/ 173389 w 1128353"/>
              <a:gd name="connsiteY2422" fmla="*/ 736659 h 857817"/>
              <a:gd name="connsiteX2423" fmla="*/ 174877 w 1128353"/>
              <a:gd name="connsiteY2423" fmla="*/ 736659 h 857817"/>
              <a:gd name="connsiteX2424" fmla="*/ 175071 w 1128353"/>
              <a:gd name="connsiteY2424" fmla="*/ 736400 h 857817"/>
              <a:gd name="connsiteX2425" fmla="*/ 175978 w 1128353"/>
              <a:gd name="connsiteY2425" fmla="*/ 736659 h 857817"/>
              <a:gd name="connsiteX2426" fmla="*/ 175978 w 1128353"/>
              <a:gd name="connsiteY2426" fmla="*/ 737501 h 857817"/>
              <a:gd name="connsiteX2427" fmla="*/ 175460 w 1128353"/>
              <a:gd name="connsiteY2427" fmla="*/ 737760 h 857817"/>
              <a:gd name="connsiteX2428" fmla="*/ 175071 w 1128353"/>
              <a:gd name="connsiteY2428" fmla="*/ 738795 h 857817"/>
              <a:gd name="connsiteX2429" fmla="*/ 175265 w 1128353"/>
              <a:gd name="connsiteY2429" fmla="*/ 739831 h 857817"/>
              <a:gd name="connsiteX2430" fmla="*/ 176948 w 1128353"/>
              <a:gd name="connsiteY2430" fmla="*/ 739831 h 857817"/>
              <a:gd name="connsiteX2431" fmla="*/ 177660 w 1128353"/>
              <a:gd name="connsiteY2431" fmla="*/ 739378 h 857817"/>
              <a:gd name="connsiteX2432" fmla="*/ 178372 w 1128353"/>
              <a:gd name="connsiteY2432" fmla="*/ 739636 h 857817"/>
              <a:gd name="connsiteX2433" fmla="*/ 178566 w 1128353"/>
              <a:gd name="connsiteY2433" fmla="*/ 743261 h 857817"/>
              <a:gd name="connsiteX2434" fmla="*/ 179149 w 1128353"/>
              <a:gd name="connsiteY2434" fmla="*/ 743714 h 857817"/>
              <a:gd name="connsiteX2435" fmla="*/ 179343 w 1128353"/>
              <a:gd name="connsiteY2435" fmla="*/ 745009 h 857817"/>
              <a:gd name="connsiteX2436" fmla="*/ 178437 w 1128353"/>
              <a:gd name="connsiteY2436" fmla="*/ 745850 h 857817"/>
              <a:gd name="connsiteX2437" fmla="*/ 178243 w 1128353"/>
              <a:gd name="connsiteY2437" fmla="*/ 747726 h 857817"/>
              <a:gd name="connsiteX2438" fmla="*/ 183615 w 1128353"/>
              <a:gd name="connsiteY2438" fmla="*/ 751222 h 857817"/>
              <a:gd name="connsiteX2439" fmla="*/ 184909 w 1128353"/>
              <a:gd name="connsiteY2439" fmla="*/ 750962 h 857817"/>
              <a:gd name="connsiteX2440" fmla="*/ 185491 w 1128353"/>
              <a:gd name="connsiteY2440" fmla="*/ 751416 h 857817"/>
              <a:gd name="connsiteX2441" fmla="*/ 185491 w 1128353"/>
              <a:gd name="connsiteY2441" fmla="*/ 750704 h 857817"/>
              <a:gd name="connsiteX2442" fmla="*/ 186980 w 1128353"/>
              <a:gd name="connsiteY2442" fmla="*/ 750251 h 857817"/>
              <a:gd name="connsiteX2443" fmla="*/ 187498 w 1128353"/>
              <a:gd name="connsiteY2443" fmla="*/ 749668 h 857817"/>
              <a:gd name="connsiteX2444" fmla="*/ 188598 w 1128353"/>
              <a:gd name="connsiteY2444" fmla="*/ 749668 h 857817"/>
              <a:gd name="connsiteX2445" fmla="*/ 188792 w 1128353"/>
              <a:gd name="connsiteY2445" fmla="*/ 750121 h 857817"/>
              <a:gd name="connsiteX2446" fmla="*/ 186980 w 1128353"/>
              <a:gd name="connsiteY2446" fmla="*/ 751286 h 857817"/>
              <a:gd name="connsiteX2447" fmla="*/ 185880 w 1128353"/>
              <a:gd name="connsiteY2447" fmla="*/ 751286 h 857817"/>
              <a:gd name="connsiteX2448" fmla="*/ 184197 w 1128353"/>
              <a:gd name="connsiteY2448" fmla="*/ 753164 h 857817"/>
              <a:gd name="connsiteX2449" fmla="*/ 182191 w 1128353"/>
              <a:gd name="connsiteY2449" fmla="*/ 753875 h 857817"/>
              <a:gd name="connsiteX2450" fmla="*/ 181285 w 1128353"/>
              <a:gd name="connsiteY2450" fmla="*/ 754910 h 857817"/>
              <a:gd name="connsiteX2451" fmla="*/ 179472 w 1128353"/>
              <a:gd name="connsiteY2451" fmla="*/ 755364 h 857817"/>
              <a:gd name="connsiteX2452" fmla="*/ 177596 w 1128353"/>
              <a:gd name="connsiteY2452" fmla="*/ 756788 h 857817"/>
              <a:gd name="connsiteX2453" fmla="*/ 169699 w 1128353"/>
              <a:gd name="connsiteY2453" fmla="*/ 758082 h 857817"/>
              <a:gd name="connsiteX2454" fmla="*/ 166916 w 1128353"/>
              <a:gd name="connsiteY2454" fmla="*/ 759377 h 857817"/>
              <a:gd name="connsiteX2455" fmla="*/ 163033 w 1128353"/>
              <a:gd name="connsiteY2455" fmla="*/ 759506 h 857817"/>
              <a:gd name="connsiteX2456" fmla="*/ 162127 w 1128353"/>
              <a:gd name="connsiteY2456" fmla="*/ 760088 h 857817"/>
              <a:gd name="connsiteX2457" fmla="*/ 161415 w 1128353"/>
              <a:gd name="connsiteY2457" fmla="*/ 760088 h 857817"/>
              <a:gd name="connsiteX2458" fmla="*/ 160833 w 1128353"/>
              <a:gd name="connsiteY2458" fmla="*/ 760671 h 857817"/>
              <a:gd name="connsiteX2459" fmla="*/ 158826 w 1128353"/>
              <a:gd name="connsiteY2459" fmla="*/ 761124 h 857817"/>
              <a:gd name="connsiteX2460" fmla="*/ 156820 w 1128353"/>
              <a:gd name="connsiteY2460" fmla="*/ 763130 h 857817"/>
              <a:gd name="connsiteX2461" fmla="*/ 155914 w 1128353"/>
              <a:gd name="connsiteY2461" fmla="*/ 763001 h 857817"/>
              <a:gd name="connsiteX2462" fmla="*/ 155720 w 1128353"/>
              <a:gd name="connsiteY2462" fmla="*/ 762289 h 857817"/>
              <a:gd name="connsiteX2463" fmla="*/ 154814 w 1128353"/>
              <a:gd name="connsiteY2463" fmla="*/ 762418 h 857817"/>
              <a:gd name="connsiteX2464" fmla="*/ 154814 w 1128353"/>
              <a:gd name="connsiteY2464" fmla="*/ 763260 h 857817"/>
              <a:gd name="connsiteX2465" fmla="*/ 153907 w 1128353"/>
              <a:gd name="connsiteY2465" fmla="*/ 764878 h 857817"/>
              <a:gd name="connsiteX2466" fmla="*/ 152419 w 1128353"/>
              <a:gd name="connsiteY2466" fmla="*/ 765590 h 857817"/>
              <a:gd name="connsiteX2467" fmla="*/ 151319 w 1128353"/>
              <a:gd name="connsiteY2467" fmla="*/ 765590 h 857817"/>
              <a:gd name="connsiteX2468" fmla="*/ 151124 w 1128353"/>
              <a:gd name="connsiteY2468" fmla="*/ 765137 h 857817"/>
              <a:gd name="connsiteX2469" fmla="*/ 153131 w 1128353"/>
              <a:gd name="connsiteY2469" fmla="*/ 764295 h 857817"/>
              <a:gd name="connsiteX2470" fmla="*/ 152937 w 1128353"/>
              <a:gd name="connsiteY2470" fmla="*/ 764036 h 857817"/>
              <a:gd name="connsiteX2471" fmla="*/ 153454 w 1128353"/>
              <a:gd name="connsiteY2471" fmla="*/ 763454 h 857817"/>
              <a:gd name="connsiteX2472" fmla="*/ 153260 w 1128353"/>
              <a:gd name="connsiteY2472" fmla="*/ 762872 h 857817"/>
              <a:gd name="connsiteX2473" fmla="*/ 152742 w 1128353"/>
              <a:gd name="connsiteY2473" fmla="*/ 763195 h 857817"/>
              <a:gd name="connsiteX2474" fmla="*/ 152742 w 1128353"/>
              <a:gd name="connsiteY2474" fmla="*/ 763778 h 857817"/>
              <a:gd name="connsiteX2475" fmla="*/ 152354 w 1128353"/>
              <a:gd name="connsiteY2475" fmla="*/ 763065 h 857817"/>
              <a:gd name="connsiteX2476" fmla="*/ 151771 w 1128353"/>
              <a:gd name="connsiteY2476" fmla="*/ 763195 h 857817"/>
              <a:gd name="connsiteX2477" fmla="*/ 152160 w 1128353"/>
              <a:gd name="connsiteY2477" fmla="*/ 764231 h 857817"/>
              <a:gd name="connsiteX2478" fmla="*/ 151448 w 1128353"/>
              <a:gd name="connsiteY2478" fmla="*/ 764683 h 857817"/>
              <a:gd name="connsiteX2479" fmla="*/ 150542 w 1128353"/>
              <a:gd name="connsiteY2479" fmla="*/ 764555 h 857817"/>
              <a:gd name="connsiteX2480" fmla="*/ 150542 w 1128353"/>
              <a:gd name="connsiteY2480" fmla="*/ 763842 h 857817"/>
              <a:gd name="connsiteX2481" fmla="*/ 151060 w 1128353"/>
              <a:gd name="connsiteY2481" fmla="*/ 763584 h 857817"/>
              <a:gd name="connsiteX2482" fmla="*/ 150866 w 1128353"/>
              <a:gd name="connsiteY2482" fmla="*/ 763324 h 857817"/>
              <a:gd name="connsiteX2483" fmla="*/ 149959 w 1128353"/>
              <a:gd name="connsiteY2483" fmla="*/ 763584 h 857817"/>
              <a:gd name="connsiteX2484" fmla="*/ 150153 w 1128353"/>
              <a:gd name="connsiteY2484" fmla="*/ 764295 h 857817"/>
              <a:gd name="connsiteX2485" fmla="*/ 148147 w 1128353"/>
              <a:gd name="connsiteY2485" fmla="*/ 763842 h 857817"/>
              <a:gd name="connsiteX2486" fmla="*/ 148147 w 1128353"/>
              <a:gd name="connsiteY2486" fmla="*/ 764425 h 857817"/>
              <a:gd name="connsiteX2487" fmla="*/ 150024 w 1128353"/>
              <a:gd name="connsiteY2487" fmla="*/ 764555 h 857817"/>
              <a:gd name="connsiteX2488" fmla="*/ 149830 w 1128353"/>
              <a:gd name="connsiteY2488" fmla="*/ 767014 h 857817"/>
              <a:gd name="connsiteX2489" fmla="*/ 148341 w 1128353"/>
              <a:gd name="connsiteY2489" fmla="*/ 767272 h 857817"/>
              <a:gd name="connsiteX2490" fmla="*/ 147824 w 1128353"/>
              <a:gd name="connsiteY2490" fmla="*/ 767014 h 857817"/>
              <a:gd name="connsiteX2491" fmla="*/ 147824 w 1128353"/>
              <a:gd name="connsiteY2491" fmla="*/ 766625 h 857817"/>
              <a:gd name="connsiteX2492" fmla="*/ 147435 w 1128353"/>
              <a:gd name="connsiteY2492" fmla="*/ 766625 h 857817"/>
              <a:gd name="connsiteX2493" fmla="*/ 147047 w 1128353"/>
              <a:gd name="connsiteY2493" fmla="*/ 767208 h 857817"/>
              <a:gd name="connsiteX2494" fmla="*/ 147047 w 1128353"/>
              <a:gd name="connsiteY2494" fmla="*/ 768373 h 857817"/>
              <a:gd name="connsiteX2495" fmla="*/ 144458 w 1128353"/>
              <a:gd name="connsiteY2495" fmla="*/ 768243 h 857817"/>
              <a:gd name="connsiteX2496" fmla="*/ 143746 w 1128353"/>
              <a:gd name="connsiteY2496" fmla="*/ 767661 h 857817"/>
              <a:gd name="connsiteX2497" fmla="*/ 143746 w 1128353"/>
              <a:gd name="connsiteY2497" fmla="*/ 766820 h 857817"/>
              <a:gd name="connsiteX2498" fmla="*/ 145752 w 1128353"/>
              <a:gd name="connsiteY2498" fmla="*/ 765654 h 857817"/>
              <a:gd name="connsiteX2499" fmla="*/ 147435 w 1128353"/>
              <a:gd name="connsiteY2499" fmla="*/ 765525 h 857817"/>
              <a:gd name="connsiteX2500" fmla="*/ 147630 w 1128353"/>
              <a:gd name="connsiteY2500" fmla="*/ 765266 h 857817"/>
              <a:gd name="connsiteX2501" fmla="*/ 146141 w 1128353"/>
              <a:gd name="connsiteY2501" fmla="*/ 765137 h 857817"/>
              <a:gd name="connsiteX2502" fmla="*/ 144329 w 1128353"/>
              <a:gd name="connsiteY2502" fmla="*/ 766173 h 857817"/>
              <a:gd name="connsiteX2503" fmla="*/ 143746 w 1128353"/>
              <a:gd name="connsiteY2503" fmla="*/ 766043 h 857817"/>
              <a:gd name="connsiteX2504" fmla="*/ 143034 w 1128353"/>
              <a:gd name="connsiteY2504" fmla="*/ 764748 h 857817"/>
              <a:gd name="connsiteX2505" fmla="*/ 142128 w 1128353"/>
              <a:gd name="connsiteY2505" fmla="*/ 764878 h 857817"/>
              <a:gd name="connsiteX2506" fmla="*/ 140834 w 1128353"/>
              <a:gd name="connsiteY2506" fmla="*/ 764036 h 857817"/>
              <a:gd name="connsiteX2507" fmla="*/ 140445 w 1128353"/>
              <a:gd name="connsiteY2507" fmla="*/ 763454 h 857817"/>
              <a:gd name="connsiteX2508" fmla="*/ 140445 w 1128353"/>
              <a:gd name="connsiteY2508" fmla="*/ 762160 h 857817"/>
              <a:gd name="connsiteX2509" fmla="*/ 140057 w 1128353"/>
              <a:gd name="connsiteY2509" fmla="*/ 762030 h 857817"/>
              <a:gd name="connsiteX2510" fmla="*/ 139863 w 1128353"/>
              <a:gd name="connsiteY2510" fmla="*/ 763454 h 857817"/>
              <a:gd name="connsiteX2511" fmla="*/ 140575 w 1128353"/>
              <a:gd name="connsiteY2511" fmla="*/ 764166 h 857817"/>
              <a:gd name="connsiteX2512" fmla="*/ 140769 w 1128353"/>
              <a:gd name="connsiteY2512" fmla="*/ 765007 h 857817"/>
              <a:gd name="connsiteX2513" fmla="*/ 142775 w 1128353"/>
              <a:gd name="connsiteY2513" fmla="*/ 765849 h 857817"/>
              <a:gd name="connsiteX2514" fmla="*/ 142581 w 1128353"/>
              <a:gd name="connsiteY2514" fmla="*/ 767467 h 857817"/>
              <a:gd name="connsiteX2515" fmla="*/ 141869 w 1128353"/>
              <a:gd name="connsiteY2515" fmla="*/ 768049 h 857817"/>
              <a:gd name="connsiteX2516" fmla="*/ 140963 w 1128353"/>
              <a:gd name="connsiteY2516" fmla="*/ 768049 h 857817"/>
              <a:gd name="connsiteX2517" fmla="*/ 141351 w 1128353"/>
              <a:gd name="connsiteY2517" fmla="*/ 766625 h 857817"/>
              <a:gd name="connsiteX2518" fmla="*/ 140834 w 1128353"/>
              <a:gd name="connsiteY2518" fmla="*/ 766496 h 857817"/>
              <a:gd name="connsiteX2519" fmla="*/ 141028 w 1128353"/>
              <a:gd name="connsiteY2519" fmla="*/ 767078 h 857817"/>
              <a:gd name="connsiteX2520" fmla="*/ 140640 w 1128353"/>
              <a:gd name="connsiteY2520" fmla="*/ 767208 h 857817"/>
              <a:gd name="connsiteX2521" fmla="*/ 140640 w 1128353"/>
              <a:gd name="connsiteY2521" fmla="*/ 767791 h 857817"/>
              <a:gd name="connsiteX2522" fmla="*/ 139733 w 1128353"/>
              <a:gd name="connsiteY2522" fmla="*/ 768243 h 857817"/>
              <a:gd name="connsiteX2523" fmla="*/ 139539 w 1128353"/>
              <a:gd name="connsiteY2523" fmla="*/ 769085 h 857817"/>
              <a:gd name="connsiteX2524" fmla="*/ 137145 w 1128353"/>
              <a:gd name="connsiteY2524" fmla="*/ 769085 h 857817"/>
              <a:gd name="connsiteX2525" fmla="*/ 136756 w 1128353"/>
              <a:gd name="connsiteY2525" fmla="*/ 769797 h 857817"/>
              <a:gd name="connsiteX2526" fmla="*/ 137274 w 1128353"/>
              <a:gd name="connsiteY2526" fmla="*/ 770638 h 857817"/>
              <a:gd name="connsiteX2527" fmla="*/ 137080 w 1128353"/>
              <a:gd name="connsiteY2527" fmla="*/ 771220 h 857817"/>
              <a:gd name="connsiteX2528" fmla="*/ 137598 w 1128353"/>
              <a:gd name="connsiteY2528" fmla="*/ 771220 h 857817"/>
              <a:gd name="connsiteX2529" fmla="*/ 137792 w 1128353"/>
              <a:gd name="connsiteY2529" fmla="*/ 770768 h 857817"/>
              <a:gd name="connsiteX2530" fmla="*/ 138698 w 1128353"/>
              <a:gd name="connsiteY2530" fmla="*/ 770897 h 857817"/>
              <a:gd name="connsiteX2531" fmla="*/ 138892 w 1128353"/>
              <a:gd name="connsiteY2531" fmla="*/ 773227 h 857817"/>
              <a:gd name="connsiteX2532" fmla="*/ 136497 w 1128353"/>
              <a:gd name="connsiteY2532" fmla="*/ 775233 h 857817"/>
              <a:gd name="connsiteX2533" fmla="*/ 136303 w 1128353"/>
              <a:gd name="connsiteY2533" fmla="*/ 776398 h 857817"/>
              <a:gd name="connsiteX2534" fmla="*/ 135203 w 1128353"/>
              <a:gd name="connsiteY2534" fmla="*/ 776851 h 857817"/>
              <a:gd name="connsiteX2535" fmla="*/ 134685 w 1128353"/>
              <a:gd name="connsiteY2535" fmla="*/ 778146 h 857817"/>
              <a:gd name="connsiteX2536" fmla="*/ 134103 w 1128353"/>
              <a:gd name="connsiteY2536" fmla="*/ 778146 h 857817"/>
              <a:gd name="connsiteX2537" fmla="*/ 133909 w 1128353"/>
              <a:gd name="connsiteY2537" fmla="*/ 779181 h 857817"/>
              <a:gd name="connsiteX2538" fmla="*/ 133391 w 1128353"/>
              <a:gd name="connsiteY2538" fmla="*/ 779634 h 857817"/>
              <a:gd name="connsiteX2539" fmla="*/ 133779 w 1128353"/>
              <a:gd name="connsiteY2539" fmla="*/ 780217 h 857817"/>
              <a:gd name="connsiteX2540" fmla="*/ 133585 w 1128353"/>
              <a:gd name="connsiteY2540" fmla="*/ 781058 h 857817"/>
              <a:gd name="connsiteX2541" fmla="*/ 131578 w 1128353"/>
              <a:gd name="connsiteY2541" fmla="*/ 782094 h 857817"/>
              <a:gd name="connsiteX2542" fmla="*/ 131773 w 1128353"/>
              <a:gd name="connsiteY2542" fmla="*/ 782547 h 857817"/>
              <a:gd name="connsiteX2543" fmla="*/ 131061 w 1128353"/>
              <a:gd name="connsiteY2543" fmla="*/ 783000 h 857817"/>
              <a:gd name="connsiteX2544" fmla="*/ 130867 w 1128353"/>
              <a:gd name="connsiteY2544" fmla="*/ 783712 h 857817"/>
              <a:gd name="connsiteX2545" fmla="*/ 130867 w 1128353"/>
              <a:gd name="connsiteY2545" fmla="*/ 785718 h 857817"/>
              <a:gd name="connsiteX2546" fmla="*/ 130284 w 1128353"/>
              <a:gd name="connsiteY2546" fmla="*/ 785589 h 857817"/>
              <a:gd name="connsiteX2547" fmla="*/ 130090 w 1128353"/>
              <a:gd name="connsiteY2547" fmla="*/ 784876 h 857817"/>
              <a:gd name="connsiteX2548" fmla="*/ 129184 w 1128353"/>
              <a:gd name="connsiteY2548" fmla="*/ 784165 h 857817"/>
              <a:gd name="connsiteX2549" fmla="*/ 129184 w 1128353"/>
              <a:gd name="connsiteY2549" fmla="*/ 783582 h 857817"/>
              <a:gd name="connsiteX2550" fmla="*/ 128666 w 1128353"/>
              <a:gd name="connsiteY2550" fmla="*/ 783323 h 857817"/>
              <a:gd name="connsiteX2551" fmla="*/ 128860 w 1128353"/>
              <a:gd name="connsiteY2551" fmla="*/ 782029 h 857817"/>
              <a:gd name="connsiteX2552" fmla="*/ 129572 w 1128353"/>
              <a:gd name="connsiteY2552" fmla="*/ 782288 h 857817"/>
              <a:gd name="connsiteX2553" fmla="*/ 129766 w 1128353"/>
              <a:gd name="connsiteY2553" fmla="*/ 781705 h 857817"/>
              <a:gd name="connsiteX2554" fmla="*/ 128666 w 1128353"/>
              <a:gd name="connsiteY2554" fmla="*/ 781447 h 857817"/>
              <a:gd name="connsiteX2555" fmla="*/ 128084 w 1128353"/>
              <a:gd name="connsiteY2555" fmla="*/ 780605 h 857817"/>
              <a:gd name="connsiteX2556" fmla="*/ 127695 w 1128353"/>
              <a:gd name="connsiteY2556" fmla="*/ 781188 h 857817"/>
              <a:gd name="connsiteX2557" fmla="*/ 128084 w 1128353"/>
              <a:gd name="connsiteY2557" fmla="*/ 781317 h 857817"/>
              <a:gd name="connsiteX2558" fmla="*/ 128278 w 1128353"/>
              <a:gd name="connsiteY2558" fmla="*/ 782482 h 857817"/>
              <a:gd name="connsiteX2559" fmla="*/ 127695 w 1128353"/>
              <a:gd name="connsiteY2559" fmla="*/ 783194 h 857817"/>
              <a:gd name="connsiteX2560" fmla="*/ 128601 w 1128353"/>
              <a:gd name="connsiteY2560" fmla="*/ 783777 h 857817"/>
              <a:gd name="connsiteX2561" fmla="*/ 129313 w 1128353"/>
              <a:gd name="connsiteY2561" fmla="*/ 784941 h 857817"/>
              <a:gd name="connsiteX2562" fmla="*/ 129313 w 1128353"/>
              <a:gd name="connsiteY2562" fmla="*/ 785783 h 857817"/>
              <a:gd name="connsiteX2563" fmla="*/ 126724 w 1128353"/>
              <a:gd name="connsiteY2563" fmla="*/ 786236 h 857817"/>
              <a:gd name="connsiteX2564" fmla="*/ 125818 w 1128353"/>
              <a:gd name="connsiteY2564" fmla="*/ 785395 h 857817"/>
              <a:gd name="connsiteX2565" fmla="*/ 125818 w 1128353"/>
              <a:gd name="connsiteY2565" fmla="*/ 784941 h 857817"/>
              <a:gd name="connsiteX2566" fmla="*/ 125236 w 1128353"/>
              <a:gd name="connsiteY2566" fmla="*/ 784812 h 857817"/>
              <a:gd name="connsiteX2567" fmla="*/ 125042 w 1128353"/>
              <a:gd name="connsiteY2567" fmla="*/ 783971 h 857817"/>
              <a:gd name="connsiteX2568" fmla="*/ 124136 w 1128353"/>
              <a:gd name="connsiteY2568" fmla="*/ 783971 h 857817"/>
              <a:gd name="connsiteX2569" fmla="*/ 126724 w 1128353"/>
              <a:gd name="connsiteY2569" fmla="*/ 786754 h 857817"/>
              <a:gd name="connsiteX2570" fmla="*/ 129313 w 1128353"/>
              <a:gd name="connsiteY2570" fmla="*/ 786301 h 857817"/>
              <a:gd name="connsiteX2571" fmla="*/ 129119 w 1128353"/>
              <a:gd name="connsiteY2571" fmla="*/ 788048 h 857817"/>
              <a:gd name="connsiteX2572" fmla="*/ 129831 w 1128353"/>
              <a:gd name="connsiteY2572" fmla="*/ 787919 h 857817"/>
              <a:gd name="connsiteX2573" fmla="*/ 130219 w 1128353"/>
              <a:gd name="connsiteY2573" fmla="*/ 788177 h 857817"/>
              <a:gd name="connsiteX2574" fmla="*/ 130025 w 1128353"/>
              <a:gd name="connsiteY2574" fmla="*/ 788436 h 857817"/>
              <a:gd name="connsiteX2575" fmla="*/ 130608 w 1128353"/>
              <a:gd name="connsiteY2575" fmla="*/ 788436 h 857817"/>
              <a:gd name="connsiteX2576" fmla="*/ 130413 w 1128353"/>
              <a:gd name="connsiteY2576" fmla="*/ 787725 h 857817"/>
              <a:gd name="connsiteX2577" fmla="*/ 130802 w 1128353"/>
              <a:gd name="connsiteY2577" fmla="*/ 787725 h 857817"/>
              <a:gd name="connsiteX2578" fmla="*/ 131514 w 1128353"/>
              <a:gd name="connsiteY2578" fmla="*/ 788889 h 857817"/>
              <a:gd name="connsiteX2579" fmla="*/ 131902 w 1128353"/>
              <a:gd name="connsiteY2579" fmla="*/ 788436 h 857817"/>
              <a:gd name="connsiteX2580" fmla="*/ 131320 w 1128353"/>
              <a:gd name="connsiteY2580" fmla="*/ 787984 h 857817"/>
              <a:gd name="connsiteX2581" fmla="*/ 131126 w 1128353"/>
              <a:gd name="connsiteY2581" fmla="*/ 785977 h 857817"/>
              <a:gd name="connsiteX2582" fmla="*/ 131708 w 1128353"/>
              <a:gd name="connsiteY2582" fmla="*/ 785718 h 857817"/>
              <a:gd name="connsiteX2583" fmla="*/ 132614 w 1128353"/>
              <a:gd name="connsiteY2583" fmla="*/ 787725 h 857817"/>
              <a:gd name="connsiteX2584" fmla="*/ 133520 w 1128353"/>
              <a:gd name="connsiteY2584" fmla="*/ 788307 h 857817"/>
              <a:gd name="connsiteX2585" fmla="*/ 132808 w 1128353"/>
              <a:gd name="connsiteY2585" fmla="*/ 789472 h 857817"/>
              <a:gd name="connsiteX2586" fmla="*/ 130802 w 1128353"/>
              <a:gd name="connsiteY2586" fmla="*/ 789602 h 857817"/>
              <a:gd name="connsiteX2587" fmla="*/ 129508 w 1128353"/>
              <a:gd name="connsiteY2587" fmla="*/ 788566 h 857817"/>
              <a:gd name="connsiteX2588" fmla="*/ 128019 w 1128353"/>
              <a:gd name="connsiteY2588" fmla="*/ 788307 h 857817"/>
              <a:gd name="connsiteX2589" fmla="*/ 121029 w 1128353"/>
              <a:gd name="connsiteY2589" fmla="*/ 782353 h 857817"/>
              <a:gd name="connsiteX2590" fmla="*/ 116952 w 1128353"/>
              <a:gd name="connsiteY2590" fmla="*/ 781188 h 857817"/>
              <a:gd name="connsiteX2591" fmla="*/ 113456 w 1128353"/>
              <a:gd name="connsiteY2591" fmla="*/ 779570 h 857817"/>
              <a:gd name="connsiteX2592" fmla="*/ 107761 w 1128353"/>
              <a:gd name="connsiteY2592" fmla="*/ 777952 h 857817"/>
              <a:gd name="connsiteX2593" fmla="*/ 104978 w 1128353"/>
              <a:gd name="connsiteY2593" fmla="*/ 776528 h 857817"/>
              <a:gd name="connsiteX2594" fmla="*/ 101871 w 1128353"/>
              <a:gd name="connsiteY2594" fmla="*/ 775816 h 857817"/>
              <a:gd name="connsiteX2595" fmla="*/ 100965 w 1128353"/>
              <a:gd name="connsiteY2595" fmla="*/ 775233 h 857817"/>
              <a:gd name="connsiteX2596" fmla="*/ 99865 w 1128353"/>
              <a:gd name="connsiteY2596" fmla="*/ 775363 h 857817"/>
              <a:gd name="connsiteX2597" fmla="*/ 97664 w 1128353"/>
              <a:gd name="connsiteY2597" fmla="*/ 774651 h 857817"/>
              <a:gd name="connsiteX2598" fmla="*/ 94687 w 1128353"/>
              <a:gd name="connsiteY2598" fmla="*/ 774521 h 857817"/>
              <a:gd name="connsiteX2599" fmla="*/ 92422 w 1128353"/>
              <a:gd name="connsiteY2599" fmla="*/ 773939 h 857817"/>
              <a:gd name="connsiteX2600" fmla="*/ 92422 w 1128353"/>
              <a:gd name="connsiteY2600" fmla="*/ 773939 h 857817"/>
              <a:gd name="connsiteX2601" fmla="*/ 90739 w 1128353"/>
              <a:gd name="connsiteY2601" fmla="*/ 763972 h 857817"/>
              <a:gd name="connsiteX2602" fmla="*/ 71647 w 1128353"/>
              <a:gd name="connsiteY2602" fmla="*/ 763972 h 857817"/>
              <a:gd name="connsiteX2603" fmla="*/ 72682 w 1128353"/>
              <a:gd name="connsiteY2603" fmla="*/ 752904 h 857817"/>
              <a:gd name="connsiteX2604" fmla="*/ 71388 w 1128353"/>
              <a:gd name="connsiteY2604" fmla="*/ 751610 h 857817"/>
              <a:gd name="connsiteX2605" fmla="*/ 54301 w 1128353"/>
              <a:gd name="connsiteY2605" fmla="*/ 756464 h 857817"/>
              <a:gd name="connsiteX2606" fmla="*/ 49900 w 1128353"/>
              <a:gd name="connsiteY2606" fmla="*/ 749280 h 857817"/>
              <a:gd name="connsiteX2607" fmla="*/ 46664 w 1128353"/>
              <a:gd name="connsiteY2607" fmla="*/ 738989 h 857817"/>
              <a:gd name="connsiteX2608" fmla="*/ 47570 w 1128353"/>
              <a:gd name="connsiteY2608" fmla="*/ 730122 h 857817"/>
              <a:gd name="connsiteX2609" fmla="*/ 51065 w 1128353"/>
              <a:gd name="connsiteY2609" fmla="*/ 723585 h 857817"/>
              <a:gd name="connsiteX2610" fmla="*/ 47894 w 1128353"/>
              <a:gd name="connsiteY2610" fmla="*/ 704687 h 857817"/>
              <a:gd name="connsiteX2611" fmla="*/ 38898 w 1128353"/>
              <a:gd name="connsiteY2611" fmla="*/ 705657 h 857817"/>
              <a:gd name="connsiteX2612" fmla="*/ 36762 w 1128353"/>
              <a:gd name="connsiteY2612" fmla="*/ 692260 h 857817"/>
              <a:gd name="connsiteX2613" fmla="*/ 45952 w 1128353"/>
              <a:gd name="connsiteY2613" fmla="*/ 684817 h 857817"/>
              <a:gd name="connsiteX2614" fmla="*/ 48088 w 1128353"/>
              <a:gd name="connsiteY2614" fmla="*/ 672262 h 857817"/>
              <a:gd name="connsiteX2615" fmla="*/ 37474 w 1128353"/>
              <a:gd name="connsiteY2615" fmla="*/ 670061 h 857817"/>
              <a:gd name="connsiteX2616" fmla="*/ 28995 w 1128353"/>
              <a:gd name="connsiteY2616" fmla="*/ 675756 h 857817"/>
              <a:gd name="connsiteX2617" fmla="*/ 23300 w 1128353"/>
              <a:gd name="connsiteY2617" fmla="*/ 674721 h 857817"/>
              <a:gd name="connsiteX2618" fmla="*/ 14174 w 1128353"/>
              <a:gd name="connsiteY2618" fmla="*/ 664689 h 857817"/>
              <a:gd name="connsiteX2619" fmla="*/ 0 w 1128353"/>
              <a:gd name="connsiteY2619" fmla="*/ 641325 h 857817"/>
              <a:gd name="connsiteX2620" fmla="*/ 7831 w 1128353"/>
              <a:gd name="connsiteY2620" fmla="*/ 635435 h 857817"/>
              <a:gd name="connsiteX2621" fmla="*/ 26924 w 1128353"/>
              <a:gd name="connsiteY2621" fmla="*/ 632134 h 857817"/>
              <a:gd name="connsiteX2622" fmla="*/ 28283 w 1128353"/>
              <a:gd name="connsiteY2622" fmla="*/ 632975 h 857817"/>
              <a:gd name="connsiteX2623" fmla="*/ 26989 w 1128353"/>
              <a:gd name="connsiteY2623" fmla="*/ 637182 h 857817"/>
              <a:gd name="connsiteX2624" fmla="*/ 30613 w 1128353"/>
              <a:gd name="connsiteY2624" fmla="*/ 637894 h 857817"/>
              <a:gd name="connsiteX2625" fmla="*/ 34108 w 1128353"/>
              <a:gd name="connsiteY2625" fmla="*/ 631293 h 857817"/>
              <a:gd name="connsiteX2626" fmla="*/ 37344 w 1128353"/>
              <a:gd name="connsiteY2626" fmla="*/ 630258 h 857817"/>
              <a:gd name="connsiteX2627" fmla="*/ 46211 w 1128353"/>
              <a:gd name="connsiteY2627" fmla="*/ 638865 h 857817"/>
              <a:gd name="connsiteX2628" fmla="*/ 60838 w 1128353"/>
              <a:gd name="connsiteY2628" fmla="*/ 642101 h 857817"/>
              <a:gd name="connsiteX2629" fmla="*/ 69511 w 1128353"/>
              <a:gd name="connsiteY2629" fmla="*/ 646632 h 857817"/>
              <a:gd name="connsiteX2630" fmla="*/ 83620 w 1128353"/>
              <a:gd name="connsiteY2630" fmla="*/ 648250 h 857817"/>
              <a:gd name="connsiteX2631" fmla="*/ 92616 w 1128353"/>
              <a:gd name="connsiteY2631" fmla="*/ 658929 h 857817"/>
              <a:gd name="connsiteX2632" fmla="*/ 97859 w 1128353"/>
              <a:gd name="connsiteY2632" fmla="*/ 661259 h 857817"/>
              <a:gd name="connsiteX2633" fmla="*/ 112615 w 1128353"/>
              <a:gd name="connsiteY2633" fmla="*/ 656275 h 857817"/>
              <a:gd name="connsiteX2634" fmla="*/ 116239 w 1128353"/>
              <a:gd name="connsiteY2634" fmla="*/ 647215 h 857817"/>
              <a:gd name="connsiteX2635" fmla="*/ 109055 w 1128353"/>
              <a:gd name="connsiteY2635" fmla="*/ 637894 h 857817"/>
              <a:gd name="connsiteX2636" fmla="*/ 110997 w 1128353"/>
              <a:gd name="connsiteY2636" fmla="*/ 632328 h 857817"/>
              <a:gd name="connsiteX2637" fmla="*/ 117275 w 1128353"/>
              <a:gd name="connsiteY2637" fmla="*/ 625921 h 857817"/>
              <a:gd name="connsiteX2638" fmla="*/ 115269 w 1128353"/>
              <a:gd name="connsiteY2638" fmla="*/ 621261 h 857817"/>
              <a:gd name="connsiteX2639" fmla="*/ 108926 w 1128353"/>
              <a:gd name="connsiteY2639" fmla="*/ 617184 h 857817"/>
              <a:gd name="connsiteX2640" fmla="*/ 109509 w 1128353"/>
              <a:gd name="connsiteY2640" fmla="*/ 606634 h 857817"/>
              <a:gd name="connsiteX2641" fmla="*/ 105819 w 1128353"/>
              <a:gd name="connsiteY2641" fmla="*/ 589807 h 857817"/>
              <a:gd name="connsiteX2642" fmla="*/ 108926 w 1128353"/>
              <a:gd name="connsiteY2642" fmla="*/ 578092 h 857817"/>
              <a:gd name="connsiteX2643" fmla="*/ 106596 w 1128353"/>
              <a:gd name="connsiteY2643" fmla="*/ 573432 h 857817"/>
              <a:gd name="connsiteX2644" fmla="*/ 98700 w 1128353"/>
              <a:gd name="connsiteY2644" fmla="*/ 568578 h 857817"/>
              <a:gd name="connsiteX2645" fmla="*/ 100383 w 1128353"/>
              <a:gd name="connsiteY2645" fmla="*/ 556151 h 857817"/>
              <a:gd name="connsiteX2646" fmla="*/ 97988 w 1128353"/>
              <a:gd name="connsiteY2646" fmla="*/ 544890 h 857817"/>
              <a:gd name="connsiteX2647" fmla="*/ 87956 w 1128353"/>
              <a:gd name="connsiteY2647" fmla="*/ 527027 h 857817"/>
              <a:gd name="connsiteX2648" fmla="*/ 84267 w 1128353"/>
              <a:gd name="connsiteY2648" fmla="*/ 510458 h 857817"/>
              <a:gd name="connsiteX2649" fmla="*/ 89509 w 1128353"/>
              <a:gd name="connsiteY2649" fmla="*/ 508711 h 857817"/>
              <a:gd name="connsiteX2650" fmla="*/ 106920 w 1128353"/>
              <a:gd name="connsiteY2650" fmla="*/ 511817 h 857817"/>
              <a:gd name="connsiteX2651" fmla="*/ 111321 w 1128353"/>
              <a:gd name="connsiteY2651" fmla="*/ 509487 h 857817"/>
              <a:gd name="connsiteX2652" fmla="*/ 116175 w 1128353"/>
              <a:gd name="connsiteY2652" fmla="*/ 502174 h 857817"/>
              <a:gd name="connsiteX2653" fmla="*/ 122906 w 1128353"/>
              <a:gd name="connsiteY2653" fmla="*/ 499390 h 857817"/>
              <a:gd name="connsiteX2654" fmla="*/ 136627 w 1128353"/>
              <a:gd name="connsiteY2654" fmla="*/ 506122 h 857817"/>
              <a:gd name="connsiteX2655" fmla="*/ 140122 w 1128353"/>
              <a:gd name="connsiteY2655" fmla="*/ 502174 h 857817"/>
              <a:gd name="connsiteX2656" fmla="*/ 136368 w 1128353"/>
              <a:gd name="connsiteY2656" fmla="*/ 490006 h 857817"/>
              <a:gd name="connsiteX2657" fmla="*/ 142711 w 1128353"/>
              <a:gd name="connsiteY2657" fmla="*/ 475768 h 857817"/>
              <a:gd name="connsiteX2658" fmla="*/ 140510 w 1128353"/>
              <a:gd name="connsiteY2658" fmla="*/ 461334 h 857817"/>
              <a:gd name="connsiteX2659" fmla="*/ 153713 w 1128353"/>
              <a:gd name="connsiteY2659" fmla="*/ 459846 h 857817"/>
              <a:gd name="connsiteX2660" fmla="*/ 154102 w 1128353"/>
              <a:gd name="connsiteY2660" fmla="*/ 453827 h 857817"/>
              <a:gd name="connsiteX2661" fmla="*/ 150413 w 1128353"/>
              <a:gd name="connsiteY2661" fmla="*/ 448261 h 857817"/>
              <a:gd name="connsiteX2662" fmla="*/ 150024 w 1128353"/>
              <a:gd name="connsiteY2662" fmla="*/ 442047 h 857817"/>
              <a:gd name="connsiteX2663" fmla="*/ 138310 w 1128353"/>
              <a:gd name="connsiteY2663" fmla="*/ 436029 h 857817"/>
              <a:gd name="connsiteX2664" fmla="*/ 128342 w 1128353"/>
              <a:gd name="connsiteY2664" fmla="*/ 417647 h 857817"/>
              <a:gd name="connsiteX2665" fmla="*/ 131643 w 1128353"/>
              <a:gd name="connsiteY2665" fmla="*/ 413376 h 857817"/>
              <a:gd name="connsiteX2666" fmla="*/ 142063 w 1128353"/>
              <a:gd name="connsiteY2666" fmla="*/ 410398 h 857817"/>
              <a:gd name="connsiteX2667" fmla="*/ 142322 w 1128353"/>
              <a:gd name="connsiteY2667" fmla="*/ 405998 h 857817"/>
              <a:gd name="connsiteX2668" fmla="*/ 139928 w 1128353"/>
              <a:gd name="connsiteY2668" fmla="*/ 396872 h 857817"/>
              <a:gd name="connsiteX2669" fmla="*/ 132549 w 1128353"/>
              <a:gd name="connsiteY2669" fmla="*/ 391565 h 857817"/>
              <a:gd name="connsiteX2670" fmla="*/ 124006 w 1128353"/>
              <a:gd name="connsiteY2670" fmla="*/ 376938 h 857817"/>
              <a:gd name="connsiteX2671" fmla="*/ 121353 w 1128353"/>
              <a:gd name="connsiteY2671" fmla="*/ 361793 h 857817"/>
              <a:gd name="connsiteX2672" fmla="*/ 115269 w 1128353"/>
              <a:gd name="connsiteY2672" fmla="*/ 360304 h 857817"/>
              <a:gd name="connsiteX2673" fmla="*/ 100707 w 1128353"/>
              <a:gd name="connsiteY2673" fmla="*/ 334610 h 857817"/>
              <a:gd name="connsiteX2674" fmla="*/ 93522 w 1128353"/>
              <a:gd name="connsiteY2674" fmla="*/ 334869 h 857817"/>
              <a:gd name="connsiteX2675" fmla="*/ 91192 w 1128353"/>
              <a:gd name="connsiteY2675" fmla="*/ 332345 h 857817"/>
              <a:gd name="connsiteX2676" fmla="*/ 90351 w 1128353"/>
              <a:gd name="connsiteY2676" fmla="*/ 317977 h 857817"/>
              <a:gd name="connsiteX2677" fmla="*/ 96306 w 1128353"/>
              <a:gd name="connsiteY2677" fmla="*/ 311893 h 857817"/>
              <a:gd name="connsiteX2678" fmla="*/ 98053 w 1128353"/>
              <a:gd name="connsiteY2678" fmla="*/ 300825 h 857817"/>
              <a:gd name="connsiteX2679" fmla="*/ 88280 w 1128353"/>
              <a:gd name="connsiteY2679" fmla="*/ 290923 h 857817"/>
              <a:gd name="connsiteX2680" fmla="*/ 87374 w 1128353"/>
              <a:gd name="connsiteY2680" fmla="*/ 281020 h 857817"/>
              <a:gd name="connsiteX2681" fmla="*/ 88474 w 1128353"/>
              <a:gd name="connsiteY2681" fmla="*/ 275972 h 857817"/>
              <a:gd name="connsiteX2682" fmla="*/ 99800 w 1128353"/>
              <a:gd name="connsiteY2682" fmla="*/ 278561 h 857817"/>
              <a:gd name="connsiteX2683" fmla="*/ 101483 w 1128353"/>
              <a:gd name="connsiteY2683" fmla="*/ 275390 h 857817"/>
              <a:gd name="connsiteX2684" fmla="*/ 100447 w 1128353"/>
              <a:gd name="connsiteY2684" fmla="*/ 271830 h 857817"/>
              <a:gd name="connsiteX2685" fmla="*/ 90869 w 1128353"/>
              <a:gd name="connsiteY2685" fmla="*/ 262057 h 857817"/>
              <a:gd name="connsiteX2686" fmla="*/ 89574 w 1128353"/>
              <a:gd name="connsiteY2686" fmla="*/ 247819 h 857817"/>
              <a:gd name="connsiteX2687" fmla="*/ 85432 w 1128353"/>
              <a:gd name="connsiteY2687" fmla="*/ 231185 h 857817"/>
              <a:gd name="connsiteX2688" fmla="*/ 79931 w 1128353"/>
              <a:gd name="connsiteY2688" fmla="*/ 224519 h 857817"/>
              <a:gd name="connsiteX2689" fmla="*/ 89898 w 1128353"/>
              <a:gd name="connsiteY2689" fmla="*/ 212610 h 857817"/>
              <a:gd name="connsiteX2690" fmla="*/ 90998 w 1128353"/>
              <a:gd name="connsiteY2690" fmla="*/ 181544 h 857817"/>
              <a:gd name="connsiteX2691" fmla="*/ 96953 w 1128353"/>
              <a:gd name="connsiteY2691" fmla="*/ 166658 h 857817"/>
              <a:gd name="connsiteX2692" fmla="*/ 103683 w 1128353"/>
              <a:gd name="connsiteY2692" fmla="*/ 160833 h 857817"/>
              <a:gd name="connsiteX2693" fmla="*/ 100836 w 1128353"/>
              <a:gd name="connsiteY2693" fmla="*/ 152160 h 857817"/>
              <a:gd name="connsiteX2694" fmla="*/ 111903 w 1128353"/>
              <a:gd name="connsiteY2694" fmla="*/ 140575 h 857817"/>
              <a:gd name="connsiteX2695" fmla="*/ 111968 w 1128353"/>
              <a:gd name="connsiteY2695" fmla="*/ 136368 h 857817"/>
              <a:gd name="connsiteX2696" fmla="*/ 109832 w 1128353"/>
              <a:gd name="connsiteY2696" fmla="*/ 133391 h 857817"/>
              <a:gd name="connsiteX2697" fmla="*/ 97211 w 1128353"/>
              <a:gd name="connsiteY2697" fmla="*/ 125818 h 857817"/>
              <a:gd name="connsiteX2698" fmla="*/ 98700 w 1128353"/>
              <a:gd name="connsiteY2698" fmla="*/ 112486 h 857817"/>
              <a:gd name="connsiteX2699" fmla="*/ 98700 w 1128353"/>
              <a:gd name="connsiteY2699" fmla="*/ 112486 h 857817"/>
              <a:gd name="connsiteX2700" fmla="*/ 114816 w 1128353"/>
              <a:gd name="connsiteY2700" fmla="*/ 128084 h 857817"/>
              <a:gd name="connsiteX2701" fmla="*/ 118311 w 1128353"/>
              <a:gd name="connsiteY2701" fmla="*/ 127631 h 857817"/>
              <a:gd name="connsiteX2702" fmla="*/ 120705 w 1128353"/>
              <a:gd name="connsiteY2702" fmla="*/ 121547 h 857817"/>
              <a:gd name="connsiteX2703" fmla="*/ 132744 w 1128353"/>
              <a:gd name="connsiteY2703" fmla="*/ 120511 h 857817"/>
              <a:gd name="connsiteX2704" fmla="*/ 134103 w 1128353"/>
              <a:gd name="connsiteY2704" fmla="*/ 112162 h 857817"/>
              <a:gd name="connsiteX2705" fmla="*/ 143229 w 1128353"/>
              <a:gd name="connsiteY2705" fmla="*/ 110221 h 857817"/>
              <a:gd name="connsiteX2706" fmla="*/ 146012 w 1128353"/>
              <a:gd name="connsiteY2706" fmla="*/ 104849 h 857817"/>
              <a:gd name="connsiteX2707" fmla="*/ 150606 w 1128353"/>
              <a:gd name="connsiteY2707" fmla="*/ 82132 h 857817"/>
              <a:gd name="connsiteX2708" fmla="*/ 150801 w 1128353"/>
              <a:gd name="connsiteY2708" fmla="*/ 71194 h 857817"/>
              <a:gd name="connsiteX2709" fmla="*/ 157532 w 1128353"/>
              <a:gd name="connsiteY2709" fmla="*/ 62650 h 857817"/>
              <a:gd name="connsiteX2710" fmla="*/ 159085 w 1128353"/>
              <a:gd name="connsiteY2710" fmla="*/ 56243 h 857817"/>
              <a:gd name="connsiteX2711" fmla="*/ 168923 w 1128353"/>
              <a:gd name="connsiteY2711" fmla="*/ 55078 h 857817"/>
              <a:gd name="connsiteX2712" fmla="*/ 170282 w 1128353"/>
              <a:gd name="connsiteY2712" fmla="*/ 53913 h 857817"/>
              <a:gd name="connsiteX2713" fmla="*/ 169894 w 1128353"/>
              <a:gd name="connsiteY2713" fmla="*/ 46146 h 857817"/>
              <a:gd name="connsiteX2714" fmla="*/ 173647 w 1128353"/>
              <a:gd name="connsiteY2714" fmla="*/ 45370 h 857817"/>
              <a:gd name="connsiteX2715" fmla="*/ 179796 w 1128353"/>
              <a:gd name="connsiteY2715" fmla="*/ 45952 h 857817"/>
              <a:gd name="connsiteX2716" fmla="*/ 189116 w 1128353"/>
              <a:gd name="connsiteY2716" fmla="*/ 54495 h 857817"/>
              <a:gd name="connsiteX2717" fmla="*/ 196300 w 1128353"/>
              <a:gd name="connsiteY2717" fmla="*/ 52683 h 857817"/>
              <a:gd name="connsiteX2718" fmla="*/ 198500 w 1128353"/>
              <a:gd name="connsiteY2718" fmla="*/ 47764 h 857817"/>
              <a:gd name="connsiteX2719" fmla="*/ 191057 w 1128353"/>
              <a:gd name="connsiteY2719" fmla="*/ 40257 h 857817"/>
              <a:gd name="connsiteX2720" fmla="*/ 201737 w 1128353"/>
              <a:gd name="connsiteY2720" fmla="*/ 31584 h 857817"/>
              <a:gd name="connsiteX2721" fmla="*/ 204326 w 1128353"/>
              <a:gd name="connsiteY2721" fmla="*/ 22005 h 857817"/>
              <a:gd name="connsiteX2722" fmla="*/ 208467 w 1128353"/>
              <a:gd name="connsiteY2722" fmla="*/ 16957 h 857817"/>
              <a:gd name="connsiteX2723" fmla="*/ 208467 w 1128353"/>
              <a:gd name="connsiteY2723" fmla="*/ 16957 h 857817"/>
              <a:gd name="connsiteX2724" fmla="*/ 236298 w 1128353"/>
              <a:gd name="connsiteY2724" fmla="*/ 52230 h 857817"/>
              <a:gd name="connsiteX2725" fmla="*/ 234162 w 1128353"/>
              <a:gd name="connsiteY2725" fmla="*/ 55208 h 857817"/>
              <a:gd name="connsiteX2726" fmla="*/ 224195 w 1128353"/>
              <a:gd name="connsiteY2726" fmla="*/ 56566 h 857817"/>
              <a:gd name="connsiteX2727" fmla="*/ 213257 w 1128353"/>
              <a:gd name="connsiteY2727" fmla="*/ 62262 h 857817"/>
              <a:gd name="connsiteX2728" fmla="*/ 217529 w 1128353"/>
              <a:gd name="connsiteY2728" fmla="*/ 65563 h 857817"/>
              <a:gd name="connsiteX2729" fmla="*/ 216622 w 1128353"/>
              <a:gd name="connsiteY2729" fmla="*/ 83038 h 857817"/>
              <a:gd name="connsiteX2730" fmla="*/ 219470 w 1128353"/>
              <a:gd name="connsiteY2730" fmla="*/ 87697 h 857817"/>
              <a:gd name="connsiteX2731" fmla="*/ 227107 w 1128353"/>
              <a:gd name="connsiteY2731" fmla="*/ 114881 h 857817"/>
              <a:gd name="connsiteX2732" fmla="*/ 230085 w 1128353"/>
              <a:gd name="connsiteY2732" fmla="*/ 116693 h 857817"/>
              <a:gd name="connsiteX2733" fmla="*/ 237398 w 1128353"/>
              <a:gd name="connsiteY2733" fmla="*/ 114622 h 857817"/>
              <a:gd name="connsiteX2734" fmla="*/ 254161 w 1128353"/>
              <a:gd name="connsiteY2734" fmla="*/ 115657 h 857817"/>
              <a:gd name="connsiteX2735" fmla="*/ 261280 w 1128353"/>
              <a:gd name="connsiteY2735" fmla="*/ 110415 h 857817"/>
              <a:gd name="connsiteX2736" fmla="*/ 269176 w 1128353"/>
              <a:gd name="connsiteY2736" fmla="*/ 109509 h 857817"/>
              <a:gd name="connsiteX2737" fmla="*/ 275648 w 1128353"/>
              <a:gd name="connsiteY2737" fmla="*/ 100707 h 857817"/>
              <a:gd name="connsiteX2738" fmla="*/ 279208 w 1128353"/>
              <a:gd name="connsiteY2738" fmla="*/ 99024 h 857817"/>
              <a:gd name="connsiteX2739" fmla="*/ 268076 w 1128353"/>
              <a:gd name="connsiteY2739" fmla="*/ 94429 h 857817"/>
              <a:gd name="connsiteX2740" fmla="*/ 275648 w 1128353"/>
              <a:gd name="connsiteY2740" fmla="*/ 85174 h 857817"/>
              <a:gd name="connsiteX2741" fmla="*/ 283027 w 1128353"/>
              <a:gd name="connsiteY2741" fmla="*/ 80384 h 857817"/>
              <a:gd name="connsiteX2742" fmla="*/ 302896 w 1128353"/>
              <a:gd name="connsiteY2742" fmla="*/ 75141 h 857817"/>
              <a:gd name="connsiteX2743" fmla="*/ 307297 w 1128353"/>
              <a:gd name="connsiteY2743" fmla="*/ 69187 h 857817"/>
              <a:gd name="connsiteX2744" fmla="*/ 318106 w 1128353"/>
              <a:gd name="connsiteY2744" fmla="*/ 70093 h 857817"/>
              <a:gd name="connsiteX2745" fmla="*/ 331633 w 1128353"/>
              <a:gd name="connsiteY2745" fmla="*/ 64268 h 857817"/>
              <a:gd name="connsiteX2746" fmla="*/ 334739 w 1128353"/>
              <a:gd name="connsiteY2746" fmla="*/ 65304 h 857817"/>
              <a:gd name="connsiteX2747" fmla="*/ 347748 w 1128353"/>
              <a:gd name="connsiteY2747" fmla="*/ 93976 h 857817"/>
              <a:gd name="connsiteX2748" fmla="*/ 351502 w 1128353"/>
              <a:gd name="connsiteY2748" fmla="*/ 93199 h 857817"/>
              <a:gd name="connsiteX2749" fmla="*/ 362699 w 1128353"/>
              <a:gd name="connsiteY2749" fmla="*/ 82196 h 857817"/>
              <a:gd name="connsiteX2750" fmla="*/ 362893 w 1128353"/>
              <a:gd name="connsiteY2750" fmla="*/ 72488 h 857817"/>
              <a:gd name="connsiteX2751" fmla="*/ 369818 w 1128353"/>
              <a:gd name="connsiteY2751" fmla="*/ 70870 h 857817"/>
              <a:gd name="connsiteX2752" fmla="*/ 372277 w 1128353"/>
              <a:gd name="connsiteY2752" fmla="*/ 69382 h 857817"/>
              <a:gd name="connsiteX2753" fmla="*/ 372213 w 1128353"/>
              <a:gd name="connsiteY2753" fmla="*/ 65175 h 857817"/>
              <a:gd name="connsiteX2754" fmla="*/ 364317 w 1128353"/>
              <a:gd name="connsiteY2754" fmla="*/ 57861 h 857817"/>
              <a:gd name="connsiteX2755" fmla="*/ 359463 w 1128353"/>
              <a:gd name="connsiteY2755" fmla="*/ 48865 h 857817"/>
              <a:gd name="connsiteX2756" fmla="*/ 355709 w 1128353"/>
              <a:gd name="connsiteY2756" fmla="*/ 46923 h 857817"/>
              <a:gd name="connsiteX2757" fmla="*/ 355515 w 1128353"/>
              <a:gd name="connsiteY2757" fmla="*/ 41551 h 857817"/>
              <a:gd name="connsiteX2758" fmla="*/ 372925 w 1128353"/>
              <a:gd name="connsiteY2758" fmla="*/ 35403 h 857817"/>
              <a:gd name="connsiteX2759" fmla="*/ 377196 w 1128353"/>
              <a:gd name="connsiteY2759" fmla="*/ 29836 h 857817"/>
              <a:gd name="connsiteX2760" fmla="*/ 377002 w 1128353"/>
              <a:gd name="connsiteY2760" fmla="*/ 25500 h 857817"/>
              <a:gd name="connsiteX2761" fmla="*/ 379332 w 1128353"/>
              <a:gd name="connsiteY2761" fmla="*/ 22070 h 857817"/>
              <a:gd name="connsiteX2762" fmla="*/ 389493 w 1128353"/>
              <a:gd name="connsiteY2762" fmla="*/ 24918 h 857817"/>
              <a:gd name="connsiteX2763" fmla="*/ 394218 w 1128353"/>
              <a:gd name="connsiteY2763" fmla="*/ 16504 h 857817"/>
              <a:gd name="connsiteX2764" fmla="*/ 405156 w 1128353"/>
              <a:gd name="connsiteY2764" fmla="*/ 16957 h 857817"/>
              <a:gd name="connsiteX2765" fmla="*/ 430656 w 1128353"/>
              <a:gd name="connsiteY2765" fmla="*/ 0 h 857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Lst>
            <a:rect l="l" t="t" r="r" b="b"/>
            <a:pathLst>
              <a:path w="1128353" h="857817">
                <a:moveTo>
                  <a:pt x="215393" y="756852"/>
                </a:moveTo>
                <a:lnTo>
                  <a:pt x="217399" y="757888"/>
                </a:lnTo>
                <a:lnTo>
                  <a:pt x="217787" y="759053"/>
                </a:lnTo>
                <a:lnTo>
                  <a:pt x="218500" y="759636"/>
                </a:lnTo>
                <a:lnTo>
                  <a:pt x="218500" y="760477"/>
                </a:lnTo>
                <a:lnTo>
                  <a:pt x="219082" y="761189"/>
                </a:lnTo>
                <a:lnTo>
                  <a:pt x="218694" y="763648"/>
                </a:lnTo>
                <a:lnTo>
                  <a:pt x="218888" y="766561"/>
                </a:lnTo>
                <a:lnTo>
                  <a:pt x="219405" y="767014"/>
                </a:lnTo>
                <a:lnTo>
                  <a:pt x="219794" y="769214"/>
                </a:lnTo>
                <a:lnTo>
                  <a:pt x="220506" y="769667"/>
                </a:lnTo>
                <a:lnTo>
                  <a:pt x="220312" y="771674"/>
                </a:lnTo>
                <a:lnTo>
                  <a:pt x="221023" y="772126"/>
                </a:lnTo>
                <a:lnTo>
                  <a:pt x="221606" y="773162"/>
                </a:lnTo>
                <a:lnTo>
                  <a:pt x="221606" y="774456"/>
                </a:lnTo>
                <a:lnTo>
                  <a:pt x="222512" y="776204"/>
                </a:lnTo>
                <a:lnTo>
                  <a:pt x="222512" y="777045"/>
                </a:lnTo>
                <a:lnTo>
                  <a:pt x="221930" y="777757"/>
                </a:lnTo>
                <a:lnTo>
                  <a:pt x="222124" y="778793"/>
                </a:lnTo>
                <a:lnTo>
                  <a:pt x="221736" y="780799"/>
                </a:lnTo>
                <a:lnTo>
                  <a:pt x="220829" y="782223"/>
                </a:lnTo>
                <a:lnTo>
                  <a:pt x="220829" y="783518"/>
                </a:lnTo>
                <a:lnTo>
                  <a:pt x="220441" y="783647"/>
                </a:lnTo>
                <a:lnTo>
                  <a:pt x="219923" y="785265"/>
                </a:lnTo>
                <a:lnTo>
                  <a:pt x="220118" y="786301"/>
                </a:lnTo>
                <a:lnTo>
                  <a:pt x="220506" y="786171"/>
                </a:lnTo>
                <a:lnTo>
                  <a:pt x="220506" y="785330"/>
                </a:lnTo>
                <a:lnTo>
                  <a:pt x="221218" y="784165"/>
                </a:lnTo>
                <a:lnTo>
                  <a:pt x="221412" y="782288"/>
                </a:lnTo>
                <a:lnTo>
                  <a:pt x="222706" y="780087"/>
                </a:lnTo>
                <a:lnTo>
                  <a:pt x="222706" y="779052"/>
                </a:lnTo>
                <a:lnTo>
                  <a:pt x="223612" y="778469"/>
                </a:lnTo>
                <a:lnTo>
                  <a:pt x="223806" y="775881"/>
                </a:lnTo>
                <a:lnTo>
                  <a:pt x="222901" y="775039"/>
                </a:lnTo>
                <a:lnTo>
                  <a:pt x="222318" y="775039"/>
                </a:lnTo>
                <a:lnTo>
                  <a:pt x="222318" y="772838"/>
                </a:lnTo>
                <a:lnTo>
                  <a:pt x="221023" y="771674"/>
                </a:lnTo>
                <a:lnTo>
                  <a:pt x="221023" y="769473"/>
                </a:lnTo>
                <a:lnTo>
                  <a:pt x="220118" y="768632"/>
                </a:lnTo>
                <a:lnTo>
                  <a:pt x="219923" y="766625"/>
                </a:lnTo>
                <a:lnTo>
                  <a:pt x="219535" y="766496"/>
                </a:lnTo>
                <a:lnTo>
                  <a:pt x="219147" y="765072"/>
                </a:lnTo>
                <a:lnTo>
                  <a:pt x="219535" y="762872"/>
                </a:lnTo>
                <a:lnTo>
                  <a:pt x="219341" y="760865"/>
                </a:lnTo>
                <a:lnTo>
                  <a:pt x="220053" y="760283"/>
                </a:lnTo>
                <a:lnTo>
                  <a:pt x="220053" y="759571"/>
                </a:lnTo>
                <a:lnTo>
                  <a:pt x="221347" y="758535"/>
                </a:lnTo>
                <a:lnTo>
                  <a:pt x="223936" y="757370"/>
                </a:lnTo>
                <a:lnTo>
                  <a:pt x="224648" y="757370"/>
                </a:lnTo>
                <a:lnTo>
                  <a:pt x="228143" y="758988"/>
                </a:lnTo>
                <a:lnTo>
                  <a:pt x="228143" y="759571"/>
                </a:lnTo>
                <a:lnTo>
                  <a:pt x="230020" y="760995"/>
                </a:lnTo>
                <a:lnTo>
                  <a:pt x="230732" y="762160"/>
                </a:lnTo>
                <a:lnTo>
                  <a:pt x="230926" y="763584"/>
                </a:lnTo>
                <a:lnTo>
                  <a:pt x="234032" y="765007"/>
                </a:lnTo>
                <a:lnTo>
                  <a:pt x="234615" y="766431"/>
                </a:lnTo>
                <a:lnTo>
                  <a:pt x="235909" y="767596"/>
                </a:lnTo>
                <a:lnTo>
                  <a:pt x="236815" y="769344"/>
                </a:lnTo>
                <a:lnTo>
                  <a:pt x="239404" y="769473"/>
                </a:lnTo>
                <a:lnTo>
                  <a:pt x="241087" y="770638"/>
                </a:lnTo>
                <a:lnTo>
                  <a:pt x="241605" y="770638"/>
                </a:lnTo>
                <a:lnTo>
                  <a:pt x="242187" y="771350"/>
                </a:lnTo>
                <a:lnTo>
                  <a:pt x="244970" y="771803"/>
                </a:lnTo>
                <a:lnTo>
                  <a:pt x="245359" y="772838"/>
                </a:lnTo>
                <a:lnTo>
                  <a:pt x="244453" y="774004"/>
                </a:lnTo>
                <a:lnTo>
                  <a:pt x="248336" y="773874"/>
                </a:lnTo>
                <a:lnTo>
                  <a:pt x="249242" y="774327"/>
                </a:lnTo>
                <a:lnTo>
                  <a:pt x="250925" y="774327"/>
                </a:lnTo>
                <a:lnTo>
                  <a:pt x="251831" y="775039"/>
                </a:lnTo>
                <a:lnTo>
                  <a:pt x="255326" y="774780"/>
                </a:lnTo>
                <a:lnTo>
                  <a:pt x="256815" y="774198"/>
                </a:lnTo>
                <a:lnTo>
                  <a:pt x="259921" y="774910"/>
                </a:lnTo>
                <a:lnTo>
                  <a:pt x="261604" y="774780"/>
                </a:lnTo>
                <a:lnTo>
                  <a:pt x="262510" y="774651"/>
                </a:lnTo>
                <a:lnTo>
                  <a:pt x="262510" y="773486"/>
                </a:lnTo>
                <a:lnTo>
                  <a:pt x="261604" y="772774"/>
                </a:lnTo>
                <a:lnTo>
                  <a:pt x="262122" y="772515"/>
                </a:lnTo>
                <a:lnTo>
                  <a:pt x="262122" y="771479"/>
                </a:lnTo>
                <a:lnTo>
                  <a:pt x="263222" y="771350"/>
                </a:lnTo>
                <a:lnTo>
                  <a:pt x="263028" y="774263"/>
                </a:lnTo>
                <a:lnTo>
                  <a:pt x="263416" y="774716"/>
                </a:lnTo>
                <a:lnTo>
                  <a:pt x="265099" y="774716"/>
                </a:lnTo>
                <a:lnTo>
                  <a:pt x="265617" y="775881"/>
                </a:lnTo>
                <a:lnTo>
                  <a:pt x="266717" y="775881"/>
                </a:lnTo>
                <a:lnTo>
                  <a:pt x="267299" y="776593"/>
                </a:lnTo>
                <a:lnTo>
                  <a:pt x="268206" y="776722"/>
                </a:lnTo>
                <a:lnTo>
                  <a:pt x="269111" y="777757"/>
                </a:lnTo>
                <a:lnTo>
                  <a:pt x="270406" y="778340"/>
                </a:lnTo>
                <a:lnTo>
                  <a:pt x="272801" y="778081"/>
                </a:lnTo>
                <a:lnTo>
                  <a:pt x="272995" y="778534"/>
                </a:lnTo>
                <a:lnTo>
                  <a:pt x="274872" y="779246"/>
                </a:lnTo>
                <a:lnTo>
                  <a:pt x="275260" y="779829"/>
                </a:lnTo>
                <a:lnTo>
                  <a:pt x="278043" y="780864"/>
                </a:lnTo>
                <a:lnTo>
                  <a:pt x="279726" y="780864"/>
                </a:lnTo>
                <a:lnTo>
                  <a:pt x="280632" y="781576"/>
                </a:lnTo>
                <a:lnTo>
                  <a:pt x="280438" y="782741"/>
                </a:lnTo>
                <a:lnTo>
                  <a:pt x="281020" y="783323"/>
                </a:lnTo>
                <a:lnTo>
                  <a:pt x="281409" y="785330"/>
                </a:lnTo>
                <a:lnTo>
                  <a:pt x="282315" y="785783"/>
                </a:lnTo>
                <a:lnTo>
                  <a:pt x="282509" y="788112"/>
                </a:lnTo>
                <a:lnTo>
                  <a:pt x="283998" y="789278"/>
                </a:lnTo>
                <a:lnTo>
                  <a:pt x="283998" y="791025"/>
                </a:lnTo>
                <a:lnTo>
                  <a:pt x="283480" y="791608"/>
                </a:lnTo>
                <a:lnTo>
                  <a:pt x="283480" y="793485"/>
                </a:lnTo>
                <a:lnTo>
                  <a:pt x="283868" y="793485"/>
                </a:lnTo>
                <a:lnTo>
                  <a:pt x="284256" y="794197"/>
                </a:lnTo>
                <a:lnTo>
                  <a:pt x="284256" y="795491"/>
                </a:lnTo>
                <a:lnTo>
                  <a:pt x="282962" y="795361"/>
                </a:lnTo>
                <a:lnTo>
                  <a:pt x="282444" y="794779"/>
                </a:lnTo>
                <a:lnTo>
                  <a:pt x="282638" y="794197"/>
                </a:lnTo>
                <a:lnTo>
                  <a:pt x="281732" y="794649"/>
                </a:lnTo>
                <a:lnTo>
                  <a:pt x="281020" y="794197"/>
                </a:lnTo>
                <a:lnTo>
                  <a:pt x="281214" y="795815"/>
                </a:lnTo>
                <a:lnTo>
                  <a:pt x="283027" y="796527"/>
                </a:lnTo>
                <a:lnTo>
                  <a:pt x="283415" y="797109"/>
                </a:lnTo>
                <a:lnTo>
                  <a:pt x="284321" y="797109"/>
                </a:lnTo>
                <a:lnTo>
                  <a:pt x="284321" y="796656"/>
                </a:lnTo>
                <a:lnTo>
                  <a:pt x="285033" y="796203"/>
                </a:lnTo>
                <a:lnTo>
                  <a:pt x="285033" y="795620"/>
                </a:lnTo>
                <a:lnTo>
                  <a:pt x="285421" y="795620"/>
                </a:lnTo>
                <a:lnTo>
                  <a:pt x="285033" y="794326"/>
                </a:lnTo>
                <a:lnTo>
                  <a:pt x="285616" y="794197"/>
                </a:lnTo>
                <a:lnTo>
                  <a:pt x="289693" y="795620"/>
                </a:lnTo>
                <a:lnTo>
                  <a:pt x="291893" y="797368"/>
                </a:lnTo>
                <a:lnTo>
                  <a:pt x="292605" y="798533"/>
                </a:lnTo>
                <a:lnTo>
                  <a:pt x="292994" y="798533"/>
                </a:lnTo>
                <a:lnTo>
                  <a:pt x="293382" y="799375"/>
                </a:lnTo>
                <a:lnTo>
                  <a:pt x="293188" y="801251"/>
                </a:lnTo>
                <a:lnTo>
                  <a:pt x="288399" y="804035"/>
                </a:lnTo>
                <a:lnTo>
                  <a:pt x="287816" y="804617"/>
                </a:lnTo>
                <a:lnTo>
                  <a:pt x="287622" y="805782"/>
                </a:lnTo>
                <a:lnTo>
                  <a:pt x="286328" y="806040"/>
                </a:lnTo>
                <a:lnTo>
                  <a:pt x="284321" y="807658"/>
                </a:lnTo>
                <a:lnTo>
                  <a:pt x="284321" y="808824"/>
                </a:lnTo>
                <a:lnTo>
                  <a:pt x="285033" y="809277"/>
                </a:lnTo>
                <a:lnTo>
                  <a:pt x="285033" y="809860"/>
                </a:lnTo>
                <a:lnTo>
                  <a:pt x="284127" y="810442"/>
                </a:lnTo>
                <a:lnTo>
                  <a:pt x="283738" y="811154"/>
                </a:lnTo>
                <a:lnTo>
                  <a:pt x="280762" y="810442"/>
                </a:lnTo>
                <a:lnTo>
                  <a:pt x="278884" y="810442"/>
                </a:lnTo>
                <a:lnTo>
                  <a:pt x="276684" y="810701"/>
                </a:lnTo>
                <a:lnTo>
                  <a:pt x="274678" y="811283"/>
                </a:lnTo>
                <a:lnTo>
                  <a:pt x="274289" y="811736"/>
                </a:lnTo>
                <a:lnTo>
                  <a:pt x="273577" y="811606"/>
                </a:lnTo>
                <a:lnTo>
                  <a:pt x="272089" y="812189"/>
                </a:lnTo>
                <a:lnTo>
                  <a:pt x="270082" y="813224"/>
                </a:lnTo>
                <a:lnTo>
                  <a:pt x="265681" y="816396"/>
                </a:lnTo>
                <a:lnTo>
                  <a:pt x="265293" y="817237"/>
                </a:lnTo>
                <a:lnTo>
                  <a:pt x="265811" y="817367"/>
                </a:lnTo>
                <a:lnTo>
                  <a:pt x="265811" y="818079"/>
                </a:lnTo>
                <a:lnTo>
                  <a:pt x="264322" y="817820"/>
                </a:lnTo>
                <a:lnTo>
                  <a:pt x="262122" y="820150"/>
                </a:lnTo>
                <a:lnTo>
                  <a:pt x="260633" y="823062"/>
                </a:lnTo>
                <a:lnTo>
                  <a:pt x="260827" y="823774"/>
                </a:lnTo>
                <a:lnTo>
                  <a:pt x="260439" y="823645"/>
                </a:lnTo>
                <a:lnTo>
                  <a:pt x="260051" y="826104"/>
                </a:lnTo>
                <a:lnTo>
                  <a:pt x="260245" y="827269"/>
                </a:lnTo>
                <a:lnTo>
                  <a:pt x="259339" y="828887"/>
                </a:lnTo>
                <a:lnTo>
                  <a:pt x="259339" y="830053"/>
                </a:lnTo>
                <a:lnTo>
                  <a:pt x="258950" y="830311"/>
                </a:lnTo>
                <a:lnTo>
                  <a:pt x="258238" y="833030"/>
                </a:lnTo>
                <a:lnTo>
                  <a:pt x="258950" y="835619"/>
                </a:lnTo>
                <a:lnTo>
                  <a:pt x="259339" y="835877"/>
                </a:lnTo>
                <a:lnTo>
                  <a:pt x="259339" y="836913"/>
                </a:lnTo>
                <a:lnTo>
                  <a:pt x="257850" y="838790"/>
                </a:lnTo>
                <a:lnTo>
                  <a:pt x="258562" y="840925"/>
                </a:lnTo>
                <a:lnTo>
                  <a:pt x="257073" y="843514"/>
                </a:lnTo>
                <a:lnTo>
                  <a:pt x="256879" y="844550"/>
                </a:lnTo>
                <a:lnTo>
                  <a:pt x="254873" y="846298"/>
                </a:lnTo>
                <a:lnTo>
                  <a:pt x="254355" y="846168"/>
                </a:lnTo>
                <a:lnTo>
                  <a:pt x="251960" y="846880"/>
                </a:lnTo>
                <a:lnTo>
                  <a:pt x="250860" y="847916"/>
                </a:lnTo>
                <a:lnTo>
                  <a:pt x="250148" y="847916"/>
                </a:lnTo>
                <a:lnTo>
                  <a:pt x="249436" y="848498"/>
                </a:lnTo>
                <a:lnTo>
                  <a:pt x="247948" y="848628"/>
                </a:lnTo>
                <a:lnTo>
                  <a:pt x="246847" y="848174"/>
                </a:lnTo>
                <a:lnTo>
                  <a:pt x="246135" y="849016"/>
                </a:lnTo>
                <a:lnTo>
                  <a:pt x="243029" y="850181"/>
                </a:lnTo>
                <a:lnTo>
                  <a:pt x="243029" y="850634"/>
                </a:lnTo>
                <a:lnTo>
                  <a:pt x="242317" y="850634"/>
                </a:lnTo>
                <a:lnTo>
                  <a:pt x="240311" y="851669"/>
                </a:lnTo>
                <a:lnTo>
                  <a:pt x="238304" y="851929"/>
                </a:lnTo>
                <a:lnTo>
                  <a:pt x="238110" y="852511"/>
                </a:lnTo>
                <a:lnTo>
                  <a:pt x="237398" y="852640"/>
                </a:lnTo>
                <a:lnTo>
                  <a:pt x="236298" y="853805"/>
                </a:lnTo>
                <a:lnTo>
                  <a:pt x="234615" y="853934"/>
                </a:lnTo>
                <a:lnTo>
                  <a:pt x="233709" y="854776"/>
                </a:lnTo>
                <a:lnTo>
                  <a:pt x="232803" y="854517"/>
                </a:lnTo>
                <a:lnTo>
                  <a:pt x="232220" y="855100"/>
                </a:lnTo>
                <a:lnTo>
                  <a:pt x="230538" y="855552"/>
                </a:lnTo>
                <a:lnTo>
                  <a:pt x="226137" y="855293"/>
                </a:lnTo>
                <a:lnTo>
                  <a:pt x="225424" y="855876"/>
                </a:lnTo>
                <a:lnTo>
                  <a:pt x="224324" y="855747"/>
                </a:lnTo>
                <a:lnTo>
                  <a:pt x="224130" y="856329"/>
                </a:lnTo>
                <a:lnTo>
                  <a:pt x="223030" y="856588"/>
                </a:lnTo>
                <a:lnTo>
                  <a:pt x="221541" y="856329"/>
                </a:lnTo>
                <a:lnTo>
                  <a:pt x="220053" y="857365"/>
                </a:lnTo>
                <a:lnTo>
                  <a:pt x="217076" y="857818"/>
                </a:lnTo>
                <a:lnTo>
                  <a:pt x="213775" y="856070"/>
                </a:lnTo>
                <a:lnTo>
                  <a:pt x="213775" y="854905"/>
                </a:lnTo>
                <a:lnTo>
                  <a:pt x="212868" y="853482"/>
                </a:lnTo>
                <a:lnTo>
                  <a:pt x="212868" y="852899"/>
                </a:lnTo>
                <a:lnTo>
                  <a:pt x="211380" y="851734"/>
                </a:lnTo>
                <a:lnTo>
                  <a:pt x="211380" y="851152"/>
                </a:lnTo>
                <a:lnTo>
                  <a:pt x="210668" y="850569"/>
                </a:lnTo>
                <a:lnTo>
                  <a:pt x="210668" y="850116"/>
                </a:lnTo>
                <a:lnTo>
                  <a:pt x="207885" y="847980"/>
                </a:lnTo>
                <a:lnTo>
                  <a:pt x="204196" y="844097"/>
                </a:lnTo>
                <a:lnTo>
                  <a:pt x="202190" y="842479"/>
                </a:lnTo>
                <a:lnTo>
                  <a:pt x="200895" y="842026"/>
                </a:lnTo>
                <a:lnTo>
                  <a:pt x="198889" y="840278"/>
                </a:lnTo>
                <a:lnTo>
                  <a:pt x="195911" y="839566"/>
                </a:lnTo>
                <a:lnTo>
                  <a:pt x="193905" y="836395"/>
                </a:lnTo>
                <a:lnTo>
                  <a:pt x="192028" y="835230"/>
                </a:lnTo>
                <a:lnTo>
                  <a:pt x="191640" y="834518"/>
                </a:lnTo>
                <a:lnTo>
                  <a:pt x="189634" y="833094"/>
                </a:lnTo>
                <a:lnTo>
                  <a:pt x="188922" y="831929"/>
                </a:lnTo>
                <a:lnTo>
                  <a:pt x="186916" y="830311"/>
                </a:lnTo>
                <a:lnTo>
                  <a:pt x="184326" y="829599"/>
                </a:lnTo>
                <a:lnTo>
                  <a:pt x="182838" y="828175"/>
                </a:lnTo>
                <a:lnTo>
                  <a:pt x="181737" y="827916"/>
                </a:lnTo>
                <a:lnTo>
                  <a:pt x="180637" y="826881"/>
                </a:lnTo>
                <a:lnTo>
                  <a:pt x="179149" y="826752"/>
                </a:lnTo>
                <a:lnTo>
                  <a:pt x="178761" y="826298"/>
                </a:lnTo>
                <a:lnTo>
                  <a:pt x="178049" y="826298"/>
                </a:lnTo>
                <a:lnTo>
                  <a:pt x="176042" y="825263"/>
                </a:lnTo>
                <a:lnTo>
                  <a:pt x="174748" y="825134"/>
                </a:lnTo>
                <a:lnTo>
                  <a:pt x="171771" y="823386"/>
                </a:lnTo>
                <a:lnTo>
                  <a:pt x="168988" y="822933"/>
                </a:lnTo>
                <a:lnTo>
                  <a:pt x="165298" y="820021"/>
                </a:lnTo>
                <a:lnTo>
                  <a:pt x="164198" y="818143"/>
                </a:lnTo>
                <a:lnTo>
                  <a:pt x="162904" y="817431"/>
                </a:lnTo>
                <a:lnTo>
                  <a:pt x="161804" y="817302"/>
                </a:lnTo>
                <a:lnTo>
                  <a:pt x="161286" y="815878"/>
                </a:lnTo>
                <a:lnTo>
                  <a:pt x="160186" y="814584"/>
                </a:lnTo>
                <a:lnTo>
                  <a:pt x="159668" y="814455"/>
                </a:lnTo>
                <a:lnTo>
                  <a:pt x="159279" y="813419"/>
                </a:lnTo>
                <a:lnTo>
                  <a:pt x="158179" y="812837"/>
                </a:lnTo>
                <a:lnTo>
                  <a:pt x="157985" y="812125"/>
                </a:lnTo>
                <a:lnTo>
                  <a:pt x="156690" y="811413"/>
                </a:lnTo>
                <a:lnTo>
                  <a:pt x="156302" y="810571"/>
                </a:lnTo>
                <a:lnTo>
                  <a:pt x="155590" y="810118"/>
                </a:lnTo>
                <a:lnTo>
                  <a:pt x="152095" y="809277"/>
                </a:lnTo>
                <a:lnTo>
                  <a:pt x="148018" y="809277"/>
                </a:lnTo>
                <a:lnTo>
                  <a:pt x="147306" y="808435"/>
                </a:lnTo>
                <a:lnTo>
                  <a:pt x="146788" y="808435"/>
                </a:lnTo>
                <a:lnTo>
                  <a:pt x="146205" y="809471"/>
                </a:lnTo>
                <a:lnTo>
                  <a:pt x="141028" y="809924"/>
                </a:lnTo>
                <a:lnTo>
                  <a:pt x="141028" y="810183"/>
                </a:lnTo>
                <a:lnTo>
                  <a:pt x="139216" y="810442"/>
                </a:lnTo>
                <a:lnTo>
                  <a:pt x="138310" y="811024"/>
                </a:lnTo>
                <a:lnTo>
                  <a:pt x="136627" y="810765"/>
                </a:lnTo>
                <a:lnTo>
                  <a:pt x="133844" y="811606"/>
                </a:lnTo>
                <a:lnTo>
                  <a:pt x="133650" y="812060"/>
                </a:lnTo>
                <a:lnTo>
                  <a:pt x="130673" y="812060"/>
                </a:lnTo>
                <a:lnTo>
                  <a:pt x="130478" y="812772"/>
                </a:lnTo>
                <a:lnTo>
                  <a:pt x="128278" y="813354"/>
                </a:lnTo>
                <a:lnTo>
                  <a:pt x="127177" y="814195"/>
                </a:lnTo>
                <a:lnTo>
                  <a:pt x="124200" y="813937"/>
                </a:lnTo>
                <a:lnTo>
                  <a:pt x="123683" y="813096"/>
                </a:lnTo>
                <a:lnTo>
                  <a:pt x="122388" y="812254"/>
                </a:lnTo>
                <a:lnTo>
                  <a:pt x="119605" y="812513"/>
                </a:lnTo>
                <a:lnTo>
                  <a:pt x="119799" y="811930"/>
                </a:lnTo>
                <a:lnTo>
                  <a:pt x="120900" y="811930"/>
                </a:lnTo>
                <a:lnTo>
                  <a:pt x="121417" y="811478"/>
                </a:lnTo>
                <a:lnTo>
                  <a:pt x="123424" y="811478"/>
                </a:lnTo>
                <a:lnTo>
                  <a:pt x="127501" y="810442"/>
                </a:lnTo>
                <a:lnTo>
                  <a:pt x="127695" y="809988"/>
                </a:lnTo>
                <a:lnTo>
                  <a:pt x="127177" y="807788"/>
                </a:lnTo>
                <a:lnTo>
                  <a:pt x="127372" y="806170"/>
                </a:lnTo>
                <a:lnTo>
                  <a:pt x="129766" y="804876"/>
                </a:lnTo>
                <a:lnTo>
                  <a:pt x="134750" y="803581"/>
                </a:lnTo>
                <a:lnTo>
                  <a:pt x="135656" y="801833"/>
                </a:lnTo>
                <a:lnTo>
                  <a:pt x="136368" y="798469"/>
                </a:lnTo>
                <a:lnTo>
                  <a:pt x="137857" y="797757"/>
                </a:lnTo>
                <a:lnTo>
                  <a:pt x="139345" y="795426"/>
                </a:lnTo>
                <a:lnTo>
                  <a:pt x="139539" y="794391"/>
                </a:lnTo>
                <a:lnTo>
                  <a:pt x="139151" y="794132"/>
                </a:lnTo>
                <a:lnTo>
                  <a:pt x="138763" y="792255"/>
                </a:lnTo>
                <a:lnTo>
                  <a:pt x="140251" y="791220"/>
                </a:lnTo>
                <a:lnTo>
                  <a:pt x="140640" y="790507"/>
                </a:lnTo>
                <a:lnTo>
                  <a:pt x="142128" y="789795"/>
                </a:lnTo>
                <a:lnTo>
                  <a:pt x="142840" y="788501"/>
                </a:lnTo>
                <a:lnTo>
                  <a:pt x="145623" y="788631"/>
                </a:lnTo>
                <a:lnTo>
                  <a:pt x="147306" y="789343"/>
                </a:lnTo>
                <a:lnTo>
                  <a:pt x="148212" y="789343"/>
                </a:lnTo>
                <a:lnTo>
                  <a:pt x="149506" y="788631"/>
                </a:lnTo>
                <a:lnTo>
                  <a:pt x="155396" y="788760"/>
                </a:lnTo>
                <a:lnTo>
                  <a:pt x="156885" y="787919"/>
                </a:lnTo>
                <a:lnTo>
                  <a:pt x="160768" y="787207"/>
                </a:lnTo>
                <a:lnTo>
                  <a:pt x="165363" y="783453"/>
                </a:lnTo>
                <a:lnTo>
                  <a:pt x="167370" y="782288"/>
                </a:lnTo>
                <a:lnTo>
                  <a:pt x="168664" y="782029"/>
                </a:lnTo>
                <a:lnTo>
                  <a:pt x="169959" y="780605"/>
                </a:lnTo>
                <a:lnTo>
                  <a:pt x="171641" y="780346"/>
                </a:lnTo>
                <a:lnTo>
                  <a:pt x="174036" y="778728"/>
                </a:lnTo>
                <a:lnTo>
                  <a:pt x="175330" y="778469"/>
                </a:lnTo>
                <a:lnTo>
                  <a:pt x="177336" y="779181"/>
                </a:lnTo>
                <a:lnTo>
                  <a:pt x="179537" y="779310"/>
                </a:lnTo>
                <a:lnTo>
                  <a:pt x="179537" y="780476"/>
                </a:lnTo>
                <a:lnTo>
                  <a:pt x="179149" y="780605"/>
                </a:lnTo>
                <a:lnTo>
                  <a:pt x="179537" y="781447"/>
                </a:lnTo>
                <a:lnTo>
                  <a:pt x="179019" y="782029"/>
                </a:lnTo>
                <a:lnTo>
                  <a:pt x="179537" y="782159"/>
                </a:lnTo>
                <a:lnTo>
                  <a:pt x="179731" y="782741"/>
                </a:lnTo>
                <a:lnTo>
                  <a:pt x="178825" y="783906"/>
                </a:lnTo>
                <a:lnTo>
                  <a:pt x="179019" y="784359"/>
                </a:lnTo>
                <a:lnTo>
                  <a:pt x="180314" y="784359"/>
                </a:lnTo>
                <a:lnTo>
                  <a:pt x="180702" y="782611"/>
                </a:lnTo>
                <a:lnTo>
                  <a:pt x="181608" y="782611"/>
                </a:lnTo>
                <a:lnTo>
                  <a:pt x="182320" y="781447"/>
                </a:lnTo>
                <a:lnTo>
                  <a:pt x="183809" y="783194"/>
                </a:lnTo>
                <a:lnTo>
                  <a:pt x="185686" y="783777"/>
                </a:lnTo>
                <a:lnTo>
                  <a:pt x="185880" y="783518"/>
                </a:lnTo>
                <a:lnTo>
                  <a:pt x="184974" y="783065"/>
                </a:lnTo>
                <a:lnTo>
                  <a:pt x="184974" y="782482"/>
                </a:lnTo>
                <a:lnTo>
                  <a:pt x="185686" y="781640"/>
                </a:lnTo>
                <a:lnTo>
                  <a:pt x="185880" y="780799"/>
                </a:lnTo>
                <a:lnTo>
                  <a:pt x="183291" y="779958"/>
                </a:lnTo>
                <a:lnTo>
                  <a:pt x="183679" y="779375"/>
                </a:lnTo>
                <a:lnTo>
                  <a:pt x="184585" y="779117"/>
                </a:lnTo>
                <a:lnTo>
                  <a:pt x="182903" y="779246"/>
                </a:lnTo>
                <a:lnTo>
                  <a:pt x="182191" y="778987"/>
                </a:lnTo>
                <a:lnTo>
                  <a:pt x="181673" y="779246"/>
                </a:lnTo>
                <a:lnTo>
                  <a:pt x="181673" y="780087"/>
                </a:lnTo>
                <a:lnTo>
                  <a:pt x="181285" y="780346"/>
                </a:lnTo>
                <a:lnTo>
                  <a:pt x="180767" y="780217"/>
                </a:lnTo>
                <a:lnTo>
                  <a:pt x="180767" y="779052"/>
                </a:lnTo>
                <a:lnTo>
                  <a:pt x="182061" y="778599"/>
                </a:lnTo>
                <a:lnTo>
                  <a:pt x="182773" y="777887"/>
                </a:lnTo>
                <a:lnTo>
                  <a:pt x="186851" y="776463"/>
                </a:lnTo>
                <a:lnTo>
                  <a:pt x="187563" y="775751"/>
                </a:lnTo>
                <a:lnTo>
                  <a:pt x="189439" y="775622"/>
                </a:lnTo>
                <a:lnTo>
                  <a:pt x="190540" y="774780"/>
                </a:lnTo>
                <a:lnTo>
                  <a:pt x="194229" y="773615"/>
                </a:lnTo>
                <a:lnTo>
                  <a:pt x="196106" y="772580"/>
                </a:lnTo>
                <a:lnTo>
                  <a:pt x="197789" y="772709"/>
                </a:lnTo>
                <a:lnTo>
                  <a:pt x="199083" y="772256"/>
                </a:lnTo>
                <a:lnTo>
                  <a:pt x="199795" y="771091"/>
                </a:lnTo>
                <a:lnTo>
                  <a:pt x="201283" y="769926"/>
                </a:lnTo>
                <a:lnTo>
                  <a:pt x="201995" y="765849"/>
                </a:lnTo>
                <a:lnTo>
                  <a:pt x="203872" y="764425"/>
                </a:lnTo>
                <a:lnTo>
                  <a:pt x="204390" y="763584"/>
                </a:lnTo>
                <a:lnTo>
                  <a:pt x="207367" y="762418"/>
                </a:lnTo>
                <a:lnTo>
                  <a:pt x="208856" y="760800"/>
                </a:lnTo>
                <a:lnTo>
                  <a:pt x="208856" y="759506"/>
                </a:lnTo>
                <a:lnTo>
                  <a:pt x="209374" y="758794"/>
                </a:lnTo>
                <a:lnTo>
                  <a:pt x="212157" y="757370"/>
                </a:lnTo>
                <a:lnTo>
                  <a:pt x="215393" y="757370"/>
                </a:lnTo>
                <a:close/>
                <a:moveTo>
                  <a:pt x="348783" y="728504"/>
                </a:moveTo>
                <a:lnTo>
                  <a:pt x="349496" y="729087"/>
                </a:lnTo>
                <a:lnTo>
                  <a:pt x="349884" y="730252"/>
                </a:lnTo>
                <a:lnTo>
                  <a:pt x="349884" y="732000"/>
                </a:lnTo>
                <a:lnTo>
                  <a:pt x="349172" y="732711"/>
                </a:lnTo>
                <a:lnTo>
                  <a:pt x="348460" y="732841"/>
                </a:lnTo>
                <a:lnTo>
                  <a:pt x="348266" y="728763"/>
                </a:lnTo>
                <a:lnTo>
                  <a:pt x="348783" y="728504"/>
                </a:lnTo>
                <a:close/>
                <a:moveTo>
                  <a:pt x="325743" y="720091"/>
                </a:moveTo>
                <a:lnTo>
                  <a:pt x="326843" y="721126"/>
                </a:lnTo>
                <a:lnTo>
                  <a:pt x="326649" y="721579"/>
                </a:lnTo>
                <a:lnTo>
                  <a:pt x="328332" y="722421"/>
                </a:lnTo>
                <a:lnTo>
                  <a:pt x="328850" y="723585"/>
                </a:lnTo>
                <a:lnTo>
                  <a:pt x="329950" y="723456"/>
                </a:lnTo>
                <a:lnTo>
                  <a:pt x="331956" y="725074"/>
                </a:lnTo>
                <a:lnTo>
                  <a:pt x="331762" y="726110"/>
                </a:lnTo>
                <a:lnTo>
                  <a:pt x="332150" y="726369"/>
                </a:lnTo>
                <a:lnTo>
                  <a:pt x="332539" y="728699"/>
                </a:lnTo>
                <a:lnTo>
                  <a:pt x="332927" y="728958"/>
                </a:lnTo>
                <a:lnTo>
                  <a:pt x="332539" y="730381"/>
                </a:lnTo>
                <a:lnTo>
                  <a:pt x="333251" y="732582"/>
                </a:lnTo>
                <a:lnTo>
                  <a:pt x="332733" y="732841"/>
                </a:lnTo>
                <a:lnTo>
                  <a:pt x="333445" y="734005"/>
                </a:lnTo>
                <a:lnTo>
                  <a:pt x="334027" y="738083"/>
                </a:lnTo>
                <a:lnTo>
                  <a:pt x="332733" y="738795"/>
                </a:lnTo>
                <a:lnTo>
                  <a:pt x="330856" y="737630"/>
                </a:lnTo>
                <a:lnTo>
                  <a:pt x="329367" y="736012"/>
                </a:lnTo>
                <a:lnTo>
                  <a:pt x="329561" y="734847"/>
                </a:lnTo>
                <a:lnTo>
                  <a:pt x="328850" y="734265"/>
                </a:lnTo>
                <a:lnTo>
                  <a:pt x="327037" y="734394"/>
                </a:lnTo>
                <a:lnTo>
                  <a:pt x="327037" y="734653"/>
                </a:lnTo>
                <a:lnTo>
                  <a:pt x="328850" y="734653"/>
                </a:lnTo>
                <a:lnTo>
                  <a:pt x="329238" y="735494"/>
                </a:lnTo>
                <a:lnTo>
                  <a:pt x="327555" y="736789"/>
                </a:lnTo>
                <a:lnTo>
                  <a:pt x="326649" y="736659"/>
                </a:lnTo>
                <a:lnTo>
                  <a:pt x="326649" y="738277"/>
                </a:lnTo>
                <a:lnTo>
                  <a:pt x="327943" y="738018"/>
                </a:lnTo>
                <a:lnTo>
                  <a:pt x="328137" y="736854"/>
                </a:lnTo>
                <a:lnTo>
                  <a:pt x="329432" y="736854"/>
                </a:lnTo>
                <a:lnTo>
                  <a:pt x="331826" y="738601"/>
                </a:lnTo>
                <a:lnTo>
                  <a:pt x="332733" y="739636"/>
                </a:lnTo>
                <a:lnTo>
                  <a:pt x="332927" y="740478"/>
                </a:lnTo>
                <a:lnTo>
                  <a:pt x="334221" y="741319"/>
                </a:lnTo>
                <a:lnTo>
                  <a:pt x="333315" y="742355"/>
                </a:lnTo>
                <a:lnTo>
                  <a:pt x="332797" y="741902"/>
                </a:lnTo>
                <a:lnTo>
                  <a:pt x="330597" y="741773"/>
                </a:lnTo>
                <a:lnTo>
                  <a:pt x="331115" y="742225"/>
                </a:lnTo>
                <a:lnTo>
                  <a:pt x="332215" y="742225"/>
                </a:lnTo>
                <a:lnTo>
                  <a:pt x="332603" y="742484"/>
                </a:lnTo>
                <a:lnTo>
                  <a:pt x="332603" y="743196"/>
                </a:lnTo>
                <a:lnTo>
                  <a:pt x="332215" y="743455"/>
                </a:lnTo>
                <a:lnTo>
                  <a:pt x="331309" y="743196"/>
                </a:lnTo>
                <a:lnTo>
                  <a:pt x="331309" y="743908"/>
                </a:lnTo>
                <a:lnTo>
                  <a:pt x="330921" y="743908"/>
                </a:lnTo>
                <a:lnTo>
                  <a:pt x="331115" y="744490"/>
                </a:lnTo>
                <a:lnTo>
                  <a:pt x="329432" y="744620"/>
                </a:lnTo>
                <a:lnTo>
                  <a:pt x="329238" y="745073"/>
                </a:lnTo>
                <a:lnTo>
                  <a:pt x="333445" y="745073"/>
                </a:lnTo>
                <a:lnTo>
                  <a:pt x="334027" y="745915"/>
                </a:lnTo>
                <a:lnTo>
                  <a:pt x="334027" y="746756"/>
                </a:lnTo>
                <a:lnTo>
                  <a:pt x="333833" y="747015"/>
                </a:lnTo>
                <a:lnTo>
                  <a:pt x="332344" y="747015"/>
                </a:lnTo>
                <a:lnTo>
                  <a:pt x="332344" y="747468"/>
                </a:lnTo>
                <a:lnTo>
                  <a:pt x="332927" y="747468"/>
                </a:lnTo>
                <a:lnTo>
                  <a:pt x="332927" y="747726"/>
                </a:lnTo>
                <a:lnTo>
                  <a:pt x="331826" y="748180"/>
                </a:lnTo>
                <a:lnTo>
                  <a:pt x="330144" y="748050"/>
                </a:lnTo>
                <a:lnTo>
                  <a:pt x="329950" y="748633"/>
                </a:lnTo>
                <a:lnTo>
                  <a:pt x="330338" y="748633"/>
                </a:lnTo>
                <a:lnTo>
                  <a:pt x="330338" y="749216"/>
                </a:lnTo>
                <a:lnTo>
                  <a:pt x="330856" y="749216"/>
                </a:lnTo>
                <a:lnTo>
                  <a:pt x="330856" y="748503"/>
                </a:lnTo>
                <a:lnTo>
                  <a:pt x="332862" y="748374"/>
                </a:lnTo>
                <a:lnTo>
                  <a:pt x="333380" y="747533"/>
                </a:lnTo>
                <a:lnTo>
                  <a:pt x="334092" y="747533"/>
                </a:lnTo>
                <a:lnTo>
                  <a:pt x="334804" y="746367"/>
                </a:lnTo>
                <a:lnTo>
                  <a:pt x="335904" y="747209"/>
                </a:lnTo>
                <a:lnTo>
                  <a:pt x="336292" y="748245"/>
                </a:lnTo>
                <a:lnTo>
                  <a:pt x="337004" y="748374"/>
                </a:lnTo>
                <a:lnTo>
                  <a:pt x="337393" y="748957"/>
                </a:lnTo>
                <a:lnTo>
                  <a:pt x="337393" y="750575"/>
                </a:lnTo>
                <a:lnTo>
                  <a:pt x="336681" y="751739"/>
                </a:lnTo>
                <a:lnTo>
                  <a:pt x="335969" y="751610"/>
                </a:lnTo>
                <a:lnTo>
                  <a:pt x="334869" y="752322"/>
                </a:lnTo>
                <a:lnTo>
                  <a:pt x="333962" y="752322"/>
                </a:lnTo>
                <a:lnTo>
                  <a:pt x="323672" y="748957"/>
                </a:lnTo>
                <a:lnTo>
                  <a:pt x="315582" y="748115"/>
                </a:lnTo>
                <a:lnTo>
                  <a:pt x="314287" y="747533"/>
                </a:lnTo>
                <a:lnTo>
                  <a:pt x="309692" y="747662"/>
                </a:lnTo>
                <a:lnTo>
                  <a:pt x="308203" y="746950"/>
                </a:lnTo>
                <a:lnTo>
                  <a:pt x="308009" y="746497"/>
                </a:lnTo>
                <a:lnTo>
                  <a:pt x="308009" y="744038"/>
                </a:lnTo>
                <a:lnTo>
                  <a:pt x="307492" y="743326"/>
                </a:lnTo>
                <a:lnTo>
                  <a:pt x="307492" y="741578"/>
                </a:lnTo>
                <a:lnTo>
                  <a:pt x="309498" y="741837"/>
                </a:lnTo>
                <a:lnTo>
                  <a:pt x="309110" y="742549"/>
                </a:lnTo>
                <a:lnTo>
                  <a:pt x="309498" y="743261"/>
                </a:lnTo>
                <a:lnTo>
                  <a:pt x="309886" y="743131"/>
                </a:lnTo>
                <a:lnTo>
                  <a:pt x="309886" y="742420"/>
                </a:lnTo>
                <a:lnTo>
                  <a:pt x="312281" y="742872"/>
                </a:lnTo>
                <a:lnTo>
                  <a:pt x="314869" y="742744"/>
                </a:lnTo>
                <a:lnTo>
                  <a:pt x="315776" y="742031"/>
                </a:lnTo>
                <a:lnTo>
                  <a:pt x="316358" y="742031"/>
                </a:lnTo>
                <a:lnTo>
                  <a:pt x="316552" y="741319"/>
                </a:lnTo>
                <a:lnTo>
                  <a:pt x="317459" y="740866"/>
                </a:lnTo>
                <a:lnTo>
                  <a:pt x="318365" y="738989"/>
                </a:lnTo>
                <a:lnTo>
                  <a:pt x="319270" y="738277"/>
                </a:lnTo>
                <a:lnTo>
                  <a:pt x="319465" y="733941"/>
                </a:lnTo>
                <a:lnTo>
                  <a:pt x="320371" y="733229"/>
                </a:lnTo>
                <a:lnTo>
                  <a:pt x="320371" y="730899"/>
                </a:lnTo>
                <a:lnTo>
                  <a:pt x="321277" y="729475"/>
                </a:lnTo>
                <a:lnTo>
                  <a:pt x="321277" y="728893"/>
                </a:lnTo>
                <a:lnTo>
                  <a:pt x="318882" y="727016"/>
                </a:lnTo>
                <a:lnTo>
                  <a:pt x="318882" y="726304"/>
                </a:lnTo>
                <a:lnTo>
                  <a:pt x="319465" y="725139"/>
                </a:lnTo>
                <a:lnTo>
                  <a:pt x="321665" y="723845"/>
                </a:lnTo>
                <a:lnTo>
                  <a:pt x="321665" y="723262"/>
                </a:lnTo>
                <a:lnTo>
                  <a:pt x="322960" y="723715"/>
                </a:lnTo>
                <a:lnTo>
                  <a:pt x="323348" y="723456"/>
                </a:lnTo>
                <a:lnTo>
                  <a:pt x="322960" y="722614"/>
                </a:lnTo>
                <a:lnTo>
                  <a:pt x="324060" y="722614"/>
                </a:lnTo>
                <a:lnTo>
                  <a:pt x="326261" y="721773"/>
                </a:lnTo>
                <a:lnTo>
                  <a:pt x="325160" y="720608"/>
                </a:lnTo>
                <a:lnTo>
                  <a:pt x="325743" y="720091"/>
                </a:lnTo>
                <a:close/>
                <a:moveTo>
                  <a:pt x="895097" y="398037"/>
                </a:moveTo>
                <a:lnTo>
                  <a:pt x="895291" y="398619"/>
                </a:lnTo>
                <a:lnTo>
                  <a:pt x="896780" y="399784"/>
                </a:lnTo>
                <a:lnTo>
                  <a:pt x="898463" y="400497"/>
                </a:lnTo>
                <a:lnTo>
                  <a:pt x="899951" y="400625"/>
                </a:lnTo>
                <a:lnTo>
                  <a:pt x="900663" y="401532"/>
                </a:lnTo>
                <a:lnTo>
                  <a:pt x="901958" y="401985"/>
                </a:lnTo>
                <a:lnTo>
                  <a:pt x="903640" y="402115"/>
                </a:lnTo>
                <a:lnTo>
                  <a:pt x="904352" y="402567"/>
                </a:lnTo>
                <a:lnTo>
                  <a:pt x="906359" y="402115"/>
                </a:lnTo>
                <a:lnTo>
                  <a:pt x="909853" y="402697"/>
                </a:lnTo>
                <a:lnTo>
                  <a:pt x="913737" y="405351"/>
                </a:lnTo>
                <a:lnTo>
                  <a:pt x="915225" y="406839"/>
                </a:lnTo>
                <a:lnTo>
                  <a:pt x="916714" y="407421"/>
                </a:lnTo>
                <a:lnTo>
                  <a:pt x="919497" y="409622"/>
                </a:lnTo>
                <a:lnTo>
                  <a:pt x="921180" y="410205"/>
                </a:lnTo>
                <a:lnTo>
                  <a:pt x="923380" y="410075"/>
                </a:lnTo>
                <a:lnTo>
                  <a:pt x="925969" y="410787"/>
                </a:lnTo>
                <a:lnTo>
                  <a:pt x="927070" y="410658"/>
                </a:lnTo>
                <a:lnTo>
                  <a:pt x="931471" y="411693"/>
                </a:lnTo>
                <a:lnTo>
                  <a:pt x="932959" y="411693"/>
                </a:lnTo>
                <a:lnTo>
                  <a:pt x="935742" y="412728"/>
                </a:lnTo>
                <a:lnTo>
                  <a:pt x="939820" y="412276"/>
                </a:lnTo>
                <a:lnTo>
                  <a:pt x="941502" y="412599"/>
                </a:lnTo>
                <a:lnTo>
                  <a:pt x="944285" y="414088"/>
                </a:lnTo>
                <a:lnTo>
                  <a:pt x="947068" y="414800"/>
                </a:lnTo>
                <a:lnTo>
                  <a:pt x="947068" y="415382"/>
                </a:lnTo>
                <a:lnTo>
                  <a:pt x="947781" y="415641"/>
                </a:lnTo>
                <a:lnTo>
                  <a:pt x="948298" y="417389"/>
                </a:lnTo>
                <a:lnTo>
                  <a:pt x="949787" y="419330"/>
                </a:lnTo>
                <a:lnTo>
                  <a:pt x="949981" y="420495"/>
                </a:lnTo>
                <a:lnTo>
                  <a:pt x="950887" y="421207"/>
                </a:lnTo>
                <a:lnTo>
                  <a:pt x="951470" y="421207"/>
                </a:lnTo>
                <a:lnTo>
                  <a:pt x="951987" y="422372"/>
                </a:lnTo>
                <a:lnTo>
                  <a:pt x="952699" y="422696"/>
                </a:lnTo>
                <a:lnTo>
                  <a:pt x="953411" y="423731"/>
                </a:lnTo>
                <a:lnTo>
                  <a:pt x="954123" y="423861"/>
                </a:lnTo>
                <a:lnTo>
                  <a:pt x="956712" y="426191"/>
                </a:lnTo>
                <a:lnTo>
                  <a:pt x="957294" y="427227"/>
                </a:lnTo>
                <a:lnTo>
                  <a:pt x="958783" y="428262"/>
                </a:lnTo>
                <a:lnTo>
                  <a:pt x="960272" y="431368"/>
                </a:lnTo>
                <a:lnTo>
                  <a:pt x="960466" y="432663"/>
                </a:lnTo>
                <a:lnTo>
                  <a:pt x="961372" y="433699"/>
                </a:lnTo>
                <a:lnTo>
                  <a:pt x="961890" y="436029"/>
                </a:lnTo>
                <a:lnTo>
                  <a:pt x="962990" y="437193"/>
                </a:lnTo>
                <a:lnTo>
                  <a:pt x="962602" y="439393"/>
                </a:lnTo>
                <a:lnTo>
                  <a:pt x="961501" y="440106"/>
                </a:lnTo>
                <a:lnTo>
                  <a:pt x="961501" y="441465"/>
                </a:lnTo>
                <a:lnTo>
                  <a:pt x="960984" y="441595"/>
                </a:lnTo>
                <a:lnTo>
                  <a:pt x="958783" y="440559"/>
                </a:lnTo>
                <a:lnTo>
                  <a:pt x="956906" y="442047"/>
                </a:lnTo>
                <a:lnTo>
                  <a:pt x="956906" y="442501"/>
                </a:lnTo>
                <a:lnTo>
                  <a:pt x="956388" y="442630"/>
                </a:lnTo>
                <a:lnTo>
                  <a:pt x="955806" y="443989"/>
                </a:lnTo>
                <a:lnTo>
                  <a:pt x="953023" y="446190"/>
                </a:lnTo>
                <a:lnTo>
                  <a:pt x="950046" y="447355"/>
                </a:lnTo>
                <a:lnTo>
                  <a:pt x="948945" y="447355"/>
                </a:lnTo>
                <a:lnTo>
                  <a:pt x="948945" y="447613"/>
                </a:lnTo>
                <a:lnTo>
                  <a:pt x="944544" y="448067"/>
                </a:lnTo>
                <a:lnTo>
                  <a:pt x="942732" y="447613"/>
                </a:lnTo>
                <a:lnTo>
                  <a:pt x="941632" y="446707"/>
                </a:lnTo>
                <a:lnTo>
                  <a:pt x="940337" y="446384"/>
                </a:lnTo>
                <a:lnTo>
                  <a:pt x="939431" y="445478"/>
                </a:lnTo>
                <a:lnTo>
                  <a:pt x="937425" y="445025"/>
                </a:lnTo>
                <a:lnTo>
                  <a:pt x="935225" y="443665"/>
                </a:lnTo>
                <a:lnTo>
                  <a:pt x="931535" y="443083"/>
                </a:lnTo>
                <a:lnTo>
                  <a:pt x="930629" y="442371"/>
                </a:lnTo>
                <a:lnTo>
                  <a:pt x="929141" y="442953"/>
                </a:lnTo>
                <a:lnTo>
                  <a:pt x="925646" y="442953"/>
                </a:lnTo>
                <a:lnTo>
                  <a:pt x="925128" y="442371"/>
                </a:lnTo>
                <a:lnTo>
                  <a:pt x="920727" y="440753"/>
                </a:lnTo>
                <a:lnTo>
                  <a:pt x="920209" y="440041"/>
                </a:lnTo>
                <a:lnTo>
                  <a:pt x="918720" y="440364"/>
                </a:lnTo>
                <a:lnTo>
                  <a:pt x="918138" y="439653"/>
                </a:lnTo>
                <a:lnTo>
                  <a:pt x="916843" y="439782"/>
                </a:lnTo>
                <a:lnTo>
                  <a:pt x="915937" y="439329"/>
                </a:lnTo>
                <a:lnTo>
                  <a:pt x="915031" y="440041"/>
                </a:lnTo>
                <a:lnTo>
                  <a:pt x="913543" y="439717"/>
                </a:lnTo>
                <a:lnTo>
                  <a:pt x="913543" y="440041"/>
                </a:lnTo>
                <a:lnTo>
                  <a:pt x="912637" y="440364"/>
                </a:lnTo>
                <a:lnTo>
                  <a:pt x="911731" y="439458"/>
                </a:lnTo>
                <a:lnTo>
                  <a:pt x="910436" y="439200"/>
                </a:lnTo>
                <a:lnTo>
                  <a:pt x="909853" y="437840"/>
                </a:lnTo>
                <a:lnTo>
                  <a:pt x="909142" y="437970"/>
                </a:lnTo>
                <a:lnTo>
                  <a:pt x="909142" y="438682"/>
                </a:lnTo>
                <a:lnTo>
                  <a:pt x="908559" y="439393"/>
                </a:lnTo>
                <a:lnTo>
                  <a:pt x="907265" y="440106"/>
                </a:lnTo>
                <a:lnTo>
                  <a:pt x="906553" y="440106"/>
                </a:lnTo>
                <a:lnTo>
                  <a:pt x="905970" y="440688"/>
                </a:lnTo>
                <a:lnTo>
                  <a:pt x="903964" y="440559"/>
                </a:lnTo>
                <a:lnTo>
                  <a:pt x="903446" y="439523"/>
                </a:lnTo>
                <a:lnTo>
                  <a:pt x="901958" y="439523"/>
                </a:lnTo>
                <a:lnTo>
                  <a:pt x="901569" y="439070"/>
                </a:lnTo>
                <a:lnTo>
                  <a:pt x="901375" y="437128"/>
                </a:lnTo>
                <a:lnTo>
                  <a:pt x="901958" y="435381"/>
                </a:lnTo>
                <a:lnTo>
                  <a:pt x="902864" y="434669"/>
                </a:lnTo>
                <a:lnTo>
                  <a:pt x="902476" y="432016"/>
                </a:lnTo>
                <a:lnTo>
                  <a:pt x="901763" y="431562"/>
                </a:lnTo>
                <a:lnTo>
                  <a:pt x="901375" y="430656"/>
                </a:lnTo>
                <a:lnTo>
                  <a:pt x="900857" y="430656"/>
                </a:lnTo>
                <a:lnTo>
                  <a:pt x="900663" y="430074"/>
                </a:lnTo>
                <a:lnTo>
                  <a:pt x="899563" y="430203"/>
                </a:lnTo>
                <a:lnTo>
                  <a:pt x="898268" y="429621"/>
                </a:lnTo>
                <a:lnTo>
                  <a:pt x="897362" y="428456"/>
                </a:lnTo>
                <a:lnTo>
                  <a:pt x="897168" y="427162"/>
                </a:lnTo>
                <a:lnTo>
                  <a:pt x="895486" y="426256"/>
                </a:lnTo>
                <a:lnTo>
                  <a:pt x="895291" y="425673"/>
                </a:lnTo>
                <a:lnTo>
                  <a:pt x="894774" y="425544"/>
                </a:lnTo>
                <a:lnTo>
                  <a:pt x="893673" y="424249"/>
                </a:lnTo>
                <a:lnTo>
                  <a:pt x="891473" y="423926"/>
                </a:lnTo>
                <a:lnTo>
                  <a:pt x="890373" y="423213"/>
                </a:lnTo>
                <a:lnTo>
                  <a:pt x="889272" y="420560"/>
                </a:lnTo>
                <a:lnTo>
                  <a:pt x="889272" y="418942"/>
                </a:lnTo>
                <a:lnTo>
                  <a:pt x="887784" y="416612"/>
                </a:lnTo>
                <a:lnTo>
                  <a:pt x="887266" y="416483"/>
                </a:lnTo>
                <a:lnTo>
                  <a:pt x="887266" y="416029"/>
                </a:lnTo>
                <a:lnTo>
                  <a:pt x="887784" y="416029"/>
                </a:lnTo>
                <a:lnTo>
                  <a:pt x="888172" y="416741"/>
                </a:lnTo>
                <a:lnTo>
                  <a:pt x="888884" y="416483"/>
                </a:lnTo>
                <a:lnTo>
                  <a:pt x="889272" y="417065"/>
                </a:lnTo>
                <a:lnTo>
                  <a:pt x="890373" y="417194"/>
                </a:lnTo>
                <a:lnTo>
                  <a:pt x="890567" y="417518"/>
                </a:lnTo>
                <a:lnTo>
                  <a:pt x="890178" y="417647"/>
                </a:lnTo>
                <a:lnTo>
                  <a:pt x="889078" y="417647"/>
                </a:lnTo>
                <a:lnTo>
                  <a:pt x="890567" y="418812"/>
                </a:lnTo>
                <a:lnTo>
                  <a:pt x="893544" y="418101"/>
                </a:lnTo>
                <a:lnTo>
                  <a:pt x="894256" y="417065"/>
                </a:lnTo>
                <a:lnTo>
                  <a:pt x="894256" y="416029"/>
                </a:lnTo>
                <a:lnTo>
                  <a:pt x="893350" y="415576"/>
                </a:lnTo>
                <a:lnTo>
                  <a:pt x="893544" y="414411"/>
                </a:lnTo>
                <a:lnTo>
                  <a:pt x="893156" y="414411"/>
                </a:lnTo>
                <a:lnTo>
                  <a:pt x="893156" y="413376"/>
                </a:lnTo>
                <a:lnTo>
                  <a:pt x="892249" y="412664"/>
                </a:lnTo>
                <a:lnTo>
                  <a:pt x="892443" y="411499"/>
                </a:lnTo>
                <a:lnTo>
                  <a:pt x="891861" y="411175"/>
                </a:lnTo>
                <a:lnTo>
                  <a:pt x="891861" y="409687"/>
                </a:lnTo>
                <a:lnTo>
                  <a:pt x="892573" y="407486"/>
                </a:lnTo>
                <a:lnTo>
                  <a:pt x="892573" y="406321"/>
                </a:lnTo>
                <a:lnTo>
                  <a:pt x="893156" y="405739"/>
                </a:lnTo>
                <a:lnTo>
                  <a:pt x="893156" y="403214"/>
                </a:lnTo>
                <a:lnTo>
                  <a:pt x="894450" y="400885"/>
                </a:lnTo>
                <a:lnTo>
                  <a:pt x="894061" y="398684"/>
                </a:lnTo>
                <a:lnTo>
                  <a:pt x="895097" y="398037"/>
                </a:lnTo>
                <a:close/>
                <a:moveTo>
                  <a:pt x="430656" y="0"/>
                </a:moveTo>
                <a:lnTo>
                  <a:pt x="441659" y="9514"/>
                </a:lnTo>
                <a:lnTo>
                  <a:pt x="438228" y="24853"/>
                </a:lnTo>
                <a:lnTo>
                  <a:pt x="452662" y="40192"/>
                </a:lnTo>
                <a:lnTo>
                  <a:pt x="457451" y="51712"/>
                </a:lnTo>
                <a:lnTo>
                  <a:pt x="442630" y="63815"/>
                </a:lnTo>
                <a:lnTo>
                  <a:pt x="441400" y="65175"/>
                </a:lnTo>
                <a:lnTo>
                  <a:pt x="443730" y="69964"/>
                </a:lnTo>
                <a:lnTo>
                  <a:pt x="435446" y="73718"/>
                </a:lnTo>
                <a:lnTo>
                  <a:pt x="429362" y="82843"/>
                </a:lnTo>
                <a:lnTo>
                  <a:pt x="436093" y="83879"/>
                </a:lnTo>
                <a:lnTo>
                  <a:pt x="438746" y="88539"/>
                </a:lnTo>
                <a:lnTo>
                  <a:pt x="437258" y="101354"/>
                </a:lnTo>
                <a:lnTo>
                  <a:pt x="430721" y="110156"/>
                </a:lnTo>
                <a:lnTo>
                  <a:pt x="434863" y="124200"/>
                </a:lnTo>
                <a:lnTo>
                  <a:pt x="425349" y="138051"/>
                </a:lnTo>
                <a:lnTo>
                  <a:pt x="419460" y="155914"/>
                </a:lnTo>
                <a:lnTo>
                  <a:pt x="428391" y="159344"/>
                </a:lnTo>
                <a:lnTo>
                  <a:pt x="440170" y="170088"/>
                </a:lnTo>
                <a:lnTo>
                  <a:pt x="447613" y="168147"/>
                </a:lnTo>
                <a:lnTo>
                  <a:pt x="461528" y="181673"/>
                </a:lnTo>
                <a:lnTo>
                  <a:pt x="464958" y="190152"/>
                </a:lnTo>
                <a:lnTo>
                  <a:pt x="470460" y="196559"/>
                </a:lnTo>
                <a:lnTo>
                  <a:pt x="470654" y="200572"/>
                </a:lnTo>
                <a:lnTo>
                  <a:pt x="464570" y="199407"/>
                </a:lnTo>
                <a:lnTo>
                  <a:pt x="455445" y="210280"/>
                </a:lnTo>
                <a:lnTo>
                  <a:pt x="444054" y="205814"/>
                </a:lnTo>
                <a:lnTo>
                  <a:pt x="430786" y="204908"/>
                </a:lnTo>
                <a:lnTo>
                  <a:pt x="423343" y="195394"/>
                </a:lnTo>
                <a:lnTo>
                  <a:pt x="424896" y="191381"/>
                </a:lnTo>
                <a:lnTo>
                  <a:pt x="423990" y="187951"/>
                </a:lnTo>
                <a:lnTo>
                  <a:pt x="415059" y="184391"/>
                </a:lnTo>
                <a:lnTo>
                  <a:pt x="411175" y="185168"/>
                </a:lnTo>
                <a:lnTo>
                  <a:pt x="405544" y="196171"/>
                </a:lnTo>
                <a:lnTo>
                  <a:pt x="412275" y="206138"/>
                </a:lnTo>
                <a:lnTo>
                  <a:pt x="416612" y="206720"/>
                </a:lnTo>
                <a:lnTo>
                  <a:pt x="422696" y="213257"/>
                </a:lnTo>
                <a:lnTo>
                  <a:pt x="424378" y="218435"/>
                </a:lnTo>
                <a:lnTo>
                  <a:pt x="424314" y="227366"/>
                </a:lnTo>
                <a:lnTo>
                  <a:pt x="428197" y="233127"/>
                </a:lnTo>
                <a:lnTo>
                  <a:pt x="438358" y="238304"/>
                </a:lnTo>
                <a:lnTo>
                  <a:pt x="452467" y="238175"/>
                </a:lnTo>
                <a:lnTo>
                  <a:pt x="460493" y="247236"/>
                </a:lnTo>
                <a:lnTo>
                  <a:pt x="468259" y="243547"/>
                </a:lnTo>
                <a:lnTo>
                  <a:pt x="473113" y="245747"/>
                </a:lnTo>
                <a:lnTo>
                  <a:pt x="474149" y="249307"/>
                </a:lnTo>
                <a:lnTo>
                  <a:pt x="465929" y="255714"/>
                </a:lnTo>
                <a:lnTo>
                  <a:pt x="465088" y="259857"/>
                </a:lnTo>
                <a:lnTo>
                  <a:pt x="468842" y="267882"/>
                </a:lnTo>
                <a:lnTo>
                  <a:pt x="469554" y="277784"/>
                </a:lnTo>
                <a:lnTo>
                  <a:pt x="479715" y="275584"/>
                </a:lnTo>
                <a:lnTo>
                  <a:pt x="482951" y="277525"/>
                </a:lnTo>
                <a:lnTo>
                  <a:pt x="482563" y="281668"/>
                </a:lnTo>
                <a:lnTo>
                  <a:pt x="474020" y="295907"/>
                </a:lnTo>
                <a:lnTo>
                  <a:pt x="473437" y="304514"/>
                </a:lnTo>
                <a:lnTo>
                  <a:pt x="475767" y="313705"/>
                </a:lnTo>
                <a:lnTo>
                  <a:pt x="484116" y="322637"/>
                </a:lnTo>
                <a:lnTo>
                  <a:pt x="484116" y="322637"/>
                </a:lnTo>
                <a:lnTo>
                  <a:pt x="491430" y="344448"/>
                </a:lnTo>
                <a:lnTo>
                  <a:pt x="487093" y="373960"/>
                </a:lnTo>
                <a:lnTo>
                  <a:pt x="482886" y="382762"/>
                </a:lnTo>
                <a:lnTo>
                  <a:pt x="490718" y="392859"/>
                </a:lnTo>
                <a:lnTo>
                  <a:pt x="501397" y="395513"/>
                </a:lnTo>
                <a:lnTo>
                  <a:pt x="501785" y="403926"/>
                </a:lnTo>
                <a:lnTo>
                  <a:pt x="504633" y="408068"/>
                </a:lnTo>
                <a:lnTo>
                  <a:pt x="515053" y="410852"/>
                </a:lnTo>
                <a:lnTo>
                  <a:pt x="523467" y="420366"/>
                </a:lnTo>
                <a:lnTo>
                  <a:pt x="533952" y="427162"/>
                </a:lnTo>
                <a:lnTo>
                  <a:pt x="539776" y="427420"/>
                </a:lnTo>
                <a:lnTo>
                  <a:pt x="544437" y="428067"/>
                </a:lnTo>
                <a:lnTo>
                  <a:pt x="548967" y="439717"/>
                </a:lnTo>
                <a:lnTo>
                  <a:pt x="543336" y="452079"/>
                </a:lnTo>
                <a:lnTo>
                  <a:pt x="544242" y="464312"/>
                </a:lnTo>
                <a:lnTo>
                  <a:pt x="550520" y="461788"/>
                </a:lnTo>
                <a:lnTo>
                  <a:pt x="558805" y="444442"/>
                </a:lnTo>
                <a:lnTo>
                  <a:pt x="567218" y="438099"/>
                </a:lnTo>
                <a:lnTo>
                  <a:pt x="575503" y="448973"/>
                </a:lnTo>
                <a:lnTo>
                  <a:pt x="575050" y="462046"/>
                </a:lnTo>
                <a:lnTo>
                  <a:pt x="585276" y="456027"/>
                </a:lnTo>
                <a:lnTo>
                  <a:pt x="588706" y="456351"/>
                </a:lnTo>
                <a:lnTo>
                  <a:pt x="597702" y="475444"/>
                </a:lnTo>
                <a:lnTo>
                  <a:pt x="605339" y="482822"/>
                </a:lnTo>
                <a:lnTo>
                  <a:pt x="614012" y="480945"/>
                </a:lnTo>
                <a:lnTo>
                  <a:pt x="619708" y="471237"/>
                </a:lnTo>
                <a:lnTo>
                  <a:pt x="626050" y="468454"/>
                </a:lnTo>
                <a:lnTo>
                  <a:pt x="632328" y="468907"/>
                </a:lnTo>
                <a:lnTo>
                  <a:pt x="638930" y="460817"/>
                </a:lnTo>
                <a:lnTo>
                  <a:pt x="647797" y="461528"/>
                </a:lnTo>
                <a:lnTo>
                  <a:pt x="653233" y="467289"/>
                </a:lnTo>
                <a:lnTo>
                  <a:pt x="655240" y="482563"/>
                </a:lnTo>
                <a:lnTo>
                  <a:pt x="663783" y="479780"/>
                </a:lnTo>
                <a:lnTo>
                  <a:pt x="665789" y="482433"/>
                </a:lnTo>
                <a:lnTo>
                  <a:pt x="670579" y="486381"/>
                </a:lnTo>
                <a:lnTo>
                  <a:pt x="678863" y="483275"/>
                </a:lnTo>
                <a:lnTo>
                  <a:pt x="679769" y="471237"/>
                </a:lnTo>
                <a:lnTo>
                  <a:pt x="687536" y="464312"/>
                </a:lnTo>
                <a:lnTo>
                  <a:pt x="691225" y="455315"/>
                </a:lnTo>
                <a:lnTo>
                  <a:pt x="699250" y="448131"/>
                </a:lnTo>
                <a:lnTo>
                  <a:pt x="703845" y="430203"/>
                </a:lnTo>
                <a:lnTo>
                  <a:pt x="701063" y="415059"/>
                </a:lnTo>
                <a:lnTo>
                  <a:pt x="707793" y="404185"/>
                </a:lnTo>
                <a:lnTo>
                  <a:pt x="717825" y="394024"/>
                </a:lnTo>
                <a:lnTo>
                  <a:pt x="721903" y="385351"/>
                </a:lnTo>
                <a:lnTo>
                  <a:pt x="721903" y="385351"/>
                </a:lnTo>
                <a:lnTo>
                  <a:pt x="735818" y="394218"/>
                </a:lnTo>
                <a:lnTo>
                  <a:pt x="751286" y="389493"/>
                </a:lnTo>
                <a:lnTo>
                  <a:pt x="760994" y="399655"/>
                </a:lnTo>
                <a:lnTo>
                  <a:pt x="769214" y="401273"/>
                </a:lnTo>
                <a:lnTo>
                  <a:pt x="776074" y="398555"/>
                </a:lnTo>
                <a:lnTo>
                  <a:pt x="785136" y="397713"/>
                </a:lnTo>
                <a:lnTo>
                  <a:pt x="785136" y="397713"/>
                </a:lnTo>
                <a:lnTo>
                  <a:pt x="786236" y="400755"/>
                </a:lnTo>
                <a:lnTo>
                  <a:pt x="786624" y="400755"/>
                </a:lnTo>
                <a:lnTo>
                  <a:pt x="787142" y="400173"/>
                </a:lnTo>
                <a:lnTo>
                  <a:pt x="789148" y="399849"/>
                </a:lnTo>
                <a:lnTo>
                  <a:pt x="790054" y="399266"/>
                </a:lnTo>
                <a:lnTo>
                  <a:pt x="793743" y="398943"/>
                </a:lnTo>
                <a:lnTo>
                  <a:pt x="794261" y="397778"/>
                </a:lnTo>
                <a:lnTo>
                  <a:pt x="795167" y="397648"/>
                </a:lnTo>
                <a:lnTo>
                  <a:pt x="795879" y="396742"/>
                </a:lnTo>
                <a:lnTo>
                  <a:pt x="797368" y="396872"/>
                </a:lnTo>
                <a:lnTo>
                  <a:pt x="799568" y="395513"/>
                </a:lnTo>
                <a:lnTo>
                  <a:pt x="799568" y="394153"/>
                </a:lnTo>
                <a:lnTo>
                  <a:pt x="799180" y="393830"/>
                </a:lnTo>
                <a:lnTo>
                  <a:pt x="799568" y="392794"/>
                </a:lnTo>
                <a:lnTo>
                  <a:pt x="798662" y="391759"/>
                </a:lnTo>
                <a:lnTo>
                  <a:pt x="798662" y="391047"/>
                </a:lnTo>
                <a:lnTo>
                  <a:pt x="798274" y="390917"/>
                </a:lnTo>
                <a:lnTo>
                  <a:pt x="798468" y="390205"/>
                </a:lnTo>
                <a:lnTo>
                  <a:pt x="798080" y="389753"/>
                </a:lnTo>
                <a:lnTo>
                  <a:pt x="799374" y="389170"/>
                </a:lnTo>
                <a:lnTo>
                  <a:pt x="800475" y="389753"/>
                </a:lnTo>
                <a:lnTo>
                  <a:pt x="802675" y="389753"/>
                </a:lnTo>
                <a:lnTo>
                  <a:pt x="802481" y="389170"/>
                </a:lnTo>
                <a:lnTo>
                  <a:pt x="800992" y="389299"/>
                </a:lnTo>
                <a:lnTo>
                  <a:pt x="799504" y="388846"/>
                </a:lnTo>
                <a:lnTo>
                  <a:pt x="800021" y="386452"/>
                </a:lnTo>
                <a:lnTo>
                  <a:pt x="801122" y="385869"/>
                </a:lnTo>
                <a:lnTo>
                  <a:pt x="800410" y="384704"/>
                </a:lnTo>
                <a:lnTo>
                  <a:pt x="801704" y="382504"/>
                </a:lnTo>
                <a:lnTo>
                  <a:pt x="802416" y="382050"/>
                </a:lnTo>
                <a:lnTo>
                  <a:pt x="802222" y="381468"/>
                </a:lnTo>
                <a:lnTo>
                  <a:pt x="802610" y="381339"/>
                </a:lnTo>
                <a:lnTo>
                  <a:pt x="802804" y="380304"/>
                </a:lnTo>
                <a:lnTo>
                  <a:pt x="807205" y="377779"/>
                </a:lnTo>
                <a:lnTo>
                  <a:pt x="809600" y="377650"/>
                </a:lnTo>
                <a:lnTo>
                  <a:pt x="813484" y="378686"/>
                </a:lnTo>
                <a:lnTo>
                  <a:pt x="814066" y="378362"/>
                </a:lnTo>
                <a:lnTo>
                  <a:pt x="816849" y="378814"/>
                </a:lnTo>
                <a:lnTo>
                  <a:pt x="818661" y="378686"/>
                </a:lnTo>
                <a:lnTo>
                  <a:pt x="820862" y="379397"/>
                </a:lnTo>
                <a:lnTo>
                  <a:pt x="822544" y="379268"/>
                </a:lnTo>
                <a:lnTo>
                  <a:pt x="824033" y="378686"/>
                </a:lnTo>
                <a:lnTo>
                  <a:pt x="826040" y="378686"/>
                </a:lnTo>
                <a:lnTo>
                  <a:pt x="829340" y="377779"/>
                </a:lnTo>
                <a:lnTo>
                  <a:pt x="829534" y="378232"/>
                </a:lnTo>
                <a:lnTo>
                  <a:pt x="831541" y="379268"/>
                </a:lnTo>
                <a:lnTo>
                  <a:pt x="831152" y="380756"/>
                </a:lnTo>
                <a:lnTo>
                  <a:pt x="832447" y="380432"/>
                </a:lnTo>
                <a:lnTo>
                  <a:pt x="832641" y="379397"/>
                </a:lnTo>
                <a:lnTo>
                  <a:pt x="833029" y="379268"/>
                </a:lnTo>
                <a:lnTo>
                  <a:pt x="836913" y="379268"/>
                </a:lnTo>
                <a:lnTo>
                  <a:pt x="838725" y="379526"/>
                </a:lnTo>
                <a:lnTo>
                  <a:pt x="839825" y="381468"/>
                </a:lnTo>
                <a:lnTo>
                  <a:pt x="841314" y="381468"/>
                </a:lnTo>
                <a:lnTo>
                  <a:pt x="842026" y="379397"/>
                </a:lnTo>
                <a:lnTo>
                  <a:pt x="843126" y="380109"/>
                </a:lnTo>
                <a:lnTo>
                  <a:pt x="844226" y="380109"/>
                </a:lnTo>
                <a:lnTo>
                  <a:pt x="845326" y="380691"/>
                </a:lnTo>
                <a:lnTo>
                  <a:pt x="849404" y="381598"/>
                </a:lnTo>
                <a:lnTo>
                  <a:pt x="849598" y="382050"/>
                </a:lnTo>
                <a:lnTo>
                  <a:pt x="850504" y="382374"/>
                </a:lnTo>
                <a:lnTo>
                  <a:pt x="850504" y="383280"/>
                </a:lnTo>
                <a:lnTo>
                  <a:pt x="851216" y="384316"/>
                </a:lnTo>
                <a:lnTo>
                  <a:pt x="853805" y="384057"/>
                </a:lnTo>
                <a:lnTo>
                  <a:pt x="854711" y="383345"/>
                </a:lnTo>
                <a:lnTo>
                  <a:pt x="856200" y="382892"/>
                </a:lnTo>
                <a:lnTo>
                  <a:pt x="861701" y="382439"/>
                </a:lnTo>
                <a:lnTo>
                  <a:pt x="862413" y="383475"/>
                </a:lnTo>
                <a:lnTo>
                  <a:pt x="866620" y="383021"/>
                </a:lnTo>
                <a:lnTo>
                  <a:pt x="867202" y="384187"/>
                </a:lnTo>
                <a:lnTo>
                  <a:pt x="869597" y="384316"/>
                </a:lnTo>
                <a:lnTo>
                  <a:pt x="869597" y="385028"/>
                </a:lnTo>
                <a:lnTo>
                  <a:pt x="870309" y="386193"/>
                </a:lnTo>
                <a:lnTo>
                  <a:pt x="871797" y="385481"/>
                </a:lnTo>
                <a:lnTo>
                  <a:pt x="872186" y="384769"/>
                </a:lnTo>
                <a:lnTo>
                  <a:pt x="873674" y="384769"/>
                </a:lnTo>
                <a:lnTo>
                  <a:pt x="874192" y="384316"/>
                </a:lnTo>
                <a:lnTo>
                  <a:pt x="877299" y="385222"/>
                </a:lnTo>
                <a:lnTo>
                  <a:pt x="877817" y="385805"/>
                </a:lnTo>
                <a:lnTo>
                  <a:pt x="879823" y="385675"/>
                </a:lnTo>
                <a:lnTo>
                  <a:pt x="882218" y="387875"/>
                </a:lnTo>
                <a:lnTo>
                  <a:pt x="884094" y="390400"/>
                </a:lnTo>
                <a:lnTo>
                  <a:pt x="885777" y="391759"/>
                </a:lnTo>
                <a:lnTo>
                  <a:pt x="887266" y="395319"/>
                </a:lnTo>
                <a:lnTo>
                  <a:pt x="887072" y="398295"/>
                </a:lnTo>
                <a:lnTo>
                  <a:pt x="887784" y="399202"/>
                </a:lnTo>
                <a:lnTo>
                  <a:pt x="887784" y="399914"/>
                </a:lnTo>
                <a:lnTo>
                  <a:pt x="887201" y="400625"/>
                </a:lnTo>
                <a:lnTo>
                  <a:pt x="887395" y="401338"/>
                </a:lnTo>
                <a:lnTo>
                  <a:pt x="885713" y="404121"/>
                </a:lnTo>
                <a:lnTo>
                  <a:pt x="885001" y="404380"/>
                </a:lnTo>
                <a:lnTo>
                  <a:pt x="884612" y="405092"/>
                </a:lnTo>
                <a:lnTo>
                  <a:pt x="883318" y="405674"/>
                </a:lnTo>
                <a:lnTo>
                  <a:pt x="882218" y="405544"/>
                </a:lnTo>
                <a:lnTo>
                  <a:pt x="881311" y="406450"/>
                </a:lnTo>
                <a:lnTo>
                  <a:pt x="880017" y="406710"/>
                </a:lnTo>
                <a:lnTo>
                  <a:pt x="878205" y="406450"/>
                </a:lnTo>
                <a:lnTo>
                  <a:pt x="877104" y="406580"/>
                </a:lnTo>
                <a:lnTo>
                  <a:pt x="876910" y="407033"/>
                </a:lnTo>
                <a:lnTo>
                  <a:pt x="875228" y="406710"/>
                </a:lnTo>
                <a:lnTo>
                  <a:pt x="871150" y="407033"/>
                </a:lnTo>
                <a:lnTo>
                  <a:pt x="870956" y="406321"/>
                </a:lnTo>
                <a:lnTo>
                  <a:pt x="870244" y="406192"/>
                </a:lnTo>
                <a:lnTo>
                  <a:pt x="870244" y="405933"/>
                </a:lnTo>
                <a:lnTo>
                  <a:pt x="871538" y="404897"/>
                </a:lnTo>
                <a:lnTo>
                  <a:pt x="871345" y="403603"/>
                </a:lnTo>
                <a:lnTo>
                  <a:pt x="869856" y="403150"/>
                </a:lnTo>
                <a:lnTo>
                  <a:pt x="869662" y="401985"/>
                </a:lnTo>
                <a:lnTo>
                  <a:pt x="869079" y="401273"/>
                </a:lnTo>
                <a:lnTo>
                  <a:pt x="867267" y="401144"/>
                </a:lnTo>
                <a:lnTo>
                  <a:pt x="867655" y="399978"/>
                </a:lnTo>
                <a:lnTo>
                  <a:pt x="867137" y="399072"/>
                </a:lnTo>
                <a:lnTo>
                  <a:pt x="866555" y="398943"/>
                </a:lnTo>
                <a:lnTo>
                  <a:pt x="866943" y="398490"/>
                </a:lnTo>
                <a:lnTo>
                  <a:pt x="866231" y="398619"/>
                </a:lnTo>
                <a:lnTo>
                  <a:pt x="865131" y="398166"/>
                </a:lnTo>
                <a:lnTo>
                  <a:pt x="864613" y="398490"/>
                </a:lnTo>
                <a:lnTo>
                  <a:pt x="864225" y="399655"/>
                </a:lnTo>
                <a:lnTo>
                  <a:pt x="863513" y="399914"/>
                </a:lnTo>
                <a:lnTo>
                  <a:pt x="863125" y="400949"/>
                </a:lnTo>
                <a:lnTo>
                  <a:pt x="864225" y="400625"/>
                </a:lnTo>
                <a:lnTo>
                  <a:pt x="865519" y="401661"/>
                </a:lnTo>
                <a:lnTo>
                  <a:pt x="865519" y="402567"/>
                </a:lnTo>
                <a:lnTo>
                  <a:pt x="866814" y="404768"/>
                </a:lnTo>
                <a:lnTo>
                  <a:pt x="865131" y="404315"/>
                </a:lnTo>
                <a:lnTo>
                  <a:pt x="864031" y="404638"/>
                </a:lnTo>
                <a:lnTo>
                  <a:pt x="862930" y="405803"/>
                </a:lnTo>
                <a:lnTo>
                  <a:pt x="861636" y="405544"/>
                </a:lnTo>
                <a:lnTo>
                  <a:pt x="861118" y="404962"/>
                </a:lnTo>
                <a:lnTo>
                  <a:pt x="861507" y="404509"/>
                </a:lnTo>
                <a:lnTo>
                  <a:pt x="861507" y="402567"/>
                </a:lnTo>
                <a:lnTo>
                  <a:pt x="860407" y="401985"/>
                </a:lnTo>
                <a:lnTo>
                  <a:pt x="860018" y="401985"/>
                </a:lnTo>
                <a:lnTo>
                  <a:pt x="860018" y="402567"/>
                </a:lnTo>
                <a:lnTo>
                  <a:pt x="860536" y="402567"/>
                </a:lnTo>
                <a:lnTo>
                  <a:pt x="860924" y="403603"/>
                </a:lnTo>
                <a:lnTo>
                  <a:pt x="860536" y="404638"/>
                </a:lnTo>
                <a:lnTo>
                  <a:pt x="858724" y="404509"/>
                </a:lnTo>
                <a:lnTo>
                  <a:pt x="858335" y="404056"/>
                </a:lnTo>
                <a:lnTo>
                  <a:pt x="858724" y="402891"/>
                </a:lnTo>
                <a:lnTo>
                  <a:pt x="858141" y="402891"/>
                </a:lnTo>
                <a:lnTo>
                  <a:pt x="857429" y="404056"/>
                </a:lnTo>
                <a:lnTo>
                  <a:pt x="854452" y="404638"/>
                </a:lnTo>
                <a:lnTo>
                  <a:pt x="854840" y="405092"/>
                </a:lnTo>
                <a:lnTo>
                  <a:pt x="854646" y="405803"/>
                </a:lnTo>
                <a:lnTo>
                  <a:pt x="852963" y="405803"/>
                </a:lnTo>
                <a:lnTo>
                  <a:pt x="852963" y="407292"/>
                </a:lnTo>
                <a:lnTo>
                  <a:pt x="853870" y="407162"/>
                </a:lnTo>
                <a:lnTo>
                  <a:pt x="853870" y="408328"/>
                </a:lnTo>
                <a:lnTo>
                  <a:pt x="852575" y="408198"/>
                </a:lnTo>
                <a:lnTo>
                  <a:pt x="851087" y="408910"/>
                </a:lnTo>
                <a:lnTo>
                  <a:pt x="851087" y="409622"/>
                </a:lnTo>
                <a:lnTo>
                  <a:pt x="849986" y="411240"/>
                </a:lnTo>
                <a:lnTo>
                  <a:pt x="849986" y="411952"/>
                </a:lnTo>
                <a:lnTo>
                  <a:pt x="850698" y="411693"/>
                </a:lnTo>
                <a:lnTo>
                  <a:pt x="852510" y="408910"/>
                </a:lnTo>
                <a:lnTo>
                  <a:pt x="854905" y="410075"/>
                </a:lnTo>
                <a:lnTo>
                  <a:pt x="854517" y="411564"/>
                </a:lnTo>
                <a:lnTo>
                  <a:pt x="853222" y="412858"/>
                </a:lnTo>
                <a:lnTo>
                  <a:pt x="850634" y="413894"/>
                </a:lnTo>
                <a:lnTo>
                  <a:pt x="850634" y="414476"/>
                </a:lnTo>
                <a:lnTo>
                  <a:pt x="849922" y="415188"/>
                </a:lnTo>
                <a:lnTo>
                  <a:pt x="848239" y="415641"/>
                </a:lnTo>
                <a:lnTo>
                  <a:pt x="848239" y="418618"/>
                </a:lnTo>
                <a:lnTo>
                  <a:pt x="846427" y="418489"/>
                </a:lnTo>
                <a:lnTo>
                  <a:pt x="846427" y="418230"/>
                </a:lnTo>
                <a:lnTo>
                  <a:pt x="847721" y="418101"/>
                </a:lnTo>
                <a:lnTo>
                  <a:pt x="847527" y="416029"/>
                </a:lnTo>
                <a:lnTo>
                  <a:pt x="846233" y="416159"/>
                </a:lnTo>
                <a:lnTo>
                  <a:pt x="845844" y="415706"/>
                </a:lnTo>
                <a:lnTo>
                  <a:pt x="845326" y="415706"/>
                </a:lnTo>
                <a:lnTo>
                  <a:pt x="844032" y="416612"/>
                </a:lnTo>
                <a:lnTo>
                  <a:pt x="842737" y="416353"/>
                </a:lnTo>
                <a:lnTo>
                  <a:pt x="842349" y="415900"/>
                </a:lnTo>
                <a:lnTo>
                  <a:pt x="840343" y="415900"/>
                </a:lnTo>
                <a:lnTo>
                  <a:pt x="839825" y="416353"/>
                </a:lnTo>
                <a:lnTo>
                  <a:pt x="838725" y="416029"/>
                </a:lnTo>
                <a:lnTo>
                  <a:pt x="837430" y="417454"/>
                </a:lnTo>
                <a:lnTo>
                  <a:pt x="836330" y="417324"/>
                </a:lnTo>
                <a:lnTo>
                  <a:pt x="835942" y="418489"/>
                </a:lnTo>
                <a:lnTo>
                  <a:pt x="835748" y="417777"/>
                </a:lnTo>
                <a:lnTo>
                  <a:pt x="835359" y="417777"/>
                </a:lnTo>
                <a:lnTo>
                  <a:pt x="834971" y="418683"/>
                </a:lnTo>
                <a:lnTo>
                  <a:pt x="834259" y="418683"/>
                </a:lnTo>
                <a:lnTo>
                  <a:pt x="834453" y="419395"/>
                </a:lnTo>
                <a:lnTo>
                  <a:pt x="833159" y="418812"/>
                </a:lnTo>
                <a:lnTo>
                  <a:pt x="832447" y="419265"/>
                </a:lnTo>
                <a:lnTo>
                  <a:pt x="831346" y="417777"/>
                </a:lnTo>
                <a:lnTo>
                  <a:pt x="828369" y="418036"/>
                </a:lnTo>
                <a:lnTo>
                  <a:pt x="826169" y="417130"/>
                </a:lnTo>
                <a:lnTo>
                  <a:pt x="824874" y="417130"/>
                </a:lnTo>
                <a:lnTo>
                  <a:pt x="823774" y="418165"/>
                </a:lnTo>
                <a:lnTo>
                  <a:pt x="823062" y="418295"/>
                </a:lnTo>
                <a:lnTo>
                  <a:pt x="823062" y="418877"/>
                </a:lnTo>
                <a:lnTo>
                  <a:pt x="824357" y="419460"/>
                </a:lnTo>
                <a:lnTo>
                  <a:pt x="825263" y="418748"/>
                </a:lnTo>
                <a:lnTo>
                  <a:pt x="826557" y="418877"/>
                </a:lnTo>
                <a:lnTo>
                  <a:pt x="828563" y="419589"/>
                </a:lnTo>
                <a:lnTo>
                  <a:pt x="829858" y="420754"/>
                </a:lnTo>
                <a:lnTo>
                  <a:pt x="829664" y="421789"/>
                </a:lnTo>
                <a:lnTo>
                  <a:pt x="830376" y="422113"/>
                </a:lnTo>
                <a:lnTo>
                  <a:pt x="830376" y="423602"/>
                </a:lnTo>
                <a:lnTo>
                  <a:pt x="830958" y="423861"/>
                </a:lnTo>
                <a:lnTo>
                  <a:pt x="830958" y="424443"/>
                </a:lnTo>
                <a:lnTo>
                  <a:pt x="831476" y="424896"/>
                </a:lnTo>
                <a:lnTo>
                  <a:pt x="833677" y="425025"/>
                </a:lnTo>
                <a:lnTo>
                  <a:pt x="833677" y="426191"/>
                </a:lnTo>
                <a:lnTo>
                  <a:pt x="834388" y="426191"/>
                </a:lnTo>
                <a:lnTo>
                  <a:pt x="834777" y="426903"/>
                </a:lnTo>
                <a:lnTo>
                  <a:pt x="835489" y="426903"/>
                </a:lnTo>
                <a:lnTo>
                  <a:pt x="836395" y="427938"/>
                </a:lnTo>
                <a:lnTo>
                  <a:pt x="837883" y="427809"/>
                </a:lnTo>
                <a:lnTo>
                  <a:pt x="838596" y="428973"/>
                </a:lnTo>
                <a:lnTo>
                  <a:pt x="841184" y="429427"/>
                </a:lnTo>
                <a:lnTo>
                  <a:pt x="841896" y="428973"/>
                </a:lnTo>
                <a:lnTo>
                  <a:pt x="843708" y="429103"/>
                </a:lnTo>
                <a:lnTo>
                  <a:pt x="844809" y="430139"/>
                </a:lnTo>
                <a:lnTo>
                  <a:pt x="845520" y="429556"/>
                </a:lnTo>
                <a:lnTo>
                  <a:pt x="846233" y="430009"/>
                </a:lnTo>
                <a:lnTo>
                  <a:pt x="846621" y="429103"/>
                </a:lnTo>
                <a:lnTo>
                  <a:pt x="847009" y="429103"/>
                </a:lnTo>
                <a:lnTo>
                  <a:pt x="847203" y="430009"/>
                </a:lnTo>
                <a:lnTo>
                  <a:pt x="846297" y="430333"/>
                </a:lnTo>
                <a:lnTo>
                  <a:pt x="846103" y="430786"/>
                </a:lnTo>
                <a:lnTo>
                  <a:pt x="847203" y="431045"/>
                </a:lnTo>
                <a:lnTo>
                  <a:pt x="847009" y="431757"/>
                </a:lnTo>
                <a:lnTo>
                  <a:pt x="847398" y="431886"/>
                </a:lnTo>
                <a:lnTo>
                  <a:pt x="847980" y="431562"/>
                </a:lnTo>
                <a:lnTo>
                  <a:pt x="849080" y="431692"/>
                </a:lnTo>
                <a:lnTo>
                  <a:pt x="848886" y="432598"/>
                </a:lnTo>
                <a:lnTo>
                  <a:pt x="847980" y="433051"/>
                </a:lnTo>
                <a:lnTo>
                  <a:pt x="847980" y="433957"/>
                </a:lnTo>
                <a:lnTo>
                  <a:pt x="850181" y="434863"/>
                </a:lnTo>
                <a:lnTo>
                  <a:pt x="850569" y="435446"/>
                </a:lnTo>
                <a:lnTo>
                  <a:pt x="852381" y="435122"/>
                </a:lnTo>
                <a:lnTo>
                  <a:pt x="852381" y="434669"/>
                </a:lnTo>
                <a:lnTo>
                  <a:pt x="851669" y="434346"/>
                </a:lnTo>
                <a:lnTo>
                  <a:pt x="851863" y="433892"/>
                </a:lnTo>
                <a:lnTo>
                  <a:pt x="852963" y="434022"/>
                </a:lnTo>
                <a:lnTo>
                  <a:pt x="853546" y="433569"/>
                </a:lnTo>
                <a:lnTo>
                  <a:pt x="853158" y="432986"/>
                </a:lnTo>
                <a:lnTo>
                  <a:pt x="853352" y="431045"/>
                </a:lnTo>
                <a:lnTo>
                  <a:pt x="852252" y="430591"/>
                </a:lnTo>
                <a:lnTo>
                  <a:pt x="852252" y="430139"/>
                </a:lnTo>
                <a:lnTo>
                  <a:pt x="852834" y="429815"/>
                </a:lnTo>
                <a:lnTo>
                  <a:pt x="854323" y="429815"/>
                </a:lnTo>
                <a:lnTo>
                  <a:pt x="855423" y="430268"/>
                </a:lnTo>
                <a:lnTo>
                  <a:pt x="857818" y="429944"/>
                </a:lnTo>
                <a:lnTo>
                  <a:pt x="858206" y="430268"/>
                </a:lnTo>
                <a:lnTo>
                  <a:pt x="857818" y="431757"/>
                </a:lnTo>
                <a:lnTo>
                  <a:pt x="857429" y="432209"/>
                </a:lnTo>
                <a:lnTo>
                  <a:pt x="855941" y="432663"/>
                </a:lnTo>
                <a:lnTo>
                  <a:pt x="855552" y="433569"/>
                </a:lnTo>
                <a:lnTo>
                  <a:pt x="854452" y="434281"/>
                </a:lnTo>
                <a:lnTo>
                  <a:pt x="853934" y="435899"/>
                </a:lnTo>
                <a:lnTo>
                  <a:pt x="854646" y="436805"/>
                </a:lnTo>
                <a:lnTo>
                  <a:pt x="855358" y="436805"/>
                </a:lnTo>
                <a:lnTo>
                  <a:pt x="855746" y="434475"/>
                </a:lnTo>
                <a:lnTo>
                  <a:pt x="856329" y="434151"/>
                </a:lnTo>
                <a:lnTo>
                  <a:pt x="856329" y="433699"/>
                </a:lnTo>
                <a:lnTo>
                  <a:pt x="858529" y="432793"/>
                </a:lnTo>
                <a:lnTo>
                  <a:pt x="858529" y="431886"/>
                </a:lnTo>
                <a:lnTo>
                  <a:pt x="859047" y="430980"/>
                </a:lnTo>
                <a:lnTo>
                  <a:pt x="859759" y="430851"/>
                </a:lnTo>
                <a:lnTo>
                  <a:pt x="859371" y="429944"/>
                </a:lnTo>
                <a:lnTo>
                  <a:pt x="859954" y="429038"/>
                </a:lnTo>
                <a:lnTo>
                  <a:pt x="859565" y="427291"/>
                </a:lnTo>
                <a:lnTo>
                  <a:pt x="859759" y="426385"/>
                </a:lnTo>
                <a:lnTo>
                  <a:pt x="862542" y="425479"/>
                </a:lnTo>
                <a:lnTo>
                  <a:pt x="862930" y="426191"/>
                </a:lnTo>
                <a:lnTo>
                  <a:pt x="863643" y="426191"/>
                </a:lnTo>
                <a:lnTo>
                  <a:pt x="864355" y="427227"/>
                </a:lnTo>
                <a:lnTo>
                  <a:pt x="866037" y="427938"/>
                </a:lnTo>
                <a:lnTo>
                  <a:pt x="865843" y="428845"/>
                </a:lnTo>
                <a:lnTo>
                  <a:pt x="866231" y="428845"/>
                </a:lnTo>
                <a:lnTo>
                  <a:pt x="866037" y="429556"/>
                </a:lnTo>
                <a:lnTo>
                  <a:pt x="866426" y="430721"/>
                </a:lnTo>
                <a:lnTo>
                  <a:pt x="867526" y="431627"/>
                </a:lnTo>
                <a:lnTo>
                  <a:pt x="867526" y="432339"/>
                </a:lnTo>
                <a:lnTo>
                  <a:pt x="868432" y="432209"/>
                </a:lnTo>
                <a:lnTo>
                  <a:pt x="868626" y="432533"/>
                </a:lnTo>
                <a:lnTo>
                  <a:pt x="868626" y="433892"/>
                </a:lnTo>
                <a:lnTo>
                  <a:pt x="868044" y="434928"/>
                </a:lnTo>
                <a:lnTo>
                  <a:pt x="870244" y="435964"/>
                </a:lnTo>
                <a:lnTo>
                  <a:pt x="869727" y="436676"/>
                </a:lnTo>
                <a:lnTo>
                  <a:pt x="870827" y="436676"/>
                </a:lnTo>
                <a:lnTo>
                  <a:pt x="871538" y="435964"/>
                </a:lnTo>
                <a:lnTo>
                  <a:pt x="871538" y="435252"/>
                </a:lnTo>
                <a:lnTo>
                  <a:pt x="873545" y="434346"/>
                </a:lnTo>
                <a:lnTo>
                  <a:pt x="873545" y="431692"/>
                </a:lnTo>
                <a:lnTo>
                  <a:pt x="874257" y="429362"/>
                </a:lnTo>
                <a:lnTo>
                  <a:pt x="874969" y="428326"/>
                </a:lnTo>
                <a:lnTo>
                  <a:pt x="877558" y="428067"/>
                </a:lnTo>
                <a:lnTo>
                  <a:pt x="878464" y="427355"/>
                </a:lnTo>
                <a:lnTo>
                  <a:pt x="879564" y="427485"/>
                </a:lnTo>
                <a:lnTo>
                  <a:pt x="880470" y="428197"/>
                </a:lnTo>
                <a:lnTo>
                  <a:pt x="880082" y="429362"/>
                </a:lnTo>
                <a:lnTo>
                  <a:pt x="879176" y="429492"/>
                </a:lnTo>
                <a:lnTo>
                  <a:pt x="878593" y="431239"/>
                </a:lnTo>
                <a:lnTo>
                  <a:pt x="878075" y="431368"/>
                </a:lnTo>
                <a:lnTo>
                  <a:pt x="878075" y="431822"/>
                </a:lnTo>
                <a:lnTo>
                  <a:pt x="877493" y="431822"/>
                </a:lnTo>
                <a:lnTo>
                  <a:pt x="877493" y="432274"/>
                </a:lnTo>
                <a:lnTo>
                  <a:pt x="878075" y="432404"/>
                </a:lnTo>
                <a:lnTo>
                  <a:pt x="878075" y="433310"/>
                </a:lnTo>
                <a:lnTo>
                  <a:pt x="878464" y="433310"/>
                </a:lnTo>
                <a:lnTo>
                  <a:pt x="878658" y="432598"/>
                </a:lnTo>
                <a:lnTo>
                  <a:pt x="879240" y="432598"/>
                </a:lnTo>
                <a:lnTo>
                  <a:pt x="879240" y="432145"/>
                </a:lnTo>
                <a:lnTo>
                  <a:pt x="880729" y="433051"/>
                </a:lnTo>
                <a:lnTo>
                  <a:pt x="882412" y="432469"/>
                </a:lnTo>
                <a:lnTo>
                  <a:pt x="883123" y="432793"/>
                </a:lnTo>
                <a:lnTo>
                  <a:pt x="883318" y="432209"/>
                </a:lnTo>
                <a:lnTo>
                  <a:pt x="883901" y="432209"/>
                </a:lnTo>
                <a:lnTo>
                  <a:pt x="884612" y="431498"/>
                </a:lnTo>
                <a:lnTo>
                  <a:pt x="884224" y="430591"/>
                </a:lnTo>
                <a:lnTo>
                  <a:pt x="885713" y="430139"/>
                </a:lnTo>
                <a:lnTo>
                  <a:pt x="885713" y="429685"/>
                </a:lnTo>
                <a:lnTo>
                  <a:pt x="884418" y="429103"/>
                </a:lnTo>
                <a:lnTo>
                  <a:pt x="882606" y="429556"/>
                </a:lnTo>
                <a:lnTo>
                  <a:pt x="882606" y="428973"/>
                </a:lnTo>
                <a:lnTo>
                  <a:pt x="883318" y="428715"/>
                </a:lnTo>
                <a:lnTo>
                  <a:pt x="883318" y="428003"/>
                </a:lnTo>
                <a:lnTo>
                  <a:pt x="882930" y="428456"/>
                </a:lnTo>
                <a:lnTo>
                  <a:pt x="882347" y="428456"/>
                </a:lnTo>
                <a:lnTo>
                  <a:pt x="881959" y="427420"/>
                </a:lnTo>
                <a:lnTo>
                  <a:pt x="880147" y="426708"/>
                </a:lnTo>
                <a:lnTo>
                  <a:pt x="879564" y="424961"/>
                </a:lnTo>
                <a:lnTo>
                  <a:pt x="879046" y="424508"/>
                </a:lnTo>
                <a:lnTo>
                  <a:pt x="877946" y="421531"/>
                </a:lnTo>
                <a:lnTo>
                  <a:pt x="877946" y="420495"/>
                </a:lnTo>
                <a:lnTo>
                  <a:pt x="878852" y="418748"/>
                </a:lnTo>
                <a:lnTo>
                  <a:pt x="878140" y="413764"/>
                </a:lnTo>
                <a:lnTo>
                  <a:pt x="878852" y="412728"/>
                </a:lnTo>
                <a:lnTo>
                  <a:pt x="880535" y="413441"/>
                </a:lnTo>
                <a:lnTo>
                  <a:pt x="882735" y="413570"/>
                </a:lnTo>
                <a:lnTo>
                  <a:pt x="883123" y="413311"/>
                </a:lnTo>
                <a:lnTo>
                  <a:pt x="885130" y="413311"/>
                </a:lnTo>
                <a:lnTo>
                  <a:pt x="886424" y="412599"/>
                </a:lnTo>
                <a:lnTo>
                  <a:pt x="887137" y="412599"/>
                </a:lnTo>
                <a:lnTo>
                  <a:pt x="887848" y="411887"/>
                </a:lnTo>
                <a:lnTo>
                  <a:pt x="888560" y="411887"/>
                </a:lnTo>
                <a:lnTo>
                  <a:pt x="888949" y="412340"/>
                </a:lnTo>
                <a:lnTo>
                  <a:pt x="888755" y="413505"/>
                </a:lnTo>
                <a:lnTo>
                  <a:pt x="889855" y="414411"/>
                </a:lnTo>
                <a:lnTo>
                  <a:pt x="890049" y="416159"/>
                </a:lnTo>
                <a:lnTo>
                  <a:pt x="888949" y="416288"/>
                </a:lnTo>
                <a:lnTo>
                  <a:pt x="887460" y="415123"/>
                </a:lnTo>
                <a:lnTo>
                  <a:pt x="885777" y="415447"/>
                </a:lnTo>
                <a:lnTo>
                  <a:pt x="884871" y="417647"/>
                </a:lnTo>
                <a:lnTo>
                  <a:pt x="887266" y="421337"/>
                </a:lnTo>
                <a:lnTo>
                  <a:pt x="887654" y="423861"/>
                </a:lnTo>
                <a:lnTo>
                  <a:pt x="888172" y="424896"/>
                </a:lnTo>
                <a:lnTo>
                  <a:pt x="890955" y="426644"/>
                </a:lnTo>
                <a:lnTo>
                  <a:pt x="892638" y="426320"/>
                </a:lnTo>
                <a:lnTo>
                  <a:pt x="894450" y="427809"/>
                </a:lnTo>
                <a:lnTo>
                  <a:pt x="895032" y="429297"/>
                </a:lnTo>
                <a:lnTo>
                  <a:pt x="895744" y="429427"/>
                </a:lnTo>
                <a:lnTo>
                  <a:pt x="896650" y="431045"/>
                </a:lnTo>
                <a:lnTo>
                  <a:pt x="898333" y="431951"/>
                </a:lnTo>
                <a:lnTo>
                  <a:pt x="899628" y="431822"/>
                </a:lnTo>
                <a:lnTo>
                  <a:pt x="900534" y="432728"/>
                </a:lnTo>
                <a:lnTo>
                  <a:pt x="900534" y="434475"/>
                </a:lnTo>
                <a:lnTo>
                  <a:pt x="900145" y="434798"/>
                </a:lnTo>
                <a:lnTo>
                  <a:pt x="899951" y="436676"/>
                </a:lnTo>
                <a:lnTo>
                  <a:pt x="899369" y="437582"/>
                </a:lnTo>
                <a:lnTo>
                  <a:pt x="899563" y="438746"/>
                </a:lnTo>
                <a:lnTo>
                  <a:pt x="899175" y="439458"/>
                </a:lnTo>
                <a:lnTo>
                  <a:pt x="900081" y="439458"/>
                </a:lnTo>
                <a:lnTo>
                  <a:pt x="899887" y="440947"/>
                </a:lnTo>
                <a:lnTo>
                  <a:pt x="900404" y="441400"/>
                </a:lnTo>
                <a:lnTo>
                  <a:pt x="900404" y="443471"/>
                </a:lnTo>
                <a:lnTo>
                  <a:pt x="900793" y="444054"/>
                </a:lnTo>
                <a:lnTo>
                  <a:pt x="899304" y="444377"/>
                </a:lnTo>
                <a:lnTo>
                  <a:pt x="898916" y="444831"/>
                </a:lnTo>
                <a:lnTo>
                  <a:pt x="900598" y="444701"/>
                </a:lnTo>
                <a:lnTo>
                  <a:pt x="901699" y="443989"/>
                </a:lnTo>
                <a:lnTo>
                  <a:pt x="903576" y="444571"/>
                </a:lnTo>
                <a:lnTo>
                  <a:pt x="905776" y="444571"/>
                </a:lnTo>
                <a:lnTo>
                  <a:pt x="905776" y="444831"/>
                </a:lnTo>
                <a:lnTo>
                  <a:pt x="907070" y="445154"/>
                </a:lnTo>
                <a:lnTo>
                  <a:pt x="914967" y="445413"/>
                </a:lnTo>
                <a:lnTo>
                  <a:pt x="917361" y="446578"/>
                </a:lnTo>
                <a:lnTo>
                  <a:pt x="916843" y="448519"/>
                </a:lnTo>
                <a:lnTo>
                  <a:pt x="917361" y="448519"/>
                </a:lnTo>
                <a:lnTo>
                  <a:pt x="917555" y="447808"/>
                </a:lnTo>
                <a:lnTo>
                  <a:pt x="918462" y="447484"/>
                </a:lnTo>
                <a:lnTo>
                  <a:pt x="918850" y="447484"/>
                </a:lnTo>
                <a:lnTo>
                  <a:pt x="918850" y="448519"/>
                </a:lnTo>
                <a:lnTo>
                  <a:pt x="919756" y="448196"/>
                </a:lnTo>
                <a:lnTo>
                  <a:pt x="921245" y="448519"/>
                </a:lnTo>
                <a:lnTo>
                  <a:pt x="921633" y="448196"/>
                </a:lnTo>
                <a:lnTo>
                  <a:pt x="922539" y="448649"/>
                </a:lnTo>
                <a:lnTo>
                  <a:pt x="924351" y="448519"/>
                </a:lnTo>
                <a:lnTo>
                  <a:pt x="924545" y="448843"/>
                </a:lnTo>
                <a:lnTo>
                  <a:pt x="927846" y="448261"/>
                </a:lnTo>
                <a:lnTo>
                  <a:pt x="929723" y="448584"/>
                </a:lnTo>
                <a:lnTo>
                  <a:pt x="931212" y="447872"/>
                </a:lnTo>
                <a:lnTo>
                  <a:pt x="933218" y="447548"/>
                </a:lnTo>
                <a:lnTo>
                  <a:pt x="937813" y="448714"/>
                </a:lnTo>
                <a:lnTo>
                  <a:pt x="940596" y="450591"/>
                </a:lnTo>
                <a:lnTo>
                  <a:pt x="942085" y="452791"/>
                </a:lnTo>
                <a:lnTo>
                  <a:pt x="944674" y="453827"/>
                </a:lnTo>
                <a:lnTo>
                  <a:pt x="944674" y="454280"/>
                </a:lnTo>
                <a:lnTo>
                  <a:pt x="943573" y="454733"/>
                </a:lnTo>
                <a:lnTo>
                  <a:pt x="943768" y="457063"/>
                </a:lnTo>
                <a:lnTo>
                  <a:pt x="943380" y="457645"/>
                </a:lnTo>
                <a:lnTo>
                  <a:pt x="943897" y="458357"/>
                </a:lnTo>
                <a:lnTo>
                  <a:pt x="944285" y="458357"/>
                </a:lnTo>
                <a:lnTo>
                  <a:pt x="944285" y="455251"/>
                </a:lnTo>
                <a:lnTo>
                  <a:pt x="945774" y="455121"/>
                </a:lnTo>
                <a:lnTo>
                  <a:pt x="946292" y="454539"/>
                </a:lnTo>
                <a:lnTo>
                  <a:pt x="948492" y="454409"/>
                </a:lnTo>
                <a:lnTo>
                  <a:pt x="949075" y="453956"/>
                </a:lnTo>
                <a:lnTo>
                  <a:pt x="950563" y="454085"/>
                </a:lnTo>
                <a:lnTo>
                  <a:pt x="950952" y="453956"/>
                </a:lnTo>
                <a:lnTo>
                  <a:pt x="950952" y="453244"/>
                </a:lnTo>
                <a:lnTo>
                  <a:pt x="954641" y="453568"/>
                </a:lnTo>
                <a:lnTo>
                  <a:pt x="956647" y="452532"/>
                </a:lnTo>
                <a:lnTo>
                  <a:pt x="958136" y="452403"/>
                </a:lnTo>
                <a:lnTo>
                  <a:pt x="962731" y="453115"/>
                </a:lnTo>
                <a:lnTo>
                  <a:pt x="963443" y="453568"/>
                </a:lnTo>
                <a:lnTo>
                  <a:pt x="966032" y="453568"/>
                </a:lnTo>
                <a:lnTo>
                  <a:pt x="967714" y="452662"/>
                </a:lnTo>
                <a:lnTo>
                  <a:pt x="971015" y="452921"/>
                </a:lnTo>
                <a:lnTo>
                  <a:pt x="971921" y="452467"/>
                </a:lnTo>
                <a:lnTo>
                  <a:pt x="973604" y="452467"/>
                </a:lnTo>
                <a:lnTo>
                  <a:pt x="975287" y="452726"/>
                </a:lnTo>
                <a:lnTo>
                  <a:pt x="975869" y="452274"/>
                </a:lnTo>
                <a:lnTo>
                  <a:pt x="977682" y="452274"/>
                </a:lnTo>
                <a:lnTo>
                  <a:pt x="978976" y="451820"/>
                </a:lnTo>
                <a:lnTo>
                  <a:pt x="982665" y="449749"/>
                </a:lnTo>
                <a:lnTo>
                  <a:pt x="983766" y="447420"/>
                </a:lnTo>
                <a:lnTo>
                  <a:pt x="985772" y="445802"/>
                </a:lnTo>
                <a:lnTo>
                  <a:pt x="986872" y="444184"/>
                </a:lnTo>
                <a:lnTo>
                  <a:pt x="986678" y="443471"/>
                </a:lnTo>
                <a:lnTo>
                  <a:pt x="988878" y="442889"/>
                </a:lnTo>
                <a:lnTo>
                  <a:pt x="989267" y="442306"/>
                </a:lnTo>
                <a:lnTo>
                  <a:pt x="997745" y="442630"/>
                </a:lnTo>
                <a:lnTo>
                  <a:pt x="999946" y="442177"/>
                </a:lnTo>
                <a:lnTo>
                  <a:pt x="1000852" y="441141"/>
                </a:lnTo>
                <a:lnTo>
                  <a:pt x="1000658" y="440559"/>
                </a:lnTo>
                <a:lnTo>
                  <a:pt x="1005253" y="441141"/>
                </a:lnTo>
                <a:lnTo>
                  <a:pt x="1009654" y="441141"/>
                </a:lnTo>
                <a:lnTo>
                  <a:pt x="1010560" y="440688"/>
                </a:lnTo>
                <a:lnTo>
                  <a:pt x="1010366" y="440106"/>
                </a:lnTo>
                <a:lnTo>
                  <a:pt x="1011078" y="439976"/>
                </a:lnTo>
                <a:lnTo>
                  <a:pt x="1011078" y="439265"/>
                </a:lnTo>
                <a:lnTo>
                  <a:pt x="1011596" y="438811"/>
                </a:lnTo>
                <a:lnTo>
                  <a:pt x="1018262" y="439135"/>
                </a:lnTo>
                <a:lnTo>
                  <a:pt x="1020268" y="438423"/>
                </a:lnTo>
                <a:lnTo>
                  <a:pt x="1024864" y="438553"/>
                </a:lnTo>
                <a:lnTo>
                  <a:pt x="1025058" y="438811"/>
                </a:lnTo>
                <a:lnTo>
                  <a:pt x="1030753" y="438553"/>
                </a:lnTo>
                <a:lnTo>
                  <a:pt x="1033730" y="438099"/>
                </a:lnTo>
                <a:lnTo>
                  <a:pt x="1034119" y="437647"/>
                </a:lnTo>
                <a:lnTo>
                  <a:pt x="1035025" y="437647"/>
                </a:lnTo>
                <a:lnTo>
                  <a:pt x="1037420" y="436481"/>
                </a:lnTo>
                <a:lnTo>
                  <a:pt x="1041497" y="436029"/>
                </a:lnTo>
                <a:lnTo>
                  <a:pt x="1042792" y="435446"/>
                </a:lnTo>
                <a:lnTo>
                  <a:pt x="1047193" y="434539"/>
                </a:lnTo>
                <a:lnTo>
                  <a:pt x="1054959" y="435122"/>
                </a:lnTo>
                <a:lnTo>
                  <a:pt x="1059942" y="436029"/>
                </a:lnTo>
                <a:lnTo>
                  <a:pt x="1060137" y="436287"/>
                </a:lnTo>
                <a:lnTo>
                  <a:pt x="1070622" y="436157"/>
                </a:lnTo>
                <a:lnTo>
                  <a:pt x="1072305" y="435575"/>
                </a:lnTo>
                <a:lnTo>
                  <a:pt x="1073211" y="434863"/>
                </a:lnTo>
                <a:lnTo>
                  <a:pt x="1073599" y="433957"/>
                </a:lnTo>
                <a:lnTo>
                  <a:pt x="1074505" y="433504"/>
                </a:lnTo>
                <a:lnTo>
                  <a:pt x="1078388" y="433180"/>
                </a:lnTo>
                <a:lnTo>
                  <a:pt x="1079295" y="434087"/>
                </a:lnTo>
                <a:lnTo>
                  <a:pt x="1082077" y="433957"/>
                </a:lnTo>
                <a:lnTo>
                  <a:pt x="1082466" y="434539"/>
                </a:lnTo>
                <a:lnTo>
                  <a:pt x="1083954" y="434539"/>
                </a:lnTo>
                <a:lnTo>
                  <a:pt x="1084149" y="433957"/>
                </a:lnTo>
                <a:lnTo>
                  <a:pt x="1085249" y="433957"/>
                </a:lnTo>
                <a:lnTo>
                  <a:pt x="1085831" y="433504"/>
                </a:lnTo>
                <a:lnTo>
                  <a:pt x="1087837" y="433763"/>
                </a:lnTo>
                <a:lnTo>
                  <a:pt x="1089326" y="433504"/>
                </a:lnTo>
                <a:lnTo>
                  <a:pt x="1089844" y="433051"/>
                </a:lnTo>
                <a:lnTo>
                  <a:pt x="1090038" y="431562"/>
                </a:lnTo>
                <a:lnTo>
                  <a:pt x="1093339" y="432274"/>
                </a:lnTo>
                <a:lnTo>
                  <a:pt x="1094051" y="431692"/>
                </a:lnTo>
                <a:lnTo>
                  <a:pt x="1095345" y="431562"/>
                </a:lnTo>
                <a:lnTo>
                  <a:pt x="1094957" y="430980"/>
                </a:lnTo>
                <a:lnTo>
                  <a:pt x="1095669" y="430851"/>
                </a:lnTo>
                <a:lnTo>
                  <a:pt x="1097481" y="431303"/>
                </a:lnTo>
                <a:lnTo>
                  <a:pt x="1097870" y="431886"/>
                </a:lnTo>
                <a:lnTo>
                  <a:pt x="1099682" y="431886"/>
                </a:lnTo>
                <a:lnTo>
                  <a:pt x="1100976" y="431174"/>
                </a:lnTo>
                <a:lnTo>
                  <a:pt x="1102982" y="430915"/>
                </a:lnTo>
                <a:lnTo>
                  <a:pt x="1104665" y="431174"/>
                </a:lnTo>
                <a:lnTo>
                  <a:pt x="1105054" y="429880"/>
                </a:lnTo>
                <a:lnTo>
                  <a:pt x="1105571" y="429750"/>
                </a:lnTo>
                <a:lnTo>
                  <a:pt x="1105571" y="428845"/>
                </a:lnTo>
                <a:lnTo>
                  <a:pt x="1107254" y="428132"/>
                </a:lnTo>
                <a:lnTo>
                  <a:pt x="1112238" y="428132"/>
                </a:lnTo>
                <a:lnTo>
                  <a:pt x="1112432" y="428456"/>
                </a:lnTo>
                <a:lnTo>
                  <a:pt x="1114632" y="428132"/>
                </a:lnTo>
                <a:lnTo>
                  <a:pt x="1115344" y="428585"/>
                </a:lnTo>
                <a:lnTo>
                  <a:pt x="1117739" y="428845"/>
                </a:lnTo>
                <a:lnTo>
                  <a:pt x="1119745" y="428262"/>
                </a:lnTo>
                <a:lnTo>
                  <a:pt x="1119551" y="428003"/>
                </a:lnTo>
                <a:lnTo>
                  <a:pt x="1120457" y="427550"/>
                </a:lnTo>
                <a:lnTo>
                  <a:pt x="1121363" y="429038"/>
                </a:lnTo>
                <a:lnTo>
                  <a:pt x="1123240" y="429621"/>
                </a:lnTo>
                <a:lnTo>
                  <a:pt x="1123629" y="430203"/>
                </a:lnTo>
                <a:lnTo>
                  <a:pt x="1124340" y="430203"/>
                </a:lnTo>
                <a:lnTo>
                  <a:pt x="1126023" y="431368"/>
                </a:lnTo>
                <a:lnTo>
                  <a:pt x="1126023" y="432857"/>
                </a:lnTo>
                <a:lnTo>
                  <a:pt x="1126541" y="433310"/>
                </a:lnTo>
                <a:lnTo>
                  <a:pt x="1127253" y="433310"/>
                </a:lnTo>
                <a:lnTo>
                  <a:pt x="1127059" y="435252"/>
                </a:lnTo>
                <a:lnTo>
                  <a:pt x="1128353" y="436287"/>
                </a:lnTo>
                <a:lnTo>
                  <a:pt x="1128353" y="438488"/>
                </a:lnTo>
                <a:lnTo>
                  <a:pt x="1127965" y="441011"/>
                </a:lnTo>
                <a:lnTo>
                  <a:pt x="1126865" y="441918"/>
                </a:lnTo>
                <a:lnTo>
                  <a:pt x="1127253" y="446190"/>
                </a:lnTo>
                <a:lnTo>
                  <a:pt x="1126735" y="446190"/>
                </a:lnTo>
                <a:lnTo>
                  <a:pt x="1126153" y="447096"/>
                </a:lnTo>
                <a:lnTo>
                  <a:pt x="1126735" y="447678"/>
                </a:lnTo>
                <a:lnTo>
                  <a:pt x="1126347" y="448261"/>
                </a:lnTo>
                <a:lnTo>
                  <a:pt x="1126541" y="449166"/>
                </a:lnTo>
                <a:lnTo>
                  <a:pt x="1126153" y="449296"/>
                </a:lnTo>
                <a:lnTo>
                  <a:pt x="1126153" y="449879"/>
                </a:lnTo>
                <a:lnTo>
                  <a:pt x="1126541" y="449879"/>
                </a:lnTo>
                <a:lnTo>
                  <a:pt x="1126153" y="450784"/>
                </a:lnTo>
                <a:lnTo>
                  <a:pt x="1126347" y="451238"/>
                </a:lnTo>
                <a:lnTo>
                  <a:pt x="1125958" y="451238"/>
                </a:lnTo>
                <a:lnTo>
                  <a:pt x="1125570" y="451950"/>
                </a:lnTo>
                <a:lnTo>
                  <a:pt x="1124858" y="452079"/>
                </a:lnTo>
                <a:lnTo>
                  <a:pt x="1125247" y="453373"/>
                </a:lnTo>
                <a:lnTo>
                  <a:pt x="1124729" y="453697"/>
                </a:lnTo>
                <a:lnTo>
                  <a:pt x="1122722" y="457645"/>
                </a:lnTo>
                <a:lnTo>
                  <a:pt x="1120910" y="459263"/>
                </a:lnTo>
                <a:lnTo>
                  <a:pt x="1120328" y="460752"/>
                </a:lnTo>
                <a:lnTo>
                  <a:pt x="1118645" y="461788"/>
                </a:lnTo>
                <a:lnTo>
                  <a:pt x="1119033" y="462952"/>
                </a:lnTo>
                <a:lnTo>
                  <a:pt x="1118516" y="463082"/>
                </a:lnTo>
                <a:lnTo>
                  <a:pt x="1120004" y="464377"/>
                </a:lnTo>
                <a:lnTo>
                  <a:pt x="1119292" y="464377"/>
                </a:lnTo>
                <a:lnTo>
                  <a:pt x="1117803" y="463211"/>
                </a:lnTo>
                <a:lnTo>
                  <a:pt x="1117803" y="463923"/>
                </a:lnTo>
                <a:lnTo>
                  <a:pt x="1117092" y="464053"/>
                </a:lnTo>
                <a:lnTo>
                  <a:pt x="1117092" y="464635"/>
                </a:lnTo>
                <a:lnTo>
                  <a:pt x="1115603" y="464894"/>
                </a:lnTo>
                <a:lnTo>
                  <a:pt x="1115085" y="463146"/>
                </a:lnTo>
                <a:lnTo>
                  <a:pt x="1113402" y="463729"/>
                </a:lnTo>
                <a:lnTo>
                  <a:pt x="1109131" y="463600"/>
                </a:lnTo>
                <a:lnTo>
                  <a:pt x="1108743" y="463017"/>
                </a:lnTo>
                <a:lnTo>
                  <a:pt x="1107642" y="463017"/>
                </a:lnTo>
                <a:lnTo>
                  <a:pt x="1106348" y="462111"/>
                </a:lnTo>
                <a:lnTo>
                  <a:pt x="1104342" y="462111"/>
                </a:lnTo>
                <a:lnTo>
                  <a:pt x="1103241" y="462564"/>
                </a:lnTo>
                <a:lnTo>
                  <a:pt x="1102141" y="463858"/>
                </a:lnTo>
                <a:lnTo>
                  <a:pt x="1101235" y="464312"/>
                </a:lnTo>
                <a:lnTo>
                  <a:pt x="1099552" y="466642"/>
                </a:lnTo>
                <a:lnTo>
                  <a:pt x="1099746" y="468583"/>
                </a:lnTo>
                <a:lnTo>
                  <a:pt x="1100653" y="469166"/>
                </a:lnTo>
                <a:lnTo>
                  <a:pt x="1101558" y="468712"/>
                </a:lnTo>
                <a:lnTo>
                  <a:pt x="1102465" y="469878"/>
                </a:lnTo>
                <a:lnTo>
                  <a:pt x="1102659" y="473372"/>
                </a:lnTo>
                <a:lnTo>
                  <a:pt x="1103371" y="478098"/>
                </a:lnTo>
                <a:lnTo>
                  <a:pt x="1104083" y="480298"/>
                </a:lnTo>
                <a:lnTo>
                  <a:pt x="1104277" y="483210"/>
                </a:lnTo>
                <a:lnTo>
                  <a:pt x="1105571" y="487482"/>
                </a:lnTo>
                <a:lnTo>
                  <a:pt x="1105960" y="487806"/>
                </a:lnTo>
                <a:lnTo>
                  <a:pt x="1106154" y="489294"/>
                </a:lnTo>
                <a:lnTo>
                  <a:pt x="1107060" y="490912"/>
                </a:lnTo>
                <a:lnTo>
                  <a:pt x="1107254" y="492271"/>
                </a:lnTo>
                <a:lnTo>
                  <a:pt x="1108937" y="496543"/>
                </a:lnTo>
                <a:lnTo>
                  <a:pt x="1109325" y="499002"/>
                </a:lnTo>
                <a:lnTo>
                  <a:pt x="1111008" y="502368"/>
                </a:lnTo>
                <a:lnTo>
                  <a:pt x="1111202" y="504244"/>
                </a:lnTo>
                <a:lnTo>
                  <a:pt x="1113402" y="511752"/>
                </a:lnTo>
                <a:lnTo>
                  <a:pt x="1113791" y="518354"/>
                </a:lnTo>
                <a:lnTo>
                  <a:pt x="1113597" y="535505"/>
                </a:lnTo>
                <a:lnTo>
                  <a:pt x="1113985" y="535829"/>
                </a:lnTo>
                <a:lnTo>
                  <a:pt x="1113467" y="540812"/>
                </a:lnTo>
                <a:lnTo>
                  <a:pt x="1113985" y="544502"/>
                </a:lnTo>
                <a:lnTo>
                  <a:pt x="1113467" y="546378"/>
                </a:lnTo>
                <a:lnTo>
                  <a:pt x="1113079" y="546508"/>
                </a:lnTo>
                <a:lnTo>
                  <a:pt x="1113079" y="547673"/>
                </a:lnTo>
                <a:lnTo>
                  <a:pt x="1111979" y="550003"/>
                </a:lnTo>
                <a:lnTo>
                  <a:pt x="1111590" y="551879"/>
                </a:lnTo>
                <a:lnTo>
                  <a:pt x="1109713" y="554339"/>
                </a:lnTo>
                <a:lnTo>
                  <a:pt x="1107125" y="556410"/>
                </a:lnTo>
                <a:lnTo>
                  <a:pt x="1107125" y="556993"/>
                </a:lnTo>
                <a:lnTo>
                  <a:pt x="1106736" y="556993"/>
                </a:lnTo>
                <a:lnTo>
                  <a:pt x="1106736" y="558611"/>
                </a:lnTo>
                <a:lnTo>
                  <a:pt x="1106154" y="559646"/>
                </a:lnTo>
                <a:lnTo>
                  <a:pt x="1103759" y="562106"/>
                </a:lnTo>
                <a:lnTo>
                  <a:pt x="1100264" y="564177"/>
                </a:lnTo>
                <a:lnTo>
                  <a:pt x="1096769" y="565342"/>
                </a:lnTo>
                <a:lnTo>
                  <a:pt x="1096187" y="565083"/>
                </a:lnTo>
                <a:lnTo>
                  <a:pt x="1093209" y="566378"/>
                </a:lnTo>
                <a:lnTo>
                  <a:pt x="1093209" y="570326"/>
                </a:lnTo>
                <a:lnTo>
                  <a:pt x="1092821" y="570326"/>
                </a:lnTo>
                <a:lnTo>
                  <a:pt x="1092627" y="569290"/>
                </a:lnTo>
                <a:lnTo>
                  <a:pt x="1090621" y="570454"/>
                </a:lnTo>
                <a:lnTo>
                  <a:pt x="1088938" y="570326"/>
                </a:lnTo>
                <a:lnTo>
                  <a:pt x="1088744" y="570584"/>
                </a:lnTo>
                <a:lnTo>
                  <a:pt x="1088226" y="570584"/>
                </a:lnTo>
                <a:lnTo>
                  <a:pt x="1087643" y="569678"/>
                </a:lnTo>
                <a:lnTo>
                  <a:pt x="1086932" y="569549"/>
                </a:lnTo>
                <a:lnTo>
                  <a:pt x="1084925" y="570131"/>
                </a:lnTo>
                <a:lnTo>
                  <a:pt x="1083825" y="571037"/>
                </a:lnTo>
                <a:lnTo>
                  <a:pt x="1083436" y="572785"/>
                </a:lnTo>
                <a:lnTo>
                  <a:pt x="1085443" y="574273"/>
                </a:lnTo>
                <a:lnTo>
                  <a:pt x="1084537" y="574856"/>
                </a:lnTo>
                <a:lnTo>
                  <a:pt x="1084149" y="575568"/>
                </a:lnTo>
                <a:lnTo>
                  <a:pt x="1085054" y="576279"/>
                </a:lnTo>
                <a:lnTo>
                  <a:pt x="1086932" y="576409"/>
                </a:lnTo>
                <a:lnTo>
                  <a:pt x="1086543" y="577121"/>
                </a:lnTo>
                <a:lnTo>
                  <a:pt x="1084149" y="576862"/>
                </a:lnTo>
                <a:lnTo>
                  <a:pt x="1083242" y="575568"/>
                </a:lnTo>
                <a:lnTo>
                  <a:pt x="1079359" y="575697"/>
                </a:lnTo>
                <a:lnTo>
                  <a:pt x="1077870" y="576279"/>
                </a:lnTo>
                <a:lnTo>
                  <a:pt x="1077482" y="577186"/>
                </a:lnTo>
                <a:lnTo>
                  <a:pt x="1076576" y="577897"/>
                </a:lnTo>
                <a:lnTo>
                  <a:pt x="1074893" y="578351"/>
                </a:lnTo>
                <a:lnTo>
                  <a:pt x="1074311" y="578933"/>
                </a:lnTo>
                <a:lnTo>
                  <a:pt x="1072498" y="579063"/>
                </a:lnTo>
                <a:lnTo>
                  <a:pt x="1072110" y="580099"/>
                </a:lnTo>
                <a:lnTo>
                  <a:pt x="1070104" y="580810"/>
                </a:lnTo>
                <a:lnTo>
                  <a:pt x="1069910" y="581263"/>
                </a:lnTo>
                <a:lnTo>
                  <a:pt x="1069327" y="581263"/>
                </a:lnTo>
                <a:lnTo>
                  <a:pt x="1068421" y="581975"/>
                </a:lnTo>
                <a:lnTo>
                  <a:pt x="1067709" y="581717"/>
                </a:lnTo>
                <a:lnTo>
                  <a:pt x="1067191" y="581975"/>
                </a:lnTo>
                <a:lnTo>
                  <a:pt x="1064603" y="581845"/>
                </a:lnTo>
                <a:lnTo>
                  <a:pt x="1062596" y="582558"/>
                </a:lnTo>
                <a:lnTo>
                  <a:pt x="1058001" y="582558"/>
                </a:lnTo>
                <a:lnTo>
                  <a:pt x="1053923" y="583140"/>
                </a:lnTo>
                <a:lnTo>
                  <a:pt x="1052111" y="584305"/>
                </a:lnTo>
                <a:lnTo>
                  <a:pt x="1050817" y="584434"/>
                </a:lnTo>
                <a:lnTo>
                  <a:pt x="1048940" y="585729"/>
                </a:lnTo>
                <a:lnTo>
                  <a:pt x="1048940" y="586182"/>
                </a:lnTo>
                <a:lnTo>
                  <a:pt x="1047451" y="586635"/>
                </a:lnTo>
                <a:lnTo>
                  <a:pt x="1046934" y="587800"/>
                </a:lnTo>
                <a:lnTo>
                  <a:pt x="1046222" y="588382"/>
                </a:lnTo>
                <a:lnTo>
                  <a:pt x="1046416" y="589418"/>
                </a:lnTo>
                <a:lnTo>
                  <a:pt x="1046028" y="589677"/>
                </a:lnTo>
                <a:lnTo>
                  <a:pt x="1046028" y="591166"/>
                </a:lnTo>
                <a:lnTo>
                  <a:pt x="1045639" y="591618"/>
                </a:lnTo>
                <a:lnTo>
                  <a:pt x="1042662" y="592330"/>
                </a:lnTo>
                <a:lnTo>
                  <a:pt x="1041950" y="593236"/>
                </a:lnTo>
                <a:lnTo>
                  <a:pt x="1041044" y="593366"/>
                </a:lnTo>
                <a:lnTo>
                  <a:pt x="1041238" y="593819"/>
                </a:lnTo>
                <a:lnTo>
                  <a:pt x="1042338" y="593948"/>
                </a:lnTo>
                <a:lnTo>
                  <a:pt x="1042856" y="595243"/>
                </a:lnTo>
                <a:lnTo>
                  <a:pt x="1040267" y="595114"/>
                </a:lnTo>
                <a:lnTo>
                  <a:pt x="1039555" y="595437"/>
                </a:lnTo>
                <a:lnTo>
                  <a:pt x="1038649" y="594984"/>
                </a:lnTo>
                <a:lnTo>
                  <a:pt x="1038067" y="595696"/>
                </a:lnTo>
                <a:lnTo>
                  <a:pt x="1034183" y="596991"/>
                </a:lnTo>
                <a:lnTo>
                  <a:pt x="1029006" y="596861"/>
                </a:lnTo>
                <a:lnTo>
                  <a:pt x="1017744" y="598350"/>
                </a:lnTo>
                <a:lnTo>
                  <a:pt x="1014444" y="599191"/>
                </a:lnTo>
                <a:lnTo>
                  <a:pt x="1011466" y="599515"/>
                </a:lnTo>
                <a:lnTo>
                  <a:pt x="1007583" y="600680"/>
                </a:lnTo>
                <a:lnTo>
                  <a:pt x="1006483" y="601391"/>
                </a:lnTo>
                <a:lnTo>
                  <a:pt x="1003894" y="601974"/>
                </a:lnTo>
                <a:lnTo>
                  <a:pt x="1002211" y="603009"/>
                </a:lnTo>
                <a:lnTo>
                  <a:pt x="1000917" y="603269"/>
                </a:lnTo>
                <a:lnTo>
                  <a:pt x="1000011" y="604175"/>
                </a:lnTo>
                <a:lnTo>
                  <a:pt x="998198" y="604757"/>
                </a:lnTo>
                <a:lnTo>
                  <a:pt x="994315" y="607087"/>
                </a:lnTo>
                <a:lnTo>
                  <a:pt x="991921" y="609158"/>
                </a:lnTo>
                <a:lnTo>
                  <a:pt x="991532" y="610193"/>
                </a:lnTo>
                <a:lnTo>
                  <a:pt x="989849" y="611100"/>
                </a:lnTo>
                <a:lnTo>
                  <a:pt x="988361" y="612847"/>
                </a:lnTo>
                <a:lnTo>
                  <a:pt x="985772" y="614919"/>
                </a:lnTo>
                <a:lnTo>
                  <a:pt x="985578" y="615631"/>
                </a:lnTo>
                <a:lnTo>
                  <a:pt x="980983" y="618867"/>
                </a:lnTo>
                <a:lnTo>
                  <a:pt x="980788" y="619449"/>
                </a:lnTo>
                <a:lnTo>
                  <a:pt x="979688" y="620355"/>
                </a:lnTo>
                <a:lnTo>
                  <a:pt x="979494" y="621261"/>
                </a:lnTo>
                <a:lnTo>
                  <a:pt x="978588" y="621844"/>
                </a:lnTo>
                <a:lnTo>
                  <a:pt x="975287" y="626245"/>
                </a:lnTo>
                <a:lnTo>
                  <a:pt x="974381" y="627733"/>
                </a:lnTo>
                <a:lnTo>
                  <a:pt x="974187" y="628768"/>
                </a:lnTo>
                <a:lnTo>
                  <a:pt x="972310" y="631422"/>
                </a:lnTo>
                <a:lnTo>
                  <a:pt x="972310" y="632328"/>
                </a:lnTo>
                <a:lnTo>
                  <a:pt x="971792" y="632781"/>
                </a:lnTo>
                <a:lnTo>
                  <a:pt x="971792" y="634529"/>
                </a:lnTo>
                <a:lnTo>
                  <a:pt x="970497" y="638348"/>
                </a:lnTo>
                <a:lnTo>
                  <a:pt x="969397" y="644884"/>
                </a:lnTo>
                <a:lnTo>
                  <a:pt x="967197" y="652198"/>
                </a:lnTo>
                <a:lnTo>
                  <a:pt x="967197" y="656146"/>
                </a:lnTo>
                <a:lnTo>
                  <a:pt x="969397" y="664754"/>
                </a:lnTo>
                <a:lnTo>
                  <a:pt x="969203" y="665660"/>
                </a:lnTo>
                <a:lnTo>
                  <a:pt x="969915" y="668896"/>
                </a:lnTo>
                <a:lnTo>
                  <a:pt x="971598" y="672391"/>
                </a:lnTo>
                <a:lnTo>
                  <a:pt x="973410" y="678540"/>
                </a:lnTo>
                <a:lnTo>
                  <a:pt x="973022" y="680869"/>
                </a:lnTo>
                <a:lnTo>
                  <a:pt x="972115" y="681905"/>
                </a:lnTo>
                <a:lnTo>
                  <a:pt x="970433" y="682358"/>
                </a:lnTo>
                <a:lnTo>
                  <a:pt x="970239" y="682811"/>
                </a:lnTo>
                <a:lnTo>
                  <a:pt x="967456" y="682940"/>
                </a:lnTo>
                <a:lnTo>
                  <a:pt x="960854" y="682487"/>
                </a:lnTo>
                <a:lnTo>
                  <a:pt x="959948" y="682035"/>
                </a:lnTo>
                <a:lnTo>
                  <a:pt x="958459" y="682035"/>
                </a:lnTo>
                <a:lnTo>
                  <a:pt x="951987" y="680740"/>
                </a:lnTo>
                <a:lnTo>
                  <a:pt x="951275" y="680287"/>
                </a:lnTo>
                <a:lnTo>
                  <a:pt x="946874" y="679834"/>
                </a:lnTo>
                <a:lnTo>
                  <a:pt x="946356" y="679381"/>
                </a:lnTo>
                <a:lnTo>
                  <a:pt x="944674" y="679381"/>
                </a:lnTo>
                <a:lnTo>
                  <a:pt x="943962" y="678927"/>
                </a:lnTo>
                <a:lnTo>
                  <a:pt x="943250" y="679057"/>
                </a:lnTo>
                <a:lnTo>
                  <a:pt x="941049" y="677893"/>
                </a:lnTo>
                <a:lnTo>
                  <a:pt x="936648" y="677439"/>
                </a:lnTo>
                <a:lnTo>
                  <a:pt x="936066" y="676986"/>
                </a:lnTo>
                <a:lnTo>
                  <a:pt x="934965" y="676986"/>
                </a:lnTo>
                <a:lnTo>
                  <a:pt x="934383" y="676533"/>
                </a:lnTo>
                <a:lnTo>
                  <a:pt x="929206" y="675044"/>
                </a:lnTo>
                <a:lnTo>
                  <a:pt x="927199" y="675044"/>
                </a:lnTo>
                <a:lnTo>
                  <a:pt x="923898" y="674009"/>
                </a:lnTo>
                <a:lnTo>
                  <a:pt x="921115" y="673880"/>
                </a:lnTo>
                <a:lnTo>
                  <a:pt x="920209" y="673168"/>
                </a:lnTo>
                <a:lnTo>
                  <a:pt x="918526" y="673038"/>
                </a:lnTo>
                <a:lnTo>
                  <a:pt x="917038" y="672327"/>
                </a:lnTo>
                <a:lnTo>
                  <a:pt x="915031" y="672197"/>
                </a:lnTo>
                <a:lnTo>
                  <a:pt x="910954" y="670902"/>
                </a:lnTo>
                <a:lnTo>
                  <a:pt x="905970" y="670773"/>
                </a:lnTo>
                <a:lnTo>
                  <a:pt x="904870" y="671032"/>
                </a:lnTo>
                <a:lnTo>
                  <a:pt x="903381" y="671744"/>
                </a:lnTo>
                <a:lnTo>
                  <a:pt x="903576" y="672327"/>
                </a:lnTo>
                <a:lnTo>
                  <a:pt x="904482" y="672779"/>
                </a:lnTo>
                <a:lnTo>
                  <a:pt x="904870" y="674268"/>
                </a:lnTo>
                <a:lnTo>
                  <a:pt x="902993" y="674009"/>
                </a:lnTo>
                <a:lnTo>
                  <a:pt x="896909" y="676210"/>
                </a:lnTo>
                <a:lnTo>
                  <a:pt x="894709" y="678216"/>
                </a:lnTo>
                <a:lnTo>
                  <a:pt x="889207" y="681452"/>
                </a:lnTo>
                <a:lnTo>
                  <a:pt x="887719" y="683199"/>
                </a:lnTo>
                <a:lnTo>
                  <a:pt x="885130" y="684947"/>
                </a:lnTo>
                <a:lnTo>
                  <a:pt x="883447" y="686695"/>
                </a:lnTo>
                <a:lnTo>
                  <a:pt x="883447" y="687277"/>
                </a:lnTo>
                <a:lnTo>
                  <a:pt x="881765" y="688118"/>
                </a:lnTo>
                <a:lnTo>
                  <a:pt x="881570" y="689154"/>
                </a:lnTo>
                <a:lnTo>
                  <a:pt x="879887" y="689995"/>
                </a:lnTo>
                <a:lnTo>
                  <a:pt x="879887" y="690448"/>
                </a:lnTo>
                <a:lnTo>
                  <a:pt x="877493" y="692066"/>
                </a:lnTo>
                <a:lnTo>
                  <a:pt x="875810" y="694138"/>
                </a:lnTo>
                <a:lnTo>
                  <a:pt x="874710" y="694720"/>
                </a:lnTo>
                <a:lnTo>
                  <a:pt x="873804" y="696014"/>
                </a:lnTo>
                <a:lnTo>
                  <a:pt x="873092" y="698344"/>
                </a:lnTo>
                <a:lnTo>
                  <a:pt x="871085" y="699639"/>
                </a:lnTo>
                <a:lnTo>
                  <a:pt x="869985" y="702098"/>
                </a:lnTo>
                <a:lnTo>
                  <a:pt x="868885" y="702681"/>
                </a:lnTo>
                <a:lnTo>
                  <a:pt x="869079" y="702940"/>
                </a:lnTo>
                <a:lnTo>
                  <a:pt x="868691" y="703263"/>
                </a:lnTo>
                <a:lnTo>
                  <a:pt x="867591" y="703263"/>
                </a:lnTo>
                <a:lnTo>
                  <a:pt x="867591" y="703716"/>
                </a:lnTo>
                <a:lnTo>
                  <a:pt x="865908" y="704428"/>
                </a:lnTo>
                <a:lnTo>
                  <a:pt x="864225" y="704558"/>
                </a:lnTo>
                <a:lnTo>
                  <a:pt x="863319" y="705593"/>
                </a:lnTo>
                <a:lnTo>
                  <a:pt x="861636" y="705140"/>
                </a:lnTo>
                <a:lnTo>
                  <a:pt x="860536" y="705722"/>
                </a:lnTo>
                <a:lnTo>
                  <a:pt x="859436" y="705593"/>
                </a:lnTo>
                <a:lnTo>
                  <a:pt x="859047" y="706176"/>
                </a:lnTo>
                <a:lnTo>
                  <a:pt x="857041" y="706758"/>
                </a:lnTo>
                <a:lnTo>
                  <a:pt x="856329" y="708052"/>
                </a:lnTo>
                <a:lnTo>
                  <a:pt x="855229" y="708700"/>
                </a:lnTo>
                <a:lnTo>
                  <a:pt x="848756" y="709735"/>
                </a:lnTo>
                <a:lnTo>
                  <a:pt x="847462" y="711030"/>
                </a:lnTo>
                <a:lnTo>
                  <a:pt x="845973" y="711030"/>
                </a:lnTo>
                <a:lnTo>
                  <a:pt x="845585" y="712324"/>
                </a:lnTo>
                <a:lnTo>
                  <a:pt x="844097" y="712065"/>
                </a:lnTo>
                <a:lnTo>
                  <a:pt x="842802" y="712777"/>
                </a:lnTo>
                <a:lnTo>
                  <a:pt x="839113" y="712518"/>
                </a:lnTo>
                <a:lnTo>
                  <a:pt x="833224" y="714395"/>
                </a:lnTo>
                <a:lnTo>
                  <a:pt x="826557" y="714395"/>
                </a:lnTo>
                <a:lnTo>
                  <a:pt x="821574" y="715107"/>
                </a:lnTo>
                <a:lnTo>
                  <a:pt x="818596" y="715949"/>
                </a:lnTo>
                <a:lnTo>
                  <a:pt x="818596" y="716207"/>
                </a:lnTo>
                <a:lnTo>
                  <a:pt x="817690" y="716207"/>
                </a:lnTo>
                <a:lnTo>
                  <a:pt x="817302" y="717243"/>
                </a:lnTo>
                <a:lnTo>
                  <a:pt x="816202" y="717955"/>
                </a:lnTo>
                <a:lnTo>
                  <a:pt x="814195" y="718084"/>
                </a:lnTo>
                <a:lnTo>
                  <a:pt x="812901" y="719120"/>
                </a:lnTo>
                <a:lnTo>
                  <a:pt x="811801" y="719120"/>
                </a:lnTo>
                <a:lnTo>
                  <a:pt x="810701" y="719832"/>
                </a:lnTo>
                <a:lnTo>
                  <a:pt x="808500" y="720091"/>
                </a:lnTo>
                <a:lnTo>
                  <a:pt x="807788" y="720673"/>
                </a:lnTo>
                <a:lnTo>
                  <a:pt x="805393" y="721385"/>
                </a:lnTo>
                <a:lnTo>
                  <a:pt x="797821" y="722679"/>
                </a:lnTo>
                <a:lnTo>
                  <a:pt x="794714" y="722679"/>
                </a:lnTo>
                <a:lnTo>
                  <a:pt x="793420" y="723391"/>
                </a:lnTo>
                <a:lnTo>
                  <a:pt x="790637" y="723391"/>
                </a:lnTo>
                <a:lnTo>
                  <a:pt x="785459" y="724427"/>
                </a:lnTo>
                <a:lnTo>
                  <a:pt x="781770" y="725722"/>
                </a:lnTo>
                <a:lnTo>
                  <a:pt x="779375" y="727145"/>
                </a:lnTo>
                <a:lnTo>
                  <a:pt x="776786" y="727857"/>
                </a:lnTo>
                <a:lnTo>
                  <a:pt x="767402" y="732387"/>
                </a:lnTo>
                <a:lnTo>
                  <a:pt x="762807" y="735883"/>
                </a:lnTo>
                <a:lnTo>
                  <a:pt x="762418" y="737177"/>
                </a:lnTo>
                <a:lnTo>
                  <a:pt x="761124" y="738213"/>
                </a:lnTo>
                <a:lnTo>
                  <a:pt x="760024" y="740802"/>
                </a:lnTo>
                <a:lnTo>
                  <a:pt x="757046" y="745461"/>
                </a:lnTo>
                <a:lnTo>
                  <a:pt x="757564" y="746173"/>
                </a:lnTo>
                <a:lnTo>
                  <a:pt x="757046" y="746173"/>
                </a:lnTo>
                <a:lnTo>
                  <a:pt x="756528" y="745332"/>
                </a:lnTo>
                <a:lnTo>
                  <a:pt x="755946" y="745461"/>
                </a:lnTo>
                <a:lnTo>
                  <a:pt x="756140" y="746303"/>
                </a:lnTo>
                <a:lnTo>
                  <a:pt x="757823" y="746885"/>
                </a:lnTo>
                <a:lnTo>
                  <a:pt x="756723" y="747468"/>
                </a:lnTo>
                <a:lnTo>
                  <a:pt x="756528" y="748503"/>
                </a:lnTo>
                <a:lnTo>
                  <a:pt x="755623" y="748633"/>
                </a:lnTo>
                <a:lnTo>
                  <a:pt x="754716" y="749474"/>
                </a:lnTo>
                <a:lnTo>
                  <a:pt x="752322" y="750056"/>
                </a:lnTo>
                <a:lnTo>
                  <a:pt x="749215" y="752063"/>
                </a:lnTo>
                <a:lnTo>
                  <a:pt x="744620" y="757306"/>
                </a:lnTo>
                <a:lnTo>
                  <a:pt x="743325" y="759182"/>
                </a:lnTo>
                <a:lnTo>
                  <a:pt x="742743" y="760930"/>
                </a:lnTo>
                <a:lnTo>
                  <a:pt x="739442" y="763389"/>
                </a:lnTo>
                <a:lnTo>
                  <a:pt x="739248" y="763972"/>
                </a:lnTo>
                <a:lnTo>
                  <a:pt x="737436" y="765590"/>
                </a:lnTo>
                <a:lnTo>
                  <a:pt x="735753" y="768179"/>
                </a:lnTo>
                <a:lnTo>
                  <a:pt x="734070" y="772709"/>
                </a:lnTo>
                <a:lnTo>
                  <a:pt x="733358" y="773292"/>
                </a:lnTo>
                <a:lnTo>
                  <a:pt x="728957" y="773874"/>
                </a:lnTo>
                <a:lnTo>
                  <a:pt x="727469" y="775039"/>
                </a:lnTo>
                <a:lnTo>
                  <a:pt x="722097" y="773745"/>
                </a:lnTo>
                <a:lnTo>
                  <a:pt x="719508" y="773745"/>
                </a:lnTo>
                <a:lnTo>
                  <a:pt x="718213" y="773033"/>
                </a:lnTo>
                <a:lnTo>
                  <a:pt x="716337" y="772903"/>
                </a:lnTo>
                <a:lnTo>
                  <a:pt x="714654" y="772062"/>
                </a:lnTo>
                <a:lnTo>
                  <a:pt x="713165" y="770056"/>
                </a:lnTo>
                <a:lnTo>
                  <a:pt x="709670" y="767855"/>
                </a:lnTo>
                <a:lnTo>
                  <a:pt x="704881" y="766431"/>
                </a:lnTo>
                <a:lnTo>
                  <a:pt x="704687" y="765978"/>
                </a:lnTo>
                <a:lnTo>
                  <a:pt x="702486" y="764813"/>
                </a:lnTo>
                <a:lnTo>
                  <a:pt x="699703" y="763972"/>
                </a:lnTo>
                <a:lnTo>
                  <a:pt x="698215" y="762677"/>
                </a:lnTo>
                <a:lnTo>
                  <a:pt x="697309" y="762418"/>
                </a:lnTo>
                <a:lnTo>
                  <a:pt x="695302" y="762548"/>
                </a:lnTo>
                <a:lnTo>
                  <a:pt x="694202" y="763584"/>
                </a:lnTo>
                <a:lnTo>
                  <a:pt x="693490" y="763584"/>
                </a:lnTo>
                <a:lnTo>
                  <a:pt x="693490" y="764036"/>
                </a:lnTo>
                <a:lnTo>
                  <a:pt x="692390" y="764036"/>
                </a:lnTo>
                <a:lnTo>
                  <a:pt x="688507" y="762742"/>
                </a:lnTo>
                <a:lnTo>
                  <a:pt x="687018" y="762613"/>
                </a:lnTo>
                <a:lnTo>
                  <a:pt x="677051" y="754458"/>
                </a:lnTo>
                <a:lnTo>
                  <a:pt x="671161" y="750510"/>
                </a:lnTo>
                <a:lnTo>
                  <a:pt x="669154" y="749927"/>
                </a:lnTo>
                <a:lnTo>
                  <a:pt x="667148" y="749927"/>
                </a:lnTo>
                <a:lnTo>
                  <a:pt x="666242" y="750510"/>
                </a:lnTo>
                <a:lnTo>
                  <a:pt x="664560" y="750380"/>
                </a:lnTo>
                <a:lnTo>
                  <a:pt x="665271" y="751998"/>
                </a:lnTo>
                <a:lnTo>
                  <a:pt x="666760" y="753292"/>
                </a:lnTo>
                <a:lnTo>
                  <a:pt x="666372" y="753422"/>
                </a:lnTo>
                <a:lnTo>
                  <a:pt x="665271" y="752840"/>
                </a:lnTo>
                <a:lnTo>
                  <a:pt x="664753" y="751674"/>
                </a:lnTo>
                <a:lnTo>
                  <a:pt x="663459" y="750834"/>
                </a:lnTo>
                <a:lnTo>
                  <a:pt x="658864" y="750834"/>
                </a:lnTo>
                <a:lnTo>
                  <a:pt x="654269" y="748503"/>
                </a:lnTo>
                <a:lnTo>
                  <a:pt x="652457" y="748503"/>
                </a:lnTo>
                <a:lnTo>
                  <a:pt x="648185" y="746885"/>
                </a:lnTo>
                <a:lnTo>
                  <a:pt x="646890" y="746885"/>
                </a:lnTo>
                <a:lnTo>
                  <a:pt x="646178" y="746044"/>
                </a:lnTo>
                <a:lnTo>
                  <a:pt x="642295" y="744879"/>
                </a:lnTo>
                <a:lnTo>
                  <a:pt x="634723" y="741125"/>
                </a:lnTo>
                <a:lnTo>
                  <a:pt x="632717" y="740996"/>
                </a:lnTo>
                <a:lnTo>
                  <a:pt x="630904" y="739960"/>
                </a:lnTo>
                <a:lnTo>
                  <a:pt x="627927" y="739831"/>
                </a:lnTo>
                <a:lnTo>
                  <a:pt x="617054" y="734717"/>
                </a:lnTo>
                <a:lnTo>
                  <a:pt x="616342" y="734847"/>
                </a:lnTo>
                <a:lnTo>
                  <a:pt x="615759" y="736271"/>
                </a:lnTo>
                <a:lnTo>
                  <a:pt x="611553" y="736142"/>
                </a:lnTo>
                <a:lnTo>
                  <a:pt x="611035" y="735430"/>
                </a:lnTo>
                <a:lnTo>
                  <a:pt x="611423" y="734005"/>
                </a:lnTo>
                <a:lnTo>
                  <a:pt x="609417" y="732971"/>
                </a:lnTo>
                <a:lnTo>
                  <a:pt x="602427" y="730964"/>
                </a:lnTo>
                <a:lnTo>
                  <a:pt x="602038" y="732000"/>
                </a:lnTo>
                <a:lnTo>
                  <a:pt x="602233" y="733035"/>
                </a:lnTo>
                <a:lnTo>
                  <a:pt x="601715" y="733294"/>
                </a:lnTo>
                <a:lnTo>
                  <a:pt x="601521" y="732452"/>
                </a:lnTo>
                <a:lnTo>
                  <a:pt x="601909" y="730834"/>
                </a:lnTo>
                <a:lnTo>
                  <a:pt x="600032" y="730834"/>
                </a:lnTo>
                <a:lnTo>
                  <a:pt x="595049" y="728958"/>
                </a:lnTo>
                <a:lnTo>
                  <a:pt x="571620" y="725915"/>
                </a:lnTo>
                <a:lnTo>
                  <a:pt x="565730" y="726369"/>
                </a:lnTo>
                <a:lnTo>
                  <a:pt x="565341" y="726110"/>
                </a:lnTo>
                <a:lnTo>
                  <a:pt x="565536" y="725398"/>
                </a:lnTo>
                <a:lnTo>
                  <a:pt x="567736" y="725074"/>
                </a:lnTo>
                <a:lnTo>
                  <a:pt x="566053" y="724816"/>
                </a:lnTo>
                <a:lnTo>
                  <a:pt x="565341" y="724945"/>
                </a:lnTo>
                <a:lnTo>
                  <a:pt x="565148" y="725527"/>
                </a:lnTo>
                <a:lnTo>
                  <a:pt x="564047" y="725268"/>
                </a:lnTo>
                <a:lnTo>
                  <a:pt x="564241" y="725851"/>
                </a:lnTo>
                <a:lnTo>
                  <a:pt x="564953" y="726304"/>
                </a:lnTo>
                <a:lnTo>
                  <a:pt x="564953" y="727210"/>
                </a:lnTo>
                <a:lnTo>
                  <a:pt x="564565" y="727340"/>
                </a:lnTo>
                <a:lnTo>
                  <a:pt x="560682" y="726886"/>
                </a:lnTo>
                <a:lnTo>
                  <a:pt x="553497" y="727016"/>
                </a:lnTo>
                <a:lnTo>
                  <a:pt x="552592" y="727728"/>
                </a:lnTo>
                <a:lnTo>
                  <a:pt x="546313" y="728893"/>
                </a:lnTo>
                <a:lnTo>
                  <a:pt x="540812" y="730769"/>
                </a:lnTo>
                <a:lnTo>
                  <a:pt x="539129" y="730769"/>
                </a:lnTo>
                <a:lnTo>
                  <a:pt x="535440" y="732647"/>
                </a:lnTo>
                <a:lnTo>
                  <a:pt x="533434" y="733099"/>
                </a:lnTo>
                <a:lnTo>
                  <a:pt x="532916" y="733682"/>
                </a:lnTo>
                <a:lnTo>
                  <a:pt x="527933" y="734717"/>
                </a:lnTo>
                <a:lnTo>
                  <a:pt x="526250" y="736012"/>
                </a:lnTo>
                <a:lnTo>
                  <a:pt x="518677" y="737177"/>
                </a:lnTo>
                <a:lnTo>
                  <a:pt x="517383" y="737760"/>
                </a:lnTo>
                <a:lnTo>
                  <a:pt x="507610" y="738213"/>
                </a:lnTo>
                <a:lnTo>
                  <a:pt x="507222" y="738795"/>
                </a:lnTo>
                <a:lnTo>
                  <a:pt x="505215" y="738795"/>
                </a:lnTo>
                <a:lnTo>
                  <a:pt x="504698" y="739248"/>
                </a:lnTo>
                <a:lnTo>
                  <a:pt x="499520" y="739831"/>
                </a:lnTo>
                <a:lnTo>
                  <a:pt x="495119" y="739960"/>
                </a:lnTo>
                <a:lnTo>
                  <a:pt x="492142" y="739507"/>
                </a:lnTo>
                <a:lnTo>
                  <a:pt x="488452" y="739636"/>
                </a:lnTo>
                <a:lnTo>
                  <a:pt x="488452" y="739378"/>
                </a:lnTo>
                <a:lnTo>
                  <a:pt x="475379" y="739831"/>
                </a:lnTo>
                <a:lnTo>
                  <a:pt x="474796" y="740090"/>
                </a:lnTo>
                <a:lnTo>
                  <a:pt x="468001" y="739831"/>
                </a:lnTo>
                <a:lnTo>
                  <a:pt x="467612" y="740090"/>
                </a:lnTo>
                <a:lnTo>
                  <a:pt x="467806" y="741254"/>
                </a:lnTo>
                <a:lnTo>
                  <a:pt x="467418" y="741384"/>
                </a:lnTo>
                <a:lnTo>
                  <a:pt x="467224" y="740802"/>
                </a:lnTo>
                <a:lnTo>
                  <a:pt x="462952" y="740802"/>
                </a:lnTo>
                <a:lnTo>
                  <a:pt x="460946" y="741384"/>
                </a:lnTo>
                <a:lnTo>
                  <a:pt x="459651" y="741254"/>
                </a:lnTo>
                <a:lnTo>
                  <a:pt x="456674" y="742096"/>
                </a:lnTo>
                <a:lnTo>
                  <a:pt x="455185" y="743391"/>
                </a:lnTo>
                <a:lnTo>
                  <a:pt x="454474" y="743261"/>
                </a:lnTo>
                <a:lnTo>
                  <a:pt x="454474" y="743714"/>
                </a:lnTo>
                <a:lnTo>
                  <a:pt x="451691" y="743843"/>
                </a:lnTo>
                <a:lnTo>
                  <a:pt x="451691" y="744555"/>
                </a:lnTo>
                <a:lnTo>
                  <a:pt x="451302" y="744814"/>
                </a:lnTo>
                <a:lnTo>
                  <a:pt x="448908" y="744944"/>
                </a:lnTo>
                <a:lnTo>
                  <a:pt x="448390" y="745656"/>
                </a:lnTo>
                <a:lnTo>
                  <a:pt x="443018" y="745656"/>
                </a:lnTo>
                <a:lnTo>
                  <a:pt x="442112" y="746173"/>
                </a:lnTo>
                <a:lnTo>
                  <a:pt x="439135" y="746627"/>
                </a:lnTo>
                <a:lnTo>
                  <a:pt x="439329" y="746885"/>
                </a:lnTo>
                <a:lnTo>
                  <a:pt x="438941" y="747015"/>
                </a:lnTo>
                <a:lnTo>
                  <a:pt x="432274" y="747468"/>
                </a:lnTo>
                <a:lnTo>
                  <a:pt x="429880" y="748180"/>
                </a:lnTo>
                <a:lnTo>
                  <a:pt x="428779" y="749344"/>
                </a:lnTo>
                <a:lnTo>
                  <a:pt x="427679" y="749344"/>
                </a:lnTo>
                <a:lnTo>
                  <a:pt x="427873" y="749798"/>
                </a:lnTo>
                <a:lnTo>
                  <a:pt x="425090" y="749927"/>
                </a:lnTo>
                <a:lnTo>
                  <a:pt x="420301" y="751546"/>
                </a:lnTo>
                <a:lnTo>
                  <a:pt x="417194" y="751546"/>
                </a:lnTo>
                <a:lnTo>
                  <a:pt x="404832" y="755881"/>
                </a:lnTo>
                <a:lnTo>
                  <a:pt x="404832" y="756335"/>
                </a:lnTo>
                <a:lnTo>
                  <a:pt x="402049" y="757953"/>
                </a:lnTo>
                <a:lnTo>
                  <a:pt x="402049" y="758794"/>
                </a:lnTo>
                <a:lnTo>
                  <a:pt x="401143" y="759053"/>
                </a:lnTo>
                <a:lnTo>
                  <a:pt x="400755" y="759894"/>
                </a:lnTo>
                <a:lnTo>
                  <a:pt x="399849" y="760153"/>
                </a:lnTo>
                <a:lnTo>
                  <a:pt x="399655" y="760995"/>
                </a:lnTo>
                <a:lnTo>
                  <a:pt x="398749" y="761447"/>
                </a:lnTo>
                <a:lnTo>
                  <a:pt x="399460" y="762483"/>
                </a:lnTo>
                <a:lnTo>
                  <a:pt x="397972" y="762353"/>
                </a:lnTo>
                <a:lnTo>
                  <a:pt x="397584" y="763648"/>
                </a:lnTo>
                <a:lnTo>
                  <a:pt x="395383" y="765396"/>
                </a:lnTo>
                <a:lnTo>
                  <a:pt x="394088" y="768567"/>
                </a:lnTo>
                <a:lnTo>
                  <a:pt x="394088" y="770573"/>
                </a:lnTo>
                <a:lnTo>
                  <a:pt x="392794" y="771868"/>
                </a:lnTo>
                <a:lnTo>
                  <a:pt x="392794" y="772580"/>
                </a:lnTo>
                <a:lnTo>
                  <a:pt x="390205" y="776528"/>
                </a:lnTo>
                <a:lnTo>
                  <a:pt x="387811" y="778728"/>
                </a:lnTo>
                <a:lnTo>
                  <a:pt x="386516" y="781058"/>
                </a:lnTo>
                <a:lnTo>
                  <a:pt x="385416" y="781188"/>
                </a:lnTo>
                <a:lnTo>
                  <a:pt x="382827" y="780346"/>
                </a:lnTo>
                <a:lnTo>
                  <a:pt x="380627" y="778146"/>
                </a:lnTo>
                <a:lnTo>
                  <a:pt x="379914" y="776398"/>
                </a:lnTo>
                <a:lnTo>
                  <a:pt x="376808" y="773809"/>
                </a:lnTo>
                <a:lnTo>
                  <a:pt x="376614" y="772968"/>
                </a:lnTo>
                <a:lnTo>
                  <a:pt x="373507" y="770768"/>
                </a:lnTo>
                <a:lnTo>
                  <a:pt x="372601" y="769344"/>
                </a:lnTo>
                <a:lnTo>
                  <a:pt x="366517" y="764231"/>
                </a:lnTo>
                <a:lnTo>
                  <a:pt x="359527" y="759700"/>
                </a:lnTo>
                <a:lnTo>
                  <a:pt x="346065" y="753746"/>
                </a:lnTo>
                <a:lnTo>
                  <a:pt x="342959" y="750962"/>
                </a:lnTo>
                <a:lnTo>
                  <a:pt x="343347" y="748633"/>
                </a:lnTo>
                <a:lnTo>
                  <a:pt x="342959" y="748374"/>
                </a:lnTo>
                <a:lnTo>
                  <a:pt x="342764" y="746950"/>
                </a:lnTo>
                <a:lnTo>
                  <a:pt x="343347" y="745915"/>
                </a:lnTo>
                <a:lnTo>
                  <a:pt x="344447" y="746044"/>
                </a:lnTo>
                <a:lnTo>
                  <a:pt x="345742" y="747079"/>
                </a:lnTo>
                <a:lnTo>
                  <a:pt x="345936" y="748957"/>
                </a:lnTo>
                <a:lnTo>
                  <a:pt x="345547" y="749409"/>
                </a:lnTo>
                <a:lnTo>
                  <a:pt x="344836" y="749280"/>
                </a:lnTo>
                <a:lnTo>
                  <a:pt x="344836" y="749863"/>
                </a:lnTo>
                <a:lnTo>
                  <a:pt x="345418" y="749992"/>
                </a:lnTo>
                <a:lnTo>
                  <a:pt x="346518" y="748957"/>
                </a:lnTo>
                <a:lnTo>
                  <a:pt x="346130" y="747662"/>
                </a:lnTo>
                <a:lnTo>
                  <a:pt x="347813" y="746497"/>
                </a:lnTo>
                <a:lnTo>
                  <a:pt x="347619" y="745785"/>
                </a:lnTo>
                <a:lnTo>
                  <a:pt x="350401" y="744749"/>
                </a:lnTo>
                <a:lnTo>
                  <a:pt x="351114" y="743326"/>
                </a:lnTo>
                <a:lnTo>
                  <a:pt x="350919" y="742484"/>
                </a:lnTo>
                <a:lnTo>
                  <a:pt x="351308" y="740866"/>
                </a:lnTo>
                <a:lnTo>
                  <a:pt x="351890" y="740154"/>
                </a:lnTo>
                <a:lnTo>
                  <a:pt x="351696" y="738730"/>
                </a:lnTo>
                <a:lnTo>
                  <a:pt x="351890" y="738472"/>
                </a:lnTo>
                <a:lnTo>
                  <a:pt x="352602" y="738601"/>
                </a:lnTo>
                <a:lnTo>
                  <a:pt x="352602" y="739054"/>
                </a:lnTo>
                <a:lnTo>
                  <a:pt x="353314" y="738795"/>
                </a:lnTo>
                <a:lnTo>
                  <a:pt x="353314" y="738213"/>
                </a:lnTo>
                <a:lnTo>
                  <a:pt x="352408" y="738342"/>
                </a:lnTo>
                <a:lnTo>
                  <a:pt x="352020" y="737630"/>
                </a:lnTo>
                <a:lnTo>
                  <a:pt x="353508" y="736465"/>
                </a:lnTo>
                <a:lnTo>
                  <a:pt x="356485" y="736465"/>
                </a:lnTo>
                <a:lnTo>
                  <a:pt x="358880" y="736012"/>
                </a:lnTo>
                <a:lnTo>
                  <a:pt x="361275" y="737436"/>
                </a:lnTo>
                <a:lnTo>
                  <a:pt x="361663" y="738018"/>
                </a:lnTo>
                <a:lnTo>
                  <a:pt x="367165" y="740478"/>
                </a:lnTo>
                <a:lnTo>
                  <a:pt x="368847" y="739766"/>
                </a:lnTo>
                <a:lnTo>
                  <a:pt x="369559" y="738924"/>
                </a:lnTo>
                <a:lnTo>
                  <a:pt x="369365" y="738666"/>
                </a:lnTo>
                <a:lnTo>
                  <a:pt x="370077" y="738083"/>
                </a:lnTo>
                <a:lnTo>
                  <a:pt x="373054" y="738083"/>
                </a:lnTo>
                <a:lnTo>
                  <a:pt x="373054" y="737630"/>
                </a:lnTo>
                <a:lnTo>
                  <a:pt x="373442" y="737630"/>
                </a:lnTo>
                <a:lnTo>
                  <a:pt x="373442" y="735300"/>
                </a:lnTo>
                <a:lnTo>
                  <a:pt x="375255" y="734717"/>
                </a:lnTo>
                <a:lnTo>
                  <a:pt x="377131" y="732711"/>
                </a:lnTo>
                <a:lnTo>
                  <a:pt x="376549" y="729799"/>
                </a:lnTo>
                <a:lnTo>
                  <a:pt x="378038" y="728375"/>
                </a:lnTo>
                <a:lnTo>
                  <a:pt x="377844" y="724751"/>
                </a:lnTo>
                <a:lnTo>
                  <a:pt x="376938" y="724751"/>
                </a:lnTo>
                <a:lnTo>
                  <a:pt x="377131" y="725333"/>
                </a:lnTo>
                <a:lnTo>
                  <a:pt x="376549" y="725592"/>
                </a:lnTo>
                <a:lnTo>
                  <a:pt x="376549" y="727469"/>
                </a:lnTo>
                <a:lnTo>
                  <a:pt x="375060" y="729346"/>
                </a:lnTo>
                <a:lnTo>
                  <a:pt x="375255" y="732129"/>
                </a:lnTo>
                <a:lnTo>
                  <a:pt x="374543" y="732971"/>
                </a:lnTo>
                <a:lnTo>
                  <a:pt x="372536" y="733682"/>
                </a:lnTo>
                <a:lnTo>
                  <a:pt x="371954" y="734847"/>
                </a:lnTo>
                <a:lnTo>
                  <a:pt x="369947" y="735688"/>
                </a:lnTo>
                <a:lnTo>
                  <a:pt x="368265" y="736983"/>
                </a:lnTo>
                <a:lnTo>
                  <a:pt x="367553" y="738148"/>
                </a:lnTo>
                <a:lnTo>
                  <a:pt x="364770" y="737889"/>
                </a:lnTo>
                <a:lnTo>
                  <a:pt x="361987" y="737048"/>
                </a:lnTo>
                <a:lnTo>
                  <a:pt x="361793" y="736335"/>
                </a:lnTo>
                <a:lnTo>
                  <a:pt x="358492" y="734589"/>
                </a:lnTo>
                <a:lnTo>
                  <a:pt x="357974" y="733876"/>
                </a:lnTo>
                <a:lnTo>
                  <a:pt x="358168" y="731676"/>
                </a:lnTo>
                <a:lnTo>
                  <a:pt x="359074" y="730058"/>
                </a:lnTo>
                <a:lnTo>
                  <a:pt x="359981" y="729475"/>
                </a:lnTo>
                <a:lnTo>
                  <a:pt x="360174" y="728763"/>
                </a:lnTo>
                <a:lnTo>
                  <a:pt x="361663" y="727016"/>
                </a:lnTo>
                <a:lnTo>
                  <a:pt x="362569" y="727145"/>
                </a:lnTo>
                <a:lnTo>
                  <a:pt x="363670" y="725980"/>
                </a:lnTo>
                <a:lnTo>
                  <a:pt x="364187" y="725980"/>
                </a:lnTo>
                <a:lnTo>
                  <a:pt x="363993" y="725527"/>
                </a:lnTo>
                <a:lnTo>
                  <a:pt x="363087" y="725527"/>
                </a:lnTo>
                <a:lnTo>
                  <a:pt x="362181" y="726239"/>
                </a:lnTo>
                <a:lnTo>
                  <a:pt x="361469" y="725980"/>
                </a:lnTo>
                <a:lnTo>
                  <a:pt x="361275" y="724232"/>
                </a:lnTo>
                <a:lnTo>
                  <a:pt x="361663" y="721903"/>
                </a:lnTo>
                <a:lnTo>
                  <a:pt x="362181" y="721320"/>
                </a:lnTo>
                <a:lnTo>
                  <a:pt x="361793" y="720868"/>
                </a:lnTo>
                <a:lnTo>
                  <a:pt x="360692" y="720868"/>
                </a:lnTo>
                <a:lnTo>
                  <a:pt x="359010" y="720155"/>
                </a:lnTo>
                <a:lnTo>
                  <a:pt x="358621" y="721579"/>
                </a:lnTo>
                <a:lnTo>
                  <a:pt x="359204" y="722614"/>
                </a:lnTo>
                <a:lnTo>
                  <a:pt x="359204" y="723909"/>
                </a:lnTo>
                <a:lnTo>
                  <a:pt x="360110" y="724751"/>
                </a:lnTo>
                <a:lnTo>
                  <a:pt x="360304" y="726821"/>
                </a:lnTo>
                <a:lnTo>
                  <a:pt x="358816" y="729411"/>
                </a:lnTo>
                <a:lnTo>
                  <a:pt x="357133" y="731417"/>
                </a:lnTo>
                <a:lnTo>
                  <a:pt x="357327" y="733423"/>
                </a:lnTo>
                <a:lnTo>
                  <a:pt x="356615" y="734459"/>
                </a:lnTo>
                <a:lnTo>
                  <a:pt x="354738" y="734717"/>
                </a:lnTo>
                <a:lnTo>
                  <a:pt x="354350" y="733876"/>
                </a:lnTo>
                <a:lnTo>
                  <a:pt x="353767" y="733876"/>
                </a:lnTo>
                <a:lnTo>
                  <a:pt x="353767" y="734589"/>
                </a:lnTo>
                <a:lnTo>
                  <a:pt x="351761" y="734847"/>
                </a:lnTo>
                <a:lnTo>
                  <a:pt x="350272" y="735559"/>
                </a:lnTo>
                <a:lnTo>
                  <a:pt x="350272" y="737177"/>
                </a:lnTo>
                <a:lnTo>
                  <a:pt x="349560" y="737760"/>
                </a:lnTo>
                <a:lnTo>
                  <a:pt x="348654" y="737760"/>
                </a:lnTo>
                <a:lnTo>
                  <a:pt x="347748" y="737048"/>
                </a:lnTo>
                <a:lnTo>
                  <a:pt x="348331" y="735430"/>
                </a:lnTo>
                <a:lnTo>
                  <a:pt x="348136" y="734135"/>
                </a:lnTo>
                <a:lnTo>
                  <a:pt x="351437" y="733099"/>
                </a:lnTo>
                <a:lnTo>
                  <a:pt x="351826" y="732647"/>
                </a:lnTo>
                <a:lnTo>
                  <a:pt x="351826" y="731352"/>
                </a:lnTo>
                <a:lnTo>
                  <a:pt x="350919" y="730769"/>
                </a:lnTo>
                <a:lnTo>
                  <a:pt x="351308" y="728181"/>
                </a:lnTo>
                <a:lnTo>
                  <a:pt x="349496" y="725592"/>
                </a:lnTo>
                <a:lnTo>
                  <a:pt x="349884" y="725139"/>
                </a:lnTo>
                <a:lnTo>
                  <a:pt x="349690" y="723521"/>
                </a:lnTo>
                <a:lnTo>
                  <a:pt x="350984" y="723068"/>
                </a:lnTo>
                <a:lnTo>
                  <a:pt x="350790" y="720868"/>
                </a:lnTo>
                <a:lnTo>
                  <a:pt x="350208" y="720414"/>
                </a:lnTo>
                <a:lnTo>
                  <a:pt x="349301" y="720414"/>
                </a:lnTo>
                <a:lnTo>
                  <a:pt x="349107" y="720868"/>
                </a:lnTo>
                <a:lnTo>
                  <a:pt x="347230" y="720414"/>
                </a:lnTo>
                <a:lnTo>
                  <a:pt x="345418" y="720673"/>
                </a:lnTo>
                <a:lnTo>
                  <a:pt x="345224" y="719638"/>
                </a:lnTo>
                <a:lnTo>
                  <a:pt x="344124" y="719767"/>
                </a:lnTo>
                <a:lnTo>
                  <a:pt x="343412" y="720932"/>
                </a:lnTo>
                <a:lnTo>
                  <a:pt x="344318" y="722227"/>
                </a:lnTo>
                <a:lnTo>
                  <a:pt x="344318" y="725139"/>
                </a:lnTo>
                <a:lnTo>
                  <a:pt x="345224" y="727340"/>
                </a:lnTo>
                <a:lnTo>
                  <a:pt x="345936" y="727792"/>
                </a:lnTo>
                <a:lnTo>
                  <a:pt x="346454" y="728958"/>
                </a:lnTo>
                <a:lnTo>
                  <a:pt x="345936" y="732323"/>
                </a:lnTo>
                <a:lnTo>
                  <a:pt x="345936" y="732776"/>
                </a:lnTo>
                <a:lnTo>
                  <a:pt x="346454" y="733035"/>
                </a:lnTo>
                <a:lnTo>
                  <a:pt x="346260" y="737371"/>
                </a:lnTo>
                <a:lnTo>
                  <a:pt x="345871" y="737825"/>
                </a:lnTo>
                <a:lnTo>
                  <a:pt x="346065" y="738536"/>
                </a:lnTo>
                <a:lnTo>
                  <a:pt x="345547" y="739248"/>
                </a:lnTo>
                <a:lnTo>
                  <a:pt x="346454" y="739701"/>
                </a:lnTo>
                <a:lnTo>
                  <a:pt x="346648" y="740996"/>
                </a:lnTo>
                <a:lnTo>
                  <a:pt x="346260" y="741449"/>
                </a:lnTo>
                <a:lnTo>
                  <a:pt x="345353" y="741578"/>
                </a:lnTo>
                <a:lnTo>
                  <a:pt x="344253" y="740542"/>
                </a:lnTo>
                <a:lnTo>
                  <a:pt x="344642" y="739960"/>
                </a:lnTo>
                <a:lnTo>
                  <a:pt x="344642" y="738666"/>
                </a:lnTo>
                <a:lnTo>
                  <a:pt x="343735" y="738795"/>
                </a:lnTo>
                <a:lnTo>
                  <a:pt x="342829" y="737760"/>
                </a:lnTo>
                <a:lnTo>
                  <a:pt x="341146" y="737048"/>
                </a:lnTo>
                <a:lnTo>
                  <a:pt x="341146" y="736465"/>
                </a:lnTo>
                <a:lnTo>
                  <a:pt x="340758" y="736465"/>
                </a:lnTo>
                <a:lnTo>
                  <a:pt x="340046" y="735300"/>
                </a:lnTo>
                <a:lnTo>
                  <a:pt x="340241" y="735041"/>
                </a:lnTo>
                <a:lnTo>
                  <a:pt x="338234" y="733423"/>
                </a:lnTo>
                <a:lnTo>
                  <a:pt x="336357" y="732971"/>
                </a:lnTo>
                <a:lnTo>
                  <a:pt x="336357" y="732711"/>
                </a:lnTo>
                <a:lnTo>
                  <a:pt x="335063" y="732841"/>
                </a:lnTo>
                <a:lnTo>
                  <a:pt x="334545" y="732582"/>
                </a:lnTo>
                <a:lnTo>
                  <a:pt x="334545" y="731546"/>
                </a:lnTo>
                <a:lnTo>
                  <a:pt x="335063" y="731546"/>
                </a:lnTo>
                <a:lnTo>
                  <a:pt x="335580" y="730705"/>
                </a:lnTo>
                <a:lnTo>
                  <a:pt x="334674" y="731158"/>
                </a:lnTo>
                <a:lnTo>
                  <a:pt x="333768" y="730899"/>
                </a:lnTo>
                <a:lnTo>
                  <a:pt x="333768" y="730187"/>
                </a:lnTo>
                <a:lnTo>
                  <a:pt x="334869" y="729022"/>
                </a:lnTo>
                <a:lnTo>
                  <a:pt x="334286" y="727275"/>
                </a:lnTo>
                <a:lnTo>
                  <a:pt x="334998" y="724945"/>
                </a:lnTo>
                <a:lnTo>
                  <a:pt x="335710" y="724362"/>
                </a:lnTo>
                <a:lnTo>
                  <a:pt x="335710" y="722744"/>
                </a:lnTo>
                <a:lnTo>
                  <a:pt x="336422" y="722486"/>
                </a:lnTo>
                <a:lnTo>
                  <a:pt x="337910" y="719443"/>
                </a:lnTo>
                <a:lnTo>
                  <a:pt x="337393" y="718408"/>
                </a:lnTo>
                <a:lnTo>
                  <a:pt x="337393" y="717502"/>
                </a:lnTo>
                <a:lnTo>
                  <a:pt x="335516" y="717372"/>
                </a:lnTo>
                <a:lnTo>
                  <a:pt x="335516" y="718537"/>
                </a:lnTo>
                <a:lnTo>
                  <a:pt x="332409" y="718279"/>
                </a:lnTo>
                <a:lnTo>
                  <a:pt x="331309" y="717825"/>
                </a:lnTo>
                <a:lnTo>
                  <a:pt x="330921" y="718408"/>
                </a:lnTo>
                <a:lnTo>
                  <a:pt x="331309" y="719443"/>
                </a:lnTo>
                <a:lnTo>
                  <a:pt x="330208" y="719897"/>
                </a:lnTo>
                <a:lnTo>
                  <a:pt x="330208" y="720932"/>
                </a:lnTo>
                <a:lnTo>
                  <a:pt x="330597" y="721061"/>
                </a:lnTo>
                <a:lnTo>
                  <a:pt x="330403" y="722097"/>
                </a:lnTo>
                <a:lnTo>
                  <a:pt x="329303" y="721385"/>
                </a:lnTo>
                <a:lnTo>
                  <a:pt x="328202" y="721256"/>
                </a:lnTo>
                <a:lnTo>
                  <a:pt x="328008" y="720220"/>
                </a:lnTo>
                <a:lnTo>
                  <a:pt x="328396" y="719961"/>
                </a:lnTo>
                <a:lnTo>
                  <a:pt x="328008" y="719702"/>
                </a:lnTo>
                <a:lnTo>
                  <a:pt x="326908" y="719702"/>
                </a:lnTo>
                <a:lnTo>
                  <a:pt x="326390" y="719120"/>
                </a:lnTo>
                <a:lnTo>
                  <a:pt x="324189" y="718537"/>
                </a:lnTo>
                <a:lnTo>
                  <a:pt x="323801" y="718667"/>
                </a:lnTo>
                <a:lnTo>
                  <a:pt x="323607" y="719508"/>
                </a:lnTo>
                <a:lnTo>
                  <a:pt x="323024" y="719508"/>
                </a:lnTo>
                <a:lnTo>
                  <a:pt x="323219" y="720220"/>
                </a:lnTo>
                <a:lnTo>
                  <a:pt x="322313" y="720220"/>
                </a:lnTo>
                <a:lnTo>
                  <a:pt x="322313" y="722227"/>
                </a:lnTo>
                <a:lnTo>
                  <a:pt x="321406" y="722227"/>
                </a:lnTo>
                <a:lnTo>
                  <a:pt x="321406" y="721191"/>
                </a:lnTo>
                <a:lnTo>
                  <a:pt x="320824" y="720738"/>
                </a:lnTo>
                <a:lnTo>
                  <a:pt x="318623" y="720868"/>
                </a:lnTo>
                <a:lnTo>
                  <a:pt x="315646" y="718990"/>
                </a:lnTo>
                <a:lnTo>
                  <a:pt x="315646" y="718084"/>
                </a:lnTo>
                <a:lnTo>
                  <a:pt x="313640" y="718084"/>
                </a:lnTo>
                <a:lnTo>
                  <a:pt x="312540" y="717372"/>
                </a:lnTo>
                <a:lnTo>
                  <a:pt x="309045" y="717825"/>
                </a:lnTo>
                <a:lnTo>
                  <a:pt x="309239" y="720285"/>
                </a:lnTo>
                <a:lnTo>
                  <a:pt x="310922" y="721126"/>
                </a:lnTo>
                <a:lnTo>
                  <a:pt x="312604" y="721256"/>
                </a:lnTo>
                <a:lnTo>
                  <a:pt x="312993" y="722097"/>
                </a:lnTo>
                <a:lnTo>
                  <a:pt x="313705" y="722097"/>
                </a:lnTo>
                <a:lnTo>
                  <a:pt x="314287" y="722938"/>
                </a:lnTo>
                <a:lnTo>
                  <a:pt x="314287" y="723650"/>
                </a:lnTo>
                <a:lnTo>
                  <a:pt x="314999" y="724104"/>
                </a:lnTo>
                <a:lnTo>
                  <a:pt x="314999" y="725009"/>
                </a:lnTo>
                <a:lnTo>
                  <a:pt x="314287" y="724880"/>
                </a:lnTo>
                <a:lnTo>
                  <a:pt x="314093" y="724168"/>
                </a:lnTo>
                <a:lnTo>
                  <a:pt x="313187" y="724039"/>
                </a:lnTo>
                <a:lnTo>
                  <a:pt x="312993" y="723198"/>
                </a:lnTo>
                <a:lnTo>
                  <a:pt x="312281" y="722356"/>
                </a:lnTo>
                <a:lnTo>
                  <a:pt x="310986" y="722097"/>
                </a:lnTo>
                <a:lnTo>
                  <a:pt x="310275" y="721385"/>
                </a:lnTo>
                <a:lnTo>
                  <a:pt x="309174" y="722097"/>
                </a:lnTo>
                <a:lnTo>
                  <a:pt x="308462" y="721967"/>
                </a:lnTo>
                <a:lnTo>
                  <a:pt x="307750" y="722809"/>
                </a:lnTo>
                <a:lnTo>
                  <a:pt x="307750" y="723845"/>
                </a:lnTo>
                <a:lnTo>
                  <a:pt x="307232" y="724427"/>
                </a:lnTo>
                <a:lnTo>
                  <a:pt x="307232" y="725139"/>
                </a:lnTo>
                <a:lnTo>
                  <a:pt x="307750" y="725592"/>
                </a:lnTo>
                <a:lnTo>
                  <a:pt x="307362" y="726627"/>
                </a:lnTo>
                <a:lnTo>
                  <a:pt x="306456" y="726369"/>
                </a:lnTo>
                <a:lnTo>
                  <a:pt x="304773" y="726627"/>
                </a:lnTo>
                <a:lnTo>
                  <a:pt x="305161" y="725786"/>
                </a:lnTo>
                <a:lnTo>
                  <a:pt x="303673" y="724621"/>
                </a:lnTo>
                <a:lnTo>
                  <a:pt x="303673" y="723198"/>
                </a:lnTo>
                <a:lnTo>
                  <a:pt x="303284" y="722486"/>
                </a:lnTo>
                <a:lnTo>
                  <a:pt x="301796" y="722614"/>
                </a:lnTo>
                <a:lnTo>
                  <a:pt x="301408" y="723068"/>
                </a:lnTo>
                <a:lnTo>
                  <a:pt x="299595" y="723068"/>
                </a:lnTo>
                <a:lnTo>
                  <a:pt x="299207" y="723521"/>
                </a:lnTo>
                <a:lnTo>
                  <a:pt x="300890" y="724232"/>
                </a:lnTo>
                <a:lnTo>
                  <a:pt x="301408" y="727016"/>
                </a:lnTo>
                <a:lnTo>
                  <a:pt x="302120" y="727857"/>
                </a:lnTo>
                <a:lnTo>
                  <a:pt x="301731" y="728310"/>
                </a:lnTo>
                <a:lnTo>
                  <a:pt x="301731" y="729734"/>
                </a:lnTo>
                <a:lnTo>
                  <a:pt x="301343" y="729993"/>
                </a:lnTo>
                <a:lnTo>
                  <a:pt x="301343" y="731740"/>
                </a:lnTo>
                <a:lnTo>
                  <a:pt x="301537" y="733618"/>
                </a:lnTo>
                <a:lnTo>
                  <a:pt x="302443" y="734329"/>
                </a:lnTo>
                <a:lnTo>
                  <a:pt x="302443" y="734782"/>
                </a:lnTo>
                <a:lnTo>
                  <a:pt x="302055" y="734912"/>
                </a:lnTo>
                <a:lnTo>
                  <a:pt x="301343" y="736789"/>
                </a:lnTo>
                <a:lnTo>
                  <a:pt x="301925" y="740154"/>
                </a:lnTo>
                <a:lnTo>
                  <a:pt x="302831" y="742160"/>
                </a:lnTo>
                <a:lnTo>
                  <a:pt x="302831" y="743326"/>
                </a:lnTo>
                <a:lnTo>
                  <a:pt x="301925" y="744038"/>
                </a:lnTo>
                <a:lnTo>
                  <a:pt x="301019" y="745656"/>
                </a:lnTo>
                <a:lnTo>
                  <a:pt x="301731" y="745785"/>
                </a:lnTo>
                <a:lnTo>
                  <a:pt x="303932" y="744167"/>
                </a:lnTo>
                <a:lnTo>
                  <a:pt x="304644" y="744297"/>
                </a:lnTo>
                <a:lnTo>
                  <a:pt x="305356" y="743714"/>
                </a:lnTo>
                <a:lnTo>
                  <a:pt x="305356" y="743002"/>
                </a:lnTo>
                <a:lnTo>
                  <a:pt x="304967" y="742744"/>
                </a:lnTo>
                <a:lnTo>
                  <a:pt x="305161" y="742031"/>
                </a:lnTo>
                <a:lnTo>
                  <a:pt x="305744" y="742160"/>
                </a:lnTo>
                <a:lnTo>
                  <a:pt x="305744" y="745332"/>
                </a:lnTo>
                <a:lnTo>
                  <a:pt x="306262" y="746497"/>
                </a:lnTo>
                <a:lnTo>
                  <a:pt x="304579" y="747662"/>
                </a:lnTo>
                <a:lnTo>
                  <a:pt x="300307" y="748503"/>
                </a:lnTo>
                <a:lnTo>
                  <a:pt x="298819" y="749216"/>
                </a:lnTo>
                <a:lnTo>
                  <a:pt x="298107" y="749086"/>
                </a:lnTo>
                <a:lnTo>
                  <a:pt x="296230" y="750121"/>
                </a:lnTo>
                <a:lnTo>
                  <a:pt x="292541" y="750834"/>
                </a:lnTo>
                <a:lnTo>
                  <a:pt x="290664" y="751674"/>
                </a:lnTo>
                <a:lnTo>
                  <a:pt x="285486" y="752257"/>
                </a:lnTo>
                <a:lnTo>
                  <a:pt x="282380" y="748762"/>
                </a:lnTo>
                <a:lnTo>
                  <a:pt x="281279" y="748180"/>
                </a:lnTo>
                <a:lnTo>
                  <a:pt x="280891" y="746885"/>
                </a:lnTo>
                <a:lnTo>
                  <a:pt x="278884" y="745461"/>
                </a:lnTo>
                <a:lnTo>
                  <a:pt x="278884" y="744167"/>
                </a:lnTo>
                <a:lnTo>
                  <a:pt x="279402" y="743326"/>
                </a:lnTo>
                <a:lnTo>
                  <a:pt x="278690" y="742614"/>
                </a:lnTo>
                <a:lnTo>
                  <a:pt x="278690" y="741578"/>
                </a:lnTo>
                <a:lnTo>
                  <a:pt x="278108" y="741578"/>
                </a:lnTo>
                <a:lnTo>
                  <a:pt x="278108" y="740154"/>
                </a:lnTo>
                <a:lnTo>
                  <a:pt x="277719" y="739701"/>
                </a:lnTo>
                <a:lnTo>
                  <a:pt x="277719" y="736789"/>
                </a:lnTo>
                <a:lnTo>
                  <a:pt x="279208" y="736530"/>
                </a:lnTo>
                <a:lnTo>
                  <a:pt x="280308" y="736983"/>
                </a:lnTo>
                <a:lnTo>
                  <a:pt x="279791" y="736530"/>
                </a:lnTo>
                <a:lnTo>
                  <a:pt x="279791" y="735365"/>
                </a:lnTo>
                <a:lnTo>
                  <a:pt x="280179" y="734912"/>
                </a:lnTo>
                <a:lnTo>
                  <a:pt x="281862" y="734912"/>
                </a:lnTo>
                <a:lnTo>
                  <a:pt x="282962" y="735624"/>
                </a:lnTo>
                <a:lnTo>
                  <a:pt x="284256" y="735171"/>
                </a:lnTo>
                <a:lnTo>
                  <a:pt x="284256" y="735753"/>
                </a:lnTo>
                <a:lnTo>
                  <a:pt x="284839" y="735753"/>
                </a:lnTo>
                <a:lnTo>
                  <a:pt x="284645" y="734717"/>
                </a:lnTo>
                <a:lnTo>
                  <a:pt x="283156" y="734976"/>
                </a:lnTo>
                <a:lnTo>
                  <a:pt x="282638" y="734394"/>
                </a:lnTo>
                <a:lnTo>
                  <a:pt x="283156" y="733682"/>
                </a:lnTo>
                <a:lnTo>
                  <a:pt x="282250" y="734135"/>
                </a:lnTo>
                <a:lnTo>
                  <a:pt x="281538" y="733876"/>
                </a:lnTo>
                <a:lnTo>
                  <a:pt x="282638" y="729670"/>
                </a:lnTo>
                <a:lnTo>
                  <a:pt x="283545" y="729540"/>
                </a:lnTo>
                <a:lnTo>
                  <a:pt x="284450" y="730964"/>
                </a:lnTo>
                <a:lnTo>
                  <a:pt x="284256" y="731676"/>
                </a:lnTo>
                <a:lnTo>
                  <a:pt x="284645" y="731935"/>
                </a:lnTo>
                <a:lnTo>
                  <a:pt x="285357" y="731805"/>
                </a:lnTo>
                <a:lnTo>
                  <a:pt x="285357" y="731093"/>
                </a:lnTo>
                <a:lnTo>
                  <a:pt x="284450" y="729928"/>
                </a:lnTo>
                <a:lnTo>
                  <a:pt x="284450" y="729087"/>
                </a:lnTo>
                <a:lnTo>
                  <a:pt x="282250" y="727922"/>
                </a:lnTo>
                <a:lnTo>
                  <a:pt x="282056" y="726304"/>
                </a:lnTo>
                <a:lnTo>
                  <a:pt x="283545" y="726304"/>
                </a:lnTo>
                <a:lnTo>
                  <a:pt x="284062" y="725851"/>
                </a:lnTo>
                <a:lnTo>
                  <a:pt x="284062" y="725139"/>
                </a:lnTo>
                <a:lnTo>
                  <a:pt x="284968" y="725139"/>
                </a:lnTo>
                <a:lnTo>
                  <a:pt x="284968" y="725592"/>
                </a:lnTo>
                <a:lnTo>
                  <a:pt x="285357" y="725592"/>
                </a:lnTo>
                <a:lnTo>
                  <a:pt x="285745" y="724686"/>
                </a:lnTo>
                <a:lnTo>
                  <a:pt x="283350" y="723974"/>
                </a:lnTo>
                <a:lnTo>
                  <a:pt x="282962" y="722938"/>
                </a:lnTo>
                <a:lnTo>
                  <a:pt x="279855" y="720608"/>
                </a:lnTo>
                <a:lnTo>
                  <a:pt x="280567" y="718731"/>
                </a:lnTo>
                <a:lnTo>
                  <a:pt x="280567" y="717437"/>
                </a:lnTo>
                <a:lnTo>
                  <a:pt x="281150" y="716855"/>
                </a:lnTo>
                <a:lnTo>
                  <a:pt x="280956" y="716014"/>
                </a:lnTo>
                <a:lnTo>
                  <a:pt x="277461" y="716142"/>
                </a:lnTo>
                <a:lnTo>
                  <a:pt x="277655" y="716855"/>
                </a:lnTo>
                <a:lnTo>
                  <a:pt x="278561" y="717308"/>
                </a:lnTo>
                <a:lnTo>
                  <a:pt x="278561" y="717760"/>
                </a:lnTo>
                <a:lnTo>
                  <a:pt x="278367" y="718019"/>
                </a:lnTo>
                <a:lnTo>
                  <a:pt x="276684" y="717890"/>
                </a:lnTo>
                <a:lnTo>
                  <a:pt x="276684" y="719185"/>
                </a:lnTo>
                <a:lnTo>
                  <a:pt x="277396" y="718926"/>
                </a:lnTo>
                <a:lnTo>
                  <a:pt x="277784" y="720091"/>
                </a:lnTo>
                <a:lnTo>
                  <a:pt x="278496" y="720673"/>
                </a:lnTo>
                <a:lnTo>
                  <a:pt x="277784" y="721838"/>
                </a:lnTo>
                <a:lnTo>
                  <a:pt x="276490" y="721967"/>
                </a:lnTo>
                <a:lnTo>
                  <a:pt x="274289" y="721967"/>
                </a:lnTo>
                <a:lnTo>
                  <a:pt x="273772" y="721385"/>
                </a:lnTo>
                <a:lnTo>
                  <a:pt x="270794" y="720220"/>
                </a:lnTo>
                <a:lnTo>
                  <a:pt x="268206" y="720349"/>
                </a:lnTo>
                <a:lnTo>
                  <a:pt x="266911" y="719767"/>
                </a:lnTo>
                <a:lnTo>
                  <a:pt x="265617" y="719897"/>
                </a:lnTo>
                <a:lnTo>
                  <a:pt x="266328" y="718731"/>
                </a:lnTo>
                <a:lnTo>
                  <a:pt x="264646" y="719185"/>
                </a:lnTo>
                <a:lnTo>
                  <a:pt x="264128" y="718149"/>
                </a:lnTo>
                <a:lnTo>
                  <a:pt x="264128" y="717308"/>
                </a:lnTo>
                <a:lnTo>
                  <a:pt x="261927" y="717308"/>
                </a:lnTo>
                <a:lnTo>
                  <a:pt x="261345" y="717567"/>
                </a:lnTo>
                <a:lnTo>
                  <a:pt x="261345" y="718861"/>
                </a:lnTo>
                <a:lnTo>
                  <a:pt x="259533" y="719443"/>
                </a:lnTo>
                <a:lnTo>
                  <a:pt x="257332" y="719314"/>
                </a:lnTo>
                <a:lnTo>
                  <a:pt x="257332" y="720026"/>
                </a:lnTo>
                <a:lnTo>
                  <a:pt x="258627" y="720608"/>
                </a:lnTo>
                <a:lnTo>
                  <a:pt x="258821" y="721061"/>
                </a:lnTo>
                <a:lnTo>
                  <a:pt x="259209" y="721061"/>
                </a:lnTo>
                <a:lnTo>
                  <a:pt x="259209" y="720608"/>
                </a:lnTo>
                <a:lnTo>
                  <a:pt x="261216" y="721061"/>
                </a:lnTo>
                <a:lnTo>
                  <a:pt x="262122" y="720608"/>
                </a:lnTo>
                <a:lnTo>
                  <a:pt x="262316" y="720026"/>
                </a:lnTo>
                <a:lnTo>
                  <a:pt x="263028" y="720026"/>
                </a:lnTo>
                <a:lnTo>
                  <a:pt x="264322" y="721320"/>
                </a:lnTo>
                <a:lnTo>
                  <a:pt x="266005" y="721579"/>
                </a:lnTo>
                <a:lnTo>
                  <a:pt x="266199" y="723327"/>
                </a:lnTo>
                <a:lnTo>
                  <a:pt x="266782" y="723585"/>
                </a:lnTo>
                <a:lnTo>
                  <a:pt x="266782" y="724168"/>
                </a:lnTo>
                <a:lnTo>
                  <a:pt x="265681" y="725915"/>
                </a:lnTo>
                <a:lnTo>
                  <a:pt x="266199" y="726627"/>
                </a:lnTo>
                <a:lnTo>
                  <a:pt x="267299" y="726886"/>
                </a:lnTo>
                <a:lnTo>
                  <a:pt x="267493" y="727922"/>
                </a:lnTo>
                <a:lnTo>
                  <a:pt x="268076" y="728181"/>
                </a:lnTo>
                <a:lnTo>
                  <a:pt x="268270" y="729346"/>
                </a:lnTo>
                <a:lnTo>
                  <a:pt x="269953" y="732711"/>
                </a:lnTo>
                <a:lnTo>
                  <a:pt x="270665" y="732971"/>
                </a:lnTo>
                <a:lnTo>
                  <a:pt x="272154" y="734847"/>
                </a:lnTo>
                <a:lnTo>
                  <a:pt x="272865" y="734976"/>
                </a:lnTo>
                <a:lnTo>
                  <a:pt x="273060" y="735818"/>
                </a:lnTo>
                <a:lnTo>
                  <a:pt x="273772" y="736400"/>
                </a:lnTo>
                <a:lnTo>
                  <a:pt x="274678" y="735947"/>
                </a:lnTo>
                <a:lnTo>
                  <a:pt x="275260" y="736207"/>
                </a:lnTo>
                <a:lnTo>
                  <a:pt x="275260" y="736659"/>
                </a:lnTo>
                <a:lnTo>
                  <a:pt x="274548" y="736789"/>
                </a:lnTo>
                <a:lnTo>
                  <a:pt x="274548" y="737371"/>
                </a:lnTo>
                <a:lnTo>
                  <a:pt x="275454" y="739119"/>
                </a:lnTo>
                <a:lnTo>
                  <a:pt x="274354" y="738989"/>
                </a:lnTo>
                <a:lnTo>
                  <a:pt x="274160" y="739571"/>
                </a:lnTo>
                <a:lnTo>
                  <a:pt x="276555" y="740154"/>
                </a:lnTo>
                <a:lnTo>
                  <a:pt x="275066" y="740413"/>
                </a:lnTo>
                <a:lnTo>
                  <a:pt x="274678" y="741125"/>
                </a:lnTo>
                <a:lnTo>
                  <a:pt x="275390" y="741254"/>
                </a:lnTo>
                <a:lnTo>
                  <a:pt x="276684" y="740802"/>
                </a:lnTo>
                <a:lnTo>
                  <a:pt x="277072" y="741837"/>
                </a:lnTo>
                <a:lnTo>
                  <a:pt x="276684" y="743455"/>
                </a:lnTo>
                <a:lnTo>
                  <a:pt x="278367" y="745461"/>
                </a:lnTo>
                <a:lnTo>
                  <a:pt x="276684" y="747468"/>
                </a:lnTo>
                <a:lnTo>
                  <a:pt x="273901" y="749216"/>
                </a:lnTo>
                <a:lnTo>
                  <a:pt x="273707" y="749927"/>
                </a:lnTo>
                <a:lnTo>
                  <a:pt x="272801" y="750510"/>
                </a:lnTo>
                <a:lnTo>
                  <a:pt x="270924" y="753292"/>
                </a:lnTo>
                <a:lnTo>
                  <a:pt x="268529" y="754328"/>
                </a:lnTo>
                <a:lnTo>
                  <a:pt x="267041" y="753616"/>
                </a:lnTo>
                <a:lnTo>
                  <a:pt x="264257" y="749992"/>
                </a:lnTo>
                <a:lnTo>
                  <a:pt x="262575" y="748827"/>
                </a:lnTo>
                <a:lnTo>
                  <a:pt x="260180" y="747791"/>
                </a:lnTo>
                <a:lnTo>
                  <a:pt x="258497" y="747921"/>
                </a:lnTo>
                <a:lnTo>
                  <a:pt x="257397" y="747338"/>
                </a:lnTo>
                <a:lnTo>
                  <a:pt x="255585" y="747209"/>
                </a:lnTo>
                <a:lnTo>
                  <a:pt x="251896" y="745461"/>
                </a:lnTo>
                <a:lnTo>
                  <a:pt x="249113" y="742679"/>
                </a:lnTo>
                <a:lnTo>
                  <a:pt x="248918" y="741643"/>
                </a:lnTo>
                <a:lnTo>
                  <a:pt x="247818" y="740607"/>
                </a:lnTo>
                <a:lnTo>
                  <a:pt x="247624" y="739766"/>
                </a:lnTo>
                <a:lnTo>
                  <a:pt x="246524" y="738730"/>
                </a:lnTo>
                <a:lnTo>
                  <a:pt x="246524" y="738148"/>
                </a:lnTo>
                <a:lnTo>
                  <a:pt x="245424" y="736530"/>
                </a:lnTo>
                <a:lnTo>
                  <a:pt x="244906" y="736400"/>
                </a:lnTo>
                <a:lnTo>
                  <a:pt x="243999" y="735106"/>
                </a:lnTo>
                <a:lnTo>
                  <a:pt x="242705" y="734265"/>
                </a:lnTo>
                <a:lnTo>
                  <a:pt x="241993" y="734265"/>
                </a:lnTo>
                <a:lnTo>
                  <a:pt x="240893" y="733099"/>
                </a:lnTo>
                <a:lnTo>
                  <a:pt x="239404" y="732841"/>
                </a:lnTo>
                <a:lnTo>
                  <a:pt x="236298" y="730834"/>
                </a:lnTo>
                <a:lnTo>
                  <a:pt x="235197" y="730834"/>
                </a:lnTo>
                <a:lnTo>
                  <a:pt x="234809" y="731288"/>
                </a:lnTo>
                <a:lnTo>
                  <a:pt x="232997" y="731158"/>
                </a:lnTo>
                <a:lnTo>
                  <a:pt x="228596" y="726821"/>
                </a:lnTo>
                <a:lnTo>
                  <a:pt x="226590" y="725786"/>
                </a:lnTo>
                <a:lnTo>
                  <a:pt x="225489" y="725657"/>
                </a:lnTo>
                <a:lnTo>
                  <a:pt x="224907" y="725074"/>
                </a:lnTo>
                <a:lnTo>
                  <a:pt x="220506" y="723327"/>
                </a:lnTo>
                <a:lnTo>
                  <a:pt x="217917" y="721903"/>
                </a:lnTo>
                <a:lnTo>
                  <a:pt x="217011" y="721903"/>
                </a:lnTo>
                <a:lnTo>
                  <a:pt x="216428" y="721191"/>
                </a:lnTo>
                <a:lnTo>
                  <a:pt x="214746" y="720608"/>
                </a:lnTo>
                <a:lnTo>
                  <a:pt x="213257" y="719185"/>
                </a:lnTo>
                <a:lnTo>
                  <a:pt x="213063" y="718343"/>
                </a:lnTo>
                <a:lnTo>
                  <a:pt x="213063" y="716466"/>
                </a:lnTo>
                <a:lnTo>
                  <a:pt x="213775" y="716596"/>
                </a:lnTo>
                <a:lnTo>
                  <a:pt x="214486" y="715884"/>
                </a:lnTo>
                <a:lnTo>
                  <a:pt x="214098" y="715301"/>
                </a:lnTo>
                <a:lnTo>
                  <a:pt x="214486" y="714589"/>
                </a:lnTo>
                <a:lnTo>
                  <a:pt x="213775" y="713425"/>
                </a:lnTo>
                <a:lnTo>
                  <a:pt x="212674" y="713683"/>
                </a:lnTo>
                <a:lnTo>
                  <a:pt x="212674" y="714719"/>
                </a:lnTo>
                <a:lnTo>
                  <a:pt x="211963" y="715172"/>
                </a:lnTo>
                <a:lnTo>
                  <a:pt x="210280" y="713877"/>
                </a:lnTo>
                <a:lnTo>
                  <a:pt x="207691" y="713165"/>
                </a:lnTo>
                <a:lnTo>
                  <a:pt x="207173" y="714331"/>
                </a:lnTo>
                <a:lnTo>
                  <a:pt x="207562" y="715495"/>
                </a:lnTo>
                <a:lnTo>
                  <a:pt x="206655" y="715237"/>
                </a:lnTo>
                <a:lnTo>
                  <a:pt x="206461" y="714072"/>
                </a:lnTo>
                <a:lnTo>
                  <a:pt x="207173" y="713812"/>
                </a:lnTo>
                <a:lnTo>
                  <a:pt x="207173" y="713101"/>
                </a:lnTo>
                <a:lnTo>
                  <a:pt x="207562" y="712971"/>
                </a:lnTo>
                <a:lnTo>
                  <a:pt x="207367" y="712518"/>
                </a:lnTo>
                <a:lnTo>
                  <a:pt x="205361" y="711030"/>
                </a:lnTo>
                <a:lnTo>
                  <a:pt x="202966" y="707664"/>
                </a:lnTo>
                <a:lnTo>
                  <a:pt x="201866" y="707082"/>
                </a:lnTo>
                <a:lnTo>
                  <a:pt x="201672" y="706369"/>
                </a:lnTo>
                <a:lnTo>
                  <a:pt x="199989" y="705657"/>
                </a:lnTo>
                <a:lnTo>
                  <a:pt x="198694" y="704363"/>
                </a:lnTo>
                <a:lnTo>
                  <a:pt x="198500" y="703652"/>
                </a:lnTo>
                <a:lnTo>
                  <a:pt x="197789" y="703198"/>
                </a:lnTo>
                <a:lnTo>
                  <a:pt x="197789" y="702616"/>
                </a:lnTo>
                <a:lnTo>
                  <a:pt x="195911" y="700156"/>
                </a:lnTo>
                <a:lnTo>
                  <a:pt x="195200" y="699897"/>
                </a:lnTo>
                <a:lnTo>
                  <a:pt x="193323" y="697826"/>
                </a:lnTo>
                <a:lnTo>
                  <a:pt x="192611" y="696208"/>
                </a:lnTo>
                <a:lnTo>
                  <a:pt x="191122" y="695173"/>
                </a:lnTo>
                <a:lnTo>
                  <a:pt x="189439" y="694720"/>
                </a:lnTo>
                <a:lnTo>
                  <a:pt x="187563" y="693102"/>
                </a:lnTo>
                <a:lnTo>
                  <a:pt x="187368" y="691937"/>
                </a:lnTo>
                <a:lnTo>
                  <a:pt x="188080" y="687859"/>
                </a:lnTo>
                <a:lnTo>
                  <a:pt x="187368" y="687730"/>
                </a:lnTo>
                <a:lnTo>
                  <a:pt x="187174" y="686435"/>
                </a:lnTo>
                <a:lnTo>
                  <a:pt x="188080" y="685400"/>
                </a:lnTo>
                <a:lnTo>
                  <a:pt x="188274" y="684365"/>
                </a:lnTo>
                <a:lnTo>
                  <a:pt x="189763" y="684106"/>
                </a:lnTo>
                <a:lnTo>
                  <a:pt x="191770" y="682358"/>
                </a:lnTo>
                <a:lnTo>
                  <a:pt x="191770" y="681646"/>
                </a:lnTo>
                <a:lnTo>
                  <a:pt x="190281" y="679575"/>
                </a:lnTo>
                <a:lnTo>
                  <a:pt x="189892" y="679575"/>
                </a:lnTo>
                <a:lnTo>
                  <a:pt x="190281" y="680158"/>
                </a:lnTo>
                <a:lnTo>
                  <a:pt x="190087" y="681064"/>
                </a:lnTo>
                <a:lnTo>
                  <a:pt x="188404" y="680158"/>
                </a:lnTo>
                <a:lnTo>
                  <a:pt x="188210" y="679704"/>
                </a:lnTo>
                <a:lnTo>
                  <a:pt x="187304" y="680158"/>
                </a:lnTo>
                <a:lnTo>
                  <a:pt x="186786" y="680028"/>
                </a:lnTo>
                <a:lnTo>
                  <a:pt x="186592" y="678410"/>
                </a:lnTo>
                <a:lnTo>
                  <a:pt x="187886" y="677957"/>
                </a:lnTo>
                <a:lnTo>
                  <a:pt x="188274" y="677633"/>
                </a:lnTo>
                <a:lnTo>
                  <a:pt x="188080" y="677181"/>
                </a:lnTo>
                <a:lnTo>
                  <a:pt x="187174" y="677309"/>
                </a:lnTo>
                <a:lnTo>
                  <a:pt x="185880" y="678345"/>
                </a:lnTo>
                <a:lnTo>
                  <a:pt x="185491" y="679381"/>
                </a:lnTo>
                <a:lnTo>
                  <a:pt x="186398" y="680546"/>
                </a:lnTo>
                <a:lnTo>
                  <a:pt x="187498" y="680675"/>
                </a:lnTo>
                <a:lnTo>
                  <a:pt x="188080" y="680417"/>
                </a:lnTo>
                <a:lnTo>
                  <a:pt x="189957" y="681581"/>
                </a:lnTo>
                <a:lnTo>
                  <a:pt x="190346" y="682747"/>
                </a:lnTo>
                <a:lnTo>
                  <a:pt x="188857" y="683911"/>
                </a:lnTo>
                <a:lnTo>
                  <a:pt x="187757" y="683782"/>
                </a:lnTo>
                <a:lnTo>
                  <a:pt x="186851" y="684623"/>
                </a:lnTo>
                <a:lnTo>
                  <a:pt x="187045" y="685335"/>
                </a:lnTo>
                <a:lnTo>
                  <a:pt x="186333" y="685594"/>
                </a:lnTo>
                <a:lnTo>
                  <a:pt x="186333" y="686630"/>
                </a:lnTo>
                <a:lnTo>
                  <a:pt x="186916" y="686889"/>
                </a:lnTo>
                <a:lnTo>
                  <a:pt x="186721" y="687924"/>
                </a:lnTo>
                <a:lnTo>
                  <a:pt x="187109" y="688053"/>
                </a:lnTo>
                <a:lnTo>
                  <a:pt x="187109" y="689219"/>
                </a:lnTo>
                <a:lnTo>
                  <a:pt x="185621" y="693749"/>
                </a:lnTo>
                <a:lnTo>
                  <a:pt x="185038" y="694008"/>
                </a:lnTo>
                <a:lnTo>
                  <a:pt x="185038" y="695884"/>
                </a:lnTo>
                <a:lnTo>
                  <a:pt x="185427" y="696338"/>
                </a:lnTo>
                <a:lnTo>
                  <a:pt x="184844" y="697179"/>
                </a:lnTo>
                <a:lnTo>
                  <a:pt x="183550" y="696920"/>
                </a:lnTo>
                <a:lnTo>
                  <a:pt x="182644" y="693296"/>
                </a:lnTo>
                <a:lnTo>
                  <a:pt x="181932" y="692713"/>
                </a:lnTo>
                <a:lnTo>
                  <a:pt x="181932" y="691678"/>
                </a:lnTo>
                <a:lnTo>
                  <a:pt x="181349" y="691095"/>
                </a:lnTo>
                <a:lnTo>
                  <a:pt x="180832" y="691095"/>
                </a:lnTo>
                <a:lnTo>
                  <a:pt x="180832" y="691549"/>
                </a:lnTo>
                <a:lnTo>
                  <a:pt x="179925" y="691095"/>
                </a:lnTo>
                <a:lnTo>
                  <a:pt x="179537" y="690642"/>
                </a:lnTo>
                <a:lnTo>
                  <a:pt x="179925" y="689607"/>
                </a:lnTo>
                <a:lnTo>
                  <a:pt x="178243" y="688700"/>
                </a:lnTo>
                <a:lnTo>
                  <a:pt x="178243" y="688248"/>
                </a:lnTo>
                <a:lnTo>
                  <a:pt x="175265" y="687082"/>
                </a:lnTo>
                <a:lnTo>
                  <a:pt x="174360" y="686241"/>
                </a:lnTo>
                <a:lnTo>
                  <a:pt x="171771" y="685206"/>
                </a:lnTo>
                <a:lnTo>
                  <a:pt x="171577" y="684753"/>
                </a:lnTo>
                <a:lnTo>
                  <a:pt x="171059" y="684753"/>
                </a:lnTo>
                <a:lnTo>
                  <a:pt x="169570" y="683717"/>
                </a:lnTo>
                <a:lnTo>
                  <a:pt x="168276" y="683846"/>
                </a:lnTo>
                <a:lnTo>
                  <a:pt x="167563" y="685724"/>
                </a:lnTo>
                <a:lnTo>
                  <a:pt x="167046" y="685853"/>
                </a:lnTo>
                <a:lnTo>
                  <a:pt x="165557" y="685853"/>
                </a:lnTo>
                <a:lnTo>
                  <a:pt x="164457" y="685012"/>
                </a:lnTo>
                <a:lnTo>
                  <a:pt x="163551" y="685012"/>
                </a:lnTo>
                <a:lnTo>
                  <a:pt x="163162" y="684300"/>
                </a:lnTo>
                <a:lnTo>
                  <a:pt x="161868" y="683588"/>
                </a:lnTo>
                <a:lnTo>
                  <a:pt x="161674" y="683005"/>
                </a:lnTo>
                <a:lnTo>
                  <a:pt x="160186" y="682423"/>
                </a:lnTo>
                <a:lnTo>
                  <a:pt x="159991" y="680675"/>
                </a:lnTo>
                <a:lnTo>
                  <a:pt x="159603" y="680546"/>
                </a:lnTo>
                <a:lnTo>
                  <a:pt x="159603" y="679834"/>
                </a:lnTo>
                <a:lnTo>
                  <a:pt x="159085" y="679575"/>
                </a:lnTo>
                <a:lnTo>
                  <a:pt x="158179" y="677504"/>
                </a:lnTo>
                <a:lnTo>
                  <a:pt x="156496" y="677957"/>
                </a:lnTo>
                <a:lnTo>
                  <a:pt x="157014" y="678280"/>
                </a:lnTo>
                <a:lnTo>
                  <a:pt x="157014" y="678992"/>
                </a:lnTo>
                <a:lnTo>
                  <a:pt x="156496" y="679251"/>
                </a:lnTo>
                <a:lnTo>
                  <a:pt x="156496" y="679704"/>
                </a:lnTo>
                <a:lnTo>
                  <a:pt x="157208" y="681581"/>
                </a:lnTo>
                <a:lnTo>
                  <a:pt x="157014" y="682035"/>
                </a:lnTo>
                <a:lnTo>
                  <a:pt x="158114" y="682876"/>
                </a:lnTo>
                <a:lnTo>
                  <a:pt x="158503" y="683782"/>
                </a:lnTo>
                <a:lnTo>
                  <a:pt x="160186" y="684623"/>
                </a:lnTo>
                <a:lnTo>
                  <a:pt x="161091" y="686112"/>
                </a:lnTo>
                <a:lnTo>
                  <a:pt x="162386" y="686371"/>
                </a:lnTo>
                <a:lnTo>
                  <a:pt x="163680" y="687212"/>
                </a:lnTo>
                <a:lnTo>
                  <a:pt x="168664" y="686759"/>
                </a:lnTo>
                <a:lnTo>
                  <a:pt x="168858" y="688377"/>
                </a:lnTo>
                <a:lnTo>
                  <a:pt x="169246" y="688830"/>
                </a:lnTo>
                <a:lnTo>
                  <a:pt x="169959" y="688830"/>
                </a:lnTo>
                <a:lnTo>
                  <a:pt x="170347" y="687924"/>
                </a:lnTo>
                <a:lnTo>
                  <a:pt x="171641" y="688507"/>
                </a:lnTo>
                <a:lnTo>
                  <a:pt x="173324" y="688507"/>
                </a:lnTo>
                <a:lnTo>
                  <a:pt x="173842" y="688830"/>
                </a:lnTo>
                <a:lnTo>
                  <a:pt x="174036" y="689995"/>
                </a:lnTo>
                <a:lnTo>
                  <a:pt x="174424" y="690254"/>
                </a:lnTo>
                <a:lnTo>
                  <a:pt x="175136" y="690125"/>
                </a:lnTo>
                <a:lnTo>
                  <a:pt x="176236" y="690707"/>
                </a:lnTo>
                <a:lnTo>
                  <a:pt x="175848" y="692455"/>
                </a:lnTo>
                <a:lnTo>
                  <a:pt x="178049" y="695497"/>
                </a:lnTo>
                <a:lnTo>
                  <a:pt x="178049" y="696079"/>
                </a:lnTo>
                <a:lnTo>
                  <a:pt x="178761" y="696338"/>
                </a:lnTo>
                <a:lnTo>
                  <a:pt x="179861" y="697632"/>
                </a:lnTo>
                <a:lnTo>
                  <a:pt x="180249" y="698668"/>
                </a:lnTo>
                <a:lnTo>
                  <a:pt x="182838" y="700156"/>
                </a:lnTo>
                <a:lnTo>
                  <a:pt x="183356" y="700868"/>
                </a:lnTo>
                <a:lnTo>
                  <a:pt x="183356" y="701580"/>
                </a:lnTo>
                <a:lnTo>
                  <a:pt x="182644" y="702163"/>
                </a:lnTo>
                <a:lnTo>
                  <a:pt x="182838" y="702875"/>
                </a:lnTo>
                <a:lnTo>
                  <a:pt x="183744" y="703716"/>
                </a:lnTo>
                <a:lnTo>
                  <a:pt x="184844" y="703846"/>
                </a:lnTo>
                <a:lnTo>
                  <a:pt x="185427" y="704428"/>
                </a:lnTo>
                <a:lnTo>
                  <a:pt x="186527" y="703975"/>
                </a:lnTo>
                <a:lnTo>
                  <a:pt x="186333" y="703392"/>
                </a:lnTo>
                <a:lnTo>
                  <a:pt x="187045" y="702810"/>
                </a:lnTo>
                <a:lnTo>
                  <a:pt x="187951" y="703263"/>
                </a:lnTo>
                <a:lnTo>
                  <a:pt x="187368" y="703846"/>
                </a:lnTo>
                <a:lnTo>
                  <a:pt x="187563" y="704428"/>
                </a:lnTo>
                <a:lnTo>
                  <a:pt x="186656" y="704687"/>
                </a:lnTo>
                <a:lnTo>
                  <a:pt x="186462" y="705722"/>
                </a:lnTo>
                <a:lnTo>
                  <a:pt x="186980" y="706176"/>
                </a:lnTo>
                <a:lnTo>
                  <a:pt x="186786" y="706628"/>
                </a:lnTo>
                <a:lnTo>
                  <a:pt x="187886" y="707340"/>
                </a:lnTo>
                <a:lnTo>
                  <a:pt x="187886" y="707923"/>
                </a:lnTo>
                <a:lnTo>
                  <a:pt x="188792" y="708506"/>
                </a:lnTo>
                <a:lnTo>
                  <a:pt x="189504" y="709670"/>
                </a:lnTo>
                <a:lnTo>
                  <a:pt x="191187" y="710253"/>
                </a:lnTo>
                <a:lnTo>
                  <a:pt x="191187" y="711159"/>
                </a:lnTo>
                <a:lnTo>
                  <a:pt x="192481" y="712324"/>
                </a:lnTo>
                <a:lnTo>
                  <a:pt x="193970" y="712777"/>
                </a:lnTo>
                <a:lnTo>
                  <a:pt x="194876" y="713812"/>
                </a:lnTo>
                <a:lnTo>
                  <a:pt x="196171" y="714072"/>
                </a:lnTo>
                <a:lnTo>
                  <a:pt x="197659" y="715107"/>
                </a:lnTo>
                <a:lnTo>
                  <a:pt x="197659" y="716272"/>
                </a:lnTo>
                <a:lnTo>
                  <a:pt x="200960" y="716531"/>
                </a:lnTo>
                <a:lnTo>
                  <a:pt x="202254" y="717567"/>
                </a:lnTo>
                <a:lnTo>
                  <a:pt x="202643" y="718408"/>
                </a:lnTo>
                <a:lnTo>
                  <a:pt x="203743" y="718149"/>
                </a:lnTo>
                <a:lnTo>
                  <a:pt x="203355" y="716984"/>
                </a:lnTo>
                <a:lnTo>
                  <a:pt x="204066" y="716984"/>
                </a:lnTo>
                <a:lnTo>
                  <a:pt x="204066" y="717567"/>
                </a:lnTo>
                <a:lnTo>
                  <a:pt x="205167" y="718279"/>
                </a:lnTo>
                <a:lnTo>
                  <a:pt x="204973" y="718537"/>
                </a:lnTo>
                <a:lnTo>
                  <a:pt x="206655" y="719961"/>
                </a:lnTo>
                <a:lnTo>
                  <a:pt x="208144" y="722291"/>
                </a:lnTo>
                <a:lnTo>
                  <a:pt x="206849" y="721709"/>
                </a:lnTo>
                <a:lnTo>
                  <a:pt x="205555" y="719961"/>
                </a:lnTo>
                <a:lnTo>
                  <a:pt x="203872" y="720673"/>
                </a:lnTo>
                <a:lnTo>
                  <a:pt x="203678" y="721838"/>
                </a:lnTo>
                <a:lnTo>
                  <a:pt x="204390" y="722550"/>
                </a:lnTo>
                <a:lnTo>
                  <a:pt x="204584" y="723585"/>
                </a:lnTo>
                <a:lnTo>
                  <a:pt x="205296" y="724621"/>
                </a:lnTo>
                <a:lnTo>
                  <a:pt x="206008" y="724880"/>
                </a:lnTo>
                <a:lnTo>
                  <a:pt x="206008" y="725333"/>
                </a:lnTo>
                <a:lnTo>
                  <a:pt x="206720" y="725915"/>
                </a:lnTo>
                <a:lnTo>
                  <a:pt x="208014" y="726498"/>
                </a:lnTo>
                <a:lnTo>
                  <a:pt x="208014" y="730446"/>
                </a:lnTo>
                <a:lnTo>
                  <a:pt x="209309" y="731158"/>
                </a:lnTo>
                <a:lnTo>
                  <a:pt x="209697" y="730705"/>
                </a:lnTo>
                <a:lnTo>
                  <a:pt x="209503" y="729670"/>
                </a:lnTo>
                <a:lnTo>
                  <a:pt x="210021" y="729670"/>
                </a:lnTo>
                <a:lnTo>
                  <a:pt x="210733" y="730122"/>
                </a:lnTo>
                <a:lnTo>
                  <a:pt x="210927" y="730964"/>
                </a:lnTo>
                <a:lnTo>
                  <a:pt x="211445" y="731223"/>
                </a:lnTo>
                <a:lnTo>
                  <a:pt x="211445" y="731935"/>
                </a:lnTo>
                <a:lnTo>
                  <a:pt x="212157" y="732064"/>
                </a:lnTo>
                <a:lnTo>
                  <a:pt x="212545" y="731611"/>
                </a:lnTo>
                <a:lnTo>
                  <a:pt x="212545" y="730576"/>
                </a:lnTo>
                <a:lnTo>
                  <a:pt x="211833" y="730122"/>
                </a:lnTo>
                <a:lnTo>
                  <a:pt x="211833" y="729540"/>
                </a:lnTo>
                <a:lnTo>
                  <a:pt x="212545" y="728958"/>
                </a:lnTo>
                <a:lnTo>
                  <a:pt x="213257" y="729216"/>
                </a:lnTo>
                <a:lnTo>
                  <a:pt x="213451" y="729928"/>
                </a:lnTo>
                <a:lnTo>
                  <a:pt x="212933" y="732258"/>
                </a:lnTo>
                <a:lnTo>
                  <a:pt x="211833" y="733099"/>
                </a:lnTo>
                <a:lnTo>
                  <a:pt x="211833" y="733682"/>
                </a:lnTo>
                <a:lnTo>
                  <a:pt x="209956" y="734524"/>
                </a:lnTo>
                <a:lnTo>
                  <a:pt x="208144" y="735947"/>
                </a:lnTo>
                <a:lnTo>
                  <a:pt x="207562" y="736983"/>
                </a:lnTo>
                <a:lnTo>
                  <a:pt x="206849" y="737242"/>
                </a:lnTo>
                <a:lnTo>
                  <a:pt x="206655" y="737953"/>
                </a:lnTo>
                <a:lnTo>
                  <a:pt x="205749" y="738795"/>
                </a:lnTo>
                <a:lnTo>
                  <a:pt x="205555" y="739636"/>
                </a:lnTo>
                <a:lnTo>
                  <a:pt x="204843" y="740219"/>
                </a:lnTo>
                <a:lnTo>
                  <a:pt x="204455" y="741837"/>
                </a:lnTo>
                <a:lnTo>
                  <a:pt x="203355" y="743131"/>
                </a:lnTo>
                <a:lnTo>
                  <a:pt x="201672" y="747079"/>
                </a:lnTo>
                <a:lnTo>
                  <a:pt x="199989" y="747662"/>
                </a:lnTo>
                <a:lnTo>
                  <a:pt x="198694" y="747662"/>
                </a:lnTo>
                <a:lnTo>
                  <a:pt x="198177" y="748245"/>
                </a:lnTo>
                <a:lnTo>
                  <a:pt x="196494" y="747791"/>
                </a:lnTo>
                <a:lnTo>
                  <a:pt x="194293" y="747921"/>
                </a:lnTo>
                <a:lnTo>
                  <a:pt x="192999" y="747468"/>
                </a:lnTo>
                <a:lnTo>
                  <a:pt x="189892" y="747468"/>
                </a:lnTo>
                <a:lnTo>
                  <a:pt x="189310" y="747726"/>
                </a:lnTo>
                <a:lnTo>
                  <a:pt x="188922" y="748568"/>
                </a:lnTo>
                <a:lnTo>
                  <a:pt x="187045" y="748827"/>
                </a:lnTo>
                <a:lnTo>
                  <a:pt x="185556" y="749992"/>
                </a:lnTo>
                <a:lnTo>
                  <a:pt x="182579" y="750445"/>
                </a:lnTo>
                <a:lnTo>
                  <a:pt x="180379" y="748568"/>
                </a:lnTo>
                <a:lnTo>
                  <a:pt x="179667" y="748568"/>
                </a:lnTo>
                <a:lnTo>
                  <a:pt x="179667" y="748115"/>
                </a:lnTo>
                <a:lnTo>
                  <a:pt x="178761" y="747403"/>
                </a:lnTo>
                <a:lnTo>
                  <a:pt x="178761" y="746108"/>
                </a:lnTo>
                <a:lnTo>
                  <a:pt x="179667" y="745073"/>
                </a:lnTo>
                <a:lnTo>
                  <a:pt x="179667" y="743908"/>
                </a:lnTo>
                <a:lnTo>
                  <a:pt x="178954" y="743196"/>
                </a:lnTo>
                <a:lnTo>
                  <a:pt x="178761" y="742031"/>
                </a:lnTo>
                <a:lnTo>
                  <a:pt x="179149" y="740737"/>
                </a:lnTo>
                <a:lnTo>
                  <a:pt x="178761" y="740154"/>
                </a:lnTo>
                <a:lnTo>
                  <a:pt x="178954" y="739443"/>
                </a:lnTo>
                <a:lnTo>
                  <a:pt x="178243" y="738860"/>
                </a:lnTo>
                <a:lnTo>
                  <a:pt x="177531" y="738860"/>
                </a:lnTo>
                <a:lnTo>
                  <a:pt x="176819" y="739443"/>
                </a:lnTo>
                <a:lnTo>
                  <a:pt x="175524" y="739443"/>
                </a:lnTo>
                <a:lnTo>
                  <a:pt x="175913" y="737825"/>
                </a:lnTo>
                <a:lnTo>
                  <a:pt x="176495" y="737565"/>
                </a:lnTo>
                <a:lnTo>
                  <a:pt x="176495" y="736724"/>
                </a:lnTo>
                <a:lnTo>
                  <a:pt x="175589" y="736012"/>
                </a:lnTo>
                <a:lnTo>
                  <a:pt x="173712" y="736465"/>
                </a:lnTo>
                <a:lnTo>
                  <a:pt x="172806" y="734265"/>
                </a:lnTo>
                <a:lnTo>
                  <a:pt x="171512" y="734265"/>
                </a:lnTo>
                <a:lnTo>
                  <a:pt x="170606" y="734717"/>
                </a:lnTo>
                <a:lnTo>
                  <a:pt x="169699" y="733682"/>
                </a:lnTo>
                <a:lnTo>
                  <a:pt x="169894" y="732064"/>
                </a:lnTo>
                <a:lnTo>
                  <a:pt x="169376" y="731611"/>
                </a:lnTo>
                <a:lnTo>
                  <a:pt x="167499" y="731352"/>
                </a:lnTo>
                <a:lnTo>
                  <a:pt x="167499" y="729928"/>
                </a:lnTo>
                <a:lnTo>
                  <a:pt x="166787" y="729346"/>
                </a:lnTo>
                <a:lnTo>
                  <a:pt x="165104" y="729475"/>
                </a:lnTo>
                <a:lnTo>
                  <a:pt x="164587" y="728893"/>
                </a:lnTo>
                <a:lnTo>
                  <a:pt x="164004" y="728893"/>
                </a:lnTo>
                <a:lnTo>
                  <a:pt x="163810" y="729346"/>
                </a:lnTo>
                <a:lnTo>
                  <a:pt x="164392" y="729928"/>
                </a:lnTo>
                <a:lnTo>
                  <a:pt x="166981" y="729928"/>
                </a:lnTo>
                <a:lnTo>
                  <a:pt x="166981" y="731805"/>
                </a:lnTo>
                <a:lnTo>
                  <a:pt x="169376" y="732258"/>
                </a:lnTo>
                <a:lnTo>
                  <a:pt x="169181" y="733682"/>
                </a:lnTo>
                <a:lnTo>
                  <a:pt x="170476" y="735106"/>
                </a:lnTo>
                <a:lnTo>
                  <a:pt x="171382" y="735236"/>
                </a:lnTo>
                <a:lnTo>
                  <a:pt x="171965" y="734653"/>
                </a:lnTo>
                <a:lnTo>
                  <a:pt x="172677" y="734653"/>
                </a:lnTo>
                <a:lnTo>
                  <a:pt x="172871" y="736077"/>
                </a:lnTo>
                <a:lnTo>
                  <a:pt x="173389" y="736659"/>
                </a:lnTo>
                <a:lnTo>
                  <a:pt x="174877" y="736659"/>
                </a:lnTo>
                <a:lnTo>
                  <a:pt x="175071" y="736400"/>
                </a:lnTo>
                <a:lnTo>
                  <a:pt x="175978" y="736659"/>
                </a:lnTo>
                <a:lnTo>
                  <a:pt x="175978" y="737501"/>
                </a:lnTo>
                <a:lnTo>
                  <a:pt x="175460" y="737760"/>
                </a:lnTo>
                <a:lnTo>
                  <a:pt x="175071" y="738795"/>
                </a:lnTo>
                <a:lnTo>
                  <a:pt x="175265" y="739831"/>
                </a:lnTo>
                <a:lnTo>
                  <a:pt x="176948" y="739831"/>
                </a:lnTo>
                <a:lnTo>
                  <a:pt x="177660" y="739378"/>
                </a:lnTo>
                <a:lnTo>
                  <a:pt x="178372" y="739636"/>
                </a:lnTo>
                <a:lnTo>
                  <a:pt x="178566" y="743261"/>
                </a:lnTo>
                <a:lnTo>
                  <a:pt x="179149" y="743714"/>
                </a:lnTo>
                <a:lnTo>
                  <a:pt x="179343" y="745009"/>
                </a:lnTo>
                <a:lnTo>
                  <a:pt x="178437" y="745850"/>
                </a:lnTo>
                <a:lnTo>
                  <a:pt x="178243" y="747726"/>
                </a:lnTo>
                <a:lnTo>
                  <a:pt x="183615" y="751222"/>
                </a:lnTo>
                <a:lnTo>
                  <a:pt x="184909" y="750962"/>
                </a:lnTo>
                <a:lnTo>
                  <a:pt x="185491" y="751416"/>
                </a:lnTo>
                <a:lnTo>
                  <a:pt x="185491" y="750704"/>
                </a:lnTo>
                <a:lnTo>
                  <a:pt x="186980" y="750251"/>
                </a:lnTo>
                <a:lnTo>
                  <a:pt x="187498" y="749668"/>
                </a:lnTo>
                <a:lnTo>
                  <a:pt x="188598" y="749668"/>
                </a:lnTo>
                <a:lnTo>
                  <a:pt x="188792" y="750121"/>
                </a:lnTo>
                <a:lnTo>
                  <a:pt x="186980" y="751286"/>
                </a:lnTo>
                <a:lnTo>
                  <a:pt x="185880" y="751286"/>
                </a:lnTo>
                <a:lnTo>
                  <a:pt x="184197" y="753164"/>
                </a:lnTo>
                <a:lnTo>
                  <a:pt x="182191" y="753875"/>
                </a:lnTo>
                <a:lnTo>
                  <a:pt x="181285" y="754910"/>
                </a:lnTo>
                <a:lnTo>
                  <a:pt x="179472" y="755364"/>
                </a:lnTo>
                <a:lnTo>
                  <a:pt x="177596" y="756788"/>
                </a:lnTo>
                <a:lnTo>
                  <a:pt x="169699" y="758082"/>
                </a:lnTo>
                <a:lnTo>
                  <a:pt x="166916" y="759377"/>
                </a:lnTo>
                <a:lnTo>
                  <a:pt x="163033" y="759506"/>
                </a:lnTo>
                <a:lnTo>
                  <a:pt x="162127" y="760088"/>
                </a:lnTo>
                <a:lnTo>
                  <a:pt x="161415" y="760088"/>
                </a:lnTo>
                <a:lnTo>
                  <a:pt x="160833" y="760671"/>
                </a:lnTo>
                <a:lnTo>
                  <a:pt x="158826" y="761124"/>
                </a:lnTo>
                <a:lnTo>
                  <a:pt x="156820" y="763130"/>
                </a:lnTo>
                <a:lnTo>
                  <a:pt x="155914" y="763001"/>
                </a:lnTo>
                <a:lnTo>
                  <a:pt x="155720" y="762289"/>
                </a:lnTo>
                <a:lnTo>
                  <a:pt x="154814" y="762418"/>
                </a:lnTo>
                <a:lnTo>
                  <a:pt x="154814" y="763260"/>
                </a:lnTo>
                <a:lnTo>
                  <a:pt x="153907" y="764878"/>
                </a:lnTo>
                <a:lnTo>
                  <a:pt x="152419" y="765590"/>
                </a:lnTo>
                <a:lnTo>
                  <a:pt x="151319" y="765590"/>
                </a:lnTo>
                <a:lnTo>
                  <a:pt x="151124" y="765137"/>
                </a:lnTo>
                <a:lnTo>
                  <a:pt x="153131" y="764295"/>
                </a:lnTo>
                <a:lnTo>
                  <a:pt x="152937" y="764036"/>
                </a:lnTo>
                <a:lnTo>
                  <a:pt x="153454" y="763454"/>
                </a:lnTo>
                <a:lnTo>
                  <a:pt x="153260" y="762872"/>
                </a:lnTo>
                <a:lnTo>
                  <a:pt x="152742" y="763195"/>
                </a:lnTo>
                <a:lnTo>
                  <a:pt x="152742" y="763778"/>
                </a:lnTo>
                <a:lnTo>
                  <a:pt x="152354" y="763065"/>
                </a:lnTo>
                <a:lnTo>
                  <a:pt x="151771" y="763195"/>
                </a:lnTo>
                <a:lnTo>
                  <a:pt x="152160" y="764231"/>
                </a:lnTo>
                <a:lnTo>
                  <a:pt x="151448" y="764683"/>
                </a:lnTo>
                <a:lnTo>
                  <a:pt x="150542" y="764555"/>
                </a:lnTo>
                <a:lnTo>
                  <a:pt x="150542" y="763842"/>
                </a:lnTo>
                <a:lnTo>
                  <a:pt x="151060" y="763584"/>
                </a:lnTo>
                <a:lnTo>
                  <a:pt x="150866" y="763324"/>
                </a:lnTo>
                <a:lnTo>
                  <a:pt x="149959" y="763584"/>
                </a:lnTo>
                <a:lnTo>
                  <a:pt x="150153" y="764295"/>
                </a:lnTo>
                <a:lnTo>
                  <a:pt x="148147" y="763842"/>
                </a:lnTo>
                <a:lnTo>
                  <a:pt x="148147" y="764425"/>
                </a:lnTo>
                <a:lnTo>
                  <a:pt x="150024" y="764555"/>
                </a:lnTo>
                <a:lnTo>
                  <a:pt x="149830" y="767014"/>
                </a:lnTo>
                <a:lnTo>
                  <a:pt x="148341" y="767272"/>
                </a:lnTo>
                <a:lnTo>
                  <a:pt x="147824" y="767014"/>
                </a:lnTo>
                <a:lnTo>
                  <a:pt x="147824" y="766625"/>
                </a:lnTo>
                <a:lnTo>
                  <a:pt x="147435" y="766625"/>
                </a:lnTo>
                <a:lnTo>
                  <a:pt x="147047" y="767208"/>
                </a:lnTo>
                <a:lnTo>
                  <a:pt x="147047" y="768373"/>
                </a:lnTo>
                <a:lnTo>
                  <a:pt x="144458" y="768243"/>
                </a:lnTo>
                <a:lnTo>
                  <a:pt x="143746" y="767661"/>
                </a:lnTo>
                <a:lnTo>
                  <a:pt x="143746" y="766820"/>
                </a:lnTo>
                <a:lnTo>
                  <a:pt x="145752" y="765654"/>
                </a:lnTo>
                <a:lnTo>
                  <a:pt x="147435" y="765525"/>
                </a:lnTo>
                <a:lnTo>
                  <a:pt x="147630" y="765266"/>
                </a:lnTo>
                <a:lnTo>
                  <a:pt x="146141" y="765137"/>
                </a:lnTo>
                <a:lnTo>
                  <a:pt x="144329" y="766173"/>
                </a:lnTo>
                <a:lnTo>
                  <a:pt x="143746" y="766043"/>
                </a:lnTo>
                <a:lnTo>
                  <a:pt x="143034" y="764748"/>
                </a:lnTo>
                <a:lnTo>
                  <a:pt x="142128" y="764878"/>
                </a:lnTo>
                <a:lnTo>
                  <a:pt x="140834" y="764036"/>
                </a:lnTo>
                <a:lnTo>
                  <a:pt x="140445" y="763454"/>
                </a:lnTo>
                <a:lnTo>
                  <a:pt x="140445" y="762160"/>
                </a:lnTo>
                <a:lnTo>
                  <a:pt x="140057" y="762030"/>
                </a:lnTo>
                <a:lnTo>
                  <a:pt x="139863" y="763454"/>
                </a:lnTo>
                <a:lnTo>
                  <a:pt x="140575" y="764166"/>
                </a:lnTo>
                <a:lnTo>
                  <a:pt x="140769" y="765007"/>
                </a:lnTo>
                <a:lnTo>
                  <a:pt x="142775" y="765849"/>
                </a:lnTo>
                <a:lnTo>
                  <a:pt x="142581" y="767467"/>
                </a:lnTo>
                <a:lnTo>
                  <a:pt x="141869" y="768049"/>
                </a:lnTo>
                <a:lnTo>
                  <a:pt x="140963" y="768049"/>
                </a:lnTo>
                <a:lnTo>
                  <a:pt x="141351" y="766625"/>
                </a:lnTo>
                <a:lnTo>
                  <a:pt x="140834" y="766496"/>
                </a:lnTo>
                <a:lnTo>
                  <a:pt x="141028" y="767078"/>
                </a:lnTo>
                <a:lnTo>
                  <a:pt x="140640" y="767208"/>
                </a:lnTo>
                <a:lnTo>
                  <a:pt x="140640" y="767791"/>
                </a:lnTo>
                <a:lnTo>
                  <a:pt x="139733" y="768243"/>
                </a:lnTo>
                <a:lnTo>
                  <a:pt x="139539" y="769085"/>
                </a:lnTo>
                <a:lnTo>
                  <a:pt x="137145" y="769085"/>
                </a:lnTo>
                <a:lnTo>
                  <a:pt x="136756" y="769797"/>
                </a:lnTo>
                <a:lnTo>
                  <a:pt x="137274" y="770638"/>
                </a:lnTo>
                <a:lnTo>
                  <a:pt x="137080" y="771220"/>
                </a:lnTo>
                <a:lnTo>
                  <a:pt x="137598" y="771220"/>
                </a:lnTo>
                <a:lnTo>
                  <a:pt x="137792" y="770768"/>
                </a:lnTo>
                <a:lnTo>
                  <a:pt x="138698" y="770897"/>
                </a:lnTo>
                <a:lnTo>
                  <a:pt x="138892" y="773227"/>
                </a:lnTo>
                <a:lnTo>
                  <a:pt x="136497" y="775233"/>
                </a:lnTo>
                <a:lnTo>
                  <a:pt x="136303" y="776398"/>
                </a:lnTo>
                <a:lnTo>
                  <a:pt x="135203" y="776851"/>
                </a:lnTo>
                <a:lnTo>
                  <a:pt x="134685" y="778146"/>
                </a:lnTo>
                <a:lnTo>
                  <a:pt x="134103" y="778146"/>
                </a:lnTo>
                <a:lnTo>
                  <a:pt x="133909" y="779181"/>
                </a:lnTo>
                <a:lnTo>
                  <a:pt x="133391" y="779634"/>
                </a:lnTo>
                <a:lnTo>
                  <a:pt x="133779" y="780217"/>
                </a:lnTo>
                <a:lnTo>
                  <a:pt x="133585" y="781058"/>
                </a:lnTo>
                <a:lnTo>
                  <a:pt x="131578" y="782094"/>
                </a:lnTo>
                <a:lnTo>
                  <a:pt x="131773" y="782547"/>
                </a:lnTo>
                <a:lnTo>
                  <a:pt x="131061" y="783000"/>
                </a:lnTo>
                <a:lnTo>
                  <a:pt x="130867" y="783712"/>
                </a:lnTo>
                <a:lnTo>
                  <a:pt x="130867" y="785718"/>
                </a:lnTo>
                <a:lnTo>
                  <a:pt x="130284" y="785589"/>
                </a:lnTo>
                <a:lnTo>
                  <a:pt x="130090" y="784876"/>
                </a:lnTo>
                <a:lnTo>
                  <a:pt x="129184" y="784165"/>
                </a:lnTo>
                <a:lnTo>
                  <a:pt x="129184" y="783582"/>
                </a:lnTo>
                <a:lnTo>
                  <a:pt x="128666" y="783323"/>
                </a:lnTo>
                <a:lnTo>
                  <a:pt x="128860" y="782029"/>
                </a:lnTo>
                <a:lnTo>
                  <a:pt x="129572" y="782288"/>
                </a:lnTo>
                <a:lnTo>
                  <a:pt x="129766" y="781705"/>
                </a:lnTo>
                <a:lnTo>
                  <a:pt x="128666" y="781447"/>
                </a:lnTo>
                <a:lnTo>
                  <a:pt x="128084" y="780605"/>
                </a:lnTo>
                <a:lnTo>
                  <a:pt x="127695" y="781188"/>
                </a:lnTo>
                <a:lnTo>
                  <a:pt x="128084" y="781317"/>
                </a:lnTo>
                <a:lnTo>
                  <a:pt x="128278" y="782482"/>
                </a:lnTo>
                <a:lnTo>
                  <a:pt x="127695" y="783194"/>
                </a:lnTo>
                <a:lnTo>
                  <a:pt x="128601" y="783777"/>
                </a:lnTo>
                <a:lnTo>
                  <a:pt x="129313" y="784941"/>
                </a:lnTo>
                <a:lnTo>
                  <a:pt x="129313" y="785783"/>
                </a:lnTo>
                <a:lnTo>
                  <a:pt x="126724" y="786236"/>
                </a:lnTo>
                <a:lnTo>
                  <a:pt x="125818" y="785395"/>
                </a:lnTo>
                <a:lnTo>
                  <a:pt x="125818" y="784941"/>
                </a:lnTo>
                <a:lnTo>
                  <a:pt x="125236" y="784812"/>
                </a:lnTo>
                <a:lnTo>
                  <a:pt x="125042" y="783971"/>
                </a:lnTo>
                <a:lnTo>
                  <a:pt x="124136" y="783971"/>
                </a:lnTo>
                <a:lnTo>
                  <a:pt x="126724" y="786754"/>
                </a:lnTo>
                <a:lnTo>
                  <a:pt x="129313" y="786301"/>
                </a:lnTo>
                <a:lnTo>
                  <a:pt x="129119" y="788048"/>
                </a:lnTo>
                <a:lnTo>
                  <a:pt x="129831" y="787919"/>
                </a:lnTo>
                <a:lnTo>
                  <a:pt x="130219" y="788177"/>
                </a:lnTo>
                <a:lnTo>
                  <a:pt x="130025" y="788436"/>
                </a:lnTo>
                <a:lnTo>
                  <a:pt x="130608" y="788436"/>
                </a:lnTo>
                <a:lnTo>
                  <a:pt x="130413" y="787725"/>
                </a:lnTo>
                <a:lnTo>
                  <a:pt x="130802" y="787725"/>
                </a:lnTo>
                <a:lnTo>
                  <a:pt x="131514" y="788889"/>
                </a:lnTo>
                <a:lnTo>
                  <a:pt x="131902" y="788436"/>
                </a:lnTo>
                <a:lnTo>
                  <a:pt x="131320" y="787984"/>
                </a:lnTo>
                <a:lnTo>
                  <a:pt x="131126" y="785977"/>
                </a:lnTo>
                <a:lnTo>
                  <a:pt x="131708" y="785718"/>
                </a:lnTo>
                <a:lnTo>
                  <a:pt x="132614" y="787725"/>
                </a:lnTo>
                <a:lnTo>
                  <a:pt x="133520" y="788307"/>
                </a:lnTo>
                <a:lnTo>
                  <a:pt x="132808" y="789472"/>
                </a:lnTo>
                <a:lnTo>
                  <a:pt x="130802" y="789602"/>
                </a:lnTo>
                <a:lnTo>
                  <a:pt x="129508" y="788566"/>
                </a:lnTo>
                <a:lnTo>
                  <a:pt x="128019" y="788307"/>
                </a:lnTo>
                <a:lnTo>
                  <a:pt x="121029" y="782353"/>
                </a:lnTo>
                <a:lnTo>
                  <a:pt x="116952" y="781188"/>
                </a:lnTo>
                <a:lnTo>
                  <a:pt x="113456" y="779570"/>
                </a:lnTo>
                <a:lnTo>
                  <a:pt x="107761" y="777952"/>
                </a:lnTo>
                <a:lnTo>
                  <a:pt x="104978" y="776528"/>
                </a:lnTo>
                <a:lnTo>
                  <a:pt x="101871" y="775816"/>
                </a:lnTo>
                <a:lnTo>
                  <a:pt x="100965" y="775233"/>
                </a:lnTo>
                <a:lnTo>
                  <a:pt x="99865" y="775363"/>
                </a:lnTo>
                <a:lnTo>
                  <a:pt x="97664" y="774651"/>
                </a:lnTo>
                <a:lnTo>
                  <a:pt x="94687" y="774521"/>
                </a:lnTo>
                <a:lnTo>
                  <a:pt x="92422" y="773939"/>
                </a:lnTo>
                <a:lnTo>
                  <a:pt x="92422" y="773939"/>
                </a:lnTo>
                <a:lnTo>
                  <a:pt x="90739" y="763972"/>
                </a:lnTo>
                <a:lnTo>
                  <a:pt x="71647" y="763972"/>
                </a:lnTo>
                <a:lnTo>
                  <a:pt x="72682" y="752904"/>
                </a:lnTo>
                <a:lnTo>
                  <a:pt x="71388" y="751610"/>
                </a:lnTo>
                <a:lnTo>
                  <a:pt x="54301" y="756464"/>
                </a:lnTo>
                <a:lnTo>
                  <a:pt x="49900" y="749280"/>
                </a:lnTo>
                <a:lnTo>
                  <a:pt x="46664" y="738989"/>
                </a:lnTo>
                <a:lnTo>
                  <a:pt x="47570" y="730122"/>
                </a:lnTo>
                <a:lnTo>
                  <a:pt x="51065" y="723585"/>
                </a:lnTo>
                <a:lnTo>
                  <a:pt x="47894" y="704687"/>
                </a:lnTo>
                <a:lnTo>
                  <a:pt x="38898" y="705657"/>
                </a:lnTo>
                <a:lnTo>
                  <a:pt x="36762" y="692260"/>
                </a:lnTo>
                <a:lnTo>
                  <a:pt x="45952" y="684817"/>
                </a:lnTo>
                <a:lnTo>
                  <a:pt x="48088" y="672262"/>
                </a:lnTo>
                <a:lnTo>
                  <a:pt x="37474" y="670061"/>
                </a:lnTo>
                <a:lnTo>
                  <a:pt x="28995" y="675756"/>
                </a:lnTo>
                <a:lnTo>
                  <a:pt x="23300" y="674721"/>
                </a:lnTo>
                <a:lnTo>
                  <a:pt x="14174" y="664689"/>
                </a:lnTo>
                <a:lnTo>
                  <a:pt x="0" y="641325"/>
                </a:lnTo>
                <a:lnTo>
                  <a:pt x="7831" y="635435"/>
                </a:lnTo>
                <a:lnTo>
                  <a:pt x="26924" y="632134"/>
                </a:lnTo>
                <a:lnTo>
                  <a:pt x="28283" y="632975"/>
                </a:lnTo>
                <a:lnTo>
                  <a:pt x="26989" y="637182"/>
                </a:lnTo>
                <a:lnTo>
                  <a:pt x="30613" y="637894"/>
                </a:lnTo>
                <a:lnTo>
                  <a:pt x="34108" y="631293"/>
                </a:lnTo>
                <a:lnTo>
                  <a:pt x="37344" y="630258"/>
                </a:lnTo>
                <a:lnTo>
                  <a:pt x="46211" y="638865"/>
                </a:lnTo>
                <a:lnTo>
                  <a:pt x="60838" y="642101"/>
                </a:lnTo>
                <a:lnTo>
                  <a:pt x="69511" y="646632"/>
                </a:lnTo>
                <a:lnTo>
                  <a:pt x="83620" y="648250"/>
                </a:lnTo>
                <a:lnTo>
                  <a:pt x="92616" y="658929"/>
                </a:lnTo>
                <a:lnTo>
                  <a:pt x="97859" y="661259"/>
                </a:lnTo>
                <a:lnTo>
                  <a:pt x="112615" y="656275"/>
                </a:lnTo>
                <a:lnTo>
                  <a:pt x="116239" y="647215"/>
                </a:lnTo>
                <a:lnTo>
                  <a:pt x="109055" y="637894"/>
                </a:lnTo>
                <a:lnTo>
                  <a:pt x="110997" y="632328"/>
                </a:lnTo>
                <a:lnTo>
                  <a:pt x="117275" y="625921"/>
                </a:lnTo>
                <a:lnTo>
                  <a:pt x="115269" y="621261"/>
                </a:lnTo>
                <a:lnTo>
                  <a:pt x="108926" y="617184"/>
                </a:lnTo>
                <a:lnTo>
                  <a:pt x="109509" y="606634"/>
                </a:lnTo>
                <a:lnTo>
                  <a:pt x="105819" y="589807"/>
                </a:lnTo>
                <a:lnTo>
                  <a:pt x="108926" y="578092"/>
                </a:lnTo>
                <a:lnTo>
                  <a:pt x="106596" y="573432"/>
                </a:lnTo>
                <a:lnTo>
                  <a:pt x="98700" y="568578"/>
                </a:lnTo>
                <a:lnTo>
                  <a:pt x="100383" y="556151"/>
                </a:lnTo>
                <a:lnTo>
                  <a:pt x="97988" y="544890"/>
                </a:lnTo>
                <a:lnTo>
                  <a:pt x="87956" y="527027"/>
                </a:lnTo>
                <a:lnTo>
                  <a:pt x="84267" y="510458"/>
                </a:lnTo>
                <a:lnTo>
                  <a:pt x="89509" y="508711"/>
                </a:lnTo>
                <a:lnTo>
                  <a:pt x="106920" y="511817"/>
                </a:lnTo>
                <a:lnTo>
                  <a:pt x="111321" y="509487"/>
                </a:lnTo>
                <a:lnTo>
                  <a:pt x="116175" y="502174"/>
                </a:lnTo>
                <a:lnTo>
                  <a:pt x="122906" y="499390"/>
                </a:lnTo>
                <a:lnTo>
                  <a:pt x="136627" y="506122"/>
                </a:lnTo>
                <a:lnTo>
                  <a:pt x="140122" y="502174"/>
                </a:lnTo>
                <a:lnTo>
                  <a:pt x="136368" y="490006"/>
                </a:lnTo>
                <a:lnTo>
                  <a:pt x="142711" y="475768"/>
                </a:lnTo>
                <a:lnTo>
                  <a:pt x="140510" y="461334"/>
                </a:lnTo>
                <a:lnTo>
                  <a:pt x="153713" y="459846"/>
                </a:lnTo>
                <a:lnTo>
                  <a:pt x="154102" y="453827"/>
                </a:lnTo>
                <a:lnTo>
                  <a:pt x="150413" y="448261"/>
                </a:lnTo>
                <a:lnTo>
                  <a:pt x="150024" y="442047"/>
                </a:lnTo>
                <a:lnTo>
                  <a:pt x="138310" y="436029"/>
                </a:lnTo>
                <a:lnTo>
                  <a:pt x="128342" y="417647"/>
                </a:lnTo>
                <a:lnTo>
                  <a:pt x="131643" y="413376"/>
                </a:lnTo>
                <a:lnTo>
                  <a:pt x="142063" y="410398"/>
                </a:lnTo>
                <a:lnTo>
                  <a:pt x="142322" y="405998"/>
                </a:lnTo>
                <a:lnTo>
                  <a:pt x="139928" y="396872"/>
                </a:lnTo>
                <a:lnTo>
                  <a:pt x="132549" y="391565"/>
                </a:lnTo>
                <a:lnTo>
                  <a:pt x="124006" y="376938"/>
                </a:lnTo>
                <a:lnTo>
                  <a:pt x="121353" y="361793"/>
                </a:lnTo>
                <a:lnTo>
                  <a:pt x="115269" y="360304"/>
                </a:lnTo>
                <a:lnTo>
                  <a:pt x="100707" y="334610"/>
                </a:lnTo>
                <a:lnTo>
                  <a:pt x="93522" y="334869"/>
                </a:lnTo>
                <a:lnTo>
                  <a:pt x="91192" y="332345"/>
                </a:lnTo>
                <a:lnTo>
                  <a:pt x="90351" y="317977"/>
                </a:lnTo>
                <a:lnTo>
                  <a:pt x="96306" y="311893"/>
                </a:lnTo>
                <a:lnTo>
                  <a:pt x="98053" y="300825"/>
                </a:lnTo>
                <a:lnTo>
                  <a:pt x="88280" y="290923"/>
                </a:lnTo>
                <a:lnTo>
                  <a:pt x="87374" y="281020"/>
                </a:lnTo>
                <a:lnTo>
                  <a:pt x="88474" y="275972"/>
                </a:lnTo>
                <a:lnTo>
                  <a:pt x="99800" y="278561"/>
                </a:lnTo>
                <a:lnTo>
                  <a:pt x="101483" y="275390"/>
                </a:lnTo>
                <a:lnTo>
                  <a:pt x="100447" y="271830"/>
                </a:lnTo>
                <a:lnTo>
                  <a:pt x="90869" y="262057"/>
                </a:lnTo>
                <a:lnTo>
                  <a:pt x="89574" y="247819"/>
                </a:lnTo>
                <a:lnTo>
                  <a:pt x="85432" y="231185"/>
                </a:lnTo>
                <a:lnTo>
                  <a:pt x="79931" y="224519"/>
                </a:lnTo>
                <a:lnTo>
                  <a:pt x="89898" y="212610"/>
                </a:lnTo>
                <a:lnTo>
                  <a:pt x="90998" y="181544"/>
                </a:lnTo>
                <a:lnTo>
                  <a:pt x="96953" y="166658"/>
                </a:lnTo>
                <a:lnTo>
                  <a:pt x="103683" y="160833"/>
                </a:lnTo>
                <a:lnTo>
                  <a:pt x="100836" y="152160"/>
                </a:lnTo>
                <a:lnTo>
                  <a:pt x="111903" y="140575"/>
                </a:lnTo>
                <a:lnTo>
                  <a:pt x="111968" y="136368"/>
                </a:lnTo>
                <a:lnTo>
                  <a:pt x="109832" y="133391"/>
                </a:lnTo>
                <a:lnTo>
                  <a:pt x="97211" y="125818"/>
                </a:lnTo>
                <a:lnTo>
                  <a:pt x="98700" y="112486"/>
                </a:lnTo>
                <a:lnTo>
                  <a:pt x="98700" y="112486"/>
                </a:lnTo>
                <a:lnTo>
                  <a:pt x="114816" y="128084"/>
                </a:lnTo>
                <a:lnTo>
                  <a:pt x="118311" y="127631"/>
                </a:lnTo>
                <a:lnTo>
                  <a:pt x="120705" y="121547"/>
                </a:lnTo>
                <a:lnTo>
                  <a:pt x="132744" y="120511"/>
                </a:lnTo>
                <a:lnTo>
                  <a:pt x="134103" y="112162"/>
                </a:lnTo>
                <a:lnTo>
                  <a:pt x="143229" y="110221"/>
                </a:lnTo>
                <a:lnTo>
                  <a:pt x="146012" y="104849"/>
                </a:lnTo>
                <a:lnTo>
                  <a:pt x="150606" y="82132"/>
                </a:lnTo>
                <a:lnTo>
                  <a:pt x="150801" y="71194"/>
                </a:lnTo>
                <a:lnTo>
                  <a:pt x="157532" y="62650"/>
                </a:lnTo>
                <a:lnTo>
                  <a:pt x="159085" y="56243"/>
                </a:lnTo>
                <a:lnTo>
                  <a:pt x="168923" y="55078"/>
                </a:lnTo>
                <a:lnTo>
                  <a:pt x="170282" y="53913"/>
                </a:lnTo>
                <a:lnTo>
                  <a:pt x="169894" y="46146"/>
                </a:lnTo>
                <a:lnTo>
                  <a:pt x="173647" y="45370"/>
                </a:lnTo>
                <a:lnTo>
                  <a:pt x="179796" y="45952"/>
                </a:lnTo>
                <a:lnTo>
                  <a:pt x="189116" y="54495"/>
                </a:lnTo>
                <a:lnTo>
                  <a:pt x="196300" y="52683"/>
                </a:lnTo>
                <a:lnTo>
                  <a:pt x="198500" y="47764"/>
                </a:lnTo>
                <a:lnTo>
                  <a:pt x="191057" y="40257"/>
                </a:lnTo>
                <a:lnTo>
                  <a:pt x="201737" y="31584"/>
                </a:lnTo>
                <a:lnTo>
                  <a:pt x="204326" y="22005"/>
                </a:lnTo>
                <a:lnTo>
                  <a:pt x="208467" y="16957"/>
                </a:lnTo>
                <a:lnTo>
                  <a:pt x="208467" y="16957"/>
                </a:lnTo>
                <a:lnTo>
                  <a:pt x="236298" y="52230"/>
                </a:lnTo>
                <a:lnTo>
                  <a:pt x="234162" y="55208"/>
                </a:lnTo>
                <a:lnTo>
                  <a:pt x="224195" y="56566"/>
                </a:lnTo>
                <a:lnTo>
                  <a:pt x="213257" y="62262"/>
                </a:lnTo>
                <a:lnTo>
                  <a:pt x="217529" y="65563"/>
                </a:lnTo>
                <a:lnTo>
                  <a:pt x="216622" y="83038"/>
                </a:lnTo>
                <a:lnTo>
                  <a:pt x="219470" y="87697"/>
                </a:lnTo>
                <a:lnTo>
                  <a:pt x="227107" y="114881"/>
                </a:lnTo>
                <a:lnTo>
                  <a:pt x="230085" y="116693"/>
                </a:lnTo>
                <a:lnTo>
                  <a:pt x="237398" y="114622"/>
                </a:lnTo>
                <a:lnTo>
                  <a:pt x="254161" y="115657"/>
                </a:lnTo>
                <a:lnTo>
                  <a:pt x="261280" y="110415"/>
                </a:lnTo>
                <a:lnTo>
                  <a:pt x="269176" y="109509"/>
                </a:lnTo>
                <a:lnTo>
                  <a:pt x="275648" y="100707"/>
                </a:lnTo>
                <a:lnTo>
                  <a:pt x="279208" y="99024"/>
                </a:lnTo>
                <a:lnTo>
                  <a:pt x="268076" y="94429"/>
                </a:lnTo>
                <a:lnTo>
                  <a:pt x="275648" y="85174"/>
                </a:lnTo>
                <a:lnTo>
                  <a:pt x="283027" y="80384"/>
                </a:lnTo>
                <a:lnTo>
                  <a:pt x="302896" y="75141"/>
                </a:lnTo>
                <a:lnTo>
                  <a:pt x="307297" y="69187"/>
                </a:lnTo>
                <a:lnTo>
                  <a:pt x="318106" y="70093"/>
                </a:lnTo>
                <a:lnTo>
                  <a:pt x="331633" y="64268"/>
                </a:lnTo>
                <a:lnTo>
                  <a:pt x="334739" y="65304"/>
                </a:lnTo>
                <a:lnTo>
                  <a:pt x="347748" y="93976"/>
                </a:lnTo>
                <a:lnTo>
                  <a:pt x="351502" y="93199"/>
                </a:lnTo>
                <a:lnTo>
                  <a:pt x="362699" y="82196"/>
                </a:lnTo>
                <a:lnTo>
                  <a:pt x="362893" y="72488"/>
                </a:lnTo>
                <a:lnTo>
                  <a:pt x="369818" y="70870"/>
                </a:lnTo>
                <a:lnTo>
                  <a:pt x="372277" y="69382"/>
                </a:lnTo>
                <a:lnTo>
                  <a:pt x="372213" y="65175"/>
                </a:lnTo>
                <a:lnTo>
                  <a:pt x="364317" y="57861"/>
                </a:lnTo>
                <a:lnTo>
                  <a:pt x="359463" y="48865"/>
                </a:lnTo>
                <a:lnTo>
                  <a:pt x="355709" y="46923"/>
                </a:lnTo>
                <a:lnTo>
                  <a:pt x="355515" y="41551"/>
                </a:lnTo>
                <a:lnTo>
                  <a:pt x="372925" y="35403"/>
                </a:lnTo>
                <a:lnTo>
                  <a:pt x="377196" y="29836"/>
                </a:lnTo>
                <a:lnTo>
                  <a:pt x="377002" y="25500"/>
                </a:lnTo>
                <a:lnTo>
                  <a:pt x="379332" y="22070"/>
                </a:lnTo>
                <a:lnTo>
                  <a:pt x="389493" y="24918"/>
                </a:lnTo>
                <a:lnTo>
                  <a:pt x="394218" y="16504"/>
                </a:lnTo>
                <a:lnTo>
                  <a:pt x="405156" y="16957"/>
                </a:lnTo>
                <a:lnTo>
                  <a:pt x="430656" y="0"/>
                </a:lnTo>
                <a:close/>
              </a:path>
            </a:pathLst>
          </a:custGeom>
          <a:solidFill>
            <a:srgbClr val="005947"/>
          </a:solidFill>
          <a:ln w="3229" cap="flat">
            <a:solidFill>
              <a:srgbClr val="FFFFFF"/>
            </a:solidFill>
            <a:prstDash val="solid"/>
            <a:miter/>
          </a:ln>
        </p:spPr>
        <p:txBody>
          <a:bodyPr rtlCol="0" anchor="ctr"/>
          <a:lstStyle/>
          <a:p>
            <a:endParaRPr lang="en-IN"/>
          </a:p>
        </p:txBody>
      </p:sp>
      <p:sp>
        <p:nvSpPr>
          <p:cNvPr id="15" name="Freeform: Shape 14">
            <a:extLst>
              <a:ext uri="{FF2B5EF4-FFF2-40B4-BE49-F238E27FC236}">
                <a16:creationId xmlns:a16="http://schemas.microsoft.com/office/drawing/2014/main" id="{7B15430E-8B4A-4346-B633-78927D5A567B}"/>
              </a:ext>
            </a:extLst>
          </p:cNvPr>
          <p:cNvSpPr/>
          <p:nvPr/>
        </p:nvSpPr>
        <p:spPr>
          <a:xfrm>
            <a:off x="5145476" y="3205179"/>
            <a:ext cx="2113252" cy="1621334"/>
          </a:xfrm>
          <a:custGeom>
            <a:avLst/>
            <a:gdLst>
              <a:gd name="connsiteX0" fmla="*/ 9579 w 1623018"/>
              <a:gd name="connsiteY0" fmla="*/ 1160455 h 1168415"/>
              <a:gd name="connsiteX1" fmla="*/ 10808 w 1623018"/>
              <a:gd name="connsiteY1" fmla="*/ 1161038 h 1168415"/>
              <a:gd name="connsiteX2" fmla="*/ 11456 w 1623018"/>
              <a:gd name="connsiteY2" fmla="*/ 1162332 h 1168415"/>
              <a:gd name="connsiteX3" fmla="*/ 11909 w 1623018"/>
              <a:gd name="connsiteY3" fmla="*/ 1161167 h 1168415"/>
              <a:gd name="connsiteX4" fmla="*/ 12621 w 1623018"/>
              <a:gd name="connsiteY4" fmla="*/ 1161426 h 1168415"/>
              <a:gd name="connsiteX5" fmla="*/ 13203 w 1623018"/>
              <a:gd name="connsiteY5" fmla="*/ 1162591 h 1168415"/>
              <a:gd name="connsiteX6" fmla="*/ 14239 w 1623018"/>
              <a:gd name="connsiteY6" fmla="*/ 1162850 h 1168415"/>
              <a:gd name="connsiteX7" fmla="*/ 14303 w 1623018"/>
              <a:gd name="connsiteY7" fmla="*/ 1162397 h 1168415"/>
              <a:gd name="connsiteX8" fmla="*/ 13462 w 1623018"/>
              <a:gd name="connsiteY8" fmla="*/ 1161102 h 1168415"/>
              <a:gd name="connsiteX9" fmla="*/ 14303 w 1623018"/>
              <a:gd name="connsiteY9" fmla="*/ 1161232 h 1168415"/>
              <a:gd name="connsiteX10" fmla="*/ 14951 w 1623018"/>
              <a:gd name="connsiteY10" fmla="*/ 1160779 h 1168415"/>
              <a:gd name="connsiteX11" fmla="*/ 17086 w 1623018"/>
              <a:gd name="connsiteY11" fmla="*/ 1162461 h 1168415"/>
              <a:gd name="connsiteX12" fmla="*/ 16892 w 1623018"/>
              <a:gd name="connsiteY12" fmla="*/ 1163173 h 1168415"/>
              <a:gd name="connsiteX13" fmla="*/ 17539 w 1623018"/>
              <a:gd name="connsiteY13" fmla="*/ 1163756 h 1168415"/>
              <a:gd name="connsiteX14" fmla="*/ 17151 w 1623018"/>
              <a:gd name="connsiteY14" fmla="*/ 1164015 h 1168415"/>
              <a:gd name="connsiteX15" fmla="*/ 17216 w 1623018"/>
              <a:gd name="connsiteY15" fmla="*/ 1164856 h 1168415"/>
              <a:gd name="connsiteX16" fmla="*/ 16569 w 1623018"/>
              <a:gd name="connsiteY16" fmla="*/ 1165568 h 1168415"/>
              <a:gd name="connsiteX17" fmla="*/ 15921 w 1623018"/>
              <a:gd name="connsiteY17" fmla="*/ 1165568 h 1168415"/>
              <a:gd name="connsiteX18" fmla="*/ 14692 w 1623018"/>
              <a:gd name="connsiteY18" fmla="*/ 1163173 h 1168415"/>
              <a:gd name="connsiteX19" fmla="*/ 14239 w 1623018"/>
              <a:gd name="connsiteY19" fmla="*/ 1163044 h 1168415"/>
              <a:gd name="connsiteX20" fmla="*/ 13591 w 1623018"/>
              <a:gd name="connsiteY20" fmla="*/ 1163497 h 1168415"/>
              <a:gd name="connsiteX21" fmla="*/ 13656 w 1623018"/>
              <a:gd name="connsiteY21" fmla="*/ 1164468 h 1168415"/>
              <a:gd name="connsiteX22" fmla="*/ 14368 w 1623018"/>
              <a:gd name="connsiteY22" fmla="*/ 1165762 h 1168415"/>
              <a:gd name="connsiteX23" fmla="*/ 14368 w 1623018"/>
              <a:gd name="connsiteY23" fmla="*/ 1167057 h 1168415"/>
              <a:gd name="connsiteX24" fmla="*/ 13656 w 1623018"/>
              <a:gd name="connsiteY24" fmla="*/ 1167186 h 1168415"/>
              <a:gd name="connsiteX25" fmla="*/ 13656 w 1623018"/>
              <a:gd name="connsiteY25" fmla="*/ 1168157 h 1168415"/>
              <a:gd name="connsiteX26" fmla="*/ 13268 w 1623018"/>
              <a:gd name="connsiteY26" fmla="*/ 1168416 h 1168415"/>
              <a:gd name="connsiteX27" fmla="*/ 11973 w 1623018"/>
              <a:gd name="connsiteY27" fmla="*/ 1168416 h 1168415"/>
              <a:gd name="connsiteX28" fmla="*/ 11520 w 1623018"/>
              <a:gd name="connsiteY28" fmla="*/ 1166409 h 1168415"/>
              <a:gd name="connsiteX29" fmla="*/ 10938 w 1623018"/>
              <a:gd name="connsiteY29" fmla="*/ 1166280 h 1168415"/>
              <a:gd name="connsiteX30" fmla="*/ 10938 w 1623018"/>
              <a:gd name="connsiteY30" fmla="*/ 1164986 h 1168415"/>
              <a:gd name="connsiteX31" fmla="*/ 10549 w 1623018"/>
              <a:gd name="connsiteY31" fmla="*/ 1164986 h 1168415"/>
              <a:gd name="connsiteX32" fmla="*/ 10097 w 1623018"/>
              <a:gd name="connsiteY32" fmla="*/ 1166151 h 1168415"/>
              <a:gd name="connsiteX33" fmla="*/ 9384 w 1623018"/>
              <a:gd name="connsiteY33" fmla="*/ 1166021 h 1168415"/>
              <a:gd name="connsiteX34" fmla="*/ 9320 w 1623018"/>
              <a:gd name="connsiteY34" fmla="*/ 1166474 h 1168415"/>
              <a:gd name="connsiteX35" fmla="*/ 8608 w 1623018"/>
              <a:gd name="connsiteY35" fmla="*/ 1166216 h 1168415"/>
              <a:gd name="connsiteX36" fmla="*/ 8414 w 1623018"/>
              <a:gd name="connsiteY36" fmla="*/ 1163821 h 1168415"/>
              <a:gd name="connsiteX37" fmla="*/ 9255 w 1623018"/>
              <a:gd name="connsiteY37" fmla="*/ 1163692 h 1168415"/>
              <a:gd name="connsiteX38" fmla="*/ 9708 w 1623018"/>
              <a:gd name="connsiteY38" fmla="*/ 1162850 h 1168415"/>
              <a:gd name="connsiteX39" fmla="*/ 9126 w 1623018"/>
              <a:gd name="connsiteY39" fmla="*/ 1162397 h 1168415"/>
              <a:gd name="connsiteX40" fmla="*/ 8673 w 1623018"/>
              <a:gd name="connsiteY40" fmla="*/ 1163238 h 1168415"/>
              <a:gd name="connsiteX41" fmla="*/ 8284 w 1623018"/>
              <a:gd name="connsiteY41" fmla="*/ 1163238 h 1168415"/>
              <a:gd name="connsiteX42" fmla="*/ 8220 w 1623018"/>
              <a:gd name="connsiteY42" fmla="*/ 1162785 h 1168415"/>
              <a:gd name="connsiteX43" fmla="*/ 7637 w 1623018"/>
              <a:gd name="connsiteY43" fmla="*/ 1162656 h 1168415"/>
              <a:gd name="connsiteX44" fmla="*/ 7572 w 1623018"/>
              <a:gd name="connsiteY44" fmla="*/ 1161685 h 1168415"/>
              <a:gd name="connsiteX45" fmla="*/ 6925 w 1623018"/>
              <a:gd name="connsiteY45" fmla="*/ 1161232 h 1168415"/>
              <a:gd name="connsiteX46" fmla="*/ 6925 w 1623018"/>
              <a:gd name="connsiteY46" fmla="*/ 1160779 h 1168415"/>
              <a:gd name="connsiteX47" fmla="*/ 7831 w 1623018"/>
              <a:gd name="connsiteY47" fmla="*/ 1160908 h 1168415"/>
              <a:gd name="connsiteX48" fmla="*/ 8867 w 1623018"/>
              <a:gd name="connsiteY48" fmla="*/ 1162073 h 1168415"/>
              <a:gd name="connsiteX49" fmla="*/ 9449 w 1623018"/>
              <a:gd name="connsiteY49" fmla="*/ 1161362 h 1168415"/>
              <a:gd name="connsiteX50" fmla="*/ 9061 w 1623018"/>
              <a:gd name="connsiteY50" fmla="*/ 1160520 h 1168415"/>
              <a:gd name="connsiteX51" fmla="*/ 9579 w 1623018"/>
              <a:gd name="connsiteY51" fmla="*/ 1160455 h 1168415"/>
              <a:gd name="connsiteX52" fmla="*/ 1618 w 1623018"/>
              <a:gd name="connsiteY52" fmla="*/ 1160002 h 1168415"/>
              <a:gd name="connsiteX53" fmla="*/ 2524 w 1623018"/>
              <a:gd name="connsiteY53" fmla="*/ 1161555 h 1168415"/>
              <a:gd name="connsiteX54" fmla="*/ 3883 w 1623018"/>
              <a:gd name="connsiteY54" fmla="*/ 1161814 h 1168415"/>
              <a:gd name="connsiteX55" fmla="*/ 4077 w 1623018"/>
              <a:gd name="connsiteY55" fmla="*/ 1162656 h 1168415"/>
              <a:gd name="connsiteX56" fmla="*/ 4725 w 1623018"/>
              <a:gd name="connsiteY56" fmla="*/ 1162656 h 1168415"/>
              <a:gd name="connsiteX57" fmla="*/ 4725 w 1623018"/>
              <a:gd name="connsiteY57" fmla="*/ 1163821 h 1168415"/>
              <a:gd name="connsiteX58" fmla="*/ 4271 w 1623018"/>
              <a:gd name="connsiteY58" fmla="*/ 1164662 h 1168415"/>
              <a:gd name="connsiteX59" fmla="*/ 3171 w 1623018"/>
              <a:gd name="connsiteY59" fmla="*/ 1164791 h 1168415"/>
              <a:gd name="connsiteX60" fmla="*/ 3107 w 1623018"/>
              <a:gd name="connsiteY60" fmla="*/ 1163821 h 1168415"/>
              <a:gd name="connsiteX61" fmla="*/ 2718 w 1623018"/>
              <a:gd name="connsiteY61" fmla="*/ 1163692 h 1168415"/>
              <a:gd name="connsiteX62" fmla="*/ 2977 w 1623018"/>
              <a:gd name="connsiteY62" fmla="*/ 1162721 h 1168415"/>
              <a:gd name="connsiteX63" fmla="*/ 2330 w 1623018"/>
              <a:gd name="connsiteY63" fmla="*/ 1163173 h 1168415"/>
              <a:gd name="connsiteX64" fmla="*/ 841 w 1623018"/>
              <a:gd name="connsiteY64" fmla="*/ 1163303 h 1168415"/>
              <a:gd name="connsiteX65" fmla="*/ 0 w 1623018"/>
              <a:gd name="connsiteY65" fmla="*/ 1162591 h 1168415"/>
              <a:gd name="connsiteX66" fmla="*/ 0 w 1623018"/>
              <a:gd name="connsiteY66" fmla="*/ 1161426 h 1168415"/>
              <a:gd name="connsiteX67" fmla="*/ 1100 w 1623018"/>
              <a:gd name="connsiteY67" fmla="*/ 1161555 h 1168415"/>
              <a:gd name="connsiteX68" fmla="*/ 712 w 1623018"/>
              <a:gd name="connsiteY68" fmla="*/ 1160973 h 1168415"/>
              <a:gd name="connsiteX69" fmla="*/ 1618 w 1623018"/>
              <a:gd name="connsiteY69" fmla="*/ 1160002 h 1168415"/>
              <a:gd name="connsiteX70" fmla="*/ 27636 w 1623018"/>
              <a:gd name="connsiteY70" fmla="*/ 1140845 h 1168415"/>
              <a:gd name="connsiteX71" fmla="*/ 28477 w 1623018"/>
              <a:gd name="connsiteY71" fmla="*/ 1141557 h 1168415"/>
              <a:gd name="connsiteX72" fmla="*/ 29383 w 1623018"/>
              <a:gd name="connsiteY72" fmla="*/ 1141297 h 1168415"/>
              <a:gd name="connsiteX73" fmla="*/ 29319 w 1623018"/>
              <a:gd name="connsiteY73" fmla="*/ 1141880 h 1168415"/>
              <a:gd name="connsiteX74" fmla="*/ 30160 w 1623018"/>
              <a:gd name="connsiteY74" fmla="*/ 1142722 h 1168415"/>
              <a:gd name="connsiteX75" fmla="*/ 30613 w 1623018"/>
              <a:gd name="connsiteY75" fmla="*/ 1142851 h 1168415"/>
              <a:gd name="connsiteX76" fmla="*/ 30807 w 1623018"/>
              <a:gd name="connsiteY76" fmla="*/ 1142592 h 1168415"/>
              <a:gd name="connsiteX77" fmla="*/ 31001 w 1623018"/>
              <a:gd name="connsiteY77" fmla="*/ 1144016 h 1168415"/>
              <a:gd name="connsiteX78" fmla="*/ 32684 w 1623018"/>
              <a:gd name="connsiteY78" fmla="*/ 1144146 h 1168415"/>
              <a:gd name="connsiteX79" fmla="*/ 32490 w 1623018"/>
              <a:gd name="connsiteY79" fmla="*/ 1144857 h 1168415"/>
              <a:gd name="connsiteX80" fmla="*/ 32878 w 1623018"/>
              <a:gd name="connsiteY80" fmla="*/ 1144987 h 1168415"/>
              <a:gd name="connsiteX81" fmla="*/ 33267 w 1623018"/>
              <a:gd name="connsiteY81" fmla="*/ 1144405 h 1168415"/>
              <a:gd name="connsiteX82" fmla="*/ 34302 w 1623018"/>
              <a:gd name="connsiteY82" fmla="*/ 1144857 h 1168415"/>
              <a:gd name="connsiteX83" fmla="*/ 34367 w 1623018"/>
              <a:gd name="connsiteY83" fmla="*/ 1145569 h 1168415"/>
              <a:gd name="connsiteX84" fmla="*/ 33979 w 1623018"/>
              <a:gd name="connsiteY84" fmla="*/ 1145828 h 1168415"/>
              <a:gd name="connsiteX85" fmla="*/ 32749 w 1623018"/>
              <a:gd name="connsiteY85" fmla="*/ 1145569 h 1168415"/>
              <a:gd name="connsiteX86" fmla="*/ 32684 w 1623018"/>
              <a:gd name="connsiteY86" fmla="*/ 1146023 h 1168415"/>
              <a:gd name="connsiteX87" fmla="*/ 33590 w 1623018"/>
              <a:gd name="connsiteY87" fmla="*/ 1146475 h 1168415"/>
              <a:gd name="connsiteX88" fmla="*/ 33785 w 1623018"/>
              <a:gd name="connsiteY88" fmla="*/ 1147058 h 1168415"/>
              <a:gd name="connsiteX89" fmla="*/ 34237 w 1623018"/>
              <a:gd name="connsiteY89" fmla="*/ 1147058 h 1168415"/>
              <a:gd name="connsiteX90" fmla="*/ 33849 w 1623018"/>
              <a:gd name="connsiteY90" fmla="*/ 1147641 h 1168415"/>
              <a:gd name="connsiteX91" fmla="*/ 34755 w 1623018"/>
              <a:gd name="connsiteY91" fmla="*/ 1147899 h 1168415"/>
              <a:gd name="connsiteX92" fmla="*/ 34691 w 1623018"/>
              <a:gd name="connsiteY92" fmla="*/ 1149064 h 1168415"/>
              <a:gd name="connsiteX93" fmla="*/ 33461 w 1623018"/>
              <a:gd name="connsiteY93" fmla="*/ 1152495 h 1168415"/>
              <a:gd name="connsiteX94" fmla="*/ 31066 w 1623018"/>
              <a:gd name="connsiteY94" fmla="*/ 1151329 h 1168415"/>
              <a:gd name="connsiteX95" fmla="*/ 31066 w 1623018"/>
              <a:gd name="connsiteY95" fmla="*/ 1151912 h 1168415"/>
              <a:gd name="connsiteX96" fmla="*/ 32814 w 1623018"/>
              <a:gd name="connsiteY96" fmla="*/ 1152624 h 1168415"/>
              <a:gd name="connsiteX97" fmla="*/ 33008 w 1623018"/>
              <a:gd name="connsiteY97" fmla="*/ 1153207 h 1168415"/>
              <a:gd name="connsiteX98" fmla="*/ 32102 w 1623018"/>
              <a:gd name="connsiteY98" fmla="*/ 1152753 h 1168415"/>
              <a:gd name="connsiteX99" fmla="*/ 32102 w 1623018"/>
              <a:gd name="connsiteY99" fmla="*/ 1153919 h 1168415"/>
              <a:gd name="connsiteX100" fmla="*/ 31001 w 1623018"/>
              <a:gd name="connsiteY100" fmla="*/ 1154630 h 1168415"/>
              <a:gd name="connsiteX101" fmla="*/ 30807 w 1623018"/>
              <a:gd name="connsiteY101" fmla="*/ 1155342 h 1168415"/>
              <a:gd name="connsiteX102" fmla="*/ 28218 w 1623018"/>
              <a:gd name="connsiteY102" fmla="*/ 1154760 h 1168415"/>
              <a:gd name="connsiteX103" fmla="*/ 28154 w 1623018"/>
              <a:gd name="connsiteY103" fmla="*/ 1154501 h 1168415"/>
              <a:gd name="connsiteX104" fmla="*/ 27442 w 1623018"/>
              <a:gd name="connsiteY104" fmla="*/ 1155213 h 1168415"/>
              <a:gd name="connsiteX105" fmla="*/ 27183 w 1623018"/>
              <a:gd name="connsiteY105" fmla="*/ 1154760 h 1168415"/>
              <a:gd name="connsiteX106" fmla="*/ 26277 w 1623018"/>
              <a:gd name="connsiteY106" fmla="*/ 1154760 h 1168415"/>
              <a:gd name="connsiteX107" fmla="*/ 26083 w 1623018"/>
              <a:gd name="connsiteY107" fmla="*/ 1154177 h 1168415"/>
              <a:gd name="connsiteX108" fmla="*/ 25500 w 1623018"/>
              <a:gd name="connsiteY108" fmla="*/ 1154177 h 1168415"/>
              <a:gd name="connsiteX109" fmla="*/ 25435 w 1623018"/>
              <a:gd name="connsiteY109" fmla="*/ 1154889 h 1168415"/>
              <a:gd name="connsiteX110" fmla="*/ 26018 w 1623018"/>
              <a:gd name="connsiteY110" fmla="*/ 1154760 h 1168415"/>
              <a:gd name="connsiteX111" fmla="*/ 26600 w 1623018"/>
              <a:gd name="connsiteY111" fmla="*/ 1155342 h 1168415"/>
              <a:gd name="connsiteX112" fmla="*/ 26600 w 1623018"/>
              <a:gd name="connsiteY112" fmla="*/ 1155924 h 1168415"/>
              <a:gd name="connsiteX113" fmla="*/ 26018 w 1623018"/>
              <a:gd name="connsiteY113" fmla="*/ 1155924 h 1168415"/>
              <a:gd name="connsiteX114" fmla="*/ 26600 w 1623018"/>
              <a:gd name="connsiteY114" fmla="*/ 1157349 h 1168415"/>
              <a:gd name="connsiteX115" fmla="*/ 26147 w 1623018"/>
              <a:gd name="connsiteY115" fmla="*/ 1157478 h 1168415"/>
              <a:gd name="connsiteX116" fmla="*/ 25953 w 1623018"/>
              <a:gd name="connsiteY116" fmla="*/ 1158319 h 1168415"/>
              <a:gd name="connsiteX117" fmla="*/ 25241 w 1623018"/>
              <a:gd name="connsiteY117" fmla="*/ 1158578 h 1168415"/>
              <a:gd name="connsiteX118" fmla="*/ 24335 w 1623018"/>
              <a:gd name="connsiteY118" fmla="*/ 1157737 h 1168415"/>
              <a:gd name="connsiteX119" fmla="*/ 24076 w 1623018"/>
              <a:gd name="connsiteY119" fmla="*/ 1156572 h 1168415"/>
              <a:gd name="connsiteX120" fmla="*/ 22976 w 1623018"/>
              <a:gd name="connsiteY120" fmla="*/ 1155018 h 1168415"/>
              <a:gd name="connsiteX121" fmla="*/ 21940 w 1623018"/>
              <a:gd name="connsiteY121" fmla="*/ 1155018 h 1168415"/>
              <a:gd name="connsiteX122" fmla="*/ 21746 w 1623018"/>
              <a:gd name="connsiteY122" fmla="*/ 1154177 h 1168415"/>
              <a:gd name="connsiteX123" fmla="*/ 22588 w 1623018"/>
              <a:gd name="connsiteY123" fmla="*/ 1154048 h 1168415"/>
              <a:gd name="connsiteX124" fmla="*/ 21682 w 1623018"/>
              <a:gd name="connsiteY124" fmla="*/ 1153077 h 1168415"/>
              <a:gd name="connsiteX125" fmla="*/ 20646 w 1623018"/>
              <a:gd name="connsiteY125" fmla="*/ 1153789 h 1168415"/>
              <a:gd name="connsiteX126" fmla="*/ 20581 w 1623018"/>
              <a:gd name="connsiteY126" fmla="*/ 1155472 h 1168415"/>
              <a:gd name="connsiteX127" fmla="*/ 19546 w 1623018"/>
              <a:gd name="connsiteY127" fmla="*/ 1155924 h 1168415"/>
              <a:gd name="connsiteX128" fmla="*/ 18704 w 1623018"/>
              <a:gd name="connsiteY128" fmla="*/ 1155924 h 1168415"/>
              <a:gd name="connsiteX129" fmla="*/ 18316 w 1623018"/>
              <a:gd name="connsiteY129" fmla="*/ 1154953 h 1168415"/>
              <a:gd name="connsiteX130" fmla="*/ 17281 w 1623018"/>
              <a:gd name="connsiteY130" fmla="*/ 1154113 h 1168415"/>
              <a:gd name="connsiteX131" fmla="*/ 17281 w 1623018"/>
              <a:gd name="connsiteY131" fmla="*/ 1153400 h 1168415"/>
              <a:gd name="connsiteX132" fmla="*/ 18316 w 1623018"/>
              <a:gd name="connsiteY132" fmla="*/ 1151847 h 1168415"/>
              <a:gd name="connsiteX133" fmla="*/ 19222 w 1623018"/>
              <a:gd name="connsiteY133" fmla="*/ 1151265 h 1168415"/>
              <a:gd name="connsiteX134" fmla="*/ 20517 w 1623018"/>
              <a:gd name="connsiteY134" fmla="*/ 1151524 h 1168415"/>
              <a:gd name="connsiteX135" fmla="*/ 21164 w 1623018"/>
              <a:gd name="connsiteY135" fmla="*/ 1152106 h 1168415"/>
              <a:gd name="connsiteX136" fmla="*/ 22264 w 1623018"/>
              <a:gd name="connsiteY136" fmla="*/ 1151977 h 1168415"/>
              <a:gd name="connsiteX137" fmla="*/ 22070 w 1623018"/>
              <a:gd name="connsiteY137" fmla="*/ 1151717 h 1168415"/>
              <a:gd name="connsiteX138" fmla="*/ 22717 w 1623018"/>
              <a:gd name="connsiteY138" fmla="*/ 1151265 h 1168415"/>
              <a:gd name="connsiteX139" fmla="*/ 23429 w 1623018"/>
              <a:gd name="connsiteY139" fmla="*/ 1151394 h 1168415"/>
              <a:gd name="connsiteX140" fmla="*/ 23623 w 1623018"/>
              <a:gd name="connsiteY140" fmla="*/ 1150941 h 1168415"/>
              <a:gd name="connsiteX141" fmla="*/ 23041 w 1623018"/>
              <a:gd name="connsiteY141" fmla="*/ 1150359 h 1168415"/>
              <a:gd name="connsiteX142" fmla="*/ 23105 w 1623018"/>
              <a:gd name="connsiteY142" fmla="*/ 1149647 h 1168415"/>
              <a:gd name="connsiteX143" fmla="*/ 21876 w 1623018"/>
              <a:gd name="connsiteY143" fmla="*/ 1149517 h 1168415"/>
              <a:gd name="connsiteX144" fmla="*/ 22264 w 1623018"/>
              <a:gd name="connsiteY144" fmla="*/ 1148805 h 1168415"/>
              <a:gd name="connsiteX145" fmla="*/ 23558 w 1623018"/>
              <a:gd name="connsiteY145" fmla="*/ 1149064 h 1168415"/>
              <a:gd name="connsiteX146" fmla="*/ 23753 w 1623018"/>
              <a:gd name="connsiteY146" fmla="*/ 1148611 h 1168415"/>
              <a:gd name="connsiteX147" fmla="*/ 22717 w 1623018"/>
              <a:gd name="connsiteY147" fmla="*/ 1147770 h 1168415"/>
              <a:gd name="connsiteX148" fmla="*/ 21811 w 1623018"/>
              <a:gd name="connsiteY148" fmla="*/ 1148029 h 1168415"/>
              <a:gd name="connsiteX149" fmla="*/ 22394 w 1623018"/>
              <a:gd name="connsiteY149" fmla="*/ 1147187 h 1168415"/>
              <a:gd name="connsiteX150" fmla="*/ 21746 w 1623018"/>
              <a:gd name="connsiteY150" fmla="*/ 1146346 h 1168415"/>
              <a:gd name="connsiteX151" fmla="*/ 22329 w 1623018"/>
              <a:gd name="connsiteY151" fmla="*/ 1144922 h 1168415"/>
              <a:gd name="connsiteX152" fmla="*/ 23170 w 1623018"/>
              <a:gd name="connsiteY152" fmla="*/ 1144469 h 1168415"/>
              <a:gd name="connsiteX153" fmla="*/ 23170 w 1623018"/>
              <a:gd name="connsiteY153" fmla="*/ 1142592 h 1168415"/>
              <a:gd name="connsiteX154" fmla="*/ 24076 w 1623018"/>
              <a:gd name="connsiteY154" fmla="*/ 1141751 h 1168415"/>
              <a:gd name="connsiteX155" fmla="*/ 24918 w 1623018"/>
              <a:gd name="connsiteY155" fmla="*/ 1142204 h 1168415"/>
              <a:gd name="connsiteX156" fmla="*/ 25824 w 1623018"/>
              <a:gd name="connsiteY156" fmla="*/ 1142074 h 1168415"/>
              <a:gd name="connsiteX157" fmla="*/ 26341 w 1623018"/>
              <a:gd name="connsiteY157" fmla="*/ 1140909 h 1168415"/>
              <a:gd name="connsiteX158" fmla="*/ 27636 w 1623018"/>
              <a:gd name="connsiteY158" fmla="*/ 1140909 h 1168415"/>
              <a:gd name="connsiteX159" fmla="*/ 8478 w 1623018"/>
              <a:gd name="connsiteY159" fmla="*/ 1140003 h 1168415"/>
              <a:gd name="connsiteX160" fmla="*/ 9061 w 1623018"/>
              <a:gd name="connsiteY160" fmla="*/ 1140586 h 1168415"/>
              <a:gd name="connsiteX161" fmla="*/ 9643 w 1623018"/>
              <a:gd name="connsiteY161" fmla="*/ 1140586 h 1168415"/>
              <a:gd name="connsiteX162" fmla="*/ 9838 w 1623018"/>
              <a:gd name="connsiteY162" fmla="*/ 1141169 h 1168415"/>
              <a:gd name="connsiteX163" fmla="*/ 9384 w 1623018"/>
              <a:gd name="connsiteY163" fmla="*/ 1142722 h 1168415"/>
              <a:gd name="connsiteX164" fmla="*/ 10097 w 1623018"/>
              <a:gd name="connsiteY164" fmla="*/ 1143304 h 1168415"/>
              <a:gd name="connsiteX165" fmla="*/ 10614 w 1623018"/>
              <a:gd name="connsiteY165" fmla="*/ 1144598 h 1168415"/>
              <a:gd name="connsiteX166" fmla="*/ 10614 w 1623018"/>
              <a:gd name="connsiteY166" fmla="*/ 1145440 h 1168415"/>
              <a:gd name="connsiteX167" fmla="*/ 10097 w 1623018"/>
              <a:gd name="connsiteY167" fmla="*/ 1146281 h 1168415"/>
              <a:gd name="connsiteX168" fmla="*/ 9449 w 1623018"/>
              <a:gd name="connsiteY168" fmla="*/ 1146151 h 1168415"/>
              <a:gd name="connsiteX169" fmla="*/ 9255 w 1623018"/>
              <a:gd name="connsiteY169" fmla="*/ 1145569 h 1168415"/>
              <a:gd name="connsiteX170" fmla="*/ 8220 w 1623018"/>
              <a:gd name="connsiteY170" fmla="*/ 1145569 h 1168415"/>
              <a:gd name="connsiteX171" fmla="*/ 7831 w 1623018"/>
              <a:gd name="connsiteY171" fmla="*/ 1144857 h 1168415"/>
              <a:gd name="connsiteX172" fmla="*/ 6990 w 1623018"/>
              <a:gd name="connsiteY172" fmla="*/ 1144987 h 1168415"/>
              <a:gd name="connsiteX173" fmla="*/ 6796 w 1623018"/>
              <a:gd name="connsiteY173" fmla="*/ 1144728 h 1168415"/>
              <a:gd name="connsiteX174" fmla="*/ 7637 w 1623018"/>
              <a:gd name="connsiteY174" fmla="*/ 1143045 h 1168415"/>
              <a:gd name="connsiteX175" fmla="*/ 8349 w 1623018"/>
              <a:gd name="connsiteY175" fmla="*/ 1143045 h 1168415"/>
              <a:gd name="connsiteX176" fmla="*/ 7249 w 1623018"/>
              <a:gd name="connsiteY176" fmla="*/ 1140456 h 1168415"/>
              <a:gd name="connsiteX177" fmla="*/ 7961 w 1623018"/>
              <a:gd name="connsiteY177" fmla="*/ 1140456 h 1168415"/>
              <a:gd name="connsiteX178" fmla="*/ 8478 w 1623018"/>
              <a:gd name="connsiteY178" fmla="*/ 1140003 h 1168415"/>
              <a:gd name="connsiteX179" fmla="*/ 37733 w 1623018"/>
              <a:gd name="connsiteY179" fmla="*/ 1135149 h 1168415"/>
              <a:gd name="connsiteX180" fmla="*/ 38121 w 1623018"/>
              <a:gd name="connsiteY180" fmla="*/ 1135602 h 1168415"/>
              <a:gd name="connsiteX181" fmla="*/ 38380 w 1623018"/>
              <a:gd name="connsiteY181" fmla="*/ 1135473 h 1168415"/>
              <a:gd name="connsiteX182" fmla="*/ 38445 w 1623018"/>
              <a:gd name="connsiteY182" fmla="*/ 1136055 h 1168415"/>
              <a:gd name="connsiteX183" fmla="*/ 37603 w 1623018"/>
              <a:gd name="connsiteY183" fmla="*/ 1136314 h 1168415"/>
              <a:gd name="connsiteX184" fmla="*/ 37603 w 1623018"/>
              <a:gd name="connsiteY184" fmla="*/ 1137026 h 1168415"/>
              <a:gd name="connsiteX185" fmla="*/ 38639 w 1623018"/>
              <a:gd name="connsiteY185" fmla="*/ 1136897 h 1168415"/>
              <a:gd name="connsiteX186" fmla="*/ 39221 w 1623018"/>
              <a:gd name="connsiteY186" fmla="*/ 1137738 h 1168415"/>
              <a:gd name="connsiteX187" fmla="*/ 38639 w 1623018"/>
              <a:gd name="connsiteY187" fmla="*/ 1138709 h 1168415"/>
              <a:gd name="connsiteX188" fmla="*/ 37927 w 1623018"/>
              <a:gd name="connsiteY188" fmla="*/ 1138450 h 1168415"/>
              <a:gd name="connsiteX189" fmla="*/ 36697 w 1623018"/>
              <a:gd name="connsiteY189" fmla="*/ 1136767 h 1168415"/>
              <a:gd name="connsiteX190" fmla="*/ 37733 w 1623018"/>
              <a:gd name="connsiteY190" fmla="*/ 1135149 h 1168415"/>
              <a:gd name="connsiteX191" fmla="*/ 39156 w 1623018"/>
              <a:gd name="connsiteY191" fmla="*/ 1131201 h 1168415"/>
              <a:gd name="connsiteX192" fmla="*/ 39674 w 1623018"/>
              <a:gd name="connsiteY192" fmla="*/ 1131654 h 1168415"/>
              <a:gd name="connsiteX193" fmla="*/ 39674 w 1623018"/>
              <a:gd name="connsiteY193" fmla="*/ 1132237 h 1168415"/>
              <a:gd name="connsiteX194" fmla="*/ 40515 w 1623018"/>
              <a:gd name="connsiteY194" fmla="*/ 1132495 h 1168415"/>
              <a:gd name="connsiteX195" fmla="*/ 40774 w 1623018"/>
              <a:gd name="connsiteY195" fmla="*/ 1133337 h 1168415"/>
              <a:gd name="connsiteX196" fmla="*/ 41875 w 1623018"/>
              <a:gd name="connsiteY196" fmla="*/ 1134049 h 1168415"/>
              <a:gd name="connsiteX197" fmla="*/ 41681 w 1623018"/>
              <a:gd name="connsiteY197" fmla="*/ 1135214 h 1168415"/>
              <a:gd name="connsiteX198" fmla="*/ 41033 w 1623018"/>
              <a:gd name="connsiteY198" fmla="*/ 1135214 h 1168415"/>
              <a:gd name="connsiteX199" fmla="*/ 39804 w 1623018"/>
              <a:gd name="connsiteY199" fmla="*/ 1133531 h 1168415"/>
              <a:gd name="connsiteX200" fmla="*/ 38768 w 1623018"/>
              <a:gd name="connsiteY200" fmla="*/ 1132949 h 1168415"/>
              <a:gd name="connsiteX201" fmla="*/ 38703 w 1623018"/>
              <a:gd name="connsiteY201" fmla="*/ 1131978 h 1168415"/>
              <a:gd name="connsiteX202" fmla="*/ 37991 w 1623018"/>
              <a:gd name="connsiteY202" fmla="*/ 1131848 h 1168415"/>
              <a:gd name="connsiteX203" fmla="*/ 38056 w 1623018"/>
              <a:gd name="connsiteY203" fmla="*/ 1131396 h 1168415"/>
              <a:gd name="connsiteX204" fmla="*/ 39156 w 1623018"/>
              <a:gd name="connsiteY204" fmla="*/ 1131201 h 1168415"/>
              <a:gd name="connsiteX205" fmla="*/ 6731 w 1623018"/>
              <a:gd name="connsiteY205" fmla="*/ 1125311 h 1168415"/>
              <a:gd name="connsiteX206" fmla="*/ 7313 w 1623018"/>
              <a:gd name="connsiteY206" fmla="*/ 1126153 h 1168415"/>
              <a:gd name="connsiteX207" fmla="*/ 7249 w 1623018"/>
              <a:gd name="connsiteY207" fmla="*/ 1127318 h 1168415"/>
              <a:gd name="connsiteX208" fmla="*/ 8155 w 1623018"/>
              <a:gd name="connsiteY208" fmla="*/ 1127447 h 1168415"/>
              <a:gd name="connsiteX209" fmla="*/ 8155 w 1623018"/>
              <a:gd name="connsiteY209" fmla="*/ 1127900 h 1168415"/>
              <a:gd name="connsiteX210" fmla="*/ 8996 w 1623018"/>
              <a:gd name="connsiteY210" fmla="*/ 1128160 h 1168415"/>
              <a:gd name="connsiteX211" fmla="*/ 9643 w 1623018"/>
              <a:gd name="connsiteY211" fmla="*/ 1130036 h 1168415"/>
              <a:gd name="connsiteX212" fmla="*/ 10226 w 1623018"/>
              <a:gd name="connsiteY212" fmla="*/ 1130165 h 1168415"/>
              <a:gd name="connsiteX213" fmla="*/ 10485 w 1623018"/>
              <a:gd name="connsiteY213" fmla="*/ 1130748 h 1168415"/>
              <a:gd name="connsiteX214" fmla="*/ 10485 w 1623018"/>
              <a:gd name="connsiteY214" fmla="*/ 1131719 h 1168415"/>
              <a:gd name="connsiteX215" fmla="*/ 9902 w 1623018"/>
              <a:gd name="connsiteY215" fmla="*/ 1132431 h 1168415"/>
              <a:gd name="connsiteX216" fmla="*/ 10097 w 1623018"/>
              <a:gd name="connsiteY216" fmla="*/ 1133402 h 1168415"/>
              <a:gd name="connsiteX217" fmla="*/ 9838 w 1623018"/>
              <a:gd name="connsiteY217" fmla="*/ 1133272 h 1168415"/>
              <a:gd name="connsiteX218" fmla="*/ 9190 w 1623018"/>
              <a:gd name="connsiteY218" fmla="*/ 1133984 h 1168415"/>
              <a:gd name="connsiteX219" fmla="*/ 9190 w 1623018"/>
              <a:gd name="connsiteY219" fmla="*/ 1134437 h 1168415"/>
              <a:gd name="connsiteX220" fmla="*/ 10032 w 1623018"/>
              <a:gd name="connsiteY220" fmla="*/ 1135149 h 1168415"/>
              <a:gd name="connsiteX221" fmla="*/ 9773 w 1623018"/>
              <a:gd name="connsiteY221" fmla="*/ 1136702 h 1168415"/>
              <a:gd name="connsiteX222" fmla="*/ 9514 w 1623018"/>
              <a:gd name="connsiteY222" fmla="*/ 1136962 h 1168415"/>
              <a:gd name="connsiteX223" fmla="*/ 7766 w 1623018"/>
              <a:gd name="connsiteY223" fmla="*/ 1136832 h 1168415"/>
              <a:gd name="connsiteX224" fmla="*/ 6925 w 1623018"/>
              <a:gd name="connsiteY224" fmla="*/ 1138126 h 1168415"/>
              <a:gd name="connsiteX225" fmla="*/ 5695 w 1623018"/>
              <a:gd name="connsiteY225" fmla="*/ 1138385 h 1168415"/>
              <a:gd name="connsiteX226" fmla="*/ 5760 w 1623018"/>
              <a:gd name="connsiteY226" fmla="*/ 1137673 h 1168415"/>
              <a:gd name="connsiteX227" fmla="*/ 6666 w 1623018"/>
              <a:gd name="connsiteY227" fmla="*/ 1137414 h 1168415"/>
              <a:gd name="connsiteX228" fmla="*/ 7119 w 1623018"/>
              <a:gd name="connsiteY228" fmla="*/ 1136702 h 1168415"/>
              <a:gd name="connsiteX229" fmla="*/ 5178 w 1623018"/>
              <a:gd name="connsiteY229" fmla="*/ 1136573 h 1168415"/>
              <a:gd name="connsiteX230" fmla="*/ 4983 w 1623018"/>
              <a:gd name="connsiteY230" fmla="*/ 1135602 h 1168415"/>
              <a:gd name="connsiteX231" fmla="*/ 6731 w 1623018"/>
              <a:gd name="connsiteY231" fmla="*/ 1135343 h 1168415"/>
              <a:gd name="connsiteX232" fmla="*/ 7378 w 1623018"/>
              <a:gd name="connsiteY232" fmla="*/ 1134502 h 1168415"/>
              <a:gd name="connsiteX233" fmla="*/ 6990 w 1623018"/>
              <a:gd name="connsiteY233" fmla="*/ 1134373 h 1168415"/>
              <a:gd name="connsiteX234" fmla="*/ 6602 w 1623018"/>
              <a:gd name="connsiteY234" fmla="*/ 1134825 h 1168415"/>
              <a:gd name="connsiteX235" fmla="*/ 5566 w 1623018"/>
              <a:gd name="connsiteY235" fmla="*/ 1134113 h 1168415"/>
              <a:gd name="connsiteX236" fmla="*/ 4271 w 1623018"/>
              <a:gd name="connsiteY236" fmla="*/ 1134113 h 1168415"/>
              <a:gd name="connsiteX237" fmla="*/ 4271 w 1623018"/>
              <a:gd name="connsiteY237" fmla="*/ 1133531 h 1168415"/>
              <a:gd name="connsiteX238" fmla="*/ 5372 w 1623018"/>
              <a:gd name="connsiteY238" fmla="*/ 1131654 h 1168415"/>
              <a:gd name="connsiteX239" fmla="*/ 5437 w 1623018"/>
              <a:gd name="connsiteY239" fmla="*/ 1130101 h 1168415"/>
              <a:gd name="connsiteX240" fmla="*/ 6084 w 1623018"/>
              <a:gd name="connsiteY240" fmla="*/ 1130230 h 1168415"/>
              <a:gd name="connsiteX241" fmla="*/ 6343 w 1623018"/>
              <a:gd name="connsiteY241" fmla="*/ 1129518 h 1168415"/>
              <a:gd name="connsiteX242" fmla="*/ 6990 w 1623018"/>
              <a:gd name="connsiteY242" fmla="*/ 1129389 h 1168415"/>
              <a:gd name="connsiteX243" fmla="*/ 7055 w 1623018"/>
              <a:gd name="connsiteY243" fmla="*/ 1128418 h 1168415"/>
              <a:gd name="connsiteX244" fmla="*/ 6472 w 1623018"/>
              <a:gd name="connsiteY244" fmla="*/ 1128418 h 1168415"/>
              <a:gd name="connsiteX245" fmla="*/ 6084 w 1623018"/>
              <a:gd name="connsiteY245" fmla="*/ 1127576 h 1168415"/>
              <a:gd name="connsiteX246" fmla="*/ 5048 w 1623018"/>
              <a:gd name="connsiteY246" fmla="*/ 1127318 h 1168415"/>
              <a:gd name="connsiteX247" fmla="*/ 6084 w 1623018"/>
              <a:gd name="connsiteY247" fmla="*/ 1125635 h 1168415"/>
              <a:gd name="connsiteX248" fmla="*/ 6731 w 1623018"/>
              <a:gd name="connsiteY248" fmla="*/ 1125311 h 1168415"/>
              <a:gd name="connsiteX249" fmla="*/ 10873 w 1623018"/>
              <a:gd name="connsiteY249" fmla="*/ 1124729 h 1168415"/>
              <a:gd name="connsiteX250" fmla="*/ 12362 w 1623018"/>
              <a:gd name="connsiteY250" fmla="*/ 1124859 h 1168415"/>
              <a:gd name="connsiteX251" fmla="*/ 12556 w 1623018"/>
              <a:gd name="connsiteY251" fmla="*/ 1125570 h 1168415"/>
              <a:gd name="connsiteX252" fmla="*/ 13009 w 1623018"/>
              <a:gd name="connsiteY252" fmla="*/ 1125570 h 1168415"/>
              <a:gd name="connsiteX253" fmla="*/ 13268 w 1623018"/>
              <a:gd name="connsiteY253" fmla="*/ 1126282 h 1168415"/>
              <a:gd name="connsiteX254" fmla="*/ 12815 w 1623018"/>
              <a:gd name="connsiteY254" fmla="*/ 1126541 h 1168415"/>
              <a:gd name="connsiteX255" fmla="*/ 12879 w 1623018"/>
              <a:gd name="connsiteY255" fmla="*/ 1127383 h 1168415"/>
              <a:gd name="connsiteX256" fmla="*/ 13915 w 1623018"/>
              <a:gd name="connsiteY256" fmla="*/ 1127383 h 1168415"/>
              <a:gd name="connsiteX257" fmla="*/ 14498 w 1623018"/>
              <a:gd name="connsiteY257" fmla="*/ 1126800 h 1168415"/>
              <a:gd name="connsiteX258" fmla="*/ 15145 w 1623018"/>
              <a:gd name="connsiteY258" fmla="*/ 1126929 h 1168415"/>
              <a:gd name="connsiteX259" fmla="*/ 15986 w 1623018"/>
              <a:gd name="connsiteY259" fmla="*/ 1128353 h 1168415"/>
              <a:gd name="connsiteX260" fmla="*/ 15404 w 1623018"/>
              <a:gd name="connsiteY260" fmla="*/ 1128807 h 1168415"/>
              <a:gd name="connsiteX261" fmla="*/ 15857 w 1623018"/>
              <a:gd name="connsiteY261" fmla="*/ 1128936 h 1168415"/>
              <a:gd name="connsiteX262" fmla="*/ 16116 w 1623018"/>
              <a:gd name="connsiteY262" fmla="*/ 1129648 h 1168415"/>
              <a:gd name="connsiteX263" fmla="*/ 16698 w 1623018"/>
              <a:gd name="connsiteY263" fmla="*/ 1129648 h 1168415"/>
              <a:gd name="connsiteX264" fmla="*/ 17086 w 1623018"/>
              <a:gd name="connsiteY264" fmla="*/ 1129065 h 1168415"/>
              <a:gd name="connsiteX265" fmla="*/ 18316 w 1623018"/>
              <a:gd name="connsiteY265" fmla="*/ 1129518 h 1168415"/>
              <a:gd name="connsiteX266" fmla="*/ 18316 w 1623018"/>
              <a:gd name="connsiteY266" fmla="*/ 1130683 h 1168415"/>
              <a:gd name="connsiteX267" fmla="*/ 19157 w 1623018"/>
              <a:gd name="connsiteY267" fmla="*/ 1131266 h 1168415"/>
              <a:gd name="connsiteX268" fmla="*/ 19352 w 1623018"/>
              <a:gd name="connsiteY268" fmla="*/ 1132107 h 1168415"/>
              <a:gd name="connsiteX269" fmla="*/ 20193 w 1623018"/>
              <a:gd name="connsiteY269" fmla="*/ 1132107 h 1168415"/>
              <a:gd name="connsiteX270" fmla="*/ 18963 w 1623018"/>
              <a:gd name="connsiteY270" fmla="*/ 1135084 h 1168415"/>
              <a:gd name="connsiteX271" fmla="*/ 18963 w 1623018"/>
              <a:gd name="connsiteY271" fmla="*/ 1135926 h 1168415"/>
              <a:gd name="connsiteX272" fmla="*/ 20193 w 1623018"/>
              <a:gd name="connsiteY272" fmla="*/ 1136378 h 1168415"/>
              <a:gd name="connsiteX273" fmla="*/ 20776 w 1623018"/>
              <a:gd name="connsiteY273" fmla="*/ 1137414 h 1168415"/>
              <a:gd name="connsiteX274" fmla="*/ 20581 w 1623018"/>
              <a:gd name="connsiteY274" fmla="*/ 1137997 h 1168415"/>
              <a:gd name="connsiteX275" fmla="*/ 19287 w 1623018"/>
              <a:gd name="connsiteY275" fmla="*/ 1137414 h 1168415"/>
              <a:gd name="connsiteX276" fmla="*/ 18057 w 1623018"/>
              <a:gd name="connsiteY276" fmla="*/ 1137414 h 1168415"/>
              <a:gd name="connsiteX277" fmla="*/ 17669 w 1623018"/>
              <a:gd name="connsiteY277" fmla="*/ 1137997 h 1168415"/>
              <a:gd name="connsiteX278" fmla="*/ 16633 w 1623018"/>
              <a:gd name="connsiteY278" fmla="*/ 1137997 h 1168415"/>
              <a:gd name="connsiteX279" fmla="*/ 15727 w 1623018"/>
              <a:gd name="connsiteY279" fmla="*/ 1140133 h 1168415"/>
              <a:gd name="connsiteX280" fmla="*/ 15015 w 1623018"/>
              <a:gd name="connsiteY280" fmla="*/ 1139874 h 1168415"/>
              <a:gd name="connsiteX281" fmla="*/ 14562 w 1623018"/>
              <a:gd name="connsiteY281" fmla="*/ 1140456 h 1168415"/>
              <a:gd name="connsiteX282" fmla="*/ 13721 w 1623018"/>
              <a:gd name="connsiteY282" fmla="*/ 1140327 h 1168415"/>
              <a:gd name="connsiteX283" fmla="*/ 13721 w 1623018"/>
              <a:gd name="connsiteY283" fmla="*/ 1139615 h 1168415"/>
              <a:gd name="connsiteX284" fmla="*/ 14433 w 1623018"/>
              <a:gd name="connsiteY284" fmla="*/ 1139615 h 1168415"/>
              <a:gd name="connsiteX285" fmla="*/ 14821 w 1623018"/>
              <a:gd name="connsiteY285" fmla="*/ 1139162 h 1168415"/>
              <a:gd name="connsiteX286" fmla="*/ 14886 w 1623018"/>
              <a:gd name="connsiteY286" fmla="*/ 1137155 h 1168415"/>
              <a:gd name="connsiteX287" fmla="*/ 14627 w 1623018"/>
              <a:gd name="connsiteY287" fmla="*/ 1136573 h 1168415"/>
              <a:gd name="connsiteX288" fmla="*/ 13591 w 1623018"/>
              <a:gd name="connsiteY288" fmla="*/ 1136573 h 1168415"/>
              <a:gd name="connsiteX289" fmla="*/ 13203 w 1623018"/>
              <a:gd name="connsiteY289" fmla="*/ 1135991 h 1168415"/>
              <a:gd name="connsiteX290" fmla="*/ 13009 w 1623018"/>
              <a:gd name="connsiteY290" fmla="*/ 1133596 h 1168415"/>
              <a:gd name="connsiteX291" fmla="*/ 11973 w 1623018"/>
              <a:gd name="connsiteY291" fmla="*/ 1133014 h 1168415"/>
              <a:gd name="connsiteX292" fmla="*/ 12167 w 1623018"/>
              <a:gd name="connsiteY292" fmla="*/ 1132431 h 1168415"/>
              <a:gd name="connsiteX293" fmla="*/ 13268 w 1623018"/>
              <a:gd name="connsiteY293" fmla="*/ 1133014 h 1168415"/>
              <a:gd name="connsiteX294" fmla="*/ 13527 w 1623018"/>
              <a:gd name="connsiteY294" fmla="*/ 1132043 h 1168415"/>
              <a:gd name="connsiteX295" fmla="*/ 12232 w 1623018"/>
              <a:gd name="connsiteY295" fmla="*/ 1130877 h 1168415"/>
              <a:gd name="connsiteX296" fmla="*/ 11779 w 1623018"/>
              <a:gd name="connsiteY296" fmla="*/ 1130877 h 1168415"/>
              <a:gd name="connsiteX297" fmla="*/ 11067 w 1623018"/>
              <a:gd name="connsiteY297" fmla="*/ 1130036 h 1168415"/>
              <a:gd name="connsiteX298" fmla="*/ 10873 w 1623018"/>
              <a:gd name="connsiteY298" fmla="*/ 1129194 h 1168415"/>
              <a:gd name="connsiteX299" fmla="*/ 9643 w 1623018"/>
              <a:gd name="connsiteY299" fmla="*/ 1128353 h 1168415"/>
              <a:gd name="connsiteX300" fmla="*/ 8996 w 1623018"/>
              <a:gd name="connsiteY300" fmla="*/ 1126347 h 1168415"/>
              <a:gd name="connsiteX301" fmla="*/ 10355 w 1623018"/>
              <a:gd name="connsiteY301" fmla="*/ 1124470 h 1168415"/>
              <a:gd name="connsiteX302" fmla="*/ 10938 w 1623018"/>
              <a:gd name="connsiteY302" fmla="*/ 1124470 h 1168415"/>
              <a:gd name="connsiteX303" fmla="*/ 10873 w 1623018"/>
              <a:gd name="connsiteY303" fmla="*/ 1124729 h 1168415"/>
              <a:gd name="connsiteX304" fmla="*/ 22847 w 1623018"/>
              <a:gd name="connsiteY304" fmla="*/ 1122593 h 1168415"/>
              <a:gd name="connsiteX305" fmla="*/ 23235 w 1623018"/>
              <a:gd name="connsiteY305" fmla="*/ 1123046 h 1168415"/>
              <a:gd name="connsiteX306" fmla="*/ 23041 w 1623018"/>
              <a:gd name="connsiteY306" fmla="*/ 1124211 h 1168415"/>
              <a:gd name="connsiteX307" fmla="*/ 23429 w 1623018"/>
              <a:gd name="connsiteY307" fmla="*/ 1124082 h 1168415"/>
              <a:gd name="connsiteX308" fmla="*/ 23235 w 1623018"/>
              <a:gd name="connsiteY308" fmla="*/ 1125247 h 1168415"/>
              <a:gd name="connsiteX309" fmla="*/ 23623 w 1623018"/>
              <a:gd name="connsiteY309" fmla="*/ 1125247 h 1168415"/>
              <a:gd name="connsiteX310" fmla="*/ 24012 w 1623018"/>
              <a:gd name="connsiteY310" fmla="*/ 1125958 h 1168415"/>
              <a:gd name="connsiteX311" fmla="*/ 24076 w 1623018"/>
              <a:gd name="connsiteY311" fmla="*/ 1126994 h 1168415"/>
              <a:gd name="connsiteX312" fmla="*/ 23817 w 1623018"/>
              <a:gd name="connsiteY312" fmla="*/ 1127447 h 1168415"/>
              <a:gd name="connsiteX313" fmla="*/ 22976 w 1623018"/>
              <a:gd name="connsiteY313" fmla="*/ 1127318 h 1168415"/>
              <a:gd name="connsiteX314" fmla="*/ 22717 w 1623018"/>
              <a:gd name="connsiteY314" fmla="*/ 1126865 h 1168415"/>
              <a:gd name="connsiteX315" fmla="*/ 22976 w 1623018"/>
              <a:gd name="connsiteY315" fmla="*/ 1125700 h 1168415"/>
              <a:gd name="connsiteX316" fmla="*/ 22523 w 1623018"/>
              <a:gd name="connsiteY316" fmla="*/ 1125570 h 1168415"/>
              <a:gd name="connsiteX317" fmla="*/ 21811 w 1623018"/>
              <a:gd name="connsiteY317" fmla="*/ 1126153 h 1168415"/>
              <a:gd name="connsiteX318" fmla="*/ 21099 w 1623018"/>
              <a:gd name="connsiteY318" fmla="*/ 1124859 h 1168415"/>
              <a:gd name="connsiteX319" fmla="*/ 21164 w 1623018"/>
              <a:gd name="connsiteY319" fmla="*/ 1126412 h 1168415"/>
              <a:gd name="connsiteX320" fmla="*/ 20128 w 1623018"/>
              <a:gd name="connsiteY320" fmla="*/ 1127124 h 1168415"/>
              <a:gd name="connsiteX321" fmla="*/ 20128 w 1623018"/>
              <a:gd name="connsiteY321" fmla="*/ 1124535 h 1168415"/>
              <a:gd name="connsiteX322" fmla="*/ 21487 w 1623018"/>
              <a:gd name="connsiteY322" fmla="*/ 1123564 h 1168415"/>
              <a:gd name="connsiteX323" fmla="*/ 22135 w 1623018"/>
              <a:gd name="connsiteY323" fmla="*/ 1124147 h 1168415"/>
              <a:gd name="connsiteX324" fmla="*/ 22523 w 1623018"/>
              <a:gd name="connsiteY324" fmla="*/ 1122852 h 1168415"/>
              <a:gd name="connsiteX325" fmla="*/ 22847 w 1623018"/>
              <a:gd name="connsiteY325" fmla="*/ 1122593 h 1168415"/>
              <a:gd name="connsiteX326" fmla="*/ 18057 w 1623018"/>
              <a:gd name="connsiteY326" fmla="*/ 1121299 h 1168415"/>
              <a:gd name="connsiteX327" fmla="*/ 18640 w 1623018"/>
              <a:gd name="connsiteY327" fmla="*/ 1122011 h 1168415"/>
              <a:gd name="connsiteX328" fmla="*/ 19546 w 1623018"/>
              <a:gd name="connsiteY328" fmla="*/ 1122140 h 1168415"/>
              <a:gd name="connsiteX329" fmla="*/ 19546 w 1623018"/>
              <a:gd name="connsiteY329" fmla="*/ 1122722 h 1168415"/>
              <a:gd name="connsiteX330" fmla="*/ 18640 w 1623018"/>
              <a:gd name="connsiteY330" fmla="*/ 1123888 h 1168415"/>
              <a:gd name="connsiteX331" fmla="*/ 18251 w 1623018"/>
              <a:gd name="connsiteY331" fmla="*/ 1123758 h 1168415"/>
              <a:gd name="connsiteX332" fmla="*/ 17798 w 1623018"/>
              <a:gd name="connsiteY332" fmla="*/ 1124340 h 1168415"/>
              <a:gd name="connsiteX333" fmla="*/ 17281 w 1623018"/>
              <a:gd name="connsiteY333" fmla="*/ 1124340 h 1168415"/>
              <a:gd name="connsiteX334" fmla="*/ 16245 w 1623018"/>
              <a:gd name="connsiteY334" fmla="*/ 1122464 h 1168415"/>
              <a:gd name="connsiteX335" fmla="*/ 16827 w 1623018"/>
              <a:gd name="connsiteY335" fmla="*/ 1122464 h 1168415"/>
              <a:gd name="connsiteX336" fmla="*/ 17022 w 1623018"/>
              <a:gd name="connsiteY336" fmla="*/ 1121623 h 1168415"/>
              <a:gd name="connsiteX337" fmla="*/ 17475 w 1623018"/>
              <a:gd name="connsiteY337" fmla="*/ 1121363 h 1168415"/>
              <a:gd name="connsiteX338" fmla="*/ 18057 w 1623018"/>
              <a:gd name="connsiteY338" fmla="*/ 1121363 h 1168415"/>
              <a:gd name="connsiteX339" fmla="*/ 25630 w 1623018"/>
              <a:gd name="connsiteY339" fmla="*/ 1118904 h 1168415"/>
              <a:gd name="connsiteX340" fmla="*/ 25824 w 1623018"/>
              <a:gd name="connsiteY340" fmla="*/ 1119357 h 1168415"/>
              <a:gd name="connsiteX341" fmla="*/ 26730 w 1623018"/>
              <a:gd name="connsiteY341" fmla="*/ 1119616 h 1168415"/>
              <a:gd name="connsiteX342" fmla="*/ 26536 w 1623018"/>
              <a:gd name="connsiteY342" fmla="*/ 1120781 h 1168415"/>
              <a:gd name="connsiteX343" fmla="*/ 26989 w 1623018"/>
              <a:gd name="connsiteY343" fmla="*/ 1121363 h 1168415"/>
              <a:gd name="connsiteX344" fmla="*/ 27830 w 1623018"/>
              <a:gd name="connsiteY344" fmla="*/ 1121946 h 1168415"/>
              <a:gd name="connsiteX345" fmla="*/ 28736 w 1623018"/>
              <a:gd name="connsiteY345" fmla="*/ 1121946 h 1168415"/>
              <a:gd name="connsiteX346" fmla="*/ 28995 w 1623018"/>
              <a:gd name="connsiteY346" fmla="*/ 1123823 h 1168415"/>
              <a:gd name="connsiteX347" fmla="*/ 29707 w 1623018"/>
              <a:gd name="connsiteY347" fmla="*/ 1125570 h 1168415"/>
              <a:gd name="connsiteX348" fmla="*/ 30613 w 1623018"/>
              <a:gd name="connsiteY348" fmla="*/ 1126412 h 1168415"/>
              <a:gd name="connsiteX349" fmla="*/ 31519 w 1623018"/>
              <a:gd name="connsiteY349" fmla="*/ 1126541 h 1168415"/>
              <a:gd name="connsiteX350" fmla="*/ 32102 w 1623018"/>
              <a:gd name="connsiteY350" fmla="*/ 1125958 h 1168415"/>
              <a:gd name="connsiteX351" fmla="*/ 32749 w 1623018"/>
              <a:gd name="connsiteY351" fmla="*/ 1125958 h 1168415"/>
              <a:gd name="connsiteX352" fmla="*/ 33202 w 1623018"/>
              <a:gd name="connsiteY352" fmla="*/ 1126670 h 1168415"/>
              <a:gd name="connsiteX353" fmla="*/ 33914 w 1623018"/>
              <a:gd name="connsiteY353" fmla="*/ 1126929 h 1168415"/>
              <a:gd name="connsiteX354" fmla="*/ 35208 w 1623018"/>
              <a:gd name="connsiteY354" fmla="*/ 1125765 h 1168415"/>
              <a:gd name="connsiteX355" fmla="*/ 35791 w 1623018"/>
              <a:gd name="connsiteY355" fmla="*/ 1126929 h 1168415"/>
              <a:gd name="connsiteX356" fmla="*/ 36373 w 1623018"/>
              <a:gd name="connsiteY356" fmla="*/ 1126929 h 1168415"/>
              <a:gd name="connsiteX357" fmla="*/ 37021 w 1623018"/>
              <a:gd name="connsiteY357" fmla="*/ 1125247 h 1168415"/>
              <a:gd name="connsiteX358" fmla="*/ 38056 w 1623018"/>
              <a:gd name="connsiteY358" fmla="*/ 1125247 h 1168415"/>
              <a:gd name="connsiteX359" fmla="*/ 39286 w 1623018"/>
              <a:gd name="connsiteY359" fmla="*/ 1126800 h 1168415"/>
              <a:gd name="connsiteX360" fmla="*/ 39221 w 1623018"/>
              <a:gd name="connsiteY360" fmla="*/ 1127771 h 1168415"/>
              <a:gd name="connsiteX361" fmla="*/ 38186 w 1623018"/>
              <a:gd name="connsiteY361" fmla="*/ 1128224 h 1168415"/>
              <a:gd name="connsiteX362" fmla="*/ 38121 w 1623018"/>
              <a:gd name="connsiteY362" fmla="*/ 1128677 h 1168415"/>
              <a:gd name="connsiteX363" fmla="*/ 37085 w 1623018"/>
              <a:gd name="connsiteY363" fmla="*/ 1128807 h 1168415"/>
              <a:gd name="connsiteX364" fmla="*/ 36827 w 1623018"/>
              <a:gd name="connsiteY364" fmla="*/ 1129648 h 1168415"/>
              <a:gd name="connsiteX365" fmla="*/ 36114 w 1623018"/>
              <a:gd name="connsiteY365" fmla="*/ 1130101 h 1168415"/>
              <a:gd name="connsiteX366" fmla="*/ 35403 w 1623018"/>
              <a:gd name="connsiteY366" fmla="*/ 1129518 h 1168415"/>
              <a:gd name="connsiteX367" fmla="*/ 33655 w 1623018"/>
              <a:gd name="connsiteY367" fmla="*/ 1129518 h 1168415"/>
              <a:gd name="connsiteX368" fmla="*/ 32749 w 1623018"/>
              <a:gd name="connsiteY368" fmla="*/ 1131266 h 1168415"/>
              <a:gd name="connsiteX369" fmla="*/ 31649 w 1623018"/>
              <a:gd name="connsiteY369" fmla="*/ 1131396 h 1168415"/>
              <a:gd name="connsiteX370" fmla="*/ 29901 w 1623018"/>
              <a:gd name="connsiteY370" fmla="*/ 1128224 h 1168415"/>
              <a:gd name="connsiteX371" fmla="*/ 28542 w 1623018"/>
              <a:gd name="connsiteY371" fmla="*/ 1128095 h 1168415"/>
              <a:gd name="connsiteX372" fmla="*/ 27895 w 1623018"/>
              <a:gd name="connsiteY372" fmla="*/ 1127253 h 1168415"/>
              <a:gd name="connsiteX373" fmla="*/ 24788 w 1623018"/>
              <a:gd name="connsiteY373" fmla="*/ 1127253 h 1168415"/>
              <a:gd name="connsiteX374" fmla="*/ 24594 w 1623018"/>
              <a:gd name="connsiteY374" fmla="*/ 1125700 h 1168415"/>
              <a:gd name="connsiteX375" fmla="*/ 24853 w 1623018"/>
              <a:gd name="connsiteY375" fmla="*/ 1125117 h 1168415"/>
              <a:gd name="connsiteX376" fmla="*/ 25306 w 1623018"/>
              <a:gd name="connsiteY376" fmla="*/ 1125117 h 1168415"/>
              <a:gd name="connsiteX377" fmla="*/ 25500 w 1623018"/>
              <a:gd name="connsiteY377" fmla="*/ 1123823 h 1168415"/>
              <a:gd name="connsiteX378" fmla="*/ 26989 w 1623018"/>
              <a:gd name="connsiteY378" fmla="*/ 1124082 h 1168415"/>
              <a:gd name="connsiteX379" fmla="*/ 26536 w 1623018"/>
              <a:gd name="connsiteY379" fmla="*/ 1123499 h 1168415"/>
              <a:gd name="connsiteX380" fmla="*/ 26795 w 1623018"/>
              <a:gd name="connsiteY380" fmla="*/ 1122658 h 1168415"/>
              <a:gd name="connsiteX381" fmla="*/ 26212 w 1623018"/>
              <a:gd name="connsiteY381" fmla="*/ 1122917 h 1168415"/>
              <a:gd name="connsiteX382" fmla="*/ 25306 w 1623018"/>
              <a:gd name="connsiteY382" fmla="*/ 1122658 h 1168415"/>
              <a:gd name="connsiteX383" fmla="*/ 26212 w 1623018"/>
              <a:gd name="connsiteY383" fmla="*/ 1121493 h 1168415"/>
              <a:gd name="connsiteX384" fmla="*/ 25500 w 1623018"/>
              <a:gd name="connsiteY384" fmla="*/ 1120522 h 1168415"/>
              <a:gd name="connsiteX385" fmla="*/ 25630 w 1623018"/>
              <a:gd name="connsiteY385" fmla="*/ 1118904 h 1168415"/>
              <a:gd name="connsiteX386" fmla="*/ 28283 w 1623018"/>
              <a:gd name="connsiteY386" fmla="*/ 1118192 h 1168415"/>
              <a:gd name="connsiteX387" fmla="*/ 28736 w 1623018"/>
              <a:gd name="connsiteY387" fmla="*/ 1118774 h 1168415"/>
              <a:gd name="connsiteX388" fmla="*/ 29836 w 1623018"/>
              <a:gd name="connsiteY388" fmla="*/ 1118904 h 1168415"/>
              <a:gd name="connsiteX389" fmla="*/ 29836 w 1623018"/>
              <a:gd name="connsiteY389" fmla="*/ 1119616 h 1168415"/>
              <a:gd name="connsiteX390" fmla="*/ 30419 w 1623018"/>
              <a:gd name="connsiteY390" fmla="*/ 1119875 h 1168415"/>
              <a:gd name="connsiteX391" fmla="*/ 30419 w 1623018"/>
              <a:gd name="connsiteY391" fmla="*/ 1120587 h 1168415"/>
              <a:gd name="connsiteX392" fmla="*/ 29578 w 1623018"/>
              <a:gd name="connsiteY392" fmla="*/ 1121881 h 1168415"/>
              <a:gd name="connsiteX393" fmla="*/ 28930 w 1623018"/>
              <a:gd name="connsiteY393" fmla="*/ 1121428 h 1168415"/>
              <a:gd name="connsiteX394" fmla="*/ 28995 w 1623018"/>
              <a:gd name="connsiteY394" fmla="*/ 1120134 h 1168415"/>
              <a:gd name="connsiteX395" fmla="*/ 28348 w 1623018"/>
              <a:gd name="connsiteY395" fmla="*/ 1120005 h 1168415"/>
              <a:gd name="connsiteX396" fmla="*/ 28089 w 1623018"/>
              <a:gd name="connsiteY396" fmla="*/ 1120457 h 1168415"/>
              <a:gd name="connsiteX397" fmla="*/ 27636 w 1623018"/>
              <a:gd name="connsiteY397" fmla="*/ 1119745 h 1168415"/>
              <a:gd name="connsiteX398" fmla="*/ 27571 w 1623018"/>
              <a:gd name="connsiteY398" fmla="*/ 1118451 h 1168415"/>
              <a:gd name="connsiteX399" fmla="*/ 28283 w 1623018"/>
              <a:gd name="connsiteY399" fmla="*/ 1118192 h 1168415"/>
              <a:gd name="connsiteX400" fmla="*/ 1315075 w 1623018"/>
              <a:gd name="connsiteY400" fmla="*/ 805587 h 1168415"/>
              <a:gd name="connsiteX401" fmla="*/ 1315269 w 1623018"/>
              <a:gd name="connsiteY401" fmla="*/ 807335 h 1168415"/>
              <a:gd name="connsiteX402" fmla="*/ 1314751 w 1623018"/>
              <a:gd name="connsiteY402" fmla="*/ 812836 h 1168415"/>
              <a:gd name="connsiteX403" fmla="*/ 1313457 w 1623018"/>
              <a:gd name="connsiteY403" fmla="*/ 813872 h 1168415"/>
              <a:gd name="connsiteX404" fmla="*/ 1312874 w 1623018"/>
              <a:gd name="connsiteY404" fmla="*/ 813872 h 1168415"/>
              <a:gd name="connsiteX405" fmla="*/ 1314168 w 1623018"/>
              <a:gd name="connsiteY405" fmla="*/ 812836 h 1168415"/>
              <a:gd name="connsiteX406" fmla="*/ 1314751 w 1623018"/>
              <a:gd name="connsiteY406" fmla="*/ 805717 h 1168415"/>
              <a:gd name="connsiteX407" fmla="*/ 1315075 w 1623018"/>
              <a:gd name="connsiteY407" fmla="*/ 805587 h 1168415"/>
              <a:gd name="connsiteX408" fmla="*/ 1309509 w 1623018"/>
              <a:gd name="connsiteY408" fmla="*/ 800798 h 1168415"/>
              <a:gd name="connsiteX409" fmla="*/ 1311515 w 1623018"/>
              <a:gd name="connsiteY409" fmla="*/ 802416 h 1168415"/>
              <a:gd name="connsiteX410" fmla="*/ 1311903 w 1623018"/>
              <a:gd name="connsiteY410" fmla="*/ 803257 h 1168415"/>
              <a:gd name="connsiteX411" fmla="*/ 1314104 w 1623018"/>
              <a:gd name="connsiteY411" fmla="*/ 805264 h 1168415"/>
              <a:gd name="connsiteX412" fmla="*/ 1313715 w 1623018"/>
              <a:gd name="connsiteY412" fmla="*/ 805394 h 1168415"/>
              <a:gd name="connsiteX413" fmla="*/ 1310609 w 1623018"/>
              <a:gd name="connsiteY413" fmla="*/ 802675 h 1168415"/>
              <a:gd name="connsiteX414" fmla="*/ 1310414 w 1623018"/>
              <a:gd name="connsiteY414" fmla="*/ 802093 h 1168415"/>
              <a:gd name="connsiteX415" fmla="*/ 1309120 w 1623018"/>
              <a:gd name="connsiteY415" fmla="*/ 801057 h 1168415"/>
              <a:gd name="connsiteX416" fmla="*/ 1309509 w 1623018"/>
              <a:gd name="connsiteY416" fmla="*/ 800798 h 1168415"/>
              <a:gd name="connsiteX417" fmla="*/ 1237668 w 1623018"/>
              <a:gd name="connsiteY417" fmla="*/ 152419 h 1168415"/>
              <a:gd name="connsiteX418" fmla="*/ 1239544 w 1623018"/>
              <a:gd name="connsiteY418" fmla="*/ 139021 h 1168415"/>
              <a:gd name="connsiteX419" fmla="*/ 1241486 w 1623018"/>
              <a:gd name="connsiteY419" fmla="*/ 135591 h 1168415"/>
              <a:gd name="connsiteX420" fmla="*/ 1243687 w 1623018"/>
              <a:gd name="connsiteY420" fmla="*/ 135591 h 1168415"/>
              <a:gd name="connsiteX421" fmla="*/ 1246794 w 1623018"/>
              <a:gd name="connsiteY421" fmla="*/ 144070 h 1168415"/>
              <a:gd name="connsiteX422" fmla="*/ 1254107 w 1623018"/>
              <a:gd name="connsiteY422" fmla="*/ 139345 h 1168415"/>
              <a:gd name="connsiteX423" fmla="*/ 1258314 w 1623018"/>
              <a:gd name="connsiteY423" fmla="*/ 140381 h 1168415"/>
              <a:gd name="connsiteX424" fmla="*/ 1260579 w 1623018"/>
              <a:gd name="connsiteY424" fmla="*/ 135138 h 1168415"/>
              <a:gd name="connsiteX425" fmla="*/ 1269899 w 1623018"/>
              <a:gd name="connsiteY425" fmla="*/ 131255 h 1168415"/>
              <a:gd name="connsiteX426" fmla="*/ 1280125 w 1623018"/>
              <a:gd name="connsiteY426" fmla="*/ 132744 h 1168415"/>
              <a:gd name="connsiteX427" fmla="*/ 1284720 w 1623018"/>
              <a:gd name="connsiteY427" fmla="*/ 121417 h 1168415"/>
              <a:gd name="connsiteX428" fmla="*/ 1296500 w 1623018"/>
              <a:gd name="connsiteY428" fmla="*/ 119929 h 1168415"/>
              <a:gd name="connsiteX429" fmla="*/ 1308408 w 1623018"/>
              <a:gd name="connsiteY429" fmla="*/ 112486 h 1168415"/>
              <a:gd name="connsiteX430" fmla="*/ 1309573 w 1623018"/>
              <a:gd name="connsiteY430" fmla="*/ 108732 h 1168415"/>
              <a:gd name="connsiteX431" fmla="*/ 1308538 w 1623018"/>
              <a:gd name="connsiteY431" fmla="*/ 102325 h 1168415"/>
              <a:gd name="connsiteX432" fmla="*/ 1301612 w 1623018"/>
              <a:gd name="connsiteY432" fmla="*/ 94558 h 1168415"/>
              <a:gd name="connsiteX433" fmla="*/ 1299736 w 1623018"/>
              <a:gd name="connsiteY433" fmla="*/ 85044 h 1168415"/>
              <a:gd name="connsiteX434" fmla="*/ 1292746 w 1623018"/>
              <a:gd name="connsiteY434" fmla="*/ 79543 h 1168415"/>
              <a:gd name="connsiteX435" fmla="*/ 1293587 w 1623018"/>
              <a:gd name="connsiteY435" fmla="*/ 70417 h 1168415"/>
              <a:gd name="connsiteX436" fmla="*/ 1297341 w 1623018"/>
              <a:gd name="connsiteY436" fmla="*/ 64139 h 1168415"/>
              <a:gd name="connsiteX437" fmla="*/ 1295787 w 1623018"/>
              <a:gd name="connsiteY437" fmla="*/ 58444 h 1168415"/>
              <a:gd name="connsiteX438" fmla="*/ 1299541 w 1623018"/>
              <a:gd name="connsiteY438" fmla="*/ 46341 h 1168415"/>
              <a:gd name="connsiteX439" fmla="*/ 1306013 w 1623018"/>
              <a:gd name="connsiteY439" fmla="*/ 49771 h 1168415"/>
              <a:gd name="connsiteX440" fmla="*/ 1309961 w 1623018"/>
              <a:gd name="connsiteY440" fmla="*/ 59932 h 1168415"/>
              <a:gd name="connsiteX441" fmla="*/ 1315398 w 1623018"/>
              <a:gd name="connsiteY441" fmla="*/ 62650 h 1168415"/>
              <a:gd name="connsiteX442" fmla="*/ 1321935 w 1623018"/>
              <a:gd name="connsiteY442" fmla="*/ 59803 h 1168415"/>
              <a:gd name="connsiteX443" fmla="*/ 1330025 w 1623018"/>
              <a:gd name="connsiteY443" fmla="*/ 50418 h 1168415"/>
              <a:gd name="connsiteX444" fmla="*/ 1339022 w 1623018"/>
              <a:gd name="connsiteY444" fmla="*/ 48929 h 1168415"/>
              <a:gd name="connsiteX445" fmla="*/ 1346464 w 1623018"/>
              <a:gd name="connsiteY445" fmla="*/ 61032 h 1168415"/>
              <a:gd name="connsiteX446" fmla="*/ 1350218 w 1623018"/>
              <a:gd name="connsiteY446" fmla="*/ 71194 h 1168415"/>
              <a:gd name="connsiteX447" fmla="*/ 1368858 w 1623018"/>
              <a:gd name="connsiteY447" fmla="*/ 77019 h 1168415"/>
              <a:gd name="connsiteX448" fmla="*/ 1374683 w 1623018"/>
              <a:gd name="connsiteY448" fmla="*/ 76307 h 1168415"/>
              <a:gd name="connsiteX449" fmla="*/ 1383356 w 1623018"/>
              <a:gd name="connsiteY449" fmla="*/ 62003 h 1168415"/>
              <a:gd name="connsiteX450" fmla="*/ 1394423 w 1623018"/>
              <a:gd name="connsiteY450" fmla="*/ 63621 h 1168415"/>
              <a:gd name="connsiteX451" fmla="*/ 1399342 w 1623018"/>
              <a:gd name="connsiteY451" fmla="*/ 59738 h 1168415"/>
              <a:gd name="connsiteX452" fmla="*/ 1393905 w 1623018"/>
              <a:gd name="connsiteY452" fmla="*/ 53072 h 1168415"/>
              <a:gd name="connsiteX453" fmla="*/ 1395847 w 1623018"/>
              <a:gd name="connsiteY453" fmla="*/ 38833 h 1168415"/>
              <a:gd name="connsiteX454" fmla="*/ 1397788 w 1623018"/>
              <a:gd name="connsiteY454" fmla="*/ 35273 h 1168415"/>
              <a:gd name="connsiteX455" fmla="*/ 1414292 w 1623018"/>
              <a:gd name="connsiteY455" fmla="*/ 34367 h 1168415"/>
              <a:gd name="connsiteX456" fmla="*/ 1404908 w 1623018"/>
              <a:gd name="connsiteY456" fmla="*/ 53654 h 1168415"/>
              <a:gd name="connsiteX457" fmla="*/ 1409309 w 1623018"/>
              <a:gd name="connsiteY457" fmla="*/ 59609 h 1168415"/>
              <a:gd name="connsiteX458" fmla="*/ 1417334 w 1623018"/>
              <a:gd name="connsiteY458" fmla="*/ 52877 h 1168415"/>
              <a:gd name="connsiteX459" fmla="*/ 1428661 w 1623018"/>
              <a:gd name="connsiteY459" fmla="*/ 52877 h 1168415"/>
              <a:gd name="connsiteX460" fmla="*/ 1442188 w 1623018"/>
              <a:gd name="connsiteY460" fmla="*/ 57084 h 1168415"/>
              <a:gd name="connsiteX461" fmla="*/ 1462057 w 1623018"/>
              <a:gd name="connsiteY461" fmla="*/ 43040 h 1168415"/>
              <a:gd name="connsiteX462" fmla="*/ 1471571 w 1623018"/>
              <a:gd name="connsiteY462" fmla="*/ 40774 h 1168415"/>
              <a:gd name="connsiteX463" fmla="*/ 1479402 w 1623018"/>
              <a:gd name="connsiteY463" fmla="*/ 42587 h 1168415"/>
              <a:gd name="connsiteX464" fmla="*/ 1484192 w 1623018"/>
              <a:gd name="connsiteY464" fmla="*/ 40192 h 1168415"/>
              <a:gd name="connsiteX465" fmla="*/ 1492605 w 1623018"/>
              <a:gd name="connsiteY465" fmla="*/ 42004 h 1168415"/>
              <a:gd name="connsiteX466" fmla="*/ 1504320 w 1623018"/>
              <a:gd name="connsiteY466" fmla="*/ 52877 h 1168415"/>
              <a:gd name="connsiteX467" fmla="*/ 1508203 w 1623018"/>
              <a:gd name="connsiteY467" fmla="*/ 52748 h 1168415"/>
              <a:gd name="connsiteX468" fmla="*/ 1510404 w 1623018"/>
              <a:gd name="connsiteY468" fmla="*/ 46600 h 1168415"/>
              <a:gd name="connsiteX469" fmla="*/ 1509562 w 1623018"/>
              <a:gd name="connsiteY469" fmla="*/ 38509 h 1168415"/>
              <a:gd name="connsiteX470" fmla="*/ 1502637 w 1623018"/>
              <a:gd name="connsiteY470" fmla="*/ 28348 h 1168415"/>
              <a:gd name="connsiteX471" fmla="*/ 1497460 w 1623018"/>
              <a:gd name="connsiteY471" fmla="*/ 25630 h 1168415"/>
              <a:gd name="connsiteX472" fmla="*/ 1497718 w 1623018"/>
              <a:gd name="connsiteY472" fmla="*/ 23235 h 1168415"/>
              <a:gd name="connsiteX473" fmla="*/ 1504450 w 1623018"/>
              <a:gd name="connsiteY473" fmla="*/ 17669 h 1168415"/>
              <a:gd name="connsiteX474" fmla="*/ 1514158 w 1623018"/>
              <a:gd name="connsiteY474" fmla="*/ 19934 h 1168415"/>
              <a:gd name="connsiteX475" fmla="*/ 1525937 w 1623018"/>
              <a:gd name="connsiteY475" fmla="*/ 3754 h 1168415"/>
              <a:gd name="connsiteX476" fmla="*/ 1532733 w 1623018"/>
              <a:gd name="connsiteY476" fmla="*/ 0 h 1168415"/>
              <a:gd name="connsiteX477" fmla="*/ 1539658 w 1623018"/>
              <a:gd name="connsiteY477" fmla="*/ 8802 h 1168415"/>
              <a:gd name="connsiteX478" fmla="*/ 1546648 w 1623018"/>
              <a:gd name="connsiteY478" fmla="*/ 11197 h 1168415"/>
              <a:gd name="connsiteX479" fmla="*/ 1549690 w 1623018"/>
              <a:gd name="connsiteY479" fmla="*/ 21811 h 1168415"/>
              <a:gd name="connsiteX480" fmla="*/ 1560369 w 1623018"/>
              <a:gd name="connsiteY480" fmla="*/ 40192 h 1168415"/>
              <a:gd name="connsiteX481" fmla="*/ 1566064 w 1623018"/>
              <a:gd name="connsiteY481" fmla="*/ 42457 h 1168415"/>
              <a:gd name="connsiteX482" fmla="*/ 1578038 w 1623018"/>
              <a:gd name="connsiteY482" fmla="*/ 40516 h 1168415"/>
              <a:gd name="connsiteX483" fmla="*/ 1581015 w 1623018"/>
              <a:gd name="connsiteY483" fmla="*/ 42587 h 1168415"/>
              <a:gd name="connsiteX484" fmla="*/ 1573701 w 1623018"/>
              <a:gd name="connsiteY484" fmla="*/ 56308 h 1168415"/>
              <a:gd name="connsiteX485" fmla="*/ 1567812 w 1623018"/>
              <a:gd name="connsiteY485" fmla="*/ 62715 h 1168415"/>
              <a:gd name="connsiteX486" fmla="*/ 1567617 w 1623018"/>
              <a:gd name="connsiteY486" fmla="*/ 65498 h 1168415"/>
              <a:gd name="connsiteX487" fmla="*/ 1567617 w 1623018"/>
              <a:gd name="connsiteY487" fmla="*/ 65498 h 1168415"/>
              <a:gd name="connsiteX488" fmla="*/ 1566129 w 1623018"/>
              <a:gd name="connsiteY488" fmla="*/ 78831 h 1168415"/>
              <a:gd name="connsiteX489" fmla="*/ 1578750 w 1623018"/>
              <a:gd name="connsiteY489" fmla="*/ 86403 h 1168415"/>
              <a:gd name="connsiteX490" fmla="*/ 1580886 w 1623018"/>
              <a:gd name="connsiteY490" fmla="*/ 89380 h 1168415"/>
              <a:gd name="connsiteX491" fmla="*/ 1580821 w 1623018"/>
              <a:gd name="connsiteY491" fmla="*/ 93587 h 1168415"/>
              <a:gd name="connsiteX492" fmla="*/ 1569753 w 1623018"/>
              <a:gd name="connsiteY492" fmla="*/ 105172 h 1168415"/>
              <a:gd name="connsiteX493" fmla="*/ 1572601 w 1623018"/>
              <a:gd name="connsiteY493" fmla="*/ 113845 h 1168415"/>
              <a:gd name="connsiteX494" fmla="*/ 1565870 w 1623018"/>
              <a:gd name="connsiteY494" fmla="*/ 119670 h 1168415"/>
              <a:gd name="connsiteX495" fmla="*/ 1559915 w 1623018"/>
              <a:gd name="connsiteY495" fmla="*/ 134556 h 1168415"/>
              <a:gd name="connsiteX496" fmla="*/ 1558815 w 1623018"/>
              <a:gd name="connsiteY496" fmla="*/ 165622 h 1168415"/>
              <a:gd name="connsiteX497" fmla="*/ 1548848 w 1623018"/>
              <a:gd name="connsiteY497" fmla="*/ 177531 h 1168415"/>
              <a:gd name="connsiteX498" fmla="*/ 1554350 w 1623018"/>
              <a:gd name="connsiteY498" fmla="*/ 184197 h 1168415"/>
              <a:gd name="connsiteX499" fmla="*/ 1558492 w 1623018"/>
              <a:gd name="connsiteY499" fmla="*/ 200831 h 1168415"/>
              <a:gd name="connsiteX500" fmla="*/ 1559786 w 1623018"/>
              <a:gd name="connsiteY500" fmla="*/ 215069 h 1168415"/>
              <a:gd name="connsiteX501" fmla="*/ 1569365 w 1623018"/>
              <a:gd name="connsiteY501" fmla="*/ 224842 h 1168415"/>
              <a:gd name="connsiteX502" fmla="*/ 1570401 w 1623018"/>
              <a:gd name="connsiteY502" fmla="*/ 228402 h 1168415"/>
              <a:gd name="connsiteX503" fmla="*/ 1568718 w 1623018"/>
              <a:gd name="connsiteY503" fmla="*/ 231573 h 1168415"/>
              <a:gd name="connsiteX504" fmla="*/ 1557392 w 1623018"/>
              <a:gd name="connsiteY504" fmla="*/ 228984 h 1168415"/>
              <a:gd name="connsiteX505" fmla="*/ 1556291 w 1623018"/>
              <a:gd name="connsiteY505" fmla="*/ 234033 h 1168415"/>
              <a:gd name="connsiteX506" fmla="*/ 1557197 w 1623018"/>
              <a:gd name="connsiteY506" fmla="*/ 243935 h 1168415"/>
              <a:gd name="connsiteX507" fmla="*/ 1566970 w 1623018"/>
              <a:gd name="connsiteY507" fmla="*/ 253837 h 1168415"/>
              <a:gd name="connsiteX508" fmla="*/ 1565223 w 1623018"/>
              <a:gd name="connsiteY508" fmla="*/ 264905 h 1168415"/>
              <a:gd name="connsiteX509" fmla="*/ 1559268 w 1623018"/>
              <a:gd name="connsiteY509" fmla="*/ 270989 h 1168415"/>
              <a:gd name="connsiteX510" fmla="*/ 1560110 w 1623018"/>
              <a:gd name="connsiteY510" fmla="*/ 285357 h 1168415"/>
              <a:gd name="connsiteX511" fmla="*/ 1562440 w 1623018"/>
              <a:gd name="connsiteY511" fmla="*/ 287881 h 1168415"/>
              <a:gd name="connsiteX512" fmla="*/ 1569624 w 1623018"/>
              <a:gd name="connsiteY512" fmla="*/ 287622 h 1168415"/>
              <a:gd name="connsiteX513" fmla="*/ 1584186 w 1623018"/>
              <a:gd name="connsiteY513" fmla="*/ 313317 h 1168415"/>
              <a:gd name="connsiteX514" fmla="*/ 1590270 w 1623018"/>
              <a:gd name="connsiteY514" fmla="*/ 314805 h 1168415"/>
              <a:gd name="connsiteX515" fmla="*/ 1592924 w 1623018"/>
              <a:gd name="connsiteY515" fmla="*/ 329950 h 1168415"/>
              <a:gd name="connsiteX516" fmla="*/ 1601467 w 1623018"/>
              <a:gd name="connsiteY516" fmla="*/ 344577 h 1168415"/>
              <a:gd name="connsiteX517" fmla="*/ 1608845 w 1623018"/>
              <a:gd name="connsiteY517" fmla="*/ 349884 h 1168415"/>
              <a:gd name="connsiteX518" fmla="*/ 1611240 w 1623018"/>
              <a:gd name="connsiteY518" fmla="*/ 359010 h 1168415"/>
              <a:gd name="connsiteX519" fmla="*/ 1610981 w 1623018"/>
              <a:gd name="connsiteY519" fmla="*/ 363411 h 1168415"/>
              <a:gd name="connsiteX520" fmla="*/ 1600561 w 1623018"/>
              <a:gd name="connsiteY520" fmla="*/ 366388 h 1168415"/>
              <a:gd name="connsiteX521" fmla="*/ 1597260 w 1623018"/>
              <a:gd name="connsiteY521" fmla="*/ 370660 h 1168415"/>
              <a:gd name="connsiteX522" fmla="*/ 1607227 w 1623018"/>
              <a:gd name="connsiteY522" fmla="*/ 389040 h 1168415"/>
              <a:gd name="connsiteX523" fmla="*/ 1618942 w 1623018"/>
              <a:gd name="connsiteY523" fmla="*/ 395060 h 1168415"/>
              <a:gd name="connsiteX524" fmla="*/ 1619330 w 1623018"/>
              <a:gd name="connsiteY524" fmla="*/ 401273 h 1168415"/>
              <a:gd name="connsiteX525" fmla="*/ 1623019 w 1623018"/>
              <a:gd name="connsiteY525" fmla="*/ 406839 h 1168415"/>
              <a:gd name="connsiteX526" fmla="*/ 1622631 w 1623018"/>
              <a:gd name="connsiteY526" fmla="*/ 412858 h 1168415"/>
              <a:gd name="connsiteX527" fmla="*/ 1609428 w 1623018"/>
              <a:gd name="connsiteY527" fmla="*/ 414347 h 1168415"/>
              <a:gd name="connsiteX528" fmla="*/ 1611628 w 1623018"/>
              <a:gd name="connsiteY528" fmla="*/ 428779 h 1168415"/>
              <a:gd name="connsiteX529" fmla="*/ 1605285 w 1623018"/>
              <a:gd name="connsiteY529" fmla="*/ 443018 h 1168415"/>
              <a:gd name="connsiteX530" fmla="*/ 1609039 w 1623018"/>
              <a:gd name="connsiteY530" fmla="*/ 455185 h 1168415"/>
              <a:gd name="connsiteX531" fmla="*/ 1605544 w 1623018"/>
              <a:gd name="connsiteY531" fmla="*/ 459134 h 1168415"/>
              <a:gd name="connsiteX532" fmla="*/ 1591823 w 1623018"/>
              <a:gd name="connsiteY532" fmla="*/ 452403 h 1168415"/>
              <a:gd name="connsiteX533" fmla="*/ 1585092 w 1623018"/>
              <a:gd name="connsiteY533" fmla="*/ 455185 h 1168415"/>
              <a:gd name="connsiteX534" fmla="*/ 1580238 w 1623018"/>
              <a:gd name="connsiteY534" fmla="*/ 462499 h 1168415"/>
              <a:gd name="connsiteX535" fmla="*/ 1575837 w 1623018"/>
              <a:gd name="connsiteY535" fmla="*/ 464830 h 1168415"/>
              <a:gd name="connsiteX536" fmla="*/ 1558427 w 1623018"/>
              <a:gd name="connsiteY536" fmla="*/ 461722 h 1168415"/>
              <a:gd name="connsiteX537" fmla="*/ 1553185 w 1623018"/>
              <a:gd name="connsiteY537" fmla="*/ 463470 h 1168415"/>
              <a:gd name="connsiteX538" fmla="*/ 1556874 w 1623018"/>
              <a:gd name="connsiteY538" fmla="*/ 480039 h 1168415"/>
              <a:gd name="connsiteX539" fmla="*/ 1566905 w 1623018"/>
              <a:gd name="connsiteY539" fmla="*/ 497902 h 1168415"/>
              <a:gd name="connsiteX540" fmla="*/ 1569300 w 1623018"/>
              <a:gd name="connsiteY540" fmla="*/ 509164 h 1168415"/>
              <a:gd name="connsiteX541" fmla="*/ 1567617 w 1623018"/>
              <a:gd name="connsiteY541" fmla="*/ 521590 h 1168415"/>
              <a:gd name="connsiteX542" fmla="*/ 1575514 w 1623018"/>
              <a:gd name="connsiteY542" fmla="*/ 526444 h 1168415"/>
              <a:gd name="connsiteX543" fmla="*/ 1577843 w 1623018"/>
              <a:gd name="connsiteY543" fmla="*/ 531104 h 1168415"/>
              <a:gd name="connsiteX544" fmla="*/ 1574737 w 1623018"/>
              <a:gd name="connsiteY544" fmla="*/ 542819 h 1168415"/>
              <a:gd name="connsiteX545" fmla="*/ 1578426 w 1623018"/>
              <a:gd name="connsiteY545" fmla="*/ 559646 h 1168415"/>
              <a:gd name="connsiteX546" fmla="*/ 1577843 w 1623018"/>
              <a:gd name="connsiteY546" fmla="*/ 570196 h 1168415"/>
              <a:gd name="connsiteX547" fmla="*/ 1584186 w 1623018"/>
              <a:gd name="connsiteY547" fmla="*/ 574273 h 1168415"/>
              <a:gd name="connsiteX548" fmla="*/ 1586193 w 1623018"/>
              <a:gd name="connsiteY548" fmla="*/ 578933 h 1168415"/>
              <a:gd name="connsiteX549" fmla="*/ 1579915 w 1623018"/>
              <a:gd name="connsiteY549" fmla="*/ 585341 h 1168415"/>
              <a:gd name="connsiteX550" fmla="*/ 1577973 w 1623018"/>
              <a:gd name="connsiteY550" fmla="*/ 590907 h 1168415"/>
              <a:gd name="connsiteX551" fmla="*/ 1585157 w 1623018"/>
              <a:gd name="connsiteY551" fmla="*/ 600226 h 1168415"/>
              <a:gd name="connsiteX552" fmla="*/ 1581533 w 1623018"/>
              <a:gd name="connsiteY552" fmla="*/ 609288 h 1168415"/>
              <a:gd name="connsiteX553" fmla="*/ 1566776 w 1623018"/>
              <a:gd name="connsiteY553" fmla="*/ 614271 h 1168415"/>
              <a:gd name="connsiteX554" fmla="*/ 1561533 w 1623018"/>
              <a:gd name="connsiteY554" fmla="*/ 611941 h 1168415"/>
              <a:gd name="connsiteX555" fmla="*/ 1552538 w 1623018"/>
              <a:gd name="connsiteY555" fmla="*/ 601262 h 1168415"/>
              <a:gd name="connsiteX556" fmla="*/ 1538428 w 1623018"/>
              <a:gd name="connsiteY556" fmla="*/ 599644 h 1168415"/>
              <a:gd name="connsiteX557" fmla="*/ 1529755 w 1623018"/>
              <a:gd name="connsiteY557" fmla="*/ 595113 h 1168415"/>
              <a:gd name="connsiteX558" fmla="*/ 1515128 w 1623018"/>
              <a:gd name="connsiteY558" fmla="*/ 591877 h 1168415"/>
              <a:gd name="connsiteX559" fmla="*/ 1506262 w 1623018"/>
              <a:gd name="connsiteY559" fmla="*/ 583269 h 1168415"/>
              <a:gd name="connsiteX560" fmla="*/ 1503025 w 1623018"/>
              <a:gd name="connsiteY560" fmla="*/ 584305 h 1168415"/>
              <a:gd name="connsiteX561" fmla="*/ 1499531 w 1623018"/>
              <a:gd name="connsiteY561" fmla="*/ 590907 h 1168415"/>
              <a:gd name="connsiteX562" fmla="*/ 1495906 w 1623018"/>
              <a:gd name="connsiteY562" fmla="*/ 590195 h 1168415"/>
              <a:gd name="connsiteX563" fmla="*/ 1497201 w 1623018"/>
              <a:gd name="connsiteY563" fmla="*/ 585988 h 1168415"/>
              <a:gd name="connsiteX564" fmla="*/ 1495841 w 1623018"/>
              <a:gd name="connsiteY564" fmla="*/ 585147 h 1168415"/>
              <a:gd name="connsiteX565" fmla="*/ 1476749 w 1623018"/>
              <a:gd name="connsiteY565" fmla="*/ 588447 h 1168415"/>
              <a:gd name="connsiteX566" fmla="*/ 1468917 w 1623018"/>
              <a:gd name="connsiteY566" fmla="*/ 594337 h 1168415"/>
              <a:gd name="connsiteX567" fmla="*/ 1483091 w 1623018"/>
              <a:gd name="connsiteY567" fmla="*/ 617702 h 1168415"/>
              <a:gd name="connsiteX568" fmla="*/ 1492217 w 1623018"/>
              <a:gd name="connsiteY568" fmla="*/ 627733 h 1168415"/>
              <a:gd name="connsiteX569" fmla="*/ 1497913 w 1623018"/>
              <a:gd name="connsiteY569" fmla="*/ 628769 h 1168415"/>
              <a:gd name="connsiteX570" fmla="*/ 1506391 w 1623018"/>
              <a:gd name="connsiteY570" fmla="*/ 623073 h 1168415"/>
              <a:gd name="connsiteX571" fmla="*/ 1517006 w 1623018"/>
              <a:gd name="connsiteY571" fmla="*/ 625274 h 1168415"/>
              <a:gd name="connsiteX572" fmla="*/ 1514870 w 1623018"/>
              <a:gd name="connsiteY572" fmla="*/ 637830 h 1168415"/>
              <a:gd name="connsiteX573" fmla="*/ 1505679 w 1623018"/>
              <a:gd name="connsiteY573" fmla="*/ 645272 h 1168415"/>
              <a:gd name="connsiteX574" fmla="*/ 1507815 w 1623018"/>
              <a:gd name="connsiteY574" fmla="*/ 658670 h 1168415"/>
              <a:gd name="connsiteX575" fmla="*/ 1516811 w 1623018"/>
              <a:gd name="connsiteY575" fmla="*/ 657699 h 1168415"/>
              <a:gd name="connsiteX576" fmla="*/ 1519982 w 1623018"/>
              <a:gd name="connsiteY576" fmla="*/ 676598 h 1168415"/>
              <a:gd name="connsiteX577" fmla="*/ 1516488 w 1623018"/>
              <a:gd name="connsiteY577" fmla="*/ 683135 h 1168415"/>
              <a:gd name="connsiteX578" fmla="*/ 1515581 w 1623018"/>
              <a:gd name="connsiteY578" fmla="*/ 692002 h 1168415"/>
              <a:gd name="connsiteX579" fmla="*/ 1518818 w 1623018"/>
              <a:gd name="connsiteY579" fmla="*/ 702292 h 1168415"/>
              <a:gd name="connsiteX580" fmla="*/ 1523219 w 1623018"/>
              <a:gd name="connsiteY580" fmla="*/ 709476 h 1168415"/>
              <a:gd name="connsiteX581" fmla="*/ 1540305 w 1623018"/>
              <a:gd name="connsiteY581" fmla="*/ 704622 h 1168415"/>
              <a:gd name="connsiteX582" fmla="*/ 1541600 w 1623018"/>
              <a:gd name="connsiteY582" fmla="*/ 705917 h 1168415"/>
              <a:gd name="connsiteX583" fmla="*/ 1540564 w 1623018"/>
              <a:gd name="connsiteY583" fmla="*/ 716984 h 1168415"/>
              <a:gd name="connsiteX584" fmla="*/ 1559657 w 1623018"/>
              <a:gd name="connsiteY584" fmla="*/ 716984 h 1168415"/>
              <a:gd name="connsiteX585" fmla="*/ 1561340 w 1623018"/>
              <a:gd name="connsiteY585" fmla="*/ 726951 h 1168415"/>
              <a:gd name="connsiteX586" fmla="*/ 1561340 w 1623018"/>
              <a:gd name="connsiteY586" fmla="*/ 726951 h 1168415"/>
              <a:gd name="connsiteX587" fmla="*/ 1554932 w 1623018"/>
              <a:gd name="connsiteY587" fmla="*/ 725786 h 1168415"/>
              <a:gd name="connsiteX588" fmla="*/ 1554350 w 1623018"/>
              <a:gd name="connsiteY588" fmla="*/ 726368 h 1168415"/>
              <a:gd name="connsiteX589" fmla="*/ 1548978 w 1623018"/>
              <a:gd name="connsiteY589" fmla="*/ 726368 h 1168415"/>
              <a:gd name="connsiteX590" fmla="*/ 1544577 w 1623018"/>
              <a:gd name="connsiteY590" fmla="*/ 727210 h 1168415"/>
              <a:gd name="connsiteX591" fmla="*/ 1541276 w 1623018"/>
              <a:gd name="connsiteY591" fmla="*/ 729217 h 1168415"/>
              <a:gd name="connsiteX592" fmla="*/ 1541276 w 1623018"/>
              <a:gd name="connsiteY592" fmla="*/ 729669 h 1168415"/>
              <a:gd name="connsiteX593" fmla="*/ 1540888 w 1623018"/>
              <a:gd name="connsiteY593" fmla="*/ 729669 h 1168415"/>
              <a:gd name="connsiteX594" fmla="*/ 1540888 w 1623018"/>
              <a:gd name="connsiteY594" fmla="*/ 730511 h 1168415"/>
              <a:gd name="connsiteX595" fmla="*/ 1539593 w 1623018"/>
              <a:gd name="connsiteY595" fmla="*/ 732258 h 1168415"/>
              <a:gd name="connsiteX596" fmla="*/ 1538687 w 1623018"/>
              <a:gd name="connsiteY596" fmla="*/ 732517 h 1168415"/>
              <a:gd name="connsiteX597" fmla="*/ 1538687 w 1623018"/>
              <a:gd name="connsiteY597" fmla="*/ 733941 h 1168415"/>
              <a:gd name="connsiteX598" fmla="*/ 1538299 w 1623018"/>
              <a:gd name="connsiteY598" fmla="*/ 733941 h 1168415"/>
              <a:gd name="connsiteX599" fmla="*/ 1538104 w 1623018"/>
              <a:gd name="connsiteY599" fmla="*/ 735559 h 1168415"/>
              <a:gd name="connsiteX600" fmla="*/ 1537004 w 1623018"/>
              <a:gd name="connsiteY600" fmla="*/ 737307 h 1168415"/>
              <a:gd name="connsiteX601" fmla="*/ 1537004 w 1623018"/>
              <a:gd name="connsiteY601" fmla="*/ 738148 h 1168415"/>
              <a:gd name="connsiteX602" fmla="*/ 1535904 w 1623018"/>
              <a:gd name="connsiteY602" fmla="*/ 738990 h 1168415"/>
              <a:gd name="connsiteX603" fmla="*/ 1535192 w 1623018"/>
              <a:gd name="connsiteY603" fmla="*/ 738990 h 1168415"/>
              <a:gd name="connsiteX604" fmla="*/ 1534092 w 1623018"/>
              <a:gd name="connsiteY604" fmla="*/ 738278 h 1168415"/>
              <a:gd name="connsiteX605" fmla="*/ 1530209 w 1623018"/>
              <a:gd name="connsiteY605" fmla="*/ 736983 h 1168415"/>
              <a:gd name="connsiteX606" fmla="*/ 1529108 w 1623018"/>
              <a:gd name="connsiteY606" fmla="*/ 736983 h 1168415"/>
              <a:gd name="connsiteX607" fmla="*/ 1529108 w 1623018"/>
              <a:gd name="connsiteY607" fmla="*/ 736724 h 1168415"/>
              <a:gd name="connsiteX608" fmla="*/ 1528202 w 1623018"/>
              <a:gd name="connsiteY608" fmla="*/ 736853 h 1168415"/>
              <a:gd name="connsiteX609" fmla="*/ 1522118 w 1623018"/>
              <a:gd name="connsiteY609" fmla="*/ 735430 h 1168415"/>
              <a:gd name="connsiteX610" fmla="*/ 1520436 w 1623018"/>
              <a:gd name="connsiteY610" fmla="*/ 735559 h 1168415"/>
              <a:gd name="connsiteX611" fmla="*/ 1518947 w 1623018"/>
              <a:gd name="connsiteY611" fmla="*/ 734847 h 1168415"/>
              <a:gd name="connsiteX612" fmla="*/ 1515970 w 1623018"/>
              <a:gd name="connsiteY612" fmla="*/ 734977 h 1168415"/>
              <a:gd name="connsiteX613" fmla="*/ 1514675 w 1623018"/>
              <a:gd name="connsiteY613" fmla="*/ 734523 h 1168415"/>
              <a:gd name="connsiteX614" fmla="*/ 1510404 w 1623018"/>
              <a:gd name="connsiteY614" fmla="*/ 734653 h 1168415"/>
              <a:gd name="connsiteX615" fmla="*/ 1508915 w 1623018"/>
              <a:gd name="connsiteY615" fmla="*/ 734394 h 1168415"/>
              <a:gd name="connsiteX616" fmla="*/ 1504838 w 1623018"/>
              <a:gd name="connsiteY616" fmla="*/ 735106 h 1168415"/>
              <a:gd name="connsiteX617" fmla="*/ 1502832 w 1623018"/>
              <a:gd name="connsiteY617" fmla="*/ 734977 h 1168415"/>
              <a:gd name="connsiteX618" fmla="*/ 1502314 w 1623018"/>
              <a:gd name="connsiteY618" fmla="*/ 735430 h 1168415"/>
              <a:gd name="connsiteX619" fmla="*/ 1500825 w 1623018"/>
              <a:gd name="connsiteY619" fmla="*/ 735430 h 1168415"/>
              <a:gd name="connsiteX620" fmla="*/ 1497848 w 1623018"/>
              <a:gd name="connsiteY620" fmla="*/ 736271 h 1168415"/>
              <a:gd name="connsiteX621" fmla="*/ 1496553 w 1623018"/>
              <a:gd name="connsiteY621" fmla="*/ 736141 h 1168415"/>
              <a:gd name="connsiteX622" fmla="*/ 1494159 w 1623018"/>
              <a:gd name="connsiteY622" fmla="*/ 737177 h 1168415"/>
              <a:gd name="connsiteX623" fmla="*/ 1490276 w 1623018"/>
              <a:gd name="connsiteY623" fmla="*/ 738019 h 1168415"/>
              <a:gd name="connsiteX624" fmla="*/ 1487298 w 1623018"/>
              <a:gd name="connsiteY624" fmla="*/ 739442 h 1168415"/>
              <a:gd name="connsiteX625" fmla="*/ 1487104 w 1623018"/>
              <a:gd name="connsiteY625" fmla="*/ 740025 h 1168415"/>
              <a:gd name="connsiteX626" fmla="*/ 1483997 w 1623018"/>
              <a:gd name="connsiteY626" fmla="*/ 741060 h 1168415"/>
              <a:gd name="connsiteX627" fmla="*/ 1482185 w 1623018"/>
              <a:gd name="connsiteY627" fmla="*/ 742678 h 1168415"/>
              <a:gd name="connsiteX628" fmla="*/ 1480308 w 1623018"/>
              <a:gd name="connsiteY628" fmla="*/ 743390 h 1168415"/>
              <a:gd name="connsiteX629" fmla="*/ 1480308 w 1623018"/>
              <a:gd name="connsiteY629" fmla="*/ 743844 h 1168415"/>
              <a:gd name="connsiteX630" fmla="*/ 1477525 w 1623018"/>
              <a:gd name="connsiteY630" fmla="*/ 745850 h 1168415"/>
              <a:gd name="connsiteX631" fmla="*/ 1477331 w 1623018"/>
              <a:gd name="connsiteY631" fmla="*/ 746561 h 1168415"/>
              <a:gd name="connsiteX632" fmla="*/ 1476037 w 1623018"/>
              <a:gd name="connsiteY632" fmla="*/ 747597 h 1168415"/>
              <a:gd name="connsiteX633" fmla="*/ 1475131 w 1623018"/>
              <a:gd name="connsiteY633" fmla="*/ 749215 h 1168415"/>
              <a:gd name="connsiteX634" fmla="*/ 1473124 w 1623018"/>
              <a:gd name="connsiteY634" fmla="*/ 750833 h 1168415"/>
              <a:gd name="connsiteX635" fmla="*/ 1472736 w 1623018"/>
              <a:gd name="connsiteY635" fmla="*/ 752127 h 1168415"/>
              <a:gd name="connsiteX636" fmla="*/ 1472024 w 1623018"/>
              <a:gd name="connsiteY636" fmla="*/ 752387 h 1168415"/>
              <a:gd name="connsiteX637" fmla="*/ 1471830 w 1623018"/>
              <a:gd name="connsiteY637" fmla="*/ 753098 h 1168415"/>
              <a:gd name="connsiteX638" fmla="*/ 1470535 w 1623018"/>
              <a:gd name="connsiteY638" fmla="*/ 753810 h 1168415"/>
              <a:gd name="connsiteX639" fmla="*/ 1470341 w 1623018"/>
              <a:gd name="connsiteY639" fmla="*/ 754393 h 1168415"/>
              <a:gd name="connsiteX640" fmla="*/ 1469047 w 1623018"/>
              <a:gd name="connsiteY640" fmla="*/ 754264 h 1168415"/>
              <a:gd name="connsiteX641" fmla="*/ 1468141 w 1623018"/>
              <a:gd name="connsiteY641" fmla="*/ 753422 h 1168415"/>
              <a:gd name="connsiteX642" fmla="*/ 1468141 w 1623018"/>
              <a:gd name="connsiteY642" fmla="*/ 752257 h 1168415"/>
              <a:gd name="connsiteX643" fmla="*/ 1469629 w 1623018"/>
              <a:gd name="connsiteY643" fmla="*/ 751545 h 1168415"/>
              <a:gd name="connsiteX644" fmla="*/ 1469629 w 1623018"/>
              <a:gd name="connsiteY644" fmla="*/ 750963 h 1168415"/>
              <a:gd name="connsiteX645" fmla="*/ 1470147 w 1623018"/>
              <a:gd name="connsiteY645" fmla="*/ 751416 h 1168415"/>
              <a:gd name="connsiteX646" fmla="*/ 1471247 w 1623018"/>
              <a:gd name="connsiteY646" fmla="*/ 751286 h 1168415"/>
              <a:gd name="connsiteX647" fmla="*/ 1471636 w 1623018"/>
              <a:gd name="connsiteY647" fmla="*/ 750833 h 1168415"/>
              <a:gd name="connsiteX648" fmla="*/ 1472348 w 1623018"/>
              <a:gd name="connsiteY648" fmla="*/ 750963 h 1168415"/>
              <a:gd name="connsiteX649" fmla="*/ 1473254 w 1623018"/>
              <a:gd name="connsiteY649" fmla="*/ 750121 h 1168415"/>
              <a:gd name="connsiteX650" fmla="*/ 1473254 w 1623018"/>
              <a:gd name="connsiteY650" fmla="*/ 749668 h 1168415"/>
              <a:gd name="connsiteX651" fmla="*/ 1474548 w 1623018"/>
              <a:gd name="connsiteY651" fmla="*/ 748956 h 1168415"/>
              <a:gd name="connsiteX652" fmla="*/ 1474937 w 1623018"/>
              <a:gd name="connsiteY652" fmla="*/ 747338 h 1168415"/>
              <a:gd name="connsiteX653" fmla="*/ 1474548 w 1623018"/>
              <a:gd name="connsiteY653" fmla="*/ 747209 h 1168415"/>
              <a:gd name="connsiteX654" fmla="*/ 1474548 w 1623018"/>
              <a:gd name="connsiteY654" fmla="*/ 746174 h 1168415"/>
              <a:gd name="connsiteX655" fmla="*/ 1473448 w 1623018"/>
              <a:gd name="connsiteY655" fmla="*/ 745332 h 1168415"/>
              <a:gd name="connsiteX656" fmla="*/ 1473254 w 1623018"/>
              <a:gd name="connsiteY656" fmla="*/ 744620 h 1168415"/>
              <a:gd name="connsiteX657" fmla="*/ 1472865 w 1623018"/>
              <a:gd name="connsiteY657" fmla="*/ 744491 h 1168415"/>
              <a:gd name="connsiteX658" fmla="*/ 1472348 w 1623018"/>
              <a:gd name="connsiteY658" fmla="*/ 744943 h 1168415"/>
              <a:gd name="connsiteX659" fmla="*/ 1471765 w 1623018"/>
              <a:gd name="connsiteY659" fmla="*/ 744232 h 1168415"/>
              <a:gd name="connsiteX660" fmla="*/ 1471247 w 1623018"/>
              <a:gd name="connsiteY660" fmla="*/ 744361 h 1168415"/>
              <a:gd name="connsiteX661" fmla="*/ 1469759 w 1623018"/>
              <a:gd name="connsiteY661" fmla="*/ 742031 h 1168415"/>
              <a:gd name="connsiteX662" fmla="*/ 1469176 w 1623018"/>
              <a:gd name="connsiteY662" fmla="*/ 742161 h 1168415"/>
              <a:gd name="connsiteX663" fmla="*/ 1469176 w 1623018"/>
              <a:gd name="connsiteY663" fmla="*/ 742743 h 1168415"/>
              <a:gd name="connsiteX664" fmla="*/ 1468464 w 1623018"/>
              <a:gd name="connsiteY664" fmla="*/ 743455 h 1168415"/>
              <a:gd name="connsiteX665" fmla="*/ 1467364 w 1623018"/>
              <a:gd name="connsiteY665" fmla="*/ 743585 h 1168415"/>
              <a:gd name="connsiteX666" fmla="*/ 1468270 w 1623018"/>
              <a:gd name="connsiteY666" fmla="*/ 742419 h 1168415"/>
              <a:gd name="connsiteX667" fmla="*/ 1468076 w 1623018"/>
              <a:gd name="connsiteY667" fmla="*/ 741578 h 1168415"/>
              <a:gd name="connsiteX668" fmla="*/ 1468982 w 1623018"/>
              <a:gd name="connsiteY668" fmla="*/ 741707 h 1168415"/>
              <a:gd name="connsiteX669" fmla="*/ 1469370 w 1623018"/>
              <a:gd name="connsiteY669" fmla="*/ 740672 h 1168415"/>
              <a:gd name="connsiteX670" fmla="*/ 1468270 w 1623018"/>
              <a:gd name="connsiteY670" fmla="*/ 739248 h 1168415"/>
              <a:gd name="connsiteX671" fmla="*/ 1467558 w 1623018"/>
              <a:gd name="connsiteY671" fmla="*/ 739831 h 1168415"/>
              <a:gd name="connsiteX672" fmla="*/ 1467558 w 1623018"/>
              <a:gd name="connsiteY672" fmla="*/ 740413 h 1168415"/>
              <a:gd name="connsiteX673" fmla="*/ 1468076 w 1623018"/>
              <a:gd name="connsiteY673" fmla="*/ 740672 h 1168415"/>
              <a:gd name="connsiteX674" fmla="*/ 1467687 w 1623018"/>
              <a:gd name="connsiteY674" fmla="*/ 741125 h 1168415"/>
              <a:gd name="connsiteX675" fmla="*/ 1466587 w 1623018"/>
              <a:gd name="connsiteY675" fmla="*/ 740543 h 1168415"/>
              <a:gd name="connsiteX676" fmla="*/ 1466069 w 1623018"/>
              <a:gd name="connsiteY676" fmla="*/ 739701 h 1168415"/>
              <a:gd name="connsiteX677" fmla="*/ 1465487 w 1623018"/>
              <a:gd name="connsiteY677" fmla="*/ 739960 h 1168415"/>
              <a:gd name="connsiteX678" fmla="*/ 1465487 w 1623018"/>
              <a:gd name="connsiteY678" fmla="*/ 740543 h 1168415"/>
              <a:gd name="connsiteX679" fmla="*/ 1464969 w 1623018"/>
              <a:gd name="connsiteY679" fmla="*/ 740543 h 1168415"/>
              <a:gd name="connsiteX680" fmla="*/ 1464969 w 1623018"/>
              <a:gd name="connsiteY680" fmla="*/ 739960 h 1168415"/>
              <a:gd name="connsiteX681" fmla="*/ 1464387 w 1623018"/>
              <a:gd name="connsiteY681" fmla="*/ 739377 h 1168415"/>
              <a:gd name="connsiteX682" fmla="*/ 1465099 w 1623018"/>
              <a:gd name="connsiteY682" fmla="*/ 739377 h 1168415"/>
              <a:gd name="connsiteX683" fmla="*/ 1465487 w 1623018"/>
              <a:gd name="connsiteY683" fmla="*/ 738536 h 1168415"/>
              <a:gd name="connsiteX684" fmla="*/ 1466393 w 1623018"/>
              <a:gd name="connsiteY684" fmla="*/ 738278 h 1168415"/>
              <a:gd name="connsiteX685" fmla="*/ 1466393 w 1623018"/>
              <a:gd name="connsiteY685" fmla="*/ 737436 h 1168415"/>
              <a:gd name="connsiteX686" fmla="*/ 1464904 w 1623018"/>
              <a:gd name="connsiteY686" fmla="*/ 737307 h 1168415"/>
              <a:gd name="connsiteX687" fmla="*/ 1462898 w 1623018"/>
              <a:gd name="connsiteY687" fmla="*/ 737759 h 1168415"/>
              <a:gd name="connsiteX688" fmla="*/ 1462381 w 1623018"/>
              <a:gd name="connsiteY688" fmla="*/ 739054 h 1168415"/>
              <a:gd name="connsiteX689" fmla="*/ 1462575 w 1623018"/>
              <a:gd name="connsiteY689" fmla="*/ 739313 h 1168415"/>
              <a:gd name="connsiteX690" fmla="*/ 1461474 w 1623018"/>
              <a:gd name="connsiteY690" fmla="*/ 740154 h 1168415"/>
              <a:gd name="connsiteX691" fmla="*/ 1461086 w 1623018"/>
              <a:gd name="connsiteY691" fmla="*/ 740154 h 1168415"/>
              <a:gd name="connsiteX692" fmla="*/ 1461086 w 1623018"/>
              <a:gd name="connsiteY692" fmla="*/ 739118 h 1168415"/>
              <a:gd name="connsiteX693" fmla="*/ 1459080 w 1623018"/>
              <a:gd name="connsiteY693" fmla="*/ 739248 h 1168415"/>
              <a:gd name="connsiteX694" fmla="*/ 1458691 w 1623018"/>
              <a:gd name="connsiteY694" fmla="*/ 739701 h 1168415"/>
              <a:gd name="connsiteX695" fmla="*/ 1456685 w 1623018"/>
              <a:gd name="connsiteY695" fmla="*/ 739118 h 1168415"/>
              <a:gd name="connsiteX696" fmla="*/ 1456685 w 1623018"/>
              <a:gd name="connsiteY696" fmla="*/ 740154 h 1168415"/>
              <a:gd name="connsiteX697" fmla="*/ 1457203 w 1623018"/>
              <a:gd name="connsiteY697" fmla="*/ 740866 h 1168415"/>
              <a:gd name="connsiteX698" fmla="*/ 1456297 w 1623018"/>
              <a:gd name="connsiteY698" fmla="*/ 740866 h 1168415"/>
              <a:gd name="connsiteX699" fmla="*/ 1456102 w 1623018"/>
              <a:gd name="connsiteY699" fmla="*/ 741707 h 1168415"/>
              <a:gd name="connsiteX700" fmla="*/ 1454614 w 1623018"/>
              <a:gd name="connsiteY700" fmla="*/ 741837 h 1168415"/>
              <a:gd name="connsiteX701" fmla="*/ 1452802 w 1623018"/>
              <a:gd name="connsiteY701" fmla="*/ 741578 h 1168415"/>
              <a:gd name="connsiteX702" fmla="*/ 1452219 w 1623018"/>
              <a:gd name="connsiteY702" fmla="*/ 741125 h 1168415"/>
              <a:gd name="connsiteX703" fmla="*/ 1452219 w 1623018"/>
              <a:gd name="connsiteY703" fmla="*/ 740089 h 1168415"/>
              <a:gd name="connsiteX704" fmla="*/ 1447236 w 1623018"/>
              <a:gd name="connsiteY704" fmla="*/ 739960 h 1168415"/>
              <a:gd name="connsiteX705" fmla="*/ 1446524 w 1623018"/>
              <a:gd name="connsiteY705" fmla="*/ 739507 h 1168415"/>
              <a:gd name="connsiteX706" fmla="*/ 1445424 w 1623018"/>
              <a:gd name="connsiteY706" fmla="*/ 739507 h 1168415"/>
              <a:gd name="connsiteX707" fmla="*/ 1444129 w 1623018"/>
              <a:gd name="connsiteY707" fmla="*/ 738795 h 1168415"/>
              <a:gd name="connsiteX708" fmla="*/ 1443546 w 1623018"/>
              <a:gd name="connsiteY708" fmla="*/ 737759 h 1168415"/>
              <a:gd name="connsiteX709" fmla="*/ 1440763 w 1623018"/>
              <a:gd name="connsiteY709" fmla="*/ 737048 h 1168415"/>
              <a:gd name="connsiteX710" fmla="*/ 1439857 w 1623018"/>
              <a:gd name="connsiteY710" fmla="*/ 736206 h 1168415"/>
              <a:gd name="connsiteX711" fmla="*/ 1439145 w 1623018"/>
              <a:gd name="connsiteY711" fmla="*/ 736206 h 1168415"/>
              <a:gd name="connsiteX712" fmla="*/ 1438563 w 1623018"/>
              <a:gd name="connsiteY712" fmla="*/ 735170 h 1168415"/>
              <a:gd name="connsiteX713" fmla="*/ 1437657 w 1623018"/>
              <a:gd name="connsiteY713" fmla="*/ 735430 h 1168415"/>
              <a:gd name="connsiteX714" fmla="*/ 1437463 w 1623018"/>
              <a:gd name="connsiteY714" fmla="*/ 735753 h 1168415"/>
              <a:gd name="connsiteX715" fmla="*/ 1438045 w 1623018"/>
              <a:gd name="connsiteY715" fmla="*/ 736012 h 1168415"/>
              <a:gd name="connsiteX716" fmla="*/ 1437139 w 1623018"/>
              <a:gd name="connsiteY716" fmla="*/ 736271 h 1168415"/>
              <a:gd name="connsiteX717" fmla="*/ 1437139 w 1623018"/>
              <a:gd name="connsiteY717" fmla="*/ 737112 h 1168415"/>
              <a:gd name="connsiteX718" fmla="*/ 1437527 w 1623018"/>
              <a:gd name="connsiteY718" fmla="*/ 737372 h 1168415"/>
              <a:gd name="connsiteX719" fmla="*/ 1436621 w 1623018"/>
              <a:gd name="connsiteY719" fmla="*/ 737242 h 1168415"/>
              <a:gd name="connsiteX720" fmla="*/ 1436233 w 1623018"/>
              <a:gd name="connsiteY720" fmla="*/ 736660 h 1168415"/>
              <a:gd name="connsiteX721" fmla="*/ 1435327 w 1623018"/>
              <a:gd name="connsiteY721" fmla="*/ 736660 h 1168415"/>
              <a:gd name="connsiteX722" fmla="*/ 1435521 w 1623018"/>
              <a:gd name="connsiteY722" fmla="*/ 736401 h 1168415"/>
              <a:gd name="connsiteX723" fmla="*/ 1434809 w 1623018"/>
              <a:gd name="connsiteY723" fmla="*/ 736141 h 1168415"/>
              <a:gd name="connsiteX724" fmla="*/ 1433126 w 1623018"/>
              <a:gd name="connsiteY724" fmla="*/ 736141 h 1168415"/>
              <a:gd name="connsiteX725" fmla="*/ 1431638 w 1623018"/>
              <a:gd name="connsiteY725" fmla="*/ 736724 h 1168415"/>
              <a:gd name="connsiteX726" fmla="*/ 1430149 w 1623018"/>
              <a:gd name="connsiteY726" fmla="*/ 738471 h 1168415"/>
              <a:gd name="connsiteX727" fmla="*/ 1429955 w 1623018"/>
              <a:gd name="connsiteY727" fmla="*/ 739313 h 1168415"/>
              <a:gd name="connsiteX728" fmla="*/ 1429243 w 1623018"/>
              <a:gd name="connsiteY728" fmla="*/ 739766 h 1168415"/>
              <a:gd name="connsiteX729" fmla="*/ 1429243 w 1623018"/>
              <a:gd name="connsiteY729" fmla="*/ 740608 h 1168415"/>
              <a:gd name="connsiteX730" fmla="*/ 1429955 w 1623018"/>
              <a:gd name="connsiteY730" fmla="*/ 741190 h 1168415"/>
              <a:gd name="connsiteX731" fmla="*/ 1431638 w 1623018"/>
              <a:gd name="connsiteY731" fmla="*/ 741319 h 1168415"/>
              <a:gd name="connsiteX732" fmla="*/ 1431832 w 1623018"/>
              <a:gd name="connsiteY732" fmla="*/ 741772 h 1168415"/>
              <a:gd name="connsiteX733" fmla="*/ 1430343 w 1623018"/>
              <a:gd name="connsiteY733" fmla="*/ 742937 h 1168415"/>
              <a:gd name="connsiteX734" fmla="*/ 1427754 w 1623018"/>
              <a:gd name="connsiteY734" fmla="*/ 742678 h 1168415"/>
              <a:gd name="connsiteX735" fmla="*/ 1428337 w 1623018"/>
              <a:gd name="connsiteY735" fmla="*/ 743261 h 1168415"/>
              <a:gd name="connsiteX736" fmla="*/ 1427949 w 1623018"/>
              <a:gd name="connsiteY736" fmla="*/ 745008 h 1168415"/>
              <a:gd name="connsiteX737" fmla="*/ 1428337 w 1623018"/>
              <a:gd name="connsiteY737" fmla="*/ 746432 h 1168415"/>
              <a:gd name="connsiteX738" fmla="*/ 1427237 w 1623018"/>
              <a:gd name="connsiteY738" fmla="*/ 746691 h 1168415"/>
              <a:gd name="connsiteX739" fmla="*/ 1426654 w 1623018"/>
              <a:gd name="connsiteY739" fmla="*/ 747727 h 1168415"/>
              <a:gd name="connsiteX740" fmla="*/ 1426848 w 1623018"/>
              <a:gd name="connsiteY740" fmla="*/ 747986 h 1168415"/>
              <a:gd name="connsiteX741" fmla="*/ 1426331 w 1623018"/>
              <a:gd name="connsiteY741" fmla="*/ 747986 h 1168415"/>
              <a:gd name="connsiteX742" fmla="*/ 1426136 w 1623018"/>
              <a:gd name="connsiteY742" fmla="*/ 747532 h 1168415"/>
              <a:gd name="connsiteX743" fmla="*/ 1425230 w 1623018"/>
              <a:gd name="connsiteY743" fmla="*/ 747792 h 1168415"/>
              <a:gd name="connsiteX744" fmla="*/ 1425425 w 1623018"/>
              <a:gd name="connsiteY744" fmla="*/ 748244 h 1168415"/>
              <a:gd name="connsiteX745" fmla="*/ 1426007 w 1623018"/>
              <a:gd name="connsiteY745" fmla="*/ 748115 h 1168415"/>
              <a:gd name="connsiteX746" fmla="*/ 1426396 w 1623018"/>
              <a:gd name="connsiteY746" fmla="*/ 748568 h 1168415"/>
              <a:gd name="connsiteX747" fmla="*/ 1426396 w 1623018"/>
              <a:gd name="connsiteY747" fmla="*/ 751157 h 1168415"/>
              <a:gd name="connsiteX748" fmla="*/ 1425683 w 1623018"/>
              <a:gd name="connsiteY748" fmla="*/ 751739 h 1168415"/>
              <a:gd name="connsiteX749" fmla="*/ 1427172 w 1623018"/>
              <a:gd name="connsiteY749" fmla="*/ 751869 h 1168415"/>
              <a:gd name="connsiteX750" fmla="*/ 1427754 w 1623018"/>
              <a:gd name="connsiteY750" fmla="*/ 751416 h 1168415"/>
              <a:gd name="connsiteX751" fmla="*/ 1429049 w 1623018"/>
              <a:gd name="connsiteY751" fmla="*/ 751999 h 1168415"/>
              <a:gd name="connsiteX752" fmla="*/ 1431055 w 1623018"/>
              <a:gd name="connsiteY752" fmla="*/ 751416 h 1168415"/>
              <a:gd name="connsiteX753" fmla="*/ 1432738 w 1623018"/>
              <a:gd name="connsiteY753" fmla="*/ 749992 h 1168415"/>
              <a:gd name="connsiteX754" fmla="*/ 1432738 w 1623018"/>
              <a:gd name="connsiteY754" fmla="*/ 748244 h 1168415"/>
              <a:gd name="connsiteX755" fmla="*/ 1433450 w 1623018"/>
              <a:gd name="connsiteY755" fmla="*/ 747403 h 1168415"/>
              <a:gd name="connsiteX756" fmla="*/ 1433838 w 1623018"/>
              <a:gd name="connsiteY756" fmla="*/ 745655 h 1168415"/>
              <a:gd name="connsiteX757" fmla="*/ 1438239 w 1623018"/>
              <a:gd name="connsiteY757" fmla="*/ 743649 h 1168415"/>
              <a:gd name="connsiteX758" fmla="*/ 1438239 w 1623018"/>
              <a:gd name="connsiteY758" fmla="*/ 742484 h 1168415"/>
              <a:gd name="connsiteX759" fmla="*/ 1438952 w 1623018"/>
              <a:gd name="connsiteY759" fmla="*/ 741643 h 1168415"/>
              <a:gd name="connsiteX760" fmla="*/ 1440440 w 1623018"/>
              <a:gd name="connsiteY760" fmla="*/ 741190 h 1168415"/>
              <a:gd name="connsiteX761" fmla="*/ 1443546 w 1623018"/>
              <a:gd name="connsiteY761" fmla="*/ 741319 h 1168415"/>
              <a:gd name="connsiteX762" fmla="*/ 1444647 w 1623018"/>
              <a:gd name="connsiteY762" fmla="*/ 743196 h 1168415"/>
              <a:gd name="connsiteX763" fmla="*/ 1446329 w 1623018"/>
              <a:gd name="connsiteY763" fmla="*/ 744037 h 1168415"/>
              <a:gd name="connsiteX764" fmla="*/ 1446329 w 1623018"/>
              <a:gd name="connsiteY764" fmla="*/ 744879 h 1168415"/>
              <a:gd name="connsiteX765" fmla="*/ 1445812 w 1623018"/>
              <a:gd name="connsiteY765" fmla="*/ 745008 h 1168415"/>
              <a:gd name="connsiteX766" fmla="*/ 1444711 w 1623018"/>
              <a:gd name="connsiteY766" fmla="*/ 745008 h 1168415"/>
              <a:gd name="connsiteX767" fmla="*/ 1444000 w 1623018"/>
              <a:gd name="connsiteY767" fmla="*/ 743585 h 1168415"/>
              <a:gd name="connsiteX768" fmla="*/ 1442511 w 1623018"/>
              <a:gd name="connsiteY768" fmla="*/ 743585 h 1168415"/>
              <a:gd name="connsiteX769" fmla="*/ 1441993 w 1623018"/>
              <a:gd name="connsiteY769" fmla="*/ 744296 h 1168415"/>
              <a:gd name="connsiteX770" fmla="*/ 1441993 w 1623018"/>
              <a:gd name="connsiteY770" fmla="*/ 744555 h 1168415"/>
              <a:gd name="connsiteX771" fmla="*/ 1442705 w 1623018"/>
              <a:gd name="connsiteY771" fmla="*/ 744555 h 1168415"/>
              <a:gd name="connsiteX772" fmla="*/ 1442705 w 1623018"/>
              <a:gd name="connsiteY772" fmla="*/ 745397 h 1168415"/>
              <a:gd name="connsiteX773" fmla="*/ 1443611 w 1623018"/>
              <a:gd name="connsiteY773" fmla="*/ 745979 h 1168415"/>
              <a:gd name="connsiteX774" fmla="*/ 1444194 w 1623018"/>
              <a:gd name="connsiteY774" fmla="*/ 747273 h 1168415"/>
              <a:gd name="connsiteX775" fmla="*/ 1444194 w 1623018"/>
              <a:gd name="connsiteY775" fmla="*/ 748698 h 1168415"/>
              <a:gd name="connsiteX776" fmla="*/ 1443806 w 1623018"/>
              <a:gd name="connsiteY776" fmla="*/ 748827 h 1168415"/>
              <a:gd name="connsiteX777" fmla="*/ 1444388 w 1623018"/>
              <a:gd name="connsiteY777" fmla="*/ 749410 h 1168415"/>
              <a:gd name="connsiteX778" fmla="*/ 1444194 w 1623018"/>
              <a:gd name="connsiteY778" fmla="*/ 751610 h 1168415"/>
              <a:gd name="connsiteX779" fmla="*/ 1442317 w 1623018"/>
              <a:gd name="connsiteY779" fmla="*/ 752775 h 1168415"/>
              <a:gd name="connsiteX780" fmla="*/ 1441411 w 1623018"/>
              <a:gd name="connsiteY780" fmla="*/ 754199 h 1168415"/>
              <a:gd name="connsiteX781" fmla="*/ 1440505 w 1623018"/>
              <a:gd name="connsiteY781" fmla="*/ 754458 h 1168415"/>
              <a:gd name="connsiteX782" fmla="*/ 1440310 w 1623018"/>
              <a:gd name="connsiteY782" fmla="*/ 755493 h 1168415"/>
              <a:gd name="connsiteX783" fmla="*/ 1437722 w 1623018"/>
              <a:gd name="connsiteY783" fmla="*/ 755493 h 1168415"/>
              <a:gd name="connsiteX784" fmla="*/ 1437010 w 1623018"/>
              <a:gd name="connsiteY784" fmla="*/ 756529 h 1168415"/>
              <a:gd name="connsiteX785" fmla="*/ 1438304 w 1623018"/>
              <a:gd name="connsiteY785" fmla="*/ 756076 h 1168415"/>
              <a:gd name="connsiteX786" fmla="*/ 1441087 w 1623018"/>
              <a:gd name="connsiteY786" fmla="*/ 755947 h 1168415"/>
              <a:gd name="connsiteX787" fmla="*/ 1441993 w 1623018"/>
              <a:gd name="connsiteY787" fmla="*/ 754328 h 1168415"/>
              <a:gd name="connsiteX788" fmla="*/ 1443676 w 1623018"/>
              <a:gd name="connsiteY788" fmla="*/ 753487 h 1168415"/>
              <a:gd name="connsiteX789" fmla="*/ 1443870 w 1623018"/>
              <a:gd name="connsiteY789" fmla="*/ 754522 h 1168415"/>
              <a:gd name="connsiteX790" fmla="*/ 1443482 w 1623018"/>
              <a:gd name="connsiteY790" fmla="*/ 754781 h 1168415"/>
              <a:gd name="connsiteX791" fmla="*/ 1443870 w 1623018"/>
              <a:gd name="connsiteY791" fmla="*/ 755040 h 1168415"/>
              <a:gd name="connsiteX792" fmla="*/ 1443870 w 1623018"/>
              <a:gd name="connsiteY792" fmla="*/ 755882 h 1168415"/>
              <a:gd name="connsiteX793" fmla="*/ 1442964 w 1623018"/>
              <a:gd name="connsiteY793" fmla="*/ 757305 h 1168415"/>
              <a:gd name="connsiteX794" fmla="*/ 1442964 w 1623018"/>
              <a:gd name="connsiteY794" fmla="*/ 758471 h 1168415"/>
              <a:gd name="connsiteX795" fmla="*/ 1443482 w 1623018"/>
              <a:gd name="connsiteY795" fmla="*/ 758729 h 1168415"/>
              <a:gd name="connsiteX796" fmla="*/ 1444194 w 1623018"/>
              <a:gd name="connsiteY796" fmla="*/ 758017 h 1168415"/>
              <a:gd name="connsiteX797" fmla="*/ 1444388 w 1623018"/>
              <a:gd name="connsiteY797" fmla="*/ 756982 h 1168415"/>
              <a:gd name="connsiteX798" fmla="*/ 1444776 w 1623018"/>
              <a:gd name="connsiteY798" fmla="*/ 756982 h 1168415"/>
              <a:gd name="connsiteX799" fmla="*/ 1445165 w 1623018"/>
              <a:gd name="connsiteY799" fmla="*/ 754781 h 1168415"/>
              <a:gd name="connsiteX800" fmla="*/ 1447365 w 1623018"/>
              <a:gd name="connsiteY800" fmla="*/ 753940 h 1168415"/>
              <a:gd name="connsiteX801" fmla="*/ 1448660 w 1623018"/>
              <a:gd name="connsiteY801" fmla="*/ 753940 h 1168415"/>
              <a:gd name="connsiteX802" fmla="*/ 1450148 w 1623018"/>
              <a:gd name="connsiteY802" fmla="*/ 755105 h 1168415"/>
              <a:gd name="connsiteX803" fmla="*/ 1450148 w 1623018"/>
              <a:gd name="connsiteY803" fmla="*/ 756270 h 1168415"/>
              <a:gd name="connsiteX804" fmla="*/ 1450730 w 1623018"/>
              <a:gd name="connsiteY804" fmla="*/ 756529 h 1168415"/>
              <a:gd name="connsiteX805" fmla="*/ 1450730 w 1623018"/>
              <a:gd name="connsiteY805" fmla="*/ 756788 h 1168415"/>
              <a:gd name="connsiteX806" fmla="*/ 1449630 w 1623018"/>
              <a:gd name="connsiteY806" fmla="*/ 757241 h 1168415"/>
              <a:gd name="connsiteX807" fmla="*/ 1449630 w 1623018"/>
              <a:gd name="connsiteY807" fmla="*/ 757694 h 1168415"/>
              <a:gd name="connsiteX808" fmla="*/ 1452025 w 1623018"/>
              <a:gd name="connsiteY808" fmla="*/ 757565 h 1168415"/>
              <a:gd name="connsiteX809" fmla="*/ 1452025 w 1623018"/>
              <a:gd name="connsiteY809" fmla="*/ 758017 h 1168415"/>
              <a:gd name="connsiteX810" fmla="*/ 1453837 w 1623018"/>
              <a:gd name="connsiteY810" fmla="*/ 758729 h 1168415"/>
              <a:gd name="connsiteX811" fmla="*/ 1453837 w 1623018"/>
              <a:gd name="connsiteY811" fmla="*/ 758988 h 1168415"/>
              <a:gd name="connsiteX812" fmla="*/ 1452025 w 1623018"/>
              <a:gd name="connsiteY812" fmla="*/ 759571 h 1168415"/>
              <a:gd name="connsiteX813" fmla="*/ 1452219 w 1623018"/>
              <a:gd name="connsiteY813" fmla="*/ 760736 h 1168415"/>
              <a:gd name="connsiteX814" fmla="*/ 1453708 w 1623018"/>
              <a:gd name="connsiteY814" fmla="*/ 760994 h 1168415"/>
              <a:gd name="connsiteX815" fmla="*/ 1453514 w 1623018"/>
              <a:gd name="connsiteY815" fmla="*/ 762030 h 1168415"/>
              <a:gd name="connsiteX816" fmla="*/ 1453902 w 1623018"/>
              <a:gd name="connsiteY816" fmla="*/ 762160 h 1168415"/>
              <a:gd name="connsiteX817" fmla="*/ 1454808 w 1623018"/>
              <a:gd name="connsiteY817" fmla="*/ 762030 h 1168415"/>
              <a:gd name="connsiteX818" fmla="*/ 1454614 w 1623018"/>
              <a:gd name="connsiteY818" fmla="*/ 760865 h 1168415"/>
              <a:gd name="connsiteX819" fmla="*/ 1455520 w 1623018"/>
              <a:gd name="connsiteY819" fmla="*/ 759700 h 1168415"/>
              <a:gd name="connsiteX820" fmla="*/ 1457203 w 1623018"/>
              <a:gd name="connsiteY820" fmla="*/ 758664 h 1168415"/>
              <a:gd name="connsiteX821" fmla="*/ 1458109 w 1623018"/>
              <a:gd name="connsiteY821" fmla="*/ 757370 h 1168415"/>
              <a:gd name="connsiteX822" fmla="*/ 1459209 w 1623018"/>
              <a:gd name="connsiteY822" fmla="*/ 757111 h 1168415"/>
              <a:gd name="connsiteX823" fmla="*/ 1459403 w 1623018"/>
              <a:gd name="connsiteY823" fmla="*/ 757823 h 1168415"/>
              <a:gd name="connsiteX824" fmla="*/ 1459015 w 1623018"/>
              <a:gd name="connsiteY824" fmla="*/ 757823 h 1168415"/>
              <a:gd name="connsiteX825" fmla="*/ 1457915 w 1623018"/>
              <a:gd name="connsiteY825" fmla="*/ 759247 h 1168415"/>
              <a:gd name="connsiteX826" fmla="*/ 1457720 w 1623018"/>
              <a:gd name="connsiteY826" fmla="*/ 760865 h 1168415"/>
              <a:gd name="connsiteX827" fmla="*/ 1458432 w 1623018"/>
              <a:gd name="connsiteY827" fmla="*/ 761124 h 1168415"/>
              <a:gd name="connsiteX828" fmla="*/ 1458432 w 1623018"/>
              <a:gd name="connsiteY828" fmla="*/ 761707 h 1168415"/>
              <a:gd name="connsiteX829" fmla="*/ 1461410 w 1623018"/>
              <a:gd name="connsiteY829" fmla="*/ 762871 h 1168415"/>
              <a:gd name="connsiteX830" fmla="*/ 1460309 w 1623018"/>
              <a:gd name="connsiteY830" fmla="*/ 763907 h 1168415"/>
              <a:gd name="connsiteX831" fmla="*/ 1459209 w 1623018"/>
              <a:gd name="connsiteY831" fmla="*/ 764037 h 1168415"/>
              <a:gd name="connsiteX832" fmla="*/ 1459209 w 1623018"/>
              <a:gd name="connsiteY832" fmla="*/ 764619 h 1168415"/>
              <a:gd name="connsiteX833" fmla="*/ 1459727 w 1623018"/>
              <a:gd name="connsiteY833" fmla="*/ 765072 h 1168415"/>
              <a:gd name="connsiteX834" fmla="*/ 1459727 w 1623018"/>
              <a:gd name="connsiteY834" fmla="*/ 764360 h 1168415"/>
              <a:gd name="connsiteX835" fmla="*/ 1460633 w 1623018"/>
              <a:gd name="connsiteY835" fmla="*/ 764360 h 1168415"/>
              <a:gd name="connsiteX836" fmla="*/ 1461021 w 1623018"/>
              <a:gd name="connsiteY836" fmla="*/ 763778 h 1168415"/>
              <a:gd name="connsiteX837" fmla="*/ 1461733 w 1623018"/>
              <a:gd name="connsiteY837" fmla="*/ 763778 h 1168415"/>
              <a:gd name="connsiteX838" fmla="*/ 1462251 w 1623018"/>
              <a:gd name="connsiteY838" fmla="*/ 764619 h 1168415"/>
              <a:gd name="connsiteX839" fmla="*/ 1462639 w 1623018"/>
              <a:gd name="connsiteY839" fmla="*/ 764489 h 1168415"/>
              <a:gd name="connsiteX840" fmla="*/ 1462445 w 1623018"/>
              <a:gd name="connsiteY840" fmla="*/ 763454 h 1168415"/>
              <a:gd name="connsiteX841" fmla="*/ 1462833 w 1623018"/>
              <a:gd name="connsiteY841" fmla="*/ 763195 h 1168415"/>
              <a:gd name="connsiteX842" fmla="*/ 1462833 w 1623018"/>
              <a:gd name="connsiteY842" fmla="*/ 761900 h 1168415"/>
              <a:gd name="connsiteX843" fmla="*/ 1462251 w 1623018"/>
              <a:gd name="connsiteY843" fmla="*/ 761059 h 1168415"/>
              <a:gd name="connsiteX844" fmla="*/ 1464646 w 1623018"/>
              <a:gd name="connsiteY844" fmla="*/ 760347 h 1168415"/>
              <a:gd name="connsiteX845" fmla="*/ 1465358 w 1623018"/>
              <a:gd name="connsiteY845" fmla="*/ 758600 h 1168415"/>
              <a:gd name="connsiteX846" fmla="*/ 1465875 w 1623018"/>
              <a:gd name="connsiteY846" fmla="*/ 758729 h 1168415"/>
              <a:gd name="connsiteX847" fmla="*/ 1465875 w 1623018"/>
              <a:gd name="connsiteY847" fmla="*/ 759183 h 1168415"/>
              <a:gd name="connsiteX848" fmla="*/ 1466782 w 1623018"/>
              <a:gd name="connsiteY848" fmla="*/ 759053 h 1168415"/>
              <a:gd name="connsiteX849" fmla="*/ 1467493 w 1623018"/>
              <a:gd name="connsiteY849" fmla="*/ 758212 h 1168415"/>
              <a:gd name="connsiteX850" fmla="*/ 1468205 w 1623018"/>
              <a:gd name="connsiteY850" fmla="*/ 756334 h 1168415"/>
              <a:gd name="connsiteX851" fmla="*/ 1468788 w 1623018"/>
              <a:gd name="connsiteY851" fmla="*/ 756076 h 1168415"/>
              <a:gd name="connsiteX852" fmla="*/ 1469694 w 1623018"/>
              <a:gd name="connsiteY852" fmla="*/ 757500 h 1168415"/>
              <a:gd name="connsiteX853" fmla="*/ 1469694 w 1623018"/>
              <a:gd name="connsiteY853" fmla="*/ 758212 h 1168415"/>
              <a:gd name="connsiteX854" fmla="*/ 1471183 w 1623018"/>
              <a:gd name="connsiteY854" fmla="*/ 758794 h 1168415"/>
              <a:gd name="connsiteX855" fmla="*/ 1471571 w 1623018"/>
              <a:gd name="connsiteY855" fmla="*/ 759506 h 1168415"/>
              <a:gd name="connsiteX856" fmla="*/ 1468270 w 1623018"/>
              <a:gd name="connsiteY856" fmla="*/ 766625 h 1168415"/>
              <a:gd name="connsiteX857" fmla="*/ 1467882 w 1623018"/>
              <a:gd name="connsiteY857" fmla="*/ 770832 h 1168415"/>
              <a:gd name="connsiteX858" fmla="*/ 1468464 w 1623018"/>
              <a:gd name="connsiteY858" fmla="*/ 771285 h 1168415"/>
              <a:gd name="connsiteX859" fmla="*/ 1469176 w 1623018"/>
              <a:gd name="connsiteY859" fmla="*/ 773291 h 1168415"/>
              <a:gd name="connsiteX860" fmla="*/ 1470082 w 1623018"/>
              <a:gd name="connsiteY860" fmla="*/ 773551 h 1168415"/>
              <a:gd name="connsiteX861" fmla="*/ 1471571 w 1623018"/>
              <a:gd name="connsiteY861" fmla="*/ 775751 h 1168415"/>
              <a:gd name="connsiteX862" fmla="*/ 1476749 w 1623018"/>
              <a:gd name="connsiteY862" fmla="*/ 775169 h 1168415"/>
              <a:gd name="connsiteX863" fmla="*/ 1477655 w 1623018"/>
              <a:gd name="connsiteY863" fmla="*/ 775621 h 1168415"/>
              <a:gd name="connsiteX864" fmla="*/ 1477266 w 1623018"/>
              <a:gd name="connsiteY864" fmla="*/ 777239 h 1168415"/>
              <a:gd name="connsiteX865" fmla="*/ 1475778 w 1623018"/>
              <a:gd name="connsiteY865" fmla="*/ 778664 h 1168415"/>
              <a:gd name="connsiteX866" fmla="*/ 1474677 w 1623018"/>
              <a:gd name="connsiteY866" fmla="*/ 781252 h 1168415"/>
              <a:gd name="connsiteX867" fmla="*/ 1470794 w 1623018"/>
              <a:gd name="connsiteY867" fmla="*/ 782288 h 1168415"/>
              <a:gd name="connsiteX868" fmla="*/ 1469305 w 1623018"/>
              <a:gd name="connsiteY868" fmla="*/ 783453 h 1168415"/>
              <a:gd name="connsiteX869" fmla="*/ 1467817 w 1623018"/>
              <a:gd name="connsiteY869" fmla="*/ 785330 h 1168415"/>
              <a:gd name="connsiteX870" fmla="*/ 1467817 w 1623018"/>
              <a:gd name="connsiteY870" fmla="*/ 786041 h 1168415"/>
              <a:gd name="connsiteX871" fmla="*/ 1466522 w 1623018"/>
              <a:gd name="connsiteY871" fmla="*/ 787919 h 1168415"/>
              <a:gd name="connsiteX872" fmla="*/ 1466329 w 1623018"/>
              <a:gd name="connsiteY872" fmla="*/ 790637 h 1168415"/>
              <a:gd name="connsiteX873" fmla="*/ 1466846 w 1623018"/>
              <a:gd name="connsiteY873" fmla="*/ 792514 h 1168415"/>
              <a:gd name="connsiteX874" fmla="*/ 1467947 w 1623018"/>
              <a:gd name="connsiteY874" fmla="*/ 793226 h 1168415"/>
              <a:gd name="connsiteX875" fmla="*/ 1468529 w 1623018"/>
              <a:gd name="connsiteY875" fmla="*/ 792385 h 1168415"/>
              <a:gd name="connsiteX876" fmla="*/ 1469047 w 1623018"/>
              <a:gd name="connsiteY876" fmla="*/ 792385 h 1168415"/>
              <a:gd name="connsiteX877" fmla="*/ 1468658 w 1623018"/>
              <a:gd name="connsiteY877" fmla="*/ 792837 h 1168415"/>
              <a:gd name="connsiteX878" fmla="*/ 1468853 w 1623018"/>
              <a:gd name="connsiteY878" fmla="*/ 793097 h 1168415"/>
              <a:gd name="connsiteX879" fmla="*/ 1471053 w 1623018"/>
              <a:gd name="connsiteY879" fmla="*/ 793097 h 1168415"/>
              <a:gd name="connsiteX880" fmla="*/ 1470665 w 1623018"/>
              <a:gd name="connsiteY880" fmla="*/ 793808 h 1168415"/>
              <a:gd name="connsiteX881" fmla="*/ 1468658 w 1623018"/>
              <a:gd name="connsiteY881" fmla="*/ 794973 h 1168415"/>
              <a:gd name="connsiteX882" fmla="*/ 1468464 w 1623018"/>
              <a:gd name="connsiteY882" fmla="*/ 796397 h 1168415"/>
              <a:gd name="connsiteX883" fmla="*/ 1467882 w 1623018"/>
              <a:gd name="connsiteY883" fmla="*/ 796980 h 1168415"/>
              <a:gd name="connsiteX884" fmla="*/ 1468076 w 1623018"/>
              <a:gd name="connsiteY884" fmla="*/ 799180 h 1168415"/>
              <a:gd name="connsiteX885" fmla="*/ 1468658 w 1623018"/>
              <a:gd name="connsiteY885" fmla="*/ 799763 h 1168415"/>
              <a:gd name="connsiteX886" fmla="*/ 1468270 w 1623018"/>
              <a:gd name="connsiteY886" fmla="*/ 800475 h 1168415"/>
              <a:gd name="connsiteX887" fmla="*/ 1467364 w 1623018"/>
              <a:gd name="connsiteY887" fmla="*/ 800604 h 1168415"/>
              <a:gd name="connsiteX888" fmla="*/ 1465681 w 1623018"/>
              <a:gd name="connsiteY888" fmla="*/ 802028 h 1168415"/>
              <a:gd name="connsiteX889" fmla="*/ 1462575 w 1623018"/>
              <a:gd name="connsiteY889" fmla="*/ 801769 h 1168415"/>
              <a:gd name="connsiteX890" fmla="*/ 1455002 w 1623018"/>
              <a:gd name="connsiteY890" fmla="*/ 802351 h 1168415"/>
              <a:gd name="connsiteX891" fmla="*/ 1450407 w 1623018"/>
              <a:gd name="connsiteY891" fmla="*/ 801769 h 1168415"/>
              <a:gd name="connsiteX892" fmla="*/ 1449501 w 1623018"/>
              <a:gd name="connsiteY892" fmla="*/ 802222 h 1168415"/>
              <a:gd name="connsiteX893" fmla="*/ 1447818 w 1623018"/>
              <a:gd name="connsiteY893" fmla="*/ 802222 h 1168415"/>
              <a:gd name="connsiteX894" fmla="*/ 1445229 w 1623018"/>
              <a:gd name="connsiteY894" fmla="*/ 803063 h 1168415"/>
              <a:gd name="connsiteX895" fmla="*/ 1443353 w 1623018"/>
              <a:gd name="connsiteY895" fmla="*/ 803193 h 1168415"/>
              <a:gd name="connsiteX896" fmla="*/ 1441864 w 1623018"/>
              <a:gd name="connsiteY896" fmla="*/ 805199 h 1168415"/>
              <a:gd name="connsiteX897" fmla="*/ 1439663 w 1623018"/>
              <a:gd name="connsiteY897" fmla="*/ 806817 h 1168415"/>
              <a:gd name="connsiteX898" fmla="*/ 1439275 w 1623018"/>
              <a:gd name="connsiteY898" fmla="*/ 807659 h 1168415"/>
              <a:gd name="connsiteX899" fmla="*/ 1437398 w 1623018"/>
              <a:gd name="connsiteY899" fmla="*/ 808500 h 1168415"/>
              <a:gd name="connsiteX900" fmla="*/ 1434809 w 1623018"/>
              <a:gd name="connsiteY900" fmla="*/ 808953 h 1168415"/>
              <a:gd name="connsiteX901" fmla="*/ 1434097 w 1623018"/>
              <a:gd name="connsiteY901" fmla="*/ 809535 h 1168415"/>
              <a:gd name="connsiteX902" fmla="*/ 1432997 w 1623018"/>
              <a:gd name="connsiteY902" fmla="*/ 809406 h 1168415"/>
              <a:gd name="connsiteX903" fmla="*/ 1432285 w 1623018"/>
              <a:gd name="connsiteY903" fmla="*/ 808823 h 1168415"/>
              <a:gd name="connsiteX904" fmla="*/ 1432285 w 1623018"/>
              <a:gd name="connsiteY904" fmla="*/ 808241 h 1168415"/>
              <a:gd name="connsiteX905" fmla="*/ 1431379 w 1623018"/>
              <a:gd name="connsiteY905" fmla="*/ 807205 h 1168415"/>
              <a:gd name="connsiteX906" fmla="*/ 1431379 w 1623018"/>
              <a:gd name="connsiteY906" fmla="*/ 805329 h 1168415"/>
              <a:gd name="connsiteX907" fmla="*/ 1430861 w 1623018"/>
              <a:gd name="connsiteY907" fmla="*/ 804746 h 1168415"/>
              <a:gd name="connsiteX908" fmla="*/ 1430473 w 1623018"/>
              <a:gd name="connsiteY908" fmla="*/ 802416 h 1168415"/>
              <a:gd name="connsiteX909" fmla="*/ 1431185 w 1623018"/>
              <a:gd name="connsiteY909" fmla="*/ 801252 h 1168415"/>
              <a:gd name="connsiteX910" fmla="*/ 1430991 w 1623018"/>
              <a:gd name="connsiteY910" fmla="*/ 800668 h 1168415"/>
              <a:gd name="connsiteX911" fmla="*/ 1430279 w 1623018"/>
              <a:gd name="connsiteY911" fmla="*/ 800668 h 1168415"/>
              <a:gd name="connsiteX912" fmla="*/ 1429890 w 1623018"/>
              <a:gd name="connsiteY912" fmla="*/ 801252 h 1168415"/>
              <a:gd name="connsiteX913" fmla="*/ 1427496 w 1623018"/>
              <a:gd name="connsiteY913" fmla="*/ 801381 h 1168415"/>
              <a:gd name="connsiteX914" fmla="*/ 1426784 w 1623018"/>
              <a:gd name="connsiteY914" fmla="*/ 800540 h 1168415"/>
              <a:gd name="connsiteX915" fmla="*/ 1426589 w 1623018"/>
              <a:gd name="connsiteY915" fmla="*/ 799698 h 1168415"/>
              <a:gd name="connsiteX916" fmla="*/ 1424583 w 1623018"/>
              <a:gd name="connsiteY916" fmla="*/ 800151 h 1168415"/>
              <a:gd name="connsiteX917" fmla="*/ 1419988 w 1623018"/>
              <a:gd name="connsiteY917" fmla="*/ 798403 h 1168415"/>
              <a:gd name="connsiteX918" fmla="*/ 1418499 w 1623018"/>
              <a:gd name="connsiteY918" fmla="*/ 798403 h 1168415"/>
              <a:gd name="connsiteX919" fmla="*/ 1417205 w 1623018"/>
              <a:gd name="connsiteY919" fmla="*/ 799115 h 1168415"/>
              <a:gd name="connsiteX920" fmla="*/ 1415198 w 1623018"/>
              <a:gd name="connsiteY920" fmla="*/ 797951 h 1168415"/>
              <a:gd name="connsiteX921" fmla="*/ 1413904 w 1623018"/>
              <a:gd name="connsiteY921" fmla="*/ 797821 h 1168415"/>
              <a:gd name="connsiteX922" fmla="*/ 1411898 w 1623018"/>
              <a:gd name="connsiteY922" fmla="*/ 795944 h 1168415"/>
              <a:gd name="connsiteX923" fmla="*/ 1409115 w 1623018"/>
              <a:gd name="connsiteY923" fmla="*/ 794650 h 1168415"/>
              <a:gd name="connsiteX924" fmla="*/ 1408532 w 1623018"/>
              <a:gd name="connsiteY924" fmla="*/ 793614 h 1168415"/>
              <a:gd name="connsiteX925" fmla="*/ 1409115 w 1623018"/>
              <a:gd name="connsiteY925" fmla="*/ 791608 h 1168415"/>
              <a:gd name="connsiteX926" fmla="*/ 1407626 w 1623018"/>
              <a:gd name="connsiteY926" fmla="*/ 790767 h 1168415"/>
              <a:gd name="connsiteX927" fmla="*/ 1406332 w 1623018"/>
              <a:gd name="connsiteY927" fmla="*/ 791219 h 1168415"/>
              <a:gd name="connsiteX928" fmla="*/ 1405943 w 1623018"/>
              <a:gd name="connsiteY928" fmla="*/ 791931 h 1168415"/>
              <a:gd name="connsiteX929" fmla="*/ 1404131 w 1623018"/>
              <a:gd name="connsiteY929" fmla="*/ 791931 h 1168415"/>
              <a:gd name="connsiteX930" fmla="*/ 1404131 w 1623018"/>
              <a:gd name="connsiteY930" fmla="*/ 792643 h 1168415"/>
              <a:gd name="connsiteX931" fmla="*/ 1403419 w 1623018"/>
              <a:gd name="connsiteY931" fmla="*/ 792902 h 1168415"/>
              <a:gd name="connsiteX932" fmla="*/ 1403225 w 1623018"/>
              <a:gd name="connsiteY932" fmla="*/ 791866 h 1168415"/>
              <a:gd name="connsiteX933" fmla="*/ 1401931 w 1623018"/>
              <a:gd name="connsiteY933" fmla="*/ 791414 h 1168415"/>
              <a:gd name="connsiteX934" fmla="*/ 1401737 w 1623018"/>
              <a:gd name="connsiteY934" fmla="*/ 790702 h 1168415"/>
              <a:gd name="connsiteX935" fmla="*/ 1399860 w 1623018"/>
              <a:gd name="connsiteY935" fmla="*/ 789277 h 1168415"/>
              <a:gd name="connsiteX936" fmla="*/ 1396170 w 1623018"/>
              <a:gd name="connsiteY936" fmla="*/ 790119 h 1168415"/>
              <a:gd name="connsiteX937" fmla="*/ 1392481 w 1623018"/>
              <a:gd name="connsiteY937" fmla="*/ 789666 h 1168415"/>
              <a:gd name="connsiteX938" fmla="*/ 1391575 w 1623018"/>
              <a:gd name="connsiteY938" fmla="*/ 789213 h 1168415"/>
              <a:gd name="connsiteX939" fmla="*/ 1390087 w 1623018"/>
              <a:gd name="connsiteY939" fmla="*/ 789472 h 1168415"/>
              <a:gd name="connsiteX940" fmla="*/ 1390087 w 1623018"/>
              <a:gd name="connsiteY940" fmla="*/ 788890 h 1168415"/>
              <a:gd name="connsiteX941" fmla="*/ 1390993 w 1623018"/>
              <a:gd name="connsiteY941" fmla="*/ 788307 h 1168415"/>
              <a:gd name="connsiteX942" fmla="*/ 1390799 w 1623018"/>
              <a:gd name="connsiteY942" fmla="*/ 787595 h 1168415"/>
              <a:gd name="connsiteX943" fmla="*/ 1389698 w 1623018"/>
              <a:gd name="connsiteY943" fmla="*/ 786560 h 1168415"/>
              <a:gd name="connsiteX944" fmla="*/ 1387304 w 1623018"/>
              <a:gd name="connsiteY944" fmla="*/ 785524 h 1168415"/>
              <a:gd name="connsiteX945" fmla="*/ 1385621 w 1623018"/>
              <a:gd name="connsiteY945" fmla="*/ 785524 h 1168415"/>
              <a:gd name="connsiteX946" fmla="*/ 1385038 w 1623018"/>
              <a:gd name="connsiteY946" fmla="*/ 785977 h 1168415"/>
              <a:gd name="connsiteX947" fmla="*/ 1383161 w 1623018"/>
              <a:gd name="connsiteY947" fmla="*/ 785524 h 1168415"/>
              <a:gd name="connsiteX948" fmla="*/ 1382255 w 1623018"/>
              <a:gd name="connsiteY948" fmla="*/ 786365 h 1168415"/>
              <a:gd name="connsiteX949" fmla="*/ 1381349 w 1623018"/>
              <a:gd name="connsiteY949" fmla="*/ 786624 h 1168415"/>
              <a:gd name="connsiteX950" fmla="*/ 1378372 w 1623018"/>
              <a:gd name="connsiteY950" fmla="*/ 786883 h 1168415"/>
              <a:gd name="connsiteX951" fmla="*/ 1377984 w 1623018"/>
              <a:gd name="connsiteY951" fmla="*/ 787142 h 1168415"/>
              <a:gd name="connsiteX952" fmla="*/ 1378178 w 1623018"/>
              <a:gd name="connsiteY952" fmla="*/ 788307 h 1168415"/>
              <a:gd name="connsiteX953" fmla="*/ 1376366 w 1623018"/>
              <a:gd name="connsiteY953" fmla="*/ 788437 h 1168415"/>
              <a:gd name="connsiteX954" fmla="*/ 1375977 w 1623018"/>
              <a:gd name="connsiteY954" fmla="*/ 788890 h 1168415"/>
              <a:gd name="connsiteX955" fmla="*/ 1371188 w 1623018"/>
              <a:gd name="connsiteY955" fmla="*/ 788760 h 1168415"/>
              <a:gd name="connsiteX956" fmla="*/ 1370605 w 1623018"/>
              <a:gd name="connsiteY956" fmla="*/ 788501 h 1168415"/>
              <a:gd name="connsiteX957" fmla="*/ 1370994 w 1623018"/>
              <a:gd name="connsiteY957" fmla="*/ 787336 h 1168415"/>
              <a:gd name="connsiteX958" fmla="*/ 1370088 w 1623018"/>
              <a:gd name="connsiteY958" fmla="*/ 786883 h 1168415"/>
              <a:gd name="connsiteX959" fmla="*/ 1369376 w 1623018"/>
              <a:gd name="connsiteY959" fmla="*/ 787336 h 1168415"/>
              <a:gd name="connsiteX960" fmla="*/ 1369376 w 1623018"/>
              <a:gd name="connsiteY960" fmla="*/ 788178 h 1168415"/>
              <a:gd name="connsiteX961" fmla="*/ 1368858 w 1623018"/>
              <a:gd name="connsiteY961" fmla="*/ 788178 h 1168415"/>
              <a:gd name="connsiteX962" fmla="*/ 1365169 w 1623018"/>
              <a:gd name="connsiteY962" fmla="*/ 787466 h 1168415"/>
              <a:gd name="connsiteX963" fmla="*/ 1364586 w 1623018"/>
              <a:gd name="connsiteY963" fmla="*/ 786430 h 1168415"/>
              <a:gd name="connsiteX964" fmla="*/ 1363680 w 1623018"/>
              <a:gd name="connsiteY964" fmla="*/ 785977 h 1168415"/>
              <a:gd name="connsiteX965" fmla="*/ 1361286 w 1623018"/>
              <a:gd name="connsiteY965" fmla="*/ 785718 h 1168415"/>
              <a:gd name="connsiteX966" fmla="*/ 1360574 w 1623018"/>
              <a:gd name="connsiteY966" fmla="*/ 786171 h 1168415"/>
              <a:gd name="connsiteX967" fmla="*/ 1359862 w 1623018"/>
              <a:gd name="connsiteY967" fmla="*/ 785589 h 1168415"/>
              <a:gd name="connsiteX968" fmla="*/ 1355655 w 1623018"/>
              <a:gd name="connsiteY968" fmla="*/ 785589 h 1168415"/>
              <a:gd name="connsiteX969" fmla="*/ 1352548 w 1623018"/>
              <a:gd name="connsiteY969" fmla="*/ 784423 h 1168415"/>
              <a:gd name="connsiteX970" fmla="*/ 1350865 w 1623018"/>
              <a:gd name="connsiteY970" fmla="*/ 784295 h 1168415"/>
              <a:gd name="connsiteX971" fmla="*/ 1350671 w 1623018"/>
              <a:gd name="connsiteY971" fmla="*/ 783841 h 1168415"/>
              <a:gd name="connsiteX972" fmla="*/ 1344588 w 1623018"/>
              <a:gd name="connsiteY972" fmla="*/ 784100 h 1168415"/>
              <a:gd name="connsiteX973" fmla="*/ 1344005 w 1623018"/>
              <a:gd name="connsiteY973" fmla="*/ 783518 h 1168415"/>
              <a:gd name="connsiteX974" fmla="*/ 1342322 w 1623018"/>
              <a:gd name="connsiteY974" fmla="*/ 782935 h 1168415"/>
              <a:gd name="connsiteX975" fmla="*/ 1340122 w 1623018"/>
              <a:gd name="connsiteY975" fmla="*/ 780347 h 1168415"/>
              <a:gd name="connsiteX976" fmla="*/ 1337921 w 1623018"/>
              <a:gd name="connsiteY976" fmla="*/ 780217 h 1168415"/>
              <a:gd name="connsiteX977" fmla="*/ 1334815 w 1623018"/>
              <a:gd name="connsiteY977" fmla="*/ 781058 h 1168415"/>
              <a:gd name="connsiteX978" fmla="*/ 1333714 w 1623018"/>
              <a:gd name="connsiteY978" fmla="*/ 780605 h 1168415"/>
              <a:gd name="connsiteX979" fmla="*/ 1330931 w 1623018"/>
              <a:gd name="connsiteY979" fmla="*/ 780864 h 1168415"/>
              <a:gd name="connsiteX980" fmla="*/ 1327242 w 1623018"/>
              <a:gd name="connsiteY980" fmla="*/ 779440 h 1168415"/>
              <a:gd name="connsiteX981" fmla="*/ 1326142 w 1623018"/>
              <a:gd name="connsiteY981" fmla="*/ 778599 h 1168415"/>
              <a:gd name="connsiteX982" fmla="*/ 1323941 w 1623018"/>
              <a:gd name="connsiteY982" fmla="*/ 778599 h 1168415"/>
              <a:gd name="connsiteX983" fmla="*/ 1323553 w 1623018"/>
              <a:gd name="connsiteY983" fmla="*/ 778146 h 1168415"/>
              <a:gd name="connsiteX984" fmla="*/ 1322647 w 1623018"/>
              <a:gd name="connsiteY984" fmla="*/ 778275 h 1168415"/>
              <a:gd name="connsiteX985" fmla="*/ 1321352 w 1623018"/>
              <a:gd name="connsiteY985" fmla="*/ 777822 h 1168415"/>
              <a:gd name="connsiteX986" fmla="*/ 1318246 w 1623018"/>
              <a:gd name="connsiteY986" fmla="*/ 778534 h 1168415"/>
              <a:gd name="connsiteX987" fmla="*/ 1316951 w 1623018"/>
              <a:gd name="connsiteY987" fmla="*/ 779246 h 1168415"/>
              <a:gd name="connsiteX988" fmla="*/ 1316757 w 1623018"/>
              <a:gd name="connsiteY988" fmla="*/ 779958 h 1168415"/>
              <a:gd name="connsiteX989" fmla="*/ 1316175 w 1623018"/>
              <a:gd name="connsiteY989" fmla="*/ 779958 h 1168415"/>
              <a:gd name="connsiteX990" fmla="*/ 1315463 w 1623018"/>
              <a:gd name="connsiteY990" fmla="*/ 779117 h 1168415"/>
              <a:gd name="connsiteX991" fmla="*/ 1313457 w 1623018"/>
              <a:gd name="connsiteY991" fmla="*/ 778664 h 1168415"/>
              <a:gd name="connsiteX992" fmla="*/ 1312874 w 1623018"/>
              <a:gd name="connsiteY992" fmla="*/ 778081 h 1168415"/>
              <a:gd name="connsiteX993" fmla="*/ 1311579 w 1623018"/>
              <a:gd name="connsiteY993" fmla="*/ 778210 h 1168415"/>
              <a:gd name="connsiteX994" fmla="*/ 1308796 w 1623018"/>
              <a:gd name="connsiteY994" fmla="*/ 779958 h 1168415"/>
              <a:gd name="connsiteX995" fmla="*/ 1305302 w 1623018"/>
              <a:gd name="connsiteY995" fmla="*/ 783583 h 1168415"/>
              <a:gd name="connsiteX996" fmla="*/ 1304913 w 1623018"/>
              <a:gd name="connsiteY996" fmla="*/ 784747 h 1168415"/>
              <a:gd name="connsiteX997" fmla="*/ 1304201 w 1623018"/>
              <a:gd name="connsiteY997" fmla="*/ 785201 h 1168415"/>
              <a:gd name="connsiteX998" fmla="*/ 1303295 w 1623018"/>
              <a:gd name="connsiteY998" fmla="*/ 786624 h 1168415"/>
              <a:gd name="connsiteX999" fmla="*/ 1302001 w 1623018"/>
              <a:gd name="connsiteY999" fmla="*/ 789796 h 1168415"/>
              <a:gd name="connsiteX1000" fmla="*/ 1302001 w 1623018"/>
              <a:gd name="connsiteY1000" fmla="*/ 791219 h 1168415"/>
              <a:gd name="connsiteX1001" fmla="*/ 1302583 w 1623018"/>
              <a:gd name="connsiteY1001" fmla="*/ 792061 h 1168415"/>
              <a:gd name="connsiteX1002" fmla="*/ 1303878 w 1623018"/>
              <a:gd name="connsiteY1002" fmla="*/ 791349 h 1168415"/>
              <a:gd name="connsiteX1003" fmla="*/ 1304978 w 1623018"/>
              <a:gd name="connsiteY1003" fmla="*/ 791479 h 1168415"/>
              <a:gd name="connsiteX1004" fmla="*/ 1305172 w 1623018"/>
              <a:gd name="connsiteY1004" fmla="*/ 791931 h 1168415"/>
              <a:gd name="connsiteX1005" fmla="*/ 1305172 w 1623018"/>
              <a:gd name="connsiteY1005" fmla="*/ 793355 h 1168415"/>
              <a:gd name="connsiteX1006" fmla="*/ 1302777 w 1623018"/>
              <a:gd name="connsiteY1006" fmla="*/ 794520 h 1168415"/>
              <a:gd name="connsiteX1007" fmla="*/ 1302777 w 1623018"/>
              <a:gd name="connsiteY1007" fmla="*/ 795232 h 1168415"/>
              <a:gd name="connsiteX1008" fmla="*/ 1303295 w 1623018"/>
              <a:gd name="connsiteY1008" fmla="*/ 795491 h 1168415"/>
              <a:gd name="connsiteX1009" fmla="*/ 1303489 w 1623018"/>
              <a:gd name="connsiteY1009" fmla="*/ 796203 h 1168415"/>
              <a:gd name="connsiteX1010" fmla="*/ 1308473 w 1623018"/>
              <a:gd name="connsiteY1010" fmla="*/ 798209 h 1168415"/>
              <a:gd name="connsiteX1011" fmla="*/ 1308861 w 1623018"/>
              <a:gd name="connsiteY1011" fmla="*/ 798663 h 1168415"/>
              <a:gd name="connsiteX1012" fmla="*/ 1308473 w 1623018"/>
              <a:gd name="connsiteY1012" fmla="*/ 798792 h 1168415"/>
              <a:gd name="connsiteX1013" fmla="*/ 1302777 w 1623018"/>
              <a:gd name="connsiteY1013" fmla="*/ 796462 h 1168415"/>
              <a:gd name="connsiteX1014" fmla="*/ 1299800 w 1623018"/>
              <a:gd name="connsiteY1014" fmla="*/ 798209 h 1168415"/>
              <a:gd name="connsiteX1015" fmla="*/ 1299218 w 1623018"/>
              <a:gd name="connsiteY1015" fmla="*/ 799504 h 1168415"/>
              <a:gd name="connsiteX1016" fmla="*/ 1297535 w 1623018"/>
              <a:gd name="connsiteY1016" fmla="*/ 800798 h 1168415"/>
              <a:gd name="connsiteX1017" fmla="*/ 1297147 w 1623018"/>
              <a:gd name="connsiteY1017" fmla="*/ 802805 h 1168415"/>
              <a:gd name="connsiteX1018" fmla="*/ 1296046 w 1623018"/>
              <a:gd name="connsiteY1018" fmla="*/ 804552 h 1168415"/>
              <a:gd name="connsiteX1019" fmla="*/ 1296564 w 1623018"/>
              <a:gd name="connsiteY1019" fmla="*/ 806753 h 1168415"/>
              <a:gd name="connsiteX1020" fmla="*/ 1297665 w 1623018"/>
              <a:gd name="connsiteY1020" fmla="*/ 809342 h 1168415"/>
              <a:gd name="connsiteX1021" fmla="*/ 1298053 w 1623018"/>
              <a:gd name="connsiteY1021" fmla="*/ 809471 h 1168415"/>
              <a:gd name="connsiteX1022" fmla="*/ 1298441 w 1623018"/>
              <a:gd name="connsiteY1022" fmla="*/ 810895 h 1168415"/>
              <a:gd name="connsiteX1023" fmla="*/ 1299153 w 1623018"/>
              <a:gd name="connsiteY1023" fmla="*/ 811477 h 1168415"/>
              <a:gd name="connsiteX1024" fmla="*/ 1301354 w 1623018"/>
              <a:gd name="connsiteY1024" fmla="*/ 811930 h 1168415"/>
              <a:gd name="connsiteX1025" fmla="*/ 1302842 w 1623018"/>
              <a:gd name="connsiteY1025" fmla="*/ 813678 h 1168415"/>
              <a:gd name="connsiteX1026" fmla="*/ 1303554 w 1623018"/>
              <a:gd name="connsiteY1026" fmla="*/ 812966 h 1168415"/>
              <a:gd name="connsiteX1027" fmla="*/ 1306531 w 1623018"/>
              <a:gd name="connsiteY1027" fmla="*/ 812513 h 1168415"/>
              <a:gd name="connsiteX1028" fmla="*/ 1306725 w 1623018"/>
              <a:gd name="connsiteY1028" fmla="*/ 812059 h 1168415"/>
              <a:gd name="connsiteX1029" fmla="*/ 1307438 w 1623018"/>
              <a:gd name="connsiteY1029" fmla="*/ 812059 h 1168415"/>
              <a:gd name="connsiteX1030" fmla="*/ 1308149 w 1623018"/>
              <a:gd name="connsiteY1030" fmla="*/ 811348 h 1168415"/>
              <a:gd name="connsiteX1031" fmla="*/ 1309056 w 1623018"/>
              <a:gd name="connsiteY1031" fmla="*/ 811477 h 1168415"/>
              <a:gd name="connsiteX1032" fmla="*/ 1308538 w 1623018"/>
              <a:gd name="connsiteY1032" fmla="*/ 812901 h 1168415"/>
              <a:gd name="connsiteX1033" fmla="*/ 1310414 w 1623018"/>
              <a:gd name="connsiteY1033" fmla="*/ 813225 h 1168415"/>
              <a:gd name="connsiteX1034" fmla="*/ 1311321 w 1623018"/>
              <a:gd name="connsiteY1034" fmla="*/ 812643 h 1168415"/>
              <a:gd name="connsiteX1035" fmla="*/ 1311903 w 1623018"/>
              <a:gd name="connsiteY1035" fmla="*/ 812771 h 1168415"/>
              <a:gd name="connsiteX1036" fmla="*/ 1311903 w 1623018"/>
              <a:gd name="connsiteY1036" fmla="*/ 813030 h 1168415"/>
              <a:gd name="connsiteX1037" fmla="*/ 1310221 w 1623018"/>
              <a:gd name="connsiteY1037" fmla="*/ 813613 h 1168415"/>
              <a:gd name="connsiteX1038" fmla="*/ 1310026 w 1623018"/>
              <a:gd name="connsiteY1038" fmla="*/ 814325 h 1168415"/>
              <a:gd name="connsiteX1039" fmla="*/ 1310738 w 1623018"/>
              <a:gd name="connsiteY1039" fmla="*/ 814778 h 1168415"/>
              <a:gd name="connsiteX1040" fmla="*/ 1311450 w 1623018"/>
              <a:gd name="connsiteY1040" fmla="*/ 816526 h 1168415"/>
              <a:gd name="connsiteX1041" fmla="*/ 1312162 w 1623018"/>
              <a:gd name="connsiteY1041" fmla="*/ 817108 h 1168415"/>
              <a:gd name="connsiteX1042" fmla="*/ 1312162 w 1623018"/>
              <a:gd name="connsiteY1042" fmla="*/ 817949 h 1168415"/>
              <a:gd name="connsiteX1043" fmla="*/ 1312680 w 1623018"/>
              <a:gd name="connsiteY1043" fmla="*/ 818402 h 1168415"/>
              <a:gd name="connsiteX1044" fmla="*/ 1312680 w 1623018"/>
              <a:gd name="connsiteY1044" fmla="*/ 819827 h 1168415"/>
              <a:gd name="connsiteX1045" fmla="*/ 1313974 w 1623018"/>
              <a:gd name="connsiteY1045" fmla="*/ 821121 h 1168415"/>
              <a:gd name="connsiteX1046" fmla="*/ 1314363 w 1623018"/>
              <a:gd name="connsiteY1046" fmla="*/ 822739 h 1168415"/>
              <a:gd name="connsiteX1047" fmla="*/ 1313651 w 1623018"/>
              <a:gd name="connsiteY1047" fmla="*/ 823904 h 1168415"/>
              <a:gd name="connsiteX1048" fmla="*/ 1313457 w 1623018"/>
              <a:gd name="connsiteY1048" fmla="*/ 826816 h 1168415"/>
              <a:gd name="connsiteX1049" fmla="*/ 1311450 w 1623018"/>
              <a:gd name="connsiteY1049" fmla="*/ 828240 h 1168415"/>
              <a:gd name="connsiteX1050" fmla="*/ 1311062 w 1623018"/>
              <a:gd name="connsiteY1050" fmla="*/ 828952 h 1168415"/>
              <a:gd name="connsiteX1051" fmla="*/ 1310156 w 1623018"/>
              <a:gd name="connsiteY1051" fmla="*/ 829081 h 1168415"/>
              <a:gd name="connsiteX1052" fmla="*/ 1310156 w 1623018"/>
              <a:gd name="connsiteY1052" fmla="*/ 829535 h 1168415"/>
              <a:gd name="connsiteX1053" fmla="*/ 1309767 w 1623018"/>
              <a:gd name="connsiteY1053" fmla="*/ 829535 h 1168415"/>
              <a:gd name="connsiteX1054" fmla="*/ 1309379 w 1623018"/>
              <a:gd name="connsiteY1054" fmla="*/ 830829 h 1168415"/>
              <a:gd name="connsiteX1055" fmla="*/ 1308796 w 1623018"/>
              <a:gd name="connsiteY1055" fmla="*/ 830958 h 1168415"/>
              <a:gd name="connsiteX1056" fmla="*/ 1308408 w 1623018"/>
              <a:gd name="connsiteY1056" fmla="*/ 831800 h 1168415"/>
              <a:gd name="connsiteX1057" fmla="*/ 1306920 w 1623018"/>
              <a:gd name="connsiteY1057" fmla="*/ 833094 h 1168415"/>
              <a:gd name="connsiteX1058" fmla="*/ 1306920 w 1623018"/>
              <a:gd name="connsiteY1058" fmla="*/ 834971 h 1168415"/>
              <a:gd name="connsiteX1059" fmla="*/ 1305043 w 1623018"/>
              <a:gd name="connsiteY1059" fmla="*/ 836978 h 1168415"/>
              <a:gd name="connsiteX1060" fmla="*/ 1304655 w 1623018"/>
              <a:gd name="connsiteY1060" fmla="*/ 838272 h 1168415"/>
              <a:gd name="connsiteX1061" fmla="*/ 1301159 w 1623018"/>
              <a:gd name="connsiteY1061" fmla="*/ 840861 h 1168415"/>
              <a:gd name="connsiteX1062" fmla="*/ 1300641 w 1623018"/>
              <a:gd name="connsiteY1062" fmla="*/ 841896 h 1168415"/>
              <a:gd name="connsiteX1063" fmla="*/ 1299541 w 1623018"/>
              <a:gd name="connsiteY1063" fmla="*/ 841638 h 1168415"/>
              <a:gd name="connsiteX1064" fmla="*/ 1298829 w 1623018"/>
              <a:gd name="connsiteY1064" fmla="*/ 840214 h 1168415"/>
              <a:gd name="connsiteX1065" fmla="*/ 1299541 w 1623018"/>
              <a:gd name="connsiteY1065" fmla="*/ 836913 h 1168415"/>
              <a:gd name="connsiteX1066" fmla="*/ 1300448 w 1623018"/>
              <a:gd name="connsiteY1066" fmla="*/ 835748 h 1168415"/>
              <a:gd name="connsiteX1067" fmla="*/ 1300253 w 1623018"/>
              <a:gd name="connsiteY1067" fmla="*/ 832576 h 1168415"/>
              <a:gd name="connsiteX1068" fmla="*/ 1300836 w 1623018"/>
              <a:gd name="connsiteY1068" fmla="*/ 831541 h 1168415"/>
              <a:gd name="connsiteX1069" fmla="*/ 1300836 w 1623018"/>
              <a:gd name="connsiteY1069" fmla="*/ 829405 h 1168415"/>
              <a:gd name="connsiteX1070" fmla="*/ 1301224 w 1623018"/>
              <a:gd name="connsiteY1070" fmla="*/ 828823 h 1168415"/>
              <a:gd name="connsiteX1071" fmla="*/ 1301224 w 1623018"/>
              <a:gd name="connsiteY1071" fmla="*/ 828240 h 1168415"/>
              <a:gd name="connsiteX1072" fmla="*/ 1300124 w 1623018"/>
              <a:gd name="connsiteY1072" fmla="*/ 826622 h 1168415"/>
              <a:gd name="connsiteX1073" fmla="*/ 1300836 w 1623018"/>
              <a:gd name="connsiteY1073" fmla="*/ 825004 h 1168415"/>
              <a:gd name="connsiteX1074" fmla="*/ 1301742 w 1623018"/>
              <a:gd name="connsiteY1074" fmla="*/ 824162 h 1168415"/>
              <a:gd name="connsiteX1075" fmla="*/ 1301936 w 1623018"/>
              <a:gd name="connsiteY1075" fmla="*/ 822739 h 1168415"/>
              <a:gd name="connsiteX1076" fmla="*/ 1301548 w 1623018"/>
              <a:gd name="connsiteY1076" fmla="*/ 822480 h 1168415"/>
              <a:gd name="connsiteX1077" fmla="*/ 1301548 w 1623018"/>
              <a:gd name="connsiteY1077" fmla="*/ 821445 h 1168415"/>
              <a:gd name="connsiteX1078" fmla="*/ 1303037 w 1623018"/>
              <a:gd name="connsiteY1078" fmla="*/ 819115 h 1168415"/>
              <a:gd name="connsiteX1079" fmla="*/ 1303037 w 1623018"/>
              <a:gd name="connsiteY1079" fmla="*/ 818079 h 1168415"/>
              <a:gd name="connsiteX1080" fmla="*/ 1302130 w 1623018"/>
              <a:gd name="connsiteY1080" fmla="*/ 816461 h 1168415"/>
              <a:gd name="connsiteX1081" fmla="*/ 1299153 w 1623018"/>
              <a:gd name="connsiteY1081" fmla="*/ 813419 h 1168415"/>
              <a:gd name="connsiteX1082" fmla="*/ 1298441 w 1623018"/>
              <a:gd name="connsiteY1082" fmla="*/ 812124 h 1168415"/>
              <a:gd name="connsiteX1083" fmla="*/ 1296564 w 1623018"/>
              <a:gd name="connsiteY1083" fmla="*/ 810377 h 1168415"/>
              <a:gd name="connsiteX1084" fmla="*/ 1296564 w 1623018"/>
              <a:gd name="connsiteY1084" fmla="*/ 809924 h 1168415"/>
              <a:gd name="connsiteX1085" fmla="*/ 1294752 w 1623018"/>
              <a:gd name="connsiteY1085" fmla="*/ 808630 h 1168415"/>
              <a:gd name="connsiteX1086" fmla="*/ 1294364 w 1623018"/>
              <a:gd name="connsiteY1086" fmla="*/ 807788 h 1168415"/>
              <a:gd name="connsiteX1087" fmla="*/ 1292357 w 1623018"/>
              <a:gd name="connsiteY1087" fmla="*/ 806170 h 1168415"/>
              <a:gd name="connsiteX1088" fmla="*/ 1291451 w 1623018"/>
              <a:gd name="connsiteY1088" fmla="*/ 804746 h 1168415"/>
              <a:gd name="connsiteX1089" fmla="*/ 1290157 w 1623018"/>
              <a:gd name="connsiteY1089" fmla="*/ 804034 h 1168415"/>
              <a:gd name="connsiteX1090" fmla="*/ 1288280 w 1623018"/>
              <a:gd name="connsiteY1090" fmla="*/ 801704 h 1168415"/>
              <a:gd name="connsiteX1091" fmla="*/ 1284073 w 1623018"/>
              <a:gd name="connsiteY1091" fmla="*/ 798080 h 1168415"/>
              <a:gd name="connsiteX1092" fmla="*/ 1283879 w 1623018"/>
              <a:gd name="connsiteY1092" fmla="*/ 797497 h 1168415"/>
              <a:gd name="connsiteX1093" fmla="*/ 1279283 w 1623018"/>
              <a:gd name="connsiteY1093" fmla="*/ 793873 h 1168415"/>
              <a:gd name="connsiteX1094" fmla="*/ 1279090 w 1623018"/>
              <a:gd name="connsiteY1094" fmla="*/ 793291 h 1168415"/>
              <a:gd name="connsiteX1095" fmla="*/ 1277083 w 1623018"/>
              <a:gd name="connsiteY1095" fmla="*/ 791866 h 1168415"/>
              <a:gd name="connsiteX1096" fmla="*/ 1276695 w 1623018"/>
              <a:gd name="connsiteY1096" fmla="*/ 791155 h 1168415"/>
              <a:gd name="connsiteX1097" fmla="*/ 1262133 w 1623018"/>
              <a:gd name="connsiteY1097" fmla="*/ 779440 h 1168415"/>
              <a:gd name="connsiteX1098" fmla="*/ 1262133 w 1623018"/>
              <a:gd name="connsiteY1098" fmla="*/ 778987 h 1168415"/>
              <a:gd name="connsiteX1099" fmla="*/ 1251259 w 1623018"/>
              <a:gd name="connsiteY1099" fmla="*/ 770444 h 1168415"/>
              <a:gd name="connsiteX1100" fmla="*/ 1245370 w 1623018"/>
              <a:gd name="connsiteY1100" fmla="*/ 766367 h 1168415"/>
              <a:gd name="connsiteX1101" fmla="*/ 1237991 w 1623018"/>
              <a:gd name="connsiteY1101" fmla="*/ 761900 h 1168415"/>
              <a:gd name="connsiteX1102" fmla="*/ 1237409 w 1623018"/>
              <a:gd name="connsiteY1102" fmla="*/ 761189 h 1168415"/>
              <a:gd name="connsiteX1103" fmla="*/ 1236891 w 1623018"/>
              <a:gd name="connsiteY1103" fmla="*/ 761189 h 1168415"/>
              <a:gd name="connsiteX1104" fmla="*/ 1231519 w 1623018"/>
              <a:gd name="connsiteY1104" fmla="*/ 757823 h 1168415"/>
              <a:gd name="connsiteX1105" fmla="*/ 1230613 w 1623018"/>
              <a:gd name="connsiteY1105" fmla="*/ 756788 h 1168415"/>
              <a:gd name="connsiteX1106" fmla="*/ 1217345 w 1623018"/>
              <a:gd name="connsiteY1106" fmla="*/ 749215 h 1168415"/>
              <a:gd name="connsiteX1107" fmla="*/ 1216245 w 1623018"/>
              <a:gd name="connsiteY1107" fmla="*/ 748956 h 1168415"/>
              <a:gd name="connsiteX1108" fmla="*/ 1212362 w 1623018"/>
              <a:gd name="connsiteY1108" fmla="*/ 746368 h 1168415"/>
              <a:gd name="connsiteX1109" fmla="*/ 1208478 w 1623018"/>
              <a:gd name="connsiteY1109" fmla="*/ 744361 h 1168415"/>
              <a:gd name="connsiteX1110" fmla="*/ 1207572 w 1623018"/>
              <a:gd name="connsiteY1110" fmla="*/ 744232 h 1168415"/>
              <a:gd name="connsiteX1111" fmla="*/ 1206860 w 1623018"/>
              <a:gd name="connsiteY1111" fmla="*/ 743649 h 1168415"/>
              <a:gd name="connsiteX1112" fmla="*/ 1206860 w 1623018"/>
              <a:gd name="connsiteY1112" fmla="*/ 743196 h 1168415"/>
              <a:gd name="connsiteX1113" fmla="*/ 1202654 w 1623018"/>
              <a:gd name="connsiteY1113" fmla="*/ 741449 h 1168415"/>
              <a:gd name="connsiteX1114" fmla="*/ 1200259 w 1623018"/>
              <a:gd name="connsiteY1114" fmla="*/ 740025 h 1168415"/>
              <a:gd name="connsiteX1115" fmla="*/ 1198576 w 1623018"/>
              <a:gd name="connsiteY1115" fmla="*/ 739896 h 1168415"/>
              <a:gd name="connsiteX1116" fmla="*/ 1198188 w 1623018"/>
              <a:gd name="connsiteY1116" fmla="*/ 738860 h 1168415"/>
              <a:gd name="connsiteX1117" fmla="*/ 1197670 w 1623018"/>
              <a:gd name="connsiteY1117" fmla="*/ 738601 h 1168415"/>
              <a:gd name="connsiteX1118" fmla="*/ 1195987 w 1623018"/>
              <a:gd name="connsiteY1118" fmla="*/ 738471 h 1168415"/>
              <a:gd name="connsiteX1119" fmla="*/ 1195987 w 1623018"/>
              <a:gd name="connsiteY1119" fmla="*/ 738019 h 1168415"/>
              <a:gd name="connsiteX1120" fmla="*/ 1194693 w 1623018"/>
              <a:gd name="connsiteY1120" fmla="*/ 737307 h 1168415"/>
              <a:gd name="connsiteX1121" fmla="*/ 1193787 w 1623018"/>
              <a:gd name="connsiteY1121" fmla="*/ 737307 h 1168415"/>
              <a:gd name="connsiteX1122" fmla="*/ 1193592 w 1623018"/>
              <a:gd name="connsiteY1122" fmla="*/ 736853 h 1168415"/>
              <a:gd name="connsiteX1123" fmla="*/ 1192104 w 1623018"/>
              <a:gd name="connsiteY1123" fmla="*/ 736141 h 1168415"/>
              <a:gd name="connsiteX1124" fmla="*/ 1188997 w 1623018"/>
              <a:gd name="connsiteY1124" fmla="*/ 735106 h 1168415"/>
              <a:gd name="connsiteX1125" fmla="*/ 1186214 w 1623018"/>
              <a:gd name="connsiteY1125" fmla="*/ 735365 h 1168415"/>
              <a:gd name="connsiteX1126" fmla="*/ 1185114 w 1623018"/>
              <a:gd name="connsiteY1126" fmla="*/ 734653 h 1168415"/>
              <a:gd name="connsiteX1127" fmla="*/ 1184014 w 1623018"/>
              <a:gd name="connsiteY1127" fmla="*/ 734653 h 1168415"/>
              <a:gd name="connsiteX1128" fmla="*/ 1182525 w 1623018"/>
              <a:gd name="connsiteY1128" fmla="*/ 735235 h 1168415"/>
              <a:gd name="connsiteX1129" fmla="*/ 1180713 w 1623018"/>
              <a:gd name="connsiteY1129" fmla="*/ 733812 h 1168415"/>
              <a:gd name="connsiteX1130" fmla="*/ 1178707 w 1623018"/>
              <a:gd name="connsiteY1130" fmla="*/ 733359 h 1168415"/>
              <a:gd name="connsiteX1131" fmla="*/ 1177995 w 1623018"/>
              <a:gd name="connsiteY1131" fmla="*/ 732646 h 1168415"/>
              <a:gd name="connsiteX1132" fmla="*/ 1175212 w 1623018"/>
              <a:gd name="connsiteY1132" fmla="*/ 732064 h 1168415"/>
              <a:gd name="connsiteX1133" fmla="*/ 1173723 w 1623018"/>
              <a:gd name="connsiteY1133" fmla="*/ 732064 h 1168415"/>
              <a:gd name="connsiteX1134" fmla="*/ 1173141 w 1623018"/>
              <a:gd name="connsiteY1134" fmla="*/ 732646 h 1168415"/>
              <a:gd name="connsiteX1135" fmla="*/ 1172623 w 1623018"/>
              <a:gd name="connsiteY1135" fmla="*/ 732646 h 1168415"/>
              <a:gd name="connsiteX1136" fmla="*/ 1169516 w 1623018"/>
              <a:gd name="connsiteY1136" fmla="*/ 731611 h 1168415"/>
              <a:gd name="connsiteX1137" fmla="*/ 1168804 w 1623018"/>
              <a:gd name="connsiteY1137" fmla="*/ 730899 h 1168415"/>
              <a:gd name="connsiteX1138" fmla="*/ 1166215 w 1623018"/>
              <a:gd name="connsiteY1138" fmla="*/ 729864 h 1168415"/>
              <a:gd name="connsiteX1139" fmla="*/ 1163432 w 1623018"/>
              <a:gd name="connsiteY1139" fmla="*/ 729604 h 1168415"/>
              <a:gd name="connsiteX1140" fmla="*/ 1154954 w 1623018"/>
              <a:gd name="connsiteY1140" fmla="*/ 727275 h 1168415"/>
              <a:gd name="connsiteX1141" fmla="*/ 1152948 w 1623018"/>
              <a:gd name="connsiteY1141" fmla="*/ 727534 h 1168415"/>
              <a:gd name="connsiteX1142" fmla="*/ 1152753 w 1623018"/>
              <a:gd name="connsiteY1142" fmla="*/ 727080 h 1168415"/>
              <a:gd name="connsiteX1143" fmla="*/ 1149970 w 1623018"/>
              <a:gd name="connsiteY1143" fmla="*/ 726822 h 1168415"/>
              <a:gd name="connsiteX1144" fmla="*/ 1149064 w 1623018"/>
              <a:gd name="connsiteY1144" fmla="*/ 727534 h 1168415"/>
              <a:gd name="connsiteX1145" fmla="*/ 1146864 w 1623018"/>
              <a:gd name="connsiteY1145" fmla="*/ 727663 h 1168415"/>
              <a:gd name="connsiteX1146" fmla="*/ 1146151 w 1623018"/>
              <a:gd name="connsiteY1146" fmla="*/ 727922 h 1168415"/>
              <a:gd name="connsiteX1147" fmla="*/ 1146151 w 1623018"/>
              <a:gd name="connsiteY1147" fmla="*/ 728375 h 1168415"/>
              <a:gd name="connsiteX1148" fmla="*/ 1144663 w 1623018"/>
              <a:gd name="connsiteY1148" fmla="*/ 728828 h 1168415"/>
              <a:gd name="connsiteX1149" fmla="*/ 1143757 w 1623018"/>
              <a:gd name="connsiteY1149" fmla="*/ 730252 h 1168415"/>
              <a:gd name="connsiteX1150" fmla="*/ 1143563 w 1623018"/>
              <a:gd name="connsiteY1150" fmla="*/ 731417 h 1168415"/>
              <a:gd name="connsiteX1151" fmla="*/ 1141686 w 1623018"/>
              <a:gd name="connsiteY1151" fmla="*/ 731999 h 1168415"/>
              <a:gd name="connsiteX1152" fmla="*/ 1140974 w 1623018"/>
              <a:gd name="connsiteY1152" fmla="*/ 732711 h 1168415"/>
              <a:gd name="connsiteX1153" fmla="*/ 1140974 w 1623018"/>
              <a:gd name="connsiteY1153" fmla="*/ 733552 h 1168415"/>
              <a:gd name="connsiteX1154" fmla="*/ 1141686 w 1623018"/>
              <a:gd name="connsiteY1154" fmla="*/ 734394 h 1168415"/>
              <a:gd name="connsiteX1155" fmla="*/ 1139162 w 1623018"/>
              <a:gd name="connsiteY1155" fmla="*/ 734264 h 1168415"/>
              <a:gd name="connsiteX1156" fmla="*/ 1137220 w 1623018"/>
              <a:gd name="connsiteY1156" fmla="*/ 734977 h 1168415"/>
              <a:gd name="connsiteX1157" fmla="*/ 1136314 w 1623018"/>
              <a:gd name="connsiteY1157" fmla="*/ 736401 h 1168415"/>
              <a:gd name="connsiteX1158" fmla="*/ 1134113 w 1623018"/>
              <a:gd name="connsiteY1158" fmla="*/ 737824 h 1168415"/>
              <a:gd name="connsiteX1159" fmla="*/ 1131136 w 1623018"/>
              <a:gd name="connsiteY1159" fmla="*/ 737695 h 1168415"/>
              <a:gd name="connsiteX1160" fmla="*/ 1130036 w 1623018"/>
              <a:gd name="connsiteY1160" fmla="*/ 739701 h 1168415"/>
              <a:gd name="connsiteX1161" fmla="*/ 1128353 w 1623018"/>
              <a:gd name="connsiteY1161" fmla="*/ 739831 h 1168415"/>
              <a:gd name="connsiteX1162" fmla="*/ 1125764 w 1623018"/>
              <a:gd name="connsiteY1162" fmla="*/ 742161 h 1168415"/>
              <a:gd name="connsiteX1163" fmla="*/ 1122981 w 1623018"/>
              <a:gd name="connsiteY1163" fmla="*/ 741449 h 1168415"/>
              <a:gd name="connsiteX1164" fmla="*/ 1121493 w 1623018"/>
              <a:gd name="connsiteY1164" fmla="*/ 741449 h 1168415"/>
              <a:gd name="connsiteX1165" fmla="*/ 1120392 w 1623018"/>
              <a:gd name="connsiteY1165" fmla="*/ 743325 h 1168415"/>
              <a:gd name="connsiteX1166" fmla="*/ 1117092 w 1623018"/>
              <a:gd name="connsiteY1166" fmla="*/ 744620 h 1168415"/>
              <a:gd name="connsiteX1167" fmla="*/ 1113985 w 1623018"/>
              <a:gd name="connsiteY1167" fmla="*/ 745203 h 1168415"/>
              <a:gd name="connsiteX1168" fmla="*/ 1111590 w 1623018"/>
              <a:gd name="connsiteY1168" fmla="*/ 745203 h 1168415"/>
              <a:gd name="connsiteX1169" fmla="*/ 1100329 w 1623018"/>
              <a:gd name="connsiteY1169" fmla="*/ 743002 h 1168415"/>
              <a:gd name="connsiteX1170" fmla="*/ 1094633 w 1623018"/>
              <a:gd name="connsiteY1170" fmla="*/ 742873 h 1168415"/>
              <a:gd name="connsiteX1171" fmla="*/ 1092627 w 1623018"/>
              <a:gd name="connsiteY1171" fmla="*/ 743585 h 1168415"/>
              <a:gd name="connsiteX1172" fmla="*/ 1092239 w 1623018"/>
              <a:gd name="connsiteY1172" fmla="*/ 745203 h 1168415"/>
              <a:gd name="connsiteX1173" fmla="*/ 1091527 w 1623018"/>
              <a:gd name="connsiteY1173" fmla="*/ 745462 h 1168415"/>
              <a:gd name="connsiteX1174" fmla="*/ 1091333 w 1623018"/>
              <a:gd name="connsiteY1174" fmla="*/ 746497 h 1168415"/>
              <a:gd name="connsiteX1175" fmla="*/ 1090232 w 1623018"/>
              <a:gd name="connsiteY1175" fmla="*/ 746368 h 1168415"/>
              <a:gd name="connsiteX1176" fmla="*/ 1089844 w 1623018"/>
              <a:gd name="connsiteY1176" fmla="*/ 746626 h 1168415"/>
              <a:gd name="connsiteX1177" fmla="*/ 1089456 w 1623018"/>
              <a:gd name="connsiteY1177" fmla="*/ 749410 h 1168415"/>
              <a:gd name="connsiteX1178" fmla="*/ 1088550 w 1623018"/>
              <a:gd name="connsiteY1178" fmla="*/ 752192 h 1168415"/>
              <a:gd name="connsiteX1179" fmla="*/ 1085054 w 1623018"/>
              <a:gd name="connsiteY1179" fmla="*/ 752192 h 1168415"/>
              <a:gd name="connsiteX1180" fmla="*/ 1080783 w 1623018"/>
              <a:gd name="connsiteY1180" fmla="*/ 751351 h 1168415"/>
              <a:gd name="connsiteX1181" fmla="*/ 1077676 w 1623018"/>
              <a:gd name="connsiteY1181" fmla="*/ 751222 h 1168415"/>
              <a:gd name="connsiteX1182" fmla="*/ 1074181 w 1623018"/>
              <a:gd name="connsiteY1182" fmla="*/ 751675 h 1168415"/>
              <a:gd name="connsiteX1183" fmla="*/ 1073793 w 1623018"/>
              <a:gd name="connsiteY1183" fmla="*/ 752127 h 1168415"/>
              <a:gd name="connsiteX1184" fmla="*/ 1072305 w 1623018"/>
              <a:gd name="connsiteY1184" fmla="*/ 752127 h 1168415"/>
              <a:gd name="connsiteX1185" fmla="*/ 1071593 w 1623018"/>
              <a:gd name="connsiteY1185" fmla="*/ 752581 h 1168415"/>
              <a:gd name="connsiteX1186" fmla="*/ 1069910 w 1623018"/>
              <a:gd name="connsiteY1186" fmla="*/ 752581 h 1168415"/>
              <a:gd name="connsiteX1187" fmla="*/ 1069910 w 1623018"/>
              <a:gd name="connsiteY1187" fmla="*/ 752322 h 1168415"/>
              <a:gd name="connsiteX1188" fmla="*/ 1068227 w 1623018"/>
              <a:gd name="connsiteY1188" fmla="*/ 751869 h 1168415"/>
              <a:gd name="connsiteX1189" fmla="*/ 1066544 w 1623018"/>
              <a:gd name="connsiteY1189" fmla="*/ 751999 h 1168415"/>
              <a:gd name="connsiteX1190" fmla="*/ 1065638 w 1623018"/>
              <a:gd name="connsiteY1190" fmla="*/ 752581 h 1168415"/>
              <a:gd name="connsiteX1191" fmla="*/ 1058454 w 1623018"/>
              <a:gd name="connsiteY1191" fmla="*/ 752451 h 1168415"/>
              <a:gd name="connsiteX1192" fmla="*/ 1056059 w 1623018"/>
              <a:gd name="connsiteY1192" fmla="*/ 752710 h 1168415"/>
              <a:gd name="connsiteX1193" fmla="*/ 1055348 w 1623018"/>
              <a:gd name="connsiteY1193" fmla="*/ 753552 h 1168415"/>
              <a:gd name="connsiteX1194" fmla="*/ 1054247 w 1623018"/>
              <a:gd name="connsiteY1194" fmla="*/ 754005 h 1168415"/>
              <a:gd name="connsiteX1195" fmla="*/ 1051658 w 1623018"/>
              <a:gd name="connsiteY1195" fmla="*/ 753875 h 1168415"/>
              <a:gd name="connsiteX1196" fmla="*/ 1042792 w 1623018"/>
              <a:gd name="connsiteY1196" fmla="*/ 755623 h 1168415"/>
              <a:gd name="connsiteX1197" fmla="*/ 1040009 w 1623018"/>
              <a:gd name="connsiteY1197" fmla="*/ 756658 h 1168415"/>
              <a:gd name="connsiteX1198" fmla="*/ 1038714 w 1623018"/>
              <a:gd name="connsiteY1198" fmla="*/ 757500 h 1168415"/>
              <a:gd name="connsiteX1199" fmla="*/ 1035219 w 1623018"/>
              <a:gd name="connsiteY1199" fmla="*/ 758212 h 1168415"/>
              <a:gd name="connsiteX1200" fmla="*/ 1035025 w 1623018"/>
              <a:gd name="connsiteY1200" fmla="*/ 758794 h 1168415"/>
              <a:gd name="connsiteX1201" fmla="*/ 1032436 w 1623018"/>
              <a:gd name="connsiteY1201" fmla="*/ 759635 h 1168415"/>
              <a:gd name="connsiteX1202" fmla="*/ 1031724 w 1623018"/>
              <a:gd name="connsiteY1202" fmla="*/ 760671 h 1168415"/>
              <a:gd name="connsiteX1203" fmla="*/ 1031918 w 1623018"/>
              <a:gd name="connsiteY1203" fmla="*/ 761253 h 1168415"/>
              <a:gd name="connsiteX1204" fmla="*/ 1031336 w 1623018"/>
              <a:gd name="connsiteY1204" fmla="*/ 762871 h 1168415"/>
              <a:gd name="connsiteX1205" fmla="*/ 1028941 w 1623018"/>
              <a:gd name="connsiteY1205" fmla="*/ 764489 h 1168415"/>
              <a:gd name="connsiteX1206" fmla="*/ 1028941 w 1623018"/>
              <a:gd name="connsiteY1206" fmla="*/ 765331 h 1168415"/>
              <a:gd name="connsiteX1207" fmla="*/ 1028035 w 1623018"/>
              <a:gd name="connsiteY1207" fmla="*/ 766172 h 1168415"/>
              <a:gd name="connsiteX1208" fmla="*/ 1027323 w 1623018"/>
              <a:gd name="connsiteY1208" fmla="*/ 766302 h 1168415"/>
              <a:gd name="connsiteX1209" fmla="*/ 1027517 w 1623018"/>
              <a:gd name="connsiteY1209" fmla="*/ 767596 h 1168415"/>
              <a:gd name="connsiteX1210" fmla="*/ 1025835 w 1623018"/>
              <a:gd name="connsiteY1210" fmla="*/ 768437 h 1168415"/>
              <a:gd name="connsiteX1211" fmla="*/ 1026028 w 1623018"/>
              <a:gd name="connsiteY1211" fmla="*/ 771609 h 1168415"/>
              <a:gd name="connsiteX1212" fmla="*/ 1024540 w 1623018"/>
              <a:gd name="connsiteY1212" fmla="*/ 773810 h 1168415"/>
              <a:gd name="connsiteX1213" fmla="*/ 1024540 w 1623018"/>
              <a:gd name="connsiteY1213" fmla="*/ 775233 h 1168415"/>
              <a:gd name="connsiteX1214" fmla="*/ 1023634 w 1623018"/>
              <a:gd name="connsiteY1214" fmla="*/ 775816 h 1168415"/>
              <a:gd name="connsiteX1215" fmla="*/ 1023246 w 1623018"/>
              <a:gd name="connsiteY1215" fmla="*/ 776981 h 1168415"/>
              <a:gd name="connsiteX1216" fmla="*/ 1020851 w 1623018"/>
              <a:gd name="connsiteY1216" fmla="*/ 779699 h 1168415"/>
              <a:gd name="connsiteX1217" fmla="*/ 1020657 w 1623018"/>
              <a:gd name="connsiteY1217" fmla="*/ 780411 h 1168415"/>
              <a:gd name="connsiteX1218" fmla="*/ 1020074 w 1623018"/>
              <a:gd name="connsiteY1218" fmla="*/ 780411 h 1168415"/>
              <a:gd name="connsiteX1219" fmla="*/ 1018974 w 1623018"/>
              <a:gd name="connsiteY1219" fmla="*/ 781446 h 1168415"/>
              <a:gd name="connsiteX1220" fmla="*/ 1014897 w 1623018"/>
              <a:gd name="connsiteY1220" fmla="*/ 781187 h 1168415"/>
              <a:gd name="connsiteX1221" fmla="*/ 1013019 w 1623018"/>
              <a:gd name="connsiteY1221" fmla="*/ 781770 h 1168415"/>
              <a:gd name="connsiteX1222" fmla="*/ 1011725 w 1623018"/>
              <a:gd name="connsiteY1222" fmla="*/ 782612 h 1168415"/>
              <a:gd name="connsiteX1223" fmla="*/ 1007130 w 1623018"/>
              <a:gd name="connsiteY1223" fmla="*/ 784359 h 1168415"/>
              <a:gd name="connsiteX1224" fmla="*/ 1006418 w 1623018"/>
              <a:gd name="connsiteY1224" fmla="*/ 785071 h 1168415"/>
              <a:gd name="connsiteX1225" fmla="*/ 1004929 w 1623018"/>
              <a:gd name="connsiteY1225" fmla="*/ 785524 h 1168415"/>
              <a:gd name="connsiteX1226" fmla="*/ 1003635 w 1623018"/>
              <a:gd name="connsiteY1226" fmla="*/ 786689 h 1168415"/>
              <a:gd name="connsiteX1227" fmla="*/ 1003052 w 1623018"/>
              <a:gd name="connsiteY1227" fmla="*/ 786689 h 1168415"/>
              <a:gd name="connsiteX1228" fmla="*/ 1001046 w 1623018"/>
              <a:gd name="connsiteY1228" fmla="*/ 788695 h 1168415"/>
              <a:gd name="connsiteX1229" fmla="*/ 1001046 w 1623018"/>
              <a:gd name="connsiteY1229" fmla="*/ 789407 h 1168415"/>
              <a:gd name="connsiteX1230" fmla="*/ 1001564 w 1623018"/>
              <a:gd name="connsiteY1230" fmla="*/ 790119 h 1168415"/>
              <a:gd name="connsiteX1231" fmla="*/ 1001370 w 1623018"/>
              <a:gd name="connsiteY1231" fmla="*/ 793161 h 1168415"/>
              <a:gd name="connsiteX1232" fmla="*/ 1000464 w 1623018"/>
              <a:gd name="connsiteY1232" fmla="*/ 792708 h 1168415"/>
              <a:gd name="connsiteX1233" fmla="*/ 999558 w 1623018"/>
              <a:gd name="connsiteY1233" fmla="*/ 792967 h 1168415"/>
              <a:gd name="connsiteX1234" fmla="*/ 999169 w 1623018"/>
              <a:gd name="connsiteY1234" fmla="*/ 791349 h 1168415"/>
              <a:gd name="connsiteX1235" fmla="*/ 996775 w 1623018"/>
              <a:gd name="connsiteY1235" fmla="*/ 791608 h 1168415"/>
              <a:gd name="connsiteX1236" fmla="*/ 995480 w 1623018"/>
              <a:gd name="connsiteY1236" fmla="*/ 792450 h 1168415"/>
              <a:gd name="connsiteX1237" fmla="*/ 991791 w 1623018"/>
              <a:gd name="connsiteY1237" fmla="*/ 792708 h 1168415"/>
              <a:gd name="connsiteX1238" fmla="*/ 991079 w 1623018"/>
              <a:gd name="connsiteY1238" fmla="*/ 791414 h 1168415"/>
              <a:gd name="connsiteX1239" fmla="*/ 984477 w 1623018"/>
              <a:gd name="connsiteY1239" fmla="*/ 790378 h 1168415"/>
              <a:gd name="connsiteX1240" fmla="*/ 983183 w 1623018"/>
              <a:gd name="connsiteY1240" fmla="*/ 788372 h 1168415"/>
              <a:gd name="connsiteX1241" fmla="*/ 979300 w 1623018"/>
              <a:gd name="connsiteY1241" fmla="*/ 787919 h 1168415"/>
              <a:gd name="connsiteX1242" fmla="*/ 978717 w 1623018"/>
              <a:gd name="connsiteY1242" fmla="*/ 787336 h 1168415"/>
              <a:gd name="connsiteX1243" fmla="*/ 978523 w 1623018"/>
              <a:gd name="connsiteY1243" fmla="*/ 786624 h 1168415"/>
              <a:gd name="connsiteX1244" fmla="*/ 979041 w 1623018"/>
              <a:gd name="connsiteY1244" fmla="*/ 786041 h 1168415"/>
              <a:gd name="connsiteX1245" fmla="*/ 981630 w 1623018"/>
              <a:gd name="connsiteY1245" fmla="*/ 785459 h 1168415"/>
              <a:gd name="connsiteX1246" fmla="*/ 981630 w 1623018"/>
              <a:gd name="connsiteY1246" fmla="*/ 780217 h 1168415"/>
              <a:gd name="connsiteX1247" fmla="*/ 981241 w 1623018"/>
              <a:gd name="connsiteY1247" fmla="*/ 779376 h 1168415"/>
              <a:gd name="connsiteX1248" fmla="*/ 980141 w 1623018"/>
              <a:gd name="connsiteY1248" fmla="*/ 778664 h 1168415"/>
              <a:gd name="connsiteX1249" fmla="*/ 980141 w 1623018"/>
              <a:gd name="connsiteY1249" fmla="*/ 777628 h 1168415"/>
              <a:gd name="connsiteX1250" fmla="*/ 979623 w 1623018"/>
              <a:gd name="connsiteY1250" fmla="*/ 777369 h 1168415"/>
              <a:gd name="connsiteX1251" fmla="*/ 979623 w 1623018"/>
              <a:gd name="connsiteY1251" fmla="*/ 775945 h 1168415"/>
              <a:gd name="connsiteX1252" fmla="*/ 976322 w 1623018"/>
              <a:gd name="connsiteY1252" fmla="*/ 772644 h 1168415"/>
              <a:gd name="connsiteX1253" fmla="*/ 976322 w 1623018"/>
              <a:gd name="connsiteY1253" fmla="*/ 771350 h 1168415"/>
              <a:gd name="connsiteX1254" fmla="*/ 975805 w 1623018"/>
              <a:gd name="connsiteY1254" fmla="*/ 771091 h 1168415"/>
              <a:gd name="connsiteX1255" fmla="*/ 976193 w 1623018"/>
              <a:gd name="connsiteY1255" fmla="*/ 770250 h 1168415"/>
              <a:gd name="connsiteX1256" fmla="*/ 975675 w 1623018"/>
              <a:gd name="connsiteY1256" fmla="*/ 769667 h 1168415"/>
              <a:gd name="connsiteX1257" fmla="*/ 975481 w 1623018"/>
              <a:gd name="connsiteY1257" fmla="*/ 767661 h 1168415"/>
              <a:gd name="connsiteX1258" fmla="*/ 974187 w 1623018"/>
              <a:gd name="connsiteY1258" fmla="*/ 765784 h 1168415"/>
              <a:gd name="connsiteX1259" fmla="*/ 973993 w 1623018"/>
              <a:gd name="connsiteY1259" fmla="*/ 764360 h 1168415"/>
              <a:gd name="connsiteX1260" fmla="*/ 973086 w 1623018"/>
              <a:gd name="connsiteY1260" fmla="*/ 763325 h 1168415"/>
              <a:gd name="connsiteX1261" fmla="*/ 972569 w 1623018"/>
              <a:gd name="connsiteY1261" fmla="*/ 760865 h 1168415"/>
              <a:gd name="connsiteX1262" fmla="*/ 971663 w 1623018"/>
              <a:gd name="connsiteY1262" fmla="*/ 760024 h 1168415"/>
              <a:gd name="connsiteX1263" fmla="*/ 971274 w 1623018"/>
              <a:gd name="connsiteY1263" fmla="*/ 758859 h 1168415"/>
              <a:gd name="connsiteX1264" fmla="*/ 970562 w 1623018"/>
              <a:gd name="connsiteY1264" fmla="*/ 758406 h 1168415"/>
              <a:gd name="connsiteX1265" fmla="*/ 970562 w 1623018"/>
              <a:gd name="connsiteY1265" fmla="*/ 756982 h 1168415"/>
              <a:gd name="connsiteX1266" fmla="*/ 969850 w 1623018"/>
              <a:gd name="connsiteY1266" fmla="*/ 756270 h 1168415"/>
              <a:gd name="connsiteX1267" fmla="*/ 968944 w 1623018"/>
              <a:gd name="connsiteY1267" fmla="*/ 757565 h 1168415"/>
              <a:gd name="connsiteX1268" fmla="*/ 967456 w 1623018"/>
              <a:gd name="connsiteY1268" fmla="*/ 757305 h 1168415"/>
              <a:gd name="connsiteX1269" fmla="*/ 967650 w 1623018"/>
              <a:gd name="connsiteY1269" fmla="*/ 756853 h 1168415"/>
              <a:gd name="connsiteX1270" fmla="*/ 966549 w 1623018"/>
              <a:gd name="connsiteY1270" fmla="*/ 756270 h 1168415"/>
              <a:gd name="connsiteX1271" fmla="*/ 966161 w 1623018"/>
              <a:gd name="connsiteY1271" fmla="*/ 755817 h 1168415"/>
              <a:gd name="connsiteX1272" fmla="*/ 966356 w 1623018"/>
              <a:gd name="connsiteY1272" fmla="*/ 755105 h 1168415"/>
              <a:gd name="connsiteX1273" fmla="*/ 965255 w 1623018"/>
              <a:gd name="connsiteY1273" fmla="*/ 754069 h 1168415"/>
              <a:gd name="connsiteX1274" fmla="*/ 965255 w 1623018"/>
              <a:gd name="connsiteY1274" fmla="*/ 756658 h 1168415"/>
              <a:gd name="connsiteX1275" fmla="*/ 965644 w 1623018"/>
              <a:gd name="connsiteY1275" fmla="*/ 757370 h 1168415"/>
              <a:gd name="connsiteX1276" fmla="*/ 965449 w 1623018"/>
              <a:gd name="connsiteY1276" fmla="*/ 759247 h 1168415"/>
              <a:gd name="connsiteX1277" fmla="*/ 965061 w 1623018"/>
              <a:gd name="connsiteY1277" fmla="*/ 759506 h 1168415"/>
              <a:gd name="connsiteX1278" fmla="*/ 965449 w 1623018"/>
              <a:gd name="connsiteY1278" fmla="*/ 764554 h 1168415"/>
              <a:gd name="connsiteX1279" fmla="*/ 966161 w 1623018"/>
              <a:gd name="connsiteY1279" fmla="*/ 765590 h 1168415"/>
              <a:gd name="connsiteX1280" fmla="*/ 967067 w 1623018"/>
              <a:gd name="connsiteY1280" fmla="*/ 765720 h 1168415"/>
              <a:gd name="connsiteX1281" fmla="*/ 968362 w 1623018"/>
              <a:gd name="connsiteY1281" fmla="*/ 766561 h 1168415"/>
              <a:gd name="connsiteX1282" fmla="*/ 969656 w 1623018"/>
              <a:gd name="connsiteY1282" fmla="*/ 770055 h 1168415"/>
              <a:gd name="connsiteX1283" fmla="*/ 970368 w 1623018"/>
              <a:gd name="connsiteY1283" fmla="*/ 771091 h 1168415"/>
              <a:gd name="connsiteX1284" fmla="*/ 970368 w 1623018"/>
              <a:gd name="connsiteY1284" fmla="*/ 772968 h 1168415"/>
              <a:gd name="connsiteX1285" fmla="*/ 969980 w 1623018"/>
              <a:gd name="connsiteY1285" fmla="*/ 773421 h 1168415"/>
              <a:gd name="connsiteX1286" fmla="*/ 970174 w 1623018"/>
              <a:gd name="connsiteY1286" fmla="*/ 775621 h 1168415"/>
              <a:gd name="connsiteX1287" fmla="*/ 971080 w 1623018"/>
              <a:gd name="connsiteY1287" fmla="*/ 776657 h 1168415"/>
              <a:gd name="connsiteX1288" fmla="*/ 971080 w 1623018"/>
              <a:gd name="connsiteY1288" fmla="*/ 780152 h 1168415"/>
              <a:gd name="connsiteX1289" fmla="*/ 971468 w 1623018"/>
              <a:gd name="connsiteY1289" fmla="*/ 780411 h 1168415"/>
              <a:gd name="connsiteX1290" fmla="*/ 971468 w 1623018"/>
              <a:gd name="connsiteY1290" fmla="*/ 781446 h 1168415"/>
              <a:gd name="connsiteX1291" fmla="*/ 971857 w 1623018"/>
              <a:gd name="connsiteY1291" fmla="*/ 782158 h 1168415"/>
              <a:gd name="connsiteX1292" fmla="*/ 972439 w 1623018"/>
              <a:gd name="connsiteY1292" fmla="*/ 782288 h 1168415"/>
              <a:gd name="connsiteX1293" fmla="*/ 972051 w 1623018"/>
              <a:gd name="connsiteY1293" fmla="*/ 782741 h 1168415"/>
              <a:gd name="connsiteX1294" fmla="*/ 972051 w 1623018"/>
              <a:gd name="connsiteY1294" fmla="*/ 786236 h 1168415"/>
              <a:gd name="connsiteX1295" fmla="*/ 972245 w 1623018"/>
              <a:gd name="connsiteY1295" fmla="*/ 788242 h 1168415"/>
              <a:gd name="connsiteX1296" fmla="*/ 972763 w 1623018"/>
              <a:gd name="connsiteY1296" fmla="*/ 788954 h 1168415"/>
              <a:gd name="connsiteX1297" fmla="*/ 972763 w 1623018"/>
              <a:gd name="connsiteY1297" fmla="*/ 794003 h 1168415"/>
              <a:gd name="connsiteX1298" fmla="*/ 973863 w 1623018"/>
              <a:gd name="connsiteY1298" fmla="*/ 794455 h 1168415"/>
              <a:gd name="connsiteX1299" fmla="*/ 974057 w 1623018"/>
              <a:gd name="connsiteY1299" fmla="*/ 793744 h 1168415"/>
              <a:gd name="connsiteX1300" fmla="*/ 975158 w 1623018"/>
              <a:gd name="connsiteY1300" fmla="*/ 793291 h 1168415"/>
              <a:gd name="connsiteX1301" fmla="*/ 975546 w 1623018"/>
              <a:gd name="connsiteY1301" fmla="*/ 792578 h 1168415"/>
              <a:gd name="connsiteX1302" fmla="*/ 977552 w 1623018"/>
              <a:gd name="connsiteY1302" fmla="*/ 791155 h 1168415"/>
              <a:gd name="connsiteX1303" fmla="*/ 977164 w 1623018"/>
              <a:gd name="connsiteY1303" fmla="*/ 790702 h 1168415"/>
              <a:gd name="connsiteX1304" fmla="*/ 977552 w 1623018"/>
              <a:gd name="connsiteY1304" fmla="*/ 789990 h 1168415"/>
              <a:gd name="connsiteX1305" fmla="*/ 978847 w 1623018"/>
              <a:gd name="connsiteY1305" fmla="*/ 789537 h 1168415"/>
              <a:gd name="connsiteX1306" fmla="*/ 979235 w 1623018"/>
              <a:gd name="connsiteY1306" fmla="*/ 789796 h 1168415"/>
              <a:gd name="connsiteX1307" fmla="*/ 979235 w 1623018"/>
              <a:gd name="connsiteY1307" fmla="*/ 791414 h 1168415"/>
              <a:gd name="connsiteX1308" fmla="*/ 978523 w 1623018"/>
              <a:gd name="connsiteY1308" fmla="*/ 792708 h 1168415"/>
              <a:gd name="connsiteX1309" fmla="*/ 978523 w 1623018"/>
              <a:gd name="connsiteY1309" fmla="*/ 793420 h 1168415"/>
              <a:gd name="connsiteX1310" fmla="*/ 977229 w 1623018"/>
              <a:gd name="connsiteY1310" fmla="*/ 794715 h 1168415"/>
              <a:gd name="connsiteX1311" fmla="*/ 976129 w 1623018"/>
              <a:gd name="connsiteY1311" fmla="*/ 795167 h 1168415"/>
              <a:gd name="connsiteX1312" fmla="*/ 975934 w 1623018"/>
              <a:gd name="connsiteY1312" fmla="*/ 796009 h 1168415"/>
              <a:gd name="connsiteX1313" fmla="*/ 974640 w 1623018"/>
              <a:gd name="connsiteY1313" fmla="*/ 796850 h 1168415"/>
              <a:gd name="connsiteX1314" fmla="*/ 974057 w 1623018"/>
              <a:gd name="connsiteY1314" fmla="*/ 798145 h 1168415"/>
              <a:gd name="connsiteX1315" fmla="*/ 972957 w 1623018"/>
              <a:gd name="connsiteY1315" fmla="*/ 799180 h 1168415"/>
              <a:gd name="connsiteX1316" fmla="*/ 973346 w 1623018"/>
              <a:gd name="connsiteY1316" fmla="*/ 800604 h 1168415"/>
              <a:gd name="connsiteX1317" fmla="*/ 972633 w 1623018"/>
              <a:gd name="connsiteY1317" fmla="*/ 800733 h 1168415"/>
              <a:gd name="connsiteX1318" fmla="*/ 970433 w 1623018"/>
              <a:gd name="connsiteY1318" fmla="*/ 802351 h 1168415"/>
              <a:gd name="connsiteX1319" fmla="*/ 969721 w 1623018"/>
              <a:gd name="connsiteY1319" fmla="*/ 803387 h 1168415"/>
              <a:gd name="connsiteX1320" fmla="*/ 968621 w 1623018"/>
              <a:gd name="connsiteY1320" fmla="*/ 803969 h 1168415"/>
              <a:gd name="connsiteX1321" fmla="*/ 967520 w 1623018"/>
              <a:gd name="connsiteY1321" fmla="*/ 805717 h 1168415"/>
              <a:gd name="connsiteX1322" fmla="*/ 966420 w 1623018"/>
              <a:gd name="connsiteY1322" fmla="*/ 806299 h 1168415"/>
              <a:gd name="connsiteX1323" fmla="*/ 966614 w 1623018"/>
              <a:gd name="connsiteY1323" fmla="*/ 807012 h 1168415"/>
              <a:gd name="connsiteX1324" fmla="*/ 965902 w 1623018"/>
              <a:gd name="connsiteY1324" fmla="*/ 807270 h 1168415"/>
              <a:gd name="connsiteX1325" fmla="*/ 965385 w 1623018"/>
              <a:gd name="connsiteY1325" fmla="*/ 808306 h 1168415"/>
              <a:gd name="connsiteX1326" fmla="*/ 964802 w 1623018"/>
              <a:gd name="connsiteY1326" fmla="*/ 816137 h 1168415"/>
              <a:gd name="connsiteX1327" fmla="*/ 964284 w 1623018"/>
              <a:gd name="connsiteY1327" fmla="*/ 816590 h 1168415"/>
              <a:gd name="connsiteX1328" fmla="*/ 962796 w 1623018"/>
              <a:gd name="connsiteY1328" fmla="*/ 816590 h 1168415"/>
              <a:gd name="connsiteX1329" fmla="*/ 961307 w 1623018"/>
              <a:gd name="connsiteY1329" fmla="*/ 818014 h 1168415"/>
              <a:gd name="connsiteX1330" fmla="*/ 960401 w 1623018"/>
              <a:gd name="connsiteY1330" fmla="*/ 820344 h 1168415"/>
              <a:gd name="connsiteX1331" fmla="*/ 959107 w 1623018"/>
              <a:gd name="connsiteY1331" fmla="*/ 821056 h 1168415"/>
              <a:gd name="connsiteX1332" fmla="*/ 958006 w 1623018"/>
              <a:gd name="connsiteY1332" fmla="*/ 823386 h 1168415"/>
              <a:gd name="connsiteX1333" fmla="*/ 956518 w 1623018"/>
              <a:gd name="connsiteY1333" fmla="*/ 825004 h 1168415"/>
              <a:gd name="connsiteX1334" fmla="*/ 957036 w 1623018"/>
              <a:gd name="connsiteY1334" fmla="*/ 825716 h 1168415"/>
              <a:gd name="connsiteX1335" fmla="*/ 956324 w 1623018"/>
              <a:gd name="connsiteY1335" fmla="*/ 825716 h 1168415"/>
              <a:gd name="connsiteX1336" fmla="*/ 956129 w 1623018"/>
              <a:gd name="connsiteY1336" fmla="*/ 826428 h 1168415"/>
              <a:gd name="connsiteX1337" fmla="*/ 955612 w 1623018"/>
              <a:gd name="connsiteY1337" fmla="*/ 826428 h 1168415"/>
              <a:gd name="connsiteX1338" fmla="*/ 954706 w 1623018"/>
              <a:gd name="connsiteY1338" fmla="*/ 827463 h 1168415"/>
              <a:gd name="connsiteX1339" fmla="*/ 954317 w 1623018"/>
              <a:gd name="connsiteY1339" fmla="*/ 827463 h 1168415"/>
              <a:gd name="connsiteX1340" fmla="*/ 954706 w 1623018"/>
              <a:gd name="connsiteY1340" fmla="*/ 827011 h 1168415"/>
              <a:gd name="connsiteX1341" fmla="*/ 954706 w 1623018"/>
              <a:gd name="connsiteY1341" fmla="*/ 825263 h 1168415"/>
              <a:gd name="connsiteX1342" fmla="*/ 954188 w 1623018"/>
              <a:gd name="connsiteY1342" fmla="*/ 824810 h 1168415"/>
              <a:gd name="connsiteX1343" fmla="*/ 951081 w 1623018"/>
              <a:gd name="connsiteY1343" fmla="*/ 824357 h 1168415"/>
              <a:gd name="connsiteX1344" fmla="*/ 948492 w 1623018"/>
              <a:gd name="connsiteY1344" fmla="*/ 824939 h 1168415"/>
              <a:gd name="connsiteX1345" fmla="*/ 946292 w 1623018"/>
              <a:gd name="connsiteY1345" fmla="*/ 823904 h 1168415"/>
              <a:gd name="connsiteX1346" fmla="*/ 943703 w 1623018"/>
              <a:gd name="connsiteY1346" fmla="*/ 823904 h 1168415"/>
              <a:gd name="connsiteX1347" fmla="*/ 942215 w 1623018"/>
              <a:gd name="connsiteY1347" fmla="*/ 824745 h 1168415"/>
              <a:gd name="connsiteX1348" fmla="*/ 942215 w 1623018"/>
              <a:gd name="connsiteY1348" fmla="*/ 825198 h 1168415"/>
              <a:gd name="connsiteX1349" fmla="*/ 939108 w 1623018"/>
              <a:gd name="connsiteY1349" fmla="*/ 824939 h 1168415"/>
              <a:gd name="connsiteX1350" fmla="*/ 938396 w 1623018"/>
              <a:gd name="connsiteY1350" fmla="*/ 825522 h 1168415"/>
              <a:gd name="connsiteX1351" fmla="*/ 938008 w 1623018"/>
              <a:gd name="connsiteY1351" fmla="*/ 825069 h 1168415"/>
              <a:gd name="connsiteX1352" fmla="*/ 936519 w 1623018"/>
              <a:gd name="connsiteY1352" fmla="*/ 825328 h 1168415"/>
              <a:gd name="connsiteX1353" fmla="*/ 935419 w 1623018"/>
              <a:gd name="connsiteY1353" fmla="*/ 824745 h 1168415"/>
              <a:gd name="connsiteX1354" fmla="*/ 934124 w 1623018"/>
              <a:gd name="connsiteY1354" fmla="*/ 824874 h 1168415"/>
              <a:gd name="connsiteX1355" fmla="*/ 932442 w 1623018"/>
              <a:gd name="connsiteY1355" fmla="*/ 826299 h 1168415"/>
              <a:gd name="connsiteX1356" fmla="*/ 929141 w 1623018"/>
              <a:gd name="connsiteY1356" fmla="*/ 826299 h 1168415"/>
              <a:gd name="connsiteX1357" fmla="*/ 928041 w 1623018"/>
              <a:gd name="connsiteY1357" fmla="*/ 827011 h 1168415"/>
              <a:gd name="connsiteX1358" fmla="*/ 928041 w 1623018"/>
              <a:gd name="connsiteY1358" fmla="*/ 827463 h 1168415"/>
              <a:gd name="connsiteX1359" fmla="*/ 926940 w 1623018"/>
              <a:gd name="connsiteY1359" fmla="*/ 827722 h 1168415"/>
              <a:gd name="connsiteX1360" fmla="*/ 926940 w 1623018"/>
              <a:gd name="connsiteY1360" fmla="*/ 828564 h 1168415"/>
              <a:gd name="connsiteX1361" fmla="*/ 928235 w 1623018"/>
              <a:gd name="connsiteY1361" fmla="*/ 828693 h 1168415"/>
              <a:gd name="connsiteX1362" fmla="*/ 928817 w 1623018"/>
              <a:gd name="connsiteY1362" fmla="*/ 828240 h 1168415"/>
              <a:gd name="connsiteX1363" fmla="*/ 931212 w 1623018"/>
              <a:gd name="connsiteY1363" fmla="*/ 828240 h 1168415"/>
              <a:gd name="connsiteX1364" fmla="*/ 935419 w 1623018"/>
              <a:gd name="connsiteY1364" fmla="*/ 827528 h 1168415"/>
              <a:gd name="connsiteX1365" fmla="*/ 937101 w 1623018"/>
              <a:gd name="connsiteY1365" fmla="*/ 826687 h 1168415"/>
              <a:gd name="connsiteX1366" fmla="*/ 938008 w 1623018"/>
              <a:gd name="connsiteY1366" fmla="*/ 826687 h 1168415"/>
              <a:gd name="connsiteX1367" fmla="*/ 938396 w 1623018"/>
              <a:gd name="connsiteY1367" fmla="*/ 827270 h 1168415"/>
              <a:gd name="connsiteX1368" fmla="*/ 939884 w 1623018"/>
              <a:gd name="connsiteY1368" fmla="*/ 827398 h 1168415"/>
              <a:gd name="connsiteX1369" fmla="*/ 940790 w 1623018"/>
              <a:gd name="connsiteY1369" fmla="*/ 827982 h 1168415"/>
              <a:gd name="connsiteX1370" fmla="*/ 941179 w 1623018"/>
              <a:gd name="connsiteY1370" fmla="*/ 826946 h 1168415"/>
              <a:gd name="connsiteX1371" fmla="*/ 943380 w 1623018"/>
              <a:gd name="connsiteY1371" fmla="*/ 827205 h 1168415"/>
              <a:gd name="connsiteX1372" fmla="*/ 943573 w 1623018"/>
              <a:gd name="connsiteY1372" fmla="*/ 826946 h 1168415"/>
              <a:gd name="connsiteX1373" fmla="*/ 946356 w 1623018"/>
              <a:gd name="connsiteY1373" fmla="*/ 826946 h 1168415"/>
              <a:gd name="connsiteX1374" fmla="*/ 947263 w 1623018"/>
              <a:gd name="connsiteY1374" fmla="*/ 826363 h 1168415"/>
              <a:gd name="connsiteX1375" fmla="*/ 947651 w 1623018"/>
              <a:gd name="connsiteY1375" fmla="*/ 826816 h 1168415"/>
              <a:gd name="connsiteX1376" fmla="*/ 952440 w 1623018"/>
              <a:gd name="connsiteY1376" fmla="*/ 826363 h 1168415"/>
              <a:gd name="connsiteX1377" fmla="*/ 953735 w 1623018"/>
              <a:gd name="connsiteY1377" fmla="*/ 826946 h 1168415"/>
              <a:gd name="connsiteX1378" fmla="*/ 954123 w 1623018"/>
              <a:gd name="connsiteY1378" fmla="*/ 827787 h 1168415"/>
              <a:gd name="connsiteX1379" fmla="*/ 955935 w 1623018"/>
              <a:gd name="connsiteY1379" fmla="*/ 828240 h 1168415"/>
              <a:gd name="connsiteX1380" fmla="*/ 956129 w 1623018"/>
              <a:gd name="connsiteY1380" fmla="*/ 829081 h 1168415"/>
              <a:gd name="connsiteX1381" fmla="*/ 955612 w 1623018"/>
              <a:gd name="connsiteY1381" fmla="*/ 829340 h 1168415"/>
              <a:gd name="connsiteX1382" fmla="*/ 954511 w 1623018"/>
              <a:gd name="connsiteY1382" fmla="*/ 831088 h 1168415"/>
              <a:gd name="connsiteX1383" fmla="*/ 954511 w 1623018"/>
              <a:gd name="connsiteY1383" fmla="*/ 832512 h 1168415"/>
              <a:gd name="connsiteX1384" fmla="*/ 953929 w 1623018"/>
              <a:gd name="connsiteY1384" fmla="*/ 832964 h 1168415"/>
              <a:gd name="connsiteX1385" fmla="*/ 953411 w 1623018"/>
              <a:gd name="connsiteY1385" fmla="*/ 834582 h 1168415"/>
              <a:gd name="connsiteX1386" fmla="*/ 953605 w 1623018"/>
              <a:gd name="connsiteY1386" fmla="*/ 835036 h 1168415"/>
              <a:gd name="connsiteX1387" fmla="*/ 953088 w 1623018"/>
              <a:gd name="connsiteY1387" fmla="*/ 835877 h 1168415"/>
              <a:gd name="connsiteX1388" fmla="*/ 953282 w 1623018"/>
              <a:gd name="connsiteY1388" fmla="*/ 836136 h 1168415"/>
              <a:gd name="connsiteX1389" fmla="*/ 952699 w 1623018"/>
              <a:gd name="connsiteY1389" fmla="*/ 836589 h 1168415"/>
              <a:gd name="connsiteX1390" fmla="*/ 952182 w 1623018"/>
              <a:gd name="connsiteY1390" fmla="*/ 839308 h 1168415"/>
              <a:gd name="connsiteX1391" fmla="*/ 951793 w 1623018"/>
              <a:gd name="connsiteY1391" fmla="*/ 839437 h 1168415"/>
              <a:gd name="connsiteX1392" fmla="*/ 952182 w 1623018"/>
              <a:gd name="connsiteY1392" fmla="*/ 840278 h 1168415"/>
              <a:gd name="connsiteX1393" fmla="*/ 951793 w 1623018"/>
              <a:gd name="connsiteY1393" fmla="*/ 840278 h 1168415"/>
              <a:gd name="connsiteX1394" fmla="*/ 951599 w 1623018"/>
              <a:gd name="connsiteY1394" fmla="*/ 841702 h 1168415"/>
              <a:gd name="connsiteX1395" fmla="*/ 950887 w 1623018"/>
              <a:gd name="connsiteY1395" fmla="*/ 842285 h 1168415"/>
              <a:gd name="connsiteX1396" fmla="*/ 951275 w 1623018"/>
              <a:gd name="connsiteY1396" fmla="*/ 844420 h 1168415"/>
              <a:gd name="connsiteX1397" fmla="*/ 950563 w 1623018"/>
              <a:gd name="connsiteY1397" fmla="*/ 844874 h 1168415"/>
              <a:gd name="connsiteX1398" fmla="*/ 950563 w 1623018"/>
              <a:gd name="connsiteY1398" fmla="*/ 846880 h 1168415"/>
              <a:gd name="connsiteX1399" fmla="*/ 950952 w 1623018"/>
              <a:gd name="connsiteY1399" fmla="*/ 847139 h 1168415"/>
              <a:gd name="connsiteX1400" fmla="*/ 950952 w 1623018"/>
              <a:gd name="connsiteY1400" fmla="*/ 847851 h 1168415"/>
              <a:gd name="connsiteX1401" fmla="*/ 950369 w 1623018"/>
              <a:gd name="connsiteY1401" fmla="*/ 849145 h 1168415"/>
              <a:gd name="connsiteX1402" fmla="*/ 950757 w 1623018"/>
              <a:gd name="connsiteY1402" fmla="*/ 850763 h 1168415"/>
              <a:gd name="connsiteX1403" fmla="*/ 950175 w 1623018"/>
              <a:gd name="connsiteY1403" fmla="*/ 853222 h 1168415"/>
              <a:gd name="connsiteX1404" fmla="*/ 950369 w 1623018"/>
              <a:gd name="connsiteY1404" fmla="*/ 854647 h 1168415"/>
              <a:gd name="connsiteX1405" fmla="*/ 950757 w 1623018"/>
              <a:gd name="connsiteY1405" fmla="*/ 854905 h 1168415"/>
              <a:gd name="connsiteX1406" fmla="*/ 949852 w 1623018"/>
              <a:gd name="connsiteY1406" fmla="*/ 855941 h 1168415"/>
              <a:gd name="connsiteX1407" fmla="*/ 949852 w 1623018"/>
              <a:gd name="connsiteY1407" fmla="*/ 857235 h 1168415"/>
              <a:gd name="connsiteX1408" fmla="*/ 950952 w 1623018"/>
              <a:gd name="connsiteY1408" fmla="*/ 858530 h 1168415"/>
              <a:gd name="connsiteX1409" fmla="*/ 953152 w 1623018"/>
              <a:gd name="connsiteY1409" fmla="*/ 858789 h 1168415"/>
              <a:gd name="connsiteX1410" fmla="*/ 953541 w 1623018"/>
              <a:gd name="connsiteY1410" fmla="*/ 859501 h 1168415"/>
              <a:gd name="connsiteX1411" fmla="*/ 954447 w 1623018"/>
              <a:gd name="connsiteY1411" fmla="*/ 859501 h 1168415"/>
              <a:gd name="connsiteX1412" fmla="*/ 954965 w 1623018"/>
              <a:gd name="connsiteY1412" fmla="*/ 860342 h 1168415"/>
              <a:gd name="connsiteX1413" fmla="*/ 955676 w 1623018"/>
              <a:gd name="connsiteY1413" fmla="*/ 860471 h 1168415"/>
              <a:gd name="connsiteX1414" fmla="*/ 955094 w 1623018"/>
              <a:gd name="connsiteY1414" fmla="*/ 861184 h 1168415"/>
              <a:gd name="connsiteX1415" fmla="*/ 954188 w 1623018"/>
              <a:gd name="connsiteY1415" fmla="*/ 861442 h 1168415"/>
              <a:gd name="connsiteX1416" fmla="*/ 954382 w 1623018"/>
              <a:gd name="connsiteY1416" fmla="*/ 862607 h 1168415"/>
              <a:gd name="connsiteX1417" fmla="*/ 955094 w 1623018"/>
              <a:gd name="connsiteY1417" fmla="*/ 863060 h 1168415"/>
              <a:gd name="connsiteX1418" fmla="*/ 957489 w 1623018"/>
              <a:gd name="connsiteY1418" fmla="*/ 863319 h 1168415"/>
              <a:gd name="connsiteX1419" fmla="*/ 958201 w 1623018"/>
              <a:gd name="connsiteY1419" fmla="*/ 866231 h 1168415"/>
              <a:gd name="connsiteX1420" fmla="*/ 959107 w 1623018"/>
              <a:gd name="connsiteY1420" fmla="*/ 866943 h 1168415"/>
              <a:gd name="connsiteX1421" fmla="*/ 960207 w 1623018"/>
              <a:gd name="connsiteY1421" fmla="*/ 866943 h 1168415"/>
              <a:gd name="connsiteX1422" fmla="*/ 960401 w 1623018"/>
              <a:gd name="connsiteY1422" fmla="*/ 866490 h 1168415"/>
              <a:gd name="connsiteX1423" fmla="*/ 960919 w 1623018"/>
              <a:gd name="connsiteY1423" fmla="*/ 866490 h 1168415"/>
              <a:gd name="connsiteX1424" fmla="*/ 960919 w 1623018"/>
              <a:gd name="connsiteY1424" fmla="*/ 867785 h 1168415"/>
              <a:gd name="connsiteX1425" fmla="*/ 960401 w 1623018"/>
              <a:gd name="connsiteY1425" fmla="*/ 868820 h 1168415"/>
              <a:gd name="connsiteX1426" fmla="*/ 958718 w 1623018"/>
              <a:gd name="connsiteY1426" fmla="*/ 868691 h 1168415"/>
              <a:gd name="connsiteX1427" fmla="*/ 958006 w 1623018"/>
              <a:gd name="connsiteY1427" fmla="*/ 869856 h 1168415"/>
              <a:gd name="connsiteX1428" fmla="*/ 953023 w 1623018"/>
              <a:gd name="connsiteY1428" fmla="*/ 869144 h 1168415"/>
              <a:gd name="connsiteX1429" fmla="*/ 951728 w 1623018"/>
              <a:gd name="connsiteY1429" fmla="*/ 870179 h 1168415"/>
              <a:gd name="connsiteX1430" fmla="*/ 951146 w 1623018"/>
              <a:gd name="connsiteY1430" fmla="*/ 871604 h 1168415"/>
              <a:gd name="connsiteX1431" fmla="*/ 950628 w 1623018"/>
              <a:gd name="connsiteY1431" fmla="*/ 871474 h 1168415"/>
              <a:gd name="connsiteX1432" fmla="*/ 949916 w 1623018"/>
              <a:gd name="connsiteY1432" fmla="*/ 872056 h 1168415"/>
              <a:gd name="connsiteX1433" fmla="*/ 949010 w 1623018"/>
              <a:gd name="connsiteY1433" fmla="*/ 872056 h 1168415"/>
              <a:gd name="connsiteX1434" fmla="*/ 947327 w 1623018"/>
              <a:gd name="connsiteY1434" fmla="*/ 871345 h 1168415"/>
              <a:gd name="connsiteX1435" fmla="*/ 946939 w 1623018"/>
              <a:gd name="connsiteY1435" fmla="*/ 870309 h 1168415"/>
              <a:gd name="connsiteX1436" fmla="*/ 945062 w 1623018"/>
              <a:gd name="connsiteY1436" fmla="*/ 870309 h 1168415"/>
              <a:gd name="connsiteX1437" fmla="*/ 944350 w 1623018"/>
              <a:gd name="connsiteY1437" fmla="*/ 869727 h 1168415"/>
              <a:gd name="connsiteX1438" fmla="*/ 944544 w 1623018"/>
              <a:gd name="connsiteY1438" fmla="*/ 868303 h 1168415"/>
              <a:gd name="connsiteX1439" fmla="*/ 943444 w 1623018"/>
              <a:gd name="connsiteY1439" fmla="*/ 867461 h 1168415"/>
              <a:gd name="connsiteX1440" fmla="*/ 942538 w 1623018"/>
              <a:gd name="connsiteY1440" fmla="*/ 867591 h 1168415"/>
              <a:gd name="connsiteX1441" fmla="*/ 941438 w 1623018"/>
              <a:gd name="connsiteY1441" fmla="*/ 868432 h 1168415"/>
              <a:gd name="connsiteX1442" fmla="*/ 941244 w 1623018"/>
              <a:gd name="connsiteY1442" fmla="*/ 870050 h 1168415"/>
              <a:gd name="connsiteX1443" fmla="*/ 939755 w 1623018"/>
              <a:gd name="connsiteY1443" fmla="*/ 870762 h 1168415"/>
              <a:gd name="connsiteX1444" fmla="*/ 939755 w 1623018"/>
              <a:gd name="connsiteY1444" fmla="*/ 871604 h 1168415"/>
              <a:gd name="connsiteX1445" fmla="*/ 940143 w 1623018"/>
              <a:gd name="connsiteY1445" fmla="*/ 871862 h 1168415"/>
              <a:gd name="connsiteX1446" fmla="*/ 939949 w 1623018"/>
              <a:gd name="connsiteY1446" fmla="*/ 872898 h 1168415"/>
              <a:gd name="connsiteX1447" fmla="*/ 938266 w 1623018"/>
              <a:gd name="connsiteY1447" fmla="*/ 873027 h 1168415"/>
              <a:gd name="connsiteX1448" fmla="*/ 937166 w 1623018"/>
              <a:gd name="connsiteY1448" fmla="*/ 873739 h 1168415"/>
              <a:gd name="connsiteX1449" fmla="*/ 937360 w 1623018"/>
              <a:gd name="connsiteY1449" fmla="*/ 874193 h 1168415"/>
              <a:gd name="connsiteX1450" fmla="*/ 936778 w 1623018"/>
              <a:gd name="connsiteY1450" fmla="*/ 875487 h 1168415"/>
              <a:gd name="connsiteX1451" fmla="*/ 935483 w 1623018"/>
              <a:gd name="connsiteY1451" fmla="*/ 877105 h 1168415"/>
              <a:gd name="connsiteX1452" fmla="*/ 935483 w 1623018"/>
              <a:gd name="connsiteY1452" fmla="*/ 879240 h 1168415"/>
              <a:gd name="connsiteX1453" fmla="*/ 934965 w 1623018"/>
              <a:gd name="connsiteY1453" fmla="*/ 879370 h 1168415"/>
              <a:gd name="connsiteX1454" fmla="*/ 934577 w 1623018"/>
              <a:gd name="connsiteY1454" fmla="*/ 880988 h 1168415"/>
              <a:gd name="connsiteX1455" fmla="*/ 935160 w 1623018"/>
              <a:gd name="connsiteY1455" fmla="*/ 881441 h 1168415"/>
              <a:gd name="connsiteX1456" fmla="*/ 934965 w 1623018"/>
              <a:gd name="connsiteY1456" fmla="*/ 882606 h 1168415"/>
              <a:gd name="connsiteX1457" fmla="*/ 935872 w 1623018"/>
              <a:gd name="connsiteY1457" fmla="*/ 882736 h 1168415"/>
              <a:gd name="connsiteX1458" fmla="*/ 937166 w 1623018"/>
              <a:gd name="connsiteY1458" fmla="*/ 883771 h 1168415"/>
              <a:gd name="connsiteX1459" fmla="*/ 937166 w 1623018"/>
              <a:gd name="connsiteY1459" fmla="*/ 885389 h 1168415"/>
              <a:gd name="connsiteX1460" fmla="*/ 935160 w 1623018"/>
              <a:gd name="connsiteY1460" fmla="*/ 885519 h 1168415"/>
              <a:gd name="connsiteX1461" fmla="*/ 934771 w 1623018"/>
              <a:gd name="connsiteY1461" fmla="*/ 886554 h 1168415"/>
              <a:gd name="connsiteX1462" fmla="*/ 935160 w 1623018"/>
              <a:gd name="connsiteY1462" fmla="*/ 887266 h 1168415"/>
              <a:gd name="connsiteX1463" fmla="*/ 934965 w 1623018"/>
              <a:gd name="connsiteY1463" fmla="*/ 889273 h 1168415"/>
              <a:gd name="connsiteX1464" fmla="*/ 935483 w 1623018"/>
              <a:gd name="connsiteY1464" fmla="*/ 889855 h 1168415"/>
              <a:gd name="connsiteX1465" fmla="*/ 936066 w 1623018"/>
              <a:gd name="connsiteY1465" fmla="*/ 889855 h 1168415"/>
              <a:gd name="connsiteX1466" fmla="*/ 936454 w 1623018"/>
              <a:gd name="connsiteY1466" fmla="*/ 890696 h 1168415"/>
              <a:gd name="connsiteX1467" fmla="*/ 936454 w 1623018"/>
              <a:gd name="connsiteY1467" fmla="*/ 891150 h 1168415"/>
              <a:gd name="connsiteX1468" fmla="*/ 935936 w 1623018"/>
              <a:gd name="connsiteY1468" fmla="*/ 891278 h 1168415"/>
              <a:gd name="connsiteX1469" fmla="*/ 935936 w 1623018"/>
              <a:gd name="connsiteY1469" fmla="*/ 891991 h 1168415"/>
              <a:gd name="connsiteX1470" fmla="*/ 936843 w 1623018"/>
              <a:gd name="connsiteY1470" fmla="*/ 892444 h 1168415"/>
              <a:gd name="connsiteX1471" fmla="*/ 936648 w 1623018"/>
              <a:gd name="connsiteY1471" fmla="*/ 893285 h 1168415"/>
              <a:gd name="connsiteX1472" fmla="*/ 937037 w 1623018"/>
              <a:gd name="connsiteY1472" fmla="*/ 894127 h 1168415"/>
              <a:gd name="connsiteX1473" fmla="*/ 936519 w 1623018"/>
              <a:gd name="connsiteY1473" fmla="*/ 894256 h 1168415"/>
              <a:gd name="connsiteX1474" fmla="*/ 936131 w 1623018"/>
              <a:gd name="connsiteY1474" fmla="*/ 896133 h 1168415"/>
              <a:gd name="connsiteX1475" fmla="*/ 936648 w 1623018"/>
              <a:gd name="connsiteY1475" fmla="*/ 896974 h 1168415"/>
              <a:gd name="connsiteX1476" fmla="*/ 938331 w 1623018"/>
              <a:gd name="connsiteY1476" fmla="*/ 896392 h 1168415"/>
              <a:gd name="connsiteX1477" fmla="*/ 939043 w 1623018"/>
              <a:gd name="connsiteY1477" fmla="*/ 896974 h 1168415"/>
              <a:gd name="connsiteX1478" fmla="*/ 939626 w 1623018"/>
              <a:gd name="connsiteY1478" fmla="*/ 898592 h 1168415"/>
              <a:gd name="connsiteX1479" fmla="*/ 940532 w 1623018"/>
              <a:gd name="connsiteY1479" fmla="*/ 898592 h 1168415"/>
              <a:gd name="connsiteX1480" fmla="*/ 942409 w 1623018"/>
              <a:gd name="connsiteY1480" fmla="*/ 897557 h 1168415"/>
              <a:gd name="connsiteX1481" fmla="*/ 945192 w 1623018"/>
              <a:gd name="connsiteY1481" fmla="*/ 897298 h 1168415"/>
              <a:gd name="connsiteX1482" fmla="*/ 947069 w 1623018"/>
              <a:gd name="connsiteY1482" fmla="*/ 898334 h 1168415"/>
              <a:gd name="connsiteX1483" fmla="*/ 948169 w 1623018"/>
              <a:gd name="connsiteY1483" fmla="*/ 898334 h 1168415"/>
              <a:gd name="connsiteX1484" fmla="*/ 950175 w 1623018"/>
              <a:gd name="connsiteY1484" fmla="*/ 900469 h 1168415"/>
              <a:gd name="connsiteX1485" fmla="*/ 950887 w 1623018"/>
              <a:gd name="connsiteY1485" fmla="*/ 900340 h 1168415"/>
              <a:gd name="connsiteX1486" fmla="*/ 951405 w 1623018"/>
              <a:gd name="connsiteY1486" fmla="*/ 899628 h 1168415"/>
              <a:gd name="connsiteX1487" fmla="*/ 952117 w 1623018"/>
              <a:gd name="connsiteY1487" fmla="*/ 899628 h 1168415"/>
              <a:gd name="connsiteX1488" fmla="*/ 953023 w 1623018"/>
              <a:gd name="connsiteY1488" fmla="*/ 900210 h 1168415"/>
              <a:gd name="connsiteX1489" fmla="*/ 955223 w 1623018"/>
              <a:gd name="connsiteY1489" fmla="*/ 899175 h 1168415"/>
              <a:gd name="connsiteX1490" fmla="*/ 959107 w 1623018"/>
              <a:gd name="connsiteY1490" fmla="*/ 899433 h 1168415"/>
              <a:gd name="connsiteX1491" fmla="*/ 960207 w 1623018"/>
              <a:gd name="connsiteY1491" fmla="*/ 899693 h 1168415"/>
              <a:gd name="connsiteX1492" fmla="*/ 960595 w 1623018"/>
              <a:gd name="connsiteY1492" fmla="*/ 900275 h 1168415"/>
              <a:gd name="connsiteX1493" fmla="*/ 960207 w 1623018"/>
              <a:gd name="connsiteY1493" fmla="*/ 900987 h 1168415"/>
              <a:gd name="connsiteX1494" fmla="*/ 958330 w 1623018"/>
              <a:gd name="connsiteY1494" fmla="*/ 901440 h 1168415"/>
              <a:gd name="connsiteX1495" fmla="*/ 958524 w 1623018"/>
              <a:gd name="connsiteY1495" fmla="*/ 903188 h 1168415"/>
              <a:gd name="connsiteX1496" fmla="*/ 957618 w 1623018"/>
              <a:gd name="connsiteY1496" fmla="*/ 903317 h 1168415"/>
              <a:gd name="connsiteX1497" fmla="*/ 957230 w 1623018"/>
              <a:gd name="connsiteY1497" fmla="*/ 903770 h 1168415"/>
              <a:gd name="connsiteX1498" fmla="*/ 957618 w 1623018"/>
              <a:gd name="connsiteY1498" fmla="*/ 904611 h 1168415"/>
              <a:gd name="connsiteX1499" fmla="*/ 955612 w 1623018"/>
              <a:gd name="connsiteY1499" fmla="*/ 904611 h 1168415"/>
              <a:gd name="connsiteX1500" fmla="*/ 954706 w 1623018"/>
              <a:gd name="connsiteY1500" fmla="*/ 905647 h 1168415"/>
              <a:gd name="connsiteX1501" fmla="*/ 953605 w 1623018"/>
              <a:gd name="connsiteY1501" fmla="*/ 906100 h 1168415"/>
              <a:gd name="connsiteX1502" fmla="*/ 953605 w 1623018"/>
              <a:gd name="connsiteY1502" fmla="*/ 907653 h 1168415"/>
              <a:gd name="connsiteX1503" fmla="*/ 955482 w 1623018"/>
              <a:gd name="connsiteY1503" fmla="*/ 908107 h 1168415"/>
              <a:gd name="connsiteX1504" fmla="*/ 956194 w 1623018"/>
              <a:gd name="connsiteY1504" fmla="*/ 908948 h 1168415"/>
              <a:gd name="connsiteX1505" fmla="*/ 956000 w 1623018"/>
              <a:gd name="connsiteY1505" fmla="*/ 909983 h 1168415"/>
              <a:gd name="connsiteX1506" fmla="*/ 952311 w 1623018"/>
              <a:gd name="connsiteY1506" fmla="*/ 910695 h 1168415"/>
              <a:gd name="connsiteX1507" fmla="*/ 952117 w 1623018"/>
              <a:gd name="connsiteY1507" fmla="*/ 911990 h 1168415"/>
              <a:gd name="connsiteX1508" fmla="*/ 950628 w 1623018"/>
              <a:gd name="connsiteY1508" fmla="*/ 912702 h 1168415"/>
              <a:gd name="connsiteX1509" fmla="*/ 949528 w 1623018"/>
              <a:gd name="connsiteY1509" fmla="*/ 914125 h 1168415"/>
              <a:gd name="connsiteX1510" fmla="*/ 949334 w 1623018"/>
              <a:gd name="connsiteY1510" fmla="*/ 915549 h 1168415"/>
              <a:gd name="connsiteX1511" fmla="*/ 950434 w 1623018"/>
              <a:gd name="connsiteY1511" fmla="*/ 915808 h 1168415"/>
              <a:gd name="connsiteX1512" fmla="*/ 950434 w 1623018"/>
              <a:gd name="connsiteY1512" fmla="*/ 916390 h 1168415"/>
              <a:gd name="connsiteX1513" fmla="*/ 949334 w 1623018"/>
              <a:gd name="connsiteY1513" fmla="*/ 916844 h 1168415"/>
              <a:gd name="connsiteX1514" fmla="*/ 949528 w 1623018"/>
              <a:gd name="connsiteY1514" fmla="*/ 918591 h 1168415"/>
              <a:gd name="connsiteX1515" fmla="*/ 948234 w 1623018"/>
              <a:gd name="connsiteY1515" fmla="*/ 919044 h 1168415"/>
              <a:gd name="connsiteX1516" fmla="*/ 948234 w 1623018"/>
              <a:gd name="connsiteY1516" fmla="*/ 921051 h 1168415"/>
              <a:gd name="connsiteX1517" fmla="*/ 947845 w 1623018"/>
              <a:gd name="connsiteY1517" fmla="*/ 921633 h 1168415"/>
              <a:gd name="connsiteX1518" fmla="*/ 947845 w 1623018"/>
              <a:gd name="connsiteY1518" fmla="*/ 922215 h 1168415"/>
              <a:gd name="connsiteX1519" fmla="*/ 949139 w 1623018"/>
              <a:gd name="connsiteY1519" fmla="*/ 922669 h 1168415"/>
              <a:gd name="connsiteX1520" fmla="*/ 949852 w 1623018"/>
              <a:gd name="connsiteY1520" fmla="*/ 923834 h 1168415"/>
              <a:gd name="connsiteX1521" fmla="*/ 949657 w 1623018"/>
              <a:gd name="connsiteY1521" fmla="*/ 925840 h 1168415"/>
              <a:gd name="connsiteX1522" fmla="*/ 948945 w 1623018"/>
              <a:gd name="connsiteY1522" fmla="*/ 926293 h 1168415"/>
              <a:gd name="connsiteX1523" fmla="*/ 949139 w 1623018"/>
              <a:gd name="connsiteY1523" fmla="*/ 927329 h 1168415"/>
              <a:gd name="connsiteX1524" fmla="*/ 948622 w 1623018"/>
              <a:gd name="connsiteY1524" fmla="*/ 928041 h 1168415"/>
              <a:gd name="connsiteX1525" fmla="*/ 948104 w 1623018"/>
              <a:gd name="connsiteY1525" fmla="*/ 928041 h 1168415"/>
              <a:gd name="connsiteX1526" fmla="*/ 948104 w 1623018"/>
              <a:gd name="connsiteY1526" fmla="*/ 928623 h 1168415"/>
              <a:gd name="connsiteX1527" fmla="*/ 946421 w 1623018"/>
              <a:gd name="connsiteY1527" fmla="*/ 928882 h 1168415"/>
              <a:gd name="connsiteX1528" fmla="*/ 945903 w 1623018"/>
              <a:gd name="connsiteY1528" fmla="*/ 929594 h 1168415"/>
              <a:gd name="connsiteX1529" fmla="*/ 944415 w 1623018"/>
              <a:gd name="connsiteY1529" fmla="*/ 929141 h 1168415"/>
              <a:gd name="connsiteX1530" fmla="*/ 944415 w 1623018"/>
              <a:gd name="connsiteY1530" fmla="*/ 929853 h 1168415"/>
              <a:gd name="connsiteX1531" fmla="*/ 943897 w 1623018"/>
              <a:gd name="connsiteY1531" fmla="*/ 930306 h 1168415"/>
              <a:gd name="connsiteX1532" fmla="*/ 943897 w 1623018"/>
              <a:gd name="connsiteY1532" fmla="*/ 931924 h 1168415"/>
              <a:gd name="connsiteX1533" fmla="*/ 943185 w 1623018"/>
              <a:gd name="connsiteY1533" fmla="*/ 932183 h 1168415"/>
              <a:gd name="connsiteX1534" fmla="*/ 943573 w 1623018"/>
              <a:gd name="connsiteY1534" fmla="*/ 932765 h 1168415"/>
              <a:gd name="connsiteX1535" fmla="*/ 940079 w 1623018"/>
              <a:gd name="connsiteY1535" fmla="*/ 933801 h 1168415"/>
              <a:gd name="connsiteX1536" fmla="*/ 939172 w 1623018"/>
              <a:gd name="connsiteY1536" fmla="*/ 931924 h 1168415"/>
              <a:gd name="connsiteX1537" fmla="*/ 937684 w 1623018"/>
              <a:gd name="connsiteY1537" fmla="*/ 932377 h 1168415"/>
              <a:gd name="connsiteX1538" fmla="*/ 936778 w 1623018"/>
              <a:gd name="connsiteY1538" fmla="*/ 931794 h 1168415"/>
              <a:gd name="connsiteX1539" fmla="*/ 936583 w 1623018"/>
              <a:gd name="connsiteY1539" fmla="*/ 930500 h 1168415"/>
              <a:gd name="connsiteX1540" fmla="*/ 934901 w 1623018"/>
              <a:gd name="connsiteY1540" fmla="*/ 930370 h 1168415"/>
              <a:gd name="connsiteX1541" fmla="*/ 933800 w 1623018"/>
              <a:gd name="connsiteY1541" fmla="*/ 929788 h 1168415"/>
              <a:gd name="connsiteX1542" fmla="*/ 933800 w 1623018"/>
              <a:gd name="connsiteY1542" fmla="*/ 929076 h 1168415"/>
              <a:gd name="connsiteX1543" fmla="*/ 932895 w 1623018"/>
              <a:gd name="connsiteY1543" fmla="*/ 927911 h 1168415"/>
              <a:gd name="connsiteX1544" fmla="*/ 931017 w 1623018"/>
              <a:gd name="connsiteY1544" fmla="*/ 927781 h 1168415"/>
              <a:gd name="connsiteX1545" fmla="*/ 930306 w 1623018"/>
              <a:gd name="connsiteY1545" fmla="*/ 927329 h 1168415"/>
              <a:gd name="connsiteX1546" fmla="*/ 930111 w 1623018"/>
              <a:gd name="connsiteY1546" fmla="*/ 925711 h 1168415"/>
              <a:gd name="connsiteX1547" fmla="*/ 930629 w 1623018"/>
              <a:gd name="connsiteY1547" fmla="*/ 925257 h 1168415"/>
              <a:gd name="connsiteX1548" fmla="*/ 930111 w 1623018"/>
              <a:gd name="connsiteY1548" fmla="*/ 924999 h 1168415"/>
              <a:gd name="connsiteX1549" fmla="*/ 930500 w 1623018"/>
              <a:gd name="connsiteY1549" fmla="*/ 924545 h 1168415"/>
              <a:gd name="connsiteX1550" fmla="*/ 930500 w 1623018"/>
              <a:gd name="connsiteY1550" fmla="*/ 923381 h 1168415"/>
              <a:gd name="connsiteX1551" fmla="*/ 931212 w 1623018"/>
              <a:gd name="connsiteY1551" fmla="*/ 923122 h 1168415"/>
              <a:gd name="connsiteX1552" fmla="*/ 931212 w 1623018"/>
              <a:gd name="connsiteY1552" fmla="*/ 922086 h 1168415"/>
              <a:gd name="connsiteX1553" fmla="*/ 930629 w 1623018"/>
              <a:gd name="connsiteY1553" fmla="*/ 921828 h 1168415"/>
              <a:gd name="connsiteX1554" fmla="*/ 930241 w 1623018"/>
              <a:gd name="connsiteY1554" fmla="*/ 920533 h 1168415"/>
              <a:gd name="connsiteX1555" fmla="*/ 929335 w 1623018"/>
              <a:gd name="connsiteY1555" fmla="*/ 919691 h 1168415"/>
              <a:gd name="connsiteX1556" fmla="*/ 929335 w 1623018"/>
              <a:gd name="connsiteY1556" fmla="*/ 918397 h 1168415"/>
              <a:gd name="connsiteX1557" fmla="*/ 928623 w 1623018"/>
              <a:gd name="connsiteY1557" fmla="*/ 918268 h 1168415"/>
              <a:gd name="connsiteX1558" fmla="*/ 928623 w 1623018"/>
              <a:gd name="connsiteY1558" fmla="*/ 917426 h 1168415"/>
              <a:gd name="connsiteX1559" fmla="*/ 929206 w 1623018"/>
              <a:gd name="connsiteY1559" fmla="*/ 916585 h 1168415"/>
              <a:gd name="connsiteX1560" fmla="*/ 928817 w 1623018"/>
              <a:gd name="connsiteY1560" fmla="*/ 912831 h 1168415"/>
              <a:gd name="connsiteX1561" fmla="*/ 928105 w 1623018"/>
              <a:gd name="connsiteY1561" fmla="*/ 911666 h 1168415"/>
              <a:gd name="connsiteX1562" fmla="*/ 927523 w 1623018"/>
              <a:gd name="connsiteY1562" fmla="*/ 911666 h 1168415"/>
              <a:gd name="connsiteX1563" fmla="*/ 927134 w 1623018"/>
              <a:gd name="connsiteY1563" fmla="*/ 911084 h 1168415"/>
              <a:gd name="connsiteX1564" fmla="*/ 926423 w 1623018"/>
              <a:gd name="connsiteY1564" fmla="*/ 911084 h 1168415"/>
              <a:gd name="connsiteX1565" fmla="*/ 926228 w 1623018"/>
              <a:gd name="connsiteY1565" fmla="*/ 910501 h 1168415"/>
              <a:gd name="connsiteX1566" fmla="*/ 925322 w 1623018"/>
              <a:gd name="connsiteY1566" fmla="*/ 909918 h 1168415"/>
              <a:gd name="connsiteX1567" fmla="*/ 924416 w 1623018"/>
              <a:gd name="connsiteY1567" fmla="*/ 909918 h 1168415"/>
              <a:gd name="connsiteX1568" fmla="*/ 924027 w 1623018"/>
              <a:gd name="connsiteY1568" fmla="*/ 909206 h 1168415"/>
              <a:gd name="connsiteX1569" fmla="*/ 925128 w 1623018"/>
              <a:gd name="connsiteY1569" fmla="*/ 908495 h 1168415"/>
              <a:gd name="connsiteX1570" fmla="*/ 924934 w 1623018"/>
              <a:gd name="connsiteY1570" fmla="*/ 908235 h 1168415"/>
              <a:gd name="connsiteX1571" fmla="*/ 925516 w 1623018"/>
              <a:gd name="connsiteY1571" fmla="*/ 907783 h 1168415"/>
              <a:gd name="connsiteX1572" fmla="*/ 927328 w 1623018"/>
              <a:gd name="connsiteY1572" fmla="*/ 906941 h 1168415"/>
              <a:gd name="connsiteX1573" fmla="*/ 927911 w 1623018"/>
              <a:gd name="connsiteY1573" fmla="*/ 905776 h 1168415"/>
              <a:gd name="connsiteX1574" fmla="*/ 928817 w 1623018"/>
              <a:gd name="connsiteY1574" fmla="*/ 905647 h 1168415"/>
              <a:gd name="connsiteX1575" fmla="*/ 929011 w 1623018"/>
              <a:gd name="connsiteY1575" fmla="*/ 904352 h 1168415"/>
              <a:gd name="connsiteX1576" fmla="*/ 926616 w 1623018"/>
              <a:gd name="connsiteY1576" fmla="*/ 903640 h 1168415"/>
              <a:gd name="connsiteX1577" fmla="*/ 926034 w 1623018"/>
              <a:gd name="connsiteY1577" fmla="*/ 903770 h 1168415"/>
              <a:gd name="connsiteX1578" fmla="*/ 925516 w 1623018"/>
              <a:gd name="connsiteY1578" fmla="*/ 902929 h 1168415"/>
              <a:gd name="connsiteX1579" fmla="*/ 920533 w 1623018"/>
              <a:gd name="connsiteY1579" fmla="*/ 903188 h 1168415"/>
              <a:gd name="connsiteX1580" fmla="*/ 919238 w 1623018"/>
              <a:gd name="connsiteY1580" fmla="*/ 904352 h 1168415"/>
              <a:gd name="connsiteX1581" fmla="*/ 917944 w 1623018"/>
              <a:gd name="connsiteY1581" fmla="*/ 904223 h 1168415"/>
              <a:gd name="connsiteX1582" fmla="*/ 917038 w 1623018"/>
              <a:gd name="connsiteY1582" fmla="*/ 903640 h 1168415"/>
              <a:gd name="connsiteX1583" fmla="*/ 917038 w 1623018"/>
              <a:gd name="connsiteY1583" fmla="*/ 902799 h 1168415"/>
              <a:gd name="connsiteX1584" fmla="*/ 916132 w 1623018"/>
              <a:gd name="connsiteY1584" fmla="*/ 901635 h 1168415"/>
              <a:gd name="connsiteX1585" fmla="*/ 914643 w 1623018"/>
              <a:gd name="connsiteY1585" fmla="*/ 901051 h 1168415"/>
              <a:gd name="connsiteX1586" fmla="*/ 913349 w 1623018"/>
              <a:gd name="connsiteY1586" fmla="*/ 901311 h 1168415"/>
              <a:gd name="connsiteX1587" fmla="*/ 910371 w 1623018"/>
              <a:gd name="connsiteY1587" fmla="*/ 900016 h 1168415"/>
              <a:gd name="connsiteX1588" fmla="*/ 910371 w 1623018"/>
              <a:gd name="connsiteY1588" fmla="*/ 898981 h 1168415"/>
              <a:gd name="connsiteX1589" fmla="*/ 911278 w 1623018"/>
              <a:gd name="connsiteY1589" fmla="*/ 898722 h 1168415"/>
              <a:gd name="connsiteX1590" fmla="*/ 911278 w 1623018"/>
              <a:gd name="connsiteY1590" fmla="*/ 897880 h 1168415"/>
              <a:gd name="connsiteX1591" fmla="*/ 910177 w 1623018"/>
              <a:gd name="connsiteY1591" fmla="*/ 896586 h 1168415"/>
              <a:gd name="connsiteX1592" fmla="*/ 909077 w 1623018"/>
              <a:gd name="connsiteY1592" fmla="*/ 896456 h 1168415"/>
              <a:gd name="connsiteX1593" fmla="*/ 907265 w 1623018"/>
              <a:gd name="connsiteY1593" fmla="*/ 897492 h 1168415"/>
              <a:gd name="connsiteX1594" fmla="*/ 905776 w 1623018"/>
              <a:gd name="connsiteY1594" fmla="*/ 897233 h 1168415"/>
              <a:gd name="connsiteX1595" fmla="*/ 905776 w 1623018"/>
              <a:gd name="connsiteY1595" fmla="*/ 896651 h 1168415"/>
              <a:gd name="connsiteX1596" fmla="*/ 907265 w 1623018"/>
              <a:gd name="connsiteY1596" fmla="*/ 895809 h 1168415"/>
              <a:gd name="connsiteX1597" fmla="*/ 907265 w 1623018"/>
              <a:gd name="connsiteY1597" fmla="*/ 894515 h 1168415"/>
              <a:gd name="connsiteX1598" fmla="*/ 906682 w 1623018"/>
              <a:gd name="connsiteY1598" fmla="*/ 894062 h 1168415"/>
              <a:gd name="connsiteX1599" fmla="*/ 904870 w 1623018"/>
              <a:gd name="connsiteY1599" fmla="*/ 893803 h 1168415"/>
              <a:gd name="connsiteX1600" fmla="*/ 902476 w 1623018"/>
              <a:gd name="connsiteY1600" fmla="*/ 894515 h 1168415"/>
              <a:gd name="connsiteX1601" fmla="*/ 902669 w 1623018"/>
              <a:gd name="connsiteY1601" fmla="*/ 894774 h 1168415"/>
              <a:gd name="connsiteX1602" fmla="*/ 906553 w 1623018"/>
              <a:gd name="connsiteY1602" fmla="*/ 894515 h 1168415"/>
              <a:gd name="connsiteX1603" fmla="*/ 906747 w 1623018"/>
              <a:gd name="connsiteY1603" fmla="*/ 895680 h 1168415"/>
              <a:gd name="connsiteX1604" fmla="*/ 905452 w 1623018"/>
              <a:gd name="connsiteY1604" fmla="*/ 896392 h 1168415"/>
              <a:gd name="connsiteX1605" fmla="*/ 905259 w 1623018"/>
              <a:gd name="connsiteY1605" fmla="*/ 897427 h 1168415"/>
              <a:gd name="connsiteX1606" fmla="*/ 907847 w 1623018"/>
              <a:gd name="connsiteY1606" fmla="*/ 898139 h 1168415"/>
              <a:gd name="connsiteX1607" fmla="*/ 909142 w 1623018"/>
              <a:gd name="connsiteY1607" fmla="*/ 897298 h 1168415"/>
              <a:gd name="connsiteX1608" fmla="*/ 910048 w 1623018"/>
              <a:gd name="connsiteY1608" fmla="*/ 897298 h 1168415"/>
              <a:gd name="connsiteX1609" fmla="*/ 910436 w 1623018"/>
              <a:gd name="connsiteY1609" fmla="*/ 897557 h 1168415"/>
              <a:gd name="connsiteX1610" fmla="*/ 910436 w 1623018"/>
              <a:gd name="connsiteY1610" fmla="*/ 898269 h 1168415"/>
              <a:gd name="connsiteX1611" fmla="*/ 909918 w 1623018"/>
              <a:gd name="connsiteY1611" fmla="*/ 898527 h 1168415"/>
              <a:gd name="connsiteX1612" fmla="*/ 909336 w 1623018"/>
              <a:gd name="connsiteY1612" fmla="*/ 900145 h 1168415"/>
              <a:gd name="connsiteX1613" fmla="*/ 908236 w 1623018"/>
              <a:gd name="connsiteY1613" fmla="*/ 900145 h 1168415"/>
              <a:gd name="connsiteX1614" fmla="*/ 907330 w 1623018"/>
              <a:gd name="connsiteY1614" fmla="*/ 900858 h 1168415"/>
              <a:gd name="connsiteX1615" fmla="*/ 906941 w 1623018"/>
              <a:gd name="connsiteY1615" fmla="*/ 901893 h 1168415"/>
              <a:gd name="connsiteX1616" fmla="*/ 903058 w 1623018"/>
              <a:gd name="connsiteY1616" fmla="*/ 902476 h 1168415"/>
              <a:gd name="connsiteX1617" fmla="*/ 901764 w 1623018"/>
              <a:gd name="connsiteY1617" fmla="*/ 902929 h 1168415"/>
              <a:gd name="connsiteX1618" fmla="*/ 901764 w 1623018"/>
              <a:gd name="connsiteY1618" fmla="*/ 903381 h 1168415"/>
              <a:gd name="connsiteX1619" fmla="*/ 907135 w 1623018"/>
              <a:gd name="connsiteY1619" fmla="*/ 902346 h 1168415"/>
              <a:gd name="connsiteX1620" fmla="*/ 907524 w 1623018"/>
              <a:gd name="connsiteY1620" fmla="*/ 901635 h 1168415"/>
              <a:gd name="connsiteX1621" fmla="*/ 908430 w 1623018"/>
              <a:gd name="connsiteY1621" fmla="*/ 901181 h 1168415"/>
              <a:gd name="connsiteX1622" fmla="*/ 911019 w 1623018"/>
              <a:gd name="connsiteY1622" fmla="*/ 901311 h 1168415"/>
              <a:gd name="connsiteX1623" fmla="*/ 912119 w 1623018"/>
              <a:gd name="connsiteY1623" fmla="*/ 902734 h 1168415"/>
              <a:gd name="connsiteX1624" fmla="*/ 913219 w 1623018"/>
              <a:gd name="connsiteY1624" fmla="*/ 903446 h 1168415"/>
              <a:gd name="connsiteX1625" fmla="*/ 913413 w 1623018"/>
              <a:gd name="connsiteY1625" fmla="*/ 904288 h 1168415"/>
              <a:gd name="connsiteX1626" fmla="*/ 914514 w 1623018"/>
              <a:gd name="connsiteY1626" fmla="*/ 904288 h 1168415"/>
              <a:gd name="connsiteX1627" fmla="*/ 918203 w 1623018"/>
              <a:gd name="connsiteY1627" fmla="*/ 905906 h 1168415"/>
              <a:gd name="connsiteX1628" fmla="*/ 919691 w 1623018"/>
              <a:gd name="connsiteY1628" fmla="*/ 905776 h 1168415"/>
              <a:gd name="connsiteX1629" fmla="*/ 918785 w 1623018"/>
              <a:gd name="connsiteY1629" fmla="*/ 906617 h 1168415"/>
              <a:gd name="connsiteX1630" fmla="*/ 918785 w 1623018"/>
              <a:gd name="connsiteY1630" fmla="*/ 907653 h 1168415"/>
              <a:gd name="connsiteX1631" fmla="*/ 919497 w 1623018"/>
              <a:gd name="connsiteY1631" fmla="*/ 907524 h 1168415"/>
              <a:gd name="connsiteX1632" fmla="*/ 919691 w 1623018"/>
              <a:gd name="connsiteY1632" fmla="*/ 906489 h 1168415"/>
              <a:gd name="connsiteX1633" fmla="*/ 922086 w 1623018"/>
              <a:gd name="connsiteY1633" fmla="*/ 904352 h 1168415"/>
              <a:gd name="connsiteX1634" fmla="*/ 922474 w 1623018"/>
              <a:gd name="connsiteY1634" fmla="*/ 904935 h 1168415"/>
              <a:gd name="connsiteX1635" fmla="*/ 923575 w 1623018"/>
              <a:gd name="connsiteY1635" fmla="*/ 905194 h 1168415"/>
              <a:gd name="connsiteX1636" fmla="*/ 923575 w 1623018"/>
              <a:gd name="connsiteY1636" fmla="*/ 907200 h 1168415"/>
              <a:gd name="connsiteX1637" fmla="*/ 922669 w 1623018"/>
              <a:gd name="connsiteY1637" fmla="*/ 908754 h 1168415"/>
              <a:gd name="connsiteX1638" fmla="*/ 923380 w 1623018"/>
              <a:gd name="connsiteY1638" fmla="*/ 908883 h 1168415"/>
              <a:gd name="connsiteX1639" fmla="*/ 923380 w 1623018"/>
              <a:gd name="connsiteY1639" fmla="*/ 910048 h 1168415"/>
              <a:gd name="connsiteX1640" fmla="*/ 923769 w 1623018"/>
              <a:gd name="connsiteY1640" fmla="*/ 910307 h 1168415"/>
              <a:gd name="connsiteX1641" fmla="*/ 925063 w 1623018"/>
              <a:gd name="connsiteY1641" fmla="*/ 910566 h 1168415"/>
              <a:gd name="connsiteX1642" fmla="*/ 925646 w 1623018"/>
              <a:gd name="connsiteY1642" fmla="*/ 911990 h 1168415"/>
              <a:gd name="connsiteX1643" fmla="*/ 927328 w 1623018"/>
              <a:gd name="connsiteY1643" fmla="*/ 912572 h 1168415"/>
              <a:gd name="connsiteX1644" fmla="*/ 928041 w 1623018"/>
              <a:gd name="connsiteY1644" fmla="*/ 913284 h 1168415"/>
              <a:gd name="connsiteX1645" fmla="*/ 928429 w 1623018"/>
              <a:gd name="connsiteY1645" fmla="*/ 915031 h 1168415"/>
              <a:gd name="connsiteX1646" fmla="*/ 928041 w 1623018"/>
              <a:gd name="connsiteY1646" fmla="*/ 915291 h 1168415"/>
              <a:gd name="connsiteX1647" fmla="*/ 927652 w 1623018"/>
              <a:gd name="connsiteY1647" fmla="*/ 917880 h 1168415"/>
              <a:gd name="connsiteX1648" fmla="*/ 927134 w 1623018"/>
              <a:gd name="connsiteY1648" fmla="*/ 918332 h 1168415"/>
              <a:gd name="connsiteX1649" fmla="*/ 926940 w 1623018"/>
              <a:gd name="connsiteY1649" fmla="*/ 919368 h 1168415"/>
              <a:gd name="connsiteX1650" fmla="*/ 926358 w 1623018"/>
              <a:gd name="connsiteY1650" fmla="*/ 919821 h 1168415"/>
              <a:gd name="connsiteX1651" fmla="*/ 925646 w 1623018"/>
              <a:gd name="connsiteY1651" fmla="*/ 919691 h 1168415"/>
              <a:gd name="connsiteX1652" fmla="*/ 923057 w 1623018"/>
              <a:gd name="connsiteY1652" fmla="*/ 921698 h 1168415"/>
              <a:gd name="connsiteX1653" fmla="*/ 923769 w 1623018"/>
              <a:gd name="connsiteY1653" fmla="*/ 921828 h 1168415"/>
              <a:gd name="connsiteX1654" fmla="*/ 924675 w 1623018"/>
              <a:gd name="connsiteY1654" fmla="*/ 920662 h 1168415"/>
              <a:gd name="connsiteX1655" fmla="*/ 926552 w 1623018"/>
              <a:gd name="connsiteY1655" fmla="*/ 920662 h 1168415"/>
              <a:gd name="connsiteX1656" fmla="*/ 927264 w 1623018"/>
              <a:gd name="connsiteY1656" fmla="*/ 920210 h 1168415"/>
              <a:gd name="connsiteX1657" fmla="*/ 928558 w 1623018"/>
              <a:gd name="connsiteY1657" fmla="*/ 920338 h 1168415"/>
              <a:gd name="connsiteX1658" fmla="*/ 929141 w 1623018"/>
              <a:gd name="connsiteY1658" fmla="*/ 920921 h 1168415"/>
              <a:gd name="connsiteX1659" fmla="*/ 930047 w 1623018"/>
              <a:gd name="connsiteY1659" fmla="*/ 923057 h 1168415"/>
              <a:gd name="connsiteX1660" fmla="*/ 930047 w 1623018"/>
              <a:gd name="connsiteY1660" fmla="*/ 924675 h 1168415"/>
              <a:gd name="connsiteX1661" fmla="*/ 929659 w 1623018"/>
              <a:gd name="connsiteY1661" fmla="*/ 924934 h 1168415"/>
              <a:gd name="connsiteX1662" fmla="*/ 929659 w 1623018"/>
              <a:gd name="connsiteY1662" fmla="*/ 925970 h 1168415"/>
              <a:gd name="connsiteX1663" fmla="*/ 929270 w 1623018"/>
              <a:gd name="connsiteY1663" fmla="*/ 926099 h 1168415"/>
              <a:gd name="connsiteX1664" fmla="*/ 929270 w 1623018"/>
              <a:gd name="connsiteY1664" fmla="*/ 927523 h 1168415"/>
              <a:gd name="connsiteX1665" fmla="*/ 930759 w 1623018"/>
              <a:gd name="connsiteY1665" fmla="*/ 929076 h 1168415"/>
              <a:gd name="connsiteX1666" fmla="*/ 933347 w 1623018"/>
              <a:gd name="connsiteY1666" fmla="*/ 929983 h 1168415"/>
              <a:gd name="connsiteX1667" fmla="*/ 933153 w 1623018"/>
              <a:gd name="connsiteY1667" fmla="*/ 931536 h 1168415"/>
              <a:gd name="connsiteX1668" fmla="*/ 933347 w 1623018"/>
              <a:gd name="connsiteY1668" fmla="*/ 933154 h 1168415"/>
              <a:gd name="connsiteX1669" fmla="*/ 933736 w 1623018"/>
              <a:gd name="connsiteY1669" fmla="*/ 933412 h 1168415"/>
              <a:gd name="connsiteX1670" fmla="*/ 933736 w 1623018"/>
              <a:gd name="connsiteY1670" fmla="*/ 934448 h 1168415"/>
              <a:gd name="connsiteX1671" fmla="*/ 933218 w 1623018"/>
              <a:gd name="connsiteY1671" fmla="*/ 934448 h 1168415"/>
              <a:gd name="connsiteX1672" fmla="*/ 932312 w 1623018"/>
              <a:gd name="connsiteY1672" fmla="*/ 935160 h 1168415"/>
              <a:gd name="connsiteX1673" fmla="*/ 932118 w 1623018"/>
              <a:gd name="connsiteY1673" fmla="*/ 936196 h 1168415"/>
              <a:gd name="connsiteX1674" fmla="*/ 931406 w 1623018"/>
              <a:gd name="connsiteY1674" fmla="*/ 936455 h 1168415"/>
              <a:gd name="connsiteX1675" fmla="*/ 931406 w 1623018"/>
              <a:gd name="connsiteY1675" fmla="*/ 937167 h 1168415"/>
              <a:gd name="connsiteX1676" fmla="*/ 931924 w 1623018"/>
              <a:gd name="connsiteY1676" fmla="*/ 937296 h 1168415"/>
              <a:gd name="connsiteX1677" fmla="*/ 931924 w 1623018"/>
              <a:gd name="connsiteY1677" fmla="*/ 937749 h 1168415"/>
              <a:gd name="connsiteX1678" fmla="*/ 931212 w 1623018"/>
              <a:gd name="connsiteY1678" fmla="*/ 938590 h 1168415"/>
              <a:gd name="connsiteX1679" fmla="*/ 930500 w 1623018"/>
              <a:gd name="connsiteY1679" fmla="*/ 938590 h 1168415"/>
              <a:gd name="connsiteX1680" fmla="*/ 929788 w 1623018"/>
              <a:gd name="connsiteY1680" fmla="*/ 939302 h 1168415"/>
              <a:gd name="connsiteX1681" fmla="*/ 929076 w 1623018"/>
              <a:gd name="connsiteY1681" fmla="*/ 938720 h 1168415"/>
              <a:gd name="connsiteX1682" fmla="*/ 927070 w 1623018"/>
              <a:gd name="connsiteY1682" fmla="*/ 939172 h 1168415"/>
              <a:gd name="connsiteX1683" fmla="*/ 926487 w 1623018"/>
              <a:gd name="connsiteY1683" fmla="*/ 938590 h 1168415"/>
              <a:gd name="connsiteX1684" fmla="*/ 923380 w 1623018"/>
              <a:gd name="connsiteY1684" fmla="*/ 940596 h 1168415"/>
              <a:gd name="connsiteX1685" fmla="*/ 923380 w 1623018"/>
              <a:gd name="connsiteY1685" fmla="*/ 941761 h 1168415"/>
              <a:gd name="connsiteX1686" fmla="*/ 920791 w 1623018"/>
              <a:gd name="connsiteY1686" fmla="*/ 942214 h 1168415"/>
              <a:gd name="connsiteX1687" fmla="*/ 919109 w 1623018"/>
              <a:gd name="connsiteY1687" fmla="*/ 941761 h 1168415"/>
              <a:gd name="connsiteX1688" fmla="*/ 917814 w 1623018"/>
              <a:gd name="connsiteY1688" fmla="*/ 942603 h 1168415"/>
              <a:gd name="connsiteX1689" fmla="*/ 917620 w 1623018"/>
              <a:gd name="connsiteY1689" fmla="*/ 943768 h 1168415"/>
              <a:gd name="connsiteX1690" fmla="*/ 916714 w 1623018"/>
              <a:gd name="connsiteY1690" fmla="*/ 944350 h 1168415"/>
              <a:gd name="connsiteX1691" fmla="*/ 916520 w 1623018"/>
              <a:gd name="connsiteY1691" fmla="*/ 945386 h 1168415"/>
              <a:gd name="connsiteX1692" fmla="*/ 915031 w 1623018"/>
              <a:gd name="connsiteY1692" fmla="*/ 946680 h 1168415"/>
              <a:gd name="connsiteX1693" fmla="*/ 914643 w 1623018"/>
              <a:gd name="connsiteY1693" fmla="*/ 947522 h 1168415"/>
              <a:gd name="connsiteX1694" fmla="*/ 911342 w 1623018"/>
              <a:gd name="connsiteY1694" fmla="*/ 949657 h 1168415"/>
              <a:gd name="connsiteX1695" fmla="*/ 908236 w 1623018"/>
              <a:gd name="connsiteY1695" fmla="*/ 955288 h 1168415"/>
              <a:gd name="connsiteX1696" fmla="*/ 906035 w 1623018"/>
              <a:gd name="connsiteY1696" fmla="*/ 961307 h 1168415"/>
              <a:gd name="connsiteX1697" fmla="*/ 905323 w 1623018"/>
              <a:gd name="connsiteY1697" fmla="*/ 965902 h 1168415"/>
              <a:gd name="connsiteX1698" fmla="*/ 904935 w 1623018"/>
              <a:gd name="connsiteY1698" fmla="*/ 966032 h 1168415"/>
              <a:gd name="connsiteX1699" fmla="*/ 904547 w 1623018"/>
              <a:gd name="connsiteY1699" fmla="*/ 971468 h 1168415"/>
              <a:gd name="connsiteX1700" fmla="*/ 904029 w 1623018"/>
              <a:gd name="connsiteY1700" fmla="*/ 971728 h 1168415"/>
              <a:gd name="connsiteX1701" fmla="*/ 904029 w 1623018"/>
              <a:gd name="connsiteY1701" fmla="*/ 972569 h 1168415"/>
              <a:gd name="connsiteX1702" fmla="*/ 903640 w 1623018"/>
              <a:gd name="connsiteY1702" fmla="*/ 972699 h 1168415"/>
              <a:gd name="connsiteX1703" fmla="*/ 903640 w 1623018"/>
              <a:gd name="connsiteY1703" fmla="*/ 974704 h 1168415"/>
              <a:gd name="connsiteX1704" fmla="*/ 903252 w 1623018"/>
              <a:gd name="connsiteY1704" fmla="*/ 974964 h 1168415"/>
              <a:gd name="connsiteX1705" fmla="*/ 902864 w 1623018"/>
              <a:gd name="connsiteY1705" fmla="*/ 977553 h 1168415"/>
              <a:gd name="connsiteX1706" fmla="*/ 902864 w 1623018"/>
              <a:gd name="connsiteY1706" fmla="*/ 980724 h 1168415"/>
              <a:gd name="connsiteX1707" fmla="*/ 902346 w 1623018"/>
              <a:gd name="connsiteY1707" fmla="*/ 982018 h 1168415"/>
              <a:gd name="connsiteX1708" fmla="*/ 902540 w 1623018"/>
              <a:gd name="connsiteY1708" fmla="*/ 986355 h 1168415"/>
              <a:gd name="connsiteX1709" fmla="*/ 903058 w 1623018"/>
              <a:gd name="connsiteY1709" fmla="*/ 987519 h 1168415"/>
              <a:gd name="connsiteX1710" fmla="*/ 905064 w 1623018"/>
              <a:gd name="connsiteY1710" fmla="*/ 990367 h 1168415"/>
              <a:gd name="connsiteX1711" fmla="*/ 908559 w 1623018"/>
              <a:gd name="connsiteY1711" fmla="*/ 991791 h 1168415"/>
              <a:gd name="connsiteX1712" fmla="*/ 908171 w 1623018"/>
              <a:gd name="connsiteY1712" fmla="*/ 992956 h 1168415"/>
              <a:gd name="connsiteX1713" fmla="*/ 906877 w 1623018"/>
              <a:gd name="connsiteY1713" fmla="*/ 992373 h 1168415"/>
              <a:gd name="connsiteX1714" fmla="*/ 905776 w 1623018"/>
              <a:gd name="connsiteY1714" fmla="*/ 992373 h 1168415"/>
              <a:gd name="connsiteX1715" fmla="*/ 903964 w 1623018"/>
              <a:gd name="connsiteY1715" fmla="*/ 993798 h 1168415"/>
              <a:gd name="connsiteX1716" fmla="*/ 903770 w 1623018"/>
              <a:gd name="connsiteY1716" fmla="*/ 994380 h 1168415"/>
              <a:gd name="connsiteX1717" fmla="*/ 902476 w 1623018"/>
              <a:gd name="connsiteY1717" fmla="*/ 994380 h 1168415"/>
              <a:gd name="connsiteX1718" fmla="*/ 901764 w 1623018"/>
              <a:gd name="connsiteY1718" fmla="*/ 992956 h 1168415"/>
              <a:gd name="connsiteX1719" fmla="*/ 899951 w 1623018"/>
              <a:gd name="connsiteY1719" fmla="*/ 993409 h 1168415"/>
              <a:gd name="connsiteX1720" fmla="*/ 896068 w 1623018"/>
              <a:gd name="connsiteY1720" fmla="*/ 992568 h 1168415"/>
              <a:gd name="connsiteX1721" fmla="*/ 894385 w 1623018"/>
              <a:gd name="connsiteY1721" fmla="*/ 992568 h 1168415"/>
              <a:gd name="connsiteX1722" fmla="*/ 893997 w 1623018"/>
              <a:gd name="connsiteY1722" fmla="*/ 993409 h 1168415"/>
              <a:gd name="connsiteX1723" fmla="*/ 892703 w 1623018"/>
              <a:gd name="connsiteY1723" fmla="*/ 993863 h 1168415"/>
              <a:gd name="connsiteX1724" fmla="*/ 892314 w 1623018"/>
              <a:gd name="connsiteY1724" fmla="*/ 995286 h 1168415"/>
              <a:gd name="connsiteX1725" fmla="*/ 890826 w 1623018"/>
              <a:gd name="connsiteY1725" fmla="*/ 995739 h 1168415"/>
              <a:gd name="connsiteX1726" fmla="*/ 889920 w 1623018"/>
              <a:gd name="connsiteY1726" fmla="*/ 997034 h 1168415"/>
              <a:gd name="connsiteX1727" fmla="*/ 887525 w 1623018"/>
              <a:gd name="connsiteY1727" fmla="*/ 997875 h 1168415"/>
              <a:gd name="connsiteX1728" fmla="*/ 887719 w 1623018"/>
              <a:gd name="connsiteY1728" fmla="*/ 999299 h 1168415"/>
              <a:gd name="connsiteX1729" fmla="*/ 886036 w 1623018"/>
              <a:gd name="connsiteY1729" fmla="*/ 1001176 h 1168415"/>
              <a:gd name="connsiteX1730" fmla="*/ 884353 w 1623018"/>
              <a:gd name="connsiteY1730" fmla="*/ 1000723 h 1168415"/>
              <a:gd name="connsiteX1731" fmla="*/ 883447 w 1623018"/>
              <a:gd name="connsiteY1731" fmla="*/ 1000852 h 1168415"/>
              <a:gd name="connsiteX1732" fmla="*/ 882735 w 1623018"/>
              <a:gd name="connsiteY1732" fmla="*/ 1001305 h 1168415"/>
              <a:gd name="connsiteX1733" fmla="*/ 882024 w 1623018"/>
              <a:gd name="connsiteY1733" fmla="*/ 1002600 h 1168415"/>
              <a:gd name="connsiteX1734" fmla="*/ 880923 w 1623018"/>
              <a:gd name="connsiteY1734" fmla="*/ 1002858 h 1168415"/>
              <a:gd name="connsiteX1735" fmla="*/ 880729 w 1623018"/>
              <a:gd name="connsiteY1735" fmla="*/ 1001694 h 1168415"/>
              <a:gd name="connsiteX1736" fmla="*/ 880147 w 1623018"/>
              <a:gd name="connsiteY1736" fmla="*/ 1001434 h 1168415"/>
              <a:gd name="connsiteX1737" fmla="*/ 879629 w 1623018"/>
              <a:gd name="connsiteY1737" fmla="*/ 1000270 h 1168415"/>
              <a:gd name="connsiteX1738" fmla="*/ 879629 w 1623018"/>
              <a:gd name="connsiteY1738" fmla="*/ 999558 h 1168415"/>
              <a:gd name="connsiteX1739" fmla="*/ 879240 w 1623018"/>
              <a:gd name="connsiteY1739" fmla="*/ 999428 h 1168415"/>
              <a:gd name="connsiteX1740" fmla="*/ 878852 w 1623018"/>
              <a:gd name="connsiteY1740" fmla="*/ 1000011 h 1168415"/>
              <a:gd name="connsiteX1741" fmla="*/ 877752 w 1623018"/>
              <a:gd name="connsiteY1741" fmla="*/ 999752 h 1168415"/>
              <a:gd name="connsiteX1742" fmla="*/ 877364 w 1623018"/>
              <a:gd name="connsiteY1742" fmla="*/ 999299 h 1168415"/>
              <a:gd name="connsiteX1743" fmla="*/ 877364 w 1623018"/>
              <a:gd name="connsiteY1743" fmla="*/ 998263 h 1168415"/>
              <a:gd name="connsiteX1744" fmla="*/ 876652 w 1623018"/>
              <a:gd name="connsiteY1744" fmla="*/ 998004 h 1168415"/>
              <a:gd name="connsiteX1745" fmla="*/ 876457 w 1623018"/>
              <a:gd name="connsiteY1745" fmla="*/ 996580 h 1168415"/>
              <a:gd name="connsiteX1746" fmla="*/ 875940 w 1623018"/>
              <a:gd name="connsiteY1746" fmla="*/ 996128 h 1168415"/>
              <a:gd name="connsiteX1747" fmla="*/ 873739 w 1623018"/>
              <a:gd name="connsiteY1747" fmla="*/ 995674 h 1168415"/>
              <a:gd name="connsiteX1748" fmla="*/ 872639 w 1623018"/>
              <a:gd name="connsiteY1748" fmla="*/ 994962 h 1168415"/>
              <a:gd name="connsiteX1749" fmla="*/ 873027 w 1623018"/>
              <a:gd name="connsiteY1749" fmla="*/ 994704 h 1168415"/>
              <a:gd name="connsiteX1750" fmla="*/ 872833 w 1623018"/>
              <a:gd name="connsiteY1750" fmla="*/ 994445 h 1168415"/>
              <a:gd name="connsiteX1751" fmla="*/ 869338 w 1623018"/>
              <a:gd name="connsiteY1751" fmla="*/ 993991 h 1168415"/>
              <a:gd name="connsiteX1752" fmla="*/ 868432 w 1623018"/>
              <a:gd name="connsiteY1752" fmla="*/ 993279 h 1168415"/>
              <a:gd name="connsiteX1753" fmla="*/ 866426 w 1623018"/>
              <a:gd name="connsiteY1753" fmla="*/ 993150 h 1168415"/>
              <a:gd name="connsiteX1754" fmla="*/ 865519 w 1623018"/>
              <a:gd name="connsiteY1754" fmla="*/ 992438 h 1168415"/>
              <a:gd name="connsiteX1755" fmla="*/ 865002 w 1623018"/>
              <a:gd name="connsiteY1755" fmla="*/ 992438 h 1168415"/>
              <a:gd name="connsiteX1756" fmla="*/ 864290 w 1623018"/>
              <a:gd name="connsiteY1756" fmla="*/ 991014 h 1168415"/>
              <a:gd name="connsiteX1757" fmla="*/ 864290 w 1623018"/>
              <a:gd name="connsiteY1757" fmla="*/ 990303 h 1168415"/>
              <a:gd name="connsiteX1758" fmla="*/ 865196 w 1623018"/>
              <a:gd name="connsiteY1758" fmla="*/ 989267 h 1168415"/>
              <a:gd name="connsiteX1759" fmla="*/ 864808 w 1623018"/>
              <a:gd name="connsiteY1759" fmla="*/ 988555 h 1168415"/>
              <a:gd name="connsiteX1760" fmla="*/ 866102 w 1623018"/>
              <a:gd name="connsiteY1760" fmla="*/ 988296 h 1168415"/>
              <a:gd name="connsiteX1761" fmla="*/ 866296 w 1623018"/>
              <a:gd name="connsiteY1761" fmla="*/ 987002 h 1168415"/>
              <a:gd name="connsiteX1762" fmla="*/ 867008 w 1623018"/>
              <a:gd name="connsiteY1762" fmla="*/ 986549 h 1168415"/>
              <a:gd name="connsiteX1763" fmla="*/ 867202 w 1623018"/>
              <a:gd name="connsiteY1763" fmla="*/ 985578 h 1168415"/>
              <a:gd name="connsiteX1764" fmla="*/ 867720 w 1623018"/>
              <a:gd name="connsiteY1764" fmla="*/ 985448 h 1168415"/>
              <a:gd name="connsiteX1765" fmla="*/ 867720 w 1623018"/>
              <a:gd name="connsiteY1765" fmla="*/ 984737 h 1168415"/>
              <a:gd name="connsiteX1766" fmla="*/ 869403 w 1623018"/>
              <a:gd name="connsiteY1766" fmla="*/ 984737 h 1168415"/>
              <a:gd name="connsiteX1767" fmla="*/ 870115 w 1623018"/>
              <a:gd name="connsiteY1767" fmla="*/ 984025 h 1168415"/>
              <a:gd name="connsiteX1768" fmla="*/ 873804 w 1623018"/>
              <a:gd name="connsiteY1768" fmla="*/ 983895 h 1168415"/>
              <a:gd name="connsiteX1769" fmla="*/ 874192 w 1623018"/>
              <a:gd name="connsiteY1769" fmla="*/ 983313 h 1168415"/>
              <a:gd name="connsiteX1770" fmla="*/ 875098 w 1623018"/>
              <a:gd name="connsiteY1770" fmla="*/ 983054 h 1168415"/>
              <a:gd name="connsiteX1771" fmla="*/ 876004 w 1623018"/>
              <a:gd name="connsiteY1771" fmla="*/ 983183 h 1168415"/>
              <a:gd name="connsiteX1772" fmla="*/ 877105 w 1623018"/>
              <a:gd name="connsiteY1772" fmla="*/ 984025 h 1168415"/>
              <a:gd name="connsiteX1773" fmla="*/ 877816 w 1623018"/>
              <a:gd name="connsiteY1773" fmla="*/ 983895 h 1168415"/>
              <a:gd name="connsiteX1774" fmla="*/ 875422 w 1623018"/>
              <a:gd name="connsiteY1774" fmla="*/ 982472 h 1168415"/>
              <a:gd name="connsiteX1775" fmla="*/ 876716 w 1623018"/>
              <a:gd name="connsiteY1775" fmla="*/ 982212 h 1168415"/>
              <a:gd name="connsiteX1776" fmla="*/ 876716 w 1623018"/>
              <a:gd name="connsiteY1776" fmla="*/ 981630 h 1168415"/>
              <a:gd name="connsiteX1777" fmla="*/ 875810 w 1623018"/>
              <a:gd name="connsiteY1777" fmla="*/ 981630 h 1168415"/>
              <a:gd name="connsiteX1778" fmla="*/ 873610 w 1623018"/>
              <a:gd name="connsiteY1778" fmla="*/ 982795 h 1168415"/>
              <a:gd name="connsiteX1779" fmla="*/ 870309 w 1623018"/>
              <a:gd name="connsiteY1779" fmla="*/ 983378 h 1168415"/>
              <a:gd name="connsiteX1780" fmla="*/ 869791 w 1623018"/>
              <a:gd name="connsiteY1780" fmla="*/ 982924 h 1168415"/>
              <a:gd name="connsiteX1781" fmla="*/ 869791 w 1623018"/>
              <a:gd name="connsiteY1781" fmla="*/ 979623 h 1168415"/>
              <a:gd name="connsiteX1782" fmla="*/ 870697 w 1623018"/>
              <a:gd name="connsiteY1782" fmla="*/ 980077 h 1168415"/>
              <a:gd name="connsiteX1783" fmla="*/ 870891 w 1623018"/>
              <a:gd name="connsiteY1783" fmla="*/ 979365 h 1168415"/>
              <a:gd name="connsiteX1784" fmla="*/ 869403 w 1623018"/>
              <a:gd name="connsiteY1784" fmla="*/ 977488 h 1168415"/>
              <a:gd name="connsiteX1785" fmla="*/ 870503 w 1623018"/>
              <a:gd name="connsiteY1785" fmla="*/ 976322 h 1168415"/>
              <a:gd name="connsiteX1786" fmla="*/ 871992 w 1623018"/>
              <a:gd name="connsiteY1786" fmla="*/ 976193 h 1168415"/>
              <a:gd name="connsiteX1787" fmla="*/ 872704 w 1623018"/>
              <a:gd name="connsiteY1787" fmla="*/ 976452 h 1168415"/>
              <a:gd name="connsiteX1788" fmla="*/ 872186 w 1623018"/>
              <a:gd name="connsiteY1788" fmla="*/ 975158 h 1168415"/>
              <a:gd name="connsiteX1789" fmla="*/ 872898 w 1623018"/>
              <a:gd name="connsiteY1789" fmla="*/ 973733 h 1168415"/>
              <a:gd name="connsiteX1790" fmla="*/ 874386 w 1623018"/>
              <a:gd name="connsiteY1790" fmla="*/ 973863 h 1168415"/>
              <a:gd name="connsiteX1791" fmla="*/ 874775 w 1623018"/>
              <a:gd name="connsiteY1791" fmla="*/ 974317 h 1168415"/>
              <a:gd name="connsiteX1792" fmla="*/ 876457 w 1623018"/>
              <a:gd name="connsiteY1792" fmla="*/ 974187 h 1168415"/>
              <a:gd name="connsiteX1793" fmla="*/ 875940 w 1623018"/>
              <a:gd name="connsiteY1793" fmla="*/ 973346 h 1168415"/>
              <a:gd name="connsiteX1794" fmla="*/ 873739 w 1623018"/>
              <a:gd name="connsiteY1794" fmla="*/ 973216 h 1168415"/>
              <a:gd name="connsiteX1795" fmla="*/ 873351 w 1623018"/>
              <a:gd name="connsiteY1795" fmla="*/ 972634 h 1168415"/>
              <a:gd name="connsiteX1796" fmla="*/ 874645 w 1623018"/>
              <a:gd name="connsiteY1796" fmla="*/ 971922 h 1168415"/>
              <a:gd name="connsiteX1797" fmla="*/ 877622 w 1623018"/>
              <a:gd name="connsiteY1797" fmla="*/ 971792 h 1168415"/>
              <a:gd name="connsiteX1798" fmla="*/ 878529 w 1623018"/>
              <a:gd name="connsiteY1798" fmla="*/ 971080 h 1168415"/>
              <a:gd name="connsiteX1799" fmla="*/ 878723 w 1623018"/>
              <a:gd name="connsiteY1799" fmla="*/ 969786 h 1168415"/>
              <a:gd name="connsiteX1800" fmla="*/ 877428 w 1623018"/>
              <a:gd name="connsiteY1800" fmla="*/ 971080 h 1168415"/>
              <a:gd name="connsiteX1801" fmla="*/ 875746 w 1623018"/>
              <a:gd name="connsiteY1801" fmla="*/ 971210 h 1168415"/>
              <a:gd name="connsiteX1802" fmla="*/ 873351 w 1623018"/>
              <a:gd name="connsiteY1802" fmla="*/ 972051 h 1168415"/>
              <a:gd name="connsiteX1803" fmla="*/ 871668 w 1623018"/>
              <a:gd name="connsiteY1803" fmla="*/ 973798 h 1168415"/>
              <a:gd name="connsiteX1804" fmla="*/ 871668 w 1623018"/>
              <a:gd name="connsiteY1804" fmla="*/ 975352 h 1168415"/>
              <a:gd name="connsiteX1805" fmla="*/ 869985 w 1623018"/>
              <a:gd name="connsiteY1805" fmla="*/ 975805 h 1168415"/>
              <a:gd name="connsiteX1806" fmla="*/ 869273 w 1623018"/>
              <a:gd name="connsiteY1806" fmla="*/ 975093 h 1168415"/>
              <a:gd name="connsiteX1807" fmla="*/ 870762 w 1623018"/>
              <a:gd name="connsiteY1807" fmla="*/ 973928 h 1168415"/>
              <a:gd name="connsiteX1808" fmla="*/ 870374 w 1623018"/>
              <a:gd name="connsiteY1808" fmla="*/ 972504 h 1168415"/>
              <a:gd name="connsiteX1809" fmla="*/ 869856 w 1623018"/>
              <a:gd name="connsiteY1809" fmla="*/ 972375 h 1168415"/>
              <a:gd name="connsiteX1810" fmla="*/ 869662 w 1623018"/>
              <a:gd name="connsiteY1810" fmla="*/ 972828 h 1168415"/>
              <a:gd name="connsiteX1811" fmla="*/ 869144 w 1623018"/>
              <a:gd name="connsiteY1811" fmla="*/ 972828 h 1168415"/>
              <a:gd name="connsiteX1812" fmla="*/ 867850 w 1623018"/>
              <a:gd name="connsiteY1812" fmla="*/ 972375 h 1168415"/>
              <a:gd name="connsiteX1813" fmla="*/ 868238 w 1623018"/>
              <a:gd name="connsiteY1813" fmla="*/ 969527 h 1168415"/>
              <a:gd name="connsiteX1814" fmla="*/ 868820 w 1623018"/>
              <a:gd name="connsiteY1814" fmla="*/ 968944 h 1168415"/>
              <a:gd name="connsiteX1815" fmla="*/ 868820 w 1623018"/>
              <a:gd name="connsiteY1815" fmla="*/ 967197 h 1168415"/>
              <a:gd name="connsiteX1816" fmla="*/ 868238 w 1623018"/>
              <a:gd name="connsiteY1816" fmla="*/ 966938 h 1168415"/>
              <a:gd name="connsiteX1817" fmla="*/ 868432 w 1623018"/>
              <a:gd name="connsiteY1817" fmla="*/ 966097 h 1168415"/>
              <a:gd name="connsiteX1818" fmla="*/ 867720 w 1623018"/>
              <a:gd name="connsiteY1818" fmla="*/ 965967 h 1168415"/>
              <a:gd name="connsiteX1819" fmla="*/ 867526 w 1623018"/>
              <a:gd name="connsiteY1819" fmla="*/ 967003 h 1168415"/>
              <a:gd name="connsiteX1820" fmla="*/ 866620 w 1623018"/>
              <a:gd name="connsiteY1820" fmla="*/ 967003 h 1168415"/>
              <a:gd name="connsiteX1821" fmla="*/ 864937 w 1623018"/>
              <a:gd name="connsiteY1821" fmla="*/ 965579 h 1168415"/>
              <a:gd name="connsiteX1822" fmla="*/ 864743 w 1623018"/>
              <a:gd name="connsiteY1822" fmla="*/ 964544 h 1168415"/>
              <a:gd name="connsiteX1823" fmla="*/ 864355 w 1623018"/>
              <a:gd name="connsiteY1823" fmla="*/ 964414 h 1168415"/>
              <a:gd name="connsiteX1824" fmla="*/ 864160 w 1623018"/>
              <a:gd name="connsiteY1824" fmla="*/ 965579 h 1168415"/>
              <a:gd name="connsiteX1825" fmla="*/ 864678 w 1623018"/>
              <a:gd name="connsiteY1825" fmla="*/ 966744 h 1168415"/>
              <a:gd name="connsiteX1826" fmla="*/ 864290 w 1623018"/>
              <a:gd name="connsiteY1826" fmla="*/ 967780 h 1168415"/>
              <a:gd name="connsiteX1827" fmla="*/ 865390 w 1623018"/>
              <a:gd name="connsiteY1827" fmla="*/ 967909 h 1168415"/>
              <a:gd name="connsiteX1828" fmla="*/ 865390 w 1623018"/>
              <a:gd name="connsiteY1828" fmla="*/ 968944 h 1168415"/>
              <a:gd name="connsiteX1829" fmla="*/ 866102 w 1623018"/>
              <a:gd name="connsiteY1829" fmla="*/ 969527 h 1168415"/>
              <a:gd name="connsiteX1830" fmla="*/ 866490 w 1623018"/>
              <a:gd name="connsiteY1830" fmla="*/ 970562 h 1168415"/>
              <a:gd name="connsiteX1831" fmla="*/ 866490 w 1623018"/>
              <a:gd name="connsiteY1831" fmla="*/ 972115 h 1168415"/>
              <a:gd name="connsiteX1832" fmla="*/ 865778 w 1623018"/>
              <a:gd name="connsiteY1832" fmla="*/ 972957 h 1168415"/>
              <a:gd name="connsiteX1833" fmla="*/ 864678 w 1623018"/>
              <a:gd name="connsiteY1833" fmla="*/ 972957 h 1168415"/>
              <a:gd name="connsiteX1834" fmla="*/ 863966 w 1623018"/>
              <a:gd name="connsiteY1834" fmla="*/ 972115 h 1168415"/>
              <a:gd name="connsiteX1835" fmla="*/ 863384 w 1623018"/>
              <a:gd name="connsiteY1835" fmla="*/ 972115 h 1168415"/>
              <a:gd name="connsiteX1836" fmla="*/ 863384 w 1623018"/>
              <a:gd name="connsiteY1836" fmla="*/ 973669 h 1168415"/>
              <a:gd name="connsiteX1837" fmla="*/ 864096 w 1623018"/>
              <a:gd name="connsiteY1837" fmla="*/ 973928 h 1168415"/>
              <a:gd name="connsiteX1838" fmla="*/ 864484 w 1623018"/>
              <a:gd name="connsiteY1838" fmla="*/ 974640 h 1168415"/>
              <a:gd name="connsiteX1839" fmla="*/ 860407 w 1623018"/>
              <a:gd name="connsiteY1839" fmla="*/ 974899 h 1168415"/>
              <a:gd name="connsiteX1840" fmla="*/ 860212 w 1623018"/>
              <a:gd name="connsiteY1840" fmla="*/ 975352 h 1168415"/>
              <a:gd name="connsiteX1841" fmla="*/ 864419 w 1623018"/>
              <a:gd name="connsiteY1841" fmla="*/ 975352 h 1168415"/>
              <a:gd name="connsiteX1842" fmla="*/ 867396 w 1623018"/>
              <a:gd name="connsiteY1842" fmla="*/ 975935 h 1168415"/>
              <a:gd name="connsiteX1843" fmla="*/ 867591 w 1623018"/>
              <a:gd name="connsiteY1843" fmla="*/ 977488 h 1168415"/>
              <a:gd name="connsiteX1844" fmla="*/ 869273 w 1623018"/>
              <a:gd name="connsiteY1844" fmla="*/ 978912 h 1168415"/>
              <a:gd name="connsiteX1845" fmla="*/ 869273 w 1623018"/>
              <a:gd name="connsiteY1845" fmla="*/ 979623 h 1168415"/>
              <a:gd name="connsiteX1846" fmla="*/ 868756 w 1623018"/>
              <a:gd name="connsiteY1846" fmla="*/ 980206 h 1168415"/>
              <a:gd name="connsiteX1847" fmla="*/ 868756 w 1623018"/>
              <a:gd name="connsiteY1847" fmla="*/ 982342 h 1168415"/>
              <a:gd name="connsiteX1848" fmla="*/ 869273 w 1623018"/>
              <a:gd name="connsiteY1848" fmla="*/ 982601 h 1168415"/>
              <a:gd name="connsiteX1849" fmla="*/ 869273 w 1623018"/>
              <a:gd name="connsiteY1849" fmla="*/ 983442 h 1168415"/>
              <a:gd name="connsiteX1850" fmla="*/ 867979 w 1623018"/>
              <a:gd name="connsiteY1850" fmla="*/ 983442 h 1168415"/>
              <a:gd name="connsiteX1851" fmla="*/ 866684 w 1623018"/>
              <a:gd name="connsiteY1851" fmla="*/ 981695 h 1168415"/>
              <a:gd name="connsiteX1852" fmla="*/ 865973 w 1623018"/>
              <a:gd name="connsiteY1852" fmla="*/ 981436 h 1168415"/>
              <a:gd name="connsiteX1853" fmla="*/ 865778 w 1623018"/>
              <a:gd name="connsiteY1853" fmla="*/ 981695 h 1168415"/>
              <a:gd name="connsiteX1854" fmla="*/ 867267 w 1623018"/>
              <a:gd name="connsiteY1854" fmla="*/ 983119 h 1168415"/>
              <a:gd name="connsiteX1855" fmla="*/ 866684 w 1623018"/>
              <a:gd name="connsiteY1855" fmla="*/ 983701 h 1168415"/>
              <a:gd name="connsiteX1856" fmla="*/ 867267 w 1623018"/>
              <a:gd name="connsiteY1856" fmla="*/ 984413 h 1168415"/>
              <a:gd name="connsiteX1857" fmla="*/ 866879 w 1623018"/>
              <a:gd name="connsiteY1857" fmla="*/ 985448 h 1168415"/>
              <a:gd name="connsiteX1858" fmla="*/ 864290 w 1623018"/>
              <a:gd name="connsiteY1858" fmla="*/ 987584 h 1168415"/>
              <a:gd name="connsiteX1859" fmla="*/ 863578 w 1623018"/>
              <a:gd name="connsiteY1859" fmla="*/ 989008 h 1168415"/>
              <a:gd name="connsiteX1860" fmla="*/ 862283 w 1623018"/>
              <a:gd name="connsiteY1860" fmla="*/ 988749 h 1168415"/>
              <a:gd name="connsiteX1861" fmla="*/ 862089 w 1623018"/>
              <a:gd name="connsiteY1861" fmla="*/ 988296 h 1168415"/>
              <a:gd name="connsiteX1862" fmla="*/ 861701 w 1623018"/>
              <a:gd name="connsiteY1862" fmla="*/ 988425 h 1168415"/>
              <a:gd name="connsiteX1863" fmla="*/ 862089 w 1623018"/>
              <a:gd name="connsiteY1863" fmla="*/ 989720 h 1168415"/>
              <a:gd name="connsiteX1864" fmla="*/ 860795 w 1623018"/>
              <a:gd name="connsiteY1864" fmla="*/ 990432 h 1168415"/>
              <a:gd name="connsiteX1865" fmla="*/ 861507 w 1623018"/>
              <a:gd name="connsiteY1865" fmla="*/ 990562 h 1168415"/>
              <a:gd name="connsiteX1866" fmla="*/ 862413 w 1623018"/>
              <a:gd name="connsiteY1866" fmla="*/ 991403 h 1168415"/>
              <a:gd name="connsiteX1867" fmla="*/ 862413 w 1623018"/>
              <a:gd name="connsiteY1867" fmla="*/ 991985 h 1168415"/>
              <a:gd name="connsiteX1868" fmla="*/ 861830 w 1623018"/>
              <a:gd name="connsiteY1868" fmla="*/ 992245 h 1168415"/>
              <a:gd name="connsiteX1869" fmla="*/ 861830 w 1623018"/>
              <a:gd name="connsiteY1869" fmla="*/ 993086 h 1168415"/>
              <a:gd name="connsiteX1870" fmla="*/ 862413 w 1623018"/>
              <a:gd name="connsiteY1870" fmla="*/ 993927 h 1168415"/>
              <a:gd name="connsiteX1871" fmla="*/ 862025 w 1623018"/>
              <a:gd name="connsiteY1871" fmla="*/ 994639 h 1168415"/>
              <a:gd name="connsiteX1872" fmla="*/ 862219 w 1623018"/>
              <a:gd name="connsiteY1872" fmla="*/ 995481 h 1168415"/>
              <a:gd name="connsiteX1873" fmla="*/ 860212 w 1623018"/>
              <a:gd name="connsiteY1873" fmla="*/ 996192 h 1168415"/>
              <a:gd name="connsiteX1874" fmla="*/ 860212 w 1623018"/>
              <a:gd name="connsiteY1874" fmla="*/ 997357 h 1168415"/>
              <a:gd name="connsiteX1875" fmla="*/ 860924 w 1623018"/>
              <a:gd name="connsiteY1875" fmla="*/ 997616 h 1168415"/>
              <a:gd name="connsiteX1876" fmla="*/ 860924 w 1623018"/>
              <a:gd name="connsiteY1876" fmla="*/ 998652 h 1168415"/>
              <a:gd name="connsiteX1877" fmla="*/ 860018 w 1623018"/>
              <a:gd name="connsiteY1877" fmla="*/ 998393 h 1168415"/>
              <a:gd name="connsiteX1878" fmla="*/ 859824 w 1623018"/>
              <a:gd name="connsiteY1878" fmla="*/ 998975 h 1168415"/>
              <a:gd name="connsiteX1879" fmla="*/ 859306 w 1623018"/>
              <a:gd name="connsiteY1879" fmla="*/ 998975 h 1168415"/>
              <a:gd name="connsiteX1880" fmla="*/ 858789 w 1623018"/>
              <a:gd name="connsiteY1880" fmla="*/ 998845 h 1168415"/>
              <a:gd name="connsiteX1881" fmla="*/ 858400 w 1623018"/>
              <a:gd name="connsiteY1881" fmla="*/ 998134 h 1168415"/>
              <a:gd name="connsiteX1882" fmla="*/ 856588 w 1623018"/>
              <a:gd name="connsiteY1882" fmla="*/ 998134 h 1168415"/>
              <a:gd name="connsiteX1883" fmla="*/ 856005 w 1623018"/>
              <a:gd name="connsiteY1883" fmla="*/ 997551 h 1168415"/>
              <a:gd name="connsiteX1884" fmla="*/ 855617 w 1623018"/>
              <a:gd name="connsiteY1884" fmla="*/ 996128 h 1168415"/>
              <a:gd name="connsiteX1885" fmla="*/ 851022 w 1623018"/>
              <a:gd name="connsiteY1885" fmla="*/ 996257 h 1168415"/>
              <a:gd name="connsiteX1886" fmla="*/ 849533 w 1623018"/>
              <a:gd name="connsiteY1886" fmla="*/ 995804 h 1168415"/>
              <a:gd name="connsiteX1887" fmla="*/ 849533 w 1623018"/>
              <a:gd name="connsiteY1887" fmla="*/ 995221 h 1168415"/>
              <a:gd name="connsiteX1888" fmla="*/ 847851 w 1623018"/>
              <a:gd name="connsiteY1888" fmla="*/ 994962 h 1168415"/>
              <a:gd name="connsiteX1889" fmla="*/ 847333 w 1623018"/>
              <a:gd name="connsiteY1889" fmla="*/ 993798 h 1168415"/>
              <a:gd name="connsiteX1890" fmla="*/ 846815 w 1623018"/>
              <a:gd name="connsiteY1890" fmla="*/ 993668 h 1168415"/>
              <a:gd name="connsiteX1891" fmla="*/ 846233 w 1623018"/>
              <a:gd name="connsiteY1891" fmla="*/ 991921 h 1168415"/>
              <a:gd name="connsiteX1892" fmla="*/ 844744 w 1623018"/>
              <a:gd name="connsiteY1892" fmla="*/ 991209 h 1168415"/>
              <a:gd name="connsiteX1893" fmla="*/ 844032 w 1623018"/>
              <a:gd name="connsiteY1893" fmla="*/ 990367 h 1168415"/>
              <a:gd name="connsiteX1894" fmla="*/ 844032 w 1623018"/>
              <a:gd name="connsiteY1894" fmla="*/ 989785 h 1168415"/>
              <a:gd name="connsiteX1895" fmla="*/ 840925 w 1623018"/>
              <a:gd name="connsiteY1895" fmla="*/ 988037 h 1168415"/>
              <a:gd name="connsiteX1896" fmla="*/ 839243 w 1623018"/>
              <a:gd name="connsiteY1896" fmla="*/ 988037 h 1168415"/>
              <a:gd name="connsiteX1897" fmla="*/ 837560 w 1623018"/>
              <a:gd name="connsiteY1897" fmla="*/ 986031 h 1168415"/>
              <a:gd name="connsiteX1898" fmla="*/ 837042 w 1623018"/>
              <a:gd name="connsiteY1898" fmla="*/ 986290 h 1168415"/>
              <a:gd name="connsiteX1899" fmla="*/ 835359 w 1623018"/>
              <a:gd name="connsiteY1899" fmla="*/ 986031 h 1168415"/>
              <a:gd name="connsiteX1900" fmla="*/ 833547 w 1623018"/>
              <a:gd name="connsiteY1900" fmla="*/ 983895 h 1168415"/>
              <a:gd name="connsiteX1901" fmla="*/ 832641 w 1623018"/>
              <a:gd name="connsiteY1901" fmla="*/ 983636 h 1168415"/>
              <a:gd name="connsiteX1902" fmla="*/ 832835 w 1623018"/>
              <a:gd name="connsiteY1902" fmla="*/ 982924 h 1168415"/>
              <a:gd name="connsiteX1903" fmla="*/ 831929 w 1623018"/>
              <a:gd name="connsiteY1903" fmla="*/ 982472 h 1168415"/>
              <a:gd name="connsiteX1904" fmla="*/ 831929 w 1623018"/>
              <a:gd name="connsiteY1904" fmla="*/ 981306 h 1168415"/>
              <a:gd name="connsiteX1905" fmla="*/ 832511 w 1623018"/>
              <a:gd name="connsiteY1905" fmla="*/ 981760 h 1168415"/>
              <a:gd name="connsiteX1906" fmla="*/ 833029 w 1623018"/>
              <a:gd name="connsiteY1906" fmla="*/ 981501 h 1168415"/>
              <a:gd name="connsiteX1907" fmla="*/ 835812 w 1623018"/>
              <a:gd name="connsiteY1907" fmla="*/ 981630 h 1168415"/>
              <a:gd name="connsiteX1908" fmla="*/ 836007 w 1623018"/>
              <a:gd name="connsiteY1908" fmla="*/ 980789 h 1168415"/>
              <a:gd name="connsiteX1909" fmla="*/ 835424 w 1623018"/>
              <a:gd name="connsiteY1909" fmla="*/ 980530 h 1168415"/>
              <a:gd name="connsiteX1910" fmla="*/ 835424 w 1623018"/>
              <a:gd name="connsiteY1910" fmla="*/ 979947 h 1168415"/>
              <a:gd name="connsiteX1911" fmla="*/ 835812 w 1623018"/>
              <a:gd name="connsiteY1911" fmla="*/ 979818 h 1168415"/>
              <a:gd name="connsiteX1912" fmla="*/ 835424 w 1623018"/>
              <a:gd name="connsiteY1912" fmla="*/ 975352 h 1168415"/>
              <a:gd name="connsiteX1913" fmla="*/ 836524 w 1623018"/>
              <a:gd name="connsiteY1913" fmla="*/ 974187 h 1168415"/>
              <a:gd name="connsiteX1914" fmla="*/ 836524 w 1623018"/>
              <a:gd name="connsiteY1914" fmla="*/ 972310 h 1168415"/>
              <a:gd name="connsiteX1915" fmla="*/ 836007 w 1623018"/>
              <a:gd name="connsiteY1915" fmla="*/ 971598 h 1168415"/>
              <a:gd name="connsiteX1916" fmla="*/ 835424 w 1623018"/>
              <a:gd name="connsiteY1916" fmla="*/ 971598 h 1168415"/>
              <a:gd name="connsiteX1917" fmla="*/ 835424 w 1623018"/>
              <a:gd name="connsiteY1917" fmla="*/ 970562 h 1168415"/>
              <a:gd name="connsiteX1918" fmla="*/ 835036 w 1623018"/>
              <a:gd name="connsiteY1918" fmla="*/ 970109 h 1168415"/>
              <a:gd name="connsiteX1919" fmla="*/ 833547 w 1623018"/>
              <a:gd name="connsiteY1919" fmla="*/ 970951 h 1168415"/>
              <a:gd name="connsiteX1920" fmla="*/ 832641 w 1623018"/>
              <a:gd name="connsiteY1920" fmla="*/ 970692 h 1168415"/>
              <a:gd name="connsiteX1921" fmla="*/ 832835 w 1623018"/>
              <a:gd name="connsiteY1921" fmla="*/ 968815 h 1168415"/>
              <a:gd name="connsiteX1922" fmla="*/ 830829 w 1623018"/>
              <a:gd name="connsiteY1922" fmla="*/ 968556 h 1168415"/>
              <a:gd name="connsiteX1923" fmla="*/ 830829 w 1623018"/>
              <a:gd name="connsiteY1923" fmla="*/ 967844 h 1168415"/>
              <a:gd name="connsiteX1924" fmla="*/ 829017 w 1623018"/>
              <a:gd name="connsiteY1924" fmla="*/ 966421 h 1168415"/>
              <a:gd name="connsiteX1925" fmla="*/ 829211 w 1623018"/>
              <a:gd name="connsiteY1925" fmla="*/ 965967 h 1168415"/>
              <a:gd name="connsiteX1926" fmla="*/ 828693 w 1623018"/>
              <a:gd name="connsiteY1926" fmla="*/ 965838 h 1168415"/>
              <a:gd name="connsiteX1927" fmla="*/ 828693 w 1623018"/>
              <a:gd name="connsiteY1927" fmla="*/ 964544 h 1168415"/>
              <a:gd name="connsiteX1928" fmla="*/ 827981 w 1623018"/>
              <a:gd name="connsiteY1928" fmla="*/ 963961 h 1168415"/>
              <a:gd name="connsiteX1929" fmla="*/ 828175 w 1623018"/>
              <a:gd name="connsiteY1929" fmla="*/ 963508 h 1168415"/>
              <a:gd name="connsiteX1930" fmla="*/ 829664 w 1623018"/>
              <a:gd name="connsiteY1930" fmla="*/ 963637 h 1168415"/>
              <a:gd name="connsiteX1931" fmla="*/ 829664 w 1623018"/>
              <a:gd name="connsiteY1931" fmla="*/ 962472 h 1168415"/>
              <a:gd name="connsiteX1932" fmla="*/ 829146 w 1623018"/>
              <a:gd name="connsiteY1932" fmla="*/ 962214 h 1168415"/>
              <a:gd name="connsiteX1933" fmla="*/ 829340 w 1623018"/>
              <a:gd name="connsiteY1933" fmla="*/ 961372 h 1168415"/>
              <a:gd name="connsiteX1934" fmla="*/ 830052 w 1623018"/>
              <a:gd name="connsiteY1934" fmla="*/ 961243 h 1168415"/>
              <a:gd name="connsiteX1935" fmla="*/ 830246 w 1623018"/>
              <a:gd name="connsiteY1935" fmla="*/ 962278 h 1168415"/>
              <a:gd name="connsiteX1936" fmla="*/ 831152 w 1623018"/>
              <a:gd name="connsiteY1936" fmla="*/ 962731 h 1168415"/>
              <a:gd name="connsiteX1937" fmla="*/ 833159 w 1623018"/>
              <a:gd name="connsiteY1937" fmla="*/ 962731 h 1168415"/>
              <a:gd name="connsiteX1938" fmla="*/ 833741 w 1623018"/>
              <a:gd name="connsiteY1938" fmla="*/ 961113 h 1168415"/>
              <a:gd name="connsiteX1939" fmla="*/ 833935 w 1623018"/>
              <a:gd name="connsiteY1939" fmla="*/ 958783 h 1168415"/>
              <a:gd name="connsiteX1940" fmla="*/ 836330 w 1623018"/>
              <a:gd name="connsiteY1940" fmla="*/ 956776 h 1168415"/>
              <a:gd name="connsiteX1941" fmla="*/ 838013 w 1623018"/>
              <a:gd name="connsiteY1941" fmla="*/ 956648 h 1168415"/>
              <a:gd name="connsiteX1942" fmla="*/ 837819 w 1623018"/>
              <a:gd name="connsiteY1942" fmla="*/ 956389 h 1168415"/>
              <a:gd name="connsiteX1943" fmla="*/ 836330 w 1623018"/>
              <a:gd name="connsiteY1943" fmla="*/ 956389 h 1168415"/>
              <a:gd name="connsiteX1944" fmla="*/ 835942 w 1623018"/>
              <a:gd name="connsiteY1944" fmla="*/ 954965 h 1168415"/>
              <a:gd name="connsiteX1945" fmla="*/ 835553 w 1623018"/>
              <a:gd name="connsiteY1945" fmla="*/ 954835 h 1168415"/>
              <a:gd name="connsiteX1946" fmla="*/ 835553 w 1623018"/>
              <a:gd name="connsiteY1946" fmla="*/ 953412 h 1168415"/>
              <a:gd name="connsiteX1947" fmla="*/ 836848 w 1623018"/>
              <a:gd name="connsiteY1947" fmla="*/ 952246 h 1168415"/>
              <a:gd name="connsiteX1948" fmla="*/ 837948 w 1623018"/>
              <a:gd name="connsiteY1948" fmla="*/ 951987 h 1168415"/>
              <a:gd name="connsiteX1949" fmla="*/ 838660 w 1623018"/>
              <a:gd name="connsiteY1949" fmla="*/ 950240 h 1168415"/>
              <a:gd name="connsiteX1950" fmla="*/ 839760 w 1623018"/>
              <a:gd name="connsiteY1950" fmla="*/ 948945 h 1168415"/>
              <a:gd name="connsiteX1951" fmla="*/ 839372 w 1623018"/>
              <a:gd name="connsiteY1951" fmla="*/ 948816 h 1168415"/>
              <a:gd name="connsiteX1952" fmla="*/ 838854 w 1623018"/>
              <a:gd name="connsiteY1952" fmla="*/ 949269 h 1168415"/>
              <a:gd name="connsiteX1953" fmla="*/ 837560 w 1623018"/>
              <a:gd name="connsiteY1953" fmla="*/ 951729 h 1168415"/>
              <a:gd name="connsiteX1954" fmla="*/ 836265 w 1623018"/>
              <a:gd name="connsiteY1954" fmla="*/ 951858 h 1168415"/>
              <a:gd name="connsiteX1955" fmla="*/ 835359 w 1623018"/>
              <a:gd name="connsiteY1955" fmla="*/ 952441 h 1168415"/>
              <a:gd name="connsiteX1956" fmla="*/ 835165 w 1623018"/>
              <a:gd name="connsiteY1956" fmla="*/ 955030 h 1168415"/>
              <a:gd name="connsiteX1957" fmla="*/ 835683 w 1623018"/>
              <a:gd name="connsiteY1957" fmla="*/ 956065 h 1168415"/>
              <a:gd name="connsiteX1958" fmla="*/ 835683 w 1623018"/>
              <a:gd name="connsiteY1958" fmla="*/ 956906 h 1168415"/>
              <a:gd name="connsiteX1959" fmla="*/ 833482 w 1623018"/>
              <a:gd name="connsiteY1959" fmla="*/ 958783 h 1168415"/>
              <a:gd name="connsiteX1960" fmla="*/ 832770 w 1623018"/>
              <a:gd name="connsiteY1960" fmla="*/ 962084 h 1168415"/>
              <a:gd name="connsiteX1961" fmla="*/ 832188 w 1623018"/>
              <a:gd name="connsiteY1961" fmla="*/ 962537 h 1168415"/>
              <a:gd name="connsiteX1962" fmla="*/ 830893 w 1623018"/>
              <a:gd name="connsiteY1962" fmla="*/ 962278 h 1168415"/>
              <a:gd name="connsiteX1963" fmla="*/ 830376 w 1623018"/>
              <a:gd name="connsiteY1963" fmla="*/ 960984 h 1168415"/>
              <a:gd name="connsiteX1964" fmla="*/ 829470 w 1623018"/>
              <a:gd name="connsiteY1964" fmla="*/ 960272 h 1168415"/>
              <a:gd name="connsiteX1965" fmla="*/ 827657 w 1623018"/>
              <a:gd name="connsiteY1965" fmla="*/ 960531 h 1168415"/>
              <a:gd name="connsiteX1966" fmla="*/ 826557 w 1623018"/>
              <a:gd name="connsiteY1966" fmla="*/ 961825 h 1168415"/>
              <a:gd name="connsiteX1967" fmla="*/ 825651 w 1623018"/>
              <a:gd name="connsiteY1967" fmla="*/ 961372 h 1168415"/>
              <a:gd name="connsiteX1968" fmla="*/ 824745 w 1623018"/>
              <a:gd name="connsiteY1968" fmla="*/ 961825 h 1168415"/>
              <a:gd name="connsiteX1969" fmla="*/ 824033 w 1623018"/>
              <a:gd name="connsiteY1969" fmla="*/ 961695 h 1168415"/>
              <a:gd name="connsiteX1970" fmla="*/ 822933 w 1623018"/>
              <a:gd name="connsiteY1970" fmla="*/ 960272 h 1168415"/>
              <a:gd name="connsiteX1971" fmla="*/ 823127 w 1623018"/>
              <a:gd name="connsiteY1971" fmla="*/ 959560 h 1168415"/>
              <a:gd name="connsiteX1972" fmla="*/ 823645 w 1623018"/>
              <a:gd name="connsiteY1972" fmla="*/ 959301 h 1168415"/>
              <a:gd name="connsiteX1973" fmla="*/ 823645 w 1623018"/>
              <a:gd name="connsiteY1973" fmla="*/ 958718 h 1168415"/>
              <a:gd name="connsiteX1974" fmla="*/ 822933 w 1623018"/>
              <a:gd name="connsiteY1974" fmla="*/ 958136 h 1168415"/>
              <a:gd name="connsiteX1975" fmla="*/ 822545 w 1623018"/>
              <a:gd name="connsiteY1975" fmla="*/ 958589 h 1168415"/>
              <a:gd name="connsiteX1976" fmla="*/ 821832 w 1623018"/>
              <a:gd name="connsiteY1976" fmla="*/ 958589 h 1168415"/>
              <a:gd name="connsiteX1977" fmla="*/ 821832 w 1623018"/>
              <a:gd name="connsiteY1977" fmla="*/ 957877 h 1168415"/>
              <a:gd name="connsiteX1978" fmla="*/ 821444 w 1623018"/>
              <a:gd name="connsiteY1978" fmla="*/ 957618 h 1168415"/>
              <a:gd name="connsiteX1979" fmla="*/ 819761 w 1623018"/>
              <a:gd name="connsiteY1979" fmla="*/ 957360 h 1168415"/>
              <a:gd name="connsiteX1980" fmla="*/ 820150 w 1623018"/>
              <a:gd name="connsiteY1980" fmla="*/ 957100 h 1168415"/>
              <a:gd name="connsiteX1981" fmla="*/ 819956 w 1623018"/>
              <a:gd name="connsiteY1981" fmla="*/ 956518 h 1168415"/>
              <a:gd name="connsiteX1982" fmla="*/ 819050 w 1623018"/>
              <a:gd name="connsiteY1982" fmla="*/ 956648 h 1168415"/>
              <a:gd name="connsiteX1983" fmla="*/ 818661 w 1623018"/>
              <a:gd name="connsiteY1983" fmla="*/ 956389 h 1168415"/>
              <a:gd name="connsiteX1984" fmla="*/ 819050 w 1623018"/>
              <a:gd name="connsiteY1984" fmla="*/ 955742 h 1168415"/>
              <a:gd name="connsiteX1985" fmla="*/ 817173 w 1623018"/>
              <a:gd name="connsiteY1985" fmla="*/ 955677 h 1168415"/>
              <a:gd name="connsiteX1986" fmla="*/ 816784 w 1623018"/>
              <a:gd name="connsiteY1986" fmla="*/ 954641 h 1168415"/>
              <a:gd name="connsiteX1987" fmla="*/ 812189 w 1623018"/>
              <a:gd name="connsiteY1987" fmla="*/ 954511 h 1168415"/>
              <a:gd name="connsiteX1988" fmla="*/ 812189 w 1623018"/>
              <a:gd name="connsiteY1988" fmla="*/ 955353 h 1168415"/>
              <a:gd name="connsiteX1989" fmla="*/ 811477 w 1623018"/>
              <a:gd name="connsiteY1989" fmla="*/ 955806 h 1168415"/>
              <a:gd name="connsiteX1990" fmla="*/ 811477 w 1623018"/>
              <a:gd name="connsiteY1990" fmla="*/ 954965 h 1168415"/>
              <a:gd name="connsiteX1991" fmla="*/ 809989 w 1623018"/>
              <a:gd name="connsiteY1991" fmla="*/ 954382 h 1168415"/>
              <a:gd name="connsiteX1992" fmla="*/ 809600 w 1623018"/>
              <a:gd name="connsiteY1992" fmla="*/ 953800 h 1168415"/>
              <a:gd name="connsiteX1993" fmla="*/ 808694 w 1623018"/>
              <a:gd name="connsiteY1993" fmla="*/ 954382 h 1168415"/>
              <a:gd name="connsiteX1994" fmla="*/ 807594 w 1623018"/>
              <a:gd name="connsiteY1994" fmla="*/ 954253 h 1168415"/>
              <a:gd name="connsiteX1995" fmla="*/ 807400 w 1623018"/>
              <a:gd name="connsiteY1995" fmla="*/ 952829 h 1168415"/>
              <a:gd name="connsiteX1996" fmla="*/ 807917 w 1623018"/>
              <a:gd name="connsiteY1996" fmla="*/ 952117 h 1168415"/>
              <a:gd name="connsiteX1997" fmla="*/ 807529 w 1623018"/>
              <a:gd name="connsiteY1997" fmla="*/ 951858 h 1168415"/>
              <a:gd name="connsiteX1998" fmla="*/ 806623 w 1623018"/>
              <a:gd name="connsiteY1998" fmla="*/ 951987 h 1168415"/>
              <a:gd name="connsiteX1999" fmla="*/ 806429 w 1623018"/>
              <a:gd name="connsiteY1999" fmla="*/ 951534 h 1168415"/>
              <a:gd name="connsiteX2000" fmla="*/ 806623 w 1623018"/>
              <a:gd name="connsiteY2000" fmla="*/ 948945 h 1168415"/>
              <a:gd name="connsiteX2001" fmla="*/ 808306 w 1623018"/>
              <a:gd name="connsiteY2001" fmla="*/ 947651 h 1168415"/>
              <a:gd name="connsiteX2002" fmla="*/ 807917 w 1623018"/>
              <a:gd name="connsiteY2002" fmla="*/ 946810 h 1168415"/>
              <a:gd name="connsiteX2003" fmla="*/ 808824 w 1623018"/>
              <a:gd name="connsiteY2003" fmla="*/ 946356 h 1168415"/>
              <a:gd name="connsiteX2004" fmla="*/ 809406 w 1623018"/>
              <a:gd name="connsiteY2004" fmla="*/ 944480 h 1168415"/>
              <a:gd name="connsiteX2005" fmla="*/ 810118 w 1623018"/>
              <a:gd name="connsiteY2005" fmla="*/ 943444 h 1168415"/>
              <a:gd name="connsiteX2006" fmla="*/ 810700 w 1623018"/>
              <a:gd name="connsiteY2006" fmla="*/ 940726 h 1168415"/>
              <a:gd name="connsiteX2007" fmla="*/ 811089 w 1623018"/>
              <a:gd name="connsiteY2007" fmla="*/ 940596 h 1168415"/>
              <a:gd name="connsiteX2008" fmla="*/ 810571 w 1623018"/>
              <a:gd name="connsiteY2008" fmla="*/ 940338 h 1168415"/>
              <a:gd name="connsiteX2009" fmla="*/ 810377 w 1623018"/>
              <a:gd name="connsiteY2009" fmla="*/ 939496 h 1168415"/>
              <a:gd name="connsiteX2010" fmla="*/ 810571 w 1623018"/>
              <a:gd name="connsiteY2010" fmla="*/ 937749 h 1168415"/>
              <a:gd name="connsiteX2011" fmla="*/ 811089 w 1623018"/>
              <a:gd name="connsiteY2011" fmla="*/ 937490 h 1168415"/>
              <a:gd name="connsiteX2012" fmla="*/ 810895 w 1623018"/>
              <a:gd name="connsiteY2012" fmla="*/ 937037 h 1168415"/>
              <a:gd name="connsiteX2013" fmla="*/ 809989 w 1623018"/>
              <a:gd name="connsiteY2013" fmla="*/ 937749 h 1168415"/>
              <a:gd name="connsiteX2014" fmla="*/ 809600 w 1623018"/>
              <a:gd name="connsiteY2014" fmla="*/ 938590 h 1168415"/>
              <a:gd name="connsiteX2015" fmla="*/ 810118 w 1623018"/>
              <a:gd name="connsiteY2015" fmla="*/ 941309 h 1168415"/>
              <a:gd name="connsiteX2016" fmla="*/ 808824 w 1623018"/>
              <a:gd name="connsiteY2016" fmla="*/ 944933 h 1168415"/>
              <a:gd name="connsiteX2017" fmla="*/ 807917 w 1623018"/>
              <a:gd name="connsiteY2017" fmla="*/ 945386 h 1168415"/>
              <a:gd name="connsiteX2018" fmla="*/ 807917 w 1623018"/>
              <a:gd name="connsiteY2018" fmla="*/ 945839 h 1168415"/>
              <a:gd name="connsiteX2019" fmla="*/ 806623 w 1623018"/>
              <a:gd name="connsiteY2019" fmla="*/ 947004 h 1168415"/>
              <a:gd name="connsiteX2020" fmla="*/ 806623 w 1623018"/>
              <a:gd name="connsiteY2020" fmla="*/ 947845 h 1168415"/>
              <a:gd name="connsiteX2021" fmla="*/ 804940 w 1623018"/>
              <a:gd name="connsiteY2021" fmla="*/ 947974 h 1168415"/>
              <a:gd name="connsiteX2022" fmla="*/ 804552 w 1623018"/>
              <a:gd name="connsiteY2022" fmla="*/ 949010 h 1168415"/>
              <a:gd name="connsiteX2023" fmla="*/ 804164 w 1623018"/>
              <a:gd name="connsiteY2023" fmla="*/ 948881 h 1168415"/>
              <a:gd name="connsiteX2024" fmla="*/ 803970 w 1623018"/>
              <a:gd name="connsiteY2024" fmla="*/ 949463 h 1168415"/>
              <a:gd name="connsiteX2025" fmla="*/ 802869 w 1623018"/>
              <a:gd name="connsiteY2025" fmla="*/ 949916 h 1168415"/>
              <a:gd name="connsiteX2026" fmla="*/ 802157 w 1623018"/>
              <a:gd name="connsiteY2026" fmla="*/ 950952 h 1168415"/>
              <a:gd name="connsiteX2027" fmla="*/ 801057 w 1623018"/>
              <a:gd name="connsiteY2027" fmla="*/ 950823 h 1168415"/>
              <a:gd name="connsiteX2028" fmla="*/ 800669 w 1623018"/>
              <a:gd name="connsiteY2028" fmla="*/ 949787 h 1168415"/>
              <a:gd name="connsiteX2029" fmla="*/ 799957 w 1623018"/>
              <a:gd name="connsiteY2029" fmla="*/ 950369 h 1168415"/>
              <a:gd name="connsiteX2030" fmla="*/ 799245 w 1623018"/>
              <a:gd name="connsiteY2030" fmla="*/ 949334 h 1168415"/>
              <a:gd name="connsiteX2031" fmla="*/ 798144 w 1623018"/>
              <a:gd name="connsiteY2031" fmla="*/ 949593 h 1168415"/>
              <a:gd name="connsiteX2032" fmla="*/ 797044 w 1623018"/>
              <a:gd name="connsiteY2032" fmla="*/ 949010 h 1168415"/>
              <a:gd name="connsiteX2033" fmla="*/ 795038 w 1623018"/>
              <a:gd name="connsiteY2033" fmla="*/ 949010 h 1168415"/>
              <a:gd name="connsiteX2034" fmla="*/ 793743 w 1623018"/>
              <a:gd name="connsiteY2034" fmla="*/ 949463 h 1168415"/>
              <a:gd name="connsiteX2035" fmla="*/ 793355 w 1623018"/>
              <a:gd name="connsiteY2035" fmla="*/ 948881 h 1168415"/>
              <a:gd name="connsiteX2036" fmla="*/ 791672 w 1623018"/>
              <a:gd name="connsiteY2036" fmla="*/ 948881 h 1168415"/>
              <a:gd name="connsiteX2037" fmla="*/ 791284 w 1623018"/>
              <a:gd name="connsiteY2037" fmla="*/ 949916 h 1168415"/>
              <a:gd name="connsiteX2038" fmla="*/ 790896 w 1623018"/>
              <a:gd name="connsiteY2038" fmla="*/ 949657 h 1168415"/>
              <a:gd name="connsiteX2039" fmla="*/ 790378 w 1623018"/>
              <a:gd name="connsiteY2039" fmla="*/ 949916 h 1168415"/>
              <a:gd name="connsiteX2040" fmla="*/ 790572 w 1623018"/>
              <a:gd name="connsiteY2040" fmla="*/ 950758 h 1168415"/>
              <a:gd name="connsiteX2041" fmla="*/ 789472 w 1623018"/>
              <a:gd name="connsiteY2041" fmla="*/ 950887 h 1168415"/>
              <a:gd name="connsiteX2042" fmla="*/ 789083 w 1623018"/>
              <a:gd name="connsiteY2042" fmla="*/ 951470 h 1168415"/>
              <a:gd name="connsiteX2043" fmla="*/ 785977 w 1623018"/>
              <a:gd name="connsiteY2043" fmla="*/ 951470 h 1168415"/>
              <a:gd name="connsiteX2044" fmla="*/ 785459 w 1623018"/>
              <a:gd name="connsiteY2044" fmla="*/ 951017 h 1168415"/>
              <a:gd name="connsiteX2045" fmla="*/ 785071 w 1623018"/>
              <a:gd name="connsiteY2045" fmla="*/ 951729 h 1168415"/>
              <a:gd name="connsiteX2046" fmla="*/ 784165 w 1623018"/>
              <a:gd name="connsiteY2046" fmla="*/ 951729 h 1168415"/>
              <a:gd name="connsiteX2047" fmla="*/ 784165 w 1623018"/>
              <a:gd name="connsiteY2047" fmla="*/ 952441 h 1168415"/>
              <a:gd name="connsiteX2048" fmla="*/ 783582 w 1623018"/>
              <a:gd name="connsiteY2048" fmla="*/ 952893 h 1168415"/>
              <a:gd name="connsiteX2049" fmla="*/ 783776 w 1623018"/>
              <a:gd name="connsiteY2049" fmla="*/ 953605 h 1168415"/>
              <a:gd name="connsiteX2050" fmla="*/ 783388 w 1623018"/>
              <a:gd name="connsiteY2050" fmla="*/ 953476 h 1168415"/>
              <a:gd name="connsiteX2051" fmla="*/ 783582 w 1623018"/>
              <a:gd name="connsiteY2051" fmla="*/ 954511 h 1168415"/>
              <a:gd name="connsiteX2052" fmla="*/ 782482 w 1623018"/>
              <a:gd name="connsiteY2052" fmla="*/ 955353 h 1168415"/>
              <a:gd name="connsiteX2053" fmla="*/ 781770 w 1623018"/>
              <a:gd name="connsiteY2053" fmla="*/ 955482 h 1168415"/>
              <a:gd name="connsiteX2054" fmla="*/ 781058 w 1623018"/>
              <a:gd name="connsiteY2054" fmla="*/ 954447 h 1168415"/>
              <a:gd name="connsiteX2055" fmla="*/ 779569 w 1623018"/>
              <a:gd name="connsiteY2055" fmla="*/ 955030 h 1168415"/>
              <a:gd name="connsiteX2056" fmla="*/ 779764 w 1623018"/>
              <a:gd name="connsiteY2056" fmla="*/ 955288 h 1168415"/>
              <a:gd name="connsiteX2057" fmla="*/ 779052 w 1623018"/>
              <a:gd name="connsiteY2057" fmla="*/ 955547 h 1168415"/>
              <a:gd name="connsiteX2058" fmla="*/ 778858 w 1623018"/>
              <a:gd name="connsiteY2058" fmla="*/ 956129 h 1168415"/>
              <a:gd name="connsiteX2059" fmla="*/ 777951 w 1623018"/>
              <a:gd name="connsiteY2059" fmla="*/ 956259 h 1168415"/>
              <a:gd name="connsiteX2060" fmla="*/ 777563 w 1623018"/>
              <a:gd name="connsiteY2060" fmla="*/ 956129 h 1168415"/>
              <a:gd name="connsiteX2061" fmla="*/ 777757 w 1623018"/>
              <a:gd name="connsiteY2061" fmla="*/ 955871 h 1168415"/>
              <a:gd name="connsiteX2062" fmla="*/ 776463 w 1623018"/>
              <a:gd name="connsiteY2062" fmla="*/ 956129 h 1168415"/>
              <a:gd name="connsiteX2063" fmla="*/ 776074 w 1623018"/>
              <a:gd name="connsiteY2063" fmla="*/ 955418 h 1168415"/>
              <a:gd name="connsiteX2064" fmla="*/ 774780 w 1623018"/>
              <a:gd name="connsiteY2064" fmla="*/ 956000 h 1168415"/>
              <a:gd name="connsiteX2065" fmla="*/ 774974 w 1623018"/>
              <a:gd name="connsiteY2065" fmla="*/ 955742 h 1168415"/>
              <a:gd name="connsiteX2066" fmla="*/ 774262 w 1623018"/>
              <a:gd name="connsiteY2066" fmla="*/ 955742 h 1168415"/>
              <a:gd name="connsiteX2067" fmla="*/ 773874 w 1623018"/>
              <a:gd name="connsiteY2067" fmla="*/ 955288 h 1168415"/>
              <a:gd name="connsiteX2068" fmla="*/ 772191 w 1623018"/>
              <a:gd name="connsiteY2068" fmla="*/ 955288 h 1168415"/>
              <a:gd name="connsiteX2069" fmla="*/ 771803 w 1623018"/>
              <a:gd name="connsiteY2069" fmla="*/ 953735 h 1168415"/>
              <a:gd name="connsiteX2070" fmla="*/ 770703 w 1623018"/>
              <a:gd name="connsiteY2070" fmla="*/ 954188 h 1168415"/>
              <a:gd name="connsiteX2071" fmla="*/ 769991 w 1623018"/>
              <a:gd name="connsiteY2071" fmla="*/ 953605 h 1168415"/>
              <a:gd name="connsiteX2072" fmla="*/ 769473 w 1623018"/>
              <a:gd name="connsiteY2072" fmla="*/ 952311 h 1168415"/>
              <a:gd name="connsiteX2073" fmla="*/ 767467 w 1623018"/>
              <a:gd name="connsiteY2073" fmla="*/ 951275 h 1168415"/>
              <a:gd name="connsiteX2074" fmla="*/ 766755 w 1623018"/>
              <a:gd name="connsiteY2074" fmla="*/ 951534 h 1168415"/>
              <a:gd name="connsiteX2075" fmla="*/ 766043 w 1623018"/>
              <a:gd name="connsiteY2075" fmla="*/ 950693 h 1168415"/>
              <a:gd name="connsiteX2076" fmla="*/ 765654 w 1623018"/>
              <a:gd name="connsiteY2076" fmla="*/ 950952 h 1168415"/>
              <a:gd name="connsiteX2077" fmla="*/ 764360 w 1623018"/>
              <a:gd name="connsiteY2077" fmla="*/ 950823 h 1168415"/>
              <a:gd name="connsiteX2078" fmla="*/ 764360 w 1623018"/>
              <a:gd name="connsiteY2078" fmla="*/ 950111 h 1168415"/>
              <a:gd name="connsiteX2079" fmla="*/ 765460 w 1623018"/>
              <a:gd name="connsiteY2079" fmla="*/ 947651 h 1168415"/>
              <a:gd name="connsiteX2080" fmla="*/ 765849 w 1623018"/>
              <a:gd name="connsiteY2080" fmla="*/ 947392 h 1168415"/>
              <a:gd name="connsiteX2081" fmla="*/ 768049 w 1623018"/>
              <a:gd name="connsiteY2081" fmla="*/ 947392 h 1168415"/>
              <a:gd name="connsiteX2082" fmla="*/ 768243 w 1623018"/>
              <a:gd name="connsiteY2082" fmla="*/ 946551 h 1168415"/>
              <a:gd name="connsiteX2083" fmla="*/ 768761 w 1623018"/>
              <a:gd name="connsiteY2083" fmla="*/ 946292 h 1168415"/>
              <a:gd name="connsiteX2084" fmla="*/ 769861 w 1623018"/>
              <a:gd name="connsiteY2084" fmla="*/ 946551 h 1168415"/>
              <a:gd name="connsiteX2085" fmla="*/ 770962 w 1623018"/>
              <a:gd name="connsiteY2085" fmla="*/ 947392 h 1168415"/>
              <a:gd name="connsiteX2086" fmla="*/ 771673 w 1623018"/>
              <a:gd name="connsiteY2086" fmla="*/ 947392 h 1168415"/>
              <a:gd name="connsiteX2087" fmla="*/ 772256 w 1623018"/>
              <a:gd name="connsiteY2087" fmla="*/ 947133 h 1168415"/>
              <a:gd name="connsiteX2088" fmla="*/ 772644 w 1623018"/>
              <a:gd name="connsiteY2088" fmla="*/ 945839 h 1168415"/>
              <a:gd name="connsiteX2089" fmla="*/ 773939 w 1623018"/>
              <a:gd name="connsiteY2089" fmla="*/ 945839 h 1168415"/>
              <a:gd name="connsiteX2090" fmla="*/ 774521 w 1623018"/>
              <a:gd name="connsiteY2090" fmla="*/ 946421 h 1168415"/>
              <a:gd name="connsiteX2091" fmla="*/ 776010 w 1623018"/>
              <a:gd name="connsiteY2091" fmla="*/ 946163 h 1168415"/>
              <a:gd name="connsiteX2092" fmla="*/ 775816 w 1623018"/>
              <a:gd name="connsiteY2092" fmla="*/ 945904 h 1168415"/>
              <a:gd name="connsiteX2093" fmla="*/ 774715 w 1623018"/>
              <a:gd name="connsiteY2093" fmla="*/ 946033 h 1168415"/>
              <a:gd name="connsiteX2094" fmla="*/ 774003 w 1623018"/>
              <a:gd name="connsiteY2094" fmla="*/ 945450 h 1168415"/>
              <a:gd name="connsiteX2095" fmla="*/ 771997 w 1623018"/>
              <a:gd name="connsiteY2095" fmla="*/ 945321 h 1168415"/>
              <a:gd name="connsiteX2096" fmla="*/ 771997 w 1623018"/>
              <a:gd name="connsiteY2096" fmla="*/ 942862 h 1168415"/>
              <a:gd name="connsiteX2097" fmla="*/ 773486 w 1623018"/>
              <a:gd name="connsiteY2097" fmla="*/ 941567 h 1168415"/>
              <a:gd name="connsiteX2098" fmla="*/ 774198 w 1623018"/>
              <a:gd name="connsiteY2098" fmla="*/ 940143 h 1168415"/>
              <a:gd name="connsiteX2099" fmla="*/ 774198 w 1623018"/>
              <a:gd name="connsiteY2099" fmla="*/ 938525 h 1168415"/>
              <a:gd name="connsiteX2100" fmla="*/ 774909 w 1623018"/>
              <a:gd name="connsiteY2100" fmla="*/ 938073 h 1168415"/>
              <a:gd name="connsiteX2101" fmla="*/ 775492 w 1623018"/>
              <a:gd name="connsiteY2101" fmla="*/ 936455 h 1168415"/>
              <a:gd name="connsiteX2102" fmla="*/ 777175 w 1623018"/>
              <a:gd name="connsiteY2102" fmla="*/ 935160 h 1168415"/>
              <a:gd name="connsiteX2103" fmla="*/ 779764 w 1623018"/>
              <a:gd name="connsiteY2103" fmla="*/ 933995 h 1168415"/>
              <a:gd name="connsiteX2104" fmla="*/ 779958 w 1623018"/>
              <a:gd name="connsiteY2104" fmla="*/ 933154 h 1168415"/>
              <a:gd name="connsiteX2105" fmla="*/ 782935 w 1623018"/>
              <a:gd name="connsiteY2105" fmla="*/ 931536 h 1168415"/>
              <a:gd name="connsiteX2106" fmla="*/ 782935 w 1623018"/>
              <a:gd name="connsiteY2106" fmla="*/ 931082 h 1168415"/>
              <a:gd name="connsiteX2107" fmla="*/ 782029 w 1623018"/>
              <a:gd name="connsiteY2107" fmla="*/ 931536 h 1168415"/>
              <a:gd name="connsiteX2108" fmla="*/ 781317 w 1623018"/>
              <a:gd name="connsiteY2108" fmla="*/ 931406 h 1168415"/>
              <a:gd name="connsiteX2109" fmla="*/ 779505 w 1623018"/>
              <a:gd name="connsiteY2109" fmla="*/ 932442 h 1168415"/>
              <a:gd name="connsiteX2110" fmla="*/ 778599 w 1623018"/>
              <a:gd name="connsiteY2110" fmla="*/ 932442 h 1168415"/>
              <a:gd name="connsiteX2111" fmla="*/ 778404 w 1623018"/>
              <a:gd name="connsiteY2111" fmla="*/ 931601 h 1168415"/>
              <a:gd name="connsiteX2112" fmla="*/ 779116 w 1623018"/>
              <a:gd name="connsiteY2112" fmla="*/ 931017 h 1168415"/>
              <a:gd name="connsiteX2113" fmla="*/ 778404 w 1623018"/>
              <a:gd name="connsiteY2113" fmla="*/ 931017 h 1168415"/>
              <a:gd name="connsiteX2114" fmla="*/ 776916 w 1623018"/>
              <a:gd name="connsiteY2114" fmla="*/ 932765 h 1168415"/>
              <a:gd name="connsiteX2115" fmla="*/ 776528 w 1623018"/>
              <a:gd name="connsiteY2115" fmla="*/ 934189 h 1168415"/>
              <a:gd name="connsiteX2116" fmla="*/ 775816 w 1623018"/>
              <a:gd name="connsiteY2116" fmla="*/ 934318 h 1168415"/>
              <a:gd name="connsiteX2117" fmla="*/ 774909 w 1623018"/>
              <a:gd name="connsiteY2117" fmla="*/ 936778 h 1168415"/>
              <a:gd name="connsiteX2118" fmla="*/ 773615 w 1623018"/>
              <a:gd name="connsiteY2118" fmla="*/ 935354 h 1168415"/>
              <a:gd name="connsiteX2119" fmla="*/ 773809 w 1623018"/>
              <a:gd name="connsiteY2119" fmla="*/ 934901 h 1168415"/>
              <a:gd name="connsiteX2120" fmla="*/ 772903 w 1623018"/>
              <a:gd name="connsiteY2120" fmla="*/ 934448 h 1168415"/>
              <a:gd name="connsiteX2121" fmla="*/ 772903 w 1623018"/>
              <a:gd name="connsiteY2121" fmla="*/ 932830 h 1168415"/>
              <a:gd name="connsiteX2122" fmla="*/ 773291 w 1623018"/>
              <a:gd name="connsiteY2122" fmla="*/ 932377 h 1168415"/>
              <a:gd name="connsiteX2123" fmla="*/ 772580 w 1623018"/>
              <a:gd name="connsiteY2123" fmla="*/ 932377 h 1168415"/>
              <a:gd name="connsiteX2124" fmla="*/ 772385 w 1623018"/>
              <a:gd name="connsiteY2124" fmla="*/ 934383 h 1168415"/>
              <a:gd name="connsiteX2125" fmla="*/ 772774 w 1623018"/>
              <a:gd name="connsiteY2125" fmla="*/ 935095 h 1168415"/>
              <a:gd name="connsiteX2126" fmla="*/ 774262 w 1623018"/>
              <a:gd name="connsiteY2126" fmla="*/ 936260 h 1168415"/>
              <a:gd name="connsiteX2127" fmla="*/ 774262 w 1623018"/>
              <a:gd name="connsiteY2127" fmla="*/ 938137 h 1168415"/>
              <a:gd name="connsiteX2128" fmla="*/ 773162 w 1623018"/>
              <a:gd name="connsiteY2128" fmla="*/ 939172 h 1168415"/>
              <a:gd name="connsiteX2129" fmla="*/ 773162 w 1623018"/>
              <a:gd name="connsiteY2129" fmla="*/ 941309 h 1168415"/>
              <a:gd name="connsiteX2130" fmla="*/ 771673 w 1623018"/>
              <a:gd name="connsiteY2130" fmla="*/ 942927 h 1168415"/>
              <a:gd name="connsiteX2131" fmla="*/ 771673 w 1623018"/>
              <a:gd name="connsiteY2131" fmla="*/ 945062 h 1168415"/>
              <a:gd name="connsiteX2132" fmla="*/ 772062 w 1623018"/>
              <a:gd name="connsiteY2132" fmla="*/ 945321 h 1168415"/>
              <a:gd name="connsiteX2133" fmla="*/ 771673 w 1623018"/>
              <a:gd name="connsiteY2133" fmla="*/ 946486 h 1168415"/>
              <a:gd name="connsiteX2134" fmla="*/ 770767 w 1623018"/>
              <a:gd name="connsiteY2134" fmla="*/ 946486 h 1168415"/>
              <a:gd name="connsiteX2135" fmla="*/ 770055 w 1623018"/>
              <a:gd name="connsiteY2135" fmla="*/ 945645 h 1168415"/>
              <a:gd name="connsiteX2136" fmla="*/ 766561 w 1623018"/>
              <a:gd name="connsiteY2136" fmla="*/ 946356 h 1168415"/>
              <a:gd name="connsiteX2137" fmla="*/ 766366 w 1623018"/>
              <a:gd name="connsiteY2137" fmla="*/ 945062 h 1168415"/>
              <a:gd name="connsiteX2138" fmla="*/ 764684 w 1623018"/>
              <a:gd name="connsiteY2138" fmla="*/ 944350 h 1168415"/>
              <a:gd name="connsiteX2139" fmla="*/ 763195 w 1623018"/>
              <a:gd name="connsiteY2139" fmla="*/ 944350 h 1168415"/>
              <a:gd name="connsiteX2140" fmla="*/ 761901 w 1623018"/>
              <a:gd name="connsiteY2140" fmla="*/ 943185 h 1168415"/>
              <a:gd name="connsiteX2141" fmla="*/ 760088 w 1623018"/>
              <a:gd name="connsiteY2141" fmla="*/ 943897 h 1168415"/>
              <a:gd name="connsiteX2142" fmla="*/ 758988 w 1623018"/>
              <a:gd name="connsiteY2142" fmla="*/ 943444 h 1168415"/>
              <a:gd name="connsiteX2143" fmla="*/ 758082 w 1623018"/>
              <a:gd name="connsiteY2143" fmla="*/ 943703 h 1168415"/>
              <a:gd name="connsiteX2144" fmla="*/ 756205 w 1623018"/>
              <a:gd name="connsiteY2144" fmla="*/ 943444 h 1168415"/>
              <a:gd name="connsiteX2145" fmla="*/ 755105 w 1623018"/>
              <a:gd name="connsiteY2145" fmla="*/ 944738 h 1168415"/>
              <a:gd name="connsiteX2146" fmla="*/ 752904 w 1623018"/>
              <a:gd name="connsiteY2146" fmla="*/ 944286 h 1168415"/>
              <a:gd name="connsiteX2147" fmla="*/ 752192 w 1623018"/>
              <a:gd name="connsiteY2147" fmla="*/ 943250 h 1168415"/>
              <a:gd name="connsiteX2148" fmla="*/ 752387 w 1623018"/>
              <a:gd name="connsiteY2148" fmla="*/ 942409 h 1168415"/>
              <a:gd name="connsiteX2149" fmla="*/ 750380 w 1623018"/>
              <a:gd name="connsiteY2149" fmla="*/ 942150 h 1168415"/>
              <a:gd name="connsiteX2150" fmla="*/ 749992 w 1623018"/>
              <a:gd name="connsiteY2150" fmla="*/ 941309 h 1168415"/>
              <a:gd name="connsiteX2151" fmla="*/ 750186 w 1623018"/>
              <a:gd name="connsiteY2151" fmla="*/ 940273 h 1168415"/>
              <a:gd name="connsiteX2152" fmla="*/ 749474 w 1623018"/>
              <a:gd name="connsiteY2152" fmla="*/ 939432 h 1168415"/>
              <a:gd name="connsiteX2153" fmla="*/ 749474 w 1623018"/>
              <a:gd name="connsiteY2153" fmla="*/ 938008 h 1168415"/>
              <a:gd name="connsiteX2154" fmla="*/ 750380 w 1623018"/>
              <a:gd name="connsiteY2154" fmla="*/ 937167 h 1168415"/>
              <a:gd name="connsiteX2155" fmla="*/ 750186 w 1623018"/>
              <a:gd name="connsiteY2155" fmla="*/ 935613 h 1168415"/>
              <a:gd name="connsiteX2156" fmla="*/ 749668 w 1623018"/>
              <a:gd name="connsiteY2156" fmla="*/ 935160 h 1168415"/>
              <a:gd name="connsiteX2157" fmla="*/ 749862 w 1623018"/>
              <a:gd name="connsiteY2157" fmla="*/ 933736 h 1168415"/>
              <a:gd name="connsiteX2158" fmla="*/ 748050 w 1623018"/>
              <a:gd name="connsiteY2158" fmla="*/ 933995 h 1168415"/>
              <a:gd name="connsiteX2159" fmla="*/ 747468 w 1623018"/>
              <a:gd name="connsiteY2159" fmla="*/ 933412 h 1168415"/>
              <a:gd name="connsiteX2160" fmla="*/ 747273 w 1623018"/>
              <a:gd name="connsiteY2160" fmla="*/ 930241 h 1168415"/>
              <a:gd name="connsiteX2161" fmla="*/ 748179 w 1623018"/>
              <a:gd name="connsiteY2161" fmla="*/ 928947 h 1168415"/>
              <a:gd name="connsiteX2162" fmla="*/ 748697 w 1623018"/>
              <a:gd name="connsiteY2162" fmla="*/ 928817 h 1168415"/>
              <a:gd name="connsiteX2163" fmla="*/ 749409 w 1623018"/>
              <a:gd name="connsiteY2163" fmla="*/ 926228 h 1168415"/>
              <a:gd name="connsiteX2164" fmla="*/ 749021 w 1623018"/>
              <a:gd name="connsiteY2164" fmla="*/ 926228 h 1168415"/>
              <a:gd name="connsiteX2165" fmla="*/ 748827 w 1623018"/>
              <a:gd name="connsiteY2165" fmla="*/ 925064 h 1168415"/>
              <a:gd name="connsiteX2166" fmla="*/ 748438 w 1623018"/>
              <a:gd name="connsiteY2166" fmla="*/ 925064 h 1168415"/>
              <a:gd name="connsiteX2167" fmla="*/ 748050 w 1623018"/>
              <a:gd name="connsiteY2167" fmla="*/ 923898 h 1168415"/>
              <a:gd name="connsiteX2168" fmla="*/ 746756 w 1623018"/>
              <a:gd name="connsiteY2168" fmla="*/ 922475 h 1168415"/>
              <a:gd name="connsiteX2169" fmla="*/ 746044 w 1623018"/>
              <a:gd name="connsiteY2169" fmla="*/ 922215 h 1168415"/>
              <a:gd name="connsiteX2170" fmla="*/ 745850 w 1623018"/>
              <a:gd name="connsiteY2170" fmla="*/ 921504 h 1168415"/>
              <a:gd name="connsiteX2171" fmla="*/ 746238 w 1623018"/>
              <a:gd name="connsiteY2171" fmla="*/ 921245 h 1168415"/>
              <a:gd name="connsiteX2172" fmla="*/ 745850 w 1623018"/>
              <a:gd name="connsiteY2172" fmla="*/ 921116 h 1168415"/>
              <a:gd name="connsiteX2173" fmla="*/ 747662 w 1623018"/>
              <a:gd name="connsiteY2173" fmla="*/ 921116 h 1168415"/>
              <a:gd name="connsiteX2174" fmla="*/ 748374 w 1623018"/>
              <a:gd name="connsiteY2174" fmla="*/ 922280 h 1168415"/>
              <a:gd name="connsiteX2175" fmla="*/ 750380 w 1623018"/>
              <a:gd name="connsiteY2175" fmla="*/ 922280 h 1168415"/>
              <a:gd name="connsiteX2176" fmla="*/ 750574 w 1623018"/>
              <a:gd name="connsiteY2176" fmla="*/ 921439 h 1168415"/>
              <a:gd name="connsiteX2177" fmla="*/ 751998 w 1623018"/>
              <a:gd name="connsiteY2177" fmla="*/ 921568 h 1168415"/>
              <a:gd name="connsiteX2178" fmla="*/ 753163 w 1623018"/>
              <a:gd name="connsiteY2178" fmla="*/ 920727 h 1168415"/>
              <a:gd name="connsiteX2179" fmla="*/ 753357 w 1623018"/>
              <a:gd name="connsiteY2179" fmla="*/ 918397 h 1168415"/>
              <a:gd name="connsiteX2180" fmla="*/ 753746 w 1623018"/>
              <a:gd name="connsiteY2180" fmla="*/ 918397 h 1168415"/>
              <a:gd name="connsiteX2181" fmla="*/ 753551 w 1623018"/>
              <a:gd name="connsiteY2181" fmla="*/ 917815 h 1168415"/>
              <a:gd name="connsiteX2182" fmla="*/ 754134 w 1623018"/>
              <a:gd name="connsiteY2182" fmla="*/ 917685 h 1168415"/>
              <a:gd name="connsiteX2183" fmla="*/ 754134 w 1623018"/>
              <a:gd name="connsiteY2183" fmla="*/ 916973 h 1168415"/>
              <a:gd name="connsiteX2184" fmla="*/ 755623 w 1623018"/>
              <a:gd name="connsiteY2184" fmla="*/ 915355 h 1168415"/>
              <a:gd name="connsiteX2185" fmla="*/ 756723 w 1623018"/>
              <a:gd name="connsiteY2185" fmla="*/ 911213 h 1168415"/>
              <a:gd name="connsiteX2186" fmla="*/ 760218 w 1623018"/>
              <a:gd name="connsiteY2186" fmla="*/ 909336 h 1168415"/>
              <a:gd name="connsiteX2187" fmla="*/ 760606 w 1623018"/>
              <a:gd name="connsiteY2187" fmla="*/ 908754 h 1168415"/>
              <a:gd name="connsiteX2188" fmla="*/ 761318 w 1623018"/>
              <a:gd name="connsiteY2188" fmla="*/ 908883 h 1168415"/>
              <a:gd name="connsiteX2189" fmla="*/ 761706 w 1623018"/>
              <a:gd name="connsiteY2189" fmla="*/ 907459 h 1168415"/>
              <a:gd name="connsiteX2190" fmla="*/ 760412 w 1623018"/>
              <a:gd name="connsiteY2190" fmla="*/ 907459 h 1168415"/>
              <a:gd name="connsiteX2191" fmla="*/ 759829 w 1623018"/>
              <a:gd name="connsiteY2191" fmla="*/ 908042 h 1168415"/>
              <a:gd name="connsiteX2192" fmla="*/ 757241 w 1623018"/>
              <a:gd name="connsiteY2192" fmla="*/ 908883 h 1168415"/>
              <a:gd name="connsiteX2193" fmla="*/ 755946 w 1623018"/>
              <a:gd name="connsiteY2193" fmla="*/ 909725 h 1168415"/>
              <a:gd name="connsiteX2194" fmla="*/ 754652 w 1623018"/>
              <a:gd name="connsiteY2194" fmla="*/ 911472 h 1168415"/>
              <a:gd name="connsiteX2195" fmla="*/ 754457 w 1623018"/>
              <a:gd name="connsiteY2195" fmla="*/ 912766 h 1168415"/>
              <a:gd name="connsiteX2196" fmla="*/ 753940 w 1623018"/>
              <a:gd name="connsiteY2196" fmla="*/ 913026 h 1168415"/>
              <a:gd name="connsiteX2197" fmla="*/ 754134 w 1623018"/>
              <a:gd name="connsiteY2197" fmla="*/ 913608 h 1168415"/>
              <a:gd name="connsiteX2198" fmla="*/ 753422 w 1623018"/>
              <a:gd name="connsiteY2198" fmla="*/ 914449 h 1168415"/>
              <a:gd name="connsiteX2199" fmla="*/ 753422 w 1623018"/>
              <a:gd name="connsiteY2199" fmla="*/ 917361 h 1168415"/>
              <a:gd name="connsiteX2200" fmla="*/ 752710 w 1623018"/>
              <a:gd name="connsiteY2200" fmla="*/ 917944 h 1168415"/>
              <a:gd name="connsiteX2201" fmla="*/ 752322 w 1623018"/>
              <a:gd name="connsiteY2201" fmla="*/ 919821 h 1168415"/>
              <a:gd name="connsiteX2202" fmla="*/ 751610 w 1623018"/>
              <a:gd name="connsiteY2202" fmla="*/ 920080 h 1168415"/>
              <a:gd name="connsiteX2203" fmla="*/ 751416 w 1623018"/>
              <a:gd name="connsiteY2203" fmla="*/ 920662 h 1168415"/>
              <a:gd name="connsiteX2204" fmla="*/ 749021 w 1623018"/>
              <a:gd name="connsiteY2204" fmla="*/ 920403 h 1168415"/>
              <a:gd name="connsiteX2205" fmla="*/ 749021 w 1623018"/>
              <a:gd name="connsiteY2205" fmla="*/ 919821 h 1168415"/>
              <a:gd name="connsiteX2206" fmla="*/ 748309 w 1623018"/>
              <a:gd name="connsiteY2206" fmla="*/ 919239 h 1168415"/>
              <a:gd name="connsiteX2207" fmla="*/ 746820 w 1623018"/>
              <a:gd name="connsiteY2207" fmla="*/ 919368 h 1168415"/>
              <a:gd name="connsiteX2208" fmla="*/ 746626 w 1623018"/>
              <a:gd name="connsiteY2208" fmla="*/ 918268 h 1168415"/>
              <a:gd name="connsiteX2209" fmla="*/ 745914 w 1623018"/>
              <a:gd name="connsiteY2209" fmla="*/ 918073 h 1168415"/>
              <a:gd name="connsiteX2210" fmla="*/ 745332 w 1623018"/>
              <a:gd name="connsiteY2210" fmla="*/ 918527 h 1168415"/>
              <a:gd name="connsiteX2211" fmla="*/ 745526 w 1623018"/>
              <a:gd name="connsiteY2211" fmla="*/ 919821 h 1168415"/>
              <a:gd name="connsiteX2212" fmla="*/ 744943 w 1623018"/>
              <a:gd name="connsiteY2212" fmla="*/ 920080 h 1168415"/>
              <a:gd name="connsiteX2213" fmla="*/ 743455 w 1623018"/>
              <a:gd name="connsiteY2213" fmla="*/ 919626 h 1168415"/>
              <a:gd name="connsiteX2214" fmla="*/ 741060 w 1623018"/>
              <a:gd name="connsiteY2214" fmla="*/ 919626 h 1168415"/>
              <a:gd name="connsiteX2215" fmla="*/ 740866 w 1623018"/>
              <a:gd name="connsiteY2215" fmla="*/ 920210 h 1168415"/>
              <a:gd name="connsiteX2216" fmla="*/ 739960 w 1623018"/>
              <a:gd name="connsiteY2216" fmla="*/ 920468 h 1168415"/>
              <a:gd name="connsiteX2217" fmla="*/ 738860 w 1623018"/>
              <a:gd name="connsiteY2217" fmla="*/ 919886 h 1168415"/>
              <a:gd name="connsiteX2218" fmla="*/ 737954 w 1623018"/>
              <a:gd name="connsiteY2218" fmla="*/ 920727 h 1168415"/>
              <a:gd name="connsiteX2219" fmla="*/ 736271 w 1623018"/>
              <a:gd name="connsiteY2219" fmla="*/ 920597 h 1168415"/>
              <a:gd name="connsiteX2220" fmla="*/ 735753 w 1623018"/>
              <a:gd name="connsiteY2220" fmla="*/ 920857 h 1168415"/>
              <a:gd name="connsiteX2221" fmla="*/ 735753 w 1623018"/>
              <a:gd name="connsiteY2221" fmla="*/ 921892 h 1168415"/>
              <a:gd name="connsiteX2222" fmla="*/ 734653 w 1623018"/>
              <a:gd name="connsiteY2222" fmla="*/ 921892 h 1168415"/>
              <a:gd name="connsiteX2223" fmla="*/ 734264 w 1623018"/>
              <a:gd name="connsiteY2223" fmla="*/ 920274 h 1168415"/>
              <a:gd name="connsiteX2224" fmla="*/ 735559 w 1623018"/>
              <a:gd name="connsiteY2224" fmla="*/ 919691 h 1168415"/>
              <a:gd name="connsiteX2225" fmla="*/ 735753 w 1623018"/>
              <a:gd name="connsiteY2225" fmla="*/ 919239 h 1168415"/>
              <a:gd name="connsiteX2226" fmla="*/ 735365 w 1623018"/>
              <a:gd name="connsiteY2226" fmla="*/ 918203 h 1168415"/>
              <a:gd name="connsiteX2227" fmla="*/ 734653 w 1623018"/>
              <a:gd name="connsiteY2227" fmla="*/ 917621 h 1168415"/>
              <a:gd name="connsiteX2228" fmla="*/ 734653 w 1623018"/>
              <a:gd name="connsiteY2228" fmla="*/ 919498 h 1168415"/>
              <a:gd name="connsiteX2229" fmla="*/ 734070 w 1623018"/>
              <a:gd name="connsiteY2229" fmla="*/ 919498 h 1168415"/>
              <a:gd name="connsiteX2230" fmla="*/ 733553 w 1623018"/>
              <a:gd name="connsiteY2230" fmla="*/ 918656 h 1168415"/>
              <a:gd name="connsiteX2231" fmla="*/ 733164 w 1623018"/>
              <a:gd name="connsiteY2231" fmla="*/ 918785 h 1168415"/>
              <a:gd name="connsiteX2232" fmla="*/ 732646 w 1623018"/>
              <a:gd name="connsiteY2232" fmla="*/ 918332 h 1168415"/>
              <a:gd name="connsiteX2233" fmla="*/ 731546 w 1623018"/>
              <a:gd name="connsiteY2233" fmla="*/ 918785 h 1168415"/>
              <a:gd name="connsiteX2234" fmla="*/ 729540 w 1623018"/>
              <a:gd name="connsiteY2234" fmla="*/ 918785 h 1168415"/>
              <a:gd name="connsiteX2235" fmla="*/ 729346 w 1623018"/>
              <a:gd name="connsiteY2235" fmla="*/ 917944 h 1168415"/>
              <a:gd name="connsiteX2236" fmla="*/ 728051 w 1623018"/>
              <a:gd name="connsiteY2236" fmla="*/ 917685 h 1168415"/>
              <a:gd name="connsiteX2237" fmla="*/ 728245 w 1623018"/>
              <a:gd name="connsiteY2237" fmla="*/ 916650 h 1168415"/>
              <a:gd name="connsiteX2238" fmla="*/ 728634 w 1623018"/>
              <a:gd name="connsiteY2238" fmla="*/ 916779 h 1168415"/>
              <a:gd name="connsiteX2239" fmla="*/ 728634 w 1623018"/>
              <a:gd name="connsiteY2239" fmla="*/ 916197 h 1168415"/>
              <a:gd name="connsiteX2240" fmla="*/ 729346 w 1623018"/>
              <a:gd name="connsiteY2240" fmla="*/ 916067 h 1168415"/>
              <a:gd name="connsiteX2241" fmla="*/ 728634 w 1623018"/>
              <a:gd name="connsiteY2241" fmla="*/ 915484 h 1168415"/>
              <a:gd name="connsiteX2242" fmla="*/ 729022 w 1623018"/>
              <a:gd name="connsiteY2242" fmla="*/ 912313 h 1168415"/>
              <a:gd name="connsiteX2243" fmla="*/ 728310 w 1623018"/>
              <a:gd name="connsiteY2243" fmla="*/ 911601 h 1168415"/>
              <a:gd name="connsiteX2244" fmla="*/ 728698 w 1623018"/>
              <a:gd name="connsiteY2244" fmla="*/ 911019 h 1168415"/>
              <a:gd name="connsiteX2245" fmla="*/ 727986 w 1623018"/>
              <a:gd name="connsiteY2245" fmla="*/ 910307 h 1168415"/>
              <a:gd name="connsiteX2246" fmla="*/ 727986 w 1623018"/>
              <a:gd name="connsiteY2246" fmla="*/ 909466 h 1168415"/>
              <a:gd name="connsiteX2247" fmla="*/ 727275 w 1623018"/>
              <a:gd name="connsiteY2247" fmla="*/ 908883 h 1168415"/>
              <a:gd name="connsiteX2248" fmla="*/ 727469 w 1623018"/>
              <a:gd name="connsiteY2248" fmla="*/ 908300 h 1168415"/>
              <a:gd name="connsiteX2249" fmla="*/ 726886 w 1623018"/>
              <a:gd name="connsiteY2249" fmla="*/ 907588 h 1168415"/>
              <a:gd name="connsiteX2250" fmla="*/ 726886 w 1623018"/>
              <a:gd name="connsiteY2250" fmla="*/ 906424 h 1168415"/>
              <a:gd name="connsiteX2251" fmla="*/ 725980 w 1623018"/>
              <a:gd name="connsiteY2251" fmla="*/ 905841 h 1168415"/>
              <a:gd name="connsiteX2252" fmla="*/ 726368 w 1623018"/>
              <a:gd name="connsiteY2252" fmla="*/ 904999 h 1168415"/>
              <a:gd name="connsiteX2253" fmla="*/ 725462 w 1623018"/>
              <a:gd name="connsiteY2253" fmla="*/ 904871 h 1168415"/>
              <a:gd name="connsiteX2254" fmla="*/ 725268 w 1623018"/>
              <a:gd name="connsiteY2254" fmla="*/ 904611 h 1168415"/>
              <a:gd name="connsiteX2255" fmla="*/ 725786 w 1623018"/>
              <a:gd name="connsiteY2255" fmla="*/ 904158 h 1168415"/>
              <a:gd name="connsiteX2256" fmla="*/ 725268 w 1623018"/>
              <a:gd name="connsiteY2256" fmla="*/ 904158 h 1168415"/>
              <a:gd name="connsiteX2257" fmla="*/ 724168 w 1623018"/>
              <a:gd name="connsiteY2257" fmla="*/ 902993 h 1168415"/>
              <a:gd name="connsiteX2258" fmla="*/ 722679 w 1623018"/>
              <a:gd name="connsiteY2258" fmla="*/ 902411 h 1168415"/>
              <a:gd name="connsiteX2259" fmla="*/ 722679 w 1623018"/>
              <a:gd name="connsiteY2259" fmla="*/ 901828 h 1168415"/>
              <a:gd name="connsiteX2260" fmla="*/ 722097 w 1623018"/>
              <a:gd name="connsiteY2260" fmla="*/ 901699 h 1168415"/>
              <a:gd name="connsiteX2261" fmla="*/ 722097 w 1623018"/>
              <a:gd name="connsiteY2261" fmla="*/ 900534 h 1168415"/>
              <a:gd name="connsiteX2262" fmla="*/ 722809 w 1623018"/>
              <a:gd name="connsiteY2262" fmla="*/ 899822 h 1168415"/>
              <a:gd name="connsiteX2263" fmla="*/ 722615 w 1623018"/>
              <a:gd name="connsiteY2263" fmla="*/ 898398 h 1168415"/>
              <a:gd name="connsiteX2264" fmla="*/ 723132 w 1623018"/>
              <a:gd name="connsiteY2264" fmla="*/ 897815 h 1168415"/>
              <a:gd name="connsiteX2265" fmla="*/ 723132 w 1623018"/>
              <a:gd name="connsiteY2265" fmla="*/ 896651 h 1168415"/>
              <a:gd name="connsiteX2266" fmla="*/ 724815 w 1623018"/>
              <a:gd name="connsiteY2266" fmla="*/ 893738 h 1168415"/>
              <a:gd name="connsiteX2267" fmla="*/ 724427 w 1623018"/>
              <a:gd name="connsiteY2267" fmla="*/ 893285 h 1168415"/>
              <a:gd name="connsiteX2268" fmla="*/ 724621 w 1623018"/>
              <a:gd name="connsiteY2268" fmla="*/ 892573 h 1168415"/>
              <a:gd name="connsiteX2269" fmla="*/ 725203 w 1623018"/>
              <a:gd name="connsiteY2269" fmla="*/ 892444 h 1168415"/>
              <a:gd name="connsiteX2270" fmla="*/ 725009 w 1623018"/>
              <a:gd name="connsiteY2270" fmla="*/ 891732 h 1168415"/>
              <a:gd name="connsiteX2271" fmla="*/ 725398 w 1623018"/>
              <a:gd name="connsiteY2271" fmla="*/ 891473 h 1168415"/>
              <a:gd name="connsiteX2272" fmla="*/ 725203 w 1623018"/>
              <a:gd name="connsiteY2272" fmla="*/ 890891 h 1168415"/>
              <a:gd name="connsiteX2273" fmla="*/ 725915 w 1623018"/>
              <a:gd name="connsiteY2273" fmla="*/ 889013 h 1168415"/>
              <a:gd name="connsiteX2274" fmla="*/ 725915 w 1623018"/>
              <a:gd name="connsiteY2274" fmla="*/ 887719 h 1168415"/>
              <a:gd name="connsiteX2275" fmla="*/ 727210 w 1623018"/>
              <a:gd name="connsiteY2275" fmla="*/ 887590 h 1168415"/>
              <a:gd name="connsiteX2276" fmla="*/ 728893 w 1623018"/>
              <a:gd name="connsiteY2276" fmla="*/ 888431 h 1168415"/>
              <a:gd name="connsiteX2277" fmla="*/ 730575 w 1623018"/>
              <a:gd name="connsiteY2277" fmla="*/ 888561 h 1168415"/>
              <a:gd name="connsiteX2278" fmla="*/ 730381 w 1623018"/>
              <a:gd name="connsiteY2278" fmla="*/ 887719 h 1168415"/>
              <a:gd name="connsiteX2279" fmla="*/ 727080 w 1623018"/>
              <a:gd name="connsiteY2279" fmla="*/ 886296 h 1168415"/>
              <a:gd name="connsiteX2280" fmla="*/ 726886 w 1623018"/>
              <a:gd name="connsiteY2280" fmla="*/ 885260 h 1168415"/>
              <a:gd name="connsiteX2281" fmla="*/ 727598 w 1623018"/>
              <a:gd name="connsiteY2281" fmla="*/ 885389 h 1168415"/>
              <a:gd name="connsiteX2282" fmla="*/ 729087 w 1623018"/>
              <a:gd name="connsiteY2282" fmla="*/ 884936 h 1168415"/>
              <a:gd name="connsiteX2283" fmla="*/ 729993 w 1623018"/>
              <a:gd name="connsiteY2283" fmla="*/ 883642 h 1168415"/>
              <a:gd name="connsiteX2284" fmla="*/ 732387 w 1623018"/>
              <a:gd name="connsiteY2284" fmla="*/ 881894 h 1168415"/>
              <a:gd name="connsiteX2285" fmla="*/ 732387 w 1623018"/>
              <a:gd name="connsiteY2285" fmla="*/ 881053 h 1168415"/>
              <a:gd name="connsiteX2286" fmla="*/ 732905 w 1623018"/>
              <a:gd name="connsiteY2286" fmla="*/ 880794 h 1168415"/>
              <a:gd name="connsiteX2287" fmla="*/ 733617 w 1623018"/>
              <a:gd name="connsiteY2287" fmla="*/ 878917 h 1168415"/>
              <a:gd name="connsiteX2288" fmla="*/ 734523 w 1623018"/>
              <a:gd name="connsiteY2288" fmla="*/ 878788 h 1168415"/>
              <a:gd name="connsiteX2289" fmla="*/ 735041 w 1623018"/>
              <a:gd name="connsiteY2289" fmla="*/ 877752 h 1168415"/>
              <a:gd name="connsiteX2290" fmla="*/ 734653 w 1623018"/>
              <a:gd name="connsiteY2290" fmla="*/ 876587 h 1168415"/>
              <a:gd name="connsiteX2291" fmla="*/ 735365 w 1623018"/>
              <a:gd name="connsiteY2291" fmla="*/ 876458 h 1168415"/>
              <a:gd name="connsiteX2292" fmla="*/ 735365 w 1623018"/>
              <a:gd name="connsiteY2292" fmla="*/ 875875 h 1168415"/>
              <a:gd name="connsiteX2293" fmla="*/ 736077 w 1623018"/>
              <a:gd name="connsiteY2293" fmla="*/ 874840 h 1168415"/>
              <a:gd name="connsiteX2294" fmla="*/ 735882 w 1623018"/>
              <a:gd name="connsiteY2294" fmla="*/ 873998 h 1168415"/>
              <a:gd name="connsiteX2295" fmla="*/ 736789 w 1623018"/>
              <a:gd name="connsiteY2295" fmla="*/ 873739 h 1168415"/>
              <a:gd name="connsiteX2296" fmla="*/ 738083 w 1623018"/>
              <a:gd name="connsiteY2296" fmla="*/ 872121 h 1168415"/>
              <a:gd name="connsiteX2297" fmla="*/ 738471 w 1623018"/>
              <a:gd name="connsiteY2297" fmla="*/ 869532 h 1168415"/>
              <a:gd name="connsiteX2298" fmla="*/ 738083 w 1623018"/>
              <a:gd name="connsiteY2298" fmla="*/ 868950 h 1168415"/>
              <a:gd name="connsiteX2299" fmla="*/ 737695 w 1623018"/>
              <a:gd name="connsiteY2299" fmla="*/ 869079 h 1168415"/>
              <a:gd name="connsiteX2300" fmla="*/ 737889 w 1623018"/>
              <a:gd name="connsiteY2300" fmla="*/ 869921 h 1168415"/>
              <a:gd name="connsiteX2301" fmla="*/ 737177 w 1623018"/>
              <a:gd name="connsiteY2301" fmla="*/ 871345 h 1168415"/>
              <a:gd name="connsiteX2302" fmla="*/ 736271 w 1623018"/>
              <a:gd name="connsiteY2302" fmla="*/ 871927 h 1168415"/>
              <a:gd name="connsiteX2303" fmla="*/ 735365 w 1623018"/>
              <a:gd name="connsiteY2303" fmla="*/ 871474 h 1168415"/>
              <a:gd name="connsiteX2304" fmla="*/ 734976 w 1623018"/>
              <a:gd name="connsiteY2304" fmla="*/ 872639 h 1168415"/>
              <a:gd name="connsiteX2305" fmla="*/ 734588 w 1623018"/>
              <a:gd name="connsiteY2305" fmla="*/ 872510 h 1168415"/>
              <a:gd name="connsiteX2306" fmla="*/ 733876 w 1623018"/>
              <a:gd name="connsiteY2306" fmla="*/ 873674 h 1168415"/>
              <a:gd name="connsiteX2307" fmla="*/ 733358 w 1623018"/>
              <a:gd name="connsiteY2307" fmla="*/ 873674 h 1168415"/>
              <a:gd name="connsiteX2308" fmla="*/ 733553 w 1623018"/>
              <a:gd name="connsiteY2308" fmla="*/ 874386 h 1168415"/>
              <a:gd name="connsiteX2309" fmla="*/ 732970 w 1623018"/>
              <a:gd name="connsiteY2309" fmla="*/ 874516 h 1168415"/>
              <a:gd name="connsiteX2310" fmla="*/ 733164 w 1623018"/>
              <a:gd name="connsiteY2310" fmla="*/ 875357 h 1168415"/>
              <a:gd name="connsiteX2311" fmla="*/ 732776 w 1623018"/>
              <a:gd name="connsiteY2311" fmla="*/ 875357 h 1168415"/>
              <a:gd name="connsiteX2312" fmla="*/ 732582 w 1623018"/>
              <a:gd name="connsiteY2312" fmla="*/ 876781 h 1168415"/>
              <a:gd name="connsiteX2313" fmla="*/ 731676 w 1623018"/>
              <a:gd name="connsiteY2313" fmla="*/ 877817 h 1168415"/>
              <a:gd name="connsiteX2314" fmla="*/ 731481 w 1623018"/>
              <a:gd name="connsiteY2314" fmla="*/ 879240 h 1168415"/>
              <a:gd name="connsiteX2315" fmla="*/ 729799 w 1623018"/>
              <a:gd name="connsiteY2315" fmla="*/ 880665 h 1168415"/>
              <a:gd name="connsiteX2316" fmla="*/ 729087 w 1623018"/>
              <a:gd name="connsiteY2316" fmla="*/ 881959 h 1168415"/>
              <a:gd name="connsiteX2317" fmla="*/ 727792 w 1623018"/>
              <a:gd name="connsiteY2317" fmla="*/ 882671 h 1168415"/>
              <a:gd name="connsiteX2318" fmla="*/ 726498 w 1623018"/>
              <a:gd name="connsiteY2318" fmla="*/ 882089 h 1168415"/>
              <a:gd name="connsiteX2319" fmla="*/ 725980 w 1623018"/>
              <a:gd name="connsiteY2319" fmla="*/ 881247 h 1168415"/>
              <a:gd name="connsiteX2320" fmla="*/ 725980 w 1623018"/>
              <a:gd name="connsiteY2320" fmla="*/ 879629 h 1168415"/>
              <a:gd name="connsiteX2321" fmla="*/ 726368 w 1623018"/>
              <a:gd name="connsiteY2321" fmla="*/ 879629 h 1168415"/>
              <a:gd name="connsiteX2322" fmla="*/ 726368 w 1623018"/>
              <a:gd name="connsiteY2322" fmla="*/ 879176 h 1168415"/>
              <a:gd name="connsiteX2323" fmla="*/ 724880 w 1623018"/>
              <a:gd name="connsiteY2323" fmla="*/ 878334 h 1168415"/>
              <a:gd name="connsiteX2324" fmla="*/ 723585 w 1623018"/>
              <a:gd name="connsiteY2324" fmla="*/ 876910 h 1168415"/>
              <a:gd name="connsiteX2325" fmla="*/ 723974 w 1623018"/>
              <a:gd name="connsiteY2325" fmla="*/ 876651 h 1168415"/>
              <a:gd name="connsiteX2326" fmla="*/ 723974 w 1623018"/>
              <a:gd name="connsiteY2326" fmla="*/ 874905 h 1168415"/>
              <a:gd name="connsiteX2327" fmla="*/ 723391 w 1623018"/>
              <a:gd name="connsiteY2327" fmla="*/ 874451 h 1168415"/>
              <a:gd name="connsiteX2328" fmla="*/ 723585 w 1623018"/>
              <a:gd name="connsiteY2328" fmla="*/ 872575 h 1168415"/>
              <a:gd name="connsiteX2329" fmla="*/ 723003 w 1623018"/>
              <a:gd name="connsiteY2329" fmla="*/ 872445 h 1168415"/>
              <a:gd name="connsiteX2330" fmla="*/ 723003 w 1623018"/>
              <a:gd name="connsiteY2330" fmla="*/ 871409 h 1168415"/>
              <a:gd name="connsiteX2331" fmla="*/ 721514 w 1623018"/>
              <a:gd name="connsiteY2331" fmla="*/ 869791 h 1168415"/>
              <a:gd name="connsiteX2332" fmla="*/ 720932 w 1623018"/>
              <a:gd name="connsiteY2332" fmla="*/ 869791 h 1168415"/>
              <a:gd name="connsiteX2333" fmla="*/ 721126 w 1623018"/>
              <a:gd name="connsiteY2333" fmla="*/ 869209 h 1168415"/>
              <a:gd name="connsiteX2334" fmla="*/ 720738 w 1623018"/>
              <a:gd name="connsiteY2334" fmla="*/ 869079 h 1168415"/>
              <a:gd name="connsiteX2335" fmla="*/ 720349 w 1623018"/>
              <a:gd name="connsiteY2335" fmla="*/ 867785 h 1168415"/>
              <a:gd name="connsiteX2336" fmla="*/ 719767 w 1623018"/>
              <a:gd name="connsiteY2336" fmla="*/ 867656 h 1168415"/>
              <a:gd name="connsiteX2337" fmla="*/ 719379 w 1623018"/>
              <a:gd name="connsiteY2337" fmla="*/ 866490 h 1168415"/>
              <a:gd name="connsiteX2338" fmla="*/ 717566 w 1623018"/>
              <a:gd name="connsiteY2338" fmla="*/ 864613 h 1168415"/>
              <a:gd name="connsiteX2339" fmla="*/ 716854 w 1623018"/>
              <a:gd name="connsiteY2339" fmla="*/ 864613 h 1168415"/>
              <a:gd name="connsiteX2340" fmla="*/ 715366 w 1623018"/>
              <a:gd name="connsiteY2340" fmla="*/ 865455 h 1168415"/>
              <a:gd name="connsiteX2341" fmla="*/ 715366 w 1623018"/>
              <a:gd name="connsiteY2341" fmla="*/ 866167 h 1168415"/>
              <a:gd name="connsiteX2342" fmla="*/ 714071 w 1623018"/>
              <a:gd name="connsiteY2342" fmla="*/ 867461 h 1168415"/>
              <a:gd name="connsiteX2343" fmla="*/ 714589 w 1623018"/>
              <a:gd name="connsiteY2343" fmla="*/ 868173 h 1168415"/>
              <a:gd name="connsiteX2344" fmla="*/ 714201 w 1623018"/>
              <a:gd name="connsiteY2344" fmla="*/ 868432 h 1168415"/>
              <a:gd name="connsiteX2345" fmla="*/ 714395 w 1623018"/>
              <a:gd name="connsiteY2345" fmla="*/ 870309 h 1168415"/>
              <a:gd name="connsiteX2346" fmla="*/ 713683 w 1623018"/>
              <a:gd name="connsiteY2346" fmla="*/ 870892 h 1168415"/>
              <a:gd name="connsiteX2347" fmla="*/ 712971 w 1623018"/>
              <a:gd name="connsiteY2347" fmla="*/ 870892 h 1168415"/>
              <a:gd name="connsiteX2348" fmla="*/ 711483 w 1623018"/>
              <a:gd name="connsiteY2348" fmla="*/ 870179 h 1168415"/>
              <a:gd name="connsiteX2349" fmla="*/ 710771 w 1623018"/>
              <a:gd name="connsiteY2349" fmla="*/ 868756 h 1168415"/>
              <a:gd name="connsiteX2350" fmla="*/ 711353 w 1623018"/>
              <a:gd name="connsiteY2350" fmla="*/ 865843 h 1168415"/>
              <a:gd name="connsiteX2351" fmla="*/ 713360 w 1623018"/>
              <a:gd name="connsiteY2351" fmla="*/ 863966 h 1168415"/>
              <a:gd name="connsiteX2352" fmla="*/ 715754 w 1623018"/>
              <a:gd name="connsiteY2352" fmla="*/ 862930 h 1168415"/>
              <a:gd name="connsiteX2353" fmla="*/ 716854 w 1623018"/>
              <a:gd name="connsiteY2353" fmla="*/ 862089 h 1168415"/>
              <a:gd name="connsiteX2354" fmla="*/ 717243 w 1623018"/>
              <a:gd name="connsiteY2354" fmla="*/ 861507 h 1168415"/>
              <a:gd name="connsiteX2355" fmla="*/ 716725 w 1623018"/>
              <a:gd name="connsiteY2355" fmla="*/ 861377 h 1168415"/>
              <a:gd name="connsiteX2356" fmla="*/ 715625 w 1623018"/>
              <a:gd name="connsiteY2356" fmla="*/ 862543 h 1168415"/>
              <a:gd name="connsiteX2357" fmla="*/ 713036 w 1623018"/>
              <a:gd name="connsiteY2357" fmla="*/ 863707 h 1168415"/>
              <a:gd name="connsiteX2358" fmla="*/ 711029 w 1623018"/>
              <a:gd name="connsiteY2358" fmla="*/ 865455 h 1168415"/>
              <a:gd name="connsiteX2359" fmla="*/ 710512 w 1623018"/>
              <a:gd name="connsiteY2359" fmla="*/ 866620 h 1168415"/>
              <a:gd name="connsiteX2360" fmla="*/ 710318 w 1623018"/>
              <a:gd name="connsiteY2360" fmla="*/ 868756 h 1168415"/>
              <a:gd name="connsiteX2361" fmla="*/ 711806 w 1623018"/>
              <a:gd name="connsiteY2361" fmla="*/ 871085 h 1168415"/>
              <a:gd name="connsiteX2362" fmla="*/ 714007 w 1623018"/>
              <a:gd name="connsiteY2362" fmla="*/ 871345 h 1168415"/>
              <a:gd name="connsiteX2363" fmla="*/ 715107 w 1623018"/>
              <a:gd name="connsiteY2363" fmla="*/ 870309 h 1168415"/>
              <a:gd name="connsiteX2364" fmla="*/ 715301 w 1623018"/>
              <a:gd name="connsiteY2364" fmla="*/ 868432 h 1168415"/>
              <a:gd name="connsiteX2365" fmla="*/ 716401 w 1623018"/>
              <a:gd name="connsiteY2365" fmla="*/ 866814 h 1168415"/>
              <a:gd name="connsiteX2366" fmla="*/ 718084 w 1623018"/>
              <a:gd name="connsiteY2366" fmla="*/ 866814 h 1168415"/>
              <a:gd name="connsiteX2367" fmla="*/ 718602 w 1623018"/>
              <a:gd name="connsiteY2367" fmla="*/ 867849 h 1168415"/>
              <a:gd name="connsiteX2368" fmla="*/ 718408 w 1623018"/>
              <a:gd name="connsiteY2368" fmla="*/ 868691 h 1168415"/>
              <a:gd name="connsiteX2369" fmla="*/ 718990 w 1623018"/>
              <a:gd name="connsiteY2369" fmla="*/ 868950 h 1168415"/>
              <a:gd name="connsiteX2370" fmla="*/ 718796 w 1623018"/>
              <a:gd name="connsiteY2370" fmla="*/ 869403 h 1168415"/>
              <a:gd name="connsiteX2371" fmla="*/ 719184 w 1623018"/>
              <a:gd name="connsiteY2371" fmla="*/ 869403 h 1168415"/>
              <a:gd name="connsiteX2372" fmla="*/ 719702 w 1623018"/>
              <a:gd name="connsiteY2372" fmla="*/ 870438 h 1168415"/>
              <a:gd name="connsiteX2373" fmla="*/ 719702 w 1623018"/>
              <a:gd name="connsiteY2373" fmla="*/ 872768 h 1168415"/>
              <a:gd name="connsiteX2374" fmla="*/ 720090 w 1623018"/>
              <a:gd name="connsiteY2374" fmla="*/ 872898 h 1168415"/>
              <a:gd name="connsiteX2375" fmla="*/ 720285 w 1623018"/>
              <a:gd name="connsiteY2375" fmla="*/ 874516 h 1168415"/>
              <a:gd name="connsiteX2376" fmla="*/ 720673 w 1623018"/>
              <a:gd name="connsiteY2376" fmla="*/ 874775 h 1168415"/>
              <a:gd name="connsiteX2377" fmla="*/ 720285 w 1623018"/>
              <a:gd name="connsiteY2377" fmla="*/ 876393 h 1168415"/>
              <a:gd name="connsiteX2378" fmla="*/ 720802 w 1623018"/>
              <a:gd name="connsiteY2378" fmla="*/ 876523 h 1168415"/>
              <a:gd name="connsiteX2379" fmla="*/ 721708 w 1623018"/>
              <a:gd name="connsiteY2379" fmla="*/ 877817 h 1168415"/>
              <a:gd name="connsiteX2380" fmla="*/ 722420 w 1623018"/>
              <a:gd name="connsiteY2380" fmla="*/ 877946 h 1168415"/>
              <a:gd name="connsiteX2381" fmla="*/ 722420 w 1623018"/>
              <a:gd name="connsiteY2381" fmla="*/ 878658 h 1168415"/>
              <a:gd name="connsiteX2382" fmla="*/ 721514 w 1623018"/>
              <a:gd name="connsiteY2382" fmla="*/ 878658 h 1168415"/>
              <a:gd name="connsiteX2383" fmla="*/ 721514 w 1623018"/>
              <a:gd name="connsiteY2383" fmla="*/ 878917 h 1168415"/>
              <a:gd name="connsiteX2384" fmla="*/ 723909 w 1623018"/>
              <a:gd name="connsiteY2384" fmla="*/ 880923 h 1168415"/>
              <a:gd name="connsiteX2385" fmla="*/ 723715 w 1623018"/>
              <a:gd name="connsiteY2385" fmla="*/ 881959 h 1168415"/>
              <a:gd name="connsiteX2386" fmla="*/ 722615 w 1623018"/>
              <a:gd name="connsiteY2386" fmla="*/ 883383 h 1168415"/>
              <a:gd name="connsiteX2387" fmla="*/ 722615 w 1623018"/>
              <a:gd name="connsiteY2387" fmla="*/ 884548 h 1168415"/>
              <a:gd name="connsiteX2388" fmla="*/ 722032 w 1623018"/>
              <a:gd name="connsiteY2388" fmla="*/ 885130 h 1168415"/>
              <a:gd name="connsiteX2389" fmla="*/ 717825 w 1623018"/>
              <a:gd name="connsiteY2389" fmla="*/ 885001 h 1168415"/>
              <a:gd name="connsiteX2390" fmla="*/ 717113 w 1623018"/>
              <a:gd name="connsiteY2390" fmla="*/ 885583 h 1168415"/>
              <a:gd name="connsiteX2391" fmla="*/ 717307 w 1623018"/>
              <a:gd name="connsiteY2391" fmla="*/ 886424 h 1168415"/>
              <a:gd name="connsiteX2392" fmla="*/ 716207 w 1623018"/>
              <a:gd name="connsiteY2392" fmla="*/ 886683 h 1168415"/>
              <a:gd name="connsiteX2393" fmla="*/ 715107 w 1623018"/>
              <a:gd name="connsiteY2393" fmla="*/ 884936 h 1168415"/>
              <a:gd name="connsiteX2394" fmla="*/ 714589 w 1623018"/>
              <a:gd name="connsiteY2394" fmla="*/ 884936 h 1168415"/>
              <a:gd name="connsiteX2395" fmla="*/ 714589 w 1623018"/>
              <a:gd name="connsiteY2395" fmla="*/ 885389 h 1168415"/>
              <a:gd name="connsiteX2396" fmla="*/ 716078 w 1623018"/>
              <a:gd name="connsiteY2396" fmla="*/ 887137 h 1168415"/>
              <a:gd name="connsiteX2397" fmla="*/ 716984 w 1623018"/>
              <a:gd name="connsiteY2397" fmla="*/ 887137 h 1168415"/>
              <a:gd name="connsiteX2398" fmla="*/ 718472 w 1623018"/>
              <a:gd name="connsiteY2398" fmla="*/ 886296 h 1168415"/>
              <a:gd name="connsiteX2399" fmla="*/ 720349 w 1623018"/>
              <a:gd name="connsiteY2399" fmla="*/ 886554 h 1168415"/>
              <a:gd name="connsiteX2400" fmla="*/ 720349 w 1623018"/>
              <a:gd name="connsiteY2400" fmla="*/ 887266 h 1168415"/>
              <a:gd name="connsiteX2401" fmla="*/ 719767 w 1623018"/>
              <a:gd name="connsiteY2401" fmla="*/ 887849 h 1168415"/>
              <a:gd name="connsiteX2402" fmla="*/ 720155 w 1623018"/>
              <a:gd name="connsiteY2402" fmla="*/ 888302 h 1168415"/>
              <a:gd name="connsiteX2403" fmla="*/ 719961 w 1623018"/>
              <a:gd name="connsiteY2403" fmla="*/ 892896 h 1168415"/>
              <a:gd name="connsiteX2404" fmla="*/ 721450 w 1623018"/>
              <a:gd name="connsiteY2404" fmla="*/ 894644 h 1168415"/>
              <a:gd name="connsiteX2405" fmla="*/ 721644 w 1623018"/>
              <a:gd name="connsiteY2405" fmla="*/ 896521 h 1168415"/>
              <a:gd name="connsiteX2406" fmla="*/ 721256 w 1623018"/>
              <a:gd name="connsiteY2406" fmla="*/ 897363 h 1168415"/>
              <a:gd name="connsiteX2407" fmla="*/ 719961 w 1623018"/>
              <a:gd name="connsiteY2407" fmla="*/ 897815 h 1168415"/>
              <a:gd name="connsiteX2408" fmla="*/ 720349 w 1623018"/>
              <a:gd name="connsiteY2408" fmla="*/ 898075 h 1168415"/>
              <a:gd name="connsiteX2409" fmla="*/ 720349 w 1623018"/>
              <a:gd name="connsiteY2409" fmla="*/ 899110 h 1168415"/>
              <a:gd name="connsiteX2410" fmla="*/ 719638 w 1623018"/>
              <a:gd name="connsiteY2410" fmla="*/ 900858 h 1168415"/>
              <a:gd name="connsiteX2411" fmla="*/ 718731 w 1623018"/>
              <a:gd name="connsiteY2411" fmla="*/ 900858 h 1168415"/>
              <a:gd name="connsiteX2412" fmla="*/ 718019 w 1623018"/>
              <a:gd name="connsiteY2412" fmla="*/ 901570 h 1168415"/>
              <a:gd name="connsiteX2413" fmla="*/ 715236 w 1623018"/>
              <a:gd name="connsiteY2413" fmla="*/ 902152 h 1168415"/>
              <a:gd name="connsiteX2414" fmla="*/ 715430 w 1623018"/>
              <a:gd name="connsiteY2414" fmla="*/ 903317 h 1168415"/>
              <a:gd name="connsiteX2415" fmla="*/ 714848 w 1623018"/>
              <a:gd name="connsiteY2415" fmla="*/ 903770 h 1168415"/>
              <a:gd name="connsiteX2416" fmla="*/ 713554 w 1623018"/>
              <a:gd name="connsiteY2416" fmla="*/ 903640 h 1168415"/>
              <a:gd name="connsiteX2417" fmla="*/ 713748 w 1623018"/>
              <a:gd name="connsiteY2417" fmla="*/ 903058 h 1168415"/>
              <a:gd name="connsiteX2418" fmla="*/ 713036 w 1623018"/>
              <a:gd name="connsiteY2418" fmla="*/ 902799 h 1168415"/>
              <a:gd name="connsiteX2419" fmla="*/ 712647 w 1623018"/>
              <a:gd name="connsiteY2419" fmla="*/ 903964 h 1168415"/>
              <a:gd name="connsiteX2420" fmla="*/ 710835 w 1623018"/>
              <a:gd name="connsiteY2420" fmla="*/ 904094 h 1168415"/>
              <a:gd name="connsiteX2421" fmla="*/ 709735 w 1623018"/>
              <a:gd name="connsiteY2421" fmla="*/ 904935 h 1168415"/>
              <a:gd name="connsiteX2422" fmla="*/ 710123 w 1623018"/>
              <a:gd name="connsiteY2422" fmla="*/ 905647 h 1168415"/>
              <a:gd name="connsiteX2423" fmla="*/ 708635 w 1623018"/>
              <a:gd name="connsiteY2423" fmla="*/ 905906 h 1168415"/>
              <a:gd name="connsiteX2424" fmla="*/ 708441 w 1623018"/>
              <a:gd name="connsiteY2424" fmla="*/ 906617 h 1168415"/>
              <a:gd name="connsiteX2425" fmla="*/ 708829 w 1623018"/>
              <a:gd name="connsiteY2425" fmla="*/ 907071 h 1168415"/>
              <a:gd name="connsiteX2426" fmla="*/ 707923 w 1623018"/>
              <a:gd name="connsiteY2426" fmla="*/ 908235 h 1168415"/>
              <a:gd name="connsiteX2427" fmla="*/ 705722 w 1623018"/>
              <a:gd name="connsiteY2427" fmla="*/ 908689 h 1168415"/>
              <a:gd name="connsiteX2428" fmla="*/ 705722 w 1623018"/>
              <a:gd name="connsiteY2428" fmla="*/ 909142 h 1168415"/>
              <a:gd name="connsiteX2429" fmla="*/ 703328 w 1623018"/>
              <a:gd name="connsiteY2429" fmla="*/ 907718 h 1168415"/>
              <a:gd name="connsiteX2430" fmla="*/ 701127 w 1623018"/>
              <a:gd name="connsiteY2430" fmla="*/ 907136 h 1168415"/>
              <a:gd name="connsiteX2431" fmla="*/ 700415 w 1623018"/>
              <a:gd name="connsiteY2431" fmla="*/ 908300 h 1168415"/>
              <a:gd name="connsiteX2432" fmla="*/ 700609 w 1623018"/>
              <a:gd name="connsiteY2432" fmla="*/ 909012 h 1168415"/>
              <a:gd name="connsiteX2433" fmla="*/ 700221 w 1623018"/>
              <a:gd name="connsiteY2433" fmla="*/ 910048 h 1168415"/>
              <a:gd name="connsiteX2434" fmla="*/ 700609 w 1623018"/>
              <a:gd name="connsiteY2434" fmla="*/ 910177 h 1168415"/>
              <a:gd name="connsiteX2435" fmla="*/ 700609 w 1623018"/>
              <a:gd name="connsiteY2435" fmla="*/ 910889 h 1168415"/>
              <a:gd name="connsiteX2436" fmla="*/ 699703 w 1623018"/>
              <a:gd name="connsiteY2436" fmla="*/ 912637 h 1168415"/>
              <a:gd name="connsiteX2437" fmla="*/ 698215 w 1623018"/>
              <a:gd name="connsiteY2437" fmla="*/ 912378 h 1168415"/>
              <a:gd name="connsiteX2438" fmla="*/ 697697 w 1623018"/>
              <a:gd name="connsiteY2438" fmla="*/ 911213 h 1168415"/>
              <a:gd name="connsiteX2439" fmla="*/ 696014 w 1623018"/>
              <a:gd name="connsiteY2439" fmla="*/ 909789 h 1168415"/>
              <a:gd name="connsiteX2440" fmla="*/ 695626 w 1623018"/>
              <a:gd name="connsiteY2440" fmla="*/ 908754 h 1168415"/>
              <a:gd name="connsiteX2441" fmla="*/ 695820 w 1623018"/>
              <a:gd name="connsiteY2441" fmla="*/ 908300 h 1168415"/>
              <a:gd name="connsiteX2442" fmla="*/ 695108 w 1623018"/>
              <a:gd name="connsiteY2442" fmla="*/ 907718 h 1168415"/>
              <a:gd name="connsiteX2443" fmla="*/ 695302 w 1623018"/>
              <a:gd name="connsiteY2443" fmla="*/ 907459 h 1168415"/>
              <a:gd name="connsiteX2444" fmla="*/ 694590 w 1623018"/>
              <a:gd name="connsiteY2444" fmla="*/ 907588 h 1168415"/>
              <a:gd name="connsiteX2445" fmla="*/ 694008 w 1623018"/>
              <a:gd name="connsiteY2445" fmla="*/ 906294 h 1168415"/>
              <a:gd name="connsiteX2446" fmla="*/ 694008 w 1623018"/>
              <a:gd name="connsiteY2446" fmla="*/ 903576 h 1168415"/>
              <a:gd name="connsiteX2447" fmla="*/ 694396 w 1623018"/>
              <a:gd name="connsiteY2447" fmla="*/ 903317 h 1168415"/>
              <a:gd name="connsiteX2448" fmla="*/ 693684 w 1623018"/>
              <a:gd name="connsiteY2448" fmla="*/ 903317 h 1168415"/>
              <a:gd name="connsiteX2449" fmla="*/ 692972 w 1623018"/>
              <a:gd name="connsiteY2449" fmla="*/ 905906 h 1168415"/>
              <a:gd name="connsiteX2450" fmla="*/ 691290 w 1623018"/>
              <a:gd name="connsiteY2450" fmla="*/ 905776 h 1168415"/>
              <a:gd name="connsiteX2451" fmla="*/ 690189 w 1623018"/>
              <a:gd name="connsiteY2451" fmla="*/ 905064 h 1168415"/>
              <a:gd name="connsiteX2452" fmla="*/ 690189 w 1623018"/>
              <a:gd name="connsiteY2452" fmla="*/ 903640 h 1168415"/>
              <a:gd name="connsiteX2453" fmla="*/ 690901 w 1623018"/>
              <a:gd name="connsiteY2453" fmla="*/ 902346 h 1168415"/>
              <a:gd name="connsiteX2454" fmla="*/ 690513 w 1623018"/>
              <a:gd name="connsiteY2454" fmla="*/ 901051 h 1168415"/>
              <a:gd name="connsiteX2455" fmla="*/ 690319 w 1623018"/>
              <a:gd name="connsiteY2455" fmla="*/ 900793 h 1168415"/>
              <a:gd name="connsiteX2456" fmla="*/ 688830 w 1623018"/>
              <a:gd name="connsiteY2456" fmla="*/ 901051 h 1168415"/>
              <a:gd name="connsiteX2457" fmla="*/ 690124 w 1623018"/>
              <a:gd name="connsiteY2457" fmla="*/ 901763 h 1168415"/>
              <a:gd name="connsiteX2458" fmla="*/ 689930 w 1623018"/>
              <a:gd name="connsiteY2458" fmla="*/ 902799 h 1168415"/>
              <a:gd name="connsiteX2459" fmla="*/ 689413 w 1623018"/>
              <a:gd name="connsiteY2459" fmla="*/ 903381 h 1168415"/>
              <a:gd name="connsiteX2460" fmla="*/ 689801 w 1623018"/>
              <a:gd name="connsiteY2460" fmla="*/ 903964 h 1168415"/>
              <a:gd name="connsiteX2461" fmla="*/ 689801 w 1623018"/>
              <a:gd name="connsiteY2461" fmla="*/ 906424 h 1168415"/>
              <a:gd name="connsiteX2462" fmla="*/ 691484 w 1623018"/>
              <a:gd name="connsiteY2462" fmla="*/ 906424 h 1168415"/>
              <a:gd name="connsiteX2463" fmla="*/ 692195 w 1623018"/>
              <a:gd name="connsiteY2463" fmla="*/ 907588 h 1168415"/>
              <a:gd name="connsiteX2464" fmla="*/ 693490 w 1623018"/>
              <a:gd name="connsiteY2464" fmla="*/ 908430 h 1168415"/>
              <a:gd name="connsiteX2465" fmla="*/ 693490 w 1623018"/>
              <a:gd name="connsiteY2465" fmla="*/ 908883 h 1168415"/>
              <a:gd name="connsiteX2466" fmla="*/ 694784 w 1623018"/>
              <a:gd name="connsiteY2466" fmla="*/ 908883 h 1168415"/>
              <a:gd name="connsiteX2467" fmla="*/ 695885 w 1623018"/>
              <a:gd name="connsiteY2467" fmla="*/ 910889 h 1168415"/>
              <a:gd name="connsiteX2468" fmla="*/ 696985 w 1623018"/>
              <a:gd name="connsiteY2468" fmla="*/ 911472 h 1168415"/>
              <a:gd name="connsiteX2469" fmla="*/ 698473 w 1623018"/>
              <a:gd name="connsiteY2469" fmla="*/ 913802 h 1168415"/>
              <a:gd name="connsiteX2470" fmla="*/ 699574 w 1623018"/>
              <a:gd name="connsiteY2470" fmla="*/ 913802 h 1168415"/>
              <a:gd name="connsiteX2471" fmla="*/ 700286 w 1623018"/>
              <a:gd name="connsiteY2471" fmla="*/ 913219 h 1168415"/>
              <a:gd name="connsiteX2472" fmla="*/ 702163 w 1623018"/>
              <a:gd name="connsiteY2472" fmla="*/ 913349 h 1168415"/>
              <a:gd name="connsiteX2473" fmla="*/ 702680 w 1623018"/>
              <a:gd name="connsiteY2473" fmla="*/ 912766 h 1168415"/>
              <a:gd name="connsiteX2474" fmla="*/ 703975 w 1623018"/>
              <a:gd name="connsiteY2474" fmla="*/ 912507 h 1168415"/>
              <a:gd name="connsiteX2475" fmla="*/ 704493 w 1623018"/>
              <a:gd name="connsiteY2475" fmla="*/ 912961 h 1168415"/>
              <a:gd name="connsiteX2476" fmla="*/ 706370 w 1623018"/>
              <a:gd name="connsiteY2476" fmla="*/ 912702 h 1168415"/>
              <a:gd name="connsiteX2477" fmla="*/ 707276 w 1623018"/>
              <a:gd name="connsiteY2477" fmla="*/ 912961 h 1168415"/>
              <a:gd name="connsiteX2478" fmla="*/ 707664 w 1623018"/>
              <a:gd name="connsiteY2478" fmla="*/ 912119 h 1168415"/>
              <a:gd name="connsiteX2479" fmla="*/ 708958 w 1623018"/>
              <a:gd name="connsiteY2479" fmla="*/ 912119 h 1168415"/>
              <a:gd name="connsiteX2480" fmla="*/ 709347 w 1623018"/>
              <a:gd name="connsiteY2480" fmla="*/ 911278 h 1168415"/>
              <a:gd name="connsiteX2481" fmla="*/ 711029 w 1623018"/>
              <a:gd name="connsiteY2481" fmla="*/ 910437 h 1168415"/>
              <a:gd name="connsiteX2482" fmla="*/ 711224 w 1623018"/>
              <a:gd name="connsiteY2482" fmla="*/ 909271 h 1168415"/>
              <a:gd name="connsiteX2483" fmla="*/ 712130 w 1623018"/>
              <a:gd name="connsiteY2483" fmla="*/ 908818 h 1168415"/>
              <a:gd name="connsiteX2484" fmla="*/ 711936 w 1623018"/>
              <a:gd name="connsiteY2484" fmla="*/ 907200 h 1168415"/>
              <a:gd name="connsiteX2485" fmla="*/ 713230 w 1623018"/>
              <a:gd name="connsiteY2485" fmla="*/ 905453 h 1168415"/>
              <a:gd name="connsiteX2486" fmla="*/ 715430 w 1623018"/>
              <a:gd name="connsiteY2486" fmla="*/ 905906 h 1168415"/>
              <a:gd name="connsiteX2487" fmla="*/ 716725 w 1623018"/>
              <a:gd name="connsiteY2487" fmla="*/ 904871 h 1168415"/>
              <a:gd name="connsiteX2488" fmla="*/ 717113 w 1623018"/>
              <a:gd name="connsiteY2488" fmla="*/ 904999 h 1168415"/>
              <a:gd name="connsiteX2489" fmla="*/ 717502 w 1623018"/>
              <a:gd name="connsiteY2489" fmla="*/ 904547 h 1168415"/>
              <a:gd name="connsiteX2490" fmla="*/ 718408 w 1623018"/>
              <a:gd name="connsiteY2490" fmla="*/ 904417 h 1168415"/>
              <a:gd name="connsiteX2491" fmla="*/ 718408 w 1623018"/>
              <a:gd name="connsiteY2491" fmla="*/ 904158 h 1168415"/>
              <a:gd name="connsiteX2492" fmla="*/ 718925 w 1623018"/>
              <a:gd name="connsiteY2492" fmla="*/ 904417 h 1168415"/>
              <a:gd name="connsiteX2493" fmla="*/ 719638 w 1623018"/>
              <a:gd name="connsiteY2493" fmla="*/ 903964 h 1168415"/>
              <a:gd name="connsiteX2494" fmla="*/ 720544 w 1623018"/>
              <a:gd name="connsiteY2494" fmla="*/ 904094 h 1168415"/>
              <a:gd name="connsiteX2495" fmla="*/ 721838 w 1623018"/>
              <a:gd name="connsiteY2495" fmla="*/ 906100 h 1168415"/>
              <a:gd name="connsiteX2496" fmla="*/ 723132 w 1623018"/>
              <a:gd name="connsiteY2496" fmla="*/ 906229 h 1168415"/>
              <a:gd name="connsiteX2497" fmla="*/ 723132 w 1623018"/>
              <a:gd name="connsiteY2497" fmla="*/ 907265 h 1168415"/>
              <a:gd name="connsiteX2498" fmla="*/ 722420 w 1623018"/>
              <a:gd name="connsiteY2498" fmla="*/ 907394 h 1168415"/>
              <a:gd name="connsiteX2499" fmla="*/ 721708 w 1623018"/>
              <a:gd name="connsiteY2499" fmla="*/ 906941 h 1168415"/>
              <a:gd name="connsiteX2500" fmla="*/ 721126 w 1623018"/>
              <a:gd name="connsiteY2500" fmla="*/ 907071 h 1168415"/>
              <a:gd name="connsiteX2501" fmla="*/ 720932 w 1623018"/>
              <a:gd name="connsiteY2501" fmla="*/ 907783 h 1168415"/>
              <a:gd name="connsiteX2502" fmla="*/ 722226 w 1623018"/>
              <a:gd name="connsiteY2502" fmla="*/ 907912 h 1168415"/>
              <a:gd name="connsiteX2503" fmla="*/ 722809 w 1623018"/>
              <a:gd name="connsiteY2503" fmla="*/ 908624 h 1168415"/>
              <a:gd name="connsiteX2504" fmla="*/ 723909 w 1623018"/>
              <a:gd name="connsiteY2504" fmla="*/ 908754 h 1168415"/>
              <a:gd name="connsiteX2505" fmla="*/ 724621 w 1623018"/>
              <a:gd name="connsiteY2505" fmla="*/ 909466 h 1168415"/>
              <a:gd name="connsiteX2506" fmla="*/ 724621 w 1623018"/>
              <a:gd name="connsiteY2506" fmla="*/ 910048 h 1168415"/>
              <a:gd name="connsiteX2507" fmla="*/ 722615 w 1623018"/>
              <a:gd name="connsiteY2507" fmla="*/ 910889 h 1168415"/>
              <a:gd name="connsiteX2508" fmla="*/ 724815 w 1623018"/>
              <a:gd name="connsiteY2508" fmla="*/ 911343 h 1168415"/>
              <a:gd name="connsiteX2509" fmla="*/ 725009 w 1623018"/>
              <a:gd name="connsiteY2509" fmla="*/ 912055 h 1168415"/>
              <a:gd name="connsiteX2510" fmla="*/ 725592 w 1623018"/>
              <a:gd name="connsiteY2510" fmla="*/ 911795 h 1168415"/>
              <a:gd name="connsiteX2511" fmla="*/ 725398 w 1623018"/>
              <a:gd name="connsiteY2511" fmla="*/ 912248 h 1168415"/>
              <a:gd name="connsiteX2512" fmla="*/ 725915 w 1623018"/>
              <a:gd name="connsiteY2512" fmla="*/ 912378 h 1168415"/>
              <a:gd name="connsiteX2513" fmla="*/ 726304 w 1623018"/>
              <a:gd name="connsiteY2513" fmla="*/ 913219 h 1168415"/>
              <a:gd name="connsiteX2514" fmla="*/ 726304 w 1623018"/>
              <a:gd name="connsiteY2514" fmla="*/ 913931 h 1168415"/>
              <a:gd name="connsiteX2515" fmla="*/ 725721 w 1623018"/>
              <a:gd name="connsiteY2515" fmla="*/ 914190 h 1168415"/>
              <a:gd name="connsiteX2516" fmla="*/ 725915 w 1623018"/>
              <a:gd name="connsiteY2516" fmla="*/ 914449 h 1168415"/>
              <a:gd name="connsiteX2517" fmla="*/ 725527 w 1623018"/>
              <a:gd name="connsiteY2517" fmla="*/ 915031 h 1168415"/>
              <a:gd name="connsiteX2518" fmla="*/ 724427 w 1623018"/>
              <a:gd name="connsiteY2518" fmla="*/ 915743 h 1168415"/>
              <a:gd name="connsiteX2519" fmla="*/ 722420 w 1623018"/>
              <a:gd name="connsiteY2519" fmla="*/ 915614 h 1168415"/>
              <a:gd name="connsiteX2520" fmla="*/ 721708 w 1623018"/>
              <a:gd name="connsiteY2520" fmla="*/ 915031 h 1168415"/>
              <a:gd name="connsiteX2521" fmla="*/ 721514 w 1623018"/>
              <a:gd name="connsiteY2521" fmla="*/ 915743 h 1168415"/>
              <a:gd name="connsiteX2522" fmla="*/ 718537 w 1623018"/>
              <a:gd name="connsiteY2522" fmla="*/ 916455 h 1168415"/>
              <a:gd name="connsiteX2523" fmla="*/ 718537 w 1623018"/>
              <a:gd name="connsiteY2523" fmla="*/ 916909 h 1168415"/>
              <a:gd name="connsiteX2524" fmla="*/ 718019 w 1623018"/>
              <a:gd name="connsiteY2524" fmla="*/ 916909 h 1168415"/>
              <a:gd name="connsiteX2525" fmla="*/ 718214 w 1623018"/>
              <a:gd name="connsiteY2525" fmla="*/ 917361 h 1168415"/>
              <a:gd name="connsiteX2526" fmla="*/ 717631 w 1623018"/>
              <a:gd name="connsiteY2526" fmla="*/ 917815 h 1168415"/>
              <a:gd name="connsiteX2527" fmla="*/ 717243 w 1623018"/>
              <a:gd name="connsiteY2527" fmla="*/ 917815 h 1168415"/>
              <a:gd name="connsiteX2528" fmla="*/ 717243 w 1623018"/>
              <a:gd name="connsiteY2528" fmla="*/ 917232 h 1168415"/>
              <a:gd name="connsiteX2529" fmla="*/ 715948 w 1623018"/>
              <a:gd name="connsiteY2529" fmla="*/ 917102 h 1168415"/>
              <a:gd name="connsiteX2530" fmla="*/ 714071 w 1623018"/>
              <a:gd name="connsiteY2530" fmla="*/ 918527 h 1168415"/>
              <a:gd name="connsiteX2531" fmla="*/ 712389 w 1623018"/>
              <a:gd name="connsiteY2531" fmla="*/ 918527 h 1168415"/>
              <a:gd name="connsiteX2532" fmla="*/ 712389 w 1623018"/>
              <a:gd name="connsiteY2532" fmla="*/ 918979 h 1168415"/>
              <a:gd name="connsiteX2533" fmla="*/ 714783 w 1623018"/>
              <a:gd name="connsiteY2533" fmla="*/ 919109 h 1168415"/>
              <a:gd name="connsiteX2534" fmla="*/ 714978 w 1623018"/>
              <a:gd name="connsiteY2534" fmla="*/ 919368 h 1168415"/>
              <a:gd name="connsiteX2535" fmla="*/ 716660 w 1623018"/>
              <a:gd name="connsiteY2535" fmla="*/ 919109 h 1168415"/>
              <a:gd name="connsiteX2536" fmla="*/ 717049 w 1623018"/>
              <a:gd name="connsiteY2536" fmla="*/ 919562 h 1168415"/>
              <a:gd name="connsiteX2537" fmla="*/ 717955 w 1623018"/>
              <a:gd name="connsiteY2537" fmla="*/ 919562 h 1168415"/>
              <a:gd name="connsiteX2538" fmla="*/ 718149 w 1623018"/>
              <a:gd name="connsiteY2538" fmla="*/ 920403 h 1168415"/>
              <a:gd name="connsiteX2539" fmla="*/ 717566 w 1623018"/>
              <a:gd name="connsiteY2539" fmla="*/ 920986 h 1168415"/>
              <a:gd name="connsiteX2540" fmla="*/ 718667 w 1623018"/>
              <a:gd name="connsiteY2540" fmla="*/ 921439 h 1168415"/>
              <a:gd name="connsiteX2541" fmla="*/ 719055 w 1623018"/>
              <a:gd name="connsiteY2541" fmla="*/ 923574 h 1168415"/>
              <a:gd name="connsiteX2542" fmla="*/ 719767 w 1623018"/>
              <a:gd name="connsiteY2542" fmla="*/ 922734 h 1168415"/>
              <a:gd name="connsiteX2543" fmla="*/ 719573 w 1623018"/>
              <a:gd name="connsiteY2543" fmla="*/ 921309 h 1168415"/>
              <a:gd name="connsiteX2544" fmla="*/ 721061 w 1623018"/>
              <a:gd name="connsiteY2544" fmla="*/ 921180 h 1168415"/>
              <a:gd name="connsiteX2545" fmla="*/ 721450 w 1623018"/>
              <a:gd name="connsiteY2545" fmla="*/ 920338 h 1168415"/>
              <a:gd name="connsiteX2546" fmla="*/ 724945 w 1623018"/>
              <a:gd name="connsiteY2546" fmla="*/ 921374 h 1168415"/>
              <a:gd name="connsiteX2547" fmla="*/ 725139 w 1623018"/>
              <a:gd name="connsiteY2547" fmla="*/ 922086 h 1168415"/>
              <a:gd name="connsiteX2548" fmla="*/ 724556 w 1623018"/>
              <a:gd name="connsiteY2548" fmla="*/ 922798 h 1168415"/>
              <a:gd name="connsiteX2549" fmla="*/ 725139 w 1623018"/>
              <a:gd name="connsiteY2549" fmla="*/ 923834 h 1168415"/>
              <a:gd name="connsiteX2550" fmla="*/ 724945 w 1623018"/>
              <a:gd name="connsiteY2550" fmla="*/ 924999 h 1168415"/>
              <a:gd name="connsiteX2551" fmla="*/ 723132 w 1623018"/>
              <a:gd name="connsiteY2551" fmla="*/ 925452 h 1168415"/>
              <a:gd name="connsiteX2552" fmla="*/ 722938 w 1623018"/>
              <a:gd name="connsiteY2552" fmla="*/ 927070 h 1168415"/>
              <a:gd name="connsiteX2553" fmla="*/ 722550 w 1623018"/>
              <a:gd name="connsiteY2553" fmla="*/ 927199 h 1168415"/>
              <a:gd name="connsiteX2554" fmla="*/ 721838 w 1623018"/>
              <a:gd name="connsiteY2554" fmla="*/ 927199 h 1168415"/>
              <a:gd name="connsiteX2555" fmla="*/ 721838 w 1623018"/>
              <a:gd name="connsiteY2555" fmla="*/ 926487 h 1168415"/>
              <a:gd name="connsiteX2556" fmla="*/ 721126 w 1623018"/>
              <a:gd name="connsiteY2556" fmla="*/ 926358 h 1168415"/>
              <a:gd name="connsiteX2557" fmla="*/ 721708 w 1623018"/>
              <a:gd name="connsiteY2557" fmla="*/ 927199 h 1168415"/>
              <a:gd name="connsiteX2558" fmla="*/ 721514 w 1623018"/>
              <a:gd name="connsiteY2558" fmla="*/ 927781 h 1168415"/>
              <a:gd name="connsiteX2559" fmla="*/ 722226 w 1623018"/>
              <a:gd name="connsiteY2559" fmla="*/ 927523 h 1168415"/>
              <a:gd name="connsiteX2560" fmla="*/ 722420 w 1623018"/>
              <a:gd name="connsiteY2560" fmla="*/ 927976 h 1168415"/>
              <a:gd name="connsiteX2561" fmla="*/ 724297 w 1623018"/>
              <a:gd name="connsiteY2561" fmla="*/ 926682 h 1168415"/>
              <a:gd name="connsiteX2562" fmla="*/ 726304 w 1623018"/>
              <a:gd name="connsiteY2562" fmla="*/ 926099 h 1168415"/>
              <a:gd name="connsiteX2563" fmla="*/ 726498 w 1623018"/>
              <a:gd name="connsiteY2563" fmla="*/ 925516 h 1168415"/>
              <a:gd name="connsiteX2564" fmla="*/ 725915 w 1623018"/>
              <a:gd name="connsiteY2564" fmla="*/ 925646 h 1168415"/>
              <a:gd name="connsiteX2565" fmla="*/ 725721 w 1623018"/>
              <a:gd name="connsiteY2565" fmla="*/ 924934 h 1168415"/>
              <a:gd name="connsiteX2566" fmla="*/ 727016 w 1623018"/>
              <a:gd name="connsiteY2566" fmla="*/ 923574 h 1168415"/>
              <a:gd name="connsiteX2567" fmla="*/ 727598 w 1623018"/>
              <a:gd name="connsiteY2567" fmla="*/ 923639 h 1168415"/>
              <a:gd name="connsiteX2568" fmla="*/ 728310 w 1623018"/>
              <a:gd name="connsiteY2568" fmla="*/ 922927 h 1168415"/>
              <a:gd name="connsiteX2569" fmla="*/ 729216 w 1623018"/>
              <a:gd name="connsiteY2569" fmla="*/ 922798 h 1168415"/>
              <a:gd name="connsiteX2570" fmla="*/ 729604 w 1623018"/>
              <a:gd name="connsiteY2570" fmla="*/ 921504 h 1168415"/>
              <a:gd name="connsiteX2571" fmla="*/ 730187 w 1623018"/>
              <a:gd name="connsiteY2571" fmla="*/ 920921 h 1168415"/>
              <a:gd name="connsiteX2572" fmla="*/ 731481 w 1623018"/>
              <a:gd name="connsiteY2572" fmla="*/ 920921 h 1168415"/>
              <a:gd name="connsiteX2573" fmla="*/ 731999 w 1623018"/>
              <a:gd name="connsiteY2573" fmla="*/ 920468 h 1168415"/>
              <a:gd name="connsiteX2574" fmla="*/ 732387 w 1623018"/>
              <a:gd name="connsiteY2574" fmla="*/ 921633 h 1168415"/>
              <a:gd name="connsiteX2575" fmla="*/ 733488 w 1623018"/>
              <a:gd name="connsiteY2575" fmla="*/ 922086 h 1168415"/>
              <a:gd name="connsiteX2576" fmla="*/ 733099 w 1623018"/>
              <a:gd name="connsiteY2576" fmla="*/ 923834 h 1168415"/>
              <a:gd name="connsiteX2577" fmla="*/ 734588 w 1623018"/>
              <a:gd name="connsiteY2577" fmla="*/ 924999 h 1168415"/>
              <a:gd name="connsiteX2578" fmla="*/ 735171 w 1623018"/>
              <a:gd name="connsiteY2578" fmla="*/ 926163 h 1168415"/>
              <a:gd name="connsiteX2579" fmla="*/ 734976 w 1623018"/>
              <a:gd name="connsiteY2579" fmla="*/ 928882 h 1168415"/>
              <a:gd name="connsiteX2580" fmla="*/ 733488 w 1623018"/>
              <a:gd name="connsiteY2580" fmla="*/ 929723 h 1168415"/>
              <a:gd name="connsiteX2581" fmla="*/ 733294 w 1623018"/>
              <a:gd name="connsiteY2581" fmla="*/ 930306 h 1168415"/>
              <a:gd name="connsiteX2582" fmla="*/ 732387 w 1623018"/>
              <a:gd name="connsiteY2582" fmla="*/ 930176 h 1168415"/>
              <a:gd name="connsiteX2583" fmla="*/ 731999 w 1623018"/>
              <a:gd name="connsiteY2583" fmla="*/ 930435 h 1168415"/>
              <a:gd name="connsiteX2584" fmla="*/ 731805 w 1623018"/>
              <a:gd name="connsiteY2584" fmla="*/ 930176 h 1168415"/>
              <a:gd name="connsiteX2585" fmla="*/ 730122 w 1623018"/>
              <a:gd name="connsiteY2585" fmla="*/ 931017 h 1168415"/>
              <a:gd name="connsiteX2586" fmla="*/ 728634 w 1623018"/>
              <a:gd name="connsiteY2586" fmla="*/ 931147 h 1168415"/>
              <a:gd name="connsiteX2587" fmla="*/ 728440 w 1623018"/>
              <a:gd name="connsiteY2587" fmla="*/ 931601 h 1168415"/>
              <a:gd name="connsiteX2588" fmla="*/ 727533 w 1623018"/>
              <a:gd name="connsiteY2588" fmla="*/ 931471 h 1168415"/>
              <a:gd name="connsiteX2589" fmla="*/ 723844 w 1623018"/>
              <a:gd name="connsiteY2589" fmla="*/ 935095 h 1168415"/>
              <a:gd name="connsiteX2590" fmla="*/ 723844 w 1623018"/>
              <a:gd name="connsiteY2590" fmla="*/ 936390 h 1168415"/>
              <a:gd name="connsiteX2591" fmla="*/ 723456 w 1623018"/>
              <a:gd name="connsiteY2591" fmla="*/ 936972 h 1168415"/>
              <a:gd name="connsiteX2592" fmla="*/ 724039 w 1623018"/>
              <a:gd name="connsiteY2592" fmla="*/ 936843 h 1168415"/>
              <a:gd name="connsiteX2593" fmla="*/ 724427 w 1623018"/>
              <a:gd name="connsiteY2593" fmla="*/ 937684 h 1168415"/>
              <a:gd name="connsiteX2594" fmla="*/ 726821 w 1623018"/>
              <a:gd name="connsiteY2594" fmla="*/ 939432 h 1168415"/>
              <a:gd name="connsiteX2595" fmla="*/ 727533 w 1623018"/>
              <a:gd name="connsiteY2595" fmla="*/ 940467 h 1168415"/>
              <a:gd name="connsiteX2596" fmla="*/ 727533 w 1623018"/>
              <a:gd name="connsiteY2596" fmla="*/ 943509 h 1168415"/>
              <a:gd name="connsiteX2597" fmla="*/ 725527 w 1623018"/>
              <a:gd name="connsiteY2597" fmla="*/ 943509 h 1168415"/>
              <a:gd name="connsiteX2598" fmla="*/ 725333 w 1623018"/>
              <a:gd name="connsiteY2598" fmla="*/ 943250 h 1168415"/>
              <a:gd name="connsiteX2599" fmla="*/ 721644 w 1623018"/>
              <a:gd name="connsiteY2599" fmla="*/ 943509 h 1168415"/>
              <a:gd name="connsiteX2600" fmla="*/ 720932 w 1623018"/>
              <a:gd name="connsiteY2600" fmla="*/ 943250 h 1168415"/>
              <a:gd name="connsiteX2601" fmla="*/ 719832 w 1623018"/>
              <a:gd name="connsiteY2601" fmla="*/ 943962 h 1168415"/>
              <a:gd name="connsiteX2602" fmla="*/ 719443 w 1623018"/>
              <a:gd name="connsiteY2602" fmla="*/ 943832 h 1168415"/>
              <a:gd name="connsiteX2603" fmla="*/ 718731 w 1623018"/>
              <a:gd name="connsiteY2603" fmla="*/ 944868 h 1168415"/>
              <a:gd name="connsiteX2604" fmla="*/ 718019 w 1623018"/>
              <a:gd name="connsiteY2604" fmla="*/ 944868 h 1168415"/>
              <a:gd name="connsiteX2605" fmla="*/ 716919 w 1623018"/>
              <a:gd name="connsiteY2605" fmla="*/ 946875 h 1168415"/>
              <a:gd name="connsiteX2606" fmla="*/ 715819 w 1623018"/>
              <a:gd name="connsiteY2606" fmla="*/ 947004 h 1168415"/>
              <a:gd name="connsiteX2607" fmla="*/ 714913 w 1623018"/>
              <a:gd name="connsiteY2607" fmla="*/ 945450 h 1168415"/>
              <a:gd name="connsiteX2608" fmla="*/ 715819 w 1623018"/>
              <a:gd name="connsiteY2608" fmla="*/ 944738 h 1168415"/>
              <a:gd name="connsiteX2609" fmla="*/ 715819 w 1623018"/>
              <a:gd name="connsiteY2609" fmla="*/ 944286 h 1168415"/>
              <a:gd name="connsiteX2610" fmla="*/ 714719 w 1623018"/>
              <a:gd name="connsiteY2610" fmla="*/ 942409 h 1168415"/>
              <a:gd name="connsiteX2611" fmla="*/ 716725 w 1623018"/>
              <a:gd name="connsiteY2611" fmla="*/ 941244 h 1168415"/>
              <a:gd name="connsiteX2612" fmla="*/ 717307 w 1623018"/>
              <a:gd name="connsiteY2612" fmla="*/ 939820 h 1168415"/>
              <a:gd name="connsiteX2613" fmla="*/ 714913 w 1623018"/>
              <a:gd name="connsiteY2613" fmla="*/ 936066 h 1168415"/>
              <a:gd name="connsiteX2614" fmla="*/ 710835 w 1623018"/>
              <a:gd name="connsiteY2614" fmla="*/ 932895 h 1168415"/>
              <a:gd name="connsiteX2615" fmla="*/ 709347 w 1623018"/>
              <a:gd name="connsiteY2615" fmla="*/ 931147 h 1168415"/>
              <a:gd name="connsiteX2616" fmla="*/ 705658 w 1623018"/>
              <a:gd name="connsiteY2616" fmla="*/ 928817 h 1168415"/>
              <a:gd name="connsiteX2617" fmla="*/ 703975 w 1623018"/>
              <a:gd name="connsiteY2617" fmla="*/ 928364 h 1168415"/>
              <a:gd name="connsiteX2618" fmla="*/ 703781 w 1623018"/>
              <a:gd name="connsiteY2618" fmla="*/ 927781 h 1168415"/>
              <a:gd name="connsiteX2619" fmla="*/ 703069 w 1623018"/>
              <a:gd name="connsiteY2619" fmla="*/ 927781 h 1168415"/>
              <a:gd name="connsiteX2620" fmla="*/ 700092 w 1623018"/>
              <a:gd name="connsiteY2620" fmla="*/ 925322 h 1168415"/>
              <a:gd name="connsiteX2621" fmla="*/ 699186 w 1623018"/>
              <a:gd name="connsiteY2621" fmla="*/ 925322 h 1168415"/>
              <a:gd name="connsiteX2622" fmla="*/ 698991 w 1623018"/>
              <a:gd name="connsiteY2622" fmla="*/ 924740 h 1168415"/>
              <a:gd name="connsiteX2623" fmla="*/ 697891 w 1623018"/>
              <a:gd name="connsiteY2623" fmla="*/ 924481 h 1168415"/>
              <a:gd name="connsiteX2624" fmla="*/ 697373 w 1623018"/>
              <a:gd name="connsiteY2624" fmla="*/ 923898 h 1168415"/>
              <a:gd name="connsiteX2625" fmla="*/ 696791 w 1623018"/>
              <a:gd name="connsiteY2625" fmla="*/ 924028 h 1168415"/>
              <a:gd name="connsiteX2626" fmla="*/ 696402 w 1623018"/>
              <a:gd name="connsiteY2626" fmla="*/ 923446 h 1168415"/>
              <a:gd name="connsiteX2627" fmla="*/ 693814 w 1623018"/>
              <a:gd name="connsiteY2627" fmla="*/ 922863 h 1168415"/>
              <a:gd name="connsiteX2628" fmla="*/ 693231 w 1623018"/>
              <a:gd name="connsiteY2628" fmla="*/ 922151 h 1168415"/>
              <a:gd name="connsiteX2629" fmla="*/ 691742 w 1623018"/>
              <a:gd name="connsiteY2629" fmla="*/ 922280 h 1168415"/>
              <a:gd name="connsiteX2630" fmla="*/ 691548 w 1623018"/>
              <a:gd name="connsiteY2630" fmla="*/ 921698 h 1168415"/>
              <a:gd name="connsiteX2631" fmla="*/ 688442 w 1623018"/>
              <a:gd name="connsiteY2631" fmla="*/ 921439 h 1168415"/>
              <a:gd name="connsiteX2632" fmla="*/ 688053 w 1623018"/>
              <a:gd name="connsiteY2632" fmla="*/ 920857 h 1168415"/>
              <a:gd name="connsiteX2633" fmla="*/ 687341 w 1623018"/>
              <a:gd name="connsiteY2633" fmla="*/ 920857 h 1168415"/>
              <a:gd name="connsiteX2634" fmla="*/ 687924 w 1623018"/>
              <a:gd name="connsiteY2634" fmla="*/ 921116 h 1168415"/>
              <a:gd name="connsiteX2635" fmla="*/ 686047 w 1623018"/>
              <a:gd name="connsiteY2635" fmla="*/ 920986 h 1168415"/>
              <a:gd name="connsiteX2636" fmla="*/ 685853 w 1623018"/>
              <a:gd name="connsiteY2636" fmla="*/ 921245 h 1168415"/>
              <a:gd name="connsiteX2637" fmla="*/ 685464 w 1623018"/>
              <a:gd name="connsiteY2637" fmla="*/ 920533 h 1168415"/>
              <a:gd name="connsiteX2638" fmla="*/ 684558 w 1623018"/>
              <a:gd name="connsiteY2638" fmla="*/ 920533 h 1168415"/>
              <a:gd name="connsiteX2639" fmla="*/ 684558 w 1623018"/>
              <a:gd name="connsiteY2639" fmla="*/ 921116 h 1168415"/>
              <a:gd name="connsiteX2640" fmla="*/ 683458 w 1623018"/>
              <a:gd name="connsiteY2640" fmla="*/ 921116 h 1168415"/>
              <a:gd name="connsiteX2641" fmla="*/ 683652 w 1623018"/>
              <a:gd name="connsiteY2641" fmla="*/ 920662 h 1168415"/>
              <a:gd name="connsiteX2642" fmla="*/ 682358 w 1623018"/>
              <a:gd name="connsiteY2642" fmla="*/ 920792 h 1168415"/>
              <a:gd name="connsiteX2643" fmla="*/ 681063 w 1623018"/>
              <a:gd name="connsiteY2643" fmla="*/ 920338 h 1168415"/>
              <a:gd name="connsiteX2644" fmla="*/ 679575 w 1623018"/>
              <a:gd name="connsiteY2644" fmla="*/ 920597 h 1168415"/>
              <a:gd name="connsiteX2645" fmla="*/ 679575 w 1623018"/>
              <a:gd name="connsiteY2645" fmla="*/ 921180 h 1168415"/>
              <a:gd name="connsiteX2646" fmla="*/ 679381 w 1623018"/>
              <a:gd name="connsiteY2646" fmla="*/ 920921 h 1168415"/>
              <a:gd name="connsiteX2647" fmla="*/ 678798 w 1623018"/>
              <a:gd name="connsiteY2647" fmla="*/ 921051 h 1168415"/>
              <a:gd name="connsiteX2648" fmla="*/ 678410 w 1623018"/>
              <a:gd name="connsiteY2648" fmla="*/ 921892 h 1168415"/>
              <a:gd name="connsiteX2649" fmla="*/ 674203 w 1623018"/>
              <a:gd name="connsiteY2649" fmla="*/ 920727 h 1168415"/>
              <a:gd name="connsiteX2650" fmla="*/ 671614 w 1623018"/>
              <a:gd name="connsiteY2650" fmla="*/ 920727 h 1168415"/>
              <a:gd name="connsiteX2651" fmla="*/ 670125 w 1623018"/>
              <a:gd name="connsiteY2651" fmla="*/ 921309 h 1168415"/>
              <a:gd name="connsiteX2652" fmla="*/ 668313 w 1623018"/>
              <a:gd name="connsiteY2652" fmla="*/ 921309 h 1168415"/>
              <a:gd name="connsiteX2653" fmla="*/ 664430 w 1623018"/>
              <a:gd name="connsiteY2653" fmla="*/ 920274 h 1168415"/>
              <a:gd name="connsiteX2654" fmla="*/ 661647 w 1623018"/>
              <a:gd name="connsiteY2654" fmla="*/ 918979 h 1168415"/>
              <a:gd name="connsiteX2655" fmla="*/ 659641 w 1623018"/>
              <a:gd name="connsiteY2655" fmla="*/ 919691 h 1168415"/>
              <a:gd name="connsiteX2656" fmla="*/ 654139 w 1623018"/>
              <a:gd name="connsiteY2656" fmla="*/ 919433 h 1168415"/>
              <a:gd name="connsiteX2657" fmla="*/ 652651 w 1623018"/>
              <a:gd name="connsiteY2657" fmla="*/ 919691 h 1168415"/>
              <a:gd name="connsiteX2658" fmla="*/ 652068 w 1623018"/>
              <a:gd name="connsiteY2658" fmla="*/ 920274 h 1168415"/>
              <a:gd name="connsiteX2659" fmla="*/ 647473 w 1623018"/>
              <a:gd name="connsiteY2659" fmla="*/ 920403 h 1168415"/>
              <a:gd name="connsiteX2660" fmla="*/ 646567 w 1623018"/>
              <a:gd name="connsiteY2660" fmla="*/ 920986 h 1168415"/>
              <a:gd name="connsiteX2661" fmla="*/ 645272 w 1623018"/>
              <a:gd name="connsiteY2661" fmla="*/ 920857 h 1168415"/>
              <a:gd name="connsiteX2662" fmla="*/ 645078 w 1623018"/>
              <a:gd name="connsiteY2662" fmla="*/ 921439 h 1168415"/>
              <a:gd name="connsiteX2663" fmla="*/ 643978 w 1623018"/>
              <a:gd name="connsiteY2663" fmla="*/ 921698 h 1168415"/>
              <a:gd name="connsiteX2664" fmla="*/ 643395 w 1623018"/>
              <a:gd name="connsiteY2664" fmla="*/ 922734 h 1168415"/>
              <a:gd name="connsiteX2665" fmla="*/ 642878 w 1623018"/>
              <a:gd name="connsiteY2665" fmla="*/ 922734 h 1168415"/>
              <a:gd name="connsiteX2666" fmla="*/ 643072 w 1623018"/>
              <a:gd name="connsiteY2666" fmla="*/ 922992 h 1168415"/>
              <a:gd name="connsiteX2667" fmla="*/ 642554 w 1623018"/>
              <a:gd name="connsiteY2667" fmla="*/ 923122 h 1168415"/>
              <a:gd name="connsiteX2668" fmla="*/ 642554 w 1623018"/>
              <a:gd name="connsiteY2668" fmla="*/ 923574 h 1168415"/>
              <a:gd name="connsiteX2669" fmla="*/ 641648 w 1623018"/>
              <a:gd name="connsiteY2669" fmla="*/ 924157 h 1168415"/>
              <a:gd name="connsiteX2670" fmla="*/ 641260 w 1623018"/>
              <a:gd name="connsiteY2670" fmla="*/ 924869 h 1168415"/>
              <a:gd name="connsiteX2671" fmla="*/ 639771 w 1623018"/>
              <a:gd name="connsiteY2671" fmla="*/ 925581 h 1168415"/>
              <a:gd name="connsiteX2672" fmla="*/ 640483 w 1623018"/>
              <a:gd name="connsiteY2672" fmla="*/ 926034 h 1168415"/>
              <a:gd name="connsiteX2673" fmla="*/ 640871 w 1623018"/>
              <a:gd name="connsiteY2673" fmla="*/ 927070 h 1168415"/>
              <a:gd name="connsiteX2674" fmla="*/ 640159 w 1623018"/>
              <a:gd name="connsiteY2674" fmla="*/ 928364 h 1168415"/>
              <a:gd name="connsiteX2675" fmla="*/ 640159 w 1623018"/>
              <a:gd name="connsiteY2675" fmla="*/ 929076 h 1168415"/>
              <a:gd name="connsiteX2676" fmla="*/ 640742 w 1623018"/>
              <a:gd name="connsiteY2676" fmla="*/ 929206 h 1168415"/>
              <a:gd name="connsiteX2677" fmla="*/ 640548 w 1623018"/>
              <a:gd name="connsiteY2677" fmla="*/ 929659 h 1168415"/>
              <a:gd name="connsiteX2678" fmla="*/ 638865 w 1623018"/>
              <a:gd name="connsiteY2678" fmla="*/ 929788 h 1168415"/>
              <a:gd name="connsiteX2679" fmla="*/ 638347 w 1623018"/>
              <a:gd name="connsiteY2679" fmla="*/ 930824 h 1168415"/>
              <a:gd name="connsiteX2680" fmla="*/ 633170 w 1623018"/>
              <a:gd name="connsiteY2680" fmla="*/ 932700 h 1168415"/>
              <a:gd name="connsiteX2681" fmla="*/ 634076 w 1623018"/>
              <a:gd name="connsiteY2681" fmla="*/ 934448 h 1168415"/>
              <a:gd name="connsiteX2682" fmla="*/ 633687 w 1623018"/>
              <a:gd name="connsiteY2682" fmla="*/ 934448 h 1168415"/>
              <a:gd name="connsiteX2683" fmla="*/ 633299 w 1623018"/>
              <a:gd name="connsiteY2683" fmla="*/ 935484 h 1168415"/>
              <a:gd name="connsiteX2684" fmla="*/ 632716 w 1623018"/>
              <a:gd name="connsiteY2684" fmla="*/ 935742 h 1168415"/>
              <a:gd name="connsiteX2685" fmla="*/ 630322 w 1623018"/>
              <a:gd name="connsiteY2685" fmla="*/ 935289 h 1168415"/>
              <a:gd name="connsiteX2686" fmla="*/ 628639 w 1623018"/>
              <a:gd name="connsiteY2686" fmla="*/ 934448 h 1168415"/>
              <a:gd name="connsiteX2687" fmla="*/ 627345 w 1623018"/>
              <a:gd name="connsiteY2687" fmla="*/ 934707 h 1168415"/>
              <a:gd name="connsiteX2688" fmla="*/ 626439 w 1623018"/>
              <a:gd name="connsiteY2688" fmla="*/ 933671 h 1168415"/>
              <a:gd name="connsiteX2689" fmla="*/ 624626 w 1623018"/>
              <a:gd name="connsiteY2689" fmla="*/ 933671 h 1168415"/>
              <a:gd name="connsiteX2690" fmla="*/ 624626 w 1623018"/>
              <a:gd name="connsiteY2690" fmla="*/ 935678 h 1168415"/>
              <a:gd name="connsiteX2691" fmla="*/ 624238 w 1623018"/>
              <a:gd name="connsiteY2691" fmla="*/ 935548 h 1168415"/>
              <a:gd name="connsiteX2692" fmla="*/ 623720 w 1623018"/>
              <a:gd name="connsiteY2692" fmla="*/ 936713 h 1168415"/>
              <a:gd name="connsiteX2693" fmla="*/ 620937 w 1623018"/>
              <a:gd name="connsiteY2693" fmla="*/ 936583 h 1168415"/>
              <a:gd name="connsiteX2694" fmla="*/ 620743 w 1623018"/>
              <a:gd name="connsiteY2694" fmla="*/ 937037 h 1168415"/>
              <a:gd name="connsiteX2695" fmla="*/ 618737 w 1623018"/>
              <a:gd name="connsiteY2695" fmla="*/ 937037 h 1168415"/>
              <a:gd name="connsiteX2696" fmla="*/ 618931 w 1623018"/>
              <a:gd name="connsiteY2696" fmla="*/ 937490 h 1168415"/>
              <a:gd name="connsiteX2697" fmla="*/ 617831 w 1623018"/>
              <a:gd name="connsiteY2697" fmla="*/ 938201 h 1168415"/>
              <a:gd name="connsiteX2698" fmla="*/ 617119 w 1623018"/>
              <a:gd name="connsiteY2698" fmla="*/ 938073 h 1168415"/>
              <a:gd name="connsiteX2699" fmla="*/ 616407 w 1623018"/>
              <a:gd name="connsiteY2699" fmla="*/ 938655 h 1168415"/>
              <a:gd name="connsiteX2700" fmla="*/ 615501 w 1623018"/>
              <a:gd name="connsiteY2700" fmla="*/ 938525 h 1168415"/>
              <a:gd name="connsiteX2701" fmla="*/ 614789 w 1623018"/>
              <a:gd name="connsiteY2701" fmla="*/ 939367 h 1168415"/>
              <a:gd name="connsiteX2702" fmla="*/ 613106 w 1623018"/>
              <a:gd name="connsiteY2702" fmla="*/ 939949 h 1168415"/>
              <a:gd name="connsiteX2703" fmla="*/ 612394 w 1623018"/>
              <a:gd name="connsiteY2703" fmla="*/ 939820 h 1168415"/>
              <a:gd name="connsiteX2704" fmla="*/ 611682 w 1623018"/>
              <a:gd name="connsiteY2704" fmla="*/ 940403 h 1168415"/>
              <a:gd name="connsiteX2705" fmla="*/ 611294 w 1623018"/>
              <a:gd name="connsiteY2705" fmla="*/ 940403 h 1168415"/>
              <a:gd name="connsiteX2706" fmla="*/ 611488 w 1623018"/>
              <a:gd name="connsiteY2706" fmla="*/ 939949 h 1168415"/>
              <a:gd name="connsiteX2707" fmla="*/ 610388 w 1623018"/>
              <a:gd name="connsiteY2707" fmla="*/ 940208 h 1168415"/>
              <a:gd name="connsiteX2708" fmla="*/ 609482 w 1623018"/>
              <a:gd name="connsiteY2708" fmla="*/ 939755 h 1168415"/>
              <a:gd name="connsiteX2709" fmla="*/ 607799 w 1623018"/>
              <a:gd name="connsiteY2709" fmla="*/ 940208 h 1168415"/>
              <a:gd name="connsiteX2710" fmla="*/ 607216 w 1623018"/>
              <a:gd name="connsiteY2710" fmla="*/ 939949 h 1168415"/>
              <a:gd name="connsiteX2711" fmla="*/ 607022 w 1623018"/>
              <a:gd name="connsiteY2711" fmla="*/ 939237 h 1168415"/>
              <a:gd name="connsiteX2712" fmla="*/ 605922 w 1623018"/>
              <a:gd name="connsiteY2712" fmla="*/ 939367 h 1168415"/>
              <a:gd name="connsiteX2713" fmla="*/ 604822 w 1623018"/>
              <a:gd name="connsiteY2713" fmla="*/ 938785 h 1168415"/>
              <a:gd name="connsiteX2714" fmla="*/ 604627 w 1623018"/>
              <a:gd name="connsiteY2714" fmla="*/ 938201 h 1168415"/>
              <a:gd name="connsiteX2715" fmla="*/ 602039 w 1623018"/>
              <a:gd name="connsiteY2715" fmla="*/ 937749 h 1168415"/>
              <a:gd name="connsiteX2716" fmla="*/ 598349 w 1623018"/>
              <a:gd name="connsiteY2716" fmla="*/ 935872 h 1168415"/>
              <a:gd name="connsiteX2717" fmla="*/ 597249 w 1623018"/>
              <a:gd name="connsiteY2717" fmla="*/ 936325 h 1168415"/>
              <a:gd name="connsiteX2718" fmla="*/ 595761 w 1623018"/>
              <a:gd name="connsiteY2718" fmla="*/ 935872 h 1168415"/>
              <a:gd name="connsiteX2719" fmla="*/ 593884 w 1623018"/>
              <a:gd name="connsiteY2719" fmla="*/ 937167 h 1168415"/>
              <a:gd name="connsiteX2720" fmla="*/ 593495 w 1623018"/>
              <a:gd name="connsiteY2720" fmla="*/ 937878 h 1168415"/>
              <a:gd name="connsiteX2721" fmla="*/ 592395 w 1623018"/>
              <a:gd name="connsiteY2721" fmla="*/ 938331 h 1168415"/>
              <a:gd name="connsiteX2722" fmla="*/ 592395 w 1623018"/>
              <a:gd name="connsiteY2722" fmla="*/ 939043 h 1168415"/>
              <a:gd name="connsiteX2723" fmla="*/ 592007 w 1623018"/>
              <a:gd name="connsiteY2723" fmla="*/ 939043 h 1168415"/>
              <a:gd name="connsiteX2724" fmla="*/ 592201 w 1623018"/>
              <a:gd name="connsiteY2724" fmla="*/ 940079 h 1168415"/>
              <a:gd name="connsiteX2725" fmla="*/ 591683 w 1623018"/>
              <a:gd name="connsiteY2725" fmla="*/ 940338 h 1168415"/>
              <a:gd name="connsiteX2726" fmla="*/ 590195 w 1623018"/>
              <a:gd name="connsiteY2726" fmla="*/ 939755 h 1168415"/>
              <a:gd name="connsiteX2727" fmla="*/ 590000 w 1623018"/>
              <a:gd name="connsiteY2727" fmla="*/ 938914 h 1168415"/>
              <a:gd name="connsiteX2728" fmla="*/ 590389 w 1623018"/>
              <a:gd name="connsiteY2728" fmla="*/ 938785 h 1168415"/>
              <a:gd name="connsiteX2729" fmla="*/ 590389 w 1623018"/>
              <a:gd name="connsiteY2729" fmla="*/ 938201 h 1168415"/>
              <a:gd name="connsiteX2730" fmla="*/ 589806 w 1623018"/>
              <a:gd name="connsiteY2730" fmla="*/ 937749 h 1168415"/>
              <a:gd name="connsiteX2731" fmla="*/ 586700 w 1623018"/>
              <a:gd name="connsiteY2731" fmla="*/ 938201 h 1168415"/>
              <a:gd name="connsiteX2732" fmla="*/ 585988 w 1623018"/>
              <a:gd name="connsiteY2732" fmla="*/ 939820 h 1168415"/>
              <a:gd name="connsiteX2733" fmla="*/ 585405 w 1623018"/>
              <a:gd name="connsiteY2733" fmla="*/ 940079 h 1168415"/>
              <a:gd name="connsiteX2734" fmla="*/ 581328 w 1623018"/>
              <a:gd name="connsiteY2734" fmla="*/ 940079 h 1168415"/>
              <a:gd name="connsiteX2735" fmla="*/ 581522 w 1623018"/>
              <a:gd name="connsiteY2735" fmla="*/ 939820 h 1168415"/>
              <a:gd name="connsiteX2736" fmla="*/ 580422 w 1623018"/>
              <a:gd name="connsiteY2736" fmla="*/ 940079 h 1168415"/>
              <a:gd name="connsiteX2737" fmla="*/ 578221 w 1623018"/>
              <a:gd name="connsiteY2737" fmla="*/ 939043 h 1168415"/>
              <a:gd name="connsiteX2738" fmla="*/ 577703 w 1623018"/>
              <a:gd name="connsiteY2738" fmla="*/ 937878 h 1168415"/>
              <a:gd name="connsiteX2739" fmla="*/ 578221 w 1623018"/>
              <a:gd name="connsiteY2739" fmla="*/ 936843 h 1168415"/>
              <a:gd name="connsiteX2740" fmla="*/ 579710 w 1623018"/>
              <a:gd name="connsiteY2740" fmla="*/ 937102 h 1168415"/>
              <a:gd name="connsiteX2741" fmla="*/ 579904 w 1623018"/>
              <a:gd name="connsiteY2741" fmla="*/ 936519 h 1168415"/>
              <a:gd name="connsiteX2742" fmla="*/ 580810 w 1623018"/>
              <a:gd name="connsiteY2742" fmla="*/ 935936 h 1168415"/>
              <a:gd name="connsiteX2743" fmla="*/ 580810 w 1623018"/>
              <a:gd name="connsiteY2743" fmla="*/ 935484 h 1168415"/>
              <a:gd name="connsiteX2744" fmla="*/ 582104 w 1623018"/>
              <a:gd name="connsiteY2744" fmla="*/ 934901 h 1168415"/>
              <a:gd name="connsiteX2745" fmla="*/ 583205 w 1623018"/>
              <a:gd name="connsiteY2745" fmla="*/ 934901 h 1168415"/>
              <a:gd name="connsiteX2746" fmla="*/ 583593 w 1623018"/>
              <a:gd name="connsiteY2746" fmla="*/ 934189 h 1168415"/>
              <a:gd name="connsiteX2747" fmla="*/ 585276 w 1623018"/>
              <a:gd name="connsiteY2747" fmla="*/ 934448 h 1168415"/>
              <a:gd name="connsiteX2748" fmla="*/ 585664 w 1623018"/>
              <a:gd name="connsiteY2748" fmla="*/ 933995 h 1168415"/>
              <a:gd name="connsiteX2749" fmla="*/ 583464 w 1623018"/>
              <a:gd name="connsiteY2749" fmla="*/ 933866 h 1168415"/>
              <a:gd name="connsiteX2750" fmla="*/ 583464 w 1623018"/>
              <a:gd name="connsiteY2750" fmla="*/ 934124 h 1168415"/>
              <a:gd name="connsiteX2751" fmla="*/ 582169 w 1623018"/>
              <a:gd name="connsiteY2751" fmla="*/ 934707 h 1168415"/>
              <a:gd name="connsiteX2752" fmla="*/ 581069 w 1623018"/>
              <a:gd name="connsiteY2752" fmla="*/ 934448 h 1168415"/>
              <a:gd name="connsiteX2753" fmla="*/ 581263 w 1623018"/>
              <a:gd name="connsiteY2753" fmla="*/ 932571 h 1168415"/>
              <a:gd name="connsiteX2754" fmla="*/ 580681 w 1623018"/>
              <a:gd name="connsiteY2754" fmla="*/ 930824 h 1168415"/>
              <a:gd name="connsiteX2755" fmla="*/ 581069 w 1623018"/>
              <a:gd name="connsiteY2755" fmla="*/ 930565 h 1168415"/>
              <a:gd name="connsiteX2756" fmla="*/ 581263 w 1623018"/>
              <a:gd name="connsiteY2756" fmla="*/ 928428 h 1168415"/>
              <a:gd name="connsiteX2757" fmla="*/ 581651 w 1623018"/>
              <a:gd name="connsiteY2757" fmla="*/ 927976 h 1168415"/>
              <a:gd name="connsiteX2758" fmla="*/ 579451 w 1623018"/>
              <a:gd name="connsiteY2758" fmla="*/ 928105 h 1168415"/>
              <a:gd name="connsiteX2759" fmla="*/ 579063 w 1623018"/>
              <a:gd name="connsiteY2759" fmla="*/ 927846 h 1168415"/>
              <a:gd name="connsiteX2760" fmla="*/ 579645 w 1623018"/>
              <a:gd name="connsiteY2760" fmla="*/ 925840 h 1168415"/>
              <a:gd name="connsiteX2761" fmla="*/ 579063 w 1623018"/>
              <a:gd name="connsiteY2761" fmla="*/ 924804 h 1168415"/>
              <a:gd name="connsiteX2762" fmla="*/ 578868 w 1623018"/>
              <a:gd name="connsiteY2762" fmla="*/ 922927 h 1168415"/>
              <a:gd name="connsiteX2763" fmla="*/ 579257 w 1623018"/>
              <a:gd name="connsiteY2763" fmla="*/ 921892 h 1168415"/>
              <a:gd name="connsiteX2764" fmla="*/ 582363 w 1623018"/>
              <a:gd name="connsiteY2764" fmla="*/ 922475 h 1168415"/>
              <a:gd name="connsiteX2765" fmla="*/ 583464 w 1623018"/>
              <a:gd name="connsiteY2765" fmla="*/ 921633 h 1168415"/>
              <a:gd name="connsiteX2766" fmla="*/ 581263 w 1623018"/>
              <a:gd name="connsiteY2766" fmla="*/ 922086 h 1168415"/>
              <a:gd name="connsiteX2767" fmla="*/ 579063 w 1623018"/>
              <a:gd name="connsiteY2767" fmla="*/ 921245 h 1168415"/>
              <a:gd name="connsiteX2768" fmla="*/ 579257 w 1623018"/>
              <a:gd name="connsiteY2768" fmla="*/ 919626 h 1168415"/>
              <a:gd name="connsiteX2769" fmla="*/ 579969 w 1623018"/>
              <a:gd name="connsiteY2769" fmla="*/ 919044 h 1168415"/>
              <a:gd name="connsiteX2770" fmla="*/ 579774 w 1623018"/>
              <a:gd name="connsiteY2770" fmla="*/ 916909 h 1168415"/>
              <a:gd name="connsiteX2771" fmla="*/ 579192 w 1623018"/>
              <a:gd name="connsiteY2771" fmla="*/ 916067 h 1168415"/>
              <a:gd name="connsiteX2772" fmla="*/ 579580 w 1623018"/>
              <a:gd name="connsiteY2772" fmla="*/ 915031 h 1168415"/>
              <a:gd name="connsiteX2773" fmla="*/ 579386 w 1623018"/>
              <a:gd name="connsiteY2773" fmla="*/ 914320 h 1168415"/>
              <a:gd name="connsiteX2774" fmla="*/ 579969 w 1623018"/>
              <a:gd name="connsiteY2774" fmla="*/ 913608 h 1168415"/>
              <a:gd name="connsiteX2775" fmla="*/ 579774 w 1623018"/>
              <a:gd name="connsiteY2775" fmla="*/ 911731 h 1168415"/>
              <a:gd name="connsiteX2776" fmla="*/ 579192 w 1623018"/>
              <a:gd name="connsiteY2776" fmla="*/ 911731 h 1168415"/>
              <a:gd name="connsiteX2777" fmla="*/ 579192 w 1623018"/>
              <a:gd name="connsiteY2777" fmla="*/ 914061 h 1168415"/>
              <a:gd name="connsiteX2778" fmla="*/ 578804 w 1623018"/>
              <a:gd name="connsiteY2778" fmla="*/ 914644 h 1168415"/>
              <a:gd name="connsiteX2779" fmla="*/ 578221 w 1623018"/>
              <a:gd name="connsiteY2779" fmla="*/ 914514 h 1168415"/>
              <a:gd name="connsiteX2780" fmla="*/ 577121 w 1623018"/>
              <a:gd name="connsiteY2780" fmla="*/ 912766 h 1168415"/>
              <a:gd name="connsiteX2781" fmla="*/ 575632 w 1623018"/>
              <a:gd name="connsiteY2781" fmla="*/ 911601 h 1168415"/>
              <a:gd name="connsiteX2782" fmla="*/ 575244 w 1623018"/>
              <a:gd name="connsiteY2782" fmla="*/ 910760 h 1168415"/>
              <a:gd name="connsiteX2783" fmla="*/ 573950 w 1623018"/>
              <a:gd name="connsiteY2783" fmla="*/ 910177 h 1168415"/>
              <a:gd name="connsiteX2784" fmla="*/ 573432 w 1623018"/>
              <a:gd name="connsiteY2784" fmla="*/ 909336 h 1168415"/>
              <a:gd name="connsiteX2785" fmla="*/ 572720 w 1623018"/>
              <a:gd name="connsiteY2785" fmla="*/ 909077 h 1168415"/>
              <a:gd name="connsiteX2786" fmla="*/ 571814 w 1623018"/>
              <a:gd name="connsiteY2786" fmla="*/ 907200 h 1168415"/>
              <a:gd name="connsiteX2787" fmla="*/ 570908 w 1623018"/>
              <a:gd name="connsiteY2787" fmla="*/ 906489 h 1168415"/>
              <a:gd name="connsiteX2788" fmla="*/ 570713 w 1623018"/>
              <a:gd name="connsiteY2788" fmla="*/ 906747 h 1168415"/>
              <a:gd name="connsiteX2789" fmla="*/ 572396 w 1623018"/>
              <a:gd name="connsiteY2789" fmla="*/ 909077 h 1168415"/>
              <a:gd name="connsiteX2790" fmla="*/ 572590 w 1623018"/>
              <a:gd name="connsiteY2790" fmla="*/ 910954 h 1168415"/>
              <a:gd name="connsiteX2791" fmla="*/ 574791 w 1623018"/>
              <a:gd name="connsiteY2791" fmla="*/ 912248 h 1168415"/>
              <a:gd name="connsiteX2792" fmla="*/ 576279 w 1623018"/>
              <a:gd name="connsiteY2792" fmla="*/ 913866 h 1168415"/>
              <a:gd name="connsiteX2793" fmla="*/ 576279 w 1623018"/>
              <a:gd name="connsiteY2793" fmla="*/ 914320 h 1168415"/>
              <a:gd name="connsiteX2794" fmla="*/ 578286 w 1623018"/>
              <a:gd name="connsiteY2794" fmla="*/ 915614 h 1168415"/>
              <a:gd name="connsiteX2795" fmla="*/ 578286 w 1623018"/>
              <a:gd name="connsiteY2795" fmla="*/ 917621 h 1168415"/>
              <a:gd name="connsiteX2796" fmla="*/ 577768 w 1623018"/>
              <a:gd name="connsiteY2796" fmla="*/ 919950 h 1168415"/>
              <a:gd name="connsiteX2797" fmla="*/ 578286 w 1623018"/>
              <a:gd name="connsiteY2797" fmla="*/ 920986 h 1168415"/>
              <a:gd name="connsiteX2798" fmla="*/ 578092 w 1623018"/>
              <a:gd name="connsiteY2798" fmla="*/ 924610 h 1168415"/>
              <a:gd name="connsiteX2799" fmla="*/ 578804 w 1623018"/>
              <a:gd name="connsiteY2799" fmla="*/ 926034 h 1168415"/>
              <a:gd name="connsiteX2800" fmla="*/ 578415 w 1623018"/>
              <a:gd name="connsiteY2800" fmla="*/ 928170 h 1168415"/>
              <a:gd name="connsiteX2801" fmla="*/ 578933 w 1623018"/>
              <a:gd name="connsiteY2801" fmla="*/ 928752 h 1168415"/>
              <a:gd name="connsiteX2802" fmla="*/ 580228 w 1623018"/>
              <a:gd name="connsiteY2802" fmla="*/ 928882 h 1168415"/>
              <a:gd name="connsiteX2803" fmla="*/ 580810 w 1623018"/>
              <a:gd name="connsiteY2803" fmla="*/ 929723 h 1168415"/>
              <a:gd name="connsiteX2804" fmla="*/ 579904 w 1623018"/>
              <a:gd name="connsiteY2804" fmla="*/ 930888 h 1168415"/>
              <a:gd name="connsiteX2805" fmla="*/ 580616 w 1623018"/>
              <a:gd name="connsiteY2805" fmla="*/ 932765 h 1168415"/>
              <a:gd name="connsiteX2806" fmla="*/ 580098 w 1623018"/>
              <a:gd name="connsiteY2806" fmla="*/ 933347 h 1168415"/>
              <a:gd name="connsiteX2807" fmla="*/ 579904 w 1623018"/>
              <a:gd name="connsiteY2807" fmla="*/ 934383 h 1168415"/>
              <a:gd name="connsiteX2808" fmla="*/ 577315 w 1623018"/>
              <a:gd name="connsiteY2808" fmla="*/ 936390 h 1168415"/>
              <a:gd name="connsiteX2809" fmla="*/ 575827 w 1623018"/>
              <a:gd name="connsiteY2809" fmla="*/ 938720 h 1168415"/>
              <a:gd name="connsiteX2810" fmla="*/ 574144 w 1623018"/>
              <a:gd name="connsiteY2810" fmla="*/ 938978 h 1168415"/>
              <a:gd name="connsiteX2811" fmla="*/ 574144 w 1623018"/>
              <a:gd name="connsiteY2811" fmla="*/ 939237 h 1168415"/>
              <a:gd name="connsiteX2812" fmla="*/ 573755 w 1623018"/>
              <a:gd name="connsiteY2812" fmla="*/ 938785 h 1168415"/>
              <a:gd name="connsiteX2813" fmla="*/ 573367 w 1623018"/>
              <a:gd name="connsiteY2813" fmla="*/ 940338 h 1168415"/>
              <a:gd name="connsiteX2814" fmla="*/ 571167 w 1623018"/>
              <a:gd name="connsiteY2814" fmla="*/ 940596 h 1168415"/>
              <a:gd name="connsiteX2815" fmla="*/ 569872 w 1623018"/>
              <a:gd name="connsiteY2815" fmla="*/ 941179 h 1168415"/>
              <a:gd name="connsiteX2816" fmla="*/ 568578 w 1623018"/>
              <a:gd name="connsiteY2816" fmla="*/ 940596 h 1168415"/>
              <a:gd name="connsiteX2817" fmla="*/ 568578 w 1623018"/>
              <a:gd name="connsiteY2817" fmla="*/ 941632 h 1168415"/>
              <a:gd name="connsiteX2818" fmla="*/ 567995 w 1623018"/>
              <a:gd name="connsiteY2818" fmla="*/ 941761 h 1168415"/>
              <a:gd name="connsiteX2819" fmla="*/ 567995 w 1623018"/>
              <a:gd name="connsiteY2819" fmla="*/ 944480 h 1168415"/>
              <a:gd name="connsiteX2820" fmla="*/ 567283 w 1623018"/>
              <a:gd name="connsiteY2820" fmla="*/ 945192 h 1168415"/>
              <a:gd name="connsiteX2821" fmla="*/ 565989 w 1623018"/>
              <a:gd name="connsiteY2821" fmla="*/ 945062 h 1168415"/>
              <a:gd name="connsiteX2822" fmla="*/ 565277 w 1623018"/>
              <a:gd name="connsiteY2822" fmla="*/ 943185 h 1168415"/>
              <a:gd name="connsiteX2823" fmla="*/ 563982 w 1623018"/>
              <a:gd name="connsiteY2823" fmla="*/ 943056 h 1168415"/>
              <a:gd name="connsiteX2824" fmla="*/ 563982 w 1623018"/>
              <a:gd name="connsiteY2824" fmla="*/ 942473 h 1168415"/>
              <a:gd name="connsiteX2825" fmla="*/ 563076 w 1623018"/>
              <a:gd name="connsiteY2825" fmla="*/ 942214 h 1168415"/>
              <a:gd name="connsiteX2826" fmla="*/ 563076 w 1623018"/>
              <a:gd name="connsiteY2826" fmla="*/ 941179 h 1168415"/>
              <a:gd name="connsiteX2827" fmla="*/ 563594 w 1623018"/>
              <a:gd name="connsiteY2827" fmla="*/ 940596 h 1168415"/>
              <a:gd name="connsiteX2828" fmla="*/ 563400 w 1623018"/>
              <a:gd name="connsiteY2828" fmla="*/ 936260 h 1168415"/>
              <a:gd name="connsiteX2829" fmla="*/ 563788 w 1623018"/>
              <a:gd name="connsiteY2829" fmla="*/ 932636 h 1168415"/>
              <a:gd name="connsiteX2830" fmla="*/ 562494 w 1623018"/>
              <a:gd name="connsiteY2830" fmla="*/ 931924 h 1168415"/>
              <a:gd name="connsiteX2831" fmla="*/ 562105 w 1623018"/>
              <a:gd name="connsiteY2831" fmla="*/ 931082 h 1168415"/>
              <a:gd name="connsiteX2832" fmla="*/ 561394 w 1623018"/>
              <a:gd name="connsiteY2832" fmla="*/ 931082 h 1168415"/>
              <a:gd name="connsiteX2833" fmla="*/ 561394 w 1623018"/>
              <a:gd name="connsiteY2833" fmla="*/ 929918 h 1168415"/>
              <a:gd name="connsiteX2834" fmla="*/ 560811 w 1623018"/>
              <a:gd name="connsiteY2834" fmla="*/ 929335 h 1168415"/>
              <a:gd name="connsiteX2835" fmla="*/ 561005 w 1623018"/>
              <a:gd name="connsiteY2835" fmla="*/ 928300 h 1168415"/>
              <a:gd name="connsiteX2836" fmla="*/ 559517 w 1623018"/>
              <a:gd name="connsiteY2836" fmla="*/ 928300 h 1168415"/>
              <a:gd name="connsiteX2837" fmla="*/ 559128 w 1623018"/>
              <a:gd name="connsiteY2837" fmla="*/ 927846 h 1168415"/>
              <a:gd name="connsiteX2838" fmla="*/ 557834 w 1623018"/>
              <a:gd name="connsiteY2838" fmla="*/ 928105 h 1168415"/>
              <a:gd name="connsiteX2839" fmla="*/ 557445 w 1623018"/>
              <a:gd name="connsiteY2839" fmla="*/ 928364 h 1168415"/>
              <a:gd name="connsiteX2840" fmla="*/ 557834 w 1623018"/>
              <a:gd name="connsiteY2840" fmla="*/ 929788 h 1168415"/>
              <a:gd name="connsiteX2841" fmla="*/ 556734 w 1623018"/>
              <a:gd name="connsiteY2841" fmla="*/ 929659 h 1168415"/>
              <a:gd name="connsiteX2842" fmla="*/ 556928 w 1623018"/>
              <a:gd name="connsiteY2842" fmla="*/ 930241 h 1168415"/>
              <a:gd name="connsiteX2843" fmla="*/ 556022 w 1623018"/>
              <a:gd name="connsiteY2843" fmla="*/ 931277 h 1168415"/>
              <a:gd name="connsiteX2844" fmla="*/ 554339 w 1623018"/>
              <a:gd name="connsiteY2844" fmla="*/ 931406 h 1168415"/>
              <a:gd name="connsiteX2845" fmla="*/ 552333 w 1623018"/>
              <a:gd name="connsiteY2845" fmla="*/ 932571 h 1168415"/>
              <a:gd name="connsiteX2846" fmla="*/ 547931 w 1623018"/>
              <a:gd name="connsiteY2846" fmla="*/ 932830 h 1168415"/>
              <a:gd name="connsiteX2847" fmla="*/ 547737 w 1623018"/>
              <a:gd name="connsiteY2847" fmla="*/ 933283 h 1168415"/>
              <a:gd name="connsiteX2848" fmla="*/ 546055 w 1623018"/>
              <a:gd name="connsiteY2848" fmla="*/ 933542 h 1168415"/>
              <a:gd name="connsiteX2849" fmla="*/ 545537 w 1623018"/>
              <a:gd name="connsiteY2849" fmla="*/ 934254 h 1168415"/>
              <a:gd name="connsiteX2850" fmla="*/ 544242 w 1623018"/>
              <a:gd name="connsiteY2850" fmla="*/ 934383 h 1168415"/>
              <a:gd name="connsiteX2851" fmla="*/ 542948 w 1623018"/>
              <a:gd name="connsiteY2851" fmla="*/ 935807 h 1168415"/>
              <a:gd name="connsiteX2852" fmla="*/ 540359 w 1623018"/>
              <a:gd name="connsiteY2852" fmla="*/ 935807 h 1168415"/>
              <a:gd name="connsiteX2853" fmla="*/ 538676 w 1623018"/>
              <a:gd name="connsiteY2853" fmla="*/ 937554 h 1168415"/>
              <a:gd name="connsiteX2854" fmla="*/ 537770 w 1623018"/>
              <a:gd name="connsiteY2854" fmla="*/ 937554 h 1168415"/>
              <a:gd name="connsiteX2855" fmla="*/ 537252 w 1623018"/>
              <a:gd name="connsiteY2855" fmla="*/ 938720 h 1168415"/>
              <a:gd name="connsiteX2856" fmla="*/ 537447 w 1623018"/>
              <a:gd name="connsiteY2856" fmla="*/ 939755 h 1168415"/>
              <a:gd name="connsiteX2857" fmla="*/ 536346 w 1623018"/>
              <a:gd name="connsiteY2857" fmla="*/ 939884 h 1168415"/>
              <a:gd name="connsiteX2858" fmla="*/ 535829 w 1623018"/>
              <a:gd name="connsiteY2858" fmla="*/ 940467 h 1168415"/>
              <a:gd name="connsiteX2859" fmla="*/ 535829 w 1623018"/>
              <a:gd name="connsiteY2859" fmla="*/ 941502 h 1168415"/>
              <a:gd name="connsiteX2860" fmla="*/ 536217 w 1623018"/>
              <a:gd name="connsiteY2860" fmla="*/ 941632 h 1168415"/>
              <a:gd name="connsiteX2861" fmla="*/ 536023 w 1623018"/>
              <a:gd name="connsiteY2861" fmla="*/ 942473 h 1168415"/>
              <a:gd name="connsiteX2862" fmla="*/ 536411 w 1623018"/>
              <a:gd name="connsiteY2862" fmla="*/ 942732 h 1168415"/>
              <a:gd name="connsiteX2863" fmla="*/ 536411 w 1623018"/>
              <a:gd name="connsiteY2863" fmla="*/ 943897 h 1168415"/>
              <a:gd name="connsiteX2864" fmla="*/ 536800 w 1623018"/>
              <a:gd name="connsiteY2864" fmla="*/ 944027 h 1168415"/>
              <a:gd name="connsiteX2865" fmla="*/ 536411 w 1623018"/>
              <a:gd name="connsiteY2865" fmla="*/ 945580 h 1168415"/>
              <a:gd name="connsiteX2866" fmla="*/ 536929 w 1623018"/>
              <a:gd name="connsiteY2866" fmla="*/ 946033 h 1168415"/>
              <a:gd name="connsiteX2867" fmla="*/ 536929 w 1623018"/>
              <a:gd name="connsiteY2867" fmla="*/ 947068 h 1168415"/>
              <a:gd name="connsiteX2868" fmla="*/ 537641 w 1623018"/>
              <a:gd name="connsiteY2868" fmla="*/ 947910 h 1168415"/>
              <a:gd name="connsiteX2869" fmla="*/ 539324 w 1623018"/>
              <a:gd name="connsiteY2869" fmla="*/ 948363 h 1168415"/>
              <a:gd name="connsiteX2870" fmla="*/ 539906 w 1623018"/>
              <a:gd name="connsiteY2870" fmla="*/ 948945 h 1168415"/>
              <a:gd name="connsiteX2871" fmla="*/ 540100 w 1623018"/>
              <a:gd name="connsiteY2871" fmla="*/ 949981 h 1168415"/>
              <a:gd name="connsiteX2872" fmla="*/ 539712 w 1623018"/>
              <a:gd name="connsiteY2872" fmla="*/ 950111 h 1168415"/>
              <a:gd name="connsiteX2873" fmla="*/ 539518 w 1623018"/>
              <a:gd name="connsiteY2873" fmla="*/ 951405 h 1168415"/>
              <a:gd name="connsiteX2874" fmla="*/ 539906 w 1623018"/>
              <a:gd name="connsiteY2874" fmla="*/ 951146 h 1168415"/>
              <a:gd name="connsiteX2875" fmla="*/ 540424 w 1623018"/>
              <a:gd name="connsiteY2875" fmla="*/ 953476 h 1168415"/>
              <a:gd name="connsiteX2876" fmla="*/ 539324 w 1623018"/>
              <a:gd name="connsiteY2876" fmla="*/ 953217 h 1168415"/>
              <a:gd name="connsiteX2877" fmla="*/ 539324 w 1623018"/>
              <a:gd name="connsiteY2877" fmla="*/ 952635 h 1168415"/>
              <a:gd name="connsiteX2878" fmla="*/ 538806 w 1623018"/>
              <a:gd name="connsiteY2878" fmla="*/ 952635 h 1168415"/>
              <a:gd name="connsiteX2879" fmla="*/ 538094 w 1623018"/>
              <a:gd name="connsiteY2879" fmla="*/ 953347 h 1168415"/>
              <a:gd name="connsiteX2880" fmla="*/ 537188 w 1623018"/>
              <a:gd name="connsiteY2880" fmla="*/ 952311 h 1168415"/>
              <a:gd name="connsiteX2881" fmla="*/ 536605 w 1623018"/>
              <a:gd name="connsiteY2881" fmla="*/ 952311 h 1168415"/>
              <a:gd name="connsiteX2882" fmla="*/ 535893 w 1623018"/>
              <a:gd name="connsiteY2882" fmla="*/ 953347 h 1168415"/>
              <a:gd name="connsiteX2883" fmla="*/ 535893 w 1623018"/>
              <a:gd name="connsiteY2883" fmla="*/ 953929 h 1168415"/>
              <a:gd name="connsiteX2884" fmla="*/ 534210 w 1623018"/>
              <a:gd name="connsiteY2884" fmla="*/ 954641 h 1168415"/>
              <a:gd name="connsiteX2885" fmla="*/ 533822 w 1623018"/>
              <a:gd name="connsiteY2885" fmla="*/ 955482 h 1168415"/>
              <a:gd name="connsiteX2886" fmla="*/ 533434 w 1623018"/>
              <a:gd name="connsiteY2886" fmla="*/ 955482 h 1168415"/>
              <a:gd name="connsiteX2887" fmla="*/ 533822 w 1623018"/>
              <a:gd name="connsiteY2887" fmla="*/ 955935 h 1168415"/>
              <a:gd name="connsiteX2888" fmla="*/ 533240 w 1623018"/>
              <a:gd name="connsiteY2888" fmla="*/ 956648 h 1168415"/>
              <a:gd name="connsiteX2889" fmla="*/ 530845 w 1623018"/>
              <a:gd name="connsiteY2889" fmla="*/ 957812 h 1168415"/>
              <a:gd name="connsiteX2890" fmla="*/ 529939 w 1623018"/>
              <a:gd name="connsiteY2890" fmla="*/ 959560 h 1168415"/>
              <a:gd name="connsiteX2891" fmla="*/ 530327 w 1623018"/>
              <a:gd name="connsiteY2891" fmla="*/ 960401 h 1168415"/>
              <a:gd name="connsiteX2892" fmla="*/ 530133 w 1623018"/>
              <a:gd name="connsiteY2892" fmla="*/ 960984 h 1168415"/>
              <a:gd name="connsiteX2893" fmla="*/ 530651 w 1623018"/>
              <a:gd name="connsiteY2893" fmla="*/ 960984 h 1168415"/>
              <a:gd name="connsiteX2894" fmla="*/ 530457 w 1623018"/>
              <a:gd name="connsiteY2894" fmla="*/ 962019 h 1168415"/>
              <a:gd name="connsiteX2895" fmla="*/ 532140 w 1623018"/>
              <a:gd name="connsiteY2895" fmla="*/ 963313 h 1168415"/>
              <a:gd name="connsiteX2896" fmla="*/ 531428 w 1623018"/>
              <a:gd name="connsiteY2896" fmla="*/ 963767 h 1168415"/>
              <a:gd name="connsiteX2897" fmla="*/ 531622 w 1623018"/>
              <a:gd name="connsiteY2897" fmla="*/ 964220 h 1168415"/>
              <a:gd name="connsiteX2898" fmla="*/ 530716 w 1623018"/>
              <a:gd name="connsiteY2898" fmla="*/ 964673 h 1168415"/>
              <a:gd name="connsiteX2899" fmla="*/ 531104 w 1623018"/>
              <a:gd name="connsiteY2899" fmla="*/ 965126 h 1168415"/>
              <a:gd name="connsiteX2900" fmla="*/ 530198 w 1623018"/>
              <a:gd name="connsiteY2900" fmla="*/ 965385 h 1168415"/>
              <a:gd name="connsiteX2901" fmla="*/ 530198 w 1623018"/>
              <a:gd name="connsiteY2901" fmla="*/ 966679 h 1168415"/>
              <a:gd name="connsiteX2902" fmla="*/ 530586 w 1623018"/>
              <a:gd name="connsiteY2902" fmla="*/ 966938 h 1168415"/>
              <a:gd name="connsiteX2903" fmla="*/ 530198 w 1623018"/>
              <a:gd name="connsiteY2903" fmla="*/ 967068 h 1168415"/>
              <a:gd name="connsiteX2904" fmla="*/ 530392 w 1623018"/>
              <a:gd name="connsiteY2904" fmla="*/ 967780 h 1168415"/>
              <a:gd name="connsiteX2905" fmla="*/ 529874 w 1623018"/>
              <a:gd name="connsiteY2905" fmla="*/ 967909 h 1168415"/>
              <a:gd name="connsiteX2906" fmla="*/ 529874 w 1623018"/>
              <a:gd name="connsiteY2906" fmla="*/ 968491 h 1168415"/>
              <a:gd name="connsiteX2907" fmla="*/ 530586 w 1623018"/>
              <a:gd name="connsiteY2907" fmla="*/ 968751 h 1168415"/>
              <a:gd name="connsiteX2908" fmla="*/ 530586 w 1623018"/>
              <a:gd name="connsiteY2908" fmla="*/ 969333 h 1168415"/>
              <a:gd name="connsiteX2909" fmla="*/ 530974 w 1623018"/>
              <a:gd name="connsiteY2909" fmla="*/ 969462 h 1168415"/>
              <a:gd name="connsiteX2910" fmla="*/ 530263 w 1623018"/>
              <a:gd name="connsiteY2910" fmla="*/ 970304 h 1168415"/>
              <a:gd name="connsiteX2911" fmla="*/ 530263 w 1623018"/>
              <a:gd name="connsiteY2911" fmla="*/ 971728 h 1168415"/>
              <a:gd name="connsiteX2912" fmla="*/ 529680 w 1623018"/>
              <a:gd name="connsiteY2912" fmla="*/ 971987 h 1168415"/>
              <a:gd name="connsiteX2913" fmla="*/ 530586 w 1623018"/>
              <a:gd name="connsiteY2913" fmla="*/ 972115 h 1168415"/>
              <a:gd name="connsiteX2914" fmla="*/ 531686 w 1623018"/>
              <a:gd name="connsiteY2914" fmla="*/ 973281 h 1168415"/>
              <a:gd name="connsiteX2915" fmla="*/ 534469 w 1623018"/>
              <a:gd name="connsiteY2915" fmla="*/ 973863 h 1168415"/>
              <a:gd name="connsiteX2916" fmla="*/ 534858 w 1623018"/>
              <a:gd name="connsiteY2916" fmla="*/ 974446 h 1168415"/>
              <a:gd name="connsiteX2917" fmla="*/ 536346 w 1623018"/>
              <a:gd name="connsiteY2917" fmla="*/ 974446 h 1168415"/>
              <a:gd name="connsiteX2918" fmla="*/ 536541 w 1623018"/>
              <a:gd name="connsiteY2918" fmla="*/ 974704 h 1168415"/>
              <a:gd name="connsiteX2919" fmla="*/ 534534 w 1623018"/>
              <a:gd name="connsiteY2919" fmla="*/ 975158 h 1168415"/>
              <a:gd name="connsiteX2920" fmla="*/ 535440 w 1623018"/>
              <a:gd name="connsiteY2920" fmla="*/ 975870 h 1168415"/>
              <a:gd name="connsiteX2921" fmla="*/ 535246 w 1623018"/>
              <a:gd name="connsiteY2921" fmla="*/ 977034 h 1168415"/>
              <a:gd name="connsiteX2922" fmla="*/ 533758 w 1623018"/>
              <a:gd name="connsiteY2922" fmla="*/ 978070 h 1168415"/>
              <a:gd name="connsiteX2923" fmla="*/ 532269 w 1623018"/>
              <a:gd name="connsiteY2923" fmla="*/ 978070 h 1168415"/>
              <a:gd name="connsiteX2924" fmla="*/ 529680 w 1623018"/>
              <a:gd name="connsiteY2924" fmla="*/ 980530 h 1168415"/>
              <a:gd name="connsiteX2925" fmla="*/ 529874 w 1623018"/>
              <a:gd name="connsiteY2925" fmla="*/ 981241 h 1168415"/>
              <a:gd name="connsiteX2926" fmla="*/ 529292 w 1623018"/>
              <a:gd name="connsiteY2926" fmla="*/ 981953 h 1168415"/>
              <a:gd name="connsiteX2927" fmla="*/ 529098 w 1623018"/>
              <a:gd name="connsiteY2927" fmla="*/ 983119 h 1168415"/>
              <a:gd name="connsiteX2928" fmla="*/ 530198 w 1623018"/>
              <a:gd name="connsiteY2928" fmla="*/ 983378 h 1168415"/>
              <a:gd name="connsiteX2929" fmla="*/ 530198 w 1623018"/>
              <a:gd name="connsiteY2929" fmla="*/ 983960 h 1168415"/>
              <a:gd name="connsiteX2930" fmla="*/ 530910 w 1623018"/>
              <a:gd name="connsiteY2930" fmla="*/ 984219 h 1168415"/>
              <a:gd name="connsiteX2931" fmla="*/ 531104 w 1623018"/>
              <a:gd name="connsiteY2931" fmla="*/ 984801 h 1168415"/>
              <a:gd name="connsiteX2932" fmla="*/ 530910 w 1623018"/>
              <a:gd name="connsiteY2932" fmla="*/ 985254 h 1168415"/>
              <a:gd name="connsiteX2933" fmla="*/ 530392 w 1623018"/>
              <a:gd name="connsiteY2933" fmla="*/ 985254 h 1168415"/>
              <a:gd name="connsiteX2934" fmla="*/ 530198 w 1623018"/>
              <a:gd name="connsiteY2934" fmla="*/ 986095 h 1168415"/>
              <a:gd name="connsiteX2935" fmla="*/ 529292 w 1623018"/>
              <a:gd name="connsiteY2935" fmla="*/ 985966 h 1168415"/>
              <a:gd name="connsiteX2936" fmla="*/ 527480 w 1623018"/>
              <a:gd name="connsiteY2936" fmla="*/ 986549 h 1168415"/>
              <a:gd name="connsiteX2937" fmla="*/ 525473 w 1623018"/>
              <a:gd name="connsiteY2937" fmla="*/ 988296 h 1168415"/>
              <a:gd name="connsiteX2938" fmla="*/ 525279 w 1623018"/>
              <a:gd name="connsiteY2938" fmla="*/ 990303 h 1168415"/>
              <a:gd name="connsiteX2939" fmla="*/ 525667 w 1623018"/>
              <a:gd name="connsiteY2939" fmla="*/ 990562 h 1168415"/>
              <a:gd name="connsiteX2940" fmla="*/ 525862 w 1623018"/>
              <a:gd name="connsiteY2940" fmla="*/ 992438 h 1168415"/>
              <a:gd name="connsiteX2941" fmla="*/ 525473 w 1623018"/>
              <a:gd name="connsiteY2941" fmla="*/ 993991 h 1168415"/>
              <a:gd name="connsiteX2942" fmla="*/ 523078 w 1623018"/>
              <a:gd name="connsiteY2942" fmla="*/ 994704 h 1168415"/>
              <a:gd name="connsiteX2943" fmla="*/ 523273 w 1623018"/>
              <a:gd name="connsiteY2943" fmla="*/ 994121 h 1168415"/>
              <a:gd name="connsiteX2944" fmla="*/ 522884 w 1623018"/>
              <a:gd name="connsiteY2944" fmla="*/ 993409 h 1168415"/>
              <a:gd name="connsiteX2945" fmla="*/ 522302 w 1623018"/>
              <a:gd name="connsiteY2945" fmla="*/ 993409 h 1168415"/>
              <a:gd name="connsiteX2946" fmla="*/ 521784 w 1623018"/>
              <a:gd name="connsiteY2946" fmla="*/ 992115 h 1168415"/>
              <a:gd name="connsiteX2947" fmla="*/ 521202 w 1623018"/>
              <a:gd name="connsiteY2947" fmla="*/ 992245 h 1168415"/>
              <a:gd name="connsiteX2948" fmla="*/ 521202 w 1623018"/>
              <a:gd name="connsiteY2948" fmla="*/ 991661 h 1168415"/>
              <a:gd name="connsiteX2949" fmla="*/ 520684 w 1623018"/>
              <a:gd name="connsiteY2949" fmla="*/ 991403 h 1168415"/>
              <a:gd name="connsiteX2950" fmla="*/ 520295 w 1623018"/>
              <a:gd name="connsiteY2950" fmla="*/ 988555 h 1168415"/>
              <a:gd name="connsiteX2951" fmla="*/ 519001 w 1623018"/>
              <a:gd name="connsiteY2951" fmla="*/ 988425 h 1168415"/>
              <a:gd name="connsiteX2952" fmla="*/ 518483 w 1623018"/>
              <a:gd name="connsiteY2952" fmla="*/ 987843 h 1168415"/>
              <a:gd name="connsiteX2953" fmla="*/ 515506 w 1623018"/>
              <a:gd name="connsiteY2953" fmla="*/ 988555 h 1168415"/>
              <a:gd name="connsiteX2954" fmla="*/ 514794 w 1623018"/>
              <a:gd name="connsiteY2954" fmla="*/ 988425 h 1168415"/>
              <a:gd name="connsiteX2955" fmla="*/ 514276 w 1623018"/>
              <a:gd name="connsiteY2955" fmla="*/ 987261 h 1168415"/>
              <a:gd name="connsiteX2956" fmla="*/ 512076 w 1623018"/>
              <a:gd name="connsiteY2956" fmla="*/ 987519 h 1168415"/>
              <a:gd name="connsiteX2957" fmla="*/ 511364 w 1623018"/>
              <a:gd name="connsiteY2957" fmla="*/ 986678 h 1168415"/>
              <a:gd name="connsiteX2958" fmla="*/ 511558 w 1623018"/>
              <a:gd name="connsiteY2958" fmla="*/ 985966 h 1168415"/>
              <a:gd name="connsiteX2959" fmla="*/ 511170 w 1623018"/>
              <a:gd name="connsiteY2959" fmla="*/ 985125 h 1168415"/>
              <a:gd name="connsiteX2960" fmla="*/ 510652 w 1623018"/>
              <a:gd name="connsiteY2960" fmla="*/ 984996 h 1168415"/>
              <a:gd name="connsiteX2961" fmla="*/ 510264 w 1623018"/>
              <a:gd name="connsiteY2961" fmla="*/ 986160 h 1168415"/>
              <a:gd name="connsiteX2962" fmla="*/ 507675 w 1623018"/>
              <a:gd name="connsiteY2962" fmla="*/ 986160 h 1168415"/>
              <a:gd name="connsiteX2963" fmla="*/ 507480 w 1623018"/>
              <a:gd name="connsiteY2963" fmla="*/ 985901 h 1168415"/>
              <a:gd name="connsiteX2964" fmla="*/ 506769 w 1623018"/>
              <a:gd name="connsiteY2964" fmla="*/ 986031 h 1168415"/>
              <a:gd name="connsiteX2965" fmla="*/ 506769 w 1623018"/>
              <a:gd name="connsiteY2965" fmla="*/ 986290 h 1168415"/>
              <a:gd name="connsiteX2966" fmla="*/ 503274 w 1623018"/>
              <a:gd name="connsiteY2966" fmla="*/ 986160 h 1168415"/>
              <a:gd name="connsiteX2967" fmla="*/ 503079 w 1623018"/>
              <a:gd name="connsiteY2967" fmla="*/ 986743 h 1168415"/>
              <a:gd name="connsiteX2968" fmla="*/ 501979 w 1623018"/>
              <a:gd name="connsiteY2968" fmla="*/ 987326 h 1168415"/>
              <a:gd name="connsiteX2969" fmla="*/ 501267 w 1623018"/>
              <a:gd name="connsiteY2969" fmla="*/ 988490 h 1168415"/>
              <a:gd name="connsiteX2970" fmla="*/ 500555 w 1623018"/>
              <a:gd name="connsiteY2970" fmla="*/ 988361 h 1168415"/>
              <a:gd name="connsiteX2971" fmla="*/ 500750 w 1623018"/>
              <a:gd name="connsiteY2971" fmla="*/ 988944 h 1168415"/>
              <a:gd name="connsiteX2972" fmla="*/ 500038 w 1623018"/>
              <a:gd name="connsiteY2972" fmla="*/ 990108 h 1168415"/>
              <a:gd name="connsiteX2973" fmla="*/ 499843 w 1623018"/>
              <a:gd name="connsiteY2973" fmla="*/ 991532 h 1168415"/>
              <a:gd name="connsiteX2974" fmla="*/ 498937 w 1623018"/>
              <a:gd name="connsiteY2974" fmla="*/ 991661 h 1168415"/>
              <a:gd name="connsiteX2975" fmla="*/ 498743 w 1623018"/>
              <a:gd name="connsiteY2975" fmla="*/ 992115 h 1168415"/>
              <a:gd name="connsiteX2976" fmla="*/ 497449 w 1623018"/>
              <a:gd name="connsiteY2976" fmla="*/ 991985 h 1168415"/>
              <a:gd name="connsiteX2977" fmla="*/ 496866 w 1623018"/>
              <a:gd name="connsiteY2977" fmla="*/ 992697 h 1168415"/>
              <a:gd name="connsiteX2978" fmla="*/ 496866 w 1623018"/>
              <a:gd name="connsiteY2978" fmla="*/ 993409 h 1168415"/>
              <a:gd name="connsiteX2979" fmla="*/ 495960 w 1623018"/>
              <a:gd name="connsiteY2979" fmla="*/ 993991 h 1168415"/>
              <a:gd name="connsiteX2980" fmla="*/ 495766 w 1623018"/>
              <a:gd name="connsiteY2980" fmla="*/ 994704 h 1168415"/>
              <a:gd name="connsiteX2981" fmla="*/ 495248 w 1623018"/>
              <a:gd name="connsiteY2981" fmla="*/ 994704 h 1168415"/>
              <a:gd name="connsiteX2982" fmla="*/ 494342 w 1623018"/>
              <a:gd name="connsiteY2982" fmla="*/ 995416 h 1168415"/>
              <a:gd name="connsiteX2983" fmla="*/ 494342 w 1623018"/>
              <a:gd name="connsiteY2983" fmla="*/ 996257 h 1168415"/>
              <a:gd name="connsiteX2984" fmla="*/ 493436 w 1623018"/>
              <a:gd name="connsiteY2984" fmla="*/ 997422 h 1168415"/>
              <a:gd name="connsiteX2985" fmla="*/ 492724 w 1623018"/>
              <a:gd name="connsiteY2985" fmla="*/ 997551 h 1168415"/>
              <a:gd name="connsiteX2986" fmla="*/ 492336 w 1623018"/>
              <a:gd name="connsiteY2986" fmla="*/ 997099 h 1168415"/>
              <a:gd name="connsiteX2987" fmla="*/ 491430 w 1623018"/>
              <a:gd name="connsiteY2987" fmla="*/ 997357 h 1168415"/>
              <a:gd name="connsiteX2988" fmla="*/ 490524 w 1623018"/>
              <a:gd name="connsiteY2988" fmla="*/ 998910 h 1168415"/>
              <a:gd name="connsiteX2989" fmla="*/ 491430 w 1623018"/>
              <a:gd name="connsiteY2989" fmla="*/ 999946 h 1168415"/>
              <a:gd name="connsiteX2990" fmla="*/ 490524 w 1623018"/>
              <a:gd name="connsiteY2990" fmla="*/ 1001694 h 1168415"/>
              <a:gd name="connsiteX2991" fmla="*/ 489229 w 1623018"/>
              <a:gd name="connsiteY2991" fmla="*/ 1001111 h 1168415"/>
              <a:gd name="connsiteX2992" fmla="*/ 488517 w 1623018"/>
              <a:gd name="connsiteY2992" fmla="*/ 1001370 h 1168415"/>
              <a:gd name="connsiteX2993" fmla="*/ 488517 w 1623018"/>
              <a:gd name="connsiteY2993" fmla="*/ 1004088 h 1168415"/>
              <a:gd name="connsiteX2994" fmla="*/ 487417 w 1623018"/>
              <a:gd name="connsiteY2994" fmla="*/ 1004347 h 1168415"/>
              <a:gd name="connsiteX2995" fmla="*/ 487029 w 1623018"/>
              <a:gd name="connsiteY2995" fmla="*/ 1005512 h 1168415"/>
              <a:gd name="connsiteX2996" fmla="*/ 485540 w 1623018"/>
              <a:gd name="connsiteY2996" fmla="*/ 1006094 h 1168415"/>
              <a:gd name="connsiteX2997" fmla="*/ 485152 w 1623018"/>
              <a:gd name="connsiteY2997" fmla="*/ 1006677 h 1168415"/>
              <a:gd name="connsiteX2998" fmla="*/ 484246 w 1623018"/>
              <a:gd name="connsiteY2998" fmla="*/ 1006418 h 1168415"/>
              <a:gd name="connsiteX2999" fmla="*/ 484440 w 1623018"/>
              <a:gd name="connsiteY2999" fmla="*/ 1005124 h 1168415"/>
              <a:gd name="connsiteX3000" fmla="*/ 484051 w 1623018"/>
              <a:gd name="connsiteY3000" fmla="*/ 1004541 h 1168415"/>
              <a:gd name="connsiteX3001" fmla="*/ 484051 w 1623018"/>
              <a:gd name="connsiteY3001" fmla="*/ 1003247 h 1168415"/>
              <a:gd name="connsiteX3002" fmla="*/ 483340 w 1623018"/>
              <a:gd name="connsiteY3002" fmla="*/ 1003247 h 1168415"/>
              <a:gd name="connsiteX3003" fmla="*/ 483340 w 1623018"/>
              <a:gd name="connsiteY3003" fmla="*/ 1002665 h 1168415"/>
              <a:gd name="connsiteX3004" fmla="*/ 482627 w 1623018"/>
              <a:gd name="connsiteY3004" fmla="*/ 1002405 h 1168415"/>
              <a:gd name="connsiteX3005" fmla="*/ 480945 w 1623018"/>
              <a:gd name="connsiteY3005" fmla="*/ 1000528 h 1168415"/>
              <a:gd name="connsiteX3006" fmla="*/ 475961 w 1623018"/>
              <a:gd name="connsiteY3006" fmla="*/ 1001111 h 1168415"/>
              <a:gd name="connsiteX3007" fmla="*/ 475767 w 1623018"/>
              <a:gd name="connsiteY3007" fmla="*/ 1001564 h 1168415"/>
              <a:gd name="connsiteX3008" fmla="*/ 472466 w 1623018"/>
              <a:gd name="connsiteY3008" fmla="*/ 1003441 h 1168415"/>
              <a:gd name="connsiteX3009" fmla="*/ 472272 w 1623018"/>
              <a:gd name="connsiteY3009" fmla="*/ 1004476 h 1168415"/>
              <a:gd name="connsiteX3010" fmla="*/ 471172 w 1623018"/>
              <a:gd name="connsiteY3010" fmla="*/ 1005318 h 1168415"/>
              <a:gd name="connsiteX3011" fmla="*/ 471366 w 1623018"/>
              <a:gd name="connsiteY3011" fmla="*/ 1006483 h 1168415"/>
              <a:gd name="connsiteX3012" fmla="*/ 470266 w 1623018"/>
              <a:gd name="connsiteY3012" fmla="*/ 1006936 h 1168415"/>
              <a:gd name="connsiteX3013" fmla="*/ 469166 w 1623018"/>
              <a:gd name="connsiteY3013" fmla="*/ 1008490 h 1168415"/>
              <a:gd name="connsiteX3014" fmla="*/ 469360 w 1623018"/>
              <a:gd name="connsiteY3014" fmla="*/ 1010236 h 1168415"/>
              <a:gd name="connsiteX3015" fmla="*/ 469748 w 1623018"/>
              <a:gd name="connsiteY3015" fmla="*/ 1010236 h 1168415"/>
              <a:gd name="connsiteX3016" fmla="*/ 469554 w 1623018"/>
              <a:gd name="connsiteY3016" fmla="*/ 1011661 h 1168415"/>
              <a:gd name="connsiteX3017" fmla="*/ 468842 w 1623018"/>
              <a:gd name="connsiteY3017" fmla="*/ 1011531 h 1168415"/>
              <a:gd name="connsiteX3018" fmla="*/ 468259 w 1623018"/>
              <a:gd name="connsiteY3018" fmla="*/ 1012114 h 1168415"/>
              <a:gd name="connsiteX3019" fmla="*/ 467742 w 1623018"/>
              <a:gd name="connsiteY3019" fmla="*/ 1011854 h 1168415"/>
              <a:gd name="connsiteX3020" fmla="*/ 467547 w 1623018"/>
              <a:gd name="connsiteY3020" fmla="*/ 1012308 h 1168415"/>
              <a:gd name="connsiteX3021" fmla="*/ 467159 w 1623018"/>
              <a:gd name="connsiteY3021" fmla="*/ 1014573 h 1168415"/>
              <a:gd name="connsiteX3022" fmla="*/ 468453 w 1623018"/>
              <a:gd name="connsiteY3022" fmla="*/ 1015155 h 1168415"/>
              <a:gd name="connsiteX3023" fmla="*/ 467547 w 1623018"/>
              <a:gd name="connsiteY3023" fmla="*/ 1017744 h 1168415"/>
              <a:gd name="connsiteX3024" fmla="*/ 467936 w 1623018"/>
              <a:gd name="connsiteY3024" fmla="*/ 1022793 h 1168415"/>
              <a:gd name="connsiteX3025" fmla="*/ 467030 w 1623018"/>
              <a:gd name="connsiteY3025" fmla="*/ 1023375 h 1168415"/>
              <a:gd name="connsiteX3026" fmla="*/ 467030 w 1623018"/>
              <a:gd name="connsiteY3026" fmla="*/ 1023957 h 1168415"/>
              <a:gd name="connsiteX3027" fmla="*/ 466512 w 1623018"/>
              <a:gd name="connsiteY3027" fmla="*/ 1024087 h 1168415"/>
              <a:gd name="connsiteX3028" fmla="*/ 466124 w 1623018"/>
              <a:gd name="connsiteY3028" fmla="*/ 1024799 h 1168415"/>
              <a:gd name="connsiteX3029" fmla="*/ 465023 w 1623018"/>
              <a:gd name="connsiteY3029" fmla="*/ 1025058 h 1168415"/>
              <a:gd name="connsiteX3030" fmla="*/ 464117 w 1623018"/>
              <a:gd name="connsiteY3030" fmla="*/ 1026094 h 1168415"/>
              <a:gd name="connsiteX3031" fmla="*/ 464506 w 1623018"/>
              <a:gd name="connsiteY3031" fmla="*/ 1027517 h 1168415"/>
              <a:gd name="connsiteX3032" fmla="*/ 464311 w 1623018"/>
              <a:gd name="connsiteY3032" fmla="*/ 1028229 h 1168415"/>
              <a:gd name="connsiteX3033" fmla="*/ 464894 w 1623018"/>
              <a:gd name="connsiteY3033" fmla="*/ 1028359 h 1168415"/>
              <a:gd name="connsiteX3034" fmla="*/ 465088 w 1623018"/>
              <a:gd name="connsiteY3034" fmla="*/ 1029200 h 1168415"/>
              <a:gd name="connsiteX3035" fmla="*/ 464182 w 1623018"/>
              <a:gd name="connsiteY3035" fmla="*/ 1030365 h 1168415"/>
              <a:gd name="connsiteX3036" fmla="*/ 461981 w 1623018"/>
              <a:gd name="connsiteY3036" fmla="*/ 1030236 h 1168415"/>
              <a:gd name="connsiteX3037" fmla="*/ 460493 w 1623018"/>
              <a:gd name="connsiteY3037" fmla="*/ 1030689 h 1168415"/>
              <a:gd name="connsiteX3038" fmla="*/ 459587 w 1623018"/>
              <a:gd name="connsiteY3038" fmla="*/ 1032566 h 1168415"/>
              <a:gd name="connsiteX3039" fmla="*/ 458292 w 1623018"/>
              <a:gd name="connsiteY3039" fmla="*/ 1033278 h 1168415"/>
              <a:gd name="connsiteX3040" fmla="*/ 458098 w 1623018"/>
              <a:gd name="connsiteY3040" fmla="*/ 1033990 h 1168415"/>
              <a:gd name="connsiteX3041" fmla="*/ 457192 w 1623018"/>
              <a:gd name="connsiteY3041" fmla="*/ 1034442 h 1168415"/>
              <a:gd name="connsiteX3042" fmla="*/ 456480 w 1623018"/>
              <a:gd name="connsiteY3042" fmla="*/ 1035608 h 1168415"/>
              <a:gd name="connsiteX3043" fmla="*/ 455898 w 1623018"/>
              <a:gd name="connsiteY3043" fmla="*/ 1035608 h 1168415"/>
              <a:gd name="connsiteX3044" fmla="*/ 456092 w 1623018"/>
              <a:gd name="connsiteY3044" fmla="*/ 1035867 h 1168415"/>
              <a:gd name="connsiteX3045" fmla="*/ 455380 w 1623018"/>
              <a:gd name="connsiteY3045" fmla="*/ 1035737 h 1168415"/>
              <a:gd name="connsiteX3046" fmla="*/ 454797 w 1623018"/>
              <a:gd name="connsiteY3046" fmla="*/ 1035025 h 1168415"/>
              <a:gd name="connsiteX3047" fmla="*/ 453503 w 1623018"/>
              <a:gd name="connsiteY3047" fmla="*/ 1035155 h 1168415"/>
              <a:gd name="connsiteX3048" fmla="*/ 453891 w 1623018"/>
              <a:gd name="connsiteY3048" fmla="*/ 1032436 h 1168415"/>
              <a:gd name="connsiteX3049" fmla="*/ 453179 w 1623018"/>
              <a:gd name="connsiteY3049" fmla="*/ 1031854 h 1168415"/>
              <a:gd name="connsiteX3050" fmla="*/ 452985 w 1623018"/>
              <a:gd name="connsiteY3050" fmla="*/ 1030301 h 1168415"/>
              <a:gd name="connsiteX3051" fmla="*/ 455574 w 1623018"/>
              <a:gd name="connsiteY3051" fmla="*/ 1028294 h 1168415"/>
              <a:gd name="connsiteX3052" fmla="*/ 455574 w 1623018"/>
              <a:gd name="connsiteY3052" fmla="*/ 1027841 h 1168415"/>
              <a:gd name="connsiteX3053" fmla="*/ 456286 w 1623018"/>
              <a:gd name="connsiteY3053" fmla="*/ 1028100 h 1168415"/>
              <a:gd name="connsiteX3054" fmla="*/ 456092 w 1623018"/>
              <a:gd name="connsiteY3054" fmla="*/ 1029135 h 1168415"/>
              <a:gd name="connsiteX3055" fmla="*/ 457192 w 1623018"/>
              <a:gd name="connsiteY3055" fmla="*/ 1029395 h 1168415"/>
              <a:gd name="connsiteX3056" fmla="*/ 457386 w 1623018"/>
              <a:gd name="connsiteY3056" fmla="*/ 1028553 h 1168415"/>
              <a:gd name="connsiteX3057" fmla="*/ 459069 w 1623018"/>
              <a:gd name="connsiteY3057" fmla="*/ 1026546 h 1168415"/>
              <a:gd name="connsiteX3058" fmla="*/ 459263 w 1623018"/>
              <a:gd name="connsiteY3058" fmla="*/ 1023957 h 1168415"/>
              <a:gd name="connsiteX3059" fmla="*/ 459975 w 1623018"/>
              <a:gd name="connsiteY3059" fmla="*/ 1023829 h 1168415"/>
              <a:gd name="connsiteX3060" fmla="*/ 459975 w 1623018"/>
              <a:gd name="connsiteY3060" fmla="*/ 1024087 h 1168415"/>
              <a:gd name="connsiteX3061" fmla="*/ 461075 w 1623018"/>
              <a:gd name="connsiteY3061" fmla="*/ 1024217 h 1168415"/>
              <a:gd name="connsiteX3062" fmla="*/ 459781 w 1623018"/>
              <a:gd name="connsiteY3062" fmla="*/ 1023375 h 1168415"/>
              <a:gd name="connsiteX3063" fmla="*/ 460363 w 1623018"/>
              <a:gd name="connsiteY3063" fmla="*/ 1021498 h 1168415"/>
              <a:gd name="connsiteX3064" fmla="*/ 458357 w 1623018"/>
              <a:gd name="connsiteY3064" fmla="*/ 1021240 h 1168415"/>
              <a:gd name="connsiteX3065" fmla="*/ 457969 w 1623018"/>
              <a:gd name="connsiteY3065" fmla="*/ 1020528 h 1168415"/>
              <a:gd name="connsiteX3066" fmla="*/ 458163 w 1623018"/>
              <a:gd name="connsiteY3066" fmla="*/ 1019816 h 1168415"/>
              <a:gd name="connsiteX3067" fmla="*/ 459651 w 1623018"/>
              <a:gd name="connsiteY3067" fmla="*/ 1019945 h 1168415"/>
              <a:gd name="connsiteX3068" fmla="*/ 460234 w 1623018"/>
              <a:gd name="connsiteY3068" fmla="*/ 1019492 h 1168415"/>
              <a:gd name="connsiteX3069" fmla="*/ 460234 w 1623018"/>
              <a:gd name="connsiteY3069" fmla="*/ 1018651 h 1168415"/>
              <a:gd name="connsiteX3070" fmla="*/ 460946 w 1623018"/>
              <a:gd name="connsiteY3070" fmla="*/ 1018391 h 1168415"/>
              <a:gd name="connsiteX3071" fmla="*/ 461528 w 1623018"/>
              <a:gd name="connsiteY3071" fmla="*/ 1016515 h 1168415"/>
              <a:gd name="connsiteX3072" fmla="*/ 460946 w 1623018"/>
              <a:gd name="connsiteY3072" fmla="*/ 1016515 h 1168415"/>
              <a:gd name="connsiteX3073" fmla="*/ 460234 w 1623018"/>
              <a:gd name="connsiteY3073" fmla="*/ 1017356 h 1168415"/>
              <a:gd name="connsiteX3074" fmla="*/ 460234 w 1623018"/>
              <a:gd name="connsiteY3074" fmla="*/ 1016321 h 1168415"/>
              <a:gd name="connsiteX3075" fmla="*/ 459651 w 1623018"/>
              <a:gd name="connsiteY3075" fmla="*/ 1016191 h 1168415"/>
              <a:gd name="connsiteX3076" fmla="*/ 459846 w 1623018"/>
              <a:gd name="connsiteY3076" fmla="*/ 1017485 h 1168415"/>
              <a:gd name="connsiteX3077" fmla="*/ 460234 w 1623018"/>
              <a:gd name="connsiteY3077" fmla="*/ 1017485 h 1168415"/>
              <a:gd name="connsiteX3078" fmla="*/ 459651 w 1623018"/>
              <a:gd name="connsiteY3078" fmla="*/ 1019038 h 1168415"/>
              <a:gd name="connsiteX3079" fmla="*/ 459263 w 1623018"/>
              <a:gd name="connsiteY3079" fmla="*/ 1019492 h 1168415"/>
              <a:gd name="connsiteX3080" fmla="*/ 457386 w 1623018"/>
              <a:gd name="connsiteY3080" fmla="*/ 1019492 h 1168415"/>
              <a:gd name="connsiteX3081" fmla="*/ 457386 w 1623018"/>
              <a:gd name="connsiteY3081" fmla="*/ 1019945 h 1168415"/>
              <a:gd name="connsiteX3082" fmla="*/ 457774 w 1623018"/>
              <a:gd name="connsiteY3082" fmla="*/ 1019945 h 1168415"/>
              <a:gd name="connsiteX3083" fmla="*/ 457580 w 1623018"/>
              <a:gd name="connsiteY3083" fmla="*/ 1020786 h 1168415"/>
              <a:gd name="connsiteX3084" fmla="*/ 458681 w 1623018"/>
              <a:gd name="connsiteY3084" fmla="*/ 1021627 h 1168415"/>
              <a:gd name="connsiteX3085" fmla="*/ 458681 w 1623018"/>
              <a:gd name="connsiteY3085" fmla="*/ 1022469 h 1168415"/>
              <a:gd name="connsiteX3086" fmla="*/ 457192 w 1623018"/>
              <a:gd name="connsiteY3086" fmla="*/ 1023893 h 1168415"/>
              <a:gd name="connsiteX3087" fmla="*/ 457580 w 1623018"/>
              <a:gd name="connsiteY3087" fmla="*/ 1026611 h 1168415"/>
              <a:gd name="connsiteX3088" fmla="*/ 456998 w 1623018"/>
              <a:gd name="connsiteY3088" fmla="*/ 1026870 h 1168415"/>
              <a:gd name="connsiteX3089" fmla="*/ 455898 w 1623018"/>
              <a:gd name="connsiteY3089" fmla="*/ 1026741 h 1168415"/>
              <a:gd name="connsiteX3090" fmla="*/ 455703 w 1623018"/>
              <a:gd name="connsiteY3090" fmla="*/ 1026029 h 1168415"/>
              <a:gd name="connsiteX3091" fmla="*/ 454409 w 1623018"/>
              <a:gd name="connsiteY3091" fmla="*/ 1025575 h 1168415"/>
              <a:gd name="connsiteX3092" fmla="*/ 454409 w 1623018"/>
              <a:gd name="connsiteY3092" fmla="*/ 1026029 h 1168415"/>
              <a:gd name="connsiteX3093" fmla="*/ 453697 w 1623018"/>
              <a:gd name="connsiteY3093" fmla="*/ 1026482 h 1168415"/>
              <a:gd name="connsiteX3094" fmla="*/ 452403 w 1623018"/>
              <a:gd name="connsiteY3094" fmla="*/ 1026482 h 1168415"/>
              <a:gd name="connsiteX3095" fmla="*/ 451497 w 1623018"/>
              <a:gd name="connsiteY3095" fmla="*/ 1027776 h 1168415"/>
              <a:gd name="connsiteX3096" fmla="*/ 450591 w 1623018"/>
              <a:gd name="connsiteY3096" fmla="*/ 1027776 h 1168415"/>
              <a:gd name="connsiteX3097" fmla="*/ 449490 w 1623018"/>
              <a:gd name="connsiteY3097" fmla="*/ 1026223 h 1168415"/>
              <a:gd name="connsiteX3098" fmla="*/ 449490 w 1623018"/>
              <a:gd name="connsiteY3098" fmla="*/ 1025187 h 1168415"/>
              <a:gd name="connsiteX3099" fmla="*/ 449878 w 1623018"/>
              <a:gd name="connsiteY3099" fmla="*/ 1023893 h 1168415"/>
              <a:gd name="connsiteX3100" fmla="*/ 450979 w 1623018"/>
              <a:gd name="connsiteY3100" fmla="*/ 1022598 h 1168415"/>
              <a:gd name="connsiteX3101" fmla="*/ 450979 w 1623018"/>
              <a:gd name="connsiteY3101" fmla="*/ 1020593 h 1168415"/>
              <a:gd name="connsiteX3102" fmla="*/ 451691 w 1623018"/>
              <a:gd name="connsiteY3102" fmla="*/ 1019427 h 1168415"/>
              <a:gd name="connsiteX3103" fmla="*/ 451691 w 1623018"/>
              <a:gd name="connsiteY3103" fmla="*/ 1018715 h 1168415"/>
              <a:gd name="connsiteX3104" fmla="*/ 450979 w 1623018"/>
              <a:gd name="connsiteY3104" fmla="*/ 1018003 h 1168415"/>
              <a:gd name="connsiteX3105" fmla="*/ 452467 w 1623018"/>
              <a:gd name="connsiteY3105" fmla="*/ 1015738 h 1168415"/>
              <a:gd name="connsiteX3106" fmla="*/ 451950 w 1623018"/>
              <a:gd name="connsiteY3106" fmla="*/ 1013732 h 1168415"/>
              <a:gd name="connsiteX3107" fmla="*/ 453244 w 1623018"/>
              <a:gd name="connsiteY3107" fmla="*/ 1013149 h 1168415"/>
              <a:gd name="connsiteX3108" fmla="*/ 453244 w 1623018"/>
              <a:gd name="connsiteY3108" fmla="*/ 1012566 h 1168415"/>
              <a:gd name="connsiteX3109" fmla="*/ 451950 w 1623018"/>
              <a:gd name="connsiteY3109" fmla="*/ 1012696 h 1168415"/>
              <a:gd name="connsiteX3110" fmla="*/ 451950 w 1623018"/>
              <a:gd name="connsiteY3110" fmla="*/ 1013149 h 1168415"/>
              <a:gd name="connsiteX3111" fmla="*/ 450461 w 1623018"/>
              <a:gd name="connsiteY3111" fmla="*/ 1013602 h 1168415"/>
              <a:gd name="connsiteX3112" fmla="*/ 449749 w 1623018"/>
              <a:gd name="connsiteY3112" fmla="*/ 1011854 h 1168415"/>
              <a:gd name="connsiteX3113" fmla="*/ 449037 w 1623018"/>
              <a:gd name="connsiteY3113" fmla="*/ 1005836 h 1168415"/>
              <a:gd name="connsiteX3114" fmla="*/ 447937 w 1623018"/>
              <a:gd name="connsiteY3114" fmla="*/ 1003247 h 1168415"/>
              <a:gd name="connsiteX3115" fmla="*/ 447419 w 1623018"/>
              <a:gd name="connsiteY3115" fmla="*/ 1002794 h 1168415"/>
              <a:gd name="connsiteX3116" fmla="*/ 445413 w 1623018"/>
              <a:gd name="connsiteY3116" fmla="*/ 1002665 h 1168415"/>
              <a:gd name="connsiteX3117" fmla="*/ 445219 w 1623018"/>
              <a:gd name="connsiteY3117" fmla="*/ 1002405 h 1168415"/>
              <a:gd name="connsiteX3118" fmla="*/ 444507 w 1623018"/>
              <a:gd name="connsiteY3118" fmla="*/ 1002858 h 1168415"/>
              <a:gd name="connsiteX3119" fmla="*/ 443018 w 1623018"/>
              <a:gd name="connsiteY3119" fmla="*/ 1002858 h 1168415"/>
              <a:gd name="connsiteX3120" fmla="*/ 441530 w 1623018"/>
              <a:gd name="connsiteY3120" fmla="*/ 1004283 h 1168415"/>
              <a:gd name="connsiteX3121" fmla="*/ 441530 w 1623018"/>
              <a:gd name="connsiteY3121" fmla="*/ 1005254 h 1168415"/>
              <a:gd name="connsiteX3122" fmla="*/ 441012 w 1623018"/>
              <a:gd name="connsiteY3122" fmla="*/ 1005512 h 1168415"/>
              <a:gd name="connsiteX3123" fmla="*/ 440623 w 1623018"/>
              <a:gd name="connsiteY3123" fmla="*/ 1006936 h 1168415"/>
              <a:gd name="connsiteX3124" fmla="*/ 440106 w 1623018"/>
              <a:gd name="connsiteY3124" fmla="*/ 1007519 h 1168415"/>
              <a:gd name="connsiteX3125" fmla="*/ 439199 w 1623018"/>
              <a:gd name="connsiteY3125" fmla="*/ 1007519 h 1168415"/>
              <a:gd name="connsiteX3126" fmla="*/ 439199 w 1623018"/>
              <a:gd name="connsiteY3126" fmla="*/ 1006936 h 1168415"/>
              <a:gd name="connsiteX3127" fmla="*/ 439717 w 1623018"/>
              <a:gd name="connsiteY3127" fmla="*/ 1006483 h 1168415"/>
              <a:gd name="connsiteX3128" fmla="*/ 439717 w 1623018"/>
              <a:gd name="connsiteY3128" fmla="*/ 1004606 h 1168415"/>
              <a:gd name="connsiteX3129" fmla="*/ 438423 w 1623018"/>
              <a:gd name="connsiteY3129" fmla="*/ 1003894 h 1168415"/>
              <a:gd name="connsiteX3130" fmla="*/ 438229 w 1623018"/>
              <a:gd name="connsiteY3130" fmla="*/ 1003182 h 1168415"/>
              <a:gd name="connsiteX3131" fmla="*/ 437517 w 1623018"/>
              <a:gd name="connsiteY3131" fmla="*/ 1003182 h 1168415"/>
              <a:gd name="connsiteX3132" fmla="*/ 437323 w 1623018"/>
              <a:gd name="connsiteY3132" fmla="*/ 1001305 h 1168415"/>
              <a:gd name="connsiteX3133" fmla="*/ 437711 w 1623018"/>
              <a:gd name="connsiteY3133" fmla="*/ 1000593 h 1168415"/>
              <a:gd name="connsiteX3134" fmla="*/ 437128 w 1623018"/>
              <a:gd name="connsiteY3134" fmla="*/ 999881 h 1168415"/>
              <a:gd name="connsiteX3135" fmla="*/ 436740 w 1623018"/>
              <a:gd name="connsiteY3135" fmla="*/ 1000011 h 1168415"/>
              <a:gd name="connsiteX3136" fmla="*/ 436740 w 1623018"/>
              <a:gd name="connsiteY3136" fmla="*/ 1001047 h 1168415"/>
              <a:gd name="connsiteX3137" fmla="*/ 435640 w 1623018"/>
              <a:gd name="connsiteY3137" fmla="*/ 1001176 h 1168415"/>
              <a:gd name="connsiteX3138" fmla="*/ 434345 w 1623018"/>
              <a:gd name="connsiteY3138" fmla="*/ 1000011 h 1168415"/>
              <a:gd name="connsiteX3139" fmla="*/ 432663 w 1623018"/>
              <a:gd name="connsiteY3139" fmla="*/ 1000140 h 1168415"/>
              <a:gd name="connsiteX3140" fmla="*/ 431757 w 1623018"/>
              <a:gd name="connsiteY3140" fmla="*/ 999105 h 1168415"/>
              <a:gd name="connsiteX3141" fmla="*/ 431045 w 1623018"/>
              <a:gd name="connsiteY3141" fmla="*/ 999364 h 1168415"/>
              <a:gd name="connsiteX3142" fmla="*/ 431045 w 1623018"/>
              <a:gd name="connsiteY3142" fmla="*/ 999816 h 1168415"/>
              <a:gd name="connsiteX3143" fmla="*/ 430527 w 1623018"/>
              <a:gd name="connsiteY3143" fmla="*/ 999364 h 1168415"/>
              <a:gd name="connsiteX3144" fmla="*/ 428520 w 1623018"/>
              <a:gd name="connsiteY3144" fmla="*/ 999234 h 1168415"/>
              <a:gd name="connsiteX3145" fmla="*/ 428909 w 1623018"/>
              <a:gd name="connsiteY3145" fmla="*/ 1000270 h 1168415"/>
              <a:gd name="connsiteX3146" fmla="*/ 430592 w 1623018"/>
              <a:gd name="connsiteY3146" fmla="*/ 999816 h 1168415"/>
              <a:gd name="connsiteX3147" fmla="*/ 430980 w 1623018"/>
              <a:gd name="connsiteY3147" fmla="*/ 1000658 h 1168415"/>
              <a:gd name="connsiteX3148" fmla="*/ 432468 w 1623018"/>
              <a:gd name="connsiteY3148" fmla="*/ 1000205 h 1168415"/>
              <a:gd name="connsiteX3149" fmla="*/ 432857 w 1623018"/>
              <a:gd name="connsiteY3149" fmla="*/ 1000658 h 1168415"/>
              <a:gd name="connsiteX3150" fmla="*/ 433957 w 1623018"/>
              <a:gd name="connsiteY3150" fmla="*/ 1000787 h 1168415"/>
              <a:gd name="connsiteX3151" fmla="*/ 434475 w 1623018"/>
              <a:gd name="connsiteY3151" fmla="*/ 1001370 h 1168415"/>
              <a:gd name="connsiteX3152" fmla="*/ 434281 w 1623018"/>
              <a:gd name="connsiteY3152" fmla="*/ 1002535 h 1168415"/>
              <a:gd name="connsiteX3153" fmla="*/ 435187 w 1623018"/>
              <a:gd name="connsiteY3153" fmla="*/ 1004088 h 1168415"/>
              <a:gd name="connsiteX3154" fmla="*/ 436675 w 1623018"/>
              <a:gd name="connsiteY3154" fmla="*/ 1004541 h 1168415"/>
              <a:gd name="connsiteX3155" fmla="*/ 437776 w 1623018"/>
              <a:gd name="connsiteY3155" fmla="*/ 1005577 h 1168415"/>
              <a:gd name="connsiteX3156" fmla="*/ 438293 w 1623018"/>
              <a:gd name="connsiteY3156" fmla="*/ 1006742 h 1168415"/>
              <a:gd name="connsiteX3157" fmla="*/ 438293 w 1623018"/>
              <a:gd name="connsiteY3157" fmla="*/ 1007907 h 1168415"/>
              <a:gd name="connsiteX3158" fmla="*/ 440882 w 1623018"/>
              <a:gd name="connsiteY3158" fmla="*/ 1009460 h 1168415"/>
              <a:gd name="connsiteX3159" fmla="*/ 441465 w 1623018"/>
              <a:gd name="connsiteY3159" fmla="*/ 1012631 h 1168415"/>
              <a:gd name="connsiteX3160" fmla="*/ 441076 w 1623018"/>
              <a:gd name="connsiteY3160" fmla="*/ 1014767 h 1168415"/>
              <a:gd name="connsiteX3161" fmla="*/ 438876 w 1623018"/>
              <a:gd name="connsiteY3161" fmla="*/ 1015350 h 1168415"/>
              <a:gd name="connsiteX3162" fmla="*/ 437581 w 1623018"/>
              <a:gd name="connsiteY3162" fmla="*/ 1015091 h 1168415"/>
              <a:gd name="connsiteX3163" fmla="*/ 436093 w 1623018"/>
              <a:gd name="connsiteY3163" fmla="*/ 1013537 h 1168415"/>
              <a:gd name="connsiteX3164" fmla="*/ 435381 w 1623018"/>
              <a:gd name="connsiteY3164" fmla="*/ 1013408 h 1168415"/>
              <a:gd name="connsiteX3165" fmla="*/ 435381 w 1623018"/>
              <a:gd name="connsiteY3165" fmla="*/ 1013991 h 1168415"/>
              <a:gd name="connsiteX3166" fmla="*/ 436093 w 1623018"/>
              <a:gd name="connsiteY3166" fmla="*/ 1014444 h 1168415"/>
              <a:gd name="connsiteX3167" fmla="*/ 436093 w 1623018"/>
              <a:gd name="connsiteY3167" fmla="*/ 1014897 h 1168415"/>
              <a:gd name="connsiteX3168" fmla="*/ 437387 w 1623018"/>
              <a:gd name="connsiteY3168" fmla="*/ 1015479 h 1168415"/>
              <a:gd name="connsiteX3169" fmla="*/ 438682 w 1623018"/>
              <a:gd name="connsiteY3169" fmla="*/ 1015738 h 1168415"/>
              <a:gd name="connsiteX3170" fmla="*/ 441076 w 1623018"/>
              <a:gd name="connsiteY3170" fmla="*/ 1015479 h 1168415"/>
              <a:gd name="connsiteX3171" fmla="*/ 441465 w 1623018"/>
              <a:gd name="connsiteY3171" fmla="*/ 1015932 h 1168415"/>
              <a:gd name="connsiteX3172" fmla="*/ 442371 w 1623018"/>
              <a:gd name="connsiteY3172" fmla="*/ 1015802 h 1168415"/>
              <a:gd name="connsiteX3173" fmla="*/ 443859 w 1623018"/>
              <a:gd name="connsiteY3173" fmla="*/ 1016515 h 1168415"/>
              <a:gd name="connsiteX3174" fmla="*/ 444377 w 1623018"/>
              <a:gd name="connsiteY3174" fmla="*/ 1016968 h 1168415"/>
              <a:gd name="connsiteX3175" fmla="*/ 444377 w 1623018"/>
              <a:gd name="connsiteY3175" fmla="*/ 1018845 h 1168415"/>
              <a:gd name="connsiteX3176" fmla="*/ 444183 w 1623018"/>
              <a:gd name="connsiteY3176" fmla="*/ 1020139 h 1168415"/>
              <a:gd name="connsiteX3177" fmla="*/ 441788 w 1623018"/>
              <a:gd name="connsiteY3177" fmla="*/ 1023116 h 1168415"/>
              <a:gd name="connsiteX3178" fmla="*/ 441271 w 1623018"/>
              <a:gd name="connsiteY3178" fmla="*/ 1024411 h 1168415"/>
              <a:gd name="connsiteX3179" fmla="*/ 440170 w 1623018"/>
              <a:gd name="connsiteY3179" fmla="*/ 1024540 h 1168415"/>
              <a:gd name="connsiteX3180" fmla="*/ 439070 w 1623018"/>
              <a:gd name="connsiteY3180" fmla="*/ 1023829 h 1168415"/>
              <a:gd name="connsiteX3181" fmla="*/ 436093 w 1623018"/>
              <a:gd name="connsiteY3181" fmla="*/ 1023957 h 1168415"/>
              <a:gd name="connsiteX3182" fmla="*/ 435704 w 1623018"/>
              <a:gd name="connsiteY3182" fmla="*/ 1022793 h 1168415"/>
              <a:gd name="connsiteX3183" fmla="*/ 434216 w 1623018"/>
              <a:gd name="connsiteY3183" fmla="*/ 1021369 h 1168415"/>
              <a:gd name="connsiteX3184" fmla="*/ 433634 w 1623018"/>
              <a:gd name="connsiteY3184" fmla="*/ 1021369 h 1168415"/>
              <a:gd name="connsiteX3185" fmla="*/ 433245 w 1623018"/>
              <a:gd name="connsiteY3185" fmla="*/ 1022081 h 1168415"/>
              <a:gd name="connsiteX3186" fmla="*/ 432857 w 1623018"/>
              <a:gd name="connsiteY3186" fmla="*/ 1022081 h 1168415"/>
              <a:gd name="connsiteX3187" fmla="*/ 432274 w 1623018"/>
              <a:gd name="connsiteY3187" fmla="*/ 1021822 h 1168415"/>
              <a:gd name="connsiteX3188" fmla="*/ 432274 w 1623018"/>
              <a:gd name="connsiteY3188" fmla="*/ 1021240 h 1168415"/>
              <a:gd name="connsiteX3189" fmla="*/ 430786 w 1623018"/>
              <a:gd name="connsiteY3189" fmla="*/ 1021692 h 1168415"/>
              <a:gd name="connsiteX3190" fmla="*/ 429880 w 1623018"/>
              <a:gd name="connsiteY3190" fmla="*/ 1020657 h 1168415"/>
              <a:gd name="connsiteX3191" fmla="*/ 428779 w 1623018"/>
              <a:gd name="connsiteY3191" fmla="*/ 1020528 h 1168415"/>
              <a:gd name="connsiteX3192" fmla="*/ 428197 w 1623018"/>
              <a:gd name="connsiteY3192" fmla="*/ 1021563 h 1168415"/>
              <a:gd name="connsiteX3193" fmla="*/ 429491 w 1623018"/>
              <a:gd name="connsiteY3193" fmla="*/ 1021822 h 1168415"/>
              <a:gd name="connsiteX3194" fmla="*/ 430397 w 1623018"/>
              <a:gd name="connsiteY3194" fmla="*/ 1022858 h 1168415"/>
              <a:gd name="connsiteX3195" fmla="*/ 430786 w 1623018"/>
              <a:gd name="connsiteY3195" fmla="*/ 1022858 h 1168415"/>
              <a:gd name="connsiteX3196" fmla="*/ 430397 w 1623018"/>
              <a:gd name="connsiteY3196" fmla="*/ 1022275 h 1168415"/>
              <a:gd name="connsiteX3197" fmla="*/ 432210 w 1623018"/>
              <a:gd name="connsiteY3197" fmla="*/ 1022146 h 1168415"/>
              <a:gd name="connsiteX3198" fmla="*/ 432598 w 1623018"/>
              <a:gd name="connsiteY3198" fmla="*/ 1022728 h 1168415"/>
              <a:gd name="connsiteX3199" fmla="*/ 433892 w 1623018"/>
              <a:gd name="connsiteY3199" fmla="*/ 1023310 h 1168415"/>
              <a:gd name="connsiteX3200" fmla="*/ 434604 w 1623018"/>
              <a:gd name="connsiteY3200" fmla="*/ 1024152 h 1168415"/>
              <a:gd name="connsiteX3201" fmla="*/ 434993 w 1623018"/>
              <a:gd name="connsiteY3201" fmla="*/ 1025705 h 1168415"/>
              <a:gd name="connsiteX3202" fmla="*/ 436481 w 1623018"/>
              <a:gd name="connsiteY3202" fmla="*/ 1027582 h 1168415"/>
              <a:gd name="connsiteX3203" fmla="*/ 437970 w 1623018"/>
              <a:gd name="connsiteY3203" fmla="*/ 1028747 h 1168415"/>
              <a:gd name="connsiteX3204" fmla="*/ 439070 w 1623018"/>
              <a:gd name="connsiteY3204" fmla="*/ 1028876 h 1168415"/>
              <a:gd name="connsiteX3205" fmla="*/ 439264 w 1623018"/>
              <a:gd name="connsiteY3205" fmla="*/ 1027323 h 1168415"/>
              <a:gd name="connsiteX3206" fmla="*/ 439847 w 1623018"/>
              <a:gd name="connsiteY3206" fmla="*/ 1026741 h 1168415"/>
              <a:gd name="connsiteX3207" fmla="*/ 440559 w 1623018"/>
              <a:gd name="connsiteY3207" fmla="*/ 1026741 h 1168415"/>
              <a:gd name="connsiteX3208" fmla="*/ 440559 w 1623018"/>
              <a:gd name="connsiteY3208" fmla="*/ 1027776 h 1168415"/>
              <a:gd name="connsiteX3209" fmla="*/ 441271 w 1623018"/>
              <a:gd name="connsiteY3209" fmla="*/ 1028359 h 1168415"/>
              <a:gd name="connsiteX3210" fmla="*/ 442177 w 1623018"/>
              <a:gd name="connsiteY3210" fmla="*/ 1028100 h 1168415"/>
              <a:gd name="connsiteX3211" fmla="*/ 442694 w 1623018"/>
              <a:gd name="connsiteY3211" fmla="*/ 1027258 h 1168415"/>
              <a:gd name="connsiteX3212" fmla="*/ 442500 w 1623018"/>
              <a:gd name="connsiteY3212" fmla="*/ 1028424 h 1168415"/>
              <a:gd name="connsiteX3213" fmla="*/ 443212 w 1623018"/>
              <a:gd name="connsiteY3213" fmla="*/ 1028876 h 1168415"/>
              <a:gd name="connsiteX3214" fmla="*/ 444507 w 1623018"/>
              <a:gd name="connsiteY3214" fmla="*/ 1032048 h 1168415"/>
              <a:gd name="connsiteX3215" fmla="*/ 445413 w 1623018"/>
              <a:gd name="connsiteY3215" fmla="*/ 1033083 h 1168415"/>
              <a:gd name="connsiteX3216" fmla="*/ 445219 w 1623018"/>
              <a:gd name="connsiteY3216" fmla="*/ 1033795 h 1168415"/>
              <a:gd name="connsiteX3217" fmla="*/ 443018 w 1623018"/>
              <a:gd name="connsiteY3217" fmla="*/ 1033213 h 1168415"/>
              <a:gd name="connsiteX3218" fmla="*/ 442306 w 1623018"/>
              <a:gd name="connsiteY3218" fmla="*/ 1032631 h 1168415"/>
              <a:gd name="connsiteX3219" fmla="*/ 442306 w 1623018"/>
              <a:gd name="connsiteY3219" fmla="*/ 1032177 h 1168415"/>
              <a:gd name="connsiteX3220" fmla="*/ 441012 w 1623018"/>
              <a:gd name="connsiteY3220" fmla="*/ 1031465 h 1168415"/>
              <a:gd name="connsiteX3221" fmla="*/ 440106 w 1623018"/>
              <a:gd name="connsiteY3221" fmla="*/ 1031595 h 1168415"/>
              <a:gd name="connsiteX3222" fmla="*/ 438617 w 1623018"/>
              <a:gd name="connsiteY3222" fmla="*/ 1032760 h 1168415"/>
              <a:gd name="connsiteX3223" fmla="*/ 436740 w 1623018"/>
              <a:gd name="connsiteY3223" fmla="*/ 1033019 h 1168415"/>
              <a:gd name="connsiteX3224" fmla="*/ 436222 w 1623018"/>
              <a:gd name="connsiteY3224" fmla="*/ 1033472 h 1168415"/>
              <a:gd name="connsiteX3225" fmla="*/ 436417 w 1623018"/>
              <a:gd name="connsiteY3225" fmla="*/ 1034184 h 1168415"/>
              <a:gd name="connsiteX3226" fmla="*/ 436028 w 1623018"/>
              <a:gd name="connsiteY3226" fmla="*/ 1035025 h 1168415"/>
              <a:gd name="connsiteX3227" fmla="*/ 435446 w 1623018"/>
              <a:gd name="connsiteY3227" fmla="*/ 1034766 h 1168415"/>
              <a:gd name="connsiteX3228" fmla="*/ 434540 w 1623018"/>
              <a:gd name="connsiteY3228" fmla="*/ 1035348 h 1168415"/>
              <a:gd name="connsiteX3229" fmla="*/ 433439 w 1623018"/>
              <a:gd name="connsiteY3229" fmla="*/ 1035090 h 1168415"/>
              <a:gd name="connsiteX3230" fmla="*/ 433245 w 1623018"/>
              <a:gd name="connsiteY3230" fmla="*/ 1033537 h 1168415"/>
              <a:gd name="connsiteX3231" fmla="*/ 432727 w 1623018"/>
              <a:gd name="connsiteY3231" fmla="*/ 1033278 h 1168415"/>
              <a:gd name="connsiteX3232" fmla="*/ 433116 w 1623018"/>
              <a:gd name="connsiteY3232" fmla="*/ 1035284 h 1168415"/>
              <a:gd name="connsiteX3233" fmla="*/ 433698 w 1623018"/>
              <a:gd name="connsiteY3233" fmla="*/ 1035737 h 1168415"/>
              <a:gd name="connsiteX3234" fmla="*/ 433698 w 1623018"/>
              <a:gd name="connsiteY3234" fmla="*/ 1036773 h 1168415"/>
              <a:gd name="connsiteX3235" fmla="*/ 434086 w 1623018"/>
              <a:gd name="connsiteY3235" fmla="*/ 1037485 h 1168415"/>
              <a:gd name="connsiteX3236" fmla="*/ 434798 w 1623018"/>
              <a:gd name="connsiteY3236" fmla="*/ 1037743 h 1168415"/>
              <a:gd name="connsiteX3237" fmla="*/ 434993 w 1623018"/>
              <a:gd name="connsiteY3237" fmla="*/ 1038584 h 1168415"/>
              <a:gd name="connsiteX3238" fmla="*/ 432598 w 1623018"/>
              <a:gd name="connsiteY3238" fmla="*/ 1039879 h 1168415"/>
              <a:gd name="connsiteX3239" fmla="*/ 432015 w 1623018"/>
              <a:gd name="connsiteY3239" fmla="*/ 1041303 h 1168415"/>
              <a:gd name="connsiteX3240" fmla="*/ 430333 w 1623018"/>
              <a:gd name="connsiteY3240" fmla="*/ 1042274 h 1168415"/>
              <a:gd name="connsiteX3241" fmla="*/ 428456 w 1623018"/>
              <a:gd name="connsiteY3241" fmla="*/ 1042532 h 1168415"/>
              <a:gd name="connsiteX3242" fmla="*/ 427938 w 1623018"/>
              <a:gd name="connsiteY3242" fmla="*/ 1042986 h 1168415"/>
              <a:gd name="connsiteX3243" fmla="*/ 428132 w 1623018"/>
              <a:gd name="connsiteY3243" fmla="*/ 1043439 h 1168415"/>
              <a:gd name="connsiteX3244" fmla="*/ 429621 w 1623018"/>
              <a:gd name="connsiteY3244" fmla="*/ 1043568 h 1168415"/>
              <a:gd name="connsiteX3245" fmla="*/ 429815 w 1623018"/>
              <a:gd name="connsiteY3245" fmla="*/ 1045704 h 1168415"/>
              <a:gd name="connsiteX3246" fmla="*/ 429103 w 1623018"/>
              <a:gd name="connsiteY3246" fmla="*/ 1046157 h 1168415"/>
              <a:gd name="connsiteX3247" fmla="*/ 429103 w 1623018"/>
              <a:gd name="connsiteY3247" fmla="*/ 1048876 h 1168415"/>
              <a:gd name="connsiteX3248" fmla="*/ 429815 w 1623018"/>
              <a:gd name="connsiteY3248" fmla="*/ 1049588 h 1168415"/>
              <a:gd name="connsiteX3249" fmla="*/ 431498 w 1623018"/>
              <a:gd name="connsiteY3249" fmla="*/ 1050040 h 1168415"/>
              <a:gd name="connsiteX3250" fmla="*/ 432210 w 1623018"/>
              <a:gd name="connsiteY3250" fmla="*/ 1050623 h 1168415"/>
              <a:gd name="connsiteX3251" fmla="*/ 432210 w 1623018"/>
              <a:gd name="connsiteY3251" fmla="*/ 1051335 h 1168415"/>
              <a:gd name="connsiteX3252" fmla="*/ 430721 w 1623018"/>
              <a:gd name="connsiteY3252" fmla="*/ 1052047 h 1168415"/>
              <a:gd name="connsiteX3253" fmla="*/ 430721 w 1623018"/>
              <a:gd name="connsiteY3253" fmla="*/ 1052629 h 1168415"/>
              <a:gd name="connsiteX3254" fmla="*/ 430009 w 1623018"/>
              <a:gd name="connsiteY3254" fmla="*/ 1053212 h 1168415"/>
              <a:gd name="connsiteX3255" fmla="*/ 430397 w 1623018"/>
              <a:gd name="connsiteY3255" fmla="*/ 1053923 h 1168415"/>
              <a:gd name="connsiteX3256" fmla="*/ 429103 w 1623018"/>
              <a:gd name="connsiteY3256" fmla="*/ 1054959 h 1168415"/>
              <a:gd name="connsiteX3257" fmla="*/ 427808 w 1623018"/>
              <a:gd name="connsiteY3257" fmla="*/ 1054959 h 1168415"/>
              <a:gd name="connsiteX3258" fmla="*/ 426708 w 1623018"/>
              <a:gd name="connsiteY3258" fmla="*/ 1055801 h 1168415"/>
              <a:gd name="connsiteX3259" fmla="*/ 426514 w 1623018"/>
              <a:gd name="connsiteY3259" fmla="*/ 1056512 h 1168415"/>
              <a:gd name="connsiteX3260" fmla="*/ 424637 w 1623018"/>
              <a:gd name="connsiteY3260" fmla="*/ 1056383 h 1168415"/>
              <a:gd name="connsiteX3261" fmla="*/ 424637 w 1623018"/>
              <a:gd name="connsiteY3261" fmla="*/ 1055541 h 1168415"/>
              <a:gd name="connsiteX3262" fmla="*/ 424119 w 1623018"/>
              <a:gd name="connsiteY3262" fmla="*/ 1055541 h 1168415"/>
              <a:gd name="connsiteX3263" fmla="*/ 424314 w 1623018"/>
              <a:gd name="connsiteY3263" fmla="*/ 1054959 h 1168415"/>
              <a:gd name="connsiteX3264" fmla="*/ 423602 w 1623018"/>
              <a:gd name="connsiteY3264" fmla="*/ 1055089 h 1168415"/>
              <a:gd name="connsiteX3265" fmla="*/ 423602 w 1623018"/>
              <a:gd name="connsiteY3265" fmla="*/ 1054830 h 1168415"/>
              <a:gd name="connsiteX3266" fmla="*/ 422307 w 1623018"/>
              <a:gd name="connsiteY3266" fmla="*/ 1054377 h 1168415"/>
              <a:gd name="connsiteX3267" fmla="*/ 421595 w 1623018"/>
              <a:gd name="connsiteY3267" fmla="*/ 1054830 h 1168415"/>
              <a:gd name="connsiteX3268" fmla="*/ 420495 w 1623018"/>
              <a:gd name="connsiteY3268" fmla="*/ 1054571 h 1168415"/>
              <a:gd name="connsiteX3269" fmla="*/ 420301 w 1623018"/>
              <a:gd name="connsiteY3269" fmla="*/ 1055024 h 1168415"/>
              <a:gd name="connsiteX3270" fmla="*/ 419006 w 1623018"/>
              <a:gd name="connsiteY3270" fmla="*/ 1055606 h 1168415"/>
              <a:gd name="connsiteX3271" fmla="*/ 418812 w 1623018"/>
              <a:gd name="connsiteY3271" fmla="*/ 1056448 h 1168415"/>
              <a:gd name="connsiteX3272" fmla="*/ 418100 w 1623018"/>
              <a:gd name="connsiteY3272" fmla="*/ 1057031 h 1168415"/>
              <a:gd name="connsiteX3273" fmla="*/ 417388 w 1623018"/>
              <a:gd name="connsiteY3273" fmla="*/ 1057031 h 1168415"/>
              <a:gd name="connsiteX3274" fmla="*/ 416871 w 1623018"/>
              <a:gd name="connsiteY3274" fmla="*/ 1056448 h 1168415"/>
              <a:gd name="connsiteX3275" fmla="*/ 414864 w 1623018"/>
              <a:gd name="connsiteY3275" fmla="*/ 1056577 h 1168415"/>
              <a:gd name="connsiteX3276" fmla="*/ 414476 w 1623018"/>
              <a:gd name="connsiteY3276" fmla="*/ 1056125 h 1168415"/>
              <a:gd name="connsiteX3277" fmla="*/ 412599 w 1623018"/>
              <a:gd name="connsiteY3277" fmla="*/ 1056125 h 1168415"/>
              <a:gd name="connsiteX3278" fmla="*/ 413182 w 1623018"/>
              <a:gd name="connsiteY3278" fmla="*/ 1055283 h 1168415"/>
              <a:gd name="connsiteX3279" fmla="*/ 413182 w 1623018"/>
              <a:gd name="connsiteY3279" fmla="*/ 1054571 h 1168415"/>
              <a:gd name="connsiteX3280" fmla="*/ 412599 w 1623018"/>
              <a:gd name="connsiteY3280" fmla="*/ 1054442 h 1168415"/>
              <a:gd name="connsiteX3281" fmla="*/ 412599 w 1623018"/>
              <a:gd name="connsiteY3281" fmla="*/ 1053147 h 1168415"/>
              <a:gd name="connsiteX3282" fmla="*/ 414476 w 1623018"/>
              <a:gd name="connsiteY3282" fmla="*/ 1051723 h 1168415"/>
              <a:gd name="connsiteX3283" fmla="*/ 414476 w 1623018"/>
              <a:gd name="connsiteY3283" fmla="*/ 1051464 h 1168415"/>
              <a:gd name="connsiteX3284" fmla="*/ 413764 w 1623018"/>
              <a:gd name="connsiteY3284" fmla="*/ 1051464 h 1168415"/>
              <a:gd name="connsiteX3285" fmla="*/ 413764 w 1623018"/>
              <a:gd name="connsiteY3285" fmla="*/ 1051917 h 1168415"/>
              <a:gd name="connsiteX3286" fmla="*/ 412275 w 1623018"/>
              <a:gd name="connsiteY3286" fmla="*/ 1053212 h 1168415"/>
              <a:gd name="connsiteX3287" fmla="*/ 412275 w 1623018"/>
              <a:gd name="connsiteY3287" fmla="*/ 1054635 h 1168415"/>
              <a:gd name="connsiteX3288" fmla="*/ 412664 w 1623018"/>
              <a:gd name="connsiteY3288" fmla="*/ 1055348 h 1168415"/>
              <a:gd name="connsiteX3289" fmla="*/ 411175 w 1623018"/>
              <a:gd name="connsiteY3289" fmla="*/ 1057613 h 1168415"/>
              <a:gd name="connsiteX3290" fmla="*/ 410269 w 1623018"/>
              <a:gd name="connsiteY3290" fmla="*/ 1057743 h 1168415"/>
              <a:gd name="connsiteX3291" fmla="*/ 409363 w 1623018"/>
              <a:gd name="connsiteY3291" fmla="*/ 1057031 h 1168415"/>
              <a:gd name="connsiteX3292" fmla="*/ 408845 w 1623018"/>
              <a:gd name="connsiteY3292" fmla="*/ 1057031 h 1168415"/>
              <a:gd name="connsiteX3293" fmla="*/ 408327 w 1623018"/>
              <a:gd name="connsiteY3293" fmla="*/ 1057483 h 1168415"/>
              <a:gd name="connsiteX3294" fmla="*/ 408327 w 1623018"/>
              <a:gd name="connsiteY3294" fmla="*/ 1058066 h 1168415"/>
              <a:gd name="connsiteX3295" fmla="*/ 405221 w 1623018"/>
              <a:gd name="connsiteY3295" fmla="*/ 1058195 h 1168415"/>
              <a:gd name="connsiteX3296" fmla="*/ 404509 w 1623018"/>
              <a:gd name="connsiteY3296" fmla="*/ 1057354 h 1168415"/>
              <a:gd name="connsiteX3297" fmla="*/ 404509 w 1623018"/>
              <a:gd name="connsiteY3297" fmla="*/ 1056512 h 1168415"/>
              <a:gd name="connsiteX3298" fmla="*/ 405091 w 1623018"/>
              <a:gd name="connsiteY3298" fmla="*/ 1056060 h 1168415"/>
              <a:gd name="connsiteX3299" fmla="*/ 405091 w 1623018"/>
              <a:gd name="connsiteY3299" fmla="*/ 1055348 h 1168415"/>
              <a:gd name="connsiteX3300" fmla="*/ 404703 w 1623018"/>
              <a:gd name="connsiteY3300" fmla="*/ 1055348 h 1168415"/>
              <a:gd name="connsiteX3301" fmla="*/ 404703 w 1623018"/>
              <a:gd name="connsiteY3301" fmla="*/ 1055801 h 1168415"/>
              <a:gd name="connsiteX3302" fmla="*/ 404121 w 1623018"/>
              <a:gd name="connsiteY3302" fmla="*/ 1056060 h 1168415"/>
              <a:gd name="connsiteX3303" fmla="*/ 404121 w 1623018"/>
              <a:gd name="connsiteY3303" fmla="*/ 1057936 h 1168415"/>
              <a:gd name="connsiteX3304" fmla="*/ 405221 w 1623018"/>
              <a:gd name="connsiteY3304" fmla="*/ 1058778 h 1168415"/>
              <a:gd name="connsiteX3305" fmla="*/ 406904 w 1623018"/>
              <a:gd name="connsiteY3305" fmla="*/ 1058907 h 1168415"/>
              <a:gd name="connsiteX3306" fmla="*/ 406709 w 1623018"/>
              <a:gd name="connsiteY3306" fmla="*/ 1059749 h 1168415"/>
              <a:gd name="connsiteX3307" fmla="*/ 405609 w 1623018"/>
              <a:gd name="connsiteY3307" fmla="*/ 1059619 h 1168415"/>
              <a:gd name="connsiteX3308" fmla="*/ 404897 w 1623018"/>
              <a:gd name="connsiteY3308" fmla="*/ 1060072 h 1168415"/>
              <a:gd name="connsiteX3309" fmla="*/ 404185 w 1623018"/>
              <a:gd name="connsiteY3309" fmla="*/ 1059813 h 1168415"/>
              <a:gd name="connsiteX3310" fmla="*/ 401596 w 1623018"/>
              <a:gd name="connsiteY3310" fmla="*/ 1061561 h 1168415"/>
              <a:gd name="connsiteX3311" fmla="*/ 399719 w 1623018"/>
              <a:gd name="connsiteY3311" fmla="*/ 1061302 h 1168415"/>
              <a:gd name="connsiteX3312" fmla="*/ 399008 w 1623018"/>
              <a:gd name="connsiteY3312" fmla="*/ 1061885 h 1168415"/>
              <a:gd name="connsiteX3313" fmla="*/ 396613 w 1623018"/>
              <a:gd name="connsiteY3313" fmla="*/ 1062014 h 1168415"/>
              <a:gd name="connsiteX3314" fmla="*/ 395901 w 1623018"/>
              <a:gd name="connsiteY3314" fmla="*/ 1061431 h 1168415"/>
              <a:gd name="connsiteX3315" fmla="*/ 395189 w 1623018"/>
              <a:gd name="connsiteY3315" fmla="*/ 1061431 h 1168415"/>
              <a:gd name="connsiteX3316" fmla="*/ 395189 w 1623018"/>
              <a:gd name="connsiteY3316" fmla="*/ 1062014 h 1168415"/>
              <a:gd name="connsiteX3317" fmla="*/ 397001 w 1623018"/>
              <a:gd name="connsiteY3317" fmla="*/ 1062855 h 1168415"/>
              <a:gd name="connsiteX3318" fmla="*/ 395901 w 1623018"/>
              <a:gd name="connsiteY3318" fmla="*/ 1064280 h 1168415"/>
              <a:gd name="connsiteX3319" fmla="*/ 396289 w 1623018"/>
              <a:gd name="connsiteY3319" fmla="*/ 1064538 h 1168415"/>
              <a:gd name="connsiteX3320" fmla="*/ 397972 w 1623018"/>
              <a:gd name="connsiteY3320" fmla="*/ 1062532 h 1168415"/>
              <a:gd name="connsiteX3321" fmla="*/ 399655 w 1623018"/>
              <a:gd name="connsiteY3321" fmla="*/ 1061690 h 1168415"/>
              <a:gd name="connsiteX3322" fmla="*/ 400367 w 1623018"/>
              <a:gd name="connsiteY3322" fmla="*/ 1061561 h 1168415"/>
              <a:gd name="connsiteX3323" fmla="*/ 401661 w 1623018"/>
              <a:gd name="connsiteY3323" fmla="*/ 1062273 h 1168415"/>
              <a:gd name="connsiteX3324" fmla="*/ 402955 w 1623018"/>
              <a:gd name="connsiteY3324" fmla="*/ 1060979 h 1168415"/>
              <a:gd name="connsiteX3325" fmla="*/ 404250 w 1623018"/>
              <a:gd name="connsiteY3325" fmla="*/ 1060849 h 1168415"/>
              <a:gd name="connsiteX3326" fmla="*/ 404832 w 1623018"/>
              <a:gd name="connsiteY3326" fmla="*/ 1060396 h 1168415"/>
              <a:gd name="connsiteX3327" fmla="*/ 407810 w 1623018"/>
              <a:gd name="connsiteY3327" fmla="*/ 1060396 h 1168415"/>
              <a:gd name="connsiteX3328" fmla="*/ 407810 w 1623018"/>
              <a:gd name="connsiteY3328" fmla="*/ 1059684 h 1168415"/>
              <a:gd name="connsiteX3329" fmla="*/ 409492 w 1623018"/>
              <a:gd name="connsiteY3329" fmla="*/ 1060137 h 1168415"/>
              <a:gd name="connsiteX3330" fmla="*/ 409492 w 1623018"/>
              <a:gd name="connsiteY3330" fmla="*/ 1059296 h 1168415"/>
              <a:gd name="connsiteX3331" fmla="*/ 412793 w 1623018"/>
              <a:gd name="connsiteY3331" fmla="*/ 1058001 h 1168415"/>
              <a:gd name="connsiteX3332" fmla="*/ 413699 w 1623018"/>
              <a:gd name="connsiteY3332" fmla="*/ 1058001 h 1168415"/>
              <a:gd name="connsiteX3333" fmla="*/ 413893 w 1623018"/>
              <a:gd name="connsiteY3333" fmla="*/ 1058584 h 1168415"/>
              <a:gd name="connsiteX3334" fmla="*/ 415188 w 1623018"/>
              <a:gd name="connsiteY3334" fmla="*/ 1058454 h 1168415"/>
              <a:gd name="connsiteX3335" fmla="*/ 415576 w 1623018"/>
              <a:gd name="connsiteY3335" fmla="*/ 1059037 h 1168415"/>
              <a:gd name="connsiteX3336" fmla="*/ 415058 w 1623018"/>
              <a:gd name="connsiteY3336" fmla="*/ 1059296 h 1168415"/>
              <a:gd name="connsiteX3337" fmla="*/ 415058 w 1623018"/>
              <a:gd name="connsiteY3337" fmla="*/ 1059749 h 1168415"/>
              <a:gd name="connsiteX3338" fmla="*/ 418036 w 1623018"/>
              <a:gd name="connsiteY3338" fmla="*/ 1058325 h 1168415"/>
              <a:gd name="connsiteX3339" fmla="*/ 421013 w 1623018"/>
              <a:gd name="connsiteY3339" fmla="*/ 1058325 h 1168415"/>
              <a:gd name="connsiteX3340" fmla="*/ 423213 w 1623018"/>
              <a:gd name="connsiteY3340" fmla="*/ 1059489 h 1168415"/>
              <a:gd name="connsiteX3341" fmla="*/ 424896 w 1623018"/>
              <a:gd name="connsiteY3341" fmla="*/ 1059037 h 1168415"/>
              <a:gd name="connsiteX3342" fmla="*/ 426385 w 1623018"/>
              <a:gd name="connsiteY3342" fmla="*/ 1060008 h 1168415"/>
              <a:gd name="connsiteX3343" fmla="*/ 427097 w 1623018"/>
              <a:gd name="connsiteY3343" fmla="*/ 1061172 h 1168415"/>
              <a:gd name="connsiteX3344" fmla="*/ 428779 w 1623018"/>
              <a:gd name="connsiteY3344" fmla="*/ 1061172 h 1168415"/>
              <a:gd name="connsiteX3345" fmla="*/ 428974 w 1623018"/>
              <a:gd name="connsiteY3345" fmla="*/ 1062467 h 1168415"/>
              <a:gd name="connsiteX3346" fmla="*/ 427873 w 1623018"/>
              <a:gd name="connsiteY3346" fmla="*/ 1062725 h 1168415"/>
              <a:gd name="connsiteX3347" fmla="*/ 425867 w 1623018"/>
              <a:gd name="connsiteY3347" fmla="*/ 1062143 h 1168415"/>
              <a:gd name="connsiteX3348" fmla="*/ 425673 w 1623018"/>
              <a:gd name="connsiteY3348" fmla="*/ 1062985 h 1168415"/>
              <a:gd name="connsiteX3349" fmla="*/ 423666 w 1623018"/>
              <a:gd name="connsiteY3349" fmla="*/ 1063696 h 1168415"/>
              <a:gd name="connsiteX3350" fmla="*/ 423278 w 1623018"/>
              <a:gd name="connsiteY3350" fmla="*/ 1064408 h 1168415"/>
              <a:gd name="connsiteX3351" fmla="*/ 424378 w 1623018"/>
              <a:gd name="connsiteY3351" fmla="*/ 1063696 h 1168415"/>
              <a:gd name="connsiteX3352" fmla="*/ 425090 w 1623018"/>
              <a:gd name="connsiteY3352" fmla="*/ 1063696 h 1168415"/>
              <a:gd name="connsiteX3353" fmla="*/ 425996 w 1623018"/>
              <a:gd name="connsiteY3353" fmla="*/ 1062855 h 1168415"/>
              <a:gd name="connsiteX3354" fmla="*/ 427097 w 1623018"/>
              <a:gd name="connsiteY3354" fmla="*/ 1063696 h 1168415"/>
              <a:gd name="connsiteX3355" fmla="*/ 430786 w 1623018"/>
              <a:gd name="connsiteY3355" fmla="*/ 1063244 h 1168415"/>
              <a:gd name="connsiteX3356" fmla="*/ 431303 w 1623018"/>
              <a:gd name="connsiteY3356" fmla="*/ 1064408 h 1168415"/>
              <a:gd name="connsiteX3357" fmla="*/ 432015 w 1623018"/>
              <a:gd name="connsiteY3357" fmla="*/ 1064538 h 1168415"/>
              <a:gd name="connsiteX3358" fmla="*/ 432015 w 1623018"/>
              <a:gd name="connsiteY3358" fmla="*/ 1064797 h 1168415"/>
              <a:gd name="connsiteX3359" fmla="*/ 433116 w 1623018"/>
              <a:gd name="connsiteY3359" fmla="*/ 1064538 h 1168415"/>
              <a:gd name="connsiteX3360" fmla="*/ 433634 w 1623018"/>
              <a:gd name="connsiteY3360" fmla="*/ 1063503 h 1168415"/>
              <a:gd name="connsiteX3361" fmla="*/ 434734 w 1623018"/>
              <a:gd name="connsiteY3361" fmla="*/ 1063503 h 1168415"/>
              <a:gd name="connsiteX3362" fmla="*/ 434734 w 1623018"/>
              <a:gd name="connsiteY3362" fmla="*/ 1063956 h 1168415"/>
              <a:gd name="connsiteX3363" fmla="*/ 434022 w 1623018"/>
              <a:gd name="connsiteY3363" fmla="*/ 1064538 h 1168415"/>
              <a:gd name="connsiteX3364" fmla="*/ 434734 w 1623018"/>
              <a:gd name="connsiteY3364" fmla="*/ 1066221 h 1168415"/>
              <a:gd name="connsiteX3365" fmla="*/ 434022 w 1623018"/>
              <a:gd name="connsiteY3365" fmla="*/ 1066933 h 1168415"/>
              <a:gd name="connsiteX3366" fmla="*/ 434216 w 1623018"/>
              <a:gd name="connsiteY3366" fmla="*/ 1068098 h 1168415"/>
              <a:gd name="connsiteX3367" fmla="*/ 433310 w 1623018"/>
              <a:gd name="connsiteY3367" fmla="*/ 1068551 h 1168415"/>
              <a:gd name="connsiteX3368" fmla="*/ 433698 w 1623018"/>
              <a:gd name="connsiteY3368" fmla="*/ 1069134 h 1168415"/>
              <a:gd name="connsiteX3369" fmla="*/ 433698 w 1623018"/>
              <a:gd name="connsiteY3369" fmla="*/ 1071722 h 1168415"/>
              <a:gd name="connsiteX3370" fmla="*/ 433310 w 1623018"/>
              <a:gd name="connsiteY3370" fmla="*/ 1071981 h 1168415"/>
              <a:gd name="connsiteX3371" fmla="*/ 433310 w 1623018"/>
              <a:gd name="connsiteY3371" fmla="*/ 1072693 h 1168415"/>
              <a:gd name="connsiteX3372" fmla="*/ 436805 w 1623018"/>
              <a:gd name="connsiteY3372" fmla="*/ 1072822 h 1168415"/>
              <a:gd name="connsiteX3373" fmla="*/ 437711 w 1623018"/>
              <a:gd name="connsiteY3373" fmla="*/ 1073664 h 1168415"/>
              <a:gd name="connsiteX3374" fmla="*/ 437517 w 1623018"/>
              <a:gd name="connsiteY3374" fmla="*/ 1074958 h 1168415"/>
              <a:gd name="connsiteX3375" fmla="*/ 438099 w 1623018"/>
              <a:gd name="connsiteY3375" fmla="*/ 1075670 h 1168415"/>
              <a:gd name="connsiteX3376" fmla="*/ 438811 w 1623018"/>
              <a:gd name="connsiteY3376" fmla="*/ 1075799 h 1168415"/>
              <a:gd name="connsiteX3377" fmla="*/ 439394 w 1623018"/>
              <a:gd name="connsiteY3377" fmla="*/ 1077094 h 1168415"/>
              <a:gd name="connsiteX3378" fmla="*/ 439199 w 1623018"/>
              <a:gd name="connsiteY3378" fmla="*/ 1078259 h 1168415"/>
              <a:gd name="connsiteX3379" fmla="*/ 438488 w 1623018"/>
              <a:gd name="connsiteY3379" fmla="*/ 1078518 h 1168415"/>
              <a:gd name="connsiteX3380" fmla="*/ 438293 w 1623018"/>
              <a:gd name="connsiteY3380" fmla="*/ 1079100 h 1168415"/>
              <a:gd name="connsiteX3381" fmla="*/ 439782 w 1623018"/>
              <a:gd name="connsiteY3381" fmla="*/ 1079554 h 1168415"/>
              <a:gd name="connsiteX3382" fmla="*/ 441271 w 1623018"/>
              <a:gd name="connsiteY3382" fmla="*/ 1080977 h 1168415"/>
              <a:gd name="connsiteX3383" fmla="*/ 440170 w 1623018"/>
              <a:gd name="connsiteY3383" fmla="*/ 1080977 h 1168415"/>
              <a:gd name="connsiteX3384" fmla="*/ 439976 w 1623018"/>
              <a:gd name="connsiteY3384" fmla="*/ 1081689 h 1168415"/>
              <a:gd name="connsiteX3385" fmla="*/ 438293 w 1623018"/>
              <a:gd name="connsiteY3385" fmla="*/ 1082142 h 1168415"/>
              <a:gd name="connsiteX3386" fmla="*/ 438293 w 1623018"/>
              <a:gd name="connsiteY3386" fmla="*/ 1082725 h 1168415"/>
              <a:gd name="connsiteX3387" fmla="*/ 437581 w 1623018"/>
              <a:gd name="connsiteY3387" fmla="*/ 1083307 h 1168415"/>
              <a:gd name="connsiteX3388" fmla="*/ 437581 w 1623018"/>
              <a:gd name="connsiteY3388" fmla="*/ 1086867 h 1168415"/>
              <a:gd name="connsiteX3389" fmla="*/ 436675 w 1623018"/>
              <a:gd name="connsiteY3389" fmla="*/ 1087320 h 1168415"/>
              <a:gd name="connsiteX3390" fmla="*/ 436675 w 1623018"/>
              <a:gd name="connsiteY3390" fmla="*/ 1088485 h 1168415"/>
              <a:gd name="connsiteX3391" fmla="*/ 437581 w 1623018"/>
              <a:gd name="connsiteY3391" fmla="*/ 1089197 h 1168415"/>
              <a:gd name="connsiteX3392" fmla="*/ 437064 w 1623018"/>
              <a:gd name="connsiteY3392" fmla="*/ 1089455 h 1168415"/>
              <a:gd name="connsiteX3393" fmla="*/ 436675 w 1623018"/>
              <a:gd name="connsiteY3393" fmla="*/ 1090491 h 1168415"/>
              <a:gd name="connsiteX3394" fmla="*/ 434281 w 1623018"/>
              <a:gd name="connsiteY3394" fmla="*/ 1090621 h 1168415"/>
              <a:gd name="connsiteX3395" fmla="*/ 433569 w 1623018"/>
              <a:gd name="connsiteY3395" fmla="*/ 1091333 h 1168415"/>
              <a:gd name="connsiteX3396" fmla="*/ 432080 w 1623018"/>
              <a:gd name="connsiteY3396" fmla="*/ 1091592 h 1168415"/>
              <a:gd name="connsiteX3397" fmla="*/ 430786 w 1623018"/>
              <a:gd name="connsiteY3397" fmla="*/ 1091462 h 1168415"/>
              <a:gd name="connsiteX3398" fmla="*/ 429685 w 1623018"/>
              <a:gd name="connsiteY3398" fmla="*/ 1092174 h 1168415"/>
              <a:gd name="connsiteX3399" fmla="*/ 429297 w 1623018"/>
              <a:gd name="connsiteY3399" fmla="*/ 1092756 h 1168415"/>
              <a:gd name="connsiteX3400" fmla="*/ 429491 w 1623018"/>
              <a:gd name="connsiteY3400" fmla="*/ 1093015 h 1168415"/>
              <a:gd name="connsiteX3401" fmla="*/ 428003 w 1623018"/>
              <a:gd name="connsiteY3401" fmla="*/ 1093727 h 1168415"/>
              <a:gd name="connsiteX3402" fmla="*/ 427485 w 1623018"/>
              <a:gd name="connsiteY3402" fmla="*/ 1095410 h 1168415"/>
              <a:gd name="connsiteX3403" fmla="*/ 428585 w 1623018"/>
              <a:gd name="connsiteY3403" fmla="*/ 1095669 h 1168415"/>
              <a:gd name="connsiteX3404" fmla="*/ 428779 w 1623018"/>
              <a:gd name="connsiteY3404" fmla="*/ 1096511 h 1168415"/>
              <a:gd name="connsiteX3405" fmla="*/ 427873 w 1623018"/>
              <a:gd name="connsiteY3405" fmla="*/ 1096963 h 1168415"/>
              <a:gd name="connsiteX3406" fmla="*/ 427873 w 1623018"/>
              <a:gd name="connsiteY3406" fmla="*/ 1097417 h 1168415"/>
              <a:gd name="connsiteX3407" fmla="*/ 428585 w 1623018"/>
              <a:gd name="connsiteY3407" fmla="*/ 1099164 h 1168415"/>
              <a:gd name="connsiteX3408" fmla="*/ 429297 w 1623018"/>
              <a:gd name="connsiteY3408" fmla="*/ 1099293 h 1168415"/>
              <a:gd name="connsiteX3409" fmla="*/ 429491 w 1623018"/>
              <a:gd name="connsiteY3409" fmla="*/ 1100005 h 1168415"/>
              <a:gd name="connsiteX3410" fmla="*/ 428909 w 1623018"/>
              <a:gd name="connsiteY3410" fmla="*/ 1100135 h 1168415"/>
              <a:gd name="connsiteX3411" fmla="*/ 428003 w 1623018"/>
              <a:gd name="connsiteY3411" fmla="*/ 1099682 h 1168415"/>
              <a:gd name="connsiteX3412" fmla="*/ 428003 w 1623018"/>
              <a:gd name="connsiteY3412" fmla="*/ 1100523 h 1168415"/>
              <a:gd name="connsiteX3413" fmla="*/ 427485 w 1623018"/>
              <a:gd name="connsiteY3413" fmla="*/ 1100394 h 1168415"/>
              <a:gd name="connsiteX3414" fmla="*/ 427291 w 1623018"/>
              <a:gd name="connsiteY3414" fmla="*/ 1102271 h 1168415"/>
              <a:gd name="connsiteX3415" fmla="*/ 427679 w 1623018"/>
              <a:gd name="connsiteY3415" fmla="*/ 1102400 h 1168415"/>
              <a:gd name="connsiteX3416" fmla="*/ 427291 w 1623018"/>
              <a:gd name="connsiteY3416" fmla="*/ 1102400 h 1168415"/>
              <a:gd name="connsiteX3417" fmla="*/ 427485 w 1623018"/>
              <a:gd name="connsiteY3417" fmla="*/ 1102983 h 1168415"/>
              <a:gd name="connsiteX3418" fmla="*/ 427097 w 1623018"/>
              <a:gd name="connsiteY3418" fmla="*/ 1102983 h 1168415"/>
              <a:gd name="connsiteX3419" fmla="*/ 427097 w 1623018"/>
              <a:gd name="connsiteY3419" fmla="*/ 1103565 h 1168415"/>
              <a:gd name="connsiteX3420" fmla="*/ 426708 w 1623018"/>
              <a:gd name="connsiteY3420" fmla="*/ 1103695 h 1168415"/>
              <a:gd name="connsiteX3421" fmla="*/ 426708 w 1623018"/>
              <a:gd name="connsiteY3421" fmla="*/ 1105118 h 1168415"/>
              <a:gd name="connsiteX3422" fmla="*/ 426320 w 1623018"/>
              <a:gd name="connsiteY3422" fmla="*/ 1105701 h 1168415"/>
              <a:gd name="connsiteX3423" fmla="*/ 424314 w 1623018"/>
              <a:gd name="connsiteY3423" fmla="*/ 1105442 h 1168415"/>
              <a:gd name="connsiteX3424" fmla="*/ 423213 w 1623018"/>
              <a:gd name="connsiteY3424" fmla="*/ 1106412 h 1168415"/>
              <a:gd name="connsiteX3425" fmla="*/ 422113 w 1623018"/>
              <a:gd name="connsiteY3425" fmla="*/ 1106412 h 1168415"/>
              <a:gd name="connsiteX3426" fmla="*/ 421207 w 1623018"/>
              <a:gd name="connsiteY3426" fmla="*/ 1104730 h 1168415"/>
              <a:gd name="connsiteX3427" fmla="*/ 419912 w 1623018"/>
              <a:gd name="connsiteY3427" fmla="*/ 1104730 h 1168415"/>
              <a:gd name="connsiteX3428" fmla="*/ 419718 w 1623018"/>
              <a:gd name="connsiteY3428" fmla="*/ 1103759 h 1168415"/>
              <a:gd name="connsiteX3429" fmla="*/ 419136 w 1623018"/>
              <a:gd name="connsiteY3429" fmla="*/ 1103306 h 1168415"/>
              <a:gd name="connsiteX3430" fmla="*/ 418230 w 1623018"/>
              <a:gd name="connsiteY3430" fmla="*/ 1104147 h 1168415"/>
              <a:gd name="connsiteX3431" fmla="*/ 417712 w 1623018"/>
              <a:gd name="connsiteY3431" fmla="*/ 1104147 h 1168415"/>
              <a:gd name="connsiteX3432" fmla="*/ 417194 w 1623018"/>
              <a:gd name="connsiteY3432" fmla="*/ 1103565 h 1168415"/>
              <a:gd name="connsiteX3433" fmla="*/ 415900 w 1623018"/>
              <a:gd name="connsiteY3433" fmla="*/ 1103824 h 1168415"/>
              <a:gd name="connsiteX3434" fmla="*/ 415900 w 1623018"/>
              <a:gd name="connsiteY3434" fmla="*/ 1104924 h 1168415"/>
              <a:gd name="connsiteX3435" fmla="*/ 415188 w 1623018"/>
              <a:gd name="connsiteY3435" fmla="*/ 1104989 h 1168415"/>
              <a:gd name="connsiteX3436" fmla="*/ 414282 w 1623018"/>
              <a:gd name="connsiteY3436" fmla="*/ 1103889 h 1168415"/>
              <a:gd name="connsiteX3437" fmla="*/ 411175 w 1623018"/>
              <a:gd name="connsiteY3437" fmla="*/ 1104018 h 1168415"/>
              <a:gd name="connsiteX3438" fmla="*/ 410269 w 1623018"/>
              <a:gd name="connsiteY3438" fmla="*/ 1104471 h 1168415"/>
              <a:gd name="connsiteX3439" fmla="*/ 408780 w 1623018"/>
              <a:gd name="connsiteY3439" fmla="*/ 1104471 h 1168415"/>
              <a:gd name="connsiteX3440" fmla="*/ 407874 w 1623018"/>
              <a:gd name="connsiteY3440" fmla="*/ 1104018 h 1168415"/>
              <a:gd name="connsiteX3441" fmla="*/ 407162 w 1623018"/>
              <a:gd name="connsiteY3441" fmla="*/ 1104471 h 1168415"/>
              <a:gd name="connsiteX3442" fmla="*/ 407874 w 1623018"/>
              <a:gd name="connsiteY3442" fmla="*/ 1105054 h 1168415"/>
              <a:gd name="connsiteX3443" fmla="*/ 407680 w 1623018"/>
              <a:gd name="connsiteY3443" fmla="*/ 1105636 h 1168415"/>
              <a:gd name="connsiteX3444" fmla="*/ 407292 w 1623018"/>
              <a:gd name="connsiteY3444" fmla="*/ 1105636 h 1168415"/>
              <a:gd name="connsiteX3445" fmla="*/ 407098 w 1623018"/>
              <a:gd name="connsiteY3445" fmla="*/ 1105054 h 1168415"/>
              <a:gd name="connsiteX3446" fmla="*/ 406386 w 1623018"/>
              <a:gd name="connsiteY3446" fmla="*/ 1105054 h 1168415"/>
              <a:gd name="connsiteX3447" fmla="*/ 406192 w 1623018"/>
              <a:gd name="connsiteY3447" fmla="*/ 1104601 h 1168415"/>
              <a:gd name="connsiteX3448" fmla="*/ 405803 w 1623018"/>
              <a:gd name="connsiteY3448" fmla="*/ 1104730 h 1168415"/>
              <a:gd name="connsiteX3449" fmla="*/ 405803 w 1623018"/>
              <a:gd name="connsiteY3449" fmla="*/ 1105442 h 1168415"/>
              <a:gd name="connsiteX3450" fmla="*/ 404509 w 1623018"/>
              <a:gd name="connsiteY3450" fmla="*/ 1106154 h 1168415"/>
              <a:gd name="connsiteX3451" fmla="*/ 404509 w 1623018"/>
              <a:gd name="connsiteY3451" fmla="*/ 1106736 h 1168415"/>
              <a:gd name="connsiteX3452" fmla="*/ 403991 w 1623018"/>
              <a:gd name="connsiteY3452" fmla="*/ 1107190 h 1168415"/>
              <a:gd name="connsiteX3453" fmla="*/ 404121 w 1623018"/>
              <a:gd name="connsiteY3453" fmla="*/ 1108225 h 1168415"/>
              <a:gd name="connsiteX3454" fmla="*/ 403667 w 1623018"/>
              <a:gd name="connsiteY3454" fmla="*/ 1108937 h 1168415"/>
              <a:gd name="connsiteX3455" fmla="*/ 403085 w 1623018"/>
              <a:gd name="connsiteY3455" fmla="*/ 1109066 h 1168415"/>
              <a:gd name="connsiteX3456" fmla="*/ 403538 w 1623018"/>
              <a:gd name="connsiteY3456" fmla="*/ 1112497 h 1168415"/>
              <a:gd name="connsiteX3457" fmla="*/ 401985 w 1623018"/>
              <a:gd name="connsiteY3457" fmla="*/ 1114374 h 1168415"/>
              <a:gd name="connsiteX3458" fmla="*/ 400626 w 1623018"/>
              <a:gd name="connsiteY3458" fmla="*/ 1115086 h 1168415"/>
              <a:gd name="connsiteX3459" fmla="*/ 400172 w 1623018"/>
              <a:gd name="connsiteY3459" fmla="*/ 1117351 h 1168415"/>
              <a:gd name="connsiteX3460" fmla="*/ 399266 w 1623018"/>
              <a:gd name="connsiteY3460" fmla="*/ 1118192 h 1168415"/>
              <a:gd name="connsiteX3461" fmla="*/ 398554 w 1623018"/>
              <a:gd name="connsiteY3461" fmla="*/ 1118322 h 1168415"/>
              <a:gd name="connsiteX3462" fmla="*/ 398295 w 1623018"/>
              <a:gd name="connsiteY3462" fmla="*/ 1120911 h 1168415"/>
              <a:gd name="connsiteX3463" fmla="*/ 397584 w 1623018"/>
              <a:gd name="connsiteY3463" fmla="*/ 1121493 h 1168415"/>
              <a:gd name="connsiteX3464" fmla="*/ 398166 w 1623018"/>
              <a:gd name="connsiteY3464" fmla="*/ 1123370 h 1168415"/>
              <a:gd name="connsiteX3465" fmla="*/ 398813 w 1623018"/>
              <a:gd name="connsiteY3465" fmla="*/ 1123629 h 1168415"/>
              <a:gd name="connsiteX3466" fmla="*/ 398749 w 1623018"/>
              <a:gd name="connsiteY3466" fmla="*/ 1124340 h 1168415"/>
              <a:gd name="connsiteX3467" fmla="*/ 399266 w 1623018"/>
              <a:gd name="connsiteY3467" fmla="*/ 1124664 h 1168415"/>
              <a:gd name="connsiteX3468" fmla="*/ 398425 w 1623018"/>
              <a:gd name="connsiteY3468" fmla="*/ 1125958 h 1168415"/>
              <a:gd name="connsiteX3469" fmla="*/ 398490 w 1623018"/>
              <a:gd name="connsiteY3469" fmla="*/ 1127124 h 1168415"/>
              <a:gd name="connsiteX3470" fmla="*/ 397454 w 1623018"/>
              <a:gd name="connsiteY3470" fmla="*/ 1127253 h 1168415"/>
              <a:gd name="connsiteX3471" fmla="*/ 396613 w 1623018"/>
              <a:gd name="connsiteY3471" fmla="*/ 1127965 h 1168415"/>
              <a:gd name="connsiteX3472" fmla="*/ 395254 w 1623018"/>
              <a:gd name="connsiteY3472" fmla="*/ 1126994 h 1168415"/>
              <a:gd name="connsiteX3473" fmla="*/ 394542 w 1623018"/>
              <a:gd name="connsiteY3473" fmla="*/ 1126994 h 1168415"/>
              <a:gd name="connsiteX3474" fmla="*/ 393894 w 1623018"/>
              <a:gd name="connsiteY3474" fmla="*/ 1127706 h 1168415"/>
              <a:gd name="connsiteX3475" fmla="*/ 394412 w 1623018"/>
              <a:gd name="connsiteY3475" fmla="*/ 1128871 h 1168415"/>
              <a:gd name="connsiteX3476" fmla="*/ 394218 w 1623018"/>
              <a:gd name="connsiteY3476" fmla="*/ 1129324 h 1168415"/>
              <a:gd name="connsiteX3477" fmla="*/ 391823 w 1623018"/>
              <a:gd name="connsiteY3477" fmla="*/ 1129324 h 1168415"/>
              <a:gd name="connsiteX3478" fmla="*/ 391759 w 1623018"/>
              <a:gd name="connsiteY3478" fmla="*/ 1130036 h 1168415"/>
              <a:gd name="connsiteX3479" fmla="*/ 391176 w 1623018"/>
              <a:gd name="connsiteY3479" fmla="*/ 1130036 h 1168415"/>
              <a:gd name="connsiteX3480" fmla="*/ 390529 w 1623018"/>
              <a:gd name="connsiteY3480" fmla="*/ 1129065 h 1168415"/>
              <a:gd name="connsiteX3481" fmla="*/ 389817 w 1623018"/>
              <a:gd name="connsiteY3481" fmla="*/ 1129065 h 1168415"/>
              <a:gd name="connsiteX3482" fmla="*/ 389364 w 1623018"/>
              <a:gd name="connsiteY3482" fmla="*/ 1129518 h 1168415"/>
              <a:gd name="connsiteX3483" fmla="*/ 388652 w 1623018"/>
              <a:gd name="connsiteY3483" fmla="*/ 1129389 h 1168415"/>
              <a:gd name="connsiteX3484" fmla="*/ 388264 w 1623018"/>
              <a:gd name="connsiteY3484" fmla="*/ 1129842 h 1168415"/>
              <a:gd name="connsiteX3485" fmla="*/ 388717 w 1623018"/>
              <a:gd name="connsiteY3485" fmla="*/ 1129842 h 1168415"/>
              <a:gd name="connsiteX3486" fmla="*/ 388781 w 1623018"/>
              <a:gd name="connsiteY3486" fmla="*/ 1130425 h 1168415"/>
              <a:gd name="connsiteX3487" fmla="*/ 388070 w 1623018"/>
              <a:gd name="connsiteY3487" fmla="*/ 1131007 h 1168415"/>
              <a:gd name="connsiteX3488" fmla="*/ 387487 w 1623018"/>
              <a:gd name="connsiteY3488" fmla="*/ 1130877 h 1168415"/>
              <a:gd name="connsiteX3489" fmla="*/ 387487 w 1623018"/>
              <a:gd name="connsiteY3489" fmla="*/ 1130165 h 1168415"/>
              <a:gd name="connsiteX3490" fmla="*/ 387875 w 1623018"/>
              <a:gd name="connsiteY3490" fmla="*/ 1129906 h 1168415"/>
              <a:gd name="connsiteX3491" fmla="*/ 387487 w 1623018"/>
              <a:gd name="connsiteY3491" fmla="*/ 1126929 h 1168415"/>
              <a:gd name="connsiteX3492" fmla="*/ 387875 w 1623018"/>
              <a:gd name="connsiteY3492" fmla="*/ 1126347 h 1168415"/>
              <a:gd name="connsiteX3493" fmla="*/ 387293 w 1623018"/>
              <a:gd name="connsiteY3493" fmla="*/ 1126088 h 1168415"/>
              <a:gd name="connsiteX3494" fmla="*/ 387746 w 1623018"/>
              <a:gd name="connsiteY3494" fmla="*/ 1125247 h 1168415"/>
              <a:gd name="connsiteX3495" fmla="*/ 387163 w 1623018"/>
              <a:gd name="connsiteY3495" fmla="*/ 1124988 h 1168415"/>
              <a:gd name="connsiteX3496" fmla="*/ 386905 w 1623018"/>
              <a:gd name="connsiteY3496" fmla="*/ 1123305 h 1168415"/>
              <a:gd name="connsiteX3497" fmla="*/ 386322 w 1623018"/>
              <a:gd name="connsiteY3497" fmla="*/ 1123046 h 1168415"/>
              <a:gd name="connsiteX3498" fmla="*/ 384510 w 1623018"/>
              <a:gd name="connsiteY3498" fmla="*/ 1123176 h 1168415"/>
              <a:gd name="connsiteX3499" fmla="*/ 384121 w 1623018"/>
              <a:gd name="connsiteY3499" fmla="*/ 1122205 h 1168415"/>
              <a:gd name="connsiteX3500" fmla="*/ 383604 w 1623018"/>
              <a:gd name="connsiteY3500" fmla="*/ 1122205 h 1168415"/>
              <a:gd name="connsiteX3501" fmla="*/ 383410 w 1623018"/>
              <a:gd name="connsiteY3501" fmla="*/ 1121623 h 1168415"/>
              <a:gd name="connsiteX3502" fmla="*/ 383151 w 1623018"/>
              <a:gd name="connsiteY3502" fmla="*/ 1122787 h 1168415"/>
              <a:gd name="connsiteX3503" fmla="*/ 382115 w 1623018"/>
              <a:gd name="connsiteY3503" fmla="*/ 1122787 h 1168415"/>
              <a:gd name="connsiteX3504" fmla="*/ 381727 w 1623018"/>
              <a:gd name="connsiteY3504" fmla="*/ 1122205 h 1168415"/>
              <a:gd name="connsiteX3505" fmla="*/ 381921 w 1623018"/>
              <a:gd name="connsiteY3505" fmla="*/ 1121946 h 1168415"/>
              <a:gd name="connsiteX3506" fmla="*/ 381533 w 1623018"/>
              <a:gd name="connsiteY3506" fmla="*/ 1121816 h 1168415"/>
              <a:gd name="connsiteX3507" fmla="*/ 381727 w 1623018"/>
              <a:gd name="connsiteY3507" fmla="*/ 1121234 h 1168415"/>
              <a:gd name="connsiteX3508" fmla="*/ 380044 w 1623018"/>
              <a:gd name="connsiteY3508" fmla="*/ 1121104 h 1168415"/>
              <a:gd name="connsiteX3509" fmla="*/ 379850 w 1623018"/>
              <a:gd name="connsiteY3509" fmla="*/ 1121687 h 1168415"/>
              <a:gd name="connsiteX3510" fmla="*/ 379009 w 1623018"/>
              <a:gd name="connsiteY3510" fmla="*/ 1121687 h 1168415"/>
              <a:gd name="connsiteX3511" fmla="*/ 377261 w 1623018"/>
              <a:gd name="connsiteY3511" fmla="*/ 1120846 h 1168415"/>
              <a:gd name="connsiteX3512" fmla="*/ 376679 w 1623018"/>
              <a:gd name="connsiteY3512" fmla="*/ 1119875 h 1168415"/>
              <a:gd name="connsiteX3513" fmla="*/ 377067 w 1623018"/>
              <a:gd name="connsiteY3513" fmla="*/ 1119421 h 1168415"/>
              <a:gd name="connsiteX3514" fmla="*/ 376808 w 1623018"/>
              <a:gd name="connsiteY3514" fmla="*/ 1118451 h 1168415"/>
              <a:gd name="connsiteX3515" fmla="*/ 377455 w 1623018"/>
              <a:gd name="connsiteY3515" fmla="*/ 1117610 h 1168415"/>
              <a:gd name="connsiteX3516" fmla="*/ 377391 w 1623018"/>
              <a:gd name="connsiteY3516" fmla="*/ 1116898 h 1168415"/>
              <a:gd name="connsiteX3517" fmla="*/ 378102 w 1623018"/>
              <a:gd name="connsiteY3517" fmla="*/ 1116768 h 1168415"/>
              <a:gd name="connsiteX3518" fmla="*/ 378102 w 1623018"/>
              <a:gd name="connsiteY3518" fmla="*/ 1116509 h 1168415"/>
              <a:gd name="connsiteX3519" fmla="*/ 375449 w 1623018"/>
              <a:gd name="connsiteY3519" fmla="*/ 1115538 h 1168415"/>
              <a:gd name="connsiteX3520" fmla="*/ 374349 w 1623018"/>
              <a:gd name="connsiteY3520" fmla="*/ 1114115 h 1168415"/>
              <a:gd name="connsiteX3521" fmla="*/ 374413 w 1623018"/>
              <a:gd name="connsiteY3521" fmla="*/ 1113662 h 1168415"/>
              <a:gd name="connsiteX3522" fmla="*/ 375708 w 1623018"/>
              <a:gd name="connsiteY3522" fmla="*/ 1112821 h 1168415"/>
              <a:gd name="connsiteX3523" fmla="*/ 374672 w 1623018"/>
              <a:gd name="connsiteY3523" fmla="*/ 1110232 h 1168415"/>
              <a:gd name="connsiteX3524" fmla="*/ 373313 w 1623018"/>
              <a:gd name="connsiteY3524" fmla="*/ 1110684 h 1168415"/>
              <a:gd name="connsiteX3525" fmla="*/ 370983 w 1623018"/>
              <a:gd name="connsiteY3525" fmla="*/ 1108808 h 1168415"/>
              <a:gd name="connsiteX3526" fmla="*/ 371113 w 1623018"/>
              <a:gd name="connsiteY3526" fmla="*/ 1107254 h 1168415"/>
              <a:gd name="connsiteX3527" fmla="*/ 370401 w 1623018"/>
              <a:gd name="connsiteY3527" fmla="*/ 1106995 h 1168415"/>
              <a:gd name="connsiteX3528" fmla="*/ 370401 w 1623018"/>
              <a:gd name="connsiteY3528" fmla="*/ 1105118 h 1168415"/>
              <a:gd name="connsiteX3529" fmla="*/ 371695 w 1623018"/>
              <a:gd name="connsiteY3529" fmla="*/ 1104859 h 1168415"/>
              <a:gd name="connsiteX3530" fmla="*/ 372601 w 1623018"/>
              <a:gd name="connsiteY3530" fmla="*/ 1103306 h 1168415"/>
              <a:gd name="connsiteX3531" fmla="*/ 372407 w 1623018"/>
              <a:gd name="connsiteY3531" fmla="*/ 1102141 h 1168415"/>
              <a:gd name="connsiteX3532" fmla="*/ 373896 w 1623018"/>
              <a:gd name="connsiteY3532" fmla="*/ 1101430 h 1168415"/>
              <a:gd name="connsiteX3533" fmla="*/ 373896 w 1623018"/>
              <a:gd name="connsiteY3533" fmla="*/ 1100976 h 1168415"/>
              <a:gd name="connsiteX3534" fmla="*/ 373313 w 1623018"/>
              <a:gd name="connsiteY3534" fmla="*/ 1100976 h 1168415"/>
              <a:gd name="connsiteX3535" fmla="*/ 372795 w 1623018"/>
              <a:gd name="connsiteY3535" fmla="*/ 1099812 h 1168415"/>
              <a:gd name="connsiteX3536" fmla="*/ 373313 w 1623018"/>
              <a:gd name="connsiteY3536" fmla="*/ 1099812 h 1168415"/>
              <a:gd name="connsiteX3537" fmla="*/ 373701 w 1623018"/>
              <a:gd name="connsiteY3537" fmla="*/ 1099100 h 1168415"/>
              <a:gd name="connsiteX3538" fmla="*/ 373313 w 1623018"/>
              <a:gd name="connsiteY3538" fmla="*/ 1098646 h 1168415"/>
              <a:gd name="connsiteX3539" fmla="*/ 373896 w 1623018"/>
              <a:gd name="connsiteY3539" fmla="*/ 1098646 h 1168415"/>
              <a:gd name="connsiteX3540" fmla="*/ 374607 w 1623018"/>
              <a:gd name="connsiteY3540" fmla="*/ 1097482 h 1168415"/>
              <a:gd name="connsiteX3541" fmla="*/ 374607 w 1623018"/>
              <a:gd name="connsiteY3541" fmla="*/ 1096446 h 1168415"/>
              <a:gd name="connsiteX3542" fmla="*/ 374090 w 1623018"/>
              <a:gd name="connsiteY3542" fmla="*/ 1096446 h 1168415"/>
              <a:gd name="connsiteX3543" fmla="*/ 372989 w 1623018"/>
              <a:gd name="connsiteY3543" fmla="*/ 1095604 h 1168415"/>
              <a:gd name="connsiteX3544" fmla="*/ 372472 w 1623018"/>
              <a:gd name="connsiteY3544" fmla="*/ 1094310 h 1168415"/>
              <a:gd name="connsiteX3545" fmla="*/ 372083 w 1623018"/>
              <a:gd name="connsiteY3545" fmla="*/ 1094439 h 1168415"/>
              <a:gd name="connsiteX3546" fmla="*/ 371695 w 1623018"/>
              <a:gd name="connsiteY3546" fmla="*/ 1093857 h 1168415"/>
              <a:gd name="connsiteX3547" fmla="*/ 371307 w 1623018"/>
              <a:gd name="connsiteY3547" fmla="*/ 1091850 h 1168415"/>
              <a:gd name="connsiteX3548" fmla="*/ 372601 w 1623018"/>
              <a:gd name="connsiteY3548" fmla="*/ 1091592 h 1168415"/>
              <a:gd name="connsiteX3549" fmla="*/ 372795 w 1623018"/>
              <a:gd name="connsiteY3549" fmla="*/ 1091138 h 1168415"/>
              <a:gd name="connsiteX3550" fmla="*/ 370918 w 1623018"/>
              <a:gd name="connsiteY3550" fmla="*/ 1090686 h 1168415"/>
              <a:gd name="connsiteX3551" fmla="*/ 371113 w 1623018"/>
              <a:gd name="connsiteY3551" fmla="*/ 1088808 h 1168415"/>
              <a:gd name="connsiteX3552" fmla="*/ 369818 w 1623018"/>
              <a:gd name="connsiteY3552" fmla="*/ 1088938 h 1168415"/>
              <a:gd name="connsiteX3553" fmla="*/ 369818 w 1623018"/>
              <a:gd name="connsiteY3553" fmla="*/ 1087514 h 1168415"/>
              <a:gd name="connsiteX3554" fmla="*/ 366711 w 1623018"/>
              <a:gd name="connsiteY3554" fmla="*/ 1086932 h 1168415"/>
              <a:gd name="connsiteX3555" fmla="*/ 366517 w 1623018"/>
              <a:gd name="connsiteY3555" fmla="*/ 1086219 h 1168415"/>
              <a:gd name="connsiteX3556" fmla="*/ 366129 w 1623018"/>
              <a:gd name="connsiteY3556" fmla="*/ 1086219 h 1168415"/>
              <a:gd name="connsiteX3557" fmla="*/ 366129 w 1623018"/>
              <a:gd name="connsiteY3557" fmla="*/ 1085637 h 1168415"/>
              <a:gd name="connsiteX3558" fmla="*/ 368135 w 1623018"/>
              <a:gd name="connsiteY3558" fmla="*/ 1082919 h 1168415"/>
              <a:gd name="connsiteX3559" fmla="*/ 367423 w 1623018"/>
              <a:gd name="connsiteY3559" fmla="*/ 1082466 h 1168415"/>
              <a:gd name="connsiteX3560" fmla="*/ 367423 w 1623018"/>
              <a:gd name="connsiteY3560" fmla="*/ 1081495 h 1168415"/>
              <a:gd name="connsiteX3561" fmla="*/ 366841 w 1623018"/>
              <a:gd name="connsiteY3561" fmla="*/ 1080783 h 1168415"/>
              <a:gd name="connsiteX3562" fmla="*/ 367035 w 1623018"/>
              <a:gd name="connsiteY3562" fmla="*/ 1079359 h 1168415"/>
              <a:gd name="connsiteX3563" fmla="*/ 366647 w 1623018"/>
              <a:gd name="connsiteY3563" fmla="*/ 1079359 h 1168415"/>
              <a:gd name="connsiteX3564" fmla="*/ 365741 w 1623018"/>
              <a:gd name="connsiteY3564" fmla="*/ 1077482 h 1168415"/>
              <a:gd name="connsiteX3565" fmla="*/ 362634 w 1623018"/>
              <a:gd name="connsiteY3565" fmla="*/ 1074052 h 1168415"/>
              <a:gd name="connsiteX3566" fmla="*/ 362828 w 1623018"/>
              <a:gd name="connsiteY3566" fmla="*/ 1072046 h 1168415"/>
              <a:gd name="connsiteX3567" fmla="*/ 365223 w 1623018"/>
              <a:gd name="connsiteY3567" fmla="*/ 1072046 h 1168415"/>
              <a:gd name="connsiteX3568" fmla="*/ 365935 w 1623018"/>
              <a:gd name="connsiteY3568" fmla="*/ 1071463 h 1168415"/>
              <a:gd name="connsiteX3569" fmla="*/ 365935 w 1623018"/>
              <a:gd name="connsiteY3569" fmla="*/ 1071204 h 1168415"/>
              <a:gd name="connsiteX3570" fmla="*/ 364252 w 1623018"/>
              <a:gd name="connsiteY3570" fmla="*/ 1071463 h 1168415"/>
              <a:gd name="connsiteX3571" fmla="*/ 363346 w 1623018"/>
              <a:gd name="connsiteY3571" fmla="*/ 1070752 h 1168415"/>
              <a:gd name="connsiteX3572" fmla="*/ 363346 w 1623018"/>
              <a:gd name="connsiteY3572" fmla="*/ 1070169 h 1168415"/>
              <a:gd name="connsiteX3573" fmla="*/ 364058 w 1623018"/>
              <a:gd name="connsiteY3573" fmla="*/ 1069134 h 1168415"/>
              <a:gd name="connsiteX3574" fmla="*/ 364058 w 1623018"/>
              <a:gd name="connsiteY3574" fmla="*/ 1065962 h 1168415"/>
              <a:gd name="connsiteX3575" fmla="*/ 364770 w 1623018"/>
              <a:gd name="connsiteY3575" fmla="*/ 1065703 h 1168415"/>
              <a:gd name="connsiteX3576" fmla="*/ 365352 w 1623018"/>
              <a:gd name="connsiteY3576" fmla="*/ 1064538 h 1168415"/>
              <a:gd name="connsiteX3577" fmla="*/ 364770 w 1623018"/>
              <a:gd name="connsiteY3577" fmla="*/ 1064408 h 1168415"/>
              <a:gd name="connsiteX3578" fmla="*/ 362375 w 1623018"/>
              <a:gd name="connsiteY3578" fmla="*/ 1065379 h 1168415"/>
              <a:gd name="connsiteX3579" fmla="*/ 363281 w 1623018"/>
              <a:gd name="connsiteY3579" fmla="*/ 1066091 h 1168415"/>
              <a:gd name="connsiteX3580" fmla="*/ 363281 w 1623018"/>
              <a:gd name="connsiteY3580" fmla="*/ 1069262 h 1168415"/>
              <a:gd name="connsiteX3581" fmla="*/ 362763 w 1623018"/>
              <a:gd name="connsiteY3581" fmla="*/ 1069975 h 1168415"/>
              <a:gd name="connsiteX3582" fmla="*/ 362569 w 1623018"/>
              <a:gd name="connsiteY3582" fmla="*/ 1071269 h 1168415"/>
              <a:gd name="connsiteX3583" fmla="*/ 360563 w 1623018"/>
              <a:gd name="connsiteY3583" fmla="*/ 1071722 h 1168415"/>
              <a:gd name="connsiteX3584" fmla="*/ 357974 w 1623018"/>
              <a:gd name="connsiteY3584" fmla="*/ 1068874 h 1168415"/>
              <a:gd name="connsiteX3585" fmla="*/ 357392 w 1623018"/>
              <a:gd name="connsiteY3585" fmla="*/ 1068874 h 1168415"/>
              <a:gd name="connsiteX3586" fmla="*/ 356874 w 1623018"/>
              <a:gd name="connsiteY3586" fmla="*/ 1067903 h 1168415"/>
              <a:gd name="connsiteX3587" fmla="*/ 355580 w 1623018"/>
              <a:gd name="connsiteY3587" fmla="*/ 1067192 h 1168415"/>
              <a:gd name="connsiteX3588" fmla="*/ 355385 w 1623018"/>
              <a:gd name="connsiteY3588" fmla="*/ 1066609 h 1168415"/>
              <a:gd name="connsiteX3589" fmla="*/ 354673 w 1623018"/>
              <a:gd name="connsiteY3589" fmla="*/ 1066156 h 1168415"/>
              <a:gd name="connsiteX3590" fmla="*/ 353185 w 1623018"/>
              <a:gd name="connsiteY3590" fmla="*/ 1066156 h 1168415"/>
              <a:gd name="connsiteX3591" fmla="*/ 352085 w 1623018"/>
              <a:gd name="connsiteY3591" fmla="*/ 1064862 h 1168415"/>
              <a:gd name="connsiteX3592" fmla="*/ 350790 w 1623018"/>
              <a:gd name="connsiteY3592" fmla="*/ 1064408 h 1168415"/>
              <a:gd name="connsiteX3593" fmla="*/ 350984 w 1623018"/>
              <a:gd name="connsiteY3593" fmla="*/ 1063696 h 1168415"/>
              <a:gd name="connsiteX3594" fmla="*/ 348978 w 1623018"/>
              <a:gd name="connsiteY3594" fmla="*/ 1061690 h 1168415"/>
              <a:gd name="connsiteX3595" fmla="*/ 343994 w 1623018"/>
              <a:gd name="connsiteY3595" fmla="*/ 1061107 h 1168415"/>
              <a:gd name="connsiteX3596" fmla="*/ 342700 w 1623018"/>
              <a:gd name="connsiteY3596" fmla="*/ 1061949 h 1168415"/>
              <a:gd name="connsiteX3597" fmla="*/ 341211 w 1623018"/>
              <a:gd name="connsiteY3597" fmla="*/ 1062078 h 1168415"/>
              <a:gd name="connsiteX3598" fmla="*/ 340693 w 1623018"/>
              <a:gd name="connsiteY3598" fmla="*/ 1062661 h 1168415"/>
              <a:gd name="connsiteX3599" fmla="*/ 339205 w 1623018"/>
              <a:gd name="connsiteY3599" fmla="*/ 1062661 h 1168415"/>
              <a:gd name="connsiteX3600" fmla="*/ 337910 w 1623018"/>
              <a:gd name="connsiteY3600" fmla="*/ 1060202 h 1168415"/>
              <a:gd name="connsiteX3601" fmla="*/ 336098 w 1623018"/>
              <a:gd name="connsiteY3601" fmla="*/ 1060331 h 1168415"/>
              <a:gd name="connsiteX3602" fmla="*/ 335710 w 1623018"/>
              <a:gd name="connsiteY3602" fmla="*/ 1060072 h 1168415"/>
              <a:gd name="connsiteX3603" fmla="*/ 336098 w 1623018"/>
              <a:gd name="connsiteY3603" fmla="*/ 1059619 h 1168415"/>
              <a:gd name="connsiteX3604" fmla="*/ 335516 w 1623018"/>
              <a:gd name="connsiteY3604" fmla="*/ 1059361 h 1168415"/>
              <a:gd name="connsiteX3605" fmla="*/ 335904 w 1623018"/>
              <a:gd name="connsiteY3605" fmla="*/ 1059101 h 1168415"/>
              <a:gd name="connsiteX3606" fmla="*/ 335322 w 1623018"/>
              <a:gd name="connsiteY3606" fmla="*/ 1058972 h 1168415"/>
              <a:gd name="connsiteX3607" fmla="*/ 335128 w 1623018"/>
              <a:gd name="connsiteY3607" fmla="*/ 1057936 h 1168415"/>
              <a:gd name="connsiteX3608" fmla="*/ 334545 w 1623018"/>
              <a:gd name="connsiteY3608" fmla="*/ 1057936 h 1168415"/>
              <a:gd name="connsiteX3609" fmla="*/ 333639 w 1623018"/>
              <a:gd name="connsiteY3609" fmla="*/ 1056772 h 1168415"/>
              <a:gd name="connsiteX3610" fmla="*/ 330532 w 1623018"/>
              <a:gd name="connsiteY3610" fmla="*/ 1055024 h 1168415"/>
              <a:gd name="connsiteX3611" fmla="*/ 329238 w 1623018"/>
              <a:gd name="connsiteY3611" fmla="*/ 1054894 h 1168415"/>
              <a:gd name="connsiteX3612" fmla="*/ 328850 w 1623018"/>
              <a:gd name="connsiteY3612" fmla="*/ 1055736 h 1168415"/>
              <a:gd name="connsiteX3613" fmla="*/ 327555 w 1623018"/>
              <a:gd name="connsiteY3613" fmla="*/ 1056577 h 1168415"/>
              <a:gd name="connsiteX3614" fmla="*/ 326649 w 1623018"/>
              <a:gd name="connsiteY3614" fmla="*/ 1056448 h 1168415"/>
              <a:gd name="connsiteX3615" fmla="*/ 326649 w 1623018"/>
              <a:gd name="connsiteY3615" fmla="*/ 1055995 h 1168415"/>
              <a:gd name="connsiteX3616" fmla="*/ 324772 w 1623018"/>
              <a:gd name="connsiteY3616" fmla="*/ 1054700 h 1168415"/>
              <a:gd name="connsiteX3617" fmla="*/ 323283 w 1623018"/>
              <a:gd name="connsiteY3617" fmla="*/ 1054571 h 1168415"/>
              <a:gd name="connsiteX3618" fmla="*/ 321989 w 1623018"/>
              <a:gd name="connsiteY3618" fmla="*/ 1055606 h 1168415"/>
              <a:gd name="connsiteX3619" fmla="*/ 322183 w 1623018"/>
              <a:gd name="connsiteY3619" fmla="*/ 1057031 h 1168415"/>
              <a:gd name="connsiteX3620" fmla="*/ 320889 w 1623018"/>
              <a:gd name="connsiteY3620" fmla="*/ 1056577 h 1168415"/>
              <a:gd name="connsiteX3621" fmla="*/ 320695 w 1623018"/>
              <a:gd name="connsiteY3621" fmla="*/ 1057160 h 1168415"/>
              <a:gd name="connsiteX3622" fmla="*/ 319594 w 1623018"/>
              <a:gd name="connsiteY3622" fmla="*/ 1057031 h 1168415"/>
              <a:gd name="connsiteX3623" fmla="*/ 319400 w 1623018"/>
              <a:gd name="connsiteY3623" fmla="*/ 1057613 h 1168415"/>
              <a:gd name="connsiteX3624" fmla="*/ 318300 w 1623018"/>
              <a:gd name="connsiteY3624" fmla="*/ 1057613 h 1168415"/>
              <a:gd name="connsiteX3625" fmla="*/ 317394 w 1623018"/>
              <a:gd name="connsiteY3625" fmla="*/ 1058325 h 1168415"/>
              <a:gd name="connsiteX3626" fmla="*/ 316876 w 1623018"/>
              <a:gd name="connsiteY3626" fmla="*/ 1057871 h 1168415"/>
              <a:gd name="connsiteX3627" fmla="*/ 317394 w 1623018"/>
              <a:gd name="connsiteY3627" fmla="*/ 1057613 h 1168415"/>
              <a:gd name="connsiteX3628" fmla="*/ 317394 w 1623018"/>
              <a:gd name="connsiteY3628" fmla="*/ 1056318 h 1168415"/>
              <a:gd name="connsiteX3629" fmla="*/ 317782 w 1623018"/>
              <a:gd name="connsiteY3629" fmla="*/ 1056189 h 1168415"/>
              <a:gd name="connsiteX3630" fmla="*/ 317588 w 1623018"/>
              <a:gd name="connsiteY3630" fmla="*/ 1055024 h 1168415"/>
              <a:gd name="connsiteX3631" fmla="*/ 317200 w 1623018"/>
              <a:gd name="connsiteY3631" fmla="*/ 1055024 h 1168415"/>
              <a:gd name="connsiteX3632" fmla="*/ 317394 w 1623018"/>
              <a:gd name="connsiteY3632" fmla="*/ 1054312 h 1168415"/>
              <a:gd name="connsiteX3633" fmla="*/ 315582 w 1623018"/>
              <a:gd name="connsiteY3633" fmla="*/ 1053859 h 1168415"/>
              <a:gd name="connsiteX3634" fmla="*/ 315387 w 1623018"/>
              <a:gd name="connsiteY3634" fmla="*/ 1052435 h 1168415"/>
              <a:gd name="connsiteX3635" fmla="*/ 313511 w 1623018"/>
              <a:gd name="connsiteY3635" fmla="*/ 1051270 h 1168415"/>
              <a:gd name="connsiteX3636" fmla="*/ 313316 w 1623018"/>
              <a:gd name="connsiteY3636" fmla="*/ 1050687 h 1168415"/>
              <a:gd name="connsiteX3637" fmla="*/ 312022 w 1623018"/>
              <a:gd name="connsiteY3637" fmla="*/ 1050559 h 1168415"/>
              <a:gd name="connsiteX3638" fmla="*/ 311116 w 1623018"/>
              <a:gd name="connsiteY3638" fmla="*/ 1051141 h 1168415"/>
              <a:gd name="connsiteX3639" fmla="*/ 310727 w 1623018"/>
              <a:gd name="connsiteY3639" fmla="*/ 1050559 h 1168415"/>
              <a:gd name="connsiteX3640" fmla="*/ 310145 w 1623018"/>
              <a:gd name="connsiteY3640" fmla="*/ 1050559 h 1168415"/>
              <a:gd name="connsiteX3641" fmla="*/ 309757 w 1623018"/>
              <a:gd name="connsiteY3641" fmla="*/ 1049588 h 1168415"/>
              <a:gd name="connsiteX3642" fmla="*/ 308851 w 1623018"/>
              <a:gd name="connsiteY3642" fmla="*/ 1049588 h 1168415"/>
              <a:gd name="connsiteX3643" fmla="*/ 308851 w 1623018"/>
              <a:gd name="connsiteY3643" fmla="*/ 1047710 h 1168415"/>
              <a:gd name="connsiteX3644" fmla="*/ 307038 w 1623018"/>
              <a:gd name="connsiteY3644" fmla="*/ 1046739 h 1168415"/>
              <a:gd name="connsiteX3645" fmla="*/ 306456 w 1623018"/>
              <a:gd name="connsiteY3645" fmla="*/ 1045186 h 1168415"/>
              <a:gd name="connsiteX3646" fmla="*/ 305938 w 1623018"/>
              <a:gd name="connsiteY3646" fmla="*/ 1045186 h 1168415"/>
              <a:gd name="connsiteX3647" fmla="*/ 305744 w 1623018"/>
              <a:gd name="connsiteY3647" fmla="*/ 1044733 h 1168415"/>
              <a:gd name="connsiteX3648" fmla="*/ 303867 w 1623018"/>
              <a:gd name="connsiteY3648" fmla="*/ 1044733 h 1168415"/>
              <a:gd name="connsiteX3649" fmla="*/ 303479 w 1623018"/>
              <a:gd name="connsiteY3649" fmla="*/ 1045186 h 1168415"/>
              <a:gd name="connsiteX3650" fmla="*/ 302184 w 1623018"/>
              <a:gd name="connsiteY3650" fmla="*/ 1045057 h 1168415"/>
              <a:gd name="connsiteX3651" fmla="*/ 301796 w 1623018"/>
              <a:gd name="connsiteY3651" fmla="*/ 1045316 h 1168415"/>
              <a:gd name="connsiteX3652" fmla="*/ 301602 w 1623018"/>
              <a:gd name="connsiteY3652" fmla="*/ 1044474 h 1168415"/>
              <a:gd name="connsiteX3653" fmla="*/ 299919 w 1623018"/>
              <a:gd name="connsiteY3653" fmla="*/ 1043051 h 1168415"/>
              <a:gd name="connsiteX3654" fmla="*/ 296424 w 1623018"/>
              <a:gd name="connsiteY3654" fmla="*/ 1042015 h 1168415"/>
              <a:gd name="connsiteX3655" fmla="*/ 293835 w 1623018"/>
              <a:gd name="connsiteY3655" fmla="*/ 1042015 h 1168415"/>
              <a:gd name="connsiteX3656" fmla="*/ 284645 w 1623018"/>
              <a:gd name="connsiteY3656" fmla="*/ 1043568 h 1168415"/>
              <a:gd name="connsiteX3657" fmla="*/ 284256 w 1623018"/>
              <a:gd name="connsiteY3657" fmla="*/ 1044280 h 1168415"/>
              <a:gd name="connsiteX3658" fmla="*/ 283739 w 1623018"/>
              <a:gd name="connsiteY3658" fmla="*/ 1044410 h 1168415"/>
              <a:gd name="connsiteX3659" fmla="*/ 283933 w 1623018"/>
              <a:gd name="connsiteY3659" fmla="*/ 1048552 h 1168415"/>
              <a:gd name="connsiteX3660" fmla="*/ 283350 w 1623018"/>
              <a:gd name="connsiteY3660" fmla="*/ 1048552 h 1168415"/>
              <a:gd name="connsiteX3661" fmla="*/ 283350 w 1623018"/>
              <a:gd name="connsiteY3661" fmla="*/ 1049005 h 1168415"/>
              <a:gd name="connsiteX3662" fmla="*/ 281862 w 1623018"/>
              <a:gd name="connsiteY3662" fmla="*/ 1049005 h 1168415"/>
              <a:gd name="connsiteX3663" fmla="*/ 281150 w 1623018"/>
              <a:gd name="connsiteY3663" fmla="*/ 1050040 h 1168415"/>
              <a:gd name="connsiteX3664" fmla="*/ 280244 w 1623018"/>
              <a:gd name="connsiteY3664" fmla="*/ 1050170 h 1168415"/>
              <a:gd name="connsiteX3665" fmla="*/ 280244 w 1623018"/>
              <a:gd name="connsiteY3665" fmla="*/ 1050623 h 1168415"/>
              <a:gd name="connsiteX3666" fmla="*/ 278367 w 1623018"/>
              <a:gd name="connsiteY3666" fmla="*/ 1051917 h 1168415"/>
              <a:gd name="connsiteX3667" fmla="*/ 278367 w 1623018"/>
              <a:gd name="connsiteY3667" fmla="*/ 1052629 h 1168415"/>
              <a:gd name="connsiteX3668" fmla="*/ 277978 w 1623018"/>
              <a:gd name="connsiteY3668" fmla="*/ 1052888 h 1168415"/>
              <a:gd name="connsiteX3669" fmla="*/ 278173 w 1623018"/>
              <a:gd name="connsiteY3669" fmla="*/ 1053923 h 1168415"/>
              <a:gd name="connsiteX3670" fmla="*/ 279855 w 1623018"/>
              <a:gd name="connsiteY3670" fmla="*/ 1055671 h 1168415"/>
              <a:gd name="connsiteX3671" fmla="*/ 279661 w 1623018"/>
              <a:gd name="connsiteY3671" fmla="*/ 1056125 h 1168415"/>
              <a:gd name="connsiteX3672" fmla="*/ 279273 w 1623018"/>
              <a:gd name="connsiteY3672" fmla="*/ 1055995 h 1168415"/>
              <a:gd name="connsiteX3673" fmla="*/ 279273 w 1623018"/>
              <a:gd name="connsiteY3673" fmla="*/ 1057160 h 1168415"/>
              <a:gd name="connsiteX3674" fmla="*/ 280179 w 1623018"/>
              <a:gd name="connsiteY3674" fmla="*/ 1057613 h 1168415"/>
              <a:gd name="connsiteX3675" fmla="*/ 280891 w 1623018"/>
              <a:gd name="connsiteY3675" fmla="*/ 1058649 h 1168415"/>
              <a:gd name="connsiteX3676" fmla="*/ 281085 w 1623018"/>
              <a:gd name="connsiteY3676" fmla="*/ 1060784 h 1168415"/>
              <a:gd name="connsiteX3677" fmla="*/ 283091 w 1623018"/>
              <a:gd name="connsiteY3677" fmla="*/ 1062532 h 1168415"/>
              <a:gd name="connsiteX3678" fmla="*/ 282185 w 1623018"/>
              <a:gd name="connsiteY3678" fmla="*/ 1063956 h 1168415"/>
              <a:gd name="connsiteX3679" fmla="*/ 281991 w 1623018"/>
              <a:gd name="connsiteY3679" fmla="*/ 1065250 h 1168415"/>
              <a:gd name="connsiteX3680" fmla="*/ 281085 w 1623018"/>
              <a:gd name="connsiteY3680" fmla="*/ 1066091 h 1168415"/>
              <a:gd name="connsiteX3681" fmla="*/ 281085 w 1623018"/>
              <a:gd name="connsiteY3681" fmla="*/ 1068098 h 1168415"/>
              <a:gd name="connsiteX3682" fmla="*/ 280697 w 1623018"/>
              <a:gd name="connsiteY3682" fmla="*/ 1068098 h 1168415"/>
              <a:gd name="connsiteX3683" fmla="*/ 279791 w 1623018"/>
              <a:gd name="connsiteY3683" fmla="*/ 1071528 h 1168415"/>
              <a:gd name="connsiteX3684" fmla="*/ 279273 w 1623018"/>
              <a:gd name="connsiteY3684" fmla="*/ 1072693 h 1168415"/>
              <a:gd name="connsiteX3685" fmla="*/ 277784 w 1623018"/>
              <a:gd name="connsiteY3685" fmla="*/ 1073858 h 1168415"/>
              <a:gd name="connsiteX3686" fmla="*/ 277590 w 1623018"/>
              <a:gd name="connsiteY3686" fmla="*/ 1075411 h 1168415"/>
              <a:gd name="connsiteX3687" fmla="*/ 276878 w 1623018"/>
              <a:gd name="connsiteY3687" fmla="*/ 1076965 h 1168415"/>
              <a:gd name="connsiteX3688" fmla="*/ 276166 w 1623018"/>
              <a:gd name="connsiteY3688" fmla="*/ 1077547 h 1168415"/>
              <a:gd name="connsiteX3689" fmla="*/ 275778 w 1623018"/>
              <a:gd name="connsiteY3689" fmla="*/ 1077417 h 1168415"/>
              <a:gd name="connsiteX3690" fmla="*/ 275778 w 1623018"/>
              <a:gd name="connsiteY3690" fmla="*/ 1077871 h 1168415"/>
              <a:gd name="connsiteX3691" fmla="*/ 274872 w 1623018"/>
              <a:gd name="connsiteY3691" fmla="*/ 1077871 h 1168415"/>
              <a:gd name="connsiteX3692" fmla="*/ 272671 w 1623018"/>
              <a:gd name="connsiteY3692" fmla="*/ 1076447 h 1168415"/>
              <a:gd name="connsiteX3693" fmla="*/ 272671 w 1623018"/>
              <a:gd name="connsiteY3693" fmla="*/ 1078712 h 1168415"/>
              <a:gd name="connsiteX3694" fmla="*/ 268270 w 1623018"/>
              <a:gd name="connsiteY3694" fmla="*/ 1082142 h 1168415"/>
              <a:gd name="connsiteX3695" fmla="*/ 267882 w 1623018"/>
              <a:gd name="connsiteY3695" fmla="*/ 1081689 h 1168415"/>
              <a:gd name="connsiteX3696" fmla="*/ 267688 w 1623018"/>
              <a:gd name="connsiteY3696" fmla="*/ 1081948 h 1168415"/>
              <a:gd name="connsiteX3697" fmla="*/ 265811 w 1623018"/>
              <a:gd name="connsiteY3697" fmla="*/ 1081495 h 1168415"/>
              <a:gd name="connsiteX3698" fmla="*/ 265422 w 1623018"/>
              <a:gd name="connsiteY3698" fmla="*/ 1081948 h 1168415"/>
              <a:gd name="connsiteX3699" fmla="*/ 264516 w 1623018"/>
              <a:gd name="connsiteY3699" fmla="*/ 1081948 h 1168415"/>
              <a:gd name="connsiteX3700" fmla="*/ 264322 w 1623018"/>
              <a:gd name="connsiteY3700" fmla="*/ 1082401 h 1168415"/>
              <a:gd name="connsiteX3701" fmla="*/ 263416 w 1623018"/>
              <a:gd name="connsiteY3701" fmla="*/ 1082531 h 1168415"/>
              <a:gd name="connsiteX3702" fmla="*/ 262510 w 1623018"/>
              <a:gd name="connsiteY3702" fmla="*/ 1081560 h 1168415"/>
              <a:gd name="connsiteX3703" fmla="*/ 261604 w 1623018"/>
              <a:gd name="connsiteY3703" fmla="*/ 1081689 h 1168415"/>
              <a:gd name="connsiteX3704" fmla="*/ 261216 w 1623018"/>
              <a:gd name="connsiteY3704" fmla="*/ 1082142 h 1168415"/>
              <a:gd name="connsiteX3705" fmla="*/ 261021 w 1623018"/>
              <a:gd name="connsiteY3705" fmla="*/ 1081689 h 1168415"/>
              <a:gd name="connsiteX3706" fmla="*/ 260504 w 1623018"/>
              <a:gd name="connsiteY3706" fmla="*/ 1081689 h 1168415"/>
              <a:gd name="connsiteX3707" fmla="*/ 259209 w 1623018"/>
              <a:gd name="connsiteY3707" fmla="*/ 1082531 h 1168415"/>
              <a:gd name="connsiteX3708" fmla="*/ 258692 w 1623018"/>
              <a:gd name="connsiteY3708" fmla="*/ 1083696 h 1168415"/>
              <a:gd name="connsiteX3709" fmla="*/ 257397 w 1623018"/>
              <a:gd name="connsiteY3709" fmla="*/ 1083696 h 1168415"/>
              <a:gd name="connsiteX3710" fmla="*/ 256685 w 1623018"/>
              <a:gd name="connsiteY3710" fmla="*/ 1083242 h 1168415"/>
              <a:gd name="connsiteX3711" fmla="*/ 255197 w 1623018"/>
              <a:gd name="connsiteY3711" fmla="*/ 1083502 h 1168415"/>
              <a:gd name="connsiteX3712" fmla="*/ 254679 w 1623018"/>
              <a:gd name="connsiteY3712" fmla="*/ 1082790 h 1168415"/>
              <a:gd name="connsiteX3713" fmla="*/ 253773 w 1623018"/>
              <a:gd name="connsiteY3713" fmla="*/ 1083242 h 1168415"/>
              <a:gd name="connsiteX3714" fmla="*/ 253061 w 1623018"/>
              <a:gd name="connsiteY3714" fmla="*/ 1082983 h 1168415"/>
              <a:gd name="connsiteX3715" fmla="*/ 252155 w 1623018"/>
              <a:gd name="connsiteY3715" fmla="*/ 1083437 h 1168415"/>
              <a:gd name="connsiteX3716" fmla="*/ 252155 w 1623018"/>
              <a:gd name="connsiteY3716" fmla="*/ 1084731 h 1168415"/>
              <a:gd name="connsiteX3717" fmla="*/ 251766 w 1623018"/>
              <a:gd name="connsiteY3717" fmla="*/ 1084601 h 1168415"/>
              <a:gd name="connsiteX3718" fmla="*/ 251766 w 1623018"/>
              <a:gd name="connsiteY3718" fmla="*/ 1085055 h 1168415"/>
              <a:gd name="connsiteX3719" fmla="*/ 251378 w 1623018"/>
              <a:gd name="connsiteY3719" fmla="*/ 1085055 h 1168415"/>
              <a:gd name="connsiteX3720" fmla="*/ 251572 w 1623018"/>
              <a:gd name="connsiteY3720" fmla="*/ 1085637 h 1168415"/>
              <a:gd name="connsiteX3721" fmla="*/ 251184 w 1623018"/>
              <a:gd name="connsiteY3721" fmla="*/ 1086219 h 1168415"/>
              <a:gd name="connsiteX3722" fmla="*/ 250472 w 1623018"/>
              <a:gd name="connsiteY3722" fmla="*/ 1086802 h 1168415"/>
              <a:gd name="connsiteX3723" fmla="*/ 249566 w 1623018"/>
              <a:gd name="connsiteY3723" fmla="*/ 1086349 h 1168415"/>
              <a:gd name="connsiteX3724" fmla="*/ 249372 w 1623018"/>
              <a:gd name="connsiteY3724" fmla="*/ 1087514 h 1168415"/>
              <a:gd name="connsiteX3725" fmla="*/ 248465 w 1623018"/>
              <a:gd name="connsiteY3725" fmla="*/ 1088226 h 1168415"/>
              <a:gd name="connsiteX3726" fmla="*/ 248077 w 1623018"/>
              <a:gd name="connsiteY3726" fmla="*/ 1088226 h 1168415"/>
              <a:gd name="connsiteX3727" fmla="*/ 248077 w 1623018"/>
              <a:gd name="connsiteY3727" fmla="*/ 1087514 h 1168415"/>
              <a:gd name="connsiteX3728" fmla="*/ 247171 w 1623018"/>
              <a:gd name="connsiteY3728" fmla="*/ 1086349 h 1168415"/>
              <a:gd name="connsiteX3729" fmla="*/ 245682 w 1623018"/>
              <a:gd name="connsiteY3729" fmla="*/ 1086349 h 1168415"/>
              <a:gd name="connsiteX3730" fmla="*/ 245488 w 1623018"/>
              <a:gd name="connsiteY3730" fmla="*/ 1086932 h 1168415"/>
              <a:gd name="connsiteX3731" fmla="*/ 244970 w 1623018"/>
              <a:gd name="connsiteY3731" fmla="*/ 1086479 h 1168415"/>
              <a:gd name="connsiteX3732" fmla="*/ 243676 w 1623018"/>
              <a:gd name="connsiteY3732" fmla="*/ 1086479 h 1168415"/>
              <a:gd name="connsiteX3733" fmla="*/ 243676 w 1623018"/>
              <a:gd name="connsiteY3733" fmla="*/ 1087320 h 1168415"/>
              <a:gd name="connsiteX3734" fmla="*/ 244259 w 1623018"/>
              <a:gd name="connsiteY3734" fmla="*/ 1087449 h 1168415"/>
              <a:gd name="connsiteX3735" fmla="*/ 244259 w 1623018"/>
              <a:gd name="connsiteY3735" fmla="*/ 1087902 h 1168415"/>
              <a:gd name="connsiteX3736" fmla="*/ 243352 w 1623018"/>
              <a:gd name="connsiteY3736" fmla="*/ 1088614 h 1168415"/>
              <a:gd name="connsiteX3737" fmla="*/ 243158 w 1623018"/>
              <a:gd name="connsiteY3737" fmla="*/ 1089455 h 1168415"/>
              <a:gd name="connsiteX3738" fmla="*/ 242058 w 1623018"/>
              <a:gd name="connsiteY3738" fmla="*/ 1089197 h 1168415"/>
              <a:gd name="connsiteX3739" fmla="*/ 241152 w 1623018"/>
              <a:gd name="connsiteY3739" fmla="*/ 1088356 h 1168415"/>
              <a:gd name="connsiteX3740" fmla="*/ 240634 w 1623018"/>
              <a:gd name="connsiteY3740" fmla="*/ 1089391 h 1168415"/>
              <a:gd name="connsiteX3741" fmla="*/ 239922 w 1623018"/>
              <a:gd name="connsiteY3741" fmla="*/ 1089520 h 1168415"/>
              <a:gd name="connsiteX3742" fmla="*/ 239210 w 1623018"/>
              <a:gd name="connsiteY3742" fmla="*/ 1089068 h 1168415"/>
              <a:gd name="connsiteX3743" fmla="*/ 237204 w 1623018"/>
              <a:gd name="connsiteY3743" fmla="*/ 1090621 h 1168415"/>
              <a:gd name="connsiteX3744" fmla="*/ 235198 w 1623018"/>
              <a:gd name="connsiteY3744" fmla="*/ 1090750 h 1168415"/>
              <a:gd name="connsiteX3745" fmla="*/ 234097 w 1623018"/>
              <a:gd name="connsiteY3745" fmla="*/ 1090621 h 1168415"/>
              <a:gd name="connsiteX3746" fmla="*/ 233515 w 1623018"/>
              <a:gd name="connsiteY3746" fmla="*/ 1089585 h 1168415"/>
              <a:gd name="connsiteX3747" fmla="*/ 232414 w 1623018"/>
              <a:gd name="connsiteY3747" fmla="*/ 1089585 h 1168415"/>
              <a:gd name="connsiteX3748" fmla="*/ 232414 w 1623018"/>
              <a:gd name="connsiteY3748" fmla="*/ 1089003 h 1168415"/>
              <a:gd name="connsiteX3749" fmla="*/ 232026 w 1623018"/>
              <a:gd name="connsiteY3749" fmla="*/ 1089003 h 1168415"/>
              <a:gd name="connsiteX3750" fmla="*/ 232738 w 1623018"/>
              <a:gd name="connsiteY3750" fmla="*/ 1088744 h 1168415"/>
              <a:gd name="connsiteX3751" fmla="*/ 232738 w 1623018"/>
              <a:gd name="connsiteY3751" fmla="*/ 1088291 h 1168415"/>
              <a:gd name="connsiteX3752" fmla="*/ 230149 w 1623018"/>
              <a:gd name="connsiteY3752" fmla="*/ 1085314 h 1168415"/>
              <a:gd name="connsiteX3753" fmla="*/ 230149 w 1623018"/>
              <a:gd name="connsiteY3753" fmla="*/ 1084860 h 1168415"/>
              <a:gd name="connsiteX3754" fmla="*/ 230861 w 1623018"/>
              <a:gd name="connsiteY3754" fmla="*/ 1084860 h 1168415"/>
              <a:gd name="connsiteX3755" fmla="*/ 231055 w 1623018"/>
              <a:gd name="connsiteY3755" fmla="*/ 1083566 h 1168415"/>
              <a:gd name="connsiteX3756" fmla="*/ 229761 w 1623018"/>
              <a:gd name="connsiteY3756" fmla="*/ 1082983 h 1168415"/>
              <a:gd name="connsiteX3757" fmla="*/ 229049 w 1623018"/>
              <a:gd name="connsiteY3757" fmla="*/ 1083113 h 1168415"/>
              <a:gd name="connsiteX3758" fmla="*/ 229243 w 1623018"/>
              <a:gd name="connsiteY3758" fmla="*/ 1080653 h 1168415"/>
              <a:gd name="connsiteX3759" fmla="*/ 227755 w 1623018"/>
              <a:gd name="connsiteY3759" fmla="*/ 1080201 h 1168415"/>
              <a:gd name="connsiteX3760" fmla="*/ 227560 w 1623018"/>
              <a:gd name="connsiteY3760" fmla="*/ 1079747 h 1168415"/>
              <a:gd name="connsiteX3761" fmla="*/ 227172 w 1623018"/>
              <a:gd name="connsiteY3761" fmla="*/ 1080201 h 1168415"/>
              <a:gd name="connsiteX3762" fmla="*/ 226072 w 1623018"/>
              <a:gd name="connsiteY3762" fmla="*/ 1080201 h 1168415"/>
              <a:gd name="connsiteX3763" fmla="*/ 225878 w 1623018"/>
              <a:gd name="connsiteY3763" fmla="*/ 1080653 h 1168415"/>
              <a:gd name="connsiteX3764" fmla="*/ 225166 w 1623018"/>
              <a:gd name="connsiteY3764" fmla="*/ 1080071 h 1168415"/>
              <a:gd name="connsiteX3765" fmla="*/ 225166 w 1623018"/>
              <a:gd name="connsiteY3765" fmla="*/ 1078906 h 1168415"/>
              <a:gd name="connsiteX3766" fmla="*/ 223871 w 1623018"/>
              <a:gd name="connsiteY3766" fmla="*/ 1078906 h 1168415"/>
              <a:gd name="connsiteX3767" fmla="*/ 223871 w 1623018"/>
              <a:gd name="connsiteY3767" fmla="*/ 1077029 h 1168415"/>
              <a:gd name="connsiteX3768" fmla="*/ 223159 w 1623018"/>
              <a:gd name="connsiteY3768" fmla="*/ 1077029 h 1168415"/>
              <a:gd name="connsiteX3769" fmla="*/ 222965 w 1623018"/>
              <a:gd name="connsiteY3769" fmla="*/ 1076188 h 1168415"/>
              <a:gd name="connsiteX3770" fmla="*/ 222447 w 1623018"/>
              <a:gd name="connsiteY3770" fmla="*/ 1076188 h 1168415"/>
              <a:gd name="connsiteX3771" fmla="*/ 221865 w 1623018"/>
              <a:gd name="connsiteY3771" fmla="*/ 1073729 h 1168415"/>
              <a:gd name="connsiteX3772" fmla="*/ 222059 w 1623018"/>
              <a:gd name="connsiteY3772" fmla="*/ 1073017 h 1168415"/>
              <a:gd name="connsiteX3773" fmla="*/ 221671 w 1623018"/>
              <a:gd name="connsiteY3773" fmla="*/ 1072758 h 1168415"/>
              <a:gd name="connsiteX3774" fmla="*/ 222771 w 1623018"/>
              <a:gd name="connsiteY3774" fmla="*/ 1072628 h 1168415"/>
              <a:gd name="connsiteX3775" fmla="*/ 224066 w 1623018"/>
              <a:gd name="connsiteY3775" fmla="*/ 1071593 h 1168415"/>
              <a:gd name="connsiteX3776" fmla="*/ 224454 w 1623018"/>
              <a:gd name="connsiteY3776" fmla="*/ 1070622 h 1168415"/>
              <a:gd name="connsiteX3777" fmla="*/ 224066 w 1623018"/>
              <a:gd name="connsiteY3777" fmla="*/ 1068874 h 1168415"/>
              <a:gd name="connsiteX3778" fmla="*/ 224454 w 1623018"/>
              <a:gd name="connsiteY3778" fmla="*/ 1068292 h 1168415"/>
              <a:gd name="connsiteX3779" fmla="*/ 225554 w 1623018"/>
              <a:gd name="connsiteY3779" fmla="*/ 1067839 h 1168415"/>
              <a:gd name="connsiteX3780" fmla="*/ 227560 w 1623018"/>
              <a:gd name="connsiteY3780" fmla="*/ 1067968 h 1168415"/>
              <a:gd name="connsiteX3781" fmla="*/ 229049 w 1623018"/>
              <a:gd name="connsiteY3781" fmla="*/ 1066997 h 1168415"/>
              <a:gd name="connsiteX3782" fmla="*/ 229761 w 1623018"/>
              <a:gd name="connsiteY3782" fmla="*/ 1065703 h 1168415"/>
              <a:gd name="connsiteX3783" fmla="*/ 229761 w 1623018"/>
              <a:gd name="connsiteY3783" fmla="*/ 1063956 h 1168415"/>
              <a:gd name="connsiteX3784" fmla="*/ 230279 w 1623018"/>
              <a:gd name="connsiteY3784" fmla="*/ 1063373 h 1168415"/>
              <a:gd name="connsiteX3785" fmla="*/ 230279 w 1623018"/>
              <a:gd name="connsiteY3785" fmla="*/ 1063114 h 1168415"/>
              <a:gd name="connsiteX3786" fmla="*/ 230991 w 1623018"/>
              <a:gd name="connsiteY3786" fmla="*/ 1062985 h 1168415"/>
              <a:gd name="connsiteX3787" fmla="*/ 230991 w 1623018"/>
              <a:gd name="connsiteY3787" fmla="*/ 1061949 h 1168415"/>
              <a:gd name="connsiteX3788" fmla="*/ 230473 w 1623018"/>
              <a:gd name="connsiteY3788" fmla="*/ 1061367 h 1168415"/>
              <a:gd name="connsiteX3789" fmla="*/ 230861 w 1623018"/>
              <a:gd name="connsiteY3789" fmla="*/ 1060784 h 1168415"/>
              <a:gd name="connsiteX3790" fmla="*/ 230149 w 1623018"/>
              <a:gd name="connsiteY3790" fmla="*/ 1060072 h 1168415"/>
              <a:gd name="connsiteX3791" fmla="*/ 229243 w 1623018"/>
              <a:gd name="connsiteY3791" fmla="*/ 1059943 h 1168415"/>
              <a:gd name="connsiteX3792" fmla="*/ 229243 w 1623018"/>
              <a:gd name="connsiteY3792" fmla="*/ 1058972 h 1168415"/>
              <a:gd name="connsiteX3793" fmla="*/ 228531 w 1623018"/>
              <a:gd name="connsiteY3793" fmla="*/ 1058519 h 1168415"/>
              <a:gd name="connsiteX3794" fmla="*/ 228337 w 1623018"/>
              <a:gd name="connsiteY3794" fmla="*/ 1057095 h 1168415"/>
              <a:gd name="connsiteX3795" fmla="*/ 227949 w 1623018"/>
              <a:gd name="connsiteY3795" fmla="*/ 1057095 h 1168415"/>
              <a:gd name="connsiteX3796" fmla="*/ 228337 w 1623018"/>
              <a:gd name="connsiteY3796" fmla="*/ 1056642 h 1168415"/>
              <a:gd name="connsiteX3797" fmla="*/ 228531 w 1623018"/>
              <a:gd name="connsiteY3797" fmla="*/ 1055089 h 1168415"/>
              <a:gd name="connsiteX3798" fmla="*/ 227625 w 1623018"/>
              <a:gd name="connsiteY3798" fmla="*/ 1052953 h 1168415"/>
              <a:gd name="connsiteX3799" fmla="*/ 228208 w 1623018"/>
              <a:gd name="connsiteY3799" fmla="*/ 1051529 h 1168415"/>
              <a:gd name="connsiteX3800" fmla="*/ 227107 w 1623018"/>
              <a:gd name="connsiteY3800" fmla="*/ 1050494 h 1168415"/>
              <a:gd name="connsiteX3801" fmla="*/ 227107 w 1623018"/>
              <a:gd name="connsiteY3801" fmla="*/ 1049781 h 1168415"/>
              <a:gd name="connsiteX3802" fmla="*/ 227496 w 1623018"/>
              <a:gd name="connsiteY3802" fmla="*/ 1049523 h 1168415"/>
              <a:gd name="connsiteX3803" fmla="*/ 227107 w 1623018"/>
              <a:gd name="connsiteY3803" fmla="*/ 1047970 h 1168415"/>
              <a:gd name="connsiteX3804" fmla="*/ 227302 w 1623018"/>
              <a:gd name="connsiteY3804" fmla="*/ 1047128 h 1168415"/>
              <a:gd name="connsiteX3805" fmla="*/ 226719 w 1623018"/>
              <a:gd name="connsiteY3805" fmla="*/ 1047128 h 1168415"/>
              <a:gd name="connsiteX3806" fmla="*/ 226719 w 1623018"/>
              <a:gd name="connsiteY3806" fmla="*/ 1046675 h 1168415"/>
              <a:gd name="connsiteX3807" fmla="*/ 226201 w 1623018"/>
              <a:gd name="connsiteY3807" fmla="*/ 1046545 h 1168415"/>
              <a:gd name="connsiteX3808" fmla="*/ 226201 w 1623018"/>
              <a:gd name="connsiteY3808" fmla="*/ 1046092 h 1168415"/>
              <a:gd name="connsiteX3809" fmla="*/ 225489 w 1623018"/>
              <a:gd name="connsiteY3809" fmla="*/ 1045640 h 1168415"/>
              <a:gd name="connsiteX3810" fmla="*/ 225684 w 1623018"/>
              <a:gd name="connsiteY3810" fmla="*/ 1045381 h 1168415"/>
              <a:gd name="connsiteX3811" fmla="*/ 225295 w 1623018"/>
              <a:gd name="connsiteY3811" fmla="*/ 1045381 h 1168415"/>
              <a:gd name="connsiteX3812" fmla="*/ 225489 w 1623018"/>
              <a:gd name="connsiteY3812" fmla="*/ 1043633 h 1168415"/>
              <a:gd name="connsiteX3813" fmla="*/ 224389 w 1623018"/>
              <a:gd name="connsiteY3813" fmla="*/ 1043633 h 1168415"/>
              <a:gd name="connsiteX3814" fmla="*/ 224001 w 1623018"/>
              <a:gd name="connsiteY3814" fmla="*/ 1042792 h 1168415"/>
              <a:gd name="connsiteX3815" fmla="*/ 224583 w 1623018"/>
              <a:gd name="connsiteY3815" fmla="*/ 1042662 h 1168415"/>
              <a:gd name="connsiteX3816" fmla="*/ 224777 w 1623018"/>
              <a:gd name="connsiteY3816" fmla="*/ 1042080 h 1168415"/>
              <a:gd name="connsiteX3817" fmla="*/ 226460 w 1623018"/>
              <a:gd name="connsiteY3817" fmla="*/ 1042339 h 1168415"/>
              <a:gd name="connsiteX3818" fmla="*/ 226460 w 1623018"/>
              <a:gd name="connsiteY3818" fmla="*/ 1040332 h 1168415"/>
              <a:gd name="connsiteX3819" fmla="*/ 225942 w 1623018"/>
              <a:gd name="connsiteY3819" fmla="*/ 1039620 h 1168415"/>
              <a:gd name="connsiteX3820" fmla="*/ 226137 w 1623018"/>
              <a:gd name="connsiteY3820" fmla="*/ 1038779 h 1168415"/>
              <a:gd name="connsiteX3821" fmla="*/ 227043 w 1623018"/>
              <a:gd name="connsiteY3821" fmla="*/ 1038779 h 1168415"/>
              <a:gd name="connsiteX3822" fmla="*/ 227560 w 1623018"/>
              <a:gd name="connsiteY3822" fmla="*/ 1037937 h 1168415"/>
              <a:gd name="connsiteX3823" fmla="*/ 228855 w 1623018"/>
              <a:gd name="connsiteY3823" fmla="*/ 1038067 h 1168415"/>
              <a:gd name="connsiteX3824" fmla="*/ 229567 w 1623018"/>
              <a:gd name="connsiteY3824" fmla="*/ 1037485 h 1168415"/>
              <a:gd name="connsiteX3825" fmla="*/ 229567 w 1623018"/>
              <a:gd name="connsiteY3825" fmla="*/ 1035737 h 1168415"/>
              <a:gd name="connsiteX3826" fmla="*/ 229955 w 1623018"/>
              <a:gd name="connsiteY3826" fmla="*/ 1035155 h 1168415"/>
              <a:gd name="connsiteX3827" fmla="*/ 229437 w 1623018"/>
              <a:gd name="connsiteY3827" fmla="*/ 1034701 h 1168415"/>
              <a:gd name="connsiteX3828" fmla="*/ 229437 w 1623018"/>
              <a:gd name="connsiteY3828" fmla="*/ 1033148 h 1168415"/>
              <a:gd name="connsiteX3829" fmla="*/ 230344 w 1623018"/>
              <a:gd name="connsiteY3829" fmla="*/ 1031854 h 1168415"/>
              <a:gd name="connsiteX3830" fmla="*/ 230149 w 1623018"/>
              <a:gd name="connsiteY3830" fmla="*/ 1030818 h 1168415"/>
              <a:gd name="connsiteX3831" fmla="*/ 231055 w 1623018"/>
              <a:gd name="connsiteY3831" fmla="*/ 1029977 h 1168415"/>
              <a:gd name="connsiteX3832" fmla="*/ 231767 w 1623018"/>
              <a:gd name="connsiteY3832" fmla="*/ 1029977 h 1168415"/>
              <a:gd name="connsiteX3833" fmla="*/ 231767 w 1623018"/>
              <a:gd name="connsiteY3833" fmla="*/ 1029395 h 1168415"/>
              <a:gd name="connsiteX3834" fmla="*/ 232479 w 1623018"/>
              <a:gd name="connsiteY3834" fmla="*/ 1029265 h 1168415"/>
              <a:gd name="connsiteX3835" fmla="*/ 233191 w 1623018"/>
              <a:gd name="connsiteY3835" fmla="*/ 1028100 h 1168415"/>
              <a:gd name="connsiteX3836" fmla="*/ 233709 w 1623018"/>
              <a:gd name="connsiteY3836" fmla="*/ 1028100 h 1168415"/>
              <a:gd name="connsiteX3837" fmla="*/ 234291 w 1623018"/>
              <a:gd name="connsiteY3837" fmla="*/ 1026352 h 1168415"/>
              <a:gd name="connsiteX3838" fmla="*/ 235586 w 1623018"/>
              <a:gd name="connsiteY3838" fmla="*/ 1025511 h 1168415"/>
              <a:gd name="connsiteX3839" fmla="*/ 236104 w 1623018"/>
              <a:gd name="connsiteY3839" fmla="*/ 1024217 h 1168415"/>
              <a:gd name="connsiteX3840" fmla="*/ 236492 w 1623018"/>
              <a:gd name="connsiteY3840" fmla="*/ 1024217 h 1168415"/>
              <a:gd name="connsiteX3841" fmla="*/ 236104 w 1623018"/>
              <a:gd name="connsiteY3841" fmla="*/ 1022922 h 1168415"/>
              <a:gd name="connsiteX3842" fmla="*/ 236492 w 1623018"/>
              <a:gd name="connsiteY3842" fmla="*/ 1023052 h 1168415"/>
              <a:gd name="connsiteX3843" fmla="*/ 237204 w 1623018"/>
              <a:gd name="connsiteY3843" fmla="*/ 1022469 h 1168415"/>
              <a:gd name="connsiteX3844" fmla="*/ 241605 w 1623018"/>
              <a:gd name="connsiteY3844" fmla="*/ 1023893 h 1168415"/>
              <a:gd name="connsiteX3845" fmla="*/ 241799 w 1623018"/>
              <a:gd name="connsiteY3845" fmla="*/ 1023052 h 1168415"/>
              <a:gd name="connsiteX3846" fmla="*/ 242511 w 1623018"/>
              <a:gd name="connsiteY3846" fmla="*/ 1022339 h 1168415"/>
              <a:gd name="connsiteX3847" fmla="*/ 243417 w 1623018"/>
              <a:gd name="connsiteY3847" fmla="*/ 1021887 h 1168415"/>
              <a:gd name="connsiteX3848" fmla="*/ 245424 w 1623018"/>
              <a:gd name="connsiteY3848" fmla="*/ 1021757 h 1168415"/>
              <a:gd name="connsiteX3849" fmla="*/ 245424 w 1623018"/>
              <a:gd name="connsiteY3849" fmla="*/ 1021498 h 1168415"/>
              <a:gd name="connsiteX3850" fmla="*/ 246524 w 1623018"/>
              <a:gd name="connsiteY3850" fmla="*/ 1021951 h 1168415"/>
              <a:gd name="connsiteX3851" fmla="*/ 247236 w 1623018"/>
              <a:gd name="connsiteY3851" fmla="*/ 1021822 h 1168415"/>
              <a:gd name="connsiteX3852" fmla="*/ 247236 w 1623018"/>
              <a:gd name="connsiteY3852" fmla="*/ 1022081 h 1168415"/>
              <a:gd name="connsiteX3853" fmla="*/ 249436 w 1623018"/>
              <a:gd name="connsiteY3853" fmla="*/ 1021822 h 1168415"/>
              <a:gd name="connsiteX3854" fmla="*/ 249436 w 1623018"/>
              <a:gd name="connsiteY3854" fmla="*/ 1022275 h 1168415"/>
              <a:gd name="connsiteX3855" fmla="*/ 250148 w 1623018"/>
              <a:gd name="connsiteY3855" fmla="*/ 1022404 h 1168415"/>
              <a:gd name="connsiteX3856" fmla="*/ 251248 w 1623018"/>
              <a:gd name="connsiteY3856" fmla="*/ 1021563 h 1168415"/>
              <a:gd name="connsiteX3857" fmla="*/ 251248 w 1623018"/>
              <a:gd name="connsiteY3857" fmla="*/ 1021110 h 1168415"/>
              <a:gd name="connsiteX3858" fmla="*/ 252155 w 1623018"/>
              <a:gd name="connsiteY3858" fmla="*/ 1020851 h 1168415"/>
              <a:gd name="connsiteX3859" fmla="*/ 251766 w 1623018"/>
              <a:gd name="connsiteY3859" fmla="*/ 1020398 h 1168415"/>
              <a:gd name="connsiteX3860" fmla="*/ 252155 w 1623018"/>
              <a:gd name="connsiteY3860" fmla="*/ 1019362 h 1168415"/>
              <a:gd name="connsiteX3861" fmla="*/ 253061 w 1623018"/>
              <a:gd name="connsiteY3861" fmla="*/ 1018521 h 1168415"/>
              <a:gd name="connsiteX3862" fmla="*/ 253643 w 1623018"/>
              <a:gd name="connsiteY3862" fmla="*/ 1018651 h 1168415"/>
              <a:gd name="connsiteX3863" fmla="*/ 253255 w 1623018"/>
              <a:gd name="connsiteY3863" fmla="*/ 1017356 h 1168415"/>
              <a:gd name="connsiteX3864" fmla="*/ 254161 w 1623018"/>
              <a:gd name="connsiteY3864" fmla="*/ 1016903 h 1168415"/>
              <a:gd name="connsiteX3865" fmla="*/ 254355 w 1623018"/>
              <a:gd name="connsiteY3865" fmla="*/ 1015867 h 1168415"/>
              <a:gd name="connsiteX3866" fmla="*/ 255067 w 1623018"/>
              <a:gd name="connsiteY3866" fmla="*/ 1015997 h 1168415"/>
              <a:gd name="connsiteX3867" fmla="*/ 254873 w 1623018"/>
              <a:gd name="connsiteY3867" fmla="*/ 1015738 h 1168415"/>
              <a:gd name="connsiteX3868" fmla="*/ 255261 w 1623018"/>
              <a:gd name="connsiteY3868" fmla="*/ 1015738 h 1168415"/>
              <a:gd name="connsiteX3869" fmla="*/ 255844 w 1623018"/>
              <a:gd name="connsiteY3869" fmla="*/ 1014703 h 1168415"/>
              <a:gd name="connsiteX3870" fmla="*/ 257138 w 1623018"/>
              <a:gd name="connsiteY3870" fmla="*/ 1014703 h 1168415"/>
              <a:gd name="connsiteX3871" fmla="*/ 258044 w 1623018"/>
              <a:gd name="connsiteY3871" fmla="*/ 1015155 h 1168415"/>
              <a:gd name="connsiteX3872" fmla="*/ 257138 w 1623018"/>
              <a:gd name="connsiteY3872" fmla="*/ 1013020 h 1168415"/>
              <a:gd name="connsiteX3873" fmla="*/ 257656 w 1623018"/>
              <a:gd name="connsiteY3873" fmla="*/ 1012438 h 1168415"/>
              <a:gd name="connsiteX3874" fmla="*/ 258756 w 1623018"/>
              <a:gd name="connsiteY3874" fmla="*/ 1012566 h 1168415"/>
              <a:gd name="connsiteX3875" fmla="*/ 259274 w 1623018"/>
              <a:gd name="connsiteY3875" fmla="*/ 1011984 h 1168415"/>
              <a:gd name="connsiteX3876" fmla="*/ 259856 w 1623018"/>
              <a:gd name="connsiteY3876" fmla="*/ 1010431 h 1168415"/>
              <a:gd name="connsiteX3877" fmla="*/ 260374 w 1623018"/>
              <a:gd name="connsiteY3877" fmla="*/ 1010301 h 1168415"/>
              <a:gd name="connsiteX3878" fmla="*/ 260180 w 1623018"/>
              <a:gd name="connsiteY3878" fmla="*/ 1009007 h 1168415"/>
              <a:gd name="connsiteX3879" fmla="*/ 260568 w 1623018"/>
              <a:gd name="connsiteY3879" fmla="*/ 1008748 h 1168415"/>
              <a:gd name="connsiteX3880" fmla="*/ 261475 w 1623018"/>
              <a:gd name="connsiteY3880" fmla="*/ 1009330 h 1168415"/>
              <a:gd name="connsiteX3881" fmla="*/ 261280 w 1623018"/>
              <a:gd name="connsiteY3881" fmla="*/ 1009913 h 1168415"/>
              <a:gd name="connsiteX3882" fmla="*/ 261992 w 1623018"/>
              <a:gd name="connsiteY3882" fmla="*/ 1011207 h 1168415"/>
              <a:gd name="connsiteX3883" fmla="*/ 263481 w 1623018"/>
              <a:gd name="connsiteY3883" fmla="*/ 1010948 h 1168415"/>
              <a:gd name="connsiteX3884" fmla="*/ 263287 w 1623018"/>
              <a:gd name="connsiteY3884" fmla="*/ 1010366 h 1168415"/>
              <a:gd name="connsiteX3885" fmla="*/ 263804 w 1623018"/>
              <a:gd name="connsiteY3885" fmla="*/ 1009654 h 1168415"/>
              <a:gd name="connsiteX3886" fmla="*/ 265099 w 1623018"/>
              <a:gd name="connsiteY3886" fmla="*/ 1009784 h 1168415"/>
              <a:gd name="connsiteX3887" fmla="*/ 265099 w 1623018"/>
              <a:gd name="connsiteY3887" fmla="*/ 1007907 h 1168415"/>
              <a:gd name="connsiteX3888" fmla="*/ 266005 w 1623018"/>
              <a:gd name="connsiteY3888" fmla="*/ 1007648 h 1168415"/>
              <a:gd name="connsiteX3889" fmla="*/ 266588 w 1623018"/>
              <a:gd name="connsiteY3889" fmla="*/ 1008101 h 1168415"/>
              <a:gd name="connsiteX3890" fmla="*/ 267299 w 1623018"/>
              <a:gd name="connsiteY3890" fmla="*/ 1007648 h 1168415"/>
              <a:gd name="connsiteX3891" fmla="*/ 267299 w 1623018"/>
              <a:gd name="connsiteY3891" fmla="*/ 1006094 h 1168415"/>
              <a:gd name="connsiteX3892" fmla="*/ 268206 w 1623018"/>
              <a:gd name="connsiteY3892" fmla="*/ 1005059 h 1168415"/>
              <a:gd name="connsiteX3893" fmla="*/ 268917 w 1623018"/>
              <a:gd name="connsiteY3893" fmla="*/ 1004606 h 1168415"/>
              <a:gd name="connsiteX3894" fmla="*/ 269824 w 1623018"/>
              <a:gd name="connsiteY3894" fmla="*/ 1006159 h 1168415"/>
              <a:gd name="connsiteX3895" fmla="*/ 271700 w 1623018"/>
              <a:gd name="connsiteY3895" fmla="*/ 1005447 h 1168415"/>
              <a:gd name="connsiteX3896" fmla="*/ 271895 w 1623018"/>
              <a:gd name="connsiteY3896" fmla="*/ 1004735 h 1168415"/>
              <a:gd name="connsiteX3897" fmla="*/ 272607 w 1623018"/>
              <a:gd name="connsiteY3897" fmla="*/ 1004606 h 1168415"/>
              <a:gd name="connsiteX3898" fmla="*/ 272607 w 1623018"/>
              <a:gd name="connsiteY3898" fmla="*/ 1004023 h 1168415"/>
              <a:gd name="connsiteX3899" fmla="*/ 273318 w 1623018"/>
              <a:gd name="connsiteY3899" fmla="*/ 1003764 h 1168415"/>
              <a:gd name="connsiteX3900" fmla="*/ 273707 w 1623018"/>
              <a:gd name="connsiteY3900" fmla="*/ 1003052 h 1168415"/>
              <a:gd name="connsiteX3901" fmla="*/ 275001 w 1623018"/>
              <a:gd name="connsiteY3901" fmla="*/ 1003312 h 1168415"/>
              <a:gd name="connsiteX3902" fmla="*/ 275390 w 1623018"/>
              <a:gd name="connsiteY3902" fmla="*/ 1001758 h 1168415"/>
              <a:gd name="connsiteX3903" fmla="*/ 274807 w 1623018"/>
              <a:gd name="connsiteY3903" fmla="*/ 1001758 h 1168415"/>
              <a:gd name="connsiteX3904" fmla="*/ 274807 w 1623018"/>
              <a:gd name="connsiteY3904" fmla="*/ 1001176 h 1168415"/>
              <a:gd name="connsiteX3905" fmla="*/ 275195 w 1623018"/>
              <a:gd name="connsiteY3905" fmla="*/ 1000593 h 1168415"/>
              <a:gd name="connsiteX3906" fmla="*/ 276684 w 1623018"/>
              <a:gd name="connsiteY3906" fmla="*/ 1000463 h 1168415"/>
              <a:gd name="connsiteX3907" fmla="*/ 277202 w 1623018"/>
              <a:gd name="connsiteY3907" fmla="*/ 999299 h 1168415"/>
              <a:gd name="connsiteX3908" fmla="*/ 279402 w 1623018"/>
              <a:gd name="connsiteY3908" fmla="*/ 999169 h 1168415"/>
              <a:gd name="connsiteX3909" fmla="*/ 279596 w 1623018"/>
              <a:gd name="connsiteY3909" fmla="*/ 998134 h 1168415"/>
              <a:gd name="connsiteX3910" fmla="*/ 280308 w 1623018"/>
              <a:gd name="connsiteY3910" fmla="*/ 997681 h 1168415"/>
              <a:gd name="connsiteX3911" fmla="*/ 280503 w 1623018"/>
              <a:gd name="connsiteY3911" fmla="*/ 997099 h 1168415"/>
              <a:gd name="connsiteX3912" fmla="*/ 282379 w 1623018"/>
              <a:gd name="connsiteY3912" fmla="*/ 998134 h 1168415"/>
              <a:gd name="connsiteX3913" fmla="*/ 284968 w 1623018"/>
              <a:gd name="connsiteY3913" fmla="*/ 998134 h 1168415"/>
              <a:gd name="connsiteX3914" fmla="*/ 286457 w 1623018"/>
              <a:gd name="connsiteY3914" fmla="*/ 997551 h 1168415"/>
              <a:gd name="connsiteX3915" fmla="*/ 286845 w 1623018"/>
              <a:gd name="connsiteY3915" fmla="*/ 996516 h 1168415"/>
              <a:gd name="connsiteX3916" fmla="*/ 287557 w 1623018"/>
              <a:gd name="connsiteY3916" fmla="*/ 996386 h 1168415"/>
              <a:gd name="connsiteX3917" fmla="*/ 288463 w 1623018"/>
              <a:gd name="connsiteY3917" fmla="*/ 997227 h 1168415"/>
              <a:gd name="connsiteX3918" fmla="*/ 289564 w 1623018"/>
              <a:gd name="connsiteY3918" fmla="*/ 997227 h 1168415"/>
              <a:gd name="connsiteX3919" fmla="*/ 289758 w 1623018"/>
              <a:gd name="connsiteY3919" fmla="*/ 996516 h 1168415"/>
              <a:gd name="connsiteX3920" fmla="*/ 290275 w 1623018"/>
              <a:gd name="connsiteY3920" fmla="*/ 996257 h 1168415"/>
              <a:gd name="connsiteX3921" fmla="*/ 290275 w 1623018"/>
              <a:gd name="connsiteY3921" fmla="*/ 995674 h 1168415"/>
              <a:gd name="connsiteX3922" fmla="*/ 290987 w 1623018"/>
              <a:gd name="connsiteY3922" fmla="*/ 995804 h 1168415"/>
              <a:gd name="connsiteX3923" fmla="*/ 290987 w 1623018"/>
              <a:gd name="connsiteY3923" fmla="*/ 996257 h 1168415"/>
              <a:gd name="connsiteX3924" fmla="*/ 291893 w 1623018"/>
              <a:gd name="connsiteY3924" fmla="*/ 996257 h 1168415"/>
              <a:gd name="connsiteX3925" fmla="*/ 292411 w 1623018"/>
              <a:gd name="connsiteY3925" fmla="*/ 995804 h 1168415"/>
              <a:gd name="connsiteX3926" fmla="*/ 292929 w 1623018"/>
              <a:gd name="connsiteY3926" fmla="*/ 995933 h 1168415"/>
              <a:gd name="connsiteX3927" fmla="*/ 293511 w 1623018"/>
              <a:gd name="connsiteY3927" fmla="*/ 995092 h 1168415"/>
              <a:gd name="connsiteX3928" fmla="*/ 295000 w 1623018"/>
              <a:gd name="connsiteY3928" fmla="*/ 995351 h 1168415"/>
              <a:gd name="connsiteX3929" fmla="*/ 295906 w 1623018"/>
              <a:gd name="connsiteY3929" fmla="*/ 996775 h 1168415"/>
              <a:gd name="connsiteX3930" fmla="*/ 297201 w 1623018"/>
              <a:gd name="connsiteY3930" fmla="*/ 996516 h 1168415"/>
              <a:gd name="connsiteX3931" fmla="*/ 297913 w 1623018"/>
              <a:gd name="connsiteY3931" fmla="*/ 997551 h 1168415"/>
              <a:gd name="connsiteX3932" fmla="*/ 299595 w 1623018"/>
              <a:gd name="connsiteY3932" fmla="*/ 997292 h 1168415"/>
              <a:gd name="connsiteX3933" fmla="*/ 300113 w 1623018"/>
              <a:gd name="connsiteY3933" fmla="*/ 996710 h 1168415"/>
              <a:gd name="connsiteX3934" fmla="*/ 300113 w 1623018"/>
              <a:gd name="connsiteY3934" fmla="*/ 995545 h 1168415"/>
              <a:gd name="connsiteX3935" fmla="*/ 301990 w 1623018"/>
              <a:gd name="connsiteY3935" fmla="*/ 995804 h 1168415"/>
              <a:gd name="connsiteX3936" fmla="*/ 302184 w 1623018"/>
              <a:gd name="connsiteY3936" fmla="*/ 996386 h 1168415"/>
              <a:gd name="connsiteX3937" fmla="*/ 301472 w 1623018"/>
              <a:gd name="connsiteY3937" fmla="*/ 996257 h 1168415"/>
              <a:gd name="connsiteX3938" fmla="*/ 301472 w 1623018"/>
              <a:gd name="connsiteY3938" fmla="*/ 997551 h 1168415"/>
              <a:gd name="connsiteX3939" fmla="*/ 300372 w 1623018"/>
              <a:gd name="connsiteY3939" fmla="*/ 997810 h 1168415"/>
              <a:gd name="connsiteX3940" fmla="*/ 300372 w 1623018"/>
              <a:gd name="connsiteY3940" fmla="*/ 998845 h 1168415"/>
              <a:gd name="connsiteX3941" fmla="*/ 300566 w 1623018"/>
              <a:gd name="connsiteY3941" fmla="*/ 999428 h 1168415"/>
              <a:gd name="connsiteX3942" fmla="*/ 301278 w 1623018"/>
              <a:gd name="connsiteY3942" fmla="*/ 999687 h 1168415"/>
              <a:gd name="connsiteX3943" fmla="*/ 301084 w 1623018"/>
              <a:gd name="connsiteY3943" fmla="*/ 1000399 h 1168415"/>
              <a:gd name="connsiteX3944" fmla="*/ 301602 w 1623018"/>
              <a:gd name="connsiteY3944" fmla="*/ 1001111 h 1168415"/>
              <a:gd name="connsiteX3945" fmla="*/ 302896 w 1623018"/>
              <a:gd name="connsiteY3945" fmla="*/ 1001240 h 1168415"/>
              <a:gd name="connsiteX3946" fmla="*/ 303284 w 1623018"/>
              <a:gd name="connsiteY3946" fmla="*/ 1001953 h 1168415"/>
              <a:gd name="connsiteX3947" fmla="*/ 303997 w 1623018"/>
              <a:gd name="connsiteY3947" fmla="*/ 1002211 h 1168415"/>
              <a:gd name="connsiteX3948" fmla="*/ 303997 w 1623018"/>
              <a:gd name="connsiteY3948" fmla="*/ 1002470 h 1168415"/>
              <a:gd name="connsiteX3949" fmla="*/ 303608 w 1623018"/>
              <a:gd name="connsiteY3949" fmla="*/ 1002341 h 1168415"/>
              <a:gd name="connsiteX3950" fmla="*/ 303997 w 1623018"/>
              <a:gd name="connsiteY3950" fmla="*/ 1005512 h 1168415"/>
              <a:gd name="connsiteX3951" fmla="*/ 306003 w 1623018"/>
              <a:gd name="connsiteY3951" fmla="*/ 1006548 h 1168415"/>
              <a:gd name="connsiteX3952" fmla="*/ 307686 w 1623018"/>
              <a:gd name="connsiteY3952" fmla="*/ 1006548 h 1168415"/>
              <a:gd name="connsiteX3953" fmla="*/ 308074 w 1623018"/>
              <a:gd name="connsiteY3953" fmla="*/ 1006094 h 1168415"/>
              <a:gd name="connsiteX3954" fmla="*/ 308592 w 1623018"/>
              <a:gd name="connsiteY3954" fmla="*/ 1007389 h 1168415"/>
              <a:gd name="connsiteX3955" fmla="*/ 309304 w 1623018"/>
              <a:gd name="connsiteY3955" fmla="*/ 1007842 h 1168415"/>
              <a:gd name="connsiteX3956" fmla="*/ 314093 w 1623018"/>
              <a:gd name="connsiteY3956" fmla="*/ 1008425 h 1168415"/>
              <a:gd name="connsiteX3957" fmla="*/ 314287 w 1623018"/>
              <a:gd name="connsiteY3957" fmla="*/ 1008878 h 1168415"/>
              <a:gd name="connsiteX3958" fmla="*/ 313899 w 1623018"/>
              <a:gd name="connsiteY3958" fmla="*/ 1009330 h 1168415"/>
              <a:gd name="connsiteX3959" fmla="*/ 314999 w 1623018"/>
              <a:gd name="connsiteY3959" fmla="*/ 1010366 h 1168415"/>
              <a:gd name="connsiteX3960" fmla="*/ 315193 w 1623018"/>
              <a:gd name="connsiteY3960" fmla="*/ 1011078 h 1168415"/>
              <a:gd name="connsiteX3961" fmla="*/ 316488 w 1623018"/>
              <a:gd name="connsiteY3961" fmla="*/ 1011531 h 1168415"/>
              <a:gd name="connsiteX3962" fmla="*/ 316488 w 1623018"/>
              <a:gd name="connsiteY3962" fmla="*/ 1012696 h 1168415"/>
              <a:gd name="connsiteX3963" fmla="*/ 314999 w 1623018"/>
              <a:gd name="connsiteY3963" fmla="*/ 1012955 h 1168415"/>
              <a:gd name="connsiteX3964" fmla="*/ 314417 w 1623018"/>
              <a:gd name="connsiteY3964" fmla="*/ 1013796 h 1168415"/>
              <a:gd name="connsiteX3965" fmla="*/ 314028 w 1623018"/>
              <a:gd name="connsiteY3965" fmla="*/ 1016644 h 1168415"/>
              <a:gd name="connsiteX3966" fmla="*/ 314417 w 1623018"/>
              <a:gd name="connsiteY3966" fmla="*/ 1017356 h 1168415"/>
              <a:gd name="connsiteX3967" fmla="*/ 315129 w 1623018"/>
              <a:gd name="connsiteY3967" fmla="*/ 1017227 h 1168415"/>
              <a:gd name="connsiteX3968" fmla="*/ 316035 w 1623018"/>
              <a:gd name="connsiteY3968" fmla="*/ 1015932 h 1168415"/>
              <a:gd name="connsiteX3969" fmla="*/ 316035 w 1623018"/>
              <a:gd name="connsiteY3969" fmla="*/ 1014508 h 1168415"/>
              <a:gd name="connsiteX3970" fmla="*/ 316423 w 1623018"/>
              <a:gd name="connsiteY3970" fmla="*/ 1013926 h 1168415"/>
              <a:gd name="connsiteX3971" fmla="*/ 317912 w 1623018"/>
              <a:gd name="connsiteY3971" fmla="*/ 1013085 h 1168415"/>
              <a:gd name="connsiteX3972" fmla="*/ 317912 w 1623018"/>
              <a:gd name="connsiteY3972" fmla="*/ 1012502 h 1168415"/>
              <a:gd name="connsiteX3973" fmla="*/ 317394 w 1623018"/>
              <a:gd name="connsiteY3973" fmla="*/ 1012373 h 1168415"/>
              <a:gd name="connsiteX3974" fmla="*/ 317200 w 1623018"/>
              <a:gd name="connsiteY3974" fmla="*/ 1010625 h 1168415"/>
              <a:gd name="connsiteX3975" fmla="*/ 315517 w 1623018"/>
              <a:gd name="connsiteY3975" fmla="*/ 1010043 h 1168415"/>
              <a:gd name="connsiteX3976" fmla="*/ 315129 w 1623018"/>
              <a:gd name="connsiteY3976" fmla="*/ 1009330 h 1168415"/>
              <a:gd name="connsiteX3977" fmla="*/ 315840 w 1623018"/>
              <a:gd name="connsiteY3977" fmla="*/ 1008618 h 1168415"/>
              <a:gd name="connsiteX3978" fmla="*/ 316423 w 1623018"/>
              <a:gd name="connsiteY3978" fmla="*/ 1006353 h 1168415"/>
              <a:gd name="connsiteX3979" fmla="*/ 322313 w 1623018"/>
              <a:gd name="connsiteY3979" fmla="*/ 1002017 h 1168415"/>
              <a:gd name="connsiteX3980" fmla="*/ 322313 w 1623018"/>
              <a:gd name="connsiteY3980" fmla="*/ 1001434 h 1168415"/>
              <a:gd name="connsiteX3981" fmla="*/ 326196 w 1623018"/>
              <a:gd name="connsiteY3981" fmla="*/ 997099 h 1168415"/>
              <a:gd name="connsiteX3982" fmla="*/ 327102 w 1623018"/>
              <a:gd name="connsiteY3982" fmla="*/ 994056 h 1168415"/>
              <a:gd name="connsiteX3983" fmla="*/ 327490 w 1623018"/>
              <a:gd name="connsiteY3983" fmla="*/ 994056 h 1168415"/>
              <a:gd name="connsiteX3984" fmla="*/ 327684 w 1623018"/>
              <a:gd name="connsiteY3984" fmla="*/ 993021 h 1168415"/>
              <a:gd name="connsiteX3985" fmla="*/ 328591 w 1623018"/>
              <a:gd name="connsiteY3985" fmla="*/ 992309 h 1168415"/>
              <a:gd name="connsiteX3986" fmla="*/ 328785 w 1623018"/>
              <a:gd name="connsiteY3986" fmla="*/ 991274 h 1168415"/>
              <a:gd name="connsiteX3987" fmla="*/ 329173 w 1623018"/>
              <a:gd name="connsiteY3987" fmla="*/ 991144 h 1168415"/>
              <a:gd name="connsiteX3988" fmla="*/ 329367 w 1623018"/>
              <a:gd name="connsiteY3988" fmla="*/ 989850 h 1168415"/>
              <a:gd name="connsiteX3989" fmla="*/ 328785 w 1623018"/>
              <a:gd name="connsiteY3989" fmla="*/ 989591 h 1168415"/>
              <a:gd name="connsiteX3990" fmla="*/ 329173 w 1623018"/>
              <a:gd name="connsiteY3990" fmla="*/ 988749 h 1168415"/>
              <a:gd name="connsiteX3991" fmla="*/ 328655 w 1623018"/>
              <a:gd name="connsiteY3991" fmla="*/ 986614 h 1168415"/>
              <a:gd name="connsiteX3992" fmla="*/ 328073 w 1623018"/>
              <a:gd name="connsiteY3992" fmla="*/ 986484 h 1168415"/>
              <a:gd name="connsiteX3993" fmla="*/ 327879 w 1623018"/>
              <a:gd name="connsiteY3993" fmla="*/ 984607 h 1168415"/>
              <a:gd name="connsiteX3994" fmla="*/ 328461 w 1623018"/>
              <a:gd name="connsiteY3994" fmla="*/ 984154 h 1168415"/>
              <a:gd name="connsiteX3995" fmla="*/ 329367 w 1623018"/>
              <a:gd name="connsiteY3995" fmla="*/ 984283 h 1168415"/>
              <a:gd name="connsiteX3996" fmla="*/ 329367 w 1623018"/>
              <a:gd name="connsiteY3996" fmla="*/ 984542 h 1168415"/>
              <a:gd name="connsiteX3997" fmla="*/ 330662 w 1623018"/>
              <a:gd name="connsiteY3997" fmla="*/ 984090 h 1168415"/>
              <a:gd name="connsiteX3998" fmla="*/ 331374 w 1623018"/>
              <a:gd name="connsiteY3998" fmla="*/ 984542 h 1168415"/>
              <a:gd name="connsiteX3999" fmla="*/ 332668 w 1623018"/>
              <a:gd name="connsiteY3999" fmla="*/ 982795 h 1168415"/>
              <a:gd name="connsiteX4000" fmla="*/ 333962 w 1623018"/>
              <a:gd name="connsiteY4000" fmla="*/ 982536 h 1168415"/>
              <a:gd name="connsiteX4001" fmla="*/ 333962 w 1623018"/>
              <a:gd name="connsiteY4001" fmla="*/ 983119 h 1168415"/>
              <a:gd name="connsiteX4002" fmla="*/ 334674 w 1623018"/>
              <a:gd name="connsiteY4002" fmla="*/ 983248 h 1168415"/>
              <a:gd name="connsiteX4003" fmla="*/ 334480 w 1623018"/>
              <a:gd name="connsiteY4003" fmla="*/ 984413 h 1168415"/>
              <a:gd name="connsiteX4004" fmla="*/ 335775 w 1623018"/>
              <a:gd name="connsiteY4004" fmla="*/ 985448 h 1168415"/>
              <a:gd name="connsiteX4005" fmla="*/ 335386 w 1623018"/>
              <a:gd name="connsiteY4005" fmla="*/ 986031 h 1168415"/>
              <a:gd name="connsiteX4006" fmla="*/ 336681 w 1623018"/>
              <a:gd name="connsiteY4006" fmla="*/ 986484 h 1168415"/>
              <a:gd name="connsiteX4007" fmla="*/ 337393 w 1623018"/>
              <a:gd name="connsiteY4007" fmla="*/ 985772 h 1168415"/>
              <a:gd name="connsiteX4008" fmla="*/ 338687 w 1623018"/>
              <a:gd name="connsiteY4008" fmla="*/ 985772 h 1168415"/>
              <a:gd name="connsiteX4009" fmla="*/ 339075 w 1623018"/>
              <a:gd name="connsiteY4009" fmla="*/ 985060 h 1168415"/>
              <a:gd name="connsiteX4010" fmla="*/ 339982 w 1623018"/>
              <a:gd name="connsiteY4010" fmla="*/ 985060 h 1168415"/>
              <a:gd name="connsiteX4011" fmla="*/ 340693 w 1623018"/>
              <a:gd name="connsiteY4011" fmla="*/ 984477 h 1168415"/>
              <a:gd name="connsiteX4012" fmla="*/ 342376 w 1623018"/>
              <a:gd name="connsiteY4012" fmla="*/ 984477 h 1168415"/>
              <a:gd name="connsiteX4013" fmla="*/ 343088 w 1623018"/>
              <a:gd name="connsiteY4013" fmla="*/ 985189 h 1168415"/>
              <a:gd name="connsiteX4014" fmla="*/ 344383 w 1623018"/>
              <a:gd name="connsiteY4014" fmla="*/ 985319 h 1168415"/>
              <a:gd name="connsiteX4015" fmla="*/ 344900 w 1623018"/>
              <a:gd name="connsiteY4015" fmla="*/ 985772 h 1168415"/>
              <a:gd name="connsiteX4016" fmla="*/ 346001 w 1623018"/>
              <a:gd name="connsiteY4016" fmla="*/ 984931 h 1168415"/>
              <a:gd name="connsiteX4017" fmla="*/ 347683 w 1623018"/>
              <a:gd name="connsiteY4017" fmla="*/ 984801 h 1168415"/>
              <a:gd name="connsiteX4018" fmla="*/ 349366 w 1623018"/>
              <a:gd name="connsiteY4018" fmla="*/ 983378 h 1168415"/>
              <a:gd name="connsiteX4019" fmla="*/ 350078 w 1623018"/>
              <a:gd name="connsiteY4019" fmla="*/ 983378 h 1168415"/>
              <a:gd name="connsiteX4020" fmla="*/ 350272 w 1623018"/>
              <a:gd name="connsiteY4020" fmla="*/ 982795 h 1168415"/>
              <a:gd name="connsiteX4021" fmla="*/ 351178 w 1623018"/>
              <a:gd name="connsiteY4021" fmla="*/ 982536 h 1168415"/>
              <a:gd name="connsiteX4022" fmla="*/ 352085 w 1623018"/>
              <a:gd name="connsiteY4022" fmla="*/ 980983 h 1168415"/>
              <a:gd name="connsiteX4023" fmla="*/ 352667 w 1623018"/>
              <a:gd name="connsiteY4023" fmla="*/ 980983 h 1168415"/>
              <a:gd name="connsiteX4024" fmla="*/ 352279 w 1623018"/>
              <a:gd name="connsiteY4024" fmla="*/ 980530 h 1168415"/>
              <a:gd name="connsiteX4025" fmla="*/ 352473 w 1623018"/>
              <a:gd name="connsiteY4025" fmla="*/ 979947 h 1168415"/>
              <a:gd name="connsiteX4026" fmla="*/ 354479 w 1623018"/>
              <a:gd name="connsiteY4026" fmla="*/ 979818 h 1168415"/>
              <a:gd name="connsiteX4027" fmla="*/ 354479 w 1623018"/>
              <a:gd name="connsiteY4027" fmla="*/ 978652 h 1168415"/>
              <a:gd name="connsiteX4028" fmla="*/ 355385 w 1623018"/>
              <a:gd name="connsiteY4028" fmla="*/ 977617 h 1168415"/>
              <a:gd name="connsiteX4029" fmla="*/ 355385 w 1623018"/>
              <a:gd name="connsiteY4029" fmla="*/ 977164 h 1168415"/>
              <a:gd name="connsiteX4030" fmla="*/ 354673 w 1623018"/>
              <a:gd name="connsiteY4030" fmla="*/ 977034 h 1168415"/>
              <a:gd name="connsiteX4031" fmla="*/ 354673 w 1623018"/>
              <a:gd name="connsiteY4031" fmla="*/ 976582 h 1168415"/>
              <a:gd name="connsiteX4032" fmla="*/ 355774 w 1623018"/>
              <a:gd name="connsiteY4032" fmla="*/ 976452 h 1168415"/>
              <a:gd name="connsiteX4033" fmla="*/ 356162 w 1623018"/>
              <a:gd name="connsiteY4033" fmla="*/ 975288 h 1168415"/>
              <a:gd name="connsiteX4034" fmla="*/ 357068 w 1623018"/>
              <a:gd name="connsiteY4034" fmla="*/ 974834 h 1168415"/>
              <a:gd name="connsiteX4035" fmla="*/ 356874 w 1623018"/>
              <a:gd name="connsiteY4035" fmla="*/ 974575 h 1168415"/>
              <a:gd name="connsiteX4036" fmla="*/ 357586 w 1623018"/>
              <a:gd name="connsiteY4036" fmla="*/ 974446 h 1168415"/>
              <a:gd name="connsiteX4037" fmla="*/ 357586 w 1623018"/>
              <a:gd name="connsiteY4037" fmla="*/ 973993 h 1168415"/>
              <a:gd name="connsiteX4038" fmla="*/ 358298 w 1623018"/>
              <a:gd name="connsiteY4038" fmla="*/ 973863 h 1168415"/>
              <a:gd name="connsiteX4039" fmla="*/ 358686 w 1623018"/>
              <a:gd name="connsiteY4039" fmla="*/ 972828 h 1168415"/>
              <a:gd name="connsiteX4040" fmla="*/ 359786 w 1623018"/>
              <a:gd name="connsiteY4040" fmla="*/ 972828 h 1168415"/>
              <a:gd name="connsiteX4041" fmla="*/ 359981 w 1623018"/>
              <a:gd name="connsiteY4041" fmla="*/ 973281 h 1168415"/>
              <a:gd name="connsiteX4042" fmla="*/ 360692 w 1623018"/>
              <a:gd name="connsiteY4042" fmla="*/ 973022 h 1168415"/>
              <a:gd name="connsiteX4043" fmla="*/ 361404 w 1623018"/>
              <a:gd name="connsiteY4043" fmla="*/ 973605 h 1168415"/>
              <a:gd name="connsiteX4044" fmla="*/ 361404 w 1623018"/>
              <a:gd name="connsiteY4044" fmla="*/ 973151 h 1168415"/>
              <a:gd name="connsiteX4045" fmla="*/ 361987 w 1623018"/>
              <a:gd name="connsiteY4045" fmla="*/ 973022 h 1168415"/>
              <a:gd name="connsiteX4046" fmla="*/ 361987 w 1623018"/>
              <a:gd name="connsiteY4046" fmla="*/ 971987 h 1168415"/>
              <a:gd name="connsiteX4047" fmla="*/ 364187 w 1623018"/>
              <a:gd name="connsiteY4047" fmla="*/ 971857 h 1168415"/>
              <a:gd name="connsiteX4048" fmla="*/ 364187 w 1623018"/>
              <a:gd name="connsiteY4048" fmla="*/ 971145 h 1168415"/>
              <a:gd name="connsiteX4049" fmla="*/ 363670 w 1623018"/>
              <a:gd name="connsiteY4049" fmla="*/ 971016 h 1168415"/>
              <a:gd name="connsiteX4050" fmla="*/ 363281 w 1623018"/>
              <a:gd name="connsiteY4050" fmla="*/ 969980 h 1168415"/>
              <a:gd name="connsiteX4051" fmla="*/ 364770 w 1623018"/>
              <a:gd name="connsiteY4051" fmla="*/ 969850 h 1168415"/>
              <a:gd name="connsiteX4052" fmla="*/ 366259 w 1623018"/>
              <a:gd name="connsiteY4052" fmla="*/ 967520 h 1168415"/>
              <a:gd name="connsiteX4053" fmla="*/ 367747 w 1623018"/>
              <a:gd name="connsiteY4053" fmla="*/ 966356 h 1168415"/>
              <a:gd name="connsiteX4054" fmla="*/ 371048 w 1623018"/>
              <a:gd name="connsiteY4054" fmla="*/ 966356 h 1168415"/>
              <a:gd name="connsiteX4055" fmla="*/ 371242 w 1623018"/>
              <a:gd name="connsiteY4055" fmla="*/ 966097 h 1168415"/>
              <a:gd name="connsiteX4056" fmla="*/ 370854 w 1623018"/>
              <a:gd name="connsiteY4056" fmla="*/ 965643 h 1168415"/>
              <a:gd name="connsiteX4057" fmla="*/ 372342 w 1623018"/>
              <a:gd name="connsiteY4057" fmla="*/ 965643 h 1168415"/>
              <a:gd name="connsiteX4058" fmla="*/ 372148 w 1623018"/>
              <a:gd name="connsiteY4058" fmla="*/ 964349 h 1168415"/>
              <a:gd name="connsiteX4059" fmla="*/ 372536 w 1623018"/>
              <a:gd name="connsiteY4059" fmla="*/ 963767 h 1168415"/>
              <a:gd name="connsiteX4060" fmla="*/ 374413 w 1623018"/>
              <a:gd name="connsiteY4060" fmla="*/ 962926 h 1168415"/>
              <a:gd name="connsiteX4061" fmla="*/ 375902 w 1623018"/>
              <a:gd name="connsiteY4061" fmla="*/ 963055 h 1168415"/>
              <a:gd name="connsiteX4062" fmla="*/ 375902 w 1623018"/>
              <a:gd name="connsiteY4062" fmla="*/ 962343 h 1168415"/>
              <a:gd name="connsiteX4063" fmla="*/ 377196 w 1623018"/>
              <a:gd name="connsiteY4063" fmla="*/ 961760 h 1168415"/>
              <a:gd name="connsiteX4064" fmla="*/ 377585 w 1623018"/>
              <a:gd name="connsiteY4064" fmla="*/ 960466 h 1168415"/>
              <a:gd name="connsiteX4065" fmla="*/ 378297 w 1623018"/>
              <a:gd name="connsiteY4065" fmla="*/ 960336 h 1168415"/>
              <a:gd name="connsiteX4066" fmla="*/ 378102 w 1623018"/>
              <a:gd name="connsiteY4066" fmla="*/ 959884 h 1168415"/>
              <a:gd name="connsiteX4067" fmla="*/ 378620 w 1623018"/>
              <a:gd name="connsiteY4067" fmla="*/ 959754 h 1168415"/>
              <a:gd name="connsiteX4068" fmla="*/ 378232 w 1623018"/>
              <a:gd name="connsiteY4068" fmla="*/ 958913 h 1168415"/>
              <a:gd name="connsiteX4069" fmla="*/ 378750 w 1623018"/>
              <a:gd name="connsiteY4069" fmla="*/ 958331 h 1168415"/>
              <a:gd name="connsiteX4070" fmla="*/ 378750 w 1623018"/>
              <a:gd name="connsiteY4070" fmla="*/ 957165 h 1168415"/>
              <a:gd name="connsiteX4071" fmla="*/ 379656 w 1623018"/>
              <a:gd name="connsiteY4071" fmla="*/ 956000 h 1168415"/>
              <a:gd name="connsiteX4072" fmla="*/ 380044 w 1623018"/>
              <a:gd name="connsiteY4072" fmla="*/ 953864 h 1168415"/>
              <a:gd name="connsiteX4073" fmla="*/ 380433 w 1623018"/>
              <a:gd name="connsiteY4073" fmla="*/ 953282 h 1168415"/>
              <a:gd name="connsiteX4074" fmla="*/ 381144 w 1623018"/>
              <a:gd name="connsiteY4074" fmla="*/ 953412 h 1168415"/>
              <a:gd name="connsiteX4075" fmla="*/ 381144 w 1623018"/>
              <a:gd name="connsiteY4075" fmla="*/ 952958 h 1168415"/>
              <a:gd name="connsiteX4076" fmla="*/ 380756 w 1623018"/>
              <a:gd name="connsiteY4076" fmla="*/ 952958 h 1168415"/>
              <a:gd name="connsiteX4077" fmla="*/ 380756 w 1623018"/>
              <a:gd name="connsiteY4077" fmla="*/ 951922 h 1168415"/>
              <a:gd name="connsiteX4078" fmla="*/ 381274 w 1623018"/>
              <a:gd name="connsiteY4078" fmla="*/ 950758 h 1168415"/>
              <a:gd name="connsiteX4079" fmla="*/ 381274 w 1623018"/>
              <a:gd name="connsiteY4079" fmla="*/ 947457 h 1168415"/>
              <a:gd name="connsiteX4080" fmla="*/ 380885 w 1623018"/>
              <a:gd name="connsiteY4080" fmla="*/ 947327 h 1168415"/>
              <a:gd name="connsiteX4081" fmla="*/ 381080 w 1623018"/>
              <a:gd name="connsiteY4081" fmla="*/ 943574 h 1168415"/>
              <a:gd name="connsiteX4082" fmla="*/ 382957 w 1623018"/>
              <a:gd name="connsiteY4082" fmla="*/ 943444 h 1168415"/>
              <a:gd name="connsiteX4083" fmla="*/ 383474 w 1623018"/>
              <a:gd name="connsiteY4083" fmla="*/ 942862 h 1168415"/>
              <a:gd name="connsiteX4084" fmla="*/ 384575 w 1623018"/>
              <a:gd name="connsiteY4084" fmla="*/ 942603 h 1168415"/>
              <a:gd name="connsiteX4085" fmla="*/ 385157 w 1623018"/>
              <a:gd name="connsiteY4085" fmla="*/ 941891 h 1168415"/>
              <a:gd name="connsiteX4086" fmla="*/ 389558 w 1623018"/>
              <a:gd name="connsiteY4086" fmla="*/ 942603 h 1168415"/>
              <a:gd name="connsiteX4087" fmla="*/ 391435 w 1623018"/>
              <a:gd name="connsiteY4087" fmla="*/ 941891 h 1168415"/>
              <a:gd name="connsiteX4088" fmla="*/ 391953 w 1623018"/>
              <a:gd name="connsiteY4088" fmla="*/ 942150 h 1168415"/>
              <a:gd name="connsiteX4089" fmla="*/ 392147 w 1623018"/>
              <a:gd name="connsiteY4089" fmla="*/ 942862 h 1168415"/>
              <a:gd name="connsiteX4090" fmla="*/ 392535 w 1623018"/>
              <a:gd name="connsiteY4090" fmla="*/ 942862 h 1168415"/>
              <a:gd name="connsiteX4091" fmla="*/ 393053 w 1623018"/>
              <a:gd name="connsiteY4091" fmla="*/ 941826 h 1168415"/>
              <a:gd name="connsiteX4092" fmla="*/ 393636 w 1623018"/>
              <a:gd name="connsiteY4092" fmla="*/ 941697 h 1168415"/>
              <a:gd name="connsiteX4093" fmla="*/ 393247 w 1623018"/>
              <a:gd name="connsiteY4093" fmla="*/ 941244 h 1168415"/>
              <a:gd name="connsiteX4094" fmla="*/ 393959 w 1623018"/>
              <a:gd name="connsiteY4094" fmla="*/ 939820 h 1168415"/>
              <a:gd name="connsiteX4095" fmla="*/ 395059 w 1623018"/>
              <a:gd name="connsiteY4095" fmla="*/ 939691 h 1168415"/>
              <a:gd name="connsiteX4096" fmla="*/ 395059 w 1623018"/>
              <a:gd name="connsiteY4096" fmla="*/ 938978 h 1168415"/>
              <a:gd name="connsiteX4097" fmla="*/ 395771 w 1623018"/>
              <a:gd name="connsiteY4097" fmla="*/ 938525 h 1168415"/>
              <a:gd name="connsiteX4098" fmla="*/ 396160 w 1623018"/>
              <a:gd name="connsiteY4098" fmla="*/ 937814 h 1168415"/>
              <a:gd name="connsiteX4099" fmla="*/ 395966 w 1623018"/>
              <a:gd name="connsiteY4099" fmla="*/ 936778 h 1168415"/>
              <a:gd name="connsiteX4100" fmla="*/ 397066 w 1623018"/>
              <a:gd name="connsiteY4100" fmla="*/ 936196 h 1168415"/>
              <a:gd name="connsiteX4101" fmla="*/ 397778 w 1623018"/>
              <a:gd name="connsiteY4101" fmla="*/ 936455 h 1168415"/>
              <a:gd name="connsiteX4102" fmla="*/ 398166 w 1623018"/>
              <a:gd name="connsiteY4102" fmla="*/ 935742 h 1168415"/>
              <a:gd name="connsiteX4103" fmla="*/ 398684 w 1623018"/>
              <a:gd name="connsiteY4103" fmla="*/ 935742 h 1168415"/>
              <a:gd name="connsiteX4104" fmla="*/ 398878 w 1623018"/>
              <a:gd name="connsiteY4104" fmla="*/ 933995 h 1168415"/>
              <a:gd name="connsiteX4105" fmla="*/ 398490 w 1623018"/>
              <a:gd name="connsiteY4105" fmla="*/ 933542 h 1168415"/>
              <a:gd name="connsiteX4106" fmla="*/ 398490 w 1623018"/>
              <a:gd name="connsiteY4106" fmla="*/ 932377 h 1168415"/>
              <a:gd name="connsiteX4107" fmla="*/ 400496 w 1623018"/>
              <a:gd name="connsiteY4107" fmla="*/ 932248 h 1168415"/>
              <a:gd name="connsiteX4108" fmla="*/ 400885 w 1623018"/>
              <a:gd name="connsiteY4108" fmla="*/ 931794 h 1168415"/>
              <a:gd name="connsiteX4109" fmla="*/ 401791 w 1623018"/>
              <a:gd name="connsiteY4109" fmla="*/ 932053 h 1168415"/>
              <a:gd name="connsiteX4110" fmla="*/ 403279 w 1623018"/>
              <a:gd name="connsiteY4110" fmla="*/ 930176 h 1168415"/>
              <a:gd name="connsiteX4111" fmla="*/ 404573 w 1623018"/>
              <a:gd name="connsiteY4111" fmla="*/ 930176 h 1168415"/>
              <a:gd name="connsiteX4112" fmla="*/ 404962 w 1623018"/>
              <a:gd name="connsiteY4112" fmla="*/ 929141 h 1168415"/>
              <a:gd name="connsiteX4113" fmla="*/ 405544 w 1623018"/>
              <a:gd name="connsiteY4113" fmla="*/ 929141 h 1168415"/>
              <a:gd name="connsiteX4114" fmla="*/ 405156 w 1623018"/>
              <a:gd name="connsiteY4114" fmla="*/ 928688 h 1168415"/>
              <a:gd name="connsiteX4115" fmla="*/ 405868 w 1623018"/>
              <a:gd name="connsiteY4115" fmla="*/ 928688 h 1168415"/>
              <a:gd name="connsiteX4116" fmla="*/ 406774 w 1623018"/>
              <a:gd name="connsiteY4116" fmla="*/ 927976 h 1168415"/>
              <a:gd name="connsiteX4117" fmla="*/ 407486 w 1623018"/>
              <a:gd name="connsiteY4117" fmla="*/ 928235 h 1168415"/>
              <a:gd name="connsiteX4118" fmla="*/ 407874 w 1623018"/>
              <a:gd name="connsiteY4118" fmla="*/ 926810 h 1168415"/>
              <a:gd name="connsiteX4119" fmla="*/ 407292 w 1623018"/>
              <a:gd name="connsiteY4119" fmla="*/ 926228 h 1168415"/>
              <a:gd name="connsiteX4120" fmla="*/ 407874 w 1623018"/>
              <a:gd name="connsiteY4120" fmla="*/ 923898 h 1168415"/>
              <a:gd name="connsiteX4121" fmla="*/ 408586 w 1623018"/>
              <a:gd name="connsiteY4121" fmla="*/ 923186 h 1168415"/>
              <a:gd name="connsiteX4122" fmla="*/ 408586 w 1623018"/>
              <a:gd name="connsiteY4122" fmla="*/ 921568 h 1168415"/>
              <a:gd name="connsiteX4123" fmla="*/ 409169 w 1623018"/>
              <a:gd name="connsiteY4123" fmla="*/ 920986 h 1168415"/>
              <a:gd name="connsiteX4124" fmla="*/ 409557 w 1623018"/>
              <a:gd name="connsiteY4124" fmla="*/ 917232 h 1168415"/>
              <a:gd name="connsiteX4125" fmla="*/ 409945 w 1623018"/>
              <a:gd name="connsiteY4125" fmla="*/ 916779 h 1168415"/>
              <a:gd name="connsiteX4126" fmla="*/ 409945 w 1623018"/>
              <a:gd name="connsiteY4126" fmla="*/ 914320 h 1168415"/>
              <a:gd name="connsiteX4127" fmla="*/ 409233 w 1623018"/>
              <a:gd name="connsiteY4127" fmla="*/ 913737 h 1168415"/>
              <a:gd name="connsiteX4128" fmla="*/ 409233 w 1623018"/>
              <a:gd name="connsiteY4128" fmla="*/ 913284 h 1168415"/>
              <a:gd name="connsiteX4129" fmla="*/ 408327 w 1623018"/>
              <a:gd name="connsiteY4129" fmla="*/ 913284 h 1168415"/>
              <a:gd name="connsiteX4130" fmla="*/ 407033 w 1623018"/>
              <a:gd name="connsiteY4130" fmla="*/ 912248 h 1168415"/>
              <a:gd name="connsiteX4131" fmla="*/ 407033 w 1623018"/>
              <a:gd name="connsiteY4131" fmla="*/ 911666 h 1168415"/>
              <a:gd name="connsiteX4132" fmla="*/ 408522 w 1623018"/>
              <a:gd name="connsiteY4132" fmla="*/ 911213 h 1168415"/>
              <a:gd name="connsiteX4133" fmla="*/ 408716 w 1623018"/>
              <a:gd name="connsiteY4133" fmla="*/ 910760 h 1168415"/>
              <a:gd name="connsiteX4134" fmla="*/ 408198 w 1623018"/>
              <a:gd name="connsiteY4134" fmla="*/ 909466 h 1168415"/>
              <a:gd name="connsiteX4135" fmla="*/ 407486 w 1623018"/>
              <a:gd name="connsiteY4135" fmla="*/ 909012 h 1168415"/>
              <a:gd name="connsiteX4136" fmla="*/ 407680 w 1623018"/>
              <a:gd name="connsiteY4136" fmla="*/ 908430 h 1168415"/>
              <a:gd name="connsiteX4137" fmla="*/ 406386 w 1623018"/>
              <a:gd name="connsiteY4137" fmla="*/ 907265 h 1168415"/>
              <a:gd name="connsiteX4138" fmla="*/ 406774 w 1623018"/>
              <a:gd name="connsiteY4138" fmla="*/ 906100 h 1168415"/>
              <a:gd name="connsiteX4139" fmla="*/ 407162 w 1623018"/>
              <a:gd name="connsiteY4139" fmla="*/ 906100 h 1168415"/>
              <a:gd name="connsiteX4140" fmla="*/ 407162 w 1623018"/>
              <a:gd name="connsiteY4140" fmla="*/ 906682 h 1168415"/>
              <a:gd name="connsiteX4141" fmla="*/ 408457 w 1623018"/>
              <a:gd name="connsiteY4141" fmla="*/ 906812 h 1168415"/>
              <a:gd name="connsiteX4142" fmla="*/ 410463 w 1623018"/>
              <a:gd name="connsiteY4142" fmla="*/ 905776 h 1168415"/>
              <a:gd name="connsiteX4143" fmla="*/ 410851 w 1623018"/>
              <a:gd name="connsiteY4143" fmla="*/ 904611 h 1168415"/>
              <a:gd name="connsiteX4144" fmla="*/ 411369 w 1623018"/>
              <a:gd name="connsiteY4144" fmla="*/ 904158 h 1168415"/>
              <a:gd name="connsiteX4145" fmla="*/ 409363 w 1623018"/>
              <a:gd name="connsiteY4145" fmla="*/ 900534 h 1168415"/>
              <a:gd name="connsiteX4146" fmla="*/ 410075 w 1623018"/>
              <a:gd name="connsiteY4146" fmla="*/ 898398 h 1168415"/>
              <a:gd name="connsiteX4147" fmla="*/ 411369 w 1623018"/>
              <a:gd name="connsiteY4147" fmla="*/ 898398 h 1168415"/>
              <a:gd name="connsiteX4148" fmla="*/ 411758 w 1623018"/>
              <a:gd name="connsiteY4148" fmla="*/ 898981 h 1168415"/>
              <a:gd name="connsiteX4149" fmla="*/ 412469 w 1623018"/>
              <a:gd name="connsiteY4149" fmla="*/ 899110 h 1168415"/>
              <a:gd name="connsiteX4150" fmla="*/ 413376 w 1623018"/>
              <a:gd name="connsiteY4150" fmla="*/ 897686 h 1168415"/>
              <a:gd name="connsiteX4151" fmla="*/ 413376 w 1623018"/>
              <a:gd name="connsiteY4151" fmla="*/ 896974 h 1168415"/>
              <a:gd name="connsiteX4152" fmla="*/ 413893 w 1623018"/>
              <a:gd name="connsiteY4152" fmla="*/ 896716 h 1168415"/>
              <a:gd name="connsiteX4153" fmla="*/ 414605 w 1623018"/>
              <a:gd name="connsiteY4153" fmla="*/ 896716 h 1168415"/>
              <a:gd name="connsiteX4154" fmla="*/ 414605 w 1623018"/>
              <a:gd name="connsiteY4154" fmla="*/ 897168 h 1168415"/>
              <a:gd name="connsiteX4155" fmla="*/ 415900 w 1623018"/>
              <a:gd name="connsiteY4155" fmla="*/ 898592 h 1168415"/>
              <a:gd name="connsiteX4156" fmla="*/ 418294 w 1623018"/>
              <a:gd name="connsiteY4156" fmla="*/ 898722 h 1168415"/>
              <a:gd name="connsiteX4157" fmla="*/ 419201 w 1623018"/>
              <a:gd name="connsiteY4157" fmla="*/ 898269 h 1168415"/>
              <a:gd name="connsiteX4158" fmla="*/ 420689 w 1623018"/>
              <a:gd name="connsiteY4158" fmla="*/ 896974 h 1168415"/>
              <a:gd name="connsiteX4159" fmla="*/ 418489 w 1623018"/>
              <a:gd name="connsiteY4159" fmla="*/ 896133 h 1168415"/>
              <a:gd name="connsiteX4160" fmla="*/ 417971 w 1623018"/>
              <a:gd name="connsiteY4160" fmla="*/ 896262 h 1168415"/>
              <a:gd name="connsiteX4161" fmla="*/ 417388 w 1623018"/>
              <a:gd name="connsiteY4161" fmla="*/ 895809 h 1168415"/>
              <a:gd name="connsiteX4162" fmla="*/ 417194 w 1623018"/>
              <a:gd name="connsiteY4162" fmla="*/ 894644 h 1168415"/>
              <a:gd name="connsiteX4163" fmla="*/ 418683 w 1623018"/>
              <a:gd name="connsiteY4163" fmla="*/ 894515 h 1168415"/>
              <a:gd name="connsiteX4164" fmla="*/ 420366 w 1623018"/>
              <a:gd name="connsiteY4164" fmla="*/ 894968 h 1168415"/>
              <a:gd name="connsiteX4165" fmla="*/ 422048 w 1623018"/>
              <a:gd name="connsiteY4165" fmla="*/ 893932 h 1168415"/>
              <a:gd name="connsiteX4166" fmla="*/ 424055 w 1623018"/>
              <a:gd name="connsiteY4166" fmla="*/ 894515 h 1168415"/>
              <a:gd name="connsiteX4167" fmla="*/ 425155 w 1623018"/>
              <a:gd name="connsiteY4167" fmla="*/ 894256 h 1168415"/>
              <a:gd name="connsiteX4168" fmla="*/ 425349 w 1623018"/>
              <a:gd name="connsiteY4168" fmla="*/ 892961 h 1168415"/>
              <a:gd name="connsiteX4169" fmla="*/ 426255 w 1623018"/>
              <a:gd name="connsiteY4169" fmla="*/ 891667 h 1168415"/>
              <a:gd name="connsiteX4170" fmla="*/ 426061 w 1623018"/>
              <a:gd name="connsiteY4170" fmla="*/ 890243 h 1168415"/>
              <a:gd name="connsiteX4171" fmla="*/ 426449 w 1623018"/>
              <a:gd name="connsiteY4171" fmla="*/ 889208 h 1168415"/>
              <a:gd name="connsiteX4172" fmla="*/ 425349 w 1623018"/>
              <a:gd name="connsiteY4172" fmla="*/ 888366 h 1168415"/>
              <a:gd name="connsiteX4173" fmla="*/ 425867 w 1623018"/>
              <a:gd name="connsiteY4173" fmla="*/ 887784 h 1168415"/>
              <a:gd name="connsiteX4174" fmla="*/ 426579 w 1623018"/>
              <a:gd name="connsiteY4174" fmla="*/ 888042 h 1168415"/>
              <a:gd name="connsiteX4175" fmla="*/ 426773 w 1623018"/>
              <a:gd name="connsiteY4175" fmla="*/ 889208 h 1168415"/>
              <a:gd name="connsiteX4176" fmla="*/ 427873 w 1623018"/>
              <a:gd name="connsiteY4176" fmla="*/ 890049 h 1168415"/>
              <a:gd name="connsiteX4177" fmla="*/ 427873 w 1623018"/>
              <a:gd name="connsiteY4177" fmla="*/ 890502 h 1168415"/>
              <a:gd name="connsiteX4178" fmla="*/ 429362 w 1623018"/>
              <a:gd name="connsiteY4178" fmla="*/ 890243 h 1168415"/>
              <a:gd name="connsiteX4179" fmla="*/ 429944 w 1623018"/>
              <a:gd name="connsiteY4179" fmla="*/ 890502 h 1168415"/>
              <a:gd name="connsiteX4180" fmla="*/ 430333 w 1623018"/>
              <a:gd name="connsiteY4180" fmla="*/ 891085 h 1168415"/>
              <a:gd name="connsiteX4181" fmla="*/ 430333 w 1623018"/>
              <a:gd name="connsiteY4181" fmla="*/ 892832 h 1168415"/>
              <a:gd name="connsiteX4182" fmla="*/ 431821 w 1623018"/>
              <a:gd name="connsiteY4182" fmla="*/ 892379 h 1168415"/>
              <a:gd name="connsiteX4183" fmla="*/ 432015 w 1623018"/>
              <a:gd name="connsiteY4183" fmla="*/ 891926 h 1168415"/>
              <a:gd name="connsiteX4184" fmla="*/ 434604 w 1623018"/>
              <a:gd name="connsiteY4184" fmla="*/ 891343 h 1168415"/>
              <a:gd name="connsiteX4185" fmla="*/ 434604 w 1623018"/>
              <a:gd name="connsiteY4185" fmla="*/ 890891 h 1168415"/>
              <a:gd name="connsiteX4186" fmla="*/ 435510 w 1623018"/>
              <a:gd name="connsiteY4186" fmla="*/ 890179 h 1168415"/>
              <a:gd name="connsiteX4187" fmla="*/ 436093 w 1623018"/>
              <a:gd name="connsiteY4187" fmla="*/ 890437 h 1168415"/>
              <a:gd name="connsiteX4188" fmla="*/ 435899 w 1623018"/>
              <a:gd name="connsiteY4188" fmla="*/ 889855 h 1168415"/>
              <a:gd name="connsiteX4189" fmla="*/ 437581 w 1623018"/>
              <a:gd name="connsiteY4189" fmla="*/ 888690 h 1168415"/>
              <a:gd name="connsiteX4190" fmla="*/ 436870 w 1623018"/>
              <a:gd name="connsiteY4190" fmla="*/ 887266 h 1168415"/>
              <a:gd name="connsiteX4191" fmla="*/ 437258 w 1623018"/>
              <a:gd name="connsiteY4191" fmla="*/ 886683 h 1168415"/>
              <a:gd name="connsiteX4192" fmla="*/ 438941 w 1623018"/>
              <a:gd name="connsiteY4192" fmla="*/ 887137 h 1168415"/>
              <a:gd name="connsiteX4193" fmla="*/ 439653 w 1623018"/>
              <a:gd name="connsiteY4193" fmla="*/ 886683 h 1168415"/>
              <a:gd name="connsiteX4194" fmla="*/ 439264 w 1623018"/>
              <a:gd name="connsiteY4194" fmla="*/ 886231 h 1168415"/>
              <a:gd name="connsiteX4195" fmla="*/ 440364 w 1623018"/>
              <a:gd name="connsiteY4195" fmla="*/ 886101 h 1168415"/>
              <a:gd name="connsiteX4196" fmla="*/ 440364 w 1623018"/>
              <a:gd name="connsiteY4196" fmla="*/ 885519 h 1168415"/>
              <a:gd name="connsiteX4197" fmla="*/ 440753 w 1623018"/>
              <a:gd name="connsiteY4197" fmla="*/ 885389 h 1168415"/>
              <a:gd name="connsiteX4198" fmla="*/ 440364 w 1623018"/>
              <a:gd name="connsiteY4198" fmla="*/ 884806 h 1168415"/>
              <a:gd name="connsiteX4199" fmla="*/ 440947 w 1623018"/>
              <a:gd name="connsiteY4199" fmla="*/ 884806 h 1168415"/>
              <a:gd name="connsiteX4200" fmla="*/ 440753 w 1623018"/>
              <a:gd name="connsiteY4200" fmla="*/ 883965 h 1168415"/>
              <a:gd name="connsiteX4201" fmla="*/ 441465 w 1623018"/>
              <a:gd name="connsiteY4201" fmla="*/ 883123 h 1168415"/>
              <a:gd name="connsiteX4202" fmla="*/ 441853 w 1623018"/>
              <a:gd name="connsiteY4202" fmla="*/ 883577 h 1168415"/>
              <a:gd name="connsiteX4203" fmla="*/ 442436 w 1623018"/>
              <a:gd name="connsiteY4203" fmla="*/ 883318 h 1168415"/>
              <a:gd name="connsiteX4204" fmla="*/ 442824 w 1623018"/>
              <a:gd name="connsiteY4204" fmla="*/ 882606 h 1168415"/>
              <a:gd name="connsiteX4205" fmla="*/ 442630 w 1623018"/>
              <a:gd name="connsiteY4205" fmla="*/ 881894 h 1168415"/>
              <a:gd name="connsiteX4206" fmla="*/ 443018 w 1623018"/>
              <a:gd name="connsiteY4206" fmla="*/ 881894 h 1168415"/>
              <a:gd name="connsiteX4207" fmla="*/ 442824 w 1623018"/>
              <a:gd name="connsiteY4207" fmla="*/ 881182 h 1168415"/>
              <a:gd name="connsiteX4208" fmla="*/ 443212 w 1623018"/>
              <a:gd name="connsiteY4208" fmla="*/ 881182 h 1168415"/>
              <a:gd name="connsiteX4209" fmla="*/ 443212 w 1623018"/>
              <a:gd name="connsiteY4209" fmla="*/ 880600 h 1168415"/>
              <a:gd name="connsiteX4210" fmla="*/ 444313 w 1623018"/>
              <a:gd name="connsiteY4210" fmla="*/ 879887 h 1168415"/>
              <a:gd name="connsiteX4211" fmla="*/ 445219 w 1623018"/>
              <a:gd name="connsiteY4211" fmla="*/ 878464 h 1168415"/>
              <a:gd name="connsiteX4212" fmla="*/ 445024 w 1623018"/>
              <a:gd name="connsiteY4212" fmla="*/ 876716 h 1168415"/>
              <a:gd name="connsiteX4213" fmla="*/ 445607 w 1623018"/>
              <a:gd name="connsiteY4213" fmla="*/ 876004 h 1168415"/>
              <a:gd name="connsiteX4214" fmla="*/ 445801 w 1623018"/>
              <a:gd name="connsiteY4214" fmla="*/ 873869 h 1168415"/>
              <a:gd name="connsiteX4215" fmla="*/ 444895 w 1623018"/>
              <a:gd name="connsiteY4215" fmla="*/ 872703 h 1168415"/>
              <a:gd name="connsiteX4216" fmla="*/ 445283 w 1623018"/>
              <a:gd name="connsiteY4216" fmla="*/ 871668 h 1168415"/>
              <a:gd name="connsiteX4217" fmla="*/ 444766 w 1623018"/>
              <a:gd name="connsiteY4217" fmla="*/ 871409 h 1168415"/>
              <a:gd name="connsiteX4218" fmla="*/ 444766 w 1623018"/>
              <a:gd name="connsiteY4218" fmla="*/ 870697 h 1168415"/>
              <a:gd name="connsiteX4219" fmla="*/ 446448 w 1623018"/>
              <a:gd name="connsiteY4219" fmla="*/ 870568 h 1168415"/>
              <a:gd name="connsiteX4220" fmla="*/ 446448 w 1623018"/>
              <a:gd name="connsiteY4220" fmla="*/ 870115 h 1168415"/>
              <a:gd name="connsiteX4221" fmla="*/ 445154 w 1623018"/>
              <a:gd name="connsiteY4221" fmla="*/ 869274 h 1168415"/>
              <a:gd name="connsiteX4222" fmla="*/ 444960 w 1623018"/>
              <a:gd name="connsiteY4222" fmla="*/ 868238 h 1168415"/>
              <a:gd name="connsiteX4223" fmla="*/ 445477 w 1623018"/>
              <a:gd name="connsiteY4223" fmla="*/ 867202 h 1168415"/>
              <a:gd name="connsiteX4224" fmla="*/ 446190 w 1623018"/>
              <a:gd name="connsiteY4224" fmla="*/ 867332 h 1168415"/>
              <a:gd name="connsiteX4225" fmla="*/ 446578 w 1623018"/>
              <a:gd name="connsiteY4225" fmla="*/ 866750 h 1168415"/>
              <a:gd name="connsiteX4226" fmla="*/ 448260 w 1623018"/>
              <a:gd name="connsiteY4226" fmla="*/ 866620 h 1168415"/>
              <a:gd name="connsiteX4227" fmla="*/ 448649 w 1623018"/>
              <a:gd name="connsiteY4227" fmla="*/ 866167 h 1168415"/>
              <a:gd name="connsiteX4228" fmla="*/ 447937 w 1623018"/>
              <a:gd name="connsiteY4228" fmla="*/ 864743 h 1168415"/>
              <a:gd name="connsiteX4229" fmla="*/ 445931 w 1623018"/>
              <a:gd name="connsiteY4229" fmla="*/ 863125 h 1168415"/>
              <a:gd name="connsiteX4230" fmla="*/ 446319 w 1623018"/>
              <a:gd name="connsiteY4230" fmla="*/ 862283 h 1168415"/>
              <a:gd name="connsiteX4231" fmla="*/ 446125 w 1623018"/>
              <a:gd name="connsiteY4231" fmla="*/ 861831 h 1168415"/>
              <a:gd name="connsiteX4232" fmla="*/ 446837 w 1623018"/>
              <a:gd name="connsiteY4232" fmla="*/ 861701 h 1168415"/>
              <a:gd name="connsiteX4233" fmla="*/ 446448 w 1623018"/>
              <a:gd name="connsiteY4233" fmla="*/ 861119 h 1168415"/>
              <a:gd name="connsiteX4234" fmla="*/ 446837 w 1623018"/>
              <a:gd name="connsiteY4234" fmla="*/ 860665 h 1168415"/>
              <a:gd name="connsiteX4235" fmla="*/ 446319 w 1623018"/>
              <a:gd name="connsiteY4235" fmla="*/ 860665 h 1168415"/>
              <a:gd name="connsiteX4236" fmla="*/ 446319 w 1623018"/>
              <a:gd name="connsiteY4236" fmla="*/ 859954 h 1168415"/>
              <a:gd name="connsiteX4237" fmla="*/ 446837 w 1623018"/>
              <a:gd name="connsiteY4237" fmla="*/ 859954 h 1168415"/>
              <a:gd name="connsiteX4238" fmla="*/ 446448 w 1623018"/>
              <a:gd name="connsiteY4238" fmla="*/ 859112 h 1168415"/>
              <a:gd name="connsiteX4239" fmla="*/ 447354 w 1623018"/>
              <a:gd name="connsiteY4239" fmla="*/ 858983 h 1168415"/>
              <a:gd name="connsiteX4240" fmla="*/ 446966 w 1623018"/>
              <a:gd name="connsiteY4240" fmla="*/ 858530 h 1168415"/>
              <a:gd name="connsiteX4241" fmla="*/ 447354 w 1623018"/>
              <a:gd name="connsiteY4241" fmla="*/ 858400 h 1168415"/>
              <a:gd name="connsiteX4242" fmla="*/ 447160 w 1623018"/>
              <a:gd name="connsiteY4242" fmla="*/ 857948 h 1168415"/>
              <a:gd name="connsiteX4243" fmla="*/ 447549 w 1623018"/>
              <a:gd name="connsiteY4243" fmla="*/ 857948 h 1168415"/>
              <a:gd name="connsiteX4244" fmla="*/ 447937 w 1623018"/>
              <a:gd name="connsiteY4244" fmla="*/ 856070 h 1168415"/>
              <a:gd name="connsiteX4245" fmla="*/ 447743 w 1623018"/>
              <a:gd name="connsiteY4245" fmla="*/ 854776 h 1168415"/>
              <a:gd name="connsiteX4246" fmla="*/ 446837 w 1623018"/>
              <a:gd name="connsiteY4246" fmla="*/ 853611 h 1168415"/>
              <a:gd name="connsiteX4247" fmla="*/ 447225 w 1623018"/>
              <a:gd name="connsiteY4247" fmla="*/ 852770 h 1168415"/>
              <a:gd name="connsiteX4248" fmla="*/ 445736 w 1623018"/>
              <a:gd name="connsiteY4248" fmla="*/ 851604 h 1168415"/>
              <a:gd name="connsiteX4249" fmla="*/ 445348 w 1623018"/>
              <a:gd name="connsiteY4249" fmla="*/ 851863 h 1168415"/>
              <a:gd name="connsiteX4250" fmla="*/ 445154 w 1623018"/>
              <a:gd name="connsiteY4250" fmla="*/ 851411 h 1168415"/>
              <a:gd name="connsiteX4251" fmla="*/ 444248 w 1623018"/>
              <a:gd name="connsiteY4251" fmla="*/ 851281 h 1168415"/>
              <a:gd name="connsiteX4252" fmla="*/ 443859 w 1623018"/>
              <a:gd name="connsiteY4252" fmla="*/ 850569 h 1168415"/>
              <a:gd name="connsiteX4253" fmla="*/ 444960 w 1623018"/>
              <a:gd name="connsiteY4253" fmla="*/ 849857 h 1168415"/>
              <a:gd name="connsiteX4254" fmla="*/ 444960 w 1623018"/>
              <a:gd name="connsiteY4254" fmla="*/ 847851 h 1168415"/>
              <a:gd name="connsiteX4255" fmla="*/ 445672 w 1623018"/>
              <a:gd name="connsiteY4255" fmla="*/ 847851 h 1168415"/>
              <a:gd name="connsiteX4256" fmla="*/ 445672 w 1623018"/>
              <a:gd name="connsiteY4256" fmla="*/ 847398 h 1168415"/>
              <a:gd name="connsiteX4257" fmla="*/ 446772 w 1623018"/>
              <a:gd name="connsiteY4257" fmla="*/ 847398 h 1168415"/>
              <a:gd name="connsiteX4258" fmla="*/ 447484 w 1623018"/>
              <a:gd name="connsiteY4258" fmla="*/ 846815 h 1168415"/>
              <a:gd name="connsiteX4259" fmla="*/ 447095 w 1623018"/>
              <a:gd name="connsiteY4259" fmla="*/ 846686 h 1168415"/>
              <a:gd name="connsiteX4260" fmla="*/ 447290 w 1623018"/>
              <a:gd name="connsiteY4260" fmla="*/ 845391 h 1168415"/>
              <a:gd name="connsiteX4261" fmla="*/ 448584 w 1623018"/>
              <a:gd name="connsiteY4261" fmla="*/ 844550 h 1168415"/>
              <a:gd name="connsiteX4262" fmla="*/ 450267 w 1623018"/>
              <a:gd name="connsiteY4262" fmla="*/ 844420 h 1168415"/>
              <a:gd name="connsiteX4263" fmla="*/ 449555 w 1623018"/>
              <a:gd name="connsiteY4263" fmla="*/ 843256 h 1168415"/>
              <a:gd name="connsiteX4264" fmla="*/ 448972 w 1623018"/>
              <a:gd name="connsiteY4264" fmla="*/ 843126 h 1168415"/>
              <a:gd name="connsiteX4265" fmla="*/ 449684 w 1623018"/>
              <a:gd name="connsiteY4265" fmla="*/ 842285 h 1168415"/>
              <a:gd name="connsiteX4266" fmla="*/ 449102 w 1623018"/>
              <a:gd name="connsiteY4266" fmla="*/ 841702 h 1168415"/>
              <a:gd name="connsiteX4267" fmla="*/ 449490 w 1623018"/>
              <a:gd name="connsiteY4267" fmla="*/ 839243 h 1168415"/>
              <a:gd name="connsiteX4268" fmla="*/ 448908 w 1623018"/>
              <a:gd name="connsiteY4268" fmla="*/ 838078 h 1168415"/>
              <a:gd name="connsiteX4269" fmla="*/ 449490 w 1623018"/>
              <a:gd name="connsiteY4269" fmla="*/ 835942 h 1168415"/>
              <a:gd name="connsiteX4270" fmla="*/ 450785 w 1623018"/>
              <a:gd name="connsiteY4270" fmla="*/ 835489 h 1168415"/>
              <a:gd name="connsiteX4271" fmla="*/ 450785 w 1623018"/>
              <a:gd name="connsiteY4271" fmla="*/ 834777 h 1168415"/>
              <a:gd name="connsiteX4272" fmla="*/ 450202 w 1623018"/>
              <a:gd name="connsiteY4272" fmla="*/ 834647 h 1168415"/>
              <a:gd name="connsiteX4273" fmla="*/ 449814 w 1623018"/>
              <a:gd name="connsiteY4273" fmla="*/ 833029 h 1168415"/>
              <a:gd name="connsiteX4274" fmla="*/ 450720 w 1623018"/>
              <a:gd name="connsiteY4274" fmla="*/ 832188 h 1168415"/>
              <a:gd name="connsiteX4275" fmla="*/ 450137 w 1623018"/>
              <a:gd name="connsiteY4275" fmla="*/ 831476 h 1168415"/>
              <a:gd name="connsiteX4276" fmla="*/ 450849 w 1623018"/>
              <a:gd name="connsiteY4276" fmla="*/ 828758 h 1168415"/>
              <a:gd name="connsiteX4277" fmla="*/ 450137 w 1623018"/>
              <a:gd name="connsiteY4277" fmla="*/ 828499 h 1168415"/>
              <a:gd name="connsiteX4278" fmla="*/ 450332 w 1623018"/>
              <a:gd name="connsiteY4278" fmla="*/ 828240 h 1168415"/>
              <a:gd name="connsiteX4279" fmla="*/ 447937 w 1623018"/>
              <a:gd name="connsiteY4279" fmla="*/ 827528 h 1168415"/>
              <a:gd name="connsiteX4280" fmla="*/ 447225 w 1623018"/>
              <a:gd name="connsiteY4280" fmla="*/ 826234 h 1168415"/>
              <a:gd name="connsiteX4281" fmla="*/ 446837 w 1623018"/>
              <a:gd name="connsiteY4281" fmla="*/ 826687 h 1168415"/>
              <a:gd name="connsiteX4282" fmla="*/ 445736 w 1623018"/>
              <a:gd name="connsiteY4282" fmla="*/ 826428 h 1168415"/>
              <a:gd name="connsiteX4283" fmla="*/ 445736 w 1623018"/>
              <a:gd name="connsiteY4283" fmla="*/ 825587 h 1168415"/>
              <a:gd name="connsiteX4284" fmla="*/ 447031 w 1623018"/>
              <a:gd name="connsiteY4284" fmla="*/ 825133 h 1168415"/>
              <a:gd name="connsiteX4285" fmla="*/ 446837 w 1623018"/>
              <a:gd name="connsiteY4285" fmla="*/ 823839 h 1168415"/>
              <a:gd name="connsiteX4286" fmla="*/ 450720 w 1623018"/>
              <a:gd name="connsiteY4286" fmla="*/ 822544 h 1168415"/>
              <a:gd name="connsiteX4287" fmla="*/ 451238 w 1623018"/>
              <a:gd name="connsiteY4287" fmla="*/ 823386 h 1168415"/>
              <a:gd name="connsiteX4288" fmla="*/ 452726 w 1623018"/>
              <a:gd name="connsiteY4288" fmla="*/ 823386 h 1168415"/>
              <a:gd name="connsiteX4289" fmla="*/ 452209 w 1623018"/>
              <a:gd name="connsiteY4289" fmla="*/ 824227 h 1168415"/>
              <a:gd name="connsiteX4290" fmla="*/ 452209 w 1623018"/>
              <a:gd name="connsiteY4290" fmla="*/ 825263 h 1168415"/>
              <a:gd name="connsiteX4291" fmla="*/ 453115 w 1623018"/>
              <a:gd name="connsiteY4291" fmla="*/ 826104 h 1168415"/>
              <a:gd name="connsiteX4292" fmla="*/ 455315 w 1623018"/>
              <a:gd name="connsiteY4292" fmla="*/ 826104 h 1168415"/>
              <a:gd name="connsiteX4293" fmla="*/ 455315 w 1623018"/>
              <a:gd name="connsiteY4293" fmla="*/ 825845 h 1168415"/>
              <a:gd name="connsiteX4294" fmla="*/ 457710 w 1623018"/>
              <a:gd name="connsiteY4294" fmla="*/ 825263 h 1168415"/>
              <a:gd name="connsiteX4295" fmla="*/ 458422 w 1623018"/>
              <a:gd name="connsiteY4295" fmla="*/ 825716 h 1168415"/>
              <a:gd name="connsiteX4296" fmla="*/ 458422 w 1623018"/>
              <a:gd name="connsiteY4296" fmla="*/ 826299 h 1168415"/>
              <a:gd name="connsiteX4297" fmla="*/ 458033 w 1623018"/>
              <a:gd name="connsiteY4297" fmla="*/ 826299 h 1168415"/>
              <a:gd name="connsiteX4298" fmla="*/ 458033 w 1623018"/>
              <a:gd name="connsiteY4298" fmla="*/ 827917 h 1168415"/>
              <a:gd name="connsiteX4299" fmla="*/ 458551 w 1623018"/>
              <a:gd name="connsiteY4299" fmla="*/ 828629 h 1168415"/>
              <a:gd name="connsiteX4300" fmla="*/ 460557 w 1623018"/>
              <a:gd name="connsiteY4300" fmla="*/ 828629 h 1168415"/>
              <a:gd name="connsiteX4301" fmla="*/ 460363 w 1623018"/>
              <a:gd name="connsiteY4301" fmla="*/ 828369 h 1168415"/>
              <a:gd name="connsiteX4302" fmla="*/ 460881 w 1623018"/>
              <a:gd name="connsiteY4302" fmla="*/ 827205 h 1168415"/>
              <a:gd name="connsiteX4303" fmla="*/ 461981 w 1623018"/>
              <a:gd name="connsiteY4303" fmla="*/ 826946 h 1168415"/>
              <a:gd name="connsiteX4304" fmla="*/ 464182 w 1623018"/>
              <a:gd name="connsiteY4304" fmla="*/ 827528 h 1168415"/>
              <a:gd name="connsiteX4305" fmla="*/ 464376 w 1623018"/>
              <a:gd name="connsiteY4305" fmla="*/ 826946 h 1168415"/>
              <a:gd name="connsiteX4306" fmla="*/ 465282 w 1623018"/>
              <a:gd name="connsiteY4306" fmla="*/ 826687 h 1168415"/>
              <a:gd name="connsiteX4307" fmla="*/ 465088 w 1623018"/>
              <a:gd name="connsiteY4307" fmla="*/ 826234 h 1168415"/>
              <a:gd name="connsiteX4308" fmla="*/ 465800 w 1623018"/>
              <a:gd name="connsiteY4308" fmla="*/ 825780 h 1168415"/>
              <a:gd name="connsiteX4309" fmla="*/ 465606 w 1623018"/>
              <a:gd name="connsiteY4309" fmla="*/ 825328 h 1168415"/>
              <a:gd name="connsiteX4310" fmla="*/ 465088 w 1623018"/>
              <a:gd name="connsiteY4310" fmla="*/ 825328 h 1168415"/>
              <a:gd name="connsiteX4311" fmla="*/ 464894 w 1623018"/>
              <a:gd name="connsiteY4311" fmla="*/ 824486 h 1168415"/>
              <a:gd name="connsiteX4312" fmla="*/ 466188 w 1623018"/>
              <a:gd name="connsiteY4312" fmla="*/ 823904 h 1168415"/>
              <a:gd name="connsiteX4313" fmla="*/ 466706 w 1623018"/>
              <a:gd name="connsiteY4313" fmla="*/ 823321 h 1168415"/>
              <a:gd name="connsiteX4314" fmla="*/ 466512 w 1623018"/>
              <a:gd name="connsiteY4314" fmla="*/ 822609 h 1168415"/>
              <a:gd name="connsiteX4315" fmla="*/ 467224 w 1623018"/>
              <a:gd name="connsiteY4315" fmla="*/ 822480 h 1168415"/>
              <a:gd name="connsiteX4316" fmla="*/ 467030 w 1623018"/>
              <a:gd name="connsiteY4316" fmla="*/ 821897 h 1168415"/>
              <a:gd name="connsiteX4317" fmla="*/ 467418 w 1623018"/>
              <a:gd name="connsiteY4317" fmla="*/ 821638 h 1168415"/>
              <a:gd name="connsiteX4318" fmla="*/ 467418 w 1623018"/>
              <a:gd name="connsiteY4318" fmla="*/ 820474 h 1168415"/>
              <a:gd name="connsiteX4319" fmla="*/ 467936 w 1623018"/>
              <a:gd name="connsiteY4319" fmla="*/ 819632 h 1168415"/>
              <a:gd name="connsiteX4320" fmla="*/ 468518 w 1623018"/>
              <a:gd name="connsiteY4320" fmla="*/ 819179 h 1168415"/>
              <a:gd name="connsiteX4321" fmla="*/ 470201 w 1623018"/>
              <a:gd name="connsiteY4321" fmla="*/ 819179 h 1168415"/>
              <a:gd name="connsiteX4322" fmla="*/ 471301 w 1623018"/>
              <a:gd name="connsiteY4322" fmla="*/ 818726 h 1168415"/>
              <a:gd name="connsiteX4323" fmla="*/ 472013 w 1623018"/>
              <a:gd name="connsiteY4323" fmla="*/ 817302 h 1168415"/>
              <a:gd name="connsiteX4324" fmla="*/ 472725 w 1623018"/>
              <a:gd name="connsiteY4324" fmla="*/ 817302 h 1168415"/>
              <a:gd name="connsiteX4325" fmla="*/ 472531 w 1623018"/>
              <a:gd name="connsiteY4325" fmla="*/ 816849 h 1168415"/>
              <a:gd name="connsiteX4326" fmla="*/ 473049 w 1623018"/>
              <a:gd name="connsiteY4326" fmla="*/ 816396 h 1168415"/>
              <a:gd name="connsiteX4327" fmla="*/ 473243 w 1623018"/>
              <a:gd name="connsiteY4327" fmla="*/ 814649 h 1168415"/>
              <a:gd name="connsiteX4328" fmla="*/ 474149 w 1623018"/>
              <a:gd name="connsiteY4328" fmla="*/ 813807 h 1168415"/>
              <a:gd name="connsiteX4329" fmla="*/ 477256 w 1623018"/>
              <a:gd name="connsiteY4329" fmla="*/ 813807 h 1168415"/>
              <a:gd name="connsiteX4330" fmla="*/ 476544 w 1623018"/>
              <a:gd name="connsiteY4330" fmla="*/ 816137 h 1168415"/>
              <a:gd name="connsiteX4331" fmla="*/ 476350 w 1623018"/>
              <a:gd name="connsiteY4331" fmla="*/ 818467 h 1168415"/>
              <a:gd name="connsiteX4332" fmla="*/ 475832 w 1623018"/>
              <a:gd name="connsiteY4332" fmla="*/ 819179 h 1168415"/>
              <a:gd name="connsiteX4333" fmla="*/ 475832 w 1623018"/>
              <a:gd name="connsiteY4333" fmla="*/ 820603 h 1168415"/>
              <a:gd name="connsiteX4334" fmla="*/ 479133 w 1623018"/>
              <a:gd name="connsiteY4334" fmla="*/ 821638 h 1168415"/>
              <a:gd name="connsiteX4335" fmla="*/ 479521 w 1623018"/>
              <a:gd name="connsiteY4335" fmla="*/ 821897 h 1168415"/>
              <a:gd name="connsiteX4336" fmla="*/ 479521 w 1623018"/>
              <a:gd name="connsiteY4336" fmla="*/ 823192 h 1168415"/>
              <a:gd name="connsiteX4337" fmla="*/ 480427 w 1623018"/>
              <a:gd name="connsiteY4337" fmla="*/ 823904 h 1168415"/>
              <a:gd name="connsiteX4338" fmla="*/ 480815 w 1623018"/>
              <a:gd name="connsiteY4338" fmla="*/ 825652 h 1168415"/>
              <a:gd name="connsiteX4339" fmla="*/ 480103 w 1623018"/>
              <a:gd name="connsiteY4339" fmla="*/ 826816 h 1168415"/>
              <a:gd name="connsiteX4340" fmla="*/ 480103 w 1623018"/>
              <a:gd name="connsiteY4340" fmla="*/ 827528 h 1168415"/>
              <a:gd name="connsiteX4341" fmla="*/ 479391 w 1623018"/>
              <a:gd name="connsiteY4341" fmla="*/ 828240 h 1168415"/>
              <a:gd name="connsiteX4342" fmla="*/ 480103 w 1623018"/>
              <a:gd name="connsiteY4342" fmla="*/ 828110 h 1168415"/>
              <a:gd name="connsiteX4343" fmla="*/ 479909 w 1623018"/>
              <a:gd name="connsiteY4343" fmla="*/ 828693 h 1168415"/>
              <a:gd name="connsiteX4344" fmla="*/ 480815 w 1623018"/>
              <a:gd name="connsiteY4344" fmla="*/ 829858 h 1168415"/>
              <a:gd name="connsiteX4345" fmla="*/ 481009 w 1623018"/>
              <a:gd name="connsiteY4345" fmla="*/ 831023 h 1168415"/>
              <a:gd name="connsiteX4346" fmla="*/ 480427 w 1623018"/>
              <a:gd name="connsiteY4346" fmla="*/ 832641 h 1168415"/>
              <a:gd name="connsiteX4347" fmla="*/ 481333 w 1623018"/>
              <a:gd name="connsiteY4347" fmla="*/ 833224 h 1168415"/>
              <a:gd name="connsiteX4348" fmla="*/ 481721 w 1623018"/>
              <a:gd name="connsiteY4348" fmla="*/ 834065 h 1168415"/>
              <a:gd name="connsiteX4349" fmla="*/ 481527 w 1623018"/>
              <a:gd name="connsiteY4349" fmla="*/ 835101 h 1168415"/>
              <a:gd name="connsiteX4350" fmla="*/ 480039 w 1623018"/>
              <a:gd name="connsiteY4350" fmla="*/ 835683 h 1168415"/>
              <a:gd name="connsiteX4351" fmla="*/ 479327 w 1623018"/>
              <a:gd name="connsiteY4351" fmla="*/ 836848 h 1168415"/>
              <a:gd name="connsiteX4352" fmla="*/ 480427 w 1623018"/>
              <a:gd name="connsiteY4352" fmla="*/ 836395 h 1168415"/>
              <a:gd name="connsiteX4353" fmla="*/ 482304 w 1623018"/>
              <a:gd name="connsiteY4353" fmla="*/ 836524 h 1168415"/>
              <a:gd name="connsiteX4354" fmla="*/ 482498 w 1623018"/>
              <a:gd name="connsiteY4354" fmla="*/ 835101 h 1168415"/>
              <a:gd name="connsiteX4355" fmla="*/ 483081 w 1623018"/>
              <a:gd name="connsiteY4355" fmla="*/ 834065 h 1168415"/>
              <a:gd name="connsiteX4356" fmla="*/ 484763 w 1623018"/>
              <a:gd name="connsiteY4356" fmla="*/ 833353 h 1168415"/>
              <a:gd name="connsiteX4357" fmla="*/ 488647 w 1623018"/>
              <a:gd name="connsiteY4357" fmla="*/ 833806 h 1168415"/>
              <a:gd name="connsiteX4358" fmla="*/ 489229 w 1623018"/>
              <a:gd name="connsiteY4358" fmla="*/ 835101 h 1168415"/>
              <a:gd name="connsiteX4359" fmla="*/ 492206 w 1623018"/>
              <a:gd name="connsiteY4359" fmla="*/ 836136 h 1168415"/>
              <a:gd name="connsiteX4360" fmla="*/ 493889 w 1623018"/>
              <a:gd name="connsiteY4360" fmla="*/ 835877 h 1168415"/>
              <a:gd name="connsiteX4361" fmla="*/ 495378 w 1623018"/>
              <a:gd name="connsiteY4361" fmla="*/ 834454 h 1168415"/>
              <a:gd name="connsiteX4362" fmla="*/ 499067 w 1623018"/>
              <a:gd name="connsiteY4362" fmla="*/ 833871 h 1168415"/>
              <a:gd name="connsiteX4363" fmla="*/ 500361 w 1623018"/>
              <a:gd name="connsiteY4363" fmla="*/ 834454 h 1168415"/>
              <a:gd name="connsiteX4364" fmla="*/ 502044 w 1623018"/>
              <a:gd name="connsiteY4364" fmla="*/ 834195 h 1168415"/>
              <a:gd name="connsiteX4365" fmla="*/ 503921 w 1623018"/>
              <a:gd name="connsiteY4365" fmla="*/ 834647 h 1168415"/>
              <a:gd name="connsiteX4366" fmla="*/ 504633 w 1623018"/>
              <a:gd name="connsiteY4366" fmla="*/ 834389 h 1168415"/>
              <a:gd name="connsiteX4367" fmla="*/ 506639 w 1623018"/>
              <a:gd name="connsiteY4367" fmla="*/ 834647 h 1168415"/>
              <a:gd name="connsiteX4368" fmla="*/ 509034 w 1623018"/>
              <a:gd name="connsiteY4368" fmla="*/ 835813 h 1168415"/>
              <a:gd name="connsiteX4369" fmla="*/ 508322 w 1623018"/>
              <a:gd name="connsiteY4369" fmla="*/ 834971 h 1168415"/>
              <a:gd name="connsiteX4370" fmla="*/ 508322 w 1623018"/>
              <a:gd name="connsiteY4370" fmla="*/ 834518 h 1168415"/>
              <a:gd name="connsiteX4371" fmla="*/ 509034 w 1623018"/>
              <a:gd name="connsiteY4371" fmla="*/ 834065 h 1168415"/>
              <a:gd name="connsiteX4372" fmla="*/ 508840 w 1623018"/>
              <a:gd name="connsiteY4372" fmla="*/ 833224 h 1168415"/>
              <a:gd name="connsiteX4373" fmla="*/ 507157 w 1623018"/>
              <a:gd name="connsiteY4373" fmla="*/ 833483 h 1168415"/>
              <a:gd name="connsiteX4374" fmla="*/ 507157 w 1623018"/>
              <a:gd name="connsiteY4374" fmla="*/ 832317 h 1168415"/>
              <a:gd name="connsiteX4375" fmla="*/ 505345 w 1623018"/>
              <a:gd name="connsiteY4375" fmla="*/ 831865 h 1168415"/>
              <a:gd name="connsiteX4376" fmla="*/ 505345 w 1623018"/>
              <a:gd name="connsiteY4376" fmla="*/ 831282 h 1168415"/>
              <a:gd name="connsiteX4377" fmla="*/ 504439 w 1623018"/>
              <a:gd name="connsiteY4377" fmla="*/ 831411 h 1168415"/>
              <a:gd name="connsiteX4378" fmla="*/ 504439 w 1623018"/>
              <a:gd name="connsiteY4378" fmla="*/ 831994 h 1168415"/>
              <a:gd name="connsiteX4379" fmla="*/ 503921 w 1623018"/>
              <a:gd name="connsiteY4379" fmla="*/ 832447 h 1168415"/>
              <a:gd name="connsiteX4380" fmla="*/ 500232 w 1623018"/>
              <a:gd name="connsiteY4380" fmla="*/ 831994 h 1168415"/>
              <a:gd name="connsiteX4381" fmla="*/ 497449 w 1623018"/>
              <a:gd name="connsiteY4381" fmla="*/ 832253 h 1168415"/>
              <a:gd name="connsiteX4382" fmla="*/ 496737 w 1623018"/>
              <a:gd name="connsiteY4382" fmla="*/ 832124 h 1168415"/>
              <a:gd name="connsiteX4383" fmla="*/ 496154 w 1623018"/>
              <a:gd name="connsiteY4383" fmla="*/ 831411 h 1168415"/>
              <a:gd name="connsiteX4384" fmla="*/ 493824 w 1623018"/>
              <a:gd name="connsiteY4384" fmla="*/ 831411 h 1168415"/>
              <a:gd name="connsiteX4385" fmla="*/ 494213 w 1623018"/>
              <a:gd name="connsiteY4385" fmla="*/ 831865 h 1168415"/>
              <a:gd name="connsiteX4386" fmla="*/ 493824 w 1623018"/>
              <a:gd name="connsiteY4386" fmla="*/ 833029 h 1168415"/>
              <a:gd name="connsiteX4387" fmla="*/ 491624 w 1623018"/>
              <a:gd name="connsiteY4387" fmla="*/ 834324 h 1168415"/>
              <a:gd name="connsiteX4388" fmla="*/ 489035 w 1623018"/>
              <a:gd name="connsiteY4388" fmla="*/ 833029 h 1168415"/>
              <a:gd name="connsiteX4389" fmla="*/ 488453 w 1623018"/>
              <a:gd name="connsiteY4389" fmla="*/ 831735 h 1168415"/>
              <a:gd name="connsiteX4390" fmla="*/ 487741 w 1623018"/>
              <a:gd name="connsiteY4390" fmla="*/ 831735 h 1168415"/>
              <a:gd name="connsiteX4391" fmla="*/ 487029 w 1623018"/>
              <a:gd name="connsiteY4391" fmla="*/ 831023 h 1168415"/>
              <a:gd name="connsiteX4392" fmla="*/ 485540 w 1623018"/>
              <a:gd name="connsiteY4392" fmla="*/ 830570 h 1168415"/>
              <a:gd name="connsiteX4393" fmla="*/ 485346 w 1623018"/>
              <a:gd name="connsiteY4393" fmla="*/ 828434 h 1168415"/>
              <a:gd name="connsiteX4394" fmla="*/ 486058 w 1623018"/>
              <a:gd name="connsiteY4394" fmla="*/ 827982 h 1168415"/>
              <a:gd name="connsiteX4395" fmla="*/ 484375 w 1623018"/>
              <a:gd name="connsiteY4395" fmla="*/ 827722 h 1168415"/>
              <a:gd name="connsiteX4396" fmla="*/ 484375 w 1623018"/>
              <a:gd name="connsiteY4396" fmla="*/ 827463 h 1168415"/>
              <a:gd name="connsiteX4397" fmla="*/ 483793 w 1623018"/>
              <a:gd name="connsiteY4397" fmla="*/ 827593 h 1168415"/>
              <a:gd name="connsiteX4398" fmla="*/ 483404 w 1623018"/>
              <a:gd name="connsiteY4398" fmla="*/ 827011 h 1168415"/>
              <a:gd name="connsiteX4399" fmla="*/ 482304 w 1623018"/>
              <a:gd name="connsiteY4399" fmla="*/ 827011 h 1168415"/>
              <a:gd name="connsiteX4400" fmla="*/ 481398 w 1623018"/>
              <a:gd name="connsiteY4400" fmla="*/ 825975 h 1168415"/>
              <a:gd name="connsiteX4401" fmla="*/ 481592 w 1623018"/>
              <a:gd name="connsiteY4401" fmla="*/ 825133 h 1168415"/>
              <a:gd name="connsiteX4402" fmla="*/ 480880 w 1623018"/>
              <a:gd name="connsiteY4402" fmla="*/ 824098 h 1168415"/>
              <a:gd name="connsiteX4403" fmla="*/ 480686 w 1623018"/>
              <a:gd name="connsiteY4403" fmla="*/ 821962 h 1168415"/>
              <a:gd name="connsiteX4404" fmla="*/ 481074 w 1623018"/>
              <a:gd name="connsiteY4404" fmla="*/ 821703 h 1168415"/>
              <a:gd name="connsiteX4405" fmla="*/ 480880 w 1623018"/>
              <a:gd name="connsiteY4405" fmla="*/ 820279 h 1168415"/>
              <a:gd name="connsiteX4406" fmla="*/ 481786 w 1623018"/>
              <a:gd name="connsiteY4406" fmla="*/ 819243 h 1168415"/>
              <a:gd name="connsiteX4407" fmla="*/ 481980 w 1623018"/>
              <a:gd name="connsiteY4407" fmla="*/ 818209 h 1168415"/>
              <a:gd name="connsiteX4408" fmla="*/ 480298 w 1623018"/>
              <a:gd name="connsiteY4408" fmla="*/ 817367 h 1168415"/>
              <a:gd name="connsiteX4409" fmla="*/ 480103 w 1623018"/>
              <a:gd name="connsiteY4409" fmla="*/ 816655 h 1168415"/>
              <a:gd name="connsiteX4410" fmla="*/ 480815 w 1623018"/>
              <a:gd name="connsiteY4410" fmla="*/ 814908 h 1168415"/>
              <a:gd name="connsiteX4411" fmla="*/ 481333 w 1623018"/>
              <a:gd name="connsiteY4411" fmla="*/ 814454 h 1168415"/>
              <a:gd name="connsiteX4412" fmla="*/ 481333 w 1623018"/>
              <a:gd name="connsiteY4412" fmla="*/ 813290 h 1168415"/>
              <a:gd name="connsiteX4413" fmla="*/ 481916 w 1623018"/>
              <a:gd name="connsiteY4413" fmla="*/ 813290 h 1168415"/>
              <a:gd name="connsiteX4414" fmla="*/ 482627 w 1623018"/>
              <a:gd name="connsiteY4414" fmla="*/ 811672 h 1168415"/>
              <a:gd name="connsiteX4415" fmla="*/ 483922 w 1623018"/>
              <a:gd name="connsiteY4415" fmla="*/ 811089 h 1168415"/>
              <a:gd name="connsiteX4416" fmla="*/ 485411 w 1623018"/>
              <a:gd name="connsiteY4416" fmla="*/ 811348 h 1168415"/>
              <a:gd name="connsiteX4417" fmla="*/ 485411 w 1623018"/>
              <a:gd name="connsiteY4417" fmla="*/ 810765 h 1168415"/>
              <a:gd name="connsiteX4418" fmla="*/ 483922 w 1623018"/>
              <a:gd name="connsiteY4418" fmla="*/ 809018 h 1168415"/>
              <a:gd name="connsiteX4419" fmla="*/ 484116 w 1623018"/>
              <a:gd name="connsiteY4419" fmla="*/ 808306 h 1168415"/>
              <a:gd name="connsiteX4420" fmla="*/ 483016 w 1623018"/>
              <a:gd name="connsiteY4420" fmla="*/ 808306 h 1168415"/>
              <a:gd name="connsiteX4421" fmla="*/ 481916 w 1623018"/>
              <a:gd name="connsiteY4421" fmla="*/ 806558 h 1168415"/>
              <a:gd name="connsiteX4422" fmla="*/ 480815 w 1623018"/>
              <a:gd name="connsiteY4422" fmla="*/ 806429 h 1168415"/>
              <a:gd name="connsiteX4423" fmla="*/ 480298 w 1623018"/>
              <a:gd name="connsiteY4423" fmla="*/ 805717 h 1168415"/>
              <a:gd name="connsiteX4424" fmla="*/ 479003 w 1623018"/>
              <a:gd name="connsiteY4424" fmla="*/ 805458 h 1168415"/>
              <a:gd name="connsiteX4425" fmla="*/ 478615 w 1623018"/>
              <a:gd name="connsiteY4425" fmla="*/ 804876 h 1168415"/>
              <a:gd name="connsiteX4426" fmla="*/ 478809 w 1623018"/>
              <a:gd name="connsiteY4426" fmla="*/ 804164 h 1168415"/>
              <a:gd name="connsiteX4427" fmla="*/ 479391 w 1623018"/>
              <a:gd name="connsiteY4427" fmla="*/ 803581 h 1168415"/>
              <a:gd name="connsiteX4428" fmla="*/ 480492 w 1623018"/>
              <a:gd name="connsiteY4428" fmla="*/ 803711 h 1168415"/>
              <a:gd name="connsiteX4429" fmla="*/ 482175 w 1623018"/>
              <a:gd name="connsiteY4429" fmla="*/ 802546 h 1168415"/>
              <a:gd name="connsiteX4430" fmla="*/ 483275 w 1623018"/>
              <a:gd name="connsiteY4430" fmla="*/ 802287 h 1168415"/>
              <a:gd name="connsiteX4431" fmla="*/ 483275 w 1623018"/>
              <a:gd name="connsiteY4431" fmla="*/ 801834 h 1168415"/>
              <a:gd name="connsiteX4432" fmla="*/ 482563 w 1623018"/>
              <a:gd name="connsiteY4432" fmla="*/ 801252 h 1168415"/>
              <a:gd name="connsiteX4433" fmla="*/ 482757 w 1623018"/>
              <a:gd name="connsiteY4433" fmla="*/ 800798 h 1168415"/>
              <a:gd name="connsiteX4434" fmla="*/ 484634 w 1623018"/>
              <a:gd name="connsiteY4434" fmla="*/ 800668 h 1168415"/>
              <a:gd name="connsiteX4435" fmla="*/ 484828 w 1623018"/>
              <a:gd name="connsiteY4435" fmla="*/ 801381 h 1168415"/>
              <a:gd name="connsiteX4436" fmla="*/ 484440 w 1623018"/>
              <a:gd name="connsiteY4436" fmla="*/ 802222 h 1168415"/>
              <a:gd name="connsiteX4437" fmla="*/ 485540 w 1623018"/>
              <a:gd name="connsiteY4437" fmla="*/ 802934 h 1168415"/>
              <a:gd name="connsiteX4438" fmla="*/ 485346 w 1623018"/>
              <a:gd name="connsiteY4438" fmla="*/ 803646 h 1168415"/>
              <a:gd name="connsiteX4439" fmla="*/ 487352 w 1623018"/>
              <a:gd name="connsiteY4439" fmla="*/ 804228 h 1168415"/>
              <a:gd name="connsiteX4440" fmla="*/ 487935 w 1623018"/>
              <a:gd name="connsiteY4440" fmla="*/ 805652 h 1168415"/>
              <a:gd name="connsiteX4441" fmla="*/ 489035 w 1623018"/>
              <a:gd name="connsiteY4441" fmla="*/ 805394 h 1168415"/>
              <a:gd name="connsiteX4442" fmla="*/ 491041 w 1623018"/>
              <a:gd name="connsiteY4442" fmla="*/ 805652 h 1168415"/>
              <a:gd name="connsiteX4443" fmla="*/ 491947 w 1623018"/>
              <a:gd name="connsiteY4443" fmla="*/ 805199 h 1168415"/>
              <a:gd name="connsiteX4444" fmla="*/ 493436 w 1623018"/>
              <a:gd name="connsiteY4444" fmla="*/ 805782 h 1168415"/>
              <a:gd name="connsiteX4445" fmla="*/ 494342 w 1623018"/>
              <a:gd name="connsiteY4445" fmla="*/ 806817 h 1168415"/>
              <a:gd name="connsiteX4446" fmla="*/ 495637 w 1623018"/>
              <a:gd name="connsiteY4446" fmla="*/ 806817 h 1168415"/>
              <a:gd name="connsiteX4447" fmla="*/ 495442 w 1623018"/>
              <a:gd name="connsiteY4447" fmla="*/ 806235 h 1168415"/>
              <a:gd name="connsiteX4448" fmla="*/ 496543 w 1623018"/>
              <a:gd name="connsiteY4448" fmla="*/ 806364 h 1168415"/>
              <a:gd name="connsiteX4449" fmla="*/ 496349 w 1623018"/>
              <a:gd name="connsiteY4449" fmla="*/ 805070 h 1168415"/>
              <a:gd name="connsiteX4450" fmla="*/ 496737 w 1623018"/>
              <a:gd name="connsiteY4450" fmla="*/ 804811 h 1168415"/>
              <a:gd name="connsiteX4451" fmla="*/ 498743 w 1623018"/>
              <a:gd name="connsiteY4451" fmla="*/ 804358 h 1168415"/>
              <a:gd name="connsiteX4452" fmla="*/ 498937 w 1623018"/>
              <a:gd name="connsiteY4452" fmla="*/ 802934 h 1168415"/>
              <a:gd name="connsiteX4453" fmla="*/ 499649 w 1623018"/>
              <a:gd name="connsiteY4453" fmla="*/ 802805 h 1168415"/>
              <a:gd name="connsiteX4454" fmla="*/ 499843 w 1623018"/>
              <a:gd name="connsiteY4454" fmla="*/ 802222 h 1168415"/>
              <a:gd name="connsiteX4455" fmla="*/ 499843 w 1623018"/>
              <a:gd name="connsiteY4455" fmla="*/ 800798 h 1168415"/>
              <a:gd name="connsiteX4456" fmla="*/ 500555 w 1623018"/>
              <a:gd name="connsiteY4456" fmla="*/ 800216 h 1168415"/>
              <a:gd name="connsiteX4457" fmla="*/ 502756 w 1623018"/>
              <a:gd name="connsiteY4457" fmla="*/ 801381 h 1168415"/>
              <a:gd name="connsiteX4458" fmla="*/ 504244 w 1623018"/>
              <a:gd name="connsiteY4458" fmla="*/ 801252 h 1168415"/>
              <a:gd name="connsiteX4459" fmla="*/ 504956 w 1623018"/>
              <a:gd name="connsiteY4459" fmla="*/ 799827 h 1168415"/>
              <a:gd name="connsiteX4460" fmla="*/ 505474 w 1623018"/>
              <a:gd name="connsiteY4460" fmla="*/ 799374 h 1168415"/>
              <a:gd name="connsiteX4461" fmla="*/ 506574 w 1623018"/>
              <a:gd name="connsiteY4461" fmla="*/ 799374 h 1168415"/>
              <a:gd name="connsiteX4462" fmla="*/ 506963 w 1623018"/>
              <a:gd name="connsiteY4462" fmla="*/ 798533 h 1168415"/>
              <a:gd name="connsiteX4463" fmla="*/ 507480 w 1623018"/>
              <a:gd name="connsiteY4463" fmla="*/ 798533 h 1168415"/>
              <a:gd name="connsiteX4464" fmla="*/ 508063 w 1623018"/>
              <a:gd name="connsiteY4464" fmla="*/ 798986 h 1168415"/>
              <a:gd name="connsiteX4465" fmla="*/ 508063 w 1623018"/>
              <a:gd name="connsiteY4465" fmla="*/ 799827 h 1168415"/>
              <a:gd name="connsiteX4466" fmla="*/ 509163 w 1623018"/>
              <a:gd name="connsiteY4466" fmla="*/ 799957 h 1168415"/>
              <a:gd name="connsiteX4467" fmla="*/ 509163 w 1623018"/>
              <a:gd name="connsiteY4467" fmla="*/ 800540 h 1168415"/>
              <a:gd name="connsiteX4468" fmla="*/ 509746 w 1623018"/>
              <a:gd name="connsiteY4468" fmla="*/ 800540 h 1168415"/>
              <a:gd name="connsiteX4469" fmla="*/ 509940 w 1623018"/>
              <a:gd name="connsiteY4469" fmla="*/ 800992 h 1168415"/>
              <a:gd name="connsiteX4470" fmla="*/ 511040 w 1623018"/>
              <a:gd name="connsiteY4470" fmla="*/ 799957 h 1168415"/>
              <a:gd name="connsiteX4471" fmla="*/ 511752 w 1623018"/>
              <a:gd name="connsiteY4471" fmla="*/ 799957 h 1168415"/>
              <a:gd name="connsiteX4472" fmla="*/ 512335 w 1623018"/>
              <a:gd name="connsiteY4472" fmla="*/ 800798 h 1168415"/>
              <a:gd name="connsiteX4473" fmla="*/ 512723 w 1623018"/>
              <a:gd name="connsiteY4473" fmla="*/ 800798 h 1168415"/>
              <a:gd name="connsiteX4474" fmla="*/ 512723 w 1623018"/>
              <a:gd name="connsiteY4474" fmla="*/ 800216 h 1168415"/>
              <a:gd name="connsiteX4475" fmla="*/ 513435 w 1623018"/>
              <a:gd name="connsiteY4475" fmla="*/ 800086 h 1168415"/>
              <a:gd name="connsiteX4476" fmla="*/ 514147 w 1623018"/>
              <a:gd name="connsiteY4476" fmla="*/ 800086 h 1168415"/>
              <a:gd name="connsiteX4477" fmla="*/ 515247 w 1623018"/>
              <a:gd name="connsiteY4477" fmla="*/ 800798 h 1168415"/>
              <a:gd name="connsiteX4478" fmla="*/ 515053 w 1623018"/>
              <a:gd name="connsiteY4478" fmla="*/ 800345 h 1168415"/>
              <a:gd name="connsiteX4479" fmla="*/ 515441 w 1623018"/>
              <a:gd name="connsiteY4479" fmla="*/ 800216 h 1168415"/>
              <a:gd name="connsiteX4480" fmla="*/ 516736 w 1623018"/>
              <a:gd name="connsiteY4480" fmla="*/ 800086 h 1168415"/>
              <a:gd name="connsiteX4481" fmla="*/ 516736 w 1623018"/>
              <a:gd name="connsiteY4481" fmla="*/ 800345 h 1168415"/>
              <a:gd name="connsiteX4482" fmla="*/ 517253 w 1623018"/>
              <a:gd name="connsiteY4482" fmla="*/ 800345 h 1168415"/>
              <a:gd name="connsiteX4483" fmla="*/ 518160 w 1623018"/>
              <a:gd name="connsiteY4483" fmla="*/ 799633 h 1168415"/>
              <a:gd name="connsiteX4484" fmla="*/ 522043 w 1623018"/>
              <a:gd name="connsiteY4484" fmla="*/ 799504 h 1168415"/>
              <a:gd name="connsiteX4485" fmla="*/ 525150 w 1623018"/>
              <a:gd name="connsiteY4485" fmla="*/ 798468 h 1168415"/>
              <a:gd name="connsiteX4486" fmla="*/ 525862 w 1623018"/>
              <a:gd name="connsiteY4486" fmla="*/ 797044 h 1168415"/>
              <a:gd name="connsiteX4487" fmla="*/ 526962 w 1623018"/>
              <a:gd name="connsiteY4487" fmla="*/ 796462 h 1168415"/>
              <a:gd name="connsiteX4488" fmla="*/ 526768 w 1623018"/>
              <a:gd name="connsiteY4488" fmla="*/ 795879 h 1168415"/>
              <a:gd name="connsiteX4489" fmla="*/ 527156 w 1623018"/>
              <a:gd name="connsiteY4489" fmla="*/ 795297 h 1168415"/>
              <a:gd name="connsiteX4490" fmla="*/ 528256 w 1623018"/>
              <a:gd name="connsiteY4490" fmla="*/ 794585 h 1168415"/>
              <a:gd name="connsiteX4491" fmla="*/ 528256 w 1623018"/>
              <a:gd name="connsiteY4491" fmla="*/ 793291 h 1168415"/>
              <a:gd name="connsiteX4492" fmla="*/ 529162 w 1623018"/>
              <a:gd name="connsiteY4492" fmla="*/ 792578 h 1168415"/>
              <a:gd name="connsiteX4493" fmla="*/ 529162 w 1623018"/>
              <a:gd name="connsiteY4493" fmla="*/ 791414 h 1168415"/>
              <a:gd name="connsiteX4494" fmla="*/ 530457 w 1623018"/>
              <a:gd name="connsiteY4494" fmla="*/ 790572 h 1168415"/>
              <a:gd name="connsiteX4495" fmla="*/ 531169 w 1623018"/>
              <a:gd name="connsiteY4495" fmla="*/ 788566 h 1168415"/>
              <a:gd name="connsiteX4496" fmla="*/ 532851 w 1623018"/>
              <a:gd name="connsiteY4496" fmla="*/ 786236 h 1168415"/>
              <a:gd name="connsiteX4497" fmla="*/ 532851 w 1623018"/>
              <a:gd name="connsiteY4497" fmla="*/ 785394 h 1168415"/>
              <a:gd name="connsiteX4498" fmla="*/ 533369 w 1623018"/>
              <a:gd name="connsiteY4498" fmla="*/ 784553 h 1168415"/>
              <a:gd name="connsiteX4499" fmla="*/ 532463 w 1623018"/>
              <a:gd name="connsiteY4499" fmla="*/ 783129 h 1168415"/>
              <a:gd name="connsiteX4500" fmla="*/ 533175 w 1623018"/>
              <a:gd name="connsiteY4500" fmla="*/ 782547 h 1168415"/>
              <a:gd name="connsiteX4501" fmla="*/ 533369 w 1623018"/>
              <a:gd name="connsiteY4501" fmla="*/ 779634 h 1168415"/>
              <a:gd name="connsiteX4502" fmla="*/ 533952 w 1623018"/>
              <a:gd name="connsiteY4502" fmla="*/ 779376 h 1168415"/>
              <a:gd name="connsiteX4503" fmla="*/ 533758 w 1623018"/>
              <a:gd name="connsiteY4503" fmla="*/ 778534 h 1168415"/>
              <a:gd name="connsiteX4504" fmla="*/ 534275 w 1623018"/>
              <a:gd name="connsiteY4504" fmla="*/ 777111 h 1168415"/>
              <a:gd name="connsiteX4505" fmla="*/ 533887 w 1623018"/>
              <a:gd name="connsiteY4505" fmla="*/ 775493 h 1168415"/>
              <a:gd name="connsiteX4506" fmla="*/ 535376 w 1623018"/>
              <a:gd name="connsiteY4506" fmla="*/ 775363 h 1168415"/>
              <a:gd name="connsiteX4507" fmla="*/ 536282 w 1623018"/>
              <a:gd name="connsiteY4507" fmla="*/ 774780 h 1168415"/>
              <a:gd name="connsiteX4508" fmla="*/ 536670 w 1623018"/>
              <a:gd name="connsiteY4508" fmla="*/ 770702 h 1168415"/>
              <a:gd name="connsiteX4509" fmla="*/ 535570 w 1623018"/>
              <a:gd name="connsiteY4509" fmla="*/ 769667 h 1168415"/>
              <a:gd name="connsiteX4510" fmla="*/ 534469 w 1623018"/>
              <a:gd name="connsiteY4510" fmla="*/ 769538 h 1168415"/>
              <a:gd name="connsiteX4511" fmla="*/ 534664 w 1623018"/>
              <a:gd name="connsiteY4511" fmla="*/ 769279 h 1168415"/>
              <a:gd name="connsiteX4512" fmla="*/ 534275 w 1623018"/>
              <a:gd name="connsiteY4512" fmla="*/ 768826 h 1168415"/>
              <a:gd name="connsiteX4513" fmla="*/ 534987 w 1623018"/>
              <a:gd name="connsiteY4513" fmla="*/ 767661 h 1168415"/>
              <a:gd name="connsiteX4514" fmla="*/ 534599 w 1623018"/>
              <a:gd name="connsiteY4514" fmla="*/ 766625 h 1168415"/>
              <a:gd name="connsiteX4515" fmla="*/ 536282 w 1623018"/>
              <a:gd name="connsiteY4515" fmla="*/ 764166 h 1168415"/>
              <a:gd name="connsiteX4516" fmla="*/ 536282 w 1623018"/>
              <a:gd name="connsiteY4516" fmla="*/ 763454 h 1168415"/>
              <a:gd name="connsiteX4517" fmla="*/ 535181 w 1623018"/>
              <a:gd name="connsiteY4517" fmla="*/ 763001 h 1168415"/>
              <a:gd name="connsiteX4518" fmla="*/ 534987 w 1623018"/>
              <a:gd name="connsiteY4518" fmla="*/ 761836 h 1168415"/>
              <a:gd name="connsiteX4519" fmla="*/ 535376 w 1623018"/>
              <a:gd name="connsiteY4519" fmla="*/ 761253 h 1168415"/>
              <a:gd name="connsiteX4520" fmla="*/ 536282 w 1623018"/>
              <a:gd name="connsiteY4520" fmla="*/ 760801 h 1168415"/>
              <a:gd name="connsiteX4521" fmla="*/ 537188 w 1623018"/>
              <a:gd name="connsiteY4521" fmla="*/ 762095 h 1168415"/>
              <a:gd name="connsiteX4522" fmla="*/ 537188 w 1623018"/>
              <a:gd name="connsiteY4522" fmla="*/ 760671 h 1168415"/>
              <a:gd name="connsiteX4523" fmla="*/ 537576 w 1623018"/>
              <a:gd name="connsiteY4523" fmla="*/ 760412 h 1168415"/>
              <a:gd name="connsiteX4524" fmla="*/ 538870 w 1623018"/>
              <a:gd name="connsiteY4524" fmla="*/ 760994 h 1168415"/>
              <a:gd name="connsiteX4525" fmla="*/ 540165 w 1623018"/>
              <a:gd name="connsiteY4525" fmla="*/ 760412 h 1168415"/>
              <a:gd name="connsiteX4526" fmla="*/ 541071 w 1623018"/>
              <a:gd name="connsiteY4526" fmla="*/ 760865 h 1168415"/>
              <a:gd name="connsiteX4527" fmla="*/ 541783 w 1623018"/>
              <a:gd name="connsiteY4527" fmla="*/ 760153 h 1168415"/>
              <a:gd name="connsiteX4528" fmla="*/ 541071 w 1623018"/>
              <a:gd name="connsiteY4528" fmla="*/ 759118 h 1168415"/>
              <a:gd name="connsiteX4529" fmla="*/ 541589 w 1623018"/>
              <a:gd name="connsiteY4529" fmla="*/ 758276 h 1168415"/>
              <a:gd name="connsiteX4530" fmla="*/ 542495 w 1623018"/>
              <a:gd name="connsiteY4530" fmla="*/ 758276 h 1168415"/>
              <a:gd name="connsiteX4531" fmla="*/ 542495 w 1623018"/>
              <a:gd name="connsiteY4531" fmla="*/ 758017 h 1168415"/>
              <a:gd name="connsiteX4532" fmla="*/ 543401 w 1623018"/>
              <a:gd name="connsiteY4532" fmla="*/ 758471 h 1168415"/>
              <a:gd name="connsiteX4533" fmla="*/ 543013 w 1623018"/>
              <a:gd name="connsiteY4533" fmla="*/ 759312 h 1168415"/>
              <a:gd name="connsiteX4534" fmla="*/ 543725 w 1623018"/>
              <a:gd name="connsiteY4534" fmla="*/ 759571 h 1168415"/>
              <a:gd name="connsiteX4535" fmla="*/ 543919 w 1623018"/>
              <a:gd name="connsiteY4535" fmla="*/ 760282 h 1168415"/>
              <a:gd name="connsiteX4536" fmla="*/ 545213 w 1623018"/>
              <a:gd name="connsiteY4536" fmla="*/ 760412 h 1168415"/>
              <a:gd name="connsiteX4537" fmla="*/ 546896 w 1623018"/>
              <a:gd name="connsiteY4537" fmla="*/ 758212 h 1168415"/>
              <a:gd name="connsiteX4538" fmla="*/ 546896 w 1623018"/>
              <a:gd name="connsiteY4538" fmla="*/ 756917 h 1168415"/>
              <a:gd name="connsiteX4539" fmla="*/ 547414 w 1623018"/>
              <a:gd name="connsiteY4539" fmla="*/ 756076 h 1168415"/>
              <a:gd name="connsiteX4540" fmla="*/ 547025 w 1623018"/>
              <a:gd name="connsiteY4540" fmla="*/ 754911 h 1168415"/>
              <a:gd name="connsiteX4541" fmla="*/ 548320 w 1623018"/>
              <a:gd name="connsiteY4541" fmla="*/ 754069 h 1168415"/>
              <a:gd name="connsiteX4542" fmla="*/ 548320 w 1623018"/>
              <a:gd name="connsiteY4542" fmla="*/ 753358 h 1168415"/>
              <a:gd name="connsiteX4543" fmla="*/ 551297 w 1623018"/>
              <a:gd name="connsiteY4543" fmla="*/ 754393 h 1168415"/>
              <a:gd name="connsiteX4544" fmla="*/ 551880 w 1623018"/>
              <a:gd name="connsiteY4544" fmla="*/ 753358 h 1168415"/>
              <a:gd name="connsiteX4545" fmla="*/ 554468 w 1623018"/>
              <a:gd name="connsiteY4545" fmla="*/ 753228 h 1168415"/>
              <a:gd name="connsiteX4546" fmla="*/ 554986 w 1623018"/>
              <a:gd name="connsiteY4546" fmla="*/ 752646 h 1168415"/>
              <a:gd name="connsiteX4547" fmla="*/ 554468 w 1623018"/>
              <a:gd name="connsiteY4547" fmla="*/ 750898 h 1168415"/>
              <a:gd name="connsiteX4548" fmla="*/ 555763 w 1623018"/>
              <a:gd name="connsiteY4548" fmla="*/ 750769 h 1168415"/>
              <a:gd name="connsiteX4549" fmla="*/ 555569 w 1623018"/>
              <a:gd name="connsiteY4549" fmla="*/ 750509 h 1168415"/>
              <a:gd name="connsiteX4550" fmla="*/ 556281 w 1623018"/>
              <a:gd name="connsiteY4550" fmla="*/ 750639 h 1168415"/>
              <a:gd name="connsiteX4551" fmla="*/ 556086 w 1623018"/>
              <a:gd name="connsiteY4551" fmla="*/ 750057 h 1168415"/>
              <a:gd name="connsiteX4552" fmla="*/ 556798 w 1623018"/>
              <a:gd name="connsiteY4552" fmla="*/ 748891 h 1168415"/>
              <a:gd name="connsiteX4553" fmla="*/ 559776 w 1623018"/>
              <a:gd name="connsiteY4553" fmla="*/ 748439 h 1168415"/>
              <a:gd name="connsiteX4554" fmla="*/ 560164 w 1623018"/>
              <a:gd name="connsiteY4554" fmla="*/ 747986 h 1168415"/>
              <a:gd name="connsiteX4555" fmla="*/ 561847 w 1623018"/>
              <a:gd name="connsiteY4555" fmla="*/ 747986 h 1168415"/>
              <a:gd name="connsiteX4556" fmla="*/ 561847 w 1623018"/>
              <a:gd name="connsiteY4556" fmla="*/ 748244 h 1168415"/>
              <a:gd name="connsiteX4557" fmla="*/ 562559 w 1623018"/>
              <a:gd name="connsiteY4557" fmla="*/ 747986 h 1168415"/>
              <a:gd name="connsiteX4558" fmla="*/ 561264 w 1623018"/>
              <a:gd name="connsiteY4558" fmla="*/ 746950 h 1168415"/>
              <a:gd name="connsiteX4559" fmla="*/ 561458 w 1623018"/>
              <a:gd name="connsiteY4559" fmla="*/ 745526 h 1168415"/>
              <a:gd name="connsiteX4560" fmla="*/ 561976 w 1623018"/>
              <a:gd name="connsiteY4560" fmla="*/ 744491 h 1168415"/>
              <a:gd name="connsiteX4561" fmla="*/ 562559 w 1623018"/>
              <a:gd name="connsiteY4561" fmla="*/ 744361 h 1168415"/>
              <a:gd name="connsiteX4562" fmla="*/ 562559 w 1623018"/>
              <a:gd name="connsiteY4562" fmla="*/ 743520 h 1168415"/>
              <a:gd name="connsiteX4563" fmla="*/ 564241 w 1623018"/>
              <a:gd name="connsiteY4563" fmla="*/ 742354 h 1168415"/>
              <a:gd name="connsiteX4564" fmla="*/ 567024 w 1623018"/>
              <a:gd name="connsiteY4564" fmla="*/ 742354 h 1168415"/>
              <a:gd name="connsiteX4565" fmla="*/ 567607 w 1623018"/>
              <a:gd name="connsiteY4565" fmla="*/ 741514 h 1168415"/>
              <a:gd name="connsiteX4566" fmla="*/ 567607 w 1623018"/>
              <a:gd name="connsiteY4566" fmla="*/ 739896 h 1168415"/>
              <a:gd name="connsiteX4567" fmla="*/ 569419 w 1623018"/>
              <a:gd name="connsiteY4567" fmla="*/ 739442 h 1168415"/>
              <a:gd name="connsiteX4568" fmla="*/ 569807 w 1623018"/>
              <a:gd name="connsiteY4568" fmla="*/ 738148 h 1168415"/>
              <a:gd name="connsiteX4569" fmla="*/ 571102 w 1623018"/>
              <a:gd name="connsiteY4569" fmla="*/ 738019 h 1168415"/>
              <a:gd name="connsiteX4570" fmla="*/ 571490 w 1623018"/>
              <a:gd name="connsiteY4570" fmla="*/ 737565 h 1168415"/>
              <a:gd name="connsiteX4571" fmla="*/ 571490 w 1623018"/>
              <a:gd name="connsiteY4571" fmla="*/ 735689 h 1168415"/>
              <a:gd name="connsiteX4572" fmla="*/ 572008 w 1623018"/>
              <a:gd name="connsiteY4572" fmla="*/ 734523 h 1168415"/>
              <a:gd name="connsiteX4573" fmla="*/ 571296 w 1623018"/>
              <a:gd name="connsiteY4573" fmla="*/ 733682 h 1168415"/>
              <a:gd name="connsiteX4574" fmla="*/ 572979 w 1623018"/>
              <a:gd name="connsiteY4574" fmla="*/ 732517 h 1168415"/>
              <a:gd name="connsiteX4575" fmla="*/ 573367 w 1623018"/>
              <a:gd name="connsiteY4575" fmla="*/ 729604 h 1168415"/>
              <a:gd name="connsiteX4576" fmla="*/ 572655 w 1623018"/>
              <a:gd name="connsiteY4576" fmla="*/ 727857 h 1168415"/>
              <a:gd name="connsiteX4577" fmla="*/ 572655 w 1623018"/>
              <a:gd name="connsiteY4577" fmla="*/ 726822 h 1168415"/>
              <a:gd name="connsiteX4578" fmla="*/ 573043 w 1623018"/>
              <a:gd name="connsiteY4578" fmla="*/ 726368 h 1168415"/>
              <a:gd name="connsiteX4579" fmla="*/ 571943 w 1623018"/>
              <a:gd name="connsiteY4579" fmla="*/ 725916 h 1168415"/>
              <a:gd name="connsiteX4580" fmla="*/ 571943 w 1623018"/>
              <a:gd name="connsiteY4580" fmla="*/ 725074 h 1168415"/>
              <a:gd name="connsiteX4581" fmla="*/ 574532 w 1623018"/>
              <a:gd name="connsiteY4581" fmla="*/ 725204 h 1168415"/>
              <a:gd name="connsiteX4582" fmla="*/ 574920 w 1623018"/>
              <a:gd name="connsiteY4582" fmla="*/ 725657 h 1168415"/>
              <a:gd name="connsiteX4583" fmla="*/ 576409 w 1623018"/>
              <a:gd name="connsiteY4583" fmla="*/ 725786 h 1168415"/>
              <a:gd name="connsiteX4584" fmla="*/ 577121 w 1623018"/>
              <a:gd name="connsiteY4584" fmla="*/ 725204 h 1168415"/>
              <a:gd name="connsiteX4585" fmla="*/ 577121 w 1623018"/>
              <a:gd name="connsiteY4585" fmla="*/ 724362 h 1168415"/>
              <a:gd name="connsiteX4586" fmla="*/ 578221 w 1623018"/>
              <a:gd name="connsiteY4586" fmla="*/ 724362 h 1168415"/>
              <a:gd name="connsiteX4587" fmla="*/ 578221 w 1623018"/>
              <a:gd name="connsiteY4587" fmla="*/ 723651 h 1168415"/>
              <a:gd name="connsiteX4588" fmla="*/ 576927 w 1623018"/>
              <a:gd name="connsiteY4588" fmla="*/ 723327 h 1168415"/>
              <a:gd name="connsiteX4589" fmla="*/ 577121 w 1623018"/>
              <a:gd name="connsiteY4589" fmla="*/ 722874 h 1168415"/>
              <a:gd name="connsiteX4590" fmla="*/ 576733 w 1623018"/>
              <a:gd name="connsiteY4590" fmla="*/ 722033 h 1168415"/>
              <a:gd name="connsiteX4591" fmla="*/ 578221 w 1623018"/>
              <a:gd name="connsiteY4591" fmla="*/ 721579 h 1168415"/>
              <a:gd name="connsiteX4592" fmla="*/ 578027 w 1623018"/>
              <a:gd name="connsiteY4592" fmla="*/ 720543 h 1168415"/>
              <a:gd name="connsiteX4593" fmla="*/ 579321 w 1623018"/>
              <a:gd name="connsiteY4593" fmla="*/ 719508 h 1168415"/>
              <a:gd name="connsiteX4594" fmla="*/ 580228 w 1623018"/>
              <a:gd name="connsiteY4594" fmla="*/ 719379 h 1168415"/>
              <a:gd name="connsiteX4595" fmla="*/ 581910 w 1623018"/>
              <a:gd name="connsiteY4595" fmla="*/ 719831 h 1168415"/>
              <a:gd name="connsiteX4596" fmla="*/ 582622 w 1623018"/>
              <a:gd name="connsiteY4596" fmla="*/ 719120 h 1168415"/>
              <a:gd name="connsiteX4597" fmla="*/ 583205 w 1623018"/>
              <a:gd name="connsiteY4597" fmla="*/ 719120 h 1168415"/>
              <a:gd name="connsiteX4598" fmla="*/ 583723 w 1623018"/>
              <a:gd name="connsiteY4598" fmla="*/ 718278 h 1168415"/>
              <a:gd name="connsiteX4599" fmla="*/ 583528 w 1623018"/>
              <a:gd name="connsiteY4599" fmla="*/ 717566 h 1168415"/>
              <a:gd name="connsiteX4600" fmla="*/ 584046 w 1623018"/>
              <a:gd name="connsiteY4600" fmla="*/ 717307 h 1168415"/>
              <a:gd name="connsiteX4601" fmla="*/ 583528 w 1623018"/>
              <a:gd name="connsiteY4601" fmla="*/ 716466 h 1168415"/>
              <a:gd name="connsiteX4602" fmla="*/ 584434 w 1623018"/>
              <a:gd name="connsiteY4602" fmla="*/ 716337 h 1168415"/>
              <a:gd name="connsiteX4603" fmla="*/ 584434 w 1623018"/>
              <a:gd name="connsiteY4603" fmla="*/ 715172 h 1168415"/>
              <a:gd name="connsiteX4604" fmla="*/ 585535 w 1623018"/>
              <a:gd name="connsiteY4604" fmla="*/ 713878 h 1168415"/>
              <a:gd name="connsiteX4605" fmla="*/ 588641 w 1623018"/>
              <a:gd name="connsiteY4605" fmla="*/ 712260 h 1168415"/>
              <a:gd name="connsiteX4606" fmla="*/ 590518 w 1623018"/>
              <a:gd name="connsiteY4606" fmla="*/ 712130 h 1168415"/>
              <a:gd name="connsiteX4607" fmla="*/ 592007 w 1623018"/>
              <a:gd name="connsiteY4607" fmla="*/ 711418 h 1168415"/>
              <a:gd name="connsiteX4608" fmla="*/ 592719 w 1623018"/>
              <a:gd name="connsiteY4608" fmla="*/ 711548 h 1168415"/>
              <a:gd name="connsiteX4609" fmla="*/ 593819 w 1623018"/>
              <a:gd name="connsiteY4609" fmla="*/ 710123 h 1168415"/>
              <a:gd name="connsiteX4610" fmla="*/ 594919 w 1623018"/>
              <a:gd name="connsiteY4610" fmla="*/ 709411 h 1168415"/>
              <a:gd name="connsiteX4611" fmla="*/ 595113 w 1623018"/>
              <a:gd name="connsiteY4611" fmla="*/ 708829 h 1168415"/>
              <a:gd name="connsiteX4612" fmla="*/ 597896 w 1623018"/>
              <a:gd name="connsiteY4612" fmla="*/ 708247 h 1168415"/>
              <a:gd name="connsiteX4613" fmla="*/ 598414 w 1623018"/>
              <a:gd name="connsiteY4613" fmla="*/ 707405 h 1168415"/>
              <a:gd name="connsiteX4614" fmla="*/ 598414 w 1623018"/>
              <a:gd name="connsiteY4614" fmla="*/ 706240 h 1168415"/>
              <a:gd name="connsiteX4615" fmla="*/ 598997 w 1623018"/>
              <a:gd name="connsiteY4615" fmla="*/ 705787 h 1168415"/>
              <a:gd name="connsiteX4616" fmla="*/ 600680 w 1623018"/>
              <a:gd name="connsiteY4616" fmla="*/ 705528 h 1168415"/>
              <a:gd name="connsiteX4617" fmla="*/ 600874 w 1623018"/>
              <a:gd name="connsiteY4617" fmla="*/ 704363 h 1168415"/>
              <a:gd name="connsiteX4618" fmla="*/ 602556 w 1623018"/>
              <a:gd name="connsiteY4618" fmla="*/ 703328 h 1168415"/>
              <a:gd name="connsiteX4619" fmla="*/ 602750 w 1623018"/>
              <a:gd name="connsiteY4619" fmla="*/ 702745 h 1168415"/>
              <a:gd name="connsiteX4620" fmla="*/ 602362 w 1623018"/>
              <a:gd name="connsiteY4620" fmla="*/ 702033 h 1168415"/>
              <a:gd name="connsiteX4621" fmla="*/ 603074 w 1623018"/>
              <a:gd name="connsiteY4621" fmla="*/ 701580 h 1168415"/>
              <a:gd name="connsiteX4622" fmla="*/ 602686 w 1623018"/>
              <a:gd name="connsiteY4622" fmla="*/ 700869 h 1168415"/>
              <a:gd name="connsiteX4623" fmla="*/ 603980 w 1623018"/>
              <a:gd name="connsiteY4623" fmla="*/ 700285 h 1168415"/>
              <a:gd name="connsiteX4624" fmla="*/ 603980 w 1623018"/>
              <a:gd name="connsiteY4624" fmla="*/ 699445 h 1168415"/>
              <a:gd name="connsiteX4625" fmla="*/ 603398 w 1623018"/>
              <a:gd name="connsiteY4625" fmla="*/ 698862 h 1168415"/>
              <a:gd name="connsiteX4626" fmla="*/ 603980 w 1623018"/>
              <a:gd name="connsiteY4626" fmla="*/ 698280 h 1168415"/>
              <a:gd name="connsiteX4627" fmla="*/ 603980 w 1623018"/>
              <a:gd name="connsiteY4627" fmla="*/ 696856 h 1168415"/>
              <a:gd name="connsiteX4628" fmla="*/ 603398 w 1623018"/>
              <a:gd name="connsiteY4628" fmla="*/ 696856 h 1168415"/>
              <a:gd name="connsiteX4629" fmla="*/ 603980 w 1623018"/>
              <a:gd name="connsiteY4629" fmla="*/ 694849 h 1168415"/>
              <a:gd name="connsiteX4630" fmla="*/ 602880 w 1623018"/>
              <a:gd name="connsiteY4630" fmla="*/ 694008 h 1168415"/>
              <a:gd name="connsiteX4631" fmla="*/ 602880 w 1623018"/>
              <a:gd name="connsiteY4631" fmla="*/ 693425 h 1168415"/>
              <a:gd name="connsiteX4632" fmla="*/ 603592 w 1623018"/>
              <a:gd name="connsiteY4632" fmla="*/ 693166 h 1168415"/>
              <a:gd name="connsiteX4633" fmla="*/ 603074 w 1623018"/>
              <a:gd name="connsiteY4633" fmla="*/ 690836 h 1168415"/>
              <a:gd name="connsiteX4634" fmla="*/ 604174 w 1623018"/>
              <a:gd name="connsiteY4634" fmla="*/ 689413 h 1168415"/>
              <a:gd name="connsiteX4635" fmla="*/ 603786 w 1623018"/>
              <a:gd name="connsiteY4635" fmla="*/ 688830 h 1168415"/>
              <a:gd name="connsiteX4636" fmla="*/ 603786 w 1623018"/>
              <a:gd name="connsiteY4636" fmla="*/ 687212 h 1168415"/>
              <a:gd name="connsiteX4637" fmla="*/ 604174 w 1623018"/>
              <a:gd name="connsiteY4637" fmla="*/ 687083 h 1168415"/>
              <a:gd name="connsiteX4638" fmla="*/ 603786 w 1623018"/>
              <a:gd name="connsiteY4638" fmla="*/ 686047 h 1168415"/>
              <a:gd name="connsiteX4639" fmla="*/ 603786 w 1623018"/>
              <a:gd name="connsiteY4639" fmla="*/ 685335 h 1168415"/>
              <a:gd name="connsiteX4640" fmla="*/ 604174 w 1623018"/>
              <a:gd name="connsiteY4640" fmla="*/ 685206 h 1168415"/>
              <a:gd name="connsiteX4641" fmla="*/ 604174 w 1623018"/>
              <a:gd name="connsiteY4641" fmla="*/ 684041 h 1168415"/>
              <a:gd name="connsiteX4642" fmla="*/ 603786 w 1623018"/>
              <a:gd name="connsiteY4642" fmla="*/ 683912 h 1168415"/>
              <a:gd name="connsiteX4643" fmla="*/ 603786 w 1623018"/>
              <a:gd name="connsiteY4643" fmla="*/ 682487 h 1168415"/>
              <a:gd name="connsiteX4644" fmla="*/ 604174 w 1623018"/>
              <a:gd name="connsiteY4644" fmla="*/ 682358 h 1168415"/>
              <a:gd name="connsiteX4645" fmla="*/ 603592 w 1623018"/>
              <a:gd name="connsiteY4645" fmla="*/ 681646 h 1168415"/>
              <a:gd name="connsiteX4646" fmla="*/ 603980 w 1623018"/>
              <a:gd name="connsiteY4646" fmla="*/ 680028 h 1168415"/>
              <a:gd name="connsiteX4647" fmla="*/ 603786 w 1623018"/>
              <a:gd name="connsiteY4647" fmla="*/ 678863 h 1168415"/>
              <a:gd name="connsiteX4648" fmla="*/ 604174 w 1623018"/>
              <a:gd name="connsiteY4648" fmla="*/ 677698 h 1168415"/>
              <a:gd name="connsiteX4649" fmla="*/ 605663 w 1623018"/>
              <a:gd name="connsiteY4649" fmla="*/ 678539 h 1168415"/>
              <a:gd name="connsiteX4650" fmla="*/ 605857 w 1623018"/>
              <a:gd name="connsiteY4650" fmla="*/ 677957 h 1168415"/>
              <a:gd name="connsiteX4651" fmla="*/ 604951 w 1623018"/>
              <a:gd name="connsiteY4651" fmla="*/ 677245 h 1168415"/>
              <a:gd name="connsiteX4652" fmla="*/ 604951 w 1623018"/>
              <a:gd name="connsiteY4652" fmla="*/ 675497 h 1168415"/>
              <a:gd name="connsiteX4653" fmla="*/ 604239 w 1623018"/>
              <a:gd name="connsiteY4653" fmla="*/ 675238 h 1168415"/>
              <a:gd name="connsiteX4654" fmla="*/ 604433 w 1623018"/>
              <a:gd name="connsiteY4654" fmla="*/ 672650 h 1168415"/>
              <a:gd name="connsiteX4655" fmla="*/ 603916 w 1623018"/>
              <a:gd name="connsiteY4655" fmla="*/ 672197 h 1168415"/>
              <a:gd name="connsiteX4656" fmla="*/ 604304 w 1623018"/>
              <a:gd name="connsiteY4656" fmla="*/ 671355 h 1168415"/>
              <a:gd name="connsiteX4657" fmla="*/ 604110 w 1623018"/>
              <a:gd name="connsiteY4657" fmla="*/ 670320 h 1168415"/>
              <a:gd name="connsiteX4658" fmla="*/ 604498 w 1623018"/>
              <a:gd name="connsiteY4658" fmla="*/ 670320 h 1168415"/>
              <a:gd name="connsiteX4659" fmla="*/ 604304 w 1623018"/>
              <a:gd name="connsiteY4659" fmla="*/ 669608 h 1168415"/>
              <a:gd name="connsiteX4660" fmla="*/ 604692 w 1623018"/>
              <a:gd name="connsiteY4660" fmla="*/ 669349 h 1168415"/>
              <a:gd name="connsiteX4661" fmla="*/ 604498 w 1623018"/>
              <a:gd name="connsiteY4661" fmla="*/ 668313 h 1168415"/>
              <a:gd name="connsiteX4662" fmla="*/ 603980 w 1623018"/>
              <a:gd name="connsiteY4662" fmla="*/ 667861 h 1168415"/>
              <a:gd name="connsiteX4663" fmla="*/ 604368 w 1623018"/>
              <a:gd name="connsiteY4663" fmla="*/ 667278 h 1168415"/>
              <a:gd name="connsiteX4664" fmla="*/ 604563 w 1623018"/>
              <a:gd name="connsiteY4664" fmla="*/ 663912 h 1168415"/>
              <a:gd name="connsiteX4665" fmla="*/ 604174 w 1623018"/>
              <a:gd name="connsiteY4665" fmla="*/ 662618 h 1168415"/>
              <a:gd name="connsiteX4666" fmla="*/ 604174 w 1623018"/>
              <a:gd name="connsiteY4666" fmla="*/ 659382 h 1168415"/>
              <a:gd name="connsiteX4667" fmla="*/ 603268 w 1623018"/>
              <a:gd name="connsiteY4667" fmla="*/ 656599 h 1168415"/>
              <a:gd name="connsiteX4668" fmla="*/ 603657 w 1623018"/>
              <a:gd name="connsiteY4668" fmla="*/ 654852 h 1168415"/>
              <a:gd name="connsiteX4669" fmla="*/ 602945 w 1623018"/>
              <a:gd name="connsiteY4669" fmla="*/ 654980 h 1168415"/>
              <a:gd name="connsiteX4670" fmla="*/ 602556 w 1623018"/>
              <a:gd name="connsiteY4670" fmla="*/ 654140 h 1168415"/>
              <a:gd name="connsiteX4671" fmla="*/ 603268 w 1623018"/>
              <a:gd name="connsiteY4671" fmla="*/ 652522 h 1168415"/>
              <a:gd name="connsiteX4672" fmla="*/ 602880 w 1623018"/>
              <a:gd name="connsiteY4672" fmla="*/ 651680 h 1168415"/>
              <a:gd name="connsiteX4673" fmla="*/ 602492 w 1623018"/>
              <a:gd name="connsiteY4673" fmla="*/ 651680 h 1168415"/>
              <a:gd name="connsiteX4674" fmla="*/ 602492 w 1623018"/>
              <a:gd name="connsiteY4674" fmla="*/ 651227 h 1168415"/>
              <a:gd name="connsiteX4675" fmla="*/ 601780 w 1623018"/>
              <a:gd name="connsiteY4675" fmla="*/ 650645 h 1168415"/>
              <a:gd name="connsiteX4676" fmla="*/ 601974 w 1623018"/>
              <a:gd name="connsiteY4676" fmla="*/ 650191 h 1168415"/>
              <a:gd name="connsiteX4677" fmla="*/ 600680 w 1623018"/>
              <a:gd name="connsiteY4677" fmla="*/ 649479 h 1168415"/>
              <a:gd name="connsiteX4678" fmla="*/ 600680 w 1623018"/>
              <a:gd name="connsiteY4678" fmla="*/ 648767 h 1168415"/>
              <a:gd name="connsiteX4679" fmla="*/ 601391 w 1623018"/>
              <a:gd name="connsiteY4679" fmla="*/ 648638 h 1168415"/>
              <a:gd name="connsiteX4680" fmla="*/ 601586 w 1623018"/>
              <a:gd name="connsiteY4680" fmla="*/ 648185 h 1168415"/>
              <a:gd name="connsiteX4681" fmla="*/ 602298 w 1623018"/>
              <a:gd name="connsiteY4681" fmla="*/ 648185 h 1168415"/>
              <a:gd name="connsiteX4682" fmla="*/ 602880 w 1623018"/>
              <a:gd name="connsiteY4682" fmla="*/ 646178 h 1168415"/>
              <a:gd name="connsiteX4683" fmla="*/ 601586 w 1623018"/>
              <a:gd name="connsiteY4683" fmla="*/ 644884 h 1168415"/>
              <a:gd name="connsiteX4684" fmla="*/ 601586 w 1623018"/>
              <a:gd name="connsiteY4684" fmla="*/ 644302 h 1168415"/>
              <a:gd name="connsiteX4685" fmla="*/ 602103 w 1623018"/>
              <a:gd name="connsiteY4685" fmla="*/ 644043 h 1168415"/>
              <a:gd name="connsiteX4686" fmla="*/ 601391 w 1623018"/>
              <a:gd name="connsiteY4686" fmla="*/ 642749 h 1168415"/>
              <a:gd name="connsiteX4687" fmla="*/ 601780 w 1623018"/>
              <a:gd name="connsiteY4687" fmla="*/ 641260 h 1168415"/>
              <a:gd name="connsiteX4688" fmla="*/ 600097 w 1623018"/>
              <a:gd name="connsiteY4688" fmla="*/ 639965 h 1168415"/>
              <a:gd name="connsiteX4689" fmla="*/ 600097 w 1623018"/>
              <a:gd name="connsiteY4689" fmla="*/ 639513 h 1168415"/>
              <a:gd name="connsiteX4690" fmla="*/ 601197 w 1623018"/>
              <a:gd name="connsiteY4690" fmla="*/ 639059 h 1168415"/>
              <a:gd name="connsiteX4691" fmla="*/ 601391 w 1623018"/>
              <a:gd name="connsiteY4691" fmla="*/ 637441 h 1168415"/>
              <a:gd name="connsiteX4692" fmla="*/ 601974 w 1623018"/>
              <a:gd name="connsiteY4692" fmla="*/ 637312 h 1168415"/>
              <a:gd name="connsiteX4693" fmla="*/ 601262 w 1623018"/>
              <a:gd name="connsiteY4693" fmla="*/ 636018 h 1168415"/>
              <a:gd name="connsiteX4694" fmla="*/ 601650 w 1623018"/>
              <a:gd name="connsiteY4694" fmla="*/ 635888 h 1168415"/>
              <a:gd name="connsiteX4695" fmla="*/ 601650 w 1623018"/>
              <a:gd name="connsiteY4695" fmla="*/ 635176 h 1168415"/>
              <a:gd name="connsiteX4696" fmla="*/ 602362 w 1623018"/>
              <a:gd name="connsiteY4696" fmla="*/ 634917 h 1168415"/>
              <a:gd name="connsiteX4697" fmla="*/ 602168 w 1623018"/>
              <a:gd name="connsiteY4697" fmla="*/ 633752 h 1168415"/>
              <a:gd name="connsiteX4698" fmla="*/ 602556 w 1623018"/>
              <a:gd name="connsiteY4698" fmla="*/ 633041 h 1168415"/>
              <a:gd name="connsiteX4699" fmla="*/ 604045 w 1623018"/>
              <a:gd name="connsiteY4699" fmla="*/ 632328 h 1168415"/>
              <a:gd name="connsiteX4700" fmla="*/ 604239 w 1623018"/>
              <a:gd name="connsiteY4700" fmla="*/ 631616 h 1168415"/>
              <a:gd name="connsiteX4701" fmla="*/ 603851 w 1623018"/>
              <a:gd name="connsiteY4701" fmla="*/ 631034 h 1168415"/>
              <a:gd name="connsiteX4702" fmla="*/ 604239 w 1623018"/>
              <a:gd name="connsiteY4702" fmla="*/ 631034 h 1168415"/>
              <a:gd name="connsiteX4703" fmla="*/ 604433 w 1623018"/>
              <a:gd name="connsiteY4703" fmla="*/ 630452 h 1168415"/>
              <a:gd name="connsiteX4704" fmla="*/ 605922 w 1623018"/>
              <a:gd name="connsiteY4704" fmla="*/ 629286 h 1168415"/>
              <a:gd name="connsiteX4705" fmla="*/ 605210 w 1623018"/>
              <a:gd name="connsiteY4705" fmla="*/ 628122 h 1168415"/>
              <a:gd name="connsiteX4706" fmla="*/ 606116 w 1623018"/>
              <a:gd name="connsiteY4706" fmla="*/ 628122 h 1168415"/>
              <a:gd name="connsiteX4707" fmla="*/ 607993 w 1623018"/>
              <a:gd name="connsiteY4707" fmla="*/ 626827 h 1168415"/>
              <a:gd name="connsiteX4708" fmla="*/ 607799 w 1623018"/>
              <a:gd name="connsiteY4708" fmla="*/ 625403 h 1168415"/>
              <a:gd name="connsiteX4709" fmla="*/ 608187 w 1623018"/>
              <a:gd name="connsiteY4709" fmla="*/ 624950 h 1168415"/>
              <a:gd name="connsiteX4710" fmla="*/ 607475 w 1623018"/>
              <a:gd name="connsiteY4710" fmla="*/ 624950 h 1168415"/>
              <a:gd name="connsiteX4711" fmla="*/ 608058 w 1623018"/>
              <a:gd name="connsiteY4711" fmla="*/ 624238 h 1168415"/>
              <a:gd name="connsiteX4712" fmla="*/ 607669 w 1623018"/>
              <a:gd name="connsiteY4712" fmla="*/ 623979 h 1168415"/>
              <a:gd name="connsiteX4713" fmla="*/ 607669 w 1623018"/>
              <a:gd name="connsiteY4713" fmla="*/ 623138 h 1168415"/>
              <a:gd name="connsiteX4714" fmla="*/ 607281 w 1623018"/>
              <a:gd name="connsiteY4714" fmla="*/ 623008 h 1168415"/>
              <a:gd name="connsiteX4715" fmla="*/ 607669 w 1623018"/>
              <a:gd name="connsiteY4715" fmla="*/ 622556 h 1168415"/>
              <a:gd name="connsiteX4716" fmla="*/ 607152 w 1623018"/>
              <a:gd name="connsiteY4716" fmla="*/ 622102 h 1168415"/>
              <a:gd name="connsiteX4717" fmla="*/ 606958 w 1623018"/>
              <a:gd name="connsiteY4717" fmla="*/ 620484 h 1168415"/>
              <a:gd name="connsiteX4718" fmla="*/ 607863 w 1623018"/>
              <a:gd name="connsiteY4718" fmla="*/ 620225 h 1168415"/>
              <a:gd name="connsiteX4719" fmla="*/ 608576 w 1623018"/>
              <a:gd name="connsiteY4719" fmla="*/ 618931 h 1168415"/>
              <a:gd name="connsiteX4720" fmla="*/ 609158 w 1623018"/>
              <a:gd name="connsiteY4720" fmla="*/ 618607 h 1168415"/>
              <a:gd name="connsiteX4721" fmla="*/ 609546 w 1623018"/>
              <a:gd name="connsiteY4721" fmla="*/ 615954 h 1168415"/>
              <a:gd name="connsiteX4722" fmla="*/ 608964 w 1623018"/>
              <a:gd name="connsiteY4722" fmla="*/ 615695 h 1168415"/>
              <a:gd name="connsiteX4723" fmla="*/ 608964 w 1623018"/>
              <a:gd name="connsiteY4723" fmla="*/ 614659 h 1168415"/>
              <a:gd name="connsiteX4724" fmla="*/ 608446 w 1623018"/>
              <a:gd name="connsiteY4724" fmla="*/ 614206 h 1168415"/>
              <a:gd name="connsiteX4725" fmla="*/ 610452 w 1623018"/>
              <a:gd name="connsiteY4725" fmla="*/ 611423 h 1168415"/>
              <a:gd name="connsiteX4726" fmla="*/ 611164 w 1623018"/>
              <a:gd name="connsiteY4726" fmla="*/ 608964 h 1168415"/>
              <a:gd name="connsiteX4727" fmla="*/ 612459 w 1623018"/>
              <a:gd name="connsiteY4727" fmla="*/ 607346 h 1168415"/>
              <a:gd name="connsiteX4728" fmla="*/ 612459 w 1623018"/>
              <a:gd name="connsiteY4728" fmla="*/ 606311 h 1168415"/>
              <a:gd name="connsiteX4729" fmla="*/ 611941 w 1623018"/>
              <a:gd name="connsiteY4729" fmla="*/ 605599 h 1168415"/>
              <a:gd name="connsiteX4730" fmla="*/ 612329 w 1623018"/>
              <a:gd name="connsiteY4730" fmla="*/ 604433 h 1168415"/>
              <a:gd name="connsiteX4731" fmla="*/ 611812 w 1623018"/>
              <a:gd name="connsiteY4731" fmla="*/ 603981 h 1168415"/>
              <a:gd name="connsiteX4732" fmla="*/ 611812 w 1623018"/>
              <a:gd name="connsiteY4732" fmla="*/ 603722 h 1168415"/>
              <a:gd name="connsiteX4733" fmla="*/ 612329 w 1623018"/>
              <a:gd name="connsiteY4733" fmla="*/ 603722 h 1168415"/>
              <a:gd name="connsiteX4734" fmla="*/ 612329 w 1623018"/>
              <a:gd name="connsiteY4734" fmla="*/ 603268 h 1168415"/>
              <a:gd name="connsiteX4735" fmla="*/ 611617 w 1623018"/>
              <a:gd name="connsiteY4735" fmla="*/ 602556 h 1168415"/>
              <a:gd name="connsiteX4736" fmla="*/ 612329 w 1623018"/>
              <a:gd name="connsiteY4736" fmla="*/ 601392 h 1168415"/>
              <a:gd name="connsiteX4737" fmla="*/ 611617 w 1623018"/>
              <a:gd name="connsiteY4737" fmla="*/ 600550 h 1168415"/>
              <a:gd name="connsiteX4738" fmla="*/ 613300 w 1623018"/>
              <a:gd name="connsiteY4738" fmla="*/ 598803 h 1168415"/>
              <a:gd name="connsiteX4739" fmla="*/ 612718 w 1623018"/>
              <a:gd name="connsiteY4739" fmla="*/ 597961 h 1168415"/>
              <a:gd name="connsiteX4740" fmla="*/ 613624 w 1623018"/>
              <a:gd name="connsiteY4740" fmla="*/ 596926 h 1168415"/>
              <a:gd name="connsiteX4741" fmla="*/ 613430 w 1623018"/>
              <a:gd name="connsiteY4741" fmla="*/ 596214 h 1168415"/>
              <a:gd name="connsiteX4742" fmla="*/ 612523 w 1623018"/>
              <a:gd name="connsiteY4742" fmla="*/ 595761 h 1168415"/>
              <a:gd name="connsiteX4743" fmla="*/ 612523 w 1623018"/>
              <a:gd name="connsiteY4743" fmla="*/ 594596 h 1168415"/>
              <a:gd name="connsiteX4744" fmla="*/ 611812 w 1623018"/>
              <a:gd name="connsiteY4744" fmla="*/ 593884 h 1168415"/>
              <a:gd name="connsiteX4745" fmla="*/ 612200 w 1623018"/>
              <a:gd name="connsiteY4745" fmla="*/ 593625 h 1168415"/>
              <a:gd name="connsiteX4746" fmla="*/ 612200 w 1623018"/>
              <a:gd name="connsiteY4746" fmla="*/ 593042 h 1168415"/>
              <a:gd name="connsiteX4747" fmla="*/ 611812 w 1623018"/>
              <a:gd name="connsiteY4747" fmla="*/ 592913 h 1168415"/>
              <a:gd name="connsiteX4748" fmla="*/ 612006 w 1623018"/>
              <a:gd name="connsiteY4748" fmla="*/ 591877 h 1168415"/>
              <a:gd name="connsiteX4749" fmla="*/ 613300 w 1623018"/>
              <a:gd name="connsiteY4749" fmla="*/ 591748 h 1168415"/>
              <a:gd name="connsiteX4750" fmla="*/ 612394 w 1623018"/>
              <a:gd name="connsiteY4750" fmla="*/ 588965 h 1168415"/>
              <a:gd name="connsiteX4751" fmla="*/ 612394 w 1623018"/>
              <a:gd name="connsiteY4751" fmla="*/ 588059 h 1168415"/>
              <a:gd name="connsiteX4752" fmla="*/ 613300 w 1623018"/>
              <a:gd name="connsiteY4752" fmla="*/ 586570 h 1168415"/>
              <a:gd name="connsiteX4753" fmla="*/ 613300 w 1623018"/>
              <a:gd name="connsiteY4753" fmla="*/ 585664 h 1168415"/>
              <a:gd name="connsiteX4754" fmla="*/ 612200 w 1623018"/>
              <a:gd name="connsiteY4754" fmla="*/ 585535 h 1168415"/>
              <a:gd name="connsiteX4755" fmla="*/ 611812 w 1623018"/>
              <a:gd name="connsiteY4755" fmla="*/ 584952 h 1168415"/>
              <a:gd name="connsiteX4756" fmla="*/ 612912 w 1623018"/>
              <a:gd name="connsiteY4756" fmla="*/ 583787 h 1168415"/>
              <a:gd name="connsiteX4757" fmla="*/ 614595 w 1623018"/>
              <a:gd name="connsiteY4757" fmla="*/ 583529 h 1168415"/>
              <a:gd name="connsiteX4758" fmla="*/ 614206 w 1623018"/>
              <a:gd name="connsiteY4758" fmla="*/ 583075 h 1168415"/>
              <a:gd name="connsiteX4759" fmla="*/ 614595 w 1623018"/>
              <a:gd name="connsiteY4759" fmla="*/ 581781 h 1168415"/>
              <a:gd name="connsiteX4760" fmla="*/ 614077 w 1623018"/>
              <a:gd name="connsiteY4760" fmla="*/ 581199 h 1168415"/>
              <a:gd name="connsiteX4761" fmla="*/ 614077 w 1623018"/>
              <a:gd name="connsiteY4761" fmla="*/ 580616 h 1168415"/>
              <a:gd name="connsiteX4762" fmla="*/ 614465 w 1623018"/>
              <a:gd name="connsiteY4762" fmla="*/ 579451 h 1168415"/>
              <a:gd name="connsiteX4763" fmla="*/ 615177 w 1623018"/>
              <a:gd name="connsiteY4763" fmla="*/ 578869 h 1168415"/>
              <a:gd name="connsiteX4764" fmla="*/ 614789 w 1623018"/>
              <a:gd name="connsiteY4764" fmla="*/ 578156 h 1168415"/>
              <a:gd name="connsiteX4765" fmla="*/ 614983 w 1623018"/>
              <a:gd name="connsiteY4765" fmla="*/ 577574 h 1168415"/>
              <a:gd name="connsiteX4766" fmla="*/ 615889 w 1623018"/>
              <a:gd name="connsiteY4766" fmla="*/ 577574 h 1168415"/>
              <a:gd name="connsiteX4767" fmla="*/ 616083 w 1623018"/>
              <a:gd name="connsiteY4767" fmla="*/ 578286 h 1168415"/>
              <a:gd name="connsiteX4768" fmla="*/ 617960 w 1623018"/>
              <a:gd name="connsiteY4768" fmla="*/ 578286 h 1168415"/>
              <a:gd name="connsiteX4769" fmla="*/ 617960 w 1623018"/>
              <a:gd name="connsiteY4769" fmla="*/ 577703 h 1168415"/>
              <a:gd name="connsiteX4770" fmla="*/ 619255 w 1623018"/>
              <a:gd name="connsiteY4770" fmla="*/ 577574 h 1168415"/>
              <a:gd name="connsiteX4771" fmla="*/ 619772 w 1623018"/>
              <a:gd name="connsiteY4771" fmla="*/ 578156 h 1168415"/>
              <a:gd name="connsiteX4772" fmla="*/ 621973 w 1623018"/>
              <a:gd name="connsiteY4772" fmla="*/ 579062 h 1168415"/>
              <a:gd name="connsiteX4773" fmla="*/ 622361 w 1623018"/>
              <a:gd name="connsiteY4773" fmla="*/ 579645 h 1168415"/>
              <a:gd name="connsiteX4774" fmla="*/ 623267 w 1623018"/>
              <a:gd name="connsiteY4774" fmla="*/ 579645 h 1168415"/>
              <a:gd name="connsiteX4775" fmla="*/ 623850 w 1623018"/>
              <a:gd name="connsiteY4775" fmla="*/ 578351 h 1168415"/>
              <a:gd name="connsiteX4776" fmla="*/ 633429 w 1623018"/>
              <a:gd name="connsiteY4776" fmla="*/ 578221 h 1168415"/>
              <a:gd name="connsiteX4777" fmla="*/ 636212 w 1623018"/>
              <a:gd name="connsiteY4777" fmla="*/ 578933 h 1168415"/>
              <a:gd name="connsiteX4778" fmla="*/ 640289 w 1623018"/>
              <a:gd name="connsiteY4778" fmla="*/ 581846 h 1168415"/>
              <a:gd name="connsiteX4779" fmla="*/ 643072 w 1623018"/>
              <a:gd name="connsiteY4779" fmla="*/ 581587 h 1168415"/>
              <a:gd name="connsiteX4780" fmla="*/ 643654 w 1623018"/>
              <a:gd name="connsiteY4780" fmla="*/ 582169 h 1168415"/>
              <a:gd name="connsiteX4781" fmla="*/ 645467 w 1623018"/>
              <a:gd name="connsiteY4781" fmla="*/ 582752 h 1168415"/>
              <a:gd name="connsiteX4782" fmla="*/ 648250 w 1623018"/>
              <a:gd name="connsiteY4782" fmla="*/ 582169 h 1168415"/>
              <a:gd name="connsiteX4783" fmla="*/ 649932 w 1623018"/>
              <a:gd name="connsiteY4783" fmla="*/ 583658 h 1168415"/>
              <a:gd name="connsiteX4784" fmla="*/ 651615 w 1623018"/>
              <a:gd name="connsiteY4784" fmla="*/ 583787 h 1168415"/>
              <a:gd name="connsiteX4785" fmla="*/ 652004 w 1623018"/>
              <a:gd name="connsiteY4785" fmla="*/ 584823 h 1168415"/>
              <a:gd name="connsiteX4786" fmla="*/ 655887 w 1623018"/>
              <a:gd name="connsiteY4786" fmla="*/ 587282 h 1168415"/>
              <a:gd name="connsiteX4787" fmla="*/ 656081 w 1623018"/>
              <a:gd name="connsiteY4787" fmla="*/ 588124 h 1168415"/>
              <a:gd name="connsiteX4788" fmla="*/ 657570 w 1623018"/>
              <a:gd name="connsiteY4788" fmla="*/ 589418 h 1168415"/>
              <a:gd name="connsiteX4789" fmla="*/ 658282 w 1623018"/>
              <a:gd name="connsiteY4789" fmla="*/ 591165 h 1168415"/>
              <a:gd name="connsiteX4790" fmla="*/ 660094 w 1623018"/>
              <a:gd name="connsiteY4790" fmla="*/ 592460 h 1168415"/>
              <a:gd name="connsiteX4791" fmla="*/ 662294 w 1623018"/>
              <a:gd name="connsiteY4791" fmla="*/ 593042 h 1168415"/>
              <a:gd name="connsiteX4792" fmla="*/ 665077 w 1623018"/>
              <a:gd name="connsiteY4792" fmla="*/ 594660 h 1168415"/>
              <a:gd name="connsiteX4793" fmla="*/ 672067 w 1623018"/>
              <a:gd name="connsiteY4793" fmla="*/ 594660 h 1168415"/>
              <a:gd name="connsiteX4794" fmla="*/ 672973 w 1623018"/>
              <a:gd name="connsiteY4794" fmla="*/ 595113 h 1168415"/>
              <a:gd name="connsiteX4795" fmla="*/ 675756 w 1623018"/>
              <a:gd name="connsiteY4795" fmla="*/ 595372 h 1168415"/>
              <a:gd name="connsiteX4796" fmla="*/ 678151 w 1623018"/>
              <a:gd name="connsiteY4796" fmla="*/ 594660 h 1168415"/>
              <a:gd name="connsiteX4797" fmla="*/ 678863 w 1623018"/>
              <a:gd name="connsiteY4797" fmla="*/ 594078 h 1168415"/>
              <a:gd name="connsiteX4798" fmla="*/ 682746 w 1623018"/>
              <a:gd name="connsiteY4798" fmla="*/ 593625 h 1168415"/>
              <a:gd name="connsiteX4799" fmla="*/ 684429 w 1623018"/>
              <a:gd name="connsiteY4799" fmla="*/ 593042 h 1168415"/>
              <a:gd name="connsiteX4800" fmla="*/ 685012 w 1623018"/>
              <a:gd name="connsiteY4800" fmla="*/ 592460 h 1168415"/>
              <a:gd name="connsiteX4801" fmla="*/ 687018 w 1623018"/>
              <a:gd name="connsiteY4801" fmla="*/ 592201 h 1168415"/>
              <a:gd name="connsiteX4802" fmla="*/ 690124 w 1623018"/>
              <a:gd name="connsiteY4802" fmla="*/ 589742 h 1168415"/>
              <a:gd name="connsiteX4803" fmla="*/ 690124 w 1623018"/>
              <a:gd name="connsiteY4803" fmla="*/ 589159 h 1168415"/>
              <a:gd name="connsiteX4804" fmla="*/ 694008 w 1623018"/>
              <a:gd name="connsiteY4804" fmla="*/ 584370 h 1168415"/>
              <a:gd name="connsiteX4805" fmla="*/ 695108 w 1623018"/>
              <a:gd name="connsiteY4805" fmla="*/ 581457 h 1168415"/>
              <a:gd name="connsiteX4806" fmla="*/ 696985 w 1623018"/>
              <a:gd name="connsiteY4806" fmla="*/ 580875 h 1168415"/>
              <a:gd name="connsiteX4807" fmla="*/ 697373 w 1623018"/>
              <a:gd name="connsiteY4807" fmla="*/ 579710 h 1168415"/>
              <a:gd name="connsiteX4808" fmla="*/ 698473 w 1623018"/>
              <a:gd name="connsiteY4808" fmla="*/ 578545 h 1168415"/>
              <a:gd name="connsiteX4809" fmla="*/ 698279 w 1623018"/>
              <a:gd name="connsiteY4809" fmla="*/ 577056 h 1168415"/>
              <a:gd name="connsiteX4810" fmla="*/ 700286 w 1623018"/>
              <a:gd name="connsiteY4810" fmla="*/ 574856 h 1168415"/>
              <a:gd name="connsiteX4811" fmla="*/ 703587 w 1623018"/>
              <a:gd name="connsiteY4811" fmla="*/ 569289 h 1168415"/>
              <a:gd name="connsiteX4812" fmla="*/ 705464 w 1623018"/>
              <a:gd name="connsiteY4812" fmla="*/ 568384 h 1168415"/>
              <a:gd name="connsiteX4813" fmla="*/ 709347 w 1623018"/>
              <a:gd name="connsiteY4813" fmla="*/ 567801 h 1168415"/>
              <a:gd name="connsiteX4814" fmla="*/ 711224 w 1623018"/>
              <a:gd name="connsiteY4814" fmla="*/ 566766 h 1168415"/>
              <a:gd name="connsiteX4815" fmla="*/ 711936 w 1623018"/>
              <a:gd name="connsiteY4815" fmla="*/ 563983 h 1168415"/>
              <a:gd name="connsiteX4816" fmla="*/ 712842 w 1623018"/>
              <a:gd name="connsiteY4816" fmla="*/ 562688 h 1168415"/>
              <a:gd name="connsiteX4817" fmla="*/ 712647 w 1623018"/>
              <a:gd name="connsiteY4817" fmla="*/ 561847 h 1168415"/>
              <a:gd name="connsiteX4818" fmla="*/ 713942 w 1623018"/>
              <a:gd name="connsiteY4818" fmla="*/ 559064 h 1168415"/>
              <a:gd name="connsiteX4819" fmla="*/ 714460 w 1623018"/>
              <a:gd name="connsiteY4819" fmla="*/ 556863 h 1168415"/>
              <a:gd name="connsiteX4820" fmla="*/ 715948 w 1623018"/>
              <a:gd name="connsiteY4820" fmla="*/ 555375 h 1168415"/>
              <a:gd name="connsiteX4821" fmla="*/ 718149 w 1623018"/>
              <a:gd name="connsiteY4821" fmla="*/ 555504 h 1168415"/>
              <a:gd name="connsiteX4822" fmla="*/ 720544 w 1623018"/>
              <a:gd name="connsiteY4822" fmla="*/ 557251 h 1168415"/>
              <a:gd name="connsiteX4823" fmla="*/ 720026 w 1623018"/>
              <a:gd name="connsiteY4823" fmla="*/ 557963 h 1168415"/>
              <a:gd name="connsiteX4824" fmla="*/ 719314 w 1623018"/>
              <a:gd name="connsiteY4824" fmla="*/ 557834 h 1168415"/>
              <a:gd name="connsiteX4825" fmla="*/ 720026 w 1623018"/>
              <a:gd name="connsiteY4825" fmla="*/ 560035 h 1168415"/>
              <a:gd name="connsiteX4826" fmla="*/ 720414 w 1623018"/>
              <a:gd name="connsiteY4826" fmla="*/ 560035 h 1168415"/>
              <a:gd name="connsiteX4827" fmla="*/ 720026 w 1623018"/>
              <a:gd name="connsiteY4827" fmla="*/ 560164 h 1168415"/>
              <a:gd name="connsiteX4828" fmla="*/ 720414 w 1623018"/>
              <a:gd name="connsiteY4828" fmla="*/ 560617 h 1168415"/>
              <a:gd name="connsiteX4829" fmla="*/ 720414 w 1623018"/>
              <a:gd name="connsiteY4829" fmla="*/ 561653 h 1168415"/>
              <a:gd name="connsiteX4830" fmla="*/ 721514 w 1623018"/>
              <a:gd name="connsiteY4830" fmla="*/ 560487 h 1168415"/>
              <a:gd name="connsiteX4831" fmla="*/ 722420 w 1623018"/>
              <a:gd name="connsiteY4831" fmla="*/ 560164 h 1168415"/>
              <a:gd name="connsiteX4832" fmla="*/ 723521 w 1623018"/>
              <a:gd name="connsiteY4832" fmla="*/ 558869 h 1168415"/>
              <a:gd name="connsiteX4833" fmla="*/ 724815 w 1623018"/>
              <a:gd name="connsiteY4833" fmla="*/ 558999 h 1168415"/>
              <a:gd name="connsiteX4834" fmla="*/ 724815 w 1623018"/>
              <a:gd name="connsiteY4834" fmla="*/ 559452 h 1168415"/>
              <a:gd name="connsiteX4835" fmla="*/ 726627 w 1623018"/>
              <a:gd name="connsiteY4835" fmla="*/ 560941 h 1168415"/>
              <a:gd name="connsiteX4836" fmla="*/ 726239 w 1623018"/>
              <a:gd name="connsiteY4836" fmla="*/ 562688 h 1168415"/>
              <a:gd name="connsiteX4837" fmla="*/ 726627 w 1623018"/>
              <a:gd name="connsiteY4837" fmla="*/ 566053 h 1168415"/>
              <a:gd name="connsiteX4838" fmla="*/ 726110 w 1623018"/>
              <a:gd name="connsiteY4838" fmla="*/ 566960 h 1168415"/>
              <a:gd name="connsiteX4839" fmla="*/ 725398 w 1623018"/>
              <a:gd name="connsiteY4839" fmla="*/ 567219 h 1168415"/>
              <a:gd name="connsiteX4840" fmla="*/ 725398 w 1623018"/>
              <a:gd name="connsiteY4840" fmla="*/ 568125 h 1168415"/>
              <a:gd name="connsiteX4841" fmla="*/ 724686 w 1623018"/>
              <a:gd name="connsiteY4841" fmla="*/ 569419 h 1168415"/>
              <a:gd name="connsiteX4842" fmla="*/ 723780 w 1623018"/>
              <a:gd name="connsiteY4842" fmla="*/ 570002 h 1168415"/>
              <a:gd name="connsiteX4843" fmla="*/ 723780 w 1623018"/>
              <a:gd name="connsiteY4843" fmla="*/ 570455 h 1168415"/>
              <a:gd name="connsiteX4844" fmla="*/ 722485 w 1623018"/>
              <a:gd name="connsiteY4844" fmla="*/ 571749 h 1168415"/>
              <a:gd name="connsiteX4845" fmla="*/ 722874 w 1623018"/>
              <a:gd name="connsiteY4845" fmla="*/ 575568 h 1168415"/>
              <a:gd name="connsiteX4846" fmla="*/ 722356 w 1623018"/>
              <a:gd name="connsiteY4846" fmla="*/ 577315 h 1168415"/>
              <a:gd name="connsiteX4847" fmla="*/ 722356 w 1623018"/>
              <a:gd name="connsiteY4847" fmla="*/ 579062 h 1168415"/>
              <a:gd name="connsiteX4848" fmla="*/ 722550 w 1623018"/>
              <a:gd name="connsiteY4848" fmla="*/ 580098 h 1168415"/>
              <a:gd name="connsiteX4849" fmla="*/ 722938 w 1623018"/>
              <a:gd name="connsiteY4849" fmla="*/ 580098 h 1168415"/>
              <a:gd name="connsiteX4850" fmla="*/ 722938 w 1623018"/>
              <a:gd name="connsiteY4850" fmla="*/ 579516 h 1168415"/>
              <a:gd name="connsiteX4851" fmla="*/ 723844 w 1623018"/>
              <a:gd name="connsiteY4851" fmla="*/ 578221 h 1168415"/>
              <a:gd name="connsiteX4852" fmla="*/ 723650 w 1623018"/>
              <a:gd name="connsiteY4852" fmla="*/ 572849 h 1168415"/>
              <a:gd name="connsiteX4853" fmla="*/ 724362 w 1623018"/>
              <a:gd name="connsiteY4853" fmla="*/ 571555 h 1168415"/>
              <a:gd name="connsiteX4854" fmla="*/ 725268 w 1623018"/>
              <a:gd name="connsiteY4854" fmla="*/ 570843 h 1168415"/>
              <a:gd name="connsiteX4855" fmla="*/ 726951 w 1623018"/>
              <a:gd name="connsiteY4855" fmla="*/ 570390 h 1168415"/>
              <a:gd name="connsiteX4856" fmla="*/ 727663 w 1623018"/>
              <a:gd name="connsiteY4856" fmla="*/ 569096 h 1168415"/>
              <a:gd name="connsiteX4857" fmla="*/ 727663 w 1623018"/>
              <a:gd name="connsiteY4857" fmla="*/ 566895 h 1168415"/>
              <a:gd name="connsiteX4858" fmla="*/ 728957 w 1623018"/>
              <a:gd name="connsiteY4858" fmla="*/ 566636 h 1168415"/>
              <a:gd name="connsiteX4859" fmla="*/ 729863 w 1623018"/>
              <a:gd name="connsiteY4859" fmla="*/ 564177 h 1168415"/>
              <a:gd name="connsiteX4860" fmla="*/ 729669 w 1623018"/>
              <a:gd name="connsiteY4860" fmla="*/ 563465 h 1168415"/>
              <a:gd name="connsiteX4861" fmla="*/ 728763 w 1623018"/>
              <a:gd name="connsiteY4861" fmla="*/ 563206 h 1168415"/>
              <a:gd name="connsiteX4862" fmla="*/ 728763 w 1623018"/>
              <a:gd name="connsiteY4862" fmla="*/ 562752 h 1168415"/>
              <a:gd name="connsiteX4863" fmla="*/ 729475 w 1623018"/>
              <a:gd name="connsiteY4863" fmla="*/ 562170 h 1168415"/>
              <a:gd name="connsiteX4864" fmla="*/ 729281 w 1623018"/>
              <a:gd name="connsiteY4864" fmla="*/ 560294 h 1168415"/>
              <a:gd name="connsiteX4865" fmla="*/ 730187 w 1623018"/>
              <a:gd name="connsiteY4865" fmla="*/ 558546 h 1168415"/>
              <a:gd name="connsiteX4866" fmla="*/ 730769 w 1623018"/>
              <a:gd name="connsiteY4866" fmla="*/ 556345 h 1168415"/>
              <a:gd name="connsiteX4867" fmla="*/ 729669 w 1623018"/>
              <a:gd name="connsiteY4867" fmla="*/ 555633 h 1168415"/>
              <a:gd name="connsiteX4868" fmla="*/ 731870 w 1623018"/>
              <a:gd name="connsiteY4868" fmla="*/ 553886 h 1168415"/>
              <a:gd name="connsiteX4869" fmla="*/ 732064 w 1623018"/>
              <a:gd name="connsiteY4869" fmla="*/ 552721 h 1168415"/>
              <a:gd name="connsiteX4870" fmla="*/ 732582 w 1623018"/>
              <a:gd name="connsiteY4870" fmla="*/ 552009 h 1168415"/>
              <a:gd name="connsiteX4871" fmla="*/ 733876 w 1623018"/>
              <a:gd name="connsiteY4871" fmla="*/ 551556 h 1168415"/>
              <a:gd name="connsiteX4872" fmla="*/ 735171 w 1623018"/>
              <a:gd name="connsiteY4872" fmla="*/ 550521 h 1168415"/>
              <a:gd name="connsiteX4873" fmla="*/ 736465 w 1623018"/>
              <a:gd name="connsiteY4873" fmla="*/ 550521 h 1168415"/>
              <a:gd name="connsiteX4874" fmla="*/ 737954 w 1623018"/>
              <a:gd name="connsiteY4874" fmla="*/ 549355 h 1168415"/>
              <a:gd name="connsiteX4875" fmla="*/ 737954 w 1623018"/>
              <a:gd name="connsiteY4875" fmla="*/ 548320 h 1168415"/>
              <a:gd name="connsiteX4876" fmla="*/ 738536 w 1623018"/>
              <a:gd name="connsiteY4876" fmla="*/ 547737 h 1168415"/>
              <a:gd name="connsiteX4877" fmla="*/ 743714 w 1623018"/>
              <a:gd name="connsiteY4877" fmla="*/ 548190 h 1168415"/>
              <a:gd name="connsiteX4878" fmla="*/ 744426 w 1623018"/>
              <a:gd name="connsiteY4878" fmla="*/ 548773 h 1168415"/>
              <a:gd name="connsiteX4879" fmla="*/ 745332 w 1623018"/>
              <a:gd name="connsiteY4879" fmla="*/ 548903 h 1168415"/>
              <a:gd name="connsiteX4880" fmla="*/ 747921 w 1623018"/>
              <a:gd name="connsiteY4880" fmla="*/ 548903 h 1168415"/>
              <a:gd name="connsiteX4881" fmla="*/ 749603 w 1623018"/>
              <a:gd name="connsiteY4881" fmla="*/ 548190 h 1168415"/>
              <a:gd name="connsiteX4882" fmla="*/ 750315 w 1623018"/>
              <a:gd name="connsiteY4882" fmla="*/ 547478 h 1168415"/>
              <a:gd name="connsiteX4883" fmla="*/ 750315 w 1623018"/>
              <a:gd name="connsiteY4883" fmla="*/ 542948 h 1168415"/>
              <a:gd name="connsiteX4884" fmla="*/ 751804 w 1623018"/>
              <a:gd name="connsiteY4884" fmla="*/ 542495 h 1168415"/>
              <a:gd name="connsiteX4885" fmla="*/ 754005 w 1623018"/>
              <a:gd name="connsiteY4885" fmla="*/ 543984 h 1168415"/>
              <a:gd name="connsiteX4886" fmla="*/ 754716 w 1623018"/>
              <a:gd name="connsiteY4886" fmla="*/ 545019 h 1168415"/>
              <a:gd name="connsiteX4887" fmla="*/ 756011 w 1623018"/>
              <a:gd name="connsiteY4887" fmla="*/ 545278 h 1168415"/>
              <a:gd name="connsiteX4888" fmla="*/ 756593 w 1623018"/>
              <a:gd name="connsiteY4888" fmla="*/ 545990 h 1168415"/>
              <a:gd name="connsiteX4889" fmla="*/ 759894 w 1623018"/>
              <a:gd name="connsiteY4889" fmla="*/ 547026 h 1168415"/>
              <a:gd name="connsiteX4890" fmla="*/ 761383 w 1623018"/>
              <a:gd name="connsiteY4890" fmla="*/ 548514 h 1168415"/>
              <a:gd name="connsiteX4891" fmla="*/ 762871 w 1623018"/>
              <a:gd name="connsiteY4891" fmla="*/ 548968 h 1168415"/>
              <a:gd name="connsiteX4892" fmla="*/ 763389 w 1623018"/>
              <a:gd name="connsiteY4892" fmla="*/ 549550 h 1168415"/>
              <a:gd name="connsiteX4893" fmla="*/ 765395 w 1623018"/>
              <a:gd name="connsiteY4893" fmla="*/ 549550 h 1168415"/>
              <a:gd name="connsiteX4894" fmla="*/ 766690 w 1623018"/>
              <a:gd name="connsiteY4894" fmla="*/ 548514 h 1168415"/>
              <a:gd name="connsiteX4895" fmla="*/ 768179 w 1623018"/>
              <a:gd name="connsiteY4895" fmla="*/ 548061 h 1168415"/>
              <a:gd name="connsiteX4896" fmla="*/ 767272 w 1623018"/>
              <a:gd name="connsiteY4896" fmla="*/ 547350 h 1168415"/>
              <a:gd name="connsiteX4897" fmla="*/ 765072 w 1623018"/>
              <a:gd name="connsiteY4897" fmla="*/ 547802 h 1168415"/>
              <a:gd name="connsiteX4898" fmla="*/ 764684 w 1623018"/>
              <a:gd name="connsiteY4898" fmla="*/ 548255 h 1168415"/>
              <a:gd name="connsiteX4899" fmla="*/ 764101 w 1623018"/>
              <a:gd name="connsiteY4899" fmla="*/ 548126 h 1168415"/>
              <a:gd name="connsiteX4900" fmla="*/ 764101 w 1623018"/>
              <a:gd name="connsiteY4900" fmla="*/ 547673 h 1168415"/>
              <a:gd name="connsiteX4901" fmla="*/ 762612 w 1623018"/>
              <a:gd name="connsiteY4901" fmla="*/ 546831 h 1168415"/>
              <a:gd name="connsiteX4902" fmla="*/ 762612 w 1623018"/>
              <a:gd name="connsiteY4902" fmla="*/ 546379 h 1168415"/>
              <a:gd name="connsiteX4903" fmla="*/ 760606 w 1623018"/>
              <a:gd name="connsiteY4903" fmla="*/ 545795 h 1168415"/>
              <a:gd name="connsiteX4904" fmla="*/ 759312 w 1623018"/>
              <a:gd name="connsiteY4904" fmla="*/ 544631 h 1168415"/>
              <a:gd name="connsiteX4905" fmla="*/ 757629 w 1623018"/>
              <a:gd name="connsiteY4905" fmla="*/ 544307 h 1168415"/>
              <a:gd name="connsiteX4906" fmla="*/ 757241 w 1623018"/>
              <a:gd name="connsiteY4906" fmla="*/ 543725 h 1168415"/>
              <a:gd name="connsiteX4907" fmla="*/ 756658 w 1623018"/>
              <a:gd name="connsiteY4907" fmla="*/ 543725 h 1168415"/>
              <a:gd name="connsiteX4908" fmla="*/ 756658 w 1623018"/>
              <a:gd name="connsiteY4908" fmla="*/ 543272 h 1168415"/>
              <a:gd name="connsiteX4909" fmla="*/ 756140 w 1623018"/>
              <a:gd name="connsiteY4909" fmla="*/ 543142 h 1168415"/>
              <a:gd name="connsiteX4910" fmla="*/ 754263 w 1623018"/>
              <a:gd name="connsiteY4910" fmla="*/ 540941 h 1168415"/>
              <a:gd name="connsiteX4911" fmla="*/ 750056 w 1623018"/>
              <a:gd name="connsiteY4911" fmla="*/ 540230 h 1168415"/>
              <a:gd name="connsiteX4912" fmla="*/ 747079 w 1623018"/>
              <a:gd name="connsiteY4912" fmla="*/ 541136 h 1168415"/>
              <a:gd name="connsiteX4913" fmla="*/ 746885 w 1623018"/>
              <a:gd name="connsiteY4913" fmla="*/ 544177 h 1168415"/>
              <a:gd name="connsiteX4914" fmla="*/ 744879 w 1623018"/>
              <a:gd name="connsiteY4914" fmla="*/ 545343 h 1168415"/>
              <a:gd name="connsiteX4915" fmla="*/ 743973 w 1623018"/>
              <a:gd name="connsiteY4915" fmla="*/ 545343 h 1168415"/>
              <a:gd name="connsiteX4916" fmla="*/ 742290 w 1623018"/>
              <a:gd name="connsiteY4916" fmla="*/ 546055 h 1168415"/>
              <a:gd name="connsiteX4917" fmla="*/ 741384 w 1623018"/>
              <a:gd name="connsiteY4917" fmla="*/ 545925 h 1168415"/>
              <a:gd name="connsiteX4918" fmla="*/ 740866 w 1623018"/>
              <a:gd name="connsiteY4918" fmla="*/ 546379 h 1168415"/>
              <a:gd name="connsiteX4919" fmla="*/ 739572 w 1623018"/>
              <a:gd name="connsiteY4919" fmla="*/ 545795 h 1168415"/>
              <a:gd name="connsiteX4920" fmla="*/ 739183 w 1623018"/>
              <a:gd name="connsiteY4920" fmla="*/ 545213 h 1168415"/>
              <a:gd name="connsiteX4921" fmla="*/ 737500 w 1623018"/>
              <a:gd name="connsiteY4921" fmla="*/ 545084 h 1168415"/>
              <a:gd name="connsiteX4922" fmla="*/ 735300 w 1623018"/>
              <a:gd name="connsiteY4922" fmla="*/ 546379 h 1168415"/>
              <a:gd name="connsiteX4923" fmla="*/ 734394 w 1623018"/>
              <a:gd name="connsiteY4923" fmla="*/ 547997 h 1168415"/>
              <a:gd name="connsiteX4924" fmla="*/ 733811 w 1623018"/>
              <a:gd name="connsiteY4924" fmla="*/ 547867 h 1168415"/>
              <a:gd name="connsiteX4925" fmla="*/ 733811 w 1623018"/>
              <a:gd name="connsiteY4925" fmla="*/ 548126 h 1168415"/>
              <a:gd name="connsiteX4926" fmla="*/ 731999 w 1623018"/>
              <a:gd name="connsiteY4926" fmla="*/ 548384 h 1168415"/>
              <a:gd name="connsiteX4927" fmla="*/ 728116 w 1623018"/>
              <a:gd name="connsiteY4927" fmla="*/ 550003 h 1168415"/>
              <a:gd name="connsiteX4928" fmla="*/ 727598 w 1623018"/>
              <a:gd name="connsiteY4928" fmla="*/ 551621 h 1168415"/>
              <a:gd name="connsiteX4929" fmla="*/ 726304 w 1623018"/>
              <a:gd name="connsiteY4929" fmla="*/ 553109 h 1168415"/>
              <a:gd name="connsiteX4930" fmla="*/ 726498 w 1623018"/>
              <a:gd name="connsiteY4930" fmla="*/ 554404 h 1168415"/>
              <a:gd name="connsiteX4931" fmla="*/ 727210 w 1623018"/>
              <a:gd name="connsiteY4931" fmla="*/ 554534 h 1168415"/>
              <a:gd name="connsiteX4932" fmla="*/ 727016 w 1623018"/>
              <a:gd name="connsiteY4932" fmla="*/ 555568 h 1168415"/>
              <a:gd name="connsiteX4933" fmla="*/ 726110 w 1623018"/>
              <a:gd name="connsiteY4933" fmla="*/ 555310 h 1168415"/>
              <a:gd name="connsiteX4934" fmla="*/ 725398 w 1623018"/>
              <a:gd name="connsiteY4934" fmla="*/ 554274 h 1168415"/>
              <a:gd name="connsiteX4935" fmla="*/ 723391 w 1623018"/>
              <a:gd name="connsiteY4935" fmla="*/ 552980 h 1168415"/>
              <a:gd name="connsiteX4936" fmla="*/ 721514 w 1623018"/>
              <a:gd name="connsiteY4936" fmla="*/ 552980 h 1168415"/>
              <a:gd name="connsiteX4937" fmla="*/ 720802 w 1623018"/>
              <a:gd name="connsiteY4937" fmla="*/ 552397 h 1168415"/>
              <a:gd name="connsiteX4938" fmla="*/ 720608 w 1623018"/>
              <a:gd name="connsiteY4938" fmla="*/ 551685 h 1168415"/>
              <a:gd name="connsiteX4939" fmla="*/ 719508 w 1623018"/>
              <a:gd name="connsiteY4939" fmla="*/ 551103 h 1168415"/>
              <a:gd name="connsiteX4940" fmla="*/ 719508 w 1623018"/>
              <a:gd name="connsiteY4940" fmla="*/ 550650 h 1168415"/>
              <a:gd name="connsiteX4941" fmla="*/ 718990 w 1623018"/>
              <a:gd name="connsiteY4941" fmla="*/ 550391 h 1168415"/>
              <a:gd name="connsiteX4942" fmla="*/ 719184 w 1623018"/>
              <a:gd name="connsiteY4942" fmla="*/ 550132 h 1168415"/>
              <a:gd name="connsiteX4943" fmla="*/ 718278 w 1623018"/>
              <a:gd name="connsiteY4943" fmla="*/ 549679 h 1168415"/>
              <a:gd name="connsiteX4944" fmla="*/ 717761 w 1623018"/>
              <a:gd name="connsiteY4944" fmla="*/ 548384 h 1168415"/>
              <a:gd name="connsiteX4945" fmla="*/ 717761 w 1623018"/>
              <a:gd name="connsiteY4945" fmla="*/ 545343 h 1168415"/>
              <a:gd name="connsiteX4946" fmla="*/ 717178 w 1623018"/>
              <a:gd name="connsiteY4946" fmla="*/ 545019 h 1168415"/>
              <a:gd name="connsiteX4947" fmla="*/ 716078 w 1623018"/>
              <a:gd name="connsiteY4947" fmla="*/ 543272 h 1168415"/>
              <a:gd name="connsiteX4948" fmla="*/ 716272 w 1623018"/>
              <a:gd name="connsiteY4948" fmla="*/ 527027 h 1168415"/>
              <a:gd name="connsiteX4949" fmla="*/ 715560 w 1623018"/>
              <a:gd name="connsiteY4949" fmla="*/ 526444 h 1168415"/>
              <a:gd name="connsiteX4950" fmla="*/ 711871 w 1623018"/>
              <a:gd name="connsiteY4950" fmla="*/ 525991 h 1168415"/>
              <a:gd name="connsiteX4951" fmla="*/ 708570 w 1623018"/>
              <a:gd name="connsiteY4951" fmla="*/ 524244 h 1168415"/>
              <a:gd name="connsiteX4952" fmla="*/ 709152 w 1623018"/>
              <a:gd name="connsiteY4952" fmla="*/ 523532 h 1168415"/>
              <a:gd name="connsiteX4953" fmla="*/ 708570 w 1623018"/>
              <a:gd name="connsiteY4953" fmla="*/ 522625 h 1168415"/>
              <a:gd name="connsiteX4954" fmla="*/ 709282 w 1623018"/>
              <a:gd name="connsiteY4954" fmla="*/ 522173 h 1168415"/>
              <a:gd name="connsiteX4955" fmla="*/ 709282 w 1623018"/>
              <a:gd name="connsiteY4955" fmla="*/ 521590 h 1168415"/>
              <a:gd name="connsiteX4956" fmla="*/ 710771 w 1623018"/>
              <a:gd name="connsiteY4956" fmla="*/ 521331 h 1168415"/>
              <a:gd name="connsiteX4957" fmla="*/ 710965 w 1623018"/>
              <a:gd name="connsiteY4957" fmla="*/ 518872 h 1168415"/>
              <a:gd name="connsiteX4958" fmla="*/ 710447 w 1623018"/>
              <a:gd name="connsiteY4958" fmla="*/ 518418 h 1168415"/>
              <a:gd name="connsiteX4959" fmla="*/ 708570 w 1623018"/>
              <a:gd name="connsiteY4959" fmla="*/ 518289 h 1168415"/>
              <a:gd name="connsiteX4960" fmla="*/ 706887 w 1623018"/>
              <a:gd name="connsiteY4960" fmla="*/ 516218 h 1168415"/>
              <a:gd name="connsiteX4961" fmla="*/ 703910 w 1623018"/>
              <a:gd name="connsiteY4961" fmla="*/ 514924 h 1168415"/>
              <a:gd name="connsiteX4962" fmla="*/ 702422 w 1623018"/>
              <a:gd name="connsiteY4962" fmla="*/ 513629 h 1168415"/>
              <a:gd name="connsiteX4963" fmla="*/ 702616 w 1623018"/>
              <a:gd name="connsiteY4963" fmla="*/ 512593 h 1168415"/>
              <a:gd name="connsiteX4964" fmla="*/ 703716 w 1623018"/>
              <a:gd name="connsiteY4964" fmla="*/ 512011 h 1168415"/>
              <a:gd name="connsiteX4965" fmla="*/ 704298 w 1623018"/>
              <a:gd name="connsiteY4965" fmla="*/ 510847 h 1168415"/>
              <a:gd name="connsiteX4966" fmla="*/ 708505 w 1623018"/>
              <a:gd name="connsiteY4966" fmla="*/ 511817 h 1168415"/>
              <a:gd name="connsiteX4967" fmla="*/ 712389 w 1623018"/>
              <a:gd name="connsiteY4967" fmla="*/ 511817 h 1168415"/>
              <a:gd name="connsiteX4968" fmla="*/ 713877 w 1623018"/>
              <a:gd name="connsiteY4968" fmla="*/ 511364 h 1168415"/>
              <a:gd name="connsiteX4969" fmla="*/ 714395 w 1623018"/>
              <a:gd name="connsiteY4969" fmla="*/ 512076 h 1168415"/>
              <a:gd name="connsiteX4970" fmla="*/ 715689 w 1623018"/>
              <a:gd name="connsiteY4970" fmla="*/ 512205 h 1168415"/>
              <a:gd name="connsiteX4971" fmla="*/ 716596 w 1623018"/>
              <a:gd name="connsiteY4971" fmla="*/ 511623 h 1168415"/>
              <a:gd name="connsiteX4972" fmla="*/ 717113 w 1623018"/>
              <a:gd name="connsiteY4972" fmla="*/ 510005 h 1168415"/>
              <a:gd name="connsiteX4973" fmla="*/ 718019 w 1623018"/>
              <a:gd name="connsiteY4973" fmla="*/ 509422 h 1168415"/>
              <a:gd name="connsiteX4974" fmla="*/ 718019 w 1623018"/>
              <a:gd name="connsiteY4974" fmla="*/ 508517 h 1168415"/>
              <a:gd name="connsiteX4975" fmla="*/ 718408 w 1623018"/>
              <a:gd name="connsiteY4975" fmla="*/ 508387 h 1168415"/>
              <a:gd name="connsiteX4976" fmla="*/ 718602 w 1623018"/>
              <a:gd name="connsiteY4976" fmla="*/ 507092 h 1168415"/>
              <a:gd name="connsiteX4977" fmla="*/ 718990 w 1623018"/>
              <a:gd name="connsiteY4977" fmla="*/ 506834 h 1168415"/>
              <a:gd name="connsiteX4978" fmla="*/ 720285 w 1623018"/>
              <a:gd name="connsiteY4978" fmla="*/ 497773 h 1168415"/>
              <a:gd name="connsiteX4979" fmla="*/ 719055 w 1623018"/>
              <a:gd name="connsiteY4979" fmla="*/ 497190 h 1168415"/>
              <a:gd name="connsiteX4980" fmla="*/ 718796 w 1623018"/>
              <a:gd name="connsiteY4980" fmla="*/ 495443 h 1168415"/>
              <a:gd name="connsiteX4981" fmla="*/ 719184 w 1623018"/>
              <a:gd name="connsiteY4981" fmla="*/ 494407 h 1168415"/>
              <a:gd name="connsiteX4982" fmla="*/ 718472 w 1623018"/>
              <a:gd name="connsiteY4982" fmla="*/ 493825 h 1168415"/>
              <a:gd name="connsiteX4983" fmla="*/ 718472 w 1623018"/>
              <a:gd name="connsiteY4983" fmla="*/ 492919 h 1168415"/>
              <a:gd name="connsiteX4984" fmla="*/ 716466 w 1623018"/>
              <a:gd name="connsiteY4984" fmla="*/ 491301 h 1168415"/>
              <a:gd name="connsiteX4985" fmla="*/ 714460 w 1623018"/>
              <a:gd name="connsiteY4985" fmla="*/ 490135 h 1168415"/>
              <a:gd name="connsiteX4986" fmla="*/ 713554 w 1623018"/>
              <a:gd name="connsiteY4986" fmla="*/ 490006 h 1168415"/>
              <a:gd name="connsiteX4987" fmla="*/ 713165 w 1623018"/>
              <a:gd name="connsiteY4987" fmla="*/ 489747 h 1168415"/>
              <a:gd name="connsiteX4988" fmla="*/ 713360 w 1623018"/>
              <a:gd name="connsiteY4988" fmla="*/ 489294 h 1168415"/>
              <a:gd name="connsiteX4989" fmla="*/ 716143 w 1623018"/>
              <a:gd name="connsiteY4989" fmla="*/ 488582 h 1168415"/>
              <a:gd name="connsiteX4990" fmla="*/ 718925 w 1623018"/>
              <a:gd name="connsiteY4990" fmla="*/ 488582 h 1168415"/>
              <a:gd name="connsiteX4991" fmla="*/ 719832 w 1623018"/>
              <a:gd name="connsiteY4991" fmla="*/ 488129 h 1168415"/>
              <a:gd name="connsiteX4992" fmla="*/ 720932 w 1623018"/>
              <a:gd name="connsiteY4992" fmla="*/ 486964 h 1168415"/>
              <a:gd name="connsiteX4993" fmla="*/ 720932 w 1623018"/>
              <a:gd name="connsiteY4993" fmla="*/ 485799 h 1168415"/>
              <a:gd name="connsiteX4994" fmla="*/ 721514 w 1623018"/>
              <a:gd name="connsiteY4994" fmla="*/ 485346 h 1168415"/>
              <a:gd name="connsiteX4995" fmla="*/ 721708 w 1623018"/>
              <a:gd name="connsiteY4995" fmla="*/ 484052 h 1168415"/>
              <a:gd name="connsiteX4996" fmla="*/ 722291 w 1623018"/>
              <a:gd name="connsiteY4996" fmla="*/ 484052 h 1168415"/>
              <a:gd name="connsiteX4997" fmla="*/ 722809 w 1623018"/>
              <a:gd name="connsiteY4997" fmla="*/ 482886 h 1168415"/>
              <a:gd name="connsiteX4998" fmla="*/ 724621 w 1623018"/>
              <a:gd name="connsiteY4998" fmla="*/ 483469 h 1168415"/>
              <a:gd name="connsiteX4999" fmla="*/ 728698 w 1623018"/>
              <a:gd name="connsiteY4999" fmla="*/ 483340 h 1168415"/>
              <a:gd name="connsiteX5000" fmla="*/ 730187 w 1623018"/>
              <a:gd name="connsiteY5000" fmla="*/ 484052 h 1168415"/>
              <a:gd name="connsiteX5001" fmla="*/ 731870 w 1623018"/>
              <a:gd name="connsiteY5001" fmla="*/ 484052 h 1168415"/>
              <a:gd name="connsiteX5002" fmla="*/ 732970 w 1623018"/>
              <a:gd name="connsiteY5002" fmla="*/ 482757 h 1168415"/>
              <a:gd name="connsiteX5003" fmla="*/ 734459 w 1623018"/>
              <a:gd name="connsiteY5003" fmla="*/ 482304 h 1168415"/>
              <a:gd name="connsiteX5004" fmla="*/ 734653 w 1623018"/>
              <a:gd name="connsiteY5004" fmla="*/ 481722 h 1168415"/>
              <a:gd name="connsiteX5005" fmla="*/ 737242 w 1623018"/>
              <a:gd name="connsiteY5005" fmla="*/ 482045 h 1168415"/>
              <a:gd name="connsiteX5006" fmla="*/ 738342 w 1623018"/>
              <a:gd name="connsiteY5006" fmla="*/ 481010 h 1168415"/>
              <a:gd name="connsiteX5007" fmla="*/ 740931 w 1623018"/>
              <a:gd name="connsiteY5007" fmla="*/ 481268 h 1168415"/>
              <a:gd name="connsiteX5008" fmla="*/ 742031 w 1623018"/>
              <a:gd name="connsiteY5008" fmla="*/ 479780 h 1168415"/>
              <a:gd name="connsiteX5009" fmla="*/ 746820 w 1623018"/>
              <a:gd name="connsiteY5009" fmla="*/ 478162 h 1168415"/>
              <a:gd name="connsiteX5010" fmla="*/ 747338 w 1623018"/>
              <a:gd name="connsiteY5010" fmla="*/ 477450 h 1168415"/>
              <a:gd name="connsiteX5011" fmla="*/ 748050 w 1623018"/>
              <a:gd name="connsiteY5011" fmla="*/ 477450 h 1168415"/>
              <a:gd name="connsiteX5012" fmla="*/ 749345 w 1623018"/>
              <a:gd name="connsiteY5012" fmla="*/ 476738 h 1168415"/>
              <a:gd name="connsiteX5013" fmla="*/ 750833 w 1623018"/>
              <a:gd name="connsiteY5013" fmla="*/ 476868 h 1168415"/>
              <a:gd name="connsiteX5014" fmla="*/ 750833 w 1623018"/>
              <a:gd name="connsiteY5014" fmla="*/ 477320 h 1168415"/>
              <a:gd name="connsiteX5015" fmla="*/ 752645 w 1623018"/>
              <a:gd name="connsiteY5015" fmla="*/ 476997 h 1168415"/>
              <a:gd name="connsiteX5016" fmla="*/ 752839 w 1623018"/>
              <a:gd name="connsiteY5016" fmla="*/ 477903 h 1168415"/>
              <a:gd name="connsiteX5017" fmla="*/ 753940 w 1623018"/>
              <a:gd name="connsiteY5017" fmla="*/ 478162 h 1168415"/>
              <a:gd name="connsiteX5018" fmla="*/ 756140 w 1623018"/>
              <a:gd name="connsiteY5018" fmla="*/ 476091 h 1168415"/>
              <a:gd name="connsiteX5019" fmla="*/ 757370 w 1623018"/>
              <a:gd name="connsiteY5019" fmla="*/ 476350 h 1168415"/>
              <a:gd name="connsiteX5020" fmla="*/ 759635 w 1623018"/>
              <a:gd name="connsiteY5020" fmla="*/ 475767 h 1168415"/>
              <a:gd name="connsiteX5021" fmla="*/ 760541 w 1623018"/>
              <a:gd name="connsiteY5021" fmla="*/ 474149 h 1168415"/>
              <a:gd name="connsiteX5022" fmla="*/ 761059 w 1623018"/>
              <a:gd name="connsiteY5022" fmla="*/ 473825 h 1168415"/>
              <a:gd name="connsiteX5023" fmla="*/ 761965 w 1623018"/>
              <a:gd name="connsiteY5023" fmla="*/ 474279 h 1168415"/>
              <a:gd name="connsiteX5024" fmla="*/ 762353 w 1623018"/>
              <a:gd name="connsiteY5024" fmla="*/ 473825 h 1168415"/>
              <a:gd name="connsiteX5025" fmla="*/ 762871 w 1623018"/>
              <a:gd name="connsiteY5025" fmla="*/ 473955 h 1168415"/>
              <a:gd name="connsiteX5026" fmla="*/ 762871 w 1623018"/>
              <a:gd name="connsiteY5026" fmla="*/ 473696 h 1168415"/>
              <a:gd name="connsiteX5027" fmla="*/ 763777 w 1623018"/>
              <a:gd name="connsiteY5027" fmla="*/ 473955 h 1168415"/>
              <a:gd name="connsiteX5028" fmla="*/ 765460 w 1623018"/>
              <a:gd name="connsiteY5028" fmla="*/ 473696 h 1168415"/>
              <a:gd name="connsiteX5029" fmla="*/ 767467 w 1623018"/>
              <a:gd name="connsiteY5029" fmla="*/ 474991 h 1168415"/>
              <a:gd name="connsiteX5030" fmla="*/ 768179 w 1623018"/>
              <a:gd name="connsiteY5030" fmla="*/ 474991 h 1168415"/>
              <a:gd name="connsiteX5031" fmla="*/ 769473 w 1623018"/>
              <a:gd name="connsiteY5031" fmla="*/ 476479 h 1168415"/>
              <a:gd name="connsiteX5032" fmla="*/ 769861 w 1623018"/>
              <a:gd name="connsiteY5032" fmla="*/ 476156 h 1168415"/>
              <a:gd name="connsiteX5033" fmla="*/ 771156 w 1623018"/>
              <a:gd name="connsiteY5033" fmla="*/ 476479 h 1168415"/>
              <a:gd name="connsiteX5034" fmla="*/ 771544 w 1623018"/>
              <a:gd name="connsiteY5034" fmla="*/ 477644 h 1168415"/>
              <a:gd name="connsiteX5035" fmla="*/ 772838 w 1623018"/>
              <a:gd name="connsiteY5035" fmla="*/ 478809 h 1168415"/>
              <a:gd name="connsiteX5036" fmla="*/ 775816 w 1623018"/>
              <a:gd name="connsiteY5036" fmla="*/ 479133 h 1168415"/>
              <a:gd name="connsiteX5037" fmla="*/ 776204 w 1623018"/>
              <a:gd name="connsiteY5037" fmla="*/ 477515 h 1168415"/>
              <a:gd name="connsiteX5038" fmla="*/ 778793 w 1623018"/>
              <a:gd name="connsiteY5038" fmla="*/ 477644 h 1168415"/>
              <a:gd name="connsiteX5039" fmla="*/ 779310 w 1623018"/>
              <a:gd name="connsiteY5039" fmla="*/ 477191 h 1168415"/>
              <a:gd name="connsiteX5040" fmla="*/ 778793 w 1623018"/>
              <a:gd name="connsiteY5040" fmla="*/ 475573 h 1168415"/>
              <a:gd name="connsiteX5041" fmla="*/ 780087 w 1623018"/>
              <a:gd name="connsiteY5041" fmla="*/ 474538 h 1168415"/>
              <a:gd name="connsiteX5042" fmla="*/ 786171 w 1623018"/>
              <a:gd name="connsiteY5042" fmla="*/ 474279 h 1168415"/>
              <a:gd name="connsiteX5043" fmla="*/ 787465 w 1623018"/>
              <a:gd name="connsiteY5043" fmla="*/ 473825 h 1168415"/>
              <a:gd name="connsiteX5044" fmla="*/ 788954 w 1623018"/>
              <a:gd name="connsiteY5044" fmla="*/ 472661 h 1168415"/>
              <a:gd name="connsiteX5045" fmla="*/ 790443 w 1623018"/>
              <a:gd name="connsiteY5045" fmla="*/ 472920 h 1168415"/>
              <a:gd name="connsiteX5046" fmla="*/ 790960 w 1623018"/>
              <a:gd name="connsiteY5046" fmla="*/ 473502 h 1168415"/>
              <a:gd name="connsiteX5047" fmla="*/ 795556 w 1623018"/>
              <a:gd name="connsiteY5047" fmla="*/ 473373 h 1168415"/>
              <a:gd name="connsiteX5048" fmla="*/ 795556 w 1623018"/>
              <a:gd name="connsiteY5048" fmla="*/ 473049 h 1168415"/>
              <a:gd name="connsiteX5049" fmla="*/ 797238 w 1623018"/>
              <a:gd name="connsiteY5049" fmla="*/ 472920 h 1168415"/>
              <a:gd name="connsiteX5050" fmla="*/ 797821 w 1623018"/>
              <a:gd name="connsiteY5050" fmla="*/ 472466 h 1168415"/>
              <a:gd name="connsiteX5051" fmla="*/ 803711 w 1623018"/>
              <a:gd name="connsiteY5051" fmla="*/ 472790 h 1168415"/>
              <a:gd name="connsiteX5052" fmla="*/ 805199 w 1623018"/>
              <a:gd name="connsiteY5052" fmla="*/ 472078 h 1168415"/>
              <a:gd name="connsiteX5053" fmla="*/ 806494 w 1623018"/>
              <a:gd name="connsiteY5053" fmla="*/ 471949 h 1168415"/>
              <a:gd name="connsiteX5054" fmla="*/ 807594 w 1623018"/>
              <a:gd name="connsiteY5054" fmla="*/ 471237 h 1168415"/>
              <a:gd name="connsiteX5055" fmla="*/ 807982 w 1623018"/>
              <a:gd name="connsiteY5055" fmla="*/ 470072 h 1168415"/>
              <a:gd name="connsiteX5056" fmla="*/ 808888 w 1623018"/>
              <a:gd name="connsiteY5056" fmla="*/ 469748 h 1168415"/>
              <a:gd name="connsiteX5057" fmla="*/ 809794 w 1623018"/>
              <a:gd name="connsiteY5057" fmla="*/ 468001 h 1168415"/>
              <a:gd name="connsiteX5058" fmla="*/ 813289 w 1623018"/>
              <a:gd name="connsiteY5058" fmla="*/ 467418 h 1168415"/>
              <a:gd name="connsiteX5059" fmla="*/ 814390 w 1623018"/>
              <a:gd name="connsiteY5059" fmla="*/ 466253 h 1168415"/>
              <a:gd name="connsiteX5060" fmla="*/ 816590 w 1623018"/>
              <a:gd name="connsiteY5060" fmla="*/ 467288 h 1168415"/>
              <a:gd name="connsiteX5061" fmla="*/ 821962 w 1623018"/>
              <a:gd name="connsiteY5061" fmla="*/ 467612 h 1168415"/>
              <a:gd name="connsiteX5062" fmla="*/ 822674 w 1623018"/>
              <a:gd name="connsiteY5062" fmla="*/ 468324 h 1168415"/>
              <a:gd name="connsiteX5063" fmla="*/ 822868 w 1623018"/>
              <a:gd name="connsiteY5063" fmla="*/ 469360 h 1168415"/>
              <a:gd name="connsiteX5064" fmla="*/ 823968 w 1623018"/>
              <a:gd name="connsiteY5064" fmla="*/ 469489 h 1168415"/>
              <a:gd name="connsiteX5065" fmla="*/ 825069 w 1623018"/>
              <a:gd name="connsiteY5065" fmla="*/ 470396 h 1168415"/>
              <a:gd name="connsiteX5066" fmla="*/ 828175 w 1623018"/>
              <a:gd name="connsiteY5066" fmla="*/ 469489 h 1168415"/>
              <a:gd name="connsiteX5067" fmla="*/ 828369 w 1623018"/>
              <a:gd name="connsiteY5067" fmla="*/ 468583 h 1168415"/>
              <a:gd name="connsiteX5068" fmla="*/ 829081 w 1623018"/>
              <a:gd name="connsiteY5068" fmla="*/ 467677 h 1168415"/>
              <a:gd name="connsiteX5069" fmla="*/ 829987 w 1623018"/>
              <a:gd name="connsiteY5069" fmla="*/ 467677 h 1168415"/>
              <a:gd name="connsiteX5070" fmla="*/ 830182 w 1623018"/>
              <a:gd name="connsiteY5070" fmla="*/ 468259 h 1168415"/>
              <a:gd name="connsiteX5071" fmla="*/ 831864 w 1623018"/>
              <a:gd name="connsiteY5071" fmla="*/ 468713 h 1168415"/>
              <a:gd name="connsiteX5072" fmla="*/ 831864 w 1623018"/>
              <a:gd name="connsiteY5072" fmla="*/ 467418 h 1168415"/>
              <a:gd name="connsiteX5073" fmla="*/ 832382 w 1623018"/>
              <a:gd name="connsiteY5073" fmla="*/ 466512 h 1168415"/>
              <a:gd name="connsiteX5074" fmla="*/ 835877 w 1623018"/>
              <a:gd name="connsiteY5074" fmla="*/ 466641 h 1168415"/>
              <a:gd name="connsiteX5075" fmla="*/ 837366 w 1623018"/>
              <a:gd name="connsiteY5075" fmla="*/ 465153 h 1168415"/>
              <a:gd name="connsiteX5076" fmla="*/ 839566 w 1623018"/>
              <a:gd name="connsiteY5076" fmla="*/ 464571 h 1168415"/>
              <a:gd name="connsiteX5077" fmla="*/ 842867 w 1623018"/>
              <a:gd name="connsiteY5077" fmla="*/ 464571 h 1168415"/>
              <a:gd name="connsiteX5078" fmla="*/ 844550 w 1623018"/>
              <a:gd name="connsiteY5078" fmla="*/ 465477 h 1168415"/>
              <a:gd name="connsiteX5079" fmla="*/ 845844 w 1623018"/>
              <a:gd name="connsiteY5079" fmla="*/ 466771 h 1168415"/>
              <a:gd name="connsiteX5080" fmla="*/ 848045 w 1623018"/>
              <a:gd name="connsiteY5080" fmla="*/ 466189 h 1168415"/>
              <a:gd name="connsiteX5081" fmla="*/ 853417 w 1623018"/>
              <a:gd name="connsiteY5081" fmla="*/ 466189 h 1168415"/>
              <a:gd name="connsiteX5082" fmla="*/ 854711 w 1623018"/>
              <a:gd name="connsiteY5082" fmla="*/ 465282 h 1168415"/>
              <a:gd name="connsiteX5083" fmla="*/ 855811 w 1623018"/>
              <a:gd name="connsiteY5083" fmla="*/ 463664 h 1168415"/>
              <a:gd name="connsiteX5084" fmla="*/ 856523 w 1623018"/>
              <a:gd name="connsiteY5084" fmla="*/ 463405 h 1168415"/>
              <a:gd name="connsiteX5085" fmla="*/ 856523 w 1623018"/>
              <a:gd name="connsiteY5085" fmla="*/ 462953 h 1168415"/>
              <a:gd name="connsiteX5086" fmla="*/ 857429 w 1623018"/>
              <a:gd name="connsiteY5086" fmla="*/ 462046 h 1168415"/>
              <a:gd name="connsiteX5087" fmla="*/ 857623 w 1623018"/>
              <a:gd name="connsiteY5087" fmla="*/ 460558 h 1168415"/>
              <a:gd name="connsiteX5088" fmla="*/ 858206 w 1623018"/>
              <a:gd name="connsiteY5088" fmla="*/ 459846 h 1168415"/>
              <a:gd name="connsiteX5089" fmla="*/ 859112 w 1623018"/>
              <a:gd name="connsiteY5089" fmla="*/ 459716 h 1168415"/>
              <a:gd name="connsiteX5090" fmla="*/ 860018 w 1623018"/>
              <a:gd name="connsiteY5090" fmla="*/ 458681 h 1168415"/>
              <a:gd name="connsiteX5091" fmla="*/ 860730 w 1623018"/>
              <a:gd name="connsiteY5091" fmla="*/ 458681 h 1168415"/>
              <a:gd name="connsiteX5092" fmla="*/ 862025 w 1623018"/>
              <a:gd name="connsiteY5092" fmla="*/ 459716 h 1168415"/>
              <a:gd name="connsiteX5093" fmla="*/ 862736 w 1623018"/>
              <a:gd name="connsiteY5093" fmla="*/ 461205 h 1168415"/>
              <a:gd name="connsiteX5094" fmla="*/ 865843 w 1623018"/>
              <a:gd name="connsiteY5094" fmla="*/ 463082 h 1168415"/>
              <a:gd name="connsiteX5095" fmla="*/ 871733 w 1623018"/>
              <a:gd name="connsiteY5095" fmla="*/ 463535 h 1168415"/>
              <a:gd name="connsiteX5096" fmla="*/ 874128 w 1623018"/>
              <a:gd name="connsiteY5096" fmla="*/ 464247 h 1168415"/>
              <a:gd name="connsiteX5097" fmla="*/ 880017 w 1623018"/>
              <a:gd name="connsiteY5097" fmla="*/ 464247 h 1168415"/>
              <a:gd name="connsiteX5098" fmla="*/ 883124 w 1623018"/>
              <a:gd name="connsiteY5098" fmla="*/ 465994 h 1168415"/>
              <a:gd name="connsiteX5099" fmla="*/ 889013 w 1623018"/>
              <a:gd name="connsiteY5099" fmla="*/ 466124 h 1168415"/>
              <a:gd name="connsiteX5100" fmla="*/ 891214 w 1623018"/>
              <a:gd name="connsiteY5100" fmla="*/ 467612 h 1168415"/>
              <a:gd name="connsiteX5101" fmla="*/ 894321 w 1623018"/>
              <a:gd name="connsiteY5101" fmla="*/ 468518 h 1168415"/>
              <a:gd name="connsiteX5102" fmla="*/ 901311 w 1623018"/>
              <a:gd name="connsiteY5102" fmla="*/ 469425 h 1168415"/>
              <a:gd name="connsiteX5103" fmla="*/ 903317 w 1623018"/>
              <a:gd name="connsiteY5103" fmla="*/ 470137 h 1168415"/>
              <a:gd name="connsiteX5104" fmla="*/ 908300 w 1623018"/>
              <a:gd name="connsiteY5104" fmla="*/ 470848 h 1168415"/>
              <a:gd name="connsiteX5105" fmla="*/ 911601 w 1623018"/>
              <a:gd name="connsiteY5105" fmla="*/ 470524 h 1168415"/>
              <a:gd name="connsiteX5106" fmla="*/ 912507 w 1623018"/>
              <a:gd name="connsiteY5106" fmla="*/ 470978 h 1168415"/>
              <a:gd name="connsiteX5107" fmla="*/ 913090 w 1623018"/>
              <a:gd name="connsiteY5107" fmla="*/ 472142 h 1168415"/>
              <a:gd name="connsiteX5108" fmla="*/ 914384 w 1623018"/>
              <a:gd name="connsiteY5108" fmla="*/ 472726 h 1168415"/>
              <a:gd name="connsiteX5109" fmla="*/ 914190 w 1623018"/>
              <a:gd name="connsiteY5109" fmla="*/ 473308 h 1168415"/>
              <a:gd name="connsiteX5110" fmla="*/ 916002 w 1623018"/>
              <a:gd name="connsiteY5110" fmla="*/ 474020 h 1168415"/>
              <a:gd name="connsiteX5111" fmla="*/ 916908 w 1623018"/>
              <a:gd name="connsiteY5111" fmla="*/ 473567 h 1168415"/>
              <a:gd name="connsiteX5112" fmla="*/ 917491 w 1623018"/>
              <a:gd name="connsiteY5112" fmla="*/ 472531 h 1168415"/>
              <a:gd name="connsiteX5113" fmla="*/ 919173 w 1623018"/>
              <a:gd name="connsiteY5113" fmla="*/ 472078 h 1168415"/>
              <a:gd name="connsiteX5114" fmla="*/ 919756 w 1623018"/>
              <a:gd name="connsiteY5114" fmla="*/ 471495 h 1168415"/>
              <a:gd name="connsiteX5115" fmla="*/ 921957 w 1623018"/>
              <a:gd name="connsiteY5115" fmla="*/ 471495 h 1168415"/>
              <a:gd name="connsiteX5116" fmla="*/ 925840 w 1623018"/>
              <a:gd name="connsiteY5116" fmla="*/ 470331 h 1168415"/>
              <a:gd name="connsiteX5117" fmla="*/ 927846 w 1623018"/>
              <a:gd name="connsiteY5117" fmla="*/ 468130 h 1168415"/>
              <a:gd name="connsiteX5118" fmla="*/ 928558 w 1623018"/>
              <a:gd name="connsiteY5118" fmla="*/ 467871 h 1168415"/>
              <a:gd name="connsiteX5119" fmla="*/ 929464 w 1623018"/>
              <a:gd name="connsiteY5119" fmla="*/ 466124 h 1168415"/>
              <a:gd name="connsiteX5120" fmla="*/ 934642 w 1623018"/>
              <a:gd name="connsiteY5120" fmla="*/ 466253 h 1168415"/>
              <a:gd name="connsiteX5121" fmla="*/ 935030 w 1623018"/>
              <a:gd name="connsiteY5121" fmla="*/ 465800 h 1168415"/>
              <a:gd name="connsiteX5122" fmla="*/ 936325 w 1623018"/>
              <a:gd name="connsiteY5122" fmla="*/ 465477 h 1168415"/>
              <a:gd name="connsiteX5123" fmla="*/ 940726 w 1623018"/>
              <a:gd name="connsiteY5123" fmla="*/ 465606 h 1168415"/>
              <a:gd name="connsiteX5124" fmla="*/ 942538 w 1623018"/>
              <a:gd name="connsiteY5124" fmla="*/ 466318 h 1168415"/>
              <a:gd name="connsiteX5125" fmla="*/ 943638 w 1623018"/>
              <a:gd name="connsiteY5125" fmla="*/ 466318 h 1168415"/>
              <a:gd name="connsiteX5126" fmla="*/ 946745 w 1623018"/>
              <a:gd name="connsiteY5126" fmla="*/ 468195 h 1168415"/>
              <a:gd name="connsiteX5127" fmla="*/ 951340 w 1623018"/>
              <a:gd name="connsiteY5127" fmla="*/ 469360 h 1168415"/>
              <a:gd name="connsiteX5128" fmla="*/ 953541 w 1623018"/>
              <a:gd name="connsiteY5128" fmla="*/ 470524 h 1168415"/>
              <a:gd name="connsiteX5129" fmla="*/ 955029 w 1623018"/>
              <a:gd name="connsiteY5129" fmla="*/ 470524 h 1168415"/>
              <a:gd name="connsiteX5130" fmla="*/ 955418 w 1623018"/>
              <a:gd name="connsiteY5130" fmla="*/ 469942 h 1168415"/>
              <a:gd name="connsiteX5131" fmla="*/ 956906 w 1623018"/>
              <a:gd name="connsiteY5131" fmla="*/ 470072 h 1168415"/>
              <a:gd name="connsiteX5132" fmla="*/ 958589 w 1623018"/>
              <a:gd name="connsiteY5132" fmla="*/ 471949 h 1168415"/>
              <a:gd name="connsiteX5133" fmla="*/ 960401 w 1623018"/>
              <a:gd name="connsiteY5133" fmla="*/ 472402 h 1168415"/>
              <a:gd name="connsiteX5134" fmla="*/ 962084 w 1623018"/>
              <a:gd name="connsiteY5134" fmla="*/ 473696 h 1168415"/>
              <a:gd name="connsiteX5135" fmla="*/ 963961 w 1623018"/>
              <a:gd name="connsiteY5135" fmla="*/ 475897 h 1168415"/>
              <a:gd name="connsiteX5136" fmla="*/ 964673 w 1623018"/>
              <a:gd name="connsiteY5136" fmla="*/ 476220 h 1168415"/>
              <a:gd name="connsiteX5137" fmla="*/ 964673 w 1623018"/>
              <a:gd name="connsiteY5137" fmla="*/ 477385 h 1168415"/>
              <a:gd name="connsiteX5138" fmla="*/ 965385 w 1623018"/>
              <a:gd name="connsiteY5138" fmla="*/ 478551 h 1168415"/>
              <a:gd name="connsiteX5139" fmla="*/ 966291 w 1623018"/>
              <a:gd name="connsiteY5139" fmla="*/ 479133 h 1168415"/>
              <a:gd name="connsiteX5140" fmla="*/ 969074 w 1623018"/>
              <a:gd name="connsiteY5140" fmla="*/ 478874 h 1168415"/>
              <a:gd name="connsiteX5141" fmla="*/ 969462 w 1623018"/>
              <a:gd name="connsiteY5141" fmla="*/ 478291 h 1168415"/>
              <a:gd name="connsiteX5142" fmla="*/ 970562 w 1623018"/>
              <a:gd name="connsiteY5142" fmla="*/ 477968 h 1168415"/>
              <a:gd name="connsiteX5143" fmla="*/ 973151 w 1623018"/>
              <a:gd name="connsiteY5143" fmla="*/ 478097 h 1168415"/>
              <a:gd name="connsiteX5144" fmla="*/ 975546 w 1623018"/>
              <a:gd name="connsiteY5144" fmla="*/ 480297 h 1168415"/>
              <a:gd name="connsiteX5145" fmla="*/ 975740 w 1623018"/>
              <a:gd name="connsiteY5145" fmla="*/ 482045 h 1168415"/>
              <a:gd name="connsiteX5146" fmla="*/ 978135 w 1623018"/>
              <a:gd name="connsiteY5146" fmla="*/ 485281 h 1168415"/>
              <a:gd name="connsiteX5147" fmla="*/ 982342 w 1623018"/>
              <a:gd name="connsiteY5147" fmla="*/ 488971 h 1168415"/>
              <a:gd name="connsiteX5148" fmla="*/ 982536 w 1623018"/>
              <a:gd name="connsiteY5148" fmla="*/ 489553 h 1168415"/>
              <a:gd name="connsiteX5149" fmla="*/ 983248 w 1623018"/>
              <a:gd name="connsiteY5149" fmla="*/ 489683 h 1168415"/>
              <a:gd name="connsiteX5150" fmla="*/ 983960 w 1623018"/>
              <a:gd name="connsiteY5150" fmla="*/ 490847 h 1168415"/>
              <a:gd name="connsiteX5151" fmla="*/ 985254 w 1623018"/>
              <a:gd name="connsiteY5151" fmla="*/ 491559 h 1168415"/>
              <a:gd name="connsiteX5152" fmla="*/ 989655 w 1623018"/>
              <a:gd name="connsiteY5152" fmla="*/ 492012 h 1168415"/>
              <a:gd name="connsiteX5153" fmla="*/ 994444 w 1623018"/>
              <a:gd name="connsiteY5153" fmla="*/ 491430 h 1168415"/>
              <a:gd name="connsiteX5154" fmla="*/ 995933 w 1623018"/>
              <a:gd name="connsiteY5154" fmla="*/ 490718 h 1168415"/>
              <a:gd name="connsiteX5155" fmla="*/ 999428 w 1623018"/>
              <a:gd name="connsiteY5155" fmla="*/ 490718 h 1168415"/>
              <a:gd name="connsiteX5156" fmla="*/ 1002405 w 1623018"/>
              <a:gd name="connsiteY5156" fmla="*/ 491753 h 1168415"/>
              <a:gd name="connsiteX5157" fmla="*/ 1004412 w 1623018"/>
              <a:gd name="connsiteY5157" fmla="*/ 491883 h 1168415"/>
              <a:gd name="connsiteX5158" fmla="*/ 1006095 w 1623018"/>
              <a:gd name="connsiteY5158" fmla="*/ 492595 h 1168415"/>
              <a:gd name="connsiteX5159" fmla="*/ 1008489 w 1623018"/>
              <a:gd name="connsiteY5159" fmla="*/ 491559 h 1168415"/>
              <a:gd name="connsiteX5160" fmla="*/ 1012178 w 1623018"/>
              <a:gd name="connsiteY5160" fmla="*/ 491559 h 1168415"/>
              <a:gd name="connsiteX5161" fmla="*/ 1014573 w 1623018"/>
              <a:gd name="connsiteY5161" fmla="*/ 491818 h 1168415"/>
              <a:gd name="connsiteX5162" fmla="*/ 1014961 w 1623018"/>
              <a:gd name="connsiteY5162" fmla="*/ 493113 h 1168415"/>
              <a:gd name="connsiteX5163" fmla="*/ 1016968 w 1623018"/>
              <a:gd name="connsiteY5163" fmla="*/ 493825 h 1168415"/>
              <a:gd name="connsiteX5164" fmla="*/ 1020074 w 1623018"/>
              <a:gd name="connsiteY5164" fmla="*/ 493371 h 1168415"/>
              <a:gd name="connsiteX5165" fmla="*/ 1022081 w 1623018"/>
              <a:gd name="connsiteY5165" fmla="*/ 492077 h 1168415"/>
              <a:gd name="connsiteX5166" fmla="*/ 1026676 w 1623018"/>
              <a:gd name="connsiteY5166" fmla="*/ 492530 h 1168415"/>
              <a:gd name="connsiteX5167" fmla="*/ 1026870 w 1623018"/>
              <a:gd name="connsiteY5167" fmla="*/ 492983 h 1168415"/>
              <a:gd name="connsiteX5168" fmla="*/ 1029977 w 1623018"/>
              <a:gd name="connsiteY5168" fmla="*/ 493113 h 1168415"/>
              <a:gd name="connsiteX5169" fmla="*/ 1031271 w 1623018"/>
              <a:gd name="connsiteY5169" fmla="*/ 492659 h 1168415"/>
              <a:gd name="connsiteX5170" fmla="*/ 1034960 w 1623018"/>
              <a:gd name="connsiteY5170" fmla="*/ 489423 h 1168415"/>
              <a:gd name="connsiteX5171" fmla="*/ 1038067 w 1623018"/>
              <a:gd name="connsiteY5171" fmla="*/ 489294 h 1168415"/>
              <a:gd name="connsiteX5172" fmla="*/ 1040267 w 1623018"/>
              <a:gd name="connsiteY5172" fmla="*/ 488712 h 1168415"/>
              <a:gd name="connsiteX5173" fmla="*/ 1041173 w 1623018"/>
              <a:gd name="connsiteY5173" fmla="*/ 488000 h 1168415"/>
              <a:gd name="connsiteX5174" fmla="*/ 1044280 w 1623018"/>
              <a:gd name="connsiteY5174" fmla="*/ 487288 h 1168415"/>
              <a:gd name="connsiteX5175" fmla="*/ 1047581 w 1623018"/>
              <a:gd name="connsiteY5175" fmla="*/ 485799 h 1168415"/>
              <a:gd name="connsiteX5176" fmla="*/ 1048487 w 1623018"/>
              <a:gd name="connsiteY5176" fmla="*/ 485799 h 1168415"/>
              <a:gd name="connsiteX5177" fmla="*/ 1052370 w 1623018"/>
              <a:gd name="connsiteY5177" fmla="*/ 482692 h 1168415"/>
              <a:gd name="connsiteX5178" fmla="*/ 1054571 w 1623018"/>
              <a:gd name="connsiteY5178" fmla="*/ 481528 h 1168415"/>
              <a:gd name="connsiteX5179" fmla="*/ 1057548 w 1623018"/>
              <a:gd name="connsiteY5179" fmla="*/ 481398 h 1168415"/>
              <a:gd name="connsiteX5180" fmla="*/ 1060655 w 1623018"/>
              <a:gd name="connsiteY5180" fmla="*/ 482692 h 1168415"/>
              <a:gd name="connsiteX5181" fmla="*/ 1061367 w 1623018"/>
              <a:gd name="connsiteY5181" fmla="*/ 482692 h 1168415"/>
              <a:gd name="connsiteX5182" fmla="*/ 1062078 w 1623018"/>
              <a:gd name="connsiteY5182" fmla="*/ 481980 h 1168415"/>
              <a:gd name="connsiteX5183" fmla="*/ 1063373 w 1623018"/>
              <a:gd name="connsiteY5183" fmla="*/ 481528 h 1168415"/>
              <a:gd name="connsiteX5184" fmla="*/ 1065379 w 1623018"/>
              <a:gd name="connsiteY5184" fmla="*/ 481528 h 1168415"/>
              <a:gd name="connsiteX5185" fmla="*/ 1066674 w 1623018"/>
              <a:gd name="connsiteY5185" fmla="*/ 481074 h 1168415"/>
              <a:gd name="connsiteX5186" fmla="*/ 1068357 w 1623018"/>
              <a:gd name="connsiteY5186" fmla="*/ 479456 h 1168415"/>
              <a:gd name="connsiteX5187" fmla="*/ 1068357 w 1623018"/>
              <a:gd name="connsiteY5187" fmla="*/ 478421 h 1168415"/>
              <a:gd name="connsiteX5188" fmla="*/ 1069651 w 1623018"/>
              <a:gd name="connsiteY5188" fmla="*/ 477968 h 1168415"/>
              <a:gd name="connsiteX5189" fmla="*/ 1074052 w 1623018"/>
              <a:gd name="connsiteY5189" fmla="*/ 477838 h 1168415"/>
              <a:gd name="connsiteX5190" fmla="*/ 1076641 w 1623018"/>
              <a:gd name="connsiteY5190" fmla="*/ 476933 h 1168415"/>
              <a:gd name="connsiteX5191" fmla="*/ 1078518 w 1623018"/>
              <a:gd name="connsiteY5191" fmla="*/ 476933 h 1168415"/>
              <a:gd name="connsiteX5192" fmla="*/ 1080200 w 1623018"/>
              <a:gd name="connsiteY5192" fmla="*/ 477968 h 1168415"/>
              <a:gd name="connsiteX5193" fmla="*/ 1082984 w 1623018"/>
              <a:gd name="connsiteY5193" fmla="*/ 478679 h 1168415"/>
              <a:gd name="connsiteX5194" fmla="*/ 1084278 w 1623018"/>
              <a:gd name="connsiteY5194" fmla="*/ 478679 h 1168415"/>
              <a:gd name="connsiteX5195" fmla="*/ 1085184 w 1623018"/>
              <a:gd name="connsiteY5195" fmla="*/ 478097 h 1168415"/>
              <a:gd name="connsiteX5196" fmla="*/ 1088291 w 1623018"/>
              <a:gd name="connsiteY5196" fmla="*/ 478227 h 1168415"/>
              <a:gd name="connsiteX5197" fmla="*/ 1092692 w 1623018"/>
              <a:gd name="connsiteY5197" fmla="*/ 480297 h 1168415"/>
              <a:gd name="connsiteX5198" fmla="*/ 1095087 w 1623018"/>
              <a:gd name="connsiteY5198" fmla="*/ 482045 h 1168415"/>
              <a:gd name="connsiteX5199" fmla="*/ 1096769 w 1623018"/>
              <a:gd name="connsiteY5199" fmla="*/ 482045 h 1168415"/>
              <a:gd name="connsiteX5200" fmla="*/ 1099746 w 1623018"/>
              <a:gd name="connsiteY5200" fmla="*/ 481139 h 1168415"/>
              <a:gd name="connsiteX5201" fmla="*/ 1102335 w 1623018"/>
              <a:gd name="connsiteY5201" fmla="*/ 481139 h 1168415"/>
              <a:gd name="connsiteX5202" fmla="*/ 1101947 w 1623018"/>
              <a:gd name="connsiteY5202" fmla="*/ 480557 h 1168415"/>
              <a:gd name="connsiteX5203" fmla="*/ 1102853 w 1623018"/>
              <a:gd name="connsiteY5203" fmla="*/ 479650 h 1168415"/>
              <a:gd name="connsiteX5204" fmla="*/ 1106736 w 1623018"/>
              <a:gd name="connsiteY5204" fmla="*/ 477191 h 1168415"/>
              <a:gd name="connsiteX5205" fmla="*/ 1110619 w 1623018"/>
              <a:gd name="connsiteY5205" fmla="*/ 473502 h 1168415"/>
              <a:gd name="connsiteX5206" fmla="*/ 1114891 w 1623018"/>
              <a:gd name="connsiteY5206" fmla="*/ 472790 h 1168415"/>
              <a:gd name="connsiteX5207" fmla="*/ 1115085 w 1623018"/>
              <a:gd name="connsiteY5207" fmla="*/ 473502 h 1168415"/>
              <a:gd name="connsiteX5208" fmla="*/ 1112691 w 1623018"/>
              <a:gd name="connsiteY5208" fmla="*/ 476609 h 1168415"/>
              <a:gd name="connsiteX5209" fmla="*/ 1112497 w 1623018"/>
              <a:gd name="connsiteY5209" fmla="*/ 479068 h 1168415"/>
              <a:gd name="connsiteX5210" fmla="*/ 1111914 w 1623018"/>
              <a:gd name="connsiteY5210" fmla="*/ 480686 h 1168415"/>
              <a:gd name="connsiteX5211" fmla="*/ 1112108 w 1623018"/>
              <a:gd name="connsiteY5211" fmla="*/ 481722 h 1168415"/>
              <a:gd name="connsiteX5212" fmla="*/ 1111202 w 1623018"/>
              <a:gd name="connsiteY5212" fmla="*/ 484504 h 1168415"/>
              <a:gd name="connsiteX5213" fmla="*/ 1110490 w 1623018"/>
              <a:gd name="connsiteY5213" fmla="*/ 485540 h 1168415"/>
              <a:gd name="connsiteX5214" fmla="*/ 1110684 w 1623018"/>
              <a:gd name="connsiteY5214" fmla="*/ 485864 h 1168415"/>
              <a:gd name="connsiteX5215" fmla="*/ 1108872 w 1623018"/>
              <a:gd name="connsiteY5215" fmla="*/ 486317 h 1168415"/>
              <a:gd name="connsiteX5216" fmla="*/ 1107189 w 1623018"/>
              <a:gd name="connsiteY5216" fmla="*/ 485411 h 1168415"/>
              <a:gd name="connsiteX5217" fmla="*/ 1106283 w 1623018"/>
              <a:gd name="connsiteY5217" fmla="*/ 485411 h 1168415"/>
              <a:gd name="connsiteX5218" fmla="*/ 1105571 w 1623018"/>
              <a:gd name="connsiteY5218" fmla="*/ 486899 h 1168415"/>
              <a:gd name="connsiteX5219" fmla="*/ 1102594 w 1623018"/>
              <a:gd name="connsiteY5219" fmla="*/ 489553 h 1168415"/>
              <a:gd name="connsiteX5220" fmla="*/ 1101300 w 1623018"/>
              <a:gd name="connsiteY5220" fmla="*/ 492919 h 1168415"/>
              <a:gd name="connsiteX5221" fmla="*/ 1101300 w 1623018"/>
              <a:gd name="connsiteY5221" fmla="*/ 494407 h 1168415"/>
              <a:gd name="connsiteX5222" fmla="*/ 1102011 w 1623018"/>
              <a:gd name="connsiteY5222" fmla="*/ 496155 h 1168415"/>
              <a:gd name="connsiteX5223" fmla="*/ 1103500 w 1623018"/>
              <a:gd name="connsiteY5223" fmla="*/ 497319 h 1168415"/>
              <a:gd name="connsiteX5224" fmla="*/ 1105507 w 1623018"/>
              <a:gd name="connsiteY5224" fmla="*/ 500555 h 1168415"/>
              <a:gd name="connsiteX5225" fmla="*/ 1106218 w 1623018"/>
              <a:gd name="connsiteY5225" fmla="*/ 500685 h 1168415"/>
              <a:gd name="connsiteX5226" fmla="*/ 1106413 w 1623018"/>
              <a:gd name="connsiteY5226" fmla="*/ 499779 h 1168415"/>
              <a:gd name="connsiteX5227" fmla="*/ 1105118 w 1623018"/>
              <a:gd name="connsiteY5227" fmla="*/ 498485 h 1168415"/>
              <a:gd name="connsiteX5228" fmla="*/ 1104018 w 1623018"/>
              <a:gd name="connsiteY5228" fmla="*/ 496607 h 1168415"/>
              <a:gd name="connsiteX5229" fmla="*/ 1103306 w 1623018"/>
              <a:gd name="connsiteY5229" fmla="*/ 496349 h 1168415"/>
              <a:gd name="connsiteX5230" fmla="*/ 1103306 w 1623018"/>
              <a:gd name="connsiteY5230" fmla="*/ 495896 h 1168415"/>
              <a:gd name="connsiteX5231" fmla="*/ 1102594 w 1623018"/>
              <a:gd name="connsiteY5231" fmla="*/ 495313 h 1168415"/>
              <a:gd name="connsiteX5232" fmla="*/ 1102400 w 1623018"/>
              <a:gd name="connsiteY5232" fmla="*/ 493566 h 1168415"/>
              <a:gd name="connsiteX5233" fmla="*/ 1102788 w 1623018"/>
              <a:gd name="connsiteY5233" fmla="*/ 493242 h 1168415"/>
              <a:gd name="connsiteX5234" fmla="*/ 1103177 w 1623018"/>
              <a:gd name="connsiteY5234" fmla="*/ 491041 h 1168415"/>
              <a:gd name="connsiteX5235" fmla="*/ 1103889 w 1623018"/>
              <a:gd name="connsiteY5235" fmla="*/ 489877 h 1168415"/>
              <a:gd name="connsiteX5236" fmla="*/ 1104795 w 1623018"/>
              <a:gd name="connsiteY5236" fmla="*/ 489294 h 1168415"/>
              <a:gd name="connsiteX5237" fmla="*/ 1110296 w 1623018"/>
              <a:gd name="connsiteY5237" fmla="*/ 488259 h 1168415"/>
              <a:gd name="connsiteX5238" fmla="*/ 1110814 w 1623018"/>
              <a:gd name="connsiteY5238" fmla="*/ 487223 h 1168415"/>
              <a:gd name="connsiteX5239" fmla="*/ 1111526 w 1623018"/>
              <a:gd name="connsiteY5239" fmla="*/ 486964 h 1168415"/>
              <a:gd name="connsiteX5240" fmla="*/ 1112432 w 1623018"/>
              <a:gd name="connsiteY5240" fmla="*/ 486058 h 1168415"/>
              <a:gd name="connsiteX5241" fmla="*/ 1112432 w 1623018"/>
              <a:gd name="connsiteY5241" fmla="*/ 485605 h 1168415"/>
              <a:gd name="connsiteX5242" fmla="*/ 1113338 w 1623018"/>
              <a:gd name="connsiteY5242" fmla="*/ 485023 h 1168415"/>
              <a:gd name="connsiteX5243" fmla="*/ 1114050 w 1623018"/>
              <a:gd name="connsiteY5243" fmla="*/ 483275 h 1168415"/>
              <a:gd name="connsiteX5244" fmla="*/ 1114632 w 1623018"/>
              <a:gd name="connsiteY5244" fmla="*/ 479780 h 1168415"/>
              <a:gd name="connsiteX5245" fmla="*/ 1115538 w 1623018"/>
              <a:gd name="connsiteY5245" fmla="*/ 478486 h 1168415"/>
              <a:gd name="connsiteX5246" fmla="*/ 1115538 w 1623018"/>
              <a:gd name="connsiteY5246" fmla="*/ 477320 h 1168415"/>
              <a:gd name="connsiteX5247" fmla="*/ 1116445 w 1623018"/>
              <a:gd name="connsiteY5247" fmla="*/ 476285 h 1168415"/>
              <a:gd name="connsiteX5248" fmla="*/ 1116833 w 1623018"/>
              <a:gd name="connsiteY5248" fmla="*/ 474991 h 1168415"/>
              <a:gd name="connsiteX5249" fmla="*/ 1117221 w 1623018"/>
              <a:gd name="connsiteY5249" fmla="*/ 474991 h 1168415"/>
              <a:gd name="connsiteX5250" fmla="*/ 1117221 w 1623018"/>
              <a:gd name="connsiteY5250" fmla="*/ 474279 h 1168415"/>
              <a:gd name="connsiteX5251" fmla="*/ 1116833 w 1623018"/>
              <a:gd name="connsiteY5251" fmla="*/ 474149 h 1168415"/>
              <a:gd name="connsiteX5252" fmla="*/ 1118839 w 1623018"/>
              <a:gd name="connsiteY5252" fmla="*/ 471949 h 1168415"/>
              <a:gd name="connsiteX5253" fmla="*/ 1120134 w 1623018"/>
              <a:gd name="connsiteY5253" fmla="*/ 469166 h 1168415"/>
              <a:gd name="connsiteX5254" fmla="*/ 1120134 w 1623018"/>
              <a:gd name="connsiteY5254" fmla="*/ 466965 h 1168415"/>
              <a:gd name="connsiteX5255" fmla="*/ 1120522 w 1623018"/>
              <a:gd name="connsiteY5255" fmla="*/ 465929 h 1168415"/>
              <a:gd name="connsiteX5256" fmla="*/ 1121104 w 1623018"/>
              <a:gd name="connsiteY5256" fmla="*/ 465800 h 1168415"/>
              <a:gd name="connsiteX5257" fmla="*/ 1121299 w 1623018"/>
              <a:gd name="connsiteY5257" fmla="*/ 463600 h 1168415"/>
              <a:gd name="connsiteX5258" fmla="*/ 1121104 w 1623018"/>
              <a:gd name="connsiteY5258" fmla="*/ 459911 h 1168415"/>
              <a:gd name="connsiteX5259" fmla="*/ 1120392 w 1623018"/>
              <a:gd name="connsiteY5259" fmla="*/ 459457 h 1168415"/>
              <a:gd name="connsiteX5260" fmla="*/ 1120004 w 1623018"/>
              <a:gd name="connsiteY5260" fmla="*/ 457969 h 1168415"/>
              <a:gd name="connsiteX5261" fmla="*/ 1118127 w 1623018"/>
              <a:gd name="connsiteY5261" fmla="*/ 455898 h 1168415"/>
              <a:gd name="connsiteX5262" fmla="*/ 1117221 w 1623018"/>
              <a:gd name="connsiteY5262" fmla="*/ 454409 h 1168415"/>
              <a:gd name="connsiteX5263" fmla="*/ 1116833 w 1623018"/>
              <a:gd name="connsiteY5263" fmla="*/ 452662 h 1168415"/>
              <a:gd name="connsiteX5264" fmla="*/ 1115344 w 1623018"/>
              <a:gd name="connsiteY5264" fmla="*/ 450914 h 1168415"/>
              <a:gd name="connsiteX5265" fmla="*/ 1114438 w 1623018"/>
              <a:gd name="connsiteY5265" fmla="*/ 446060 h 1168415"/>
              <a:gd name="connsiteX5266" fmla="*/ 1114632 w 1623018"/>
              <a:gd name="connsiteY5266" fmla="*/ 444442 h 1168415"/>
              <a:gd name="connsiteX5267" fmla="*/ 1115020 w 1623018"/>
              <a:gd name="connsiteY5267" fmla="*/ 444313 h 1168415"/>
              <a:gd name="connsiteX5268" fmla="*/ 1114827 w 1623018"/>
              <a:gd name="connsiteY5268" fmla="*/ 442824 h 1168415"/>
              <a:gd name="connsiteX5269" fmla="*/ 1115344 w 1623018"/>
              <a:gd name="connsiteY5269" fmla="*/ 441077 h 1168415"/>
              <a:gd name="connsiteX5270" fmla="*/ 1115538 w 1623018"/>
              <a:gd name="connsiteY5270" fmla="*/ 438293 h 1168415"/>
              <a:gd name="connsiteX5271" fmla="*/ 1115927 w 1623018"/>
              <a:gd name="connsiteY5271" fmla="*/ 437970 h 1168415"/>
              <a:gd name="connsiteX5272" fmla="*/ 1115927 w 1623018"/>
              <a:gd name="connsiteY5272" fmla="*/ 436934 h 1168415"/>
              <a:gd name="connsiteX5273" fmla="*/ 1116445 w 1623018"/>
              <a:gd name="connsiteY5273" fmla="*/ 435899 h 1168415"/>
              <a:gd name="connsiteX5274" fmla="*/ 1116833 w 1623018"/>
              <a:gd name="connsiteY5274" fmla="*/ 433374 h 1168415"/>
              <a:gd name="connsiteX5275" fmla="*/ 1117415 w 1623018"/>
              <a:gd name="connsiteY5275" fmla="*/ 427032 h 1168415"/>
              <a:gd name="connsiteX5276" fmla="*/ 1117415 w 1623018"/>
              <a:gd name="connsiteY5276" fmla="*/ 418489 h 1168415"/>
              <a:gd name="connsiteX5277" fmla="*/ 1116833 w 1623018"/>
              <a:gd name="connsiteY5277" fmla="*/ 417777 h 1168415"/>
              <a:gd name="connsiteX5278" fmla="*/ 1113144 w 1623018"/>
              <a:gd name="connsiteY5278" fmla="*/ 417907 h 1168415"/>
              <a:gd name="connsiteX5279" fmla="*/ 1112238 w 1623018"/>
              <a:gd name="connsiteY5279" fmla="*/ 417648 h 1168415"/>
              <a:gd name="connsiteX5280" fmla="*/ 1111720 w 1623018"/>
              <a:gd name="connsiteY5280" fmla="*/ 417065 h 1168415"/>
              <a:gd name="connsiteX5281" fmla="*/ 1109713 w 1623018"/>
              <a:gd name="connsiteY5281" fmla="*/ 416159 h 1168415"/>
              <a:gd name="connsiteX5282" fmla="*/ 1109325 w 1623018"/>
              <a:gd name="connsiteY5282" fmla="*/ 414671 h 1168415"/>
              <a:gd name="connsiteX5283" fmla="*/ 1111914 w 1623018"/>
              <a:gd name="connsiteY5283" fmla="*/ 414994 h 1168415"/>
              <a:gd name="connsiteX5284" fmla="*/ 1113402 w 1623018"/>
              <a:gd name="connsiteY5284" fmla="*/ 415706 h 1168415"/>
              <a:gd name="connsiteX5285" fmla="*/ 1115991 w 1623018"/>
              <a:gd name="connsiteY5285" fmla="*/ 415706 h 1168415"/>
              <a:gd name="connsiteX5286" fmla="*/ 1117092 w 1623018"/>
              <a:gd name="connsiteY5286" fmla="*/ 416417 h 1168415"/>
              <a:gd name="connsiteX5287" fmla="*/ 1120069 w 1623018"/>
              <a:gd name="connsiteY5287" fmla="*/ 416547 h 1168415"/>
              <a:gd name="connsiteX5288" fmla="*/ 1120781 w 1623018"/>
              <a:gd name="connsiteY5288" fmla="*/ 417259 h 1168415"/>
              <a:gd name="connsiteX5289" fmla="*/ 1120781 w 1623018"/>
              <a:gd name="connsiteY5289" fmla="*/ 418165 h 1168415"/>
              <a:gd name="connsiteX5290" fmla="*/ 1121687 w 1623018"/>
              <a:gd name="connsiteY5290" fmla="*/ 417842 h 1168415"/>
              <a:gd name="connsiteX5291" fmla="*/ 1123175 w 1623018"/>
              <a:gd name="connsiteY5291" fmla="*/ 418747 h 1168415"/>
              <a:gd name="connsiteX5292" fmla="*/ 1124082 w 1623018"/>
              <a:gd name="connsiteY5292" fmla="*/ 418619 h 1168415"/>
              <a:gd name="connsiteX5293" fmla="*/ 1124276 w 1623018"/>
              <a:gd name="connsiteY5293" fmla="*/ 417453 h 1168415"/>
              <a:gd name="connsiteX5294" fmla="*/ 1124988 w 1623018"/>
              <a:gd name="connsiteY5294" fmla="*/ 416417 h 1168415"/>
              <a:gd name="connsiteX5295" fmla="*/ 1124988 w 1623018"/>
              <a:gd name="connsiteY5295" fmla="*/ 414929 h 1168415"/>
              <a:gd name="connsiteX5296" fmla="*/ 1125505 w 1623018"/>
              <a:gd name="connsiteY5296" fmla="*/ 412858 h 1168415"/>
              <a:gd name="connsiteX5297" fmla="*/ 1125894 w 1623018"/>
              <a:gd name="connsiteY5297" fmla="*/ 412729 h 1168415"/>
              <a:gd name="connsiteX5298" fmla="*/ 1125894 w 1623018"/>
              <a:gd name="connsiteY5298" fmla="*/ 411563 h 1168415"/>
              <a:gd name="connsiteX5299" fmla="*/ 1126412 w 1623018"/>
              <a:gd name="connsiteY5299" fmla="*/ 411240 h 1168415"/>
              <a:gd name="connsiteX5300" fmla="*/ 1126606 w 1623018"/>
              <a:gd name="connsiteY5300" fmla="*/ 410334 h 1168415"/>
              <a:gd name="connsiteX5301" fmla="*/ 1126412 w 1623018"/>
              <a:gd name="connsiteY5301" fmla="*/ 408004 h 1168415"/>
              <a:gd name="connsiteX5302" fmla="*/ 1126994 w 1623018"/>
              <a:gd name="connsiteY5302" fmla="*/ 406968 h 1168415"/>
              <a:gd name="connsiteX5303" fmla="*/ 1126994 w 1623018"/>
              <a:gd name="connsiteY5303" fmla="*/ 404315 h 1168415"/>
              <a:gd name="connsiteX5304" fmla="*/ 1126606 w 1623018"/>
              <a:gd name="connsiteY5304" fmla="*/ 404185 h 1168415"/>
              <a:gd name="connsiteX5305" fmla="*/ 1126606 w 1623018"/>
              <a:gd name="connsiteY5305" fmla="*/ 403473 h 1168415"/>
              <a:gd name="connsiteX5306" fmla="*/ 1125700 w 1623018"/>
              <a:gd name="connsiteY5306" fmla="*/ 402761 h 1168415"/>
              <a:gd name="connsiteX5307" fmla="*/ 1123693 w 1623018"/>
              <a:gd name="connsiteY5307" fmla="*/ 402179 h 1168415"/>
              <a:gd name="connsiteX5308" fmla="*/ 1122593 w 1623018"/>
              <a:gd name="connsiteY5308" fmla="*/ 401143 h 1168415"/>
              <a:gd name="connsiteX5309" fmla="*/ 1122593 w 1623018"/>
              <a:gd name="connsiteY5309" fmla="*/ 399525 h 1168415"/>
              <a:gd name="connsiteX5310" fmla="*/ 1123693 w 1623018"/>
              <a:gd name="connsiteY5310" fmla="*/ 398490 h 1168415"/>
              <a:gd name="connsiteX5311" fmla="*/ 1124793 w 1623018"/>
              <a:gd name="connsiteY5311" fmla="*/ 398361 h 1168415"/>
              <a:gd name="connsiteX5312" fmla="*/ 1126088 w 1623018"/>
              <a:gd name="connsiteY5312" fmla="*/ 397649 h 1168415"/>
              <a:gd name="connsiteX5313" fmla="*/ 1130877 w 1623018"/>
              <a:gd name="connsiteY5313" fmla="*/ 396613 h 1168415"/>
              <a:gd name="connsiteX5314" fmla="*/ 1132172 w 1623018"/>
              <a:gd name="connsiteY5314" fmla="*/ 396031 h 1168415"/>
              <a:gd name="connsiteX5315" fmla="*/ 1132884 w 1623018"/>
              <a:gd name="connsiteY5315" fmla="*/ 394542 h 1168415"/>
              <a:gd name="connsiteX5316" fmla="*/ 1133272 w 1623018"/>
              <a:gd name="connsiteY5316" fmla="*/ 391047 h 1168415"/>
              <a:gd name="connsiteX5317" fmla="*/ 1133660 w 1623018"/>
              <a:gd name="connsiteY5317" fmla="*/ 390594 h 1168415"/>
              <a:gd name="connsiteX5318" fmla="*/ 1133660 w 1623018"/>
              <a:gd name="connsiteY5318" fmla="*/ 386451 h 1168415"/>
              <a:gd name="connsiteX5319" fmla="*/ 1132560 w 1623018"/>
              <a:gd name="connsiteY5319" fmla="*/ 386451 h 1168415"/>
              <a:gd name="connsiteX5320" fmla="*/ 1131848 w 1623018"/>
              <a:gd name="connsiteY5320" fmla="*/ 385869 h 1168415"/>
              <a:gd name="connsiteX5321" fmla="*/ 1132042 w 1623018"/>
              <a:gd name="connsiteY5321" fmla="*/ 384963 h 1168415"/>
              <a:gd name="connsiteX5322" fmla="*/ 1131136 w 1623018"/>
              <a:gd name="connsiteY5322" fmla="*/ 384251 h 1168415"/>
              <a:gd name="connsiteX5323" fmla="*/ 1127641 w 1623018"/>
              <a:gd name="connsiteY5323" fmla="*/ 383539 h 1168415"/>
              <a:gd name="connsiteX5324" fmla="*/ 1127447 w 1623018"/>
              <a:gd name="connsiteY5324" fmla="*/ 383087 h 1168415"/>
              <a:gd name="connsiteX5325" fmla="*/ 1129454 w 1623018"/>
              <a:gd name="connsiteY5325" fmla="*/ 382633 h 1168415"/>
              <a:gd name="connsiteX5326" fmla="*/ 1132431 w 1623018"/>
              <a:gd name="connsiteY5326" fmla="*/ 380692 h 1168415"/>
              <a:gd name="connsiteX5327" fmla="*/ 1135926 w 1623018"/>
              <a:gd name="connsiteY5327" fmla="*/ 380562 h 1168415"/>
              <a:gd name="connsiteX5328" fmla="*/ 1137608 w 1623018"/>
              <a:gd name="connsiteY5328" fmla="*/ 379074 h 1168415"/>
              <a:gd name="connsiteX5329" fmla="*/ 1138191 w 1623018"/>
              <a:gd name="connsiteY5329" fmla="*/ 379074 h 1168415"/>
              <a:gd name="connsiteX5330" fmla="*/ 1140392 w 1623018"/>
              <a:gd name="connsiteY5330" fmla="*/ 377779 h 1168415"/>
              <a:gd name="connsiteX5331" fmla="*/ 1141880 w 1623018"/>
              <a:gd name="connsiteY5331" fmla="*/ 377649 h 1168415"/>
              <a:gd name="connsiteX5332" fmla="*/ 1142398 w 1623018"/>
              <a:gd name="connsiteY5332" fmla="*/ 378232 h 1168415"/>
              <a:gd name="connsiteX5333" fmla="*/ 1142204 w 1623018"/>
              <a:gd name="connsiteY5333" fmla="*/ 378815 h 1168415"/>
              <a:gd name="connsiteX5334" fmla="*/ 1144210 w 1623018"/>
              <a:gd name="connsiteY5334" fmla="*/ 379267 h 1168415"/>
              <a:gd name="connsiteX5335" fmla="*/ 1146216 w 1623018"/>
              <a:gd name="connsiteY5335" fmla="*/ 379138 h 1168415"/>
              <a:gd name="connsiteX5336" fmla="*/ 1146928 w 1623018"/>
              <a:gd name="connsiteY5336" fmla="*/ 378426 h 1168415"/>
              <a:gd name="connsiteX5337" fmla="*/ 1148029 w 1623018"/>
              <a:gd name="connsiteY5337" fmla="*/ 378168 h 1168415"/>
              <a:gd name="connsiteX5338" fmla="*/ 1149517 w 1623018"/>
              <a:gd name="connsiteY5338" fmla="*/ 378620 h 1168415"/>
              <a:gd name="connsiteX5339" fmla="*/ 1149905 w 1623018"/>
              <a:gd name="connsiteY5339" fmla="*/ 377585 h 1168415"/>
              <a:gd name="connsiteX5340" fmla="*/ 1151782 w 1623018"/>
              <a:gd name="connsiteY5340" fmla="*/ 377002 h 1168415"/>
              <a:gd name="connsiteX5341" fmla="*/ 1152883 w 1623018"/>
              <a:gd name="connsiteY5341" fmla="*/ 375643 h 1168415"/>
              <a:gd name="connsiteX5342" fmla="*/ 1154177 w 1623018"/>
              <a:gd name="connsiteY5342" fmla="*/ 374932 h 1168415"/>
              <a:gd name="connsiteX5343" fmla="*/ 1155277 w 1623018"/>
              <a:gd name="connsiteY5343" fmla="*/ 372990 h 1168415"/>
              <a:gd name="connsiteX5344" fmla="*/ 1155989 w 1623018"/>
              <a:gd name="connsiteY5344" fmla="*/ 372666 h 1168415"/>
              <a:gd name="connsiteX5345" fmla="*/ 1156378 w 1623018"/>
              <a:gd name="connsiteY5345" fmla="*/ 371048 h 1168415"/>
              <a:gd name="connsiteX5346" fmla="*/ 1157866 w 1623018"/>
              <a:gd name="connsiteY5346" fmla="*/ 369689 h 1168415"/>
              <a:gd name="connsiteX5347" fmla="*/ 1158578 w 1623018"/>
              <a:gd name="connsiteY5347" fmla="*/ 366582 h 1168415"/>
              <a:gd name="connsiteX5348" fmla="*/ 1159096 w 1623018"/>
              <a:gd name="connsiteY5348" fmla="*/ 366258 h 1168415"/>
              <a:gd name="connsiteX5349" fmla="*/ 1158902 w 1623018"/>
              <a:gd name="connsiteY5349" fmla="*/ 365352 h 1168415"/>
              <a:gd name="connsiteX5350" fmla="*/ 1159420 w 1623018"/>
              <a:gd name="connsiteY5350" fmla="*/ 363281 h 1168415"/>
              <a:gd name="connsiteX5351" fmla="*/ 1158319 w 1623018"/>
              <a:gd name="connsiteY5351" fmla="*/ 363281 h 1168415"/>
              <a:gd name="connsiteX5352" fmla="*/ 1158902 w 1623018"/>
              <a:gd name="connsiteY5352" fmla="*/ 361793 h 1168415"/>
              <a:gd name="connsiteX5353" fmla="*/ 1161296 w 1623018"/>
              <a:gd name="connsiteY5353" fmla="*/ 361663 h 1168415"/>
              <a:gd name="connsiteX5354" fmla="*/ 1161490 w 1623018"/>
              <a:gd name="connsiteY5354" fmla="*/ 361081 h 1168415"/>
              <a:gd name="connsiteX5355" fmla="*/ 1160779 w 1623018"/>
              <a:gd name="connsiteY5355" fmla="*/ 360628 h 1168415"/>
              <a:gd name="connsiteX5356" fmla="*/ 1160779 w 1623018"/>
              <a:gd name="connsiteY5356" fmla="*/ 359916 h 1168415"/>
              <a:gd name="connsiteX5357" fmla="*/ 1162267 w 1623018"/>
              <a:gd name="connsiteY5357" fmla="*/ 359204 h 1168415"/>
              <a:gd name="connsiteX5358" fmla="*/ 1163562 w 1623018"/>
              <a:gd name="connsiteY5358" fmla="*/ 358168 h 1168415"/>
              <a:gd name="connsiteX5359" fmla="*/ 1163756 w 1623018"/>
              <a:gd name="connsiteY5359" fmla="*/ 357586 h 1168415"/>
              <a:gd name="connsiteX5360" fmla="*/ 1164662 w 1623018"/>
              <a:gd name="connsiteY5360" fmla="*/ 357327 h 1168415"/>
              <a:gd name="connsiteX5361" fmla="*/ 1164856 w 1623018"/>
              <a:gd name="connsiteY5361" fmla="*/ 356292 h 1168415"/>
              <a:gd name="connsiteX5362" fmla="*/ 1165956 w 1623018"/>
              <a:gd name="connsiteY5362" fmla="*/ 355709 h 1168415"/>
              <a:gd name="connsiteX5363" fmla="*/ 1166668 w 1623018"/>
              <a:gd name="connsiteY5363" fmla="*/ 353185 h 1168415"/>
              <a:gd name="connsiteX5364" fmla="*/ 1167769 w 1623018"/>
              <a:gd name="connsiteY5364" fmla="*/ 352020 h 1168415"/>
              <a:gd name="connsiteX5365" fmla="*/ 1168157 w 1623018"/>
              <a:gd name="connsiteY5365" fmla="*/ 350984 h 1168415"/>
              <a:gd name="connsiteX5366" fmla="*/ 1169451 w 1623018"/>
              <a:gd name="connsiteY5366" fmla="*/ 349949 h 1168415"/>
              <a:gd name="connsiteX5367" fmla="*/ 1169969 w 1623018"/>
              <a:gd name="connsiteY5367" fmla="*/ 347878 h 1168415"/>
              <a:gd name="connsiteX5368" fmla="*/ 1170875 w 1623018"/>
              <a:gd name="connsiteY5368" fmla="*/ 347554 h 1168415"/>
              <a:gd name="connsiteX5369" fmla="*/ 1171393 w 1623018"/>
              <a:gd name="connsiteY5369" fmla="*/ 346648 h 1168415"/>
              <a:gd name="connsiteX5370" fmla="*/ 1173594 w 1623018"/>
              <a:gd name="connsiteY5370" fmla="*/ 345289 h 1168415"/>
              <a:gd name="connsiteX5371" fmla="*/ 1174176 w 1623018"/>
              <a:gd name="connsiteY5371" fmla="*/ 344254 h 1168415"/>
              <a:gd name="connsiteX5372" fmla="*/ 1174694 w 1623018"/>
              <a:gd name="connsiteY5372" fmla="*/ 344124 h 1168415"/>
              <a:gd name="connsiteX5373" fmla="*/ 1176700 w 1623018"/>
              <a:gd name="connsiteY5373" fmla="*/ 342053 h 1168415"/>
              <a:gd name="connsiteX5374" fmla="*/ 1177412 w 1623018"/>
              <a:gd name="connsiteY5374" fmla="*/ 342053 h 1168415"/>
              <a:gd name="connsiteX5375" fmla="*/ 1179807 w 1623018"/>
              <a:gd name="connsiteY5375" fmla="*/ 340305 h 1168415"/>
              <a:gd name="connsiteX5376" fmla="*/ 1181101 w 1623018"/>
              <a:gd name="connsiteY5376" fmla="*/ 337522 h 1168415"/>
              <a:gd name="connsiteX5377" fmla="*/ 1183496 w 1623018"/>
              <a:gd name="connsiteY5377" fmla="*/ 335322 h 1168415"/>
              <a:gd name="connsiteX5378" fmla="*/ 1183690 w 1623018"/>
              <a:gd name="connsiteY5378" fmla="*/ 334286 h 1168415"/>
              <a:gd name="connsiteX5379" fmla="*/ 1185567 w 1623018"/>
              <a:gd name="connsiteY5379" fmla="*/ 332927 h 1168415"/>
              <a:gd name="connsiteX5380" fmla="*/ 1186667 w 1623018"/>
              <a:gd name="connsiteY5380" fmla="*/ 331309 h 1168415"/>
              <a:gd name="connsiteX5381" fmla="*/ 1187573 w 1623018"/>
              <a:gd name="connsiteY5381" fmla="*/ 331309 h 1168415"/>
              <a:gd name="connsiteX5382" fmla="*/ 1188091 w 1623018"/>
              <a:gd name="connsiteY5382" fmla="*/ 330726 h 1168415"/>
              <a:gd name="connsiteX5383" fmla="*/ 1189774 w 1623018"/>
              <a:gd name="connsiteY5383" fmla="*/ 330856 h 1168415"/>
              <a:gd name="connsiteX5384" fmla="*/ 1190162 w 1623018"/>
              <a:gd name="connsiteY5384" fmla="*/ 330403 h 1168415"/>
              <a:gd name="connsiteX5385" fmla="*/ 1193463 w 1623018"/>
              <a:gd name="connsiteY5385" fmla="*/ 329691 h 1168415"/>
              <a:gd name="connsiteX5386" fmla="*/ 1194563 w 1623018"/>
              <a:gd name="connsiteY5386" fmla="*/ 328202 h 1168415"/>
              <a:gd name="connsiteX5387" fmla="*/ 1195664 w 1623018"/>
              <a:gd name="connsiteY5387" fmla="*/ 327490 h 1168415"/>
              <a:gd name="connsiteX5388" fmla="*/ 1195275 w 1623018"/>
              <a:gd name="connsiteY5388" fmla="*/ 326584 h 1168415"/>
              <a:gd name="connsiteX5389" fmla="*/ 1195987 w 1623018"/>
              <a:gd name="connsiteY5389" fmla="*/ 326261 h 1168415"/>
              <a:gd name="connsiteX5390" fmla="*/ 1197799 w 1623018"/>
              <a:gd name="connsiteY5390" fmla="*/ 326584 h 1168415"/>
              <a:gd name="connsiteX5391" fmla="*/ 1199806 w 1623018"/>
              <a:gd name="connsiteY5391" fmla="*/ 325872 h 1168415"/>
              <a:gd name="connsiteX5392" fmla="*/ 1201294 w 1623018"/>
              <a:gd name="connsiteY5392" fmla="*/ 325872 h 1168415"/>
              <a:gd name="connsiteX5393" fmla="*/ 1201489 w 1623018"/>
              <a:gd name="connsiteY5393" fmla="*/ 327038 h 1168415"/>
              <a:gd name="connsiteX5394" fmla="*/ 1201877 w 1623018"/>
              <a:gd name="connsiteY5394" fmla="*/ 327297 h 1168415"/>
              <a:gd name="connsiteX5395" fmla="*/ 1207055 w 1623018"/>
              <a:gd name="connsiteY5395" fmla="*/ 326843 h 1168415"/>
              <a:gd name="connsiteX5396" fmla="*/ 1207572 w 1623018"/>
              <a:gd name="connsiteY5396" fmla="*/ 326261 h 1168415"/>
              <a:gd name="connsiteX5397" fmla="*/ 1209255 w 1623018"/>
              <a:gd name="connsiteY5397" fmla="*/ 326390 h 1168415"/>
              <a:gd name="connsiteX5398" fmla="*/ 1209449 w 1623018"/>
              <a:gd name="connsiteY5398" fmla="*/ 325355 h 1168415"/>
              <a:gd name="connsiteX5399" fmla="*/ 1210549 w 1623018"/>
              <a:gd name="connsiteY5399" fmla="*/ 325225 h 1168415"/>
              <a:gd name="connsiteX5400" fmla="*/ 1211456 w 1623018"/>
              <a:gd name="connsiteY5400" fmla="*/ 324061 h 1168415"/>
              <a:gd name="connsiteX5401" fmla="*/ 1212362 w 1623018"/>
              <a:gd name="connsiteY5401" fmla="*/ 324643 h 1168415"/>
              <a:gd name="connsiteX5402" fmla="*/ 1213074 w 1623018"/>
              <a:gd name="connsiteY5402" fmla="*/ 324513 h 1168415"/>
              <a:gd name="connsiteX5403" fmla="*/ 1213074 w 1623018"/>
              <a:gd name="connsiteY5403" fmla="*/ 323801 h 1168415"/>
              <a:gd name="connsiteX5404" fmla="*/ 1212491 w 1623018"/>
              <a:gd name="connsiteY5404" fmla="*/ 323672 h 1168415"/>
              <a:gd name="connsiteX5405" fmla="*/ 1212491 w 1623018"/>
              <a:gd name="connsiteY5405" fmla="*/ 322766 h 1168415"/>
              <a:gd name="connsiteX5406" fmla="*/ 1214886 w 1623018"/>
              <a:gd name="connsiteY5406" fmla="*/ 323219 h 1168415"/>
              <a:gd name="connsiteX5407" fmla="*/ 1214886 w 1623018"/>
              <a:gd name="connsiteY5407" fmla="*/ 323801 h 1168415"/>
              <a:gd name="connsiteX5408" fmla="*/ 1215986 w 1623018"/>
              <a:gd name="connsiteY5408" fmla="*/ 325160 h 1168415"/>
              <a:gd name="connsiteX5409" fmla="*/ 1217086 w 1623018"/>
              <a:gd name="connsiteY5409" fmla="*/ 325160 h 1168415"/>
              <a:gd name="connsiteX5410" fmla="*/ 1216374 w 1623018"/>
              <a:gd name="connsiteY5410" fmla="*/ 322507 h 1168415"/>
              <a:gd name="connsiteX5411" fmla="*/ 1215080 w 1623018"/>
              <a:gd name="connsiteY5411" fmla="*/ 321342 h 1168415"/>
              <a:gd name="connsiteX5412" fmla="*/ 1215080 w 1623018"/>
              <a:gd name="connsiteY5412" fmla="*/ 319400 h 1168415"/>
              <a:gd name="connsiteX5413" fmla="*/ 1216568 w 1623018"/>
              <a:gd name="connsiteY5413" fmla="*/ 318041 h 1168415"/>
              <a:gd name="connsiteX5414" fmla="*/ 1217475 w 1623018"/>
              <a:gd name="connsiteY5414" fmla="*/ 315841 h 1168415"/>
              <a:gd name="connsiteX5415" fmla="*/ 1219869 w 1623018"/>
              <a:gd name="connsiteY5415" fmla="*/ 313899 h 1168415"/>
              <a:gd name="connsiteX5416" fmla="*/ 1220969 w 1623018"/>
              <a:gd name="connsiteY5416" fmla="*/ 311699 h 1168415"/>
              <a:gd name="connsiteX5417" fmla="*/ 1222652 w 1623018"/>
              <a:gd name="connsiteY5417" fmla="*/ 310792 h 1168415"/>
              <a:gd name="connsiteX5418" fmla="*/ 1223041 w 1623018"/>
              <a:gd name="connsiteY5418" fmla="*/ 309627 h 1168415"/>
              <a:gd name="connsiteX5419" fmla="*/ 1224723 w 1623018"/>
              <a:gd name="connsiteY5419" fmla="*/ 307556 h 1168415"/>
              <a:gd name="connsiteX5420" fmla="*/ 1224918 w 1623018"/>
              <a:gd name="connsiteY5420" fmla="*/ 306391 h 1168415"/>
              <a:gd name="connsiteX5421" fmla="*/ 1225500 w 1623018"/>
              <a:gd name="connsiteY5421" fmla="*/ 306262 h 1168415"/>
              <a:gd name="connsiteX5422" fmla="*/ 1225888 w 1623018"/>
              <a:gd name="connsiteY5422" fmla="*/ 305226 h 1168415"/>
              <a:gd name="connsiteX5423" fmla="*/ 1226989 w 1623018"/>
              <a:gd name="connsiteY5423" fmla="*/ 304061 h 1168415"/>
              <a:gd name="connsiteX5424" fmla="*/ 1228089 w 1623018"/>
              <a:gd name="connsiteY5424" fmla="*/ 301084 h 1168415"/>
              <a:gd name="connsiteX5425" fmla="*/ 1228801 w 1623018"/>
              <a:gd name="connsiteY5425" fmla="*/ 300502 h 1168415"/>
              <a:gd name="connsiteX5426" fmla="*/ 1230095 w 1623018"/>
              <a:gd name="connsiteY5426" fmla="*/ 297395 h 1168415"/>
              <a:gd name="connsiteX5427" fmla="*/ 1230484 w 1623018"/>
              <a:gd name="connsiteY5427" fmla="*/ 297266 h 1168415"/>
              <a:gd name="connsiteX5428" fmla="*/ 1230484 w 1623018"/>
              <a:gd name="connsiteY5428" fmla="*/ 296101 h 1168415"/>
              <a:gd name="connsiteX5429" fmla="*/ 1230872 w 1623018"/>
              <a:gd name="connsiteY5429" fmla="*/ 295648 h 1168415"/>
              <a:gd name="connsiteX5430" fmla="*/ 1230678 w 1623018"/>
              <a:gd name="connsiteY5430" fmla="*/ 290211 h 1168415"/>
              <a:gd name="connsiteX5431" fmla="*/ 1231260 w 1623018"/>
              <a:gd name="connsiteY5431" fmla="*/ 289046 h 1168415"/>
              <a:gd name="connsiteX5432" fmla="*/ 1231066 w 1623018"/>
              <a:gd name="connsiteY5432" fmla="*/ 287428 h 1168415"/>
              <a:gd name="connsiteX5433" fmla="*/ 1231778 w 1623018"/>
              <a:gd name="connsiteY5433" fmla="*/ 285357 h 1168415"/>
              <a:gd name="connsiteX5434" fmla="*/ 1233072 w 1623018"/>
              <a:gd name="connsiteY5434" fmla="*/ 283998 h 1168415"/>
              <a:gd name="connsiteX5435" fmla="*/ 1233655 w 1623018"/>
              <a:gd name="connsiteY5435" fmla="*/ 283998 h 1168415"/>
              <a:gd name="connsiteX5436" fmla="*/ 1233655 w 1623018"/>
              <a:gd name="connsiteY5436" fmla="*/ 283674 h 1168415"/>
              <a:gd name="connsiteX5437" fmla="*/ 1234949 w 1623018"/>
              <a:gd name="connsiteY5437" fmla="*/ 283091 h 1168415"/>
              <a:gd name="connsiteX5438" fmla="*/ 1236050 w 1623018"/>
              <a:gd name="connsiteY5438" fmla="*/ 281473 h 1168415"/>
              <a:gd name="connsiteX5439" fmla="*/ 1237344 w 1623018"/>
              <a:gd name="connsiteY5439" fmla="*/ 280438 h 1168415"/>
              <a:gd name="connsiteX5440" fmla="*/ 1237538 w 1623018"/>
              <a:gd name="connsiteY5440" fmla="*/ 279403 h 1168415"/>
              <a:gd name="connsiteX5441" fmla="*/ 1238444 w 1623018"/>
              <a:gd name="connsiteY5441" fmla="*/ 279079 h 1168415"/>
              <a:gd name="connsiteX5442" fmla="*/ 1238639 w 1623018"/>
              <a:gd name="connsiteY5442" fmla="*/ 278496 h 1168415"/>
              <a:gd name="connsiteX5443" fmla="*/ 1239350 w 1623018"/>
              <a:gd name="connsiteY5443" fmla="*/ 278043 h 1168415"/>
              <a:gd name="connsiteX5444" fmla="*/ 1239350 w 1623018"/>
              <a:gd name="connsiteY5444" fmla="*/ 277331 h 1168415"/>
              <a:gd name="connsiteX5445" fmla="*/ 1240062 w 1623018"/>
              <a:gd name="connsiteY5445" fmla="*/ 276749 h 1168415"/>
              <a:gd name="connsiteX5446" fmla="*/ 1240257 w 1623018"/>
              <a:gd name="connsiteY5446" fmla="*/ 275713 h 1168415"/>
              <a:gd name="connsiteX5447" fmla="*/ 1240774 w 1623018"/>
              <a:gd name="connsiteY5447" fmla="*/ 275260 h 1168415"/>
              <a:gd name="connsiteX5448" fmla="*/ 1241162 w 1623018"/>
              <a:gd name="connsiteY5448" fmla="*/ 273060 h 1168415"/>
              <a:gd name="connsiteX5449" fmla="*/ 1241680 w 1623018"/>
              <a:gd name="connsiteY5449" fmla="*/ 272736 h 1168415"/>
              <a:gd name="connsiteX5450" fmla="*/ 1242263 w 1623018"/>
              <a:gd name="connsiteY5450" fmla="*/ 270989 h 1168415"/>
              <a:gd name="connsiteX5451" fmla="*/ 1243169 w 1623018"/>
              <a:gd name="connsiteY5451" fmla="*/ 270406 h 1168415"/>
              <a:gd name="connsiteX5452" fmla="*/ 1243558 w 1623018"/>
              <a:gd name="connsiteY5452" fmla="*/ 269371 h 1168415"/>
              <a:gd name="connsiteX5453" fmla="*/ 1243363 w 1623018"/>
              <a:gd name="connsiteY5453" fmla="*/ 268206 h 1168415"/>
              <a:gd name="connsiteX5454" fmla="*/ 1243751 w 1623018"/>
              <a:gd name="connsiteY5454" fmla="*/ 267623 h 1168415"/>
              <a:gd name="connsiteX5455" fmla="*/ 1238379 w 1623018"/>
              <a:gd name="connsiteY5455" fmla="*/ 264193 h 1168415"/>
              <a:gd name="connsiteX5456" fmla="*/ 1237797 w 1623018"/>
              <a:gd name="connsiteY5456" fmla="*/ 264064 h 1168415"/>
              <a:gd name="connsiteX5457" fmla="*/ 1237797 w 1623018"/>
              <a:gd name="connsiteY5457" fmla="*/ 265099 h 1168415"/>
              <a:gd name="connsiteX5458" fmla="*/ 1237409 w 1623018"/>
              <a:gd name="connsiteY5458" fmla="*/ 265228 h 1168415"/>
              <a:gd name="connsiteX5459" fmla="*/ 1237215 w 1623018"/>
              <a:gd name="connsiteY5459" fmla="*/ 266264 h 1168415"/>
              <a:gd name="connsiteX5460" fmla="*/ 1235208 w 1623018"/>
              <a:gd name="connsiteY5460" fmla="*/ 266717 h 1168415"/>
              <a:gd name="connsiteX5461" fmla="*/ 1234820 w 1623018"/>
              <a:gd name="connsiteY5461" fmla="*/ 266005 h 1168415"/>
              <a:gd name="connsiteX5462" fmla="*/ 1234108 w 1623018"/>
              <a:gd name="connsiteY5462" fmla="*/ 265875 h 1168415"/>
              <a:gd name="connsiteX5463" fmla="*/ 1234302 w 1623018"/>
              <a:gd name="connsiteY5463" fmla="*/ 265163 h 1168415"/>
              <a:gd name="connsiteX5464" fmla="*/ 1233914 w 1623018"/>
              <a:gd name="connsiteY5464" fmla="*/ 264257 h 1168415"/>
              <a:gd name="connsiteX5465" fmla="*/ 1233202 w 1623018"/>
              <a:gd name="connsiteY5465" fmla="*/ 263999 h 1168415"/>
              <a:gd name="connsiteX5466" fmla="*/ 1233785 w 1623018"/>
              <a:gd name="connsiteY5466" fmla="*/ 263093 h 1168415"/>
              <a:gd name="connsiteX5467" fmla="*/ 1233785 w 1623018"/>
              <a:gd name="connsiteY5467" fmla="*/ 262381 h 1168415"/>
              <a:gd name="connsiteX5468" fmla="*/ 1233202 w 1623018"/>
              <a:gd name="connsiteY5468" fmla="*/ 261798 h 1168415"/>
              <a:gd name="connsiteX5469" fmla="*/ 1232490 w 1623018"/>
              <a:gd name="connsiteY5469" fmla="*/ 262251 h 1168415"/>
              <a:gd name="connsiteX5470" fmla="*/ 1232231 w 1623018"/>
              <a:gd name="connsiteY5470" fmla="*/ 263610 h 1168415"/>
              <a:gd name="connsiteX5471" fmla="*/ 1232231 w 1623018"/>
              <a:gd name="connsiteY5471" fmla="*/ 263610 h 1168415"/>
              <a:gd name="connsiteX5472" fmla="*/ 1228542 w 1623018"/>
              <a:gd name="connsiteY5472" fmla="*/ 250796 h 1168415"/>
              <a:gd name="connsiteX5473" fmla="*/ 1230289 w 1623018"/>
              <a:gd name="connsiteY5473" fmla="*/ 242770 h 1168415"/>
              <a:gd name="connsiteX5474" fmla="*/ 1225888 w 1623018"/>
              <a:gd name="connsiteY5474" fmla="*/ 242058 h 1168415"/>
              <a:gd name="connsiteX5475" fmla="*/ 1224205 w 1623018"/>
              <a:gd name="connsiteY5475" fmla="*/ 238951 h 1168415"/>
              <a:gd name="connsiteX5476" fmla="*/ 1233978 w 1623018"/>
              <a:gd name="connsiteY5476" fmla="*/ 231962 h 1168415"/>
              <a:gd name="connsiteX5477" fmla="*/ 1228089 w 1623018"/>
              <a:gd name="connsiteY5477" fmla="*/ 223354 h 1168415"/>
              <a:gd name="connsiteX5478" fmla="*/ 1229124 w 1623018"/>
              <a:gd name="connsiteY5478" fmla="*/ 215199 h 1168415"/>
              <a:gd name="connsiteX5479" fmla="*/ 1224918 w 1623018"/>
              <a:gd name="connsiteY5479" fmla="*/ 207497 h 1168415"/>
              <a:gd name="connsiteX5480" fmla="*/ 1225371 w 1623018"/>
              <a:gd name="connsiteY5480" fmla="*/ 203225 h 1168415"/>
              <a:gd name="connsiteX5481" fmla="*/ 1231196 w 1623018"/>
              <a:gd name="connsiteY5481" fmla="*/ 196235 h 1168415"/>
              <a:gd name="connsiteX5482" fmla="*/ 1230937 w 1623018"/>
              <a:gd name="connsiteY5482" fmla="*/ 192223 h 1168415"/>
              <a:gd name="connsiteX5483" fmla="*/ 1225888 w 1623018"/>
              <a:gd name="connsiteY5483" fmla="*/ 182579 h 1168415"/>
              <a:gd name="connsiteX5484" fmla="*/ 1228995 w 1623018"/>
              <a:gd name="connsiteY5484" fmla="*/ 173389 h 1168415"/>
              <a:gd name="connsiteX5485" fmla="*/ 1228218 w 1623018"/>
              <a:gd name="connsiteY5485" fmla="*/ 169700 h 1168415"/>
              <a:gd name="connsiteX5486" fmla="*/ 1237538 w 1623018"/>
              <a:gd name="connsiteY5486" fmla="*/ 157597 h 1168415"/>
              <a:gd name="connsiteX5487" fmla="*/ 1237668 w 1623018"/>
              <a:gd name="connsiteY5487" fmla="*/ 152419 h 1168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 ang="0">
                <a:pos x="connsiteX5353" y="connsiteY5353"/>
              </a:cxn>
              <a:cxn ang="0">
                <a:pos x="connsiteX5354" y="connsiteY5354"/>
              </a:cxn>
              <a:cxn ang="0">
                <a:pos x="connsiteX5355" y="connsiteY5355"/>
              </a:cxn>
              <a:cxn ang="0">
                <a:pos x="connsiteX5356" y="connsiteY5356"/>
              </a:cxn>
              <a:cxn ang="0">
                <a:pos x="connsiteX5357" y="connsiteY5357"/>
              </a:cxn>
              <a:cxn ang="0">
                <a:pos x="connsiteX5358" y="connsiteY5358"/>
              </a:cxn>
              <a:cxn ang="0">
                <a:pos x="connsiteX5359" y="connsiteY5359"/>
              </a:cxn>
              <a:cxn ang="0">
                <a:pos x="connsiteX5360" y="connsiteY5360"/>
              </a:cxn>
              <a:cxn ang="0">
                <a:pos x="connsiteX5361" y="connsiteY5361"/>
              </a:cxn>
              <a:cxn ang="0">
                <a:pos x="connsiteX5362" y="connsiteY5362"/>
              </a:cxn>
              <a:cxn ang="0">
                <a:pos x="connsiteX5363" y="connsiteY5363"/>
              </a:cxn>
              <a:cxn ang="0">
                <a:pos x="connsiteX5364" y="connsiteY5364"/>
              </a:cxn>
              <a:cxn ang="0">
                <a:pos x="connsiteX5365" y="connsiteY5365"/>
              </a:cxn>
              <a:cxn ang="0">
                <a:pos x="connsiteX5366" y="connsiteY5366"/>
              </a:cxn>
              <a:cxn ang="0">
                <a:pos x="connsiteX5367" y="connsiteY5367"/>
              </a:cxn>
              <a:cxn ang="0">
                <a:pos x="connsiteX5368" y="connsiteY5368"/>
              </a:cxn>
              <a:cxn ang="0">
                <a:pos x="connsiteX5369" y="connsiteY5369"/>
              </a:cxn>
              <a:cxn ang="0">
                <a:pos x="connsiteX5370" y="connsiteY5370"/>
              </a:cxn>
              <a:cxn ang="0">
                <a:pos x="connsiteX5371" y="connsiteY5371"/>
              </a:cxn>
              <a:cxn ang="0">
                <a:pos x="connsiteX5372" y="connsiteY5372"/>
              </a:cxn>
              <a:cxn ang="0">
                <a:pos x="connsiteX5373" y="connsiteY5373"/>
              </a:cxn>
              <a:cxn ang="0">
                <a:pos x="connsiteX5374" y="connsiteY5374"/>
              </a:cxn>
              <a:cxn ang="0">
                <a:pos x="connsiteX5375" y="connsiteY5375"/>
              </a:cxn>
              <a:cxn ang="0">
                <a:pos x="connsiteX5376" y="connsiteY5376"/>
              </a:cxn>
              <a:cxn ang="0">
                <a:pos x="connsiteX5377" y="connsiteY5377"/>
              </a:cxn>
              <a:cxn ang="0">
                <a:pos x="connsiteX5378" y="connsiteY5378"/>
              </a:cxn>
              <a:cxn ang="0">
                <a:pos x="connsiteX5379" y="connsiteY5379"/>
              </a:cxn>
              <a:cxn ang="0">
                <a:pos x="connsiteX5380" y="connsiteY5380"/>
              </a:cxn>
              <a:cxn ang="0">
                <a:pos x="connsiteX5381" y="connsiteY5381"/>
              </a:cxn>
              <a:cxn ang="0">
                <a:pos x="connsiteX5382" y="connsiteY5382"/>
              </a:cxn>
              <a:cxn ang="0">
                <a:pos x="connsiteX5383" y="connsiteY5383"/>
              </a:cxn>
              <a:cxn ang="0">
                <a:pos x="connsiteX5384" y="connsiteY5384"/>
              </a:cxn>
              <a:cxn ang="0">
                <a:pos x="connsiteX5385" y="connsiteY5385"/>
              </a:cxn>
              <a:cxn ang="0">
                <a:pos x="connsiteX5386" y="connsiteY5386"/>
              </a:cxn>
              <a:cxn ang="0">
                <a:pos x="connsiteX5387" y="connsiteY5387"/>
              </a:cxn>
              <a:cxn ang="0">
                <a:pos x="connsiteX5388" y="connsiteY5388"/>
              </a:cxn>
              <a:cxn ang="0">
                <a:pos x="connsiteX5389" y="connsiteY5389"/>
              </a:cxn>
              <a:cxn ang="0">
                <a:pos x="connsiteX5390" y="connsiteY5390"/>
              </a:cxn>
              <a:cxn ang="0">
                <a:pos x="connsiteX5391" y="connsiteY5391"/>
              </a:cxn>
              <a:cxn ang="0">
                <a:pos x="connsiteX5392" y="connsiteY5392"/>
              </a:cxn>
              <a:cxn ang="0">
                <a:pos x="connsiteX5393" y="connsiteY5393"/>
              </a:cxn>
              <a:cxn ang="0">
                <a:pos x="connsiteX5394" y="connsiteY5394"/>
              </a:cxn>
              <a:cxn ang="0">
                <a:pos x="connsiteX5395" y="connsiteY5395"/>
              </a:cxn>
              <a:cxn ang="0">
                <a:pos x="connsiteX5396" y="connsiteY5396"/>
              </a:cxn>
              <a:cxn ang="0">
                <a:pos x="connsiteX5397" y="connsiteY5397"/>
              </a:cxn>
              <a:cxn ang="0">
                <a:pos x="connsiteX5398" y="connsiteY5398"/>
              </a:cxn>
              <a:cxn ang="0">
                <a:pos x="connsiteX5399" y="connsiteY5399"/>
              </a:cxn>
              <a:cxn ang="0">
                <a:pos x="connsiteX5400" y="connsiteY5400"/>
              </a:cxn>
              <a:cxn ang="0">
                <a:pos x="connsiteX5401" y="connsiteY5401"/>
              </a:cxn>
              <a:cxn ang="0">
                <a:pos x="connsiteX5402" y="connsiteY5402"/>
              </a:cxn>
              <a:cxn ang="0">
                <a:pos x="connsiteX5403" y="connsiteY5403"/>
              </a:cxn>
              <a:cxn ang="0">
                <a:pos x="connsiteX5404" y="connsiteY5404"/>
              </a:cxn>
              <a:cxn ang="0">
                <a:pos x="connsiteX5405" y="connsiteY5405"/>
              </a:cxn>
              <a:cxn ang="0">
                <a:pos x="connsiteX5406" y="connsiteY5406"/>
              </a:cxn>
              <a:cxn ang="0">
                <a:pos x="connsiteX5407" y="connsiteY5407"/>
              </a:cxn>
              <a:cxn ang="0">
                <a:pos x="connsiteX5408" y="connsiteY5408"/>
              </a:cxn>
              <a:cxn ang="0">
                <a:pos x="connsiteX5409" y="connsiteY5409"/>
              </a:cxn>
              <a:cxn ang="0">
                <a:pos x="connsiteX5410" y="connsiteY5410"/>
              </a:cxn>
              <a:cxn ang="0">
                <a:pos x="connsiteX5411" y="connsiteY5411"/>
              </a:cxn>
              <a:cxn ang="0">
                <a:pos x="connsiteX5412" y="connsiteY5412"/>
              </a:cxn>
              <a:cxn ang="0">
                <a:pos x="connsiteX5413" y="connsiteY5413"/>
              </a:cxn>
              <a:cxn ang="0">
                <a:pos x="connsiteX5414" y="connsiteY5414"/>
              </a:cxn>
              <a:cxn ang="0">
                <a:pos x="connsiteX5415" y="connsiteY5415"/>
              </a:cxn>
              <a:cxn ang="0">
                <a:pos x="connsiteX5416" y="connsiteY5416"/>
              </a:cxn>
              <a:cxn ang="0">
                <a:pos x="connsiteX5417" y="connsiteY5417"/>
              </a:cxn>
              <a:cxn ang="0">
                <a:pos x="connsiteX5418" y="connsiteY5418"/>
              </a:cxn>
              <a:cxn ang="0">
                <a:pos x="connsiteX5419" y="connsiteY5419"/>
              </a:cxn>
              <a:cxn ang="0">
                <a:pos x="connsiteX5420" y="connsiteY5420"/>
              </a:cxn>
              <a:cxn ang="0">
                <a:pos x="connsiteX5421" y="connsiteY5421"/>
              </a:cxn>
              <a:cxn ang="0">
                <a:pos x="connsiteX5422" y="connsiteY5422"/>
              </a:cxn>
              <a:cxn ang="0">
                <a:pos x="connsiteX5423" y="connsiteY5423"/>
              </a:cxn>
              <a:cxn ang="0">
                <a:pos x="connsiteX5424" y="connsiteY5424"/>
              </a:cxn>
              <a:cxn ang="0">
                <a:pos x="connsiteX5425" y="connsiteY5425"/>
              </a:cxn>
              <a:cxn ang="0">
                <a:pos x="connsiteX5426" y="connsiteY5426"/>
              </a:cxn>
              <a:cxn ang="0">
                <a:pos x="connsiteX5427" y="connsiteY5427"/>
              </a:cxn>
              <a:cxn ang="0">
                <a:pos x="connsiteX5428" y="connsiteY5428"/>
              </a:cxn>
              <a:cxn ang="0">
                <a:pos x="connsiteX5429" y="connsiteY5429"/>
              </a:cxn>
              <a:cxn ang="0">
                <a:pos x="connsiteX5430" y="connsiteY5430"/>
              </a:cxn>
              <a:cxn ang="0">
                <a:pos x="connsiteX5431" y="connsiteY5431"/>
              </a:cxn>
              <a:cxn ang="0">
                <a:pos x="connsiteX5432" y="connsiteY5432"/>
              </a:cxn>
              <a:cxn ang="0">
                <a:pos x="connsiteX5433" y="connsiteY5433"/>
              </a:cxn>
              <a:cxn ang="0">
                <a:pos x="connsiteX5434" y="connsiteY5434"/>
              </a:cxn>
              <a:cxn ang="0">
                <a:pos x="connsiteX5435" y="connsiteY5435"/>
              </a:cxn>
              <a:cxn ang="0">
                <a:pos x="connsiteX5436" y="connsiteY5436"/>
              </a:cxn>
              <a:cxn ang="0">
                <a:pos x="connsiteX5437" y="connsiteY5437"/>
              </a:cxn>
              <a:cxn ang="0">
                <a:pos x="connsiteX5438" y="connsiteY5438"/>
              </a:cxn>
              <a:cxn ang="0">
                <a:pos x="connsiteX5439" y="connsiteY5439"/>
              </a:cxn>
              <a:cxn ang="0">
                <a:pos x="connsiteX5440" y="connsiteY5440"/>
              </a:cxn>
              <a:cxn ang="0">
                <a:pos x="connsiteX5441" y="connsiteY5441"/>
              </a:cxn>
              <a:cxn ang="0">
                <a:pos x="connsiteX5442" y="connsiteY5442"/>
              </a:cxn>
              <a:cxn ang="0">
                <a:pos x="connsiteX5443" y="connsiteY5443"/>
              </a:cxn>
              <a:cxn ang="0">
                <a:pos x="connsiteX5444" y="connsiteY5444"/>
              </a:cxn>
              <a:cxn ang="0">
                <a:pos x="connsiteX5445" y="connsiteY5445"/>
              </a:cxn>
              <a:cxn ang="0">
                <a:pos x="connsiteX5446" y="connsiteY5446"/>
              </a:cxn>
              <a:cxn ang="0">
                <a:pos x="connsiteX5447" y="connsiteY5447"/>
              </a:cxn>
              <a:cxn ang="0">
                <a:pos x="connsiteX5448" y="connsiteY5448"/>
              </a:cxn>
              <a:cxn ang="0">
                <a:pos x="connsiteX5449" y="connsiteY5449"/>
              </a:cxn>
              <a:cxn ang="0">
                <a:pos x="connsiteX5450" y="connsiteY5450"/>
              </a:cxn>
              <a:cxn ang="0">
                <a:pos x="connsiteX5451" y="connsiteY5451"/>
              </a:cxn>
              <a:cxn ang="0">
                <a:pos x="connsiteX5452" y="connsiteY5452"/>
              </a:cxn>
              <a:cxn ang="0">
                <a:pos x="connsiteX5453" y="connsiteY5453"/>
              </a:cxn>
              <a:cxn ang="0">
                <a:pos x="connsiteX5454" y="connsiteY5454"/>
              </a:cxn>
              <a:cxn ang="0">
                <a:pos x="connsiteX5455" y="connsiteY5455"/>
              </a:cxn>
              <a:cxn ang="0">
                <a:pos x="connsiteX5456" y="connsiteY5456"/>
              </a:cxn>
              <a:cxn ang="0">
                <a:pos x="connsiteX5457" y="connsiteY5457"/>
              </a:cxn>
              <a:cxn ang="0">
                <a:pos x="connsiteX5458" y="connsiteY5458"/>
              </a:cxn>
              <a:cxn ang="0">
                <a:pos x="connsiteX5459" y="connsiteY5459"/>
              </a:cxn>
              <a:cxn ang="0">
                <a:pos x="connsiteX5460" y="connsiteY5460"/>
              </a:cxn>
              <a:cxn ang="0">
                <a:pos x="connsiteX5461" y="connsiteY5461"/>
              </a:cxn>
              <a:cxn ang="0">
                <a:pos x="connsiteX5462" y="connsiteY5462"/>
              </a:cxn>
              <a:cxn ang="0">
                <a:pos x="connsiteX5463" y="connsiteY5463"/>
              </a:cxn>
              <a:cxn ang="0">
                <a:pos x="connsiteX5464" y="connsiteY5464"/>
              </a:cxn>
              <a:cxn ang="0">
                <a:pos x="connsiteX5465" y="connsiteY5465"/>
              </a:cxn>
              <a:cxn ang="0">
                <a:pos x="connsiteX5466" y="connsiteY5466"/>
              </a:cxn>
              <a:cxn ang="0">
                <a:pos x="connsiteX5467" y="connsiteY5467"/>
              </a:cxn>
              <a:cxn ang="0">
                <a:pos x="connsiteX5468" y="connsiteY5468"/>
              </a:cxn>
              <a:cxn ang="0">
                <a:pos x="connsiteX5469" y="connsiteY5469"/>
              </a:cxn>
              <a:cxn ang="0">
                <a:pos x="connsiteX5470" y="connsiteY5470"/>
              </a:cxn>
              <a:cxn ang="0">
                <a:pos x="connsiteX5471" y="connsiteY5471"/>
              </a:cxn>
              <a:cxn ang="0">
                <a:pos x="connsiteX5472" y="connsiteY5472"/>
              </a:cxn>
              <a:cxn ang="0">
                <a:pos x="connsiteX5473" y="connsiteY5473"/>
              </a:cxn>
              <a:cxn ang="0">
                <a:pos x="connsiteX5474" y="connsiteY5474"/>
              </a:cxn>
              <a:cxn ang="0">
                <a:pos x="connsiteX5475" y="connsiteY5475"/>
              </a:cxn>
              <a:cxn ang="0">
                <a:pos x="connsiteX5476" y="connsiteY5476"/>
              </a:cxn>
              <a:cxn ang="0">
                <a:pos x="connsiteX5477" y="connsiteY5477"/>
              </a:cxn>
              <a:cxn ang="0">
                <a:pos x="connsiteX5478" y="connsiteY5478"/>
              </a:cxn>
              <a:cxn ang="0">
                <a:pos x="connsiteX5479" y="connsiteY5479"/>
              </a:cxn>
              <a:cxn ang="0">
                <a:pos x="connsiteX5480" y="connsiteY5480"/>
              </a:cxn>
              <a:cxn ang="0">
                <a:pos x="connsiteX5481" y="connsiteY5481"/>
              </a:cxn>
              <a:cxn ang="0">
                <a:pos x="connsiteX5482" y="connsiteY5482"/>
              </a:cxn>
              <a:cxn ang="0">
                <a:pos x="connsiteX5483" y="connsiteY5483"/>
              </a:cxn>
              <a:cxn ang="0">
                <a:pos x="connsiteX5484" y="connsiteY5484"/>
              </a:cxn>
              <a:cxn ang="0">
                <a:pos x="connsiteX5485" y="connsiteY5485"/>
              </a:cxn>
              <a:cxn ang="0">
                <a:pos x="connsiteX5486" y="connsiteY5486"/>
              </a:cxn>
              <a:cxn ang="0">
                <a:pos x="connsiteX5487" y="connsiteY5487"/>
              </a:cxn>
            </a:cxnLst>
            <a:rect l="l" t="t" r="r" b="b"/>
            <a:pathLst>
              <a:path w="1623018" h="1168415">
                <a:moveTo>
                  <a:pt x="9579" y="1160455"/>
                </a:moveTo>
                <a:lnTo>
                  <a:pt x="10808" y="1161038"/>
                </a:lnTo>
                <a:lnTo>
                  <a:pt x="11456" y="1162332"/>
                </a:lnTo>
                <a:lnTo>
                  <a:pt x="11909" y="1161167"/>
                </a:lnTo>
                <a:lnTo>
                  <a:pt x="12621" y="1161426"/>
                </a:lnTo>
                <a:lnTo>
                  <a:pt x="13203" y="1162591"/>
                </a:lnTo>
                <a:lnTo>
                  <a:pt x="14239" y="1162850"/>
                </a:lnTo>
                <a:lnTo>
                  <a:pt x="14303" y="1162397"/>
                </a:lnTo>
                <a:lnTo>
                  <a:pt x="13462" y="1161102"/>
                </a:lnTo>
                <a:lnTo>
                  <a:pt x="14303" y="1161232"/>
                </a:lnTo>
                <a:lnTo>
                  <a:pt x="14951" y="1160779"/>
                </a:lnTo>
                <a:lnTo>
                  <a:pt x="17086" y="1162461"/>
                </a:lnTo>
                <a:lnTo>
                  <a:pt x="16892" y="1163173"/>
                </a:lnTo>
                <a:lnTo>
                  <a:pt x="17539" y="1163756"/>
                </a:lnTo>
                <a:lnTo>
                  <a:pt x="17151" y="1164015"/>
                </a:lnTo>
                <a:lnTo>
                  <a:pt x="17216" y="1164856"/>
                </a:lnTo>
                <a:lnTo>
                  <a:pt x="16569" y="1165568"/>
                </a:lnTo>
                <a:lnTo>
                  <a:pt x="15921" y="1165568"/>
                </a:lnTo>
                <a:lnTo>
                  <a:pt x="14692" y="1163173"/>
                </a:lnTo>
                <a:lnTo>
                  <a:pt x="14239" y="1163044"/>
                </a:lnTo>
                <a:lnTo>
                  <a:pt x="13591" y="1163497"/>
                </a:lnTo>
                <a:lnTo>
                  <a:pt x="13656" y="1164468"/>
                </a:lnTo>
                <a:lnTo>
                  <a:pt x="14368" y="1165762"/>
                </a:lnTo>
                <a:lnTo>
                  <a:pt x="14368" y="1167057"/>
                </a:lnTo>
                <a:lnTo>
                  <a:pt x="13656" y="1167186"/>
                </a:lnTo>
                <a:lnTo>
                  <a:pt x="13656" y="1168157"/>
                </a:lnTo>
                <a:lnTo>
                  <a:pt x="13268" y="1168416"/>
                </a:lnTo>
                <a:lnTo>
                  <a:pt x="11973" y="1168416"/>
                </a:lnTo>
                <a:lnTo>
                  <a:pt x="11520" y="1166409"/>
                </a:lnTo>
                <a:lnTo>
                  <a:pt x="10938" y="1166280"/>
                </a:lnTo>
                <a:lnTo>
                  <a:pt x="10938" y="1164986"/>
                </a:lnTo>
                <a:lnTo>
                  <a:pt x="10549" y="1164986"/>
                </a:lnTo>
                <a:lnTo>
                  <a:pt x="10097" y="1166151"/>
                </a:lnTo>
                <a:lnTo>
                  <a:pt x="9384" y="1166021"/>
                </a:lnTo>
                <a:lnTo>
                  <a:pt x="9320" y="1166474"/>
                </a:lnTo>
                <a:lnTo>
                  <a:pt x="8608" y="1166216"/>
                </a:lnTo>
                <a:lnTo>
                  <a:pt x="8414" y="1163821"/>
                </a:lnTo>
                <a:lnTo>
                  <a:pt x="9255" y="1163692"/>
                </a:lnTo>
                <a:lnTo>
                  <a:pt x="9708" y="1162850"/>
                </a:lnTo>
                <a:lnTo>
                  <a:pt x="9126" y="1162397"/>
                </a:lnTo>
                <a:lnTo>
                  <a:pt x="8673" y="1163238"/>
                </a:lnTo>
                <a:lnTo>
                  <a:pt x="8284" y="1163238"/>
                </a:lnTo>
                <a:lnTo>
                  <a:pt x="8220" y="1162785"/>
                </a:lnTo>
                <a:lnTo>
                  <a:pt x="7637" y="1162656"/>
                </a:lnTo>
                <a:lnTo>
                  <a:pt x="7572" y="1161685"/>
                </a:lnTo>
                <a:lnTo>
                  <a:pt x="6925" y="1161232"/>
                </a:lnTo>
                <a:lnTo>
                  <a:pt x="6925" y="1160779"/>
                </a:lnTo>
                <a:lnTo>
                  <a:pt x="7831" y="1160908"/>
                </a:lnTo>
                <a:lnTo>
                  <a:pt x="8867" y="1162073"/>
                </a:lnTo>
                <a:lnTo>
                  <a:pt x="9449" y="1161362"/>
                </a:lnTo>
                <a:lnTo>
                  <a:pt x="9061" y="1160520"/>
                </a:lnTo>
                <a:lnTo>
                  <a:pt x="9579" y="1160455"/>
                </a:lnTo>
                <a:close/>
                <a:moveTo>
                  <a:pt x="1618" y="1160002"/>
                </a:moveTo>
                <a:lnTo>
                  <a:pt x="2524" y="1161555"/>
                </a:lnTo>
                <a:lnTo>
                  <a:pt x="3883" y="1161814"/>
                </a:lnTo>
                <a:lnTo>
                  <a:pt x="4077" y="1162656"/>
                </a:lnTo>
                <a:lnTo>
                  <a:pt x="4725" y="1162656"/>
                </a:lnTo>
                <a:lnTo>
                  <a:pt x="4725" y="1163821"/>
                </a:lnTo>
                <a:lnTo>
                  <a:pt x="4271" y="1164662"/>
                </a:lnTo>
                <a:lnTo>
                  <a:pt x="3171" y="1164791"/>
                </a:lnTo>
                <a:lnTo>
                  <a:pt x="3107" y="1163821"/>
                </a:lnTo>
                <a:lnTo>
                  <a:pt x="2718" y="1163692"/>
                </a:lnTo>
                <a:lnTo>
                  <a:pt x="2977" y="1162721"/>
                </a:lnTo>
                <a:lnTo>
                  <a:pt x="2330" y="1163173"/>
                </a:lnTo>
                <a:lnTo>
                  <a:pt x="841" y="1163303"/>
                </a:lnTo>
                <a:lnTo>
                  <a:pt x="0" y="1162591"/>
                </a:lnTo>
                <a:lnTo>
                  <a:pt x="0" y="1161426"/>
                </a:lnTo>
                <a:lnTo>
                  <a:pt x="1100" y="1161555"/>
                </a:lnTo>
                <a:lnTo>
                  <a:pt x="712" y="1160973"/>
                </a:lnTo>
                <a:lnTo>
                  <a:pt x="1618" y="1160002"/>
                </a:lnTo>
                <a:close/>
                <a:moveTo>
                  <a:pt x="27636" y="1140845"/>
                </a:moveTo>
                <a:lnTo>
                  <a:pt x="28477" y="1141557"/>
                </a:lnTo>
                <a:lnTo>
                  <a:pt x="29383" y="1141297"/>
                </a:lnTo>
                <a:lnTo>
                  <a:pt x="29319" y="1141880"/>
                </a:lnTo>
                <a:lnTo>
                  <a:pt x="30160" y="1142722"/>
                </a:lnTo>
                <a:lnTo>
                  <a:pt x="30613" y="1142851"/>
                </a:lnTo>
                <a:lnTo>
                  <a:pt x="30807" y="1142592"/>
                </a:lnTo>
                <a:lnTo>
                  <a:pt x="31001" y="1144016"/>
                </a:lnTo>
                <a:lnTo>
                  <a:pt x="32684" y="1144146"/>
                </a:lnTo>
                <a:lnTo>
                  <a:pt x="32490" y="1144857"/>
                </a:lnTo>
                <a:lnTo>
                  <a:pt x="32878" y="1144987"/>
                </a:lnTo>
                <a:lnTo>
                  <a:pt x="33267" y="1144405"/>
                </a:lnTo>
                <a:lnTo>
                  <a:pt x="34302" y="1144857"/>
                </a:lnTo>
                <a:lnTo>
                  <a:pt x="34367" y="1145569"/>
                </a:lnTo>
                <a:lnTo>
                  <a:pt x="33979" y="1145828"/>
                </a:lnTo>
                <a:lnTo>
                  <a:pt x="32749" y="1145569"/>
                </a:lnTo>
                <a:lnTo>
                  <a:pt x="32684" y="1146023"/>
                </a:lnTo>
                <a:lnTo>
                  <a:pt x="33590" y="1146475"/>
                </a:lnTo>
                <a:lnTo>
                  <a:pt x="33785" y="1147058"/>
                </a:lnTo>
                <a:lnTo>
                  <a:pt x="34237" y="1147058"/>
                </a:lnTo>
                <a:lnTo>
                  <a:pt x="33849" y="1147641"/>
                </a:lnTo>
                <a:lnTo>
                  <a:pt x="34755" y="1147899"/>
                </a:lnTo>
                <a:lnTo>
                  <a:pt x="34691" y="1149064"/>
                </a:lnTo>
                <a:lnTo>
                  <a:pt x="33461" y="1152495"/>
                </a:lnTo>
                <a:lnTo>
                  <a:pt x="31066" y="1151329"/>
                </a:lnTo>
                <a:lnTo>
                  <a:pt x="31066" y="1151912"/>
                </a:lnTo>
                <a:lnTo>
                  <a:pt x="32814" y="1152624"/>
                </a:lnTo>
                <a:lnTo>
                  <a:pt x="33008" y="1153207"/>
                </a:lnTo>
                <a:lnTo>
                  <a:pt x="32102" y="1152753"/>
                </a:lnTo>
                <a:lnTo>
                  <a:pt x="32102" y="1153919"/>
                </a:lnTo>
                <a:lnTo>
                  <a:pt x="31001" y="1154630"/>
                </a:lnTo>
                <a:lnTo>
                  <a:pt x="30807" y="1155342"/>
                </a:lnTo>
                <a:lnTo>
                  <a:pt x="28218" y="1154760"/>
                </a:lnTo>
                <a:lnTo>
                  <a:pt x="28154" y="1154501"/>
                </a:lnTo>
                <a:lnTo>
                  <a:pt x="27442" y="1155213"/>
                </a:lnTo>
                <a:lnTo>
                  <a:pt x="27183" y="1154760"/>
                </a:lnTo>
                <a:lnTo>
                  <a:pt x="26277" y="1154760"/>
                </a:lnTo>
                <a:lnTo>
                  <a:pt x="26083" y="1154177"/>
                </a:lnTo>
                <a:lnTo>
                  <a:pt x="25500" y="1154177"/>
                </a:lnTo>
                <a:lnTo>
                  <a:pt x="25435" y="1154889"/>
                </a:lnTo>
                <a:lnTo>
                  <a:pt x="26018" y="1154760"/>
                </a:lnTo>
                <a:lnTo>
                  <a:pt x="26600" y="1155342"/>
                </a:lnTo>
                <a:lnTo>
                  <a:pt x="26600" y="1155924"/>
                </a:lnTo>
                <a:lnTo>
                  <a:pt x="26018" y="1155924"/>
                </a:lnTo>
                <a:lnTo>
                  <a:pt x="26600" y="1157349"/>
                </a:lnTo>
                <a:lnTo>
                  <a:pt x="26147" y="1157478"/>
                </a:lnTo>
                <a:lnTo>
                  <a:pt x="25953" y="1158319"/>
                </a:lnTo>
                <a:lnTo>
                  <a:pt x="25241" y="1158578"/>
                </a:lnTo>
                <a:lnTo>
                  <a:pt x="24335" y="1157737"/>
                </a:lnTo>
                <a:lnTo>
                  <a:pt x="24076" y="1156572"/>
                </a:lnTo>
                <a:lnTo>
                  <a:pt x="22976" y="1155018"/>
                </a:lnTo>
                <a:lnTo>
                  <a:pt x="21940" y="1155018"/>
                </a:lnTo>
                <a:lnTo>
                  <a:pt x="21746" y="1154177"/>
                </a:lnTo>
                <a:lnTo>
                  <a:pt x="22588" y="1154048"/>
                </a:lnTo>
                <a:lnTo>
                  <a:pt x="21682" y="1153077"/>
                </a:lnTo>
                <a:lnTo>
                  <a:pt x="20646" y="1153789"/>
                </a:lnTo>
                <a:lnTo>
                  <a:pt x="20581" y="1155472"/>
                </a:lnTo>
                <a:lnTo>
                  <a:pt x="19546" y="1155924"/>
                </a:lnTo>
                <a:lnTo>
                  <a:pt x="18704" y="1155924"/>
                </a:lnTo>
                <a:lnTo>
                  <a:pt x="18316" y="1154953"/>
                </a:lnTo>
                <a:lnTo>
                  <a:pt x="17281" y="1154113"/>
                </a:lnTo>
                <a:lnTo>
                  <a:pt x="17281" y="1153400"/>
                </a:lnTo>
                <a:lnTo>
                  <a:pt x="18316" y="1151847"/>
                </a:lnTo>
                <a:lnTo>
                  <a:pt x="19222" y="1151265"/>
                </a:lnTo>
                <a:lnTo>
                  <a:pt x="20517" y="1151524"/>
                </a:lnTo>
                <a:lnTo>
                  <a:pt x="21164" y="1152106"/>
                </a:lnTo>
                <a:lnTo>
                  <a:pt x="22264" y="1151977"/>
                </a:lnTo>
                <a:lnTo>
                  <a:pt x="22070" y="1151717"/>
                </a:lnTo>
                <a:lnTo>
                  <a:pt x="22717" y="1151265"/>
                </a:lnTo>
                <a:lnTo>
                  <a:pt x="23429" y="1151394"/>
                </a:lnTo>
                <a:lnTo>
                  <a:pt x="23623" y="1150941"/>
                </a:lnTo>
                <a:lnTo>
                  <a:pt x="23041" y="1150359"/>
                </a:lnTo>
                <a:lnTo>
                  <a:pt x="23105" y="1149647"/>
                </a:lnTo>
                <a:lnTo>
                  <a:pt x="21876" y="1149517"/>
                </a:lnTo>
                <a:lnTo>
                  <a:pt x="22264" y="1148805"/>
                </a:lnTo>
                <a:lnTo>
                  <a:pt x="23558" y="1149064"/>
                </a:lnTo>
                <a:lnTo>
                  <a:pt x="23753" y="1148611"/>
                </a:lnTo>
                <a:lnTo>
                  <a:pt x="22717" y="1147770"/>
                </a:lnTo>
                <a:lnTo>
                  <a:pt x="21811" y="1148029"/>
                </a:lnTo>
                <a:lnTo>
                  <a:pt x="22394" y="1147187"/>
                </a:lnTo>
                <a:lnTo>
                  <a:pt x="21746" y="1146346"/>
                </a:lnTo>
                <a:lnTo>
                  <a:pt x="22329" y="1144922"/>
                </a:lnTo>
                <a:lnTo>
                  <a:pt x="23170" y="1144469"/>
                </a:lnTo>
                <a:lnTo>
                  <a:pt x="23170" y="1142592"/>
                </a:lnTo>
                <a:lnTo>
                  <a:pt x="24076" y="1141751"/>
                </a:lnTo>
                <a:lnTo>
                  <a:pt x="24918" y="1142204"/>
                </a:lnTo>
                <a:lnTo>
                  <a:pt x="25824" y="1142074"/>
                </a:lnTo>
                <a:lnTo>
                  <a:pt x="26341" y="1140909"/>
                </a:lnTo>
                <a:lnTo>
                  <a:pt x="27636" y="1140909"/>
                </a:lnTo>
                <a:close/>
                <a:moveTo>
                  <a:pt x="8478" y="1140003"/>
                </a:moveTo>
                <a:lnTo>
                  <a:pt x="9061" y="1140586"/>
                </a:lnTo>
                <a:lnTo>
                  <a:pt x="9643" y="1140586"/>
                </a:lnTo>
                <a:lnTo>
                  <a:pt x="9838" y="1141169"/>
                </a:lnTo>
                <a:lnTo>
                  <a:pt x="9384" y="1142722"/>
                </a:lnTo>
                <a:lnTo>
                  <a:pt x="10097" y="1143304"/>
                </a:lnTo>
                <a:lnTo>
                  <a:pt x="10614" y="1144598"/>
                </a:lnTo>
                <a:lnTo>
                  <a:pt x="10614" y="1145440"/>
                </a:lnTo>
                <a:lnTo>
                  <a:pt x="10097" y="1146281"/>
                </a:lnTo>
                <a:lnTo>
                  <a:pt x="9449" y="1146151"/>
                </a:lnTo>
                <a:lnTo>
                  <a:pt x="9255" y="1145569"/>
                </a:lnTo>
                <a:lnTo>
                  <a:pt x="8220" y="1145569"/>
                </a:lnTo>
                <a:lnTo>
                  <a:pt x="7831" y="1144857"/>
                </a:lnTo>
                <a:lnTo>
                  <a:pt x="6990" y="1144987"/>
                </a:lnTo>
                <a:lnTo>
                  <a:pt x="6796" y="1144728"/>
                </a:lnTo>
                <a:lnTo>
                  <a:pt x="7637" y="1143045"/>
                </a:lnTo>
                <a:lnTo>
                  <a:pt x="8349" y="1143045"/>
                </a:lnTo>
                <a:lnTo>
                  <a:pt x="7249" y="1140456"/>
                </a:lnTo>
                <a:lnTo>
                  <a:pt x="7961" y="1140456"/>
                </a:lnTo>
                <a:lnTo>
                  <a:pt x="8478" y="1140003"/>
                </a:lnTo>
                <a:close/>
                <a:moveTo>
                  <a:pt x="37733" y="1135149"/>
                </a:moveTo>
                <a:lnTo>
                  <a:pt x="38121" y="1135602"/>
                </a:lnTo>
                <a:lnTo>
                  <a:pt x="38380" y="1135473"/>
                </a:lnTo>
                <a:lnTo>
                  <a:pt x="38445" y="1136055"/>
                </a:lnTo>
                <a:lnTo>
                  <a:pt x="37603" y="1136314"/>
                </a:lnTo>
                <a:lnTo>
                  <a:pt x="37603" y="1137026"/>
                </a:lnTo>
                <a:lnTo>
                  <a:pt x="38639" y="1136897"/>
                </a:lnTo>
                <a:lnTo>
                  <a:pt x="39221" y="1137738"/>
                </a:lnTo>
                <a:lnTo>
                  <a:pt x="38639" y="1138709"/>
                </a:lnTo>
                <a:lnTo>
                  <a:pt x="37927" y="1138450"/>
                </a:lnTo>
                <a:lnTo>
                  <a:pt x="36697" y="1136767"/>
                </a:lnTo>
                <a:lnTo>
                  <a:pt x="37733" y="1135149"/>
                </a:lnTo>
                <a:close/>
                <a:moveTo>
                  <a:pt x="39156" y="1131201"/>
                </a:moveTo>
                <a:lnTo>
                  <a:pt x="39674" y="1131654"/>
                </a:lnTo>
                <a:lnTo>
                  <a:pt x="39674" y="1132237"/>
                </a:lnTo>
                <a:lnTo>
                  <a:pt x="40515" y="1132495"/>
                </a:lnTo>
                <a:lnTo>
                  <a:pt x="40774" y="1133337"/>
                </a:lnTo>
                <a:lnTo>
                  <a:pt x="41875" y="1134049"/>
                </a:lnTo>
                <a:lnTo>
                  <a:pt x="41681" y="1135214"/>
                </a:lnTo>
                <a:lnTo>
                  <a:pt x="41033" y="1135214"/>
                </a:lnTo>
                <a:lnTo>
                  <a:pt x="39804" y="1133531"/>
                </a:lnTo>
                <a:lnTo>
                  <a:pt x="38768" y="1132949"/>
                </a:lnTo>
                <a:lnTo>
                  <a:pt x="38703" y="1131978"/>
                </a:lnTo>
                <a:lnTo>
                  <a:pt x="37991" y="1131848"/>
                </a:lnTo>
                <a:lnTo>
                  <a:pt x="38056" y="1131396"/>
                </a:lnTo>
                <a:lnTo>
                  <a:pt x="39156" y="1131201"/>
                </a:lnTo>
                <a:close/>
                <a:moveTo>
                  <a:pt x="6731" y="1125311"/>
                </a:moveTo>
                <a:lnTo>
                  <a:pt x="7313" y="1126153"/>
                </a:lnTo>
                <a:lnTo>
                  <a:pt x="7249" y="1127318"/>
                </a:lnTo>
                <a:lnTo>
                  <a:pt x="8155" y="1127447"/>
                </a:lnTo>
                <a:lnTo>
                  <a:pt x="8155" y="1127900"/>
                </a:lnTo>
                <a:lnTo>
                  <a:pt x="8996" y="1128160"/>
                </a:lnTo>
                <a:lnTo>
                  <a:pt x="9643" y="1130036"/>
                </a:lnTo>
                <a:lnTo>
                  <a:pt x="10226" y="1130165"/>
                </a:lnTo>
                <a:lnTo>
                  <a:pt x="10485" y="1130748"/>
                </a:lnTo>
                <a:lnTo>
                  <a:pt x="10485" y="1131719"/>
                </a:lnTo>
                <a:lnTo>
                  <a:pt x="9902" y="1132431"/>
                </a:lnTo>
                <a:lnTo>
                  <a:pt x="10097" y="1133402"/>
                </a:lnTo>
                <a:lnTo>
                  <a:pt x="9838" y="1133272"/>
                </a:lnTo>
                <a:lnTo>
                  <a:pt x="9190" y="1133984"/>
                </a:lnTo>
                <a:lnTo>
                  <a:pt x="9190" y="1134437"/>
                </a:lnTo>
                <a:lnTo>
                  <a:pt x="10032" y="1135149"/>
                </a:lnTo>
                <a:lnTo>
                  <a:pt x="9773" y="1136702"/>
                </a:lnTo>
                <a:lnTo>
                  <a:pt x="9514" y="1136962"/>
                </a:lnTo>
                <a:lnTo>
                  <a:pt x="7766" y="1136832"/>
                </a:lnTo>
                <a:lnTo>
                  <a:pt x="6925" y="1138126"/>
                </a:lnTo>
                <a:lnTo>
                  <a:pt x="5695" y="1138385"/>
                </a:lnTo>
                <a:lnTo>
                  <a:pt x="5760" y="1137673"/>
                </a:lnTo>
                <a:lnTo>
                  <a:pt x="6666" y="1137414"/>
                </a:lnTo>
                <a:lnTo>
                  <a:pt x="7119" y="1136702"/>
                </a:lnTo>
                <a:lnTo>
                  <a:pt x="5178" y="1136573"/>
                </a:lnTo>
                <a:lnTo>
                  <a:pt x="4983" y="1135602"/>
                </a:lnTo>
                <a:lnTo>
                  <a:pt x="6731" y="1135343"/>
                </a:lnTo>
                <a:lnTo>
                  <a:pt x="7378" y="1134502"/>
                </a:lnTo>
                <a:lnTo>
                  <a:pt x="6990" y="1134373"/>
                </a:lnTo>
                <a:lnTo>
                  <a:pt x="6602" y="1134825"/>
                </a:lnTo>
                <a:lnTo>
                  <a:pt x="5566" y="1134113"/>
                </a:lnTo>
                <a:lnTo>
                  <a:pt x="4271" y="1134113"/>
                </a:lnTo>
                <a:lnTo>
                  <a:pt x="4271" y="1133531"/>
                </a:lnTo>
                <a:lnTo>
                  <a:pt x="5372" y="1131654"/>
                </a:lnTo>
                <a:lnTo>
                  <a:pt x="5437" y="1130101"/>
                </a:lnTo>
                <a:lnTo>
                  <a:pt x="6084" y="1130230"/>
                </a:lnTo>
                <a:lnTo>
                  <a:pt x="6343" y="1129518"/>
                </a:lnTo>
                <a:lnTo>
                  <a:pt x="6990" y="1129389"/>
                </a:lnTo>
                <a:lnTo>
                  <a:pt x="7055" y="1128418"/>
                </a:lnTo>
                <a:lnTo>
                  <a:pt x="6472" y="1128418"/>
                </a:lnTo>
                <a:lnTo>
                  <a:pt x="6084" y="1127576"/>
                </a:lnTo>
                <a:lnTo>
                  <a:pt x="5048" y="1127318"/>
                </a:lnTo>
                <a:lnTo>
                  <a:pt x="6084" y="1125635"/>
                </a:lnTo>
                <a:lnTo>
                  <a:pt x="6731" y="1125311"/>
                </a:lnTo>
                <a:close/>
                <a:moveTo>
                  <a:pt x="10873" y="1124729"/>
                </a:moveTo>
                <a:lnTo>
                  <a:pt x="12362" y="1124859"/>
                </a:lnTo>
                <a:lnTo>
                  <a:pt x="12556" y="1125570"/>
                </a:lnTo>
                <a:lnTo>
                  <a:pt x="13009" y="1125570"/>
                </a:lnTo>
                <a:lnTo>
                  <a:pt x="13268" y="1126282"/>
                </a:lnTo>
                <a:lnTo>
                  <a:pt x="12815" y="1126541"/>
                </a:lnTo>
                <a:lnTo>
                  <a:pt x="12879" y="1127383"/>
                </a:lnTo>
                <a:lnTo>
                  <a:pt x="13915" y="1127383"/>
                </a:lnTo>
                <a:lnTo>
                  <a:pt x="14498" y="1126800"/>
                </a:lnTo>
                <a:lnTo>
                  <a:pt x="15145" y="1126929"/>
                </a:lnTo>
                <a:lnTo>
                  <a:pt x="15986" y="1128353"/>
                </a:lnTo>
                <a:lnTo>
                  <a:pt x="15404" y="1128807"/>
                </a:lnTo>
                <a:lnTo>
                  <a:pt x="15857" y="1128936"/>
                </a:lnTo>
                <a:lnTo>
                  <a:pt x="16116" y="1129648"/>
                </a:lnTo>
                <a:lnTo>
                  <a:pt x="16698" y="1129648"/>
                </a:lnTo>
                <a:lnTo>
                  <a:pt x="17086" y="1129065"/>
                </a:lnTo>
                <a:lnTo>
                  <a:pt x="18316" y="1129518"/>
                </a:lnTo>
                <a:lnTo>
                  <a:pt x="18316" y="1130683"/>
                </a:lnTo>
                <a:lnTo>
                  <a:pt x="19157" y="1131266"/>
                </a:lnTo>
                <a:lnTo>
                  <a:pt x="19352" y="1132107"/>
                </a:lnTo>
                <a:lnTo>
                  <a:pt x="20193" y="1132107"/>
                </a:lnTo>
                <a:lnTo>
                  <a:pt x="18963" y="1135084"/>
                </a:lnTo>
                <a:lnTo>
                  <a:pt x="18963" y="1135926"/>
                </a:lnTo>
                <a:lnTo>
                  <a:pt x="20193" y="1136378"/>
                </a:lnTo>
                <a:lnTo>
                  <a:pt x="20776" y="1137414"/>
                </a:lnTo>
                <a:lnTo>
                  <a:pt x="20581" y="1137997"/>
                </a:lnTo>
                <a:lnTo>
                  <a:pt x="19287" y="1137414"/>
                </a:lnTo>
                <a:lnTo>
                  <a:pt x="18057" y="1137414"/>
                </a:lnTo>
                <a:lnTo>
                  <a:pt x="17669" y="1137997"/>
                </a:lnTo>
                <a:lnTo>
                  <a:pt x="16633" y="1137997"/>
                </a:lnTo>
                <a:lnTo>
                  <a:pt x="15727" y="1140133"/>
                </a:lnTo>
                <a:lnTo>
                  <a:pt x="15015" y="1139874"/>
                </a:lnTo>
                <a:lnTo>
                  <a:pt x="14562" y="1140456"/>
                </a:lnTo>
                <a:lnTo>
                  <a:pt x="13721" y="1140327"/>
                </a:lnTo>
                <a:lnTo>
                  <a:pt x="13721" y="1139615"/>
                </a:lnTo>
                <a:lnTo>
                  <a:pt x="14433" y="1139615"/>
                </a:lnTo>
                <a:lnTo>
                  <a:pt x="14821" y="1139162"/>
                </a:lnTo>
                <a:lnTo>
                  <a:pt x="14886" y="1137155"/>
                </a:lnTo>
                <a:lnTo>
                  <a:pt x="14627" y="1136573"/>
                </a:lnTo>
                <a:lnTo>
                  <a:pt x="13591" y="1136573"/>
                </a:lnTo>
                <a:lnTo>
                  <a:pt x="13203" y="1135991"/>
                </a:lnTo>
                <a:lnTo>
                  <a:pt x="13009" y="1133596"/>
                </a:lnTo>
                <a:lnTo>
                  <a:pt x="11973" y="1133014"/>
                </a:lnTo>
                <a:lnTo>
                  <a:pt x="12167" y="1132431"/>
                </a:lnTo>
                <a:lnTo>
                  <a:pt x="13268" y="1133014"/>
                </a:lnTo>
                <a:lnTo>
                  <a:pt x="13527" y="1132043"/>
                </a:lnTo>
                <a:lnTo>
                  <a:pt x="12232" y="1130877"/>
                </a:lnTo>
                <a:lnTo>
                  <a:pt x="11779" y="1130877"/>
                </a:lnTo>
                <a:lnTo>
                  <a:pt x="11067" y="1130036"/>
                </a:lnTo>
                <a:lnTo>
                  <a:pt x="10873" y="1129194"/>
                </a:lnTo>
                <a:lnTo>
                  <a:pt x="9643" y="1128353"/>
                </a:lnTo>
                <a:lnTo>
                  <a:pt x="8996" y="1126347"/>
                </a:lnTo>
                <a:lnTo>
                  <a:pt x="10355" y="1124470"/>
                </a:lnTo>
                <a:lnTo>
                  <a:pt x="10938" y="1124470"/>
                </a:lnTo>
                <a:lnTo>
                  <a:pt x="10873" y="1124729"/>
                </a:lnTo>
                <a:close/>
                <a:moveTo>
                  <a:pt x="22847" y="1122593"/>
                </a:moveTo>
                <a:lnTo>
                  <a:pt x="23235" y="1123046"/>
                </a:lnTo>
                <a:lnTo>
                  <a:pt x="23041" y="1124211"/>
                </a:lnTo>
                <a:lnTo>
                  <a:pt x="23429" y="1124082"/>
                </a:lnTo>
                <a:lnTo>
                  <a:pt x="23235" y="1125247"/>
                </a:lnTo>
                <a:lnTo>
                  <a:pt x="23623" y="1125247"/>
                </a:lnTo>
                <a:lnTo>
                  <a:pt x="24012" y="1125958"/>
                </a:lnTo>
                <a:lnTo>
                  <a:pt x="24076" y="1126994"/>
                </a:lnTo>
                <a:lnTo>
                  <a:pt x="23817" y="1127447"/>
                </a:lnTo>
                <a:lnTo>
                  <a:pt x="22976" y="1127318"/>
                </a:lnTo>
                <a:lnTo>
                  <a:pt x="22717" y="1126865"/>
                </a:lnTo>
                <a:lnTo>
                  <a:pt x="22976" y="1125700"/>
                </a:lnTo>
                <a:lnTo>
                  <a:pt x="22523" y="1125570"/>
                </a:lnTo>
                <a:lnTo>
                  <a:pt x="21811" y="1126153"/>
                </a:lnTo>
                <a:lnTo>
                  <a:pt x="21099" y="1124859"/>
                </a:lnTo>
                <a:lnTo>
                  <a:pt x="21164" y="1126412"/>
                </a:lnTo>
                <a:lnTo>
                  <a:pt x="20128" y="1127124"/>
                </a:lnTo>
                <a:lnTo>
                  <a:pt x="20128" y="1124535"/>
                </a:lnTo>
                <a:lnTo>
                  <a:pt x="21487" y="1123564"/>
                </a:lnTo>
                <a:lnTo>
                  <a:pt x="22135" y="1124147"/>
                </a:lnTo>
                <a:lnTo>
                  <a:pt x="22523" y="1122852"/>
                </a:lnTo>
                <a:lnTo>
                  <a:pt x="22847" y="1122593"/>
                </a:lnTo>
                <a:close/>
                <a:moveTo>
                  <a:pt x="18057" y="1121299"/>
                </a:moveTo>
                <a:lnTo>
                  <a:pt x="18640" y="1122011"/>
                </a:lnTo>
                <a:lnTo>
                  <a:pt x="19546" y="1122140"/>
                </a:lnTo>
                <a:lnTo>
                  <a:pt x="19546" y="1122722"/>
                </a:lnTo>
                <a:lnTo>
                  <a:pt x="18640" y="1123888"/>
                </a:lnTo>
                <a:lnTo>
                  <a:pt x="18251" y="1123758"/>
                </a:lnTo>
                <a:lnTo>
                  <a:pt x="17798" y="1124340"/>
                </a:lnTo>
                <a:lnTo>
                  <a:pt x="17281" y="1124340"/>
                </a:lnTo>
                <a:lnTo>
                  <a:pt x="16245" y="1122464"/>
                </a:lnTo>
                <a:lnTo>
                  <a:pt x="16827" y="1122464"/>
                </a:lnTo>
                <a:lnTo>
                  <a:pt x="17022" y="1121623"/>
                </a:lnTo>
                <a:lnTo>
                  <a:pt x="17475" y="1121363"/>
                </a:lnTo>
                <a:lnTo>
                  <a:pt x="18057" y="1121363"/>
                </a:lnTo>
                <a:close/>
                <a:moveTo>
                  <a:pt x="25630" y="1118904"/>
                </a:moveTo>
                <a:lnTo>
                  <a:pt x="25824" y="1119357"/>
                </a:lnTo>
                <a:lnTo>
                  <a:pt x="26730" y="1119616"/>
                </a:lnTo>
                <a:lnTo>
                  <a:pt x="26536" y="1120781"/>
                </a:lnTo>
                <a:lnTo>
                  <a:pt x="26989" y="1121363"/>
                </a:lnTo>
                <a:lnTo>
                  <a:pt x="27830" y="1121946"/>
                </a:lnTo>
                <a:lnTo>
                  <a:pt x="28736" y="1121946"/>
                </a:lnTo>
                <a:lnTo>
                  <a:pt x="28995" y="1123823"/>
                </a:lnTo>
                <a:lnTo>
                  <a:pt x="29707" y="1125570"/>
                </a:lnTo>
                <a:lnTo>
                  <a:pt x="30613" y="1126412"/>
                </a:lnTo>
                <a:lnTo>
                  <a:pt x="31519" y="1126541"/>
                </a:lnTo>
                <a:lnTo>
                  <a:pt x="32102" y="1125958"/>
                </a:lnTo>
                <a:lnTo>
                  <a:pt x="32749" y="1125958"/>
                </a:lnTo>
                <a:lnTo>
                  <a:pt x="33202" y="1126670"/>
                </a:lnTo>
                <a:lnTo>
                  <a:pt x="33914" y="1126929"/>
                </a:lnTo>
                <a:lnTo>
                  <a:pt x="35208" y="1125765"/>
                </a:lnTo>
                <a:lnTo>
                  <a:pt x="35791" y="1126929"/>
                </a:lnTo>
                <a:lnTo>
                  <a:pt x="36373" y="1126929"/>
                </a:lnTo>
                <a:lnTo>
                  <a:pt x="37021" y="1125247"/>
                </a:lnTo>
                <a:lnTo>
                  <a:pt x="38056" y="1125247"/>
                </a:lnTo>
                <a:lnTo>
                  <a:pt x="39286" y="1126800"/>
                </a:lnTo>
                <a:lnTo>
                  <a:pt x="39221" y="1127771"/>
                </a:lnTo>
                <a:lnTo>
                  <a:pt x="38186" y="1128224"/>
                </a:lnTo>
                <a:lnTo>
                  <a:pt x="38121" y="1128677"/>
                </a:lnTo>
                <a:lnTo>
                  <a:pt x="37085" y="1128807"/>
                </a:lnTo>
                <a:lnTo>
                  <a:pt x="36827" y="1129648"/>
                </a:lnTo>
                <a:lnTo>
                  <a:pt x="36114" y="1130101"/>
                </a:lnTo>
                <a:lnTo>
                  <a:pt x="35403" y="1129518"/>
                </a:lnTo>
                <a:lnTo>
                  <a:pt x="33655" y="1129518"/>
                </a:lnTo>
                <a:lnTo>
                  <a:pt x="32749" y="1131266"/>
                </a:lnTo>
                <a:lnTo>
                  <a:pt x="31649" y="1131396"/>
                </a:lnTo>
                <a:lnTo>
                  <a:pt x="29901" y="1128224"/>
                </a:lnTo>
                <a:lnTo>
                  <a:pt x="28542" y="1128095"/>
                </a:lnTo>
                <a:lnTo>
                  <a:pt x="27895" y="1127253"/>
                </a:lnTo>
                <a:lnTo>
                  <a:pt x="24788" y="1127253"/>
                </a:lnTo>
                <a:lnTo>
                  <a:pt x="24594" y="1125700"/>
                </a:lnTo>
                <a:lnTo>
                  <a:pt x="24853" y="1125117"/>
                </a:lnTo>
                <a:lnTo>
                  <a:pt x="25306" y="1125117"/>
                </a:lnTo>
                <a:lnTo>
                  <a:pt x="25500" y="1123823"/>
                </a:lnTo>
                <a:lnTo>
                  <a:pt x="26989" y="1124082"/>
                </a:lnTo>
                <a:lnTo>
                  <a:pt x="26536" y="1123499"/>
                </a:lnTo>
                <a:lnTo>
                  <a:pt x="26795" y="1122658"/>
                </a:lnTo>
                <a:lnTo>
                  <a:pt x="26212" y="1122917"/>
                </a:lnTo>
                <a:lnTo>
                  <a:pt x="25306" y="1122658"/>
                </a:lnTo>
                <a:lnTo>
                  <a:pt x="26212" y="1121493"/>
                </a:lnTo>
                <a:lnTo>
                  <a:pt x="25500" y="1120522"/>
                </a:lnTo>
                <a:lnTo>
                  <a:pt x="25630" y="1118904"/>
                </a:lnTo>
                <a:close/>
                <a:moveTo>
                  <a:pt x="28283" y="1118192"/>
                </a:moveTo>
                <a:lnTo>
                  <a:pt x="28736" y="1118774"/>
                </a:lnTo>
                <a:lnTo>
                  <a:pt x="29836" y="1118904"/>
                </a:lnTo>
                <a:lnTo>
                  <a:pt x="29836" y="1119616"/>
                </a:lnTo>
                <a:lnTo>
                  <a:pt x="30419" y="1119875"/>
                </a:lnTo>
                <a:lnTo>
                  <a:pt x="30419" y="1120587"/>
                </a:lnTo>
                <a:lnTo>
                  <a:pt x="29578" y="1121881"/>
                </a:lnTo>
                <a:lnTo>
                  <a:pt x="28930" y="1121428"/>
                </a:lnTo>
                <a:lnTo>
                  <a:pt x="28995" y="1120134"/>
                </a:lnTo>
                <a:lnTo>
                  <a:pt x="28348" y="1120005"/>
                </a:lnTo>
                <a:lnTo>
                  <a:pt x="28089" y="1120457"/>
                </a:lnTo>
                <a:lnTo>
                  <a:pt x="27636" y="1119745"/>
                </a:lnTo>
                <a:lnTo>
                  <a:pt x="27571" y="1118451"/>
                </a:lnTo>
                <a:lnTo>
                  <a:pt x="28283" y="1118192"/>
                </a:lnTo>
                <a:close/>
                <a:moveTo>
                  <a:pt x="1315075" y="805587"/>
                </a:moveTo>
                <a:lnTo>
                  <a:pt x="1315269" y="807335"/>
                </a:lnTo>
                <a:lnTo>
                  <a:pt x="1314751" y="812836"/>
                </a:lnTo>
                <a:lnTo>
                  <a:pt x="1313457" y="813872"/>
                </a:lnTo>
                <a:lnTo>
                  <a:pt x="1312874" y="813872"/>
                </a:lnTo>
                <a:lnTo>
                  <a:pt x="1314168" y="812836"/>
                </a:lnTo>
                <a:lnTo>
                  <a:pt x="1314751" y="805717"/>
                </a:lnTo>
                <a:lnTo>
                  <a:pt x="1315075" y="805587"/>
                </a:lnTo>
                <a:close/>
                <a:moveTo>
                  <a:pt x="1309509" y="800798"/>
                </a:moveTo>
                <a:lnTo>
                  <a:pt x="1311515" y="802416"/>
                </a:lnTo>
                <a:lnTo>
                  <a:pt x="1311903" y="803257"/>
                </a:lnTo>
                <a:lnTo>
                  <a:pt x="1314104" y="805264"/>
                </a:lnTo>
                <a:lnTo>
                  <a:pt x="1313715" y="805394"/>
                </a:lnTo>
                <a:lnTo>
                  <a:pt x="1310609" y="802675"/>
                </a:lnTo>
                <a:lnTo>
                  <a:pt x="1310414" y="802093"/>
                </a:lnTo>
                <a:lnTo>
                  <a:pt x="1309120" y="801057"/>
                </a:lnTo>
                <a:lnTo>
                  <a:pt x="1309509" y="800798"/>
                </a:lnTo>
                <a:close/>
                <a:moveTo>
                  <a:pt x="1237668" y="152419"/>
                </a:moveTo>
                <a:lnTo>
                  <a:pt x="1239544" y="139021"/>
                </a:lnTo>
                <a:lnTo>
                  <a:pt x="1241486" y="135591"/>
                </a:lnTo>
                <a:lnTo>
                  <a:pt x="1243687" y="135591"/>
                </a:lnTo>
                <a:lnTo>
                  <a:pt x="1246794" y="144070"/>
                </a:lnTo>
                <a:lnTo>
                  <a:pt x="1254107" y="139345"/>
                </a:lnTo>
                <a:lnTo>
                  <a:pt x="1258314" y="140381"/>
                </a:lnTo>
                <a:lnTo>
                  <a:pt x="1260579" y="135138"/>
                </a:lnTo>
                <a:lnTo>
                  <a:pt x="1269899" y="131255"/>
                </a:lnTo>
                <a:lnTo>
                  <a:pt x="1280125" y="132744"/>
                </a:lnTo>
                <a:lnTo>
                  <a:pt x="1284720" y="121417"/>
                </a:lnTo>
                <a:lnTo>
                  <a:pt x="1296500" y="119929"/>
                </a:lnTo>
                <a:lnTo>
                  <a:pt x="1308408" y="112486"/>
                </a:lnTo>
                <a:lnTo>
                  <a:pt x="1309573" y="108732"/>
                </a:lnTo>
                <a:lnTo>
                  <a:pt x="1308538" y="102325"/>
                </a:lnTo>
                <a:lnTo>
                  <a:pt x="1301612" y="94558"/>
                </a:lnTo>
                <a:lnTo>
                  <a:pt x="1299736" y="85044"/>
                </a:lnTo>
                <a:lnTo>
                  <a:pt x="1292746" y="79543"/>
                </a:lnTo>
                <a:lnTo>
                  <a:pt x="1293587" y="70417"/>
                </a:lnTo>
                <a:lnTo>
                  <a:pt x="1297341" y="64139"/>
                </a:lnTo>
                <a:lnTo>
                  <a:pt x="1295787" y="58444"/>
                </a:lnTo>
                <a:lnTo>
                  <a:pt x="1299541" y="46341"/>
                </a:lnTo>
                <a:lnTo>
                  <a:pt x="1306013" y="49771"/>
                </a:lnTo>
                <a:lnTo>
                  <a:pt x="1309961" y="59932"/>
                </a:lnTo>
                <a:lnTo>
                  <a:pt x="1315398" y="62650"/>
                </a:lnTo>
                <a:lnTo>
                  <a:pt x="1321935" y="59803"/>
                </a:lnTo>
                <a:lnTo>
                  <a:pt x="1330025" y="50418"/>
                </a:lnTo>
                <a:lnTo>
                  <a:pt x="1339022" y="48929"/>
                </a:lnTo>
                <a:lnTo>
                  <a:pt x="1346464" y="61032"/>
                </a:lnTo>
                <a:lnTo>
                  <a:pt x="1350218" y="71194"/>
                </a:lnTo>
                <a:lnTo>
                  <a:pt x="1368858" y="77019"/>
                </a:lnTo>
                <a:lnTo>
                  <a:pt x="1374683" y="76307"/>
                </a:lnTo>
                <a:lnTo>
                  <a:pt x="1383356" y="62003"/>
                </a:lnTo>
                <a:lnTo>
                  <a:pt x="1394423" y="63621"/>
                </a:lnTo>
                <a:lnTo>
                  <a:pt x="1399342" y="59738"/>
                </a:lnTo>
                <a:lnTo>
                  <a:pt x="1393905" y="53072"/>
                </a:lnTo>
                <a:lnTo>
                  <a:pt x="1395847" y="38833"/>
                </a:lnTo>
                <a:lnTo>
                  <a:pt x="1397788" y="35273"/>
                </a:lnTo>
                <a:lnTo>
                  <a:pt x="1414292" y="34367"/>
                </a:lnTo>
                <a:lnTo>
                  <a:pt x="1404908" y="53654"/>
                </a:lnTo>
                <a:lnTo>
                  <a:pt x="1409309" y="59609"/>
                </a:lnTo>
                <a:lnTo>
                  <a:pt x="1417334" y="52877"/>
                </a:lnTo>
                <a:lnTo>
                  <a:pt x="1428661" y="52877"/>
                </a:lnTo>
                <a:lnTo>
                  <a:pt x="1442188" y="57084"/>
                </a:lnTo>
                <a:lnTo>
                  <a:pt x="1462057" y="43040"/>
                </a:lnTo>
                <a:lnTo>
                  <a:pt x="1471571" y="40774"/>
                </a:lnTo>
                <a:lnTo>
                  <a:pt x="1479402" y="42587"/>
                </a:lnTo>
                <a:lnTo>
                  <a:pt x="1484192" y="40192"/>
                </a:lnTo>
                <a:lnTo>
                  <a:pt x="1492605" y="42004"/>
                </a:lnTo>
                <a:lnTo>
                  <a:pt x="1504320" y="52877"/>
                </a:lnTo>
                <a:lnTo>
                  <a:pt x="1508203" y="52748"/>
                </a:lnTo>
                <a:lnTo>
                  <a:pt x="1510404" y="46600"/>
                </a:lnTo>
                <a:lnTo>
                  <a:pt x="1509562" y="38509"/>
                </a:lnTo>
                <a:lnTo>
                  <a:pt x="1502637" y="28348"/>
                </a:lnTo>
                <a:lnTo>
                  <a:pt x="1497460" y="25630"/>
                </a:lnTo>
                <a:lnTo>
                  <a:pt x="1497718" y="23235"/>
                </a:lnTo>
                <a:lnTo>
                  <a:pt x="1504450" y="17669"/>
                </a:lnTo>
                <a:lnTo>
                  <a:pt x="1514158" y="19934"/>
                </a:lnTo>
                <a:lnTo>
                  <a:pt x="1525937" y="3754"/>
                </a:lnTo>
                <a:lnTo>
                  <a:pt x="1532733" y="0"/>
                </a:lnTo>
                <a:lnTo>
                  <a:pt x="1539658" y="8802"/>
                </a:lnTo>
                <a:lnTo>
                  <a:pt x="1546648" y="11197"/>
                </a:lnTo>
                <a:lnTo>
                  <a:pt x="1549690" y="21811"/>
                </a:lnTo>
                <a:lnTo>
                  <a:pt x="1560369" y="40192"/>
                </a:lnTo>
                <a:lnTo>
                  <a:pt x="1566064" y="42457"/>
                </a:lnTo>
                <a:lnTo>
                  <a:pt x="1578038" y="40516"/>
                </a:lnTo>
                <a:lnTo>
                  <a:pt x="1581015" y="42587"/>
                </a:lnTo>
                <a:lnTo>
                  <a:pt x="1573701" y="56308"/>
                </a:lnTo>
                <a:lnTo>
                  <a:pt x="1567812" y="62715"/>
                </a:lnTo>
                <a:lnTo>
                  <a:pt x="1567617" y="65498"/>
                </a:lnTo>
                <a:lnTo>
                  <a:pt x="1567617" y="65498"/>
                </a:lnTo>
                <a:lnTo>
                  <a:pt x="1566129" y="78831"/>
                </a:lnTo>
                <a:lnTo>
                  <a:pt x="1578750" y="86403"/>
                </a:lnTo>
                <a:lnTo>
                  <a:pt x="1580886" y="89380"/>
                </a:lnTo>
                <a:lnTo>
                  <a:pt x="1580821" y="93587"/>
                </a:lnTo>
                <a:lnTo>
                  <a:pt x="1569753" y="105172"/>
                </a:lnTo>
                <a:lnTo>
                  <a:pt x="1572601" y="113845"/>
                </a:lnTo>
                <a:lnTo>
                  <a:pt x="1565870" y="119670"/>
                </a:lnTo>
                <a:lnTo>
                  <a:pt x="1559915" y="134556"/>
                </a:lnTo>
                <a:lnTo>
                  <a:pt x="1558815" y="165622"/>
                </a:lnTo>
                <a:lnTo>
                  <a:pt x="1548848" y="177531"/>
                </a:lnTo>
                <a:lnTo>
                  <a:pt x="1554350" y="184197"/>
                </a:lnTo>
                <a:lnTo>
                  <a:pt x="1558492" y="200831"/>
                </a:lnTo>
                <a:lnTo>
                  <a:pt x="1559786" y="215069"/>
                </a:lnTo>
                <a:lnTo>
                  <a:pt x="1569365" y="224842"/>
                </a:lnTo>
                <a:lnTo>
                  <a:pt x="1570401" y="228402"/>
                </a:lnTo>
                <a:lnTo>
                  <a:pt x="1568718" y="231573"/>
                </a:lnTo>
                <a:lnTo>
                  <a:pt x="1557392" y="228984"/>
                </a:lnTo>
                <a:lnTo>
                  <a:pt x="1556291" y="234033"/>
                </a:lnTo>
                <a:lnTo>
                  <a:pt x="1557197" y="243935"/>
                </a:lnTo>
                <a:lnTo>
                  <a:pt x="1566970" y="253837"/>
                </a:lnTo>
                <a:lnTo>
                  <a:pt x="1565223" y="264905"/>
                </a:lnTo>
                <a:lnTo>
                  <a:pt x="1559268" y="270989"/>
                </a:lnTo>
                <a:lnTo>
                  <a:pt x="1560110" y="285357"/>
                </a:lnTo>
                <a:lnTo>
                  <a:pt x="1562440" y="287881"/>
                </a:lnTo>
                <a:lnTo>
                  <a:pt x="1569624" y="287622"/>
                </a:lnTo>
                <a:lnTo>
                  <a:pt x="1584186" y="313317"/>
                </a:lnTo>
                <a:lnTo>
                  <a:pt x="1590270" y="314805"/>
                </a:lnTo>
                <a:lnTo>
                  <a:pt x="1592924" y="329950"/>
                </a:lnTo>
                <a:lnTo>
                  <a:pt x="1601467" y="344577"/>
                </a:lnTo>
                <a:lnTo>
                  <a:pt x="1608845" y="349884"/>
                </a:lnTo>
                <a:lnTo>
                  <a:pt x="1611240" y="359010"/>
                </a:lnTo>
                <a:lnTo>
                  <a:pt x="1610981" y="363411"/>
                </a:lnTo>
                <a:lnTo>
                  <a:pt x="1600561" y="366388"/>
                </a:lnTo>
                <a:lnTo>
                  <a:pt x="1597260" y="370660"/>
                </a:lnTo>
                <a:lnTo>
                  <a:pt x="1607227" y="389040"/>
                </a:lnTo>
                <a:lnTo>
                  <a:pt x="1618942" y="395060"/>
                </a:lnTo>
                <a:lnTo>
                  <a:pt x="1619330" y="401273"/>
                </a:lnTo>
                <a:lnTo>
                  <a:pt x="1623019" y="406839"/>
                </a:lnTo>
                <a:lnTo>
                  <a:pt x="1622631" y="412858"/>
                </a:lnTo>
                <a:lnTo>
                  <a:pt x="1609428" y="414347"/>
                </a:lnTo>
                <a:lnTo>
                  <a:pt x="1611628" y="428779"/>
                </a:lnTo>
                <a:lnTo>
                  <a:pt x="1605285" y="443018"/>
                </a:lnTo>
                <a:lnTo>
                  <a:pt x="1609039" y="455185"/>
                </a:lnTo>
                <a:lnTo>
                  <a:pt x="1605544" y="459134"/>
                </a:lnTo>
                <a:lnTo>
                  <a:pt x="1591823" y="452403"/>
                </a:lnTo>
                <a:lnTo>
                  <a:pt x="1585092" y="455185"/>
                </a:lnTo>
                <a:lnTo>
                  <a:pt x="1580238" y="462499"/>
                </a:lnTo>
                <a:lnTo>
                  <a:pt x="1575837" y="464830"/>
                </a:lnTo>
                <a:lnTo>
                  <a:pt x="1558427" y="461722"/>
                </a:lnTo>
                <a:lnTo>
                  <a:pt x="1553185" y="463470"/>
                </a:lnTo>
                <a:lnTo>
                  <a:pt x="1556874" y="480039"/>
                </a:lnTo>
                <a:lnTo>
                  <a:pt x="1566905" y="497902"/>
                </a:lnTo>
                <a:lnTo>
                  <a:pt x="1569300" y="509164"/>
                </a:lnTo>
                <a:lnTo>
                  <a:pt x="1567617" y="521590"/>
                </a:lnTo>
                <a:lnTo>
                  <a:pt x="1575514" y="526444"/>
                </a:lnTo>
                <a:lnTo>
                  <a:pt x="1577843" y="531104"/>
                </a:lnTo>
                <a:lnTo>
                  <a:pt x="1574737" y="542819"/>
                </a:lnTo>
                <a:lnTo>
                  <a:pt x="1578426" y="559646"/>
                </a:lnTo>
                <a:lnTo>
                  <a:pt x="1577843" y="570196"/>
                </a:lnTo>
                <a:lnTo>
                  <a:pt x="1584186" y="574273"/>
                </a:lnTo>
                <a:lnTo>
                  <a:pt x="1586193" y="578933"/>
                </a:lnTo>
                <a:lnTo>
                  <a:pt x="1579915" y="585341"/>
                </a:lnTo>
                <a:lnTo>
                  <a:pt x="1577973" y="590907"/>
                </a:lnTo>
                <a:lnTo>
                  <a:pt x="1585157" y="600226"/>
                </a:lnTo>
                <a:lnTo>
                  <a:pt x="1581533" y="609288"/>
                </a:lnTo>
                <a:lnTo>
                  <a:pt x="1566776" y="614271"/>
                </a:lnTo>
                <a:lnTo>
                  <a:pt x="1561533" y="611941"/>
                </a:lnTo>
                <a:lnTo>
                  <a:pt x="1552538" y="601262"/>
                </a:lnTo>
                <a:lnTo>
                  <a:pt x="1538428" y="599644"/>
                </a:lnTo>
                <a:lnTo>
                  <a:pt x="1529755" y="595113"/>
                </a:lnTo>
                <a:lnTo>
                  <a:pt x="1515128" y="591877"/>
                </a:lnTo>
                <a:lnTo>
                  <a:pt x="1506262" y="583269"/>
                </a:lnTo>
                <a:lnTo>
                  <a:pt x="1503025" y="584305"/>
                </a:lnTo>
                <a:lnTo>
                  <a:pt x="1499531" y="590907"/>
                </a:lnTo>
                <a:lnTo>
                  <a:pt x="1495906" y="590195"/>
                </a:lnTo>
                <a:lnTo>
                  <a:pt x="1497201" y="585988"/>
                </a:lnTo>
                <a:lnTo>
                  <a:pt x="1495841" y="585147"/>
                </a:lnTo>
                <a:lnTo>
                  <a:pt x="1476749" y="588447"/>
                </a:lnTo>
                <a:lnTo>
                  <a:pt x="1468917" y="594337"/>
                </a:lnTo>
                <a:lnTo>
                  <a:pt x="1483091" y="617702"/>
                </a:lnTo>
                <a:lnTo>
                  <a:pt x="1492217" y="627733"/>
                </a:lnTo>
                <a:lnTo>
                  <a:pt x="1497913" y="628769"/>
                </a:lnTo>
                <a:lnTo>
                  <a:pt x="1506391" y="623073"/>
                </a:lnTo>
                <a:lnTo>
                  <a:pt x="1517006" y="625274"/>
                </a:lnTo>
                <a:lnTo>
                  <a:pt x="1514870" y="637830"/>
                </a:lnTo>
                <a:lnTo>
                  <a:pt x="1505679" y="645272"/>
                </a:lnTo>
                <a:lnTo>
                  <a:pt x="1507815" y="658670"/>
                </a:lnTo>
                <a:lnTo>
                  <a:pt x="1516811" y="657699"/>
                </a:lnTo>
                <a:lnTo>
                  <a:pt x="1519982" y="676598"/>
                </a:lnTo>
                <a:lnTo>
                  <a:pt x="1516488" y="683135"/>
                </a:lnTo>
                <a:lnTo>
                  <a:pt x="1515581" y="692002"/>
                </a:lnTo>
                <a:lnTo>
                  <a:pt x="1518818" y="702292"/>
                </a:lnTo>
                <a:lnTo>
                  <a:pt x="1523219" y="709476"/>
                </a:lnTo>
                <a:lnTo>
                  <a:pt x="1540305" y="704622"/>
                </a:lnTo>
                <a:lnTo>
                  <a:pt x="1541600" y="705917"/>
                </a:lnTo>
                <a:lnTo>
                  <a:pt x="1540564" y="716984"/>
                </a:lnTo>
                <a:lnTo>
                  <a:pt x="1559657" y="716984"/>
                </a:lnTo>
                <a:lnTo>
                  <a:pt x="1561340" y="726951"/>
                </a:lnTo>
                <a:lnTo>
                  <a:pt x="1561340" y="726951"/>
                </a:lnTo>
                <a:lnTo>
                  <a:pt x="1554932" y="725786"/>
                </a:lnTo>
                <a:lnTo>
                  <a:pt x="1554350" y="726368"/>
                </a:lnTo>
                <a:lnTo>
                  <a:pt x="1548978" y="726368"/>
                </a:lnTo>
                <a:lnTo>
                  <a:pt x="1544577" y="727210"/>
                </a:lnTo>
                <a:lnTo>
                  <a:pt x="1541276" y="729217"/>
                </a:lnTo>
                <a:lnTo>
                  <a:pt x="1541276" y="729669"/>
                </a:lnTo>
                <a:lnTo>
                  <a:pt x="1540888" y="729669"/>
                </a:lnTo>
                <a:lnTo>
                  <a:pt x="1540888" y="730511"/>
                </a:lnTo>
                <a:lnTo>
                  <a:pt x="1539593" y="732258"/>
                </a:lnTo>
                <a:lnTo>
                  <a:pt x="1538687" y="732517"/>
                </a:lnTo>
                <a:lnTo>
                  <a:pt x="1538687" y="733941"/>
                </a:lnTo>
                <a:lnTo>
                  <a:pt x="1538299" y="733941"/>
                </a:lnTo>
                <a:lnTo>
                  <a:pt x="1538104" y="735559"/>
                </a:lnTo>
                <a:lnTo>
                  <a:pt x="1537004" y="737307"/>
                </a:lnTo>
                <a:lnTo>
                  <a:pt x="1537004" y="738148"/>
                </a:lnTo>
                <a:lnTo>
                  <a:pt x="1535904" y="738990"/>
                </a:lnTo>
                <a:lnTo>
                  <a:pt x="1535192" y="738990"/>
                </a:lnTo>
                <a:lnTo>
                  <a:pt x="1534092" y="738278"/>
                </a:lnTo>
                <a:lnTo>
                  <a:pt x="1530209" y="736983"/>
                </a:lnTo>
                <a:lnTo>
                  <a:pt x="1529108" y="736983"/>
                </a:lnTo>
                <a:lnTo>
                  <a:pt x="1529108" y="736724"/>
                </a:lnTo>
                <a:lnTo>
                  <a:pt x="1528202" y="736853"/>
                </a:lnTo>
                <a:lnTo>
                  <a:pt x="1522118" y="735430"/>
                </a:lnTo>
                <a:lnTo>
                  <a:pt x="1520436" y="735559"/>
                </a:lnTo>
                <a:lnTo>
                  <a:pt x="1518947" y="734847"/>
                </a:lnTo>
                <a:lnTo>
                  <a:pt x="1515970" y="734977"/>
                </a:lnTo>
                <a:lnTo>
                  <a:pt x="1514675" y="734523"/>
                </a:lnTo>
                <a:lnTo>
                  <a:pt x="1510404" y="734653"/>
                </a:lnTo>
                <a:lnTo>
                  <a:pt x="1508915" y="734394"/>
                </a:lnTo>
                <a:lnTo>
                  <a:pt x="1504838" y="735106"/>
                </a:lnTo>
                <a:lnTo>
                  <a:pt x="1502832" y="734977"/>
                </a:lnTo>
                <a:lnTo>
                  <a:pt x="1502314" y="735430"/>
                </a:lnTo>
                <a:lnTo>
                  <a:pt x="1500825" y="735430"/>
                </a:lnTo>
                <a:lnTo>
                  <a:pt x="1497848" y="736271"/>
                </a:lnTo>
                <a:lnTo>
                  <a:pt x="1496553" y="736141"/>
                </a:lnTo>
                <a:lnTo>
                  <a:pt x="1494159" y="737177"/>
                </a:lnTo>
                <a:lnTo>
                  <a:pt x="1490276" y="738019"/>
                </a:lnTo>
                <a:lnTo>
                  <a:pt x="1487298" y="739442"/>
                </a:lnTo>
                <a:lnTo>
                  <a:pt x="1487104" y="740025"/>
                </a:lnTo>
                <a:lnTo>
                  <a:pt x="1483997" y="741060"/>
                </a:lnTo>
                <a:lnTo>
                  <a:pt x="1482185" y="742678"/>
                </a:lnTo>
                <a:lnTo>
                  <a:pt x="1480308" y="743390"/>
                </a:lnTo>
                <a:lnTo>
                  <a:pt x="1480308" y="743844"/>
                </a:lnTo>
                <a:lnTo>
                  <a:pt x="1477525" y="745850"/>
                </a:lnTo>
                <a:lnTo>
                  <a:pt x="1477331" y="746561"/>
                </a:lnTo>
                <a:lnTo>
                  <a:pt x="1476037" y="747597"/>
                </a:lnTo>
                <a:lnTo>
                  <a:pt x="1475131" y="749215"/>
                </a:lnTo>
                <a:lnTo>
                  <a:pt x="1473124" y="750833"/>
                </a:lnTo>
                <a:lnTo>
                  <a:pt x="1472736" y="752127"/>
                </a:lnTo>
                <a:lnTo>
                  <a:pt x="1472024" y="752387"/>
                </a:lnTo>
                <a:lnTo>
                  <a:pt x="1471830" y="753098"/>
                </a:lnTo>
                <a:lnTo>
                  <a:pt x="1470535" y="753810"/>
                </a:lnTo>
                <a:lnTo>
                  <a:pt x="1470341" y="754393"/>
                </a:lnTo>
                <a:lnTo>
                  <a:pt x="1469047" y="754264"/>
                </a:lnTo>
                <a:lnTo>
                  <a:pt x="1468141" y="753422"/>
                </a:lnTo>
                <a:lnTo>
                  <a:pt x="1468141" y="752257"/>
                </a:lnTo>
                <a:lnTo>
                  <a:pt x="1469629" y="751545"/>
                </a:lnTo>
                <a:lnTo>
                  <a:pt x="1469629" y="750963"/>
                </a:lnTo>
                <a:lnTo>
                  <a:pt x="1470147" y="751416"/>
                </a:lnTo>
                <a:lnTo>
                  <a:pt x="1471247" y="751286"/>
                </a:lnTo>
                <a:lnTo>
                  <a:pt x="1471636" y="750833"/>
                </a:lnTo>
                <a:lnTo>
                  <a:pt x="1472348" y="750963"/>
                </a:lnTo>
                <a:lnTo>
                  <a:pt x="1473254" y="750121"/>
                </a:lnTo>
                <a:lnTo>
                  <a:pt x="1473254" y="749668"/>
                </a:lnTo>
                <a:lnTo>
                  <a:pt x="1474548" y="748956"/>
                </a:lnTo>
                <a:lnTo>
                  <a:pt x="1474937" y="747338"/>
                </a:lnTo>
                <a:lnTo>
                  <a:pt x="1474548" y="747209"/>
                </a:lnTo>
                <a:lnTo>
                  <a:pt x="1474548" y="746174"/>
                </a:lnTo>
                <a:lnTo>
                  <a:pt x="1473448" y="745332"/>
                </a:lnTo>
                <a:lnTo>
                  <a:pt x="1473254" y="744620"/>
                </a:lnTo>
                <a:lnTo>
                  <a:pt x="1472865" y="744491"/>
                </a:lnTo>
                <a:lnTo>
                  <a:pt x="1472348" y="744943"/>
                </a:lnTo>
                <a:lnTo>
                  <a:pt x="1471765" y="744232"/>
                </a:lnTo>
                <a:lnTo>
                  <a:pt x="1471247" y="744361"/>
                </a:lnTo>
                <a:lnTo>
                  <a:pt x="1469759" y="742031"/>
                </a:lnTo>
                <a:lnTo>
                  <a:pt x="1469176" y="742161"/>
                </a:lnTo>
                <a:lnTo>
                  <a:pt x="1469176" y="742743"/>
                </a:lnTo>
                <a:lnTo>
                  <a:pt x="1468464" y="743455"/>
                </a:lnTo>
                <a:lnTo>
                  <a:pt x="1467364" y="743585"/>
                </a:lnTo>
                <a:lnTo>
                  <a:pt x="1468270" y="742419"/>
                </a:lnTo>
                <a:lnTo>
                  <a:pt x="1468076" y="741578"/>
                </a:lnTo>
                <a:lnTo>
                  <a:pt x="1468982" y="741707"/>
                </a:lnTo>
                <a:lnTo>
                  <a:pt x="1469370" y="740672"/>
                </a:lnTo>
                <a:lnTo>
                  <a:pt x="1468270" y="739248"/>
                </a:lnTo>
                <a:lnTo>
                  <a:pt x="1467558" y="739831"/>
                </a:lnTo>
                <a:lnTo>
                  <a:pt x="1467558" y="740413"/>
                </a:lnTo>
                <a:lnTo>
                  <a:pt x="1468076" y="740672"/>
                </a:lnTo>
                <a:lnTo>
                  <a:pt x="1467687" y="741125"/>
                </a:lnTo>
                <a:lnTo>
                  <a:pt x="1466587" y="740543"/>
                </a:lnTo>
                <a:lnTo>
                  <a:pt x="1466069" y="739701"/>
                </a:lnTo>
                <a:lnTo>
                  <a:pt x="1465487" y="739960"/>
                </a:lnTo>
                <a:lnTo>
                  <a:pt x="1465487" y="740543"/>
                </a:lnTo>
                <a:lnTo>
                  <a:pt x="1464969" y="740543"/>
                </a:lnTo>
                <a:lnTo>
                  <a:pt x="1464969" y="739960"/>
                </a:lnTo>
                <a:lnTo>
                  <a:pt x="1464387" y="739377"/>
                </a:lnTo>
                <a:lnTo>
                  <a:pt x="1465099" y="739377"/>
                </a:lnTo>
                <a:lnTo>
                  <a:pt x="1465487" y="738536"/>
                </a:lnTo>
                <a:lnTo>
                  <a:pt x="1466393" y="738278"/>
                </a:lnTo>
                <a:lnTo>
                  <a:pt x="1466393" y="737436"/>
                </a:lnTo>
                <a:lnTo>
                  <a:pt x="1464904" y="737307"/>
                </a:lnTo>
                <a:lnTo>
                  <a:pt x="1462898" y="737759"/>
                </a:lnTo>
                <a:lnTo>
                  <a:pt x="1462381" y="739054"/>
                </a:lnTo>
                <a:lnTo>
                  <a:pt x="1462575" y="739313"/>
                </a:lnTo>
                <a:lnTo>
                  <a:pt x="1461474" y="740154"/>
                </a:lnTo>
                <a:lnTo>
                  <a:pt x="1461086" y="740154"/>
                </a:lnTo>
                <a:lnTo>
                  <a:pt x="1461086" y="739118"/>
                </a:lnTo>
                <a:lnTo>
                  <a:pt x="1459080" y="739248"/>
                </a:lnTo>
                <a:lnTo>
                  <a:pt x="1458691" y="739701"/>
                </a:lnTo>
                <a:lnTo>
                  <a:pt x="1456685" y="739118"/>
                </a:lnTo>
                <a:lnTo>
                  <a:pt x="1456685" y="740154"/>
                </a:lnTo>
                <a:lnTo>
                  <a:pt x="1457203" y="740866"/>
                </a:lnTo>
                <a:lnTo>
                  <a:pt x="1456297" y="740866"/>
                </a:lnTo>
                <a:lnTo>
                  <a:pt x="1456102" y="741707"/>
                </a:lnTo>
                <a:lnTo>
                  <a:pt x="1454614" y="741837"/>
                </a:lnTo>
                <a:lnTo>
                  <a:pt x="1452802" y="741578"/>
                </a:lnTo>
                <a:lnTo>
                  <a:pt x="1452219" y="741125"/>
                </a:lnTo>
                <a:lnTo>
                  <a:pt x="1452219" y="740089"/>
                </a:lnTo>
                <a:lnTo>
                  <a:pt x="1447236" y="739960"/>
                </a:lnTo>
                <a:lnTo>
                  <a:pt x="1446524" y="739507"/>
                </a:lnTo>
                <a:lnTo>
                  <a:pt x="1445424" y="739507"/>
                </a:lnTo>
                <a:lnTo>
                  <a:pt x="1444129" y="738795"/>
                </a:lnTo>
                <a:lnTo>
                  <a:pt x="1443546" y="737759"/>
                </a:lnTo>
                <a:lnTo>
                  <a:pt x="1440763" y="737048"/>
                </a:lnTo>
                <a:lnTo>
                  <a:pt x="1439857" y="736206"/>
                </a:lnTo>
                <a:lnTo>
                  <a:pt x="1439145" y="736206"/>
                </a:lnTo>
                <a:lnTo>
                  <a:pt x="1438563" y="735170"/>
                </a:lnTo>
                <a:lnTo>
                  <a:pt x="1437657" y="735430"/>
                </a:lnTo>
                <a:lnTo>
                  <a:pt x="1437463" y="735753"/>
                </a:lnTo>
                <a:lnTo>
                  <a:pt x="1438045" y="736012"/>
                </a:lnTo>
                <a:lnTo>
                  <a:pt x="1437139" y="736271"/>
                </a:lnTo>
                <a:lnTo>
                  <a:pt x="1437139" y="737112"/>
                </a:lnTo>
                <a:lnTo>
                  <a:pt x="1437527" y="737372"/>
                </a:lnTo>
                <a:lnTo>
                  <a:pt x="1436621" y="737242"/>
                </a:lnTo>
                <a:lnTo>
                  <a:pt x="1436233" y="736660"/>
                </a:lnTo>
                <a:lnTo>
                  <a:pt x="1435327" y="736660"/>
                </a:lnTo>
                <a:lnTo>
                  <a:pt x="1435521" y="736401"/>
                </a:lnTo>
                <a:lnTo>
                  <a:pt x="1434809" y="736141"/>
                </a:lnTo>
                <a:lnTo>
                  <a:pt x="1433126" y="736141"/>
                </a:lnTo>
                <a:lnTo>
                  <a:pt x="1431638" y="736724"/>
                </a:lnTo>
                <a:lnTo>
                  <a:pt x="1430149" y="738471"/>
                </a:lnTo>
                <a:lnTo>
                  <a:pt x="1429955" y="739313"/>
                </a:lnTo>
                <a:lnTo>
                  <a:pt x="1429243" y="739766"/>
                </a:lnTo>
                <a:lnTo>
                  <a:pt x="1429243" y="740608"/>
                </a:lnTo>
                <a:lnTo>
                  <a:pt x="1429955" y="741190"/>
                </a:lnTo>
                <a:lnTo>
                  <a:pt x="1431638" y="741319"/>
                </a:lnTo>
                <a:lnTo>
                  <a:pt x="1431832" y="741772"/>
                </a:lnTo>
                <a:lnTo>
                  <a:pt x="1430343" y="742937"/>
                </a:lnTo>
                <a:lnTo>
                  <a:pt x="1427754" y="742678"/>
                </a:lnTo>
                <a:lnTo>
                  <a:pt x="1428337" y="743261"/>
                </a:lnTo>
                <a:lnTo>
                  <a:pt x="1427949" y="745008"/>
                </a:lnTo>
                <a:lnTo>
                  <a:pt x="1428337" y="746432"/>
                </a:lnTo>
                <a:lnTo>
                  <a:pt x="1427237" y="746691"/>
                </a:lnTo>
                <a:lnTo>
                  <a:pt x="1426654" y="747727"/>
                </a:lnTo>
                <a:lnTo>
                  <a:pt x="1426848" y="747986"/>
                </a:lnTo>
                <a:lnTo>
                  <a:pt x="1426331" y="747986"/>
                </a:lnTo>
                <a:lnTo>
                  <a:pt x="1426136" y="747532"/>
                </a:lnTo>
                <a:lnTo>
                  <a:pt x="1425230" y="747792"/>
                </a:lnTo>
                <a:lnTo>
                  <a:pt x="1425425" y="748244"/>
                </a:lnTo>
                <a:lnTo>
                  <a:pt x="1426007" y="748115"/>
                </a:lnTo>
                <a:lnTo>
                  <a:pt x="1426396" y="748568"/>
                </a:lnTo>
                <a:lnTo>
                  <a:pt x="1426396" y="751157"/>
                </a:lnTo>
                <a:lnTo>
                  <a:pt x="1425683" y="751739"/>
                </a:lnTo>
                <a:lnTo>
                  <a:pt x="1427172" y="751869"/>
                </a:lnTo>
                <a:lnTo>
                  <a:pt x="1427754" y="751416"/>
                </a:lnTo>
                <a:lnTo>
                  <a:pt x="1429049" y="751999"/>
                </a:lnTo>
                <a:lnTo>
                  <a:pt x="1431055" y="751416"/>
                </a:lnTo>
                <a:lnTo>
                  <a:pt x="1432738" y="749992"/>
                </a:lnTo>
                <a:lnTo>
                  <a:pt x="1432738" y="748244"/>
                </a:lnTo>
                <a:lnTo>
                  <a:pt x="1433450" y="747403"/>
                </a:lnTo>
                <a:lnTo>
                  <a:pt x="1433838" y="745655"/>
                </a:lnTo>
                <a:lnTo>
                  <a:pt x="1438239" y="743649"/>
                </a:lnTo>
                <a:lnTo>
                  <a:pt x="1438239" y="742484"/>
                </a:lnTo>
                <a:lnTo>
                  <a:pt x="1438952" y="741643"/>
                </a:lnTo>
                <a:lnTo>
                  <a:pt x="1440440" y="741190"/>
                </a:lnTo>
                <a:lnTo>
                  <a:pt x="1443546" y="741319"/>
                </a:lnTo>
                <a:lnTo>
                  <a:pt x="1444647" y="743196"/>
                </a:lnTo>
                <a:lnTo>
                  <a:pt x="1446329" y="744037"/>
                </a:lnTo>
                <a:lnTo>
                  <a:pt x="1446329" y="744879"/>
                </a:lnTo>
                <a:lnTo>
                  <a:pt x="1445812" y="745008"/>
                </a:lnTo>
                <a:lnTo>
                  <a:pt x="1444711" y="745008"/>
                </a:lnTo>
                <a:lnTo>
                  <a:pt x="1444000" y="743585"/>
                </a:lnTo>
                <a:lnTo>
                  <a:pt x="1442511" y="743585"/>
                </a:lnTo>
                <a:lnTo>
                  <a:pt x="1441993" y="744296"/>
                </a:lnTo>
                <a:lnTo>
                  <a:pt x="1441993" y="744555"/>
                </a:lnTo>
                <a:lnTo>
                  <a:pt x="1442705" y="744555"/>
                </a:lnTo>
                <a:lnTo>
                  <a:pt x="1442705" y="745397"/>
                </a:lnTo>
                <a:lnTo>
                  <a:pt x="1443611" y="745979"/>
                </a:lnTo>
                <a:lnTo>
                  <a:pt x="1444194" y="747273"/>
                </a:lnTo>
                <a:lnTo>
                  <a:pt x="1444194" y="748698"/>
                </a:lnTo>
                <a:lnTo>
                  <a:pt x="1443806" y="748827"/>
                </a:lnTo>
                <a:lnTo>
                  <a:pt x="1444388" y="749410"/>
                </a:lnTo>
                <a:lnTo>
                  <a:pt x="1444194" y="751610"/>
                </a:lnTo>
                <a:lnTo>
                  <a:pt x="1442317" y="752775"/>
                </a:lnTo>
                <a:lnTo>
                  <a:pt x="1441411" y="754199"/>
                </a:lnTo>
                <a:lnTo>
                  <a:pt x="1440505" y="754458"/>
                </a:lnTo>
                <a:lnTo>
                  <a:pt x="1440310" y="755493"/>
                </a:lnTo>
                <a:lnTo>
                  <a:pt x="1437722" y="755493"/>
                </a:lnTo>
                <a:lnTo>
                  <a:pt x="1437010" y="756529"/>
                </a:lnTo>
                <a:lnTo>
                  <a:pt x="1438304" y="756076"/>
                </a:lnTo>
                <a:lnTo>
                  <a:pt x="1441087" y="755947"/>
                </a:lnTo>
                <a:lnTo>
                  <a:pt x="1441993" y="754328"/>
                </a:lnTo>
                <a:lnTo>
                  <a:pt x="1443676" y="753487"/>
                </a:lnTo>
                <a:lnTo>
                  <a:pt x="1443870" y="754522"/>
                </a:lnTo>
                <a:lnTo>
                  <a:pt x="1443482" y="754781"/>
                </a:lnTo>
                <a:lnTo>
                  <a:pt x="1443870" y="755040"/>
                </a:lnTo>
                <a:lnTo>
                  <a:pt x="1443870" y="755882"/>
                </a:lnTo>
                <a:lnTo>
                  <a:pt x="1442964" y="757305"/>
                </a:lnTo>
                <a:lnTo>
                  <a:pt x="1442964" y="758471"/>
                </a:lnTo>
                <a:lnTo>
                  <a:pt x="1443482" y="758729"/>
                </a:lnTo>
                <a:lnTo>
                  <a:pt x="1444194" y="758017"/>
                </a:lnTo>
                <a:lnTo>
                  <a:pt x="1444388" y="756982"/>
                </a:lnTo>
                <a:lnTo>
                  <a:pt x="1444776" y="756982"/>
                </a:lnTo>
                <a:lnTo>
                  <a:pt x="1445165" y="754781"/>
                </a:lnTo>
                <a:lnTo>
                  <a:pt x="1447365" y="753940"/>
                </a:lnTo>
                <a:lnTo>
                  <a:pt x="1448660" y="753940"/>
                </a:lnTo>
                <a:lnTo>
                  <a:pt x="1450148" y="755105"/>
                </a:lnTo>
                <a:lnTo>
                  <a:pt x="1450148" y="756270"/>
                </a:lnTo>
                <a:lnTo>
                  <a:pt x="1450730" y="756529"/>
                </a:lnTo>
                <a:lnTo>
                  <a:pt x="1450730" y="756788"/>
                </a:lnTo>
                <a:lnTo>
                  <a:pt x="1449630" y="757241"/>
                </a:lnTo>
                <a:lnTo>
                  <a:pt x="1449630" y="757694"/>
                </a:lnTo>
                <a:lnTo>
                  <a:pt x="1452025" y="757565"/>
                </a:lnTo>
                <a:lnTo>
                  <a:pt x="1452025" y="758017"/>
                </a:lnTo>
                <a:lnTo>
                  <a:pt x="1453837" y="758729"/>
                </a:lnTo>
                <a:lnTo>
                  <a:pt x="1453837" y="758988"/>
                </a:lnTo>
                <a:lnTo>
                  <a:pt x="1452025" y="759571"/>
                </a:lnTo>
                <a:lnTo>
                  <a:pt x="1452219" y="760736"/>
                </a:lnTo>
                <a:lnTo>
                  <a:pt x="1453708" y="760994"/>
                </a:lnTo>
                <a:lnTo>
                  <a:pt x="1453514" y="762030"/>
                </a:lnTo>
                <a:lnTo>
                  <a:pt x="1453902" y="762160"/>
                </a:lnTo>
                <a:lnTo>
                  <a:pt x="1454808" y="762030"/>
                </a:lnTo>
                <a:lnTo>
                  <a:pt x="1454614" y="760865"/>
                </a:lnTo>
                <a:lnTo>
                  <a:pt x="1455520" y="759700"/>
                </a:lnTo>
                <a:lnTo>
                  <a:pt x="1457203" y="758664"/>
                </a:lnTo>
                <a:lnTo>
                  <a:pt x="1458109" y="757370"/>
                </a:lnTo>
                <a:lnTo>
                  <a:pt x="1459209" y="757111"/>
                </a:lnTo>
                <a:lnTo>
                  <a:pt x="1459403" y="757823"/>
                </a:lnTo>
                <a:lnTo>
                  <a:pt x="1459015" y="757823"/>
                </a:lnTo>
                <a:lnTo>
                  <a:pt x="1457915" y="759247"/>
                </a:lnTo>
                <a:lnTo>
                  <a:pt x="1457720" y="760865"/>
                </a:lnTo>
                <a:lnTo>
                  <a:pt x="1458432" y="761124"/>
                </a:lnTo>
                <a:lnTo>
                  <a:pt x="1458432" y="761707"/>
                </a:lnTo>
                <a:lnTo>
                  <a:pt x="1461410" y="762871"/>
                </a:lnTo>
                <a:lnTo>
                  <a:pt x="1460309" y="763907"/>
                </a:lnTo>
                <a:lnTo>
                  <a:pt x="1459209" y="764037"/>
                </a:lnTo>
                <a:lnTo>
                  <a:pt x="1459209" y="764619"/>
                </a:lnTo>
                <a:lnTo>
                  <a:pt x="1459727" y="765072"/>
                </a:lnTo>
                <a:lnTo>
                  <a:pt x="1459727" y="764360"/>
                </a:lnTo>
                <a:lnTo>
                  <a:pt x="1460633" y="764360"/>
                </a:lnTo>
                <a:lnTo>
                  <a:pt x="1461021" y="763778"/>
                </a:lnTo>
                <a:lnTo>
                  <a:pt x="1461733" y="763778"/>
                </a:lnTo>
                <a:lnTo>
                  <a:pt x="1462251" y="764619"/>
                </a:lnTo>
                <a:lnTo>
                  <a:pt x="1462639" y="764489"/>
                </a:lnTo>
                <a:lnTo>
                  <a:pt x="1462445" y="763454"/>
                </a:lnTo>
                <a:lnTo>
                  <a:pt x="1462833" y="763195"/>
                </a:lnTo>
                <a:lnTo>
                  <a:pt x="1462833" y="761900"/>
                </a:lnTo>
                <a:lnTo>
                  <a:pt x="1462251" y="761059"/>
                </a:lnTo>
                <a:lnTo>
                  <a:pt x="1464646" y="760347"/>
                </a:lnTo>
                <a:lnTo>
                  <a:pt x="1465358" y="758600"/>
                </a:lnTo>
                <a:lnTo>
                  <a:pt x="1465875" y="758729"/>
                </a:lnTo>
                <a:lnTo>
                  <a:pt x="1465875" y="759183"/>
                </a:lnTo>
                <a:lnTo>
                  <a:pt x="1466782" y="759053"/>
                </a:lnTo>
                <a:lnTo>
                  <a:pt x="1467493" y="758212"/>
                </a:lnTo>
                <a:lnTo>
                  <a:pt x="1468205" y="756334"/>
                </a:lnTo>
                <a:lnTo>
                  <a:pt x="1468788" y="756076"/>
                </a:lnTo>
                <a:lnTo>
                  <a:pt x="1469694" y="757500"/>
                </a:lnTo>
                <a:lnTo>
                  <a:pt x="1469694" y="758212"/>
                </a:lnTo>
                <a:lnTo>
                  <a:pt x="1471183" y="758794"/>
                </a:lnTo>
                <a:lnTo>
                  <a:pt x="1471571" y="759506"/>
                </a:lnTo>
                <a:lnTo>
                  <a:pt x="1468270" y="766625"/>
                </a:lnTo>
                <a:lnTo>
                  <a:pt x="1467882" y="770832"/>
                </a:lnTo>
                <a:lnTo>
                  <a:pt x="1468464" y="771285"/>
                </a:lnTo>
                <a:lnTo>
                  <a:pt x="1469176" y="773291"/>
                </a:lnTo>
                <a:lnTo>
                  <a:pt x="1470082" y="773551"/>
                </a:lnTo>
                <a:lnTo>
                  <a:pt x="1471571" y="775751"/>
                </a:lnTo>
                <a:lnTo>
                  <a:pt x="1476749" y="775169"/>
                </a:lnTo>
                <a:lnTo>
                  <a:pt x="1477655" y="775621"/>
                </a:lnTo>
                <a:lnTo>
                  <a:pt x="1477266" y="777239"/>
                </a:lnTo>
                <a:lnTo>
                  <a:pt x="1475778" y="778664"/>
                </a:lnTo>
                <a:lnTo>
                  <a:pt x="1474677" y="781252"/>
                </a:lnTo>
                <a:lnTo>
                  <a:pt x="1470794" y="782288"/>
                </a:lnTo>
                <a:lnTo>
                  <a:pt x="1469305" y="783453"/>
                </a:lnTo>
                <a:lnTo>
                  <a:pt x="1467817" y="785330"/>
                </a:lnTo>
                <a:lnTo>
                  <a:pt x="1467817" y="786041"/>
                </a:lnTo>
                <a:lnTo>
                  <a:pt x="1466522" y="787919"/>
                </a:lnTo>
                <a:lnTo>
                  <a:pt x="1466329" y="790637"/>
                </a:lnTo>
                <a:lnTo>
                  <a:pt x="1466846" y="792514"/>
                </a:lnTo>
                <a:lnTo>
                  <a:pt x="1467947" y="793226"/>
                </a:lnTo>
                <a:lnTo>
                  <a:pt x="1468529" y="792385"/>
                </a:lnTo>
                <a:lnTo>
                  <a:pt x="1469047" y="792385"/>
                </a:lnTo>
                <a:lnTo>
                  <a:pt x="1468658" y="792837"/>
                </a:lnTo>
                <a:lnTo>
                  <a:pt x="1468853" y="793097"/>
                </a:lnTo>
                <a:lnTo>
                  <a:pt x="1471053" y="793097"/>
                </a:lnTo>
                <a:lnTo>
                  <a:pt x="1470665" y="793808"/>
                </a:lnTo>
                <a:lnTo>
                  <a:pt x="1468658" y="794973"/>
                </a:lnTo>
                <a:lnTo>
                  <a:pt x="1468464" y="796397"/>
                </a:lnTo>
                <a:lnTo>
                  <a:pt x="1467882" y="796980"/>
                </a:lnTo>
                <a:lnTo>
                  <a:pt x="1468076" y="799180"/>
                </a:lnTo>
                <a:lnTo>
                  <a:pt x="1468658" y="799763"/>
                </a:lnTo>
                <a:lnTo>
                  <a:pt x="1468270" y="800475"/>
                </a:lnTo>
                <a:lnTo>
                  <a:pt x="1467364" y="800604"/>
                </a:lnTo>
                <a:lnTo>
                  <a:pt x="1465681" y="802028"/>
                </a:lnTo>
                <a:lnTo>
                  <a:pt x="1462575" y="801769"/>
                </a:lnTo>
                <a:lnTo>
                  <a:pt x="1455002" y="802351"/>
                </a:lnTo>
                <a:lnTo>
                  <a:pt x="1450407" y="801769"/>
                </a:lnTo>
                <a:lnTo>
                  <a:pt x="1449501" y="802222"/>
                </a:lnTo>
                <a:lnTo>
                  <a:pt x="1447818" y="802222"/>
                </a:lnTo>
                <a:lnTo>
                  <a:pt x="1445229" y="803063"/>
                </a:lnTo>
                <a:lnTo>
                  <a:pt x="1443353" y="803193"/>
                </a:lnTo>
                <a:lnTo>
                  <a:pt x="1441864" y="805199"/>
                </a:lnTo>
                <a:lnTo>
                  <a:pt x="1439663" y="806817"/>
                </a:lnTo>
                <a:lnTo>
                  <a:pt x="1439275" y="807659"/>
                </a:lnTo>
                <a:lnTo>
                  <a:pt x="1437398" y="808500"/>
                </a:lnTo>
                <a:lnTo>
                  <a:pt x="1434809" y="808953"/>
                </a:lnTo>
                <a:lnTo>
                  <a:pt x="1434097" y="809535"/>
                </a:lnTo>
                <a:lnTo>
                  <a:pt x="1432997" y="809406"/>
                </a:lnTo>
                <a:lnTo>
                  <a:pt x="1432285" y="808823"/>
                </a:lnTo>
                <a:lnTo>
                  <a:pt x="1432285" y="808241"/>
                </a:lnTo>
                <a:lnTo>
                  <a:pt x="1431379" y="807205"/>
                </a:lnTo>
                <a:lnTo>
                  <a:pt x="1431379" y="805329"/>
                </a:lnTo>
                <a:lnTo>
                  <a:pt x="1430861" y="804746"/>
                </a:lnTo>
                <a:lnTo>
                  <a:pt x="1430473" y="802416"/>
                </a:lnTo>
                <a:lnTo>
                  <a:pt x="1431185" y="801252"/>
                </a:lnTo>
                <a:lnTo>
                  <a:pt x="1430991" y="800668"/>
                </a:lnTo>
                <a:lnTo>
                  <a:pt x="1430279" y="800668"/>
                </a:lnTo>
                <a:lnTo>
                  <a:pt x="1429890" y="801252"/>
                </a:lnTo>
                <a:lnTo>
                  <a:pt x="1427496" y="801381"/>
                </a:lnTo>
                <a:lnTo>
                  <a:pt x="1426784" y="800540"/>
                </a:lnTo>
                <a:lnTo>
                  <a:pt x="1426589" y="799698"/>
                </a:lnTo>
                <a:lnTo>
                  <a:pt x="1424583" y="800151"/>
                </a:lnTo>
                <a:lnTo>
                  <a:pt x="1419988" y="798403"/>
                </a:lnTo>
                <a:lnTo>
                  <a:pt x="1418499" y="798403"/>
                </a:lnTo>
                <a:lnTo>
                  <a:pt x="1417205" y="799115"/>
                </a:lnTo>
                <a:lnTo>
                  <a:pt x="1415198" y="797951"/>
                </a:lnTo>
                <a:lnTo>
                  <a:pt x="1413904" y="797821"/>
                </a:lnTo>
                <a:lnTo>
                  <a:pt x="1411898" y="795944"/>
                </a:lnTo>
                <a:lnTo>
                  <a:pt x="1409115" y="794650"/>
                </a:lnTo>
                <a:lnTo>
                  <a:pt x="1408532" y="793614"/>
                </a:lnTo>
                <a:lnTo>
                  <a:pt x="1409115" y="791608"/>
                </a:lnTo>
                <a:lnTo>
                  <a:pt x="1407626" y="790767"/>
                </a:lnTo>
                <a:lnTo>
                  <a:pt x="1406332" y="791219"/>
                </a:lnTo>
                <a:lnTo>
                  <a:pt x="1405943" y="791931"/>
                </a:lnTo>
                <a:lnTo>
                  <a:pt x="1404131" y="791931"/>
                </a:lnTo>
                <a:lnTo>
                  <a:pt x="1404131" y="792643"/>
                </a:lnTo>
                <a:lnTo>
                  <a:pt x="1403419" y="792902"/>
                </a:lnTo>
                <a:lnTo>
                  <a:pt x="1403225" y="791866"/>
                </a:lnTo>
                <a:lnTo>
                  <a:pt x="1401931" y="791414"/>
                </a:lnTo>
                <a:lnTo>
                  <a:pt x="1401737" y="790702"/>
                </a:lnTo>
                <a:lnTo>
                  <a:pt x="1399860" y="789277"/>
                </a:lnTo>
                <a:lnTo>
                  <a:pt x="1396170" y="790119"/>
                </a:lnTo>
                <a:lnTo>
                  <a:pt x="1392481" y="789666"/>
                </a:lnTo>
                <a:lnTo>
                  <a:pt x="1391575" y="789213"/>
                </a:lnTo>
                <a:lnTo>
                  <a:pt x="1390087" y="789472"/>
                </a:lnTo>
                <a:lnTo>
                  <a:pt x="1390087" y="788890"/>
                </a:lnTo>
                <a:lnTo>
                  <a:pt x="1390993" y="788307"/>
                </a:lnTo>
                <a:lnTo>
                  <a:pt x="1390799" y="787595"/>
                </a:lnTo>
                <a:lnTo>
                  <a:pt x="1389698" y="786560"/>
                </a:lnTo>
                <a:lnTo>
                  <a:pt x="1387304" y="785524"/>
                </a:lnTo>
                <a:lnTo>
                  <a:pt x="1385621" y="785524"/>
                </a:lnTo>
                <a:lnTo>
                  <a:pt x="1385038" y="785977"/>
                </a:lnTo>
                <a:lnTo>
                  <a:pt x="1383161" y="785524"/>
                </a:lnTo>
                <a:lnTo>
                  <a:pt x="1382255" y="786365"/>
                </a:lnTo>
                <a:lnTo>
                  <a:pt x="1381349" y="786624"/>
                </a:lnTo>
                <a:lnTo>
                  <a:pt x="1378372" y="786883"/>
                </a:lnTo>
                <a:lnTo>
                  <a:pt x="1377984" y="787142"/>
                </a:lnTo>
                <a:lnTo>
                  <a:pt x="1378178" y="788307"/>
                </a:lnTo>
                <a:lnTo>
                  <a:pt x="1376366" y="788437"/>
                </a:lnTo>
                <a:lnTo>
                  <a:pt x="1375977" y="788890"/>
                </a:lnTo>
                <a:lnTo>
                  <a:pt x="1371188" y="788760"/>
                </a:lnTo>
                <a:lnTo>
                  <a:pt x="1370605" y="788501"/>
                </a:lnTo>
                <a:lnTo>
                  <a:pt x="1370994" y="787336"/>
                </a:lnTo>
                <a:lnTo>
                  <a:pt x="1370088" y="786883"/>
                </a:lnTo>
                <a:lnTo>
                  <a:pt x="1369376" y="787336"/>
                </a:lnTo>
                <a:lnTo>
                  <a:pt x="1369376" y="788178"/>
                </a:lnTo>
                <a:lnTo>
                  <a:pt x="1368858" y="788178"/>
                </a:lnTo>
                <a:lnTo>
                  <a:pt x="1365169" y="787466"/>
                </a:lnTo>
                <a:lnTo>
                  <a:pt x="1364586" y="786430"/>
                </a:lnTo>
                <a:lnTo>
                  <a:pt x="1363680" y="785977"/>
                </a:lnTo>
                <a:lnTo>
                  <a:pt x="1361286" y="785718"/>
                </a:lnTo>
                <a:lnTo>
                  <a:pt x="1360574" y="786171"/>
                </a:lnTo>
                <a:lnTo>
                  <a:pt x="1359862" y="785589"/>
                </a:lnTo>
                <a:lnTo>
                  <a:pt x="1355655" y="785589"/>
                </a:lnTo>
                <a:lnTo>
                  <a:pt x="1352548" y="784423"/>
                </a:lnTo>
                <a:lnTo>
                  <a:pt x="1350865" y="784295"/>
                </a:lnTo>
                <a:lnTo>
                  <a:pt x="1350671" y="783841"/>
                </a:lnTo>
                <a:lnTo>
                  <a:pt x="1344588" y="784100"/>
                </a:lnTo>
                <a:lnTo>
                  <a:pt x="1344005" y="783518"/>
                </a:lnTo>
                <a:lnTo>
                  <a:pt x="1342322" y="782935"/>
                </a:lnTo>
                <a:lnTo>
                  <a:pt x="1340122" y="780347"/>
                </a:lnTo>
                <a:lnTo>
                  <a:pt x="1337921" y="780217"/>
                </a:lnTo>
                <a:lnTo>
                  <a:pt x="1334815" y="781058"/>
                </a:lnTo>
                <a:lnTo>
                  <a:pt x="1333714" y="780605"/>
                </a:lnTo>
                <a:lnTo>
                  <a:pt x="1330931" y="780864"/>
                </a:lnTo>
                <a:lnTo>
                  <a:pt x="1327242" y="779440"/>
                </a:lnTo>
                <a:lnTo>
                  <a:pt x="1326142" y="778599"/>
                </a:lnTo>
                <a:lnTo>
                  <a:pt x="1323941" y="778599"/>
                </a:lnTo>
                <a:lnTo>
                  <a:pt x="1323553" y="778146"/>
                </a:lnTo>
                <a:lnTo>
                  <a:pt x="1322647" y="778275"/>
                </a:lnTo>
                <a:lnTo>
                  <a:pt x="1321352" y="777822"/>
                </a:lnTo>
                <a:lnTo>
                  <a:pt x="1318246" y="778534"/>
                </a:lnTo>
                <a:lnTo>
                  <a:pt x="1316951" y="779246"/>
                </a:lnTo>
                <a:lnTo>
                  <a:pt x="1316757" y="779958"/>
                </a:lnTo>
                <a:lnTo>
                  <a:pt x="1316175" y="779958"/>
                </a:lnTo>
                <a:lnTo>
                  <a:pt x="1315463" y="779117"/>
                </a:lnTo>
                <a:lnTo>
                  <a:pt x="1313457" y="778664"/>
                </a:lnTo>
                <a:lnTo>
                  <a:pt x="1312874" y="778081"/>
                </a:lnTo>
                <a:lnTo>
                  <a:pt x="1311579" y="778210"/>
                </a:lnTo>
                <a:lnTo>
                  <a:pt x="1308796" y="779958"/>
                </a:lnTo>
                <a:lnTo>
                  <a:pt x="1305302" y="783583"/>
                </a:lnTo>
                <a:lnTo>
                  <a:pt x="1304913" y="784747"/>
                </a:lnTo>
                <a:lnTo>
                  <a:pt x="1304201" y="785201"/>
                </a:lnTo>
                <a:lnTo>
                  <a:pt x="1303295" y="786624"/>
                </a:lnTo>
                <a:lnTo>
                  <a:pt x="1302001" y="789796"/>
                </a:lnTo>
                <a:lnTo>
                  <a:pt x="1302001" y="791219"/>
                </a:lnTo>
                <a:lnTo>
                  <a:pt x="1302583" y="792061"/>
                </a:lnTo>
                <a:lnTo>
                  <a:pt x="1303878" y="791349"/>
                </a:lnTo>
                <a:lnTo>
                  <a:pt x="1304978" y="791479"/>
                </a:lnTo>
                <a:lnTo>
                  <a:pt x="1305172" y="791931"/>
                </a:lnTo>
                <a:lnTo>
                  <a:pt x="1305172" y="793355"/>
                </a:lnTo>
                <a:lnTo>
                  <a:pt x="1302777" y="794520"/>
                </a:lnTo>
                <a:lnTo>
                  <a:pt x="1302777" y="795232"/>
                </a:lnTo>
                <a:lnTo>
                  <a:pt x="1303295" y="795491"/>
                </a:lnTo>
                <a:lnTo>
                  <a:pt x="1303489" y="796203"/>
                </a:lnTo>
                <a:lnTo>
                  <a:pt x="1308473" y="798209"/>
                </a:lnTo>
                <a:lnTo>
                  <a:pt x="1308861" y="798663"/>
                </a:lnTo>
                <a:lnTo>
                  <a:pt x="1308473" y="798792"/>
                </a:lnTo>
                <a:lnTo>
                  <a:pt x="1302777" y="796462"/>
                </a:lnTo>
                <a:lnTo>
                  <a:pt x="1299800" y="798209"/>
                </a:lnTo>
                <a:lnTo>
                  <a:pt x="1299218" y="799504"/>
                </a:lnTo>
                <a:lnTo>
                  <a:pt x="1297535" y="800798"/>
                </a:lnTo>
                <a:lnTo>
                  <a:pt x="1297147" y="802805"/>
                </a:lnTo>
                <a:lnTo>
                  <a:pt x="1296046" y="804552"/>
                </a:lnTo>
                <a:lnTo>
                  <a:pt x="1296564" y="806753"/>
                </a:lnTo>
                <a:lnTo>
                  <a:pt x="1297665" y="809342"/>
                </a:lnTo>
                <a:lnTo>
                  <a:pt x="1298053" y="809471"/>
                </a:lnTo>
                <a:lnTo>
                  <a:pt x="1298441" y="810895"/>
                </a:lnTo>
                <a:lnTo>
                  <a:pt x="1299153" y="811477"/>
                </a:lnTo>
                <a:lnTo>
                  <a:pt x="1301354" y="811930"/>
                </a:lnTo>
                <a:lnTo>
                  <a:pt x="1302842" y="813678"/>
                </a:lnTo>
                <a:lnTo>
                  <a:pt x="1303554" y="812966"/>
                </a:lnTo>
                <a:lnTo>
                  <a:pt x="1306531" y="812513"/>
                </a:lnTo>
                <a:lnTo>
                  <a:pt x="1306725" y="812059"/>
                </a:lnTo>
                <a:lnTo>
                  <a:pt x="1307438" y="812059"/>
                </a:lnTo>
                <a:lnTo>
                  <a:pt x="1308149" y="811348"/>
                </a:lnTo>
                <a:lnTo>
                  <a:pt x="1309056" y="811477"/>
                </a:lnTo>
                <a:lnTo>
                  <a:pt x="1308538" y="812901"/>
                </a:lnTo>
                <a:lnTo>
                  <a:pt x="1310414" y="813225"/>
                </a:lnTo>
                <a:lnTo>
                  <a:pt x="1311321" y="812643"/>
                </a:lnTo>
                <a:lnTo>
                  <a:pt x="1311903" y="812771"/>
                </a:lnTo>
                <a:lnTo>
                  <a:pt x="1311903" y="813030"/>
                </a:lnTo>
                <a:lnTo>
                  <a:pt x="1310221" y="813613"/>
                </a:lnTo>
                <a:lnTo>
                  <a:pt x="1310026" y="814325"/>
                </a:lnTo>
                <a:lnTo>
                  <a:pt x="1310738" y="814778"/>
                </a:lnTo>
                <a:lnTo>
                  <a:pt x="1311450" y="816526"/>
                </a:lnTo>
                <a:lnTo>
                  <a:pt x="1312162" y="817108"/>
                </a:lnTo>
                <a:lnTo>
                  <a:pt x="1312162" y="817949"/>
                </a:lnTo>
                <a:lnTo>
                  <a:pt x="1312680" y="818402"/>
                </a:lnTo>
                <a:lnTo>
                  <a:pt x="1312680" y="819827"/>
                </a:lnTo>
                <a:lnTo>
                  <a:pt x="1313974" y="821121"/>
                </a:lnTo>
                <a:lnTo>
                  <a:pt x="1314363" y="822739"/>
                </a:lnTo>
                <a:lnTo>
                  <a:pt x="1313651" y="823904"/>
                </a:lnTo>
                <a:lnTo>
                  <a:pt x="1313457" y="826816"/>
                </a:lnTo>
                <a:lnTo>
                  <a:pt x="1311450" y="828240"/>
                </a:lnTo>
                <a:lnTo>
                  <a:pt x="1311062" y="828952"/>
                </a:lnTo>
                <a:lnTo>
                  <a:pt x="1310156" y="829081"/>
                </a:lnTo>
                <a:lnTo>
                  <a:pt x="1310156" y="829535"/>
                </a:lnTo>
                <a:lnTo>
                  <a:pt x="1309767" y="829535"/>
                </a:lnTo>
                <a:lnTo>
                  <a:pt x="1309379" y="830829"/>
                </a:lnTo>
                <a:lnTo>
                  <a:pt x="1308796" y="830958"/>
                </a:lnTo>
                <a:lnTo>
                  <a:pt x="1308408" y="831800"/>
                </a:lnTo>
                <a:lnTo>
                  <a:pt x="1306920" y="833094"/>
                </a:lnTo>
                <a:lnTo>
                  <a:pt x="1306920" y="834971"/>
                </a:lnTo>
                <a:lnTo>
                  <a:pt x="1305043" y="836978"/>
                </a:lnTo>
                <a:lnTo>
                  <a:pt x="1304655" y="838272"/>
                </a:lnTo>
                <a:lnTo>
                  <a:pt x="1301159" y="840861"/>
                </a:lnTo>
                <a:lnTo>
                  <a:pt x="1300641" y="841896"/>
                </a:lnTo>
                <a:lnTo>
                  <a:pt x="1299541" y="841638"/>
                </a:lnTo>
                <a:lnTo>
                  <a:pt x="1298829" y="840214"/>
                </a:lnTo>
                <a:lnTo>
                  <a:pt x="1299541" y="836913"/>
                </a:lnTo>
                <a:lnTo>
                  <a:pt x="1300448" y="835748"/>
                </a:lnTo>
                <a:lnTo>
                  <a:pt x="1300253" y="832576"/>
                </a:lnTo>
                <a:lnTo>
                  <a:pt x="1300836" y="831541"/>
                </a:lnTo>
                <a:lnTo>
                  <a:pt x="1300836" y="829405"/>
                </a:lnTo>
                <a:lnTo>
                  <a:pt x="1301224" y="828823"/>
                </a:lnTo>
                <a:lnTo>
                  <a:pt x="1301224" y="828240"/>
                </a:lnTo>
                <a:lnTo>
                  <a:pt x="1300124" y="826622"/>
                </a:lnTo>
                <a:lnTo>
                  <a:pt x="1300836" y="825004"/>
                </a:lnTo>
                <a:lnTo>
                  <a:pt x="1301742" y="824162"/>
                </a:lnTo>
                <a:lnTo>
                  <a:pt x="1301936" y="822739"/>
                </a:lnTo>
                <a:lnTo>
                  <a:pt x="1301548" y="822480"/>
                </a:lnTo>
                <a:lnTo>
                  <a:pt x="1301548" y="821445"/>
                </a:lnTo>
                <a:lnTo>
                  <a:pt x="1303037" y="819115"/>
                </a:lnTo>
                <a:lnTo>
                  <a:pt x="1303037" y="818079"/>
                </a:lnTo>
                <a:lnTo>
                  <a:pt x="1302130" y="816461"/>
                </a:lnTo>
                <a:lnTo>
                  <a:pt x="1299153" y="813419"/>
                </a:lnTo>
                <a:lnTo>
                  <a:pt x="1298441" y="812124"/>
                </a:lnTo>
                <a:lnTo>
                  <a:pt x="1296564" y="810377"/>
                </a:lnTo>
                <a:lnTo>
                  <a:pt x="1296564" y="809924"/>
                </a:lnTo>
                <a:lnTo>
                  <a:pt x="1294752" y="808630"/>
                </a:lnTo>
                <a:lnTo>
                  <a:pt x="1294364" y="807788"/>
                </a:lnTo>
                <a:lnTo>
                  <a:pt x="1292357" y="806170"/>
                </a:lnTo>
                <a:lnTo>
                  <a:pt x="1291451" y="804746"/>
                </a:lnTo>
                <a:lnTo>
                  <a:pt x="1290157" y="804034"/>
                </a:lnTo>
                <a:lnTo>
                  <a:pt x="1288280" y="801704"/>
                </a:lnTo>
                <a:lnTo>
                  <a:pt x="1284073" y="798080"/>
                </a:lnTo>
                <a:lnTo>
                  <a:pt x="1283879" y="797497"/>
                </a:lnTo>
                <a:lnTo>
                  <a:pt x="1279283" y="793873"/>
                </a:lnTo>
                <a:lnTo>
                  <a:pt x="1279090" y="793291"/>
                </a:lnTo>
                <a:lnTo>
                  <a:pt x="1277083" y="791866"/>
                </a:lnTo>
                <a:lnTo>
                  <a:pt x="1276695" y="791155"/>
                </a:lnTo>
                <a:lnTo>
                  <a:pt x="1262133" y="779440"/>
                </a:lnTo>
                <a:lnTo>
                  <a:pt x="1262133" y="778987"/>
                </a:lnTo>
                <a:lnTo>
                  <a:pt x="1251259" y="770444"/>
                </a:lnTo>
                <a:lnTo>
                  <a:pt x="1245370" y="766367"/>
                </a:lnTo>
                <a:lnTo>
                  <a:pt x="1237991" y="761900"/>
                </a:lnTo>
                <a:lnTo>
                  <a:pt x="1237409" y="761189"/>
                </a:lnTo>
                <a:lnTo>
                  <a:pt x="1236891" y="761189"/>
                </a:lnTo>
                <a:lnTo>
                  <a:pt x="1231519" y="757823"/>
                </a:lnTo>
                <a:lnTo>
                  <a:pt x="1230613" y="756788"/>
                </a:lnTo>
                <a:lnTo>
                  <a:pt x="1217345" y="749215"/>
                </a:lnTo>
                <a:lnTo>
                  <a:pt x="1216245" y="748956"/>
                </a:lnTo>
                <a:lnTo>
                  <a:pt x="1212362" y="746368"/>
                </a:lnTo>
                <a:lnTo>
                  <a:pt x="1208478" y="744361"/>
                </a:lnTo>
                <a:lnTo>
                  <a:pt x="1207572" y="744232"/>
                </a:lnTo>
                <a:lnTo>
                  <a:pt x="1206860" y="743649"/>
                </a:lnTo>
                <a:lnTo>
                  <a:pt x="1206860" y="743196"/>
                </a:lnTo>
                <a:lnTo>
                  <a:pt x="1202654" y="741449"/>
                </a:lnTo>
                <a:lnTo>
                  <a:pt x="1200259" y="740025"/>
                </a:lnTo>
                <a:lnTo>
                  <a:pt x="1198576" y="739896"/>
                </a:lnTo>
                <a:lnTo>
                  <a:pt x="1198188" y="738860"/>
                </a:lnTo>
                <a:lnTo>
                  <a:pt x="1197670" y="738601"/>
                </a:lnTo>
                <a:lnTo>
                  <a:pt x="1195987" y="738471"/>
                </a:lnTo>
                <a:lnTo>
                  <a:pt x="1195987" y="738019"/>
                </a:lnTo>
                <a:lnTo>
                  <a:pt x="1194693" y="737307"/>
                </a:lnTo>
                <a:lnTo>
                  <a:pt x="1193787" y="737307"/>
                </a:lnTo>
                <a:lnTo>
                  <a:pt x="1193592" y="736853"/>
                </a:lnTo>
                <a:lnTo>
                  <a:pt x="1192104" y="736141"/>
                </a:lnTo>
                <a:lnTo>
                  <a:pt x="1188997" y="735106"/>
                </a:lnTo>
                <a:lnTo>
                  <a:pt x="1186214" y="735365"/>
                </a:lnTo>
                <a:lnTo>
                  <a:pt x="1185114" y="734653"/>
                </a:lnTo>
                <a:lnTo>
                  <a:pt x="1184014" y="734653"/>
                </a:lnTo>
                <a:lnTo>
                  <a:pt x="1182525" y="735235"/>
                </a:lnTo>
                <a:lnTo>
                  <a:pt x="1180713" y="733812"/>
                </a:lnTo>
                <a:lnTo>
                  <a:pt x="1178707" y="733359"/>
                </a:lnTo>
                <a:lnTo>
                  <a:pt x="1177995" y="732646"/>
                </a:lnTo>
                <a:lnTo>
                  <a:pt x="1175212" y="732064"/>
                </a:lnTo>
                <a:lnTo>
                  <a:pt x="1173723" y="732064"/>
                </a:lnTo>
                <a:lnTo>
                  <a:pt x="1173141" y="732646"/>
                </a:lnTo>
                <a:lnTo>
                  <a:pt x="1172623" y="732646"/>
                </a:lnTo>
                <a:lnTo>
                  <a:pt x="1169516" y="731611"/>
                </a:lnTo>
                <a:lnTo>
                  <a:pt x="1168804" y="730899"/>
                </a:lnTo>
                <a:lnTo>
                  <a:pt x="1166215" y="729864"/>
                </a:lnTo>
                <a:lnTo>
                  <a:pt x="1163432" y="729604"/>
                </a:lnTo>
                <a:lnTo>
                  <a:pt x="1154954" y="727275"/>
                </a:lnTo>
                <a:lnTo>
                  <a:pt x="1152948" y="727534"/>
                </a:lnTo>
                <a:lnTo>
                  <a:pt x="1152753" y="727080"/>
                </a:lnTo>
                <a:lnTo>
                  <a:pt x="1149970" y="726822"/>
                </a:lnTo>
                <a:lnTo>
                  <a:pt x="1149064" y="727534"/>
                </a:lnTo>
                <a:lnTo>
                  <a:pt x="1146864" y="727663"/>
                </a:lnTo>
                <a:lnTo>
                  <a:pt x="1146151" y="727922"/>
                </a:lnTo>
                <a:lnTo>
                  <a:pt x="1146151" y="728375"/>
                </a:lnTo>
                <a:lnTo>
                  <a:pt x="1144663" y="728828"/>
                </a:lnTo>
                <a:lnTo>
                  <a:pt x="1143757" y="730252"/>
                </a:lnTo>
                <a:lnTo>
                  <a:pt x="1143563" y="731417"/>
                </a:lnTo>
                <a:lnTo>
                  <a:pt x="1141686" y="731999"/>
                </a:lnTo>
                <a:lnTo>
                  <a:pt x="1140974" y="732711"/>
                </a:lnTo>
                <a:lnTo>
                  <a:pt x="1140974" y="733552"/>
                </a:lnTo>
                <a:lnTo>
                  <a:pt x="1141686" y="734394"/>
                </a:lnTo>
                <a:lnTo>
                  <a:pt x="1139162" y="734264"/>
                </a:lnTo>
                <a:lnTo>
                  <a:pt x="1137220" y="734977"/>
                </a:lnTo>
                <a:lnTo>
                  <a:pt x="1136314" y="736401"/>
                </a:lnTo>
                <a:lnTo>
                  <a:pt x="1134113" y="737824"/>
                </a:lnTo>
                <a:lnTo>
                  <a:pt x="1131136" y="737695"/>
                </a:lnTo>
                <a:lnTo>
                  <a:pt x="1130036" y="739701"/>
                </a:lnTo>
                <a:lnTo>
                  <a:pt x="1128353" y="739831"/>
                </a:lnTo>
                <a:lnTo>
                  <a:pt x="1125764" y="742161"/>
                </a:lnTo>
                <a:lnTo>
                  <a:pt x="1122981" y="741449"/>
                </a:lnTo>
                <a:lnTo>
                  <a:pt x="1121493" y="741449"/>
                </a:lnTo>
                <a:lnTo>
                  <a:pt x="1120392" y="743325"/>
                </a:lnTo>
                <a:lnTo>
                  <a:pt x="1117092" y="744620"/>
                </a:lnTo>
                <a:lnTo>
                  <a:pt x="1113985" y="745203"/>
                </a:lnTo>
                <a:lnTo>
                  <a:pt x="1111590" y="745203"/>
                </a:lnTo>
                <a:lnTo>
                  <a:pt x="1100329" y="743002"/>
                </a:lnTo>
                <a:lnTo>
                  <a:pt x="1094633" y="742873"/>
                </a:lnTo>
                <a:lnTo>
                  <a:pt x="1092627" y="743585"/>
                </a:lnTo>
                <a:lnTo>
                  <a:pt x="1092239" y="745203"/>
                </a:lnTo>
                <a:lnTo>
                  <a:pt x="1091527" y="745462"/>
                </a:lnTo>
                <a:lnTo>
                  <a:pt x="1091333" y="746497"/>
                </a:lnTo>
                <a:lnTo>
                  <a:pt x="1090232" y="746368"/>
                </a:lnTo>
                <a:lnTo>
                  <a:pt x="1089844" y="746626"/>
                </a:lnTo>
                <a:lnTo>
                  <a:pt x="1089456" y="749410"/>
                </a:lnTo>
                <a:lnTo>
                  <a:pt x="1088550" y="752192"/>
                </a:lnTo>
                <a:lnTo>
                  <a:pt x="1085054" y="752192"/>
                </a:lnTo>
                <a:lnTo>
                  <a:pt x="1080783" y="751351"/>
                </a:lnTo>
                <a:lnTo>
                  <a:pt x="1077676" y="751222"/>
                </a:lnTo>
                <a:lnTo>
                  <a:pt x="1074181" y="751675"/>
                </a:lnTo>
                <a:lnTo>
                  <a:pt x="1073793" y="752127"/>
                </a:lnTo>
                <a:lnTo>
                  <a:pt x="1072305" y="752127"/>
                </a:lnTo>
                <a:lnTo>
                  <a:pt x="1071593" y="752581"/>
                </a:lnTo>
                <a:lnTo>
                  <a:pt x="1069910" y="752581"/>
                </a:lnTo>
                <a:lnTo>
                  <a:pt x="1069910" y="752322"/>
                </a:lnTo>
                <a:lnTo>
                  <a:pt x="1068227" y="751869"/>
                </a:lnTo>
                <a:lnTo>
                  <a:pt x="1066544" y="751999"/>
                </a:lnTo>
                <a:lnTo>
                  <a:pt x="1065638" y="752581"/>
                </a:lnTo>
                <a:lnTo>
                  <a:pt x="1058454" y="752451"/>
                </a:lnTo>
                <a:lnTo>
                  <a:pt x="1056059" y="752710"/>
                </a:lnTo>
                <a:lnTo>
                  <a:pt x="1055348" y="753552"/>
                </a:lnTo>
                <a:lnTo>
                  <a:pt x="1054247" y="754005"/>
                </a:lnTo>
                <a:lnTo>
                  <a:pt x="1051658" y="753875"/>
                </a:lnTo>
                <a:lnTo>
                  <a:pt x="1042792" y="755623"/>
                </a:lnTo>
                <a:lnTo>
                  <a:pt x="1040009" y="756658"/>
                </a:lnTo>
                <a:lnTo>
                  <a:pt x="1038714" y="757500"/>
                </a:lnTo>
                <a:lnTo>
                  <a:pt x="1035219" y="758212"/>
                </a:lnTo>
                <a:lnTo>
                  <a:pt x="1035025" y="758794"/>
                </a:lnTo>
                <a:lnTo>
                  <a:pt x="1032436" y="759635"/>
                </a:lnTo>
                <a:lnTo>
                  <a:pt x="1031724" y="760671"/>
                </a:lnTo>
                <a:lnTo>
                  <a:pt x="1031918" y="761253"/>
                </a:lnTo>
                <a:lnTo>
                  <a:pt x="1031336" y="762871"/>
                </a:lnTo>
                <a:lnTo>
                  <a:pt x="1028941" y="764489"/>
                </a:lnTo>
                <a:lnTo>
                  <a:pt x="1028941" y="765331"/>
                </a:lnTo>
                <a:lnTo>
                  <a:pt x="1028035" y="766172"/>
                </a:lnTo>
                <a:lnTo>
                  <a:pt x="1027323" y="766302"/>
                </a:lnTo>
                <a:lnTo>
                  <a:pt x="1027517" y="767596"/>
                </a:lnTo>
                <a:lnTo>
                  <a:pt x="1025835" y="768437"/>
                </a:lnTo>
                <a:lnTo>
                  <a:pt x="1026028" y="771609"/>
                </a:lnTo>
                <a:lnTo>
                  <a:pt x="1024540" y="773810"/>
                </a:lnTo>
                <a:lnTo>
                  <a:pt x="1024540" y="775233"/>
                </a:lnTo>
                <a:lnTo>
                  <a:pt x="1023634" y="775816"/>
                </a:lnTo>
                <a:lnTo>
                  <a:pt x="1023246" y="776981"/>
                </a:lnTo>
                <a:lnTo>
                  <a:pt x="1020851" y="779699"/>
                </a:lnTo>
                <a:lnTo>
                  <a:pt x="1020657" y="780411"/>
                </a:lnTo>
                <a:lnTo>
                  <a:pt x="1020074" y="780411"/>
                </a:lnTo>
                <a:lnTo>
                  <a:pt x="1018974" y="781446"/>
                </a:lnTo>
                <a:lnTo>
                  <a:pt x="1014897" y="781187"/>
                </a:lnTo>
                <a:lnTo>
                  <a:pt x="1013019" y="781770"/>
                </a:lnTo>
                <a:lnTo>
                  <a:pt x="1011725" y="782612"/>
                </a:lnTo>
                <a:lnTo>
                  <a:pt x="1007130" y="784359"/>
                </a:lnTo>
                <a:lnTo>
                  <a:pt x="1006418" y="785071"/>
                </a:lnTo>
                <a:lnTo>
                  <a:pt x="1004929" y="785524"/>
                </a:lnTo>
                <a:lnTo>
                  <a:pt x="1003635" y="786689"/>
                </a:lnTo>
                <a:lnTo>
                  <a:pt x="1003052" y="786689"/>
                </a:lnTo>
                <a:lnTo>
                  <a:pt x="1001046" y="788695"/>
                </a:lnTo>
                <a:lnTo>
                  <a:pt x="1001046" y="789407"/>
                </a:lnTo>
                <a:lnTo>
                  <a:pt x="1001564" y="790119"/>
                </a:lnTo>
                <a:lnTo>
                  <a:pt x="1001370" y="793161"/>
                </a:lnTo>
                <a:lnTo>
                  <a:pt x="1000464" y="792708"/>
                </a:lnTo>
                <a:lnTo>
                  <a:pt x="999558" y="792967"/>
                </a:lnTo>
                <a:lnTo>
                  <a:pt x="999169" y="791349"/>
                </a:lnTo>
                <a:lnTo>
                  <a:pt x="996775" y="791608"/>
                </a:lnTo>
                <a:lnTo>
                  <a:pt x="995480" y="792450"/>
                </a:lnTo>
                <a:lnTo>
                  <a:pt x="991791" y="792708"/>
                </a:lnTo>
                <a:lnTo>
                  <a:pt x="991079" y="791414"/>
                </a:lnTo>
                <a:lnTo>
                  <a:pt x="984477" y="790378"/>
                </a:lnTo>
                <a:lnTo>
                  <a:pt x="983183" y="788372"/>
                </a:lnTo>
                <a:lnTo>
                  <a:pt x="979300" y="787919"/>
                </a:lnTo>
                <a:lnTo>
                  <a:pt x="978717" y="787336"/>
                </a:lnTo>
                <a:lnTo>
                  <a:pt x="978523" y="786624"/>
                </a:lnTo>
                <a:lnTo>
                  <a:pt x="979041" y="786041"/>
                </a:lnTo>
                <a:lnTo>
                  <a:pt x="981630" y="785459"/>
                </a:lnTo>
                <a:lnTo>
                  <a:pt x="981630" y="780217"/>
                </a:lnTo>
                <a:lnTo>
                  <a:pt x="981241" y="779376"/>
                </a:lnTo>
                <a:lnTo>
                  <a:pt x="980141" y="778664"/>
                </a:lnTo>
                <a:lnTo>
                  <a:pt x="980141" y="777628"/>
                </a:lnTo>
                <a:lnTo>
                  <a:pt x="979623" y="777369"/>
                </a:lnTo>
                <a:lnTo>
                  <a:pt x="979623" y="775945"/>
                </a:lnTo>
                <a:lnTo>
                  <a:pt x="976322" y="772644"/>
                </a:lnTo>
                <a:lnTo>
                  <a:pt x="976322" y="771350"/>
                </a:lnTo>
                <a:lnTo>
                  <a:pt x="975805" y="771091"/>
                </a:lnTo>
                <a:lnTo>
                  <a:pt x="976193" y="770250"/>
                </a:lnTo>
                <a:lnTo>
                  <a:pt x="975675" y="769667"/>
                </a:lnTo>
                <a:lnTo>
                  <a:pt x="975481" y="767661"/>
                </a:lnTo>
                <a:lnTo>
                  <a:pt x="974187" y="765784"/>
                </a:lnTo>
                <a:lnTo>
                  <a:pt x="973993" y="764360"/>
                </a:lnTo>
                <a:lnTo>
                  <a:pt x="973086" y="763325"/>
                </a:lnTo>
                <a:lnTo>
                  <a:pt x="972569" y="760865"/>
                </a:lnTo>
                <a:lnTo>
                  <a:pt x="971663" y="760024"/>
                </a:lnTo>
                <a:lnTo>
                  <a:pt x="971274" y="758859"/>
                </a:lnTo>
                <a:lnTo>
                  <a:pt x="970562" y="758406"/>
                </a:lnTo>
                <a:lnTo>
                  <a:pt x="970562" y="756982"/>
                </a:lnTo>
                <a:lnTo>
                  <a:pt x="969850" y="756270"/>
                </a:lnTo>
                <a:lnTo>
                  <a:pt x="968944" y="757565"/>
                </a:lnTo>
                <a:lnTo>
                  <a:pt x="967456" y="757305"/>
                </a:lnTo>
                <a:lnTo>
                  <a:pt x="967650" y="756853"/>
                </a:lnTo>
                <a:lnTo>
                  <a:pt x="966549" y="756270"/>
                </a:lnTo>
                <a:lnTo>
                  <a:pt x="966161" y="755817"/>
                </a:lnTo>
                <a:lnTo>
                  <a:pt x="966356" y="755105"/>
                </a:lnTo>
                <a:lnTo>
                  <a:pt x="965255" y="754069"/>
                </a:lnTo>
                <a:lnTo>
                  <a:pt x="965255" y="756658"/>
                </a:lnTo>
                <a:lnTo>
                  <a:pt x="965644" y="757370"/>
                </a:lnTo>
                <a:lnTo>
                  <a:pt x="965449" y="759247"/>
                </a:lnTo>
                <a:lnTo>
                  <a:pt x="965061" y="759506"/>
                </a:lnTo>
                <a:lnTo>
                  <a:pt x="965449" y="764554"/>
                </a:lnTo>
                <a:lnTo>
                  <a:pt x="966161" y="765590"/>
                </a:lnTo>
                <a:lnTo>
                  <a:pt x="967067" y="765720"/>
                </a:lnTo>
                <a:lnTo>
                  <a:pt x="968362" y="766561"/>
                </a:lnTo>
                <a:lnTo>
                  <a:pt x="969656" y="770055"/>
                </a:lnTo>
                <a:lnTo>
                  <a:pt x="970368" y="771091"/>
                </a:lnTo>
                <a:lnTo>
                  <a:pt x="970368" y="772968"/>
                </a:lnTo>
                <a:lnTo>
                  <a:pt x="969980" y="773421"/>
                </a:lnTo>
                <a:lnTo>
                  <a:pt x="970174" y="775621"/>
                </a:lnTo>
                <a:lnTo>
                  <a:pt x="971080" y="776657"/>
                </a:lnTo>
                <a:lnTo>
                  <a:pt x="971080" y="780152"/>
                </a:lnTo>
                <a:lnTo>
                  <a:pt x="971468" y="780411"/>
                </a:lnTo>
                <a:lnTo>
                  <a:pt x="971468" y="781446"/>
                </a:lnTo>
                <a:lnTo>
                  <a:pt x="971857" y="782158"/>
                </a:lnTo>
                <a:lnTo>
                  <a:pt x="972439" y="782288"/>
                </a:lnTo>
                <a:lnTo>
                  <a:pt x="972051" y="782741"/>
                </a:lnTo>
                <a:lnTo>
                  <a:pt x="972051" y="786236"/>
                </a:lnTo>
                <a:lnTo>
                  <a:pt x="972245" y="788242"/>
                </a:lnTo>
                <a:lnTo>
                  <a:pt x="972763" y="788954"/>
                </a:lnTo>
                <a:lnTo>
                  <a:pt x="972763" y="794003"/>
                </a:lnTo>
                <a:lnTo>
                  <a:pt x="973863" y="794455"/>
                </a:lnTo>
                <a:lnTo>
                  <a:pt x="974057" y="793744"/>
                </a:lnTo>
                <a:lnTo>
                  <a:pt x="975158" y="793291"/>
                </a:lnTo>
                <a:lnTo>
                  <a:pt x="975546" y="792578"/>
                </a:lnTo>
                <a:lnTo>
                  <a:pt x="977552" y="791155"/>
                </a:lnTo>
                <a:lnTo>
                  <a:pt x="977164" y="790702"/>
                </a:lnTo>
                <a:lnTo>
                  <a:pt x="977552" y="789990"/>
                </a:lnTo>
                <a:lnTo>
                  <a:pt x="978847" y="789537"/>
                </a:lnTo>
                <a:lnTo>
                  <a:pt x="979235" y="789796"/>
                </a:lnTo>
                <a:lnTo>
                  <a:pt x="979235" y="791414"/>
                </a:lnTo>
                <a:lnTo>
                  <a:pt x="978523" y="792708"/>
                </a:lnTo>
                <a:lnTo>
                  <a:pt x="978523" y="793420"/>
                </a:lnTo>
                <a:lnTo>
                  <a:pt x="977229" y="794715"/>
                </a:lnTo>
                <a:lnTo>
                  <a:pt x="976129" y="795167"/>
                </a:lnTo>
                <a:lnTo>
                  <a:pt x="975934" y="796009"/>
                </a:lnTo>
                <a:lnTo>
                  <a:pt x="974640" y="796850"/>
                </a:lnTo>
                <a:lnTo>
                  <a:pt x="974057" y="798145"/>
                </a:lnTo>
                <a:lnTo>
                  <a:pt x="972957" y="799180"/>
                </a:lnTo>
                <a:lnTo>
                  <a:pt x="973346" y="800604"/>
                </a:lnTo>
                <a:lnTo>
                  <a:pt x="972633" y="800733"/>
                </a:lnTo>
                <a:lnTo>
                  <a:pt x="970433" y="802351"/>
                </a:lnTo>
                <a:lnTo>
                  <a:pt x="969721" y="803387"/>
                </a:lnTo>
                <a:lnTo>
                  <a:pt x="968621" y="803969"/>
                </a:lnTo>
                <a:lnTo>
                  <a:pt x="967520" y="805717"/>
                </a:lnTo>
                <a:lnTo>
                  <a:pt x="966420" y="806299"/>
                </a:lnTo>
                <a:lnTo>
                  <a:pt x="966614" y="807012"/>
                </a:lnTo>
                <a:lnTo>
                  <a:pt x="965902" y="807270"/>
                </a:lnTo>
                <a:lnTo>
                  <a:pt x="965385" y="808306"/>
                </a:lnTo>
                <a:lnTo>
                  <a:pt x="964802" y="816137"/>
                </a:lnTo>
                <a:lnTo>
                  <a:pt x="964284" y="816590"/>
                </a:lnTo>
                <a:lnTo>
                  <a:pt x="962796" y="816590"/>
                </a:lnTo>
                <a:lnTo>
                  <a:pt x="961307" y="818014"/>
                </a:lnTo>
                <a:lnTo>
                  <a:pt x="960401" y="820344"/>
                </a:lnTo>
                <a:lnTo>
                  <a:pt x="959107" y="821056"/>
                </a:lnTo>
                <a:lnTo>
                  <a:pt x="958006" y="823386"/>
                </a:lnTo>
                <a:lnTo>
                  <a:pt x="956518" y="825004"/>
                </a:lnTo>
                <a:lnTo>
                  <a:pt x="957036" y="825716"/>
                </a:lnTo>
                <a:lnTo>
                  <a:pt x="956324" y="825716"/>
                </a:lnTo>
                <a:lnTo>
                  <a:pt x="956129" y="826428"/>
                </a:lnTo>
                <a:lnTo>
                  <a:pt x="955612" y="826428"/>
                </a:lnTo>
                <a:lnTo>
                  <a:pt x="954706" y="827463"/>
                </a:lnTo>
                <a:lnTo>
                  <a:pt x="954317" y="827463"/>
                </a:lnTo>
                <a:lnTo>
                  <a:pt x="954706" y="827011"/>
                </a:lnTo>
                <a:lnTo>
                  <a:pt x="954706" y="825263"/>
                </a:lnTo>
                <a:lnTo>
                  <a:pt x="954188" y="824810"/>
                </a:lnTo>
                <a:lnTo>
                  <a:pt x="951081" y="824357"/>
                </a:lnTo>
                <a:lnTo>
                  <a:pt x="948492" y="824939"/>
                </a:lnTo>
                <a:lnTo>
                  <a:pt x="946292" y="823904"/>
                </a:lnTo>
                <a:lnTo>
                  <a:pt x="943703" y="823904"/>
                </a:lnTo>
                <a:lnTo>
                  <a:pt x="942215" y="824745"/>
                </a:lnTo>
                <a:lnTo>
                  <a:pt x="942215" y="825198"/>
                </a:lnTo>
                <a:lnTo>
                  <a:pt x="939108" y="824939"/>
                </a:lnTo>
                <a:lnTo>
                  <a:pt x="938396" y="825522"/>
                </a:lnTo>
                <a:lnTo>
                  <a:pt x="938008" y="825069"/>
                </a:lnTo>
                <a:lnTo>
                  <a:pt x="936519" y="825328"/>
                </a:lnTo>
                <a:lnTo>
                  <a:pt x="935419" y="824745"/>
                </a:lnTo>
                <a:lnTo>
                  <a:pt x="934124" y="824874"/>
                </a:lnTo>
                <a:lnTo>
                  <a:pt x="932442" y="826299"/>
                </a:lnTo>
                <a:lnTo>
                  <a:pt x="929141" y="826299"/>
                </a:lnTo>
                <a:lnTo>
                  <a:pt x="928041" y="827011"/>
                </a:lnTo>
                <a:lnTo>
                  <a:pt x="928041" y="827463"/>
                </a:lnTo>
                <a:lnTo>
                  <a:pt x="926940" y="827722"/>
                </a:lnTo>
                <a:lnTo>
                  <a:pt x="926940" y="828564"/>
                </a:lnTo>
                <a:lnTo>
                  <a:pt x="928235" y="828693"/>
                </a:lnTo>
                <a:lnTo>
                  <a:pt x="928817" y="828240"/>
                </a:lnTo>
                <a:lnTo>
                  <a:pt x="931212" y="828240"/>
                </a:lnTo>
                <a:lnTo>
                  <a:pt x="935419" y="827528"/>
                </a:lnTo>
                <a:lnTo>
                  <a:pt x="937101" y="826687"/>
                </a:lnTo>
                <a:lnTo>
                  <a:pt x="938008" y="826687"/>
                </a:lnTo>
                <a:lnTo>
                  <a:pt x="938396" y="827270"/>
                </a:lnTo>
                <a:lnTo>
                  <a:pt x="939884" y="827398"/>
                </a:lnTo>
                <a:lnTo>
                  <a:pt x="940790" y="827982"/>
                </a:lnTo>
                <a:lnTo>
                  <a:pt x="941179" y="826946"/>
                </a:lnTo>
                <a:lnTo>
                  <a:pt x="943380" y="827205"/>
                </a:lnTo>
                <a:lnTo>
                  <a:pt x="943573" y="826946"/>
                </a:lnTo>
                <a:lnTo>
                  <a:pt x="946356" y="826946"/>
                </a:lnTo>
                <a:lnTo>
                  <a:pt x="947263" y="826363"/>
                </a:lnTo>
                <a:lnTo>
                  <a:pt x="947651" y="826816"/>
                </a:lnTo>
                <a:lnTo>
                  <a:pt x="952440" y="826363"/>
                </a:lnTo>
                <a:lnTo>
                  <a:pt x="953735" y="826946"/>
                </a:lnTo>
                <a:lnTo>
                  <a:pt x="954123" y="827787"/>
                </a:lnTo>
                <a:lnTo>
                  <a:pt x="955935" y="828240"/>
                </a:lnTo>
                <a:lnTo>
                  <a:pt x="956129" y="829081"/>
                </a:lnTo>
                <a:lnTo>
                  <a:pt x="955612" y="829340"/>
                </a:lnTo>
                <a:lnTo>
                  <a:pt x="954511" y="831088"/>
                </a:lnTo>
                <a:lnTo>
                  <a:pt x="954511" y="832512"/>
                </a:lnTo>
                <a:lnTo>
                  <a:pt x="953929" y="832964"/>
                </a:lnTo>
                <a:lnTo>
                  <a:pt x="953411" y="834582"/>
                </a:lnTo>
                <a:lnTo>
                  <a:pt x="953605" y="835036"/>
                </a:lnTo>
                <a:lnTo>
                  <a:pt x="953088" y="835877"/>
                </a:lnTo>
                <a:lnTo>
                  <a:pt x="953282" y="836136"/>
                </a:lnTo>
                <a:lnTo>
                  <a:pt x="952699" y="836589"/>
                </a:lnTo>
                <a:lnTo>
                  <a:pt x="952182" y="839308"/>
                </a:lnTo>
                <a:lnTo>
                  <a:pt x="951793" y="839437"/>
                </a:lnTo>
                <a:lnTo>
                  <a:pt x="952182" y="840278"/>
                </a:lnTo>
                <a:lnTo>
                  <a:pt x="951793" y="840278"/>
                </a:lnTo>
                <a:lnTo>
                  <a:pt x="951599" y="841702"/>
                </a:lnTo>
                <a:lnTo>
                  <a:pt x="950887" y="842285"/>
                </a:lnTo>
                <a:lnTo>
                  <a:pt x="951275" y="844420"/>
                </a:lnTo>
                <a:lnTo>
                  <a:pt x="950563" y="844874"/>
                </a:lnTo>
                <a:lnTo>
                  <a:pt x="950563" y="846880"/>
                </a:lnTo>
                <a:lnTo>
                  <a:pt x="950952" y="847139"/>
                </a:lnTo>
                <a:lnTo>
                  <a:pt x="950952" y="847851"/>
                </a:lnTo>
                <a:lnTo>
                  <a:pt x="950369" y="849145"/>
                </a:lnTo>
                <a:lnTo>
                  <a:pt x="950757" y="850763"/>
                </a:lnTo>
                <a:lnTo>
                  <a:pt x="950175" y="853222"/>
                </a:lnTo>
                <a:lnTo>
                  <a:pt x="950369" y="854647"/>
                </a:lnTo>
                <a:lnTo>
                  <a:pt x="950757" y="854905"/>
                </a:lnTo>
                <a:lnTo>
                  <a:pt x="949852" y="855941"/>
                </a:lnTo>
                <a:lnTo>
                  <a:pt x="949852" y="857235"/>
                </a:lnTo>
                <a:lnTo>
                  <a:pt x="950952" y="858530"/>
                </a:lnTo>
                <a:lnTo>
                  <a:pt x="953152" y="858789"/>
                </a:lnTo>
                <a:lnTo>
                  <a:pt x="953541" y="859501"/>
                </a:lnTo>
                <a:lnTo>
                  <a:pt x="954447" y="859501"/>
                </a:lnTo>
                <a:lnTo>
                  <a:pt x="954965" y="860342"/>
                </a:lnTo>
                <a:lnTo>
                  <a:pt x="955676" y="860471"/>
                </a:lnTo>
                <a:lnTo>
                  <a:pt x="955094" y="861184"/>
                </a:lnTo>
                <a:lnTo>
                  <a:pt x="954188" y="861442"/>
                </a:lnTo>
                <a:lnTo>
                  <a:pt x="954382" y="862607"/>
                </a:lnTo>
                <a:lnTo>
                  <a:pt x="955094" y="863060"/>
                </a:lnTo>
                <a:lnTo>
                  <a:pt x="957489" y="863319"/>
                </a:lnTo>
                <a:lnTo>
                  <a:pt x="958201" y="866231"/>
                </a:lnTo>
                <a:lnTo>
                  <a:pt x="959107" y="866943"/>
                </a:lnTo>
                <a:lnTo>
                  <a:pt x="960207" y="866943"/>
                </a:lnTo>
                <a:lnTo>
                  <a:pt x="960401" y="866490"/>
                </a:lnTo>
                <a:lnTo>
                  <a:pt x="960919" y="866490"/>
                </a:lnTo>
                <a:lnTo>
                  <a:pt x="960919" y="867785"/>
                </a:lnTo>
                <a:lnTo>
                  <a:pt x="960401" y="868820"/>
                </a:lnTo>
                <a:lnTo>
                  <a:pt x="958718" y="868691"/>
                </a:lnTo>
                <a:lnTo>
                  <a:pt x="958006" y="869856"/>
                </a:lnTo>
                <a:lnTo>
                  <a:pt x="953023" y="869144"/>
                </a:lnTo>
                <a:lnTo>
                  <a:pt x="951728" y="870179"/>
                </a:lnTo>
                <a:lnTo>
                  <a:pt x="951146" y="871604"/>
                </a:lnTo>
                <a:lnTo>
                  <a:pt x="950628" y="871474"/>
                </a:lnTo>
                <a:lnTo>
                  <a:pt x="949916" y="872056"/>
                </a:lnTo>
                <a:lnTo>
                  <a:pt x="949010" y="872056"/>
                </a:lnTo>
                <a:lnTo>
                  <a:pt x="947327" y="871345"/>
                </a:lnTo>
                <a:lnTo>
                  <a:pt x="946939" y="870309"/>
                </a:lnTo>
                <a:lnTo>
                  <a:pt x="945062" y="870309"/>
                </a:lnTo>
                <a:lnTo>
                  <a:pt x="944350" y="869727"/>
                </a:lnTo>
                <a:lnTo>
                  <a:pt x="944544" y="868303"/>
                </a:lnTo>
                <a:lnTo>
                  <a:pt x="943444" y="867461"/>
                </a:lnTo>
                <a:lnTo>
                  <a:pt x="942538" y="867591"/>
                </a:lnTo>
                <a:lnTo>
                  <a:pt x="941438" y="868432"/>
                </a:lnTo>
                <a:lnTo>
                  <a:pt x="941244" y="870050"/>
                </a:lnTo>
                <a:lnTo>
                  <a:pt x="939755" y="870762"/>
                </a:lnTo>
                <a:lnTo>
                  <a:pt x="939755" y="871604"/>
                </a:lnTo>
                <a:lnTo>
                  <a:pt x="940143" y="871862"/>
                </a:lnTo>
                <a:lnTo>
                  <a:pt x="939949" y="872898"/>
                </a:lnTo>
                <a:lnTo>
                  <a:pt x="938266" y="873027"/>
                </a:lnTo>
                <a:lnTo>
                  <a:pt x="937166" y="873739"/>
                </a:lnTo>
                <a:lnTo>
                  <a:pt x="937360" y="874193"/>
                </a:lnTo>
                <a:lnTo>
                  <a:pt x="936778" y="875487"/>
                </a:lnTo>
                <a:lnTo>
                  <a:pt x="935483" y="877105"/>
                </a:lnTo>
                <a:lnTo>
                  <a:pt x="935483" y="879240"/>
                </a:lnTo>
                <a:lnTo>
                  <a:pt x="934965" y="879370"/>
                </a:lnTo>
                <a:lnTo>
                  <a:pt x="934577" y="880988"/>
                </a:lnTo>
                <a:lnTo>
                  <a:pt x="935160" y="881441"/>
                </a:lnTo>
                <a:lnTo>
                  <a:pt x="934965" y="882606"/>
                </a:lnTo>
                <a:lnTo>
                  <a:pt x="935872" y="882736"/>
                </a:lnTo>
                <a:lnTo>
                  <a:pt x="937166" y="883771"/>
                </a:lnTo>
                <a:lnTo>
                  <a:pt x="937166" y="885389"/>
                </a:lnTo>
                <a:lnTo>
                  <a:pt x="935160" y="885519"/>
                </a:lnTo>
                <a:lnTo>
                  <a:pt x="934771" y="886554"/>
                </a:lnTo>
                <a:lnTo>
                  <a:pt x="935160" y="887266"/>
                </a:lnTo>
                <a:lnTo>
                  <a:pt x="934965" y="889273"/>
                </a:lnTo>
                <a:lnTo>
                  <a:pt x="935483" y="889855"/>
                </a:lnTo>
                <a:lnTo>
                  <a:pt x="936066" y="889855"/>
                </a:lnTo>
                <a:lnTo>
                  <a:pt x="936454" y="890696"/>
                </a:lnTo>
                <a:lnTo>
                  <a:pt x="936454" y="891150"/>
                </a:lnTo>
                <a:lnTo>
                  <a:pt x="935936" y="891278"/>
                </a:lnTo>
                <a:lnTo>
                  <a:pt x="935936" y="891991"/>
                </a:lnTo>
                <a:lnTo>
                  <a:pt x="936843" y="892444"/>
                </a:lnTo>
                <a:lnTo>
                  <a:pt x="936648" y="893285"/>
                </a:lnTo>
                <a:lnTo>
                  <a:pt x="937037" y="894127"/>
                </a:lnTo>
                <a:lnTo>
                  <a:pt x="936519" y="894256"/>
                </a:lnTo>
                <a:lnTo>
                  <a:pt x="936131" y="896133"/>
                </a:lnTo>
                <a:lnTo>
                  <a:pt x="936648" y="896974"/>
                </a:lnTo>
                <a:lnTo>
                  <a:pt x="938331" y="896392"/>
                </a:lnTo>
                <a:lnTo>
                  <a:pt x="939043" y="896974"/>
                </a:lnTo>
                <a:lnTo>
                  <a:pt x="939626" y="898592"/>
                </a:lnTo>
                <a:lnTo>
                  <a:pt x="940532" y="898592"/>
                </a:lnTo>
                <a:lnTo>
                  <a:pt x="942409" y="897557"/>
                </a:lnTo>
                <a:lnTo>
                  <a:pt x="945192" y="897298"/>
                </a:lnTo>
                <a:lnTo>
                  <a:pt x="947069" y="898334"/>
                </a:lnTo>
                <a:lnTo>
                  <a:pt x="948169" y="898334"/>
                </a:lnTo>
                <a:lnTo>
                  <a:pt x="950175" y="900469"/>
                </a:lnTo>
                <a:lnTo>
                  <a:pt x="950887" y="900340"/>
                </a:lnTo>
                <a:lnTo>
                  <a:pt x="951405" y="899628"/>
                </a:lnTo>
                <a:lnTo>
                  <a:pt x="952117" y="899628"/>
                </a:lnTo>
                <a:lnTo>
                  <a:pt x="953023" y="900210"/>
                </a:lnTo>
                <a:lnTo>
                  <a:pt x="955223" y="899175"/>
                </a:lnTo>
                <a:lnTo>
                  <a:pt x="959107" y="899433"/>
                </a:lnTo>
                <a:lnTo>
                  <a:pt x="960207" y="899693"/>
                </a:lnTo>
                <a:lnTo>
                  <a:pt x="960595" y="900275"/>
                </a:lnTo>
                <a:lnTo>
                  <a:pt x="960207" y="900987"/>
                </a:lnTo>
                <a:lnTo>
                  <a:pt x="958330" y="901440"/>
                </a:lnTo>
                <a:lnTo>
                  <a:pt x="958524" y="903188"/>
                </a:lnTo>
                <a:lnTo>
                  <a:pt x="957618" y="903317"/>
                </a:lnTo>
                <a:lnTo>
                  <a:pt x="957230" y="903770"/>
                </a:lnTo>
                <a:lnTo>
                  <a:pt x="957618" y="904611"/>
                </a:lnTo>
                <a:lnTo>
                  <a:pt x="955612" y="904611"/>
                </a:lnTo>
                <a:lnTo>
                  <a:pt x="954706" y="905647"/>
                </a:lnTo>
                <a:lnTo>
                  <a:pt x="953605" y="906100"/>
                </a:lnTo>
                <a:lnTo>
                  <a:pt x="953605" y="907653"/>
                </a:lnTo>
                <a:lnTo>
                  <a:pt x="955482" y="908107"/>
                </a:lnTo>
                <a:lnTo>
                  <a:pt x="956194" y="908948"/>
                </a:lnTo>
                <a:lnTo>
                  <a:pt x="956000" y="909983"/>
                </a:lnTo>
                <a:lnTo>
                  <a:pt x="952311" y="910695"/>
                </a:lnTo>
                <a:lnTo>
                  <a:pt x="952117" y="911990"/>
                </a:lnTo>
                <a:lnTo>
                  <a:pt x="950628" y="912702"/>
                </a:lnTo>
                <a:lnTo>
                  <a:pt x="949528" y="914125"/>
                </a:lnTo>
                <a:lnTo>
                  <a:pt x="949334" y="915549"/>
                </a:lnTo>
                <a:lnTo>
                  <a:pt x="950434" y="915808"/>
                </a:lnTo>
                <a:lnTo>
                  <a:pt x="950434" y="916390"/>
                </a:lnTo>
                <a:lnTo>
                  <a:pt x="949334" y="916844"/>
                </a:lnTo>
                <a:lnTo>
                  <a:pt x="949528" y="918591"/>
                </a:lnTo>
                <a:lnTo>
                  <a:pt x="948234" y="919044"/>
                </a:lnTo>
                <a:lnTo>
                  <a:pt x="948234" y="921051"/>
                </a:lnTo>
                <a:lnTo>
                  <a:pt x="947845" y="921633"/>
                </a:lnTo>
                <a:lnTo>
                  <a:pt x="947845" y="922215"/>
                </a:lnTo>
                <a:lnTo>
                  <a:pt x="949139" y="922669"/>
                </a:lnTo>
                <a:lnTo>
                  <a:pt x="949852" y="923834"/>
                </a:lnTo>
                <a:lnTo>
                  <a:pt x="949657" y="925840"/>
                </a:lnTo>
                <a:lnTo>
                  <a:pt x="948945" y="926293"/>
                </a:lnTo>
                <a:lnTo>
                  <a:pt x="949139" y="927329"/>
                </a:lnTo>
                <a:lnTo>
                  <a:pt x="948622" y="928041"/>
                </a:lnTo>
                <a:lnTo>
                  <a:pt x="948104" y="928041"/>
                </a:lnTo>
                <a:lnTo>
                  <a:pt x="948104" y="928623"/>
                </a:lnTo>
                <a:lnTo>
                  <a:pt x="946421" y="928882"/>
                </a:lnTo>
                <a:lnTo>
                  <a:pt x="945903" y="929594"/>
                </a:lnTo>
                <a:lnTo>
                  <a:pt x="944415" y="929141"/>
                </a:lnTo>
                <a:lnTo>
                  <a:pt x="944415" y="929853"/>
                </a:lnTo>
                <a:lnTo>
                  <a:pt x="943897" y="930306"/>
                </a:lnTo>
                <a:lnTo>
                  <a:pt x="943897" y="931924"/>
                </a:lnTo>
                <a:lnTo>
                  <a:pt x="943185" y="932183"/>
                </a:lnTo>
                <a:lnTo>
                  <a:pt x="943573" y="932765"/>
                </a:lnTo>
                <a:lnTo>
                  <a:pt x="940079" y="933801"/>
                </a:lnTo>
                <a:lnTo>
                  <a:pt x="939172" y="931924"/>
                </a:lnTo>
                <a:lnTo>
                  <a:pt x="937684" y="932377"/>
                </a:lnTo>
                <a:lnTo>
                  <a:pt x="936778" y="931794"/>
                </a:lnTo>
                <a:lnTo>
                  <a:pt x="936583" y="930500"/>
                </a:lnTo>
                <a:lnTo>
                  <a:pt x="934901" y="930370"/>
                </a:lnTo>
                <a:lnTo>
                  <a:pt x="933800" y="929788"/>
                </a:lnTo>
                <a:lnTo>
                  <a:pt x="933800" y="929076"/>
                </a:lnTo>
                <a:lnTo>
                  <a:pt x="932895" y="927911"/>
                </a:lnTo>
                <a:lnTo>
                  <a:pt x="931017" y="927781"/>
                </a:lnTo>
                <a:lnTo>
                  <a:pt x="930306" y="927329"/>
                </a:lnTo>
                <a:lnTo>
                  <a:pt x="930111" y="925711"/>
                </a:lnTo>
                <a:lnTo>
                  <a:pt x="930629" y="925257"/>
                </a:lnTo>
                <a:lnTo>
                  <a:pt x="930111" y="924999"/>
                </a:lnTo>
                <a:lnTo>
                  <a:pt x="930500" y="924545"/>
                </a:lnTo>
                <a:lnTo>
                  <a:pt x="930500" y="923381"/>
                </a:lnTo>
                <a:lnTo>
                  <a:pt x="931212" y="923122"/>
                </a:lnTo>
                <a:lnTo>
                  <a:pt x="931212" y="922086"/>
                </a:lnTo>
                <a:lnTo>
                  <a:pt x="930629" y="921828"/>
                </a:lnTo>
                <a:lnTo>
                  <a:pt x="930241" y="920533"/>
                </a:lnTo>
                <a:lnTo>
                  <a:pt x="929335" y="919691"/>
                </a:lnTo>
                <a:lnTo>
                  <a:pt x="929335" y="918397"/>
                </a:lnTo>
                <a:lnTo>
                  <a:pt x="928623" y="918268"/>
                </a:lnTo>
                <a:lnTo>
                  <a:pt x="928623" y="917426"/>
                </a:lnTo>
                <a:lnTo>
                  <a:pt x="929206" y="916585"/>
                </a:lnTo>
                <a:lnTo>
                  <a:pt x="928817" y="912831"/>
                </a:lnTo>
                <a:lnTo>
                  <a:pt x="928105" y="911666"/>
                </a:lnTo>
                <a:lnTo>
                  <a:pt x="927523" y="911666"/>
                </a:lnTo>
                <a:lnTo>
                  <a:pt x="927134" y="911084"/>
                </a:lnTo>
                <a:lnTo>
                  <a:pt x="926423" y="911084"/>
                </a:lnTo>
                <a:lnTo>
                  <a:pt x="926228" y="910501"/>
                </a:lnTo>
                <a:lnTo>
                  <a:pt x="925322" y="909918"/>
                </a:lnTo>
                <a:lnTo>
                  <a:pt x="924416" y="909918"/>
                </a:lnTo>
                <a:lnTo>
                  <a:pt x="924027" y="909206"/>
                </a:lnTo>
                <a:lnTo>
                  <a:pt x="925128" y="908495"/>
                </a:lnTo>
                <a:lnTo>
                  <a:pt x="924934" y="908235"/>
                </a:lnTo>
                <a:lnTo>
                  <a:pt x="925516" y="907783"/>
                </a:lnTo>
                <a:lnTo>
                  <a:pt x="927328" y="906941"/>
                </a:lnTo>
                <a:lnTo>
                  <a:pt x="927911" y="905776"/>
                </a:lnTo>
                <a:lnTo>
                  <a:pt x="928817" y="905647"/>
                </a:lnTo>
                <a:lnTo>
                  <a:pt x="929011" y="904352"/>
                </a:lnTo>
                <a:lnTo>
                  <a:pt x="926616" y="903640"/>
                </a:lnTo>
                <a:lnTo>
                  <a:pt x="926034" y="903770"/>
                </a:lnTo>
                <a:lnTo>
                  <a:pt x="925516" y="902929"/>
                </a:lnTo>
                <a:lnTo>
                  <a:pt x="920533" y="903188"/>
                </a:lnTo>
                <a:lnTo>
                  <a:pt x="919238" y="904352"/>
                </a:lnTo>
                <a:lnTo>
                  <a:pt x="917944" y="904223"/>
                </a:lnTo>
                <a:lnTo>
                  <a:pt x="917038" y="903640"/>
                </a:lnTo>
                <a:lnTo>
                  <a:pt x="917038" y="902799"/>
                </a:lnTo>
                <a:lnTo>
                  <a:pt x="916132" y="901635"/>
                </a:lnTo>
                <a:lnTo>
                  <a:pt x="914643" y="901051"/>
                </a:lnTo>
                <a:lnTo>
                  <a:pt x="913349" y="901311"/>
                </a:lnTo>
                <a:lnTo>
                  <a:pt x="910371" y="900016"/>
                </a:lnTo>
                <a:lnTo>
                  <a:pt x="910371" y="898981"/>
                </a:lnTo>
                <a:lnTo>
                  <a:pt x="911278" y="898722"/>
                </a:lnTo>
                <a:lnTo>
                  <a:pt x="911278" y="897880"/>
                </a:lnTo>
                <a:lnTo>
                  <a:pt x="910177" y="896586"/>
                </a:lnTo>
                <a:lnTo>
                  <a:pt x="909077" y="896456"/>
                </a:lnTo>
                <a:lnTo>
                  <a:pt x="907265" y="897492"/>
                </a:lnTo>
                <a:lnTo>
                  <a:pt x="905776" y="897233"/>
                </a:lnTo>
                <a:lnTo>
                  <a:pt x="905776" y="896651"/>
                </a:lnTo>
                <a:lnTo>
                  <a:pt x="907265" y="895809"/>
                </a:lnTo>
                <a:lnTo>
                  <a:pt x="907265" y="894515"/>
                </a:lnTo>
                <a:lnTo>
                  <a:pt x="906682" y="894062"/>
                </a:lnTo>
                <a:lnTo>
                  <a:pt x="904870" y="893803"/>
                </a:lnTo>
                <a:lnTo>
                  <a:pt x="902476" y="894515"/>
                </a:lnTo>
                <a:lnTo>
                  <a:pt x="902669" y="894774"/>
                </a:lnTo>
                <a:lnTo>
                  <a:pt x="906553" y="894515"/>
                </a:lnTo>
                <a:lnTo>
                  <a:pt x="906747" y="895680"/>
                </a:lnTo>
                <a:lnTo>
                  <a:pt x="905452" y="896392"/>
                </a:lnTo>
                <a:lnTo>
                  <a:pt x="905259" y="897427"/>
                </a:lnTo>
                <a:lnTo>
                  <a:pt x="907847" y="898139"/>
                </a:lnTo>
                <a:lnTo>
                  <a:pt x="909142" y="897298"/>
                </a:lnTo>
                <a:lnTo>
                  <a:pt x="910048" y="897298"/>
                </a:lnTo>
                <a:lnTo>
                  <a:pt x="910436" y="897557"/>
                </a:lnTo>
                <a:lnTo>
                  <a:pt x="910436" y="898269"/>
                </a:lnTo>
                <a:lnTo>
                  <a:pt x="909918" y="898527"/>
                </a:lnTo>
                <a:lnTo>
                  <a:pt x="909336" y="900145"/>
                </a:lnTo>
                <a:lnTo>
                  <a:pt x="908236" y="900145"/>
                </a:lnTo>
                <a:lnTo>
                  <a:pt x="907330" y="900858"/>
                </a:lnTo>
                <a:lnTo>
                  <a:pt x="906941" y="901893"/>
                </a:lnTo>
                <a:lnTo>
                  <a:pt x="903058" y="902476"/>
                </a:lnTo>
                <a:lnTo>
                  <a:pt x="901764" y="902929"/>
                </a:lnTo>
                <a:lnTo>
                  <a:pt x="901764" y="903381"/>
                </a:lnTo>
                <a:lnTo>
                  <a:pt x="907135" y="902346"/>
                </a:lnTo>
                <a:lnTo>
                  <a:pt x="907524" y="901635"/>
                </a:lnTo>
                <a:lnTo>
                  <a:pt x="908430" y="901181"/>
                </a:lnTo>
                <a:lnTo>
                  <a:pt x="911019" y="901311"/>
                </a:lnTo>
                <a:lnTo>
                  <a:pt x="912119" y="902734"/>
                </a:lnTo>
                <a:lnTo>
                  <a:pt x="913219" y="903446"/>
                </a:lnTo>
                <a:lnTo>
                  <a:pt x="913413" y="904288"/>
                </a:lnTo>
                <a:lnTo>
                  <a:pt x="914514" y="904288"/>
                </a:lnTo>
                <a:lnTo>
                  <a:pt x="918203" y="905906"/>
                </a:lnTo>
                <a:lnTo>
                  <a:pt x="919691" y="905776"/>
                </a:lnTo>
                <a:lnTo>
                  <a:pt x="918785" y="906617"/>
                </a:lnTo>
                <a:lnTo>
                  <a:pt x="918785" y="907653"/>
                </a:lnTo>
                <a:lnTo>
                  <a:pt x="919497" y="907524"/>
                </a:lnTo>
                <a:lnTo>
                  <a:pt x="919691" y="906489"/>
                </a:lnTo>
                <a:lnTo>
                  <a:pt x="922086" y="904352"/>
                </a:lnTo>
                <a:lnTo>
                  <a:pt x="922474" y="904935"/>
                </a:lnTo>
                <a:lnTo>
                  <a:pt x="923575" y="905194"/>
                </a:lnTo>
                <a:lnTo>
                  <a:pt x="923575" y="907200"/>
                </a:lnTo>
                <a:lnTo>
                  <a:pt x="922669" y="908754"/>
                </a:lnTo>
                <a:lnTo>
                  <a:pt x="923380" y="908883"/>
                </a:lnTo>
                <a:lnTo>
                  <a:pt x="923380" y="910048"/>
                </a:lnTo>
                <a:lnTo>
                  <a:pt x="923769" y="910307"/>
                </a:lnTo>
                <a:lnTo>
                  <a:pt x="925063" y="910566"/>
                </a:lnTo>
                <a:lnTo>
                  <a:pt x="925646" y="911990"/>
                </a:lnTo>
                <a:lnTo>
                  <a:pt x="927328" y="912572"/>
                </a:lnTo>
                <a:lnTo>
                  <a:pt x="928041" y="913284"/>
                </a:lnTo>
                <a:lnTo>
                  <a:pt x="928429" y="915031"/>
                </a:lnTo>
                <a:lnTo>
                  <a:pt x="928041" y="915291"/>
                </a:lnTo>
                <a:lnTo>
                  <a:pt x="927652" y="917880"/>
                </a:lnTo>
                <a:lnTo>
                  <a:pt x="927134" y="918332"/>
                </a:lnTo>
                <a:lnTo>
                  <a:pt x="926940" y="919368"/>
                </a:lnTo>
                <a:lnTo>
                  <a:pt x="926358" y="919821"/>
                </a:lnTo>
                <a:lnTo>
                  <a:pt x="925646" y="919691"/>
                </a:lnTo>
                <a:lnTo>
                  <a:pt x="923057" y="921698"/>
                </a:lnTo>
                <a:lnTo>
                  <a:pt x="923769" y="921828"/>
                </a:lnTo>
                <a:lnTo>
                  <a:pt x="924675" y="920662"/>
                </a:lnTo>
                <a:lnTo>
                  <a:pt x="926552" y="920662"/>
                </a:lnTo>
                <a:lnTo>
                  <a:pt x="927264" y="920210"/>
                </a:lnTo>
                <a:lnTo>
                  <a:pt x="928558" y="920338"/>
                </a:lnTo>
                <a:lnTo>
                  <a:pt x="929141" y="920921"/>
                </a:lnTo>
                <a:lnTo>
                  <a:pt x="930047" y="923057"/>
                </a:lnTo>
                <a:lnTo>
                  <a:pt x="930047" y="924675"/>
                </a:lnTo>
                <a:lnTo>
                  <a:pt x="929659" y="924934"/>
                </a:lnTo>
                <a:lnTo>
                  <a:pt x="929659" y="925970"/>
                </a:lnTo>
                <a:lnTo>
                  <a:pt x="929270" y="926099"/>
                </a:lnTo>
                <a:lnTo>
                  <a:pt x="929270" y="927523"/>
                </a:lnTo>
                <a:lnTo>
                  <a:pt x="930759" y="929076"/>
                </a:lnTo>
                <a:lnTo>
                  <a:pt x="933347" y="929983"/>
                </a:lnTo>
                <a:lnTo>
                  <a:pt x="933153" y="931536"/>
                </a:lnTo>
                <a:lnTo>
                  <a:pt x="933347" y="933154"/>
                </a:lnTo>
                <a:lnTo>
                  <a:pt x="933736" y="933412"/>
                </a:lnTo>
                <a:lnTo>
                  <a:pt x="933736" y="934448"/>
                </a:lnTo>
                <a:lnTo>
                  <a:pt x="933218" y="934448"/>
                </a:lnTo>
                <a:lnTo>
                  <a:pt x="932312" y="935160"/>
                </a:lnTo>
                <a:lnTo>
                  <a:pt x="932118" y="936196"/>
                </a:lnTo>
                <a:lnTo>
                  <a:pt x="931406" y="936455"/>
                </a:lnTo>
                <a:lnTo>
                  <a:pt x="931406" y="937167"/>
                </a:lnTo>
                <a:lnTo>
                  <a:pt x="931924" y="937296"/>
                </a:lnTo>
                <a:lnTo>
                  <a:pt x="931924" y="937749"/>
                </a:lnTo>
                <a:lnTo>
                  <a:pt x="931212" y="938590"/>
                </a:lnTo>
                <a:lnTo>
                  <a:pt x="930500" y="938590"/>
                </a:lnTo>
                <a:lnTo>
                  <a:pt x="929788" y="939302"/>
                </a:lnTo>
                <a:lnTo>
                  <a:pt x="929076" y="938720"/>
                </a:lnTo>
                <a:lnTo>
                  <a:pt x="927070" y="939172"/>
                </a:lnTo>
                <a:lnTo>
                  <a:pt x="926487" y="938590"/>
                </a:lnTo>
                <a:lnTo>
                  <a:pt x="923380" y="940596"/>
                </a:lnTo>
                <a:lnTo>
                  <a:pt x="923380" y="941761"/>
                </a:lnTo>
                <a:lnTo>
                  <a:pt x="920791" y="942214"/>
                </a:lnTo>
                <a:lnTo>
                  <a:pt x="919109" y="941761"/>
                </a:lnTo>
                <a:lnTo>
                  <a:pt x="917814" y="942603"/>
                </a:lnTo>
                <a:lnTo>
                  <a:pt x="917620" y="943768"/>
                </a:lnTo>
                <a:lnTo>
                  <a:pt x="916714" y="944350"/>
                </a:lnTo>
                <a:lnTo>
                  <a:pt x="916520" y="945386"/>
                </a:lnTo>
                <a:lnTo>
                  <a:pt x="915031" y="946680"/>
                </a:lnTo>
                <a:lnTo>
                  <a:pt x="914643" y="947522"/>
                </a:lnTo>
                <a:lnTo>
                  <a:pt x="911342" y="949657"/>
                </a:lnTo>
                <a:lnTo>
                  <a:pt x="908236" y="955288"/>
                </a:lnTo>
                <a:lnTo>
                  <a:pt x="906035" y="961307"/>
                </a:lnTo>
                <a:lnTo>
                  <a:pt x="905323" y="965902"/>
                </a:lnTo>
                <a:lnTo>
                  <a:pt x="904935" y="966032"/>
                </a:lnTo>
                <a:lnTo>
                  <a:pt x="904547" y="971468"/>
                </a:lnTo>
                <a:lnTo>
                  <a:pt x="904029" y="971728"/>
                </a:lnTo>
                <a:lnTo>
                  <a:pt x="904029" y="972569"/>
                </a:lnTo>
                <a:lnTo>
                  <a:pt x="903640" y="972699"/>
                </a:lnTo>
                <a:lnTo>
                  <a:pt x="903640" y="974704"/>
                </a:lnTo>
                <a:lnTo>
                  <a:pt x="903252" y="974964"/>
                </a:lnTo>
                <a:lnTo>
                  <a:pt x="902864" y="977553"/>
                </a:lnTo>
                <a:lnTo>
                  <a:pt x="902864" y="980724"/>
                </a:lnTo>
                <a:lnTo>
                  <a:pt x="902346" y="982018"/>
                </a:lnTo>
                <a:lnTo>
                  <a:pt x="902540" y="986355"/>
                </a:lnTo>
                <a:lnTo>
                  <a:pt x="903058" y="987519"/>
                </a:lnTo>
                <a:lnTo>
                  <a:pt x="905064" y="990367"/>
                </a:lnTo>
                <a:lnTo>
                  <a:pt x="908559" y="991791"/>
                </a:lnTo>
                <a:lnTo>
                  <a:pt x="908171" y="992956"/>
                </a:lnTo>
                <a:lnTo>
                  <a:pt x="906877" y="992373"/>
                </a:lnTo>
                <a:lnTo>
                  <a:pt x="905776" y="992373"/>
                </a:lnTo>
                <a:lnTo>
                  <a:pt x="903964" y="993798"/>
                </a:lnTo>
                <a:lnTo>
                  <a:pt x="903770" y="994380"/>
                </a:lnTo>
                <a:lnTo>
                  <a:pt x="902476" y="994380"/>
                </a:lnTo>
                <a:lnTo>
                  <a:pt x="901764" y="992956"/>
                </a:lnTo>
                <a:lnTo>
                  <a:pt x="899951" y="993409"/>
                </a:lnTo>
                <a:lnTo>
                  <a:pt x="896068" y="992568"/>
                </a:lnTo>
                <a:lnTo>
                  <a:pt x="894385" y="992568"/>
                </a:lnTo>
                <a:lnTo>
                  <a:pt x="893997" y="993409"/>
                </a:lnTo>
                <a:lnTo>
                  <a:pt x="892703" y="993863"/>
                </a:lnTo>
                <a:lnTo>
                  <a:pt x="892314" y="995286"/>
                </a:lnTo>
                <a:lnTo>
                  <a:pt x="890826" y="995739"/>
                </a:lnTo>
                <a:lnTo>
                  <a:pt x="889920" y="997034"/>
                </a:lnTo>
                <a:lnTo>
                  <a:pt x="887525" y="997875"/>
                </a:lnTo>
                <a:lnTo>
                  <a:pt x="887719" y="999299"/>
                </a:lnTo>
                <a:lnTo>
                  <a:pt x="886036" y="1001176"/>
                </a:lnTo>
                <a:lnTo>
                  <a:pt x="884353" y="1000723"/>
                </a:lnTo>
                <a:lnTo>
                  <a:pt x="883447" y="1000852"/>
                </a:lnTo>
                <a:lnTo>
                  <a:pt x="882735" y="1001305"/>
                </a:lnTo>
                <a:lnTo>
                  <a:pt x="882024" y="1002600"/>
                </a:lnTo>
                <a:lnTo>
                  <a:pt x="880923" y="1002858"/>
                </a:lnTo>
                <a:lnTo>
                  <a:pt x="880729" y="1001694"/>
                </a:lnTo>
                <a:lnTo>
                  <a:pt x="880147" y="1001434"/>
                </a:lnTo>
                <a:lnTo>
                  <a:pt x="879629" y="1000270"/>
                </a:lnTo>
                <a:lnTo>
                  <a:pt x="879629" y="999558"/>
                </a:lnTo>
                <a:lnTo>
                  <a:pt x="879240" y="999428"/>
                </a:lnTo>
                <a:lnTo>
                  <a:pt x="878852" y="1000011"/>
                </a:lnTo>
                <a:lnTo>
                  <a:pt x="877752" y="999752"/>
                </a:lnTo>
                <a:lnTo>
                  <a:pt x="877364" y="999299"/>
                </a:lnTo>
                <a:lnTo>
                  <a:pt x="877364" y="998263"/>
                </a:lnTo>
                <a:lnTo>
                  <a:pt x="876652" y="998004"/>
                </a:lnTo>
                <a:lnTo>
                  <a:pt x="876457" y="996580"/>
                </a:lnTo>
                <a:lnTo>
                  <a:pt x="875940" y="996128"/>
                </a:lnTo>
                <a:lnTo>
                  <a:pt x="873739" y="995674"/>
                </a:lnTo>
                <a:lnTo>
                  <a:pt x="872639" y="994962"/>
                </a:lnTo>
                <a:lnTo>
                  <a:pt x="873027" y="994704"/>
                </a:lnTo>
                <a:lnTo>
                  <a:pt x="872833" y="994445"/>
                </a:lnTo>
                <a:lnTo>
                  <a:pt x="869338" y="993991"/>
                </a:lnTo>
                <a:lnTo>
                  <a:pt x="868432" y="993279"/>
                </a:lnTo>
                <a:lnTo>
                  <a:pt x="866426" y="993150"/>
                </a:lnTo>
                <a:lnTo>
                  <a:pt x="865519" y="992438"/>
                </a:lnTo>
                <a:lnTo>
                  <a:pt x="865002" y="992438"/>
                </a:lnTo>
                <a:lnTo>
                  <a:pt x="864290" y="991014"/>
                </a:lnTo>
                <a:lnTo>
                  <a:pt x="864290" y="990303"/>
                </a:lnTo>
                <a:lnTo>
                  <a:pt x="865196" y="989267"/>
                </a:lnTo>
                <a:lnTo>
                  <a:pt x="864808" y="988555"/>
                </a:lnTo>
                <a:lnTo>
                  <a:pt x="866102" y="988296"/>
                </a:lnTo>
                <a:lnTo>
                  <a:pt x="866296" y="987002"/>
                </a:lnTo>
                <a:lnTo>
                  <a:pt x="867008" y="986549"/>
                </a:lnTo>
                <a:lnTo>
                  <a:pt x="867202" y="985578"/>
                </a:lnTo>
                <a:lnTo>
                  <a:pt x="867720" y="985448"/>
                </a:lnTo>
                <a:lnTo>
                  <a:pt x="867720" y="984737"/>
                </a:lnTo>
                <a:lnTo>
                  <a:pt x="869403" y="984737"/>
                </a:lnTo>
                <a:lnTo>
                  <a:pt x="870115" y="984025"/>
                </a:lnTo>
                <a:lnTo>
                  <a:pt x="873804" y="983895"/>
                </a:lnTo>
                <a:lnTo>
                  <a:pt x="874192" y="983313"/>
                </a:lnTo>
                <a:lnTo>
                  <a:pt x="875098" y="983054"/>
                </a:lnTo>
                <a:lnTo>
                  <a:pt x="876004" y="983183"/>
                </a:lnTo>
                <a:lnTo>
                  <a:pt x="877105" y="984025"/>
                </a:lnTo>
                <a:lnTo>
                  <a:pt x="877816" y="983895"/>
                </a:lnTo>
                <a:lnTo>
                  <a:pt x="875422" y="982472"/>
                </a:lnTo>
                <a:lnTo>
                  <a:pt x="876716" y="982212"/>
                </a:lnTo>
                <a:lnTo>
                  <a:pt x="876716" y="981630"/>
                </a:lnTo>
                <a:lnTo>
                  <a:pt x="875810" y="981630"/>
                </a:lnTo>
                <a:lnTo>
                  <a:pt x="873610" y="982795"/>
                </a:lnTo>
                <a:lnTo>
                  <a:pt x="870309" y="983378"/>
                </a:lnTo>
                <a:lnTo>
                  <a:pt x="869791" y="982924"/>
                </a:lnTo>
                <a:lnTo>
                  <a:pt x="869791" y="979623"/>
                </a:lnTo>
                <a:lnTo>
                  <a:pt x="870697" y="980077"/>
                </a:lnTo>
                <a:lnTo>
                  <a:pt x="870891" y="979365"/>
                </a:lnTo>
                <a:lnTo>
                  <a:pt x="869403" y="977488"/>
                </a:lnTo>
                <a:lnTo>
                  <a:pt x="870503" y="976322"/>
                </a:lnTo>
                <a:lnTo>
                  <a:pt x="871992" y="976193"/>
                </a:lnTo>
                <a:lnTo>
                  <a:pt x="872704" y="976452"/>
                </a:lnTo>
                <a:lnTo>
                  <a:pt x="872186" y="975158"/>
                </a:lnTo>
                <a:lnTo>
                  <a:pt x="872898" y="973733"/>
                </a:lnTo>
                <a:lnTo>
                  <a:pt x="874386" y="973863"/>
                </a:lnTo>
                <a:lnTo>
                  <a:pt x="874775" y="974317"/>
                </a:lnTo>
                <a:lnTo>
                  <a:pt x="876457" y="974187"/>
                </a:lnTo>
                <a:lnTo>
                  <a:pt x="875940" y="973346"/>
                </a:lnTo>
                <a:lnTo>
                  <a:pt x="873739" y="973216"/>
                </a:lnTo>
                <a:lnTo>
                  <a:pt x="873351" y="972634"/>
                </a:lnTo>
                <a:lnTo>
                  <a:pt x="874645" y="971922"/>
                </a:lnTo>
                <a:lnTo>
                  <a:pt x="877622" y="971792"/>
                </a:lnTo>
                <a:lnTo>
                  <a:pt x="878529" y="971080"/>
                </a:lnTo>
                <a:lnTo>
                  <a:pt x="878723" y="969786"/>
                </a:lnTo>
                <a:lnTo>
                  <a:pt x="877428" y="971080"/>
                </a:lnTo>
                <a:lnTo>
                  <a:pt x="875746" y="971210"/>
                </a:lnTo>
                <a:lnTo>
                  <a:pt x="873351" y="972051"/>
                </a:lnTo>
                <a:lnTo>
                  <a:pt x="871668" y="973798"/>
                </a:lnTo>
                <a:lnTo>
                  <a:pt x="871668" y="975352"/>
                </a:lnTo>
                <a:lnTo>
                  <a:pt x="869985" y="975805"/>
                </a:lnTo>
                <a:lnTo>
                  <a:pt x="869273" y="975093"/>
                </a:lnTo>
                <a:lnTo>
                  <a:pt x="870762" y="973928"/>
                </a:lnTo>
                <a:lnTo>
                  <a:pt x="870374" y="972504"/>
                </a:lnTo>
                <a:lnTo>
                  <a:pt x="869856" y="972375"/>
                </a:lnTo>
                <a:lnTo>
                  <a:pt x="869662" y="972828"/>
                </a:lnTo>
                <a:lnTo>
                  <a:pt x="869144" y="972828"/>
                </a:lnTo>
                <a:lnTo>
                  <a:pt x="867850" y="972375"/>
                </a:lnTo>
                <a:lnTo>
                  <a:pt x="868238" y="969527"/>
                </a:lnTo>
                <a:lnTo>
                  <a:pt x="868820" y="968944"/>
                </a:lnTo>
                <a:lnTo>
                  <a:pt x="868820" y="967197"/>
                </a:lnTo>
                <a:lnTo>
                  <a:pt x="868238" y="966938"/>
                </a:lnTo>
                <a:lnTo>
                  <a:pt x="868432" y="966097"/>
                </a:lnTo>
                <a:lnTo>
                  <a:pt x="867720" y="965967"/>
                </a:lnTo>
                <a:lnTo>
                  <a:pt x="867526" y="967003"/>
                </a:lnTo>
                <a:lnTo>
                  <a:pt x="866620" y="967003"/>
                </a:lnTo>
                <a:lnTo>
                  <a:pt x="864937" y="965579"/>
                </a:lnTo>
                <a:lnTo>
                  <a:pt x="864743" y="964544"/>
                </a:lnTo>
                <a:lnTo>
                  <a:pt x="864355" y="964414"/>
                </a:lnTo>
                <a:lnTo>
                  <a:pt x="864160" y="965579"/>
                </a:lnTo>
                <a:lnTo>
                  <a:pt x="864678" y="966744"/>
                </a:lnTo>
                <a:lnTo>
                  <a:pt x="864290" y="967780"/>
                </a:lnTo>
                <a:lnTo>
                  <a:pt x="865390" y="967909"/>
                </a:lnTo>
                <a:lnTo>
                  <a:pt x="865390" y="968944"/>
                </a:lnTo>
                <a:lnTo>
                  <a:pt x="866102" y="969527"/>
                </a:lnTo>
                <a:lnTo>
                  <a:pt x="866490" y="970562"/>
                </a:lnTo>
                <a:lnTo>
                  <a:pt x="866490" y="972115"/>
                </a:lnTo>
                <a:lnTo>
                  <a:pt x="865778" y="972957"/>
                </a:lnTo>
                <a:lnTo>
                  <a:pt x="864678" y="972957"/>
                </a:lnTo>
                <a:lnTo>
                  <a:pt x="863966" y="972115"/>
                </a:lnTo>
                <a:lnTo>
                  <a:pt x="863384" y="972115"/>
                </a:lnTo>
                <a:lnTo>
                  <a:pt x="863384" y="973669"/>
                </a:lnTo>
                <a:lnTo>
                  <a:pt x="864096" y="973928"/>
                </a:lnTo>
                <a:lnTo>
                  <a:pt x="864484" y="974640"/>
                </a:lnTo>
                <a:lnTo>
                  <a:pt x="860407" y="974899"/>
                </a:lnTo>
                <a:lnTo>
                  <a:pt x="860212" y="975352"/>
                </a:lnTo>
                <a:lnTo>
                  <a:pt x="864419" y="975352"/>
                </a:lnTo>
                <a:lnTo>
                  <a:pt x="867396" y="975935"/>
                </a:lnTo>
                <a:lnTo>
                  <a:pt x="867591" y="977488"/>
                </a:lnTo>
                <a:lnTo>
                  <a:pt x="869273" y="978912"/>
                </a:lnTo>
                <a:lnTo>
                  <a:pt x="869273" y="979623"/>
                </a:lnTo>
                <a:lnTo>
                  <a:pt x="868756" y="980206"/>
                </a:lnTo>
                <a:lnTo>
                  <a:pt x="868756" y="982342"/>
                </a:lnTo>
                <a:lnTo>
                  <a:pt x="869273" y="982601"/>
                </a:lnTo>
                <a:lnTo>
                  <a:pt x="869273" y="983442"/>
                </a:lnTo>
                <a:lnTo>
                  <a:pt x="867979" y="983442"/>
                </a:lnTo>
                <a:lnTo>
                  <a:pt x="866684" y="981695"/>
                </a:lnTo>
                <a:lnTo>
                  <a:pt x="865973" y="981436"/>
                </a:lnTo>
                <a:lnTo>
                  <a:pt x="865778" y="981695"/>
                </a:lnTo>
                <a:lnTo>
                  <a:pt x="867267" y="983119"/>
                </a:lnTo>
                <a:lnTo>
                  <a:pt x="866684" y="983701"/>
                </a:lnTo>
                <a:lnTo>
                  <a:pt x="867267" y="984413"/>
                </a:lnTo>
                <a:lnTo>
                  <a:pt x="866879" y="985448"/>
                </a:lnTo>
                <a:lnTo>
                  <a:pt x="864290" y="987584"/>
                </a:lnTo>
                <a:lnTo>
                  <a:pt x="863578" y="989008"/>
                </a:lnTo>
                <a:lnTo>
                  <a:pt x="862283" y="988749"/>
                </a:lnTo>
                <a:lnTo>
                  <a:pt x="862089" y="988296"/>
                </a:lnTo>
                <a:lnTo>
                  <a:pt x="861701" y="988425"/>
                </a:lnTo>
                <a:lnTo>
                  <a:pt x="862089" y="989720"/>
                </a:lnTo>
                <a:lnTo>
                  <a:pt x="860795" y="990432"/>
                </a:lnTo>
                <a:lnTo>
                  <a:pt x="861507" y="990562"/>
                </a:lnTo>
                <a:lnTo>
                  <a:pt x="862413" y="991403"/>
                </a:lnTo>
                <a:lnTo>
                  <a:pt x="862413" y="991985"/>
                </a:lnTo>
                <a:lnTo>
                  <a:pt x="861830" y="992245"/>
                </a:lnTo>
                <a:lnTo>
                  <a:pt x="861830" y="993086"/>
                </a:lnTo>
                <a:lnTo>
                  <a:pt x="862413" y="993927"/>
                </a:lnTo>
                <a:lnTo>
                  <a:pt x="862025" y="994639"/>
                </a:lnTo>
                <a:lnTo>
                  <a:pt x="862219" y="995481"/>
                </a:lnTo>
                <a:lnTo>
                  <a:pt x="860212" y="996192"/>
                </a:lnTo>
                <a:lnTo>
                  <a:pt x="860212" y="997357"/>
                </a:lnTo>
                <a:lnTo>
                  <a:pt x="860924" y="997616"/>
                </a:lnTo>
                <a:lnTo>
                  <a:pt x="860924" y="998652"/>
                </a:lnTo>
                <a:lnTo>
                  <a:pt x="860018" y="998393"/>
                </a:lnTo>
                <a:lnTo>
                  <a:pt x="859824" y="998975"/>
                </a:lnTo>
                <a:lnTo>
                  <a:pt x="859306" y="998975"/>
                </a:lnTo>
                <a:lnTo>
                  <a:pt x="858789" y="998845"/>
                </a:lnTo>
                <a:lnTo>
                  <a:pt x="858400" y="998134"/>
                </a:lnTo>
                <a:lnTo>
                  <a:pt x="856588" y="998134"/>
                </a:lnTo>
                <a:lnTo>
                  <a:pt x="856005" y="997551"/>
                </a:lnTo>
                <a:lnTo>
                  <a:pt x="855617" y="996128"/>
                </a:lnTo>
                <a:lnTo>
                  <a:pt x="851022" y="996257"/>
                </a:lnTo>
                <a:lnTo>
                  <a:pt x="849533" y="995804"/>
                </a:lnTo>
                <a:lnTo>
                  <a:pt x="849533" y="995221"/>
                </a:lnTo>
                <a:lnTo>
                  <a:pt x="847851" y="994962"/>
                </a:lnTo>
                <a:lnTo>
                  <a:pt x="847333" y="993798"/>
                </a:lnTo>
                <a:lnTo>
                  <a:pt x="846815" y="993668"/>
                </a:lnTo>
                <a:lnTo>
                  <a:pt x="846233" y="991921"/>
                </a:lnTo>
                <a:lnTo>
                  <a:pt x="844744" y="991209"/>
                </a:lnTo>
                <a:lnTo>
                  <a:pt x="844032" y="990367"/>
                </a:lnTo>
                <a:lnTo>
                  <a:pt x="844032" y="989785"/>
                </a:lnTo>
                <a:lnTo>
                  <a:pt x="840925" y="988037"/>
                </a:lnTo>
                <a:lnTo>
                  <a:pt x="839243" y="988037"/>
                </a:lnTo>
                <a:lnTo>
                  <a:pt x="837560" y="986031"/>
                </a:lnTo>
                <a:lnTo>
                  <a:pt x="837042" y="986290"/>
                </a:lnTo>
                <a:lnTo>
                  <a:pt x="835359" y="986031"/>
                </a:lnTo>
                <a:lnTo>
                  <a:pt x="833547" y="983895"/>
                </a:lnTo>
                <a:lnTo>
                  <a:pt x="832641" y="983636"/>
                </a:lnTo>
                <a:lnTo>
                  <a:pt x="832835" y="982924"/>
                </a:lnTo>
                <a:lnTo>
                  <a:pt x="831929" y="982472"/>
                </a:lnTo>
                <a:lnTo>
                  <a:pt x="831929" y="981306"/>
                </a:lnTo>
                <a:lnTo>
                  <a:pt x="832511" y="981760"/>
                </a:lnTo>
                <a:lnTo>
                  <a:pt x="833029" y="981501"/>
                </a:lnTo>
                <a:lnTo>
                  <a:pt x="835812" y="981630"/>
                </a:lnTo>
                <a:lnTo>
                  <a:pt x="836007" y="980789"/>
                </a:lnTo>
                <a:lnTo>
                  <a:pt x="835424" y="980530"/>
                </a:lnTo>
                <a:lnTo>
                  <a:pt x="835424" y="979947"/>
                </a:lnTo>
                <a:lnTo>
                  <a:pt x="835812" y="979818"/>
                </a:lnTo>
                <a:lnTo>
                  <a:pt x="835424" y="975352"/>
                </a:lnTo>
                <a:lnTo>
                  <a:pt x="836524" y="974187"/>
                </a:lnTo>
                <a:lnTo>
                  <a:pt x="836524" y="972310"/>
                </a:lnTo>
                <a:lnTo>
                  <a:pt x="836007" y="971598"/>
                </a:lnTo>
                <a:lnTo>
                  <a:pt x="835424" y="971598"/>
                </a:lnTo>
                <a:lnTo>
                  <a:pt x="835424" y="970562"/>
                </a:lnTo>
                <a:lnTo>
                  <a:pt x="835036" y="970109"/>
                </a:lnTo>
                <a:lnTo>
                  <a:pt x="833547" y="970951"/>
                </a:lnTo>
                <a:lnTo>
                  <a:pt x="832641" y="970692"/>
                </a:lnTo>
                <a:lnTo>
                  <a:pt x="832835" y="968815"/>
                </a:lnTo>
                <a:lnTo>
                  <a:pt x="830829" y="968556"/>
                </a:lnTo>
                <a:lnTo>
                  <a:pt x="830829" y="967844"/>
                </a:lnTo>
                <a:lnTo>
                  <a:pt x="829017" y="966421"/>
                </a:lnTo>
                <a:lnTo>
                  <a:pt x="829211" y="965967"/>
                </a:lnTo>
                <a:lnTo>
                  <a:pt x="828693" y="965838"/>
                </a:lnTo>
                <a:lnTo>
                  <a:pt x="828693" y="964544"/>
                </a:lnTo>
                <a:lnTo>
                  <a:pt x="827981" y="963961"/>
                </a:lnTo>
                <a:lnTo>
                  <a:pt x="828175" y="963508"/>
                </a:lnTo>
                <a:lnTo>
                  <a:pt x="829664" y="963637"/>
                </a:lnTo>
                <a:lnTo>
                  <a:pt x="829664" y="962472"/>
                </a:lnTo>
                <a:lnTo>
                  <a:pt x="829146" y="962214"/>
                </a:lnTo>
                <a:lnTo>
                  <a:pt x="829340" y="961372"/>
                </a:lnTo>
                <a:lnTo>
                  <a:pt x="830052" y="961243"/>
                </a:lnTo>
                <a:lnTo>
                  <a:pt x="830246" y="962278"/>
                </a:lnTo>
                <a:lnTo>
                  <a:pt x="831152" y="962731"/>
                </a:lnTo>
                <a:lnTo>
                  <a:pt x="833159" y="962731"/>
                </a:lnTo>
                <a:lnTo>
                  <a:pt x="833741" y="961113"/>
                </a:lnTo>
                <a:lnTo>
                  <a:pt x="833935" y="958783"/>
                </a:lnTo>
                <a:lnTo>
                  <a:pt x="836330" y="956776"/>
                </a:lnTo>
                <a:lnTo>
                  <a:pt x="838013" y="956648"/>
                </a:lnTo>
                <a:lnTo>
                  <a:pt x="837819" y="956389"/>
                </a:lnTo>
                <a:lnTo>
                  <a:pt x="836330" y="956389"/>
                </a:lnTo>
                <a:lnTo>
                  <a:pt x="835942" y="954965"/>
                </a:lnTo>
                <a:lnTo>
                  <a:pt x="835553" y="954835"/>
                </a:lnTo>
                <a:lnTo>
                  <a:pt x="835553" y="953412"/>
                </a:lnTo>
                <a:lnTo>
                  <a:pt x="836848" y="952246"/>
                </a:lnTo>
                <a:lnTo>
                  <a:pt x="837948" y="951987"/>
                </a:lnTo>
                <a:lnTo>
                  <a:pt x="838660" y="950240"/>
                </a:lnTo>
                <a:lnTo>
                  <a:pt x="839760" y="948945"/>
                </a:lnTo>
                <a:lnTo>
                  <a:pt x="839372" y="948816"/>
                </a:lnTo>
                <a:lnTo>
                  <a:pt x="838854" y="949269"/>
                </a:lnTo>
                <a:lnTo>
                  <a:pt x="837560" y="951729"/>
                </a:lnTo>
                <a:lnTo>
                  <a:pt x="836265" y="951858"/>
                </a:lnTo>
                <a:lnTo>
                  <a:pt x="835359" y="952441"/>
                </a:lnTo>
                <a:lnTo>
                  <a:pt x="835165" y="955030"/>
                </a:lnTo>
                <a:lnTo>
                  <a:pt x="835683" y="956065"/>
                </a:lnTo>
                <a:lnTo>
                  <a:pt x="835683" y="956906"/>
                </a:lnTo>
                <a:lnTo>
                  <a:pt x="833482" y="958783"/>
                </a:lnTo>
                <a:lnTo>
                  <a:pt x="832770" y="962084"/>
                </a:lnTo>
                <a:lnTo>
                  <a:pt x="832188" y="962537"/>
                </a:lnTo>
                <a:lnTo>
                  <a:pt x="830893" y="962278"/>
                </a:lnTo>
                <a:lnTo>
                  <a:pt x="830376" y="960984"/>
                </a:lnTo>
                <a:lnTo>
                  <a:pt x="829470" y="960272"/>
                </a:lnTo>
                <a:lnTo>
                  <a:pt x="827657" y="960531"/>
                </a:lnTo>
                <a:lnTo>
                  <a:pt x="826557" y="961825"/>
                </a:lnTo>
                <a:lnTo>
                  <a:pt x="825651" y="961372"/>
                </a:lnTo>
                <a:lnTo>
                  <a:pt x="824745" y="961825"/>
                </a:lnTo>
                <a:lnTo>
                  <a:pt x="824033" y="961695"/>
                </a:lnTo>
                <a:lnTo>
                  <a:pt x="822933" y="960272"/>
                </a:lnTo>
                <a:lnTo>
                  <a:pt x="823127" y="959560"/>
                </a:lnTo>
                <a:lnTo>
                  <a:pt x="823645" y="959301"/>
                </a:lnTo>
                <a:lnTo>
                  <a:pt x="823645" y="958718"/>
                </a:lnTo>
                <a:lnTo>
                  <a:pt x="822933" y="958136"/>
                </a:lnTo>
                <a:lnTo>
                  <a:pt x="822545" y="958589"/>
                </a:lnTo>
                <a:lnTo>
                  <a:pt x="821832" y="958589"/>
                </a:lnTo>
                <a:lnTo>
                  <a:pt x="821832" y="957877"/>
                </a:lnTo>
                <a:lnTo>
                  <a:pt x="821444" y="957618"/>
                </a:lnTo>
                <a:lnTo>
                  <a:pt x="819761" y="957360"/>
                </a:lnTo>
                <a:lnTo>
                  <a:pt x="820150" y="957100"/>
                </a:lnTo>
                <a:lnTo>
                  <a:pt x="819956" y="956518"/>
                </a:lnTo>
                <a:lnTo>
                  <a:pt x="819050" y="956648"/>
                </a:lnTo>
                <a:lnTo>
                  <a:pt x="818661" y="956389"/>
                </a:lnTo>
                <a:lnTo>
                  <a:pt x="819050" y="955742"/>
                </a:lnTo>
                <a:lnTo>
                  <a:pt x="817173" y="955677"/>
                </a:lnTo>
                <a:lnTo>
                  <a:pt x="816784" y="954641"/>
                </a:lnTo>
                <a:lnTo>
                  <a:pt x="812189" y="954511"/>
                </a:lnTo>
                <a:lnTo>
                  <a:pt x="812189" y="955353"/>
                </a:lnTo>
                <a:lnTo>
                  <a:pt x="811477" y="955806"/>
                </a:lnTo>
                <a:lnTo>
                  <a:pt x="811477" y="954965"/>
                </a:lnTo>
                <a:lnTo>
                  <a:pt x="809989" y="954382"/>
                </a:lnTo>
                <a:lnTo>
                  <a:pt x="809600" y="953800"/>
                </a:lnTo>
                <a:lnTo>
                  <a:pt x="808694" y="954382"/>
                </a:lnTo>
                <a:lnTo>
                  <a:pt x="807594" y="954253"/>
                </a:lnTo>
                <a:lnTo>
                  <a:pt x="807400" y="952829"/>
                </a:lnTo>
                <a:lnTo>
                  <a:pt x="807917" y="952117"/>
                </a:lnTo>
                <a:lnTo>
                  <a:pt x="807529" y="951858"/>
                </a:lnTo>
                <a:lnTo>
                  <a:pt x="806623" y="951987"/>
                </a:lnTo>
                <a:lnTo>
                  <a:pt x="806429" y="951534"/>
                </a:lnTo>
                <a:lnTo>
                  <a:pt x="806623" y="948945"/>
                </a:lnTo>
                <a:lnTo>
                  <a:pt x="808306" y="947651"/>
                </a:lnTo>
                <a:lnTo>
                  <a:pt x="807917" y="946810"/>
                </a:lnTo>
                <a:lnTo>
                  <a:pt x="808824" y="946356"/>
                </a:lnTo>
                <a:lnTo>
                  <a:pt x="809406" y="944480"/>
                </a:lnTo>
                <a:lnTo>
                  <a:pt x="810118" y="943444"/>
                </a:lnTo>
                <a:lnTo>
                  <a:pt x="810700" y="940726"/>
                </a:lnTo>
                <a:lnTo>
                  <a:pt x="811089" y="940596"/>
                </a:lnTo>
                <a:lnTo>
                  <a:pt x="810571" y="940338"/>
                </a:lnTo>
                <a:lnTo>
                  <a:pt x="810377" y="939496"/>
                </a:lnTo>
                <a:lnTo>
                  <a:pt x="810571" y="937749"/>
                </a:lnTo>
                <a:lnTo>
                  <a:pt x="811089" y="937490"/>
                </a:lnTo>
                <a:lnTo>
                  <a:pt x="810895" y="937037"/>
                </a:lnTo>
                <a:lnTo>
                  <a:pt x="809989" y="937749"/>
                </a:lnTo>
                <a:lnTo>
                  <a:pt x="809600" y="938590"/>
                </a:lnTo>
                <a:lnTo>
                  <a:pt x="810118" y="941309"/>
                </a:lnTo>
                <a:lnTo>
                  <a:pt x="808824" y="944933"/>
                </a:lnTo>
                <a:lnTo>
                  <a:pt x="807917" y="945386"/>
                </a:lnTo>
                <a:lnTo>
                  <a:pt x="807917" y="945839"/>
                </a:lnTo>
                <a:lnTo>
                  <a:pt x="806623" y="947004"/>
                </a:lnTo>
                <a:lnTo>
                  <a:pt x="806623" y="947845"/>
                </a:lnTo>
                <a:lnTo>
                  <a:pt x="804940" y="947974"/>
                </a:lnTo>
                <a:lnTo>
                  <a:pt x="804552" y="949010"/>
                </a:lnTo>
                <a:lnTo>
                  <a:pt x="804164" y="948881"/>
                </a:lnTo>
                <a:lnTo>
                  <a:pt x="803970" y="949463"/>
                </a:lnTo>
                <a:lnTo>
                  <a:pt x="802869" y="949916"/>
                </a:lnTo>
                <a:lnTo>
                  <a:pt x="802157" y="950952"/>
                </a:lnTo>
                <a:lnTo>
                  <a:pt x="801057" y="950823"/>
                </a:lnTo>
                <a:lnTo>
                  <a:pt x="800669" y="949787"/>
                </a:lnTo>
                <a:lnTo>
                  <a:pt x="799957" y="950369"/>
                </a:lnTo>
                <a:lnTo>
                  <a:pt x="799245" y="949334"/>
                </a:lnTo>
                <a:lnTo>
                  <a:pt x="798144" y="949593"/>
                </a:lnTo>
                <a:lnTo>
                  <a:pt x="797044" y="949010"/>
                </a:lnTo>
                <a:lnTo>
                  <a:pt x="795038" y="949010"/>
                </a:lnTo>
                <a:lnTo>
                  <a:pt x="793743" y="949463"/>
                </a:lnTo>
                <a:lnTo>
                  <a:pt x="793355" y="948881"/>
                </a:lnTo>
                <a:lnTo>
                  <a:pt x="791672" y="948881"/>
                </a:lnTo>
                <a:lnTo>
                  <a:pt x="791284" y="949916"/>
                </a:lnTo>
                <a:lnTo>
                  <a:pt x="790896" y="949657"/>
                </a:lnTo>
                <a:lnTo>
                  <a:pt x="790378" y="949916"/>
                </a:lnTo>
                <a:lnTo>
                  <a:pt x="790572" y="950758"/>
                </a:lnTo>
                <a:lnTo>
                  <a:pt x="789472" y="950887"/>
                </a:lnTo>
                <a:lnTo>
                  <a:pt x="789083" y="951470"/>
                </a:lnTo>
                <a:lnTo>
                  <a:pt x="785977" y="951470"/>
                </a:lnTo>
                <a:lnTo>
                  <a:pt x="785459" y="951017"/>
                </a:lnTo>
                <a:lnTo>
                  <a:pt x="785071" y="951729"/>
                </a:lnTo>
                <a:lnTo>
                  <a:pt x="784165" y="951729"/>
                </a:lnTo>
                <a:lnTo>
                  <a:pt x="784165" y="952441"/>
                </a:lnTo>
                <a:lnTo>
                  <a:pt x="783582" y="952893"/>
                </a:lnTo>
                <a:lnTo>
                  <a:pt x="783776" y="953605"/>
                </a:lnTo>
                <a:lnTo>
                  <a:pt x="783388" y="953476"/>
                </a:lnTo>
                <a:lnTo>
                  <a:pt x="783582" y="954511"/>
                </a:lnTo>
                <a:lnTo>
                  <a:pt x="782482" y="955353"/>
                </a:lnTo>
                <a:lnTo>
                  <a:pt x="781770" y="955482"/>
                </a:lnTo>
                <a:lnTo>
                  <a:pt x="781058" y="954447"/>
                </a:lnTo>
                <a:lnTo>
                  <a:pt x="779569" y="955030"/>
                </a:lnTo>
                <a:lnTo>
                  <a:pt x="779764" y="955288"/>
                </a:lnTo>
                <a:lnTo>
                  <a:pt x="779052" y="955547"/>
                </a:lnTo>
                <a:lnTo>
                  <a:pt x="778858" y="956129"/>
                </a:lnTo>
                <a:lnTo>
                  <a:pt x="777951" y="956259"/>
                </a:lnTo>
                <a:lnTo>
                  <a:pt x="777563" y="956129"/>
                </a:lnTo>
                <a:lnTo>
                  <a:pt x="777757" y="955871"/>
                </a:lnTo>
                <a:lnTo>
                  <a:pt x="776463" y="956129"/>
                </a:lnTo>
                <a:lnTo>
                  <a:pt x="776074" y="955418"/>
                </a:lnTo>
                <a:lnTo>
                  <a:pt x="774780" y="956000"/>
                </a:lnTo>
                <a:lnTo>
                  <a:pt x="774974" y="955742"/>
                </a:lnTo>
                <a:lnTo>
                  <a:pt x="774262" y="955742"/>
                </a:lnTo>
                <a:lnTo>
                  <a:pt x="773874" y="955288"/>
                </a:lnTo>
                <a:lnTo>
                  <a:pt x="772191" y="955288"/>
                </a:lnTo>
                <a:lnTo>
                  <a:pt x="771803" y="953735"/>
                </a:lnTo>
                <a:lnTo>
                  <a:pt x="770703" y="954188"/>
                </a:lnTo>
                <a:lnTo>
                  <a:pt x="769991" y="953605"/>
                </a:lnTo>
                <a:lnTo>
                  <a:pt x="769473" y="952311"/>
                </a:lnTo>
                <a:lnTo>
                  <a:pt x="767467" y="951275"/>
                </a:lnTo>
                <a:lnTo>
                  <a:pt x="766755" y="951534"/>
                </a:lnTo>
                <a:lnTo>
                  <a:pt x="766043" y="950693"/>
                </a:lnTo>
                <a:lnTo>
                  <a:pt x="765654" y="950952"/>
                </a:lnTo>
                <a:lnTo>
                  <a:pt x="764360" y="950823"/>
                </a:lnTo>
                <a:lnTo>
                  <a:pt x="764360" y="950111"/>
                </a:lnTo>
                <a:lnTo>
                  <a:pt x="765460" y="947651"/>
                </a:lnTo>
                <a:lnTo>
                  <a:pt x="765849" y="947392"/>
                </a:lnTo>
                <a:lnTo>
                  <a:pt x="768049" y="947392"/>
                </a:lnTo>
                <a:lnTo>
                  <a:pt x="768243" y="946551"/>
                </a:lnTo>
                <a:lnTo>
                  <a:pt x="768761" y="946292"/>
                </a:lnTo>
                <a:lnTo>
                  <a:pt x="769861" y="946551"/>
                </a:lnTo>
                <a:lnTo>
                  <a:pt x="770962" y="947392"/>
                </a:lnTo>
                <a:lnTo>
                  <a:pt x="771673" y="947392"/>
                </a:lnTo>
                <a:lnTo>
                  <a:pt x="772256" y="947133"/>
                </a:lnTo>
                <a:lnTo>
                  <a:pt x="772644" y="945839"/>
                </a:lnTo>
                <a:lnTo>
                  <a:pt x="773939" y="945839"/>
                </a:lnTo>
                <a:lnTo>
                  <a:pt x="774521" y="946421"/>
                </a:lnTo>
                <a:lnTo>
                  <a:pt x="776010" y="946163"/>
                </a:lnTo>
                <a:lnTo>
                  <a:pt x="775816" y="945904"/>
                </a:lnTo>
                <a:lnTo>
                  <a:pt x="774715" y="946033"/>
                </a:lnTo>
                <a:lnTo>
                  <a:pt x="774003" y="945450"/>
                </a:lnTo>
                <a:lnTo>
                  <a:pt x="771997" y="945321"/>
                </a:lnTo>
                <a:lnTo>
                  <a:pt x="771997" y="942862"/>
                </a:lnTo>
                <a:lnTo>
                  <a:pt x="773486" y="941567"/>
                </a:lnTo>
                <a:lnTo>
                  <a:pt x="774198" y="940143"/>
                </a:lnTo>
                <a:lnTo>
                  <a:pt x="774198" y="938525"/>
                </a:lnTo>
                <a:lnTo>
                  <a:pt x="774909" y="938073"/>
                </a:lnTo>
                <a:lnTo>
                  <a:pt x="775492" y="936455"/>
                </a:lnTo>
                <a:lnTo>
                  <a:pt x="777175" y="935160"/>
                </a:lnTo>
                <a:lnTo>
                  <a:pt x="779764" y="933995"/>
                </a:lnTo>
                <a:lnTo>
                  <a:pt x="779958" y="933154"/>
                </a:lnTo>
                <a:lnTo>
                  <a:pt x="782935" y="931536"/>
                </a:lnTo>
                <a:lnTo>
                  <a:pt x="782935" y="931082"/>
                </a:lnTo>
                <a:lnTo>
                  <a:pt x="782029" y="931536"/>
                </a:lnTo>
                <a:lnTo>
                  <a:pt x="781317" y="931406"/>
                </a:lnTo>
                <a:lnTo>
                  <a:pt x="779505" y="932442"/>
                </a:lnTo>
                <a:lnTo>
                  <a:pt x="778599" y="932442"/>
                </a:lnTo>
                <a:lnTo>
                  <a:pt x="778404" y="931601"/>
                </a:lnTo>
                <a:lnTo>
                  <a:pt x="779116" y="931017"/>
                </a:lnTo>
                <a:lnTo>
                  <a:pt x="778404" y="931017"/>
                </a:lnTo>
                <a:lnTo>
                  <a:pt x="776916" y="932765"/>
                </a:lnTo>
                <a:lnTo>
                  <a:pt x="776528" y="934189"/>
                </a:lnTo>
                <a:lnTo>
                  <a:pt x="775816" y="934318"/>
                </a:lnTo>
                <a:lnTo>
                  <a:pt x="774909" y="936778"/>
                </a:lnTo>
                <a:lnTo>
                  <a:pt x="773615" y="935354"/>
                </a:lnTo>
                <a:lnTo>
                  <a:pt x="773809" y="934901"/>
                </a:lnTo>
                <a:lnTo>
                  <a:pt x="772903" y="934448"/>
                </a:lnTo>
                <a:lnTo>
                  <a:pt x="772903" y="932830"/>
                </a:lnTo>
                <a:lnTo>
                  <a:pt x="773291" y="932377"/>
                </a:lnTo>
                <a:lnTo>
                  <a:pt x="772580" y="932377"/>
                </a:lnTo>
                <a:lnTo>
                  <a:pt x="772385" y="934383"/>
                </a:lnTo>
                <a:lnTo>
                  <a:pt x="772774" y="935095"/>
                </a:lnTo>
                <a:lnTo>
                  <a:pt x="774262" y="936260"/>
                </a:lnTo>
                <a:lnTo>
                  <a:pt x="774262" y="938137"/>
                </a:lnTo>
                <a:lnTo>
                  <a:pt x="773162" y="939172"/>
                </a:lnTo>
                <a:lnTo>
                  <a:pt x="773162" y="941309"/>
                </a:lnTo>
                <a:lnTo>
                  <a:pt x="771673" y="942927"/>
                </a:lnTo>
                <a:lnTo>
                  <a:pt x="771673" y="945062"/>
                </a:lnTo>
                <a:lnTo>
                  <a:pt x="772062" y="945321"/>
                </a:lnTo>
                <a:lnTo>
                  <a:pt x="771673" y="946486"/>
                </a:lnTo>
                <a:lnTo>
                  <a:pt x="770767" y="946486"/>
                </a:lnTo>
                <a:lnTo>
                  <a:pt x="770055" y="945645"/>
                </a:lnTo>
                <a:lnTo>
                  <a:pt x="766561" y="946356"/>
                </a:lnTo>
                <a:lnTo>
                  <a:pt x="766366" y="945062"/>
                </a:lnTo>
                <a:lnTo>
                  <a:pt x="764684" y="944350"/>
                </a:lnTo>
                <a:lnTo>
                  <a:pt x="763195" y="944350"/>
                </a:lnTo>
                <a:lnTo>
                  <a:pt x="761901" y="943185"/>
                </a:lnTo>
                <a:lnTo>
                  <a:pt x="760088" y="943897"/>
                </a:lnTo>
                <a:lnTo>
                  <a:pt x="758988" y="943444"/>
                </a:lnTo>
                <a:lnTo>
                  <a:pt x="758082" y="943703"/>
                </a:lnTo>
                <a:lnTo>
                  <a:pt x="756205" y="943444"/>
                </a:lnTo>
                <a:lnTo>
                  <a:pt x="755105" y="944738"/>
                </a:lnTo>
                <a:lnTo>
                  <a:pt x="752904" y="944286"/>
                </a:lnTo>
                <a:lnTo>
                  <a:pt x="752192" y="943250"/>
                </a:lnTo>
                <a:lnTo>
                  <a:pt x="752387" y="942409"/>
                </a:lnTo>
                <a:lnTo>
                  <a:pt x="750380" y="942150"/>
                </a:lnTo>
                <a:lnTo>
                  <a:pt x="749992" y="941309"/>
                </a:lnTo>
                <a:lnTo>
                  <a:pt x="750186" y="940273"/>
                </a:lnTo>
                <a:lnTo>
                  <a:pt x="749474" y="939432"/>
                </a:lnTo>
                <a:lnTo>
                  <a:pt x="749474" y="938008"/>
                </a:lnTo>
                <a:lnTo>
                  <a:pt x="750380" y="937167"/>
                </a:lnTo>
                <a:lnTo>
                  <a:pt x="750186" y="935613"/>
                </a:lnTo>
                <a:lnTo>
                  <a:pt x="749668" y="935160"/>
                </a:lnTo>
                <a:lnTo>
                  <a:pt x="749862" y="933736"/>
                </a:lnTo>
                <a:lnTo>
                  <a:pt x="748050" y="933995"/>
                </a:lnTo>
                <a:lnTo>
                  <a:pt x="747468" y="933412"/>
                </a:lnTo>
                <a:lnTo>
                  <a:pt x="747273" y="930241"/>
                </a:lnTo>
                <a:lnTo>
                  <a:pt x="748179" y="928947"/>
                </a:lnTo>
                <a:lnTo>
                  <a:pt x="748697" y="928817"/>
                </a:lnTo>
                <a:lnTo>
                  <a:pt x="749409" y="926228"/>
                </a:lnTo>
                <a:lnTo>
                  <a:pt x="749021" y="926228"/>
                </a:lnTo>
                <a:lnTo>
                  <a:pt x="748827" y="925064"/>
                </a:lnTo>
                <a:lnTo>
                  <a:pt x="748438" y="925064"/>
                </a:lnTo>
                <a:lnTo>
                  <a:pt x="748050" y="923898"/>
                </a:lnTo>
                <a:lnTo>
                  <a:pt x="746756" y="922475"/>
                </a:lnTo>
                <a:lnTo>
                  <a:pt x="746044" y="922215"/>
                </a:lnTo>
                <a:lnTo>
                  <a:pt x="745850" y="921504"/>
                </a:lnTo>
                <a:lnTo>
                  <a:pt x="746238" y="921245"/>
                </a:lnTo>
                <a:lnTo>
                  <a:pt x="745850" y="921116"/>
                </a:lnTo>
                <a:lnTo>
                  <a:pt x="747662" y="921116"/>
                </a:lnTo>
                <a:lnTo>
                  <a:pt x="748374" y="922280"/>
                </a:lnTo>
                <a:lnTo>
                  <a:pt x="750380" y="922280"/>
                </a:lnTo>
                <a:lnTo>
                  <a:pt x="750574" y="921439"/>
                </a:lnTo>
                <a:lnTo>
                  <a:pt x="751998" y="921568"/>
                </a:lnTo>
                <a:lnTo>
                  <a:pt x="753163" y="920727"/>
                </a:lnTo>
                <a:lnTo>
                  <a:pt x="753357" y="918397"/>
                </a:lnTo>
                <a:lnTo>
                  <a:pt x="753746" y="918397"/>
                </a:lnTo>
                <a:lnTo>
                  <a:pt x="753551" y="917815"/>
                </a:lnTo>
                <a:lnTo>
                  <a:pt x="754134" y="917685"/>
                </a:lnTo>
                <a:lnTo>
                  <a:pt x="754134" y="916973"/>
                </a:lnTo>
                <a:lnTo>
                  <a:pt x="755623" y="915355"/>
                </a:lnTo>
                <a:lnTo>
                  <a:pt x="756723" y="911213"/>
                </a:lnTo>
                <a:lnTo>
                  <a:pt x="760218" y="909336"/>
                </a:lnTo>
                <a:lnTo>
                  <a:pt x="760606" y="908754"/>
                </a:lnTo>
                <a:lnTo>
                  <a:pt x="761318" y="908883"/>
                </a:lnTo>
                <a:lnTo>
                  <a:pt x="761706" y="907459"/>
                </a:lnTo>
                <a:lnTo>
                  <a:pt x="760412" y="907459"/>
                </a:lnTo>
                <a:lnTo>
                  <a:pt x="759829" y="908042"/>
                </a:lnTo>
                <a:lnTo>
                  <a:pt x="757241" y="908883"/>
                </a:lnTo>
                <a:lnTo>
                  <a:pt x="755946" y="909725"/>
                </a:lnTo>
                <a:lnTo>
                  <a:pt x="754652" y="911472"/>
                </a:lnTo>
                <a:lnTo>
                  <a:pt x="754457" y="912766"/>
                </a:lnTo>
                <a:lnTo>
                  <a:pt x="753940" y="913026"/>
                </a:lnTo>
                <a:lnTo>
                  <a:pt x="754134" y="913608"/>
                </a:lnTo>
                <a:lnTo>
                  <a:pt x="753422" y="914449"/>
                </a:lnTo>
                <a:lnTo>
                  <a:pt x="753422" y="917361"/>
                </a:lnTo>
                <a:lnTo>
                  <a:pt x="752710" y="917944"/>
                </a:lnTo>
                <a:lnTo>
                  <a:pt x="752322" y="919821"/>
                </a:lnTo>
                <a:lnTo>
                  <a:pt x="751610" y="920080"/>
                </a:lnTo>
                <a:lnTo>
                  <a:pt x="751416" y="920662"/>
                </a:lnTo>
                <a:lnTo>
                  <a:pt x="749021" y="920403"/>
                </a:lnTo>
                <a:lnTo>
                  <a:pt x="749021" y="919821"/>
                </a:lnTo>
                <a:lnTo>
                  <a:pt x="748309" y="919239"/>
                </a:lnTo>
                <a:lnTo>
                  <a:pt x="746820" y="919368"/>
                </a:lnTo>
                <a:lnTo>
                  <a:pt x="746626" y="918268"/>
                </a:lnTo>
                <a:lnTo>
                  <a:pt x="745914" y="918073"/>
                </a:lnTo>
                <a:lnTo>
                  <a:pt x="745332" y="918527"/>
                </a:lnTo>
                <a:lnTo>
                  <a:pt x="745526" y="919821"/>
                </a:lnTo>
                <a:lnTo>
                  <a:pt x="744943" y="920080"/>
                </a:lnTo>
                <a:lnTo>
                  <a:pt x="743455" y="919626"/>
                </a:lnTo>
                <a:lnTo>
                  <a:pt x="741060" y="919626"/>
                </a:lnTo>
                <a:lnTo>
                  <a:pt x="740866" y="920210"/>
                </a:lnTo>
                <a:lnTo>
                  <a:pt x="739960" y="920468"/>
                </a:lnTo>
                <a:lnTo>
                  <a:pt x="738860" y="919886"/>
                </a:lnTo>
                <a:lnTo>
                  <a:pt x="737954" y="920727"/>
                </a:lnTo>
                <a:lnTo>
                  <a:pt x="736271" y="920597"/>
                </a:lnTo>
                <a:lnTo>
                  <a:pt x="735753" y="920857"/>
                </a:lnTo>
                <a:lnTo>
                  <a:pt x="735753" y="921892"/>
                </a:lnTo>
                <a:lnTo>
                  <a:pt x="734653" y="921892"/>
                </a:lnTo>
                <a:lnTo>
                  <a:pt x="734264" y="920274"/>
                </a:lnTo>
                <a:lnTo>
                  <a:pt x="735559" y="919691"/>
                </a:lnTo>
                <a:lnTo>
                  <a:pt x="735753" y="919239"/>
                </a:lnTo>
                <a:lnTo>
                  <a:pt x="735365" y="918203"/>
                </a:lnTo>
                <a:lnTo>
                  <a:pt x="734653" y="917621"/>
                </a:lnTo>
                <a:lnTo>
                  <a:pt x="734653" y="919498"/>
                </a:lnTo>
                <a:lnTo>
                  <a:pt x="734070" y="919498"/>
                </a:lnTo>
                <a:lnTo>
                  <a:pt x="733553" y="918656"/>
                </a:lnTo>
                <a:lnTo>
                  <a:pt x="733164" y="918785"/>
                </a:lnTo>
                <a:lnTo>
                  <a:pt x="732646" y="918332"/>
                </a:lnTo>
                <a:lnTo>
                  <a:pt x="731546" y="918785"/>
                </a:lnTo>
                <a:lnTo>
                  <a:pt x="729540" y="918785"/>
                </a:lnTo>
                <a:lnTo>
                  <a:pt x="729346" y="917944"/>
                </a:lnTo>
                <a:lnTo>
                  <a:pt x="728051" y="917685"/>
                </a:lnTo>
                <a:lnTo>
                  <a:pt x="728245" y="916650"/>
                </a:lnTo>
                <a:lnTo>
                  <a:pt x="728634" y="916779"/>
                </a:lnTo>
                <a:lnTo>
                  <a:pt x="728634" y="916197"/>
                </a:lnTo>
                <a:lnTo>
                  <a:pt x="729346" y="916067"/>
                </a:lnTo>
                <a:lnTo>
                  <a:pt x="728634" y="915484"/>
                </a:lnTo>
                <a:lnTo>
                  <a:pt x="729022" y="912313"/>
                </a:lnTo>
                <a:lnTo>
                  <a:pt x="728310" y="911601"/>
                </a:lnTo>
                <a:lnTo>
                  <a:pt x="728698" y="911019"/>
                </a:lnTo>
                <a:lnTo>
                  <a:pt x="727986" y="910307"/>
                </a:lnTo>
                <a:lnTo>
                  <a:pt x="727986" y="909466"/>
                </a:lnTo>
                <a:lnTo>
                  <a:pt x="727275" y="908883"/>
                </a:lnTo>
                <a:lnTo>
                  <a:pt x="727469" y="908300"/>
                </a:lnTo>
                <a:lnTo>
                  <a:pt x="726886" y="907588"/>
                </a:lnTo>
                <a:lnTo>
                  <a:pt x="726886" y="906424"/>
                </a:lnTo>
                <a:lnTo>
                  <a:pt x="725980" y="905841"/>
                </a:lnTo>
                <a:lnTo>
                  <a:pt x="726368" y="904999"/>
                </a:lnTo>
                <a:lnTo>
                  <a:pt x="725462" y="904871"/>
                </a:lnTo>
                <a:lnTo>
                  <a:pt x="725268" y="904611"/>
                </a:lnTo>
                <a:lnTo>
                  <a:pt x="725786" y="904158"/>
                </a:lnTo>
                <a:lnTo>
                  <a:pt x="725268" y="904158"/>
                </a:lnTo>
                <a:lnTo>
                  <a:pt x="724168" y="902993"/>
                </a:lnTo>
                <a:lnTo>
                  <a:pt x="722679" y="902411"/>
                </a:lnTo>
                <a:lnTo>
                  <a:pt x="722679" y="901828"/>
                </a:lnTo>
                <a:lnTo>
                  <a:pt x="722097" y="901699"/>
                </a:lnTo>
                <a:lnTo>
                  <a:pt x="722097" y="900534"/>
                </a:lnTo>
                <a:lnTo>
                  <a:pt x="722809" y="899822"/>
                </a:lnTo>
                <a:lnTo>
                  <a:pt x="722615" y="898398"/>
                </a:lnTo>
                <a:lnTo>
                  <a:pt x="723132" y="897815"/>
                </a:lnTo>
                <a:lnTo>
                  <a:pt x="723132" y="896651"/>
                </a:lnTo>
                <a:lnTo>
                  <a:pt x="724815" y="893738"/>
                </a:lnTo>
                <a:lnTo>
                  <a:pt x="724427" y="893285"/>
                </a:lnTo>
                <a:lnTo>
                  <a:pt x="724621" y="892573"/>
                </a:lnTo>
                <a:lnTo>
                  <a:pt x="725203" y="892444"/>
                </a:lnTo>
                <a:lnTo>
                  <a:pt x="725009" y="891732"/>
                </a:lnTo>
                <a:lnTo>
                  <a:pt x="725398" y="891473"/>
                </a:lnTo>
                <a:lnTo>
                  <a:pt x="725203" y="890891"/>
                </a:lnTo>
                <a:lnTo>
                  <a:pt x="725915" y="889013"/>
                </a:lnTo>
                <a:lnTo>
                  <a:pt x="725915" y="887719"/>
                </a:lnTo>
                <a:lnTo>
                  <a:pt x="727210" y="887590"/>
                </a:lnTo>
                <a:lnTo>
                  <a:pt x="728893" y="888431"/>
                </a:lnTo>
                <a:lnTo>
                  <a:pt x="730575" y="888561"/>
                </a:lnTo>
                <a:lnTo>
                  <a:pt x="730381" y="887719"/>
                </a:lnTo>
                <a:lnTo>
                  <a:pt x="727080" y="886296"/>
                </a:lnTo>
                <a:lnTo>
                  <a:pt x="726886" y="885260"/>
                </a:lnTo>
                <a:lnTo>
                  <a:pt x="727598" y="885389"/>
                </a:lnTo>
                <a:lnTo>
                  <a:pt x="729087" y="884936"/>
                </a:lnTo>
                <a:lnTo>
                  <a:pt x="729993" y="883642"/>
                </a:lnTo>
                <a:lnTo>
                  <a:pt x="732387" y="881894"/>
                </a:lnTo>
                <a:lnTo>
                  <a:pt x="732387" y="881053"/>
                </a:lnTo>
                <a:lnTo>
                  <a:pt x="732905" y="880794"/>
                </a:lnTo>
                <a:lnTo>
                  <a:pt x="733617" y="878917"/>
                </a:lnTo>
                <a:lnTo>
                  <a:pt x="734523" y="878788"/>
                </a:lnTo>
                <a:lnTo>
                  <a:pt x="735041" y="877752"/>
                </a:lnTo>
                <a:lnTo>
                  <a:pt x="734653" y="876587"/>
                </a:lnTo>
                <a:lnTo>
                  <a:pt x="735365" y="876458"/>
                </a:lnTo>
                <a:lnTo>
                  <a:pt x="735365" y="875875"/>
                </a:lnTo>
                <a:lnTo>
                  <a:pt x="736077" y="874840"/>
                </a:lnTo>
                <a:lnTo>
                  <a:pt x="735882" y="873998"/>
                </a:lnTo>
                <a:lnTo>
                  <a:pt x="736789" y="873739"/>
                </a:lnTo>
                <a:lnTo>
                  <a:pt x="738083" y="872121"/>
                </a:lnTo>
                <a:lnTo>
                  <a:pt x="738471" y="869532"/>
                </a:lnTo>
                <a:lnTo>
                  <a:pt x="738083" y="868950"/>
                </a:lnTo>
                <a:lnTo>
                  <a:pt x="737695" y="869079"/>
                </a:lnTo>
                <a:lnTo>
                  <a:pt x="737889" y="869921"/>
                </a:lnTo>
                <a:lnTo>
                  <a:pt x="737177" y="871345"/>
                </a:lnTo>
                <a:lnTo>
                  <a:pt x="736271" y="871927"/>
                </a:lnTo>
                <a:lnTo>
                  <a:pt x="735365" y="871474"/>
                </a:lnTo>
                <a:lnTo>
                  <a:pt x="734976" y="872639"/>
                </a:lnTo>
                <a:lnTo>
                  <a:pt x="734588" y="872510"/>
                </a:lnTo>
                <a:lnTo>
                  <a:pt x="733876" y="873674"/>
                </a:lnTo>
                <a:lnTo>
                  <a:pt x="733358" y="873674"/>
                </a:lnTo>
                <a:lnTo>
                  <a:pt x="733553" y="874386"/>
                </a:lnTo>
                <a:lnTo>
                  <a:pt x="732970" y="874516"/>
                </a:lnTo>
                <a:lnTo>
                  <a:pt x="733164" y="875357"/>
                </a:lnTo>
                <a:lnTo>
                  <a:pt x="732776" y="875357"/>
                </a:lnTo>
                <a:lnTo>
                  <a:pt x="732582" y="876781"/>
                </a:lnTo>
                <a:lnTo>
                  <a:pt x="731676" y="877817"/>
                </a:lnTo>
                <a:lnTo>
                  <a:pt x="731481" y="879240"/>
                </a:lnTo>
                <a:lnTo>
                  <a:pt x="729799" y="880665"/>
                </a:lnTo>
                <a:lnTo>
                  <a:pt x="729087" y="881959"/>
                </a:lnTo>
                <a:lnTo>
                  <a:pt x="727792" y="882671"/>
                </a:lnTo>
                <a:lnTo>
                  <a:pt x="726498" y="882089"/>
                </a:lnTo>
                <a:lnTo>
                  <a:pt x="725980" y="881247"/>
                </a:lnTo>
                <a:lnTo>
                  <a:pt x="725980" y="879629"/>
                </a:lnTo>
                <a:lnTo>
                  <a:pt x="726368" y="879629"/>
                </a:lnTo>
                <a:lnTo>
                  <a:pt x="726368" y="879176"/>
                </a:lnTo>
                <a:lnTo>
                  <a:pt x="724880" y="878334"/>
                </a:lnTo>
                <a:lnTo>
                  <a:pt x="723585" y="876910"/>
                </a:lnTo>
                <a:lnTo>
                  <a:pt x="723974" y="876651"/>
                </a:lnTo>
                <a:lnTo>
                  <a:pt x="723974" y="874905"/>
                </a:lnTo>
                <a:lnTo>
                  <a:pt x="723391" y="874451"/>
                </a:lnTo>
                <a:lnTo>
                  <a:pt x="723585" y="872575"/>
                </a:lnTo>
                <a:lnTo>
                  <a:pt x="723003" y="872445"/>
                </a:lnTo>
                <a:lnTo>
                  <a:pt x="723003" y="871409"/>
                </a:lnTo>
                <a:lnTo>
                  <a:pt x="721514" y="869791"/>
                </a:lnTo>
                <a:lnTo>
                  <a:pt x="720932" y="869791"/>
                </a:lnTo>
                <a:lnTo>
                  <a:pt x="721126" y="869209"/>
                </a:lnTo>
                <a:lnTo>
                  <a:pt x="720738" y="869079"/>
                </a:lnTo>
                <a:lnTo>
                  <a:pt x="720349" y="867785"/>
                </a:lnTo>
                <a:lnTo>
                  <a:pt x="719767" y="867656"/>
                </a:lnTo>
                <a:lnTo>
                  <a:pt x="719379" y="866490"/>
                </a:lnTo>
                <a:lnTo>
                  <a:pt x="717566" y="864613"/>
                </a:lnTo>
                <a:lnTo>
                  <a:pt x="716854" y="864613"/>
                </a:lnTo>
                <a:lnTo>
                  <a:pt x="715366" y="865455"/>
                </a:lnTo>
                <a:lnTo>
                  <a:pt x="715366" y="866167"/>
                </a:lnTo>
                <a:lnTo>
                  <a:pt x="714071" y="867461"/>
                </a:lnTo>
                <a:lnTo>
                  <a:pt x="714589" y="868173"/>
                </a:lnTo>
                <a:lnTo>
                  <a:pt x="714201" y="868432"/>
                </a:lnTo>
                <a:lnTo>
                  <a:pt x="714395" y="870309"/>
                </a:lnTo>
                <a:lnTo>
                  <a:pt x="713683" y="870892"/>
                </a:lnTo>
                <a:lnTo>
                  <a:pt x="712971" y="870892"/>
                </a:lnTo>
                <a:lnTo>
                  <a:pt x="711483" y="870179"/>
                </a:lnTo>
                <a:lnTo>
                  <a:pt x="710771" y="868756"/>
                </a:lnTo>
                <a:lnTo>
                  <a:pt x="711353" y="865843"/>
                </a:lnTo>
                <a:lnTo>
                  <a:pt x="713360" y="863966"/>
                </a:lnTo>
                <a:lnTo>
                  <a:pt x="715754" y="862930"/>
                </a:lnTo>
                <a:lnTo>
                  <a:pt x="716854" y="862089"/>
                </a:lnTo>
                <a:lnTo>
                  <a:pt x="717243" y="861507"/>
                </a:lnTo>
                <a:lnTo>
                  <a:pt x="716725" y="861377"/>
                </a:lnTo>
                <a:lnTo>
                  <a:pt x="715625" y="862543"/>
                </a:lnTo>
                <a:lnTo>
                  <a:pt x="713036" y="863707"/>
                </a:lnTo>
                <a:lnTo>
                  <a:pt x="711029" y="865455"/>
                </a:lnTo>
                <a:lnTo>
                  <a:pt x="710512" y="866620"/>
                </a:lnTo>
                <a:lnTo>
                  <a:pt x="710318" y="868756"/>
                </a:lnTo>
                <a:lnTo>
                  <a:pt x="711806" y="871085"/>
                </a:lnTo>
                <a:lnTo>
                  <a:pt x="714007" y="871345"/>
                </a:lnTo>
                <a:lnTo>
                  <a:pt x="715107" y="870309"/>
                </a:lnTo>
                <a:lnTo>
                  <a:pt x="715301" y="868432"/>
                </a:lnTo>
                <a:lnTo>
                  <a:pt x="716401" y="866814"/>
                </a:lnTo>
                <a:lnTo>
                  <a:pt x="718084" y="866814"/>
                </a:lnTo>
                <a:lnTo>
                  <a:pt x="718602" y="867849"/>
                </a:lnTo>
                <a:lnTo>
                  <a:pt x="718408" y="868691"/>
                </a:lnTo>
                <a:lnTo>
                  <a:pt x="718990" y="868950"/>
                </a:lnTo>
                <a:lnTo>
                  <a:pt x="718796" y="869403"/>
                </a:lnTo>
                <a:lnTo>
                  <a:pt x="719184" y="869403"/>
                </a:lnTo>
                <a:lnTo>
                  <a:pt x="719702" y="870438"/>
                </a:lnTo>
                <a:lnTo>
                  <a:pt x="719702" y="872768"/>
                </a:lnTo>
                <a:lnTo>
                  <a:pt x="720090" y="872898"/>
                </a:lnTo>
                <a:lnTo>
                  <a:pt x="720285" y="874516"/>
                </a:lnTo>
                <a:lnTo>
                  <a:pt x="720673" y="874775"/>
                </a:lnTo>
                <a:lnTo>
                  <a:pt x="720285" y="876393"/>
                </a:lnTo>
                <a:lnTo>
                  <a:pt x="720802" y="876523"/>
                </a:lnTo>
                <a:lnTo>
                  <a:pt x="721708" y="877817"/>
                </a:lnTo>
                <a:lnTo>
                  <a:pt x="722420" y="877946"/>
                </a:lnTo>
                <a:lnTo>
                  <a:pt x="722420" y="878658"/>
                </a:lnTo>
                <a:lnTo>
                  <a:pt x="721514" y="878658"/>
                </a:lnTo>
                <a:lnTo>
                  <a:pt x="721514" y="878917"/>
                </a:lnTo>
                <a:lnTo>
                  <a:pt x="723909" y="880923"/>
                </a:lnTo>
                <a:lnTo>
                  <a:pt x="723715" y="881959"/>
                </a:lnTo>
                <a:lnTo>
                  <a:pt x="722615" y="883383"/>
                </a:lnTo>
                <a:lnTo>
                  <a:pt x="722615" y="884548"/>
                </a:lnTo>
                <a:lnTo>
                  <a:pt x="722032" y="885130"/>
                </a:lnTo>
                <a:lnTo>
                  <a:pt x="717825" y="885001"/>
                </a:lnTo>
                <a:lnTo>
                  <a:pt x="717113" y="885583"/>
                </a:lnTo>
                <a:lnTo>
                  <a:pt x="717307" y="886424"/>
                </a:lnTo>
                <a:lnTo>
                  <a:pt x="716207" y="886683"/>
                </a:lnTo>
                <a:lnTo>
                  <a:pt x="715107" y="884936"/>
                </a:lnTo>
                <a:lnTo>
                  <a:pt x="714589" y="884936"/>
                </a:lnTo>
                <a:lnTo>
                  <a:pt x="714589" y="885389"/>
                </a:lnTo>
                <a:lnTo>
                  <a:pt x="716078" y="887137"/>
                </a:lnTo>
                <a:lnTo>
                  <a:pt x="716984" y="887137"/>
                </a:lnTo>
                <a:lnTo>
                  <a:pt x="718472" y="886296"/>
                </a:lnTo>
                <a:lnTo>
                  <a:pt x="720349" y="886554"/>
                </a:lnTo>
                <a:lnTo>
                  <a:pt x="720349" y="887266"/>
                </a:lnTo>
                <a:lnTo>
                  <a:pt x="719767" y="887849"/>
                </a:lnTo>
                <a:lnTo>
                  <a:pt x="720155" y="888302"/>
                </a:lnTo>
                <a:lnTo>
                  <a:pt x="719961" y="892896"/>
                </a:lnTo>
                <a:lnTo>
                  <a:pt x="721450" y="894644"/>
                </a:lnTo>
                <a:lnTo>
                  <a:pt x="721644" y="896521"/>
                </a:lnTo>
                <a:lnTo>
                  <a:pt x="721256" y="897363"/>
                </a:lnTo>
                <a:lnTo>
                  <a:pt x="719961" y="897815"/>
                </a:lnTo>
                <a:lnTo>
                  <a:pt x="720349" y="898075"/>
                </a:lnTo>
                <a:lnTo>
                  <a:pt x="720349" y="899110"/>
                </a:lnTo>
                <a:lnTo>
                  <a:pt x="719638" y="900858"/>
                </a:lnTo>
                <a:lnTo>
                  <a:pt x="718731" y="900858"/>
                </a:lnTo>
                <a:lnTo>
                  <a:pt x="718019" y="901570"/>
                </a:lnTo>
                <a:lnTo>
                  <a:pt x="715236" y="902152"/>
                </a:lnTo>
                <a:lnTo>
                  <a:pt x="715430" y="903317"/>
                </a:lnTo>
                <a:lnTo>
                  <a:pt x="714848" y="903770"/>
                </a:lnTo>
                <a:lnTo>
                  <a:pt x="713554" y="903640"/>
                </a:lnTo>
                <a:lnTo>
                  <a:pt x="713748" y="903058"/>
                </a:lnTo>
                <a:lnTo>
                  <a:pt x="713036" y="902799"/>
                </a:lnTo>
                <a:lnTo>
                  <a:pt x="712647" y="903964"/>
                </a:lnTo>
                <a:lnTo>
                  <a:pt x="710835" y="904094"/>
                </a:lnTo>
                <a:lnTo>
                  <a:pt x="709735" y="904935"/>
                </a:lnTo>
                <a:lnTo>
                  <a:pt x="710123" y="905647"/>
                </a:lnTo>
                <a:lnTo>
                  <a:pt x="708635" y="905906"/>
                </a:lnTo>
                <a:lnTo>
                  <a:pt x="708441" y="906617"/>
                </a:lnTo>
                <a:lnTo>
                  <a:pt x="708829" y="907071"/>
                </a:lnTo>
                <a:lnTo>
                  <a:pt x="707923" y="908235"/>
                </a:lnTo>
                <a:lnTo>
                  <a:pt x="705722" y="908689"/>
                </a:lnTo>
                <a:lnTo>
                  <a:pt x="705722" y="909142"/>
                </a:lnTo>
                <a:lnTo>
                  <a:pt x="703328" y="907718"/>
                </a:lnTo>
                <a:lnTo>
                  <a:pt x="701127" y="907136"/>
                </a:lnTo>
                <a:lnTo>
                  <a:pt x="700415" y="908300"/>
                </a:lnTo>
                <a:lnTo>
                  <a:pt x="700609" y="909012"/>
                </a:lnTo>
                <a:lnTo>
                  <a:pt x="700221" y="910048"/>
                </a:lnTo>
                <a:lnTo>
                  <a:pt x="700609" y="910177"/>
                </a:lnTo>
                <a:lnTo>
                  <a:pt x="700609" y="910889"/>
                </a:lnTo>
                <a:lnTo>
                  <a:pt x="699703" y="912637"/>
                </a:lnTo>
                <a:lnTo>
                  <a:pt x="698215" y="912378"/>
                </a:lnTo>
                <a:lnTo>
                  <a:pt x="697697" y="911213"/>
                </a:lnTo>
                <a:lnTo>
                  <a:pt x="696014" y="909789"/>
                </a:lnTo>
                <a:lnTo>
                  <a:pt x="695626" y="908754"/>
                </a:lnTo>
                <a:lnTo>
                  <a:pt x="695820" y="908300"/>
                </a:lnTo>
                <a:lnTo>
                  <a:pt x="695108" y="907718"/>
                </a:lnTo>
                <a:lnTo>
                  <a:pt x="695302" y="907459"/>
                </a:lnTo>
                <a:lnTo>
                  <a:pt x="694590" y="907588"/>
                </a:lnTo>
                <a:lnTo>
                  <a:pt x="694008" y="906294"/>
                </a:lnTo>
                <a:lnTo>
                  <a:pt x="694008" y="903576"/>
                </a:lnTo>
                <a:lnTo>
                  <a:pt x="694396" y="903317"/>
                </a:lnTo>
                <a:lnTo>
                  <a:pt x="693684" y="903317"/>
                </a:lnTo>
                <a:lnTo>
                  <a:pt x="692972" y="905906"/>
                </a:lnTo>
                <a:lnTo>
                  <a:pt x="691290" y="905776"/>
                </a:lnTo>
                <a:lnTo>
                  <a:pt x="690189" y="905064"/>
                </a:lnTo>
                <a:lnTo>
                  <a:pt x="690189" y="903640"/>
                </a:lnTo>
                <a:lnTo>
                  <a:pt x="690901" y="902346"/>
                </a:lnTo>
                <a:lnTo>
                  <a:pt x="690513" y="901051"/>
                </a:lnTo>
                <a:lnTo>
                  <a:pt x="690319" y="900793"/>
                </a:lnTo>
                <a:lnTo>
                  <a:pt x="688830" y="901051"/>
                </a:lnTo>
                <a:lnTo>
                  <a:pt x="690124" y="901763"/>
                </a:lnTo>
                <a:lnTo>
                  <a:pt x="689930" y="902799"/>
                </a:lnTo>
                <a:lnTo>
                  <a:pt x="689413" y="903381"/>
                </a:lnTo>
                <a:lnTo>
                  <a:pt x="689801" y="903964"/>
                </a:lnTo>
                <a:lnTo>
                  <a:pt x="689801" y="906424"/>
                </a:lnTo>
                <a:lnTo>
                  <a:pt x="691484" y="906424"/>
                </a:lnTo>
                <a:lnTo>
                  <a:pt x="692195" y="907588"/>
                </a:lnTo>
                <a:lnTo>
                  <a:pt x="693490" y="908430"/>
                </a:lnTo>
                <a:lnTo>
                  <a:pt x="693490" y="908883"/>
                </a:lnTo>
                <a:lnTo>
                  <a:pt x="694784" y="908883"/>
                </a:lnTo>
                <a:lnTo>
                  <a:pt x="695885" y="910889"/>
                </a:lnTo>
                <a:lnTo>
                  <a:pt x="696985" y="911472"/>
                </a:lnTo>
                <a:lnTo>
                  <a:pt x="698473" y="913802"/>
                </a:lnTo>
                <a:lnTo>
                  <a:pt x="699574" y="913802"/>
                </a:lnTo>
                <a:lnTo>
                  <a:pt x="700286" y="913219"/>
                </a:lnTo>
                <a:lnTo>
                  <a:pt x="702163" y="913349"/>
                </a:lnTo>
                <a:lnTo>
                  <a:pt x="702680" y="912766"/>
                </a:lnTo>
                <a:lnTo>
                  <a:pt x="703975" y="912507"/>
                </a:lnTo>
                <a:lnTo>
                  <a:pt x="704493" y="912961"/>
                </a:lnTo>
                <a:lnTo>
                  <a:pt x="706370" y="912702"/>
                </a:lnTo>
                <a:lnTo>
                  <a:pt x="707276" y="912961"/>
                </a:lnTo>
                <a:lnTo>
                  <a:pt x="707664" y="912119"/>
                </a:lnTo>
                <a:lnTo>
                  <a:pt x="708958" y="912119"/>
                </a:lnTo>
                <a:lnTo>
                  <a:pt x="709347" y="911278"/>
                </a:lnTo>
                <a:lnTo>
                  <a:pt x="711029" y="910437"/>
                </a:lnTo>
                <a:lnTo>
                  <a:pt x="711224" y="909271"/>
                </a:lnTo>
                <a:lnTo>
                  <a:pt x="712130" y="908818"/>
                </a:lnTo>
                <a:lnTo>
                  <a:pt x="711936" y="907200"/>
                </a:lnTo>
                <a:lnTo>
                  <a:pt x="713230" y="905453"/>
                </a:lnTo>
                <a:lnTo>
                  <a:pt x="715430" y="905906"/>
                </a:lnTo>
                <a:lnTo>
                  <a:pt x="716725" y="904871"/>
                </a:lnTo>
                <a:lnTo>
                  <a:pt x="717113" y="904999"/>
                </a:lnTo>
                <a:lnTo>
                  <a:pt x="717502" y="904547"/>
                </a:lnTo>
                <a:lnTo>
                  <a:pt x="718408" y="904417"/>
                </a:lnTo>
                <a:lnTo>
                  <a:pt x="718408" y="904158"/>
                </a:lnTo>
                <a:lnTo>
                  <a:pt x="718925" y="904417"/>
                </a:lnTo>
                <a:lnTo>
                  <a:pt x="719638" y="903964"/>
                </a:lnTo>
                <a:lnTo>
                  <a:pt x="720544" y="904094"/>
                </a:lnTo>
                <a:lnTo>
                  <a:pt x="721838" y="906100"/>
                </a:lnTo>
                <a:lnTo>
                  <a:pt x="723132" y="906229"/>
                </a:lnTo>
                <a:lnTo>
                  <a:pt x="723132" y="907265"/>
                </a:lnTo>
                <a:lnTo>
                  <a:pt x="722420" y="907394"/>
                </a:lnTo>
                <a:lnTo>
                  <a:pt x="721708" y="906941"/>
                </a:lnTo>
                <a:lnTo>
                  <a:pt x="721126" y="907071"/>
                </a:lnTo>
                <a:lnTo>
                  <a:pt x="720932" y="907783"/>
                </a:lnTo>
                <a:lnTo>
                  <a:pt x="722226" y="907912"/>
                </a:lnTo>
                <a:lnTo>
                  <a:pt x="722809" y="908624"/>
                </a:lnTo>
                <a:lnTo>
                  <a:pt x="723909" y="908754"/>
                </a:lnTo>
                <a:lnTo>
                  <a:pt x="724621" y="909466"/>
                </a:lnTo>
                <a:lnTo>
                  <a:pt x="724621" y="910048"/>
                </a:lnTo>
                <a:lnTo>
                  <a:pt x="722615" y="910889"/>
                </a:lnTo>
                <a:lnTo>
                  <a:pt x="724815" y="911343"/>
                </a:lnTo>
                <a:lnTo>
                  <a:pt x="725009" y="912055"/>
                </a:lnTo>
                <a:lnTo>
                  <a:pt x="725592" y="911795"/>
                </a:lnTo>
                <a:lnTo>
                  <a:pt x="725398" y="912248"/>
                </a:lnTo>
                <a:lnTo>
                  <a:pt x="725915" y="912378"/>
                </a:lnTo>
                <a:lnTo>
                  <a:pt x="726304" y="913219"/>
                </a:lnTo>
                <a:lnTo>
                  <a:pt x="726304" y="913931"/>
                </a:lnTo>
                <a:lnTo>
                  <a:pt x="725721" y="914190"/>
                </a:lnTo>
                <a:lnTo>
                  <a:pt x="725915" y="914449"/>
                </a:lnTo>
                <a:lnTo>
                  <a:pt x="725527" y="915031"/>
                </a:lnTo>
                <a:lnTo>
                  <a:pt x="724427" y="915743"/>
                </a:lnTo>
                <a:lnTo>
                  <a:pt x="722420" y="915614"/>
                </a:lnTo>
                <a:lnTo>
                  <a:pt x="721708" y="915031"/>
                </a:lnTo>
                <a:lnTo>
                  <a:pt x="721514" y="915743"/>
                </a:lnTo>
                <a:lnTo>
                  <a:pt x="718537" y="916455"/>
                </a:lnTo>
                <a:lnTo>
                  <a:pt x="718537" y="916909"/>
                </a:lnTo>
                <a:lnTo>
                  <a:pt x="718019" y="916909"/>
                </a:lnTo>
                <a:lnTo>
                  <a:pt x="718214" y="917361"/>
                </a:lnTo>
                <a:lnTo>
                  <a:pt x="717631" y="917815"/>
                </a:lnTo>
                <a:lnTo>
                  <a:pt x="717243" y="917815"/>
                </a:lnTo>
                <a:lnTo>
                  <a:pt x="717243" y="917232"/>
                </a:lnTo>
                <a:lnTo>
                  <a:pt x="715948" y="917102"/>
                </a:lnTo>
                <a:lnTo>
                  <a:pt x="714071" y="918527"/>
                </a:lnTo>
                <a:lnTo>
                  <a:pt x="712389" y="918527"/>
                </a:lnTo>
                <a:lnTo>
                  <a:pt x="712389" y="918979"/>
                </a:lnTo>
                <a:lnTo>
                  <a:pt x="714783" y="919109"/>
                </a:lnTo>
                <a:lnTo>
                  <a:pt x="714978" y="919368"/>
                </a:lnTo>
                <a:lnTo>
                  <a:pt x="716660" y="919109"/>
                </a:lnTo>
                <a:lnTo>
                  <a:pt x="717049" y="919562"/>
                </a:lnTo>
                <a:lnTo>
                  <a:pt x="717955" y="919562"/>
                </a:lnTo>
                <a:lnTo>
                  <a:pt x="718149" y="920403"/>
                </a:lnTo>
                <a:lnTo>
                  <a:pt x="717566" y="920986"/>
                </a:lnTo>
                <a:lnTo>
                  <a:pt x="718667" y="921439"/>
                </a:lnTo>
                <a:lnTo>
                  <a:pt x="719055" y="923574"/>
                </a:lnTo>
                <a:lnTo>
                  <a:pt x="719767" y="922734"/>
                </a:lnTo>
                <a:lnTo>
                  <a:pt x="719573" y="921309"/>
                </a:lnTo>
                <a:lnTo>
                  <a:pt x="721061" y="921180"/>
                </a:lnTo>
                <a:lnTo>
                  <a:pt x="721450" y="920338"/>
                </a:lnTo>
                <a:lnTo>
                  <a:pt x="724945" y="921374"/>
                </a:lnTo>
                <a:lnTo>
                  <a:pt x="725139" y="922086"/>
                </a:lnTo>
                <a:lnTo>
                  <a:pt x="724556" y="922798"/>
                </a:lnTo>
                <a:lnTo>
                  <a:pt x="725139" y="923834"/>
                </a:lnTo>
                <a:lnTo>
                  <a:pt x="724945" y="924999"/>
                </a:lnTo>
                <a:lnTo>
                  <a:pt x="723132" y="925452"/>
                </a:lnTo>
                <a:lnTo>
                  <a:pt x="722938" y="927070"/>
                </a:lnTo>
                <a:lnTo>
                  <a:pt x="722550" y="927199"/>
                </a:lnTo>
                <a:lnTo>
                  <a:pt x="721838" y="927199"/>
                </a:lnTo>
                <a:lnTo>
                  <a:pt x="721838" y="926487"/>
                </a:lnTo>
                <a:lnTo>
                  <a:pt x="721126" y="926358"/>
                </a:lnTo>
                <a:lnTo>
                  <a:pt x="721708" y="927199"/>
                </a:lnTo>
                <a:lnTo>
                  <a:pt x="721514" y="927781"/>
                </a:lnTo>
                <a:lnTo>
                  <a:pt x="722226" y="927523"/>
                </a:lnTo>
                <a:lnTo>
                  <a:pt x="722420" y="927976"/>
                </a:lnTo>
                <a:lnTo>
                  <a:pt x="724297" y="926682"/>
                </a:lnTo>
                <a:lnTo>
                  <a:pt x="726304" y="926099"/>
                </a:lnTo>
                <a:lnTo>
                  <a:pt x="726498" y="925516"/>
                </a:lnTo>
                <a:lnTo>
                  <a:pt x="725915" y="925646"/>
                </a:lnTo>
                <a:lnTo>
                  <a:pt x="725721" y="924934"/>
                </a:lnTo>
                <a:lnTo>
                  <a:pt x="727016" y="923574"/>
                </a:lnTo>
                <a:lnTo>
                  <a:pt x="727598" y="923639"/>
                </a:lnTo>
                <a:lnTo>
                  <a:pt x="728310" y="922927"/>
                </a:lnTo>
                <a:lnTo>
                  <a:pt x="729216" y="922798"/>
                </a:lnTo>
                <a:lnTo>
                  <a:pt x="729604" y="921504"/>
                </a:lnTo>
                <a:lnTo>
                  <a:pt x="730187" y="920921"/>
                </a:lnTo>
                <a:lnTo>
                  <a:pt x="731481" y="920921"/>
                </a:lnTo>
                <a:lnTo>
                  <a:pt x="731999" y="920468"/>
                </a:lnTo>
                <a:lnTo>
                  <a:pt x="732387" y="921633"/>
                </a:lnTo>
                <a:lnTo>
                  <a:pt x="733488" y="922086"/>
                </a:lnTo>
                <a:lnTo>
                  <a:pt x="733099" y="923834"/>
                </a:lnTo>
                <a:lnTo>
                  <a:pt x="734588" y="924999"/>
                </a:lnTo>
                <a:lnTo>
                  <a:pt x="735171" y="926163"/>
                </a:lnTo>
                <a:lnTo>
                  <a:pt x="734976" y="928882"/>
                </a:lnTo>
                <a:lnTo>
                  <a:pt x="733488" y="929723"/>
                </a:lnTo>
                <a:lnTo>
                  <a:pt x="733294" y="930306"/>
                </a:lnTo>
                <a:lnTo>
                  <a:pt x="732387" y="930176"/>
                </a:lnTo>
                <a:lnTo>
                  <a:pt x="731999" y="930435"/>
                </a:lnTo>
                <a:lnTo>
                  <a:pt x="731805" y="930176"/>
                </a:lnTo>
                <a:lnTo>
                  <a:pt x="730122" y="931017"/>
                </a:lnTo>
                <a:lnTo>
                  <a:pt x="728634" y="931147"/>
                </a:lnTo>
                <a:lnTo>
                  <a:pt x="728440" y="931601"/>
                </a:lnTo>
                <a:lnTo>
                  <a:pt x="727533" y="931471"/>
                </a:lnTo>
                <a:lnTo>
                  <a:pt x="723844" y="935095"/>
                </a:lnTo>
                <a:lnTo>
                  <a:pt x="723844" y="936390"/>
                </a:lnTo>
                <a:lnTo>
                  <a:pt x="723456" y="936972"/>
                </a:lnTo>
                <a:lnTo>
                  <a:pt x="724039" y="936843"/>
                </a:lnTo>
                <a:lnTo>
                  <a:pt x="724427" y="937684"/>
                </a:lnTo>
                <a:lnTo>
                  <a:pt x="726821" y="939432"/>
                </a:lnTo>
                <a:lnTo>
                  <a:pt x="727533" y="940467"/>
                </a:lnTo>
                <a:lnTo>
                  <a:pt x="727533" y="943509"/>
                </a:lnTo>
                <a:lnTo>
                  <a:pt x="725527" y="943509"/>
                </a:lnTo>
                <a:lnTo>
                  <a:pt x="725333" y="943250"/>
                </a:lnTo>
                <a:lnTo>
                  <a:pt x="721644" y="943509"/>
                </a:lnTo>
                <a:lnTo>
                  <a:pt x="720932" y="943250"/>
                </a:lnTo>
                <a:lnTo>
                  <a:pt x="719832" y="943962"/>
                </a:lnTo>
                <a:lnTo>
                  <a:pt x="719443" y="943832"/>
                </a:lnTo>
                <a:lnTo>
                  <a:pt x="718731" y="944868"/>
                </a:lnTo>
                <a:lnTo>
                  <a:pt x="718019" y="944868"/>
                </a:lnTo>
                <a:lnTo>
                  <a:pt x="716919" y="946875"/>
                </a:lnTo>
                <a:lnTo>
                  <a:pt x="715819" y="947004"/>
                </a:lnTo>
                <a:lnTo>
                  <a:pt x="714913" y="945450"/>
                </a:lnTo>
                <a:lnTo>
                  <a:pt x="715819" y="944738"/>
                </a:lnTo>
                <a:lnTo>
                  <a:pt x="715819" y="944286"/>
                </a:lnTo>
                <a:lnTo>
                  <a:pt x="714719" y="942409"/>
                </a:lnTo>
                <a:lnTo>
                  <a:pt x="716725" y="941244"/>
                </a:lnTo>
                <a:lnTo>
                  <a:pt x="717307" y="939820"/>
                </a:lnTo>
                <a:lnTo>
                  <a:pt x="714913" y="936066"/>
                </a:lnTo>
                <a:lnTo>
                  <a:pt x="710835" y="932895"/>
                </a:lnTo>
                <a:lnTo>
                  <a:pt x="709347" y="931147"/>
                </a:lnTo>
                <a:lnTo>
                  <a:pt x="705658" y="928817"/>
                </a:lnTo>
                <a:lnTo>
                  <a:pt x="703975" y="928364"/>
                </a:lnTo>
                <a:lnTo>
                  <a:pt x="703781" y="927781"/>
                </a:lnTo>
                <a:lnTo>
                  <a:pt x="703069" y="927781"/>
                </a:lnTo>
                <a:lnTo>
                  <a:pt x="700092" y="925322"/>
                </a:lnTo>
                <a:lnTo>
                  <a:pt x="699186" y="925322"/>
                </a:lnTo>
                <a:lnTo>
                  <a:pt x="698991" y="924740"/>
                </a:lnTo>
                <a:lnTo>
                  <a:pt x="697891" y="924481"/>
                </a:lnTo>
                <a:lnTo>
                  <a:pt x="697373" y="923898"/>
                </a:lnTo>
                <a:lnTo>
                  <a:pt x="696791" y="924028"/>
                </a:lnTo>
                <a:lnTo>
                  <a:pt x="696402" y="923446"/>
                </a:lnTo>
                <a:lnTo>
                  <a:pt x="693814" y="922863"/>
                </a:lnTo>
                <a:lnTo>
                  <a:pt x="693231" y="922151"/>
                </a:lnTo>
                <a:lnTo>
                  <a:pt x="691742" y="922280"/>
                </a:lnTo>
                <a:lnTo>
                  <a:pt x="691548" y="921698"/>
                </a:lnTo>
                <a:lnTo>
                  <a:pt x="688442" y="921439"/>
                </a:lnTo>
                <a:lnTo>
                  <a:pt x="688053" y="920857"/>
                </a:lnTo>
                <a:lnTo>
                  <a:pt x="687341" y="920857"/>
                </a:lnTo>
                <a:lnTo>
                  <a:pt x="687924" y="921116"/>
                </a:lnTo>
                <a:lnTo>
                  <a:pt x="686047" y="920986"/>
                </a:lnTo>
                <a:lnTo>
                  <a:pt x="685853" y="921245"/>
                </a:lnTo>
                <a:lnTo>
                  <a:pt x="685464" y="920533"/>
                </a:lnTo>
                <a:lnTo>
                  <a:pt x="684558" y="920533"/>
                </a:lnTo>
                <a:lnTo>
                  <a:pt x="684558" y="921116"/>
                </a:lnTo>
                <a:lnTo>
                  <a:pt x="683458" y="921116"/>
                </a:lnTo>
                <a:lnTo>
                  <a:pt x="683652" y="920662"/>
                </a:lnTo>
                <a:lnTo>
                  <a:pt x="682358" y="920792"/>
                </a:lnTo>
                <a:lnTo>
                  <a:pt x="681063" y="920338"/>
                </a:lnTo>
                <a:lnTo>
                  <a:pt x="679575" y="920597"/>
                </a:lnTo>
                <a:lnTo>
                  <a:pt x="679575" y="921180"/>
                </a:lnTo>
                <a:lnTo>
                  <a:pt x="679381" y="920921"/>
                </a:lnTo>
                <a:lnTo>
                  <a:pt x="678798" y="921051"/>
                </a:lnTo>
                <a:lnTo>
                  <a:pt x="678410" y="921892"/>
                </a:lnTo>
                <a:lnTo>
                  <a:pt x="674203" y="920727"/>
                </a:lnTo>
                <a:lnTo>
                  <a:pt x="671614" y="920727"/>
                </a:lnTo>
                <a:lnTo>
                  <a:pt x="670125" y="921309"/>
                </a:lnTo>
                <a:lnTo>
                  <a:pt x="668313" y="921309"/>
                </a:lnTo>
                <a:lnTo>
                  <a:pt x="664430" y="920274"/>
                </a:lnTo>
                <a:lnTo>
                  <a:pt x="661647" y="918979"/>
                </a:lnTo>
                <a:lnTo>
                  <a:pt x="659641" y="919691"/>
                </a:lnTo>
                <a:lnTo>
                  <a:pt x="654139" y="919433"/>
                </a:lnTo>
                <a:lnTo>
                  <a:pt x="652651" y="919691"/>
                </a:lnTo>
                <a:lnTo>
                  <a:pt x="652068" y="920274"/>
                </a:lnTo>
                <a:lnTo>
                  <a:pt x="647473" y="920403"/>
                </a:lnTo>
                <a:lnTo>
                  <a:pt x="646567" y="920986"/>
                </a:lnTo>
                <a:lnTo>
                  <a:pt x="645272" y="920857"/>
                </a:lnTo>
                <a:lnTo>
                  <a:pt x="645078" y="921439"/>
                </a:lnTo>
                <a:lnTo>
                  <a:pt x="643978" y="921698"/>
                </a:lnTo>
                <a:lnTo>
                  <a:pt x="643395" y="922734"/>
                </a:lnTo>
                <a:lnTo>
                  <a:pt x="642878" y="922734"/>
                </a:lnTo>
                <a:lnTo>
                  <a:pt x="643072" y="922992"/>
                </a:lnTo>
                <a:lnTo>
                  <a:pt x="642554" y="923122"/>
                </a:lnTo>
                <a:lnTo>
                  <a:pt x="642554" y="923574"/>
                </a:lnTo>
                <a:lnTo>
                  <a:pt x="641648" y="924157"/>
                </a:lnTo>
                <a:lnTo>
                  <a:pt x="641260" y="924869"/>
                </a:lnTo>
                <a:lnTo>
                  <a:pt x="639771" y="925581"/>
                </a:lnTo>
                <a:lnTo>
                  <a:pt x="640483" y="926034"/>
                </a:lnTo>
                <a:lnTo>
                  <a:pt x="640871" y="927070"/>
                </a:lnTo>
                <a:lnTo>
                  <a:pt x="640159" y="928364"/>
                </a:lnTo>
                <a:lnTo>
                  <a:pt x="640159" y="929076"/>
                </a:lnTo>
                <a:lnTo>
                  <a:pt x="640742" y="929206"/>
                </a:lnTo>
                <a:lnTo>
                  <a:pt x="640548" y="929659"/>
                </a:lnTo>
                <a:lnTo>
                  <a:pt x="638865" y="929788"/>
                </a:lnTo>
                <a:lnTo>
                  <a:pt x="638347" y="930824"/>
                </a:lnTo>
                <a:lnTo>
                  <a:pt x="633170" y="932700"/>
                </a:lnTo>
                <a:lnTo>
                  <a:pt x="634076" y="934448"/>
                </a:lnTo>
                <a:lnTo>
                  <a:pt x="633687" y="934448"/>
                </a:lnTo>
                <a:lnTo>
                  <a:pt x="633299" y="935484"/>
                </a:lnTo>
                <a:lnTo>
                  <a:pt x="632716" y="935742"/>
                </a:lnTo>
                <a:lnTo>
                  <a:pt x="630322" y="935289"/>
                </a:lnTo>
                <a:lnTo>
                  <a:pt x="628639" y="934448"/>
                </a:lnTo>
                <a:lnTo>
                  <a:pt x="627345" y="934707"/>
                </a:lnTo>
                <a:lnTo>
                  <a:pt x="626439" y="933671"/>
                </a:lnTo>
                <a:lnTo>
                  <a:pt x="624626" y="933671"/>
                </a:lnTo>
                <a:lnTo>
                  <a:pt x="624626" y="935678"/>
                </a:lnTo>
                <a:lnTo>
                  <a:pt x="624238" y="935548"/>
                </a:lnTo>
                <a:lnTo>
                  <a:pt x="623720" y="936713"/>
                </a:lnTo>
                <a:lnTo>
                  <a:pt x="620937" y="936583"/>
                </a:lnTo>
                <a:lnTo>
                  <a:pt x="620743" y="937037"/>
                </a:lnTo>
                <a:lnTo>
                  <a:pt x="618737" y="937037"/>
                </a:lnTo>
                <a:lnTo>
                  <a:pt x="618931" y="937490"/>
                </a:lnTo>
                <a:lnTo>
                  <a:pt x="617831" y="938201"/>
                </a:lnTo>
                <a:lnTo>
                  <a:pt x="617119" y="938073"/>
                </a:lnTo>
                <a:lnTo>
                  <a:pt x="616407" y="938655"/>
                </a:lnTo>
                <a:lnTo>
                  <a:pt x="615501" y="938525"/>
                </a:lnTo>
                <a:lnTo>
                  <a:pt x="614789" y="939367"/>
                </a:lnTo>
                <a:lnTo>
                  <a:pt x="613106" y="939949"/>
                </a:lnTo>
                <a:lnTo>
                  <a:pt x="612394" y="939820"/>
                </a:lnTo>
                <a:lnTo>
                  <a:pt x="611682" y="940403"/>
                </a:lnTo>
                <a:lnTo>
                  <a:pt x="611294" y="940403"/>
                </a:lnTo>
                <a:lnTo>
                  <a:pt x="611488" y="939949"/>
                </a:lnTo>
                <a:lnTo>
                  <a:pt x="610388" y="940208"/>
                </a:lnTo>
                <a:lnTo>
                  <a:pt x="609482" y="939755"/>
                </a:lnTo>
                <a:lnTo>
                  <a:pt x="607799" y="940208"/>
                </a:lnTo>
                <a:lnTo>
                  <a:pt x="607216" y="939949"/>
                </a:lnTo>
                <a:lnTo>
                  <a:pt x="607022" y="939237"/>
                </a:lnTo>
                <a:lnTo>
                  <a:pt x="605922" y="939367"/>
                </a:lnTo>
                <a:lnTo>
                  <a:pt x="604822" y="938785"/>
                </a:lnTo>
                <a:lnTo>
                  <a:pt x="604627" y="938201"/>
                </a:lnTo>
                <a:lnTo>
                  <a:pt x="602039" y="937749"/>
                </a:lnTo>
                <a:lnTo>
                  <a:pt x="598349" y="935872"/>
                </a:lnTo>
                <a:lnTo>
                  <a:pt x="597249" y="936325"/>
                </a:lnTo>
                <a:lnTo>
                  <a:pt x="595761" y="935872"/>
                </a:lnTo>
                <a:lnTo>
                  <a:pt x="593884" y="937167"/>
                </a:lnTo>
                <a:lnTo>
                  <a:pt x="593495" y="937878"/>
                </a:lnTo>
                <a:lnTo>
                  <a:pt x="592395" y="938331"/>
                </a:lnTo>
                <a:lnTo>
                  <a:pt x="592395" y="939043"/>
                </a:lnTo>
                <a:lnTo>
                  <a:pt x="592007" y="939043"/>
                </a:lnTo>
                <a:lnTo>
                  <a:pt x="592201" y="940079"/>
                </a:lnTo>
                <a:lnTo>
                  <a:pt x="591683" y="940338"/>
                </a:lnTo>
                <a:lnTo>
                  <a:pt x="590195" y="939755"/>
                </a:lnTo>
                <a:lnTo>
                  <a:pt x="590000" y="938914"/>
                </a:lnTo>
                <a:lnTo>
                  <a:pt x="590389" y="938785"/>
                </a:lnTo>
                <a:lnTo>
                  <a:pt x="590389" y="938201"/>
                </a:lnTo>
                <a:lnTo>
                  <a:pt x="589806" y="937749"/>
                </a:lnTo>
                <a:lnTo>
                  <a:pt x="586700" y="938201"/>
                </a:lnTo>
                <a:lnTo>
                  <a:pt x="585988" y="939820"/>
                </a:lnTo>
                <a:lnTo>
                  <a:pt x="585405" y="940079"/>
                </a:lnTo>
                <a:lnTo>
                  <a:pt x="581328" y="940079"/>
                </a:lnTo>
                <a:lnTo>
                  <a:pt x="581522" y="939820"/>
                </a:lnTo>
                <a:lnTo>
                  <a:pt x="580422" y="940079"/>
                </a:lnTo>
                <a:lnTo>
                  <a:pt x="578221" y="939043"/>
                </a:lnTo>
                <a:lnTo>
                  <a:pt x="577703" y="937878"/>
                </a:lnTo>
                <a:lnTo>
                  <a:pt x="578221" y="936843"/>
                </a:lnTo>
                <a:lnTo>
                  <a:pt x="579710" y="937102"/>
                </a:lnTo>
                <a:lnTo>
                  <a:pt x="579904" y="936519"/>
                </a:lnTo>
                <a:lnTo>
                  <a:pt x="580810" y="935936"/>
                </a:lnTo>
                <a:lnTo>
                  <a:pt x="580810" y="935484"/>
                </a:lnTo>
                <a:lnTo>
                  <a:pt x="582104" y="934901"/>
                </a:lnTo>
                <a:lnTo>
                  <a:pt x="583205" y="934901"/>
                </a:lnTo>
                <a:lnTo>
                  <a:pt x="583593" y="934189"/>
                </a:lnTo>
                <a:lnTo>
                  <a:pt x="585276" y="934448"/>
                </a:lnTo>
                <a:lnTo>
                  <a:pt x="585664" y="933995"/>
                </a:lnTo>
                <a:lnTo>
                  <a:pt x="583464" y="933866"/>
                </a:lnTo>
                <a:lnTo>
                  <a:pt x="583464" y="934124"/>
                </a:lnTo>
                <a:lnTo>
                  <a:pt x="582169" y="934707"/>
                </a:lnTo>
                <a:lnTo>
                  <a:pt x="581069" y="934448"/>
                </a:lnTo>
                <a:lnTo>
                  <a:pt x="581263" y="932571"/>
                </a:lnTo>
                <a:lnTo>
                  <a:pt x="580681" y="930824"/>
                </a:lnTo>
                <a:lnTo>
                  <a:pt x="581069" y="930565"/>
                </a:lnTo>
                <a:lnTo>
                  <a:pt x="581263" y="928428"/>
                </a:lnTo>
                <a:lnTo>
                  <a:pt x="581651" y="927976"/>
                </a:lnTo>
                <a:lnTo>
                  <a:pt x="579451" y="928105"/>
                </a:lnTo>
                <a:lnTo>
                  <a:pt x="579063" y="927846"/>
                </a:lnTo>
                <a:lnTo>
                  <a:pt x="579645" y="925840"/>
                </a:lnTo>
                <a:lnTo>
                  <a:pt x="579063" y="924804"/>
                </a:lnTo>
                <a:lnTo>
                  <a:pt x="578868" y="922927"/>
                </a:lnTo>
                <a:lnTo>
                  <a:pt x="579257" y="921892"/>
                </a:lnTo>
                <a:lnTo>
                  <a:pt x="582363" y="922475"/>
                </a:lnTo>
                <a:lnTo>
                  <a:pt x="583464" y="921633"/>
                </a:lnTo>
                <a:lnTo>
                  <a:pt x="581263" y="922086"/>
                </a:lnTo>
                <a:lnTo>
                  <a:pt x="579063" y="921245"/>
                </a:lnTo>
                <a:lnTo>
                  <a:pt x="579257" y="919626"/>
                </a:lnTo>
                <a:lnTo>
                  <a:pt x="579969" y="919044"/>
                </a:lnTo>
                <a:lnTo>
                  <a:pt x="579774" y="916909"/>
                </a:lnTo>
                <a:lnTo>
                  <a:pt x="579192" y="916067"/>
                </a:lnTo>
                <a:lnTo>
                  <a:pt x="579580" y="915031"/>
                </a:lnTo>
                <a:lnTo>
                  <a:pt x="579386" y="914320"/>
                </a:lnTo>
                <a:lnTo>
                  <a:pt x="579969" y="913608"/>
                </a:lnTo>
                <a:lnTo>
                  <a:pt x="579774" y="911731"/>
                </a:lnTo>
                <a:lnTo>
                  <a:pt x="579192" y="911731"/>
                </a:lnTo>
                <a:lnTo>
                  <a:pt x="579192" y="914061"/>
                </a:lnTo>
                <a:lnTo>
                  <a:pt x="578804" y="914644"/>
                </a:lnTo>
                <a:lnTo>
                  <a:pt x="578221" y="914514"/>
                </a:lnTo>
                <a:lnTo>
                  <a:pt x="577121" y="912766"/>
                </a:lnTo>
                <a:lnTo>
                  <a:pt x="575632" y="911601"/>
                </a:lnTo>
                <a:lnTo>
                  <a:pt x="575244" y="910760"/>
                </a:lnTo>
                <a:lnTo>
                  <a:pt x="573950" y="910177"/>
                </a:lnTo>
                <a:lnTo>
                  <a:pt x="573432" y="909336"/>
                </a:lnTo>
                <a:lnTo>
                  <a:pt x="572720" y="909077"/>
                </a:lnTo>
                <a:lnTo>
                  <a:pt x="571814" y="907200"/>
                </a:lnTo>
                <a:lnTo>
                  <a:pt x="570908" y="906489"/>
                </a:lnTo>
                <a:lnTo>
                  <a:pt x="570713" y="906747"/>
                </a:lnTo>
                <a:lnTo>
                  <a:pt x="572396" y="909077"/>
                </a:lnTo>
                <a:lnTo>
                  <a:pt x="572590" y="910954"/>
                </a:lnTo>
                <a:lnTo>
                  <a:pt x="574791" y="912248"/>
                </a:lnTo>
                <a:lnTo>
                  <a:pt x="576279" y="913866"/>
                </a:lnTo>
                <a:lnTo>
                  <a:pt x="576279" y="914320"/>
                </a:lnTo>
                <a:lnTo>
                  <a:pt x="578286" y="915614"/>
                </a:lnTo>
                <a:lnTo>
                  <a:pt x="578286" y="917621"/>
                </a:lnTo>
                <a:lnTo>
                  <a:pt x="577768" y="919950"/>
                </a:lnTo>
                <a:lnTo>
                  <a:pt x="578286" y="920986"/>
                </a:lnTo>
                <a:lnTo>
                  <a:pt x="578092" y="924610"/>
                </a:lnTo>
                <a:lnTo>
                  <a:pt x="578804" y="926034"/>
                </a:lnTo>
                <a:lnTo>
                  <a:pt x="578415" y="928170"/>
                </a:lnTo>
                <a:lnTo>
                  <a:pt x="578933" y="928752"/>
                </a:lnTo>
                <a:lnTo>
                  <a:pt x="580228" y="928882"/>
                </a:lnTo>
                <a:lnTo>
                  <a:pt x="580810" y="929723"/>
                </a:lnTo>
                <a:lnTo>
                  <a:pt x="579904" y="930888"/>
                </a:lnTo>
                <a:lnTo>
                  <a:pt x="580616" y="932765"/>
                </a:lnTo>
                <a:lnTo>
                  <a:pt x="580098" y="933347"/>
                </a:lnTo>
                <a:lnTo>
                  <a:pt x="579904" y="934383"/>
                </a:lnTo>
                <a:lnTo>
                  <a:pt x="577315" y="936390"/>
                </a:lnTo>
                <a:lnTo>
                  <a:pt x="575827" y="938720"/>
                </a:lnTo>
                <a:lnTo>
                  <a:pt x="574144" y="938978"/>
                </a:lnTo>
                <a:lnTo>
                  <a:pt x="574144" y="939237"/>
                </a:lnTo>
                <a:lnTo>
                  <a:pt x="573755" y="938785"/>
                </a:lnTo>
                <a:lnTo>
                  <a:pt x="573367" y="940338"/>
                </a:lnTo>
                <a:lnTo>
                  <a:pt x="571167" y="940596"/>
                </a:lnTo>
                <a:lnTo>
                  <a:pt x="569872" y="941179"/>
                </a:lnTo>
                <a:lnTo>
                  <a:pt x="568578" y="940596"/>
                </a:lnTo>
                <a:lnTo>
                  <a:pt x="568578" y="941632"/>
                </a:lnTo>
                <a:lnTo>
                  <a:pt x="567995" y="941761"/>
                </a:lnTo>
                <a:lnTo>
                  <a:pt x="567995" y="944480"/>
                </a:lnTo>
                <a:lnTo>
                  <a:pt x="567283" y="945192"/>
                </a:lnTo>
                <a:lnTo>
                  <a:pt x="565989" y="945062"/>
                </a:lnTo>
                <a:lnTo>
                  <a:pt x="565277" y="943185"/>
                </a:lnTo>
                <a:lnTo>
                  <a:pt x="563982" y="943056"/>
                </a:lnTo>
                <a:lnTo>
                  <a:pt x="563982" y="942473"/>
                </a:lnTo>
                <a:lnTo>
                  <a:pt x="563076" y="942214"/>
                </a:lnTo>
                <a:lnTo>
                  <a:pt x="563076" y="941179"/>
                </a:lnTo>
                <a:lnTo>
                  <a:pt x="563594" y="940596"/>
                </a:lnTo>
                <a:lnTo>
                  <a:pt x="563400" y="936260"/>
                </a:lnTo>
                <a:lnTo>
                  <a:pt x="563788" y="932636"/>
                </a:lnTo>
                <a:lnTo>
                  <a:pt x="562494" y="931924"/>
                </a:lnTo>
                <a:lnTo>
                  <a:pt x="562105" y="931082"/>
                </a:lnTo>
                <a:lnTo>
                  <a:pt x="561394" y="931082"/>
                </a:lnTo>
                <a:lnTo>
                  <a:pt x="561394" y="929918"/>
                </a:lnTo>
                <a:lnTo>
                  <a:pt x="560811" y="929335"/>
                </a:lnTo>
                <a:lnTo>
                  <a:pt x="561005" y="928300"/>
                </a:lnTo>
                <a:lnTo>
                  <a:pt x="559517" y="928300"/>
                </a:lnTo>
                <a:lnTo>
                  <a:pt x="559128" y="927846"/>
                </a:lnTo>
                <a:lnTo>
                  <a:pt x="557834" y="928105"/>
                </a:lnTo>
                <a:lnTo>
                  <a:pt x="557445" y="928364"/>
                </a:lnTo>
                <a:lnTo>
                  <a:pt x="557834" y="929788"/>
                </a:lnTo>
                <a:lnTo>
                  <a:pt x="556734" y="929659"/>
                </a:lnTo>
                <a:lnTo>
                  <a:pt x="556928" y="930241"/>
                </a:lnTo>
                <a:lnTo>
                  <a:pt x="556022" y="931277"/>
                </a:lnTo>
                <a:lnTo>
                  <a:pt x="554339" y="931406"/>
                </a:lnTo>
                <a:lnTo>
                  <a:pt x="552333" y="932571"/>
                </a:lnTo>
                <a:lnTo>
                  <a:pt x="547931" y="932830"/>
                </a:lnTo>
                <a:lnTo>
                  <a:pt x="547737" y="933283"/>
                </a:lnTo>
                <a:lnTo>
                  <a:pt x="546055" y="933542"/>
                </a:lnTo>
                <a:lnTo>
                  <a:pt x="545537" y="934254"/>
                </a:lnTo>
                <a:lnTo>
                  <a:pt x="544242" y="934383"/>
                </a:lnTo>
                <a:lnTo>
                  <a:pt x="542948" y="935807"/>
                </a:lnTo>
                <a:lnTo>
                  <a:pt x="540359" y="935807"/>
                </a:lnTo>
                <a:lnTo>
                  <a:pt x="538676" y="937554"/>
                </a:lnTo>
                <a:lnTo>
                  <a:pt x="537770" y="937554"/>
                </a:lnTo>
                <a:lnTo>
                  <a:pt x="537252" y="938720"/>
                </a:lnTo>
                <a:lnTo>
                  <a:pt x="537447" y="939755"/>
                </a:lnTo>
                <a:lnTo>
                  <a:pt x="536346" y="939884"/>
                </a:lnTo>
                <a:lnTo>
                  <a:pt x="535829" y="940467"/>
                </a:lnTo>
                <a:lnTo>
                  <a:pt x="535829" y="941502"/>
                </a:lnTo>
                <a:lnTo>
                  <a:pt x="536217" y="941632"/>
                </a:lnTo>
                <a:lnTo>
                  <a:pt x="536023" y="942473"/>
                </a:lnTo>
                <a:lnTo>
                  <a:pt x="536411" y="942732"/>
                </a:lnTo>
                <a:lnTo>
                  <a:pt x="536411" y="943897"/>
                </a:lnTo>
                <a:lnTo>
                  <a:pt x="536800" y="944027"/>
                </a:lnTo>
                <a:lnTo>
                  <a:pt x="536411" y="945580"/>
                </a:lnTo>
                <a:lnTo>
                  <a:pt x="536929" y="946033"/>
                </a:lnTo>
                <a:lnTo>
                  <a:pt x="536929" y="947068"/>
                </a:lnTo>
                <a:lnTo>
                  <a:pt x="537641" y="947910"/>
                </a:lnTo>
                <a:lnTo>
                  <a:pt x="539324" y="948363"/>
                </a:lnTo>
                <a:lnTo>
                  <a:pt x="539906" y="948945"/>
                </a:lnTo>
                <a:lnTo>
                  <a:pt x="540100" y="949981"/>
                </a:lnTo>
                <a:lnTo>
                  <a:pt x="539712" y="950111"/>
                </a:lnTo>
                <a:lnTo>
                  <a:pt x="539518" y="951405"/>
                </a:lnTo>
                <a:lnTo>
                  <a:pt x="539906" y="951146"/>
                </a:lnTo>
                <a:lnTo>
                  <a:pt x="540424" y="953476"/>
                </a:lnTo>
                <a:lnTo>
                  <a:pt x="539324" y="953217"/>
                </a:lnTo>
                <a:lnTo>
                  <a:pt x="539324" y="952635"/>
                </a:lnTo>
                <a:lnTo>
                  <a:pt x="538806" y="952635"/>
                </a:lnTo>
                <a:lnTo>
                  <a:pt x="538094" y="953347"/>
                </a:lnTo>
                <a:lnTo>
                  <a:pt x="537188" y="952311"/>
                </a:lnTo>
                <a:lnTo>
                  <a:pt x="536605" y="952311"/>
                </a:lnTo>
                <a:lnTo>
                  <a:pt x="535893" y="953347"/>
                </a:lnTo>
                <a:lnTo>
                  <a:pt x="535893" y="953929"/>
                </a:lnTo>
                <a:lnTo>
                  <a:pt x="534210" y="954641"/>
                </a:lnTo>
                <a:lnTo>
                  <a:pt x="533822" y="955482"/>
                </a:lnTo>
                <a:lnTo>
                  <a:pt x="533434" y="955482"/>
                </a:lnTo>
                <a:lnTo>
                  <a:pt x="533822" y="955935"/>
                </a:lnTo>
                <a:lnTo>
                  <a:pt x="533240" y="956648"/>
                </a:lnTo>
                <a:lnTo>
                  <a:pt x="530845" y="957812"/>
                </a:lnTo>
                <a:lnTo>
                  <a:pt x="529939" y="959560"/>
                </a:lnTo>
                <a:lnTo>
                  <a:pt x="530327" y="960401"/>
                </a:lnTo>
                <a:lnTo>
                  <a:pt x="530133" y="960984"/>
                </a:lnTo>
                <a:lnTo>
                  <a:pt x="530651" y="960984"/>
                </a:lnTo>
                <a:lnTo>
                  <a:pt x="530457" y="962019"/>
                </a:lnTo>
                <a:lnTo>
                  <a:pt x="532140" y="963313"/>
                </a:lnTo>
                <a:lnTo>
                  <a:pt x="531428" y="963767"/>
                </a:lnTo>
                <a:lnTo>
                  <a:pt x="531622" y="964220"/>
                </a:lnTo>
                <a:lnTo>
                  <a:pt x="530716" y="964673"/>
                </a:lnTo>
                <a:lnTo>
                  <a:pt x="531104" y="965126"/>
                </a:lnTo>
                <a:lnTo>
                  <a:pt x="530198" y="965385"/>
                </a:lnTo>
                <a:lnTo>
                  <a:pt x="530198" y="966679"/>
                </a:lnTo>
                <a:lnTo>
                  <a:pt x="530586" y="966938"/>
                </a:lnTo>
                <a:lnTo>
                  <a:pt x="530198" y="967068"/>
                </a:lnTo>
                <a:lnTo>
                  <a:pt x="530392" y="967780"/>
                </a:lnTo>
                <a:lnTo>
                  <a:pt x="529874" y="967909"/>
                </a:lnTo>
                <a:lnTo>
                  <a:pt x="529874" y="968491"/>
                </a:lnTo>
                <a:lnTo>
                  <a:pt x="530586" y="968751"/>
                </a:lnTo>
                <a:lnTo>
                  <a:pt x="530586" y="969333"/>
                </a:lnTo>
                <a:lnTo>
                  <a:pt x="530974" y="969462"/>
                </a:lnTo>
                <a:lnTo>
                  <a:pt x="530263" y="970304"/>
                </a:lnTo>
                <a:lnTo>
                  <a:pt x="530263" y="971728"/>
                </a:lnTo>
                <a:lnTo>
                  <a:pt x="529680" y="971987"/>
                </a:lnTo>
                <a:lnTo>
                  <a:pt x="530586" y="972115"/>
                </a:lnTo>
                <a:lnTo>
                  <a:pt x="531686" y="973281"/>
                </a:lnTo>
                <a:lnTo>
                  <a:pt x="534469" y="973863"/>
                </a:lnTo>
                <a:lnTo>
                  <a:pt x="534858" y="974446"/>
                </a:lnTo>
                <a:lnTo>
                  <a:pt x="536346" y="974446"/>
                </a:lnTo>
                <a:lnTo>
                  <a:pt x="536541" y="974704"/>
                </a:lnTo>
                <a:lnTo>
                  <a:pt x="534534" y="975158"/>
                </a:lnTo>
                <a:lnTo>
                  <a:pt x="535440" y="975870"/>
                </a:lnTo>
                <a:lnTo>
                  <a:pt x="535246" y="977034"/>
                </a:lnTo>
                <a:lnTo>
                  <a:pt x="533758" y="978070"/>
                </a:lnTo>
                <a:lnTo>
                  <a:pt x="532269" y="978070"/>
                </a:lnTo>
                <a:lnTo>
                  <a:pt x="529680" y="980530"/>
                </a:lnTo>
                <a:lnTo>
                  <a:pt x="529874" y="981241"/>
                </a:lnTo>
                <a:lnTo>
                  <a:pt x="529292" y="981953"/>
                </a:lnTo>
                <a:lnTo>
                  <a:pt x="529098" y="983119"/>
                </a:lnTo>
                <a:lnTo>
                  <a:pt x="530198" y="983378"/>
                </a:lnTo>
                <a:lnTo>
                  <a:pt x="530198" y="983960"/>
                </a:lnTo>
                <a:lnTo>
                  <a:pt x="530910" y="984219"/>
                </a:lnTo>
                <a:lnTo>
                  <a:pt x="531104" y="984801"/>
                </a:lnTo>
                <a:lnTo>
                  <a:pt x="530910" y="985254"/>
                </a:lnTo>
                <a:lnTo>
                  <a:pt x="530392" y="985254"/>
                </a:lnTo>
                <a:lnTo>
                  <a:pt x="530198" y="986095"/>
                </a:lnTo>
                <a:lnTo>
                  <a:pt x="529292" y="985966"/>
                </a:lnTo>
                <a:lnTo>
                  <a:pt x="527480" y="986549"/>
                </a:lnTo>
                <a:lnTo>
                  <a:pt x="525473" y="988296"/>
                </a:lnTo>
                <a:lnTo>
                  <a:pt x="525279" y="990303"/>
                </a:lnTo>
                <a:lnTo>
                  <a:pt x="525667" y="990562"/>
                </a:lnTo>
                <a:lnTo>
                  <a:pt x="525862" y="992438"/>
                </a:lnTo>
                <a:lnTo>
                  <a:pt x="525473" y="993991"/>
                </a:lnTo>
                <a:lnTo>
                  <a:pt x="523078" y="994704"/>
                </a:lnTo>
                <a:lnTo>
                  <a:pt x="523273" y="994121"/>
                </a:lnTo>
                <a:lnTo>
                  <a:pt x="522884" y="993409"/>
                </a:lnTo>
                <a:lnTo>
                  <a:pt x="522302" y="993409"/>
                </a:lnTo>
                <a:lnTo>
                  <a:pt x="521784" y="992115"/>
                </a:lnTo>
                <a:lnTo>
                  <a:pt x="521202" y="992245"/>
                </a:lnTo>
                <a:lnTo>
                  <a:pt x="521202" y="991661"/>
                </a:lnTo>
                <a:lnTo>
                  <a:pt x="520684" y="991403"/>
                </a:lnTo>
                <a:lnTo>
                  <a:pt x="520295" y="988555"/>
                </a:lnTo>
                <a:lnTo>
                  <a:pt x="519001" y="988425"/>
                </a:lnTo>
                <a:lnTo>
                  <a:pt x="518483" y="987843"/>
                </a:lnTo>
                <a:lnTo>
                  <a:pt x="515506" y="988555"/>
                </a:lnTo>
                <a:lnTo>
                  <a:pt x="514794" y="988425"/>
                </a:lnTo>
                <a:lnTo>
                  <a:pt x="514276" y="987261"/>
                </a:lnTo>
                <a:lnTo>
                  <a:pt x="512076" y="987519"/>
                </a:lnTo>
                <a:lnTo>
                  <a:pt x="511364" y="986678"/>
                </a:lnTo>
                <a:lnTo>
                  <a:pt x="511558" y="985966"/>
                </a:lnTo>
                <a:lnTo>
                  <a:pt x="511170" y="985125"/>
                </a:lnTo>
                <a:lnTo>
                  <a:pt x="510652" y="984996"/>
                </a:lnTo>
                <a:lnTo>
                  <a:pt x="510264" y="986160"/>
                </a:lnTo>
                <a:lnTo>
                  <a:pt x="507675" y="986160"/>
                </a:lnTo>
                <a:lnTo>
                  <a:pt x="507480" y="985901"/>
                </a:lnTo>
                <a:lnTo>
                  <a:pt x="506769" y="986031"/>
                </a:lnTo>
                <a:lnTo>
                  <a:pt x="506769" y="986290"/>
                </a:lnTo>
                <a:lnTo>
                  <a:pt x="503274" y="986160"/>
                </a:lnTo>
                <a:lnTo>
                  <a:pt x="503079" y="986743"/>
                </a:lnTo>
                <a:lnTo>
                  <a:pt x="501979" y="987326"/>
                </a:lnTo>
                <a:lnTo>
                  <a:pt x="501267" y="988490"/>
                </a:lnTo>
                <a:lnTo>
                  <a:pt x="500555" y="988361"/>
                </a:lnTo>
                <a:lnTo>
                  <a:pt x="500750" y="988944"/>
                </a:lnTo>
                <a:lnTo>
                  <a:pt x="500038" y="990108"/>
                </a:lnTo>
                <a:lnTo>
                  <a:pt x="499843" y="991532"/>
                </a:lnTo>
                <a:lnTo>
                  <a:pt x="498937" y="991661"/>
                </a:lnTo>
                <a:lnTo>
                  <a:pt x="498743" y="992115"/>
                </a:lnTo>
                <a:lnTo>
                  <a:pt x="497449" y="991985"/>
                </a:lnTo>
                <a:lnTo>
                  <a:pt x="496866" y="992697"/>
                </a:lnTo>
                <a:lnTo>
                  <a:pt x="496866" y="993409"/>
                </a:lnTo>
                <a:lnTo>
                  <a:pt x="495960" y="993991"/>
                </a:lnTo>
                <a:lnTo>
                  <a:pt x="495766" y="994704"/>
                </a:lnTo>
                <a:lnTo>
                  <a:pt x="495248" y="994704"/>
                </a:lnTo>
                <a:lnTo>
                  <a:pt x="494342" y="995416"/>
                </a:lnTo>
                <a:lnTo>
                  <a:pt x="494342" y="996257"/>
                </a:lnTo>
                <a:lnTo>
                  <a:pt x="493436" y="997422"/>
                </a:lnTo>
                <a:lnTo>
                  <a:pt x="492724" y="997551"/>
                </a:lnTo>
                <a:lnTo>
                  <a:pt x="492336" y="997099"/>
                </a:lnTo>
                <a:lnTo>
                  <a:pt x="491430" y="997357"/>
                </a:lnTo>
                <a:lnTo>
                  <a:pt x="490524" y="998910"/>
                </a:lnTo>
                <a:lnTo>
                  <a:pt x="491430" y="999946"/>
                </a:lnTo>
                <a:lnTo>
                  <a:pt x="490524" y="1001694"/>
                </a:lnTo>
                <a:lnTo>
                  <a:pt x="489229" y="1001111"/>
                </a:lnTo>
                <a:lnTo>
                  <a:pt x="488517" y="1001370"/>
                </a:lnTo>
                <a:lnTo>
                  <a:pt x="488517" y="1004088"/>
                </a:lnTo>
                <a:lnTo>
                  <a:pt x="487417" y="1004347"/>
                </a:lnTo>
                <a:lnTo>
                  <a:pt x="487029" y="1005512"/>
                </a:lnTo>
                <a:lnTo>
                  <a:pt x="485540" y="1006094"/>
                </a:lnTo>
                <a:lnTo>
                  <a:pt x="485152" y="1006677"/>
                </a:lnTo>
                <a:lnTo>
                  <a:pt x="484246" y="1006418"/>
                </a:lnTo>
                <a:lnTo>
                  <a:pt x="484440" y="1005124"/>
                </a:lnTo>
                <a:lnTo>
                  <a:pt x="484051" y="1004541"/>
                </a:lnTo>
                <a:lnTo>
                  <a:pt x="484051" y="1003247"/>
                </a:lnTo>
                <a:lnTo>
                  <a:pt x="483340" y="1003247"/>
                </a:lnTo>
                <a:lnTo>
                  <a:pt x="483340" y="1002665"/>
                </a:lnTo>
                <a:lnTo>
                  <a:pt x="482627" y="1002405"/>
                </a:lnTo>
                <a:lnTo>
                  <a:pt x="480945" y="1000528"/>
                </a:lnTo>
                <a:lnTo>
                  <a:pt x="475961" y="1001111"/>
                </a:lnTo>
                <a:lnTo>
                  <a:pt x="475767" y="1001564"/>
                </a:lnTo>
                <a:lnTo>
                  <a:pt x="472466" y="1003441"/>
                </a:lnTo>
                <a:lnTo>
                  <a:pt x="472272" y="1004476"/>
                </a:lnTo>
                <a:lnTo>
                  <a:pt x="471172" y="1005318"/>
                </a:lnTo>
                <a:lnTo>
                  <a:pt x="471366" y="1006483"/>
                </a:lnTo>
                <a:lnTo>
                  <a:pt x="470266" y="1006936"/>
                </a:lnTo>
                <a:lnTo>
                  <a:pt x="469166" y="1008490"/>
                </a:lnTo>
                <a:lnTo>
                  <a:pt x="469360" y="1010236"/>
                </a:lnTo>
                <a:lnTo>
                  <a:pt x="469748" y="1010236"/>
                </a:lnTo>
                <a:lnTo>
                  <a:pt x="469554" y="1011661"/>
                </a:lnTo>
                <a:lnTo>
                  <a:pt x="468842" y="1011531"/>
                </a:lnTo>
                <a:lnTo>
                  <a:pt x="468259" y="1012114"/>
                </a:lnTo>
                <a:lnTo>
                  <a:pt x="467742" y="1011854"/>
                </a:lnTo>
                <a:lnTo>
                  <a:pt x="467547" y="1012308"/>
                </a:lnTo>
                <a:lnTo>
                  <a:pt x="467159" y="1014573"/>
                </a:lnTo>
                <a:lnTo>
                  <a:pt x="468453" y="1015155"/>
                </a:lnTo>
                <a:lnTo>
                  <a:pt x="467547" y="1017744"/>
                </a:lnTo>
                <a:lnTo>
                  <a:pt x="467936" y="1022793"/>
                </a:lnTo>
                <a:lnTo>
                  <a:pt x="467030" y="1023375"/>
                </a:lnTo>
                <a:lnTo>
                  <a:pt x="467030" y="1023957"/>
                </a:lnTo>
                <a:lnTo>
                  <a:pt x="466512" y="1024087"/>
                </a:lnTo>
                <a:lnTo>
                  <a:pt x="466124" y="1024799"/>
                </a:lnTo>
                <a:lnTo>
                  <a:pt x="465023" y="1025058"/>
                </a:lnTo>
                <a:lnTo>
                  <a:pt x="464117" y="1026094"/>
                </a:lnTo>
                <a:lnTo>
                  <a:pt x="464506" y="1027517"/>
                </a:lnTo>
                <a:lnTo>
                  <a:pt x="464311" y="1028229"/>
                </a:lnTo>
                <a:lnTo>
                  <a:pt x="464894" y="1028359"/>
                </a:lnTo>
                <a:lnTo>
                  <a:pt x="465088" y="1029200"/>
                </a:lnTo>
                <a:lnTo>
                  <a:pt x="464182" y="1030365"/>
                </a:lnTo>
                <a:lnTo>
                  <a:pt x="461981" y="1030236"/>
                </a:lnTo>
                <a:lnTo>
                  <a:pt x="460493" y="1030689"/>
                </a:lnTo>
                <a:lnTo>
                  <a:pt x="459587" y="1032566"/>
                </a:lnTo>
                <a:lnTo>
                  <a:pt x="458292" y="1033278"/>
                </a:lnTo>
                <a:lnTo>
                  <a:pt x="458098" y="1033990"/>
                </a:lnTo>
                <a:lnTo>
                  <a:pt x="457192" y="1034442"/>
                </a:lnTo>
                <a:lnTo>
                  <a:pt x="456480" y="1035608"/>
                </a:lnTo>
                <a:lnTo>
                  <a:pt x="455898" y="1035608"/>
                </a:lnTo>
                <a:lnTo>
                  <a:pt x="456092" y="1035867"/>
                </a:lnTo>
                <a:lnTo>
                  <a:pt x="455380" y="1035737"/>
                </a:lnTo>
                <a:lnTo>
                  <a:pt x="454797" y="1035025"/>
                </a:lnTo>
                <a:lnTo>
                  <a:pt x="453503" y="1035155"/>
                </a:lnTo>
                <a:lnTo>
                  <a:pt x="453891" y="1032436"/>
                </a:lnTo>
                <a:lnTo>
                  <a:pt x="453179" y="1031854"/>
                </a:lnTo>
                <a:lnTo>
                  <a:pt x="452985" y="1030301"/>
                </a:lnTo>
                <a:lnTo>
                  <a:pt x="455574" y="1028294"/>
                </a:lnTo>
                <a:lnTo>
                  <a:pt x="455574" y="1027841"/>
                </a:lnTo>
                <a:lnTo>
                  <a:pt x="456286" y="1028100"/>
                </a:lnTo>
                <a:lnTo>
                  <a:pt x="456092" y="1029135"/>
                </a:lnTo>
                <a:lnTo>
                  <a:pt x="457192" y="1029395"/>
                </a:lnTo>
                <a:lnTo>
                  <a:pt x="457386" y="1028553"/>
                </a:lnTo>
                <a:lnTo>
                  <a:pt x="459069" y="1026546"/>
                </a:lnTo>
                <a:lnTo>
                  <a:pt x="459263" y="1023957"/>
                </a:lnTo>
                <a:lnTo>
                  <a:pt x="459975" y="1023829"/>
                </a:lnTo>
                <a:lnTo>
                  <a:pt x="459975" y="1024087"/>
                </a:lnTo>
                <a:lnTo>
                  <a:pt x="461075" y="1024217"/>
                </a:lnTo>
                <a:lnTo>
                  <a:pt x="459781" y="1023375"/>
                </a:lnTo>
                <a:lnTo>
                  <a:pt x="460363" y="1021498"/>
                </a:lnTo>
                <a:lnTo>
                  <a:pt x="458357" y="1021240"/>
                </a:lnTo>
                <a:lnTo>
                  <a:pt x="457969" y="1020528"/>
                </a:lnTo>
                <a:lnTo>
                  <a:pt x="458163" y="1019816"/>
                </a:lnTo>
                <a:lnTo>
                  <a:pt x="459651" y="1019945"/>
                </a:lnTo>
                <a:lnTo>
                  <a:pt x="460234" y="1019492"/>
                </a:lnTo>
                <a:lnTo>
                  <a:pt x="460234" y="1018651"/>
                </a:lnTo>
                <a:lnTo>
                  <a:pt x="460946" y="1018391"/>
                </a:lnTo>
                <a:lnTo>
                  <a:pt x="461528" y="1016515"/>
                </a:lnTo>
                <a:lnTo>
                  <a:pt x="460946" y="1016515"/>
                </a:lnTo>
                <a:lnTo>
                  <a:pt x="460234" y="1017356"/>
                </a:lnTo>
                <a:lnTo>
                  <a:pt x="460234" y="1016321"/>
                </a:lnTo>
                <a:lnTo>
                  <a:pt x="459651" y="1016191"/>
                </a:lnTo>
                <a:lnTo>
                  <a:pt x="459846" y="1017485"/>
                </a:lnTo>
                <a:lnTo>
                  <a:pt x="460234" y="1017485"/>
                </a:lnTo>
                <a:lnTo>
                  <a:pt x="459651" y="1019038"/>
                </a:lnTo>
                <a:lnTo>
                  <a:pt x="459263" y="1019492"/>
                </a:lnTo>
                <a:lnTo>
                  <a:pt x="457386" y="1019492"/>
                </a:lnTo>
                <a:lnTo>
                  <a:pt x="457386" y="1019945"/>
                </a:lnTo>
                <a:lnTo>
                  <a:pt x="457774" y="1019945"/>
                </a:lnTo>
                <a:lnTo>
                  <a:pt x="457580" y="1020786"/>
                </a:lnTo>
                <a:lnTo>
                  <a:pt x="458681" y="1021627"/>
                </a:lnTo>
                <a:lnTo>
                  <a:pt x="458681" y="1022469"/>
                </a:lnTo>
                <a:lnTo>
                  <a:pt x="457192" y="1023893"/>
                </a:lnTo>
                <a:lnTo>
                  <a:pt x="457580" y="1026611"/>
                </a:lnTo>
                <a:lnTo>
                  <a:pt x="456998" y="1026870"/>
                </a:lnTo>
                <a:lnTo>
                  <a:pt x="455898" y="1026741"/>
                </a:lnTo>
                <a:lnTo>
                  <a:pt x="455703" y="1026029"/>
                </a:lnTo>
                <a:lnTo>
                  <a:pt x="454409" y="1025575"/>
                </a:lnTo>
                <a:lnTo>
                  <a:pt x="454409" y="1026029"/>
                </a:lnTo>
                <a:lnTo>
                  <a:pt x="453697" y="1026482"/>
                </a:lnTo>
                <a:lnTo>
                  <a:pt x="452403" y="1026482"/>
                </a:lnTo>
                <a:lnTo>
                  <a:pt x="451497" y="1027776"/>
                </a:lnTo>
                <a:lnTo>
                  <a:pt x="450591" y="1027776"/>
                </a:lnTo>
                <a:lnTo>
                  <a:pt x="449490" y="1026223"/>
                </a:lnTo>
                <a:lnTo>
                  <a:pt x="449490" y="1025187"/>
                </a:lnTo>
                <a:lnTo>
                  <a:pt x="449878" y="1023893"/>
                </a:lnTo>
                <a:lnTo>
                  <a:pt x="450979" y="1022598"/>
                </a:lnTo>
                <a:lnTo>
                  <a:pt x="450979" y="1020593"/>
                </a:lnTo>
                <a:lnTo>
                  <a:pt x="451691" y="1019427"/>
                </a:lnTo>
                <a:lnTo>
                  <a:pt x="451691" y="1018715"/>
                </a:lnTo>
                <a:lnTo>
                  <a:pt x="450979" y="1018003"/>
                </a:lnTo>
                <a:lnTo>
                  <a:pt x="452467" y="1015738"/>
                </a:lnTo>
                <a:lnTo>
                  <a:pt x="451950" y="1013732"/>
                </a:lnTo>
                <a:lnTo>
                  <a:pt x="453244" y="1013149"/>
                </a:lnTo>
                <a:lnTo>
                  <a:pt x="453244" y="1012566"/>
                </a:lnTo>
                <a:lnTo>
                  <a:pt x="451950" y="1012696"/>
                </a:lnTo>
                <a:lnTo>
                  <a:pt x="451950" y="1013149"/>
                </a:lnTo>
                <a:lnTo>
                  <a:pt x="450461" y="1013602"/>
                </a:lnTo>
                <a:lnTo>
                  <a:pt x="449749" y="1011854"/>
                </a:lnTo>
                <a:lnTo>
                  <a:pt x="449037" y="1005836"/>
                </a:lnTo>
                <a:lnTo>
                  <a:pt x="447937" y="1003247"/>
                </a:lnTo>
                <a:lnTo>
                  <a:pt x="447419" y="1002794"/>
                </a:lnTo>
                <a:lnTo>
                  <a:pt x="445413" y="1002665"/>
                </a:lnTo>
                <a:lnTo>
                  <a:pt x="445219" y="1002405"/>
                </a:lnTo>
                <a:lnTo>
                  <a:pt x="444507" y="1002858"/>
                </a:lnTo>
                <a:lnTo>
                  <a:pt x="443018" y="1002858"/>
                </a:lnTo>
                <a:lnTo>
                  <a:pt x="441530" y="1004283"/>
                </a:lnTo>
                <a:lnTo>
                  <a:pt x="441530" y="1005254"/>
                </a:lnTo>
                <a:lnTo>
                  <a:pt x="441012" y="1005512"/>
                </a:lnTo>
                <a:lnTo>
                  <a:pt x="440623" y="1006936"/>
                </a:lnTo>
                <a:lnTo>
                  <a:pt x="440106" y="1007519"/>
                </a:lnTo>
                <a:lnTo>
                  <a:pt x="439199" y="1007519"/>
                </a:lnTo>
                <a:lnTo>
                  <a:pt x="439199" y="1006936"/>
                </a:lnTo>
                <a:lnTo>
                  <a:pt x="439717" y="1006483"/>
                </a:lnTo>
                <a:lnTo>
                  <a:pt x="439717" y="1004606"/>
                </a:lnTo>
                <a:lnTo>
                  <a:pt x="438423" y="1003894"/>
                </a:lnTo>
                <a:lnTo>
                  <a:pt x="438229" y="1003182"/>
                </a:lnTo>
                <a:lnTo>
                  <a:pt x="437517" y="1003182"/>
                </a:lnTo>
                <a:lnTo>
                  <a:pt x="437323" y="1001305"/>
                </a:lnTo>
                <a:lnTo>
                  <a:pt x="437711" y="1000593"/>
                </a:lnTo>
                <a:lnTo>
                  <a:pt x="437128" y="999881"/>
                </a:lnTo>
                <a:lnTo>
                  <a:pt x="436740" y="1000011"/>
                </a:lnTo>
                <a:lnTo>
                  <a:pt x="436740" y="1001047"/>
                </a:lnTo>
                <a:lnTo>
                  <a:pt x="435640" y="1001176"/>
                </a:lnTo>
                <a:lnTo>
                  <a:pt x="434345" y="1000011"/>
                </a:lnTo>
                <a:lnTo>
                  <a:pt x="432663" y="1000140"/>
                </a:lnTo>
                <a:lnTo>
                  <a:pt x="431757" y="999105"/>
                </a:lnTo>
                <a:lnTo>
                  <a:pt x="431045" y="999364"/>
                </a:lnTo>
                <a:lnTo>
                  <a:pt x="431045" y="999816"/>
                </a:lnTo>
                <a:lnTo>
                  <a:pt x="430527" y="999364"/>
                </a:lnTo>
                <a:lnTo>
                  <a:pt x="428520" y="999234"/>
                </a:lnTo>
                <a:lnTo>
                  <a:pt x="428909" y="1000270"/>
                </a:lnTo>
                <a:lnTo>
                  <a:pt x="430592" y="999816"/>
                </a:lnTo>
                <a:lnTo>
                  <a:pt x="430980" y="1000658"/>
                </a:lnTo>
                <a:lnTo>
                  <a:pt x="432468" y="1000205"/>
                </a:lnTo>
                <a:lnTo>
                  <a:pt x="432857" y="1000658"/>
                </a:lnTo>
                <a:lnTo>
                  <a:pt x="433957" y="1000787"/>
                </a:lnTo>
                <a:lnTo>
                  <a:pt x="434475" y="1001370"/>
                </a:lnTo>
                <a:lnTo>
                  <a:pt x="434281" y="1002535"/>
                </a:lnTo>
                <a:lnTo>
                  <a:pt x="435187" y="1004088"/>
                </a:lnTo>
                <a:lnTo>
                  <a:pt x="436675" y="1004541"/>
                </a:lnTo>
                <a:lnTo>
                  <a:pt x="437776" y="1005577"/>
                </a:lnTo>
                <a:lnTo>
                  <a:pt x="438293" y="1006742"/>
                </a:lnTo>
                <a:lnTo>
                  <a:pt x="438293" y="1007907"/>
                </a:lnTo>
                <a:lnTo>
                  <a:pt x="440882" y="1009460"/>
                </a:lnTo>
                <a:lnTo>
                  <a:pt x="441465" y="1012631"/>
                </a:lnTo>
                <a:lnTo>
                  <a:pt x="441076" y="1014767"/>
                </a:lnTo>
                <a:lnTo>
                  <a:pt x="438876" y="1015350"/>
                </a:lnTo>
                <a:lnTo>
                  <a:pt x="437581" y="1015091"/>
                </a:lnTo>
                <a:lnTo>
                  <a:pt x="436093" y="1013537"/>
                </a:lnTo>
                <a:lnTo>
                  <a:pt x="435381" y="1013408"/>
                </a:lnTo>
                <a:lnTo>
                  <a:pt x="435381" y="1013991"/>
                </a:lnTo>
                <a:lnTo>
                  <a:pt x="436093" y="1014444"/>
                </a:lnTo>
                <a:lnTo>
                  <a:pt x="436093" y="1014897"/>
                </a:lnTo>
                <a:lnTo>
                  <a:pt x="437387" y="1015479"/>
                </a:lnTo>
                <a:lnTo>
                  <a:pt x="438682" y="1015738"/>
                </a:lnTo>
                <a:lnTo>
                  <a:pt x="441076" y="1015479"/>
                </a:lnTo>
                <a:lnTo>
                  <a:pt x="441465" y="1015932"/>
                </a:lnTo>
                <a:lnTo>
                  <a:pt x="442371" y="1015802"/>
                </a:lnTo>
                <a:lnTo>
                  <a:pt x="443859" y="1016515"/>
                </a:lnTo>
                <a:lnTo>
                  <a:pt x="444377" y="1016968"/>
                </a:lnTo>
                <a:lnTo>
                  <a:pt x="444377" y="1018845"/>
                </a:lnTo>
                <a:lnTo>
                  <a:pt x="444183" y="1020139"/>
                </a:lnTo>
                <a:lnTo>
                  <a:pt x="441788" y="1023116"/>
                </a:lnTo>
                <a:lnTo>
                  <a:pt x="441271" y="1024411"/>
                </a:lnTo>
                <a:lnTo>
                  <a:pt x="440170" y="1024540"/>
                </a:lnTo>
                <a:lnTo>
                  <a:pt x="439070" y="1023829"/>
                </a:lnTo>
                <a:lnTo>
                  <a:pt x="436093" y="1023957"/>
                </a:lnTo>
                <a:lnTo>
                  <a:pt x="435704" y="1022793"/>
                </a:lnTo>
                <a:lnTo>
                  <a:pt x="434216" y="1021369"/>
                </a:lnTo>
                <a:lnTo>
                  <a:pt x="433634" y="1021369"/>
                </a:lnTo>
                <a:lnTo>
                  <a:pt x="433245" y="1022081"/>
                </a:lnTo>
                <a:lnTo>
                  <a:pt x="432857" y="1022081"/>
                </a:lnTo>
                <a:lnTo>
                  <a:pt x="432274" y="1021822"/>
                </a:lnTo>
                <a:lnTo>
                  <a:pt x="432274" y="1021240"/>
                </a:lnTo>
                <a:lnTo>
                  <a:pt x="430786" y="1021692"/>
                </a:lnTo>
                <a:lnTo>
                  <a:pt x="429880" y="1020657"/>
                </a:lnTo>
                <a:lnTo>
                  <a:pt x="428779" y="1020528"/>
                </a:lnTo>
                <a:lnTo>
                  <a:pt x="428197" y="1021563"/>
                </a:lnTo>
                <a:lnTo>
                  <a:pt x="429491" y="1021822"/>
                </a:lnTo>
                <a:lnTo>
                  <a:pt x="430397" y="1022858"/>
                </a:lnTo>
                <a:lnTo>
                  <a:pt x="430786" y="1022858"/>
                </a:lnTo>
                <a:lnTo>
                  <a:pt x="430397" y="1022275"/>
                </a:lnTo>
                <a:lnTo>
                  <a:pt x="432210" y="1022146"/>
                </a:lnTo>
                <a:lnTo>
                  <a:pt x="432598" y="1022728"/>
                </a:lnTo>
                <a:lnTo>
                  <a:pt x="433892" y="1023310"/>
                </a:lnTo>
                <a:lnTo>
                  <a:pt x="434604" y="1024152"/>
                </a:lnTo>
                <a:lnTo>
                  <a:pt x="434993" y="1025705"/>
                </a:lnTo>
                <a:lnTo>
                  <a:pt x="436481" y="1027582"/>
                </a:lnTo>
                <a:lnTo>
                  <a:pt x="437970" y="1028747"/>
                </a:lnTo>
                <a:lnTo>
                  <a:pt x="439070" y="1028876"/>
                </a:lnTo>
                <a:lnTo>
                  <a:pt x="439264" y="1027323"/>
                </a:lnTo>
                <a:lnTo>
                  <a:pt x="439847" y="1026741"/>
                </a:lnTo>
                <a:lnTo>
                  <a:pt x="440559" y="1026741"/>
                </a:lnTo>
                <a:lnTo>
                  <a:pt x="440559" y="1027776"/>
                </a:lnTo>
                <a:lnTo>
                  <a:pt x="441271" y="1028359"/>
                </a:lnTo>
                <a:lnTo>
                  <a:pt x="442177" y="1028100"/>
                </a:lnTo>
                <a:lnTo>
                  <a:pt x="442694" y="1027258"/>
                </a:lnTo>
                <a:lnTo>
                  <a:pt x="442500" y="1028424"/>
                </a:lnTo>
                <a:lnTo>
                  <a:pt x="443212" y="1028876"/>
                </a:lnTo>
                <a:lnTo>
                  <a:pt x="444507" y="1032048"/>
                </a:lnTo>
                <a:lnTo>
                  <a:pt x="445413" y="1033083"/>
                </a:lnTo>
                <a:lnTo>
                  <a:pt x="445219" y="1033795"/>
                </a:lnTo>
                <a:lnTo>
                  <a:pt x="443018" y="1033213"/>
                </a:lnTo>
                <a:lnTo>
                  <a:pt x="442306" y="1032631"/>
                </a:lnTo>
                <a:lnTo>
                  <a:pt x="442306" y="1032177"/>
                </a:lnTo>
                <a:lnTo>
                  <a:pt x="441012" y="1031465"/>
                </a:lnTo>
                <a:lnTo>
                  <a:pt x="440106" y="1031595"/>
                </a:lnTo>
                <a:lnTo>
                  <a:pt x="438617" y="1032760"/>
                </a:lnTo>
                <a:lnTo>
                  <a:pt x="436740" y="1033019"/>
                </a:lnTo>
                <a:lnTo>
                  <a:pt x="436222" y="1033472"/>
                </a:lnTo>
                <a:lnTo>
                  <a:pt x="436417" y="1034184"/>
                </a:lnTo>
                <a:lnTo>
                  <a:pt x="436028" y="1035025"/>
                </a:lnTo>
                <a:lnTo>
                  <a:pt x="435446" y="1034766"/>
                </a:lnTo>
                <a:lnTo>
                  <a:pt x="434540" y="1035348"/>
                </a:lnTo>
                <a:lnTo>
                  <a:pt x="433439" y="1035090"/>
                </a:lnTo>
                <a:lnTo>
                  <a:pt x="433245" y="1033537"/>
                </a:lnTo>
                <a:lnTo>
                  <a:pt x="432727" y="1033278"/>
                </a:lnTo>
                <a:lnTo>
                  <a:pt x="433116" y="1035284"/>
                </a:lnTo>
                <a:lnTo>
                  <a:pt x="433698" y="1035737"/>
                </a:lnTo>
                <a:lnTo>
                  <a:pt x="433698" y="1036773"/>
                </a:lnTo>
                <a:lnTo>
                  <a:pt x="434086" y="1037485"/>
                </a:lnTo>
                <a:lnTo>
                  <a:pt x="434798" y="1037743"/>
                </a:lnTo>
                <a:lnTo>
                  <a:pt x="434993" y="1038584"/>
                </a:lnTo>
                <a:lnTo>
                  <a:pt x="432598" y="1039879"/>
                </a:lnTo>
                <a:lnTo>
                  <a:pt x="432015" y="1041303"/>
                </a:lnTo>
                <a:lnTo>
                  <a:pt x="430333" y="1042274"/>
                </a:lnTo>
                <a:lnTo>
                  <a:pt x="428456" y="1042532"/>
                </a:lnTo>
                <a:lnTo>
                  <a:pt x="427938" y="1042986"/>
                </a:lnTo>
                <a:lnTo>
                  <a:pt x="428132" y="1043439"/>
                </a:lnTo>
                <a:lnTo>
                  <a:pt x="429621" y="1043568"/>
                </a:lnTo>
                <a:lnTo>
                  <a:pt x="429815" y="1045704"/>
                </a:lnTo>
                <a:lnTo>
                  <a:pt x="429103" y="1046157"/>
                </a:lnTo>
                <a:lnTo>
                  <a:pt x="429103" y="1048876"/>
                </a:lnTo>
                <a:lnTo>
                  <a:pt x="429815" y="1049588"/>
                </a:lnTo>
                <a:lnTo>
                  <a:pt x="431498" y="1050040"/>
                </a:lnTo>
                <a:lnTo>
                  <a:pt x="432210" y="1050623"/>
                </a:lnTo>
                <a:lnTo>
                  <a:pt x="432210" y="1051335"/>
                </a:lnTo>
                <a:lnTo>
                  <a:pt x="430721" y="1052047"/>
                </a:lnTo>
                <a:lnTo>
                  <a:pt x="430721" y="1052629"/>
                </a:lnTo>
                <a:lnTo>
                  <a:pt x="430009" y="1053212"/>
                </a:lnTo>
                <a:lnTo>
                  <a:pt x="430397" y="1053923"/>
                </a:lnTo>
                <a:lnTo>
                  <a:pt x="429103" y="1054959"/>
                </a:lnTo>
                <a:lnTo>
                  <a:pt x="427808" y="1054959"/>
                </a:lnTo>
                <a:lnTo>
                  <a:pt x="426708" y="1055801"/>
                </a:lnTo>
                <a:lnTo>
                  <a:pt x="426514" y="1056512"/>
                </a:lnTo>
                <a:lnTo>
                  <a:pt x="424637" y="1056383"/>
                </a:lnTo>
                <a:lnTo>
                  <a:pt x="424637" y="1055541"/>
                </a:lnTo>
                <a:lnTo>
                  <a:pt x="424119" y="1055541"/>
                </a:lnTo>
                <a:lnTo>
                  <a:pt x="424314" y="1054959"/>
                </a:lnTo>
                <a:lnTo>
                  <a:pt x="423602" y="1055089"/>
                </a:lnTo>
                <a:lnTo>
                  <a:pt x="423602" y="1054830"/>
                </a:lnTo>
                <a:lnTo>
                  <a:pt x="422307" y="1054377"/>
                </a:lnTo>
                <a:lnTo>
                  <a:pt x="421595" y="1054830"/>
                </a:lnTo>
                <a:lnTo>
                  <a:pt x="420495" y="1054571"/>
                </a:lnTo>
                <a:lnTo>
                  <a:pt x="420301" y="1055024"/>
                </a:lnTo>
                <a:lnTo>
                  <a:pt x="419006" y="1055606"/>
                </a:lnTo>
                <a:lnTo>
                  <a:pt x="418812" y="1056448"/>
                </a:lnTo>
                <a:lnTo>
                  <a:pt x="418100" y="1057031"/>
                </a:lnTo>
                <a:lnTo>
                  <a:pt x="417388" y="1057031"/>
                </a:lnTo>
                <a:lnTo>
                  <a:pt x="416871" y="1056448"/>
                </a:lnTo>
                <a:lnTo>
                  <a:pt x="414864" y="1056577"/>
                </a:lnTo>
                <a:lnTo>
                  <a:pt x="414476" y="1056125"/>
                </a:lnTo>
                <a:lnTo>
                  <a:pt x="412599" y="1056125"/>
                </a:lnTo>
                <a:lnTo>
                  <a:pt x="413182" y="1055283"/>
                </a:lnTo>
                <a:lnTo>
                  <a:pt x="413182" y="1054571"/>
                </a:lnTo>
                <a:lnTo>
                  <a:pt x="412599" y="1054442"/>
                </a:lnTo>
                <a:lnTo>
                  <a:pt x="412599" y="1053147"/>
                </a:lnTo>
                <a:lnTo>
                  <a:pt x="414476" y="1051723"/>
                </a:lnTo>
                <a:lnTo>
                  <a:pt x="414476" y="1051464"/>
                </a:lnTo>
                <a:lnTo>
                  <a:pt x="413764" y="1051464"/>
                </a:lnTo>
                <a:lnTo>
                  <a:pt x="413764" y="1051917"/>
                </a:lnTo>
                <a:lnTo>
                  <a:pt x="412275" y="1053212"/>
                </a:lnTo>
                <a:lnTo>
                  <a:pt x="412275" y="1054635"/>
                </a:lnTo>
                <a:lnTo>
                  <a:pt x="412664" y="1055348"/>
                </a:lnTo>
                <a:lnTo>
                  <a:pt x="411175" y="1057613"/>
                </a:lnTo>
                <a:lnTo>
                  <a:pt x="410269" y="1057743"/>
                </a:lnTo>
                <a:lnTo>
                  <a:pt x="409363" y="1057031"/>
                </a:lnTo>
                <a:lnTo>
                  <a:pt x="408845" y="1057031"/>
                </a:lnTo>
                <a:lnTo>
                  <a:pt x="408327" y="1057483"/>
                </a:lnTo>
                <a:lnTo>
                  <a:pt x="408327" y="1058066"/>
                </a:lnTo>
                <a:lnTo>
                  <a:pt x="405221" y="1058195"/>
                </a:lnTo>
                <a:lnTo>
                  <a:pt x="404509" y="1057354"/>
                </a:lnTo>
                <a:lnTo>
                  <a:pt x="404509" y="1056512"/>
                </a:lnTo>
                <a:lnTo>
                  <a:pt x="405091" y="1056060"/>
                </a:lnTo>
                <a:lnTo>
                  <a:pt x="405091" y="1055348"/>
                </a:lnTo>
                <a:lnTo>
                  <a:pt x="404703" y="1055348"/>
                </a:lnTo>
                <a:lnTo>
                  <a:pt x="404703" y="1055801"/>
                </a:lnTo>
                <a:lnTo>
                  <a:pt x="404121" y="1056060"/>
                </a:lnTo>
                <a:lnTo>
                  <a:pt x="404121" y="1057936"/>
                </a:lnTo>
                <a:lnTo>
                  <a:pt x="405221" y="1058778"/>
                </a:lnTo>
                <a:lnTo>
                  <a:pt x="406904" y="1058907"/>
                </a:lnTo>
                <a:lnTo>
                  <a:pt x="406709" y="1059749"/>
                </a:lnTo>
                <a:lnTo>
                  <a:pt x="405609" y="1059619"/>
                </a:lnTo>
                <a:lnTo>
                  <a:pt x="404897" y="1060072"/>
                </a:lnTo>
                <a:lnTo>
                  <a:pt x="404185" y="1059813"/>
                </a:lnTo>
                <a:lnTo>
                  <a:pt x="401596" y="1061561"/>
                </a:lnTo>
                <a:lnTo>
                  <a:pt x="399719" y="1061302"/>
                </a:lnTo>
                <a:lnTo>
                  <a:pt x="399008" y="1061885"/>
                </a:lnTo>
                <a:lnTo>
                  <a:pt x="396613" y="1062014"/>
                </a:lnTo>
                <a:lnTo>
                  <a:pt x="395901" y="1061431"/>
                </a:lnTo>
                <a:lnTo>
                  <a:pt x="395189" y="1061431"/>
                </a:lnTo>
                <a:lnTo>
                  <a:pt x="395189" y="1062014"/>
                </a:lnTo>
                <a:lnTo>
                  <a:pt x="397001" y="1062855"/>
                </a:lnTo>
                <a:lnTo>
                  <a:pt x="395901" y="1064280"/>
                </a:lnTo>
                <a:lnTo>
                  <a:pt x="396289" y="1064538"/>
                </a:lnTo>
                <a:lnTo>
                  <a:pt x="397972" y="1062532"/>
                </a:lnTo>
                <a:lnTo>
                  <a:pt x="399655" y="1061690"/>
                </a:lnTo>
                <a:lnTo>
                  <a:pt x="400367" y="1061561"/>
                </a:lnTo>
                <a:lnTo>
                  <a:pt x="401661" y="1062273"/>
                </a:lnTo>
                <a:lnTo>
                  <a:pt x="402955" y="1060979"/>
                </a:lnTo>
                <a:lnTo>
                  <a:pt x="404250" y="1060849"/>
                </a:lnTo>
                <a:lnTo>
                  <a:pt x="404832" y="1060396"/>
                </a:lnTo>
                <a:lnTo>
                  <a:pt x="407810" y="1060396"/>
                </a:lnTo>
                <a:lnTo>
                  <a:pt x="407810" y="1059684"/>
                </a:lnTo>
                <a:lnTo>
                  <a:pt x="409492" y="1060137"/>
                </a:lnTo>
                <a:lnTo>
                  <a:pt x="409492" y="1059296"/>
                </a:lnTo>
                <a:lnTo>
                  <a:pt x="412793" y="1058001"/>
                </a:lnTo>
                <a:lnTo>
                  <a:pt x="413699" y="1058001"/>
                </a:lnTo>
                <a:lnTo>
                  <a:pt x="413893" y="1058584"/>
                </a:lnTo>
                <a:lnTo>
                  <a:pt x="415188" y="1058454"/>
                </a:lnTo>
                <a:lnTo>
                  <a:pt x="415576" y="1059037"/>
                </a:lnTo>
                <a:lnTo>
                  <a:pt x="415058" y="1059296"/>
                </a:lnTo>
                <a:lnTo>
                  <a:pt x="415058" y="1059749"/>
                </a:lnTo>
                <a:lnTo>
                  <a:pt x="418036" y="1058325"/>
                </a:lnTo>
                <a:lnTo>
                  <a:pt x="421013" y="1058325"/>
                </a:lnTo>
                <a:lnTo>
                  <a:pt x="423213" y="1059489"/>
                </a:lnTo>
                <a:lnTo>
                  <a:pt x="424896" y="1059037"/>
                </a:lnTo>
                <a:lnTo>
                  <a:pt x="426385" y="1060008"/>
                </a:lnTo>
                <a:lnTo>
                  <a:pt x="427097" y="1061172"/>
                </a:lnTo>
                <a:lnTo>
                  <a:pt x="428779" y="1061172"/>
                </a:lnTo>
                <a:lnTo>
                  <a:pt x="428974" y="1062467"/>
                </a:lnTo>
                <a:lnTo>
                  <a:pt x="427873" y="1062725"/>
                </a:lnTo>
                <a:lnTo>
                  <a:pt x="425867" y="1062143"/>
                </a:lnTo>
                <a:lnTo>
                  <a:pt x="425673" y="1062985"/>
                </a:lnTo>
                <a:lnTo>
                  <a:pt x="423666" y="1063696"/>
                </a:lnTo>
                <a:lnTo>
                  <a:pt x="423278" y="1064408"/>
                </a:lnTo>
                <a:lnTo>
                  <a:pt x="424378" y="1063696"/>
                </a:lnTo>
                <a:lnTo>
                  <a:pt x="425090" y="1063696"/>
                </a:lnTo>
                <a:lnTo>
                  <a:pt x="425996" y="1062855"/>
                </a:lnTo>
                <a:lnTo>
                  <a:pt x="427097" y="1063696"/>
                </a:lnTo>
                <a:lnTo>
                  <a:pt x="430786" y="1063244"/>
                </a:lnTo>
                <a:lnTo>
                  <a:pt x="431303" y="1064408"/>
                </a:lnTo>
                <a:lnTo>
                  <a:pt x="432015" y="1064538"/>
                </a:lnTo>
                <a:lnTo>
                  <a:pt x="432015" y="1064797"/>
                </a:lnTo>
                <a:lnTo>
                  <a:pt x="433116" y="1064538"/>
                </a:lnTo>
                <a:lnTo>
                  <a:pt x="433634" y="1063503"/>
                </a:lnTo>
                <a:lnTo>
                  <a:pt x="434734" y="1063503"/>
                </a:lnTo>
                <a:lnTo>
                  <a:pt x="434734" y="1063956"/>
                </a:lnTo>
                <a:lnTo>
                  <a:pt x="434022" y="1064538"/>
                </a:lnTo>
                <a:lnTo>
                  <a:pt x="434734" y="1066221"/>
                </a:lnTo>
                <a:lnTo>
                  <a:pt x="434022" y="1066933"/>
                </a:lnTo>
                <a:lnTo>
                  <a:pt x="434216" y="1068098"/>
                </a:lnTo>
                <a:lnTo>
                  <a:pt x="433310" y="1068551"/>
                </a:lnTo>
                <a:lnTo>
                  <a:pt x="433698" y="1069134"/>
                </a:lnTo>
                <a:lnTo>
                  <a:pt x="433698" y="1071722"/>
                </a:lnTo>
                <a:lnTo>
                  <a:pt x="433310" y="1071981"/>
                </a:lnTo>
                <a:lnTo>
                  <a:pt x="433310" y="1072693"/>
                </a:lnTo>
                <a:lnTo>
                  <a:pt x="436805" y="1072822"/>
                </a:lnTo>
                <a:lnTo>
                  <a:pt x="437711" y="1073664"/>
                </a:lnTo>
                <a:lnTo>
                  <a:pt x="437517" y="1074958"/>
                </a:lnTo>
                <a:lnTo>
                  <a:pt x="438099" y="1075670"/>
                </a:lnTo>
                <a:lnTo>
                  <a:pt x="438811" y="1075799"/>
                </a:lnTo>
                <a:lnTo>
                  <a:pt x="439394" y="1077094"/>
                </a:lnTo>
                <a:lnTo>
                  <a:pt x="439199" y="1078259"/>
                </a:lnTo>
                <a:lnTo>
                  <a:pt x="438488" y="1078518"/>
                </a:lnTo>
                <a:lnTo>
                  <a:pt x="438293" y="1079100"/>
                </a:lnTo>
                <a:lnTo>
                  <a:pt x="439782" y="1079554"/>
                </a:lnTo>
                <a:lnTo>
                  <a:pt x="441271" y="1080977"/>
                </a:lnTo>
                <a:lnTo>
                  <a:pt x="440170" y="1080977"/>
                </a:lnTo>
                <a:lnTo>
                  <a:pt x="439976" y="1081689"/>
                </a:lnTo>
                <a:lnTo>
                  <a:pt x="438293" y="1082142"/>
                </a:lnTo>
                <a:lnTo>
                  <a:pt x="438293" y="1082725"/>
                </a:lnTo>
                <a:lnTo>
                  <a:pt x="437581" y="1083307"/>
                </a:lnTo>
                <a:lnTo>
                  <a:pt x="437581" y="1086867"/>
                </a:lnTo>
                <a:lnTo>
                  <a:pt x="436675" y="1087320"/>
                </a:lnTo>
                <a:lnTo>
                  <a:pt x="436675" y="1088485"/>
                </a:lnTo>
                <a:lnTo>
                  <a:pt x="437581" y="1089197"/>
                </a:lnTo>
                <a:lnTo>
                  <a:pt x="437064" y="1089455"/>
                </a:lnTo>
                <a:lnTo>
                  <a:pt x="436675" y="1090491"/>
                </a:lnTo>
                <a:lnTo>
                  <a:pt x="434281" y="1090621"/>
                </a:lnTo>
                <a:lnTo>
                  <a:pt x="433569" y="1091333"/>
                </a:lnTo>
                <a:lnTo>
                  <a:pt x="432080" y="1091592"/>
                </a:lnTo>
                <a:lnTo>
                  <a:pt x="430786" y="1091462"/>
                </a:lnTo>
                <a:lnTo>
                  <a:pt x="429685" y="1092174"/>
                </a:lnTo>
                <a:lnTo>
                  <a:pt x="429297" y="1092756"/>
                </a:lnTo>
                <a:lnTo>
                  <a:pt x="429491" y="1093015"/>
                </a:lnTo>
                <a:lnTo>
                  <a:pt x="428003" y="1093727"/>
                </a:lnTo>
                <a:lnTo>
                  <a:pt x="427485" y="1095410"/>
                </a:lnTo>
                <a:lnTo>
                  <a:pt x="428585" y="1095669"/>
                </a:lnTo>
                <a:lnTo>
                  <a:pt x="428779" y="1096511"/>
                </a:lnTo>
                <a:lnTo>
                  <a:pt x="427873" y="1096963"/>
                </a:lnTo>
                <a:lnTo>
                  <a:pt x="427873" y="1097417"/>
                </a:lnTo>
                <a:lnTo>
                  <a:pt x="428585" y="1099164"/>
                </a:lnTo>
                <a:lnTo>
                  <a:pt x="429297" y="1099293"/>
                </a:lnTo>
                <a:lnTo>
                  <a:pt x="429491" y="1100005"/>
                </a:lnTo>
                <a:lnTo>
                  <a:pt x="428909" y="1100135"/>
                </a:lnTo>
                <a:lnTo>
                  <a:pt x="428003" y="1099682"/>
                </a:lnTo>
                <a:lnTo>
                  <a:pt x="428003" y="1100523"/>
                </a:lnTo>
                <a:lnTo>
                  <a:pt x="427485" y="1100394"/>
                </a:lnTo>
                <a:lnTo>
                  <a:pt x="427291" y="1102271"/>
                </a:lnTo>
                <a:lnTo>
                  <a:pt x="427679" y="1102400"/>
                </a:lnTo>
                <a:lnTo>
                  <a:pt x="427291" y="1102400"/>
                </a:lnTo>
                <a:lnTo>
                  <a:pt x="427485" y="1102983"/>
                </a:lnTo>
                <a:lnTo>
                  <a:pt x="427097" y="1102983"/>
                </a:lnTo>
                <a:lnTo>
                  <a:pt x="427097" y="1103565"/>
                </a:lnTo>
                <a:lnTo>
                  <a:pt x="426708" y="1103695"/>
                </a:lnTo>
                <a:lnTo>
                  <a:pt x="426708" y="1105118"/>
                </a:lnTo>
                <a:lnTo>
                  <a:pt x="426320" y="1105701"/>
                </a:lnTo>
                <a:lnTo>
                  <a:pt x="424314" y="1105442"/>
                </a:lnTo>
                <a:lnTo>
                  <a:pt x="423213" y="1106412"/>
                </a:lnTo>
                <a:lnTo>
                  <a:pt x="422113" y="1106412"/>
                </a:lnTo>
                <a:lnTo>
                  <a:pt x="421207" y="1104730"/>
                </a:lnTo>
                <a:lnTo>
                  <a:pt x="419912" y="1104730"/>
                </a:lnTo>
                <a:lnTo>
                  <a:pt x="419718" y="1103759"/>
                </a:lnTo>
                <a:lnTo>
                  <a:pt x="419136" y="1103306"/>
                </a:lnTo>
                <a:lnTo>
                  <a:pt x="418230" y="1104147"/>
                </a:lnTo>
                <a:lnTo>
                  <a:pt x="417712" y="1104147"/>
                </a:lnTo>
                <a:lnTo>
                  <a:pt x="417194" y="1103565"/>
                </a:lnTo>
                <a:lnTo>
                  <a:pt x="415900" y="1103824"/>
                </a:lnTo>
                <a:lnTo>
                  <a:pt x="415900" y="1104924"/>
                </a:lnTo>
                <a:lnTo>
                  <a:pt x="415188" y="1104989"/>
                </a:lnTo>
                <a:lnTo>
                  <a:pt x="414282" y="1103889"/>
                </a:lnTo>
                <a:lnTo>
                  <a:pt x="411175" y="1104018"/>
                </a:lnTo>
                <a:lnTo>
                  <a:pt x="410269" y="1104471"/>
                </a:lnTo>
                <a:lnTo>
                  <a:pt x="408780" y="1104471"/>
                </a:lnTo>
                <a:lnTo>
                  <a:pt x="407874" y="1104018"/>
                </a:lnTo>
                <a:lnTo>
                  <a:pt x="407162" y="1104471"/>
                </a:lnTo>
                <a:lnTo>
                  <a:pt x="407874" y="1105054"/>
                </a:lnTo>
                <a:lnTo>
                  <a:pt x="407680" y="1105636"/>
                </a:lnTo>
                <a:lnTo>
                  <a:pt x="407292" y="1105636"/>
                </a:lnTo>
                <a:lnTo>
                  <a:pt x="407098" y="1105054"/>
                </a:lnTo>
                <a:lnTo>
                  <a:pt x="406386" y="1105054"/>
                </a:lnTo>
                <a:lnTo>
                  <a:pt x="406192" y="1104601"/>
                </a:lnTo>
                <a:lnTo>
                  <a:pt x="405803" y="1104730"/>
                </a:lnTo>
                <a:lnTo>
                  <a:pt x="405803" y="1105442"/>
                </a:lnTo>
                <a:lnTo>
                  <a:pt x="404509" y="1106154"/>
                </a:lnTo>
                <a:lnTo>
                  <a:pt x="404509" y="1106736"/>
                </a:lnTo>
                <a:lnTo>
                  <a:pt x="403991" y="1107190"/>
                </a:lnTo>
                <a:lnTo>
                  <a:pt x="404121" y="1108225"/>
                </a:lnTo>
                <a:lnTo>
                  <a:pt x="403667" y="1108937"/>
                </a:lnTo>
                <a:lnTo>
                  <a:pt x="403085" y="1109066"/>
                </a:lnTo>
                <a:lnTo>
                  <a:pt x="403538" y="1112497"/>
                </a:lnTo>
                <a:lnTo>
                  <a:pt x="401985" y="1114374"/>
                </a:lnTo>
                <a:lnTo>
                  <a:pt x="400626" y="1115086"/>
                </a:lnTo>
                <a:lnTo>
                  <a:pt x="400172" y="1117351"/>
                </a:lnTo>
                <a:lnTo>
                  <a:pt x="399266" y="1118192"/>
                </a:lnTo>
                <a:lnTo>
                  <a:pt x="398554" y="1118322"/>
                </a:lnTo>
                <a:lnTo>
                  <a:pt x="398295" y="1120911"/>
                </a:lnTo>
                <a:lnTo>
                  <a:pt x="397584" y="1121493"/>
                </a:lnTo>
                <a:lnTo>
                  <a:pt x="398166" y="1123370"/>
                </a:lnTo>
                <a:lnTo>
                  <a:pt x="398813" y="1123629"/>
                </a:lnTo>
                <a:lnTo>
                  <a:pt x="398749" y="1124340"/>
                </a:lnTo>
                <a:lnTo>
                  <a:pt x="399266" y="1124664"/>
                </a:lnTo>
                <a:lnTo>
                  <a:pt x="398425" y="1125958"/>
                </a:lnTo>
                <a:lnTo>
                  <a:pt x="398490" y="1127124"/>
                </a:lnTo>
                <a:lnTo>
                  <a:pt x="397454" y="1127253"/>
                </a:lnTo>
                <a:lnTo>
                  <a:pt x="396613" y="1127965"/>
                </a:lnTo>
                <a:lnTo>
                  <a:pt x="395254" y="1126994"/>
                </a:lnTo>
                <a:lnTo>
                  <a:pt x="394542" y="1126994"/>
                </a:lnTo>
                <a:lnTo>
                  <a:pt x="393894" y="1127706"/>
                </a:lnTo>
                <a:lnTo>
                  <a:pt x="394412" y="1128871"/>
                </a:lnTo>
                <a:lnTo>
                  <a:pt x="394218" y="1129324"/>
                </a:lnTo>
                <a:lnTo>
                  <a:pt x="391823" y="1129324"/>
                </a:lnTo>
                <a:lnTo>
                  <a:pt x="391759" y="1130036"/>
                </a:lnTo>
                <a:lnTo>
                  <a:pt x="391176" y="1130036"/>
                </a:lnTo>
                <a:lnTo>
                  <a:pt x="390529" y="1129065"/>
                </a:lnTo>
                <a:lnTo>
                  <a:pt x="389817" y="1129065"/>
                </a:lnTo>
                <a:lnTo>
                  <a:pt x="389364" y="1129518"/>
                </a:lnTo>
                <a:lnTo>
                  <a:pt x="388652" y="1129389"/>
                </a:lnTo>
                <a:lnTo>
                  <a:pt x="388264" y="1129842"/>
                </a:lnTo>
                <a:lnTo>
                  <a:pt x="388717" y="1129842"/>
                </a:lnTo>
                <a:lnTo>
                  <a:pt x="388781" y="1130425"/>
                </a:lnTo>
                <a:lnTo>
                  <a:pt x="388070" y="1131007"/>
                </a:lnTo>
                <a:lnTo>
                  <a:pt x="387487" y="1130877"/>
                </a:lnTo>
                <a:lnTo>
                  <a:pt x="387487" y="1130165"/>
                </a:lnTo>
                <a:lnTo>
                  <a:pt x="387875" y="1129906"/>
                </a:lnTo>
                <a:lnTo>
                  <a:pt x="387487" y="1126929"/>
                </a:lnTo>
                <a:lnTo>
                  <a:pt x="387875" y="1126347"/>
                </a:lnTo>
                <a:lnTo>
                  <a:pt x="387293" y="1126088"/>
                </a:lnTo>
                <a:lnTo>
                  <a:pt x="387746" y="1125247"/>
                </a:lnTo>
                <a:lnTo>
                  <a:pt x="387163" y="1124988"/>
                </a:lnTo>
                <a:lnTo>
                  <a:pt x="386905" y="1123305"/>
                </a:lnTo>
                <a:lnTo>
                  <a:pt x="386322" y="1123046"/>
                </a:lnTo>
                <a:lnTo>
                  <a:pt x="384510" y="1123176"/>
                </a:lnTo>
                <a:lnTo>
                  <a:pt x="384121" y="1122205"/>
                </a:lnTo>
                <a:lnTo>
                  <a:pt x="383604" y="1122205"/>
                </a:lnTo>
                <a:lnTo>
                  <a:pt x="383410" y="1121623"/>
                </a:lnTo>
                <a:lnTo>
                  <a:pt x="383151" y="1122787"/>
                </a:lnTo>
                <a:lnTo>
                  <a:pt x="382115" y="1122787"/>
                </a:lnTo>
                <a:lnTo>
                  <a:pt x="381727" y="1122205"/>
                </a:lnTo>
                <a:lnTo>
                  <a:pt x="381921" y="1121946"/>
                </a:lnTo>
                <a:lnTo>
                  <a:pt x="381533" y="1121816"/>
                </a:lnTo>
                <a:lnTo>
                  <a:pt x="381727" y="1121234"/>
                </a:lnTo>
                <a:lnTo>
                  <a:pt x="380044" y="1121104"/>
                </a:lnTo>
                <a:lnTo>
                  <a:pt x="379850" y="1121687"/>
                </a:lnTo>
                <a:lnTo>
                  <a:pt x="379009" y="1121687"/>
                </a:lnTo>
                <a:lnTo>
                  <a:pt x="377261" y="1120846"/>
                </a:lnTo>
                <a:lnTo>
                  <a:pt x="376679" y="1119875"/>
                </a:lnTo>
                <a:lnTo>
                  <a:pt x="377067" y="1119421"/>
                </a:lnTo>
                <a:lnTo>
                  <a:pt x="376808" y="1118451"/>
                </a:lnTo>
                <a:lnTo>
                  <a:pt x="377455" y="1117610"/>
                </a:lnTo>
                <a:lnTo>
                  <a:pt x="377391" y="1116898"/>
                </a:lnTo>
                <a:lnTo>
                  <a:pt x="378102" y="1116768"/>
                </a:lnTo>
                <a:lnTo>
                  <a:pt x="378102" y="1116509"/>
                </a:lnTo>
                <a:lnTo>
                  <a:pt x="375449" y="1115538"/>
                </a:lnTo>
                <a:lnTo>
                  <a:pt x="374349" y="1114115"/>
                </a:lnTo>
                <a:lnTo>
                  <a:pt x="374413" y="1113662"/>
                </a:lnTo>
                <a:lnTo>
                  <a:pt x="375708" y="1112821"/>
                </a:lnTo>
                <a:lnTo>
                  <a:pt x="374672" y="1110232"/>
                </a:lnTo>
                <a:lnTo>
                  <a:pt x="373313" y="1110684"/>
                </a:lnTo>
                <a:lnTo>
                  <a:pt x="370983" y="1108808"/>
                </a:lnTo>
                <a:lnTo>
                  <a:pt x="371113" y="1107254"/>
                </a:lnTo>
                <a:lnTo>
                  <a:pt x="370401" y="1106995"/>
                </a:lnTo>
                <a:lnTo>
                  <a:pt x="370401" y="1105118"/>
                </a:lnTo>
                <a:lnTo>
                  <a:pt x="371695" y="1104859"/>
                </a:lnTo>
                <a:lnTo>
                  <a:pt x="372601" y="1103306"/>
                </a:lnTo>
                <a:lnTo>
                  <a:pt x="372407" y="1102141"/>
                </a:lnTo>
                <a:lnTo>
                  <a:pt x="373896" y="1101430"/>
                </a:lnTo>
                <a:lnTo>
                  <a:pt x="373896" y="1100976"/>
                </a:lnTo>
                <a:lnTo>
                  <a:pt x="373313" y="1100976"/>
                </a:lnTo>
                <a:lnTo>
                  <a:pt x="372795" y="1099812"/>
                </a:lnTo>
                <a:lnTo>
                  <a:pt x="373313" y="1099812"/>
                </a:lnTo>
                <a:lnTo>
                  <a:pt x="373701" y="1099100"/>
                </a:lnTo>
                <a:lnTo>
                  <a:pt x="373313" y="1098646"/>
                </a:lnTo>
                <a:lnTo>
                  <a:pt x="373896" y="1098646"/>
                </a:lnTo>
                <a:lnTo>
                  <a:pt x="374607" y="1097482"/>
                </a:lnTo>
                <a:lnTo>
                  <a:pt x="374607" y="1096446"/>
                </a:lnTo>
                <a:lnTo>
                  <a:pt x="374090" y="1096446"/>
                </a:lnTo>
                <a:lnTo>
                  <a:pt x="372989" y="1095604"/>
                </a:lnTo>
                <a:lnTo>
                  <a:pt x="372472" y="1094310"/>
                </a:lnTo>
                <a:lnTo>
                  <a:pt x="372083" y="1094439"/>
                </a:lnTo>
                <a:lnTo>
                  <a:pt x="371695" y="1093857"/>
                </a:lnTo>
                <a:lnTo>
                  <a:pt x="371307" y="1091850"/>
                </a:lnTo>
                <a:lnTo>
                  <a:pt x="372601" y="1091592"/>
                </a:lnTo>
                <a:lnTo>
                  <a:pt x="372795" y="1091138"/>
                </a:lnTo>
                <a:lnTo>
                  <a:pt x="370918" y="1090686"/>
                </a:lnTo>
                <a:lnTo>
                  <a:pt x="371113" y="1088808"/>
                </a:lnTo>
                <a:lnTo>
                  <a:pt x="369818" y="1088938"/>
                </a:lnTo>
                <a:lnTo>
                  <a:pt x="369818" y="1087514"/>
                </a:lnTo>
                <a:lnTo>
                  <a:pt x="366711" y="1086932"/>
                </a:lnTo>
                <a:lnTo>
                  <a:pt x="366517" y="1086219"/>
                </a:lnTo>
                <a:lnTo>
                  <a:pt x="366129" y="1086219"/>
                </a:lnTo>
                <a:lnTo>
                  <a:pt x="366129" y="1085637"/>
                </a:lnTo>
                <a:lnTo>
                  <a:pt x="368135" y="1082919"/>
                </a:lnTo>
                <a:lnTo>
                  <a:pt x="367423" y="1082466"/>
                </a:lnTo>
                <a:lnTo>
                  <a:pt x="367423" y="1081495"/>
                </a:lnTo>
                <a:lnTo>
                  <a:pt x="366841" y="1080783"/>
                </a:lnTo>
                <a:lnTo>
                  <a:pt x="367035" y="1079359"/>
                </a:lnTo>
                <a:lnTo>
                  <a:pt x="366647" y="1079359"/>
                </a:lnTo>
                <a:lnTo>
                  <a:pt x="365741" y="1077482"/>
                </a:lnTo>
                <a:lnTo>
                  <a:pt x="362634" y="1074052"/>
                </a:lnTo>
                <a:lnTo>
                  <a:pt x="362828" y="1072046"/>
                </a:lnTo>
                <a:lnTo>
                  <a:pt x="365223" y="1072046"/>
                </a:lnTo>
                <a:lnTo>
                  <a:pt x="365935" y="1071463"/>
                </a:lnTo>
                <a:lnTo>
                  <a:pt x="365935" y="1071204"/>
                </a:lnTo>
                <a:lnTo>
                  <a:pt x="364252" y="1071463"/>
                </a:lnTo>
                <a:lnTo>
                  <a:pt x="363346" y="1070752"/>
                </a:lnTo>
                <a:lnTo>
                  <a:pt x="363346" y="1070169"/>
                </a:lnTo>
                <a:lnTo>
                  <a:pt x="364058" y="1069134"/>
                </a:lnTo>
                <a:lnTo>
                  <a:pt x="364058" y="1065962"/>
                </a:lnTo>
                <a:lnTo>
                  <a:pt x="364770" y="1065703"/>
                </a:lnTo>
                <a:lnTo>
                  <a:pt x="365352" y="1064538"/>
                </a:lnTo>
                <a:lnTo>
                  <a:pt x="364770" y="1064408"/>
                </a:lnTo>
                <a:lnTo>
                  <a:pt x="362375" y="1065379"/>
                </a:lnTo>
                <a:lnTo>
                  <a:pt x="363281" y="1066091"/>
                </a:lnTo>
                <a:lnTo>
                  <a:pt x="363281" y="1069262"/>
                </a:lnTo>
                <a:lnTo>
                  <a:pt x="362763" y="1069975"/>
                </a:lnTo>
                <a:lnTo>
                  <a:pt x="362569" y="1071269"/>
                </a:lnTo>
                <a:lnTo>
                  <a:pt x="360563" y="1071722"/>
                </a:lnTo>
                <a:lnTo>
                  <a:pt x="357974" y="1068874"/>
                </a:lnTo>
                <a:lnTo>
                  <a:pt x="357392" y="1068874"/>
                </a:lnTo>
                <a:lnTo>
                  <a:pt x="356874" y="1067903"/>
                </a:lnTo>
                <a:lnTo>
                  <a:pt x="355580" y="1067192"/>
                </a:lnTo>
                <a:lnTo>
                  <a:pt x="355385" y="1066609"/>
                </a:lnTo>
                <a:lnTo>
                  <a:pt x="354673" y="1066156"/>
                </a:lnTo>
                <a:lnTo>
                  <a:pt x="353185" y="1066156"/>
                </a:lnTo>
                <a:lnTo>
                  <a:pt x="352085" y="1064862"/>
                </a:lnTo>
                <a:lnTo>
                  <a:pt x="350790" y="1064408"/>
                </a:lnTo>
                <a:lnTo>
                  <a:pt x="350984" y="1063696"/>
                </a:lnTo>
                <a:lnTo>
                  <a:pt x="348978" y="1061690"/>
                </a:lnTo>
                <a:lnTo>
                  <a:pt x="343994" y="1061107"/>
                </a:lnTo>
                <a:lnTo>
                  <a:pt x="342700" y="1061949"/>
                </a:lnTo>
                <a:lnTo>
                  <a:pt x="341211" y="1062078"/>
                </a:lnTo>
                <a:lnTo>
                  <a:pt x="340693" y="1062661"/>
                </a:lnTo>
                <a:lnTo>
                  <a:pt x="339205" y="1062661"/>
                </a:lnTo>
                <a:lnTo>
                  <a:pt x="337910" y="1060202"/>
                </a:lnTo>
                <a:lnTo>
                  <a:pt x="336098" y="1060331"/>
                </a:lnTo>
                <a:lnTo>
                  <a:pt x="335710" y="1060072"/>
                </a:lnTo>
                <a:lnTo>
                  <a:pt x="336098" y="1059619"/>
                </a:lnTo>
                <a:lnTo>
                  <a:pt x="335516" y="1059361"/>
                </a:lnTo>
                <a:lnTo>
                  <a:pt x="335904" y="1059101"/>
                </a:lnTo>
                <a:lnTo>
                  <a:pt x="335322" y="1058972"/>
                </a:lnTo>
                <a:lnTo>
                  <a:pt x="335128" y="1057936"/>
                </a:lnTo>
                <a:lnTo>
                  <a:pt x="334545" y="1057936"/>
                </a:lnTo>
                <a:lnTo>
                  <a:pt x="333639" y="1056772"/>
                </a:lnTo>
                <a:lnTo>
                  <a:pt x="330532" y="1055024"/>
                </a:lnTo>
                <a:lnTo>
                  <a:pt x="329238" y="1054894"/>
                </a:lnTo>
                <a:lnTo>
                  <a:pt x="328850" y="1055736"/>
                </a:lnTo>
                <a:lnTo>
                  <a:pt x="327555" y="1056577"/>
                </a:lnTo>
                <a:lnTo>
                  <a:pt x="326649" y="1056448"/>
                </a:lnTo>
                <a:lnTo>
                  <a:pt x="326649" y="1055995"/>
                </a:lnTo>
                <a:lnTo>
                  <a:pt x="324772" y="1054700"/>
                </a:lnTo>
                <a:lnTo>
                  <a:pt x="323283" y="1054571"/>
                </a:lnTo>
                <a:lnTo>
                  <a:pt x="321989" y="1055606"/>
                </a:lnTo>
                <a:lnTo>
                  <a:pt x="322183" y="1057031"/>
                </a:lnTo>
                <a:lnTo>
                  <a:pt x="320889" y="1056577"/>
                </a:lnTo>
                <a:lnTo>
                  <a:pt x="320695" y="1057160"/>
                </a:lnTo>
                <a:lnTo>
                  <a:pt x="319594" y="1057031"/>
                </a:lnTo>
                <a:lnTo>
                  <a:pt x="319400" y="1057613"/>
                </a:lnTo>
                <a:lnTo>
                  <a:pt x="318300" y="1057613"/>
                </a:lnTo>
                <a:lnTo>
                  <a:pt x="317394" y="1058325"/>
                </a:lnTo>
                <a:lnTo>
                  <a:pt x="316876" y="1057871"/>
                </a:lnTo>
                <a:lnTo>
                  <a:pt x="317394" y="1057613"/>
                </a:lnTo>
                <a:lnTo>
                  <a:pt x="317394" y="1056318"/>
                </a:lnTo>
                <a:lnTo>
                  <a:pt x="317782" y="1056189"/>
                </a:lnTo>
                <a:lnTo>
                  <a:pt x="317588" y="1055024"/>
                </a:lnTo>
                <a:lnTo>
                  <a:pt x="317200" y="1055024"/>
                </a:lnTo>
                <a:lnTo>
                  <a:pt x="317394" y="1054312"/>
                </a:lnTo>
                <a:lnTo>
                  <a:pt x="315582" y="1053859"/>
                </a:lnTo>
                <a:lnTo>
                  <a:pt x="315387" y="1052435"/>
                </a:lnTo>
                <a:lnTo>
                  <a:pt x="313511" y="1051270"/>
                </a:lnTo>
                <a:lnTo>
                  <a:pt x="313316" y="1050687"/>
                </a:lnTo>
                <a:lnTo>
                  <a:pt x="312022" y="1050559"/>
                </a:lnTo>
                <a:lnTo>
                  <a:pt x="311116" y="1051141"/>
                </a:lnTo>
                <a:lnTo>
                  <a:pt x="310727" y="1050559"/>
                </a:lnTo>
                <a:lnTo>
                  <a:pt x="310145" y="1050559"/>
                </a:lnTo>
                <a:lnTo>
                  <a:pt x="309757" y="1049588"/>
                </a:lnTo>
                <a:lnTo>
                  <a:pt x="308851" y="1049588"/>
                </a:lnTo>
                <a:lnTo>
                  <a:pt x="308851" y="1047710"/>
                </a:lnTo>
                <a:lnTo>
                  <a:pt x="307038" y="1046739"/>
                </a:lnTo>
                <a:lnTo>
                  <a:pt x="306456" y="1045186"/>
                </a:lnTo>
                <a:lnTo>
                  <a:pt x="305938" y="1045186"/>
                </a:lnTo>
                <a:lnTo>
                  <a:pt x="305744" y="1044733"/>
                </a:lnTo>
                <a:lnTo>
                  <a:pt x="303867" y="1044733"/>
                </a:lnTo>
                <a:lnTo>
                  <a:pt x="303479" y="1045186"/>
                </a:lnTo>
                <a:lnTo>
                  <a:pt x="302184" y="1045057"/>
                </a:lnTo>
                <a:lnTo>
                  <a:pt x="301796" y="1045316"/>
                </a:lnTo>
                <a:lnTo>
                  <a:pt x="301602" y="1044474"/>
                </a:lnTo>
                <a:lnTo>
                  <a:pt x="299919" y="1043051"/>
                </a:lnTo>
                <a:lnTo>
                  <a:pt x="296424" y="1042015"/>
                </a:lnTo>
                <a:lnTo>
                  <a:pt x="293835" y="1042015"/>
                </a:lnTo>
                <a:lnTo>
                  <a:pt x="284645" y="1043568"/>
                </a:lnTo>
                <a:lnTo>
                  <a:pt x="284256" y="1044280"/>
                </a:lnTo>
                <a:lnTo>
                  <a:pt x="283739" y="1044410"/>
                </a:lnTo>
                <a:lnTo>
                  <a:pt x="283933" y="1048552"/>
                </a:lnTo>
                <a:lnTo>
                  <a:pt x="283350" y="1048552"/>
                </a:lnTo>
                <a:lnTo>
                  <a:pt x="283350" y="1049005"/>
                </a:lnTo>
                <a:lnTo>
                  <a:pt x="281862" y="1049005"/>
                </a:lnTo>
                <a:lnTo>
                  <a:pt x="281150" y="1050040"/>
                </a:lnTo>
                <a:lnTo>
                  <a:pt x="280244" y="1050170"/>
                </a:lnTo>
                <a:lnTo>
                  <a:pt x="280244" y="1050623"/>
                </a:lnTo>
                <a:lnTo>
                  <a:pt x="278367" y="1051917"/>
                </a:lnTo>
                <a:lnTo>
                  <a:pt x="278367" y="1052629"/>
                </a:lnTo>
                <a:lnTo>
                  <a:pt x="277978" y="1052888"/>
                </a:lnTo>
                <a:lnTo>
                  <a:pt x="278173" y="1053923"/>
                </a:lnTo>
                <a:lnTo>
                  <a:pt x="279855" y="1055671"/>
                </a:lnTo>
                <a:lnTo>
                  <a:pt x="279661" y="1056125"/>
                </a:lnTo>
                <a:lnTo>
                  <a:pt x="279273" y="1055995"/>
                </a:lnTo>
                <a:lnTo>
                  <a:pt x="279273" y="1057160"/>
                </a:lnTo>
                <a:lnTo>
                  <a:pt x="280179" y="1057613"/>
                </a:lnTo>
                <a:lnTo>
                  <a:pt x="280891" y="1058649"/>
                </a:lnTo>
                <a:lnTo>
                  <a:pt x="281085" y="1060784"/>
                </a:lnTo>
                <a:lnTo>
                  <a:pt x="283091" y="1062532"/>
                </a:lnTo>
                <a:lnTo>
                  <a:pt x="282185" y="1063956"/>
                </a:lnTo>
                <a:lnTo>
                  <a:pt x="281991" y="1065250"/>
                </a:lnTo>
                <a:lnTo>
                  <a:pt x="281085" y="1066091"/>
                </a:lnTo>
                <a:lnTo>
                  <a:pt x="281085" y="1068098"/>
                </a:lnTo>
                <a:lnTo>
                  <a:pt x="280697" y="1068098"/>
                </a:lnTo>
                <a:lnTo>
                  <a:pt x="279791" y="1071528"/>
                </a:lnTo>
                <a:lnTo>
                  <a:pt x="279273" y="1072693"/>
                </a:lnTo>
                <a:lnTo>
                  <a:pt x="277784" y="1073858"/>
                </a:lnTo>
                <a:lnTo>
                  <a:pt x="277590" y="1075411"/>
                </a:lnTo>
                <a:lnTo>
                  <a:pt x="276878" y="1076965"/>
                </a:lnTo>
                <a:lnTo>
                  <a:pt x="276166" y="1077547"/>
                </a:lnTo>
                <a:lnTo>
                  <a:pt x="275778" y="1077417"/>
                </a:lnTo>
                <a:lnTo>
                  <a:pt x="275778" y="1077871"/>
                </a:lnTo>
                <a:lnTo>
                  <a:pt x="274872" y="1077871"/>
                </a:lnTo>
                <a:lnTo>
                  <a:pt x="272671" y="1076447"/>
                </a:lnTo>
                <a:lnTo>
                  <a:pt x="272671" y="1078712"/>
                </a:lnTo>
                <a:lnTo>
                  <a:pt x="268270" y="1082142"/>
                </a:lnTo>
                <a:lnTo>
                  <a:pt x="267882" y="1081689"/>
                </a:lnTo>
                <a:lnTo>
                  <a:pt x="267688" y="1081948"/>
                </a:lnTo>
                <a:lnTo>
                  <a:pt x="265811" y="1081495"/>
                </a:lnTo>
                <a:lnTo>
                  <a:pt x="265422" y="1081948"/>
                </a:lnTo>
                <a:lnTo>
                  <a:pt x="264516" y="1081948"/>
                </a:lnTo>
                <a:lnTo>
                  <a:pt x="264322" y="1082401"/>
                </a:lnTo>
                <a:lnTo>
                  <a:pt x="263416" y="1082531"/>
                </a:lnTo>
                <a:lnTo>
                  <a:pt x="262510" y="1081560"/>
                </a:lnTo>
                <a:lnTo>
                  <a:pt x="261604" y="1081689"/>
                </a:lnTo>
                <a:lnTo>
                  <a:pt x="261216" y="1082142"/>
                </a:lnTo>
                <a:lnTo>
                  <a:pt x="261021" y="1081689"/>
                </a:lnTo>
                <a:lnTo>
                  <a:pt x="260504" y="1081689"/>
                </a:lnTo>
                <a:lnTo>
                  <a:pt x="259209" y="1082531"/>
                </a:lnTo>
                <a:lnTo>
                  <a:pt x="258692" y="1083696"/>
                </a:lnTo>
                <a:lnTo>
                  <a:pt x="257397" y="1083696"/>
                </a:lnTo>
                <a:lnTo>
                  <a:pt x="256685" y="1083242"/>
                </a:lnTo>
                <a:lnTo>
                  <a:pt x="255197" y="1083502"/>
                </a:lnTo>
                <a:lnTo>
                  <a:pt x="254679" y="1082790"/>
                </a:lnTo>
                <a:lnTo>
                  <a:pt x="253773" y="1083242"/>
                </a:lnTo>
                <a:lnTo>
                  <a:pt x="253061" y="1082983"/>
                </a:lnTo>
                <a:lnTo>
                  <a:pt x="252155" y="1083437"/>
                </a:lnTo>
                <a:lnTo>
                  <a:pt x="252155" y="1084731"/>
                </a:lnTo>
                <a:lnTo>
                  <a:pt x="251766" y="1084601"/>
                </a:lnTo>
                <a:lnTo>
                  <a:pt x="251766" y="1085055"/>
                </a:lnTo>
                <a:lnTo>
                  <a:pt x="251378" y="1085055"/>
                </a:lnTo>
                <a:lnTo>
                  <a:pt x="251572" y="1085637"/>
                </a:lnTo>
                <a:lnTo>
                  <a:pt x="251184" y="1086219"/>
                </a:lnTo>
                <a:lnTo>
                  <a:pt x="250472" y="1086802"/>
                </a:lnTo>
                <a:lnTo>
                  <a:pt x="249566" y="1086349"/>
                </a:lnTo>
                <a:lnTo>
                  <a:pt x="249372" y="1087514"/>
                </a:lnTo>
                <a:lnTo>
                  <a:pt x="248465" y="1088226"/>
                </a:lnTo>
                <a:lnTo>
                  <a:pt x="248077" y="1088226"/>
                </a:lnTo>
                <a:lnTo>
                  <a:pt x="248077" y="1087514"/>
                </a:lnTo>
                <a:lnTo>
                  <a:pt x="247171" y="1086349"/>
                </a:lnTo>
                <a:lnTo>
                  <a:pt x="245682" y="1086349"/>
                </a:lnTo>
                <a:lnTo>
                  <a:pt x="245488" y="1086932"/>
                </a:lnTo>
                <a:lnTo>
                  <a:pt x="244970" y="1086479"/>
                </a:lnTo>
                <a:lnTo>
                  <a:pt x="243676" y="1086479"/>
                </a:lnTo>
                <a:lnTo>
                  <a:pt x="243676" y="1087320"/>
                </a:lnTo>
                <a:lnTo>
                  <a:pt x="244259" y="1087449"/>
                </a:lnTo>
                <a:lnTo>
                  <a:pt x="244259" y="1087902"/>
                </a:lnTo>
                <a:lnTo>
                  <a:pt x="243352" y="1088614"/>
                </a:lnTo>
                <a:lnTo>
                  <a:pt x="243158" y="1089455"/>
                </a:lnTo>
                <a:lnTo>
                  <a:pt x="242058" y="1089197"/>
                </a:lnTo>
                <a:lnTo>
                  <a:pt x="241152" y="1088356"/>
                </a:lnTo>
                <a:lnTo>
                  <a:pt x="240634" y="1089391"/>
                </a:lnTo>
                <a:lnTo>
                  <a:pt x="239922" y="1089520"/>
                </a:lnTo>
                <a:lnTo>
                  <a:pt x="239210" y="1089068"/>
                </a:lnTo>
                <a:lnTo>
                  <a:pt x="237204" y="1090621"/>
                </a:lnTo>
                <a:lnTo>
                  <a:pt x="235198" y="1090750"/>
                </a:lnTo>
                <a:lnTo>
                  <a:pt x="234097" y="1090621"/>
                </a:lnTo>
                <a:lnTo>
                  <a:pt x="233515" y="1089585"/>
                </a:lnTo>
                <a:lnTo>
                  <a:pt x="232414" y="1089585"/>
                </a:lnTo>
                <a:lnTo>
                  <a:pt x="232414" y="1089003"/>
                </a:lnTo>
                <a:lnTo>
                  <a:pt x="232026" y="1089003"/>
                </a:lnTo>
                <a:lnTo>
                  <a:pt x="232738" y="1088744"/>
                </a:lnTo>
                <a:lnTo>
                  <a:pt x="232738" y="1088291"/>
                </a:lnTo>
                <a:lnTo>
                  <a:pt x="230149" y="1085314"/>
                </a:lnTo>
                <a:lnTo>
                  <a:pt x="230149" y="1084860"/>
                </a:lnTo>
                <a:lnTo>
                  <a:pt x="230861" y="1084860"/>
                </a:lnTo>
                <a:lnTo>
                  <a:pt x="231055" y="1083566"/>
                </a:lnTo>
                <a:lnTo>
                  <a:pt x="229761" y="1082983"/>
                </a:lnTo>
                <a:lnTo>
                  <a:pt x="229049" y="1083113"/>
                </a:lnTo>
                <a:lnTo>
                  <a:pt x="229243" y="1080653"/>
                </a:lnTo>
                <a:lnTo>
                  <a:pt x="227755" y="1080201"/>
                </a:lnTo>
                <a:lnTo>
                  <a:pt x="227560" y="1079747"/>
                </a:lnTo>
                <a:lnTo>
                  <a:pt x="227172" y="1080201"/>
                </a:lnTo>
                <a:lnTo>
                  <a:pt x="226072" y="1080201"/>
                </a:lnTo>
                <a:lnTo>
                  <a:pt x="225878" y="1080653"/>
                </a:lnTo>
                <a:lnTo>
                  <a:pt x="225166" y="1080071"/>
                </a:lnTo>
                <a:lnTo>
                  <a:pt x="225166" y="1078906"/>
                </a:lnTo>
                <a:lnTo>
                  <a:pt x="223871" y="1078906"/>
                </a:lnTo>
                <a:lnTo>
                  <a:pt x="223871" y="1077029"/>
                </a:lnTo>
                <a:lnTo>
                  <a:pt x="223159" y="1077029"/>
                </a:lnTo>
                <a:lnTo>
                  <a:pt x="222965" y="1076188"/>
                </a:lnTo>
                <a:lnTo>
                  <a:pt x="222447" y="1076188"/>
                </a:lnTo>
                <a:lnTo>
                  <a:pt x="221865" y="1073729"/>
                </a:lnTo>
                <a:lnTo>
                  <a:pt x="222059" y="1073017"/>
                </a:lnTo>
                <a:lnTo>
                  <a:pt x="221671" y="1072758"/>
                </a:lnTo>
                <a:lnTo>
                  <a:pt x="222771" y="1072628"/>
                </a:lnTo>
                <a:lnTo>
                  <a:pt x="224066" y="1071593"/>
                </a:lnTo>
                <a:lnTo>
                  <a:pt x="224454" y="1070622"/>
                </a:lnTo>
                <a:lnTo>
                  <a:pt x="224066" y="1068874"/>
                </a:lnTo>
                <a:lnTo>
                  <a:pt x="224454" y="1068292"/>
                </a:lnTo>
                <a:lnTo>
                  <a:pt x="225554" y="1067839"/>
                </a:lnTo>
                <a:lnTo>
                  <a:pt x="227560" y="1067968"/>
                </a:lnTo>
                <a:lnTo>
                  <a:pt x="229049" y="1066997"/>
                </a:lnTo>
                <a:lnTo>
                  <a:pt x="229761" y="1065703"/>
                </a:lnTo>
                <a:lnTo>
                  <a:pt x="229761" y="1063956"/>
                </a:lnTo>
                <a:lnTo>
                  <a:pt x="230279" y="1063373"/>
                </a:lnTo>
                <a:lnTo>
                  <a:pt x="230279" y="1063114"/>
                </a:lnTo>
                <a:lnTo>
                  <a:pt x="230991" y="1062985"/>
                </a:lnTo>
                <a:lnTo>
                  <a:pt x="230991" y="1061949"/>
                </a:lnTo>
                <a:lnTo>
                  <a:pt x="230473" y="1061367"/>
                </a:lnTo>
                <a:lnTo>
                  <a:pt x="230861" y="1060784"/>
                </a:lnTo>
                <a:lnTo>
                  <a:pt x="230149" y="1060072"/>
                </a:lnTo>
                <a:lnTo>
                  <a:pt x="229243" y="1059943"/>
                </a:lnTo>
                <a:lnTo>
                  <a:pt x="229243" y="1058972"/>
                </a:lnTo>
                <a:lnTo>
                  <a:pt x="228531" y="1058519"/>
                </a:lnTo>
                <a:lnTo>
                  <a:pt x="228337" y="1057095"/>
                </a:lnTo>
                <a:lnTo>
                  <a:pt x="227949" y="1057095"/>
                </a:lnTo>
                <a:lnTo>
                  <a:pt x="228337" y="1056642"/>
                </a:lnTo>
                <a:lnTo>
                  <a:pt x="228531" y="1055089"/>
                </a:lnTo>
                <a:lnTo>
                  <a:pt x="227625" y="1052953"/>
                </a:lnTo>
                <a:lnTo>
                  <a:pt x="228208" y="1051529"/>
                </a:lnTo>
                <a:lnTo>
                  <a:pt x="227107" y="1050494"/>
                </a:lnTo>
                <a:lnTo>
                  <a:pt x="227107" y="1049781"/>
                </a:lnTo>
                <a:lnTo>
                  <a:pt x="227496" y="1049523"/>
                </a:lnTo>
                <a:lnTo>
                  <a:pt x="227107" y="1047970"/>
                </a:lnTo>
                <a:lnTo>
                  <a:pt x="227302" y="1047128"/>
                </a:lnTo>
                <a:lnTo>
                  <a:pt x="226719" y="1047128"/>
                </a:lnTo>
                <a:lnTo>
                  <a:pt x="226719" y="1046675"/>
                </a:lnTo>
                <a:lnTo>
                  <a:pt x="226201" y="1046545"/>
                </a:lnTo>
                <a:lnTo>
                  <a:pt x="226201" y="1046092"/>
                </a:lnTo>
                <a:lnTo>
                  <a:pt x="225489" y="1045640"/>
                </a:lnTo>
                <a:lnTo>
                  <a:pt x="225684" y="1045381"/>
                </a:lnTo>
                <a:lnTo>
                  <a:pt x="225295" y="1045381"/>
                </a:lnTo>
                <a:lnTo>
                  <a:pt x="225489" y="1043633"/>
                </a:lnTo>
                <a:lnTo>
                  <a:pt x="224389" y="1043633"/>
                </a:lnTo>
                <a:lnTo>
                  <a:pt x="224001" y="1042792"/>
                </a:lnTo>
                <a:lnTo>
                  <a:pt x="224583" y="1042662"/>
                </a:lnTo>
                <a:lnTo>
                  <a:pt x="224777" y="1042080"/>
                </a:lnTo>
                <a:lnTo>
                  <a:pt x="226460" y="1042339"/>
                </a:lnTo>
                <a:lnTo>
                  <a:pt x="226460" y="1040332"/>
                </a:lnTo>
                <a:lnTo>
                  <a:pt x="225942" y="1039620"/>
                </a:lnTo>
                <a:lnTo>
                  <a:pt x="226137" y="1038779"/>
                </a:lnTo>
                <a:lnTo>
                  <a:pt x="227043" y="1038779"/>
                </a:lnTo>
                <a:lnTo>
                  <a:pt x="227560" y="1037937"/>
                </a:lnTo>
                <a:lnTo>
                  <a:pt x="228855" y="1038067"/>
                </a:lnTo>
                <a:lnTo>
                  <a:pt x="229567" y="1037485"/>
                </a:lnTo>
                <a:lnTo>
                  <a:pt x="229567" y="1035737"/>
                </a:lnTo>
                <a:lnTo>
                  <a:pt x="229955" y="1035155"/>
                </a:lnTo>
                <a:lnTo>
                  <a:pt x="229437" y="1034701"/>
                </a:lnTo>
                <a:lnTo>
                  <a:pt x="229437" y="1033148"/>
                </a:lnTo>
                <a:lnTo>
                  <a:pt x="230344" y="1031854"/>
                </a:lnTo>
                <a:lnTo>
                  <a:pt x="230149" y="1030818"/>
                </a:lnTo>
                <a:lnTo>
                  <a:pt x="231055" y="1029977"/>
                </a:lnTo>
                <a:lnTo>
                  <a:pt x="231767" y="1029977"/>
                </a:lnTo>
                <a:lnTo>
                  <a:pt x="231767" y="1029395"/>
                </a:lnTo>
                <a:lnTo>
                  <a:pt x="232479" y="1029265"/>
                </a:lnTo>
                <a:lnTo>
                  <a:pt x="233191" y="1028100"/>
                </a:lnTo>
                <a:lnTo>
                  <a:pt x="233709" y="1028100"/>
                </a:lnTo>
                <a:lnTo>
                  <a:pt x="234291" y="1026352"/>
                </a:lnTo>
                <a:lnTo>
                  <a:pt x="235586" y="1025511"/>
                </a:lnTo>
                <a:lnTo>
                  <a:pt x="236104" y="1024217"/>
                </a:lnTo>
                <a:lnTo>
                  <a:pt x="236492" y="1024217"/>
                </a:lnTo>
                <a:lnTo>
                  <a:pt x="236104" y="1022922"/>
                </a:lnTo>
                <a:lnTo>
                  <a:pt x="236492" y="1023052"/>
                </a:lnTo>
                <a:lnTo>
                  <a:pt x="237204" y="1022469"/>
                </a:lnTo>
                <a:lnTo>
                  <a:pt x="241605" y="1023893"/>
                </a:lnTo>
                <a:lnTo>
                  <a:pt x="241799" y="1023052"/>
                </a:lnTo>
                <a:lnTo>
                  <a:pt x="242511" y="1022339"/>
                </a:lnTo>
                <a:lnTo>
                  <a:pt x="243417" y="1021887"/>
                </a:lnTo>
                <a:lnTo>
                  <a:pt x="245424" y="1021757"/>
                </a:lnTo>
                <a:lnTo>
                  <a:pt x="245424" y="1021498"/>
                </a:lnTo>
                <a:lnTo>
                  <a:pt x="246524" y="1021951"/>
                </a:lnTo>
                <a:lnTo>
                  <a:pt x="247236" y="1021822"/>
                </a:lnTo>
                <a:lnTo>
                  <a:pt x="247236" y="1022081"/>
                </a:lnTo>
                <a:lnTo>
                  <a:pt x="249436" y="1021822"/>
                </a:lnTo>
                <a:lnTo>
                  <a:pt x="249436" y="1022275"/>
                </a:lnTo>
                <a:lnTo>
                  <a:pt x="250148" y="1022404"/>
                </a:lnTo>
                <a:lnTo>
                  <a:pt x="251248" y="1021563"/>
                </a:lnTo>
                <a:lnTo>
                  <a:pt x="251248" y="1021110"/>
                </a:lnTo>
                <a:lnTo>
                  <a:pt x="252155" y="1020851"/>
                </a:lnTo>
                <a:lnTo>
                  <a:pt x="251766" y="1020398"/>
                </a:lnTo>
                <a:lnTo>
                  <a:pt x="252155" y="1019362"/>
                </a:lnTo>
                <a:lnTo>
                  <a:pt x="253061" y="1018521"/>
                </a:lnTo>
                <a:lnTo>
                  <a:pt x="253643" y="1018651"/>
                </a:lnTo>
                <a:lnTo>
                  <a:pt x="253255" y="1017356"/>
                </a:lnTo>
                <a:lnTo>
                  <a:pt x="254161" y="1016903"/>
                </a:lnTo>
                <a:lnTo>
                  <a:pt x="254355" y="1015867"/>
                </a:lnTo>
                <a:lnTo>
                  <a:pt x="255067" y="1015997"/>
                </a:lnTo>
                <a:lnTo>
                  <a:pt x="254873" y="1015738"/>
                </a:lnTo>
                <a:lnTo>
                  <a:pt x="255261" y="1015738"/>
                </a:lnTo>
                <a:lnTo>
                  <a:pt x="255844" y="1014703"/>
                </a:lnTo>
                <a:lnTo>
                  <a:pt x="257138" y="1014703"/>
                </a:lnTo>
                <a:lnTo>
                  <a:pt x="258044" y="1015155"/>
                </a:lnTo>
                <a:lnTo>
                  <a:pt x="257138" y="1013020"/>
                </a:lnTo>
                <a:lnTo>
                  <a:pt x="257656" y="1012438"/>
                </a:lnTo>
                <a:lnTo>
                  <a:pt x="258756" y="1012566"/>
                </a:lnTo>
                <a:lnTo>
                  <a:pt x="259274" y="1011984"/>
                </a:lnTo>
                <a:lnTo>
                  <a:pt x="259856" y="1010431"/>
                </a:lnTo>
                <a:lnTo>
                  <a:pt x="260374" y="1010301"/>
                </a:lnTo>
                <a:lnTo>
                  <a:pt x="260180" y="1009007"/>
                </a:lnTo>
                <a:lnTo>
                  <a:pt x="260568" y="1008748"/>
                </a:lnTo>
                <a:lnTo>
                  <a:pt x="261475" y="1009330"/>
                </a:lnTo>
                <a:lnTo>
                  <a:pt x="261280" y="1009913"/>
                </a:lnTo>
                <a:lnTo>
                  <a:pt x="261992" y="1011207"/>
                </a:lnTo>
                <a:lnTo>
                  <a:pt x="263481" y="1010948"/>
                </a:lnTo>
                <a:lnTo>
                  <a:pt x="263287" y="1010366"/>
                </a:lnTo>
                <a:lnTo>
                  <a:pt x="263804" y="1009654"/>
                </a:lnTo>
                <a:lnTo>
                  <a:pt x="265099" y="1009784"/>
                </a:lnTo>
                <a:lnTo>
                  <a:pt x="265099" y="1007907"/>
                </a:lnTo>
                <a:lnTo>
                  <a:pt x="266005" y="1007648"/>
                </a:lnTo>
                <a:lnTo>
                  <a:pt x="266588" y="1008101"/>
                </a:lnTo>
                <a:lnTo>
                  <a:pt x="267299" y="1007648"/>
                </a:lnTo>
                <a:lnTo>
                  <a:pt x="267299" y="1006094"/>
                </a:lnTo>
                <a:lnTo>
                  <a:pt x="268206" y="1005059"/>
                </a:lnTo>
                <a:lnTo>
                  <a:pt x="268917" y="1004606"/>
                </a:lnTo>
                <a:lnTo>
                  <a:pt x="269824" y="1006159"/>
                </a:lnTo>
                <a:lnTo>
                  <a:pt x="271700" y="1005447"/>
                </a:lnTo>
                <a:lnTo>
                  <a:pt x="271895" y="1004735"/>
                </a:lnTo>
                <a:lnTo>
                  <a:pt x="272607" y="1004606"/>
                </a:lnTo>
                <a:lnTo>
                  <a:pt x="272607" y="1004023"/>
                </a:lnTo>
                <a:lnTo>
                  <a:pt x="273318" y="1003764"/>
                </a:lnTo>
                <a:lnTo>
                  <a:pt x="273707" y="1003052"/>
                </a:lnTo>
                <a:lnTo>
                  <a:pt x="275001" y="1003312"/>
                </a:lnTo>
                <a:lnTo>
                  <a:pt x="275390" y="1001758"/>
                </a:lnTo>
                <a:lnTo>
                  <a:pt x="274807" y="1001758"/>
                </a:lnTo>
                <a:lnTo>
                  <a:pt x="274807" y="1001176"/>
                </a:lnTo>
                <a:lnTo>
                  <a:pt x="275195" y="1000593"/>
                </a:lnTo>
                <a:lnTo>
                  <a:pt x="276684" y="1000463"/>
                </a:lnTo>
                <a:lnTo>
                  <a:pt x="277202" y="999299"/>
                </a:lnTo>
                <a:lnTo>
                  <a:pt x="279402" y="999169"/>
                </a:lnTo>
                <a:lnTo>
                  <a:pt x="279596" y="998134"/>
                </a:lnTo>
                <a:lnTo>
                  <a:pt x="280308" y="997681"/>
                </a:lnTo>
                <a:lnTo>
                  <a:pt x="280503" y="997099"/>
                </a:lnTo>
                <a:lnTo>
                  <a:pt x="282379" y="998134"/>
                </a:lnTo>
                <a:lnTo>
                  <a:pt x="284968" y="998134"/>
                </a:lnTo>
                <a:lnTo>
                  <a:pt x="286457" y="997551"/>
                </a:lnTo>
                <a:lnTo>
                  <a:pt x="286845" y="996516"/>
                </a:lnTo>
                <a:lnTo>
                  <a:pt x="287557" y="996386"/>
                </a:lnTo>
                <a:lnTo>
                  <a:pt x="288463" y="997227"/>
                </a:lnTo>
                <a:lnTo>
                  <a:pt x="289564" y="997227"/>
                </a:lnTo>
                <a:lnTo>
                  <a:pt x="289758" y="996516"/>
                </a:lnTo>
                <a:lnTo>
                  <a:pt x="290275" y="996257"/>
                </a:lnTo>
                <a:lnTo>
                  <a:pt x="290275" y="995674"/>
                </a:lnTo>
                <a:lnTo>
                  <a:pt x="290987" y="995804"/>
                </a:lnTo>
                <a:lnTo>
                  <a:pt x="290987" y="996257"/>
                </a:lnTo>
                <a:lnTo>
                  <a:pt x="291893" y="996257"/>
                </a:lnTo>
                <a:lnTo>
                  <a:pt x="292411" y="995804"/>
                </a:lnTo>
                <a:lnTo>
                  <a:pt x="292929" y="995933"/>
                </a:lnTo>
                <a:lnTo>
                  <a:pt x="293511" y="995092"/>
                </a:lnTo>
                <a:lnTo>
                  <a:pt x="295000" y="995351"/>
                </a:lnTo>
                <a:lnTo>
                  <a:pt x="295906" y="996775"/>
                </a:lnTo>
                <a:lnTo>
                  <a:pt x="297201" y="996516"/>
                </a:lnTo>
                <a:lnTo>
                  <a:pt x="297913" y="997551"/>
                </a:lnTo>
                <a:lnTo>
                  <a:pt x="299595" y="997292"/>
                </a:lnTo>
                <a:lnTo>
                  <a:pt x="300113" y="996710"/>
                </a:lnTo>
                <a:lnTo>
                  <a:pt x="300113" y="995545"/>
                </a:lnTo>
                <a:lnTo>
                  <a:pt x="301990" y="995804"/>
                </a:lnTo>
                <a:lnTo>
                  <a:pt x="302184" y="996386"/>
                </a:lnTo>
                <a:lnTo>
                  <a:pt x="301472" y="996257"/>
                </a:lnTo>
                <a:lnTo>
                  <a:pt x="301472" y="997551"/>
                </a:lnTo>
                <a:lnTo>
                  <a:pt x="300372" y="997810"/>
                </a:lnTo>
                <a:lnTo>
                  <a:pt x="300372" y="998845"/>
                </a:lnTo>
                <a:lnTo>
                  <a:pt x="300566" y="999428"/>
                </a:lnTo>
                <a:lnTo>
                  <a:pt x="301278" y="999687"/>
                </a:lnTo>
                <a:lnTo>
                  <a:pt x="301084" y="1000399"/>
                </a:lnTo>
                <a:lnTo>
                  <a:pt x="301602" y="1001111"/>
                </a:lnTo>
                <a:lnTo>
                  <a:pt x="302896" y="1001240"/>
                </a:lnTo>
                <a:lnTo>
                  <a:pt x="303284" y="1001953"/>
                </a:lnTo>
                <a:lnTo>
                  <a:pt x="303997" y="1002211"/>
                </a:lnTo>
                <a:lnTo>
                  <a:pt x="303997" y="1002470"/>
                </a:lnTo>
                <a:lnTo>
                  <a:pt x="303608" y="1002341"/>
                </a:lnTo>
                <a:lnTo>
                  <a:pt x="303997" y="1005512"/>
                </a:lnTo>
                <a:lnTo>
                  <a:pt x="306003" y="1006548"/>
                </a:lnTo>
                <a:lnTo>
                  <a:pt x="307686" y="1006548"/>
                </a:lnTo>
                <a:lnTo>
                  <a:pt x="308074" y="1006094"/>
                </a:lnTo>
                <a:lnTo>
                  <a:pt x="308592" y="1007389"/>
                </a:lnTo>
                <a:lnTo>
                  <a:pt x="309304" y="1007842"/>
                </a:lnTo>
                <a:lnTo>
                  <a:pt x="314093" y="1008425"/>
                </a:lnTo>
                <a:lnTo>
                  <a:pt x="314287" y="1008878"/>
                </a:lnTo>
                <a:lnTo>
                  <a:pt x="313899" y="1009330"/>
                </a:lnTo>
                <a:lnTo>
                  <a:pt x="314999" y="1010366"/>
                </a:lnTo>
                <a:lnTo>
                  <a:pt x="315193" y="1011078"/>
                </a:lnTo>
                <a:lnTo>
                  <a:pt x="316488" y="1011531"/>
                </a:lnTo>
                <a:lnTo>
                  <a:pt x="316488" y="1012696"/>
                </a:lnTo>
                <a:lnTo>
                  <a:pt x="314999" y="1012955"/>
                </a:lnTo>
                <a:lnTo>
                  <a:pt x="314417" y="1013796"/>
                </a:lnTo>
                <a:lnTo>
                  <a:pt x="314028" y="1016644"/>
                </a:lnTo>
                <a:lnTo>
                  <a:pt x="314417" y="1017356"/>
                </a:lnTo>
                <a:lnTo>
                  <a:pt x="315129" y="1017227"/>
                </a:lnTo>
                <a:lnTo>
                  <a:pt x="316035" y="1015932"/>
                </a:lnTo>
                <a:lnTo>
                  <a:pt x="316035" y="1014508"/>
                </a:lnTo>
                <a:lnTo>
                  <a:pt x="316423" y="1013926"/>
                </a:lnTo>
                <a:lnTo>
                  <a:pt x="317912" y="1013085"/>
                </a:lnTo>
                <a:lnTo>
                  <a:pt x="317912" y="1012502"/>
                </a:lnTo>
                <a:lnTo>
                  <a:pt x="317394" y="1012373"/>
                </a:lnTo>
                <a:lnTo>
                  <a:pt x="317200" y="1010625"/>
                </a:lnTo>
                <a:lnTo>
                  <a:pt x="315517" y="1010043"/>
                </a:lnTo>
                <a:lnTo>
                  <a:pt x="315129" y="1009330"/>
                </a:lnTo>
                <a:lnTo>
                  <a:pt x="315840" y="1008618"/>
                </a:lnTo>
                <a:lnTo>
                  <a:pt x="316423" y="1006353"/>
                </a:lnTo>
                <a:lnTo>
                  <a:pt x="322313" y="1002017"/>
                </a:lnTo>
                <a:lnTo>
                  <a:pt x="322313" y="1001434"/>
                </a:lnTo>
                <a:lnTo>
                  <a:pt x="326196" y="997099"/>
                </a:lnTo>
                <a:lnTo>
                  <a:pt x="327102" y="994056"/>
                </a:lnTo>
                <a:lnTo>
                  <a:pt x="327490" y="994056"/>
                </a:lnTo>
                <a:lnTo>
                  <a:pt x="327684" y="993021"/>
                </a:lnTo>
                <a:lnTo>
                  <a:pt x="328591" y="992309"/>
                </a:lnTo>
                <a:lnTo>
                  <a:pt x="328785" y="991274"/>
                </a:lnTo>
                <a:lnTo>
                  <a:pt x="329173" y="991144"/>
                </a:lnTo>
                <a:lnTo>
                  <a:pt x="329367" y="989850"/>
                </a:lnTo>
                <a:lnTo>
                  <a:pt x="328785" y="989591"/>
                </a:lnTo>
                <a:lnTo>
                  <a:pt x="329173" y="988749"/>
                </a:lnTo>
                <a:lnTo>
                  <a:pt x="328655" y="986614"/>
                </a:lnTo>
                <a:lnTo>
                  <a:pt x="328073" y="986484"/>
                </a:lnTo>
                <a:lnTo>
                  <a:pt x="327879" y="984607"/>
                </a:lnTo>
                <a:lnTo>
                  <a:pt x="328461" y="984154"/>
                </a:lnTo>
                <a:lnTo>
                  <a:pt x="329367" y="984283"/>
                </a:lnTo>
                <a:lnTo>
                  <a:pt x="329367" y="984542"/>
                </a:lnTo>
                <a:lnTo>
                  <a:pt x="330662" y="984090"/>
                </a:lnTo>
                <a:lnTo>
                  <a:pt x="331374" y="984542"/>
                </a:lnTo>
                <a:lnTo>
                  <a:pt x="332668" y="982795"/>
                </a:lnTo>
                <a:lnTo>
                  <a:pt x="333962" y="982536"/>
                </a:lnTo>
                <a:lnTo>
                  <a:pt x="333962" y="983119"/>
                </a:lnTo>
                <a:lnTo>
                  <a:pt x="334674" y="983248"/>
                </a:lnTo>
                <a:lnTo>
                  <a:pt x="334480" y="984413"/>
                </a:lnTo>
                <a:lnTo>
                  <a:pt x="335775" y="985448"/>
                </a:lnTo>
                <a:lnTo>
                  <a:pt x="335386" y="986031"/>
                </a:lnTo>
                <a:lnTo>
                  <a:pt x="336681" y="986484"/>
                </a:lnTo>
                <a:lnTo>
                  <a:pt x="337393" y="985772"/>
                </a:lnTo>
                <a:lnTo>
                  <a:pt x="338687" y="985772"/>
                </a:lnTo>
                <a:lnTo>
                  <a:pt x="339075" y="985060"/>
                </a:lnTo>
                <a:lnTo>
                  <a:pt x="339982" y="985060"/>
                </a:lnTo>
                <a:lnTo>
                  <a:pt x="340693" y="984477"/>
                </a:lnTo>
                <a:lnTo>
                  <a:pt x="342376" y="984477"/>
                </a:lnTo>
                <a:lnTo>
                  <a:pt x="343088" y="985189"/>
                </a:lnTo>
                <a:lnTo>
                  <a:pt x="344383" y="985319"/>
                </a:lnTo>
                <a:lnTo>
                  <a:pt x="344900" y="985772"/>
                </a:lnTo>
                <a:lnTo>
                  <a:pt x="346001" y="984931"/>
                </a:lnTo>
                <a:lnTo>
                  <a:pt x="347683" y="984801"/>
                </a:lnTo>
                <a:lnTo>
                  <a:pt x="349366" y="983378"/>
                </a:lnTo>
                <a:lnTo>
                  <a:pt x="350078" y="983378"/>
                </a:lnTo>
                <a:lnTo>
                  <a:pt x="350272" y="982795"/>
                </a:lnTo>
                <a:lnTo>
                  <a:pt x="351178" y="982536"/>
                </a:lnTo>
                <a:lnTo>
                  <a:pt x="352085" y="980983"/>
                </a:lnTo>
                <a:lnTo>
                  <a:pt x="352667" y="980983"/>
                </a:lnTo>
                <a:lnTo>
                  <a:pt x="352279" y="980530"/>
                </a:lnTo>
                <a:lnTo>
                  <a:pt x="352473" y="979947"/>
                </a:lnTo>
                <a:lnTo>
                  <a:pt x="354479" y="979818"/>
                </a:lnTo>
                <a:lnTo>
                  <a:pt x="354479" y="978652"/>
                </a:lnTo>
                <a:lnTo>
                  <a:pt x="355385" y="977617"/>
                </a:lnTo>
                <a:lnTo>
                  <a:pt x="355385" y="977164"/>
                </a:lnTo>
                <a:lnTo>
                  <a:pt x="354673" y="977034"/>
                </a:lnTo>
                <a:lnTo>
                  <a:pt x="354673" y="976582"/>
                </a:lnTo>
                <a:lnTo>
                  <a:pt x="355774" y="976452"/>
                </a:lnTo>
                <a:lnTo>
                  <a:pt x="356162" y="975288"/>
                </a:lnTo>
                <a:lnTo>
                  <a:pt x="357068" y="974834"/>
                </a:lnTo>
                <a:lnTo>
                  <a:pt x="356874" y="974575"/>
                </a:lnTo>
                <a:lnTo>
                  <a:pt x="357586" y="974446"/>
                </a:lnTo>
                <a:lnTo>
                  <a:pt x="357586" y="973993"/>
                </a:lnTo>
                <a:lnTo>
                  <a:pt x="358298" y="973863"/>
                </a:lnTo>
                <a:lnTo>
                  <a:pt x="358686" y="972828"/>
                </a:lnTo>
                <a:lnTo>
                  <a:pt x="359786" y="972828"/>
                </a:lnTo>
                <a:lnTo>
                  <a:pt x="359981" y="973281"/>
                </a:lnTo>
                <a:lnTo>
                  <a:pt x="360692" y="973022"/>
                </a:lnTo>
                <a:lnTo>
                  <a:pt x="361404" y="973605"/>
                </a:lnTo>
                <a:lnTo>
                  <a:pt x="361404" y="973151"/>
                </a:lnTo>
                <a:lnTo>
                  <a:pt x="361987" y="973022"/>
                </a:lnTo>
                <a:lnTo>
                  <a:pt x="361987" y="971987"/>
                </a:lnTo>
                <a:lnTo>
                  <a:pt x="364187" y="971857"/>
                </a:lnTo>
                <a:lnTo>
                  <a:pt x="364187" y="971145"/>
                </a:lnTo>
                <a:lnTo>
                  <a:pt x="363670" y="971016"/>
                </a:lnTo>
                <a:lnTo>
                  <a:pt x="363281" y="969980"/>
                </a:lnTo>
                <a:lnTo>
                  <a:pt x="364770" y="969850"/>
                </a:lnTo>
                <a:lnTo>
                  <a:pt x="366259" y="967520"/>
                </a:lnTo>
                <a:lnTo>
                  <a:pt x="367747" y="966356"/>
                </a:lnTo>
                <a:lnTo>
                  <a:pt x="371048" y="966356"/>
                </a:lnTo>
                <a:lnTo>
                  <a:pt x="371242" y="966097"/>
                </a:lnTo>
                <a:lnTo>
                  <a:pt x="370854" y="965643"/>
                </a:lnTo>
                <a:lnTo>
                  <a:pt x="372342" y="965643"/>
                </a:lnTo>
                <a:lnTo>
                  <a:pt x="372148" y="964349"/>
                </a:lnTo>
                <a:lnTo>
                  <a:pt x="372536" y="963767"/>
                </a:lnTo>
                <a:lnTo>
                  <a:pt x="374413" y="962926"/>
                </a:lnTo>
                <a:lnTo>
                  <a:pt x="375902" y="963055"/>
                </a:lnTo>
                <a:lnTo>
                  <a:pt x="375902" y="962343"/>
                </a:lnTo>
                <a:lnTo>
                  <a:pt x="377196" y="961760"/>
                </a:lnTo>
                <a:lnTo>
                  <a:pt x="377585" y="960466"/>
                </a:lnTo>
                <a:lnTo>
                  <a:pt x="378297" y="960336"/>
                </a:lnTo>
                <a:lnTo>
                  <a:pt x="378102" y="959884"/>
                </a:lnTo>
                <a:lnTo>
                  <a:pt x="378620" y="959754"/>
                </a:lnTo>
                <a:lnTo>
                  <a:pt x="378232" y="958913"/>
                </a:lnTo>
                <a:lnTo>
                  <a:pt x="378750" y="958331"/>
                </a:lnTo>
                <a:lnTo>
                  <a:pt x="378750" y="957165"/>
                </a:lnTo>
                <a:lnTo>
                  <a:pt x="379656" y="956000"/>
                </a:lnTo>
                <a:lnTo>
                  <a:pt x="380044" y="953864"/>
                </a:lnTo>
                <a:lnTo>
                  <a:pt x="380433" y="953282"/>
                </a:lnTo>
                <a:lnTo>
                  <a:pt x="381144" y="953412"/>
                </a:lnTo>
                <a:lnTo>
                  <a:pt x="381144" y="952958"/>
                </a:lnTo>
                <a:lnTo>
                  <a:pt x="380756" y="952958"/>
                </a:lnTo>
                <a:lnTo>
                  <a:pt x="380756" y="951922"/>
                </a:lnTo>
                <a:lnTo>
                  <a:pt x="381274" y="950758"/>
                </a:lnTo>
                <a:lnTo>
                  <a:pt x="381274" y="947457"/>
                </a:lnTo>
                <a:lnTo>
                  <a:pt x="380885" y="947327"/>
                </a:lnTo>
                <a:lnTo>
                  <a:pt x="381080" y="943574"/>
                </a:lnTo>
                <a:lnTo>
                  <a:pt x="382957" y="943444"/>
                </a:lnTo>
                <a:lnTo>
                  <a:pt x="383474" y="942862"/>
                </a:lnTo>
                <a:lnTo>
                  <a:pt x="384575" y="942603"/>
                </a:lnTo>
                <a:lnTo>
                  <a:pt x="385157" y="941891"/>
                </a:lnTo>
                <a:lnTo>
                  <a:pt x="389558" y="942603"/>
                </a:lnTo>
                <a:lnTo>
                  <a:pt x="391435" y="941891"/>
                </a:lnTo>
                <a:lnTo>
                  <a:pt x="391953" y="942150"/>
                </a:lnTo>
                <a:lnTo>
                  <a:pt x="392147" y="942862"/>
                </a:lnTo>
                <a:lnTo>
                  <a:pt x="392535" y="942862"/>
                </a:lnTo>
                <a:lnTo>
                  <a:pt x="393053" y="941826"/>
                </a:lnTo>
                <a:lnTo>
                  <a:pt x="393636" y="941697"/>
                </a:lnTo>
                <a:lnTo>
                  <a:pt x="393247" y="941244"/>
                </a:lnTo>
                <a:lnTo>
                  <a:pt x="393959" y="939820"/>
                </a:lnTo>
                <a:lnTo>
                  <a:pt x="395059" y="939691"/>
                </a:lnTo>
                <a:lnTo>
                  <a:pt x="395059" y="938978"/>
                </a:lnTo>
                <a:lnTo>
                  <a:pt x="395771" y="938525"/>
                </a:lnTo>
                <a:lnTo>
                  <a:pt x="396160" y="937814"/>
                </a:lnTo>
                <a:lnTo>
                  <a:pt x="395966" y="936778"/>
                </a:lnTo>
                <a:lnTo>
                  <a:pt x="397066" y="936196"/>
                </a:lnTo>
                <a:lnTo>
                  <a:pt x="397778" y="936455"/>
                </a:lnTo>
                <a:lnTo>
                  <a:pt x="398166" y="935742"/>
                </a:lnTo>
                <a:lnTo>
                  <a:pt x="398684" y="935742"/>
                </a:lnTo>
                <a:lnTo>
                  <a:pt x="398878" y="933995"/>
                </a:lnTo>
                <a:lnTo>
                  <a:pt x="398490" y="933542"/>
                </a:lnTo>
                <a:lnTo>
                  <a:pt x="398490" y="932377"/>
                </a:lnTo>
                <a:lnTo>
                  <a:pt x="400496" y="932248"/>
                </a:lnTo>
                <a:lnTo>
                  <a:pt x="400885" y="931794"/>
                </a:lnTo>
                <a:lnTo>
                  <a:pt x="401791" y="932053"/>
                </a:lnTo>
                <a:lnTo>
                  <a:pt x="403279" y="930176"/>
                </a:lnTo>
                <a:lnTo>
                  <a:pt x="404573" y="930176"/>
                </a:lnTo>
                <a:lnTo>
                  <a:pt x="404962" y="929141"/>
                </a:lnTo>
                <a:lnTo>
                  <a:pt x="405544" y="929141"/>
                </a:lnTo>
                <a:lnTo>
                  <a:pt x="405156" y="928688"/>
                </a:lnTo>
                <a:lnTo>
                  <a:pt x="405868" y="928688"/>
                </a:lnTo>
                <a:lnTo>
                  <a:pt x="406774" y="927976"/>
                </a:lnTo>
                <a:lnTo>
                  <a:pt x="407486" y="928235"/>
                </a:lnTo>
                <a:lnTo>
                  <a:pt x="407874" y="926810"/>
                </a:lnTo>
                <a:lnTo>
                  <a:pt x="407292" y="926228"/>
                </a:lnTo>
                <a:lnTo>
                  <a:pt x="407874" y="923898"/>
                </a:lnTo>
                <a:lnTo>
                  <a:pt x="408586" y="923186"/>
                </a:lnTo>
                <a:lnTo>
                  <a:pt x="408586" y="921568"/>
                </a:lnTo>
                <a:lnTo>
                  <a:pt x="409169" y="920986"/>
                </a:lnTo>
                <a:lnTo>
                  <a:pt x="409557" y="917232"/>
                </a:lnTo>
                <a:lnTo>
                  <a:pt x="409945" y="916779"/>
                </a:lnTo>
                <a:lnTo>
                  <a:pt x="409945" y="914320"/>
                </a:lnTo>
                <a:lnTo>
                  <a:pt x="409233" y="913737"/>
                </a:lnTo>
                <a:lnTo>
                  <a:pt x="409233" y="913284"/>
                </a:lnTo>
                <a:lnTo>
                  <a:pt x="408327" y="913284"/>
                </a:lnTo>
                <a:lnTo>
                  <a:pt x="407033" y="912248"/>
                </a:lnTo>
                <a:lnTo>
                  <a:pt x="407033" y="911666"/>
                </a:lnTo>
                <a:lnTo>
                  <a:pt x="408522" y="911213"/>
                </a:lnTo>
                <a:lnTo>
                  <a:pt x="408716" y="910760"/>
                </a:lnTo>
                <a:lnTo>
                  <a:pt x="408198" y="909466"/>
                </a:lnTo>
                <a:lnTo>
                  <a:pt x="407486" y="909012"/>
                </a:lnTo>
                <a:lnTo>
                  <a:pt x="407680" y="908430"/>
                </a:lnTo>
                <a:lnTo>
                  <a:pt x="406386" y="907265"/>
                </a:lnTo>
                <a:lnTo>
                  <a:pt x="406774" y="906100"/>
                </a:lnTo>
                <a:lnTo>
                  <a:pt x="407162" y="906100"/>
                </a:lnTo>
                <a:lnTo>
                  <a:pt x="407162" y="906682"/>
                </a:lnTo>
                <a:lnTo>
                  <a:pt x="408457" y="906812"/>
                </a:lnTo>
                <a:lnTo>
                  <a:pt x="410463" y="905776"/>
                </a:lnTo>
                <a:lnTo>
                  <a:pt x="410851" y="904611"/>
                </a:lnTo>
                <a:lnTo>
                  <a:pt x="411369" y="904158"/>
                </a:lnTo>
                <a:lnTo>
                  <a:pt x="409363" y="900534"/>
                </a:lnTo>
                <a:lnTo>
                  <a:pt x="410075" y="898398"/>
                </a:lnTo>
                <a:lnTo>
                  <a:pt x="411369" y="898398"/>
                </a:lnTo>
                <a:lnTo>
                  <a:pt x="411758" y="898981"/>
                </a:lnTo>
                <a:lnTo>
                  <a:pt x="412469" y="899110"/>
                </a:lnTo>
                <a:lnTo>
                  <a:pt x="413376" y="897686"/>
                </a:lnTo>
                <a:lnTo>
                  <a:pt x="413376" y="896974"/>
                </a:lnTo>
                <a:lnTo>
                  <a:pt x="413893" y="896716"/>
                </a:lnTo>
                <a:lnTo>
                  <a:pt x="414605" y="896716"/>
                </a:lnTo>
                <a:lnTo>
                  <a:pt x="414605" y="897168"/>
                </a:lnTo>
                <a:lnTo>
                  <a:pt x="415900" y="898592"/>
                </a:lnTo>
                <a:lnTo>
                  <a:pt x="418294" y="898722"/>
                </a:lnTo>
                <a:lnTo>
                  <a:pt x="419201" y="898269"/>
                </a:lnTo>
                <a:lnTo>
                  <a:pt x="420689" y="896974"/>
                </a:lnTo>
                <a:lnTo>
                  <a:pt x="418489" y="896133"/>
                </a:lnTo>
                <a:lnTo>
                  <a:pt x="417971" y="896262"/>
                </a:lnTo>
                <a:lnTo>
                  <a:pt x="417388" y="895809"/>
                </a:lnTo>
                <a:lnTo>
                  <a:pt x="417194" y="894644"/>
                </a:lnTo>
                <a:lnTo>
                  <a:pt x="418683" y="894515"/>
                </a:lnTo>
                <a:lnTo>
                  <a:pt x="420366" y="894968"/>
                </a:lnTo>
                <a:lnTo>
                  <a:pt x="422048" y="893932"/>
                </a:lnTo>
                <a:lnTo>
                  <a:pt x="424055" y="894515"/>
                </a:lnTo>
                <a:lnTo>
                  <a:pt x="425155" y="894256"/>
                </a:lnTo>
                <a:lnTo>
                  <a:pt x="425349" y="892961"/>
                </a:lnTo>
                <a:lnTo>
                  <a:pt x="426255" y="891667"/>
                </a:lnTo>
                <a:lnTo>
                  <a:pt x="426061" y="890243"/>
                </a:lnTo>
                <a:lnTo>
                  <a:pt x="426449" y="889208"/>
                </a:lnTo>
                <a:lnTo>
                  <a:pt x="425349" y="888366"/>
                </a:lnTo>
                <a:lnTo>
                  <a:pt x="425867" y="887784"/>
                </a:lnTo>
                <a:lnTo>
                  <a:pt x="426579" y="888042"/>
                </a:lnTo>
                <a:lnTo>
                  <a:pt x="426773" y="889208"/>
                </a:lnTo>
                <a:lnTo>
                  <a:pt x="427873" y="890049"/>
                </a:lnTo>
                <a:lnTo>
                  <a:pt x="427873" y="890502"/>
                </a:lnTo>
                <a:lnTo>
                  <a:pt x="429362" y="890243"/>
                </a:lnTo>
                <a:lnTo>
                  <a:pt x="429944" y="890502"/>
                </a:lnTo>
                <a:lnTo>
                  <a:pt x="430333" y="891085"/>
                </a:lnTo>
                <a:lnTo>
                  <a:pt x="430333" y="892832"/>
                </a:lnTo>
                <a:lnTo>
                  <a:pt x="431821" y="892379"/>
                </a:lnTo>
                <a:lnTo>
                  <a:pt x="432015" y="891926"/>
                </a:lnTo>
                <a:lnTo>
                  <a:pt x="434604" y="891343"/>
                </a:lnTo>
                <a:lnTo>
                  <a:pt x="434604" y="890891"/>
                </a:lnTo>
                <a:lnTo>
                  <a:pt x="435510" y="890179"/>
                </a:lnTo>
                <a:lnTo>
                  <a:pt x="436093" y="890437"/>
                </a:lnTo>
                <a:lnTo>
                  <a:pt x="435899" y="889855"/>
                </a:lnTo>
                <a:lnTo>
                  <a:pt x="437581" y="888690"/>
                </a:lnTo>
                <a:lnTo>
                  <a:pt x="436870" y="887266"/>
                </a:lnTo>
                <a:lnTo>
                  <a:pt x="437258" y="886683"/>
                </a:lnTo>
                <a:lnTo>
                  <a:pt x="438941" y="887137"/>
                </a:lnTo>
                <a:lnTo>
                  <a:pt x="439653" y="886683"/>
                </a:lnTo>
                <a:lnTo>
                  <a:pt x="439264" y="886231"/>
                </a:lnTo>
                <a:lnTo>
                  <a:pt x="440364" y="886101"/>
                </a:lnTo>
                <a:lnTo>
                  <a:pt x="440364" y="885519"/>
                </a:lnTo>
                <a:lnTo>
                  <a:pt x="440753" y="885389"/>
                </a:lnTo>
                <a:lnTo>
                  <a:pt x="440364" y="884806"/>
                </a:lnTo>
                <a:lnTo>
                  <a:pt x="440947" y="884806"/>
                </a:lnTo>
                <a:lnTo>
                  <a:pt x="440753" y="883965"/>
                </a:lnTo>
                <a:lnTo>
                  <a:pt x="441465" y="883123"/>
                </a:lnTo>
                <a:lnTo>
                  <a:pt x="441853" y="883577"/>
                </a:lnTo>
                <a:lnTo>
                  <a:pt x="442436" y="883318"/>
                </a:lnTo>
                <a:lnTo>
                  <a:pt x="442824" y="882606"/>
                </a:lnTo>
                <a:lnTo>
                  <a:pt x="442630" y="881894"/>
                </a:lnTo>
                <a:lnTo>
                  <a:pt x="443018" y="881894"/>
                </a:lnTo>
                <a:lnTo>
                  <a:pt x="442824" y="881182"/>
                </a:lnTo>
                <a:lnTo>
                  <a:pt x="443212" y="881182"/>
                </a:lnTo>
                <a:lnTo>
                  <a:pt x="443212" y="880600"/>
                </a:lnTo>
                <a:lnTo>
                  <a:pt x="444313" y="879887"/>
                </a:lnTo>
                <a:lnTo>
                  <a:pt x="445219" y="878464"/>
                </a:lnTo>
                <a:lnTo>
                  <a:pt x="445024" y="876716"/>
                </a:lnTo>
                <a:lnTo>
                  <a:pt x="445607" y="876004"/>
                </a:lnTo>
                <a:lnTo>
                  <a:pt x="445801" y="873869"/>
                </a:lnTo>
                <a:lnTo>
                  <a:pt x="444895" y="872703"/>
                </a:lnTo>
                <a:lnTo>
                  <a:pt x="445283" y="871668"/>
                </a:lnTo>
                <a:lnTo>
                  <a:pt x="444766" y="871409"/>
                </a:lnTo>
                <a:lnTo>
                  <a:pt x="444766" y="870697"/>
                </a:lnTo>
                <a:lnTo>
                  <a:pt x="446448" y="870568"/>
                </a:lnTo>
                <a:lnTo>
                  <a:pt x="446448" y="870115"/>
                </a:lnTo>
                <a:lnTo>
                  <a:pt x="445154" y="869274"/>
                </a:lnTo>
                <a:lnTo>
                  <a:pt x="444960" y="868238"/>
                </a:lnTo>
                <a:lnTo>
                  <a:pt x="445477" y="867202"/>
                </a:lnTo>
                <a:lnTo>
                  <a:pt x="446190" y="867332"/>
                </a:lnTo>
                <a:lnTo>
                  <a:pt x="446578" y="866750"/>
                </a:lnTo>
                <a:lnTo>
                  <a:pt x="448260" y="866620"/>
                </a:lnTo>
                <a:lnTo>
                  <a:pt x="448649" y="866167"/>
                </a:lnTo>
                <a:lnTo>
                  <a:pt x="447937" y="864743"/>
                </a:lnTo>
                <a:lnTo>
                  <a:pt x="445931" y="863125"/>
                </a:lnTo>
                <a:lnTo>
                  <a:pt x="446319" y="862283"/>
                </a:lnTo>
                <a:lnTo>
                  <a:pt x="446125" y="861831"/>
                </a:lnTo>
                <a:lnTo>
                  <a:pt x="446837" y="861701"/>
                </a:lnTo>
                <a:lnTo>
                  <a:pt x="446448" y="861119"/>
                </a:lnTo>
                <a:lnTo>
                  <a:pt x="446837" y="860665"/>
                </a:lnTo>
                <a:lnTo>
                  <a:pt x="446319" y="860665"/>
                </a:lnTo>
                <a:lnTo>
                  <a:pt x="446319" y="859954"/>
                </a:lnTo>
                <a:lnTo>
                  <a:pt x="446837" y="859954"/>
                </a:lnTo>
                <a:lnTo>
                  <a:pt x="446448" y="859112"/>
                </a:lnTo>
                <a:lnTo>
                  <a:pt x="447354" y="858983"/>
                </a:lnTo>
                <a:lnTo>
                  <a:pt x="446966" y="858530"/>
                </a:lnTo>
                <a:lnTo>
                  <a:pt x="447354" y="858400"/>
                </a:lnTo>
                <a:lnTo>
                  <a:pt x="447160" y="857948"/>
                </a:lnTo>
                <a:lnTo>
                  <a:pt x="447549" y="857948"/>
                </a:lnTo>
                <a:lnTo>
                  <a:pt x="447937" y="856070"/>
                </a:lnTo>
                <a:lnTo>
                  <a:pt x="447743" y="854776"/>
                </a:lnTo>
                <a:lnTo>
                  <a:pt x="446837" y="853611"/>
                </a:lnTo>
                <a:lnTo>
                  <a:pt x="447225" y="852770"/>
                </a:lnTo>
                <a:lnTo>
                  <a:pt x="445736" y="851604"/>
                </a:lnTo>
                <a:lnTo>
                  <a:pt x="445348" y="851863"/>
                </a:lnTo>
                <a:lnTo>
                  <a:pt x="445154" y="851411"/>
                </a:lnTo>
                <a:lnTo>
                  <a:pt x="444248" y="851281"/>
                </a:lnTo>
                <a:lnTo>
                  <a:pt x="443859" y="850569"/>
                </a:lnTo>
                <a:lnTo>
                  <a:pt x="444960" y="849857"/>
                </a:lnTo>
                <a:lnTo>
                  <a:pt x="444960" y="847851"/>
                </a:lnTo>
                <a:lnTo>
                  <a:pt x="445672" y="847851"/>
                </a:lnTo>
                <a:lnTo>
                  <a:pt x="445672" y="847398"/>
                </a:lnTo>
                <a:lnTo>
                  <a:pt x="446772" y="847398"/>
                </a:lnTo>
                <a:lnTo>
                  <a:pt x="447484" y="846815"/>
                </a:lnTo>
                <a:lnTo>
                  <a:pt x="447095" y="846686"/>
                </a:lnTo>
                <a:lnTo>
                  <a:pt x="447290" y="845391"/>
                </a:lnTo>
                <a:lnTo>
                  <a:pt x="448584" y="844550"/>
                </a:lnTo>
                <a:lnTo>
                  <a:pt x="450267" y="844420"/>
                </a:lnTo>
                <a:lnTo>
                  <a:pt x="449555" y="843256"/>
                </a:lnTo>
                <a:lnTo>
                  <a:pt x="448972" y="843126"/>
                </a:lnTo>
                <a:lnTo>
                  <a:pt x="449684" y="842285"/>
                </a:lnTo>
                <a:lnTo>
                  <a:pt x="449102" y="841702"/>
                </a:lnTo>
                <a:lnTo>
                  <a:pt x="449490" y="839243"/>
                </a:lnTo>
                <a:lnTo>
                  <a:pt x="448908" y="838078"/>
                </a:lnTo>
                <a:lnTo>
                  <a:pt x="449490" y="835942"/>
                </a:lnTo>
                <a:lnTo>
                  <a:pt x="450785" y="835489"/>
                </a:lnTo>
                <a:lnTo>
                  <a:pt x="450785" y="834777"/>
                </a:lnTo>
                <a:lnTo>
                  <a:pt x="450202" y="834647"/>
                </a:lnTo>
                <a:lnTo>
                  <a:pt x="449814" y="833029"/>
                </a:lnTo>
                <a:lnTo>
                  <a:pt x="450720" y="832188"/>
                </a:lnTo>
                <a:lnTo>
                  <a:pt x="450137" y="831476"/>
                </a:lnTo>
                <a:lnTo>
                  <a:pt x="450849" y="828758"/>
                </a:lnTo>
                <a:lnTo>
                  <a:pt x="450137" y="828499"/>
                </a:lnTo>
                <a:lnTo>
                  <a:pt x="450332" y="828240"/>
                </a:lnTo>
                <a:lnTo>
                  <a:pt x="447937" y="827528"/>
                </a:lnTo>
                <a:lnTo>
                  <a:pt x="447225" y="826234"/>
                </a:lnTo>
                <a:lnTo>
                  <a:pt x="446837" y="826687"/>
                </a:lnTo>
                <a:lnTo>
                  <a:pt x="445736" y="826428"/>
                </a:lnTo>
                <a:lnTo>
                  <a:pt x="445736" y="825587"/>
                </a:lnTo>
                <a:lnTo>
                  <a:pt x="447031" y="825133"/>
                </a:lnTo>
                <a:lnTo>
                  <a:pt x="446837" y="823839"/>
                </a:lnTo>
                <a:lnTo>
                  <a:pt x="450720" y="822544"/>
                </a:lnTo>
                <a:lnTo>
                  <a:pt x="451238" y="823386"/>
                </a:lnTo>
                <a:lnTo>
                  <a:pt x="452726" y="823386"/>
                </a:lnTo>
                <a:lnTo>
                  <a:pt x="452209" y="824227"/>
                </a:lnTo>
                <a:lnTo>
                  <a:pt x="452209" y="825263"/>
                </a:lnTo>
                <a:lnTo>
                  <a:pt x="453115" y="826104"/>
                </a:lnTo>
                <a:lnTo>
                  <a:pt x="455315" y="826104"/>
                </a:lnTo>
                <a:lnTo>
                  <a:pt x="455315" y="825845"/>
                </a:lnTo>
                <a:lnTo>
                  <a:pt x="457710" y="825263"/>
                </a:lnTo>
                <a:lnTo>
                  <a:pt x="458422" y="825716"/>
                </a:lnTo>
                <a:lnTo>
                  <a:pt x="458422" y="826299"/>
                </a:lnTo>
                <a:lnTo>
                  <a:pt x="458033" y="826299"/>
                </a:lnTo>
                <a:lnTo>
                  <a:pt x="458033" y="827917"/>
                </a:lnTo>
                <a:lnTo>
                  <a:pt x="458551" y="828629"/>
                </a:lnTo>
                <a:lnTo>
                  <a:pt x="460557" y="828629"/>
                </a:lnTo>
                <a:lnTo>
                  <a:pt x="460363" y="828369"/>
                </a:lnTo>
                <a:lnTo>
                  <a:pt x="460881" y="827205"/>
                </a:lnTo>
                <a:lnTo>
                  <a:pt x="461981" y="826946"/>
                </a:lnTo>
                <a:lnTo>
                  <a:pt x="464182" y="827528"/>
                </a:lnTo>
                <a:lnTo>
                  <a:pt x="464376" y="826946"/>
                </a:lnTo>
                <a:lnTo>
                  <a:pt x="465282" y="826687"/>
                </a:lnTo>
                <a:lnTo>
                  <a:pt x="465088" y="826234"/>
                </a:lnTo>
                <a:lnTo>
                  <a:pt x="465800" y="825780"/>
                </a:lnTo>
                <a:lnTo>
                  <a:pt x="465606" y="825328"/>
                </a:lnTo>
                <a:lnTo>
                  <a:pt x="465088" y="825328"/>
                </a:lnTo>
                <a:lnTo>
                  <a:pt x="464894" y="824486"/>
                </a:lnTo>
                <a:lnTo>
                  <a:pt x="466188" y="823904"/>
                </a:lnTo>
                <a:lnTo>
                  <a:pt x="466706" y="823321"/>
                </a:lnTo>
                <a:lnTo>
                  <a:pt x="466512" y="822609"/>
                </a:lnTo>
                <a:lnTo>
                  <a:pt x="467224" y="822480"/>
                </a:lnTo>
                <a:lnTo>
                  <a:pt x="467030" y="821897"/>
                </a:lnTo>
                <a:lnTo>
                  <a:pt x="467418" y="821638"/>
                </a:lnTo>
                <a:lnTo>
                  <a:pt x="467418" y="820474"/>
                </a:lnTo>
                <a:lnTo>
                  <a:pt x="467936" y="819632"/>
                </a:lnTo>
                <a:lnTo>
                  <a:pt x="468518" y="819179"/>
                </a:lnTo>
                <a:lnTo>
                  <a:pt x="470201" y="819179"/>
                </a:lnTo>
                <a:lnTo>
                  <a:pt x="471301" y="818726"/>
                </a:lnTo>
                <a:lnTo>
                  <a:pt x="472013" y="817302"/>
                </a:lnTo>
                <a:lnTo>
                  <a:pt x="472725" y="817302"/>
                </a:lnTo>
                <a:lnTo>
                  <a:pt x="472531" y="816849"/>
                </a:lnTo>
                <a:lnTo>
                  <a:pt x="473049" y="816396"/>
                </a:lnTo>
                <a:lnTo>
                  <a:pt x="473243" y="814649"/>
                </a:lnTo>
                <a:lnTo>
                  <a:pt x="474149" y="813807"/>
                </a:lnTo>
                <a:lnTo>
                  <a:pt x="477256" y="813807"/>
                </a:lnTo>
                <a:lnTo>
                  <a:pt x="476544" y="816137"/>
                </a:lnTo>
                <a:lnTo>
                  <a:pt x="476350" y="818467"/>
                </a:lnTo>
                <a:lnTo>
                  <a:pt x="475832" y="819179"/>
                </a:lnTo>
                <a:lnTo>
                  <a:pt x="475832" y="820603"/>
                </a:lnTo>
                <a:lnTo>
                  <a:pt x="479133" y="821638"/>
                </a:lnTo>
                <a:lnTo>
                  <a:pt x="479521" y="821897"/>
                </a:lnTo>
                <a:lnTo>
                  <a:pt x="479521" y="823192"/>
                </a:lnTo>
                <a:lnTo>
                  <a:pt x="480427" y="823904"/>
                </a:lnTo>
                <a:lnTo>
                  <a:pt x="480815" y="825652"/>
                </a:lnTo>
                <a:lnTo>
                  <a:pt x="480103" y="826816"/>
                </a:lnTo>
                <a:lnTo>
                  <a:pt x="480103" y="827528"/>
                </a:lnTo>
                <a:lnTo>
                  <a:pt x="479391" y="828240"/>
                </a:lnTo>
                <a:lnTo>
                  <a:pt x="480103" y="828110"/>
                </a:lnTo>
                <a:lnTo>
                  <a:pt x="479909" y="828693"/>
                </a:lnTo>
                <a:lnTo>
                  <a:pt x="480815" y="829858"/>
                </a:lnTo>
                <a:lnTo>
                  <a:pt x="481009" y="831023"/>
                </a:lnTo>
                <a:lnTo>
                  <a:pt x="480427" y="832641"/>
                </a:lnTo>
                <a:lnTo>
                  <a:pt x="481333" y="833224"/>
                </a:lnTo>
                <a:lnTo>
                  <a:pt x="481721" y="834065"/>
                </a:lnTo>
                <a:lnTo>
                  <a:pt x="481527" y="835101"/>
                </a:lnTo>
                <a:lnTo>
                  <a:pt x="480039" y="835683"/>
                </a:lnTo>
                <a:lnTo>
                  <a:pt x="479327" y="836848"/>
                </a:lnTo>
                <a:lnTo>
                  <a:pt x="480427" y="836395"/>
                </a:lnTo>
                <a:lnTo>
                  <a:pt x="482304" y="836524"/>
                </a:lnTo>
                <a:lnTo>
                  <a:pt x="482498" y="835101"/>
                </a:lnTo>
                <a:lnTo>
                  <a:pt x="483081" y="834065"/>
                </a:lnTo>
                <a:lnTo>
                  <a:pt x="484763" y="833353"/>
                </a:lnTo>
                <a:lnTo>
                  <a:pt x="488647" y="833806"/>
                </a:lnTo>
                <a:lnTo>
                  <a:pt x="489229" y="835101"/>
                </a:lnTo>
                <a:lnTo>
                  <a:pt x="492206" y="836136"/>
                </a:lnTo>
                <a:lnTo>
                  <a:pt x="493889" y="835877"/>
                </a:lnTo>
                <a:lnTo>
                  <a:pt x="495378" y="834454"/>
                </a:lnTo>
                <a:lnTo>
                  <a:pt x="499067" y="833871"/>
                </a:lnTo>
                <a:lnTo>
                  <a:pt x="500361" y="834454"/>
                </a:lnTo>
                <a:lnTo>
                  <a:pt x="502044" y="834195"/>
                </a:lnTo>
                <a:lnTo>
                  <a:pt x="503921" y="834647"/>
                </a:lnTo>
                <a:lnTo>
                  <a:pt x="504633" y="834389"/>
                </a:lnTo>
                <a:lnTo>
                  <a:pt x="506639" y="834647"/>
                </a:lnTo>
                <a:lnTo>
                  <a:pt x="509034" y="835813"/>
                </a:lnTo>
                <a:lnTo>
                  <a:pt x="508322" y="834971"/>
                </a:lnTo>
                <a:lnTo>
                  <a:pt x="508322" y="834518"/>
                </a:lnTo>
                <a:lnTo>
                  <a:pt x="509034" y="834065"/>
                </a:lnTo>
                <a:lnTo>
                  <a:pt x="508840" y="833224"/>
                </a:lnTo>
                <a:lnTo>
                  <a:pt x="507157" y="833483"/>
                </a:lnTo>
                <a:lnTo>
                  <a:pt x="507157" y="832317"/>
                </a:lnTo>
                <a:lnTo>
                  <a:pt x="505345" y="831865"/>
                </a:lnTo>
                <a:lnTo>
                  <a:pt x="505345" y="831282"/>
                </a:lnTo>
                <a:lnTo>
                  <a:pt x="504439" y="831411"/>
                </a:lnTo>
                <a:lnTo>
                  <a:pt x="504439" y="831994"/>
                </a:lnTo>
                <a:lnTo>
                  <a:pt x="503921" y="832447"/>
                </a:lnTo>
                <a:lnTo>
                  <a:pt x="500232" y="831994"/>
                </a:lnTo>
                <a:lnTo>
                  <a:pt x="497449" y="832253"/>
                </a:lnTo>
                <a:lnTo>
                  <a:pt x="496737" y="832124"/>
                </a:lnTo>
                <a:lnTo>
                  <a:pt x="496154" y="831411"/>
                </a:lnTo>
                <a:lnTo>
                  <a:pt x="493824" y="831411"/>
                </a:lnTo>
                <a:lnTo>
                  <a:pt x="494213" y="831865"/>
                </a:lnTo>
                <a:lnTo>
                  <a:pt x="493824" y="833029"/>
                </a:lnTo>
                <a:lnTo>
                  <a:pt x="491624" y="834324"/>
                </a:lnTo>
                <a:lnTo>
                  <a:pt x="489035" y="833029"/>
                </a:lnTo>
                <a:lnTo>
                  <a:pt x="488453" y="831735"/>
                </a:lnTo>
                <a:lnTo>
                  <a:pt x="487741" y="831735"/>
                </a:lnTo>
                <a:lnTo>
                  <a:pt x="487029" y="831023"/>
                </a:lnTo>
                <a:lnTo>
                  <a:pt x="485540" y="830570"/>
                </a:lnTo>
                <a:lnTo>
                  <a:pt x="485346" y="828434"/>
                </a:lnTo>
                <a:lnTo>
                  <a:pt x="486058" y="827982"/>
                </a:lnTo>
                <a:lnTo>
                  <a:pt x="484375" y="827722"/>
                </a:lnTo>
                <a:lnTo>
                  <a:pt x="484375" y="827463"/>
                </a:lnTo>
                <a:lnTo>
                  <a:pt x="483793" y="827593"/>
                </a:lnTo>
                <a:lnTo>
                  <a:pt x="483404" y="827011"/>
                </a:lnTo>
                <a:lnTo>
                  <a:pt x="482304" y="827011"/>
                </a:lnTo>
                <a:lnTo>
                  <a:pt x="481398" y="825975"/>
                </a:lnTo>
                <a:lnTo>
                  <a:pt x="481592" y="825133"/>
                </a:lnTo>
                <a:lnTo>
                  <a:pt x="480880" y="824098"/>
                </a:lnTo>
                <a:lnTo>
                  <a:pt x="480686" y="821962"/>
                </a:lnTo>
                <a:lnTo>
                  <a:pt x="481074" y="821703"/>
                </a:lnTo>
                <a:lnTo>
                  <a:pt x="480880" y="820279"/>
                </a:lnTo>
                <a:lnTo>
                  <a:pt x="481786" y="819243"/>
                </a:lnTo>
                <a:lnTo>
                  <a:pt x="481980" y="818209"/>
                </a:lnTo>
                <a:lnTo>
                  <a:pt x="480298" y="817367"/>
                </a:lnTo>
                <a:lnTo>
                  <a:pt x="480103" y="816655"/>
                </a:lnTo>
                <a:lnTo>
                  <a:pt x="480815" y="814908"/>
                </a:lnTo>
                <a:lnTo>
                  <a:pt x="481333" y="814454"/>
                </a:lnTo>
                <a:lnTo>
                  <a:pt x="481333" y="813290"/>
                </a:lnTo>
                <a:lnTo>
                  <a:pt x="481916" y="813290"/>
                </a:lnTo>
                <a:lnTo>
                  <a:pt x="482627" y="811672"/>
                </a:lnTo>
                <a:lnTo>
                  <a:pt x="483922" y="811089"/>
                </a:lnTo>
                <a:lnTo>
                  <a:pt x="485411" y="811348"/>
                </a:lnTo>
                <a:lnTo>
                  <a:pt x="485411" y="810765"/>
                </a:lnTo>
                <a:lnTo>
                  <a:pt x="483922" y="809018"/>
                </a:lnTo>
                <a:lnTo>
                  <a:pt x="484116" y="808306"/>
                </a:lnTo>
                <a:lnTo>
                  <a:pt x="483016" y="808306"/>
                </a:lnTo>
                <a:lnTo>
                  <a:pt x="481916" y="806558"/>
                </a:lnTo>
                <a:lnTo>
                  <a:pt x="480815" y="806429"/>
                </a:lnTo>
                <a:lnTo>
                  <a:pt x="480298" y="805717"/>
                </a:lnTo>
                <a:lnTo>
                  <a:pt x="479003" y="805458"/>
                </a:lnTo>
                <a:lnTo>
                  <a:pt x="478615" y="804876"/>
                </a:lnTo>
                <a:lnTo>
                  <a:pt x="478809" y="804164"/>
                </a:lnTo>
                <a:lnTo>
                  <a:pt x="479391" y="803581"/>
                </a:lnTo>
                <a:lnTo>
                  <a:pt x="480492" y="803711"/>
                </a:lnTo>
                <a:lnTo>
                  <a:pt x="482175" y="802546"/>
                </a:lnTo>
                <a:lnTo>
                  <a:pt x="483275" y="802287"/>
                </a:lnTo>
                <a:lnTo>
                  <a:pt x="483275" y="801834"/>
                </a:lnTo>
                <a:lnTo>
                  <a:pt x="482563" y="801252"/>
                </a:lnTo>
                <a:lnTo>
                  <a:pt x="482757" y="800798"/>
                </a:lnTo>
                <a:lnTo>
                  <a:pt x="484634" y="800668"/>
                </a:lnTo>
                <a:lnTo>
                  <a:pt x="484828" y="801381"/>
                </a:lnTo>
                <a:lnTo>
                  <a:pt x="484440" y="802222"/>
                </a:lnTo>
                <a:lnTo>
                  <a:pt x="485540" y="802934"/>
                </a:lnTo>
                <a:lnTo>
                  <a:pt x="485346" y="803646"/>
                </a:lnTo>
                <a:lnTo>
                  <a:pt x="487352" y="804228"/>
                </a:lnTo>
                <a:lnTo>
                  <a:pt x="487935" y="805652"/>
                </a:lnTo>
                <a:lnTo>
                  <a:pt x="489035" y="805394"/>
                </a:lnTo>
                <a:lnTo>
                  <a:pt x="491041" y="805652"/>
                </a:lnTo>
                <a:lnTo>
                  <a:pt x="491947" y="805199"/>
                </a:lnTo>
                <a:lnTo>
                  <a:pt x="493436" y="805782"/>
                </a:lnTo>
                <a:lnTo>
                  <a:pt x="494342" y="806817"/>
                </a:lnTo>
                <a:lnTo>
                  <a:pt x="495637" y="806817"/>
                </a:lnTo>
                <a:lnTo>
                  <a:pt x="495442" y="806235"/>
                </a:lnTo>
                <a:lnTo>
                  <a:pt x="496543" y="806364"/>
                </a:lnTo>
                <a:lnTo>
                  <a:pt x="496349" y="805070"/>
                </a:lnTo>
                <a:lnTo>
                  <a:pt x="496737" y="804811"/>
                </a:lnTo>
                <a:lnTo>
                  <a:pt x="498743" y="804358"/>
                </a:lnTo>
                <a:lnTo>
                  <a:pt x="498937" y="802934"/>
                </a:lnTo>
                <a:lnTo>
                  <a:pt x="499649" y="802805"/>
                </a:lnTo>
                <a:lnTo>
                  <a:pt x="499843" y="802222"/>
                </a:lnTo>
                <a:lnTo>
                  <a:pt x="499843" y="800798"/>
                </a:lnTo>
                <a:lnTo>
                  <a:pt x="500555" y="800216"/>
                </a:lnTo>
                <a:lnTo>
                  <a:pt x="502756" y="801381"/>
                </a:lnTo>
                <a:lnTo>
                  <a:pt x="504244" y="801252"/>
                </a:lnTo>
                <a:lnTo>
                  <a:pt x="504956" y="799827"/>
                </a:lnTo>
                <a:lnTo>
                  <a:pt x="505474" y="799374"/>
                </a:lnTo>
                <a:lnTo>
                  <a:pt x="506574" y="799374"/>
                </a:lnTo>
                <a:lnTo>
                  <a:pt x="506963" y="798533"/>
                </a:lnTo>
                <a:lnTo>
                  <a:pt x="507480" y="798533"/>
                </a:lnTo>
                <a:lnTo>
                  <a:pt x="508063" y="798986"/>
                </a:lnTo>
                <a:lnTo>
                  <a:pt x="508063" y="799827"/>
                </a:lnTo>
                <a:lnTo>
                  <a:pt x="509163" y="799957"/>
                </a:lnTo>
                <a:lnTo>
                  <a:pt x="509163" y="800540"/>
                </a:lnTo>
                <a:lnTo>
                  <a:pt x="509746" y="800540"/>
                </a:lnTo>
                <a:lnTo>
                  <a:pt x="509940" y="800992"/>
                </a:lnTo>
                <a:lnTo>
                  <a:pt x="511040" y="799957"/>
                </a:lnTo>
                <a:lnTo>
                  <a:pt x="511752" y="799957"/>
                </a:lnTo>
                <a:lnTo>
                  <a:pt x="512335" y="800798"/>
                </a:lnTo>
                <a:lnTo>
                  <a:pt x="512723" y="800798"/>
                </a:lnTo>
                <a:lnTo>
                  <a:pt x="512723" y="800216"/>
                </a:lnTo>
                <a:lnTo>
                  <a:pt x="513435" y="800086"/>
                </a:lnTo>
                <a:lnTo>
                  <a:pt x="514147" y="800086"/>
                </a:lnTo>
                <a:lnTo>
                  <a:pt x="515247" y="800798"/>
                </a:lnTo>
                <a:lnTo>
                  <a:pt x="515053" y="800345"/>
                </a:lnTo>
                <a:lnTo>
                  <a:pt x="515441" y="800216"/>
                </a:lnTo>
                <a:lnTo>
                  <a:pt x="516736" y="800086"/>
                </a:lnTo>
                <a:lnTo>
                  <a:pt x="516736" y="800345"/>
                </a:lnTo>
                <a:lnTo>
                  <a:pt x="517253" y="800345"/>
                </a:lnTo>
                <a:lnTo>
                  <a:pt x="518160" y="799633"/>
                </a:lnTo>
                <a:lnTo>
                  <a:pt x="522043" y="799504"/>
                </a:lnTo>
                <a:lnTo>
                  <a:pt x="525150" y="798468"/>
                </a:lnTo>
                <a:lnTo>
                  <a:pt x="525862" y="797044"/>
                </a:lnTo>
                <a:lnTo>
                  <a:pt x="526962" y="796462"/>
                </a:lnTo>
                <a:lnTo>
                  <a:pt x="526768" y="795879"/>
                </a:lnTo>
                <a:lnTo>
                  <a:pt x="527156" y="795297"/>
                </a:lnTo>
                <a:lnTo>
                  <a:pt x="528256" y="794585"/>
                </a:lnTo>
                <a:lnTo>
                  <a:pt x="528256" y="793291"/>
                </a:lnTo>
                <a:lnTo>
                  <a:pt x="529162" y="792578"/>
                </a:lnTo>
                <a:lnTo>
                  <a:pt x="529162" y="791414"/>
                </a:lnTo>
                <a:lnTo>
                  <a:pt x="530457" y="790572"/>
                </a:lnTo>
                <a:lnTo>
                  <a:pt x="531169" y="788566"/>
                </a:lnTo>
                <a:lnTo>
                  <a:pt x="532851" y="786236"/>
                </a:lnTo>
                <a:lnTo>
                  <a:pt x="532851" y="785394"/>
                </a:lnTo>
                <a:lnTo>
                  <a:pt x="533369" y="784553"/>
                </a:lnTo>
                <a:lnTo>
                  <a:pt x="532463" y="783129"/>
                </a:lnTo>
                <a:lnTo>
                  <a:pt x="533175" y="782547"/>
                </a:lnTo>
                <a:lnTo>
                  <a:pt x="533369" y="779634"/>
                </a:lnTo>
                <a:lnTo>
                  <a:pt x="533952" y="779376"/>
                </a:lnTo>
                <a:lnTo>
                  <a:pt x="533758" y="778534"/>
                </a:lnTo>
                <a:lnTo>
                  <a:pt x="534275" y="777111"/>
                </a:lnTo>
                <a:lnTo>
                  <a:pt x="533887" y="775493"/>
                </a:lnTo>
                <a:lnTo>
                  <a:pt x="535376" y="775363"/>
                </a:lnTo>
                <a:lnTo>
                  <a:pt x="536282" y="774780"/>
                </a:lnTo>
                <a:lnTo>
                  <a:pt x="536670" y="770702"/>
                </a:lnTo>
                <a:lnTo>
                  <a:pt x="535570" y="769667"/>
                </a:lnTo>
                <a:lnTo>
                  <a:pt x="534469" y="769538"/>
                </a:lnTo>
                <a:lnTo>
                  <a:pt x="534664" y="769279"/>
                </a:lnTo>
                <a:lnTo>
                  <a:pt x="534275" y="768826"/>
                </a:lnTo>
                <a:lnTo>
                  <a:pt x="534987" y="767661"/>
                </a:lnTo>
                <a:lnTo>
                  <a:pt x="534599" y="766625"/>
                </a:lnTo>
                <a:lnTo>
                  <a:pt x="536282" y="764166"/>
                </a:lnTo>
                <a:lnTo>
                  <a:pt x="536282" y="763454"/>
                </a:lnTo>
                <a:lnTo>
                  <a:pt x="535181" y="763001"/>
                </a:lnTo>
                <a:lnTo>
                  <a:pt x="534987" y="761836"/>
                </a:lnTo>
                <a:lnTo>
                  <a:pt x="535376" y="761253"/>
                </a:lnTo>
                <a:lnTo>
                  <a:pt x="536282" y="760801"/>
                </a:lnTo>
                <a:lnTo>
                  <a:pt x="537188" y="762095"/>
                </a:lnTo>
                <a:lnTo>
                  <a:pt x="537188" y="760671"/>
                </a:lnTo>
                <a:lnTo>
                  <a:pt x="537576" y="760412"/>
                </a:lnTo>
                <a:lnTo>
                  <a:pt x="538870" y="760994"/>
                </a:lnTo>
                <a:lnTo>
                  <a:pt x="540165" y="760412"/>
                </a:lnTo>
                <a:lnTo>
                  <a:pt x="541071" y="760865"/>
                </a:lnTo>
                <a:lnTo>
                  <a:pt x="541783" y="760153"/>
                </a:lnTo>
                <a:lnTo>
                  <a:pt x="541071" y="759118"/>
                </a:lnTo>
                <a:lnTo>
                  <a:pt x="541589" y="758276"/>
                </a:lnTo>
                <a:lnTo>
                  <a:pt x="542495" y="758276"/>
                </a:lnTo>
                <a:lnTo>
                  <a:pt x="542495" y="758017"/>
                </a:lnTo>
                <a:lnTo>
                  <a:pt x="543401" y="758471"/>
                </a:lnTo>
                <a:lnTo>
                  <a:pt x="543013" y="759312"/>
                </a:lnTo>
                <a:lnTo>
                  <a:pt x="543725" y="759571"/>
                </a:lnTo>
                <a:lnTo>
                  <a:pt x="543919" y="760282"/>
                </a:lnTo>
                <a:lnTo>
                  <a:pt x="545213" y="760412"/>
                </a:lnTo>
                <a:lnTo>
                  <a:pt x="546896" y="758212"/>
                </a:lnTo>
                <a:lnTo>
                  <a:pt x="546896" y="756917"/>
                </a:lnTo>
                <a:lnTo>
                  <a:pt x="547414" y="756076"/>
                </a:lnTo>
                <a:lnTo>
                  <a:pt x="547025" y="754911"/>
                </a:lnTo>
                <a:lnTo>
                  <a:pt x="548320" y="754069"/>
                </a:lnTo>
                <a:lnTo>
                  <a:pt x="548320" y="753358"/>
                </a:lnTo>
                <a:lnTo>
                  <a:pt x="551297" y="754393"/>
                </a:lnTo>
                <a:lnTo>
                  <a:pt x="551880" y="753358"/>
                </a:lnTo>
                <a:lnTo>
                  <a:pt x="554468" y="753228"/>
                </a:lnTo>
                <a:lnTo>
                  <a:pt x="554986" y="752646"/>
                </a:lnTo>
                <a:lnTo>
                  <a:pt x="554468" y="750898"/>
                </a:lnTo>
                <a:lnTo>
                  <a:pt x="555763" y="750769"/>
                </a:lnTo>
                <a:lnTo>
                  <a:pt x="555569" y="750509"/>
                </a:lnTo>
                <a:lnTo>
                  <a:pt x="556281" y="750639"/>
                </a:lnTo>
                <a:lnTo>
                  <a:pt x="556086" y="750057"/>
                </a:lnTo>
                <a:lnTo>
                  <a:pt x="556798" y="748891"/>
                </a:lnTo>
                <a:lnTo>
                  <a:pt x="559776" y="748439"/>
                </a:lnTo>
                <a:lnTo>
                  <a:pt x="560164" y="747986"/>
                </a:lnTo>
                <a:lnTo>
                  <a:pt x="561847" y="747986"/>
                </a:lnTo>
                <a:lnTo>
                  <a:pt x="561847" y="748244"/>
                </a:lnTo>
                <a:lnTo>
                  <a:pt x="562559" y="747986"/>
                </a:lnTo>
                <a:lnTo>
                  <a:pt x="561264" y="746950"/>
                </a:lnTo>
                <a:lnTo>
                  <a:pt x="561458" y="745526"/>
                </a:lnTo>
                <a:lnTo>
                  <a:pt x="561976" y="744491"/>
                </a:lnTo>
                <a:lnTo>
                  <a:pt x="562559" y="744361"/>
                </a:lnTo>
                <a:lnTo>
                  <a:pt x="562559" y="743520"/>
                </a:lnTo>
                <a:lnTo>
                  <a:pt x="564241" y="742354"/>
                </a:lnTo>
                <a:lnTo>
                  <a:pt x="567024" y="742354"/>
                </a:lnTo>
                <a:lnTo>
                  <a:pt x="567607" y="741514"/>
                </a:lnTo>
                <a:lnTo>
                  <a:pt x="567607" y="739896"/>
                </a:lnTo>
                <a:lnTo>
                  <a:pt x="569419" y="739442"/>
                </a:lnTo>
                <a:lnTo>
                  <a:pt x="569807" y="738148"/>
                </a:lnTo>
                <a:lnTo>
                  <a:pt x="571102" y="738019"/>
                </a:lnTo>
                <a:lnTo>
                  <a:pt x="571490" y="737565"/>
                </a:lnTo>
                <a:lnTo>
                  <a:pt x="571490" y="735689"/>
                </a:lnTo>
                <a:lnTo>
                  <a:pt x="572008" y="734523"/>
                </a:lnTo>
                <a:lnTo>
                  <a:pt x="571296" y="733682"/>
                </a:lnTo>
                <a:lnTo>
                  <a:pt x="572979" y="732517"/>
                </a:lnTo>
                <a:lnTo>
                  <a:pt x="573367" y="729604"/>
                </a:lnTo>
                <a:lnTo>
                  <a:pt x="572655" y="727857"/>
                </a:lnTo>
                <a:lnTo>
                  <a:pt x="572655" y="726822"/>
                </a:lnTo>
                <a:lnTo>
                  <a:pt x="573043" y="726368"/>
                </a:lnTo>
                <a:lnTo>
                  <a:pt x="571943" y="725916"/>
                </a:lnTo>
                <a:lnTo>
                  <a:pt x="571943" y="725074"/>
                </a:lnTo>
                <a:lnTo>
                  <a:pt x="574532" y="725204"/>
                </a:lnTo>
                <a:lnTo>
                  <a:pt x="574920" y="725657"/>
                </a:lnTo>
                <a:lnTo>
                  <a:pt x="576409" y="725786"/>
                </a:lnTo>
                <a:lnTo>
                  <a:pt x="577121" y="725204"/>
                </a:lnTo>
                <a:lnTo>
                  <a:pt x="577121" y="724362"/>
                </a:lnTo>
                <a:lnTo>
                  <a:pt x="578221" y="724362"/>
                </a:lnTo>
                <a:lnTo>
                  <a:pt x="578221" y="723651"/>
                </a:lnTo>
                <a:lnTo>
                  <a:pt x="576927" y="723327"/>
                </a:lnTo>
                <a:lnTo>
                  <a:pt x="577121" y="722874"/>
                </a:lnTo>
                <a:lnTo>
                  <a:pt x="576733" y="722033"/>
                </a:lnTo>
                <a:lnTo>
                  <a:pt x="578221" y="721579"/>
                </a:lnTo>
                <a:lnTo>
                  <a:pt x="578027" y="720543"/>
                </a:lnTo>
                <a:lnTo>
                  <a:pt x="579321" y="719508"/>
                </a:lnTo>
                <a:lnTo>
                  <a:pt x="580228" y="719379"/>
                </a:lnTo>
                <a:lnTo>
                  <a:pt x="581910" y="719831"/>
                </a:lnTo>
                <a:lnTo>
                  <a:pt x="582622" y="719120"/>
                </a:lnTo>
                <a:lnTo>
                  <a:pt x="583205" y="719120"/>
                </a:lnTo>
                <a:lnTo>
                  <a:pt x="583723" y="718278"/>
                </a:lnTo>
                <a:lnTo>
                  <a:pt x="583528" y="717566"/>
                </a:lnTo>
                <a:lnTo>
                  <a:pt x="584046" y="717307"/>
                </a:lnTo>
                <a:lnTo>
                  <a:pt x="583528" y="716466"/>
                </a:lnTo>
                <a:lnTo>
                  <a:pt x="584434" y="716337"/>
                </a:lnTo>
                <a:lnTo>
                  <a:pt x="584434" y="715172"/>
                </a:lnTo>
                <a:lnTo>
                  <a:pt x="585535" y="713878"/>
                </a:lnTo>
                <a:lnTo>
                  <a:pt x="588641" y="712260"/>
                </a:lnTo>
                <a:lnTo>
                  <a:pt x="590518" y="712130"/>
                </a:lnTo>
                <a:lnTo>
                  <a:pt x="592007" y="711418"/>
                </a:lnTo>
                <a:lnTo>
                  <a:pt x="592719" y="711548"/>
                </a:lnTo>
                <a:lnTo>
                  <a:pt x="593819" y="710123"/>
                </a:lnTo>
                <a:lnTo>
                  <a:pt x="594919" y="709411"/>
                </a:lnTo>
                <a:lnTo>
                  <a:pt x="595113" y="708829"/>
                </a:lnTo>
                <a:lnTo>
                  <a:pt x="597896" y="708247"/>
                </a:lnTo>
                <a:lnTo>
                  <a:pt x="598414" y="707405"/>
                </a:lnTo>
                <a:lnTo>
                  <a:pt x="598414" y="706240"/>
                </a:lnTo>
                <a:lnTo>
                  <a:pt x="598997" y="705787"/>
                </a:lnTo>
                <a:lnTo>
                  <a:pt x="600680" y="705528"/>
                </a:lnTo>
                <a:lnTo>
                  <a:pt x="600874" y="704363"/>
                </a:lnTo>
                <a:lnTo>
                  <a:pt x="602556" y="703328"/>
                </a:lnTo>
                <a:lnTo>
                  <a:pt x="602750" y="702745"/>
                </a:lnTo>
                <a:lnTo>
                  <a:pt x="602362" y="702033"/>
                </a:lnTo>
                <a:lnTo>
                  <a:pt x="603074" y="701580"/>
                </a:lnTo>
                <a:lnTo>
                  <a:pt x="602686" y="700869"/>
                </a:lnTo>
                <a:lnTo>
                  <a:pt x="603980" y="700285"/>
                </a:lnTo>
                <a:lnTo>
                  <a:pt x="603980" y="699445"/>
                </a:lnTo>
                <a:lnTo>
                  <a:pt x="603398" y="698862"/>
                </a:lnTo>
                <a:lnTo>
                  <a:pt x="603980" y="698280"/>
                </a:lnTo>
                <a:lnTo>
                  <a:pt x="603980" y="696856"/>
                </a:lnTo>
                <a:lnTo>
                  <a:pt x="603398" y="696856"/>
                </a:lnTo>
                <a:lnTo>
                  <a:pt x="603980" y="694849"/>
                </a:lnTo>
                <a:lnTo>
                  <a:pt x="602880" y="694008"/>
                </a:lnTo>
                <a:lnTo>
                  <a:pt x="602880" y="693425"/>
                </a:lnTo>
                <a:lnTo>
                  <a:pt x="603592" y="693166"/>
                </a:lnTo>
                <a:lnTo>
                  <a:pt x="603074" y="690836"/>
                </a:lnTo>
                <a:lnTo>
                  <a:pt x="604174" y="689413"/>
                </a:lnTo>
                <a:lnTo>
                  <a:pt x="603786" y="688830"/>
                </a:lnTo>
                <a:lnTo>
                  <a:pt x="603786" y="687212"/>
                </a:lnTo>
                <a:lnTo>
                  <a:pt x="604174" y="687083"/>
                </a:lnTo>
                <a:lnTo>
                  <a:pt x="603786" y="686047"/>
                </a:lnTo>
                <a:lnTo>
                  <a:pt x="603786" y="685335"/>
                </a:lnTo>
                <a:lnTo>
                  <a:pt x="604174" y="685206"/>
                </a:lnTo>
                <a:lnTo>
                  <a:pt x="604174" y="684041"/>
                </a:lnTo>
                <a:lnTo>
                  <a:pt x="603786" y="683912"/>
                </a:lnTo>
                <a:lnTo>
                  <a:pt x="603786" y="682487"/>
                </a:lnTo>
                <a:lnTo>
                  <a:pt x="604174" y="682358"/>
                </a:lnTo>
                <a:lnTo>
                  <a:pt x="603592" y="681646"/>
                </a:lnTo>
                <a:lnTo>
                  <a:pt x="603980" y="680028"/>
                </a:lnTo>
                <a:lnTo>
                  <a:pt x="603786" y="678863"/>
                </a:lnTo>
                <a:lnTo>
                  <a:pt x="604174" y="677698"/>
                </a:lnTo>
                <a:lnTo>
                  <a:pt x="605663" y="678539"/>
                </a:lnTo>
                <a:lnTo>
                  <a:pt x="605857" y="677957"/>
                </a:lnTo>
                <a:lnTo>
                  <a:pt x="604951" y="677245"/>
                </a:lnTo>
                <a:lnTo>
                  <a:pt x="604951" y="675497"/>
                </a:lnTo>
                <a:lnTo>
                  <a:pt x="604239" y="675238"/>
                </a:lnTo>
                <a:lnTo>
                  <a:pt x="604433" y="672650"/>
                </a:lnTo>
                <a:lnTo>
                  <a:pt x="603916" y="672197"/>
                </a:lnTo>
                <a:lnTo>
                  <a:pt x="604304" y="671355"/>
                </a:lnTo>
                <a:lnTo>
                  <a:pt x="604110" y="670320"/>
                </a:lnTo>
                <a:lnTo>
                  <a:pt x="604498" y="670320"/>
                </a:lnTo>
                <a:lnTo>
                  <a:pt x="604304" y="669608"/>
                </a:lnTo>
                <a:lnTo>
                  <a:pt x="604692" y="669349"/>
                </a:lnTo>
                <a:lnTo>
                  <a:pt x="604498" y="668313"/>
                </a:lnTo>
                <a:lnTo>
                  <a:pt x="603980" y="667861"/>
                </a:lnTo>
                <a:lnTo>
                  <a:pt x="604368" y="667278"/>
                </a:lnTo>
                <a:lnTo>
                  <a:pt x="604563" y="663912"/>
                </a:lnTo>
                <a:lnTo>
                  <a:pt x="604174" y="662618"/>
                </a:lnTo>
                <a:lnTo>
                  <a:pt x="604174" y="659382"/>
                </a:lnTo>
                <a:lnTo>
                  <a:pt x="603268" y="656599"/>
                </a:lnTo>
                <a:lnTo>
                  <a:pt x="603657" y="654852"/>
                </a:lnTo>
                <a:lnTo>
                  <a:pt x="602945" y="654980"/>
                </a:lnTo>
                <a:lnTo>
                  <a:pt x="602556" y="654140"/>
                </a:lnTo>
                <a:lnTo>
                  <a:pt x="603268" y="652522"/>
                </a:lnTo>
                <a:lnTo>
                  <a:pt x="602880" y="651680"/>
                </a:lnTo>
                <a:lnTo>
                  <a:pt x="602492" y="651680"/>
                </a:lnTo>
                <a:lnTo>
                  <a:pt x="602492" y="651227"/>
                </a:lnTo>
                <a:lnTo>
                  <a:pt x="601780" y="650645"/>
                </a:lnTo>
                <a:lnTo>
                  <a:pt x="601974" y="650191"/>
                </a:lnTo>
                <a:lnTo>
                  <a:pt x="600680" y="649479"/>
                </a:lnTo>
                <a:lnTo>
                  <a:pt x="600680" y="648767"/>
                </a:lnTo>
                <a:lnTo>
                  <a:pt x="601391" y="648638"/>
                </a:lnTo>
                <a:lnTo>
                  <a:pt x="601586" y="648185"/>
                </a:lnTo>
                <a:lnTo>
                  <a:pt x="602298" y="648185"/>
                </a:lnTo>
                <a:lnTo>
                  <a:pt x="602880" y="646178"/>
                </a:lnTo>
                <a:lnTo>
                  <a:pt x="601586" y="644884"/>
                </a:lnTo>
                <a:lnTo>
                  <a:pt x="601586" y="644302"/>
                </a:lnTo>
                <a:lnTo>
                  <a:pt x="602103" y="644043"/>
                </a:lnTo>
                <a:lnTo>
                  <a:pt x="601391" y="642749"/>
                </a:lnTo>
                <a:lnTo>
                  <a:pt x="601780" y="641260"/>
                </a:lnTo>
                <a:lnTo>
                  <a:pt x="600097" y="639965"/>
                </a:lnTo>
                <a:lnTo>
                  <a:pt x="600097" y="639513"/>
                </a:lnTo>
                <a:lnTo>
                  <a:pt x="601197" y="639059"/>
                </a:lnTo>
                <a:lnTo>
                  <a:pt x="601391" y="637441"/>
                </a:lnTo>
                <a:lnTo>
                  <a:pt x="601974" y="637312"/>
                </a:lnTo>
                <a:lnTo>
                  <a:pt x="601262" y="636018"/>
                </a:lnTo>
                <a:lnTo>
                  <a:pt x="601650" y="635888"/>
                </a:lnTo>
                <a:lnTo>
                  <a:pt x="601650" y="635176"/>
                </a:lnTo>
                <a:lnTo>
                  <a:pt x="602362" y="634917"/>
                </a:lnTo>
                <a:lnTo>
                  <a:pt x="602168" y="633752"/>
                </a:lnTo>
                <a:lnTo>
                  <a:pt x="602556" y="633041"/>
                </a:lnTo>
                <a:lnTo>
                  <a:pt x="604045" y="632328"/>
                </a:lnTo>
                <a:lnTo>
                  <a:pt x="604239" y="631616"/>
                </a:lnTo>
                <a:lnTo>
                  <a:pt x="603851" y="631034"/>
                </a:lnTo>
                <a:lnTo>
                  <a:pt x="604239" y="631034"/>
                </a:lnTo>
                <a:lnTo>
                  <a:pt x="604433" y="630452"/>
                </a:lnTo>
                <a:lnTo>
                  <a:pt x="605922" y="629286"/>
                </a:lnTo>
                <a:lnTo>
                  <a:pt x="605210" y="628122"/>
                </a:lnTo>
                <a:lnTo>
                  <a:pt x="606116" y="628122"/>
                </a:lnTo>
                <a:lnTo>
                  <a:pt x="607993" y="626827"/>
                </a:lnTo>
                <a:lnTo>
                  <a:pt x="607799" y="625403"/>
                </a:lnTo>
                <a:lnTo>
                  <a:pt x="608187" y="624950"/>
                </a:lnTo>
                <a:lnTo>
                  <a:pt x="607475" y="624950"/>
                </a:lnTo>
                <a:lnTo>
                  <a:pt x="608058" y="624238"/>
                </a:lnTo>
                <a:lnTo>
                  <a:pt x="607669" y="623979"/>
                </a:lnTo>
                <a:lnTo>
                  <a:pt x="607669" y="623138"/>
                </a:lnTo>
                <a:lnTo>
                  <a:pt x="607281" y="623008"/>
                </a:lnTo>
                <a:lnTo>
                  <a:pt x="607669" y="622556"/>
                </a:lnTo>
                <a:lnTo>
                  <a:pt x="607152" y="622102"/>
                </a:lnTo>
                <a:lnTo>
                  <a:pt x="606958" y="620484"/>
                </a:lnTo>
                <a:lnTo>
                  <a:pt x="607863" y="620225"/>
                </a:lnTo>
                <a:lnTo>
                  <a:pt x="608576" y="618931"/>
                </a:lnTo>
                <a:lnTo>
                  <a:pt x="609158" y="618607"/>
                </a:lnTo>
                <a:lnTo>
                  <a:pt x="609546" y="615954"/>
                </a:lnTo>
                <a:lnTo>
                  <a:pt x="608964" y="615695"/>
                </a:lnTo>
                <a:lnTo>
                  <a:pt x="608964" y="614659"/>
                </a:lnTo>
                <a:lnTo>
                  <a:pt x="608446" y="614206"/>
                </a:lnTo>
                <a:lnTo>
                  <a:pt x="610452" y="611423"/>
                </a:lnTo>
                <a:lnTo>
                  <a:pt x="611164" y="608964"/>
                </a:lnTo>
                <a:lnTo>
                  <a:pt x="612459" y="607346"/>
                </a:lnTo>
                <a:lnTo>
                  <a:pt x="612459" y="606311"/>
                </a:lnTo>
                <a:lnTo>
                  <a:pt x="611941" y="605599"/>
                </a:lnTo>
                <a:lnTo>
                  <a:pt x="612329" y="604433"/>
                </a:lnTo>
                <a:lnTo>
                  <a:pt x="611812" y="603981"/>
                </a:lnTo>
                <a:lnTo>
                  <a:pt x="611812" y="603722"/>
                </a:lnTo>
                <a:lnTo>
                  <a:pt x="612329" y="603722"/>
                </a:lnTo>
                <a:lnTo>
                  <a:pt x="612329" y="603268"/>
                </a:lnTo>
                <a:lnTo>
                  <a:pt x="611617" y="602556"/>
                </a:lnTo>
                <a:lnTo>
                  <a:pt x="612329" y="601392"/>
                </a:lnTo>
                <a:lnTo>
                  <a:pt x="611617" y="600550"/>
                </a:lnTo>
                <a:lnTo>
                  <a:pt x="613300" y="598803"/>
                </a:lnTo>
                <a:lnTo>
                  <a:pt x="612718" y="597961"/>
                </a:lnTo>
                <a:lnTo>
                  <a:pt x="613624" y="596926"/>
                </a:lnTo>
                <a:lnTo>
                  <a:pt x="613430" y="596214"/>
                </a:lnTo>
                <a:lnTo>
                  <a:pt x="612523" y="595761"/>
                </a:lnTo>
                <a:lnTo>
                  <a:pt x="612523" y="594596"/>
                </a:lnTo>
                <a:lnTo>
                  <a:pt x="611812" y="593884"/>
                </a:lnTo>
                <a:lnTo>
                  <a:pt x="612200" y="593625"/>
                </a:lnTo>
                <a:lnTo>
                  <a:pt x="612200" y="593042"/>
                </a:lnTo>
                <a:lnTo>
                  <a:pt x="611812" y="592913"/>
                </a:lnTo>
                <a:lnTo>
                  <a:pt x="612006" y="591877"/>
                </a:lnTo>
                <a:lnTo>
                  <a:pt x="613300" y="591748"/>
                </a:lnTo>
                <a:lnTo>
                  <a:pt x="612394" y="588965"/>
                </a:lnTo>
                <a:lnTo>
                  <a:pt x="612394" y="588059"/>
                </a:lnTo>
                <a:lnTo>
                  <a:pt x="613300" y="586570"/>
                </a:lnTo>
                <a:lnTo>
                  <a:pt x="613300" y="585664"/>
                </a:lnTo>
                <a:lnTo>
                  <a:pt x="612200" y="585535"/>
                </a:lnTo>
                <a:lnTo>
                  <a:pt x="611812" y="584952"/>
                </a:lnTo>
                <a:lnTo>
                  <a:pt x="612912" y="583787"/>
                </a:lnTo>
                <a:lnTo>
                  <a:pt x="614595" y="583529"/>
                </a:lnTo>
                <a:lnTo>
                  <a:pt x="614206" y="583075"/>
                </a:lnTo>
                <a:lnTo>
                  <a:pt x="614595" y="581781"/>
                </a:lnTo>
                <a:lnTo>
                  <a:pt x="614077" y="581199"/>
                </a:lnTo>
                <a:lnTo>
                  <a:pt x="614077" y="580616"/>
                </a:lnTo>
                <a:lnTo>
                  <a:pt x="614465" y="579451"/>
                </a:lnTo>
                <a:lnTo>
                  <a:pt x="615177" y="578869"/>
                </a:lnTo>
                <a:lnTo>
                  <a:pt x="614789" y="578156"/>
                </a:lnTo>
                <a:lnTo>
                  <a:pt x="614983" y="577574"/>
                </a:lnTo>
                <a:lnTo>
                  <a:pt x="615889" y="577574"/>
                </a:lnTo>
                <a:lnTo>
                  <a:pt x="616083" y="578286"/>
                </a:lnTo>
                <a:lnTo>
                  <a:pt x="617960" y="578286"/>
                </a:lnTo>
                <a:lnTo>
                  <a:pt x="617960" y="577703"/>
                </a:lnTo>
                <a:lnTo>
                  <a:pt x="619255" y="577574"/>
                </a:lnTo>
                <a:lnTo>
                  <a:pt x="619772" y="578156"/>
                </a:lnTo>
                <a:lnTo>
                  <a:pt x="621973" y="579062"/>
                </a:lnTo>
                <a:lnTo>
                  <a:pt x="622361" y="579645"/>
                </a:lnTo>
                <a:lnTo>
                  <a:pt x="623267" y="579645"/>
                </a:lnTo>
                <a:lnTo>
                  <a:pt x="623850" y="578351"/>
                </a:lnTo>
                <a:lnTo>
                  <a:pt x="633429" y="578221"/>
                </a:lnTo>
                <a:lnTo>
                  <a:pt x="636212" y="578933"/>
                </a:lnTo>
                <a:lnTo>
                  <a:pt x="640289" y="581846"/>
                </a:lnTo>
                <a:lnTo>
                  <a:pt x="643072" y="581587"/>
                </a:lnTo>
                <a:lnTo>
                  <a:pt x="643654" y="582169"/>
                </a:lnTo>
                <a:lnTo>
                  <a:pt x="645467" y="582752"/>
                </a:lnTo>
                <a:lnTo>
                  <a:pt x="648250" y="582169"/>
                </a:lnTo>
                <a:lnTo>
                  <a:pt x="649932" y="583658"/>
                </a:lnTo>
                <a:lnTo>
                  <a:pt x="651615" y="583787"/>
                </a:lnTo>
                <a:lnTo>
                  <a:pt x="652004" y="584823"/>
                </a:lnTo>
                <a:lnTo>
                  <a:pt x="655887" y="587282"/>
                </a:lnTo>
                <a:lnTo>
                  <a:pt x="656081" y="588124"/>
                </a:lnTo>
                <a:lnTo>
                  <a:pt x="657570" y="589418"/>
                </a:lnTo>
                <a:lnTo>
                  <a:pt x="658282" y="591165"/>
                </a:lnTo>
                <a:lnTo>
                  <a:pt x="660094" y="592460"/>
                </a:lnTo>
                <a:lnTo>
                  <a:pt x="662294" y="593042"/>
                </a:lnTo>
                <a:lnTo>
                  <a:pt x="665077" y="594660"/>
                </a:lnTo>
                <a:lnTo>
                  <a:pt x="672067" y="594660"/>
                </a:lnTo>
                <a:lnTo>
                  <a:pt x="672973" y="595113"/>
                </a:lnTo>
                <a:lnTo>
                  <a:pt x="675756" y="595372"/>
                </a:lnTo>
                <a:lnTo>
                  <a:pt x="678151" y="594660"/>
                </a:lnTo>
                <a:lnTo>
                  <a:pt x="678863" y="594078"/>
                </a:lnTo>
                <a:lnTo>
                  <a:pt x="682746" y="593625"/>
                </a:lnTo>
                <a:lnTo>
                  <a:pt x="684429" y="593042"/>
                </a:lnTo>
                <a:lnTo>
                  <a:pt x="685012" y="592460"/>
                </a:lnTo>
                <a:lnTo>
                  <a:pt x="687018" y="592201"/>
                </a:lnTo>
                <a:lnTo>
                  <a:pt x="690124" y="589742"/>
                </a:lnTo>
                <a:lnTo>
                  <a:pt x="690124" y="589159"/>
                </a:lnTo>
                <a:lnTo>
                  <a:pt x="694008" y="584370"/>
                </a:lnTo>
                <a:lnTo>
                  <a:pt x="695108" y="581457"/>
                </a:lnTo>
                <a:lnTo>
                  <a:pt x="696985" y="580875"/>
                </a:lnTo>
                <a:lnTo>
                  <a:pt x="697373" y="579710"/>
                </a:lnTo>
                <a:lnTo>
                  <a:pt x="698473" y="578545"/>
                </a:lnTo>
                <a:lnTo>
                  <a:pt x="698279" y="577056"/>
                </a:lnTo>
                <a:lnTo>
                  <a:pt x="700286" y="574856"/>
                </a:lnTo>
                <a:lnTo>
                  <a:pt x="703587" y="569289"/>
                </a:lnTo>
                <a:lnTo>
                  <a:pt x="705464" y="568384"/>
                </a:lnTo>
                <a:lnTo>
                  <a:pt x="709347" y="567801"/>
                </a:lnTo>
                <a:lnTo>
                  <a:pt x="711224" y="566766"/>
                </a:lnTo>
                <a:lnTo>
                  <a:pt x="711936" y="563983"/>
                </a:lnTo>
                <a:lnTo>
                  <a:pt x="712842" y="562688"/>
                </a:lnTo>
                <a:lnTo>
                  <a:pt x="712647" y="561847"/>
                </a:lnTo>
                <a:lnTo>
                  <a:pt x="713942" y="559064"/>
                </a:lnTo>
                <a:lnTo>
                  <a:pt x="714460" y="556863"/>
                </a:lnTo>
                <a:lnTo>
                  <a:pt x="715948" y="555375"/>
                </a:lnTo>
                <a:lnTo>
                  <a:pt x="718149" y="555504"/>
                </a:lnTo>
                <a:lnTo>
                  <a:pt x="720544" y="557251"/>
                </a:lnTo>
                <a:lnTo>
                  <a:pt x="720026" y="557963"/>
                </a:lnTo>
                <a:lnTo>
                  <a:pt x="719314" y="557834"/>
                </a:lnTo>
                <a:lnTo>
                  <a:pt x="720026" y="560035"/>
                </a:lnTo>
                <a:lnTo>
                  <a:pt x="720414" y="560035"/>
                </a:lnTo>
                <a:lnTo>
                  <a:pt x="720026" y="560164"/>
                </a:lnTo>
                <a:lnTo>
                  <a:pt x="720414" y="560617"/>
                </a:lnTo>
                <a:lnTo>
                  <a:pt x="720414" y="561653"/>
                </a:lnTo>
                <a:lnTo>
                  <a:pt x="721514" y="560487"/>
                </a:lnTo>
                <a:lnTo>
                  <a:pt x="722420" y="560164"/>
                </a:lnTo>
                <a:lnTo>
                  <a:pt x="723521" y="558869"/>
                </a:lnTo>
                <a:lnTo>
                  <a:pt x="724815" y="558999"/>
                </a:lnTo>
                <a:lnTo>
                  <a:pt x="724815" y="559452"/>
                </a:lnTo>
                <a:lnTo>
                  <a:pt x="726627" y="560941"/>
                </a:lnTo>
                <a:lnTo>
                  <a:pt x="726239" y="562688"/>
                </a:lnTo>
                <a:lnTo>
                  <a:pt x="726627" y="566053"/>
                </a:lnTo>
                <a:lnTo>
                  <a:pt x="726110" y="566960"/>
                </a:lnTo>
                <a:lnTo>
                  <a:pt x="725398" y="567219"/>
                </a:lnTo>
                <a:lnTo>
                  <a:pt x="725398" y="568125"/>
                </a:lnTo>
                <a:lnTo>
                  <a:pt x="724686" y="569419"/>
                </a:lnTo>
                <a:lnTo>
                  <a:pt x="723780" y="570002"/>
                </a:lnTo>
                <a:lnTo>
                  <a:pt x="723780" y="570455"/>
                </a:lnTo>
                <a:lnTo>
                  <a:pt x="722485" y="571749"/>
                </a:lnTo>
                <a:lnTo>
                  <a:pt x="722874" y="575568"/>
                </a:lnTo>
                <a:lnTo>
                  <a:pt x="722356" y="577315"/>
                </a:lnTo>
                <a:lnTo>
                  <a:pt x="722356" y="579062"/>
                </a:lnTo>
                <a:lnTo>
                  <a:pt x="722550" y="580098"/>
                </a:lnTo>
                <a:lnTo>
                  <a:pt x="722938" y="580098"/>
                </a:lnTo>
                <a:lnTo>
                  <a:pt x="722938" y="579516"/>
                </a:lnTo>
                <a:lnTo>
                  <a:pt x="723844" y="578221"/>
                </a:lnTo>
                <a:lnTo>
                  <a:pt x="723650" y="572849"/>
                </a:lnTo>
                <a:lnTo>
                  <a:pt x="724362" y="571555"/>
                </a:lnTo>
                <a:lnTo>
                  <a:pt x="725268" y="570843"/>
                </a:lnTo>
                <a:lnTo>
                  <a:pt x="726951" y="570390"/>
                </a:lnTo>
                <a:lnTo>
                  <a:pt x="727663" y="569096"/>
                </a:lnTo>
                <a:lnTo>
                  <a:pt x="727663" y="566895"/>
                </a:lnTo>
                <a:lnTo>
                  <a:pt x="728957" y="566636"/>
                </a:lnTo>
                <a:lnTo>
                  <a:pt x="729863" y="564177"/>
                </a:lnTo>
                <a:lnTo>
                  <a:pt x="729669" y="563465"/>
                </a:lnTo>
                <a:lnTo>
                  <a:pt x="728763" y="563206"/>
                </a:lnTo>
                <a:lnTo>
                  <a:pt x="728763" y="562752"/>
                </a:lnTo>
                <a:lnTo>
                  <a:pt x="729475" y="562170"/>
                </a:lnTo>
                <a:lnTo>
                  <a:pt x="729281" y="560294"/>
                </a:lnTo>
                <a:lnTo>
                  <a:pt x="730187" y="558546"/>
                </a:lnTo>
                <a:lnTo>
                  <a:pt x="730769" y="556345"/>
                </a:lnTo>
                <a:lnTo>
                  <a:pt x="729669" y="555633"/>
                </a:lnTo>
                <a:lnTo>
                  <a:pt x="731870" y="553886"/>
                </a:lnTo>
                <a:lnTo>
                  <a:pt x="732064" y="552721"/>
                </a:lnTo>
                <a:lnTo>
                  <a:pt x="732582" y="552009"/>
                </a:lnTo>
                <a:lnTo>
                  <a:pt x="733876" y="551556"/>
                </a:lnTo>
                <a:lnTo>
                  <a:pt x="735171" y="550521"/>
                </a:lnTo>
                <a:lnTo>
                  <a:pt x="736465" y="550521"/>
                </a:lnTo>
                <a:lnTo>
                  <a:pt x="737954" y="549355"/>
                </a:lnTo>
                <a:lnTo>
                  <a:pt x="737954" y="548320"/>
                </a:lnTo>
                <a:lnTo>
                  <a:pt x="738536" y="547737"/>
                </a:lnTo>
                <a:lnTo>
                  <a:pt x="743714" y="548190"/>
                </a:lnTo>
                <a:lnTo>
                  <a:pt x="744426" y="548773"/>
                </a:lnTo>
                <a:lnTo>
                  <a:pt x="745332" y="548903"/>
                </a:lnTo>
                <a:lnTo>
                  <a:pt x="747921" y="548903"/>
                </a:lnTo>
                <a:lnTo>
                  <a:pt x="749603" y="548190"/>
                </a:lnTo>
                <a:lnTo>
                  <a:pt x="750315" y="547478"/>
                </a:lnTo>
                <a:lnTo>
                  <a:pt x="750315" y="542948"/>
                </a:lnTo>
                <a:lnTo>
                  <a:pt x="751804" y="542495"/>
                </a:lnTo>
                <a:lnTo>
                  <a:pt x="754005" y="543984"/>
                </a:lnTo>
                <a:lnTo>
                  <a:pt x="754716" y="545019"/>
                </a:lnTo>
                <a:lnTo>
                  <a:pt x="756011" y="545278"/>
                </a:lnTo>
                <a:lnTo>
                  <a:pt x="756593" y="545990"/>
                </a:lnTo>
                <a:lnTo>
                  <a:pt x="759894" y="547026"/>
                </a:lnTo>
                <a:lnTo>
                  <a:pt x="761383" y="548514"/>
                </a:lnTo>
                <a:lnTo>
                  <a:pt x="762871" y="548968"/>
                </a:lnTo>
                <a:lnTo>
                  <a:pt x="763389" y="549550"/>
                </a:lnTo>
                <a:lnTo>
                  <a:pt x="765395" y="549550"/>
                </a:lnTo>
                <a:lnTo>
                  <a:pt x="766690" y="548514"/>
                </a:lnTo>
                <a:lnTo>
                  <a:pt x="768179" y="548061"/>
                </a:lnTo>
                <a:lnTo>
                  <a:pt x="767272" y="547350"/>
                </a:lnTo>
                <a:lnTo>
                  <a:pt x="765072" y="547802"/>
                </a:lnTo>
                <a:lnTo>
                  <a:pt x="764684" y="548255"/>
                </a:lnTo>
                <a:lnTo>
                  <a:pt x="764101" y="548126"/>
                </a:lnTo>
                <a:lnTo>
                  <a:pt x="764101" y="547673"/>
                </a:lnTo>
                <a:lnTo>
                  <a:pt x="762612" y="546831"/>
                </a:lnTo>
                <a:lnTo>
                  <a:pt x="762612" y="546379"/>
                </a:lnTo>
                <a:lnTo>
                  <a:pt x="760606" y="545795"/>
                </a:lnTo>
                <a:lnTo>
                  <a:pt x="759312" y="544631"/>
                </a:lnTo>
                <a:lnTo>
                  <a:pt x="757629" y="544307"/>
                </a:lnTo>
                <a:lnTo>
                  <a:pt x="757241" y="543725"/>
                </a:lnTo>
                <a:lnTo>
                  <a:pt x="756658" y="543725"/>
                </a:lnTo>
                <a:lnTo>
                  <a:pt x="756658" y="543272"/>
                </a:lnTo>
                <a:lnTo>
                  <a:pt x="756140" y="543142"/>
                </a:lnTo>
                <a:lnTo>
                  <a:pt x="754263" y="540941"/>
                </a:lnTo>
                <a:lnTo>
                  <a:pt x="750056" y="540230"/>
                </a:lnTo>
                <a:lnTo>
                  <a:pt x="747079" y="541136"/>
                </a:lnTo>
                <a:lnTo>
                  <a:pt x="746885" y="544177"/>
                </a:lnTo>
                <a:lnTo>
                  <a:pt x="744879" y="545343"/>
                </a:lnTo>
                <a:lnTo>
                  <a:pt x="743973" y="545343"/>
                </a:lnTo>
                <a:lnTo>
                  <a:pt x="742290" y="546055"/>
                </a:lnTo>
                <a:lnTo>
                  <a:pt x="741384" y="545925"/>
                </a:lnTo>
                <a:lnTo>
                  <a:pt x="740866" y="546379"/>
                </a:lnTo>
                <a:lnTo>
                  <a:pt x="739572" y="545795"/>
                </a:lnTo>
                <a:lnTo>
                  <a:pt x="739183" y="545213"/>
                </a:lnTo>
                <a:lnTo>
                  <a:pt x="737500" y="545084"/>
                </a:lnTo>
                <a:lnTo>
                  <a:pt x="735300" y="546379"/>
                </a:lnTo>
                <a:lnTo>
                  <a:pt x="734394" y="547997"/>
                </a:lnTo>
                <a:lnTo>
                  <a:pt x="733811" y="547867"/>
                </a:lnTo>
                <a:lnTo>
                  <a:pt x="733811" y="548126"/>
                </a:lnTo>
                <a:lnTo>
                  <a:pt x="731999" y="548384"/>
                </a:lnTo>
                <a:lnTo>
                  <a:pt x="728116" y="550003"/>
                </a:lnTo>
                <a:lnTo>
                  <a:pt x="727598" y="551621"/>
                </a:lnTo>
                <a:lnTo>
                  <a:pt x="726304" y="553109"/>
                </a:lnTo>
                <a:lnTo>
                  <a:pt x="726498" y="554404"/>
                </a:lnTo>
                <a:lnTo>
                  <a:pt x="727210" y="554534"/>
                </a:lnTo>
                <a:lnTo>
                  <a:pt x="727016" y="555568"/>
                </a:lnTo>
                <a:lnTo>
                  <a:pt x="726110" y="555310"/>
                </a:lnTo>
                <a:lnTo>
                  <a:pt x="725398" y="554274"/>
                </a:lnTo>
                <a:lnTo>
                  <a:pt x="723391" y="552980"/>
                </a:lnTo>
                <a:lnTo>
                  <a:pt x="721514" y="552980"/>
                </a:lnTo>
                <a:lnTo>
                  <a:pt x="720802" y="552397"/>
                </a:lnTo>
                <a:lnTo>
                  <a:pt x="720608" y="551685"/>
                </a:lnTo>
                <a:lnTo>
                  <a:pt x="719508" y="551103"/>
                </a:lnTo>
                <a:lnTo>
                  <a:pt x="719508" y="550650"/>
                </a:lnTo>
                <a:lnTo>
                  <a:pt x="718990" y="550391"/>
                </a:lnTo>
                <a:lnTo>
                  <a:pt x="719184" y="550132"/>
                </a:lnTo>
                <a:lnTo>
                  <a:pt x="718278" y="549679"/>
                </a:lnTo>
                <a:lnTo>
                  <a:pt x="717761" y="548384"/>
                </a:lnTo>
                <a:lnTo>
                  <a:pt x="717761" y="545343"/>
                </a:lnTo>
                <a:lnTo>
                  <a:pt x="717178" y="545019"/>
                </a:lnTo>
                <a:lnTo>
                  <a:pt x="716078" y="543272"/>
                </a:lnTo>
                <a:lnTo>
                  <a:pt x="716272" y="527027"/>
                </a:lnTo>
                <a:lnTo>
                  <a:pt x="715560" y="526444"/>
                </a:lnTo>
                <a:lnTo>
                  <a:pt x="711871" y="525991"/>
                </a:lnTo>
                <a:lnTo>
                  <a:pt x="708570" y="524244"/>
                </a:lnTo>
                <a:lnTo>
                  <a:pt x="709152" y="523532"/>
                </a:lnTo>
                <a:lnTo>
                  <a:pt x="708570" y="522625"/>
                </a:lnTo>
                <a:lnTo>
                  <a:pt x="709282" y="522173"/>
                </a:lnTo>
                <a:lnTo>
                  <a:pt x="709282" y="521590"/>
                </a:lnTo>
                <a:lnTo>
                  <a:pt x="710771" y="521331"/>
                </a:lnTo>
                <a:lnTo>
                  <a:pt x="710965" y="518872"/>
                </a:lnTo>
                <a:lnTo>
                  <a:pt x="710447" y="518418"/>
                </a:lnTo>
                <a:lnTo>
                  <a:pt x="708570" y="518289"/>
                </a:lnTo>
                <a:lnTo>
                  <a:pt x="706887" y="516218"/>
                </a:lnTo>
                <a:lnTo>
                  <a:pt x="703910" y="514924"/>
                </a:lnTo>
                <a:lnTo>
                  <a:pt x="702422" y="513629"/>
                </a:lnTo>
                <a:lnTo>
                  <a:pt x="702616" y="512593"/>
                </a:lnTo>
                <a:lnTo>
                  <a:pt x="703716" y="512011"/>
                </a:lnTo>
                <a:lnTo>
                  <a:pt x="704298" y="510847"/>
                </a:lnTo>
                <a:lnTo>
                  <a:pt x="708505" y="511817"/>
                </a:lnTo>
                <a:lnTo>
                  <a:pt x="712389" y="511817"/>
                </a:lnTo>
                <a:lnTo>
                  <a:pt x="713877" y="511364"/>
                </a:lnTo>
                <a:lnTo>
                  <a:pt x="714395" y="512076"/>
                </a:lnTo>
                <a:lnTo>
                  <a:pt x="715689" y="512205"/>
                </a:lnTo>
                <a:lnTo>
                  <a:pt x="716596" y="511623"/>
                </a:lnTo>
                <a:lnTo>
                  <a:pt x="717113" y="510005"/>
                </a:lnTo>
                <a:lnTo>
                  <a:pt x="718019" y="509422"/>
                </a:lnTo>
                <a:lnTo>
                  <a:pt x="718019" y="508517"/>
                </a:lnTo>
                <a:lnTo>
                  <a:pt x="718408" y="508387"/>
                </a:lnTo>
                <a:lnTo>
                  <a:pt x="718602" y="507092"/>
                </a:lnTo>
                <a:lnTo>
                  <a:pt x="718990" y="506834"/>
                </a:lnTo>
                <a:lnTo>
                  <a:pt x="720285" y="497773"/>
                </a:lnTo>
                <a:lnTo>
                  <a:pt x="719055" y="497190"/>
                </a:lnTo>
                <a:lnTo>
                  <a:pt x="718796" y="495443"/>
                </a:lnTo>
                <a:lnTo>
                  <a:pt x="719184" y="494407"/>
                </a:lnTo>
                <a:lnTo>
                  <a:pt x="718472" y="493825"/>
                </a:lnTo>
                <a:lnTo>
                  <a:pt x="718472" y="492919"/>
                </a:lnTo>
                <a:lnTo>
                  <a:pt x="716466" y="491301"/>
                </a:lnTo>
                <a:lnTo>
                  <a:pt x="714460" y="490135"/>
                </a:lnTo>
                <a:lnTo>
                  <a:pt x="713554" y="490006"/>
                </a:lnTo>
                <a:lnTo>
                  <a:pt x="713165" y="489747"/>
                </a:lnTo>
                <a:lnTo>
                  <a:pt x="713360" y="489294"/>
                </a:lnTo>
                <a:lnTo>
                  <a:pt x="716143" y="488582"/>
                </a:lnTo>
                <a:lnTo>
                  <a:pt x="718925" y="488582"/>
                </a:lnTo>
                <a:lnTo>
                  <a:pt x="719832" y="488129"/>
                </a:lnTo>
                <a:lnTo>
                  <a:pt x="720932" y="486964"/>
                </a:lnTo>
                <a:lnTo>
                  <a:pt x="720932" y="485799"/>
                </a:lnTo>
                <a:lnTo>
                  <a:pt x="721514" y="485346"/>
                </a:lnTo>
                <a:lnTo>
                  <a:pt x="721708" y="484052"/>
                </a:lnTo>
                <a:lnTo>
                  <a:pt x="722291" y="484052"/>
                </a:lnTo>
                <a:lnTo>
                  <a:pt x="722809" y="482886"/>
                </a:lnTo>
                <a:lnTo>
                  <a:pt x="724621" y="483469"/>
                </a:lnTo>
                <a:lnTo>
                  <a:pt x="728698" y="483340"/>
                </a:lnTo>
                <a:lnTo>
                  <a:pt x="730187" y="484052"/>
                </a:lnTo>
                <a:lnTo>
                  <a:pt x="731870" y="484052"/>
                </a:lnTo>
                <a:lnTo>
                  <a:pt x="732970" y="482757"/>
                </a:lnTo>
                <a:lnTo>
                  <a:pt x="734459" y="482304"/>
                </a:lnTo>
                <a:lnTo>
                  <a:pt x="734653" y="481722"/>
                </a:lnTo>
                <a:lnTo>
                  <a:pt x="737242" y="482045"/>
                </a:lnTo>
                <a:lnTo>
                  <a:pt x="738342" y="481010"/>
                </a:lnTo>
                <a:lnTo>
                  <a:pt x="740931" y="481268"/>
                </a:lnTo>
                <a:lnTo>
                  <a:pt x="742031" y="479780"/>
                </a:lnTo>
                <a:lnTo>
                  <a:pt x="746820" y="478162"/>
                </a:lnTo>
                <a:lnTo>
                  <a:pt x="747338" y="477450"/>
                </a:lnTo>
                <a:lnTo>
                  <a:pt x="748050" y="477450"/>
                </a:lnTo>
                <a:lnTo>
                  <a:pt x="749345" y="476738"/>
                </a:lnTo>
                <a:lnTo>
                  <a:pt x="750833" y="476868"/>
                </a:lnTo>
                <a:lnTo>
                  <a:pt x="750833" y="477320"/>
                </a:lnTo>
                <a:lnTo>
                  <a:pt x="752645" y="476997"/>
                </a:lnTo>
                <a:lnTo>
                  <a:pt x="752839" y="477903"/>
                </a:lnTo>
                <a:lnTo>
                  <a:pt x="753940" y="478162"/>
                </a:lnTo>
                <a:lnTo>
                  <a:pt x="756140" y="476091"/>
                </a:lnTo>
                <a:lnTo>
                  <a:pt x="757370" y="476350"/>
                </a:lnTo>
                <a:lnTo>
                  <a:pt x="759635" y="475767"/>
                </a:lnTo>
                <a:lnTo>
                  <a:pt x="760541" y="474149"/>
                </a:lnTo>
                <a:lnTo>
                  <a:pt x="761059" y="473825"/>
                </a:lnTo>
                <a:lnTo>
                  <a:pt x="761965" y="474279"/>
                </a:lnTo>
                <a:lnTo>
                  <a:pt x="762353" y="473825"/>
                </a:lnTo>
                <a:lnTo>
                  <a:pt x="762871" y="473955"/>
                </a:lnTo>
                <a:lnTo>
                  <a:pt x="762871" y="473696"/>
                </a:lnTo>
                <a:lnTo>
                  <a:pt x="763777" y="473955"/>
                </a:lnTo>
                <a:lnTo>
                  <a:pt x="765460" y="473696"/>
                </a:lnTo>
                <a:lnTo>
                  <a:pt x="767467" y="474991"/>
                </a:lnTo>
                <a:lnTo>
                  <a:pt x="768179" y="474991"/>
                </a:lnTo>
                <a:lnTo>
                  <a:pt x="769473" y="476479"/>
                </a:lnTo>
                <a:lnTo>
                  <a:pt x="769861" y="476156"/>
                </a:lnTo>
                <a:lnTo>
                  <a:pt x="771156" y="476479"/>
                </a:lnTo>
                <a:lnTo>
                  <a:pt x="771544" y="477644"/>
                </a:lnTo>
                <a:lnTo>
                  <a:pt x="772838" y="478809"/>
                </a:lnTo>
                <a:lnTo>
                  <a:pt x="775816" y="479133"/>
                </a:lnTo>
                <a:lnTo>
                  <a:pt x="776204" y="477515"/>
                </a:lnTo>
                <a:lnTo>
                  <a:pt x="778793" y="477644"/>
                </a:lnTo>
                <a:lnTo>
                  <a:pt x="779310" y="477191"/>
                </a:lnTo>
                <a:lnTo>
                  <a:pt x="778793" y="475573"/>
                </a:lnTo>
                <a:lnTo>
                  <a:pt x="780087" y="474538"/>
                </a:lnTo>
                <a:lnTo>
                  <a:pt x="786171" y="474279"/>
                </a:lnTo>
                <a:lnTo>
                  <a:pt x="787465" y="473825"/>
                </a:lnTo>
                <a:lnTo>
                  <a:pt x="788954" y="472661"/>
                </a:lnTo>
                <a:lnTo>
                  <a:pt x="790443" y="472920"/>
                </a:lnTo>
                <a:lnTo>
                  <a:pt x="790960" y="473502"/>
                </a:lnTo>
                <a:lnTo>
                  <a:pt x="795556" y="473373"/>
                </a:lnTo>
                <a:lnTo>
                  <a:pt x="795556" y="473049"/>
                </a:lnTo>
                <a:lnTo>
                  <a:pt x="797238" y="472920"/>
                </a:lnTo>
                <a:lnTo>
                  <a:pt x="797821" y="472466"/>
                </a:lnTo>
                <a:lnTo>
                  <a:pt x="803711" y="472790"/>
                </a:lnTo>
                <a:lnTo>
                  <a:pt x="805199" y="472078"/>
                </a:lnTo>
                <a:lnTo>
                  <a:pt x="806494" y="471949"/>
                </a:lnTo>
                <a:lnTo>
                  <a:pt x="807594" y="471237"/>
                </a:lnTo>
                <a:lnTo>
                  <a:pt x="807982" y="470072"/>
                </a:lnTo>
                <a:lnTo>
                  <a:pt x="808888" y="469748"/>
                </a:lnTo>
                <a:lnTo>
                  <a:pt x="809794" y="468001"/>
                </a:lnTo>
                <a:lnTo>
                  <a:pt x="813289" y="467418"/>
                </a:lnTo>
                <a:lnTo>
                  <a:pt x="814390" y="466253"/>
                </a:lnTo>
                <a:lnTo>
                  <a:pt x="816590" y="467288"/>
                </a:lnTo>
                <a:lnTo>
                  <a:pt x="821962" y="467612"/>
                </a:lnTo>
                <a:lnTo>
                  <a:pt x="822674" y="468324"/>
                </a:lnTo>
                <a:lnTo>
                  <a:pt x="822868" y="469360"/>
                </a:lnTo>
                <a:lnTo>
                  <a:pt x="823968" y="469489"/>
                </a:lnTo>
                <a:lnTo>
                  <a:pt x="825069" y="470396"/>
                </a:lnTo>
                <a:lnTo>
                  <a:pt x="828175" y="469489"/>
                </a:lnTo>
                <a:lnTo>
                  <a:pt x="828369" y="468583"/>
                </a:lnTo>
                <a:lnTo>
                  <a:pt x="829081" y="467677"/>
                </a:lnTo>
                <a:lnTo>
                  <a:pt x="829987" y="467677"/>
                </a:lnTo>
                <a:lnTo>
                  <a:pt x="830182" y="468259"/>
                </a:lnTo>
                <a:lnTo>
                  <a:pt x="831864" y="468713"/>
                </a:lnTo>
                <a:lnTo>
                  <a:pt x="831864" y="467418"/>
                </a:lnTo>
                <a:lnTo>
                  <a:pt x="832382" y="466512"/>
                </a:lnTo>
                <a:lnTo>
                  <a:pt x="835877" y="466641"/>
                </a:lnTo>
                <a:lnTo>
                  <a:pt x="837366" y="465153"/>
                </a:lnTo>
                <a:lnTo>
                  <a:pt x="839566" y="464571"/>
                </a:lnTo>
                <a:lnTo>
                  <a:pt x="842867" y="464571"/>
                </a:lnTo>
                <a:lnTo>
                  <a:pt x="844550" y="465477"/>
                </a:lnTo>
                <a:lnTo>
                  <a:pt x="845844" y="466771"/>
                </a:lnTo>
                <a:lnTo>
                  <a:pt x="848045" y="466189"/>
                </a:lnTo>
                <a:lnTo>
                  <a:pt x="853417" y="466189"/>
                </a:lnTo>
                <a:lnTo>
                  <a:pt x="854711" y="465282"/>
                </a:lnTo>
                <a:lnTo>
                  <a:pt x="855811" y="463664"/>
                </a:lnTo>
                <a:lnTo>
                  <a:pt x="856523" y="463405"/>
                </a:lnTo>
                <a:lnTo>
                  <a:pt x="856523" y="462953"/>
                </a:lnTo>
                <a:lnTo>
                  <a:pt x="857429" y="462046"/>
                </a:lnTo>
                <a:lnTo>
                  <a:pt x="857623" y="460558"/>
                </a:lnTo>
                <a:lnTo>
                  <a:pt x="858206" y="459846"/>
                </a:lnTo>
                <a:lnTo>
                  <a:pt x="859112" y="459716"/>
                </a:lnTo>
                <a:lnTo>
                  <a:pt x="860018" y="458681"/>
                </a:lnTo>
                <a:lnTo>
                  <a:pt x="860730" y="458681"/>
                </a:lnTo>
                <a:lnTo>
                  <a:pt x="862025" y="459716"/>
                </a:lnTo>
                <a:lnTo>
                  <a:pt x="862736" y="461205"/>
                </a:lnTo>
                <a:lnTo>
                  <a:pt x="865843" y="463082"/>
                </a:lnTo>
                <a:lnTo>
                  <a:pt x="871733" y="463535"/>
                </a:lnTo>
                <a:lnTo>
                  <a:pt x="874128" y="464247"/>
                </a:lnTo>
                <a:lnTo>
                  <a:pt x="880017" y="464247"/>
                </a:lnTo>
                <a:lnTo>
                  <a:pt x="883124" y="465994"/>
                </a:lnTo>
                <a:lnTo>
                  <a:pt x="889013" y="466124"/>
                </a:lnTo>
                <a:lnTo>
                  <a:pt x="891214" y="467612"/>
                </a:lnTo>
                <a:lnTo>
                  <a:pt x="894321" y="468518"/>
                </a:lnTo>
                <a:lnTo>
                  <a:pt x="901311" y="469425"/>
                </a:lnTo>
                <a:lnTo>
                  <a:pt x="903317" y="470137"/>
                </a:lnTo>
                <a:lnTo>
                  <a:pt x="908300" y="470848"/>
                </a:lnTo>
                <a:lnTo>
                  <a:pt x="911601" y="470524"/>
                </a:lnTo>
                <a:lnTo>
                  <a:pt x="912507" y="470978"/>
                </a:lnTo>
                <a:lnTo>
                  <a:pt x="913090" y="472142"/>
                </a:lnTo>
                <a:lnTo>
                  <a:pt x="914384" y="472726"/>
                </a:lnTo>
                <a:lnTo>
                  <a:pt x="914190" y="473308"/>
                </a:lnTo>
                <a:lnTo>
                  <a:pt x="916002" y="474020"/>
                </a:lnTo>
                <a:lnTo>
                  <a:pt x="916908" y="473567"/>
                </a:lnTo>
                <a:lnTo>
                  <a:pt x="917491" y="472531"/>
                </a:lnTo>
                <a:lnTo>
                  <a:pt x="919173" y="472078"/>
                </a:lnTo>
                <a:lnTo>
                  <a:pt x="919756" y="471495"/>
                </a:lnTo>
                <a:lnTo>
                  <a:pt x="921957" y="471495"/>
                </a:lnTo>
                <a:lnTo>
                  <a:pt x="925840" y="470331"/>
                </a:lnTo>
                <a:lnTo>
                  <a:pt x="927846" y="468130"/>
                </a:lnTo>
                <a:lnTo>
                  <a:pt x="928558" y="467871"/>
                </a:lnTo>
                <a:lnTo>
                  <a:pt x="929464" y="466124"/>
                </a:lnTo>
                <a:lnTo>
                  <a:pt x="934642" y="466253"/>
                </a:lnTo>
                <a:lnTo>
                  <a:pt x="935030" y="465800"/>
                </a:lnTo>
                <a:lnTo>
                  <a:pt x="936325" y="465477"/>
                </a:lnTo>
                <a:lnTo>
                  <a:pt x="940726" y="465606"/>
                </a:lnTo>
                <a:lnTo>
                  <a:pt x="942538" y="466318"/>
                </a:lnTo>
                <a:lnTo>
                  <a:pt x="943638" y="466318"/>
                </a:lnTo>
                <a:lnTo>
                  <a:pt x="946745" y="468195"/>
                </a:lnTo>
                <a:lnTo>
                  <a:pt x="951340" y="469360"/>
                </a:lnTo>
                <a:lnTo>
                  <a:pt x="953541" y="470524"/>
                </a:lnTo>
                <a:lnTo>
                  <a:pt x="955029" y="470524"/>
                </a:lnTo>
                <a:lnTo>
                  <a:pt x="955418" y="469942"/>
                </a:lnTo>
                <a:lnTo>
                  <a:pt x="956906" y="470072"/>
                </a:lnTo>
                <a:lnTo>
                  <a:pt x="958589" y="471949"/>
                </a:lnTo>
                <a:lnTo>
                  <a:pt x="960401" y="472402"/>
                </a:lnTo>
                <a:lnTo>
                  <a:pt x="962084" y="473696"/>
                </a:lnTo>
                <a:lnTo>
                  <a:pt x="963961" y="475897"/>
                </a:lnTo>
                <a:lnTo>
                  <a:pt x="964673" y="476220"/>
                </a:lnTo>
                <a:lnTo>
                  <a:pt x="964673" y="477385"/>
                </a:lnTo>
                <a:lnTo>
                  <a:pt x="965385" y="478551"/>
                </a:lnTo>
                <a:lnTo>
                  <a:pt x="966291" y="479133"/>
                </a:lnTo>
                <a:lnTo>
                  <a:pt x="969074" y="478874"/>
                </a:lnTo>
                <a:lnTo>
                  <a:pt x="969462" y="478291"/>
                </a:lnTo>
                <a:lnTo>
                  <a:pt x="970562" y="477968"/>
                </a:lnTo>
                <a:lnTo>
                  <a:pt x="973151" y="478097"/>
                </a:lnTo>
                <a:lnTo>
                  <a:pt x="975546" y="480297"/>
                </a:lnTo>
                <a:lnTo>
                  <a:pt x="975740" y="482045"/>
                </a:lnTo>
                <a:lnTo>
                  <a:pt x="978135" y="485281"/>
                </a:lnTo>
                <a:lnTo>
                  <a:pt x="982342" y="488971"/>
                </a:lnTo>
                <a:lnTo>
                  <a:pt x="982536" y="489553"/>
                </a:lnTo>
                <a:lnTo>
                  <a:pt x="983248" y="489683"/>
                </a:lnTo>
                <a:lnTo>
                  <a:pt x="983960" y="490847"/>
                </a:lnTo>
                <a:lnTo>
                  <a:pt x="985254" y="491559"/>
                </a:lnTo>
                <a:lnTo>
                  <a:pt x="989655" y="492012"/>
                </a:lnTo>
                <a:lnTo>
                  <a:pt x="994444" y="491430"/>
                </a:lnTo>
                <a:lnTo>
                  <a:pt x="995933" y="490718"/>
                </a:lnTo>
                <a:lnTo>
                  <a:pt x="999428" y="490718"/>
                </a:lnTo>
                <a:lnTo>
                  <a:pt x="1002405" y="491753"/>
                </a:lnTo>
                <a:lnTo>
                  <a:pt x="1004412" y="491883"/>
                </a:lnTo>
                <a:lnTo>
                  <a:pt x="1006095" y="492595"/>
                </a:lnTo>
                <a:lnTo>
                  <a:pt x="1008489" y="491559"/>
                </a:lnTo>
                <a:lnTo>
                  <a:pt x="1012178" y="491559"/>
                </a:lnTo>
                <a:lnTo>
                  <a:pt x="1014573" y="491818"/>
                </a:lnTo>
                <a:lnTo>
                  <a:pt x="1014961" y="493113"/>
                </a:lnTo>
                <a:lnTo>
                  <a:pt x="1016968" y="493825"/>
                </a:lnTo>
                <a:lnTo>
                  <a:pt x="1020074" y="493371"/>
                </a:lnTo>
                <a:lnTo>
                  <a:pt x="1022081" y="492077"/>
                </a:lnTo>
                <a:lnTo>
                  <a:pt x="1026676" y="492530"/>
                </a:lnTo>
                <a:lnTo>
                  <a:pt x="1026870" y="492983"/>
                </a:lnTo>
                <a:lnTo>
                  <a:pt x="1029977" y="493113"/>
                </a:lnTo>
                <a:lnTo>
                  <a:pt x="1031271" y="492659"/>
                </a:lnTo>
                <a:lnTo>
                  <a:pt x="1034960" y="489423"/>
                </a:lnTo>
                <a:lnTo>
                  <a:pt x="1038067" y="489294"/>
                </a:lnTo>
                <a:lnTo>
                  <a:pt x="1040267" y="488712"/>
                </a:lnTo>
                <a:lnTo>
                  <a:pt x="1041173" y="488000"/>
                </a:lnTo>
                <a:lnTo>
                  <a:pt x="1044280" y="487288"/>
                </a:lnTo>
                <a:lnTo>
                  <a:pt x="1047581" y="485799"/>
                </a:lnTo>
                <a:lnTo>
                  <a:pt x="1048487" y="485799"/>
                </a:lnTo>
                <a:lnTo>
                  <a:pt x="1052370" y="482692"/>
                </a:lnTo>
                <a:lnTo>
                  <a:pt x="1054571" y="481528"/>
                </a:lnTo>
                <a:lnTo>
                  <a:pt x="1057548" y="481398"/>
                </a:lnTo>
                <a:lnTo>
                  <a:pt x="1060655" y="482692"/>
                </a:lnTo>
                <a:lnTo>
                  <a:pt x="1061367" y="482692"/>
                </a:lnTo>
                <a:lnTo>
                  <a:pt x="1062078" y="481980"/>
                </a:lnTo>
                <a:lnTo>
                  <a:pt x="1063373" y="481528"/>
                </a:lnTo>
                <a:lnTo>
                  <a:pt x="1065379" y="481528"/>
                </a:lnTo>
                <a:lnTo>
                  <a:pt x="1066674" y="481074"/>
                </a:lnTo>
                <a:lnTo>
                  <a:pt x="1068357" y="479456"/>
                </a:lnTo>
                <a:lnTo>
                  <a:pt x="1068357" y="478421"/>
                </a:lnTo>
                <a:lnTo>
                  <a:pt x="1069651" y="477968"/>
                </a:lnTo>
                <a:lnTo>
                  <a:pt x="1074052" y="477838"/>
                </a:lnTo>
                <a:lnTo>
                  <a:pt x="1076641" y="476933"/>
                </a:lnTo>
                <a:lnTo>
                  <a:pt x="1078518" y="476933"/>
                </a:lnTo>
                <a:lnTo>
                  <a:pt x="1080200" y="477968"/>
                </a:lnTo>
                <a:lnTo>
                  <a:pt x="1082984" y="478679"/>
                </a:lnTo>
                <a:lnTo>
                  <a:pt x="1084278" y="478679"/>
                </a:lnTo>
                <a:lnTo>
                  <a:pt x="1085184" y="478097"/>
                </a:lnTo>
                <a:lnTo>
                  <a:pt x="1088291" y="478227"/>
                </a:lnTo>
                <a:lnTo>
                  <a:pt x="1092692" y="480297"/>
                </a:lnTo>
                <a:lnTo>
                  <a:pt x="1095087" y="482045"/>
                </a:lnTo>
                <a:lnTo>
                  <a:pt x="1096769" y="482045"/>
                </a:lnTo>
                <a:lnTo>
                  <a:pt x="1099746" y="481139"/>
                </a:lnTo>
                <a:lnTo>
                  <a:pt x="1102335" y="481139"/>
                </a:lnTo>
                <a:lnTo>
                  <a:pt x="1101947" y="480557"/>
                </a:lnTo>
                <a:lnTo>
                  <a:pt x="1102853" y="479650"/>
                </a:lnTo>
                <a:lnTo>
                  <a:pt x="1106736" y="477191"/>
                </a:lnTo>
                <a:lnTo>
                  <a:pt x="1110619" y="473502"/>
                </a:lnTo>
                <a:lnTo>
                  <a:pt x="1114891" y="472790"/>
                </a:lnTo>
                <a:lnTo>
                  <a:pt x="1115085" y="473502"/>
                </a:lnTo>
                <a:lnTo>
                  <a:pt x="1112691" y="476609"/>
                </a:lnTo>
                <a:lnTo>
                  <a:pt x="1112497" y="479068"/>
                </a:lnTo>
                <a:lnTo>
                  <a:pt x="1111914" y="480686"/>
                </a:lnTo>
                <a:lnTo>
                  <a:pt x="1112108" y="481722"/>
                </a:lnTo>
                <a:lnTo>
                  <a:pt x="1111202" y="484504"/>
                </a:lnTo>
                <a:lnTo>
                  <a:pt x="1110490" y="485540"/>
                </a:lnTo>
                <a:lnTo>
                  <a:pt x="1110684" y="485864"/>
                </a:lnTo>
                <a:lnTo>
                  <a:pt x="1108872" y="486317"/>
                </a:lnTo>
                <a:lnTo>
                  <a:pt x="1107189" y="485411"/>
                </a:lnTo>
                <a:lnTo>
                  <a:pt x="1106283" y="485411"/>
                </a:lnTo>
                <a:lnTo>
                  <a:pt x="1105571" y="486899"/>
                </a:lnTo>
                <a:lnTo>
                  <a:pt x="1102594" y="489553"/>
                </a:lnTo>
                <a:lnTo>
                  <a:pt x="1101300" y="492919"/>
                </a:lnTo>
                <a:lnTo>
                  <a:pt x="1101300" y="494407"/>
                </a:lnTo>
                <a:lnTo>
                  <a:pt x="1102011" y="496155"/>
                </a:lnTo>
                <a:lnTo>
                  <a:pt x="1103500" y="497319"/>
                </a:lnTo>
                <a:lnTo>
                  <a:pt x="1105507" y="500555"/>
                </a:lnTo>
                <a:lnTo>
                  <a:pt x="1106218" y="500685"/>
                </a:lnTo>
                <a:lnTo>
                  <a:pt x="1106413" y="499779"/>
                </a:lnTo>
                <a:lnTo>
                  <a:pt x="1105118" y="498485"/>
                </a:lnTo>
                <a:lnTo>
                  <a:pt x="1104018" y="496607"/>
                </a:lnTo>
                <a:lnTo>
                  <a:pt x="1103306" y="496349"/>
                </a:lnTo>
                <a:lnTo>
                  <a:pt x="1103306" y="495896"/>
                </a:lnTo>
                <a:lnTo>
                  <a:pt x="1102594" y="495313"/>
                </a:lnTo>
                <a:lnTo>
                  <a:pt x="1102400" y="493566"/>
                </a:lnTo>
                <a:lnTo>
                  <a:pt x="1102788" y="493242"/>
                </a:lnTo>
                <a:lnTo>
                  <a:pt x="1103177" y="491041"/>
                </a:lnTo>
                <a:lnTo>
                  <a:pt x="1103889" y="489877"/>
                </a:lnTo>
                <a:lnTo>
                  <a:pt x="1104795" y="489294"/>
                </a:lnTo>
                <a:lnTo>
                  <a:pt x="1110296" y="488259"/>
                </a:lnTo>
                <a:lnTo>
                  <a:pt x="1110814" y="487223"/>
                </a:lnTo>
                <a:lnTo>
                  <a:pt x="1111526" y="486964"/>
                </a:lnTo>
                <a:lnTo>
                  <a:pt x="1112432" y="486058"/>
                </a:lnTo>
                <a:lnTo>
                  <a:pt x="1112432" y="485605"/>
                </a:lnTo>
                <a:lnTo>
                  <a:pt x="1113338" y="485023"/>
                </a:lnTo>
                <a:lnTo>
                  <a:pt x="1114050" y="483275"/>
                </a:lnTo>
                <a:lnTo>
                  <a:pt x="1114632" y="479780"/>
                </a:lnTo>
                <a:lnTo>
                  <a:pt x="1115538" y="478486"/>
                </a:lnTo>
                <a:lnTo>
                  <a:pt x="1115538" y="477320"/>
                </a:lnTo>
                <a:lnTo>
                  <a:pt x="1116445" y="476285"/>
                </a:lnTo>
                <a:lnTo>
                  <a:pt x="1116833" y="474991"/>
                </a:lnTo>
                <a:lnTo>
                  <a:pt x="1117221" y="474991"/>
                </a:lnTo>
                <a:lnTo>
                  <a:pt x="1117221" y="474279"/>
                </a:lnTo>
                <a:lnTo>
                  <a:pt x="1116833" y="474149"/>
                </a:lnTo>
                <a:lnTo>
                  <a:pt x="1118839" y="471949"/>
                </a:lnTo>
                <a:lnTo>
                  <a:pt x="1120134" y="469166"/>
                </a:lnTo>
                <a:lnTo>
                  <a:pt x="1120134" y="466965"/>
                </a:lnTo>
                <a:lnTo>
                  <a:pt x="1120522" y="465929"/>
                </a:lnTo>
                <a:lnTo>
                  <a:pt x="1121104" y="465800"/>
                </a:lnTo>
                <a:lnTo>
                  <a:pt x="1121299" y="463600"/>
                </a:lnTo>
                <a:lnTo>
                  <a:pt x="1121104" y="459911"/>
                </a:lnTo>
                <a:lnTo>
                  <a:pt x="1120392" y="459457"/>
                </a:lnTo>
                <a:lnTo>
                  <a:pt x="1120004" y="457969"/>
                </a:lnTo>
                <a:lnTo>
                  <a:pt x="1118127" y="455898"/>
                </a:lnTo>
                <a:lnTo>
                  <a:pt x="1117221" y="454409"/>
                </a:lnTo>
                <a:lnTo>
                  <a:pt x="1116833" y="452662"/>
                </a:lnTo>
                <a:lnTo>
                  <a:pt x="1115344" y="450914"/>
                </a:lnTo>
                <a:lnTo>
                  <a:pt x="1114438" y="446060"/>
                </a:lnTo>
                <a:lnTo>
                  <a:pt x="1114632" y="444442"/>
                </a:lnTo>
                <a:lnTo>
                  <a:pt x="1115020" y="444313"/>
                </a:lnTo>
                <a:lnTo>
                  <a:pt x="1114827" y="442824"/>
                </a:lnTo>
                <a:lnTo>
                  <a:pt x="1115344" y="441077"/>
                </a:lnTo>
                <a:lnTo>
                  <a:pt x="1115538" y="438293"/>
                </a:lnTo>
                <a:lnTo>
                  <a:pt x="1115927" y="437970"/>
                </a:lnTo>
                <a:lnTo>
                  <a:pt x="1115927" y="436934"/>
                </a:lnTo>
                <a:lnTo>
                  <a:pt x="1116445" y="435899"/>
                </a:lnTo>
                <a:lnTo>
                  <a:pt x="1116833" y="433374"/>
                </a:lnTo>
                <a:lnTo>
                  <a:pt x="1117415" y="427032"/>
                </a:lnTo>
                <a:lnTo>
                  <a:pt x="1117415" y="418489"/>
                </a:lnTo>
                <a:lnTo>
                  <a:pt x="1116833" y="417777"/>
                </a:lnTo>
                <a:lnTo>
                  <a:pt x="1113144" y="417907"/>
                </a:lnTo>
                <a:lnTo>
                  <a:pt x="1112238" y="417648"/>
                </a:lnTo>
                <a:lnTo>
                  <a:pt x="1111720" y="417065"/>
                </a:lnTo>
                <a:lnTo>
                  <a:pt x="1109713" y="416159"/>
                </a:lnTo>
                <a:lnTo>
                  <a:pt x="1109325" y="414671"/>
                </a:lnTo>
                <a:lnTo>
                  <a:pt x="1111914" y="414994"/>
                </a:lnTo>
                <a:lnTo>
                  <a:pt x="1113402" y="415706"/>
                </a:lnTo>
                <a:lnTo>
                  <a:pt x="1115991" y="415706"/>
                </a:lnTo>
                <a:lnTo>
                  <a:pt x="1117092" y="416417"/>
                </a:lnTo>
                <a:lnTo>
                  <a:pt x="1120069" y="416547"/>
                </a:lnTo>
                <a:lnTo>
                  <a:pt x="1120781" y="417259"/>
                </a:lnTo>
                <a:lnTo>
                  <a:pt x="1120781" y="418165"/>
                </a:lnTo>
                <a:lnTo>
                  <a:pt x="1121687" y="417842"/>
                </a:lnTo>
                <a:lnTo>
                  <a:pt x="1123175" y="418747"/>
                </a:lnTo>
                <a:lnTo>
                  <a:pt x="1124082" y="418619"/>
                </a:lnTo>
                <a:lnTo>
                  <a:pt x="1124276" y="417453"/>
                </a:lnTo>
                <a:lnTo>
                  <a:pt x="1124988" y="416417"/>
                </a:lnTo>
                <a:lnTo>
                  <a:pt x="1124988" y="414929"/>
                </a:lnTo>
                <a:lnTo>
                  <a:pt x="1125505" y="412858"/>
                </a:lnTo>
                <a:lnTo>
                  <a:pt x="1125894" y="412729"/>
                </a:lnTo>
                <a:lnTo>
                  <a:pt x="1125894" y="411563"/>
                </a:lnTo>
                <a:lnTo>
                  <a:pt x="1126412" y="411240"/>
                </a:lnTo>
                <a:lnTo>
                  <a:pt x="1126606" y="410334"/>
                </a:lnTo>
                <a:lnTo>
                  <a:pt x="1126412" y="408004"/>
                </a:lnTo>
                <a:lnTo>
                  <a:pt x="1126994" y="406968"/>
                </a:lnTo>
                <a:lnTo>
                  <a:pt x="1126994" y="404315"/>
                </a:lnTo>
                <a:lnTo>
                  <a:pt x="1126606" y="404185"/>
                </a:lnTo>
                <a:lnTo>
                  <a:pt x="1126606" y="403473"/>
                </a:lnTo>
                <a:lnTo>
                  <a:pt x="1125700" y="402761"/>
                </a:lnTo>
                <a:lnTo>
                  <a:pt x="1123693" y="402179"/>
                </a:lnTo>
                <a:lnTo>
                  <a:pt x="1122593" y="401143"/>
                </a:lnTo>
                <a:lnTo>
                  <a:pt x="1122593" y="399525"/>
                </a:lnTo>
                <a:lnTo>
                  <a:pt x="1123693" y="398490"/>
                </a:lnTo>
                <a:lnTo>
                  <a:pt x="1124793" y="398361"/>
                </a:lnTo>
                <a:lnTo>
                  <a:pt x="1126088" y="397649"/>
                </a:lnTo>
                <a:lnTo>
                  <a:pt x="1130877" y="396613"/>
                </a:lnTo>
                <a:lnTo>
                  <a:pt x="1132172" y="396031"/>
                </a:lnTo>
                <a:lnTo>
                  <a:pt x="1132884" y="394542"/>
                </a:lnTo>
                <a:lnTo>
                  <a:pt x="1133272" y="391047"/>
                </a:lnTo>
                <a:lnTo>
                  <a:pt x="1133660" y="390594"/>
                </a:lnTo>
                <a:lnTo>
                  <a:pt x="1133660" y="386451"/>
                </a:lnTo>
                <a:lnTo>
                  <a:pt x="1132560" y="386451"/>
                </a:lnTo>
                <a:lnTo>
                  <a:pt x="1131848" y="385869"/>
                </a:lnTo>
                <a:lnTo>
                  <a:pt x="1132042" y="384963"/>
                </a:lnTo>
                <a:lnTo>
                  <a:pt x="1131136" y="384251"/>
                </a:lnTo>
                <a:lnTo>
                  <a:pt x="1127641" y="383539"/>
                </a:lnTo>
                <a:lnTo>
                  <a:pt x="1127447" y="383087"/>
                </a:lnTo>
                <a:lnTo>
                  <a:pt x="1129454" y="382633"/>
                </a:lnTo>
                <a:lnTo>
                  <a:pt x="1132431" y="380692"/>
                </a:lnTo>
                <a:lnTo>
                  <a:pt x="1135926" y="380562"/>
                </a:lnTo>
                <a:lnTo>
                  <a:pt x="1137608" y="379074"/>
                </a:lnTo>
                <a:lnTo>
                  <a:pt x="1138191" y="379074"/>
                </a:lnTo>
                <a:lnTo>
                  <a:pt x="1140392" y="377779"/>
                </a:lnTo>
                <a:lnTo>
                  <a:pt x="1141880" y="377649"/>
                </a:lnTo>
                <a:lnTo>
                  <a:pt x="1142398" y="378232"/>
                </a:lnTo>
                <a:lnTo>
                  <a:pt x="1142204" y="378815"/>
                </a:lnTo>
                <a:lnTo>
                  <a:pt x="1144210" y="379267"/>
                </a:lnTo>
                <a:lnTo>
                  <a:pt x="1146216" y="379138"/>
                </a:lnTo>
                <a:lnTo>
                  <a:pt x="1146928" y="378426"/>
                </a:lnTo>
                <a:lnTo>
                  <a:pt x="1148029" y="378168"/>
                </a:lnTo>
                <a:lnTo>
                  <a:pt x="1149517" y="378620"/>
                </a:lnTo>
                <a:lnTo>
                  <a:pt x="1149905" y="377585"/>
                </a:lnTo>
                <a:lnTo>
                  <a:pt x="1151782" y="377002"/>
                </a:lnTo>
                <a:lnTo>
                  <a:pt x="1152883" y="375643"/>
                </a:lnTo>
                <a:lnTo>
                  <a:pt x="1154177" y="374932"/>
                </a:lnTo>
                <a:lnTo>
                  <a:pt x="1155277" y="372990"/>
                </a:lnTo>
                <a:lnTo>
                  <a:pt x="1155989" y="372666"/>
                </a:lnTo>
                <a:lnTo>
                  <a:pt x="1156378" y="371048"/>
                </a:lnTo>
                <a:lnTo>
                  <a:pt x="1157866" y="369689"/>
                </a:lnTo>
                <a:lnTo>
                  <a:pt x="1158578" y="366582"/>
                </a:lnTo>
                <a:lnTo>
                  <a:pt x="1159096" y="366258"/>
                </a:lnTo>
                <a:lnTo>
                  <a:pt x="1158902" y="365352"/>
                </a:lnTo>
                <a:lnTo>
                  <a:pt x="1159420" y="363281"/>
                </a:lnTo>
                <a:lnTo>
                  <a:pt x="1158319" y="363281"/>
                </a:lnTo>
                <a:lnTo>
                  <a:pt x="1158902" y="361793"/>
                </a:lnTo>
                <a:lnTo>
                  <a:pt x="1161296" y="361663"/>
                </a:lnTo>
                <a:lnTo>
                  <a:pt x="1161490" y="361081"/>
                </a:lnTo>
                <a:lnTo>
                  <a:pt x="1160779" y="360628"/>
                </a:lnTo>
                <a:lnTo>
                  <a:pt x="1160779" y="359916"/>
                </a:lnTo>
                <a:lnTo>
                  <a:pt x="1162267" y="359204"/>
                </a:lnTo>
                <a:lnTo>
                  <a:pt x="1163562" y="358168"/>
                </a:lnTo>
                <a:lnTo>
                  <a:pt x="1163756" y="357586"/>
                </a:lnTo>
                <a:lnTo>
                  <a:pt x="1164662" y="357327"/>
                </a:lnTo>
                <a:lnTo>
                  <a:pt x="1164856" y="356292"/>
                </a:lnTo>
                <a:lnTo>
                  <a:pt x="1165956" y="355709"/>
                </a:lnTo>
                <a:lnTo>
                  <a:pt x="1166668" y="353185"/>
                </a:lnTo>
                <a:lnTo>
                  <a:pt x="1167769" y="352020"/>
                </a:lnTo>
                <a:lnTo>
                  <a:pt x="1168157" y="350984"/>
                </a:lnTo>
                <a:lnTo>
                  <a:pt x="1169451" y="349949"/>
                </a:lnTo>
                <a:lnTo>
                  <a:pt x="1169969" y="347878"/>
                </a:lnTo>
                <a:lnTo>
                  <a:pt x="1170875" y="347554"/>
                </a:lnTo>
                <a:lnTo>
                  <a:pt x="1171393" y="346648"/>
                </a:lnTo>
                <a:lnTo>
                  <a:pt x="1173594" y="345289"/>
                </a:lnTo>
                <a:lnTo>
                  <a:pt x="1174176" y="344254"/>
                </a:lnTo>
                <a:lnTo>
                  <a:pt x="1174694" y="344124"/>
                </a:lnTo>
                <a:lnTo>
                  <a:pt x="1176700" y="342053"/>
                </a:lnTo>
                <a:lnTo>
                  <a:pt x="1177412" y="342053"/>
                </a:lnTo>
                <a:lnTo>
                  <a:pt x="1179807" y="340305"/>
                </a:lnTo>
                <a:lnTo>
                  <a:pt x="1181101" y="337522"/>
                </a:lnTo>
                <a:lnTo>
                  <a:pt x="1183496" y="335322"/>
                </a:lnTo>
                <a:lnTo>
                  <a:pt x="1183690" y="334286"/>
                </a:lnTo>
                <a:lnTo>
                  <a:pt x="1185567" y="332927"/>
                </a:lnTo>
                <a:lnTo>
                  <a:pt x="1186667" y="331309"/>
                </a:lnTo>
                <a:lnTo>
                  <a:pt x="1187573" y="331309"/>
                </a:lnTo>
                <a:lnTo>
                  <a:pt x="1188091" y="330726"/>
                </a:lnTo>
                <a:lnTo>
                  <a:pt x="1189774" y="330856"/>
                </a:lnTo>
                <a:lnTo>
                  <a:pt x="1190162" y="330403"/>
                </a:lnTo>
                <a:lnTo>
                  <a:pt x="1193463" y="329691"/>
                </a:lnTo>
                <a:lnTo>
                  <a:pt x="1194563" y="328202"/>
                </a:lnTo>
                <a:lnTo>
                  <a:pt x="1195664" y="327490"/>
                </a:lnTo>
                <a:lnTo>
                  <a:pt x="1195275" y="326584"/>
                </a:lnTo>
                <a:lnTo>
                  <a:pt x="1195987" y="326261"/>
                </a:lnTo>
                <a:lnTo>
                  <a:pt x="1197799" y="326584"/>
                </a:lnTo>
                <a:lnTo>
                  <a:pt x="1199806" y="325872"/>
                </a:lnTo>
                <a:lnTo>
                  <a:pt x="1201294" y="325872"/>
                </a:lnTo>
                <a:lnTo>
                  <a:pt x="1201489" y="327038"/>
                </a:lnTo>
                <a:lnTo>
                  <a:pt x="1201877" y="327297"/>
                </a:lnTo>
                <a:lnTo>
                  <a:pt x="1207055" y="326843"/>
                </a:lnTo>
                <a:lnTo>
                  <a:pt x="1207572" y="326261"/>
                </a:lnTo>
                <a:lnTo>
                  <a:pt x="1209255" y="326390"/>
                </a:lnTo>
                <a:lnTo>
                  <a:pt x="1209449" y="325355"/>
                </a:lnTo>
                <a:lnTo>
                  <a:pt x="1210549" y="325225"/>
                </a:lnTo>
                <a:lnTo>
                  <a:pt x="1211456" y="324061"/>
                </a:lnTo>
                <a:lnTo>
                  <a:pt x="1212362" y="324643"/>
                </a:lnTo>
                <a:lnTo>
                  <a:pt x="1213074" y="324513"/>
                </a:lnTo>
                <a:lnTo>
                  <a:pt x="1213074" y="323801"/>
                </a:lnTo>
                <a:lnTo>
                  <a:pt x="1212491" y="323672"/>
                </a:lnTo>
                <a:lnTo>
                  <a:pt x="1212491" y="322766"/>
                </a:lnTo>
                <a:lnTo>
                  <a:pt x="1214886" y="323219"/>
                </a:lnTo>
                <a:lnTo>
                  <a:pt x="1214886" y="323801"/>
                </a:lnTo>
                <a:lnTo>
                  <a:pt x="1215986" y="325160"/>
                </a:lnTo>
                <a:lnTo>
                  <a:pt x="1217086" y="325160"/>
                </a:lnTo>
                <a:lnTo>
                  <a:pt x="1216374" y="322507"/>
                </a:lnTo>
                <a:lnTo>
                  <a:pt x="1215080" y="321342"/>
                </a:lnTo>
                <a:lnTo>
                  <a:pt x="1215080" y="319400"/>
                </a:lnTo>
                <a:lnTo>
                  <a:pt x="1216568" y="318041"/>
                </a:lnTo>
                <a:lnTo>
                  <a:pt x="1217475" y="315841"/>
                </a:lnTo>
                <a:lnTo>
                  <a:pt x="1219869" y="313899"/>
                </a:lnTo>
                <a:lnTo>
                  <a:pt x="1220969" y="311699"/>
                </a:lnTo>
                <a:lnTo>
                  <a:pt x="1222652" y="310792"/>
                </a:lnTo>
                <a:lnTo>
                  <a:pt x="1223041" y="309627"/>
                </a:lnTo>
                <a:lnTo>
                  <a:pt x="1224723" y="307556"/>
                </a:lnTo>
                <a:lnTo>
                  <a:pt x="1224918" y="306391"/>
                </a:lnTo>
                <a:lnTo>
                  <a:pt x="1225500" y="306262"/>
                </a:lnTo>
                <a:lnTo>
                  <a:pt x="1225888" y="305226"/>
                </a:lnTo>
                <a:lnTo>
                  <a:pt x="1226989" y="304061"/>
                </a:lnTo>
                <a:lnTo>
                  <a:pt x="1228089" y="301084"/>
                </a:lnTo>
                <a:lnTo>
                  <a:pt x="1228801" y="300502"/>
                </a:lnTo>
                <a:lnTo>
                  <a:pt x="1230095" y="297395"/>
                </a:lnTo>
                <a:lnTo>
                  <a:pt x="1230484" y="297266"/>
                </a:lnTo>
                <a:lnTo>
                  <a:pt x="1230484" y="296101"/>
                </a:lnTo>
                <a:lnTo>
                  <a:pt x="1230872" y="295648"/>
                </a:lnTo>
                <a:lnTo>
                  <a:pt x="1230678" y="290211"/>
                </a:lnTo>
                <a:lnTo>
                  <a:pt x="1231260" y="289046"/>
                </a:lnTo>
                <a:lnTo>
                  <a:pt x="1231066" y="287428"/>
                </a:lnTo>
                <a:lnTo>
                  <a:pt x="1231778" y="285357"/>
                </a:lnTo>
                <a:lnTo>
                  <a:pt x="1233072" y="283998"/>
                </a:lnTo>
                <a:lnTo>
                  <a:pt x="1233655" y="283998"/>
                </a:lnTo>
                <a:lnTo>
                  <a:pt x="1233655" y="283674"/>
                </a:lnTo>
                <a:lnTo>
                  <a:pt x="1234949" y="283091"/>
                </a:lnTo>
                <a:lnTo>
                  <a:pt x="1236050" y="281473"/>
                </a:lnTo>
                <a:lnTo>
                  <a:pt x="1237344" y="280438"/>
                </a:lnTo>
                <a:lnTo>
                  <a:pt x="1237538" y="279403"/>
                </a:lnTo>
                <a:lnTo>
                  <a:pt x="1238444" y="279079"/>
                </a:lnTo>
                <a:lnTo>
                  <a:pt x="1238639" y="278496"/>
                </a:lnTo>
                <a:lnTo>
                  <a:pt x="1239350" y="278043"/>
                </a:lnTo>
                <a:lnTo>
                  <a:pt x="1239350" y="277331"/>
                </a:lnTo>
                <a:lnTo>
                  <a:pt x="1240062" y="276749"/>
                </a:lnTo>
                <a:lnTo>
                  <a:pt x="1240257" y="275713"/>
                </a:lnTo>
                <a:lnTo>
                  <a:pt x="1240774" y="275260"/>
                </a:lnTo>
                <a:lnTo>
                  <a:pt x="1241162" y="273060"/>
                </a:lnTo>
                <a:lnTo>
                  <a:pt x="1241680" y="272736"/>
                </a:lnTo>
                <a:lnTo>
                  <a:pt x="1242263" y="270989"/>
                </a:lnTo>
                <a:lnTo>
                  <a:pt x="1243169" y="270406"/>
                </a:lnTo>
                <a:lnTo>
                  <a:pt x="1243558" y="269371"/>
                </a:lnTo>
                <a:lnTo>
                  <a:pt x="1243363" y="268206"/>
                </a:lnTo>
                <a:lnTo>
                  <a:pt x="1243751" y="267623"/>
                </a:lnTo>
                <a:lnTo>
                  <a:pt x="1238379" y="264193"/>
                </a:lnTo>
                <a:lnTo>
                  <a:pt x="1237797" y="264064"/>
                </a:lnTo>
                <a:lnTo>
                  <a:pt x="1237797" y="265099"/>
                </a:lnTo>
                <a:lnTo>
                  <a:pt x="1237409" y="265228"/>
                </a:lnTo>
                <a:lnTo>
                  <a:pt x="1237215" y="266264"/>
                </a:lnTo>
                <a:lnTo>
                  <a:pt x="1235208" y="266717"/>
                </a:lnTo>
                <a:lnTo>
                  <a:pt x="1234820" y="266005"/>
                </a:lnTo>
                <a:lnTo>
                  <a:pt x="1234108" y="265875"/>
                </a:lnTo>
                <a:lnTo>
                  <a:pt x="1234302" y="265163"/>
                </a:lnTo>
                <a:lnTo>
                  <a:pt x="1233914" y="264257"/>
                </a:lnTo>
                <a:lnTo>
                  <a:pt x="1233202" y="263999"/>
                </a:lnTo>
                <a:lnTo>
                  <a:pt x="1233785" y="263093"/>
                </a:lnTo>
                <a:lnTo>
                  <a:pt x="1233785" y="262381"/>
                </a:lnTo>
                <a:lnTo>
                  <a:pt x="1233202" y="261798"/>
                </a:lnTo>
                <a:lnTo>
                  <a:pt x="1232490" y="262251"/>
                </a:lnTo>
                <a:lnTo>
                  <a:pt x="1232231" y="263610"/>
                </a:lnTo>
                <a:lnTo>
                  <a:pt x="1232231" y="263610"/>
                </a:lnTo>
                <a:lnTo>
                  <a:pt x="1228542" y="250796"/>
                </a:lnTo>
                <a:lnTo>
                  <a:pt x="1230289" y="242770"/>
                </a:lnTo>
                <a:lnTo>
                  <a:pt x="1225888" y="242058"/>
                </a:lnTo>
                <a:lnTo>
                  <a:pt x="1224205" y="238951"/>
                </a:lnTo>
                <a:lnTo>
                  <a:pt x="1233978" y="231962"/>
                </a:lnTo>
                <a:lnTo>
                  <a:pt x="1228089" y="223354"/>
                </a:lnTo>
                <a:lnTo>
                  <a:pt x="1229124" y="215199"/>
                </a:lnTo>
                <a:lnTo>
                  <a:pt x="1224918" y="207497"/>
                </a:lnTo>
                <a:lnTo>
                  <a:pt x="1225371" y="203225"/>
                </a:lnTo>
                <a:lnTo>
                  <a:pt x="1231196" y="196235"/>
                </a:lnTo>
                <a:lnTo>
                  <a:pt x="1230937" y="192223"/>
                </a:lnTo>
                <a:lnTo>
                  <a:pt x="1225888" y="182579"/>
                </a:lnTo>
                <a:lnTo>
                  <a:pt x="1228995" y="173389"/>
                </a:lnTo>
                <a:lnTo>
                  <a:pt x="1228218" y="169700"/>
                </a:lnTo>
                <a:lnTo>
                  <a:pt x="1237538" y="157597"/>
                </a:lnTo>
                <a:lnTo>
                  <a:pt x="1237668" y="152419"/>
                </a:lnTo>
                <a:close/>
              </a:path>
            </a:pathLst>
          </a:custGeom>
          <a:solidFill>
            <a:srgbClr val="00775E"/>
          </a:solidFill>
          <a:ln w="3229" cap="flat">
            <a:solidFill>
              <a:srgbClr val="FFFFFF"/>
            </a:solidFill>
            <a:prstDash val="solid"/>
            <a:miter/>
          </a:ln>
        </p:spPr>
        <p:txBody>
          <a:bodyPr rtlCol="0" anchor="ctr"/>
          <a:lstStyle/>
          <a:p>
            <a:endParaRPr lang="en-IN"/>
          </a:p>
        </p:txBody>
      </p:sp>
    </p:spTree>
    <p:extLst>
      <p:ext uri="{BB962C8B-B14F-4D97-AF65-F5344CB8AC3E}">
        <p14:creationId xmlns:p14="http://schemas.microsoft.com/office/powerpoint/2010/main" val="30758386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3A35C58-53D9-4154-BADD-F4C9E840A1E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19</a:t>
            </a:fld>
            <a:endParaRPr lang="en" dirty="0"/>
          </a:p>
        </p:txBody>
      </p:sp>
      <p:sp>
        <p:nvSpPr>
          <p:cNvPr id="7" name="Freeform: Shape 6">
            <a:extLst>
              <a:ext uri="{FF2B5EF4-FFF2-40B4-BE49-F238E27FC236}">
                <a16:creationId xmlns:a16="http://schemas.microsoft.com/office/drawing/2014/main" id="{D7F51091-F7EF-4021-8969-FD54C029DD9F}"/>
              </a:ext>
            </a:extLst>
          </p:cNvPr>
          <p:cNvSpPr/>
          <p:nvPr/>
        </p:nvSpPr>
        <p:spPr>
          <a:xfrm>
            <a:off x="1089672" y="2871649"/>
            <a:ext cx="823576" cy="1094510"/>
          </a:xfrm>
          <a:custGeom>
            <a:avLst/>
            <a:gdLst>
              <a:gd name="connsiteX0" fmla="*/ 293641 w 632522"/>
              <a:gd name="connsiteY0" fmla="*/ 68151 h 788759"/>
              <a:gd name="connsiteX1" fmla="*/ 293835 w 632522"/>
              <a:gd name="connsiteY1" fmla="*/ 68669 h 788759"/>
              <a:gd name="connsiteX2" fmla="*/ 295518 w 632522"/>
              <a:gd name="connsiteY2" fmla="*/ 68669 h 788759"/>
              <a:gd name="connsiteX3" fmla="*/ 296230 w 632522"/>
              <a:gd name="connsiteY3" fmla="*/ 67504 h 788759"/>
              <a:gd name="connsiteX4" fmla="*/ 296942 w 632522"/>
              <a:gd name="connsiteY4" fmla="*/ 67375 h 788759"/>
              <a:gd name="connsiteX5" fmla="*/ 296554 w 632522"/>
              <a:gd name="connsiteY5" fmla="*/ 69316 h 788759"/>
              <a:gd name="connsiteX6" fmla="*/ 298431 w 632522"/>
              <a:gd name="connsiteY6" fmla="*/ 70158 h 788759"/>
              <a:gd name="connsiteX7" fmla="*/ 299143 w 632522"/>
              <a:gd name="connsiteY7" fmla="*/ 70158 h 788759"/>
              <a:gd name="connsiteX8" fmla="*/ 300243 w 632522"/>
              <a:gd name="connsiteY8" fmla="*/ 69316 h 788759"/>
              <a:gd name="connsiteX9" fmla="*/ 301926 w 632522"/>
              <a:gd name="connsiteY9" fmla="*/ 69316 h 788759"/>
              <a:gd name="connsiteX10" fmla="*/ 302120 w 632522"/>
              <a:gd name="connsiteY10" fmla="*/ 69964 h 788759"/>
              <a:gd name="connsiteX11" fmla="*/ 300825 w 632522"/>
              <a:gd name="connsiteY11" fmla="*/ 72099 h 788759"/>
              <a:gd name="connsiteX12" fmla="*/ 300631 w 632522"/>
              <a:gd name="connsiteY12" fmla="*/ 74041 h 788759"/>
              <a:gd name="connsiteX13" fmla="*/ 300243 w 632522"/>
              <a:gd name="connsiteY13" fmla="*/ 74559 h 788759"/>
              <a:gd name="connsiteX14" fmla="*/ 300437 w 632522"/>
              <a:gd name="connsiteY14" fmla="*/ 78766 h 788759"/>
              <a:gd name="connsiteX15" fmla="*/ 301343 w 632522"/>
              <a:gd name="connsiteY15" fmla="*/ 80060 h 788759"/>
              <a:gd name="connsiteX16" fmla="*/ 301149 w 632522"/>
              <a:gd name="connsiteY16" fmla="*/ 80578 h 788759"/>
              <a:gd name="connsiteX17" fmla="*/ 298560 w 632522"/>
              <a:gd name="connsiteY17" fmla="*/ 79736 h 788759"/>
              <a:gd name="connsiteX18" fmla="*/ 296683 w 632522"/>
              <a:gd name="connsiteY18" fmla="*/ 79736 h 788759"/>
              <a:gd name="connsiteX19" fmla="*/ 295971 w 632522"/>
              <a:gd name="connsiteY19" fmla="*/ 79089 h 788759"/>
              <a:gd name="connsiteX20" fmla="*/ 295065 w 632522"/>
              <a:gd name="connsiteY20" fmla="*/ 79284 h 788759"/>
              <a:gd name="connsiteX21" fmla="*/ 295259 w 632522"/>
              <a:gd name="connsiteY21" fmla="*/ 80125 h 788759"/>
              <a:gd name="connsiteX22" fmla="*/ 292864 w 632522"/>
              <a:gd name="connsiteY22" fmla="*/ 80319 h 788759"/>
              <a:gd name="connsiteX23" fmla="*/ 291376 w 632522"/>
              <a:gd name="connsiteY23" fmla="*/ 78701 h 788759"/>
              <a:gd name="connsiteX24" fmla="*/ 291376 w 632522"/>
              <a:gd name="connsiteY24" fmla="*/ 74494 h 788759"/>
              <a:gd name="connsiteX25" fmla="*/ 290276 w 632522"/>
              <a:gd name="connsiteY25" fmla="*/ 73006 h 788759"/>
              <a:gd name="connsiteX26" fmla="*/ 288981 w 632522"/>
              <a:gd name="connsiteY26" fmla="*/ 72812 h 788759"/>
              <a:gd name="connsiteX27" fmla="*/ 287105 w 632522"/>
              <a:gd name="connsiteY27" fmla="*/ 71646 h 788759"/>
              <a:gd name="connsiteX28" fmla="*/ 283221 w 632522"/>
              <a:gd name="connsiteY28" fmla="*/ 71646 h 788759"/>
              <a:gd name="connsiteX29" fmla="*/ 281409 w 632522"/>
              <a:gd name="connsiteY29" fmla="*/ 72812 h 788759"/>
              <a:gd name="connsiteX30" fmla="*/ 280697 w 632522"/>
              <a:gd name="connsiteY30" fmla="*/ 74624 h 788759"/>
              <a:gd name="connsiteX31" fmla="*/ 278496 w 632522"/>
              <a:gd name="connsiteY31" fmla="*/ 74818 h 788759"/>
              <a:gd name="connsiteX32" fmla="*/ 276296 w 632522"/>
              <a:gd name="connsiteY32" fmla="*/ 73200 h 788759"/>
              <a:gd name="connsiteX33" fmla="*/ 275390 w 632522"/>
              <a:gd name="connsiteY33" fmla="*/ 70611 h 788759"/>
              <a:gd name="connsiteX34" fmla="*/ 275778 w 632522"/>
              <a:gd name="connsiteY34" fmla="*/ 68669 h 788759"/>
              <a:gd name="connsiteX35" fmla="*/ 276490 w 632522"/>
              <a:gd name="connsiteY35" fmla="*/ 68151 h 788759"/>
              <a:gd name="connsiteX36" fmla="*/ 278885 w 632522"/>
              <a:gd name="connsiteY36" fmla="*/ 68151 h 788759"/>
              <a:gd name="connsiteX37" fmla="*/ 280891 w 632522"/>
              <a:gd name="connsiteY37" fmla="*/ 68799 h 788759"/>
              <a:gd name="connsiteX38" fmla="*/ 282574 w 632522"/>
              <a:gd name="connsiteY38" fmla="*/ 69964 h 788759"/>
              <a:gd name="connsiteX39" fmla="*/ 284774 w 632522"/>
              <a:gd name="connsiteY39" fmla="*/ 70481 h 788759"/>
              <a:gd name="connsiteX40" fmla="*/ 289758 w 632522"/>
              <a:gd name="connsiteY40" fmla="*/ 70158 h 788759"/>
              <a:gd name="connsiteX41" fmla="*/ 290664 w 632522"/>
              <a:gd name="connsiteY41" fmla="*/ 69187 h 788759"/>
              <a:gd name="connsiteX42" fmla="*/ 290664 w 632522"/>
              <a:gd name="connsiteY42" fmla="*/ 68669 h 788759"/>
              <a:gd name="connsiteX43" fmla="*/ 292153 w 632522"/>
              <a:gd name="connsiteY43" fmla="*/ 68151 h 788759"/>
              <a:gd name="connsiteX44" fmla="*/ 293059 w 632522"/>
              <a:gd name="connsiteY44" fmla="*/ 67181 h 788759"/>
              <a:gd name="connsiteX45" fmla="*/ 294353 w 632522"/>
              <a:gd name="connsiteY45" fmla="*/ 67181 h 788759"/>
              <a:gd name="connsiteX46" fmla="*/ 293641 w 632522"/>
              <a:gd name="connsiteY46" fmla="*/ 68151 h 788759"/>
              <a:gd name="connsiteX47" fmla="*/ 217399 w 632522"/>
              <a:gd name="connsiteY47" fmla="*/ 0 h 788759"/>
              <a:gd name="connsiteX48" fmla="*/ 218111 w 632522"/>
              <a:gd name="connsiteY48" fmla="*/ 712 h 788759"/>
              <a:gd name="connsiteX49" fmla="*/ 218824 w 632522"/>
              <a:gd name="connsiteY49" fmla="*/ 712 h 788759"/>
              <a:gd name="connsiteX50" fmla="*/ 220118 w 632522"/>
              <a:gd name="connsiteY50" fmla="*/ 1553 h 788759"/>
              <a:gd name="connsiteX51" fmla="*/ 220830 w 632522"/>
              <a:gd name="connsiteY51" fmla="*/ 3365 h 788759"/>
              <a:gd name="connsiteX52" fmla="*/ 222642 w 632522"/>
              <a:gd name="connsiteY52" fmla="*/ 5501 h 788759"/>
              <a:gd name="connsiteX53" fmla="*/ 222836 w 632522"/>
              <a:gd name="connsiteY53" fmla="*/ 7119 h 788759"/>
              <a:gd name="connsiteX54" fmla="*/ 223548 w 632522"/>
              <a:gd name="connsiteY54" fmla="*/ 7766 h 788759"/>
              <a:gd name="connsiteX55" fmla="*/ 225554 w 632522"/>
              <a:gd name="connsiteY55" fmla="*/ 8414 h 788759"/>
              <a:gd name="connsiteX56" fmla="*/ 225554 w 632522"/>
              <a:gd name="connsiteY56" fmla="*/ 9579 h 788759"/>
              <a:gd name="connsiteX57" fmla="*/ 227043 w 632522"/>
              <a:gd name="connsiteY57" fmla="*/ 10550 h 788759"/>
              <a:gd name="connsiteX58" fmla="*/ 227043 w 632522"/>
              <a:gd name="connsiteY58" fmla="*/ 13333 h 788759"/>
              <a:gd name="connsiteX59" fmla="*/ 229049 w 632522"/>
              <a:gd name="connsiteY59" fmla="*/ 14498 h 788759"/>
              <a:gd name="connsiteX60" fmla="*/ 229049 w 632522"/>
              <a:gd name="connsiteY60" fmla="*/ 15662 h 788759"/>
              <a:gd name="connsiteX61" fmla="*/ 228467 w 632522"/>
              <a:gd name="connsiteY61" fmla="*/ 15986 h 788759"/>
              <a:gd name="connsiteX62" fmla="*/ 228467 w 632522"/>
              <a:gd name="connsiteY62" fmla="*/ 16827 h 788759"/>
              <a:gd name="connsiteX63" fmla="*/ 229761 w 632522"/>
              <a:gd name="connsiteY63" fmla="*/ 17798 h 788759"/>
              <a:gd name="connsiteX64" fmla="*/ 229567 w 632522"/>
              <a:gd name="connsiteY64" fmla="*/ 19416 h 788759"/>
              <a:gd name="connsiteX65" fmla="*/ 230667 w 632522"/>
              <a:gd name="connsiteY65" fmla="*/ 20711 h 788759"/>
              <a:gd name="connsiteX66" fmla="*/ 230667 w 632522"/>
              <a:gd name="connsiteY66" fmla="*/ 21552 h 788759"/>
              <a:gd name="connsiteX67" fmla="*/ 230150 w 632522"/>
              <a:gd name="connsiteY67" fmla="*/ 22199 h 788759"/>
              <a:gd name="connsiteX68" fmla="*/ 228273 w 632522"/>
              <a:gd name="connsiteY68" fmla="*/ 22199 h 788759"/>
              <a:gd name="connsiteX69" fmla="*/ 226978 w 632522"/>
              <a:gd name="connsiteY69" fmla="*/ 23041 h 788759"/>
              <a:gd name="connsiteX70" fmla="*/ 225490 w 632522"/>
              <a:gd name="connsiteY70" fmla="*/ 23364 h 788759"/>
              <a:gd name="connsiteX71" fmla="*/ 225490 w 632522"/>
              <a:gd name="connsiteY71" fmla="*/ 24659 h 788759"/>
              <a:gd name="connsiteX72" fmla="*/ 226396 w 632522"/>
              <a:gd name="connsiteY72" fmla="*/ 25500 h 788759"/>
              <a:gd name="connsiteX73" fmla="*/ 227496 w 632522"/>
              <a:gd name="connsiteY73" fmla="*/ 25500 h 788759"/>
              <a:gd name="connsiteX74" fmla="*/ 227690 w 632522"/>
              <a:gd name="connsiteY74" fmla="*/ 25824 h 788759"/>
              <a:gd name="connsiteX75" fmla="*/ 228596 w 632522"/>
              <a:gd name="connsiteY75" fmla="*/ 25824 h 788759"/>
              <a:gd name="connsiteX76" fmla="*/ 229179 w 632522"/>
              <a:gd name="connsiteY76" fmla="*/ 25306 h 788759"/>
              <a:gd name="connsiteX77" fmla="*/ 229697 w 632522"/>
              <a:gd name="connsiteY77" fmla="*/ 25500 h 788759"/>
              <a:gd name="connsiteX78" fmla="*/ 230797 w 632522"/>
              <a:gd name="connsiteY78" fmla="*/ 28930 h 788759"/>
              <a:gd name="connsiteX79" fmla="*/ 233580 w 632522"/>
              <a:gd name="connsiteY79" fmla="*/ 32166 h 788759"/>
              <a:gd name="connsiteX80" fmla="*/ 235068 w 632522"/>
              <a:gd name="connsiteY80" fmla="*/ 33331 h 788759"/>
              <a:gd name="connsiteX81" fmla="*/ 235586 w 632522"/>
              <a:gd name="connsiteY81" fmla="*/ 34496 h 788759"/>
              <a:gd name="connsiteX82" fmla="*/ 236169 w 632522"/>
              <a:gd name="connsiteY82" fmla="*/ 34691 h 788759"/>
              <a:gd name="connsiteX83" fmla="*/ 236881 w 632522"/>
              <a:gd name="connsiteY83" fmla="*/ 36956 h 788759"/>
              <a:gd name="connsiteX84" fmla="*/ 239469 w 632522"/>
              <a:gd name="connsiteY84" fmla="*/ 38768 h 788759"/>
              <a:gd name="connsiteX85" fmla="*/ 240052 w 632522"/>
              <a:gd name="connsiteY85" fmla="*/ 41357 h 788759"/>
              <a:gd name="connsiteX86" fmla="*/ 241152 w 632522"/>
              <a:gd name="connsiteY86" fmla="*/ 42846 h 788759"/>
              <a:gd name="connsiteX87" fmla="*/ 244129 w 632522"/>
              <a:gd name="connsiteY87" fmla="*/ 45111 h 788759"/>
              <a:gd name="connsiteX88" fmla="*/ 245036 w 632522"/>
              <a:gd name="connsiteY88" fmla="*/ 46729 h 788759"/>
              <a:gd name="connsiteX89" fmla="*/ 248919 w 632522"/>
              <a:gd name="connsiteY89" fmla="*/ 50806 h 788759"/>
              <a:gd name="connsiteX90" fmla="*/ 253320 w 632522"/>
              <a:gd name="connsiteY90" fmla="*/ 53719 h 788759"/>
              <a:gd name="connsiteX91" fmla="*/ 254226 w 632522"/>
              <a:gd name="connsiteY91" fmla="*/ 54884 h 788759"/>
              <a:gd name="connsiteX92" fmla="*/ 254744 w 632522"/>
              <a:gd name="connsiteY92" fmla="*/ 56696 h 788759"/>
              <a:gd name="connsiteX93" fmla="*/ 256427 w 632522"/>
              <a:gd name="connsiteY93" fmla="*/ 58314 h 788759"/>
              <a:gd name="connsiteX94" fmla="*/ 259015 w 632522"/>
              <a:gd name="connsiteY94" fmla="*/ 59155 h 788759"/>
              <a:gd name="connsiteX95" fmla="*/ 261604 w 632522"/>
              <a:gd name="connsiteY95" fmla="*/ 61421 h 788759"/>
              <a:gd name="connsiteX96" fmla="*/ 263287 w 632522"/>
              <a:gd name="connsiteY96" fmla="*/ 62068 h 788759"/>
              <a:gd name="connsiteX97" fmla="*/ 263805 w 632522"/>
              <a:gd name="connsiteY97" fmla="*/ 62909 h 788759"/>
              <a:gd name="connsiteX98" fmla="*/ 264517 w 632522"/>
              <a:gd name="connsiteY98" fmla="*/ 63233 h 788759"/>
              <a:gd name="connsiteX99" fmla="*/ 266911 w 632522"/>
              <a:gd name="connsiteY99" fmla="*/ 67310 h 788759"/>
              <a:gd name="connsiteX100" fmla="*/ 267623 w 632522"/>
              <a:gd name="connsiteY100" fmla="*/ 67957 h 788759"/>
              <a:gd name="connsiteX101" fmla="*/ 269306 w 632522"/>
              <a:gd name="connsiteY101" fmla="*/ 71194 h 788759"/>
              <a:gd name="connsiteX102" fmla="*/ 270018 w 632522"/>
              <a:gd name="connsiteY102" fmla="*/ 76242 h 788759"/>
              <a:gd name="connsiteX103" fmla="*/ 272607 w 632522"/>
              <a:gd name="connsiteY103" fmla="*/ 80643 h 788759"/>
              <a:gd name="connsiteX104" fmla="*/ 272801 w 632522"/>
              <a:gd name="connsiteY104" fmla="*/ 83102 h 788759"/>
              <a:gd name="connsiteX105" fmla="*/ 273513 w 632522"/>
              <a:gd name="connsiteY105" fmla="*/ 85562 h 788759"/>
              <a:gd name="connsiteX106" fmla="*/ 274419 w 632522"/>
              <a:gd name="connsiteY106" fmla="*/ 87180 h 788759"/>
              <a:gd name="connsiteX107" fmla="*/ 275907 w 632522"/>
              <a:gd name="connsiteY107" fmla="*/ 88668 h 788759"/>
              <a:gd name="connsiteX108" fmla="*/ 277914 w 632522"/>
              <a:gd name="connsiteY108" fmla="*/ 89509 h 788759"/>
              <a:gd name="connsiteX109" fmla="*/ 279920 w 632522"/>
              <a:gd name="connsiteY109" fmla="*/ 93263 h 788759"/>
              <a:gd name="connsiteX110" fmla="*/ 279532 w 632522"/>
              <a:gd name="connsiteY110" fmla="*/ 93910 h 788759"/>
              <a:gd name="connsiteX111" fmla="*/ 279726 w 632522"/>
              <a:gd name="connsiteY111" fmla="*/ 95076 h 788759"/>
              <a:gd name="connsiteX112" fmla="*/ 280826 w 632522"/>
              <a:gd name="connsiteY112" fmla="*/ 95205 h 788759"/>
              <a:gd name="connsiteX113" fmla="*/ 283027 w 632522"/>
              <a:gd name="connsiteY113" fmla="*/ 97147 h 788759"/>
              <a:gd name="connsiteX114" fmla="*/ 287105 w 632522"/>
              <a:gd name="connsiteY114" fmla="*/ 98635 h 788759"/>
              <a:gd name="connsiteX115" fmla="*/ 288917 w 632522"/>
              <a:gd name="connsiteY115" fmla="*/ 99930 h 788759"/>
              <a:gd name="connsiteX116" fmla="*/ 290794 w 632522"/>
              <a:gd name="connsiteY116" fmla="*/ 99930 h 788759"/>
              <a:gd name="connsiteX117" fmla="*/ 293188 w 632522"/>
              <a:gd name="connsiteY117" fmla="*/ 97664 h 788759"/>
              <a:gd name="connsiteX118" fmla="*/ 295777 w 632522"/>
              <a:gd name="connsiteY118" fmla="*/ 90674 h 788759"/>
              <a:gd name="connsiteX119" fmla="*/ 296165 w 632522"/>
              <a:gd name="connsiteY119" fmla="*/ 90027 h 788759"/>
              <a:gd name="connsiteX120" fmla="*/ 296748 w 632522"/>
              <a:gd name="connsiteY120" fmla="*/ 89833 h 788759"/>
              <a:gd name="connsiteX121" fmla="*/ 296554 w 632522"/>
              <a:gd name="connsiteY121" fmla="*/ 88215 h 788759"/>
              <a:gd name="connsiteX122" fmla="*/ 295453 w 632522"/>
              <a:gd name="connsiteY122" fmla="*/ 87050 h 788759"/>
              <a:gd name="connsiteX123" fmla="*/ 295971 w 632522"/>
              <a:gd name="connsiteY123" fmla="*/ 86079 h 788759"/>
              <a:gd name="connsiteX124" fmla="*/ 296683 w 632522"/>
              <a:gd name="connsiteY124" fmla="*/ 86079 h 788759"/>
              <a:gd name="connsiteX125" fmla="*/ 297395 w 632522"/>
              <a:gd name="connsiteY125" fmla="*/ 86921 h 788759"/>
              <a:gd name="connsiteX126" fmla="*/ 299401 w 632522"/>
              <a:gd name="connsiteY126" fmla="*/ 95723 h 788759"/>
              <a:gd name="connsiteX127" fmla="*/ 305291 w 632522"/>
              <a:gd name="connsiteY127" fmla="*/ 104331 h 788759"/>
              <a:gd name="connsiteX128" fmla="*/ 305097 w 632522"/>
              <a:gd name="connsiteY128" fmla="*/ 106466 h 788759"/>
              <a:gd name="connsiteX129" fmla="*/ 303220 w 632522"/>
              <a:gd name="connsiteY129" fmla="*/ 109702 h 788759"/>
              <a:gd name="connsiteX130" fmla="*/ 302120 w 632522"/>
              <a:gd name="connsiteY130" fmla="*/ 110544 h 788759"/>
              <a:gd name="connsiteX131" fmla="*/ 298819 w 632522"/>
              <a:gd name="connsiteY131" fmla="*/ 110415 h 788759"/>
              <a:gd name="connsiteX132" fmla="*/ 299013 w 632522"/>
              <a:gd name="connsiteY132" fmla="*/ 111062 h 788759"/>
              <a:gd name="connsiteX133" fmla="*/ 300114 w 632522"/>
              <a:gd name="connsiteY133" fmla="*/ 111256 h 788759"/>
              <a:gd name="connsiteX134" fmla="*/ 301019 w 632522"/>
              <a:gd name="connsiteY134" fmla="*/ 111903 h 788759"/>
              <a:gd name="connsiteX135" fmla="*/ 301602 w 632522"/>
              <a:gd name="connsiteY135" fmla="*/ 113521 h 788759"/>
              <a:gd name="connsiteX136" fmla="*/ 303802 w 632522"/>
              <a:gd name="connsiteY136" fmla="*/ 117081 h 788759"/>
              <a:gd name="connsiteX137" fmla="*/ 303608 w 632522"/>
              <a:gd name="connsiteY137" fmla="*/ 117922 h 788759"/>
              <a:gd name="connsiteX138" fmla="*/ 305485 w 632522"/>
              <a:gd name="connsiteY138" fmla="*/ 117404 h 788759"/>
              <a:gd name="connsiteX139" fmla="*/ 306974 w 632522"/>
              <a:gd name="connsiteY139" fmla="*/ 115463 h 788759"/>
              <a:gd name="connsiteX140" fmla="*/ 306974 w 632522"/>
              <a:gd name="connsiteY140" fmla="*/ 113845 h 788759"/>
              <a:gd name="connsiteX141" fmla="*/ 307362 w 632522"/>
              <a:gd name="connsiteY141" fmla="*/ 113327 h 788759"/>
              <a:gd name="connsiteX142" fmla="*/ 308074 w 632522"/>
              <a:gd name="connsiteY142" fmla="*/ 113003 h 788759"/>
              <a:gd name="connsiteX143" fmla="*/ 308786 w 632522"/>
              <a:gd name="connsiteY143" fmla="*/ 112033 h 788759"/>
              <a:gd name="connsiteX144" fmla="*/ 310081 w 632522"/>
              <a:gd name="connsiteY144" fmla="*/ 111709 h 788759"/>
              <a:gd name="connsiteX145" fmla="*/ 312475 w 632522"/>
              <a:gd name="connsiteY145" fmla="*/ 109250 h 788759"/>
              <a:gd name="connsiteX146" fmla="*/ 314288 w 632522"/>
              <a:gd name="connsiteY146" fmla="*/ 109120 h 788759"/>
              <a:gd name="connsiteX147" fmla="*/ 315582 w 632522"/>
              <a:gd name="connsiteY147" fmla="*/ 109962 h 788759"/>
              <a:gd name="connsiteX148" fmla="*/ 317459 w 632522"/>
              <a:gd name="connsiteY148" fmla="*/ 109832 h 788759"/>
              <a:gd name="connsiteX149" fmla="*/ 318171 w 632522"/>
              <a:gd name="connsiteY149" fmla="*/ 110350 h 788759"/>
              <a:gd name="connsiteX150" fmla="*/ 319271 w 632522"/>
              <a:gd name="connsiteY150" fmla="*/ 110350 h 788759"/>
              <a:gd name="connsiteX151" fmla="*/ 319659 w 632522"/>
              <a:gd name="connsiteY151" fmla="*/ 110673 h 788759"/>
              <a:gd name="connsiteX152" fmla="*/ 319854 w 632522"/>
              <a:gd name="connsiteY152" fmla="*/ 112809 h 788759"/>
              <a:gd name="connsiteX153" fmla="*/ 326455 w 632522"/>
              <a:gd name="connsiteY153" fmla="*/ 115269 h 788759"/>
              <a:gd name="connsiteX154" fmla="*/ 327944 w 632522"/>
              <a:gd name="connsiteY154" fmla="*/ 116369 h 788759"/>
              <a:gd name="connsiteX155" fmla="*/ 328850 w 632522"/>
              <a:gd name="connsiteY155" fmla="*/ 116563 h 788759"/>
              <a:gd name="connsiteX156" fmla="*/ 330338 w 632522"/>
              <a:gd name="connsiteY156" fmla="*/ 119152 h 788759"/>
              <a:gd name="connsiteX157" fmla="*/ 333121 w 632522"/>
              <a:gd name="connsiteY157" fmla="*/ 121741 h 788759"/>
              <a:gd name="connsiteX158" fmla="*/ 333315 w 632522"/>
              <a:gd name="connsiteY158" fmla="*/ 122712 h 788759"/>
              <a:gd name="connsiteX159" fmla="*/ 334998 w 632522"/>
              <a:gd name="connsiteY159" fmla="*/ 123683 h 788759"/>
              <a:gd name="connsiteX160" fmla="*/ 337781 w 632522"/>
              <a:gd name="connsiteY160" fmla="*/ 128537 h 788759"/>
              <a:gd name="connsiteX161" fmla="*/ 338882 w 632522"/>
              <a:gd name="connsiteY161" fmla="*/ 129184 h 788759"/>
              <a:gd name="connsiteX162" fmla="*/ 342765 w 632522"/>
              <a:gd name="connsiteY162" fmla="*/ 130155 h 788759"/>
              <a:gd name="connsiteX163" fmla="*/ 343283 w 632522"/>
              <a:gd name="connsiteY163" fmla="*/ 130802 h 788759"/>
              <a:gd name="connsiteX164" fmla="*/ 344383 w 632522"/>
              <a:gd name="connsiteY164" fmla="*/ 130996 h 788759"/>
              <a:gd name="connsiteX165" fmla="*/ 344577 w 632522"/>
              <a:gd name="connsiteY165" fmla="*/ 131643 h 788759"/>
              <a:gd name="connsiteX166" fmla="*/ 345289 w 632522"/>
              <a:gd name="connsiteY166" fmla="*/ 131643 h 788759"/>
              <a:gd name="connsiteX167" fmla="*/ 346777 w 632522"/>
              <a:gd name="connsiteY167" fmla="*/ 132808 h 788759"/>
              <a:gd name="connsiteX168" fmla="*/ 346777 w 632522"/>
              <a:gd name="connsiteY168" fmla="*/ 133650 h 788759"/>
              <a:gd name="connsiteX169" fmla="*/ 346389 w 632522"/>
              <a:gd name="connsiteY169" fmla="*/ 133973 h 788759"/>
              <a:gd name="connsiteX170" fmla="*/ 346001 w 632522"/>
              <a:gd name="connsiteY170" fmla="*/ 134297 h 788759"/>
              <a:gd name="connsiteX171" fmla="*/ 344706 w 632522"/>
              <a:gd name="connsiteY171" fmla="*/ 134297 h 788759"/>
              <a:gd name="connsiteX172" fmla="*/ 344318 w 632522"/>
              <a:gd name="connsiteY172" fmla="*/ 134944 h 788759"/>
              <a:gd name="connsiteX173" fmla="*/ 344706 w 632522"/>
              <a:gd name="connsiteY173" fmla="*/ 137533 h 788759"/>
              <a:gd name="connsiteX174" fmla="*/ 345807 w 632522"/>
              <a:gd name="connsiteY174" fmla="*/ 139992 h 788759"/>
              <a:gd name="connsiteX175" fmla="*/ 347813 w 632522"/>
              <a:gd name="connsiteY175" fmla="*/ 141934 h 788759"/>
              <a:gd name="connsiteX176" fmla="*/ 348719 w 632522"/>
              <a:gd name="connsiteY176" fmla="*/ 144393 h 788759"/>
              <a:gd name="connsiteX177" fmla="*/ 350208 w 632522"/>
              <a:gd name="connsiteY177" fmla="*/ 145688 h 788759"/>
              <a:gd name="connsiteX178" fmla="*/ 350596 w 632522"/>
              <a:gd name="connsiteY178" fmla="*/ 147306 h 788759"/>
              <a:gd name="connsiteX179" fmla="*/ 351696 w 632522"/>
              <a:gd name="connsiteY179" fmla="*/ 147759 h 788759"/>
              <a:gd name="connsiteX180" fmla="*/ 351696 w 632522"/>
              <a:gd name="connsiteY180" fmla="*/ 148406 h 788759"/>
              <a:gd name="connsiteX181" fmla="*/ 353573 w 632522"/>
              <a:gd name="connsiteY181" fmla="*/ 148406 h 788759"/>
              <a:gd name="connsiteX182" fmla="*/ 352085 w 632522"/>
              <a:gd name="connsiteY182" fmla="*/ 149701 h 788759"/>
              <a:gd name="connsiteX183" fmla="*/ 351179 w 632522"/>
              <a:gd name="connsiteY183" fmla="*/ 149701 h 788759"/>
              <a:gd name="connsiteX184" fmla="*/ 350596 w 632522"/>
              <a:gd name="connsiteY184" fmla="*/ 148730 h 788759"/>
              <a:gd name="connsiteX185" fmla="*/ 349690 w 632522"/>
              <a:gd name="connsiteY185" fmla="*/ 148730 h 788759"/>
              <a:gd name="connsiteX186" fmla="*/ 348978 w 632522"/>
              <a:gd name="connsiteY186" fmla="*/ 149248 h 788759"/>
              <a:gd name="connsiteX187" fmla="*/ 347684 w 632522"/>
              <a:gd name="connsiteY187" fmla="*/ 154296 h 788759"/>
              <a:gd name="connsiteX188" fmla="*/ 346777 w 632522"/>
              <a:gd name="connsiteY188" fmla="*/ 155461 h 788759"/>
              <a:gd name="connsiteX189" fmla="*/ 346777 w 632522"/>
              <a:gd name="connsiteY189" fmla="*/ 156626 h 788759"/>
              <a:gd name="connsiteX190" fmla="*/ 347878 w 632522"/>
              <a:gd name="connsiteY190" fmla="*/ 156820 h 788759"/>
              <a:gd name="connsiteX191" fmla="*/ 348266 w 632522"/>
              <a:gd name="connsiteY191" fmla="*/ 158114 h 788759"/>
              <a:gd name="connsiteX192" fmla="*/ 348849 w 632522"/>
              <a:gd name="connsiteY192" fmla="*/ 158632 h 788759"/>
              <a:gd name="connsiteX193" fmla="*/ 349043 w 632522"/>
              <a:gd name="connsiteY193" fmla="*/ 160121 h 788759"/>
              <a:gd name="connsiteX194" fmla="*/ 350143 w 632522"/>
              <a:gd name="connsiteY194" fmla="*/ 161221 h 788759"/>
              <a:gd name="connsiteX195" fmla="*/ 350531 w 632522"/>
              <a:gd name="connsiteY195" fmla="*/ 162192 h 788759"/>
              <a:gd name="connsiteX196" fmla="*/ 352538 w 632522"/>
              <a:gd name="connsiteY196" fmla="*/ 163486 h 788759"/>
              <a:gd name="connsiteX197" fmla="*/ 353638 w 632522"/>
              <a:gd name="connsiteY197" fmla="*/ 163486 h 788759"/>
              <a:gd name="connsiteX198" fmla="*/ 353056 w 632522"/>
              <a:gd name="connsiteY198" fmla="*/ 164457 h 788759"/>
              <a:gd name="connsiteX199" fmla="*/ 353250 w 632522"/>
              <a:gd name="connsiteY199" fmla="*/ 165751 h 788759"/>
              <a:gd name="connsiteX200" fmla="*/ 356227 w 632522"/>
              <a:gd name="connsiteY200" fmla="*/ 166269 h 788759"/>
              <a:gd name="connsiteX201" fmla="*/ 356421 w 632522"/>
              <a:gd name="connsiteY201" fmla="*/ 166787 h 788759"/>
              <a:gd name="connsiteX202" fmla="*/ 353832 w 632522"/>
              <a:gd name="connsiteY202" fmla="*/ 170541 h 788759"/>
              <a:gd name="connsiteX203" fmla="*/ 353832 w 632522"/>
              <a:gd name="connsiteY203" fmla="*/ 171835 h 788759"/>
              <a:gd name="connsiteX204" fmla="*/ 354544 w 632522"/>
              <a:gd name="connsiteY204" fmla="*/ 172935 h 788759"/>
              <a:gd name="connsiteX205" fmla="*/ 355127 w 632522"/>
              <a:gd name="connsiteY205" fmla="*/ 173130 h 788759"/>
              <a:gd name="connsiteX206" fmla="*/ 355127 w 632522"/>
              <a:gd name="connsiteY206" fmla="*/ 174942 h 788759"/>
              <a:gd name="connsiteX207" fmla="*/ 354415 w 632522"/>
              <a:gd name="connsiteY207" fmla="*/ 176754 h 788759"/>
              <a:gd name="connsiteX208" fmla="*/ 354415 w 632522"/>
              <a:gd name="connsiteY208" fmla="*/ 179214 h 788759"/>
              <a:gd name="connsiteX209" fmla="*/ 354803 w 632522"/>
              <a:gd name="connsiteY209" fmla="*/ 180184 h 788759"/>
              <a:gd name="connsiteX210" fmla="*/ 357004 w 632522"/>
              <a:gd name="connsiteY210" fmla="*/ 182320 h 788759"/>
              <a:gd name="connsiteX211" fmla="*/ 359398 w 632522"/>
              <a:gd name="connsiteY211" fmla="*/ 182320 h 788759"/>
              <a:gd name="connsiteX212" fmla="*/ 360887 w 632522"/>
              <a:gd name="connsiteY212" fmla="*/ 183938 h 788759"/>
              <a:gd name="connsiteX213" fmla="*/ 362181 w 632522"/>
              <a:gd name="connsiteY213" fmla="*/ 183938 h 788759"/>
              <a:gd name="connsiteX214" fmla="*/ 362570 w 632522"/>
              <a:gd name="connsiteY214" fmla="*/ 184585 h 788759"/>
              <a:gd name="connsiteX215" fmla="*/ 362570 w 632522"/>
              <a:gd name="connsiteY215" fmla="*/ 188016 h 788759"/>
              <a:gd name="connsiteX216" fmla="*/ 361987 w 632522"/>
              <a:gd name="connsiteY216" fmla="*/ 188339 h 788759"/>
              <a:gd name="connsiteX217" fmla="*/ 362699 w 632522"/>
              <a:gd name="connsiteY217" fmla="*/ 191446 h 788759"/>
              <a:gd name="connsiteX218" fmla="*/ 362311 w 632522"/>
              <a:gd name="connsiteY218" fmla="*/ 193582 h 788759"/>
              <a:gd name="connsiteX219" fmla="*/ 362505 w 632522"/>
              <a:gd name="connsiteY219" fmla="*/ 197465 h 788759"/>
              <a:gd name="connsiteX220" fmla="*/ 363411 w 632522"/>
              <a:gd name="connsiteY220" fmla="*/ 198759 h 788759"/>
              <a:gd name="connsiteX221" fmla="*/ 363799 w 632522"/>
              <a:gd name="connsiteY221" fmla="*/ 200183 h 788759"/>
              <a:gd name="connsiteX222" fmla="*/ 363799 w 632522"/>
              <a:gd name="connsiteY222" fmla="*/ 201801 h 788759"/>
              <a:gd name="connsiteX223" fmla="*/ 363087 w 632522"/>
              <a:gd name="connsiteY223" fmla="*/ 202125 h 788759"/>
              <a:gd name="connsiteX224" fmla="*/ 362893 w 632522"/>
              <a:gd name="connsiteY224" fmla="*/ 203419 h 788759"/>
              <a:gd name="connsiteX225" fmla="*/ 362505 w 632522"/>
              <a:gd name="connsiteY225" fmla="*/ 203743 h 788759"/>
              <a:gd name="connsiteX226" fmla="*/ 362505 w 632522"/>
              <a:gd name="connsiteY226" fmla="*/ 205231 h 788759"/>
              <a:gd name="connsiteX227" fmla="*/ 363799 w 632522"/>
              <a:gd name="connsiteY227" fmla="*/ 206720 h 788759"/>
              <a:gd name="connsiteX228" fmla="*/ 364317 w 632522"/>
              <a:gd name="connsiteY228" fmla="*/ 208985 h 788759"/>
              <a:gd name="connsiteX229" fmla="*/ 364123 w 632522"/>
              <a:gd name="connsiteY229" fmla="*/ 210280 h 788759"/>
              <a:gd name="connsiteX230" fmla="*/ 363023 w 632522"/>
              <a:gd name="connsiteY230" fmla="*/ 211768 h 788759"/>
              <a:gd name="connsiteX231" fmla="*/ 362829 w 632522"/>
              <a:gd name="connsiteY231" fmla="*/ 212868 h 788759"/>
              <a:gd name="connsiteX232" fmla="*/ 362311 w 632522"/>
              <a:gd name="connsiteY232" fmla="*/ 213516 h 788759"/>
              <a:gd name="connsiteX233" fmla="*/ 362311 w 632522"/>
              <a:gd name="connsiteY233" fmla="*/ 214681 h 788759"/>
              <a:gd name="connsiteX234" fmla="*/ 363994 w 632522"/>
              <a:gd name="connsiteY234" fmla="*/ 217593 h 788759"/>
              <a:gd name="connsiteX235" fmla="*/ 365094 w 632522"/>
              <a:gd name="connsiteY235" fmla="*/ 217917 h 788759"/>
              <a:gd name="connsiteX236" fmla="*/ 366906 w 632522"/>
              <a:gd name="connsiteY236" fmla="*/ 219341 h 788759"/>
              <a:gd name="connsiteX237" fmla="*/ 367100 w 632522"/>
              <a:gd name="connsiteY237" fmla="*/ 221930 h 788759"/>
              <a:gd name="connsiteX238" fmla="*/ 366517 w 632522"/>
              <a:gd name="connsiteY238" fmla="*/ 223095 h 788759"/>
              <a:gd name="connsiteX239" fmla="*/ 366323 w 632522"/>
              <a:gd name="connsiteY239" fmla="*/ 225360 h 788759"/>
              <a:gd name="connsiteX240" fmla="*/ 365935 w 632522"/>
              <a:gd name="connsiteY240" fmla="*/ 226460 h 788759"/>
              <a:gd name="connsiteX241" fmla="*/ 365547 w 632522"/>
              <a:gd name="connsiteY241" fmla="*/ 226654 h 788759"/>
              <a:gd name="connsiteX242" fmla="*/ 365741 w 632522"/>
              <a:gd name="connsiteY242" fmla="*/ 229114 h 788759"/>
              <a:gd name="connsiteX243" fmla="*/ 366647 w 632522"/>
              <a:gd name="connsiteY243" fmla="*/ 231379 h 788759"/>
              <a:gd name="connsiteX244" fmla="*/ 366647 w 632522"/>
              <a:gd name="connsiteY244" fmla="*/ 233515 h 788759"/>
              <a:gd name="connsiteX245" fmla="*/ 365741 w 632522"/>
              <a:gd name="connsiteY245" fmla="*/ 234356 h 788759"/>
              <a:gd name="connsiteX246" fmla="*/ 364252 w 632522"/>
              <a:gd name="connsiteY246" fmla="*/ 234162 h 788759"/>
              <a:gd name="connsiteX247" fmla="*/ 362764 w 632522"/>
              <a:gd name="connsiteY247" fmla="*/ 235133 h 788759"/>
              <a:gd name="connsiteX248" fmla="*/ 361469 w 632522"/>
              <a:gd name="connsiteY248" fmla="*/ 237722 h 788759"/>
              <a:gd name="connsiteX249" fmla="*/ 360563 w 632522"/>
              <a:gd name="connsiteY249" fmla="*/ 241281 h 788759"/>
              <a:gd name="connsiteX250" fmla="*/ 359075 w 632522"/>
              <a:gd name="connsiteY250" fmla="*/ 241799 h 788759"/>
              <a:gd name="connsiteX251" fmla="*/ 357392 w 632522"/>
              <a:gd name="connsiteY251" fmla="*/ 243288 h 788759"/>
              <a:gd name="connsiteX252" fmla="*/ 356292 w 632522"/>
              <a:gd name="connsiteY252" fmla="*/ 244712 h 788759"/>
              <a:gd name="connsiteX253" fmla="*/ 356486 w 632522"/>
              <a:gd name="connsiteY253" fmla="*/ 245812 h 788759"/>
              <a:gd name="connsiteX254" fmla="*/ 355903 w 632522"/>
              <a:gd name="connsiteY254" fmla="*/ 246330 h 788759"/>
              <a:gd name="connsiteX255" fmla="*/ 355191 w 632522"/>
              <a:gd name="connsiteY255" fmla="*/ 246330 h 788759"/>
              <a:gd name="connsiteX256" fmla="*/ 354479 w 632522"/>
              <a:gd name="connsiteY256" fmla="*/ 245488 h 788759"/>
              <a:gd name="connsiteX257" fmla="*/ 352667 w 632522"/>
              <a:gd name="connsiteY257" fmla="*/ 244517 h 788759"/>
              <a:gd name="connsiteX258" fmla="*/ 353961 w 632522"/>
              <a:gd name="connsiteY258" fmla="*/ 243870 h 788759"/>
              <a:gd name="connsiteX259" fmla="*/ 353768 w 632522"/>
              <a:gd name="connsiteY259" fmla="*/ 243352 h 788759"/>
              <a:gd name="connsiteX260" fmla="*/ 352085 w 632522"/>
              <a:gd name="connsiteY260" fmla="*/ 243547 h 788759"/>
              <a:gd name="connsiteX261" fmla="*/ 351891 w 632522"/>
              <a:gd name="connsiteY261" fmla="*/ 244388 h 788759"/>
              <a:gd name="connsiteX262" fmla="*/ 352797 w 632522"/>
              <a:gd name="connsiteY262" fmla="*/ 245359 h 788759"/>
              <a:gd name="connsiteX263" fmla="*/ 353703 w 632522"/>
              <a:gd name="connsiteY263" fmla="*/ 245682 h 788759"/>
              <a:gd name="connsiteX264" fmla="*/ 353703 w 632522"/>
              <a:gd name="connsiteY264" fmla="*/ 246783 h 788759"/>
              <a:gd name="connsiteX265" fmla="*/ 354803 w 632522"/>
              <a:gd name="connsiteY265" fmla="*/ 249242 h 788759"/>
              <a:gd name="connsiteX266" fmla="*/ 355321 w 632522"/>
              <a:gd name="connsiteY266" fmla="*/ 248918 h 788759"/>
              <a:gd name="connsiteX267" fmla="*/ 355127 w 632522"/>
              <a:gd name="connsiteY267" fmla="*/ 246653 h 788759"/>
              <a:gd name="connsiteX268" fmla="*/ 356615 w 632522"/>
              <a:gd name="connsiteY268" fmla="*/ 246524 h 788759"/>
              <a:gd name="connsiteX269" fmla="*/ 357004 w 632522"/>
              <a:gd name="connsiteY269" fmla="*/ 250407 h 788759"/>
              <a:gd name="connsiteX270" fmla="*/ 357392 w 632522"/>
              <a:gd name="connsiteY270" fmla="*/ 250925 h 788759"/>
              <a:gd name="connsiteX271" fmla="*/ 357392 w 632522"/>
              <a:gd name="connsiteY271" fmla="*/ 252219 h 788759"/>
              <a:gd name="connsiteX272" fmla="*/ 357780 w 632522"/>
              <a:gd name="connsiteY272" fmla="*/ 252543 h 788759"/>
              <a:gd name="connsiteX273" fmla="*/ 357975 w 632522"/>
              <a:gd name="connsiteY273" fmla="*/ 255455 h 788759"/>
              <a:gd name="connsiteX274" fmla="*/ 359075 w 632522"/>
              <a:gd name="connsiteY274" fmla="*/ 259015 h 788759"/>
              <a:gd name="connsiteX275" fmla="*/ 359269 w 632522"/>
              <a:gd name="connsiteY275" fmla="*/ 260956 h 788759"/>
              <a:gd name="connsiteX276" fmla="*/ 360175 w 632522"/>
              <a:gd name="connsiteY276" fmla="*/ 262251 h 788759"/>
              <a:gd name="connsiteX277" fmla="*/ 360175 w 632522"/>
              <a:gd name="connsiteY277" fmla="*/ 263222 h 788759"/>
              <a:gd name="connsiteX278" fmla="*/ 362376 w 632522"/>
              <a:gd name="connsiteY278" fmla="*/ 267882 h 788759"/>
              <a:gd name="connsiteX279" fmla="*/ 365676 w 632522"/>
              <a:gd name="connsiteY279" fmla="*/ 273060 h 788759"/>
              <a:gd name="connsiteX280" fmla="*/ 365676 w 632522"/>
              <a:gd name="connsiteY280" fmla="*/ 273383 h 788759"/>
              <a:gd name="connsiteX281" fmla="*/ 365288 w 632522"/>
              <a:gd name="connsiteY281" fmla="*/ 273383 h 788759"/>
              <a:gd name="connsiteX282" fmla="*/ 362699 w 632522"/>
              <a:gd name="connsiteY282" fmla="*/ 272218 h 788759"/>
              <a:gd name="connsiteX283" fmla="*/ 361599 w 632522"/>
              <a:gd name="connsiteY283" fmla="*/ 272865 h 788759"/>
              <a:gd name="connsiteX284" fmla="*/ 361599 w 632522"/>
              <a:gd name="connsiteY284" fmla="*/ 273189 h 788759"/>
              <a:gd name="connsiteX285" fmla="*/ 363087 w 632522"/>
              <a:gd name="connsiteY285" fmla="*/ 274160 h 788759"/>
              <a:gd name="connsiteX286" fmla="*/ 365094 w 632522"/>
              <a:gd name="connsiteY286" fmla="*/ 274678 h 788759"/>
              <a:gd name="connsiteX287" fmla="*/ 366777 w 632522"/>
              <a:gd name="connsiteY287" fmla="*/ 274678 h 788759"/>
              <a:gd name="connsiteX288" fmla="*/ 367683 w 632522"/>
              <a:gd name="connsiteY288" fmla="*/ 274160 h 788759"/>
              <a:gd name="connsiteX289" fmla="*/ 367877 w 632522"/>
              <a:gd name="connsiteY289" fmla="*/ 274807 h 788759"/>
              <a:gd name="connsiteX290" fmla="*/ 368783 w 632522"/>
              <a:gd name="connsiteY290" fmla="*/ 274807 h 788759"/>
              <a:gd name="connsiteX291" fmla="*/ 368977 w 632522"/>
              <a:gd name="connsiteY291" fmla="*/ 274289 h 788759"/>
              <a:gd name="connsiteX292" fmla="*/ 369560 w 632522"/>
              <a:gd name="connsiteY292" fmla="*/ 274289 h 788759"/>
              <a:gd name="connsiteX293" fmla="*/ 369948 w 632522"/>
              <a:gd name="connsiteY293" fmla="*/ 275584 h 788759"/>
              <a:gd name="connsiteX294" fmla="*/ 371954 w 632522"/>
              <a:gd name="connsiteY294" fmla="*/ 278820 h 788759"/>
              <a:gd name="connsiteX295" fmla="*/ 374349 w 632522"/>
              <a:gd name="connsiteY295" fmla="*/ 280438 h 788759"/>
              <a:gd name="connsiteX296" fmla="*/ 376032 w 632522"/>
              <a:gd name="connsiteY296" fmla="*/ 282897 h 788759"/>
              <a:gd name="connsiteX297" fmla="*/ 376226 w 632522"/>
              <a:gd name="connsiteY297" fmla="*/ 289175 h 788759"/>
              <a:gd name="connsiteX298" fmla="*/ 375837 w 632522"/>
              <a:gd name="connsiteY298" fmla="*/ 290017 h 788759"/>
              <a:gd name="connsiteX299" fmla="*/ 374737 w 632522"/>
              <a:gd name="connsiteY299" fmla="*/ 290470 h 788759"/>
              <a:gd name="connsiteX300" fmla="*/ 373249 w 632522"/>
              <a:gd name="connsiteY300" fmla="*/ 292088 h 788759"/>
              <a:gd name="connsiteX301" fmla="*/ 373249 w 632522"/>
              <a:gd name="connsiteY301" fmla="*/ 292735 h 788759"/>
              <a:gd name="connsiteX302" fmla="*/ 371372 w 632522"/>
              <a:gd name="connsiteY302" fmla="*/ 296942 h 788759"/>
              <a:gd name="connsiteX303" fmla="*/ 370983 w 632522"/>
              <a:gd name="connsiteY303" fmla="*/ 297136 h 788759"/>
              <a:gd name="connsiteX304" fmla="*/ 369301 w 632522"/>
              <a:gd name="connsiteY304" fmla="*/ 301472 h 788759"/>
              <a:gd name="connsiteX305" fmla="*/ 368912 w 632522"/>
              <a:gd name="connsiteY305" fmla="*/ 310210 h 788759"/>
              <a:gd name="connsiteX306" fmla="*/ 372796 w 632522"/>
              <a:gd name="connsiteY306" fmla="*/ 323413 h 788759"/>
              <a:gd name="connsiteX307" fmla="*/ 374090 w 632522"/>
              <a:gd name="connsiteY307" fmla="*/ 325484 h 788759"/>
              <a:gd name="connsiteX308" fmla="*/ 374996 w 632522"/>
              <a:gd name="connsiteY308" fmla="*/ 327879 h 788759"/>
              <a:gd name="connsiteX309" fmla="*/ 377002 w 632522"/>
              <a:gd name="connsiteY309" fmla="*/ 330921 h 788759"/>
              <a:gd name="connsiteX310" fmla="*/ 379591 w 632522"/>
              <a:gd name="connsiteY310" fmla="*/ 332539 h 788759"/>
              <a:gd name="connsiteX311" fmla="*/ 381598 w 632522"/>
              <a:gd name="connsiteY311" fmla="*/ 334480 h 788759"/>
              <a:gd name="connsiteX312" fmla="*/ 383086 w 632522"/>
              <a:gd name="connsiteY312" fmla="*/ 338493 h 788759"/>
              <a:gd name="connsiteX313" fmla="*/ 382892 w 632522"/>
              <a:gd name="connsiteY313" fmla="*/ 342700 h 788759"/>
              <a:gd name="connsiteX314" fmla="*/ 383604 w 632522"/>
              <a:gd name="connsiteY314" fmla="*/ 344771 h 788759"/>
              <a:gd name="connsiteX315" fmla="*/ 387099 w 632522"/>
              <a:gd name="connsiteY315" fmla="*/ 351049 h 788759"/>
              <a:gd name="connsiteX316" fmla="*/ 388976 w 632522"/>
              <a:gd name="connsiteY316" fmla="*/ 353314 h 788759"/>
              <a:gd name="connsiteX317" fmla="*/ 389170 w 632522"/>
              <a:gd name="connsiteY317" fmla="*/ 354091 h 788759"/>
              <a:gd name="connsiteX318" fmla="*/ 391759 w 632522"/>
              <a:gd name="connsiteY318" fmla="*/ 355385 h 788759"/>
              <a:gd name="connsiteX319" fmla="*/ 391759 w 632522"/>
              <a:gd name="connsiteY319" fmla="*/ 356356 h 788759"/>
              <a:gd name="connsiteX320" fmla="*/ 391241 w 632522"/>
              <a:gd name="connsiteY320" fmla="*/ 357327 h 788759"/>
              <a:gd name="connsiteX321" fmla="*/ 391241 w 632522"/>
              <a:gd name="connsiteY321" fmla="*/ 359398 h 788759"/>
              <a:gd name="connsiteX322" fmla="*/ 392342 w 632522"/>
              <a:gd name="connsiteY322" fmla="*/ 361339 h 788759"/>
              <a:gd name="connsiteX323" fmla="*/ 392859 w 632522"/>
              <a:gd name="connsiteY323" fmla="*/ 361663 h 788759"/>
              <a:gd name="connsiteX324" fmla="*/ 392471 w 632522"/>
              <a:gd name="connsiteY324" fmla="*/ 362634 h 788759"/>
              <a:gd name="connsiteX325" fmla="*/ 391371 w 632522"/>
              <a:gd name="connsiteY325" fmla="*/ 362957 h 788759"/>
              <a:gd name="connsiteX326" fmla="*/ 390982 w 632522"/>
              <a:gd name="connsiteY326" fmla="*/ 362504 h 788759"/>
              <a:gd name="connsiteX327" fmla="*/ 390076 w 632522"/>
              <a:gd name="connsiteY327" fmla="*/ 362504 h 788759"/>
              <a:gd name="connsiteX328" fmla="*/ 388393 w 632522"/>
              <a:gd name="connsiteY328" fmla="*/ 363799 h 788759"/>
              <a:gd name="connsiteX329" fmla="*/ 387876 w 632522"/>
              <a:gd name="connsiteY329" fmla="*/ 364899 h 788759"/>
              <a:gd name="connsiteX330" fmla="*/ 387876 w 632522"/>
              <a:gd name="connsiteY330" fmla="*/ 367294 h 788759"/>
              <a:gd name="connsiteX331" fmla="*/ 388393 w 632522"/>
              <a:gd name="connsiteY331" fmla="*/ 368394 h 788759"/>
              <a:gd name="connsiteX332" fmla="*/ 385999 w 632522"/>
              <a:gd name="connsiteY332" fmla="*/ 371112 h 788759"/>
              <a:gd name="connsiteX333" fmla="*/ 384316 w 632522"/>
              <a:gd name="connsiteY333" fmla="*/ 375449 h 788759"/>
              <a:gd name="connsiteX334" fmla="*/ 381727 w 632522"/>
              <a:gd name="connsiteY334" fmla="*/ 375125 h 788759"/>
              <a:gd name="connsiteX335" fmla="*/ 380433 w 632522"/>
              <a:gd name="connsiteY335" fmla="*/ 375773 h 788759"/>
              <a:gd name="connsiteX336" fmla="*/ 378944 w 632522"/>
              <a:gd name="connsiteY336" fmla="*/ 375967 h 788759"/>
              <a:gd name="connsiteX337" fmla="*/ 375643 w 632522"/>
              <a:gd name="connsiteY337" fmla="*/ 374543 h 788759"/>
              <a:gd name="connsiteX338" fmla="*/ 372343 w 632522"/>
              <a:gd name="connsiteY338" fmla="*/ 374348 h 788759"/>
              <a:gd name="connsiteX339" fmla="*/ 371825 w 632522"/>
              <a:gd name="connsiteY339" fmla="*/ 374025 h 788759"/>
              <a:gd name="connsiteX340" fmla="*/ 371242 w 632522"/>
              <a:gd name="connsiteY340" fmla="*/ 374025 h 788759"/>
              <a:gd name="connsiteX341" fmla="*/ 371242 w 632522"/>
              <a:gd name="connsiteY341" fmla="*/ 374348 h 788759"/>
              <a:gd name="connsiteX342" fmla="*/ 372925 w 632522"/>
              <a:gd name="connsiteY342" fmla="*/ 375643 h 788759"/>
              <a:gd name="connsiteX343" fmla="*/ 375320 w 632522"/>
              <a:gd name="connsiteY343" fmla="*/ 375319 h 788759"/>
              <a:gd name="connsiteX344" fmla="*/ 375708 w 632522"/>
              <a:gd name="connsiteY344" fmla="*/ 375643 h 788759"/>
              <a:gd name="connsiteX345" fmla="*/ 377715 w 632522"/>
              <a:gd name="connsiteY345" fmla="*/ 375837 h 788759"/>
              <a:gd name="connsiteX346" fmla="*/ 378815 w 632522"/>
              <a:gd name="connsiteY346" fmla="*/ 376484 h 788759"/>
              <a:gd name="connsiteX347" fmla="*/ 382698 w 632522"/>
              <a:gd name="connsiteY347" fmla="*/ 376161 h 788759"/>
              <a:gd name="connsiteX348" fmla="*/ 384381 w 632522"/>
              <a:gd name="connsiteY348" fmla="*/ 377585 h 788759"/>
              <a:gd name="connsiteX349" fmla="*/ 385092 w 632522"/>
              <a:gd name="connsiteY349" fmla="*/ 382115 h 788759"/>
              <a:gd name="connsiteX350" fmla="*/ 386193 w 632522"/>
              <a:gd name="connsiteY350" fmla="*/ 385351 h 788759"/>
              <a:gd name="connsiteX351" fmla="*/ 390788 w 632522"/>
              <a:gd name="connsiteY351" fmla="*/ 392406 h 788759"/>
              <a:gd name="connsiteX352" fmla="*/ 393571 w 632522"/>
              <a:gd name="connsiteY352" fmla="*/ 394995 h 788759"/>
              <a:gd name="connsiteX353" fmla="*/ 394283 w 632522"/>
              <a:gd name="connsiteY353" fmla="*/ 397066 h 788759"/>
              <a:gd name="connsiteX354" fmla="*/ 395383 w 632522"/>
              <a:gd name="connsiteY354" fmla="*/ 398684 h 788759"/>
              <a:gd name="connsiteX355" fmla="*/ 395189 w 632522"/>
              <a:gd name="connsiteY355" fmla="*/ 399655 h 788759"/>
              <a:gd name="connsiteX356" fmla="*/ 394477 w 632522"/>
              <a:gd name="connsiteY356" fmla="*/ 398037 h 788759"/>
              <a:gd name="connsiteX357" fmla="*/ 393960 w 632522"/>
              <a:gd name="connsiteY357" fmla="*/ 398037 h 788759"/>
              <a:gd name="connsiteX358" fmla="*/ 393960 w 632522"/>
              <a:gd name="connsiteY358" fmla="*/ 398684 h 788759"/>
              <a:gd name="connsiteX359" fmla="*/ 394865 w 632522"/>
              <a:gd name="connsiteY359" fmla="*/ 399784 h 788759"/>
              <a:gd name="connsiteX360" fmla="*/ 395060 w 632522"/>
              <a:gd name="connsiteY360" fmla="*/ 400755 h 788759"/>
              <a:gd name="connsiteX361" fmla="*/ 394154 w 632522"/>
              <a:gd name="connsiteY361" fmla="*/ 401402 h 788759"/>
              <a:gd name="connsiteX362" fmla="*/ 393053 w 632522"/>
              <a:gd name="connsiteY362" fmla="*/ 404768 h 788759"/>
              <a:gd name="connsiteX363" fmla="*/ 393636 w 632522"/>
              <a:gd name="connsiteY363" fmla="*/ 409298 h 788759"/>
              <a:gd name="connsiteX364" fmla="*/ 394736 w 632522"/>
              <a:gd name="connsiteY364" fmla="*/ 411887 h 788759"/>
              <a:gd name="connsiteX365" fmla="*/ 395125 w 632522"/>
              <a:gd name="connsiteY365" fmla="*/ 412081 h 788759"/>
              <a:gd name="connsiteX366" fmla="*/ 396807 w 632522"/>
              <a:gd name="connsiteY366" fmla="*/ 415641 h 788759"/>
              <a:gd name="connsiteX367" fmla="*/ 399590 w 632522"/>
              <a:gd name="connsiteY367" fmla="*/ 419524 h 788759"/>
              <a:gd name="connsiteX368" fmla="*/ 400496 w 632522"/>
              <a:gd name="connsiteY368" fmla="*/ 420301 h 788759"/>
              <a:gd name="connsiteX369" fmla="*/ 402373 w 632522"/>
              <a:gd name="connsiteY369" fmla="*/ 420171 h 788759"/>
              <a:gd name="connsiteX370" fmla="*/ 403085 w 632522"/>
              <a:gd name="connsiteY370" fmla="*/ 420624 h 788759"/>
              <a:gd name="connsiteX371" fmla="*/ 402891 w 632522"/>
              <a:gd name="connsiteY371" fmla="*/ 423019 h 788759"/>
              <a:gd name="connsiteX372" fmla="*/ 404768 w 632522"/>
              <a:gd name="connsiteY372" fmla="*/ 423472 h 788759"/>
              <a:gd name="connsiteX373" fmla="*/ 405156 w 632522"/>
              <a:gd name="connsiteY373" fmla="*/ 424119 h 788759"/>
              <a:gd name="connsiteX374" fmla="*/ 405156 w 632522"/>
              <a:gd name="connsiteY374" fmla="*/ 425867 h 788759"/>
              <a:gd name="connsiteX375" fmla="*/ 405739 w 632522"/>
              <a:gd name="connsiteY375" fmla="*/ 426644 h 788759"/>
              <a:gd name="connsiteX376" fmla="*/ 407033 w 632522"/>
              <a:gd name="connsiteY376" fmla="*/ 427291 h 788759"/>
              <a:gd name="connsiteX377" fmla="*/ 407227 w 632522"/>
              <a:gd name="connsiteY377" fmla="*/ 429038 h 788759"/>
              <a:gd name="connsiteX378" fmla="*/ 408522 w 632522"/>
              <a:gd name="connsiteY378" fmla="*/ 429038 h 788759"/>
              <a:gd name="connsiteX379" fmla="*/ 408910 w 632522"/>
              <a:gd name="connsiteY379" fmla="*/ 429362 h 788759"/>
              <a:gd name="connsiteX380" fmla="*/ 408910 w 632522"/>
              <a:gd name="connsiteY380" fmla="*/ 431109 h 788759"/>
              <a:gd name="connsiteX381" fmla="*/ 407810 w 632522"/>
              <a:gd name="connsiteY381" fmla="*/ 431886 h 788759"/>
              <a:gd name="connsiteX382" fmla="*/ 408910 w 632522"/>
              <a:gd name="connsiteY382" fmla="*/ 437517 h 788759"/>
              <a:gd name="connsiteX383" fmla="*/ 412211 w 632522"/>
              <a:gd name="connsiteY383" fmla="*/ 443471 h 788759"/>
              <a:gd name="connsiteX384" fmla="*/ 414606 w 632522"/>
              <a:gd name="connsiteY384" fmla="*/ 445412 h 788759"/>
              <a:gd name="connsiteX385" fmla="*/ 416094 w 632522"/>
              <a:gd name="connsiteY385" fmla="*/ 446060 h 788759"/>
              <a:gd name="connsiteX386" fmla="*/ 415900 w 632522"/>
              <a:gd name="connsiteY386" fmla="*/ 446707 h 788759"/>
              <a:gd name="connsiteX387" fmla="*/ 416806 w 632522"/>
              <a:gd name="connsiteY387" fmla="*/ 447484 h 788759"/>
              <a:gd name="connsiteX388" fmla="*/ 415900 w 632522"/>
              <a:gd name="connsiteY388" fmla="*/ 450396 h 788759"/>
              <a:gd name="connsiteX389" fmla="*/ 416418 w 632522"/>
              <a:gd name="connsiteY389" fmla="*/ 452338 h 788759"/>
              <a:gd name="connsiteX390" fmla="*/ 417130 w 632522"/>
              <a:gd name="connsiteY390" fmla="*/ 453438 h 788759"/>
              <a:gd name="connsiteX391" fmla="*/ 417324 w 632522"/>
              <a:gd name="connsiteY391" fmla="*/ 455703 h 788759"/>
              <a:gd name="connsiteX392" fmla="*/ 418230 w 632522"/>
              <a:gd name="connsiteY392" fmla="*/ 456350 h 788759"/>
              <a:gd name="connsiteX393" fmla="*/ 419330 w 632522"/>
              <a:gd name="connsiteY393" fmla="*/ 456350 h 788759"/>
              <a:gd name="connsiteX394" fmla="*/ 419524 w 632522"/>
              <a:gd name="connsiteY394" fmla="*/ 458939 h 788759"/>
              <a:gd name="connsiteX395" fmla="*/ 421013 w 632522"/>
              <a:gd name="connsiteY395" fmla="*/ 458939 h 788759"/>
              <a:gd name="connsiteX396" fmla="*/ 421013 w 632522"/>
              <a:gd name="connsiteY396" fmla="*/ 459393 h 788759"/>
              <a:gd name="connsiteX397" fmla="*/ 421725 w 632522"/>
              <a:gd name="connsiteY397" fmla="*/ 460040 h 788759"/>
              <a:gd name="connsiteX398" fmla="*/ 422825 w 632522"/>
              <a:gd name="connsiteY398" fmla="*/ 460040 h 788759"/>
              <a:gd name="connsiteX399" fmla="*/ 424832 w 632522"/>
              <a:gd name="connsiteY399" fmla="*/ 461011 h 788759"/>
              <a:gd name="connsiteX400" fmla="*/ 424832 w 632522"/>
              <a:gd name="connsiteY400" fmla="*/ 461334 h 788759"/>
              <a:gd name="connsiteX401" fmla="*/ 424443 w 632522"/>
              <a:gd name="connsiteY401" fmla="*/ 461334 h 788759"/>
              <a:gd name="connsiteX402" fmla="*/ 422631 w 632522"/>
              <a:gd name="connsiteY402" fmla="*/ 460881 h 788759"/>
              <a:gd name="connsiteX403" fmla="*/ 422049 w 632522"/>
              <a:gd name="connsiteY403" fmla="*/ 460428 h 788759"/>
              <a:gd name="connsiteX404" fmla="*/ 420948 w 632522"/>
              <a:gd name="connsiteY404" fmla="*/ 460428 h 788759"/>
              <a:gd name="connsiteX405" fmla="*/ 420431 w 632522"/>
              <a:gd name="connsiteY405" fmla="*/ 461528 h 788759"/>
              <a:gd name="connsiteX406" fmla="*/ 419848 w 632522"/>
              <a:gd name="connsiteY406" fmla="*/ 461852 h 788759"/>
              <a:gd name="connsiteX407" fmla="*/ 416353 w 632522"/>
              <a:gd name="connsiteY407" fmla="*/ 461852 h 788759"/>
              <a:gd name="connsiteX408" fmla="*/ 415641 w 632522"/>
              <a:gd name="connsiteY408" fmla="*/ 464247 h 788759"/>
              <a:gd name="connsiteX409" fmla="*/ 416029 w 632522"/>
              <a:gd name="connsiteY409" fmla="*/ 465218 h 788759"/>
              <a:gd name="connsiteX410" fmla="*/ 417518 w 632522"/>
              <a:gd name="connsiteY410" fmla="*/ 465218 h 788759"/>
              <a:gd name="connsiteX411" fmla="*/ 417906 w 632522"/>
              <a:gd name="connsiteY411" fmla="*/ 466965 h 788759"/>
              <a:gd name="connsiteX412" fmla="*/ 418812 w 632522"/>
              <a:gd name="connsiteY412" fmla="*/ 467936 h 788759"/>
              <a:gd name="connsiteX413" fmla="*/ 419524 w 632522"/>
              <a:gd name="connsiteY413" fmla="*/ 468065 h 788759"/>
              <a:gd name="connsiteX414" fmla="*/ 419913 w 632522"/>
              <a:gd name="connsiteY414" fmla="*/ 467288 h 788759"/>
              <a:gd name="connsiteX415" fmla="*/ 420819 w 632522"/>
              <a:gd name="connsiteY415" fmla="*/ 466965 h 788759"/>
              <a:gd name="connsiteX416" fmla="*/ 422307 w 632522"/>
              <a:gd name="connsiteY416" fmla="*/ 464894 h 788759"/>
              <a:gd name="connsiteX417" fmla="*/ 423602 w 632522"/>
              <a:gd name="connsiteY417" fmla="*/ 464570 h 788759"/>
              <a:gd name="connsiteX418" fmla="*/ 420819 w 632522"/>
              <a:gd name="connsiteY418" fmla="*/ 467483 h 788759"/>
              <a:gd name="connsiteX419" fmla="*/ 421401 w 632522"/>
              <a:gd name="connsiteY419" fmla="*/ 469877 h 788759"/>
              <a:gd name="connsiteX420" fmla="*/ 422113 w 632522"/>
              <a:gd name="connsiteY420" fmla="*/ 470072 h 788759"/>
              <a:gd name="connsiteX421" fmla="*/ 422307 w 632522"/>
              <a:gd name="connsiteY421" fmla="*/ 470848 h 788759"/>
              <a:gd name="connsiteX422" fmla="*/ 423020 w 632522"/>
              <a:gd name="connsiteY422" fmla="*/ 471172 h 788759"/>
              <a:gd name="connsiteX423" fmla="*/ 423213 w 632522"/>
              <a:gd name="connsiteY423" fmla="*/ 471948 h 788759"/>
              <a:gd name="connsiteX424" fmla="*/ 424120 w 632522"/>
              <a:gd name="connsiteY424" fmla="*/ 472402 h 788759"/>
              <a:gd name="connsiteX425" fmla="*/ 424120 w 632522"/>
              <a:gd name="connsiteY425" fmla="*/ 472855 h 788759"/>
              <a:gd name="connsiteX426" fmla="*/ 425932 w 632522"/>
              <a:gd name="connsiteY426" fmla="*/ 473178 h 788759"/>
              <a:gd name="connsiteX427" fmla="*/ 426514 w 632522"/>
              <a:gd name="connsiteY427" fmla="*/ 474149 h 788759"/>
              <a:gd name="connsiteX428" fmla="*/ 428197 w 632522"/>
              <a:gd name="connsiteY428" fmla="*/ 474278 h 788759"/>
              <a:gd name="connsiteX429" fmla="*/ 428391 w 632522"/>
              <a:gd name="connsiteY429" fmla="*/ 475573 h 788759"/>
              <a:gd name="connsiteX430" fmla="*/ 428779 w 632522"/>
              <a:gd name="connsiteY430" fmla="*/ 475896 h 788759"/>
              <a:gd name="connsiteX431" fmla="*/ 430074 w 632522"/>
              <a:gd name="connsiteY431" fmla="*/ 475896 h 788759"/>
              <a:gd name="connsiteX432" fmla="*/ 430074 w 632522"/>
              <a:gd name="connsiteY432" fmla="*/ 476220 h 788759"/>
              <a:gd name="connsiteX433" fmla="*/ 430786 w 632522"/>
              <a:gd name="connsiteY433" fmla="*/ 476414 h 788759"/>
              <a:gd name="connsiteX434" fmla="*/ 431368 w 632522"/>
              <a:gd name="connsiteY434" fmla="*/ 477061 h 788759"/>
              <a:gd name="connsiteX435" fmla="*/ 432663 w 632522"/>
              <a:gd name="connsiteY435" fmla="*/ 477256 h 788759"/>
              <a:gd name="connsiteX436" fmla="*/ 433051 w 632522"/>
              <a:gd name="connsiteY436" fmla="*/ 478550 h 788759"/>
              <a:gd name="connsiteX437" fmla="*/ 432663 w 632522"/>
              <a:gd name="connsiteY437" fmla="*/ 478874 h 788759"/>
              <a:gd name="connsiteX438" fmla="*/ 432469 w 632522"/>
              <a:gd name="connsiteY438" fmla="*/ 481139 h 788759"/>
              <a:gd name="connsiteX439" fmla="*/ 433763 w 632522"/>
              <a:gd name="connsiteY439" fmla="*/ 482563 h 788759"/>
              <a:gd name="connsiteX440" fmla="*/ 434669 w 632522"/>
              <a:gd name="connsiteY440" fmla="*/ 482563 h 788759"/>
              <a:gd name="connsiteX441" fmla="*/ 437452 w 632522"/>
              <a:gd name="connsiteY441" fmla="*/ 485152 h 788759"/>
              <a:gd name="connsiteX442" fmla="*/ 439653 w 632522"/>
              <a:gd name="connsiteY442" fmla="*/ 485799 h 788759"/>
              <a:gd name="connsiteX443" fmla="*/ 439653 w 632522"/>
              <a:gd name="connsiteY443" fmla="*/ 488064 h 788759"/>
              <a:gd name="connsiteX444" fmla="*/ 440365 w 632522"/>
              <a:gd name="connsiteY444" fmla="*/ 488517 h 788759"/>
              <a:gd name="connsiteX445" fmla="*/ 440753 w 632522"/>
              <a:gd name="connsiteY445" fmla="*/ 489488 h 788759"/>
              <a:gd name="connsiteX446" fmla="*/ 441141 w 632522"/>
              <a:gd name="connsiteY446" fmla="*/ 489488 h 788759"/>
              <a:gd name="connsiteX447" fmla="*/ 440753 w 632522"/>
              <a:gd name="connsiteY447" fmla="*/ 489812 h 788759"/>
              <a:gd name="connsiteX448" fmla="*/ 440947 w 632522"/>
              <a:gd name="connsiteY448" fmla="*/ 491883 h 788759"/>
              <a:gd name="connsiteX449" fmla="*/ 441853 w 632522"/>
              <a:gd name="connsiteY449" fmla="*/ 494795 h 788759"/>
              <a:gd name="connsiteX450" fmla="*/ 441335 w 632522"/>
              <a:gd name="connsiteY450" fmla="*/ 495119 h 788759"/>
              <a:gd name="connsiteX451" fmla="*/ 440753 w 632522"/>
              <a:gd name="connsiteY451" fmla="*/ 496543 h 788759"/>
              <a:gd name="connsiteX452" fmla="*/ 440559 w 632522"/>
              <a:gd name="connsiteY452" fmla="*/ 499455 h 788759"/>
              <a:gd name="connsiteX453" fmla="*/ 439847 w 632522"/>
              <a:gd name="connsiteY453" fmla="*/ 499779 h 788759"/>
              <a:gd name="connsiteX454" fmla="*/ 439847 w 632522"/>
              <a:gd name="connsiteY454" fmla="*/ 500426 h 788759"/>
              <a:gd name="connsiteX455" fmla="*/ 439265 w 632522"/>
              <a:gd name="connsiteY455" fmla="*/ 501073 h 788759"/>
              <a:gd name="connsiteX456" fmla="*/ 437970 w 632522"/>
              <a:gd name="connsiteY456" fmla="*/ 501850 h 788759"/>
              <a:gd name="connsiteX457" fmla="*/ 436676 w 632522"/>
              <a:gd name="connsiteY457" fmla="*/ 506639 h 788759"/>
              <a:gd name="connsiteX458" fmla="*/ 437064 w 632522"/>
              <a:gd name="connsiteY458" fmla="*/ 508710 h 788759"/>
              <a:gd name="connsiteX459" fmla="*/ 437776 w 632522"/>
              <a:gd name="connsiteY459" fmla="*/ 509034 h 788759"/>
              <a:gd name="connsiteX460" fmla="*/ 438164 w 632522"/>
              <a:gd name="connsiteY460" fmla="*/ 510134 h 788759"/>
              <a:gd name="connsiteX461" fmla="*/ 437064 w 632522"/>
              <a:gd name="connsiteY461" fmla="*/ 510781 h 788759"/>
              <a:gd name="connsiteX462" fmla="*/ 437647 w 632522"/>
              <a:gd name="connsiteY462" fmla="*/ 512529 h 788759"/>
              <a:gd name="connsiteX463" fmla="*/ 437452 w 632522"/>
              <a:gd name="connsiteY463" fmla="*/ 513953 h 788759"/>
              <a:gd name="connsiteX464" fmla="*/ 440559 w 632522"/>
              <a:gd name="connsiteY464" fmla="*/ 513953 h 788759"/>
              <a:gd name="connsiteX465" fmla="*/ 442436 w 632522"/>
              <a:gd name="connsiteY465" fmla="*/ 515053 h 788759"/>
              <a:gd name="connsiteX466" fmla="*/ 441853 w 632522"/>
              <a:gd name="connsiteY466" fmla="*/ 515182 h 788759"/>
              <a:gd name="connsiteX467" fmla="*/ 439847 w 632522"/>
              <a:gd name="connsiteY467" fmla="*/ 514211 h 788759"/>
              <a:gd name="connsiteX468" fmla="*/ 437841 w 632522"/>
              <a:gd name="connsiteY468" fmla="*/ 514406 h 788759"/>
              <a:gd name="connsiteX469" fmla="*/ 438941 w 632522"/>
              <a:gd name="connsiteY469" fmla="*/ 516800 h 788759"/>
              <a:gd name="connsiteX470" fmla="*/ 438747 w 632522"/>
              <a:gd name="connsiteY470" fmla="*/ 517447 h 788759"/>
              <a:gd name="connsiteX471" fmla="*/ 439135 w 632522"/>
              <a:gd name="connsiteY471" fmla="*/ 517318 h 788759"/>
              <a:gd name="connsiteX472" fmla="*/ 439523 w 632522"/>
              <a:gd name="connsiteY472" fmla="*/ 518095 h 788759"/>
              <a:gd name="connsiteX473" fmla="*/ 439523 w 632522"/>
              <a:gd name="connsiteY473" fmla="*/ 519065 h 788759"/>
              <a:gd name="connsiteX474" fmla="*/ 441012 w 632522"/>
              <a:gd name="connsiteY474" fmla="*/ 518613 h 788759"/>
              <a:gd name="connsiteX475" fmla="*/ 441918 w 632522"/>
              <a:gd name="connsiteY475" fmla="*/ 516347 h 788759"/>
              <a:gd name="connsiteX476" fmla="*/ 442501 w 632522"/>
              <a:gd name="connsiteY476" fmla="*/ 516218 h 788759"/>
              <a:gd name="connsiteX477" fmla="*/ 441595 w 632522"/>
              <a:gd name="connsiteY477" fmla="*/ 518613 h 788759"/>
              <a:gd name="connsiteX478" fmla="*/ 440300 w 632522"/>
              <a:gd name="connsiteY478" fmla="*/ 519713 h 788759"/>
              <a:gd name="connsiteX479" fmla="*/ 440688 w 632522"/>
              <a:gd name="connsiteY479" fmla="*/ 520813 h 788759"/>
              <a:gd name="connsiteX480" fmla="*/ 441595 w 632522"/>
              <a:gd name="connsiteY480" fmla="*/ 521266 h 788759"/>
              <a:gd name="connsiteX481" fmla="*/ 441595 w 632522"/>
              <a:gd name="connsiteY481" fmla="*/ 522366 h 788759"/>
              <a:gd name="connsiteX482" fmla="*/ 442501 w 632522"/>
              <a:gd name="connsiteY482" fmla="*/ 523337 h 788759"/>
              <a:gd name="connsiteX483" fmla="*/ 442501 w 632522"/>
              <a:gd name="connsiteY483" fmla="*/ 524114 h 788759"/>
              <a:gd name="connsiteX484" fmla="*/ 441918 w 632522"/>
              <a:gd name="connsiteY484" fmla="*/ 525085 h 788759"/>
              <a:gd name="connsiteX485" fmla="*/ 440818 w 632522"/>
              <a:gd name="connsiteY485" fmla="*/ 525732 h 788759"/>
              <a:gd name="connsiteX486" fmla="*/ 440430 w 632522"/>
              <a:gd name="connsiteY486" fmla="*/ 526703 h 788759"/>
              <a:gd name="connsiteX487" fmla="*/ 439523 w 632522"/>
              <a:gd name="connsiteY487" fmla="*/ 527350 h 788759"/>
              <a:gd name="connsiteX488" fmla="*/ 439135 w 632522"/>
              <a:gd name="connsiteY488" fmla="*/ 528774 h 788759"/>
              <a:gd name="connsiteX489" fmla="*/ 439523 w 632522"/>
              <a:gd name="connsiteY489" fmla="*/ 529098 h 788759"/>
              <a:gd name="connsiteX490" fmla="*/ 439717 w 632522"/>
              <a:gd name="connsiteY490" fmla="*/ 531168 h 788759"/>
              <a:gd name="connsiteX491" fmla="*/ 439329 w 632522"/>
              <a:gd name="connsiteY491" fmla="*/ 531298 h 788759"/>
              <a:gd name="connsiteX492" fmla="*/ 439523 w 632522"/>
              <a:gd name="connsiteY492" fmla="*/ 531751 h 788759"/>
              <a:gd name="connsiteX493" fmla="*/ 439135 w 632522"/>
              <a:gd name="connsiteY493" fmla="*/ 532398 h 788759"/>
              <a:gd name="connsiteX494" fmla="*/ 440041 w 632522"/>
              <a:gd name="connsiteY494" fmla="*/ 534469 h 788759"/>
              <a:gd name="connsiteX495" fmla="*/ 439847 w 632522"/>
              <a:gd name="connsiteY495" fmla="*/ 534922 h 788759"/>
              <a:gd name="connsiteX496" fmla="*/ 440559 w 632522"/>
              <a:gd name="connsiteY496" fmla="*/ 535570 h 788759"/>
              <a:gd name="connsiteX497" fmla="*/ 440170 w 632522"/>
              <a:gd name="connsiteY497" fmla="*/ 535893 h 788759"/>
              <a:gd name="connsiteX498" fmla="*/ 440170 w 632522"/>
              <a:gd name="connsiteY498" fmla="*/ 536864 h 788759"/>
              <a:gd name="connsiteX499" fmla="*/ 440883 w 632522"/>
              <a:gd name="connsiteY499" fmla="*/ 537188 h 788759"/>
              <a:gd name="connsiteX500" fmla="*/ 441400 w 632522"/>
              <a:gd name="connsiteY500" fmla="*/ 538288 h 788759"/>
              <a:gd name="connsiteX501" fmla="*/ 440883 w 632522"/>
              <a:gd name="connsiteY501" fmla="*/ 539906 h 788759"/>
              <a:gd name="connsiteX502" fmla="*/ 441271 w 632522"/>
              <a:gd name="connsiteY502" fmla="*/ 540683 h 788759"/>
              <a:gd name="connsiteX503" fmla="*/ 440883 w 632522"/>
              <a:gd name="connsiteY503" fmla="*/ 541136 h 788759"/>
              <a:gd name="connsiteX504" fmla="*/ 441077 w 632522"/>
              <a:gd name="connsiteY504" fmla="*/ 542754 h 788759"/>
              <a:gd name="connsiteX505" fmla="*/ 441788 w 632522"/>
              <a:gd name="connsiteY505" fmla="*/ 543724 h 788759"/>
              <a:gd name="connsiteX506" fmla="*/ 442501 w 632522"/>
              <a:gd name="connsiteY506" fmla="*/ 546443 h 788759"/>
              <a:gd name="connsiteX507" fmla="*/ 443018 w 632522"/>
              <a:gd name="connsiteY507" fmla="*/ 546766 h 788759"/>
              <a:gd name="connsiteX508" fmla="*/ 443601 w 632522"/>
              <a:gd name="connsiteY508" fmla="*/ 547867 h 788759"/>
              <a:gd name="connsiteX509" fmla="*/ 443407 w 632522"/>
              <a:gd name="connsiteY509" fmla="*/ 550391 h 788759"/>
              <a:gd name="connsiteX510" fmla="*/ 443601 w 632522"/>
              <a:gd name="connsiteY510" fmla="*/ 551167 h 788759"/>
              <a:gd name="connsiteX511" fmla="*/ 443989 w 632522"/>
              <a:gd name="connsiteY511" fmla="*/ 551297 h 788759"/>
              <a:gd name="connsiteX512" fmla="*/ 444183 w 632522"/>
              <a:gd name="connsiteY512" fmla="*/ 553239 h 788759"/>
              <a:gd name="connsiteX513" fmla="*/ 444766 w 632522"/>
              <a:gd name="connsiteY513" fmla="*/ 554533 h 788759"/>
              <a:gd name="connsiteX514" fmla="*/ 445672 w 632522"/>
              <a:gd name="connsiteY514" fmla="*/ 555180 h 788759"/>
              <a:gd name="connsiteX515" fmla="*/ 445672 w 632522"/>
              <a:gd name="connsiteY515" fmla="*/ 555957 h 788759"/>
              <a:gd name="connsiteX516" fmla="*/ 445478 w 632522"/>
              <a:gd name="connsiteY516" fmla="*/ 555633 h 788759"/>
              <a:gd name="connsiteX517" fmla="*/ 446967 w 632522"/>
              <a:gd name="connsiteY517" fmla="*/ 556410 h 788759"/>
              <a:gd name="connsiteX518" fmla="*/ 446578 w 632522"/>
              <a:gd name="connsiteY518" fmla="*/ 557057 h 788759"/>
              <a:gd name="connsiteX519" fmla="*/ 447872 w 632522"/>
              <a:gd name="connsiteY519" fmla="*/ 558481 h 788759"/>
              <a:gd name="connsiteX520" fmla="*/ 447872 w 632522"/>
              <a:gd name="connsiteY520" fmla="*/ 559128 h 788759"/>
              <a:gd name="connsiteX521" fmla="*/ 448261 w 632522"/>
              <a:gd name="connsiteY521" fmla="*/ 559452 h 788759"/>
              <a:gd name="connsiteX522" fmla="*/ 449555 w 632522"/>
              <a:gd name="connsiteY522" fmla="*/ 559322 h 788759"/>
              <a:gd name="connsiteX523" fmla="*/ 450138 w 632522"/>
              <a:gd name="connsiteY523" fmla="*/ 560099 h 788759"/>
              <a:gd name="connsiteX524" fmla="*/ 450138 w 632522"/>
              <a:gd name="connsiteY524" fmla="*/ 561070 h 788759"/>
              <a:gd name="connsiteX525" fmla="*/ 450655 w 632522"/>
              <a:gd name="connsiteY525" fmla="*/ 561394 h 788759"/>
              <a:gd name="connsiteX526" fmla="*/ 450461 w 632522"/>
              <a:gd name="connsiteY526" fmla="*/ 561717 h 788759"/>
              <a:gd name="connsiteX527" fmla="*/ 451368 w 632522"/>
              <a:gd name="connsiteY527" fmla="*/ 562494 h 788759"/>
              <a:gd name="connsiteX528" fmla="*/ 451368 w 632522"/>
              <a:gd name="connsiteY528" fmla="*/ 563270 h 788759"/>
              <a:gd name="connsiteX529" fmla="*/ 451756 w 632522"/>
              <a:gd name="connsiteY529" fmla="*/ 563400 h 788759"/>
              <a:gd name="connsiteX530" fmla="*/ 451368 w 632522"/>
              <a:gd name="connsiteY530" fmla="*/ 565471 h 788759"/>
              <a:gd name="connsiteX531" fmla="*/ 451885 w 632522"/>
              <a:gd name="connsiteY531" fmla="*/ 566442 h 788759"/>
              <a:gd name="connsiteX532" fmla="*/ 452079 w 632522"/>
              <a:gd name="connsiteY532" fmla="*/ 568642 h 788759"/>
              <a:gd name="connsiteX533" fmla="*/ 452597 w 632522"/>
              <a:gd name="connsiteY533" fmla="*/ 569289 h 788759"/>
              <a:gd name="connsiteX534" fmla="*/ 453309 w 632522"/>
              <a:gd name="connsiteY534" fmla="*/ 569419 h 788759"/>
              <a:gd name="connsiteX535" fmla="*/ 453503 w 632522"/>
              <a:gd name="connsiteY535" fmla="*/ 569872 h 788759"/>
              <a:gd name="connsiteX536" fmla="*/ 452791 w 632522"/>
              <a:gd name="connsiteY536" fmla="*/ 572396 h 788759"/>
              <a:gd name="connsiteX537" fmla="*/ 453503 w 632522"/>
              <a:gd name="connsiteY537" fmla="*/ 574338 h 788759"/>
              <a:gd name="connsiteX538" fmla="*/ 454021 w 632522"/>
              <a:gd name="connsiteY538" fmla="*/ 574791 h 788759"/>
              <a:gd name="connsiteX539" fmla="*/ 454021 w 632522"/>
              <a:gd name="connsiteY539" fmla="*/ 575438 h 788759"/>
              <a:gd name="connsiteX540" fmla="*/ 455315 w 632522"/>
              <a:gd name="connsiteY540" fmla="*/ 576409 h 788759"/>
              <a:gd name="connsiteX541" fmla="*/ 455315 w 632522"/>
              <a:gd name="connsiteY541" fmla="*/ 577380 h 788759"/>
              <a:gd name="connsiteX542" fmla="*/ 455898 w 632522"/>
              <a:gd name="connsiteY542" fmla="*/ 578156 h 788759"/>
              <a:gd name="connsiteX543" fmla="*/ 455704 w 632522"/>
              <a:gd name="connsiteY543" fmla="*/ 580227 h 788759"/>
              <a:gd name="connsiteX544" fmla="*/ 456092 w 632522"/>
              <a:gd name="connsiteY544" fmla="*/ 580680 h 788759"/>
              <a:gd name="connsiteX545" fmla="*/ 456092 w 632522"/>
              <a:gd name="connsiteY545" fmla="*/ 582881 h 788759"/>
              <a:gd name="connsiteX546" fmla="*/ 455704 w 632522"/>
              <a:gd name="connsiteY546" fmla="*/ 583528 h 788759"/>
              <a:gd name="connsiteX547" fmla="*/ 456610 w 632522"/>
              <a:gd name="connsiteY547" fmla="*/ 583981 h 788759"/>
              <a:gd name="connsiteX548" fmla="*/ 456610 w 632522"/>
              <a:gd name="connsiteY548" fmla="*/ 585405 h 788759"/>
              <a:gd name="connsiteX549" fmla="*/ 456222 w 632522"/>
              <a:gd name="connsiteY549" fmla="*/ 585535 h 788759"/>
              <a:gd name="connsiteX550" fmla="*/ 456027 w 632522"/>
              <a:gd name="connsiteY550" fmla="*/ 587153 h 788759"/>
              <a:gd name="connsiteX551" fmla="*/ 456027 w 632522"/>
              <a:gd name="connsiteY551" fmla="*/ 589677 h 788759"/>
              <a:gd name="connsiteX552" fmla="*/ 456416 w 632522"/>
              <a:gd name="connsiteY552" fmla="*/ 590777 h 788759"/>
              <a:gd name="connsiteX553" fmla="*/ 456998 w 632522"/>
              <a:gd name="connsiteY553" fmla="*/ 591100 h 788759"/>
              <a:gd name="connsiteX554" fmla="*/ 456998 w 632522"/>
              <a:gd name="connsiteY554" fmla="*/ 592525 h 788759"/>
              <a:gd name="connsiteX555" fmla="*/ 456416 w 632522"/>
              <a:gd name="connsiteY555" fmla="*/ 593948 h 788759"/>
              <a:gd name="connsiteX556" fmla="*/ 457322 w 632522"/>
              <a:gd name="connsiteY556" fmla="*/ 594919 h 788759"/>
              <a:gd name="connsiteX557" fmla="*/ 457322 w 632522"/>
              <a:gd name="connsiteY557" fmla="*/ 596537 h 788759"/>
              <a:gd name="connsiteX558" fmla="*/ 457840 w 632522"/>
              <a:gd name="connsiteY558" fmla="*/ 596990 h 788759"/>
              <a:gd name="connsiteX559" fmla="*/ 458228 w 632522"/>
              <a:gd name="connsiteY559" fmla="*/ 598608 h 788759"/>
              <a:gd name="connsiteX560" fmla="*/ 458745 w 632522"/>
              <a:gd name="connsiteY560" fmla="*/ 599061 h 788759"/>
              <a:gd name="connsiteX561" fmla="*/ 458940 w 632522"/>
              <a:gd name="connsiteY561" fmla="*/ 600356 h 788759"/>
              <a:gd name="connsiteX562" fmla="*/ 459652 w 632522"/>
              <a:gd name="connsiteY562" fmla="*/ 601133 h 788759"/>
              <a:gd name="connsiteX563" fmla="*/ 459458 w 632522"/>
              <a:gd name="connsiteY563" fmla="*/ 601585 h 788759"/>
              <a:gd name="connsiteX564" fmla="*/ 460558 w 632522"/>
              <a:gd name="connsiteY564" fmla="*/ 603333 h 788759"/>
              <a:gd name="connsiteX565" fmla="*/ 460558 w 632522"/>
              <a:gd name="connsiteY565" fmla="*/ 604304 h 788759"/>
              <a:gd name="connsiteX566" fmla="*/ 462241 w 632522"/>
              <a:gd name="connsiteY566" fmla="*/ 605274 h 788759"/>
              <a:gd name="connsiteX567" fmla="*/ 462435 w 632522"/>
              <a:gd name="connsiteY567" fmla="*/ 606245 h 788759"/>
              <a:gd name="connsiteX568" fmla="*/ 463147 w 632522"/>
              <a:gd name="connsiteY568" fmla="*/ 606893 h 788759"/>
              <a:gd name="connsiteX569" fmla="*/ 463147 w 632522"/>
              <a:gd name="connsiteY569" fmla="*/ 607669 h 788759"/>
              <a:gd name="connsiteX570" fmla="*/ 463859 w 632522"/>
              <a:gd name="connsiteY570" fmla="*/ 607993 h 788759"/>
              <a:gd name="connsiteX571" fmla="*/ 464053 w 632522"/>
              <a:gd name="connsiteY571" fmla="*/ 608770 h 788759"/>
              <a:gd name="connsiteX572" fmla="*/ 466447 w 632522"/>
              <a:gd name="connsiteY572" fmla="*/ 610646 h 788759"/>
              <a:gd name="connsiteX573" fmla="*/ 466253 w 632522"/>
              <a:gd name="connsiteY573" fmla="*/ 611100 h 788759"/>
              <a:gd name="connsiteX574" fmla="*/ 466836 w 632522"/>
              <a:gd name="connsiteY574" fmla="*/ 611423 h 788759"/>
              <a:gd name="connsiteX575" fmla="*/ 467548 w 632522"/>
              <a:gd name="connsiteY575" fmla="*/ 613041 h 788759"/>
              <a:gd name="connsiteX576" fmla="*/ 469748 w 632522"/>
              <a:gd name="connsiteY576" fmla="*/ 614336 h 788759"/>
              <a:gd name="connsiteX577" fmla="*/ 470137 w 632522"/>
              <a:gd name="connsiteY577" fmla="*/ 615630 h 788759"/>
              <a:gd name="connsiteX578" fmla="*/ 470654 w 632522"/>
              <a:gd name="connsiteY578" fmla="*/ 615954 h 788759"/>
              <a:gd name="connsiteX579" fmla="*/ 470654 w 632522"/>
              <a:gd name="connsiteY579" fmla="*/ 616924 h 788759"/>
              <a:gd name="connsiteX580" fmla="*/ 471561 w 632522"/>
              <a:gd name="connsiteY580" fmla="*/ 617701 h 788759"/>
              <a:gd name="connsiteX581" fmla="*/ 471755 w 632522"/>
              <a:gd name="connsiteY581" fmla="*/ 618995 h 788759"/>
              <a:gd name="connsiteX582" fmla="*/ 474149 w 632522"/>
              <a:gd name="connsiteY582" fmla="*/ 621390 h 788759"/>
              <a:gd name="connsiteX583" fmla="*/ 473955 w 632522"/>
              <a:gd name="connsiteY583" fmla="*/ 622167 h 788759"/>
              <a:gd name="connsiteX584" fmla="*/ 474667 w 632522"/>
              <a:gd name="connsiteY584" fmla="*/ 622296 h 788759"/>
              <a:gd name="connsiteX585" fmla="*/ 475055 w 632522"/>
              <a:gd name="connsiteY585" fmla="*/ 623591 h 788759"/>
              <a:gd name="connsiteX586" fmla="*/ 476350 w 632522"/>
              <a:gd name="connsiteY586" fmla="*/ 624691 h 788759"/>
              <a:gd name="connsiteX587" fmla="*/ 476738 w 632522"/>
              <a:gd name="connsiteY587" fmla="*/ 625791 h 788759"/>
              <a:gd name="connsiteX588" fmla="*/ 479133 w 632522"/>
              <a:gd name="connsiteY588" fmla="*/ 628315 h 788759"/>
              <a:gd name="connsiteX589" fmla="*/ 479327 w 632522"/>
              <a:gd name="connsiteY589" fmla="*/ 628963 h 788759"/>
              <a:gd name="connsiteX590" fmla="*/ 483922 w 632522"/>
              <a:gd name="connsiteY590" fmla="*/ 632975 h 788759"/>
              <a:gd name="connsiteX591" fmla="*/ 485022 w 632522"/>
              <a:gd name="connsiteY591" fmla="*/ 633105 h 788759"/>
              <a:gd name="connsiteX592" fmla="*/ 486317 w 632522"/>
              <a:gd name="connsiteY592" fmla="*/ 633882 h 788759"/>
              <a:gd name="connsiteX593" fmla="*/ 486705 w 632522"/>
              <a:gd name="connsiteY593" fmla="*/ 634529 h 788759"/>
              <a:gd name="connsiteX594" fmla="*/ 488388 w 632522"/>
              <a:gd name="connsiteY594" fmla="*/ 635176 h 788759"/>
              <a:gd name="connsiteX595" fmla="*/ 490394 w 632522"/>
              <a:gd name="connsiteY595" fmla="*/ 636794 h 788759"/>
              <a:gd name="connsiteX596" fmla="*/ 492401 w 632522"/>
              <a:gd name="connsiteY596" fmla="*/ 637441 h 788759"/>
              <a:gd name="connsiteX597" fmla="*/ 492919 w 632522"/>
              <a:gd name="connsiteY597" fmla="*/ 638088 h 788759"/>
              <a:gd name="connsiteX598" fmla="*/ 493630 w 632522"/>
              <a:gd name="connsiteY598" fmla="*/ 638088 h 788759"/>
              <a:gd name="connsiteX599" fmla="*/ 496608 w 632522"/>
              <a:gd name="connsiteY599" fmla="*/ 640159 h 788759"/>
              <a:gd name="connsiteX600" fmla="*/ 499002 w 632522"/>
              <a:gd name="connsiteY600" fmla="*/ 640806 h 788759"/>
              <a:gd name="connsiteX601" fmla="*/ 500491 w 632522"/>
              <a:gd name="connsiteY601" fmla="*/ 642554 h 788759"/>
              <a:gd name="connsiteX602" fmla="*/ 500297 w 632522"/>
              <a:gd name="connsiteY602" fmla="*/ 643849 h 788759"/>
              <a:gd name="connsiteX603" fmla="*/ 499585 w 632522"/>
              <a:gd name="connsiteY603" fmla="*/ 644820 h 788759"/>
              <a:gd name="connsiteX604" fmla="*/ 497384 w 632522"/>
              <a:gd name="connsiteY604" fmla="*/ 644949 h 788759"/>
              <a:gd name="connsiteX605" fmla="*/ 497190 w 632522"/>
              <a:gd name="connsiteY605" fmla="*/ 644496 h 788759"/>
              <a:gd name="connsiteX606" fmla="*/ 497578 w 632522"/>
              <a:gd name="connsiteY606" fmla="*/ 644172 h 788759"/>
              <a:gd name="connsiteX607" fmla="*/ 496090 w 632522"/>
              <a:gd name="connsiteY607" fmla="*/ 643719 h 788759"/>
              <a:gd name="connsiteX608" fmla="*/ 495702 w 632522"/>
              <a:gd name="connsiteY608" fmla="*/ 641842 h 788759"/>
              <a:gd name="connsiteX609" fmla="*/ 494990 w 632522"/>
              <a:gd name="connsiteY609" fmla="*/ 641389 h 788759"/>
              <a:gd name="connsiteX610" fmla="*/ 494472 w 632522"/>
              <a:gd name="connsiteY610" fmla="*/ 641583 h 788759"/>
              <a:gd name="connsiteX611" fmla="*/ 494278 w 632522"/>
              <a:gd name="connsiteY611" fmla="*/ 642231 h 788759"/>
              <a:gd name="connsiteX612" fmla="*/ 494860 w 632522"/>
              <a:gd name="connsiteY612" fmla="*/ 642360 h 788759"/>
              <a:gd name="connsiteX613" fmla="*/ 495248 w 632522"/>
              <a:gd name="connsiteY613" fmla="*/ 643460 h 788759"/>
              <a:gd name="connsiteX614" fmla="*/ 495960 w 632522"/>
              <a:gd name="connsiteY614" fmla="*/ 644237 h 788759"/>
              <a:gd name="connsiteX615" fmla="*/ 495572 w 632522"/>
              <a:gd name="connsiteY615" fmla="*/ 644431 h 788759"/>
              <a:gd name="connsiteX616" fmla="*/ 495572 w 632522"/>
              <a:gd name="connsiteY616" fmla="*/ 645208 h 788759"/>
              <a:gd name="connsiteX617" fmla="*/ 493372 w 632522"/>
              <a:gd name="connsiteY617" fmla="*/ 645855 h 788759"/>
              <a:gd name="connsiteX618" fmla="*/ 493566 w 632522"/>
              <a:gd name="connsiteY618" fmla="*/ 647149 h 788759"/>
              <a:gd name="connsiteX619" fmla="*/ 494472 w 632522"/>
              <a:gd name="connsiteY619" fmla="*/ 647603 h 788759"/>
              <a:gd name="connsiteX620" fmla="*/ 494860 w 632522"/>
              <a:gd name="connsiteY620" fmla="*/ 648250 h 788759"/>
              <a:gd name="connsiteX621" fmla="*/ 493954 w 632522"/>
              <a:gd name="connsiteY621" fmla="*/ 649350 h 788759"/>
              <a:gd name="connsiteX622" fmla="*/ 493048 w 632522"/>
              <a:gd name="connsiteY622" fmla="*/ 649803 h 788759"/>
              <a:gd name="connsiteX623" fmla="*/ 493048 w 632522"/>
              <a:gd name="connsiteY623" fmla="*/ 652521 h 788759"/>
              <a:gd name="connsiteX624" fmla="*/ 493436 w 632522"/>
              <a:gd name="connsiteY624" fmla="*/ 652974 h 788759"/>
              <a:gd name="connsiteX625" fmla="*/ 493436 w 632522"/>
              <a:gd name="connsiteY625" fmla="*/ 653945 h 788759"/>
              <a:gd name="connsiteX626" fmla="*/ 493954 w 632522"/>
              <a:gd name="connsiteY626" fmla="*/ 654269 h 788759"/>
              <a:gd name="connsiteX627" fmla="*/ 493954 w 632522"/>
              <a:gd name="connsiteY627" fmla="*/ 655240 h 788759"/>
              <a:gd name="connsiteX628" fmla="*/ 495443 w 632522"/>
              <a:gd name="connsiteY628" fmla="*/ 656858 h 788759"/>
              <a:gd name="connsiteX629" fmla="*/ 495960 w 632522"/>
              <a:gd name="connsiteY629" fmla="*/ 659058 h 788759"/>
              <a:gd name="connsiteX630" fmla="*/ 496866 w 632522"/>
              <a:gd name="connsiteY630" fmla="*/ 660352 h 788759"/>
              <a:gd name="connsiteX631" fmla="*/ 496673 w 632522"/>
              <a:gd name="connsiteY631" fmla="*/ 661647 h 788759"/>
              <a:gd name="connsiteX632" fmla="*/ 497578 w 632522"/>
              <a:gd name="connsiteY632" fmla="*/ 663265 h 788759"/>
              <a:gd name="connsiteX633" fmla="*/ 497578 w 632522"/>
              <a:gd name="connsiteY633" fmla="*/ 664365 h 788759"/>
              <a:gd name="connsiteX634" fmla="*/ 498679 w 632522"/>
              <a:gd name="connsiteY634" fmla="*/ 664689 h 788759"/>
              <a:gd name="connsiteX635" fmla="*/ 498679 w 632522"/>
              <a:gd name="connsiteY635" fmla="*/ 666566 h 788759"/>
              <a:gd name="connsiteX636" fmla="*/ 499391 w 632522"/>
              <a:gd name="connsiteY636" fmla="*/ 666889 h 788759"/>
              <a:gd name="connsiteX637" fmla="*/ 499909 w 632522"/>
              <a:gd name="connsiteY637" fmla="*/ 667860 h 788759"/>
              <a:gd name="connsiteX638" fmla="*/ 500491 w 632522"/>
              <a:gd name="connsiteY638" fmla="*/ 667860 h 788759"/>
              <a:gd name="connsiteX639" fmla="*/ 501785 w 632522"/>
              <a:gd name="connsiteY639" fmla="*/ 669931 h 788759"/>
              <a:gd name="connsiteX640" fmla="*/ 502692 w 632522"/>
              <a:gd name="connsiteY640" fmla="*/ 670384 h 788759"/>
              <a:gd name="connsiteX641" fmla="*/ 503598 w 632522"/>
              <a:gd name="connsiteY641" fmla="*/ 670061 h 788759"/>
              <a:gd name="connsiteX642" fmla="*/ 504310 w 632522"/>
              <a:gd name="connsiteY642" fmla="*/ 671355 h 788759"/>
              <a:gd name="connsiteX643" fmla="*/ 505992 w 632522"/>
              <a:gd name="connsiteY643" fmla="*/ 671032 h 788759"/>
              <a:gd name="connsiteX644" fmla="*/ 505475 w 632522"/>
              <a:gd name="connsiteY644" fmla="*/ 672132 h 788759"/>
              <a:gd name="connsiteX645" fmla="*/ 503468 w 632522"/>
              <a:gd name="connsiteY645" fmla="*/ 671937 h 788759"/>
              <a:gd name="connsiteX646" fmla="*/ 502950 w 632522"/>
              <a:gd name="connsiteY646" fmla="*/ 672261 h 788759"/>
              <a:gd name="connsiteX647" fmla="*/ 502950 w 632522"/>
              <a:gd name="connsiteY647" fmla="*/ 677051 h 788759"/>
              <a:gd name="connsiteX648" fmla="*/ 505345 w 632522"/>
              <a:gd name="connsiteY648" fmla="*/ 677504 h 788759"/>
              <a:gd name="connsiteX649" fmla="*/ 505539 w 632522"/>
              <a:gd name="connsiteY649" fmla="*/ 678280 h 788759"/>
              <a:gd name="connsiteX650" fmla="*/ 504245 w 632522"/>
              <a:gd name="connsiteY650" fmla="*/ 680157 h 788759"/>
              <a:gd name="connsiteX651" fmla="*/ 503533 w 632522"/>
              <a:gd name="connsiteY651" fmla="*/ 680028 h 788759"/>
              <a:gd name="connsiteX652" fmla="*/ 503533 w 632522"/>
              <a:gd name="connsiteY652" fmla="*/ 679381 h 788759"/>
              <a:gd name="connsiteX653" fmla="*/ 504115 w 632522"/>
              <a:gd name="connsiteY653" fmla="*/ 679381 h 788759"/>
              <a:gd name="connsiteX654" fmla="*/ 504504 w 632522"/>
              <a:gd name="connsiteY654" fmla="*/ 678604 h 788759"/>
              <a:gd name="connsiteX655" fmla="*/ 503403 w 632522"/>
              <a:gd name="connsiteY655" fmla="*/ 677309 h 788759"/>
              <a:gd name="connsiteX656" fmla="*/ 502886 w 632522"/>
              <a:gd name="connsiteY656" fmla="*/ 677309 h 788759"/>
              <a:gd name="connsiteX657" fmla="*/ 501980 w 632522"/>
              <a:gd name="connsiteY657" fmla="*/ 678604 h 788759"/>
              <a:gd name="connsiteX658" fmla="*/ 502692 w 632522"/>
              <a:gd name="connsiteY658" fmla="*/ 679251 h 788759"/>
              <a:gd name="connsiteX659" fmla="*/ 502692 w 632522"/>
              <a:gd name="connsiteY659" fmla="*/ 679704 h 788759"/>
              <a:gd name="connsiteX660" fmla="*/ 498291 w 632522"/>
              <a:gd name="connsiteY660" fmla="*/ 679575 h 788759"/>
              <a:gd name="connsiteX661" fmla="*/ 496608 w 632522"/>
              <a:gd name="connsiteY661" fmla="*/ 679898 h 788759"/>
              <a:gd name="connsiteX662" fmla="*/ 496219 w 632522"/>
              <a:gd name="connsiteY662" fmla="*/ 680675 h 788759"/>
              <a:gd name="connsiteX663" fmla="*/ 495313 w 632522"/>
              <a:gd name="connsiteY663" fmla="*/ 681322 h 788759"/>
              <a:gd name="connsiteX664" fmla="*/ 495313 w 632522"/>
              <a:gd name="connsiteY664" fmla="*/ 681970 h 788759"/>
              <a:gd name="connsiteX665" fmla="*/ 494925 w 632522"/>
              <a:gd name="connsiteY665" fmla="*/ 681840 h 788759"/>
              <a:gd name="connsiteX666" fmla="*/ 494213 w 632522"/>
              <a:gd name="connsiteY666" fmla="*/ 682293 h 788759"/>
              <a:gd name="connsiteX667" fmla="*/ 493825 w 632522"/>
              <a:gd name="connsiteY667" fmla="*/ 683717 h 788759"/>
              <a:gd name="connsiteX668" fmla="*/ 492919 w 632522"/>
              <a:gd name="connsiteY668" fmla="*/ 684364 h 788759"/>
              <a:gd name="connsiteX669" fmla="*/ 492724 w 632522"/>
              <a:gd name="connsiteY669" fmla="*/ 685659 h 788759"/>
              <a:gd name="connsiteX670" fmla="*/ 492336 w 632522"/>
              <a:gd name="connsiteY670" fmla="*/ 685982 h 788759"/>
              <a:gd name="connsiteX671" fmla="*/ 502109 w 632522"/>
              <a:gd name="connsiteY671" fmla="*/ 686306 h 788759"/>
              <a:gd name="connsiteX672" fmla="*/ 503598 w 632522"/>
              <a:gd name="connsiteY672" fmla="*/ 683911 h 788759"/>
              <a:gd name="connsiteX673" fmla="*/ 503598 w 632522"/>
              <a:gd name="connsiteY673" fmla="*/ 683458 h 788759"/>
              <a:gd name="connsiteX674" fmla="*/ 503080 w 632522"/>
              <a:gd name="connsiteY674" fmla="*/ 683264 h 788759"/>
              <a:gd name="connsiteX675" fmla="*/ 503080 w 632522"/>
              <a:gd name="connsiteY675" fmla="*/ 681517 h 788759"/>
              <a:gd name="connsiteX676" fmla="*/ 504568 w 632522"/>
              <a:gd name="connsiteY676" fmla="*/ 681970 h 788759"/>
              <a:gd name="connsiteX677" fmla="*/ 504568 w 632522"/>
              <a:gd name="connsiteY677" fmla="*/ 684364 h 788759"/>
              <a:gd name="connsiteX678" fmla="*/ 503857 w 632522"/>
              <a:gd name="connsiteY678" fmla="*/ 684817 h 788759"/>
              <a:gd name="connsiteX679" fmla="*/ 503857 w 632522"/>
              <a:gd name="connsiteY679" fmla="*/ 685270 h 788759"/>
              <a:gd name="connsiteX680" fmla="*/ 502756 w 632522"/>
              <a:gd name="connsiteY680" fmla="*/ 685918 h 788759"/>
              <a:gd name="connsiteX681" fmla="*/ 503468 w 632522"/>
              <a:gd name="connsiteY681" fmla="*/ 686694 h 788759"/>
              <a:gd name="connsiteX682" fmla="*/ 505280 w 632522"/>
              <a:gd name="connsiteY682" fmla="*/ 684623 h 788759"/>
              <a:gd name="connsiteX683" fmla="*/ 505475 w 632522"/>
              <a:gd name="connsiteY683" fmla="*/ 683846 h 788759"/>
              <a:gd name="connsiteX684" fmla="*/ 507869 w 632522"/>
              <a:gd name="connsiteY684" fmla="*/ 683976 h 788759"/>
              <a:gd name="connsiteX685" fmla="*/ 508258 w 632522"/>
              <a:gd name="connsiteY685" fmla="*/ 683652 h 788759"/>
              <a:gd name="connsiteX686" fmla="*/ 508646 w 632522"/>
              <a:gd name="connsiteY686" fmla="*/ 682034 h 788759"/>
              <a:gd name="connsiteX687" fmla="*/ 511429 w 632522"/>
              <a:gd name="connsiteY687" fmla="*/ 682487 h 788759"/>
              <a:gd name="connsiteX688" fmla="*/ 512529 w 632522"/>
              <a:gd name="connsiteY688" fmla="*/ 682358 h 788759"/>
              <a:gd name="connsiteX689" fmla="*/ 513112 w 632522"/>
              <a:gd name="connsiteY689" fmla="*/ 681905 h 788759"/>
              <a:gd name="connsiteX690" fmla="*/ 513630 w 632522"/>
              <a:gd name="connsiteY690" fmla="*/ 682552 h 788759"/>
              <a:gd name="connsiteX691" fmla="*/ 514212 w 632522"/>
              <a:gd name="connsiteY691" fmla="*/ 681905 h 788759"/>
              <a:gd name="connsiteX692" fmla="*/ 514406 w 632522"/>
              <a:gd name="connsiteY692" fmla="*/ 680610 h 788759"/>
              <a:gd name="connsiteX693" fmla="*/ 512400 w 632522"/>
              <a:gd name="connsiteY693" fmla="*/ 679187 h 788759"/>
              <a:gd name="connsiteX694" fmla="*/ 512011 w 632522"/>
              <a:gd name="connsiteY694" fmla="*/ 676662 h 788759"/>
              <a:gd name="connsiteX695" fmla="*/ 512400 w 632522"/>
              <a:gd name="connsiteY695" fmla="*/ 676339 h 788759"/>
              <a:gd name="connsiteX696" fmla="*/ 512400 w 632522"/>
              <a:gd name="connsiteY696" fmla="*/ 672520 h 788759"/>
              <a:gd name="connsiteX697" fmla="*/ 512788 w 632522"/>
              <a:gd name="connsiteY697" fmla="*/ 672391 h 788759"/>
              <a:gd name="connsiteX698" fmla="*/ 513176 w 632522"/>
              <a:gd name="connsiteY698" fmla="*/ 671290 h 788759"/>
              <a:gd name="connsiteX699" fmla="*/ 513888 w 632522"/>
              <a:gd name="connsiteY699" fmla="*/ 670967 h 788759"/>
              <a:gd name="connsiteX700" fmla="*/ 513176 w 632522"/>
              <a:gd name="connsiteY700" fmla="*/ 673815 h 788759"/>
              <a:gd name="connsiteX701" fmla="*/ 513176 w 632522"/>
              <a:gd name="connsiteY701" fmla="*/ 676015 h 788759"/>
              <a:gd name="connsiteX702" fmla="*/ 517254 w 632522"/>
              <a:gd name="connsiteY702" fmla="*/ 678863 h 788759"/>
              <a:gd name="connsiteX703" fmla="*/ 518548 w 632522"/>
              <a:gd name="connsiteY703" fmla="*/ 681257 h 788759"/>
              <a:gd name="connsiteX704" fmla="*/ 524244 w 632522"/>
              <a:gd name="connsiteY704" fmla="*/ 684623 h 788759"/>
              <a:gd name="connsiteX705" fmla="*/ 528645 w 632522"/>
              <a:gd name="connsiteY705" fmla="*/ 686047 h 788759"/>
              <a:gd name="connsiteX706" fmla="*/ 529357 w 632522"/>
              <a:gd name="connsiteY706" fmla="*/ 686694 h 788759"/>
              <a:gd name="connsiteX707" fmla="*/ 533240 w 632522"/>
              <a:gd name="connsiteY707" fmla="*/ 686824 h 788759"/>
              <a:gd name="connsiteX708" fmla="*/ 534923 w 632522"/>
              <a:gd name="connsiteY708" fmla="*/ 686371 h 788759"/>
              <a:gd name="connsiteX709" fmla="*/ 537317 w 632522"/>
              <a:gd name="connsiteY709" fmla="*/ 687665 h 788759"/>
              <a:gd name="connsiteX710" fmla="*/ 539130 w 632522"/>
              <a:gd name="connsiteY710" fmla="*/ 687794 h 788759"/>
              <a:gd name="connsiteX711" fmla="*/ 539712 w 632522"/>
              <a:gd name="connsiteY711" fmla="*/ 688442 h 788759"/>
              <a:gd name="connsiteX712" fmla="*/ 541718 w 632522"/>
              <a:gd name="connsiteY712" fmla="*/ 688895 h 788759"/>
              <a:gd name="connsiteX713" fmla="*/ 542107 w 632522"/>
              <a:gd name="connsiteY713" fmla="*/ 690319 h 788759"/>
              <a:gd name="connsiteX714" fmla="*/ 543596 w 632522"/>
              <a:gd name="connsiteY714" fmla="*/ 691743 h 788759"/>
              <a:gd name="connsiteX715" fmla="*/ 543984 w 632522"/>
              <a:gd name="connsiteY715" fmla="*/ 693361 h 788759"/>
              <a:gd name="connsiteX716" fmla="*/ 544566 w 632522"/>
              <a:gd name="connsiteY716" fmla="*/ 693231 h 788759"/>
              <a:gd name="connsiteX717" fmla="*/ 545084 w 632522"/>
              <a:gd name="connsiteY717" fmla="*/ 693878 h 788759"/>
              <a:gd name="connsiteX718" fmla="*/ 545667 w 632522"/>
              <a:gd name="connsiteY718" fmla="*/ 693749 h 788759"/>
              <a:gd name="connsiteX719" fmla="*/ 545861 w 632522"/>
              <a:gd name="connsiteY719" fmla="*/ 694526 h 788759"/>
              <a:gd name="connsiteX720" fmla="*/ 547867 w 632522"/>
              <a:gd name="connsiteY720" fmla="*/ 695496 h 788759"/>
              <a:gd name="connsiteX721" fmla="*/ 549873 w 632522"/>
              <a:gd name="connsiteY721" fmla="*/ 697373 h 788759"/>
              <a:gd name="connsiteX722" fmla="*/ 554663 w 632522"/>
              <a:gd name="connsiteY722" fmla="*/ 700092 h 788759"/>
              <a:gd name="connsiteX723" fmla="*/ 557770 w 632522"/>
              <a:gd name="connsiteY723" fmla="*/ 701386 h 788759"/>
              <a:gd name="connsiteX724" fmla="*/ 558287 w 632522"/>
              <a:gd name="connsiteY724" fmla="*/ 702033 h 788759"/>
              <a:gd name="connsiteX725" fmla="*/ 559582 w 632522"/>
              <a:gd name="connsiteY725" fmla="*/ 702033 h 788759"/>
              <a:gd name="connsiteX726" fmla="*/ 560164 w 632522"/>
              <a:gd name="connsiteY726" fmla="*/ 702486 h 788759"/>
              <a:gd name="connsiteX727" fmla="*/ 562753 w 632522"/>
              <a:gd name="connsiteY727" fmla="*/ 703133 h 788759"/>
              <a:gd name="connsiteX728" fmla="*/ 569031 w 632522"/>
              <a:gd name="connsiteY728" fmla="*/ 705981 h 788759"/>
              <a:gd name="connsiteX729" fmla="*/ 571426 w 632522"/>
              <a:gd name="connsiteY729" fmla="*/ 705852 h 788759"/>
              <a:gd name="connsiteX730" fmla="*/ 572720 w 632522"/>
              <a:gd name="connsiteY730" fmla="*/ 706499 h 788759"/>
              <a:gd name="connsiteX731" fmla="*/ 573626 w 632522"/>
              <a:gd name="connsiteY731" fmla="*/ 706499 h 788759"/>
              <a:gd name="connsiteX732" fmla="*/ 574144 w 632522"/>
              <a:gd name="connsiteY732" fmla="*/ 705852 h 788759"/>
              <a:gd name="connsiteX733" fmla="*/ 575632 w 632522"/>
              <a:gd name="connsiteY733" fmla="*/ 705981 h 788759"/>
              <a:gd name="connsiteX734" fmla="*/ 577833 w 632522"/>
              <a:gd name="connsiteY734" fmla="*/ 704557 h 788759"/>
              <a:gd name="connsiteX735" fmla="*/ 579322 w 632522"/>
              <a:gd name="connsiteY735" fmla="*/ 704557 h 788759"/>
              <a:gd name="connsiteX736" fmla="*/ 581328 w 632522"/>
              <a:gd name="connsiteY736" fmla="*/ 705657 h 788759"/>
              <a:gd name="connsiteX737" fmla="*/ 583723 w 632522"/>
              <a:gd name="connsiteY737" fmla="*/ 705787 h 788759"/>
              <a:gd name="connsiteX738" fmla="*/ 584305 w 632522"/>
              <a:gd name="connsiteY738" fmla="*/ 706434 h 788759"/>
              <a:gd name="connsiteX739" fmla="*/ 585794 w 632522"/>
              <a:gd name="connsiteY739" fmla="*/ 707082 h 788759"/>
              <a:gd name="connsiteX740" fmla="*/ 586700 w 632522"/>
              <a:gd name="connsiteY740" fmla="*/ 708182 h 788759"/>
              <a:gd name="connsiteX741" fmla="*/ 586894 w 632522"/>
              <a:gd name="connsiteY741" fmla="*/ 709152 h 788759"/>
              <a:gd name="connsiteX742" fmla="*/ 592266 w 632522"/>
              <a:gd name="connsiteY742" fmla="*/ 713295 h 788759"/>
              <a:gd name="connsiteX743" fmla="*/ 592654 w 632522"/>
              <a:gd name="connsiteY743" fmla="*/ 714395 h 788759"/>
              <a:gd name="connsiteX744" fmla="*/ 594143 w 632522"/>
              <a:gd name="connsiteY744" fmla="*/ 714395 h 788759"/>
              <a:gd name="connsiteX745" fmla="*/ 594337 w 632522"/>
              <a:gd name="connsiteY745" fmla="*/ 714719 h 788759"/>
              <a:gd name="connsiteX746" fmla="*/ 595826 w 632522"/>
              <a:gd name="connsiteY746" fmla="*/ 714395 h 788759"/>
              <a:gd name="connsiteX747" fmla="*/ 597832 w 632522"/>
              <a:gd name="connsiteY747" fmla="*/ 714589 h 788759"/>
              <a:gd name="connsiteX748" fmla="*/ 599644 w 632522"/>
              <a:gd name="connsiteY748" fmla="*/ 715560 h 788759"/>
              <a:gd name="connsiteX749" fmla="*/ 601845 w 632522"/>
              <a:gd name="connsiteY749" fmla="*/ 715560 h 788759"/>
              <a:gd name="connsiteX750" fmla="*/ 605145 w 632522"/>
              <a:gd name="connsiteY750" fmla="*/ 714459 h 788759"/>
              <a:gd name="connsiteX751" fmla="*/ 609029 w 632522"/>
              <a:gd name="connsiteY751" fmla="*/ 714783 h 788759"/>
              <a:gd name="connsiteX752" fmla="*/ 614724 w 632522"/>
              <a:gd name="connsiteY752" fmla="*/ 717307 h 788759"/>
              <a:gd name="connsiteX753" fmla="*/ 616019 w 632522"/>
              <a:gd name="connsiteY753" fmla="*/ 718278 h 788759"/>
              <a:gd name="connsiteX754" fmla="*/ 617313 w 632522"/>
              <a:gd name="connsiteY754" fmla="*/ 720026 h 788759"/>
              <a:gd name="connsiteX755" fmla="*/ 618802 w 632522"/>
              <a:gd name="connsiteY755" fmla="*/ 720155 h 788759"/>
              <a:gd name="connsiteX756" fmla="*/ 621390 w 632522"/>
              <a:gd name="connsiteY756" fmla="*/ 721450 h 788759"/>
              <a:gd name="connsiteX757" fmla="*/ 622103 w 632522"/>
              <a:gd name="connsiteY757" fmla="*/ 721450 h 788759"/>
              <a:gd name="connsiteX758" fmla="*/ 622491 w 632522"/>
              <a:gd name="connsiteY758" fmla="*/ 721903 h 788759"/>
              <a:gd name="connsiteX759" fmla="*/ 624497 w 632522"/>
              <a:gd name="connsiteY759" fmla="*/ 721903 h 788759"/>
              <a:gd name="connsiteX760" fmla="*/ 625209 w 632522"/>
              <a:gd name="connsiteY760" fmla="*/ 721450 h 788759"/>
              <a:gd name="connsiteX761" fmla="*/ 626892 w 632522"/>
              <a:gd name="connsiteY761" fmla="*/ 721579 h 788759"/>
              <a:gd name="connsiteX762" fmla="*/ 628187 w 632522"/>
              <a:gd name="connsiteY762" fmla="*/ 721126 h 788759"/>
              <a:gd name="connsiteX763" fmla="*/ 628704 w 632522"/>
              <a:gd name="connsiteY763" fmla="*/ 721903 h 788759"/>
              <a:gd name="connsiteX764" fmla="*/ 631099 w 632522"/>
              <a:gd name="connsiteY764" fmla="*/ 721773 h 788759"/>
              <a:gd name="connsiteX765" fmla="*/ 631681 w 632522"/>
              <a:gd name="connsiteY765" fmla="*/ 722550 h 788759"/>
              <a:gd name="connsiteX766" fmla="*/ 632523 w 632522"/>
              <a:gd name="connsiteY766" fmla="*/ 722874 h 788759"/>
              <a:gd name="connsiteX767" fmla="*/ 632523 w 632522"/>
              <a:gd name="connsiteY767" fmla="*/ 722874 h 788759"/>
              <a:gd name="connsiteX768" fmla="*/ 629351 w 632522"/>
              <a:gd name="connsiteY768" fmla="*/ 728633 h 788759"/>
              <a:gd name="connsiteX769" fmla="*/ 620614 w 632522"/>
              <a:gd name="connsiteY769" fmla="*/ 732452 h 788759"/>
              <a:gd name="connsiteX770" fmla="*/ 615760 w 632522"/>
              <a:gd name="connsiteY770" fmla="*/ 738471 h 788759"/>
              <a:gd name="connsiteX771" fmla="*/ 612977 w 632522"/>
              <a:gd name="connsiteY771" fmla="*/ 746561 h 788759"/>
              <a:gd name="connsiteX772" fmla="*/ 612783 w 632522"/>
              <a:gd name="connsiteY772" fmla="*/ 762871 h 788759"/>
              <a:gd name="connsiteX773" fmla="*/ 598673 w 632522"/>
              <a:gd name="connsiteY773" fmla="*/ 757952 h 788759"/>
              <a:gd name="connsiteX774" fmla="*/ 581522 w 632522"/>
              <a:gd name="connsiteY774" fmla="*/ 763195 h 788759"/>
              <a:gd name="connsiteX775" fmla="*/ 573950 w 632522"/>
              <a:gd name="connsiteY775" fmla="*/ 757046 h 788759"/>
              <a:gd name="connsiteX776" fmla="*/ 567025 w 632522"/>
              <a:gd name="connsiteY776" fmla="*/ 755623 h 788759"/>
              <a:gd name="connsiteX777" fmla="*/ 549420 w 632522"/>
              <a:gd name="connsiteY777" fmla="*/ 759894 h 788759"/>
              <a:gd name="connsiteX778" fmla="*/ 534405 w 632522"/>
              <a:gd name="connsiteY778" fmla="*/ 752775 h 788759"/>
              <a:gd name="connsiteX779" fmla="*/ 521202 w 632522"/>
              <a:gd name="connsiteY779" fmla="*/ 756723 h 788759"/>
              <a:gd name="connsiteX780" fmla="*/ 492207 w 632522"/>
              <a:gd name="connsiteY780" fmla="*/ 752257 h 788759"/>
              <a:gd name="connsiteX781" fmla="*/ 481139 w 632522"/>
              <a:gd name="connsiteY781" fmla="*/ 755752 h 788759"/>
              <a:gd name="connsiteX782" fmla="*/ 476738 w 632522"/>
              <a:gd name="connsiteY782" fmla="*/ 762742 h 788759"/>
              <a:gd name="connsiteX783" fmla="*/ 450785 w 632522"/>
              <a:gd name="connsiteY783" fmla="*/ 777110 h 788759"/>
              <a:gd name="connsiteX784" fmla="*/ 448585 w 632522"/>
              <a:gd name="connsiteY784" fmla="*/ 774133 h 788759"/>
              <a:gd name="connsiteX785" fmla="*/ 439070 w 632522"/>
              <a:gd name="connsiteY785" fmla="*/ 774133 h 788759"/>
              <a:gd name="connsiteX786" fmla="*/ 436481 w 632522"/>
              <a:gd name="connsiteY786" fmla="*/ 761965 h 788759"/>
              <a:gd name="connsiteX787" fmla="*/ 432404 w 632522"/>
              <a:gd name="connsiteY787" fmla="*/ 759311 h 788759"/>
              <a:gd name="connsiteX788" fmla="*/ 430397 w 632522"/>
              <a:gd name="connsiteY788" fmla="*/ 761965 h 788759"/>
              <a:gd name="connsiteX789" fmla="*/ 423667 w 632522"/>
              <a:gd name="connsiteY789" fmla="*/ 759894 h 788759"/>
              <a:gd name="connsiteX790" fmla="*/ 420884 w 632522"/>
              <a:gd name="connsiteY790" fmla="*/ 768243 h 788759"/>
              <a:gd name="connsiteX791" fmla="*/ 415835 w 632522"/>
              <a:gd name="connsiteY791" fmla="*/ 766301 h 788759"/>
              <a:gd name="connsiteX792" fmla="*/ 414476 w 632522"/>
              <a:gd name="connsiteY792" fmla="*/ 760929 h 788759"/>
              <a:gd name="connsiteX793" fmla="*/ 410917 w 632522"/>
              <a:gd name="connsiteY793" fmla="*/ 756788 h 788759"/>
              <a:gd name="connsiteX794" fmla="*/ 406774 w 632522"/>
              <a:gd name="connsiteY794" fmla="*/ 756334 h 788759"/>
              <a:gd name="connsiteX795" fmla="*/ 404315 w 632522"/>
              <a:gd name="connsiteY795" fmla="*/ 758859 h 788759"/>
              <a:gd name="connsiteX796" fmla="*/ 404380 w 632522"/>
              <a:gd name="connsiteY796" fmla="*/ 765331 h 788759"/>
              <a:gd name="connsiteX797" fmla="*/ 411175 w 632522"/>
              <a:gd name="connsiteY797" fmla="*/ 783388 h 788759"/>
              <a:gd name="connsiteX798" fmla="*/ 410140 w 632522"/>
              <a:gd name="connsiteY798" fmla="*/ 787207 h 788759"/>
              <a:gd name="connsiteX799" fmla="*/ 406451 w 632522"/>
              <a:gd name="connsiteY799" fmla="*/ 788760 h 788759"/>
              <a:gd name="connsiteX800" fmla="*/ 402503 w 632522"/>
              <a:gd name="connsiteY800" fmla="*/ 785136 h 788759"/>
              <a:gd name="connsiteX801" fmla="*/ 398425 w 632522"/>
              <a:gd name="connsiteY801" fmla="*/ 771997 h 788759"/>
              <a:gd name="connsiteX802" fmla="*/ 394930 w 632522"/>
              <a:gd name="connsiteY802" fmla="*/ 767596 h 788759"/>
              <a:gd name="connsiteX803" fmla="*/ 384769 w 632522"/>
              <a:gd name="connsiteY803" fmla="*/ 766496 h 788759"/>
              <a:gd name="connsiteX804" fmla="*/ 386517 w 632522"/>
              <a:gd name="connsiteY804" fmla="*/ 774586 h 788759"/>
              <a:gd name="connsiteX805" fmla="*/ 382439 w 632522"/>
              <a:gd name="connsiteY805" fmla="*/ 775363 h 788759"/>
              <a:gd name="connsiteX806" fmla="*/ 367424 w 632522"/>
              <a:gd name="connsiteY806" fmla="*/ 761447 h 788759"/>
              <a:gd name="connsiteX807" fmla="*/ 363087 w 632522"/>
              <a:gd name="connsiteY807" fmla="*/ 750704 h 788759"/>
              <a:gd name="connsiteX808" fmla="*/ 359981 w 632522"/>
              <a:gd name="connsiteY808" fmla="*/ 748503 h 788759"/>
              <a:gd name="connsiteX809" fmla="*/ 350143 w 632522"/>
              <a:gd name="connsiteY809" fmla="*/ 750898 h 788759"/>
              <a:gd name="connsiteX810" fmla="*/ 348396 w 632522"/>
              <a:gd name="connsiteY810" fmla="*/ 750121 h 788759"/>
              <a:gd name="connsiteX811" fmla="*/ 346066 w 632522"/>
              <a:gd name="connsiteY811" fmla="*/ 742354 h 788759"/>
              <a:gd name="connsiteX812" fmla="*/ 339399 w 632522"/>
              <a:gd name="connsiteY812" fmla="*/ 738083 h 788759"/>
              <a:gd name="connsiteX813" fmla="*/ 322378 w 632522"/>
              <a:gd name="connsiteY813" fmla="*/ 737565 h 788759"/>
              <a:gd name="connsiteX814" fmla="*/ 318689 w 632522"/>
              <a:gd name="connsiteY814" fmla="*/ 741384 h 788759"/>
              <a:gd name="connsiteX815" fmla="*/ 310663 w 632522"/>
              <a:gd name="connsiteY815" fmla="*/ 738213 h 788759"/>
              <a:gd name="connsiteX816" fmla="*/ 304644 w 632522"/>
              <a:gd name="connsiteY816" fmla="*/ 739313 h 788759"/>
              <a:gd name="connsiteX817" fmla="*/ 304579 w 632522"/>
              <a:gd name="connsiteY817" fmla="*/ 747726 h 788759"/>
              <a:gd name="connsiteX818" fmla="*/ 300502 w 632522"/>
              <a:gd name="connsiteY818" fmla="*/ 755040 h 788759"/>
              <a:gd name="connsiteX819" fmla="*/ 297913 w 632522"/>
              <a:gd name="connsiteY819" fmla="*/ 766107 h 788759"/>
              <a:gd name="connsiteX820" fmla="*/ 285551 w 632522"/>
              <a:gd name="connsiteY820" fmla="*/ 754069 h 788759"/>
              <a:gd name="connsiteX821" fmla="*/ 281797 w 632522"/>
              <a:gd name="connsiteY821" fmla="*/ 753098 h 788759"/>
              <a:gd name="connsiteX822" fmla="*/ 277202 w 632522"/>
              <a:gd name="connsiteY822" fmla="*/ 759441 h 788759"/>
              <a:gd name="connsiteX823" fmla="*/ 276814 w 632522"/>
              <a:gd name="connsiteY823" fmla="*/ 766755 h 788759"/>
              <a:gd name="connsiteX824" fmla="*/ 250407 w 632522"/>
              <a:gd name="connsiteY824" fmla="*/ 781446 h 788759"/>
              <a:gd name="connsiteX825" fmla="*/ 241929 w 632522"/>
              <a:gd name="connsiteY825" fmla="*/ 781576 h 788759"/>
              <a:gd name="connsiteX826" fmla="*/ 225037 w 632522"/>
              <a:gd name="connsiteY826" fmla="*/ 771285 h 788759"/>
              <a:gd name="connsiteX827" fmla="*/ 212222 w 632522"/>
              <a:gd name="connsiteY827" fmla="*/ 767208 h 788759"/>
              <a:gd name="connsiteX828" fmla="*/ 194359 w 632522"/>
              <a:gd name="connsiteY828" fmla="*/ 773745 h 788759"/>
              <a:gd name="connsiteX829" fmla="*/ 181350 w 632522"/>
              <a:gd name="connsiteY829" fmla="*/ 784165 h 788759"/>
              <a:gd name="connsiteX830" fmla="*/ 175978 w 632522"/>
              <a:gd name="connsiteY830" fmla="*/ 780735 h 788759"/>
              <a:gd name="connsiteX831" fmla="*/ 175978 w 632522"/>
              <a:gd name="connsiteY831" fmla="*/ 780735 h 788759"/>
              <a:gd name="connsiteX832" fmla="*/ 177596 w 632522"/>
              <a:gd name="connsiteY832" fmla="*/ 770832 h 788759"/>
              <a:gd name="connsiteX833" fmla="*/ 175007 w 632522"/>
              <a:gd name="connsiteY833" fmla="*/ 763713 h 788759"/>
              <a:gd name="connsiteX834" fmla="*/ 173324 w 632522"/>
              <a:gd name="connsiteY834" fmla="*/ 739507 h 788759"/>
              <a:gd name="connsiteX835" fmla="*/ 163810 w 632522"/>
              <a:gd name="connsiteY835" fmla="*/ 737630 h 788759"/>
              <a:gd name="connsiteX836" fmla="*/ 157920 w 632522"/>
              <a:gd name="connsiteY836" fmla="*/ 725721 h 788759"/>
              <a:gd name="connsiteX837" fmla="*/ 132744 w 632522"/>
              <a:gd name="connsiteY837" fmla="*/ 705269 h 788759"/>
              <a:gd name="connsiteX838" fmla="*/ 129055 w 632522"/>
              <a:gd name="connsiteY838" fmla="*/ 696726 h 788759"/>
              <a:gd name="connsiteX839" fmla="*/ 126013 w 632522"/>
              <a:gd name="connsiteY839" fmla="*/ 682617 h 788759"/>
              <a:gd name="connsiteX840" fmla="*/ 132485 w 632522"/>
              <a:gd name="connsiteY840" fmla="*/ 675497 h 788759"/>
              <a:gd name="connsiteX841" fmla="*/ 134815 w 632522"/>
              <a:gd name="connsiteY841" fmla="*/ 669802 h 788759"/>
              <a:gd name="connsiteX842" fmla="*/ 134362 w 632522"/>
              <a:gd name="connsiteY842" fmla="*/ 665530 h 788759"/>
              <a:gd name="connsiteX843" fmla="*/ 130932 w 632522"/>
              <a:gd name="connsiteY843" fmla="*/ 660935 h 788759"/>
              <a:gd name="connsiteX844" fmla="*/ 113069 w 632522"/>
              <a:gd name="connsiteY844" fmla="*/ 651550 h 788759"/>
              <a:gd name="connsiteX845" fmla="*/ 110026 w 632522"/>
              <a:gd name="connsiteY845" fmla="*/ 646632 h 788759"/>
              <a:gd name="connsiteX846" fmla="*/ 118894 w 632522"/>
              <a:gd name="connsiteY846" fmla="*/ 625597 h 788759"/>
              <a:gd name="connsiteX847" fmla="*/ 126272 w 632522"/>
              <a:gd name="connsiteY847" fmla="*/ 593625 h 788759"/>
              <a:gd name="connsiteX848" fmla="*/ 107373 w 632522"/>
              <a:gd name="connsiteY848" fmla="*/ 577833 h 788759"/>
              <a:gd name="connsiteX849" fmla="*/ 94752 w 632522"/>
              <a:gd name="connsiteY849" fmla="*/ 556928 h 788759"/>
              <a:gd name="connsiteX850" fmla="*/ 90675 w 632522"/>
              <a:gd name="connsiteY850" fmla="*/ 557898 h 788759"/>
              <a:gd name="connsiteX851" fmla="*/ 84527 w 632522"/>
              <a:gd name="connsiteY851" fmla="*/ 565083 h 788759"/>
              <a:gd name="connsiteX852" fmla="*/ 61615 w 632522"/>
              <a:gd name="connsiteY852" fmla="*/ 581069 h 788759"/>
              <a:gd name="connsiteX853" fmla="*/ 50483 w 632522"/>
              <a:gd name="connsiteY853" fmla="*/ 579451 h 788759"/>
              <a:gd name="connsiteX854" fmla="*/ 40516 w 632522"/>
              <a:gd name="connsiteY854" fmla="*/ 570519 h 788759"/>
              <a:gd name="connsiteX855" fmla="*/ 38315 w 632522"/>
              <a:gd name="connsiteY855" fmla="*/ 563206 h 788759"/>
              <a:gd name="connsiteX856" fmla="*/ 40645 w 632522"/>
              <a:gd name="connsiteY856" fmla="*/ 557122 h 788759"/>
              <a:gd name="connsiteX857" fmla="*/ 39610 w 632522"/>
              <a:gd name="connsiteY857" fmla="*/ 550585 h 788759"/>
              <a:gd name="connsiteX858" fmla="*/ 32620 w 632522"/>
              <a:gd name="connsiteY858" fmla="*/ 542106 h 788759"/>
              <a:gd name="connsiteX859" fmla="*/ 30614 w 632522"/>
              <a:gd name="connsiteY859" fmla="*/ 536540 h 788759"/>
              <a:gd name="connsiteX860" fmla="*/ 38380 w 632522"/>
              <a:gd name="connsiteY860" fmla="*/ 530651 h 788759"/>
              <a:gd name="connsiteX861" fmla="*/ 42005 w 632522"/>
              <a:gd name="connsiteY861" fmla="*/ 517512 h 788759"/>
              <a:gd name="connsiteX862" fmla="*/ 47894 w 632522"/>
              <a:gd name="connsiteY862" fmla="*/ 513370 h 788759"/>
              <a:gd name="connsiteX863" fmla="*/ 42716 w 632522"/>
              <a:gd name="connsiteY863" fmla="*/ 505021 h 788759"/>
              <a:gd name="connsiteX864" fmla="*/ 40127 w 632522"/>
              <a:gd name="connsiteY864" fmla="*/ 493306 h 788759"/>
              <a:gd name="connsiteX865" fmla="*/ 31196 w 632522"/>
              <a:gd name="connsiteY865" fmla="*/ 488194 h 788759"/>
              <a:gd name="connsiteX866" fmla="*/ 39222 w 632522"/>
              <a:gd name="connsiteY866" fmla="*/ 476997 h 788759"/>
              <a:gd name="connsiteX867" fmla="*/ 39480 w 632522"/>
              <a:gd name="connsiteY867" fmla="*/ 465606 h 788759"/>
              <a:gd name="connsiteX868" fmla="*/ 41810 w 632522"/>
              <a:gd name="connsiteY868" fmla="*/ 462111 h 788759"/>
              <a:gd name="connsiteX869" fmla="*/ 67699 w 632522"/>
              <a:gd name="connsiteY869" fmla="*/ 446383 h 788759"/>
              <a:gd name="connsiteX870" fmla="*/ 63492 w 632522"/>
              <a:gd name="connsiteY870" fmla="*/ 435446 h 788759"/>
              <a:gd name="connsiteX871" fmla="*/ 64592 w 632522"/>
              <a:gd name="connsiteY871" fmla="*/ 431239 h 788759"/>
              <a:gd name="connsiteX872" fmla="*/ 63103 w 632522"/>
              <a:gd name="connsiteY872" fmla="*/ 427420 h 788759"/>
              <a:gd name="connsiteX873" fmla="*/ 66599 w 632522"/>
              <a:gd name="connsiteY873" fmla="*/ 423084 h 788759"/>
              <a:gd name="connsiteX874" fmla="*/ 59932 w 632522"/>
              <a:gd name="connsiteY874" fmla="*/ 418747 h 788759"/>
              <a:gd name="connsiteX875" fmla="*/ 46017 w 632522"/>
              <a:gd name="connsiteY875" fmla="*/ 422760 h 788759"/>
              <a:gd name="connsiteX876" fmla="*/ 43428 w 632522"/>
              <a:gd name="connsiteY876" fmla="*/ 417324 h 788759"/>
              <a:gd name="connsiteX877" fmla="*/ 32620 w 632522"/>
              <a:gd name="connsiteY877" fmla="*/ 409427 h 788759"/>
              <a:gd name="connsiteX878" fmla="*/ 29189 w 632522"/>
              <a:gd name="connsiteY878" fmla="*/ 397519 h 788759"/>
              <a:gd name="connsiteX879" fmla="*/ 14886 w 632522"/>
              <a:gd name="connsiteY879" fmla="*/ 392535 h 788759"/>
              <a:gd name="connsiteX880" fmla="*/ 10485 w 632522"/>
              <a:gd name="connsiteY880" fmla="*/ 386128 h 788759"/>
              <a:gd name="connsiteX881" fmla="*/ 2719 w 632522"/>
              <a:gd name="connsiteY881" fmla="*/ 361534 h 788759"/>
              <a:gd name="connsiteX882" fmla="*/ 0 w 632522"/>
              <a:gd name="connsiteY882" fmla="*/ 358362 h 788759"/>
              <a:gd name="connsiteX883" fmla="*/ 0 w 632522"/>
              <a:gd name="connsiteY883" fmla="*/ 358362 h 788759"/>
              <a:gd name="connsiteX884" fmla="*/ 8608 w 632522"/>
              <a:gd name="connsiteY884" fmla="*/ 343865 h 788759"/>
              <a:gd name="connsiteX885" fmla="*/ 19740 w 632522"/>
              <a:gd name="connsiteY885" fmla="*/ 339852 h 788759"/>
              <a:gd name="connsiteX886" fmla="*/ 22329 w 632522"/>
              <a:gd name="connsiteY886" fmla="*/ 327749 h 788759"/>
              <a:gd name="connsiteX887" fmla="*/ 18251 w 632522"/>
              <a:gd name="connsiteY887" fmla="*/ 321471 h 788759"/>
              <a:gd name="connsiteX888" fmla="*/ 18964 w 632522"/>
              <a:gd name="connsiteY888" fmla="*/ 315323 h 788759"/>
              <a:gd name="connsiteX889" fmla="*/ 38315 w 632522"/>
              <a:gd name="connsiteY889" fmla="*/ 299854 h 788759"/>
              <a:gd name="connsiteX890" fmla="*/ 44205 w 632522"/>
              <a:gd name="connsiteY890" fmla="*/ 286328 h 788759"/>
              <a:gd name="connsiteX891" fmla="*/ 53978 w 632522"/>
              <a:gd name="connsiteY891" fmla="*/ 280502 h 788759"/>
              <a:gd name="connsiteX892" fmla="*/ 62651 w 632522"/>
              <a:gd name="connsiteY892" fmla="*/ 269176 h 788759"/>
              <a:gd name="connsiteX893" fmla="*/ 73783 w 632522"/>
              <a:gd name="connsiteY893" fmla="*/ 259791 h 788759"/>
              <a:gd name="connsiteX894" fmla="*/ 85497 w 632522"/>
              <a:gd name="connsiteY894" fmla="*/ 256426 h 788759"/>
              <a:gd name="connsiteX895" fmla="*/ 93976 w 632522"/>
              <a:gd name="connsiteY895" fmla="*/ 259662 h 788759"/>
              <a:gd name="connsiteX896" fmla="*/ 99671 w 632522"/>
              <a:gd name="connsiteY896" fmla="*/ 269694 h 788759"/>
              <a:gd name="connsiteX897" fmla="*/ 111386 w 632522"/>
              <a:gd name="connsiteY897" fmla="*/ 257720 h 788759"/>
              <a:gd name="connsiteX898" fmla="*/ 114040 w 632522"/>
              <a:gd name="connsiteY898" fmla="*/ 245747 h 788759"/>
              <a:gd name="connsiteX899" fmla="*/ 117664 w 632522"/>
              <a:gd name="connsiteY899" fmla="*/ 238175 h 788759"/>
              <a:gd name="connsiteX900" fmla="*/ 129832 w 632522"/>
              <a:gd name="connsiteY900" fmla="*/ 235457 h 788759"/>
              <a:gd name="connsiteX901" fmla="*/ 136756 w 632522"/>
              <a:gd name="connsiteY901" fmla="*/ 225748 h 788759"/>
              <a:gd name="connsiteX902" fmla="*/ 155720 w 632522"/>
              <a:gd name="connsiteY902" fmla="*/ 222512 h 788759"/>
              <a:gd name="connsiteX903" fmla="*/ 166852 w 632522"/>
              <a:gd name="connsiteY903" fmla="*/ 202902 h 788759"/>
              <a:gd name="connsiteX904" fmla="*/ 165493 w 632522"/>
              <a:gd name="connsiteY904" fmla="*/ 196753 h 788759"/>
              <a:gd name="connsiteX905" fmla="*/ 156432 w 632522"/>
              <a:gd name="connsiteY905" fmla="*/ 184585 h 788759"/>
              <a:gd name="connsiteX906" fmla="*/ 155396 w 632522"/>
              <a:gd name="connsiteY906" fmla="*/ 173389 h 788759"/>
              <a:gd name="connsiteX907" fmla="*/ 141870 w 632522"/>
              <a:gd name="connsiteY907" fmla="*/ 150024 h 788759"/>
              <a:gd name="connsiteX908" fmla="*/ 135074 w 632522"/>
              <a:gd name="connsiteY908" fmla="*/ 126466 h 788759"/>
              <a:gd name="connsiteX909" fmla="*/ 127436 w 632522"/>
              <a:gd name="connsiteY909" fmla="*/ 117663 h 788759"/>
              <a:gd name="connsiteX910" fmla="*/ 128084 w 632522"/>
              <a:gd name="connsiteY910" fmla="*/ 112292 h 788759"/>
              <a:gd name="connsiteX911" fmla="*/ 119346 w 632522"/>
              <a:gd name="connsiteY911" fmla="*/ 107437 h 788759"/>
              <a:gd name="connsiteX912" fmla="*/ 117664 w 632522"/>
              <a:gd name="connsiteY912" fmla="*/ 96694 h 788759"/>
              <a:gd name="connsiteX913" fmla="*/ 148277 w 632522"/>
              <a:gd name="connsiteY913" fmla="*/ 90027 h 788759"/>
              <a:gd name="connsiteX914" fmla="*/ 154426 w 632522"/>
              <a:gd name="connsiteY914" fmla="*/ 82390 h 788759"/>
              <a:gd name="connsiteX915" fmla="*/ 162969 w 632522"/>
              <a:gd name="connsiteY915" fmla="*/ 65627 h 788759"/>
              <a:gd name="connsiteX916" fmla="*/ 168600 w 632522"/>
              <a:gd name="connsiteY916" fmla="*/ 60385 h 788759"/>
              <a:gd name="connsiteX917" fmla="*/ 170153 w 632522"/>
              <a:gd name="connsiteY917" fmla="*/ 50612 h 788759"/>
              <a:gd name="connsiteX918" fmla="*/ 181479 w 632522"/>
              <a:gd name="connsiteY918" fmla="*/ 40321 h 788759"/>
              <a:gd name="connsiteX919" fmla="*/ 188663 w 632522"/>
              <a:gd name="connsiteY919" fmla="*/ 37215 h 788759"/>
              <a:gd name="connsiteX920" fmla="*/ 197983 w 632522"/>
              <a:gd name="connsiteY920" fmla="*/ 27507 h 788759"/>
              <a:gd name="connsiteX921" fmla="*/ 200701 w 632522"/>
              <a:gd name="connsiteY921" fmla="*/ 6343 h 788759"/>
              <a:gd name="connsiteX922" fmla="*/ 217399 w 632522"/>
              <a:gd name="connsiteY922" fmla="*/ 0 h 788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Lst>
            <a:rect l="l" t="t" r="r" b="b"/>
            <a:pathLst>
              <a:path w="632522" h="788759">
                <a:moveTo>
                  <a:pt x="293641" y="68151"/>
                </a:moveTo>
                <a:lnTo>
                  <a:pt x="293835" y="68669"/>
                </a:lnTo>
                <a:lnTo>
                  <a:pt x="295518" y="68669"/>
                </a:lnTo>
                <a:lnTo>
                  <a:pt x="296230" y="67504"/>
                </a:lnTo>
                <a:lnTo>
                  <a:pt x="296942" y="67375"/>
                </a:lnTo>
                <a:lnTo>
                  <a:pt x="296554" y="69316"/>
                </a:lnTo>
                <a:lnTo>
                  <a:pt x="298431" y="70158"/>
                </a:lnTo>
                <a:lnTo>
                  <a:pt x="299143" y="70158"/>
                </a:lnTo>
                <a:lnTo>
                  <a:pt x="300243" y="69316"/>
                </a:lnTo>
                <a:lnTo>
                  <a:pt x="301926" y="69316"/>
                </a:lnTo>
                <a:lnTo>
                  <a:pt x="302120" y="69964"/>
                </a:lnTo>
                <a:lnTo>
                  <a:pt x="300825" y="72099"/>
                </a:lnTo>
                <a:lnTo>
                  <a:pt x="300631" y="74041"/>
                </a:lnTo>
                <a:lnTo>
                  <a:pt x="300243" y="74559"/>
                </a:lnTo>
                <a:lnTo>
                  <a:pt x="300437" y="78766"/>
                </a:lnTo>
                <a:lnTo>
                  <a:pt x="301343" y="80060"/>
                </a:lnTo>
                <a:lnTo>
                  <a:pt x="301149" y="80578"/>
                </a:lnTo>
                <a:lnTo>
                  <a:pt x="298560" y="79736"/>
                </a:lnTo>
                <a:lnTo>
                  <a:pt x="296683" y="79736"/>
                </a:lnTo>
                <a:lnTo>
                  <a:pt x="295971" y="79089"/>
                </a:lnTo>
                <a:lnTo>
                  <a:pt x="295065" y="79284"/>
                </a:lnTo>
                <a:lnTo>
                  <a:pt x="295259" y="80125"/>
                </a:lnTo>
                <a:lnTo>
                  <a:pt x="292864" y="80319"/>
                </a:lnTo>
                <a:lnTo>
                  <a:pt x="291376" y="78701"/>
                </a:lnTo>
                <a:lnTo>
                  <a:pt x="291376" y="74494"/>
                </a:lnTo>
                <a:lnTo>
                  <a:pt x="290276" y="73006"/>
                </a:lnTo>
                <a:lnTo>
                  <a:pt x="288981" y="72812"/>
                </a:lnTo>
                <a:lnTo>
                  <a:pt x="287105" y="71646"/>
                </a:lnTo>
                <a:lnTo>
                  <a:pt x="283221" y="71646"/>
                </a:lnTo>
                <a:lnTo>
                  <a:pt x="281409" y="72812"/>
                </a:lnTo>
                <a:lnTo>
                  <a:pt x="280697" y="74624"/>
                </a:lnTo>
                <a:lnTo>
                  <a:pt x="278496" y="74818"/>
                </a:lnTo>
                <a:lnTo>
                  <a:pt x="276296" y="73200"/>
                </a:lnTo>
                <a:lnTo>
                  <a:pt x="275390" y="70611"/>
                </a:lnTo>
                <a:lnTo>
                  <a:pt x="275778" y="68669"/>
                </a:lnTo>
                <a:lnTo>
                  <a:pt x="276490" y="68151"/>
                </a:lnTo>
                <a:lnTo>
                  <a:pt x="278885" y="68151"/>
                </a:lnTo>
                <a:lnTo>
                  <a:pt x="280891" y="68799"/>
                </a:lnTo>
                <a:lnTo>
                  <a:pt x="282574" y="69964"/>
                </a:lnTo>
                <a:lnTo>
                  <a:pt x="284774" y="70481"/>
                </a:lnTo>
                <a:lnTo>
                  <a:pt x="289758" y="70158"/>
                </a:lnTo>
                <a:lnTo>
                  <a:pt x="290664" y="69187"/>
                </a:lnTo>
                <a:lnTo>
                  <a:pt x="290664" y="68669"/>
                </a:lnTo>
                <a:lnTo>
                  <a:pt x="292153" y="68151"/>
                </a:lnTo>
                <a:lnTo>
                  <a:pt x="293059" y="67181"/>
                </a:lnTo>
                <a:lnTo>
                  <a:pt x="294353" y="67181"/>
                </a:lnTo>
                <a:lnTo>
                  <a:pt x="293641" y="68151"/>
                </a:lnTo>
                <a:close/>
                <a:moveTo>
                  <a:pt x="217399" y="0"/>
                </a:moveTo>
                <a:lnTo>
                  <a:pt x="218111" y="712"/>
                </a:lnTo>
                <a:lnTo>
                  <a:pt x="218824" y="712"/>
                </a:lnTo>
                <a:lnTo>
                  <a:pt x="220118" y="1553"/>
                </a:lnTo>
                <a:lnTo>
                  <a:pt x="220830" y="3365"/>
                </a:lnTo>
                <a:lnTo>
                  <a:pt x="222642" y="5501"/>
                </a:lnTo>
                <a:lnTo>
                  <a:pt x="222836" y="7119"/>
                </a:lnTo>
                <a:lnTo>
                  <a:pt x="223548" y="7766"/>
                </a:lnTo>
                <a:lnTo>
                  <a:pt x="225554" y="8414"/>
                </a:lnTo>
                <a:lnTo>
                  <a:pt x="225554" y="9579"/>
                </a:lnTo>
                <a:lnTo>
                  <a:pt x="227043" y="10550"/>
                </a:lnTo>
                <a:lnTo>
                  <a:pt x="227043" y="13333"/>
                </a:lnTo>
                <a:lnTo>
                  <a:pt x="229049" y="14498"/>
                </a:lnTo>
                <a:lnTo>
                  <a:pt x="229049" y="15662"/>
                </a:lnTo>
                <a:lnTo>
                  <a:pt x="228467" y="15986"/>
                </a:lnTo>
                <a:lnTo>
                  <a:pt x="228467" y="16827"/>
                </a:lnTo>
                <a:lnTo>
                  <a:pt x="229761" y="17798"/>
                </a:lnTo>
                <a:lnTo>
                  <a:pt x="229567" y="19416"/>
                </a:lnTo>
                <a:lnTo>
                  <a:pt x="230667" y="20711"/>
                </a:lnTo>
                <a:lnTo>
                  <a:pt x="230667" y="21552"/>
                </a:lnTo>
                <a:lnTo>
                  <a:pt x="230150" y="22199"/>
                </a:lnTo>
                <a:lnTo>
                  <a:pt x="228273" y="22199"/>
                </a:lnTo>
                <a:lnTo>
                  <a:pt x="226978" y="23041"/>
                </a:lnTo>
                <a:lnTo>
                  <a:pt x="225490" y="23364"/>
                </a:lnTo>
                <a:lnTo>
                  <a:pt x="225490" y="24659"/>
                </a:lnTo>
                <a:lnTo>
                  <a:pt x="226396" y="25500"/>
                </a:lnTo>
                <a:lnTo>
                  <a:pt x="227496" y="25500"/>
                </a:lnTo>
                <a:lnTo>
                  <a:pt x="227690" y="25824"/>
                </a:lnTo>
                <a:lnTo>
                  <a:pt x="228596" y="25824"/>
                </a:lnTo>
                <a:lnTo>
                  <a:pt x="229179" y="25306"/>
                </a:lnTo>
                <a:lnTo>
                  <a:pt x="229697" y="25500"/>
                </a:lnTo>
                <a:lnTo>
                  <a:pt x="230797" y="28930"/>
                </a:lnTo>
                <a:lnTo>
                  <a:pt x="233580" y="32166"/>
                </a:lnTo>
                <a:lnTo>
                  <a:pt x="235068" y="33331"/>
                </a:lnTo>
                <a:lnTo>
                  <a:pt x="235586" y="34496"/>
                </a:lnTo>
                <a:lnTo>
                  <a:pt x="236169" y="34691"/>
                </a:lnTo>
                <a:lnTo>
                  <a:pt x="236881" y="36956"/>
                </a:lnTo>
                <a:lnTo>
                  <a:pt x="239469" y="38768"/>
                </a:lnTo>
                <a:lnTo>
                  <a:pt x="240052" y="41357"/>
                </a:lnTo>
                <a:lnTo>
                  <a:pt x="241152" y="42846"/>
                </a:lnTo>
                <a:lnTo>
                  <a:pt x="244129" y="45111"/>
                </a:lnTo>
                <a:lnTo>
                  <a:pt x="245036" y="46729"/>
                </a:lnTo>
                <a:lnTo>
                  <a:pt x="248919" y="50806"/>
                </a:lnTo>
                <a:lnTo>
                  <a:pt x="253320" y="53719"/>
                </a:lnTo>
                <a:lnTo>
                  <a:pt x="254226" y="54884"/>
                </a:lnTo>
                <a:lnTo>
                  <a:pt x="254744" y="56696"/>
                </a:lnTo>
                <a:lnTo>
                  <a:pt x="256427" y="58314"/>
                </a:lnTo>
                <a:lnTo>
                  <a:pt x="259015" y="59155"/>
                </a:lnTo>
                <a:lnTo>
                  <a:pt x="261604" y="61421"/>
                </a:lnTo>
                <a:lnTo>
                  <a:pt x="263287" y="62068"/>
                </a:lnTo>
                <a:lnTo>
                  <a:pt x="263805" y="62909"/>
                </a:lnTo>
                <a:lnTo>
                  <a:pt x="264517" y="63233"/>
                </a:lnTo>
                <a:lnTo>
                  <a:pt x="266911" y="67310"/>
                </a:lnTo>
                <a:lnTo>
                  <a:pt x="267623" y="67957"/>
                </a:lnTo>
                <a:lnTo>
                  <a:pt x="269306" y="71194"/>
                </a:lnTo>
                <a:lnTo>
                  <a:pt x="270018" y="76242"/>
                </a:lnTo>
                <a:lnTo>
                  <a:pt x="272607" y="80643"/>
                </a:lnTo>
                <a:lnTo>
                  <a:pt x="272801" y="83102"/>
                </a:lnTo>
                <a:lnTo>
                  <a:pt x="273513" y="85562"/>
                </a:lnTo>
                <a:lnTo>
                  <a:pt x="274419" y="87180"/>
                </a:lnTo>
                <a:lnTo>
                  <a:pt x="275907" y="88668"/>
                </a:lnTo>
                <a:lnTo>
                  <a:pt x="277914" y="89509"/>
                </a:lnTo>
                <a:lnTo>
                  <a:pt x="279920" y="93263"/>
                </a:lnTo>
                <a:lnTo>
                  <a:pt x="279532" y="93910"/>
                </a:lnTo>
                <a:lnTo>
                  <a:pt x="279726" y="95076"/>
                </a:lnTo>
                <a:lnTo>
                  <a:pt x="280826" y="95205"/>
                </a:lnTo>
                <a:lnTo>
                  <a:pt x="283027" y="97147"/>
                </a:lnTo>
                <a:lnTo>
                  <a:pt x="287105" y="98635"/>
                </a:lnTo>
                <a:lnTo>
                  <a:pt x="288917" y="99930"/>
                </a:lnTo>
                <a:lnTo>
                  <a:pt x="290794" y="99930"/>
                </a:lnTo>
                <a:lnTo>
                  <a:pt x="293188" y="97664"/>
                </a:lnTo>
                <a:lnTo>
                  <a:pt x="295777" y="90674"/>
                </a:lnTo>
                <a:lnTo>
                  <a:pt x="296165" y="90027"/>
                </a:lnTo>
                <a:lnTo>
                  <a:pt x="296748" y="89833"/>
                </a:lnTo>
                <a:lnTo>
                  <a:pt x="296554" y="88215"/>
                </a:lnTo>
                <a:lnTo>
                  <a:pt x="295453" y="87050"/>
                </a:lnTo>
                <a:lnTo>
                  <a:pt x="295971" y="86079"/>
                </a:lnTo>
                <a:lnTo>
                  <a:pt x="296683" y="86079"/>
                </a:lnTo>
                <a:lnTo>
                  <a:pt x="297395" y="86921"/>
                </a:lnTo>
                <a:lnTo>
                  <a:pt x="299401" y="95723"/>
                </a:lnTo>
                <a:lnTo>
                  <a:pt x="305291" y="104331"/>
                </a:lnTo>
                <a:lnTo>
                  <a:pt x="305097" y="106466"/>
                </a:lnTo>
                <a:lnTo>
                  <a:pt x="303220" y="109702"/>
                </a:lnTo>
                <a:lnTo>
                  <a:pt x="302120" y="110544"/>
                </a:lnTo>
                <a:lnTo>
                  <a:pt x="298819" y="110415"/>
                </a:lnTo>
                <a:lnTo>
                  <a:pt x="299013" y="111062"/>
                </a:lnTo>
                <a:lnTo>
                  <a:pt x="300114" y="111256"/>
                </a:lnTo>
                <a:lnTo>
                  <a:pt x="301019" y="111903"/>
                </a:lnTo>
                <a:lnTo>
                  <a:pt x="301602" y="113521"/>
                </a:lnTo>
                <a:lnTo>
                  <a:pt x="303802" y="117081"/>
                </a:lnTo>
                <a:lnTo>
                  <a:pt x="303608" y="117922"/>
                </a:lnTo>
                <a:lnTo>
                  <a:pt x="305485" y="117404"/>
                </a:lnTo>
                <a:lnTo>
                  <a:pt x="306974" y="115463"/>
                </a:lnTo>
                <a:lnTo>
                  <a:pt x="306974" y="113845"/>
                </a:lnTo>
                <a:lnTo>
                  <a:pt x="307362" y="113327"/>
                </a:lnTo>
                <a:lnTo>
                  <a:pt x="308074" y="113003"/>
                </a:lnTo>
                <a:lnTo>
                  <a:pt x="308786" y="112033"/>
                </a:lnTo>
                <a:lnTo>
                  <a:pt x="310081" y="111709"/>
                </a:lnTo>
                <a:lnTo>
                  <a:pt x="312475" y="109250"/>
                </a:lnTo>
                <a:lnTo>
                  <a:pt x="314288" y="109120"/>
                </a:lnTo>
                <a:lnTo>
                  <a:pt x="315582" y="109962"/>
                </a:lnTo>
                <a:lnTo>
                  <a:pt x="317459" y="109832"/>
                </a:lnTo>
                <a:lnTo>
                  <a:pt x="318171" y="110350"/>
                </a:lnTo>
                <a:lnTo>
                  <a:pt x="319271" y="110350"/>
                </a:lnTo>
                <a:lnTo>
                  <a:pt x="319659" y="110673"/>
                </a:lnTo>
                <a:lnTo>
                  <a:pt x="319854" y="112809"/>
                </a:lnTo>
                <a:lnTo>
                  <a:pt x="326455" y="115269"/>
                </a:lnTo>
                <a:lnTo>
                  <a:pt x="327944" y="116369"/>
                </a:lnTo>
                <a:lnTo>
                  <a:pt x="328850" y="116563"/>
                </a:lnTo>
                <a:lnTo>
                  <a:pt x="330338" y="119152"/>
                </a:lnTo>
                <a:lnTo>
                  <a:pt x="333121" y="121741"/>
                </a:lnTo>
                <a:lnTo>
                  <a:pt x="333315" y="122712"/>
                </a:lnTo>
                <a:lnTo>
                  <a:pt x="334998" y="123683"/>
                </a:lnTo>
                <a:lnTo>
                  <a:pt x="337781" y="128537"/>
                </a:lnTo>
                <a:lnTo>
                  <a:pt x="338882" y="129184"/>
                </a:lnTo>
                <a:lnTo>
                  <a:pt x="342765" y="130155"/>
                </a:lnTo>
                <a:lnTo>
                  <a:pt x="343283" y="130802"/>
                </a:lnTo>
                <a:lnTo>
                  <a:pt x="344383" y="130996"/>
                </a:lnTo>
                <a:lnTo>
                  <a:pt x="344577" y="131643"/>
                </a:lnTo>
                <a:lnTo>
                  <a:pt x="345289" y="131643"/>
                </a:lnTo>
                <a:lnTo>
                  <a:pt x="346777" y="132808"/>
                </a:lnTo>
                <a:lnTo>
                  <a:pt x="346777" y="133650"/>
                </a:lnTo>
                <a:lnTo>
                  <a:pt x="346389" y="133973"/>
                </a:lnTo>
                <a:lnTo>
                  <a:pt x="346001" y="134297"/>
                </a:lnTo>
                <a:lnTo>
                  <a:pt x="344706" y="134297"/>
                </a:lnTo>
                <a:lnTo>
                  <a:pt x="344318" y="134944"/>
                </a:lnTo>
                <a:lnTo>
                  <a:pt x="344706" y="137533"/>
                </a:lnTo>
                <a:lnTo>
                  <a:pt x="345807" y="139992"/>
                </a:lnTo>
                <a:lnTo>
                  <a:pt x="347813" y="141934"/>
                </a:lnTo>
                <a:lnTo>
                  <a:pt x="348719" y="144393"/>
                </a:lnTo>
                <a:lnTo>
                  <a:pt x="350208" y="145688"/>
                </a:lnTo>
                <a:lnTo>
                  <a:pt x="350596" y="147306"/>
                </a:lnTo>
                <a:lnTo>
                  <a:pt x="351696" y="147759"/>
                </a:lnTo>
                <a:lnTo>
                  <a:pt x="351696" y="148406"/>
                </a:lnTo>
                <a:lnTo>
                  <a:pt x="353573" y="148406"/>
                </a:lnTo>
                <a:lnTo>
                  <a:pt x="352085" y="149701"/>
                </a:lnTo>
                <a:lnTo>
                  <a:pt x="351179" y="149701"/>
                </a:lnTo>
                <a:lnTo>
                  <a:pt x="350596" y="148730"/>
                </a:lnTo>
                <a:lnTo>
                  <a:pt x="349690" y="148730"/>
                </a:lnTo>
                <a:lnTo>
                  <a:pt x="348978" y="149248"/>
                </a:lnTo>
                <a:lnTo>
                  <a:pt x="347684" y="154296"/>
                </a:lnTo>
                <a:lnTo>
                  <a:pt x="346777" y="155461"/>
                </a:lnTo>
                <a:lnTo>
                  <a:pt x="346777" y="156626"/>
                </a:lnTo>
                <a:lnTo>
                  <a:pt x="347878" y="156820"/>
                </a:lnTo>
                <a:lnTo>
                  <a:pt x="348266" y="158114"/>
                </a:lnTo>
                <a:lnTo>
                  <a:pt x="348849" y="158632"/>
                </a:lnTo>
                <a:lnTo>
                  <a:pt x="349043" y="160121"/>
                </a:lnTo>
                <a:lnTo>
                  <a:pt x="350143" y="161221"/>
                </a:lnTo>
                <a:lnTo>
                  <a:pt x="350531" y="162192"/>
                </a:lnTo>
                <a:lnTo>
                  <a:pt x="352538" y="163486"/>
                </a:lnTo>
                <a:lnTo>
                  <a:pt x="353638" y="163486"/>
                </a:lnTo>
                <a:lnTo>
                  <a:pt x="353056" y="164457"/>
                </a:lnTo>
                <a:lnTo>
                  <a:pt x="353250" y="165751"/>
                </a:lnTo>
                <a:lnTo>
                  <a:pt x="356227" y="166269"/>
                </a:lnTo>
                <a:lnTo>
                  <a:pt x="356421" y="166787"/>
                </a:lnTo>
                <a:lnTo>
                  <a:pt x="353832" y="170541"/>
                </a:lnTo>
                <a:lnTo>
                  <a:pt x="353832" y="171835"/>
                </a:lnTo>
                <a:lnTo>
                  <a:pt x="354544" y="172935"/>
                </a:lnTo>
                <a:lnTo>
                  <a:pt x="355127" y="173130"/>
                </a:lnTo>
                <a:lnTo>
                  <a:pt x="355127" y="174942"/>
                </a:lnTo>
                <a:lnTo>
                  <a:pt x="354415" y="176754"/>
                </a:lnTo>
                <a:lnTo>
                  <a:pt x="354415" y="179214"/>
                </a:lnTo>
                <a:lnTo>
                  <a:pt x="354803" y="180184"/>
                </a:lnTo>
                <a:lnTo>
                  <a:pt x="357004" y="182320"/>
                </a:lnTo>
                <a:lnTo>
                  <a:pt x="359398" y="182320"/>
                </a:lnTo>
                <a:lnTo>
                  <a:pt x="360887" y="183938"/>
                </a:lnTo>
                <a:lnTo>
                  <a:pt x="362181" y="183938"/>
                </a:lnTo>
                <a:lnTo>
                  <a:pt x="362570" y="184585"/>
                </a:lnTo>
                <a:lnTo>
                  <a:pt x="362570" y="188016"/>
                </a:lnTo>
                <a:lnTo>
                  <a:pt x="361987" y="188339"/>
                </a:lnTo>
                <a:lnTo>
                  <a:pt x="362699" y="191446"/>
                </a:lnTo>
                <a:lnTo>
                  <a:pt x="362311" y="193582"/>
                </a:lnTo>
                <a:lnTo>
                  <a:pt x="362505" y="197465"/>
                </a:lnTo>
                <a:lnTo>
                  <a:pt x="363411" y="198759"/>
                </a:lnTo>
                <a:lnTo>
                  <a:pt x="363799" y="200183"/>
                </a:lnTo>
                <a:lnTo>
                  <a:pt x="363799" y="201801"/>
                </a:lnTo>
                <a:lnTo>
                  <a:pt x="363087" y="202125"/>
                </a:lnTo>
                <a:lnTo>
                  <a:pt x="362893" y="203419"/>
                </a:lnTo>
                <a:lnTo>
                  <a:pt x="362505" y="203743"/>
                </a:lnTo>
                <a:lnTo>
                  <a:pt x="362505" y="205231"/>
                </a:lnTo>
                <a:lnTo>
                  <a:pt x="363799" y="206720"/>
                </a:lnTo>
                <a:lnTo>
                  <a:pt x="364317" y="208985"/>
                </a:lnTo>
                <a:lnTo>
                  <a:pt x="364123" y="210280"/>
                </a:lnTo>
                <a:lnTo>
                  <a:pt x="363023" y="211768"/>
                </a:lnTo>
                <a:lnTo>
                  <a:pt x="362829" y="212868"/>
                </a:lnTo>
                <a:lnTo>
                  <a:pt x="362311" y="213516"/>
                </a:lnTo>
                <a:lnTo>
                  <a:pt x="362311" y="214681"/>
                </a:lnTo>
                <a:lnTo>
                  <a:pt x="363994" y="217593"/>
                </a:lnTo>
                <a:lnTo>
                  <a:pt x="365094" y="217917"/>
                </a:lnTo>
                <a:lnTo>
                  <a:pt x="366906" y="219341"/>
                </a:lnTo>
                <a:lnTo>
                  <a:pt x="367100" y="221930"/>
                </a:lnTo>
                <a:lnTo>
                  <a:pt x="366517" y="223095"/>
                </a:lnTo>
                <a:lnTo>
                  <a:pt x="366323" y="225360"/>
                </a:lnTo>
                <a:lnTo>
                  <a:pt x="365935" y="226460"/>
                </a:lnTo>
                <a:lnTo>
                  <a:pt x="365547" y="226654"/>
                </a:lnTo>
                <a:lnTo>
                  <a:pt x="365741" y="229114"/>
                </a:lnTo>
                <a:lnTo>
                  <a:pt x="366647" y="231379"/>
                </a:lnTo>
                <a:lnTo>
                  <a:pt x="366647" y="233515"/>
                </a:lnTo>
                <a:lnTo>
                  <a:pt x="365741" y="234356"/>
                </a:lnTo>
                <a:lnTo>
                  <a:pt x="364252" y="234162"/>
                </a:lnTo>
                <a:lnTo>
                  <a:pt x="362764" y="235133"/>
                </a:lnTo>
                <a:lnTo>
                  <a:pt x="361469" y="237722"/>
                </a:lnTo>
                <a:lnTo>
                  <a:pt x="360563" y="241281"/>
                </a:lnTo>
                <a:lnTo>
                  <a:pt x="359075" y="241799"/>
                </a:lnTo>
                <a:lnTo>
                  <a:pt x="357392" y="243288"/>
                </a:lnTo>
                <a:lnTo>
                  <a:pt x="356292" y="244712"/>
                </a:lnTo>
                <a:lnTo>
                  <a:pt x="356486" y="245812"/>
                </a:lnTo>
                <a:lnTo>
                  <a:pt x="355903" y="246330"/>
                </a:lnTo>
                <a:lnTo>
                  <a:pt x="355191" y="246330"/>
                </a:lnTo>
                <a:lnTo>
                  <a:pt x="354479" y="245488"/>
                </a:lnTo>
                <a:lnTo>
                  <a:pt x="352667" y="244517"/>
                </a:lnTo>
                <a:lnTo>
                  <a:pt x="353961" y="243870"/>
                </a:lnTo>
                <a:lnTo>
                  <a:pt x="353768" y="243352"/>
                </a:lnTo>
                <a:lnTo>
                  <a:pt x="352085" y="243547"/>
                </a:lnTo>
                <a:lnTo>
                  <a:pt x="351891" y="244388"/>
                </a:lnTo>
                <a:lnTo>
                  <a:pt x="352797" y="245359"/>
                </a:lnTo>
                <a:lnTo>
                  <a:pt x="353703" y="245682"/>
                </a:lnTo>
                <a:lnTo>
                  <a:pt x="353703" y="246783"/>
                </a:lnTo>
                <a:lnTo>
                  <a:pt x="354803" y="249242"/>
                </a:lnTo>
                <a:lnTo>
                  <a:pt x="355321" y="248918"/>
                </a:lnTo>
                <a:lnTo>
                  <a:pt x="355127" y="246653"/>
                </a:lnTo>
                <a:lnTo>
                  <a:pt x="356615" y="246524"/>
                </a:lnTo>
                <a:lnTo>
                  <a:pt x="357004" y="250407"/>
                </a:lnTo>
                <a:lnTo>
                  <a:pt x="357392" y="250925"/>
                </a:lnTo>
                <a:lnTo>
                  <a:pt x="357392" y="252219"/>
                </a:lnTo>
                <a:lnTo>
                  <a:pt x="357780" y="252543"/>
                </a:lnTo>
                <a:lnTo>
                  <a:pt x="357975" y="255455"/>
                </a:lnTo>
                <a:lnTo>
                  <a:pt x="359075" y="259015"/>
                </a:lnTo>
                <a:lnTo>
                  <a:pt x="359269" y="260956"/>
                </a:lnTo>
                <a:lnTo>
                  <a:pt x="360175" y="262251"/>
                </a:lnTo>
                <a:lnTo>
                  <a:pt x="360175" y="263222"/>
                </a:lnTo>
                <a:lnTo>
                  <a:pt x="362376" y="267882"/>
                </a:lnTo>
                <a:lnTo>
                  <a:pt x="365676" y="273060"/>
                </a:lnTo>
                <a:lnTo>
                  <a:pt x="365676" y="273383"/>
                </a:lnTo>
                <a:lnTo>
                  <a:pt x="365288" y="273383"/>
                </a:lnTo>
                <a:lnTo>
                  <a:pt x="362699" y="272218"/>
                </a:lnTo>
                <a:lnTo>
                  <a:pt x="361599" y="272865"/>
                </a:lnTo>
                <a:lnTo>
                  <a:pt x="361599" y="273189"/>
                </a:lnTo>
                <a:lnTo>
                  <a:pt x="363087" y="274160"/>
                </a:lnTo>
                <a:lnTo>
                  <a:pt x="365094" y="274678"/>
                </a:lnTo>
                <a:lnTo>
                  <a:pt x="366777" y="274678"/>
                </a:lnTo>
                <a:lnTo>
                  <a:pt x="367683" y="274160"/>
                </a:lnTo>
                <a:lnTo>
                  <a:pt x="367877" y="274807"/>
                </a:lnTo>
                <a:lnTo>
                  <a:pt x="368783" y="274807"/>
                </a:lnTo>
                <a:lnTo>
                  <a:pt x="368977" y="274289"/>
                </a:lnTo>
                <a:lnTo>
                  <a:pt x="369560" y="274289"/>
                </a:lnTo>
                <a:lnTo>
                  <a:pt x="369948" y="275584"/>
                </a:lnTo>
                <a:lnTo>
                  <a:pt x="371954" y="278820"/>
                </a:lnTo>
                <a:lnTo>
                  <a:pt x="374349" y="280438"/>
                </a:lnTo>
                <a:lnTo>
                  <a:pt x="376032" y="282897"/>
                </a:lnTo>
                <a:lnTo>
                  <a:pt x="376226" y="289175"/>
                </a:lnTo>
                <a:lnTo>
                  <a:pt x="375837" y="290017"/>
                </a:lnTo>
                <a:lnTo>
                  <a:pt x="374737" y="290470"/>
                </a:lnTo>
                <a:lnTo>
                  <a:pt x="373249" y="292088"/>
                </a:lnTo>
                <a:lnTo>
                  <a:pt x="373249" y="292735"/>
                </a:lnTo>
                <a:lnTo>
                  <a:pt x="371372" y="296942"/>
                </a:lnTo>
                <a:lnTo>
                  <a:pt x="370983" y="297136"/>
                </a:lnTo>
                <a:lnTo>
                  <a:pt x="369301" y="301472"/>
                </a:lnTo>
                <a:lnTo>
                  <a:pt x="368912" y="310210"/>
                </a:lnTo>
                <a:lnTo>
                  <a:pt x="372796" y="323413"/>
                </a:lnTo>
                <a:lnTo>
                  <a:pt x="374090" y="325484"/>
                </a:lnTo>
                <a:lnTo>
                  <a:pt x="374996" y="327879"/>
                </a:lnTo>
                <a:lnTo>
                  <a:pt x="377002" y="330921"/>
                </a:lnTo>
                <a:lnTo>
                  <a:pt x="379591" y="332539"/>
                </a:lnTo>
                <a:lnTo>
                  <a:pt x="381598" y="334480"/>
                </a:lnTo>
                <a:lnTo>
                  <a:pt x="383086" y="338493"/>
                </a:lnTo>
                <a:lnTo>
                  <a:pt x="382892" y="342700"/>
                </a:lnTo>
                <a:lnTo>
                  <a:pt x="383604" y="344771"/>
                </a:lnTo>
                <a:lnTo>
                  <a:pt x="387099" y="351049"/>
                </a:lnTo>
                <a:lnTo>
                  <a:pt x="388976" y="353314"/>
                </a:lnTo>
                <a:lnTo>
                  <a:pt x="389170" y="354091"/>
                </a:lnTo>
                <a:lnTo>
                  <a:pt x="391759" y="355385"/>
                </a:lnTo>
                <a:lnTo>
                  <a:pt x="391759" y="356356"/>
                </a:lnTo>
                <a:lnTo>
                  <a:pt x="391241" y="357327"/>
                </a:lnTo>
                <a:lnTo>
                  <a:pt x="391241" y="359398"/>
                </a:lnTo>
                <a:lnTo>
                  <a:pt x="392342" y="361339"/>
                </a:lnTo>
                <a:lnTo>
                  <a:pt x="392859" y="361663"/>
                </a:lnTo>
                <a:lnTo>
                  <a:pt x="392471" y="362634"/>
                </a:lnTo>
                <a:lnTo>
                  <a:pt x="391371" y="362957"/>
                </a:lnTo>
                <a:lnTo>
                  <a:pt x="390982" y="362504"/>
                </a:lnTo>
                <a:lnTo>
                  <a:pt x="390076" y="362504"/>
                </a:lnTo>
                <a:lnTo>
                  <a:pt x="388393" y="363799"/>
                </a:lnTo>
                <a:lnTo>
                  <a:pt x="387876" y="364899"/>
                </a:lnTo>
                <a:lnTo>
                  <a:pt x="387876" y="367294"/>
                </a:lnTo>
                <a:lnTo>
                  <a:pt x="388393" y="368394"/>
                </a:lnTo>
                <a:lnTo>
                  <a:pt x="385999" y="371112"/>
                </a:lnTo>
                <a:lnTo>
                  <a:pt x="384316" y="375449"/>
                </a:lnTo>
                <a:lnTo>
                  <a:pt x="381727" y="375125"/>
                </a:lnTo>
                <a:lnTo>
                  <a:pt x="380433" y="375773"/>
                </a:lnTo>
                <a:lnTo>
                  <a:pt x="378944" y="375967"/>
                </a:lnTo>
                <a:lnTo>
                  <a:pt x="375643" y="374543"/>
                </a:lnTo>
                <a:lnTo>
                  <a:pt x="372343" y="374348"/>
                </a:lnTo>
                <a:lnTo>
                  <a:pt x="371825" y="374025"/>
                </a:lnTo>
                <a:lnTo>
                  <a:pt x="371242" y="374025"/>
                </a:lnTo>
                <a:lnTo>
                  <a:pt x="371242" y="374348"/>
                </a:lnTo>
                <a:lnTo>
                  <a:pt x="372925" y="375643"/>
                </a:lnTo>
                <a:lnTo>
                  <a:pt x="375320" y="375319"/>
                </a:lnTo>
                <a:lnTo>
                  <a:pt x="375708" y="375643"/>
                </a:lnTo>
                <a:lnTo>
                  <a:pt x="377715" y="375837"/>
                </a:lnTo>
                <a:lnTo>
                  <a:pt x="378815" y="376484"/>
                </a:lnTo>
                <a:lnTo>
                  <a:pt x="382698" y="376161"/>
                </a:lnTo>
                <a:lnTo>
                  <a:pt x="384381" y="377585"/>
                </a:lnTo>
                <a:lnTo>
                  <a:pt x="385092" y="382115"/>
                </a:lnTo>
                <a:lnTo>
                  <a:pt x="386193" y="385351"/>
                </a:lnTo>
                <a:lnTo>
                  <a:pt x="390788" y="392406"/>
                </a:lnTo>
                <a:lnTo>
                  <a:pt x="393571" y="394995"/>
                </a:lnTo>
                <a:lnTo>
                  <a:pt x="394283" y="397066"/>
                </a:lnTo>
                <a:lnTo>
                  <a:pt x="395383" y="398684"/>
                </a:lnTo>
                <a:lnTo>
                  <a:pt x="395189" y="399655"/>
                </a:lnTo>
                <a:lnTo>
                  <a:pt x="394477" y="398037"/>
                </a:lnTo>
                <a:lnTo>
                  <a:pt x="393960" y="398037"/>
                </a:lnTo>
                <a:lnTo>
                  <a:pt x="393960" y="398684"/>
                </a:lnTo>
                <a:lnTo>
                  <a:pt x="394865" y="399784"/>
                </a:lnTo>
                <a:lnTo>
                  <a:pt x="395060" y="400755"/>
                </a:lnTo>
                <a:lnTo>
                  <a:pt x="394154" y="401402"/>
                </a:lnTo>
                <a:lnTo>
                  <a:pt x="393053" y="404768"/>
                </a:lnTo>
                <a:lnTo>
                  <a:pt x="393636" y="409298"/>
                </a:lnTo>
                <a:lnTo>
                  <a:pt x="394736" y="411887"/>
                </a:lnTo>
                <a:lnTo>
                  <a:pt x="395125" y="412081"/>
                </a:lnTo>
                <a:lnTo>
                  <a:pt x="396807" y="415641"/>
                </a:lnTo>
                <a:lnTo>
                  <a:pt x="399590" y="419524"/>
                </a:lnTo>
                <a:lnTo>
                  <a:pt x="400496" y="420301"/>
                </a:lnTo>
                <a:lnTo>
                  <a:pt x="402373" y="420171"/>
                </a:lnTo>
                <a:lnTo>
                  <a:pt x="403085" y="420624"/>
                </a:lnTo>
                <a:lnTo>
                  <a:pt x="402891" y="423019"/>
                </a:lnTo>
                <a:lnTo>
                  <a:pt x="404768" y="423472"/>
                </a:lnTo>
                <a:lnTo>
                  <a:pt x="405156" y="424119"/>
                </a:lnTo>
                <a:lnTo>
                  <a:pt x="405156" y="425867"/>
                </a:lnTo>
                <a:lnTo>
                  <a:pt x="405739" y="426644"/>
                </a:lnTo>
                <a:lnTo>
                  <a:pt x="407033" y="427291"/>
                </a:lnTo>
                <a:lnTo>
                  <a:pt x="407227" y="429038"/>
                </a:lnTo>
                <a:lnTo>
                  <a:pt x="408522" y="429038"/>
                </a:lnTo>
                <a:lnTo>
                  <a:pt x="408910" y="429362"/>
                </a:lnTo>
                <a:lnTo>
                  <a:pt x="408910" y="431109"/>
                </a:lnTo>
                <a:lnTo>
                  <a:pt x="407810" y="431886"/>
                </a:lnTo>
                <a:lnTo>
                  <a:pt x="408910" y="437517"/>
                </a:lnTo>
                <a:lnTo>
                  <a:pt x="412211" y="443471"/>
                </a:lnTo>
                <a:lnTo>
                  <a:pt x="414606" y="445412"/>
                </a:lnTo>
                <a:lnTo>
                  <a:pt x="416094" y="446060"/>
                </a:lnTo>
                <a:lnTo>
                  <a:pt x="415900" y="446707"/>
                </a:lnTo>
                <a:lnTo>
                  <a:pt x="416806" y="447484"/>
                </a:lnTo>
                <a:lnTo>
                  <a:pt x="415900" y="450396"/>
                </a:lnTo>
                <a:lnTo>
                  <a:pt x="416418" y="452338"/>
                </a:lnTo>
                <a:lnTo>
                  <a:pt x="417130" y="453438"/>
                </a:lnTo>
                <a:lnTo>
                  <a:pt x="417324" y="455703"/>
                </a:lnTo>
                <a:lnTo>
                  <a:pt x="418230" y="456350"/>
                </a:lnTo>
                <a:lnTo>
                  <a:pt x="419330" y="456350"/>
                </a:lnTo>
                <a:lnTo>
                  <a:pt x="419524" y="458939"/>
                </a:lnTo>
                <a:lnTo>
                  <a:pt x="421013" y="458939"/>
                </a:lnTo>
                <a:lnTo>
                  <a:pt x="421013" y="459393"/>
                </a:lnTo>
                <a:lnTo>
                  <a:pt x="421725" y="460040"/>
                </a:lnTo>
                <a:lnTo>
                  <a:pt x="422825" y="460040"/>
                </a:lnTo>
                <a:lnTo>
                  <a:pt x="424832" y="461011"/>
                </a:lnTo>
                <a:lnTo>
                  <a:pt x="424832" y="461334"/>
                </a:lnTo>
                <a:lnTo>
                  <a:pt x="424443" y="461334"/>
                </a:lnTo>
                <a:lnTo>
                  <a:pt x="422631" y="460881"/>
                </a:lnTo>
                <a:lnTo>
                  <a:pt x="422049" y="460428"/>
                </a:lnTo>
                <a:lnTo>
                  <a:pt x="420948" y="460428"/>
                </a:lnTo>
                <a:lnTo>
                  <a:pt x="420431" y="461528"/>
                </a:lnTo>
                <a:lnTo>
                  <a:pt x="419848" y="461852"/>
                </a:lnTo>
                <a:lnTo>
                  <a:pt x="416353" y="461852"/>
                </a:lnTo>
                <a:lnTo>
                  <a:pt x="415641" y="464247"/>
                </a:lnTo>
                <a:lnTo>
                  <a:pt x="416029" y="465218"/>
                </a:lnTo>
                <a:lnTo>
                  <a:pt x="417518" y="465218"/>
                </a:lnTo>
                <a:lnTo>
                  <a:pt x="417906" y="466965"/>
                </a:lnTo>
                <a:lnTo>
                  <a:pt x="418812" y="467936"/>
                </a:lnTo>
                <a:lnTo>
                  <a:pt x="419524" y="468065"/>
                </a:lnTo>
                <a:lnTo>
                  <a:pt x="419913" y="467288"/>
                </a:lnTo>
                <a:lnTo>
                  <a:pt x="420819" y="466965"/>
                </a:lnTo>
                <a:lnTo>
                  <a:pt x="422307" y="464894"/>
                </a:lnTo>
                <a:lnTo>
                  <a:pt x="423602" y="464570"/>
                </a:lnTo>
                <a:lnTo>
                  <a:pt x="420819" y="467483"/>
                </a:lnTo>
                <a:lnTo>
                  <a:pt x="421401" y="469877"/>
                </a:lnTo>
                <a:lnTo>
                  <a:pt x="422113" y="470072"/>
                </a:lnTo>
                <a:lnTo>
                  <a:pt x="422307" y="470848"/>
                </a:lnTo>
                <a:lnTo>
                  <a:pt x="423020" y="471172"/>
                </a:lnTo>
                <a:lnTo>
                  <a:pt x="423213" y="471948"/>
                </a:lnTo>
                <a:lnTo>
                  <a:pt x="424120" y="472402"/>
                </a:lnTo>
                <a:lnTo>
                  <a:pt x="424120" y="472855"/>
                </a:lnTo>
                <a:lnTo>
                  <a:pt x="425932" y="473178"/>
                </a:lnTo>
                <a:lnTo>
                  <a:pt x="426514" y="474149"/>
                </a:lnTo>
                <a:lnTo>
                  <a:pt x="428197" y="474278"/>
                </a:lnTo>
                <a:lnTo>
                  <a:pt x="428391" y="475573"/>
                </a:lnTo>
                <a:lnTo>
                  <a:pt x="428779" y="475896"/>
                </a:lnTo>
                <a:lnTo>
                  <a:pt x="430074" y="475896"/>
                </a:lnTo>
                <a:lnTo>
                  <a:pt x="430074" y="476220"/>
                </a:lnTo>
                <a:lnTo>
                  <a:pt x="430786" y="476414"/>
                </a:lnTo>
                <a:lnTo>
                  <a:pt x="431368" y="477061"/>
                </a:lnTo>
                <a:lnTo>
                  <a:pt x="432663" y="477256"/>
                </a:lnTo>
                <a:lnTo>
                  <a:pt x="433051" y="478550"/>
                </a:lnTo>
                <a:lnTo>
                  <a:pt x="432663" y="478874"/>
                </a:lnTo>
                <a:lnTo>
                  <a:pt x="432469" y="481139"/>
                </a:lnTo>
                <a:lnTo>
                  <a:pt x="433763" y="482563"/>
                </a:lnTo>
                <a:lnTo>
                  <a:pt x="434669" y="482563"/>
                </a:lnTo>
                <a:lnTo>
                  <a:pt x="437452" y="485152"/>
                </a:lnTo>
                <a:lnTo>
                  <a:pt x="439653" y="485799"/>
                </a:lnTo>
                <a:lnTo>
                  <a:pt x="439653" y="488064"/>
                </a:lnTo>
                <a:lnTo>
                  <a:pt x="440365" y="488517"/>
                </a:lnTo>
                <a:lnTo>
                  <a:pt x="440753" y="489488"/>
                </a:lnTo>
                <a:lnTo>
                  <a:pt x="441141" y="489488"/>
                </a:lnTo>
                <a:lnTo>
                  <a:pt x="440753" y="489812"/>
                </a:lnTo>
                <a:lnTo>
                  <a:pt x="440947" y="491883"/>
                </a:lnTo>
                <a:lnTo>
                  <a:pt x="441853" y="494795"/>
                </a:lnTo>
                <a:lnTo>
                  <a:pt x="441335" y="495119"/>
                </a:lnTo>
                <a:lnTo>
                  <a:pt x="440753" y="496543"/>
                </a:lnTo>
                <a:lnTo>
                  <a:pt x="440559" y="499455"/>
                </a:lnTo>
                <a:lnTo>
                  <a:pt x="439847" y="499779"/>
                </a:lnTo>
                <a:lnTo>
                  <a:pt x="439847" y="500426"/>
                </a:lnTo>
                <a:lnTo>
                  <a:pt x="439265" y="501073"/>
                </a:lnTo>
                <a:lnTo>
                  <a:pt x="437970" y="501850"/>
                </a:lnTo>
                <a:lnTo>
                  <a:pt x="436676" y="506639"/>
                </a:lnTo>
                <a:lnTo>
                  <a:pt x="437064" y="508710"/>
                </a:lnTo>
                <a:lnTo>
                  <a:pt x="437776" y="509034"/>
                </a:lnTo>
                <a:lnTo>
                  <a:pt x="438164" y="510134"/>
                </a:lnTo>
                <a:lnTo>
                  <a:pt x="437064" y="510781"/>
                </a:lnTo>
                <a:lnTo>
                  <a:pt x="437647" y="512529"/>
                </a:lnTo>
                <a:lnTo>
                  <a:pt x="437452" y="513953"/>
                </a:lnTo>
                <a:lnTo>
                  <a:pt x="440559" y="513953"/>
                </a:lnTo>
                <a:lnTo>
                  <a:pt x="442436" y="515053"/>
                </a:lnTo>
                <a:lnTo>
                  <a:pt x="441853" y="515182"/>
                </a:lnTo>
                <a:lnTo>
                  <a:pt x="439847" y="514211"/>
                </a:lnTo>
                <a:lnTo>
                  <a:pt x="437841" y="514406"/>
                </a:lnTo>
                <a:lnTo>
                  <a:pt x="438941" y="516800"/>
                </a:lnTo>
                <a:lnTo>
                  <a:pt x="438747" y="517447"/>
                </a:lnTo>
                <a:lnTo>
                  <a:pt x="439135" y="517318"/>
                </a:lnTo>
                <a:lnTo>
                  <a:pt x="439523" y="518095"/>
                </a:lnTo>
                <a:lnTo>
                  <a:pt x="439523" y="519065"/>
                </a:lnTo>
                <a:lnTo>
                  <a:pt x="441012" y="518613"/>
                </a:lnTo>
                <a:lnTo>
                  <a:pt x="441918" y="516347"/>
                </a:lnTo>
                <a:lnTo>
                  <a:pt x="442501" y="516218"/>
                </a:lnTo>
                <a:lnTo>
                  <a:pt x="441595" y="518613"/>
                </a:lnTo>
                <a:lnTo>
                  <a:pt x="440300" y="519713"/>
                </a:lnTo>
                <a:lnTo>
                  <a:pt x="440688" y="520813"/>
                </a:lnTo>
                <a:lnTo>
                  <a:pt x="441595" y="521266"/>
                </a:lnTo>
                <a:lnTo>
                  <a:pt x="441595" y="522366"/>
                </a:lnTo>
                <a:lnTo>
                  <a:pt x="442501" y="523337"/>
                </a:lnTo>
                <a:lnTo>
                  <a:pt x="442501" y="524114"/>
                </a:lnTo>
                <a:lnTo>
                  <a:pt x="441918" y="525085"/>
                </a:lnTo>
                <a:lnTo>
                  <a:pt x="440818" y="525732"/>
                </a:lnTo>
                <a:lnTo>
                  <a:pt x="440430" y="526703"/>
                </a:lnTo>
                <a:lnTo>
                  <a:pt x="439523" y="527350"/>
                </a:lnTo>
                <a:lnTo>
                  <a:pt x="439135" y="528774"/>
                </a:lnTo>
                <a:lnTo>
                  <a:pt x="439523" y="529098"/>
                </a:lnTo>
                <a:lnTo>
                  <a:pt x="439717" y="531168"/>
                </a:lnTo>
                <a:lnTo>
                  <a:pt x="439329" y="531298"/>
                </a:lnTo>
                <a:lnTo>
                  <a:pt x="439523" y="531751"/>
                </a:lnTo>
                <a:lnTo>
                  <a:pt x="439135" y="532398"/>
                </a:lnTo>
                <a:lnTo>
                  <a:pt x="440041" y="534469"/>
                </a:lnTo>
                <a:lnTo>
                  <a:pt x="439847" y="534922"/>
                </a:lnTo>
                <a:lnTo>
                  <a:pt x="440559" y="535570"/>
                </a:lnTo>
                <a:lnTo>
                  <a:pt x="440170" y="535893"/>
                </a:lnTo>
                <a:lnTo>
                  <a:pt x="440170" y="536864"/>
                </a:lnTo>
                <a:lnTo>
                  <a:pt x="440883" y="537188"/>
                </a:lnTo>
                <a:lnTo>
                  <a:pt x="441400" y="538288"/>
                </a:lnTo>
                <a:lnTo>
                  <a:pt x="440883" y="539906"/>
                </a:lnTo>
                <a:lnTo>
                  <a:pt x="441271" y="540683"/>
                </a:lnTo>
                <a:lnTo>
                  <a:pt x="440883" y="541136"/>
                </a:lnTo>
                <a:lnTo>
                  <a:pt x="441077" y="542754"/>
                </a:lnTo>
                <a:lnTo>
                  <a:pt x="441788" y="543724"/>
                </a:lnTo>
                <a:lnTo>
                  <a:pt x="442501" y="546443"/>
                </a:lnTo>
                <a:lnTo>
                  <a:pt x="443018" y="546766"/>
                </a:lnTo>
                <a:lnTo>
                  <a:pt x="443601" y="547867"/>
                </a:lnTo>
                <a:lnTo>
                  <a:pt x="443407" y="550391"/>
                </a:lnTo>
                <a:lnTo>
                  <a:pt x="443601" y="551167"/>
                </a:lnTo>
                <a:lnTo>
                  <a:pt x="443989" y="551297"/>
                </a:lnTo>
                <a:lnTo>
                  <a:pt x="444183" y="553239"/>
                </a:lnTo>
                <a:lnTo>
                  <a:pt x="444766" y="554533"/>
                </a:lnTo>
                <a:lnTo>
                  <a:pt x="445672" y="555180"/>
                </a:lnTo>
                <a:lnTo>
                  <a:pt x="445672" y="555957"/>
                </a:lnTo>
                <a:lnTo>
                  <a:pt x="445478" y="555633"/>
                </a:lnTo>
                <a:lnTo>
                  <a:pt x="446967" y="556410"/>
                </a:lnTo>
                <a:lnTo>
                  <a:pt x="446578" y="557057"/>
                </a:lnTo>
                <a:lnTo>
                  <a:pt x="447872" y="558481"/>
                </a:lnTo>
                <a:lnTo>
                  <a:pt x="447872" y="559128"/>
                </a:lnTo>
                <a:lnTo>
                  <a:pt x="448261" y="559452"/>
                </a:lnTo>
                <a:lnTo>
                  <a:pt x="449555" y="559322"/>
                </a:lnTo>
                <a:lnTo>
                  <a:pt x="450138" y="560099"/>
                </a:lnTo>
                <a:lnTo>
                  <a:pt x="450138" y="561070"/>
                </a:lnTo>
                <a:lnTo>
                  <a:pt x="450655" y="561394"/>
                </a:lnTo>
                <a:lnTo>
                  <a:pt x="450461" y="561717"/>
                </a:lnTo>
                <a:lnTo>
                  <a:pt x="451368" y="562494"/>
                </a:lnTo>
                <a:lnTo>
                  <a:pt x="451368" y="563270"/>
                </a:lnTo>
                <a:lnTo>
                  <a:pt x="451756" y="563400"/>
                </a:lnTo>
                <a:lnTo>
                  <a:pt x="451368" y="565471"/>
                </a:lnTo>
                <a:lnTo>
                  <a:pt x="451885" y="566442"/>
                </a:lnTo>
                <a:lnTo>
                  <a:pt x="452079" y="568642"/>
                </a:lnTo>
                <a:lnTo>
                  <a:pt x="452597" y="569289"/>
                </a:lnTo>
                <a:lnTo>
                  <a:pt x="453309" y="569419"/>
                </a:lnTo>
                <a:lnTo>
                  <a:pt x="453503" y="569872"/>
                </a:lnTo>
                <a:lnTo>
                  <a:pt x="452791" y="572396"/>
                </a:lnTo>
                <a:lnTo>
                  <a:pt x="453503" y="574338"/>
                </a:lnTo>
                <a:lnTo>
                  <a:pt x="454021" y="574791"/>
                </a:lnTo>
                <a:lnTo>
                  <a:pt x="454021" y="575438"/>
                </a:lnTo>
                <a:lnTo>
                  <a:pt x="455315" y="576409"/>
                </a:lnTo>
                <a:lnTo>
                  <a:pt x="455315" y="577380"/>
                </a:lnTo>
                <a:lnTo>
                  <a:pt x="455898" y="578156"/>
                </a:lnTo>
                <a:lnTo>
                  <a:pt x="455704" y="580227"/>
                </a:lnTo>
                <a:lnTo>
                  <a:pt x="456092" y="580680"/>
                </a:lnTo>
                <a:lnTo>
                  <a:pt x="456092" y="582881"/>
                </a:lnTo>
                <a:lnTo>
                  <a:pt x="455704" y="583528"/>
                </a:lnTo>
                <a:lnTo>
                  <a:pt x="456610" y="583981"/>
                </a:lnTo>
                <a:lnTo>
                  <a:pt x="456610" y="585405"/>
                </a:lnTo>
                <a:lnTo>
                  <a:pt x="456222" y="585535"/>
                </a:lnTo>
                <a:lnTo>
                  <a:pt x="456027" y="587153"/>
                </a:lnTo>
                <a:lnTo>
                  <a:pt x="456027" y="589677"/>
                </a:lnTo>
                <a:lnTo>
                  <a:pt x="456416" y="590777"/>
                </a:lnTo>
                <a:lnTo>
                  <a:pt x="456998" y="591100"/>
                </a:lnTo>
                <a:lnTo>
                  <a:pt x="456998" y="592525"/>
                </a:lnTo>
                <a:lnTo>
                  <a:pt x="456416" y="593948"/>
                </a:lnTo>
                <a:lnTo>
                  <a:pt x="457322" y="594919"/>
                </a:lnTo>
                <a:lnTo>
                  <a:pt x="457322" y="596537"/>
                </a:lnTo>
                <a:lnTo>
                  <a:pt x="457840" y="596990"/>
                </a:lnTo>
                <a:lnTo>
                  <a:pt x="458228" y="598608"/>
                </a:lnTo>
                <a:lnTo>
                  <a:pt x="458745" y="599061"/>
                </a:lnTo>
                <a:lnTo>
                  <a:pt x="458940" y="600356"/>
                </a:lnTo>
                <a:lnTo>
                  <a:pt x="459652" y="601133"/>
                </a:lnTo>
                <a:lnTo>
                  <a:pt x="459458" y="601585"/>
                </a:lnTo>
                <a:lnTo>
                  <a:pt x="460558" y="603333"/>
                </a:lnTo>
                <a:lnTo>
                  <a:pt x="460558" y="604304"/>
                </a:lnTo>
                <a:lnTo>
                  <a:pt x="462241" y="605274"/>
                </a:lnTo>
                <a:lnTo>
                  <a:pt x="462435" y="606245"/>
                </a:lnTo>
                <a:lnTo>
                  <a:pt x="463147" y="606893"/>
                </a:lnTo>
                <a:lnTo>
                  <a:pt x="463147" y="607669"/>
                </a:lnTo>
                <a:lnTo>
                  <a:pt x="463859" y="607993"/>
                </a:lnTo>
                <a:lnTo>
                  <a:pt x="464053" y="608770"/>
                </a:lnTo>
                <a:lnTo>
                  <a:pt x="466447" y="610646"/>
                </a:lnTo>
                <a:lnTo>
                  <a:pt x="466253" y="611100"/>
                </a:lnTo>
                <a:lnTo>
                  <a:pt x="466836" y="611423"/>
                </a:lnTo>
                <a:lnTo>
                  <a:pt x="467548" y="613041"/>
                </a:lnTo>
                <a:lnTo>
                  <a:pt x="469748" y="614336"/>
                </a:lnTo>
                <a:lnTo>
                  <a:pt x="470137" y="615630"/>
                </a:lnTo>
                <a:lnTo>
                  <a:pt x="470654" y="615954"/>
                </a:lnTo>
                <a:lnTo>
                  <a:pt x="470654" y="616924"/>
                </a:lnTo>
                <a:lnTo>
                  <a:pt x="471561" y="617701"/>
                </a:lnTo>
                <a:lnTo>
                  <a:pt x="471755" y="618995"/>
                </a:lnTo>
                <a:lnTo>
                  <a:pt x="474149" y="621390"/>
                </a:lnTo>
                <a:lnTo>
                  <a:pt x="473955" y="622167"/>
                </a:lnTo>
                <a:lnTo>
                  <a:pt x="474667" y="622296"/>
                </a:lnTo>
                <a:lnTo>
                  <a:pt x="475055" y="623591"/>
                </a:lnTo>
                <a:lnTo>
                  <a:pt x="476350" y="624691"/>
                </a:lnTo>
                <a:lnTo>
                  <a:pt x="476738" y="625791"/>
                </a:lnTo>
                <a:lnTo>
                  <a:pt x="479133" y="628315"/>
                </a:lnTo>
                <a:lnTo>
                  <a:pt x="479327" y="628963"/>
                </a:lnTo>
                <a:lnTo>
                  <a:pt x="483922" y="632975"/>
                </a:lnTo>
                <a:lnTo>
                  <a:pt x="485022" y="633105"/>
                </a:lnTo>
                <a:lnTo>
                  <a:pt x="486317" y="633882"/>
                </a:lnTo>
                <a:lnTo>
                  <a:pt x="486705" y="634529"/>
                </a:lnTo>
                <a:lnTo>
                  <a:pt x="488388" y="635176"/>
                </a:lnTo>
                <a:lnTo>
                  <a:pt x="490394" y="636794"/>
                </a:lnTo>
                <a:lnTo>
                  <a:pt x="492401" y="637441"/>
                </a:lnTo>
                <a:lnTo>
                  <a:pt x="492919" y="638088"/>
                </a:lnTo>
                <a:lnTo>
                  <a:pt x="493630" y="638088"/>
                </a:lnTo>
                <a:lnTo>
                  <a:pt x="496608" y="640159"/>
                </a:lnTo>
                <a:lnTo>
                  <a:pt x="499002" y="640806"/>
                </a:lnTo>
                <a:lnTo>
                  <a:pt x="500491" y="642554"/>
                </a:lnTo>
                <a:lnTo>
                  <a:pt x="500297" y="643849"/>
                </a:lnTo>
                <a:lnTo>
                  <a:pt x="499585" y="644820"/>
                </a:lnTo>
                <a:lnTo>
                  <a:pt x="497384" y="644949"/>
                </a:lnTo>
                <a:lnTo>
                  <a:pt x="497190" y="644496"/>
                </a:lnTo>
                <a:lnTo>
                  <a:pt x="497578" y="644172"/>
                </a:lnTo>
                <a:lnTo>
                  <a:pt x="496090" y="643719"/>
                </a:lnTo>
                <a:lnTo>
                  <a:pt x="495702" y="641842"/>
                </a:lnTo>
                <a:lnTo>
                  <a:pt x="494990" y="641389"/>
                </a:lnTo>
                <a:lnTo>
                  <a:pt x="494472" y="641583"/>
                </a:lnTo>
                <a:lnTo>
                  <a:pt x="494278" y="642231"/>
                </a:lnTo>
                <a:lnTo>
                  <a:pt x="494860" y="642360"/>
                </a:lnTo>
                <a:lnTo>
                  <a:pt x="495248" y="643460"/>
                </a:lnTo>
                <a:lnTo>
                  <a:pt x="495960" y="644237"/>
                </a:lnTo>
                <a:lnTo>
                  <a:pt x="495572" y="644431"/>
                </a:lnTo>
                <a:lnTo>
                  <a:pt x="495572" y="645208"/>
                </a:lnTo>
                <a:lnTo>
                  <a:pt x="493372" y="645855"/>
                </a:lnTo>
                <a:lnTo>
                  <a:pt x="493566" y="647149"/>
                </a:lnTo>
                <a:lnTo>
                  <a:pt x="494472" y="647603"/>
                </a:lnTo>
                <a:lnTo>
                  <a:pt x="494860" y="648250"/>
                </a:lnTo>
                <a:lnTo>
                  <a:pt x="493954" y="649350"/>
                </a:lnTo>
                <a:lnTo>
                  <a:pt x="493048" y="649803"/>
                </a:lnTo>
                <a:lnTo>
                  <a:pt x="493048" y="652521"/>
                </a:lnTo>
                <a:lnTo>
                  <a:pt x="493436" y="652974"/>
                </a:lnTo>
                <a:lnTo>
                  <a:pt x="493436" y="653945"/>
                </a:lnTo>
                <a:lnTo>
                  <a:pt x="493954" y="654269"/>
                </a:lnTo>
                <a:lnTo>
                  <a:pt x="493954" y="655240"/>
                </a:lnTo>
                <a:lnTo>
                  <a:pt x="495443" y="656858"/>
                </a:lnTo>
                <a:lnTo>
                  <a:pt x="495960" y="659058"/>
                </a:lnTo>
                <a:lnTo>
                  <a:pt x="496866" y="660352"/>
                </a:lnTo>
                <a:lnTo>
                  <a:pt x="496673" y="661647"/>
                </a:lnTo>
                <a:lnTo>
                  <a:pt x="497578" y="663265"/>
                </a:lnTo>
                <a:lnTo>
                  <a:pt x="497578" y="664365"/>
                </a:lnTo>
                <a:lnTo>
                  <a:pt x="498679" y="664689"/>
                </a:lnTo>
                <a:lnTo>
                  <a:pt x="498679" y="666566"/>
                </a:lnTo>
                <a:lnTo>
                  <a:pt x="499391" y="666889"/>
                </a:lnTo>
                <a:lnTo>
                  <a:pt x="499909" y="667860"/>
                </a:lnTo>
                <a:lnTo>
                  <a:pt x="500491" y="667860"/>
                </a:lnTo>
                <a:lnTo>
                  <a:pt x="501785" y="669931"/>
                </a:lnTo>
                <a:lnTo>
                  <a:pt x="502692" y="670384"/>
                </a:lnTo>
                <a:lnTo>
                  <a:pt x="503598" y="670061"/>
                </a:lnTo>
                <a:lnTo>
                  <a:pt x="504310" y="671355"/>
                </a:lnTo>
                <a:lnTo>
                  <a:pt x="505992" y="671032"/>
                </a:lnTo>
                <a:lnTo>
                  <a:pt x="505475" y="672132"/>
                </a:lnTo>
                <a:lnTo>
                  <a:pt x="503468" y="671937"/>
                </a:lnTo>
                <a:lnTo>
                  <a:pt x="502950" y="672261"/>
                </a:lnTo>
                <a:lnTo>
                  <a:pt x="502950" y="677051"/>
                </a:lnTo>
                <a:lnTo>
                  <a:pt x="505345" y="677504"/>
                </a:lnTo>
                <a:lnTo>
                  <a:pt x="505539" y="678280"/>
                </a:lnTo>
                <a:lnTo>
                  <a:pt x="504245" y="680157"/>
                </a:lnTo>
                <a:lnTo>
                  <a:pt x="503533" y="680028"/>
                </a:lnTo>
                <a:lnTo>
                  <a:pt x="503533" y="679381"/>
                </a:lnTo>
                <a:lnTo>
                  <a:pt x="504115" y="679381"/>
                </a:lnTo>
                <a:lnTo>
                  <a:pt x="504504" y="678604"/>
                </a:lnTo>
                <a:lnTo>
                  <a:pt x="503403" y="677309"/>
                </a:lnTo>
                <a:lnTo>
                  <a:pt x="502886" y="677309"/>
                </a:lnTo>
                <a:lnTo>
                  <a:pt x="501980" y="678604"/>
                </a:lnTo>
                <a:lnTo>
                  <a:pt x="502692" y="679251"/>
                </a:lnTo>
                <a:lnTo>
                  <a:pt x="502692" y="679704"/>
                </a:lnTo>
                <a:lnTo>
                  <a:pt x="498291" y="679575"/>
                </a:lnTo>
                <a:lnTo>
                  <a:pt x="496608" y="679898"/>
                </a:lnTo>
                <a:lnTo>
                  <a:pt x="496219" y="680675"/>
                </a:lnTo>
                <a:lnTo>
                  <a:pt x="495313" y="681322"/>
                </a:lnTo>
                <a:lnTo>
                  <a:pt x="495313" y="681970"/>
                </a:lnTo>
                <a:lnTo>
                  <a:pt x="494925" y="681840"/>
                </a:lnTo>
                <a:lnTo>
                  <a:pt x="494213" y="682293"/>
                </a:lnTo>
                <a:lnTo>
                  <a:pt x="493825" y="683717"/>
                </a:lnTo>
                <a:lnTo>
                  <a:pt x="492919" y="684364"/>
                </a:lnTo>
                <a:lnTo>
                  <a:pt x="492724" y="685659"/>
                </a:lnTo>
                <a:lnTo>
                  <a:pt x="492336" y="685982"/>
                </a:lnTo>
                <a:lnTo>
                  <a:pt x="502109" y="686306"/>
                </a:lnTo>
                <a:lnTo>
                  <a:pt x="503598" y="683911"/>
                </a:lnTo>
                <a:lnTo>
                  <a:pt x="503598" y="683458"/>
                </a:lnTo>
                <a:lnTo>
                  <a:pt x="503080" y="683264"/>
                </a:lnTo>
                <a:lnTo>
                  <a:pt x="503080" y="681517"/>
                </a:lnTo>
                <a:lnTo>
                  <a:pt x="504568" y="681970"/>
                </a:lnTo>
                <a:lnTo>
                  <a:pt x="504568" y="684364"/>
                </a:lnTo>
                <a:lnTo>
                  <a:pt x="503857" y="684817"/>
                </a:lnTo>
                <a:lnTo>
                  <a:pt x="503857" y="685270"/>
                </a:lnTo>
                <a:lnTo>
                  <a:pt x="502756" y="685918"/>
                </a:lnTo>
                <a:lnTo>
                  <a:pt x="503468" y="686694"/>
                </a:lnTo>
                <a:lnTo>
                  <a:pt x="505280" y="684623"/>
                </a:lnTo>
                <a:lnTo>
                  <a:pt x="505475" y="683846"/>
                </a:lnTo>
                <a:lnTo>
                  <a:pt x="507869" y="683976"/>
                </a:lnTo>
                <a:lnTo>
                  <a:pt x="508258" y="683652"/>
                </a:lnTo>
                <a:lnTo>
                  <a:pt x="508646" y="682034"/>
                </a:lnTo>
                <a:lnTo>
                  <a:pt x="511429" y="682487"/>
                </a:lnTo>
                <a:lnTo>
                  <a:pt x="512529" y="682358"/>
                </a:lnTo>
                <a:lnTo>
                  <a:pt x="513112" y="681905"/>
                </a:lnTo>
                <a:lnTo>
                  <a:pt x="513630" y="682552"/>
                </a:lnTo>
                <a:lnTo>
                  <a:pt x="514212" y="681905"/>
                </a:lnTo>
                <a:lnTo>
                  <a:pt x="514406" y="680610"/>
                </a:lnTo>
                <a:lnTo>
                  <a:pt x="512400" y="679187"/>
                </a:lnTo>
                <a:lnTo>
                  <a:pt x="512011" y="676662"/>
                </a:lnTo>
                <a:lnTo>
                  <a:pt x="512400" y="676339"/>
                </a:lnTo>
                <a:lnTo>
                  <a:pt x="512400" y="672520"/>
                </a:lnTo>
                <a:lnTo>
                  <a:pt x="512788" y="672391"/>
                </a:lnTo>
                <a:lnTo>
                  <a:pt x="513176" y="671290"/>
                </a:lnTo>
                <a:lnTo>
                  <a:pt x="513888" y="670967"/>
                </a:lnTo>
                <a:lnTo>
                  <a:pt x="513176" y="673815"/>
                </a:lnTo>
                <a:lnTo>
                  <a:pt x="513176" y="676015"/>
                </a:lnTo>
                <a:lnTo>
                  <a:pt x="517254" y="678863"/>
                </a:lnTo>
                <a:lnTo>
                  <a:pt x="518548" y="681257"/>
                </a:lnTo>
                <a:lnTo>
                  <a:pt x="524244" y="684623"/>
                </a:lnTo>
                <a:lnTo>
                  <a:pt x="528645" y="686047"/>
                </a:lnTo>
                <a:lnTo>
                  <a:pt x="529357" y="686694"/>
                </a:lnTo>
                <a:lnTo>
                  <a:pt x="533240" y="686824"/>
                </a:lnTo>
                <a:lnTo>
                  <a:pt x="534923" y="686371"/>
                </a:lnTo>
                <a:lnTo>
                  <a:pt x="537317" y="687665"/>
                </a:lnTo>
                <a:lnTo>
                  <a:pt x="539130" y="687794"/>
                </a:lnTo>
                <a:lnTo>
                  <a:pt x="539712" y="688442"/>
                </a:lnTo>
                <a:lnTo>
                  <a:pt x="541718" y="688895"/>
                </a:lnTo>
                <a:lnTo>
                  <a:pt x="542107" y="690319"/>
                </a:lnTo>
                <a:lnTo>
                  <a:pt x="543596" y="691743"/>
                </a:lnTo>
                <a:lnTo>
                  <a:pt x="543984" y="693361"/>
                </a:lnTo>
                <a:lnTo>
                  <a:pt x="544566" y="693231"/>
                </a:lnTo>
                <a:lnTo>
                  <a:pt x="545084" y="693878"/>
                </a:lnTo>
                <a:lnTo>
                  <a:pt x="545667" y="693749"/>
                </a:lnTo>
                <a:lnTo>
                  <a:pt x="545861" y="694526"/>
                </a:lnTo>
                <a:lnTo>
                  <a:pt x="547867" y="695496"/>
                </a:lnTo>
                <a:lnTo>
                  <a:pt x="549873" y="697373"/>
                </a:lnTo>
                <a:lnTo>
                  <a:pt x="554663" y="700092"/>
                </a:lnTo>
                <a:lnTo>
                  <a:pt x="557770" y="701386"/>
                </a:lnTo>
                <a:lnTo>
                  <a:pt x="558287" y="702033"/>
                </a:lnTo>
                <a:lnTo>
                  <a:pt x="559582" y="702033"/>
                </a:lnTo>
                <a:lnTo>
                  <a:pt x="560164" y="702486"/>
                </a:lnTo>
                <a:lnTo>
                  <a:pt x="562753" y="703133"/>
                </a:lnTo>
                <a:lnTo>
                  <a:pt x="569031" y="705981"/>
                </a:lnTo>
                <a:lnTo>
                  <a:pt x="571426" y="705852"/>
                </a:lnTo>
                <a:lnTo>
                  <a:pt x="572720" y="706499"/>
                </a:lnTo>
                <a:lnTo>
                  <a:pt x="573626" y="706499"/>
                </a:lnTo>
                <a:lnTo>
                  <a:pt x="574144" y="705852"/>
                </a:lnTo>
                <a:lnTo>
                  <a:pt x="575632" y="705981"/>
                </a:lnTo>
                <a:lnTo>
                  <a:pt x="577833" y="704557"/>
                </a:lnTo>
                <a:lnTo>
                  <a:pt x="579322" y="704557"/>
                </a:lnTo>
                <a:lnTo>
                  <a:pt x="581328" y="705657"/>
                </a:lnTo>
                <a:lnTo>
                  <a:pt x="583723" y="705787"/>
                </a:lnTo>
                <a:lnTo>
                  <a:pt x="584305" y="706434"/>
                </a:lnTo>
                <a:lnTo>
                  <a:pt x="585794" y="707082"/>
                </a:lnTo>
                <a:lnTo>
                  <a:pt x="586700" y="708182"/>
                </a:lnTo>
                <a:lnTo>
                  <a:pt x="586894" y="709152"/>
                </a:lnTo>
                <a:lnTo>
                  <a:pt x="592266" y="713295"/>
                </a:lnTo>
                <a:lnTo>
                  <a:pt x="592654" y="714395"/>
                </a:lnTo>
                <a:lnTo>
                  <a:pt x="594143" y="714395"/>
                </a:lnTo>
                <a:lnTo>
                  <a:pt x="594337" y="714719"/>
                </a:lnTo>
                <a:lnTo>
                  <a:pt x="595826" y="714395"/>
                </a:lnTo>
                <a:lnTo>
                  <a:pt x="597832" y="714589"/>
                </a:lnTo>
                <a:lnTo>
                  <a:pt x="599644" y="715560"/>
                </a:lnTo>
                <a:lnTo>
                  <a:pt x="601845" y="715560"/>
                </a:lnTo>
                <a:lnTo>
                  <a:pt x="605145" y="714459"/>
                </a:lnTo>
                <a:lnTo>
                  <a:pt x="609029" y="714783"/>
                </a:lnTo>
                <a:lnTo>
                  <a:pt x="614724" y="717307"/>
                </a:lnTo>
                <a:lnTo>
                  <a:pt x="616019" y="718278"/>
                </a:lnTo>
                <a:lnTo>
                  <a:pt x="617313" y="720026"/>
                </a:lnTo>
                <a:lnTo>
                  <a:pt x="618802" y="720155"/>
                </a:lnTo>
                <a:lnTo>
                  <a:pt x="621390" y="721450"/>
                </a:lnTo>
                <a:lnTo>
                  <a:pt x="622103" y="721450"/>
                </a:lnTo>
                <a:lnTo>
                  <a:pt x="622491" y="721903"/>
                </a:lnTo>
                <a:lnTo>
                  <a:pt x="624497" y="721903"/>
                </a:lnTo>
                <a:lnTo>
                  <a:pt x="625209" y="721450"/>
                </a:lnTo>
                <a:lnTo>
                  <a:pt x="626892" y="721579"/>
                </a:lnTo>
                <a:lnTo>
                  <a:pt x="628187" y="721126"/>
                </a:lnTo>
                <a:lnTo>
                  <a:pt x="628704" y="721903"/>
                </a:lnTo>
                <a:lnTo>
                  <a:pt x="631099" y="721773"/>
                </a:lnTo>
                <a:lnTo>
                  <a:pt x="631681" y="722550"/>
                </a:lnTo>
                <a:lnTo>
                  <a:pt x="632523" y="722874"/>
                </a:lnTo>
                <a:lnTo>
                  <a:pt x="632523" y="722874"/>
                </a:lnTo>
                <a:lnTo>
                  <a:pt x="629351" y="728633"/>
                </a:lnTo>
                <a:lnTo>
                  <a:pt x="620614" y="732452"/>
                </a:lnTo>
                <a:lnTo>
                  <a:pt x="615760" y="738471"/>
                </a:lnTo>
                <a:lnTo>
                  <a:pt x="612977" y="746561"/>
                </a:lnTo>
                <a:lnTo>
                  <a:pt x="612783" y="762871"/>
                </a:lnTo>
                <a:lnTo>
                  <a:pt x="598673" y="757952"/>
                </a:lnTo>
                <a:lnTo>
                  <a:pt x="581522" y="763195"/>
                </a:lnTo>
                <a:lnTo>
                  <a:pt x="573950" y="757046"/>
                </a:lnTo>
                <a:lnTo>
                  <a:pt x="567025" y="755623"/>
                </a:lnTo>
                <a:lnTo>
                  <a:pt x="549420" y="759894"/>
                </a:lnTo>
                <a:lnTo>
                  <a:pt x="534405" y="752775"/>
                </a:lnTo>
                <a:lnTo>
                  <a:pt x="521202" y="756723"/>
                </a:lnTo>
                <a:lnTo>
                  <a:pt x="492207" y="752257"/>
                </a:lnTo>
                <a:lnTo>
                  <a:pt x="481139" y="755752"/>
                </a:lnTo>
                <a:lnTo>
                  <a:pt x="476738" y="762742"/>
                </a:lnTo>
                <a:lnTo>
                  <a:pt x="450785" y="777110"/>
                </a:lnTo>
                <a:lnTo>
                  <a:pt x="448585" y="774133"/>
                </a:lnTo>
                <a:lnTo>
                  <a:pt x="439070" y="774133"/>
                </a:lnTo>
                <a:lnTo>
                  <a:pt x="436481" y="761965"/>
                </a:lnTo>
                <a:lnTo>
                  <a:pt x="432404" y="759311"/>
                </a:lnTo>
                <a:lnTo>
                  <a:pt x="430397" y="761965"/>
                </a:lnTo>
                <a:lnTo>
                  <a:pt x="423667" y="759894"/>
                </a:lnTo>
                <a:lnTo>
                  <a:pt x="420884" y="768243"/>
                </a:lnTo>
                <a:lnTo>
                  <a:pt x="415835" y="766301"/>
                </a:lnTo>
                <a:lnTo>
                  <a:pt x="414476" y="760929"/>
                </a:lnTo>
                <a:lnTo>
                  <a:pt x="410917" y="756788"/>
                </a:lnTo>
                <a:lnTo>
                  <a:pt x="406774" y="756334"/>
                </a:lnTo>
                <a:lnTo>
                  <a:pt x="404315" y="758859"/>
                </a:lnTo>
                <a:lnTo>
                  <a:pt x="404380" y="765331"/>
                </a:lnTo>
                <a:lnTo>
                  <a:pt x="411175" y="783388"/>
                </a:lnTo>
                <a:lnTo>
                  <a:pt x="410140" y="787207"/>
                </a:lnTo>
                <a:lnTo>
                  <a:pt x="406451" y="788760"/>
                </a:lnTo>
                <a:lnTo>
                  <a:pt x="402503" y="785136"/>
                </a:lnTo>
                <a:lnTo>
                  <a:pt x="398425" y="771997"/>
                </a:lnTo>
                <a:lnTo>
                  <a:pt x="394930" y="767596"/>
                </a:lnTo>
                <a:lnTo>
                  <a:pt x="384769" y="766496"/>
                </a:lnTo>
                <a:lnTo>
                  <a:pt x="386517" y="774586"/>
                </a:lnTo>
                <a:lnTo>
                  <a:pt x="382439" y="775363"/>
                </a:lnTo>
                <a:lnTo>
                  <a:pt x="367424" y="761447"/>
                </a:lnTo>
                <a:lnTo>
                  <a:pt x="363087" y="750704"/>
                </a:lnTo>
                <a:lnTo>
                  <a:pt x="359981" y="748503"/>
                </a:lnTo>
                <a:lnTo>
                  <a:pt x="350143" y="750898"/>
                </a:lnTo>
                <a:lnTo>
                  <a:pt x="348396" y="750121"/>
                </a:lnTo>
                <a:lnTo>
                  <a:pt x="346066" y="742354"/>
                </a:lnTo>
                <a:lnTo>
                  <a:pt x="339399" y="738083"/>
                </a:lnTo>
                <a:lnTo>
                  <a:pt x="322378" y="737565"/>
                </a:lnTo>
                <a:lnTo>
                  <a:pt x="318689" y="741384"/>
                </a:lnTo>
                <a:lnTo>
                  <a:pt x="310663" y="738213"/>
                </a:lnTo>
                <a:lnTo>
                  <a:pt x="304644" y="739313"/>
                </a:lnTo>
                <a:lnTo>
                  <a:pt x="304579" y="747726"/>
                </a:lnTo>
                <a:lnTo>
                  <a:pt x="300502" y="755040"/>
                </a:lnTo>
                <a:lnTo>
                  <a:pt x="297913" y="766107"/>
                </a:lnTo>
                <a:lnTo>
                  <a:pt x="285551" y="754069"/>
                </a:lnTo>
                <a:lnTo>
                  <a:pt x="281797" y="753098"/>
                </a:lnTo>
                <a:lnTo>
                  <a:pt x="277202" y="759441"/>
                </a:lnTo>
                <a:lnTo>
                  <a:pt x="276814" y="766755"/>
                </a:lnTo>
                <a:lnTo>
                  <a:pt x="250407" y="781446"/>
                </a:lnTo>
                <a:lnTo>
                  <a:pt x="241929" y="781576"/>
                </a:lnTo>
                <a:lnTo>
                  <a:pt x="225037" y="771285"/>
                </a:lnTo>
                <a:lnTo>
                  <a:pt x="212222" y="767208"/>
                </a:lnTo>
                <a:lnTo>
                  <a:pt x="194359" y="773745"/>
                </a:lnTo>
                <a:lnTo>
                  <a:pt x="181350" y="784165"/>
                </a:lnTo>
                <a:lnTo>
                  <a:pt x="175978" y="780735"/>
                </a:lnTo>
                <a:lnTo>
                  <a:pt x="175978" y="780735"/>
                </a:lnTo>
                <a:lnTo>
                  <a:pt x="177596" y="770832"/>
                </a:lnTo>
                <a:lnTo>
                  <a:pt x="175007" y="763713"/>
                </a:lnTo>
                <a:lnTo>
                  <a:pt x="173324" y="739507"/>
                </a:lnTo>
                <a:lnTo>
                  <a:pt x="163810" y="737630"/>
                </a:lnTo>
                <a:lnTo>
                  <a:pt x="157920" y="725721"/>
                </a:lnTo>
                <a:lnTo>
                  <a:pt x="132744" y="705269"/>
                </a:lnTo>
                <a:lnTo>
                  <a:pt x="129055" y="696726"/>
                </a:lnTo>
                <a:lnTo>
                  <a:pt x="126013" y="682617"/>
                </a:lnTo>
                <a:lnTo>
                  <a:pt x="132485" y="675497"/>
                </a:lnTo>
                <a:lnTo>
                  <a:pt x="134815" y="669802"/>
                </a:lnTo>
                <a:lnTo>
                  <a:pt x="134362" y="665530"/>
                </a:lnTo>
                <a:lnTo>
                  <a:pt x="130932" y="660935"/>
                </a:lnTo>
                <a:lnTo>
                  <a:pt x="113069" y="651550"/>
                </a:lnTo>
                <a:lnTo>
                  <a:pt x="110026" y="646632"/>
                </a:lnTo>
                <a:lnTo>
                  <a:pt x="118894" y="625597"/>
                </a:lnTo>
                <a:lnTo>
                  <a:pt x="126272" y="593625"/>
                </a:lnTo>
                <a:lnTo>
                  <a:pt x="107373" y="577833"/>
                </a:lnTo>
                <a:lnTo>
                  <a:pt x="94752" y="556928"/>
                </a:lnTo>
                <a:lnTo>
                  <a:pt x="90675" y="557898"/>
                </a:lnTo>
                <a:lnTo>
                  <a:pt x="84527" y="565083"/>
                </a:lnTo>
                <a:lnTo>
                  <a:pt x="61615" y="581069"/>
                </a:lnTo>
                <a:lnTo>
                  <a:pt x="50483" y="579451"/>
                </a:lnTo>
                <a:lnTo>
                  <a:pt x="40516" y="570519"/>
                </a:lnTo>
                <a:lnTo>
                  <a:pt x="38315" y="563206"/>
                </a:lnTo>
                <a:lnTo>
                  <a:pt x="40645" y="557122"/>
                </a:lnTo>
                <a:lnTo>
                  <a:pt x="39610" y="550585"/>
                </a:lnTo>
                <a:lnTo>
                  <a:pt x="32620" y="542106"/>
                </a:lnTo>
                <a:lnTo>
                  <a:pt x="30614" y="536540"/>
                </a:lnTo>
                <a:lnTo>
                  <a:pt x="38380" y="530651"/>
                </a:lnTo>
                <a:lnTo>
                  <a:pt x="42005" y="517512"/>
                </a:lnTo>
                <a:lnTo>
                  <a:pt x="47894" y="513370"/>
                </a:lnTo>
                <a:lnTo>
                  <a:pt x="42716" y="505021"/>
                </a:lnTo>
                <a:lnTo>
                  <a:pt x="40127" y="493306"/>
                </a:lnTo>
                <a:lnTo>
                  <a:pt x="31196" y="488194"/>
                </a:lnTo>
                <a:lnTo>
                  <a:pt x="39222" y="476997"/>
                </a:lnTo>
                <a:lnTo>
                  <a:pt x="39480" y="465606"/>
                </a:lnTo>
                <a:lnTo>
                  <a:pt x="41810" y="462111"/>
                </a:lnTo>
                <a:lnTo>
                  <a:pt x="67699" y="446383"/>
                </a:lnTo>
                <a:lnTo>
                  <a:pt x="63492" y="435446"/>
                </a:lnTo>
                <a:lnTo>
                  <a:pt x="64592" y="431239"/>
                </a:lnTo>
                <a:lnTo>
                  <a:pt x="63103" y="427420"/>
                </a:lnTo>
                <a:lnTo>
                  <a:pt x="66599" y="423084"/>
                </a:lnTo>
                <a:lnTo>
                  <a:pt x="59932" y="418747"/>
                </a:lnTo>
                <a:lnTo>
                  <a:pt x="46017" y="422760"/>
                </a:lnTo>
                <a:lnTo>
                  <a:pt x="43428" y="417324"/>
                </a:lnTo>
                <a:lnTo>
                  <a:pt x="32620" y="409427"/>
                </a:lnTo>
                <a:lnTo>
                  <a:pt x="29189" y="397519"/>
                </a:lnTo>
                <a:lnTo>
                  <a:pt x="14886" y="392535"/>
                </a:lnTo>
                <a:lnTo>
                  <a:pt x="10485" y="386128"/>
                </a:lnTo>
                <a:lnTo>
                  <a:pt x="2719" y="361534"/>
                </a:lnTo>
                <a:lnTo>
                  <a:pt x="0" y="358362"/>
                </a:lnTo>
                <a:lnTo>
                  <a:pt x="0" y="358362"/>
                </a:lnTo>
                <a:lnTo>
                  <a:pt x="8608" y="343865"/>
                </a:lnTo>
                <a:lnTo>
                  <a:pt x="19740" y="339852"/>
                </a:lnTo>
                <a:lnTo>
                  <a:pt x="22329" y="327749"/>
                </a:lnTo>
                <a:lnTo>
                  <a:pt x="18251" y="321471"/>
                </a:lnTo>
                <a:lnTo>
                  <a:pt x="18964" y="315323"/>
                </a:lnTo>
                <a:lnTo>
                  <a:pt x="38315" y="299854"/>
                </a:lnTo>
                <a:lnTo>
                  <a:pt x="44205" y="286328"/>
                </a:lnTo>
                <a:lnTo>
                  <a:pt x="53978" y="280502"/>
                </a:lnTo>
                <a:lnTo>
                  <a:pt x="62651" y="269176"/>
                </a:lnTo>
                <a:lnTo>
                  <a:pt x="73783" y="259791"/>
                </a:lnTo>
                <a:lnTo>
                  <a:pt x="85497" y="256426"/>
                </a:lnTo>
                <a:lnTo>
                  <a:pt x="93976" y="259662"/>
                </a:lnTo>
                <a:lnTo>
                  <a:pt x="99671" y="269694"/>
                </a:lnTo>
                <a:lnTo>
                  <a:pt x="111386" y="257720"/>
                </a:lnTo>
                <a:lnTo>
                  <a:pt x="114040" y="245747"/>
                </a:lnTo>
                <a:lnTo>
                  <a:pt x="117664" y="238175"/>
                </a:lnTo>
                <a:lnTo>
                  <a:pt x="129832" y="235457"/>
                </a:lnTo>
                <a:lnTo>
                  <a:pt x="136756" y="225748"/>
                </a:lnTo>
                <a:lnTo>
                  <a:pt x="155720" y="222512"/>
                </a:lnTo>
                <a:lnTo>
                  <a:pt x="166852" y="202902"/>
                </a:lnTo>
                <a:lnTo>
                  <a:pt x="165493" y="196753"/>
                </a:lnTo>
                <a:lnTo>
                  <a:pt x="156432" y="184585"/>
                </a:lnTo>
                <a:lnTo>
                  <a:pt x="155396" y="173389"/>
                </a:lnTo>
                <a:lnTo>
                  <a:pt x="141870" y="150024"/>
                </a:lnTo>
                <a:lnTo>
                  <a:pt x="135074" y="126466"/>
                </a:lnTo>
                <a:lnTo>
                  <a:pt x="127436" y="117663"/>
                </a:lnTo>
                <a:lnTo>
                  <a:pt x="128084" y="112292"/>
                </a:lnTo>
                <a:lnTo>
                  <a:pt x="119346" y="107437"/>
                </a:lnTo>
                <a:lnTo>
                  <a:pt x="117664" y="96694"/>
                </a:lnTo>
                <a:lnTo>
                  <a:pt x="148277" y="90027"/>
                </a:lnTo>
                <a:lnTo>
                  <a:pt x="154426" y="82390"/>
                </a:lnTo>
                <a:lnTo>
                  <a:pt x="162969" y="65627"/>
                </a:lnTo>
                <a:lnTo>
                  <a:pt x="168600" y="60385"/>
                </a:lnTo>
                <a:lnTo>
                  <a:pt x="170153" y="50612"/>
                </a:lnTo>
                <a:lnTo>
                  <a:pt x="181479" y="40321"/>
                </a:lnTo>
                <a:lnTo>
                  <a:pt x="188663" y="37215"/>
                </a:lnTo>
                <a:lnTo>
                  <a:pt x="197983" y="27507"/>
                </a:lnTo>
                <a:lnTo>
                  <a:pt x="200701" y="6343"/>
                </a:lnTo>
                <a:lnTo>
                  <a:pt x="217399" y="0"/>
                </a:lnTo>
                <a:close/>
              </a:path>
            </a:pathLst>
          </a:custGeom>
          <a:solidFill>
            <a:srgbClr val="01795F"/>
          </a:solidFill>
          <a:ln w="3229" cap="flat">
            <a:solidFill>
              <a:srgbClr val="FFFFFF"/>
            </a:solidFill>
            <a:prstDash val="solid"/>
            <a:miter/>
          </a:ln>
        </p:spPr>
        <p:txBody>
          <a:bodyPr rtlCol="0" anchor="ctr"/>
          <a:lstStyle/>
          <a:p>
            <a:endParaRPr lang="en-IN"/>
          </a:p>
        </p:txBody>
      </p:sp>
      <p:sp>
        <p:nvSpPr>
          <p:cNvPr id="8" name="Freeform: Shape 7">
            <a:extLst>
              <a:ext uri="{FF2B5EF4-FFF2-40B4-BE49-F238E27FC236}">
                <a16:creationId xmlns:a16="http://schemas.microsoft.com/office/drawing/2014/main" id="{BAD4B099-F80F-498B-8792-BAE9CB4B3339}"/>
              </a:ext>
            </a:extLst>
          </p:cNvPr>
          <p:cNvSpPr/>
          <p:nvPr/>
        </p:nvSpPr>
        <p:spPr>
          <a:xfrm>
            <a:off x="2489312" y="306748"/>
            <a:ext cx="752282" cy="1756679"/>
          </a:xfrm>
          <a:custGeom>
            <a:avLst/>
            <a:gdLst>
              <a:gd name="connsiteX0" fmla="*/ 127177 w 577767"/>
              <a:gd name="connsiteY0" fmla="*/ 594337 h 1265951"/>
              <a:gd name="connsiteX1" fmla="*/ 128278 w 577767"/>
              <a:gd name="connsiteY1" fmla="*/ 594790 h 1265951"/>
              <a:gd name="connsiteX2" fmla="*/ 128278 w 577767"/>
              <a:gd name="connsiteY2" fmla="*/ 595890 h 1265951"/>
              <a:gd name="connsiteX3" fmla="*/ 127177 w 577767"/>
              <a:gd name="connsiteY3" fmla="*/ 595761 h 1265951"/>
              <a:gd name="connsiteX4" fmla="*/ 126077 w 577767"/>
              <a:gd name="connsiteY4" fmla="*/ 596732 h 1265951"/>
              <a:gd name="connsiteX5" fmla="*/ 124394 w 577767"/>
              <a:gd name="connsiteY5" fmla="*/ 597185 h 1265951"/>
              <a:gd name="connsiteX6" fmla="*/ 123683 w 577767"/>
              <a:gd name="connsiteY6" fmla="*/ 599838 h 1265951"/>
              <a:gd name="connsiteX7" fmla="*/ 124200 w 577767"/>
              <a:gd name="connsiteY7" fmla="*/ 601586 h 1265951"/>
              <a:gd name="connsiteX8" fmla="*/ 125301 w 577767"/>
              <a:gd name="connsiteY8" fmla="*/ 602686 h 1265951"/>
              <a:gd name="connsiteX9" fmla="*/ 125301 w 577767"/>
              <a:gd name="connsiteY9" fmla="*/ 604110 h 1265951"/>
              <a:gd name="connsiteX10" fmla="*/ 126983 w 577767"/>
              <a:gd name="connsiteY10" fmla="*/ 604757 h 1265951"/>
              <a:gd name="connsiteX11" fmla="*/ 127177 w 577767"/>
              <a:gd name="connsiteY11" fmla="*/ 605987 h 1265951"/>
              <a:gd name="connsiteX12" fmla="*/ 127890 w 577767"/>
              <a:gd name="connsiteY12" fmla="*/ 606634 h 1265951"/>
              <a:gd name="connsiteX13" fmla="*/ 129184 w 577767"/>
              <a:gd name="connsiteY13" fmla="*/ 611488 h 1265951"/>
              <a:gd name="connsiteX14" fmla="*/ 128990 w 577767"/>
              <a:gd name="connsiteY14" fmla="*/ 615436 h 1265951"/>
              <a:gd name="connsiteX15" fmla="*/ 129572 w 577767"/>
              <a:gd name="connsiteY15" fmla="*/ 616989 h 1265951"/>
              <a:gd name="connsiteX16" fmla="*/ 130478 w 577767"/>
              <a:gd name="connsiteY16" fmla="*/ 617896 h 1265951"/>
              <a:gd name="connsiteX17" fmla="*/ 130284 w 577767"/>
              <a:gd name="connsiteY17" fmla="*/ 620419 h 1265951"/>
              <a:gd name="connsiteX18" fmla="*/ 130867 w 577767"/>
              <a:gd name="connsiteY18" fmla="*/ 623397 h 1265951"/>
              <a:gd name="connsiteX19" fmla="*/ 131384 w 577767"/>
              <a:gd name="connsiteY19" fmla="*/ 624497 h 1265951"/>
              <a:gd name="connsiteX20" fmla="*/ 131384 w 577767"/>
              <a:gd name="connsiteY20" fmla="*/ 624950 h 1265951"/>
              <a:gd name="connsiteX21" fmla="*/ 130673 w 577767"/>
              <a:gd name="connsiteY21" fmla="*/ 625597 h 1265951"/>
              <a:gd name="connsiteX22" fmla="*/ 130673 w 577767"/>
              <a:gd name="connsiteY22" fmla="*/ 627151 h 1265951"/>
              <a:gd name="connsiteX23" fmla="*/ 130284 w 577767"/>
              <a:gd name="connsiteY23" fmla="*/ 627927 h 1265951"/>
              <a:gd name="connsiteX24" fmla="*/ 131967 w 577767"/>
              <a:gd name="connsiteY24" fmla="*/ 628574 h 1265951"/>
              <a:gd name="connsiteX25" fmla="*/ 132679 w 577767"/>
              <a:gd name="connsiteY25" fmla="*/ 629545 h 1265951"/>
              <a:gd name="connsiteX26" fmla="*/ 133585 w 577767"/>
              <a:gd name="connsiteY26" fmla="*/ 629999 h 1265951"/>
              <a:gd name="connsiteX27" fmla="*/ 133779 w 577767"/>
              <a:gd name="connsiteY27" fmla="*/ 631228 h 1265951"/>
              <a:gd name="connsiteX28" fmla="*/ 134879 w 577767"/>
              <a:gd name="connsiteY28" fmla="*/ 630581 h 1265951"/>
              <a:gd name="connsiteX29" fmla="*/ 135980 w 577767"/>
              <a:gd name="connsiteY29" fmla="*/ 631034 h 1265951"/>
              <a:gd name="connsiteX30" fmla="*/ 135980 w 577767"/>
              <a:gd name="connsiteY30" fmla="*/ 632264 h 1265951"/>
              <a:gd name="connsiteX31" fmla="*/ 135462 w 577767"/>
              <a:gd name="connsiteY31" fmla="*/ 632393 h 1265951"/>
              <a:gd name="connsiteX32" fmla="*/ 135268 w 577767"/>
              <a:gd name="connsiteY32" fmla="*/ 633170 h 1265951"/>
              <a:gd name="connsiteX33" fmla="*/ 136756 w 577767"/>
              <a:gd name="connsiteY33" fmla="*/ 633299 h 1265951"/>
              <a:gd name="connsiteX34" fmla="*/ 137857 w 577767"/>
              <a:gd name="connsiteY34" fmla="*/ 635176 h 1265951"/>
              <a:gd name="connsiteX35" fmla="*/ 137274 w 577767"/>
              <a:gd name="connsiteY35" fmla="*/ 636276 h 1265951"/>
              <a:gd name="connsiteX36" fmla="*/ 137468 w 577767"/>
              <a:gd name="connsiteY36" fmla="*/ 637506 h 1265951"/>
              <a:gd name="connsiteX37" fmla="*/ 137857 w 577767"/>
              <a:gd name="connsiteY37" fmla="*/ 637636 h 1265951"/>
              <a:gd name="connsiteX38" fmla="*/ 137468 w 577767"/>
              <a:gd name="connsiteY38" fmla="*/ 639059 h 1265951"/>
              <a:gd name="connsiteX39" fmla="*/ 137662 w 577767"/>
              <a:gd name="connsiteY39" fmla="*/ 640160 h 1265951"/>
              <a:gd name="connsiteX40" fmla="*/ 139475 w 577767"/>
              <a:gd name="connsiteY40" fmla="*/ 643137 h 1265951"/>
              <a:gd name="connsiteX41" fmla="*/ 140769 w 577767"/>
              <a:gd name="connsiteY41" fmla="*/ 643008 h 1265951"/>
              <a:gd name="connsiteX42" fmla="*/ 142064 w 577767"/>
              <a:gd name="connsiteY42" fmla="*/ 643784 h 1265951"/>
              <a:gd name="connsiteX43" fmla="*/ 142258 w 577767"/>
              <a:gd name="connsiteY43" fmla="*/ 645208 h 1265951"/>
              <a:gd name="connsiteX44" fmla="*/ 142840 w 577767"/>
              <a:gd name="connsiteY44" fmla="*/ 645661 h 1265951"/>
              <a:gd name="connsiteX45" fmla="*/ 143034 w 577767"/>
              <a:gd name="connsiteY45" fmla="*/ 646761 h 1265951"/>
              <a:gd name="connsiteX46" fmla="*/ 143034 w 577767"/>
              <a:gd name="connsiteY46" fmla="*/ 650062 h 1265951"/>
              <a:gd name="connsiteX47" fmla="*/ 144134 w 577767"/>
              <a:gd name="connsiteY47" fmla="*/ 651615 h 1265951"/>
              <a:gd name="connsiteX48" fmla="*/ 145429 w 577767"/>
              <a:gd name="connsiteY48" fmla="*/ 652068 h 1265951"/>
              <a:gd name="connsiteX49" fmla="*/ 146141 w 577767"/>
              <a:gd name="connsiteY49" fmla="*/ 653039 h 1265951"/>
              <a:gd name="connsiteX50" fmla="*/ 146659 w 577767"/>
              <a:gd name="connsiteY50" fmla="*/ 653039 h 1265951"/>
              <a:gd name="connsiteX51" fmla="*/ 147953 w 577767"/>
              <a:gd name="connsiteY51" fmla="*/ 652716 h 1265951"/>
              <a:gd name="connsiteX52" fmla="*/ 152937 w 577767"/>
              <a:gd name="connsiteY52" fmla="*/ 649609 h 1265951"/>
              <a:gd name="connsiteX53" fmla="*/ 153519 w 577767"/>
              <a:gd name="connsiteY53" fmla="*/ 650386 h 1265951"/>
              <a:gd name="connsiteX54" fmla="*/ 153713 w 577767"/>
              <a:gd name="connsiteY54" fmla="*/ 651615 h 1265951"/>
              <a:gd name="connsiteX55" fmla="*/ 154231 w 577767"/>
              <a:gd name="connsiteY55" fmla="*/ 651745 h 1265951"/>
              <a:gd name="connsiteX56" fmla="*/ 154037 w 577767"/>
              <a:gd name="connsiteY56" fmla="*/ 649415 h 1265951"/>
              <a:gd name="connsiteX57" fmla="*/ 154620 w 577767"/>
              <a:gd name="connsiteY57" fmla="*/ 649285 h 1265951"/>
              <a:gd name="connsiteX58" fmla="*/ 155525 w 577767"/>
              <a:gd name="connsiteY58" fmla="*/ 649738 h 1265951"/>
              <a:gd name="connsiteX59" fmla="*/ 155720 w 577767"/>
              <a:gd name="connsiteY59" fmla="*/ 650709 h 1265951"/>
              <a:gd name="connsiteX60" fmla="*/ 154425 w 577767"/>
              <a:gd name="connsiteY60" fmla="*/ 654139 h 1265951"/>
              <a:gd name="connsiteX61" fmla="*/ 152225 w 577767"/>
              <a:gd name="connsiteY61" fmla="*/ 654139 h 1265951"/>
              <a:gd name="connsiteX62" fmla="*/ 152031 w 577767"/>
              <a:gd name="connsiteY62" fmla="*/ 654463 h 1265951"/>
              <a:gd name="connsiteX63" fmla="*/ 151513 w 577767"/>
              <a:gd name="connsiteY63" fmla="*/ 654334 h 1265951"/>
              <a:gd name="connsiteX64" fmla="*/ 150606 w 577767"/>
              <a:gd name="connsiteY64" fmla="*/ 654787 h 1265951"/>
              <a:gd name="connsiteX65" fmla="*/ 148018 w 577767"/>
              <a:gd name="connsiteY65" fmla="*/ 655110 h 1265951"/>
              <a:gd name="connsiteX66" fmla="*/ 147500 w 577767"/>
              <a:gd name="connsiteY66" fmla="*/ 655564 h 1265951"/>
              <a:gd name="connsiteX67" fmla="*/ 144393 w 577767"/>
              <a:gd name="connsiteY67" fmla="*/ 655240 h 1265951"/>
              <a:gd name="connsiteX68" fmla="*/ 142711 w 577767"/>
              <a:gd name="connsiteY68" fmla="*/ 654269 h 1265951"/>
              <a:gd name="connsiteX69" fmla="*/ 142322 w 577767"/>
              <a:gd name="connsiteY69" fmla="*/ 653298 h 1265951"/>
              <a:gd name="connsiteX70" fmla="*/ 141028 w 577767"/>
              <a:gd name="connsiteY70" fmla="*/ 651874 h 1265951"/>
              <a:gd name="connsiteX71" fmla="*/ 141028 w 577767"/>
              <a:gd name="connsiteY71" fmla="*/ 651227 h 1265951"/>
              <a:gd name="connsiteX72" fmla="*/ 139928 w 577767"/>
              <a:gd name="connsiteY72" fmla="*/ 650127 h 1265951"/>
              <a:gd name="connsiteX73" fmla="*/ 139021 w 577767"/>
              <a:gd name="connsiteY73" fmla="*/ 647149 h 1265951"/>
              <a:gd name="connsiteX74" fmla="*/ 138310 w 577767"/>
              <a:gd name="connsiteY74" fmla="*/ 646049 h 1265951"/>
              <a:gd name="connsiteX75" fmla="*/ 137403 w 577767"/>
              <a:gd name="connsiteY75" fmla="*/ 645596 h 1265951"/>
              <a:gd name="connsiteX76" fmla="*/ 134814 w 577767"/>
              <a:gd name="connsiteY76" fmla="*/ 641066 h 1265951"/>
              <a:gd name="connsiteX77" fmla="*/ 133909 w 577767"/>
              <a:gd name="connsiteY77" fmla="*/ 640289 h 1265951"/>
              <a:gd name="connsiteX78" fmla="*/ 132420 w 577767"/>
              <a:gd name="connsiteY78" fmla="*/ 637636 h 1265951"/>
              <a:gd name="connsiteX79" fmla="*/ 131126 w 577767"/>
              <a:gd name="connsiteY79" fmla="*/ 636535 h 1265951"/>
              <a:gd name="connsiteX80" fmla="*/ 125948 w 577767"/>
              <a:gd name="connsiteY80" fmla="*/ 627280 h 1265951"/>
              <a:gd name="connsiteX81" fmla="*/ 125559 w 577767"/>
              <a:gd name="connsiteY81" fmla="*/ 625274 h 1265951"/>
              <a:gd name="connsiteX82" fmla="*/ 124654 w 577767"/>
              <a:gd name="connsiteY82" fmla="*/ 624173 h 1265951"/>
              <a:gd name="connsiteX83" fmla="*/ 124265 w 577767"/>
              <a:gd name="connsiteY83" fmla="*/ 622297 h 1265951"/>
              <a:gd name="connsiteX84" fmla="*/ 122582 w 577767"/>
              <a:gd name="connsiteY84" fmla="*/ 619449 h 1265951"/>
              <a:gd name="connsiteX85" fmla="*/ 122194 w 577767"/>
              <a:gd name="connsiteY85" fmla="*/ 616925 h 1265951"/>
              <a:gd name="connsiteX86" fmla="*/ 121288 w 577767"/>
              <a:gd name="connsiteY86" fmla="*/ 615048 h 1265951"/>
              <a:gd name="connsiteX87" fmla="*/ 121094 w 577767"/>
              <a:gd name="connsiteY87" fmla="*/ 612847 h 1265951"/>
              <a:gd name="connsiteX88" fmla="*/ 121611 w 577767"/>
              <a:gd name="connsiteY88" fmla="*/ 612718 h 1265951"/>
              <a:gd name="connsiteX89" fmla="*/ 121611 w 577767"/>
              <a:gd name="connsiteY89" fmla="*/ 610970 h 1265951"/>
              <a:gd name="connsiteX90" fmla="*/ 121094 w 577767"/>
              <a:gd name="connsiteY90" fmla="*/ 610323 h 1265951"/>
              <a:gd name="connsiteX91" fmla="*/ 120900 w 577767"/>
              <a:gd name="connsiteY91" fmla="*/ 607670 h 1265951"/>
              <a:gd name="connsiteX92" fmla="*/ 120188 w 577767"/>
              <a:gd name="connsiteY92" fmla="*/ 605922 h 1265951"/>
              <a:gd name="connsiteX93" fmla="*/ 119993 w 577767"/>
              <a:gd name="connsiteY93" fmla="*/ 599321 h 1265951"/>
              <a:gd name="connsiteX94" fmla="*/ 120900 w 577767"/>
              <a:gd name="connsiteY94" fmla="*/ 598220 h 1265951"/>
              <a:gd name="connsiteX95" fmla="*/ 120900 w 577767"/>
              <a:gd name="connsiteY95" fmla="*/ 597573 h 1265951"/>
              <a:gd name="connsiteX96" fmla="*/ 122388 w 577767"/>
              <a:gd name="connsiteY96" fmla="*/ 596149 h 1265951"/>
              <a:gd name="connsiteX97" fmla="*/ 124783 w 577767"/>
              <a:gd name="connsiteY97" fmla="*/ 595372 h 1265951"/>
              <a:gd name="connsiteX98" fmla="*/ 126272 w 577767"/>
              <a:gd name="connsiteY98" fmla="*/ 594143 h 1265951"/>
              <a:gd name="connsiteX99" fmla="*/ 127177 w 577767"/>
              <a:gd name="connsiteY99" fmla="*/ 594143 h 1265951"/>
              <a:gd name="connsiteX100" fmla="*/ 316099 w 577767"/>
              <a:gd name="connsiteY100" fmla="*/ 0 h 1265951"/>
              <a:gd name="connsiteX101" fmla="*/ 318818 w 577767"/>
              <a:gd name="connsiteY101" fmla="*/ 3171 h 1265951"/>
              <a:gd name="connsiteX102" fmla="*/ 326584 w 577767"/>
              <a:gd name="connsiteY102" fmla="*/ 27766 h 1265951"/>
              <a:gd name="connsiteX103" fmla="*/ 330985 w 577767"/>
              <a:gd name="connsiteY103" fmla="*/ 34173 h 1265951"/>
              <a:gd name="connsiteX104" fmla="*/ 345289 w 577767"/>
              <a:gd name="connsiteY104" fmla="*/ 39156 h 1265951"/>
              <a:gd name="connsiteX105" fmla="*/ 348719 w 577767"/>
              <a:gd name="connsiteY105" fmla="*/ 51065 h 1265951"/>
              <a:gd name="connsiteX106" fmla="*/ 359527 w 577767"/>
              <a:gd name="connsiteY106" fmla="*/ 58961 h 1265951"/>
              <a:gd name="connsiteX107" fmla="*/ 362116 w 577767"/>
              <a:gd name="connsiteY107" fmla="*/ 64398 h 1265951"/>
              <a:gd name="connsiteX108" fmla="*/ 376031 w 577767"/>
              <a:gd name="connsiteY108" fmla="*/ 60385 h 1265951"/>
              <a:gd name="connsiteX109" fmla="*/ 382698 w 577767"/>
              <a:gd name="connsiteY109" fmla="*/ 64721 h 1265951"/>
              <a:gd name="connsiteX110" fmla="*/ 379203 w 577767"/>
              <a:gd name="connsiteY110" fmla="*/ 69058 h 1265951"/>
              <a:gd name="connsiteX111" fmla="*/ 380691 w 577767"/>
              <a:gd name="connsiteY111" fmla="*/ 72876 h 1265951"/>
              <a:gd name="connsiteX112" fmla="*/ 379591 w 577767"/>
              <a:gd name="connsiteY112" fmla="*/ 77083 h 1265951"/>
              <a:gd name="connsiteX113" fmla="*/ 383798 w 577767"/>
              <a:gd name="connsiteY113" fmla="*/ 88021 h 1265951"/>
              <a:gd name="connsiteX114" fmla="*/ 357909 w 577767"/>
              <a:gd name="connsiteY114" fmla="*/ 103749 h 1265951"/>
              <a:gd name="connsiteX115" fmla="*/ 355580 w 577767"/>
              <a:gd name="connsiteY115" fmla="*/ 107243 h 1265951"/>
              <a:gd name="connsiteX116" fmla="*/ 355320 w 577767"/>
              <a:gd name="connsiteY116" fmla="*/ 118634 h 1265951"/>
              <a:gd name="connsiteX117" fmla="*/ 347295 w 577767"/>
              <a:gd name="connsiteY117" fmla="*/ 129831 h 1265951"/>
              <a:gd name="connsiteX118" fmla="*/ 356227 w 577767"/>
              <a:gd name="connsiteY118" fmla="*/ 134944 h 1265951"/>
              <a:gd name="connsiteX119" fmla="*/ 358816 w 577767"/>
              <a:gd name="connsiteY119" fmla="*/ 146659 h 1265951"/>
              <a:gd name="connsiteX120" fmla="*/ 363993 w 577767"/>
              <a:gd name="connsiteY120" fmla="*/ 155008 h 1265951"/>
              <a:gd name="connsiteX121" fmla="*/ 358103 w 577767"/>
              <a:gd name="connsiteY121" fmla="*/ 159150 h 1265951"/>
              <a:gd name="connsiteX122" fmla="*/ 354479 w 577767"/>
              <a:gd name="connsiteY122" fmla="*/ 172288 h 1265951"/>
              <a:gd name="connsiteX123" fmla="*/ 346713 w 577767"/>
              <a:gd name="connsiteY123" fmla="*/ 178178 h 1265951"/>
              <a:gd name="connsiteX124" fmla="*/ 348719 w 577767"/>
              <a:gd name="connsiteY124" fmla="*/ 183744 h 1265951"/>
              <a:gd name="connsiteX125" fmla="*/ 355709 w 577767"/>
              <a:gd name="connsiteY125" fmla="*/ 192223 h 1265951"/>
              <a:gd name="connsiteX126" fmla="*/ 356744 w 577767"/>
              <a:gd name="connsiteY126" fmla="*/ 198760 h 1265951"/>
              <a:gd name="connsiteX127" fmla="*/ 354415 w 577767"/>
              <a:gd name="connsiteY127" fmla="*/ 204843 h 1265951"/>
              <a:gd name="connsiteX128" fmla="*/ 356615 w 577767"/>
              <a:gd name="connsiteY128" fmla="*/ 212157 h 1265951"/>
              <a:gd name="connsiteX129" fmla="*/ 366582 w 577767"/>
              <a:gd name="connsiteY129" fmla="*/ 221089 h 1265951"/>
              <a:gd name="connsiteX130" fmla="*/ 377714 w 577767"/>
              <a:gd name="connsiteY130" fmla="*/ 222707 h 1265951"/>
              <a:gd name="connsiteX131" fmla="*/ 400625 w 577767"/>
              <a:gd name="connsiteY131" fmla="*/ 206720 h 1265951"/>
              <a:gd name="connsiteX132" fmla="*/ 406774 w 577767"/>
              <a:gd name="connsiteY132" fmla="*/ 199536 h 1265951"/>
              <a:gd name="connsiteX133" fmla="*/ 410851 w 577767"/>
              <a:gd name="connsiteY133" fmla="*/ 198565 h 1265951"/>
              <a:gd name="connsiteX134" fmla="*/ 423472 w 577767"/>
              <a:gd name="connsiteY134" fmla="*/ 219471 h 1265951"/>
              <a:gd name="connsiteX135" fmla="*/ 442371 w 577767"/>
              <a:gd name="connsiteY135" fmla="*/ 235263 h 1265951"/>
              <a:gd name="connsiteX136" fmla="*/ 434992 w 577767"/>
              <a:gd name="connsiteY136" fmla="*/ 267235 h 1265951"/>
              <a:gd name="connsiteX137" fmla="*/ 426126 w 577767"/>
              <a:gd name="connsiteY137" fmla="*/ 288269 h 1265951"/>
              <a:gd name="connsiteX138" fmla="*/ 429168 w 577767"/>
              <a:gd name="connsiteY138" fmla="*/ 293188 h 1265951"/>
              <a:gd name="connsiteX139" fmla="*/ 447031 w 577767"/>
              <a:gd name="connsiteY139" fmla="*/ 302573 h 1265951"/>
              <a:gd name="connsiteX140" fmla="*/ 450461 w 577767"/>
              <a:gd name="connsiteY140" fmla="*/ 307168 h 1265951"/>
              <a:gd name="connsiteX141" fmla="*/ 450914 w 577767"/>
              <a:gd name="connsiteY141" fmla="*/ 311439 h 1265951"/>
              <a:gd name="connsiteX142" fmla="*/ 448584 w 577767"/>
              <a:gd name="connsiteY142" fmla="*/ 317135 h 1265951"/>
              <a:gd name="connsiteX143" fmla="*/ 442112 w 577767"/>
              <a:gd name="connsiteY143" fmla="*/ 324255 h 1265951"/>
              <a:gd name="connsiteX144" fmla="*/ 445154 w 577767"/>
              <a:gd name="connsiteY144" fmla="*/ 338364 h 1265951"/>
              <a:gd name="connsiteX145" fmla="*/ 448843 w 577767"/>
              <a:gd name="connsiteY145" fmla="*/ 346907 h 1265951"/>
              <a:gd name="connsiteX146" fmla="*/ 474020 w 577767"/>
              <a:gd name="connsiteY146" fmla="*/ 367359 h 1265951"/>
              <a:gd name="connsiteX147" fmla="*/ 479909 w 577767"/>
              <a:gd name="connsiteY147" fmla="*/ 379268 h 1265951"/>
              <a:gd name="connsiteX148" fmla="*/ 489423 w 577767"/>
              <a:gd name="connsiteY148" fmla="*/ 381145 h 1265951"/>
              <a:gd name="connsiteX149" fmla="*/ 491106 w 577767"/>
              <a:gd name="connsiteY149" fmla="*/ 405350 h 1265951"/>
              <a:gd name="connsiteX150" fmla="*/ 493695 w 577767"/>
              <a:gd name="connsiteY150" fmla="*/ 412469 h 1265951"/>
              <a:gd name="connsiteX151" fmla="*/ 492077 w 577767"/>
              <a:gd name="connsiteY151" fmla="*/ 422372 h 1265951"/>
              <a:gd name="connsiteX152" fmla="*/ 492077 w 577767"/>
              <a:gd name="connsiteY152" fmla="*/ 422372 h 1265951"/>
              <a:gd name="connsiteX153" fmla="*/ 487741 w 577767"/>
              <a:gd name="connsiteY153" fmla="*/ 420107 h 1265951"/>
              <a:gd name="connsiteX154" fmla="*/ 479197 w 577767"/>
              <a:gd name="connsiteY154" fmla="*/ 427550 h 1265951"/>
              <a:gd name="connsiteX155" fmla="*/ 462435 w 577767"/>
              <a:gd name="connsiteY155" fmla="*/ 426773 h 1265951"/>
              <a:gd name="connsiteX156" fmla="*/ 451820 w 577767"/>
              <a:gd name="connsiteY156" fmla="*/ 433893 h 1265951"/>
              <a:gd name="connsiteX157" fmla="*/ 445542 w 577767"/>
              <a:gd name="connsiteY157" fmla="*/ 443989 h 1265951"/>
              <a:gd name="connsiteX158" fmla="*/ 449620 w 577767"/>
              <a:gd name="connsiteY158" fmla="*/ 457063 h 1265951"/>
              <a:gd name="connsiteX159" fmla="*/ 449620 w 577767"/>
              <a:gd name="connsiteY159" fmla="*/ 463858 h 1265951"/>
              <a:gd name="connsiteX160" fmla="*/ 428456 w 577767"/>
              <a:gd name="connsiteY160" fmla="*/ 482304 h 1265951"/>
              <a:gd name="connsiteX161" fmla="*/ 430462 w 577767"/>
              <a:gd name="connsiteY161" fmla="*/ 486899 h 1265951"/>
              <a:gd name="connsiteX162" fmla="*/ 439847 w 577767"/>
              <a:gd name="connsiteY162" fmla="*/ 493824 h 1265951"/>
              <a:gd name="connsiteX163" fmla="*/ 442047 w 577767"/>
              <a:gd name="connsiteY163" fmla="*/ 499196 h 1265951"/>
              <a:gd name="connsiteX164" fmla="*/ 442241 w 577767"/>
              <a:gd name="connsiteY164" fmla="*/ 515118 h 1265951"/>
              <a:gd name="connsiteX165" fmla="*/ 440300 w 577767"/>
              <a:gd name="connsiteY165" fmla="*/ 521396 h 1265951"/>
              <a:gd name="connsiteX166" fmla="*/ 443989 w 577767"/>
              <a:gd name="connsiteY166" fmla="*/ 530522 h 1265951"/>
              <a:gd name="connsiteX167" fmla="*/ 442824 w 577767"/>
              <a:gd name="connsiteY167" fmla="*/ 539971 h 1265951"/>
              <a:gd name="connsiteX168" fmla="*/ 440882 w 577767"/>
              <a:gd name="connsiteY168" fmla="*/ 542948 h 1265951"/>
              <a:gd name="connsiteX169" fmla="*/ 434345 w 577767"/>
              <a:gd name="connsiteY169" fmla="*/ 544372 h 1265951"/>
              <a:gd name="connsiteX170" fmla="*/ 426708 w 577767"/>
              <a:gd name="connsiteY170" fmla="*/ 538871 h 1265951"/>
              <a:gd name="connsiteX171" fmla="*/ 416677 w 577767"/>
              <a:gd name="connsiteY171" fmla="*/ 543919 h 1265951"/>
              <a:gd name="connsiteX172" fmla="*/ 410787 w 577767"/>
              <a:gd name="connsiteY172" fmla="*/ 551491 h 1265951"/>
              <a:gd name="connsiteX173" fmla="*/ 395189 w 577767"/>
              <a:gd name="connsiteY173" fmla="*/ 550391 h 1265951"/>
              <a:gd name="connsiteX174" fmla="*/ 393247 w 577767"/>
              <a:gd name="connsiteY174" fmla="*/ 557769 h 1265951"/>
              <a:gd name="connsiteX175" fmla="*/ 373895 w 577767"/>
              <a:gd name="connsiteY175" fmla="*/ 583529 h 1265951"/>
              <a:gd name="connsiteX176" fmla="*/ 371501 w 577767"/>
              <a:gd name="connsiteY176" fmla="*/ 590001 h 1265951"/>
              <a:gd name="connsiteX177" fmla="*/ 361987 w 577767"/>
              <a:gd name="connsiteY177" fmla="*/ 595178 h 1265951"/>
              <a:gd name="connsiteX178" fmla="*/ 360692 w 577767"/>
              <a:gd name="connsiteY178" fmla="*/ 608058 h 1265951"/>
              <a:gd name="connsiteX179" fmla="*/ 362828 w 577767"/>
              <a:gd name="connsiteY179" fmla="*/ 616342 h 1265951"/>
              <a:gd name="connsiteX180" fmla="*/ 371372 w 577767"/>
              <a:gd name="connsiteY180" fmla="*/ 625597 h 1265951"/>
              <a:gd name="connsiteX181" fmla="*/ 388393 w 577767"/>
              <a:gd name="connsiteY181" fmla="*/ 635500 h 1265951"/>
              <a:gd name="connsiteX182" fmla="*/ 391176 w 577767"/>
              <a:gd name="connsiteY182" fmla="*/ 640030 h 1265951"/>
              <a:gd name="connsiteX183" fmla="*/ 391565 w 577767"/>
              <a:gd name="connsiteY183" fmla="*/ 653816 h 1265951"/>
              <a:gd name="connsiteX184" fmla="*/ 394801 w 577767"/>
              <a:gd name="connsiteY184" fmla="*/ 657893 h 1265951"/>
              <a:gd name="connsiteX185" fmla="*/ 401985 w 577767"/>
              <a:gd name="connsiteY185" fmla="*/ 658994 h 1265951"/>
              <a:gd name="connsiteX186" fmla="*/ 417388 w 577767"/>
              <a:gd name="connsiteY186" fmla="*/ 654787 h 1265951"/>
              <a:gd name="connsiteX187" fmla="*/ 425932 w 577767"/>
              <a:gd name="connsiteY187" fmla="*/ 656534 h 1265951"/>
              <a:gd name="connsiteX188" fmla="*/ 427873 w 577767"/>
              <a:gd name="connsiteY188" fmla="*/ 659641 h 1265951"/>
              <a:gd name="connsiteX189" fmla="*/ 428909 w 577767"/>
              <a:gd name="connsiteY189" fmla="*/ 668119 h 1265951"/>
              <a:gd name="connsiteX190" fmla="*/ 431886 w 577767"/>
              <a:gd name="connsiteY190" fmla="*/ 670320 h 1265951"/>
              <a:gd name="connsiteX191" fmla="*/ 428391 w 577767"/>
              <a:gd name="connsiteY191" fmla="*/ 679251 h 1265951"/>
              <a:gd name="connsiteX192" fmla="*/ 432533 w 577767"/>
              <a:gd name="connsiteY192" fmla="*/ 685529 h 1265951"/>
              <a:gd name="connsiteX193" fmla="*/ 444118 w 577767"/>
              <a:gd name="connsiteY193" fmla="*/ 686630 h 1265951"/>
              <a:gd name="connsiteX194" fmla="*/ 448325 w 577767"/>
              <a:gd name="connsiteY194" fmla="*/ 696791 h 1265951"/>
              <a:gd name="connsiteX195" fmla="*/ 452662 w 577767"/>
              <a:gd name="connsiteY195" fmla="*/ 697438 h 1265951"/>
              <a:gd name="connsiteX196" fmla="*/ 468130 w 577767"/>
              <a:gd name="connsiteY196" fmla="*/ 690254 h 1265951"/>
              <a:gd name="connsiteX197" fmla="*/ 467871 w 577767"/>
              <a:gd name="connsiteY197" fmla="*/ 695885 h 1265951"/>
              <a:gd name="connsiteX198" fmla="*/ 469877 w 577767"/>
              <a:gd name="connsiteY198" fmla="*/ 698538 h 1265951"/>
              <a:gd name="connsiteX199" fmla="*/ 480362 w 577767"/>
              <a:gd name="connsiteY199" fmla="*/ 699768 h 1265951"/>
              <a:gd name="connsiteX200" fmla="*/ 484310 w 577767"/>
              <a:gd name="connsiteY200" fmla="*/ 706046 h 1265951"/>
              <a:gd name="connsiteX201" fmla="*/ 485799 w 577767"/>
              <a:gd name="connsiteY201" fmla="*/ 716531 h 1265951"/>
              <a:gd name="connsiteX202" fmla="*/ 508710 w 577767"/>
              <a:gd name="connsiteY202" fmla="*/ 728569 h 1265951"/>
              <a:gd name="connsiteX203" fmla="*/ 511170 w 577767"/>
              <a:gd name="connsiteY203" fmla="*/ 743261 h 1265951"/>
              <a:gd name="connsiteX204" fmla="*/ 521590 w 577767"/>
              <a:gd name="connsiteY204" fmla="*/ 757759 h 1265951"/>
              <a:gd name="connsiteX205" fmla="*/ 532722 w 577767"/>
              <a:gd name="connsiteY205" fmla="*/ 766237 h 1265951"/>
              <a:gd name="connsiteX206" fmla="*/ 531169 w 577767"/>
              <a:gd name="connsiteY206" fmla="*/ 774262 h 1265951"/>
              <a:gd name="connsiteX207" fmla="*/ 527868 w 577767"/>
              <a:gd name="connsiteY207" fmla="*/ 779246 h 1265951"/>
              <a:gd name="connsiteX208" fmla="*/ 511817 w 577767"/>
              <a:gd name="connsiteY208" fmla="*/ 787013 h 1265951"/>
              <a:gd name="connsiteX209" fmla="*/ 503533 w 577767"/>
              <a:gd name="connsiteY209" fmla="*/ 797756 h 1265951"/>
              <a:gd name="connsiteX210" fmla="*/ 503274 w 577767"/>
              <a:gd name="connsiteY210" fmla="*/ 817949 h 1265951"/>
              <a:gd name="connsiteX211" fmla="*/ 490588 w 577767"/>
              <a:gd name="connsiteY211" fmla="*/ 834583 h 1265951"/>
              <a:gd name="connsiteX212" fmla="*/ 494083 w 577767"/>
              <a:gd name="connsiteY212" fmla="*/ 845909 h 1265951"/>
              <a:gd name="connsiteX213" fmla="*/ 493371 w 577767"/>
              <a:gd name="connsiteY213" fmla="*/ 850763 h 1265951"/>
              <a:gd name="connsiteX214" fmla="*/ 496413 w 577767"/>
              <a:gd name="connsiteY214" fmla="*/ 852122 h 1265951"/>
              <a:gd name="connsiteX215" fmla="*/ 499908 w 577767"/>
              <a:gd name="connsiteY215" fmla="*/ 858789 h 1265951"/>
              <a:gd name="connsiteX216" fmla="*/ 504439 w 577767"/>
              <a:gd name="connsiteY216" fmla="*/ 858335 h 1265951"/>
              <a:gd name="connsiteX217" fmla="*/ 510911 w 577767"/>
              <a:gd name="connsiteY217" fmla="*/ 864549 h 1265951"/>
              <a:gd name="connsiteX218" fmla="*/ 516736 w 577767"/>
              <a:gd name="connsiteY218" fmla="*/ 862996 h 1265951"/>
              <a:gd name="connsiteX219" fmla="*/ 522108 w 577767"/>
              <a:gd name="connsiteY219" fmla="*/ 858012 h 1265951"/>
              <a:gd name="connsiteX220" fmla="*/ 528256 w 577767"/>
              <a:gd name="connsiteY220" fmla="*/ 857688 h 1265951"/>
              <a:gd name="connsiteX221" fmla="*/ 529162 w 577767"/>
              <a:gd name="connsiteY221" fmla="*/ 863449 h 1265951"/>
              <a:gd name="connsiteX222" fmla="*/ 533240 w 577767"/>
              <a:gd name="connsiteY222" fmla="*/ 869338 h 1265951"/>
              <a:gd name="connsiteX223" fmla="*/ 532010 w 577767"/>
              <a:gd name="connsiteY223" fmla="*/ 878464 h 1265951"/>
              <a:gd name="connsiteX224" fmla="*/ 535699 w 577767"/>
              <a:gd name="connsiteY224" fmla="*/ 882671 h 1265951"/>
              <a:gd name="connsiteX225" fmla="*/ 538029 w 577767"/>
              <a:gd name="connsiteY225" fmla="*/ 894321 h 1265951"/>
              <a:gd name="connsiteX226" fmla="*/ 547608 w 577767"/>
              <a:gd name="connsiteY226" fmla="*/ 896456 h 1265951"/>
              <a:gd name="connsiteX227" fmla="*/ 551297 w 577767"/>
              <a:gd name="connsiteY227" fmla="*/ 908041 h 1265951"/>
              <a:gd name="connsiteX228" fmla="*/ 564306 w 577767"/>
              <a:gd name="connsiteY228" fmla="*/ 922410 h 1265951"/>
              <a:gd name="connsiteX229" fmla="*/ 577768 w 577767"/>
              <a:gd name="connsiteY229" fmla="*/ 941891 h 1265951"/>
              <a:gd name="connsiteX230" fmla="*/ 577768 w 577767"/>
              <a:gd name="connsiteY230" fmla="*/ 941891 h 1265951"/>
              <a:gd name="connsiteX231" fmla="*/ 573496 w 577767"/>
              <a:gd name="connsiteY231" fmla="*/ 948881 h 1265951"/>
              <a:gd name="connsiteX232" fmla="*/ 570519 w 577767"/>
              <a:gd name="connsiteY232" fmla="*/ 959883 h 1265951"/>
              <a:gd name="connsiteX233" fmla="*/ 565989 w 577767"/>
              <a:gd name="connsiteY233" fmla="*/ 962666 h 1265951"/>
              <a:gd name="connsiteX234" fmla="*/ 555698 w 577767"/>
              <a:gd name="connsiteY234" fmla="*/ 963314 h 1265951"/>
              <a:gd name="connsiteX235" fmla="*/ 550974 w 577767"/>
              <a:gd name="connsiteY235" fmla="*/ 977682 h 1265951"/>
              <a:gd name="connsiteX236" fmla="*/ 549420 w 577767"/>
              <a:gd name="connsiteY236" fmla="*/ 991597 h 1265951"/>
              <a:gd name="connsiteX237" fmla="*/ 540553 w 577767"/>
              <a:gd name="connsiteY237" fmla="*/ 1000723 h 1265951"/>
              <a:gd name="connsiteX238" fmla="*/ 539259 w 577767"/>
              <a:gd name="connsiteY238" fmla="*/ 1004865 h 1265951"/>
              <a:gd name="connsiteX239" fmla="*/ 539712 w 577767"/>
              <a:gd name="connsiteY239" fmla="*/ 1009007 h 1265951"/>
              <a:gd name="connsiteX240" fmla="*/ 546702 w 577767"/>
              <a:gd name="connsiteY240" fmla="*/ 1012372 h 1265951"/>
              <a:gd name="connsiteX241" fmla="*/ 549744 w 577767"/>
              <a:gd name="connsiteY241" fmla="*/ 1016838 h 1265951"/>
              <a:gd name="connsiteX242" fmla="*/ 542107 w 577767"/>
              <a:gd name="connsiteY242" fmla="*/ 1030236 h 1265951"/>
              <a:gd name="connsiteX243" fmla="*/ 538029 w 577767"/>
              <a:gd name="connsiteY243" fmla="*/ 1032307 h 1265951"/>
              <a:gd name="connsiteX244" fmla="*/ 537382 w 577767"/>
              <a:gd name="connsiteY244" fmla="*/ 1036255 h 1265951"/>
              <a:gd name="connsiteX245" fmla="*/ 543207 w 577767"/>
              <a:gd name="connsiteY245" fmla="*/ 1045186 h 1265951"/>
              <a:gd name="connsiteX246" fmla="*/ 544242 w 577767"/>
              <a:gd name="connsiteY246" fmla="*/ 1051464 h 1265951"/>
              <a:gd name="connsiteX247" fmla="*/ 545084 w 577767"/>
              <a:gd name="connsiteY247" fmla="*/ 1091139 h 1265951"/>
              <a:gd name="connsiteX248" fmla="*/ 546766 w 577767"/>
              <a:gd name="connsiteY248" fmla="*/ 1103565 h 1265951"/>
              <a:gd name="connsiteX249" fmla="*/ 553303 w 577767"/>
              <a:gd name="connsiteY249" fmla="*/ 1109843 h 1265951"/>
              <a:gd name="connsiteX250" fmla="*/ 551297 w 577767"/>
              <a:gd name="connsiteY250" fmla="*/ 1122528 h 1265951"/>
              <a:gd name="connsiteX251" fmla="*/ 551297 w 577767"/>
              <a:gd name="connsiteY251" fmla="*/ 1122528 h 1265951"/>
              <a:gd name="connsiteX252" fmla="*/ 541783 w 577767"/>
              <a:gd name="connsiteY252" fmla="*/ 1134308 h 1265951"/>
              <a:gd name="connsiteX253" fmla="*/ 533499 w 577767"/>
              <a:gd name="connsiteY253" fmla="*/ 1135084 h 1265951"/>
              <a:gd name="connsiteX254" fmla="*/ 520943 w 577767"/>
              <a:gd name="connsiteY254" fmla="*/ 1145504 h 1265951"/>
              <a:gd name="connsiteX255" fmla="*/ 509875 w 577767"/>
              <a:gd name="connsiteY255" fmla="*/ 1145504 h 1265951"/>
              <a:gd name="connsiteX256" fmla="*/ 502109 w 577767"/>
              <a:gd name="connsiteY256" fmla="*/ 1140456 h 1265951"/>
              <a:gd name="connsiteX257" fmla="*/ 497772 w 577767"/>
              <a:gd name="connsiteY257" fmla="*/ 1141103 h 1265951"/>
              <a:gd name="connsiteX258" fmla="*/ 497125 w 577767"/>
              <a:gd name="connsiteY258" fmla="*/ 1143239 h 1265951"/>
              <a:gd name="connsiteX259" fmla="*/ 500167 w 577767"/>
              <a:gd name="connsiteY259" fmla="*/ 1149970 h 1265951"/>
              <a:gd name="connsiteX260" fmla="*/ 498872 w 577767"/>
              <a:gd name="connsiteY260" fmla="*/ 1154112 h 1265951"/>
              <a:gd name="connsiteX261" fmla="*/ 491235 w 577767"/>
              <a:gd name="connsiteY261" fmla="*/ 1155666 h 1265951"/>
              <a:gd name="connsiteX262" fmla="*/ 461852 w 577767"/>
              <a:gd name="connsiteY262" fmla="*/ 1190745 h 1265951"/>
              <a:gd name="connsiteX263" fmla="*/ 453309 w 577767"/>
              <a:gd name="connsiteY263" fmla="*/ 1194240 h 1265951"/>
              <a:gd name="connsiteX264" fmla="*/ 442241 w 577767"/>
              <a:gd name="connsiteY264" fmla="*/ 1193334 h 1265951"/>
              <a:gd name="connsiteX265" fmla="*/ 432274 w 577767"/>
              <a:gd name="connsiteY265" fmla="*/ 1206019 h 1265951"/>
              <a:gd name="connsiteX266" fmla="*/ 422242 w 577767"/>
              <a:gd name="connsiteY266" fmla="*/ 1208155 h 1265951"/>
              <a:gd name="connsiteX267" fmla="*/ 419589 w 577767"/>
              <a:gd name="connsiteY267" fmla="*/ 1216439 h 1265951"/>
              <a:gd name="connsiteX268" fmla="*/ 422048 w 577767"/>
              <a:gd name="connsiteY268" fmla="*/ 1236762 h 1265951"/>
              <a:gd name="connsiteX269" fmla="*/ 417971 w 577767"/>
              <a:gd name="connsiteY269" fmla="*/ 1242651 h 1265951"/>
              <a:gd name="connsiteX270" fmla="*/ 403085 w 577767"/>
              <a:gd name="connsiteY270" fmla="*/ 1248670 h 1265951"/>
              <a:gd name="connsiteX271" fmla="*/ 400690 w 577767"/>
              <a:gd name="connsiteY271" fmla="*/ 1256178 h 1265951"/>
              <a:gd name="connsiteX272" fmla="*/ 394542 w 577767"/>
              <a:gd name="connsiteY272" fmla="*/ 1260579 h 1265951"/>
              <a:gd name="connsiteX273" fmla="*/ 384769 w 577767"/>
              <a:gd name="connsiteY273" fmla="*/ 1262133 h 1265951"/>
              <a:gd name="connsiteX274" fmla="*/ 373507 w 577767"/>
              <a:gd name="connsiteY274" fmla="*/ 1257990 h 1265951"/>
              <a:gd name="connsiteX275" fmla="*/ 368718 w 577767"/>
              <a:gd name="connsiteY275" fmla="*/ 1265951 h 1265951"/>
              <a:gd name="connsiteX276" fmla="*/ 358492 w 577767"/>
              <a:gd name="connsiteY276" fmla="*/ 1260903 h 1265951"/>
              <a:gd name="connsiteX277" fmla="*/ 351955 w 577767"/>
              <a:gd name="connsiteY277" fmla="*/ 1262456 h 1265951"/>
              <a:gd name="connsiteX278" fmla="*/ 348072 w 577767"/>
              <a:gd name="connsiteY278" fmla="*/ 1249641 h 1265951"/>
              <a:gd name="connsiteX279" fmla="*/ 337004 w 577767"/>
              <a:gd name="connsiteY279" fmla="*/ 1244787 h 1265951"/>
              <a:gd name="connsiteX280" fmla="*/ 302184 w 577767"/>
              <a:gd name="connsiteY280" fmla="*/ 1255337 h 1265951"/>
              <a:gd name="connsiteX281" fmla="*/ 302184 w 577767"/>
              <a:gd name="connsiteY281" fmla="*/ 1255337 h 1265951"/>
              <a:gd name="connsiteX282" fmla="*/ 286716 w 577767"/>
              <a:gd name="connsiteY282" fmla="*/ 1245240 h 1265951"/>
              <a:gd name="connsiteX283" fmla="*/ 274030 w 577767"/>
              <a:gd name="connsiteY283" fmla="*/ 1245693 h 1265951"/>
              <a:gd name="connsiteX284" fmla="*/ 269176 w 577767"/>
              <a:gd name="connsiteY284" fmla="*/ 1235791 h 1265951"/>
              <a:gd name="connsiteX285" fmla="*/ 258238 w 577767"/>
              <a:gd name="connsiteY285" fmla="*/ 1224983 h 1265951"/>
              <a:gd name="connsiteX286" fmla="*/ 259403 w 577767"/>
              <a:gd name="connsiteY286" fmla="*/ 1219157 h 1265951"/>
              <a:gd name="connsiteX287" fmla="*/ 256944 w 577767"/>
              <a:gd name="connsiteY287" fmla="*/ 1207572 h 1265951"/>
              <a:gd name="connsiteX288" fmla="*/ 246653 w 577767"/>
              <a:gd name="connsiteY288" fmla="*/ 1181619 h 1265951"/>
              <a:gd name="connsiteX289" fmla="*/ 247171 w 577767"/>
              <a:gd name="connsiteY289" fmla="*/ 1179742 h 1265951"/>
              <a:gd name="connsiteX290" fmla="*/ 232414 w 577767"/>
              <a:gd name="connsiteY290" fmla="*/ 1168416 h 1265951"/>
              <a:gd name="connsiteX291" fmla="*/ 225489 w 577767"/>
              <a:gd name="connsiteY291" fmla="*/ 1155989 h 1265951"/>
              <a:gd name="connsiteX292" fmla="*/ 226007 w 577767"/>
              <a:gd name="connsiteY292" fmla="*/ 1153530 h 1265951"/>
              <a:gd name="connsiteX293" fmla="*/ 242058 w 577767"/>
              <a:gd name="connsiteY293" fmla="*/ 1142657 h 1265951"/>
              <a:gd name="connsiteX294" fmla="*/ 240958 w 577767"/>
              <a:gd name="connsiteY294" fmla="*/ 1134373 h 1265951"/>
              <a:gd name="connsiteX295" fmla="*/ 226784 w 577767"/>
              <a:gd name="connsiteY295" fmla="*/ 1118257 h 1265951"/>
              <a:gd name="connsiteX296" fmla="*/ 211510 w 577767"/>
              <a:gd name="connsiteY296" fmla="*/ 1105054 h 1265951"/>
              <a:gd name="connsiteX297" fmla="*/ 199601 w 577767"/>
              <a:gd name="connsiteY297" fmla="*/ 1098581 h 1265951"/>
              <a:gd name="connsiteX298" fmla="*/ 185038 w 577767"/>
              <a:gd name="connsiteY298" fmla="*/ 1098905 h 1265951"/>
              <a:gd name="connsiteX299" fmla="*/ 182579 w 577767"/>
              <a:gd name="connsiteY299" fmla="*/ 1093662 h 1265951"/>
              <a:gd name="connsiteX300" fmla="*/ 181285 w 577767"/>
              <a:gd name="connsiteY300" fmla="*/ 1095475 h 1265951"/>
              <a:gd name="connsiteX301" fmla="*/ 181285 w 577767"/>
              <a:gd name="connsiteY301" fmla="*/ 1095475 h 1265951"/>
              <a:gd name="connsiteX302" fmla="*/ 180896 w 577767"/>
              <a:gd name="connsiteY302" fmla="*/ 1094633 h 1265951"/>
              <a:gd name="connsiteX303" fmla="*/ 181479 w 577767"/>
              <a:gd name="connsiteY303" fmla="*/ 1094310 h 1265951"/>
              <a:gd name="connsiteX304" fmla="*/ 181479 w 577767"/>
              <a:gd name="connsiteY304" fmla="*/ 1093857 h 1265951"/>
              <a:gd name="connsiteX305" fmla="*/ 180379 w 577767"/>
              <a:gd name="connsiteY305" fmla="*/ 1094633 h 1265951"/>
              <a:gd name="connsiteX306" fmla="*/ 180379 w 577767"/>
              <a:gd name="connsiteY306" fmla="*/ 1094051 h 1265951"/>
              <a:gd name="connsiteX307" fmla="*/ 179472 w 577767"/>
              <a:gd name="connsiteY307" fmla="*/ 1093145 h 1265951"/>
              <a:gd name="connsiteX308" fmla="*/ 179278 w 577767"/>
              <a:gd name="connsiteY308" fmla="*/ 1092239 h 1265951"/>
              <a:gd name="connsiteX309" fmla="*/ 178696 w 577767"/>
              <a:gd name="connsiteY309" fmla="*/ 1092239 h 1265951"/>
              <a:gd name="connsiteX310" fmla="*/ 178307 w 577767"/>
              <a:gd name="connsiteY310" fmla="*/ 1091656 h 1265951"/>
              <a:gd name="connsiteX311" fmla="*/ 177725 w 577767"/>
              <a:gd name="connsiteY311" fmla="*/ 1087643 h 1265951"/>
              <a:gd name="connsiteX312" fmla="*/ 180702 w 577767"/>
              <a:gd name="connsiteY312" fmla="*/ 1087514 h 1265951"/>
              <a:gd name="connsiteX313" fmla="*/ 181090 w 577767"/>
              <a:gd name="connsiteY313" fmla="*/ 1088614 h 1265951"/>
              <a:gd name="connsiteX314" fmla="*/ 181479 w 577767"/>
              <a:gd name="connsiteY314" fmla="*/ 1088614 h 1265951"/>
              <a:gd name="connsiteX315" fmla="*/ 181090 w 577767"/>
              <a:gd name="connsiteY315" fmla="*/ 1087385 h 1265951"/>
              <a:gd name="connsiteX316" fmla="*/ 182967 w 577767"/>
              <a:gd name="connsiteY316" fmla="*/ 1087255 h 1265951"/>
              <a:gd name="connsiteX317" fmla="*/ 183162 w 577767"/>
              <a:gd name="connsiteY317" fmla="*/ 1086802 h 1265951"/>
              <a:gd name="connsiteX318" fmla="*/ 181479 w 577767"/>
              <a:gd name="connsiteY318" fmla="*/ 1086932 h 1265951"/>
              <a:gd name="connsiteX319" fmla="*/ 180573 w 577767"/>
              <a:gd name="connsiteY319" fmla="*/ 1086155 h 1265951"/>
              <a:gd name="connsiteX320" fmla="*/ 179472 w 577767"/>
              <a:gd name="connsiteY320" fmla="*/ 1086025 h 1265951"/>
              <a:gd name="connsiteX321" fmla="*/ 179084 w 577767"/>
              <a:gd name="connsiteY321" fmla="*/ 1086349 h 1265951"/>
              <a:gd name="connsiteX322" fmla="*/ 178501 w 577767"/>
              <a:gd name="connsiteY322" fmla="*/ 1085896 h 1265951"/>
              <a:gd name="connsiteX323" fmla="*/ 179602 w 577767"/>
              <a:gd name="connsiteY323" fmla="*/ 1085314 h 1265951"/>
              <a:gd name="connsiteX324" fmla="*/ 180119 w 577767"/>
              <a:gd name="connsiteY324" fmla="*/ 1084407 h 1265951"/>
              <a:gd name="connsiteX325" fmla="*/ 181026 w 577767"/>
              <a:gd name="connsiteY325" fmla="*/ 1084537 h 1265951"/>
              <a:gd name="connsiteX326" fmla="*/ 182126 w 577767"/>
              <a:gd name="connsiteY326" fmla="*/ 1085767 h 1265951"/>
              <a:gd name="connsiteX327" fmla="*/ 182708 w 577767"/>
              <a:gd name="connsiteY327" fmla="*/ 1085767 h 1265951"/>
              <a:gd name="connsiteX328" fmla="*/ 182903 w 577767"/>
              <a:gd name="connsiteY328" fmla="*/ 1085120 h 1265951"/>
              <a:gd name="connsiteX329" fmla="*/ 182320 w 577767"/>
              <a:gd name="connsiteY329" fmla="*/ 1085249 h 1265951"/>
              <a:gd name="connsiteX330" fmla="*/ 182320 w 577767"/>
              <a:gd name="connsiteY330" fmla="*/ 1084667 h 1265951"/>
              <a:gd name="connsiteX331" fmla="*/ 182903 w 577767"/>
              <a:gd name="connsiteY331" fmla="*/ 1083437 h 1265951"/>
              <a:gd name="connsiteX332" fmla="*/ 184197 w 577767"/>
              <a:gd name="connsiteY332" fmla="*/ 1083890 h 1265951"/>
              <a:gd name="connsiteX333" fmla="*/ 186398 w 577767"/>
              <a:gd name="connsiteY333" fmla="*/ 1083566 h 1265951"/>
              <a:gd name="connsiteX334" fmla="*/ 186592 w 577767"/>
              <a:gd name="connsiteY334" fmla="*/ 1083242 h 1265951"/>
              <a:gd name="connsiteX335" fmla="*/ 187304 w 577767"/>
              <a:gd name="connsiteY335" fmla="*/ 1083372 h 1265951"/>
              <a:gd name="connsiteX336" fmla="*/ 187304 w 577767"/>
              <a:gd name="connsiteY336" fmla="*/ 1082919 h 1265951"/>
              <a:gd name="connsiteX337" fmla="*/ 186398 w 577767"/>
              <a:gd name="connsiteY337" fmla="*/ 1082789 h 1265951"/>
              <a:gd name="connsiteX338" fmla="*/ 185686 w 577767"/>
              <a:gd name="connsiteY338" fmla="*/ 1083242 h 1265951"/>
              <a:gd name="connsiteX339" fmla="*/ 181997 w 577767"/>
              <a:gd name="connsiteY339" fmla="*/ 1082595 h 1265951"/>
              <a:gd name="connsiteX340" fmla="*/ 180702 w 577767"/>
              <a:gd name="connsiteY340" fmla="*/ 1083242 h 1265951"/>
              <a:gd name="connsiteX341" fmla="*/ 181090 w 577767"/>
              <a:gd name="connsiteY341" fmla="*/ 1082466 h 1265951"/>
              <a:gd name="connsiteX342" fmla="*/ 180702 w 577767"/>
              <a:gd name="connsiteY342" fmla="*/ 1081560 h 1265951"/>
              <a:gd name="connsiteX343" fmla="*/ 181802 w 577767"/>
              <a:gd name="connsiteY343" fmla="*/ 1081107 h 1265951"/>
              <a:gd name="connsiteX344" fmla="*/ 182320 w 577767"/>
              <a:gd name="connsiteY344" fmla="*/ 1081236 h 1265951"/>
              <a:gd name="connsiteX345" fmla="*/ 182514 w 577767"/>
              <a:gd name="connsiteY345" fmla="*/ 1080330 h 1265951"/>
              <a:gd name="connsiteX346" fmla="*/ 180508 w 577767"/>
              <a:gd name="connsiteY346" fmla="*/ 1080654 h 1265951"/>
              <a:gd name="connsiteX347" fmla="*/ 179925 w 577767"/>
              <a:gd name="connsiteY347" fmla="*/ 1081754 h 1265951"/>
              <a:gd name="connsiteX348" fmla="*/ 178825 w 577767"/>
              <a:gd name="connsiteY348" fmla="*/ 1081884 h 1265951"/>
              <a:gd name="connsiteX349" fmla="*/ 178307 w 577767"/>
              <a:gd name="connsiteY349" fmla="*/ 1081301 h 1265951"/>
              <a:gd name="connsiteX350" fmla="*/ 177207 w 577767"/>
              <a:gd name="connsiteY350" fmla="*/ 1080977 h 1265951"/>
              <a:gd name="connsiteX351" fmla="*/ 177013 w 577767"/>
              <a:gd name="connsiteY351" fmla="*/ 1080201 h 1265951"/>
              <a:gd name="connsiteX352" fmla="*/ 177919 w 577767"/>
              <a:gd name="connsiteY352" fmla="*/ 1080330 h 1265951"/>
              <a:gd name="connsiteX353" fmla="*/ 177919 w 577767"/>
              <a:gd name="connsiteY353" fmla="*/ 1080006 h 1265951"/>
              <a:gd name="connsiteX354" fmla="*/ 178631 w 577767"/>
              <a:gd name="connsiteY354" fmla="*/ 1080006 h 1265951"/>
              <a:gd name="connsiteX355" fmla="*/ 179019 w 577767"/>
              <a:gd name="connsiteY355" fmla="*/ 1079100 h 1265951"/>
              <a:gd name="connsiteX356" fmla="*/ 177725 w 577767"/>
              <a:gd name="connsiteY356" fmla="*/ 1079553 h 1265951"/>
              <a:gd name="connsiteX357" fmla="*/ 177013 w 577767"/>
              <a:gd name="connsiteY357" fmla="*/ 1079424 h 1265951"/>
              <a:gd name="connsiteX358" fmla="*/ 177207 w 577767"/>
              <a:gd name="connsiteY358" fmla="*/ 1078518 h 1265951"/>
              <a:gd name="connsiteX359" fmla="*/ 176495 w 577767"/>
              <a:gd name="connsiteY359" fmla="*/ 1079100 h 1265951"/>
              <a:gd name="connsiteX360" fmla="*/ 175395 w 577767"/>
              <a:gd name="connsiteY360" fmla="*/ 1078518 h 1265951"/>
              <a:gd name="connsiteX361" fmla="*/ 175201 w 577767"/>
              <a:gd name="connsiteY361" fmla="*/ 1076965 h 1265951"/>
              <a:gd name="connsiteX362" fmla="*/ 174683 w 577767"/>
              <a:gd name="connsiteY362" fmla="*/ 1076188 h 1265951"/>
              <a:gd name="connsiteX363" fmla="*/ 174683 w 577767"/>
              <a:gd name="connsiteY363" fmla="*/ 1074958 h 1265951"/>
              <a:gd name="connsiteX364" fmla="*/ 177660 w 577767"/>
              <a:gd name="connsiteY364" fmla="*/ 1074958 h 1265951"/>
              <a:gd name="connsiteX365" fmla="*/ 178049 w 577767"/>
              <a:gd name="connsiteY365" fmla="*/ 1074829 h 1265951"/>
              <a:gd name="connsiteX366" fmla="*/ 178049 w 577767"/>
              <a:gd name="connsiteY366" fmla="*/ 1074246 h 1265951"/>
              <a:gd name="connsiteX367" fmla="*/ 175848 w 577767"/>
              <a:gd name="connsiteY367" fmla="*/ 1074376 h 1265951"/>
              <a:gd name="connsiteX368" fmla="*/ 176236 w 577767"/>
              <a:gd name="connsiteY368" fmla="*/ 1073275 h 1265951"/>
              <a:gd name="connsiteX369" fmla="*/ 174553 w 577767"/>
              <a:gd name="connsiteY369" fmla="*/ 1074052 h 1265951"/>
              <a:gd name="connsiteX370" fmla="*/ 173065 w 577767"/>
              <a:gd name="connsiteY370" fmla="*/ 1071916 h 1265951"/>
              <a:gd name="connsiteX371" fmla="*/ 172677 w 577767"/>
              <a:gd name="connsiteY371" fmla="*/ 1070686 h 1265951"/>
              <a:gd name="connsiteX372" fmla="*/ 172677 w 577767"/>
              <a:gd name="connsiteY372" fmla="*/ 1069910 h 1265951"/>
              <a:gd name="connsiteX373" fmla="*/ 173259 w 577767"/>
              <a:gd name="connsiteY373" fmla="*/ 1069457 h 1265951"/>
              <a:gd name="connsiteX374" fmla="*/ 171382 w 577767"/>
              <a:gd name="connsiteY374" fmla="*/ 1069004 h 1265951"/>
              <a:gd name="connsiteX375" fmla="*/ 171382 w 577767"/>
              <a:gd name="connsiteY375" fmla="*/ 1067321 h 1265951"/>
              <a:gd name="connsiteX376" fmla="*/ 170864 w 577767"/>
              <a:gd name="connsiteY376" fmla="*/ 1066868 h 1265951"/>
              <a:gd name="connsiteX377" fmla="*/ 170476 w 577767"/>
              <a:gd name="connsiteY377" fmla="*/ 1065509 h 1265951"/>
              <a:gd name="connsiteX378" fmla="*/ 170670 w 577767"/>
              <a:gd name="connsiteY378" fmla="*/ 1062920 h 1265951"/>
              <a:gd name="connsiteX379" fmla="*/ 170088 w 577767"/>
              <a:gd name="connsiteY379" fmla="*/ 1061820 h 1265951"/>
              <a:gd name="connsiteX380" fmla="*/ 169182 w 577767"/>
              <a:gd name="connsiteY380" fmla="*/ 1061237 h 1265951"/>
              <a:gd name="connsiteX381" fmla="*/ 168988 w 577767"/>
              <a:gd name="connsiteY381" fmla="*/ 1057548 h 1265951"/>
              <a:gd name="connsiteX382" fmla="*/ 167887 w 577767"/>
              <a:gd name="connsiteY382" fmla="*/ 1056772 h 1265951"/>
              <a:gd name="connsiteX383" fmla="*/ 168988 w 577767"/>
              <a:gd name="connsiteY383" fmla="*/ 1056642 h 1265951"/>
              <a:gd name="connsiteX384" fmla="*/ 169570 w 577767"/>
              <a:gd name="connsiteY384" fmla="*/ 1057419 h 1265951"/>
              <a:gd name="connsiteX385" fmla="*/ 170088 w 577767"/>
              <a:gd name="connsiteY385" fmla="*/ 1057419 h 1265951"/>
              <a:gd name="connsiteX386" fmla="*/ 170088 w 577767"/>
              <a:gd name="connsiteY386" fmla="*/ 1056966 h 1265951"/>
              <a:gd name="connsiteX387" fmla="*/ 168276 w 577767"/>
              <a:gd name="connsiteY387" fmla="*/ 1055089 h 1265951"/>
              <a:gd name="connsiteX388" fmla="*/ 167693 w 577767"/>
              <a:gd name="connsiteY388" fmla="*/ 1054959 h 1265951"/>
              <a:gd name="connsiteX389" fmla="*/ 163098 w 577767"/>
              <a:gd name="connsiteY389" fmla="*/ 1048811 h 1265951"/>
              <a:gd name="connsiteX390" fmla="*/ 161998 w 577767"/>
              <a:gd name="connsiteY390" fmla="*/ 1048357 h 1265951"/>
              <a:gd name="connsiteX391" fmla="*/ 160315 w 577767"/>
              <a:gd name="connsiteY391" fmla="*/ 1046481 h 1265951"/>
              <a:gd name="connsiteX392" fmla="*/ 159215 w 577767"/>
              <a:gd name="connsiteY392" fmla="*/ 1046157 h 1265951"/>
              <a:gd name="connsiteX393" fmla="*/ 156432 w 577767"/>
              <a:gd name="connsiteY393" fmla="*/ 1043051 h 1265951"/>
              <a:gd name="connsiteX394" fmla="*/ 155525 w 577767"/>
              <a:gd name="connsiteY394" fmla="*/ 1042598 h 1265951"/>
              <a:gd name="connsiteX395" fmla="*/ 154620 w 577767"/>
              <a:gd name="connsiteY395" fmla="*/ 1041044 h 1265951"/>
              <a:gd name="connsiteX396" fmla="*/ 153907 w 577767"/>
              <a:gd name="connsiteY396" fmla="*/ 1038455 h 1265951"/>
              <a:gd name="connsiteX397" fmla="*/ 153002 w 577767"/>
              <a:gd name="connsiteY397" fmla="*/ 1037226 h 1265951"/>
              <a:gd name="connsiteX398" fmla="*/ 151124 w 577767"/>
              <a:gd name="connsiteY398" fmla="*/ 1035996 h 1265951"/>
              <a:gd name="connsiteX399" fmla="*/ 150736 w 577767"/>
              <a:gd name="connsiteY399" fmla="*/ 1034443 h 1265951"/>
              <a:gd name="connsiteX400" fmla="*/ 149442 w 577767"/>
              <a:gd name="connsiteY400" fmla="*/ 1032889 h 1265951"/>
              <a:gd name="connsiteX401" fmla="*/ 149248 w 577767"/>
              <a:gd name="connsiteY401" fmla="*/ 1031789 h 1265951"/>
              <a:gd name="connsiteX402" fmla="*/ 148859 w 577767"/>
              <a:gd name="connsiteY402" fmla="*/ 1031660 h 1265951"/>
              <a:gd name="connsiteX403" fmla="*/ 148859 w 577767"/>
              <a:gd name="connsiteY403" fmla="*/ 1030559 h 1265951"/>
              <a:gd name="connsiteX404" fmla="*/ 148147 w 577767"/>
              <a:gd name="connsiteY404" fmla="*/ 1030106 h 1265951"/>
              <a:gd name="connsiteX405" fmla="*/ 147241 w 577767"/>
              <a:gd name="connsiteY405" fmla="*/ 1026223 h 1265951"/>
              <a:gd name="connsiteX406" fmla="*/ 146723 w 577767"/>
              <a:gd name="connsiteY406" fmla="*/ 1025641 h 1265951"/>
              <a:gd name="connsiteX407" fmla="*/ 146723 w 577767"/>
              <a:gd name="connsiteY407" fmla="*/ 1024993 h 1265951"/>
              <a:gd name="connsiteX408" fmla="*/ 145817 w 577767"/>
              <a:gd name="connsiteY408" fmla="*/ 1024540 h 1265951"/>
              <a:gd name="connsiteX409" fmla="*/ 145623 w 577767"/>
              <a:gd name="connsiteY409" fmla="*/ 1023634 h 1265951"/>
              <a:gd name="connsiteX410" fmla="*/ 146918 w 577767"/>
              <a:gd name="connsiteY410" fmla="*/ 1023310 h 1265951"/>
              <a:gd name="connsiteX411" fmla="*/ 149506 w 577767"/>
              <a:gd name="connsiteY411" fmla="*/ 1021175 h 1265951"/>
              <a:gd name="connsiteX412" fmla="*/ 150218 w 577767"/>
              <a:gd name="connsiteY412" fmla="*/ 1019622 h 1265951"/>
              <a:gd name="connsiteX413" fmla="*/ 150606 w 577767"/>
              <a:gd name="connsiteY413" fmla="*/ 1019622 h 1265951"/>
              <a:gd name="connsiteX414" fmla="*/ 152613 w 577767"/>
              <a:gd name="connsiteY414" fmla="*/ 1017291 h 1265951"/>
              <a:gd name="connsiteX415" fmla="*/ 152613 w 577767"/>
              <a:gd name="connsiteY415" fmla="*/ 1016644 h 1265951"/>
              <a:gd name="connsiteX416" fmla="*/ 154620 w 577767"/>
              <a:gd name="connsiteY416" fmla="*/ 1015738 h 1265951"/>
              <a:gd name="connsiteX417" fmla="*/ 155914 w 577767"/>
              <a:gd name="connsiteY417" fmla="*/ 1014508 h 1265951"/>
              <a:gd name="connsiteX418" fmla="*/ 156496 w 577767"/>
              <a:gd name="connsiteY418" fmla="*/ 1014508 h 1265951"/>
              <a:gd name="connsiteX419" fmla="*/ 158179 w 577767"/>
              <a:gd name="connsiteY419" fmla="*/ 1013279 h 1265951"/>
              <a:gd name="connsiteX420" fmla="*/ 158891 w 577767"/>
              <a:gd name="connsiteY420" fmla="*/ 1013279 h 1265951"/>
              <a:gd name="connsiteX421" fmla="*/ 159991 w 577767"/>
              <a:gd name="connsiteY421" fmla="*/ 1012178 h 1265951"/>
              <a:gd name="connsiteX422" fmla="*/ 162192 w 577767"/>
              <a:gd name="connsiteY422" fmla="*/ 1011725 h 1265951"/>
              <a:gd name="connsiteX423" fmla="*/ 162710 w 577767"/>
              <a:gd name="connsiteY423" fmla="*/ 1011078 h 1265951"/>
              <a:gd name="connsiteX424" fmla="*/ 164587 w 577767"/>
              <a:gd name="connsiteY424" fmla="*/ 1010496 h 1265951"/>
              <a:gd name="connsiteX425" fmla="*/ 165881 w 577767"/>
              <a:gd name="connsiteY425" fmla="*/ 1009589 h 1265951"/>
              <a:gd name="connsiteX426" fmla="*/ 167370 w 577767"/>
              <a:gd name="connsiteY426" fmla="*/ 1009266 h 1265951"/>
              <a:gd name="connsiteX427" fmla="*/ 168470 w 577767"/>
              <a:gd name="connsiteY427" fmla="*/ 1008166 h 1265951"/>
              <a:gd name="connsiteX428" fmla="*/ 170864 w 577767"/>
              <a:gd name="connsiteY428" fmla="*/ 1007842 h 1265951"/>
              <a:gd name="connsiteX429" fmla="*/ 173647 w 577767"/>
              <a:gd name="connsiteY429" fmla="*/ 1006159 h 1265951"/>
              <a:gd name="connsiteX430" fmla="*/ 174942 w 577767"/>
              <a:gd name="connsiteY430" fmla="*/ 1005836 h 1265951"/>
              <a:gd name="connsiteX431" fmla="*/ 176431 w 577767"/>
              <a:gd name="connsiteY431" fmla="*/ 1004606 h 1265951"/>
              <a:gd name="connsiteX432" fmla="*/ 177725 w 577767"/>
              <a:gd name="connsiteY432" fmla="*/ 1004606 h 1265951"/>
              <a:gd name="connsiteX433" fmla="*/ 179214 w 577767"/>
              <a:gd name="connsiteY433" fmla="*/ 1003959 h 1265951"/>
              <a:gd name="connsiteX434" fmla="*/ 180314 w 577767"/>
              <a:gd name="connsiteY434" fmla="*/ 1002600 h 1265951"/>
              <a:gd name="connsiteX435" fmla="*/ 181220 w 577767"/>
              <a:gd name="connsiteY435" fmla="*/ 1002470 h 1265951"/>
              <a:gd name="connsiteX436" fmla="*/ 182514 w 577767"/>
              <a:gd name="connsiteY436" fmla="*/ 1000787 h 1265951"/>
              <a:gd name="connsiteX437" fmla="*/ 184197 w 577767"/>
              <a:gd name="connsiteY437" fmla="*/ 1000464 h 1265951"/>
              <a:gd name="connsiteX438" fmla="*/ 183809 w 577767"/>
              <a:gd name="connsiteY438" fmla="*/ 999816 h 1265951"/>
              <a:gd name="connsiteX439" fmla="*/ 185297 w 577767"/>
              <a:gd name="connsiteY439" fmla="*/ 999234 h 1265951"/>
              <a:gd name="connsiteX440" fmla="*/ 187109 w 577767"/>
              <a:gd name="connsiteY440" fmla="*/ 997098 h 1265951"/>
              <a:gd name="connsiteX441" fmla="*/ 191899 w 577767"/>
              <a:gd name="connsiteY441" fmla="*/ 996192 h 1265951"/>
              <a:gd name="connsiteX442" fmla="*/ 192611 w 577767"/>
              <a:gd name="connsiteY442" fmla="*/ 995286 h 1265951"/>
              <a:gd name="connsiteX443" fmla="*/ 196106 w 577767"/>
              <a:gd name="connsiteY443" fmla="*/ 994186 h 1265951"/>
              <a:gd name="connsiteX444" fmla="*/ 197206 w 577767"/>
              <a:gd name="connsiteY444" fmla="*/ 993409 h 1265951"/>
              <a:gd name="connsiteX445" fmla="*/ 199212 w 577767"/>
              <a:gd name="connsiteY445" fmla="*/ 993409 h 1265951"/>
              <a:gd name="connsiteX446" fmla="*/ 199925 w 577767"/>
              <a:gd name="connsiteY446" fmla="*/ 993862 h 1265951"/>
              <a:gd name="connsiteX447" fmla="*/ 200442 w 577767"/>
              <a:gd name="connsiteY447" fmla="*/ 995221 h 1265951"/>
              <a:gd name="connsiteX448" fmla="*/ 200830 w 577767"/>
              <a:gd name="connsiteY448" fmla="*/ 995351 h 1265951"/>
              <a:gd name="connsiteX449" fmla="*/ 200830 w 577767"/>
              <a:gd name="connsiteY449" fmla="*/ 997487 h 1265951"/>
              <a:gd name="connsiteX450" fmla="*/ 201737 w 577767"/>
              <a:gd name="connsiteY450" fmla="*/ 999040 h 1265951"/>
              <a:gd name="connsiteX451" fmla="*/ 201543 w 577767"/>
              <a:gd name="connsiteY451" fmla="*/ 1000140 h 1265951"/>
              <a:gd name="connsiteX452" fmla="*/ 202448 w 577767"/>
              <a:gd name="connsiteY452" fmla="*/ 1000917 h 1265951"/>
              <a:gd name="connsiteX453" fmla="*/ 202837 w 577767"/>
              <a:gd name="connsiteY453" fmla="*/ 1003829 h 1265951"/>
              <a:gd name="connsiteX454" fmla="*/ 203549 w 577767"/>
              <a:gd name="connsiteY454" fmla="*/ 1004930 h 1265951"/>
              <a:gd name="connsiteX455" fmla="*/ 203355 w 577767"/>
              <a:gd name="connsiteY455" fmla="*/ 1005577 h 1265951"/>
              <a:gd name="connsiteX456" fmla="*/ 205037 w 577767"/>
              <a:gd name="connsiteY456" fmla="*/ 1007713 h 1265951"/>
              <a:gd name="connsiteX457" fmla="*/ 205037 w 577767"/>
              <a:gd name="connsiteY457" fmla="*/ 1008295 h 1265951"/>
              <a:gd name="connsiteX458" fmla="*/ 205620 w 577767"/>
              <a:gd name="connsiteY458" fmla="*/ 1008424 h 1265951"/>
              <a:gd name="connsiteX459" fmla="*/ 206526 w 577767"/>
              <a:gd name="connsiteY459" fmla="*/ 1010431 h 1265951"/>
              <a:gd name="connsiteX460" fmla="*/ 207238 w 577767"/>
              <a:gd name="connsiteY460" fmla="*/ 1010560 h 1265951"/>
              <a:gd name="connsiteX461" fmla="*/ 207238 w 577767"/>
              <a:gd name="connsiteY461" fmla="*/ 1013667 h 1265951"/>
              <a:gd name="connsiteX462" fmla="*/ 204649 w 577767"/>
              <a:gd name="connsiteY462" fmla="*/ 1014767 h 1265951"/>
              <a:gd name="connsiteX463" fmla="*/ 203937 w 577767"/>
              <a:gd name="connsiteY463" fmla="*/ 1014314 h 1265951"/>
              <a:gd name="connsiteX464" fmla="*/ 203419 w 577767"/>
              <a:gd name="connsiteY464" fmla="*/ 1014638 h 1265951"/>
              <a:gd name="connsiteX465" fmla="*/ 201219 w 577767"/>
              <a:gd name="connsiteY465" fmla="*/ 1013538 h 1265951"/>
              <a:gd name="connsiteX466" fmla="*/ 197530 w 577767"/>
              <a:gd name="connsiteY466" fmla="*/ 1014120 h 1265951"/>
              <a:gd name="connsiteX467" fmla="*/ 196624 w 577767"/>
              <a:gd name="connsiteY467" fmla="*/ 1013538 h 1265951"/>
              <a:gd name="connsiteX468" fmla="*/ 196429 w 577767"/>
              <a:gd name="connsiteY468" fmla="*/ 1012761 h 1265951"/>
              <a:gd name="connsiteX469" fmla="*/ 195847 w 577767"/>
              <a:gd name="connsiteY469" fmla="*/ 1012761 h 1265951"/>
              <a:gd name="connsiteX470" fmla="*/ 195459 w 577767"/>
              <a:gd name="connsiteY470" fmla="*/ 1011984 h 1265951"/>
              <a:gd name="connsiteX471" fmla="*/ 195070 w 577767"/>
              <a:gd name="connsiteY471" fmla="*/ 1011984 h 1265951"/>
              <a:gd name="connsiteX472" fmla="*/ 195588 w 577767"/>
              <a:gd name="connsiteY472" fmla="*/ 1013538 h 1265951"/>
              <a:gd name="connsiteX473" fmla="*/ 197465 w 577767"/>
              <a:gd name="connsiteY473" fmla="*/ 1014638 h 1265951"/>
              <a:gd name="connsiteX474" fmla="*/ 199148 w 577767"/>
              <a:gd name="connsiteY474" fmla="*/ 1014638 h 1265951"/>
              <a:gd name="connsiteX475" fmla="*/ 199860 w 577767"/>
              <a:gd name="connsiteY475" fmla="*/ 1014185 h 1265951"/>
              <a:gd name="connsiteX476" fmla="*/ 201672 w 577767"/>
              <a:gd name="connsiteY476" fmla="*/ 1014314 h 1265951"/>
              <a:gd name="connsiteX477" fmla="*/ 203355 w 577767"/>
              <a:gd name="connsiteY477" fmla="*/ 1015220 h 1265951"/>
              <a:gd name="connsiteX478" fmla="*/ 204066 w 577767"/>
              <a:gd name="connsiteY478" fmla="*/ 1016450 h 1265951"/>
              <a:gd name="connsiteX479" fmla="*/ 204455 w 577767"/>
              <a:gd name="connsiteY479" fmla="*/ 1016450 h 1265951"/>
              <a:gd name="connsiteX480" fmla="*/ 204455 w 577767"/>
              <a:gd name="connsiteY480" fmla="*/ 1017097 h 1265951"/>
              <a:gd name="connsiteX481" fmla="*/ 205167 w 577767"/>
              <a:gd name="connsiteY481" fmla="*/ 1017550 h 1265951"/>
              <a:gd name="connsiteX482" fmla="*/ 206073 w 577767"/>
              <a:gd name="connsiteY482" fmla="*/ 1017550 h 1265951"/>
              <a:gd name="connsiteX483" fmla="*/ 206073 w 577767"/>
              <a:gd name="connsiteY483" fmla="*/ 1017097 h 1265951"/>
              <a:gd name="connsiteX484" fmla="*/ 206979 w 577767"/>
              <a:gd name="connsiteY484" fmla="*/ 1016774 h 1265951"/>
              <a:gd name="connsiteX485" fmla="*/ 208467 w 577767"/>
              <a:gd name="connsiteY485" fmla="*/ 1016774 h 1265951"/>
              <a:gd name="connsiteX486" fmla="*/ 208467 w 577767"/>
              <a:gd name="connsiteY486" fmla="*/ 1017874 h 1265951"/>
              <a:gd name="connsiteX487" fmla="*/ 209374 w 577767"/>
              <a:gd name="connsiteY487" fmla="*/ 1018780 h 1265951"/>
              <a:gd name="connsiteX488" fmla="*/ 208985 w 577767"/>
              <a:gd name="connsiteY488" fmla="*/ 1021692 h 1265951"/>
              <a:gd name="connsiteX489" fmla="*/ 210085 w 577767"/>
              <a:gd name="connsiteY489" fmla="*/ 1026029 h 1265951"/>
              <a:gd name="connsiteX490" fmla="*/ 210992 w 577767"/>
              <a:gd name="connsiteY490" fmla="*/ 1026806 h 1265951"/>
              <a:gd name="connsiteX491" fmla="*/ 211574 w 577767"/>
              <a:gd name="connsiteY491" fmla="*/ 1028941 h 1265951"/>
              <a:gd name="connsiteX492" fmla="*/ 212869 w 577767"/>
              <a:gd name="connsiteY492" fmla="*/ 1028812 h 1265951"/>
              <a:gd name="connsiteX493" fmla="*/ 213063 w 577767"/>
              <a:gd name="connsiteY493" fmla="*/ 1030171 h 1265951"/>
              <a:gd name="connsiteX494" fmla="*/ 212480 w 577767"/>
              <a:gd name="connsiteY494" fmla="*/ 1030495 h 1265951"/>
              <a:gd name="connsiteX495" fmla="*/ 212480 w 577767"/>
              <a:gd name="connsiteY495" fmla="*/ 1032630 h 1265951"/>
              <a:gd name="connsiteX496" fmla="*/ 212869 w 577767"/>
              <a:gd name="connsiteY496" fmla="*/ 1033536 h 1265951"/>
              <a:gd name="connsiteX497" fmla="*/ 213969 w 577767"/>
              <a:gd name="connsiteY497" fmla="*/ 1033990 h 1265951"/>
              <a:gd name="connsiteX498" fmla="*/ 214551 w 577767"/>
              <a:gd name="connsiteY498" fmla="*/ 1035672 h 1265951"/>
              <a:gd name="connsiteX499" fmla="*/ 215846 w 577767"/>
              <a:gd name="connsiteY499" fmla="*/ 1036579 h 1265951"/>
              <a:gd name="connsiteX500" fmla="*/ 215652 w 577767"/>
              <a:gd name="connsiteY500" fmla="*/ 1037355 h 1265951"/>
              <a:gd name="connsiteX501" fmla="*/ 216364 w 577767"/>
              <a:gd name="connsiteY501" fmla="*/ 1037484 h 1265951"/>
              <a:gd name="connsiteX502" fmla="*/ 216752 w 577767"/>
              <a:gd name="connsiteY502" fmla="*/ 1036384 h 1265951"/>
              <a:gd name="connsiteX503" fmla="*/ 217270 w 577767"/>
              <a:gd name="connsiteY503" fmla="*/ 1037420 h 1265951"/>
              <a:gd name="connsiteX504" fmla="*/ 218176 w 577767"/>
              <a:gd name="connsiteY504" fmla="*/ 1037937 h 1265951"/>
              <a:gd name="connsiteX505" fmla="*/ 217982 w 577767"/>
              <a:gd name="connsiteY505" fmla="*/ 1038520 h 1265951"/>
              <a:gd name="connsiteX506" fmla="*/ 218370 w 577767"/>
              <a:gd name="connsiteY506" fmla="*/ 1039167 h 1265951"/>
              <a:gd name="connsiteX507" fmla="*/ 220247 w 577767"/>
              <a:gd name="connsiteY507" fmla="*/ 1040397 h 1265951"/>
              <a:gd name="connsiteX508" fmla="*/ 220053 w 577767"/>
              <a:gd name="connsiteY508" fmla="*/ 1040980 h 1265951"/>
              <a:gd name="connsiteX509" fmla="*/ 220959 w 577767"/>
              <a:gd name="connsiteY509" fmla="*/ 1041885 h 1265951"/>
              <a:gd name="connsiteX510" fmla="*/ 220959 w 577767"/>
              <a:gd name="connsiteY510" fmla="*/ 1042662 h 1265951"/>
              <a:gd name="connsiteX511" fmla="*/ 222641 w 577767"/>
              <a:gd name="connsiteY511" fmla="*/ 1045121 h 1265951"/>
              <a:gd name="connsiteX512" fmla="*/ 222447 w 577767"/>
              <a:gd name="connsiteY512" fmla="*/ 1046028 h 1265951"/>
              <a:gd name="connsiteX513" fmla="*/ 223159 w 577767"/>
              <a:gd name="connsiteY513" fmla="*/ 1046675 h 1265951"/>
              <a:gd name="connsiteX514" fmla="*/ 223159 w 577767"/>
              <a:gd name="connsiteY514" fmla="*/ 1047452 h 1265951"/>
              <a:gd name="connsiteX515" fmla="*/ 224066 w 577767"/>
              <a:gd name="connsiteY515" fmla="*/ 1048099 h 1265951"/>
              <a:gd name="connsiteX516" fmla="*/ 224066 w 577767"/>
              <a:gd name="connsiteY516" fmla="*/ 1049005 h 1265951"/>
              <a:gd name="connsiteX517" fmla="*/ 224972 w 577767"/>
              <a:gd name="connsiteY517" fmla="*/ 1050235 h 1265951"/>
              <a:gd name="connsiteX518" fmla="*/ 225360 w 577767"/>
              <a:gd name="connsiteY518" fmla="*/ 1051141 h 1265951"/>
              <a:gd name="connsiteX519" fmla="*/ 225166 w 577767"/>
              <a:gd name="connsiteY519" fmla="*/ 1052241 h 1265951"/>
              <a:gd name="connsiteX520" fmla="*/ 225878 w 577767"/>
              <a:gd name="connsiteY520" fmla="*/ 1053341 h 1265951"/>
              <a:gd name="connsiteX521" fmla="*/ 225878 w 577767"/>
              <a:gd name="connsiteY521" fmla="*/ 1054118 h 1265951"/>
              <a:gd name="connsiteX522" fmla="*/ 226784 w 577767"/>
              <a:gd name="connsiteY522" fmla="*/ 1055024 h 1265951"/>
              <a:gd name="connsiteX523" fmla="*/ 227690 w 577767"/>
              <a:gd name="connsiteY523" fmla="*/ 1057160 h 1265951"/>
              <a:gd name="connsiteX524" fmla="*/ 230085 w 577767"/>
              <a:gd name="connsiteY524" fmla="*/ 1059037 h 1265951"/>
              <a:gd name="connsiteX525" fmla="*/ 230991 w 577767"/>
              <a:gd name="connsiteY525" fmla="*/ 1061626 h 1265951"/>
              <a:gd name="connsiteX526" fmla="*/ 231508 w 577767"/>
              <a:gd name="connsiteY526" fmla="*/ 1061755 h 1265951"/>
              <a:gd name="connsiteX527" fmla="*/ 231703 w 577767"/>
              <a:gd name="connsiteY527" fmla="*/ 1062985 h 1265951"/>
              <a:gd name="connsiteX528" fmla="*/ 233191 w 577767"/>
              <a:gd name="connsiteY528" fmla="*/ 1064085 h 1265951"/>
              <a:gd name="connsiteX529" fmla="*/ 233579 w 577767"/>
              <a:gd name="connsiteY529" fmla="*/ 1065315 h 1265951"/>
              <a:gd name="connsiteX530" fmla="*/ 234680 w 577767"/>
              <a:gd name="connsiteY530" fmla="*/ 1065897 h 1265951"/>
              <a:gd name="connsiteX531" fmla="*/ 234680 w 577767"/>
              <a:gd name="connsiteY531" fmla="*/ 1066350 h 1265951"/>
              <a:gd name="connsiteX532" fmla="*/ 235780 w 577767"/>
              <a:gd name="connsiteY532" fmla="*/ 1066933 h 1265951"/>
              <a:gd name="connsiteX533" fmla="*/ 236168 w 577767"/>
              <a:gd name="connsiteY533" fmla="*/ 1067580 h 1265951"/>
              <a:gd name="connsiteX534" fmla="*/ 237463 w 577767"/>
              <a:gd name="connsiteY534" fmla="*/ 1068357 h 1265951"/>
              <a:gd name="connsiteX535" fmla="*/ 239146 w 577767"/>
              <a:gd name="connsiteY535" fmla="*/ 1068033 h 1265951"/>
              <a:gd name="connsiteX536" fmla="*/ 239728 w 577767"/>
              <a:gd name="connsiteY536" fmla="*/ 1068486 h 1265951"/>
              <a:gd name="connsiteX537" fmla="*/ 240440 w 577767"/>
              <a:gd name="connsiteY537" fmla="*/ 1068163 h 1265951"/>
              <a:gd name="connsiteX538" fmla="*/ 241346 w 577767"/>
              <a:gd name="connsiteY538" fmla="*/ 1068486 h 1265951"/>
              <a:gd name="connsiteX539" fmla="*/ 241929 w 577767"/>
              <a:gd name="connsiteY539" fmla="*/ 1069392 h 1265951"/>
              <a:gd name="connsiteX540" fmla="*/ 242641 w 577767"/>
              <a:gd name="connsiteY540" fmla="*/ 1069716 h 1265951"/>
              <a:gd name="connsiteX541" fmla="*/ 242835 w 577767"/>
              <a:gd name="connsiteY541" fmla="*/ 1070493 h 1265951"/>
              <a:gd name="connsiteX542" fmla="*/ 244129 w 577767"/>
              <a:gd name="connsiteY542" fmla="*/ 1070622 h 1265951"/>
              <a:gd name="connsiteX543" fmla="*/ 247236 w 577767"/>
              <a:gd name="connsiteY543" fmla="*/ 1073405 h 1265951"/>
              <a:gd name="connsiteX544" fmla="*/ 248336 w 577767"/>
              <a:gd name="connsiteY544" fmla="*/ 1075282 h 1265951"/>
              <a:gd name="connsiteX545" fmla="*/ 249048 w 577767"/>
              <a:gd name="connsiteY545" fmla="*/ 1075411 h 1265951"/>
              <a:gd name="connsiteX546" fmla="*/ 250925 w 577767"/>
              <a:gd name="connsiteY546" fmla="*/ 1076965 h 1265951"/>
              <a:gd name="connsiteX547" fmla="*/ 251637 w 577767"/>
              <a:gd name="connsiteY547" fmla="*/ 1076835 h 1265951"/>
              <a:gd name="connsiteX548" fmla="*/ 252737 w 577767"/>
              <a:gd name="connsiteY548" fmla="*/ 1077612 h 1265951"/>
              <a:gd name="connsiteX549" fmla="*/ 254420 w 577767"/>
              <a:gd name="connsiteY549" fmla="*/ 1077482 h 1265951"/>
              <a:gd name="connsiteX550" fmla="*/ 255908 w 577767"/>
              <a:gd name="connsiteY550" fmla="*/ 1076900 h 1265951"/>
              <a:gd name="connsiteX551" fmla="*/ 256620 w 577767"/>
              <a:gd name="connsiteY551" fmla="*/ 1077029 h 1265951"/>
              <a:gd name="connsiteX552" fmla="*/ 257332 w 577767"/>
              <a:gd name="connsiteY552" fmla="*/ 1076447 h 1265951"/>
              <a:gd name="connsiteX553" fmla="*/ 257332 w 577767"/>
              <a:gd name="connsiteY553" fmla="*/ 1075994 h 1265951"/>
              <a:gd name="connsiteX554" fmla="*/ 258433 w 577767"/>
              <a:gd name="connsiteY554" fmla="*/ 1075670 h 1265951"/>
              <a:gd name="connsiteX555" fmla="*/ 259921 w 577767"/>
              <a:gd name="connsiteY555" fmla="*/ 1076123 h 1265951"/>
              <a:gd name="connsiteX556" fmla="*/ 260504 w 577767"/>
              <a:gd name="connsiteY556" fmla="*/ 1075994 h 1265951"/>
              <a:gd name="connsiteX557" fmla="*/ 260504 w 577767"/>
              <a:gd name="connsiteY557" fmla="*/ 1075541 h 1265951"/>
              <a:gd name="connsiteX558" fmla="*/ 260698 w 577767"/>
              <a:gd name="connsiteY558" fmla="*/ 1075864 h 1265951"/>
              <a:gd name="connsiteX559" fmla="*/ 262510 w 577767"/>
              <a:gd name="connsiteY559" fmla="*/ 1075735 h 1265951"/>
              <a:gd name="connsiteX560" fmla="*/ 263416 w 577767"/>
              <a:gd name="connsiteY560" fmla="*/ 1076058 h 1265951"/>
              <a:gd name="connsiteX561" fmla="*/ 263999 w 577767"/>
              <a:gd name="connsiteY561" fmla="*/ 1075152 h 1265951"/>
              <a:gd name="connsiteX562" fmla="*/ 265293 w 577767"/>
              <a:gd name="connsiteY562" fmla="*/ 1075023 h 1265951"/>
              <a:gd name="connsiteX563" fmla="*/ 268982 w 577767"/>
              <a:gd name="connsiteY563" fmla="*/ 1072693 h 1265951"/>
              <a:gd name="connsiteX564" fmla="*/ 270277 w 577767"/>
              <a:gd name="connsiteY564" fmla="*/ 1072369 h 1265951"/>
              <a:gd name="connsiteX565" fmla="*/ 271183 w 577767"/>
              <a:gd name="connsiteY565" fmla="*/ 1071140 h 1265951"/>
              <a:gd name="connsiteX566" fmla="*/ 274160 w 577767"/>
              <a:gd name="connsiteY566" fmla="*/ 1069004 h 1265951"/>
              <a:gd name="connsiteX567" fmla="*/ 274548 w 577767"/>
              <a:gd name="connsiteY567" fmla="*/ 1069328 h 1265951"/>
              <a:gd name="connsiteX568" fmla="*/ 275131 w 577767"/>
              <a:gd name="connsiteY568" fmla="*/ 1068874 h 1265951"/>
              <a:gd name="connsiteX569" fmla="*/ 275843 w 577767"/>
              <a:gd name="connsiteY569" fmla="*/ 1069198 h 1265951"/>
              <a:gd name="connsiteX570" fmla="*/ 276943 w 577767"/>
              <a:gd name="connsiteY570" fmla="*/ 1069068 h 1265951"/>
              <a:gd name="connsiteX571" fmla="*/ 277655 w 577767"/>
              <a:gd name="connsiteY571" fmla="*/ 1069522 h 1265951"/>
              <a:gd name="connsiteX572" fmla="*/ 278043 w 577767"/>
              <a:gd name="connsiteY572" fmla="*/ 1069068 h 1265951"/>
              <a:gd name="connsiteX573" fmla="*/ 280049 w 577767"/>
              <a:gd name="connsiteY573" fmla="*/ 1069068 h 1265951"/>
              <a:gd name="connsiteX574" fmla="*/ 280438 w 577767"/>
              <a:gd name="connsiteY574" fmla="*/ 1068615 h 1265951"/>
              <a:gd name="connsiteX575" fmla="*/ 281732 w 577767"/>
              <a:gd name="connsiteY575" fmla="*/ 1069392 h 1265951"/>
              <a:gd name="connsiteX576" fmla="*/ 282120 w 577767"/>
              <a:gd name="connsiteY576" fmla="*/ 1068939 h 1265951"/>
              <a:gd name="connsiteX577" fmla="*/ 285098 w 577767"/>
              <a:gd name="connsiteY577" fmla="*/ 1068939 h 1265951"/>
              <a:gd name="connsiteX578" fmla="*/ 285810 w 577767"/>
              <a:gd name="connsiteY578" fmla="*/ 1069263 h 1265951"/>
              <a:gd name="connsiteX579" fmla="*/ 285810 w 577767"/>
              <a:gd name="connsiteY579" fmla="*/ 1070363 h 1265951"/>
              <a:gd name="connsiteX580" fmla="*/ 286198 w 577767"/>
              <a:gd name="connsiteY580" fmla="*/ 1070363 h 1265951"/>
              <a:gd name="connsiteX581" fmla="*/ 287298 w 577767"/>
              <a:gd name="connsiteY581" fmla="*/ 1069781 h 1265951"/>
              <a:gd name="connsiteX582" fmla="*/ 287687 w 577767"/>
              <a:gd name="connsiteY582" fmla="*/ 1069133 h 1265951"/>
              <a:gd name="connsiteX583" fmla="*/ 288593 w 577767"/>
              <a:gd name="connsiteY583" fmla="*/ 1068810 h 1265951"/>
              <a:gd name="connsiteX584" fmla="*/ 290987 w 577767"/>
              <a:gd name="connsiteY584" fmla="*/ 1066480 h 1265951"/>
              <a:gd name="connsiteX585" fmla="*/ 293382 w 577767"/>
              <a:gd name="connsiteY585" fmla="*/ 1065379 h 1265951"/>
              <a:gd name="connsiteX586" fmla="*/ 294094 w 577767"/>
              <a:gd name="connsiteY586" fmla="*/ 1064473 h 1265951"/>
              <a:gd name="connsiteX587" fmla="*/ 294612 w 577767"/>
              <a:gd name="connsiteY587" fmla="*/ 1065056 h 1265951"/>
              <a:gd name="connsiteX588" fmla="*/ 295906 w 577767"/>
              <a:gd name="connsiteY588" fmla="*/ 1065056 h 1265951"/>
              <a:gd name="connsiteX589" fmla="*/ 297007 w 577767"/>
              <a:gd name="connsiteY589" fmla="*/ 1067386 h 1265951"/>
              <a:gd name="connsiteX590" fmla="*/ 297913 w 577767"/>
              <a:gd name="connsiteY590" fmla="*/ 1067968 h 1265951"/>
              <a:gd name="connsiteX591" fmla="*/ 300502 w 577767"/>
              <a:gd name="connsiteY591" fmla="*/ 1067968 h 1265951"/>
              <a:gd name="connsiteX592" fmla="*/ 300307 w 577767"/>
              <a:gd name="connsiteY592" fmla="*/ 1067515 h 1265951"/>
              <a:gd name="connsiteX593" fmla="*/ 298625 w 577767"/>
              <a:gd name="connsiteY593" fmla="*/ 1067515 h 1265951"/>
              <a:gd name="connsiteX594" fmla="*/ 297524 w 577767"/>
              <a:gd name="connsiteY594" fmla="*/ 1066933 h 1265951"/>
              <a:gd name="connsiteX595" fmla="*/ 296036 w 577767"/>
              <a:gd name="connsiteY595" fmla="*/ 1063697 h 1265951"/>
              <a:gd name="connsiteX596" fmla="*/ 293835 w 577767"/>
              <a:gd name="connsiteY596" fmla="*/ 1062014 h 1265951"/>
              <a:gd name="connsiteX597" fmla="*/ 292153 w 577767"/>
              <a:gd name="connsiteY597" fmla="*/ 1060137 h 1265951"/>
              <a:gd name="connsiteX598" fmla="*/ 291635 w 577767"/>
              <a:gd name="connsiteY598" fmla="*/ 1058260 h 1265951"/>
              <a:gd name="connsiteX599" fmla="*/ 291052 w 577767"/>
              <a:gd name="connsiteY599" fmla="*/ 1057937 h 1265951"/>
              <a:gd name="connsiteX600" fmla="*/ 291052 w 577767"/>
              <a:gd name="connsiteY600" fmla="*/ 1057160 h 1265951"/>
              <a:gd name="connsiteX601" fmla="*/ 290340 w 577767"/>
              <a:gd name="connsiteY601" fmla="*/ 1056383 h 1265951"/>
              <a:gd name="connsiteX602" fmla="*/ 285163 w 577767"/>
              <a:gd name="connsiteY602" fmla="*/ 1056254 h 1265951"/>
              <a:gd name="connsiteX603" fmla="*/ 284451 w 577767"/>
              <a:gd name="connsiteY603" fmla="*/ 1057937 h 1265951"/>
              <a:gd name="connsiteX604" fmla="*/ 283738 w 577767"/>
              <a:gd name="connsiteY604" fmla="*/ 1058066 h 1265951"/>
              <a:gd name="connsiteX605" fmla="*/ 283027 w 577767"/>
              <a:gd name="connsiteY605" fmla="*/ 1059166 h 1265951"/>
              <a:gd name="connsiteX606" fmla="*/ 279920 w 577767"/>
              <a:gd name="connsiteY606" fmla="*/ 1059490 h 1265951"/>
              <a:gd name="connsiteX607" fmla="*/ 277525 w 577767"/>
              <a:gd name="connsiteY607" fmla="*/ 1057030 h 1265951"/>
              <a:gd name="connsiteX608" fmla="*/ 275325 w 577767"/>
              <a:gd name="connsiteY608" fmla="*/ 1055930 h 1265951"/>
              <a:gd name="connsiteX609" fmla="*/ 274613 w 577767"/>
              <a:gd name="connsiteY609" fmla="*/ 1055024 h 1265951"/>
              <a:gd name="connsiteX610" fmla="*/ 272024 w 577767"/>
              <a:gd name="connsiteY610" fmla="*/ 1053794 h 1265951"/>
              <a:gd name="connsiteX611" fmla="*/ 271118 w 577767"/>
              <a:gd name="connsiteY611" fmla="*/ 1054118 h 1265951"/>
              <a:gd name="connsiteX612" fmla="*/ 271118 w 577767"/>
              <a:gd name="connsiteY612" fmla="*/ 1054700 h 1265951"/>
              <a:gd name="connsiteX613" fmla="*/ 268529 w 577767"/>
              <a:gd name="connsiteY613" fmla="*/ 1054830 h 1265951"/>
              <a:gd name="connsiteX614" fmla="*/ 266523 w 577767"/>
              <a:gd name="connsiteY614" fmla="*/ 1056512 h 1265951"/>
              <a:gd name="connsiteX615" fmla="*/ 265940 w 577767"/>
              <a:gd name="connsiteY615" fmla="*/ 1056512 h 1265951"/>
              <a:gd name="connsiteX616" fmla="*/ 265746 w 577767"/>
              <a:gd name="connsiteY616" fmla="*/ 1056966 h 1265951"/>
              <a:gd name="connsiteX617" fmla="*/ 259144 w 577767"/>
              <a:gd name="connsiteY617" fmla="*/ 1056189 h 1265951"/>
              <a:gd name="connsiteX618" fmla="*/ 254161 w 577767"/>
              <a:gd name="connsiteY618" fmla="*/ 1053729 h 1265951"/>
              <a:gd name="connsiteX619" fmla="*/ 252284 w 577767"/>
              <a:gd name="connsiteY619" fmla="*/ 1054053 h 1265951"/>
              <a:gd name="connsiteX620" fmla="*/ 252284 w 577767"/>
              <a:gd name="connsiteY620" fmla="*/ 1053600 h 1265951"/>
              <a:gd name="connsiteX621" fmla="*/ 252996 w 577767"/>
              <a:gd name="connsiteY621" fmla="*/ 1053018 h 1265951"/>
              <a:gd name="connsiteX622" fmla="*/ 251507 w 577767"/>
              <a:gd name="connsiteY622" fmla="*/ 1052694 h 1265951"/>
              <a:gd name="connsiteX623" fmla="*/ 250407 w 577767"/>
              <a:gd name="connsiteY623" fmla="*/ 1051464 h 1265951"/>
              <a:gd name="connsiteX624" fmla="*/ 248918 w 577767"/>
              <a:gd name="connsiteY624" fmla="*/ 1051011 h 1265951"/>
              <a:gd name="connsiteX625" fmla="*/ 247106 w 577767"/>
              <a:gd name="connsiteY625" fmla="*/ 1049135 h 1265951"/>
              <a:gd name="connsiteX626" fmla="*/ 244906 w 577767"/>
              <a:gd name="connsiteY626" fmla="*/ 1048228 h 1265951"/>
              <a:gd name="connsiteX627" fmla="*/ 244388 w 577767"/>
              <a:gd name="connsiteY627" fmla="*/ 1047128 h 1265951"/>
              <a:gd name="connsiteX628" fmla="*/ 242899 w 577767"/>
              <a:gd name="connsiteY628" fmla="*/ 1046222 h 1265951"/>
              <a:gd name="connsiteX629" fmla="*/ 242705 w 577767"/>
              <a:gd name="connsiteY629" fmla="*/ 1045445 h 1265951"/>
              <a:gd name="connsiteX630" fmla="*/ 241023 w 577767"/>
              <a:gd name="connsiteY630" fmla="*/ 1044216 h 1265951"/>
              <a:gd name="connsiteX631" fmla="*/ 240311 w 577767"/>
              <a:gd name="connsiteY631" fmla="*/ 1042533 h 1265951"/>
              <a:gd name="connsiteX632" fmla="*/ 239016 w 577767"/>
              <a:gd name="connsiteY632" fmla="*/ 1041756 h 1265951"/>
              <a:gd name="connsiteX633" fmla="*/ 238822 w 577767"/>
              <a:gd name="connsiteY633" fmla="*/ 1041109 h 1265951"/>
              <a:gd name="connsiteX634" fmla="*/ 237528 w 577767"/>
              <a:gd name="connsiteY634" fmla="*/ 1040332 h 1265951"/>
              <a:gd name="connsiteX635" fmla="*/ 237333 w 577767"/>
              <a:gd name="connsiteY635" fmla="*/ 1039750 h 1265951"/>
              <a:gd name="connsiteX636" fmla="*/ 236039 w 577767"/>
              <a:gd name="connsiteY636" fmla="*/ 1038649 h 1265951"/>
              <a:gd name="connsiteX637" fmla="*/ 234356 w 577767"/>
              <a:gd name="connsiteY637" fmla="*/ 1038067 h 1265951"/>
              <a:gd name="connsiteX638" fmla="*/ 233450 w 577767"/>
              <a:gd name="connsiteY638" fmla="*/ 1036967 h 1265951"/>
              <a:gd name="connsiteX639" fmla="*/ 231767 w 577767"/>
              <a:gd name="connsiteY639" fmla="*/ 1036190 h 1265951"/>
              <a:gd name="connsiteX640" fmla="*/ 230861 w 577767"/>
              <a:gd name="connsiteY640" fmla="*/ 1035090 h 1265951"/>
              <a:gd name="connsiteX641" fmla="*/ 228661 w 577767"/>
              <a:gd name="connsiteY641" fmla="*/ 1034313 h 1265951"/>
              <a:gd name="connsiteX642" fmla="*/ 228078 w 577767"/>
              <a:gd name="connsiteY642" fmla="*/ 1033407 h 1265951"/>
              <a:gd name="connsiteX643" fmla="*/ 226266 w 577767"/>
              <a:gd name="connsiteY643" fmla="*/ 1032760 h 1265951"/>
              <a:gd name="connsiteX644" fmla="*/ 225684 w 577767"/>
              <a:gd name="connsiteY644" fmla="*/ 1031854 h 1265951"/>
              <a:gd name="connsiteX645" fmla="*/ 224972 w 577767"/>
              <a:gd name="connsiteY645" fmla="*/ 1031854 h 1265951"/>
              <a:gd name="connsiteX646" fmla="*/ 222383 w 577767"/>
              <a:gd name="connsiteY646" fmla="*/ 1030300 h 1265951"/>
              <a:gd name="connsiteX647" fmla="*/ 221283 w 577767"/>
              <a:gd name="connsiteY647" fmla="*/ 1028747 h 1265951"/>
              <a:gd name="connsiteX648" fmla="*/ 218500 w 577767"/>
              <a:gd name="connsiteY648" fmla="*/ 1026417 h 1265951"/>
              <a:gd name="connsiteX649" fmla="*/ 217982 w 577767"/>
              <a:gd name="connsiteY649" fmla="*/ 1026417 h 1265951"/>
              <a:gd name="connsiteX650" fmla="*/ 217593 w 577767"/>
              <a:gd name="connsiteY650" fmla="*/ 1024734 h 1265951"/>
              <a:gd name="connsiteX651" fmla="*/ 215911 w 577767"/>
              <a:gd name="connsiteY651" fmla="*/ 1022858 h 1265951"/>
              <a:gd name="connsiteX652" fmla="*/ 214228 w 577767"/>
              <a:gd name="connsiteY652" fmla="*/ 1017615 h 1265951"/>
              <a:gd name="connsiteX653" fmla="*/ 213645 w 577767"/>
              <a:gd name="connsiteY653" fmla="*/ 1017162 h 1265951"/>
              <a:gd name="connsiteX654" fmla="*/ 212739 w 577767"/>
              <a:gd name="connsiteY654" fmla="*/ 1014250 h 1265951"/>
              <a:gd name="connsiteX655" fmla="*/ 212157 w 577767"/>
              <a:gd name="connsiteY655" fmla="*/ 1014120 h 1265951"/>
              <a:gd name="connsiteX656" fmla="*/ 211963 w 577767"/>
              <a:gd name="connsiteY656" fmla="*/ 1011790 h 1265951"/>
              <a:gd name="connsiteX657" fmla="*/ 211056 w 577767"/>
              <a:gd name="connsiteY657" fmla="*/ 1010560 h 1265951"/>
              <a:gd name="connsiteX658" fmla="*/ 211056 w 577767"/>
              <a:gd name="connsiteY658" fmla="*/ 1008231 h 1265951"/>
              <a:gd name="connsiteX659" fmla="*/ 210539 w 577767"/>
              <a:gd name="connsiteY659" fmla="*/ 1007324 h 1265951"/>
              <a:gd name="connsiteX660" fmla="*/ 209633 w 577767"/>
              <a:gd name="connsiteY660" fmla="*/ 1002988 h 1265951"/>
              <a:gd name="connsiteX661" fmla="*/ 209633 w 577767"/>
              <a:gd name="connsiteY661" fmla="*/ 998846 h 1265951"/>
              <a:gd name="connsiteX662" fmla="*/ 208921 w 577767"/>
              <a:gd name="connsiteY662" fmla="*/ 994704 h 1265951"/>
              <a:gd name="connsiteX663" fmla="*/ 208727 w 577767"/>
              <a:gd name="connsiteY663" fmla="*/ 994056 h 1265951"/>
              <a:gd name="connsiteX664" fmla="*/ 208015 w 577767"/>
              <a:gd name="connsiteY664" fmla="*/ 993927 h 1265951"/>
              <a:gd name="connsiteX665" fmla="*/ 207109 w 577767"/>
              <a:gd name="connsiteY665" fmla="*/ 991274 h 1265951"/>
              <a:gd name="connsiteX666" fmla="*/ 207497 w 577767"/>
              <a:gd name="connsiteY666" fmla="*/ 990820 h 1265951"/>
              <a:gd name="connsiteX667" fmla="*/ 209180 w 577767"/>
              <a:gd name="connsiteY667" fmla="*/ 990820 h 1265951"/>
              <a:gd name="connsiteX668" fmla="*/ 209180 w 577767"/>
              <a:gd name="connsiteY668" fmla="*/ 990497 h 1265951"/>
              <a:gd name="connsiteX669" fmla="*/ 207885 w 577767"/>
              <a:gd name="connsiteY669" fmla="*/ 990497 h 1265951"/>
              <a:gd name="connsiteX670" fmla="*/ 209180 w 577767"/>
              <a:gd name="connsiteY670" fmla="*/ 989720 h 1265951"/>
              <a:gd name="connsiteX671" fmla="*/ 209180 w 577767"/>
              <a:gd name="connsiteY671" fmla="*/ 989267 h 1265951"/>
              <a:gd name="connsiteX672" fmla="*/ 208079 w 577767"/>
              <a:gd name="connsiteY672" fmla="*/ 989914 h 1265951"/>
              <a:gd name="connsiteX673" fmla="*/ 207497 w 577767"/>
              <a:gd name="connsiteY673" fmla="*/ 989785 h 1265951"/>
              <a:gd name="connsiteX674" fmla="*/ 207497 w 577767"/>
              <a:gd name="connsiteY674" fmla="*/ 989332 h 1265951"/>
              <a:gd name="connsiteX675" fmla="*/ 206785 w 577767"/>
              <a:gd name="connsiteY675" fmla="*/ 989332 h 1265951"/>
              <a:gd name="connsiteX676" fmla="*/ 207173 w 577767"/>
              <a:gd name="connsiteY676" fmla="*/ 990108 h 1265951"/>
              <a:gd name="connsiteX677" fmla="*/ 206979 w 577767"/>
              <a:gd name="connsiteY677" fmla="*/ 990756 h 1265951"/>
              <a:gd name="connsiteX678" fmla="*/ 206202 w 577767"/>
              <a:gd name="connsiteY678" fmla="*/ 988361 h 1265951"/>
              <a:gd name="connsiteX679" fmla="*/ 205296 w 577767"/>
              <a:gd name="connsiteY679" fmla="*/ 987584 h 1265951"/>
              <a:gd name="connsiteX680" fmla="*/ 205296 w 577767"/>
              <a:gd name="connsiteY680" fmla="*/ 987002 h 1265951"/>
              <a:gd name="connsiteX681" fmla="*/ 206591 w 577767"/>
              <a:gd name="connsiteY681" fmla="*/ 986678 h 1265951"/>
              <a:gd name="connsiteX682" fmla="*/ 207497 w 577767"/>
              <a:gd name="connsiteY682" fmla="*/ 985902 h 1265951"/>
              <a:gd name="connsiteX683" fmla="*/ 207691 w 577767"/>
              <a:gd name="connsiteY683" fmla="*/ 985125 h 1265951"/>
              <a:gd name="connsiteX684" fmla="*/ 206397 w 577767"/>
              <a:gd name="connsiteY684" fmla="*/ 985772 h 1265951"/>
              <a:gd name="connsiteX685" fmla="*/ 207303 w 577767"/>
              <a:gd name="connsiteY685" fmla="*/ 984995 h 1265951"/>
              <a:gd name="connsiteX686" fmla="*/ 207303 w 577767"/>
              <a:gd name="connsiteY686" fmla="*/ 984413 h 1265951"/>
              <a:gd name="connsiteX687" fmla="*/ 205814 w 577767"/>
              <a:gd name="connsiteY687" fmla="*/ 984866 h 1265951"/>
              <a:gd name="connsiteX688" fmla="*/ 206202 w 577767"/>
              <a:gd name="connsiteY688" fmla="*/ 984219 h 1265951"/>
              <a:gd name="connsiteX689" fmla="*/ 205296 w 577767"/>
              <a:gd name="connsiteY689" fmla="*/ 984219 h 1265951"/>
              <a:gd name="connsiteX690" fmla="*/ 204390 w 577767"/>
              <a:gd name="connsiteY690" fmla="*/ 984672 h 1265951"/>
              <a:gd name="connsiteX691" fmla="*/ 204779 w 577767"/>
              <a:gd name="connsiteY691" fmla="*/ 986031 h 1265951"/>
              <a:gd name="connsiteX692" fmla="*/ 204066 w 577767"/>
              <a:gd name="connsiteY692" fmla="*/ 985125 h 1265951"/>
              <a:gd name="connsiteX693" fmla="*/ 202578 w 577767"/>
              <a:gd name="connsiteY693" fmla="*/ 985448 h 1265951"/>
              <a:gd name="connsiteX694" fmla="*/ 202190 w 577767"/>
              <a:gd name="connsiteY694" fmla="*/ 984801 h 1265951"/>
              <a:gd name="connsiteX695" fmla="*/ 201283 w 577767"/>
              <a:gd name="connsiteY695" fmla="*/ 984348 h 1265951"/>
              <a:gd name="connsiteX696" fmla="*/ 199277 w 577767"/>
              <a:gd name="connsiteY696" fmla="*/ 981436 h 1265951"/>
              <a:gd name="connsiteX697" fmla="*/ 198889 w 577767"/>
              <a:gd name="connsiteY697" fmla="*/ 980336 h 1265951"/>
              <a:gd name="connsiteX698" fmla="*/ 198500 w 577767"/>
              <a:gd name="connsiteY698" fmla="*/ 980336 h 1265951"/>
              <a:gd name="connsiteX699" fmla="*/ 197789 w 577767"/>
              <a:gd name="connsiteY699" fmla="*/ 979235 h 1265951"/>
              <a:gd name="connsiteX700" fmla="*/ 199083 w 577767"/>
              <a:gd name="connsiteY700" fmla="*/ 978135 h 1265951"/>
              <a:gd name="connsiteX701" fmla="*/ 199277 w 577767"/>
              <a:gd name="connsiteY701" fmla="*/ 976776 h 1265951"/>
              <a:gd name="connsiteX702" fmla="*/ 198565 w 577767"/>
              <a:gd name="connsiteY702" fmla="*/ 974446 h 1265951"/>
              <a:gd name="connsiteX703" fmla="*/ 196171 w 577767"/>
              <a:gd name="connsiteY703" fmla="*/ 970757 h 1265951"/>
              <a:gd name="connsiteX704" fmla="*/ 194876 w 577767"/>
              <a:gd name="connsiteY704" fmla="*/ 967650 h 1265951"/>
              <a:gd name="connsiteX705" fmla="*/ 193970 w 577767"/>
              <a:gd name="connsiteY705" fmla="*/ 966873 h 1265951"/>
              <a:gd name="connsiteX706" fmla="*/ 193064 w 577767"/>
              <a:gd name="connsiteY706" fmla="*/ 962537 h 1265951"/>
              <a:gd name="connsiteX707" fmla="*/ 192352 w 577767"/>
              <a:gd name="connsiteY707" fmla="*/ 961437 h 1265951"/>
              <a:gd name="connsiteX708" fmla="*/ 191964 w 577767"/>
              <a:gd name="connsiteY708" fmla="*/ 959560 h 1265951"/>
              <a:gd name="connsiteX709" fmla="*/ 191575 w 577767"/>
              <a:gd name="connsiteY709" fmla="*/ 959560 h 1265951"/>
              <a:gd name="connsiteX710" fmla="*/ 190863 w 577767"/>
              <a:gd name="connsiteY710" fmla="*/ 954317 h 1265951"/>
              <a:gd name="connsiteX711" fmla="*/ 190475 w 577767"/>
              <a:gd name="connsiteY711" fmla="*/ 953994 h 1265951"/>
              <a:gd name="connsiteX712" fmla="*/ 190475 w 577767"/>
              <a:gd name="connsiteY712" fmla="*/ 951534 h 1265951"/>
              <a:gd name="connsiteX713" fmla="*/ 190993 w 577767"/>
              <a:gd name="connsiteY713" fmla="*/ 950628 h 1265951"/>
              <a:gd name="connsiteX714" fmla="*/ 190475 w 577767"/>
              <a:gd name="connsiteY714" fmla="*/ 946745 h 1265951"/>
              <a:gd name="connsiteX715" fmla="*/ 189957 w 577767"/>
              <a:gd name="connsiteY715" fmla="*/ 946162 h 1265951"/>
              <a:gd name="connsiteX716" fmla="*/ 186980 w 577767"/>
              <a:gd name="connsiteY716" fmla="*/ 945386 h 1265951"/>
              <a:gd name="connsiteX717" fmla="*/ 184780 w 577767"/>
              <a:gd name="connsiteY717" fmla="*/ 941826 h 1265951"/>
              <a:gd name="connsiteX718" fmla="*/ 183485 w 577767"/>
              <a:gd name="connsiteY718" fmla="*/ 941244 h 1265951"/>
              <a:gd name="connsiteX719" fmla="*/ 182773 w 577767"/>
              <a:gd name="connsiteY719" fmla="*/ 940338 h 1265951"/>
              <a:gd name="connsiteX720" fmla="*/ 181285 w 577767"/>
              <a:gd name="connsiteY720" fmla="*/ 939432 h 1265951"/>
              <a:gd name="connsiteX721" fmla="*/ 180767 w 577767"/>
              <a:gd name="connsiteY721" fmla="*/ 938202 h 1265951"/>
              <a:gd name="connsiteX722" fmla="*/ 179667 w 577767"/>
              <a:gd name="connsiteY722" fmla="*/ 937554 h 1265951"/>
              <a:gd name="connsiteX723" fmla="*/ 178566 w 577767"/>
              <a:gd name="connsiteY723" fmla="*/ 936131 h 1265951"/>
              <a:gd name="connsiteX724" fmla="*/ 177660 w 577767"/>
              <a:gd name="connsiteY724" fmla="*/ 931988 h 1265951"/>
              <a:gd name="connsiteX725" fmla="*/ 178761 w 577767"/>
              <a:gd name="connsiteY725" fmla="*/ 923316 h 1265951"/>
              <a:gd name="connsiteX726" fmla="*/ 179149 w 577767"/>
              <a:gd name="connsiteY726" fmla="*/ 923186 h 1265951"/>
              <a:gd name="connsiteX727" fmla="*/ 179149 w 577767"/>
              <a:gd name="connsiteY727" fmla="*/ 922280 h 1265951"/>
              <a:gd name="connsiteX728" fmla="*/ 180055 w 577767"/>
              <a:gd name="connsiteY728" fmla="*/ 919950 h 1265951"/>
              <a:gd name="connsiteX729" fmla="*/ 182061 w 577767"/>
              <a:gd name="connsiteY729" fmla="*/ 916714 h 1265951"/>
              <a:gd name="connsiteX730" fmla="*/ 182061 w 577767"/>
              <a:gd name="connsiteY730" fmla="*/ 915808 h 1265951"/>
              <a:gd name="connsiteX731" fmla="*/ 182773 w 577767"/>
              <a:gd name="connsiteY731" fmla="*/ 915161 h 1265951"/>
              <a:gd name="connsiteX732" fmla="*/ 183291 w 577767"/>
              <a:gd name="connsiteY732" fmla="*/ 913478 h 1265951"/>
              <a:gd name="connsiteX733" fmla="*/ 185297 w 577767"/>
              <a:gd name="connsiteY733" fmla="*/ 910695 h 1265951"/>
              <a:gd name="connsiteX734" fmla="*/ 185491 w 577767"/>
              <a:gd name="connsiteY734" fmla="*/ 909595 h 1265951"/>
              <a:gd name="connsiteX735" fmla="*/ 186398 w 577767"/>
              <a:gd name="connsiteY735" fmla="*/ 908818 h 1265951"/>
              <a:gd name="connsiteX736" fmla="*/ 188080 w 577767"/>
              <a:gd name="connsiteY736" fmla="*/ 906359 h 1265951"/>
              <a:gd name="connsiteX737" fmla="*/ 188792 w 577767"/>
              <a:gd name="connsiteY737" fmla="*/ 904352 h 1265951"/>
              <a:gd name="connsiteX738" fmla="*/ 189310 w 577767"/>
              <a:gd name="connsiteY738" fmla="*/ 904029 h 1265951"/>
              <a:gd name="connsiteX739" fmla="*/ 190605 w 577767"/>
              <a:gd name="connsiteY739" fmla="*/ 902022 h 1265951"/>
              <a:gd name="connsiteX740" fmla="*/ 190993 w 577767"/>
              <a:gd name="connsiteY740" fmla="*/ 900469 h 1265951"/>
              <a:gd name="connsiteX741" fmla="*/ 191381 w 577767"/>
              <a:gd name="connsiteY741" fmla="*/ 900469 h 1265951"/>
              <a:gd name="connsiteX742" fmla="*/ 191899 w 577767"/>
              <a:gd name="connsiteY742" fmla="*/ 899693 h 1265951"/>
              <a:gd name="connsiteX743" fmla="*/ 192481 w 577767"/>
              <a:gd name="connsiteY743" fmla="*/ 897686 h 1265951"/>
              <a:gd name="connsiteX744" fmla="*/ 193582 w 577767"/>
              <a:gd name="connsiteY744" fmla="*/ 896262 h 1265951"/>
              <a:gd name="connsiteX745" fmla="*/ 193776 w 577767"/>
              <a:gd name="connsiteY745" fmla="*/ 894709 h 1265951"/>
              <a:gd name="connsiteX746" fmla="*/ 194164 w 577767"/>
              <a:gd name="connsiteY746" fmla="*/ 894580 h 1265951"/>
              <a:gd name="connsiteX747" fmla="*/ 194876 w 577767"/>
              <a:gd name="connsiteY747" fmla="*/ 892249 h 1265951"/>
              <a:gd name="connsiteX748" fmla="*/ 195588 w 577767"/>
              <a:gd name="connsiteY748" fmla="*/ 891602 h 1265951"/>
              <a:gd name="connsiteX749" fmla="*/ 196688 w 577767"/>
              <a:gd name="connsiteY749" fmla="*/ 889466 h 1265951"/>
              <a:gd name="connsiteX750" fmla="*/ 197594 w 577767"/>
              <a:gd name="connsiteY750" fmla="*/ 886813 h 1265951"/>
              <a:gd name="connsiteX751" fmla="*/ 198112 w 577767"/>
              <a:gd name="connsiteY751" fmla="*/ 886036 h 1265951"/>
              <a:gd name="connsiteX752" fmla="*/ 198695 w 577767"/>
              <a:gd name="connsiteY752" fmla="*/ 885907 h 1265951"/>
              <a:gd name="connsiteX753" fmla="*/ 198695 w 577767"/>
              <a:gd name="connsiteY753" fmla="*/ 885454 h 1265951"/>
              <a:gd name="connsiteX754" fmla="*/ 199212 w 577767"/>
              <a:gd name="connsiteY754" fmla="*/ 885130 h 1265951"/>
              <a:gd name="connsiteX755" fmla="*/ 199212 w 577767"/>
              <a:gd name="connsiteY755" fmla="*/ 884677 h 1265951"/>
              <a:gd name="connsiteX756" fmla="*/ 200313 w 577767"/>
              <a:gd name="connsiteY756" fmla="*/ 883253 h 1265951"/>
              <a:gd name="connsiteX757" fmla="*/ 201607 w 577767"/>
              <a:gd name="connsiteY757" fmla="*/ 882606 h 1265951"/>
              <a:gd name="connsiteX758" fmla="*/ 203484 w 577767"/>
              <a:gd name="connsiteY758" fmla="*/ 878723 h 1265951"/>
              <a:gd name="connsiteX759" fmla="*/ 204002 w 577767"/>
              <a:gd name="connsiteY759" fmla="*/ 878399 h 1265951"/>
              <a:gd name="connsiteX760" fmla="*/ 205491 w 577767"/>
              <a:gd name="connsiteY760" fmla="*/ 876069 h 1265951"/>
              <a:gd name="connsiteX761" fmla="*/ 206397 w 577767"/>
              <a:gd name="connsiteY761" fmla="*/ 875422 h 1265951"/>
              <a:gd name="connsiteX762" fmla="*/ 205296 w 577767"/>
              <a:gd name="connsiteY762" fmla="*/ 874322 h 1265951"/>
              <a:gd name="connsiteX763" fmla="*/ 204196 w 577767"/>
              <a:gd name="connsiteY763" fmla="*/ 873869 h 1265951"/>
              <a:gd name="connsiteX764" fmla="*/ 204196 w 577767"/>
              <a:gd name="connsiteY764" fmla="*/ 873416 h 1265951"/>
              <a:gd name="connsiteX765" fmla="*/ 205296 w 577767"/>
              <a:gd name="connsiteY765" fmla="*/ 873416 h 1265951"/>
              <a:gd name="connsiteX766" fmla="*/ 206591 w 577767"/>
              <a:gd name="connsiteY766" fmla="*/ 874839 h 1265951"/>
              <a:gd name="connsiteX767" fmla="*/ 207173 w 577767"/>
              <a:gd name="connsiteY767" fmla="*/ 874710 h 1265951"/>
              <a:gd name="connsiteX768" fmla="*/ 207691 w 577767"/>
              <a:gd name="connsiteY768" fmla="*/ 873804 h 1265951"/>
              <a:gd name="connsiteX769" fmla="*/ 208791 w 577767"/>
              <a:gd name="connsiteY769" fmla="*/ 873351 h 1265951"/>
              <a:gd name="connsiteX770" fmla="*/ 209892 w 577767"/>
              <a:gd name="connsiteY770" fmla="*/ 872251 h 1265951"/>
              <a:gd name="connsiteX771" fmla="*/ 211898 w 577767"/>
              <a:gd name="connsiteY771" fmla="*/ 869597 h 1265951"/>
              <a:gd name="connsiteX772" fmla="*/ 213192 w 577767"/>
              <a:gd name="connsiteY772" fmla="*/ 869273 h 1265951"/>
              <a:gd name="connsiteX773" fmla="*/ 214098 w 577767"/>
              <a:gd name="connsiteY773" fmla="*/ 868367 h 1265951"/>
              <a:gd name="connsiteX774" fmla="*/ 214293 w 577767"/>
              <a:gd name="connsiteY774" fmla="*/ 867267 h 1265951"/>
              <a:gd name="connsiteX775" fmla="*/ 214810 w 577767"/>
              <a:gd name="connsiteY775" fmla="*/ 867137 h 1265951"/>
              <a:gd name="connsiteX776" fmla="*/ 215199 w 577767"/>
              <a:gd name="connsiteY776" fmla="*/ 862931 h 1265951"/>
              <a:gd name="connsiteX777" fmla="*/ 214810 w 577767"/>
              <a:gd name="connsiteY777" fmla="*/ 862154 h 1265951"/>
              <a:gd name="connsiteX778" fmla="*/ 213904 w 577767"/>
              <a:gd name="connsiteY778" fmla="*/ 861507 h 1265951"/>
              <a:gd name="connsiteX779" fmla="*/ 216493 w 577767"/>
              <a:gd name="connsiteY779" fmla="*/ 860277 h 1265951"/>
              <a:gd name="connsiteX780" fmla="*/ 216687 w 577767"/>
              <a:gd name="connsiteY780" fmla="*/ 858724 h 1265951"/>
              <a:gd name="connsiteX781" fmla="*/ 217593 w 577767"/>
              <a:gd name="connsiteY781" fmla="*/ 857624 h 1265951"/>
              <a:gd name="connsiteX782" fmla="*/ 218111 w 577767"/>
              <a:gd name="connsiteY782" fmla="*/ 855941 h 1265951"/>
              <a:gd name="connsiteX783" fmla="*/ 218823 w 577767"/>
              <a:gd name="connsiteY783" fmla="*/ 855488 h 1265951"/>
              <a:gd name="connsiteX784" fmla="*/ 219211 w 577767"/>
              <a:gd name="connsiteY784" fmla="*/ 854388 h 1265951"/>
              <a:gd name="connsiteX785" fmla="*/ 220118 w 577767"/>
              <a:gd name="connsiteY785" fmla="*/ 853741 h 1265951"/>
              <a:gd name="connsiteX786" fmla="*/ 220829 w 577767"/>
              <a:gd name="connsiteY786" fmla="*/ 852187 h 1265951"/>
              <a:gd name="connsiteX787" fmla="*/ 222836 w 577767"/>
              <a:gd name="connsiteY787" fmla="*/ 850763 h 1265951"/>
              <a:gd name="connsiteX788" fmla="*/ 225036 w 577767"/>
              <a:gd name="connsiteY788" fmla="*/ 850440 h 1265951"/>
              <a:gd name="connsiteX789" fmla="*/ 225942 w 577767"/>
              <a:gd name="connsiteY789" fmla="*/ 848886 h 1265951"/>
              <a:gd name="connsiteX790" fmla="*/ 227431 w 577767"/>
              <a:gd name="connsiteY790" fmla="*/ 848562 h 1265951"/>
              <a:gd name="connsiteX791" fmla="*/ 227431 w 577767"/>
              <a:gd name="connsiteY791" fmla="*/ 847139 h 1265951"/>
              <a:gd name="connsiteX792" fmla="*/ 227949 w 577767"/>
              <a:gd name="connsiteY792" fmla="*/ 845715 h 1265951"/>
              <a:gd name="connsiteX793" fmla="*/ 228661 w 577767"/>
              <a:gd name="connsiteY793" fmla="*/ 844291 h 1265951"/>
              <a:gd name="connsiteX794" fmla="*/ 229761 w 577767"/>
              <a:gd name="connsiteY794" fmla="*/ 843644 h 1265951"/>
              <a:gd name="connsiteX795" fmla="*/ 229761 w 577767"/>
              <a:gd name="connsiteY795" fmla="*/ 843320 h 1265951"/>
              <a:gd name="connsiteX796" fmla="*/ 227560 w 577767"/>
              <a:gd name="connsiteY796" fmla="*/ 842867 h 1265951"/>
              <a:gd name="connsiteX797" fmla="*/ 227172 w 577767"/>
              <a:gd name="connsiteY797" fmla="*/ 840408 h 1265951"/>
              <a:gd name="connsiteX798" fmla="*/ 229567 w 577767"/>
              <a:gd name="connsiteY798" fmla="*/ 839178 h 1265951"/>
              <a:gd name="connsiteX799" fmla="*/ 230279 w 577767"/>
              <a:gd name="connsiteY799" fmla="*/ 838078 h 1265951"/>
              <a:gd name="connsiteX800" fmla="*/ 230861 w 577767"/>
              <a:gd name="connsiteY800" fmla="*/ 838207 h 1265951"/>
              <a:gd name="connsiteX801" fmla="*/ 231250 w 577767"/>
              <a:gd name="connsiteY801" fmla="*/ 836977 h 1265951"/>
              <a:gd name="connsiteX802" fmla="*/ 232156 w 577767"/>
              <a:gd name="connsiteY802" fmla="*/ 836201 h 1265951"/>
              <a:gd name="connsiteX803" fmla="*/ 232156 w 577767"/>
              <a:gd name="connsiteY803" fmla="*/ 834777 h 1265951"/>
              <a:gd name="connsiteX804" fmla="*/ 230473 w 577767"/>
              <a:gd name="connsiteY804" fmla="*/ 831023 h 1265951"/>
              <a:gd name="connsiteX805" fmla="*/ 230667 w 577767"/>
              <a:gd name="connsiteY805" fmla="*/ 830700 h 1265951"/>
              <a:gd name="connsiteX806" fmla="*/ 229373 w 577767"/>
              <a:gd name="connsiteY806" fmla="*/ 830570 h 1265951"/>
              <a:gd name="connsiteX807" fmla="*/ 228984 w 577767"/>
              <a:gd name="connsiteY807" fmla="*/ 830117 h 1265951"/>
              <a:gd name="connsiteX808" fmla="*/ 228467 w 577767"/>
              <a:gd name="connsiteY808" fmla="*/ 830570 h 1265951"/>
              <a:gd name="connsiteX809" fmla="*/ 227755 w 577767"/>
              <a:gd name="connsiteY809" fmla="*/ 830441 h 1265951"/>
              <a:gd name="connsiteX810" fmla="*/ 227755 w 577767"/>
              <a:gd name="connsiteY810" fmla="*/ 829534 h 1265951"/>
              <a:gd name="connsiteX811" fmla="*/ 226849 w 577767"/>
              <a:gd name="connsiteY811" fmla="*/ 829534 h 1265951"/>
              <a:gd name="connsiteX812" fmla="*/ 226137 w 577767"/>
              <a:gd name="connsiteY812" fmla="*/ 829987 h 1265951"/>
              <a:gd name="connsiteX813" fmla="*/ 218952 w 577767"/>
              <a:gd name="connsiteY813" fmla="*/ 829664 h 1265951"/>
              <a:gd name="connsiteX814" fmla="*/ 214357 w 577767"/>
              <a:gd name="connsiteY814" fmla="*/ 828434 h 1265951"/>
              <a:gd name="connsiteX815" fmla="*/ 213063 w 577767"/>
              <a:gd name="connsiteY815" fmla="*/ 827658 h 1265951"/>
              <a:gd name="connsiteX816" fmla="*/ 212351 w 577767"/>
              <a:gd name="connsiteY816" fmla="*/ 827658 h 1265951"/>
              <a:gd name="connsiteX817" fmla="*/ 212157 w 577767"/>
              <a:gd name="connsiteY817" fmla="*/ 828305 h 1265951"/>
              <a:gd name="connsiteX818" fmla="*/ 211639 w 577767"/>
              <a:gd name="connsiteY818" fmla="*/ 828434 h 1265951"/>
              <a:gd name="connsiteX819" fmla="*/ 211251 w 577767"/>
              <a:gd name="connsiteY819" fmla="*/ 827981 h 1265951"/>
              <a:gd name="connsiteX820" fmla="*/ 209244 w 577767"/>
              <a:gd name="connsiteY820" fmla="*/ 827852 h 1265951"/>
              <a:gd name="connsiteX821" fmla="*/ 205944 w 577767"/>
              <a:gd name="connsiteY821" fmla="*/ 826428 h 1265951"/>
              <a:gd name="connsiteX822" fmla="*/ 204843 w 577767"/>
              <a:gd name="connsiteY822" fmla="*/ 825328 h 1265951"/>
              <a:gd name="connsiteX823" fmla="*/ 203355 w 577767"/>
              <a:gd name="connsiteY823" fmla="*/ 824680 h 1265951"/>
              <a:gd name="connsiteX824" fmla="*/ 203355 w 577767"/>
              <a:gd name="connsiteY824" fmla="*/ 824357 h 1265951"/>
              <a:gd name="connsiteX825" fmla="*/ 201154 w 577767"/>
              <a:gd name="connsiteY825" fmla="*/ 823127 h 1265951"/>
              <a:gd name="connsiteX826" fmla="*/ 199471 w 577767"/>
              <a:gd name="connsiteY826" fmla="*/ 821121 h 1265951"/>
              <a:gd name="connsiteX827" fmla="*/ 198565 w 577767"/>
              <a:gd name="connsiteY827" fmla="*/ 819114 h 1265951"/>
              <a:gd name="connsiteX828" fmla="*/ 196559 w 577767"/>
              <a:gd name="connsiteY828" fmla="*/ 816461 h 1265951"/>
              <a:gd name="connsiteX829" fmla="*/ 195264 w 577767"/>
              <a:gd name="connsiteY829" fmla="*/ 812577 h 1265951"/>
              <a:gd name="connsiteX830" fmla="*/ 193970 w 577767"/>
              <a:gd name="connsiteY830" fmla="*/ 810377 h 1265951"/>
              <a:gd name="connsiteX831" fmla="*/ 192481 w 577767"/>
              <a:gd name="connsiteY831" fmla="*/ 804746 h 1265951"/>
              <a:gd name="connsiteX832" fmla="*/ 192481 w 577767"/>
              <a:gd name="connsiteY832" fmla="*/ 795556 h 1265951"/>
              <a:gd name="connsiteX833" fmla="*/ 192999 w 577767"/>
              <a:gd name="connsiteY833" fmla="*/ 792902 h 1265951"/>
              <a:gd name="connsiteX834" fmla="*/ 192611 w 577767"/>
              <a:gd name="connsiteY834" fmla="*/ 784165 h 1265951"/>
              <a:gd name="connsiteX835" fmla="*/ 192999 w 577767"/>
              <a:gd name="connsiteY835" fmla="*/ 781382 h 1265951"/>
              <a:gd name="connsiteX836" fmla="*/ 192805 w 577767"/>
              <a:gd name="connsiteY836" fmla="*/ 775492 h 1265951"/>
              <a:gd name="connsiteX837" fmla="*/ 193388 w 577767"/>
              <a:gd name="connsiteY837" fmla="*/ 767725 h 1265951"/>
              <a:gd name="connsiteX838" fmla="*/ 193905 w 577767"/>
              <a:gd name="connsiteY838" fmla="*/ 766496 h 1265951"/>
              <a:gd name="connsiteX839" fmla="*/ 195394 w 577767"/>
              <a:gd name="connsiteY839" fmla="*/ 755752 h 1265951"/>
              <a:gd name="connsiteX840" fmla="*/ 195976 w 577767"/>
              <a:gd name="connsiteY840" fmla="*/ 754652 h 1265951"/>
              <a:gd name="connsiteX841" fmla="*/ 195782 w 577767"/>
              <a:gd name="connsiteY841" fmla="*/ 750898 h 1265951"/>
              <a:gd name="connsiteX842" fmla="*/ 196171 w 577767"/>
              <a:gd name="connsiteY842" fmla="*/ 749992 h 1265951"/>
              <a:gd name="connsiteX843" fmla="*/ 195976 w 577767"/>
              <a:gd name="connsiteY843" fmla="*/ 740607 h 1265951"/>
              <a:gd name="connsiteX844" fmla="*/ 195394 w 577767"/>
              <a:gd name="connsiteY844" fmla="*/ 738148 h 1265951"/>
              <a:gd name="connsiteX845" fmla="*/ 195588 w 577767"/>
              <a:gd name="connsiteY845" fmla="*/ 735947 h 1265951"/>
              <a:gd name="connsiteX846" fmla="*/ 195394 w 577767"/>
              <a:gd name="connsiteY846" fmla="*/ 734070 h 1265951"/>
              <a:gd name="connsiteX847" fmla="*/ 195006 w 577767"/>
              <a:gd name="connsiteY847" fmla="*/ 733618 h 1265951"/>
              <a:gd name="connsiteX848" fmla="*/ 195200 w 577767"/>
              <a:gd name="connsiteY848" fmla="*/ 732193 h 1265951"/>
              <a:gd name="connsiteX849" fmla="*/ 194811 w 577767"/>
              <a:gd name="connsiteY849" fmla="*/ 731223 h 1265951"/>
              <a:gd name="connsiteX850" fmla="*/ 195006 w 577767"/>
              <a:gd name="connsiteY850" fmla="*/ 728893 h 1265951"/>
              <a:gd name="connsiteX851" fmla="*/ 194617 w 577767"/>
              <a:gd name="connsiteY851" fmla="*/ 728569 h 1265951"/>
              <a:gd name="connsiteX852" fmla="*/ 194617 w 577767"/>
              <a:gd name="connsiteY852" fmla="*/ 725786 h 1265951"/>
              <a:gd name="connsiteX853" fmla="*/ 196300 w 577767"/>
              <a:gd name="connsiteY853" fmla="*/ 723585 h 1265951"/>
              <a:gd name="connsiteX854" fmla="*/ 199277 w 577767"/>
              <a:gd name="connsiteY854" fmla="*/ 722032 h 1265951"/>
              <a:gd name="connsiteX855" fmla="*/ 202060 w 577767"/>
              <a:gd name="connsiteY855" fmla="*/ 721256 h 1265951"/>
              <a:gd name="connsiteX856" fmla="*/ 203161 w 577767"/>
              <a:gd name="connsiteY856" fmla="*/ 721256 h 1265951"/>
              <a:gd name="connsiteX857" fmla="*/ 203355 w 577767"/>
              <a:gd name="connsiteY857" fmla="*/ 721709 h 1265951"/>
              <a:gd name="connsiteX858" fmla="*/ 204843 w 577767"/>
              <a:gd name="connsiteY858" fmla="*/ 721709 h 1265951"/>
              <a:gd name="connsiteX859" fmla="*/ 204843 w 577767"/>
              <a:gd name="connsiteY859" fmla="*/ 721385 h 1265951"/>
              <a:gd name="connsiteX860" fmla="*/ 208532 w 577767"/>
              <a:gd name="connsiteY860" fmla="*/ 719508 h 1265951"/>
              <a:gd name="connsiteX861" fmla="*/ 209244 w 577767"/>
              <a:gd name="connsiteY861" fmla="*/ 719508 h 1265951"/>
              <a:gd name="connsiteX862" fmla="*/ 209762 w 577767"/>
              <a:gd name="connsiteY862" fmla="*/ 719961 h 1265951"/>
              <a:gd name="connsiteX863" fmla="*/ 210668 w 577767"/>
              <a:gd name="connsiteY863" fmla="*/ 722938 h 1265951"/>
              <a:gd name="connsiteX864" fmla="*/ 210085 w 577767"/>
              <a:gd name="connsiteY864" fmla="*/ 724362 h 1265951"/>
              <a:gd name="connsiteX865" fmla="*/ 208273 w 577767"/>
              <a:gd name="connsiteY865" fmla="*/ 725463 h 1265951"/>
              <a:gd name="connsiteX866" fmla="*/ 209180 w 577767"/>
              <a:gd name="connsiteY866" fmla="*/ 725916 h 1265951"/>
              <a:gd name="connsiteX867" fmla="*/ 209374 w 577767"/>
              <a:gd name="connsiteY867" fmla="*/ 726563 h 1265951"/>
              <a:gd name="connsiteX868" fmla="*/ 209180 w 577767"/>
              <a:gd name="connsiteY868" fmla="*/ 730640 h 1265951"/>
              <a:gd name="connsiteX869" fmla="*/ 209697 w 577767"/>
              <a:gd name="connsiteY869" fmla="*/ 738148 h 1265951"/>
              <a:gd name="connsiteX870" fmla="*/ 210798 w 577767"/>
              <a:gd name="connsiteY870" fmla="*/ 740348 h 1265951"/>
              <a:gd name="connsiteX871" fmla="*/ 211898 w 577767"/>
              <a:gd name="connsiteY871" fmla="*/ 740672 h 1265951"/>
              <a:gd name="connsiteX872" fmla="*/ 211898 w 577767"/>
              <a:gd name="connsiteY872" fmla="*/ 742420 h 1265951"/>
              <a:gd name="connsiteX873" fmla="*/ 213386 w 577767"/>
              <a:gd name="connsiteY873" fmla="*/ 743843 h 1265951"/>
              <a:gd name="connsiteX874" fmla="*/ 213775 w 577767"/>
              <a:gd name="connsiteY874" fmla="*/ 744944 h 1265951"/>
              <a:gd name="connsiteX875" fmla="*/ 220247 w 577767"/>
              <a:gd name="connsiteY875" fmla="*/ 748050 h 1265951"/>
              <a:gd name="connsiteX876" fmla="*/ 220635 w 577767"/>
              <a:gd name="connsiteY876" fmla="*/ 749280 h 1265951"/>
              <a:gd name="connsiteX877" fmla="*/ 221736 w 577767"/>
              <a:gd name="connsiteY877" fmla="*/ 750186 h 1265951"/>
              <a:gd name="connsiteX878" fmla="*/ 221930 w 577767"/>
              <a:gd name="connsiteY878" fmla="*/ 752193 h 1265951"/>
              <a:gd name="connsiteX879" fmla="*/ 220829 w 577767"/>
              <a:gd name="connsiteY879" fmla="*/ 752840 h 1265951"/>
              <a:gd name="connsiteX880" fmla="*/ 218823 w 577767"/>
              <a:gd name="connsiteY880" fmla="*/ 752969 h 1265951"/>
              <a:gd name="connsiteX881" fmla="*/ 218823 w 577767"/>
              <a:gd name="connsiteY881" fmla="*/ 754846 h 1265951"/>
              <a:gd name="connsiteX882" fmla="*/ 219535 w 577767"/>
              <a:gd name="connsiteY882" fmla="*/ 756852 h 1265951"/>
              <a:gd name="connsiteX883" fmla="*/ 219341 w 577767"/>
              <a:gd name="connsiteY883" fmla="*/ 757952 h 1265951"/>
              <a:gd name="connsiteX884" fmla="*/ 221023 w 577767"/>
              <a:gd name="connsiteY884" fmla="*/ 758859 h 1265951"/>
              <a:gd name="connsiteX885" fmla="*/ 222318 w 577767"/>
              <a:gd name="connsiteY885" fmla="*/ 758859 h 1265951"/>
              <a:gd name="connsiteX886" fmla="*/ 222706 w 577767"/>
              <a:gd name="connsiteY886" fmla="*/ 758406 h 1265951"/>
              <a:gd name="connsiteX887" fmla="*/ 224519 w 577767"/>
              <a:gd name="connsiteY887" fmla="*/ 758082 h 1265951"/>
              <a:gd name="connsiteX888" fmla="*/ 225813 w 577767"/>
              <a:gd name="connsiteY888" fmla="*/ 759182 h 1265951"/>
              <a:gd name="connsiteX889" fmla="*/ 226913 w 577767"/>
              <a:gd name="connsiteY889" fmla="*/ 762160 h 1265951"/>
              <a:gd name="connsiteX890" fmla="*/ 228402 w 577767"/>
              <a:gd name="connsiteY890" fmla="*/ 763842 h 1265951"/>
              <a:gd name="connsiteX891" fmla="*/ 229696 w 577767"/>
              <a:gd name="connsiteY891" fmla="*/ 764489 h 1265951"/>
              <a:gd name="connsiteX892" fmla="*/ 231379 w 577767"/>
              <a:gd name="connsiteY892" fmla="*/ 764489 h 1265951"/>
              <a:gd name="connsiteX893" fmla="*/ 232285 w 577767"/>
              <a:gd name="connsiteY893" fmla="*/ 764036 h 1265951"/>
              <a:gd name="connsiteX894" fmla="*/ 232091 w 577767"/>
              <a:gd name="connsiteY894" fmla="*/ 763583 h 1265951"/>
              <a:gd name="connsiteX895" fmla="*/ 229890 w 577767"/>
              <a:gd name="connsiteY895" fmla="*/ 763907 h 1265951"/>
              <a:gd name="connsiteX896" fmla="*/ 228402 w 577767"/>
              <a:gd name="connsiteY896" fmla="*/ 763001 h 1265951"/>
              <a:gd name="connsiteX897" fmla="*/ 227690 w 577767"/>
              <a:gd name="connsiteY897" fmla="*/ 761901 h 1265951"/>
              <a:gd name="connsiteX898" fmla="*/ 227107 w 577767"/>
              <a:gd name="connsiteY898" fmla="*/ 759571 h 1265951"/>
              <a:gd name="connsiteX899" fmla="*/ 226395 w 577767"/>
              <a:gd name="connsiteY899" fmla="*/ 758341 h 1265951"/>
              <a:gd name="connsiteX900" fmla="*/ 225813 w 577767"/>
              <a:gd name="connsiteY900" fmla="*/ 758341 h 1265951"/>
              <a:gd name="connsiteX901" fmla="*/ 225101 w 577767"/>
              <a:gd name="connsiteY901" fmla="*/ 757564 h 1265951"/>
              <a:gd name="connsiteX902" fmla="*/ 223806 w 577767"/>
              <a:gd name="connsiteY902" fmla="*/ 757564 h 1265951"/>
              <a:gd name="connsiteX903" fmla="*/ 223612 w 577767"/>
              <a:gd name="connsiteY903" fmla="*/ 757111 h 1265951"/>
              <a:gd name="connsiteX904" fmla="*/ 222512 w 577767"/>
              <a:gd name="connsiteY904" fmla="*/ 757435 h 1265951"/>
              <a:gd name="connsiteX905" fmla="*/ 220829 w 577767"/>
              <a:gd name="connsiteY905" fmla="*/ 756788 h 1265951"/>
              <a:gd name="connsiteX906" fmla="*/ 221930 w 577767"/>
              <a:gd name="connsiteY906" fmla="*/ 754005 h 1265951"/>
              <a:gd name="connsiteX907" fmla="*/ 222512 w 577767"/>
              <a:gd name="connsiteY907" fmla="*/ 754005 h 1265951"/>
              <a:gd name="connsiteX908" fmla="*/ 223418 w 577767"/>
              <a:gd name="connsiteY908" fmla="*/ 752904 h 1265951"/>
              <a:gd name="connsiteX909" fmla="*/ 223612 w 577767"/>
              <a:gd name="connsiteY909" fmla="*/ 751351 h 1265951"/>
              <a:gd name="connsiteX910" fmla="*/ 222706 w 577767"/>
              <a:gd name="connsiteY910" fmla="*/ 748697 h 1265951"/>
              <a:gd name="connsiteX911" fmla="*/ 221606 w 577767"/>
              <a:gd name="connsiteY911" fmla="*/ 747921 h 1265951"/>
              <a:gd name="connsiteX912" fmla="*/ 221606 w 577767"/>
              <a:gd name="connsiteY912" fmla="*/ 747274 h 1265951"/>
              <a:gd name="connsiteX913" fmla="*/ 219729 w 577767"/>
              <a:gd name="connsiteY913" fmla="*/ 745850 h 1265951"/>
              <a:gd name="connsiteX914" fmla="*/ 219729 w 577767"/>
              <a:gd name="connsiteY914" fmla="*/ 745397 h 1265951"/>
              <a:gd name="connsiteX915" fmla="*/ 219017 w 577767"/>
              <a:gd name="connsiteY915" fmla="*/ 745267 h 1265951"/>
              <a:gd name="connsiteX916" fmla="*/ 218823 w 577767"/>
              <a:gd name="connsiteY916" fmla="*/ 744620 h 1265951"/>
              <a:gd name="connsiteX917" fmla="*/ 217917 w 577767"/>
              <a:gd name="connsiteY917" fmla="*/ 744167 h 1265951"/>
              <a:gd name="connsiteX918" fmla="*/ 216817 w 577767"/>
              <a:gd name="connsiteY918" fmla="*/ 742743 h 1265951"/>
              <a:gd name="connsiteX919" fmla="*/ 215716 w 577767"/>
              <a:gd name="connsiteY919" fmla="*/ 740219 h 1265951"/>
              <a:gd name="connsiteX920" fmla="*/ 214422 w 577767"/>
              <a:gd name="connsiteY920" fmla="*/ 739119 h 1265951"/>
              <a:gd name="connsiteX921" fmla="*/ 213516 w 577767"/>
              <a:gd name="connsiteY921" fmla="*/ 733941 h 1265951"/>
              <a:gd name="connsiteX922" fmla="*/ 213904 w 577767"/>
              <a:gd name="connsiteY922" fmla="*/ 732388 h 1265951"/>
              <a:gd name="connsiteX923" fmla="*/ 213192 w 577767"/>
              <a:gd name="connsiteY923" fmla="*/ 731935 h 1265951"/>
              <a:gd name="connsiteX924" fmla="*/ 213710 w 577767"/>
              <a:gd name="connsiteY924" fmla="*/ 728957 h 1265951"/>
              <a:gd name="connsiteX925" fmla="*/ 213192 w 577767"/>
              <a:gd name="connsiteY925" fmla="*/ 728828 h 1265951"/>
              <a:gd name="connsiteX926" fmla="*/ 212610 w 577767"/>
              <a:gd name="connsiteY926" fmla="*/ 727275 h 1265951"/>
              <a:gd name="connsiteX927" fmla="*/ 212998 w 577767"/>
              <a:gd name="connsiteY927" fmla="*/ 722291 h 1265951"/>
              <a:gd name="connsiteX928" fmla="*/ 212416 w 577767"/>
              <a:gd name="connsiteY928" fmla="*/ 721514 h 1265951"/>
              <a:gd name="connsiteX929" fmla="*/ 212998 w 577767"/>
              <a:gd name="connsiteY929" fmla="*/ 720608 h 1265951"/>
              <a:gd name="connsiteX930" fmla="*/ 216299 w 577767"/>
              <a:gd name="connsiteY930" fmla="*/ 720155 h 1265951"/>
              <a:gd name="connsiteX931" fmla="*/ 216687 w 577767"/>
              <a:gd name="connsiteY931" fmla="*/ 719702 h 1265951"/>
              <a:gd name="connsiteX932" fmla="*/ 219665 w 577767"/>
              <a:gd name="connsiteY932" fmla="*/ 718473 h 1265951"/>
              <a:gd name="connsiteX933" fmla="*/ 220247 w 577767"/>
              <a:gd name="connsiteY933" fmla="*/ 717826 h 1265951"/>
              <a:gd name="connsiteX934" fmla="*/ 221541 w 577767"/>
              <a:gd name="connsiteY934" fmla="*/ 717696 h 1265951"/>
              <a:gd name="connsiteX935" fmla="*/ 223936 w 577767"/>
              <a:gd name="connsiteY935" fmla="*/ 716013 h 1265951"/>
              <a:gd name="connsiteX936" fmla="*/ 225619 w 577767"/>
              <a:gd name="connsiteY936" fmla="*/ 715560 h 1265951"/>
              <a:gd name="connsiteX937" fmla="*/ 227819 w 577767"/>
              <a:gd name="connsiteY937" fmla="*/ 714330 h 1265951"/>
              <a:gd name="connsiteX938" fmla="*/ 230408 w 577767"/>
              <a:gd name="connsiteY938" fmla="*/ 713877 h 1265951"/>
              <a:gd name="connsiteX939" fmla="*/ 231703 w 577767"/>
              <a:gd name="connsiteY939" fmla="*/ 713101 h 1265951"/>
              <a:gd name="connsiteX940" fmla="*/ 234486 w 577767"/>
              <a:gd name="connsiteY940" fmla="*/ 712647 h 1265951"/>
              <a:gd name="connsiteX941" fmla="*/ 235586 w 577767"/>
              <a:gd name="connsiteY941" fmla="*/ 711224 h 1265951"/>
              <a:gd name="connsiteX942" fmla="*/ 236686 w 577767"/>
              <a:gd name="connsiteY942" fmla="*/ 711224 h 1265951"/>
              <a:gd name="connsiteX943" fmla="*/ 237075 w 577767"/>
              <a:gd name="connsiteY943" fmla="*/ 710771 h 1265951"/>
              <a:gd name="connsiteX944" fmla="*/ 238563 w 577767"/>
              <a:gd name="connsiteY944" fmla="*/ 711094 h 1265951"/>
              <a:gd name="connsiteX945" fmla="*/ 240246 w 577767"/>
              <a:gd name="connsiteY945" fmla="*/ 710771 h 1265951"/>
              <a:gd name="connsiteX946" fmla="*/ 242641 w 577767"/>
              <a:gd name="connsiteY946" fmla="*/ 713101 h 1265951"/>
              <a:gd name="connsiteX947" fmla="*/ 243741 w 577767"/>
              <a:gd name="connsiteY947" fmla="*/ 713554 h 1265951"/>
              <a:gd name="connsiteX948" fmla="*/ 246330 w 577767"/>
              <a:gd name="connsiteY948" fmla="*/ 713554 h 1265951"/>
              <a:gd name="connsiteX949" fmla="*/ 246848 w 577767"/>
              <a:gd name="connsiteY949" fmla="*/ 713230 h 1265951"/>
              <a:gd name="connsiteX950" fmla="*/ 246848 w 577767"/>
              <a:gd name="connsiteY950" fmla="*/ 712000 h 1265951"/>
              <a:gd name="connsiteX951" fmla="*/ 249242 w 577767"/>
              <a:gd name="connsiteY951" fmla="*/ 712000 h 1265951"/>
              <a:gd name="connsiteX952" fmla="*/ 250731 w 577767"/>
              <a:gd name="connsiteY952" fmla="*/ 711094 h 1265951"/>
              <a:gd name="connsiteX953" fmla="*/ 250925 w 577767"/>
              <a:gd name="connsiteY953" fmla="*/ 710447 h 1265951"/>
              <a:gd name="connsiteX954" fmla="*/ 251831 w 577767"/>
              <a:gd name="connsiteY954" fmla="*/ 710318 h 1265951"/>
              <a:gd name="connsiteX955" fmla="*/ 252737 w 577767"/>
              <a:gd name="connsiteY955" fmla="*/ 709541 h 1265951"/>
              <a:gd name="connsiteX956" fmla="*/ 253320 w 577767"/>
              <a:gd name="connsiteY956" fmla="*/ 708117 h 1265951"/>
              <a:gd name="connsiteX957" fmla="*/ 252931 w 577767"/>
              <a:gd name="connsiteY957" fmla="*/ 707470 h 1265951"/>
              <a:gd name="connsiteX958" fmla="*/ 253320 w 577767"/>
              <a:gd name="connsiteY958" fmla="*/ 705723 h 1265951"/>
              <a:gd name="connsiteX959" fmla="*/ 255002 w 577767"/>
              <a:gd name="connsiteY959" fmla="*/ 704816 h 1265951"/>
              <a:gd name="connsiteX960" fmla="*/ 256297 w 577767"/>
              <a:gd name="connsiteY960" fmla="*/ 705270 h 1265951"/>
              <a:gd name="connsiteX961" fmla="*/ 256879 w 577767"/>
              <a:gd name="connsiteY961" fmla="*/ 704363 h 1265951"/>
              <a:gd name="connsiteX962" fmla="*/ 257785 w 577767"/>
              <a:gd name="connsiteY962" fmla="*/ 704234 h 1265951"/>
              <a:gd name="connsiteX963" fmla="*/ 258691 w 577767"/>
              <a:gd name="connsiteY963" fmla="*/ 702227 h 1265951"/>
              <a:gd name="connsiteX964" fmla="*/ 259403 w 577767"/>
              <a:gd name="connsiteY964" fmla="*/ 701774 h 1265951"/>
              <a:gd name="connsiteX965" fmla="*/ 259921 w 577767"/>
              <a:gd name="connsiteY965" fmla="*/ 700221 h 1265951"/>
              <a:gd name="connsiteX966" fmla="*/ 260633 w 577767"/>
              <a:gd name="connsiteY966" fmla="*/ 700092 h 1265951"/>
              <a:gd name="connsiteX967" fmla="*/ 260439 w 577767"/>
              <a:gd name="connsiteY967" fmla="*/ 699639 h 1265951"/>
              <a:gd name="connsiteX968" fmla="*/ 257850 w 577767"/>
              <a:gd name="connsiteY968" fmla="*/ 699315 h 1265951"/>
              <a:gd name="connsiteX969" fmla="*/ 253578 w 577767"/>
              <a:gd name="connsiteY969" fmla="*/ 696791 h 1265951"/>
              <a:gd name="connsiteX970" fmla="*/ 252672 w 577767"/>
              <a:gd name="connsiteY970" fmla="*/ 693167 h 1265951"/>
              <a:gd name="connsiteX971" fmla="*/ 253061 w 577767"/>
              <a:gd name="connsiteY971" fmla="*/ 692260 h 1265951"/>
              <a:gd name="connsiteX972" fmla="*/ 252672 w 577767"/>
              <a:gd name="connsiteY972" fmla="*/ 692131 h 1265951"/>
              <a:gd name="connsiteX973" fmla="*/ 250860 w 577767"/>
              <a:gd name="connsiteY973" fmla="*/ 685270 h 1265951"/>
              <a:gd name="connsiteX974" fmla="*/ 248854 w 577767"/>
              <a:gd name="connsiteY974" fmla="*/ 683394 h 1265951"/>
              <a:gd name="connsiteX975" fmla="*/ 248466 w 577767"/>
              <a:gd name="connsiteY975" fmla="*/ 682164 h 1265951"/>
              <a:gd name="connsiteX976" fmla="*/ 247365 w 577767"/>
              <a:gd name="connsiteY976" fmla="*/ 680611 h 1265951"/>
              <a:gd name="connsiteX977" fmla="*/ 246977 w 577767"/>
              <a:gd name="connsiteY977" fmla="*/ 677957 h 1265951"/>
              <a:gd name="connsiteX978" fmla="*/ 245294 w 577767"/>
              <a:gd name="connsiteY978" fmla="*/ 676080 h 1265951"/>
              <a:gd name="connsiteX979" fmla="*/ 244776 w 577767"/>
              <a:gd name="connsiteY979" fmla="*/ 674333 h 1265951"/>
              <a:gd name="connsiteX980" fmla="*/ 244582 w 577767"/>
              <a:gd name="connsiteY980" fmla="*/ 671550 h 1265951"/>
              <a:gd name="connsiteX981" fmla="*/ 244000 w 577767"/>
              <a:gd name="connsiteY981" fmla="*/ 670902 h 1265951"/>
              <a:gd name="connsiteX982" fmla="*/ 243612 w 577767"/>
              <a:gd name="connsiteY982" fmla="*/ 669025 h 1265951"/>
              <a:gd name="connsiteX983" fmla="*/ 243223 w 577767"/>
              <a:gd name="connsiteY983" fmla="*/ 668378 h 1265951"/>
              <a:gd name="connsiteX984" fmla="*/ 241734 w 577767"/>
              <a:gd name="connsiteY984" fmla="*/ 668508 h 1265951"/>
              <a:gd name="connsiteX985" fmla="*/ 241023 w 577767"/>
              <a:gd name="connsiteY985" fmla="*/ 668055 h 1265951"/>
              <a:gd name="connsiteX986" fmla="*/ 240634 w 577767"/>
              <a:gd name="connsiteY986" fmla="*/ 667278 h 1265951"/>
              <a:gd name="connsiteX987" fmla="*/ 239728 w 577767"/>
              <a:gd name="connsiteY987" fmla="*/ 666631 h 1265951"/>
              <a:gd name="connsiteX988" fmla="*/ 239146 w 577767"/>
              <a:gd name="connsiteY988" fmla="*/ 665207 h 1265951"/>
              <a:gd name="connsiteX989" fmla="*/ 237333 w 577767"/>
              <a:gd name="connsiteY989" fmla="*/ 663459 h 1265951"/>
              <a:gd name="connsiteX990" fmla="*/ 238045 w 577767"/>
              <a:gd name="connsiteY990" fmla="*/ 663330 h 1265951"/>
              <a:gd name="connsiteX991" fmla="*/ 238628 w 577767"/>
              <a:gd name="connsiteY991" fmla="*/ 662359 h 1265951"/>
              <a:gd name="connsiteX992" fmla="*/ 240116 w 577767"/>
              <a:gd name="connsiteY992" fmla="*/ 662036 h 1265951"/>
              <a:gd name="connsiteX993" fmla="*/ 240311 w 577767"/>
              <a:gd name="connsiteY993" fmla="*/ 661583 h 1265951"/>
              <a:gd name="connsiteX994" fmla="*/ 239598 w 577767"/>
              <a:gd name="connsiteY994" fmla="*/ 661259 h 1265951"/>
              <a:gd name="connsiteX995" fmla="*/ 237916 w 577767"/>
              <a:gd name="connsiteY995" fmla="*/ 661388 h 1265951"/>
              <a:gd name="connsiteX996" fmla="*/ 237528 w 577767"/>
              <a:gd name="connsiteY996" fmla="*/ 662359 h 1265951"/>
              <a:gd name="connsiteX997" fmla="*/ 237139 w 577767"/>
              <a:gd name="connsiteY997" fmla="*/ 662230 h 1265951"/>
              <a:gd name="connsiteX998" fmla="*/ 237139 w 577767"/>
              <a:gd name="connsiteY998" fmla="*/ 661583 h 1265951"/>
              <a:gd name="connsiteX999" fmla="*/ 239146 w 577767"/>
              <a:gd name="connsiteY999" fmla="*/ 660159 h 1265951"/>
              <a:gd name="connsiteX1000" fmla="*/ 240052 w 577767"/>
              <a:gd name="connsiteY1000" fmla="*/ 660029 h 1265951"/>
              <a:gd name="connsiteX1001" fmla="*/ 240569 w 577767"/>
              <a:gd name="connsiteY1001" fmla="*/ 659058 h 1265951"/>
              <a:gd name="connsiteX1002" fmla="*/ 241476 w 577767"/>
              <a:gd name="connsiteY1002" fmla="*/ 659188 h 1265951"/>
              <a:gd name="connsiteX1003" fmla="*/ 241864 w 577767"/>
              <a:gd name="connsiteY1003" fmla="*/ 658735 h 1265951"/>
              <a:gd name="connsiteX1004" fmla="*/ 242964 w 577767"/>
              <a:gd name="connsiteY1004" fmla="*/ 658735 h 1265951"/>
              <a:gd name="connsiteX1005" fmla="*/ 243158 w 577767"/>
              <a:gd name="connsiteY1005" fmla="*/ 657182 h 1265951"/>
              <a:gd name="connsiteX1006" fmla="*/ 242576 w 577767"/>
              <a:gd name="connsiteY1006" fmla="*/ 656728 h 1265951"/>
              <a:gd name="connsiteX1007" fmla="*/ 242576 w 577767"/>
              <a:gd name="connsiteY1007" fmla="*/ 655952 h 1265951"/>
              <a:gd name="connsiteX1008" fmla="*/ 243288 w 577767"/>
              <a:gd name="connsiteY1008" fmla="*/ 655175 h 1265951"/>
              <a:gd name="connsiteX1009" fmla="*/ 242576 w 577767"/>
              <a:gd name="connsiteY1009" fmla="*/ 654722 h 1265951"/>
              <a:gd name="connsiteX1010" fmla="*/ 242770 w 577767"/>
              <a:gd name="connsiteY1010" fmla="*/ 653751 h 1265951"/>
              <a:gd name="connsiteX1011" fmla="*/ 244453 w 577767"/>
              <a:gd name="connsiteY1011" fmla="*/ 653881 h 1265951"/>
              <a:gd name="connsiteX1012" fmla="*/ 245553 w 577767"/>
              <a:gd name="connsiteY1012" fmla="*/ 653233 h 1265951"/>
              <a:gd name="connsiteX1013" fmla="*/ 246265 w 577767"/>
              <a:gd name="connsiteY1013" fmla="*/ 650256 h 1265951"/>
              <a:gd name="connsiteX1014" fmla="*/ 247171 w 577767"/>
              <a:gd name="connsiteY1014" fmla="*/ 648703 h 1265951"/>
              <a:gd name="connsiteX1015" fmla="*/ 247171 w 577767"/>
              <a:gd name="connsiteY1015" fmla="*/ 646955 h 1265951"/>
              <a:gd name="connsiteX1016" fmla="*/ 248660 w 577767"/>
              <a:gd name="connsiteY1016" fmla="*/ 645726 h 1265951"/>
              <a:gd name="connsiteX1017" fmla="*/ 249048 w 577767"/>
              <a:gd name="connsiteY1017" fmla="*/ 643849 h 1265951"/>
              <a:gd name="connsiteX1018" fmla="*/ 250148 w 577767"/>
              <a:gd name="connsiteY1018" fmla="*/ 643978 h 1265951"/>
              <a:gd name="connsiteX1019" fmla="*/ 252349 w 577767"/>
              <a:gd name="connsiteY1019" fmla="*/ 642425 h 1265951"/>
              <a:gd name="connsiteX1020" fmla="*/ 252737 w 577767"/>
              <a:gd name="connsiteY1020" fmla="*/ 640095 h 1265951"/>
              <a:gd name="connsiteX1021" fmla="*/ 251443 w 577767"/>
              <a:gd name="connsiteY1021" fmla="*/ 638347 h 1265951"/>
              <a:gd name="connsiteX1022" fmla="*/ 252025 w 577767"/>
              <a:gd name="connsiteY1022" fmla="*/ 638218 h 1265951"/>
              <a:gd name="connsiteX1023" fmla="*/ 252737 w 577767"/>
              <a:gd name="connsiteY1023" fmla="*/ 639189 h 1265951"/>
              <a:gd name="connsiteX1024" fmla="*/ 253837 w 577767"/>
              <a:gd name="connsiteY1024" fmla="*/ 638865 h 1265951"/>
              <a:gd name="connsiteX1025" fmla="*/ 255844 w 577767"/>
              <a:gd name="connsiteY1025" fmla="*/ 639512 h 1265951"/>
              <a:gd name="connsiteX1026" fmla="*/ 258044 w 577767"/>
              <a:gd name="connsiteY1026" fmla="*/ 637182 h 1265951"/>
              <a:gd name="connsiteX1027" fmla="*/ 259144 w 577767"/>
              <a:gd name="connsiteY1027" fmla="*/ 637312 h 1265951"/>
              <a:gd name="connsiteX1028" fmla="*/ 260051 w 577767"/>
              <a:gd name="connsiteY1028" fmla="*/ 636988 h 1265951"/>
              <a:gd name="connsiteX1029" fmla="*/ 260957 w 577767"/>
              <a:gd name="connsiteY1029" fmla="*/ 637441 h 1265951"/>
              <a:gd name="connsiteX1030" fmla="*/ 262057 w 577767"/>
              <a:gd name="connsiteY1030" fmla="*/ 637441 h 1265951"/>
              <a:gd name="connsiteX1031" fmla="*/ 264840 w 577767"/>
              <a:gd name="connsiteY1031" fmla="*/ 636018 h 1265951"/>
              <a:gd name="connsiteX1032" fmla="*/ 266523 w 577767"/>
              <a:gd name="connsiteY1032" fmla="*/ 634011 h 1265951"/>
              <a:gd name="connsiteX1033" fmla="*/ 266717 w 577767"/>
              <a:gd name="connsiteY1033" fmla="*/ 632781 h 1265951"/>
              <a:gd name="connsiteX1034" fmla="*/ 268529 w 577767"/>
              <a:gd name="connsiteY1034" fmla="*/ 632458 h 1265951"/>
              <a:gd name="connsiteX1035" fmla="*/ 268529 w 577767"/>
              <a:gd name="connsiteY1035" fmla="*/ 632005 h 1265951"/>
              <a:gd name="connsiteX1036" fmla="*/ 270535 w 577767"/>
              <a:gd name="connsiteY1036" fmla="*/ 631552 h 1265951"/>
              <a:gd name="connsiteX1037" fmla="*/ 272024 w 577767"/>
              <a:gd name="connsiteY1037" fmla="*/ 630581 h 1265951"/>
              <a:gd name="connsiteX1038" fmla="*/ 272607 w 577767"/>
              <a:gd name="connsiteY1038" fmla="*/ 626503 h 1265951"/>
              <a:gd name="connsiteX1039" fmla="*/ 273707 w 577767"/>
              <a:gd name="connsiteY1039" fmla="*/ 624173 h 1265951"/>
              <a:gd name="connsiteX1040" fmla="*/ 273513 w 577767"/>
              <a:gd name="connsiteY1040" fmla="*/ 622167 h 1265951"/>
              <a:gd name="connsiteX1041" fmla="*/ 273901 w 577767"/>
              <a:gd name="connsiteY1041" fmla="*/ 621844 h 1265951"/>
              <a:gd name="connsiteX1042" fmla="*/ 273901 w 577767"/>
              <a:gd name="connsiteY1042" fmla="*/ 620743 h 1265951"/>
              <a:gd name="connsiteX1043" fmla="*/ 274289 w 577767"/>
              <a:gd name="connsiteY1043" fmla="*/ 620290 h 1265951"/>
              <a:gd name="connsiteX1044" fmla="*/ 275390 w 577767"/>
              <a:gd name="connsiteY1044" fmla="*/ 620161 h 1265951"/>
              <a:gd name="connsiteX1045" fmla="*/ 276101 w 577767"/>
              <a:gd name="connsiteY1045" fmla="*/ 618931 h 1265951"/>
              <a:gd name="connsiteX1046" fmla="*/ 276813 w 577767"/>
              <a:gd name="connsiteY1046" fmla="*/ 618607 h 1265951"/>
              <a:gd name="connsiteX1047" fmla="*/ 278820 w 577767"/>
              <a:gd name="connsiteY1047" fmla="*/ 614854 h 1265951"/>
              <a:gd name="connsiteX1048" fmla="*/ 279726 w 577767"/>
              <a:gd name="connsiteY1048" fmla="*/ 612200 h 1265951"/>
              <a:gd name="connsiteX1049" fmla="*/ 279532 w 577767"/>
              <a:gd name="connsiteY1049" fmla="*/ 610647 h 1265951"/>
              <a:gd name="connsiteX1050" fmla="*/ 280244 w 577767"/>
              <a:gd name="connsiteY1050" fmla="*/ 609546 h 1265951"/>
              <a:gd name="connsiteX1051" fmla="*/ 280244 w 577767"/>
              <a:gd name="connsiteY1051" fmla="*/ 608123 h 1265951"/>
              <a:gd name="connsiteX1052" fmla="*/ 280632 w 577767"/>
              <a:gd name="connsiteY1052" fmla="*/ 607993 h 1265951"/>
              <a:gd name="connsiteX1053" fmla="*/ 280826 w 577767"/>
              <a:gd name="connsiteY1053" fmla="*/ 607216 h 1265951"/>
              <a:gd name="connsiteX1054" fmla="*/ 280244 w 577767"/>
              <a:gd name="connsiteY1054" fmla="*/ 607216 h 1265951"/>
              <a:gd name="connsiteX1055" fmla="*/ 279337 w 577767"/>
              <a:gd name="connsiteY1055" fmla="*/ 608964 h 1265951"/>
              <a:gd name="connsiteX1056" fmla="*/ 278043 w 577767"/>
              <a:gd name="connsiteY1056" fmla="*/ 609093 h 1265951"/>
              <a:gd name="connsiteX1057" fmla="*/ 276361 w 577767"/>
              <a:gd name="connsiteY1057" fmla="*/ 607993 h 1265951"/>
              <a:gd name="connsiteX1058" fmla="*/ 276166 w 577767"/>
              <a:gd name="connsiteY1058" fmla="*/ 606763 h 1265951"/>
              <a:gd name="connsiteX1059" fmla="*/ 275648 w 577767"/>
              <a:gd name="connsiteY1059" fmla="*/ 606116 h 1265951"/>
              <a:gd name="connsiteX1060" fmla="*/ 273060 w 577767"/>
              <a:gd name="connsiteY1060" fmla="*/ 605663 h 1265951"/>
              <a:gd name="connsiteX1061" fmla="*/ 273060 w 577767"/>
              <a:gd name="connsiteY1061" fmla="*/ 604433 h 1265951"/>
              <a:gd name="connsiteX1062" fmla="*/ 272154 w 577767"/>
              <a:gd name="connsiteY1062" fmla="*/ 603462 h 1265951"/>
              <a:gd name="connsiteX1063" fmla="*/ 271959 w 577767"/>
              <a:gd name="connsiteY1063" fmla="*/ 602233 h 1265951"/>
              <a:gd name="connsiteX1064" fmla="*/ 271442 w 577767"/>
              <a:gd name="connsiteY1064" fmla="*/ 602104 h 1265951"/>
              <a:gd name="connsiteX1065" fmla="*/ 271442 w 577767"/>
              <a:gd name="connsiteY1065" fmla="*/ 599903 h 1265951"/>
              <a:gd name="connsiteX1066" fmla="*/ 270535 w 577767"/>
              <a:gd name="connsiteY1066" fmla="*/ 597703 h 1265951"/>
              <a:gd name="connsiteX1067" fmla="*/ 270535 w 577767"/>
              <a:gd name="connsiteY1067" fmla="*/ 597249 h 1265951"/>
              <a:gd name="connsiteX1068" fmla="*/ 272024 w 577767"/>
              <a:gd name="connsiteY1068" fmla="*/ 596149 h 1265951"/>
              <a:gd name="connsiteX1069" fmla="*/ 272024 w 577767"/>
              <a:gd name="connsiteY1069" fmla="*/ 594596 h 1265951"/>
              <a:gd name="connsiteX1070" fmla="*/ 271636 w 577767"/>
              <a:gd name="connsiteY1070" fmla="*/ 593949 h 1265951"/>
              <a:gd name="connsiteX1071" fmla="*/ 268659 w 577767"/>
              <a:gd name="connsiteY1071" fmla="*/ 594596 h 1265951"/>
              <a:gd name="connsiteX1072" fmla="*/ 266264 w 577767"/>
              <a:gd name="connsiteY1072" fmla="*/ 590648 h 1265951"/>
              <a:gd name="connsiteX1073" fmla="*/ 266264 w 577767"/>
              <a:gd name="connsiteY1073" fmla="*/ 584694 h 1265951"/>
              <a:gd name="connsiteX1074" fmla="*/ 265875 w 577767"/>
              <a:gd name="connsiteY1074" fmla="*/ 583140 h 1265951"/>
              <a:gd name="connsiteX1075" fmla="*/ 264970 w 577767"/>
              <a:gd name="connsiteY1075" fmla="*/ 582040 h 1265951"/>
              <a:gd name="connsiteX1076" fmla="*/ 263675 w 577767"/>
              <a:gd name="connsiteY1076" fmla="*/ 581393 h 1265951"/>
              <a:gd name="connsiteX1077" fmla="*/ 263092 w 577767"/>
              <a:gd name="connsiteY1077" fmla="*/ 580422 h 1265951"/>
              <a:gd name="connsiteX1078" fmla="*/ 261798 w 577767"/>
              <a:gd name="connsiteY1078" fmla="*/ 580293 h 1265951"/>
              <a:gd name="connsiteX1079" fmla="*/ 261410 w 577767"/>
              <a:gd name="connsiteY1079" fmla="*/ 579516 h 1265951"/>
              <a:gd name="connsiteX1080" fmla="*/ 257915 w 577767"/>
              <a:gd name="connsiteY1080" fmla="*/ 578286 h 1265951"/>
              <a:gd name="connsiteX1081" fmla="*/ 257203 w 577767"/>
              <a:gd name="connsiteY1081" fmla="*/ 578415 h 1265951"/>
              <a:gd name="connsiteX1082" fmla="*/ 256103 w 577767"/>
              <a:gd name="connsiteY1082" fmla="*/ 577639 h 1265951"/>
              <a:gd name="connsiteX1083" fmla="*/ 256297 w 577767"/>
              <a:gd name="connsiteY1083" fmla="*/ 575762 h 1265951"/>
              <a:gd name="connsiteX1084" fmla="*/ 257397 w 577767"/>
              <a:gd name="connsiteY1084" fmla="*/ 574662 h 1265951"/>
              <a:gd name="connsiteX1085" fmla="*/ 256103 w 577767"/>
              <a:gd name="connsiteY1085" fmla="*/ 572914 h 1265951"/>
              <a:gd name="connsiteX1086" fmla="*/ 257785 w 577767"/>
              <a:gd name="connsiteY1086" fmla="*/ 571490 h 1265951"/>
              <a:gd name="connsiteX1087" fmla="*/ 260374 w 577767"/>
              <a:gd name="connsiteY1087" fmla="*/ 571490 h 1265951"/>
              <a:gd name="connsiteX1088" fmla="*/ 261086 w 577767"/>
              <a:gd name="connsiteY1088" fmla="*/ 569937 h 1265951"/>
              <a:gd name="connsiteX1089" fmla="*/ 263481 w 577767"/>
              <a:gd name="connsiteY1089" fmla="*/ 569290 h 1265951"/>
              <a:gd name="connsiteX1090" fmla="*/ 263869 w 577767"/>
              <a:gd name="connsiteY1090" fmla="*/ 568060 h 1265951"/>
              <a:gd name="connsiteX1091" fmla="*/ 266264 w 577767"/>
              <a:gd name="connsiteY1091" fmla="*/ 567089 h 1265951"/>
              <a:gd name="connsiteX1092" fmla="*/ 266652 w 577767"/>
              <a:gd name="connsiteY1092" fmla="*/ 566118 h 1265951"/>
              <a:gd name="connsiteX1093" fmla="*/ 270535 w 577767"/>
              <a:gd name="connsiteY1093" fmla="*/ 566118 h 1265951"/>
              <a:gd name="connsiteX1094" fmla="*/ 270729 w 577767"/>
              <a:gd name="connsiteY1094" fmla="*/ 565148 h 1265951"/>
              <a:gd name="connsiteX1095" fmla="*/ 271118 w 577767"/>
              <a:gd name="connsiteY1095" fmla="*/ 565018 h 1265951"/>
              <a:gd name="connsiteX1096" fmla="*/ 271118 w 577767"/>
              <a:gd name="connsiteY1096" fmla="*/ 563918 h 1265951"/>
              <a:gd name="connsiteX1097" fmla="*/ 272218 w 577767"/>
              <a:gd name="connsiteY1097" fmla="*/ 563465 h 1265951"/>
              <a:gd name="connsiteX1098" fmla="*/ 272218 w 577767"/>
              <a:gd name="connsiteY1098" fmla="*/ 562365 h 1265951"/>
              <a:gd name="connsiteX1099" fmla="*/ 274225 w 577767"/>
              <a:gd name="connsiteY1099" fmla="*/ 560940 h 1265951"/>
              <a:gd name="connsiteX1100" fmla="*/ 274225 w 577767"/>
              <a:gd name="connsiteY1100" fmla="*/ 559970 h 1265951"/>
              <a:gd name="connsiteX1101" fmla="*/ 275519 w 577767"/>
              <a:gd name="connsiteY1101" fmla="*/ 558093 h 1265951"/>
              <a:gd name="connsiteX1102" fmla="*/ 275713 w 577767"/>
              <a:gd name="connsiteY1102" fmla="*/ 557122 h 1265951"/>
              <a:gd name="connsiteX1103" fmla="*/ 276231 w 577767"/>
              <a:gd name="connsiteY1103" fmla="*/ 556799 h 1265951"/>
              <a:gd name="connsiteX1104" fmla="*/ 277331 w 577767"/>
              <a:gd name="connsiteY1104" fmla="*/ 556928 h 1265951"/>
              <a:gd name="connsiteX1105" fmla="*/ 279144 w 577767"/>
              <a:gd name="connsiteY1105" fmla="*/ 554598 h 1265951"/>
              <a:gd name="connsiteX1106" fmla="*/ 280438 w 577767"/>
              <a:gd name="connsiteY1106" fmla="*/ 554274 h 1265951"/>
              <a:gd name="connsiteX1107" fmla="*/ 280956 w 577767"/>
              <a:gd name="connsiteY1107" fmla="*/ 552850 h 1265951"/>
              <a:gd name="connsiteX1108" fmla="*/ 281862 w 577767"/>
              <a:gd name="connsiteY1108" fmla="*/ 552527 h 1265951"/>
              <a:gd name="connsiteX1109" fmla="*/ 281862 w 577767"/>
              <a:gd name="connsiteY1109" fmla="*/ 551427 h 1265951"/>
              <a:gd name="connsiteX1110" fmla="*/ 281150 w 577767"/>
              <a:gd name="connsiteY1110" fmla="*/ 550650 h 1265951"/>
              <a:gd name="connsiteX1111" fmla="*/ 280567 w 577767"/>
              <a:gd name="connsiteY1111" fmla="*/ 548773 h 1265951"/>
              <a:gd name="connsiteX1112" fmla="*/ 279467 w 577767"/>
              <a:gd name="connsiteY1112" fmla="*/ 548449 h 1265951"/>
              <a:gd name="connsiteX1113" fmla="*/ 279273 w 577767"/>
              <a:gd name="connsiteY1113" fmla="*/ 547026 h 1265951"/>
              <a:gd name="connsiteX1114" fmla="*/ 278755 w 577767"/>
              <a:gd name="connsiteY1114" fmla="*/ 546573 h 1265951"/>
              <a:gd name="connsiteX1115" fmla="*/ 278949 w 577767"/>
              <a:gd name="connsiteY1115" fmla="*/ 545148 h 1265951"/>
              <a:gd name="connsiteX1116" fmla="*/ 278431 w 577767"/>
              <a:gd name="connsiteY1116" fmla="*/ 544048 h 1265951"/>
              <a:gd name="connsiteX1117" fmla="*/ 278626 w 577767"/>
              <a:gd name="connsiteY1117" fmla="*/ 543595 h 1265951"/>
              <a:gd name="connsiteX1118" fmla="*/ 277914 w 577767"/>
              <a:gd name="connsiteY1118" fmla="*/ 542042 h 1265951"/>
              <a:gd name="connsiteX1119" fmla="*/ 275713 w 577767"/>
              <a:gd name="connsiteY1119" fmla="*/ 541589 h 1265951"/>
              <a:gd name="connsiteX1120" fmla="*/ 273318 w 577767"/>
              <a:gd name="connsiteY1120" fmla="*/ 541589 h 1265951"/>
              <a:gd name="connsiteX1121" fmla="*/ 273513 w 577767"/>
              <a:gd name="connsiteY1121" fmla="*/ 542883 h 1265951"/>
              <a:gd name="connsiteX1122" fmla="*/ 274225 w 577767"/>
              <a:gd name="connsiteY1122" fmla="*/ 543854 h 1265951"/>
              <a:gd name="connsiteX1123" fmla="*/ 274936 w 577767"/>
              <a:gd name="connsiteY1123" fmla="*/ 544178 h 1265951"/>
              <a:gd name="connsiteX1124" fmla="*/ 275454 w 577767"/>
              <a:gd name="connsiteY1124" fmla="*/ 544178 h 1265951"/>
              <a:gd name="connsiteX1125" fmla="*/ 275648 w 577767"/>
              <a:gd name="connsiteY1125" fmla="*/ 543530 h 1265951"/>
              <a:gd name="connsiteX1126" fmla="*/ 276166 w 577767"/>
              <a:gd name="connsiteY1126" fmla="*/ 543207 h 1265951"/>
              <a:gd name="connsiteX1127" fmla="*/ 277849 w 577767"/>
              <a:gd name="connsiteY1127" fmla="*/ 543530 h 1265951"/>
              <a:gd name="connsiteX1128" fmla="*/ 277461 w 577767"/>
              <a:gd name="connsiteY1128" fmla="*/ 545278 h 1265951"/>
              <a:gd name="connsiteX1129" fmla="*/ 276361 w 577767"/>
              <a:gd name="connsiteY1129" fmla="*/ 547026 h 1265951"/>
              <a:gd name="connsiteX1130" fmla="*/ 276166 w 577767"/>
              <a:gd name="connsiteY1130" fmla="*/ 548320 h 1265951"/>
              <a:gd name="connsiteX1131" fmla="*/ 276361 w 577767"/>
              <a:gd name="connsiteY1131" fmla="*/ 553821 h 1265951"/>
              <a:gd name="connsiteX1132" fmla="*/ 273772 w 577767"/>
              <a:gd name="connsiteY1132" fmla="*/ 554274 h 1265951"/>
              <a:gd name="connsiteX1133" fmla="*/ 272865 w 577767"/>
              <a:gd name="connsiteY1133" fmla="*/ 555504 h 1265951"/>
              <a:gd name="connsiteX1134" fmla="*/ 266782 w 577767"/>
              <a:gd name="connsiteY1134" fmla="*/ 557834 h 1265951"/>
              <a:gd name="connsiteX1135" fmla="*/ 266070 w 577767"/>
              <a:gd name="connsiteY1135" fmla="*/ 558934 h 1265951"/>
              <a:gd name="connsiteX1136" fmla="*/ 265163 w 577767"/>
              <a:gd name="connsiteY1136" fmla="*/ 562235 h 1265951"/>
              <a:gd name="connsiteX1137" fmla="*/ 264257 w 577767"/>
              <a:gd name="connsiteY1137" fmla="*/ 563465 h 1265951"/>
              <a:gd name="connsiteX1138" fmla="*/ 264257 w 577767"/>
              <a:gd name="connsiteY1138" fmla="*/ 564565 h 1265951"/>
              <a:gd name="connsiteX1139" fmla="*/ 263740 w 577767"/>
              <a:gd name="connsiteY1139" fmla="*/ 565018 h 1265951"/>
              <a:gd name="connsiteX1140" fmla="*/ 262834 w 577767"/>
              <a:gd name="connsiteY1140" fmla="*/ 565148 h 1265951"/>
              <a:gd name="connsiteX1141" fmla="*/ 259533 w 577767"/>
              <a:gd name="connsiteY1141" fmla="*/ 564371 h 1265951"/>
              <a:gd name="connsiteX1142" fmla="*/ 257850 w 577767"/>
              <a:gd name="connsiteY1142" fmla="*/ 565601 h 1265951"/>
              <a:gd name="connsiteX1143" fmla="*/ 254549 w 577767"/>
              <a:gd name="connsiteY1143" fmla="*/ 565924 h 1265951"/>
              <a:gd name="connsiteX1144" fmla="*/ 251766 w 577767"/>
              <a:gd name="connsiteY1144" fmla="*/ 567024 h 1265951"/>
              <a:gd name="connsiteX1145" fmla="*/ 249566 w 577767"/>
              <a:gd name="connsiteY1145" fmla="*/ 568448 h 1265951"/>
              <a:gd name="connsiteX1146" fmla="*/ 249954 w 577767"/>
              <a:gd name="connsiteY1146" fmla="*/ 570196 h 1265951"/>
              <a:gd name="connsiteX1147" fmla="*/ 249436 w 577767"/>
              <a:gd name="connsiteY1147" fmla="*/ 571167 h 1265951"/>
              <a:gd name="connsiteX1148" fmla="*/ 248724 w 577767"/>
              <a:gd name="connsiteY1148" fmla="*/ 571167 h 1265951"/>
              <a:gd name="connsiteX1149" fmla="*/ 248724 w 577767"/>
              <a:gd name="connsiteY1149" fmla="*/ 569743 h 1265951"/>
              <a:gd name="connsiteX1150" fmla="*/ 248013 w 577767"/>
              <a:gd name="connsiteY1150" fmla="*/ 569613 h 1265951"/>
              <a:gd name="connsiteX1151" fmla="*/ 244517 w 577767"/>
              <a:gd name="connsiteY1151" fmla="*/ 570713 h 1265951"/>
              <a:gd name="connsiteX1152" fmla="*/ 244323 w 577767"/>
              <a:gd name="connsiteY1152" fmla="*/ 571361 h 1265951"/>
              <a:gd name="connsiteX1153" fmla="*/ 243029 w 577767"/>
              <a:gd name="connsiteY1153" fmla="*/ 572138 h 1265951"/>
              <a:gd name="connsiteX1154" fmla="*/ 243029 w 577767"/>
              <a:gd name="connsiteY1154" fmla="*/ 572591 h 1265951"/>
              <a:gd name="connsiteX1155" fmla="*/ 241929 w 577767"/>
              <a:gd name="connsiteY1155" fmla="*/ 573367 h 1265951"/>
              <a:gd name="connsiteX1156" fmla="*/ 241734 w 577767"/>
              <a:gd name="connsiteY1156" fmla="*/ 574791 h 1265951"/>
              <a:gd name="connsiteX1157" fmla="*/ 241216 w 577767"/>
              <a:gd name="connsiteY1157" fmla="*/ 574791 h 1265951"/>
              <a:gd name="connsiteX1158" fmla="*/ 241411 w 577767"/>
              <a:gd name="connsiteY1158" fmla="*/ 576215 h 1265951"/>
              <a:gd name="connsiteX1159" fmla="*/ 240699 w 577767"/>
              <a:gd name="connsiteY1159" fmla="*/ 576344 h 1265951"/>
              <a:gd name="connsiteX1160" fmla="*/ 240181 w 577767"/>
              <a:gd name="connsiteY1160" fmla="*/ 576992 h 1265951"/>
              <a:gd name="connsiteX1161" fmla="*/ 240181 w 577767"/>
              <a:gd name="connsiteY1161" fmla="*/ 579645 h 1265951"/>
              <a:gd name="connsiteX1162" fmla="*/ 239793 w 577767"/>
              <a:gd name="connsiteY1162" fmla="*/ 580422 h 1265951"/>
              <a:gd name="connsiteX1163" fmla="*/ 239987 w 577767"/>
              <a:gd name="connsiteY1163" fmla="*/ 582169 h 1265951"/>
              <a:gd name="connsiteX1164" fmla="*/ 238693 w 577767"/>
              <a:gd name="connsiteY1164" fmla="*/ 584694 h 1265951"/>
              <a:gd name="connsiteX1165" fmla="*/ 239210 w 577767"/>
              <a:gd name="connsiteY1165" fmla="*/ 586894 h 1265951"/>
              <a:gd name="connsiteX1166" fmla="*/ 238498 w 577767"/>
              <a:gd name="connsiteY1166" fmla="*/ 587347 h 1265951"/>
              <a:gd name="connsiteX1167" fmla="*/ 237786 w 577767"/>
              <a:gd name="connsiteY1167" fmla="*/ 587023 h 1265951"/>
              <a:gd name="connsiteX1168" fmla="*/ 237075 w 577767"/>
              <a:gd name="connsiteY1168" fmla="*/ 587023 h 1265951"/>
              <a:gd name="connsiteX1169" fmla="*/ 236880 w 577767"/>
              <a:gd name="connsiteY1169" fmla="*/ 587347 h 1265951"/>
              <a:gd name="connsiteX1170" fmla="*/ 237463 w 577767"/>
              <a:gd name="connsiteY1170" fmla="*/ 587994 h 1265951"/>
              <a:gd name="connsiteX1171" fmla="*/ 238951 w 577767"/>
              <a:gd name="connsiteY1171" fmla="*/ 588124 h 1265951"/>
              <a:gd name="connsiteX1172" fmla="*/ 238563 w 577767"/>
              <a:gd name="connsiteY1172" fmla="*/ 588771 h 1265951"/>
              <a:gd name="connsiteX1173" fmla="*/ 238563 w 577767"/>
              <a:gd name="connsiteY1173" fmla="*/ 591101 h 1265951"/>
              <a:gd name="connsiteX1174" fmla="*/ 236557 w 577767"/>
              <a:gd name="connsiteY1174" fmla="*/ 592201 h 1265951"/>
              <a:gd name="connsiteX1175" fmla="*/ 235068 w 577767"/>
              <a:gd name="connsiteY1175" fmla="*/ 593949 h 1265951"/>
              <a:gd name="connsiteX1176" fmla="*/ 234680 w 577767"/>
              <a:gd name="connsiteY1176" fmla="*/ 595502 h 1265951"/>
              <a:gd name="connsiteX1177" fmla="*/ 233579 w 577767"/>
              <a:gd name="connsiteY1177" fmla="*/ 594272 h 1265951"/>
              <a:gd name="connsiteX1178" fmla="*/ 233191 w 577767"/>
              <a:gd name="connsiteY1178" fmla="*/ 591748 h 1265951"/>
              <a:gd name="connsiteX1179" fmla="*/ 232091 w 577767"/>
              <a:gd name="connsiteY1179" fmla="*/ 591295 h 1265951"/>
              <a:gd name="connsiteX1180" fmla="*/ 229890 w 577767"/>
              <a:gd name="connsiteY1180" fmla="*/ 592266 h 1265951"/>
              <a:gd name="connsiteX1181" fmla="*/ 228984 w 577767"/>
              <a:gd name="connsiteY1181" fmla="*/ 592136 h 1265951"/>
              <a:gd name="connsiteX1182" fmla="*/ 227884 w 577767"/>
              <a:gd name="connsiteY1182" fmla="*/ 593689 h 1265951"/>
              <a:gd name="connsiteX1183" fmla="*/ 226395 w 577767"/>
              <a:gd name="connsiteY1183" fmla="*/ 594337 h 1265951"/>
              <a:gd name="connsiteX1184" fmla="*/ 225101 w 577767"/>
              <a:gd name="connsiteY1184" fmla="*/ 595437 h 1265951"/>
              <a:gd name="connsiteX1185" fmla="*/ 224001 w 577767"/>
              <a:gd name="connsiteY1185" fmla="*/ 595437 h 1265951"/>
              <a:gd name="connsiteX1186" fmla="*/ 221023 w 577767"/>
              <a:gd name="connsiteY1186" fmla="*/ 596667 h 1265951"/>
              <a:gd name="connsiteX1187" fmla="*/ 218046 w 577767"/>
              <a:gd name="connsiteY1187" fmla="*/ 596796 h 1265951"/>
              <a:gd name="connsiteX1188" fmla="*/ 215264 w 577767"/>
              <a:gd name="connsiteY1188" fmla="*/ 594919 h 1265951"/>
              <a:gd name="connsiteX1189" fmla="*/ 214163 w 577767"/>
              <a:gd name="connsiteY1189" fmla="*/ 594596 h 1265951"/>
              <a:gd name="connsiteX1190" fmla="*/ 214163 w 577767"/>
              <a:gd name="connsiteY1190" fmla="*/ 593949 h 1265951"/>
              <a:gd name="connsiteX1191" fmla="*/ 213451 w 577767"/>
              <a:gd name="connsiteY1191" fmla="*/ 593625 h 1265951"/>
              <a:gd name="connsiteX1192" fmla="*/ 213257 w 577767"/>
              <a:gd name="connsiteY1192" fmla="*/ 592395 h 1265951"/>
              <a:gd name="connsiteX1193" fmla="*/ 211574 w 577767"/>
              <a:gd name="connsiteY1193" fmla="*/ 592071 h 1265951"/>
              <a:gd name="connsiteX1194" fmla="*/ 211186 w 577767"/>
              <a:gd name="connsiteY1194" fmla="*/ 590971 h 1265951"/>
              <a:gd name="connsiteX1195" fmla="*/ 210668 w 577767"/>
              <a:gd name="connsiteY1195" fmla="*/ 590648 h 1265951"/>
              <a:gd name="connsiteX1196" fmla="*/ 211574 w 577767"/>
              <a:gd name="connsiteY1196" fmla="*/ 589548 h 1265951"/>
              <a:gd name="connsiteX1197" fmla="*/ 211574 w 577767"/>
              <a:gd name="connsiteY1197" fmla="*/ 589095 h 1265951"/>
              <a:gd name="connsiteX1198" fmla="*/ 212674 w 577767"/>
              <a:gd name="connsiteY1198" fmla="*/ 588641 h 1265951"/>
              <a:gd name="connsiteX1199" fmla="*/ 212869 w 577767"/>
              <a:gd name="connsiteY1199" fmla="*/ 587670 h 1265951"/>
              <a:gd name="connsiteX1200" fmla="*/ 212286 w 577767"/>
              <a:gd name="connsiteY1200" fmla="*/ 586247 h 1265951"/>
              <a:gd name="connsiteX1201" fmla="*/ 213775 w 577767"/>
              <a:gd name="connsiteY1201" fmla="*/ 584046 h 1265951"/>
              <a:gd name="connsiteX1202" fmla="*/ 213063 w 577767"/>
              <a:gd name="connsiteY1202" fmla="*/ 581716 h 1265951"/>
              <a:gd name="connsiteX1203" fmla="*/ 212351 w 577767"/>
              <a:gd name="connsiteY1203" fmla="*/ 581587 h 1265951"/>
              <a:gd name="connsiteX1204" fmla="*/ 212157 w 577767"/>
              <a:gd name="connsiteY1204" fmla="*/ 580810 h 1265951"/>
              <a:gd name="connsiteX1205" fmla="*/ 211251 w 577767"/>
              <a:gd name="connsiteY1205" fmla="*/ 580810 h 1265951"/>
              <a:gd name="connsiteX1206" fmla="*/ 210733 w 577767"/>
              <a:gd name="connsiteY1206" fmla="*/ 580357 h 1265951"/>
              <a:gd name="connsiteX1207" fmla="*/ 208338 w 577767"/>
              <a:gd name="connsiteY1207" fmla="*/ 577186 h 1265951"/>
              <a:gd name="connsiteX1208" fmla="*/ 206655 w 577767"/>
              <a:gd name="connsiteY1208" fmla="*/ 576085 h 1265951"/>
              <a:gd name="connsiteX1209" fmla="*/ 205749 w 577767"/>
              <a:gd name="connsiteY1209" fmla="*/ 574856 h 1265951"/>
              <a:gd name="connsiteX1210" fmla="*/ 204261 w 577767"/>
              <a:gd name="connsiteY1210" fmla="*/ 574079 h 1265951"/>
              <a:gd name="connsiteX1211" fmla="*/ 202772 w 577767"/>
              <a:gd name="connsiteY1211" fmla="*/ 572655 h 1265951"/>
              <a:gd name="connsiteX1212" fmla="*/ 202578 w 577767"/>
              <a:gd name="connsiteY1212" fmla="*/ 572008 h 1265951"/>
              <a:gd name="connsiteX1213" fmla="*/ 200377 w 577767"/>
              <a:gd name="connsiteY1213" fmla="*/ 570455 h 1265951"/>
              <a:gd name="connsiteX1214" fmla="*/ 201672 w 577767"/>
              <a:gd name="connsiteY1214" fmla="*/ 569678 h 1265951"/>
              <a:gd name="connsiteX1215" fmla="*/ 202060 w 577767"/>
              <a:gd name="connsiteY1215" fmla="*/ 569678 h 1265951"/>
              <a:gd name="connsiteX1216" fmla="*/ 202254 w 577767"/>
              <a:gd name="connsiteY1216" fmla="*/ 570131 h 1265951"/>
              <a:gd name="connsiteX1217" fmla="*/ 203549 w 577767"/>
              <a:gd name="connsiteY1217" fmla="*/ 569678 h 1265951"/>
              <a:gd name="connsiteX1218" fmla="*/ 203937 w 577767"/>
              <a:gd name="connsiteY1218" fmla="*/ 567930 h 1265951"/>
              <a:gd name="connsiteX1219" fmla="*/ 204520 w 577767"/>
              <a:gd name="connsiteY1219" fmla="*/ 567477 h 1265951"/>
              <a:gd name="connsiteX1220" fmla="*/ 205814 w 577767"/>
              <a:gd name="connsiteY1220" fmla="*/ 567607 h 1265951"/>
              <a:gd name="connsiteX1221" fmla="*/ 206720 w 577767"/>
              <a:gd name="connsiteY1221" fmla="*/ 567154 h 1265951"/>
              <a:gd name="connsiteX1222" fmla="*/ 207303 w 577767"/>
              <a:gd name="connsiteY1222" fmla="*/ 566507 h 1265951"/>
              <a:gd name="connsiteX1223" fmla="*/ 207303 w 577767"/>
              <a:gd name="connsiteY1223" fmla="*/ 565406 h 1265951"/>
              <a:gd name="connsiteX1224" fmla="*/ 206591 w 577767"/>
              <a:gd name="connsiteY1224" fmla="*/ 563206 h 1265951"/>
              <a:gd name="connsiteX1225" fmla="*/ 204584 w 577767"/>
              <a:gd name="connsiteY1225" fmla="*/ 561782 h 1265951"/>
              <a:gd name="connsiteX1226" fmla="*/ 204390 w 577767"/>
              <a:gd name="connsiteY1226" fmla="*/ 558805 h 1265951"/>
              <a:gd name="connsiteX1227" fmla="*/ 203096 w 577767"/>
              <a:gd name="connsiteY1227" fmla="*/ 557704 h 1265951"/>
              <a:gd name="connsiteX1228" fmla="*/ 202708 w 577767"/>
              <a:gd name="connsiteY1228" fmla="*/ 554727 h 1265951"/>
              <a:gd name="connsiteX1229" fmla="*/ 201219 w 577767"/>
              <a:gd name="connsiteY1229" fmla="*/ 552398 h 1265951"/>
              <a:gd name="connsiteX1230" fmla="*/ 200636 w 577767"/>
              <a:gd name="connsiteY1230" fmla="*/ 551944 h 1265951"/>
              <a:gd name="connsiteX1231" fmla="*/ 199536 w 577767"/>
              <a:gd name="connsiteY1231" fmla="*/ 551944 h 1265951"/>
              <a:gd name="connsiteX1232" fmla="*/ 198436 w 577767"/>
              <a:gd name="connsiteY1232" fmla="*/ 553174 h 1265951"/>
              <a:gd name="connsiteX1233" fmla="*/ 197724 w 577767"/>
              <a:gd name="connsiteY1233" fmla="*/ 553174 h 1265951"/>
              <a:gd name="connsiteX1234" fmla="*/ 196041 w 577767"/>
              <a:gd name="connsiteY1234" fmla="*/ 551621 h 1265951"/>
              <a:gd name="connsiteX1235" fmla="*/ 195847 w 577767"/>
              <a:gd name="connsiteY1235" fmla="*/ 548773 h 1265951"/>
              <a:gd name="connsiteX1236" fmla="*/ 197141 w 577767"/>
              <a:gd name="connsiteY1236" fmla="*/ 548449 h 1265951"/>
              <a:gd name="connsiteX1237" fmla="*/ 196753 w 577767"/>
              <a:gd name="connsiteY1237" fmla="*/ 547220 h 1265951"/>
              <a:gd name="connsiteX1238" fmla="*/ 199148 w 577767"/>
              <a:gd name="connsiteY1238" fmla="*/ 547026 h 1265951"/>
              <a:gd name="connsiteX1239" fmla="*/ 199536 w 577767"/>
              <a:gd name="connsiteY1239" fmla="*/ 546702 h 1265951"/>
              <a:gd name="connsiteX1240" fmla="*/ 200830 w 577767"/>
              <a:gd name="connsiteY1240" fmla="*/ 545148 h 1265951"/>
              <a:gd name="connsiteX1241" fmla="*/ 200636 w 577767"/>
              <a:gd name="connsiteY1241" fmla="*/ 543595 h 1265951"/>
              <a:gd name="connsiteX1242" fmla="*/ 201931 w 577767"/>
              <a:gd name="connsiteY1242" fmla="*/ 543595 h 1265951"/>
              <a:gd name="connsiteX1243" fmla="*/ 201931 w 577767"/>
              <a:gd name="connsiteY1243" fmla="*/ 542819 h 1265951"/>
              <a:gd name="connsiteX1244" fmla="*/ 201413 w 577767"/>
              <a:gd name="connsiteY1244" fmla="*/ 542689 h 1265951"/>
              <a:gd name="connsiteX1245" fmla="*/ 199925 w 577767"/>
              <a:gd name="connsiteY1245" fmla="*/ 543336 h 1265951"/>
              <a:gd name="connsiteX1246" fmla="*/ 200119 w 577767"/>
              <a:gd name="connsiteY1246" fmla="*/ 545408 h 1265951"/>
              <a:gd name="connsiteX1247" fmla="*/ 199730 w 577767"/>
              <a:gd name="connsiteY1247" fmla="*/ 545731 h 1265951"/>
              <a:gd name="connsiteX1248" fmla="*/ 196624 w 577767"/>
              <a:gd name="connsiteY1248" fmla="*/ 545278 h 1265951"/>
              <a:gd name="connsiteX1249" fmla="*/ 196235 w 577767"/>
              <a:gd name="connsiteY1249" fmla="*/ 545731 h 1265951"/>
              <a:gd name="connsiteX1250" fmla="*/ 195847 w 577767"/>
              <a:gd name="connsiteY1250" fmla="*/ 548255 h 1265951"/>
              <a:gd name="connsiteX1251" fmla="*/ 194553 w 577767"/>
              <a:gd name="connsiteY1251" fmla="*/ 550326 h 1265951"/>
              <a:gd name="connsiteX1252" fmla="*/ 194553 w 577767"/>
              <a:gd name="connsiteY1252" fmla="*/ 552203 h 1265951"/>
              <a:gd name="connsiteX1253" fmla="*/ 194941 w 577767"/>
              <a:gd name="connsiteY1253" fmla="*/ 552980 h 1265951"/>
              <a:gd name="connsiteX1254" fmla="*/ 194358 w 577767"/>
              <a:gd name="connsiteY1254" fmla="*/ 554080 h 1265951"/>
              <a:gd name="connsiteX1255" fmla="*/ 194358 w 577767"/>
              <a:gd name="connsiteY1255" fmla="*/ 555957 h 1265951"/>
              <a:gd name="connsiteX1256" fmla="*/ 193970 w 577767"/>
              <a:gd name="connsiteY1256" fmla="*/ 556734 h 1265951"/>
              <a:gd name="connsiteX1257" fmla="*/ 194876 w 577767"/>
              <a:gd name="connsiteY1257" fmla="*/ 558157 h 1265951"/>
              <a:gd name="connsiteX1258" fmla="*/ 196688 w 577767"/>
              <a:gd name="connsiteY1258" fmla="*/ 557704 h 1265951"/>
              <a:gd name="connsiteX1259" fmla="*/ 199083 w 577767"/>
              <a:gd name="connsiteY1259" fmla="*/ 558675 h 1265951"/>
              <a:gd name="connsiteX1260" fmla="*/ 200183 w 577767"/>
              <a:gd name="connsiteY1260" fmla="*/ 559776 h 1265951"/>
              <a:gd name="connsiteX1261" fmla="*/ 200377 w 577767"/>
              <a:gd name="connsiteY1261" fmla="*/ 561523 h 1265951"/>
              <a:gd name="connsiteX1262" fmla="*/ 199083 w 577767"/>
              <a:gd name="connsiteY1262" fmla="*/ 564047 h 1265951"/>
              <a:gd name="connsiteX1263" fmla="*/ 198695 w 577767"/>
              <a:gd name="connsiteY1263" fmla="*/ 566701 h 1265951"/>
              <a:gd name="connsiteX1264" fmla="*/ 197400 w 577767"/>
              <a:gd name="connsiteY1264" fmla="*/ 567348 h 1265951"/>
              <a:gd name="connsiteX1265" fmla="*/ 196688 w 577767"/>
              <a:gd name="connsiteY1265" fmla="*/ 568578 h 1265951"/>
              <a:gd name="connsiteX1266" fmla="*/ 195200 w 577767"/>
              <a:gd name="connsiteY1266" fmla="*/ 568448 h 1265951"/>
              <a:gd name="connsiteX1267" fmla="*/ 194293 w 577767"/>
              <a:gd name="connsiteY1267" fmla="*/ 569419 h 1265951"/>
              <a:gd name="connsiteX1268" fmla="*/ 193905 w 577767"/>
              <a:gd name="connsiteY1268" fmla="*/ 571296 h 1265951"/>
              <a:gd name="connsiteX1269" fmla="*/ 193517 w 577767"/>
              <a:gd name="connsiteY1269" fmla="*/ 571620 h 1265951"/>
              <a:gd name="connsiteX1270" fmla="*/ 193517 w 577767"/>
              <a:gd name="connsiteY1270" fmla="*/ 572720 h 1265951"/>
              <a:gd name="connsiteX1271" fmla="*/ 194423 w 577767"/>
              <a:gd name="connsiteY1271" fmla="*/ 573496 h 1265951"/>
              <a:gd name="connsiteX1272" fmla="*/ 194423 w 577767"/>
              <a:gd name="connsiteY1272" fmla="*/ 575050 h 1265951"/>
              <a:gd name="connsiteX1273" fmla="*/ 192935 w 577767"/>
              <a:gd name="connsiteY1273" fmla="*/ 576021 h 1265951"/>
              <a:gd name="connsiteX1274" fmla="*/ 192223 w 577767"/>
              <a:gd name="connsiteY1274" fmla="*/ 577121 h 1265951"/>
              <a:gd name="connsiteX1275" fmla="*/ 192028 w 577767"/>
              <a:gd name="connsiteY1275" fmla="*/ 578221 h 1265951"/>
              <a:gd name="connsiteX1276" fmla="*/ 190928 w 577767"/>
              <a:gd name="connsiteY1276" fmla="*/ 579451 h 1265951"/>
              <a:gd name="connsiteX1277" fmla="*/ 191122 w 577767"/>
              <a:gd name="connsiteY1277" fmla="*/ 580551 h 1265951"/>
              <a:gd name="connsiteX1278" fmla="*/ 191834 w 577767"/>
              <a:gd name="connsiteY1278" fmla="*/ 581198 h 1265951"/>
              <a:gd name="connsiteX1279" fmla="*/ 191834 w 577767"/>
              <a:gd name="connsiteY1279" fmla="*/ 582622 h 1265951"/>
              <a:gd name="connsiteX1280" fmla="*/ 192417 w 577767"/>
              <a:gd name="connsiteY1280" fmla="*/ 583723 h 1265951"/>
              <a:gd name="connsiteX1281" fmla="*/ 192417 w 577767"/>
              <a:gd name="connsiteY1281" fmla="*/ 584952 h 1265951"/>
              <a:gd name="connsiteX1282" fmla="*/ 191834 w 577767"/>
              <a:gd name="connsiteY1282" fmla="*/ 585599 h 1265951"/>
              <a:gd name="connsiteX1283" fmla="*/ 192028 w 577767"/>
              <a:gd name="connsiteY1283" fmla="*/ 588253 h 1265951"/>
              <a:gd name="connsiteX1284" fmla="*/ 191640 w 577767"/>
              <a:gd name="connsiteY1284" fmla="*/ 588706 h 1265951"/>
              <a:gd name="connsiteX1285" fmla="*/ 191640 w 577767"/>
              <a:gd name="connsiteY1285" fmla="*/ 590130 h 1265951"/>
              <a:gd name="connsiteX1286" fmla="*/ 189957 w 577767"/>
              <a:gd name="connsiteY1286" fmla="*/ 590453 h 1265951"/>
              <a:gd name="connsiteX1287" fmla="*/ 189245 w 577767"/>
              <a:gd name="connsiteY1287" fmla="*/ 591101 h 1265951"/>
              <a:gd name="connsiteX1288" fmla="*/ 189051 w 577767"/>
              <a:gd name="connsiteY1288" fmla="*/ 591748 h 1265951"/>
              <a:gd name="connsiteX1289" fmla="*/ 188145 w 577767"/>
              <a:gd name="connsiteY1289" fmla="*/ 592201 h 1265951"/>
              <a:gd name="connsiteX1290" fmla="*/ 187951 w 577767"/>
              <a:gd name="connsiteY1290" fmla="*/ 593301 h 1265951"/>
              <a:gd name="connsiteX1291" fmla="*/ 186851 w 577767"/>
              <a:gd name="connsiteY1291" fmla="*/ 593949 h 1265951"/>
              <a:gd name="connsiteX1292" fmla="*/ 185945 w 577767"/>
              <a:gd name="connsiteY1292" fmla="*/ 595372 h 1265951"/>
              <a:gd name="connsiteX1293" fmla="*/ 185556 w 577767"/>
              <a:gd name="connsiteY1293" fmla="*/ 596796 h 1265951"/>
              <a:gd name="connsiteX1294" fmla="*/ 184456 w 577767"/>
              <a:gd name="connsiteY1294" fmla="*/ 598026 h 1265951"/>
              <a:gd name="connsiteX1295" fmla="*/ 183938 w 577767"/>
              <a:gd name="connsiteY1295" fmla="*/ 599450 h 1265951"/>
              <a:gd name="connsiteX1296" fmla="*/ 184133 w 577767"/>
              <a:gd name="connsiteY1296" fmla="*/ 600680 h 1265951"/>
              <a:gd name="connsiteX1297" fmla="*/ 182838 w 577767"/>
              <a:gd name="connsiteY1297" fmla="*/ 603657 h 1265951"/>
              <a:gd name="connsiteX1298" fmla="*/ 182838 w 577767"/>
              <a:gd name="connsiteY1298" fmla="*/ 604757 h 1265951"/>
              <a:gd name="connsiteX1299" fmla="*/ 181544 w 577767"/>
              <a:gd name="connsiteY1299" fmla="*/ 605663 h 1265951"/>
              <a:gd name="connsiteX1300" fmla="*/ 180249 w 577767"/>
              <a:gd name="connsiteY1300" fmla="*/ 607734 h 1265951"/>
              <a:gd name="connsiteX1301" fmla="*/ 178566 w 577767"/>
              <a:gd name="connsiteY1301" fmla="*/ 608834 h 1265951"/>
              <a:gd name="connsiteX1302" fmla="*/ 178372 w 577767"/>
              <a:gd name="connsiteY1302" fmla="*/ 610064 h 1265951"/>
              <a:gd name="connsiteX1303" fmla="*/ 177466 w 577767"/>
              <a:gd name="connsiteY1303" fmla="*/ 610711 h 1265951"/>
              <a:gd name="connsiteX1304" fmla="*/ 177466 w 577767"/>
              <a:gd name="connsiteY1304" fmla="*/ 613235 h 1265951"/>
              <a:gd name="connsiteX1305" fmla="*/ 176948 w 577767"/>
              <a:gd name="connsiteY1305" fmla="*/ 614336 h 1265951"/>
              <a:gd name="connsiteX1306" fmla="*/ 173647 w 577767"/>
              <a:gd name="connsiteY1306" fmla="*/ 616083 h 1265951"/>
              <a:gd name="connsiteX1307" fmla="*/ 172159 w 577767"/>
              <a:gd name="connsiteY1307" fmla="*/ 617313 h 1265951"/>
              <a:gd name="connsiteX1308" fmla="*/ 171253 w 577767"/>
              <a:gd name="connsiteY1308" fmla="*/ 619967 h 1265951"/>
              <a:gd name="connsiteX1309" fmla="*/ 170735 w 577767"/>
              <a:gd name="connsiteY1309" fmla="*/ 619967 h 1265951"/>
              <a:gd name="connsiteX1310" fmla="*/ 168534 w 577767"/>
              <a:gd name="connsiteY1310" fmla="*/ 621973 h 1265951"/>
              <a:gd name="connsiteX1311" fmla="*/ 168923 w 577767"/>
              <a:gd name="connsiteY1311" fmla="*/ 622620 h 1265951"/>
              <a:gd name="connsiteX1312" fmla="*/ 168534 w 577767"/>
              <a:gd name="connsiteY1312" fmla="*/ 623397 h 1265951"/>
              <a:gd name="connsiteX1313" fmla="*/ 166140 w 577767"/>
              <a:gd name="connsiteY1313" fmla="*/ 625144 h 1265951"/>
              <a:gd name="connsiteX1314" fmla="*/ 166140 w 577767"/>
              <a:gd name="connsiteY1314" fmla="*/ 625468 h 1265951"/>
              <a:gd name="connsiteX1315" fmla="*/ 165234 w 577767"/>
              <a:gd name="connsiteY1315" fmla="*/ 625791 h 1265951"/>
              <a:gd name="connsiteX1316" fmla="*/ 164716 w 577767"/>
              <a:gd name="connsiteY1316" fmla="*/ 626762 h 1265951"/>
              <a:gd name="connsiteX1317" fmla="*/ 161739 w 577767"/>
              <a:gd name="connsiteY1317" fmla="*/ 628963 h 1265951"/>
              <a:gd name="connsiteX1318" fmla="*/ 159732 w 577767"/>
              <a:gd name="connsiteY1318" fmla="*/ 631163 h 1265951"/>
              <a:gd name="connsiteX1319" fmla="*/ 159344 w 577767"/>
              <a:gd name="connsiteY1319" fmla="*/ 632393 h 1265951"/>
              <a:gd name="connsiteX1320" fmla="*/ 157143 w 577767"/>
              <a:gd name="connsiteY1320" fmla="*/ 634270 h 1265951"/>
              <a:gd name="connsiteX1321" fmla="*/ 156432 w 577767"/>
              <a:gd name="connsiteY1321" fmla="*/ 636018 h 1265951"/>
              <a:gd name="connsiteX1322" fmla="*/ 156432 w 577767"/>
              <a:gd name="connsiteY1322" fmla="*/ 637247 h 1265951"/>
              <a:gd name="connsiteX1323" fmla="*/ 156626 w 577767"/>
              <a:gd name="connsiteY1323" fmla="*/ 637894 h 1265951"/>
              <a:gd name="connsiteX1324" fmla="*/ 157338 w 577767"/>
              <a:gd name="connsiteY1324" fmla="*/ 638347 h 1265951"/>
              <a:gd name="connsiteX1325" fmla="*/ 157338 w 577767"/>
              <a:gd name="connsiteY1325" fmla="*/ 639124 h 1265951"/>
              <a:gd name="connsiteX1326" fmla="*/ 159021 w 577767"/>
              <a:gd name="connsiteY1326" fmla="*/ 639901 h 1265951"/>
              <a:gd name="connsiteX1327" fmla="*/ 159538 w 577767"/>
              <a:gd name="connsiteY1327" fmla="*/ 641001 h 1265951"/>
              <a:gd name="connsiteX1328" fmla="*/ 161221 w 577767"/>
              <a:gd name="connsiteY1328" fmla="*/ 642231 h 1265951"/>
              <a:gd name="connsiteX1329" fmla="*/ 162321 w 577767"/>
              <a:gd name="connsiteY1329" fmla="*/ 642231 h 1265951"/>
              <a:gd name="connsiteX1330" fmla="*/ 163422 w 577767"/>
              <a:gd name="connsiteY1330" fmla="*/ 643978 h 1265951"/>
              <a:gd name="connsiteX1331" fmla="*/ 163227 w 577767"/>
              <a:gd name="connsiteY1331" fmla="*/ 644949 h 1265951"/>
              <a:gd name="connsiteX1332" fmla="*/ 162710 w 577767"/>
              <a:gd name="connsiteY1332" fmla="*/ 645078 h 1265951"/>
              <a:gd name="connsiteX1333" fmla="*/ 162710 w 577767"/>
              <a:gd name="connsiteY1333" fmla="*/ 645402 h 1265951"/>
              <a:gd name="connsiteX1334" fmla="*/ 161027 w 577767"/>
              <a:gd name="connsiteY1334" fmla="*/ 645078 h 1265951"/>
              <a:gd name="connsiteX1335" fmla="*/ 160833 w 577767"/>
              <a:gd name="connsiteY1335" fmla="*/ 645531 h 1265951"/>
              <a:gd name="connsiteX1336" fmla="*/ 160250 w 577767"/>
              <a:gd name="connsiteY1336" fmla="*/ 645531 h 1265951"/>
              <a:gd name="connsiteX1337" fmla="*/ 159732 w 577767"/>
              <a:gd name="connsiteY1337" fmla="*/ 641907 h 1265951"/>
              <a:gd name="connsiteX1338" fmla="*/ 156755 w 577767"/>
              <a:gd name="connsiteY1338" fmla="*/ 639577 h 1265951"/>
              <a:gd name="connsiteX1339" fmla="*/ 156238 w 577767"/>
              <a:gd name="connsiteY1339" fmla="*/ 638606 h 1265951"/>
              <a:gd name="connsiteX1340" fmla="*/ 156432 w 577767"/>
              <a:gd name="connsiteY1340" fmla="*/ 637959 h 1265951"/>
              <a:gd name="connsiteX1341" fmla="*/ 155525 w 577767"/>
              <a:gd name="connsiteY1341" fmla="*/ 636729 h 1265951"/>
              <a:gd name="connsiteX1342" fmla="*/ 154814 w 577767"/>
              <a:gd name="connsiteY1342" fmla="*/ 636859 h 1265951"/>
              <a:gd name="connsiteX1343" fmla="*/ 155202 w 577767"/>
              <a:gd name="connsiteY1343" fmla="*/ 637765 h 1265951"/>
              <a:gd name="connsiteX1344" fmla="*/ 154490 w 577767"/>
              <a:gd name="connsiteY1344" fmla="*/ 638218 h 1265951"/>
              <a:gd name="connsiteX1345" fmla="*/ 155072 w 577767"/>
              <a:gd name="connsiteY1345" fmla="*/ 640419 h 1265951"/>
              <a:gd name="connsiteX1346" fmla="*/ 154166 w 577767"/>
              <a:gd name="connsiteY1346" fmla="*/ 640548 h 1265951"/>
              <a:gd name="connsiteX1347" fmla="*/ 153972 w 577767"/>
              <a:gd name="connsiteY1347" fmla="*/ 639901 h 1265951"/>
              <a:gd name="connsiteX1348" fmla="*/ 153260 w 577767"/>
              <a:gd name="connsiteY1348" fmla="*/ 639577 h 1265951"/>
              <a:gd name="connsiteX1349" fmla="*/ 153649 w 577767"/>
              <a:gd name="connsiteY1349" fmla="*/ 638477 h 1265951"/>
              <a:gd name="connsiteX1350" fmla="*/ 154166 w 577767"/>
              <a:gd name="connsiteY1350" fmla="*/ 638153 h 1265951"/>
              <a:gd name="connsiteX1351" fmla="*/ 154166 w 577767"/>
              <a:gd name="connsiteY1351" fmla="*/ 637053 h 1265951"/>
              <a:gd name="connsiteX1352" fmla="*/ 155072 w 577767"/>
              <a:gd name="connsiteY1352" fmla="*/ 635500 h 1265951"/>
              <a:gd name="connsiteX1353" fmla="*/ 154878 w 577767"/>
              <a:gd name="connsiteY1353" fmla="*/ 634270 h 1265951"/>
              <a:gd name="connsiteX1354" fmla="*/ 150801 w 577767"/>
              <a:gd name="connsiteY1354" fmla="*/ 630969 h 1265951"/>
              <a:gd name="connsiteX1355" fmla="*/ 149895 w 577767"/>
              <a:gd name="connsiteY1355" fmla="*/ 629416 h 1265951"/>
              <a:gd name="connsiteX1356" fmla="*/ 149895 w 577767"/>
              <a:gd name="connsiteY1356" fmla="*/ 628639 h 1265951"/>
              <a:gd name="connsiteX1357" fmla="*/ 150606 w 577767"/>
              <a:gd name="connsiteY1357" fmla="*/ 628316 h 1265951"/>
              <a:gd name="connsiteX1358" fmla="*/ 150606 w 577767"/>
              <a:gd name="connsiteY1358" fmla="*/ 626892 h 1265951"/>
              <a:gd name="connsiteX1359" fmla="*/ 150089 w 577767"/>
              <a:gd name="connsiteY1359" fmla="*/ 626439 h 1265951"/>
              <a:gd name="connsiteX1360" fmla="*/ 150089 w 577767"/>
              <a:gd name="connsiteY1360" fmla="*/ 625338 h 1265951"/>
              <a:gd name="connsiteX1361" fmla="*/ 148406 w 577767"/>
              <a:gd name="connsiteY1361" fmla="*/ 623267 h 1265951"/>
              <a:gd name="connsiteX1362" fmla="*/ 146012 w 577767"/>
              <a:gd name="connsiteY1362" fmla="*/ 622944 h 1265951"/>
              <a:gd name="connsiteX1363" fmla="*/ 146400 w 577767"/>
              <a:gd name="connsiteY1363" fmla="*/ 621844 h 1265951"/>
              <a:gd name="connsiteX1364" fmla="*/ 145105 w 577767"/>
              <a:gd name="connsiteY1364" fmla="*/ 619837 h 1265951"/>
              <a:gd name="connsiteX1365" fmla="*/ 144393 w 577767"/>
              <a:gd name="connsiteY1365" fmla="*/ 619837 h 1265951"/>
              <a:gd name="connsiteX1366" fmla="*/ 142711 w 577767"/>
              <a:gd name="connsiteY1366" fmla="*/ 621067 h 1265951"/>
              <a:gd name="connsiteX1367" fmla="*/ 141416 w 577767"/>
              <a:gd name="connsiteY1367" fmla="*/ 621520 h 1265951"/>
              <a:gd name="connsiteX1368" fmla="*/ 141416 w 577767"/>
              <a:gd name="connsiteY1368" fmla="*/ 621973 h 1265951"/>
              <a:gd name="connsiteX1369" fmla="*/ 142322 w 577767"/>
              <a:gd name="connsiteY1369" fmla="*/ 622944 h 1265951"/>
              <a:gd name="connsiteX1370" fmla="*/ 142516 w 577767"/>
              <a:gd name="connsiteY1370" fmla="*/ 624950 h 1265951"/>
              <a:gd name="connsiteX1371" fmla="*/ 141222 w 577767"/>
              <a:gd name="connsiteY1371" fmla="*/ 625274 h 1265951"/>
              <a:gd name="connsiteX1372" fmla="*/ 139733 w 577767"/>
              <a:gd name="connsiteY1372" fmla="*/ 626503 h 1265951"/>
              <a:gd name="connsiteX1373" fmla="*/ 139216 w 577767"/>
              <a:gd name="connsiteY1373" fmla="*/ 629028 h 1265951"/>
              <a:gd name="connsiteX1374" fmla="*/ 136627 w 577767"/>
              <a:gd name="connsiteY1374" fmla="*/ 628251 h 1265951"/>
              <a:gd name="connsiteX1375" fmla="*/ 134814 w 577767"/>
              <a:gd name="connsiteY1375" fmla="*/ 624821 h 1265951"/>
              <a:gd name="connsiteX1376" fmla="*/ 133714 w 577767"/>
              <a:gd name="connsiteY1376" fmla="*/ 624368 h 1265951"/>
              <a:gd name="connsiteX1377" fmla="*/ 133002 w 577767"/>
              <a:gd name="connsiteY1377" fmla="*/ 623397 h 1265951"/>
              <a:gd name="connsiteX1378" fmla="*/ 132096 w 577767"/>
              <a:gd name="connsiteY1378" fmla="*/ 621390 h 1265951"/>
              <a:gd name="connsiteX1379" fmla="*/ 131902 w 577767"/>
              <a:gd name="connsiteY1379" fmla="*/ 618737 h 1265951"/>
              <a:gd name="connsiteX1380" fmla="*/ 131514 w 577767"/>
              <a:gd name="connsiteY1380" fmla="*/ 618413 h 1265951"/>
              <a:gd name="connsiteX1381" fmla="*/ 131708 w 577767"/>
              <a:gd name="connsiteY1381" fmla="*/ 617183 h 1265951"/>
              <a:gd name="connsiteX1382" fmla="*/ 130802 w 577767"/>
              <a:gd name="connsiteY1382" fmla="*/ 615954 h 1265951"/>
              <a:gd name="connsiteX1383" fmla="*/ 130608 w 577767"/>
              <a:gd name="connsiteY1383" fmla="*/ 614983 h 1265951"/>
              <a:gd name="connsiteX1384" fmla="*/ 130996 w 577767"/>
              <a:gd name="connsiteY1384" fmla="*/ 612459 h 1265951"/>
              <a:gd name="connsiteX1385" fmla="*/ 130608 w 577767"/>
              <a:gd name="connsiteY1385" fmla="*/ 608511 h 1265951"/>
              <a:gd name="connsiteX1386" fmla="*/ 130996 w 577767"/>
              <a:gd name="connsiteY1386" fmla="*/ 605534 h 1265951"/>
              <a:gd name="connsiteX1387" fmla="*/ 132291 w 577767"/>
              <a:gd name="connsiteY1387" fmla="*/ 601003 h 1265951"/>
              <a:gd name="connsiteX1388" fmla="*/ 132291 w 577767"/>
              <a:gd name="connsiteY1388" fmla="*/ 599450 h 1265951"/>
              <a:gd name="connsiteX1389" fmla="*/ 132679 w 577767"/>
              <a:gd name="connsiteY1389" fmla="*/ 598997 h 1265951"/>
              <a:gd name="connsiteX1390" fmla="*/ 132485 w 577767"/>
              <a:gd name="connsiteY1390" fmla="*/ 596473 h 1265951"/>
              <a:gd name="connsiteX1391" fmla="*/ 133585 w 577767"/>
              <a:gd name="connsiteY1391" fmla="*/ 594725 h 1265951"/>
              <a:gd name="connsiteX1392" fmla="*/ 133585 w 577767"/>
              <a:gd name="connsiteY1392" fmla="*/ 593625 h 1265951"/>
              <a:gd name="connsiteX1393" fmla="*/ 132096 w 577767"/>
              <a:gd name="connsiteY1393" fmla="*/ 592071 h 1265951"/>
              <a:gd name="connsiteX1394" fmla="*/ 130608 w 577767"/>
              <a:gd name="connsiteY1394" fmla="*/ 592395 h 1265951"/>
              <a:gd name="connsiteX1395" fmla="*/ 130608 w 577767"/>
              <a:gd name="connsiteY1395" fmla="*/ 593366 h 1265951"/>
              <a:gd name="connsiteX1396" fmla="*/ 129508 w 577767"/>
              <a:gd name="connsiteY1396" fmla="*/ 593237 h 1265951"/>
              <a:gd name="connsiteX1397" fmla="*/ 128990 w 577767"/>
              <a:gd name="connsiteY1397" fmla="*/ 591360 h 1265951"/>
              <a:gd name="connsiteX1398" fmla="*/ 127695 w 577767"/>
              <a:gd name="connsiteY1398" fmla="*/ 590389 h 1265951"/>
              <a:gd name="connsiteX1399" fmla="*/ 126595 w 577767"/>
              <a:gd name="connsiteY1399" fmla="*/ 588318 h 1265951"/>
              <a:gd name="connsiteX1400" fmla="*/ 126789 w 577767"/>
              <a:gd name="connsiteY1400" fmla="*/ 586765 h 1265951"/>
              <a:gd name="connsiteX1401" fmla="*/ 127890 w 577767"/>
              <a:gd name="connsiteY1401" fmla="*/ 585341 h 1265951"/>
              <a:gd name="connsiteX1402" fmla="*/ 130996 w 577767"/>
              <a:gd name="connsiteY1402" fmla="*/ 584111 h 1265951"/>
              <a:gd name="connsiteX1403" fmla="*/ 134297 w 577767"/>
              <a:gd name="connsiteY1403" fmla="*/ 584434 h 1265951"/>
              <a:gd name="connsiteX1404" fmla="*/ 134879 w 577767"/>
              <a:gd name="connsiteY1404" fmla="*/ 584887 h 1265951"/>
              <a:gd name="connsiteX1405" fmla="*/ 136886 w 577767"/>
              <a:gd name="connsiteY1405" fmla="*/ 584887 h 1265951"/>
              <a:gd name="connsiteX1406" fmla="*/ 138698 w 577767"/>
              <a:gd name="connsiteY1406" fmla="*/ 583464 h 1265951"/>
              <a:gd name="connsiteX1407" fmla="*/ 138698 w 577767"/>
              <a:gd name="connsiteY1407" fmla="*/ 582363 h 1265951"/>
              <a:gd name="connsiteX1408" fmla="*/ 139992 w 577767"/>
              <a:gd name="connsiteY1408" fmla="*/ 581716 h 1265951"/>
              <a:gd name="connsiteX1409" fmla="*/ 140898 w 577767"/>
              <a:gd name="connsiteY1409" fmla="*/ 579516 h 1265951"/>
              <a:gd name="connsiteX1410" fmla="*/ 140704 w 577767"/>
              <a:gd name="connsiteY1410" fmla="*/ 577315 h 1265951"/>
              <a:gd name="connsiteX1411" fmla="*/ 140122 w 577767"/>
              <a:gd name="connsiteY1411" fmla="*/ 576539 h 1265951"/>
              <a:gd name="connsiteX1412" fmla="*/ 139604 w 577767"/>
              <a:gd name="connsiteY1412" fmla="*/ 576539 h 1265951"/>
              <a:gd name="connsiteX1413" fmla="*/ 137727 w 577767"/>
              <a:gd name="connsiteY1413" fmla="*/ 575309 h 1265951"/>
              <a:gd name="connsiteX1414" fmla="*/ 138439 w 577767"/>
              <a:gd name="connsiteY1414" fmla="*/ 574985 h 1265951"/>
              <a:gd name="connsiteX1415" fmla="*/ 139733 w 577767"/>
              <a:gd name="connsiteY1415" fmla="*/ 575762 h 1265951"/>
              <a:gd name="connsiteX1416" fmla="*/ 141028 w 577767"/>
              <a:gd name="connsiteY1416" fmla="*/ 575438 h 1265951"/>
              <a:gd name="connsiteX1417" fmla="*/ 141416 w 577767"/>
              <a:gd name="connsiteY1417" fmla="*/ 572591 h 1265951"/>
              <a:gd name="connsiteX1418" fmla="*/ 141028 w 577767"/>
              <a:gd name="connsiteY1418" fmla="*/ 572138 h 1265951"/>
              <a:gd name="connsiteX1419" fmla="*/ 141222 w 577767"/>
              <a:gd name="connsiteY1419" fmla="*/ 571167 h 1265951"/>
              <a:gd name="connsiteX1420" fmla="*/ 142516 w 577767"/>
              <a:gd name="connsiteY1420" fmla="*/ 570196 h 1265951"/>
              <a:gd name="connsiteX1421" fmla="*/ 143811 w 577767"/>
              <a:gd name="connsiteY1421" fmla="*/ 568448 h 1265951"/>
              <a:gd name="connsiteX1422" fmla="*/ 143811 w 577767"/>
              <a:gd name="connsiteY1422" fmla="*/ 567348 h 1265951"/>
              <a:gd name="connsiteX1423" fmla="*/ 143099 w 577767"/>
              <a:gd name="connsiteY1423" fmla="*/ 566572 h 1265951"/>
              <a:gd name="connsiteX1424" fmla="*/ 142905 w 577767"/>
              <a:gd name="connsiteY1424" fmla="*/ 565018 h 1265951"/>
              <a:gd name="connsiteX1425" fmla="*/ 141999 w 577767"/>
              <a:gd name="connsiteY1425" fmla="*/ 564371 h 1265951"/>
              <a:gd name="connsiteX1426" fmla="*/ 141611 w 577767"/>
              <a:gd name="connsiteY1426" fmla="*/ 563271 h 1265951"/>
              <a:gd name="connsiteX1427" fmla="*/ 142516 w 577767"/>
              <a:gd name="connsiteY1427" fmla="*/ 563918 h 1265951"/>
              <a:gd name="connsiteX1428" fmla="*/ 143229 w 577767"/>
              <a:gd name="connsiteY1428" fmla="*/ 563918 h 1265951"/>
              <a:gd name="connsiteX1429" fmla="*/ 143940 w 577767"/>
              <a:gd name="connsiteY1429" fmla="*/ 563141 h 1265951"/>
              <a:gd name="connsiteX1430" fmla="*/ 144652 w 577767"/>
              <a:gd name="connsiteY1430" fmla="*/ 561717 h 1265951"/>
              <a:gd name="connsiteX1431" fmla="*/ 145041 w 577767"/>
              <a:gd name="connsiteY1431" fmla="*/ 556993 h 1265951"/>
              <a:gd name="connsiteX1432" fmla="*/ 145623 w 577767"/>
              <a:gd name="connsiteY1432" fmla="*/ 556539 h 1265951"/>
              <a:gd name="connsiteX1433" fmla="*/ 146141 w 577767"/>
              <a:gd name="connsiteY1433" fmla="*/ 554986 h 1265951"/>
              <a:gd name="connsiteX1434" fmla="*/ 146853 w 577767"/>
              <a:gd name="connsiteY1434" fmla="*/ 554533 h 1265951"/>
              <a:gd name="connsiteX1435" fmla="*/ 147047 w 577767"/>
              <a:gd name="connsiteY1435" fmla="*/ 553563 h 1265951"/>
              <a:gd name="connsiteX1436" fmla="*/ 147953 w 577767"/>
              <a:gd name="connsiteY1436" fmla="*/ 552592 h 1265951"/>
              <a:gd name="connsiteX1437" fmla="*/ 148665 w 577767"/>
              <a:gd name="connsiteY1437" fmla="*/ 550715 h 1265951"/>
              <a:gd name="connsiteX1438" fmla="*/ 150154 w 577767"/>
              <a:gd name="connsiteY1438" fmla="*/ 549291 h 1265951"/>
              <a:gd name="connsiteX1439" fmla="*/ 150542 w 577767"/>
              <a:gd name="connsiteY1439" fmla="*/ 547867 h 1265951"/>
              <a:gd name="connsiteX1440" fmla="*/ 149636 w 577767"/>
              <a:gd name="connsiteY1440" fmla="*/ 547867 h 1265951"/>
              <a:gd name="connsiteX1441" fmla="*/ 149118 w 577767"/>
              <a:gd name="connsiteY1441" fmla="*/ 549291 h 1265951"/>
              <a:gd name="connsiteX1442" fmla="*/ 147824 w 577767"/>
              <a:gd name="connsiteY1442" fmla="*/ 550715 h 1265951"/>
              <a:gd name="connsiteX1443" fmla="*/ 147435 w 577767"/>
              <a:gd name="connsiteY1443" fmla="*/ 552138 h 1265951"/>
              <a:gd name="connsiteX1444" fmla="*/ 146529 w 577767"/>
              <a:gd name="connsiteY1444" fmla="*/ 552592 h 1265951"/>
              <a:gd name="connsiteX1445" fmla="*/ 145947 w 577767"/>
              <a:gd name="connsiteY1445" fmla="*/ 552462 h 1265951"/>
              <a:gd name="connsiteX1446" fmla="*/ 146141 w 577767"/>
              <a:gd name="connsiteY1446" fmla="*/ 551491 h 1265951"/>
              <a:gd name="connsiteX1447" fmla="*/ 145041 w 577767"/>
              <a:gd name="connsiteY1447" fmla="*/ 545861 h 1265951"/>
              <a:gd name="connsiteX1448" fmla="*/ 144523 w 577767"/>
              <a:gd name="connsiteY1448" fmla="*/ 544890 h 1265951"/>
              <a:gd name="connsiteX1449" fmla="*/ 142516 w 577767"/>
              <a:gd name="connsiteY1449" fmla="*/ 543142 h 1265951"/>
              <a:gd name="connsiteX1450" fmla="*/ 142128 w 577767"/>
              <a:gd name="connsiteY1450" fmla="*/ 542042 h 1265951"/>
              <a:gd name="connsiteX1451" fmla="*/ 141416 w 577767"/>
              <a:gd name="connsiteY1451" fmla="*/ 541718 h 1265951"/>
              <a:gd name="connsiteX1452" fmla="*/ 141222 w 577767"/>
              <a:gd name="connsiteY1452" fmla="*/ 540489 h 1265951"/>
              <a:gd name="connsiteX1453" fmla="*/ 141934 w 577767"/>
              <a:gd name="connsiteY1453" fmla="*/ 539712 h 1265951"/>
              <a:gd name="connsiteX1454" fmla="*/ 141351 w 577767"/>
              <a:gd name="connsiteY1454" fmla="*/ 537511 h 1265951"/>
              <a:gd name="connsiteX1455" fmla="*/ 137857 w 577767"/>
              <a:gd name="connsiteY1455" fmla="*/ 534664 h 1265951"/>
              <a:gd name="connsiteX1456" fmla="*/ 136562 w 577767"/>
              <a:gd name="connsiteY1456" fmla="*/ 534534 h 1265951"/>
              <a:gd name="connsiteX1457" fmla="*/ 136562 w 577767"/>
              <a:gd name="connsiteY1457" fmla="*/ 533563 h 1265951"/>
              <a:gd name="connsiteX1458" fmla="*/ 137274 w 577767"/>
              <a:gd name="connsiteY1458" fmla="*/ 532916 h 1265951"/>
              <a:gd name="connsiteX1459" fmla="*/ 137986 w 577767"/>
              <a:gd name="connsiteY1459" fmla="*/ 531169 h 1265951"/>
              <a:gd name="connsiteX1460" fmla="*/ 137403 w 577767"/>
              <a:gd name="connsiteY1460" fmla="*/ 529421 h 1265951"/>
              <a:gd name="connsiteX1461" fmla="*/ 137015 w 577767"/>
              <a:gd name="connsiteY1461" fmla="*/ 529098 h 1265951"/>
              <a:gd name="connsiteX1462" fmla="*/ 136109 w 577767"/>
              <a:gd name="connsiteY1462" fmla="*/ 529227 h 1265951"/>
              <a:gd name="connsiteX1463" fmla="*/ 135591 w 577767"/>
              <a:gd name="connsiteY1463" fmla="*/ 531104 h 1265951"/>
              <a:gd name="connsiteX1464" fmla="*/ 135009 w 577767"/>
              <a:gd name="connsiteY1464" fmla="*/ 531234 h 1265951"/>
              <a:gd name="connsiteX1465" fmla="*/ 135397 w 577767"/>
              <a:gd name="connsiteY1465" fmla="*/ 532204 h 1265951"/>
              <a:gd name="connsiteX1466" fmla="*/ 134685 w 577767"/>
              <a:gd name="connsiteY1466" fmla="*/ 532657 h 1265951"/>
              <a:gd name="connsiteX1467" fmla="*/ 134491 w 577767"/>
              <a:gd name="connsiteY1467" fmla="*/ 533887 h 1265951"/>
              <a:gd name="connsiteX1468" fmla="*/ 135203 w 577767"/>
              <a:gd name="connsiteY1468" fmla="*/ 534211 h 1265951"/>
              <a:gd name="connsiteX1469" fmla="*/ 135203 w 577767"/>
              <a:gd name="connsiteY1469" fmla="*/ 534988 h 1265951"/>
              <a:gd name="connsiteX1470" fmla="*/ 135915 w 577767"/>
              <a:gd name="connsiteY1470" fmla="*/ 536411 h 1265951"/>
              <a:gd name="connsiteX1471" fmla="*/ 137921 w 577767"/>
              <a:gd name="connsiteY1471" fmla="*/ 537382 h 1265951"/>
              <a:gd name="connsiteX1472" fmla="*/ 137339 w 577767"/>
              <a:gd name="connsiteY1472" fmla="*/ 540683 h 1265951"/>
              <a:gd name="connsiteX1473" fmla="*/ 136821 w 577767"/>
              <a:gd name="connsiteY1473" fmla="*/ 541007 h 1265951"/>
              <a:gd name="connsiteX1474" fmla="*/ 136821 w 577767"/>
              <a:gd name="connsiteY1474" fmla="*/ 541460 h 1265951"/>
              <a:gd name="connsiteX1475" fmla="*/ 137209 w 577767"/>
              <a:gd name="connsiteY1475" fmla="*/ 541589 h 1265951"/>
              <a:gd name="connsiteX1476" fmla="*/ 137403 w 577767"/>
              <a:gd name="connsiteY1476" fmla="*/ 544437 h 1265951"/>
              <a:gd name="connsiteX1477" fmla="*/ 136497 w 577767"/>
              <a:gd name="connsiteY1477" fmla="*/ 545990 h 1265951"/>
              <a:gd name="connsiteX1478" fmla="*/ 135980 w 577767"/>
              <a:gd name="connsiteY1478" fmla="*/ 546314 h 1265951"/>
              <a:gd name="connsiteX1479" fmla="*/ 135785 w 577767"/>
              <a:gd name="connsiteY1479" fmla="*/ 547737 h 1265951"/>
              <a:gd name="connsiteX1480" fmla="*/ 134879 w 577767"/>
              <a:gd name="connsiteY1480" fmla="*/ 548384 h 1265951"/>
              <a:gd name="connsiteX1481" fmla="*/ 134879 w 577767"/>
              <a:gd name="connsiteY1481" fmla="*/ 549809 h 1265951"/>
              <a:gd name="connsiteX1482" fmla="*/ 133779 w 577767"/>
              <a:gd name="connsiteY1482" fmla="*/ 551232 h 1265951"/>
              <a:gd name="connsiteX1483" fmla="*/ 133585 w 577767"/>
              <a:gd name="connsiteY1483" fmla="*/ 552203 h 1265951"/>
              <a:gd name="connsiteX1484" fmla="*/ 133196 w 577767"/>
              <a:gd name="connsiteY1484" fmla="*/ 552656 h 1265951"/>
              <a:gd name="connsiteX1485" fmla="*/ 132291 w 577767"/>
              <a:gd name="connsiteY1485" fmla="*/ 552656 h 1265951"/>
              <a:gd name="connsiteX1486" fmla="*/ 131902 w 577767"/>
              <a:gd name="connsiteY1486" fmla="*/ 553433 h 1265951"/>
              <a:gd name="connsiteX1487" fmla="*/ 130608 w 577767"/>
              <a:gd name="connsiteY1487" fmla="*/ 553756 h 1265951"/>
              <a:gd name="connsiteX1488" fmla="*/ 129702 w 577767"/>
              <a:gd name="connsiteY1488" fmla="*/ 556734 h 1265951"/>
              <a:gd name="connsiteX1489" fmla="*/ 128795 w 577767"/>
              <a:gd name="connsiteY1489" fmla="*/ 556734 h 1265951"/>
              <a:gd name="connsiteX1490" fmla="*/ 128278 w 577767"/>
              <a:gd name="connsiteY1490" fmla="*/ 557187 h 1265951"/>
              <a:gd name="connsiteX1491" fmla="*/ 127890 w 577767"/>
              <a:gd name="connsiteY1491" fmla="*/ 558481 h 1265951"/>
              <a:gd name="connsiteX1492" fmla="*/ 128084 w 577767"/>
              <a:gd name="connsiteY1492" fmla="*/ 559128 h 1265951"/>
              <a:gd name="connsiteX1493" fmla="*/ 128795 w 577767"/>
              <a:gd name="connsiteY1493" fmla="*/ 559258 h 1265951"/>
              <a:gd name="connsiteX1494" fmla="*/ 129184 w 577767"/>
              <a:gd name="connsiteY1494" fmla="*/ 560229 h 1265951"/>
              <a:gd name="connsiteX1495" fmla="*/ 129896 w 577767"/>
              <a:gd name="connsiteY1495" fmla="*/ 560229 h 1265951"/>
              <a:gd name="connsiteX1496" fmla="*/ 129896 w 577767"/>
              <a:gd name="connsiteY1496" fmla="*/ 560682 h 1265951"/>
              <a:gd name="connsiteX1497" fmla="*/ 129184 w 577767"/>
              <a:gd name="connsiteY1497" fmla="*/ 561135 h 1265951"/>
              <a:gd name="connsiteX1498" fmla="*/ 129184 w 577767"/>
              <a:gd name="connsiteY1498" fmla="*/ 562365 h 1265951"/>
              <a:gd name="connsiteX1499" fmla="*/ 131061 w 577767"/>
              <a:gd name="connsiteY1499" fmla="*/ 563141 h 1265951"/>
              <a:gd name="connsiteX1500" fmla="*/ 131449 w 577767"/>
              <a:gd name="connsiteY1500" fmla="*/ 564694 h 1265951"/>
              <a:gd name="connsiteX1501" fmla="*/ 132355 w 577767"/>
              <a:gd name="connsiteY1501" fmla="*/ 565665 h 1265951"/>
              <a:gd name="connsiteX1502" fmla="*/ 132355 w 577767"/>
              <a:gd name="connsiteY1502" fmla="*/ 566442 h 1265951"/>
              <a:gd name="connsiteX1503" fmla="*/ 131255 w 577767"/>
              <a:gd name="connsiteY1503" fmla="*/ 567089 h 1265951"/>
              <a:gd name="connsiteX1504" fmla="*/ 130349 w 577767"/>
              <a:gd name="connsiteY1504" fmla="*/ 570520 h 1265951"/>
              <a:gd name="connsiteX1505" fmla="*/ 128342 w 577767"/>
              <a:gd name="connsiteY1505" fmla="*/ 572073 h 1265951"/>
              <a:gd name="connsiteX1506" fmla="*/ 127954 w 577767"/>
              <a:gd name="connsiteY1506" fmla="*/ 572849 h 1265951"/>
              <a:gd name="connsiteX1507" fmla="*/ 127048 w 577767"/>
              <a:gd name="connsiteY1507" fmla="*/ 572526 h 1265951"/>
              <a:gd name="connsiteX1508" fmla="*/ 126466 w 577767"/>
              <a:gd name="connsiteY1508" fmla="*/ 573173 h 1265951"/>
              <a:gd name="connsiteX1509" fmla="*/ 124459 w 577767"/>
              <a:gd name="connsiteY1509" fmla="*/ 573820 h 1265951"/>
              <a:gd name="connsiteX1510" fmla="*/ 122971 w 577767"/>
              <a:gd name="connsiteY1510" fmla="*/ 573820 h 1265951"/>
              <a:gd name="connsiteX1511" fmla="*/ 121158 w 577767"/>
              <a:gd name="connsiteY1511" fmla="*/ 573173 h 1265951"/>
              <a:gd name="connsiteX1512" fmla="*/ 119475 w 577767"/>
              <a:gd name="connsiteY1512" fmla="*/ 571426 h 1265951"/>
              <a:gd name="connsiteX1513" fmla="*/ 119087 w 577767"/>
              <a:gd name="connsiteY1513" fmla="*/ 570196 h 1265951"/>
              <a:gd name="connsiteX1514" fmla="*/ 118375 w 577767"/>
              <a:gd name="connsiteY1514" fmla="*/ 569872 h 1265951"/>
              <a:gd name="connsiteX1515" fmla="*/ 117469 w 577767"/>
              <a:gd name="connsiteY1515" fmla="*/ 570325 h 1265951"/>
              <a:gd name="connsiteX1516" fmla="*/ 115074 w 577767"/>
              <a:gd name="connsiteY1516" fmla="*/ 573302 h 1265951"/>
              <a:gd name="connsiteX1517" fmla="*/ 112098 w 577767"/>
              <a:gd name="connsiteY1517" fmla="*/ 575179 h 1265951"/>
              <a:gd name="connsiteX1518" fmla="*/ 108602 w 577767"/>
              <a:gd name="connsiteY1518" fmla="*/ 575309 h 1265951"/>
              <a:gd name="connsiteX1519" fmla="*/ 106402 w 577767"/>
              <a:gd name="connsiteY1519" fmla="*/ 574662 h 1265951"/>
              <a:gd name="connsiteX1520" fmla="*/ 105108 w 577767"/>
              <a:gd name="connsiteY1520" fmla="*/ 573885 h 1265951"/>
              <a:gd name="connsiteX1521" fmla="*/ 104590 w 577767"/>
              <a:gd name="connsiteY1521" fmla="*/ 573238 h 1265951"/>
              <a:gd name="connsiteX1522" fmla="*/ 104590 w 577767"/>
              <a:gd name="connsiteY1522" fmla="*/ 572591 h 1265951"/>
              <a:gd name="connsiteX1523" fmla="*/ 102001 w 577767"/>
              <a:gd name="connsiteY1523" fmla="*/ 569613 h 1265951"/>
              <a:gd name="connsiteX1524" fmla="*/ 101613 w 577767"/>
              <a:gd name="connsiteY1524" fmla="*/ 568513 h 1265951"/>
              <a:gd name="connsiteX1525" fmla="*/ 100900 w 577767"/>
              <a:gd name="connsiteY1525" fmla="*/ 567737 h 1265951"/>
              <a:gd name="connsiteX1526" fmla="*/ 99995 w 577767"/>
              <a:gd name="connsiteY1526" fmla="*/ 564889 h 1265951"/>
              <a:gd name="connsiteX1527" fmla="*/ 97794 w 577767"/>
              <a:gd name="connsiteY1527" fmla="*/ 561717 h 1265951"/>
              <a:gd name="connsiteX1528" fmla="*/ 92810 w 577767"/>
              <a:gd name="connsiteY1528" fmla="*/ 552592 h 1265951"/>
              <a:gd name="connsiteX1529" fmla="*/ 91904 w 577767"/>
              <a:gd name="connsiteY1529" fmla="*/ 551815 h 1265951"/>
              <a:gd name="connsiteX1530" fmla="*/ 90222 w 577767"/>
              <a:gd name="connsiteY1530" fmla="*/ 548061 h 1265951"/>
              <a:gd name="connsiteX1531" fmla="*/ 88021 w 577767"/>
              <a:gd name="connsiteY1531" fmla="*/ 545666 h 1265951"/>
              <a:gd name="connsiteX1532" fmla="*/ 85821 w 577767"/>
              <a:gd name="connsiteY1532" fmla="*/ 542236 h 1265951"/>
              <a:gd name="connsiteX1533" fmla="*/ 85108 w 577767"/>
              <a:gd name="connsiteY1533" fmla="*/ 541783 h 1265951"/>
              <a:gd name="connsiteX1534" fmla="*/ 84591 w 577767"/>
              <a:gd name="connsiteY1534" fmla="*/ 540553 h 1265951"/>
              <a:gd name="connsiteX1535" fmla="*/ 83102 w 577767"/>
              <a:gd name="connsiteY1535" fmla="*/ 538806 h 1265951"/>
              <a:gd name="connsiteX1536" fmla="*/ 81808 w 577767"/>
              <a:gd name="connsiteY1536" fmla="*/ 538029 h 1265951"/>
              <a:gd name="connsiteX1537" fmla="*/ 79801 w 577767"/>
              <a:gd name="connsiteY1537" fmla="*/ 534275 h 1265951"/>
              <a:gd name="connsiteX1538" fmla="*/ 78895 w 577767"/>
              <a:gd name="connsiteY1538" fmla="*/ 533305 h 1265951"/>
              <a:gd name="connsiteX1539" fmla="*/ 78183 w 577767"/>
              <a:gd name="connsiteY1539" fmla="*/ 531881 h 1265951"/>
              <a:gd name="connsiteX1540" fmla="*/ 78378 w 577767"/>
              <a:gd name="connsiteY1540" fmla="*/ 529486 h 1265951"/>
              <a:gd name="connsiteX1541" fmla="*/ 77471 w 577767"/>
              <a:gd name="connsiteY1541" fmla="*/ 529162 h 1265951"/>
              <a:gd name="connsiteX1542" fmla="*/ 76954 w 577767"/>
              <a:gd name="connsiteY1542" fmla="*/ 527868 h 1265951"/>
              <a:gd name="connsiteX1543" fmla="*/ 76436 w 577767"/>
              <a:gd name="connsiteY1543" fmla="*/ 527544 h 1265951"/>
              <a:gd name="connsiteX1544" fmla="*/ 74235 w 577767"/>
              <a:gd name="connsiteY1544" fmla="*/ 523920 h 1265951"/>
              <a:gd name="connsiteX1545" fmla="*/ 72941 w 577767"/>
              <a:gd name="connsiteY1545" fmla="*/ 520619 h 1265951"/>
              <a:gd name="connsiteX1546" fmla="*/ 72747 w 577767"/>
              <a:gd name="connsiteY1546" fmla="*/ 518742 h 1265951"/>
              <a:gd name="connsiteX1547" fmla="*/ 73135 w 577767"/>
              <a:gd name="connsiteY1547" fmla="*/ 517642 h 1265951"/>
              <a:gd name="connsiteX1548" fmla="*/ 72552 w 577767"/>
              <a:gd name="connsiteY1548" fmla="*/ 517318 h 1265951"/>
              <a:gd name="connsiteX1549" fmla="*/ 72164 w 577767"/>
              <a:gd name="connsiteY1549" fmla="*/ 516348 h 1265951"/>
              <a:gd name="connsiteX1550" fmla="*/ 71970 w 577767"/>
              <a:gd name="connsiteY1550" fmla="*/ 514277 h 1265951"/>
              <a:gd name="connsiteX1551" fmla="*/ 72488 w 577767"/>
              <a:gd name="connsiteY1551" fmla="*/ 513306 h 1265951"/>
              <a:gd name="connsiteX1552" fmla="*/ 74170 w 577767"/>
              <a:gd name="connsiteY1552" fmla="*/ 512011 h 1265951"/>
              <a:gd name="connsiteX1553" fmla="*/ 74365 w 577767"/>
              <a:gd name="connsiteY1553" fmla="*/ 508387 h 1265951"/>
              <a:gd name="connsiteX1554" fmla="*/ 73977 w 577767"/>
              <a:gd name="connsiteY1554" fmla="*/ 504309 h 1265951"/>
              <a:gd name="connsiteX1555" fmla="*/ 73588 w 577767"/>
              <a:gd name="connsiteY1555" fmla="*/ 504180 h 1265951"/>
              <a:gd name="connsiteX1556" fmla="*/ 73588 w 577767"/>
              <a:gd name="connsiteY1556" fmla="*/ 501656 h 1265951"/>
              <a:gd name="connsiteX1557" fmla="*/ 72488 w 577767"/>
              <a:gd name="connsiteY1557" fmla="*/ 499908 h 1265951"/>
              <a:gd name="connsiteX1558" fmla="*/ 72100 w 577767"/>
              <a:gd name="connsiteY1558" fmla="*/ 497384 h 1265951"/>
              <a:gd name="connsiteX1559" fmla="*/ 71388 w 577767"/>
              <a:gd name="connsiteY1559" fmla="*/ 496090 h 1265951"/>
              <a:gd name="connsiteX1560" fmla="*/ 71194 w 577767"/>
              <a:gd name="connsiteY1560" fmla="*/ 494860 h 1265951"/>
              <a:gd name="connsiteX1561" fmla="*/ 71194 w 577767"/>
              <a:gd name="connsiteY1561" fmla="*/ 492465 h 1265951"/>
              <a:gd name="connsiteX1562" fmla="*/ 71776 w 577767"/>
              <a:gd name="connsiteY1562" fmla="*/ 491171 h 1265951"/>
              <a:gd name="connsiteX1563" fmla="*/ 71970 w 577767"/>
              <a:gd name="connsiteY1563" fmla="*/ 488000 h 1265951"/>
              <a:gd name="connsiteX1564" fmla="*/ 73459 w 577767"/>
              <a:gd name="connsiteY1564" fmla="*/ 486446 h 1265951"/>
              <a:gd name="connsiteX1565" fmla="*/ 74559 w 577767"/>
              <a:gd name="connsiteY1565" fmla="*/ 485799 h 1265951"/>
              <a:gd name="connsiteX1566" fmla="*/ 76048 w 577767"/>
              <a:gd name="connsiteY1566" fmla="*/ 482628 h 1265951"/>
              <a:gd name="connsiteX1567" fmla="*/ 76630 w 577767"/>
              <a:gd name="connsiteY1567" fmla="*/ 482757 h 1265951"/>
              <a:gd name="connsiteX1568" fmla="*/ 76824 w 577767"/>
              <a:gd name="connsiteY1568" fmla="*/ 483534 h 1265951"/>
              <a:gd name="connsiteX1569" fmla="*/ 76242 w 577767"/>
              <a:gd name="connsiteY1569" fmla="*/ 484764 h 1265951"/>
              <a:gd name="connsiteX1570" fmla="*/ 76436 w 577767"/>
              <a:gd name="connsiteY1570" fmla="*/ 487158 h 1265951"/>
              <a:gd name="connsiteX1571" fmla="*/ 75724 w 577767"/>
              <a:gd name="connsiteY1571" fmla="*/ 489035 h 1265951"/>
              <a:gd name="connsiteX1572" fmla="*/ 76824 w 577767"/>
              <a:gd name="connsiteY1572" fmla="*/ 490135 h 1265951"/>
              <a:gd name="connsiteX1573" fmla="*/ 78636 w 577767"/>
              <a:gd name="connsiteY1573" fmla="*/ 490912 h 1265951"/>
              <a:gd name="connsiteX1574" fmla="*/ 79931 w 577767"/>
              <a:gd name="connsiteY1574" fmla="*/ 490912 h 1265951"/>
              <a:gd name="connsiteX1575" fmla="*/ 82325 w 577767"/>
              <a:gd name="connsiteY1575" fmla="*/ 488258 h 1265951"/>
              <a:gd name="connsiteX1576" fmla="*/ 82908 w 577767"/>
              <a:gd name="connsiteY1576" fmla="*/ 488258 h 1265951"/>
              <a:gd name="connsiteX1577" fmla="*/ 84397 w 577767"/>
              <a:gd name="connsiteY1577" fmla="*/ 487158 h 1265951"/>
              <a:gd name="connsiteX1578" fmla="*/ 84203 w 577767"/>
              <a:gd name="connsiteY1578" fmla="*/ 485864 h 1265951"/>
              <a:gd name="connsiteX1579" fmla="*/ 83490 w 577767"/>
              <a:gd name="connsiteY1579" fmla="*/ 485734 h 1265951"/>
              <a:gd name="connsiteX1580" fmla="*/ 83102 w 577767"/>
              <a:gd name="connsiteY1580" fmla="*/ 486382 h 1265951"/>
              <a:gd name="connsiteX1581" fmla="*/ 83296 w 577767"/>
              <a:gd name="connsiteY1581" fmla="*/ 486835 h 1265951"/>
              <a:gd name="connsiteX1582" fmla="*/ 81614 w 577767"/>
              <a:gd name="connsiteY1582" fmla="*/ 487935 h 1265951"/>
              <a:gd name="connsiteX1583" fmla="*/ 81031 w 577767"/>
              <a:gd name="connsiteY1583" fmla="*/ 487935 h 1265951"/>
              <a:gd name="connsiteX1584" fmla="*/ 80513 w 577767"/>
              <a:gd name="connsiteY1584" fmla="*/ 488582 h 1265951"/>
              <a:gd name="connsiteX1585" fmla="*/ 78831 w 577767"/>
              <a:gd name="connsiteY1585" fmla="*/ 488906 h 1265951"/>
              <a:gd name="connsiteX1586" fmla="*/ 77342 w 577767"/>
              <a:gd name="connsiteY1586" fmla="*/ 488582 h 1265951"/>
              <a:gd name="connsiteX1587" fmla="*/ 77342 w 577767"/>
              <a:gd name="connsiteY1587" fmla="*/ 486835 h 1265951"/>
              <a:gd name="connsiteX1588" fmla="*/ 77924 w 577767"/>
              <a:gd name="connsiteY1588" fmla="*/ 486187 h 1265951"/>
              <a:gd name="connsiteX1589" fmla="*/ 77924 w 577767"/>
              <a:gd name="connsiteY1589" fmla="*/ 483340 h 1265951"/>
              <a:gd name="connsiteX1590" fmla="*/ 77342 w 577767"/>
              <a:gd name="connsiteY1590" fmla="*/ 481786 h 1265951"/>
              <a:gd name="connsiteX1591" fmla="*/ 75853 w 577767"/>
              <a:gd name="connsiteY1591" fmla="*/ 480686 h 1265951"/>
              <a:gd name="connsiteX1592" fmla="*/ 76048 w 577767"/>
              <a:gd name="connsiteY1592" fmla="*/ 478615 h 1265951"/>
              <a:gd name="connsiteX1593" fmla="*/ 76954 w 577767"/>
              <a:gd name="connsiteY1593" fmla="*/ 476544 h 1265951"/>
              <a:gd name="connsiteX1594" fmla="*/ 78831 w 577767"/>
              <a:gd name="connsiteY1594" fmla="*/ 476220 h 1265951"/>
              <a:gd name="connsiteX1595" fmla="*/ 78831 w 577767"/>
              <a:gd name="connsiteY1595" fmla="*/ 475249 h 1265951"/>
              <a:gd name="connsiteX1596" fmla="*/ 79349 w 577767"/>
              <a:gd name="connsiteY1596" fmla="*/ 474279 h 1265951"/>
              <a:gd name="connsiteX1597" fmla="*/ 78636 w 577767"/>
              <a:gd name="connsiteY1597" fmla="*/ 474279 h 1265951"/>
              <a:gd name="connsiteX1598" fmla="*/ 78119 w 577767"/>
              <a:gd name="connsiteY1598" fmla="*/ 475379 h 1265951"/>
              <a:gd name="connsiteX1599" fmla="*/ 76112 w 577767"/>
              <a:gd name="connsiteY1599" fmla="*/ 475249 h 1265951"/>
              <a:gd name="connsiteX1600" fmla="*/ 75918 w 577767"/>
              <a:gd name="connsiteY1600" fmla="*/ 474796 h 1265951"/>
              <a:gd name="connsiteX1601" fmla="*/ 75206 w 577767"/>
              <a:gd name="connsiteY1601" fmla="*/ 474796 h 1265951"/>
              <a:gd name="connsiteX1602" fmla="*/ 75206 w 577767"/>
              <a:gd name="connsiteY1602" fmla="*/ 475767 h 1265951"/>
              <a:gd name="connsiteX1603" fmla="*/ 75595 w 577767"/>
              <a:gd name="connsiteY1603" fmla="*/ 476091 h 1265951"/>
              <a:gd name="connsiteX1604" fmla="*/ 75400 w 577767"/>
              <a:gd name="connsiteY1604" fmla="*/ 477515 h 1265951"/>
              <a:gd name="connsiteX1605" fmla="*/ 75789 w 577767"/>
              <a:gd name="connsiteY1605" fmla="*/ 477644 h 1265951"/>
              <a:gd name="connsiteX1606" fmla="*/ 75271 w 577767"/>
              <a:gd name="connsiteY1606" fmla="*/ 478615 h 1265951"/>
              <a:gd name="connsiteX1607" fmla="*/ 74559 w 577767"/>
              <a:gd name="connsiteY1607" fmla="*/ 478615 h 1265951"/>
              <a:gd name="connsiteX1608" fmla="*/ 73653 w 577767"/>
              <a:gd name="connsiteY1608" fmla="*/ 477515 h 1265951"/>
              <a:gd name="connsiteX1609" fmla="*/ 71841 w 577767"/>
              <a:gd name="connsiteY1609" fmla="*/ 477385 h 1265951"/>
              <a:gd name="connsiteX1610" fmla="*/ 71129 w 577767"/>
              <a:gd name="connsiteY1610" fmla="*/ 477838 h 1265951"/>
              <a:gd name="connsiteX1611" fmla="*/ 70611 w 577767"/>
              <a:gd name="connsiteY1611" fmla="*/ 479262 h 1265951"/>
              <a:gd name="connsiteX1612" fmla="*/ 69705 w 577767"/>
              <a:gd name="connsiteY1612" fmla="*/ 479262 h 1265951"/>
              <a:gd name="connsiteX1613" fmla="*/ 67310 w 577767"/>
              <a:gd name="connsiteY1613" fmla="*/ 477515 h 1265951"/>
              <a:gd name="connsiteX1614" fmla="*/ 67310 w 577767"/>
              <a:gd name="connsiteY1614" fmla="*/ 476414 h 1265951"/>
              <a:gd name="connsiteX1615" fmla="*/ 68022 w 577767"/>
              <a:gd name="connsiteY1615" fmla="*/ 474991 h 1265951"/>
              <a:gd name="connsiteX1616" fmla="*/ 68022 w 577767"/>
              <a:gd name="connsiteY1616" fmla="*/ 474214 h 1265951"/>
              <a:gd name="connsiteX1617" fmla="*/ 67116 w 577767"/>
              <a:gd name="connsiteY1617" fmla="*/ 473114 h 1265951"/>
              <a:gd name="connsiteX1618" fmla="*/ 66210 w 577767"/>
              <a:gd name="connsiteY1618" fmla="*/ 472984 h 1265951"/>
              <a:gd name="connsiteX1619" fmla="*/ 66016 w 577767"/>
              <a:gd name="connsiteY1619" fmla="*/ 473308 h 1265951"/>
              <a:gd name="connsiteX1620" fmla="*/ 66728 w 577767"/>
              <a:gd name="connsiteY1620" fmla="*/ 474279 h 1265951"/>
              <a:gd name="connsiteX1621" fmla="*/ 66728 w 577767"/>
              <a:gd name="connsiteY1621" fmla="*/ 475055 h 1265951"/>
              <a:gd name="connsiteX1622" fmla="*/ 66145 w 577767"/>
              <a:gd name="connsiteY1622" fmla="*/ 475379 h 1265951"/>
              <a:gd name="connsiteX1623" fmla="*/ 66145 w 577767"/>
              <a:gd name="connsiteY1623" fmla="*/ 477450 h 1265951"/>
              <a:gd name="connsiteX1624" fmla="*/ 68151 w 577767"/>
              <a:gd name="connsiteY1624" fmla="*/ 479327 h 1265951"/>
              <a:gd name="connsiteX1625" fmla="*/ 70740 w 577767"/>
              <a:gd name="connsiteY1625" fmla="*/ 480298 h 1265951"/>
              <a:gd name="connsiteX1626" fmla="*/ 72941 w 577767"/>
              <a:gd name="connsiteY1626" fmla="*/ 481851 h 1265951"/>
              <a:gd name="connsiteX1627" fmla="*/ 72747 w 577767"/>
              <a:gd name="connsiteY1627" fmla="*/ 484052 h 1265951"/>
              <a:gd name="connsiteX1628" fmla="*/ 70352 w 577767"/>
              <a:gd name="connsiteY1628" fmla="*/ 485799 h 1265951"/>
              <a:gd name="connsiteX1629" fmla="*/ 68669 w 577767"/>
              <a:gd name="connsiteY1629" fmla="*/ 486123 h 1265951"/>
              <a:gd name="connsiteX1630" fmla="*/ 67957 w 577767"/>
              <a:gd name="connsiteY1630" fmla="*/ 485152 h 1265951"/>
              <a:gd name="connsiteX1631" fmla="*/ 66857 w 577767"/>
              <a:gd name="connsiteY1631" fmla="*/ 484504 h 1265951"/>
              <a:gd name="connsiteX1632" fmla="*/ 65563 w 577767"/>
              <a:gd name="connsiteY1632" fmla="*/ 481981 h 1265951"/>
              <a:gd name="connsiteX1633" fmla="*/ 62974 w 577767"/>
              <a:gd name="connsiteY1633" fmla="*/ 479456 h 1265951"/>
              <a:gd name="connsiteX1634" fmla="*/ 61679 w 577767"/>
              <a:gd name="connsiteY1634" fmla="*/ 476803 h 1265951"/>
              <a:gd name="connsiteX1635" fmla="*/ 59673 w 577767"/>
              <a:gd name="connsiteY1635" fmla="*/ 474279 h 1265951"/>
              <a:gd name="connsiteX1636" fmla="*/ 58573 w 577767"/>
              <a:gd name="connsiteY1636" fmla="*/ 471625 h 1265951"/>
              <a:gd name="connsiteX1637" fmla="*/ 57084 w 577767"/>
              <a:gd name="connsiteY1637" fmla="*/ 469425 h 1265951"/>
              <a:gd name="connsiteX1638" fmla="*/ 55595 w 577767"/>
              <a:gd name="connsiteY1638" fmla="*/ 463923 h 1265951"/>
              <a:gd name="connsiteX1639" fmla="*/ 55078 w 577767"/>
              <a:gd name="connsiteY1639" fmla="*/ 463470 h 1265951"/>
              <a:gd name="connsiteX1640" fmla="*/ 54366 w 577767"/>
              <a:gd name="connsiteY1640" fmla="*/ 461593 h 1265951"/>
              <a:gd name="connsiteX1641" fmla="*/ 52877 w 577767"/>
              <a:gd name="connsiteY1641" fmla="*/ 460170 h 1265951"/>
              <a:gd name="connsiteX1642" fmla="*/ 50483 w 577767"/>
              <a:gd name="connsiteY1642" fmla="*/ 455445 h 1265951"/>
              <a:gd name="connsiteX1643" fmla="*/ 49382 w 577767"/>
              <a:gd name="connsiteY1643" fmla="*/ 454150 h 1265951"/>
              <a:gd name="connsiteX1644" fmla="*/ 48994 w 577767"/>
              <a:gd name="connsiteY1644" fmla="*/ 454150 h 1265951"/>
              <a:gd name="connsiteX1645" fmla="*/ 46211 w 577767"/>
              <a:gd name="connsiteY1645" fmla="*/ 450526 h 1265951"/>
              <a:gd name="connsiteX1646" fmla="*/ 45629 w 577767"/>
              <a:gd name="connsiteY1646" fmla="*/ 450397 h 1265951"/>
              <a:gd name="connsiteX1647" fmla="*/ 43946 w 577767"/>
              <a:gd name="connsiteY1647" fmla="*/ 447872 h 1265951"/>
              <a:gd name="connsiteX1648" fmla="*/ 43946 w 577767"/>
              <a:gd name="connsiteY1648" fmla="*/ 447225 h 1265951"/>
              <a:gd name="connsiteX1649" fmla="*/ 41745 w 577767"/>
              <a:gd name="connsiteY1649" fmla="*/ 444701 h 1265951"/>
              <a:gd name="connsiteX1650" fmla="*/ 41357 w 577767"/>
              <a:gd name="connsiteY1650" fmla="*/ 443730 h 1265951"/>
              <a:gd name="connsiteX1651" fmla="*/ 40968 w 577767"/>
              <a:gd name="connsiteY1651" fmla="*/ 443730 h 1265951"/>
              <a:gd name="connsiteX1652" fmla="*/ 41551 w 577767"/>
              <a:gd name="connsiteY1652" fmla="*/ 443277 h 1265951"/>
              <a:gd name="connsiteX1653" fmla="*/ 40968 w 577767"/>
              <a:gd name="connsiteY1653" fmla="*/ 443407 h 1265951"/>
              <a:gd name="connsiteX1654" fmla="*/ 40257 w 577767"/>
              <a:gd name="connsiteY1654" fmla="*/ 442759 h 1265951"/>
              <a:gd name="connsiteX1655" fmla="*/ 39350 w 577767"/>
              <a:gd name="connsiteY1655" fmla="*/ 440688 h 1265951"/>
              <a:gd name="connsiteX1656" fmla="*/ 36373 w 577767"/>
              <a:gd name="connsiteY1656" fmla="*/ 437387 h 1265951"/>
              <a:gd name="connsiteX1657" fmla="*/ 35985 w 577767"/>
              <a:gd name="connsiteY1657" fmla="*/ 436417 h 1265951"/>
              <a:gd name="connsiteX1658" fmla="*/ 34496 w 577767"/>
              <a:gd name="connsiteY1658" fmla="*/ 435122 h 1265951"/>
              <a:gd name="connsiteX1659" fmla="*/ 33590 w 577767"/>
              <a:gd name="connsiteY1659" fmla="*/ 433245 h 1265951"/>
              <a:gd name="connsiteX1660" fmla="*/ 31778 w 577767"/>
              <a:gd name="connsiteY1660" fmla="*/ 431368 h 1265951"/>
              <a:gd name="connsiteX1661" fmla="*/ 31066 w 577767"/>
              <a:gd name="connsiteY1661" fmla="*/ 429815 h 1265951"/>
              <a:gd name="connsiteX1662" fmla="*/ 28672 w 577767"/>
              <a:gd name="connsiteY1662" fmla="*/ 427938 h 1265951"/>
              <a:gd name="connsiteX1663" fmla="*/ 26859 w 577767"/>
              <a:gd name="connsiteY1663" fmla="*/ 425738 h 1265951"/>
              <a:gd name="connsiteX1664" fmla="*/ 25759 w 577767"/>
              <a:gd name="connsiteY1664" fmla="*/ 425285 h 1265951"/>
              <a:gd name="connsiteX1665" fmla="*/ 25177 w 577767"/>
              <a:gd name="connsiteY1665" fmla="*/ 423084 h 1265951"/>
              <a:gd name="connsiteX1666" fmla="*/ 23882 w 577767"/>
              <a:gd name="connsiteY1666" fmla="*/ 421660 h 1265951"/>
              <a:gd name="connsiteX1667" fmla="*/ 23494 w 577767"/>
              <a:gd name="connsiteY1667" fmla="*/ 420107 h 1265951"/>
              <a:gd name="connsiteX1668" fmla="*/ 22588 w 577767"/>
              <a:gd name="connsiteY1668" fmla="*/ 419654 h 1265951"/>
              <a:gd name="connsiteX1669" fmla="*/ 21099 w 577767"/>
              <a:gd name="connsiteY1669" fmla="*/ 417777 h 1265951"/>
              <a:gd name="connsiteX1670" fmla="*/ 19416 w 577767"/>
              <a:gd name="connsiteY1670" fmla="*/ 413182 h 1265951"/>
              <a:gd name="connsiteX1671" fmla="*/ 17410 w 577767"/>
              <a:gd name="connsiteY1671" fmla="*/ 411111 h 1265951"/>
              <a:gd name="connsiteX1672" fmla="*/ 16504 w 577767"/>
              <a:gd name="connsiteY1672" fmla="*/ 408716 h 1265951"/>
              <a:gd name="connsiteX1673" fmla="*/ 15598 w 577767"/>
              <a:gd name="connsiteY1673" fmla="*/ 407745 h 1265951"/>
              <a:gd name="connsiteX1674" fmla="*/ 15080 w 577767"/>
              <a:gd name="connsiteY1674" fmla="*/ 406450 h 1265951"/>
              <a:gd name="connsiteX1675" fmla="*/ 14174 w 577767"/>
              <a:gd name="connsiteY1675" fmla="*/ 405997 h 1265951"/>
              <a:gd name="connsiteX1676" fmla="*/ 13462 w 577767"/>
              <a:gd name="connsiteY1676" fmla="*/ 404703 h 1265951"/>
              <a:gd name="connsiteX1677" fmla="*/ 10873 w 577767"/>
              <a:gd name="connsiteY1677" fmla="*/ 402503 h 1265951"/>
              <a:gd name="connsiteX1678" fmla="*/ 10355 w 577767"/>
              <a:gd name="connsiteY1678" fmla="*/ 402503 h 1265951"/>
              <a:gd name="connsiteX1679" fmla="*/ 9837 w 577767"/>
              <a:gd name="connsiteY1679" fmla="*/ 403279 h 1265951"/>
              <a:gd name="connsiteX1680" fmla="*/ 7961 w 577767"/>
              <a:gd name="connsiteY1680" fmla="*/ 403279 h 1265951"/>
              <a:gd name="connsiteX1681" fmla="*/ 6666 w 577767"/>
              <a:gd name="connsiteY1681" fmla="*/ 402632 h 1265951"/>
              <a:gd name="connsiteX1682" fmla="*/ 6084 w 577767"/>
              <a:gd name="connsiteY1682" fmla="*/ 399914 h 1265951"/>
              <a:gd name="connsiteX1683" fmla="*/ 4595 w 577767"/>
              <a:gd name="connsiteY1683" fmla="*/ 397519 h 1265951"/>
              <a:gd name="connsiteX1684" fmla="*/ 3883 w 577767"/>
              <a:gd name="connsiteY1684" fmla="*/ 395319 h 1265951"/>
              <a:gd name="connsiteX1685" fmla="*/ 2589 w 577767"/>
              <a:gd name="connsiteY1685" fmla="*/ 394995 h 1265951"/>
              <a:gd name="connsiteX1686" fmla="*/ 1488 w 577767"/>
              <a:gd name="connsiteY1686" fmla="*/ 393894 h 1265951"/>
              <a:gd name="connsiteX1687" fmla="*/ 0 w 577767"/>
              <a:gd name="connsiteY1687" fmla="*/ 388652 h 1265951"/>
              <a:gd name="connsiteX1688" fmla="*/ 388 w 577767"/>
              <a:gd name="connsiteY1688" fmla="*/ 387358 h 1265951"/>
              <a:gd name="connsiteX1689" fmla="*/ 906 w 577767"/>
              <a:gd name="connsiteY1689" fmla="*/ 386905 h 1265951"/>
              <a:gd name="connsiteX1690" fmla="*/ 4207 w 577767"/>
              <a:gd name="connsiteY1690" fmla="*/ 385804 h 1265951"/>
              <a:gd name="connsiteX1691" fmla="*/ 6019 w 577767"/>
              <a:gd name="connsiteY1691" fmla="*/ 384057 h 1265951"/>
              <a:gd name="connsiteX1692" fmla="*/ 8025 w 577767"/>
              <a:gd name="connsiteY1692" fmla="*/ 383086 h 1265951"/>
              <a:gd name="connsiteX1693" fmla="*/ 8608 w 577767"/>
              <a:gd name="connsiteY1693" fmla="*/ 383410 h 1265951"/>
              <a:gd name="connsiteX1694" fmla="*/ 9514 w 577767"/>
              <a:gd name="connsiteY1694" fmla="*/ 382309 h 1265951"/>
              <a:gd name="connsiteX1695" fmla="*/ 10420 w 577767"/>
              <a:gd name="connsiteY1695" fmla="*/ 380109 h 1265951"/>
              <a:gd name="connsiteX1696" fmla="*/ 11132 w 577767"/>
              <a:gd name="connsiteY1696" fmla="*/ 379656 h 1265951"/>
              <a:gd name="connsiteX1697" fmla="*/ 11520 w 577767"/>
              <a:gd name="connsiteY1697" fmla="*/ 377779 h 1265951"/>
              <a:gd name="connsiteX1698" fmla="*/ 11909 w 577767"/>
              <a:gd name="connsiteY1698" fmla="*/ 377455 h 1265951"/>
              <a:gd name="connsiteX1699" fmla="*/ 12297 w 577767"/>
              <a:gd name="connsiteY1699" fmla="*/ 373184 h 1265951"/>
              <a:gd name="connsiteX1700" fmla="*/ 13980 w 577767"/>
              <a:gd name="connsiteY1700" fmla="*/ 369042 h 1265951"/>
              <a:gd name="connsiteX1701" fmla="*/ 13980 w 577767"/>
              <a:gd name="connsiteY1701" fmla="*/ 368071 h 1265951"/>
              <a:gd name="connsiteX1702" fmla="*/ 14498 w 577767"/>
              <a:gd name="connsiteY1702" fmla="*/ 368200 h 1265951"/>
              <a:gd name="connsiteX1703" fmla="*/ 15080 w 577767"/>
              <a:gd name="connsiteY1703" fmla="*/ 368977 h 1265951"/>
              <a:gd name="connsiteX1704" fmla="*/ 16374 w 577767"/>
              <a:gd name="connsiteY1704" fmla="*/ 368847 h 1265951"/>
              <a:gd name="connsiteX1705" fmla="*/ 16180 w 577767"/>
              <a:gd name="connsiteY1705" fmla="*/ 368200 h 1265951"/>
              <a:gd name="connsiteX1706" fmla="*/ 16569 w 577767"/>
              <a:gd name="connsiteY1706" fmla="*/ 367877 h 1265951"/>
              <a:gd name="connsiteX1707" fmla="*/ 16957 w 577767"/>
              <a:gd name="connsiteY1707" fmla="*/ 366129 h 1265951"/>
              <a:gd name="connsiteX1708" fmla="*/ 16569 w 577767"/>
              <a:gd name="connsiteY1708" fmla="*/ 363281 h 1265951"/>
              <a:gd name="connsiteX1709" fmla="*/ 18769 w 577767"/>
              <a:gd name="connsiteY1709" fmla="*/ 360757 h 1265951"/>
              <a:gd name="connsiteX1710" fmla="*/ 18963 w 577767"/>
              <a:gd name="connsiteY1710" fmla="*/ 357133 h 1265951"/>
              <a:gd name="connsiteX1711" fmla="*/ 20258 w 577767"/>
              <a:gd name="connsiteY1711" fmla="*/ 356356 h 1265951"/>
              <a:gd name="connsiteX1712" fmla="*/ 20258 w 577767"/>
              <a:gd name="connsiteY1712" fmla="*/ 355386 h 1265951"/>
              <a:gd name="connsiteX1713" fmla="*/ 19546 w 577767"/>
              <a:gd name="connsiteY1713" fmla="*/ 354932 h 1265951"/>
              <a:gd name="connsiteX1714" fmla="*/ 19352 w 577767"/>
              <a:gd name="connsiteY1714" fmla="*/ 353055 h 1265951"/>
              <a:gd name="connsiteX1715" fmla="*/ 18963 w 577767"/>
              <a:gd name="connsiteY1715" fmla="*/ 352926 h 1265951"/>
              <a:gd name="connsiteX1716" fmla="*/ 19352 w 577767"/>
              <a:gd name="connsiteY1716" fmla="*/ 348007 h 1265951"/>
              <a:gd name="connsiteX1717" fmla="*/ 19157 w 577767"/>
              <a:gd name="connsiteY1717" fmla="*/ 345483 h 1265951"/>
              <a:gd name="connsiteX1718" fmla="*/ 20258 w 577767"/>
              <a:gd name="connsiteY1718" fmla="*/ 344706 h 1265951"/>
              <a:gd name="connsiteX1719" fmla="*/ 20970 w 577767"/>
              <a:gd name="connsiteY1719" fmla="*/ 343283 h 1265951"/>
              <a:gd name="connsiteX1720" fmla="*/ 21876 w 577767"/>
              <a:gd name="connsiteY1720" fmla="*/ 340111 h 1265951"/>
              <a:gd name="connsiteX1721" fmla="*/ 22393 w 577767"/>
              <a:gd name="connsiteY1721" fmla="*/ 339787 h 1265951"/>
              <a:gd name="connsiteX1722" fmla="*/ 22588 w 577767"/>
              <a:gd name="connsiteY1722" fmla="*/ 338364 h 1265951"/>
              <a:gd name="connsiteX1723" fmla="*/ 22976 w 577767"/>
              <a:gd name="connsiteY1723" fmla="*/ 338234 h 1265951"/>
              <a:gd name="connsiteX1724" fmla="*/ 22782 w 577767"/>
              <a:gd name="connsiteY1724" fmla="*/ 336487 h 1265951"/>
              <a:gd name="connsiteX1725" fmla="*/ 23364 w 577767"/>
              <a:gd name="connsiteY1725" fmla="*/ 335710 h 1265951"/>
              <a:gd name="connsiteX1726" fmla="*/ 22976 w 577767"/>
              <a:gd name="connsiteY1726" fmla="*/ 334415 h 1265951"/>
              <a:gd name="connsiteX1727" fmla="*/ 23364 w 577767"/>
              <a:gd name="connsiteY1727" fmla="*/ 332539 h 1265951"/>
              <a:gd name="connsiteX1728" fmla="*/ 23364 w 577767"/>
              <a:gd name="connsiteY1728" fmla="*/ 326520 h 1265951"/>
              <a:gd name="connsiteX1729" fmla="*/ 22458 w 577767"/>
              <a:gd name="connsiteY1729" fmla="*/ 324643 h 1265951"/>
              <a:gd name="connsiteX1730" fmla="*/ 21552 w 577767"/>
              <a:gd name="connsiteY1730" fmla="*/ 321018 h 1265951"/>
              <a:gd name="connsiteX1731" fmla="*/ 21552 w 577767"/>
              <a:gd name="connsiteY1731" fmla="*/ 315323 h 1265951"/>
              <a:gd name="connsiteX1732" fmla="*/ 20452 w 577767"/>
              <a:gd name="connsiteY1732" fmla="*/ 310728 h 1265951"/>
              <a:gd name="connsiteX1733" fmla="*/ 21358 w 577767"/>
              <a:gd name="connsiteY1733" fmla="*/ 311181 h 1265951"/>
              <a:gd name="connsiteX1734" fmla="*/ 21941 w 577767"/>
              <a:gd name="connsiteY1734" fmla="*/ 312281 h 1265951"/>
              <a:gd name="connsiteX1735" fmla="*/ 23623 w 577767"/>
              <a:gd name="connsiteY1735" fmla="*/ 312928 h 1265951"/>
              <a:gd name="connsiteX1736" fmla="*/ 24335 w 577767"/>
              <a:gd name="connsiteY1736" fmla="*/ 312799 h 1265951"/>
              <a:gd name="connsiteX1737" fmla="*/ 24141 w 577767"/>
              <a:gd name="connsiteY1737" fmla="*/ 310728 h 1265951"/>
              <a:gd name="connsiteX1738" fmla="*/ 25629 w 577767"/>
              <a:gd name="connsiteY1738" fmla="*/ 308980 h 1265951"/>
              <a:gd name="connsiteX1739" fmla="*/ 25629 w 577767"/>
              <a:gd name="connsiteY1739" fmla="*/ 308203 h 1265951"/>
              <a:gd name="connsiteX1740" fmla="*/ 26342 w 577767"/>
              <a:gd name="connsiteY1740" fmla="*/ 307427 h 1265951"/>
              <a:gd name="connsiteX1741" fmla="*/ 25953 w 577767"/>
              <a:gd name="connsiteY1741" fmla="*/ 305356 h 1265951"/>
              <a:gd name="connsiteX1742" fmla="*/ 28154 w 577767"/>
              <a:gd name="connsiteY1742" fmla="*/ 303284 h 1265951"/>
              <a:gd name="connsiteX1743" fmla="*/ 29060 w 577767"/>
              <a:gd name="connsiteY1743" fmla="*/ 301990 h 1265951"/>
              <a:gd name="connsiteX1744" fmla="*/ 29060 w 577767"/>
              <a:gd name="connsiteY1744" fmla="*/ 301343 h 1265951"/>
              <a:gd name="connsiteX1745" fmla="*/ 30160 w 577767"/>
              <a:gd name="connsiteY1745" fmla="*/ 300696 h 1265951"/>
              <a:gd name="connsiteX1746" fmla="*/ 30160 w 577767"/>
              <a:gd name="connsiteY1746" fmla="*/ 299725 h 1265951"/>
              <a:gd name="connsiteX1747" fmla="*/ 31066 w 577767"/>
              <a:gd name="connsiteY1747" fmla="*/ 298948 h 1265951"/>
              <a:gd name="connsiteX1748" fmla="*/ 31649 w 577767"/>
              <a:gd name="connsiteY1748" fmla="*/ 297525 h 1265951"/>
              <a:gd name="connsiteX1749" fmla="*/ 33137 w 577767"/>
              <a:gd name="connsiteY1749" fmla="*/ 296877 h 1265951"/>
              <a:gd name="connsiteX1750" fmla="*/ 33849 w 577767"/>
              <a:gd name="connsiteY1750" fmla="*/ 295583 h 1265951"/>
              <a:gd name="connsiteX1751" fmla="*/ 34949 w 577767"/>
              <a:gd name="connsiteY1751" fmla="*/ 295453 h 1265951"/>
              <a:gd name="connsiteX1752" fmla="*/ 36244 w 577767"/>
              <a:gd name="connsiteY1752" fmla="*/ 294482 h 1265951"/>
              <a:gd name="connsiteX1753" fmla="*/ 36244 w 577767"/>
              <a:gd name="connsiteY1753" fmla="*/ 293512 h 1265951"/>
              <a:gd name="connsiteX1754" fmla="*/ 36956 w 577767"/>
              <a:gd name="connsiteY1754" fmla="*/ 292864 h 1265951"/>
              <a:gd name="connsiteX1755" fmla="*/ 37150 w 577767"/>
              <a:gd name="connsiteY1755" fmla="*/ 292088 h 1265951"/>
              <a:gd name="connsiteX1756" fmla="*/ 38833 w 577767"/>
              <a:gd name="connsiteY1756" fmla="*/ 290793 h 1265951"/>
              <a:gd name="connsiteX1757" fmla="*/ 39545 w 577767"/>
              <a:gd name="connsiteY1757" fmla="*/ 288399 h 1265951"/>
              <a:gd name="connsiteX1758" fmla="*/ 40839 w 577767"/>
              <a:gd name="connsiteY1758" fmla="*/ 286975 h 1265951"/>
              <a:gd name="connsiteX1759" fmla="*/ 40839 w 577767"/>
              <a:gd name="connsiteY1759" fmla="*/ 285874 h 1265951"/>
              <a:gd name="connsiteX1760" fmla="*/ 41421 w 577767"/>
              <a:gd name="connsiteY1760" fmla="*/ 285098 h 1265951"/>
              <a:gd name="connsiteX1761" fmla="*/ 41421 w 577767"/>
              <a:gd name="connsiteY1761" fmla="*/ 283221 h 1265951"/>
              <a:gd name="connsiteX1762" fmla="*/ 42328 w 577767"/>
              <a:gd name="connsiteY1762" fmla="*/ 281797 h 1265951"/>
              <a:gd name="connsiteX1763" fmla="*/ 42134 w 577767"/>
              <a:gd name="connsiteY1763" fmla="*/ 280697 h 1265951"/>
              <a:gd name="connsiteX1764" fmla="*/ 42846 w 577767"/>
              <a:gd name="connsiteY1764" fmla="*/ 280244 h 1265951"/>
              <a:gd name="connsiteX1765" fmla="*/ 42846 w 577767"/>
              <a:gd name="connsiteY1765" fmla="*/ 279144 h 1265951"/>
              <a:gd name="connsiteX1766" fmla="*/ 43363 w 577767"/>
              <a:gd name="connsiteY1766" fmla="*/ 278367 h 1265951"/>
              <a:gd name="connsiteX1767" fmla="*/ 43363 w 577767"/>
              <a:gd name="connsiteY1767" fmla="*/ 273578 h 1265951"/>
              <a:gd name="connsiteX1768" fmla="*/ 43946 w 577767"/>
              <a:gd name="connsiteY1768" fmla="*/ 273707 h 1265951"/>
              <a:gd name="connsiteX1769" fmla="*/ 44140 w 577767"/>
              <a:gd name="connsiteY1769" fmla="*/ 274354 h 1265951"/>
              <a:gd name="connsiteX1770" fmla="*/ 45822 w 577767"/>
              <a:gd name="connsiteY1770" fmla="*/ 274354 h 1265951"/>
              <a:gd name="connsiteX1771" fmla="*/ 45629 w 577767"/>
              <a:gd name="connsiteY1771" fmla="*/ 273901 h 1265951"/>
              <a:gd name="connsiteX1772" fmla="*/ 47117 w 577767"/>
              <a:gd name="connsiteY1772" fmla="*/ 272477 h 1265951"/>
              <a:gd name="connsiteX1773" fmla="*/ 48411 w 577767"/>
              <a:gd name="connsiteY1773" fmla="*/ 268659 h 1265951"/>
              <a:gd name="connsiteX1774" fmla="*/ 52101 w 577767"/>
              <a:gd name="connsiteY1774" fmla="*/ 266458 h 1265951"/>
              <a:gd name="connsiteX1775" fmla="*/ 54884 w 577767"/>
              <a:gd name="connsiteY1775" fmla="*/ 263610 h 1265951"/>
              <a:gd name="connsiteX1776" fmla="*/ 54884 w 577767"/>
              <a:gd name="connsiteY1776" fmla="*/ 263158 h 1265951"/>
              <a:gd name="connsiteX1777" fmla="*/ 57861 w 577767"/>
              <a:gd name="connsiteY1777" fmla="*/ 261733 h 1265951"/>
              <a:gd name="connsiteX1778" fmla="*/ 58443 w 577767"/>
              <a:gd name="connsiteY1778" fmla="*/ 260957 h 1265951"/>
              <a:gd name="connsiteX1779" fmla="*/ 59544 w 577767"/>
              <a:gd name="connsiteY1779" fmla="*/ 260633 h 1265951"/>
              <a:gd name="connsiteX1780" fmla="*/ 60644 w 577767"/>
              <a:gd name="connsiteY1780" fmla="*/ 258692 h 1265951"/>
              <a:gd name="connsiteX1781" fmla="*/ 62132 w 577767"/>
              <a:gd name="connsiteY1781" fmla="*/ 257591 h 1265951"/>
              <a:gd name="connsiteX1782" fmla="*/ 62327 w 577767"/>
              <a:gd name="connsiteY1782" fmla="*/ 256944 h 1265951"/>
              <a:gd name="connsiteX1783" fmla="*/ 62715 w 577767"/>
              <a:gd name="connsiteY1783" fmla="*/ 256944 h 1265951"/>
              <a:gd name="connsiteX1784" fmla="*/ 62715 w 577767"/>
              <a:gd name="connsiteY1784" fmla="*/ 255650 h 1265951"/>
              <a:gd name="connsiteX1785" fmla="*/ 64915 w 577767"/>
              <a:gd name="connsiteY1785" fmla="*/ 253902 h 1265951"/>
              <a:gd name="connsiteX1786" fmla="*/ 65110 w 577767"/>
              <a:gd name="connsiteY1786" fmla="*/ 253255 h 1265951"/>
              <a:gd name="connsiteX1787" fmla="*/ 66598 w 577767"/>
              <a:gd name="connsiteY1787" fmla="*/ 251831 h 1265951"/>
              <a:gd name="connsiteX1788" fmla="*/ 68087 w 577767"/>
              <a:gd name="connsiteY1788" fmla="*/ 249113 h 1265951"/>
              <a:gd name="connsiteX1789" fmla="*/ 68281 w 577767"/>
              <a:gd name="connsiteY1789" fmla="*/ 247495 h 1265951"/>
              <a:gd name="connsiteX1790" fmla="*/ 68799 w 577767"/>
              <a:gd name="connsiteY1790" fmla="*/ 246524 h 1265951"/>
              <a:gd name="connsiteX1791" fmla="*/ 69187 w 577767"/>
              <a:gd name="connsiteY1791" fmla="*/ 240311 h 1265951"/>
              <a:gd name="connsiteX1792" fmla="*/ 69576 w 577767"/>
              <a:gd name="connsiteY1792" fmla="*/ 239858 h 1265951"/>
              <a:gd name="connsiteX1793" fmla="*/ 69381 w 577767"/>
              <a:gd name="connsiteY1793" fmla="*/ 236492 h 1265951"/>
              <a:gd name="connsiteX1794" fmla="*/ 69899 w 577767"/>
              <a:gd name="connsiteY1794" fmla="*/ 235521 h 1265951"/>
              <a:gd name="connsiteX1795" fmla="*/ 69511 w 577767"/>
              <a:gd name="connsiteY1795" fmla="*/ 235521 h 1265951"/>
              <a:gd name="connsiteX1796" fmla="*/ 69511 w 577767"/>
              <a:gd name="connsiteY1796" fmla="*/ 234421 h 1265951"/>
              <a:gd name="connsiteX1797" fmla="*/ 68928 w 577767"/>
              <a:gd name="connsiteY1797" fmla="*/ 234292 h 1265951"/>
              <a:gd name="connsiteX1798" fmla="*/ 68928 w 577767"/>
              <a:gd name="connsiteY1798" fmla="*/ 233321 h 1265951"/>
              <a:gd name="connsiteX1799" fmla="*/ 68540 w 577767"/>
              <a:gd name="connsiteY1799" fmla="*/ 233191 h 1265951"/>
              <a:gd name="connsiteX1800" fmla="*/ 68022 w 577767"/>
              <a:gd name="connsiteY1800" fmla="*/ 230667 h 1265951"/>
              <a:gd name="connsiteX1801" fmla="*/ 67440 w 577767"/>
              <a:gd name="connsiteY1801" fmla="*/ 229696 h 1265951"/>
              <a:gd name="connsiteX1802" fmla="*/ 67051 w 577767"/>
              <a:gd name="connsiteY1802" fmla="*/ 224260 h 1265951"/>
              <a:gd name="connsiteX1803" fmla="*/ 68540 w 577767"/>
              <a:gd name="connsiteY1803" fmla="*/ 222189 h 1265951"/>
              <a:gd name="connsiteX1804" fmla="*/ 70029 w 577767"/>
              <a:gd name="connsiteY1804" fmla="*/ 217399 h 1265951"/>
              <a:gd name="connsiteX1805" fmla="*/ 70934 w 577767"/>
              <a:gd name="connsiteY1805" fmla="*/ 216105 h 1265951"/>
              <a:gd name="connsiteX1806" fmla="*/ 71323 w 577767"/>
              <a:gd name="connsiteY1806" fmla="*/ 214163 h 1265951"/>
              <a:gd name="connsiteX1807" fmla="*/ 72035 w 577767"/>
              <a:gd name="connsiteY1807" fmla="*/ 213063 h 1265951"/>
              <a:gd name="connsiteX1808" fmla="*/ 72035 w 577767"/>
              <a:gd name="connsiteY1808" fmla="*/ 212092 h 1265951"/>
              <a:gd name="connsiteX1809" fmla="*/ 73135 w 577767"/>
              <a:gd name="connsiteY1809" fmla="*/ 210021 h 1265951"/>
              <a:gd name="connsiteX1810" fmla="*/ 72941 w 577767"/>
              <a:gd name="connsiteY1810" fmla="*/ 209698 h 1265951"/>
              <a:gd name="connsiteX1811" fmla="*/ 73653 w 577767"/>
              <a:gd name="connsiteY1811" fmla="*/ 208727 h 1265951"/>
              <a:gd name="connsiteX1812" fmla="*/ 74559 w 577767"/>
              <a:gd name="connsiteY1812" fmla="*/ 205685 h 1265951"/>
              <a:gd name="connsiteX1813" fmla="*/ 76371 w 577767"/>
              <a:gd name="connsiteY1813" fmla="*/ 201866 h 1265951"/>
              <a:gd name="connsiteX1814" fmla="*/ 77666 w 577767"/>
              <a:gd name="connsiteY1814" fmla="*/ 195006 h 1265951"/>
              <a:gd name="connsiteX1815" fmla="*/ 78248 w 577767"/>
              <a:gd name="connsiteY1815" fmla="*/ 194229 h 1265951"/>
              <a:gd name="connsiteX1816" fmla="*/ 78248 w 577767"/>
              <a:gd name="connsiteY1816" fmla="*/ 191834 h 1265951"/>
              <a:gd name="connsiteX1817" fmla="*/ 78960 w 577767"/>
              <a:gd name="connsiteY1817" fmla="*/ 189763 h 1265951"/>
              <a:gd name="connsiteX1818" fmla="*/ 79349 w 577767"/>
              <a:gd name="connsiteY1818" fmla="*/ 189634 h 1265951"/>
              <a:gd name="connsiteX1819" fmla="*/ 79349 w 577767"/>
              <a:gd name="connsiteY1819" fmla="*/ 188340 h 1265951"/>
              <a:gd name="connsiteX1820" fmla="*/ 80254 w 577767"/>
              <a:gd name="connsiteY1820" fmla="*/ 186268 h 1265951"/>
              <a:gd name="connsiteX1821" fmla="*/ 81743 w 577767"/>
              <a:gd name="connsiteY1821" fmla="*/ 185621 h 1265951"/>
              <a:gd name="connsiteX1822" fmla="*/ 85044 w 577767"/>
              <a:gd name="connsiteY1822" fmla="*/ 181932 h 1265951"/>
              <a:gd name="connsiteX1823" fmla="*/ 85432 w 577767"/>
              <a:gd name="connsiteY1823" fmla="*/ 180508 h 1265951"/>
              <a:gd name="connsiteX1824" fmla="*/ 86533 w 577767"/>
              <a:gd name="connsiteY1824" fmla="*/ 179214 h 1265951"/>
              <a:gd name="connsiteX1825" fmla="*/ 87439 w 577767"/>
              <a:gd name="connsiteY1825" fmla="*/ 176949 h 1265951"/>
              <a:gd name="connsiteX1826" fmla="*/ 89833 w 577767"/>
              <a:gd name="connsiteY1826" fmla="*/ 174230 h 1265951"/>
              <a:gd name="connsiteX1827" fmla="*/ 89833 w 577767"/>
              <a:gd name="connsiteY1827" fmla="*/ 173777 h 1265951"/>
              <a:gd name="connsiteX1828" fmla="*/ 95529 w 577767"/>
              <a:gd name="connsiteY1828" fmla="*/ 170282 h 1265951"/>
              <a:gd name="connsiteX1829" fmla="*/ 96241 w 577767"/>
              <a:gd name="connsiteY1829" fmla="*/ 169505 h 1265951"/>
              <a:gd name="connsiteX1830" fmla="*/ 96953 w 577767"/>
              <a:gd name="connsiteY1830" fmla="*/ 169376 h 1265951"/>
              <a:gd name="connsiteX1831" fmla="*/ 97147 w 577767"/>
              <a:gd name="connsiteY1831" fmla="*/ 168923 h 1265951"/>
              <a:gd name="connsiteX1832" fmla="*/ 98247 w 577767"/>
              <a:gd name="connsiteY1832" fmla="*/ 168599 h 1265951"/>
              <a:gd name="connsiteX1833" fmla="*/ 100836 w 577767"/>
              <a:gd name="connsiteY1833" fmla="*/ 168599 h 1265951"/>
              <a:gd name="connsiteX1834" fmla="*/ 101742 w 577767"/>
              <a:gd name="connsiteY1834" fmla="*/ 169247 h 1265951"/>
              <a:gd name="connsiteX1835" fmla="*/ 98441 w 577767"/>
              <a:gd name="connsiteY1835" fmla="*/ 170994 h 1265951"/>
              <a:gd name="connsiteX1836" fmla="*/ 98635 w 577767"/>
              <a:gd name="connsiteY1836" fmla="*/ 171447 h 1265951"/>
              <a:gd name="connsiteX1837" fmla="*/ 99930 w 577767"/>
              <a:gd name="connsiteY1837" fmla="*/ 171318 h 1265951"/>
              <a:gd name="connsiteX1838" fmla="*/ 100642 w 577767"/>
              <a:gd name="connsiteY1838" fmla="*/ 173065 h 1265951"/>
              <a:gd name="connsiteX1839" fmla="*/ 105237 w 577767"/>
              <a:gd name="connsiteY1839" fmla="*/ 174813 h 1265951"/>
              <a:gd name="connsiteX1840" fmla="*/ 106920 w 577767"/>
              <a:gd name="connsiteY1840" fmla="*/ 174683 h 1265951"/>
              <a:gd name="connsiteX1841" fmla="*/ 108602 w 577767"/>
              <a:gd name="connsiteY1841" fmla="*/ 175136 h 1265951"/>
              <a:gd name="connsiteX1842" fmla="*/ 108797 w 577767"/>
              <a:gd name="connsiteY1842" fmla="*/ 175784 h 1265951"/>
              <a:gd name="connsiteX1843" fmla="*/ 109120 w 577767"/>
              <a:gd name="connsiteY1843" fmla="*/ 175784 h 1265951"/>
              <a:gd name="connsiteX1844" fmla="*/ 111903 w 577767"/>
              <a:gd name="connsiteY1844" fmla="*/ 177531 h 1265951"/>
              <a:gd name="connsiteX1845" fmla="*/ 113392 w 577767"/>
              <a:gd name="connsiteY1845" fmla="*/ 177984 h 1265951"/>
              <a:gd name="connsiteX1846" fmla="*/ 113586 w 577767"/>
              <a:gd name="connsiteY1846" fmla="*/ 178502 h 1265951"/>
              <a:gd name="connsiteX1847" fmla="*/ 114298 w 577767"/>
              <a:gd name="connsiteY1847" fmla="*/ 178825 h 1265951"/>
              <a:gd name="connsiteX1848" fmla="*/ 114104 w 577767"/>
              <a:gd name="connsiteY1848" fmla="*/ 179472 h 1265951"/>
              <a:gd name="connsiteX1849" fmla="*/ 115010 w 577767"/>
              <a:gd name="connsiteY1849" fmla="*/ 180896 h 1265951"/>
              <a:gd name="connsiteX1850" fmla="*/ 117016 w 577767"/>
              <a:gd name="connsiteY1850" fmla="*/ 180896 h 1265951"/>
              <a:gd name="connsiteX1851" fmla="*/ 117728 w 577767"/>
              <a:gd name="connsiteY1851" fmla="*/ 181350 h 1265951"/>
              <a:gd name="connsiteX1852" fmla="*/ 118311 w 577767"/>
              <a:gd name="connsiteY1852" fmla="*/ 182126 h 1265951"/>
              <a:gd name="connsiteX1853" fmla="*/ 117728 w 577767"/>
              <a:gd name="connsiteY1853" fmla="*/ 183421 h 1265951"/>
              <a:gd name="connsiteX1854" fmla="*/ 118117 w 577767"/>
              <a:gd name="connsiteY1854" fmla="*/ 183550 h 1265951"/>
              <a:gd name="connsiteX1855" fmla="*/ 118117 w 577767"/>
              <a:gd name="connsiteY1855" fmla="*/ 184197 h 1265951"/>
              <a:gd name="connsiteX1856" fmla="*/ 118828 w 577767"/>
              <a:gd name="connsiteY1856" fmla="*/ 184391 h 1265951"/>
              <a:gd name="connsiteX1857" fmla="*/ 119217 w 577767"/>
              <a:gd name="connsiteY1857" fmla="*/ 183421 h 1265951"/>
              <a:gd name="connsiteX1858" fmla="*/ 119023 w 577767"/>
              <a:gd name="connsiteY1858" fmla="*/ 181803 h 1265951"/>
              <a:gd name="connsiteX1859" fmla="*/ 119411 w 577767"/>
              <a:gd name="connsiteY1859" fmla="*/ 181350 h 1265951"/>
              <a:gd name="connsiteX1860" fmla="*/ 118505 w 577767"/>
              <a:gd name="connsiteY1860" fmla="*/ 180702 h 1265951"/>
              <a:gd name="connsiteX1861" fmla="*/ 117922 w 577767"/>
              <a:gd name="connsiteY1861" fmla="*/ 178502 h 1265951"/>
              <a:gd name="connsiteX1862" fmla="*/ 117405 w 577767"/>
              <a:gd name="connsiteY1862" fmla="*/ 177984 h 1265951"/>
              <a:gd name="connsiteX1863" fmla="*/ 117793 w 577767"/>
              <a:gd name="connsiteY1863" fmla="*/ 175266 h 1265951"/>
              <a:gd name="connsiteX1864" fmla="*/ 115592 w 577767"/>
              <a:gd name="connsiteY1864" fmla="*/ 174618 h 1265951"/>
              <a:gd name="connsiteX1865" fmla="*/ 115592 w 577767"/>
              <a:gd name="connsiteY1865" fmla="*/ 173518 h 1265951"/>
              <a:gd name="connsiteX1866" fmla="*/ 116175 w 577767"/>
              <a:gd name="connsiteY1866" fmla="*/ 173065 h 1265951"/>
              <a:gd name="connsiteX1867" fmla="*/ 117987 w 577767"/>
              <a:gd name="connsiteY1867" fmla="*/ 172741 h 1265951"/>
              <a:gd name="connsiteX1868" fmla="*/ 122388 w 577767"/>
              <a:gd name="connsiteY1868" fmla="*/ 174036 h 1265951"/>
              <a:gd name="connsiteX1869" fmla="*/ 122906 w 577767"/>
              <a:gd name="connsiteY1869" fmla="*/ 173389 h 1265951"/>
              <a:gd name="connsiteX1870" fmla="*/ 124783 w 577767"/>
              <a:gd name="connsiteY1870" fmla="*/ 172612 h 1265951"/>
              <a:gd name="connsiteX1871" fmla="*/ 125301 w 577767"/>
              <a:gd name="connsiteY1871" fmla="*/ 171641 h 1265951"/>
              <a:gd name="connsiteX1872" fmla="*/ 126012 w 577767"/>
              <a:gd name="connsiteY1872" fmla="*/ 171512 h 1265951"/>
              <a:gd name="connsiteX1873" fmla="*/ 126530 w 577767"/>
              <a:gd name="connsiteY1873" fmla="*/ 170088 h 1265951"/>
              <a:gd name="connsiteX1874" fmla="*/ 128731 w 577767"/>
              <a:gd name="connsiteY1874" fmla="*/ 167499 h 1265951"/>
              <a:gd name="connsiteX1875" fmla="*/ 128925 w 577767"/>
              <a:gd name="connsiteY1875" fmla="*/ 163357 h 1265951"/>
              <a:gd name="connsiteX1876" fmla="*/ 129313 w 577767"/>
              <a:gd name="connsiteY1876" fmla="*/ 162580 h 1265951"/>
              <a:gd name="connsiteX1877" fmla="*/ 129831 w 577767"/>
              <a:gd name="connsiteY1877" fmla="*/ 162580 h 1265951"/>
              <a:gd name="connsiteX1878" fmla="*/ 129831 w 577767"/>
              <a:gd name="connsiteY1878" fmla="*/ 163357 h 1265951"/>
              <a:gd name="connsiteX1879" fmla="*/ 130543 w 577767"/>
              <a:gd name="connsiteY1879" fmla="*/ 163681 h 1265951"/>
              <a:gd name="connsiteX1880" fmla="*/ 134426 w 577767"/>
              <a:gd name="connsiteY1880" fmla="*/ 163681 h 1265951"/>
              <a:gd name="connsiteX1881" fmla="*/ 135332 w 577767"/>
              <a:gd name="connsiteY1881" fmla="*/ 165622 h 1265951"/>
              <a:gd name="connsiteX1882" fmla="*/ 137145 w 577767"/>
              <a:gd name="connsiteY1882" fmla="*/ 167046 h 1265951"/>
              <a:gd name="connsiteX1883" fmla="*/ 138051 w 577767"/>
              <a:gd name="connsiteY1883" fmla="*/ 166852 h 1265951"/>
              <a:gd name="connsiteX1884" fmla="*/ 138051 w 577767"/>
              <a:gd name="connsiteY1884" fmla="*/ 165104 h 1265951"/>
              <a:gd name="connsiteX1885" fmla="*/ 135268 w 577767"/>
              <a:gd name="connsiteY1885" fmla="*/ 164328 h 1265951"/>
              <a:gd name="connsiteX1886" fmla="*/ 134167 w 577767"/>
              <a:gd name="connsiteY1886" fmla="*/ 162386 h 1265951"/>
              <a:gd name="connsiteX1887" fmla="*/ 130478 w 577767"/>
              <a:gd name="connsiteY1887" fmla="*/ 162063 h 1265951"/>
              <a:gd name="connsiteX1888" fmla="*/ 129766 w 577767"/>
              <a:gd name="connsiteY1888" fmla="*/ 161415 h 1265951"/>
              <a:gd name="connsiteX1889" fmla="*/ 129766 w 577767"/>
              <a:gd name="connsiteY1889" fmla="*/ 160768 h 1265951"/>
              <a:gd name="connsiteX1890" fmla="*/ 129248 w 577767"/>
              <a:gd name="connsiteY1890" fmla="*/ 160768 h 1265951"/>
              <a:gd name="connsiteX1891" fmla="*/ 129055 w 577767"/>
              <a:gd name="connsiteY1891" fmla="*/ 161221 h 1265951"/>
              <a:gd name="connsiteX1892" fmla="*/ 125365 w 577767"/>
              <a:gd name="connsiteY1892" fmla="*/ 162515 h 1265951"/>
              <a:gd name="connsiteX1893" fmla="*/ 124265 w 577767"/>
              <a:gd name="connsiteY1893" fmla="*/ 164781 h 1265951"/>
              <a:gd name="connsiteX1894" fmla="*/ 122065 w 577767"/>
              <a:gd name="connsiteY1894" fmla="*/ 167176 h 1265951"/>
              <a:gd name="connsiteX1895" fmla="*/ 117469 w 577767"/>
              <a:gd name="connsiteY1895" fmla="*/ 167176 h 1265951"/>
              <a:gd name="connsiteX1896" fmla="*/ 117081 w 577767"/>
              <a:gd name="connsiteY1896" fmla="*/ 166852 h 1265951"/>
              <a:gd name="connsiteX1897" fmla="*/ 117469 w 577767"/>
              <a:gd name="connsiteY1897" fmla="*/ 166399 h 1265951"/>
              <a:gd name="connsiteX1898" fmla="*/ 117275 w 577767"/>
              <a:gd name="connsiteY1898" fmla="*/ 165751 h 1265951"/>
              <a:gd name="connsiteX1899" fmla="*/ 115981 w 577767"/>
              <a:gd name="connsiteY1899" fmla="*/ 165428 h 1265951"/>
              <a:gd name="connsiteX1900" fmla="*/ 114686 w 577767"/>
              <a:gd name="connsiteY1900" fmla="*/ 165751 h 1265951"/>
              <a:gd name="connsiteX1901" fmla="*/ 114104 w 577767"/>
              <a:gd name="connsiteY1901" fmla="*/ 164781 h 1265951"/>
              <a:gd name="connsiteX1902" fmla="*/ 112615 w 577767"/>
              <a:gd name="connsiteY1902" fmla="*/ 164781 h 1265951"/>
              <a:gd name="connsiteX1903" fmla="*/ 112809 w 577767"/>
              <a:gd name="connsiteY1903" fmla="*/ 163163 h 1265951"/>
              <a:gd name="connsiteX1904" fmla="*/ 111515 w 577767"/>
              <a:gd name="connsiteY1904" fmla="*/ 162063 h 1265951"/>
              <a:gd name="connsiteX1905" fmla="*/ 111127 w 577767"/>
              <a:gd name="connsiteY1905" fmla="*/ 160768 h 1265951"/>
              <a:gd name="connsiteX1906" fmla="*/ 112227 w 577767"/>
              <a:gd name="connsiteY1906" fmla="*/ 155979 h 1265951"/>
              <a:gd name="connsiteX1907" fmla="*/ 113910 w 577767"/>
              <a:gd name="connsiteY1907" fmla="*/ 152613 h 1265951"/>
              <a:gd name="connsiteX1908" fmla="*/ 115916 w 577767"/>
              <a:gd name="connsiteY1908" fmla="*/ 150542 h 1265951"/>
              <a:gd name="connsiteX1909" fmla="*/ 116304 w 577767"/>
              <a:gd name="connsiteY1909" fmla="*/ 149571 h 1265951"/>
              <a:gd name="connsiteX1910" fmla="*/ 119411 w 577767"/>
              <a:gd name="connsiteY1910" fmla="*/ 147306 h 1265951"/>
              <a:gd name="connsiteX1911" fmla="*/ 122518 w 577767"/>
              <a:gd name="connsiteY1911" fmla="*/ 145688 h 1265951"/>
              <a:gd name="connsiteX1912" fmla="*/ 124394 w 577767"/>
              <a:gd name="connsiteY1912" fmla="*/ 145364 h 1265951"/>
              <a:gd name="connsiteX1913" fmla="*/ 126207 w 577767"/>
              <a:gd name="connsiteY1913" fmla="*/ 143940 h 1265951"/>
              <a:gd name="connsiteX1914" fmla="*/ 126919 w 577767"/>
              <a:gd name="connsiteY1914" fmla="*/ 143940 h 1265951"/>
              <a:gd name="connsiteX1915" fmla="*/ 127307 w 577767"/>
              <a:gd name="connsiteY1915" fmla="*/ 143293 h 1265951"/>
              <a:gd name="connsiteX1916" fmla="*/ 128213 w 577767"/>
              <a:gd name="connsiteY1916" fmla="*/ 143423 h 1265951"/>
              <a:gd name="connsiteX1917" fmla="*/ 131320 w 577767"/>
              <a:gd name="connsiteY1917" fmla="*/ 142452 h 1265951"/>
              <a:gd name="connsiteX1918" fmla="*/ 132226 w 577767"/>
              <a:gd name="connsiteY1918" fmla="*/ 141157 h 1265951"/>
              <a:gd name="connsiteX1919" fmla="*/ 134103 w 577767"/>
              <a:gd name="connsiteY1919" fmla="*/ 139863 h 1265951"/>
              <a:gd name="connsiteX1920" fmla="*/ 134814 w 577767"/>
              <a:gd name="connsiteY1920" fmla="*/ 138892 h 1265951"/>
              <a:gd name="connsiteX1921" fmla="*/ 137921 w 577767"/>
              <a:gd name="connsiteY1921" fmla="*/ 138569 h 1265951"/>
              <a:gd name="connsiteX1922" fmla="*/ 139733 w 577767"/>
              <a:gd name="connsiteY1922" fmla="*/ 137274 h 1265951"/>
              <a:gd name="connsiteX1923" fmla="*/ 144005 w 577767"/>
              <a:gd name="connsiteY1923" fmla="*/ 137274 h 1265951"/>
              <a:gd name="connsiteX1924" fmla="*/ 147500 w 577767"/>
              <a:gd name="connsiteY1924" fmla="*/ 139021 h 1265951"/>
              <a:gd name="connsiteX1925" fmla="*/ 149183 w 577767"/>
              <a:gd name="connsiteY1925" fmla="*/ 139151 h 1265951"/>
              <a:gd name="connsiteX1926" fmla="*/ 150283 w 577767"/>
              <a:gd name="connsiteY1926" fmla="*/ 140446 h 1265951"/>
              <a:gd name="connsiteX1927" fmla="*/ 150995 w 577767"/>
              <a:gd name="connsiteY1927" fmla="*/ 142711 h 1265951"/>
              <a:gd name="connsiteX1928" fmla="*/ 152807 w 577767"/>
              <a:gd name="connsiteY1928" fmla="*/ 144782 h 1265951"/>
              <a:gd name="connsiteX1929" fmla="*/ 153907 w 577767"/>
              <a:gd name="connsiteY1929" fmla="*/ 145235 h 1265951"/>
              <a:gd name="connsiteX1930" fmla="*/ 155914 w 577767"/>
              <a:gd name="connsiteY1930" fmla="*/ 145429 h 1265951"/>
              <a:gd name="connsiteX1931" fmla="*/ 156626 w 577767"/>
              <a:gd name="connsiteY1931" fmla="*/ 146206 h 1265951"/>
              <a:gd name="connsiteX1932" fmla="*/ 159215 w 577767"/>
              <a:gd name="connsiteY1932" fmla="*/ 146529 h 1265951"/>
              <a:gd name="connsiteX1933" fmla="*/ 160121 w 577767"/>
              <a:gd name="connsiteY1933" fmla="*/ 147500 h 1265951"/>
              <a:gd name="connsiteX1934" fmla="*/ 160315 w 577767"/>
              <a:gd name="connsiteY1934" fmla="*/ 149248 h 1265951"/>
              <a:gd name="connsiteX1935" fmla="*/ 160703 w 577767"/>
              <a:gd name="connsiteY1935" fmla="*/ 149248 h 1265951"/>
              <a:gd name="connsiteX1936" fmla="*/ 160897 w 577767"/>
              <a:gd name="connsiteY1936" fmla="*/ 149701 h 1265951"/>
              <a:gd name="connsiteX1937" fmla="*/ 163680 w 577767"/>
              <a:gd name="connsiteY1937" fmla="*/ 150801 h 1265951"/>
              <a:gd name="connsiteX1938" fmla="*/ 164392 w 577767"/>
              <a:gd name="connsiteY1938" fmla="*/ 151448 h 1265951"/>
              <a:gd name="connsiteX1939" fmla="*/ 165298 w 577767"/>
              <a:gd name="connsiteY1939" fmla="*/ 151448 h 1265951"/>
              <a:gd name="connsiteX1940" fmla="*/ 166399 w 577767"/>
              <a:gd name="connsiteY1940" fmla="*/ 152419 h 1265951"/>
              <a:gd name="connsiteX1941" fmla="*/ 170606 w 577767"/>
              <a:gd name="connsiteY1941" fmla="*/ 151966 h 1265951"/>
              <a:gd name="connsiteX1942" fmla="*/ 173583 w 577767"/>
              <a:gd name="connsiteY1942" fmla="*/ 152937 h 1265951"/>
              <a:gd name="connsiteX1943" fmla="*/ 175071 w 577767"/>
              <a:gd name="connsiteY1943" fmla="*/ 152807 h 1265951"/>
              <a:gd name="connsiteX1944" fmla="*/ 177272 w 577767"/>
              <a:gd name="connsiteY1944" fmla="*/ 151837 h 1265951"/>
              <a:gd name="connsiteX1945" fmla="*/ 178761 w 577767"/>
              <a:gd name="connsiteY1945" fmla="*/ 150089 h 1265951"/>
              <a:gd name="connsiteX1946" fmla="*/ 180573 w 577767"/>
              <a:gd name="connsiteY1946" fmla="*/ 149312 h 1265951"/>
              <a:gd name="connsiteX1947" fmla="*/ 183550 w 577767"/>
              <a:gd name="connsiteY1947" fmla="*/ 148665 h 1265951"/>
              <a:gd name="connsiteX1948" fmla="*/ 188145 w 577767"/>
              <a:gd name="connsiteY1948" fmla="*/ 146400 h 1265951"/>
              <a:gd name="connsiteX1949" fmla="*/ 189634 w 577767"/>
              <a:gd name="connsiteY1949" fmla="*/ 144782 h 1265951"/>
              <a:gd name="connsiteX1950" fmla="*/ 190346 w 577767"/>
              <a:gd name="connsiteY1950" fmla="*/ 142193 h 1265951"/>
              <a:gd name="connsiteX1951" fmla="*/ 193129 w 577767"/>
              <a:gd name="connsiteY1951" fmla="*/ 142387 h 1265951"/>
              <a:gd name="connsiteX1952" fmla="*/ 193323 w 577767"/>
              <a:gd name="connsiteY1952" fmla="*/ 142064 h 1265951"/>
              <a:gd name="connsiteX1953" fmla="*/ 194035 w 577767"/>
              <a:gd name="connsiteY1953" fmla="*/ 142064 h 1265951"/>
              <a:gd name="connsiteX1954" fmla="*/ 194229 w 577767"/>
              <a:gd name="connsiteY1954" fmla="*/ 141611 h 1265951"/>
              <a:gd name="connsiteX1955" fmla="*/ 194941 w 577767"/>
              <a:gd name="connsiteY1955" fmla="*/ 141611 h 1265951"/>
              <a:gd name="connsiteX1956" fmla="*/ 195653 w 577767"/>
              <a:gd name="connsiteY1956" fmla="*/ 142258 h 1265951"/>
              <a:gd name="connsiteX1957" fmla="*/ 197465 w 577767"/>
              <a:gd name="connsiteY1957" fmla="*/ 142452 h 1265951"/>
              <a:gd name="connsiteX1958" fmla="*/ 197659 w 577767"/>
              <a:gd name="connsiteY1958" fmla="*/ 142775 h 1265951"/>
              <a:gd name="connsiteX1959" fmla="*/ 201931 w 577767"/>
              <a:gd name="connsiteY1959" fmla="*/ 143099 h 1265951"/>
              <a:gd name="connsiteX1960" fmla="*/ 203613 w 577767"/>
              <a:gd name="connsiteY1960" fmla="*/ 142128 h 1265951"/>
              <a:gd name="connsiteX1961" fmla="*/ 205814 w 577767"/>
              <a:gd name="connsiteY1961" fmla="*/ 141481 h 1265951"/>
              <a:gd name="connsiteX1962" fmla="*/ 205102 w 577767"/>
              <a:gd name="connsiteY1962" fmla="*/ 141157 h 1265951"/>
              <a:gd name="connsiteX1963" fmla="*/ 202319 w 577767"/>
              <a:gd name="connsiteY1963" fmla="*/ 142258 h 1265951"/>
              <a:gd name="connsiteX1964" fmla="*/ 199536 w 577767"/>
              <a:gd name="connsiteY1964" fmla="*/ 142128 h 1265951"/>
              <a:gd name="connsiteX1965" fmla="*/ 198047 w 577767"/>
              <a:gd name="connsiteY1965" fmla="*/ 142452 h 1265951"/>
              <a:gd name="connsiteX1966" fmla="*/ 195070 w 577767"/>
              <a:gd name="connsiteY1966" fmla="*/ 139410 h 1265951"/>
              <a:gd name="connsiteX1967" fmla="*/ 192287 w 577767"/>
              <a:gd name="connsiteY1967" fmla="*/ 139086 h 1265951"/>
              <a:gd name="connsiteX1968" fmla="*/ 190993 w 577767"/>
              <a:gd name="connsiteY1968" fmla="*/ 139734 h 1265951"/>
              <a:gd name="connsiteX1969" fmla="*/ 190087 w 577767"/>
              <a:gd name="connsiteY1969" fmla="*/ 139604 h 1265951"/>
              <a:gd name="connsiteX1970" fmla="*/ 188080 w 577767"/>
              <a:gd name="connsiteY1970" fmla="*/ 137339 h 1265951"/>
              <a:gd name="connsiteX1971" fmla="*/ 186980 w 577767"/>
              <a:gd name="connsiteY1971" fmla="*/ 137986 h 1265951"/>
              <a:gd name="connsiteX1972" fmla="*/ 186398 w 577767"/>
              <a:gd name="connsiteY1972" fmla="*/ 139086 h 1265951"/>
              <a:gd name="connsiteX1973" fmla="*/ 185686 w 577767"/>
              <a:gd name="connsiteY1973" fmla="*/ 139216 h 1265951"/>
              <a:gd name="connsiteX1974" fmla="*/ 184585 w 577767"/>
              <a:gd name="connsiteY1974" fmla="*/ 140316 h 1265951"/>
              <a:gd name="connsiteX1975" fmla="*/ 183291 w 577767"/>
              <a:gd name="connsiteY1975" fmla="*/ 140640 h 1265951"/>
              <a:gd name="connsiteX1976" fmla="*/ 181997 w 577767"/>
              <a:gd name="connsiteY1976" fmla="*/ 139992 h 1265951"/>
              <a:gd name="connsiteX1977" fmla="*/ 181997 w 577767"/>
              <a:gd name="connsiteY1977" fmla="*/ 138892 h 1265951"/>
              <a:gd name="connsiteX1978" fmla="*/ 181479 w 577767"/>
              <a:gd name="connsiteY1978" fmla="*/ 138374 h 1265951"/>
              <a:gd name="connsiteX1979" fmla="*/ 181479 w 577767"/>
              <a:gd name="connsiteY1979" fmla="*/ 135980 h 1265951"/>
              <a:gd name="connsiteX1980" fmla="*/ 182579 w 577767"/>
              <a:gd name="connsiteY1980" fmla="*/ 134362 h 1265951"/>
              <a:gd name="connsiteX1981" fmla="*/ 185556 w 577767"/>
              <a:gd name="connsiteY1981" fmla="*/ 132614 h 1265951"/>
              <a:gd name="connsiteX1982" fmla="*/ 186268 w 577767"/>
              <a:gd name="connsiteY1982" fmla="*/ 131190 h 1265951"/>
              <a:gd name="connsiteX1983" fmla="*/ 187951 w 577767"/>
              <a:gd name="connsiteY1983" fmla="*/ 129766 h 1265951"/>
              <a:gd name="connsiteX1984" fmla="*/ 189634 w 577767"/>
              <a:gd name="connsiteY1984" fmla="*/ 127178 h 1265951"/>
              <a:gd name="connsiteX1985" fmla="*/ 191122 w 577767"/>
              <a:gd name="connsiteY1985" fmla="*/ 122194 h 1265951"/>
              <a:gd name="connsiteX1986" fmla="*/ 192935 w 577767"/>
              <a:gd name="connsiteY1986" fmla="*/ 120123 h 1265951"/>
              <a:gd name="connsiteX1987" fmla="*/ 194423 w 577767"/>
              <a:gd name="connsiteY1987" fmla="*/ 119994 h 1265951"/>
              <a:gd name="connsiteX1988" fmla="*/ 195135 w 577767"/>
              <a:gd name="connsiteY1988" fmla="*/ 120446 h 1265951"/>
              <a:gd name="connsiteX1989" fmla="*/ 195718 w 577767"/>
              <a:gd name="connsiteY1989" fmla="*/ 124265 h 1265951"/>
              <a:gd name="connsiteX1990" fmla="*/ 196624 w 577767"/>
              <a:gd name="connsiteY1990" fmla="*/ 125236 h 1265951"/>
              <a:gd name="connsiteX1991" fmla="*/ 197724 w 577767"/>
              <a:gd name="connsiteY1991" fmla="*/ 125689 h 1265951"/>
              <a:gd name="connsiteX1992" fmla="*/ 197336 w 577767"/>
              <a:gd name="connsiteY1992" fmla="*/ 127307 h 1265951"/>
              <a:gd name="connsiteX1993" fmla="*/ 197724 w 577767"/>
              <a:gd name="connsiteY1993" fmla="*/ 129055 h 1265951"/>
              <a:gd name="connsiteX1994" fmla="*/ 199925 w 577767"/>
              <a:gd name="connsiteY1994" fmla="*/ 129378 h 1265951"/>
              <a:gd name="connsiteX1995" fmla="*/ 204196 w 577767"/>
              <a:gd name="connsiteY1995" fmla="*/ 127631 h 1265951"/>
              <a:gd name="connsiteX1996" fmla="*/ 203096 w 577767"/>
              <a:gd name="connsiteY1996" fmla="*/ 127631 h 1265951"/>
              <a:gd name="connsiteX1997" fmla="*/ 199601 w 577767"/>
              <a:gd name="connsiteY1997" fmla="*/ 129055 h 1265951"/>
              <a:gd name="connsiteX1998" fmla="*/ 198695 w 577767"/>
              <a:gd name="connsiteY1998" fmla="*/ 129055 h 1265951"/>
              <a:gd name="connsiteX1999" fmla="*/ 197983 w 577767"/>
              <a:gd name="connsiteY1999" fmla="*/ 128407 h 1265951"/>
              <a:gd name="connsiteX2000" fmla="*/ 198565 w 577767"/>
              <a:gd name="connsiteY2000" fmla="*/ 125171 h 1265951"/>
              <a:gd name="connsiteX2001" fmla="*/ 197853 w 577767"/>
              <a:gd name="connsiteY2001" fmla="*/ 124071 h 1265951"/>
              <a:gd name="connsiteX2002" fmla="*/ 196559 w 577767"/>
              <a:gd name="connsiteY2002" fmla="*/ 123747 h 1265951"/>
              <a:gd name="connsiteX2003" fmla="*/ 196559 w 577767"/>
              <a:gd name="connsiteY2003" fmla="*/ 121353 h 1265951"/>
              <a:gd name="connsiteX2004" fmla="*/ 196171 w 577767"/>
              <a:gd name="connsiteY2004" fmla="*/ 121029 h 1265951"/>
              <a:gd name="connsiteX2005" fmla="*/ 196171 w 577767"/>
              <a:gd name="connsiteY2005" fmla="*/ 120253 h 1265951"/>
              <a:gd name="connsiteX2006" fmla="*/ 195070 w 577767"/>
              <a:gd name="connsiteY2006" fmla="*/ 119476 h 1265951"/>
              <a:gd name="connsiteX2007" fmla="*/ 195070 w 577767"/>
              <a:gd name="connsiteY2007" fmla="*/ 119476 h 1265951"/>
              <a:gd name="connsiteX2008" fmla="*/ 196429 w 577767"/>
              <a:gd name="connsiteY2008" fmla="*/ 109962 h 1265951"/>
              <a:gd name="connsiteX2009" fmla="*/ 201283 w 577767"/>
              <a:gd name="connsiteY2009" fmla="*/ 101289 h 1265951"/>
              <a:gd name="connsiteX2010" fmla="*/ 200442 w 577767"/>
              <a:gd name="connsiteY2010" fmla="*/ 80578 h 1265951"/>
              <a:gd name="connsiteX2011" fmla="*/ 206526 w 577767"/>
              <a:gd name="connsiteY2011" fmla="*/ 80708 h 1265951"/>
              <a:gd name="connsiteX2012" fmla="*/ 218888 w 577767"/>
              <a:gd name="connsiteY2012" fmla="*/ 87762 h 1265951"/>
              <a:gd name="connsiteX2013" fmla="*/ 227949 w 577767"/>
              <a:gd name="connsiteY2013" fmla="*/ 87439 h 1265951"/>
              <a:gd name="connsiteX2014" fmla="*/ 235327 w 577767"/>
              <a:gd name="connsiteY2014" fmla="*/ 69640 h 1265951"/>
              <a:gd name="connsiteX2015" fmla="*/ 249954 w 577767"/>
              <a:gd name="connsiteY2015" fmla="*/ 63880 h 1265951"/>
              <a:gd name="connsiteX2016" fmla="*/ 254743 w 577767"/>
              <a:gd name="connsiteY2016" fmla="*/ 51648 h 1265951"/>
              <a:gd name="connsiteX2017" fmla="*/ 266070 w 577767"/>
              <a:gd name="connsiteY2017" fmla="*/ 41487 h 1265951"/>
              <a:gd name="connsiteX2018" fmla="*/ 271247 w 577767"/>
              <a:gd name="connsiteY2018" fmla="*/ 30096 h 1265951"/>
              <a:gd name="connsiteX2019" fmla="*/ 287492 w 577767"/>
              <a:gd name="connsiteY2019" fmla="*/ 26406 h 1265951"/>
              <a:gd name="connsiteX2020" fmla="*/ 295777 w 577767"/>
              <a:gd name="connsiteY2020" fmla="*/ 21746 h 1265951"/>
              <a:gd name="connsiteX2021" fmla="*/ 311245 w 577767"/>
              <a:gd name="connsiteY2021" fmla="*/ 8414 h 1265951"/>
              <a:gd name="connsiteX2022" fmla="*/ 316099 w 577767"/>
              <a:gd name="connsiteY2022" fmla="*/ 0 h 1265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Lst>
            <a:rect l="l" t="t" r="r" b="b"/>
            <a:pathLst>
              <a:path w="577767" h="1265951">
                <a:moveTo>
                  <a:pt x="127177" y="594337"/>
                </a:moveTo>
                <a:lnTo>
                  <a:pt x="128278" y="594790"/>
                </a:lnTo>
                <a:lnTo>
                  <a:pt x="128278" y="595890"/>
                </a:lnTo>
                <a:lnTo>
                  <a:pt x="127177" y="595761"/>
                </a:lnTo>
                <a:lnTo>
                  <a:pt x="126077" y="596732"/>
                </a:lnTo>
                <a:lnTo>
                  <a:pt x="124394" y="597185"/>
                </a:lnTo>
                <a:lnTo>
                  <a:pt x="123683" y="599838"/>
                </a:lnTo>
                <a:lnTo>
                  <a:pt x="124200" y="601586"/>
                </a:lnTo>
                <a:lnTo>
                  <a:pt x="125301" y="602686"/>
                </a:lnTo>
                <a:lnTo>
                  <a:pt x="125301" y="604110"/>
                </a:lnTo>
                <a:lnTo>
                  <a:pt x="126983" y="604757"/>
                </a:lnTo>
                <a:lnTo>
                  <a:pt x="127177" y="605987"/>
                </a:lnTo>
                <a:lnTo>
                  <a:pt x="127890" y="606634"/>
                </a:lnTo>
                <a:lnTo>
                  <a:pt x="129184" y="611488"/>
                </a:lnTo>
                <a:lnTo>
                  <a:pt x="128990" y="615436"/>
                </a:lnTo>
                <a:lnTo>
                  <a:pt x="129572" y="616989"/>
                </a:lnTo>
                <a:lnTo>
                  <a:pt x="130478" y="617896"/>
                </a:lnTo>
                <a:lnTo>
                  <a:pt x="130284" y="620419"/>
                </a:lnTo>
                <a:lnTo>
                  <a:pt x="130867" y="623397"/>
                </a:lnTo>
                <a:lnTo>
                  <a:pt x="131384" y="624497"/>
                </a:lnTo>
                <a:lnTo>
                  <a:pt x="131384" y="624950"/>
                </a:lnTo>
                <a:lnTo>
                  <a:pt x="130673" y="625597"/>
                </a:lnTo>
                <a:lnTo>
                  <a:pt x="130673" y="627151"/>
                </a:lnTo>
                <a:lnTo>
                  <a:pt x="130284" y="627927"/>
                </a:lnTo>
                <a:lnTo>
                  <a:pt x="131967" y="628574"/>
                </a:lnTo>
                <a:lnTo>
                  <a:pt x="132679" y="629545"/>
                </a:lnTo>
                <a:lnTo>
                  <a:pt x="133585" y="629999"/>
                </a:lnTo>
                <a:lnTo>
                  <a:pt x="133779" y="631228"/>
                </a:lnTo>
                <a:lnTo>
                  <a:pt x="134879" y="630581"/>
                </a:lnTo>
                <a:lnTo>
                  <a:pt x="135980" y="631034"/>
                </a:lnTo>
                <a:lnTo>
                  <a:pt x="135980" y="632264"/>
                </a:lnTo>
                <a:lnTo>
                  <a:pt x="135462" y="632393"/>
                </a:lnTo>
                <a:lnTo>
                  <a:pt x="135268" y="633170"/>
                </a:lnTo>
                <a:lnTo>
                  <a:pt x="136756" y="633299"/>
                </a:lnTo>
                <a:lnTo>
                  <a:pt x="137857" y="635176"/>
                </a:lnTo>
                <a:lnTo>
                  <a:pt x="137274" y="636276"/>
                </a:lnTo>
                <a:lnTo>
                  <a:pt x="137468" y="637506"/>
                </a:lnTo>
                <a:lnTo>
                  <a:pt x="137857" y="637636"/>
                </a:lnTo>
                <a:lnTo>
                  <a:pt x="137468" y="639059"/>
                </a:lnTo>
                <a:lnTo>
                  <a:pt x="137662" y="640160"/>
                </a:lnTo>
                <a:lnTo>
                  <a:pt x="139475" y="643137"/>
                </a:lnTo>
                <a:lnTo>
                  <a:pt x="140769" y="643008"/>
                </a:lnTo>
                <a:lnTo>
                  <a:pt x="142064" y="643784"/>
                </a:lnTo>
                <a:lnTo>
                  <a:pt x="142258" y="645208"/>
                </a:lnTo>
                <a:lnTo>
                  <a:pt x="142840" y="645661"/>
                </a:lnTo>
                <a:lnTo>
                  <a:pt x="143034" y="646761"/>
                </a:lnTo>
                <a:lnTo>
                  <a:pt x="143034" y="650062"/>
                </a:lnTo>
                <a:lnTo>
                  <a:pt x="144134" y="651615"/>
                </a:lnTo>
                <a:lnTo>
                  <a:pt x="145429" y="652068"/>
                </a:lnTo>
                <a:lnTo>
                  <a:pt x="146141" y="653039"/>
                </a:lnTo>
                <a:lnTo>
                  <a:pt x="146659" y="653039"/>
                </a:lnTo>
                <a:lnTo>
                  <a:pt x="147953" y="652716"/>
                </a:lnTo>
                <a:lnTo>
                  <a:pt x="152937" y="649609"/>
                </a:lnTo>
                <a:lnTo>
                  <a:pt x="153519" y="650386"/>
                </a:lnTo>
                <a:lnTo>
                  <a:pt x="153713" y="651615"/>
                </a:lnTo>
                <a:lnTo>
                  <a:pt x="154231" y="651745"/>
                </a:lnTo>
                <a:lnTo>
                  <a:pt x="154037" y="649415"/>
                </a:lnTo>
                <a:lnTo>
                  <a:pt x="154620" y="649285"/>
                </a:lnTo>
                <a:lnTo>
                  <a:pt x="155525" y="649738"/>
                </a:lnTo>
                <a:lnTo>
                  <a:pt x="155720" y="650709"/>
                </a:lnTo>
                <a:lnTo>
                  <a:pt x="154425" y="654139"/>
                </a:lnTo>
                <a:lnTo>
                  <a:pt x="152225" y="654139"/>
                </a:lnTo>
                <a:lnTo>
                  <a:pt x="152031" y="654463"/>
                </a:lnTo>
                <a:lnTo>
                  <a:pt x="151513" y="654334"/>
                </a:lnTo>
                <a:lnTo>
                  <a:pt x="150606" y="654787"/>
                </a:lnTo>
                <a:lnTo>
                  <a:pt x="148018" y="655110"/>
                </a:lnTo>
                <a:lnTo>
                  <a:pt x="147500" y="655564"/>
                </a:lnTo>
                <a:lnTo>
                  <a:pt x="144393" y="655240"/>
                </a:lnTo>
                <a:lnTo>
                  <a:pt x="142711" y="654269"/>
                </a:lnTo>
                <a:lnTo>
                  <a:pt x="142322" y="653298"/>
                </a:lnTo>
                <a:lnTo>
                  <a:pt x="141028" y="651874"/>
                </a:lnTo>
                <a:lnTo>
                  <a:pt x="141028" y="651227"/>
                </a:lnTo>
                <a:lnTo>
                  <a:pt x="139928" y="650127"/>
                </a:lnTo>
                <a:lnTo>
                  <a:pt x="139021" y="647149"/>
                </a:lnTo>
                <a:lnTo>
                  <a:pt x="138310" y="646049"/>
                </a:lnTo>
                <a:lnTo>
                  <a:pt x="137403" y="645596"/>
                </a:lnTo>
                <a:lnTo>
                  <a:pt x="134814" y="641066"/>
                </a:lnTo>
                <a:lnTo>
                  <a:pt x="133909" y="640289"/>
                </a:lnTo>
                <a:lnTo>
                  <a:pt x="132420" y="637636"/>
                </a:lnTo>
                <a:lnTo>
                  <a:pt x="131126" y="636535"/>
                </a:lnTo>
                <a:lnTo>
                  <a:pt x="125948" y="627280"/>
                </a:lnTo>
                <a:lnTo>
                  <a:pt x="125559" y="625274"/>
                </a:lnTo>
                <a:lnTo>
                  <a:pt x="124654" y="624173"/>
                </a:lnTo>
                <a:lnTo>
                  <a:pt x="124265" y="622297"/>
                </a:lnTo>
                <a:lnTo>
                  <a:pt x="122582" y="619449"/>
                </a:lnTo>
                <a:lnTo>
                  <a:pt x="122194" y="616925"/>
                </a:lnTo>
                <a:lnTo>
                  <a:pt x="121288" y="615048"/>
                </a:lnTo>
                <a:lnTo>
                  <a:pt x="121094" y="612847"/>
                </a:lnTo>
                <a:lnTo>
                  <a:pt x="121611" y="612718"/>
                </a:lnTo>
                <a:lnTo>
                  <a:pt x="121611" y="610970"/>
                </a:lnTo>
                <a:lnTo>
                  <a:pt x="121094" y="610323"/>
                </a:lnTo>
                <a:lnTo>
                  <a:pt x="120900" y="607670"/>
                </a:lnTo>
                <a:lnTo>
                  <a:pt x="120188" y="605922"/>
                </a:lnTo>
                <a:lnTo>
                  <a:pt x="119993" y="599321"/>
                </a:lnTo>
                <a:lnTo>
                  <a:pt x="120900" y="598220"/>
                </a:lnTo>
                <a:lnTo>
                  <a:pt x="120900" y="597573"/>
                </a:lnTo>
                <a:lnTo>
                  <a:pt x="122388" y="596149"/>
                </a:lnTo>
                <a:lnTo>
                  <a:pt x="124783" y="595372"/>
                </a:lnTo>
                <a:lnTo>
                  <a:pt x="126272" y="594143"/>
                </a:lnTo>
                <a:lnTo>
                  <a:pt x="127177" y="594143"/>
                </a:lnTo>
                <a:close/>
                <a:moveTo>
                  <a:pt x="316099" y="0"/>
                </a:moveTo>
                <a:lnTo>
                  <a:pt x="318818" y="3171"/>
                </a:lnTo>
                <a:lnTo>
                  <a:pt x="326584" y="27766"/>
                </a:lnTo>
                <a:lnTo>
                  <a:pt x="330985" y="34173"/>
                </a:lnTo>
                <a:lnTo>
                  <a:pt x="345289" y="39156"/>
                </a:lnTo>
                <a:lnTo>
                  <a:pt x="348719" y="51065"/>
                </a:lnTo>
                <a:lnTo>
                  <a:pt x="359527" y="58961"/>
                </a:lnTo>
                <a:lnTo>
                  <a:pt x="362116" y="64398"/>
                </a:lnTo>
                <a:lnTo>
                  <a:pt x="376031" y="60385"/>
                </a:lnTo>
                <a:lnTo>
                  <a:pt x="382698" y="64721"/>
                </a:lnTo>
                <a:lnTo>
                  <a:pt x="379203" y="69058"/>
                </a:lnTo>
                <a:lnTo>
                  <a:pt x="380691" y="72876"/>
                </a:lnTo>
                <a:lnTo>
                  <a:pt x="379591" y="77083"/>
                </a:lnTo>
                <a:lnTo>
                  <a:pt x="383798" y="88021"/>
                </a:lnTo>
                <a:lnTo>
                  <a:pt x="357909" y="103749"/>
                </a:lnTo>
                <a:lnTo>
                  <a:pt x="355580" y="107243"/>
                </a:lnTo>
                <a:lnTo>
                  <a:pt x="355320" y="118634"/>
                </a:lnTo>
                <a:lnTo>
                  <a:pt x="347295" y="129831"/>
                </a:lnTo>
                <a:lnTo>
                  <a:pt x="356227" y="134944"/>
                </a:lnTo>
                <a:lnTo>
                  <a:pt x="358816" y="146659"/>
                </a:lnTo>
                <a:lnTo>
                  <a:pt x="363993" y="155008"/>
                </a:lnTo>
                <a:lnTo>
                  <a:pt x="358103" y="159150"/>
                </a:lnTo>
                <a:lnTo>
                  <a:pt x="354479" y="172288"/>
                </a:lnTo>
                <a:lnTo>
                  <a:pt x="346713" y="178178"/>
                </a:lnTo>
                <a:lnTo>
                  <a:pt x="348719" y="183744"/>
                </a:lnTo>
                <a:lnTo>
                  <a:pt x="355709" y="192223"/>
                </a:lnTo>
                <a:lnTo>
                  <a:pt x="356744" y="198760"/>
                </a:lnTo>
                <a:lnTo>
                  <a:pt x="354415" y="204843"/>
                </a:lnTo>
                <a:lnTo>
                  <a:pt x="356615" y="212157"/>
                </a:lnTo>
                <a:lnTo>
                  <a:pt x="366582" y="221089"/>
                </a:lnTo>
                <a:lnTo>
                  <a:pt x="377714" y="222707"/>
                </a:lnTo>
                <a:lnTo>
                  <a:pt x="400625" y="206720"/>
                </a:lnTo>
                <a:lnTo>
                  <a:pt x="406774" y="199536"/>
                </a:lnTo>
                <a:lnTo>
                  <a:pt x="410851" y="198565"/>
                </a:lnTo>
                <a:lnTo>
                  <a:pt x="423472" y="219471"/>
                </a:lnTo>
                <a:lnTo>
                  <a:pt x="442371" y="235263"/>
                </a:lnTo>
                <a:lnTo>
                  <a:pt x="434992" y="267235"/>
                </a:lnTo>
                <a:lnTo>
                  <a:pt x="426126" y="288269"/>
                </a:lnTo>
                <a:lnTo>
                  <a:pt x="429168" y="293188"/>
                </a:lnTo>
                <a:lnTo>
                  <a:pt x="447031" y="302573"/>
                </a:lnTo>
                <a:lnTo>
                  <a:pt x="450461" y="307168"/>
                </a:lnTo>
                <a:lnTo>
                  <a:pt x="450914" y="311439"/>
                </a:lnTo>
                <a:lnTo>
                  <a:pt x="448584" y="317135"/>
                </a:lnTo>
                <a:lnTo>
                  <a:pt x="442112" y="324255"/>
                </a:lnTo>
                <a:lnTo>
                  <a:pt x="445154" y="338364"/>
                </a:lnTo>
                <a:lnTo>
                  <a:pt x="448843" y="346907"/>
                </a:lnTo>
                <a:lnTo>
                  <a:pt x="474020" y="367359"/>
                </a:lnTo>
                <a:lnTo>
                  <a:pt x="479909" y="379268"/>
                </a:lnTo>
                <a:lnTo>
                  <a:pt x="489423" y="381145"/>
                </a:lnTo>
                <a:lnTo>
                  <a:pt x="491106" y="405350"/>
                </a:lnTo>
                <a:lnTo>
                  <a:pt x="493695" y="412469"/>
                </a:lnTo>
                <a:lnTo>
                  <a:pt x="492077" y="422372"/>
                </a:lnTo>
                <a:lnTo>
                  <a:pt x="492077" y="422372"/>
                </a:lnTo>
                <a:lnTo>
                  <a:pt x="487741" y="420107"/>
                </a:lnTo>
                <a:lnTo>
                  <a:pt x="479197" y="427550"/>
                </a:lnTo>
                <a:lnTo>
                  <a:pt x="462435" y="426773"/>
                </a:lnTo>
                <a:lnTo>
                  <a:pt x="451820" y="433893"/>
                </a:lnTo>
                <a:lnTo>
                  <a:pt x="445542" y="443989"/>
                </a:lnTo>
                <a:lnTo>
                  <a:pt x="449620" y="457063"/>
                </a:lnTo>
                <a:lnTo>
                  <a:pt x="449620" y="463858"/>
                </a:lnTo>
                <a:lnTo>
                  <a:pt x="428456" y="482304"/>
                </a:lnTo>
                <a:lnTo>
                  <a:pt x="430462" y="486899"/>
                </a:lnTo>
                <a:lnTo>
                  <a:pt x="439847" y="493824"/>
                </a:lnTo>
                <a:lnTo>
                  <a:pt x="442047" y="499196"/>
                </a:lnTo>
                <a:lnTo>
                  <a:pt x="442241" y="515118"/>
                </a:lnTo>
                <a:lnTo>
                  <a:pt x="440300" y="521396"/>
                </a:lnTo>
                <a:lnTo>
                  <a:pt x="443989" y="530522"/>
                </a:lnTo>
                <a:lnTo>
                  <a:pt x="442824" y="539971"/>
                </a:lnTo>
                <a:lnTo>
                  <a:pt x="440882" y="542948"/>
                </a:lnTo>
                <a:lnTo>
                  <a:pt x="434345" y="544372"/>
                </a:lnTo>
                <a:lnTo>
                  <a:pt x="426708" y="538871"/>
                </a:lnTo>
                <a:lnTo>
                  <a:pt x="416677" y="543919"/>
                </a:lnTo>
                <a:lnTo>
                  <a:pt x="410787" y="551491"/>
                </a:lnTo>
                <a:lnTo>
                  <a:pt x="395189" y="550391"/>
                </a:lnTo>
                <a:lnTo>
                  <a:pt x="393247" y="557769"/>
                </a:lnTo>
                <a:lnTo>
                  <a:pt x="373895" y="583529"/>
                </a:lnTo>
                <a:lnTo>
                  <a:pt x="371501" y="590001"/>
                </a:lnTo>
                <a:lnTo>
                  <a:pt x="361987" y="595178"/>
                </a:lnTo>
                <a:lnTo>
                  <a:pt x="360692" y="608058"/>
                </a:lnTo>
                <a:lnTo>
                  <a:pt x="362828" y="616342"/>
                </a:lnTo>
                <a:lnTo>
                  <a:pt x="371372" y="625597"/>
                </a:lnTo>
                <a:lnTo>
                  <a:pt x="388393" y="635500"/>
                </a:lnTo>
                <a:lnTo>
                  <a:pt x="391176" y="640030"/>
                </a:lnTo>
                <a:lnTo>
                  <a:pt x="391565" y="653816"/>
                </a:lnTo>
                <a:lnTo>
                  <a:pt x="394801" y="657893"/>
                </a:lnTo>
                <a:lnTo>
                  <a:pt x="401985" y="658994"/>
                </a:lnTo>
                <a:lnTo>
                  <a:pt x="417388" y="654787"/>
                </a:lnTo>
                <a:lnTo>
                  <a:pt x="425932" y="656534"/>
                </a:lnTo>
                <a:lnTo>
                  <a:pt x="427873" y="659641"/>
                </a:lnTo>
                <a:lnTo>
                  <a:pt x="428909" y="668119"/>
                </a:lnTo>
                <a:lnTo>
                  <a:pt x="431886" y="670320"/>
                </a:lnTo>
                <a:lnTo>
                  <a:pt x="428391" y="679251"/>
                </a:lnTo>
                <a:lnTo>
                  <a:pt x="432533" y="685529"/>
                </a:lnTo>
                <a:lnTo>
                  <a:pt x="444118" y="686630"/>
                </a:lnTo>
                <a:lnTo>
                  <a:pt x="448325" y="696791"/>
                </a:lnTo>
                <a:lnTo>
                  <a:pt x="452662" y="697438"/>
                </a:lnTo>
                <a:lnTo>
                  <a:pt x="468130" y="690254"/>
                </a:lnTo>
                <a:lnTo>
                  <a:pt x="467871" y="695885"/>
                </a:lnTo>
                <a:lnTo>
                  <a:pt x="469877" y="698538"/>
                </a:lnTo>
                <a:lnTo>
                  <a:pt x="480362" y="699768"/>
                </a:lnTo>
                <a:lnTo>
                  <a:pt x="484310" y="706046"/>
                </a:lnTo>
                <a:lnTo>
                  <a:pt x="485799" y="716531"/>
                </a:lnTo>
                <a:lnTo>
                  <a:pt x="508710" y="728569"/>
                </a:lnTo>
                <a:lnTo>
                  <a:pt x="511170" y="743261"/>
                </a:lnTo>
                <a:lnTo>
                  <a:pt x="521590" y="757759"/>
                </a:lnTo>
                <a:lnTo>
                  <a:pt x="532722" y="766237"/>
                </a:lnTo>
                <a:lnTo>
                  <a:pt x="531169" y="774262"/>
                </a:lnTo>
                <a:lnTo>
                  <a:pt x="527868" y="779246"/>
                </a:lnTo>
                <a:lnTo>
                  <a:pt x="511817" y="787013"/>
                </a:lnTo>
                <a:lnTo>
                  <a:pt x="503533" y="797756"/>
                </a:lnTo>
                <a:lnTo>
                  <a:pt x="503274" y="817949"/>
                </a:lnTo>
                <a:lnTo>
                  <a:pt x="490588" y="834583"/>
                </a:lnTo>
                <a:lnTo>
                  <a:pt x="494083" y="845909"/>
                </a:lnTo>
                <a:lnTo>
                  <a:pt x="493371" y="850763"/>
                </a:lnTo>
                <a:lnTo>
                  <a:pt x="496413" y="852122"/>
                </a:lnTo>
                <a:lnTo>
                  <a:pt x="499908" y="858789"/>
                </a:lnTo>
                <a:lnTo>
                  <a:pt x="504439" y="858335"/>
                </a:lnTo>
                <a:lnTo>
                  <a:pt x="510911" y="864549"/>
                </a:lnTo>
                <a:lnTo>
                  <a:pt x="516736" y="862996"/>
                </a:lnTo>
                <a:lnTo>
                  <a:pt x="522108" y="858012"/>
                </a:lnTo>
                <a:lnTo>
                  <a:pt x="528256" y="857688"/>
                </a:lnTo>
                <a:lnTo>
                  <a:pt x="529162" y="863449"/>
                </a:lnTo>
                <a:lnTo>
                  <a:pt x="533240" y="869338"/>
                </a:lnTo>
                <a:lnTo>
                  <a:pt x="532010" y="878464"/>
                </a:lnTo>
                <a:lnTo>
                  <a:pt x="535699" y="882671"/>
                </a:lnTo>
                <a:lnTo>
                  <a:pt x="538029" y="894321"/>
                </a:lnTo>
                <a:lnTo>
                  <a:pt x="547608" y="896456"/>
                </a:lnTo>
                <a:lnTo>
                  <a:pt x="551297" y="908041"/>
                </a:lnTo>
                <a:lnTo>
                  <a:pt x="564306" y="922410"/>
                </a:lnTo>
                <a:lnTo>
                  <a:pt x="577768" y="941891"/>
                </a:lnTo>
                <a:lnTo>
                  <a:pt x="577768" y="941891"/>
                </a:lnTo>
                <a:lnTo>
                  <a:pt x="573496" y="948881"/>
                </a:lnTo>
                <a:lnTo>
                  <a:pt x="570519" y="959883"/>
                </a:lnTo>
                <a:lnTo>
                  <a:pt x="565989" y="962666"/>
                </a:lnTo>
                <a:lnTo>
                  <a:pt x="555698" y="963314"/>
                </a:lnTo>
                <a:lnTo>
                  <a:pt x="550974" y="977682"/>
                </a:lnTo>
                <a:lnTo>
                  <a:pt x="549420" y="991597"/>
                </a:lnTo>
                <a:lnTo>
                  <a:pt x="540553" y="1000723"/>
                </a:lnTo>
                <a:lnTo>
                  <a:pt x="539259" y="1004865"/>
                </a:lnTo>
                <a:lnTo>
                  <a:pt x="539712" y="1009007"/>
                </a:lnTo>
                <a:lnTo>
                  <a:pt x="546702" y="1012372"/>
                </a:lnTo>
                <a:lnTo>
                  <a:pt x="549744" y="1016838"/>
                </a:lnTo>
                <a:lnTo>
                  <a:pt x="542107" y="1030236"/>
                </a:lnTo>
                <a:lnTo>
                  <a:pt x="538029" y="1032307"/>
                </a:lnTo>
                <a:lnTo>
                  <a:pt x="537382" y="1036255"/>
                </a:lnTo>
                <a:lnTo>
                  <a:pt x="543207" y="1045186"/>
                </a:lnTo>
                <a:lnTo>
                  <a:pt x="544242" y="1051464"/>
                </a:lnTo>
                <a:lnTo>
                  <a:pt x="545084" y="1091139"/>
                </a:lnTo>
                <a:lnTo>
                  <a:pt x="546766" y="1103565"/>
                </a:lnTo>
                <a:lnTo>
                  <a:pt x="553303" y="1109843"/>
                </a:lnTo>
                <a:lnTo>
                  <a:pt x="551297" y="1122528"/>
                </a:lnTo>
                <a:lnTo>
                  <a:pt x="551297" y="1122528"/>
                </a:lnTo>
                <a:lnTo>
                  <a:pt x="541783" y="1134308"/>
                </a:lnTo>
                <a:lnTo>
                  <a:pt x="533499" y="1135084"/>
                </a:lnTo>
                <a:lnTo>
                  <a:pt x="520943" y="1145504"/>
                </a:lnTo>
                <a:lnTo>
                  <a:pt x="509875" y="1145504"/>
                </a:lnTo>
                <a:lnTo>
                  <a:pt x="502109" y="1140456"/>
                </a:lnTo>
                <a:lnTo>
                  <a:pt x="497772" y="1141103"/>
                </a:lnTo>
                <a:lnTo>
                  <a:pt x="497125" y="1143239"/>
                </a:lnTo>
                <a:lnTo>
                  <a:pt x="500167" y="1149970"/>
                </a:lnTo>
                <a:lnTo>
                  <a:pt x="498872" y="1154112"/>
                </a:lnTo>
                <a:lnTo>
                  <a:pt x="491235" y="1155666"/>
                </a:lnTo>
                <a:lnTo>
                  <a:pt x="461852" y="1190745"/>
                </a:lnTo>
                <a:lnTo>
                  <a:pt x="453309" y="1194240"/>
                </a:lnTo>
                <a:lnTo>
                  <a:pt x="442241" y="1193334"/>
                </a:lnTo>
                <a:lnTo>
                  <a:pt x="432274" y="1206019"/>
                </a:lnTo>
                <a:lnTo>
                  <a:pt x="422242" y="1208155"/>
                </a:lnTo>
                <a:lnTo>
                  <a:pt x="419589" y="1216439"/>
                </a:lnTo>
                <a:lnTo>
                  <a:pt x="422048" y="1236762"/>
                </a:lnTo>
                <a:lnTo>
                  <a:pt x="417971" y="1242651"/>
                </a:lnTo>
                <a:lnTo>
                  <a:pt x="403085" y="1248670"/>
                </a:lnTo>
                <a:lnTo>
                  <a:pt x="400690" y="1256178"/>
                </a:lnTo>
                <a:lnTo>
                  <a:pt x="394542" y="1260579"/>
                </a:lnTo>
                <a:lnTo>
                  <a:pt x="384769" y="1262133"/>
                </a:lnTo>
                <a:lnTo>
                  <a:pt x="373507" y="1257990"/>
                </a:lnTo>
                <a:lnTo>
                  <a:pt x="368718" y="1265951"/>
                </a:lnTo>
                <a:lnTo>
                  <a:pt x="358492" y="1260903"/>
                </a:lnTo>
                <a:lnTo>
                  <a:pt x="351955" y="1262456"/>
                </a:lnTo>
                <a:lnTo>
                  <a:pt x="348072" y="1249641"/>
                </a:lnTo>
                <a:lnTo>
                  <a:pt x="337004" y="1244787"/>
                </a:lnTo>
                <a:lnTo>
                  <a:pt x="302184" y="1255337"/>
                </a:lnTo>
                <a:lnTo>
                  <a:pt x="302184" y="1255337"/>
                </a:lnTo>
                <a:lnTo>
                  <a:pt x="286716" y="1245240"/>
                </a:lnTo>
                <a:lnTo>
                  <a:pt x="274030" y="1245693"/>
                </a:lnTo>
                <a:lnTo>
                  <a:pt x="269176" y="1235791"/>
                </a:lnTo>
                <a:lnTo>
                  <a:pt x="258238" y="1224983"/>
                </a:lnTo>
                <a:lnTo>
                  <a:pt x="259403" y="1219157"/>
                </a:lnTo>
                <a:lnTo>
                  <a:pt x="256944" y="1207572"/>
                </a:lnTo>
                <a:lnTo>
                  <a:pt x="246653" y="1181619"/>
                </a:lnTo>
                <a:lnTo>
                  <a:pt x="247171" y="1179742"/>
                </a:lnTo>
                <a:lnTo>
                  <a:pt x="232414" y="1168416"/>
                </a:lnTo>
                <a:lnTo>
                  <a:pt x="225489" y="1155989"/>
                </a:lnTo>
                <a:lnTo>
                  <a:pt x="226007" y="1153530"/>
                </a:lnTo>
                <a:lnTo>
                  <a:pt x="242058" y="1142657"/>
                </a:lnTo>
                <a:lnTo>
                  <a:pt x="240958" y="1134373"/>
                </a:lnTo>
                <a:lnTo>
                  <a:pt x="226784" y="1118257"/>
                </a:lnTo>
                <a:lnTo>
                  <a:pt x="211510" y="1105054"/>
                </a:lnTo>
                <a:lnTo>
                  <a:pt x="199601" y="1098581"/>
                </a:lnTo>
                <a:lnTo>
                  <a:pt x="185038" y="1098905"/>
                </a:lnTo>
                <a:lnTo>
                  <a:pt x="182579" y="1093662"/>
                </a:lnTo>
                <a:lnTo>
                  <a:pt x="181285" y="1095475"/>
                </a:lnTo>
                <a:lnTo>
                  <a:pt x="181285" y="1095475"/>
                </a:lnTo>
                <a:lnTo>
                  <a:pt x="180896" y="1094633"/>
                </a:lnTo>
                <a:lnTo>
                  <a:pt x="181479" y="1094310"/>
                </a:lnTo>
                <a:lnTo>
                  <a:pt x="181479" y="1093857"/>
                </a:lnTo>
                <a:lnTo>
                  <a:pt x="180379" y="1094633"/>
                </a:lnTo>
                <a:lnTo>
                  <a:pt x="180379" y="1094051"/>
                </a:lnTo>
                <a:lnTo>
                  <a:pt x="179472" y="1093145"/>
                </a:lnTo>
                <a:lnTo>
                  <a:pt x="179278" y="1092239"/>
                </a:lnTo>
                <a:lnTo>
                  <a:pt x="178696" y="1092239"/>
                </a:lnTo>
                <a:lnTo>
                  <a:pt x="178307" y="1091656"/>
                </a:lnTo>
                <a:lnTo>
                  <a:pt x="177725" y="1087643"/>
                </a:lnTo>
                <a:lnTo>
                  <a:pt x="180702" y="1087514"/>
                </a:lnTo>
                <a:lnTo>
                  <a:pt x="181090" y="1088614"/>
                </a:lnTo>
                <a:lnTo>
                  <a:pt x="181479" y="1088614"/>
                </a:lnTo>
                <a:lnTo>
                  <a:pt x="181090" y="1087385"/>
                </a:lnTo>
                <a:lnTo>
                  <a:pt x="182967" y="1087255"/>
                </a:lnTo>
                <a:lnTo>
                  <a:pt x="183162" y="1086802"/>
                </a:lnTo>
                <a:lnTo>
                  <a:pt x="181479" y="1086932"/>
                </a:lnTo>
                <a:lnTo>
                  <a:pt x="180573" y="1086155"/>
                </a:lnTo>
                <a:lnTo>
                  <a:pt x="179472" y="1086025"/>
                </a:lnTo>
                <a:lnTo>
                  <a:pt x="179084" y="1086349"/>
                </a:lnTo>
                <a:lnTo>
                  <a:pt x="178501" y="1085896"/>
                </a:lnTo>
                <a:lnTo>
                  <a:pt x="179602" y="1085314"/>
                </a:lnTo>
                <a:lnTo>
                  <a:pt x="180119" y="1084407"/>
                </a:lnTo>
                <a:lnTo>
                  <a:pt x="181026" y="1084537"/>
                </a:lnTo>
                <a:lnTo>
                  <a:pt x="182126" y="1085767"/>
                </a:lnTo>
                <a:lnTo>
                  <a:pt x="182708" y="1085767"/>
                </a:lnTo>
                <a:lnTo>
                  <a:pt x="182903" y="1085120"/>
                </a:lnTo>
                <a:lnTo>
                  <a:pt x="182320" y="1085249"/>
                </a:lnTo>
                <a:lnTo>
                  <a:pt x="182320" y="1084667"/>
                </a:lnTo>
                <a:lnTo>
                  <a:pt x="182903" y="1083437"/>
                </a:lnTo>
                <a:lnTo>
                  <a:pt x="184197" y="1083890"/>
                </a:lnTo>
                <a:lnTo>
                  <a:pt x="186398" y="1083566"/>
                </a:lnTo>
                <a:lnTo>
                  <a:pt x="186592" y="1083242"/>
                </a:lnTo>
                <a:lnTo>
                  <a:pt x="187304" y="1083372"/>
                </a:lnTo>
                <a:lnTo>
                  <a:pt x="187304" y="1082919"/>
                </a:lnTo>
                <a:lnTo>
                  <a:pt x="186398" y="1082789"/>
                </a:lnTo>
                <a:lnTo>
                  <a:pt x="185686" y="1083242"/>
                </a:lnTo>
                <a:lnTo>
                  <a:pt x="181997" y="1082595"/>
                </a:lnTo>
                <a:lnTo>
                  <a:pt x="180702" y="1083242"/>
                </a:lnTo>
                <a:lnTo>
                  <a:pt x="181090" y="1082466"/>
                </a:lnTo>
                <a:lnTo>
                  <a:pt x="180702" y="1081560"/>
                </a:lnTo>
                <a:lnTo>
                  <a:pt x="181802" y="1081107"/>
                </a:lnTo>
                <a:lnTo>
                  <a:pt x="182320" y="1081236"/>
                </a:lnTo>
                <a:lnTo>
                  <a:pt x="182514" y="1080330"/>
                </a:lnTo>
                <a:lnTo>
                  <a:pt x="180508" y="1080654"/>
                </a:lnTo>
                <a:lnTo>
                  <a:pt x="179925" y="1081754"/>
                </a:lnTo>
                <a:lnTo>
                  <a:pt x="178825" y="1081884"/>
                </a:lnTo>
                <a:lnTo>
                  <a:pt x="178307" y="1081301"/>
                </a:lnTo>
                <a:lnTo>
                  <a:pt x="177207" y="1080977"/>
                </a:lnTo>
                <a:lnTo>
                  <a:pt x="177013" y="1080201"/>
                </a:lnTo>
                <a:lnTo>
                  <a:pt x="177919" y="1080330"/>
                </a:lnTo>
                <a:lnTo>
                  <a:pt x="177919" y="1080006"/>
                </a:lnTo>
                <a:lnTo>
                  <a:pt x="178631" y="1080006"/>
                </a:lnTo>
                <a:lnTo>
                  <a:pt x="179019" y="1079100"/>
                </a:lnTo>
                <a:lnTo>
                  <a:pt x="177725" y="1079553"/>
                </a:lnTo>
                <a:lnTo>
                  <a:pt x="177013" y="1079424"/>
                </a:lnTo>
                <a:lnTo>
                  <a:pt x="177207" y="1078518"/>
                </a:lnTo>
                <a:lnTo>
                  <a:pt x="176495" y="1079100"/>
                </a:lnTo>
                <a:lnTo>
                  <a:pt x="175395" y="1078518"/>
                </a:lnTo>
                <a:lnTo>
                  <a:pt x="175201" y="1076965"/>
                </a:lnTo>
                <a:lnTo>
                  <a:pt x="174683" y="1076188"/>
                </a:lnTo>
                <a:lnTo>
                  <a:pt x="174683" y="1074958"/>
                </a:lnTo>
                <a:lnTo>
                  <a:pt x="177660" y="1074958"/>
                </a:lnTo>
                <a:lnTo>
                  <a:pt x="178049" y="1074829"/>
                </a:lnTo>
                <a:lnTo>
                  <a:pt x="178049" y="1074246"/>
                </a:lnTo>
                <a:lnTo>
                  <a:pt x="175848" y="1074376"/>
                </a:lnTo>
                <a:lnTo>
                  <a:pt x="176236" y="1073275"/>
                </a:lnTo>
                <a:lnTo>
                  <a:pt x="174553" y="1074052"/>
                </a:lnTo>
                <a:lnTo>
                  <a:pt x="173065" y="1071916"/>
                </a:lnTo>
                <a:lnTo>
                  <a:pt x="172677" y="1070686"/>
                </a:lnTo>
                <a:lnTo>
                  <a:pt x="172677" y="1069910"/>
                </a:lnTo>
                <a:lnTo>
                  <a:pt x="173259" y="1069457"/>
                </a:lnTo>
                <a:lnTo>
                  <a:pt x="171382" y="1069004"/>
                </a:lnTo>
                <a:lnTo>
                  <a:pt x="171382" y="1067321"/>
                </a:lnTo>
                <a:lnTo>
                  <a:pt x="170864" y="1066868"/>
                </a:lnTo>
                <a:lnTo>
                  <a:pt x="170476" y="1065509"/>
                </a:lnTo>
                <a:lnTo>
                  <a:pt x="170670" y="1062920"/>
                </a:lnTo>
                <a:lnTo>
                  <a:pt x="170088" y="1061820"/>
                </a:lnTo>
                <a:lnTo>
                  <a:pt x="169182" y="1061237"/>
                </a:lnTo>
                <a:lnTo>
                  <a:pt x="168988" y="1057548"/>
                </a:lnTo>
                <a:lnTo>
                  <a:pt x="167887" y="1056772"/>
                </a:lnTo>
                <a:lnTo>
                  <a:pt x="168988" y="1056642"/>
                </a:lnTo>
                <a:lnTo>
                  <a:pt x="169570" y="1057419"/>
                </a:lnTo>
                <a:lnTo>
                  <a:pt x="170088" y="1057419"/>
                </a:lnTo>
                <a:lnTo>
                  <a:pt x="170088" y="1056966"/>
                </a:lnTo>
                <a:lnTo>
                  <a:pt x="168276" y="1055089"/>
                </a:lnTo>
                <a:lnTo>
                  <a:pt x="167693" y="1054959"/>
                </a:lnTo>
                <a:lnTo>
                  <a:pt x="163098" y="1048811"/>
                </a:lnTo>
                <a:lnTo>
                  <a:pt x="161998" y="1048357"/>
                </a:lnTo>
                <a:lnTo>
                  <a:pt x="160315" y="1046481"/>
                </a:lnTo>
                <a:lnTo>
                  <a:pt x="159215" y="1046157"/>
                </a:lnTo>
                <a:lnTo>
                  <a:pt x="156432" y="1043051"/>
                </a:lnTo>
                <a:lnTo>
                  <a:pt x="155525" y="1042598"/>
                </a:lnTo>
                <a:lnTo>
                  <a:pt x="154620" y="1041044"/>
                </a:lnTo>
                <a:lnTo>
                  <a:pt x="153907" y="1038455"/>
                </a:lnTo>
                <a:lnTo>
                  <a:pt x="153002" y="1037226"/>
                </a:lnTo>
                <a:lnTo>
                  <a:pt x="151124" y="1035996"/>
                </a:lnTo>
                <a:lnTo>
                  <a:pt x="150736" y="1034443"/>
                </a:lnTo>
                <a:lnTo>
                  <a:pt x="149442" y="1032889"/>
                </a:lnTo>
                <a:lnTo>
                  <a:pt x="149248" y="1031789"/>
                </a:lnTo>
                <a:lnTo>
                  <a:pt x="148859" y="1031660"/>
                </a:lnTo>
                <a:lnTo>
                  <a:pt x="148859" y="1030559"/>
                </a:lnTo>
                <a:lnTo>
                  <a:pt x="148147" y="1030106"/>
                </a:lnTo>
                <a:lnTo>
                  <a:pt x="147241" y="1026223"/>
                </a:lnTo>
                <a:lnTo>
                  <a:pt x="146723" y="1025641"/>
                </a:lnTo>
                <a:lnTo>
                  <a:pt x="146723" y="1024993"/>
                </a:lnTo>
                <a:lnTo>
                  <a:pt x="145817" y="1024540"/>
                </a:lnTo>
                <a:lnTo>
                  <a:pt x="145623" y="1023634"/>
                </a:lnTo>
                <a:lnTo>
                  <a:pt x="146918" y="1023310"/>
                </a:lnTo>
                <a:lnTo>
                  <a:pt x="149506" y="1021175"/>
                </a:lnTo>
                <a:lnTo>
                  <a:pt x="150218" y="1019622"/>
                </a:lnTo>
                <a:lnTo>
                  <a:pt x="150606" y="1019622"/>
                </a:lnTo>
                <a:lnTo>
                  <a:pt x="152613" y="1017291"/>
                </a:lnTo>
                <a:lnTo>
                  <a:pt x="152613" y="1016644"/>
                </a:lnTo>
                <a:lnTo>
                  <a:pt x="154620" y="1015738"/>
                </a:lnTo>
                <a:lnTo>
                  <a:pt x="155914" y="1014508"/>
                </a:lnTo>
                <a:lnTo>
                  <a:pt x="156496" y="1014508"/>
                </a:lnTo>
                <a:lnTo>
                  <a:pt x="158179" y="1013279"/>
                </a:lnTo>
                <a:lnTo>
                  <a:pt x="158891" y="1013279"/>
                </a:lnTo>
                <a:lnTo>
                  <a:pt x="159991" y="1012178"/>
                </a:lnTo>
                <a:lnTo>
                  <a:pt x="162192" y="1011725"/>
                </a:lnTo>
                <a:lnTo>
                  <a:pt x="162710" y="1011078"/>
                </a:lnTo>
                <a:lnTo>
                  <a:pt x="164587" y="1010496"/>
                </a:lnTo>
                <a:lnTo>
                  <a:pt x="165881" y="1009589"/>
                </a:lnTo>
                <a:lnTo>
                  <a:pt x="167370" y="1009266"/>
                </a:lnTo>
                <a:lnTo>
                  <a:pt x="168470" y="1008166"/>
                </a:lnTo>
                <a:lnTo>
                  <a:pt x="170864" y="1007842"/>
                </a:lnTo>
                <a:lnTo>
                  <a:pt x="173647" y="1006159"/>
                </a:lnTo>
                <a:lnTo>
                  <a:pt x="174942" y="1005836"/>
                </a:lnTo>
                <a:lnTo>
                  <a:pt x="176431" y="1004606"/>
                </a:lnTo>
                <a:lnTo>
                  <a:pt x="177725" y="1004606"/>
                </a:lnTo>
                <a:lnTo>
                  <a:pt x="179214" y="1003959"/>
                </a:lnTo>
                <a:lnTo>
                  <a:pt x="180314" y="1002600"/>
                </a:lnTo>
                <a:lnTo>
                  <a:pt x="181220" y="1002470"/>
                </a:lnTo>
                <a:lnTo>
                  <a:pt x="182514" y="1000787"/>
                </a:lnTo>
                <a:lnTo>
                  <a:pt x="184197" y="1000464"/>
                </a:lnTo>
                <a:lnTo>
                  <a:pt x="183809" y="999816"/>
                </a:lnTo>
                <a:lnTo>
                  <a:pt x="185297" y="999234"/>
                </a:lnTo>
                <a:lnTo>
                  <a:pt x="187109" y="997098"/>
                </a:lnTo>
                <a:lnTo>
                  <a:pt x="191899" y="996192"/>
                </a:lnTo>
                <a:lnTo>
                  <a:pt x="192611" y="995286"/>
                </a:lnTo>
                <a:lnTo>
                  <a:pt x="196106" y="994186"/>
                </a:lnTo>
                <a:lnTo>
                  <a:pt x="197206" y="993409"/>
                </a:lnTo>
                <a:lnTo>
                  <a:pt x="199212" y="993409"/>
                </a:lnTo>
                <a:lnTo>
                  <a:pt x="199925" y="993862"/>
                </a:lnTo>
                <a:lnTo>
                  <a:pt x="200442" y="995221"/>
                </a:lnTo>
                <a:lnTo>
                  <a:pt x="200830" y="995351"/>
                </a:lnTo>
                <a:lnTo>
                  <a:pt x="200830" y="997487"/>
                </a:lnTo>
                <a:lnTo>
                  <a:pt x="201737" y="999040"/>
                </a:lnTo>
                <a:lnTo>
                  <a:pt x="201543" y="1000140"/>
                </a:lnTo>
                <a:lnTo>
                  <a:pt x="202448" y="1000917"/>
                </a:lnTo>
                <a:lnTo>
                  <a:pt x="202837" y="1003829"/>
                </a:lnTo>
                <a:lnTo>
                  <a:pt x="203549" y="1004930"/>
                </a:lnTo>
                <a:lnTo>
                  <a:pt x="203355" y="1005577"/>
                </a:lnTo>
                <a:lnTo>
                  <a:pt x="205037" y="1007713"/>
                </a:lnTo>
                <a:lnTo>
                  <a:pt x="205037" y="1008295"/>
                </a:lnTo>
                <a:lnTo>
                  <a:pt x="205620" y="1008424"/>
                </a:lnTo>
                <a:lnTo>
                  <a:pt x="206526" y="1010431"/>
                </a:lnTo>
                <a:lnTo>
                  <a:pt x="207238" y="1010560"/>
                </a:lnTo>
                <a:lnTo>
                  <a:pt x="207238" y="1013667"/>
                </a:lnTo>
                <a:lnTo>
                  <a:pt x="204649" y="1014767"/>
                </a:lnTo>
                <a:lnTo>
                  <a:pt x="203937" y="1014314"/>
                </a:lnTo>
                <a:lnTo>
                  <a:pt x="203419" y="1014638"/>
                </a:lnTo>
                <a:lnTo>
                  <a:pt x="201219" y="1013538"/>
                </a:lnTo>
                <a:lnTo>
                  <a:pt x="197530" y="1014120"/>
                </a:lnTo>
                <a:lnTo>
                  <a:pt x="196624" y="1013538"/>
                </a:lnTo>
                <a:lnTo>
                  <a:pt x="196429" y="1012761"/>
                </a:lnTo>
                <a:lnTo>
                  <a:pt x="195847" y="1012761"/>
                </a:lnTo>
                <a:lnTo>
                  <a:pt x="195459" y="1011984"/>
                </a:lnTo>
                <a:lnTo>
                  <a:pt x="195070" y="1011984"/>
                </a:lnTo>
                <a:lnTo>
                  <a:pt x="195588" y="1013538"/>
                </a:lnTo>
                <a:lnTo>
                  <a:pt x="197465" y="1014638"/>
                </a:lnTo>
                <a:lnTo>
                  <a:pt x="199148" y="1014638"/>
                </a:lnTo>
                <a:lnTo>
                  <a:pt x="199860" y="1014185"/>
                </a:lnTo>
                <a:lnTo>
                  <a:pt x="201672" y="1014314"/>
                </a:lnTo>
                <a:lnTo>
                  <a:pt x="203355" y="1015220"/>
                </a:lnTo>
                <a:lnTo>
                  <a:pt x="204066" y="1016450"/>
                </a:lnTo>
                <a:lnTo>
                  <a:pt x="204455" y="1016450"/>
                </a:lnTo>
                <a:lnTo>
                  <a:pt x="204455" y="1017097"/>
                </a:lnTo>
                <a:lnTo>
                  <a:pt x="205167" y="1017550"/>
                </a:lnTo>
                <a:lnTo>
                  <a:pt x="206073" y="1017550"/>
                </a:lnTo>
                <a:lnTo>
                  <a:pt x="206073" y="1017097"/>
                </a:lnTo>
                <a:lnTo>
                  <a:pt x="206979" y="1016774"/>
                </a:lnTo>
                <a:lnTo>
                  <a:pt x="208467" y="1016774"/>
                </a:lnTo>
                <a:lnTo>
                  <a:pt x="208467" y="1017874"/>
                </a:lnTo>
                <a:lnTo>
                  <a:pt x="209374" y="1018780"/>
                </a:lnTo>
                <a:lnTo>
                  <a:pt x="208985" y="1021692"/>
                </a:lnTo>
                <a:lnTo>
                  <a:pt x="210085" y="1026029"/>
                </a:lnTo>
                <a:lnTo>
                  <a:pt x="210992" y="1026806"/>
                </a:lnTo>
                <a:lnTo>
                  <a:pt x="211574" y="1028941"/>
                </a:lnTo>
                <a:lnTo>
                  <a:pt x="212869" y="1028812"/>
                </a:lnTo>
                <a:lnTo>
                  <a:pt x="213063" y="1030171"/>
                </a:lnTo>
                <a:lnTo>
                  <a:pt x="212480" y="1030495"/>
                </a:lnTo>
                <a:lnTo>
                  <a:pt x="212480" y="1032630"/>
                </a:lnTo>
                <a:lnTo>
                  <a:pt x="212869" y="1033536"/>
                </a:lnTo>
                <a:lnTo>
                  <a:pt x="213969" y="1033990"/>
                </a:lnTo>
                <a:lnTo>
                  <a:pt x="214551" y="1035672"/>
                </a:lnTo>
                <a:lnTo>
                  <a:pt x="215846" y="1036579"/>
                </a:lnTo>
                <a:lnTo>
                  <a:pt x="215652" y="1037355"/>
                </a:lnTo>
                <a:lnTo>
                  <a:pt x="216364" y="1037484"/>
                </a:lnTo>
                <a:lnTo>
                  <a:pt x="216752" y="1036384"/>
                </a:lnTo>
                <a:lnTo>
                  <a:pt x="217270" y="1037420"/>
                </a:lnTo>
                <a:lnTo>
                  <a:pt x="218176" y="1037937"/>
                </a:lnTo>
                <a:lnTo>
                  <a:pt x="217982" y="1038520"/>
                </a:lnTo>
                <a:lnTo>
                  <a:pt x="218370" y="1039167"/>
                </a:lnTo>
                <a:lnTo>
                  <a:pt x="220247" y="1040397"/>
                </a:lnTo>
                <a:lnTo>
                  <a:pt x="220053" y="1040980"/>
                </a:lnTo>
                <a:lnTo>
                  <a:pt x="220959" y="1041885"/>
                </a:lnTo>
                <a:lnTo>
                  <a:pt x="220959" y="1042662"/>
                </a:lnTo>
                <a:lnTo>
                  <a:pt x="222641" y="1045121"/>
                </a:lnTo>
                <a:lnTo>
                  <a:pt x="222447" y="1046028"/>
                </a:lnTo>
                <a:lnTo>
                  <a:pt x="223159" y="1046675"/>
                </a:lnTo>
                <a:lnTo>
                  <a:pt x="223159" y="1047452"/>
                </a:lnTo>
                <a:lnTo>
                  <a:pt x="224066" y="1048099"/>
                </a:lnTo>
                <a:lnTo>
                  <a:pt x="224066" y="1049005"/>
                </a:lnTo>
                <a:lnTo>
                  <a:pt x="224972" y="1050235"/>
                </a:lnTo>
                <a:lnTo>
                  <a:pt x="225360" y="1051141"/>
                </a:lnTo>
                <a:lnTo>
                  <a:pt x="225166" y="1052241"/>
                </a:lnTo>
                <a:lnTo>
                  <a:pt x="225878" y="1053341"/>
                </a:lnTo>
                <a:lnTo>
                  <a:pt x="225878" y="1054118"/>
                </a:lnTo>
                <a:lnTo>
                  <a:pt x="226784" y="1055024"/>
                </a:lnTo>
                <a:lnTo>
                  <a:pt x="227690" y="1057160"/>
                </a:lnTo>
                <a:lnTo>
                  <a:pt x="230085" y="1059037"/>
                </a:lnTo>
                <a:lnTo>
                  <a:pt x="230991" y="1061626"/>
                </a:lnTo>
                <a:lnTo>
                  <a:pt x="231508" y="1061755"/>
                </a:lnTo>
                <a:lnTo>
                  <a:pt x="231703" y="1062985"/>
                </a:lnTo>
                <a:lnTo>
                  <a:pt x="233191" y="1064085"/>
                </a:lnTo>
                <a:lnTo>
                  <a:pt x="233579" y="1065315"/>
                </a:lnTo>
                <a:lnTo>
                  <a:pt x="234680" y="1065897"/>
                </a:lnTo>
                <a:lnTo>
                  <a:pt x="234680" y="1066350"/>
                </a:lnTo>
                <a:lnTo>
                  <a:pt x="235780" y="1066933"/>
                </a:lnTo>
                <a:lnTo>
                  <a:pt x="236168" y="1067580"/>
                </a:lnTo>
                <a:lnTo>
                  <a:pt x="237463" y="1068357"/>
                </a:lnTo>
                <a:lnTo>
                  <a:pt x="239146" y="1068033"/>
                </a:lnTo>
                <a:lnTo>
                  <a:pt x="239728" y="1068486"/>
                </a:lnTo>
                <a:lnTo>
                  <a:pt x="240440" y="1068163"/>
                </a:lnTo>
                <a:lnTo>
                  <a:pt x="241346" y="1068486"/>
                </a:lnTo>
                <a:lnTo>
                  <a:pt x="241929" y="1069392"/>
                </a:lnTo>
                <a:lnTo>
                  <a:pt x="242641" y="1069716"/>
                </a:lnTo>
                <a:lnTo>
                  <a:pt x="242835" y="1070493"/>
                </a:lnTo>
                <a:lnTo>
                  <a:pt x="244129" y="1070622"/>
                </a:lnTo>
                <a:lnTo>
                  <a:pt x="247236" y="1073405"/>
                </a:lnTo>
                <a:lnTo>
                  <a:pt x="248336" y="1075282"/>
                </a:lnTo>
                <a:lnTo>
                  <a:pt x="249048" y="1075411"/>
                </a:lnTo>
                <a:lnTo>
                  <a:pt x="250925" y="1076965"/>
                </a:lnTo>
                <a:lnTo>
                  <a:pt x="251637" y="1076835"/>
                </a:lnTo>
                <a:lnTo>
                  <a:pt x="252737" y="1077612"/>
                </a:lnTo>
                <a:lnTo>
                  <a:pt x="254420" y="1077482"/>
                </a:lnTo>
                <a:lnTo>
                  <a:pt x="255908" y="1076900"/>
                </a:lnTo>
                <a:lnTo>
                  <a:pt x="256620" y="1077029"/>
                </a:lnTo>
                <a:lnTo>
                  <a:pt x="257332" y="1076447"/>
                </a:lnTo>
                <a:lnTo>
                  <a:pt x="257332" y="1075994"/>
                </a:lnTo>
                <a:lnTo>
                  <a:pt x="258433" y="1075670"/>
                </a:lnTo>
                <a:lnTo>
                  <a:pt x="259921" y="1076123"/>
                </a:lnTo>
                <a:lnTo>
                  <a:pt x="260504" y="1075994"/>
                </a:lnTo>
                <a:lnTo>
                  <a:pt x="260504" y="1075541"/>
                </a:lnTo>
                <a:lnTo>
                  <a:pt x="260698" y="1075864"/>
                </a:lnTo>
                <a:lnTo>
                  <a:pt x="262510" y="1075735"/>
                </a:lnTo>
                <a:lnTo>
                  <a:pt x="263416" y="1076058"/>
                </a:lnTo>
                <a:lnTo>
                  <a:pt x="263999" y="1075152"/>
                </a:lnTo>
                <a:lnTo>
                  <a:pt x="265293" y="1075023"/>
                </a:lnTo>
                <a:lnTo>
                  <a:pt x="268982" y="1072693"/>
                </a:lnTo>
                <a:lnTo>
                  <a:pt x="270277" y="1072369"/>
                </a:lnTo>
                <a:lnTo>
                  <a:pt x="271183" y="1071140"/>
                </a:lnTo>
                <a:lnTo>
                  <a:pt x="274160" y="1069004"/>
                </a:lnTo>
                <a:lnTo>
                  <a:pt x="274548" y="1069328"/>
                </a:lnTo>
                <a:lnTo>
                  <a:pt x="275131" y="1068874"/>
                </a:lnTo>
                <a:lnTo>
                  <a:pt x="275843" y="1069198"/>
                </a:lnTo>
                <a:lnTo>
                  <a:pt x="276943" y="1069068"/>
                </a:lnTo>
                <a:lnTo>
                  <a:pt x="277655" y="1069522"/>
                </a:lnTo>
                <a:lnTo>
                  <a:pt x="278043" y="1069068"/>
                </a:lnTo>
                <a:lnTo>
                  <a:pt x="280049" y="1069068"/>
                </a:lnTo>
                <a:lnTo>
                  <a:pt x="280438" y="1068615"/>
                </a:lnTo>
                <a:lnTo>
                  <a:pt x="281732" y="1069392"/>
                </a:lnTo>
                <a:lnTo>
                  <a:pt x="282120" y="1068939"/>
                </a:lnTo>
                <a:lnTo>
                  <a:pt x="285098" y="1068939"/>
                </a:lnTo>
                <a:lnTo>
                  <a:pt x="285810" y="1069263"/>
                </a:lnTo>
                <a:lnTo>
                  <a:pt x="285810" y="1070363"/>
                </a:lnTo>
                <a:lnTo>
                  <a:pt x="286198" y="1070363"/>
                </a:lnTo>
                <a:lnTo>
                  <a:pt x="287298" y="1069781"/>
                </a:lnTo>
                <a:lnTo>
                  <a:pt x="287687" y="1069133"/>
                </a:lnTo>
                <a:lnTo>
                  <a:pt x="288593" y="1068810"/>
                </a:lnTo>
                <a:lnTo>
                  <a:pt x="290987" y="1066480"/>
                </a:lnTo>
                <a:lnTo>
                  <a:pt x="293382" y="1065379"/>
                </a:lnTo>
                <a:lnTo>
                  <a:pt x="294094" y="1064473"/>
                </a:lnTo>
                <a:lnTo>
                  <a:pt x="294612" y="1065056"/>
                </a:lnTo>
                <a:lnTo>
                  <a:pt x="295906" y="1065056"/>
                </a:lnTo>
                <a:lnTo>
                  <a:pt x="297007" y="1067386"/>
                </a:lnTo>
                <a:lnTo>
                  <a:pt x="297913" y="1067968"/>
                </a:lnTo>
                <a:lnTo>
                  <a:pt x="300502" y="1067968"/>
                </a:lnTo>
                <a:lnTo>
                  <a:pt x="300307" y="1067515"/>
                </a:lnTo>
                <a:lnTo>
                  <a:pt x="298625" y="1067515"/>
                </a:lnTo>
                <a:lnTo>
                  <a:pt x="297524" y="1066933"/>
                </a:lnTo>
                <a:lnTo>
                  <a:pt x="296036" y="1063697"/>
                </a:lnTo>
                <a:lnTo>
                  <a:pt x="293835" y="1062014"/>
                </a:lnTo>
                <a:lnTo>
                  <a:pt x="292153" y="1060137"/>
                </a:lnTo>
                <a:lnTo>
                  <a:pt x="291635" y="1058260"/>
                </a:lnTo>
                <a:lnTo>
                  <a:pt x="291052" y="1057937"/>
                </a:lnTo>
                <a:lnTo>
                  <a:pt x="291052" y="1057160"/>
                </a:lnTo>
                <a:lnTo>
                  <a:pt x="290340" y="1056383"/>
                </a:lnTo>
                <a:lnTo>
                  <a:pt x="285163" y="1056254"/>
                </a:lnTo>
                <a:lnTo>
                  <a:pt x="284451" y="1057937"/>
                </a:lnTo>
                <a:lnTo>
                  <a:pt x="283738" y="1058066"/>
                </a:lnTo>
                <a:lnTo>
                  <a:pt x="283027" y="1059166"/>
                </a:lnTo>
                <a:lnTo>
                  <a:pt x="279920" y="1059490"/>
                </a:lnTo>
                <a:lnTo>
                  <a:pt x="277525" y="1057030"/>
                </a:lnTo>
                <a:lnTo>
                  <a:pt x="275325" y="1055930"/>
                </a:lnTo>
                <a:lnTo>
                  <a:pt x="274613" y="1055024"/>
                </a:lnTo>
                <a:lnTo>
                  <a:pt x="272024" y="1053794"/>
                </a:lnTo>
                <a:lnTo>
                  <a:pt x="271118" y="1054118"/>
                </a:lnTo>
                <a:lnTo>
                  <a:pt x="271118" y="1054700"/>
                </a:lnTo>
                <a:lnTo>
                  <a:pt x="268529" y="1054830"/>
                </a:lnTo>
                <a:lnTo>
                  <a:pt x="266523" y="1056512"/>
                </a:lnTo>
                <a:lnTo>
                  <a:pt x="265940" y="1056512"/>
                </a:lnTo>
                <a:lnTo>
                  <a:pt x="265746" y="1056966"/>
                </a:lnTo>
                <a:lnTo>
                  <a:pt x="259144" y="1056189"/>
                </a:lnTo>
                <a:lnTo>
                  <a:pt x="254161" y="1053729"/>
                </a:lnTo>
                <a:lnTo>
                  <a:pt x="252284" y="1054053"/>
                </a:lnTo>
                <a:lnTo>
                  <a:pt x="252284" y="1053600"/>
                </a:lnTo>
                <a:lnTo>
                  <a:pt x="252996" y="1053018"/>
                </a:lnTo>
                <a:lnTo>
                  <a:pt x="251507" y="1052694"/>
                </a:lnTo>
                <a:lnTo>
                  <a:pt x="250407" y="1051464"/>
                </a:lnTo>
                <a:lnTo>
                  <a:pt x="248918" y="1051011"/>
                </a:lnTo>
                <a:lnTo>
                  <a:pt x="247106" y="1049135"/>
                </a:lnTo>
                <a:lnTo>
                  <a:pt x="244906" y="1048228"/>
                </a:lnTo>
                <a:lnTo>
                  <a:pt x="244388" y="1047128"/>
                </a:lnTo>
                <a:lnTo>
                  <a:pt x="242899" y="1046222"/>
                </a:lnTo>
                <a:lnTo>
                  <a:pt x="242705" y="1045445"/>
                </a:lnTo>
                <a:lnTo>
                  <a:pt x="241023" y="1044216"/>
                </a:lnTo>
                <a:lnTo>
                  <a:pt x="240311" y="1042533"/>
                </a:lnTo>
                <a:lnTo>
                  <a:pt x="239016" y="1041756"/>
                </a:lnTo>
                <a:lnTo>
                  <a:pt x="238822" y="1041109"/>
                </a:lnTo>
                <a:lnTo>
                  <a:pt x="237528" y="1040332"/>
                </a:lnTo>
                <a:lnTo>
                  <a:pt x="237333" y="1039750"/>
                </a:lnTo>
                <a:lnTo>
                  <a:pt x="236039" y="1038649"/>
                </a:lnTo>
                <a:lnTo>
                  <a:pt x="234356" y="1038067"/>
                </a:lnTo>
                <a:lnTo>
                  <a:pt x="233450" y="1036967"/>
                </a:lnTo>
                <a:lnTo>
                  <a:pt x="231767" y="1036190"/>
                </a:lnTo>
                <a:lnTo>
                  <a:pt x="230861" y="1035090"/>
                </a:lnTo>
                <a:lnTo>
                  <a:pt x="228661" y="1034313"/>
                </a:lnTo>
                <a:lnTo>
                  <a:pt x="228078" y="1033407"/>
                </a:lnTo>
                <a:lnTo>
                  <a:pt x="226266" y="1032760"/>
                </a:lnTo>
                <a:lnTo>
                  <a:pt x="225684" y="1031854"/>
                </a:lnTo>
                <a:lnTo>
                  <a:pt x="224972" y="1031854"/>
                </a:lnTo>
                <a:lnTo>
                  <a:pt x="222383" y="1030300"/>
                </a:lnTo>
                <a:lnTo>
                  <a:pt x="221283" y="1028747"/>
                </a:lnTo>
                <a:lnTo>
                  <a:pt x="218500" y="1026417"/>
                </a:lnTo>
                <a:lnTo>
                  <a:pt x="217982" y="1026417"/>
                </a:lnTo>
                <a:lnTo>
                  <a:pt x="217593" y="1024734"/>
                </a:lnTo>
                <a:lnTo>
                  <a:pt x="215911" y="1022858"/>
                </a:lnTo>
                <a:lnTo>
                  <a:pt x="214228" y="1017615"/>
                </a:lnTo>
                <a:lnTo>
                  <a:pt x="213645" y="1017162"/>
                </a:lnTo>
                <a:lnTo>
                  <a:pt x="212739" y="1014250"/>
                </a:lnTo>
                <a:lnTo>
                  <a:pt x="212157" y="1014120"/>
                </a:lnTo>
                <a:lnTo>
                  <a:pt x="211963" y="1011790"/>
                </a:lnTo>
                <a:lnTo>
                  <a:pt x="211056" y="1010560"/>
                </a:lnTo>
                <a:lnTo>
                  <a:pt x="211056" y="1008231"/>
                </a:lnTo>
                <a:lnTo>
                  <a:pt x="210539" y="1007324"/>
                </a:lnTo>
                <a:lnTo>
                  <a:pt x="209633" y="1002988"/>
                </a:lnTo>
                <a:lnTo>
                  <a:pt x="209633" y="998846"/>
                </a:lnTo>
                <a:lnTo>
                  <a:pt x="208921" y="994704"/>
                </a:lnTo>
                <a:lnTo>
                  <a:pt x="208727" y="994056"/>
                </a:lnTo>
                <a:lnTo>
                  <a:pt x="208015" y="993927"/>
                </a:lnTo>
                <a:lnTo>
                  <a:pt x="207109" y="991274"/>
                </a:lnTo>
                <a:lnTo>
                  <a:pt x="207497" y="990820"/>
                </a:lnTo>
                <a:lnTo>
                  <a:pt x="209180" y="990820"/>
                </a:lnTo>
                <a:lnTo>
                  <a:pt x="209180" y="990497"/>
                </a:lnTo>
                <a:lnTo>
                  <a:pt x="207885" y="990497"/>
                </a:lnTo>
                <a:lnTo>
                  <a:pt x="209180" y="989720"/>
                </a:lnTo>
                <a:lnTo>
                  <a:pt x="209180" y="989267"/>
                </a:lnTo>
                <a:lnTo>
                  <a:pt x="208079" y="989914"/>
                </a:lnTo>
                <a:lnTo>
                  <a:pt x="207497" y="989785"/>
                </a:lnTo>
                <a:lnTo>
                  <a:pt x="207497" y="989332"/>
                </a:lnTo>
                <a:lnTo>
                  <a:pt x="206785" y="989332"/>
                </a:lnTo>
                <a:lnTo>
                  <a:pt x="207173" y="990108"/>
                </a:lnTo>
                <a:lnTo>
                  <a:pt x="206979" y="990756"/>
                </a:lnTo>
                <a:lnTo>
                  <a:pt x="206202" y="988361"/>
                </a:lnTo>
                <a:lnTo>
                  <a:pt x="205296" y="987584"/>
                </a:lnTo>
                <a:lnTo>
                  <a:pt x="205296" y="987002"/>
                </a:lnTo>
                <a:lnTo>
                  <a:pt x="206591" y="986678"/>
                </a:lnTo>
                <a:lnTo>
                  <a:pt x="207497" y="985902"/>
                </a:lnTo>
                <a:lnTo>
                  <a:pt x="207691" y="985125"/>
                </a:lnTo>
                <a:lnTo>
                  <a:pt x="206397" y="985772"/>
                </a:lnTo>
                <a:lnTo>
                  <a:pt x="207303" y="984995"/>
                </a:lnTo>
                <a:lnTo>
                  <a:pt x="207303" y="984413"/>
                </a:lnTo>
                <a:lnTo>
                  <a:pt x="205814" y="984866"/>
                </a:lnTo>
                <a:lnTo>
                  <a:pt x="206202" y="984219"/>
                </a:lnTo>
                <a:lnTo>
                  <a:pt x="205296" y="984219"/>
                </a:lnTo>
                <a:lnTo>
                  <a:pt x="204390" y="984672"/>
                </a:lnTo>
                <a:lnTo>
                  <a:pt x="204779" y="986031"/>
                </a:lnTo>
                <a:lnTo>
                  <a:pt x="204066" y="985125"/>
                </a:lnTo>
                <a:lnTo>
                  <a:pt x="202578" y="985448"/>
                </a:lnTo>
                <a:lnTo>
                  <a:pt x="202190" y="984801"/>
                </a:lnTo>
                <a:lnTo>
                  <a:pt x="201283" y="984348"/>
                </a:lnTo>
                <a:lnTo>
                  <a:pt x="199277" y="981436"/>
                </a:lnTo>
                <a:lnTo>
                  <a:pt x="198889" y="980336"/>
                </a:lnTo>
                <a:lnTo>
                  <a:pt x="198500" y="980336"/>
                </a:lnTo>
                <a:lnTo>
                  <a:pt x="197789" y="979235"/>
                </a:lnTo>
                <a:lnTo>
                  <a:pt x="199083" y="978135"/>
                </a:lnTo>
                <a:lnTo>
                  <a:pt x="199277" y="976776"/>
                </a:lnTo>
                <a:lnTo>
                  <a:pt x="198565" y="974446"/>
                </a:lnTo>
                <a:lnTo>
                  <a:pt x="196171" y="970757"/>
                </a:lnTo>
                <a:lnTo>
                  <a:pt x="194876" y="967650"/>
                </a:lnTo>
                <a:lnTo>
                  <a:pt x="193970" y="966873"/>
                </a:lnTo>
                <a:lnTo>
                  <a:pt x="193064" y="962537"/>
                </a:lnTo>
                <a:lnTo>
                  <a:pt x="192352" y="961437"/>
                </a:lnTo>
                <a:lnTo>
                  <a:pt x="191964" y="959560"/>
                </a:lnTo>
                <a:lnTo>
                  <a:pt x="191575" y="959560"/>
                </a:lnTo>
                <a:lnTo>
                  <a:pt x="190863" y="954317"/>
                </a:lnTo>
                <a:lnTo>
                  <a:pt x="190475" y="953994"/>
                </a:lnTo>
                <a:lnTo>
                  <a:pt x="190475" y="951534"/>
                </a:lnTo>
                <a:lnTo>
                  <a:pt x="190993" y="950628"/>
                </a:lnTo>
                <a:lnTo>
                  <a:pt x="190475" y="946745"/>
                </a:lnTo>
                <a:lnTo>
                  <a:pt x="189957" y="946162"/>
                </a:lnTo>
                <a:lnTo>
                  <a:pt x="186980" y="945386"/>
                </a:lnTo>
                <a:lnTo>
                  <a:pt x="184780" y="941826"/>
                </a:lnTo>
                <a:lnTo>
                  <a:pt x="183485" y="941244"/>
                </a:lnTo>
                <a:lnTo>
                  <a:pt x="182773" y="940338"/>
                </a:lnTo>
                <a:lnTo>
                  <a:pt x="181285" y="939432"/>
                </a:lnTo>
                <a:lnTo>
                  <a:pt x="180767" y="938202"/>
                </a:lnTo>
                <a:lnTo>
                  <a:pt x="179667" y="937554"/>
                </a:lnTo>
                <a:lnTo>
                  <a:pt x="178566" y="936131"/>
                </a:lnTo>
                <a:lnTo>
                  <a:pt x="177660" y="931988"/>
                </a:lnTo>
                <a:lnTo>
                  <a:pt x="178761" y="923316"/>
                </a:lnTo>
                <a:lnTo>
                  <a:pt x="179149" y="923186"/>
                </a:lnTo>
                <a:lnTo>
                  <a:pt x="179149" y="922280"/>
                </a:lnTo>
                <a:lnTo>
                  <a:pt x="180055" y="919950"/>
                </a:lnTo>
                <a:lnTo>
                  <a:pt x="182061" y="916714"/>
                </a:lnTo>
                <a:lnTo>
                  <a:pt x="182061" y="915808"/>
                </a:lnTo>
                <a:lnTo>
                  <a:pt x="182773" y="915161"/>
                </a:lnTo>
                <a:lnTo>
                  <a:pt x="183291" y="913478"/>
                </a:lnTo>
                <a:lnTo>
                  <a:pt x="185297" y="910695"/>
                </a:lnTo>
                <a:lnTo>
                  <a:pt x="185491" y="909595"/>
                </a:lnTo>
                <a:lnTo>
                  <a:pt x="186398" y="908818"/>
                </a:lnTo>
                <a:lnTo>
                  <a:pt x="188080" y="906359"/>
                </a:lnTo>
                <a:lnTo>
                  <a:pt x="188792" y="904352"/>
                </a:lnTo>
                <a:lnTo>
                  <a:pt x="189310" y="904029"/>
                </a:lnTo>
                <a:lnTo>
                  <a:pt x="190605" y="902022"/>
                </a:lnTo>
                <a:lnTo>
                  <a:pt x="190993" y="900469"/>
                </a:lnTo>
                <a:lnTo>
                  <a:pt x="191381" y="900469"/>
                </a:lnTo>
                <a:lnTo>
                  <a:pt x="191899" y="899693"/>
                </a:lnTo>
                <a:lnTo>
                  <a:pt x="192481" y="897686"/>
                </a:lnTo>
                <a:lnTo>
                  <a:pt x="193582" y="896262"/>
                </a:lnTo>
                <a:lnTo>
                  <a:pt x="193776" y="894709"/>
                </a:lnTo>
                <a:lnTo>
                  <a:pt x="194164" y="894580"/>
                </a:lnTo>
                <a:lnTo>
                  <a:pt x="194876" y="892249"/>
                </a:lnTo>
                <a:lnTo>
                  <a:pt x="195588" y="891602"/>
                </a:lnTo>
                <a:lnTo>
                  <a:pt x="196688" y="889466"/>
                </a:lnTo>
                <a:lnTo>
                  <a:pt x="197594" y="886813"/>
                </a:lnTo>
                <a:lnTo>
                  <a:pt x="198112" y="886036"/>
                </a:lnTo>
                <a:lnTo>
                  <a:pt x="198695" y="885907"/>
                </a:lnTo>
                <a:lnTo>
                  <a:pt x="198695" y="885454"/>
                </a:lnTo>
                <a:lnTo>
                  <a:pt x="199212" y="885130"/>
                </a:lnTo>
                <a:lnTo>
                  <a:pt x="199212" y="884677"/>
                </a:lnTo>
                <a:lnTo>
                  <a:pt x="200313" y="883253"/>
                </a:lnTo>
                <a:lnTo>
                  <a:pt x="201607" y="882606"/>
                </a:lnTo>
                <a:lnTo>
                  <a:pt x="203484" y="878723"/>
                </a:lnTo>
                <a:lnTo>
                  <a:pt x="204002" y="878399"/>
                </a:lnTo>
                <a:lnTo>
                  <a:pt x="205491" y="876069"/>
                </a:lnTo>
                <a:lnTo>
                  <a:pt x="206397" y="875422"/>
                </a:lnTo>
                <a:lnTo>
                  <a:pt x="205296" y="874322"/>
                </a:lnTo>
                <a:lnTo>
                  <a:pt x="204196" y="873869"/>
                </a:lnTo>
                <a:lnTo>
                  <a:pt x="204196" y="873416"/>
                </a:lnTo>
                <a:lnTo>
                  <a:pt x="205296" y="873416"/>
                </a:lnTo>
                <a:lnTo>
                  <a:pt x="206591" y="874839"/>
                </a:lnTo>
                <a:lnTo>
                  <a:pt x="207173" y="874710"/>
                </a:lnTo>
                <a:lnTo>
                  <a:pt x="207691" y="873804"/>
                </a:lnTo>
                <a:lnTo>
                  <a:pt x="208791" y="873351"/>
                </a:lnTo>
                <a:lnTo>
                  <a:pt x="209892" y="872251"/>
                </a:lnTo>
                <a:lnTo>
                  <a:pt x="211898" y="869597"/>
                </a:lnTo>
                <a:lnTo>
                  <a:pt x="213192" y="869273"/>
                </a:lnTo>
                <a:lnTo>
                  <a:pt x="214098" y="868367"/>
                </a:lnTo>
                <a:lnTo>
                  <a:pt x="214293" y="867267"/>
                </a:lnTo>
                <a:lnTo>
                  <a:pt x="214810" y="867137"/>
                </a:lnTo>
                <a:lnTo>
                  <a:pt x="215199" y="862931"/>
                </a:lnTo>
                <a:lnTo>
                  <a:pt x="214810" y="862154"/>
                </a:lnTo>
                <a:lnTo>
                  <a:pt x="213904" y="861507"/>
                </a:lnTo>
                <a:lnTo>
                  <a:pt x="216493" y="860277"/>
                </a:lnTo>
                <a:lnTo>
                  <a:pt x="216687" y="858724"/>
                </a:lnTo>
                <a:lnTo>
                  <a:pt x="217593" y="857624"/>
                </a:lnTo>
                <a:lnTo>
                  <a:pt x="218111" y="855941"/>
                </a:lnTo>
                <a:lnTo>
                  <a:pt x="218823" y="855488"/>
                </a:lnTo>
                <a:lnTo>
                  <a:pt x="219211" y="854388"/>
                </a:lnTo>
                <a:lnTo>
                  <a:pt x="220118" y="853741"/>
                </a:lnTo>
                <a:lnTo>
                  <a:pt x="220829" y="852187"/>
                </a:lnTo>
                <a:lnTo>
                  <a:pt x="222836" y="850763"/>
                </a:lnTo>
                <a:lnTo>
                  <a:pt x="225036" y="850440"/>
                </a:lnTo>
                <a:lnTo>
                  <a:pt x="225942" y="848886"/>
                </a:lnTo>
                <a:lnTo>
                  <a:pt x="227431" y="848562"/>
                </a:lnTo>
                <a:lnTo>
                  <a:pt x="227431" y="847139"/>
                </a:lnTo>
                <a:lnTo>
                  <a:pt x="227949" y="845715"/>
                </a:lnTo>
                <a:lnTo>
                  <a:pt x="228661" y="844291"/>
                </a:lnTo>
                <a:lnTo>
                  <a:pt x="229761" y="843644"/>
                </a:lnTo>
                <a:lnTo>
                  <a:pt x="229761" y="843320"/>
                </a:lnTo>
                <a:lnTo>
                  <a:pt x="227560" y="842867"/>
                </a:lnTo>
                <a:lnTo>
                  <a:pt x="227172" y="840408"/>
                </a:lnTo>
                <a:lnTo>
                  <a:pt x="229567" y="839178"/>
                </a:lnTo>
                <a:lnTo>
                  <a:pt x="230279" y="838078"/>
                </a:lnTo>
                <a:lnTo>
                  <a:pt x="230861" y="838207"/>
                </a:lnTo>
                <a:lnTo>
                  <a:pt x="231250" y="836977"/>
                </a:lnTo>
                <a:lnTo>
                  <a:pt x="232156" y="836201"/>
                </a:lnTo>
                <a:lnTo>
                  <a:pt x="232156" y="834777"/>
                </a:lnTo>
                <a:lnTo>
                  <a:pt x="230473" y="831023"/>
                </a:lnTo>
                <a:lnTo>
                  <a:pt x="230667" y="830700"/>
                </a:lnTo>
                <a:lnTo>
                  <a:pt x="229373" y="830570"/>
                </a:lnTo>
                <a:lnTo>
                  <a:pt x="228984" y="830117"/>
                </a:lnTo>
                <a:lnTo>
                  <a:pt x="228467" y="830570"/>
                </a:lnTo>
                <a:lnTo>
                  <a:pt x="227755" y="830441"/>
                </a:lnTo>
                <a:lnTo>
                  <a:pt x="227755" y="829534"/>
                </a:lnTo>
                <a:lnTo>
                  <a:pt x="226849" y="829534"/>
                </a:lnTo>
                <a:lnTo>
                  <a:pt x="226137" y="829987"/>
                </a:lnTo>
                <a:lnTo>
                  <a:pt x="218952" y="829664"/>
                </a:lnTo>
                <a:lnTo>
                  <a:pt x="214357" y="828434"/>
                </a:lnTo>
                <a:lnTo>
                  <a:pt x="213063" y="827658"/>
                </a:lnTo>
                <a:lnTo>
                  <a:pt x="212351" y="827658"/>
                </a:lnTo>
                <a:lnTo>
                  <a:pt x="212157" y="828305"/>
                </a:lnTo>
                <a:lnTo>
                  <a:pt x="211639" y="828434"/>
                </a:lnTo>
                <a:lnTo>
                  <a:pt x="211251" y="827981"/>
                </a:lnTo>
                <a:lnTo>
                  <a:pt x="209244" y="827852"/>
                </a:lnTo>
                <a:lnTo>
                  <a:pt x="205944" y="826428"/>
                </a:lnTo>
                <a:lnTo>
                  <a:pt x="204843" y="825328"/>
                </a:lnTo>
                <a:lnTo>
                  <a:pt x="203355" y="824680"/>
                </a:lnTo>
                <a:lnTo>
                  <a:pt x="203355" y="824357"/>
                </a:lnTo>
                <a:lnTo>
                  <a:pt x="201154" y="823127"/>
                </a:lnTo>
                <a:lnTo>
                  <a:pt x="199471" y="821121"/>
                </a:lnTo>
                <a:lnTo>
                  <a:pt x="198565" y="819114"/>
                </a:lnTo>
                <a:lnTo>
                  <a:pt x="196559" y="816461"/>
                </a:lnTo>
                <a:lnTo>
                  <a:pt x="195264" y="812577"/>
                </a:lnTo>
                <a:lnTo>
                  <a:pt x="193970" y="810377"/>
                </a:lnTo>
                <a:lnTo>
                  <a:pt x="192481" y="804746"/>
                </a:lnTo>
                <a:lnTo>
                  <a:pt x="192481" y="795556"/>
                </a:lnTo>
                <a:lnTo>
                  <a:pt x="192999" y="792902"/>
                </a:lnTo>
                <a:lnTo>
                  <a:pt x="192611" y="784165"/>
                </a:lnTo>
                <a:lnTo>
                  <a:pt x="192999" y="781382"/>
                </a:lnTo>
                <a:lnTo>
                  <a:pt x="192805" y="775492"/>
                </a:lnTo>
                <a:lnTo>
                  <a:pt x="193388" y="767725"/>
                </a:lnTo>
                <a:lnTo>
                  <a:pt x="193905" y="766496"/>
                </a:lnTo>
                <a:lnTo>
                  <a:pt x="195394" y="755752"/>
                </a:lnTo>
                <a:lnTo>
                  <a:pt x="195976" y="754652"/>
                </a:lnTo>
                <a:lnTo>
                  <a:pt x="195782" y="750898"/>
                </a:lnTo>
                <a:lnTo>
                  <a:pt x="196171" y="749992"/>
                </a:lnTo>
                <a:lnTo>
                  <a:pt x="195976" y="740607"/>
                </a:lnTo>
                <a:lnTo>
                  <a:pt x="195394" y="738148"/>
                </a:lnTo>
                <a:lnTo>
                  <a:pt x="195588" y="735947"/>
                </a:lnTo>
                <a:lnTo>
                  <a:pt x="195394" y="734070"/>
                </a:lnTo>
                <a:lnTo>
                  <a:pt x="195006" y="733618"/>
                </a:lnTo>
                <a:lnTo>
                  <a:pt x="195200" y="732193"/>
                </a:lnTo>
                <a:lnTo>
                  <a:pt x="194811" y="731223"/>
                </a:lnTo>
                <a:lnTo>
                  <a:pt x="195006" y="728893"/>
                </a:lnTo>
                <a:lnTo>
                  <a:pt x="194617" y="728569"/>
                </a:lnTo>
                <a:lnTo>
                  <a:pt x="194617" y="725786"/>
                </a:lnTo>
                <a:lnTo>
                  <a:pt x="196300" y="723585"/>
                </a:lnTo>
                <a:lnTo>
                  <a:pt x="199277" y="722032"/>
                </a:lnTo>
                <a:lnTo>
                  <a:pt x="202060" y="721256"/>
                </a:lnTo>
                <a:lnTo>
                  <a:pt x="203161" y="721256"/>
                </a:lnTo>
                <a:lnTo>
                  <a:pt x="203355" y="721709"/>
                </a:lnTo>
                <a:lnTo>
                  <a:pt x="204843" y="721709"/>
                </a:lnTo>
                <a:lnTo>
                  <a:pt x="204843" y="721385"/>
                </a:lnTo>
                <a:lnTo>
                  <a:pt x="208532" y="719508"/>
                </a:lnTo>
                <a:lnTo>
                  <a:pt x="209244" y="719508"/>
                </a:lnTo>
                <a:lnTo>
                  <a:pt x="209762" y="719961"/>
                </a:lnTo>
                <a:lnTo>
                  <a:pt x="210668" y="722938"/>
                </a:lnTo>
                <a:lnTo>
                  <a:pt x="210085" y="724362"/>
                </a:lnTo>
                <a:lnTo>
                  <a:pt x="208273" y="725463"/>
                </a:lnTo>
                <a:lnTo>
                  <a:pt x="209180" y="725916"/>
                </a:lnTo>
                <a:lnTo>
                  <a:pt x="209374" y="726563"/>
                </a:lnTo>
                <a:lnTo>
                  <a:pt x="209180" y="730640"/>
                </a:lnTo>
                <a:lnTo>
                  <a:pt x="209697" y="738148"/>
                </a:lnTo>
                <a:lnTo>
                  <a:pt x="210798" y="740348"/>
                </a:lnTo>
                <a:lnTo>
                  <a:pt x="211898" y="740672"/>
                </a:lnTo>
                <a:lnTo>
                  <a:pt x="211898" y="742420"/>
                </a:lnTo>
                <a:lnTo>
                  <a:pt x="213386" y="743843"/>
                </a:lnTo>
                <a:lnTo>
                  <a:pt x="213775" y="744944"/>
                </a:lnTo>
                <a:lnTo>
                  <a:pt x="220247" y="748050"/>
                </a:lnTo>
                <a:lnTo>
                  <a:pt x="220635" y="749280"/>
                </a:lnTo>
                <a:lnTo>
                  <a:pt x="221736" y="750186"/>
                </a:lnTo>
                <a:lnTo>
                  <a:pt x="221930" y="752193"/>
                </a:lnTo>
                <a:lnTo>
                  <a:pt x="220829" y="752840"/>
                </a:lnTo>
                <a:lnTo>
                  <a:pt x="218823" y="752969"/>
                </a:lnTo>
                <a:lnTo>
                  <a:pt x="218823" y="754846"/>
                </a:lnTo>
                <a:lnTo>
                  <a:pt x="219535" y="756852"/>
                </a:lnTo>
                <a:lnTo>
                  <a:pt x="219341" y="757952"/>
                </a:lnTo>
                <a:lnTo>
                  <a:pt x="221023" y="758859"/>
                </a:lnTo>
                <a:lnTo>
                  <a:pt x="222318" y="758859"/>
                </a:lnTo>
                <a:lnTo>
                  <a:pt x="222706" y="758406"/>
                </a:lnTo>
                <a:lnTo>
                  <a:pt x="224519" y="758082"/>
                </a:lnTo>
                <a:lnTo>
                  <a:pt x="225813" y="759182"/>
                </a:lnTo>
                <a:lnTo>
                  <a:pt x="226913" y="762160"/>
                </a:lnTo>
                <a:lnTo>
                  <a:pt x="228402" y="763842"/>
                </a:lnTo>
                <a:lnTo>
                  <a:pt x="229696" y="764489"/>
                </a:lnTo>
                <a:lnTo>
                  <a:pt x="231379" y="764489"/>
                </a:lnTo>
                <a:lnTo>
                  <a:pt x="232285" y="764036"/>
                </a:lnTo>
                <a:lnTo>
                  <a:pt x="232091" y="763583"/>
                </a:lnTo>
                <a:lnTo>
                  <a:pt x="229890" y="763907"/>
                </a:lnTo>
                <a:lnTo>
                  <a:pt x="228402" y="763001"/>
                </a:lnTo>
                <a:lnTo>
                  <a:pt x="227690" y="761901"/>
                </a:lnTo>
                <a:lnTo>
                  <a:pt x="227107" y="759571"/>
                </a:lnTo>
                <a:lnTo>
                  <a:pt x="226395" y="758341"/>
                </a:lnTo>
                <a:lnTo>
                  <a:pt x="225813" y="758341"/>
                </a:lnTo>
                <a:lnTo>
                  <a:pt x="225101" y="757564"/>
                </a:lnTo>
                <a:lnTo>
                  <a:pt x="223806" y="757564"/>
                </a:lnTo>
                <a:lnTo>
                  <a:pt x="223612" y="757111"/>
                </a:lnTo>
                <a:lnTo>
                  <a:pt x="222512" y="757435"/>
                </a:lnTo>
                <a:lnTo>
                  <a:pt x="220829" y="756788"/>
                </a:lnTo>
                <a:lnTo>
                  <a:pt x="221930" y="754005"/>
                </a:lnTo>
                <a:lnTo>
                  <a:pt x="222512" y="754005"/>
                </a:lnTo>
                <a:lnTo>
                  <a:pt x="223418" y="752904"/>
                </a:lnTo>
                <a:lnTo>
                  <a:pt x="223612" y="751351"/>
                </a:lnTo>
                <a:lnTo>
                  <a:pt x="222706" y="748697"/>
                </a:lnTo>
                <a:lnTo>
                  <a:pt x="221606" y="747921"/>
                </a:lnTo>
                <a:lnTo>
                  <a:pt x="221606" y="747274"/>
                </a:lnTo>
                <a:lnTo>
                  <a:pt x="219729" y="745850"/>
                </a:lnTo>
                <a:lnTo>
                  <a:pt x="219729" y="745397"/>
                </a:lnTo>
                <a:lnTo>
                  <a:pt x="219017" y="745267"/>
                </a:lnTo>
                <a:lnTo>
                  <a:pt x="218823" y="744620"/>
                </a:lnTo>
                <a:lnTo>
                  <a:pt x="217917" y="744167"/>
                </a:lnTo>
                <a:lnTo>
                  <a:pt x="216817" y="742743"/>
                </a:lnTo>
                <a:lnTo>
                  <a:pt x="215716" y="740219"/>
                </a:lnTo>
                <a:lnTo>
                  <a:pt x="214422" y="739119"/>
                </a:lnTo>
                <a:lnTo>
                  <a:pt x="213516" y="733941"/>
                </a:lnTo>
                <a:lnTo>
                  <a:pt x="213904" y="732388"/>
                </a:lnTo>
                <a:lnTo>
                  <a:pt x="213192" y="731935"/>
                </a:lnTo>
                <a:lnTo>
                  <a:pt x="213710" y="728957"/>
                </a:lnTo>
                <a:lnTo>
                  <a:pt x="213192" y="728828"/>
                </a:lnTo>
                <a:lnTo>
                  <a:pt x="212610" y="727275"/>
                </a:lnTo>
                <a:lnTo>
                  <a:pt x="212998" y="722291"/>
                </a:lnTo>
                <a:lnTo>
                  <a:pt x="212416" y="721514"/>
                </a:lnTo>
                <a:lnTo>
                  <a:pt x="212998" y="720608"/>
                </a:lnTo>
                <a:lnTo>
                  <a:pt x="216299" y="720155"/>
                </a:lnTo>
                <a:lnTo>
                  <a:pt x="216687" y="719702"/>
                </a:lnTo>
                <a:lnTo>
                  <a:pt x="219665" y="718473"/>
                </a:lnTo>
                <a:lnTo>
                  <a:pt x="220247" y="717826"/>
                </a:lnTo>
                <a:lnTo>
                  <a:pt x="221541" y="717696"/>
                </a:lnTo>
                <a:lnTo>
                  <a:pt x="223936" y="716013"/>
                </a:lnTo>
                <a:lnTo>
                  <a:pt x="225619" y="715560"/>
                </a:lnTo>
                <a:lnTo>
                  <a:pt x="227819" y="714330"/>
                </a:lnTo>
                <a:lnTo>
                  <a:pt x="230408" y="713877"/>
                </a:lnTo>
                <a:lnTo>
                  <a:pt x="231703" y="713101"/>
                </a:lnTo>
                <a:lnTo>
                  <a:pt x="234486" y="712647"/>
                </a:lnTo>
                <a:lnTo>
                  <a:pt x="235586" y="711224"/>
                </a:lnTo>
                <a:lnTo>
                  <a:pt x="236686" y="711224"/>
                </a:lnTo>
                <a:lnTo>
                  <a:pt x="237075" y="710771"/>
                </a:lnTo>
                <a:lnTo>
                  <a:pt x="238563" y="711094"/>
                </a:lnTo>
                <a:lnTo>
                  <a:pt x="240246" y="710771"/>
                </a:lnTo>
                <a:lnTo>
                  <a:pt x="242641" y="713101"/>
                </a:lnTo>
                <a:lnTo>
                  <a:pt x="243741" y="713554"/>
                </a:lnTo>
                <a:lnTo>
                  <a:pt x="246330" y="713554"/>
                </a:lnTo>
                <a:lnTo>
                  <a:pt x="246848" y="713230"/>
                </a:lnTo>
                <a:lnTo>
                  <a:pt x="246848" y="712000"/>
                </a:lnTo>
                <a:lnTo>
                  <a:pt x="249242" y="712000"/>
                </a:lnTo>
                <a:lnTo>
                  <a:pt x="250731" y="711094"/>
                </a:lnTo>
                <a:lnTo>
                  <a:pt x="250925" y="710447"/>
                </a:lnTo>
                <a:lnTo>
                  <a:pt x="251831" y="710318"/>
                </a:lnTo>
                <a:lnTo>
                  <a:pt x="252737" y="709541"/>
                </a:lnTo>
                <a:lnTo>
                  <a:pt x="253320" y="708117"/>
                </a:lnTo>
                <a:lnTo>
                  <a:pt x="252931" y="707470"/>
                </a:lnTo>
                <a:lnTo>
                  <a:pt x="253320" y="705723"/>
                </a:lnTo>
                <a:lnTo>
                  <a:pt x="255002" y="704816"/>
                </a:lnTo>
                <a:lnTo>
                  <a:pt x="256297" y="705270"/>
                </a:lnTo>
                <a:lnTo>
                  <a:pt x="256879" y="704363"/>
                </a:lnTo>
                <a:lnTo>
                  <a:pt x="257785" y="704234"/>
                </a:lnTo>
                <a:lnTo>
                  <a:pt x="258691" y="702227"/>
                </a:lnTo>
                <a:lnTo>
                  <a:pt x="259403" y="701774"/>
                </a:lnTo>
                <a:lnTo>
                  <a:pt x="259921" y="700221"/>
                </a:lnTo>
                <a:lnTo>
                  <a:pt x="260633" y="700092"/>
                </a:lnTo>
                <a:lnTo>
                  <a:pt x="260439" y="699639"/>
                </a:lnTo>
                <a:lnTo>
                  <a:pt x="257850" y="699315"/>
                </a:lnTo>
                <a:lnTo>
                  <a:pt x="253578" y="696791"/>
                </a:lnTo>
                <a:lnTo>
                  <a:pt x="252672" y="693167"/>
                </a:lnTo>
                <a:lnTo>
                  <a:pt x="253061" y="692260"/>
                </a:lnTo>
                <a:lnTo>
                  <a:pt x="252672" y="692131"/>
                </a:lnTo>
                <a:lnTo>
                  <a:pt x="250860" y="685270"/>
                </a:lnTo>
                <a:lnTo>
                  <a:pt x="248854" y="683394"/>
                </a:lnTo>
                <a:lnTo>
                  <a:pt x="248466" y="682164"/>
                </a:lnTo>
                <a:lnTo>
                  <a:pt x="247365" y="680611"/>
                </a:lnTo>
                <a:lnTo>
                  <a:pt x="246977" y="677957"/>
                </a:lnTo>
                <a:lnTo>
                  <a:pt x="245294" y="676080"/>
                </a:lnTo>
                <a:lnTo>
                  <a:pt x="244776" y="674333"/>
                </a:lnTo>
                <a:lnTo>
                  <a:pt x="244582" y="671550"/>
                </a:lnTo>
                <a:lnTo>
                  <a:pt x="244000" y="670902"/>
                </a:lnTo>
                <a:lnTo>
                  <a:pt x="243612" y="669025"/>
                </a:lnTo>
                <a:lnTo>
                  <a:pt x="243223" y="668378"/>
                </a:lnTo>
                <a:lnTo>
                  <a:pt x="241734" y="668508"/>
                </a:lnTo>
                <a:lnTo>
                  <a:pt x="241023" y="668055"/>
                </a:lnTo>
                <a:lnTo>
                  <a:pt x="240634" y="667278"/>
                </a:lnTo>
                <a:lnTo>
                  <a:pt x="239728" y="666631"/>
                </a:lnTo>
                <a:lnTo>
                  <a:pt x="239146" y="665207"/>
                </a:lnTo>
                <a:lnTo>
                  <a:pt x="237333" y="663459"/>
                </a:lnTo>
                <a:lnTo>
                  <a:pt x="238045" y="663330"/>
                </a:lnTo>
                <a:lnTo>
                  <a:pt x="238628" y="662359"/>
                </a:lnTo>
                <a:lnTo>
                  <a:pt x="240116" y="662036"/>
                </a:lnTo>
                <a:lnTo>
                  <a:pt x="240311" y="661583"/>
                </a:lnTo>
                <a:lnTo>
                  <a:pt x="239598" y="661259"/>
                </a:lnTo>
                <a:lnTo>
                  <a:pt x="237916" y="661388"/>
                </a:lnTo>
                <a:lnTo>
                  <a:pt x="237528" y="662359"/>
                </a:lnTo>
                <a:lnTo>
                  <a:pt x="237139" y="662230"/>
                </a:lnTo>
                <a:lnTo>
                  <a:pt x="237139" y="661583"/>
                </a:lnTo>
                <a:lnTo>
                  <a:pt x="239146" y="660159"/>
                </a:lnTo>
                <a:lnTo>
                  <a:pt x="240052" y="660029"/>
                </a:lnTo>
                <a:lnTo>
                  <a:pt x="240569" y="659058"/>
                </a:lnTo>
                <a:lnTo>
                  <a:pt x="241476" y="659188"/>
                </a:lnTo>
                <a:lnTo>
                  <a:pt x="241864" y="658735"/>
                </a:lnTo>
                <a:lnTo>
                  <a:pt x="242964" y="658735"/>
                </a:lnTo>
                <a:lnTo>
                  <a:pt x="243158" y="657182"/>
                </a:lnTo>
                <a:lnTo>
                  <a:pt x="242576" y="656728"/>
                </a:lnTo>
                <a:lnTo>
                  <a:pt x="242576" y="655952"/>
                </a:lnTo>
                <a:lnTo>
                  <a:pt x="243288" y="655175"/>
                </a:lnTo>
                <a:lnTo>
                  <a:pt x="242576" y="654722"/>
                </a:lnTo>
                <a:lnTo>
                  <a:pt x="242770" y="653751"/>
                </a:lnTo>
                <a:lnTo>
                  <a:pt x="244453" y="653881"/>
                </a:lnTo>
                <a:lnTo>
                  <a:pt x="245553" y="653233"/>
                </a:lnTo>
                <a:lnTo>
                  <a:pt x="246265" y="650256"/>
                </a:lnTo>
                <a:lnTo>
                  <a:pt x="247171" y="648703"/>
                </a:lnTo>
                <a:lnTo>
                  <a:pt x="247171" y="646955"/>
                </a:lnTo>
                <a:lnTo>
                  <a:pt x="248660" y="645726"/>
                </a:lnTo>
                <a:lnTo>
                  <a:pt x="249048" y="643849"/>
                </a:lnTo>
                <a:lnTo>
                  <a:pt x="250148" y="643978"/>
                </a:lnTo>
                <a:lnTo>
                  <a:pt x="252349" y="642425"/>
                </a:lnTo>
                <a:lnTo>
                  <a:pt x="252737" y="640095"/>
                </a:lnTo>
                <a:lnTo>
                  <a:pt x="251443" y="638347"/>
                </a:lnTo>
                <a:lnTo>
                  <a:pt x="252025" y="638218"/>
                </a:lnTo>
                <a:lnTo>
                  <a:pt x="252737" y="639189"/>
                </a:lnTo>
                <a:lnTo>
                  <a:pt x="253837" y="638865"/>
                </a:lnTo>
                <a:lnTo>
                  <a:pt x="255844" y="639512"/>
                </a:lnTo>
                <a:lnTo>
                  <a:pt x="258044" y="637182"/>
                </a:lnTo>
                <a:lnTo>
                  <a:pt x="259144" y="637312"/>
                </a:lnTo>
                <a:lnTo>
                  <a:pt x="260051" y="636988"/>
                </a:lnTo>
                <a:lnTo>
                  <a:pt x="260957" y="637441"/>
                </a:lnTo>
                <a:lnTo>
                  <a:pt x="262057" y="637441"/>
                </a:lnTo>
                <a:lnTo>
                  <a:pt x="264840" y="636018"/>
                </a:lnTo>
                <a:lnTo>
                  <a:pt x="266523" y="634011"/>
                </a:lnTo>
                <a:lnTo>
                  <a:pt x="266717" y="632781"/>
                </a:lnTo>
                <a:lnTo>
                  <a:pt x="268529" y="632458"/>
                </a:lnTo>
                <a:lnTo>
                  <a:pt x="268529" y="632005"/>
                </a:lnTo>
                <a:lnTo>
                  <a:pt x="270535" y="631552"/>
                </a:lnTo>
                <a:lnTo>
                  <a:pt x="272024" y="630581"/>
                </a:lnTo>
                <a:lnTo>
                  <a:pt x="272607" y="626503"/>
                </a:lnTo>
                <a:lnTo>
                  <a:pt x="273707" y="624173"/>
                </a:lnTo>
                <a:lnTo>
                  <a:pt x="273513" y="622167"/>
                </a:lnTo>
                <a:lnTo>
                  <a:pt x="273901" y="621844"/>
                </a:lnTo>
                <a:lnTo>
                  <a:pt x="273901" y="620743"/>
                </a:lnTo>
                <a:lnTo>
                  <a:pt x="274289" y="620290"/>
                </a:lnTo>
                <a:lnTo>
                  <a:pt x="275390" y="620161"/>
                </a:lnTo>
                <a:lnTo>
                  <a:pt x="276101" y="618931"/>
                </a:lnTo>
                <a:lnTo>
                  <a:pt x="276813" y="618607"/>
                </a:lnTo>
                <a:lnTo>
                  <a:pt x="278820" y="614854"/>
                </a:lnTo>
                <a:lnTo>
                  <a:pt x="279726" y="612200"/>
                </a:lnTo>
                <a:lnTo>
                  <a:pt x="279532" y="610647"/>
                </a:lnTo>
                <a:lnTo>
                  <a:pt x="280244" y="609546"/>
                </a:lnTo>
                <a:lnTo>
                  <a:pt x="280244" y="608123"/>
                </a:lnTo>
                <a:lnTo>
                  <a:pt x="280632" y="607993"/>
                </a:lnTo>
                <a:lnTo>
                  <a:pt x="280826" y="607216"/>
                </a:lnTo>
                <a:lnTo>
                  <a:pt x="280244" y="607216"/>
                </a:lnTo>
                <a:lnTo>
                  <a:pt x="279337" y="608964"/>
                </a:lnTo>
                <a:lnTo>
                  <a:pt x="278043" y="609093"/>
                </a:lnTo>
                <a:lnTo>
                  <a:pt x="276361" y="607993"/>
                </a:lnTo>
                <a:lnTo>
                  <a:pt x="276166" y="606763"/>
                </a:lnTo>
                <a:lnTo>
                  <a:pt x="275648" y="606116"/>
                </a:lnTo>
                <a:lnTo>
                  <a:pt x="273060" y="605663"/>
                </a:lnTo>
                <a:lnTo>
                  <a:pt x="273060" y="604433"/>
                </a:lnTo>
                <a:lnTo>
                  <a:pt x="272154" y="603462"/>
                </a:lnTo>
                <a:lnTo>
                  <a:pt x="271959" y="602233"/>
                </a:lnTo>
                <a:lnTo>
                  <a:pt x="271442" y="602104"/>
                </a:lnTo>
                <a:lnTo>
                  <a:pt x="271442" y="599903"/>
                </a:lnTo>
                <a:lnTo>
                  <a:pt x="270535" y="597703"/>
                </a:lnTo>
                <a:lnTo>
                  <a:pt x="270535" y="597249"/>
                </a:lnTo>
                <a:lnTo>
                  <a:pt x="272024" y="596149"/>
                </a:lnTo>
                <a:lnTo>
                  <a:pt x="272024" y="594596"/>
                </a:lnTo>
                <a:lnTo>
                  <a:pt x="271636" y="593949"/>
                </a:lnTo>
                <a:lnTo>
                  <a:pt x="268659" y="594596"/>
                </a:lnTo>
                <a:lnTo>
                  <a:pt x="266264" y="590648"/>
                </a:lnTo>
                <a:lnTo>
                  <a:pt x="266264" y="584694"/>
                </a:lnTo>
                <a:lnTo>
                  <a:pt x="265875" y="583140"/>
                </a:lnTo>
                <a:lnTo>
                  <a:pt x="264970" y="582040"/>
                </a:lnTo>
                <a:lnTo>
                  <a:pt x="263675" y="581393"/>
                </a:lnTo>
                <a:lnTo>
                  <a:pt x="263092" y="580422"/>
                </a:lnTo>
                <a:lnTo>
                  <a:pt x="261798" y="580293"/>
                </a:lnTo>
                <a:lnTo>
                  <a:pt x="261410" y="579516"/>
                </a:lnTo>
                <a:lnTo>
                  <a:pt x="257915" y="578286"/>
                </a:lnTo>
                <a:lnTo>
                  <a:pt x="257203" y="578415"/>
                </a:lnTo>
                <a:lnTo>
                  <a:pt x="256103" y="577639"/>
                </a:lnTo>
                <a:lnTo>
                  <a:pt x="256297" y="575762"/>
                </a:lnTo>
                <a:lnTo>
                  <a:pt x="257397" y="574662"/>
                </a:lnTo>
                <a:lnTo>
                  <a:pt x="256103" y="572914"/>
                </a:lnTo>
                <a:lnTo>
                  <a:pt x="257785" y="571490"/>
                </a:lnTo>
                <a:lnTo>
                  <a:pt x="260374" y="571490"/>
                </a:lnTo>
                <a:lnTo>
                  <a:pt x="261086" y="569937"/>
                </a:lnTo>
                <a:lnTo>
                  <a:pt x="263481" y="569290"/>
                </a:lnTo>
                <a:lnTo>
                  <a:pt x="263869" y="568060"/>
                </a:lnTo>
                <a:lnTo>
                  <a:pt x="266264" y="567089"/>
                </a:lnTo>
                <a:lnTo>
                  <a:pt x="266652" y="566118"/>
                </a:lnTo>
                <a:lnTo>
                  <a:pt x="270535" y="566118"/>
                </a:lnTo>
                <a:lnTo>
                  <a:pt x="270729" y="565148"/>
                </a:lnTo>
                <a:lnTo>
                  <a:pt x="271118" y="565018"/>
                </a:lnTo>
                <a:lnTo>
                  <a:pt x="271118" y="563918"/>
                </a:lnTo>
                <a:lnTo>
                  <a:pt x="272218" y="563465"/>
                </a:lnTo>
                <a:lnTo>
                  <a:pt x="272218" y="562365"/>
                </a:lnTo>
                <a:lnTo>
                  <a:pt x="274225" y="560940"/>
                </a:lnTo>
                <a:lnTo>
                  <a:pt x="274225" y="559970"/>
                </a:lnTo>
                <a:lnTo>
                  <a:pt x="275519" y="558093"/>
                </a:lnTo>
                <a:lnTo>
                  <a:pt x="275713" y="557122"/>
                </a:lnTo>
                <a:lnTo>
                  <a:pt x="276231" y="556799"/>
                </a:lnTo>
                <a:lnTo>
                  <a:pt x="277331" y="556928"/>
                </a:lnTo>
                <a:lnTo>
                  <a:pt x="279144" y="554598"/>
                </a:lnTo>
                <a:lnTo>
                  <a:pt x="280438" y="554274"/>
                </a:lnTo>
                <a:lnTo>
                  <a:pt x="280956" y="552850"/>
                </a:lnTo>
                <a:lnTo>
                  <a:pt x="281862" y="552527"/>
                </a:lnTo>
                <a:lnTo>
                  <a:pt x="281862" y="551427"/>
                </a:lnTo>
                <a:lnTo>
                  <a:pt x="281150" y="550650"/>
                </a:lnTo>
                <a:lnTo>
                  <a:pt x="280567" y="548773"/>
                </a:lnTo>
                <a:lnTo>
                  <a:pt x="279467" y="548449"/>
                </a:lnTo>
                <a:lnTo>
                  <a:pt x="279273" y="547026"/>
                </a:lnTo>
                <a:lnTo>
                  <a:pt x="278755" y="546573"/>
                </a:lnTo>
                <a:lnTo>
                  <a:pt x="278949" y="545148"/>
                </a:lnTo>
                <a:lnTo>
                  <a:pt x="278431" y="544048"/>
                </a:lnTo>
                <a:lnTo>
                  <a:pt x="278626" y="543595"/>
                </a:lnTo>
                <a:lnTo>
                  <a:pt x="277914" y="542042"/>
                </a:lnTo>
                <a:lnTo>
                  <a:pt x="275713" y="541589"/>
                </a:lnTo>
                <a:lnTo>
                  <a:pt x="273318" y="541589"/>
                </a:lnTo>
                <a:lnTo>
                  <a:pt x="273513" y="542883"/>
                </a:lnTo>
                <a:lnTo>
                  <a:pt x="274225" y="543854"/>
                </a:lnTo>
                <a:lnTo>
                  <a:pt x="274936" y="544178"/>
                </a:lnTo>
                <a:lnTo>
                  <a:pt x="275454" y="544178"/>
                </a:lnTo>
                <a:lnTo>
                  <a:pt x="275648" y="543530"/>
                </a:lnTo>
                <a:lnTo>
                  <a:pt x="276166" y="543207"/>
                </a:lnTo>
                <a:lnTo>
                  <a:pt x="277849" y="543530"/>
                </a:lnTo>
                <a:lnTo>
                  <a:pt x="277461" y="545278"/>
                </a:lnTo>
                <a:lnTo>
                  <a:pt x="276361" y="547026"/>
                </a:lnTo>
                <a:lnTo>
                  <a:pt x="276166" y="548320"/>
                </a:lnTo>
                <a:lnTo>
                  <a:pt x="276361" y="553821"/>
                </a:lnTo>
                <a:lnTo>
                  <a:pt x="273772" y="554274"/>
                </a:lnTo>
                <a:lnTo>
                  <a:pt x="272865" y="555504"/>
                </a:lnTo>
                <a:lnTo>
                  <a:pt x="266782" y="557834"/>
                </a:lnTo>
                <a:lnTo>
                  <a:pt x="266070" y="558934"/>
                </a:lnTo>
                <a:lnTo>
                  <a:pt x="265163" y="562235"/>
                </a:lnTo>
                <a:lnTo>
                  <a:pt x="264257" y="563465"/>
                </a:lnTo>
                <a:lnTo>
                  <a:pt x="264257" y="564565"/>
                </a:lnTo>
                <a:lnTo>
                  <a:pt x="263740" y="565018"/>
                </a:lnTo>
                <a:lnTo>
                  <a:pt x="262834" y="565148"/>
                </a:lnTo>
                <a:lnTo>
                  <a:pt x="259533" y="564371"/>
                </a:lnTo>
                <a:lnTo>
                  <a:pt x="257850" y="565601"/>
                </a:lnTo>
                <a:lnTo>
                  <a:pt x="254549" y="565924"/>
                </a:lnTo>
                <a:lnTo>
                  <a:pt x="251766" y="567024"/>
                </a:lnTo>
                <a:lnTo>
                  <a:pt x="249566" y="568448"/>
                </a:lnTo>
                <a:lnTo>
                  <a:pt x="249954" y="570196"/>
                </a:lnTo>
                <a:lnTo>
                  <a:pt x="249436" y="571167"/>
                </a:lnTo>
                <a:lnTo>
                  <a:pt x="248724" y="571167"/>
                </a:lnTo>
                <a:lnTo>
                  <a:pt x="248724" y="569743"/>
                </a:lnTo>
                <a:lnTo>
                  <a:pt x="248013" y="569613"/>
                </a:lnTo>
                <a:lnTo>
                  <a:pt x="244517" y="570713"/>
                </a:lnTo>
                <a:lnTo>
                  <a:pt x="244323" y="571361"/>
                </a:lnTo>
                <a:lnTo>
                  <a:pt x="243029" y="572138"/>
                </a:lnTo>
                <a:lnTo>
                  <a:pt x="243029" y="572591"/>
                </a:lnTo>
                <a:lnTo>
                  <a:pt x="241929" y="573367"/>
                </a:lnTo>
                <a:lnTo>
                  <a:pt x="241734" y="574791"/>
                </a:lnTo>
                <a:lnTo>
                  <a:pt x="241216" y="574791"/>
                </a:lnTo>
                <a:lnTo>
                  <a:pt x="241411" y="576215"/>
                </a:lnTo>
                <a:lnTo>
                  <a:pt x="240699" y="576344"/>
                </a:lnTo>
                <a:lnTo>
                  <a:pt x="240181" y="576992"/>
                </a:lnTo>
                <a:lnTo>
                  <a:pt x="240181" y="579645"/>
                </a:lnTo>
                <a:lnTo>
                  <a:pt x="239793" y="580422"/>
                </a:lnTo>
                <a:lnTo>
                  <a:pt x="239987" y="582169"/>
                </a:lnTo>
                <a:lnTo>
                  <a:pt x="238693" y="584694"/>
                </a:lnTo>
                <a:lnTo>
                  <a:pt x="239210" y="586894"/>
                </a:lnTo>
                <a:lnTo>
                  <a:pt x="238498" y="587347"/>
                </a:lnTo>
                <a:lnTo>
                  <a:pt x="237786" y="587023"/>
                </a:lnTo>
                <a:lnTo>
                  <a:pt x="237075" y="587023"/>
                </a:lnTo>
                <a:lnTo>
                  <a:pt x="236880" y="587347"/>
                </a:lnTo>
                <a:lnTo>
                  <a:pt x="237463" y="587994"/>
                </a:lnTo>
                <a:lnTo>
                  <a:pt x="238951" y="588124"/>
                </a:lnTo>
                <a:lnTo>
                  <a:pt x="238563" y="588771"/>
                </a:lnTo>
                <a:lnTo>
                  <a:pt x="238563" y="591101"/>
                </a:lnTo>
                <a:lnTo>
                  <a:pt x="236557" y="592201"/>
                </a:lnTo>
                <a:lnTo>
                  <a:pt x="235068" y="593949"/>
                </a:lnTo>
                <a:lnTo>
                  <a:pt x="234680" y="595502"/>
                </a:lnTo>
                <a:lnTo>
                  <a:pt x="233579" y="594272"/>
                </a:lnTo>
                <a:lnTo>
                  <a:pt x="233191" y="591748"/>
                </a:lnTo>
                <a:lnTo>
                  <a:pt x="232091" y="591295"/>
                </a:lnTo>
                <a:lnTo>
                  <a:pt x="229890" y="592266"/>
                </a:lnTo>
                <a:lnTo>
                  <a:pt x="228984" y="592136"/>
                </a:lnTo>
                <a:lnTo>
                  <a:pt x="227884" y="593689"/>
                </a:lnTo>
                <a:lnTo>
                  <a:pt x="226395" y="594337"/>
                </a:lnTo>
                <a:lnTo>
                  <a:pt x="225101" y="595437"/>
                </a:lnTo>
                <a:lnTo>
                  <a:pt x="224001" y="595437"/>
                </a:lnTo>
                <a:lnTo>
                  <a:pt x="221023" y="596667"/>
                </a:lnTo>
                <a:lnTo>
                  <a:pt x="218046" y="596796"/>
                </a:lnTo>
                <a:lnTo>
                  <a:pt x="215264" y="594919"/>
                </a:lnTo>
                <a:lnTo>
                  <a:pt x="214163" y="594596"/>
                </a:lnTo>
                <a:lnTo>
                  <a:pt x="214163" y="593949"/>
                </a:lnTo>
                <a:lnTo>
                  <a:pt x="213451" y="593625"/>
                </a:lnTo>
                <a:lnTo>
                  <a:pt x="213257" y="592395"/>
                </a:lnTo>
                <a:lnTo>
                  <a:pt x="211574" y="592071"/>
                </a:lnTo>
                <a:lnTo>
                  <a:pt x="211186" y="590971"/>
                </a:lnTo>
                <a:lnTo>
                  <a:pt x="210668" y="590648"/>
                </a:lnTo>
                <a:lnTo>
                  <a:pt x="211574" y="589548"/>
                </a:lnTo>
                <a:lnTo>
                  <a:pt x="211574" y="589095"/>
                </a:lnTo>
                <a:lnTo>
                  <a:pt x="212674" y="588641"/>
                </a:lnTo>
                <a:lnTo>
                  <a:pt x="212869" y="587670"/>
                </a:lnTo>
                <a:lnTo>
                  <a:pt x="212286" y="586247"/>
                </a:lnTo>
                <a:lnTo>
                  <a:pt x="213775" y="584046"/>
                </a:lnTo>
                <a:lnTo>
                  <a:pt x="213063" y="581716"/>
                </a:lnTo>
                <a:lnTo>
                  <a:pt x="212351" y="581587"/>
                </a:lnTo>
                <a:lnTo>
                  <a:pt x="212157" y="580810"/>
                </a:lnTo>
                <a:lnTo>
                  <a:pt x="211251" y="580810"/>
                </a:lnTo>
                <a:lnTo>
                  <a:pt x="210733" y="580357"/>
                </a:lnTo>
                <a:lnTo>
                  <a:pt x="208338" y="577186"/>
                </a:lnTo>
                <a:lnTo>
                  <a:pt x="206655" y="576085"/>
                </a:lnTo>
                <a:lnTo>
                  <a:pt x="205749" y="574856"/>
                </a:lnTo>
                <a:lnTo>
                  <a:pt x="204261" y="574079"/>
                </a:lnTo>
                <a:lnTo>
                  <a:pt x="202772" y="572655"/>
                </a:lnTo>
                <a:lnTo>
                  <a:pt x="202578" y="572008"/>
                </a:lnTo>
                <a:lnTo>
                  <a:pt x="200377" y="570455"/>
                </a:lnTo>
                <a:lnTo>
                  <a:pt x="201672" y="569678"/>
                </a:lnTo>
                <a:lnTo>
                  <a:pt x="202060" y="569678"/>
                </a:lnTo>
                <a:lnTo>
                  <a:pt x="202254" y="570131"/>
                </a:lnTo>
                <a:lnTo>
                  <a:pt x="203549" y="569678"/>
                </a:lnTo>
                <a:lnTo>
                  <a:pt x="203937" y="567930"/>
                </a:lnTo>
                <a:lnTo>
                  <a:pt x="204520" y="567477"/>
                </a:lnTo>
                <a:lnTo>
                  <a:pt x="205814" y="567607"/>
                </a:lnTo>
                <a:lnTo>
                  <a:pt x="206720" y="567154"/>
                </a:lnTo>
                <a:lnTo>
                  <a:pt x="207303" y="566507"/>
                </a:lnTo>
                <a:lnTo>
                  <a:pt x="207303" y="565406"/>
                </a:lnTo>
                <a:lnTo>
                  <a:pt x="206591" y="563206"/>
                </a:lnTo>
                <a:lnTo>
                  <a:pt x="204584" y="561782"/>
                </a:lnTo>
                <a:lnTo>
                  <a:pt x="204390" y="558805"/>
                </a:lnTo>
                <a:lnTo>
                  <a:pt x="203096" y="557704"/>
                </a:lnTo>
                <a:lnTo>
                  <a:pt x="202708" y="554727"/>
                </a:lnTo>
                <a:lnTo>
                  <a:pt x="201219" y="552398"/>
                </a:lnTo>
                <a:lnTo>
                  <a:pt x="200636" y="551944"/>
                </a:lnTo>
                <a:lnTo>
                  <a:pt x="199536" y="551944"/>
                </a:lnTo>
                <a:lnTo>
                  <a:pt x="198436" y="553174"/>
                </a:lnTo>
                <a:lnTo>
                  <a:pt x="197724" y="553174"/>
                </a:lnTo>
                <a:lnTo>
                  <a:pt x="196041" y="551621"/>
                </a:lnTo>
                <a:lnTo>
                  <a:pt x="195847" y="548773"/>
                </a:lnTo>
                <a:lnTo>
                  <a:pt x="197141" y="548449"/>
                </a:lnTo>
                <a:lnTo>
                  <a:pt x="196753" y="547220"/>
                </a:lnTo>
                <a:lnTo>
                  <a:pt x="199148" y="547026"/>
                </a:lnTo>
                <a:lnTo>
                  <a:pt x="199536" y="546702"/>
                </a:lnTo>
                <a:lnTo>
                  <a:pt x="200830" y="545148"/>
                </a:lnTo>
                <a:lnTo>
                  <a:pt x="200636" y="543595"/>
                </a:lnTo>
                <a:lnTo>
                  <a:pt x="201931" y="543595"/>
                </a:lnTo>
                <a:lnTo>
                  <a:pt x="201931" y="542819"/>
                </a:lnTo>
                <a:lnTo>
                  <a:pt x="201413" y="542689"/>
                </a:lnTo>
                <a:lnTo>
                  <a:pt x="199925" y="543336"/>
                </a:lnTo>
                <a:lnTo>
                  <a:pt x="200119" y="545408"/>
                </a:lnTo>
                <a:lnTo>
                  <a:pt x="199730" y="545731"/>
                </a:lnTo>
                <a:lnTo>
                  <a:pt x="196624" y="545278"/>
                </a:lnTo>
                <a:lnTo>
                  <a:pt x="196235" y="545731"/>
                </a:lnTo>
                <a:lnTo>
                  <a:pt x="195847" y="548255"/>
                </a:lnTo>
                <a:lnTo>
                  <a:pt x="194553" y="550326"/>
                </a:lnTo>
                <a:lnTo>
                  <a:pt x="194553" y="552203"/>
                </a:lnTo>
                <a:lnTo>
                  <a:pt x="194941" y="552980"/>
                </a:lnTo>
                <a:lnTo>
                  <a:pt x="194358" y="554080"/>
                </a:lnTo>
                <a:lnTo>
                  <a:pt x="194358" y="555957"/>
                </a:lnTo>
                <a:lnTo>
                  <a:pt x="193970" y="556734"/>
                </a:lnTo>
                <a:lnTo>
                  <a:pt x="194876" y="558157"/>
                </a:lnTo>
                <a:lnTo>
                  <a:pt x="196688" y="557704"/>
                </a:lnTo>
                <a:lnTo>
                  <a:pt x="199083" y="558675"/>
                </a:lnTo>
                <a:lnTo>
                  <a:pt x="200183" y="559776"/>
                </a:lnTo>
                <a:lnTo>
                  <a:pt x="200377" y="561523"/>
                </a:lnTo>
                <a:lnTo>
                  <a:pt x="199083" y="564047"/>
                </a:lnTo>
                <a:lnTo>
                  <a:pt x="198695" y="566701"/>
                </a:lnTo>
                <a:lnTo>
                  <a:pt x="197400" y="567348"/>
                </a:lnTo>
                <a:lnTo>
                  <a:pt x="196688" y="568578"/>
                </a:lnTo>
                <a:lnTo>
                  <a:pt x="195200" y="568448"/>
                </a:lnTo>
                <a:lnTo>
                  <a:pt x="194293" y="569419"/>
                </a:lnTo>
                <a:lnTo>
                  <a:pt x="193905" y="571296"/>
                </a:lnTo>
                <a:lnTo>
                  <a:pt x="193517" y="571620"/>
                </a:lnTo>
                <a:lnTo>
                  <a:pt x="193517" y="572720"/>
                </a:lnTo>
                <a:lnTo>
                  <a:pt x="194423" y="573496"/>
                </a:lnTo>
                <a:lnTo>
                  <a:pt x="194423" y="575050"/>
                </a:lnTo>
                <a:lnTo>
                  <a:pt x="192935" y="576021"/>
                </a:lnTo>
                <a:lnTo>
                  <a:pt x="192223" y="577121"/>
                </a:lnTo>
                <a:lnTo>
                  <a:pt x="192028" y="578221"/>
                </a:lnTo>
                <a:lnTo>
                  <a:pt x="190928" y="579451"/>
                </a:lnTo>
                <a:lnTo>
                  <a:pt x="191122" y="580551"/>
                </a:lnTo>
                <a:lnTo>
                  <a:pt x="191834" y="581198"/>
                </a:lnTo>
                <a:lnTo>
                  <a:pt x="191834" y="582622"/>
                </a:lnTo>
                <a:lnTo>
                  <a:pt x="192417" y="583723"/>
                </a:lnTo>
                <a:lnTo>
                  <a:pt x="192417" y="584952"/>
                </a:lnTo>
                <a:lnTo>
                  <a:pt x="191834" y="585599"/>
                </a:lnTo>
                <a:lnTo>
                  <a:pt x="192028" y="588253"/>
                </a:lnTo>
                <a:lnTo>
                  <a:pt x="191640" y="588706"/>
                </a:lnTo>
                <a:lnTo>
                  <a:pt x="191640" y="590130"/>
                </a:lnTo>
                <a:lnTo>
                  <a:pt x="189957" y="590453"/>
                </a:lnTo>
                <a:lnTo>
                  <a:pt x="189245" y="591101"/>
                </a:lnTo>
                <a:lnTo>
                  <a:pt x="189051" y="591748"/>
                </a:lnTo>
                <a:lnTo>
                  <a:pt x="188145" y="592201"/>
                </a:lnTo>
                <a:lnTo>
                  <a:pt x="187951" y="593301"/>
                </a:lnTo>
                <a:lnTo>
                  <a:pt x="186851" y="593949"/>
                </a:lnTo>
                <a:lnTo>
                  <a:pt x="185945" y="595372"/>
                </a:lnTo>
                <a:lnTo>
                  <a:pt x="185556" y="596796"/>
                </a:lnTo>
                <a:lnTo>
                  <a:pt x="184456" y="598026"/>
                </a:lnTo>
                <a:lnTo>
                  <a:pt x="183938" y="599450"/>
                </a:lnTo>
                <a:lnTo>
                  <a:pt x="184133" y="600680"/>
                </a:lnTo>
                <a:lnTo>
                  <a:pt x="182838" y="603657"/>
                </a:lnTo>
                <a:lnTo>
                  <a:pt x="182838" y="604757"/>
                </a:lnTo>
                <a:lnTo>
                  <a:pt x="181544" y="605663"/>
                </a:lnTo>
                <a:lnTo>
                  <a:pt x="180249" y="607734"/>
                </a:lnTo>
                <a:lnTo>
                  <a:pt x="178566" y="608834"/>
                </a:lnTo>
                <a:lnTo>
                  <a:pt x="178372" y="610064"/>
                </a:lnTo>
                <a:lnTo>
                  <a:pt x="177466" y="610711"/>
                </a:lnTo>
                <a:lnTo>
                  <a:pt x="177466" y="613235"/>
                </a:lnTo>
                <a:lnTo>
                  <a:pt x="176948" y="614336"/>
                </a:lnTo>
                <a:lnTo>
                  <a:pt x="173647" y="616083"/>
                </a:lnTo>
                <a:lnTo>
                  <a:pt x="172159" y="617313"/>
                </a:lnTo>
                <a:lnTo>
                  <a:pt x="171253" y="619967"/>
                </a:lnTo>
                <a:lnTo>
                  <a:pt x="170735" y="619967"/>
                </a:lnTo>
                <a:lnTo>
                  <a:pt x="168534" y="621973"/>
                </a:lnTo>
                <a:lnTo>
                  <a:pt x="168923" y="622620"/>
                </a:lnTo>
                <a:lnTo>
                  <a:pt x="168534" y="623397"/>
                </a:lnTo>
                <a:lnTo>
                  <a:pt x="166140" y="625144"/>
                </a:lnTo>
                <a:lnTo>
                  <a:pt x="166140" y="625468"/>
                </a:lnTo>
                <a:lnTo>
                  <a:pt x="165234" y="625791"/>
                </a:lnTo>
                <a:lnTo>
                  <a:pt x="164716" y="626762"/>
                </a:lnTo>
                <a:lnTo>
                  <a:pt x="161739" y="628963"/>
                </a:lnTo>
                <a:lnTo>
                  <a:pt x="159732" y="631163"/>
                </a:lnTo>
                <a:lnTo>
                  <a:pt x="159344" y="632393"/>
                </a:lnTo>
                <a:lnTo>
                  <a:pt x="157143" y="634270"/>
                </a:lnTo>
                <a:lnTo>
                  <a:pt x="156432" y="636018"/>
                </a:lnTo>
                <a:lnTo>
                  <a:pt x="156432" y="637247"/>
                </a:lnTo>
                <a:lnTo>
                  <a:pt x="156626" y="637894"/>
                </a:lnTo>
                <a:lnTo>
                  <a:pt x="157338" y="638347"/>
                </a:lnTo>
                <a:lnTo>
                  <a:pt x="157338" y="639124"/>
                </a:lnTo>
                <a:lnTo>
                  <a:pt x="159021" y="639901"/>
                </a:lnTo>
                <a:lnTo>
                  <a:pt x="159538" y="641001"/>
                </a:lnTo>
                <a:lnTo>
                  <a:pt x="161221" y="642231"/>
                </a:lnTo>
                <a:lnTo>
                  <a:pt x="162321" y="642231"/>
                </a:lnTo>
                <a:lnTo>
                  <a:pt x="163422" y="643978"/>
                </a:lnTo>
                <a:lnTo>
                  <a:pt x="163227" y="644949"/>
                </a:lnTo>
                <a:lnTo>
                  <a:pt x="162710" y="645078"/>
                </a:lnTo>
                <a:lnTo>
                  <a:pt x="162710" y="645402"/>
                </a:lnTo>
                <a:lnTo>
                  <a:pt x="161027" y="645078"/>
                </a:lnTo>
                <a:lnTo>
                  <a:pt x="160833" y="645531"/>
                </a:lnTo>
                <a:lnTo>
                  <a:pt x="160250" y="645531"/>
                </a:lnTo>
                <a:lnTo>
                  <a:pt x="159732" y="641907"/>
                </a:lnTo>
                <a:lnTo>
                  <a:pt x="156755" y="639577"/>
                </a:lnTo>
                <a:lnTo>
                  <a:pt x="156238" y="638606"/>
                </a:lnTo>
                <a:lnTo>
                  <a:pt x="156432" y="637959"/>
                </a:lnTo>
                <a:lnTo>
                  <a:pt x="155525" y="636729"/>
                </a:lnTo>
                <a:lnTo>
                  <a:pt x="154814" y="636859"/>
                </a:lnTo>
                <a:lnTo>
                  <a:pt x="155202" y="637765"/>
                </a:lnTo>
                <a:lnTo>
                  <a:pt x="154490" y="638218"/>
                </a:lnTo>
                <a:lnTo>
                  <a:pt x="155072" y="640419"/>
                </a:lnTo>
                <a:lnTo>
                  <a:pt x="154166" y="640548"/>
                </a:lnTo>
                <a:lnTo>
                  <a:pt x="153972" y="639901"/>
                </a:lnTo>
                <a:lnTo>
                  <a:pt x="153260" y="639577"/>
                </a:lnTo>
                <a:lnTo>
                  <a:pt x="153649" y="638477"/>
                </a:lnTo>
                <a:lnTo>
                  <a:pt x="154166" y="638153"/>
                </a:lnTo>
                <a:lnTo>
                  <a:pt x="154166" y="637053"/>
                </a:lnTo>
                <a:lnTo>
                  <a:pt x="155072" y="635500"/>
                </a:lnTo>
                <a:lnTo>
                  <a:pt x="154878" y="634270"/>
                </a:lnTo>
                <a:lnTo>
                  <a:pt x="150801" y="630969"/>
                </a:lnTo>
                <a:lnTo>
                  <a:pt x="149895" y="629416"/>
                </a:lnTo>
                <a:lnTo>
                  <a:pt x="149895" y="628639"/>
                </a:lnTo>
                <a:lnTo>
                  <a:pt x="150606" y="628316"/>
                </a:lnTo>
                <a:lnTo>
                  <a:pt x="150606" y="626892"/>
                </a:lnTo>
                <a:lnTo>
                  <a:pt x="150089" y="626439"/>
                </a:lnTo>
                <a:lnTo>
                  <a:pt x="150089" y="625338"/>
                </a:lnTo>
                <a:lnTo>
                  <a:pt x="148406" y="623267"/>
                </a:lnTo>
                <a:lnTo>
                  <a:pt x="146012" y="622944"/>
                </a:lnTo>
                <a:lnTo>
                  <a:pt x="146400" y="621844"/>
                </a:lnTo>
                <a:lnTo>
                  <a:pt x="145105" y="619837"/>
                </a:lnTo>
                <a:lnTo>
                  <a:pt x="144393" y="619837"/>
                </a:lnTo>
                <a:lnTo>
                  <a:pt x="142711" y="621067"/>
                </a:lnTo>
                <a:lnTo>
                  <a:pt x="141416" y="621520"/>
                </a:lnTo>
                <a:lnTo>
                  <a:pt x="141416" y="621973"/>
                </a:lnTo>
                <a:lnTo>
                  <a:pt x="142322" y="622944"/>
                </a:lnTo>
                <a:lnTo>
                  <a:pt x="142516" y="624950"/>
                </a:lnTo>
                <a:lnTo>
                  <a:pt x="141222" y="625274"/>
                </a:lnTo>
                <a:lnTo>
                  <a:pt x="139733" y="626503"/>
                </a:lnTo>
                <a:lnTo>
                  <a:pt x="139216" y="629028"/>
                </a:lnTo>
                <a:lnTo>
                  <a:pt x="136627" y="628251"/>
                </a:lnTo>
                <a:lnTo>
                  <a:pt x="134814" y="624821"/>
                </a:lnTo>
                <a:lnTo>
                  <a:pt x="133714" y="624368"/>
                </a:lnTo>
                <a:lnTo>
                  <a:pt x="133002" y="623397"/>
                </a:lnTo>
                <a:lnTo>
                  <a:pt x="132096" y="621390"/>
                </a:lnTo>
                <a:lnTo>
                  <a:pt x="131902" y="618737"/>
                </a:lnTo>
                <a:lnTo>
                  <a:pt x="131514" y="618413"/>
                </a:lnTo>
                <a:lnTo>
                  <a:pt x="131708" y="617183"/>
                </a:lnTo>
                <a:lnTo>
                  <a:pt x="130802" y="615954"/>
                </a:lnTo>
                <a:lnTo>
                  <a:pt x="130608" y="614983"/>
                </a:lnTo>
                <a:lnTo>
                  <a:pt x="130996" y="612459"/>
                </a:lnTo>
                <a:lnTo>
                  <a:pt x="130608" y="608511"/>
                </a:lnTo>
                <a:lnTo>
                  <a:pt x="130996" y="605534"/>
                </a:lnTo>
                <a:lnTo>
                  <a:pt x="132291" y="601003"/>
                </a:lnTo>
                <a:lnTo>
                  <a:pt x="132291" y="599450"/>
                </a:lnTo>
                <a:lnTo>
                  <a:pt x="132679" y="598997"/>
                </a:lnTo>
                <a:lnTo>
                  <a:pt x="132485" y="596473"/>
                </a:lnTo>
                <a:lnTo>
                  <a:pt x="133585" y="594725"/>
                </a:lnTo>
                <a:lnTo>
                  <a:pt x="133585" y="593625"/>
                </a:lnTo>
                <a:lnTo>
                  <a:pt x="132096" y="592071"/>
                </a:lnTo>
                <a:lnTo>
                  <a:pt x="130608" y="592395"/>
                </a:lnTo>
                <a:lnTo>
                  <a:pt x="130608" y="593366"/>
                </a:lnTo>
                <a:lnTo>
                  <a:pt x="129508" y="593237"/>
                </a:lnTo>
                <a:lnTo>
                  <a:pt x="128990" y="591360"/>
                </a:lnTo>
                <a:lnTo>
                  <a:pt x="127695" y="590389"/>
                </a:lnTo>
                <a:lnTo>
                  <a:pt x="126595" y="588318"/>
                </a:lnTo>
                <a:lnTo>
                  <a:pt x="126789" y="586765"/>
                </a:lnTo>
                <a:lnTo>
                  <a:pt x="127890" y="585341"/>
                </a:lnTo>
                <a:lnTo>
                  <a:pt x="130996" y="584111"/>
                </a:lnTo>
                <a:lnTo>
                  <a:pt x="134297" y="584434"/>
                </a:lnTo>
                <a:lnTo>
                  <a:pt x="134879" y="584887"/>
                </a:lnTo>
                <a:lnTo>
                  <a:pt x="136886" y="584887"/>
                </a:lnTo>
                <a:lnTo>
                  <a:pt x="138698" y="583464"/>
                </a:lnTo>
                <a:lnTo>
                  <a:pt x="138698" y="582363"/>
                </a:lnTo>
                <a:lnTo>
                  <a:pt x="139992" y="581716"/>
                </a:lnTo>
                <a:lnTo>
                  <a:pt x="140898" y="579516"/>
                </a:lnTo>
                <a:lnTo>
                  <a:pt x="140704" y="577315"/>
                </a:lnTo>
                <a:lnTo>
                  <a:pt x="140122" y="576539"/>
                </a:lnTo>
                <a:lnTo>
                  <a:pt x="139604" y="576539"/>
                </a:lnTo>
                <a:lnTo>
                  <a:pt x="137727" y="575309"/>
                </a:lnTo>
                <a:lnTo>
                  <a:pt x="138439" y="574985"/>
                </a:lnTo>
                <a:lnTo>
                  <a:pt x="139733" y="575762"/>
                </a:lnTo>
                <a:lnTo>
                  <a:pt x="141028" y="575438"/>
                </a:lnTo>
                <a:lnTo>
                  <a:pt x="141416" y="572591"/>
                </a:lnTo>
                <a:lnTo>
                  <a:pt x="141028" y="572138"/>
                </a:lnTo>
                <a:lnTo>
                  <a:pt x="141222" y="571167"/>
                </a:lnTo>
                <a:lnTo>
                  <a:pt x="142516" y="570196"/>
                </a:lnTo>
                <a:lnTo>
                  <a:pt x="143811" y="568448"/>
                </a:lnTo>
                <a:lnTo>
                  <a:pt x="143811" y="567348"/>
                </a:lnTo>
                <a:lnTo>
                  <a:pt x="143099" y="566572"/>
                </a:lnTo>
                <a:lnTo>
                  <a:pt x="142905" y="565018"/>
                </a:lnTo>
                <a:lnTo>
                  <a:pt x="141999" y="564371"/>
                </a:lnTo>
                <a:lnTo>
                  <a:pt x="141611" y="563271"/>
                </a:lnTo>
                <a:lnTo>
                  <a:pt x="142516" y="563918"/>
                </a:lnTo>
                <a:lnTo>
                  <a:pt x="143229" y="563918"/>
                </a:lnTo>
                <a:lnTo>
                  <a:pt x="143940" y="563141"/>
                </a:lnTo>
                <a:lnTo>
                  <a:pt x="144652" y="561717"/>
                </a:lnTo>
                <a:lnTo>
                  <a:pt x="145041" y="556993"/>
                </a:lnTo>
                <a:lnTo>
                  <a:pt x="145623" y="556539"/>
                </a:lnTo>
                <a:lnTo>
                  <a:pt x="146141" y="554986"/>
                </a:lnTo>
                <a:lnTo>
                  <a:pt x="146853" y="554533"/>
                </a:lnTo>
                <a:lnTo>
                  <a:pt x="147047" y="553563"/>
                </a:lnTo>
                <a:lnTo>
                  <a:pt x="147953" y="552592"/>
                </a:lnTo>
                <a:lnTo>
                  <a:pt x="148665" y="550715"/>
                </a:lnTo>
                <a:lnTo>
                  <a:pt x="150154" y="549291"/>
                </a:lnTo>
                <a:lnTo>
                  <a:pt x="150542" y="547867"/>
                </a:lnTo>
                <a:lnTo>
                  <a:pt x="149636" y="547867"/>
                </a:lnTo>
                <a:lnTo>
                  <a:pt x="149118" y="549291"/>
                </a:lnTo>
                <a:lnTo>
                  <a:pt x="147824" y="550715"/>
                </a:lnTo>
                <a:lnTo>
                  <a:pt x="147435" y="552138"/>
                </a:lnTo>
                <a:lnTo>
                  <a:pt x="146529" y="552592"/>
                </a:lnTo>
                <a:lnTo>
                  <a:pt x="145947" y="552462"/>
                </a:lnTo>
                <a:lnTo>
                  <a:pt x="146141" y="551491"/>
                </a:lnTo>
                <a:lnTo>
                  <a:pt x="145041" y="545861"/>
                </a:lnTo>
                <a:lnTo>
                  <a:pt x="144523" y="544890"/>
                </a:lnTo>
                <a:lnTo>
                  <a:pt x="142516" y="543142"/>
                </a:lnTo>
                <a:lnTo>
                  <a:pt x="142128" y="542042"/>
                </a:lnTo>
                <a:lnTo>
                  <a:pt x="141416" y="541718"/>
                </a:lnTo>
                <a:lnTo>
                  <a:pt x="141222" y="540489"/>
                </a:lnTo>
                <a:lnTo>
                  <a:pt x="141934" y="539712"/>
                </a:lnTo>
                <a:lnTo>
                  <a:pt x="141351" y="537511"/>
                </a:lnTo>
                <a:lnTo>
                  <a:pt x="137857" y="534664"/>
                </a:lnTo>
                <a:lnTo>
                  <a:pt x="136562" y="534534"/>
                </a:lnTo>
                <a:lnTo>
                  <a:pt x="136562" y="533563"/>
                </a:lnTo>
                <a:lnTo>
                  <a:pt x="137274" y="532916"/>
                </a:lnTo>
                <a:lnTo>
                  <a:pt x="137986" y="531169"/>
                </a:lnTo>
                <a:lnTo>
                  <a:pt x="137403" y="529421"/>
                </a:lnTo>
                <a:lnTo>
                  <a:pt x="137015" y="529098"/>
                </a:lnTo>
                <a:lnTo>
                  <a:pt x="136109" y="529227"/>
                </a:lnTo>
                <a:lnTo>
                  <a:pt x="135591" y="531104"/>
                </a:lnTo>
                <a:lnTo>
                  <a:pt x="135009" y="531234"/>
                </a:lnTo>
                <a:lnTo>
                  <a:pt x="135397" y="532204"/>
                </a:lnTo>
                <a:lnTo>
                  <a:pt x="134685" y="532657"/>
                </a:lnTo>
                <a:lnTo>
                  <a:pt x="134491" y="533887"/>
                </a:lnTo>
                <a:lnTo>
                  <a:pt x="135203" y="534211"/>
                </a:lnTo>
                <a:lnTo>
                  <a:pt x="135203" y="534988"/>
                </a:lnTo>
                <a:lnTo>
                  <a:pt x="135915" y="536411"/>
                </a:lnTo>
                <a:lnTo>
                  <a:pt x="137921" y="537382"/>
                </a:lnTo>
                <a:lnTo>
                  <a:pt x="137339" y="540683"/>
                </a:lnTo>
                <a:lnTo>
                  <a:pt x="136821" y="541007"/>
                </a:lnTo>
                <a:lnTo>
                  <a:pt x="136821" y="541460"/>
                </a:lnTo>
                <a:lnTo>
                  <a:pt x="137209" y="541589"/>
                </a:lnTo>
                <a:lnTo>
                  <a:pt x="137403" y="544437"/>
                </a:lnTo>
                <a:lnTo>
                  <a:pt x="136497" y="545990"/>
                </a:lnTo>
                <a:lnTo>
                  <a:pt x="135980" y="546314"/>
                </a:lnTo>
                <a:lnTo>
                  <a:pt x="135785" y="547737"/>
                </a:lnTo>
                <a:lnTo>
                  <a:pt x="134879" y="548384"/>
                </a:lnTo>
                <a:lnTo>
                  <a:pt x="134879" y="549809"/>
                </a:lnTo>
                <a:lnTo>
                  <a:pt x="133779" y="551232"/>
                </a:lnTo>
                <a:lnTo>
                  <a:pt x="133585" y="552203"/>
                </a:lnTo>
                <a:lnTo>
                  <a:pt x="133196" y="552656"/>
                </a:lnTo>
                <a:lnTo>
                  <a:pt x="132291" y="552656"/>
                </a:lnTo>
                <a:lnTo>
                  <a:pt x="131902" y="553433"/>
                </a:lnTo>
                <a:lnTo>
                  <a:pt x="130608" y="553756"/>
                </a:lnTo>
                <a:lnTo>
                  <a:pt x="129702" y="556734"/>
                </a:lnTo>
                <a:lnTo>
                  <a:pt x="128795" y="556734"/>
                </a:lnTo>
                <a:lnTo>
                  <a:pt x="128278" y="557187"/>
                </a:lnTo>
                <a:lnTo>
                  <a:pt x="127890" y="558481"/>
                </a:lnTo>
                <a:lnTo>
                  <a:pt x="128084" y="559128"/>
                </a:lnTo>
                <a:lnTo>
                  <a:pt x="128795" y="559258"/>
                </a:lnTo>
                <a:lnTo>
                  <a:pt x="129184" y="560229"/>
                </a:lnTo>
                <a:lnTo>
                  <a:pt x="129896" y="560229"/>
                </a:lnTo>
                <a:lnTo>
                  <a:pt x="129896" y="560682"/>
                </a:lnTo>
                <a:lnTo>
                  <a:pt x="129184" y="561135"/>
                </a:lnTo>
                <a:lnTo>
                  <a:pt x="129184" y="562365"/>
                </a:lnTo>
                <a:lnTo>
                  <a:pt x="131061" y="563141"/>
                </a:lnTo>
                <a:lnTo>
                  <a:pt x="131449" y="564694"/>
                </a:lnTo>
                <a:lnTo>
                  <a:pt x="132355" y="565665"/>
                </a:lnTo>
                <a:lnTo>
                  <a:pt x="132355" y="566442"/>
                </a:lnTo>
                <a:lnTo>
                  <a:pt x="131255" y="567089"/>
                </a:lnTo>
                <a:lnTo>
                  <a:pt x="130349" y="570520"/>
                </a:lnTo>
                <a:lnTo>
                  <a:pt x="128342" y="572073"/>
                </a:lnTo>
                <a:lnTo>
                  <a:pt x="127954" y="572849"/>
                </a:lnTo>
                <a:lnTo>
                  <a:pt x="127048" y="572526"/>
                </a:lnTo>
                <a:lnTo>
                  <a:pt x="126466" y="573173"/>
                </a:lnTo>
                <a:lnTo>
                  <a:pt x="124459" y="573820"/>
                </a:lnTo>
                <a:lnTo>
                  <a:pt x="122971" y="573820"/>
                </a:lnTo>
                <a:lnTo>
                  <a:pt x="121158" y="573173"/>
                </a:lnTo>
                <a:lnTo>
                  <a:pt x="119475" y="571426"/>
                </a:lnTo>
                <a:lnTo>
                  <a:pt x="119087" y="570196"/>
                </a:lnTo>
                <a:lnTo>
                  <a:pt x="118375" y="569872"/>
                </a:lnTo>
                <a:lnTo>
                  <a:pt x="117469" y="570325"/>
                </a:lnTo>
                <a:lnTo>
                  <a:pt x="115074" y="573302"/>
                </a:lnTo>
                <a:lnTo>
                  <a:pt x="112098" y="575179"/>
                </a:lnTo>
                <a:lnTo>
                  <a:pt x="108602" y="575309"/>
                </a:lnTo>
                <a:lnTo>
                  <a:pt x="106402" y="574662"/>
                </a:lnTo>
                <a:lnTo>
                  <a:pt x="105108" y="573885"/>
                </a:lnTo>
                <a:lnTo>
                  <a:pt x="104590" y="573238"/>
                </a:lnTo>
                <a:lnTo>
                  <a:pt x="104590" y="572591"/>
                </a:lnTo>
                <a:lnTo>
                  <a:pt x="102001" y="569613"/>
                </a:lnTo>
                <a:lnTo>
                  <a:pt x="101613" y="568513"/>
                </a:lnTo>
                <a:lnTo>
                  <a:pt x="100900" y="567737"/>
                </a:lnTo>
                <a:lnTo>
                  <a:pt x="99995" y="564889"/>
                </a:lnTo>
                <a:lnTo>
                  <a:pt x="97794" y="561717"/>
                </a:lnTo>
                <a:lnTo>
                  <a:pt x="92810" y="552592"/>
                </a:lnTo>
                <a:lnTo>
                  <a:pt x="91904" y="551815"/>
                </a:lnTo>
                <a:lnTo>
                  <a:pt x="90222" y="548061"/>
                </a:lnTo>
                <a:lnTo>
                  <a:pt x="88021" y="545666"/>
                </a:lnTo>
                <a:lnTo>
                  <a:pt x="85821" y="542236"/>
                </a:lnTo>
                <a:lnTo>
                  <a:pt x="85108" y="541783"/>
                </a:lnTo>
                <a:lnTo>
                  <a:pt x="84591" y="540553"/>
                </a:lnTo>
                <a:lnTo>
                  <a:pt x="83102" y="538806"/>
                </a:lnTo>
                <a:lnTo>
                  <a:pt x="81808" y="538029"/>
                </a:lnTo>
                <a:lnTo>
                  <a:pt x="79801" y="534275"/>
                </a:lnTo>
                <a:lnTo>
                  <a:pt x="78895" y="533305"/>
                </a:lnTo>
                <a:lnTo>
                  <a:pt x="78183" y="531881"/>
                </a:lnTo>
                <a:lnTo>
                  <a:pt x="78378" y="529486"/>
                </a:lnTo>
                <a:lnTo>
                  <a:pt x="77471" y="529162"/>
                </a:lnTo>
                <a:lnTo>
                  <a:pt x="76954" y="527868"/>
                </a:lnTo>
                <a:lnTo>
                  <a:pt x="76436" y="527544"/>
                </a:lnTo>
                <a:lnTo>
                  <a:pt x="74235" y="523920"/>
                </a:lnTo>
                <a:lnTo>
                  <a:pt x="72941" y="520619"/>
                </a:lnTo>
                <a:lnTo>
                  <a:pt x="72747" y="518742"/>
                </a:lnTo>
                <a:lnTo>
                  <a:pt x="73135" y="517642"/>
                </a:lnTo>
                <a:lnTo>
                  <a:pt x="72552" y="517318"/>
                </a:lnTo>
                <a:lnTo>
                  <a:pt x="72164" y="516348"/>
                </a:lnTo>
                <a:lnTo>
                  <a:pt x="71970" y="514277"/>
                </a:lnTo>
                <a:lnTo>
                  <a:pt x="72488" y="513306"/>
                </a:lnTo>
                <a:lnTo>
                  <a:pt x="74170" y="512011"/>
                </a:lnTo>
                <a:lnTo>
                  <a:pt x="74365" y="508387"/>
                </a:lnTo>
                <a:lnTo>
                  <a:pt x="73977" y="504309"/>
                </a:lnTo>
                <a:lnTo>
                  <a:pt x="73588" y="504180"/>
                </a:lnTo>
                <a:lnTo>
                  <a:pt x="73588" y="501656"/>
                </a:lnTo>
                <a:lnTo>
                  <a:pt x="72488" y="499908"/>
                </a:lnTo>
                <a:lnTo>
                  <a:pt x="72100" y="497384"/>
                </a:lnTo>
                <a:lnTo>
                  <a:pt x="71388" y="496090"/>
                </a:lnTo>
                <a:lnTo>
                  <a:pt x="71194" y="494860"/>
                </a:lnTo>
                <a:lnTo>
                  <a:pt x="71194" y="492465"/>
                </a:lnTo>
                <a:lnTo>
                  <a:pt x="71776" y="491171"/>
                </a:lnTo>
                <a:lnTo>
                  <a:pt x="71970" y="488000"/>
                </a:lnTo>
                <a:lnTo>
                  <a:pt x="73459" y="486446"/>
                </a:lnTo>
                <a:lnTo>
                  <a:pt x="74559" y="485799"/>
                </a:lnTo>
                <a:lnTo>
                  <a:pt x="76048" y="482628"/>
                </a:lnTo>
                <a:lnTo>
                  <a:pt x="76630" y="482757"/>
                </a:lnTo>
                <a:lnTo>
                  <a:pt x="76824" y="483534"/>
                </a:lnTo>
                <a:lnTo>
                  <a:pt x="76242" y="484764"/>
                </a:lnTo>
                <a:lnTo>
                  <a:pt x="76436" y="487158"/>
                </a:lnTo>
                <a:lnTo>
                  <a:pt x="75724" y="489035"/>
                </a:lnTo>
                <a:lnTo>
                  <a:pt x="76824" y="490135"/>
                </a:lnTo>
                <a:lnTo>
                  <a:pt x="78636" y="490912"/>
                </a:lnTo>
                <a:lnTo>
                  <a:pt x="79931" y="490912"/>
                </a:lnTo>
                <a:lnTo>
                  <a:pt x="82325" y="488258"/>
                </a:lnTo>
                <a:lnTo>
                  <a:pt x="82908" y="488258"/>
                </a:lnTo>
                <a:lnTo>
                  <a:pt x="84397" y="487158"/>
                </a:lnTo>
                <a:lnTo>
                  <a:pt x="84203" y="485864"/>
                </a:lnTo>
                <a:lnTo>
                  <a:pt x="83490" y="485734"/>
                </a:lnTo>
                <a:lnTo>
                  <a:pt x="83102" y="486382"/>
                </a:lnTo>
                <a:lnTo>
                  <a:pt x="83296" y="486835"/>
                </a:lnTo>
                <a:lnTo>
                  <a:pt x="81614" y="487935"/>
                </a:lnTo>
                <a:lnTo>
                  <a:pt x="81031" y="487935"/>
                </a:lnTo>
                <a:lnTo>
                  <a:pt x="80513" y="488582"/>
                </a:lnTo>
                <a:lnTo>
                  <a:pt x="78831" y="488906"/>
                </a:lnTo>
                <a:lnTo>
                  <a:pt x="77342" y="488582"/>
                </a:lnTo>
                <a:lnTo>
                  <a:pt x="77342" y="486835"/>
                </a:lnTo>
                <a:lnTo>
                  <a:pt x="77924" y="486187"/>
                </a:lnTo>
                <a:lnTo>
                  <a:pt x="77924" y="483340"/>
                </a:lnTo>
                <a:lnTo>
                  <a:pt x="77342" y="481786"/>
                </a:lnTo>
                <a:lnTo>
                  <a:pt x="75853" y="480686"/>
                </a:lnTo>
                <a:lnTo>
                  <a:pt x="76048" y="478615"/>
                </a:lnTo>
                <a:lnTo>
                  <a:pt x="76954" y="476544"/>
                </a:lnTo>
                <a:lnTo>
                  <a:pt x="78831" y="476220"/>
                </a:lnTo>
                <a:lnTo>
                  <a:pt x="78831" y="475249"/>
                </a:lnTo>
                <a:lnTo>
                  <a:pt x="79349" y="474279"/>
                </a:lnTo>
                <a:lnTo>
                  <a:pt x="78636" y="474279"/>
                </a:lnTo>
                <a:lnTo>
                  <a:pt x="78119" y="475379"/>
                </a:lnTo>
                <a:lnTo>
                  <a:pt x="76112" y="475249"/>
                </a:lnTo>
                <a:lnTo>
                  <a:pt x="75918" y="474796"/>
                </a:lnTo>
                <a:lnTo>
                  <a:pt x="75206" y="474796"/>
                </a:lnTo>
                <a:lnTo>
                  <a:pt x="75206" y="475767"/>
                </a:lnTo>
                <a:lnTo>
                  <a:pt x="75595" y="476091"/>
                </a:lnTo>
                <a:lnTo>
                  <a:pt x="75400" y="477515"/>
                </a:lnTo>
                <a:lnTo>
                  <a:pt x="75789" y="477644"/>
                </a:lnTo>
                <a:lnTo>
                  <a:pt x="75271" y="478615"/>
                </a:lnTo>
                <a:lnTo>
                  <a:pt x="74559" y="478615"/>
                </a:lnTo>
                <a:lnTo>
                  <a:pt x="73653" y="477515"/>
                </a:lnTo>
                <a:lnTo>
                  <a:pt x="71841" y="477385"/>
                </a:lnTo>
                <a:lnTo>
                  <a:pt x="71129" y="477838"/>
                </a:lnTo>
                <a:lnTo>
                  <a:pt x="70611" y="479262"/>
                </a:lnTo>
                <a:lnTo>
                  <a:pt x="69705" y="479262"/>
                </a:lnTo>
                <a:lnTo>
                  <a:pt x="67310" y="477515"/>
                </a:lnTo>
                <a:lnTo>
                  <a:pt x="67310" y="476414"/>
                </a:lnTo>
                <a:lnTo>
                  <a:pt x="68022" y="474991"/>
                </a:lnTo>
                <a:lnTo>
                  <a:pt x="68022" y="474214"/>
                </a:lnTo>
                <a:lnTo>
                  <a:pt x="67116" y="473114"/>
                </a:lnTo>
                <a:lnTo>
                  <a:pt x="66210" y="472984"/>
                </a:lnTo>
                <a:lnTo>
                  <a:pt x="66016" y="473308"/>
                </a:lnTo>
                <a:lnTo>
                  <a:pt x="66728" y="474279"/>
                </a:lnTo>
                <a:lnTo>
                  <a:pt x="66728" y="475055"/>
                </a:lnTo>
                <a:lnTo>
                  <a:pt x="66145" y="475379"/>
                </a:lnTo>
                <a:lnTo>
                  <a:pt x="66145" y="477450"/>
                </a:lnTo>
                <a:lnTo>
                  <a:pt x="68151" y="479327"/>
                </a:lnTo>
                <a:lnTo>
                  <a:pt x="70740" y="480298"/>
                </a:lnTo>
                <a:lnTo>
                  <a:pt x="72941" y="481851"/>
                </a:lnTo>
                <a:lnTo>
                  <a:pt x="72747" y="484052"/>
                </a:lnTo>
                <a:lnTo>
                  <a:pt x="70352" y="485799"/>
                </a:lnTo>
                <a:lnTo>
                  <a:pt x="68669" y="486123"/>
                </a:lnTo>
                <a:lnTo>
                  <a:pt x="67957" y="485152"/>
                </a:lnTo>
                <a:lnTo>
                  <a:pt x="66857" y="484504"/>
                </a:lnTo>
                <a:lnTo>
                  <a:pt x="65563" y="481981"/>
                </a:lnTo>
                <a:lnTo>
                  <a:pt x="62974" y="479456"/>
                </a:lnTo>
                <a:lnTo>
                  <a:pt x="61679" y="476803"/>
                </a:lnTo>
                <a:lnTo>
                  <a:pt x="59673" y="474279"/>
                </a:lnTo>
                <a:lnTo>
                  <a:pt x="58573" y="471625"/>
                </a:lnTo>
                <a:lnTo>
                  <a:pt x="57084" y="469425"/>
                </a:lnTo>
                <a:lnTo>
                  <a:pt x="55595" y="463923"/>
                </a:lnTo>
                <a:lnTo>
                  <a:pt x="55078" y="463470"/>
                </a:lnTo>
                <a:lnTo>
                  <a:pt x="54366" y="461593"/>
                </a:lnTo>
                <a:lnTo>
                  <a:pt x="52877" y="460170"/>
                </a:lnTo>
                <a:lnTo>
                  <a:pt x="50483" y="455445"/>
                </a:lnTo>
                <a:lnTo>
                  <a:pt x="49382" y="454150"/>
                </a:lnTo>
                <a:lnTo>
                  <a:pt x="48994" y="454150"/>
                </a:lnTo>
                <a:lnTo>
                  <a:pt x="46211" y="450526"/>
                </a:lnTo>
                <a:lnTo>
                  <a:pt x="45629" y="450397"/>
                </a:lnTo>
                <a:lnTo>
                  <a:pt x="43946" y="447872"/>
                </a:lnTo>
                <a:lnTo>
                  <a:pt x="43946" y="447225"/>
                </a:lnTo>
                <a:lnTo>
                  <a:pt x="41745" y="444701"/>
                </a:lnTo>
                <a:lnTo>
                  <a:pt x="41357" y="443730"/>
                </a:lnTo>
                <a:lnTo>
                  <a:pt x="40968" y="443730"/>
                </a:lnTo>
                <a:lnTo>
                  <a:pt x="41551" y="443277"/>
                </a:lnTo>
                <a:lnTo>
                  <a:pt x="40968" y="443407"/>
                </a:lnTo>
                <a:lnTo>
                  <a:pt x="40257" y="442759"/>
                </a:lnTo>
                <a:lnTo>
                  <a:pt x="39350" y="440688"/>
                </a:lnTo>
                <a:lnTo>
                  <a:pt x="36373" y="437387"/>
                </a:lnTo>
                <a:lnTo>
                  <a:pt x="35985" y="436417"/>
                </a:lnTo>
                <a:lnTo>
                  <a:pt x="34496" y="435122"/>
                </a:lnTo>
                <a:lnTo>
                  <a:pt x="33590" y="433245"/>
                </a:lnTo>
                <a:lnTo>
                  <a:pt x="31778" y="431368"/>
                </a:lnTo>
                <a:lnTo>
                  <a:pt x="31066" y="429815"/>
                </a:lnTo>
                <a:lnTo>
                  <a:pt x="28672" y="427938"/>
                </a:lnTo>
                <a:lnTo>
                  <a:pt x="26859" y="425738"/>
                </a:lnTo>
                <a:lnTo>
                  <a:pt x="25759" y="425285"/>
                </a:lnTo>
                <a:lnTo>
                  <a:pt x="25177" y="423084"/>
                </a:lnTo>
                <a:lnTo>
                  <a:pt x="23882" y="421660"/>
                </a:lnTo>
                <a:lnTo>
                  <a:pt x="23494" y="420107"/>
                </a:lnTo>
                <a:lnTo>
                  <a:pt x="22588" y="419654"/>
                </a:lnTo>
                <a:lnTo>
                  <a:pt x="21099" y="417777"/>
                </a:lnTo>
                <a:lnTo>
                  <a:pt x="19416" y="413182"/>
                </a:lnTo>
                <a:lnTo>
                  <a:pt x="17410" y="411111"/>
                </a:lnTo>
                <a:lnTo>
                  <a:pt x="16504" y="408716"/>
                </a:lnTo>
                <a:lnTo>
                  <a:pt x="15598" y="407745"/>
                </a:lnTo>
                <a:lnTo>
                  <a:pt x="15080" y="406450"/>
                </a:lnTo>
                <a:lnTo>
                  <a:pt x="14174" y="405997"/>
                </a:lnTo>
                <a:lnTo>
                  <a:pt x="13462" y="404703"/>
                </a:lnTo>
                <a:lnTo>
                  <a:pt x="10873" y="402503"/>
                </a:lnTo>
                <a:lnTo>
                  <a:pt x="10355" y="402503"/>
                </a:lnTo>
                <a:lnTo>
                  <a:pt x="9837" y="403279"/>
                </a:lnTo>
                <a:lnTo>
                  <a:pt x="7961" y="403279"/>
                </a:lnTo>
                <a:lnTo>
                  <a:pt x="6666" y="402632"/>
                </a:lnTo>
                <a:lnTo>
                  <a:pt x="6084" y="399914"/>
                </a:lnTo>
                <a:lnTo>
                  <a:pt x="4595" y="397519"/>
                </a:lnTo>
                <a:lnTo>
                  <a:pt x="3883" y="395319"/>
                </a:lnTo>
                <a:lnTo>
                  <a:pt x="2589" y="394995"/>
                </a:lnTo>
                <a:lnTo>
                  <a:pt x="1488" y="393894"/>
                </a:lnTo>
                <a:lnTo>
                  <a:pt x="0" y="388652"/>
                </a:lnTo>
                <a:lnTo>
                  <a:pt x="388" y="387358"/>
                </a:lnTo>
                <a:lnTo>
                  <a:pt x="906" y="386905"/>
                </a:lnTo>
                <a:lnTo>
                  <a:pt x="4207" y="385804"/>
                </a:lnTo>
                <a:lnTo>
                  <a:pt x="6019" y="384057"/>
                </a:lnTo>
                <a:lnTo>
                  <a:pt x="8025" y="383086"/>
                </a:lnTo>
                <a:lnTo>
                  <a:pt x="8608" y="383410"/>
                </a:lnTo>
                <a:lnTo>
                  <a:pt x="9514" y="382309"/>
                </a:lnTo>
                <a:lnTo>
                  <a:pt x="10420" y="380109"/>
                </a:lnTo>
                <a:lnTo>
                  <a:pt x="11132" y="379656"/>
                </a:lnTo>
                <a:lnTo>
                  <a:pt x="11520" y="377779"/>
                </a:lnTo>
                <a:lnTo>
                  <a:pt x="11909" y="377455"/>
                </a:lnTo>
                <a:lnTo>
                  <a:pt x="12297" y="373184"/>
                </a:lnTo>
                <a:lnTo>
                  <a:pt x="13980" y="369042"/>
                </a:lnTo>
                <a:lnTo>
                  <a:pt x="13980" y="368071"/>
                </a:lnTo>
                <a:lnTo>
                  <a:pt x="14498" y="368200"/>
                </a:lnTo>
                <a:lnTo>
                  <a:pt x="15080" y="368977"/>
                </a:lnTo>
                <a:lnTo>
                  <a:pt x="16374" y="368847"/>
                </a:lnTo>
                <a:lnTo>
                  <a:pt x="16180" y="368200"/>
                </a:lnTo>
                <a:lnTo>
                  <a:pt x="16569" y="367877"/>
                </a:lnTo>
                <a:lnTo>
                  <a:pt x="16957" y="366129"/>
                </a:lnTo>
                <a:lnTo>
                  <a:pt x="16569" y="363281"/>
                </a:lnTo>
                <a:lnTo>
                  <a:pt x="18769" y="360757"/>
                </a:lnTo>
                <a:lnTo>
                  <a:pt x="18963" y="357133"/>
                </a:lnTo>
                <a:lnTo>
                  <a:pt x="20258" y="356356"/>
                </a:lnTo>
                <a:lnTo>
                  <a:pt x="20258" y="355386"/>
                </a:lnTo>
                <a:lnTo>
                  <a:pt x="19546" y="354932"/>
                </a:lnTo>
                <a:lnTo>
                  <a:pt x="19352" y="353055"/>
                </a:lnTo>
                <a:lnTo>
                  <a:pt x="18963" y="352926"/>
                </a:lnTo>
                <a:lnTo>
                  <a:pt x="19352" y="348007"/>
                </a:lnTo>
                <a:lnTo>
                  <a:pt x="19157" y="345483"/>
                </a:lnTo>
                <a:lnTo>
                  <a:pt x="20258" y="344706"/>
                </a:lnTo>
                <a:lnTo>
                  <a:pt x="20970" y="343283"/>
                </a:lnTo>
                <a:lnTo>
                  <a:pt x="21876" y="340111"/>
                </a:lnTo>
                <a:lnTo>
                  <a:pt x="22393" y="339787"/>
                </a:lnTo>
                <a:lnTo>
                  <a:pt x="22588" y="338364"/>
                </a:lnTo>
                <a:lnTo>
                  <a:pt x="22976" y="338234"/>
                </a:lnTo>
                <a:lnTo>
                  <a:pt x="22782" y="336487"/>
                </a:lnTo>
                <a:lnTo>
                  <a:pt x="23364" y="335710"/>
                </a:lnTo>
                <a:lnTo>
                  <a:pt x="22976" y="334415"/>
                </a:lnTo>
                <a:lnTo>
                  <a:pt x="23364" y="332539"/>
                </a:lnTo>
                <a:lnTo>
                  <a:pt x="23364" y="326520"/>
                </a:lnTo>
                <a:lnTo>
                  <a:pt x="22458" y="324643"/>
                </a:lnTo>
                <a:lnTo>
                  <a:pt x="21552" y="321018"/>
                </a:lnTo>
                <a:lnTo>
                  <a:pt x="21552" y="315323"/>
                </a:lnTo>
                <a:lnTo>
                  <a:pt x="20452" y="310728"/>
                </a:lnTo>
                <a:lnTo>
                  <a:pt x="21358" y="311181"/>
                </a:lnTo>
                <a:lnTo>
                  <a:pt x="21941" y="312281"/>
                </a:lnTo>
                <a:lnTo>
                  <a:pt x="23623" y="312928"/>
                </a:lnTo>
                <a:lnTo>
                  <a:pt x="24335" y="312799"/>
                </a:lnTo>
                <a:lnTo>
                  <a:pt x="24141" y="310728"/>
                </a:lnTo>
                <a:lnTo>
                  <a:pt x="25629" y="308980"/>
                </a:lnTo>
                <a:lnTo>
                  <a:pt x="25629" y="308203"/>
                </a:lnTo>
                <a:lnTo>
                  <a:pt x="26342" y="307427"/>
                </a:lnTo>
                <a:lnTo>
                  <a:pt x="25953" y="305356"/>
                </a:lnTo>
                <a:lnTo>
                  <a:pt x="28154" y="303284"/>
                </a:lnTo>
                <a:lnTo>
                  <a:pt x="29060" y="301990"/>
                </a:lnTo>
                <a:lnTo>
                  <a:pt x="29060" y="301343"/>
                </a:lnTo>
                <a:lnTo>
                  <a:pt x="30160" y="300696"/>
                </a:lnTo>
                <a:lnTo>
                  <a:pt x="30160" y="299725"/>
                </a:lnTo>
                <a:lnTo>
                  <a:pt x="31066" y="298948"/>
                </a:lnTo>
                <a:lnTo>
                  <a:pt x="31649" y="297525"/>
                </a:lnTo>
                <a:lnTo>
                  <a:pt x="33137" y="296877"/>
                </a:lnTo>
                <a:lnTo>
                  <a:pt x="33849" y="295583"/>
                </a:lnTo>
                <a:lnTo>
                  <a:pt x="34949" y="295453"/>
                </a:lnTo>
                <a:lnTo>
                  <a:pt x="36244" y="294482"/>
                </a:lnTo>
                <a:lnTo>
                  <a:pt x="36244" y="293512"/>
                </a:lnTo>
                <a:lnTo>
                  <a:pt x="36956" y="292864"/>
                </a:lnTo>
                <a:lnTo>
                  <a:pt x="37150" y="292088"/>
                </a:lnTo>
                <a:lnTo>
                  <a:pt x="38833" y="290793"/>
                </a:lnTo>
                <a:lnTo>
                  <a:pt x="39545" y="288399"/>
                </a:lnTo>
                <a:lnTo>
                  <a:pt x="40839" y="286975"/>
                </a:lnTo>
                <a:lnTo>
                  <a:pt x="40839" y="285874"/>
                </a:lnTo>
                <a:lnTo>
                  <a:pt x="41421" y="285098"/>
                </a:lnTo>
                <a:lnTo>
                  <a:pt x="41421" y="283221"/>
                </a:lnTo>
                <a:lnTo>
                  <a:pt x="42328" y="281797"/>
                </a:lnTo>
                <a:lnTo>
                  <a:pt x="42134" y="280697"/>
                </a:lnTo>
                <a:lnTo>
                  <a:pt x="42846" y="280244"/>
                </a:lnTo>
                <a:lnTo>
                  <a:pt x="42846" y="279144"/>
                </a:lnTo>
                <a:lnTo>
                  <a:pt x="43363" y="278367"/>
                </a:lnTo>
                <a:lnTo>
                  <a:pt x="43363" y="273578"/>
                </a:lnTo>
                <a:lnTo>
                  <a:pt x="43946" y="273707"/>
                </a:lnTo>
                <a:lnTo>
                  <a:pt x="44140" y="274354"/>
                </a:lnTo>
                <a:lnTo>
                  <a:pt x="45822" y="274354"/>
                </a:lnTo>
                <a:lnTo>
                  <a:pt x="45629" y="273901"/>
                </a:lnTo>
                <a:lnTo>
                  <a:pt x="47117" y="272477"/>
                </a:lnTo>
                <a:lnTo>
                  <a:pt x="48411" y="268659"/>
                </a:lnTo>
                <a:lnTo>
                  <a:pt x="52101" y="266458"/>
                </a:lnTo>
                <a:lnTo>
                  <a:pt x="54884" y="263610"/>
                </a:lnTo>
                <a:lnTo>
                  <a:pt x="54884" y="263158"/>
                </a:lnTo>
                <a:lnTo>
                  <a:pt x="57861" y="261733"/>
                </a:lnTo>
                <a:lnTo>
                  <a:pt x="58443" y="260957"/>
                </a:lnTo>
                <a:lnTo>
                  <a:pt x="59544" y="260633"/>
                </a:lnTo>
                <a:lnTo>
                  <a:pt x="60644" y="258692"/>
                </a:lnTo>
                <a:lnTo>
                  <a:pt x="62132" y="257591"/>
                </a:lnTo>
                <a:lnTo>
                  <a:pt x="62327" y="256944"/>
                </a:lnTo>
                <a:lnTo>
                  <a:pt x="62715" y="256944"/>
                </a:lnTo>
                <a:lnTo>
                  <a:pt x="62715" y="255650"/>
                </a:lnTo>
                <a:lnTo>
                  <a:pt x="64915" y="253902"/>
                </a:lnTo>
                <a:lnTo>
                  <a:pt x="65110" y="253255"/>
                </a:lnTo>
                <a:lnTo>
                  <a:pt x="66598" y="251831"/>
                </a:lnTo>
                <a:lnTo>
                  <a:pt x="68087" y="249113"/>
                </a:lnTo>
                <a:lnTo>
                  <a:pt x="68281" y="247495"/>
                </a:lnTo>
                <a:lnTo>
                  <a:pt x="68799" y="246524"/>
                </a:lnTo>
                <a:lnTo>
                  <a:pt x="69187" y="240311"/>
                </a:lnTo>
                <a:lnTo>
                  <a:pt x="69576" y="239858"/>
                </a:lnTo>
                <a:lnTo>
                  <a:pt x="69381" y="236492"/>
                </a:lnTo>
                <a:lnTo>
                  <a:pt x="69899" y="235521"/>
                </a:lnTo>
                <a:lnTo>
                  <a:pt x="69511" y="235521"/>
                </a:lnTo>
                <a:lnTo>
                  <a:pt x="69511" y="234421"/>
                </a:lnTo>
                <a:lnTo>
                  <a:pt x="68928" y="234292"/>
                </a:lnTo>
                <a:lnTo>
                  <a:pt x="68928" y="233321"/>
                </a:lnTo>
                <a:lnTo>
                  <a:pt x="68540" y="233191"/>
                </a:lnTo>
                <a:lnTo>
                  <a:pt x="68022" y="230667"/>
                </a:lnTo>
                <a:lnTo>
                  <a:pt x="67440" y="229696"/>
                </a:lnTo>
                <a:lnTo>
                  <a:pt x="67051" y="224260"/>
                </a:lnTo>
                <a:lnTo>
                  <a:pt x="68540" y="222189"/>
                </a:lnTo>
                <a:lnTo>
                  <a:pt x="70029" y="217399"/>
                </a:lnTo>
                <a:lnTo>
                  <a:pt x="70934" y="216105"/>
                </a:lnTo>
                <a:lnTo>
                  <a:pt x="71323" y="214163"/>
                </a:lnTo>
                <a:lnTo>
                  <a:pt x="72035" y="213063"/>
                </a:lnTo>
                <a:lnTo>
                  <a:pt x="72035" y="212092"/>
                </a:lnTo>
                <a:lnTo>
                  <a:pt x="73135" y="210021"/>
                </a:lnTo>
                <a:lnTo>
                  <a:pt x="72941" y="209698"/>
                </a:lnTo>
                <a:lnTo>
                  <a:pt x="73653" y="208727"/>
                </a:lnTo>
                <a:lnTo>
                  <a:pt x="74559" y="205685"/>
                </a:lnTo>
                <a:lnTo>
                  <a:pt x="76371" y="201866"/>
                </a:lnTo>
                <a:lnTo>
                  <a:pt x="77666" y="195006"/>
                </a:lnTo>
                <a:lnTo>
                  <a:pt x="78248" y="194229"/>
                </a:lnTo>
                <a:lnTo>
                  <a:pt x="78248" y="191834"/>
                </a:lnTo>
                <a:lnTo>
                  <a:pt x="78960" y="189763"/>
                </a:lnTo>
                <a:lnTo>
                  <a:pt x="79349" y="189634"/>
                </a:lnTo>
                <a:lnTo>
                  <a:pt x="79349" y="188340"/>
                </a:lnTo>
                <a:lnTo>
                  <a:pt x="80254" y="186268"/>
                </a:lnTo>
                <a:lnTo>
                  <a:pt x="81743" y="185621"/>
                </a:lnTo>
                <a:lnTo>
                  <a:pt x="85044" y="181932"/>
                </a:lnTo>
                <a:lnTo>
                  <a:pt x="85432" y="180508"/>
                </a:lnTo>
                <a:lnTo>
                  <a:pt x="86533" y="179214"/>
                </a:lnTo>
                <a:lnTo>
                  <a:pt x="87439" y="176949"/>
                </a:lnTo>
                <a:lnTo>
                  <a:pt x="89833" y="174230"/>
                </a:lnTo>
                <a:lnTo>
                  <a:pt x="89833" y="173777"/>
                </a:lnTo>
                <a:lnTo>
                  <a:pt x="95529" y="170282"/>
                </a:lnTo>
                <a:lnTo>
                  <a:pt x="96241" y="169505"/>
                </a:lnTo>
                <a:lnTo>
                  <a:pt x="96953" y="169376"/>
                </a:lnTo>
                <a:lnTo>
                  <a:pt x="97147" y="168923"/>
                </a:lnTo>
                <a:lnTo>
                  <a:pt x="98247" y="168599"/>
                </a:lnTo>
                <a:lnTo>
                  <a:pt x="100836" y="168599"/>
                </a:lnTo>
                <a:lnTo>
                  <a:pt x="101742" y="169247"/>
                </a:lnTo>
                <a:lnTo>
                  <a:pt x="98441" y="170994"/>
                </a:lnTo>
                <a:lnTo>
                  <a:pt x="98635" y="171447"/>
                </a:lnTo>
                <a:lnTo>
                  <a:pt x="99930" y="171318"/>
                </a:lnTo>
                <a:lnTo>
                  <a:pt x="100642" y="173065"/>
                </a:lnTo>
                <a:lnTo>
                  <a:pt x="105237" y="174813"/>
                </a:lnTo>
                <a:lnTo>
                  <a:pt x="106920" y="174683"/>
                </a:lnTo>
                <a:lnTo>
                  <a:pt x="108602" y="175136"/>
                </a:lnTo>
                <a:lnTo>
                  <a:pt x="108797" y="175784"/>
                </a:lnTo>
                <a:lnTo>
                  <a:pt x="109120" y="175784"/>
                </a:lnTo>
                <a:lnTo>
                  <a:pt x="111903" y="177531"/>
                </a:lnTo>
                <a:lnTo>
                  <a:pt x="113392" y="177984"/>
                </a:lnTo>
                <a:lnTo>
                  <a:pt x="113586" y="178502"/>
                </a:lnTo>
                <a:lnTo>
                  <a:pt x="114298" y="178825"/>
                </a:lnTo>
                <a:lnTo>
                  <a:pt x="114104" y="179472"/>
                </a:lnTo>
                <a:lnTo>
                  <a:pt x="115010" y="180896"/>
                </a:lnTo>
                <a:lnTo>
                  <a:pt x="117016" y="180896"/>
                </a:lnTo>
                <a:lnTo>
                  <a:pt x="117728" y="181350"/>
                </a:lnTo>
                <a:lnTo>
                  <a:pt x="118311" y="182126"/>
                </a:lnTo>
                <a:lnTo>
                  <a:pt x="117728" y="183421"/>
                </a:lnTo>
                <a:lnTo>
                  <a:pt x="118117" y="183550"/>
                </a:lnTo>
                <a:lnTo>
                  <a:pt x="118117" y="184197"/>
                </a:lnTo>
                <a:lnTo>
                  <a:pt x="118828" y="184391"/>
                </a:lnTo>
                <a:lnTo>
                  <a:pt x="119217" y="183421"/>
                </a:lnTo>
                <a:lnTo>
                  <a:pt x="119023" y="181803"/>
                </a:lnTo>
                <a:lnTo>
                  <a:pt x="119411" y="181350"/>
                </a:lnTo>
                <a:lnTo>
                  <a:pt x="118505" y="180702"/>
                </a:lnTo>
                <a:lnTo>
                  <a:pt x="117922" y="178502"/>
                </a:lnTo>
                <a:lnTo>
                  <a:pt x="117405" y="177984"/>
                </a:lnTo>
                <a:lnTo>
                  <a:pt x="117793" y="175266"/>
                </a:lnTo>
                <a:lnTo>
                  <a:pt x="115592" y="174618"/>
                </a:lnTo>
                <a:lnTo>
                  <a:pt x="115592" y="173518"/>
                </a:lnTo>
                <a:lnTo>
                  <a:pt x="116175" y="173065"/>
                </a:lnTo>
                <a:lnTo>
                  <a:pt x="117987" y="172741"/>
                </a:lnTo>
                <a:lnTo>
                  <a:pt x="122388" y="174036"/>
                </a:lnTo>
                <a:lnTo>
                  <a:pt x="122906" y="173389"/>
                </a:lnTo>
                <a:lnTo>
                  <a:pt x="124783" y="172612"/>
                </a:lnTo>
                <a:lnTo>
                  <a:pt x="125301" y="171641"/>
                </a:lnTo>
                <a:lnTo>
                  <a:pt x="126012" y="171512"/>
                </a:lnTo>
                <a:lnTo>
                  <a:pt x="126530" y="170088"/>
                </a:lnTo>
                <a:lnTo>
                  <a:pt x="128731" y="167499"/>
                </a:lnTo>
                <a:lnTo>
                  <a:pt x="128925" y="163357"/>
                </a:lnTo>
                <a:lnTo>
                  <a:pt x="129313" y="162580"/>
                </a:lnTo>
                <a:lnTo>
                  <a:pt x="129831" y="162580"/>
                </a:lnTo>
                <a:lnTo>
                  <a:pt x="129831" y="163357"/>
                </a:lnTo>
                <a:lnTo>
                  <a:pt x="130543" y="163681"/>
                </a:lnTo>
                <a:lnTo>
                  <a:pt x="134426" y="163681"/>
                </a:lnTo>
                <a:lnTo>
                  <a:pt x="135332" y="165622"/>
                </a:lnTo>
                <a:lnTo>
                  <a:pt x="137145" y="167046"/>
                </a:lnTo>
                <a:lnTo>
                  <a:pt x="138051" y="166852"/>
                </a:lnTo>
                <a:lnTo>
                  <a:pt x="138051" y="165104"/>
                </a:lnTo>
                <a:lnTo>
                  <a:pt x="135268" y="164328"/>
                </a:lnTo>
                <a:lnTo>
                  <a:pt x="134167" y="162386"/>
                </a:lnTo>
                <a:lnTo>
                  <a:pt x="130478" y="162063"/>
                </a:lnTo>
                <a:lnTo>
                  <a:pt x="129766" y="161415"/>
                </a:lnTo>
                <a:lnTo>
                  <a:pt x="129766" y="160768"/>
                </a:lnTo>
                <a:lnTo>
                  <a:pt x="129248" y="160768"/>
                </a:lnTo>
                <a:lnTo>
                  <a:pt x="129055" y="161221"/>
                </a:lnTo>
                <a:lnTo>
                  <a:pt x="125365" y="162515"/>
                </a:lnTo>
                <a:lnTo>
                  <a:pt x="124265" y="164781"/>
                </a:lnTo>
                <a:lnTo>
                  <a:pt x="122065" y="167176"/>
                </a:lnTo>
                <a:lnTo>
                  <a:pt x="117469" y="167176"/>
                </a:lnTo>
                <a:lnTo>
                  <a:pt x="117081" y="166852"/>
                </a:lnTo>
                <a:lnTo>
                  <a:pt x="117469" y="166399"/>
                </a:lnTo>
                <a:lnTo>
                  <a:pt x="117275" y="165751"/>
                </a:lnTo>
                <a:lnTo>
                  <a:pt x="115981" y="165428"/>
                </a:lnTo>
                <a:lnTo>
                  <a:pt x="114686" y="165751"/>
                </a:lnTo>
                <a:lnTo>
                  <a:pt x="114104" y="164781"/>
                </a:lnTo>
                <a:lnTo>
                  <a:pt x="112615" y="164781"/>
                </a:lnTo>
                <a:lnTo>
                  <a:pt x="112809" y="163163"/>
                </a:lnTo>
                <a:lnTo>
                  <a:pt x="111515" y="162063"/>
                </a:lnTo>
                <a:lnTo>
                  <a:pt x="111127" y="160768"/>
                </a:lnTo>
                <a:lnTo>
                  <a:pt x="112227" y="155979"/>
                </a:lnTo>
                <a:lnTo>
                  <a:pt x="113910" y="152613"/>
                </a:lnTo>
                <a:lnTo>
                  <a:pt x="115916" y="150542"/>
                </a:lnTo>
                <a:lnTo>
                  <a:pt x="116304" y="149571"/>
                </a:lnTo>
                <a:lnTo>
                  <a:pt x="119411" y="147306"/>
                </a:lnTo>
                <a:lnTo>
                  <a:pt x="122518" y="145688"/>
                </a:lnTo>
                <a:lnTo>
                  <a:pt x="124394" y="145364"/>
                </a:lnTo>
                <a:lnTo>
                  <a:pt x="126207" y="143940"/>
                </a:lnTo>
                <a:lnTo>
                  <a:pt x="126919" y="143940"/>
                </a:lnTo>
                <a:lnTo>
                  <a:pt x="127307" y="143293"/>
                </a:lnTo>
                <a:lnTo>
                  <a:pt x="128213" y="143423"/>
                </a:lnTo>
                <a:lnTo>
                  <a:pt x="131320" y="142452"/>
                </a:lnTo>
                <a:lnTo>
                  <a:pt x="132226" y="141157"/>
                </a:lnTo>
                <a:lnTo>
                  <a:pt x="134103" y="139863"/>
                </a:lnTo>
                <a:lnTo>
                  <a:pt x="134814" y="138892"/>
                </a:lnTo>
                <a:lnTo>
                  <a:pt x="137921" y="138569"/>
                </a:lnTo>
                <a:lnTo>
                  <a:pt x="139733" y="137274"/>
                </a:lnTo>
                <a:lnTo>
                  <a:pt x="144005" y="137274"/>
                </a:lnTo>
                <a:lnTo>
                  <a:pt x="147500" y="139021"/>
                </a:lnTo>
                <a:lnTo>
                  <a:pt x="149183" y="139151"/>
                </a:lnTo>
                <a:lnTo>
                  <a:pt x="150283" y="140446"/>
                </a:lnTo>
                <a:lnTo>
                  <a:pt x="150995" y="142711"/>
                </a:lnTo>
                <a:lnTo>
                  <a:pt x="152807" y="144782"/>
                </a:lnTo>
                <a:lnTo>
                  <a:pt x="153907" y="145235"/>
                </a:lnTo>
                <a:lnTo>
                  <a:pt x="155914" y="145429"/>
                </a:lnTo>
                <a:lnTo>
                  <a:pt x="156626" y="146206"/>
                </a:lnTo>
                <a:lnTo>
                  <a:pt x="159215" y="146529"/>
                </a:lnTo>
                <a:lnTo>
                  <a:pt x="160121" y="147500"/>
                </a:lnTo>
                <a:lnTo>
                  <a:pt x="160315" y="149248"/>
                </a:lnTo>
                <a:lnTo>
                  <a:pt x="160703" y="149248"/>
                </a:lnTo>
                <a:lnTo>
                  <a:pt x="160897" y="149701"/>
                </a:lnTo>
                <a:lnTo>
                  <a:pt x="163680" y="150801"/>
                </a:lnTo>
                <a:lnTo>
                  <a:pt x="164392" y="151448"/>
                </a:lnTo>
                <a:lnTo>
                  <a:pt x="165298" y="151448"/>
                </a:lnTo>
                <a:lnTo>
                  <a:pt x="166399" y="152419"/>
                </a:lnTo>
                <a:lnTo>
                  <a:pt x="170606" y="151966"/>
                </a:lnTo>
                <a:lnTo>
                  <a:pt x="173583" y="152937"/>
                </a:lnTo>
                <a:lnTo>
                  <a:pt x="175071" y="152807"/>
                </a:lnTo>
                <a:lnTo>
                  <a:pt x="177272" y="151837"/>
                </a:lnTo>
                <a:lnTo>
                  <a:pt x="178761" y="150089"/>
                </a:lnTo>
                <a:lnTo>
                  <a:pt x="180573" y="149312"/>
                </a:lnTo>
                <a:lnTo>
                  <a:pt x="183550" y="148665"/>
                </a:lnTo>
                <a:lnTo>
                  <a:pt x="188145" y="146400"/>
                </a:lnTo>
                <a:lnTo>
                  <a:pt x="189634" y="144782"/>
                </a:lnTo>
                <a:lnTo>
                  <a:pt x="190346" y="142193"/>
                </a:lnTo>
                <a:lnTo>
                  <a:pt x="193129" y="142387"/>
                </a:lnTo>
                <a:lnTo>
                  <a:pt x="193323" y="142064"/>
                </a:lnTo>
                <a:lnTo>
                  <a:pt x="194035" y="142064"/>
                </a:lnTo>
                <a:lnTo>
                  <a:pt x="194229" y="141611"/>
                </a:lnTo>
                <a:lnTo>
                  <a:pt x="194941" y="141611"/>
                </a:lnTo>
                <a:lnTo>
                  <a:pt x="195653" y="142258"/>
                </a:lnTo>
                <a:lnTo>
                  <a:pt x="197465" y="142452"/>
                </a:lnTo>
                <a:lnTo>
                  <a:pt x="197659" y="142775"/>
                </a:lnTo>
                <a:lnTo>
                  <a:pt x="201931" y="143099"/>
                </a:lnTo>
                <a:lnTo>
                  <a:pt x="203613" y="142128"/>
                </a:lnTo>
                <a:lnTo>
                  <a:pt x="205814" y="141481"/>
                </a:lnTo>
                <a:lnTo>
                  <a:pt x="205102" y="141157"/>
                </a:lnTo>
                <a:lnTo>
                  <a:pt x="202319" y="142258"/>
                </a:lnTo>
                <a:lnTo>
                  <a:pt x="199536" y="142128"/>
                </a:lnTo>
                <a:lnTo>
                  <a:pt x="198047" y="142452"/>
                </a:lnTo>
                <a:lnTo>
                  <a:pt x="195070" y="139410"/>
                </a:lnTo>
                <a:lnTo>
                  <a:pt x="192287" y="139086"/>
                </a:lnTo>
                <a:lnTo>
                  <a:pt x="190993" y="139734"/>
                </a:lnTo>
                <a:lnTo>
                  <a:pt x="190087" y="139604"/>
                </a:lnTo>
                <a:lnTo>
                  <a:pt x="188080" y="137339"/>
                </a:lnTo>
                <a:lnTo>
                  <a:pt x="186980" y="137986"/>
                </a:lnTo>
                <a:lnTo>
                  <a:pt x="186398" y="139086"/>
                </a:lnTo>
                <a:lnTo>
                  <a:pt x="185686" y="139216"/>
                </a:lnTo>
                <a:lnTo>
                  <a:pt x="184585" y="140316"/>
                </a:lnTo>
                <a:lnTo>
                  <a:pt x="183291" y="140640"/>
                </a:lnTo>
                <a:lnTo>
                  <a:pt x="181997" y="139992"/>
                </a:lnTo>
                <a:lnTo>
                  <a:pt x="181997" y="138892"/>
                </a:lnTo>
                <a:lnTo>
                  <a:pt x="181479" y="138374"/>
                </a:lnTo>
                <a:lnTo>
                  <a:pt x="181479" y="135980"/>
                </a:lnTo>
                <a:lnTo>
                  <a:pt x="182579" y="134362"/>
                </a:lnTo>
                <a:lnTo>
                  <a:pt x="185556" y="132614"/>
                </a:lnTo>
                <a:lnTo>
                  <a:pt x="186268" y="131190"/>
                </a:lnTo>
                <a:lnTo>
                  <a:pt x="187951" y="129766"/>
                </a:lnTo>
                <a:lnTo>
                  <a:pt x="189634" y="127178"/>
                </a:lnTo>
                <a:lnTo>
                  <a:pt x="191122" y="122194"/>
                </a:lnTo>
                <a:lnTo>
                  <a:pt x="192935" y="120123"/>
                </a:lnTo>
                <a:lnTo>
                  <a:pt x="194423" y="119994"/>
                </a:lnTo>
                <a:lnTo>
                  <a:pt x="195135" y="120446"/>
                </a:lnTo>
                <a:lnTo>
                  <a:pt x="195718" y="124265"/>
                </a:lnTo>
                <a:lnTo>
                  <a:pt x="196624" y="125236"/>
                </a:lnTo>
                <a:lnTo>
                  <a:pt x="197724" y="125689"/>
                </a:lnTo>
                <a:lnTo>
                  <a:pt x="197336" y="127307"/>
                </a:lnTo>
                <a:lnTo>
                  <a:pt x="197724" y="129055"/>
                </a:lnTo>
                <a:lnTo>
                  <a:pt x="199925" y="129378"/>
                </a:lnTo>
                <a:lnTo>
                  <a:pt x="204196" y="127631"/>
                </a:lnTo>
                <a:lnTo>
                  <a:pt x="203096" y="127631"/>
                </a:lnTo>
                <a:lnTo>
                  <a:pt x="199601" y="129055"/>
                </a:lnTo>
                <a:lnTo>
                  <a:pt x="198695" y="129055"/>
                </a:lnTo>
                <a:lnTo>
                  <a:pt x="197983" y="128407"/>
                </a:lnTo>
                <a:lnTo>
                  <a:pt x="198565" y="125171"/>
                </a:lnTo>
                <a:lnTo>
                  <a:pt x="197853" y="124071"/>
                </a:lnTo>
                <a:lnTo>
                  <a:pt x="196559" y="123747"/>
                </a:lnTo>
                <a:lnTo>
                  <a:pt x="196559" y="121353"/>
                </a:lnTo>
                <a:lnTo>
                  <a:pt x="196171" y="121029"/>
                </a:lnTo>
                <a:lnTo>
                  <a:pt x="196171" y="120253"/>
                </a:lnTo>
                <a:lnTo>
                  <a:pt x="195070" y="119476"/>
                </a:lnTo>
                <a:lnTo>
                  <a:pt x="195070" y="119476"/>
                </a:lnTo>
                <a:lnTo>
                  <a:pt x="196429" y="109962"/>
                </a:lnTo>
                <a:lnTo>
                  <a:pt x="201283" y="101289"/>
                </a:lnTo>
                <a:lnTo>
                  <a:pt x="200442" y="80578"/>
                </a:lnTo>
                <a:lnTo>
                  <a:pt x="206526" y="80708"/>
                </a:lnTo>
                <a:lnTo>
                  <a:pt x="218888" y="87762"/>
                </a:lnTo>
                <a:lnTo>
                  <a:pt x="227949" y="87439"/>
                </a:lnTo>
                <a:lnTo>
                  <a:pt x="235327" y="69640"/>
                </a:lnTo>
                <a:lnTo>
                  <a:pt x="249954" y="63880"/>
                </a:lnTo>
                <a:lnTo>
                  <a:pt x="254743" y="51648"/>
                </a:lnTo>
                <a:lnTo>
                  <a:pt x="266070" y="41487"/>
                </a:lnTo>
                <a:lnTo>
                  <a:pt x="271247" y="30096"/>
                </a:lnTo>
                <a:lnTo>
                  <a:pt x="287492" y="26406"/>
                </a:lnTo>
                <a:lnTo>
                  <a:pt x="295777" y="21746"/>
                </a:lnTo>
                <a:lnTo>
                  <a:pt x="311245" y="8414"/>
                </a:lnTo>
                <a:lnTo>
                  <a:pt x="316099" y="0"/>
                </a:lnTo>
                <a:close/>
              </a:path>
            </a:pathLst>
          </a:custGeom>
          <a:solidFill>
            <a:srgbClr val="01997F"/>
          </a:solidFill>
          <a:ln w="3229" cap="flat">
            <a:solidFill>
              <a:srgbClr val="FFFFFF"/>
            </a:solidFill>
            <a:prstDash val="solid"/>
            <a:miter/>
          </a:ln>
        </p:spPr>
        <p:txBody>
          <a:bodyPr rtlCol="0" anchor="ctr"/>
          <a:lstStyle/>
          <a:p>
            <a:endParaRPr lang="en-IN"/>
          </a:p>
        </p:txBody>
      </p:sp>
      <p:sp>
        <p:nvSpPr>
          <p:cNvPr id="9" name="Freeform: Shape 8">
            <a:extLst>
              <a:ext uri="{FF2B5EF4-FFF2-40B4-BE49-F238E27FC236}">
                <a16:creationId xmlns:a16="http://schemas.microsoft.com/office/drawing/2014/main" id="{6C52A313-FBD0-4423-9605-EBF3061C2DA6}"/>
              </a:ext>
            </a:extLst>
          </p:cNvPr>
          <p:cNvSpPr/>
          <p:nvPr/>
        </p:nvSpPr>
        <p:spPr>
          <a:xfrm>
            <a:off x="3988132" y="2977445"/>
            <a:ext cx="1167736" cy="988714"/>
          </a:xfrm>
          <a:custGeom>
            <a:avLst/>
            <a:gdLst>
              <a:gd name="connsiteX0" fmla="*/ 669478 w 896844"/>
              <a:gd name="connsiteY0" fmla="*/ 492465 h 712517"/>
              <a:gd name="connsiteX1" fmla="*/ 673556 w 896844"/>
              <a:gd name="connsiteY1" fmla="*/ 493566 h 712517"/>
              <a:gd name="connsiteX2" fmla="*/ 673944 w 896844"/>
              <a:gd name="connsiteY2" fmla="*/ 494666 h 712517"/>
              <a:gd name="connsiteX3" fmla="*/ 672456 w 896844"/>
              <a:gd name="connsiteY3" fmla="*/ 495313 h 712517"/>
              <a:gd name="connsiteX4" fmla="*/ 667278 w 896844"/>
              <a:gd name="connsiteY4" fmla="*/ 494989 h 712517"/>
              <a:gd name="connsiteX5" fmla="*/ 665789 w 896844"/>
              <a:gd name="connsiteY5" fmla="*/ 494342 h 712517"/>
              <a:gd name="connsiteX6" fmla="*/ 665207 w 896844"/>
              <a:gd name="connsiteY6" fmla="*/ 493566 h 712517"/>
              <a:gd name="connsiteX7" fmla="*/ 665207 w 896844"/>
              <a:gd name="connsiteY7" fmla="*/ 492789 h 712517"/>
              <a:gd name="connsiteX8" fmla="*/ 665789 w 896844"/>
              <a:gd name="connsiteY8" fmla="*/ 492465 h 712517"/>
              <a:gd name="connsiteX9" fmla="*/ 669478 w 896844"/>
              <a:gd name="connsiteY9" fmla="*/ 492465 h 712517"/>
              <a:gd name="connsiteX10" fmla="*/ 629286 w 896844"/>
              <a:gd name="connsiteY10" fmla="*/ 473049 h 712517"/>
              <a:gd name="connsiteX11" fmla="*/ 629675 w 896844"/>
              <a:gd name="connsiteY11" fmla="*/ 476479 h 712517"/>
              <a:gd name="connsiteX12" fmla="*/ 628574 w 896844"/>
              <a:gd name="connsiteY12" fmla="*/ 477385 h 712517"/>
              <a:gd name="connsiteX13" fmla="*/ 628574 w 896844"/>
              <a:gd name="connsiteY13" fmla="*/ 478291 h 712517"/>
              <a:gd name="connsiteX14" fmla="*/ 627668 w 896844"/>
              <a:gd name="connsiteY14" fmla="*/ 478162 h 712517"/>
              <a:gd name="connsiteX15" fmla="*/ 626568 w 896844"/>
              <a:gd name="connsiteY15" fmla="*/ 478615 h 712517"/>
              <a:gd name="connsiteX16" fmla="*/ 626374 w 896844"/>
              <a:gd name="connsiteY16" fmla="*/ 479262 h 712517"/>
              <a:gd name="connsiteX17" fmla="*/ 624562 w 896844"/>
              <a:gd name="connsiteY17" fmla="*/ 480168 h 712517"/>
              <a:gd name="connsiteX18" fmla="*/ 624368 w 896844"/>
              <a:gd name="connsiteY18" fmla="*/ 480621 h 712517"/>
              <a:gd name="connsiteX19" fmla="*/ 623462 w 896844"/>
              <a:gd name="connsiteY19" fmla="*/ 480751 h 712517"/>
              <a:gd name="connsiteX20" fmla="*/ 622750 w 896844"/>
              <a:gd name="connsiteY20" fmla="*/ 480297 h 712517"/>
              <a:gd name="connsiteX21" fmla="*/ 622555 w 896844"/>
              <a:gd name="connsiteY21" fmla="*/ 479845 h 712517"/>
              <a:gd name="connsiteX22" fmla="*/ 622944 w 896844"/>
              <a:gd name="connsiteY22" fmla="*/ 478939 h 712517"/>
              <a:gd name="connsiteX23" fmla="*/ 622555 w 896844"/>
              <a:gd name="connsiteY23" fmla="*/ 478291 h 712517"/>
              <a:gd name="connsiteX24" fmla="*/ 624756 w 896844"/>
              <a:gd name="connsiteY24" fmla="*/ 474408 h 712517"/>
              <a:gd name="connsiteX25" fmla="*/ 627151 w 896844"/>
              <a:gd name="connsiteY25" fmla="*/ 473631 h 712517"/>
              <a:gd name="connsiteX26" fmla="*/ 627539 w 896844"/>
              <a:gd name="connsiteY26" fmla="*/ 473178 h 712517"/>
              <a:gd name="connsiteX27" fmla="*/ 629286 w 896844"/>
              <a:gd name="connsiteY27" fmla="*/ 473049 h 712517"/>
              <a:gd name="connsiteX28" fmla="*/ 590583 w 896844"/>
              <a:gd name="connsiteY28" fmla="*/ 453 h 712517"/>
              <a:gd name="connsiteX29" fmla="*/ 591683 w 896844"/>
              <a:gd name="connsiteY29" fmla="*/ 647 h 712517"/>
              <a:gd name="connsiteX30" fmla="*/ 591166 w 896844"/>
              <a:gd name="connsiteY30" fmla="*/ 1295 h 712517"/>
              <a:gd name="connsiteX31" fmla="*/ 591166 w 896844"/>
              <a:gd name="connsiteY31" fmla="*/ 2395 h 712517"/>
              <a:gd name="connsiteX32" fmla="*/ 591877 w 896844"/>
              <a:gd name="connsiteY32" fmla="*/ 3495 h 712517"/>
              <a:gd name="connsiteX33" fmla="*/ 592460 w 896844"/>
              <a:gd name="connsiteY33" fmla="*/ 3495 h 712517"/>
              <a:gd name="connsiteX34" fmla="*/ 592978 w 896844"/>
              <a:gd name="connsiteY34" fmla="*/ 4271 h 712517"/>
              <a:gd name="connsiteX35" fmla="*/ 594078 w 896844"/>
              <a:gd name="connsiteY35" fmla="*/ 4919 h 712517"/>
              <a:gd name="connsiteX36" fmla="*/ 593496 w 896844"/>
              <a:gd name="connsiteY36" fmla="*/ 5889 h 712517"/>
              <a:gd name="connsiteX37" fmla="*/ 594078 w 896844"/>
              <a:gd name="connsiteY37" fmla="*/ 7184 h 712517"/>
              <a:gd name="connsiteX38" fmla="*/ 595178 w 896844"/>
              <a:gd name="connsiteY38" fmla="*/ 8155 h 712517"/>
              <a:gd name="connsiteX39" fmla="*/ 596861 w 896844"/>
              <a:gd name="connsiteY39" fmla="*/ 8155 h 712517"/>
              <a:gd name="connsiteX40" fmla="*/ 598868 w 896844"/>
              <a:gd name="connsiteY40" fmla="*/ 8932 h 712517"/>
              <a:gd name="connsiteX41" fmla="*/ 599385 w 896844"/>
              <a:gd name="connsiteY41" fmla="*/ 9902 h 712517"/>
              <a:gd name="connsiteX42" fmla="*/ 599579 w 896844"/>
              <a:gd name="connsiteY42" fmla="*/ 11326 h 712517"/>
              <a:gd name="connsiteX43" fmla="*/ 600291 w 896844"/>
              <a:gd name="connsiteY43" fmla="*/ 12297 h 712517"/>
              <a:gd name="connsiteX44" fmla="*/ 600486 w 896844"/>
              <a:gd name="connsiteY44" fmla="*/ 14368 h 712517"/>
              <a:gd name="connsiteX45" fmla="*/ 599968 w 896844"/>
              <a:gd name="connsiteY45" fmla="*/ 14821 h 712517"/>
              <a:gd name="connsiteX46" fmla="*/ 599968 w 896844"/>
              <a:gd name="connsiteY46" fmla="*/ 15469 h 712517"/>
              <a:gd name="connsiteX47" fmla="*/ 601262 w 896844"/>
              <a:gd name="connsiteY47" fmla="*/ 17345 h 712517"/>
              <a:gd name="connsiteX48" fmla="*/ 604045 w 896844"/>
              <a:gd name="connsiteY48" fmla="*/ 17798 h 712517"/>
              <a:gd name="connsiteX49" fmla="*/ 606052 w 896844"/>
              <a:gd name="connsiteY49" fmla="*/ 16698 h 712517"/>
              <a:gd name="connsiteX50" fmla="*/ 606958 w 896844"/>
              <a:gd name="connsiteY50" fmla="*/ 15727 h 712517"/>
              <a:gd name="connsiteX51" fmla="*/ 608964 w 896844"/>
              <a:gd name="connsiteY51" fmla="*/ 15857 h 712517"/>
              <a:gd name="connsiteX52" fmla="*/ 610453 w 896844"/>
              <a:gd name="connsiteY52" fmla="*/ 14756 h 712517"/>
              <a:gd name="connsiteX53" fmla="*/ 610453 w 896844"/>
              <a:gd name="connsiteY53" fmla="*/ 13980 h 712517"/>
              <a:gd name="connsiteX54" fmla="*/ 611164 w 896844"/>
              <a:gd name="connsiteY54" fmla="*/ 13850 h 712517"/>
              <a:gd name="connsiteX55" fmla="*/ 611876 w 896844"/>
              <a:gd name="connsiteY55" fmla="*/ 14174 h 712517"/>
              <a:gd name="connsiteX56" fmla="*/ 612071 w 896844"/>
              <a:gd name="connsiteY56" fmla="*/ 14627 h 712517"/>
              <a:gd name="connsiteX57" fmla="*/ 613171 w 896844"/>
              <a:gd name="connsiteY57" fmla="*/ 14756 h 712517"/>
              <a:gd name="connsiteX58" fmla="*/ 614271 w 896844"/>
              <a:gd name="connsiteY58" fmla="*/ 16180 h 712517"/>
              <a:gd name="connsiteX59" fmla="*/ 614660 w 896844"/>
              <a:gd name="connsiteY59" fmla="*/ 17734 h 712517"/>
              <a:gd name="connsiteX60" fmla="*/ 616148 w 896844"/>
              <a:gd name="connsiteY60" fmla="*/ 18510 h 712517"/>
              <a:gd name="connsiteX61" fmla="*/ 617054 w 896844"/>
              <a:gd name="connsiteY61" fmla="*/ 20258 h 712517"/>
              <a:gd name="connsiteX62" fmla="*/ 617960 w 896844"/>
              <a:gd name="connsiteY62" fmla="*/ 21034 h 712517"/>
              <a:gd name="connsiteX63" fmla="*/ 622167 w 896844"/>
              <a:gd name="connsiteY63" fmla="*/ 22005 h 712517"/>
              <a:gd name="connsiteX64" fmla="*/ 622361 w 896844"/>
              <a:gd name="connsiteY64" fmla="*/ 22782 h 712517"/>
              <a:gd name="connsiteX65" fmla="*/ 623073 w 896844"/>
              <a:gd name="connsiteY65" fmla="*/ 23429 h 712517"/>
              <a:gd name="connsiteX66" fmla="*/ 623785 w 896844"/>
              <a:gd name="connsiteY66" fmla="*/ 25953 h 712517"/>
              <a:gd name="connsiteX67" fmla="*/ 625662 w 896844"/>
              <a:gd name="connsiteY67" fmla="*/ 26083 h 712517"/>
              <a:gd name="connsiteX68" fmla="*/ 624562 w 896844"/>
              <a:gd name="connsiteY68" fmla="*/ 29901 h 712517"/>
              <a:gd name="connsiteX69" fmla="*/ 626245 w 896844"/>
              <a:gd name="connsiteY69" fmla="*/ 32102 h 712517"/>
              <a:gd name="connsiteX70" fmla="*/ 627151 w 896844"/>
              <a:gd name="connsiteY70" fmla="*/ 32231 h 712517"/>
              <a:gd name="connsiteX71" fmla="*/ 627345 w 896844"/>
              <a:gd name="connsiteY71" fmla="*/ 32879 h 712517"/>
              <a:gd name="connsiteX72" fmla="*/ 629739 w 896844"/>
              <a:gd name="connsiteY72" fmla="*/ 34173 h 712517"/>
              <a:gd name="connsiteX73" fmla="*/ 633429 w 896844"/>
              <a:gd name="connsiteY73" fmla="*/ 35273 h 712517"/>
              <a:gd name="connsiteX74" fmla="*/ 636212 w 896844"/>
              <a:gd name="connsiteY74" fmla="*/ 35597 h 712517"/>
              <a:gd name="connsiteX75" fmla="*/ 637894 w 896844"/>
              <a:gd name="connsiteY75" fmla="*/ 36244 h 712517"/>
              <a:gd name="connsiteX76" fmla="*/ 640289 w 896844"/>
              <a:gd name="connsiteY76" fmla="*/ 37862 h 712517"/>
              <a:gd name="connsiteX77" fmla="*/ 644173 w 896844"/>
              <a:gd name="connsiteY77" fmla="*/ 38185 h 712517"/>
              <a:gd name="connsiteX78" fmla="*/ 644561 w 896844"/>
              <a:gd name="connsiteY78" fmla="*/ 38962 h 712517"/>
              <a:gd name="connsiteX79" fmla="*/ 647538 w 896844"/>
              <a:gd name="connsiteY79" fmla="*/ 38315 h 712517"/>
              <a:gd name="connsiteX80" fmla="*/ 648250 w 896844"/>
              <a:gd name="connsiteY80" fmla="*/ 38962 h 712517"/>
              <a:gd name="connsiteX81" fmla="*/ 652327 w 896844"/>
              <a:gd name="connsiteY81" fmla="*/ 40063 h 712517"/>
              <a:gd name="connsiteX82" fmla="*/ 653816 w 896844"/>
              <a:gd name="connsiteY82" fmla="*/ 42263 h 712517"/>
              <a:gd name="connsiteX83" fmla="*/ 657893 w 896844"/>
              <a:gd name="connsiteY83" fmla="*/ 43234 h 712517"/>
              <a:gd name="connsiteX84" fmla="*/ 660482 w 896844"/>
              <a:gd name="connsiteY84" fmla="*/ 45758 h 712517"/>
              <a:gd name="connsiteX85" fmla="*/ 662488 w 896844"/>
              <a:gd name="connsiteY85" fmla="*/ 50030 h 712517"/>
              <a:gd name="connsiteX86" fmla="*/ 662683 w 896844"/>
              <a:gd name="connsiteY86" fmla="*/ 51454 h 712517"/>
              <a:gd name="connsiteX87" fmla="*/ 664560 w 896844"/>
              <a:gd name="connsiteY87" fmla="*/ 53977 h 712517"/>
              <a:gd name="connsiteX88" fmla="*/ 665660 w 896844"/>
              <a:gd name="connsiteY88" fmla="*/ 54948 h 712517"/>
              <a:gd name="connsiteX89" fmla="*/ 666372 w 896844"/>
              <a:gd name="connsiteY89" fmla="*/ 54948 h 712517"/>
              <a:gd name="connsiteX90" fmla="*/ 667472 w 896844"/>
              <a:gd name="connsiteY90" fmla="*/ 56049 h 712517"/>
              <a:gd name="connsiteX91" fmla="*/ 668184 w 896844"/>
              <a:gd name="connsiteY91" fmla="*/ 56049 h 712517"/>
              <a:gd name="connsiteX92" fmla="*/ 669478 w 896844"/>
              <a:gd name="connsiteY92" fmla="*/ 58249 h 712517"/>
              <a:gd name="connsiteX93" fmla="*/ 671161 w 896844"/>
              <a:gd name="connsiteY93" fmla="*/ 59544 h 712517"/>
              <a:gd name="connsiteX94" fmla="*/ 671355 w 896844"/>
              <a:gd name="connsiteY94" fmla="*/ 60838 h 712517"/>
              <a:gd name="connsiteX95" fmla="*/ 671873 w 896844"/>
              <a:gd name="connsiteY95" fmla="*/ 61291 h 712517"/>
              <a:gd name="connsiteX96" fmla="*/ 672585 w 896844"/>
              <a:gd name="connsiteY96" fmla="*/ 61291 h 712517"/>
              <a:gd name="connsiteX97" fmla="*/ 673685 w 896844"/>
              <a:gd name="connsiteY97" fmla="*/ 62392 h 712517"/>
              <a:gd name="connsiteX98" fmla="*/ 675368 w 896844"/>
              <a:gd name="connsiteY98" fmla="*/ 63168 h 712517"/>
              <a:gd name="connsiteX99" fmla="*/ 675368 w 896844"/>
              <a:gd name="connsiteY99" fmla="*/ 66016 h 712517"/>
              <a:gd name="connsiteX100" fmla="*/ 674980 w 896844"/>
              <a:gd name="connsiteY100" fmla="*/ 67440 h 712517"/>
              <a:gd name="connsiteX101" fmla="*/ 672391 w 896844"/>
              <a:gd name="connsiteY101" fmla="*/ 69316 h 712517"/>
              <a:gd name="connsiteX102" fmla="*/ 671873 w 896844"/>
              <a:gd name="connsiteY102" fmla="*/ 72164 h 712517"/>
              <a:gd name="connsiteX103" fmla="*/ 671873 w 896844"/>
              <a:gd name="connsiteY103" fmla="*/ 75012 h 712517"/>
              <a:gd name="connsiteX104" fmla="*/ 673168 w 896844"/>
              <a:gd name="connsiteY104" fmla="*/ 77860 h 712517"/>
              <a:gd name="connsiteX105" fmla="*/ 673750 w 896844"/>
              <a:gd name="connsiteY105" fmla="*/ 78184 h 712517"/>
              <a:gd name="connsiteX106" fmla="*/ 673944 w 896844"/>
              <a:gd name="connsiteY106" fmla="*/ 79737 h 712517"/>
              <a:gd name="connsiteX107" fmla="*/ 674850 w 896844"/>
              <a:gd name="connsiteY107" fmla="*/ 81031 h 712517"/>
              <a:gd name="connsiteX108" fmla="*/ 676533 w 896844"/>
              <a:gd name="connsiteY108" fmla="*/ 81808 h 712517"/>
              <a:gd name="connsiteX109" fmla="*/ 678022 w 896844"/>
              <a:gd name="connsiteY109" fmla="*/ 83555 h 712517"/>
              <a:gd name="connsiteX110" fmla="*/ 680028 w 896844"/>
              <a:gd name="connsiteY110" fmla="*/ 84332 h 712517"/>
              <a:gd name="connsiteX111" fmla="*/ 680740 w 896844"/>
              <a:gd name="connsiteY111" fmla="*/ 85432 h 712517"/>
              <a:gd name="connsiteX112" fmla="*/ 682617 w 896844"/>
              <a:gd name="connsiteY112" fmla="*/ 86079 h 712517"/>
              <a:gd name="connsiteX113" fmla="*/ 684299 w 896844"/>
              <a:gd name="connsiteY113" fmla="*/ 86079 h 712517"/>
              <a:gd name="connsiteX114" fmla="*/ 685206 w 896844"/>
              <a:gd name="connsiteY114" fmla="*/ 85432 h 712517"/>
              <a:gd name="connsiteX115" fmla="*/ 687018 w 896844"/>
              <a:gd name="connsiteY115" fmla="*/ 87956 h 712517"/>
              <a:gd name="connsiteX116" fmla="*/ 688700 w 896844"/>
              <a:gd name="connsiteY116" fmla="*/ 89251 h 712517"/>
              <a:gd name="connsiteX117" fmla="*/ 689218 w 896844"/>
              <a:gd name="connsiteY117" fmla="*/ 90222 h 712517"/>
              <a:gd name="connsiteX118" fmla="*/ 690319 w 896844"/>
              <a:gd name="connsiteY118" fmla="*/ 90351 h 712517"/>
              <a:gd name="connsiteX119" fmla="*/ 691419 w 896844"/>
              <a:gd name="connsiteY119" fmla="*/ 91322 h 712517"/>
              <a:gd name="connsiteX120" fmla="*/ 693425 w 896844"/>
              <a:gd name="connsiteY120" fmla="*/ 95270 h 712517"/>
              <a:gd name="connsiteX121" fmla="*/ 694526 w 896844"/>
              <a:gd name="connsiteY121" fmla="*/ 95594 h 712517"/>
              <a:gd name="connsiteX122" fmla="*/ 695626 w 896844"/>
              <a:gd name="connsiteY122" fmla="*/ 98118 h 712517"/>
              <a:gd name="connsiteX123" fmla="*/ 695626 w 896844"/>
              <a:gd name="connsiteY123" fmla="*/ 98894 h 712517"/>
              <a:gd name="connsiteX124" fmla="*/ 696920 w 896844"/>
              <a:gd name="connsiteY124" fmla="*/ 100771 h 712517"/>
              <a:gd name="connsiteX125" fmla="*/ 697309 w 896844"/>
              <a:gd name="connsiteY125" fmla="*/ 102519 h 712517"/>
              <a:gd name="connsiteX126" fmla="*/ 699509 w 896844"/>
              <a:gd name="connsiteY126" fmla="*/ 105496 h 712517"/>
              <a:gd name="connsiteX127" fmla="*/ 700415 w 896844"/>
              <a:gd name="connsiteY127" fmla="*/ 107891 h 712517"/>
              <a:gd name="connsiteX128" fmla="*/ 700609 w 896844"/>
              <a:gd name="connsiteY128" fmla="*/ 113586 h 712517"/>
              <a:gd name="connsiteX129" fmla="*/ 702616 w 896844"/>
              <a:gd name="connsiteY129" fmla="*/ 114039 h 712517"/>
              <a:gd name="connsiteX130" fmla="*/ 703716 w 896844"/>
              <a:gd name="connsiteY130" fmla="*/ 115916 h 712517"/>
              <a:gd name="connsiteX131" fmla="*/ 703910 w 896844"/>
              <a:gd name="connsiteY131" fmla="*/ 117016 h 712517"/>
              <a:gd name="connsiteX132" fmla="*/ 704816 w 896844"/>
              <a:gd name="connsiteY132" fmla="*/ 118117 h 712517"/>
              <a:gd name="connsiteX133" fmla="*/ 704816 w 896844"/>
              <a:gd name="connsiteY133" fmla="*/ 119411 h 712517"/>
              <a:gd name="connsiteX134" fmla="*/ 705722 w 896844"/>
              <a:gd name="connsiteY134" fmla="*/ 120835 h 712517"/>
              <a:gd name="connsiteX135" fmla="*/ 705140 w 896844"/>
              <a:gd name="connsiteY135" fmla="*/ 123683 h 712517"/>
              <a:gd name="connsiteX136" fmla="*/ 707923 w 896844"/>
              <a:gd name="connsiteY136" fmla="*/ 124136 h 712517"/>
              <a:gd name="connsiteX137" fmla="*/ 708829 w 896844"/>
              <a:gd name="connsiteY137" fmla="*/ 125430 h 712517"/>
              <a:gd name="connsiteX138" fmla="*/ 708635 w 896844"/>
              <a:gd name="connsiteY138" fmla="*/ 126660 h 712517"/>
              <a:gd name="connsiteX139" fmla="*/ 709023 w 896844"/>
              <a:gd name="connsiteY139" fmla="*/ 127954 h 712517"/>
              <a:gd name="connsiteX140" fmla="*/ 710124 w 896844"/>
              <a:gd name="connsiteY140" fmla="*/ 128278 h 712517"/>
              <a:gd name="connsiteX141" fmla="*/ 710512 w 896844"/>
              <a:gd name="connsiteY141" fmla="*/ 128731 h 712517"/>
              <a:gd name="connsiteX142" fmla="*/ 710512 w 896844"/>
              <a:gd name="connsiteY142" fmla="*/ 129702 h 712517"/>
              <a:gd name="connsiteX143" fmla="*/ 710124 w 896844"/>
              <a:gd name="connsiteY143" fmla="*/ 129831 h 712517"/>
              <a:gd name="connsiteX144" fmla="*/ 709735 w 896844"/>
              <a:gd name="connsiteY144" fmla="*/ 131384 h 712517"/>
              <a:gd name="connsiteX145" fmla="*/ 708635 w 896844"/>
              <a:gd name="connsiteY145" fmla="*/ 131708 h 712517"/>
              <a:gd name="connsiteX146" fmla="*/ 708441 w 896844"/>
              <a:gd name="connsiteY146" fmla="*/ 133585 h 712517"/>
              <a:gd name="connsiteX147" fmla="*/ 709153 w 896844"/>
              <a:gd name="connsiteY147" fmla="*/ 134815 h 712517"/>
              <a:gd name="connsiteX148" fmla="*/ 710059 w 896844"/>
              <a:gd name="connsiteY148" fmla="*/ 134815 h 712517"/>
              <a:gd name="connsiteX149" fmla="*/ 709153 w 896844"/>
              <a:gd name="connsiteY149" fmla="*/ 136368 h 712517"/>
              <a:gd name="connsiteX150" fmla="*/ 709153 w 896844"/>
              <a:gd name="connsiteY150" fmla="*/ 138245 h 712517"/>
              <a:gd name="connsiteX151" fmla="*/ 710253 w 896844"/>
              <a:gd name="connsiteY151" fmla="*/ 142322 h 712517"/>
              <a:gd name="connsiteX152" fmla="*/ 710965 w 896844"/>
              <a:gd name="connsiteY152" fmla="*/ 143099 h 712517"/>
              <a:gd name="connsiteX153" fmla="*/ 712454 w 896844"/>
              <a:gd name="connsiteY153" fmla="*/ 143099 h 712517"/>
              <a:gd name="connsiteX154" fmla="*/ 713360 w 896844"/>
              <a:gd name="connsiteY154" fmla="*/ 144199 h 712517"/>
              <a:gd name="connsiteX155" fmla="*/ 712971 w 896844"/>
              <a:gd name="connsiteY155" fmla="*/ 145300 h 712517"/>
              <a:gd name="connsiteX156" fmla="*/ 712389 w 896844"/>
              <a:gd name="connsiteY156" fmla="*/ 145429 h 712517"/>
              <a:gd name="connsiteX157" fmla="*/ 712000 w 896844"/>
              <a:gd name="connsiteY157" fmla="*/ 146723 h 712517"/>
              <a:gd name="connsiteX158" fmla="*/ 712000 w 896844"/>
              <a:gd name="connsiteY158" fmla="*/ 147953 h 712517"/>
              <a:gd name="connsiteX159" fmla="*/ 712389 w 896844"/>
              <a:gd name="connsiteY159" fmla="*/ 147953 h 712517"/>
              <a:gd name="connsiteX160" fmla="*/ 713101 w 896844"/>
              <a:gd name="connsiteY160" fmla="*/ 151254 h 712517"/>
              <a:gd name="connsiteX161" fmla="*/ 713683 w 896844"/>
              <a:gd name="connsiteY161" fmla="*/ 151384 h 712517"/>
              <a:gd name="connsiteX162" fmla="*/ 714201 w 896844"/>
              <a:gd name="connsiteY162" fmla="*/ 152484 h 712517"/>
              <a:gd name="connsiteX163" fmla="*/ 715107 w 896844"/>
              <a:gd name="connsiteY163" fmla="*/ 153260 h 712517"/>
              <a:gd name="connsiteX164" fmla="*/ 716919 w 896844"/>
              <a:gd name="connsiteY164" fmla="*/ 153390 h 712517"/>
              <a:gd name="connsiteX165" fmla="*/ 718408 w 896844"/>
              <a:gd name="connsiteY165" fmla="*/ 152160 h 712517"/>
              <a:gd name="connsiteX166" fmla="*/ 719314 w 896844"/>
              <a:gd name="connsiteY166" fmla="*/ 152160 h 712517"/>
              <a:gd name="connsiteX167" fmla="*/ 720608 w 896844"/>
              <a:gd name="connsiteY167" fmla="*/ 153584 h 712517"/>
              <a:gd name="connsiteX168" fmla="*/ 720608 w 896844"/>
              <a:gd name="connsiteY168" fmla="*/ 155137 h 712517"/>
              <a:gd name="connsiteX169" fmla="*/ 719896 w 896844"/>
              <a:gd name="connsiteY169" fmla="*/ 156690 h 712517"/>
              <a:gd name="connsiteX170" fmla="*/ 718990 w 896844"/>
              <a:gd name="connsiteY170" fmla="*/ 157467 h 712517"/>
              <a:gd name="connsiteX171" fmla="*/ 717372 w 896844"/>
              <a:gd name="connsiteY171" fmla="*/ 156885 h 712517"/>
              <a:gd name="connsiteX172" fmla="*/ 717372 w 896844"/>
              <a:gd name="connsiteY172" fmla="*/ 157338 h 712517"/>
              <a:gd name="connsiteX173" fmla="*/ 716984 w 896844"/>
              <a:gd name="connsiteY173" fmla="*/ 157338 h 712517"/>
              <a:gd name="connsiteX174" fmla="*/ 716466 w 896844"/>
              <a:gd name="connsiteY174" fmla="*/ 158308 h 712517"/>
              <a:gd name="connsiteX175" fmla="*/ 716272 w 896844"/>
              <a:gd name="connsiteY175" fmla="*/ 158956 h 712517"/>
              <a:gd name="connsiteX176" fmla="*/ 716790 w 896844"/>
              <a:gd name="connsiteY176" fmla="*/ 160703 h 712517"/>
              <a:gd name="connsiteX177" fmla="*/ 716790 w 896844"/>
              <a:gd name="connsiteY177" fmla="*/ 162451 h 712517"/>
              <a:gd name="connsiteX178" fmla="*/ 718278 w 896844"/>
              <a:gd name="connsiteY178" fmla="*/ 164004 h 712517"/>
              <a:gd name="connsiteX179" fmla="*/ 718861 w 896844"/>
              <a:gd name="connsiteY179" fmla="*/ 164133 h 712517"/>
              <a:gd name="connsiteX180" fmla="*/ 720544 w 896844"/>
              <a:gd name="connsiteY180" fmla="*/ 166981 h 712517"/>
              <a:gd name="connsiteX181" fmla="*/ 722032 w 896844"/>
              <a:gd name="connsiteY181" fmla="*/ 167758 h 712517"/>
              <a:gd name="connsiteX182" fmla="*/ 723715 w 896844"/>
              <a:gd name="connsiteY182" fmla="*/ 167887 h 712517"/>
              <a:gd name="connsiteX183" fmla="*/ 723909 w 896844"/>
              <a:gd name="connsiteY183" fmla="*/ 170088 h 712517"/>
              <a:gd name="connsiteX184" fmla="*/ 724815 w 896844"/>
              <a:gd name="connsiteY184" fmla="*/ 170864 h 712517"/>
              <a:gd name="connsiteX185" fmla="*/ 725203 w 896844"/>
              <a:gd name="connsiteY185" fmla="*/ 171965 h 712517"/>
              <a:gd name="connsiteX186" fmla="*/ 725915 w 896844"/>
              <a:gd name="connsiteY186" fmla="*/ 172418 h 712517"/>
              <a:gd name="connsiteX187" fmla="*/ 726821 w 896844"/>
              <a:gd name="connsiteY187" fmla="*/ 172418 h 712517"/>
              <a:gd name="connsiteX188" fmla="*/ 727210 w 896844"/>
              <a:gd name="connsiteY188" fmla="*/ 173648 h 712517"/>
              <a:gd name="connsiteX189" fmla="*/ 726110 w 896844"/>
              <a:gd name="connsiteY189" fmla="*/ 174877 h 712517"/>
              <a:gd name="connsiteX190" fmla="*/ 725721 w 896844"/>
              <a:gd name="connsiteY190" fmla="*/ 174877 h 712517"/>
              <a:gd name="connsiteX191" fmla="*/ 725721 w 896844"/>
              <a:gd name="connsiteY191" fmla="*/ 175524 h 712517"/>
              <a:gd name="connsiteX192" fmla="*/ 727016 w 896844"/>
              <a:gd name="connsiteY192" fmla="*/ 177596 h 712517"/>
              <a:gd name="connsiteX193" fmla="*/ 728310 w 896844"/>
              <a:gd name="connsiteY193" fmla="*/ 178696 h 712517"/>
              <a:gd name="connsiteX194" fmla="*/ 729799 w 896844"/>
              <a:gd name="connsiteY194" fmla="*/ 179149 h 712517"/>
              <a:gd name="connsiteX195" fmla="*/ 730899 w 896844"/>
              <a:gd name="connsiteY195" fmla="*/ 180379 h 712517"/>
              <a:gd name="connsiteX196" fmla="*/ 732387 w 896844"/>
              <a:gd name="connsiteY196" fmla="*/ 180379 h 712517"/>
              <a:gd name="connsiteX197" fmla="*/ 732905 w 896844"/>
              <a:gd name="connsiteY197" fmla="*/ 179408 h 712517"/>
              <a:gd name="connsiteX198" fmla="*/ 736206 w 896844"/>
              <a:gd name="connsiteY198" fmla="*/ 178954 h 712517"/>
              <a:gd name="connsiteX199" fmla="*/ 736789 w 896844"/>
              <a:gd name="connsiteY199" fmla="*/ 181285 h 712517"/>
              <a:gd name="connsiteX200" fmla="*/ 738277 w 896844"/>
              <a:gd name="connsiteY200" fmla="*/ 182385 h 712517"/>
              <a:gd name="connsiteX201" fmla="*/ 739377 w 896844"/>
              <a:gd name="connsiteY201" fmla="*/ 182708 h 712517"/>
              <a:gd name="connsiteX202" fmla="*/ 739377 w 896844"/>
              <a:gd name="connsiteY202" fmla="*/ 183032 h 712517"/>
              <a:gd name="connsiteX203" fmla="*/ 741060 w 896844"/>
              <a:gd name="connsiteY203" fmla="*/ 183356 h 712517"/>
              <a:gd name="connsiteX204" fmla="*/ 741449 w 896844"/>
              <a:gd name="connsiteY204" fmla="*/ 183809 h 712517"/>
              <a:gd name="connsiteX205" fmla="*/ 743843 w 896844"/>
              <a:gd name="connsiteY205" fmla="*/ 184780 h 712517"/>
              <a:gd name="connsiteX206" fmla="*/ 745138 w 896844"/>
              <a:gd name="connsiteY206" fmla="*/ 186980 h 712517"/>
              <a:gd name="connsiteX207" fmla="*/ 753422 w 896844"/>
              <a:gd name="connsiteY207" fmla="*/ 190281 h 712517"/>
              <a:gd name="connsiteX208" fmla="*/ 753811 w 896844"/>
              <a:gd name="connsiteY208" fmla="*/ 190734 h 712517"/>
              <a:gd name="connsiteX209" fmla="*/ 756399 w 896844"/>
              <a:gd name="connsiteY209" fmla="*/ 191834 h 712517"/>
              <a:gd name="connsiteX210" fmla="*/ 757694 w 896844"/>
              <a:gd name="connsiteY210" fmla="*/ 192935 h 712517"/>
              <a:gd name="connsiteX211" fmla="*/ 759700 w 896844"/>
              <a:gd name="connsiteY211" fmla="*/ 193064 h 712517"/>
              <a:gd name="connsiteX212" fmla="*/ 763195 w 896844"/>
              <a:gd name="connsiteY212" fmla="*/ 194617 h 712517"/>
              <a:gd name="connsiteX213" fmla="*/ 763195 w 896844"/>
              <a:gd name="connsiteY213" fmla="*/ 194941 h 712517"/>
              <a:gd name="connsiteX214" fmla="*/ 762289 w 896844"/>
              <a:gd name="connsiteY214" fmla="*/ 195070 h 712517"/>
              <a:gd name="connsiteX215" fmla="*/ 756205 w 896844"/>
              <a:gd name="connsiteY215" fmla="*/ 193841 h 712517"/>
              <a:gd name="connsiteX216" fmla="*/ 754716 w 896844"/>
              <a:gd name="connsiteY216" fmla="*/ 195912 h 712517"/>
              <a:gd name="connsiteX217" fmla="*/ 754716 w 896844"/>
              <a:gd name="connsiteY217" fmla="*/ 197336 h 712517"/>
              <a:gd name="connsiteX218" fmla="*/ 754199 w 896844"/>
              <a:gd name="connsiteY218" fmla="*/ 198759 h 712517"/>
              <a:gd name="connsiteX219" fmla="*/ 754393 w 896844"/>
              <a:gd name="connsiteY219" fmla="*/ 199730 h 712517"/>
              <a:gd name="connsiteX220" fmla="*/ 753681 w 896844"/>
              <a:gd name="connsiteY220" fmla="*/ 200830 h 712517"/>
              <a:gd name="connsiteX221" fmla="*/ 754069 w 896844"/>
              <a:gd name="connsiteY221" fmla="*/ 201283 h 712517"/>
              <a:gd name="connsiteX222" fmla="*/ 753875 w 896844"/>
              <a:gd name="connsiteY222" fmla="*/ 203031 h 712517"/>
              <a:gd name="connsiteX223" fmla="*/ 754263 w 896844"/>
              <a:gd name="connsiteY223" fmla="*/ 203678 h 712517"/>
              <a:gd name="connsiteX224" fmla="*/ 754263 w 896844"/>
              <a:gd name="connsiteY224" fmla="*/ 205231 h 712517"/>
              <a:gd name="connsiteX225" fmla="*/ 754652 w 896844"/>
              <a:gd name="connsiteY225" fmla="*/ 205361 h 712517"/>
              <a:gd name="connsiteX226" fmla="*/ 754652 w 896844"/>
              <a:gd name="connsiteY226" fmla="*/ 207432 h 712517"/>
              <a:gd name="connsiteX227" fmla="*/ 755558 w 896844"/>
              <a:gd name="connsiteY227" fmla="*/ 208532 h 712517"/>
              <a:gd name="connsiteX228" fmla="*/ 755752 w 896844"/>
              <a:gd name="connsiteY228" fmla="*/ 209633 h 712517"/>
              <a:gd name="connsiteX229" fmla="*/ 756270 w 896844"/>
              <a:gd name="connsiteY229" fmla="*/ 209956 h 712517"/>
              <a:gd name="connsiteX230" fmla="*/ 756852 w 896844"/>
              <a:gd name="connsiteY230" fmla="*/ 212027 h 712517"/>
              <a:gd name="connsiteX231" fmla="*/ 757564 w 896844"/>
              <a:gd name="connsiteY231" fmla="*/ 212998 h 712517"/>
              <a:gd name="connsiteX232" fmla="*/ 758470 w 896844"/>
              <a:gd name="connsiteY232" fmla="*/ 212998 h 712517"/>
              <a:gd name="connsiteX233" fmla="*/ 758082 w 896844"/>
              <a:gd name="connsiteY233" fmla="*/ 213969 h 712517"/>
              <a:gd name="connsiteX234" fmla="*/ 760088 w 896844"/>
              <a:gd name="connsiteY234" fmla="*/ 215393 h 712517"/>
              <a:gd name="connsiteX235" fmla="*/ 760477 w 896844"/>
              <a:gd name="connsiteY235" fmla="*/ 216817 h 712517"/>
              <a:gd name="connsiteX236" fmla="*/ 760995 w 896844"/>
              <a:gd name="connsiteY236" fmla="*/ 216946 h 712517"/>
              <a:gd name="connsiteX237" fmla="*/ 762095 w 896844"/>
              <a:gd name="connsiteY237" fmla="*/ 218370 h 712517"/>
              <a:gd name="connsiteX238" fmla="*/ 762807 w 896844"/>
              <a:gd name="connsiteY238" fmla="*/ 218500 h 712517"/>
              <a:gd name="connsiteX239" fmla="*/ 762807 w 896844"/>
              <a:gd name="connsiteY239" fmla="*/ 218953 h 712517"/>
              <a:gd name="connsiteX240" fmla="*/ 764813 w 896844"/>
              <a:gd name="connsiteY240" fmla="*/ 220376 h 712517"/>
              <a:gd name="connsiteX241" fmla="*/ 765201 w 896844"/>
              <a:gd name="connsiteY241" fmla="*/ 221023 h 712517"/>
              <a:gd name="connsiteX242" fmla="*/ 766107 w 896844"/>
              <a:gd name="connsiteY242" fmla="*/ 221023 h 712517"/>
              <a:gd name="connsiteX243" fmla="*/ 766107 w 896844"/>
              <a:gd name="connsiteY243" fmla="*/ 221994 h 712517"/>
              <a:gd name="connsiteX244" fmla="*/ 766819 w 896844"/>
              <a:gd name="connsiteY244" fmla="*/ 222641 h 712517"/>
              <a:gd name="connsiteX245" fmla="*/ 768502 w 896844"/>
              <a:gd name="connsiteY245" fmla="*/ 222965 h 712517"/>
              <a:gd name="connsiteX246" fmla="*/ 768502 w 896844"/>
              <a:gd name="connsiteY246" fmla="*/ 223612 h 712517"/>
              <a:gd name="connsiteX247" fmla="*/ 769214 w 896844"/>
              <a:gd name="connsiteY247" fmla="*/ 223742 h 712517"/>
              <a:gd name="connsiteX248" fmla="*/ 769602 w 896844"/>
              <a:gd name="connsiteY248" fmla="*/ 224519 h 712517"/>
              <a:gd name="connsiteX249" fmla="*/ 771609 w 896844"/>
              <a:gd name="connsiteY249" fmla="*/ 225295 h 712517"/>
              <a:gd name="connsiteX250" fmla="*/ 772191 w 896844"/>
              <a:gd name="connsiteY250" fmla="*/ 225942 h 712517"/>
              <a:gd name="connsiteX251" fmla="*/ 773486 w 896844"/>
              <a:gd name="connsiteY251" fmla="*/ 226072 h 712517"/>
              <a:gd name="connsiteX252" fmla="*/ 774198 w 896844"/>
              <a:gd name="connsiteY252" fmla="*/ 226849 h 712517"/>
              <a:gd name="connsiteX253" fmla="*/ 782288 w 896844"/>
              <a:gd name="connsiteY253" fmla="*/ 228273 h 712517"/>
              <a:gd name="connsiteX254" fmla="*/ 782870 w 896844"/>
              <a:gd name="connsiteY254" fmla="*/ 228402 h 712517"/>
              <a:gd name="connsiteX255" fmla="*/ 782870 w 896844"/>
              <a:gd name="connsiteY255" fmla="*/ 228725 h 712517"/>
              <a:gd name="connsiteX256" fmla="*/ 783388 w 896844"/>
              <a:gd name="connsiteY256" fmla="*/ 228402 h 712517"/>
              <a:gd name="connsiteX257" fmla="*/ 784682 w 896844"/>
              <a:gd name="connsiteY257" fmla="*/ 229049 h 712517"/>
              <a:gd name="connsiteX258" fmla="*/ 786495 w 896844"/>
              <a:gd name="connsiteY258" fmla="*/ 229178 h 712517"/>
              <a:gd name="connsiteX259" fmla="*/ 786495 w 896844"/>
              <a:gd name="connsiteY259" fmla="*/ 229502 h 712517"/>
              <a:gd name="connsiteX260" fmla="*/ 790766 w 896844"/>
              <a:gd name="connsiteY260" fmla="*/ 230473 h 712517"/>
              <a:gd name="connsiteX261" fmla="*/ 791866 w 896844"/>
              <a:gd name="connsiteY261" fmla="*/ 230926 h 712517"/>
              <a:gd name="connsiteX262" fmla="*/ 792255 w 896844"/>
              <a:gd name="connsiteY262" fmla="*/ 231573 h 712517"/>
              <a:gd name="connsiteX263" fmla="*/ 794132 w 896844"/>
              <a:gd name="connsiteY263" fmla="*/ 232220 h 712517"/>
              <a:gd name="connsiteX264" fmla="*/ 794326 w 896844"/>
              <a:gd name="connsiteY264" fmla="*/ 233191 h 712517"/>
              <a:gd name="connsiteX265" fmla="*/ 795426 w 896844"/>
              <a:gd name="connsiteY265" fmla="*/ 233968 h 712517"/>
              <a:gd name="connsiteX266" fmla="*/ 799310 w 896844"/>
              <a:gd name="connsiteY266" fmla="*/ 235521 h 712517"/>
              <a:gd name="connsiteX267" fmla="*/ 804487 w 896844"/>
              <a:gd name="connsiteY267" fmla="*/ 239469 h 712517"/>
              <a:gd name="connsiteX268" fmla="*/ 810571 w 896844"/>
              <a:gd name="connsiteY268" fmla="*/ 241993 h 712517"/>
              <a:gd name="connsiteX269" fmla="*/ 812060 w 896844"/>
              <a:gd name="connsiteY269" fmla="*/ 241540 h 712517"/>
              <a:gd name="connsiteX270" fmla="*/ 812772 w 896844"/>
              <a:gd name="connsiteY270" fmla="*/ 241670 h 712517"/>
              <a:gd name="connsiteX271" fmla="*/ 813484 w 896844"/>
              <a:gd name="connsiteY271" fmla="*/ 242770 h 712517"/>
              <a:gd name="connsiteX272" fmla="*/ 813872 w 896844"/>
              <a:gd name="connsiteY272" fmla="*/ 241993 h 712517"/>
              <a:gd name="connsiteX273" fmla="*/ 815555 w 896844"/>
              <a:gd name="connsiteY273" fmla="*/ 242446 h 712517"/>
              <a:gd name="connsiteX274" fmla="*/ 816655 w 896844"/>
              <a:gd name="connsiteY274" fmla="*/ 244000 h 712517"/>
              <a:gd name="connsiteX275" fmla="*/ 817755 w 896844"/>
              <a:gd name="connsiteY275" fmla="*/ 244000 h 712517"/>
              <a:gd name="connsiteX276" fmla="*/ 818661 w 896844"/>
              <a:gd name="connsiteY276" fmla="*/ 245553 h 712517"/>
              <a:gd name="connsiteX277" fmla="*/ 820150 w 896844"/>
              <a:gd name="connsiteY277" fmla="*/ 246330 h 712517"/>
              <a:gd name="connsiteX278" fmla="*/ 820344 w 896844"/>
              <a:gd name="connsiteY278" fmla="*/ 246977 h 712517"/>
              <a:gd name="connsiteX279" fmla="*/ 821250 w 896844"/>
              <a:gd name="connsiteY279" fmla="*/ 247106 h 712517"/>
              <a:gd name="connsiteX280" fmla="*/ 821250 w 896844"/>
              <a:gd name="connsiteY280" fmla="*/ 249631 h 712517"/>
              <a:gd name="connsiteX281" fmla="*/ 821962 w 896844"/>
              <a:gd name="connsiteY281" fmla="*/ 249631 h 712517"/>
              <a:gd name="connsiteX282" fmla="*/ 823451 w 896844"/>
              <a:gd name="connsiteY282" fmla="*/ 250407 h 712517"/>
              <a:gd name="connsiteX283" fmla="*/ 823257 w 896844"/>
              <a:gd name="connsiteY283" fmla="*/ 252478 h 712517"/>
              <a:gd name="connsiteX284" fmla="*/ 819956 w 896844"/>
              <a:gd name="connsiteY284" fmla="*/ 255455 h 712517"/>
              <a:gd name="connsiteX285" fmla="*/ 818273 w 896844"/>
              <a:gd name="connsiteY285" fmla="*/ 255908 h 712517"/>
              <a:gd name="connsiteX286" fmla="*/ 817173 w 896844"/>
              <a:gd name="connsiteY286" fmla="*/ 256879 h 712517"/>
              <a:gd name="connsiteX287" fmla="*/ 815166 w 896844"/>
              <a:gd name="connsiteY287" fmla="*/ 257332 h 712517"/>
              <a:gd name="connsiteX288" fmla="*/ 813678 w 896844"/>
              <a:gd name="connsiteY288" fmla="*/ 258303 h 712517"/>
              <a:gd name="connsiteX289" fmla="*/ 809989 w 896844"/>
              <a:gd name="connsiteY289" fmla="*/ 258627 h 712517"/>
              <a:gd name="connsiteX290" fmla="*/ 809794 w 896844"/>
              <a:gd name="connsiteY290" fmla="*/ 257979 h 712517"/>
              <a:gd name="connsiteX291" fmla="*/ 808500 w 896844"/>
              <a:gd name="connsiteY291" fmla="*/ 258303 h 712517"/>
              <a:gd name="connsiteX292" fmla="*/ 802222 w 896844"/>
              <a:gd name="connsiteY292" fmla="*/ 258303 h 712517"/>
              <a:gd name="connsiteX293" fmla="*/ 800928 w 896844"/>
              <a:gd name="connsiteY293" fmla="*/ 257979 h 712517"/>
              <a:gd name="connsiteX294" fmla="*/ 800410 w 896844"/>
              <a:gd name="connsiteY294" fmla="*/ 258756 h 712517"/>
              <a:gd name="connsiteX295" fmla="*/ 795815 w 896844"/>
              <a:gd name="connsiteY295" fmla="*/ 259986 h 712517"/>
              <a:gd name="connsiteX296" fmla="*/ 792320 w 896844"/>
              <a:gd name="connsiteY296" fmla="*/ 261410 h 712517"/>
              <a:gd name="connsiteX297" fmla="*/ 792126 w 896844"/>
              <a:gd name="connsiteY297" fmla="*/ 262057 h 712517"/>
              <a:gd name="connsiteX298" fmla="*/ 791414 w 896844"/>
              <a:gd name="connsiteY298" fmla="*/ 262381 h 712517"/>
              <a:gd name="connsiteX299" fmla="*/ 791219 w 896844"/>
              <a:gd name="connsiteY299" fmla="*/ 263028 h 712517"/>
              <a:gd name="connsiteX300" fmla="*/ 789731 w 896844"/>
              <a:gd name="connsiteY300" fmla="*/ 264452 h 712517"/>
              <a:gd name="connsiteX301" fmla="*/ 789343 w 896844"/>
              <a:gd name="connsiteY301" fmla="*/ 265681 h 712517"/>
              <a:gd name="connsiteX302" fmla="*/ 788242 w 896844"/>
              <a:gd name="connsiteY302" fmla="*/ 266458 h 712517"/>
              <a:gd name="connsiteX303" fmla="*/ 787336 w 896844"/>
              <a:gd name="connsiteY303" fmla="*/ 268206 h 712517"/>
              <a:gd name="connsiteX304" fmla="*/ 787336 w 896844"/>
              <a:gd name="connsiteY304" fmla="*/ 269176 h 712517"/>
              <a:gd name="connsiteX305" fmla="*/ 786624 w 896844"/>
              <a:gd name="connsiteY305" fmla="*/ 269824 h 712517"/>
              <a:gd name="connsiteX306" fmla="*/ 786236 w 896844"/>
              <a:gd name="connsiteY306" fmla="*/ 271571 h 712517"/>
              <a:gd name="connsiteX307" fmla="*/ 785718 w 896844"/>
              <a:gd name="connsiteY307" fmla="*/ 271895 h 712517"/>
              <a:gd name="connsiteX308" fmla="*/ 784035 w 896844"/>
              <a:gd name="connsiteY308" fmla="*/ 271765 h 712517"/>
              <a:gd name="connsiteX309" fmla="*/ 783841 w 896844"/>
              <a:gd name="connsiteY309" fmla="*/ 272218 h 712517"/>
              <a:gd name="connsiteX310" fmla="*/ 782547 w 896844"/>
              <a:gd name="connsiteY310" fmla="*/ 272995 h 712517"/>
              <a:gd name="connsiteX311" fmla="*/ 782029 w 896844"/>
              <a:gd name="connsiteY311" fmla="*/ 274872 h 712517"/>
              <a:gd name="connsiteX312" fmla="*/ 780540 w 896844"/>
              <a:gd name="connsiteY312" fmla="*/ 276619 h 712517"/>
              <a:gd name="connsiteX313" fmla="*/ 780540 w 896844"/>
              <a:gd name="connsiteY313" fmla="*/ 277266 h 712517"/>
              <a:gd name="connsiteX314" fmla="*/ 779440 w 896844"/>
              <a:gd name="connsiteY314" fmla="*/ 278690 h 712517"/>
              <a:gd name="connsiteX315" fmla="*/ 778728 w 896844"/>
              <a:gd name="connsiteY315" fmla="*/ 280567 h 712517"/>
              <a:gd name="connsiteX316" fmla="*/ 776851 w 896844"/>
              <a:gd name="connsiteY316" fmla="*/ 291376 h 712517"/>
              <a:gd name="connsiteX317" fmla="*/ 777045 w 896844"/>
              <a:gd name="connsiteY317" fmla="*/ 294029 h 712517"/>
              <a:gd name="connsiteX318" fmla="*/ 776657 w 896844"/>
              <a:gd name="connsiteY318" fmla="*/ 294676 h 712517"/>
              <a:gd name="connsiteX319" fmla="*/ 776851 w 896844"/>
              <a:gd name="connsiteY319" fmla="*/ 299207 h 712517"/>
              <a:gd name="connsiteX320" fmla="*/ 776463 w 896844"/>
              <a:gd name="connsiteY320" fmla="*/ 304191 h 712517"/>
              <a:gd name="connsiteX321" fmla="*/ 776657 w 896844"/>
              <a:gd name="connsiteY321" fmla="*/ 305614 h 712517"/>
              <a:gd name="connsiteX322" fmla="*/ 777369 w 896844"/>
              <a:gd name="connsiteY322" fmla="*/ 306391 h 712517"/>
              <a:gd name="connsiteX323" fmla="*/ 776981 w 896844"/>
              <a:gd name="connsiteY323" fmla="*/ 307815 h 712517"/>
              <a:gd name="connsiteX324" fmla="*/ 777175 w 896844"/>
              <a:gd name="connsiteY324" fmla="*/ 309821 h 712517"/>
              <a:gd name="connsiteX325" fmla="*/ 777887 w 896844"/>
              <a:gd name="connsiteY325" fmla="*/ 310598 h 712517"/>
              <a:gd name="connsiteX326" fmla="*/ 777692 w 896844"/>
              <a:gd name="connsiteY326" fmla="*/ 312346 h 712517"/>
              <a:gd name="connsiteX327" fmla="*/ 778275 w 896844"/>
              <a:gd name="connsiteY327" fmla="*/ 312669 h 712517"/>
              <a:gd name="connsiteX328" fmla="*/ 778081 w 896844"/>
              <a:gd name="connsiteY328" fmla="*/ 313122 h 712517"/>
              <a:gd name="connsiteX329" fmla="*/ 777692 w 896844"/>
              <a:gd name="connsiteY329" fmla="*/ 313122 h 712517"/>
              <a:gd name="connsiteX330" fmla="*/ 777692 w 896844"/>
              <a:gd name="connsiteY330" fmla="*/ 313899 h 712517"/>
              <a:gd name="connsiteX331" fmla="*/ 778275 w 896844"/>
              <a:gd name="connsiteY331" fmla="*/ 314869 h 712517"/>
              <a:gd name="connsiteX332" fmla="*/ 778663 w 896844"/>
              <a:gd name="connsiteY332" fmla="*/ 316876 h 712517"/>
              <a:gd name="connsiteX333" fmla="*/ 779375 w 896844"/>
              <a:gd name="connsiteY333" fmla="*/ 317653 h 712517"/>
              <a:gd name="connsiteX334" fmla="*/ 779893 w 896844"/>
              <a:gd name="connsiteY334" fmla="*/ 321083 h 712517"/>
              <a:gd name="connsiteX335" fmla="*/ 780411 w 896844"/>
              <a:gd name="connsiteY335" fmla="*/ 322507 h 712517"/>
              <a:gd name="connsiteX336" fmla="*/ 780993 w 896844"/>
              <a:gd name="connsiteY336" fmla="*/ 322960 h 712517"/>
              <a:gd name="connsiteX337" fmla="*/ 781511 w 896844"/>
              <a:gd name="connsiteY337" fmla="*/ 325937 h 712517"/>
              <a:gd name="connsiteX338" fmla="*/ 782611 w 896844"/>
              <a:gd name="connsiteY338" fmla="*/ 328138 h 712517"/>
              <a:gd name="connsiteX339" fmla="*/ 782611 w 896844"/>
              <a:gd name="connsiteY339" fmla="*/ 329043 h 712517"/>
              <a:gd name="connsiteX340" fmla="*/ 783712 w 896844"/>
              <a:gd name="connsiteY340" fmla="*/ 332021 h 712517"/>
              <a:gd name="connsiteX341" fmla="*/ 783712 w 896844"/>
              <a:gd name="connsiteY341" fmla="*/ 333251 h 712517"/>
              <a:gd name="connsiteX342" fmla="*/ 784812 w 896844"/>
              <a:gd name="connsiteY342" fmla="*/ 335775 h 712517"/>
              <a:gd name="connsiteX343" fmla="*/ 785006 w 896844"/>
              <a:gd name="connsiteY343" fmla="*/ 337781 h 712517"/>
              <a:gd name="connsiteX344" fmla="*/ 786689 w 896844"/>
              <a:gd name="connsiteY344" fmla="*/ 341664 h 712517"/>
              <a:gd name="connsiteX345" fmla="*/ 787077 w 896844"/>
              <a:gd name="connsiteY345" fmla="*/ 343994 h 712517"/>
              <a:gd name="connsiteX346" fmla="*/ 788372 w 896844"/>
              <a:gd name="connsiteY346" fmla="*/ 347101 h 712517"/>
              <a:gd name="connsiteX347" fmla="*/ 788372 w 896844"/>
              <a:gd name="connsiteY347" fmla="*/ 348331 h 712517"/>
              <a:gd name="connsiteX348" fmla="*/ 790248 w 896844"/>
              <a:gd name="connsiteY348" fmla="*/ 352084 h 712517"/>
              <a:gd name="connsiteX349" fmla="*/ 790961 w 896844"/>
              <a:gd name="connsiteY349" fmla="*/ 355191 h 712517"/>
              <a:gd name="connsiteX350" fmla="*/ 791672 w 896844"/>
              <a:gd name="connsiteY350" fmla="*/ 355968 h 712517"/>
              <a:gd name="connsiteX351" fmla="*/ 792190 w 896844"/>
              <a:gd name="connsiteY351" fmla="*/ 357974 h 712517"/>
              <a:gd name="connsiteX352" fmla="*/ 793291 w 896844"/>
              <a:gd name="connsiteY352" fmla="*/ 359527 h 712517"/>
              <a:gd name="connsiteX353" fmla="*/ 793484 w 896844"/>
              <a:gd name="connsiteY353" fmla="*/ 360628 h 712517"/>
              <a:gd name="connsiteX354" fmla="*/ 794973 w 896844"/>
              <a:gd name="connsiteY354" fmla="*/ 363411 h 712517"/>
              <a:gd name="connsiteX355" fmla="*/ 795685 w 896844"/>
              <a:gd name="connsiteY355" fmla="*/ 366841 h 712517"/>
              <a:gd name="connsiteX356" fmla="*/ 795491 w 896844"/>
              <a:gd name="connsiteY356" fmla="*/ 368071 h 712517"/>
              <a:gd name="connsiteX357" fmla="*/ 796009 w 896844"/>
              <a:gd name="connsiteY357" fmla="*/ 368071 h 712517"/>
              <a:gd name="connsiteX358" fmla="*/ 796397 w 896844"/>
              <a:gd name="connsiteY358" fmla="*/ 368718 h 712517"/>
              <a:gd name="connsiteX359" fmla="*/ 796397 w 896844"/>
              <a:gd name="connsiteY359" fmla="*/ 371372 h 712517"/>
              <a:gd name="connsiteX360" fmla="*/ 800798 w 896844"/>
              <a:gd name="connsiteY360" fmla="*/ 380756 h 712517"/>
              <a:gd name="connsiteX361" fmla="*/ 801381 w 896844"/>
              <a:gd name="connsiteY361" fmla="*/ 381080 h 712517"/>
              <a:gd name="connsiteX362" fmla="*/ 802675 w 896844"/>
              <a:gd name="connsiteY362" fmla="*/ 384057 h 712517"/>
              <a:gd name="connsiteX363" fmla="*/ 803064 w 896844"/>
              <a:gd name="connsiteY363" fmla="*/ 384186 h 712517"/>
              <a:gd name="connsiteX364" fmla="*/ 803646 w 896844"/>
              <a:gd name="connsiteY364" fmla="*/ 386063 h 712517"/>
              <a:gd name="connsiteX365" fmla="*/ 804164 w 896844"/>
              <a:gd name="connsiteY365" fmla="*/ 386387 h 712517"/>
              <a:gd name="connsiteX366" fmla="*/ 804358 w 896844"/>
              <a:gd name="connsiteY366" fmla="*/ 387293 h 712517"/>
              <a:gd name="connsiteX367" fmla="*/ 804940 w 896844"/>
              <a:gd name="connsiteY367" fmla="*/ 387746 h 712517"/>
              <a:gd name="connsiteX368" fmla="*/ 806235 w 896844"/>
              <a:gd name="connsiteY368" fmla="*/ 390400 h 712517"/>
              <a:gd name="connsiteX369" fmla="*/ 806753 w 896844"/>
              <a:gd name="connsiteY369" fmla="*/ 390723 h 712517"/>
              <a:gd name="connsiteX370" fmla="*/ 807853 w 896844"/>
              <a:gd name="connsiteY370" fmla="*/ 393053 h 712517"/>
              <a:gd name="connsiteX371" fmla="*/ 809730 w 896844"/>
              <a:gd name="connsiteY371" fmla="*/ 395383 h 712517"/>
              <a:gd name="connsiteX372" fmla="*/ 810830 w 896844"/>
              <a:gd name="connsiteY372" fmla="*/ 397713 h 712517"/>
              <a:gd name="connsiteX373" fmla="*/ 813030 w 896844"/>
              <a:gd name="connsiteY373" fmla="*/ 400237 h 712517"/>
              <a:gd name="connsiteX374" fmla="*/ 813030 w 896844"/>
              <a:gd name="connsiteY374" fmla="*/ 400690 h 712517"/>
              <a:gd name="connsiteX375" fmla="*/ 815425 w 896844"/>
              <a:gd name="connsiteY375" fmla="*/ 403667 h 712517"/>
              <a:gd name="connsiteX376" fmla="*/ 815619 w 896844"/>
              <a:gd name="connsiteY376" fmla="*/ 404444 h 712517"/>
              <a:gd name="connsiteX377" fmla="*/ 816331 w 896844"/>
              <a:gd name="connsiteY377" fmla="*/ 404897 h 712517"/>
              <a:gd name="connsiteX378" fmla="*/ 817626 w 896844"/>
              <a:gd name="connsiteY378" fmla="*/ 407421 h 712517"/>
              <a:gd name="connsiteX379" fmla="*/ 819309 w 896844"/>
              <a:gd name="connsiteY379" fmla="*/ 409104 h 712517"/>
              <a:gd name="connsiteX380" fmla="*/ 820021 w 896844"/>
              <a:gd name="connsiteY380" fmla="*/ 410851 h 712517"/>
              <a:gd name="connsiteX381" fmla="*/ 821897 w 896844"/>
              <a:gd name="connsiteY381" fmla="*/ 412534 h 712517"/>
              <a:gd name="connsiteX382" fmla="*/ 822092 w 896844"/>
              <a:gd name="connsiteY382" fmla="*/ 413311 h 712517"/>
              <a:gd name="connsiteX383" fmla="*/ 822997 w 896844"/>
              <a:gd name="connsiteY383" fmla="*/ 413958 h 712517"/>
              <a:gd name="connsiteX384" fmla="*/ 823515 w 896844"/>
              <a:gd name="connsiteY384" fmla="*/ 416159 h 712517"/>
              <a:gd name="connsiteX385" fmla="*/ 825910 w 896844"/>
              <a:gd name="connsiteY385" fmla="*/ 419136 h 712517"/>
              <a:gd name="connsiteX386" fmla="*/ 828887 w 896844"/>
              <a:gd name="connsiteY386" fmla="*/ 424249 h 712517"/>
              <a:gd name="connsiteX387" fmla="*/ 831476 w 896844"/>
              <a:gd name="connsiteY387" fmla="*/ 427355 h 712517"/>
              <a:gd name="connsiteX388" fmla="*/ 833871 w 896844"/>
              <a:gd name="connsiteY388" fmla="*/ 431562 h 712517"/>
              <a:gd name="connsiteX389" fmla="*/ 834971 w 896844"/>
              <a:gd name="connsiteY389" fmla="*/ 432663 h 712517"/>
              <a:gd name="connsiteX390" fmla="*/ 835553 w 896844"/>
              <a:gd name="connsiteY390" fmla="*/ 433892 h 712517"/>
              <a:gd name="connsiteX391" fmla="*/ 836071 w 896844"/>
              <a:gd name="connsiteY391" fmla="*/ 434022 h 712517"/>
              <a:gd name="connsiteX392" fmla="*/ 837366 w 896844"/>
              <a:gd name="connsiteY392" fmla="*/ 436805 h 712517"/>
              <a:gd name="connsiteX393" fmla="*/ 839372 w 896844"/>
              <a:gd name="connsiteY393" fmla="*/ 439264 h 712517"/>
              <a:gd name="connsiteX394" fmla="*/ 840084 w 896844"/>
              <a:gd name="connsiteY394" fmla="*/ 440818 h 712517"/>
              <a:gd name="connsiteX395" fmla="*/ 844679 w 896844"/>
              <a:gd name="connsiteY395" fmla="*/ 445930 h 712517"/>
              <a:gd name="connsiteX396" fmla="*/ 846362 w 896844"/>
              <a:gd name="connsiteY396" fmla="*/ 448261 h 712517"/>
              <a:gd name="connsiteX397" fmla="*/ 846362 w 896844"/>
              <a:gd name="connsiteY397" fmla="*/ 448908 h 712517"/>
              <a:gd name="connsiteX398" fmla="*/ 847462 w 896844"/>
              <a:gd name="connsiteY398" fmla="*/ 450137 h 712517"/>
              <a:gd name="connsiteX399" fmla="*/ 847462 w 896844"/>
              <a:gd name="connsiteY399" fmla="*/ 450914 h 712517"/>
              <a:gd name="connsiteX400" fmla="*/ 848369 w 896844"/>
              <a:gd name="connsiteY400" fmla="*/ 451044 h 712517"/>
              <a:gd name="connsiteX401" fmla="*/ 848757 w 896844"/>
              <a:gd name="connsiteY401" fmla="*/ 452273 h 712517"/>
              <a:gd name="connsiteX402" fmla="*/ 850245 w 896844"/>
              <a:gd name="connsiteY402" fmla="*/ 453956 h 712517"/>
              <a:gd name="connsiteX403" fmla="*/ 850634 w 896844"/>
              <a:gd name="connsiteY403" fmla="*/ 455056 h 712517"/>
              <a:gd name="connsiteX404" fmla="*/ 851540 w 896844"/>
              <a:gd name="connsiteY404" fmla="*/ 455703 h 712517"/>
              <a:gd name="connsiteX405" fmla="*/ 852446 w 896844"/>
              <a:gd name="connsiteY405" fmla="*/ 457581 h 712517"/>
              <a:gd name="connsiteX406" fmla="*/ 854129 w 896844"/>
              <a:gd name="connsiteY406" fmla="*/ 458810 h 712517"/>
              <a:gd name="connsiteX407" fmla="*/ 854517 w 896844"/>
              <a:gd name="connsiteY407" fmla="*/ 460040 h 712517"/>
              <a:gd name="connsiteX408" fmla="*/ 855035 w 896844"/>
              <a:gd name="connsiteY408" fmla="*/ 460169 h 712517"/>
              <a:gd name="connsiteX409" fmla="*/ 855035 w 896844"/>
              <a:gd name="connsiteY409" fmla="*/ 460622 h 712517"/>
              <a:gd name="connsiteX410" fmla="*/ 855552 w 896844"/>
              <a:gd name="connsiteY410" fmla="*/ 460946 h 712517"/>
              <a:gd name="connsiteX411" fmla="*/ 856135 w 896844"/>
              <a:gd name="connsiteY411" fmla="*/ 462046 h 712517"/>
              <a:gd name="connsiteX412" fmla="*/ 856523 w 896844"/>
              <a:gd name="connsiteY412" fmla="*/ 462046 h 712517"/>
              <a:gd name="connsiteX413" fmla="*/ 856912 w 896844"/>
              <a:gd name="connsiteY413" fmla="*/ 462952 h 712517"/>
              <a:gd name="connsiteX414" fmla="*/ 858594 w 896844"/>
              <a:gd name="connsiteY414" fmla="*/ 464506 h 712517"/>
              <a:gd name="connsiteX415" fmla="*/ 859889 w 896844"/>
              <a:gd name="connsiteY415" fmla="*/ 466836 h 712517"/>
              <a:gd name="connsiteX416" fmla="*/ 860795 w 896844"/>
              <a:gd name="connsiteY416" fmla="*/ 467483 h 712517"/>
              <a:gd name="connsiteX417" fmla="*/ 860989 w 896844"/>
              <a:gd name="connsiteY417" fmla="*/ 468259 h 712517"/>
              <a:gd name="connsiteX418" fmla="*/ 862478 w 896844"/>
              <a:gd name="connsiteY418" fmla="*/ 469942 h 712517"/>
              <a:gd name="connsiteX419" fmla="*/ 863643 w 896844"/>
              <a:gd name="connsiteY419" fmla="*/ 474020 h 712517"/>
              <a:gd name="connsiteX420" fmla="*/ 864937 w 896844"/>
              <a:gd name="connsiteY420" fmla="*/ 474796 h 712517"/>
              <a:gd name="connsiteX421" fmla="*/ 866037 w 896844"/>
              <a:gd name="connsiteY421" fmla="*/ 476803 h 712517"/>
              <a:gd name="connsiteX422" fmla="*/ 867526 w 896844"/>
              <a:gd name="connsiteY422" fmla="*/ 478032 h 712517"/>
              <a:gd name="connsiteX423" fmla="*/ 870115 w 896844"/>
              <a:gd name="connsiteY423" fmla="*/ 481915 h 712517"/>
              <a:gd name="connsiteX424" fmla="*/ 870633 w 896844"/>
              <a:gd name="connsiteY424" fmla="*/ 483340 h 712517"/>
              <a:gd name="connsiteX425" fmla="*/ 871345 w 896844"/>
              <a:gd name="connsiteY425" fmla="*/ 483663 h 712517"/>
              <a:gd name="connsiteX426" fmla="*/ 873351 w 896844"/>
              <a:gd name="connsiteY426" fmla="*/ 487093 h 712517"/>
              <a:gd name="connsiteX427" fmla="*/ 874063 w 896844"/>
              <a:gd name="connsiteY427" fmla="*/ 487547 h 712517"/>
              <a:gd name="connsiteX428" fmla="*/ 874581 w 896844"/>
              <a:gd name="connsiteY428" fmla="*/ 488776 h 712517"/>
              <a:gd name="connsiteX429" fmla="*/ 875681 w 896844"/>
              <a:gd name="connsiteY429" fmla="*/ 489553 h 712517"/>
              <a:gd name="connsiteX430" fmla="*/ 876587 w 896844"/>
              <a:gd name="connsiteY430" fmla="*/ 491559 h 712517"/>
              <a:gd name="connsiteX431" fmla="*/ 877493 w 896844"/>
              <a:gd name="connsiteY431" fmla="*/ 492012 h 712517"/>
              <a:gd name="connsiteX432" fmla="*/ 878982 w 896844"/>
              <a:gd name="connsiteY432" fmla="*/ 493436 h 712517"/>
              <a:gd name="connsiteX433" fmla="*/ 879176 w 896844"/>
              <a:gd name="connsiteY433" fmla="*/ 494213 h 712517"/>
              <a:gd name="connsiteX434" fmla="*/ 880082 w 896844"/>
              <a:gd name="connsiteY434" fmla="*/ 494860 h 712517"/>
              <a:gd name="connsiteX435" fmla="*/ 880600 w 896844"/>
              <a:gd name="connsiteY435" fmla="*/ 495637 h 712517"/>
              <a:gd name="connsiteX436" fmla="*/ 880600 w 896844"/>
              <a:gd name="connsiteY436" fmla="*/ 496413 h 712517"/>
              <a:gd name="connsiteX437" fmla="*/ 882476 w 896844"/>
              <a:gd name="connsiteY437" fmla="*/ 499390 h 712517"/>
              <a:gd name="connsiteX438" fmla="*/ 882994 w 896844"/>
              <a:gd name="connsiteY438" fmla="*/ 499714 h 712517"/>
              <a:gd name="connsiteX439" fmla="*/ 883577 w 896844"/>
              <a:gd name="connsiteY439" fmla="*/ 501267 h 712517"/>
              <a:gd name="connsiteX440" fmla="*/ 884094 w 896844"/>
              <a:gd name="connsiteY440" fmla="*/ 502044 h 712517"/>
              <a:gd name="connsiteX441" fmla="*/ 884483 w 896844"/>
              <a:gd name="connsiteY441" fmla="*/ 502044 h 712517"/>
              <a:gd name="connsiteX442" fmla="*/ 886295 w 896844"/>
              <a:gd name="connsiteY442" fmla="*/ 505280 h 712517"/>
              <a:gd name="connsiteX443" fmla="*/ 887201 w 896844"/>
              <a:gd name="connsiteY443" fmla="*/ 506057 h 712517"/>
              <a:gd name="connsiteX444" fmla="*/ 887913 w 896844"/>
              <a:gd name="connsiteY444" fmla="*/ 508387 h 712517"/>
              <a:gd name="connsiteX445" fmla="*/ 889013 w 896844"/>
              <a:gd name="connsiteY445" fmla="*/ 509034 h 712517"/>
              <a:gd name="connsiteX446" fmla="*/ 888819 w 896844"/>
              <a:gd name="connsiteY446" fmla="*/ 510263 h 712517"/>
              <a:gd name="connsiteX447" fmla="*/ 889531 w 896844"/>
              <a:gd name="connsiteY447" fmla="*/ 512270 h 712517"/>
              <a:gd name="connsiteX448" fmla="*/ 889920 w 896844"/>
              <a:gd name="connsiteY448" fmla="*/ 512399 h 712517"/>
              <a:gd name="connsiteX449" fmla="*/ 889920 w 896844"/>
              <a:gd name="connsiteY449" fmla="*/ 513306 h 712517"/>
              <a:gd name="connsiteX450" fmla="*/ 891214 w 896844"/>
              <a:gd name="connsiteY450" fmla="*/ 514859 h 712517"/>
              <a:gd name="connsiteX451" fmla="*/ 894321 w 896844"/>
              <a:gd name="connsiteY451" fmla="*/ 525991 h 712517"/>
              <a:gd name="connsiteX452" fmla="*/ 895421 w 896844"/>
              <a:gd name="connsiteY452" fmla="*/ 528774 h 712517"/>
              <a:gd name="connsiteX453" fmla="*/ 895421 w 896844"/>
              <a:gd name="connsiteY453" fmla="*/ 530910 h 712517"/>
              <a:gd name="connsiteX454" fmla="*/ 895809 w 896844"/>
              <a:gd name="connsiteY454" fmla="*/ 531363 h 712517"/>
              <a:gd name="connsiteX455" fmla="*/ 895615 w 896844"/>
              <a:gd name="connsiteY455" fmla="*/ 532916 h 712517"/>
              <a:gd name="connsiteX456" fmla="*/ 896133 w 896844"/>
              <a:gd name="connsiteY456" fmla="*/ 533563 h 712517"/>
              <a:gd name="connsiteX457" fmla="*/ 895939 w 896844"/>
              <a:gd name="connsiteY457" fmla="*/ 534470 h 712517"/>
              <a:gd name="connsiteX458" fmla="*/ 896650 w 896844"/>
              <a:gd name="connsiteY458" fmla="*/ 535699 h 712517"/>
              <a:gd name="connsiteX459" fmla="*/ 896845 w 896844"/>
              <a:gd name="connsiteY459" fmla="*/ 539388 h 712517"/>
              <a:gd name="connsiteX460" fmla="*/ 896456 w 896844"/>
              <a:gd name="connsiteY460" fmla="*/ 540747 h 712517"/>
              <a:gd name="connsiteX461" fmla="*/ 894580 w 896844"/>
              <a:gd name="connsiteY461" fmla="*/ 543983 h 712517"/>
              <a:gd name="connsiteX462" fmla="*/ 892703 w 896844"/>
              <a:gd name="connsiteY462" fmla="*/ 545537 h 712517"/>
              <a:gd name="connsiteX463" fmla="*/ 892185 w 896844"/>
              <a:gd name="connsiteY463" fmla="*/ 546766 h 712517"/>
              <a:gd name="connsiteX464" fmla="*/ 891084 w 896844"/>
              <a:gd name="connsiteY464" fmla="*/ 547543 h 712517"/>
              <a:gd name="connsiteX465" fmla="*/ 889273 w 896844"/>
              <a:gd name="connsiteY465" fmla="*/ 550197 h 712517"/>
              <a:gd name="connsiteX466" fmla="*/ 886490 w 896844"/>
              <a:gd name="connsiteY466" fmla="*/ 552850 h 712517"/>
              <a:gd name="connsiteX467" fmla="*/ 884807 w 896844"/>
              <a:gd name="connsiteY467" fmla="*/ 555310 h 712517"/>
              <a:gd name="connsiteX468" fmla="*/ 884094 w 896844"/>
              <a:gd name="connsiteY468" fmla="*/ 555957 h 712517"/>
              <a:gd name="connsiteX469" fmla="*/ 883189 w 896844"/>
              <a:gd name="connsiteY469" fmla="*/ 555957 h 712517"/>
              <a:gd name="connsiteX470" fmla="*/ 882800 w 896844"/>
              <a:gd name="connsiteY470" fmla="*/ 555051 h 712517"/>
              <a:gd name="connsiteX471" fmla="*/ 883706 w 896844"/>
              <a:gd name="connsiteY471" fmla="*/ 553950 h 712517"/>
              <a:gd name="connsiteX472" fmla="*/ 883512 w 896844"/>
              <a:gd name="connsiteY472" fmla="*/ 553498 h 712517"/>
              <a:gd name="connsiteX473" fmla="*/ 884612 w 896844"/>
              <a:gd name="connsiteY473" fmla="*/ 553627 h 712517"/>
              <a:gd name="connsiteX474" fmla="*/ 884612 w 896844"/>
              <a:gd name="connsiteY474" fmla="*/ 553174 h 712517"/>
              <a:gd name="connsiteX475" fmla="*/ 885907 w 896844"/>
              <a:gd name="connsiteY475" fmla="*/ 552721 h 712517"/>
              <a:gd name="connsiteX476" fmla="*/ 885713 w 896844"/>
              <a:gd name="connsiteY476" fmla="*/ 551815 h 712517"/>
              <a:gd name="connsiteX477" fmla="*/ 886813 w 896844"/>
              <a:gd name="connsiteY477" fmla="*/ 551944 h 712517"/>
              <a:gd name="connsiteX478" fmla="*/ 887201 w 896844"/>
              <a:gd name="connsiteY478" fmla="*/ 551621 h 712517"/>
              <a:gd name="connsiteX479" fmla="*/ 887201 w 896844"/>
              <a:gd name="connsiteY479" fmla="*/ 550844 h 712517"/>
              <a:gd name="connsiteX480" fmla="*/ 887719 w 896844"/>
              <a:gd name="connsiteY480" fmla="*/ 550714 h 712517"/>
              <a:gd name="connsiteX481" fmla="*/ 888431 w 896844"/>
              <a:gd name="connsiteY481" fmla="*/ 549161 h 712517"/>
              <a:gd name="connsiteX482" fmla="*/ 889337 w 896844"/>
              <a:gd name="connsiteY482" fmla="*/ 548579 h 712517"/>
              <a:gd name="connsiteX483" fmla="*/ 889855 w 896844"/>
              <a:gd name="connsiteY483" fmla="*/ 547155 h 712517"/>
              <a:gd name="connsiteX484" fmla="*/ 890761 w 896844"/>
              <a:gd name="connsiteY484" fmla="*/ 546508 h 712517"/>
              <a:gd name="connsiteX485" fmla="*/ 890955 w 896844"/>
              <a:gd name="connsiteY485" fmla="*/ 545860 h 712517"/>
              <a:gd name="connsiteX486" fmla="*/ 891861 w 896844"/>
              <a:gd name="connsiteY486" fmla="*/ 545860 h 712517"/>
              <a:gd name="connsiteX487" fmla="*/ 893674 w 896844"/>
              <a:gd name="connsiteY487" fmla="*/ 543854 h 712517"/>
              <a:gd name="connsiteX488" fmla="*/ 895680 w 896844"/>
              <a:gd name="connsiteY488" fmla="*/ 540294 h 712517"/>
              <a:gd name="connsiteX489" fmla="*/ 895874 w 896844"/>
              <a:gd name="connsiteY489" fmla="*/ 537511 h 712517"/>
              <a:gd name="connsiteX490" fmla="*/ 895356 w 896844"/>
              <a:gd name="connsiteY490" fmla="*/ 535505 h 712517"/>
              <a:gd name="connsiteX491" fmla="*/ 894256 w 896844"/>
              <a:gd name="connsiteY491" fmla="*/ 534275 h 712517"/>
              <a:gd name="connsiteX492" fmla="*/ 894062 w 896844"/>
              <a:gd name="connsiteY492" fmla="*/ 533369 h 712517"/>
              <a:gd name="connsiteX493" fmla="*/ 892573 w 896844"/>
              <a:gd name="connsiteY493" fmla="*/ 531945 h 712517"/>
              <a:gd name="connsiteX494" fmla="*/ 891473 w 896844"/>
              <a:gd name="connsiteY494" fmla="*/ 531492 h 712517"/>
              <a:gd name="connsiteX495" fmla="*/ 891279 w 896844"/>
              <a:gd name="connsiteY495" fmla="*/ 530716 h 712517"/>
              <a:gd name="connsiteX496" fmla="*/ 889984 w 896844"/>
              <a:gd name="connsiteY496" fmla="*/ 529616 h 712517"/>
              <a:gd name="connsiteX497" fmla="*/ 889790 w 896844"/>
              <a:gd name="connsiteY497" fmla="*/ 528709 h 712517"/>
              <a:gd name="connsiteX498" fmla="*/ 889078 w 896844"/>
              <a:gd name="connsiteY498" fmla="*/ 527933 h 712517"/>
              <a:gd name="connsiteX499" fmla="*/ 887590 w 896844"/>
              <a:gd name="connsiteY499" fmla="*/ 527803 h 712517"/>
              <a:gd name="connsiteX500" fmla="*/ 886878 w 896844"/>
              <a:gd name="connsiteY500" fmla="*/ 526573 h 712517"/>
              <a:gd name="connsiteX501" fmla="*/ 886295 w 896844"/>
              <a:gd name="connsiteY501" fmla="*/ 526444 h 712517"/>
              <a:gd name="connsiteX502" fmla="*/ 882800 w 896844"/>
              <a:gd name="connsiteY502" fmla="*/ 523208 h 712517"/>
              <a:gd name="connsiteX503" fmla="*/ 878011 w 896844"/>
              <a:gd name="connsiteY503" fmla="*/ 520554 h 712517"/>
              <a:gd name="connsiteX504" fmla="*/ 877493 w 896844"/>
              <a:gd name="connsiteY504" fmla="*/ 519778 h 712517"/>
              <a:gd name="connsiteX505" fmla="*/ 875292 w 896844"/>
              <a:gd name="connsiteY505" fmla="*/ 519001 h 712517"/>
              <a:gd name="connsiteX506" fmla="*/ 874581 w 896844"/>
              <a:gd name="connsiteY506" fmla="*/ 518224 h 712517"/>
              <a:gd name="connsiteX507" fmla="*/ 871798 w 896844"/>
              <a:gd name="connsiteY507" fmla="*/ 517124 h 712517"/>
              <a:gd name="connsiteX508" fmla="*/ 870891 w 896844"/>
              <a:gd name="connsiteY508" fmla="*/ 517124 h 712517"/>
              <a:gd name="connsiteX509" fmla="*/ 869403 w 896844"/>
              <a:gd name="connsiteY509" fmla="*/ 516218 h 712517"/>
              <a:gd name="connsiteX510" fmla="*/ 866620 w 896844"/>
              <a:gd name="connsiteY510" fmla="*/ 515894 h 712517"/>
              <a:gd name="connsiteX511" fmla="*/ 861248 w 896844"/>
              <a:gd name="connsiteY511" fmla="*/ 514341 h 712517"/>
              <a:gd name="connsiteX512" fmla="*/ 857947 w 896844"/>
              <a:gd name="connsiteY512" fmla="*/ 514017 h 712517"/>
              <a:gd name="connsiteX513" fmla="*/ 852446 w 896844"/>
              <a:gd name="connsiteY513" fmla="*/ 516153 h 712517"/>
              <a:gd name="connsiteX514" fmla="*/ 848562 w 896844"/>
              <a:gd name="connsiteY514" fmla="*/ 516477 h 712517"/>
              <a:gd name="connsiteX515" fmla="*/ 847851 w 896844"/>
              <a:gd name="connsiteY515" fmla="*/ 516930 h 712517"/>
              <a:gd name="connsiteX516" fmla="*/ 844356 w 896844"/>
              <a:gd name="connsiteY516" fmla="*/ 517707 h 712517"/>
              <a:gd name="connsiteX517" fmla="*/ 842349 w 896844"/>
              <a:gd name="connsiteY517" fmla="*/ 518807 h 712517"/>
              <a:gd name="connsiteX518" fmla="*/ 838466 w 896844"/>
              <a:gd name="connsiteY518" fmla="*/ 520036 h 712517"/>
              <a:gd name="connsiteX519" fmla="*/ 837366 w 896844"/>
              <a:gd name="connsiteY519" fmla="*/ 520813 h 712517"/>
              <a:gd name="connsiteX520" fmla="*/ 831282 w 896844"/>
              <a:gd name="connsiteY520" fmla="*/ 522819 h 712517"/>
              <a:gd name="connsiteX521" fmla="*/ 829599 w 896844"/>
              <a:gd name="connsiteY521" fmla="*/ 524179 h 712517"/>
              <a:gd name="connsiteX522" fmla="*/ 827399 w 896844"/>
              <a:gd name="connsiteY522" fmla="*/ 524179 h 712517"/>
              <a:gd name="connsiteX523" fmla="*/ 819503 w 896844"/>
              <a:gd name="connsiteY523" fmla="*/ 522949 h 712517"/>
              <a:gd name="connsiteX524" fmla="*/ 814519 w 896844"/>
              <a:gd name="connsiteY524" fmla="*/ 521590 h 712517"/>
              <a:gd name="connsiteX525" fmla="*/ 813030 w 896844"/>
              <a:gd name="connsiteY525" fmla="*/ 520684 h 712517"/>
              <a:gd name="connsiteX526" fmla="*/ 811736 w 896844"/>
              <a:gd name="connsiteY526" fmla="*/ 520360 h 712517"/>
              <a:gd name="connsiteX527" fmla="*/ 802869 w 896844"/>
              <a:gd name="connsiteY527" fmla="*/ 512011 h 712517"/>
              <a:gd name="connsiteX528" fmla="*/ 802869 w 896844"/>
              <a:gd name="connsiteY528" fmla="*/ 511558 h 712517"/>
              <a:gd name="connsiteX529" fmla="*/ 802157 w 896844"/>
              <a:gd name="connsiteY529" fmla="*/ 511234 h 712517"/>
              <a:gd name="connsiteX530" fmla="*/ 801963 w 896844"/>
              <a:gd name="connsiteY530" fmla="*/ 510458 h 712517"/>
              <a:gd name="connsiteX531" fmla="*/ 801381 w 896844"/>
              <a:gd name="connsiteY531" fmla="*/ 510328 h 712517"/>
              <a:gd name="connsiteX532" fmla="*/ 795685 w 896844"/>
              <a:gd name="connsiteY532" fmla="*/ 503533 h 712517"/>
              <a:gd name="connsiteX533" fmla="*/ 791996 w 896844"/>
              <a:gd name="connsiteY533" fmla="*/ 500750 h 712517"/>
              <a:gd name="connsiteX534" fmla="*/ 791478 w 896844"/>
              <a:gd name="connsiteY534" fmla="*/ 499843 h 712517"/>
              <a:gd name="connsiteX535" fmla="*/ 791672 w 896844"/>
              <a:gd name="connsiteY535" fmla="*/ 498420 h 712517"/>
              <a:gd name="connsiteX536" fmla="*/ 791155 w 896844"/>
              <a:gd name="connsiteY536" fmla="*/ 497643 h 712517"/>
              <a:gd name="connsiteX537" fmla="*/ 790572 w 896844"/>
              <a:gd name="connsiteY537" fmla="*/ 497514 h 712517"/>
              <a:gd name="connsiteX538" fmla="*/ 790378 w 896844"/>
              <a:gd name="connsiteY538" fmla="*/ 496089 h 712517"/>
              <a:gd name="connsiteX539" fmla="*/ 789666 w 896844"/>
              <a:gd name="connsiteY539" fmla="*/ 495766 h 712517"/>
              <a:gd name="connsiteX540" fmla="*/ 789278 w 896844"/>
              <a:gd name="connsiteY540" fmla="*/ 494666 h 712517"/>
              <a:gd name="connsiteX541" fmla="*/ 788178 w 896844"/>
              <a:gd name="connsiteY541" fmla="*/ 494342 h 712517"/>
              <a:gd name="connsiteX542" fmla="*/ 786171 w 896844"/>
              <a:gd name="connsiteY542" fmla="*/ 492012 h 712517"/>
              <a:gd name="connsiteX543" fmla="*/ 780670 w 896844"/>
              <a:gd name="connsiteY543" fmla="*/ 487482 h 712517"/>
              <a:gd name="connsiteX544" fmla="*/ 780476 w 896844"/>
              <a:gd name="connsiteY544" fmla="*/ 486058 h 712517"/>
              <a:gd name="connsiteX545" fmla="*/ 777498 w 896844"/>
              <a:gd name="connsiteY545" fmla="*/ 482951 h 712517"/>
              <a:gd name="connsiteX546" fmla="*/ 775816 w 896844"/>
              <a:gd name="connsiteY546" fmla="*/ 482045 h 712517"/>
              <a:gd name="connsiteX547" fmla="*/ 775427 w 896844"/>
              <a:gd name="connsiteY547" fmla="*/ 481398 h 712517"/>
              <a:gd name="connsiteX548" fmla="*/ 774133 w 896844"/>
              <a:gd name="connsiteY548" fmla="*/ 481074 h 712517"/>
              <a:gd name="connsiteX549" fmla="*/ 772838 w 896844"/>
              <a:gd name="connsiteY549" fmla="*/ 480168 h 712517"/>
              <a:gd name="connsiteX550" fmla="*/ 772126 w 896844"/>
              <a:gd name="connsiteY550" fmla="*/ 480168 h 712517"/>
              <a:gd name="connsiteX551" fmla="*/ 772126 w 896844"/>
              <a:gd name="connsiteY551" fmla="*/ 479392 h 712517"/>
              <a:gd name="connsiteX552" fmla="*/ 771026 w 896844"/>
              <a:gd name="connsiteY552" fmla="*/ 477514 h 712517"/>
              <a:gd name="connsiteX553" fmla="*/ 770120 w 896844"/>
              <a:gd name="connsiteY553" fmla="*/ 474538 h 712517"/>
              <a:gd name="connsiteX554" fmla="*/ 769214 w 896844"/>
              <a:gd name="connsiteY554" fmla="*/ 473308 h 712517"/>
              <a:gd name="connsiteX555" fmla="*/ 769214 w 896844"/>
              <a:gd name="connsiteY555" fmla="*/ 470072 h 712517"/>
              <a:gd name="connsiteX556" fmla="*/ 767014 w 896844"/>
              <a:gd name="connsiteY556" fmla="*/ 467612 h 712517"/>
              <a:gd name="connsiteX557" fmla="*/ 766431 w 896844"/>
              <a:gd name="connsiteY557" fmla="*/ 466512 h 712517"/>
              <a:gd name="connsiteX558" fmla="*/ 766431 w 896844"/>
              <a:gd name="connsiteY558" fmla="*/ 464829 h 712517"/>
              <a:gd name="connsiteX559" fmla="*/ 765719 w 896844"/>
              <a:gd name="connsiteY559" fmla="*/ 464506 h 712517"/>
              <a:gd name="connsiteX560" fmla="*/ 765137 w 896844"/>
              <a:gd name="connsiteY560" fmla="*/ 466188 h 712517"/>
              <a:gd name="connsiteX561" fmla="*/ 764619 w 896844"/>
              <a:gd name="connsiteY561" fmla="*/ 466188 h 712517"/>
              <a:gd name="connsiteX562" fmla="*/ 764425 w 896844"/>
              <a:gd name="connsiteY562" fmla="*/ 465541 h 712517"/>
              <a:gd name="connsiteX563" fmla="*/ 763713 w 896844"/>
              <a:gd name="connsiteY563" fmla="*/ 465088 h 712517"/>
              <a:gd name="connsiteX564" fmla="*/ 762224 w 896844"/>
              <a:gd name="connsiteY564" fmla="*/ 464441 h 712517"/>
              <a:gd name="connsiteX565" fmla="*/ 761124 w 896844"/>
              <a:gd name="connsiteY565" fmla="*/ 464570 h 712517"/>
              <a:gd name="connsiteX566" fmla="*/ 760930 w 896844"/>
              <a:gd name="connsiteY566" fmla="*/ 464117 h 712517"/>
              <a:gd name="connsiteX567" fmla="*/ 758535 w 896844"/>
              <a:gd name="connsiteY567" fmla="*/ 463340 h 712517"/>
              <a:gd name="connsiteX568" fmla="*/ 757047 w 896844"/>
              <a:gd name="connsiteY568" fmla="*/ 462111 h 712517"/>
              <a:gd name="connsiteX569" fmla="*/ 754263 w 896844"/>
              <a:gd name="connsiteY569" fmla="*/ 461334 h 712517"/>
              <a:gd name="connsiteX570" fmla="*/ 748179 w 896844"/>
              <a:gd name="connsiteY570" fmla="*/ 460881 h 712517"/>
              <a:gd name="connsiteX571" fmla="*/ 746885 w 896844"/>
              <a:gd name="connsiteY571" fmla="*/ 461528 h 712517"/>
              <a:gd name="connsiteX572" fmla="*/ 745591 w 896844"/>
              <a:gd name="connsiteY572" fmla="*/ 461205 h 712517"/>
              <a:gd name="connsiteX573" fmla="*/ 740607 w 896844"/>
              <a:gd name="connsiteY573" fmla="*/ 462305 h 712517"/>
              <a:gd name="connsiteX574" fmla="*/ 738213 w 896844"/>
              <a:gd name="connsiteY574" fmla="*/ 463405 h 712517"/>
              <a:gd name="connsiteX575" fmla="*/ 737306 w 896844"/>
              <a:gd name="connsiteY575" fmla="*/ 463405 h 712517"/>
              <a:gd name="connsiteX576" fmla="*/ 736594 w 896844"/>
              <a:gd name="connsiteY576" fmla="*/ 464053 h 712517"/>
              <a:gd name="connsiteX577" fmla="*/ 735300 w 896844"/>
              <a:gd name="connsiteY577" fmla="*/ 464376 h 712517"/>
              <a:gd name="connsiteX578" fmla="*/ 735106 w 896844"/>
              <a:gd name="connsiteY578" fmla="*/ 465023 h 712517"/>
              <a:gd name="connsiteX579" fmla="*/ 734523 w 896844"/>
              <a:gd name="connsiteY579" fmla="*/ 464894 h 712517"/>
              <a:gd name="connsiteX580" fmla="*/ 731935 w 896844"/>
              <a:gd name="connsiteY580" fmla="*/ 466124 h 712517"/>
              <a:gd name="connsiteX581" fmla="*/ 731546 w 896844"/>
              <a:gd name="connsiteY581" fmla="*/ 466771 h 712517"/>
              <a:gd name="connsiteX582" fmla="*/ 730446 w 896844"/>
              <a:gd name="connsiteY582" fmla="*/ 466771 h 712517"/>
              <a:gd name="connsiteX583" fmla="*/ 730446 w 896844"/>
              <a:gd name="connsiteY583" fmla="*/ 467094 h 712517"/>
              <a:gd name="connsiteX584" fmla="*/ 728957 w 896844"/>
              <a:gd name="connsiteY584" fmla="*/ 467418 h 712517"/>
              <a:gd name="connsiteX585" fmla="*/ 728569 w 896844"/>
              <a:gd name="connsiteY585" fmla="*/ 467871 h 712517"/>
              <a:gd name="connsiteX586" fmla="*/ 724168 w 896844"/>
              <a:gd name="connsiteY586" fmla="*/ 469748 h 712517"/>
              <a:gd name="connsiteX587" fmla="*/ 722679 w 896844"/>
              <a:gd name="connsiteY587" fmla="*/ 469877 h 712517"/>
              <a:gd name="connsiteX588" fmla="*/ 721967 w 896844"/>
              <a:gd name="connsiteY588" fmla="*/ 470525 h 712517"/>
              <a:gd name="connsiteX589" fmla="*/ 719184 w 896844"/>
              <a:gd name="connsiteY589" fmla="*/ 471172 h 712517"/>
              <a:gd name="connsiteX590" fmla="*/ 718084 w 896844"/>
              <a:gd name="connsiteY590" fmla="*/ 471819 h 712517"/>
              <a:gd name="connsiteX591" fmla="*/ 713101 w 896844"/>
              <a:gd name="connsiteY591" fmla="*/ 472466 h 712517"/>
              <a:gd name="connsiteX592" fmla="*/ 709994 w 896844"/>
              <a:gd name="connsiteY592" fmla="*/ 473696 h 712517"/>
              <a:gd name="connsiteX593" fmla="*/ 708506 w 896844"/>
              <a:gd name="connsiteY593" fmla="*/ 473825 h 712517"/>
              <a:gd name="connsiteX594" fmla="*/ 708117 w 896844"/>
              <a:gd name="connsiteY594" fmla="*/ 474278 h 712517"/>
              <a:gd name="connsiteX595" fmla="*/ 706305 w 896844"/>
              <a:gd name="connsiteY595" fmla="*/ 474602 h 712517"/>
              <a:gd name="connsiteX596" fmla="*/ 703716 w 896844"/>
              <a:gd name="connsiteY596" fmla="*/ 476026 h 712517"/>
              <a:gd name="connsiteX597" fmla="*/ 700027 w 896844"/>
              <a:gd name="connsiteY597" fmla="*/ 476803 h 712517"/>
              <a:gd name="connsiteX598" fmla="*/ 699444 w 896844"/>
              <a:gd name="connsiteY598" fmla="*/ 477256 h 712517"/>
              <a:gd name="connsiteX599" fmla="*/ 697762 w 896844"/>
              <a:gd name="connsiteY599" fmla="*/ 477126 h 712517"/>
              <a:gd name="connsiteX600" fmla="*/ 694979 w 896844"/>
              <a:gd name="connsiteY600" fmla="*/ 475573 h 712517"/>
              <a:gd name="connsiteX601" fmla="*/ 688507 w 896844"/>
              <a:gd name="connsiteY601" fmla="*/ 475249 h 712517"/>
              <a:gd name="connsiteX602" fmla="*/ 688312 w 896844"/>
              <a:gd name="connsiteY602" fmla="*/ 475573 h 712517"/>
              <a:gd name="connsiteX603" fmla="*/ 685335 w 896844"/>
              <a:gd name="connsiteY603" fmla="*/ 475702 h 712517"/>
              <a:gd name="connsiteX604" fmla="*/ 685141 w 896844"/>
              <a:gd name="connsiteY604" fmla="*/ 476026 h 712517"/>
              <a:gd name="connsiteX605" fmla="*/ 682358 w 896844"/>
              <a:gd name="connsiteY605" fmla="*/ 476479 h 712517"/>
              <a:gd name="connsiteX606" fmla="*/ 681646 w 896844"/>
              <a:gd name="connsiteY606" fmla="*/ 476932 h 712517"/>
              <a:gd name="connsiteX607" fmla="*/ 679251 w 896844"/>
              <a:gd name="connsiteY607" fmla="*/ 477256 h 712517"/>
              <a:gd name="connsiteX608" fmla="*/ 672779 w 896844"/>
              <a:gd name="connsiteY608" fmla="*/ 479262 h 712517"/>
              <a:gd name="connsiteX609" fmla="*/ 668896 w 896844"/>
              <a:gd name="connsiteY609" fmla="*/ 479586 h 712517"/>
              <a:gd name="connsiteX610" fmla="*/ 667796 w 896844"/>
              <a:gd name="connsiteY610" fmla="*/ 480039 h 712517"/>
              <a:gd name="connsiteX611" fmla="*/ 664495 w 896844"/>
              <a:gd name="connsiteY611" fmla="*/ 480039 h 712517"/>
              <a:gd name="connsiteX612" fmla="*/ 662488 w 896844"/>
              <a:gd name="connsiteY612" fmla="*/ 479132 h 712517"/>
              <a:gd name="connsiteX613" fmla="*/ 662100 w 896844"/>
              <a:gd name="connsiteY613" fmla="*/ 478356 h 712517"/>
              <a:gd name="connsiteX614" fmla="*/ 658799 w 896844"/>
              <a:gd name="connsiteY614" fmla="*/ 476479 h 712517"/>
              <a:gd name="connsiteX615" fmla="*/ 657699 w 896844"/>
              <a:gd name="connsiteY615" fmla="*/ 474796 h 712517"/>
              <a:gd name="connsiteX616" fmla="*/ 656016 w 896844"/>
              <a:gd name="connsiteY616" fmla="*/ 473696 h 712517"/>
              <a:gd name="connsiteX617" fmla="*/ 653816 w 896844"/>
              <a:gd name="connsiteY617" fmla="*/ 471237 h 712517"/>
              <a:gd name="connsiteX618" fmla="*/ 653104 w 896844"/>
              <a:gd name="connsiteY618" fmla="*/ 471107 h 712517"/>
              <a:gd name="connsiteX619" fmla="*/ 652198 w 896844"/>
              <a:gd name="connsiteY619" fmla="*/ 470007 h 712517"/>
              <a:gd name="connsiteX620" fmla="*/ 649803 w 896844"/>
              <a:gd name="connsiteY620" fmla="*/ 468907 h 712517"/>
              <a:gd name="connsiteX621" fmla="*/ 646826 w 896844"/>
              <a:gd name="connsiteY621" fmla="*/ 468454 h 712517"/>
              <a:gd name="connsiteX622" fmla="*/ 646632 w 896844"/>
              <a:gd name="connsiteY622" fmla="*/ 468001 h 712517"/>
              <a:gd name="connsiteX623" fmla="*/ 644043 w 896844"/>
              <a:gd name="connsiteY623" fmla="*/ 467871 h 712517"/>
              <a:gd name="connsiteX624" fmla="*/ 639771 w 896844"/>
              <a:gd name="connsiteY624" fmla="*/ 468195 h 712517"/>
              <a:gd name="connsiteX625" fmla="*/ 636794 w 896844"/>
              <a:gd name="connsiteY625" fmla="*/ 469101 h 712517"/>
              <a:gd name="connsiteX626" fmla="*/ 635111 w 896844"/>
              <a:gd name="connsiteY626" fmla="*/ 469101 h 712517"/>
              <a:gd name="connsiteX627" fmla="*/ 633623 w 896844"/>
              <a:gd name="connsiteY627" fmla="*/ 469877 h 712517"/>
              <a:gd name="connsiteX628" fmla="*/ 630516 w 896844"/>
              <a:gd name="connsiteY628" fmla="*/ 470654 h 712517"/>
              <a:gd name="connsiteX629" fmla="*/ 629610 w 896844"/>
              <a:gd name="connsiteY629" fmla="*/ 471431 h 712517"/>
              <a:gd name="connsiteX630" fmla="*/ 625338 w 896844"/>
              <a:gd name="connsiteY630" fmla="*/ 472337 h 712517"/>
              <a:gd name="connsiteX631" fmla="*/ 624820 w 896844"/>
              <a:gd name="connsiteY631" fmla="*/ 472984 h 712517"/>
              <a:gd name="connsiteX632" fmla="*/ 623526 w 896844"/>
              <a:gd name="connsiteY632" fmla="*/ 473437 h 712517"/>
              <a:gd name="connsiteX633" fmla="*/ 623332 w 896844"/>
              <a:gd name="connsiteY633" fmla="*/ 474214 h 712517"/>
              <a:gd name="connsiteX634" fmla="*/ 622232 w 896844"/>
              <a:gd name="connsiteY634" fmla="*/ 475120 h 712517"/>
              <a:gd name="connsiteX635" fmla="*/ 621649 w 896844"/>
              <a:gd name="connsiteY635" fmla="*/ 477320 h 712517"/>
              <a:gd name="connsiteX636" fmla="*/ 620937 w 896844"/>
              <a:gd name="connsiteY636" fmla="*/ 478097 h 712517"/>
              <a:gd name="connsiteX637" fmla="*/ 620743 w 896844"/>
              <a:gd name="connsiteY637" fmla="*/ 479780 h 712517"/>
              <a:gd name="connsiteX638" fmla="*/ 619837 w 896844"/>
              <a:gd name="connsiteY638" fmla="*/ 480686 h 712517"/>
              <a:gd name="connsiteX639" fmla="*/ 619643 w 896844"/>
              <a:gd name="connsiteY639" fmla="*/ 481463 h 712517"/>
              <a:gd name="connsiteX640" fmla="*/ 617248 w 896844"/>
              <a:gd name="connsiteY640" fmla="*/ 482886 h 712517"/>
              <a:gd name="connsiteX641" fmla="*/ 615048 w 896844"/>
              <a:gd name="connsiteY641" fmla="*/ 487999 h 712517"/>
              <a:gd name="connsiteX642" fmla="*/ 615048 w 896844"/>
              <a:gd name="connsiteY642" fmla="*/ 491753 h 712517"/>
              <a:gd name="connsiteX643" fmla="*/ 616342 w 896844"/>
              <a:gd name="connsiteY643" fmla="*/ 495184 h 712517"/>
              <a:gd name="connsiteX644" fmla="*/ 618543 w 896844"/>
              <a:gd name="connsiteY644" fmla="*/ 497514 h 712517"/>
              <a:gd name="connsiteX645" fmla="*/ 620226 w 896844"/>
              <a:gd name="connsiteY645" fmla="*/ 497060 h 712517"/>
              <a:gd name="connsiteX646" fmla="*/ 618543 w 896844"/>
              <a:gd name="connsiteY646" fmla="*/ 491948 h 712517"/>
              <a:gd name="connsiteX647" fmla="*/ 617248 w 896844"/>
              <a:gd name="connsiteY647" fmla="*/ 490718 h 712517"/>
              <a:gd name="connsiteX648" fmla="*/ 616860 w 896844"/>
              <a:gd name="connsiteY648" fmla="*/ 489294 h 712517"/>
              <a:gd name="connsiteX649" fmla="*/ 617054 w 896844"/>
              <a:gd name="connsiteY649" fmla="*/ 488388 h 712517"/>
              <a:gd name="connsiteX650" fmla="*/ 616666 w 896844"/>
              <a:gd name="connsiteY650" fmla="*/ 487611 h 712517"/>
              <a:gd name="connsiteX651" fmla="*/ 618543 w 896844"/>
              <a:gd name="connsiteY651" fmla="*/ 485929 h 712517"/>
              <a:gd name="connsiteX652" fmla="*/ 622232 w 896844"/>
              <a:gd name="connsiteY652" fmla="*/ 485022 h 712517"/>
              <a:gd name="connsiteX653" fmla="*/ 625209 w 896844"/>
              <a:gd name="connsiteY653" fmla="*/ 483469 h 712517"/>
              <a:gd name="connsiteX654" fmla="*/ 627798 w 896844"/>
              <a:gd name="connsiteY654" fmla="*/ 483145 h 712517"/>
              <a:gd name="connsiteX655" fmla="*/ 630192 w 896844"/>
              <a:gd name="connsiteY655" fmla="*/ 481463 h 712517"/>
              <a:gd name="connsiteX656" fmla="*/ 633687 w 896844"/>
              <a:gd name="connsiteY656" fmla="*/ 480557 h 712517"/>
              <a:gd name="connsiteX657" fmla="*/ 635370 w 896844"/>
              <a:gd name="connsiteY657" fmla="*/ 479003 h 712517"/>
              <a:gd name="connsiteX658" fmla="*/ 641842 w 896844"/>
              <a:gd name="connsiteY658" fmla="*/ 476997 h 712517"/>
              <a:gd name="connsiteX659" fmla="*/ 644431 w 896844"/>
              <a:gd name="connsiteY659" fmla="*/ 476997 h 712517"/>
              <a:gd name="connsiteX660" fmla="*/ 645726 w 896844"/>
              <a:gd name="connsiteY660" fmla="*/ 477644 h 712517"/>
              <a:gd name="connsiteX661" fmla="*/ 650127 w 896844"/>
              <a:gd name="connsiteY661" fmla="*/ 483987 h 712517"/>
              <a:gd name="connsiteX662" fmla="*/ 652133 w 896844"/>
              <a:gd name="connsiteY662" fmla="*/ 485411 h 712517"/>
              <a:gd name="connsiteX663" fmla="*/ 652715 w 896844"/>
              <a:gd name="connsiteY663" fmla="*/ 485411 h 712517"/>
              <a:gd name="connsiteX664" fmla="*/ 653622 w 896844"/>
              <a:gd name="connsiteY664" fmla="*/ 486640 h 712517"/>
              <a:gd name="connsiteX665" fmla="*/ 654528 w 896844"/>
              <a:gd name="connsiteY665" fmla="*/ 486640 h 712517"/>
              <a:gd name="connsiteX666" fmla="*/ 655628 w 896844"/>
              <a:gd name="connsiteY666" fmla="*/ 487547 h 712517"/>
              <a:gd name="connsiteX667" fmla="*/ 658217 w 896844"/>
              <a:gd name="connsiteY667" fmla="*/ 490977 h 712517"/>
              <a:gd name="connsiteX668" fmla="*/ 660417 w 896844"/>
              <a:gd name="connsiteY668" fmla="*/ 492659 h 712517"/>
              <a:gd name="connsiteX669" fmla="*/ 661906 w 896844"/>
              <a:gd name="connsiteY669" fmla="*/ 494536 h 712517"/>
              <a:gd name="connsiteX670" fmla="*/ 664689 w 896844"/>
              <a:gd name="connsiteY670" fmla="*/ 496413 h 712517"/>
              <a:gd name="connsiteX671" fmla="*/ 668378 w 896844"/>
              <a:gd name="connsiteY671" fmla="*/ 497190 h 712517"/>
              <a:gd name="connsiteX672" fmla="*/ 677374 w 896844"/>
              <a:gd name="connsiteY672" fmla="*/ 496737 h 712517"/>
              <a:gd name="connsiteX673" fmla="*/ 680158 w 896844"/>
              <a:gd name="connsiteY673" fmla="*/ 495960 h 712517"/>
              <a:gd name="connsiteX674" fmla="*/ 682552 w 896844"/>
              <a:gd name="connsiteY674" fmla="*/ 493954 h 712517"/>
              <a:gd name="connsiteX675" fmla="*/ 683264 w 896844"/>
              <a:gd name="connsiteY675" fmla="*/ 492530 h 712517"/>
              <a:gd name="connsiteX676" fmla="*/ 684559 w 896844"/>
              <a:gd name="connsiteY676" fmla="*/ 491300 h 712517"/>
              <a:gd name="connsiteX677" fmla="*/ 686047 w 896844"/>
              <a:gd name="connsiteY677" fmla="*/ 490394 h 712517"/>
              <a:gd name="connsiteX678" fmla="*/ 686759 w 896844"/>
              <a:gd name="connsiteY678" fmla="*/ 489165 h 712517"/>
              <a:gd name="connsiteX679" fmla="*/ 687665 w 896844"/>
              <a:gd name="connsiteY679" fmla="*/ 488841 h 712517"/>
              <a:gd name="connsiteX680" fmla="*/ 688765 w 896844"/>
              <a:gd name="connsiteY680" fmla="*/ 487287 h 712517"/>
              <a:gd name="connsiteX681" fmla="*/ 690578 w 896844"/>
              <a:gd name="connsiteY681" fmla="*/ 486511 h 712517"/>
              <a:gd name="connsiteX682" fmla="*/ 690966 w 896844"/>
              <a:gd name="connsiteY682" fmla="*/ 485864 h 712517"/>
              <a:gd name="connsiteX683" fmla="*/ 693166 w 896844"/>
              <a:gd name="connsiteY683" fmla="*/ 486317 h 712517"/>
              <a:gd name="connsiteX684" fmla="*/ 698668 w 896844"/>
              <a:gd name="connsiteY684" fmla="*/ 486317 h 712517"/>
              <a:gd name="connsiteX685" fmla="*/ 698862 w 896844"/>
              <a:gd name="connsiteY685" fmla="*/ 486640 h 712517"/>
              <a:gd name="connsiteX686" fmla="*/ 711224 w 896844"/>
              <a:gd name="connsiteY686" fmla="*/ 486187 h 712517"/>
              <a:gd name="connsiteX687" fmla="*/ 713424 w 896844"/>
              <a:gd name="connsiteY687" fmla="*/ 485540 h 712517"/>
              <a:gd name="connsiteX688" fmla="*/ 714136 w 896844"/>
              <a:gd name="connsiteY688" fmla="*/ 485669 h 712517"/>
              <a:gd name="connsiteX689" fmla="*/ 718537 w 896844"/>
              <a:gd name="connsiteY689" fmla="*/ 483987 h 712517"/>
              <a:gd name="connsiteX690" fmla="*/ 720932 w 896844"/>
              <a:gd name="connsiteY690" fmla="*/ 483857 h 712517"/>
              <a:gd name="connsiteX691" fmla="*/ 721514 w 896844"/>
              <a:gd name="connsiteY691" fmla="*/ 483404 h 712517"/>
              <a:gd name="connsiteX692" fmla="*/ 722420 w 896844"/>
              <a:gd name="connsiteY692" fmla="*/ 483533 h 712517"/>
              <a:gd name="connsiteX693" fmla="*/ 725915 w 896844"/>
              <a:gd name="connsiteY693" fmla="*/ 482433 h 712517"/>
              <a:gd name="connsiteX694" fmla="*/ 725915 w 896844"/>
              <a:gd name="connsiteY694" fmla="*/ 480492 h 712517"/>
              <a:gd name="connsiteX695" fmla="*/ 725010 w 896844"/>
              <a:gd name="connsiteY695" fmla="*/ 480039 h 712517"/>
              <a:gd name="connsiteX696" fmla="*/ 725527 w 896844"/>
              <a:gd name="connsiteY696" fmla="*/ 479392 h 712517"/>
              <a:gd name="connsiteX697" fmla="*/ 726433 w 896844"/>
              <a:gd name="connsiteY697" fmla="*/ 479392 h 712517"/>
              <a:gd name="connsiteX698" fmla="*/ 726433 w 896844"/>
              <a:gd name="connsiteY698" fmla="*/ 481268 h 712517"/>
              <a:gd name="connsiteX699" fmla="*/ 727339 w 896844"/>
              <a:gd name="connsiteY699" fmla="*/ 481398 h 712517"/>
              <a:gd name="connsiteX700" fmla="*/ 728634 w 896844"/>
              <a:gd name="connsiteY700" fmla="*/ 480492 h 712517"/>
              <a:gd name="connsiteX701" fmla="*/ 730834 w 896844"/>
              <a:gd name="connsiteY701" fmla="*/ 480621 h 712517"/>
              <a:gd name="connsiteX702" fmla="*/ 735818 w 896844"/>
              <a:gd name="connsiteY702" fmla="*/ 478615 h 712517"/>
              <a:gd name="connsiteX703" fmla="*/ 740802 w 896844"/>
              <a:gd name="connsiteY703" fmla="*/ 477709 h 712517"/>
              <a:gd name="connsiteX704" fmla="*/ 744102 w 896844"/>
              <a:gd name="connsiteY704" fmla="*/ 477709 h 712517"/>
              <a:gd name="connsiteX705" fmla="*/ 746885 w 896844"/>
              <a:gd name="connsiteY705" fmla="*/ 476609 h 712517"/>
              <a:gd name="connsiteX706" fmla="*/ 749280 w 896844"/>
              <a:gd name="connsiteY706" fmla="*/ 476738 h 712517"/>
              <a:gd name="connsiteX707" fmla="*/ 751869 w 896844"/>
              <a:gd name="connsiteY707" fmla="*/ 477514 h 712517"/>
              <a:gd name="connsiteX708" fmla="*/ 752775 w 896844"/>
              <a:gd name="connsiteY708" fmla="*/ 477968 h 712517"/>
              <a:gd name="connsiteX709" fmla="*/ 752969 w 896844"/>
              <a:gd name="connsiteY709" fmla="*/ 478744 h 712517"/>
              <a:gd name="connsiteX710" fmla="*/ 754652 w 896844"/>
              <a:gd name="connsiteY710" fmla="*/ 479974 h 712517"/>
              <a:gd name="connsiteX711" fmla="*/ 755946 w 896844"/>
              <a:gd name="connsiteY711" fmla="*/ 482304 h 712517"/>
              <a:gd name="connsiteX712" fmla="*/ 756852 w 896844"/>
              <a:gd name="connsiteY712" fmla="*/ 483081 h 712517"/>
              <a:gd name="connsiteX713" fmla="*/ 758859 w 896844"/>
              <a:gd name="connsiteY713" fmla="*/ 487870 h 712517"/>
              <a:gd name="connsiteX714" fmla="*/ 759571 w 896844"/>
              <a:gd name="connsiteY714" fmla="*/ 488776 h 712517"/>
              <a:gd name="connsiteX715" fmla="*/ 760283 w 896844"/>
              <a:gd name="connsiteY715" fmla="*/ 491106 h 712517"/>
              <a:gd name="connsiteX716" fmla="*/ 761383 w 896844"/>
              <a:gd name="connsiteY716" fmla="*/ 492659 h 712517"/>
              <a:gd name="connsiteX717" fmla="*/ 761901 w 896844"/>
              <a:gd name="connsiteY717" fmla="*/ 494342 h 712517"/>
              <a:gd name="connsiteX718" fmla="*/ 762613 w 896844"/>
              <a:gd name="connsiteY718" fmla="*/ 495119 h 712517"/>
              <a:gd name="connsiteX719" fmla="*/ 763324 w 896844"/>
              <a:gd name="connsiteY719" fmla="*/ 497319 h 712517"/>
              <a:gd name="connsiteX720" fmla="*/ 764036 w 896844"/>
              <a:gd name="connsiteY720" fmla="*/ 497772 h 712517"/>
              <a:gd name="connsiteX721" fmla="*/ 765719 w 896844"/>
              <a:gd name="connsiteY721" fmla="*/ 500555 h 712517"/>
              <a:gd name="connsiteX722" fmla="*/ 767402 w 896844"/>
              <a:gd name="connsiteY722" fmla="*/ 502109 h 712517"/>
              <a:gd name="connsiteX723" fmla="*/ 767402 w 896844"/>
              <a:gd name="connsiteY723" fmla="*/ 502756 h 712517"/>
              <a:gd name="connsiteX724" fmla="*/ 769797 w 896844"/>
              <a:gd name="connsiteY724" fmla="*/ 504309 h 712517"/>
              <a:gd name="connsiteX725" fmla="*/ 770185 w 896844"/>
              <a:gd name="connsiteY725" fmla="*/ 505733 h 712517"/>
              <a:gd name="connsiteX726" fmla="*/ 771479 w 896844"/>
              <a:gd name="connsiteY726" fmla="*/ 507416 h 712517"/>
              <a:gd name="connsiteX727" fmla="*/ 772580 w 896844"/>
              <a:gd name="connsiteY727" fmla="*/ 510393 h 712517"/>
              <a:gd name="connsiteX728" fmla="*/ 774586 w 896844"/>
              <a:gd name="connsiteY728" fmla="*/ 512594 h 712517"/>
              <a:gd name="connsiteX729" fmla="*/ 774392 w 896844"/>
              <a:gd name="connsiteY729" fmla="*/ 512917 h 712517"/>
              <a:gd name="connsiteX730" fmla="*/ 775104 w 896844"/>
              <a:gd name="connsiteY730" fmla="*/ 514147 h 712517"/>
              <a:gd name="connsiteX731" fmla="*/ 776010 w 896844"/>
              <a:gd name="connsiteY731" fmla="*/ 514471 h 712517"/>
              <a:gd name="connsiteX732" fmla="*/ 776916 w 896844"/>
              <a:gd name="connsiteY732" fmla="*/ 513564 h 712517"/>
              <a:gd name="connsiteX733" fmla="*/ 776916 w 896844"/>
              <a:gd name="connsiteY733" fmla="*/ 512917 h 712517"/>
              <a:gd name="connsiteX734" fmla="*/ 777822 w 896844"/>
              <a:gd name="connsiteY734" fmla="*/ 512917 h 712517"/>
              <a:gd name="connsiteX735" fmla="*/ 778210 w 896844"/>
              <a:gd name="connsiteY735" fmla="*/ 513823 h 712517"/>
              <a:gd name="connsiteX736" fmla="*/ 777304 w 896844"/>
              <a:gd name="connsiteY736" fmla="*/ 513694 h 712517"/>
              <a:gd name="connsiteX737" fmla="*/ 776010 w 896844"/>
              <a:gd name="connsiteY737" fmla="*/ 515053 h 712517"/>
              <a:gd name="connsiteX738" fmla="*/ 776722 w 896844"/>
              <a:gd name="connsiteY738" fmla="*/ 515830 h 712517"/>
              <a:gd name="connsiteX739" fmla="*/ 777628 w 896844"/>
              <a:gd name="connsiteY739" fmla="*/ 515700 h 712517"/>
              <a:gd name="connsiteX740" fmla="*/ 778340 w 896844"/>
              <a:gd name="connsiteY740" fmla="*/ 515053 h 712517"/>
              <a:gd name="connsiteX741" fmla="*/ 778340 w 896844"/>
              <a:gd name="connsiteY741" fmla="*/ 514600 h 712517"/>
              <a:gd name="connsiteX742" fmla="*/ 779246 w 896844"/>
              <a:gd name="connsiteY742" fmla="*/ 514600 h 712517"/>
              <a:gd name="connsiteX743" fmla="*/ 779246 w 896844"/>
              <a:gd name="connsiteY743" fmla="*/ 515053 h 712517"/>
              <a:gd name="connsiteX744" fmla="*/ 777045 w 896844"/>
              <a:gd name="connsiteY744" fmla="*/ 516606 h 712517"/>
              <a:gd name="connsiteX745" fmla="*/ 777952 w 896844"/>
              <a:gd name="connsiteY745" fmla="*/ 516930 h 712517"/>
              <a:gd name="connsiteX746" fmla="*/ 778146 w 896844"/>
              <a:gd name="connsiteY746" fmla="*/ 517707 h 712517"/>
              <a:gd name="connsiteX747" fmla="*/ 778663 w 896844"/>
              <a:gd name="connsiteY747" fmla="*/ 517707 h 712517"/>
              <a:gd name="connsiteX748" fmla="*/ 780152 w 896844"/>
              <a:gd name="connsiteY748" fmla="*/ 516606 h 712517"/>
              <a:gd name="connsiteX749" fmla="*/ 781058 w 896844"/>
              <a:gd name="connsiteY749" fmla="*/ 517965 h 712517"/>
              <a:gd name="connsiteX750" fmla="*/ 782935 w 896844"/>
              <a:gd name="connsiteY750" fmla="*/ 519519 h 712517"/>
              <a:gd name="connsiteX751" fmla="*/ 782935 w 896844"/>
              <a:gd name="connsiteY751" fmla="*/ 520166 h 712517"/>
              <a:gd name="connsiteX752" fmla="*/ 782223 w 896844"/>
              <a:gd name="connsiteY752" fmla="*/ 520296 h 712517"/>
              <a:gd name="connsiteX753" fmla="*/ 780929 w 896844"/>
              <a:gd name="connsiteY753" fmla="*/ 518872 h 712517"/>
              <a:gd name="connsiteX754" fmla="*/ 780346 w 896844"/>
              <a:gd name="connsiteY754" fmla="*/ 518742 h 712517"/>
              <a:gd name="connsiteX755" fmla="*/ 779958 w 896844"/>
              <a:gd name="connsiteY755" fmla="*/ 519843 h 712517"/>
              <a:gd name="connsiteX756" fmla="*/ 781252 w 896844"/>
              <a:gd name="connsiteY756" fmla="*/ 520943 h 712517"/>
              <a:gd name="connsiteX757" fmla="*/ 783841 w 896844"/>
              <a:gd name="connsiteY757" fmla="*/ 522043 h 712517"/>
              <a:gd name="connsiteX758" fmla="*/ 782935 w 896844"/>
              <a:gd name="connsiteY758" fmla="*/ 521266 h 712517"/>
              <a:gd name="connsiteX759" fmla="*/ 782935 w 896844"/>
              <a:gd name="connsiteY759" fmla="*/ 520813 h 712517"/>
              <a:gd name="connsiteX760" fmla="*/ 783453 w 896844"/>
              <a:gd name="connsiteY760" fmla="*/ 520813 h 712517"/>
              <a:gd name="connsiteX761" fmla="*/ 784553 w 896844"/>
              <a:gd name="connsiteY761" fmla="*/ 521719 h 712517"/>
              <a:gd name="connsiteX762" fmla="*/ 784747 w 896844"/>
              <a:gd name="connsiteY762" fmla="*/ 522949 h 712517"/>
              <a:gd name="connsiteX763" fmla="*/ 785459 w 896844"/>
              <a:gd name="connsiteY763" fmla="*/ 522949 h 712517"/>
              <a:gd name="connsiteX764" fmla="*/ 785459 w 896844"/>
              <a:gd name="connsiteY764" fmla="*/ 523726 h 712517"/>
              <a:gd name="connsiteX765" fmla="*/ 785977 w 896844"/>
              <a:gd name="connsiteY765" fmla="*/ 523596 h 712517"/>
              <a:gd name="connsiteX766" fmla="*/ 786171 w 896844"/>
              <a:gd name="connsiteY766" fmla="*/ 522949 h 712517"/>
              <a:gd name="connsiteX767" fmla="*/ 787660 w 896844"/>
              <a:gd name="connsiteY767" fmla="*/ 523596 h 712517"/>
              <a:gd name="connsiteX768" fmla="*/ 787465 w 896844"/>
              <a:gd name="connsiteY768" fmla="*/ 524049 h 712517"/>
              <a:gd name="connsiteX769" fmla="*/ 786365 w 896844"/>
              <a:gd name="connsiteY769" fmla="*/ 523596 h 712517"/>
              <a:gd name="connsiteX770" fmla="*/ 785977 w 896844"/>
              <a:gd name="connsiteY770" fmla="*/ 524373 h 712517"/>
              <a:gd name="connsiteX771" fmla="*/ 787465 w 896844"/>
              <a:gd name="connsiteY771" fmla="*/ 525150 h 712517"/>
              <a:gd name="connsiteX772" fmla="*/ 789148 w 896844"/>
              <a:gd name="connsiteY772" fmla="*/ 526703 h 712517"/>
              <a:gd name="connsiteX773" fmla="*/ 790831 w 896844"/>
              <a:gd name="connsiteY773" fmla="*/ 525150 h 712517"/>
              <a:gd name="connsiteX774" fmla="*/ 791349 w 896844"/>
              <a:gd name="connsiteY774" fmla="*/ 525150 h 712517"/>
              <a:gd name="connsiteX775" fmla="*/ 790961 w 896844"/>
              <a:gd name="connsiteY775" fmla="*/ 524244 h 712517"/>
              <a:gd name="connsiteX776" fmla="*/ 791866 w 896844"/>
              <a:gd name="connsiteY776" fmla="*/ 524244 h 712517"/>
              <a:gd name="connsiteX777" fmla="*/ 791672 w 896844"/>
              <a:gd name="connsiteY777" fmla="*/ 523661 h 712517"/>
              <a:gd name="connsiteX778" fmla="*/ 789666 w 896844"/>
              <a:gd name="connsiteY778" fmla="*/ 522755 h 712517"/>
              <a:gd name="connsiteX779" fmla="*/ 789860 w 896844"/>
              <a:gd name="connsiteY779" fmla="*/ 522431 h 712517"/>
              <a:gd name="connsiteX780" fmla="*/ 791155 w 896844"/>
              <a:gd name="connsiteY780" fmla="*/ 522431 h 712517"/>
              <a:gd name="connsiteX781" fmla="*/ 791866 w 896844"/>
              <a:gd name="connsiteY781" fmla="*/ 523079 h 712517"/>
              <a:gd name="connsiteX782" fmla="*/ 792579 w 896844"/>
              <a:gd name="connsiteY782" fmla="*/ 523079 h 712517"/>
              <a:gd name="connsiteX783" fmla="*/ 793291 w 896844"/>
              <a:gd name="connsiteY783" fmla="*/ 523984 h 712517"/>
              <a:gd name="connsiteX784" fmla="*/ 794779 w 896844"/>
              <a:gd name="connsiteY784" fmla="*/ 524437 h 712517"/>
              <a:gd name="connsiteX785" fmla="*/ 794779 w 896844"/>
              <a:gd name="connsiteY785" fmla="*/ 524761 h 712517"/>
              <a:gd name="connsiteX786" fmla="*/ 794067 w 896844"/>
              <a:gd name="connsiteY786" fmla="*/ 524761 h 712517"/>
              <a:gd name="connsiteX787" fmla="*/ 792384 w 896844"/>
              <a:gd name="connsiteY787" fmla="*/ 524114 h 712517"/>
              <a:gd name="connsiteX788" fmla="*/ 792190 w 896844"/>
              <a:gd name="connsiteY788" fmla="*/ 525020 h 712517"/>
              <a:gd name="connsiteX789" fmla="*/ 789601 w 896844"/>
              <a:gd name="connsiteY789" fmla="*/ 527156 h 712517"/>
              <a:gd name="connsiteX790" fmla="*/ 791802 w 896844"/>
              <a:gd name="connsiteY790" fmla="*/ 528062 h 712517"/>
              <a:gd name="connsiteX791" fmla="*/ 791996 w 896844"/>
              <a:gd name="connsiteY791" fmla="*/ 528709 h 712517"/>
              <a:gd name="connsiteX792" fmla="*/ 793484 w 896844"/>
              <a:gd name="connsiteY792" fmla="*/ 529486 h 712517"/>
              <a:gd name="connsiteX793" fmla="*/ 793484 w 896844"/>
              <a:gd name="connsiteY793" fmla="*/ 529939 h 712517"/>
              <a:gd name="connsiteX794" fmla="*/ 795167 w 896844"/>
              <a:gd name="connsiteY794" fmla="*/ 530716 h 712517"/>
              <a:gd name="connsiteX795" fmla="*/ 795685 w 896844"/>
              <a:gd name="connsiteY795" fmla="*/ 531492 h 712517"/>
              <a:gd name="connsiteX796" fmla="*/ 796980 w 896844"/>
              <a:gd name="connsiteY796" fmla="*/ 532269 h 712517"/>
              <a:gd name="connsiteX797" fmla="*/ 798986 w 896844"/>
              <a:gd name="connsiteY797" fmla="*/ 535375 h 712517"/>
              <a:gd name="connsiteX798" fmla="*/ 800475 w 896844"/>
              <a:gd name="connsiteY798" fmla="*/ 535958 h 712517"/>
              <a:gd name="connsiteX799" fmla="*/ 802352 w 896844"/>
              <a:gd name="connsiteY799" fmla="*/ 537641 h 712517"/>
              <a:gd name="connsiteX800" fmla="*/ 802740 w 896844"/>
              <a:gd name="connsiteY800" fmla="*/ 538547 h 712517"/>
              <a:gd name="connsiteX801" fmla="*/ 806040 w 896844"/>
              <a:gd name="connsiteY801" fmla="*/ 541977 h 712517"/>
              <a:gd name="connsiteX802" fmla="*/ 806558 w 896844"/>
              <a:gd name="connsiteY802" fmla="*/ 543207 h 712517"/>
              <a:gd name="connsiteX803" fmla="*/ 808565 w 896844"/>
              <a:gd name="connsiteY803" fmla="*/ 544437 h 712517"/>
              <a:gd name="connsiteX804" fmla="*/ 810377 w 896844"/>
              <a:gd name="connsiteY804" fmla="*/ 546443 h 712517"/>
              <a:gd name="connsiteX805" fmla="*/ 814260 w 896844"/>
              <a:gd name="connsiteY805" fmla="*/ 549226 h 712517"/>
              <a:gd name="connsiteX806" fmla="*/ 814455 w 896844"/>
              <a:gd name="connsiteY806" fmla="*/ 549873 h 712517"/>
              <a:gd name="connsiteX807" fmla="*/ 815360 w 896844"/>
              <a:gd name="connsiteY807" fmla="*/ 550650 h 712517"/>
              <a:gd name="connsiteX808" fmla="*/ 816849 w 896844"/>
              <a:gd name="connsiteY808" fmla="*/ 550326 h 712517"/>
              <a:gd name="connsiteX809" fmla="*/ 819632 w 896844"/>
              <a:gd name="connsiteY809" fmla="*/ 551427 h 712517"/>
              <a:gd name="connsiteX810" fmla="*/ 820021 w 896844"/>
              <a:gd name="connsiteY810" fmla="*/ 553109 h 712517"/>
              <a:gd name="connsiteX811" fmla="*/ 820732 w 896844"/>
              <a:gd name="connsiteY811" fmla="*/ 553433 h 712517"/>
              <a:gd name="connsiteX812" fmla="*/ 821250 w 896844"/>
              <a:gd name="connsiteY812" fmla="*/ 552009 h 712517"/>
              <a:gd name="connsiteX813" fmla="*/ 821962 w 896844"/>
              <a:gd name="connsiteY813" fmla="*/ 551232 h 712517"/>
              <a:gd name="connsiteX814" fmla="*/ 822480 w 896844"/>
              <a:gd name="connsiteY814" fmla="*/ 549226 h 712517"/>
              <a:gd name="connsiteX815" fmla="*/ 823580 w 896844"/>
              <a:gd name="connsiteY815" fmla="*/ 549549 h 712517"/>
              <a:gd name="connsiteX816" fmla="*/ 823774 w 896844"/>
              <a:gd name="connsiteY816" fmla="*/ 550909 h 712517"/>
              <a:gd name="connsiteX817" fmla="*/ 825263 w 896844"/>
              <a:gd name="connsiteY817" fmla="*/ 552138 h 712517"/>
              <a:gd name="connsiteX818" fmla="*/ 826557 w 896844"/>
              <a:gd name="connsiteY818" fmla="*/ 552786 h 712517"/>
              <a:gd name="connsiteX819" fmla="*/ 827658 w 896844"/>
              <a:gd name="connsiteY819" fmla="*/ 552786 h 712517"/>
              <a:gd name="connsiteX820" fmla="*/ 826169 w 896844"/>
              <a:gd name="connsiteY820" fmla="*/ 550909 h 712517"/>
              <a:gd name="connsiteX821" fmla="*/ 825069 w 896844"/>
              <a:gd name="connsiteY821" fmla="*/ 550456 h 712517"/>
              <a:gd name="connsiteX822" fmla="*/ 824680 w 896844"/>
              <a:gd name="connsiteY822" fmla="*/ 549809 h 712517"/>
              <a:gd name="connsiteX823" fmla="*/ 826881 w 896844"/>
              <a:gd name="connsiteY823" fmla="*/ 550132 h 712517"/>
              <a:gd name="connsiteX824" fmla="*/ 827787 w 896844"/>
              <a:gd name="connsiteY824" fmla="*/ 551685 h 712517"/>
              <a:gd name="connsiteX825" fmla="*/ 828305 w 896844"/>
              <a:gd name="connsiteY825" fmla="*/ 551815 h 712517"/>
              <a:gd name="connsiteX826" fmla="*/ 827916 w 896844"/>
              <a:gd name="connsiteY826" fmla="*/ 552138 h 712517"/>
              <a:gd name="connsiteX827" fmla="*/ 828111 w 896844"/>
              <a:gd name="connsiteY827" fmla="*/ 552915 h 712517"/>
              <a:gd name="connsiteX828" fmla="*/ 828823 w 896844"/>
              <a:gd name="connsiteY828" fmla="*/ 552915 h 712517"/>
              <a:gd name="connsiteX829" fmla="*/ 829534 w 896844"/>
              <a:gd name="connsiteY829" fmla="*/ 553562 h 712517"/>
              <a:gd name="connsiteX830" fmla="*/ 829340 w 896844"/>
              <a:gd name="connsiteY830" fmla="*/ 554015 h 712517"/>
              <a:gd name="connsiteX831" fmla="*/ 830052 w 896844"/>
              <a:gd name="connsiteY831" fmla="*/ 554663 h 712517"/>
              <a:gd name="connsiteX832" fmla="*/ 829858 w 896844"/>
              <a:gd name="connsiteY832" fmla="*/ 555568 h 712517"/>
              <a:gd name="connsiteX833" fmla="*/ 831865 w 896844"/>
              <a:gd name="connsiteY833" fmla="*/ 556345 h 712517"/>
              <a:gd name="connsiteX834" fmla="*/ 832576 w 896844"/>
              <a:gd name="connsiteY834" fmla="*/ 557251 h 712517"/>
              <a:gd name="connsiteX835" fmla="*/ 835877 w 896844"/>
              <a:gd name="connsiteY835" fmla="*/ 559128 h 712517"/>
              <a:gd name="connsiteX836" fmla="*/ 837171 w 896844"/>
              <a:gd name="connsiteY836" fmla="*/ 561458 h 712517"/>
              <a:gd name="connsiteX837" fmla="*/ 838272 w 896844"/>
              <a:gd name="connsiteY837" fmla="*/ 561782 h 712517"/>
              <a:gd name="connsiteX838" fmla="*/ 837689 w 896844"/>
              <a:gd name="connsiteY838" fmla="*/ 562882 h 712517"/>
              <a:gd name="connsiteX839" fmla="*/ 839566 w 896844"/>
              <a:gd name="connsiteY839" fmla="*/ 565018 h 712517"/>
              <a:gd name="connsiteX840" fmla="*/ 840084 w 896844"/>
              <a:gd name="connsiteY840" fmla="*/ 566442 h 712517"/>
              <a:gd name="connsiteX841" fmla="*/ 840990 w 896844"/>
              <a:gd name="connsiteY841" fmla="*/ 566895 h 712517"/>
              <a:gd name="connsiteX842" fmla="*/ 840990 w 896844"/>
              <a:gd name="connsiteY842" fmla="*/ 567348 h 712517"/>
              <a:gd name="connsiteX843" fmla="*/ 841896 w 896844"/>
              <a:gd name="connsiteY843" fmla="*/ 567995 h 712517"/>
              <a:gd name="connsiteX844" fmla="*/ 841896 w 896844"/>
              <a:gd name="connsiteY844" fmla="*/ 568578 h 712517"/>
              <a:gd name="connsiteX845" fmla="*/ 842285 w 896844"/>
              <a:gd name="connsiteY845" fmla="*/ 568578 h 712517"/>
              <a:gd name="connsiteX846" fmla="*/ 842997 w 896844"/>
              <a:gd name="connsiteY846" fmla="*/ 569678 h 712517"/>
              <a:gd name="connsiteX847" fmla="*/ 844485 w 896844"/>
              <a:gd name="connsiteY847" fmla="*/ 569807 h 712517"/>
              <a:gd name="connsiteX848" fmla="*/ 845780 w 896844"/>
              <a:gd name="connsiteY848" fmla="*/ 571037 h 712517"/>
              <a:gd name="connsiteX849" fmla="*/ 845974 w 896844"/>
              <a:gd name="connsiteY849" fmla="*/ 572720 h 712517"/>
              <a:gd name="connsiteX850" fmla="*/ 846686 w 896844"/>
              <a:gd name="connsiteY850" fmla="*/ 572849 h 712517"/>
              <a:gd name="connsiteX851" fmla="*/ 847592 w 896844"/>
              <a:gd name="connsiteY851" fmla="*/ 574856 h 712517"/>
              <a:gd name="connsiteX852" fmla="*/ 849598 w 896844"/>
              <a:gd name="connsiteY852" fmla="*/ 576862 h 712517"/>
              <a:gd name="connsiteX853" fmla="*/ 851281 w 896844"/>
              <a:gd name="connsiteY853" fmla="*/ 579969 h 712517"/>
              <a:gd name="connsiteX854" fmla="*/ 851993 w 896844"/>
              <a:gd name="connsiteY854" fmla="*/ 580292 h 712517"/>
              <a:gd name="connsiteX855" fmla="*/ 851993 w 896844"/>
              <a:gd name="connsiteY855" fmla="*/ 581845 h 712517"/>
              <a:gd name="connsiteX856" fmla="*/ 850893 w 896844"/>
              <a:gd name="connsiteY856" fmla="*/ 582622 h 712517"/>
              <a:gd name="connsiteX857" fmla="*/ 850893 w 896844"/>
              <a:gd name="connsiteY857" fmla="*/ 582946 h 712517"/>
              <a:gd name="connsiteX858" fmla="*/ 851605 w 896844"/>
              <a:gd name="connsiteY858" fmla="*/ 582946 h 712517"/>
              <a:gd name="connsiteX859" fmla="*/ 851993 w 896844"/>
              <a:gd name="connsiteY859" fmla="*/ 583463 h 712517"/>
              <a:gd name="connsiteX860" fmla="*/ 851993 w 896844"/>
              <a:gd name="connsiteY860" fmla="*/ 583463 h 712517"/>
              <a:gd name="connsiteX861" fmla="*/ 846362 w 896844"/>
              <a:gd name="connsiteY861" fmla="*/ 586764 h 712517"/>
              <a:gd name="connsiteX862" fmla="*/ 838466 w 896844"/>
              <a:gd name="connsiteY862" fmla="*/ 588771 h 712517"/>
              <a:gd name="connsiteX863" fmla="*/ 831735 w 896844"/>
              <a:gd name="connsiteY863" fmla="*/ 587217 h 712517"/>
              <a:gd name="connsiteX864" fmla="*/ 827140 w 896844"/>
              <a:gd name="connsiteY864" fmla="*/ 590324 h 712517"/>
              <a:gd name="connsiteX865" fmla="*/ 815749 w 896844"/>
              <a:gd name="connsiteY865" fmla="*/ 617183 h 712517"/>
              <a:gd name="connsiteX866" fmla="*/ 816396 w 896844"/>
              <a:gd name="connsiteY866" fmla="*/ 621196 h 712517"/>
              <a:gd name="connsiteX867" fmla="*/ 822286 w 896844"/>
              <a:gd name="connsiteY867" fmla="*/ 627992 h 712517"/>
              <a:gd name="connsiteX868" fmla="*/ 812707 w 896844"/>
              <a:gd name="connsiteY868" fmla="*/ 636341 h 712517"/>
              <a:gd name="connsiteX869" fmla="*/ 808759 w 896844"/>
              <a:gd name="connsiteY869" fmla="*/ 636665 h 712517"/>
              <a:gd name="connsiteX870" fmla="*/ 800992 w 896844"/>
              <a:gd name="connsiteY870" fmla="*/ 628833 h 712517"/>
              <a:gd name="connsiteX871" fmla="*/ 799245 w 896844"/>
              <a:gd name="connsiteY871" fmla="*/ 623462 h 712517"/>
              <a:gd name="connsiteX872" fmla="*/ 793808 w 896844"/>
              <a:gd name="connsiteY872" fmla="*/ 620549 h 712517"/>
              <a:gd name="connsiteX873" fmla="*/ 791672 w 896844"/>
              <a:gd name="connsiteY873" fmla="*/ 615889 h 712517"/>
              <a:gd name="connsiteX874" fmla="*/ 783194 w 896844"/>
              <a:gd name="connsiteY874" fmla="*/ 608640 h 712517"/>
              <a:gd name="connsiteX875" fmla="*/ 785330 w 896844"/>
              <a:gd name="connsiteY875" fmla="*/ 595372 h 712517"/>
              <a:gd name="connsiteX876" fmla="*/ 780799 w 896844"/>
              <a:gd name="connsiteY876" fmla="*/ 576344 h 712517"/>
              <a:gd name="connsiteX877" fmla="*/ 789925 w 896844"/>
              <a:gd name="connsiteY877" fmla="*/ 564112 h 712517"/>
              <a:gd name="connsiteX878" fmla="*/ 789731 w 896844"/>
              <a:gd name="connsiteY878" fmla="*/ 560099 h 712517"/>
              <a:gd name="connsiteX879" fmla="*/ 777175 w 896844"/>
              <a:gd name="connsiteY879" fmla="*/ 559322 h 712517"/>
              <a:gd name="connsiteX880" fmla="*/ 767596 w 896844"/>
              <a:gd name="connsiteY880" fmla="*/ 546184 h 712517"/>
              <a:gd name="connsiteX881" fmla="*/ 751286 w 896844"/>
              <a:gd name="connsiteY881" fmla="*/ 535958 h 712517"/>
              <a:gd name="connsiteX882" fmla="*/ 749474 w 896844"/>
              <a:gd name="connsiteY882" fmla="*/ 539518 h 712517"/>
              <a:gd name="connsiteX883" fmla="*/ 749927 w 896844"/>
              <a:gd name="connsiteY883" fmla="*/ 549873 h 712517"/>
              <a:gd name="connsiteX884" fmla="*/ 737759 w 896844"/>
              <a:gd name="connsiteY884" fmla="*/ 563788 h 712517"/>
              <a:gd name="connsiteX885" fmla="*/ 729475 w 896844"/>
              <a:gd name="connsiteY885" fmla="*/ 565018 h 712517"/>
              <a:gd name="connsiteX886" fmla="*/ 708182 w 896844"/>
              <a:gd name="connsiteY886" fmla="*/ 559258 h 712517"/>
              <a:gd name="connsiteX887" fmla="*/ 688183 w 896844"/>
              <a:gd name="connsiteY887" fmla="*/ 574726 h 712517"/>
              <a:gd name="connsiteX888" fmla="*/ 688377 w 896844"/>
              <a:gd name="connsiteY888" fmla="*/ 576862 h 712517"/>
              <a:gd name="connsiteX889" fmla="*/ 713554 w 896844"/>
              <a:gd name="connsiteY889" fmla="*/ 578545 h 712517"/>
              <a:gd name="connsiteX890" fmla="*/ 717631 w 896844"/>
              <a:gd name="connsiteY890" fmla="*/ 582234 h 712517"/>
              <a:gd name="connsiteX891" fmla="*/ 718019 w 896844"/>
              <a:gd name="connsiteY891" fmla="*/ 586699 h 712517"/>
              <a:gd name="connsiteX892" fmla="*/ 714072 w 896844"/>
              <a:gd name="connsiteY892" fmla="*/ 590389 h 712517"/>
              <a:gd name="connsiteX893" fmla="*/ 694267 w 896844"/>
              <a:gd name="connsiteY893" fmla="*/ 593819 h 712517"/>
              <a:gd name="connsiteX894" fmla="*/ 690125 w 896844"/>
              <a:gd name="connsiteY894" fmla="*/ 603527 h 712517"/>
              <a:gd name="connsiteX895" fmla="*/ 692260 w 896844"/>
              <a:gd name="connsiteY895" fmla="*/ 608770 h 712517"/>
              <a:gd name="connsiteX896" fmla="*/ 691613 w 896844"/>
              <a:gd name="connsiteY896" fmla="*/ 611229 h 712517"/>
              <a:gd name="connsiteX897" fmla="*/ 678086 w 896844"/>
              <a:gd name="connsiteY897" fmla="*/ 617119 h 712517"/>
              <a:gd name="connsiteX898" fmla="*/ 657829 w 896844"/>
              <a:gd name="connsiteY898" fmla="*/ 623138 h 712517"/>
              <a:gd name="connsiteX899" fmla="*/ 646438 w 896844"/>
              <a:gd name="connsiteY899" fmla="*/ 622232 h 712517"/>
              <a:gd name="connsiteX900" fmla="*/ 643007 w 896844"/>
              <a:gd name="connsiteY900" fmla="*/ 620355 h 712517"/>
              <a:gd name="connsiteX901" fmla="*/ 640419 w 896844"/>
              <a:gd name="connsiteY901" fmla="*/ 615436 h 712517"/>
              <a:gd name="connsiteX902" fmla="*/ 644366 w 896844"/>
              <a:gd name="connsiteY902" fmla="*/ 602621 h 712517"/>
              <a:gd name="connsiteX903" fmla="*/ 644366 w 896844"/>
              <a:gd name="connsiteY903" fmla="*/ 595955 h 712517"/>
              <a:gd name="connsiteX904" fmla="*/ 642231 w 896844"/>
              <a:gd name="connsiteY904" fmla="*/ 593042 h 712517"/>
              <a:gd name="connsiteX905" fmla="*/ 601133 w 896844"/>
              <a:gd name="connsiteY905" fmla="*/ 588253 h 712517"/>
              <a:gd name="connsiteX906" fmla="*/ 598673 w 896844"/>
              <a:gd name="connsiteY906" fmla="*/ 603398 h 712517"/>
              <a:gd name="connsiteX907" fmla="*/ 592525 w 896844"/>
              <a:gd name="connsiteY907" fmla="*/ 610323 h 712517"/>
              <a:gd name="connsiteX908" fmla="*/ 585988 w 896844"/>
              <a:gd name="connsiteY908" fmla="*/ 622685 h 712517"/>
              <a:gd name="connsiteX909" fmla="*/ 546313 w 896844"/>
              <a:gd name="connsiteY909" fmla="*/ 619384 h 712517"/>
              <a:gd name="connsiteX910" fmla="*/ 544631 w 896844"/>
              <a:gd name="connsiteY910" fmla="*/ 617830 h 712517"/>
              <a:gd name="connsiteX911" fmla="*/ 550909 w 896844"/>
              <a:gd name="connsiteY911" fmla="*/ 614271 h 712517"/>
              <a:gd name="connsiteX912" fmla="*/ 550974 w 896844"/>
              <a:gd name="connsiteY912" fmla="*/ 611811 h 712517"/>
              <a:gd name="connsiteX913" fmla="*/ 541524 w 896844"/>
              <a:gd name="connsiteY913" fmla="*/ 602880 h 712517"/>
              <a:gd name="connsiteX914" fmla="*/ 524826 w 896844"/>
              <a:gd name="connsiteY914" fmla="*/ 616472 h 712517"/>
              <a:gd name="connsiteX915" fmla="*/ 522237 w 896844"/>
              <a:gd name="connsiteY915" fmla="*/ 632393 h 712517"/>
              <a:gd name="connsiteX916" fmla="*/ 513176 w 896844"/>
              <a:gd name="connsiteY916" fmla="*/ 644755 h 712517"/>
              <a:gd name="connsiteX917" fmla="*/ 510393 w 896844"/>
              <a:gd name="connsiteY917" fmla="*/ 646891 h 712517"/>
              <a:gd name="connsiteX918" fmla="*/ 505021 w 896844"/>
              <a:gd name="connsiteY918" fmla="*/ 643784 h 712517"/>
              <a:gd name="connsiteX919" fmla="*/ 492659 w 896844"/>
              <a:gd name="connsiteY919" fmla="*/ 644237 h 712517"/>
              <a:gd name="connsiteX920" fmla="*/ 485669 w 896844"/>
              <a:gd name="connsiteY920" fmla="*/ 649932 h 712517"/>
              <a:gd name="connsiteX921" fmla="*/ 475508 w 896844"/>
              <a:gd name="connsiteY921" fmla="*/ 663330 h 712517"/>
              <a:gd name="connsiteX922" fmla="*/ 476867 w 896844"/>
              <a:gd name="connsiteY922" fmla="*/ 675821 h 712517"/>
              <a:gd name="connsiteX923" fmla="*/ 474473 w 896844"/>
              <a:gd name="connsiteY923" fmla="*/ 681646 h 712517"/>
              <a:gd name="connsiteX924" fmla="*/ 466641 w 896844"/>
              <a:gd name="connsiteY924" fmla="*/ 685982 h 712517"/>
              <a:gd name="connsiteX925" fmla="*/ 469877 w 896844"/>
              <a:gd name="connsiteY925" fmla="*/ 692584 h 712517"/>
              <a:gd name="connsiteX926" fmla="*/ 459587 w 896844"/>
              <a:gd name="connsiteY926" fmla="*/ 703328 h 712517"/>
              <a:gd name="connsiteX927" fmla="*/ 456286 w 896844"/>
              <a:gd name="connsiteY927" fmla="*/ 710771 h 712517"/>
              <a:gd name="connsiteX928" fmla="*/ 434216 w 896844"/>
              <a:gd name="connsiteY928" fmla="*/ 711936 h 712517"/>
              <a:gd name="connsiteX929" fmla="*/ 427938 w 896844"/>
              <a:gd name="connsiteY929" fmla="*/ 707599 h 712517"/>
              <a:gd name="connsiteX930" fmla="*/ 421142 w 896844"/>
              <a:gd name="connsiteY930" fmla="*/ 707146 h 712517"/>
              <a:gd name="connsiteX931" fmla="*/ 422696 w 896844"/>
              <a:gd name="connsiteY931" fmla="*/ 699444 h 712517"/>
              <a:gd name="connsiteX932" fmla="*/ 419589 w 896844"/>
              <a:gd name="connsiteY932" fmla="*/ 697438 h 712517"/>
              <a:gd name="connsiteX933" fmla="*/ 411369 w 896844"/>
              <a:gd name="connsiteY933" fmla="*/ 699121 h 712517"/>
              <a:gd name="connsiteX934" fmla="*/ 407745 w 896844"/>
              <a:gd name="connsiteY934" fmla="*/ 705593 h 712517"/>
              <a:gd name="connsiteX935" fmla="*/ 404315 w 896844"/>
              <a:gd name="connsiteY935" fmla="*/ 707470 h 712517"/>
              <a:gd name="connsiteX936" fmla="*/ 395448 w 896844"/>
              <a:gd name="connsiteY936" fmla="*/ 706693 h 712517"/>
              <a:gd name="connsiteX937" fmla="*/ 388264 w 896844"/>
              <a:gd name="connsiteY937" fmla="*/ 703004 h 712517"/>
              <a:gd name="connsiteX938" fmla="*/ 387617 w 896844"/>
              <a:gd name="connsiteY938" fmla="*/ 694849 h 712517"/>
              <a:gd name="connsiteX939" fmla="*/ 384057 w 896844"/>
              <a:gd name="connsiteY939" fmla="*/ 692843 h 712517"/>
              <a:gd name="connsiteX940" fmla="*/ 371372 w 896844"/>
              <a:gd name="connsiteY940" fmla="*/ 693749 h 712517"/>
              <a:gd name="connsiteX941" fmla="*/ 362440 w 896844"/>
              <a:gd name="connsiteY941" fmla="*/ 703004 h 712517"/>
              <a:gd name="connsiteX942" fmla="*/ 338364 w 896844"/>
              <a:gd name="connsiteY942" fmla="*/ 712518 h 712517"/>
              <a:gd name="connsiteX943" fmla="*/ 325355 w 896844"/>
              <a:gd name="connsiteY943" fmla="*/ 704039 h 712517"/>
              <a:gd name="connsiteX944" fmla="*/ 319724 w 896844"/>
              <a:gd name="connsiteY944" fmla="*/ 705593 h 712517"/>
              <a:gd name="connsiteX945" fmla="*/ 312281 w 896844"/>
              <a:gd name="connsiteY945" fmla="*/ 703586 h 712517"/>
              <a:gd name="connsiteX946" fmla="*/ 310728 w 896844"/>
              <a:gd name="connsiteY946" fmla="*/ 702357 h 712517"/>
              <a:gd name="connsiteX947" fmla="*/ 312281 w 896844"/>
              <a:gd name="connsiteY947" fmla="*/ 698538 h 712517"/>
              <a:gd name="connsiteX948" fmla="*/ 321342 w 896844"/>
              <a:gd name="connsiteY948" fmla="*/ 692196 h 712517"/>
              <a:gd name="connsiteX949" fmla="*/ 321601 w 896844"/>
              <a:gd name="connsiteY949" fmla="*/ 690060 h 712517"/>
              <a:gd name="connsiteX950" fmla="*/ 318106 w 896844"/>
              <a:gd name="connsiteY950" fmla="*/ 685918 h 712517"/>
              <a:gd name="connsiteX951" fmla="*/ 298948 w 896844"/>
              <a:gd name="connsiteY951" fmla="*/ 678086 h 712517"/>
              <a:gd name="connsiteX952" fmla="*/ 297848 w 896844"/>
              <a:gd name="connsiteY952" fmla="*/ 674073 h 712517"/>
              <a:gd name="connsiteX953" fmla="*/ 300437 w 896844"/>
              <a:gd name="connsiteY953" fmla="*/ 668507 h 712517"/>
              <a:gd name="connsiteX954" fmla="*/ 300243 w 896844"/>
              <a:gd name="connsiteY954" fmla="*/ 664365 h 712517"/>
              <a:gd name="connsiteX955" fmla="*/ 290470 w 896844"/>
              <a:gd name="connsiteY955" fmla="*/ 658540 h 712517"/>
              <a:gd name="connsiteX956" fmla="*/ 285616 w 896844"/>
              <a:gd name="connsiteY956" fmla="*/ 658411 h 712517"/>
              <a:gd name="connsiteX957" fmla="*/ 281927 w 896844"/>
              <a:gd name="connsiteY957" fmla="*/ 649479 h 712517"/>
              <a:gd name="connsiteX958" fmla="*/ 271118 w 896844"/>
              <a:gd name="connsiteY958" fmla="*/ 645467 h 712517"/>
              <a:gd name="connsiteX959" fmla="*/ 270212 w 896844"/>
              <a:gd name="connsiteY959" fmla="*/ 639448 h 712517"/>
              <a:gd name="connsiteX960" fmla="*/ 272154 w 896844"/>
              <a:gd name="connsiteY960" fmla="*/ 628639 h 712517"/>
              <a:gd name="connsiteX961" fmla="*/ 253514 w 896844"/>
              <a:gd name="connsiteY961" fmla="*/ 613365 h 712517"/>
              <a:gd name="connsiteX962" fmla="*/ 251572 w 896844"/>
              <a:gd name="connsiteY962" fmla="*/ 608252 h 712517"/>
              <a:gd name="connsiteX963" fmla="*/ 250731 w 896844"/>
              <a:gd name="connsiteY963" fmla="*/ 597573 h 712517"/>
              <a:gd name="connsiteX964" fmla="*/ 243935 w 896844"/>
              <a:gd name="connsiteY964" fmla="*/ 586894 h 712517"/>
              <a:gd name="connsiteX965" fmla="*/ 225813 w 896844"/>
              <a:gd name="connsiteY965" fmla="*/ 577962 h 712517"/>
              <a:gd name="connsiteX966" fmla="*/ 217076 w 896844"/>
              <a:gd name="connsiteY966" fmla="*/ 577509 h 712517"/>
              <a:gd name="connsiteX967" fmla="*/ 217076 w 896844"/>
              <a:gd name="connsiteY967" fmla="*/ 577509 h 712517"/>
              <a:gd name="connsiteX968" fmla="*/ 203614 w 896844"/>
              <a:gd name="connsiteY968" fmla="*/ 558028 h 712517"/>
              <a:gd name="connsiteX969" fmla="*/ 190605 w 896844"/>
              <a:gd name="connsiteY969" fmla="*/ 543660 h 712517"/>
              <a:gd name="connsiteX970" fmla="*/ 186916 w 896844"/>
              <a:gd name="connsiteY970" fmla="*/ 532075 h 712517"/>
              <a:gd name="connsiteX971" fmla="*/ 177337 w 896844"/>
              <a:gd name="connsiteY971" fmla="*/ 529939 h 712517"/>
              <a:gd name="connsiteX972" fmla="*/ 175007 w 896844"/>
              <a:gd name="connsiteY972" fmla="*/ 518289 h 712517"/>
              <a:gd name="connsiteX973" fmla="*/ 171318 w 896844"/>
              <a:gd name="connsiteY973" fmla="*/ 514082 h 712517"/>
              <a:gd name="connsiteX974" fmla="*/ 172547 w 896844"/>
              <a:gd name="connsiteY974" fmla="*/ 504957 h 712517"/>
              <a:gd name="connsiteX975" fmla="*/ 168470 w 896844"/>
              <a:gd name="connsiteY975" fmla="*/ 499067 h 712517"/>
              <a:gd name="connsiteX976" fmla="*/ 167564 w 896844"/>
              <a:gd name="connsiteY976" fmla="*/ 493306 h 712517"/>
              <a:gd name="connsiteX977" fmla="*/ 161415 w 896844"/>
              <a:gd name="connsiteY977" fmla="*/ 493630 h 712517"/>
              <a:gd name="connsiteX978" fmla="*/ 156043 w 896844"/>
              <a:gd name="connsiteY978" fmla="*/ 498614 h 712517"/>
              <a:gd name="connsiteX979" fmla="*/ 150219 w 896844"/>
              <a:gd name="connsiteY979" fmla="*/ 500167 h 712517"/>
              <a:gd name="connsiteX980" fmla="*/ 143746 w 896844"/>
              <a:gd name="connsiteY980" fmla="*/ 493954 h 712517"/>
              <a:gd name="connsiteX981" fmla="*/ 139216 w 896844"/>
              <a:gd name="connsiteY981" fmla="*/ 494407 h 712517"/>
              <a:gd name="connsiteX982" fmla="*/ 135721 w 896844"/>
              <a:gd name="connsiteY982" fmla="*/ 487741 h 712517"/>
              <a:gd name="connsiteX983" fmla="*/ 132679 w 896844"/>
              <a:gd name="connsiteY983" fmla="*/ 486381 h 712517"/>
              <a:gd name="connsiteX984" fmla="*/ 133391 w 896844"/>
              <a:gd name="connsiteY984" fmla="*/ 481527 h 712517"/>
              <a:gd name="connsiteX985" fmla="*/ 129896 w 896844"/>
              <a:gd name="connsiteY985" fmla="*/ 470201 h 712517"/>
              <a:gd name="connsiteX986" fmla="*/ 142581 w 896844"/>
              <a:gd name="connsiteY986" fmla="*/ 453568 h 712517"/>
              <a:gd name="connsiteX987" fmla="*/ 142840 w 896844"/>
              <a:gd name="connsiteY987" fmla="*/ 433374 h 712517"/>
              <a:gd name="connsiteX988" fmla="*/ 151124 w 896844"/>
              <a:gd name="connsiteY988" fmla="*/ 422631 h 712517"/>
              <a:gd name="connsiteX989" fmla="*/ 167176 w 896844"/>
              <a:gd name="connsiteY989" fmla="*/ 414864 h 712517"/>
              <a:gd name="connsiteX990" fmla="*/ 170476 w 896844"/>
              <a:gd name="connsiteY990" fmla="*/ 409881 h 712517"/>
              <a:gd name="connsiteX991" fmla="*/ 172030 w 896844"/>
              <a:gd name="connsiteY991" fmla="*/ 401855 h 712517"/>
              <a:gd name="connsiteX992" fmla="*/ 160897 w 896844"/>
              <a:gd name="connsiteY992" fmla="*/ 393377 h 712517"/>
              <a:gd name="connsiteX993" fmla="*/ 150477 w 896844"/>
              <a:gd name="connsiteY993" fmla="*/ 378879 h 712517"/>
              <a:gd name="connsiteX994" fmla="*/ 148018 w 896844"/>
              <a:gd name="connsiteY994" fmla="*/ 364188 h 712517"/>
              <a:gd name="connsiteX995" fmla="*/ 125107 w 896844"/>
              <a:gd name="connsiteY995" fmla="*/ 352149 h 712517"/>
              <a:gd name="connsiteX996" fmla="*/ 123618 w 896844"/>
              <a:gd name="connsiteY996" fmla="*/ 341664 h 712517"/>
              <a:gd name="connsiteX997" fmla="*/ 119670 w 896844"/>
              <a:gd name="connsiteY997" fmla="*/ 335386 h 712517"/>
              <a:gd name="connsiteX998" fmla="*/ 109185 w 896844"/>
              <a:gd name="connsiteY998" fmla="*/ 334157 h 712517"/>
              <a:gd name="connsiteX999" fmla="*/ 107179 w 896844"/>
              <a:gd name="connsiteY999" fmla="*/ 331503 h 712517"/>
              <a:gd name="connsiteX1000" fmla="*/ 107437 w 896844"/>
              <a:gd name="connsiteY1000" fmla="*/ 325872 h 712517"/>
              <a:gd name="connsiteX1001" fmla="*/ 91969 w 896844"/>
              <a:gd name="connsiteY1001" fmla="*/ 333056 h 712517"/>
              <a:gd name="connsiteX1002" fmla="*/ 87633 w 896844"/>
              <a:gd name="connsiteY1002" fmla="*/ 332409 h 712517"/>
              <a:gd name="connsiteX1003" fmla="*/ 83426 w 896844"/>
              <a:gd name="connsiteY1003" fmla="*/ 322248 h 712517"/>
              <a:gd name="connsiteX1004" fmla="*/ 71841 w 896844"/>
              <a:gd name="connsiteY1004" fmla="*/ 321148 h 712517"/>
              <a:gd name="connsiteX1005" fmla="*/ 67699 w 896844"/>
              <a:gd name="connsiteY1005" fmla="*/ 314869 h 712517"/>
              <a:gd name="connsiteX1006" fmla="*/ 71194 w 896844"/>
              <a:gd name="connsiteY1006" fmla="*/ 305938 h 712517"/>
              <a:gd name="connsiteX1007" fmla="*/ 68216 w 896844"/>
              <a:gd name="connsiteY1007" fmla="*/ 303738 h 712517"/>
              <a:gd name="connsiteX1008" fmla="*/ 67181 w 896844"/>
              <a:gd name="connsiteY1008" fmla="*/ 295259 h 712517"/>
              <a:gd name="connsiteX1009" fmla="*/ 65239 w 896844"/>
              <a:gd name="connsiteY1009" fmla="*/ 292153 h 712517"/>
              <a:gd name="connsiteX1010" fmla="*/ 56696 w 896844"/>
              <a:gd name="connsiteY1010" fmla="*/ 290405 h 712517"/>
              <a:gd name="connsiteX1011" fmla="*/ 41292 w 896844"/>
              <a:gd name="connsiteY1011" fmla="*/ 294612 h 712517"/>
              <a:gd name="connsiteX1012" fmla="*/ 34108 w 896844"/>
              <a:gd name="connsiteY1012" fmla="*/ 293511 h 712517"/>
              <a:gd name="connsiteX1013" fmla="*/ 30872 w 896844"/>
              <a:gd name="connsiteY1013" fmla="*/ 289434 h 712517"/>
              <a:gd name="connsiteX1014" fmla="*/ 30484 w 896844"/>
              <a:gd name="connsiteY1014" fmla="*/ 275648 h 712517"/>
              <a:gd name="connsiteX1015" fmla="*/ 27701 w 896844"/>
              <a:gd name="connsiteY1015" fmla="*/ 271118 h 712517"/>
              <a:gd name="connsiteX1016" fmla="*/ 10679 w 896844"/>
              <a:gd name="connsiteY1016" fmla="*/ 261216 h 712517"/>
              <a:gd name="connsiteX1017" fmla="*/ 2136 w 896844"/>
              <a:gd name="connsiteY1017" fmla="*/ 251960 h 712517"/>
              <a:gd name="connsiteX1018" fmla="*/ 0 w 896844"/>
              <a:gd name="connsiteY1018" fmla="*/ 243676 h 712517"/>
              <a:gd name="connsiteX1019" fmla="*/ 1295 w 896844"/>
              <a:gd name="connsiteY1019" fmla="*/ 230796 h 712517"/>
              <a:gd name="connsiteX1020" fmla="*/ 10808 w 896844"/>
              <a:gd name="connsiteY1020" fmla="*/ 225619 h 712517"/>
              <a:gd name="connsiteX1021" fmla="*/ 13203 w 896844"/>
              <a:gd name="connsiteY1021" fmla="*/ 219147 h 712517"/>
              <a:gd name="connsiteX1022" fmla="*/ 32555 w 896844"/>
              <a:gd name="connsiteY1022" fmla="*/ 193388 h 712517"/>
              <a:gd name="connsiteX1023" fmla="*/ 34497 w 896844"/>
              <a:gd name="connsiteY1023" fmla="*/ 186009 h 712517"/>
              <a:gd name="connsiteX1024" fmla="*/ 50094 w 896844"/>
              <a:gd name="connsiteY1024" fmla="*/ 187109 h 712517"/>
              <a:gd name="connsiteX1025" fmla="*/ 55984 w 896844"/>
              <a:gd name="connsiteY1025" fmla="*/ 179537 h 712517"/>
              <a:gd name="connsiteX1026" fmla="*/ 66016 w 896844"/>
              <a:gd name="connsiteY1026" fmla="*/ 174489 h 712517"/>
              <a:gd name="connsiteX1027" fmla="*/ 73653 w 896844"/>
              <a:gd name="connsiteY1027" fmla="*/ 179990 h 712517"/>
              <a:gd name="connsiteX1028" fmla="*/ 80190 w 896844"/>
              <a:gd name="connsiteY1028" fmla="*/ 178566 h 712517"/>
              <a:gd name="connsiteX1029" fmla="*/ 82132 w 896844"/>
              <a:gd name="connsiteY1029" fmla="*/ 175589 h 712517"/>
              <a:gd name="connsiteX1030" fmla="*/ 83296 w 896844"/>
              <a:gd name="connsiteY1030" fmla="*/ 166140 h 712517"/>
              <a:gd name="connsiteX1031" fmla="*/ 79607 w 896844"/>
              <a:gd name="connsiteY1031" fmla="*/ 157014 h 712517"/>
              <a:gd name="connsiteX1032" fmla="*/ 81549 w 896844"/>
              <a:gd name="connsiteY1032" fmla="*/ 150736 h 712517"/>
              <a:gd name="connsiteX1033" fmla="*/ 81355 w 896844"/>
              <a:gd name="connsiteY1033" fmla="*/ 134815 h 712517"/>
              <a:gd name="connsiteX1034" fmla="*/ 79154 w 896844"/>
              <a:gd name="connsiteY1034" fmla="*/ 129443 h 712517"/>
              <a:gd name="connsiteX1035" fmla="*/ 69770 w 896844"/>
              <a:gd name="connsiteY1035" fmla="*/ 122518 h 712517"/>
              <a:gd name="connsiteX1036" fmla="*/ 67764 w 896844"/>
              <a:gd name="connsiteY1036" fmla="*/ 117922 h 712517"/>
              <a:gd name="connsiteX1037" fmla="*/ 88927 w 896844"/>
              <a:gd name="connsiteY1037" fmla="*/ 99477 h 712517"/>
              <a:gd name="connsiteX1038" fmla="*/ 88927 w 896844"/>
              <a:gd name="connsiteY1038" fmla="*/ 92681 h 712517"/>
              <a:gd name="connsiteX1039" fmla="*/ 84850 w 896844"/>
              <a:gd name="connsiteY1039" fmla="*/ 79607 h 712517"/>
              <a:gd name="connsiteX1040" fmla="*/ 91128 w 896844"/>
              <a:gd name="connsiteY1040" fmla="*/ 69511 h 712517"/>
              <a:gd name="connsiteX1041" fmla="*/ 101742 w 896844"/>
              <a:gd name="connsiteY1041" fmla="*/ 62392 h 712517"/>
              <a:gd name="connsiteX1042" fmla="*/ 118505 w 896844"/>
              <a:gd name="connsiteY1042" fmla="*/ 63168 h 712517"/>
              <a:gd name="connsiteX1043" fmla="*/ 127048 w 896844"/>
              <a:gd name="connsiteY1043" fmla="*/ 55725 h 712517"/>
              <a:gd name="connsiteX1044" fmla="*/ 131384 w 896844"/>
              <a:gd name="connsiteY1044" fmla="*/ 57990 h 712517"/>
              <a:gd name="connsiteX1045" fmla="*/ 131384 w 896844"/>
              <a:gd name="connsiteY1045" fmla="*/ 57990 h 712517"/>
              <a:gd name="connsiteX1046" fmla="*/ 136756 w 896844"/>
              <a:gd name="connsiteY1046" fmla="*/ 61421 h 712517"/>
              <a:gd name="connsiteX1047" fmla="*/ 149765 w 896844"/>
              <a:gd name="connsiteY1047" fmla="*/ 51001 h 712517"/>
              <a:gd name="connsiteX1048" fmla="*/ 167758 w 896844"/>
              <a:gd name="connsiteY1048" fmla="*/ 44334 h 712517"/>
              <a:gd name="connsiteX1049" fmla="*/ 180573 w 896844"/>
              <a:gd name="connsiteY1049" fmla="*/ 48411 h 712517"/>
              <a:gd name="connsiteX1050" fmla="*/ 197465 w 896844"/>
              <a:gd name="connsiteY1050" fmla="*/ 58702 h 712517"/>
              <a:gd name="connsiteX1051" fmla="*/ 205944 w 896844"/>
              <a:gd name="connsiteY1051" fmla="*/ 58573 h 712517"/>
              <a:gd name="connsiteX1052" fmla="*/ 232350 w 896844"/>
              <a:gd name="connsiteY1052" fmla="*/ 43881 h 712517"/>
              <a:gd name="connsiteX1053" fmla="*/ 232738 w 896844"/>
              <a:gd name="connsiteY1053" fmla="*/ 36567 h 712517"/>
              <a:gd name="connsiteX1054" fmla="*/ 237333 w 896844"/>
              <a:gd name="connsiteY1054" fmla="*/ 30225 h 712517"/>
              <a:gd name="connsiteX1055" fmla="*/ 241087 w 896844"/>
              <a:gd name="connsiteY1055" fmla="*/ 31196 h 712517"/>
              <a:gd name="connsiteX1056" fmla="*/ 253449 w 896844"/>
              <a:gd name="connsiteY1056" fmla="*/ 43234 h 712517"/>
              <a:gd name="connsiteX1057" fmla="*/ 256038 w 896844"/>
              <a:gd name="connsiteY1057" fmla="*/ 32166 h 712517"/>
              <a:gd name="connsiteX1058" fmla="*/ 260115 w 896844"/>
              <a:gd name="connsiteY1058" fmla="*/ 24853 h 712517"/>
              <a:gd name="connsiteX1059" fmla="*/ 260180 w 896844"/>
              <a:gd name="connsiteY1059" fmla="*/ 16439 h 712517"/>
              <a:gd name="connsiteX1060" fmla="*/ 266199 w 896844"/>
              <a:gd name="connsiteY1060" fmla="*/ 15339 h 712517"/>
              <a:gd name="connsiteX1061" fmla="*/ 274225 w 896844"/>
              <a:gd name="connsiteY1061" fmla="*/ 18510 h 712517"/>
              <a:gd name="connsiteX1062" fmla="*/ 277914 w 896844"/>
              <a:gd name="connsiteY1062" fmla="*/ 14692 h 712517"/>
              <a:gd name="connsiteX1063" fmla="*/ 294936 w 896844"/>
              <a:gd name="connsiteY1063" fmla="*/ 15209 h 712517"/>
              <a:gd name="connsiteX1064" fmla="*/ 301602 w 896844"/>
              <a:gd name="connsiteY1064" fmla="*/ 19481 h 712517"/>
              <a:gd name="connsiteX1065" fmla="*/ 303932 w 896844"/>
              <a:gd name="connsiteY1065" fmla="*/ 27247 h 712517"/>
              <a:gd name="connsiteX1066" fmla="*/ 305679 w 896844"/>
              <a:gd name="connsiteY1066" fmla="*/ 28024 h 712517"/>
              <a:gd name="connsiteX1067" fmla="*/ 315517 w 896844"/>
              <a:gd name="connsiteY1067" fmla="*/ 25629 h 712517"/>
              <a:gd name="connsiteX1068" fmla="*/ 318623 w 896844"/>
              <a:gd name="connsiteY1068" fmla="*/ 27830 h 712517"/>
              <a:gd name="connsiteX1069" fmla="*/ 322960 w 896844"/>
              <a:gd name="connsiteY1069" fmla="*/ 38574 h 712517"/>
              <a:gd name="connsiteX1070" fmla="*/ 337975 w 896844"/>
              <a:gd name="connsiteY1070" fmla="*/ 52489 h 712517"/>
              <a:gd name="connsiteX1071" fmla="*/ 342053 w 896844"/>
              <a:gd name="connsiteY1071" fmla="*/ 51712 h 712517"/>
              <a:gd name="connsiteX1072" fmla="*/ 340305 w 896844"/>
              <a:gd name="connsiteY1072" fmla="*/ 43622 h 712517"/>
              <a:gd name="connsiteX1073" fmla="*/ 350467 w 896844"/>
              <a:gd name="connsiteY1073" fmla="*/ 44722 h 712517"/>
              <a:gd name="connsiteX1074" fmla="*/ 353961 w 896844"/>
              <a:gd name="connsiteY1074" fmla="*/ 49123 h 712517"/>
              <a:gd name="connsiteX1075" fmla="*/ 358039 w 896844"/>
              <a:gd name="connsiteY1075" fmla="*/ 62262 h 712517"/>
              <a:gd name="connsiteX1076" fmla="*/ 361987 w 896844"/>
              <a:gd name="connsiteY1076" fmla="*/ 65886 h 712517"/>
              <a:gd name="connsiteX1077" fmla="*/ 365676 w 896844"/>
              <a:gd name="connsiteY1077" fmla="*/ 64333 h 712517"/>
              <a:gd name="connsiteX1078" fmla="*/ 366711 w 896844"/>
              <a:gd name="connsiteY1078" fmla="*/ 60514 h 712517"/>
              <a:gd name="connsiteX1079" fmla="*/ 359916 w 896844"/>
              <a:gd name="connsiteY1079" fmla="*/ 42457 h 712517"/>
              <a:gd name="connsiteX1080" fmla="*/ 359851 w 896844"/>
              <a:gd name="connsiteY1080" fmla="*/ 35985 h 712517"/>
              <a:gd name="connsiteX1081" fmla="*/ 362310 w 896844"/>
              <a:gd name="connsiteY1081" fmla="*/ 33461 h 712517"/>
              <a:gd name="connsiteX1082" fmla="*/ 366453 w 896844"/>
              <a:gd name="connsiteY1082" fmla="*/ 33914 h 712517"/>
              <a:gd name="connsiteX1083" fmla="*/ 370012 w 896844"/>
              <a:gd name="connsiteY1083" fmla="*/ 38056 h 712517"/>
              <a:gd name="connsiteX1084" fmla="*/ 371372 w 896844"/>
              <a:gd name="connsiteY1084" fmla="*/ 43428 h 712517"/>
              <a:gd name="connsiteX1085" fmla="*/ 376420 w 896844"/>
              <a:gd name="connsiteY1085" fmla="*/ 45370 h 712517"/>
              <a:gd name="connsiteX1086" fmla="*/ 379203 w 896844"/>
              <a:gd name="connsiteY1086" fmla="*/ 37020 h 712517"/>
              <a:gd name="connsiteX1087" fmla="*/ 385934 w 896844"/>
              <a:gd name="connsiteY1087" fmla="*/ 39092 h 712517"/>
              <a:gd name="connsiteX1088" fmla="*/ 387940 w 896844"/>
              <a:gd name="connsiteY1088" fmla="*/ 36438 h 712517"/>
              <a:gd name="connsiteX1089" fmla="*/ 392018 w 896844"/>
              <a:gd name="connsiteY1089" fmla="*/ 39092 h 712517"/>
              <a:gd name="connsiteX1090" fmla="*/ 394607 w 896844"/>
              <a:gd name="connsiteY1090" fmla="*/ 51259 h 712517"/>
              <a:gd name="connsiteX1091" fmla="*/ 404121 w 896844"/>
              <a:gd name="connsiteY1091" fmla="*/ 51259 h 712517"/>
              <a:gd name="connsiteX1092" fmla="*/ 406321 w 896844"/>
              <a:gd name="connsiteY1092" fmla="*/ 54237 h 712517"/>
              <a:gd name="connsiteX1093" fmla="*/ 432274 w 896844"/>
              <a:gd name="connsiteY1093" fmla="*/ 39868 h 712517"/>
              <a:gd name="connsiteX1094" fmla="*/ 436676 w 896844"/>
              <a:gd name="connsiteY1094" fmla="*/ 32879 h 712517"/>
              <a:gd name="connsiteX1095" fmla="*/ 447743 w 896844"/>
              <a:gd name="connsiteY1095" fmla="*/ 29383 h 712517"/>
              <a:gd name="connsiteX1096" fmla="*/ 476738 w 896844"/>
              <a:gd name="connsiteY1096" fmla="*/ 33849 h 712517"/>
              <a:gd name="connsiteX1097" fmla="*/ 489941 w 896844"/>
              <a:gd name="connsiteY1097" fmla="*/ 29901 h 712517"/>
              <a:gd name="connsiteX1098" fmla="*/ 504957 w 896844"/>
              <a:gd name="connsiteY1098" fmla="*/ 37020 h 712517"/>
              <a:gd name="connsiteX1099" fmla="*/ 522561 w 896844"/>
              <a:gd name="connsiteY1099" fmla="*/ 32749 h 712517"/>
              <a:gd name="connsiteX1100" fmla="*/ 529486 w 896844"/>
              <a:gd name="connsiteY1100" fmla="*/ 34173 h 712517"/>
              <a:gd name="connsiteX1101" fmla="*/ 537058 w 896844"/>
              <a:gd name="connsiteY1101" fmla="*/ 40321 h 712517"/>
              <a:gd name="connsiteX1102" fmla="*/ 554210 w 896844"/>
              <a:gd name="connsiteY1102" fmla="*/ 35079 h 712517"/>
              <a:gd name="connsiteX1103" fmla="*/ 568319 w 896844"/>
              <a:gd name="connsiteY1103" fmla="*/ 39998 h 712517"/>
              <a:gd name="connsiteX1104" fmla="*/ 568513 w 896844"/>
              <a:gd name="connsiteY1104" fmla="*/ 23688 h 712517"/>
              <a:gd name="connsiteX1105" fmla="*/ 571296 w 896844"/>
              <a:gd name="connsiteY1105" fmla="*/ 15598 h 712517"/>
              <a:gd name="connsiteX1106" fmla="*/ 576150 w 896844"/>
              <a:gd name="connsiteY1106" fmla="*/ 9579 h 712517"/>
              <a:gd name="connsiteX1107" fmla="*/ 584887 w 896844"/>
              <a:gd name="connsiteY1107" fmla="*/ 5760 h 712517"/>
              <a:gd name="connsiteX1108" fmla="*/ 588059 w 896844"/>
              <a:gd name="connsiteY1108" fmla="*/ 0 h 712517"/>
              <a:gd name="connsiteX1109" fmla="*/ 588059 w 896844"/>
              <a:gd name="connsiteY1109" fmla="*/ 0 h 712517"/>
              <a:gd name="connsiteX1110" fmla="*/ 590583 w 896844"/>
              <a:gd name="connsiteY1110" fmla="*/ 0 h 712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Lst>
            <a:rect l="l" t="t" r="r" b="b"/>
            <a:pathLst>
              <a:path w="896844" h="712517">
                <a:moveTo>
                  <a:pt x="669478" y="492465"/>
                </a:moveTo>
                <a:lnTo>
                  <a:pt x="673556" y="493566"/>
                </a:lnTo>
                <a:lnTo>
                  <a:pt x="673944" y="494666"/>
                </a:lnTo>
                <a:lnTo>
                  <a:pt x="672456" y="495313"/>
                </a:lnTo>
                <a:lnTo>
                  <a:pt x="667278" y="494989"/>
                </a:lnTo>
                <a:lnTo>
                  <a:pt x="665789" y="494342"/>
                </a:lnTo>
                <a:lnTo>
                  <a:pt x="665207" y="493566"/>
                </a:lnTo>
                <a:lnTo>
                  <a:pt x="665207" y="492789"/>
                </a:lnTo>
                <a:lnTo>
                  <a:pt x="665789" y="492465"/>
                </a:lnTo>
                <a:lnTo>
                  <a:pt x="669478" y="492465"/>
                </a:lnTo>
                <a:close/>
                <a:moveTo>
                  <a:pt x="629286" y="473049"/>
                </a:moveTo>
                <a:lnTo>
                  <a:pt x="629675" y="476479"/>
                </a:lnTo>
                <a:lnTo>
                  <a:pt x="628574" y="477385"/>
                </a:lnTo>
                <a:lnTo>
                  <a:pt x="628574" y="478291"/>
                </a:lnTo>
                <a:lnTo>
                  <a:pt x="627668" y="478162"/>
                </a:lnTo>
                <a:lnTo>
                  <a:pt x="626568" y="478615"/>
                </a:lnTo>
                <a:lnTo>
                  <a:pt x="626374" y="479262"/>
                </a:lnTo>
                <a:lnTo>
                  <a:pt x="624562" y="480168"/>
                </a:lnTo>
                <a:lnTo>
                  <a:pt x="624368" y="480621"/>
                </a:lnTo>
                <a:lnTo>
                  <a:pt x="623462" y="480751"/>
                </a:lnTo>
                <a:lnTo>
                  <a:pt x="622750" y="480297"/>
                </a:lnTo>
                <a:lnTo>
                  <a:pt x="622555" y="479845"/>
                </a:lnTo>
                <a:lnTo>
                  <a:pt x="622944" y="478939"/>
                </a:lnTo>
                <a:lnTo>
                  <a:pt x="622555" y="478291"/>
                </a:lnTo>
                <a:lnTo>
                  <a:pt x="624756" y="474408"/>
                </a:lnTo>
                <a:lnTo>
                  <a:pt x="627151" y="473631"/>
                </a:lnTo>
                <a:lnTo>
                  <a:pt x="627539" y="473178"/>
                </a:lnTo>
                <a:lnTo>
                  <a:pt x="629286" y="473049"/>
                </a:lnTo>
                <a:close/>
                <a:moveTo>
                  <a:pt x="590583" y="453"/>
                </a:moveTo>
                <a:lnTo>
                  <a:pt x="591683" y="647"/>
                </a:lnTo>
                <a:lnTo>
                  <a:pt x="591166" y="1295"/>
                </a:lnTo>
                <a:lnTo>
                  <a:pt x="591166" y="2395"/>
                </a:lnTo>
                <a:lnTo>
                  <a:pt x="591877" y="3495"/>
                </a:lnTo>
                <a:lnTo>
                  <a:pt x="592460" y="3495"/>
                </a:lnTo>
                <a:lnTo>
                  <a:pt x="592978" y="4271"/>
                </a:lnTo>
                <a:lnTo>
                  <a:pt x="594078" y="4919"/>
                </a:lnTo>
                <a:lnTo>
                  <a:pt x="593496" y="5889"/>
                </a:lnTo>
                <a:lnTo>
                  <a:pt x="594078" y="7184"/>
                </a:lnTo>
                <a:lnTo>
                  <a:pt x="595178" y="8155"/>
                </a:lnTo>
                <a:lnTo>
                  <a:pt x="596861" y="8155"/>
                </a:lnTo>
                <a:lnTo>
                  <a:pt x="598868" y="8932"/>
                </a:lnTo>
                <a:lnTo>
                  <a:pt x="599385" y="9902"/>
                </a:lnTo>
                <a:lnTo>
                  <a:pt x="599579" y="11326"/>
                </a:lnTo>
                <a:lnTo>
                  <a:pt x="600291" y="12297"/>
                </a:lnTo>
                <a:lnTo>
                  <a:pt x="600486" y="14368"/>
                </a:lnTo>
                <a:lnTo>
                  <a:pt x="599968" y="14821"/>
                </a:lnTo>
                <a:lnTo>
                  <a:pt x="599968" y="15469"/>
                </a:lnTo>
                <a:lnTo>
                  <a:pt x="601262" y="17345"/>
                </a:lnTo>
                <a:lnTo>
                  <a:pt x="604045" y="17798"/>
                </a:lnTo>
                <a:lnTo>
                  <a:pt x="606052" y="16698"/>
                </a:lnTo>
                <a:lnTo>
                  <a:pt x="606958" y="15727"/>
                </a:lnTo>
                <a:lnTo>
                  <a:pt x="608964" y="15857"/>
                </a:lnTo>
                <a:lnTo>
                  <a:pt x="610453" y="14756"/>
                </a:lnTo>
                <a:lnTo>
                  <a:pt x="610453" y="13980"/>
                </a:lnTo>
                <a:lnTo>
                  <a:pt x="611164" y="13850"/>
                </a:lnTo>
                <a:lnTo>
                  <a:pt x="611876" y="14174"/>
                </a:lnTo>
                <a:lnTo>
                  <a:pt x="612071" y="14627"/>
                </a:lnTo>
                <a:lnTo>
                  <a:pt x="613171" y="14756"/>
                </a:lnTo>
                <a:lnTo>
                  <a:pt x="614271" y="16180"/>
                </a:lnTo>
                <a:lnTo>
                  <a:pt x="614660" y="17734"/>
                </a:lnTo>
                <a:lnTo>
                  <a:pt x="616148" y="18510"/>
                </a:lnTo>
                <a:lnTo>
                  <a:pt x="617054" y="20258"/>
                </a:lnTo>
                <a:lnTo>
                  <a:pt x="617960" y="21034"/>
                </a:lnTo>
                <a:lnTo>
                  <a:pt x="622167" y="22005"/>
                </a:lnTo>
                <a:lnTo>
                  <a:pt x="622361" y="22782"/>
                </a:lnTo>
                <a:lnTo>
                  <a:pt x="623073" y="23429"/>
                </a:lnTo>
                <a:lnTo>
                  <a:pt x="623785" y="25953"/>
                </a:lnTo>
                <a:lnTo>
                  <a:pt x="625662" y="26083"/>
                </a:lnTo>
                <a:lnTo>
                  <a:pt x="624562" y="29901"/>
                </a:lnTo>
                <a:lnTo>
                  <a:pt x="626245" y="32102"/>
                </a:lnTo>
                <a:lnTo>
                  <a:pt x="627151" y="32231"/>
                </a:lnTo>
                <a:lnTo>
                  <a:pt x="627345" y="32879"/>
                </a:lnTo>
                <a:lnTo>
                  <a:pt x="629739" y="34173"/>
                </a:lnTo>
                <a:lnTo>
                  <a:pt x="633429" y="35273"/>
                </a:lnTo>
                <a:lnTo>
                  <a:pt x="636212" y="35597"/>
                </a:lnTo>
                <a:lnTo>
                  <a:pt x="637894" y="36244"/>
                </a:lnTo>
                <a:lnTo>
                  <a:pt x="640289" y="37862"/>
                </a:lnTo>
                <a:lnTo>
                  <a:pt x="644173" y="38185"/>
                </a:lnTo>
                <a:lnTo>
                  <a:pt x="644561" y="38962"/>
                </a:lnTo>
                <a:lnTo>
                  <a:pt x="647538" y="38315"/>
                </a:lnTo>
                <a:lnTo>
                  <a:pt x="648250" y="38962"/>
                </a:lnTo>
                <a:lnTo>
                  <a:pt x="652327" y="40063"/>
                </a:lnTo>
                <a:lnTo>
                  <a:pt x="653816" y="42263"/>
                </a:lnTo>
                <a:lnTo>
                  <a:pt x="657893" y="43234"/>
                </a:lnTo>
                <a:lnTo>
                  <a:pt x="660482" y="45758"/>
                </a:lnTo>
                <a:lnTo>
                  <a:pt x="662488" y="50030"/>
                </a:lnTo>
                <a:lnTo>
                  <a:pt x="662683" y="51454"/>
                </a:lnTo>
                <a:lnTo>
                  <a:pt x="664560" y="53977"/>
                </a:lnTo>
                <a:lnTo>
                  <a:pt x="665660" y="54948"/>
                </a:lnTo>
                <a:lnTo>
                  <a:pt x="666372" y="54948"/>
                </a:lnTo>
                <a:lnTo>
                  <a:pt x="667472" y="56049"/>
                </a:lnTo>
                <a:lnTo>
                  <a:pt x="668184" y="56049"/>
                </a:lnTo>
                <a:lnTo>
                  <a:pt x="669478" y="58249"/>
                </a:lnTo>
                <a:lnTo>
                  <a:pt x="671161" y="59544"/>
                </a:lnTo>
                <a:lnTo>
                  <a:pt x="671355" y="60838"/>
                </a:lnTo>
                <a:lnTo>
                  <a:pt x="671873" y="61291"/>
                </a:lnTo>
                <a:lnTo>
                  <a:pt x="672585" y="61291"/>
                </a:lnTo>
                <a:lnTo>
                  <a:pt x="673685" y="62392"/>
                </a:lnTo>
                <a:lnTo>
                  <a:pt x="675368" y="63168"/>
                </a:lnTo>
                <a:lnTo>
                  <a:pt x="675368" y="66016"/>
                </a:lnTo>
                <a:lnTo>
                  <a:pt x="674980" y="67440"/>
                </a:lnTo>
                <a:lnTo>
                  <a:pt x="672391" y="69316"/>
                </a:lnTo>
                <a:lnTo>
                  <a:pt x="671873" y="72164"/>
                </a:lnTo>
                <a:lnTo>
                  <a:pt x="671873" y="75012"/>
                </a:lnTo>
                <a:lnTo>
                  <a:pt x="673168" y="77860"/>
                </a:lnTo>
                <a:lnTo>
                  <a:pt x="673750" y="78184"/>
                </a:lnTo>
                <a:lnTo>
                  <a:pt x="673944" y="79737"/>
                </a:lnTo>
                <a:lnTo>
                  <a:pt x="674850" y="81031"/>
                </a:lnTo>
                <a:lnTo>
                  <a:pt x="676533" y="81808"/>
                </a:lnTo>
                <a:lnTo>
                  <a:pt x="678022" y="83555"/>
                </a:lnTo>
                <a:lnTo>
                  <a:pt x="680028" y="84332"/>
                </a:lnTo>
                <a:lnTo>
                  <a:pt x="680740" y="85432"/>
                </a:lnTo>
                <a:lnTo>
                  <a:pt x="682617" y="86079"/>
                </a:lnTo>
                <a:lnTo>
                  <a:pt x="684299" y="86079"/>
                </a:lnTo>
                <a:lnTo>
                  <a:pt x="685206" y="85432"/>
                </a:lnTo>
                <a:lnTo>
                  <a:pt x="687018" y="87956"/>
                </a:lnTo>
                <a:lnTo>
                  <a:pt x="688700" y="89251"/>
                </a:lnTo>
                <a:lnTo>
                  <a:pt x="689218" y="90222"/>
                </a:lnTo>
                <a:lnTo>
                  <a:pt x="690319" y="90351"/>
                </a:lnTo>
                <a:lnTo>
                  <a:pt x="691419" y="91322"/>
                </a:lnTo>
                <a:lnTo>
                  <a:pt x="693425" y="95270"/>
                </a:lnTo>
                <a:lnTo>
                  <a:pt x="694526" y="95594"/>
                </a:lnTo>
                <a:lnTo>
                  <a:pt x="695626" y="98118"/>
                </a:lnTo>
                <a:lnTo>
                  <a:pt x="695626" y="98894"/>
                </a:lnTo>
                <a:lnTo>
                  <a:pt x="696920" y="100771"/>
                </a:lnTo>
                <a:lnTo>
                  <a:pt x="697309" y="102519"/>
                </a:lnTo>
                <a:lnTo>
                  <a:pt x="699509" y="105496"/>
                </a:lnTo>
                <a:lnTo>
                  <a:pt x="700415" y="107891"/>
                </a:lnTo>
                <a:lnTo>
                  <a:pt x="700609" y="113586"/>
                </a:lnTo>
                <a:lnTo>
                  <a:pt x="702616" y="114039"/>
                </a:lnTo>
                <a:lnTo>
                  <a:pt x="703716" y="115916"/>
                </a:lnTo>
                <a:lnTo>
                  <a:pt x="703910" y="117016"/>
                </a:lnTo>
                <a:lnTo>
                  <a:pt x="704816" y="118117"/>
                </a:lnTo>
                <a:lnTo>
                  <a:pt x="704816" y="119411"/>
                </a:lnTo>
                <a:lnTo>
                  <a:pt x="705722" y="120835"/>
                </a:lnTo>
                <a:lnTo>
                  <a:pt x="705140" y="123683"/>
                </a:lnTo>
                <a:lnTo>
                  <a:pt x="707923" y="124136"/>
                </a:lnTo>
                <a:lnTo>
                  <a:pt x="708829" y="125430"/>
                </a:lnTo>
                <a:lnTo>
                  <a:pt x="708635" y="126660"/>
                </a:lnTo>
                <a:lnTo>
                  <a:pt x="709023" y="127954"/>
                </a:lnTo>
                <a:lnTo>
                  <a:pt x="710124" y="128278"/>
                </a:lnTo>
                <a:lnTo>
                  <a:pt x="710512" y="128731"/>
                </a:lnTo>
                <a:lnTo>
                  <a:pt x="710512" y="129702"/>
                </a:lnTo>
                <a:lnTo>
                  <a:pt x="710124" y="129831"/>
                </a:lnTo>
                <a:lnTo>
                  <a:pt x="709735" y="131384"/>
                </a:lnTo>
                <a:lnTo>
                  <a:pt x="708635" y="131708"/>
                </a:lnTo>
                <a:lnTo>
                  <a:pt x="708441" y="133585"/>
                </a:lnTo>
                <a:lnTo>
                  <a:pt x="709153" y="134815"/>
                </a:lnTo>
                <a:lnTo>
                  <a:pt x="710059" y="134815"/>
                </a:lnTo>
                <a:lnTo>
                  <a:pt x="709153" y="136368"/>
                </a:lnTo>
                <a:lnTo>
                  <a:pt x="709153" y="138245"/>
                </a:lnTo>
                <a:lnTo>
                  <a:pt x="710253" y="142322"/>
                </a:lnTo>
                <a:lnTo>
                  <a:pt x="710965" y="143099"/>
                </a:lnTo>
                <a:lnTo>
                  <a:pt x="712454" y="143099"/>
                </a:lnTo>
                <a:lnTo>
                  <a:pt x="713360" y="144199"/>
                </a:lnTo>
                <a:lnTo>
                  <a:pt x="712971" y="145300"/>
                </a:lnTo>
                <a:lnTo>
                  <a:pt x="712389" y="145429"/>
                </a:lnTo>
                <a:lnTo>
                  <a:pt x="712000" y="146723"/>
                </a:lnTo>
                <a:lnTo>
                  <a:pt x="712000" y="147953"/>
                </a:lnTo>
                <a:lnTo>
                  <a:pt x="712389" y="147953"/>
                </a:lnTo>
                <a:lnTo>
                  <a:pt x="713101" y="151254"/>
                </a:lnTo>
                <a:lnTo>
                  <a:pt x="713683" y="151384"/>
                </a:lnTo>
                <a:lnTo>
                  <a:pt x="714201" y="152484"/>
                </a:lnTo>
                <a:lnTo>
                  <a:pt x="715107" y="153260"/>
                </a:lnTo>
                <a:lnTo>
                  <a:pt x="716919" y="153390"/>
                </a:lnTo>
                <a:lnTo>
                  <a:pt x="718408" y="152160"/>
                </a:lnTo>
                <a:lnTo>
                  <a:pt x="719314" y="152160"/>
                </a:lnTo>
                <a:lnTo>
                  <a:pt x="720608" y="153584"/>
                </a:lnTo>
                <a:lnTo>
                  <a:pt x="720608" y="155137"/>
                </a:lnTo>
                <a:lnTo>
                  <a:pt x="719896" y="156690"/>
                </a:lnTo>
                <a:lnTo>
                  <a:pt x="718990" y="157467"/>
                </a:lnTo>
                <a:lnTo>
                  <a:pt x="717372" y="156885"/>
                </a:lnTo>
                <a:lnTo>
                  <a:pt x="717372" y="157338"/>
                </a:lnTo>
                <a:lnTo>
                  <a:pt x="716984" y="157338"/>
                </a:lnTo>
                <a:lnTo>
                  <a:pt x="716466" y="158308"/>
                </a:lnTo>
                <a:lnTo>
                  <a:pt x="716272" y="158956"/>
                </a:lnTo>
                <a:lnTo>
                  <a:pt x="716790" y="160703"/>
                </a:lnTo>
                <a:lnTo>
                  <a:pt x="716790" y="162451"/>
                </a:lnTo>
                <a:lnTo>
                  <a:pt x="718278" y="164004"/>
                </a:lnTo>
                <a:lnTo>
                  <a:pt x="718861" y="164133"/>
                </a:lnTo>
                <a:lnTo>
                  <a:pt x="720544" y="166981"/>
                </a:lnTo>
                <a:lnTo>
                  <a:pt x="722032" y="167758"/>
                </a:lnTo>
                <a:lnTo>
                  <a:pt x="723715" y="167887"/>
                </a:lnTo>
                <a:lnTo>
                  <a:pt x="723909" y="170088"/>
                </a:lnTo>
                <a:lnTo>
                  <a:pt x="724815" y="170864"/>
                </a:lnTo>
                <a:lnTo>
                  <a:pt x="725203" y="171965"/>
                </a:lnTo>
                <a:lnTo>
                  <a:pt x="725915" y="172418"/>
                </a:lnTo>
                <a:lnTo>
                  <a:pt x="726821" y="172418"/>
                </a:lnTo>
                <a:lnTo>
                  <a:pt x="727210" y="173648"/>
                </a:lnTo>
                <a:lnTo>
                  <a:pt x="726110" y="174877"/>
                </a:lnTo>
                <a:lnTo>
                  <a:pt x="725721" y="174877"/>
                </a:lnTo>
                <a:lnTo>
                  <a:pt x="725721" y="175524"/>
                </a:lnTo>
                <a:lnTo>
                  <a:pt x="727016" y="177596"/>
                </a:lnTo>
                <a:lnTo>
                  <a:pt x="728310" y="178696"/>
                </a:lnTo>
                <a:lnTo>
                  <a:pt x="729799" y="179149"/>
                </a:lnTo>
                <a:lnTo>
                  <a:pt x="730899" y="180379"/>
                </a:lnTo>
                <a:lnTo>
                  <a:pt x="732387" y="180379"/>
                </a:lnTo>
                <a:lnTo>
                  <a:pt x="732905" y="179408"/>
                </a:lnTo>
                <a:lnTo>
                  <a:pt x="736206" y="178954"/>
                </a:lnTo>
                <a:lnTo>
                  <a:pt x="736789" y="181285"/>
                </a:lnTo>
                <a:lnTo>
                  <a:pt x="738277" y="182385"/>
                </a:lnTo>
                <a:lnTo>
                  <a:pt x="739377" y="182708"/>
                </a:lnTo>
                <a:lnTo>
                  <a:pt x="739377" y="183032"/>
                </a:lnTo>
                <a:lnTo>
                  <a:pt x="741060" y="183356"/>
                </a:lnTo>
                <a:lnTo>
                  <a:pt x="741449" y="183809"/>
                </a:lnTo>
                <a:lnTo>
                  <a:pt x="743843" y="184780"/>
                </a:lnTo>
                <a:lnTo>
                  <a:pt x="745138" y="186980"/>
                </a:lnTo>
                <a:lnTo>
                  <a:pt x="753422" y="190281"/>
                </a:lnTo>
                <a:lnTo>
                  <a:pt x="753811" y="190734"/>
                </a:lnTo>
                <a:lnTo>
                  <a:pt x="756399" y="191834"/>
                </a:lnTo>
                <a:lnTo>
                  <a:pt x="757694" y="192935"/>
                </a:lnTo>
                <a:lnTo>
                  <a:pt x="759700" y="193064"/>
                </a:lnTo>
                <a:lnTo>
                  <a:pt x="763195" y="194617"/>
                </a:lnTo>
                <a:lnTo>
                  <a:pt x="763195" y="194941"/>
                </a:lnTo>
                <a:lnTo>
                  <a:pt x="762289" y="195070"/>
                </a:lnTo>
                <a:lnTo>
                  <a:pt x="756205" y="193841"/>
                </a:lnTo>
                <a:lnTo>
                  <a:pt x="754716" y="195912"/>
                </a:lnTo>
                <a:lnTo>
                  <a:pt x="754716" y="197336"/>
                </a:lnTo>
                <a:lnTo>
                  <a:pt x="754199" y="198759"/>
                </a:lnTo>
                <a:lnTo>
                  <a:pt x="754393" y="199730"/>
                </a:lnTo>
                <a:lnTo>
                  <a:pt x="753681" y="200830"/>
                </a:lnTo>
                <a:lnTo>
                  <a:pt x="754069" y="201283"/>
                </a:lnTo>
                <a:lnTo>
                  <a:pt x="753875" y="203031"/>
                </a:lnTo>
                <a:lnTo>
                  <a:pt x="754263" y="203678"/>
                </a:lnTo>
                <a:lnTo>
                  <a:pt x="754263" y="205231"/>
                </a:lnTo>
                <a:lnTo>
                  <a:pt x="754652" y="205361"/>
                </a:lnTo>
                <a:lnTo>
                  <a:pt x="754652" y="207432"/>
                </a:lnTo>
                <a:lnTo>
                  <a:pt x="755558" y="208532"/>
                </a:lnTo>
                <a:lnTo>
                  <a:pt x="755752" y="209633"/>
                </a:lnTo>
                <a:lnTo>
                  <a:pt x="756270" y="209956"/>
                </a:lnTo>
                <a:lnTo>
                  <a:pt x="756852" y="212027"/>
                </a:lnTo>
                <a:lnTo>
                  <a:pt x="757564" y="212998"/>
                </a:lnTo>
                <a:lnTo>
                  <a:pt x="758470" y="212998"/>
                </a:lnTo>
                <a:lnTo>
                  <a:pt x="758082" y="213969"/>
                </a:lnTo>
                <a:lnTo>
                  <a:pt x="760088" y="215393"/>
                </a:lnTo>
                <a:lnTo>
                  <a:pt x="760477" y="216817"/>
                </a:lnTo>
                <a:lnTo>
                  <a:pt x="760995" y="216946"/>
                </a:lnTo>
                <a:lnTo>
                  <a:pt x="762095" y="218370"/>
                </a:lnTo>
                <a:lnTo>
                  <a:pt x="762807" y="218500"/>
                </a:lnTo>
                <a:lnTo>
                  <a:pt x="762807" y="218953"/>
                </a:lnTo>
                <a:lnTo>
                  <a:pt x="764813" y="220376"/>
                </a:lnTo>
                <a:lnTo>
                  <a:pt x="765201" y="221023"/>
                </a:lnTo>
                <a:lnTo>
                  <a:pt x="766107" y="221023"/>
                </a:lnTo>
                <a:lnTo>
                  <a:pt x="766107" y="221994"/>
                </a:lnTo>
                <a:lnTo>
                  <a:pt x="766819" y="222641"/>
                </a:lnTo>
                <a:lnTo>
                  <a:pt x="768502" y="222965"/>
                </a:lnTo>
                <a:lnTo>
                  <a:pt x="768502" y="223612"/>
                </a:lnTo>
                <a:lnTo>
                  <a:pt x="769214" y="223742"/>
                </a:lnTo>
                <a:lnTo>
                  <a:pt x="769602" y="224519"/>
                </a:lnTo>
                <a:lnTo>
                  <a:pt x="771609" y="225295"/>
                </a:lnTo>
                <a:lnTo>
                  <a:pt x="772191" y="225942"/>
                </a:lnTo>
                <a:lnTo>
                  <a:pt x="773486" y="226072"/>
                </a:lnTo>
                <a:lnTo>
                  <a:pt x="774198" y="226849"/>
                </a:lnTo>
                <a:lnTo>
                  <a:pt x="782288" y="228273"/>
                </a:lnTo>
                <a:lnTo>
                  <a:pt x="782870" y="228402"/>
                </a:lnTo>
                <a:lnTo>
                  <a:pt x="782870" y="228725"/>
                </a:lnTo>
                <a:lnTo>
                  <a:pt x="783388" y="228402"/>
                </a:lnTo>
                <a:lnTo>
                  <a:pt x="784682" y="229049"/>
                </a:lnTo>
                <a:lnTo>
                  <a:pt x="786495" y="229178"/>
                </a:lnTo>
                <a:lnTo>
                  <a:pt x="786495" y="229502"/>
                </a:lnTo>
                <a:lnTo>
                  <a:pt x="790766" y="230473"/>
                </a:lnTo>
                <a:lnTo>
                  <a:pt x="791866" y="230926"/>
                </a:lnTo>
                <a:lnTo>
                  <a:pt x="792255" y="231573"/>
                </a:lnTo>
                <a:lnTo>
                  <a:pt x="794132" y="232220"/>
                </a:lnTo>
                <a:lnTo>
                  <a:pt x="794326" y="233191"/>
                </a:lnTo>
                <a:lnTo>
                  <a:pt x="795426" y="233968"/>
                </a:lnTo>
                <a:lnTo>
                  <a:pt x="799310" y="235521"/>
                </a:lnTo>
                <a:lnTo>
                  <a:pt x="804487" y="239469"/>
                </a:lnTo>
                <a:lnTo>
                  <a:pt x="810571" y="241993"/>
                </a:lnTo>
                <a:lnTo>
                  <a:pt x="812060" y="241540"/>
                </a:lnTo>
                <a:lnTo>
                  <a:pt x="812772" y="241670"/>
                </a:lnTo>
                <a:lnTo>
                  <a:pt x="813484" y="242770"/>
                </a:lnTo>
                <a:lnTo>
                  <a:pt x="813872" y="241993"/>
                </a:lnTo>
                <a:lnTo>
                  <a:pt x="815555" y="242446"/>
                </a:lnTo>
                <a:lnTo>
                  <a:pt x="816655" y="244000"/>
                </a:lnTo>
                <a:lnTo>
                  <a:pt x="817755" y="244000"/>
                </a:lnTo>
                <a:lnTo>
                  <a:pt x="818661" y="245553"/>
                </a:lnTo>
                <a:lnTo>
                  <a:pt x="820150" y="246330"/>
                </a:lnTo>
                <a:lnTo>
                  <a:pt x="820344" y="246977"/>
                </a:lnTo>
                <a:lnTo>
                  <a:pt x="821250" y="247106"/>
                </a:lnTo>
                <a:lnTo>
                  <a:pt x="821250" y="249631"/>
                </a:lnTo>
                <a:lnTo>
                  <a:pt x="821962" y="249631"/>
                </a:lnTo>
                <a:lnTo>
                  <a:pt x="823451" y="250407"/>
                </a:lnTo>
                <a:lnTo>
                  <a:pt x="823257" y="252478"/>
                </a:lnTo>
                <a:lnTo>
                  <a:pt x="819956" y="255455"/>
                </a:lnTo>
                <a:lnTo>
                  <a:pt x="818273" y="255908"/>
                </a:lnTo>
                <a:lnTo>
                  <a:pt x="817173" y="256879"/>
                </a:lnTo>
                <a:lnTo>
                  <a:pt x="815166" y="257332"/>
                </a:lnTo>
                <a:lnTo>
                  <a:pt x="813678" y="258303"/>
                </a:lnTo>
                <a:lnTo>
                  <a:pt x="809989" y="258627"/>
                </a:lnTo>
                <a:lnTo>
                  <a:pt x="809794" y="257979"/>
                </a:lnTo>
                <a:lnTo>
                  <a:pt x="808500" y="258303"/>
                </a:lnTo>
                <a:lnTo>
                  <a:pt x="802222" y="258303"/>
                </a:lnTo>
                <a:lnTo>
                  <a:pt x="800928" y="257979"/>
                </a:lnTo>
                <a:lnTo>
                  <a:pt x="800410" y="258756"/>
                </a:lnTo>
                <a:lnTo>
                  <a:pt x="795815" y="259986"/>
                </a:lnTo>
                <a:lnTo>
                  <a:pt x="792320" y="261410"/>
                </a:lnTo>
                <a:lnTo>
                  <a:pt x="792126" y="262057"/>
                </a:lnTo>
                <a:lnTo>
                  <a:pt x="791414" y="262381"/>
                </a:lnTo>
                <a:lnTo>
                  <a:pt x="791219" y="263028"/>
                </a:lnTo>
                <a:lnTo>
                  <a:pt x="789731" y="264452"/>
                </a:lnTo>
                <a:lnTo>
                  <a:pt x="789343" y="265681"/>
                </a:lnTo>
                <a:lnTo>
                  <a:pt x="788242" y="266458"/>
                </a:lnTo>
                <a:lnTo>
                  <a:pt x="787336" y="268206"/>
                </a:lnTo>
                <a:lnTo>
                  <a:pt x="787336" y="269176"/>
                </a:lnTo>
                <a:lnTo>
                  <a:pt x="786624" y="269824"/>
                </a:lnTo>
                <a:lnTo>
                  <a:pt x="786236" y="271571"/>
                </a:lnTo>
                <a:lnTo>
                  <a:pt x="785718" y="271895"/>
                </a:lnTo>
                <a:lnTo>
                  <a:pt x="784035" y="271765"/>
                </a:lnTo>
                <a:lnTo>
                  <a:pt x="783841" y="272218"/>
                </a:lnTo>
                <a:lnTo>
                  <a:pt x="782547" y="272995"/>
                </a:lnTo>
                <a:lnTo>
                  <a:pt x="782029" y="274872"/>
                </a:lnTo>
                <a:lnTo>
                  <a:pt x="780540" y="276619"/>
                </a:lnTo>
                <a:lnTo>
                  <a:pt x="780540" y="277266"/>
                </a:lnTo>
                <a:lnTo>
                  <a:pt x="779440" y="278690"/>
                </a:lnTo>
                <a:lnTo>
                  <a:pt x="778728" y="280567"/>
                </a:lnTo>
                <a:lnTo>
                  <a:pt x="776851" y="291376"/>
                </a:lnTo>
                <a:lnTo>
                  <a:pt x="777045" y="294029"/>
                </a:lnTo>
                <a:lnTo>
                  <a:pt x="776657" y="294676"/>
                </a:lnTo>
                <a:lnTo>
                  <a:pt x="776851" y="299207"/>
                </a:lnTo>
                <a:lnTo>
                  <a:pt x="776463" y="304191"/>
                </a:lnTo>
                <a:lnTo>
                  <a:pt x="776657" y="305614"/>
                </a:lnTo>
                <a:lnTo>
                  <a:pt x="777369" y="306391"/>
                </a:lnTo>
                <a:lnTo>
                  <a:pt x="776981" y="307815"/>
                </a:lnTo>
                <a:lnTo>
                  <a:pt x="777175" y="309821"/>
                </a:lnTo>
                <a:lnTo>
                  <a:pt x="777887" y="310598"/>
                </a:lnTo>
                <a:lnTo>
                  <a:pt x="777692" y="312346"/>
                </a:lnTo>
                <a:lnTo>
                  <a:pt x="778275" y="312669"/>
                </a:lnTo>
                <a:lnTo>
                  <a:pt x="778081" y="313122"/>
                </a:lnTo>
                <a:lnTo>
                  <a:pt x="777692" y="313122"/>
                </a:lnTo>
                <a:lnTo>
                  <a:pt x="777692" y="313899"/>
                </a:lnTo>
                <a:lnTo>
                  <a:pt x="778275" y="314869"/>
                </a:lnTo>
                <a:lnTo>
                  <a:pt x="778663" y="316876"/>
                </a:lnTo>
                <a:lnTo>
                  <a:pt x="779375" y="317653"/>
                </a:lnTo>
                <a:lnTo>
                  <a:pt x="779893" y="321083"/>
                </a:lnTo>
                <a:lnTo>
                  <a:pt x="780411" y="322507"/>
                </a:lnTo>
                <a:lnTo>
                  <a:pt x="780993" y="322960"/>
                </a:lnTo>
                <a:lnTo>
                  <a:pt x="781511" y="325937"/>
                </a:lnTo>
                <a:lnTo>
                  <a:pt x="782611" y="328138"/>
                </a:lnTo>
                <a:lnTo>
                  <a:pt x="782611" y="329043"/>
                </a:lnTo>
                <a:lnTo>
                  <a:pt x="783712" y="332021"/>
                </a:lnTo>
                <a:lnTo>
                  <a:pt x="783712" y="333251"/>
                </a:lnTo>
                <a:lnTo>
                  <a:pt x="784812" y="335775"/>
                </a:lnTo>
                <a:lnTo>
                  <a:pt x="785006" y="337781"/>
                </a:lnTo>
                <a:lnTo>
                  <a:pt x="786689" y="341664"/>
                </a:lnTo>
                <a:lnTo>
                  <a:pt x="787077" y="343994"/>
                </a:lnTo>
                <a:lnTo>
                  <a:pt x="788372" y="347101"/>
                </a:lnTo>
                <a:lnTo>
                  <a:pt x="788372" y="348331"/>
                </a:lnTo>
                <a:lnTo>
                  <a:pt x="790248" y="352084"/>
                </a:lnTo>
                <a:lnTo>
                  <a:pt x="790961" y="355191"/>
                </a:lnTo>
                <a:lnTo>
                  <a:pt x="791672" y="355968"/>
                </a:lnTo>
                <a:lnTo>
                  <a:pt x="792190" y="357974"/>
                </a:lnTo>
                <a:lnTo>
                  <a:pt x="793291" y="359527"/>
                </a:lnTo>
                <a:lnTo>
                  <a:pt x="793484" y="360628"/>
                </a:lnTo>
                <a:lnTo>
                  <a:pt x="794973" y="363411"/>
                </a:lnTo>
                <a:lnTo>
                  <a:pt x="795685" y="366841"/>
                </a:lnTo>
                <a:lnTo>
                  <a:pt x="795491" y="368071"/>
                </a:lnTo>
                <a:lnTo>
                  <a:pt x="796009" y="368071"/>
                </a:lnTo>
                <a:lnTo>
                  <a:pt x="796397" y="368718"/>
                </a:lnTo>
                <a:lnTo>
                  <a:pt x="796397" y="371372"/>
                </a:lnTo>
                <a:lnTo>
                  <a:pt x="800798" y="380756"/>
                </a:lnTo>
                <a:lnTo>
                  <a:pt x="801381" y="381080"/>
                </a:lnTo>
                <a:lnTo>
                  <a:pt x="802675" y="384057"/>
                </a:lnTo>
                <a:lnTo>
                  <a:pt x="803064" y="384186"/>
                </a:lnTo>
                <a:lnTo>
                  <a:pt x="803646" y="386063"/>
                </a:lnTo>
                <a:lnTo>
                  <a:pt x="804164" y="386387"/>
                </a:lnTo>
                <a:lnTo>
                  <a:pt x="804358" y="387293"/>
                </a:lnTo>
                <a:lnTo>
                  <a:pt x="804940" y="387746"/>
                </a:lnTo>
                <a:lnTo>
                  <a:pt x="806235" y="390400"/>
                </a:lnTo>
                <a:lnTo>
                  <a:pt x="806753" y="390723"/>
                </a:lnTo>
                <a:lnTo>
                  <a:pt x="807853" y="393053"/>
                </a:lnTo>
                <a:lnTo>
                  <a:pt x="809730" y="395383"/>
                </a:lnTo>
                <a:lnTo>
                  <a:pt x="810830" y="397713"/>
                </a:lnTo>
                <a:lnTo>
                  <a:pt x="813030" y="400237"/>
                </a:lnTo>
                <a:lnTo>
                  <a:pt x="813030" y="400690"/>
                </a:lnTo>
                <a:lnTo>
                  <a:pt x="815425" y="403667"/>
                </a:lnTo>
                <a:lnTo>
                  <a:pt x="815619" y="404444"/>
                </a:lnTo>
                <a:lnTo>
                  <a:pt x="816331" y="404897"/>
                </a:lnTo>
                <a:lnTo>
                  <a:pt x="817626" y="407421"/>
                </a:lnTo>
                <a:lnTo>
                  <a:pt x="819309" y="409104"/>
                </a:lnTo>
                <a:lnTo>
                  <a:pt x="820021" y="410851"/>
                </a:lnTo>
                <a:lnTo>
                  <a:pt x="821897" y="412534"/>
                </a:lnTo>
                <a:lnTo>
                  <a:pt x="822092" y="413311"/>
                </a:lnTo>
                <a:lnTo>
                  <a:pt x="822997" y="413958"/>
                </a:lnTo>
                <a:lnTo>
                  <a:pt x="823515" y="416159"/>
                </a:lnTo>
                <a:lnTo>
                  <a:pt x="825910" y="419136"/>
                </a:lnTo>
                <a:lnTo>
                  <a:pt x="828887" y="424249"/>
                </a:lnTo>
                <a:lnTo>
                  <a:pt x="831476" y="427355"/>
                </a:lnTo>
                <a:lnTo>
                  <a:pt x="833871" y="431562"/>
                </a:lnTo>
                <a:lnTo>
                  <a:pt x="834971" y="432663"/>
                </a:lnTo>
                <a:lnTo>
                  <a:pt x="835553" y="433892"/>
                </a:lnTo>
                <a:lnTo>
                  <a:pt x="836071" y="434022"/>
                </a:lnTo>
                <a:lnTo>
                  <a:pt x="837366" y="436805"/>
                </a:lnTo>
                <a:lnTo>
                  <a:pt x="839372" y="439264"/>
                </a:lnTo>
                <a:lnTo>
                  <a:pt x="840084" y="440818"/>
                </a:lnTo>
                <a:lnTo>
                  <a:pt x="844679" y="445930"/>
                </a:lnTo>
                <a:lnTo>
                  <a:pt x="846362" y="448261"/>
                </a:lnTo>
                <a:lnTo>
                  <a:pt x="846362" y="448908"/>
                </a:lnTo>
                <a:lnTo>
                  <a:pt x="847462" y="450137"/>
                </a:lnTo>
                <a:lnTo>
                  <a:pt x="847462" y="450914"/>
                </a:lnTo>
                <a:lnTo>
                  <a:pt x="848369" y="451044"/>
                </a:lnTo>
                <a:lnTo>
                  <a:pt x="848757" y="452273"/>
                </a:lnTo>
                <a:lnTo>
                  <a:pt x="850245" y="453956"/>
                </a:lnTo>
                <a:lnTo>
                  <a:pt x="850634" y="455056"/>
                </a:lnTo>
                <a:lnTo>
                  <a:pt x="851540" y="455703"/>
                </a:lnTo>
                <a:lnTo>
                  <a:pt x="852446" y="457581"/>
                </a:lnTo>
                <a:lnTo>
                  <a:pt x="854129" y="458810"/>
                </a:lnTo>
                <a:lnTo>
                  <a:pt x="854517" y="460040"/>
                </a:lnTo>
                <a:lnTo>
                  <a:pt x="855035" y="460169"/>
                </a:lnTo>
                <a:lnTo>
                  <a:pt x="855035" y="460622"/>
                </a:lnTo>
                <a:lnTo>
                  <a:pt x="855552" y="460946"/>
                </a:lnTo>
                <a:lnTo>
                  <a:pt x="856135" y="462046"/>
                </a:lnTo>
                <a:lnTo>
                  <a:pt x="856523" y="462046"/>
                </a:lnTo>
                <a:lnTo>
                  <a:pt x="856912" y="462952"/>
                </a:lnTo>
                <a:lnTo>
                  <a:pt x="858594" y="464506"/>
                </a:lnTo>
                <a:lnTo>
                  <a:pt x="859889" y="466836"/>
                </a:lnTo>
                <a:lnTo>
                  <a:pt x="860795" y="467483"/>
                </a:lnTo>
                <a:lnTo>
                  <a:pt x="860989" y="468259"/>
                </a:lnTo>
                <a:lnTo>
                  <a:pt x="862478" y="469942"/>
                </a:lnTo>
                <a:lnTo>
                  <a:pt x="863643" y="474020"/>
                </a:lnTo>
                <a:lnTo>
                  <a:pt x="864937" y="474796"/>
                </a:lnTo>
                <a:lnTo>
                  <a:pt x="866037" y="476803"/>
                </a:lnTo>
                <a:lnTo>
                  <a:pt x="867526" y="478032"/>
                </a:lnTo>
                <a:lnTo>
                  <a:pt x="870115" y="481915"/>
                </a:lnTo>
                <a:lnTo>
                  <a:pt x="870633" y="483340"/>
                </a:lnTo>
                <a:lnTo>
                  <a:pt x="871345" y="483663"/>
                </a:lnTo>
                <a:lnTo>
                  <a:pt x="873351" y="487093"/>
                </a:lnTo>
                <a:lnTo>
                  <a:pt x="874063" y="487547"/>
                </a:lnTo>
                <a:lnTo>
                  <a:pt x="874581" y="488776"/>
                </a:lnTo>
                <a:lnTo>
                  <a:pt x="875681" y="489553"/>
                </a:lnTo>
                <a:lnTo>
                  <a:pt x="876587" y="491559"/>
                </a:lnTo>
                <a:lnTo>
                  <a:pt x="877493" y="492012"/>
                </a:lnTo>
                <a:lnTo>
                  <a:pt x="878982" y="493436"/>
                </a:lnTo>
                <a:lnTo>
                  <a:pt x="879176" y="494213"/>
                </a:lnTo>
                <a:lnTo>
                  <a:pt x="880082" y="494860"/>
                </a:lnTo>
                <a:lnTo>
                  <a:pt x="880600" y="495637"/>
                </a:lnTo>
                <a:lnTo>
                  <a:pt x="880600" y="496413"/>
                </a:lnTo>
                <a:lnTo>
                  <a:pt x="882476" y="499390"/>
                </a:lnTo>
                <a:lnTo>
                  <a:pt x="882994" y="499714"/>
                </a:lnTo>
                <a:lnTo>
                  <a:pt x="883577" y="501267"/>
                </a:lnTo>
                <a:lnTo>
                  <a:pt x="884094" y="502044"/>
                </a:lnTo>
                <a:lnTo>
                  <a:pt x="884483" y="502044"/>
                </a:lnTo>
                <a:lnTo>
                  <a:pt x="886295" y="505280"/>
                </a:lnTo>
                <a:lnTo>
                  <a:pt x="887201" y="506057"/>
                </a:lnTo>
                <a:lnTo>
                  <a:pt x="887913" y="508387"/>
                </a:lnTo>
                <a:lnTo>
                  <a:pt x="889013" y="509034"/>
                </a:lnTo>
                <a:lnTo>
                  <a:pt x="888819" y="510263"/>
                </a:lnTo>
                <a:lnTo>
                  <a:pt x="889531" y="512270"/>
                </a:lnTo>
                <a:lnTo>
                  <a:pt x="889920" y="512399"/>
                </a:lnTo>
                <a:lnTo>
                  <a:pt x="889920" y="513306"/>
                </a:lnTo>
                <a:lnTo>
                  <a:pt x="891214" y="514859"/>
                </a:lnTo>
                <a:lnTo>
                  <a:pt x="894321" y="525991"/>
                </a:lnTo>
                <a:lnTo>
                  <a:pt x="895421" y="528774"/>
                </a:lnTo>
                <a:lnTo>
                  <a:pt x="895421" y="530910"/>
                </a:lnTo>
                <a:lnTo>
                  <a:pt x="895809" y="531363"/>
                </a:lnTo>
                <a:lnTo>
                  <a:pt x="895615" y="532916"/>
                </a:lnTo>
                <a:lnTo>
                  <a:pt x="896133" y="533563"/>
                </a:lnTo>
                <a:lnTo>
                  <a:pt x="895939" y="534470"/>
                </a:lnTo>
                <a:lnTo>
                  <a:pt x="896650" y="535699"/>
                </a:lnTo>
                <a:lnTo>
                  <a:pt x="896845" y="539388"/>
                </a:lnTo>
                <a:lnTo>
                  <a:pt x="896456" y="540747"/>
                </a:lnTo>
                <a:lnTo>
                  <a:pt x="894580" y="543983"/>
                </a:lnTo>
                <a:lnTo>
                  <a:pt x="892703" y="545537"/>
                </a:lnTo>
                <a:lnTo>
                  <a:pt x="892185" y="546766"/>
                </a:lnTo>
                <a:lnTo>
                  <a:pt x="891084" y="547543"/>
                </a:lnTo>
                <a:lnTo>
                  <a:pt x="889273" y="550197"/>
                </a:lnTo>
                <a:lnTo>
                  <a:pt x="886490" y="552850"/>
                </a:lnTo>
                <a:lnTo>
                  <a:pt x="884807" y="555310"/>
                </a:lnTo>
                <a:lnTo>
                  <a:pt x="884094" y="555957"/>
                </a:lnTo>
                <a:lnTo>
                  <a:pt x="883189" y="555957"/>
                </a:lnTo>
                <a:lnTo>
                  <a:pt x="882800" y="555051"/>
                </a:lnTo>
                <a:lnTo>
                  <a:pt x="883706" y="553950"/>
                </a:lnTo>
                <a:lnTo>
                  <a:pt x="883512" y="553498"/>
                </a:lnTo>
                <a:lnTo>
                  <a:pt x="884612" y="553627"/>
                </a:lnTo>
                <a:lnTo>
                  <a:pt x="884612" y="553174"/>
                </a:lnTo>
                <a:lnTo>
                  <a:pt x="885907" y="552721"/>
                </a:lnTo>
                <a:lnTo>
                  <a:pt x="885713" y="551815"/>
                </a:lnTo>
                <a:lnTo>
                  <a:pt x="886813" y="551944"/>
                </a:lnTo>
                <a:lnTo>
                  <a:pt x="887201" y="551621"/>
                </a:lnTo>
                <a:lnTo>
                  <a:pt x="887201" y="550844"/>
                </a:lnTo>
                <a:lnTo>
                  <a:pt x="887719" y="550714"/>
                </a:lnTo>
                <a:lnTo>
                  <a:pt x="888431" y="549161"/>
                </a:lnTo>
                <a:lnTo>
                  <a:pt x="889337" y="548579"/>
                </a:lnTo>
                <a:lnTo>
                  <a:pt x="889855" y="547155"/>
                </a:lnTo>
                <a:lnTo>
                  <a:pt x="890761" y="546508"/>
                </a:lnTo>
                <a:lnTo>
                  <a:pt x="890955" y="545860"/>
                </a:lnTo>
                <a:lnTo>
                  <a:pt x="891861" y="545860"/>
                </a:lnTo>
                <a:lnTo>
                  <a:pt x="893674" y="543854"/>
                </a:lnTo>
                <a:lnTo>
                  <a:pt x="895680" y="540294"/>
                </a:lnTo>
                <a:lnTo>
                  <a:pt x="895874" y="537511"/>
                </a:lnTo>
                <a:lnTo>
                  <a:pt x="895356" y="535505"/>
                </a:lnTo>
                <a:lnTo>
                  <a:pt x="894256" y="534275"/>
                </a:lnTo>
                <a:lnTo>
                  <a:pt x="894062" y="533369"/>
                </a:lnTo>
                <a:lnTo>
                  <a:pt x="892573" y="531945"/>
                </a:lnTo>
                <a:lnTo>
                  <a:pt x="891473" y="531492"/>
                </a:lnTo>
                <a:lnTo>
                  <a:pt x="891279" y="530716"/>
                </a:lnTo>
                <a:lnTo>
                  <a:pt x="889984" y="529616"/>
                </a:lnTo>
                <a:lnTo>
                  <a:pt x="889790" y="528709"/>
                </a:lnTo>
                <a:lnTo>
                  <a:pt x="889078" y="527933"/>
                </a:lnTo>
                <a:lnTo>
                  <a:pt x="887590" y="527803"/>
                </a:lnTo>
                <a:lnTo>
                  <a:pt x="886878" y="526573"/>
                </a:lnTo>
                <a:lnTo>
                  <a:pt x="886295" y="526444"/>
                </a:lnTo>
                <a:lnTo>
                  <a:pt x="882800" y="523208"/>
                </a:lnTo>
                <a:lnTo>
                  <a:pt x="878011" y="520554"/>
                </a:lnTo>
                <a:lnTo>
                  <a:pt x="877493" y="519778"/>
                </a:lnTo>
                <a:lnTo>
                  <a:pt x="875292" y="519001"/>
                </a:lnTo>
                <a:lnTo>
                  <a:pt x="874581" y="518224"/>
                </a:lnTo>
                <a:lnTo>
                  <a:pt x="871798" y="517124"/>
                </a:lnTo>
                <a:lnTo>
                  <a:pt x="870891" y="517124"/>
                </a:lnTo>
                <a:lnTo>
                  <a:pt x="869403" y="516218"/>
                </a:lnTo>
                <a:lnTo>
                  <a:pt x="866620" y="515894"/>
                </a:lnTo>
                <a:lnTo>
                  <a:pt x="861248" y="514341"/>
                </a:lnTo>
                <a:lnTo>
                  <a:pt x="857947" y="514017"/>
                </a:lnTo>
                <a:lnTo>
                  <a:pt x="852446" y="516153"/>
                </a:lnTo>
                <a:lnTo>
                  <a:pt x="848562" y="516477"/>
                </a:lnTo>
                <a:lnTo>
                  <a:pt x="847851" y="516930"/>
                </a:lnTo>
                <a:lnTo>
                  <a:pt x="844356" y="517707"/>
                </a:lnTo>
                <a:lnTo>
                  <a:pt x="842349" y="518807"/>
                </a:lnTo>
                <a:lnTo>
                  <a:pt x="838466" y="520036"/>
                </a:lnTo>
                <a:lnTo>
                  <a:pt x="837366" y="520813"/>
                </a:lnTo>
                <a:lnTo>
                  <a:pt x="831282" y="522819"/>
                </a:lnTo>
                <a:lnTo>
                  <a:pt x="829599" y="524179"/>
                </a:lnTo>
                <a:lnTo>
                  <a:pt x="827399" y="524179"/>
                </a:lnTo>
                <a:lnTo>
                  <a:pt x="819503" y="522949"/>
                </a:lnTo>
                <a:lnTo>
                  <a:pt x="814519" y="521590"/>
                </a:lnTo>
                <a:lnTo>
                  <a:pt x="813030" y="520684"/>
                </a:lnTo>
                <a:lnTo>
                  <a:pt x="811736" y="520360"/>
                </a:lnTo>
                <a:lnTo>
                  <a:pt x="802869" y="512011"/>
                </a:lnTo>
                <a:lnTo>
                  <a:pt x="802869" y="511558"/>
                </a:lnTo>
                <a:lnTo>
                  <a:pt x="802157" y="511234"/>
                </a:lnTo>
                <a:lnTo>
                  <a:pt x="801963" y="510458"/>
                </a:lnTo>
                <a:lnTo>
                  <a:pt x="801381" y="510328"/>
                </a:lnTo>
                <a:lnTo>
                  <a:pt x="795685" y="503533"/>
                </a:lnTo>
                <a:lnTo>
                  <a:pt x="791996" y="500750"/>
                </a:lnTo>
                <a:lnTo>
                  <a:pt x="791478" y="499843"/>
                </a:lnTo>
                <a:lnTo>
                  <a:pt x="791672" y="498420"/>
                </a:lnTo>
                <a:lnTo>
                  <a:pt x="791155" y="497643"/>
                </a:lnTo>
                <a:lnTo>
                  <a:pt x="790572" y="497514"/>
                </a:lnTo>
                <a:lnTo>
                  <a:pt x="790378" y="496089"/>
                </a:lnTo>
                <a:lnTo>
                  <a:pt x="789666" y="495766"/>
                </a:lnTo>
                <a:lnTo>
                  <a:pt x="789278" y="494666"/>
                </a:lnTo>
                <a:lnTo>
                  <a:pt x="788178" y="494342"/>
                </a:lnTo>
                <a:lnTo>
                  <a:pt x="786171" y="492012"/>
                </a:lnTo>
                <a:lnTo>
                  <a:pt x="780670" y="487482"/>
                </a:lnTo>
                <a:lnTo>
                  <a:pt x="780476" y="486058"/>
                </a:lnTo>
                <a:lnTo>
                  <a:pt x="777498" y="482951"/>
                </a:lnTo>
                <a:lnTo>
                  <a:pt x="775816" y="482045"/>
                </a:lnTo>
                <a:lnTo>
                  <a:pt x="775427" y="481398"/>
                </a:lnTo>
                <a:lnTo>
                  <a:pt x="774133" y="481074"/>
                </a:lnTo>
                <a:lnTo>
                  <a:pt x="772838" y="480168"/>
                </a:lnTo>
                <a:lnTo>
                  <a:pt x="772126" y="480168"/>
                </a:lnTo>
                <a:lnTo>
                  <a:pt x="772126" y="479392"/>
                </a:lnTo>
                <a:lnTo>
                  <a:pt x="771026" y="477514"/>
                </a:lnTo>
                <a:lnTo>
                  <a:pt x="770120" y="474538"/>
                </a:lnTo>
                <a:lnTo>
                  <a:pt x="769214" y="473308"/>
                </a:lnTo>
                <a:lnTo>
                  <a:pt x="769214" y="470072"/>
                </a:lnTo>
                <a:lnTo>
                  <a:pt x="767014" y="467612"/>
                </a:lnTo>
                <a:lnTo>
                  <a:pt x="766431" y="466512"/>
                </a:lnTo>
                <a:lnTo>
                  <a:pt x="766431" y="464829"/>
                </a:lnTo>
                <a:lnTo>
                  <a:pt x="765719" y="464506"/>
                </a:lnTo>
                <a:lnTo>
                  <a:pt x="765137" y="466188"/>
                </a:lnTo>
                <a:lnTo>
                  <a:pt x="764619" y="466188"/>
                </a:lnTo>
                <a:lnTo>
                  <a:pt x="764425" y="465541"/>
                </a:lnTo>
                <a:lnTo>
                  <a:pt x="763713" y="465088"/>
                </a:lnTo>
                <a:lnTo>
                  <a:pt x="762224" y="464441"/>
                </a:lnTo>
                <a:lnTo>
                  <a:pt x="761124" y="464570"/>
                </a:lnTo>
                <a:lnTo>
                  <a:pt x="760930" y="464117"/>
                </a:lnTo>
                <a:lnTo>
                  <a:pt x="758535" y="463340"/>
                </a:lnTo>
                <a:lnTo>
                  <a:pt x="757047" y="462111"/>
                </a:lnTo>
                <a:lnTo>
                  <a:pt x="754263" y="461334"/>
                </a:lnTo>
                <a:lnTo>
                  <a:pt x="748179" y="460881"/>
                </a:lnTo>
                <a:lnTo>
                  <a:pt x="746885" y="461528"/>
                </a:lnTo>
                <a:lnTo>
                  <a:pt x="745591" y="461205"/>
                </a:lnTo>
                <a:lnTo>
                  <a:pt x="740607" y="462305"/>
                </a:lnTo>
                <a:lnTo>
                  <a:pt x="738213" y="463405"/>
                </a:lnTo>
                <a:lnTo>
                  <a:pt x="737306" y="463405"/>
                </a:lnTo>
                <a:lnTo>
                  <a:pt x="736594" y="464053"/>
                </a:lnTo>
                <a:lnTo>
                  <a:pt x="735300" y="464376"/>
                </a:lnTo>
                <a:lnTo>
                  <a:pt x="735106" y="465023"/>
                </a:lnTo>
                <a:lnTo>
                  <a:pt x="734523" y="464894"/>
                </a:lnTo>
                <a:lnTo>
                  <a:pt x="731935" y="466124"/>
                </a:lnTo>
                <a:lnTo>
                  <a:pt x="731546" y="466771"/>
                </a:lnTo>
                <a:lnTo>
                  <a:pt x="730446" y="466771"/>
                </a:lnTo>
                <a:lnTo>
                  <a:pt x="730446" y="467094"/>
                </a:lnTo>
                <a:lnTo>
                  <a:pt x="728957" y="467418"/>
                </a:lnTo>
                <a:lnTo>
                  <a:pt x="728569" y="467871"/>
                </a:lnTo>
                <a:lnTo>
                  <a:pt x="724168" y="469748"/>
                </a:lnTo>
                <a:lnTo>
                  <a:pt x="722679" y="469877"/>
                </a:lnTo>
                <a:lnTo>
                  <a:pt x="721967" y="470525"/>
                </a:lnTo>
                <a:lnTo>
                  <a:pt x="719184" y="471172"/>
                </a:lnTo>
                <a:lnTo>
                  <a:pt x="718084" y="471819"/>
                </a:lnTo>
                <a:lnTo>
                  <a:pt x="713101" y="472466"/>
                </a:lnTo>
                <a:lnTo>
                  <a:pt x="709994" y="473696"/>
                </a:lnTo>
                <a:lnTo>
                  <a:pt x="708506" y="473825"/>
                </a:lnTo>
                <a:lnTo>
                  <a:pt x="708117" y="474278"/>
                </a:lnTo>
                <a:lnTo>
                  <a:pt x="706305" y="474602"/>
                </a:lnTo>
                <a:lnTo>
                  <a:pt x="703716" y="476026"/>
                </a:lnTo>
                <a:lnTo>
                  <a:pt x="700027" y="476803"/>
                </a:lnTo>
                <a:lnTo>
                  <a:pt x="699444" y="477256"/>
                </a:lnTo>
                <a:lnTo>
                  <a:pt x="697762" y="477126"/>
                </a:lnTo>
                <a:lnTo>
                  <a:pt x="694979" y="475573"/>
                </a:lnTo>
                <a:lnTo>
                  <a:pt x="688507" y="475249"/>
                </a:lnTo>
                <a:lnTo>
                  <a:pt x="688312" y="475573"/>
                </a:lnTo>
                <a:lnTo>
                  <a:pt x="685335" y="475702"/>
                </a:lnTo>
                <a:lnTo>
                  <a:pt x="685141" y="476026"/>
                </a:lnTo>
                <a:lnTo>
                  <a:pt x="682358" y="476479"/>
                </a:lnTo>
                <a:lnTo>
                  <a:pt x="681646" y="476932"/>
                </a:lnTo>
                <a:lnTo>
                  <a:pt x="679251" y="477256"/>
                </a:lnTo>
                <a:lnTo>
                  <a:pt x="672779" y="479262"/>
                </a:lnTo>
                <a:lnTo>
                  <a:pt x="668896" y="479586"/>
                </a:lnTo>
                <a:lnTo>
                  <a:pt x="667796" y="480039"/>
                </a:lnTo>
                <a:lnTo>
                  <a:pt x="664495" y="480039"/>
                </a:lnTo>
                <a:lnTo>
                  <a:pt x="662488" y="479132"/>
                </a:lnTo>
                <a:lnTo>
                  <a:pt x="662100" y="478356"/>
                </a:lnTo>
                <a:lnTo>
                  <a:pt x="658799" y="476479"/>
                </a:lnTo>
                <a:lnTo>
                  <a:pt x="657699" y="474796"/>
                </a:lnTo>
                <a:lnTo>
                  <a:pt x="656016" y="473696"/>
                </a:lnTo>
                <a:lnTo>
                  <a:pt x="653816" y="471237"/>
                </a:lnTo>
                <a:lnTo>
                  <a:pt x="653104" y="471107"/>
                </a:lnTo>
                <a:lnTo>
                  <a:pt x="652198" y="470007"/>
                </a:lnTo>
                <a:lnTo>
                  <a:pt x="649803" y="468907"/>
                </a:lnTo>
                <a:lnTo>
                  <a:pt x="646826" y="468454"/>
                </a:lnTo>
                <a:lnTo>
                  <a:pt x="646632" y="468001"/>
                </a:lnTo>
                <a:lnTo>
                  <a:pt x="644043" y="467871"/>
                </a:lnTo>
                <a:lnTo>
                  <a:pt x="639771" y="468195"/>
                </a:lnTo>
                <a:lnTo>
                  <a:pt x="636794" y="469101"/>
                </a:lnTo>
                <a:lnTo>
                  <a:pt x="635111" y="469101"/>
                </a:lnTo>
                <a:lnTo>
                  <a:pt x="633623" y="469877"/>
                </a:lnTo>
                <a:lnTo>
                  <a:pt x="630516" y="470654"/>
                </a:lnTo>
                <a:lnTo>
                  <a:pt x="629610" y="471431"/>
                </a:lnTo>
                <a:lnTo>
                  <a:pt x="625338" y="472337"/>
                </a:lnTo>
                <a:lnTo>
                  <a:pt x="624820" y="472984"/>
                </a:lnTo>
                <a:lnTo>
                  <a:pt x="623526" y="473437"/>
                </a:lnTo>
                <a:lnTo>
                  <a:pt x="623332" y="474214"/>
                </a:lnTo>
                <a:lnTo>
                  <a:pt x="622232" y="475120"/>
                </a:lnTo>
                <a:lnTo>
                  <a:pt x="621649" y="477320"/>
                </a:lnTo>
                <a:lnTo>
                  <a:pt x="620937" y="478097"/>
                </a:lnTo>
                <a:lnTo>
                  <a:pt x="620743" y="479780"/>
                </a:lnTo>
                <a:lnTo>
                  <a:pt x="619837" y="480686"/>
                </a:lnTo>
                <a:lnTo>
                  <a:pt x="619643" y="481463"/>
                </a:lnTo>
                <a:lnTo>
                  <a:pt x="617248" y="482886"/>
                </a:lnTo>
                <a:lnTo>
                  <a:pt x="615048" y="487999"/>
                </a:lnTo>
                <a:lnTo>
                  <a:pt x="615048" y="491753"/>
                </a:lnTo>
                <a:lnTo>
                  <a:pt x="616342" y="495184"/>
                </a:lnTo>
                <a:lnTo>
                  <a:pt x="618543" y="497514"/>
                </a:lnTo>
                <a:lnTo>
                  <a:pt x="620226" y="497060"/>
                </a:lnTo>
                <a:lnTo>
                  <a:pt x="618543" y="491948"/>
                </a:lnTo>
                <a:lnTo>
                  <a:pt x="617248" y="490718"/>
                </a:lnTo>
                <a:lnTo>
                  <a:pt x="616860" y="489294"/>
                </a:lnTo>
                <a:lnTo>
                  <a:pt x="617054" y="488388"/>
                </a:lnTo>
                <a:lnTo>
                  <a:pt x="616666" y="487611"/>
                </a:lnTo>
                <a:lnTo>
                  <a:pt x="618543" y="485929"/>
                </a:lnTo>
                <a:lnTo>
                  <a:pt x="622232" y="485022"/>
                </a:lnTo>
                <a:lnTo>
                  <a:pt x="625209" y="483469"/>
                </a:lnTo>
                <a:lnTo>
                  <a:pt x="627798" y="483145"/>
                </a:lnTo>
                <a:lnTo>
                  <a:pt x="630192" y="481463"/>
                </a:lnTo>
                <a:lnTo>
                  <a:pt x="633687" y="480557"/>
                </a:lnTo>
                <a:lnTo>
                  <a:pt x="635370" y="479003"/>
                </a:lnTo>
                <a:lnTo>
                  <a:pt x="641842" y="476997"/>
                </a:lnTo>
                <a:lnTo>
                  <a:pt x="644431" y="476997"/>
                </a:lnTo>
                <a:lnTo>
                  <a:pt x="645726" y="477644"/>
                </a:lnTo>
                <a:lnTo>
                  <a:pt x="650127" y="483987"/>
                </a:lnTo>
                <a:lnTo>
                  <a:pt x="652133" y="485411"/>
                </a:lnTo>
                <a:lnTo>
                  <a:pt x="652715" y="485411"/>
                </a:lnTo>
                <a:lnTo>
                  <a:pt x="653622" y="486640"/>
                </a:lnTo>
                <a:lnTo>
                  <a:pt x="654528" y="486640"/>
                </a:lnTo>
                <a:lnTo>
                  <a:pt x="655628" y="487547"/>
                </a:lnTo>
                <a:lnTo>
                  <a:pt x="658217" y="490977"/>
                </a:lnTo>
                <a:lnTo>
                  <a:pt x="660417" y="492659"/>
                </a:lnTo>
                <a:lnTo>
                  <a:pt x="661906" y="494536"/>
                </a:lnTo>
                <a:lnTo>
                  <a:pt x="664689" y="496413"/>
                </a:lnTo>
                <a:lnTo>
                  <a:pt x="668378" y="497190"/>
                </a:lnTo>
                <a:lnTo>
                  <a:pt x="677374" y="496737"/>
                </a:lnTo>
                <a:lnTo>
                  <a:pt x="680158" y="495960"/>
                </a:lnTo>
                <a:lnTo>
                  <a:pt x="682552" y="493954"/>
                </a:lnTo>
                <a:lnTo>
                  <a:pt x="683264" y="492530"/>
                </a:lnTo>
                <a:lnTo>
                  <a:pt x="684559" y="491300"/>
                </a:lnTo>
                <a:lnTo>
                  <a:pt x="686047" y="490394"/>
                </a:lnTo>
                <a:lnTo>
                  <a:pt x="686759" y="489165"/>
                </a:lnTo>
                <a:lnTo>
                  <a:pt x="687665" y="488841"/>
                </a:lnTo>
                <a:lnTo>
                  <a:pt x="688765" y="487287"/>
                </a:lnTo>
                <a:lnTo>
                  <a:pt x="690578" y="486511"/>
                </a:lnTo>
                <a:lnTo>
                  <a:pt x="690966" y="485864"/>
                </a:lnTo>
                <a:lnTo>
                  <a:pt x="693166" y="486317"/>
                </a:lnTo>
                <a:lnTo>
                  <a:pt x="698668" y="486317"/>
                </a:lnTo>
                <a:lnTo>
                  <a:pt x="698862" y="486640"/>
                </a:lnTo>
                <a:lnTo>
                  <a:pt x="711224" y="486187"/>
                </a:lnTo>
                <a:lnTo>
                  <a:pt x="713424" y="485540"/>
                </a:lnTo>
                <a:lnTo>
                  <a:pt x="714136" y="485669"/>
                </a:lnTo>
                <a:lnTo>
                  <a:pt x="718537" y="483987"/>
                </a:lnTo>
                <a:lnTo>
                  <a:pt x="720932" y="483857"/>
                </a:lnTo>
                <a:lnTo>
                  <a:pt x="721514" y="483404"/>
                </a:lnTo>
                <a:lnTo>
                  <a:pt x="722420" y="483533"/>
                </a:lnTo>
                <a:lnTo>
                  <a:pt x="725915" y="482433"/>
                </a:lnTo>
                <a:lnTo>
                  <a:pt x="725915" y="480492"/>
                </a:lnTo>
                <a:lnTo>
                  <a:pt x="725010" y="480039"/>
                </a:lnTo>
                <a:lnTo>
                  <a:pt x="725527" y="479392"/>
                </a:lnTo>
                <a:lnTo>
                  <a:pt x="726433" y="479392"/>
                </a:lnTo>
                <a:lnTo>
                  <a:pt x="726433" y="481268"/>
                </a:lnTo>
                <a:lnTo>
                  <a:pt x="727339" y="481398"/>
                </a:lnTo>
                <a:lnTo>
                  <a:pt x="728634" y="480492"/>
                </a:lnTo>
                <a:lnTo>
                  <a:pt x="730834" y="480621"/>
                </a:lnTo>
                <a:lnTo>
                  <a:pt x="735818" y="478615"/>
                </a:lnTo>
                <a:lnTo>
                  <a:pt x="740802" y="477709"/>
                </a:lnTo>
                <a:lnTo>
                  <a:pt x="744102" y="477709"/>
                </a:lnTo>
                <a:lnTo>
                  <a:pt x="746885" y="476609"/>
                </a:lnTo>
                <a:lnTo>
                  <a:pt x="749280" y="476738"/>
                </a:lnTo>
                <a:lnTo>
                  <a:pt x="751869" y="477514"/>
                </a:lnTo>
                <a:lnTo>
                  <a:pt x="752775" y="477968"/>
                </a:lnTo>
                <a:lnTo>
                  <a:pt x="752969" y="478744"/>
                </a:lnTo>
                <a:lnTo>
                  <a:pt x="754652" y="479974"/>
                </a:lnTo>
                <a:lnTo>
                  <a:pt x="755946" y="482304"/>
                </a:lnTo>
                <a:lnTo>
                  <a:pt x="756852" y="483081"/>
                </a:lnTo>
                <a:lnTo>
                  <a:pt x="758859" y="487870"/>
                </a:lnTo>
                <a:lnTo>
                  <a:pt x="759571" y="488776"/>
                </a:lnTo>
                <a:lnTo>
                  <a:pt x="760283" y="491106"/>
                </a:lnTo>
                <a:lnTo>
                  <a:pt x="761383" y="492659"/>
                </a:lnTo>
                <a:lnTo>
                  <a:pt x="761901" y="494342"/>
                </a:lnTo>
                <a:lnTo>
                  <a:pt x="762613" y="495119"/>
                </a:lnTo>
                <a:lnTo>
                  <a:pt x="763324" y="497319"/>
                </a:lnTo>
                <a:lnTo>
                  <a:pt x="764036" y="497772"/>
                </a:lnTo>
                <a:lnTo>
                  <a:pt x="765719" y="500555"/>
                </a:lnTo>
                <a:lnTo>
                  <a:pt x="767402" y="502109"/>
                </a:lnTo>
                <a:lnTo>
                  <a:pt x="767402" y="502756"/>
                </a:lnTo>
                <a:lnTo>
                  <a:pt x="769797" y="504309"/>
                </a:lnTo>
                <a:lnTo>
                  <a:pt x="770185" y="505733"/>
                </a:lnTo>
                <a:lnTo>
                  <a:pt x="771479" y="507416"/>
                </a:lnTo>
                <a:lnTo>
                  <a:pt x="772580" y="510393"/>
                </a:lnTo>
                <a:lnTo>
                  <a:pt x="774586" y="512594"/>
                </a:lnTo>
                <a:lnTo>
                  <a:pt x="774392" y="512917"/>
                </a:lnTo>
                <a:lnTo>
                  <a:pt x="775104" y="514147"/>
                </a:lnTo>
                <a:lnTo>
                  <a:pt x="776010" y="514471"/>
                </a:lnTo>
                <a:lnTo>
                  <a:pt x="776916" y="513564"/>
                </a:lnTo>
                <a:lnTo>
                  <a:pt x="776916" y="512917"/>
                </a:lnTo>
                <a:lnTo>
                  <a:pt x="777822" y="512917"/>
                </a:lnTo>
                <a:lnTo>
                  <a:pt x="778210" y="513823"/>
                </a:lnTo>
                <a:lnTo>
                  <a:pt x="777304" y="513694"/>
                </a:lnTo>
                <a:lnTo>
                  <a:pt x="776010" y="515053"/>
                </a:lnTo>
                <a:lnTo>
                  <a:pt x="776722" y="515830"/>
                </a:lnTo>
                <a:lnTo>
                  <a:pt x="777628" y="515700"/>
                </a:lnTo>
                <a:lnTo>
                  <a:pt x="778340" y="515053"/>
                </a:lnTo>
                <a:lnTo>
                  <a:pt x="778340" y="514600"/>
                </a:lnTo>
                <a:lnTo>
                  <a:pt x="779246" y="514600"/>
                </a:lnTo>
                <a:lnTo>
                  <a:pt x="779246" y="515053"/>
                </a:lnTo>
                <a:lnTo>
                  <a:pt x="777045" y="516606"/>
                </a:lnTo>
                <a:lnTo>
                  <a:pt x="777952" y="516930"/>
                </a:lnTo>
                <a:lnTo>
                  <a:pt x="778146" y="517707"/>
                </a:lnTo>
                <a:lnTo>
                  <a:pt x="778663" y="517707"/>
                </a:lnTo>
                <a:lnTo>
                  <a:pt x="780152" y="516606"/>
                </a:lnTo>
                <a:lnTo>
                  <a:pt x="781058" y="517965"/>
                </a:lnTo>
                <a:lnTo>
                  <a:pt x="782935" y="519519"/>
                </a:lnTo>
                <a:lnTo>
                  <a:pt x="782935" y="520166"/>
                </a:lnTo>
                <a:lnTo>
                  <a:pt x="782223" y="520296"/>
                </a:lnTo>
                <a:lnTo>
                  <a:pt x="780929" y="518872"/>
                </a:lnTo>
                <a:lnTo>
                  <a:pt x="780346" y="518742"/>
                </a:lnTo>
                <a:lnTo>
                  <a:pt x="779958" y="519843"/>
                </a:lnTo>
                <a:lnTo>
                  <a:pt x="781252" y="520943"/>
                </a:lnTo>
                <a:lnTo>
                  <a:pt x="783841" y="522043"/>
                </a:lnTo>
                <a:lnTo>
                  <a:pt x="782935" y="521266"/>
                </a:lnTo>
                <a:lnTo>
                  <a:pt x="782935" y="520813"/>
                </a:lnTo>
                <a:lnTo>
                  <a:pt x="783453" y="520813"/>
                </a:lnTo>
                <a:lnTo>
                  <a:pt x="784553" y="521719"/>
                </a:lnTo>
                <a:lnTo>
                  <a:pt x="784747" y="522949"/>
                </a:lnTo>
                <a:lnTo>
                  <a:pt x="785459" y="522949"/>
                </a:lnTo>
                <a:lnTo>
                  <a:pt x="785459" y="523726"/>
                </a:lnTo>
                <a:lnTo>
                  <a:pt x="785977" y="523596"/>
                </a:lnTo>
                <a:lnTo>
                  <a:pt x="786171" y="522949"/>
                </a:lnTo>
                <a:lnTo>
                  <a:pt x="787660" y="523596"/>
                </a:lnTo>
                <a:lnTo>
                  <a:pt x="787465" y="524049"/>
                </a:lnTo>
                <a:lnTo>
                  <a:pt x="786365" y="523596"/>
                </a:lnTo>
                <a:lnTo>
                  <a:pt x="785977" y="524373"/>
                </a:lnTo>
                <a:lnTo>
                  <a:pt x="787465" y="525150"/>
                </a:lnTo>
                <a:lnTo>
                  <a:pt x="789148" y="526703"/>
                </a:lnTo>
                <a:lnTo>
                  <a:pt x="790831" y="525150"/>
                </a:lnTo>
                <a:lnTo>
                  <a:pt x="791349" y="525150"/>
                </a:lnTo>
                <a:lnTo>
                  <a:pt x="790961" y="524244"/>
                </a:lnTo>
                <a:lnTo>
                  <a:pt x="791866" y="524244"/>
                </a:lnTo>
                <a:lnTo>
                  <a:pt x="791672" y="523661"/>
                </a:lnTo>
                <a:lnTo>
                  <a:pt x="789666" y="522755"/>
                </a:lnTo>
                <a:lnTo>
                  <a:pt x="789860" y="522431"/>
                </a:lnTo>
                <a:lnTo>
                  <a:pt x="791155" y="522431"/>
                </a:lnTo>
                <a:lnTo>
                  <a:pt x="791866" y="523079"/>
                </a:lnTo>
                <a:lnTo>
                  <a:pt x="792579" y="523079"/>
                </a:lnTo>
                <a:lnTo>
                  <a:pt x="793291" y="523984"/>
                </a:lnTo>
                <a:lnTo>
                  <a:pt x="794779" y="524437"/>
                </a:lnTo>
                <a:lnTo>
                  <a:pt x="794779" y="524761"/>
                </a:lnTo>
                <a:lnTo>
                  <a:pt x="794067" y="524761"/>
                </a:lnTo>
                <a:lnTo>
                  <a:pt x="792384" y="524114"/>
                </a:lnTo>
                <a:lnTo>
                  <a:pt x="792190" y="525020"/>
                </a:lnTo>
                <a:lnTo>
                  <a:pt x="789601" y="527156"/>
                </a:lnTo>
                <a:lnTo>
                  <a:pt x="791802" y="528062"/>
                </a:lnTo>
                <a:lnTo>
                  <a:pt x="791996" y="528709"/>
                </a:lnTo>
                <a:lnTo>
                  <a:pt x="793484" y="529486"/>
                </a:lnTo>
                <a:lnTo>
                  <a:pt x="793484" y="529939"/>
                </a:lnTo>
                <a:lnTo>
                  <a:pt x="795167" y="530716"/>
                </a:lnTo>
                <a:lnTo>
                  <a:pt x="795685" y="531492"/>
                </a:lnTo>
                <a:lnTo>
                  <a:pt x="796980" y="532269"/>
                </a:lnTo>
                <a:lnTo>
                  <a:pt x="798986" y="535375"/>
                </a:lnTo>
                <a:lnTo>
                  <a:pt x="800475" y="535958"/>
                </a:lnTo>
                <a:lnTo>
                  <a:pt x="802352" y="537641"/>
                </a:lnTo>
                <a:lnTo>
                  <a:pt x="802740" y="538547"/>
                </a:lnTo>
                <a:lnTo>
                  <a:pt x="806040" y="541977"/>
                </a:lnTo>
                <a:lnTo>
                  <a:pt x="806558" y="543207"/>
                </a:lnTo>
                <a:lnTo>
                  <a:pt x="808565" y="544437"/>
                </a:lnTo>
                <a:lnTo>
                  <a:pt x="810377" y="546443"/>
                </a:lnTo>
                <a:lnTo>
                  <a:pt x="814260" y="549226"/>
                </a:lnTo>
                <a:lnTo>
                  <a:pt x="814455" y="549873"/>
                </a:lnTo>
                <a:lnTo>
                  <a:pt x="815360" y="550650"/>
                </a:lnTo>
                <a:lnTo>
                  <a:pt x="816849" y="550326"/>
                </a:lnTo>
                <a:lnTo>
                  <a:pt x="819632" y="551427"/>
                </a:lnTo>
                <a:lnTo>
                  <a:pt x="820021" y="553109"/>
                </a:lnTo>
                <a:lnTo>
                  <a:pt x="820732" y="553433"/>
                </a:lnTo>
                <a:lnTo>
                  <a:pt x="821250" y="552009"/>
                </a:lnTo>
                <a:lnTo>
                  <a:pt x="821962" y="551232"/>
                </a:lnTo>
                <a:lnTo>
                  <a:pt x="822480" y="549226"/>
                </a:lnTo>
                <a:lnTo>
                  <a:pt x="823580" y="549549"/>
                </a:lnTo>
                <a:lnTo>
                  <a:pt x="823774" y="550909"/>
                </a:lnTo>
                <a:lnTo>
                  <a:pt x="825263" y="552138"/>
                </a:lnTo>
                <a:lnTo>
                  <a:pt x="826557" y="552786"/>
                </a:lnTo>
                <a:lnTo>
                  <a:pt x="827658" y="552786"/>
                </a:lnTo>
                <a:lnTo>
                  <a:pt x="826169" y="550909"/>
                </a:lnTo>
                <a:lnTo>
                  <a:pt x="825069" y="550456"/>
                </a:lnTo>
                <a:lnTo>
                  <a:pt x="824680" y="549809"/>
                </a:lnTo>
                <a:lnTo>
                  <a:pt x="826881" y="550132"/>
                </a:lnTo>
                <a:lnTo>
                  <a:pt x="827787" y="551685"/>
                </a:lnTo>
                <a:lnTo>
                  <a:pt x="828305" y="551815"/>
                </a:lnTo>
                <a:lnTo>
                  <a:pt x="827916" y="552138"/>
                </a:lnTo>
                <a:lnTo>
                  <a:pt x="828111" y="552915"/>
                </a:lnTo>
                <a:lnTo>
                  <a:pt x="828823" y="552915"/>
                </a:lnTo>
                <a:lnTo>
                  <a:pt x="829534" y="553562"/>
                </a:lnTo>
                <a:lnTo>
                  <a:pt x="829340" y="554015"/>
                </a:lnTo>
                <a:lnTo>
                  <a:pt x="830052" y="554663"/>
                </a:lnTo>
                <a:lnTo>
                  <a:pt x="829858" y="555568"/>
                </a:lnTo>
                <a:lnTo>
                  <a:pt x="831865" y="556345"/>
                </a:lnTo>
                <a:lnTo>
                  <a:pt x="832576" y="557251"/>
                </a:lnTo>
                <a:lnTo>
                  <a:pt x="835877" y="559128"/>
                </a:lnTo>
                <a:lnTo>
                  <a:pt x="837171" y="561458"/>
                </a:lnTo>
                <a:lnTo>
                  <a:pt x="838272" y="561782"/>
                </a:lnTo>
                <a:lnTo>
                  <a:pt x="837689" y="562882"/>
                </a:lnTo>
                <a:lnTo>
                  <a:pt x="839566" y="565018"/>
                </a:lnTo>
                <a:lnTo>
                  <a:pt x="840084" y="566442"/>
                </a:lnTo>
                <a:lnTo>
                  <a:pt x="840990" y="566895"/>
                </a:lnTo>
                <a:lnTo>
                  <a:pt x="840990" y="567348"/>
                </a:lnTo>
                <a:lnTo>
                  <a:pt x="841896" y="567995"/>
                </a:lnTo>
                <a:lnTo>
                  <a:pt x="841896" y="568578"/>
                </a:lnTo>
                <a:lnTo>
                  <a:pt x="842285" y="568578"/>
                </a:lnTo>
                <a:lnTo>
                  <a:pt x="842997" y="569678"/>
                </a:lnTo>
                <a:lnTo>
                  <a:pt x="844485" y="569807"/>
                </a:lnTo>
                <a:lnTo>
                  <a:pt x="845780" y="571037"/>
                </a:lnTo>
                <a:lnTo>
                  <a:pt x="845974" y="572720"/>
                </a:lnTo>
                <a:lnTo>
                  <a:pt x="846686" y="572849"/>
                </a:lnTo>
                <a:lnTo>
                  <a:pt x="847592" y="574856"/>
                </a:lnTo>
                <a:lnTo>
                  <a:pt x="849598" y="576862"/>
                </a:lnTo>
                <a:lnTo>
                  <a:pt x="851281" y="579969"/>
                </a:lnTo>
                <a:lnTo>
                  <a:pt x="851993" y="580292"/>
                </a:lnTo>
                <a:lnTo>
                  <a:pt x="851993" y="581845"/>
                </a:lnTo>
                <a:lnTo>
                  <a:pt x="850893" y="582622"/>
                </a:lnTo>
                <a:lnTo>
                  <a:pt x="850893" y="582946"/>
                </a:lnTo>
                <a:lnTo>
                  <a:pt x="851605" y="582946"/>
                </a:lnTo>
                <a:lnTo>
                  <a:pt x="851993" y="583463"/>
                </a:lnTo>
                <a:lnTo>
                  <a:pt x="851993" y="583463"/>
                </a:lnTo>
                <a:lnTo>
                  <a:pt x="846362" y="586764"/>
                </a:lnTo>
                <a:lnTo>
                  <a:pt x="838466" y="588771"/>
                </a:lnTo>
                <a:lnTo>
                  <a:pt x="831735" y="587217"/>
                </a:lnTo>
                <a:lnTo>
                  <a:pt x="827140" y="590324"/>
                </a:lnTo>
                <a:lnTo>
                  <a:pt x="815749" y="617183"/>
                </a:lnTo>
                <a:lnTo>
                  <a:pt x="816396" y="621196"/>
                </a:lnTo>
                <a:lnTo>
                  <a:pt x="822286" y="627992"/>
                </a:lnTo>
                <a:lnTo>
                  <a:pt x="812707" y="636341"/>
                </a:lnTo>
                <a:lnTo>
                  <a:pt x="808759" y="636665"/>
                </a:lnTo>
                <a:lnTo>
                  <a:pt x="800992" y="628833"/>
                </a:lnTo>
                <a:lnTo>
                  <a:pt x="799245" y="623462"/>
                </a:lnTo>
                <a:lnTo>
                  <a:pt x="793808" y="620549"/>
                </a:lnTo>
                <a:lnTo>
                  <a:pt x="791672" y="615889"/>
                </a:lnTo>
                <a:lnTo>
                  <a:pt x="783194" y="608640"/>
                </a:lnTo>
                <a:lnTo>
                  <a:pt x="785330" y="595372"/>
                </a:lnTo>
                <a:lnTo>
                  <a:pt x="780799" y="576344"/>
                </a:lnTo>
                <a:lnTo>
                  <a:pt x="789925" y="564112"/>
                </a:lnTo>
                <a:lnTo>
                  <a:pt x="789731" y="560099"/>
                </a:lnTo>
                <a:lnTo>
                  <a:pt x="777175" y="559322"/>
                </a:lnTo>
                <a:lnTo>
                  <a:pt x="767596" y="546184"/>
                </a:lnTo>
                <a:lnTo>
                  <a:pt x="751286" y="535958"/>
                </a:lnTo>
                <a:lnTo>
                  <a:pt x="749474" y="539518"/>
                </a:lnTo>
                <a:lnTo>
                  <a:pt x="749927" y="549873"/>
                </a:lnTo>
                <a:lnTo>
                  <a:pt x="737759" y="563788"/>
                </a:lnTo>
                <a:lnTo>
                  <a:pt x="729475" y="565018"/>
                </a:lnTo>
                <a:lnTo>
                  <a:pt x="708182" y="559258"/>
                </a:lnTo>
                <a:lnTo>
                  <a:pt x="688183" y="574726"/>
                </a:lnTo>
                <a:lnTo>
                  <a:pt x="688377" y="576862"/>
                </a:lnTo>
                <a:lnTo>
                  <a:pt x="713554" y="578545"/>
                </a:lnTo>
                <a:lnTo>
                  <a:pt x="717631" y="582234"/>
                </a:lnTo>
                <a:lnTo>
                  <a:pt x="718019" y="586699"/>
                </a:lnTo>
                <a:lnTo>
                  <a:pt x="714072" y="590389"/>
                </a:lnTo>
                <a:lnTo>
                  <a:pt x="694267" y="593819"/>
                </a:lnTo>
                <a:lnTo>
                  <a:pt x="690125" y="603527"/>
                </a:lnTo>
                <a:lnTo>
                  <a:pt x="692260" y="608770"/>
                </a:lnTo>
                <a:lnTo>
                  <a:pt x="691613" y="611229"/>
                </a:lnTo>
                <a:lnTo>
                  <a:pt x="678086" y="617119"/>
                </a:lnTo>
                <a:lnTo>
                  <a:pt x="657829" y="623138"/>
                </a:lnTo>
                <a:lnTo>
                  <a:pt x="646438" y="622232"/>
                </a:lnTo>
                <a:lnTo>
                  <a:pt x="643007" y="620355"/>
                </a:lnTo>
                <a:lnTo>
                  <a:pt x="640419" y="615436"/>
                </a:lnTo>
                <a:lnTo>
                  <a:pt x="644366" y="602621"/>
                </a:lnTo>
                <a:lnTo>
                  <a:pt x="644366" y="595955"/>
                </a:lnTo>
                <a:lnTo>
                  <a:pt x="642231" y="593042"/>
                </a:lnTo>
                <a:lnTo>
                  <a:pt x="601133" y="588253"/>
                </a:lnTo>
                <a:lnTo>
                  <a:pt x="598673" y="603398"/>
                </a:lnTo>
                <a:lnTo>
                  <a:pt x="592525" y="610323"/>
                </a:lnTo>
                <a:lnTo>
                  <a:pt x="585988" y="622685"/>
                </a:lnTo>
                <a:lnTo>
                  <a:pt x="546313" y="619384"/>
                </a:lnTo>
                <a:lnTo>
                  <a:pt x="544631" y="617830"/>
                </a:lnTo>
                <a:lnTo>
                  <a:pt x="550909" y="614271"/>
                </a:lnTo>
                <a:lnTo>
                  <a:pt x="550974" y="611811"/>
                </a:lnTo>
                <a:lnTo>
                  <a:pt x="541524" y="602880"/>
                </a:lnTo>
                <a:lnTo>
                  <a:pt x="524826" y="616472"/>
                </a:lnTo>
                <a:lnTo>
                  <a:pt x="522237" y="632393"/>
                </a:lnTo>
                <a:lnTo>
                  <a:pt x="513176" y="644755"/>
                </a:lnTo>
                <a:lnTo>
                  <a:pt x="510393" y="646891"/>
                </a:lnTo>
                <a:lnTo>
                  <a:pt x="505021" y="643784"/>
                </a:lnTo>
                <a:lnTo>
                  <a:pt x="492659" y="644237"/>
                </a:lnTo>
                <a:lnTo>
                  <a:pt x="485669" y="649932"/>
                </a:lnTo>
                <a:lnTo>
                  <a:pt x="475508" y="663330"/>
                </a:lnTo>
                <a:lnTo>
                  <a:pt x="476867" y="675821"/>
                </a:lnTo>
                <a:lnTo>
                  <a:pt x="474473" y="681646"/>
                </a:lnTo>
                <a:lnTo>
                  <a:pt x="466641" y="685982"/>
                </a:lnTo>
                <a:lnTo>
                  <a:pt x="469877" y="692584"/>
                </a:lnTo>
                <a:lnTo>
                  <a:pt x="459587" y="703328"/>
                </a:lnTo>
                <a:lnTo>
                  <a:pt x="456286" y="710771"/>
                </a:lnTo>
                <a:lnTo>
                  <a:pt x="434216" y="711936"/>
                </a:lnTo>
                <a:lnTo>
                  <a:pt x="427938" y="707599"/>
                </a:lnTo>
                <a:lnTo>
                  <a:pt x="421142" y="707146"/>
                </a:lnTo>
                <a:lnTo>
                  <a:pt x="422696" y="699444"/>
                </a:lnTo>
                <a:lnTo>
                  <a:pt x="419589" y="697438"/>
                </a:lnTo>
                <a:lnTo>
                  <a:pt x="411369" y="699121"/>
                </a:lnTo>
                <a:lnTo>
                  <a:pt x="407745" y="705593"/>
                </a:lnTo>
                <a:lnTo>
                  <a:pt x="404315" y="707470"/>
                </a:lnTo>
                <a:lnTo>
                  <a:pt x="395448" y="706693"/>
                </a:lnTo>
                <a:lnTo>
                  <a:pt x="388264" y="703004"/>
                </a:lnTo>
                <a:lnTo>
                  <a:pt x="387617" y="694849"/>
                </a:lnTo>
                <a:lnTo>
                  <a:pt x="384057" y="692843"/>
                </a:lnTo>
                <a:lnTo>
                  <a:pt x="371372" y="693749"/>
                </a:lnTo>
                <a:lnTo>
                  <a:pt x="362440" y="703004"/>
                </a:lnTo>
                <a:lnTo>
                  <a:pt x="338364" y="712518"/>
                </a:lnTo>
                <a:lnTo>
                  <a:pt x="325355" y="704039"/>
                </a:lnTo>
                <a:lnTo>
                  <a:pt x="319724" y="705593"/>
                </a:lnTo>
                <a:lnTo>
                  <a:pt x="312281" y="703586"/>
                </a:lnTo>
                <a:lnTo>
                  <a:pt x="310728" y="702357"/>
                </a:lnTo>
                <a:lnTo>
                  <a:pt x="312281" y="698538"/>
                </a:lnTo>
                <a:lnTo>
                  <a:pt x="321342" y="692196"/>
                </a:lnTo>
                <a:lnTo>
                  <a:pt x="321601" y="690060"/>
                </a:lnTo>
                <a:lnTo>
                  <a:pt x="318106" y="685918"/>
                </a:lnTo>
                <a:lnTo>
                  <a:pt x="298948" y="678086"/>
                </a:lnTo>
                <a:lnTo>
                  <a:pt x="297848" y="674073"/>
                </a:lnTo>
                <a:lnTo>
                  <a:pt x="300437" y="668507"/>
                </a:lnTo>
                <a:lnTo>
                  <a:pt x="300243" y="664365"/>
                </a:lnTo>
                <a:lnTo>
                  <a:pt x="290470" y="658540"/>
                </a:lnTo>
                <a:lnTo>
                  <a:pt x="285616" y="658411"/>
                </a:lnTo>
                <a:lnTo>
                  <a:pt x="281927" y="649479"/>
                </a:lnTo>
                <a:lnTo>
                  <a:pt x="271118" y="645467"/>
                </a:lnTo>
                <a:lnTo>
                  <a:pt x="270212" y="639448"/>
                </a:lnTo>
                <a:lnTo>
                  <a:pt x="272154" y="628639"/>
                </a:lnTo>
                <a:lnTo>
                  <a:pt x="253514" y="613365"/>
                </a:lnTo>
                <a:lnTo>
                  <a:pt x="251572" y="608252"/>
                </a:lnTo>
                <a:lnTo>
                  <a:pt x="250731" y="597573"/>
                </a:lnTo>
                <a:lnTo>
                  <a:pt x="243935" y="586894"/>
                </a:lnTo>
                <a:lnTo>
                  <a:pt x="225813" y="577962"/>
                </a:lnTo>
                <a:lnTo>
                  <a:pt x="217076" y="577509"/>
                </a:lnTo>
                <a:lnTo>
                  <a:pt x="217076" y="577509"/>
                </a:lnTo>
                <a:lnTo>
                  <a:pt x="203614" y="558028"/>
                </a:lnTo>
                <a:lnTo>
                  <a:pt x="190605" y="543660"/>
                </a:lnTo>
                <a:lnTo>
                  <a:pt x="186916" y="532075"/>
                </a:lnTo>
                <a:lnTo>
                  <a:pt x="177337" y="529939"/>
                </a:lnTo>
                <a:lnTo>
                  <a:pt x="175007" y="518289"/>
                </a:lnTo>
                <a:lnTo>
                  <a:pt x="171318" y="514082"/>
                </a:lnTo>
                <a:lnTo>
                  <a:pt x="172547" y="504957"/>
                </a:lnTo>
                <a:lnTo>
                  <a:pt x="168470" y="499067"/>
                </a:lnTo>
                <a:lnTo>
                  <a:pt x="167564" y="493306"/>
                </a:lnTo>
                <a:lnTo>
                  <a:pt x="161415" y="493630"/>
                </a:lnTo>
                <a:lnTo>
                  <a:pt x="156043" y="498614"/>
                </a:lnTo>
                <a:lnTo>
                  <a:pt x="150219" y="500167"/>
                </a:lnTo>
                <a:lnTo>
                  <a:pt x="143746" y="493954"/>
                </a:lnTo>
                <a:lnTo>
                  <a:pt x="139216" y="494407"/>
                </a:lnTo>
                <a:lnTo>
                  <a:pt x="135721" y="487741"/>
                </a:lnTo>
                <a:lnTo>
                  <a:pt x="132679" y="486381"/>
                </a:lnTo>
                <a:lnTo>
                  <a:pt x="133391" y="481527"/>
                </a:lnTo>
                <a:lnTo>
                  <a:pt x="129896" y="470201"/>
                </a:lnTo>
                <a:lnTo>
                  <a:pt x="142581" y="453568"/>
                </a:lnTo>
                <a:lnTo>
                  <a:pt x="142840" y="433374"/>
                </a:lnTo>
                <a:lnTo>
                  <a:pt x="151124" y="422631"/>
                </a:lnTo>
                <a:lnTo>
                  <a:pt x="167176" y="414864"/>
                </a:lnTo>
                <a:lnTo>
                  <a:pt x="170476" y="409881"/>
                </a:lnTo>
                <a:lnTo>
                  <a:pt x="172030" y="401855"/>
                </a:lnTo>
                <a:lnTo>
                  <a:pt x="160897" y="393377"/>
                </a:lnTo>
                <a:lnTo>
                  <a:pt x="150477" y="378879"/>
                </a:lnTo>
                <a:lnTo>
                  <a:pt x="148018" y="364188"/>
                </a:lnTo>
                <a:lnTo>
                  <a:pt x="125107" y="352149"/>
                </a:lnTo>
                <a:lnTo>
                  <a:pt x="123618" y="341664"/>
                </a:lnTo>
                <a:lnTo>
                  <a:pt x="119670" y="335386"/>
                </a:lnTo>
                <a:lnTo>
                  <a:pt x="109185" y="334157"/>
                </a:lnTo>
                <a:lnTo>
                  <a:pt x="107179" y="331503"/>
                </a:lnTo>
                <a:lnTo>
                  <a:pt x="107437" y="325872"/>
                </a:lnTo>
                <a:lnTo>
                  <a:pt x="91969" y="333056"/>
                </a:lnTo>
                <a:lnTo>
                  <a:pt x="87633" y="332409"/>
                </a:lnTo>
                <a:lnTo>
                  <a:pt x="83426" y="322248"/>
                </a:lnTo>
                <a:lnTo>
                  <a:pt x="71841" y="321148"/>
                </a:lnTo>
                <a:lnTo>
                  <a:pt x="67699" y="314869"/>
                </a:lnTo>
                <a:lnTo>
                  <a:pt x="71194" y="305938"/>
                </a:lnTo>
                <a:lnTo>
                  <a:pt x="68216" y="303738"/>
                </a:lnTo>
                <a:lnTo>
                  <a:pt x="67181" y="295259"/>
                </a:lnTo>
                <a:lnTo>
                  <a:pt x="65239" y="292153"/>
                </a:lnTo>
                <a:lnTo>
                  <a:pt x="56696" y="290405"/>
                </a:lnTo>
                <a:lnTo>
                  <a:pt x="41292" y="294612"/>
                </a:lnTo>
                <a:lnTo>
                  <a:pt x="34108" y="293511"/>
                </a:lnTo>
                <a:lnTo>
                  <a:pt x="30872" y="289434"/>
                </a:lnTo>
                <a:lnTo>
                  <a:pt x="30484" y="275648"/>
                </a:lnTo>
                <a:lnTo>
                  <a:pt x="27701" y="271118"/>
                </a:lnTo>
                <a:lnTo>
                  <a:pt x="10679" y="261216"/>
                </a:lnTo>
                <a:lnTo>
                  <a:pt x="2136" y="251960"/>
                </a:lnTo>
                <a:lnTo>
                  <a:pt x="0" y="243676"/>
                </a:lnTo>
                <a:lnTo>
                  <a:pt x="1295" y="230796"/>
                </a:lnTo>
                <a:lnTo>
                  <a:pt x="10808" y="225619"/>
                </a:lnTo>
                <a:lnTo>
                  <a:pt x="13203" y="219147"/>
                </a:lnTo>
                <a:lnTo>
                  <a:pt x="32555" y="193388"/>
                </a:lnTo>
                <a:lnTo>
                  <a:pt x="34497" y="186009"/>
                </a:lnTo>
                <a:lnTo>
                  <a:pt x="50094" y="187109"/>
                </a:lnTo>
                <a:lnTo>
                  <a:pt x="55984" y="179537"/>
                </a:lnTo>
                <a:lnTo>
                  <a:pt x="66016" y="174489"/>
                </a:lnTo>
                <a:lnTo>
                  <a:pt x="73653" y="179990"/>
                </a:lnTo>
                <a:lnTo>
                  <a:pt x="80190" y="178566"/>
                </a:lnTo>
                <a:lnTo>
                  <a:pt x="82132" y="175589"/>
                </a:lnTo>
                <a:lnTo>
                  <a:pt x="83296" y="166140"/>
                </a:lnTo>
                <a:lnTo>
                  <a:pt x="79607" y="157014"/>
                </a:lnTo>
                <a:lnTo>
                  <a:pt x="81549" y="150736"/>
                </a:lnTo>
                <a:lnTo>
                  <a:pt x="81355" y="134815"/>
                </a:lnTo>
                <a:lnTo>
                  <a:pt x="79154" y="129443"/>
                </a:lnTo>
                <a:lnTo>
                  <a:pt x="69770" y="122518"/>
                </a:lnTo>
                <a:lnTo>
                  <a:pt x="67764" y="117922"/>
                </a:lnTo>
                <a:lnTo>
                  <a:pt x="88927" y="99477"/>
                </a:lnTo>
                <a:lnTo>
                  <a:pt x="88927" y="92681"/>
                </a:lnTo>
                <a:lnTo>
                  <a:pt x="84850" y="79607"/>
                </a:lnTo>
                <a:lnTo>
                  <a:pt x="91128" y="69511"/>
                </a:lnTo>
                <a:lnTo>
                  <a:pt x="101742" y="62392"/>
                </a:lnTo>
                <a:lnTo>
                  <a:pt x="118505" y="63168"/>
                </a:lnTo>
                <a:lnTo>
                  <a:pt x="127048" y="55725"/>
                </a:lnTo>
                <a:lnTo>
                  <a:pt x="131384" y="57990"/>
                </a:lnTo>
                <a:lnTo>
                  <a:pt x="131384" y="57990"/>
                </a:lnTo>
                <a:lnTo>
                  <a:pt x="136756" y="61421"/>
                </a:lnTo>
                <a:lnTo>
                  <a:pt x="149765" y="51001"/>
                </a:lnTo>
                <a:lnTo>
                  <a:pt x="167758" y="44334"/>
                </a:lnTo>
                <a:lnTo>
                  <a:pt x="180573" y="48411"/>
                </a:lnTo>
                <a:lnTo>
                  <a:pt x="197465" y="58702"/>
                </a:lnTo>
                <a:lnTo>
                  <a:pt x="205944" y="58573"/>
                </a:lnTo>
                <a:lnTo>
                  <a:pt x="232350" y="43881"/>
                </a:lnTo>
                <a:lnTo>
                  <a:pt x="232738" y="36567"/>
                </a:lnTo>
                <a:lnTo>
                  <a:pt x="237333" y="30225"/>
                </a:lnTo>
                <a:lnTo>
                  <a:pt x="241087" y="31196"/>
                </a:lnTo>
                <a:lnTo>
                  <a:pt x="253449" y="43234"/>
                </a:lnTo>
                <a:lnTo>
                  <a:pt x="256038" y="32166"/>
                </a:lnTo>
                <a:lnTo>
                  <a:pt x="260115" y="24853"/>
                </a:lnTo>
                <a:lnTo>
                  <a:pt x="260180" y="16439"/>
                </a:lnTo>
                <a:lnTo>
                  <a:pt x="266199" y="15339"/>
                </a:lnTo>
                <a:lnTo>
                  <a:pt x="274225" y="18510"/>
                </a:lnTo>
                <a:lnTo>
                  <a:pt x="277914" y="14692"/>
                </a:lnTo>
                <a:lnTo>
                  <a:pt x="294936" y="15209"/>
                </a:lnTo>
                <a:lnTo>
                  <a:pt x="301602" y="19481"/>
                </a:lnTo>
                <a:lnTo>
                  <a:pt x="303932" y="27247"/>
                </a:lnTo>
                <a:lnTo>
                  <a:pt x="305679" y="28024"/>
                </a:lnTo>
                <a:lnTo>
                  <a:pt x="315517" y="25629"/>
                </a:lnTo>
                <a:lnTo>
                  <a:pt x="318623" y="27830"/>
                </a:lnTo>
                <a:lnTo>
                  <a:pt x="322960" y="38574"/>
                </a:lnTo>
                <a:lnTo>
                  <a:pt x="337975" y="52489"/>
                </a:lnTo>
                <a:lnTo>
                  <a:pt x="342053" y="51712"/>
                </a:lnTo>
                <a:lnTo>
                  <a:pt x="340305" y="43622"/>
                </a:lnTo>
                <a:lnTo>
                  <a:pt x="350467" y="44722"/>
                </a:lnTo>
                <a:lnTo>
                  <a:pt x="353961" y="49123"/>
                </a:lnTo>
                <a:lnTo>
                  <a:pt x="358039" y="62262"/>
                </a:lnTo>
                <a:lnTo>
                  <a:pt x="361987" y="65886"/>
                </a:lnTo>
                <a:lnTo>
                  <a:pt x="365676" y="64333"/>
                </a:lnTo>
                <a:lnTo>
                  <a:pt x="366711" y="60514"/>
                </a:lnTo>
                <a:lnTo>
                  <a:pt x="359916" y="42457"/>
                </a:lnTo>
                <a:lnTo>
                  <a:pt x="359851" y="35985"/>
                </a:lnTo>
                <a:lnTo>
                  <a:pt x="362310" y="33461"/>
                </a:lnTo>
                <a:lnTo>
                  <a:pt x="366453" y="33914"/>
                </a:lnTo>
                <a:lnTo>
                  <a:pt x="370012" y="38056"/>
                </a:lnTo>
                <a:lnTo>
                  <a:pt x="371372" y="43428"/>
                </a:lnTo>
                <a:lnTo>
                  <a:pt x="376420" y="45370"/>
                </a:lnTo>
                <a:lnTo>
                  <a:pt x="379203" y="37020"/>
                </a:lnTo>
                <a:lnTo>
                  <a:pt x="385934" y="39092"/>
                </a:lnTo>
                <a:lnTo>
                  <a:pt x="387940" y="36438"/>
                </a:lnTo>
                <a:lnTo>
                  <a:pt x="392018" y="39092"/>
                </a:lnTo>
                <a:lnTo>
                  <a:pt x="394607" y="51259"/>
                </a:lnTo>
                <a:lnTo>
                  <a:pt x="404121" y="51259"/>
                </a:lnTo>
                <a:lnTo>
                  <a:pt x="406321" y="54237"/>
                </a:lnTo>
                <a:lnTo>
                  <a:pt x="432274" y="39868"/>
                </a:lnTo>
                <a:lnTo>
                  <a:pt x="436676" y="32879"/>
                </a:lnTo>
                <a:lnTo>
                  <a:pt x="447743" y="29383"/>
                </a:lnTo>
                <a:lnTo>
                  <a:pt x="476738" y="33849"/>
                </a:lnTo>
                <a:lnTo>
                  <a:pt x="489941" y="29901"/>
                </a:lnTo>
                <a:lnTo>
                  <a:pt x="504957" y="37020"/>
                </a:lnTo>
                <a:lnTo>
                  <a:pt x="522561" y="32749"/>
                </a:lnTo>
                <a:lnTo>
                  <a:pt x="529486" y="34173"/>
                </a:lnTo>
                <a:lnTo>
                  <a:pt x="537058" y="40321"/>
                </a:lnTo>
                <a:lnTo>
                  <a:pt x="554210" y="35079"/>
                </a:lnTo>
                <a:lnTo>
                  <a:pt x="568319" y="39998"/>
                </a:lnTo>
                <a:lnTo>
                  <a:pt x="568513" y="23688"/>
                </a:lnTo>
                <a:lnTo>
                  <a:pt x="571296" y="15598"/>
                </a:lnTo>
                <a:lnTo>
                  <a:pt x="576150" y="9579"/>
                </a:lnTo>
                <a:lnTo>
                  <a:pt x="584887" y="5760"/>
                </a:lnTo>
                <a:lnTo>
                  <a:pt x="588059" y="0"/>
                </a:lnTo>
                <a:lnTo>
                  <a:pt x="588059" y="0"/>
                </a:lnTo>
                <a:lnTo>
                  <a:pt x="590583" y="0"/>
                </a:lnTo>
                <a:close/>
              </a:path>
            </a:pathLst>
          </a:custGeom>
          <a:solidFill>
            <a:srgbClr val="F6FBC7"/>
          </a:solidFill>
          <a:ln w="3229" cap="flat">
            <a:solidFill>
              <a:schemeClr val="tx1"/>
            </a:solidFill>
            <a:prstDash val="solid"/>
            <a:miter/>
          </a:ln>
        </p:spPr>
        <p:txBody>
          <a:bodyPr rtlCol="0" anchor="ctr"/>
          <a:lstStyle/>
          <a:p>
            <a:endParaRPr lang="en-IN"/>
          </a:p>
        </p:txBody>
      </p:sp>
      <p:sp>
        <p:nvSpPr>
          <p:cNvPr id="10" name="Freeform: Shape 9">
            <a:extLst>
              <a:ext uri="{FF2B5EF4-FFF2-40B4-BE49-F238E27FC236}">
                <a16:creationId xmlns:a16="http://schemas.microsoft.com/office/drawing/2014/main" id="{F03B9C3E-A9CC-4E4D-8AB2-D33F3C0778A9}"/>
              </a:ext>
            </a:extLst>
          </p:cNvPr>
          <p:cNvSpPr/>
          <p:nvPr/>
        </p:nvSpPr>
        <p:spPr>
          <a:xfrm>
            <a:off x="7028419" y="2063427"/>
            <a:ext cx="1025909" cy="1238566"/>
          </a:xfrm>
          <a:custGeom>
            <a:avLst/>
            <a:gdLst>
              <a:gd name="connsiteX0" fmla="*/ 40386 w 787918"/>
              <a:gd name="connsiteY0" fmla="*/ 41551 h 892573"/>
              <a:gd name="connsiteX1" fmla="*/ 49123 w 787918"/>
              <a:gd name="connsiteY1" fmla="*/ 42004 h 892573"/>
              <a:gd name="connsiteX2" fmla="*/ 67246 w 787918"/>
              <a:gd name="connsiteY2" fmla="*/ 50936 h 892573"/>
              <a:gd name="connsiteX3" fmla="*/ 74041 w 787918"/>
              <a:gd name="connsiteY3" fmla="*/ 61615 h 892573"/>
              <a:gd name="connsiteX4" fmla="*/ 74883 w 787918"/>
              <a:gd name="connsiteY4" fmla="*/ 72294 h 892573"/>
              <a:gd name="connsiteX5" fmla="*/ 76824 w 787918"/>
              <a:gd name="connsiteY5" fmla="*/ 77407 h 892573"/>
              <a:gd name="connsiteX6" fmla="*/ 95464 w 787918"/>
              <a:gd name="connsiteY6" fmla="*/ 92681 h 892573"/>
              <a:gd name="connsiteX7" fmla="*/ 93523 w 787918"/>
              <a:gd name="connsiteY7" fmla="*/ 103489 h 892573"/>
              <a:gd name="connsiteX8" fmla="*/ 94428 w 787918"/>
              <a:gd name="connsiteY8" fmla="*/ 109509 h 892573"/>
              <a:gd name="connsiteX9" fmla="*/ 105237 w 787918"/>
              <a:gd name="connsiteY9" fmla="*/ 113522 h 892573"/>
              <a:gd name="connsiteX10" fmla="*/ 108926 w 787918"/>
              <a:gd name="connsiteY10" fmla="*/ 122453 h 892573"/>
              <a:gd name="connsiteX11" fmla="*/ 113780 w 787918"/>
              <a:gd name="connsiteY11" fmla="*/ 122582 h 892573"/>
              <a:gd name="connsiteX12" fmla="*/ 123553 w 787918"/>
              <a:gd name="connsiteY12" fmla="*/ 128407 h 892573"/>
              <a:gd name="connsiteX13" fmla="*/ 123747 w 787918"/>
              <a:gd name="connsiteY13" fmla="*/ 132550 h 892573"/>
              <a:gd name="connsiteX14" fmla="*/ 121158 w 787918"/>
              <a:gd name="connsiteY14" fmla="*/ 138116 h 892573"/>
              <a:gd name="connsiteX15" fmla="*/ 122259 w 787918"/>
              <a:gd name="connsiteY15" fmla="*/ 142128 h 892573"/>
              <a:gd name="connsiteX16" fmla="*/ 141416 w 787918"/>
              <a:gd name="connsiteY16" fmla="*/ 149960 h 892573"/>
              <a:gd name="connsiteX17" fmla="*/ 144911 w 787918"/>
              <a:gd name="connsiteY17" fmla="*/ 154102 h 892573"/>
              <a:gd name="connsiteX18" fmla="*/ 144652 w 787918"/>
              <a:gd name="connsiteY18" fmla="*/ 156238 h 892573"/>
              <a:gd name="connsiteX19" fmla="*/ 135591 w 787918"/>
              <a:gd name="connsiteY19" fmla="*/ 162580 h 892573"/>
              <a:gd name="connsiteX20" fmla="*/ 134038 w 787918"/>
              <a:gd name="connsiteY20" fmla="*/ 166399 h 892573"/>
              <a:gd name="connsiteX21" fmla="*/ 135591 w 787918"/>
              <a:gd name="connsiteY21" fmla="*/ 167629 h 892573"/>
              <a:gd name="connsiteX22" fmla="*/ 143034 w 787918"/>
              <a:gd name="connsiteY22" fmla="*/ 169635 h 892573"/>
              <a:gd name="connsiteX23" fmla="*/ 148665 w 787918"/>
              <a:gd name="connsiteY23" fmla="*/ 168082 h 892573"/>
              <a:gd name="connsiteX24" fmla="*/ 161674 w 787918"/>
              <a:gd name="connsiteY24" fmla="*/ 176560 h 892573"/>
              <a:gd name="connsiteX25" fmla="*/ 185751 w 787918"/>
              <a:gd name="connsiteY25" fmla="*/ 167046 h 892573"/>
              <a:gd name="connsiteX26" fmla="*/ 194682 w 787918"/>
              <a:gd name="connsiteY26" fmla="*/ 157791 h 892573"/>
              <a:gd name="connsiteX27" fmla="*/ 207367 w 787918"/>
              <a:gd name="connsiteY27" fmla="*/ 156885 h 892573"/>
              <a:gd name="connsiteX28" fmla="*/ 210927 w 787918"/>
              <a:gd name="connsiteY28" fmla="*/ 158891 h 892573"/>
              <a:gd name="connsiteX29" fmla="*/ 211574 w 787918"/>
              <a:gd name="connsiteY29" fmla="*/ 167046 h 892573"/>
              <a:gd name="connsiteX30" fmla="*/ 218758 w 787918"/>
              <a:gd name="connsiteY30" fmla="*/ 170735 h 892573"/>
              <a:gd name="connsiteX31" fmla="*/ 227625 w 787918"/>
              <a:gd name="connsiteY31" fmla="*/ 171512 h 892573"/>
              <a:gd name="connsiteX32" fmla="*/ 231056 w 787918"/>
              <a:gd name="connsiteY32" fmla="*/ 169635 h 892573"/>
              <a:gd name="connsiteX33" fmla="*/ 234680 w 787918"/>
              <a:gd name="connsiteY33" fmla="*/ 163163 h 892573"/>
              <a:gd name="connsiteX34" fmla="*/ 242899 w 787918"/>
              <a:gd name="connsiteY34" fmla="*/ 161480 h 892573"/>
              <a:gd name="connsiteX35" fmla="*/ 246006 w 787918"/>
              <a:gd name="connsiteY35" fmla="*/ 163486 h 892573"/>
              <a:gd name="connsiteX36" fmla="*/ 244453 w 787918"/>
              <a:gd name="connsiteY36" fmla="*/ 171188 h 892573"/>
              <a:gd name="connsiteX37" fmla="*/ 251249 w 787918"/>
              <a:gd name="connsiteY37" fmla="*/ 171641 h 892573"/>
              <a:gd name="connsiteX38" fmla="*/ 257526 w 787918"/>
              <a:gd name="connsiteY38" fmla="*/ 175978 h 892573"/>
              <a:gd name="connsiteX39" fmla="*/ 279597 w 787918"/>
              <a:gd name="connsiteY39" fmla="*/ 174813 h 892573"/>
              <a:gd name="connsiteX40" fmla="*/ 282897 w 787918"/>
              <a:gd name="connsiteY40" fmla="*/ 167370 h 892573"/>
              <a:gd name="connsiteX41" fmla="*/ 293188 w 787918"/>
              <a:gd name="connsiteY41" fmla="*/ 156626 h 892573"/>
              <a:gd name="connsiteX42" fmla="*/ 289952 w 787918"/>
              <a:gd name="connsiteY42" fmla="*/ 150024 h 892573"/>
              <a:gd name="connsiteX43" fmla="*/ 297783 w 787918"/>
              <a:gd name="connsiteY43" fmla="*/ 145688 h 892573"/>
              <a:gd name="connsiteX44" fmla="*/ 300178 w 787918"/>
              <a:gd name="connsiteY44" fmla="*/ 139863 h 892573"/>
              <a:gd name="connsiteX45" fmla="*/ 298819 w 787918"/>
              <a:gd name="connsiteY45" fmla="*/ 127372 h 892573"/>
              <a:gd name="connsiteX46" fmla="*/ 308980 w 787918"/>
              <a:gd name="connsiteY46" fmla="*/ 113974 h 892573"/>
              <a:gd name="connsiteX47" fmla="*/ 315970 w 787918"/>
              <a:gd name="connsiteY47" fmla="*/ 108279 h 892573"/>
              <a:gd name="connsiteX48" fmla="*/ 328332 w 787918"/>
              <a:gd name="connsiteY48" fmla="*/ 107826 h 892573"/>
              <a:gd name="connsiteX49" fmla="*/ 333704 w 787918"/>
              <a:gd name="connsiteY49" fmla="*/ 110933 h 892573"/>
              <a:gd name="connsiteX50" fmla="*/ 336487 w 787918"/>
              <a:gd name="connsiteY50" fmla="*/ 108797 h 892573"/>
              <a:gd name="connsiteX51" fmla="*/ 345548 w 787918"/>
              <a:gd name="connsiteY51" fmla="*/ 96435 h 892573"/>
              <a:gd name="connsiteX52" fmla="*/ 348136 w 787918"/>
              <a:gd name="connsiteY52" fmla="*/ 80513 h 892573"/>
              <a:gd name="connsiteX53" fmla="*/ 364835 w 787918"/>
              <a:gd name="connsiteY53" fmla="*/ 66922 h 892573"/>
              <a:gd name="connsiteX54" fmla="*/ 374284 w 787918"/>
              <a:gd name="connsiteY54" fmla="*/ 75854 h 892573"/>
              <a:gd name="connsiteX55" fmla="*/ 374219 w 787918"/>
              <a:gd name="connsiteY55" fmla="*/ 78313 h 892573"/>
              <a:gd name="connsiteX56" fmla="*/ 367941 w 787918"/>
              <a:gd name="connsiteY56" fmla="*/ 81873 h 892573"/>
              <a:gd name="connsiteX57" fmla="*/ 369624 w 787918"/>
              <a:gd name="connsiteY57" fmla="*/ 83426 h 892573"/>
              <a:gd name="connsiteX58" fmla="*/ 409298 w 787918"/>
              <a:gd name="connsiteY58" fmla="*/ 86727 h 892573"/>
              <a:gd name="connsiteX59" fmla="*/ 415835 w 787918"/>
              <a:gd name="connsiteY59" fmla="*/ 74365 h 892573"/>
              <a:gd name="connsiteX60" fmla="*/ 421984 w 787918"/>
              <a:gd name="connsiteY60" fmla="*/ 67440 h 892573"/>
              <a:gd name="connsiteX61" fmla="*/ 424443 w 787918"/>
              <a:gd name="connsiteY61" fmla="*/ 52295 h 892573"/>
              <a:gd name="connsiteX62" fmla="*/ 465541 w 787918"/>
              <a:gd name="connsiteY62" fmla="*/ 57084 h 892573"/>
              <a:gd name="connsiteX63" fmla="*/ 467677 w 787918"/>
              <a:gd name="connsiteY63" fmla="*/ 59997 h 892573"/>
              <a:gd name="connsiteX64" fmla="*/ 467677 w 787918"/>
              <a:gd name="connsiteY64" fmla="*/ 66663 h 892573"/>
              <a:gd name="connsiteX65" fmla="*/ 463729 w 787918"/>
              <a:gd name="connsiteY65" fmla="*/ 79478 h 892573"/>
              <a:gd name="connsiteX66" fmla="*/ 466318 w 787918"/>
              <a:gd name="connsiteY66" fmla="*/ 84397 h 892573"/>
              <a:gd name="connsiteX67" fmla="*/ 469748 w 787918"/>
              <a:gd name="connsiteY67" fmla="*/ 86274 h 892573"/>
              <a:gd name="connsiteX68" fmla="*/ 481139 w 787918"/>
              <a:gd name="connsiteY68" fmla="*/ 87180 h 892573"/>
              <a:gd name="connsiteX69" fmla="*/ 501397 w 787918"/>
              <a:gd name="connsiteY69" fmla="*/ 81161 h 892573"/>
              <a:gd name="connsiteX70" fmla="*/ 514924 w 787918"/>
              <a:gd name="connsiteY70" fmla="*/ 75271 h 892573"/>
              <a:gd name="connsiteX71" fmla="*/ 515571 w 787918"/>
              <a:gd name="connsiteY71" fmla="*/ 72812 h 892573"/>
              <a:gd name="connsiteX72" fmla="*/ 513435 w 787918"/>
              <a:gd name="connsiteY72" fmla="*/ 67569 h 892573"/>
              <a:gd name="connsiteX73" fmla="*/ 517577 w 787918"/>
              <a:gd name="connsiteY73" fmla="*/ 57861 h 892573"/>
              <a:gd name="connsiteX74" fmla="*/ 537382 w 787918"/>
              <a:gd name="connsiteY74" fmla="*/ 54431 h 892573"/>
              <a:gd name="connsiteX75" fmla="*/ 541330 w 787918"/>
              <a:gd name="connsiteY75" fmla="*/ 50742 h 892573"/>
              <a:gd name="connsiteX76" fmla="*/ 540941 w 787918"/>
              <a:gd name="connsiteY76" fmla="*/ 46276 h 892573"/>
              <a:gd name="connsiteX77" fmla="*/ 536864 w 787918"/>
              <a:gd name="connsiteY77" fmla="*/ 42587 h 892573"/>
              <a:gd name="connsiteX78" fmla="*/ 511688 w 787918"/>
              <a:gd name="connsiteY78" fmla="*/ 40904 h 892573"/>
              <a:gd name="connsiteX79" fmla="*/ 511493 w 787918"/>
              <a:gd name="connsiteY79" fmla="*/ 38768 h 892573"/>
              <a:gd name="connsiteX80" fmla="*/ 531492 w 787918"/>
              <a:gd name="connsiteY80" fmla="*/ 23300 h 892573"/>
              <a:gd name="connsiteX81" fmla="*/ 552786 w 787918"/>
              <a:gd name="connsiteY81" fmla="*/ 29060 h 892573"/>
              <a:gd name="connsiteX82" fmla="*/ 561070 w 787918"/>
              <a:gd name="connsiteY82" fmla="*/ 27830 h 892573"/>
              <a:gd name="connsiteX83" fmla="*/ 573238 w 787918"/>
              <a:gd name="connsiteY83" fmla="*/ 13915 h 892573"/>
              <a:gd name="connsiteX84" fmla="*/ 572785 w 787918"/>
              <a:gd name="connsiteY84" fmla="*/ 3560 h 892573"/>
              <a:gd name="connsiteX85" fmla="*/ 574597 w 787918"/>
              <a:gd name="connsiteY85" fmla="*/ 0 h 892573"/>
              <a:gd name="connsiteX86" fmla="*/ 590907 w 787918"/>
              <a:gd name="connsiteY86" fmla="*/ 10226 h 892573"/>
              <a:gd name="connsiteX87" fmla="*/ 600485 w 787918"/>
              <a:gd name="connsiteY87" fmla="*/ 23364 h 892573"/>
              <a:gd name="connsiteX88" fmla="*/ 613041 w 787918"/>
              <a:gd name="connsiteY88" fmla="*/ 24141 h 892573"/>
              <a:gd name="connsiteX89" fmla="*/ 613235 w 787918"/>
              <a:gd name="connsiteY89" fmla="*/ 28154 h 892573"/>
              <a:gd name="connsiteX90" fmla="*/ 604110 w 787918"/>
              <a:gd name="connsiteY90" fmla="*/ 40386 h 892573"/>
              <a:gd name="connsiteX91" fmla="*/ 608640 w 787918"/>
              <a:gd name="connsiteY91" fmla="*/ 59414 h 892573"/>
              <a:gd name="connsiteX92" fmla="*/ 606504 w 787918"/>
              <a:gd name="connsiteY92" fmla="*/ 72682 h 892573"/>
              <a:gd name="connsiteX93" fmla="*/ 614983 w 787918"/>
              <a:gd name="connsiteY93" fmla="*/ 79931 h 892573"/>
              <a:gd name="connsiteX94" fmla="*/ 617119 w 787918"/>
              <a:gd name="connsiteY94" fmla="*/ 84591 h 892573"/>
              <a:gd name="connsiteX95" fmla="*/ 622555 w 787918"/>
              <a:gd name="connsiteY95" fmla="*/ 87503 h 892573"/>
              <a:gd name="connsiteX96" fmla="*/ 624303 w 787918"/>
              <a:gd name="connsiteY96" fmla="*/ 92875 h 892573"/>
              <a:gd name="connsiteX97" fmla="*/ 632069 w 787918"/>
              <a:gd name="connsiteY97" fmla="*/ 100707 h 892573"/>
              <a:gd name="connsiteX98" fmla="*/ 636017 w 787918"/>
              <a:gd name="connsiteY98" fmla="*/ 100383 h 892573"/>
              <a:gd name="connsiteX99" fmla="*/ 645596 w 787918"/>
              <a:gd name="connsiteY99" fmla="*/ 92034 h 892573"/>
              <a:gd name="connsiteX100" fmla="*/ 639706 w 787918"/>
              <a:gd name="connsiteY100" fmla="*/ 85238 h 892573"/>
              <a:gd name="connsiteX101" fmla="*/ 639059 w 787918"/>
              <a:gd name="connsiteY101" fmla="*/ 81225 h 892573"/>
              <a:gd name="connsiteX102" fmla="*/ 650450 w 787918"/>
              <a:gd name="connsiteY102" fmla="*/ 54366 h 892573"/>
              <a:gd name="connsiteX103" fmla="*/ 655045 w 787918"/>
              <a:gd name="connsiteY103" fmla="*/ 51260 h 892573"/>
              <a:gd name="connsiteX104" fmla="*/ 661777 w 787918"/>
              <a:gd name="connsiteY104" fmla="*/ 52813 h 892573"/>
              <a:gd name="connsiteX105" fmla="*/ 669672 w 787918"/>
              <a:gd name="connsiteY105" fmla="*/ 50807 h 892573"/>
              <a:gd name="connsiteX106" fmla="*/ 675303 w 787918"/>
              <a:gd name="connsiteY106" fmla="*/ 47506 h 892573"/>
              <a:gd name="connsiteX107" fmla="*/ 675303 w 787918"/>
              <a:gd name="connsiteY107" fmla="*/ 47506 h 892573"/>
              <a:gd name="connsiteX108" fmla="*/ 675691 w 787918"/>
              <a:gd name="connsiteY108" fmla="*/ 49771 h 892573"/>
              <a:gd name="connsiteX109" fmla="*/ 677374 w 787918"/>
              <a:gd name="connsiteY109" fmla="*/ 50871 h 892573"/>
              <a:gd name="connsiteX110" fmla="*/ 678474 w 787918"/>
              <a:gd name="connsiteY110" fmla="*/ 52101 h 892573"/>
              <a:gd name="connsiteX111" fmla="*/ 680869 w 787918"/>
              <a:gd name="connsiteY111" fmla="*/ 53330 h 892573"/>
              <a:gd name="connsiteX112" fmla="*/ 681063 w 787918"/>
              <a:gd name="connsiteY112" fmla="*/ 54431 h 892573"/>
              <a:gd name="connsiteX113" fmla="*/ 683458 w 787918"/>
              <a:gd name="connsiteY113" fmla="*/ 54884 h 892573"/>
              <a:gd name="connsiteX114" fmla="*/ 682876 w 787918"/>
              <a:gd name="connsiteY114" fmla="*/ 53330 h 892573"/>
              <a:gd name="connsiteX115" fmla="*/ 685659 w 787918"/>
              <a:gd name="connsiteY115" fmla="*/ 52878 h 892573"/>
              <a:gd name="connsiteX116" fmla="*/ 688636 w 787918"/>
              <a:gd name="connsiteY116" fmla="*/ 52748 h 892573"/>
              <a:gd name="connsiteX117" fmla="*/ 689736 w 787918"/>
              <a:gd name="connsiteY117" fmla="*/ 53201 h 892573"/>
              <a:gd name="connsiteX118" fmla="*/ 690448 w 787918"/>
              <a:gd name="connsiteY118" fmla="*/ 53978 h 892573"/>
              <a:gd name="connsiteX119" fmla="*/ 690642 w 787918"/>
              <a:gd name="connsiteY119" fmla="*/ 54884 h 892573"/>
              <a:gd name="connsiteX120" fmla="*/ 692843 w 787918"/>
              <a:gd name="connsiteY120" fmla="*/ 55661 h 892573"/>
              <a:gd name="connsiteX121" fmla="*/ 693425 w 787918"/>
              <a:gd name="connsiteY121" fmla="*/ 57084 h 892573"/>
              <a:gd name="connsiteX122" fmla="*/ 694137 w 787918"/>
              <a:gd name="connsiteY122" fmla="*/ 57537 h 892573"/>
              <a:gd name="connsiteX123" fmla="*/ 695043 w 787918"/>
              <a:gd name="connsiteY123" fmla="*/ 59673 h 892573"/>
              <a:gd name="connsiteX124" fmla="*/ 695755 w 787918"/>
              <a:gd name="connsiteY124" fmla="*/ 60450 h 892573"/>
              <a:gd name="connsiteX125" fmla="*/ 696144 w 787918"/>
              <a:gd name="connsiteY125" fmla="*/ 62456 h 892573"/>
              <a:gd name="connsiteX126" fmla="*/ 697244 w 787918"/>
              <a:gd name="connsiteY126" fmla="*/ 63233 h 892573"/>
              <a:gd name="connsiteX127" fmla="*/ 697244 w 787918"/>
              <a:gd name="connsiteY127" fmla="*/ 63880 h 892573"/>
              <a:gd name="connsiteX128" fmla="*/ 697956 w 787918"/>
              <a:gd name="connsiteY128" fmla="*/ 63751 h 892573"/>
              <a:gd name="connsiteX129" fmla="*/ 699444 w 787918"/>
              <a:gd name="connsiteY129" fmla="*/ 64333 h 892573"/>
              <a:gd name="connsiteX130" fmla="*/ 699833 w 787918"/>
              <a:gd name="connsiteY130" fmla="*/ 65110 h 892573"/>
              <a:gd name="connsiteX131" fmla="*/ 700739 w 787918"/>
              <a:gd name="connsiteY131" fmla="*/ 65433 h 892573"/>
              <a:gd name="connsiteX132" fmla="*/ 700933 w 787918"/>
              <a:gd name="connsiteY132" fmla="*/ 65886 h 892573"/>
              <a:gd name="connsiteX133" fmla="*/ 701321 w 787918"/>
              <a:gd name="connsiteY133" fmla="*/ 65563 h 892573"/>
              <a:gd name="connsiteX134" fmla="*/ 701904 w 787918"/>
              <a:gd name="connsiteY134" fmla="*/ 65692 h 892573"/>
              <a:gd name="connsiteX135" fmla="*/ 702098 w 787918"/>
              <a:gd name="connsiteY135" fmla="*/ 66146 h 892573"/>
              <a:gd name="connsiteX136" fmla="*/ 703781 w 787918"/>
              <a:gd name="connsiteY136" fmla="*/ 65822 h 892573"/>
              <a:gd name="connsiteX137" fmla="*/ 703781 w 787918"/>
              <a:gd name="connsiteY137" fmla="*/ 66275 h 892573"/>
              <a:gd name="connsiteX138" fmla="*/ 704363 w 787918"/>
              <a:gd name="connsiteY138" fmla="*/ 66146 h 892573"/>
              <a:gd name="connsiteX139" fmla="*/ 704752 w 787918"/>
              <a:gd name="connsiteY139" fmla="*/ 66469 h 892573"/>
              <a:gd name="connsiteX140" fmla="*/ 704752 w 787918"/>
              <a:gd name="connsiteY140" fmla="*/ 67246 h 892573"/>
              <a:gd name="connsiteX141" fmla="*/ 705657 w 787918"/>
              <a:gd name="connsiteY141" fmla="*/ 67246 h 892573"/>
              <a:gd name="connsiteX142" fmla="*/ 706046 w 787918"/>
              <a:gd name="connsiteY142" fmla="*/ 67699 h 892573"/>
              <a:gd name="connsiteX143" fmla="*/ 706628 w 787918"/>
              <a:gd name="connsiteY143" fmla="*/ 67699 h 892573"/>
              <a:gd name="connsiteX144" fmla="*/ 706628 w 787918"/>
              <a:gd name="connsiteY144" fmla="*/ 67246 h 892573"/>
              <a:gd name="connsiteX145" fmla="*/ 707923 w 787918"/>
              <a:gd name="connsiteY145" fmla="*/ 66793 h 892573"/>
              <a:gd name="connsiteX146" fmla="*/ 708117 w 787918"/>
              <a:gd name="connsiteY146" fmla="*/ 65886 h 892573"/>
              <a:gd name="connsiteX147" fmla="*/ 708505 w 787918"/>
              <a:gd name="connsiteY147" fmla="*/ 65757 h 892573"/>
              <a:gd name="connsiteX148" fmla="*/ 709606 w 787918"/>
              <a:gd name="connsiteY148" fmla="*/ 66534 h 892573"/>
              <a:gd name="connsiteX149" fmla="*/ 710188 w 787918"/>
              <a:gd name="connsiteY149" fmla="*/ 67893 h 892573"/>
              <a:gd name="connsiteX150" fmla="*/ 711483 w 787918"/>
              <a:gd name="connsiteY150" fmla="*/ 68993 h 892573"/>
              <a:gd name="connsiteX151" fmla="*/ 711483 w 787918"/>
              <a:gd name="connsiteY151" fmla="*/ 69446 h 892573"/>
              <a:gd name="connsiteX152" fmla="*/ 712389 w 787918"/>
              <a:gd name="connsiteY152" fmla="*/ 69770 h 892573"/>
              <a:gd name="connsiteX153" fmla="*/ 712583 w 787918"/>
              <a:gd name="connsiteY153" fmla="*/ 70547 h 892573"/>
              <a:gd name="connsiteX154" fmla="*/ 713101 w 787918"/>
              <a:gd name="connsiteY154" fmla="*/ 70676 h 892573"/>
              <a:gd name="connsiteX155" fmla="*/ 713295 w 787918"/>
              <a:gd name="connsiteY155" fmla="*/ 71323 h 892573"/>
              <a:gd name="connsiteX156" fmla="*/ 714783 w 787918"/>
              <a:gd name="connsiteY156" fmla="*/ 72682 h 892573"/>
              <a:gd name="connsiteX157" fmla="*/ 716660 w 787918"/>
              <a:gd name="connsiteY157" fmla="*/ 73329 h 892573"/>
              <a:gd name="connsiteX158" fmla="*/ 721061 w 787918"/>
              <a:gd name="connsiteY158" fmla="*/ 73200 h 892573"/>
              <a:gd name="connsiteX159" fmla="*/ 721579 w 787918"/>
              <a:gd name="connsiteY159" fmla="*/ 74430 h 892573"/>
              <a:gd name="connsiteX160" fmla="*/ 722097 w 787918"/>
              <a:gd name="connsiteY160" fmla="*/ 74753 h 892573"/>
              <a:gd name="connsiteX161" fmla="*/ 722097 w 787918"/>
              <a:gd name="connsiteY161" fmla="*/ 75530 h 892573"/>
              <a:gd name="connsiteX162" fmla="*/ 723197 w 787918"/>
              <a:gd name="connsiteY162" fmla="*/ 76760 h 892573"/>
              <a:gd name="connsiteX163" fmla="*/ 723197 w 787918"/>
              <a:gd name="connsiteY163" fmla="*/ 77537 h 892573"/>
              <a:gd name="connsiteX164" fmla="*/ 724103 w 787918"/>
              <a:gd name="connsiteY164" fmla="*/ 78766 h 892573"/>
              <a:gd name="connsiteX165" fmla="*/ 724103 w 787918"/>
              <a:gd name="connsiteY165" fmla="*/ 79413 h 892573"/>
              <a:gd name="connsiteX166" fmla="*/ 725397 w 787918"/>
              <a:gd name="connsiteY166" fmla="*/ 80643 h 892573"/>
              <a:gd name="connsiteX167" fmla="*/ 725786 w 787918"/>
              <a:gd name="connsiteY167" fmla="*/ 82649 h 892573"/>
              <a:gd name="connsiteX168" fmla="*/ 726692 w 787918"/>
              <a:gd name="connsiteY168" fmla="*/ 83556 h 892573"/>
              <a:gd name="connsiteX169" fmla="*/ 726692 w 787918"/>
              <a:gd name="connsiteY169" fmla="*/ 84914 h 892573"/>
              <a:gd name="connsiteX170" fmla="*/ 727404 w 787918"/>
              <a:gd name="connsiteY170" fmla="*/ 86144 h 892573"/>
              <a:gd name="connsiteX171" fmla="*/ 727210 w 787918"/>
              <a:gd name="connsiteY171" fmla="*/ 87050 h 892573"/>
              <a:gd name="connsiteX172" fmla="*/ 728116 w 787918"/>
              <a:gd name="connsiteY172" fmla="*/ 88410 h 892573"/>
              <a:gd name="connsiteX173" fmla="*/ 727728 w 787918"/>
              <a:gd name="connsiteY173" fmla="*/ 89510 h 892573"/>
              <a:gd name="connsiteX174" fmla="*/ 728310 w 787918"/>
              <a:gd name="connsiteY174" fmla="*/ 90157 h 892573"/>
              <a:gd name="connsiteX175" fmla="*/ 727922 w 787918"/>
              <a:gd name="connsiteY175" fmla="*/ 90804 h 892573"/>
              <a:gd name="connsiteX176" fmla="*/ 728116 w 787918"/>
              <a:gd name="connsiteY176" fmla="*/ 91904 h 892573"/>
              <a:gd name="connsiteX177" fmla="*/ 728698 w 787918"/>
              <a:gd name="connsiteY177" fmla="*/ 92228 h 892573"/>
              <a:gd name="connsiteX178" fmla="*/ 728310 w 787918"/>
              <a:gd name="connsiteY178" fmla="*/ 92811 h 892573"/>
              <a:gd name="connsiteX179" fmla="*/ 729411 w 787918"/>
              <a:gd name="connsiteY179" fmla="*/ 93587 h 892573"/>
              <a:gd name="connsiteX180" fmla="*/ 729799 w 787918"/>
              <a:gd name="connsiteY180" fmla="*/ 95141 h 892573"/>
              <a:gd name="connsiteX181" fmla="*/ 730899 w 787918"/>
              <a:gd name="connsiteY181" fmla="*/ 95788 h 892573"/>
              <a:gd name="connsiteX182" fmla="*/ 731093 w 787918"/>
              <a:gd name="connsiteY182" fmla="*/ 96694 h 892573"/>
              <a:gd name="connsiteX183" fmla="*/ 731611 w 787918"/>
              <a:gd name="connsiteY183" fmla="*/ 96823 h 892573"/>
              <a:gd name="connsiteX184" fmla="*/ 731417 w 787918"/>
              <a:gd name="connsiteY184" fmla="*/ 97276 h 892573"/>
              <a:gd name="connsiteX185" fmla="*/ 733617 w 787918"/>
              <a:gd name="connsiteY185" fmla="*/ 99606 h 892573"/>
              <a:gd name="connsiteX186" fmla="*/ 734329 w 787918"/>
              <a:gd name="connsiteY186" fmla="*/ 101483 h 892573"/>
              <a:gd name="connsiteX187" fmla="*/ 735624 w 787918"/>
              <a:gd name="connsiteY187" fmla="*/ 102066 h 892573"/>
              <a:gd name="connsiteX188" fmla="*/ 736335 w 787918"/>
              <a:gd name="connsiteY188" fmla="*/ 101936 h 892573"/>
              <a:gd name="connsiteX189" fmla="*/ 736335 w 787918"/>
              <a:gd name="connsiteY189" fmla="*/ 105172 h 892573"/>
              <a:gd name="connsiteX190" fmla="*/ 736918 w 787918"/>
              <a:gd name="connsiteY190" fmla="*/ 105820 h 892573"/>
              <a:gd name="connsiteX191" fmla="*/ 737630 w 787918"/>
              <a:gd name="connsiteY191" fmla="*/ 106273 h 892573"/>
              <a:gd name="connsiteX192" fmla="*/ 740413 w 787918"/>
              <a:gd name="connsiteY192" fmla="*/ 106143 h 892573"/>
              <a:gd name="connsiteX193" fmla="*/ 740801 w 787918"/>
              <a:gd name="connsiteY193" fmla="*/ 106596 h 892573"/>
              <a:gd name="connsiteX194" fmla="*/ 740801 w 787918"/>
              <a:gd name="connsiteY194" fmla="*/ 107373 h 892573"/>
              <a:gd name="connsiteX195" fmla="*/ 739701 w 787918"/>
              <a:gd name="connsiteY195" fmla="*/ 107697 h 892573"/>
              <a:gd name="connsiteX196" fmla="*/ 739507 w 787918"/>
              <a:gd name="connsiteY196" fmla="*/ 108150 h 892573"/>
              <a:gd name="connsiteX197" fmla="*/ 740607 w 787918"/>
              <a:gd name="connsiteY197" fmla="*/ 110026 h 892573"/>
              <a:gd name="connsiteX198" fmla="*/ 741125 w 787918"/>
              <a:gd name="connsiteY198" fmla="*/ 110026 h 892573"/>
              <a:gd name="connsiteX199" fmla="*/ 741513 w 787918"/>
              <a:gd name="connsiteY199" fmla="*/ 110609 h 892573"/>
              <a:gd name="connsiteX200" fmla="*/ 741513 w 787918"/>
              <a:gd name="connsiteY200" fmla="*/ 112486 h 892573"/>
              <a:gd name="connsiteX201" fmla="*/ 741902 w 787918"/>
              <a:gd name="connsiteY201" fmla="*/ 112615 h 892573"/>
              <a:gd name="connsiteX202" fmla="*/ 741513 w 787918"/>
              <a:gd name="connsiteY202" fmla="*/ 113069 h 892573"/>
              <a:gd name="connsiteX203" fmla="*/ 742096 w 787918"/>
              <a:gd name="connsiteY203" fmla="*/ 113974 h 892573"/>
              <a:gd name="connsiteX204" fmla="*/ 741707 w 787918"/>
              <a:gd name="connsiteY204" fmla="*/ 116758 h 892573"/>
              <a:gd name="connsiteX205" fmla="*/ 742096 w 787918"/>
              <a:gd name="connsiteY205" fmla="*/ 117081 h 892573"/>
              <a:gd name="connsiteX206" fmla="*/ 742290 w 787918"/>
              <a:gd name="connsiteY206" fmla="*/ 118634 h 892573"/>
              <a:gd name="connsiteX207" fmla="*/ 743196 w 787918"/>
              <a:gd name="connsiteY207" fmla="*/ 119411 h 892573"/>
              <a:gd name="connsiteX208" fmla="*/ 743196 w 787918"/>
              <a:gd name="connsiteY208" fmla="*/ 120641 h 892573"/>
              <a:gd name="connsiteX209" fmla="*/ 743908 w 787918"/>
              <a:gd name="connsiteY209" fmla="*/ 121223 h 892573"/>
              <a:gd name="connsiteX210" fmla="*/ 744296 w 787918"/>
              <a:gd name="connsiteY210" fmla="*/ 122582 h 892573"/>
              <a:gd name="connsiteX211" fmla="*/ 745203 w 787918"/>
              <a:gd name="connsiteY211" fmla="*/ 123942 h 892573"/>
              <a:gd name="connsiteX212" fmla="*/ 745720 w 787918"/>
              <a:gd name="connsiteY212" fmla="*/ 124265 h 892573"/>
              <a:gd name="connsiteX213" fmla="*/ 746238 w 787918"/>
              <a:gd name="connsiteY213" fmla="*/ 126401 h 892573"/>
              <a:gd name="connsiteX214" fmla="*/ 746626 w 787918"/>
              <a:gd name="connsiteY214" fmla="*/ 126530 h 892573"/>
              <a:gd name="connsiteX215" fmla="*/ 746432 w 787918"/>
              <a:gd name="connsiteY215" fmla="*/ 127113 h 892573"/>
              <a:gd name="connsiteX216" fmla="*/ 747726 w 787918"/>
              <a:gd name="connsiteY216" fmla="*/ 128666 h 892573"/>
              <a:gd name="connsiteX217" fmla="*/ 748244 w 787918"/>
              <a:gd name="connsiteY217" fmla="*/ 130349 h 892573"/>
              <a:gd name="connsiteX218" fmla="*/ 748956 w 787918"/>
              <a:gd name="connsiteY218" fmla="*/ 130996 h 892573"/>
              <a:gd name="connsiteX219" fmla="*/ 749474 w 787918"/>
              <a:gd name="connsiteY219" fmla="*/ 132226 h 892573"/>
              <a:gd name="connsiteX220" fmla="*/ 750057 w 787918"/>
              <a:gd name="connsiteY220" fmla="*/ 132226 h 892573"/>
              <a:gd name="connsiteX221" fmla="*/ 751351 w 787918"/>
              <a:gd name="connsiteY221" fmla="*/ 133456 h 892573"/>
              <a:gd name="connsiteX222" fmla="*/ 753034 w 787918"/>
              <a:gd name="connsiteY222" fmla="*/ 138051 h 892573"/>
              <a:gd name="connsiteX223" fmla="*/ 754134 w 787918"/>
              <a:gd name="connsiteY223" fmla="*/ 138374 h 892573"/>
              <a:gd name="connsiteX224" fmla="*/ 754134 w 787918"/>
              <a:gd name="connsiteY224" fmla="*/ 139734 h 892573"/>
              <a:gd name="connsiteX225" fmla="*/ 755234 w 787918"/>
              <a:gd name="connsiteY225" fmla="*/ 141870 h 892573"/>
              <a:gd name="connsiteX226" fmla="*/ 755946 w 787918"/>
              <a:gd name="connsiteY226" fmla="*/ 144653 h 892573"/>
              <a:gd name="connsiteX227" fmla="*/ 757241 w 787918"/>
              <a:gd name="connsiteY227" fmla="*/ 146206 h 892573"/>
              <a:gd name="connsiteX228" fmla="*/ 757241 w 787918"/>
              <a:gd name="connsiteY228" fmla="*/ 146982 h 892573"/>
              <a:gd name="connsiteX229" fmla="*/ 757758 w 787918"/>
              <a:gd name="connsiteY229" fmla="*/ 147306 h 892573"/>
              <a:gd name="connsiteX230" fmla="*/ 758147 w 787918"/>
              <a:gd name="connsiteY230" fmla="*/ 148536 h 892573"/>
              <a:gd name="connsiteX231" fmla="*/ 758535 w 787918"/>
              <a:gd name="connsiteY231" fmla="*/ 148665 h 892573"/>
              <a:gd name="connsiteX232" fmla="*/ 758923 w 787918"/>
              <a:gd name="connsiteY232" fmla="*/ 150219 h 892573"/>
              <a:gd name="connsiteX233" fmla="*/ 760218 w 787918"/>
              <a:gd name="connsiteY233" fmla="*/ 152095 h 892573"/>
              <a:gd name="connsiteX234" fmla="*/ 760024 w 787918"/>
              <a:gd name="connsiteY234" fmla="*/ 153002 h 892573"/>
              <a:gd name="connsiteX235" fmla="*/ 760542 w 787918"/>
              <a:gd name="connsiteY235" fmla="*/ 153325 h 892573"/>
              <a:gd name="connsiteX236" fmla="*/ 760735 w 787918"/>
              <a:gd name="connsiteY236" fmla="*/ 155008 h 892573"/>
              <a:gd name="connsiteX237" fmla="*/ 762936 w 787918"/>
              <a:gd name="connsiteY237" fmla="*/ 158697 h 892573"/>
              <a:gd name="connsiteX238" fmla="*/ 762742 w 787918"/>
              <a:gd name="connsiteY238" fmla="*/ 160250 h 892573"/>
              <a:gd name="connsiteX239" fmla="*/ 763454 w 787918"/>
              <a:gd name="connsiteY239" fmla="*/ 161610 h 892573"/>
              <a:gd name="connsiteX240" fmla="*/ 763454 w 787918"/>
              <a:gd name="connsiteY240" fmla="*/ 162515 h 892573"/>
              <a:gd name="connsiteX241" fmla="*/ 764360 w 787918"/>
              <a:gd name="connsiteY241" fmla="*/ 163616 h 892573"/>
              <a:gd name="connsiteX242" fmla="*/ 764748 w 787918"/>
              <a:gd name="connsiteY242" fmla="*/ 165751 h 892573"/>
              <a:gd name="connsiteX243" fmla="*/ 765460 w 787918"/>
              <a:gd name="connsiteY243" fmla="*/ 166528 h 892573"/>
              <a:gd name="connsiteX244" fmla="*/ 765848 w 787918"/>
              <a:gd name="connsiteY244" fmla="*/ 168211 h 892573"/>
              <a:gd name="connsiteX245" fmla="*/ 767337 w 787918"/>
              <a:gd name="connsiteY245" fmla="*/ 170541 h 892573"/>
              <a:gd name="connsiteX246" fmla="*/ 767531 w 787918"/>
              <a:gd name="connsiteY246" fmla="*/ 171447 h 892573"/>
              <a:gd name="connsiteX247" fmla="*/ 768243 w 787918"/>
              <a:gd name="connsiteY247" fmla="*/ 172030 h 892573"/>
              <a:gd name="connsiteX248" fmla="*/ 768632 w 787918"/>
              <a:gd name="connsiteY248" fmla="*/ 173712 h 892573"/>
              <a:gd name="connsiteX249" fmla="*/ 769537 w 787918"/>
              <a:gd name="connsiteY249" fmla="*/ 174295 h 892573"/>
              <a:gd name="connsiteX250" fmla="*/ 770444 w 787918"/>
              <a:gd name="connsiteY250" fmla="*/ 176884 h 892573"/>
              <a:gd name="connsiteX251" fmla="*/ 771350 w 787918"/>
              <a:gd name="connsiteY251" fmla="*/ 177466 h 892573"/>
              <a:gd name="connsiteX252" fmla="*/ 771350 w 787918"/>
              <a:gd name="connsiteY252" fmla="*/ 178243 h 892573"/>
              <a:gd name="connsiteX253" fmla="*/ 772644 w 787918"/>
              <a:gd name="connsiteY253" fmla="*/ 180055 h 892573"/>
              <a:gd name="connsiteX254" fmla="*/ 773033 w 787918"/>
              <a:gd name="connsiteY254" fmla="*/ 181738 h 892573"/>
              <a:gd name="connsiteX255" fmla="*/ 774327 w 787918"/>
              <a:gd name="connsiteY255" fmla="*/ 183097 h 892573"/>
              <a:gd name="connsiteX256" fmla="*/ 773938 w 787918"/>
              <a:gd name="connsiteY256" fmla="*/ 183550 h 892573"/>
              <a:gd name="connsiteX257" fmla="*/ 774521 w 787918"/>
              <a:gd name="connsiteY257" fmla="*/ 184650 h 892573"/>
              <a:gd name="connsiteX258" fmla="*/ 774521 w 787918"/>
              <a:gd name="connsiteY258" fmla="*/ 185751 h 892573"/>
              <a:gd name="connsiteX259" fmla="*/ 775427 w 787918"/>
              <a:gd name="connsiteY259" fmla="*/ 186657 h 892573"/>
              <a:gd name="connsiteX260" fmla="*/ 775233 w 787918"/>
              <a:gd name="connsiteY260" fmla="*/ 187239 h 892573"/>
              <a:gd name="connsiteX261" fmla="*/ 775751 w 787918"/>
              <a:gd name="connsiteY261" fmla="*/ 187563 h 892573"/>
              <a:gd name="connsiteX262" fmla="*/ 776139 w 787918"/>
              <a:gd name="connsiteY262" fmla="*/ 189893 h 892573"/>
              <a:gd name="connsiteX263" fmla="*/ 776722 w 787918"/>
              <a:gd name="connsiteY263" fmla="*/ 190346 h 892573"/>
              <a:gd name="connsiteX264" fmla="*/ 776722 w 787918"/>
              <a:gd name="connsiteY264" fmla="*/ 191705 h 892573"/>
              <a:gd name="connsiteX265" fmla="*/ 777628 w 787918"/>
              <a:gd name="connsiteY265" fmla="*/ 192935 h 892573"/>
              <a:gd name="connsiteX266" fmla="*/ 778534 w 787918"/>
              <a:gd name="connsiteY266" fmla="*/ 196300 h 892573"/>
              <a:gd name="connsiteX267" fmla="*/ 779117 w 787918"/>
              <a:gd name="connsiteY267" fmla="*/ 196753 h 892573"/>
              <a:gd name="connsiteX268" fmla="*/ 779634 w 787918"/>
              <a:gd name="connsiteY268" fmla="*/ 199083 h 892573"/>
              <a:gd name="connsiteX269" fmla="*/ 779440 w 787918"/>
              <a:gd name="connsiteY269" fmla="*/ 199860 h 892573"/>
              <a:gd name="connsiteX270" fmla="*/ 781123 w 787918"/>
              <a:gd name="connsiteY270" fmla="*/ 202643 h 892573"/>
              <a:gd name="connsiteX271" fmla="*/ 781123 w 787918"/>
              <a:gd name="connsiteY271" fmla="*/ 203743 h 892573"/>
              <a:gd name="connsiteX272" fmla="*/ 781511 w 787918"/>
              <a:gd name="connsiteY272" fmla="*/ 203872 h 892573"/>
              <a:gd name="connsiteX273" fmla="*/ 781511 w 787918"/>
              <a:gd name="connsiteY273" fmla="*/ 204649 h 892573"/>
              <a:gd name="connsiteX274" fmla="*/ 781899 w 787918"/>
              <a:gd name="connsiteY274" fmla="*/ 204973 h 892573"/>
              <a:gd name="connsiteX275" fmla="*/ 782093 w 787918"/>
              <a:gd name="connsiteY275" fmla="*/ 207109 h 892573"/>
              <a:gd name="connsiteX276" fmla="*/ 782676 w 787918"/>
              <a:gd name="connsiteY276" fmla="*/ 207885 h 892573"/>
              <a:gd name="connsiteX277" fmla="*/ 782093 w 787918"/>
              <a:gd name="connsiteY277" fmla="*/ 208468 h 892573"/>
              <a:gd name="connsiteX278" fmla="*/ 782288 w 787918"/>
              <a:gd name="connsiteY278" fmla="*/ 214616 h 892573"/>
              <a:gd name="connsiteX279" fmla="*/ 782870 w 787918"/>
              <a:gd name="connsiteY279" fmla="*/ 214940 h 892573"/>
              <a:gd name="connsiteX280" fmla="*/ 782676 w 787918"/>
              <a:gd name="connsiteY280" fmla="*/ 216170 h 892573"/>
              <a:gd name="connsiteX281" fmla="*/ 783388 w 787918"/>
              <a:gd name="connsiteY281" fmla="*/ 216946 h 892573"/>
              <a:gd name="connsiteX282" fmla="*/ 783388 w 787918"/>
              <a:gd name="connsiteY282" fmla="*/ 217723 h 892573"/>
              <a:gd name="connsiteX283" fmla="*/ 783971 w 787918"/>
              <a:gd name="connsiteY283" fmla="*/ 218500 h 892573"/>
              <a:gd name="connsiteX284" fmla="*/ 783971 w 787918"/>
              <a:gd name="connsiteY284" fmla="*/ 220053 h 892573"/>
              <a:gd name="connsiteX285" fmla="*/ 784359 w 787918"/>
              <a:gd name="connsiteY285" fmla="*/ 220182 h 892573"/>
              <a:gd name="connsiteX286" fmla="*/ 784553 w 787918"/>
              <a:gd name="connsiteY286" fmla="*/ 221089 h 892573"/>
              <a:gd name="connsiteX287" fmla="*/ 785265 w 787918"/>
              <a:gd name="connsiteY287" fmla="*/ 221542 h 892573"/>
              <a:gd name="connsiteX288" fmla="*/ 785783 w 787918"/>
              <a:gd name="connsiteY288" fmla="*/ 226590 h 892573"/>
              <a:gd name="connsiteX289" fmla="*/ 786171 w 787918"/>
              <a:gd name="connsiteY289" fmla="*/ 227496 h 892573"/>
              <a:gd name="connsiteX290" fmla="*/ 786754 w 787918"/>
              <a:gd name="connsiteY290" fmla="*/ 227819 h 892573"/>
              <a:gd name="connsiteX291" fmla="*/ 787142 w 787918"/>
              <a:gd name="connsiteY291" fmla="*/ 230149 h 892573"/>
              <a:gd name="connsiteX292" fmla="*/ 787530 w 787918"/>
              <a:gd name="connsiteY292" fmla="*/ 230279 h 892573"/>
              <a:gd name="connsiteX293" fmla="*/ 787142 w 787918"/>
              <a:gd name="connsiteY293" fmla="*/ 231962 h 892573"/>
              <a:gd name="connsiteX294" fmla="*/ 787724 w 787918"/>
              <a:gd name="connsiteY294" fmla="*/ 233062 h 892573"/>
              <a:gd name="connsiteX295" fmla="*/ 787530 w 787918"/>
              <a:gd name="connsiteY295" fmla="*/ 234421 h 892573"/>
              <a:gd name="connsiteX296" fmla="*/ 787919 w 787918"/>
              <a:gd name="connsiteY296" fmla="*/ 234550 h 892573"/>
              <a:gd name="connsiteX297" fmla="*/ 787919 w 787918"/>
              <a:gd name="connsiteY297" fmla="*/ 235327 h 892573"/>
              <a:gd name="connsiteX298" fmla="*/ 787207 w 787918"/>
              <a:gd name="connsiteY298" fmla="*/ 235910 h 892573"/>
              <a:gd name="connsiteX299" fmla="*/ 787207 w 787918"/>
              <a:gd name="connsiteY299" fmla="*/ 236816 h 892573"/>
              <a:gd name="connsiteX300" fmla="*/ 787595 w 787918"/>
              <a:gd name="connsiteY300" fmla="*/ 237269 h 892573"/>
              <a:gd name="connsiteX301" fmla="*/ 787012 w 787918"/>
              <a:gd name="connsiteY301" fmla="*/ 237916 h 892573"/>
              <a:gd name="connsiteX302" fmla="*/ 786818 w 787918"/>
              <a:gd name="connsiteY302" fmla="*/ 243612 h 892573"/>
              <a:gd name="connsiteX303" fmla="*/ 786430 w 787918"/>
              <a:gd name="connsiteY303" fmla="*/ 243935 h 892573"/>
              <a:gd name="connsiteX304" fmla="*/ 786430 w 787918"/>
              <a:gd name="connsiteY304" fmla="*/ 245618 h 892573"/>
              <a:gd name="connsiteX305" fmla="*/ 786042 w 787918"/>
              <a:gd name="connsiteY305" fmla="*/ 246524 h 892573"/>
              <a:gd name="connsiteX306" fmla="*/ 786236 w 787918"/>
              <a:gd name="connsiteY306" fmla="*/ 248207 h 892573"/>
              <a:gd name="connsiteX307" fmla="*/ 786042 w 787918"/>
              <a:gd name="connsiteY307" fmla="*/ 249113 h 892573"/>
              <a:gd name="connsiteX308" fmla="*/ 785653 w 787918"/>
              <a:gd name="connsiteY308" fmla="*/ 249242 h 892573"/>
              <a:gd name="connsiteX309" fmla="*/ 785459 w 787918"/>
              <a:gd name="connsiteY309" fmla="*/ 264258 h 892573"/>
              <a:gd name="connsiteX310" fmla="*/ 784747 w 787918"/>
              <a:gd name="connsiteY310" fmla="*/ 267752 h 892573"/>
              <a:gd name="connsiteX311" fmla="*/ 784359 w 787918"/>
              <a:gd name="connsiteY311" fmla="*/ 267882 h 892573"/>
              <a:gd name="connsiteX312" fmla="*/ 784553 w 787918"/>
              <a:gd name="connsiteY312" fmla="*/ 271377 h 892573"/>
              <a:gd name="connsiteX313" fmla="*/ 784165 w 787918"/>
              <a:gd name="connsiteY313" fmla="*/ 271830 h 892573"/>
              <a:gd name="connsiteX314" fmla="*/ 784165 w 787918"/>
              <a:gd name="connsiteY314" fmla="*/ 274613 h 892573"/>
              <a:gd name="connsiteX315" fmla="*/ 782870 w 787918"/>
              <a:gd name="connsiteY315" fmla="*/ 276167 h 892573"/>
              <a:gd name="connsiteX316" fmla="*/ 782676 w 787918"/>
              <a:gd name="connsiteY316" fmla="*/ 277849 h 892573"/>
              <a:gd name="connsiteX317" fmla="*/ 782093 w 787918"/>
              <a:gd name="connsiteY317" fmla="*/ 278755 h 892573"/>
              <a:gd name="connsiteX318" fmla="*/ 782288 w 787918"/>
              <a:gd name="connsiteY318" fmla="*/ 279532 h 892573"/>
              <a:gd name="connsiteX319" fmla="*/ 781576 w 787918"/>
              <a:gd name="connsiteY319" fmla="*/ 284451 h 892573"/>
              <a:gd name="connsiteX320" fmla="*/ 780993 w 787918"/>
              <a:gd name="connsiteY320" fmla="*/ 285680 h 892573"/>
              <a:gd name="connsiteX321" fmla="*/ 780605 w 787918"/>
              <a:gd name="connsiteY321" fmla="*/ 285551 h 892573"/>
              <a:gd name="connsiteX322" fmla="*/ 778922 w 787918"/>
              <a:gd name="connsiteY322" fmla="*/ 286457 h 892573"/>
              <a:gd name="connsiteX323" fmla="*/ 775233 w 787918"/>
              <a:gd name="connsiteY323" fmla="*/ 286328 h 892573"/>
              <a:gd name="connsiteX324" fmla="*/ 774521 w 787918"/>
              <a:gd name="connsiteY324" fmla="*/ 287881 h 892573"/>
              <a:gd name="connsiteX325" fmla="*/ 773227 w 787918"/>
              <a:gd name="connsiteY325" fmla="*/ 288334 h 892573"/>
              <a:gd name="connsiteX326" fmla="*/ 771544 w 787918"/>
              <a:gd name="connsiteY326" fmla="*/ 288334 h 892573"/>
              <a:gd name="connsiteX327" fmla="*/ 770832 w 787918"/>
              <a:gd name="connsiteY327" fmla="*/ 288787 h 892573"/>
              <a:gd name="connsiteX328" fmla="*/ 770832 w 787918"/>
              <a:gd name="connsiteY328" fmla="*/ 289370 h 892573"/>
              <a:gd name="connsiteX329" fmla="*/ 770250 w 787918"/>
              <a:gd name="connsiteY329" fmla="*/ 289823 h 892573"/>
              <a:gd name="connsiteX330" fmla="*/ 768955 w 787918"/>
              <a:gd name="connsiteY330" fmla="*/ 289952 h 892573"/>
              <a:gd name="connsiteX331" fmla="*/ 768761 w 787918"/>
              <a:gd name="connsiteY331" fmla="*/ 289499 h 892573"/>
              <a:gd name="connsiteX332" fmla="*/ 767855 w 787918"/>
              <a:gd name="connsiteY332" fmla="*/ 289499 h 892573"/>
              <a:gd name="connsiteX333" fmla="*/ 767337 w 787918"/>
              <a:gd name="connsiteY333" fmla="*/ 289952 h 892573"/>
              <a:gd name="connsiteX334" fmla="*/ 767143 w 787918"/>
              <a:gd name="connsiteY334" fmla="*/ 291764 h 892573"/>
              <a:gd name="connsiteX335" fmla="*/ 765136 w 787918"/>
              <a:gd name="connsiteY335" fmla="*/ 291764 h 892573"/>
              <a:gd name="connsiteX336" fmla="*/ 764748 w 787918"/>
              <a:gd name="connsiteY336" fmla="*/ 292088 h 892573"/>
              <a:gd name="connsiteX337" fmla="*/ 764748 w 787918"/>
              <a:gd name="connsiteY337" fmla="*/ 294224 h 892573"/>
              <a:gd name="connsiteX338" fmla="*/ 762742 w 787918"/>
              <a:gd name="connsiteY338" fmla="*/ 294353 h 892573"/>
              <a:gd name="connsiteX339" fmla="*/ 762030 w 787918"/>
              <a:gd name="connsiteY339" fmla="*/ 295453 h 892573"/>
              <a:gd name="connsiteX340" fmla="*/ 760930 w 787918"/>
              <a:gd name="connsiteY340" fmla="*/ 295907 h 892573"/>
              <a:gd name="connsiteX341" fmla="*/ 759829 w 787918"/>
              <a:gd name="connsiteY341" fmla="*/ 297265 h 892573"/>
              <a:gd name="connsiteX342" fmla="*/ 759829 w 787918"/>
              <a:gd name="connsiteY342" fmla="*/ 298819 h 892573"/>
              <a:gd name="connsiteX343" fmla="*/ 759117 w 787918"/>
              <a:gd name="connsiteY343" fmla="*/ 299272 h 892573"/>
              <a:gd name="connsiteX344" fmla="*/ 758017 w 787918"/>
              <a:gd name="connsiteY344" fmla="*/ 301084 h 892573"/>
              <a:gd name="connsiteX345" fmla="*/ 756334 w 787918"/>
              <a:gd name="connsiteY345" fmla="*/ 301666 h 892573"/>
              <a:gd name="connsiteX346" fmla="*/ 755234 w 787918"/>
              <a:gd name="connsiteY346" fmla="*/ 302896 h 892573"/>
              <a:gd name="connsiteX347" fmla="*/ 754328 w 787918"/>
              <a:gd name="connsiteY347" fmla="*/ 303026 h 892573"/>
              <a:gd name="connsiteX348" fmla="*/ 751351 w 787918"/>
              <a:gd name="connsiteY348" fmla="*/ 305032 h 892573"/>
              <a:gd name="connsiteX349" fmla="*/ 751351 w 787918"/>
              <a:gd name="connsiteY349" fmla="*/ 305615 h 892573"/>
              <a:gd name="connsiteX350" fmla="*/ 751869 w 787918"/>
              <a:gd name="connsiteY350" fmla="*/ 305938 h 892573"/>
              <a:gd name="connsiteX351" fmla="*/ 752063 w 787918"/>
              <a:gd name="connsiteY351" fmla="*/ 306715 h 892573"/>
              <a:gd name="connsiteX352" fmla="*/ 750769 w 787918"/>
              <a:gd name="connsiteY352" fmla="*/ 306844 h 892573"/>
              <a:gd name="connsiteX353" fmla="*/ 750962 w 787918"/>
              <a:gd name="connsiteY353" fmla="*/ 307750 h 892573"/>
              <a:gd name="connsiteX354" fmla="*/ 749280 w 787918"/>
              <a:gd name="connsiteY354" fmla="*/ 308333 h 892573"/>
              <a:gd name="connsiteX355" fmla="*/ 747079 w 787918"/>
              <a:gd name="connsiteY355" fmla="*/ 308463 h 892573"/>
              <a:gd name="connsiteX356" fmla="*/ 744879 w 787918"/>
              <a:gd name="connsiteY356" fmla="*/ 311504 h 892573"/>
              <a:gd name="connsiteX357" fmla="*/ 744167 w 787918"/>
              <a:gd name="connsiteY357" fmla="*/ 311957 h 892573"/>
              <a:gd name="connsiteX358" fmla="*/ 743067 w 787918"/>
              <a:gd name="connsiteY358" fmla="*/ 314093 h 892573"/>
              <a:gd name="connsiteX359" fmla="*/ 741772 w 787918"/>
              <a:gd name="connsiteY359" fmla="*/ 314093 h 892573"/>
              <a:gd name="connsiteX360" fmla="*/ 740672 w 787918"/>
              <a:gd name="connsiteY360" fmla="*/ 315193 h 892573"/>
              <a:gd name="connsiteX361" fmla="*/ 740672 w 787918"/>
              <a:gd name="connsiteY361" fmla="*/ 316100 h 892573"/>
              <a:gd name="connsiteX362" fmla="*/ 739571 w 787918"/>
              <a:gd name="connsiteY362" fmla="*/ 316100 h 892573"/>
              <a:gd name="connsiteX363" fmla="*/ 738277 w 787918"/>
              <a:gd name="connsiteY363" fmla="*/ 317782 h 892573"/>
              <a:gd name="connsiteX364" fmla="*/ 736788 w 787918"/>
              <a:gd name="connsiteY364" fmla="*/ 318236 h 892573"/>
              <a:gd name="connsiteX365" fmla="*/ 736400 w 787918"/>
              <a:gd name="connsiteY365" fmla="*/ 318818 h 892573"/>
              <a:gd name="connsiteX366" fmla="*/ 735688 w 787918"/>
              <a:gd name="connsiteY366" fmla="*/ 318818 h 892573"/>
              <a:gd name="connsiteX367" fmla="*/ 735106 w 787918"/>
              <a:gd name="connsiteY367" fmla="*/ 320048 h 892573"/>
              <a:gd name="connsiteX368" fmla="*/ 734717 w 787918"/>
              <a:gd name="connsiteY368" fmla="*/ 320048 h 892573"/>
              <a:gd name="connsiteX369" fmla="*/ 733617 w 787918"/>
              <a:gd name="connsiteY369" fmla="*/ 321407 h 892573"/>
              <a:gd name="connsiteX370" fmla="*/ 731417 w 787918"/>
              <a:gd name="connsiteY370" fmla="*/ 321407 h 892573"/>
              <a:gd name="connsiteX371" fmla="*/ 731029 w 787918"/>
              <a:gd name="connsiteY371" fmla="*/ 321730 h 892573"/>
              <a:gd name="connsiteX372" fmla="*/ 731029 w 787918"/>
              <a:gd name="connsiteY372" fmla="*/ 322183 h 892573"/>
              <a:gd name="connsiteX373" fmla="*/ 731546 w 787918"/>
              <a:gd name="connsiteY373" fmla="*/ 322507 h 892573"/>
              <a:gd name="connsiteX374" fmla="*/ 731029 w 787918"/>
              <a:gd name="connsiteY374" fmla="*/ 323413 h 892573"/>
              <a:gd name="connsiteX375" fmla="*/ 731029 w 787918"/>
              <a:gd name="connsiteY375" fmla="*/ 324513 h 892573"/>
              <a:gd name="connsiteX376" fmla="*/ 729734 w 787918"/>
              <a:gd name="connsiteY376" fmla="*/ 324190 h 892573"/>
              <a:gd name="connsiteX377" fmla="*/ 729346 w 787918"/>
              <a:gd name="connsiteY377" fmla="*/ 324966 h 892573"/>
              <a:gd name="connsiteX378" fmla="*/ 728763 w 787918"/>
              <a:gd name="connsiteY378" fmla="*/ 324966 h 892573"/>
              <a:gd name="connsiteX379" fmla="*/ 728375 w 787918"/>
              <a:gd name="connsiteY379" fmla="*/ 325549 h 892573"/>
              <a:gd name="connsiteX380" fmla="*/ 726692 w 787918"/>
              <a:gd name="connsiteY380" fmla="*/ 325873 h 892573"/>
              <a:gd name="connsiteX381" fmla="*/ 726692 w 787918"/>
              <a:gd name="connsiteY381" fmla="*/ 327102 h 892573"/>
              <a:gd name="connsiteX382" fmla="*/ 724815 w 787918"/>
              <a:gd name="connsiteY382" fmla="*/ 328785 h 892573"/>
              <a:gd name="connsiteX383" fmla="*/ 724815 w 787918"/>
              <a:gd name="connsiteY383" fmla="*/ 330338 h 892573"/>
              <a:gd name="connsiteX384" fmla="*/ 724103 w 787918"/>
              <a:gd name="connsiteY384" fmla="*/ 330791 h 892573"/>
              <a:gd name="connsiteX385" fmla="*/ 721514 w 787918"/>
              <a:gd name="connsiteY385" fmla="*/ 331115 h 892573"/>
              <a:gd name="connsiteX386" fmla="*/ 720220 w 787918"/>
              <a:gd name="connsiteY386" fmla="*/ 332021 h 892573"/>
              <a:gd name="connsiteX387" fmla="*/ 720220 w 787918"/>
              <a:gd name="connsiteY387" fmla="*/ 333704 h 892573"/>
              <a:gd name="connsiteX388" fmla="*/ 721903 w 787918"/>
              <a:gd name="connsiteY388" fmla="*/ 334804 h 892573"/>
              <a:gd name="connsiteX389" fmla="*/ 721903 w 787918"/>
              <a:gd name="connsiteY389" fmla="*/ 335128 h 892573"/>
              <a:gd name="connsiteX390" fmla="*/ 718602 w 787918"/>
              <a:gd name="connsiteY390" fmla="*/ 335451 h 892573"/>
              <a:gd name="connsiteX391" fmla="*/ 716919 w 787918"/>
              <a:gd name="connsiteY391" fmla="*/ 337134 h 892573"/>
              <a:gd name="connsiteX392" fmla="*/ 716013 w 787918"/>
              <a:gd name="connsiteY392" fmla="*/ 337134 h 892573"/>
              <a:gd name="connsiteX393" fmla="*/ 716207 w 787918"/>
              <a:gd name="connsiteY393" fmla="*/ 337716 h 892573"/>
              <a:gd name="connsiteX394" fmla="*/ 716725 w 787918"/>
              <a:gd name="connsiteY394" fmla="*/ 337846 h 892573"/>
              <a:gd name="connsiteX395" fmla="*/ 716725 w 787918"/>
              <a:gd name="connsiteY395" fmla="*/ 338429 h 892573"/>
              <a:gd name="connsiteX396" fmla="*/ 716337 w 787918"/>
              <a:gd name="connsiteY396" fmla="*/ 338881 h 892573"/>
              <a:gd name="connsiteX397" fmla="*/ 715430 w 787918"/>
              <a:gd name="connsiteY397" fmla="*/ 338752 h 892573"/>
              <a:gd name="connsiteX398" fmla="*/ 715042 w 787918"/>
              <a:gd name="connsiteY398" fmla="*/ 339076 h 892573"/>
              <a:gd name="connsiteX399" fmla="*/ 714848 w 787918"/>
              <a:gd name="connsiteY399" fmla="*/ 340176 h 892573"/>
              <a:gd name="connsiteX400" fmla="*/ 715366 w 787918"/>
              <a:gd name="connsiteY400" fmla="*/ 340758 h 892573"/>
              <a:gd name="connsiteX401" fmla="*/ 715366 w 787918"/>
              <a:gd name="connsiteY401" fmla="*/ 341341 h 892573"/>
              <a:gd name="connsiteX402" fmla="*/ 714071 w 787918"/>
              <a:gd name="connsiteY402" fmla="*/ 341341 h 892573"/>
              <a:gd name="connsiteX403" fmla="*/ 712259 w 787918"/>
              <a:gd name="connsiteY403" fmla="*/ 342247 h 892573"/>
              <a:gd name="connsiteX404" fmla="*/ 712065 w 787918"/>
              <a:gd name="connsiteY404" fmla="*/ 343347 h 892573"/>
              <a:gd name="connsiteX405" fmla="*/ 712777 w 787918"/>
              <a:gd name="connsiteY405" fmla="*/ 344577 h 892573"/>
              <a:gd name="connsiteX406" fmla="*/ 711871 w 787918"/>
              <a:gd name="connsiteY406" fmla="*/ 345159 h 892573"/>
              <a:gd name="connsiteX407" fmla="*/ 710576 w 787918"/>
              <a:gd name="connsiteY407" fmla="*/ 345159 h 892573"/>
              <a:gd name="connsiteX408" fmla="*/ 710771 w 787918"/>
              <a:gd name="connsiteY408" fmla="*/ 347619 h 892573"/>
              <a:gd name="connsiteX409" fmla="*/ 709476 w 787918"/>
              <a:gd name="connsiteY409" fmla="*/ 347748 h 892573"/>
              <a:gd name="connsiteX410" fmla="*/ 709476 w 787918"/>
              <a:gd name="connsiteY410" fmla="*/ 348201 h 892573"/>
              <a:gd name="connsiteX411" fmla="*/ 707793 w 787918"/>
              <a:gd name="connsiteY411" fmla="*/ 348201 h 892573"/>
              <a:gd name="connsiteX412" fmla="*/ 708311 w 787918"/>
              <a:gd name="connsiteY412" fmla="*/ 349107 h 892573"/>
              <a:gd name="connsiteX413" fmla="*/ 708311 w 787918"/>
              <a:gd name="connsiteY413" fmla="*/ 349690 h 892573"/>
              <a:gd name="connsiteX414" fmla="*/ 707793 w 787918"/>
              <a:gd name="connsiteY414" fmla="*/ 350014 h 892573"/>
              <a:gd name="connsiteX415" fmla="*/ 709282 w 787918"/>
              <a:gd name="connsiteY415" fmla="*/ 350596 h 892573"/>
              <a:gd name="connsiteX416" fmla="*/ 709282 w 787918"/>
              <a:gd name="connsiteY416" fmla="*/ 351179 h 892573"/>
              <a:gd name="connsiteX417" fmla="*/ 707599 w 787918"/>
              <a:gd name="connsiteY417" fmla="*/ 350855 h 892573"/>
              <a:gd name="connsiteX418" fmla="*/ 707405 w 787918"/>
              <a:gd name="connsiteY418" fmla="*/ 352861 h 892573"/>
              <a:gd name="connsiteX419" fmla="*/ 707793 w 787918"/>
              <a:gd name="connsiteY419" fmla="*/ 353897 h 892573"/>
              <a:gd name="connsiteX420" fmla="*/ 706305 w 787918"/>
              <a:gd name="connsiteY420" fmla="*/ 354091 h 892573"/>
              <a:gd name="connsiteX421" fmla="*/ 706693 w 787918"/>
              <a:gd name="connsiteY421" fmla="*/ 355774 h 892573"/>
              <a:gd name="connsiteX422" fmla="*/ 706499 w 787918"/>
              <a:gd name="connsiteY422" fmla="*/ 356680 h 892573"/>
              <a:gd name="connsiteX423" fmla="*/ 704493 w 787918"/>
              <a:gd name="connsiteY423" fmla="*/ 357586 h 892573"/>
              <a:gd name="connsiteX424" fmla="*/ 703586 w 787918"/>
              <a:gd name="connsiteY424" fmla="*/ 357457 h 892573"/>
              <a:gd name="connsiteX425" fmla="*/ 703004 w 787918"/>
              <a:gd name="connsiteY425" fmla="*/ 357909 h 892573"/>
              <a:gd name="connsiteX426" fmla="*/ 702486 w 787918"/>
              <a:gd name="connsiteY426" fmla="*/ 358816 h 892573"/>
              <a:gd name="connsiteX427" fmla="*/ 702098 w 787918"/>
              <a:gd name="connsiteY427" fmla="*/ 358816 h 892573"/>
              <a:gd name="connsiteX428" fmla="*/ 702292 w 787918"/>
              <a:gd name="connsiteY428" fmla="*/ 360369 h 892573"/>
              <a:gd name="connsiteX429" fmla="*/ 700609 w 787918"/>
              <a:gd name="connsiteY429" fmla="*/ 362375 h 892573"/>
              <a:gd name="connsiteX430" fmla="*/ 700609 w 787918"/>
              <a:gd name="connsiteY430" fmla="*/ 362828 h 892573"/>
              <a:gd name="connsiteX431" fmla="*/ 701192 w 787918"/>
              <a:gd name="connsiteY431" fmla="*/ 363281 h 892573"/>
              <a:gd name="connsiteX432" fmla="*/ 700092 w 787918"/>
              <a:gd name="connsiteY432" fmla="*/ 362828 h 892573"/>
              <a:gd name="connsiteX433" fmla="*/ 699703 w 787918"/>
              <a:gd name="connsiteY433" fmla="*/ 364058 h 892573"/>
              <a:gd name="connsiteX434" fmla="*/ 698797 w 787918"/>
              <a:gd name="connsiteY434" fmla="*/ 363929 h 892573"/>
              <a:gd name="connsiteX435" fmla="*/ 699185 w 787918"/>
              <a:gd name="connsiteY435" fmla="*/ 364705 h 892573"/>
              <a:gd name="connsiteX436" fmla="*/ 698603 w 787918"/>
              <a:gd name="connsiteY436" fmla="*/ 365029 h 892573"/>
              <a:gd name="connsiteX437" fmla="*/ 698797 w 787918"/>
              <a:gd name="connsiteY437" fmla="*/ 366582 h 892573"/>
              <a:gd name="connsiteX438" fmla="*/ 698603 w 787918"/>
              <a:gd name="connsiteY438" fmla="*/ 366906 h 892573"/>
              <a:gd name="connsiteX439" fmla="*/ 697697 w 787918"/>
              <a:gd name="connsiteY439" fmla="*/ 366906 h 892573"/>
              <a:gd name="connsiteX440" fmla="*/ 697503 w 787918"/>
              <a:gd name="connsiteY440" fmla="*/ 367359 h 892573"/>
              <a:gd name="connsiteX441" fmla="*/ 698215 w 787918"/>
              <a:gd name="connsiteY441" fmla="*/ 367942 h 892573"/>
              <a:gd name="connsiteX442" fmla="*/ 698020 w 787918"/>
              <a:gd name="connsiteY442" fmla="*/ 368265 h 892573"/>
              <a:gd name="connsiteX443" fmla="*/ 697114 w 787918"/>
              <a:gd name="connsiteY443" fmla="*/ 368135 h 892573"/>
              <a:gd name="connsiteX444" fmla="*/ 696014 w 787918"/>
              <a:gd name="connsiteY444" fmla="*/ 369042 h 892573"/>
              <a:gd name="connsiteX445" fmla="*/ 696208 w 787918"/>
              <a:gd name="connsiteY445" fmla="*/ 369948 h 892573"/>
              <a:gd name="connsiteX446" fmla="*/ 696920 w 787918"/>
              <a:gd name="connsiteY446" fmla="*/ 370401 h 892573"/>
              <a:gd name="connsiteX447" fmla="*/ 696726 w 787918"/>
              <a:gd name="connsiteY447" fmla="*/ 372083 h 892573"/>
              <a:gd name="connsiteX448" fmla="*/ 696014 w 787918"/>
              <a:gd name="connsiteY448" fmla="*/ 373766 h 892573"/>
              <a:gd name="connsiteX449" fmla="*/ 690836 w 787918"/>
              <a:gd name="connsiteY449" fmla="*/ 378167 h 892573"/>
              <a:gd name="connsiteX450" fmla="*/ 688830 w 787918"/>
              <a:gd name="connsiteY450" fmla="*/ 380886 h 892573"/>
              <a:gd name="connsiteX451" fmla="*/ 685529 w 787918"/>
              <a:gd name="connsiteY451" fmla="*/ 383798 h 892573"/>
              <a:gd name="connsiteX452" fmla="*/ 682746 w 787918"/>
              <a:gd name="connsiteY452" fmla="*/ 386840 h 892573"/>
              <a:gd name="connsiteX453" fmla="*/ 682552 w 787918"/>
              <a:gd name="connsiteY453" fmla="*/ 387422 h 892573"/>
              <a:gd name="connsiteX454" fmla="*/ 681646 w 787918"/>
              <a:gd name="connsiteY454" fmla="*/ 388199 h 892573"/>
              <a:gd name="connsiteX455" fmla="*/ 681646 w 787918"/>
              <a:gd name="connsiteY455" fmla="*/ 388782 h 892573"/>
              <a:gd name="connsiteX456" fmla="*/ 682358 w 787918"/>
              <a:gd name="connsiteY456" fmla="*/ 389105 h 892573"/>
              <a:gd name="connsiteX457" fmla="*/ 682876 w 787918"/>
              <a:gd name="connsiteY457" fmla="*/ 388652 h 892573"/>
              <a:gd name="connsiteX458" fmla="*/ 683070 w 787918"/>
              <a:gd name="connsiteY458" fmla="*/ 388070 h 892573"/>
              <a:gd name="connsiteX459" fmla="*/ 687147 w 787918"/>
              <a:gd name="connsiteY459" fmla="*/ 384575 h 892573"/>
              <a:gd name="connsiteX460" fmla="*/ 689154 w 787918"/>
              <a:gd name="connsiteY460" fmla="*/ 381662 h 892573"/>
              <a:gd name="connsiteX461" fmla="*/ 692260 w 787918"/>
              <a:gd name="connsiteY461" fmla="*/ 378297 h 892573"/>
              <a:gd name="connsiteX462" fmla="*/ 692843 w 787918"/>
              <a:gd name="connsiteY462" fmla="*/ 378297 h 892573"/>
              <a:gd name="connsiteX463" fmla="*/ 693943 w 787918"/>
              <a:gd name="connsiteY463" fmla="*/ 379656 h 892573"/>
              <a:gd name="connsiteX464" fmla="*/ 694137 w 787918"/>
              <a:gd name="connsiteY464" fmla="*/ 381792 h 892573"/>
              <a:gd name="connsiteX465" fmla="*/ 693749 w 787918"/>
              <a:gd name="connsiteY465" fmla="*/ 382892 h 892573"/>
              <a:gd name="connsiteX466" fmla="*/ 692843 w 787918"/>
              <a:gd name="connsiteY466" fmla="*/ 383798 h 892573"/>
              <a:gd name="connsiteX467" fmla="*/ 693037 w 787918"/>
              <a:gd name="connsiteY467" fmla="*/ 386387 h 892573"/>
              <a:gd name="connsiteX468" fmla="*/ 691160 w 787918"/>
              <a:gd name="connsiteY468" fmla="*/ 387487 h 892573"/>
              <a:gd name="connsiteX469" fmla="*/ 691548 w 787918"/>
              <a:gd name="connsiteY469" fmla="*/ 388070 h 892573"/>
              <a:gd name="connsiteX470" fmla="*/ 693037 w 787918"/>
              <a:gd name="connsiteY470" fmla="*/ 388070 h 892573"/>
              <a:gd name="connsiteX471" fmla="*/ 693749 w 787918"/>
              <a:gd name="connsiteY471" fmla="*/ 387293 h 892573"/>
              <a:gd name="connsiteX472" fmla="*/ 695755 w 787918"/>
              <a:gd name="connsiteY472" fmla="*/ 386970 h 892573"/>
              <a:gd name="connsiteX473" fmla="*/ 696144 w 787918"/>
              <a:gd name="connsiteY473" fmla="*/ 387552 h 892573"/>
              <a:gd name="connsiteX474" fmla="*/ 695043 w 787918"/>
              <a:gd name="connsiteY474" fmla="*/ 388652 h 892573"/>
              <a:gd name="connsiteX475" fmla="*/ 695432 w 787918"/>
              <a:gd name="connsiteY475" fmla="*/ 390011 h 892573"/>
              <a:gd name="connsiteX476" fmla="*/ 696144 w 787918"/>
              <a:gd name="connsiteY476" fmla="*/ 390011 h 892573"/>
              <a:gd name="connsiteX477" fmla="*/ 696726 w 787918"/>
              <a:gd name="connsiteY477" fmla="*/ 390464 h 892573"/>
              <a:gd name="connsiteX478" fmla="*/ 698409 w 787918"/>
              <a:gd name="connsiteY478" fmla="*/ 390141 h 892573"/>
              <a:gd name="connsiteX479" fmla="*/ 699509 w 787918"/>
              <a:gd name="connsiteY479" fmla="*/ 390464 h 892573"/>
              <a:gd name="connsiteX480" fmla="*/ 699509 w 787918"/>
              <a:gd name="connsiteY480" fmla="*/ 391565 h 892573"/>
              <a:gd name="connsiteX481" fmla="*/ 700092 w 787918"/>
              <a:gd name="connsiteY481" fmla="*/ 391565 h 892573"/>
              <a:gd name="connsiteX482" fmla="*/ 700998 w 787918"/>
              <a:gd name="connsiteY482" fmla="*/ 393377 h 892573"/>
              <a:gd name="connsiteX483" fmla="*/ 702486 w 787918"/>
              <a:gd name="connsiteY483" fmla="*/ 393377 h 892573"/>
              <a:gd name="connsiteX484" fmla="*/ 703392 w 787918"/>
              <a:gd name="connsiteY484" fmla="*/ 391565 h 892573"/>
              <a:gd name="connsiteX485" fmla="*/ 704299 w 787918"/>
              <a:gd name="connsiteY485" fmla="*/ 391565 h 892573"/>
              <a:gd name="connsiteX486" fmla="*/ 704493 w 787918"/>
              <a:gd name="connsiteY486" fmla="*/ 393377 h 892573"/>
              <a:gd name="connsiteX487" fmla="*/ 707599 w 787918"/>
              <a:gd name="connsiteY487" fmla="*/ 393053 h 892573"/>
              <a:gd name="connsiteX488" fmla="*/ 709088 w 787918"/>
              <a:gd name="connsiteY488" fmla="*/ 391047 h 892573"/>
              <a:gd name="connsiteX489" fmla="*/ 709994 w 787918"/>
              <a:gd name="connsiteY489" fmla="*/ 390918 h 892573"/>
              <a:gd name="connsiteX490" fmla="*/ 710512 w 787918"/>
              <a:gd name="connsiteY490" fmla="*/ 391371 h 892573"/>
              <a:gd name="connsiteX491" fmla="*/ 710512 w 787918"/>
              <a:gd name="connsiteY491" fmla="*/ 393183 h 892573"/>
              <a:gd name="connsiteX492" fmla="*/ 714395 w 787918"/>
              <a:gd name="connsiteY492" fmla="*/ 397584 h 892573"/>
              <a:gd name="connsiteX493" fmla="*/ 716078 w 787918"/>
              <a:gd name="connsiteY493" fmla="*/ 397584 h 892573"/>
              <a:gd name="connsiteX494" fmla="*/ 716466 w 787918"/>
              <a:gd name="connsiteY494" fmla="*/ 396030 h 892573"/>
              <a:gd name="connsiteX495" fmla="*/ 717049 w 787918"/>
              <a:gd name="connsiteY495" fmla="*/ 396160 h 892573"/>
              <a:gd name="connsiteX496" fmla="*/ 717760 w 787918"/>
              <a:gd name="connsiteY496" fmla="*/ 397713 h 892573"/>
              <a:gd name="connsiteX497" fmla="*/ 717372 w 787918"/>
              <a:gd name="connsiteY497" fmla="*/ 399849 h 892573"/>
              <a:gd name="connsiteX498" fmla="*/ 717566 w 787918"/>
              <a:gd name="connsiteY498" fmla="*/ 401402 h 892573"/>
              <a:gd name="connsiteX499" fmla="*/ 719443 w 787918"/>
              <a:gd name="connsiteY499" fmla="*/ 401402 h 892573"/>
              <a:gd name="connsiteX500" fmla="*/ 719055 w 787918"/>
              <a:gd name="connsiteY500" fmla="*/ 402309 h 892573"/>
              <a:gd name="connsiteX501" fmla="*/ 719767 w 787918"/>
              <a:gd name="connsiteY501" fmla="*/ 402309 h 892573"/>
              <a:gd name="connsiteX502" fmla="*/ 720479 w 787918"/>
              <a:gd name="connsiteY502" fmla="*/ 402891 h 892573"/>
              <a:gd name="connsiteX503" fmla="*/ 721579 w 787918"/>
              <a:gd name="connsiteY503" fmla="*/ 402891 h 892573"/>
              <a:gd name="connsiteX504" fmla="*/ 721967 w 787918"/>
              <a:gd name="connsiteY504" fmla="*/ 404121 h 892573"/>
              <a:gd name="connsiteX505" fmla="*/ 724556 w 787918"/>
              <a:gd name="connsiteY505" fmla="*/ 403797 h 892573"/>
              <a:gd name="connsiteX506" fmla="*/ 724750 w 787918"/>
              <a:gd name="connsiteY506" fmla="*/ 404380 h 892573"/>
              <a:gd name="connsiteX507" fmla="*/ 725139 w 787918"/>
              <a:gd name="connsiteY507" fmla="*/ 404380 h 892573"/>
              <a:gd name="connsiteX508" fmla="*/ 725851 w 787918"/>
              <a:gd name="connsiteY508" fmla="*/ 403927 h 892573"/>
              <a:gd name="connsiteX509" fmla="*/ 725657 w 787918"/>
              <a:gd name="connsiteY509" fmla="*/ 403344 h 892573"/>
              <a:gd name="connsiteX510" fmla="*/ 726045 w 787918"/>
              <a:gd name="connsiteY510" fmla="*/ 403020 h 892573"/>
              <a:gd name="connsiteX511" fmla="*/ 725657 w 787918"/>
              <a:gd name="connsiteY511" fmla="*/ 402697 h 892573"/>
              <a:gd name="connsiteX512" fmla="*/ 727145 w 787918"/>
              <a:gd name="connsiteY512" fmla="*/ 403020 h 892573"/>
              <a:gd name="connsiteX513" fmla="*/ 727533 w 787918"/>
              <a:gd name="connsiteY513" fmla="*/ 403603 h 892573"/>
              <a:gd name="connsiteX514" fmla="*/ 727145 w 787918"/>
              <a:gd name="connsiteY514" fmla="*/ 404185 h 892573"/>
              <a:gd name="connsiteX515" fmla="*/ 727857 w 787918"/>
              <a:gd name="connsiteY515" fmla="*/ 404768 h 892573"/>
              <a:gd name="connsiteX516" fmla="*/ 728763 w 787918"/>
              <a:gd name="connsiteY516" fmla="*/ 404768 h 892573"/>
              <a:gd name="connsiteX517" fmla="*/ 728763 w 787918"/>
              <a:gd name="connsiteY517" fmla="*/ 405350 h 892573"/>
              <a:gd name="connsiteX518" fmla="*/ 728245 w 787918"/>
              <a:gd name="connsiteY518" fmla="*/ 405350 h 892573"/>
              <a:gd name="connsiteX519" fmla="*/ 728440 w 787918"/>
              <a:gd name="connsiteY519" fmla="*/ 405933 h 892573"/>
              <a:gd name="connsiteX520" fmla="*/ 729346 w 787918"/>
              <a:gd name="connsiteY520" fmla="*/ 405933 h 892573"/>
              <a:gd name="connsiteX521" fmla="*/ 728763 w 787918"/>
              <a:gd name="connsiteY521" fmla="*/ 407033 h 892573"/>
              <a:gd name="connsiteX522" fmla="*/ 729669 w 787918"/>
              <a:gd name="connsiteY522" fmla="*/ 407163 h 892573"/>
              <a:gd name="connsiteX523" fmla="*/ 729669 w 787918"/>
              <a:gd name="connsiteY523" fmla="*/ 407486 h 892573"/>
              <a:gd name="connsiteX524" fmla="*/ 728957 w 787918"/>
              <a:gd name="connsiteY524" fmla="*/ 407939 h 892573"/>
              <a:gd name="connsiteX525" fmla="*/ 728957 w 787918"/>
              <a:gd name="connsiteY525" fmla="*/ 408716 h 892573"/>
              <a:gd name="connsiteX526" fmla="*/ 729669 w 787918"/>
              <a:gd name="connsiteY526" fmla="*/ 409298 h 892573"/>
              <a:gd name="connsiteX527" fmla="*/ 731158 w 787918"/>
              <a:gd name="connsiteY527" fmla="*/ 409298 h 892573"/>
              <a:gd name="connsiteX528" fmla="*/ 731352 w 787918"/>
              <a:gd name="connsiteY528" fmla="*/ 409751 h 892573"/>
              <a:gd name="connsiteX529" fmla="*/ 731158 w 787918"/>
              <a:gd name="connsiteY529" fmla="*/ 410528 h 892573"/>
              <a:gd name="connsiteX530" fmla="*/ 729669 w 787918"/>
              <a:gd name="connsiteY530" fmla="*/ 412211 h 892573"/>
              <a:gd name="connsiteX531" fmla="*/ 732452 w 787918"/>
              <a:gd name="connsiteY531" fmla="*/ 414347 h 892573"/>
              <a:gd name="connsiteX532" fmla="*/ 734329 w 787918"/>
              <a:gd name="connsiteY532" fmla="*/ 415253 h 892573"/>
              <a:gd name="connsiteX533" fmla="*/ 734523 w 787918"/>
              <a:gd name="connsiteY533" fmla="*/ 416806 h 892573"/>
              <a:gd name="connsiteX534" fmla="*/ 734135 w 787918"/>
              <a:gd name="connsiteY534" fmla="*/ 418165 h 892573"/>
              <a:gd name="connsiteX535" fmla="*/ 734523 w 787918"/>
              <a:gd name="connsiteY535" fmla="*/ 418165 h 892573"/>
              <a:gd name="connsiteX536" fmla="*/ 734717 w 787918"/>
              <a:gd name="connsiteY536" fmla="*/ 418942 h 892573"/>
              <a:gd name="connsiteX537" fmla="*/ 736400 w 787918"/>
              <a:gd name="connsiteY537" fmla="*/ 419266 h 892573"/>
              <a:gd name="connsiteX538" fmla="*/ 737889 w 787918"/>
              <a:gd name="connsiteY538" fmla="*/ 420172 h 892573"/>
              <a:gd name="connsiteX539" fmla="*/ 738083 w 787918"/>
              <a:gd name="connsiteY539" fmla="*/ 423213 h 892573"/>
              <a:gd name="connsiteX540" fmla="*/ 739183 w 787918"/>
              <a:gd name="connsiteY540" fmla="*/ 425026 h 892573"/>
              <a:gd name="connsiteX541" fmla="*/ 740089 w 787918"/>
              <a:gd name="connsiteY541" fmla="*/ 425608 h 892573"/>
              <a:gd name="connsiteX542" fmla="*/ 740284 w 787918"/>
              <a:gd name="connsiteY542" fmla="*/ 426838 h 892573"/>
              <a:gd name="connsiteX543" fmla="*/ 741189 w 787918"/>
              <a:gd name="connsiteY543" fmla="*/ 428650 h 892573"/>
              <a:gd name="connsiteX544" fmla="*/ 741384 w 787918"/>
              <a:gd name="connsiteY544" fmla="*/ 431109 h 892573"/>
              <a:gd name="connsiteX545" fmla="*/ 741772 w 787918"/>
              <a:gd name="connsiteY545" fmla="*/ 431109 h 892573"/>
              <a:gd name="connsiteX546" fmla="*/ 741966 w 787918"/>
              <a:gd name="connsiteY546" fmla="*/ 430527 h 892573"/>
              <a:gd name="connsiteX547" fmla="*/ 742678 w 787918"/>
              <a:gd name="connsiteY547" fmla="*/ 430657 h 892573"/>
              <a:gd name="connsiteX548" fmla="*/ 743973 w 787918"/>
              <a:gd name="connsiteY548" fmla="*/ 433116 h 892573"/>
              <a:gd name="connsiteX549" fmla="*/ 744490 w 787918"/>
              <a:gd name="connsiteY549" fmla="*/ 433116 h 892573"/>
              <a:gd name="connsiteX550" fmla="*/ 744879 w 787918"/>
              <a:gd name="connsiteY550" fmla="*/ 432663 h 892573"/>
              <a:gd name="connsiteX551" fmla="*/ 745785 w 787918"/>
              <a:gd name="connsiteY551" fmla="*/ 432792 h 892573"/>
              <a:gd name="connsiteX552" fmla="*/ 747079 w 787918"/>
              <a:gd name="connsiteY552" fmla="*/ 434798 h 892573"/>
              <a:gd name="connsiteX553" fmla="*/ 747791 w 787918"/>
              <a:gd name="connsiteY553" fmla="*/ 434475 h 892573"/>
              <a:gd name="connsiteX554" fmla="*/ 747791 w 787918"/>
              <a:gd name="connsiteY554" fmla="*/ 432792 h 892573"/>
              <a:gd name="connsiteX555" fmla="*/ 748697 w 787918"/>
              <a:gd name="connsiteY555" fmla="*/ 433375 h 892573"/>
              <a:gd name="connsiteX556" fmla="*/ 749409 w 787918"/>
              <a:gd name="connsiteY556" fmla="*/ 433375 h 892573"/>
              <a:gd name="connsiteX557" fmla="*/ 750509 w 787918"/>
              <a:gd name="connsiteY557" fmla="*/ 432598 h 892573"/>
              <a:gd name="connsiteX558" fmla="*/ 750704 w 787918"/>
              <a:gd name="connsiteY558" fmla="*/ 433375 h 892573"/>
              <a:gd name="connsiteX559" fmla="*/ 751416 w 787918"/>
              <a:gd name="connsiteY559" fmla="*/ 433504 h 892573"/>
              <a:gd name="connsiteX560" fmla="*/ 751804 w 787918"/>
              <a:gd name="connsiteY560" fmla="*/ 434410 h 892573"/>
              <a:gd name="connsiteX561" fmla="*/ 753293 w 787918"/>
              <a:gd name="connsiteY561" fmla="*/ 433828 h 892573"/>
              <a:gd name="connsiteX562" fmla="*/ 754587 w 787918"/>
              <a:gd name="connsiteY562" fmla="*/ 435381 h 892573"/>
              <a:gd name="connsiteX563" fmla="*/ 756788 w 787918"/>
              <a:gd name="connsiteY563" fmla="*/ 435705 h 892573"/>
              <a:gd name="connsiteX564" fmla="*/ 758276 w 787918"/>
              <a:gd name="connsiteY564" fmla="*/ 435705 h 892573"/>
              <a:gd name="connsiteX565" fmla="*/ 759765 w 787918"/>
              <a:gd name="connsiteY565" fmla="*/ 435122 h 892573"/>
              <a:gd name="connsiteX566" fmla="*/ 762353 w 787918"/>
              <a:gd name="connsiteY566" fmla="*/ 434798 h 892573"/>
              <a:gd name="connsiteX567" fmla="*/ 763842 w 787918"/>
              <a:gd name="connsiteY567" fmla="*/ 433698 h 892573"/>
              <a:gd name="connsiteX568" fmla="*/ 765072 w 787918"/>
              <a:gd name="connsiteY568" fmla="*/ 433569 h 892573"/>
              <a:gd name="connsiteX569" fmla="*/ 765072 w 787918"/>
              <a:gd name="connsiteY569" fmla="*/ 433569 h 892573"/>
              <a:gd name="connsiteX570" fmla="*/ 756464 w 787918"/>
              <a:gd name="connsiteY570" fmla="*/ 459005 h 892573"/>
              <a:gd name="connsiteX571" fmla="*/ 761900 w 787918"/>
              <a:gd name="connsiteY571" fmla="*/ 466318 h 892573"/>
              <a:gd name="connsiteX572" fmla="*/ 761059 w 787918"/>
              <a:gd name="connsiteY572" fmla="*/ 469683 h 892573"/>
              <a:gd name="connsiteX573" fmla="*/ 735624 w 787918"/>
              <a:gd name="connsiteY573" fmla="*/ 488647 h 892573"/>
              <a:gd name="connsiteX574" fmla="*/ 726563 w 787918"/>
              <a:gd name="connsiteY574" fmla="*/ 487158 h 892573"/>
              <a:gd name="connsiteX575" fmla="*/ 718925 w 787918"/>
              <a:gd name="connsiteY575" fmla="*/ 486705 h 892573"/>
              <a:gd name="connsiteX576" fmla="*/ 701710 w 787918"/>
              <a:gd name="connsiteY576" fmla="*/ 496090 h 892573"/>
              <a:gd name="connsiteX577" fmla="*/ 689348 w 787918"/>
              <a:gd name="connsiteY577" fmla="*/ 497449 h 892573"/>
              <a:gd name="connsiteX578" fmla="*/ 686888 w 787918"/>
              <a:gd name="connsiteY578" fmla="*/ 500167 h 892573"/>
              <a:gd name="connsiteX579" fmla="*/ 688377 w 787918"/>
              <a:gd name="connsiteY579" fmla="*/ 516542 h 892573"/>
              <a:gd name="connsiteX580" fmla="*/ 685335 w 787918"/>
              <a:gd name="connsiteY580" fmla="*/ 524114 h 892573"/>
              <a:gd name="connsiteX581" fmla="*/ 680092 w 787918"/>
              <a:gd name="connsiteY581" fmla="*/ 528839 h 892573"/>
              <a:gd name="connsiteX582" fmla="*/ 669414 w 787918"/>
              <a:gd name="connsiteY582" fmla="*/ 529098 h 892573"/>
              <a:gd name="connsiteX583" fmla="*/ 652392 w 787918"/>
              <a:gd name="connsiteY583" fmla="*/ 523208 h 892573"/>
              <a:gd name="connsiteX584" fmla="*/ 641972 w 787918"/>
              <a:gd name="connsiteY584" fmla="*/ 527739 h 892573"/>
              <a:gd name="connsiteX585" fmla="*/ 635823 w 787918"/>
              <a:gd name="connsiteY585" fmla="*/ 526703 h 892573"/>
              <a:gd name="connsiteX586" fmla="*/ 623850 w 787918"/>
              <a:gd name="connsiteY586" fmla="*/ 533952 h 892573"/>
              <a:gd name="connsiteX587" fmla="*/ 616277 w 787918"/>
              <a:gd name="connsiteY587" fmla="*/ 530780 h 892573"/>
              <a:gd name="connsiteX588" fmla="*/ 608705 w 787918"/>
              <a:gd name="connsiteY588" fmla="*/ 532140 h 892573"/>
              <a:gd name="connsiteX589" fmla="*/ 603268 w 787918"/>
              <a:gd name="connsiteY589" fmla="*/ 524308 h 892573"/>
              <a:gd name="connsiteX590" fmla="*/ 582558 w 787918"/>
              <a:gd name="connsiteY590" fmla="*/ 529098 h 892573"/>
              <a:gd name="connsiteX591" fmla="*/ 564953 w 787918"/>
              <a:gd name="connsiteY591" fmla="*/ 520296 h 892573"/>
              <a:gd name="connsiteX592" fmla="*/ 536282 w 787918"/>
              <a:gd name="connsiteY592" fmla="*/ 535181 h 892573"/>
              <a:gd name="connsiteX593" fmla="*/ 525150 w 787918"/>
              <a:gd name="connsiteY593" fmla="*/ 535311 h 892573"/>
              <a:gd name="connsiteX594" fmla="*/ 514859 w 787918"/>
              <a:gd name="connsiteY594" fmla="*/ 531687 h 892573"/>
              <a:gd name="connsiteX595" fmla="*/ 506898 w 787918"/>
              <a:gd name="connsiteY595" fmla="*/ 535376 h 892573"/>
              <a:gd name="connsiteX596" fmla="*/ 512205 w 787918"/>
              <a:gd name="connsiteY596" fmla="*/ 541654 h 892573"/>
              <a:gd name="connsiteX597" fmla="*/ 515053 w 787918"/>
              <a:gd name="connsiteY597" fmla="*/ 550262 h 892573"/>
              <a:gd name="connsiteX598" fmla="*/ 512464 w 787918"/>
              <a:gd name="connsiteY598" fmla="*/ 572655 h 892573"/>
              <a:gd name="connsiteX599" fmla="*/ 516800 w 787918"/>
              <a:gd name="connsiteY599" fmla="*/ 575956 h 892573"/>
              <a:gd name="connsiteX600" fmla="*/ 532398 w 787918"/>
              <a:gd name="connsiteY600" fmla="*/ 573756 h 892573"/>
              <a:gd name="connsiteX601" fmla="*/ 531945 w 787918"/>
              <a:gd name="connsiteY601" fmla="*/ 582364 h 892573"/>
              <a:gd name="connsiteX602" fmla="*/ 537511 w 787918"/>
              <a:gd name="connsiteY602" fmla="*/ 589353 h 892573"/>
              <a:gd name="connsiteX603" fmla="*/ 534599 w 787918"/>
              <a:gd name="connsiteY603" fmla="*/ 603269 h 892573"/>
              <a:gd name="connsiteX604" fmla="*/ 554210 w 787918"/>
              <a:gd name="connsiteY604" fmla="*/ 615113 h 892573"/>
              <a:gd name="connsiteX605" fmla="*/ 558351 w 787918"/>
              <a:gd name="connsiteY605" fmla="*/ 633817 h 892573"/>
              <a:gd name="connsiteX606" fmla="*/ 556993 w 787918"/>
              <a:gd name="connsiteY606" fmla="*/ 638218 h 892573"/>
              <a:gd name="connsiteX607" fmla="*/ 542689 w 787918"/>
              <a:gd name="connsiteY607" fmla="*/ 657376 h 892573"/>
              <a:gd name="connsiteX608" fmla="*/ 531557 w 787918"/>
              <a:gd name="connsiteY608" fmla="*/ 666242 h 892573"/>
              <a:gd name="connsiteX609" fmla="*/ 528450 w 787918"/>
              <a:gd name="connsiteY609" fmla="*/ 673491 h 892573"/>
              <a:gd name="connsiteX610" fmla="*/ 509034 w 787918"/>
              <a:gd name="connsiteY610" fmla="*/ 682682 h 892573"/>
              <a:gd name="connsiteX611" fmla="*/ 508645 w 787918"/>
              <a:gd name="connsiteY611" fmla="*/ 691872 h 892573"/>
              <a:gd name="connsiteX612" fmla="*/ 516671 w 787918"/>
              <a:gd name="connsiteY612" fmla="*/ 705399 h 892573"/>
              <a:gd name="connsiteX613" fmla="*/ 517577 w 787918"/>
              <a:gd name="connsiteY613" fmla="*/ 713425 h 892573"/>
              <a:gd name="connsiteX614" fmla="*/ 502886 w 787918"/>
              <a:gd name="connsiteY614" fmla="*/ 716531 h 892573"/>
              <a:gd name="connsiteX615" fmla="*/ 495507 w 787918"/>
              <a:gd name="connsiteY615" fmla="*/ 727210 h 892573"/>
              <a:gd name="connsiteX616" fmla="*/ 495507 w 787918"/>
              <a:gd name="connsiteY616" fmla="*/ 739507 h 892573"/>
              <a:gd name="connsiteX617" fmla="*/ 493306 w 787918"/>
              <a:gd name="connsiteY617" fmla="*/ 745332 h 892573"/>
              <a:gd name="connsiteX618" fmla="*/ 490265 w 787918"/>
              <a:gd name="connsiteY618" fmla="*/ 747468 h 892573"/>
              <a:gd name="connsiteX619" fmla="*/ 484440 w 787918"/>
              <a:gd name="connsiteY619" fmla="*/ 746238 h 892573"/>
              <a:gd name="connsiteX620" fmla="*/ 478162 w 787918"/>
              <a:gd name="connsiteY620" fmla="*/ 737824 h 892573"/>
              <a:gd name="connsiteX621" fmla="*/ 473825 w 787918"/>
              <a:gd name="connsiteY621" fmla="*/ 736465 h 892573"/>
              <a:gd name="connsiteX622" fmla="*/ 456998 w 787918"/>
              <a:gd name="connsiteY622" fmla="*/ 740219 h 892573"/>
              <a:gd name="connsiteX623" fmla="*/ 456156 w 787918"/>
              <a:gd name="connsiteY623" fmla="*/ 744102 h 892573"/>
              <a:gd name="connsiteX624" fmla="*/ 458616 w 787918"/>
              <a:gd name="connsiteY624" fmla="*/ 751480 h 892573"/>
              <a:gd name="connsiteX625" fmla="*/ 459263 w 787918"/>
              <a:gd name="connsiteY625" fmla="*/ 763454 h 892573"/>
              <a:gd name="connsiteX626" fmla="*/ 452662 w 787918"/>
              <a:gd name="connsiteY626" fmla="*/ 776204 h 892573"/>
              <a:gd name="connsiteX627" fmla="*/ 452662 w 787918"/>
              <a:gd name="connsiteY627" fmla="*/ 776204 h 892573"/>
              <a:gd name="connsiteX628" fmla="*/ 427938 w 787918"/>
              <a:gd name="connsiteY628" fmla="*/ 792837 h 892573"/>
              <a:gd name="connsiteX629" fmla="*/ 417000 w 787918"/>
              <a:gd name="connsiteY629" fmla="*/ 792384 h 892573"/>
              <a:gd name="connsiteX630" fmla="*/ 412276 w 787918"/>
              <a:gd name="connsiteY630" fmla="*/ 800798 h 892573"/>
              <a:gd name="connsiteX631" fmla="*/ 402114 w 787918"/>
              <a:gd name="connsiteY631" fmla="*/ 797951 h 892573"/>
              <a:gd name="connsiteX632" fmla="*/ 399784 w 787918"/>
              <a:gd name="connsiteY632" fmla="*/ 801381 h 892573"/>
              <a:gd name="connsiteX633" fmla="*/ 399978 w 787918"/>
              <a:gd name="connsiteY633" fmla="*/ 805717 h 892573"/>
              <a:gd name="connsiteX634" fmla="*/ 395707 w 787918"/>
              <a:gd name="connsiteY634" fmla="*/ 811283 h 892573"/>
              <a:gd name="connsiteX635" fmla="*/ 378297 w 787918"/>
              <a:gd name="connsiteY635" fmla="*/ 817431 h 892573"/>
              <a:gd name="connsiteX636" fmla="*/ 378491 w 787918"/>
              <a:gd name="connsiteY636" fmla="*/ 822803 h 892573"/>
              <a:gd name="connsiteX637" fmla="*/ 382245 w 787918"/>
              <a:gd name="connsiteY637" fmla="*/ 824745 h 892573"/>
              <a:gd name="connsiteX638" fmla="*/ 387099 w 787918"/>
              <a:gd name="connsiteY638" fmla="*/ 833741 h 892573"/>
              <a:gd name="connsiteX639" fmla="*/ 394995 w 787918"/>
              <a:gd name="connsiteY639" fmla="*/ 841055 h 892573"/>
              <a:gd name="connsiteX640" fmla="*/ 395059 w 787918"/>
              <a:gd name="connsiteY640" fmla="*/ 845262 h 892573"/>
              <a:gd name="connsiteX641" fmla="*/ 392600 w 787918"/>
              <a:gd name="connsiteY641" fmla="*/ 846750 h 892573"/>
              <a:gd name="connsiteX642" fmla="*/ 385675 w 787918"/>
              <a:gd name="connsiteY642" fmla="*/ 848369 h 892573"/>
              <a:gd name="connsiteX643" fmla="*/ 385481 w 787918"/>
              <a:gd name="connsiteY643" fmla="*/ 858077 h 892573"/>
              <a:gd name="connsiteX644" fmla="*/ 374284 w 787918"/>
              <a:gd name="connsiteY644" fmla="*/ 869079 h 892573"/>
              <a:gd name="connsiteX645" fmla="*/ 370530 w 787918"/>
              <a:gd name="connsiteY645" fmla="*/ 869856 h 892573"/>
              <a:gd name="connsiteX646" fmla="*/ 357521 w 787918"/>
              <a:gd name="connsiteY646" fmla="*/ 841185 h 892573"/>
              <a:gd name="connsiteX647" fmla="*/ 354415 w 787918"/>
              <a:gd name="connsiteY647" fmla="*/ 840149 h 892573"/>
              <a:gd name="connsiteX648" fmla="*/ 340888 w 787918"/>
              <a:gd name="connsiteY648" fmla="*/ 845974 h 892573"/>
              <a:gd name="connsiteX649" fmla="*/ 330079 w 787918"/>
              <a:gd name="connsiteY649" fmla="*/ 845068 h 892573"/>
              <a:gd name="connsiteX650" fmla="*/ 325678 w 787918"/>
              <a:gd name="connsiteY650" fmla="*/ 851022 h 892573"/>
              <a:gd name="connsiteX651" fmla="*/ 305809 w 787918"/>
              <a:gd name="connsiteY651" fmla="*/ 856264 h 892573"/>
              <a:gd name="connsiteX652" fmla="*/ 298430 w 787918"/>
              <a:gd name="connsiteY652" fmla="*/ 861054 h 892573"/>
              <a:gd name="connsiteX653" fmla="*/ 290858 w 787918"/>
              <a:gd name="connsiteY653" fmla="*/ 870309 h 892573"/>
              <a:gd name="connsiteX654" fmla="*/ 301990 w 787918"/>
              <a:gd name="connsiteY654" fmla="*/ 874904 h 892573"/>
              <a:gd name="connsiteX655" fmla="*/ 298430 w 787918"/>
              <a:gd name="connsiteY655" fmla="*/ 876587 h 892573"/>
              <a:gd name="connsiteX656" fmla="*/ 291958 w 787918"/>
              <a:gd name="connsiteY656" fmla="*/ 885389 h 892573"/>
              <a:gd name="connsiteX657" fmla="*/ 284062 w 787918"/>
              <a:gd name="connsiteY657" fmla="*/ 886295 h 892573"/>
              <a:gd name="connsiteX658" fmla="*/ 276943 w 787918"/>
              <a:gd name="connsiteY658" fmla="*/ 891538 h 892573"/>
              <a:gd name="connsiteX659" fmla="*/ 260180 w 787918"/>
              <a:gd name="connsiteY659" fmla="*/ 890502 h 892573"/>
              <a:gd name="connsiteX660" fmla="*/ 252867 w 787918"/>
              <a:gd name="connsiteY660" fmla="*/ 892573 h 892573"/>
              <a:gd name="connsiteX661" fmla="*/ 249889 w 787918"/>
              <a:gd name="connsiteY661" fmla="*/ 890761 h 892573"/>
              <a:gd name="connsiteX662" fmla="*/ 242252 w 787918"/>
              <a:gd name="connsiteY662" fmla="*/ 863578 h 892573"/>
              <a:gd name="connsiteX663" fmla="*/ 239404 w 787918"/>
              <a:gd name="connsiteY663" fmla="*/ 858918 h 892573"/>
              <a:gd name="connsiteX664" fmla="*/ 240311 w 787918"/>
              <a:gd name="connsiteY664" fmla="*/ 841443 h 892573"/>
              <a:gd name="connsiteX665" fmla="*/ 236039 w 787918"/>
              <a:gd name="connsiteY665" fmla="*/ 838142 h 892573"/>
              <a:gd name="connsiteX666" fmla="*/ 246977 w 787918"/>
              <a:gd name="connsiteY666" fmla="*/ 832447 h 892573"/>
              <a:gd name="connsiteX667" fmla="*/ 256944 w 787918"/>
              <a:gd name="connsiteY667" fmla="*/ 831088 h 892573"/>
              <a:gd name="connsiteX668" fmla="*/ 259080 w 787918"/>
              <a:gd name="connsiteY668" fmla="*/ 828111 h 892573"/>
              <a:gd name="connsiteX669" fmla="*/ 231250 w 787918"/>
              <a:gd name="connsiteY669" fmla="*/ 792837 h 892573"/>
              <a:gd name="connsiteX670" fmla="*/ 231250 w 787918"/>
              <a:gd name="connsiteY670" fmla="*/ 792837 h 892573"/>
              <a:gd name="connsiteX671" fmla="*/ 232479 w 787918"/>
              <a:gd name="connsiteY671" fmla="*/ 787854 h 892573"/>
              <a:gd name="connsiteX672" fmla="*/ 237269 w 787918"/>
              <a:gd name="connsiteY672" fmla="*/ 782288 h 892573"/>
              <a:gd name="connsiteX673" fmla="*/ 255326 w 787918"/>
              <a:gd name="connsiteY673" fmla="*/ 774651 h 892573"/>
              <a:gd name="connsiteX674" fmla="*/ 256426 w 787918"/>
              <a:gd name="connsiteY674" fmla="*/ 768955 h 892573"/>
              <a:gd name="connsiteX675" fmla="*/ 249760 w 787918"/>
              <a:gd name="connsiteY675" fmla="*/ 760865 h 892573"/>
              <a:gd name="connsiteX676" fmla="*/ 249566 w 787918"/>
              <a:gd name="connsiteY676" fmla="*/ 757111 h 892573"/>
              <a:gd name="connsiteX677" fmla="*/ 268723 w 787918"/>
              <a:gd name="connsiteY677" fmla="*/ 745138 h 892573"/>
              <a:gd name="connsiteX678" fmla="*/ 268464 w 787918"/>
              <a:gd name="connsiteY678" fmla="*/ 732970 h 892573"/>
              <a:gd name="connsiteX679" fmla="*/ 263416 w 787918"/>
              <a:gd name="connsiteY679" fmla="*/ 727599 h 892573"/>
              <a:gd name="connsiteX680" fmla="*/ 270600 w 787918"/>
              <a:gd name="connsiteY680" fmla="*/ 717372 h 892573"/>
              <a:gd name="connsiteX681" fmla="*/ 268788 w 787918"/>
              <a:gd name="connsiteY681" fmla="*/ 714654 h 892573"/>
              <a:gd name="connsiteX682" fmla="*/ 257656 w 787918"/>
              <a:gd name="connsiteY682" fmla="*/ 712130 h 892573"/>
              <a:gd name="connsiteX683" fmla="*/ 255067 w 787918"/>
              <a:gd name="connsiteY683" fmla="*/ 707470 h 892573"/>
              <a:gd name="connsiteX684" fmla="*/ 260439 w 787918"/>
              <a:gd name="connsiteY684" fmla="*/ 703263 h 892573"/>
              <a:gd name="connsiteX685" fmla="*/ 277784 w 787918"/>
              <a:gd name="connsiteY685" fmla="*/ 697373 h 892573"/>
              <a:gd name="connsiteX686" fmla="*/ 283027 w 787918"/>
              <a:gd name="connsiteY686" fmla="*/ 692131 h 892573"/>
              <a:gd name="connsiteX687" fmla="*/ 282380 w 787918"/>
              <a:gd name="connsiteY687" fmla="*/ 686241 h 892573"/>
              <a:gd name="connsiteX688" fmla="*/ 275972 w 787918"/>
              <a:gd name="connsiteY688" fmla="*/ 674074 h 892573"/>
              <a:gd name="connsiteX689" fmla="*/ 267623 w 787918"/>
              <a:gd name="connsiteY689" fmla="*/ 655369 h 892573"/>
              <a:gd name="connsiteX690" fmla="*/ 257850 w 787918"/>
              <a:gd name="connsiteY690" fmla="*/ 649803 h 892573"/>
              <a:gd name="connsiteX691" fmla="*/ 240505 w 787918"/>
              <a:gd name="connsiteY691" fmla="*/ 620873 h 892573"/>
              <a:gd name="connsiteX692" fmla="*/ 206526 w 787918"/>
              <a:gd name="connsiteY692" fmla="*/ 602880 h 892573"/>
              <a:gd name="connsiteX693" fmla="*/ 203743 w 787918"/>
              <a:gd name="connsiteY693" fmla="*/ 595631 h 892573"/>
              <a:gd name="connsiteX694" fmla="*/ 199407 w 787918"/>
              <a:gd name="connsiteY694" fmla="*/ 590518 h 892573"/>
              <a:gd name="connsiteX695" fmla="*/ 173583 w 787918"/>
              <a:gd name="connsiteY695" fmla="*/ 578998 h 892573"/>
              <a:gd name="connsiteX696" fmla="*/ 166010 w 787918"/>
              <a:gd name="connsiteY696" fmla="*/ 569160 h 892573"/>
              <a:gd name="connsiteX697" fmla="*/ 156690 w 787918"/>
              <a:gd name="connsiteY697" fmla="*/ 565665 h 892573"/>
              <a:gd name="connsiteX698" fmla="*/ 157920 w 787918"/>
              <a:gd name="connsiteY698" fmla="*/ 554792 h 892573"/>
              <a:gd name="connsiteX699" fmla="*/ 152419 w 787918"/>
              <a:gd name="connsiteY699" fmla="*/ 543466 h 892573"/>
              <a:gd name="connsiteX700" fmla="*/ 159797 w 787918"/>
              <a:gd name="connsiteY700" fmla="*/ 538935 h 892573"/>
              <a:gd name="connsiteX701" fmla="*/ 160703 w 787918"/>
              <a:gd name="connsiteY701" fmla="*/ 532593 h 892573"/>
              <a:gd name="connsiteX702" fmla="*/ 145429 w 787918"/>
              <a:gd name="connsiteY702" fmla="*/ 513370 h 892573"/>
              <a:gd name="connsiteX703" fmla="*/ 144393 w 787918"/>
              <a:gd name="connsiteY703" fmla="*/ 508969 h 892573"/>
              <a:gd name="connsiteX704" fmla="*/ 138892 w 787918"/>
              <a:gd name="connsiteY704" fmla="*/ 508646 h 892573"/>
              <a:gd name="connsiteX705" fmla="*/ 136239 w 787918"/>
              <a:gd name="connsiteY705" fmla="*/ 504115 h 892573"/>
              <a:gd name="connsiteX706" fmla="*/ 131514 w 787918"/>
              <a:gd name="connsiteY706" fmla="*/ 509746 h 892573"/>
              <a:gd name="connsiteX707" fmla="*/ 125559 w 787918"/>
              <a:gd name="connsiteY707" fmla="*/ 508969 h 892573"/>
              <a:gd name="connsiteX708" fmla="*/ 123618 w 787918"/>
              <a:gd name="connsiteY708" fmla="*/ 497125 h 892573"/>
              <a:gd name="connsiteX709" fmla="*/ 111838 w 787918"/>
              <a:gd name="connsiteY709" fmla="*/ 492724 h 892573"/>
              <a:gd name="connsiteX710" fmla="*/ 105561 w 787918"/>
              <a:gd name="connsiteY710" fmla="*/ 486446 h 892573"/>
              <a:gd name="connsiteX711" fmla="*/ 114816 w 787918"/>
              <a:gd name="connsiteY711" fmla="*/ 468907 h 892573"/>
              <a:gd name="connsiteX712" fmla="*/ 129184 w 787918"/>
              <a:gd name="connsiteY712" fmla="*/ 461334 h 892573"/>
              <a:gd name="connsiteX713" fmla="*/ 133909 w 787918"/>
              <a:gd name="connsiteY713" fmla="*/ 447225 h 892573"/>
              <a:gd name="connsiteX714" fmla="*/ 141934 w 787918"/>
              <a:gd name="connsiteY714" fmla="*/ 440235 h 892573"/>
              <a:gd name="connsiteX715" fmla="*/ 136109 w 787918"/>
              <a:gd name="connsiteY715" fmla="*/ 429427 h 892573"/>
              <a:gd name="connsiteX716" fmla="*/ 128731 w 787918"/>
              <a:gd name="connsiteY716" fmla="*/ 423667 h 892573"/>
              <a:gd name="connsiteX717" fmla="*/ 98765 w 787918"/>
              <a:gd name="connsiteY717" fmla="*/ 421401 h 892573"/>
              <a:gd name="connsiteX718" fmla="*/ 93911 w 787918"/>
              <a:gd name="connsiteY718" fmla="*/ 418489 h 892573"/>
              <a:gd name="connsiteX719" fmla="*/ 87439 w 787918"/>
              <a:gd name="connsiteY719" fmla="*/ 409946 h 892573"/>
              <a:gd name="connsiteX720" fmla="*/ 76565 w 787918"/>
              <a:gd name="connsiteY720" fmla="*/ 409622 h 892573"/>
              <a:gd name="connsiteX721" fmla="*/ 72488 w 787918"/>
              <a:gd name="connsiteY721" fmla="*/ 405803 h 892573"/>
              <a:gd name="connsiteX722" fmla="*/ 64592 w 787918"/>
              <a:gd name="connsiteY722" fmla="*/ 404703 h 892573"/>
              <a:gd name="connsiteX723" fmla="*/ 63556 w 787918"/>
              <a:gd name="connsiteY723" fmla="*/ 396483 h 892573"/>
              <a:gd name="connsiteX724" fmla="*/ 58961 w 787918"/>
              <a:gd name="connsiteY724" fmla="*/ 388717 h 892573"/>
              <a:gd name="connsiteX725" fmla="*/ 59155 w 787918"/>
              <a:gd name="connsiteY725" fmla="*/ 377908 h 892573"/>
              <a:gd name="connsiteX726" fmla="*/ 64592 w 787918"/>
              <a:gd name="connsiteY726" fmla="*/ 377585 h 892573"/>
              <a:gd name="connsiteX727" fmla="*/ 66922 w 787918"/>
              <a:gd name="connsiteY727" fmla="*/ 374867 h 892573"/>
              <a:gd name="connsiteX728" fmla="*/ 68864 w 787918"/>
              <a:gd name="connsiteY728" fmla="*/ 366000 h 892573"/>
              <a:gd name="connsiteX729" fmla="*/ 68475 w 787918"/>
              <a:gd name="connsiteY729" fmla="*/ 357586 h 892573"/>
              <a:gd name="connsiteX730" fmla="*/ 86533 w 787918"/>
              <a:gd name="connsiteY730" fmla="*/ 346001 h 892573"/>
              <a:gd name="connsiteX731" fmla="*/ 90610 w 787918"/>
              <a:gd name="connsiteY731" fmla="*/ 336357 h 892573"/>
              <a:gd name="connsiteX732" fmla="*/ 89963 w 787918"/>
              <a:gd name="connsiteY732" fmla="*/ 324125 h 892573"/>
              <a:gd name="connsiteX733" fmla="*/ 84526 w 787918"/>
              <a:gd name="connsiteY733" fmla="*/ 318753 h 892573"/>
              <a:gd name="connsiteX734" fmla="*/ 82779 w 787918"/>
              <a:gd name="connsiteY734" fmla="*/ 313381 h 892573"/>
              <a:gd name="connsiteX735" fmla="*/ 80449 w 787918"/>
              <a:gd name="connsiteY735" fmla="*/ 297330 h 892573"/>
              <a:gd name="connsiteX736" fmla="*/ 81937 w 787918"/>
              <a:gd name="connsiteY736" fmla="*/ 286651 h 892573"/>
              <a:gd name="connsiteX737" fmla="*/ 72747 w 787918"/>
              <a:gd name="connsiteY737" fmla="*/ 271053 h 892573"/>
              <a:gd name="connsiteX738" fmla="*/ 72941 w 787918"/>
              <a:gd name="connsiteY738" fmla="*/ 258368 h 892573"/>
              <a:gd name="connsiteX739" fmla="*/ 71388 w 787918"/>
              <a:gd name="connsiteY739" fmla="*/ 254549 h 892573"/>
              <a:gd name="connsiteX740" fmla="*/ 64592 w 787918"/>
              <a:gd name="connsiteY740" fmla="*/ 246589 h 892573"/>
              <a:gd name="connsiteX741" fmla="*/ 53783 w 787918"/>
              <a:gd name="connsiteY741" fmla="*/ 239211 h 892573"/>
              <a:gd name="connsiteX742" fmla="*/ 28736 w 787918"/>
              <a:gd name="connsiteY742" fmla="*/ 228920 h 892573"/>
              <a:gd name="connsiteX743" fmla="*/ 22005 w 787918"/>
              <a:gd name="connsiteY743" fmla="*/ 218500 h 892573"/>
              <a:gd name="connsiteX744" fmla="*/ 13915 w 787918"/>
              <a:gd name="connsiteY744" fmla="*/ 222124 h 892573"/>
              <a:gd name="connsiteX745" fmla="*/ 13915 w 787918"/>
              <a:gd name="connsiteY745" fmla="*/ 222124 h 892573"/>
              <a:gd name="connsiteX746" fmla="*/ 15921 w 787918"/>
              <a:gd name="connsiteY746" fmla="*/ 209438 h 892573"/>
              <a:gd name="connsiteX747" fmla="*/ 9385 w 787918"/>
              <a:gd name="connsiteY747" fmla="*/ 203161 h 892573"/>
              <a:gd name="connsiteX748" fmla="*/ 7702 w 787918"/>
              <a:gd name="connsiteY748" fmla="*/ 190734 h 892573"/>
              <a:gd name="connsiteX749" fmla="*/ 6860 w 787918"/>
              <a:gd name="connsiteY749" fmla="*/ 151060 h 892573"/>
              <a:gd name="connsiteX750" fmla="*/ 5825 w 787918"/>
              <a:gd name="connsiteY750" fmla="*/ 144782 h 892573"/>
              <a:gd name="connsiteX751" fmla="*/ 0 w 787918"/>
              <a:gd name="connsiteY751" fmla="*/ 135850 h 892573"/>
              <a:gd name="connsiteX752" fmla="*/ 647 w 787918"/>
              <a:gd name="connsiteY752" fmla="*/ 131902 h 892573"/>
              <a:gd name="connsiteX753" fmla="*/ 4725 w 787918"/>
              <a:gd name="connsiteY753" fmla="*/ 129831 h 892573"/>
              <a:gd name="connsiteX754" fmla="*/ 12362 w 787918"/>
              <a:gd name="connsiteY754" fmla="*/ 116434 h 892573"/>
              <a:gd name="connsiteX755" fmla="*/ 9320 w 787918"/>
              <a:gd name="connsiteY755" fmla="*/ 111968 h 892573"/>
              <a:gd name="connsiteX756" fmla="*/ 2330 w 787918"/>
              <a:gd name="connsiteY756" fmla="*/ 108603 h 892573"/>
              <a:gd name="connsiteX757" fmla="*/ 1877 w 787918"/>
              <a:gd name="connsiteY757" fmla="*/ 104460 h 892573"/>
              <a:gd name="connsiteX758" fmla="*/ 3171 w 787918"/>
              <a:gd name="connsiteY758" fmla="*/ 100318 h 892573"/>
              <a:gd name="connsiteX759" fmla="*/ 12038 w 787918"/>
              <a:gd name="connsiteY759" fmla="*/ 91193 h 892573"/>
              <a:gd name="connsiteX760" fmla="*/ 13591 w 787918"/>
              <a:gd name="connsiteY760" fmla="*/ 77277 h 892573"/>
              <a:gd name="connsiteX761" fmla="*/ 18316 w 787918"/>
              <a:gd name="connsiteY761" fmla="*/ 62909 h 892573"/>
              <a:gd name="connsiteX762" fmla="*/ 28607 w 787918"/>
              <a:gd name="connsiteY762" fmla="*/ 62262 h 892573"/>
              <a:gd name="connsiteX763" fmla="*/ 33137 w 787918"/>
              <a:gd name="connsiteY763" fmla="*/ 59479 h 892573"/>
              <a:gd name="connsiteX764" fmla="*/ 36114 w 787918"/>
              <a:gd name="connsiteY764" fmla="*/ 48476 h 892573"/>
              <a:gd name="connsiteX765" fmla="*/ 40386 w 787918"/>
              <a:gd name="connsiteY765" fmla="*/ 41551 h 892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Lst>
            <a:rect l="l" t="t" r="r" b="b"/>
            <a:pathLst>
              <a:path w="787918" h="892573">
                <a:moveTo>
                  <a:pt x="40386" y="41551"/>
                </a:moveTo>
                <a:lnTo>
                  <a:pt x="49123" y="42004"/>
                </a:lnTo>
                <a:lnTo>
                  <a:pt x="67246" y="50936"/>
                </a:lnTo>
                <a:lnTo>
                  <a:pt x="74041" y="61615"/>
                </a:lnTo>
                <a:lnTo>
                  <a:pt x="74883" y="72294"/>
                </a:lnTo>
                <a:lnTo>
                  <a:pt x="76824" y="77407"/>
                </a:lnTo>
                <a:lnTo>
                  <a:pt x="95464" y="92681"/>
                </a:lnTo>
                <a:lnTo>
                  <a:pt x="93523" y="103489"/>
                </a:lnTo>
                <a:lnTo>
                  <a:pt x="94428" y="109509"/>
                </a:lnTo>
                <a:lnTo>
                  <a:pt x="105237" y="113522"/>
                </a:lnTo>
                <a:lnTo>
                  <a:pt x="108926" y="122453"/>
                </a:lnTo>
                <a:lnTo>
                  <a:pt x="113780" y="122582"/>
                </a:lnTo>
                <a:lnTo>
                  <a:pt x="123553" y="128407"/>
                </a:lnTo>
                <a:lnTo>
                  <a:pt x="123747" y="132550"/>
                </a:lnTo>
                <a:lnTo>
                  <a:pt x="121158" y="138116"/>
                </a:lnTo>
                <a:lnTo>
                  <a:pt x="122259" y="142128"/>
                </a:lnTo>
                <a:lnTo>
                  <a:pt x="141416" y="149960"/>
                </a:lnTo>
                <a:lnTo>
                  <a:pt x="144911" y="154102"/>
                </a:lnTo>
                <a:lnTo>
                  <a:pt x="144652" y="156238"/>
                </a:lnTo>
                <a:lnTo>
                  <a:pt x="135591" y="162580"/>
                </a:lnTo>
                <a:lnTo>
                  <a:pt x="134038" y="166399"/>
                </a:lnTo>
                <a:lnTo>
                  <a:pt x="135591" y="167629"/>
                </a:lnTo>
                <a:lnTo>
                  <a:pt x="143034" y="169635"/>
                </a:lnTo>
                <a:lnTo>
                  <a:pt x="148665" y="168082"/>
                </a:lnTo>
                <a:lnTo>
                  <a:pt x="161674" y="176560"/>
                </a:lnTo>
                <a:lnTo>
                  <a:pt x="185751" y="167046"/>
                </a:lnTo>
                <a:lnTo>
                  <a:pt x="194682" y="157791"/>
                </a:lnTo>
                <a:lnTo>
                  <a:pt x="207367" y="156885"/>
                </a:lnTo>
                <a:lnTo>
                  <a:pt x="210927" y="158891"/>
                </a:lnTo>
                <a:lnTo>
                  <a:pt x="211574" y="167046"/>
                </a:lnTo>
                <a:lnTo>
                  <a:pt x="218758" y="170735"/>
                </a:lnTo>
                <a:lnTo>
                  <a:pt x="227625" y="171512"/>
                </a:lnTo>
                <a:lnTo>
                  <a:pt x="231056" y="169635"/>
                </a:lnTo>
                <a:lnTo>
                  <a:pt x="234680" y="163163"/>
                </a:lnTo>
                <a:lnTo>
                  <a:pt x="242899" y="161480"/>
                </a:lnTo>
                <a:lnTo>
                  <a:pt x="246006" y="163486"/>
                </a:lnTo>
                <a:lnTo>
                  <a:pt x="244453" y="171188"/>
                </a:lnTo>
                <a:lnTo>
                  <a:pt x="251249" y="171641"/>
                </a:lnTo>
                <a:lnTo>
                  <a:pt x="257526" y="175978"/>
                </a:lnTo>
                <a:lnTo>
                  <a:pt x="279597" y="174813"/>
                </a:lnTo>
                <a:lnTo>
                  <a:pt x="282897" y="167370"/>
                </a:lnTo>
                <a:lnTo>
                  <a:pt x="293188" y="156626"/>
                </a:lnTo>
                <a:lnTo>
                  <a:pt x="289952" y="150024"/>
                </a:lnTo>
                <a:lnTo>
                  <a:pt x="297783" y="145688"/>
                </a:lnTo>
                <a:lnTo>
                  <a:pt x="300178" y="139863"/>
                </a:lnTo>
                <a:lnTo>
                  <a:pt x="298819" y="127372"/>
                </a:lnTo>
                <a:lnTo>
                  <a:pt x="308980" y="113974"/>
                </a:lnTo>
                <a:lnTo>
                  <a:pt x="315970" y="108279"/>
                </a:lnTo>
                <a:lnTo>
                  <a:pt x="328332" y="107826"/>
                </a:lnTo>
                <a:lnTo>
                  <a:pt x="333704" y="110933"/>
                </a:lnTo>
                <a:lnTo>
                  <a:pt x="336487" y="108797"/>
                </a:lnTo>
                <a:lnTo>
                  <a:pt x="345548" y="96435"/>
                </a:lnTo>
                <a:lnTo>
                  <a:pt x="348136" y="80513"/>
                </a:lnTo>
                <a:lnTo>
                  <a:pt x="364835" y="66922"/>
                </a:lnTo>
                <a:lnTo>
                  <a:pt x="374284" y="75854"/>
                </a:lnTo>
                <a:lnTo>
                  <a:pt x="374219" y="78313"/>
                </a:lnTo>
                <a:lnTo>
                  <a:pt x="367941" y="81873"/>
                </a:lnTo>
                <a:lnTo>
                  <a:pt x="369624" y="83426"/>
                </a:lnTo>
                <a:lnTo>
                  <a:pt x="409298" y="86727"/>
                </a:lnTo>
                <a:lnTo>
                  <a:pt x="415835" y="74365"/>
                </a:lnTo>
                <a:lnTo>
                  <a:pt x="421984" y="67440"/>
                </a:lnTo>
                <a:lnTo>
                  <a:pt x="424443" y="52295"/>
                </a:lnTo>
                <a:lnTo>
                  <a:pt x="465541" y="57084"/>
                </a:lnTo>
                <a:lnTo>
                  <a:pt x="467677" y="59997"/>
                </a:lnTo>
                <a:lnTo>
                  <a:pt x="467677" y="66663"/>
                </a:lnTo>
                <a:lnTo>
                  <a:pt x="463729" y="79478"/>
                </a:lnTo>
                <a:lnTo>
                  <a:pt x="466318" y="84397"/>
                </a:lnTo>
                <a:lnTo>
                  <a:pt x="469748" y="86274"/>
                </a:lnTo>
                <a:lnTo>
                  <a:pt x="481139" y="87180"/>
                </a:lnTo>
                <a:lnTo>
                  <a:pt x="501397" y="81161"/>
                </a:lnTo>
                <a:lnTo>
                  <a:pt x="514924" y="75271"/>
                </a:lnTo>
                <a:lnTo>
                  <a:pt x="515571" y="72812"/>
                </a:lnTo>
                <a:lnTo>
                  <a:pt x="513435" y="67569"/>
                </a:lnTo>
                <a:lnTo>
                  <a:pt x="517577" y="57861"/>
                </a:lnTo>
                <a:lnTo>
                  <a:pt x="537382" y="54431"/>
                </a:lnTo>
                <a:lnTo>
                  <a:pt x="541330" y="50742"/>
                </a:lnTo>
                <a:lnTo>
                  <a:pt x="540941" y="46276"/>
                </a:lnTo>
                <a:lnTo>
                  <a:pt x="536864" y="42587"/>
                </a:lnTo>
                <a:lnTo>
                  <a:pt x="511688" y="40904"/>
                </a:lnTo>
                <a:lnTo>
                  <a:pt x="511493" y="38768"/>
                </a:lnTo>
                <a:lnTo>
                  <a:pt x="531492" y="23300"/>
                </a:lnTo>
                <a:lnTo>
                  <a:pt x="552786" y="29060"/>
                </a:lnTo>
                <a:lnTo>
                  <a:pt x="561070" y="27830"/>
                </a:lnTo>
                <a:lnTo>
                  <a:pt x="573238" y="13915"/>
                </a:lnTo>
                <a:lnTo>
                  <a:pt x="572785" y="3560"/>
                </a:lnTo>
                <a:lnTo>
                  <a:pt x="574597" y="0"/>
                </a:lnTo>
                <a:lnTo>
                  <a:pt x="590907" y="10226"/>
                </a:lnTo>
                <a:lnTo>
                  <a:pt x="600485" y="23364"/>
                </a:lnTo>
                <a:lnTo>
                  <a:pt x="613041" y="24141"/>
                </a:lnTo>
                <a:lnTo>
                  <a:pt x="613235" y="28154"/>
                </a:lnTo>
                <a:lnTo>
                  <a:pt x="604110" y="40386"/>
                </a:lnTo>
                <a:lnTo>
                  <a:pt x="608640" y="59414"/>
                </a:lnTo>
                <a:lnTo>
                  <a:pt x="606504" y="72682"/>
                </a:lnTo>
                <a:lnTo>
                  <a:pt x="614983" y="79931"/>
                </a:lnTo>
                <a:lnTo>
                  <a:pt x="617119" y="84591"/>
                </a:lnTo>
                <a:lnTo>
                  <a:pt x="622555" y="87503"/>
                </a:lnTo>
                <a:lnTo>
                  <a:pt x="624303" y="92875"/>
                </a:lnTo>
                <a:lnTo>
                  <a:pt x="632069" y="100707"/>
                </a:lnTo>
                <a:lnTo>
                  <a:pt x="636017" y="100383"/>
                </a:lnTo>
                <a:lnTo>
                  <a:pt x="645596" y="92034"/>
                </a:lnTo>
                <a:lnTo>
                  <a:pt x="639706" y="85238"/>
                </a:lnTo>
                <a:lnTo>
                  <a:pt x="639059" y="81225"/>
                </a:lnTo>
                <a:lnTo>
                  <a:pt x="650450" y="54366"/>
                </a:lnTo>
                <a:lnTo>
                  <a:pt x="655045" y="51260"/>
                </a:lnTo>
                <a:lnTo>
                  <a:pt x="661777" y="52813"/>
                </a:lnTo>
                <a:lnTo>
                  <a:pt x="669672" y="50807"/>
                </a:lnTo>
                <a:lnTo>
                  <a:pt x="675303" y="47506"/>
                </a:lnTo>
                <a:lnTo>
                  <a:pt x="675303" y="47506"/>
                </a:lnTo>
                <a:lnTo>
                  <a:pt x="675691" y="49771"/>
                </a:lnTo>
                <a:lnTo>
                  <a:pt x="677374" y="50871"/>
                </a:lnTo>
                <a:lnTo>
                  <a:pt x="678474" y="52101"/>
                </a:lnTo>
                <a:lnTo>
                  <a:pt x="680869" y="53330"/>
                </a:lnTo>
                <a:lnTo>
                  <a:pt x="681063" y="54431"/>
                </a:lnTo>
                <a:lnTo>
                  <a:pt x="683458" y="54884"/>
                </a:lnTo>
                <a:lnTo>
                  <a:pt x="682876" y="53330"/>
                </a:lnTo>
                <a:lnTo>
                  <a:pt x="685659" y="52878"/>
                </a:lnTo>
                <a:lnTo>
                  <a:pt x="688636" y="52748"/>
                </a:lnTo>
                <a:lnTo>
                  <a:pt x="689736" y="53201"/>
                </a:lnTo>
                <a:lnTo>
                  <a:pt x="690448" y="53978"/>
                </a:lnTo>
                <a:lnTo>
                  <a:pt x="690642" y="54884"/>
                </a:lnTo>
                <a:lnTo>
                  <a:pt x="692843" y="55661"/>
                </a:lnTo>
                <a:lnTo>
                  <a:pt x="693425" y="57084"/>
                </a:lnTo>
                <a:lnTo>
                  <a:pt x="694137" y="57537"/>
                </a:lnTo>
                <a:lnTo>
                  <a:pt x="695043" y="59673"/>
                </a:lnTo>
                <a:lnTo>
                  <a:pt x="695755" y="60450"/>
                </a:lnTo>
                <a:lnTo>
                  <a:pt x="696144" y="62456"/>
                </a:lnTo>
                <a:lnTo>
                  <a:pt x="697244" y="63233"/>
                </a:lnTo>
                <a:lnTo>
                  <a:pt x="697244" y="63880"/>
                </a:lnTo>
                <a:lnTo>
                  <a:pt x="697956" y="63751"/>
                </a:lnTo>
                <a:lnTo>
                  <a:pt x="699444" y="64333"/>
                </a:lnTo>
                <a:lnTo>
                  <a:pt x="699833" y="65110"/>
                </a:lnTo>
                <a:lnTo>
                  <a:pt x="700739" y="65433"/>
                </a:lnTo>
                <a:lnTo>
                  <a:pt x="700933" y="65886"/>
                </a:lnTo>
                <a:lnTo>
                  <a:pt x="701321" y="65563"/>
                </a:lnTo>
                <a:lnTo>
                  <a:pt x="701904" y="65692"/>
                </a:lnTo>
                <a:lnTo>
                  <a:pt x="702098" y="66146"/>
                </a:lnTo>
                <a:lnTo>
                  <a:pt x="703781" y="65822"/>
                </a:lnTo>
                <a:lnTo>
                  <a:pt x="703781" y="66275"/>
                </a:lnTo>
                <a:lnTo>
                  <a:pt x="704363" y="66146"/>
                </a:lnTo>
                <a:lnTo>
                  <a:pt x="704752" y="66469"/>
                </a:lnTo>
                <a:lnTo>
                  <a:pt x="704752" y="67246"/>
                </a:lnTo>
                <a:lnTo>
                  <a:pt x="705657" y="67246"/>
                </a:lnTo>
                <a:lnTo>
                  <a:pt x="706046" y="67699"/>
                </a:lnTo>
                <a:lnTo>
                  <a:pt x="706628" y="67699"/>
                </a:lnTo>
                <a:lnTo>
                  <a:pt x="706628" y="67246"/>
                </a:lnTo>
                <a:lnTo>
                  <a:pt x="707923" y="66793"/>
                </a:lnTo>
                <a:lnTo>
                  <a:pt x="708117" y="65886"/>
                </a:lnTo>
                <a:lnTo>
                  <a:pt x="708505" y="65757"/>
                </a:lnTo>
                <a:lnTo>
                  <a:pt x="709606" y="66534"/>
                </a:lnTo>
                <a:lnTo>
                  <a:pt x="710188" y="67893"/>
                </a:lnTo>
                <a:lnTo>
                  <a:pt x="711483" y="68993"/>
                </a:lnTo>
                <a:lnTo>
                  <a:pt x="711483" y="69446"/>
                </a:lnTo>
                <a:lnTo>
                  <a:pt x="712389" y="69770"/>
                </a:lnTo>
                <a:lnTo>
                  <a:pt x="712583" y="70547"/>
                </a:lnTo>
                <a:lnTo>
                  <a:pt x="713101" y="70676"/>
                </a:lnTo>
                <a:lnTo>
                  <a:pt x="713295" y="71323"/>
                </a:lnTo>
                <a:lnTo>
                  <a:pt x="714783" y="72682"/>
                </a:lnTo>
                <a:lnTo>
                  <a:pt x="716660" y="73329"/>
                </a:lnTo>
                <a:lnTo>
                  <a:pt x="721061" y="73200"/>
                </a:lnTo>
                <a:lnTo>
                  <a:pt x="721579" y="74430"/>
                </a:lnTo>
                <a:lnTo>
                  <a:pt x="722097" y="74753"/>
                </a:lnTo>
                <a:lnTo>
                  <a:pt x="722097" y="75530"/>
                </a:lnTo>
                <a:lnTo>
                  <a:pt x="723197" y="76760"/>
                </a:lnTo>
                <a:lnTo>
                  <a:pt x="723197" y="77537"/>
                </a:lnTo>
                <a:lnTo>
                  <a:pt x="724103" y="78766"/>
                </a:lnTo>
                <a:lnTo>
                  <a:pt x="724103" y="79413"/>
                </a:lnTo>
                <a:lnTo>
                  <a:pt x="725397" y="80643"/>
                </a:lnTo>
                <a:lnTo>
                  <a:pt x="725786" y="82649"/>
                </a:lnTo>
                <a:lnTo>
                  <a:pt x="726692" y="83556"/>
                </a:lnTo>
                <a:lnTo>
                  <a:pt x="726692" y="84914"/>
                </a:lnTo>
                <a:lnTo>
                  <a:pt x="727404" y="86144"/>
                </a:lnTo>
                <a:lnTo>
                  <a:pt x="727210" y="87050"/>
                </a:lnTo>
                <a:lnTo>
                  <a:pt x="728116" y="88410"/>
                </a:lnTo>
                <a:lnTo>
                  <a:pt x="727728" y="89510"/>
                </a:lnTo>
                <a:lnTo>
                  <a:pt x="728310" y="90157"/>
                </a:lnTo>
                <a:lnTo>
                  <a:pt x="727922" y="90804"/>
                </a:lnTo>
                <a:lnTo>
                  <a:pt x="728116" y="91904"/>
                </a:lnTo>
                <a:lnTo>
                  <a:pt x="728698" y="92228"/>
                </a:lnTo>
                <a:lnTo>
                  <a:pt x="728310" y="92811"/>
                </a:lnTo>
                <a:lnTo>
                  <a:pt x="729411" y="93587"/>
                </a:lnTo>
                <a:lnTo>
                  <a:pt x="729799" y="95141"/>
                </a:lnTo>
                <a:lnTo>
                  <a:pt x="730899" y="95788"/>
                </a:lnTo>
                <a:lnTo>
                  <a:pt x="731093" y="96694"/>
                </a:lnTo>
                <a:lnTo>
                  <a:pt x="731611" y="96823"/>
                </a:lnTo>
                <a:lnTo>
                  <a:pt x="731417" y="97276"/>
                </a:lnTo>
                <a:lnTo>
                  <a:pt x="733617" y="99606"/>
                </a:lnTo>
                <a:lnTo>
                  <a:pt x="734329" y="101483"/>
                </a:lnTo>
                <a:lnTo>
                  <a:pt x="735624" y="102066"/>
                </a:lnTo>
                <a:lnTo>
                  <a:pt x="736335" y="101936"/>
                </a:lnTo>
                <a:lnTo>
                  <a:pt x="736335" y="105172"/>
                </a:lnTo>
                <a:lnTo>
                  <a:pt x="736918" y="105820"/>
                </a:lnTo>
                <a:lnTo>
                  <a:pt x="737630" y="106273"/>
                </a:lnTo>
                <a:lnTo>
                  <a:pt x="740413" y="106143"/>
                </a:lnTo>
                <a:lnTo>
                  <a:pt x="740801" y="106596"/>
                </a:lnTo>
                <a:lnTo>
                  <a:pt x="740801" y="107373"/>
                </a:lnTo>
                <a:lnTo>
                  <a:pt x="739701" y="107697"/>
                </a:lnTo>
                <a:lnTo>
                  <a:pt x="739507" y="108150"/>
                </a:lnTo>
                <a:lnTo>
                  <a:pt x="740607" y="110026"/>
                </a:lnTo>
                <a:lnTo>
                  <a:pt x="741125" y="110026"/>
                </a:lnTo>
                <a:lnTo>
                  <a:pt x="741513" y="110609"/>
                </a:lnTo>
                <a:lnTo>
                  <a:pt x="741513" y="112486"/>
                </a:lnTo>
                <a:lnTo>
                  <a:pt x="741902" y="112615"/>
                </a:lnTo>
                <a:lnTo>
                  <a:pt x="741513" y="113069"/>
                </a:lnTo>
                <a:lnTo>
                  <a:pt x="742096" y="113974"/>
                </a:lnTo>
                <a:lnTo>
                  <a:pt x="741707" y="116758"/>
                </a:lnTo>
                <a:lnTo>
                  <a:pt x="742096" y="117081"/>
                </a:lnTo>
                <a:lnTo>
                  <a:pt x="742290" y="118634"/>
                </a:lnTo>
                <a:lnTo>
                  <a:pt x="743196" y="119411"/>
                </a:lnTo>
                <a:lnTo>
                  <a:pt x="743196" y="120641"/>
                </a:lnTo>
                <a:lnTo>
                  <a:pt x="743908" y="121223"/>
                </a:lnTo>
                <a:lnTo>
                  <a:pt x="744296" y="122582"/>
                </a:lnTo>
                <a:lnTo>
                  <a:pt x="745203" y="123942"/>
                </a:lnTo>
                <a:lnTo>
                  <a:pt x="745720" y="124265"/>
                </a:lnTo>
                <a:lnTo>
                  <a:pt x="746238" y="126401"/>
                </a:lnTo>
                <a:lnTo>
                  <a:pt x="746626" y="126530"/>
                </a:lnTo>
                <a:lnTo>
                  <a:pt x="746432" y="127113"/>
                </a:lnTo>
                <a:lnTo>
                  <a:pt x="747726" y="128666"/>
                </a:lnTo>
                <a:lnTo>
                  <a:pt x="748244" y="130349"/>
                </a:lnTo>
                <a:lnTo>
                  <a:pt x="748956" y="130996"/>
                </a:lnTo>
                <a:lnTo>
                  <a:pt x="749474" y="132226"/>
                </a:lnTo>
                <a:lnTo>
                  <a:pt x="750057" y="132226"/>
                </a:lnTo>
                <a:lnTo>
                  <a:pt x="751351" y="133456"/>
                </a:lnTo>
                <a:lnTo>
                  <a:pt x="753034" y="138051"/>
                </a:lnTo>
                <a:lnTo>
                  <a:pt x="754134" y="138374"/>
                </a:lnTo>
                <a:lnTo>
                  <a:pt x="754134" y="139734"/>
                </a:lnTo>
                <a:lnTo>
                  <a:pt x="755234" y="141870"/>
                </a:lnTo>
                <a:lnTo>
                  <a:pt x="755946" y="144653"/>
                </a:lnTo>
                <a:lnTo>
                  <a:pt x="757241" y="146206"/>
                </a:lnTo>
                <a:lnTo>
                  <a:pt x="757241" y="146982"/>
                </a:lnTo>
                <a:lnTo>
                  <a:pt x="757758" y="147306"/>
                </a:lnTo>
                <a:lnTo>
                  <a:pt x="758147" y="148536"/>
                </a:lnTo>
                <a:lnTo>
                  <a:pt x="758535" y="148665"/>
                </a:lnTo>
                <a:lnTo>
                  <a:pt x="758923" y="150219"/>
                </a:lnTo>
                <a:lnTo>
                  <a:pt x="760218" y="152095"/>
                </a:lnTo>
                <a:lnTo>
                  <a:pt x="760024" y="153002"/>
                </a:lnTo>
                <a:lnTo>
                  <a:pt x="760542" y="153325"/>
                </a:lnTo>
                <a:lnTo>
                  <a:pt x="760735" y="155008"/>
                </a:lnTo>
                <a:lnTo>
                  <a:pt x="762936" y="158697"/>
                </a:lnTo>
                <a:lnTo>
                  <a:pt x="762742" y="160250"/>
                </a:lnTo>
                <a:lnTo>
                  <a:pt x="763454" y="161610"/>
                </a:lnTo>
                <a:lnTo>
                  <a:pt x="763454" y="162515"/>
                </a:lnTo>
                <a:lnTo>
                  <a:pt x="764360" y="163616"/>
                </a:lnTo>
                <a:lnTo>
                  <a:pt x="764748" y="165751"/>
                </a:lnTo>
                <a:lnTo>
                  <a:pt x="765460" y="166528"/>
                </a:lnTo>
                <a:lnTo>
                  <a:pt x="765848" y="168211"/>
                </a:lnTo>
                <a:lnTo>
                  <a:pt x="767337" y="170541"/>
                </a:lnTo>
                <a:lnTo>
                  <a:pt x="767531" y="171447"/>
                </a:lnTo>
                <a:lnTo>
                  <a:pt x="768243" y="172030"/>
                </a:lnTo>
                <a:lnTo>
                  <a:pt x="768632" y="173712"/>
                </a:lnTo>
                <a:lnTo>
                  <a:pt x="769537" y="174295"/>
                </a:lnTo>
                <a:lnTo>
                  <a:pt x="770444" y="176884"/>
                </a:lnTo>
                <a:lnTo>
                  <a:pt x="771350" y="177466"/>
                </a:lnTo>
                <a:lnTo>
                  <a:pt x="771350" y="178243"/>
                </a:lnTo>
                <a:lnTo>
                  <a:pt x="772644" y="180055"/>
                </a:lnTo>
                <a:lnTo>
                  <a:pt x="773033" y="181738"/>
                </a:lnTo>
                <a:lnTo>
                  <a:pt x="774327" y="183097"/>
                </a:lnTo>
                <a:lnTo>
                  <a:pt x="773938" y="183550"/>
                </a:lnTo>
                <a:lnTo>
                  <a:pt x="774521" y="184650"/>
                </a:lnTo>
                <a:lnTo>
                  <a:pt x="774521" y="185751"/>
                </a:lnTo>
                <a:lnTo>
                  <a:pt x="775427" y="186657"/>
                </a:lnTo>
                <a:lnTo>
                  <a:pt x="775233" y="187239"/>
                </a:lnTo>
                <a:lnTo>
                  <a:pt x="775751" y="187563"/>
                </a:lnTo>
                <a:lnTo>
                  <a:pt x="776139" y="189893"/>
                </a:lnTo>
                <a:lnTo>
                  <a:pt x="776722" y="190346"/>
                </a:lnTo>
                <a:lnTo>
                  <a:pt x="776722" y="191705"/>
                </a:lnTo>
                <a:lnTo>
                  <a:pt x="777628" y="192935"/>
                </a:lnTo>
                <a:lnTo>
                  <a:pt x="778534" y="196300"/>
                </a:lnTo>
                <a:lnTo>
                  <a:pt x="779117" y="196753"/>
                </a:lnTo>
                <a:lnTo>
                  <a:pt x="779634" y="199083"/>
                </a:lnTo>
                <a:lnTo>
                  <a:pt x="779440" y="199860"/>
                </a:lnTo>
                <a:lnTo>
                  <a:pt x="781123" y="202643"/>
                </a:lnTo>
                <a:lnTo>
                  <a:pt x="781123" y="203743"/>
                </a:lnTo>
                <a:lnTo>
                  <a:pt x="781511" y="203872"/>
                </a:lnTo>
                <a:lnTo>
                  <a:pt x="781511" y="204649"/>
                </a:lnTo>
                <a:lnTo>
                  <a:pt x="781899" y="204973"/>
                </a:lnTo>
                <a:lnTo>
                  <a:pt x="782093" y="207109"/>
                </a:lnTo>
                <a:lnTo>
                  <a:pt x="782676" y="207885"/>
                </a:lnTo>
                <a:lnTo>
                  <a:pt x="782093" y="208468"/>
                </a:lnTo>
                <a:lnTo>
                  <a:pt x="782288" y="214616"/>
                </a:lnTo>
                <a:lnTo>
                  <a:pt x="782870" y="214940"/>
                </a:lnTo>
                <a:lnTo>
                  <a:pt x="782676" y="216170"/>
                </a:lnTo>
                <a:lnTo>
                  <a:pt x="783388" y="216946"/>
                </a:lnTo>
                <a:lnTo>
                  <a:pt x="783388" y="217723"/>
                </a:lnTo>
                <a:lnTo>
                  <a:pt x="783971" y="218500"/>
                </a:lnTo>
                <a:lnTo>
                  <a:pt x="783971" y="220053"/>
                </a:lnTo>
                <a:lnTo>
                  <a:pt x="784359" y="220182"/>
                </a:lnTo>
                <a:lnTo>
                  <a:pt x="784553" y="221089"/>
                </a:lnTo>
                <a:lnTo>
                  <a:pt x="785265" y="221542"/>
                </a:lnTo>
                <a:lnTo>
                  <a:pt x="785783" y="226590"/>
                </a:lnTo>
                <a:lnTo>
                  <a:pt x="786171" y="227496"/>
                </a:lnTo>
                <a:lnTo>
                  <a:pt x="786754" y="227819"/>
                </a:lnTo>
                <a:lnTo>
                  <a:pt x="787142" y="230149"/>
                </a:lnTo>
                <a:lnTo>
                  <a:pt x="787530" y="230279"/>
                </a:lnTo>
                <a:lnTo>
                  <a:pt x="787142" y="231962"/>
                </a:lnTo>
                <a:lnTo>
                  <a:pt x="787724" y="233062"/>
                </a:lnTo>
                <a:lnTo>
                  <a:pt x="787530" y="234421"/>
                </a:lnTo>
                <a:lnTo>
                  <a:pt x="787919" y="234550"/>
                </a:lnTo>
                <a:lnTo>
                  <a:pt x="787919" y="235327"/>
                </a:lnTo>
                <a:lnTo>
                  <a:pt x="787207" y="235910"/>
                </a:lnTo>
                <a:lnTo>
                  <a:pt x="787207" y="236816"/>
                </a:lnTo>
                <a:lnTo>
                  <a:pt x="787595" y="237269"/>
                </a:lnTo>
                <a:lnTo>
                  <a:pt x="787012" y="237916"/>
                </a:lnTo>
                <a:lnTo>
                  <a:pt x="786818" y="243612"/>
                </a:lnTo>
                <a:lnTo>
                  <a:pt x="786430" y="243935"/>
                </a:lnTo>
                <a:lnTo>
                  <a:pt x="786430" y="245618"/>
                </a:lnTo>
                <a:lnTo>
                  <a:pt x="786042" y="246524"/>
                </a:lnTo>
                <a:lnTo>
                  <a:pt x="786236" y="248207"/>
                </a:lnTo>
                <a:lnTo>
                  <a:pt x="786042" y="249113"/>
                </a:lnTo>
                <a:lnTo>
                  <a:pt x="785653" y="249242"/>
                </a:lnTo>
                <a:lnTo>
                  <a:pt x="785459" y="264258"/>
                </a:lnTo>
                <a:lnTo>
                  <a:pt x="784747" y="267752"/>
                </a:lnTo>
                <a:lnTo>
                  <a:pt x="784359" y="267882"/>
                </a:lnTo>
                <a:lnTo>
                  <a:pt x="784553" y="271377"/>
                </a:lnTo>
                <a:lnTo>
                  <a:pt x="784165" y="271830"/>
                </a:lnTo>
                <a:lnTo>
                  <a:pt x="784165" y="274613"/>
                </a:lnTo>
                <a:lnTo>
                  <a:pt x="782870" y="276167"/>
                </a:lnTo>
                <a:lnTo>
                  <a:pt x="782676" y="277849"/>
                </a:lnTo>
                <a:lnTo>
                  <a:pt x="782093" y="278755"/>
                </a:lnTo>
                <a:lnTo>
                  <a:pt x="782288" y="279532"/>
                </a:lnTo>
                <a:lnTo>
                  <a:pt x="781576" y="284451"/>
                </a:lnTo>
                <a:lnTo>
                  <a:pt x="780993" y="285680"/>
                </a:lnTo>
                <a:lnTo>
                  <a:pt x="780605" y="285551"/>
                </a:lnTo>
                <a:lnTo>
                  <a:pt x="778922" y="286457"/>
                </a:lnTo>
                <a:lnTo>
                  <a:pt x="775233" y="286328"/>
                </a:lnTo>
                <a:lnTo>
                  <a:pt x="774521" y="287881"/>
                </a:lnTo>
                <a:lnTo>
                  <a:pt x="773227" y="288334"/>
                </a:lnTo>
                <a:lnTo>
                  <a:pt x="771544" y="288334"/>
                </a:lnTo>
                <a:lnTo>
                  <a:pt x="770832" y="288787"/>
                </a:lnTo>
                <a:lnTo>
                  <a:pt x="770832" y="289370"/>
                </a:lnTo>
                <a:lnTo>
                  <a:pt x="770250" y="289823"/>
                </a:lnTo>
                <a:lnTo>
                  <a:pt x="768955" y="289952"/>
                </a:lnTo>
                <a:lnTo>
                  <a:pt x="768761" y="289499"/>
                </a:lnTo>
                <a:lnTo>
                  <a:pt x="767855" y="289499"/>
                </a:lnTo>
                <a:lnTo>
                  <a:pt x="767337" y="289952"/>
                </a:lnTo>
                <a:lnTo>
                  <a:pt x="767143" y="291764"/>
                </a:lnTo>
                <a:lnTo>
                  <a:pt x="765136" y="291764"/>
                </a:lnTo>
                <a:lnTo>
                  <a:pt x="764748" y="292088"/>
                </a:lnTo>
                <a:lnTo>
                  <a:pt x="764748" y="294224"/>
                </a:lnTo>
                <a:lnTo>
                  <a:pt x="762742" y="294353"/>
                </a:lnTo>
                <a:lnTo>
                  <a:pt x="762030" y="295453"/>
                </a:lnTo>
                <a:lnTo>
                  <a:pt x="760930" y="295907"/>
                </a:lnTo>
                <a:lnTo>
                  <a:pt x="759829" y="297265"/>
                </a:lnTo>
                <a:lnTo>
                  <a:pt x="759829" y="298819"/>
                </a:lnTo>
                <a:lnTo>
                  <a:pt x="759117" y="299272"/>
                </a:lnTo>
                <a:lnTo>
                  <a:pt x="758017" y="301084"/>
                </a:lnTo>
                <a:lnTo>
                  <a:pt x="756334" y="301666"/>
                </a:lnTo>
                <a:lnTo>
                  <a:pt x="755234" y="302896"/>
                </a:lnTo>
                <a:lnTo>
                  <a:pt x="754328" y="303026"/>
                </a:lnTo>
                <a:lnTo>
                  <a:pt x="751351" y="305032"/>
                </a:lnTo>
                <a:lnTo>
                  <a:pt x="751351" y="305615"/>
                </a:lnTo>
                <a:lnTo>
                  <a:pt x="751869" y="305938"/>
                </a:lnTo>
                <a:lnTo>
                  <a:pt x="752063" y="306715"/>
                </a:lnTo>
                <a:lnTo>
                  <a:pt x="750769" y="306844"/>
                </a:lnTo>
                <a:lnTo>
                  <a:pt x="750962" y="307750"/>
                </a:lnTo>
                <a:lnTo>
                  <a:pt x="749280" y="308333"/>
                </a:lnTo>
                <a:lnTo>
                  <a:pt x="747079" y="308463"/>
                </a:lnTo>
                <a:lnTo>
                  <a:pt x="744879" y="311504"/>
                </a:lnTo>
                <a:lnTo>
                  <a:pt x="744167" y="311957"/>
                </a:lnTo>
                <a:lnTo>
                  <a:pt x="743067" y="314093"/>
                </a:lnTo>
                <a:lnTo>
                  <a:pt x="741772" y="314093"/>
                </a:lnTo>
                <a:lnTo>
                  <a:pt x="740672" y="315193"/>
                </a:lnTo>
                <a:lnTo>
                  <a:pt x="740672" y="316100"/>
                </a:lnTo>
                <a:lnTo>
                  <a:pt x="739571" y="316100"/>
                </a:lnTo>
                <a:lnTo>
                  <a:pt x="738277" y="317782"/>
                </a:lnTo>
                <a:lnTo>
                  <a:pt x="736788" y="318236"/>
                </a:lnTo>
                <a:lnTo>
                  <a:pt x="736400" y="318818"/>
                </a:lnTo>
                <a:lnTo>
                  <a:pt x="735688" y="318818"/>
                </a:lnTo>
                <a:lnTo>
                  <a:pt x="735106" y="320048"/>
                </a:lnTo>
                <a:lnTo>
                  <a:pt x="734717" y="320048"/>
                </a:lnTo>
                <a:lnTo>
                  <a:pt x="733617" y="321407"/>
                </a:lnTo>
                <a:lnTo>
                  <a:pt x="731417" y="321407"/>
                </a:lnTo>
                <a:lnTo>
                  <a:pt x="731029" y="321730"/>
                </a:lnTo>
                <a:lnTo>
                  <a:pt x="731029" y="322183"/>
                </a:lnTo>
                <a:lnTo>
                  <a:pt x="731546" y="322507"/>
                </a:lnTo>
                <a:lnTo>
                  <a:pt x="731029" y="323413"/>
                </a:lnTo>
                <a:lnTo>
                  <a:pt x="731029" y="324513"/>
                </a:lnTo>
                <a:lnTo>
                  <a:pt x="729734" y="324190"/>
                </a:lnTo>
                <a:lnTo>
                  <a:pt x="729346" y="324966"/>
                </a:lnTo>
                <a:lnTo>
                  <a:pt x="728763" y="324966"/>
                </a:lnTo>
                <a:lnTo>
                  <a:pt x="728375" y="325549"/>
                </a:lnTo>
                <a:lnTo>
                  <a:pt x="726692" y="325873"/>
                </a:lnTo>
                <a:lnTo>
                  <a:pt x="726692" y="327102"/>
                </a:lnTo>
                <a:lnTo>
                  <a:pt x="724815" y="328785"/>
                </a:lnTo>
                <a:lnTo>
                  <a:pt x="724815" y="330338"/>
                </a:lnTo>
                <a:lnTo>
                  <a:pt x="724103" y="330791"/>
                </a:lnTo>
                <a:lnTo>
                  <a:pt x="721514" y="331115"/>
                </a:lnTo>
                <a:lnTo>
                  <a:pt x="720220" y="332021"/>
                </a:lnTo>
                <a:lnTo>
                  <a:pt x="720220" y="333704"/>
                </a:lnTo>
                <a:lnTo>
                  <a:pt x="721903" y="334804"/>
                </a:lnTo>
                <a:lnTo>
                  <a:pt x="721903" y="335128"/>
                </a:lnTo>
                <a:lnTo>
                  <a:pt x="718602" y="335451"/>
                </a:lnTo>
                <a:lnTo>
                  <a:pt x="716919" y="337134"/>
                </a:lnTo>
                <a:lnTo>
                  <a:pt x="716013" y="337134"/>
                </a:lnTo>
                <a:lnTo>
                  <a:pt x="716207" y="337716"/>
                </a:lnTo>
                <a:lnTo>
                  <a:pt x="716725" y="337846"/>
                </a:lnTo>
                <a:lnTo>
                  <a:pt x="716725" y="338429"/>
                </a:lnTo>
                <a:lnTo>
                  <a:pt x="716337" y="338881"/>
                </a:lnTo>
                <a:lnTo>
                  <a:pt x="715430" y="338752"/>
                </a:lnTo>
                <a:lnTo>
                  <a:pt x="715042" y="339076"/>
                </a:lnTo>
                <a:lnTo>
                  <a:pt x="714848" y="340176"/>
                </a:lnTo>
                <a:lnTo>
                  <a:pt x="715366" y="340758"/>
                </a:lnTo>
                <a:lnTo>
                  <a:pt x="715366" y="341341"/>
                </a:lnTo>
                <a:lnTo>
                  <a:pt x="714071" y="341341"/>
                </a:lnTo>
                <a:lnTo>
                  <a:pt x="712259" y="342247"/>
                </a:lnTo>
                <a:lnTo>
                  <a:pt x="712065" y="343347"/>
                </a:lnTo>
                <a:lnTo>
                  <a:pt x="712777" y="344577"/>
                </a:lnTo>
                <a:lnTo>
                  <a:pt x="711871" y="345159"/>
                </a:lnTo>
                <a:lnTo>
                  <a:pt x="710576" y="345159"/>
                </a:lnTo>
                <a:lnTo>
                  <a:pt x="710771" y="347619"/>
                </a:lnTo>
                <a:lnTo>
                  <a:pt x="709476" y="347748"/>
                </a:lnTo>
                <a:lnTo>
                  <a:pt x="709476" y="348201"/>
                </a:lnTo>
                <a:lnTo>
                  <a:pt x="707793" y="348201"/>
                </a:lnTo>
                <a:lnTo>
                  <a:pt x="708311" y="349107"/>
                </a:lnTo>
                <a:lnTo>
                  <a:pt x="708311" y="349690"/>
                </a:lnTo>
                <a:lnTo>
                  <a:pt x="707793" y="350014"/>
                </a:lnTo>
                <a:lnTo>
                  <a:pt x="709282" y="350596"/>
                </a:lnTo>
                <a:lnTo>
                  <a:pt x="709282" y="351179"/>
                </a:lnTo>
                <a:lnTo>
                  <a:pt x="707599" y="350855"/>
                </a:lnTo>
                <a:lnTo>
                  <a:pt x="707405" y="352861"/>
                </a:lnTo>
                <a:lnTo>
                  <a:pt x="707793" y="353897"/>
                </a:lnTo>
                <a:lnTo>
                  <a:pt x="706305" y="354091"/>
                </a:lnTo>
                <a:lnTo>
                  <a:pt x="706693" y="355774"/>
                </a:lnTo>
                <a:lnTo>
                  <a:pt x="706499" y="356680"/>
                </a:lnTo>
                <a:lnTo>
                  <a:pt x="704493" y="357586"/>
                </a:lnTo>
                <a:lnTo>
                  <a:pt x="703586" y="357457"/>
                </a:lnTo>
                <a:lnTo>
                  <a:pt x="703004" y="357909"/>
                </a:lnTo>
                <a:lnTo>
                  <a:pt x="702486" y="358816"/>
                </a:lnTo>
                <a:lnTo>
                  <a:pt x="702098" y="358816"/>
                </a:lnTo>
                <a:lnTo>
                  <a:pt x="702292" y="360369"/>
                </a:lnTo>
                <a:lnTo>
                  <a:pt x="700609" y="362375"/>
                </a:lnTo>
                <a:lnTo>
                  <a:pt x="700609" y="362828"/>
                </a:lnTo>
                <a:lnTo>
                  <a:pt x="701192" y="363281"/>
                </a:lnTo>
                <a:lnTo>
                  <a:pt x="700092" y="362828"/>
                </a:lnTo>
                <a:lnTo>
                  <a:pt x="699703" y="364058"/>
                </a:lnTo>
                <a:lnTo>
                  <a:pt x="698797" y="363929"/>
                </a:lnTo>
                <a:lnTo>
                  <a:pt x="699185" y="364705"/>
                </a:lnTo>
                <a:lnTo>
                  <a:pt x="698603" y="365029"/>
                </a:lnTo>
                <a:lnTo>
                  <a:pt x="698797" y="366582"/>
                </a:lnTo>
                <a:lnTo>
                  <a:pt x="698603" y="366906"/>
                </a:lnTo>
                <a:lnTo>
                  <a:pt x="697697" y="366906"/>
                </a:lnTo>
                <a:lnTo>
                  <a:pt x="697503" y="367359"/>
                </a:lnTo>
                <a:lnTo>
                  <a:pt x="698215" y="367942"/>
                </a:lnTo>
                <a:lnTo>
                  <a:pt x="698020" y="368265"/>
                </a:lnTo>
                <a:lnTo>
                  <a:pt x="697114" y="368135"/>
                </a:lnTo>
                <a:lnTo>
                  <a:pt x="696014" y="369042"/>
                </a:lnTo>
                <a:lnTo>
                  <a:pt x="696208" y="369948"/>
                </a:lnTo>
                <a:lnTo>
                  <a:pt x="696920" y="370401"/>
                </a:lnTo>
                <a:lnTo>
                  <a:pt x="696726" y="372083"/>
                </a:lnTo>
                <a:lnTo>
                  <a:pt x="696014" y="373766"/>
                </a:lnTo>
                <a:lnTo>
                  <a:pt x="690836" y="378167"/>
                </a:lnTo>
                <a:lnTo>
                  <a:pt x="688830" y="380886"/>
                </a:lnTo>
                <a:lnTo>
                  <a:pt x="685529" y="383798"/>
                </a:lnTo>
                <a:lnTo>
                  <a:pt x="682746" y="386840"/>
                </a:lnTo>
                <a:lnTo>
                  <a:pt x="682552" y="387422"/>
                </a:lnTo>
                <a:lnTo>
                  <a:pt x="681646" y="388199"/>
                </a:lnTo>
                <a:lnTo>
                  <a:pt x="681646" y="388782"/>
                </a:lnTo>
                <a:lnTo>
                  <a:pt x="682358" y="389105"/>
                </a:lnTo>
                <a:lnTo>
                  <a:pt x="682876" y="388652"/>
                </a:lnTo>
                <a:lnTo>
                  <a:pt x="683070" y="388070"/>
                </a:lnTo>
                <a:lnTo>
                  <a:pt x="687147" y="384575"/>
                </a:lnTo>
                <a:lnTo>
                  <a:pt x="689154" y="381662"/>
                </a:lnTo>
                <a:lnTo>
                  <a:pt x="692260" y="378297"/>
                </a:lnTo>
                <a:lnTo>
                  <a:pt x="692843" y="378297"/>
                </a:lnTo>
                <a:lnTo>
                  <a:pt x="693943" y="379656"/>
                </a:lnTo>
                <a:lnTo>
                  <a:pt x="694137" y="381792"/>
                </a:lnTo>
                <a:lnTo>
                  <a:pt x="693749" y="382892"/>
                </a:lnTo>
                <a:lnTo>
                  <a:pt x="692843" y="383798"/>
                </a:lnTo>
                <a:lnTo>
                  <a:pt x="693037" y="386387"/>
                </a:lnTo>
                <a:lnTo>
                  <a:pt x="691160" y="387487"/>
                </a:lnTo>
                <a:lnTo>
                  <a:pt x="691548" y="388070"/>
                </a:lnTo>
                <a:lnTo>
                  <a:pt x="693037" y="388070"/>
                </a:lnTo>
                <a:lnTo>
                  <a:pt x="693749" y="387293"/>
                </a:lnTo>
                <a:lnTo>
                  <a:pt x="695755" y="386970"/>
                </a:lnTo>
                <a:lnTo>
                  <a:pt x="696144" y="387552"/>
                </a:lnTo>
                <a:lnTo>
                  <a:pt x="695043" y="388652"/>
                </a:lnTo>
                <a:lnTo>
                  <a:pt x="695432" y="390011"/>
                </a:lnTo>
                <a:lnTo>
                  <a:pt x="696144" y="390011"/>
                </a:lnTo>
                <a:lnTo>
                  <a:pt x="696726" y="390464"/>
                </a:lnTo>
                <a:lnTo>
                  <a:pt x="698409" y="390141"/>
                </a:lnTo>
                <a:lnTo>
                  <a:pt x="699509" y="390464"/>
                </a:lnTo>
                <a:lnTo>
                  <a:pt x="699509" y="391565"/>
                </a:lnTo>
                <a:lnTo>
                  <a:pt x="700092" y="391565"/>
                </a:lnTo>
                <a:lnTo>
                  <a:pt x="700998" y="393377"/>
                </a:lnTo>
                <a:lnTo>
                  <a:pt x="702486" y="393377"/>
                </a:lnTo>
                <a:lnTo>
                  <a:pt x="703392" y="391565"/>
                </a:lnTo>
                <a:lnTo>
                  <a:pt x="704299" y="391565"/>
                </a:lnTo>
                <a:lnTo>
                  <a:pt x="704493" y="393377"/>
                </a:lnTo>
                <a:lnTo>
                  <a:pt x="707599" y="393053"/>
                </a:lnTo>
                <a:lnTo>
                  <a:pt x="709088" y="391047"/>
                </a:lnTo>
                <a:lnTo>
                  <a:pt x="709994" y="390918"/>
                </a:lnTo>
                <a:lnTo>
                  <a:pt x="710512" y="391371"/>
                </a:lnTo>
                <a:lnTo>
                  <a:pt x="710512" y="393183"/>
                </a:lnTo>
                <a:lnTo>
                  <a:pt x="714395" y="397584"/>
                </a:lnTo>
                <a:lnTo>
                  <a:pt x="716078" y="397584"/>
                </a:lnTo>
                <a:lnTo>
                  <a:pt x="716466" y="396030"/>
                </a:lnTo>
                <a:lnTo>
                  <a:pt x="717049" y="396160"/>
                </a:lnTo>
                <a:lnTo>
                  <a:pt x="717760" y="397713"/>
                </a:lnTo>
                <a:lnTo>
                  <a:pt x="717372" y="399849"/>
                </a:lnTo>
                <a:lnTo>
                  <a:pt x="717566" y="401402"/>
                </a:lnTo>
                <a:lnTo>
                  <a:pt x="719443" y="401402"/>
                </a:lnTo>
                <a:lnTo>
                  <a:pt x="719055" y="402309"/>
                </a:lnTo>
                <a:lnTo>
                  <a:pt x="719767" y="402309"/>
                </a:lnTo>
                <a:lnTo>
                  <a:pt x="720479" y="402891"/>
                </a:lnTo>
                <a:lnTo>
                  <a:pt x="721579" y="402891"/>
                </a:lnTo>
                <a:lnTo>
                  <a:pt x="721967" y="404121"/>
                </a:lnTo>
                <a:lnTo>
                  <a:pt x="724556" y="403797"/>
                </a:lnTo>
                <a:lnTo>
                  <a:pt x="724750" y="404380"/>
                </a:lnTo>
                <a:lnTo>
                  <a:pt x="725139" y="404380"/>
                </a:lnTo>
                <a:lnTo>
                  <a:pt x="725851" y="403927"/>
                </a:lnTo>
                <a:lnTo>
                  <a:pt x="725657" y="403344"/>
                </a:lnTo>
                <a:lnTo>
                  <a:pt x="726045" y="403020"/>
                </a:lnTo>
                <a:lnTo>
                  <a:pt x="725657" y="402697"/>
                </a:lnTo>
                <a:lnTo>
                  <a:pt x="727145" y="403020"/>
                </a:lnTo>
                <a:lnTo>
                  <a:pt x="727533" y="403603"/>
                </a:lnTo>
                <a:lnTo>
                  <a:pt x="727145" y="404185"/>
                </a:lnTo>
                <a:lnTo>
                  <a:pt x="727857" y="404768"/>
                </a:lnTo>
                <a:lnTo>
                  <a:pt x="728763" y="404768"/>
                </a:lnTo>
                <a:lnTo>
                  <a:pt x="728763" y="405350"/>
                </a:lnTo>
                <a:lnTo>
                  <a:pt x="728245" y="405350"/>
                </a:lnTo>
                <a:lnTo>
                  <a:pt x="728440" y="405933"/>
                </a:lnTo>
                <a:lnTo>
                  <a:pt x="729346" y="405933"/>
                </a:lnTo>
                <a:lnTo>
                  <a:pt x="728763" y="407033"/>
                </a:lnTo>
                <a:lnTo>
                  <a:pt x="729669" y="407163"/>
                </a:lnTo>
                <a:lnTo>
                  <a:pt x="729669" y="407486"/>
                </a:lnTo>
                <a:lnTo>
                  <a:pt x="728957" y="407939"/>
                </a:lnTo>
                <a:lnTo>
                  <a:pt x="728957" y="408716"/>
                </a:lnTo>
                <a:lnTo>
                  <a:pt x="729669" y="409298"/>
                </a:lnTo>
                <a:lnTo>
                  <a:pt x="731158" y="409298"/>
                </a:lnTo>
                <a:lnTo>
                  <a:pt x="731352" y="409751"/>
                </a:lnTo>
                <a:lnTo>
                  <a:pt x="731158" y="410528"/>
                </a:lnTo>
                <a:lnTo>
                  <a:pt x="729669" y="412211"/>
                </a:lnTo>
                <a:lnTo>
                  <a:pt x="732452" y="414347"/>
                </a:lnTo>
                <a:lnTo>
                  <a:pt x="734329" y="415253"/>
                </a:lnTo>
                <a:lnTo>
                  <a:pt x="734523" y="416806"/>
                </a:lnTo>
                <a:lnTo>
                  <a:pt x="734135" y="418165"/>
                </a:lnTo>
                <a:lnTo>
                  <a:pt x="734523" y="418165"/>
                </a:lnTo>
                <a:lnTo>
                  <a:pt x="734717" y="418942"/>
                </a:lnTo>
                <a:lnTo>
                  <a:pt x="736400" y="419266"/>
                </a:lnTo>
                <a:lnTo>
                  <a:pt x="737889" y="420172"/>
                </a:lnTo>
                <a:lnTo>
                  <a:pt x="738083" y="423213"/>
                </a:lnTo>
                <a:lnTo>
                  <a:pt x="739183" y="425026"/>
                </a:lnTo>
                <a:lnTo>
                  <a:pt x="740089" y="425608"/>
                </a:lnTo>
                <a:lnTo>
                  <a:pt x="740284" y="426838"/>
                </a:lnTo>
                <a:lnTo>
                  <a:pt x="741189" y="428650"/>
                </a:lnTo>
                <a:lnTo>
                  <a:pt x="741384" y="431109"/>
                </a:lnTo>
                <a:lnTo>
                  <a:pt x="741772" y="431109"/>
                </a:lnTo>
                <a:lnTo>
                  <a:pt x="741966" y="430527"/>
                </a:lnTo>
                <a:lnTo>
                  <a:pt x="742678" y="430657"/>
                </a:lnTo>
                <a:lnTo>
                  <a:pt x="743973" y="433116"/>
                </a:lnTo>
                <a:lnTo>
                  <a:pt x="744490" y="433116"/>
                </a:lnTo>
                <a:lnTo>
                  <a:pt x="744879" y="432663"/>
                </a:lnTo>
                <a:lnTo>
                  <a:pt x="745785" y="432792"/>
                </a:lnTo>
                <a:lnTo>
                  <a:pt x="747079" y="434798"/>
                </a:lnTo>
                <a:lnTo>
                  <a:pt x="747791" y="434475"/>
                </a:lnTo>
                <a:lnTo>
                  <a:pt x="747791" y="432792"/>
                </a:lnTo>
                <a:lnTo>
                  <a:pt x="748697" y="433375"/>
                </a:lnTo>
                <a:lnTo>
                  <a:pt x="749409" y="433375"/>
                </a:lnTo>
                <a:lnTo>
                  <a:pt x="750509" y="432598"/>
                </a:lnTo>
                <a:lnTo>
                  <a:pt x="750704" y="433375"/>
                </a:lnTo>
                <a:lnTo>
                  <a:pt x="751416" y="433504"/>
                </a:lnTo>
                <a:lnTo>
                  <a:pt x="751804" y="434410"/>
                </a:lnTo>
                <a:lnTo>
                  <a:pt x="753293" y="433828"/>
                </a:lnTo>
                <a:lnTo>
                  <a:pt x="754587" y="435381"/>
                </a:lnTo>
                <a:lnTo>
                  <a:pt x="756788" y="435705"/>
                </a:lnTo>
                <a:lnTo>
                  <a:pt x="758276" y="435705"/>
                </a:lnTo>
                <a:lnTo>
                  <a:pt x="759765" y="435122"/>
                </a:lnTo>
                <a:lnTo>
                  <a:pt x="762353" y="434798"/>
                </a:lnTo>
                <a:lnTo>
                  <a:pt x="763842" y="433698"/>
                </a:lnTo>
                <a:lnTo>
                  <a:pt x="765072" y="433569"/>
                </a:lnTo>
                <a:lnTo>
                  <a:pt x="765072" y="433569"/>
                </a:lnTo>
                <a:lnTo>
                  <a:pt x="756464" y="459005"/>
                </a:lnTo>
                <a:lnTo>
                  <a:pt x="761900" y="466318"/>
                </a:lnTo>
                <a:lnTo>
                  <a:pt x="761059" y="469683"/>
                </a:lnTo>
                <a:lnTo>
                  <a:pt x="735624" y="488647"/>
                </a:lnTo>
                <a:lnTo>
                  <a:pt x="726563" y="487158"/>
                </a:lnTo>
                <a:lnTo>
                  <a:pt x="718925" y="486705"/>
                </a:lnTo>
                <a:lnTo>
                  <a:pt x="701710" y="496090"/>
                </a:lnTo>
                <a:lnTo>
                  <a:pt x="689348" y="497449"/>
                </a:lnTo>
                <a:lnTo>
                  <a:pt x="686888" y="500167"/>
                </a:lnTo>
                <a:lnTo>
                  <a:pt x="688377" y="516542"/>
                </a:lnTo>
                <a:lnTo>
                  <a:pt x="685335" y="524114"/>
                </a:lnTo>
                <a:lnTo>
                  <a:pt x="680092" y="528839"/>
                </a:lnTo>
                <a:lnTo>
                  <a:pt x="669414" y="529098"/>
                </a:lnTo>
                <a:lnTo>
                  <a:pt x="652392" y="523208"/>
                </a:lnTo>
                <a:lnTo>
                  <a:pt x="641972" y="527739"/>
                </a:lnTo>
                <a:lnTo>
                  <a:pt x="635823" y="526703"/>
                </a:lnTo>
                <a:lnTo>
                  <a:pt x="623850" y="533952"/>
                </a:lnTo>
                <a:lnTo>
                  <a:pt x="616277" y="530780"/>
                </a:lnTo>
                <a:lnTo>
                  <a:pt x="608705" y="532140"/>
                </a:lnTo>
                <a:lnTo>
                  <a:pt x="603268" y="524308"/>
                </a:lnTo>
                <a:lnTo>
                  <a:pt x="582558" y="529098"/>
                </a:lnTo>
                <a:lnTo>
                  <a:pt x="564953" y="520296"/>
                </a:lnTo>
                <a:lnTo>
                  <a:pt x="536282" y="535181"/>
                </a:lnTo>
                <a:lnTo>
                  <a:pt x="525150" y="535311"/>
                </a:lnTo>
                <a:lnTo>
                  <a:pt x="514859" y="531687"/>
                </a:lnTo>
                <a:lnTo>
                  <a:pt x="506898" y="535376"/>
                </a:lnTo>
                <a:lnTo>
                  <a:pt x="512205" y="541654"/>
                </a:lnTo>
                <a:lnTo>
                  <a:pt x="515053" y="550262"/>
                </a:lnTo>
                <a:lnTo>
                  <a:pt x="512464" y="572655"/>
                </a:lnTo>
                <a:lnTo>
                  <a:pt x="516800" y="575956"/>
                </a:lnTo>
                <a:lnTo>
                  <a:pt x="532398" y="573756"/>
                </a:lnTo>
                <a:lnTo>
                  <a:pt x="531945" y="582364"/>
                </a:lnTo>
                <a:lnTo>
                  <a:pt x="537511" y="589353"/>
                </a:lnTo>
                <a:lnTo>
                  <a:pt x="534599" y="603269"/>
                </a:lnTo>
                <a:lnTo>
                  <a:pt x="554210" y="615113"/>
                </a:lnTo>
                <a:lnTo>
                  <a:pt x="558351" y="633817"/>
                </a:lnTo>
                <a:lnTo>
                  <a:pt x="556993" y="638218"/>
                </a:lnTo>
                <a:lnTo>
                  <a:pt x="542689" y="657376"/>
                </a:lnTo>
                <a:lnTo>
                  <a:pt x="531557" y="666242"/>
                </a:lnTo>
                <a:lnTo>
                  <a:pt x="528450" y="673491"/>
                </a:lnTo>
                <a:lnTo>
                  <a:pt x="509034" y="682682"/>
                </a:lnTo>
                <a:lnTo>
                  <a:pt x="508645" y="691872"/>
                </a:lnTo>
                <a:lnTo>
                  <a:pt x="516671" y="705399"/>
                </a:lnTo>
                <a:lnTo>
                  <a:pt x="517577" y="713425"/>
                </a:lnTo>
                <a:lnTo>
                  <a:pt x="502886" y="716531"/>
                </a:lnTo>
                <a:lnTo>
                  <a:pt x="495507" y="727210"/>
                </a:lnTo>
                <a:lnTo>
                  <a:pt x="495507" y="739507"/>
                </a:lnTo>
                <a:lnTo>
                  <a:pt x="493306" y="745332"/>
                </a:lnTo>
                <a:lnTo>
                  <a:pt x="490265" y="747468"/>
                </a:lnTo>
                <a:lnTo>
                  <a:pt x="484440" y="746238"/>
                </a:lnTo>
                <a:lnTo>
                  <a:pt x="478162" y="737824"/>
                </a:lnTo>
                <a:lnTo>
                  <a:pt x="473825" y="736465"/>
                </a:lnTo>
                <a:lnTo>
                  <a:pt x="456998" y="740219"/>
                </a:lnTo>
                <a:lnTo>
                  <a:pt x="456156" y="744102"/>
                </a:lnTo>
                <a:lnTo>
                  <a:pt x="458616" y="751480"/>
                </a:lnTo>
                <a:lnTo>
                  <a:pt x="459263" y="763454"/>
                </a:lnTo>
                <a:lnTo>
                  <a:pt x="452662" y="776204"/>
                </a:lnTo>
                <a:lnTo>
                  <a:pt x="452662" y="776204"/>
                </a:lnTo>
                <a:lnTo>
                  <a:pt x="427938" y="792837"/>
                </a:lnTo>
                <a:lnTo>
                  <a:pt x="417000" y="792384"/>
                </a:lnTo>
                <a:lnTo>
                  <a:pt x="412276" y="800798"/>
                </a:lnTo>
                <a:lnTo>
                  <a:pt x="402114" y="797951"/>
                </a:lnTo>
                <a:lnTo>
                  <a:pt x="399784" y="801381"/>
                </a:lnTo>
                <a:lnTo>
                  <a:pt x="399978" y="805717"/>
                </a:lnTo>
                <a:lnTo>
                  <a:pt x="395707" y="811283"/>
                </a:lnTo>
                <a:lnTo>
                  <a:pt x="378297" y="817431"/>
                </a:lnTo>
                <a:lnTo>
                  <a:pt x="378491" y="822803"/>
                </a:lnTo>
                <a:lnTo>
                  <a:pt x="382245" y="824745"/>
                </a:lnTo>
                <a:lnTo>
                  <a:pt x="387099" y="833741"/>
                </a:lnTo>
                <a:lnTo>
                  <a:pt x="394995" y="841055"/>
                </a:lnTo>
                <a:lnTo>
                  <a:pt x="395059" y="845262"/>
                </a:lnTo>
                <a:lnTo>
                  <a:pt x="392600" y="846750"/>
                </a:lnTo>
                <a:lnTo>
                  <a:pt x="385675" y="848369"/>
                </a:lnTo>
                <a:lnTo>
                  <a:pt x="385481" y="858077"/>
                </a:lnTo>
                <a:lnTo>
                  <a:pt x="374284" y="869079"/>
                </a:lnTo>
                <a:lnTo>
                  <a:pt x="370530" y="869856"/>
                </a:lnTo>
                <a:lnTo>
                  <a:pt x="357521" y="841185"/>
                </a:lnTo>
                <a:lnTo>
                  <a:pt x="354415" y="840149"/>
                </a:lnTo>
                <a:lnTo>
                  <a:pt x="340888" y="845974"/>
                </a:lnTo>
                <a:lnTo>
                  <a:pt x="330079" y="845068"/>
                </a:lnTo>
                <a:lnTo>
                  <a:pt x="325678" y="851022"/>
                </a:lnTo>
                <a:lnTo>
                  <a:pt x="305809" y="856264"/>
                </a:lnTo>
                <a:lnTo>
                  <a:pt x="298430" y="861054"/>
                </a:lnTo>
                <a:lnTo>
                  <a:pt x="290858" y="870309"/>
                </a:lnTo>
                <a:lnTo>
                  <a:pt x="301990" y="874904"/>
                </a:lnTo>
                <a:lnTo>
                  <a:pt x="298430" y="876587"/>
                </a:lnTo>
                <a:lnTo>
                  <a:pt x="291958" y="885389"/>
                </a:lnTo>
                <a:lnTo>
                  <a:pt x="284062" y="886295"/>
                </a:lnTo>
                <a:lnTo>
                  <a:pt x="276943" y="891538"/>
                </a:lnTo>
                <a:lnTo>
                  <a:pt x="260180" y="890502"/>
                </a:lnTo>
                <a:lnTo>
                  <a:pt x="252867" y="892573"/>
                </a:lnTo>
                <a:lnTo>
                  <a:pt x="249889" y="890761"/>
                </a:lnTo>
                <a:lnTo>
                  <a:pt x="242252" y="863578"/>
                </a:lnTo>
                <a:lnTo>
                  <a:pt x="239404" y="858918"/>
                </a:lnTo>
                <a:lnTo>
                  <a:pt x="240311" y="841443"/>
                </a:lnTo>
                <a:lnTo>
                  <a:pt x="236039" y="838142"/>
                </a:lnTo>
                <a:lnTo>
                  <a:pt x="246977" y="832447"/>
                </a:lnTo>
                <a:lnTo>
                  <a:pt x="256944" y="831088"/>
                </a:lnTo>
                <a:lnTo>
                  <a:pt x="259080" y="828111"/>
                </a:lnTo>
                <a:lnTo>
                  <a:pt x="231250" y="792837"/>
                </a:lnTo>
                <a:lnTo>
                  <a:pt x="231250" y="792837"/>
                </a:lnTo>
                <a:lnTo>
                  <a:pt x="232479" y="787854"/>
                </a:lnTo>
                <a:lnTo>
                  <a:pt x="237269" y="782288"/>
                </a:lnTo>
                <a:lnTo>
                  <a:pt x="255326" y="774651"/>
                </a:lnTo>
                <a:lnTo>
                  <a:pt x="256426" y="768955"/>
                </a:lnTo>
                <a:lnTo>
                  <a:pt x="249760" y="760865"/>
                </a:lnTo>
                <a:lnTo>
                  <a:pt x="249566" y="757111"/>
                </a:lnTo>
                <a:lnTo>
                  <a:pt x="268723" y="745138"/>
                </a:lnTo>
                <a:lnTo>
                  <a:pt x="268464" y="732970"/>
                </a:lnTo>
                <a:lnTo>
                  <a:pt x="263416" y="727599"/>
                </a:lnTo>
                <a:lnTo>
                  <a:pt x="270600" y="717372"/>
                </a:lnTo>
                <a:lnTo>
                  <a:pt x="268788" y="714654"/>
                </a:lnTo>
                <a:lnTo>
                  <a:pt x="257656" y="712130"/>
                </a:lnTo>
                <a:lnTo>
                  <a:pt x="255067" y="707470"/>
                </a:lnTo>
                <a:lnTo>
                  <a:pt x="260439" y="703263"/>
                </a:lnTo>
                <a:lnTo>
                  <a:pt x="277784" y="697373"/>
                </a:lnTo>
                <a:lnTo>
                  <a:pt x="283027" y="692131"/>
                </a:lnTo>
                <a:lnTo>
                  <a:pt x="282380" y="686241"/>
                </a:lnTo>
                <a:lnTo>
                  <a:pt x="275972" y="674074"/>
                </a:lnTo>
                <a:lnTo>
                  <a:pt x="267623" y="655369"/>
                </a:lnTo>
                <a:lnTo>
                  <a:pt x="257850" y="649803"/>
                </a:lnTo>
                <a:lnTo>
                  <a:pt x="240505" y="620873"/>
                </a:lnTo>
                <a:lnTo>
                  <a:pt x="206526" y="602880"/>
                </a:lnTo>
                <a:lnTo>
                  <a:pt x="203743" y="595631"/>
                </a:lnTo>
                <a:lnTo>
                  <a:pt x="199407" y="590518"/>
                </a:lnTo>
                <a:lnTo>
                  <a:pt x="173583" y="578998"/>
                </a:lnTo>
                <a:lnTo>
                  <a:pt x="166010" y="569160"/>
                </a:lnTo>
                <a:lnTo>
                  <a:pt x="156690" y="565665"/>
                </a:lnTo>
                <a:lnTo>
                  <a:pt x="157920" y="554792"/>
                </a:lnTo>
                <a:lnTo>
                  <a:pt x="152419" y="543466"/>
                </a:lnTo>
                <a:lnTo>
                  <a:pt x="159797" y="538935"/>
                </a:lnTo>
                <a:lnTo>
                  <a:pt x="160703" y="532593"/>
                </a:lnTo>
                <a:lnTo>
                  <a:pt x="145429" y="513370"/>
                </a:lnTo>
                <a:lnTo>
                  <a:pt x="144393" y="508969"/>
                </a:lnTo>
                <a:lnTo>
                  <a:pt x="138892" y="508646"/>
                </a:lnTo>
                <a:lnTo>
                  <a:pt x="136239" y="504115"/>
                </a:lnTo>
                <a:lnTo>
                  <a:pt x="131514" y="509746"/>
                </a:lnTo>
                <a:lnTo>
                  <a:pt x="125559" y="508969"/>
                </a:lnTo>
                <a:lnTo>
                  <a:pt x="123618" y="497125"/>
                </a:lnTo>
                <a:lnTo>
                  <a:pt x="111838" y="492724"/>
                </a:lnTo>
                <a:lnTo>
                  <a:pt x="105561" y="486446"/>
                </a:lnTo>
                <a:lnTo>
                  <a:pt x="114816" y="468907"/>
                </a:lnTo>
                <a:lnTo>
                  <a:pt x="129184" y="461334"/>
                </a:lnTo>
                <a:lnTo>
                  <a:pt x="133909" y="447225"/>
                </a:lnTo>
                <a:lnTo>
                  <a:pt x="141934" y="440235"/>
                </a:lnTo>
                <a:lnTo>
                  <a:pt x="136109" y="429427"/>
                </a:lnTo>
                <a:lnTo>
                  <a:pt x="128731" y="423667"/>
                </a:lnTo>
                <a:lnTo>
                  <a:pt x="98765" y="421401"/>
                </a:lnTo>
                <a:lnTo>
                  <a:pt x="93911" y="418489"/>
                </a:lnTo>
                <a:lnTo>
                  <a:pt x="87439" y="409946"/>
                </a:lnTo>
                <a:lnTo>
                  <a:pt x="76565" y="409622"/>
                </a:lnTo>
                <a:lnTo>
                  <a:pt x="72488" y="405803"/>
                </a:lnTo>
                <a:lnTo>
                  <a:pt x="64592" y="404703"/>
                </a:lnTo>
                <a:lnTo>
                  <a:pt x="63556" y="396483"/>
                </a:lnTo>
                <a:lnTo>
                  <a:pt x="58961" y="388717"/>
                </a:lnTo>
                <a:lnTo>
                  <a:pt x="59155" y="377908"/>
                </a:lnTo>
                <a:lnTo>
                  <a:pt x="64592" y="377585"/>
                </a:lnTo>
                <a:lnTo>
                  <a:pt x="66922" y="374867"/>
                </a:lnTo>
                <a:lnTo>
                  <a:pt x="68864" y="366000"/>
                </a:lnTo>
                <a:lnTo>
                  <a:pt x="68475" y="357586"/>
                </a:lnTo>
                <a:lnTo>
                  <a:pt x="86533" y="346001"/>
                </a:lnTo>
                <a:lnTo>
                  <a:pt x="90610" y="336357"/>
                </a:lnTo>
                <a:lnTo>
                  <a:pt x="89963" y="324125"/>
                </a:lnTo>
                <a:lnTo>
                  <a:pt x="84526" y="318753"/>
                </a:lnTo>
                <a:lnTo>
                  <a:pt x="82779" y="313381"/>
                </a:lnTo>
                <a:lnTo>
                  <a:pt x="80449" y="297330"/>
                </a:lnTo>
                <a:lnTo>
                  <a:pt x="81937" y="286651"/>
                </a:lnTo>
                <a:lnTo>
                  <a:pt x="72747" y="271053"/>
                </a:lnTo>
                <a:lnTo>
                  <a:pt x="72941" y="258368"/>
                </a:lnTo>
                <a:lnTo>
                  <a:pt x="71388" y="254549"/>
                </a:lnTo>
                <a:lnTo>
                  <a:pt x="64592" y="246589"/>
                </a:lnTo>
                <a:lnTo>
                  <a:pt x="53783" y="239211"/>
                </a:lnTo>
                <a:lnTo>
                  <a:pt x="28736" y="228920"/>
                </a:lnTo>
                <a:lnTo>
                  <a:pt x="22005" y="218500"/>
                </a:lnTo>
                <a:lnTo>
                  <a:pt x="13915" y="222124"/>
                </a:lnTo>
                <a:lnTo>
                  <a:pt x="13915" y="222124"/>
                </a:lnTo>
                <a:lnTo>
                  <a:pt x="15921" y="209438"/>
                </a:lnTo>
                <a:lnTo>
                  <a:pt x="9385" y="203161"/>
                </a:lnTo>
                <a:lnTo>
                  <a:pt x="7702" y="190734"/>
                </a:lnTo>
                <a:lnTo>
                  <a:pt x="6860" y="151060"/>
                </a:lnTo>
                <a:lnTo>
                  <a:pt x="5825" y="144782"/>
                </a:lnTo>
                <a:lnTo>
                  <a:pt x="0" y="135850"/>
                </a:lnTo>
                <a:lnTo>
                  <a:pt x="647" y="131902"/>
                </a:lnTo>
                <a:lnTo>
                  <a:pt x="4725" y="129831"/>
                </a:lnTo>
                <a:lnTo>
                  <a:pt x="12362" y="116434"/>
                </a:lnTo>
                <a:lnTo>
                  <a:pt x="9320" y="111968"/>
                </a:lnTo>
                <a:lnTo>
                  <a:pt x="2330" y="108603"/>
                </a:lnTo>
                <a:lnTo>
                  <a:pt x="1877" y="104460"/>
                </a:lnTo>
                <a:lnTo>
                  <a:pt x="3171" y="100318"/>
                </a:lnTo>
                <a:lnTo>
                  <a:pt x="12038" y="91193"/>
                </a:lnTo>
                <a:lnTo>
                  <a:pt x="13591" y="77277"/>
                </a:lnTo>
                <a:lnTo>
                  <a:pt x="18316" y="62909"/>
                </a:lnTo>
                <a:lnTo>
                  <a:pt x="28607" y="62262"/>
                </a:lnTo>
                <a:lnTo>
                  <a:pt x="33137" y="59479"/>
                </a:lnTo>
                <a:lnTo>
                  <a:pt x="36114" y="48476"/>
                </a:lnTo>
                <a:lnTo>
                  <a:pt x="40386" y="41551"/>
                </a:lnTo>
                <a:close/>
              </a:path>
            </a:pathLst>
          </a:custGeom>
          <a:solidFill>
            <a:srgbClr val="91F2B5"/>
          </a:solidFill>
          <a:ln w="3229" cap="flat">
            <a:solidFill>
              <a:srgbClr val="FFFFFF"/>
            </a:solidFill>
            <a:prstDash val="solid"/>
            <a:miter/>
          </a:ln>
        </p:spPr>
        <p:txBody>
          <a:bodyPr rtlCol="0" anchor="ctr"/>
          <a:lstStyle/>
          <a:p>
            <a:endParaRPr lang="en-IN" dirty="0"/>
          </a:p>
        </p:txBody>
      </p:sp>
      <p:sp>
        <p:nvSpPr>
          <p:cNvPr id="11" name="Freeform: Shape 10">
            <a:extLst>
              <a:ext uri="{FF2B5EF4-FFF2-40B4-BE49-F238E27FC236}">
                <a16:creationId xmlns:a16="http://schemas.microsoft.com/office/drawing/2014/main" id="{57C9796E-460A-40E9-8FB9-68DE0153501F}"/>
              </a:ext>
            </a:extLst>
          </p:cNvPr>
          <p:cNvSpPr/>
          <p:nvPr/>
        </p:nvSpPr>
        <p:spPr>
          <a:xfrm>
            <a:off x="6512261" y="2366716"/>
            <a:ext cx="884757" cy="1055444"/>
          </a:xfrm>
          <a:custGeom>
            <a:avLst/>
            <a:gdLst>
              <a:gd name="connsiteX0" fmla="*/ 410398 w 679510"/>
              <a:gd name="connsiteY0" fmla="*/ 3560 h 760606"/>
              <a:gd name="connsiteX1" fmla="*/ 418424 w 679510"/>
              <a:gd name="connsiteY1" fmla="*/ 0 h 760606"/>
              <a:gd name="connsiteX2" fmla="*/ 425155 w 679510"/>
              <a:gd name="connsiteY2" fmla="*/ 10420 h 760606"/>
              <a:gd name="connsiteX3" fmla="*/ 450267 w 679510"/>
              <a:gd name="connsiteY3" fmla="*/ 20711 h 760606"/>
              <a:gd name="connsiteX4" fmla="*/ 461011 w 679510"/>
              <a:gd name="connsiteY4" fmla="*/ 28024 h 760606"/>
              <a:gd name="connsiteX5" fmla="*/ 467806 w 679510"/>
              <a:gd name="connsiteY5" fmla="*/ 36050 h 760606"/>
              <a:gd name="connsiteX6" fmla="*/ 469424 w 679510"/>
              <a:gd name="connsiteY6" fmla="*/ 39868 h 760606"/>
              <a:gd name="connsiteX7" fmla="*/ 469230 w 679510"/>
              <a:gd name="connsiteY7" fmla="*/ 52554 h 760606"/>
              <a:gd name="connsiteX8" fmla="*/ 478421 w 679510"/>
              <a:gd name="connsiteY8" fmla="*/ 68216 h 760606"/>
              <a:gd name="connsiteX9" fmla="*/ 476932 w 679510"/>
              <a:gd name="connsiteY9" fmla="*/ 78895 h 760606"/>
              <a:gd name="connsiteX10" fmla="*/ 479262 w 679510"/>
              <a:gd name="connsiteY10" fmla="*/ 94946 h 760606"/>
              <a:gd name="connsiteX11" fmla="*/ 481010 w 679510"/>
              <a:gd name="connsiteY11" fmla="*/ 100318 h 760606"/>
              <a:gd name="connsiteX12" fmla="*/ 486446 w 679510"/>
              <a:gd name="connsiteY12" fmla="*/ 105625 h 760606"/>
              <a:gd name="connsiteX13" fmla="*/ 487093 w 679510"/>
              <a:gd name="connsiteY13" fmla="*/ 117858 h 760606"/>
              <a:gd name="connsiteX14" fmla="*/ 483016 w 679510"/>
              <a:gd name="connsiteY14" fmla="*/ 127501 h 760606"/>
              <a:gd name="connsiteX15" fmla="*/ 464958 w 679510"/>
              <a:gd name="connsiteY15" fmla="*/ 139086 h 760606"/>
              <a:gd name="connsiteX16" fmla="*/ 465347 w 679510"/>
              <a:gd name="connsiteY16" fmla="*/ 147500 h 760606"/>
              <a:gd name="connsiteX17" fmla="*/ 463405 w 679510"/>
              <a:gd name="connsiteY17" fmla="*/ 156302 h 760606"/>
              <a:gd name="connsiteX18" fmla="*/ 461075 w 679510"/>
              <a:gd name="connsiteY18" fmla="*/ 159085 h 760606"/>
              <a:gd name="connsiteX19" fmla="*/ 455639 w 679510"/>
              <a:gd name="connsiteY19" fmla="*/ 159344 h 760606"/>
              <a:gd name="connsiteX20" fmla="*/ 455509 w 679510"/>
              <a:gd name="connsiteY20" fmla="*/ 170152 h 760606"/>
              <a:gd name="connsiteX21" fmla="*/ 460104 w 679510"/>
              <a:gd name="connsiteY21" fmla="*/ 177984 h 760606"/>
              <a:gd name="connsiteX22" fmla="*/ 461075 w 679510"/>
              <a:gd name="connsiteY22" fmla="*/ 186204 h 760606"/>
              <a:gd name="connsiteX23" fmla="*/ 469036 w 679510"/>
              <a:gd name="connsiteY23" fmla="*/ 187239 h 760606"/>
              <a:gd name="connsiteX24" fmla="*/ 473113 w 679510"/>
              <a:gd name="connsiteY24" fmla="*/ 191058 h 760606"/>
              <a:gd name="connsiteX25" fmla="*/ 483987 w 679510"/>
              <a:gd name="connsiteY25" fmla="*/ 191381 h 760606"/>
              <a:gd name="connsiteX26" fmla="*/ 490394 w 679510"/>
              <a:gd name="connsiteY26" fmla="*/ 199860 h 760606"/>
              <a:gd name="connsiteX27" fmla="*/ 495313 w 679510"/>
              <a:gd name="connsiteY27" fmla="*/ 202772 h 760606"/>
              <a:gd name="connsiteX28" fmla="*/ 525214 w 679510"/>
              <a:gd name="connsiteY28" fmla="*/ 205037 h 760606"/>
              <a:gd name="connsiteX29" fmla="*/ 532592 w 679510"/>
              <a:gd name="connsiteY29" fmla="*/ 210863 h 760606"/>
              <a:gd name="connsiteX30" fmla="*/ 538418 w 679510"/>
              <a:gd name="connsiteY30" fmla="*/ 221606 h 760606"/>
              <a:gd name="connsiteX31" fmla="*/ 530392 w 679510"/>
              <a:gd name="connsiteY31" fmla="*/ 228596 h 760606"/>
              <a:gd name="connsiteX32" fmla="*/ 525667 w 679510"/>
              <a:gd name="connsiteY32" fmla="*/ 242770 h 760606"/>
              <a:gd name="connsiteX33" fmla="*/ 511299 w 679510"/>
              <a:gd name="connsiteY33" fmla="*/ 250342 h 760606"/>
              <a:gd name="connsiteX34" fmla="*/ 502044 w 679510"/>
              <a:gd name="connsiteY34" fmla="*/ 267882 h 760606"/>
              <a:gd name="connsiteX35" fmla="*/ 508387 w 679510"/>
              <a:gd name="connsiteY35" fmla="*/ 274160 h 760606"/>
              <a:gd name="connsiteX36" fmla="*/ 520166 w 679510"/>
              <a:gd name="connsiteY36" fmla="*/ 278561 h 760606"/>
              <a:gd name="connsiteX37" fmla="*/ 522108 w 679510"/>
              <a:gd name="connsiteY37" fmla="*/ 290405 h 760606"/>
              <a:gd name="connsiteX38" fmla="*/ 528062 w 679510"/>
              <a:gd name="connsiteY38" fmla="*/ 291182 h 760606"/>
              <a:gd name="connsiteX39" fmla="*/ 532787 w 679510"/>
              <a:gd name="connsiteY39" fmla="*/ 285551 h 760606"/>
              <a:gd name="connsiteX40" fmla="*/ 535440 w 679510"/>
              <a:gd name="connsiteY40" fmla="*/ 290081 h 760606"/>
              <a:gd name="connsiteX41" fmla="*/ 541006 w 679510"/>
              <a:gd name="connsiteY41" fmla="*/ 290405 h 760606"/>
              <a:gd name="connsiteX42" fmla="*/ 541977 w 679510"/>
              <a:gd name="connsiteY42" fmla="*/ 294806 h 760606"/>
              <a:gd name="connsiteX43" fmla="*/ 557316 w 679510"/>
              <a:gd name="connsiteY43" fmla="*/ 314028 h 760606"/>
              <a:gd name="connsiteX44" fmla="*/ 556345 w 679510"/>
              <a:gd name="connsiteY44" fmla="*/ 320371 h 760606"/>
              <a:gd name="connsiteX45" fmla="*/ 548967 w 679510"/>
              <a:gd name="connsiteY45" fmla="*/ 324966 h 760606"/>
              <a:gd name="connsiteX46" fmla="*/ 554533 w 679510"/>
              <a:gd name="connsiteY46" fmla="*/ 336293 h 760606"/>
              <a:gd name="connsiteX47" fmla="*/ 553303 w 679510"/>
              <a:gd name="connsiteY47" fmla="*/ 347166 h 760606"/>
              <a:gd name="connsiteX48" fmla="*/ 562623 w 679510"/>
              <a:gd name="connsiteY48" fmla="*/ 350661 h 760606"/>
              <a:gd name="connsiteX49" fmla="*/ 570196 w 679510"/>
              <a:gd name="connsiteY49" fmla="*/ 360498 h 760606"/>
              <a:gd name="connsiteX50" fmla="*/ 595955 w 679510"/>
              <a:gd name="connsiteY50" fmla="*/ 371954 h 760606"/>
              <a:gd name="connsiteX51" fmla="*/ 600291 w 679510"/>
              <a:gd name="connsiteY51" fmla="*/ 377132 h 760606"/>
              <a:gd name="connsiteX52" fmla="*/ 603074 w 679510"/>
              <a:gd name="connsiteY52" fmla="*/ 384381 h 760606"/>
              <a:gd name="connsiteX53" fmla="*/ 637053 w 679510"/>
              <a:gd name="connsiteY53" fmla="*/ 402308 h 760606"/>
              <a:gd name="connsiteX54" fmla="*/ 654398 w 679510"/>
              <a:gd name="connsiteY54" fmla="*/ 431304 h 760606"/>
              <a:gd name="connsiteX55" fmla="*/ 664171 w 679510"/>
              <a:gd name="connsiteY55" fmla="*/ 436870 h 760606"/>
              <a:gd name="connsiteX56" fmla="*/ 672455 w 679510"/>
              <a:gd name="connsiteY56" fmla="*/ 455509 h 760606"/>
              <a:gd name="connsiteX57" fmla="*/ 678927 w 679510"/>
              <a:gd name="connsiteY57" fmla="*/ 467742 h 760606"/>
              <a:gd name="connsiteX58" fmla="*/ 679510 w 679510"/>
              <a:gd name="connsiteY58" fmla="*/ 473567 h 760606"/>
              <a:gd name="connsiteX59" fmla="*/ 674268 w 679510"/>
              <a:gd name="connsiteY59" fmla="*/ 478874 h 760606"/>
              <a:gd name="connsiteX60" fmla="*/ 656987 w 679510"/>
              <a:gd name="connsiteY60" fmla="*/ 484699 h 760606"/>
              <a:gd name="connsiteX61" fmla="*/ 651615 w 679510"/>
              <a:gd name="connsiteY61" fmla="*/ 488905 h 760606"/>
              <a:gd name="connsiteX62" fmla="*/ 654204 w 679510"/>
              <a:gd name="connsiteY62" fmla="*/ 493566 h 760606"/>
              <a:gd name="connsiteX63" fmla="*/ 665336 w 679510"/>
              <a:gd name="connsiteY63" fmla="*/ 496154 h 760606"/>
              <a:gd name="connsiteX64" fmla="*/ 667213 w 679510"/>
              <a:gd name="connsiteY64" fmla="*/ 498873 h 760606"/>
              <a:gd name="connsiteX65" fmla="*/ 660029 w 679510"/>
              <a:gd name="connsiteY65" fmla="*/ 509099 h 760606"/>
              <a:gd name="connsiteX66" fmla="*/ 665077 w 679510"/>
              <a:gd name="connsiteY66" fmla="*/ 514471 h 760606"/>
              <a:gd name="connsiteX67" fmla="*/ 665336 w 679510"/>
              <a:gd name="connsiteY67" fmla="*/ 526638 h 760606"/>
              <a:gd name="connsiteX68" fmla="*/ 646178 w 679510"/>
              <a:gd name="connsiteY68" fmla="*/ 538611 h 760606"/>
              <a:gd name="connsiteX69" fmla="*/ 646373 w 679510"/>
              <a:gd name="connsiteY69" fmla="*/ 542365 h 760606"/>
              <a:gd name="connsiteX70" fmla="*/ 653039 w 679510"/>
              <a:gd name="connsiteY70" fmla="*/ 550456 h 760606"/>
              <a:gd name="connsiteX71" fmla="*/ 651874 w 679510"/>
              <a:gd name="connsiteY71" fmla="*/ 556216 h 760606"/>
              <a:gd name="connsiteX72" fmla="*/ 633817 w 679510"/>
              <a:gd name="connsiteY72" fmla="*/ 563853 h 760606"/>
              <a:gd name="connsiteX73" fmla="*/ 629028 w 679510"/>
              <a:gd name="connsiteY73" fmla="*/ 569354 h 760606"/>
              <a:gd name="connsiteX74" fmla="*/ 627798 w 679510"/>
              <a:gd name="connsiteY74" fmla="*/ 574338 h 760606"/>
              <a:gd name="connsiteX75" fmla="*/ 627798 w 679510"/>
              <a:gd name="connsiteY75" fmla="*/ 574338 h 760606"/>
              <a:gd name="connsiteX76" fmla="*/ 623720 w 679510"/>
              <a:gd name="connsiteY76" fmla="*/ 579386 h 760606"/>
              <a:gd name="connsiteX77" fmla="*/ 621131 w 679510"/>
              <a:gd name="connsiteY77" fmla="*/ 588965 h 760606"/>
              <a:gd name="connsiteX78" fmla="*/ 610453 w 679510"/>
              <a:gd name="connsiteY78" fmla="*/ 597702 h 760606"/>
              <a:gd name="connsiteX79" fmla="*/ 617895 w 679510"/>
              <a:gd name="connsiteY79" fmla="*/ 605145 h 760606"/>
              <a:gd name="connsiteX80" fmla="*/ 615695 w 679510"/>
              <a:gd name="connsiteY80" fmla="*/ 610064 h 760606"/>
              <a:gd name="connsiteX81" fmla="*/ 608511 w 679510"/>
              <a:gd name="connsiteY81" fmla="*/ 611876 h 760606"/>
              <a:gd name="connsiteX82" fmla="*/ 599191 w 679510"/>
              <a:gd name="connsiteY82" fmla="*/ 603333 h 760606"/>
              <a:gd name="connsiteX83" fmla="*/ 593042 w 679510"/>
              <a:gd name="connsiteY83" fmla="*/ 602751 h 760606"/>
              <a:gd name="connsiteX84" fmla="*/ 589224 w 679510"/>
              <a:gd name="connsiteY84" fmla="*/ 603527 h 760606"/>
              <a:gd name="connsiteX85" fmla="*/ 589612 w 679510"/>
              <a:gd name="connsiteY85" fmla="*/ 611294 h 760606"/>
              <a:gd name="connsiteX86" fmla="*/ 588253 w 679510"/>
              <a:gd name="connsiteY86" fmla="*/ 612459 h 760606"/>
              <a:gd name="connsiteX87" fmla="*/ 578351 w 679510"/>
              <a:gd name="connsiteY87" fmla="*/ 613689 h 760606"/>
              <a:gd name="connsiteX88" fmla="*/ 576797 w 679510"/>
              <a:gd name="connsiteY88" fmla="*/ 620096 h 760606"/>
              <a:gd name="connsiteX89" fmla="*/ 570066 w 679510"/>
              <a:gd name="connsiteY89" fmla="*/ 628639 h 760606"/>
              <a:gd name="connsiteX90" fmla="*/ 569937 w 679510"/>
              <a:gd name="connsiteY90" fmla="*/ 639512 h 760606"/>
              <a:gd name="connsiteX91" fmla="*/ 565277 w 679510"/>
              <a:gd name="connsiteY91" fmla="*/ 662230 h 760606"/>
              <a:gd name="connsiteX92" fmla="*/ 562559 w 679510"/>
              <a:gd name="connsiteY92" fmla="*/ 667602 h 760606"/>
              <a:gd name="connsiteX93" fmla="*/ 553433 w 679510"/>
              <a:gd name="connsiteY93" fmla="*/ 669543 h 760606"/>
              <a:gd name="connsiteX94" fmla="*/ 552009 w 679510"/>
              <a:gd name="connsiteY94" fmla="*/ 677892 h 760606"/>
              <a:gd name="connsiteX95" fmla="*/ 539971 w 679510"/>
              <a:gd name="connsiteY95" fmla="*/ 678928 h 760606"/>
              <a:gd name="connsiteX96" fmla="*/ 537576 w 679510"/>
              <a:gd name="connsiteY96" fmla="*/ 685076 h 760606"/>
              <a:gd name="connsiteX97" fmla="*/ 534081 w 679510"/>
              <a:gd name="connsiteY97" fmla="*/ 685529 h 760606"/>
              <a:gd name="connsiteX98" fmla="*/ 517965 w 679510"/>
              <a:gd name="connsiteY98" fmla="*/ 669932 h 760606"/>
              <a:gd name="connsiteX99" fmla="*/ 517965 w 679510"/>
              <a:gd name="connsiteY99" fmla="*/ 669932 h 760606"/>
              <a:gd name="connsiteX100" fmla="*/ 518160 w 679510"/>
              <a:gd name="connsiteY100" fmla="*/ 667149 h 760606"/>
              <a:gd name="connsiteX101" fmla="*/ 524049 w 679510"/>
              <a:gd name="connsiteY101" fmla="*/ 660741 h 760606"/>
              <a:gd name="connsiteX102" fmla="*/ 531298 w 679510"/>
              <a:gd name="connsiteY102" fmla="*/ 647020 h 760606"/>
              <a:gd name="connsiteX103" fmla="*/ 528386 w 679510"/>
              <a:gd name="connsiteY103" fmla="*/ 644949 h 760606"/>
              <a:gd name="connsiteX104" fmla="*/ 516347 w 679510"/>
              <a:gd name="connsiteY104" fmla="*/ 646891 h 760606"/>
              <a:gd name="connsiteX105" fmla="*/ 510652 w 679510"/>
              <a:gd name="connsiteY105" fmla="*/ 644625 h 760606"/>
              <a:gd name="connsiteX106" fmla="*/ 499973 w 679510"/>
              <a:gd name="connsiteY106" fmla="*/ 626245 h 760606"/>
              <a:gd name="connsiteX107" fmla="*/ 496931 w 679510"/>
              <a:gd name="connsiteY107" fmla="*/ 615630 h 760606"/>
              <a:gd name="connsiteX108" fmla="*/ 489941 w 679510"/>
              <a:gd name="connsiteY108" fmla="*/ 613235 h 760606"/>
              <a:gd name="connsiteX109" fmla="*/ 483016 w 679510"/>
              <a:gd name="connsiteY109" fmla="*/ 604433 h 760606"/>
              <a:gd name="connsiteX110" fmla="*/ 476220 w 679510"/>
              <a:gd name="connsiteY110" fmla="*/ 608123 h 760606"/>
              <a:gd name="connsiteX111" fmla="*/ 464441 w 679510"/>
              <a:gd name="connsiteY111" fmla="*/ 624303 h 760606"/>
              <a:gd name="connsiteX112" fmla="*/ 454733 w 679510"/>
              <a:gd name="connsiteY112" fmla="*/ 622038 h 760606"/>
              <a:gd name="connsiteX113" fmla="*/ 448001 w 679510"/>
              <a:gd name="connsiteY113" fmla="*/ 627603 h 760606"/>
              <a:gd name="connsiteX114" fmla="*/ 447743 w 679510"/>
              <a:gd name="connsiteY114" fmla="*/ 629998 h 760606"/>
              <a:gd name="connsiteX115" fmla="*/ 452920 w 679510"/>
              <a:gd name="connsiteY115" fmla="*/ 632652 h 760606"/>
              <a:gd name="connsiteX116" fmla="*/ 459846 w 679510"/>
              <a:gd name="connsiteY116" fmla="*/ 642813 h 760606"/>
              <a:gd name="connsiteX117" fmla="*/ 460622 w 679510"/>
              <a:gd name="connsiteY117" fmla="*/ 650903 h 760606"/>
              <a:gd name="connsiteX118" fmla="*/ 458422 w 679510"/>
              <a:gd name="connsiteY118" fmla="*/ 656987 h 760606"/>
              <a:gd name="connsiteX119" fmla="*/ 454538 w 679510"/>
              <a:gd name="connsiteY119" fmla="*/ 657181 h 760606"/>
              <a:gd name="connsiteX120" fmla="*/ 442889 w 679510"/>
              <a:gd name="connsiteY120" fmla="*/ 646243 h 760606"/>
              <a:gd name="connsiteX121" fmla="*/ 434475 w 679510"/>
              <a:gd name="connsiteY121" fmla="*/ 644496 h 760606"/>
              <a:gd name="connsiteX122" fmla="*/ 429686 w 679510"/>
              <a:gd name="connsiteY122" fmla="*/ 646891 h 760606"/>
              <a:gd name="connsiteX123" fmla="*/ 421854 w 679510"/>
              <a:gd name="connsiteY123" fmla="*/ 645078 h 760606"/>
              <a:gd name="connsiteX124" fmla="*/ 412340 w 679510"/>
              <a:gd name="connsiteY124" fmla="*/ 647279 h 760606"/>
              <a:gd name="connsiteX125" fmla="*/ 392471 w 679510"/>
              <a:gd name="connsiteY125" fmla="*/ 661323 h 760606"/>
              <a:gd name="connsiteX126" fmla="*/ 378944 w 679510"/>
              <a:gd name="connsiteY126" fmla="*/ 657181 h 760606"/>
              <a:gd name="connsiteX127" fmla="*/ 367618 w 679510"/>
              <a:gd name="connsiteY127" fmla="*/ 657181 h 760606"/>
              <a:gd name="connsiteX128" fmla="*/ 359592 w 679510"/>
              <a:gd name="connsiteY128" fmla="*/ 663848 h 760606"/>
              <a:gd name="connsiteX129" fmla="*/ 355191 w 679510"/>
              <a:gd name="connsiteY129" fmla="*/ 657958 h 760606"/>
              <a:gd name="connsiteX130" fmla="*/ 364575 w 679510"/>
              <a:gd name="connsiteY130" fmla="*/ 638671 h 760606"/>
              <a:gd name="connsiteX131" fmla="*/ 348072 w 679510"/>
              <a:gd name="connsiteY131" fmla="*/ 639512 h 760606"/>
              <a:gd name="connsiteX132" fmla="*/ 346130 w 679510"/>
              <a:gd name="connsiteY132" fmla="*/ 643137 h 760606"/>
              <a:gd name="connsiteX133" fmla="*/ 344188 w 679510"/>
              <a:gd name="connsiteY133" fmla="*/ 657376 h 760606"/>
              <a:gd name="connsiteX134" fmla="*/ 349690 w 679510"/>
              <a:gd name="connsiteY134" fmla="*/ 664042 h 760606"/>
              <a:gd name="connsiteX135" fmla="*/ 344771 w 679510"/>
              <a:gd name="connsiteY135" fmla="*/ 667925 h 760606"/>
              <a:gd name="connsiteX136" fmla="*/ 333704 w 679510"/>
              <a:gd name="connsiteY136" fmla="*/ 666242 h 760606"/>
              <a:gd name="connsiteX137" fmla="*/ 325031 w 679510"/>
              <a:gd name="connsiteY137" fmla="*/ 680610 h 760606"/>
              <a:gd name="connsiteX138" fmla="*/ 319206 w 679510"/>
              <a:gd name="connsiteY138" fmla="*/ 681323 h 760606"/>
              <a:gd name="connsiteX139" fmla="*/ 300631 w 679510"/>
              <a:gd name="connsiteY139" fmla="*/ 675497 h 760606"/>
              <a:gd name="connsiteX140" fmla="*/ 296812 w 679510"/>
              <a:gd name="connsiteY140" fmla="*/ 665401 h 760606"/>
              <a:gd name="connsiteX141" fmla="*/ 289369 w 679510"/>
              <a:gd name="connsiteY141" fmla="*/ 653298 h 760606"/>
              <a:gd name="connsiteX142" fmla="*/ 280373 w 679510"/>
              <a:gd name="connsiteY142" fmla="*/ 654787 h 760606"/>
              <a:gd name="connsiteX143" fmla="*/ 272218 w 679510"/>
              <a:gd name="connsiteY143" fmla="*/ 664171 h 760606"/>
              <a:gd name="connsiteX144" fmla="*/ 265681 w 679510"/>
              <a:gd name="connsiteY144" fmla="*/ 667019 h 760606"/>
              <a:gd name="connsiteX145" fmla="*/ 260245 w 679510"/>
              <a:gd name="connsiteY145" fmla="*/ 664301 h 760606"/>
              <a:gd name="connsiteX146" fmla="*/ 256297 w 679510"/>
              <a:gd name="connsiteY146" fmla="*/ 654204 h 760606"/>
              <a:gd name="connsiteX147" fmla="*/ 249889 w 679510"/>
              <a:gd name="connsiteY147" fmla="*/ 650709 h 760606"/>
              <a:gd name="connsiteX148" fmla="*/ 246071 w 679510"/>
              <a:gd name="connsiteY148" fmla="*/ 662812 h 760606"/>
              <a:gd name="connsiteX149" fmla="*/ 247624 w 679510"/>
              <a:gd name="connsiteY149" fmla="*/ 668507 h 760606"/>
              <a:gd name="connsiteX150" fmla="*/ 243870 w 679510"/>
              <a:gd name="connsiteY150" fmla="*/ 674786 h 760606"/>
              <a:gd name="connsiteX151" fmla="*/ 243029 w 679510"/>
              <a:gd name="connsiteY151" fmla="*/ 683846 h 760606"/>
              <a:gd name="connsiteX152" fmla="*/ 250019 w 679510"/>
              <a:gd name="connsiteY152" fmla="*/ 689413 h 760606"/>
              <a:gd name="connsiteX153" fmla="*/ 251896 w 679510"/>
              <a:gd name="connsiteY153" fmla="*/ 698927 h 760606"/>
              <a:gd name="connsiteX154" fmla="*/ 258821 w 679510"/>
              <a:gd name="connsiteY154" fmla="*/ 706693 h 760606"/>
              <a:gd name="connsiteX155" fmla="*/ 259792 w 679510"/>
              <a:gd name="connsiteY155" fmla="*/ 713101 h 760606"/>
              <a:gd name="connsiteX156" fmla="*/ 258627 w 679510"/>
              <a:gd name="connsiteY156" fmla="*/ 716790 h 760606"/>
              <a:gd name="connsiteX157" fmla="*/ 246718 w 679510"/>
              <a:gd name="connsiteY157" fmla="*/ 724233 h 760606"/>
              <a:gd name="connsiteX158" fmla="*/ 234939 w 679510"/>
              <a:gd name="connsiteY158" fmla="*/ 725721 h 760606"/>
              <a:gd name="connsiteX159" fmla="*/ 230343 w 679510"/>
              <a:gd name="connsiteY159" fmla="*/ 737048 h 760606"/>
              <a:gd name="connsiteX160" fmla="*/ 220118 w 679510"/>
              <a:gd name="connsiteY160" fmla="*/ 735559 h 760606"/>
              <a:gd name="connsiteX161" fmla="*/ 210798 w 679510"/>
              <a:gd name="connsiteY161" fmla="*/ 739442 h 760606"/>
              <a:gd name="connsiteX162" fmla="*/ 208532 w 679510"/>
              <a:gd name="connsiteY162" fmla="*/ 744620 h 760606"/>
              <a:gd name="connsiteX163" fmla="*/ 204326 w 679510"/>
              <a:gd name="connsiteY163" fmla="*/ 743585 h 760606"/>
              <a:gd name="connsiteX164" fmla="*/ 197077 w 679510"/>
              <a:gd name="connsiteY164" fmla="*/ 748374 h 760606"/>
              <a:gd name="connsiteX165" fmla="*/ 193970 w 679510"/>
              <a:gd name="connsiteY165" fmla="*/ 739895 h 760606"/>
              <a:gd name="connsiteX166" fmla="*/ 191705 w 679510"/>
              <a:gd name="connsiteY166" fmla="*/ 739895 h 760606"/>
              <a:gd name="connsiteX167" fmla="*/ 189763 w 679510"/>
              <a:gd name="connsiteY167" fmla="*/ 743261 h 760606"/>
              <a:gd name="connsiteX168" fmla="*/ 187951 w 679510"/>
              <a:gd name="connsiteY168" fmla="*/ 756658 h 760606"/>
              <a:gd name="connsiteX169" fmla="*/ 187951 w 679510"/>
              <a:gd name="connsiteY169" fmla="*/ 756658 h 760606"/>
              <a:gd name="connsiteX170" fmla="*/ 184326 w 679510"/>
              <a:gd name="connsiteY170" fmla="*/ 760606 h 760606"/>
              <a:gd name="connsiteX171" fmla="*/ 182191 w 679510"/>
              <a:gd name="connsiteY171" fmla="*/ 755946 h 760606"/>
              <a:gd name="connsiteX172" fmla="*/ 176431 w 679510"/>
              <a:gd name="connsiteY172" fmla="*/ 754716 h 760606"/>
              <a:gd name="connsiteX173" fmla="*/ 171253 w 679510"/>
              <a:gd name="connsiteY173" fmla="*/ 747468 h 760606"/>
              <a:gd name="connsiteX174" fmla="*/ 158179 w 679510"/>
              <a:gd name="connsiteY174" fmla="*/ 747468 h 760606"/>
              <a:gd name="connsiteX175" fmla="*/ 148406 w 679510"/>
              <a:gd name="connsiteY175" fmla="*/ 733035 h 760606"/>
              <a:gd name="connsiteX176" fmla="*/ 148212 w 679510"/>
              <a:gd name="connsiteY176" fmla="*/ 728893 h 760606"/>
              <a:gd name="connsiteX177" fmla="*/ 144458 w 679510"/>
              <a:gd name="connsiteY177" fmla="*/ 722615 h 760606"/>
              <a:gd name="connsiteX178" fmla="*/ 130478 w 679510"/>
              <a:gd name="connsiteY178" fmla="*/ 714136 h 760606"/>
              <a:gd name="connsiteX179" fmla="*/ 115334 w 679510"/>
              <a:gd name="connsiteY179" fmla="*/ 699509 h 760606"/>
              <a:gd name="connsiteX180" fmla="*/ 105690 w 679510"/>
              <a:gd name="connsiteY180" fmla="*/ 700868 h 760606"/>
              <a:gd name="connsiteX181" fmla="*/ 89639 w 679510"/>
              <a:gd name="connsiteY181" fmla="*/ 711418 h 760606"/>
              <a:gd name="connsiteX182" fmla="*/ 83943 w 679510"/>
              <a:gd name="connsiteY182" fmla="*/ 709800 h 760606"/>
              <a:gd name="connsiteX183" fmla="*/ 81808 w 679510"/>
              <a:gd name="connsiteY183" fmla="*/ 704557 h 760606"/>
              <a:gd name="connsiteX184" fmla="*/ 74753 w 679510"/>
              <a:gd name="connsiteY184" fmla="*/ 701321 h 760606"/>
              <a:gd name="connsiteX185" fmla="*/ 72876 w 679510"/>
              <a:gd name="connsiteY185" fmla="*/ 691743 h 760606"/>
              <a:gd name="connsiteX186" fmla="*/ 61485 w 679510"/>
              <a:gd name="connsiteY186" fmla="*/ 681063 h 760606"/>
              <a:gd name="connsiteX187" fmla="*/ 53977 w 679510"/>
              <a:gd name="connsiteY187" fmla="*/ 670320 h 760606"/>
              <a:gd name="connsiteX188" fmla="*/ 42263 w 679510"/>
              <a:gd name="connsiteY188" fmla="*/ 649415 h 760606"/>
              <a:gd name="connsiteX189" fmla="*/ 44787 w 679510"/>
              <a:gd name="connsiteY189" fmla="*/ 642101 h 760606"/>
              <a:gd name="connsiteX190" fmla="*/ 43752 w 679510"/>
              <a:gd name="connsiteY190" fmla="*/ 636276 h 760606"/>
              <a:gd name="connsiteX191" fmla="*/ 33720 w 679510"/>
              <a:gd name="connsiteY191" fmla="*/ 623979 h 760606"/>
              <a:gd name="connsiteX192" fmla="*/ 28801 w 679510"/>
              <a:gd name="connsiteY192" fmla="*/ 623397 h 760606"/>
              <a:gd name="connsiteX193" fmla="*/ 32619 w 679510"/>
              <a:gd name="connsiteY193" fmla="*/ 608511 h 760606"/>
              <a:gd name="connsiteX194" fmla="*/ 36438 w 679510"/>
              <a:gd name="connsiteY194" fmla="*/ 602298 h 760606"/>
              <a:gd name="connsiteX195" fmla="*/ 37862 w 679510"/>
              <a:gd name="connsiteY195" fmla="*/ 600809 h 760606"/>
              <a:gd name="connsiteX196" fmla="*/ 28866 w 679510"/>
              <a:gd name="connsiteY196" fmla="*/ 596926 h 760606"/>
              <a:gd name="connsiteX197" fmla="*/ 28024 w 679510"/>
              <a:gd name="connsiteY197" fmla="*/ 593042 h 760606"/>
              <a:gd name="connsiteX198" fmla="*/ 45952 w 679510"/>
              <a:gd name="connsiteY198" fmla="*/ 581651 h 760606"/>
              <a:gd name="connsiteX199" fmla="*/ 46923 w 679510"/>
              <a:gd name="connsiteY199" fmla="*/ 577897 h 760606"/>
              <a:gd name="connsiteX200" fmla="*/ 45822 w 679510"/>
              <a:gd name="connsiteY200" fmla="*/ 576409 h 760606"/>
              <a:gd name="connsiteX201" fmla="*/ 36373 w 679510"/>
              <a:gd name="connsiteY201" fmla="*/ 578351 h 760606"/>
              <a:gd name="connsiteX202" fmla="*/ 33720 w 679510"/>
              <a:gd name="connsiteY202" fmla="*/ 575826 h 760606"/>
              <a:gd name="connsiteX203" fmla="*/ 33331 w 679510"/>
              <a:gd name="connsiteY203" fmla="*/ 571943 h 760606"/>
              <a:gd name="connsiteX204" fmla="*/ 50612 w 679510"/>
              <a:gd name="connsiteY204" fmla="*/ 545537 h 760606"/>
              <a:gd name="connsiteX205" fmla="*/ 52813 w 679510"/>
              <a:gd name="connsiteY205" fmla="*/ 536864 h 760606"/>
              <a:gd name="connsiteX206" fmla="*/ 61485 w 679510"/>
              <a:gd name="connsiteY206" fmla="*/ 530845 h 760606"/>
              <a:gd name="connsiteX207" fmla="*/ 66728 w 679510"/>
              <a:gd name="connsiteY207" fmla="*/ 523661 h 760606"/>
              <a:gd name="connsiteX208" fmla="*/ 86338 w 679510"/>
              <a:gd name="connsiteY208" fmla="*/ 520490 h 760606"/>
              <a:gd name="connsiteX209" fmla="*/ 86791 w 679510"/>
              <a:gd name="connsiteY209" fmla="*/ 518224 h 760606"/>
              <a:gd name="connsiteX210" fmla="*/ 84655 w 679510"/>
              <a:gd name="connsiteY210" fmla="*/ 515506 h 760606"/>
              <a:gd name="connsiteX211" fmla="*/ 74235 w 679510"/>
              <a:gd name="connsiteY211" fmla="*/ 512659 h 760606"/>
              <a:gd name="connsiteX212" fmla="*/ 70676 w 679510"/>
              <a:gd name="connsiteY212" fmla="*/ 506510 h 760606"/>
              <a:gd name="connsiteX213" fmla="*/ 73588 w 679510"/>
              <a:gd name="connsiteY213" fmla="*/ 494019 h 760606"/>
              <a:gd name="connsiteX214" fmla="*/ 85303 w 679510"/>
              <a:gd name="connsiteY214" fmla="*/ 486252 h 760606"/>
              <a:gd name="connsiteX215" fmla="*/ 86533 w 679510"/>
              <a:gd name="connsiteY215" fmla="*/ 482175 h 760606"/>
              <a:gd name="connsiteX216" fmla="*/ 85173 w 679510"/>
              <a:gd name="connsiteY216" fmla="*/ 477256 h 760606"/>
              <a:gd name="connsiteX217" fmla="*/ 79154 w 679510"/>
              <a:gd name="connsiteY217" fmla="*/ 474473 h 760606"/>
              <a:gd name="connsiteX218" fmla="*/ 63750 w 679510"/>
              <a:gd name="connsiteY218" fmla="*/ 477774 h 760606"/>
              <a:gd name="connsiteX219" fmla="*/ 48541 w 679510"/>
              <a:gd name="connsiteY219" fmla="*/ 475249 h 760606"/>
              <a:gd name="connsiteX220" fmla="*/ 36567 w 679510"/>
              <a:gd name="connsiteY220" fmla="*/ 462435 h 760606"/>
              <a:gd name="connsiteX221" fmla="*/ 24529 w 679510"/>
              <a:gd name="connsiteY221" fmla="*/ 454150 h 760606"/>
              <a:gd name="connsiteX222" fmla="*/ 15857 w 679510"/>
              <a:gd name="connsiteY222" fmla="*/ 443471 h 760606"/>
              <a:gd name="connsiteX223" fmla="*/ 6019 w 679510"/>
              <a:gd name="connsiteY223" fmla="*/ 439847 h 760606"/>
              <a:gd name="connsiteX224" fmla="*/ 1683 w 679510"/>
              <a:gd name="connsiteY224" fmla="*/ 434410 h 760606"/>
              <a:gd name="connsiteX225" fmla="*/ 0 w 679510"/>
              <a:gd name="connsiteY225" fmla="*/ 428391 h 760606"/>
              <a:gd name="connsiteX226" fmla="*/ 0 w 679510"/>
              <a:gd name="connsiteY226" fmla="*/ 417712 h 760606"/>
              <a:gd name="connsiteX227" fmla="*/ 6019 w 679510"/>
              <a:gd name="connsiteY227" fmla="*/ 408975 h 760606"/>
              <a:gd name="connsiteX228" fmla="*/ 21488 w 679510"/>
              <a:gd name="connsiteY228" fmla="*/ 402956 h 760606"/>
              <a:gd name="connsiteX229" fmla="*/ 35014 w 679510"/>
              <a:gd name="connsiteY229" fmla="*/ 394154 h 760606"/>
              <a:gd name="connsiteX230" fmla="*/ 61291 w 679510"/>
              <a:gd name="connsiteY230" fmla="*/ 392794 h 760606"/>
              <a:gd name="connsiteX231" fmla="*/ 64527 w 679510"/>
              <a:gd name="connsiteY231" fmla="*/ 383733 h 760606"/>
              <a:gd name="connsiteX232" fmla="*/ 73912 w 679510"/>
              <a:gd name="connsiteY232" fmla="*/ 380756 h 760606"/>
              <a:gd name="connsiteX233" fmla="*/ 79542 w 679510"/>
              <a:gd name="connsiteY233" fmla="*/ 368329 h 760606"/>
              <a:gd name="connsiteX234" fmla="*/ 77407 w 679510"/>
              <a:gd name="connsiteY234" fmla="*/ 363346 h 760606"/>
              <a:gd name="connsiteX235" fmla="*/ 67440 w 679510"/>
              <a:gd name="connsiteY235" fmla="*/ 353250 h 760606"/>
              <a:gd name="connsiteX236" fmla="*/ 48476 w 679510"/>
              <a:gd name="connsiteY236" fmla="*/ 366064 h 760606"/>
              <a:gd name="connsiteX237" fmla="*/ 42392 w 679510"/>
              <a:gd name="connsiteY237" fmla="*/ 375449 h 760606"/>
              <a:gd name="connsiteX238" fmla="*/ 34561 w 679510"/>
              <a:gd name="connsiteY238" fmla="*/ 377132 h 760606"/>
              <a:gd name="connsiteX239" fmla="*/ 31519 w 679510"/>
              <a:gd name="connsiteY239" fmla="*/ 375449 h 760606"/>
              <a:gd name="connsiteX240" fmla="*/ 35273 w 679510"/>
              <a:gd name="connsiteY240" fmla="*/ 366388 h 760606"/>
              <a:gd name="connsiteX241" fmla="*/ 29578 w 679510"/>
              <a:gd name="connsiteY241" fmla="*/ 355191 h 760606"/>
              <a:gd name="connsiteX242" fmla="*/ 29836 w 679510"/>
              <a:gd name="connsiteY242" fmla="*/ 346454 h 760606"/>
              <a:gd name="connsiteX243" fmla="*/ 44334 w 679510"/>
              <a:gd name="connsiteY243" fmla="*/ 336163 h 760606"/>
              <a:gd name="connsiteX244" fmla="*/ 47117 w 679510"/>
              <a:gd name="connsiteY244" fmla="*/ 331309 h 760606"/>
              <a:gd name="connsiteX245" fmla="*/ 49836 w 679510"/>
              <a:gd name="connsiteY245" fmla="*/ 315840 h 760606"/>
              <a:gd name="connsiteX246" fmla="*/ 61356 w 679510"/>
              <a:gd name="connsiteY246" fmla="*/ 307686 h 760606"/>
              <a:gd name="connsiteX247" fmla="*/ 62392 w 679510"/>
              <a:gd name="connsiteY247" fmla="*/ 303284 h 760606"/>
              <a:gd name="connsiteX248" fmla="*/ 60191 w 679510"/>
              <a:gd name="connsiteY248" fmla="*/ 291893 h 760606"/>
              <a:gd name="connsiteX249" fmla="*/ 67375 w 679510"/>
              <a:gd name="connsiteY249" fmla="*/ 275843 h 760606"/>
              <a:gd name="connsiteX250" fmla="*/ 81355 w 679510"/>
              <a:gd name="connsiteY250" fmla="*/ 273448 h 760606"/>
              <a:gd name="connsiteX251" fmla="*/ 85626 w 679510"/>
              <a:gd name="connsiteY251" fmla="*/ 267623 h 760606"/>
              <a:gd name="connsiteX252" fmla="*/ 85238 w 679510"/>
              <a:gd name="connsiteY252" fmla="*/ 264322 h 760606"/>
              <a:gd name="connsiteX253" fmla="*/ 73588 w 679510"/>
              <a:gd name="connsiteY253" fmla="*/ 257462 h 760606"/>
              <a:gd name="connsiteX254" fmla="*/ 70676 w 679510"/>
              <a:gd name="connsiteY254" fmla="*/ 250666 h 760606"/>
              <a:gd name="connsiteX255" fmla="*/ 51518 w 679510"/>
              <a:gd name="connsiteY255" fmla="*/ 246265 h 760606"/>
              <a:gd name="connsiteX256" fmla="*/ 48476 w 679510"/>
              <a:gd name="connsiteY256" fmla="*/ 243805 h 760606"/>
              <a:gd name="connsiteX257" fmla="*/ 46017 w 679510"/>
              <a:gd name="connsiteY257" fmla="*/ 237722 h 760606"/>
              <a:gd name="connsiteX258" fmla="*/ 33267 w 679510"/>
              <a:gd name="connsiteY258" fmla="*/ 236039 h 760606"/>
              <a:gd name="connsiteX259" fmla="*/ 27377 w 679510"/>
              <a:gd name="connsiteY259" fmla="*/ 233644 h 760606"/>
              <a:gd name="connsiteX260" fmla="*/ 24335 w 679510"/>
              <a:gd name="connsiteY260" fmla="*/ 229502 h 760606"/>
              <a:gd name="connsiteX261" fmla="*/ 19352 w 679510"/>
              <a:gd name="connsiteY261" fmla="*/ 215522 h 760606"/>
              <a:gd name="connsiteX262" fmla="*/ 20840 w 679510"/>
              <a:gd name="connsiteY262" fmla="*/ 208985 h 760606"/>
              <a:gd name="connsiteX263" fmla="*/ 31519 w 679510"/>
              <a:gd name="connsiteY263" fmla="*/ 196818 h 760606"/>
              <a:gd name="connsiteX264" fmla="*/ 27377 w 679510"/>
              <a:gd name="connsiteY264" fmla="*/ 181932 h 760606"/>
              <a:gd name="connsiteX265" fmla="*/ 38962 w 679510"/>
              <a:gd name="connsiteY265" fmla="*/ 175978 h 760606"/>
              <a:gd name="connsiteX266" fmla="*/ 41357 w 679510"/>
              <a:gd name="connsiteY266" fmla="*/ 165622 h 760606"/>
              <a:gd name="connsiteX267" fmla="*/ 49447 w 679510"/>
              <a:gd name="connsiteY267" fmla="*/ 158567 h 760606"/>
              <a:gd name="connsiteX268" fmla="*/ 51518 w 679510"/>
              <a:gd name="connsiteY268" fmla="*/ 159344 h 760606"/>
              <a:gd name="connsiteX269" fmla="*/ 73070 w 679510"/>
              <a:gd name="connsiteY269" fmla="*/ 143358 h 760606"/>
              <a:gd name="connsiteX270" fmla="*/ 83426 w 679510"/>
              <a:gd name="connsiteY270" fmla="*/ 143811 h 760606"/>
              <a:gd name="connsiteX271" fmla="*/ 94817 w 679510"/>
              <a:gd name="connsiteY271" fmla="*/ 154814 h 760606"/>
              <a:gd name="connsiteX272" fmla="*/ 111127 w 679510"/>
              <a:gd name="connsiteY272" fmla="*/ 149765 h 760606"/>
              <a:gd name="connsiteX273" fmla="*/ 119605 w 679510"/>
              <a:gd name="connsiteY273" fmla="*/ 150995 h 760606"/>
              <a:gd name="connsiteX274" fmla="*/ 142905 w 679510"/>
              <a:gd name="connsiteY274" fmla="*/ 173518 h 760606"/>
              <a:gd name="connsiteX275" fmla="*/ 153972 w 679510"/>
              <a:gd name="connsiteY275" fmla="*/ 164716 h 760606"/>
              <a:gd name="connsiteX276" fmla="*/ 164004 w 679510"/>
              <a:gd name="connsiteY276" fmla="*/ 163357 h 760606"/>
              <a:gd name="connsiteX277" fmla="*/ 164910 w 679510"/>
              <a:gd name="connsiteY277" fmla="*/ 147500 h 760606"/>
              <a:gd name="connsiteX278" fmla="*/ 161350 w 679510"/>
              <a:gd name="connsiteY278" fmla="*/ 136239 h 760606"/>
              <a:gd name="connsiteX279" fmla="*/ 161350 w 679510"/>
              <a:gd name="connsiteY279" fmla="*/ 136239 h 760606"/>
              <a:gd name="connsiteX280" fmla="*/ 196171 w 679510"/>
              <a:gd name="connsiteY280" fmla="*/ 125624 h 760606"/>
              <a:gd name="connsiteX281" fmla="*/ 207173 w 679510"/>
              <a:gd name="connsiteY281" fmla="*/ 130543 h 760606"/>
              <a:gd name="connsiteX282" fmla="*/ 211056 w 679510"/>
              <a:gd name="connsiteY282" fmla="*/ 143358 h 760606"/>
              <a:gd name="connsiteX283" fmla="*/ 217593 w 679510"/>
              <a:gd name="connsiteY283" fmla="*/ 141804 h 760606"/>
              <a:gd name="connsiteX284" fmla="*/ 227819 w 679510"/>
              <a:gd name="connsiteY284" fmla="*/ 146853 h 760606"/>
              <a:gd name="connsiteX285" fmla="*/ 232609 w 679510"/>
              <a:gd name="connsiteY285" fmla="*/ 138957 h 760606"/>
              <a:gd name="connsiteX286" fmla="*/ 243870 w 679510"/>
              <a:gd name="connsiteY286" fmla="*/ 143034 h 760606"/>
              <a:gd name="connsiteX287" fmla="*/ 253643 w 679510"/>
              <a:gd name="connsiteY287" fmla="*/ 141546 h 760606"/>
              <a:gd name="connsiteX288" fmla="*/ 259792 w 679510"/>
              <a:gd name="connsiteY288" fmla="*/ 137080 h 760606"/>
              <a:gd name="connsiteX289" fmla="*/ 262187 w 679510"/>
              <a:gd name="connsiteY289" fmla="*/ 129637 h 760606"/>
              <a:gd name="connsiteX290" fmla="*/ 277072 w 679510"/>
              <a:gd name="connsiteY290" fmla="*/ 123553 h 760606"/>
              <a:gd name="connsiteX291" fmla="*/ 281150 w 679510"/>
              <a:gd name="connsiteY291" fmla="*/ 117728 h 760606"/>
              <a:gd name="connsiteX292" fmla="*/ 278690 w 679510"/>
              <a:gd name="connsiteY292" fmla="*/ 97406 h 760606"/>
              <a:gd name="connsiteX293" fmla="*/ 281344 w 679510"/>
              <a:gd name="connsiteY293" fmla="*/ 89122 h 760606"/>
              <a:gd name="connsiteX294" fmla="*/ 291440 w 679510"/>
              <a:gd name="connsiteY294" fmla="*/ 86986 h 760606"/>
              <a:gd name="connsiteX295" fmla="*/ 301343 w 679510"/>
              <a:gd name="connsiteY295" fmla="*/ 74300 h 760606"/>
              <a:gd name="connsiteX296" fmla="*/ 312410 w 679510"/>
              <a:gd name="connsiteY296" fmla="*/ 75206 h 760606"/>
              <a:gd name="connsiteX297" fmla="*/ 320953 w 679510"/>
              <a:gd name="connsiteY297" fmla="*/ 71711 h 760606"/>
              <a:gd name="connsiteX298" fmla="*/ 350402 w 679510"/>
              <a:gd name="connsiteY298" fmla="*/ 36632 h 760606"/>
              <a:gd name="connsiteX299" fmla="*/ 358039 w 679510"/>
              <a:gd name="connsiteY299" fmla="*/ 35079 h 760606"/>
              <a:gd name="connsiteX300" fmla="*/ 359333 w 679510"/>
              <a:gd name="connsiteY300" fmla="*/ 30937 h 760606"/>
              <a:gd name="connsiteX301" fmla="*/ 356291 w 679510"/>
              <a:gd name="connsiteY301" fmla="*/ 24206 h 760606"/>
              <a:gd name="connsiteX302" fmla="*/ 356938 w 679510"/>
              <a:gd name="connsiteY302" fmla="*/ 22070 h 760606"/>
              <a:gd name="connsiteX303" fmla="*/ 361275 w 679510"/>
              <a:gd name="connsiteY303" fmla="*/ 21488 h 760606"/>
              <a:gd name="connsiteX304" fmla="*/ 368977 w 679510"/>
              <a:gd name="connsiteY304" fmla="*/ 26536 h 760606"/>
              <a:gd name="connsiteX305" fmla="*/ 380044 w 679510"/>
              <a:gd name="connsiteY305" fmla="*/ 26536 h 760606"/>
              <a:gd name="connsiteX306" fmla="*/ 392535 w 679510"/>
              <a:gd name="connsiteY306" fmla="*/ 16116 h 760606"/>
              <a:gd name="connsiteX307" fmla="*/ 400885 w 679510"/>
              <a:gd name="connsiteY307" fmla="*/ 15339 h 760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Lst>
            <a:rect l="l" t="t" r="r" b="b"/>
            <a:pathLst>
              <a:path w="679510" h="760606">
                <a:moveTo>
                  <a:pt x="410398" y="3560"/>
                </a:moveTo>
                <a:lnTo>
                  <a:pt x="418424" y="0"/>
                </a:lnTo>
                <a:lnTo>
                  <a:pt x="425155" y="10420"/>
                </a:lnTo>
                <a:lnTo>
                  <a:pt x="450267" y="20711"/>
                </a:lnTo>
                <a:lnTo>
                  <a:pt x="461011" y="28024"/>
                </a:lnTo>
                <a:lnTo>
                  <a:pt x="467806" y="36050"/>
                </a:lnTo>
                <a:lnTo>
                  <a:pt x="469424" y="39868"/>
                </a:lnTo>
                <a:lnTo>
                  <a:pt x="469230" y="52554"/>
                </a:lnTo>
                <a:lnTo>
                  <a:pt x="478421" y="68216"/>
                </a:lnTo>
                <a:lnTo>
                  <a:pt x="476932" y="78895"/>
                </a:lnTo>
                <a:lnTo>
                  <a:pt x="479262" y="94946"/>
                </a:lnTo>
                <a:lnTo>
                  <a:pt x="481010" y="100318"/>
                </a:lnTo>
                <a:lnTo>
                  <a:pt x="486446" y="105625"/>
                </a:lnTo>
                <a:lnTo>
                  <a:pt x="487093" y="117858"/>
                </a:lnTo>
                <a:lnTo>
                  <a:pt x="483016" y="127501"/>
                </a:lnTo>
                <a:lnTo>
                  <a:pt x="464958" y="139086"/>
                </a:lnTo>
                <a:lnTo>
                  <a:pt x="465347" y="147500"/>
                </a:lnTo>
                <a:lnTo>
                  <a:pt x="463405" y="156302"/>
                </a:lnTo>
                <a:lnTo>
                  <a:pt x="461075" y="159085"/>
                </a:lnTo>
                <a:lnTo>
                  <a:pt x="455639" y="159344"/>
                </a:lnTo>
                <a:lnTo>
                  <a:pt x="455509" y="170152"/>
                </a:lnTo>
                <a:lnTo>
                  <a:pt x="460104" y="177984"/>
                </a:lnTo>
                <a:lnTo>
                  <a:pt x="461075" y="186204"/>
                </a:lnTo>
                <a:lnTo>
                  <a:pt x="469036" y="187239"/>
                </a:lnTo>
                <a:lnTo>
                  <a:pt x="473113" y="191058"/>
                </a:lnTo>
                <a:lnTo>
                  <a:pt x="483987" y="191381"/>
                </a:lnTo>
                <a:lnTo>
                  <a:pt x="490394" y="199860"/>
                </a:lnTo>
                <a:lnTo>
                  <a:pt x="495313" y="202772"/>
                </a:lnTo>
                <a:lnTo>
                  <a:pt x="525214" y="205037"/>
                </a:lnTo>
                <a:lnTo>
                  <a:pt x="532592" y="210863"/>
                </a:lnTo>
                <a:lnTo>
                  <a:pt x="538418" y="221606"/>
                </a:lnTo>
                <a:lnTo>
                  <a:pt x="530392" y="228596"/>
                </a:lnTo>
                <a:lnTo>
                  <a:pt x="525667" y="242770"/>
                </a:lnTo>
                <a:lnTo>
                  <a:pt x="511299" y="250342"/>
                </a:lnTo>
                <a:lnTo>
                  <a:pt x="502044" y="267882"/>
                </a:lnTo>
                <a:lnTo>
                  <a:pt x="508387" y="274160"/>
                </a:lnTo>
                <a:lnTo>
                  <a:pt x="520166" y="278561"/>
                </a:lnTo>
                <a:lnTo>
                  <a:pt x="522108" y="290405"/>
                </a:lnTo>
                <a:lnTo>
                  <a:pt x="528062" y="291182"/>
                </a:lnTo>
                <a:lnTo>
                  <a:pt x="532787" y="285551"/>
                </a:lnTo>
                <a:lnTo>
                  <a:pt x="535440" y="290081"/>
                </a:lnTo>
                <a:lnTo>
                  <a:pt x="541006" y="290405"/>
                </a:lnTo>
                <a:lnTo>
                  <a:pt x="541977" y="294806"/>
                </a:lnTo>
                <a:lnTo>
                  <a:pt x="557316" y="314028"/>
                </a:lnTo>
                <a:lnTo>
                  <a:pt x="556345" y="320371"/>
                </a:lnTo>
                <a:lnTo>
                  <a:pt x="548967" y="324966"/>
                </a:lnTo>
                <a:lnTo>
                  <a:pt x="554533" y="336293"/>
                </a:lnTo>
                <a:lnTo>
                  <a:pt x="553303" y="347166"/>
                </a:lnTo>
                <a:lnTo>
                  <a:pt x="562623" y="350661"/>
                </a:lnTo>
                <a:lnTo>
                  <a:pt x="570196" y="360498"/>
                </a:lnTo>
                <a:lnTo>
                  <a:pt x="595955" y="371954"/>
                </a:lnTo>
                <a:lnTo>
                  <a:pt x="600291" y="377132"/>
                </a:lnTo>
                <a:lnTo>
                  <a:pt x="603074" y="384381"/>
                </a:lnTo>
                <a:lnTo>
                  <a:pt x="637053" y="402308"/>
                </a:lnTo>
                <a:lnTo>
                  <a:pt x="654398" y="431304"/>
                </a:lnTo>
                <a:lnTo>
                  <a:pt x="664171" y="436870"/>
                </a:lnTo>
                <a:lnTo>
                  <a:pt x="672455" y="455509"/>
                </a:lnTo>
                <a:lnTo>
                  <a:pt x="678927" y="467742"/>
                </a:lnTo>
                <a:lnTo>
                  <a:pt x="679510" y="473567"/>
                </a:lnTo>
                <a:lnTo>
                  <a:pt x="674268" y="478874"/>
                </a:lnTo>
                <a:lnTo>
                  <a:pt x="656987" y="484699"/>
                </a:lnTo>
                <a:lnTo>
                  <a:pt x="651615" y="488905"/>
                </a:lnTo>
                <a:lnTo>
                  <a:pt x="654204" y="493566"/>
                </a:lnTo>
                <a:lnTo>
                  <a:pt x="665336" y="496154"/>
                </a:lnTo>
                <a:lnTo>
                  <a:pt x="667213" y="498873"/>
                </a:lnTo>
                <a:lnTo>
                  <a:pt x="660029" y="509099"/>
                </a:lnTo>
                <a:lnTo>
                  <a:pt x="665077" y="514471"/>
                </a:lnTo>
                <a:lnTo>
                  <a:pt x="665336" y="526638"/>
                </a:lnTo>
                <a:lnTo>
                  <a:pt x="646178" y="538611"/>
                </a:lnTo>
                <a:lnTo>
                  <a:pt x="646373" y="542365"/>
                </a:lnTo>
                <a:lnTo>
                  <a:pt x="653039" y="550456"/>
                </a:lnTo>
                <a:lnTo>
                  <a:pt x="651874" y="556216"/>
                </a:lnTo>
                <a:lnTo>
                  <a:pt x="633817" y="563853"/>
                </a:lnTo>
                <a:lnTo>
                  <a:pt x="629028" y="569354"/>
                </a:lnTo>
                <a:lnTo>
                  <a:pt x="627798" y="574338"/>
                </a:lnTo>
                <a:lnTo>
                  <a:pt x="627798" y="574338"/>
                </a:lnTo>
                <a:lnTo>
                  <a:pt x="623720" y="579386"/>
                </a:lnTo>
                <a:lnTo>
                  <a:pt x="621131" y="588965"/>
                </a:lnTo>
                <a:lnTo>
                  <a:pt x="610453" y="597702"/>
                </a:lnTo>
                <a:lnTo>
                  <a:pt x="617895" y="605145"/>
                </a:lnTo>
                <a:lnTo>
                  <a:pt x="615695" y="610064"/>
                </a:lnTo>
                <a:lnTo>
                  <a:pt x="608511" y="611876"/>
                </a:lnTo>
                <a:lnTo>
                  <a:pt x="599191" y="603333"/>
                </a:lnTo>
                <a:lnTo>
                  <a:pt x="593042" y="602751"/>
                </a:lnTo>
                <a:lnTo>
                  <a:pt x="589224" y="603527"/>
                </a:lnTo>
                <a:lnTo>
                  <a:pt x="589612" y="611294"/>
                </a:lnTo>
                <a:lnTo>
                  <a:pt x="588253" y="612459"/>
                </a:lnTo>
                <a:lnTo>
                  <a:pt x="578351" y="613689"/>
                </a:lnTo>
                <a:lnTo>
                  <a:pt x="576797" y="620096"/>
                </a:lnTo>
                <a:lnTo>
                  <a:pt x="570066" y="628639"/>
                </a:lnTo>
                <a:lnTo>
                  <a:pt x="569937" y="639512"/>
                </a:lnTo>
                <a:lnTo>
                  <a:pt x="565277" y="662230"/>
                </a:lnTo>
                <a:lnTo>
                  <a:pt x="562559" y="667602"/>
                </a:lnTo>
                <a:lnTo>
                  <a:pt x="553433" y="669543"/>
                </a:lnTo>
                <a:lnTo>
                  <a:pt x="552009" y="677892"/>
                </a:lnTo>
                <a:lnTo>
                  <a:pt x="539971" y="678928"/>
                </a:lnTo>
                <a:lnTo>
                  <a:pt x="537576" y="685076"/>
                </a:lnTo>
                <a:lnTo>
                  <a:pt x="534081" y="685529"/>
                </a:lnTo>
                <a:lnTo>
                  <a:pt x="517965" y="669932"/>
                </a:lnTo>
                <a:lnTo>
                  <a:pt x="517965" y="669932"/>
                </a:lnTo>
                <a:lnTo>
                  <a:pt x="518160" y="667149"/>
                </a:lnTo>
                <a:lnTo>
                  <a:pt x="524049" y="660741"/>
                </a:lnTo>
                <a:lnTo>
                  <a:pt x="531298" y="647020"/>
                </a:lnTo>
                <a:lnTo>
                  <a:pt x="528386" y="644949"/>
                </a:lnTo>
                <a:lnTo>
                  <a:pt x="516347" y="646891"/>
                </a:lnTo>
                <a:lnTo>
                  <a:pt x="510652" y="644625"/>
                </a:lnTo>
                <a:lnTo>
                  <a:pt x="499973" y="626245"/>
                </a:lnTo>
                <a:lnTo>
                  <a:pt x="496931" y="615630"/>
                </a:lnTo>
                <a:lnTo>
                  <a:pt x="489941" y="613235"/>
                </a:lnTo>
                <a:lnTo>
                  <a:pt x="483016" y="604433"/>
                </a:lnTo>
                <a:lnTo>
                  <a:pt x="476220" y="608123"/>
                </a:lnTo>
                <a:lnTo>
                  <a:pt x="464441" y="624303"/>
                </a:lnTo>
                <a:lnTo>
                  <a:pt x="454733" y="622038"/>
                </a:lnTo>
                <a:lnTo>
                  <a:pt x="448001" y="627603"/>
                </a:lnTo>
                <a:lnTo>
                  <a:pt x="447743" y="629998"/>
                </a:lnTo>
                <a:lnTo>
                  <a:pt x="452920" y="632652"/>
                </a:lnTo>
                <a:lnTo>
                  <a:pt x="459846" y="642813"/>
                </a:lnTo>
                <a:lnTo>
                  <a:pt x="460622" y="650903"/>
                </a:lnTo>
                <a:lnTo>
                  <a:pt x="458422" y="656987"/>
                </a:lnTo>
                <a:lnTo>
                  <a:pt x="454538" y="657181"/>
                </a:lnTo>
                <a:lnTo>
                  <a:pt x="442889" y="646243"/>
                </a:lnTo>
                <a:lnTo>
                  <a:pt x="434475" y="644496"/>
                </a:lnTo>
                <a:lnTo>
                  <a:pt x="429686" y="646891"/>
                </a:lnTo>
                <a:lnTo>
                  <a:pt x="421854" y="645078"/>
                </a:lnTo>
                <a:lnTo>
                  <a:pt x="412340" y="647279"/>
                </a:lnTo>
                <a:lnTo>
                  <a:pt x="392471" y="661323"/>
                </a:lnTo>
                <a:lnTo>
                  <a:pt x="378944" y="657181"/>
                </a:lnTo>
                <a:lnTo>
                  <a:pt x="367618" y="657181"/>
                </a:lnTo>
                <a:lnTo>
                  <a:pt x="359592" y="663848"/>
                </a:lnTo>
                <a:lnTo>
                  <a:pt x="355191" y="657958"/>
                </a:lnTo>
                <a:lnTo>
                  <a:pt x="364575" y="638671"/>
                </a:lnTo>
                <a:lnTo>
                  <a:pt x="348072" y="639512"/>
                </a:lnTo>
                <a:lnTo>
                  <a:pt x="346130" y="643137"/>
                </a:lnTo>
                <a:lnTo>
                  <a:pt x="344188" y="657376"/>
                </a:lnTo>
                <a:lnTo>
                  <a:pt x="349690" y="664042"/>
                </a:lnTo>
                <a:lnTo>
                  <a:pt x="344771" y="667925"/>
                </a:lnTo>
                <a:lnTo>
                  <a:pt x="333704" y="666242"/>
                </a:lnTo>
                <a:lnTo>
                  <a:pt x="325031" y="680610"/>
                </a:lnTo>
                <a:lnTo>
                  <a:pt x="319206" y="681323"/>
                </a:lnTo>
                <a:lnTo>
                  <a:pt x="300631" y="675497"/>
                </a:lnTo>
                <a:lnTo>
                  <a:pt x="296812" y="665401"/>
                </a:lnTo>
                <a:lnTo>
                  <a:pt x="289369" y="653298"/>
                </a:lnTo>
                <a:lnTo>
                  <a:pt x="280373" y="654787"/>
                </a:lnTo>
                <a:lnTo>
                  <a:pt x="272218" y="664171"/>
                </a:lnTo>
                <a:lnTo>
                  <a:pt x="265681" y="667019"/>
                </a:lnTo>
                <a:lnTo>
                  <a:pt x="260245" y="664301"/>
                </a:lnTo>
                <a:lnTo>
                  <a:pt x="256297" y="654204"/>
                </a:lnTo>
                <a:lnTo>
                  <a:pt x="249889" y="650709"/>
                </a:lnTo>
                <a:lnTo>
                  <a:pt x="246071" y="662812"/>
                </a:lnTo>
                <a:lnTo>
                  <a:pt x="247624" y="668507"/>
                </a:lnTo>
                <a:lnTo>
                  <a:pt x="243870" y="674786"/>
                </a:lnTo>
                <a:lnTo>
                  <a:pt x="243029" y="683846"/>
                </a:lnTo>
                <a:lnTo>
                  <a:pt x="250019" y="689413"/>
                </a:lnTo>
                <a:lnTo>
                  <a:pt x="251896" y="698927"/>
                </a:lnTo>
                <a:lnTo>
                  <a:pt x="258821" y="706693"/>
                </a:lnTo>
                <a:lnTo>
                  <a:pt x="259792" y="713101"/>
                </a:lnTo>
                <a:lnTo>
                  <a:pt x="258627" y="716790"/>
                </a:lnTo>
                <a:lnTo>
                  <a:pt x="246718" y="724233"/>
                </a:lnTo>
                <a:lnTo>
                  <a:pt x="234939" y="725721"/>
                </a:lnTo>
                <a:lnTo>
                  <a:pt x="230343" y="737048"/>
                </a:lnTo>
                <a:lnTo>
                  <a:pt x="220118" y="735559"/>
                </a:lnTo>
                <a:lnTo>
                  <a:pt x="210798" y="739442"/>
                </a:lnTo>
                <a:lnTo>
                  <a:pt x="208532" y="744620"/>
                </a:lnTo>
                <a:lnTo>
                  <a:pt x="204326" y="743585"/>
                </a:lnTo>
                <a:lnTo>
                  <a:pt x="197077" y="748374"/>
                </a:lnTo>
                <a:lnTo>
                  <a:pt x="193970" y="739895"/>
                </a:lnTo>
                <a:lnTo>
                  <a:pt x="191705" y="739895"/>
                </a:lnTo>
                <a:lnTo>
                  <a:pt x="189763" y="743261"/>
                </a:lnTo>
                <a:lnTo>
                  <a:pt x="187951" y="756658"/>
                </a:lnTo>
                <a:lnTo>
                  <a:pt x="187951" y="756658"/>
                </a:lnTo>
                <a:lnTo>
                  <a:pt x="184326" y="760606"/>
                </a:lnTo>
                <a:lnTo>
                  <a:pt x="182191" y="755946"/>
                </a:lnTo>
                <a:lnTo>
                  <a:pt x="176431" y="754716"/>
                </a:lnTo>
                <a:lnTo>
                  <a:pt x="171253" y="747468"/>
                </a:lnTo>
                <a:lnTo>
                  <a:pt x="158179" y="747468"/>
                </a:lnTo>
                <a:lnTo>
                  <a:pt x="148406" y="733035"/>
                </a:lnTo>
                <a:lnTo>
                  <a:pt x="148212" y="728893"/>
                </a:lnTo>
                <a:lnTo>
                  <a:pt x="144458" y="722615"/>
                </a:lnTo>
                <a:lnTo>
                  <a:pt x="130478" y="714136"/>
                </a:lnTo>
                <a:lnTo>
                  <a:pt x="115334" y="699509"/>
                </a:lnTo>
                <a:lnTo>
                  <a:pt x="105690" y="700868"/>
                </a:lnTo>
                <a:lnTo>
                  <a:pt x="89639" y="711418"/>
                </a:lnTo>
                <a:lnTo>
                  <a:pt x="83943" y="709800"/>
                </a:lnTo>
                <a:lnTo>
                  <a:pt x="81808" y="704557"/>
                </a:lnTo>
                <a:lnTo>
                  <a:pt x="74753" y="701321"/>
                </a:lnTo>
                <a:lnTo>
                  <a:pt x="72876" y="691743"/>
                </a:lnTo>
                <a:lnTo>
                  <a:pt x="61485" y="681063"/>
                </a:lnTo>
                <a:lnTo>
                  <a:pt x="53977" y="670320"/>
                </a:lnTo>
                <a:lnTo>
                  <a:pt x="42263" y="649415"/>
                </a:lnTo>
                <a:lnTo>
                  <a:pt x="44787" y="642101"/>
                </a:lnTo>
                <a:lnTo>
                  <a:pt x="43752" y="636276"/>
                </a:lnTo>
                <a:lnTo>
                  <a:pt x="33720" y="623979"/>
                </a:lnTo>
                <a:lnTo>
                  <a:pt x="28801" y="623397"/>
                </a:lnTo>
                <a:lnTo>
                  <a:pt x="32619" y="608511"/>
                </a:lnTo>
                <a:lnTo>
                  <a:pt x="36438" y="602298"/>
                </a:lnTo>
                <a:lnTo>
                  <a:pt x="37862" y="600809"/>
                </a:lnTo>
                <a:lnTo>
                  <a:pt x="28866" y="596926"/>
                </a:lnTo>
                <a:lnTo>
                  <a:pt x="28024" y="593042"/>
                </a:lnTo>
                <a:lnTo>
                  <a:pt x="45952" y="581651"/>
                </a:lnTo>
                <a:lnTo>
                  <a:pt x="46923" y="577897"/>
                </a:lnTo>
                <a:lnTo>
                  <a:pt x="45822" y="576409"/>
                </a:lnTo>
                <a:lnTo>
                  <a:pt x="36373" y="578351"/>
                </a:lnTo>
                <a:lnTo>
                  <a:pt x="33720" y="575826"/>
                </a:lnTo>
                <a:lnTo>
                  <a:pt x="33331" y="571943"/>
                </a:lnTo>
                <a:lnTo>
                  <a:pt x="50612" y="545537"/>
                </a:lnTo>
                <a:lnTo>
                  <a:pt x="52813" y="536864"/>
                </a:lnTo>
                <a:lnTo>
                  <a:pt x="61485" y="530845"/>
                </a:lnTo>
                <a:lnTo>
                  <a:pt x="66728" y="523661"/>
                </a:lnTo>
                <a:lnTo>
                  <a:pt x="86338" y="520490"/>
                </a:lnTo>
                <a:lnTo>
                  <a:pt x="86791" y="518224"/>
                </a:lnTo>
                <a:lnTo>
                  <a:pt x="84655" y="515506"/>
                </a:lnTo>
                <a:lnTo>
                  <a:pt x="74235" y="512659"/>
                </a:lnTo>
                <a:lnTo>
                  <a:pt x="70676" y="506510"/>
                </a:lnTo>
                <a:lnTo>
                  <a:pt x="73588" y="494019"/>
                </a:lnTo>
                <a:lnTo>
                  <a:pt x="85303" y="486252"/>
                </a:lnTo>
                <a:lnTo>
                  <a:pt x="86533" y="482175"/>
                </a:lnTo>
                <a:lnTo>
                  <a:pt x="85173" y="477256"/>
                </a:lnTo>
                <a:lnTo>
                  <a:pt x="79154" y="474473"/>
                </a:lnTo>
                <a:lnTo>
                  <a:pt x="63750" y="477774"/>
                </a:lnTo>
                <a:lnTo>
                  <a:pt x="48541" y="475249"/>
                </a:lnTo>
                <a:lnTo>
                  <a:pt x="36567" y="462435"/>
                </a:lnTo>
                <a:lnTo>
                  <a:pt x="24529" y="454150"/>
                </a:lnTo>
                <a:lnTo>
                  <a:pt x="15857" y="443471"/>
                </a:lnTo>
                <a:lnTo>
                  <a:pt x="6019" y="439847"/>
                </a:lnTo>
                <a:lnTo>
                  <a:pt x="1683" y="434410"/>
                </a:lnTo>
                <a:lnTo>
                  <a:pt x="0" y="428391"/>
                </a:lnTo>
                <a:lnTo>
                  <a:pt x="0" y="417712"/>
                </a:lnTo>
                <a:lnTo>
                  <a:pt x="6019" y="408975"/>
                </a:lnTo>
                <a:lnTo>
                  <a:pt x="21488" y="402956"/>
                </a:lnTo>
                <a:lnTo>
                  <a:pt x="35014" y="394154"/>
                </a:lnTo>
                <a:lnTo>
                  <a:pt x="61291" y="392794"/>
                </a:lnTo>
                <a:lnTo>
                  <a:pt x="64527" y="383733"/>
                </a:lnTo>
                <a:lnTo>
                  <a:pt x="73912" y="380756"/>
                </a:lnTo>
                <a:lnTo>
                  <a:pt x="79542" y="368329"/>
                </a:lnTo>
                <a:lnTo>
                  <a:pt x="77407" y="363346"/>
                </a:lnTo>
                <a:lnTo>
                  <a:pt x="67440" y="353250"/>
                </a:lnTo>
                <a:lnTo>
                  <a:pt x="48476" y="366064"/>
                </a:lnTo>
                <a:lnTo>
                  <a:pt x="42392" y="375449"/>
                </a:lnTo>
                <a:lnTo>
                  <a:pt x="34561" y="377132"/>
                </a:lnTo>
                <a:lnTo>
                  <a:pt x="31519" y="375449"/>
                </a:lnTo>
                <a:lnTo>
                  <a:pt x="35273" y="366388"/>
                </a:lnTo>
                <a:lnTo>
                  <a:pt x="29578" y="355191"/>
                </a:lnTo>
                <a:lnTo>
                  <a:pt x="29836" y="346454"/>
                </a:lnTo>
                <a:lnTo>
                  <a:pt x="44334" y="336163"/>
                </a:lnTo>
                <a:lnTo>
                  <a:pt x="47117" y="331309"/>
                </a:lnTo>
                <a:lnTo>
                  <a:pt x="49836" y="315840"/>
                </a:lnTo>
                <a:lnTo>
                  <a:pt x="61356" y="307686"/>
                </a:lnTo>
                <a:lnTo>
                  <a:pt x="62392" y="303284"/>
                </a:lnTo>
                <a:lnTo>
                  <a:pt x="60191" y="291893"/>
                </a:lnTo>
                <a:lnTo>
                  <a:pt x="67375" y="275843"/>
                </a:lnTo>
                <a:lnTo>
                  <a:pt x="81355" y="273448"/>
                </a:lnTo>
                <a:lnTo>
                  <a:pt x="85626" y="267623"/>
                </a:lnTo>
                <a:lnTo>
                  <a:pt x="85238" y="264322"/>
                </a:lnTo>
                <a:lnTo>
                  <a:pt x="73588" y="257462"/>
                </a:lnTo>
                <a:lnTo>
                  <a:pt x="70676" y="250666"/>
                </a:lnTo>
                <a:lnTo>
                  <a:pt x="51518" y="246265"/>
                </a:lnTo>
                <a:lnTo>
                  <a:pt x="48476" y="243805"/>
                </a:lnTo>
                <a:lnTo>
                  <a:pt x="46017" y="237722"/>
                </a:lnTo>
                <a:lnTo>
                  <a:pt x="33267" y="236039"/>
                </a:lnTo>
                <a:lnTo>
                  <a:pt x="27377" y="233644"/>
                </a:lnTo>
                <a:lnTo>
                  <a:pt x="24335" y="229502"/>
                </a:lnTo>
                <a:lnTo>
                  <a:pt x="19352" y="215522"/>
                </a:lnTo>
                <a:lnTo>
                  <a:pt x="20840" y="208985"/>
                </a:lnTo>
                <a:lnTo>
                  <a:pt x="31519" y="196818"/>
                </a:lnTo>
                <a:lnTo>
                  <a:pt x="27377" y="181932"/>
                </a:lnTo>
                <a:lnTo>
                  <a:pt x="38962" y="175978"/>
                </a:lnTo>
                <a:lnTo>
                  <a:pt x="41357" y="165622"/>
                </a:lnTo>
                <a:lnTo>
                  <a:pt x="49447" y="158567"/>
                </a:lnTo>
                <a:lnTo>
                  <a:pt x="51518" y="159344"/>
                </a:lnTo>
                <a:lnTo>
                  <a:pt x="73070" y="143358"/>
                </a:lnTo>
                <a:lnTo>
                  <a:pt x="83426" y="143811"/>
                </a:lnTo>
                <a:lnTo>
                  <a:pt x="94817" y="154814"/>
                </a:lnTo>
                <a:lnTo>
                  <a:pt x="111127" y="149765"/>
                </a:lnTo>
                <a:lnTo>
                  <a:pt x="119605" y="150995"/>
                </a:lnTo>
                <a:lnTo>
                  <a:pt x="142905" y="173518"/>
                </a:lnTo>
                <a:lnTo>
                  <a:pt x="153972" y="164716"/>
                </a:lnTo>
                <a:lnTo>
                  <a:pt x="164004" y="163357"/>
                </a:lnTo>
                <a:lnTo>
                  <a:pt x="164910" y="147500"/>
                </a:lnTo>
                <a:lnTo>
                  <a:pt x="161350" y="136239"/>
                </a:lnTo>
                <a:lnTo>
                  <a:pt x="161350" y="136239"/>
                </a:lnTo>
                <a:lnTo>
                  <a:pt x="196171" y="125624"/>
                </a:lnTo>
                <a:lnTo>
                  <a:pt x="207173" y="130543"/>
                </a:lnTo>
                <a:lnTo>
                  <a:pt x="211056" y="143358"/>
                </a:lnTo>
                <a:lnTo>
                  <a:pt x="217593" y="141804"/>
                </a:lnTo>
                <a:lnTo>
                  <a:pt x="227819" y="146853"/>
                </a:lnTo>
                <a:lnTo>
                  <a:pt x="232609" y="138957"/>
                </a:lnTo>
                <a:lnTo>
                  <a:pt x="243870" y="143034"/>
                </a:lnTo>
                <a:lnTo>
                  <a:pt x="253643" y="141546"/>
                </a:lnTo>
                <a:lnTo>
                  <a:pt x="259792" y="137080"/>
                </a:lnTo>
                <a:lnTo>
                  <a:pt x="262187" y="129637"/>
                </a:lnTo>
                <a:lnTo>
                  <a:pt x="277072" y="123553"/>
                </a:lnTo>
                <a:lnTo>
                  <a:pt x="281150" y="117728"/>
                </a:lnTo>
                <a:lnTo>
                  <a:pt x="278690" y="97406"/>
                </a:lnTo>
                <a:lnTo>
                  <a:pt x="281344" y="89122"/>
                </a:lnTo>
                <a:lnTo>
                  <a:pt x="291440" y="86986"/>
                </a:lnTo>
                <a:lnTo>
                  <a:pt x="301343" y="74300"/>
                </a:lnTo>
                <a:lnTo>
                  <a:pt x="312410" y="75206"/>
                </a:lnTo>
                <a:lnTo>
                  <a:pt x="320953" y="71711"/>
                </a:lnTo>
                <a:lnTo>
                  <a:pt x="350402" y="36632"/>
                </a:lnTo>
                <a:lnTo>
                  <a:pt x="358039" y="35079"/>
                </a:lnTo>
                <a:lnTo>
                  <a:pt x="359333" y="30937"/>
                </a:lnTo>
                <a:lnTo>
                  <a:pt x="356291" y="24206"/>
                </a:lnTo>
                <a:lnTo>
                  <a:pt x="356938" y="22070"/>
                </a:lnTo>
                <a:lnTo>
                  <a:pt x="361275" y="21488"/>
                </a:lnTo>
                <a:lnTo>
                  <a:pt x="368977" y="26536"/>
                </a:lnTo>
                <a:lnTo>
                  <a:pt x="380044" y="26536"/>
                </a:lnTo>
                <a:lnTo>
                  <a:pt x="392535" y="16116"/>
                </a:lnTo>
                <a:lnTo>
                  <a:pt x="400885" y="15339"/>
                </a:lnTo>
                <a:close/>
              </a:path>
            </a:pathLst>
          </a:custGeom>
          <a:solidFill>
            <a:srgbClr val="E9F793"/>
          </a:solidFill>
          <a:ln w="3229" cap="flat">
            <a:solidFill>
              <a:srgbClr val="FFFFFF"/>
            </a:solidFill>
            <a:prstDash val="solid"/>
            <a:miter/>
          </a:ln>
        </p:spPr>
        <p:txBody>
          <a:bodyPr rtlCol="0" anchor="ctr"/>
          <a:lstStyle/>
          <a:p>
            <a:endParaRPr lang="en-IN"/>
          </a:p>
        </p:txBody>
      </p:sp>
      <p:sp>
        <p:nvSpPr>
          <p:cNvPr id="12" name="Freeform: Shape 11">
            <a:extLst>
              <a:ext uri="{FF2B5EF4-FFF2-40B4-BE49-F238E27FC236}">
                <a16:creationId xmlns:a16="http://schemas.microsoft.com/office/drawing/2014/main" id="{8958A4FC-A3D5-43F2-8AAE-313EF9C8863A}"/>
              </a:ext>
            </a:extLst>
          </p:cNvPr>
          <p:cNvSpPr/>
          <p:nvPr/>
        </p:nvSpPr>
        <p:spPr>
          <a:xfrm>
            <a:off x="7583170" y="2538701"/>
            <a:ext cx="1079506" cy="1157826"/>
          </a:xfrm>
          <a:custGeom>
            <a:avLst/>
            <a:gdLst>
              <a:gd name="connsiteX0" fmla="*/ 498614 w 829081"/>
              <a:gd name="connsiteY0" fmla="*/ 683588 h 834388"/>
              <a:gd name="connsiteX1" fmla="*/ 501721 w 829081"/>
              <a:gd name="connsiteY1" fmla="*/ 683717 h 834388"/>
              <a:gd name="connsiteX2" fmla="*/ 502821 w 829081"/>
              <a:gd name="connsiteY2" fmla="*/ 684753 h 834388"/>
              <a:gd name="connsiteX3" fmla="*/ 504698 w 829081"/>
              <a:gd name="connsiteY3" fmla="*/ 685658 h 834388"/>
              <a:gd name="connsiteX4" fmla="*/ 505086 w 829081"/>
              <a:gd name="connsiteY4" fmla="*/ 686241 h 834388"/>
              <a:gd name="connsiteX5" fmla="*/ 503274 w 829081"/>
              <a:gd name="connsiteY5" fmla="*/ 687276 h 834388"/>
              <a:gd name="connsiteX6" fmla="*/ 502174 w 829081"/>
              <a:gd name="connsiteY6" fmla="*/ 687276 h 834388"/>
              <a:gd name="connsiteX7" fmla="*/ 501074 w 829081"/>
              <a:gd name="connsiteY7" fmla="*/ 687989 h 834388"/>
              <a:gd name="connsiteX8" fmla="*/ 499391 w 829081"/>
              <a:gd name="connsiteY8" fmla="*/ 688118 h 834388"/>
              <a:gd name="connsiteX9" fmla="*/ 497708 w 829081"/>
              <a:gd name="connsiteY9" fmla="*/ 686953 h 834388"/>
              <a:gd name="connsiteX10" fmla="*/ 494601 w 829081"/>
              <a:gd name="connsiteY10" fmla="*/ 686047 h 834388"/>
              <a:gd name="connsiteX11" fmla="*/ 493890 w 829081"/>
              <a:gd name="connsiteY11" fmla="*/ 685335 h 834388"/>
              <a:gd name="connsiteX12" fmla="*/ 494278 w 829081"/>
              <a:gd name="connsiteY12" fmla="*/ 683846 h 834388"/>
              <a:gd name="connsiteX13" fmla="*/ 496673 w 829081"/>
              <a:gd name="connsiteY13" fmla="*/ 683976 h 834388"/>
              <a:gd name="connsiteX14" fmla="*/ 498614 w 829081"/>
              <a:gd name="connsiteY14" fmla="*/ 683588 h 834388"/>
              <a:gd name="connsiteX15" fmla="*/ 482952 w 829081"/>
              <a:gd name="connsiteY15" fmla="*/ 681646 h 834388"/>
              <a:gd name="connsiteX16" fmla="*/ 484052 w 829081"/>
              <a:gd name="connsiteY16" fmla="*/ 683005 h 834388"/>
              <a:gd name="connsiteX17" fmla="*/ 484052 w 829081"/>
              <a:gd name="connsiteY17" fmla="*/ 683717 h 834388"/>
              <a:gd name="connsiteX18" fmla="*/ 485346 w 829081"/>
              <a:gd name="connsiteY18" fmla="*/ 684299 h 834388"/>
              <a:gd name="connsiteX19" fmla="*/ 485346 w 829081"/>
              <a:gd name="connsiteY19" fmla="*/ 685335 h 834388"/>
              <a:gd name="connsiteX20" fmla="*/ 485864 w 829081"/>
              <a:gd name="connsiteY20" fmla="*/ 686047 h 834388"/>
              <a:gd name="connsiteX21" fmla="*/ 485346 w 829081"/>
              <a:gd name="connsiteY21" fmla="*/ 688442 h 834388"/>
              <a:gd name="connsiteX22" fmla="*/ 484634 w 829081"/>
              <a:gd name="connsiteY22" fmla="*/ 689024 h 834388"/>
              <a:gd name="connsiteX23" fmla="*/ 481657 w 829081"/>
              <a:gd name="connsiteY23" fmla="*/ 687989 h 834388"/>
              <a:gd name="connsiteX24" fmla="*/ 479456 w 829081"/>
              <a:gd name="connsiteY24" fmla="*/ 688442 h 834388"/>
              <a:gd name="connsiteX25" fmla="*/ 478356 w 829081"/>
              <a:gd name="connsiteY25" fmla="*/ 687406 h 834388"/>
              <a:gd name="connsiteX26" fmla="*/ 480557 w 829081"/>
              <a:gd name="connsiteY26" fmla="*/ 685918 h 834388"/>
              <a:gd name="connsiteX27" fmla="*/ 480751 w 829081"/>
              <a:gd name="connsiteY27" fmla="*/ 684105 h 834388"/>
              <a:gd name="connsiteX28" fmla="*/ 481463 w 829081"/>
              <a:gd name="connsiteY28" fmla="*/ 682617 h 834388"/>
              <a:gd name="connsiteX29" fmla="*/ 482369 w 829081"/>
              <a:gd name="connsiteY29" fmla="*/ 681581 h 834388"/>
              <a:gd name="connsiteX30" fmla="*/ 482952 w 829081"/>
              <a:gd name="connsiteY30" fmla="*/ 681581 h 834388"/>
              <a:gd name="connsiteX31" fmla="*/ 564759 w 829081"/>
              <a:gd name="connsiteY31" fmla="*/ 639965 h 834388"/>
              <a:gd name="connsiteX32" fmla="*/ 569160 w 829081"/>
              <a:gd name="connsiteY32" fmla="*/ 642619 h 834388"/>
              <a:gd name="connsiteX33" fmla="*/ 572849 w 829081"/>
              <a:gd name="connsiteY33" fmla="*/ 642748 h 834388"/>
              <a:gd name="connsiteX34" fmla="*/ 574338 w 829081"/>
              <a:gd name="connsiteY34" fmla="*/ 643201 h 834388"/>
              <a:gd name="connsiteX35" fmla="*/ 576021 w 829081"/>
              <a:gd name="connsiteY35" fmla="*/ 644366 h 834388"/>
              <a:gd name="connsiteX36" fmla="*/ 577510 w 829081"/>
              <a:gd name="connsiteY36" fmla="*/ 644625 h 834388"/>
              <a:gd name="connsiteX37" fmla="*/ 576927 w 829081"/>
              <a:gd name="connsiteY37" fmla="*/ 646567 h 834388"/>
              <a:gd name="connsiteX38" fmla="*/ 575438 w 829081"/>
              <a:gd name="connsiteY38" fmla="*/ 648185 h 834388"/>
              <a:gd name="connsiteX39" fmla="*/ 574727 w 829081"/>
              <a:gd name="connsiteY39" fmla="*/ 648185 h 834388"/>
              <a:gd name="connsiteX40" fmla="*/ 574532 w 829081"/>
              <a:gd name="connsiteY40" fmla="*/ 648767 h 834388"/>
              <a:gd name="connsiteX41" fmla="*/ 574014 w 829081"/>
              <a:gd name="connsiteY41" fmla="*/ 648767 h 834388"/>
              <a:gd name="connsiteX42" fmla="*/ 573626 w 829081"/>
              <a:gd name="connsiteY42" fmla="*/ 650126 h 834388"/>
              <a:gd name="connsiteX43" fmla="*/ 572526 w 829081"/>
              <a:gd name="connsiteY43" fmla="*/ 650256 h 834388"/>
              <a:gd name="connsiteX44" fmla="*/ 571620 w 829081"/>
              <a:gd name="connsiteY44" fmla="*/ 651162 h 834388"/>
              <a:gd name="connsiteX45" fmla="*/ 569743 w 829081"/>
              <a:gd name="connsiteY45" fmla="*/ 651615 h 834388"/>
              <a:gd name="connsiteX46" fmla="*/ 569031 w 829081"/>
              <a:gd name="connsiteY46" fmla="*/ 652521 h 834388"/>
              <a:gd name="connsiteX47" fmla="*/ 567348 w 829081"/>
              <a:gd name="connsiteY47" fmla="*/ 653104 h 834388"/>
              <a:gd name="connsiteX48" fmla="*/ 565860 w 829081"/>
              <a:gd name="connsiteY48" fmla="*/ 654139 h 834388"/>
              <a:gd name="connsiteX49" fmla="*/ 564047 w 829081"/>
              <a:gd name="connsiteY49" fmla="*/ 654269 h 834388"/>
              <a:gd name="connsiteX50" fmla="*/ 562041 w 829081"/>
              <a:gd name="connsiteY50" fmla="*/ 655304 h 834388"/>
              <a:gd name="connsiteX51" fmla="*/ 561329 w 829081"/>
              <a:gd name="connsiteY51" fmla="*/ 655304 h 834388"/>
              <a:gd name="connsiteX52" fmla="*/ 557834 w 829081"/>
              <a:gd name="connsiteY52" fmla="*/ 658152 h 834388"/>
              <a:gd name="connsiteX53" fmla="*/ 555439 w 829081"/>
              <a:gd name="connsiteY53" fmla="*/ 658152 h 834388"/>
              <a:gd name="connsiteX54" fmla="*/ 554145 w 829081"/>
              <a:gd name="connsiteY54" fmla="*/ 658929 h 834388"/>
              <a:gd name="connsiteX55" fmla="*/ 548773 w 829081"/>
              <a:gd name="connsiteY55" fmla="*/ 659058 h 834388"/>
              <a:gd name="connsiteX56" fmla="*/ 544178 w 829081"/>
              <a:gd name="connsiteY56" fmla="*/ 658346 h 834388"/>
              <a:gd name="connsiteX57" fmla="*/ 542689 w 829081"/>
              <a:gd name="connsiteY57" fmla="*/ 658476 h 834388"/>
              <a:gd name="connsiteX58" fmla="*/ 541783 w 829081"/>
              <a:gd name="connsiteY58" fmla="*/ 657763 h 834388"/>
              <a:gd name="connsiteX59" fmla="*/ 541589 w 829081"/>
              <a:gd name="connsiteY59" fmla="*/ 654916 h 834388"/>
              <a:gd name="connsiteX60" fmla="*/ 541978 w 829081"/>
              <a:gd name="connsiteY60" fmla="*/ 654787 h 834388"/>
              <a:gd name="connsiteX61" fmla="*/ 541978 w 829081"/>
              <a:gd name="connsiteY61" fmla="*/ 653880 h 834388"/>
              <a:gd name="connsiteX62" fmla="*/ 543078 w 829081"/>
              <a:gd name="connsiteY62" fmla="*/ 651356 h 834388"/>
              <a:gd name="connsiteX63" fmla="*/ 544566 w 829081"/>
              <a:gd name="connsiteY63" fmla="*/ 649738 h 834388"/>
              <a:gd name="connsiteX64" fmla="*/ 545278 w 829081"/>
              <a:gd name="connsiteY64" fmla="*/ 649609 h 834388"/>
              <a:gd name="connsiteX65" fmla="*/ 546379 w 829081"/>
              <a:gd name="connsiteY65" fmla="*/ 648573 h 834388"/>
              <a:gd name="connsiteX66" fmla="*/ 547479 w 829081"/>
              <a:gd name="connsiteY66" fmla="*/ 648444 h 834388"/>
              <a:gd name="connsiteX67" fmla="*/ 548385 w 829081"/>
              <a:gd name="connsiteY67" fmla="*/ 647861 h 834388"/>
              <a:gd name="connsiteX68" fmla="*/ 548773 w 829081"/>
              <a:gd name="connsiteY68" fmla="*/ 645790 h 834388"/>
              <a:gd name="connsiteX69" fmla="*/ 549873 w 829081"/>
              <a:gd name="connsiteY69" fmla="*/ 644884 h 834388"/>
              <a:gd name="connsiteX70" fmla="*/ 550391 w 829081"/>
              <a:gd name="connsiteY70" fmla="*/ 643849 h 834388"/>
              <a:gd name="connsiteX71" fmla="*/ 552786 w 829081"/>
              <a:gd name="connsiteY71" fmla="*/ 643978 h 834388"/>
              <a:gd name="connsiteX72" fmla="*/ 553174 w 829081"/>
              <a:gd name="connsiteY72" fmla="*/ 642813 h 834388"/>
              <a:gd name="connsiteX73" fmla="*/ 554663 w 829081"/>
              <a:gd name="connsiteY73" fmla="*/ 642360 h 834388"/>
              <a:gd name="connsiteX74" fmla="*/ 556152 w 829081"/>
              <a:gd name="connsiteY74" fmla="*/ 641001 h 834388"/>
              <a:gd name="connsiteX75" fmla="*/ 560747 w 829081"/>
              <a:gd name="connsiteY75" fmla="*/ 640548 h 834388"/>
              <a:gd name="connsiteX76" fmla="*/ 562429 w 829081"/>
              <a:gd name="connsiteY76" fmla="*/ 639965 h 834388"/>
              <a:gd name="connsiteX77" fmla="*/ 564759 w 829081"/>
              <a:gd name="connsiteY77" fmla="*/ 639965 h 834388"/>
              <a:gd name="connsiteX78" fmla="*/ 472272 w 829081"/>
              <a:gd name="connsiteY78" fmla="*/ 388 h 834388"/>
              <a:gd name="connsiteX79" fmla="*/ 475767 w 829081"/>
              <a:gd name="connsiteY79" fmla="*/ 841 h 834388"/>
              <a:gd name="connsiteX80" fmla="*/ 477062 w 829081"/>
              <a:gd name="connsiteY80" fmla="*/ 1618 h 834388"/>
              <a:gd name="connsiteX81" fmla="*/ 490330 w 829081"/>
              <a:gd name="connsiteY81" fmla="*/ 4207 h 834388"/>
              <a:gd name="connsiteX82" fmla="*/ 491818 w 829081"/>
              <a:gd name="connsiteY82" fmla="*/ 5113 h 834388"/>
              <a:gd name="connsiteX83" fmla="*/ 492401 w 829081"/>
              <a:gd name="connsiteY83" fmla="*/ 6213 h 834388"/>
              <a:gd name="connsiteX84" fmla="*/ 491494 w 829081"/>
              <a:gd name="connsiteY84" fmla="*/ 6990 h 834388"/>
              <a:gd name="connsiteX85" fmla="*/ 491106 w 829081"/>
              <a:gd name="connsiteY85" fmla="*/ 8090 h 834388"/>
              <a:gd name="connsiteX86" fmla="*/ 493307 w 829081"/>
              <a:gd name="connsiteY86" fmla="*/ 8867 h 834388"/>
              <a:gd name="connsiteX87" fmla="*/ 492789 w 829081"/>
              <a:gd name="connsiteY87" fmla="*/ 10097 h 834388"/>
              <a:gd name="connsiteX88" fmla="*/ 492401 w 829081"/>
              <a:gd name="connsiteY88" fmla="*/ 10097 h 834388"/>
              <a:gd name="connsiteX89" fmla="*/ 492595 w 829081"/>
              <a:gd name="connsiteY89" fmla="*/ 10679 h 834388"/>
              <a:gd name="connsiteX90" fmla="*/ 493501 w 829081"/>
              <a:gd name="connsiteY90" fmla="*/ 10679 h 834388"/>
              <a:gd name="connsiteX91" fmla="*/ 493890 w 829081"/>
              <a:gd name="connsiteY91" fmla="*/ 9902 h 834388"/>
              <a:gd name="connsiteX92" fmla="*/ 493695 w 829081"/>
              <a:gd name="connsiteY92" fmla="*/ 7896 h 834388"/>
              <a:gd name="connsiteX93" fmla="*/ 492789 w 829081"/>
              <a:gd name="connsiteY93" fmla="*/ 7766 h 834388"/>
              <a:gd name="connsiteX94" fmla="*/ 493177 w 829081"/>
              <a:gd name="connsiteY94" fmla="*/ 6213 h 834388"/>
              <a:gd name="connsiteX95" fmla="*/ 495766 w 829081"/>
              <a:gd name="connsiteY95" fmla="*/ 5307 h 834388"/>
              <a:gd name="connsiteX96" fmla="*/ 498873 w 829081"/>
              <a:gd name="connsiteY96" fmla="*/ 5631 h 834388"/>
              <a:gd name="connsiteX97" fmla="*/ 499585 w 829081"/>
              <a:gd name="connsiteY97" fmla="*/ 5178 h 834388"/>
              <a:gd name="connsiteX98" fmla="*/ 499779 w 829081"/>
              <a:gd name="connsiteY98" fmla="*/ 4595 h 834388"/>
              <a:gd name="connsiteX99" fmla="*/ 500297 w 829081"/>
              <a:gd name="connsiteY99" fmla="*/ 4725 h 834388"/>
              <a:gd name="connsiteX100" fmla="*/ 500685 w 829081"/>
              <a:gd name="connsiteY100" fmla="*/ 5631 h 834388"/>
              <a:gd name="connsiteX101" fmla="*/ 502562 w 829081"/>
              <a:gd name="connsiteY101" fmla="*/ 5631 h 834388"/>
              <a:gd name="connsiteX102" fmla="*/ 508452 w 829081"/>
              <a:gd name="connsiteY102" fmla="*/ 6860 h 834388"/>
              <a:gd name="connsiteX103" fmla="*/ 513823 w 829081"/>
              <a:gd name="connsiteY103" fmla="*/ 6731 h 834388"/>
              <a:gd name="connsiteX104" fmla="*/ 514924 w 829081"/>
              <a:gd name="connsiteY104" fmla="*/ 8090 h 834388"/>
              <a:gd name="connsiteX105" fmla="*/ 514018 w 829081"/>
              <a:gd name="connsiteY105" fmla="*/ 8672 h 834388"/>
              <a:gd name="connsiteX106" fmla="*/ 512723 w 829081"/>
              <a:gd name="connsiteY106" fmla="*/ 8543 h 834388"/>
              <a:gd name="connsiteX107" fmla="*/ 512529 w 829081"/>
              <a:gd name="connsiteY107" fmla="*/ 9902 h 834388"/>
              <a:gd name="connsiteX108" fmla="*/ 513112 w 829081"/>
              <a:gd name="connsiteY108" fmla="*/ 10226 h 834388"/>
              <a:gd name="connsiteX109" fmla="*/ 514018 w 829081"/>
              <a:gd name="connsiteY109" fmla="*/ 10097 h 834388"/>
              <a:gd name="connsiteX110" fmla="*/ 514924 w 829081"/>
              <a:gd name="connsiteY110" fmla="*/ 8737 h 834388"/>
              <a:gd name="connsiteX111" fmla="*/ 515506 w 829081"/>
              <a:gd name="connsiteY111" fmla="*/ 8737 h 834388"/>
              <a:gd name="connsiteX112" fmla="*/ 515701 w 829081"/>
              <a:gd name="connsiteY112" fmla="*/ 8155 h 834388"/>
              <a:gd name="connsiteX113" fmla="*/ 516801 w 829081"/>
              <a:gd name="connsiteY113" fmla="*/ 7378 h 834388"/>
              <a:gd name="connsiteX114" fmla="*/ 520296 w 829081"/>
              <a:gd name="connsiteY114" fmla="*/ 6925 h 834388"/>
              <a:gd name="connsiteX115" fmla="*/ 523273 w 829081"/>
              <a:gd name="connsiteY115" fmla="*/ 7508 h 834388"/>
              <a:gd name="connsiteX116" fmla="*/ 523791 w 829081"/>
              <a:gd name="connsiteY116" fmla="*/ 7831 h 834388"/>
              <a:gd name="connsiteX117" fmla="*/ 524179 w 829081"/>
              <a:gd name="connsiteY117" fmla="*/ 8737 h 834388"/>
              <a:gd name="connsiteX118" fmla="*/ 523985 w 829081"/>
              <a:gd name="connsiteY118" fmla="*/ 10097 h 834388"/>
              <a:gd name="connsiteX119" fmla="*/ 522496 w 829081"/>
              <a:gd name="connsiteY119" fmla="*/ 10097 h 834388"/>
              <a:gd name="connsiteX120" fmla="*/ 522302 w 829081"/>
              <a:gd name="connsiteY120" fmla="*/ 10679 h 834388"/>
              <a:gd name="connsiteX121" fmla="*/ 521590 w 829081"/>
              <a:gd name="connsiteY121" fmla="*/ 10808 h 834388"/>
              <a:gd name="connsiteX122" fmla="*/ 521590 w 829081"/>
              <a:gd name="connsiteY122" fmla="*/ 11909 h 834388"/>
              <a:gd name="connsiteX123" fmla="*/ 524179 w 829081"/>
              <a:gd name="connsiteY123" fmla="*/ 13462 h 834388"/>
              <a:gd name="connsiteX124" fmla="*/ 524697 w 829081"/>
              <a:gd name="connsiteY124" fmla="*/ 16504 h 834388"/>
              <a:gd name="connsiteX125" fmla="*/ 525797 w 829081"/>
              <a:gd name="connsiteY125" fmla="*/ 17410 h 834388"/>
              <a:gd name="connsiteX126" fmla="*/ 526379 w 829081"/>
              <a:gd name="connsiteY126" fmla="*/ 17410 h 834388"/>
              <a:gd name="connsiteX127" fmla="*/ 526379 w 829081"/>
              <a:gd name="connsiteY127" fmla="*/ 16827 h 834388"/>
              <a:gd name="connsiteX128" fmla="*/ 525668 w 829081"/>
              <a:gd name="connsiteY128" fmla="*/ 13785 h 834388"/>
              <a:gd name="connsiteX129" fmla="*/ 527674 w 829081"/>
              <a:gd name="connsiteY129" fmla="*/ 12556 h 834388"/>
              <a:gd name="connsiteX130" fmla="*/ 528386 w 829081"/>
              <a:gd name="connsiteY130" fmla="*/ 10549 h 834388"/>
              <a:gd name="connsiteX131" fmla="*/ 529680 w 829081"/>
              <a:gd name="connsiteY131" fmla="*/ 9773 h 834388"/>
              <a:gd name="connsiteX132" fmla="*/ 530263 w 829081"/>
              <a:gd name="connsiteY132" fmla="*/ 8672 h 834388"/>
              <a:gd name="connsiteX133" fmla="*/ 530457 w 829081"/>
              <a:gd name="connsiteY133" fmla="*/ 7896 h 834388"/>
              <a:gd name="connsiteX134" fmla="*/ 530069 w 829081"/>
              <a:gd name="connsiteY134" fmla="*/ 7572 h 834388"/>
              <a:gd name="connsiteX135" fmla="*/ 530457 w 829081"/>
              <a:gd name="connsiteY135" fmla="*/ 6019 h 834388"/>
              <a:gd name="connsiteX136" fmla="*/ 532463 w 829081"/>
              <a:gd name="connsiteY136" fmla="*/ 5566 h 834388"/>
              <a:gd name="connsiteX137" fmla="*/ 532463 w 829081"/>
              <a:gd name="connsiteY137" fmla="*/ 4465 h 834388"/>
              <a:gd name="connsiteX138" fmla="*/ 533563 w 829081"/>
              <a:gd name="connsiteY138" fmla="*/ 4595 h 834388"/>
              <a:gd name="connsiteX139" fmla="*/ 533563 w 829081"/>
              <a:gd name="connsiteY139" fmla="*/ 5501 h 834388"/>
              <a:gd name="connsiteX140" fmla="*/ 535441 w 829081"/>
              <a:gd name="connsiteY140" fmla="*/ 5825 h 834388"/>
              <a:gd name="connsiteX141" fmla="*/ 535635 w 829081"/>
              <a:gd name="connsiteY141" fmla="*/ 6601 h 834388"/>
              <a:gd name="connsiteX142" fmla="*/ 536347 w 829081"/>
              <a:gd name="connsiteY142" fmla="*/ 6601 h 834388"/>
              <a:gd name="connsiteX143" fmla="*/ 536347 w 829081"/>
              <a:gd name="connsiteY143" fmla="*/ 7184 h 834388"/>
              <a:gd name="connsiteX144" fmla="*/ 535052 w 829081"/>
              <a:gd name="connsiteY144" fmla="*/ 6860 h 834388"/>
              <a:gd name="connsiteX145" fmla="*/ 534664 w 829081"/>
              <a:gd name="connsiteY145" fmla="*/ 7443 h 834388"/>
              <a:gd name="connsiteX146" fmla="*/ 535376 w 829081"/>
              <a:gd name="connsiteY146" fmla="*/ 8349 h 834388"/>
              <a:gd name="connsiteX147" fmla="*/ 535376 w 829081"/>
              <a:gd name="connsiteY147" fmla="*/ 9708 h 834388"/>
              <a:gd name="connsiteX148" fmla="*/ 536864 w 829081"/>
              <a:gd name="connsiteY148" fmla="*/ 9708 h 834388"/>
              <a:gd name="connsiteX149" fmla="*/ 538353 w 829081"/>
              <a:gd name="connsiteY149" fmla="*/ 8155 h 834388"/>
              <a:gd name="connsiteX150" fmla="*/ 539065 w 829081"/>
              <a:gd name="connsiteY150" fmla="*/ 8284 h 834388"/>
              <a:gd name="connsiteX151" fmla="*/ 539647 w 829081"/>
              <a:gd name="connsiteY151" fmla="*/ 9384 h 834388"/>
              <a:gd name="connsiteX152" fmla="*/ 541654 w 829081"/>
              <a:gd name="connsiteY152" fmla="*/ 9255 h 834388"/>
              <a:gd name="connsiteX153" fmla="*/ 541848 w 829081"/>
              <a:gd name="connsiteY153" fmla="*/ 8931 h 834388"/>
              <a:gd name="connsiteX154" fmla="*/ 542754 w 829081"/>
              <a:gd name="connsiteY154" fmla="*/ 9384 h 834388"/>
              <a:gd name="connsiteX155" fmla="*/ 544243 w 829081"/>
              <a:gd name="connsiteY155" fmla="*/ 9384 h 834388"/>
              <a:gd name="connsiteX156" fmla="*/ 544631 w 829081"/>
              <a:gd name="connsiteY156" fmla="*/ 8284 h 834388"/>
              <a:gd name="connsiteX157" fmla="*/ 545019 w 829081"/>
              <a:gd name="connsiteY157" fmla="*/ 8284 h 834388"/>
              <a:gd name="connsiteX158" fmla="*/ 545408 w 829081"/>
              <a:gd name="connsiteY158" fmla="*/ 8867 h 834388"/>
              <a:gd name="connsiteX159" fmla="*/ 545408 w 829081"/>
              <a:gd name="connsiteY159" fmla="*/ 10226 h 834388"/>
              <a:gd name="connsiteX160" fmla="*/ 547802 w 829081"/>
              <a:gd name="connsiteY160" fmla="*/ 11326 h 834388"/>
              <a:gd name="connsiteX161" fmla="*/ 546508 w 829081"/>
              <a:gd name="connsiteY161" fmla="*/ 12556 h 834388"/>
              <a:gd name="connsiteX162" fmla="*/ 546508 w 829081"/>
              <a:gd name="connsiteY162" fmla="*/ 13462 h 834388"/>
              <a:gd name="connsiteX163" fmla="*/ 547090 w 829081"/>
              <a:gd name="connsiteY163" fmla="*/ 13462 h 834388"/>
              <a:gd name="connsiteX164" fmla="*/ 547608 w 829081"/>
              <a:gd name="connsiteY164" fmla="*/ 12232 h 834388"/>
              <a:gd name="connsiteX165" fmla="*/ 548514 w 829081"/>
              <a:gd name="connsiteY165" fmla="*/ 12103 h 834388"/>
              <a:gd name="connsiteX166" fmla="*/ 548708 w 829081"/>
              <a:gd name="connsiteY166" fmla="*/ 11520 h 834388"/>
              <a:gd name="connsiteX167" fmla="*/ 550521 w 829081"/>
              <a:gd name="connsiteY167" fmla="*/ 10161 h 834388"/>
              <a:gd name="connsiteX168" fmla="*/ 552527 w 829081"/>
              <a:gd name="connsiteY168" fmla="*/ 11067 h 834388"/>
              <a:gd name="connsiteX169" fmla="*/ 551621 w 829081"/>
              <a:gd name="connsiteY169" fmla="*/ 11520 h 834388"/>
              <a:gd name="connsiteX170" fmla="*/ 551233 w 829081"/>
              <a:gd name="connsiteY170" fmla="*/ 12879 h 834388"/>
              <a:gd name="connsiteX171" fmla="*/ 552915 w 829081"/>
              <a:gd name="connsiteY171" fmla="*/ 13203 h 834388"/>
              <a:gd name="connsiteX172" fmla="*/ 552915 w 829081"/>
              <a:gd name="connsiteY172" fmla="*/ 13656 h 834388"/>
              <a:gd name="connsiteX173" fmla="*/ 554210 w 829081"/>
              <a:gd name="connsiteY173" fmla="*/ 13980 h 834388"/>
              <a:gd name="connsiteX174" fmla="*/ 556087 w 829081"/>
              <a:gd name="connsiteY174" fmla="*/ 13656 h 834388"/>
              <a:gd name="connsiteX175" fmla="*/ 556475 w 829081"/>
              <a:gd name="connsiteY175" fmla="*/ 12879 h 834388"/>
              <a:gd name="connsiteX176" fmla="*/ 558481 w 829081"/>
              <a:gd name="connsiteY176" fmla="*/ 12879 h 834388"/>
              <a:gd name="connsiteX177" fmla="*/ 562688 w 829081"/>
              <a:gd name="connsiteY177" fmla="*/ 15015 h 834388"/>
              <a:gd name="connsiteX178" fmla="*/ 563271 w 829081"/>
              <a:gd name="connsiteY178" fmla="*/ 15015 h 834388"/>
              <a:gd name="connsiteX179" fmla="*/ 563271 w 829081"/>
              <a:gd name="connsiteY179" fmla="*/ 14691 h 834388"/>
              <a:gd name="connsiteX180" fmla="*/ 564177 w 829081"/>
              <a:gd name="connsiteY180" fmla="*/ 14238 h 834388"/>
              <a:gd name="connsiteX181" fmla="*/ 564177 w 829081"/>
              <a:gd name="connsiteY181" fmla="*/ 13138 h 834388"/>
              <a:gd name="connsiteX182" fmla="*/ 564565 w 829081"/>
              <a:gd name="connsiteY182" fmla="*/ 12685 h 834388"/>
              <a:gd name="connsiteX183" fmla="*/ 565471 w 829081"/>
              <a:gd name="connsiteY183" fmla="*/ 13462 h 834388"/>
              <a:gd name="connsiteX184" fmla="*/ 566572 w 829081"/>
              <a:gd name="connsiteY184" fmla="*/ 13462 h 834388"/>
              <a:gd name="connsiteX185" fmla="*/ 566960 w 829081"/>
              <a:gd name="connsiteY185" fmla="*/ 12879 h 834388"/>
              <a:gd name="connsiteX186" fmla="*/ 569743 w 829081"/>
              <a:gd name="connsiteY186" fmla="*/ 12297 h 834388"/>
              <a:gd name="connsiteX187" fmla="*/ 571426 w 829081"/>
              <a:gd name="connsiteY187" fmla="*/ 12620 h 834388"/>
              <a:gd name="connsiteX188" fmla="*/ 571944 w 829081"/>
              <a:gd name="connsiteY188" fmla="*/ 13073 h 834388"/>
              <a:gd name="connsiteX189" fmla="*/ 574144 w 829081"/>
              <a:gd name="connsiteY189" fmla="*/ 13073 h 834388"/>
              <a:gd name="connsiteX190" fmla="*/ 574856 w 829081"/>
              <a:gd name="connsiteY190" fmla="*/ 13527 h 834388"/>
              <a:gd name="connsiteX191" fmla="*/ 574662 w 829081"/>
              <a:gd name="connsiteY191" fmla="*/ 12426 h 834388"/>
              <a:gd name="connsiteX192" fmla="*/ 575374 w 829081"/>
              <a:gd name="connsiteY192" fmla="*/ 12426 h 834388"/>
              <a:gd name="connsiteX193" fmla="*/ 575374 w 829081"/>
              <a:gd name="connsiteY193" fmla="*/ 13009 h 834388"/>
              <a:gd name="connsiteX194" fmla="*/ 575762 w 829081"/>
              <a:gd name="connsiteY194" fmla="*/ 13009 h 834388"/>
              <a:gd name="connsiteX195" fmla="*/ 575956 w 829081"/>
              <a:gd name="connsiteY195" fmla="*/ 12426 h 834388"/>
              <a:gd name="connsiteX196" fmla="*/ 578157 w 829081"/>
              <a:gd name="connsiteY196" fmla="*/ 12103 h 834388"/>
              <a:gd name="connsiteX197" fmla="*/ 580163 w 829081"/>
              <a:gd name="connsiteY197" fmla="*/ 13203 h 834388"/>
              <a:gd name="connsiteX198" fmla="*/ 581069 w 829081"/>
              <a:gd name="connsiteY198" fmla="*/ 13203 h 834388"/>
              <a:gd name="connsiteX199" fmla="*/ 582752 w 829081"/>
              <a:gd name="connsiteY199" fmla="*/ 12297 h 834388"/>
              <a:gd name="connsiteX200" fmla="*/ 583852 w 829081"/>
              <a:gd name="connsiteY200" fmla="*/ 12167 h 834388"/>
              <a:gd name="connsiteX201" fmla="*/ 583852 w 829081"/>
              <a:gd name="connsiteY201" fmla="*/ 11844 h 834388"/>
              <a:gd name="connsiteX202" fmla="*/ 582364 w 829081"/>
              <a:gd name="connsiteY202" fmla="*/ 11391 h 834388"/>
              <a:gd name="connsiteX203" fmla="*/ 581975 w 829081"/>
              <a:gd name="connsiteY203" fmla="*/ 10614 h 834388"/>
              <a:gd name="connsiteX204" fmla="*/ 580098 w 829081"/>
              <a:gd name="connsiteY204" fmla="*/ 9837 h 834388"/>
              <a:gd name="connsiteX205" fmla="*/ 577510 w 829081"/>
              <a:gd name="connsiteY205" fmla="*/ 9384 h 834388"/>
              <a:gd name="connsiteX206" fmla="*/ 576215 w 829081"/>
              <a:gd name="connsiteY206" fmla="*/ 10161 h 834388"/>
              <a:gd name="connsiteX207" fmla="*/ 574209 w 829081"/>
              <a:gd name="connsiteY207" fmla="*/ 10032 h 834388"/>
              <a:gd name="connsiteX208" fmla="*/ 574209 w 829081"/>
              <a:gd name="connsiteY208" fmla="*/ 9255 h 834388"/>
              <a:gd name="connsiteX209" fmla="*/ 572914 w 829081"/>
              <a:gd name="connsiteY209" fmla="*/ 9255 h 834388"/>
              <a:gd name="connsiteX210" fmla="*/ 572396 w 829081"/>
              <a:gd name="connsiteY210" fmla="*/ 10355 h 834388"/>
              <a:gd name="connsiteX211" fmla="*/ 570714 w 829081"/>
              <a:gd name="connsiteY211" fmla="*/ 10938 h 834388"/>
              <a:gd name="connsiteX212" fmla="*/ 570714 w 829081"/>
              <a:gd name="connsiteY212" fmla="*/ 10614 h 834388"/>
              <a:gd name="connsiteX213" fmla="*/ 569031 w 829081"/>
              <a:gd name="connsiteY213" fmla="*/ 10485 h 834388"/>
              <a:gd name="connsiteX214" fmla="*/ 568448 w 829081"/>
              <a:gd name="connsiteY214" fmla="*/ 10032 h 834388"/>
              <a:gd name="connsiteX215" fmla="*/ 568254 w 829081"/>
              <a:gd name="connsiteY215" fmla="*/ 9255 h 834388"/>
              <a:gd name="connsiteX216" fmla="*/ 567542 w 829081"/>
              <a:gd name="connsiteY216" fmla="*/ 9255 h 834388"/>
              <a:gd name="connsiteX217" fmla="*/ 567737 w 829081"/>
              <a:gd name="connsiteY217" fmla="*/ 8155 h 834388"/>
              <a:gd name="connsiteX218" fmla="*/ 568448 w 829081"/>
              <a:gd name="connsiteY218" fmla="*/ 8025 h 834388"/>
              <a:gd name="connsiteX219" fmla="*/ 569160 w 829081"/>
              <a:gd name="connsiteY219" fmla="*/ 7249 h 834388"/>
              <a:gd name="connsiteX220" fmla="*/ 570455 w 829081"/>
              <a:gd name="connsiteY220" fmla="*/ 6925 h 834388"/>
              <a:gd name="connsiteX221" fmla="*/ 570843 w 829081"/>
              <a:gd name="connsiteY221" fmla="*/ 6343 h 834388"/>
              <a:gd name="connsiteX222" fmla="*/ 572138 w 829081"/>
              <a:gd name="connsiteY222" fmla="*/ 6666 h 834388"/>
              <a:gd name="connsiteX223" fmla="*/ 572720 w 829081"/>
              <a:gd name="connsiteY223" fmla="*/ 5889 h 834388"/>
              <a:gd name="connsiteX224" fmla="*/ 573432 w 829081"/>
              <a:gd name="connsiteY224" fmla="*/ 5889 h 834388"/>
              <a:gd name="connsiteX225" fmla="*/ 574338 w 829081"/>
              <a:gd name="connsiteY225" fmla="*/ 6666 h 834388"/>
              <a:gd name="connsiteX226" fmla="*/ 578416 w 829081"/>
              <a:gd name="connsiteY226" fmla="*/ 7443 h 834388"/>
              <a:gd name="connsiteX227" fmla="*/ 578610 w 829081"/>
              <a:gd name="connsiteY227" fmla="*/ 7896 h 834388"/>
              <a:gd name="connsiteX228" fmla="*/ 584500 w 829081"/>
              <a:gd name="connsiteY228" fmla="*/ 9708 h 834388"/>
              <a:gd name="connsiteX229" fmla="*/ 585600 w 829081"/>
              <a:gd name="connsiteY229" fmla="*/ 10485 h 834388"/>
              <a:gd name="connsiteX230" fmla="*/ 587088 w 829081"/>
              <a:gd name="connsiteY230" fmla="*/ 10614 h 834388"/>
              <a:gd name="connsiteX231" fmla="*/ 587476 w 829081"/>
              <a:gd name="connsiteY231" fmla="*/ 11067 h 834388"/>
              <a:gd name="connsiteX232" fmla="*/ 590066 w 829081"/>
              <a:gd name="connsiteY232" fmla="*/ 12167 h 834388"/>
              <a:gd name="connsiteX233" fmla="*/ 591360 w 829081"/>
              <a:gd name="connsiteY233" fmla="*/ 12297 h 834388"/>
              <a:gd name="connsiteX234" fmla="*/ 592654 w 829081"/>
              <a:gd name="connsiteY234" fmla="*/ 13073 h 834388"/>
              <a:gd name="connsiteX235" fmla="*/ 594143 w 829081"/>
              <a:gd name="connsiteY235" fmla="*/ 13203 h 834388"/>
              <a:gd name="connsiteX236" fmla="*/ 594531 w 829081"/>
              <a:gd name="connsiteY236" fmla="*/ 13656 h 834388"/>
              <a:gd name="connsiteX237" fmla="*/ 597314 w 829081"/>
              <a:gd name="connsiteY237" fmla="*/ 14238 h 834388"/>
              <a:gd name="connsiteX238" fmla="*/ 598220 w 829081"/>
              <a:gd name="connsiteY238" fmla="*/ 14821 h 834388"/>
              <a:gd name="connsiteX239" fmla="*/ 598738 w 829081"/>
              <a:gd name="connsiteY239" fmla="*/ 14691 h 834388"/>
              <a:gd name="connsiteX240" fmla="*/ 602427 w 829081"/>
              <a:gd name="connsiteY240" fmla="*/ 16245 h 834388"/>
              <a:gd name="connsiteX241" fmla="*/ 604822 w 829081"/>
              <a:gd name="connsiteY241" fmla="*/ 16698 h 834388"/>
              <a:gd name="connsiteX242" fmla="*/ 605922 w 829081"/>
              <a:gd name="connsiteY242" fmla="*/ 17474 h 834388"/>
              <a:gd name="connsiteX243" fmla="*/ 607022 w 829081"/>
              <a:gd name="connsiteY243" fmla="*/ 17474 h 834388"/>
              <a:gd name="connsiteX244" fmla="*/ 607216 w 829081"/>
              <a:gd name="connsiteY244" fmla="*/ 17928 h 834388"/>
              <a:gd name="connsiteX245" fmla="*/ 608317 w 829081"/>
              <a:gd name="connsiteY245" fmla="*/ 17928 h 834388"/>
              <a:gd name="connsiteX246" fmla="*/ 608899 w 829081"/>
              <a:gd name="connsiteY246" fmla="*/ 18381 h 834388"/>
              <a:gd name="connsiteX247" fmla="*/ 611877 w 829081"/>
              <a:gd name="connsiteY247" fmla="*/ 18834 h 834388"/>
              <a:gd name="connsiteX248" fmla="*/ 612783 w 829081"/>
              <a:gd name="connsiteY248" fmla="*/ 19416 h 834388"/>
              <a:gd name="connsiteX249" fmla="*/ 616860 w 829081"/>
              <a:gd name="connsiteY249" fmla="*/ 20193 h 834388"/>
              <a:gd name="connsiteX250" fmla="*/ 618154 w 829081"/>
              <a:gd name="connsiteY250" fmla="*/ 20970 h 834388"/>
              <a:gd name="connsiteX251" fmla="*/ 618867 w 829081"/>
              <a:gd name="connsiteY251" fmla="*/ 20840 h 834388"/>
              <a:gd name="connsiteX252" fmla="*/ 622944 w 829081"/>
              <a:gd name="connsiteY252" fmla="*/ 21940 h 834388"/>
              <a:gd name="connsiteX253" fmla="*/ 624627 w 829081"/>
              <a:gd name="connsiteY253" fmla="*/ 21811 h 834388"/>
              <a:gd name="connsiteX254" fmla="*/ 626115 w 829081"/>
              <a:gd name="connsiteY254" fmla="*/ 22264 h 834388"/>
              <a:gd name="connsiteX255" fmla="*/ 633688 w 829081"/>
              <a:gd name="connsiteY255" fmla="*/ 22717 h 834388"/>
              <a:gd name="connsiteX256" fmla="*/ 634594 w 829081"/>
              <a:gd name="connsiteY256" fmla="*/ 23170 h 834388"/>
              <a:gd name="connsiteX257" fmla="*/ 645273 w 829081"/>
              <a:gd name="connsiteY257" fmla="*/ 23300 h 834388"/>
              <a:gd name="connsiteX258" fmla="*/ 645467 w 829081"/>
              <a:gd name="connsiteY258" fmla="*/ 23623 h 834388"/>
              <a:gd name="connsiteX259" fmla="*/ 652651 w 829081"/>
              <a:gd name="connsiteY259" fmla="*/ 24723 h 834388"/>
              <a:gd name="connsiteX260" fmla="*/ 653039 w 829081"/>
              <a:gd name="connsiteY260" fmla="*/ 25176 h 834388"/>
              <a:gd name="connsiteX261" fmla="*/ 657311 w 829081"/>
              <a:gd name="connsiteY261" fmla="*/ 25500 h 834388"/>
              <a:gd name="connsiteX262" fmla="*/ 657829 w 829081"/>
              <a:gd name="connsiteY262" fmla="*/ 25953 h 834388"/>
              <a:gd name="connsiteX263" fmla="*/ 663201 w 829081"/>
              <a:gd name="connsiteY263" fmla="*/ 26730 h 834388"/>
              <a:gd name="connsiteX264" fmla="*/ 663589 w 829081"/>
              <a:gd name="connsiteY264" fmla="*/ 27183 h 834388"/>
              <a:gd name="connsiteX265" fmla="*/ 665595 w 829081"/>
              <a:gd name="connsiteY265" fmla="*/ 27507 h 834388"/>
              <a:gd name="connsiteX266" fmla="*/ 667084 w 829081"/>
              <a:gd name="connsiteY266" fmla="*/ 28412 h 834388"/>
              <a:gd name="connsiteX267" fmla="*/ 668767 w 829081"/>
              <a:gd name="connsiteY267" fmla="*/ 28412 h 834388"/>
              <a:gd name="connsiteX268" fmla="*/ 669284 w 829081"/>
              <a:gd name="connsiteY268" fmla="*/ 28995 h 834388"/>
              <a:gd name="connsiteX269" fmla="*/ 671161 w 829081"/>
              <a:gd name="connsiteY269" fmla="*/ 29125 h 834388"/>
              <a:gd name="connsiteX270" fmla="*/ 671356 w 829081"/>
              <a:gd name="connsiteY270" fmla="*/ 29707 h 834388"/>
              <a:gd name="connsiteX271" fmla="*/ 674656 w 829081"/>
              <a:gd name="connsiteY271" fmla="*/ 30160 h 834388"/>
              <a:gd name="connsiteX272" fmla="*/ 676663 w 829081"/>
              <a:gd name="connsiteY272" fmla="*/ 31519 h 834388"/>
              <a:gd name="connsiteX273" fmla="*/ 677245 w 829081"/>
              <a:gd name="connsiteY273" fmla="*/ 31519 h 834388"/>
              <a:gd name="connsiteX274" fmla="*/ 677633 w 829081"/>
              <a:gd name="connsiteY274" fmla="*/ 32102 h 834388"/>
              <a:gd name="connsiteX275" fmla="*/ 679640 w 829081"/>
              <a:gd name="connsiteY275" fmla="*/ 32425 h 834388"/>
              <a:gd name="connsiteX276" fmla="*/ 679834 w 829081"/>
              <a:gd name="connsiteY276" fmla="*/ 33202 h 834388"/>
              <a:gd name="connsiteX277" fmla="*/ 681517 w 829081"/>
              <a:gd name="connsiteY277" fmla="*/ 33784 h 834388"/>
              <a:gd name="connsiteX278" fmla="*/ 683005 w 829081"/>
              <a:gd name="connsiteY278" fmla="*/ 35014 h 834388"/>
              <a:gd name="connsiteX279" fmla="*/ 684494 w 829081"/>
              <a:gd name="connsiteY279" fmla="*/ 35014 h 834388"/>
              <a:gd name="connsiteX280" fmla="*/ 685206 w 829081"/>
              <a:gd name="connsiteY280" fmla="*/ 36114 h 834388"/>
              <a:gd name="connsiteX281" fmla="*/ 686500 w 829081"/>
              <a:gd name="connsiteY281" fmla="*/ 36244 h 834388"/>
              <a:gd name="connsiteX282" fmla="*/ 689089 w 829081"/>
              <a:gd name="connsiteY282" fmla="*/ 37474 h 834388"/>
              <a:gd name="connsiteX283" fmla="*/ 690384 w 829081"/>
              <a:gd name="connsiteY283" fmla="*/ 38833 h 834388"/>
              <a:gd name="connsiteX284" fmla="*/ 692067 w 829081"/>
              <a:gd name="connsiteY284" fmla="*/ 39415 h 834388"/>
              <a:gd name="connsiteX285" fmla="*/ 692455 w 829081"/>
              <a:gd name="connsiteY285" fmla="*/ 39868 h 834388"/>
              <a:gd name="connsiteX286" fmla="*/ 692260 w 829081"/>
              <a:gd name="connsiteY286" fmla="*/ 40451 h 834388"/>
              <a:gd name="connsiteX287" fmla="*/ 692843 w 829081"/>
              <a:gd name="connsiteY287" fmla="*/ 41033 h 834388"/>
              <a:gd name="connsiteX288" fmla="*/ 693555 w 829081"/>
              <a:gd name="connsiteY288" fmla="*/ 41163 h 834388"/>
              <a:gd name="connsiteX289" fmla="*/ 693555 w 829081"/>
              <a:gd name="connsiteY289" fmla="*/ 41616 h 834388"/>
              <a:gd name="connsiteX290" fmla="*/ 694849 w 829081"/>
              <a:gd name="connsiteY290" fmla="*/ 42198 h 834388"/>
              <a:gd name="connsiteX291" fmla="*/ 696338 w 829081"/>
              <a:gd name="connsiteY291" fmla="*/ 43751 h 834388"/>
              <a:gd name="connsiteX292" fmla="*/ 698021 w 829081"/>
              <a:gd name="connsiteY292" fmla="*/ 44075 h 834388"/>
              <a:gd name="connsiteX293" fmla="*/ 702227 w 829081"/>
              <a:gd name="connsiteY293" fmla="*/ 47311 h 834388"/>
              <a:gd name="connsiteX294" fmla="*/ 704816 w 829081"/>
              <a:gd name="connsiteY294" fmla="*/ 48541 h 834388"/>
              <a:gd name="connsiteX295" fmla="*/ 705205 w 829081"/>
              <a:gd name="connsiteY295" fmla="*/ 49123 h 834388"/>
              <a:gd name="connsiteX296" fmla="*/ 706111 w 829081"/>
              <a:gd name="connsiteY296" fmla="*/ 48994 h 834388"/>
              <a:gd name="connsiteX297" fmla="*/ 706305 w 829081"/>
              <a:gd name="connsiteY297" fmla="*/ 49900 h 834388"/>
              <a:gd name="connsiteX298" fmla="*/ 707794 w 829081"/>
              <a:gd name="connsiteY298" fmla="*/ 50223 h 834388"/>
              <a:gd name="connsiteX299" fmla="*/ 707794 w 829081"/>
              <a:gd name="connsiteY299" fmla="*/ 50677 h 834388"/>
              <a:gd name="connsiteX300" fmla="*/ 709282 w 829081"/>
              <a:gd name="connsiteY300" fmla="*/ 51259 h 834388"/>
              <a:gd name="connsiteX301" fmla="*/ 710188 w 829081"/>
              <a:gd name="connsiteY301" fmla="*/ 52165 h 834388"/>
              <a:gd name="connsiteX302" fmla="*/ 710900 w 829081"/>
              <a:gd name="connsiteY302" fmla="*/ 52165 h 834388"/>
              <a:gd name="connsiteX303" fmla="*/ 712389 w 829081"/>
              <a:gd name="connsiteY303" fmla="*/ 53848 h 834388"/>
              <a:gd name="connsiteX304" fmla="*/ 714072 w 829081"/>
              <a:gd name="connsiteY304" fmla="*/ 54625 h 834388"/>
              <a:gd name="connsiteX305" fmla="*/ 715560 w 829081"/>
              <a:gd name="connsiteY305" fmla="*/ 56113 h 834388"/>
              <a:gd name="connsiteX306" fmla="*/ 716855 w 829081"/>
              <a:gd name="connsiteY306" fmla="*/ 56566 h 834388"/>
              <a:gd name="connsiteX307" fmla="*/ 719444 w 829081"/>
              <a:gd name="connsiteY307" fmla="*/ 59155 h 834388"/>
              <a:gd name="connsiteX308" fmla="*/ 721320 w 829081"/>
              <a:gd name="connsiteY308" fmla="*/ 60385 h 834388"/>
              <a:gd name="connsiteX309" fmla="*/ 722227 w 829081"/>
              <a:gd name="connsiteY309" fmla="*/ 61938 h 834388"/>
              <a:gd name="connsiteX310" fmla="*/ 723715 w 829081"/>
              <a:gd name="connsiteY310" fmla="*/ 63168 h 834388"/>
              <a:gd name="connsiteX311" fmla="*/ 723909 w 829081"/>
              <a:gd name="connsiteY311" fmla="*/ 63944 h 834388"/>
              <a:gd name="connsiteX312" fmla="*/ 726692 w 829081"/>
              <a:gd name="connsiteY312" fmla="*/ 66210 h 834388"/>
              <a:gd name="connsiteX313" fmla="*/ 727081 w 829081"/>
              <a:gd name="connsiteY313" fmla="*/ 67116 h 834388"/>
              <a:gd name="connsiteX314" fmla="*/ 731870 w 829081"/>
              <a:gd name="connsiteY314" fmla="*/ 71064 h 834388"/>
              <a:gd name="connsiteX315" fmla="*/ 731870 w 829081"/>
              <a:gd name="connsiteY315" fmla="*/ 71517 h 834388"/>
              <a:gd name="connsiteX316" fmla="*/ 732582 w 829081"/>
              <a:gd name="connsiteY316" fmla="*/ 71841 h 834388"/>
              <a:gd name="connsiteX317" fmla="*/ 733164 w 829081"/>
              <a:gd name="connsiteY317" fmla="*/ 73200 h 834388"/>
              <a:gd name="connsiteX318" fmla="*/ 734071 w 829081"/>
              <a:gd name="connsiteY318" fmla="*/ 73200 h 834388"/>
              <a:gd name="connsiteX319" fmla="*/ 736854 w 829081"/>
              <a:gd name="connsiteY319" fmla="*/ 76371 h 834388"/>
              <a:gd name="connsiteX320" fmla="*/ 737242 w 829081"/>
              <a:gd name="connsiteY320" fmla="*/ 76242 h 834388"/>
              <a:gd name="connsiteX321" fmla="*/ 739442 w 829081"/>
              <a:gd name="connsiteY321" fmla="*/ 78378 h 834388"/>
              <a:gd name="connsiteX322" fmla="*/ 739960 w 829081"/>
              <a:gd name="connsiteY322" fmla="*/ 78378 h 834388"/>
              <a:gd name="connsiteX323" fmla="*/ 740543 w 829081"/>
              <a:gd name="connsiteY323" fmla="*/ 79284 h 834388"/>
              <a:gd name="connsiteX324" fmla="*/ 742226 w 829081"/>
              <a:gd name="connsiteY324" fmla="*/ 80060 h 834388"/>
              <a:gd name="connsiteX325" fmla="*/ 746109 w 829081"/>
              <a:gd name="connsiteY325" fmla="*/ 83426 h 834388"/>
              <a:gd name="connsiteX326" fmla="*/ 749086 w 829081"/>
              <a:gd name="connsiteY326" fmla="*/ 85238 h 834388"/>
              <a:gd name="connsiteX327" fmla="*/ 750380 w 829081"/>
              <a:gd name="connsiteY327" fmla="*/ 86921 h 834388"/>
              <a:gd name="connsiteX328" fmla="*/ 752775 w 829081"/>
              <a:gd name="connsiteY328" fmla="*/ 88927 h 834388"/>
              <a:gd name="connsiteX329" fmla="*/ 753164 w 829081"/>
              <a:gd name="connsiteY329" fmla="*/ 89704 h 834388"/>
              <a:gd name="connsiteX330" fmla="*/ 754846 w 829081"/>
              <a:gd name="connsiteY330" fmla="*/ 90610 h 834388"/>
              <a:gd name="connsiteX331" fmla="*/ 754846 w 829081"/>
              <a:gd name="connsiteY331" fmla="*/ 91192 h 834388"/>
              <a:gd name="connsiteX332" fmla="*/ 757629 w 829081"/>
              <a:gd name="connsiteY332" fmla="*/ 93910 h 834388"/>
              <a:gd name="connsiteX333" fmla="*/ 759312 w 829081"/>
              <a:gd name="connsiteY333" fmla="*/ 94364 h 834388"/>
              <a:gd name="connsiteX334" fmla="*/ 759312 w 829081"/>
              <a:gd name="connsiteY334" fmla="*/ 94946 h 834388"/>
              <a:gd name="connsiteX335" fmla="*/ 760606 w 829081"/>
              <a:gd name="connsiteY335" fmla="*/ 96046 h 834388"/>
              <a:gd name="connsiteX336" fmla="*/ 762095 w 829081"/>
              <a:gd name="connsiteY336" fmla="*/ 96823 h 834388"/>
              <a:gd name="connsiteX337" fmla="*/ 764295 w 829081"/>
              <a:gd name="connsiteY337" fmla="*/ 98959 h 834388"/>
              <a:gd name="connsiteX338" fmla="*/ 765784 w 829081"/>
              <a:gd name="connsiteY338" fmla="*/ 99541 h 834388"/>
              <a:gd name="connsiteX339" fmla="*/ 765978 w 829081"/>
              <a:gd name="connsiteY339" fmla="*/ 100318 h 834388"/>
              <a:gd name="connsiteX340" fmla="*/ 766884 w 829081"/>
              <a:gd name="connsiteY340" fmla="*/ 100642 h 834388"/>
              <a:gd name="connsiteX341" fmla="*/ 767273 w 829081"/>
              <a:gd name="connsiteY341" fmla="*/ 101418 h 834388"/>
              <a:gd name="connsiteX342" fmla="*/ 767985 w 829081"/>
              <a:gd name="connsiteY342" fmla="*/ 101548 h 834388"/>
              <a:gd name="connsiteX343" fmla="*/ 768179 w 829081"/>
              <a:gd name="connsiteY343" fmla="*/ 102130 h 834388"/>
              <a:gd name="connsiteX344" fmla="*/ 769667 w 829081"/>
              <a:gd name="connsiteY344" fmla="*/ 103166 h 834388"/>
              <a:gd name="connsiteX345" fmla="*/ 770185 w 829081"/>
              <a:gd name="connsiteY345" fmla="*/ 104072 h 834388"/>
              <a:gd name="connsiteX346" fmla="*/ 772386 w 829081"/>
              <a:gd name="connsiteY346" fmla="*/ 105561 h 834388"/>
              <a:gd name="connsiteX347" fmla="*/ 773292 w 829081"/>
              <a:gd name="connsiteY347" fmla="*/ 107114 h 834388"/>
              <a:gd name="connsiteX348" fmla="*/ 774392 w 829081"/>
              <a:gd name="connsiteY348" fmla="*/ 108020 h 834388"/>
              <a:gd name="connsiteX349" fmla="*/ 774910 w 829081"/>
              <a:gd name="connsiteY349" fmla="*/ 108020 h 834388"/>
              <a:gd name="connsiteX350" fmla="*/ 778016 w 829081"/>
              <a:gd name="connsiteY350" fmla="*/ 110932 h 834388"/>
              <a:gd name="connsiteX351" fmla="*/ 779829 w 829081"/>
              <a:gd name="connsiteY351" fmla="*/ 113392 h 834388"/>
              <a:gd name="connsiteX352" fmla="*/ 780929 w 829081"/>
              <a:gd name="connsiteY352" fmla="*/ 113715 h 834388"/>
              <a:gd name="connsiteX353" fmla="*/ 782029 w 829081"/>
              <a:gd name="connsiteY353" fmla="*/ 114816 h 834388"/>
              <a:gd name="connsiteX354" fmla="*/ 782029 w 829081"/>
              <a:gd name="connsiteY354" fmla="*/ 115269 h 834388"/>
              <a:gd name="connsiteX355" fmla="*/ 784035 w 829081"/>
              <a:gd name="connsiteY355" fmla="*/ 116499 h 834388"/>
              <a:gd name="connsiteX356" fmla="*/ 784230 w 829081"/>
              <a:gd name="connsiteY356" fmla="*/ 117081 h 834388"/>
              <a:gd name="connsiteX357" fmla="*/ 784618 w 829081"/>
              <a:gd name="connsiteY357" fmla="*/ 117081 h 834388"/>
              <a:gd name="connsiteX358" fmla="*/ 784812 w 829081"/>
              <a:gd name="connsiteY358" fmla="*/ 118569 h 834388"/>
              <a:gd name="connsiteX359" fmla="*/ 786107 w 829081"/>
              <a:gd name="connsiteY359" fmla="*/ 119346 h 834388"/>
              <a:gd name="connsiteX360" fmla="*/ 786495 w 829081"/>
              <a:gd name="connsiteY360" fmla="*/ 120252 h 834388"/>
              <a:gd name="connsiteX361" fmla="*/ 787207 w 829081"/>
              <a:gd name="connsiteY361" fmla="*/ 120382 h 834388"/>
              <a:gd name="connsiteX362" fmla="*/ 788113 w 829081"/>
              <a:gd name="connsiteY362" fmla="*/ 121870 h 834388"/>
              <a:gd name="connsiteX363" fmla="*/ 789796 w 829081"/>
              <a:gd name="connsiteY363" fmla="*/ 122647 h 834388"/>
              <a:gd name="connsiteX364" fmla="*/ 791996 w 829081"/>
              <a:gd name="connsiteY364" fmla="*/ 125689 h 834388"/>
              <a:gd name="connsiteX365" fmla="*/ 794197 w 829081"/>
              <a:gd name="connsiteY365" fmla="*/ 127630 h 834388"/>
              <a:gd name="connsiteX366" fmla="*/ 798986 w 829081"/>
              <a:gd name="connsiteY366" fmla="*/ 134750 h 834388"/>
              <a:gd name="connsiteX367" fmla="*/ 802481 w 829081"/>
              <a:gd name="connsiteY367" fmla="*/ 138568 h 834388"/>
              <a:gd name="connsiteX368" fmla="*/ 807271 w 829081"/>
              <a:gd name="connsiteY368" fmla="*/ 146335 h 834388"/>
              <a:gd name="connsiteX369" fmla="*/ 809665 w 829081"/>
              <a:gd name="connsiteY369" fmla="*/ 153649 h 834388"/>
              <a:gd name="connsiteX370" fmla="*/ 809471 w 829081"/>
              <a:gd name="connsiteY370" fmla="*/ 154878 h 834388"/>
              <a:gd name="connsiteX371" fmla="*/ 809989 w 829081"/>
              <a:gd name="connsiteY371" fmla="*/ 157338 h 834388"/>
              <a:gd name="connsiteX372" fmla="*/ 815684 w 829081"/>
              <a:gd name="connsiteY372" fmla="*/ 173583 h 834388"/>
              <a:gd name="connsiteX373" fmla="*/ 816073 w 829081"/>
              <a:gd name="connsiteY373" fmla="*/ 174489 h 834388"/>
              <a:gd name="connsiteX374" fmla="*/ 816655 w 829081"/>
              <a:gd name="connsiteY374" fmla="*/ 174812 h 834388"/>
              <a:gd name="connsiteX375" fmla="*/ 816655 w 829081"/>
              <a:gd name="connsiteY375" fmla="*/ 176042 h 834388"/>
              <a:gd name="connsiteX376" fmla="*/ 817367 w 829081"/>
              <a:gd name="connsiteY376" fmla="*/ 177531 h 834388"/>
              <a:gd name="connsiteX377" fmla="*/ 817367 w 829081"/>
              <a:gd name="connsiteY377" fmla="*/ 179472 h 834388"/>
              <a:gd name="connsiteX378" fmla="*/ 818273 w 829081"/>
              <a:gd name="connsiteY378" fmla="*/ 181155 h 834388"/>
              <a:gd name="connsiteX379" fmla="*/ 818079 w 829081"/>
              <a:gd name="connsiteY379" fmla="*/ 182514 h 834388"/>
              <a:gd name="connsiteX380" fmla="*/ 818791 w 829081"/>
              <a:gd name="connsiteY380" fmla="*/ 183291 h 834388"/>
              <a:gd name="connsiteX381" fmla="*/ 818597 w 829081"/>
              <a:gd name="connsiteY381" fmla="*/ 184197 h 834388"/>
              <a:gd name="connsiteX382" fmla="*/ 819309 w 829081"/>
              <a:gd name="connsiteY382" fmla="*/ 184974 h 834388"/>
              <a:gd name="connsiteX383" fmla="*/ 819309 w 829081"/>
              <a:gd name="connsiteY383" fmla="*/ 186333 h 834388"/>
              <a:gd name="connsiteX384" fmla="*/ 819827 w 829081"/>
              <a:gd name="connsiteY384" fmla="*/ 186656 h 834388"/>
              <a:gd name="connsiteX385" fmla="*/ 820409 w 829081"/>
              <a:gd name="connsiteY385" fmla="*/ 190734 h 834388"/>
              <a:gd name="connsiteX386" fmla="*/ 820797 w 829081"/>
              <a:gd name="connsiteY386" fmla="*/ 191317 h 834388"/>
              <a:gd name="connsiteX387" fmla="*/ 820603 w 829081"/>
              <a:gd name="connsiteY387" fmla="*/ 192222 h 834388"/>
              <a:gd name="connsiteX388" fmla="*/ 821315 w 829081"/>
              <a:gd name="connsiteY388" fmla="*/ 192546 h 834388"/>
              <a:gd name="connsiteX389" fmla="*/ 821315 w 829081"/>
              <a:gd name="connsiteY389" fmla="*/ 193323 h 834388"/>
              <a:gd name="connsiteX390" fmla="*/ 822027 w 829081"/>
              <a:gd name="connsiteY390" fmla="*/ 194358 h 834388"/>
              <a:gd name="connsiteX391" fmla="*/ 822415 w 829081"/>
              <a:gd name="connsiteY391" fmla="*/ 197530 h 834388"/>
              <a:gd name="connsiteX392" fmla="*/ 822803 w 829081"/>
              <a:gd name="connsiteY392" fmla="*/ 197983 h 834388"/>
              <a:gd name="connsiteX393" fmla="*/ 822415 w 829081"/>
              <a:gd name="connsiteY393" fmla="*/ 201154 h 834388"/>
              <a:gd name="connsiteX394" fmla="*/ 821898 w 829081"/>
              <a:gd name="connsiteY394" fmla="*/ 201283 h 834388"/>
              <a:gd name="connsiteX395" fmla="*/ 821898 w 829081"/>
              <a:gd name="connsiteY395" fmla="*/ 204002 h 834388"/>
              <a:gd name="connsiteX396" fmla="*/ 821509 w 829081"/>
              <a:gd name="connsiteY396" fmla="*/ 205361 h 834388"/>
              <a:gd name="connsiteX397" fmla="*/ 821703 w 829081"/>
              <a:gd name="connsiteY397" fmla="*/ 209115 h 834388"/>
              <a:gd name="connsiteX398" fmla="*/ 820797 w 829081"/>
              <a:gd name="connsiteY398" fmla="*/ 211963 h 834388"/>
              <a:gd name="connsiteX399" fmla="*/ 820797 w 829081"/>
              <a:gd name="connsiteY399" fmla="*/ 213775 h 834388"/>
              <a:gd name="connsiteX400" fmla="*/ 820280 w 829081"/>
              <a:gd name="connsiteY400" fmla="*/ 214228 h 834388"/>
              <a:gd name="connsiteX401" fmla="*/ 820797 w 829081"/>
              <a:gd name="connsiteY401" fmla="*/ 216946 h 834388"/>
              <a:gd name="connsiteX402" fmla="*/ 820280 w 829081"/>
              <a:gd name="connsiteY402" fmla="*/ 219341 h 834388"/>
              <a:gd name="connsiteX403" fmla="*/ 819891 w 829081"/>
              <a:gd name="connsiteY403" fmla="*/ 219664 h 834388"/>
              <a:gd name="connsiteX404" fmla="*/ 820085 w 829081"/>
              <a:gd name="connsiteY404" fmla="*/ 221153 h 834388"/>
              <a:gd name="connsiteX405" fmla="*/ 820474 w 829081"/>
              <a:gd name="connsiteY405" fmla="*/ 221477 h 834388"/>
              <a:gd name="connsiteX406" fmla="*/ 819891 w 829081"/>
              <a:gd name="connsiteY406" fmla="*/ 223159 h 834388"/>
              <a:gd name="connsiteX407" fmla="*/ 820280 w 829081"/>
              <a:gd name="connsiteY407" fmla="*/ 225424 h 834388"/>
              <a:gd name="connsiteX408" fmla="*/ 820668 w 829081"/>
              <a:gd name="connsiteY408" fmla="*/ 225748 h 834388"/>
              <a:gd name="connsiteX409" fmla="*/ 820474 w 829081"/>
              <a:gd name="connsiteY409" fmla="*/ 226525 h 834388"/>
              <a:gd name="connsiteX410" fmla="*/ 820862 w 829081"/>
              <a:gd name="connsiteY410" fmla="*/ 228013 h 834388"/>
              <a:gd name="connsiteX411" fmla="*/ 820668 w 829081"/>
              <a:gd name="connsiteY411" fmla="*/ 228467 h 834388"/>
              <a:gd name="connsiteX412" fmla="*/ 818467 w 829081"/>
              <a:gd name="connsiteY412" fmla="*/ 229502 h 834388"/>
              <a:gd name="connsiteX413" fmla="*/ 819050 w 829081"/>
              <a:gd name="connsiteY413" fmla="*/ 234615 h 834388"/>
              <a:gd name="connsiteX414" fmla="*/ 818856 w 829081"/>
              <a:gd name="connsiteY414" fmla="*/ 237463 h 834388"/>
              <a:gd name="connsiteX415" fmla="*/ 820344 w 829081"/>
              <a:gd name="connsiteY415" fmla="*/ 246847 h 834388"/>
              <a:gd name="connsiteX416" fmla="*/ 822156 w 829081"/>
              <a:gd name="connsiteY416" fmla="*/ 251054 h 834388"/>
              <a:gd name="connsiteX417" fmla="*/ 822156 w 829081"/>
              <a:gd name="connsiteY417" fmla="*/ 252284 h 834388"/>
              <a:gd name="connsiteX418" fmla="*/ 822739 w 829081"/>
              <a:gd name="connsiteY418" fmla="*/ 254096 h 834388"/>
              <a:gd name="connsiteX419" fmla="*/ 823257 w 829081"/>
              <a:gd name="connsiteY419" fmla="*/ 254679 h 834388"/>
              <a:gd name="connsiteX420" fmla="*/ 824163 w 829081"/>
              <a:gd name="connsiteY420" fmla="*/ 258627 h 834388"/>
              <a:gd name="connsiteX421" fmla="*/ 824681 w 829081"/>
              <a:gd name="connsiteY421" fmla="*/ 259080 h 834388"/>
              <a:gd name="connsiteX422" fmla="*/ 825975 w 829081"/>
              <a:gd name="connsiteY422" fmla="*/ 265552 h 834388"/>
              <a:gd name="connsiteX423" fmla="*/ 826557 w 829081"/>
              <a:gd name="connsiteY423" fmla="*/ 265875 h 834388"/>
              <a:gd name="connsiteX424" fmla="*/ 826946 w 829081"/>
              <a:gd name="connsiteY424" fmla="*/ 268141 h 834388"/>
              <a:gd name="connsiteX425" fmla="*/ 827658 w 829081"/>
              <a:gd name="connsiteY425" fmla="*/ 269176 h 834388"/>
              <a:gd name="connsiteX426" fmla="*/ 828175 w 829081"/>
              <a:gd name="connsiteY426" fmla="*/ 274936 h 834388"/>
              <a:gd name="connsiteX427" fmla="*/ 828887 w 829081"/>
              <a:gd name="connsiteY427" fmla="*/ 276166 h 834388"/>
              <a:gd name="connsiteX428" fmla="*/ 829082 w 829081"/>
              <a:gd name="connsiteY428" fmla="*/ 277978 h 834388"/>
              <a:gd name="connsiteX429" fmla="*/ 828693 w 829081"/>
              <a:gd name="connsiteY429" fmla="*/ 278108 h 834388"/>
              <a:gd name="connsiteX430" fmla="*/ 828499 w 829081"/>
              <a:gd name="connsiteY430" fmla="*/ 279920 h 834388"/>
              <a:gd name="connsiteX431" fmla="*/ 827399 w 829081"/>
              <a:gd name="connsiteY431" fmla="*/ 282509 h 834388"/>
              <a:gd name="connsiteX432" fmla="*/ 826299 w 829081"/>
              <a:gd name="connsiteY432" fmla="*/ 282509 h 834388"/>
              <a:gd name="connsiteX433" fmla="*/ 826493 w 829081"/>
              <a:gd name="connsiteY433" fmla="*/ 281279 h 834388"/>
              <a:gd name="connsiteX434" fmla="*/ 826881 w 829081"/>
              <a:gd name="connsiteY434" fmla="*/ 281149 h 834388"/>
              <a:gd name="connsiteX435" fmla="*/ 826881 w 829081"/>
              <a:gd name="connsiteY435" fmla="*/ 280567 h 834388"/>
              <a:gd name="connsiteX436" fmla="*/ 826493 w 829081"/>
              <a:gd name="connsiteY436" fmla="*/ 280567 h 834388"/>
              <a:gd name="connsiteX437" fmla="*/ 825587 w 829081"/>
              <a:gd name="connsiteY437" fmla="*/ 282056 h 834388"/>
              <a:gd name="connsiteX438" fmla="*/ 825781 w 829081"/>
              <a:gd name="connsiteY438" fmla="*/ 282832 h 834388"/>
              <a:gd name="connsiteX439" fmla="*/ 824292 w 829081"/>
              <a:gd name="connsiteY439" fmla="*/ 283285 h 834388"/>
              <a:gd name="connsiteX440" fmla="*/ 824486 w 829081"/>
              <a:gd name="connsiteY440" fmla="*/ 283609 h 834388"/>
              <a:gd name="connsiteX441" fmla="*/ 823969 w 829081"/>
              <a:gd name="connsiteY441" fmla="*/ 284062 h 834388"/>
              <a:gd name="connsiteX442" fmla="*/ 823969 w 829081"/>
              <a:gd name="connsiteY442" fmla="*/ 284645 h 834388"/>
              <a:gd name="connsiteX443" fmla="*/ 823257 w 829081"/>
              <a:gd name="connsiteY443" fmla="*/ 285098 h 834388"/>
              <a:gd name="connsiteX444" fmla="*/ 822868 w 829081"/>
              <a:gd name="connsiteY444" fmla="*/ 286910 h 834388"/>
              <a:gd name="connsiteX445" fmla="*/ 822156 w 829081"/>
              <a:gd name="connsiteY445" fmla="*/ 287946 h 834388"/>
              <a:gd name="connsiteX446" fmla="*/ 822156 w 829081"/>
              <a:gd name="connsiteY446" fmla="*/ 288722 h 834388"/>
              <a:gd name="connsiteX447" fmla="*/ 822545 w 829081"/>
              <a:gd name="connsiteY447" fmla="*/ 288851 h 834388"/>
              <a:gd name="connsiteX448" fmla="*/ 822156 w 829081"/>
              <a:gd name="connsiteY448" fmla="*/ 288851 h 834388"/>
              <a:gd name="connsiteX449" fmla="*/ 821445 w 829081"/>
              <a:gd name="connsiteY449" fmla="*/ 291117 h 834388"/>
              <a:gd name="connsiteX450" fmla="*/ 820150 w 829081"/>
              <a:gd name="connsiteY450" fmla="*/ 292929 h 834388"/>
              <a:gd name="connsiteX451" fmla="*/ 818662 w 829081"/>
              <a:gd name="connsiteY451" fmla="*/ 298495 h 834388"/>
              <a:gd name="connsiteX452" fmla="*/ 817755 w 829081"/>
              <a:gd name="connsiteY452" fmla="*/ 304061 h 834388"/>
              <a:gd name="connsiteX453" fmla="*/ 817561 w 829081"/>
              <a:gd name="connsiteY453" fmla="*/ 310857 h 834388"/>
              <a:gd name="connsiteX454" fmla="*/ 818662 w 829081"/>
              <a:gd name="connsiteY454" fmla="*/ 312540 h 834388"/>
              <a:gd name="connsiteX455" fmla="*/ 818856 w 829081"/>
              <a:gd name="connsiteY455" fmla="*/ 314481 h 834388"/>
              <a:gd name="connsiteX456" fmla="*/ 818338 w 829081"/>
              <a:gd name="connsiteY456" fmla="*/ 315517 h 834388"/>
              <a:gd name="connsiteX457" fmla="*/ 818856 w 829081"/>
              <a:gd name="connsiteY457" fmla="*/ 315646 h 834388"/>
              <a:gd name="connsiteX458" fmla="*/ 818856 w 829081"/>
              <a:gd name="connsiteY458" fmla="*/ 316099 h 834388"/>
              <a:gd name="connsiteX459" fmla="*/ 818467 w 829081"/>
              <a:gd name="connsiteY459" fmla="*/ 318364 h 834388"/>
              <a:gd name="connsiteX460" fmla="*/ 818079 w 829081"/>
              <a:gd name="connsiteY460" fmla="*/ 318688 h 834388"/>
              <a:gd name="connsiteX461" fmla="*/ 817497 w 829081"/>
              <a:gd name="connsiteY461" fmla="*/ 321536 h 834388"/>
              <a:gd name="connsiteX462" fmla="*/ 817108 w 829081"/>
              <a:gd name="connsiteY462" fmla="*/ 321860 h 834388"/>
              <a:gd name="connsiteX463" fmla="*/ 816914 w 829081"/>
              <a:gd name="connsiteY463" fmla="*/ 324254 h 834388"/>
              <a:gd name="connsiteX464" fmla="*/ 815814 w 829081"/>
              <a:gd name="connsiteY464" fmla="*/ 325613 h 834388"/>
              <a:gd name="connsiteX465" fmla="*/ 814908 w 829081"/>
              <a:gd name="connsiteY465" fmla="*/ 328461 h 834388"/>
              <a:gd name="connsiteX466" fmla="*/ 814390 w 829081"/>
              <a:gd name="connsiteY466" fmla="*/ 328785 h 834388"/>
              <a:gd name="connsiteX467" fmla="*/ 813807 w 829081"/>
              <a:gd name="connsiteY467" fmla="*/ 331050 h 834388"/>
              <a:gd name="connsiteX468" fmla="*/ 812319 w 829081"/>
              <a:gd name="connsiteY468" fmla="*/ 332086 h 834388"/>
              <a:gd name="connsiteX469" fmla="*/ 812319 w 829081"/>
              <a:gd name="connsiteY469" fmla="*/ 332862 h 834388"/>
              <a:gd name="connsiteX470" fmla="*/ 811801 w 829081"/>
              <a:gd name="connsiteY470" fmla="*/ 333445 h 834388"/>
              <a:gd name="connsiteX471" fmla="*/ 811801 w 829081"/>
              <a:gd name="connsiteY471" fmla="*/ 334674 h 834388"/>
              <a:gd name="connsiteX472" fmla="*/ 811218 w 829081"/>
              <a:gd name="connsiteY472" fmla="*/ 335127 h 834388"/>
              <a:gd name="connsiteX473" fmla="*/ 810507 w 829081"/>
              <a:gd name="connsiteY473" fmla="*/ 336810 h 834388"/>
              <a:gd name="connsiteX474" fmla="*/ 809795 w 829081"/>
              <a:gd name="connsiteY474" fmla="*/ 339658 h 834388"/>
              <a:gd name="connsiteX475" fmla="*/ 808500 w 829081"/>
              <a:gd name="connsiteY475" fmla="*/ 341341 h 834388"/>
              <a:gd name="connsiteX476" fmla="*/ 808306 w 829081"/>
              <a:gd name="connsiteY476" fmla="*/ 342570 h 834388"/>
              <a:gd name="connsiteX477" fmla="*/ 807206 w 829081"/>
              <a:gd name="connsiteY477" fmla="*/ 344059 h 834388"/>
              <a:gd name="connsiteX478" fmla="*/ 806623 w 829081"/>
              <a:gd name="connsiteY478" fmla="*/ 346000 h 834388"/>
              <a:gd name="connsiteX479" fmla="*/ 806106 w 829081"/>
              <a:gd name="connsiteY479" fmla="*/ 346130 h 834388"/>
              <a:gd name="connsiteX480" fmla="*/ 806106 w 829081"/>
              <a:gd name="connsiteY480" fmla="*/ 346712 h 834388"/>
              <a:gd name="connsiteX481" fmla="*/ 805393 w 829081"/>
              <a:gd name="connsiteY481" fmla="*/ 347489 h 834388"/>
              <a:gd name="connsiteX482" fmla="*/ 805588 w 829081"/>
              <a:gd name="connsiteY482" fmla="*/ 349107 h 834388"/>
              <a:gd name="connsiteX483" fmla="*/ 805070 w 829081"/>
              <a:gd name="connsiteY483" fmla="*/ 349690 h 834388"/>
              <a:gd name="connsiteX484" fmla="*/ 804552 w 829081"/>
              <a:gd name="connsiteY484" fmla="*/ 353444 h 834388"/>
              <a:gd name="connsiteX485" fmla="*/ 803970 w 829081"/>
              <a:gd name="connsiteY485" fmla="*/ 354350 h 834388"/>
              <a:gd name="connsiteX486" fmla="*/ 803970 w 829081"/>
              <a:gd name="connsiteY486" fmla="*/ 356615 h 834388"/>
              <a:gd name="connsiteX487" fmla="*/ 803452 w 829081"/>
              <a:gd name="connsiteY487" fmla="*/ 357197 h 834388"/>
              <a:gd name="connsiteX488" fmla="*/ 803452 w 829081"/>
              <a:gd name="connsiteY488" fmla="*/ 358880 h 834388"/>
              <a:gd name="connsiteX489" fmla="*/ 802870 w 829081"/>
              <a:gd name="connsiteY489" fmla="*/ 359333 h 834388"/>
              <a:gd name="connsiteX490" fmla="*/ 802157 w 829081"/>
              <a:gd name="connsiteY490" fmla="*/ 362310 h 834388"/>
              <a:gd name="connsiteX491" fmla="*/ 801445 w 829081"/>
              <a:gd name="connsiteY491" fmla="*/ 363087 h 834388"/>
              <a:gd name="connsiteX492" fmla="*/ 801445 w 829081"/>
              <a:gd name="connsiteY492" fmla="*/ 363864 h 834388"/>
              <a:gd name="connsiteX493" fmla="*/ 800863 w 829081"/>
              <a:gd name="connsiteY493" fmla="*/ 364187 h 834388"/>
              <a:gd name="connsiteX494" fmla="*/ 800345 w 829081"/>
              <a:gd name="connsiteY494" fmla="*/ 365546 h 834388"/>
              <a:gd name="connsiteX495" fmla="*/ 799439 w 829081"/>
              <a:gd name="connsiteY495" fmla="*/ 366129 h 834388"/>
              <a:gd name="connsiteX496" fmla="*/ 799439 w 829081"/>
              <a:gd name="connsiteY496" fmla="*/ 366711 h 834388"/>
              <a:gd name="connsiteX497" fmla="*/ 799827 w 829081"/>
              <a:gd name="connsiteY497" fmla="*/ 366841 h 834388"/>
              <a:gd name="connsiteX498" fmla="*/ 799633 w 829081"/>
              <a:gd name="connsiteY498" fmla="*/ 368071 h 834388"/>
              <a:gd name="connsiteX499" fmla="*/ 799116 w 829081"/>
              <a:gd name="connsiteY499" fmla="*/ 368071 h 834388"/>
              <a:gd name="connsiteX500" fmla="*/ 797303 w 829081"/>
              <a:gd name="connsiteY500" fmla="*/ 369430 h 834388"/>
              <a:gd name="connsiteX501" fmla="*/ 796591 w 829081"/>
              <a:gd name="connsiteY501" fmla="*/ 370465 h 834388"/>
              <a:gd name="connsiteX502" fmla="*/ 794585 w 829081"/>
              <a:gd name="connsiteY502" fmla="*/ 371954 h 834388"/>
              <a:gd name="connsiteX503" fmla="*/ 793873 w 829081"/>
              <a:gd name="connsiteY503" fmla="*/ 373313 h 834388"/>
              <a:gd name="connsiteX504" fmla="*/ 792967 w 829081"/>
              <a:gd name="connsiteY504" fmla="*/ 373766 h 834388"/>
              <a:gd name="connsiteX505" fmla="*/ 791867 w 829081"/>
              <a:gd name="connsiteY505" fmla="*/ 375125 h 834388"/>
              <a:gd name="connsiteX506" fmla="*/ 791672 w 829081"/>
              <a:gd name="connsiteY506" fmla="*/ 376031 h 834388"/>
              <a:gd name="connsiteX507" fmla="*/ 790572 w 829081"/>
              <a:gd name="connsiteY507" fmla="*/ 376938 h 834388"/>
              <a:gd name="connsiteX508" fmla="*/ 790378 w 829081"/>
              <a:gd name="connsiteY508" fmla="*/ 377843 h 834388"/>
              <a:gd name="connsiteX509" fmla="*/ 788890 w 829081"/>
              <a:gd name="connsiteY509" fmla="*/ 380238 h 834388"/>
              <a:gd name="connsiteX510" fmla="*/ 788890 w 829081"/>
              <a:gd name="connsiteY510" fmla="*/ 381015 h 834388"/>
              <a:gd name="connsiteX511" fmla="*/ 785913 w 829081"/>
              <a:gd name="connsiteY511" fmla="*/ 388069 h 834388"/>
              <a:gd name="connsiteX512" fmla="*/ 785006 w 829081"/>
              <a:gd name="connsiteY512" fmla="*/ 394801 h 834388"/>
              <a:gd name="connsiteX513" fmla="*/ 784812 w 829081"/>
              <a:gd name="connsiteY513" fmla="*/ 406386 h 834388"/>
              <a:gd name="connsiteX514" fmla="*/ 784100 w 829081"/>
              <a:gd name="connsiteY514" fmla="*/ 412663 h 834388"/>
              <a:gd name="connsiteX515" fmla="*/ 783582 w 829081"/>
              <a:gd name="connsiteY515" fmla="*/ 414281 h 834388"/>
              <a:gd name="connsiteX516" fmla="*/ 783194 w 829081"/>
              <a:gd name="connsiteY516" fmla="*/ 420430 h 834388"/>
              <a:gd name="connsiteX517" fmla="*/ 782806 w 829081"/>
              <a:gd name="connsiteY517" fmla="*/ 421336 h 834388"/>
              <a:gd name="connsiteX518" fmla="*/ 783000 w 829081"/>
              <a:gd name="connsiteY518" fmla="*/ 424508 h 834388"/>
              <a:gd name="connsiteX519" fmla="*/ 782417 w 829081"/>
              <a:gd name="connsiteY519" fmla="*/ 427485 h 834388"/>
              <a:gd name="connsiteX520" fmla="*/ 782417 w 829081"/>
              <a:gd name="connsiteY520" fmla="*/ 432015 h 834388"/>
              <a:gd name="connsiteX521" fmla="*/ 783000 w 829081"/>
              <a:gd name="connsiteY521" fmla="*/ 435769 h 834388"/>
              <a:gd name="connsiteX522" fmla="*/ 782806 w 829081"/>
              <a:gd name="connsiteY522" fmla="*/ 436805 h 834388"/>
              <a:gd name="connsiteX523" fmla="*/ 782288 w 829081"/>
              <a:gd name="connsiteY523" fmla="*/ 437128 h 834388"/>
              <a:gd name="connsiteX524" fmla="*/ 781900 w 829081"/>
              <a:gd name="connsiteY524" fmla="*/ 438035 h 834388"/>
              <a:gd name="connsiteX525" fmla="*/ 780994 w 829081"/>
              <a:gd name="connsiteY525" fmla="*/ 441206 h 834388"/>
              <a:gd name="connsiteX526" fmla="*/ 778405 w 829081"/>
              <a:gd name="connsiteY526" fmla="*/ 445995 h 834388"/>
              <a:gd name="connsiteX527" fmla="*/ 778405 w 829081"/>
              <a:gd name="connsiteY527" fmla="*/ 447354 h 834388"/>
              <a:gd name="connsiteX528" fmla="*/ 777110 w 829081"/>
              <a:gd name="connsiteY528" fmla="*/ 450979 h 834388"/>
              <a:gd name="connsiteX529" fmla="*/ 776528 w 829081"/>
              <a:gd name="connsiteY529" fmla="*/ 455185 h 834388"/>
              <a:gd name="connsiteX530" fmla="*/ 775233 w 829081"/>
              <a:gd name="connsiteY530" fmla="*/ 459846 h 834388"/>
              <a:gd name="connsiteX531" fmla="*/ 775039 w 829081"/>
              <a:gd name="connsiteY531" fmla="*/ 462240 h 834388"/>
              <a:gd name="connsiteX532" fmla="*/ 773033 w 829081"/>
              <a:gd name="connsiteY532" fmla="*/ 468971 h 834388"/>
              <a:gd name="connsiteX533" fmla="*/ 771350 w 829081"/>
              <a:gd name="connsiteY533" fmla="*/ 480815 h 834388"/>
              <a:gd name="connsiteX534" fmla="*/ 770250 w 829081"/>
              <a:gd name="connsiteY534" fmla="*/ 484569 h 834388"/>
              <a:gd name="connsiteX535" fmla="*/ 769732 w 829081"/>
              <a:gd name="connsiteY535" fmla="*/ 488323 h 834388"/>
              <a:gd name="connsiteX536" fmla="*/ 768049 w 829081"/>
              <a:gd name="connsiteY536" fmla="*/ 491883 h 834388"/>
              <a:gd name="connsiteX537" fmla="*/ 763648 w 829081"/>
              <a:gd name="connsiteY537" fmla="*/ 495054 h 834388"/>
              <a:gd name="connsiteX538" fmla="*/ 761448 w 829081"/>
              <a:gd name="connsiteY538" fmla="*/ 495636 h 834388"/>
              <a:gd name="connsiteX539" fmla="*/ 748568 w 829081"/>
              <a:gd name="connsiteY539" fmla="*/ 502044 h 834388"/>
              <a:gd name="connsiteX540" fmla="*/ 739378 w 829081"/>
              <a:gd name="connsiteY540" fmla="*/ 506056 h 834388"/>
              <a:gd name="connsiteX541" fmla="*/ 733100 w 829081"/>
              <a:gd name="connsiteY541" fmla="*/ 510717 h 834388"/>
              <a:gd name="connsiteX542" fmla="*/ 730705 w 829081"/>
              <a:gd name="connsiteY542" fmla="*/ 513823 h 834388"/>
              <a:gd name="connsiteX543" fmla="*/ 729217 w 829081"/>
              <a:gd name="connsiteY543" fmla="*/ 517383 h 834388"/>
              <a:gd name="connsiteX544" fmla="*/ 727728 w 829081"/>
              <a:gd name="connsiteY544" fmla="*/ 519001 h 834388"/>
              <a:gd name="connsiteX545" fmla="*/ 726628 w 829081"/>
              <a:gd name="connsiteY545" fmla="*/ 519583 h 834388"/>
              <a:gd name="connsiteX546" fmla="*/ 726628 w 829081"/>
              <a:gd name="connsiteY546" fmla="*/ 520166 h 834388"/>
              <a:gd name="connsiteX547" fmla="*/ 725139 w 829081"/>
              <a:gd name="connsiteY547" fmla="*/ 520943 h 834388"/>
              <a:gd name="connsiteX548" fmla="*/ 723133 w 829081"/>
              <a:gd name="connsiteY548" fmla="*/ 523466 h 834388"/>
              <a:gd name="connsiteX549" fmla="*/ 722421 w 829081"/>
              <a:gd name="connsiteY549" fmla="*/ 526444 h 834388"/>
              <a:gd name="connsiteX550" fmla="*/ 720415 w 829081"/>
              <a:gd name="connsiteY550" fmla="*/ 531363 h 834388"/>
              <a:gd name="connsiteX551" fmla="*/ 720415 w 829081"/>
              <a:gd name="connsiteY551" fmla="*/ 532851 h 834388"/>
              <a:gd name="connsiteX552" fmla="*/ 719702 w 829081"/>
              <a:gd name="connsiteY552" fmla="*/ 533175 h 834388"/>
              <a:gd name="connsiteX553" fmla="*/ 718797 w 829081"/>
              <a:gd name="connsiteY553" fmla="*/ 535440 h 834388"/>
              <a:gd name="connsiteX554" fmla="*/ 713295 w 829081"/>
              <a:gd name="connsiteY554" fmla="*/ 540683 h 834388"/>
              <a:gd name="connsiteX555" fmla="*/ 706823 w 829081"/>
              <a:gd name="connsiteY555" fmla="*/ 544695 h 834388"/>
              <a:gd name="connsiteX556" fmla="*/ 706823 w 829081"/>
              <a:gd name="connsiteY556" fmla="*/ 540683 h 834388"/>
              <a:gd name="connsiteX557" fmla="*/ 706111 w 829081"/>
              <a:gd name="connsiteY557" fmla="*/ 539194 h 834388"/>
              <a:gd name="connsiteX558" fmla="*/ 705593 w 829081"/>
              <a:gd name="connsiteY558" fmla="*/ 538870 h 834388"/>
              <a:gd name="connsiteX559" fmla="*/ 705593 w 829081"/>
              <a:gd name="connsiteY559" fmla="*/ 538288 h 834388"/>
              <a:gd name="connsiteX560" fmla="*/ 704105 w 829081"/>
              <a:gd name="connsiteY560" fmla="*/ 536799 h 834388"/>
              <a:gd name="connsiteX561" fmla="*/ 702292 w 829081"/>
              <a:gd name="connsiteY561" fmla="*/ 536022 h 834388"/>
              <a:gd name="connsiteX562" fmla="*/ 701386 w 829081"/>
              <a:gd name="connsiteY562" fmla="*/ 535117 h 834388"/>
              <a:gd name="connsiteX563" fmla="*/ 698797 w 829081"/>
              <a:gd name="connsiteY563" fmla="*/ 534210 h 834388"/>
              <a:gd name="connsiteX564" fmla="*/ 697309 w 829081"/>
              <a:gd name="connsiteY564" fmla="*/ 532851 h 834388"/>
              <a:gd name="connsiteX565" fmla="*/ 696921 w 829081"/>
              <a:gd name="connsiteY565" fmla="*/ 532398 h 834388"/>
              <a:gd name="connsiteX566" fmla="*/ 696921 w 829081"/>
              <a:gd name="connsiteY566" fmla="*/ 530327 h 834388"/>
              <a:gd name="connsiteX567" fmla="*/ 697309 w 829081"/>
              <a:gd name="connsiteY567" fmla="*/ 530198 h 834388"/>
              <a:gd name="connsiteX568" fmla="*/ 697503 w 829081"/>
              <a:gd name="connsiteY568" fmla="*/ 528580 h 834388"/>
              <a:gd name="connsiteX569" fmla="*/ 696597 w 829081"/>
              <a:gd name="connsiteY569" fmla="*/ 525732 h 834388"/>
              <a:gd name="connsiteX570" fmla="*/ 695885 w 829081"/>
              <a:gd name="connsiteY570" fmla="*/ 525149 h 834388"/>
              <a:gd name="connsiteX571" fmla="*/ 695303 w 829081"/>
              <a:gd name="connsiteY571" fmla="*/ 523661 h 834388"/>
              <a:gd name="connsiteX572" fmla="*/ 693620 w 829081"/>
              <a:gd name="connsiteY572" fmla="*/ 523078 h 834388"/>
              <a:gd name="connsiteX573" fmla="*/ 693231 w 829081"/>
              <a:gd name="connsiteY573" fmla="*/ 522496 h 834388"/>
              <a:gd name="connsiteX574" fmla="*/ 691419 w 829081"/>
              <a:gd name="connsiteY574" fmla="*/ 521719 h 834388"/>
              <a:gd name="connsiteX575" fmla="*/ 691419 w 829081"/>
              <a:gd name="connsiteY575" fmla="*/ 521396 h 834388"/>
              <a:gd name="connsiteX576" fmla="*/ 690901 w 829081"/>
              <a:gd name="connsiteY576" fmla="*/ 521396 h 834388"/>
              <a:gd name="connsiteX577" fmla="*/ 690189 w 829081"/>
              <a:gd name="connsiteY577" fmla="*/ 520360 h 834388"/>
              <a:gd name="connsiteX578" fmla="*/ 690384 w 829081"/>
              <a:gd name="connsiteY578" fmla="*/ 519454 h 834388"/>
              <a:gd name="connsiteX579" fmla="*/ 692972 w 829081"/>
              <a:gd name="connsiteY579" fmla="*/ 517059 h 834388"/>
              <a:gd name="connsiteX580" fmla="*/ 692584 w 829081"/>
              <a:gd name="connsiteY580" fmla="*/ 514082 h 834388"/>
              <a:gd name="connsiteX581" fmla="*/ 692972 w 829081"/>
              <a:gd name="connsiteY581" fmla="*/ 512917 h 834388"/>
              <a:gd name="connsiteX582" fmla="*/ 691872 w 829081"/>
              <a:gd name="connsiteY582" fmla="*/ 512335 h 834388"/>
              <a:gd name="connsiteX583" fmla="*/ 691160 w 829081"/>
              <a:gd name="connsiteY583" fmla="*/ 511299 h 834388"/>
              <a:gd name="connsiteX584" fmla="*/ 690254 w 829081"/>
              <a:gd name="connsiteY584" fmla="*/ 510975 h 834388"/>
              <a:gd name="connsiteX585" fmla="*/ 689866 w 829081"/>
              <a:gd name="connsiteY585" fmla="*/ 510199 h 834388"/>
              <a:gd name="connsiteX586" fmla="*/ 690060 w 829081"/>
              <a:gd name="connsiteY586" fmla="*/ 509616 h 834388"/>
              <a:gd name="connsiteX587" fmla="*/ 689478 w 829081"/>
              <a:gd name="connsiteY587" fmla="*/ 509292 h 834388"/>
              <a:gd name="connsiteX588" fmla="*/ 689672 w 829081"/>
              <a:gd name="connsiteY588" fmla="*/ 507934 h 834388"/>
              <a:gd name="connsiteX589" fmla="*/ 690384 w 829081"/>
              <a:gd name="connsiteY589" fmla="*/ 507157 h 834388"/>
              <a:gd name="connsiteX590" fmla="*/ 690189 w 829081"/>
              <a:gd name="connsiteY590" fmla="*/ 504762 h 834388"/>
              <a:gd name="connsiteX591" fmla="*/ 689801 w 829081"/>
              <a:gd name="connsiteY591" fmla="*/ 504633 h 834388"/>
              <a:gd name="connsiteX592" fmla="*/ 690189 w 829081"/>
              <a:gd name="connsiteY592" fmla="*/ 503015 h 834388"/>
              <a:gd name="connsiteX593" fmla="*/ 689478 w 829081"/>
              <a:gd name="connsiteY593" fmla="*/ 502562 h 834388"/>
              <a:gd name="connsiteX594" fmla="*/ 688571 w 829081"/>
              <a:gd name="connsiteY594" fmla="*/ 502562 h 834388"/>
              <a:gd name="connsiteX595" fmla="*/ 687277 w 829081"/>
              <a:gd name="connsiteY595" fmla="*/ 501397 h 834388"/>
              <a:gd name="connsiteX596" fmla="*/ 685983 w 829081"/>
              <a:gd name="connsiteY596" fmla="*/ 500944 h 834388"/>
              <a:gd name="connsiteX597" fmla="*/ 685270 w 829081"/>
              <a:gd name="connsiteY597" fmla="*/ 500037 h 834388"/>
              <a:gd name="connsiteX598" fmla="*/ 685076 w 829081"/>
              <a:gd name="connsiteY598" fmla="*/ 499132 h 834388"/>
              <a:gd name="connsiteX599" fmla="*/ 683588 w 829081"/>
              <a:gd name="connsiteY599" fmla="*/ 498096 h 834388"/>
              <a:gd name="connsiteX600" fmla="*/ 683588 w 829081"/>
              <a:gd name="connsiteY600" fmla="*/ 496154 h 834388"/>
              <a:gd name="connsiteX601" fmla="*/ 683200 w 829081"/>
              <a:gd name="connsiteY601" fmla="*/ 495572 h 834388"/>
              <a:gd name="connsiteX602" fmla="*/ 682099 w 829081"/>
              <a:gd name="connsiteY602" fmla="*/ 495119 h 834388"/>
              <a:gd name="connsiteX603" fmla="*/ 681193 w 829081"/>
              <a:gd name="connsiteY603" fmla="*/ 495442 h 834388"/>
              <a:gd name="connsiteX604" fmla="*/ 679769 w 829081"/>
              <a:gd name="connsiteY604" fmla="*/ 494925 h 834388"/>
              <a:gd name="connsiteX605" fmla="*/ 679769 w 829081"/>
              <a:gd name="connsiteY605" fmla="*/ 494342 h 834388"/>
              <a:gd name="connsiteX606" fmla="*/ 680869 w 829081"/>
              <a:gd name="connsiteY606" fmla="*/ 493889 h 834388"/>
              <a:gd name="connsiteX607" fmla="*/ 681452 w 829081"/>
              <a:gd name="connsiteY607" fmla="*/ 493112 h 834388"/>
              <a:gd name="connsiteX608" fmla="*/ 681064 w 829081"/>
              <a:gd name="connsiteY608" fmla="*/ 490135 h 834388"/>
              <a:gd name="connsiteX609" fmla="*/ 683264 w 829081"/>
              <a:gd name="connsiteY609" fmla="*/ 489359 h 834388"/>
              <a:gd name="connsiteX610" fmla="*/ 683264 w 829081"/>
              <a:gd name="connsiteY610" fmla="*/ 488905 h 834388"/>
              <a:gd name="connsiteX611" fmla="*/ 683782 w 829081"/>
              <a:gd name="connsiteY611" fmla="*/ 488582 h 834388"/>
              <a:gd name="connsiteX612" fmla="*/ 683782 w 829081"/>
              <a:gd name="connsiteY612" fmla="*/ 487223 h 834388"/>
              <a:gd name="connsiteX613" fmla="*/ 684882 w 829081"/>
              <a:gd name="connsiteY613" fmla="*/ 487352 h 834388"/>
              <a:gd name="connsiteX614" fmla="*/ 684882 w 829081"/>
              <a:gd name="connsiteY614" fmla="*/ 485540 h 834388"/>
              <a:gd name="connsiteX615" fmla="*/ 683200 w 829081"/>
              <a:gd name="connsiteY615" fmla="*/ 486123 h 834388"/>
              <a:gd name="connsiteX616" fmla="*/ 683005 w 829081"/>
              <a:gd name="connsiteY616" fmla="*/ 489099 h 834388"/>
              <a:gd name="connsiteX617" fmla="*/ 682617 w 829081"/>
              <a:gd name="connsiteY617" fmla="*/ 489423 h 834388"/>
              <a:gd name="connsiteX618" fmla="*/ 680740 w 829081"/>
              <a:gd name="connsiteY618" fmla="*/ 489423 h 834388"/>
              <a:gd name="connsiteX619" fmla="*/ 680222 w 829081"/>
              <a:gd name="connsiteY619" fmla="*/ 490459 h 834388"/>
              <a:gd name="connsiteX620" fmla="*/ 680611 w 829081"/>
              <a:gd name="connsiteY620" fmla="*/ 492271 h 834388"/>
              <a:gd name="connsiteX621" fmla="*/ 679705 w 829081"/>
              <a:gd name="connsiteY621" fmla="*/ 492724 h 834388"/>
              <a:gd name="connsiteX622" fmla="*/ 678993 w 829081"/>
              <a:gd name="connsiteY622" fmla="*/ 494989 h 834388"/>
              <a:gd name="connsiteX623" fmla="*/ 679381 w 829081"/>
              <a:gd name="connsiteY623" fmla="*/ 496219 h 834388"/>
              <a:gd name="connsiteX624" fmla="*/ 681064 w 829081"/>
              <a:gd name="connsiteY624" fmla="*/ 496543 h 834388"/>
              <a:gd name="connsiteX625" fmla="*/ 680869 w 829081"/>
              <a:gd name="connsiteY625" fmla="*/ 496866 h 834388"/>
              <a:gd name="connsiteX626" fmla="*/ 681452 w 829081"/>
              <a:gd name="connsiteY626" fmla="*/ 497190 h 834388"/>
              <a:gd name="connsiteX627" fmla="*/ 681646 w 829081"/>
              <a:gd name="connsiteY627" fmla="*/ 498678 h 834388"/>
              <a:gd name="connsiteX628" fmla="*/ 683652 w 829081"/>
              <a:gd name="connsiteY628" fmla="*/ 500490 h 834388"/>
              <a:gd name="connsiteX629" fmla="*/ 683652 w 829081"/>
              <a:gd name="connsiteY629" fmla="*/ 501850 h 834388"/>
              <a:gd name="connsiteX630" fmla="*/ 684559 w 829081"/>
              <a:gd name="connsiteY630" fmla="*/ 502303 h 834388"/>
              <a:gd name="connsiteX631" fmla="*/ 685465 w 829081"/>
              <a:gd name="connsiteY631" fmla="*/ 503791 h 834388"/>
              <a:gd name="connsiteX632" fmla="*/ 685659 w 829081"/>
              <a:gd name="connsiteY632" fmla="*/ 504827 h 834388"/>
              <a:gd name="connsiteX633" fmla="*/ 686371 w 829081"/>
              <a:gd name="connsiteY633" fmla="*/ 505409 h 834388"/>
              <a:gd name="connsiteX634" fmla="*/ 686371 w 829081"/>
              <a:gd name="connsiteY634" fmla="*/ 506316 h 834388"/>
              <a:gd name="connsiteX635" fmla="*/ 685659 w 829081"/>
              <a:gd name="connsiteY635" fmla="*/ 507222 h 834388"/>
              <a:gd name="connsiteX636" fmla="*/ 685659 w 829081"/>
              <a:gd name="connsiteY636" fmla="*/ 509616 h 834388"/>
              <a:gd name="connsiteX637" fmla="*/ 686177 w 829081"/>
              <a:gd name="connsiteY637" fmla="*/ 511105 h 834388"/>
              <a:gd name="connsiteX638" fmla="*/ 688183 w 829081"/>
              <a:gd name="connsiteY638" fmla="*/ 513176 h 834388"/>
              <a:gd name="connsiteX639" fmla="*/ 690578 w 829081"/>
              <a:gd name="connsiteY639" fmla="*/ 514535 h 834388"/>
              <a:gd name="connsiteX640" fmla="*/ 690578 w 829081"/>
              <a:gd name="connsiteY640" fmla="*/ 516477 h 834388"/>
              <a:gd name="connsiteX641" fmla="*/ 689478 w 829081"/>
              <a:gd name="connsiteY641" fmla="*/ 517059 h 834388"/>
              <a:gd name="connsiteX642" fmla="*/ 688183 w 829081"/>
              <a:gd name="connsiteY642" fmla="*/ 518872 h 834388"/>
              <a:gd name="connsiteX643" fmla="*/ 688183 w 829081"/>
              <a:gd name="connsiteY643" fmla="*/ 521266 h 834388"/>
              <a:gd name="connsiteX644" fmla="*/ 689672 w 829081"/>
              <a:gd name="connsiteY644" fmla="*/ 523337 h 834388"/>
              <a:gd name="connsiteX645" fmla="*/ 692649 w 829081"/>
              <a:gd name="connsiteY645" fmla="*/ 524826 h 834388"/>
              <a:gd name="connsiteX646" fmla="*/ 694137 w 829081"/>
              <a:gd name="connsiteY646" fmla="*/ 526444 h 834388"/>
              <a:gd name="connsiteX647" fmla="*/ 694655 w 829081"/>
              <a:gd name="connsiteY647" fmla="*/ 527803 h 834388"/>
              <a:gd name="connsiteX648" fmla="*/ 694461 w 829081"/>
              <a:gd name="connsiteY648" fmla="*/ 532592 h 834388"/>
              <a:gd name="connsiteX649" fmla="*/ 694849 w 829081"/>
              <a:gd name="connsiteY649" fmla="*/ 532722 h 834388"/>
              <a:gd name="connsiteX650" fmla="*/ 694849 w 829081"/>
              <a:gd name="connsiteY650" fmla="*/ 533628 h 834388"/>
              <a:gd name="connsiteX651" fmla="*/ 695561 w 829081"/>
              <a:gd name="connsiteY651" fmla="*/ 534793 h 834388"/>
              <a:gd name="connsiteX652" fmla="*/ 699962 w 829081"/>
              <a:gd name="connsiteY652" fmla="*/ 537188 h 834388"/>
              <a:gd name="connsiteX653" fmla="*/ 700674 w 829081"/>
              <a:gd name="connsiteY653" fmla="*/ 537188 h 834388"/>
              <a:gd name="connsiteX654" fmla="*/ 701257 w 829081"/>
              <a:gd name="connsiteY654" fmla="*/ 538353 h 834388"/>
              <a:gd name="connsiteX655" fmla="*/ 702745 w 829081"/>
              <a:gd name="connsiteY655" fmla="*/ 539841 h 834388"/>
              <a:gd name="connsiteX656" fmla="*/ 702745 w 829081"/>
              <a:gd name="connsiteY656" fmla="*/ 540747 h 834388"/>
              <a:gd name="connsiteX657" fmla="*/ 703457 w 829081"/>
              <a:gd name="connsiteY657" fmla="*/ 541653 h 834388"/>
              <a:gd name="connsiteX658" fmla="*/ 703457 w 829081"/>
              <a:gd name="connsiteY658" fmla="*/ 542689 h 834388"/>
              <a:gd name="connsiteX659" fmla="*/ 704946 w 829081"/>
              <a:gd name="connsiteY659" fmla="*/ 542689 h 834388"/>
              <a:gd name="connsiteX660" fmla="*/ 704946 w 829081"/>
              <a:gd name="connsiteY660" fmla="*/ 544048 h 834388"/>
              <a:gd name="connsiteX661" fmla="*/ 704558 w 829081"/>
              <a:gd name="connsiteY661" fmla="*/ 544631 h 834388"/>
              <a:gd name="connsiteX662" fmla="*/ 704752 w 829081"/>
              <a:gd name="connsiteY662" fmla="*/ 545990 h 834388"/>
              <a:gd name="connsiteX663" fmla="*/ 704363 w 829081"/>
              <a:gd name="connsiteY663" fmla="*/ 547931 h 834388"/>
              <a:gd name="connsiteX664" fmla="*/ 701257 w 829081"/>
              <a:gd name="connsiteY664" fmla="*/ 551038 h 834388"/>
              <a:gd name="connsiteX665" fmla="*/ 701257 w 829081"/>
              <a:gd name="connsiteY665" fmla="*/ 551621 h 834388"/>
              <a:gd name="connsiteX666" fmla="*/ 700674 w 829081"/>
              <a:gd name="connsiteY666" fmla="*/ 551944 h 834388"/>
              <a:gd name="connsiteX667" fmla="*/ 699768 w 829081"/>
              <a:gd name="connsiteY667" fmla="*/ 553433 h 834388"/>
              <a:gd name="connsiteX668" fmla="*/ 699768 w 829081"/>
              <a:gd name="connsiteY668" fmla="*/ 554015 h 834388"/>
              <a:gd name="connsiteX669" fmla="*/ 698862 w 829081"/>
              <a:gd name="connsiteY669" fmla="*/ 554921 h 834388"/>
              <a:gd name="connsiteX670" fmla="*/ 698668 w 829081"/>
              <a:gd name="connsiteY670" fmla="*/ 555698 h 834388"/>
              <a:gd name="connsiteX671" fmla="*/ 697956 w 829081"/>
              <a:gd name="connsiteY671" fmla="*/ 556151 h 834388"/>
              <a:gd name="connsiteX672" fmla="*/ 698150 w 829081"/>
              <a:gd name="connsiteY672" fmla="*/ 556928 h 834388"/>
              <a:gd name="connsiteX673" fmla="*/ 695755 w 829081"/>
              <a:gd name="connsiteY673" fmla="*/ 557381 h 834388"/>
              <a:gd name="connsiteX674" fmla="*/ 695367 w 829081"/>
              <a:gd name="connsiteY674" fmla="*/ 557963 h 834388"/>
              <a:gd name="connsiteX675" fmla="*/ 692260 w 829081"/>
              <a:gd name="connsiteY675" fmla="*/ 558869 h 834388"/>
              <a:gd name="connsiteX676" fmla="*/ 689154 w 829081"/>
              <a:gd name="connsiteY676" fmla="*/ 560811 h 834388"/>
              <a:gd name="connsiteX677" fmla="*/ 688960 w 829081"/>
              <a:gd name="connsiteY677" fmla="*/ 561717 h 834388"/>
              <a:gd name="connsiteX678" fmla="*/ 688377 w 829081"/>
              <a:gd name="connsiteY678" fmla="*/ 562299 h 834388"/>
              <a:gd name="connsiteX679" fmla="*/ 687989 w 829081"/>
              <a:gd name="connsiteY679" fmla="*/ 562170 h 834388"/>
              <a:gd name="connsiteX680" fmla="*/ 687989 w 829081"/>
              <a:gd name="connsiteY680" fmla="*/ 562752 h 834388"/>
              <a:gd name="connsiteX681" fmla="*/ 687471 w 829081"/>
              <a:gd name="connsiteY681" fmla="*/ 563206 h 834388"/>
              <a:gd name="connsiteX682" fmla="*/ 686759 w 829081"/>
              <a:gd name="connsiteY682" fmla="*/ 565018 h 834388"/>
              <a:gd name="connsiteX683" fmla="*/ 685076 w 829081"/>
              <a:gd name="connsiteY683" fmla="*/ 567542 h 834388"/>
              <a:gd name="connsiteX684" fmla="*/ 684494 w 829081"/>
              <a:gd name="connsiteY684" fmla="*/ 567801 h 834388"/>
              <a:gd name="connsiteX685" fmla="*/ 683588 w 829081"/>
              <a:gd name="connsiteY685" fmla="*/ 569872 h 834388"/>
              <a:gd name="connsiteX686" fmla="*/ 682682 w 829081"/>
              <a:gd name="connsiteY686" fmla="*/ 570778 h 834388"/>
              <a:gd name="connsiteX687" fmla="*/ 682487 w 829081"/>
              <a:gd name="connsiteY687" fmla="*/ 571814 h 834388"/>
              <a:gd name="connsiteX688" fmla="*/ 680805 w 829081"/>
              <a:gd name="connsiteY688" fmla="*/ 574079 h 834388"/>
              <a:gd name="connsiteX689" fmla="*/ 680416 w 829081"/>
              <a:gd name="connsiteY689" fmla="*/ 573496 h 834388"/>
              <a:gd name="connsiteX690" fmla="*/ 680416 w 829081"/>
              <a:gd name="connsiteY690" fmla="*/ 571684 h 834388"/>
              <a:gd name="connsiteX691" fmla="*/ 681323 w 829081"/>
              <a:gd name="connsiteY691" fmla="*/ 570196 h 834388"/>
              <a:gd name="connsiteX692" fmla="*/ 681517 w 829081"/>
              <a:gd name="connsiteY692" fmla="*/ 567348 h 834388"/>
              <a:gd name="connsiteX693" fmla="*/ 681129 w 829081"/>
              <a:gd name="connsiteY693" fmla="*/ 566895 h 834388"/>
              <a:gd name="connsiteX694" fmla="*/ 681129 w 829081"/>
              <a:gd name="connsiteY694" fmla="*/ 565730 h 834388"/>
              <a:gd name="connsiteX695" fmla="*/ 680740 w 829081"/>
              <a:gd name="connsiteY695" fmla="*/ 565406 h 834388"/>
              <a:gd name="connsiteX696" fmla="*/ 679834 w 829081"/>
              <a:gd name="connsiteY696" fmla="*/ 565730 h 834388"/>
              <a:gd name="connsiteX697" fmla="*/ 679834 w 829081"/>
              <a:gd name="connsiteY697" fmla="*/ 564953 h 834388"/>
              <a:gd name="connsiteX698" fmla="*/ 680416 w 829081"/>
              <a:gd name="connsiteY698" fmla="*/ 564241 h 834388"/>
              <a:gd name="connsiteX699" fmla="*/ 679705 w 829081"/>
              <a:gd name="connsiteY699" fmla="*/ 563076 h 834388"/>
              <a:gd name="connsiteX700" fmla="*/ 676922 w 829081"/>
              <a:gd name="connsiteY700" fmla="*/ 561264 h 834388"/>
              <a:gd name="connsiteX701" fmla="*/ 675045 w 829081"/>
              <a:gd name="connsiteY701" fmla="*/ 559452 h 834388"/>
              <a:gd name="connsiteX702" fmla="*/ 670061 w 829081"/>
              <a:gd name="connsiteY702" fmla="*/ 556345 h 834388"/>
              <a:gd name="connsiteX703" fmla="*/ 670061 w 829081"/>
              <a:gd name="connsiteY703" fmla="*/ 555439 h 834388"/>
              <a:gd name="connsiteX704" fmla="*/ 668767 w 829081"/>
              <a:gd name="connsiteY704" fmla="*/ 554404 h 834388"/>
              <a:gd name="connsiteX705" fmla="*/ 668249 w 829081"/>
              <a:gd name="connsiteY705" fmla="*/ 551750 h 834388"/>
              <a:gd name="connsiteX706" fmla="*/ 668249 w 829081"/>
              <a:gd name="connsiteY706" fmla="*/ 548773 h 834388"/>
              <a:gd name="connsiteX707" fmla="*/ 668767 w 829081"/>
              <a:gd name="connsiteY707" fmla="*/ 543401 h 834388"/>
              <a:gd name="connsiteX708" fmla="*/ 669155 w 829081"/>
              <a:gd name="connsiteY708" fmla="*/ 543271 h 834388"/>
              <a:gd name="connsiteX709" fmla="*/ 668961 w 829081"/>
              <a:gd name="connsiteY709" fmla="*/ 541459 h 834388"/>
              <a:gd name="connsiteX710" fmla="*/ 668249 w 829081"/>
              <a:gd name="connsiteY710" fmla="*/ 541136 h 834388"/>
              <a:gd name="connsiteX711" fmla="*/ 668055 w 829081"/>
              <a:gd name="connsiteY711" fmla="*/ 541589 h 834388"/>
              <a:gd name="connsiteX712" fmla="*/ 666955 w 829081"/>
              <a:gd name="connsiteY712" fmla="*/ 541589 h 834388"/>
              <a:gd name="connsiteX713" fmla="*/ 666048 w 829081"/>
              <a:gd name="connsiteY713" fmla="*/ 541136 h 834388"/>
              <a:gd name="connsiteX714" fmla="*/ 666048 w 829081"/>
              <a:gd name="connsiteY714" fmla="*/ 540359 h 834388"/>
              <a:gd name="connsiteX715" fmla="*/ 665660 w 829081"/>
              <a:gd name="connsiteY715" fmla="*/ 540035 h 834388"/>
              <a:gd name="connsiteX716" fmla="*/ 663977 w 829081"/>
              <a:gd name="connsiteY716" fmla="*/ 540359 h 834388"/>
              <a:gd name="connsiteX717" fmla="*/ 663783 w 829081"/>
              <a:gd name="connsiteY717" fmla="*/ 539776 h 834388"/>
              <a:gd name="connsiteX718" fmla="*/ 661583 w 829081"/>
              <a:gd name="connsiteY718" fmla="*/ 539647 h 834388"/>
              <a:gd name="connsiteX719" fmla="*/ 661388 w 829081"/>
              <a:gd name="connsiteY719" fmla="*/ 538870 h 834388"/>
              <a:gd name="connsiteX720" fmla="*/ 660094 w 829081"/>
              <a:gd name="connsiteY720" fmla="*/ 539323 h 834388"/>
              <a:gd name="connsiteX721" fmla="*/ 658411 w 829081"/>
              <a:gd name="connsiteY721" fmla="*/ 538417 h 834388"/>
              <a:gd name="connsiteX722" fmla="*/ 656534 w 829081"/>
              <a:gd name="connsiteY722" fmla="*/ 537964 h 834388"/>
              <a:gd name="connsiteX723" fmla="*/ 656340 w 829081"/>
              <a:gd name="connsiteY723" fmla="*/ 537382 h 834388"/>
              <a:gd name="connsiteX724" fmla="*/ 654463 w 829081"/>
              <a:gd name="connsiteY724" fmla="*/ 536605 h 834388"/>
              <a:gd name="connsiteX725" fmla="*/ 651486 w 829081"/>
              <a:gd name="connsiteY725" fmla="*/ 534210 h 834388"/>
              <a:gd name="connsiteX726" fmla="*/ 648380 w 829081"/>
              <a:gd name="connsiteY726" fmla="*/ 534340 h 834388"/>
              <a:gd name="connsiteX727" fmla="*/ 646179 w 829081"/>
              <a:gd name="connsiteY727" fmla="*/ 533887 h 834388"/>
              <a:gd name="connsiteX728" fmla="*/ 644884 w 829081"/>
              <a:gd name="connsiteY728" fmla="*/ 531492 h 834388"/>
              <a:gd name="connsiteX729" fmla="*/ 641390 w 829081"/>
              <a:gd name="connsiteY729" fmla="*/ 530003 h 834388"/>
              <a:gd name="connsiteX730" fmla="*/ 641001 w 829081"/>
              <a:gd name="connsiteY730" fmla="*/ 529421 h 834388"/>
              <a:gd name="connsiteX731" fmla="*/ 637506 w 829081"/>
              <a:gd name="connsiteY731" fmla="*/ 529550 h 834388"/>
              <a:gd name="connsiteX732" fmla="*/ 635694 w 829081"/>
              <a:gd name="connsiteY732" fmla="*/ 527932 h 834388"/>
              <a:gd name="connsiteX733" fmla="*/ 635306 w 829081"/>
              <a:gd name="connsiteY733" fmla="*/ 526767 h 834388"/>
              <a:gd name="connsiteX734" fmla="*/ 632199 w 829081"/>
              <a:gd name="connsiteY734" fmla="*/ 524049 h 834388"/>
              <a:gd name="connsiteX735" fmla="*/ 631487 w 829081"/>
              <a:gd name="connsiteY735" fmla="*/ 521655 h 834388"/>
              <a:gd name="connsiteX736" fmla="*/ 628898 w 829081"/>
              <a:gd name="connsiteY736" fmla="*/ 521655 h 834388"/>
              <a:gd name="connsiteX737" fmla="*/ 628704 w 829081"/>
              <a:gd name="connsiteY737" fmla="*/ 520878 h 834388"/>
              <a:gd name="connsiteX738" fmla="*/ 627992 w 829081"/>
              <a:gd name="connsiteY738" fmla="*/ 520554 h 834388"/>
              <a:gd name="connsiteX739" fmla="*/ 627280 w 829081"/>
              <a:gd name="connsiteY739" fmla="*/ 518742 h 834388"/>
              <a:gd name="connsiteX740" fmla="*/ 627086 w 829081"/>
              <a:gd name="connsiteY740" fmla="*/ 516930 h 834388"/>
              <a:gd name="connsiteX741" fmla="*/ 626698 w 829081"/>
              <a:gd name="connsiteY741" fmla="*/ 516930 h 834388"/>
              <a:gd name="connsiteX742" fmla="*/ 626115 w 829081"/>
              <a:gd name="connsiteY742" fmla="*/ 518872 h 834388"/>
              <a:gd name="connsiteX743" fmla="*/ 626504 w 829081"/>
              <a:gd name="connsiteY743" fmla="*/ 520684 h 834388"/>
              <a:gd name="connsiteX744" fmla="*/ 627216 w 829081"/>
              <a:gd name="connsiteY744" fmla="*/ 521137 h 834388"/>
              <a:gd name="connsiteX745" fmla="*/ 627216 w 829081"/>
              <a:gd name="connsiteY745" fmla="*/ 521913 h 834388"/>
              <a:gd name="connsiteX746" fmla="*/ 628898 w 829081"/>
              <a:gd name="connsiteY746" fmla="*/ 522949 h 834388"/>
              <a:gd name="connsiteX747" fmla="*/ 628704 w 829081"/>
              <a:gd name="connsiteY747" fmla="*/ 523855 h 834388"/>
              <a:gd name="connsiteX748" fmla="*/ 629416 w 829081"/>
              <a:gd name="connsiteY748" fmla="*/ 524437 h 834388"/>
              <a:gd name="connsiteX749" fmla="*/ 630516 w 829081"/>
              <a:gd name="connsiteY749" fmla="*/ 527544 h 834388"/>
              <a:gd name="connsiteX750" fmla="*/ 634917 w 829081"/>
              <a:gd name="connsiteY750" fmla="*/ 532139 h 834388"/>
              <a:gd name="connsiteX751" fmla="*/ 637312 w 829081"/>
              <a:gd name="connsiteY751" fmla="*/ 533628 h 834388"/>
              <a:gd name="connsiteX752" fmla="*/ 638024 w 829081"/>
              <a:gd name="connsiteY752" fmla="*/ 533628 h 834388"/>
              <a:gd name="connsiteX753" fmla="*/ 638736 w 829081"/>
              <a:gd name="connsiteY753" fmla="*/ 533046 h 834388"/>
              <a:gd name="connsiteX754" fmla="*/ 641131 w 829081"/>
              <a:gd name="connsiteY754" fmla="*/ 533628 h 834388"/>
              <a:gd name="connsiteX755" fmla="*/ 642619 w 829081"/>
              <a:gd name="connsiteY755" fmla="*/ 534987 h 834388"/>
              <a:gd name="connsiteX756" fmla="*/ 642813 w 829081"/>
              <a:gd name="connsiteY756" fmla="*/ 536022 h 834388"/>
              <a:gd name="connsiteX757" fmla="*/ 644626 w 829081"/>
              <a:gd name="connsiteY757" fmla="*/ 537964 h 834388"/>
              <a:gd name="connsiteX758" fmla="*/ 644820 w 829081"/>
              <a:gd name="connsiteY758" fmla="*/ 538870 h 834388"/>
              <a:gd name="connsiteX759" fmla="*/ 647214 w 829081"/>
              <a:gd name="connsiteY759" fmla="*/ 538741 h 834388"/>
              <a:gd name="connsiteX760" fmla="*/ 647926 w 829081"/>
              <a:gd name="connsiteY760" fmla="*/ 539194 h 834388"/>
              <a:gd name="connsiteX761" fmla="*/ 651227 w 829081"/>
              <a:gd name="connsiteY761" fmla="*/ 539194 h 834388"/>
              <a:gd name="connsiteX762" fmla="*/ 652716 w 829081"/>
              <a:gd name="connsiteY762" fmla="*/ 540230 h 834388"/>
              <a:gd name="connsiteX763" fmla="*/ 654204 w 829081"/>
              <a:gd name="connsiteY763" fmla="*/ 540553 h 834388"/>
              <a:gd name="connsiteX764" fmla="*/ 654399 w 829081"/>
              <a:gd name="connsiteY764" fmla="*/ 541006 h 834388"/>
              <a:gd name="connsiteX765" fmla="*/ 656987 w 829081"/>
              <a:gd name="connsiteY765" fmla="*/ 541912 h 834388"/>
              <a:gd name="connsiteX766" fmla="*/ 657376 w 829081"/>
              <a:gd name="connsiteY766" fmla="*/ 542365 h 834388"/>
              <a:gd name="connsiteX767" fmla="*/ 659770 w 829081"/>
              <a:gd name="connsiteY767" fmla="*/ 542689 h 834388"/>
              <a:gd name="connsiteX768" fmla="*/ 662165 w 829081"/>
              <a:gd name="connsiteY768" fmla="*/ 543595 h 834388"/>
              <a:gd name="connsiteX769" fmla="*/ 663265 w 829081"/>
              <a:gd name="connsiteY769" fmla="*/ 543595 h 834388"/>
              <a:gd name="connsiteX770" fmla="*/ 663783 w 829081"/>
              <a:gd name="connsiteY770" fmla="*/ 544048 h 834388"/>
              <a:gd name="connsiteX771" fmla="*/ 664883 w 829081"/>
              <a:gd name="connsiteY771" fmla="*/ 546572 h 834388"/>
              <a:gd name="connsiteX772" fmla="*/ 664883 w 829081"/>
              <a:gd name="connsiteY772" fmla="*/ 553756 h 834388"/>
              <a:gd name="connsiteX773" fmla="*/ 665984 w 829081"/>
              <a:gd name="connsiteY773" fmla="*/ 555115 h 834388"/>
              <a:gd name="connsiteX774" fmla="*/ 667472 w 829081"/>
              <a:gd name="connsiteY774" fmla="*/ 558869 h 834388"/>
              <a:gd name="connsiteX775" fmla="*/ 666955 w 829081"/>
              <a:gd name="connsiteY775" fmla="*/ 560487 h 834388"/>
              <a:gd name="connsiteX776" fmla="*/ 666048 w 829081"/>
              <a:gd name="connsiteY776" fmla="*/ 560940 h 834388"/>
              <a:gd name="connsiteX777" fmla="*/ 666048 w 829081"/>
              <a:gd name="connsiteY777" fmla="*/ 561394 h 834388"/>
              <a:gd name="connsiteX778" fmla="*/ 663654 w 829081"/>
              <a:gd name="connsiteY778" fmla="*/ 561847 h 834388"/>
              <a:gd name="connsiteX779" fmla="*/ 660871 w 829081"/>
              <a:gd name="connsiteY779" fmla="*/ 559776 h 834388"/>
              <a:gd name="connsiteX780" fmla="*/ 657893 w 829081"/>
              <a:gd name="connsiteY780" fmla="*/ 558740 h 834388"/>
              <a:gd name="connsiteX781" fmla="*/ 656211 w 829081"/>
              <a:gd name="connsiteY781" fmla="*/ 558611 h 834388"/>
              <a:gd name="connsiteX782" fmla="*/ 654722 w 829081"/>
              <a:gd name="connsiteY782" fmla="*/ 559646 h 834388"/>
              <a:gd name="connsiteX783" fmla="*/ 652716 w 829081"/>
              <a:gd name="connsiteY783" fmla="*/ 560229 h 834388"/>
              <a:gd name="connsiteX784" fmla="*/ 652521 w 829081"/>
              <a:gd name="connsiteY784" fmla="*/ 560681 h 834388"/>
              <a:gd name="connsiteX785" fmla="*/ 650515 w 829081"/>
              <a:gd name="connsiteY785" fmla="*/ 561134 h 834388"/>
              <a:gd name="connsiteX786" fmla="*/ 650321 w 829081"/>
              <a:gd name="connsiteY786" fmla="*/ 561588 h 834388"/>
              <a:gd name="connsiteX787" fmla="*/ 648832 w 829081"/>
              <a:gd name="connsiteY787" fmla="*/ 561717 h 834388"/>
              <a:gd name="connsiteX788" fmla="*/ 648638 w 829081"/>
              <a:gd name="connsiteY788" fmla="*/ 562429 h 834388"/>
              <a:gd name="connsiteX789" fmla="*/ 647926 w 829081"/>
              <a:gd name="connsiteY789" fmla="*/ 562882 h 834388"/>
              <a:gd name="connsiteX790" fmla="*/ 647020 w 829081"/>
              <a:gd name="connsiteY790" fmla="*/ 562882 h 834388"/>
              <a:gd name="connsiteX791" fmla="*/ 646308 w 829081"/>
              <a:gd name="connsiteY791" fmla="*/ 562559 h 834388"/>
              <a:gd name="connsiteX792" fmla="*/ 646308 w 829081"/>
              <a:gd name="connsiteY792" fmla="*/ 561976 h 834388"/>
              <a:gd name="connsiteX793" fmla="*/ 645726 w 829081"/>
              <a:gd name="connsiteY793" fmla="*/ 561652 h 834388"/>
              <a:gd name="connsiteX794" fmla="*/ 644043 w 829081"/>
              <a:gd name="connsiteY794" fmla="*/ 561976 h 834388"/>
              <a:gd name="connsiteX795" fmla="*/ 643137 w 829081"/>
              <a:gd name="connsiteY795" fmla="*/ 561847 h 834388"/>
              <a:gd name="connsiteX796" fmla="*/ 642749 w 829081"/>
              <a:gd name="connsiteY796" fmla="*/ 561394 h 834388"/>
              <a:gd name="connsiteX797" fmla="*/ 641260 w 829081"/>
              <a:gd name="connsiteY797" fmla="*/ 561523 h 834388"/>
              <a:gd name="connsiteX798" fmla="*/ 640160 w 829081"/>
              <a:gd name="connsiteY798" fmla="*/ 561070 h 834388"/>
              <a:gd name="connsiteX799" fmla="*/ 638477 w 829081"/>
              <a:gd name="connsiteY799" fmla="*/ 561523 h 834388"/>
              <a:gd name="connsiteX800" fmla="*/ 636665 w 829081"/>
              <a:gd name="connsiteY800" fmla="*/ 561394 h 834388"/>
              <a:gd name="connsiteX801" fmla="*/ 635759 w 829081"/>
              <a:gd name="connsiteY801" fmla="*/ 560617 h 834388"/>
              <a:gd name="connsiteX802" fmla="*/ 634464 w 829081"/>
              <a:gd name="connsiteY802" fmla="*/ 557057 h 834388"/>
              <a:gd name="connsiteX803" fmla="*/ 633558 w 829081"/>
              <a:gd name="connsiteY803" fmla="*/ 556022 h 834388"/>
              <a:gd name="connsiteX804" fmla="*/ 628380 w 829081"/>
              <a:gd name="connsiteY804" fmla="*/ 555115 h 834388"/>
              <a:gd name="connsiteX805" fmla="*/ 627992 w 829081"/>
              <a:gd name="connsiteY805" fmla="*/ 556151 h 834388"/>
              <a:gd name="connsiteX806" fmla="*/ 627086 w 829081"/>
              <a:gd name="connsiteY806" fmla="*/ 555827 h 834388"/>
              <a:gd name="connsiteX807" fmla="*/ 626374 w 829081"/>
              <a:gd name="connsiteY807" fmla="*/ 556280 h 834388"/>
              <a:gd name="connsiteX808" fmla="*/ 626568 w 829081"/>
              <a:gd name="connsiteY808" fmla="*/ 557057 h 834388"/>
              <a:gd name="connsiteX809" fmla="*/ 623268 w 829081"/>
              <a:gd name="connsiteY809" fmla="*/ 557510 h 834388"/>
              <a:gd name="connsiteX810" fmla="*/ 621067 w 829081"/>
              <a:gd name="connsiteY810" fmla="*/ 558675 h 834388"/>
              <a:gd name="connsiteX811" fmla="*/ 620355 w 829081"/>
              <a:gd name="connsiteY811" fmla="*/ 559581 h 834388"/>
              <a:gd name="connsiteX812" fmla="*/ 618672 w 829081"/>
              <a:gd name="connsiteY812" fmla="*/ 560487 h 834388"/>
              <a:gd name="connsiteX813" fmla="*/ 618284 w 829081"/>
              <a:gd name="connsiteY813" fmla="*/ 562105 h 834388"/>
              <a:gd name="connsiteX814" fmla="*/ 617701 w 829081"/>
              <a:gd name="connsiteY814" fmla="*/ 562235 h 834388"/>
              <a:gd name="connsiteX815" fmla="*/ 614724 w 829081"/>
              <a:gd name="connsiteY815" fmla="*/ 561070 h 834388"/>
              <a:gd name="connsiteX816" fmla="*/ 612524 w 829081"/>
              <a:gd name="connsiteY816" fmla="*/ 561199 h 834388"/>
              <a:gd name="connsiteX817" fmla="*/ 611229 w 829081"/>
              <a:gd name="connsiteY817" fmla="*/ 562105 h 834388"/>
              <a:gd name="connsiteX818" fmla="*/ 609223 w 829081"/>
              <a:gd name="connsiteY818" fmla="*/ 562105 h 834388"/>
              <a:gd name="connsiteX819" fmla="*/ 608834 w 829081"/>
              <a:gd name="connsiteY819" fmla="*/ 561782 h 834388"/>
              <a:gd name="connsiteX820" fmla="*/ 607734 w 829081"/>
              <a:gd name="connsiteY820" fmla="*/ 562105 h 834388"/>
              <a:gd name="connsiteX821" fmla="*/ 605340 w 829081"/>
              <a:gd name="connsiteY821" fmla="*/ 560034 h 834388"/>
              <a:gd name="connsiteX822" fmla="*/ 602945 w 829081"/>
              <a:gd name="connsiteY822" fmla="*/ 559711 h 834388"/>
              <a:gd name="connsiteX823" fmla="*/ 601133 w 829081"/>
              <a:gd name="connsiteY823" fmla="*/ 561523 h 834388"/>
              <a:gd name="connsiteX824" fmla="*/ 600032 w 829081"/>
              <a:gd name="connsiteY824" fmla="*/ 561652 h 834388"/>
              <a:gd name="connsiteX825" fmla="*/ 599450 w 829081"/>
              <a:gd name="connsiteY825" fmla="*/ 561329 h 834388"/>
              <a:gd name="connsiteX826" fmla="*/ 599062 w 829081"/>
              <a:gd name="connsiteY826" fmla="*/ 561652 h 834388"/>
              <a:gd name="connsiteX827" fmla="*/ 599062 w 829081"/>
              <a:gd name="connsiteY827" fmla="*/ 562364 h 834388"/>
              <a:gd name="connsiteX828" fmla="*/ 597767 w 829081"/>
              <a:gd name="connsiteY828" fmla="*/ 562817 h 834388"/>
              <a:gd name="connsiteX829" fmla="*/ 597767 w 829081"/>
              <a:gd name="connsiteY829" fmla="*/ 563400 h 834388"/>
              <a:gd name="connsiteX830" fmla="*/ 596861 w 829081"/>
              <a:gd name="connsiteY830" fmla="*/ 564888 h 834388"/>
              <a:gd name="connsiteX831" fmla="*/ 596149 w 829081"/>
              <a:gd name="connsiteY831" fmla="*/ 564177 h 834388"/>
              <a:gd name="connsiteX832" fmla="*/ 596343 w 829081"/>
              <a:gd name="connsiteY832" fmla="*/ 563141 h 834388"/>
              <a:gd name="connsiteX833" fmla="*/ 595761 w 829081"/>
              <a:gd name="connsiteY833" fmla="*/ 562688 h 834388"/>
              <a:gd name="connsiteX834" fmla="*/ 594660 w 829081"/>
              <a:gd name="connsiteY834" fmla="*/ 563141 h 834388"/>
              <a:gd name="connsiteX835" fmla="*/ 594467 w 829081"/>
              <a:gd name="connsiteY835" fmla="*/ 563723 h 834388"/>
              <a:gd name="connsiteX836" fmla="*/ 595955 w 829081"/>
              <a:gd name="connsiteY836" fmla="*/ 564888 h 834388"/>
              <a:gd name="connsiteX837" fmla="*/ 594143 w 829081"/>
              <a:gd name="connsiteY837" fmla="*/ 563723 h 834388"/>
              <a:gd name="connsiteX838" fmla="*/ 593560 w 829081"/>
              <a:gd name="connsiteY838" fmla="*/ 563723 h 834388"/>
              <a:gd name="connsiteX839" fmla="*/ 593560 w 829081"/>
              <a:gd name="connsiteY839" fmla="*/ 564306 h 834388"/>
              <a:gd name="connsiteX840" fmla="*/ 595049 w 829081"/>
              <a:gd name="connsiteY840" fmla="*/ 565212 h 834388"/>
              <a:gd name="connsiteX841" fmla="*/ 595567 w 829081"/>
              <a:gd name="connsiteY841" fmla="*/ 566118 h 834388"/>
              <a:gd name="connsiteX842" fmla="*/ 600939 w 829081"/>
              <a:gd name="connsiteY842" fmla="*/ 565989 h 834388"/>
              <a:gd name="connsiteX843" fmla="*/ 601650 w 829081"/>
              <a:gd name="connsiteY843" fmla="*/ 567153 h 834388"/>
              <a:gd name="connsiteX844" fmla="*/ 602751 w 829081"/>
              <a:gd name="connsiteY844" fmla="*/ 567153 h 834388"/>
              <a:gd name="connsiteX845" fmla="*/ 603657 w 829081"/>
              <a:gd name="connsiteY845" fmla="*/ 566377 h 834388"/>
              <a:gd name="connsiteX846" fmla="*/ 604757 w 829081"/>
              <a:gd name="connsiteY846" fmla="*/ 566377 h 834388"/>
              <a:gd name="connsiteX847" fmla="*/ 605858 w 829081"/>
              <a:gd name="connsiteY847" fmla="*/ 567283 h 834388"/>
              <a:gd name="connsiteX848" fmla="*/ 608641 w 829081"/>
              <a:gd name="connsiteY848" fmla="*/ 567736 h 834388"/>
              <a:gd name="connsiteX849" fmla="*/ 608834 w 829081"/>
              <a:gd name="connsiteY849" fmla="*/ 568189 h 834388"/>
              <a:gd name="connsiteX850" fmla="*/ 612912 w 829081"/>
              <a:gd name="connsiteY850" fmla="*/ 568189 h 834388"/>
              <a:gd name="connsiteX851" fmla="*/ 614401 w 829081"/>
              <a:gd name="connsiteY851" fmla="*/ 569549 h 834388"/>
              <a:gd name="connsiteX852" fmla="*/ 615501 w 829081"/>
              <a:gd name="connsiteY852" fmla="*/ 569549 h 834388"/>
              <a:gd name="connsiteX853" fmla="*/ 616601 w 829081"/>
              <a:gd name="connsiteY853" fmla="*/ 568642 h 834388"/>
              <a:gd name="connsiteX854" fmla="*/ 620096 w 829081"/>
              <a:gd name="connsiteY854" fmla="*/ 569419 h 834388"/>
              <a:gd name="connsiteX855" fmla="*/ 623073 w 829081"/>
              <a:gd name="connsiteY855" fmla="*/ 568060 h 834388"/>
              <a:gd name="connsiteX856" fmla="*/ 623785 w 829081"/>
              <a:gd name="connsiteY856" fmla="*/ 567477 h 834388"/>
              <a:gd name="connsiteX857" fmla="*/ 623979 w 829081"/>
              <a:gd name="connsiteY857" fmla="*/ 566701 h 834388"/>
              <a:gd name="connsiteX858" fmla="*/ 630646 w 829081"/>
              <a:gd name="connsiteY858" fmla="*/ 565083 h 834388"/>
              <a:gd name="connsiteX859" fmla="*/ 631746 w 829081"/>
              <a:gd name="connsiteY859" fmla="*/ 565212 h 834388"/>
              <a:gd name="connsiteX860" fmla="*/ 632264 w 829081"/>
              <a:gd name="connsiteY860" fmla="*/ 566830 h 834388"/>
              <a:gd name="connsiteX861" fmla="*/ 633752 w 829081"/>
              <a:gd name="connsiteY861" fmla="*/ 568189 h 834388"/>
              <a:gd name="connsiteX862" fmla="*/ 638024 w 829081"/>
              <a:gd name="connsiteY862" fmla="*/ 569225 h 834388"/>
              <a:gd name="connsiteX863" fmla="*/ 641001 w 829081"/>
              <a:gd name="connsiteY863" fmla="*/ 569095 h 834388"/>
              <a:gd name="connsiteX864" fmla="*/ 644690 w 829081"/>
              <a:gd name="connsiteY864" fmla="*/ 567477 h 834388"/>
              <a:gd name="connsiteX865" fmla="*/ 646179 w 829081"/>
              <a:gd name="connsiteY865" fmla="*/ 567736 h 834388"/>
              <a:gd name="connsiteX866" fmla="*/ 647085 w 829081"/>
              <a:gd name="connsiteY866" fmla="*/ 567024 h 834388"/>
              <a:gd name="connsiteX867" fmla="*/ 647991 w 829081"/>
              <a:gd name="connsiteY867" fmla="*/ 567153 h 834388"/>
              <a:gd name="connsiteX868" fmla="*/ 649091 w 829081"/>
              <a:gd name="connsiteY868" fmla="*/ 568319 h 834388"/>
              <a:gd name="connsiteX869" fmla="*/ 650580 w 829081"/>
              <a:gd name="connsiteY869" fmla="*/ 568319 h 834388"/>
              <a:gd name="connsiteX870" fmla="*/ 651292 w 829081"/>
              <a:gd name="connsiteY870" fmla="*/ 566830 h 834388"/>
              <a:gd name="connsiteX871" fmla="*/ 652975 w 829081"/>
              <a:gd name="connsiteY871" fmla="*/ 566506 h 834388"/>
              <a:gd name="connsiteX872" fmla="*/ 653557 w 829081"/>
              <a:gd name="connsiteY872" fmla="*/ 566960 h 834388"/>
              <a:gd name="connsiteX873" fmla="*/ 654852 w 829081"/>
              <a:gd name="connsiteY873" fmla="*/ 565341 h 834388"/>
              <a:gd name="connsiteX874" fmla="*/ 655564 w 829081"/>
              <a:gd name="connsiteY874" fmla="*/ 565018 h 834388"/>
              <a:gd name="connsiteX875" fmla="*/ 659641 w 829081"/>
              <a:gd name="connsiteY875" fmla="*/ 565018 h 834388"/>
              <a:gd name="connsiteX876" fmla="*/ 661324 w 829081"/>
              <a:gd name="connsiteY876" fmla="*/ 565471 h 834388"/>
              <a:gd name="connsiteX877" fmla="*/ 662036 w 829081"/>
              <a:gd name="connsiteY877" fmla="*/ 566377 h 834388"/>
              <a:gd name="connsiteX878" fmla="*/ 662424 w 829081"/>
              <a:gd name="connsiteY878" fmla="*/ 566053 h 834388"/>
              <a:gd name="connsiteX879" fmla="*/ 663136 w 829081"/>
              <a:gd name="connsiteY879" fmla="*/ 566183 h 834388"/>
              <a:gd name="connsiteX880" fmla="*/ 663654 w 829081"/>
              <a:gd name="connsiteY880" fmla="*/ 566636 h 834388"/>
              <a:gd name="connsiteX881" fmla="*/ 663654 w 829081"/>
              <a:gd name="connsiteY881" fmla="*/ 568254 h 834388"/>
              <a:gd name="connsiteX882" fmla="*/ 665142 w 829081"/>
              <a:gd name="connsiteY882" fmla="*/ 568707 h 834388"/>
              <a:gd name="connsiteX883" fmla="*/ 665725 w 829081"/>
              <a:gd name="connsiteY883" fmla="*/ 569742 h 834388"/>
              <a:gd name="connsiteX884" fmla="*/ 666437 w 829081"/>
              <a:gd name="connsiteY884" fmla="*/ 570066 h 834388"/>
              <a:gd name="connsiteX885" fmla="*/ 667925 w 829081"/>
              <a:gd name="connsiteY885" fmla="*/ 569613 h 834388"/>
              <a:gd name="connsiteX886" fmla="*/ 667731 w 829081"/>
              <a:gd name="connsiteY886" fmla="*/ 568448 h 834388"/>
              <a:gd name="connsiteX887" fmla="*/ 666825 w 829081"/>
              <a:gd name="connsiteY887" fmla="*/ 567671 h 834388"/>
              <a:gd name="connsiteX888" fmla="*/ 666825 w 829081"/>
              <a:gd name="connsiteY888" fmla="*/ 566765 h 834388"/>
              <a:gd name="connsiteX889" fmla="*/ 668120 w 829081"/>
              <a:gd name="connsiteY889" fmla="*/ 566895 h 834388"/>
              <a:gd name="connsiteX890" fmla="*/ 668831 w 829081"/>
              <a:gd name="connsiteY890" fmla="*/ 566571 h 834388"/>
              <a:gd name="connsiteX891" fmla="*/ 668831 w 829081"/>
              <a:gd name="connsiteY891" fmla="*/ 565795 h 834388"/>
              <a:gd name="connsiteX892" fmla="*/ 669738 w 829081"/>
              <a:gd name="connsiteY892" fmla="*/ 565212 h 834388"/>
              <a:gd name="connsiteX893" fmla="*/ 670449 w 829081"/>
              <a:gd name="connsiteY893" fmla="*/ 564047 h 834388"/>
              <a:gd name="connsiteX894" fmla="*/ 671744 w 829081"/>
              <a:gd name="connsiteY894" fmla="*/ 564500 h 834388"/>
              <a:gd name="connsiteX895" fmla="*/ 672132 w 829081"/>
              <a:gd name="connsiteY895" fmla="*/ 565665 h 834388"/>
              <a:gd name="connsiteX896" fmla="*/ 671744 w 829081"/>
              <a:gd name="connsiteY896" fmla="*/ 566442 h 834388"/>
              <a:gd name="connsiteX897" fmla="*/ 671161 w 829081"/>
              <a:gd name="connsiteY897" fmla="*/ 566571 h 834388"/>
              <a:gd name="connsiteX898" fmla="*/ 671550 w 829081"/>
              <a:gd name="connsiteY898" fmla="*/ 568060 h 834388"/>
              <a:gd name="connsiteX899" fmla="*/ 671161 w 829081"/>
              <a:gd name="connsiteY899" fmla="*/ 570584 h 834388"/>
              <a:gd name="connsiteX900" fmla="*/ 671550 w 829081"/>
              <a:gd name="connsiteY900" fmla="*/ 571037 h 834388"/>
              <a:gd name="connsiteX901" fmla="*/ 669349 w 829081"/>
              <a:gd name="connsiteY901" fmla="*/ 571361 h 834388"/>
              <a:gd name="connsiteX902" fmla="*/ 666242 w 829081"/>
              <a:gd name="connsiteY902" fmla="*/ 574208 h 834388"/>
              <a:gd name="connsiteX903" fmla="*/ 665854 w 829081"/>
              <a:gd name="connsiteY903" fmla="*/ 575373 h 834388"/>
              <a:gd name="connsiteX904" fmla="*/ 664754 w 829081"/>
              <a:gd name="connsiteY904" fmla="*/ 575503 h 834388"/>
              <a:gd name="connsiteX905" fmla="*/ 664948 w 829081"/>
              <a:gd name="connsiteY905" fmla="*/ 576538 h 834388"/>
              <a:gd name="connsiteX906" fmla="*/ 664560 w 829081"/>
              <a:gd name="connsiteY906" fmla="*/ 577897 h 834388"/>
              <a:gd name="connsiteX907" fmla="*/ 663848 w 829081"/>
              <a:gd name="connsiteY907" fmla="*/ 578351 h 834388"/>
              <a:gd name="connsiteX908" fmla="*/ 663330 w 829081"/>
              <a:gd name="connsiteY908" fmla="*/ 579709 h 834388"/>
              <a:gd name="connsiteX909" fmla="*/ 661841 w 829081"/>
              <a:gd name="connsiteY909" fmla="*/ 581069 h 834388"/>
              <a:gd name="connsiteX910" fmla="*/ 661647 w 829081"/>
              <a:gd name="connsiteY910" fmla="*/ 581975 h 834388"/>
              <a:gd name="connsiteX911" fmla="*/ 661129 w 829081"/>
              <a:gd name="connsiteY911" fmla="*/ 582428 h 834388"/>
              <a:gd name="connsiteX912" fmla="*/ 661129 w 829081"/>
              <a:gd name="connsiteY912" fmla="*/ 583334 h 834388"/>
              <a:gd name="connsiteX913" fmla="*/ 660223 w 829081"/>
              <a:gd name="connsiteY913" fmla="*/ 585405 h 834388"/>
              <a:gd name="connsiteX914" fmla="*/ 659835 w 829081"/>
              <a:gd name="connsiteY914" fmla="*/ 588253 h 834388"/>
              <a:gd name="connsiteX915" fmla="*/ 658735 w 829081"/>
              <a:gd name="connsiteY915" fmla="*/ 589159 h 834388"/>
              <a:gd name="connsiteX916" fmla="*/ 658217 w 829081"/>
              <a:gd name="connsiteY916" fmla="*/ 590518 h 834388"/>
              <a:gd name="connsiteX917" fmla="*/ 658411 w 829081"/>
              <a:gd name="connsiteY917" fmla="*/ 590971 h 834388"/>
              <a:gd name="connsiteX918" fmla="*/ 657505 w 829081"/>
              <a:gd name="connsiteY918" fmla="*/ 591877 h 834388"/>
              <a:gd name="connsiteX919" fmla="*/ 656793 w 829081"/>
              <a:gd name="connsiteY919" fmla="*/ 594401 h 834388"/>
              <a:gd name="connsiteX920" fmla="*/ 656987 w 829081"/>
              <a:gd name="connsiteY920" fmla="*/ 595566 h 834388"/>
              <a:gd name="connsiteX921" fmla="*/ 656599 w 829081"/>
              <a:gd name="connsiteY921" fmla="*/ 596926 h 834388"/>
              <a:gd name="connsiteX922" fmla="*/ 655110 w 829081"/>
              <a:gd name="connsiteY922" fmla="*/ 598414 h 834388"/>
              <a:gd name="connsiteX923" fmla="*/ 652327 w 829081"/>
              <a:gd name="connsiteY923" fmla="*/ 598284 h 834388"/>
              <a:gd name="connsiteX924" fmla="*/ 651421 w 829081"/>
              <a:gd name="connsiteY924" fmla="*/ 597249 h 834388"/>
              <a:gd name="connsiteX925" fmla="*/ 651616 w 829081"/>
              <a:gd name="connsiteY925" fmla="*/ 595890 h 834388"/>
              <a:gd name="connsiteX926" fmla="*/ 652004 w 829081"/>
              <a:gd name="connsiteY926" fmla="*/ 595761 h 834388"/>
              <a:gd name="connsiteX927" fmla="*/ 651486 w 829081"/>
              <a:gd name="connsiteY927" fmla="*/ 595308 h 834388"/>
              <a:gd name="connsiteX928" fmla="*/ 650580 w 829081"/>
              <a:gd name="connsiteY928" fmla="*/ 596926 h 834388"/>
              <a:gd name="connsiteX929" fmla="*/ 651486 w 829081"/>
              <a:gd name="connsiteY929" fmla="*/ 599126 h 834388"/>
              <a:gd name="connsiteX930" fmla="*/ 650580 w 829081"/>
              <a:gd name="connsiteY930" fmla="*/ 599255 h 834388"/>
              <a:gd name="connsiteX931" fmla="*/ 650192 w 829081"/>
              <a:gd name="connsiteY931" fmla="*/ 599709 h 834388"/>
              <a:gd name="connsiteX932" fmla="*/ 648897 w 829081"/>
              <a:gd name="connsiteY932" fmla="*/ 599709 h 834388"/>
              <a:gd name="connsiteX933" fmla="*/ 648897 w 829081"/>
              <a:gd name="connsiteY933" fmla="*/ 600744 h 834388"/>
              <a:gd name="connsiteX934" fmla="*/ 645402 w 829081"/>
              <a:gd name="connsiteY934" fmla="*/ 601650 h 834388"/>
              <a:gd name="connsiteX935" fmla="*/ 645596 w 829081"/>
              <a:gd name="connsiteY935" fmla="*/ 602103 h 834388"/>
              <a:gd name="connsiteX936" fmla="*/ 646308 w 829081"/>
              <a:gd name="connsiteY936" fmla="*/ 602233 h 834388"/>
              <a:gd name="connsiteX937" fmla="*/ 646502 w 829081"/>
              <a:gd name="connsiteY937" fmla="*/ 601974 h 834388"/>
              <a:gd name="connsiteX938" fmla="*/ 648185 w 829081"/>
              <a:gd name="connsiteY938" fmla="*/ 602103 h 834388"/>
              <a:gd name="connsiteX939" fmla="*/ 649674 w 829081"/>
              <a:gd name="connsiteY939" fmla="*/ 601521 h 834388"/>
              <a:gd name="connsiteX940" fmla="*/ 649674 w 829081"/>
              <a:gd name="connsiteY940" fmla="*/ 603721 h 834388"/>
              <a:gd name="connsiteX941" fmla="*/ 648962 w 829081"/>
              <a:gd name="connsiteY941" fmla="*/ 604757 h 834388"/>
              <a:gd name="connsiteX942" fmla="*/ 649350 w 829081"/>
              <a:gd name="connsiteY942" fmla="*/ 605081 h 834388"/>
              <a:gd name="connsiteX943" fmla="*/ 650256 w 829081"/>
              <a:gd name="connsiteY943" fmla="*/ 604627 h 834388"/>
              <a:gd name="connsiteX944" fmla="*/ 650450 w 829081"/>
              <a:gd name="connsiteY944" fmla="*/ 602427 h 834388"/>
              <a:gd name="connsiteX945" fmla="*/ 650839 w 829081"/>
              <a:gd name="connsiteY945" fmla="*/ 602103 h 834388"/>
              <a:gd name="connsiteX946" fmla="*/ 650645 w 829081"/>
              <a:gd name="connsiteY946" fmla="*/ 601327 h 834388"/>
              <a:gd name="connsiteX947" fmla="*/ 652133 w 829081"/>
              <a:gd name="connsiteY947" fmla="*/ 600550 h 834388"/>
              <a:gd name="connsiteX948" fmla="*/ 656405 w 829081"/>
              <a:gd name="connsiteY948" fmla="*/ 601327 h 834388"/>
              <a:gd name="connsiteX949" fmla="*/ 658217 w 829081"/>
              <a:gd name="connsiteY949" fmla="*/ 600550 h 834388"/>
              <a:gd name="connsiteX950" fmla="*/ 658023 w 829081"/>
              <a:gd name="connsiteY950" fmla="*/ 599967 h 834388"/>
              <a:gd name="connsiteX951" fmla="*/ 658929 w 829081"/>
              <a:gd name="connsiteY951" fmla="*/ 599967 h 834388"/>
              <a:gd name="connsiteX952" fmla="*/ 659641 w 829081"/>
              <a:gd name="connsiteY952" fmla="*/ 599514 h 834388"/>
              <a:gd name="connsiteX953" fmla="*/ 661129 w 829081"/>
              <a:gd name="connsiteY953" fmla="*/ 599644 h 834388"/>
              <a:gd name="connsiteX954" fmla="*/ 661518 w 829081"/>
              <a:gd name="connsiteY954" fmla="*/ 599967 h 834388"/>
              <a:gd name="connsiteX955" fmla="*/ 661712 w 829081"/>
              <a:gd name="connsiteY955" fmla="*/ 601780 h 834388"/>
              <a:gd name="connsiteX956" fmla="*/ 662812 w 829081"/>
              <a:gd name="connsiteY956" fmla="*/ 602556 h 834388"/>
              <a:gd name="connsiteX957" fmla="*/ 662618 w 829081"/>
              <a:gd name="connsiteY957" fmla="*/ 605210 h 834388"/>
              <a:gd name="connsiteX958" fmla="*/ 663201 w 829081"/>
              <a:gd name="connsiteY958" fmla="*/ 605339 h 834388"/>
              <a:gd name="connsiteX959" fmla="*/ 663589 w 829081"/>
              <a:gd name="connsiteY959" fmla="*/ 606116 h 834388"/>
              <a:gd name="connsiteX960" fmla="*/ 663783 w 829081"/>
              <a:gd name="connsiteY960" fmla="*/ 608057 h 834388"/>
              <a:gd name="connsiteX961" fmla="*/ 664301 w 829081"/>
              <a:gd name="connsiteY961" fmla="*/ 609093 h 834388"/>
              <a:gd name="connsiteX962" fmla="*/ 664301 w 829081"/>
              <a:gd name="connsiteY962" fmla="*/ 609999 h 834388"/>
              <a:gd name="connsiteX963" fmla="*/ 662489 w 829081"/>
              <a:gd name="connsiteY963" fmla="*/ 610582 h 834388"/>
              <a:gd name="connsiteX964" fmla="*/ 662489 w 829081"/>
              <a:gd name="connsiteY964" fmla="*/ 610905 h 834388"/>
              <a:gd name="connsiteX965" fmla="*/ 663201 w 829081"/>
              <a:gd name="connsiteY965" fmla="*/ 611035 h 834388"/>
              <a:gd name="connsiteX966" fmla="*/ 665013 w 829081"/>
              <a:gd name="connsiteY966" fmla="*/ 610258 h 834388"/>
              <a:gd name="connsiteX967" fmla="*/ 665207 w 829081"/>
              <a:gd name="connsiteY967" fmla="*/ 609222 h 834388"/>
              <a:gd name="connsiteX968" fmla="*/ 664495 w 829081"/>
              <a:gd name="connsiteY968" fmla="*/ 605922 h 834388"/>
              <a:gd name="connsiteX969" fmla="*/ 663912 w 829081"/>
              <a:gd name="connsiteY969" fmla="*/ 605145 h 834388"/>
              <a:gd name="connsiteX970" fmla="*/ 663719 w 829081"/>
              <a:gd name="connsiteY970" fmla="*/ 602168 h 834388"/>
              <a:gd name="connsiteX971" fmla="*/ 663006 w 829081"/>
              <a:gd name="connsiteY971" fmla="*/ 601132 h 834388"/>
              <a:gd name="connsiteX972" fmla="*/ 662489 w 829081"/>
              <a:gd name="connsiteY972" fmla="*/ 599061 h 834388"/>
              <a:gd name="connsiteX973" fmla="*/ 662877 w 829081"/>
              <a:gd name="connsiteY973" fmla="*/ 599061 h 834388"/>
              <a:gd name="connsiteX974" fmla="*/ 663265 w 829081"/>
              <a:gd name="connsiteY974" fmla="*/ 600097 h 834388"/>
              <a:gd name="connsiteX975" fmla="*/ 664366 w 829081"/>
              <a:gd name="connsiteY975" fmla="*/ 600097 h 834388"/>
              <a:gd name="connsiteX976" fmla="*/ 663848 w 829081"/>
              <a:gd name="connsiteY976" fmla="*/ 599514 h 834388"/>
              <a:gd name="connsiteX977" fmla="*/ 664236 w 829081"/>
              <a:gd name="connsiteY977" fmla="*/ 599191 h 834388"/>
              <a:gd name="connsiteX978" fmla="*/ 664624 w 829081"/>
              <a:gd name="connsiteY978" fmla="*/ 600097 h 834388"/>
              <a:gd name="connsiteX979" fmla="*/ 665725 w 829081"/>
              <a:gd name="connsiteY979" fmla="*/ 600680 h 834388"/>
              <a:gd name="connsiteX980" fmla="*/ 666113 w 829081"/>
              <a:gd name="connsiteY980" fmla="*/ 601456 h 834388"/>
              <a:gd name="connsiteX981" fmla="*/ 667213 w 829081"/>
              <a:gd name="connsiteY981" fmla="*/ 602362 h 834388"/>
              <a:gd name="connsiteX982" fmla="*/ 669026 w 829081"/>
              <a:gd name="connsiteY982" fmla="*/ 603139 h 834388"/>
              <a:gd name="connsiteX983" fmla="*/ 670514 w 829081"/>
              <a:gd name="connsiteY983" fmla="*/ 604304 h 834388"/>
              <a:gd name="connsiteX984" fmla="*/ 670514 w 829081"/>
              <a:gd name="connsiteY984" fmla="*/ 604757 h 834388"/>
              <a:gd name="connsiteX985" fmla="*/ 672003 w 829081"/>
              <a:gd name="connsiteY985" fmla="*/ 605663 h 834388"/>
              <a:gd name="connsiteX986" fmla="*/ 671614 w 829081"/>
              <a:gd name="connsiteY986" fmla="*/ 610711 h 834388"/>
              <a:gd name="connsiteX987" fmla="*/ 671096 w 829081"/>
              <a:gd name="connsiteY987" fmla="*/ 611294 h 834388"/>
              <a:gd name="connsiteX988" fmla="*/ 671096 w 829081"/>
              <a:gd name="connsiteY988" fmla="*/ 611876 h 834388"/>
              <a:gd name="connsiteX989" fmla="*/ 669220 w 829081"/>
              <a:gd name="connsiteY989" fmla="*/ 613688 h 834388"/>
              <a:gd name="connsiteX990" fmla="*/ 668831 w 829081"/>
              <a:gd name="connsiteY990" fmla="*/ 614724 h 834388"/>
              <a:gd name="connsiteX991" fmla="*/ 667925 w 829081"/>
              <a:gd name="connsiteY991" fmla="*/ 615630 h 834388"/>
              <a:gd name="connsiteX992" fmla="*/ 667925 w 829081"/>
              <a:gd name="connsiteY992" fmla="*/ 616536 h 834388"/>
              <a:gd name="connsiteX993" fmla="*/ 667408 w 829081"/>
              <a:gd name="connsiteY993" fmla="*/ 616536 h 834388"/>
              <a:gd name="connsiteX994" fmla="*/ 666825 w 829081"/>
              <a:gd name="connsiteY994" fmla="*/ 617119 h 834388"/>
              <a:gd name="connsiteX995" fmla="*/ 666113 w 829081"/>
              <a:gd name="connsiteY995" fmla="*/ 618931 h 834388"/>
              <a:gd name="connsiteX996" fmla="*/ 664624 w 829081"/>
              <a:gd name="connsiteY996" fmla="*/ 620419 h 834388"/>
              <a:gd name="connsiteX997" fmla="*/ 663912 w 829081"/>
              <a:gd name="connsiteY997" fmla="*/ 621908 h 834388"/>
              <a:gd name="connsiteX998" fmla="*/ 662424 w 829081"/>
              <a:gd name="connsiteY998" fmla="*/ 622814 h 834388"/>
              <a:gd name="connsiteX999" fmla="*/ 661518 w 829081"/>
              <a:gd name="connsiteY999" fmla="*/ 623979 h 834388"/>
              <a:gd name="connsiteX1000" fmla="*/ 661129 w 829081"/>
              <a:gd name="connsiteY1000" fmla="*/ 625144 h 834388"/>
              <a:gd name="connsiteX1001" fmla="*/ 660223 w 829081"/>
              <a:gd name="connsiteY1001" fmla="*/ 625727 h 834388"/>
              <a:gd name="connsiteX1002" fmla="*/ 658929 w 829081"/>
              <a:gd name="connsiteY1002" fmla="*/ 627927 h 834388"/>
              <a:gd name="connsiteX1003" fmla="*/ 657635 w 829081"/>
              <a:gd name="connsiteY1003" fmla="*/ 628963 h 834388"/>
              <a:gd name="connsiteX1004" fmla="*/ 655758 w 829081"/>
              <a:gd name="connsiteY1004" fmla="*/ 632263 h 834388"/>
              <a:gd name="connsiteX1005" fmla="*/ 654463 w 829081"/>
              <a:gd name="connsiteY1005" fmla="*/ 632975 h 834388"/>
              <a:gd name="connsiteX1006" fmla="*/ 653751 w 829081"/>
              <a:gd name="connsiteY1006" fmla="*/ 634593 h 834388"/>
              <a:gd name="connsiteX1007" fmla="*/ 650774 w 829081"/>
              <a:gd name="connsiteY1007" fmla="*/ 636535 h 834388"/>
              <a:gd name="connsiteX1008" fmla="*/ 650256 w 829081"/>
              <a:gd name="connsiteY1008" fmla="*/ 637700 h 834388"/>
              <a:gd name="connsiteX1009" fmla="*/ 649156 w 829081"/>
              <a:gd name="connsiteY1009" fmla="*/ 638153 h 834388"/>
              <a:gd name="connsiteX1010" fmla="*/ 647667 w 829081"/>
              <a:gd name="connsiteY1010" fmla="*/ 639642 h 834388"/>
              <a:gd name="connsiteX1011" fmla="*/ 646762 w 829081"/>
              <a:gd name="connsiteY1011" fmla="*/ 639771 h 834388"/>
              <a:gd name="connsiteX1012" fmla="*/ 644755 w 829081"/>
              <a:gd name="connsiteY1012" fmla="*/ 641713 h 834388"/>
              <a:gd name="connsiteX1013" fmla="*/ 641972 w 829081"/>
              <a:gd name="connsiteY1013" fmla="*/ 642878 h 834388"/>
              <a:gd name="connsiteX1014" fmla="*/ 641583 w 829081"/>
              <a:gd name="connsiteY1014" fmla="*/ 643460 h 834388"/>
              <a:gd name="connsiteX1015" fmla="*/ 637506 w 829081"/>
              <a:gd name="connsiteY1015" fmla="*/ 645531 h 834388"/>
              <a:gd name="connsiteX1016" fmla="*/ 634529 w 829081"/>
              <a:gd name="connsiteY1016" fmla="*/ 646890 h 834388"/>
              <a:gd name="connsiteX1017" fmla="*/ 634141 w 829081"/>
              <a:gd name="connsiteY1017" fmla="*/ 646761 h 834388"/>
              <a:gd name="connsiteX1018" fmla="*/ 633041 w 829081"/>
              <a:gd name="connsiteY1018" fmla="*/ 647667 h 834388"/>
              <a:gd name="connsiteX1019" fmla="*/ 632846 w 829081"/>
              <a:gd name="connsiteY1019" fmla="*/ 648444 h 834388"/>
              <a:gd name="connsiteX1020" fmla="*/ 627474 w 829081"/>
              <a:gd name="connsiteY1020" fmla="*/ 651291 h 834388"/>
              <a:gd name="connsiteX1021" fmla="*/ 627280 w 829081"/>
              <a:gd name="connsiteY1021" fmla="*/ 652068 h 834388"/>
              <a:gd name="connsiteX1022" fmla="*/ 627992 w 829081"/>
              <a:gd name="connsiteY1022" fmla="*/ 652974 h 834388"/>
              <a:gd name="connsiteX1023" fmla="*/ 627798 w 829081"/>
              <a:gd name="connsiteY1023" fmla="*/ 653427 h 834388"/>
              <a:gd name="connsiteX1024" fmla="*/ 626892 w 829081"/>
              <a:gd name="connsiteY1024" fmla="*/ 653298 h 834388"/>
              <a:gd name="connsiteX1025" fmla="*/ 625597 w 829081"/>
              <a:gd name="connsiteY1025" fmla="*/ 652262 h 834388"/>
              <a:gd name="connsiteX1026" fmla="*/ 623915 w 829081"/>
              <a:gd name="connsiteY1026" fmla="*/ 654075 h 834388"/>
              <a:gd name="connsiteX1027" fmla="*/ 621714 w 829081"/>
              <a:gd name="connsiteY1027" fmla="*/ 655693 h 834388"/>
              <a:gd name="connsiteX1028" fmla="*/ 621196 w 829081"/>
              <a:gd name="connsiteY1028" fmla="*/ 655563 h 834388"/>
              <a:gd name="connsiteX1029" fmla="*/ 619514 w 829081"/>
              <a:gd name="connsiteY1029" fmla="*/ 656922 h 834388"/>
              <a:gd name="connsiteX1030" fmla="*/ 618802 w 829081"/>
              <a:gd name="connsiteY1030" fmla="*/ 656922 h 834388"/>
              <a:gd name="connsiteX1031" fmla="*/ 618607 w 829081"/>
              <a:gd name="connsiteY1031" fmla="*/ 657375 h 834388"/>
              <a:gd name="connsiteX1032" fmla="*/ 616925 w 829081"/>
              <a:gd name="connsiteY1032" fmla="*/ 657375 h 834388"/>
              <a:gd name="connsiteX1033" fmla="*/ 616213 w 829081"/>
              <a:gd name="connsiteY1033" fmla="*/ 657958 h 834388"/>
              <a:gd name="connsiteX1034" fmla="*/ 614206 w 829081"/>
              <a:gd name="connsiteY1034" fmla="*/ 658540 h 834388"/>
              <a:gd name="connsiteX1035" fmla="*/ 613300 w 829081"/>
              <a:gd name="connsiteY1035" fmla="*/ 659446 h 834388"/>
              <a:gd name="connsiteX1036" fmla="*/ 612394 w 829081"/>
              <a:gd name="connsiteY1036" fmla="*/ 659123 h 834388"/>
              <a:gd name="connsiteX1037" fmla="*/ 607799 w 829081"/>
              <a:gd name="connsiteY1037" fmla="*/ 659705 h 834388"/>
              <a:gd name="connsiteX1038" fmla="*/ 603527 w 829081"/>
              <a:gd name="connsiteY1038" fmla="*/ 659705 h 834388"/>
              <a:gd name="connsiteX1039" fmla="*/ 602815 w 829081"/>
              <a:gd name="connsiteY1039" fmla="*/ 659381 h 834388"/>
              <a:gd name="connsiteX1040" fmla="*/ 598026 w 829081"/>
              <a:gd name="connsiteY1040" fmla="*/ 660741 h 834388"/>
              <a:gd name="connsiteX1041" fmla="*/ 590454 w 829081"/>
              <a:gd name="connsiteY1041" fmla="*/ 661064 h 834388"/>
              <a:gd name="connsiteX1042" fmla="*/ 588447 w 829081"/>
              <a:gd name="connsiteY1042" fmla="*/ 660288 h 834388"/>
              <a:gd name="connsiteX1043" fmla="*/ 588447 w 829081"/>
              <a:gd name="connsiteY1043" fmla="*/ 659705 h 834388"/>
              <a:gd name="connsiteX1044" fmla="*/ 587347 w 829081"/>
              <a:gd name="connsiteY1044" fmla="*/ 658670 h 834388"/>
              <a:gd name="connsiteX1045" fmla="*/ 587347 w 829081"/>
              <a:gd name="connsiteY1045" fmla="*/ 657505 h 834388"/>
              <a:gd name="connsiteX1046" fmla="*/ 586441 w 829081"/>
              <a:gd name="connsiteY1046" fmla="*/ 657375 h 834388"/>
              <a:gd name="connsiteX1047" fmla="*/ 586053 w 829081"/>
              <a:gd name="connsiteY1047" fmla="*/ 656922 h 834388"/>
              <a:gd name="connsiteX1048" fmla="*/ 586053 w 829081"/>
              <a:gd name="connsiteY1048" fmla="*/ 654722 h 834388"/>
              <a:gd name="connsiteX1049" fmla="*/ 585470 w 829081"/>
              <a:gd name="connsiteY1049" fmla="*/ 654269 h 834388"/>
              <a:gd name="connsiteX1050" fmla="*/ 585082 w 829081"/>
              <a:gd name="connsiteY1050" fmla="*/ 652909 h 834388"/>
              <a:gd name="connsiteX1051" fmla="*/ 584888 w 829081"/>
              <a:gd name="connsiteY1051" fmla="*/ 650256 h 834388"/>
              <a:gd name="connsiteX1052" fmla="*/ 583982 w 829081"/>
              <a:gd name="connsiteY1052" fmla="*/ 649091 h 834388"/>
              <a:gd name="connsiteX1053" fmla="*/ 584176 w 829081"/>
              <a:gd name="connsiteY1053" fmla="*/ 648055 h 834388"/>
              <a:gd name="connsiteX1054" fmla="*/ 584888 w 829081"/>
              <a:gd name="connsiteY1054" fmla="*/ 647926 h 834388"/>
              <a:gd name="connsiteX1055" fmla="*/ 584694 w 829081"/>
              <a:gd name="connsiteY1055" fmla="*/ 648832 h 834388"/>
              <a:gd name="connsiteX1056" fmla="*/ 585082 w 829081"/>
              <a:gd name="connsiteY1056" fmla="*/ 649156 h 834388"/>
              <a:gd name="connsiteX1057" fmla="*/ 585794 w 829081"/>
              <a:gd name="connsiteY1057" fmla="*/ 652004 h 834388"/>
              <a:gd name="connsiteX1058" fmla="*/ 586312 w 829081"/>
              <a:gd name="connsiteY1058" fmla="*/ 651680 h 834388"/>
              <a:gd name="connsiteX1059" fmla="*/ 586312 w 829081"/>
              <a:gd name="connsiteY1059" fmla="*/ 651227 h 834388"/>
              <a:gd name="connsiteX1060" fmla="*/ 586829 w 829081"/>
              <a:gd name="connsiteY1060" fmla="*/ 651227 h 834388"/>
              <a:gd name="connsiteX1061" fmla="*/ 587412 w 829081"/>
              <a:gd name="connsiteY1061" fmla="*/ 652004 h 834388"/>
              <a:gd name="connsiteX1062" fmla="*/ 587412 w 829081"/>
              <a:gd name="connsiteY1062" fmla="*/ 650191 h 834388"/>
              <a:gd name="connsiteX1063" fmla="*/ 586118 w 829081"/>
              <a:gd name="connsiteY1063" fmla="*/ 649415 h 834388"/>
              <a:gd name="connsiteX1064" fmla="*/ 586118 w 829081"/>
              <a:gd name="connsiteY1064" fmla="*/ 648055 h 834388"/>
              <a:gd name="connsiteX1065" fmla="*/ 585211 w 829081"/>
              <a:gd name="connsiteY1065" fmla="*/ 647020 h 834388"/>
              <a:gd name="connsiteX1066" fmla="*/ 584111 w 829081"/>
              <a:gd name="connsiteY1066" fmla="*/ 645985 h 834388"/>
              <a:gd name="connsiteX1067" fmla="*/ 583399 w 829081"/>
              <a:gd name="connsiteY1067" fmla="*/ 645985 h 834388"/>
              <a:gd name="connsiteX1068" fmla="*/ 581393 w 829081"/>
              <a:gd name="connsiteY1068" fmla="*/ 644819 h 834388"/>
              <a:gd name="connsiteX1069" fmla="*/ 581199 w 829081"/>
              <a:gd name="connsiteY1069" fmla="*/ 644107 h 834388"/>
              <a:gd name="connsiteX1070" fmla="*/ 581911 w 829081"/>
              <a:gd name="connsiteY1070" fmla="*/ 642942 h 834388"/>
              <a:gd name="connsiteX1071" fmla="*/ 584694 w 829081"/>
              <a:gd name="connsiteY1071" fmla="*/ 644560 h 834388"/>
              <a:gd name="connsiteX1072" fmla="*/ 586506 w 829081"/>
              <a:gd name="connsiteY1072" fmla="*/ 644560 h 834388"/>
              <a:gd name="connsiteX1073" fmla="*/ 587412 w 829081"/>
              <a:gd name="connsiteY1073" fmla="*/ 643784 h 834388"/>
              <a:gd name="connsiteX1074" fmla="*/ 589612 w 829081"/>
              <a:gd name="connsiteY1074" fmla="*/ 643331 h 834388"/>
              <a:gd name="connsiteX1075" fmla="*/ 590001 w 829081"/>
              <a:gd name="connsiteY1075" fmla="*/ 642748 h 834388"/>
              <a:gd name="connsiteX1076" fmla="*/ 591295 w 829081"/>
              <a:gd name="connsiteY1076" fmla="*/ 642425 h 834388"/>
              <a:gd name="connsiteX1077" fmla="*/ 593172 w 829081"/>
              <a:gd name="connsiteY1077" fmla="*/ 641066 h 834388"/>
              <a:gd name="connsiteX1078" fmla="*/ 593172 w 829081"/>
              <a:gd name="connsiteY1078" fmla="*/ 640613 h 834388"/>
              <a:gd name="connsiteX1079" fmla="*/ 596149 w 829081"/>
              <a:gd name="connsiteY1079" fmla="*/ 638994 h 834388"/>
              <a:gd name="connsiteX1080" fmla="*/ 596732 w 829081"/>
              <a:gd name="connsiteY1080" fmla="*/ 637247 h 834388"/>
              <a:gd name="connsiteX1081" fmla="*/ 596149 w 829081"/>
              <a:gd name="connsiteY1081" fmla="*/ 637117 h 834388"/>
              <a:gd name="connsiteX1082" fmla="*/ 595631 w 829081"/>
              <a:gd name="connsiteY1082" fmla="*/ 638283 h 834388"/>
              <a:gd name="connsiteX1083" fmla="*/ 594143 w 829081"/>
              <a:gd name="connsiteY1083" fmla="*/ 639318 h 834388"/>
              <a:gd name="connsiteX1084" fmla="*/ 589871 w 829081"/>
              <a:gd name="connsiteY1084" fmla="*/ 640936 h 834388"/>
              <a:gd name="connsiteX1085" fmla="*/ 588771 w 829081"/>
              <a:gd name="connsiteY1085" fmla="*/ 641842 h 834388"/>
              <a:gd name="connsiteX1086" fmla="*/ 582299 w 829081"/>
              <a:gd name="connsiteY1086" fmla="*/ 642295 h 834388"/>
              <a:gd name="connsiteX1087" fmla="*/ 582299 w 829081"/>
              <a:gd name="connsiteY1087" fmla="*/ 641519 h 834388"/>
              <a:gd name="connsiteX1088" fmla="*/ 581911 w 829081"/>
              <a:gd name="connsiteY1088" fmla="*/ 641195 h 834388"/>
              <a:gd name="connsiteX1089" fmla="*/ 580810 w 829081"/>
              <a:gd name="connsiteY1089" fmla="*/ 641648 h 834388"/>
              <a:gd name="connsiteX1090" fmla="*/ 578416 w 829081"/>
              <a:gd name="connsiteY1090" fmla="*/ 641195 h 834388"/>
              <a:gd name="connsiteX1091" fmla="*/ 577121 w 829081"/>
              <a:gd name="connsiteY1091" fmla="*/ 640289 h 834388"/>
              <a:gd name="connsiteX1092" fmla="*/ 576409 w 829081"/>
              <a:gd name="connsiteY1092" fmla="*/ 638930 h 834388"/>
              <a:gd name="connsiteX1093" fmla="*/ 573302 w 829081"/>
              <a:gd name="connsiteY1093" fmla="*/ 636405 h 834388"/>
              <a:gd name="connsiteX1094" fmla="*/ 572202 w 829081"/>
              <a:gd name="connsiteY1094" fmla="*/ 633752 h 834388"/>
              <a:gd name="connsiteX1095" fmla="*/ 571296 w 829081"/>
              <a:gd name="connsiteY1095" fmla="*/ 632716 h 834388"/>
              <a:gd name="connsiteX1096" fmla="*/ 570584 w 829081"/>
              <a:gd name="connsiteY1096" fmla="*/ 630516 h 834388"/>
              <a:gd name="connsiteX1097" fmla="*/ 569872 w 829081"/>
              <a:gd name="connsiteY1097" fmla="*/ 630063 h 834388"/>
              <a:gd name="connsiteX1098" fmla="*/ 569484 w 829081"/>
              <a:gd name="connsiteY1098" fmla="*/ 628445 h 834388"/>
              <a:gd name="connsiteX1099" fmla="*/ 570196 w 829081"/>
              <a:gd name="connsiteY1099" fmla="*/ 625144 h 834388"/>
              <a:gd name="connsiteX1100" fmla="*/ 572396 w 829081"/>
              <a:gd name="connsiteY1100" fmla="*/ 624367 h 834388"/>
              <a:gd name="connsiteX1101" fmla="*/ 570714 w 829081"/>
              <a:gd name="connsiteY1101" fmla="*/ 624109 h 834388"/>
              <a:gd name="connsiteX1102" fmla="*/ 570002 w 829081"/>
              <a:gd name="connsiteY1102" fmla="*/ 623526 h 834388"/>
              <a:gd name="connsiteX1103" fmla="*/ 570002 w 829081"/>
              <a:gd name="connsiteY1103" fmla="*/ 622944 h 834388"/>
              <a:gd name="connsiteX1104" fmla="*/ 568901 w 829081"/>
              <a:gd name="connsiteY1104" fmla="*/ 621778 h 834388"/>
              <a:gd name="connsiteX1105" fmla="*/ 569096 w 829081"/>
              <a:gd name="connsiteY1105" fmla="*/ 620290 h 834388"/>
              <a:gd name="connsiteX1106" fmla="*/ 567995 w 829081"/>
              <a:gd name="connsiteY1106" fmla="*/ 618801 h 834388"/>
              <a:gd name="connsiteX1107" fmla="*/ 566507 w 829081"/>
              <a:gd name="connsiteY1107" fmla="*/ 618025 h 834388"/>
              <a:gd name="connsiteX1108" fmla="*/ 565601 w 829081"/>
              <a:gd name="connsiteY1108" fmla="*/ 618154 h 834388"/>
              <a:gd name="connsiteX1109" fmla="*/ 563400 w 829081"/>
              <a:gd name="connsiteY1109" fmla="*/ 616989 h 834388"/>
              <a:gd name="connsiteX1110" fmla="*/ 564694 w 829081"/>
              <a:gd name="connsiteY1110" fmla="*/ 618607 h 834388"/>
              <a:gd name="connsiteX1111" fmla="*/ 565795 w 829081"/>
              <a:gd name="connsiteY1111" fmla="*/ 618607 h 834388"/>
              <a:gd name="connsiteX1112" fmla="*/ 567801 w 829081"/>
              <a:gd name="connsiteY1112" fmla="*/ 620096 h 834388"/>
              <a:gd name="connsiteX1113" fmla="*/ 568190 w 829081"/>
              <a:gd name="connsiteY1113" fmla="*/ 625014 h 834388"/>
              <a:gd name="connsiteX1114" fmla="*/ 567995 w 829081"/>
              <a:gd name="connsiteY1114" fmla="*/ 626180 h 834388"/>
              <a:gd name="connsiteX1115" fmla="*/ 567089 w 829081"/>
              <a:gd name="connsiteY1115" fmla="*/ 626892 h 834388"/>
              <a:gd name="connsiteX1116" fmla="*/ 566895 w 829081"/>
              <a:gd name="connsiteY1116" fmla="*/ 628963 h 834388"/>
              <a:gd name="connsiteX1117" fmla="*/ 567283 w 829081"/>
              <a:gd name="connsiteY1117" fmla="*/ 629545 h 834388"/>
              <a:gd name="connsiteX1118" fmla="*/ 567283 w 829081"/>
              <a:gd name="connsiteY1118" fmla="*/ 630710 h 834388"/>
              <a:gd name="connsiteX1119" fmla="*/ 568384 w 829081"/>
              <a:gd name="connsiteY1119" fmla="*/ 632328 h 834388"/>
              <a:gd name="connsiteX1120" fmla="*/ 569290 w 829081"/>
              <a:gd name="connsiteY1120" fmla="*/ 635176 h 834388"/>
              <a:gd name="connsiteX1121" fmla="*/ 566701 w 829081"/>
              <a:gd name="connsiteY1121" fmla="*/ 634593 h 834388"/>
              <a:gd name="connsiteX1122" fmla="*/ 564112 w 829081"/>
              <a:gd name="connsiteY1122" fmla="*/ 632975 h 834388"/>
              <a:gd name="connsiteX1123" fmla="*/ 563529 w 829081"/>
              <a:gd name="connsiteY1123" fmla="*/ 631940 h 834388"/>
              <a:gd name="connsiteX1124" fmla="*/ 563724 w 829081"/>
              <a:gd name="connsiteY1124" fmla="*/ 630322 h 834388"/>
              <a:gd name="connsiteX1125" fmla="*/ 563012 w 829081"/>
              <a:gd name="connsiteY1125" fmla="*/ 630645 h 834388"/>
              <a:gd name="connsiteX1126" fmla="*/ 563206 w 829081"/>
              <a:gd name="connsiteY1126" fmla="*/ 632846 h 834388"/>
              <a:gd name="connsiteX1127" fmla="*/ 562300 w 829081"/>
              <a:gd name="connsiteY1127" fmla="*/ 632846 h 834388"/>
              <a:gd name="connsiteX1128" fmla="*/ 559517 w 829081"/>
              <a:gd name="connsiteY1128" fmla="*/ 631681 h 834388"/>
              <a:gd name="connsiteX1129" fmla="*/ 558935 w 829081"/>
              <a:gd name="connsiteY1129" fmla="*/ 631681 h 834388"/>
              <a:gd name="connsiteX1130" fmla="*/ 558935 w 829081"/>
              <a:gd name="connsiteY1130" fmla="*/ 632263 h 834388"/>
              <a:gd name="connsiteX1131" fmla="*/ 564436 w 829081"/>
              <a:gd name="connsiteY1131" fmla="*/ 634205 h 834388"/>
              <a:gd name="connsiteX1132" fmla="*/ 566312 w 829081"/>
              <a:gd name="connsiteY1132" fmla="*/ 635694 h 834388"/>
              <a:gd name="connsiteX1133" fmla="*/ 567025 w 829081"/>
              <a:gd name="connsiteY1133" fmla="*/ 637053 h 834388"/>
              <a:gd name="connsiteX1134" fmla="*/ 568708 w 829081"/>
              <a:gd name="connsiteY1134" fmla="*/ 638218 h 834388"/>
              <a:gd name="connsiteX1135" fmla="*/ 570390 w 829081"/>
              <a:gd name="connsiteY1135" fmla="*/ 638800 h 834388"/>
              <a:gd name="connsiteX1136" fmla="*/ 572396 w 829081"/>
              <a:gd name="connsiteY1136" fmla="*/ 640871 h 834388"/>
              <a:gd name="connsiteX1137" fmla="*/ 568901 w 829081"/>
              <a:gd name="connsiteY1137" fmla="*/ 640742 h 834388"/>
              <a:gd name="connsiteX1138" fmla="*/ 567607 w 829081"/>
              <a:gd name="connsiteY1138" fmla="*/ 639124 h 834388"/>
              <a:gd name="connsiteX1139" fmla="*/ 565018 w 829081"/>
              <a:gd name="connsiteY1139" fmla="*/ 637635 h 834388"/>
              <a:gd name="connsiteX1140" fmla="*/ 562624 w 829081"/>
              <a:gd name="connsiteY1140" fmla="*/ 637959 h 834388"/>
              <a:gd name="connsiteX1141" fmla="*/ 560811 w 829081"/>
              <a:gd name="connsiteY1141" fmla="*/ 638865 h 834388"/>
              <a:gd name="connsiteX1142" fmla="*/ 556734 w 829081"/>
              <a:gd name="connsiteY1142" fmla="*/ 639318 h 834388"/>
              <a:gd name="connsiteX1143" fmla="*/ 554857 w 829081"/>
              <a:gd name="connsiteY1143" fmla="*/ 640483 h 834388"/>
              <a:gd name="connsiteX1144" fmla="*/ 550456 w 829081"/>
              <a:gd name="connsiteY1144" fmla="*/ 640613 h 834388"/>
              <a:gd name="connsiteX1145" fmla="*/ 550068 w 829081"/>
              <a:gd name="connsiteY1145" fmla="*/ 640936 h 834388"/>
              <a:gd name="connsiteX1146" fmla="*/ 550456 w 829081"/>
              <a:gd name="connsiteY1146" fmla="*/ 641389 h 834388"/>
              <a:gd name="connsiteX1147" fmla="*/ 553757 w 829081"/>
              <a:gd name="connsiteY1147" fmla="*/ 641260 h 834388"/>
              <a:gd name="connsiteX1148" fmla="*/ 554339 w 829081"/>
              <a:gd name="connsiteY1148" fmla="*/ 641389 h 834388"/>
              <a:gd name="connsiteX1149" fmla="*/ 554339 w 829081"/>
              <a:gd name="connsiteY1149" fmla="*/ 641842 h 834388"/>
              <a:gd name="connsiteX1150" fmla="*/ 552656 w 829081"/>
              <a:gd name="connsiteY1150" fmla="*/ 642748 h 834388"/>
              <a:gd name="connsiteX1151" fmla="*/ 552268 w 829081"/>
              <a:gd name="connsiteY1151" fmla="*/ 643654 h 834388"/>
              <a:gd name="connsiteX1152" fmla="*/ 550585 w 829081"/>
              <a:gd name="connsiteY1152" fmla="*/ 643331 h 834388"/>
              <a:gd name="connsiteX1153" fmla="*/ 548191 w 829081"/>
              <a:gd name="connsiteY1153" fmla="*/ 645143 h 834388"/>
              <a:gd name="connsiteX1154" fmla="*/ 548191 w 829081"/>
              <a:gd name="connsiteY1154" fmla="*/ 646049 h 834388"/>
              <a:gd name="connsiteX1155" fmla="*/ 547285 w 829081"/>
              <a:gd name="connsiteY1155" fmla="*/ 647538 h 834388"/>
              <a:gd name="connsiteX1156" fmla="*/ 545796 w 829081"/>
              <a:gd name="connsiteY1156" fmla="*/ 647861 h 834388"/>
              <a:gd name="connsiteX1157" fmla="*/ 542495 w 829081"/>
              <a:gd name="connsiteY1157" fmla="*/ 650386 h 834388"/>
              <a:gd name="connsiteX1158" fmla="*/ 541783 w 829081"/>
              <a:gd name="connsiteY1158" fmla="*/ 651744 h 834388"/>
              <a:gd name="connsiteX1159" fmla="*/ 541395 w 829081"/>
              <a:gd name="connsiteY1159" fmla="*/ 653557 h 834388"/>
              <a:gd name="connsiteX1160" fmla="*/ 540877 w 829081"/>
              <a:gd name="connsiteY1160" fmla="*/ 654010 h 834388"/>
              <a:gd name="connsiteX1161" fmla="*/ 540877 w 829081"/>
              <a:gd name="connsiteY1161" fmla="*/ 652521 h 834388"/>
              <a:gd name="connsiteX1162" fmla="*/ 541978 w 829081"/>
              <a:gd name="connsiteY1162" fmla="*/ 650903 h 834388"/>
              <a:gd name="connsiteX1163" fmla="*/ 542366 w 829081"/>
              <a:gd name="connsiteY1163" fmla="*/ 649415 h 834388"/>
              <a:gd name="connsiteX1164" fmla="*/ 543660 w 829081"/>
              <a:gd name="connsiteY1164" fmla="*/ 647473 h 834388"/>
              <a:gd name="connsiteX1165" fmla="*/ 545149 w 829081"/>
              <a:gd name="connsiteY1165" fmla="*/ 646114 h 834388"/>
              <a:gd name="connsiteX1166" fmla="*/ 545343 w 829081"/>
              <a:gd name="connsiteY1166" fmla="*/ 645078 h 834388"/>
              <a:gd name="connsiteX1167" fmla="*/ 544825 w 829081"/>
              <a:gd name="connsiteY1167" fmla="*/ 645207 h 834388"/>
              <a:gd name="connsiteX1168" fmla="*/ 544825 w 829081"/>
              <a:gd name="connsiteY1168" fmla="*/ 645790 h 834388"/>
              <a:gd name="connsiteX1169" fmla="*/ 542819 w 829081"/>
              <a:gd name="connsiteY1169" fmla="*/ 647279 h 834388"/>
              <a:gd name="connsiteX1170" fmla="*/ 542819 w 829081"/>
              <a:gd name="connsiteY1170" fmla="*/ 647861 h 834388"/>
              <a:gd name="connsiteX1171" fmla="*/ 541913 w 829081"/>
              <a:gd name="connsiteY1171" fmla="*/ 649026 h 834388"/>
              <a:gd name="connsiteX1172" fmla="*/ 541913 w 829081"/>
              <a:gd name="connsiteY1172" fmla="*/ 649932 h 834388"/>
              <a:gd name="connsiteX1173" fmla="*/ 541524 w 829081"/>
              <a:gd name="connsiteY1173" fmla="*/ 649932 h 834388"/>
              <a:gd name="connsiteX1174" fmla="*/ 541524 w 829081"/>
              <a:gd name="connsiteY1174" fmla="*/ 650515 h 834388"/>
              <a:gd name="connsiteX1175" fmla="*/ 541007 w 829081"/>
              <a:gd name="connsiteY1175" fmla="*/ 650968 h 834388"/>
              <a:gd name="connsiteX1176" fmla="*/ 540295 w 829081"/>
              <a:gd name="connsiteY1176" fmla="*/ 653362 h 834388"/>
              <a:gd name="connsiteX1177" fmla="*/ 539906 w 829081"/>
              <a:gd name="connsiteY1177" fmla="*/ 656210 h 834388"/>
              <a:gd name="connsiteX1178" fmla="*/ 540100 w 829081"/>
              <a:gd name="connsiteY1178" fmla="*/ 658605 h 834388"/>
              <a:gd name="connsiteX1179" fmla="*/ 539712 w 829081"/>
              <a:gd name="connsiteY1179" fmla="*/ 658476 h 834388"/>
              <a:gd name="connsiteX1180" fmla="*/ 539324 w 829081"/>
              <a:gd name="connsiteY1180" fmla="*/ 656987 h 834388"/>
              <a:gd name="connsiteX1181" fmla="*/ 536929 w 829081"/>
              <a:gd name="connsiteY1181" fmla="*/ 655498 h 834388"/>
              <a:gd name="connsiteX1182" fmla="*/ 536023 w 829081"/>
              <a:gd name="connsiteY1182" fmla="*/ 654139 h 834388"/>
              <a:gd name="connsiteX1183" fmla="*/ 533823 w 829081"/>
              <a:gd name="connsiteY1183" fmla="*/ 653362 h 834388"/>
              <a:gd name="connsiteX1184" fmla="*/ 533111 w 829081"/>
              <a:gd name="connsiteY1184" fmla="*/ 653816 h 834388"/>
              <a:gd name="connsiteX1185" fmla="*/ 532010 w 829081"/>
              <a:gd name="connsiteY1185" fmla="*/ 653816 h 834388"/>
              <a:gd name="connsiteX1186" fmla="*/ 528904 w 829081"/>
              <a:gd name="connsiteY1186" fmla="*/ 652457 h 834388"/>
              <a:gd name="connsiteX1187" fmla="*/ 525409 w 829081"/>
              <a:gd name="connsiteY1187" fmla="*/ 653039 h 834388"/>
              <a:gd name="connsiteX1188" fmla="*/ 524308 w 829081"/>
              <a:gd name="connsiteY1188" fmla="*/ 654075 h 834388"/>
              <a:gd name="connsiteX1189" fmla="*/ 524308 w 829081"/>
              <a:gd name="connsiteY1189" fmla="*/ 654527 h 834388"/>
              <a:gd name="connsiteX1190" fmla="*/ 526315 w 829081"/>
              <a:gd name="connsiteY1190" fmla="*/ 653492 h 834388"/>
              <a:gd name="connsiteX1191" fmla="*/ 527415 w 829081"/>
              <a:gd name="connsiteY1191" fmla="*/ 653622 h 834388"/>
              <a:gd name="connsiteX1192" fmla="*/ 528515 w 829081"/>
              <a:gd name="connsiteY1192" fmla="*/ 653168 h 834388"/>
              <a:gd name="connsiteX1193" fmla="*/ 528515 w 829081"/>
              <a:gd name="connsiteY1193" fmla="*/ 653492 h 834388"/>
              <a:gd name="connsiteX1194" fmla="*/ 529810 w 829081"/>
              <a:gd name="connsiteY1194" fmla="*/ 654075 h 834388"/>
              <a:gd name="connsiteX1195" fmla="*/ 534793 w 829081"/>
              <a:gd name="connsiteY1195" fmla="*/ 655563 h 834388"/>
              <a:gd name="connsiteX1196" fmla="*/ 535505 w 829081"/>
              <a:gd name="connsiteY1196" fmla="*/ 656599 h 834388"/>
              <a:gd name="connsiteX1197" fmla="*/ 536994 w 829081"/>
              <a:gd name="connsiteY1197" fmla="*/ 657634 h 834388"/>
              <a:gd name="connsiteX1198" fmla="*/ 538677 w 829081"/>
              <a:gd name="connsiteY1198" fmla="*/ 660482 h 834388"/>
              <a:gd name="connsiteX1199" fmla="*/ 539389 w 829081"/>
              <a:gd name="connsiteY1199" fmla="*/ 660935 h 834388"/>
              <a:gd name="connsiteX1200" fmla="*/ 539000 w 829081"/>
              <a:gd name="connsiteY1200" fmla="*/ 661841 h 834388"/>
              <a:gd name="connsiteX1201" fmla="*/ 540813 w 829081"/>
              <a:gd name="connsiteY1201" fmla="*/ 662877 h 834388"/>
              <a:gd name="connsiteX1202" fmla="*/ 538612 w 829081"/>
              <a:gd name="connsiteY1202" fmla="*/ 663589 h 834388"/>
              <a:gd name="connsiteX1203" fmla="*/ 537706 w 829081"/>
              <a:gd name="connsiteY1203" fmla="*/ 664365 h 834388"/>
              <a:gd name="connsiteX1204" fmla="*/ 536800 w 829081"/>
              <a:gd name="connsiteY1204" fmla="*/ 664365 h 834388"/>
              <a:gd name="connsiteX1205" fmla="*/ 534599 w 829081"/>
              <a:gd name="connsiteY1205" fmla="*/ 663589 h 834388"/>
              <a:gd name="connsiteX1206" fmla="*/ 532916 w 829081"/>
              <a:gd name="connsiteY1206" fmla="*/ 662424 h 834388"/>
              <a:gd name="connsiteX1207" fmla="*/ 529422 w 829081"/>
              <a:gd name="connsiteY1207" fmla="*/ 661971 h 834388"/>
              <a:gd name="connsiteX1208" fmla="*/ 528839 w 829081"/>
              <a:gd name="connsiteY1208" fmla="*/ 661259 h 834388"/>
              <a:gd name="connsiteX1209" fmla="*/ 529033 w 829081"/>
              <a:gd name="connsiteY1209" fmla="*/ 659317 h 834388"/>
              <a:gd name="connsiteX1210" fmla="*/ 528321 w 829081"/>
              <a:gd name="connsiteY1210" fmla="*/ 659317 h 834388"/>
              <a:gd name="connsiteX1211" fmla="*/ 528321 w 829081"/>
              <a:gd name="connsiteY1211" fmla="*/ 660223 h 834388"/>
              <a:gd name="connsiteX1212" fmla="*/ 527933 w 829081"/>
              <a:gd name="connsiteY1212" fmla="*/ 660223 h 834388"/>
              <a:gd name="connsiteX1213" fmla="*/ 528127 w 829081"/>
              <a:gd name="connsiteY1213" fmla="*/ 661388 h 834388"/>
              <a:gd name="connsiteX1214" fmla="*/ 526444 w 829081"/>
              <a:gd name="connsiteY1214" fmla="*/ 660482 h 834388"/>
              <a:gd name="connsiteX1215" fmla="*/ 525538 w 829081"/>
              <a:gd name="connsiteY1215" fmla="*/ 660482 h 834388"/>
              <a:gd name="connsiteX1216" fmla="*/ 527544 w 829081"/>
              <a:gd name="connsiteY1216" fmla="*/ 662100 h 834388"/>
              <a:gd name="connsiteX1217" fmla="*/ 525150 w 829081"/>
              <a:gd name="connsiteY1217" fmla="*/ 662424 h 834388"/>
              <a:gd name="connsiteX1218" fmla="*/ 525150 w 829081"/>
              <a:gd name="connsiteY1218" fmla="*/ 662747 h 834388"/>
              <a:gd name="connsiteX1219" fmla="*/ 527544 w 829081"/>
              <a:gd name="connsiteY1219" fmla="*/ 663071 h 834388"/>
              <a:gd name="connsiteX1220" fmla="*/ 529033 w 829081"/>
              <a:gd name="connsiteY1220" fmla="*/ 663653 h 834388"/>
              <a:gd name="connsiteX1221" fmla="*/ 529033 w 829081"/>
              <a:gd name="connsiteY1221" fmla="*/ 664236 h 834388"/>
              <a:gd name="connsiteX1222" fmla="*/ 527739 w 829081"/>
              <a:gd name="connsiteY1222" fmla="*/ 665401 h 834388"/>
              <a:gd name="connsiteX1223" fmla="*/ 528451 w 829081"/>
              <a:gd name="connsiteY1223" fmla="*/ 665401 h 834388"/>
              <a:gd name="connsiteX1224" fmla="*/ 529357 w 829081"/>
              <a:gd name="connsiteY1224" fmla="*/ 664495 h 834388"/>
              <a:gd name="connsiteX1225" fmla="*/ 530263 w 829081"/>
              <a:gd name="connsiteY1225" fmla="*/ 664495 h 834388"/>
              <a:gd name="connsiteX1226" fmla="*/ 533369 w 829081"/>
              <a:gd name="connsiteY1226" fmla="*/ 666436 h 834388"/>
              <a:gd name="connsiteX1227" fmla="*/ 534081 w 829081"/>
              <a:gd name="connsiteY1227" fmla="*/ 666436 h 834388"/>
              <a:gd name="connsiteX1228" fmla="*/ 535570 w 829081"/>
              <a:gd name="connsiteY1228" fmla="*/ 667342 h 834388"/>
              <a:gd name="connsiteX1229" fmla="*/ 536670 w 829081"/>
              <a:gd name="connsiteY1229" fmla="*/ 667342 h 834388"/>
              <a:gd name="connsiteX1230" fmla="*/ 535376 w 829081"/>
              <a:gd name="connsiteY1230" fmla="*/ 668701 h 834388"/>
              <a:gd name="connsiteX1231" fmla="*/ 532593 w 829081"/>
              <a:gd name="connsiteY1231" fmla="*/ 670319 h 834388"/>
              <a:gd name="connsiteX1232" fmla="*/ 531493 w 829081"/>
              <a:gd name="connsiteY1232" fmla="*/ 672132 h 834388"/>
              <a:gd name="connsiteX1233" fmla="*/ 530780 w 829081"/>
              <a:gd name="connsiteY1233" fmla="*/ 672261 h 834388"/>
              <a:gd name="connsiteX1234" fmla="*/ 530587 w 829081"/>
              <a:gd name="connsiteY1234" fmla="*/ 672844 h 834388"/>
              <a:gd name="connsiteX1235" fmla="*/ 527609 w 829081"/>
              <a:gd name="connsiteY1235" fmla="*/ 675044 h 834388"/>
              <a:gd name="connsiteX1236" fmla="*/ 526509 w 829081"/>
              <a:gd name="connsiteY1236" fmla="*/ 674591 h 834388"/>
              <a:gd name="connsiteX1237" fmla="*/ 525797 w 829081"/>
              <a:gd name="connsiteY1237" fmla="*/ 674721 h 834388"/>
              <a:gd name="connsiteX1238" fmla="*/ 526703 w 829081"/>
              <a:gd name="connsiteY1238" fmla="*/ 675497 h 834388"/>
              <a:gd name="connsiteX1239" fmla="*/ 526315 w 829081"/>
              <a:gd name="connsiteY1239" fmla="*/ 676080 h 834388"/>
              <a:gd name="connsiteX1240" fmla="*/ 525021 w 829081"/>
              <a:gd name="connsiteY1240" fmla="*/ 676856 h 834388"/>
              <a:gd name="connsiteX1241" fmla="*/ 523920 w 829081"/>
              <a:gd name="connsiteY1241" fmla="*/ 676986 h 834388"/>
              <a:gd name="connsiteX1242" fmla="*/ 523726 w 829081"/>
              <a:gd name="connsiteY1242" fmla="*/ 677892 h 834388"/>
              <a:gd name="connsiteX1243" fmla="*/ 520943 w 829081"/>
              <a:gd name="connsiteY1243" fmla="*/ 677568 h 834388"/>
              <a:gd name="connsiteX1244" fmla="*/ 518160 w 829081"/>
              <a:gd name="connsiteY1244" fmla="*/ 677892 h 834388"/>
              <a:gd name="connsiteX1245" fmla="*/ 514277 w 829081"/>
              <a:gd name="connsiteY1245" fmla="*/ 677568 h 834388"/>
              <a:gd name="connsiteX1246" fmla="*/ 513370 w 829081"/>
              <a:gd name="connsiteY1246" fmla="*/ 677892 h 834388"/>
              <a:gd name="connsiteX1247" fmla="*/ 512076 w 829081"/>
              <a:gd name="connsiteY1247" fmla="*/ 677568 h 834388"/>
              <a:gd name="connsiteX1248" fmla="*/ 511882 w 829081"/>
              <a:gd name="connsiteY1248" fmla="*/ 676986 h 834388"/>
              <a:gd name="connsiteX1249" fmla="*/ 510005 w 829081"/>
              <a:gd name="connsiteY1249" fmla="*/ 675950 h 834388"/>
              <a:gd name="connsiteX1250" fmla="*/ 508905 w 829081"/>
              <a:gd name="connsiteY1250" fmla="*/ 676274 h 834388"/>
              <a:gd name="connsiteX1251" fmla="*/ 508516 w 829081"/>
              <a:gd name="connsiteY1251" fmla="*/ 675821 h 834388"/>
              <a:gd name="connsiteX1252" fmla="*/ 507416 w 829081"/>
              <a:gd name="connsiteY1252" fmla="*/ 675821 h 834388"/>
              <a:gd name="connsiteX1253" fmla="*/ 507416 w 829081"/>
              <a:gd name="connsiteY1253" fmla="*/ 675368 h 834388"/>
              <a:gd name="connsiteX1254" fmla="*/ 506898 w 829081"/>
              <a:gd name="connsiteY1254" fmla="*/ 675044 h 834388"/>
              <a:gd name="connsiteX1255" fmla="*/ 506898 w 829081"/>
              <a:gd name="connsiteY1255" fmla="*/ 675627 h 834388"/>
              <a:gd name="connsiteX1256" fmla="*/ 506186 w 829081"/>
              <a:gd name="connsiteY1256" fmla="*/ 676533 h 834388"/>
              <a:gd name="connsiteX1257" fmla="*/ 508193 w 829081"/>
              <a:gd name="connsiteY1257" fmla="*/ 676533 h 834388"/>
              <a:gd name="connsiteX1258" fmla="*/ 508581 w 829081"/>
              <a:gd name="connsiteY1258" fmla="*/ 677115 h 834388"/>
              <a:gd name="connsiteX1259" fmla="*/ 509293 w 829081"/>
              <a:gd name="connsiteY1259" fmla="*/ 677245 h 834388"/>
              <a:gd name="connsiteX1260" fmla="*/ 507093 w 829081"/>
              <a:gd name="connsiteY1260" fmla="*/ 677245 h 834388"/>
              <a:gd name="connsiteX1261" fmla="*/ 505604 w 829081"/>
              <a:gd name="connsiteY1261" fmla="*/ 677827 h 834388"/>
              <a:gd name="connsiteX1262" fmla="*/ 505216 w 829081"/>
              <a:gd name="connsiteY1262" fmla="*/ 678539 h 834388"/>
              <a:gd name="connsiteX1263" fmla="*/ 501721 w 829081"/>
              <a:gd name="connsiteY1263" fmla="*/ 677827 h 834388"/>
              <a:gd name="connsiteX1264" fmla="*/ 501332 w 829081"/>
              <a:gd name="connsiteY1264" fmla="*/ 676662 h 834388"/>
              <a:gd name="connsiteX1265" fmla="*/ 500426 w 829081"/>
              <a:gd name="connsiteY1265" fmla="*/ 676209 h 834388"/>
              <a:gd name="connsiteX1266" fmla="*/ 499909 w 829081"/>
              <a:gd name="connsiteY1266" fmla="*/ 676339 h 834388"/>
              <a:gd name="connsiteX1267" fmla="*/ 499909 w 829081"/>
              <a:gd name="connsiteY1267" fmla="*/ 676921 h 834388"/>
              <a:gd name="connsiteX1268" fmla="*/ 500620 w 829081"/>
              <a:gd name="connsiteY1268" fmla="*/ 677504 h 834388"/>
              <a:gd name="connsiteX1269" fmla="*/ 497643 w 829081"/>
              <a:gd name="connsiteY1269" fmla="*/ 677374 h 834388"/>
              <a:gd name="connsiteX1270" fmla="*/ 497255 w 829081"/>
              <a:gd name="connsiteY1270" fmla="*/ 676598 h 834388"/>
              <a:gd name="connsiteX1271" fmla="*/ 496673 w 829081"/>
              <a:gd name="connsiteY1271" fmla="*/ 676468 h 834388"/>
              <a:gd name="connsiteX1272" fmla="*/ 496478 w 829081"/>
              <a:gd name="connsiteY1272" fmla="*/ 677633 h 834388"/>
              <a:gd name="connsiteX1273" fmla="*/ 495572 w 829081"/>
              <a:gd name="connsiteY1273" fmla="*/ 678345 h 834388"/>
              <a:gd name="connsiteX1274" fmla="*/ 494666 w 829081"/>
              <a:gd name="connsiteY1274" fmla="*/ 678474 h 834388"/>
              <a:gd name="connsiteX1275" fmla="*/ 494084 w 829081"/>
              <a:gd name="connsiteY1275" fmla="*/ 679251 h 834388"/>
              <a:gd name="connsiteX1276" fmla="*/ 492789 w 829081"/>
              <a:gd name="connsiteY1276" fmla="*/ 679381 h 834388"/>
              <a:gd name="connsiteX1277" fmla="*/ 491494 w 829081"/>
              <a:gd name="connsiteY1277" fmla="*/ 678798 h 834388"/>
              <a:gd name="connsiteX1278" fmla="*/ 492595 w 829081"/>
              <a:gd name="connsiteY1278" fmla="*/ 680610 h 834388"/>
              <a:gd name="connsiteX1279" fmla="*/ 492401 w 829081"/>
              <a:gd name="connsiteY1279" fmla="*/ 681063 h 834388"/>
              <a:gd name="connsiteX1280" fmla="*/ 490912 w 829081"/>
              <a:gd name="connsiteY1280" fmla="*/ 681775 h 834388"/>
              <a:gd name="connsiteX1281" fmla="*/ 487935 w 829081"/>
              <a:gd name="connsiteY1281" fmla="*/ 681452 h 834388"/>
              <a:gd name="connsiteX1282" fmla="*/ 488129 w 829081"/>
              <a:gd name="connsiteY1282" fmla="*/ 682164 h 834388"/>
              <a:gd name="connsiteX1283" fmla="*/ 487741 w 829081"/>
              <a:gd name="connsiteY1283" fmla="*/ 682487 h 834388"/>
              <a:gd name="connsiteX1284" fmla="*/ 486446 w 829081"/>
              <a:gd name="connsiteY1284" fmla="*/ 682164 h 834388"/>
              <a:gd name="connsiteX1285" fmla="*/ 484570 w 829081"/>
              <a:gd name="connsiteY1285" fmla="*/ 680675 h 834388"/>
              <a:gd name="connsiteX1286" fmla="*/ 483663 w 829081"/>
              <a:gd name="connsiteY1286" fmla="*/ 679316 h 834388"/>
              <a:gd name="connsiteX1287" fmla="*/ 482175 w 829081"/>
              <a:gd name="connsiteY1287" fmla="*/ 678604 h 834388"/>
              <a:gd name="connsiteX1288" fmla="*/ 481074 w 829081"/>
              <a:gd name="connsiteY1288" fmla="*/ 678604 h 834388"/>
              <a:gd name="connsiteX1289" fmla="*/ 479974 w 829081"/>
              <a:gd name="connsiteY1289" fmla="*/ 678927 h 834388"/>
              <a:gd name="connsiteX1290" fmla="*/ 480363 w 829081"/>
              <a:gd name="connsiteY1290" fmla="*/ 680092 h 834388"/>
              <a:gd name="connsiteX1291" fmla="*/ 479780 w 829081"/>
              <a:gd name="connsiteY1291" fmla="*/ 680546 h 834388"/>
              <a:gd name="connsiteX1292" fmla="*/ 479974 w 829081"/>
              <a:gd name="connsiteY1292" fmla="*/ 681128 h 834388"/>
              <a:gd name="connsiteX1293" fmla="*/ 478874 w 829081"/>
              <a:gd name="connsiteY1293" fmla="*/ 682487 h 834388"/>
              <a:gd name="connsiteX1294" fmla="*/ 478486 w 829081"/>
              <a:gd name="connsiteY1294" fmla="*/ 685011 h 834388"/>
              <a:gd name="connsiteX1295" fmla="*/ 478098 w 829081"/>
              <a:gd name="connsiteY1295" fmla="*/ 685335 h 834388"/>
              <a:gd name="connsiteX1296" fmla="*/ 476803 w 829081"/>
              <a:gd name="connsiteY1296" fmla="*/ 685206 h 834388"/>
              <a:gd name="connsiteX1297" fmla="*/ 476415 w 829081"/>
              <a:gd name="connsiteY1297" fmla="*/ 683588 h 834388"/>
              <a:gd name="connsiteX1298" fmla="*/ 474408 w 829081"/>
              <a:gd name="connsiteY1298" fmla="*/ 683005 h 834388"/>
              <a:gd name="connsiteX1299" fmla="*/ 474602 w 829081"/>
              <a:gd name="connsiteY1299" fmla="*/ 682552 h 834388"/>
              <a:gd name="connsiteX1300" fmla="*/ 476285 w 829081"/>
              <a:gd name="connsiteY1300" fmla="*/ 682875 h 834388"/>
              <a:gd name="connsiteX1301" fmla="*/ 476997 w 829081"/>
              <a:gd name="connsiteY1301" fmla="*/ 683652 h 834388"/>
              <a:gd name="connsiteX1302" fmla="*/ 477385 w 829081"/>
              <a:gd name="connsiteY1302" fmla="*/ 685011 h 834388"/>
              <a:gd name="connsiteX1303" fmla="*/ 477774 w 829081"/>
              <a:gd name="connsiteY1303" fmla="*/ 685011 h 834388"/>
              <a:gd name="connsiteX1304" fmla="*/ 477580 w 829081"/>
              <a:gd name="connsiteY1304" fmla="*/ 684429 h 834388"/>
              <a:gd name="connsiteX1305" fmla="*/ 478098 w 829081"/>
              <a:gd name="connsiteY1305" fmla="*/ 683523 h 834388"/>
              <a:gd name="connsiteX1306" fmla="*/ 475314 w 829081"/>
              <a:gd name="connsiteY1306" fmla="*/ 681452 h 834388"/>
              <a:gd name="connsiteX1307" fmla="*/ 475314 w 829081"/>
              <a:gd name="connsiteY1307" fmla="*/ 680999 h 834388"/>
              <a:gd name="connsiteX1308" fmla="*/ 474408 w 829081"/>
              <a:gd name="connsiteY1308" fmla="*/ 680287 h 834388"/>
              <a:gd name="connsiteX1309" fmla="*/ 473502 w 829081"/>
              <a:gd name="connsiteY1309" fmla="*/ 679963 h 834388"/>
              <a:gd name="connsiteX1310" fmla="*/ 473114 w 829081"/>
              <a:gd name="connsiteY1310" fmla="*/ 680675 h 834388"/>
              <a:gd name="connsiteX1311" fmla="*/ 474020 w 829081"/>
              <a:gd name="connsiteY1311" fmla="*/ 680999 h 834388"/>
              <a:gd name="connsiteX1312" fmla="*/ 473632 w 829081"/>
              <a:gd name="connsiteY1312" fmla="*/ 681581 h 834388"/>
              <a:gd name="connsiteX1313" fmla="*/ 473826 w 829081"/>
              <a:gd name="connsiteY1313" fmla="*/ 682617 h 834388"/>
              <a:gd name="connsiteX1314" fmla="*/ 473243 w 829081"/>
              <a:gd name="connsiteY1314" fmla="*/ 682746 h 834388"/>
              <a:gd name="connsiteX1315" fmla="*/ 473632 w 829081"/>
              <a:gd name="connsiteY1315" fmla="*/ 683328 h 834388"/>
              <a:gd name="connsiteX1316" fmla="*/ 472531 w 829081"/>
              <a:gd name="connsiteY1316" fmla="*/ 683328 h 834388"/>
              <a:gd name="connsiteX1317" fmla="*/ 472531 w 829081"/>
              <a:gd name="connsiteY1317" fmla="*/ 683782 h 834388"/>
              <a:gd name="connsiteX1318" fmla="*/ 475314 w 829081"/>
              <a:gd name="connsiteY1318" fmla="*/ 684105 h 834388"/>
              <a:gd name="connsiteX1319" fmla="*/ 474926 w 829081"/>
              <a:gd name="connsiteY1319" fmla="*/ 684429 h 834388"/>
              <a:gd name="connsiteX1320" fmla="*/ 475120 w 829081"/>
              <a:gd name="connsiteY1320" fmla="*/ 685011 h 834388"/>
              <a:gd name="connsiteX1321" fmla="*/ 474732 w 829081"/>
              <a:gd name="connsiteY1321" fmla="*/ 685723 h 834388"/>
              <a:gd name="connsiteX1322" fmla="*/ 476220 w 829081"/>
              <a:gd name="connsiteY1322" fmla="*/ 686176 h 834388"/>
              <a:gd name="connsiteX1323" fmla="*/ 476738 w 829081"/>
              <a:gd name="connsiteY1323" fmla="*/ 687536 h 834388"/>
              <a:gd name="connsiteX1324" fmla="*/ 479521 w 829081"/>
              <a:gd name="connsiteY1324" fmla="*/ 690189 h 834388"/>
              <a:gd name="connsiteX1325" fmla="*/ 481204 w 829081"/>
              <a:gd name="connsiteY1325" fmla="*/ 689607 h 834388"/>
              <a:gd name="connsiteX1326" fmla="*/ 484505 w 829081"/>
              <a:gd name="connsiteY1326" fmla="*/ 691419 h 834388"/>
              <a:gd name="connsiteX1327" fmla="*/ 486705 w 829081"/>
              <a:gd name="connsiteY1327" fmla="*/ 691419 h 834388"/>
              <a:gd name="connsiteX1328" fmla="*/ 489683 w 829081"/>
              <a:gd name="connsiteY1328" fmla="*/ 692454 h 834388"/>
              <a:gd name="connsiteX1329" fmla="*/ 490783 w 829081"/>
              <a:gd name="connsiteY1329" fmla="*/ 692325 h 834388"/>
              <a:gd name="connsiteX1330" fmla="*/ 492465 w 829081"/>
              <a:gd name="connsiteY1330" fmla="*/ 693490 h 834388"/>
              <a:gd name="connsiteX1331" fmla="*/ 494148 w 829081"/>
              <a:gd name="connsiteY1331" fmla="*/ 692908 h 834388"/>
              <a:gd name="connsiteX1332" fmla="*/ 496737 w 829081"/>
              <a:gd name="connsiteY1332" fmla="*/ 693943 h 834388"/>
              <a:gd name="connsiteX1333" fmla="*/ 498614 w 829081"/>
              <a:gd name="connsiteY1333" fmla="*/ 693619 h 834388"/>
              <a:gd name="connsiteX1334" fmla="*/ 498614 w 829081"/>
              <a:gd name="connsiteY1334" fmla="*/ 694072 h 834388"/>
              <a:gd name="connsiteX1335" fmla="*/ 496931 w 829081"/>
              <a:gd name="connsiteY1335" fmla="*/ 694396 h 834388"/>
              <a:gd name="connsiteX1336" fmla="*/ 496219 w 829081"/>
              <a:gd name="connsiteY1336" fmla="*/ 695884 h 834388"/>
              <a:gd name="connsiteX1337" fmla="*/ 495119 w 829081"/>
              <a:gd name="connsiteY1337" fmla="*/ 696596 h 834388"/>
              <a:gd name="connsiteX1338" fmla="*/ 494407 w 829081"/>
              <a:gd name="connsiteY1338" fmla="*/ 696596 h 834388"/>
              <a:gd name="connsiteX1339" fmla="*/ 493113 w 829081"/>
              <a:gd name="connsiteY1339" fmla="*/ 697956 h 834388"/>
              <a:gd name="connsiteX1340" fmla="*/ 492919 w 829081"/>
              <a:gd name="connsiteY1340" fmla="*/ 698538 h 834388"/>
              <a:gd name="connsiteX1341" fmla="*/ 493630 w 829081"/>
              <a:gd name="connsiteY1341" fmla="*/ 699444 h 834388"/>
              <a:gd name="connsiteX1342" fmla="*/ 493436 w 829081"/>
              <a:gd name="connsiteY1342" fmla="*/ 701062 h 834388"/>
              <a:gd name="connsiteX1343" fmla="*/ 491559 w 829081"/>
              <a:gd name="connsiteY1343" fmla="*/ 701386 h 834388"/>
              <a:gd name="connsiteX1344" fmla="*/ 491171 w 829081"/>
              <a:gd name="connsiteY1344" fmla="*/ 702874 h 834388"/>
              <a:gd name="connsiteX1345" fmla="*/ 489876 w 829081"/>
              <a:gd name="connsiteY1345" fmla="*/ 702745 h 834388"/>
              <a:gd name="connsiteX1346" fmla="*/ 490071 w 829081"/>
              <a:gd name="connsiteY1346" fmla="*/ 701710 h 834388"/>
              <a:gd name="connsiteX1347" fmla="*/ 489683 w 829081"/>
              <a:gd name="connsiteY1347" fmla="*/ 701710 h 834388"/>
              <a:gd name="connsiteX1348" fmla="*/ 489100 w 829081"/>
              <a:gd name="connsiteY1348" fmla="*/ 702421 h 834388"/>
              <a:gd name="connsiteX1349" fmla="*/ 489100 w 829081"/>
              <a:gd name="connsiteY1349" fmla="*/ 703457 h 834388"/>
              <a:gd name="connsiteX1350" fmla="*/ 488000 w 829081"/>
              <a:gd name="connsiteY1350" fmla="*/ 704039 h 834388"/>
              <a:gd name="connsiteX1351" fmla="*/ 488000 w 829081"/>
              <a:gd name="connsiteY1351" fmla="*/ 704622 h 834388"/>
              <a:gd name="connsiteX1352" fmla="*/ 488582 w 829081"/>
              <a:gd name="connsiteY1352" fmla="*/ 704622 h 834388"/>
              <a:gd name="connsiteX1353" fmla="*/ 490394 w 829081"/>
              <a:gd name="connsiteY1353" fmla="*/ 703457 h 834388"/>
              <a:gd name="connsiteX1354" fmla="*/ 490977 w 829081"/>
              <a:gd name="connsiteY1354" fmla="*/ 703457 h 834388"/>
              <a:gd name="connsiteX1355" fmla="*/ 491494 w 829081"/>
              <a:gd name="connsiteY1355" fmla="*/ 704493 h 834388"/>
              <a:gd name="connsiteX1356" fmla="*/ 492789 w 829081"/>
              <a:gd name="connsiteY1356" fmla="*/ 704493 h 834388"/>
              <a:gd name="connsiteX1357" fmla="*/ 492595 w 829081"/>
              <a:gd name="connsiteY1357" fmla="*/ 703328 h 834388"/>
              <a:gd name="connsiteX1358" fmla="*/ 494084 w 829081"/>
              <a:gd name="connsiteY1358" fmla="*/ 703004 h 834388"/>
              <a:gd name="connsiteX1359" fmla="*/ 494084 w 829081"/>
              <a:gd name="connsiteY1359" fmla="*/ 702551 h 834388"/>
              <a:gd name="connsiteX1360" fmla="*/ 494795 w 829081"/>
              <a:gd name="connsiteY1360" fmla="*/ 702421 h 834388"/>
              <a:gd name="connsiteX1361" fmla="*/ 495313 w 829081"/>
              <a:gd name="connsiteY1361" fmla="*/ 701386 h 834388"/>
              <a:gd name="connsiteX1362" fmla="*/ 494795 w 829081"/>
              <a:gd name="connsiteY1362" fmla="*/ 699574 h 834388"/>
              <a:gd name="connsiteX1363" fmla="*/ 494990 w 829081"/>
              <a:gd name="connsiteY1363" fmla="*/ 698538 h 834388"/>
              <a:gd name="connsiteX1364" fmla="*/ 497384 w 829081"/>
              <a:gd name="connsiteY1364" fmla="*/ 696920 h 834388"/>
              <a:gd name="connsiteX1365" fmla="*/ 498873 w 829081"/>
              <a:gd name="connsiteY1365" fmla="*/ 697049 h 834388"/>
              <a:gd name="connsiteX1366" fmla="*/ 499585 w 829081"/>
              <a:gd name="connsiteY1366" fmla="*/ 697632 h 834388"/>
              <a:gd name="connsiteX1367" fmla="*/ 499391 w 829081"/>
              <a:gd name="connsiteY1367" fmla="*/ 701774 h 834388"/>
              <a:gd name="connsiteX1368" fmla="*/ 500297 w 829081"/>
              <a:gd name="connsiteY1368" fmla="*/ 702680 h 834388"/>
              <a:gd name="connsiteX1369" fmla="*/ 501009 w 829081"/>
              <a:gd name="connsiteY1369" fmla="*/ 702680 h 834388"/>
              <a:gd name="connsiteX1370" fmla="*/ 501009 w 829081"/>
              <a:gd name="connsiteY1370" fmla="*/ 702227 h 834388"/>
              <a:gd name="connsiteX1371" fmla="*/ 500297 w 829081"/>
              <a:gd name="connsiteY1371" fmla="*/ 702227 h 834388"/>
              <a:gd name="connsiteX1372" fmla="*/ 499909 w 829081"/>
              <a:gd name="connsiteY1372" fmla="*/ 701645 h 834388"/>
              <a:gd name="connsiteX1373" fmla="*/ 500297 w 829081"/>
              <a:gd name="connsiteY1373" fmla="*/ 697309 h 834388"/>
              <a:gd name="connsiteX1374" fmla="*/ 499196 w 829081"/>
              <a:gd name="connsiteY1374" fmla="*/ 695949 h 834388"/>
              <a:gd name="connsiteX1375" fmla="*/ 500879 w 829081"/>
              <a:gd name="connsiteY1375" fmla="*/ 695043 h 834388"/>
              <a:gd name="connsiteX1376" fmla="*/ 501980 w 829081"/>
              <a:gd name="connsiteY1376" fmla="*/ 694914 h 834388"/>
              <a:gd name="connsiteX1377" fmla="*/ 503080 w 829081"/>
              <a:gd name="connsiteY1377" fmla="*/ 694008 h 834388"/>
              <a:gd name="connsiteX1378" fmla="*/ 504568 w 829081"/>
              <a:gd name="connsiteY1378" fmla="*/ 694331 h 834388"/>
              <a:gd name="connsiteX1379" fmla="*/ 504568 w 829081"/>
              <a:gd name="connsiteY1379" fmla="*/ 693749 h 834388"/>
              <a:gd name="connsiteX1380" fmla="*/ 505086 w 829081"/>
              <a:gd name="connsiteY1380" fmla="*/ 693425 h 834388"/>
              <a:gd name="connsiteX1381" fmla="*/ 506381 w 829081"/>
              <a:gd name="connsiteY1381" fmla="*/ 693425 h 834388"/>
              <a:gd name="connsiteX1382" fmla="*/ 506381 w 829081"/>
              <a:gd name="connsiteY1382" fmla="*/ 692972 h 834388"/>
              <a:gd name="connsiteX1383" fmla="*/ 505475 w 829081"/>
              <a:gd name="connsiteY1383" fmla="*/ 692648 h 834388"/>
              <a:gd name="connsiteX1384" fmla="*/ 506186 w 829081"/>
              <a:gd name="connsiteY1384" fmla="*/ 692066 h 834388"/>
              <a:gd name="connsiteX1385" fmla="*/ 505798 w 829081"/>
              <a:gd name="connsiteY1385" fmla="*/ 690901 h 834388"/>
              <a:gd name="connsiteX1386" fmla="*/ 506186 w 829081"/>
              <a:gd name="connsiteY1386" fmla="*/ 688700 h 834388"/>
              <a:gd name="connsiteX1387" fmla="*/ 507093 w 829081"/>
              <a:gd name="connsiteY1387" fmla="*/ 688247 h 834388"/>
              <a:gd name="connsiteX1388" fmla="*/ 509876 w 829081"/>
              <a:gd name="connsiteY1388" fmla="*/ 688377 h 834388"/>
              <a:gd name="connsiteX1389" fmla="*/ 509487 w 829081"/>
              <a:gd name="connsiteY1389" fmla="*/ 689412 h 834388"/>
              <a:gd name="connsiteX1390" fmla="*/ 510393 w 829081"/>
              <a:gd name="connsiteY1390" fmla="*/ 689736 h 834388"/>
              <a:gd name="connsiteX1391" fmla="*/ 510199 w 829081"/>
              <a:gd name="connsiteY1391" fmla="*/ 688959 h 834388"/>
              <a:gd name="connsiteX1392" fmla="*/ 510587 w 829081"/>
              <a:gd name="connsiteY1392" fmla="*/ 688636 h 834388"/>
              <a:gd name="connsiteX1393" fmla="*/ 514471 w 829081"/>
              <a:gd name="connsiteY1393" fmla="*/ 687018 h 834388"/>
              <a:gd name="connsiteX1394" fmla="*/ 516866 w 829081"/>
              <a:gd name="connsiteY1394" fmla="*/ 687341 h 834388"/>
              <a:gd name="connsiteX1395" fmla="*/ 519972 w 829081"/>
              <a:gd name="connsiteY1395" fmla="*/ 690319 h 834388"/>
              <a:gd name="connsiteX1396" fmla="*/ 520878 w 829081"/>
              <a:gd name="connsiteY1396" fmla="*/ 689865 h 834388"/>
              <a:gd name="connsiteX1397" fmla="*/ 524179 w 829081"/>
              <a:gd name="connsiteY1397" fmla="*/ 689542 h 834388"/>
              <a:gd name="connsiteX1398" fmla="*/ 524567 w 829081"/>
              <a:gd name="connsiteY1398" fmla="*/ 689089 h 834388"/>
              <a:gd name="connsiteX1399" fmla="*/ 526056 w 829081"/>
              <a:gd name="connsiteY1399" fmla="*/ 689218 h 834388"/>
              <a:gd name="connsiteX1400" fmla="*/ 527156 w 829081"/>
              <a:gd name="connsiteY1400" fmla="*/ 688636 h 834388"/>
              <a:gd name="connsiteX1401" fmla="*/ 528062 w 829081"/>
              <a:gd name="connsiteY1401" fmla="*/ 688636 h 834388"/>
              <a:gd name="connsiteX1402" fmla="*/ 528774 w 829081"/>
              <a:gd name="connsiteY1402" fmla="*/ 687471 h 834388"/>
              <a:gd name="connsiteX1403" fmla="*/ 530780 w 829081"/>
              <a:gd name="connsiteY1403" fmla="*/ 686694 h 834388"/>
              <a:gd name="connsiteX1404" fmla="*/ 531493 w 829081"/>
              <a:gd name="connsiteY1404" fmla="*/ 685982 h 834388"/>
              <a:gd name="connsiteX1405" fmla="*/ 531881 w 829081"/>
              <a:gd name="connsiteY1405" fmla="*/ 685982 h 834388"/>
              <a:gd name="connsiteX1406" fmla="*/ 531881 w 829081"/>
              <a:gd name="connsiteY1406" fmla="*/ 686694 h 834388"/>
              <a:gd name="connsiteX1407" fmla="*/ 532981 w 829081"/>
              <a:gd name="connsiteY1407" fmla="*/ 686371 h 834388"/>
              <a:gd name="connsiteX1408" fmla="*/ 532787 w 829081"/>
              <a:gd name="connsiteY1408" fmla="*/ 684882 h 834388"/>
              <a:gd name="connsiteX1409" fmla="*/ 533499 w 829081"/>
              <a:gd name="connsiteY1409" fmla="*/ 684558 h 834388"/>
              <a:gd name="connsiteX1410" fmla="*/ 534017 w 829081"/>
              <a:gd name="connsiteY1410" fmla="*/ 683393 h 834388"/>
              <a:gd name="connsiteX1411" fmla="*/ 534923 w 829081"/>
              <a:gd name="connsiteY1411" fmla="*/ 683070 h 834388"/>
              <a:gd name="connsiteX1412" fmla="*/ 535311 w 829081"/>
              <a:gd name="connsiteY1412" fmla="*/ 682358 h 834388"/>
              <a:gd name="connsiteX1413" fmla="*/ 535117 w 829081"/>
              <a:gd name="connsiteY1413" fmla="*/ 681581 h 834388"/>
              <a:gd name="connsiteX1414" fmla="*/ 537900 w 829081"/>
              <a:gd name="connsiteY1414" fmla="*/ 678604 h 834388"/>
              <a:gd name="connsiteX1415" fmla="*/ 537706 w 829081"/>
              <a:gd name="connsiteY1415" fmla="*/ 676986 h 834388"/>
              <a:gd name="connsiteX1416" fmla="*/ 540100 w 829081"/>
              <a:gd name="connsiteY1416" fmla="*/ 674591 h 834388"/>
              <a:gd name="connsiteX1417" fmla="*/ 541395 w 829081"/>
              <a:gd name="connsiteY1417" fmla="*/ 674268 h 834388"/>
              <a:gd name="connsiteX1418" fmla="*/ 542107 w 829081"/>
              <a:gd name="connsiteY1418" fmla="*/ 673685 h 834388"/>
              <a:gd name="connsiteX1419" fmla="*/ 547479 w 829081"/>
              <a:gd name="connsiteY1419" fmla="*/ 672973 h 834388"/>
              <a:gd name="connsiteX1420" fmla="*/ 548773 w 829081"/>
              <a:gd name="connsiteY1420" fmla="*/ 672391 h 834388"/>
              <a:gd name="connsiteX1421" fmla="*/ 551556 w 829081"/>
              <a:gd name="connsiteY1421" fmla="*/ 672844 h 834388"/>
              <a:gd name="connsiteX1422" fmla="*/ 552851 w 829081"/>
              <a:gd name="connsiteY1422" fmla="*/ 673879 h 834388"/>
              <a:gd name="connsiteX1423" fmla="*/ 552851 w 829081"/>
              <a:gd name="connsiteY1423" fmla="*/ 674462 h 834388"/>
              <a:gd name="connsiteX1424" fmla="*/ 554663 w 829081"/>
              <a:gd name="connsiteY1424" fmla="*/ 675627 h 834388"/>
              <a:gd name="connsiteX1425" fmla="*/ 554857 w 829081"/>
              <a:gd name="connsiteY1425" fmla="*/ 676533 h 834388"/>
              <a:gd name="connsiteX1426" fmla="*/ 555569 w 829081"/>
              <a:gd name="connsiteY1426" fmla="*/ 676856 h 834388"/>
              <a:gd name="connsiteX1427" fmla="*/ 555763 w 829081"/>
              <a:gd name="connsiteY1427" fmla="*/ 677763 h 834388"/>
              <a:gd name="connsiteX1428" fmla="*/ 556475 w 829081"/>
              <a:gd name="connsiteY1428" fmla="*/ 678216 h 834388"/>
              <a:gd name="connsiteX1429" fmla="*/ 557381 w 829081"/>
              <a:gd name="connsiteY1429" fmla="*/ 679704 h 834388"/>
              <a:gd name="connsiteX1430" fmla="*/ 557381 w 829081"/>
              <a:gd name="connsiteY1430" fmla="*/ 680610 h 834388"/>
              <a:gd name="connsiteX1431" fmla="*/ 558093 w 829081"/>
              <a:gd name="connsiteY1431" fmla="*/ 682099 h 834388"/>
              <a:gd name="connsiteX1432" fmla="*/ 557575 w 829081"/>
              <a:gd name="connsiteY1432" fmla="*/ 684170 h 834388"/>
              <a:gd name="connsiteX1433" fmla="*/ 558093 w 829081"/>
              <a:gd name="connsiteY1433" fmla="*/ 686565 h 834388"/>
              <a:gd name="connsiteX1434" fmla="*/ 557705 w 829081"/>
              <a:gd name="connsiteY1434" fmla="*/ 686694 h 834388"/>
              <a:gd name="connsiteX1435" fmla="*/ 555828 w 829081"/>
              <a:gd name="connsiteY1435" fmla="*/ 691742 h 834388"/>
              <a:gd name="connsiteX1436" fmla="*/ 555828 w 829081"/>
              <a:gd name="connsiteY1436" fmla="*/ 695431 h 834388"/>
              <a:gd name="connsiteX1437" fmla="*/ 555116 w 829081"/>
              <a:gd name="connsiteY1437" fmla="*/ 696791 h 834388"/>
              <a:gd name="connsiteX1438" fmla="*/ 555310 w 829081"/>
              <a:gd name="connsiteY1438" fmla="*/ 699897 h 834388"/>
              <a:gd name="connsiteX1439" fmla="*/ 557510 w 829081"/>
              <a:gd name="connsiteY1439" fmla="*/ 704816 h 834388"/>
              <a:gd name="connsiteX1440" fmla="*/ 557316 w 829081"/>
              <a:gd name="connsiteY1440" fmla="*/ 705722 h 834388"/>
              <a:gd name="connsiteX1441" fmla="*/ 557834 w 829081"/>
              <a:gd name="connsiteY1441" fmla="*/ 707340 h 834388"/>
              <a:gd name="connsiteX1442" fmla="*/ 557122 w 829081"/>
              <a:gd name="connsiteY1442" fmla="*/ 708505 h 834388"/>
              <a:gd name="connsiteX1443" fmla="*/ 557122 w 829081"/>
              <a:gd name="connsiteY1443" fmla="*/ 711483 h 834388"/>
              <a:gd name="connsiteX1444" fmla="*/ 556022 w 829081"/>
              <a:gd name="connsiteY1444" fmla="*/ 713101 h 834388"/>
              <a:gd name="connsiteX1445" fmla="*/ 556022 w 829081"/>
              <a:gd name="connsiteY1445" fmla="*/ 715495 h 834388"/>
              <a:gd name="connsiteX1446" fmla="*/ 555439 w 829081"/>
              <a:gd name="connsiteY1446" fmla="*/ 716078 h 834388"/>
              <a:gd name="connsiteX1447" fmla="*/ 555828 w 829081"/>
              <a:gd name="connsiteY1447" fmla="*/ 716660 h 834388"/>
              <a:gd name="connsiteX1448" fmla="*/ 555439 w 829081"/>
              <a:gd name="connsiteY1448" fmla="*/ 718278 h 834388"/>
              <a:gd name="connsiteX1449" fmla="*/ 555634 w 829081"/>
              <a:gd name="connsiteY1449" fmla="*/ 719184 h 834388"/>
              <a:gd name="connsiteX1450" fmla="*/ 554922 w 829081"/>
              <a:gd name="connsiteY1450" fmla="*/ 720090 h 834388"/>
              <a:gd name="connsiteX1451" fmla="*/ 554727 w 829081"/>
              <a:gd name="connsiteY1451" fmla="*/ 722615 h 834388"/>
              <a:gd name="connsiteX1452" fmla="*/ 553627 w 829081"/>
              <a:gd name="connsiteY1452" fmla="*/ 725010 h 834388"/>
              <a:gd name="connsiteX1453" fmla="*/ 554534 w 829081"/>
              <a:gd name="connsiteY1453" fmla="*/ 725721 h 834388"/>
              <a:gd name="connsiteX1454" fmla="*/ 554145 w 829081"/>
              <a:gd name="connsiteY1454" fmla="*/ 726304 h 834388"/>
              <a:gd name="connsiteX1455" fmla="*/ 554339 w 829081"/>
              <a:gd name="connsiteY1455" fmla="*/ 727663 h 834388"/>
              <a:gd name="connsiteX1456" fmla="*/ 553239 w 829081"/>
              <a:gd name="connsiteY1456" fmla="*/ 728374 h 834388"/>
              <a:gd name="connsiteX1457" fmla="*/ 553627 w 829081"/>
              <a:gd name="connsiteY1457" fmla="*/ 729734 h 834388"/>
              <a:gd name="connsiteX1458" fmla="*/ 553627 w 829081"/>
              <a:gd name="connsiteY1458" fmla="*/ 732258 h 834388"/>
              <a:gd name="connsiteX1459" fmla="*/ 553239 w 829081"/>
              <a:gd name="connsiteY1459" fmla="*/ 732517 h 834388"/>
              <a:gd name="connsiteX1460" fmla="*/ 552851 w 829081"/>
              <a:gd name="connsiteY1460" fmla="*/ 734264 h 834388"/>
              <a:gd name="connsiteX1461" fmla="*/ 551168 w 829081"/>
              <a:gd name="connsiteY1461" fmla="*/ 735623 h 834388"/>
              <a:gd name="connsiteX1462" fmla="*/ 554469 w 829081"/>
              <a:gd name="connsiteY1462" fmla="*/ 740931 h 834388"/>
              <a:gd name="connsiteX1463" fmla="*/ 557252 w 829081"/>
              <a:gd name="connsiteY1463" fmla="*/ 740477 h 834388"/>
              <a:gd name="connsiteX1464" fmla="*/ 558352 w 829081"/>
              <a:gd name="connsiteY1464" fmla="*/ 740801 h 834388"/>
              <a:gd name="connsiteX1465" fmla="*/ 561329 w 829081"/>
              <a:gd name="connsiteY1465" fmla="*/ 740477 h 834388"/>
              <a:gd name="connsiteX1466" fmla="*/ 560811 w 829081"/>
              <a:gd name="connsiteY1466" fmla="*/ 742678 h 834388"/>
              <a:gd name="connsiteX1467" fmla="*/ 560099 w 829081"/>
              <a:gd name="connsiteY1467" fmla="*/ 743261 h 834388"/>
              <a:gd name="connsiteX1468" fmla="*/ 560099 w 829081"/>
              <a:gd name="connsiteY1468" fmla="*/ 743972 h 834388"/>
              <a:gd name="connsiteX1469" fmla="*/ 558805 w 829081"/>
              <a:gd name="connsiteY1469" fmla="*/ 745008 h 834388"/>
              <a:gd name="connsiteX1470" fmla="*/ 558222 w 829081"/>
              <a:gd name="connsiteY1470" fmla="*/ 746626 h 834388"/>
              <a:gd name="connsiteX1471" fmla="*/ 557705 w 829081"/>
              <a:gd name="connsiteY1471" fmla="*/ 746949 h 834388"/>
              <a:gd name="connsiteX1472" fmla="*/ 557316 w 829081"/>
              <a:gd name="connsiteY1472" fmla="*/ 747985 h 834388"/>
              <a:gd name="connsiteX1473" fmla="*/ 556734 w 829081"/>
              <a:gd name="connsiteY1473" fmla="*/ 748309 h 834388"/>
              <a:gd name="connsiteX1474" fmla="*/ 555439 w 829081"/>
              <a:gd name="connsiteY1474" fmla="*/ 750380 h 834388"/>
              <a:gd name="connsiteX1475" fmla="*/ 553951 w 829081"/>
              <a:gd name="connsiteY1475" fmla="*/ 751286 h 834388"/>
              <a:gd name="connsiteX1476" fmla="*/ 553951 w 829081"/>
              <a:gd name="connsiteY1476" fmla="*/ 751868 h 834388"/>
              <a:gd name="connsiteX1477" fmla="*/ 552268 w 829081"/>
              <a:gd name="connsiteY1477" fmla="*/ 754263 h 834388"/>
              <a:gd name="connsiteX1478" fmla="*/ 550585 w 829081"/>
              <a:gd name="connsiteY1478" fmla="*/ 756011 h 834388"/>
              <a:gd name="connsiteX1479" fmla="*/ 548903 w 829081"/>
              <a:gd name="connsiteY1479" fmla="*/ 757046 h 834388"/>
              <a:gd name="connsiteX1480" fmla="*/ 548903 w 829081"/>
              <a:gd name="connsiteY1480" fmla="*/ 757499 h 834388"/>
              <a:gd name="connsiteX1481" fmla="*/ 547802 w 829081"/>
              <a:gd name="connsiteY1481" fmla="*/ 758212 h 834388"/>
              <a:gd name="connsiteX1482" fmla="*/ 547414 w 829081"/>
              <a:gd name="connsiteY1482" fmla="*/ 759117 h 834388"/>
              <a:gd name="connsiteX1483" fmla="*/ 546508 w 829081"/>
              <a:gd name="connsiteY1483" fmla="*/ 759441 h 834388"/>
              <a:gd name="connsiteX1484" fmla="*/ 545019 w 829081"/>
              <a:gd name="connsiteY1484" fmla="*/ 761189 h 834388"/>
              <a:gd name="connsiteX1485" fmla="*/ 544307 w 829081"/>
              <a:gd name="connsiteY1485" fmla="*/ 761318 h 834388"/>
              <a:gd name="connsiteX1486" fmla="*/ 544113 w 829081"/>
              <a:gd name="connsiteY1486" fmla="*/ 761900 h 834388"/>
              <a:gd name="connsiteX1487" fmla="*/ 543013 w 829081"/>
              <a:gd name="connsiteY1487" fmla="*/ 762483 h 834388"/>
              <a:gd name="connsiteX1488" fmla="*/ 542819 w 829081"/>
              <a:gd name="connsiteY1488" fmla="*/ 763195 h 834388"/>
              <a:gd name="connsiteX1489" fmla="*/ 542107 w 829081"/>
              <a:gd name="connsiteY1489" fmla="*/ 763195 h 834388"/>
              <a:gd name="connsiteX1490" fmla="*/ 540618 w 829081"/>
              <a:gd name="connsiteY1490" fmla="*/ 764360 h 834388"/>
              <a:gd name="connsiteX1491" fmla="*/ 540424 w 829081"/>
              <a:gd name="connsiteY1491" fmla="*/ 765072 h 834388"/>
              <a:gd name="connsiteX1492" fmla="*/ 539712 w 829081"/>
              <a:gd name="connsiteY1492" fmla="*/ 765201 h 834388"/>
              <a:gd name="connsiteX1493" fmla="*/ 539324 w 829081"/>
              <a:gd name="connsiteY1493" fmla="*/ 766107 h 834388"/>
              <a:gd name="connsiteX1494" fmla="*/ 538612 w 829081"/>
              <a:gd name="connsiteY1494" fmla="*/ 765978 h 834388"/>
              <a:gd name="connsiteX1495" fmla="*/ 536606 w 829081"/>
              <a:gd name="connsiteY1495" fmla="*/ 767920 h 834388"/>
              <a:gd name="connsiteX1496" fmla="*/ 535311 w 829081"/>
              <a:gd name="connsiteY1496" fmla="*/ 768178 h 834388"/>
              <a:gd name="connsiteX1497" fmla="*/ 534599 w 829081"/>
              <a:gd name="connsiteY1497" fmla="*/ 768761 h 834388"/>
              <a:gd name="connsiteX1498" fmla="*/ 534405 w 829081"/>
              <a:gd name="connsiteY1498" fmla="*/ 769344 h 834388"/>
              <a:gd name="connsiteX1499" fmla="*/ 531816 w 829081"/>
              <a:gd name="connsiteY1499" fmla="*/ 771091 h 834388"/>
              <a:gd name="connsiteX1500" fmla="*/ 531234 w 829081"/>
              <a:gd name="connsiteY1500" fmla="*/ 772256 h 834388"/>
              <a:gd name="connsiteX1501" fmla="*/ 529551 w 829081"/>
              <a:gd name="connsiteY1501" fmla="*/ 773615 h 834388"/>
              <a:gd name="connsiteX1502" fmla="*/ 528062 w 829081"/>
              <a:gd name="connsiteY1502" fmla="*/ 774521 h 834388"/>
              <a:gd name="connsiteX1503" fmla="*/ 526574 w 829081"/>
              <a:gd name="connsiteY1503" fmla="*/ 774650 h 834388"/>
              <a:gd name="connsiteX1504" fmla="*/ 523273 w 829081"/>
              <a:gd name="connsiteY1504" fmla="*/ 772709 h 834388"/>
              <a:gd name="connsiteX1505" fmla="*/ 522367 w 829081"/>
              <a:gd name="connsiteY1505" fmla="*/ 772580 h 834388"/>
              <a:gd name="connsiteX1506" fmla="*/ 522367 w 829081"/>
              <a:gd name="connsiteY1506" fmla="*/ 773162 h 834388"/>
              <a:gd name="connsiteX1507" fmla="*/ 524956 w 829081"/>
              <a:gd name="connsiteY1507" fmla="*/ 774650 h 834388"/>
              <a:gd name="connsiteX1508" fmla="*/ 525150 w 829081"/>
              <a:gd name="connsiteY1508" fmla="*/ 776398 h 834388"/>
              <a:gd name="connsiteX1509" fmla="*/ 524632 w 829081"/>
              <a:gd name="connsiteY1509" fmla="*/ 776528 h 834388"/>
              <a:gd name="connsiteX1510" fmla="*/ 524632 w 829081"/>
              <a:gd name="connsiteY1510" fmla="*/ 776980 h 834388"/>
              <a:gd name="connsiteX1511" fmla="*/ 523338 w 829081"/>
              <a:gd name="connsiteY1511" fmla="*/ 778146 h 834388"/>
              <a:gd name="connsiteX1512" fmla="*/ 521849 w 829081"/>
              <a:gd name="connsiteY1512" fmla="*/ 778598 h 834388"/>
              <a:gd name="connsiteX1513" fmla="*/ 518872 w 829081"/>
              <a:gd name="connsiteY1513" fmla="*/ 780993 h 834388"/>
              <a:gd name="connsiteX1514" fmla="*/ 518160 w 829081"/>
              <a:gd name="connsiteY1514" fmla="*/ 780993 h 834388"/>
              <a:gd name="connsiteX1515" fmla="*/ 516671 w 829081"/>
              <a:gd name="connsiteY1515" fmla="*/ 782741 h 834388"/>
              <a:gd name="connsiteX1516" fmla="*/ 515377 w 829081"/>
              <a:gd name="connsiteY1516" fmla="*/ 782741 h 834388"/>
              <a:gd name="connsiteX1517" fmla="*/ 514083 w 829081"/>
              <a:gd name="connsiteY1517" fmla="*/ 783452 h 834388"/>
              <a:gd name="connsiteX1518" fmla="*/ 513565 w 829081"/>
              <a:gd name="connsiteY1518" fmla="*/ 784359 h 834388"/>
              <a:gd name="connsiteX1519" fmla="*/ 510458 w 829081"/>
              <a:gd name="connsiteY1519" fmla="*/ 786560 h 834388"/>
              <a:gd name="connsiteX1520" fmla="*/ 508646 w 829081"/>
              <a:gd name="connsiteY1520" fmla="*/ 788630 h 834388"/>
              <a:gd name="connsiteX1521" fmla="*/ 506963 w 829081"/>
              <a:gd name="connsiteY1521" fmla="*/ 789796 h 834388"/>
              <a:gd name="connsiteX1522" fmla="*/ 504568 w 829081"/>
              <a:gd name="connsiteY1522" fmla="*/ 792319 h 834388"/>
              <a:gd name="connsiteX1523" fmla="*/ 504374 w 829081"/>
              <a:gd name="connsiteY1523" fmla="*/ 793032 h 834388"/>
              <a:gd name="connsiteX1524" fmla="*/ 501397 w 829081"/>
              <a:gd name="connsiteY1524" fmla="*/ 793161 h 834388"/>
              <a:gd name="connsiteX1525" fmla="*/ 500297 w 829081"/>
              <a:gd name="connsiteY1525" fmla="*/ 792254 h 834388"/>
              <a:gd name="connsiteX1526" fmla="*/ 499391 w 829081"/>
              <a:gd name="connsiteY1526" fmla="*/ 792126 h 834388"/>
              <a:gd name="connsiteX1527" fmla="*/ 497384 w 829081"/>
              <a:gd name="connsiteY1527" fmla="*/ 790378 h 834388"/>
              <a:gd name="connsiteX1528" fmla="*/ 496866 w 829081"/>
              <a:gd name="connsiteY1528" fmla="*/ 790378 h 834388"/>
              <a:gd name="connsiteX1529" fmla="*/ 496284 w 829081"/>
              <a:gd name="connsiteY1529" fmla="*/ 789666 h 834388"/>
              <a:gd name="connsiteX1530" fmla="*/ 493501 w 829081"/>
              <a:gd name="connsiteY1530" fmla="*/ 789342 h 834388"/>
              <a:gd name="connsiteX1531" fmla="*/ 491689 w 829081"/>
              <a:gd name="connsiteY1531" fmla="*/ 788630 h 834388"/>
              <a:gd name="connsiteX1532" fmla="*/ 485411 w 829081"/>
              <a:gd name="connsiteY1532" fmla="*/ 788630 h 834388"/>
              <a:gd name="connsiteX1533" fmla="*/ 483210 w 829081"/>
              <a:gd name="connsiteY1533" fmla="*/ 787919 h 834388"/>
              <a:gd name="connsiteX1534" fmla="*/ 482628 w 829081"/>
              <a:gd name="connsiteY1534" fmla="*/ 787207 h 834388"/>
              <a:gd name="connsiteX1535" fmla="*/ 479845 w 829081"/>
              <a:gd name="connsiteY1535" fmla="*/ 787659 h 834388"/>
              <a:gd name="connsiteX1536" fmla="*/ 478939 w 829081"/>
              <a:gd name="connsiteY1536" fmla="*/ 787077 h 834388"/>
              <a:gd name="connsiteX1537" fmla="*/ 475250 w 829081"/>
              <a:gd name="connsiteY1537" fmla="*/ 787077 h 834388"/>
              <a:gd name="connsiteX1538" fmla="*/ 474732 w 829081"/>
              <a:gd name="connsiteY1538" fmla="*/ 786624 h 834388"/>
              <a:gd name="connsiteX1539" fmla="*/ 472855 w 829081"/>
              <a:gd name="connsiteY1539" fmla="*/ 786300 h 834388"/>
              <a:gd name="connsiteX1540" fmla="*/ 472143 w 829081"/>
              <a:gd name="connsiteY1540" fmla="*/ 785718 h 834388"/>
              <a:gd name="connsiteX1541" fmla="*/ 467871 w 829081"/>
              <a:gd name="connsiteY1541" fmla="*/ 785394 h 834388"/>
              <a:gd name="connsiteX1542" fmla="*/ 463794 w 829081"/>
              <a:gd name="connsiteY1542" fmla="*/ 783906 h 834388"/>
              <a:gd name="connsiteX1543" fmla="*/ 459005 w 829081"/>
              <a:gd name="connsiteY1543" fmla="*/ 783906 h 834388"/>
              <a:gd name="connsiteX1544" fmla="*/ 457322 w 829081"/>
              <a:gd name="connsiteY1544" fmla="*/ 783000 h 834388"/>
              <a:gd name="connsiteX1545" fmla="*/ 455833 w 829081"/>
              <a:gd name="connsiteY1545" fmla="*/ 783000 h 834388"/>
              <a:gd name="connsiteX1546" fmla="*/ 455445 w 829081"/>
              <a:gd name="connsiteY1546" fmla="*/ 783324 h 834388"/>
              <a:gd name="connsiteX1547" fmla="*/ 455833 w 829081"/>
              <a:gd name="connsiteY1547" fmla="*/ 783776 h 834388"/>
              <a:gd name="connsiteX1548" fmla="*/ 456739 w 829081"/>
              <a:gd name="connsiteY1548" fmla="*/ 783906 h 834388"/>
              <a:gd name="connsiteX1549" fmla="*/ 456933 w 829081"/>
              <a:gd name="connsiteY1549" fmla="*/ 784942 h 834388"/>
              <a:gd name="connsiteX1550" fmla="*/ 456027 w 829081"/>
              <a:gd name="connsiteY1550" fmla="*/ 785265 h 834388"/>
              <a:gd name="connsiteX1551" fmla="*/ 454733 w 829081"/>
              <a:gd name="connsiteY1551" fmla="*/ 787207 h 834388"/>
              <a:gd name="connsiteX1552" fmla="*/ 452921 w 829081"/>
              <a:gd name="connsiteY1552" fmla="*/ 787789 h 834388"/>
              <a:gd name="connsiteX1553" fmla="*/ 451238 w 829081"/>
              <a:gd name="connsiteY1553" fmla="*/ 787789 h 834388"/>
              <a:gd name="connsiteX1554" fmla="*/ 450526 w 829081"/>
              <a:gd name="connsiteY1554" fmla="*/ 787336 h 834388"/>
              <a:gd name="connsiteX1555" fmla="*/ 446449 w 829081"/>
              <a:gd name="connsiteY1555" fmla="*/ 787465 h 834388"/>
              <a:gd name="connsiteX1556" fmla="*/ 444248 w 829081"/>
              <a:gd name="connsiteY1556" fmla="*/ 786106 h 834388"/>
              <a:gd name="connsiteX1557" fmla="*/ 444248 w 829081"/>
              <a:gd name="connsiteY1557" fmla="*/ 785782 h 834388"/>
              <a:gd name="connsiteX1558" fmla="*/ 443342 w 829081"/>
              <a:gd name="connsiteY1558" fmla="*/ 785782 h 834388"/>
              <a:gd name="connsiteX1559" fmla="*/ 442436 w 829081"/>
              <a:gd name="connsiteY1559" fmla="*/ 784877 h 834388"/>
              <a:gd name="connsiteX1560" fmla="*/ 441141 w 829081"/>
              <a:gd name="connsiteY1560" fmla="*/ 784747 h 834388"/>
              <a:gd name="connsiteX1561" fmla="*/ 440559 w 829081"/>
              <a:gd name="connsiteY1561" fmla="*/ 784294 h 834388"/>
              <a:gd name="connsiteX1562" fmla="*/ 436158 w 829081"/>
              <a:gd name="connsiteY1562" fmla="*/ 783582 h 834388"/>
              <a:gd name="connsiteX1563" fmla="*/ 433957 w 829081"/>
              <a:gd name="connsiteY1563" fmla="*/ 783582 h 834388"/>
              <a:gd name="connsiteX1564" fmla="*/ 431951 w 829081"/>
              <a:gd name="connsiteY1564" fmla="*/ 783000 h 834388"/>
              <a:gd name="connsiteX1565" fmla="*/ 433957 w 829081"/>
              <a:gd name="connsiteY1565" fmla="*/ 784359 h 834388"/>
              <a:gd name="connsiteX1566" fmla="*/ 436546 w 829081"/>
              <a:gd name="connsiteY1566" fmla="*/ 784229 h 834388"/>
              <a:gd name="connsiteX1567" fmla="*/ 442242 w 829081"/>
              <a:gd name="connsiteY1567" fmla="*/ 785718 h 834388"/>
              <a:gd name="connsiteX1568" fmla="*/ 443536 w 829081"/>
              <a:gd name="connsiteY1568" fmla="*/ 787077 h 834388"/>
              <a:gd name="connsiteX1569" fmla="*/ 443536 w 829081"/>
              <a:gd name="connsiteY1569" fmla="*/ 788566 h 834388"/>
              <a:gd name="connsiteX1570" fmla="*/ 444248 w 829081"/>
              <a:gd name="connsiteY1570" fmla="*/ 789148 h 834388"/>
              <a:gd name="connsiteX1571" fmla="*/ 448843 w 829081"/>
              <a:gd name="connsiteY1571" fmla="*/ 788825 h 834388"/>
              <a:gd name="connsiteX1572" fmla="*/ 450138 w 829081"/>
              <a:gd name="connsiteY1572" fmla="*/ 789407 h 834388"/>
              <a:gd name="connsiteX1573" fmla="*/ 450720 w 829081"/>
              <a:gd name="connsiteY1573" fmla="*/ 790119 h 834388"/>
              <a:gd name="connsiteX1574" fmla="*/ 451238 w 829081"/>
              <a:gd name="connsiteY1574" fmla="*/ 790119 h 834388"/>
              <a:gd name="connsiteX1575" fmla="*/ 451432 w 829081"/>
              <a:gd name="connsiteY1575" fmla="*/ 790701 h 834388"/>
              <a:gd name="connsiteX1576" fmla="*/ 452015 w 829081"/>
              <a:gd name="connsiteY1576" fmla="*/ 790960 h 834388"/>
              <a:gd name="connsiteX1577" fmla="*/ 452015 w 829081"/>
              <a:gd name="connsiteY1577" fmla="*/ 791543 h 834388"/>
              <a:gd name="connsiteX1578" fmla="*/ 451303 w 829081"/>
              <a:gd name="connsiteY1578" fmla="*/ 791219 h 834388"/>
              <a:gd name="connsiteX1579" fmla="*/ 451497 w 829081"/>
              <a:gd name="connsiteY1579" fmla="*/ 791802 h 834388"/>
              <a:gd name="connsiteX1580" fmla="*/ 452986 w 829081"/>
              <a:gd name="connsiteY1580" fmla="*/ 791931 h 834388"/>
              <a:gd name="connsiteX1581" fmla="*/ 453503 w 829081"/>
              <a:gd name="connsiteY1581" fmla="*/ 792384 h 834388"/>
              <a:gd name="connsiteX1582" fmla="*/ 453503 w 829081"/>
              <a:gd name="connsiteY1582" fmla="*/ 792967 h 834388"/>
              <a:gd name="connsiteX1583" fmla="*/ 452597 w 829081"/>
              <a:gd name="connsiteY1583" fmla="*/ 793872 h 834388"/>
              <a:gd name="connsiteX1584" fmla="*/ 451108 w 829081"/>
              <a:gd name="connsiteY1584" fmla="*/ 793549 h 834388"/>
              <a:gd name="connsiteX1585" fmla="*/ 449814 w 829081"/>
              <a:gd name="connsiteY1585" fmla="*/ 795490 h 834388"/>
              <a:gd name="connsiteX1586" fmla="*/ 448714 w 829081"/>
              <a:gd name="connsiteY1586" fmla="*/ 795750 h 834388"/>
              <a:gd name="connsiteX1587" fmla="*/ 447419 w 829081"/>
              <a:gd name="connsiteY1587" fmla="*/ 796915 h 834388"/>
              <a:gd name="connsiteX1588" fmla="*/ 443730 w 829081"/>
              <a:gd name="connsiteY1588" fmla="*/ 797368 h 834388"/>
              <a:gd name="connsiteX1589" fmla="*/ 438552 w 829081"/>
              <a:gd name="connsiteY1589" fmla="*/ 798727 h 834388"/>
              <a:gd name="connsiteX1590" fmla="*/ 437258 w 829081"/>
              <a:gd name="connsiteY1590" fmla="*/ 796785 h 834388"/>
              <a:gd name="connsiteX1591" fmla="*/ 436676 w 829081"/>
              <a:gd name="connsiteY1591" fmla="*/ 796656 h 834388"/>
              <a:gd name="connsiteX1592" fmla="*/ 436287 w 829081"/>
              <a:gd name="connsiteY1592" fmla="*/ 797108 h 834388"/>
              <a:gd name="connsiteX1593" fmla="*/ 436676 w 829081"/>
              <a:gd name="connsiteY1593" fmla="*/ 798274 h 834388"/>
              <a:gd name="connsiteX1594" fmla="*/ 436481 w 829081"/>
              <a:gd name="connsiteY1594" fmla="*/ 798856 h 834388"/>
              <a:gd name="connsiteX1595" fmla="*/ 435575 w 829081"/>
              <a:gd name="connsiteY1595" fmla="*/ 799568 h 834388"/>
              <a:gd name="connsiteX1596" fmla="*/ 433893 w 829081"/>
              <a:gd name="connsiteY1596" fmla="*/ 799697 h 834388"/>
              <a:gd name="connsiteX1597" fmla="*/ 433504 w 829081"/>
              <a:gd name="connsiteY1597" fmla="*/ 800151 h 834388"/>
              <a:gd name="connsiteX1598" fmla="*/ 432015 w 829081"/>
              <a:gd name="connsiteY1598" fmla="*/ 800151 h 834388"/>
              <a:gd name="connsiteX1599" fmla="*/ 427744 w 829081"/>
              <a:gd name="connsiteY1599" fmla="*/ 799245 h 834388"/>
              <a:gd name="connsiteX1600" fmla="*/ 427550 w 829081"/>
              <a:gd name="connsiteY1600" fmla="*/ 798921 h 834388"/>
              <a:gd name="connsiteX1601" fmla="*/ 426256 w 829081"/>
              <a:gd name="connsiteY1601" fmla="*/ 798921 h 834388"/>
              <a:gd name="connsiteX1602" fmla="*/ 424378 w 829081"/>
              <a:gd name="connsiteY1602" fmla="*/ 795362 h 834388"/>
              <a:gd name="connsiteX1603" fmla="*/ 423667 w 829081"/>
              <a:gd name="connsiteY1603" fmla="*/ 795232 h 834388"/>
              <a:gd name="connsiteX1604" fmla="*/ 423278 w 829081"/>
              <a:gd name="connsiteY1604" fmla="*/ 797303 h 834388"/>
              <a:gd name="connsiteX1605" fmla="*/ 422890 w 829081"/>
              <a:gd name="connsiteY1605" fmla="*/ 797627 h 834388"/>
              <a:gd name="connsiteX1606" fmla="*/ 422696 w 829081"/>
              <a:gd name="connsiteY1606" fmla="*/ 799697 h 834388"/>
              <a:gd name="connsiteX1607" fmla="*/ 424378 w 829081"/>
              <a:gd name="connsiteY1607" fmla="*/ 800021 h 834388"/>
              <a:gd name="connsiteX1608" fmla="*/ 424378 w 829081"/>
              <a:gd name="connsiteY1608" fmla="*/ 800733 h 834388"/>
              <a:gd name="connsiteX1609" fmla="*/ 423990 w 829081"/>
              <a:gd name="connsiteY1609" fmla="*/ 800733 h 834388"/>
              <a:gd name="connsiteX1610" fmla="*/ 422502 w 829081"/>
              <a:gd name="connsiteY1610" fmla="*/ 800151 h 834388"/>
              <a:gd name="connsiteX1611" fmla="*/ 422890 w 829081"/>
              <a:gd name="connsiteY1611" fmla="*/ 795426 h 834388"/>
              <a:gd name="connsiteX1612" fmla="*/ 423796 w 829081"/>
              <a:gd name="connsiteY1612" fmla="*/ 794520 h 834388"/>
              <a:gd name="connsiteX1613" fmla="*/ 421207 w 829081"/>
              <a:gd name="connsiteY1613" fmla="*/ 793484 h 834388"/>
              <a:gd name="connsiteX1614" fmla="*/ 417906 w 829081"/>
              <a:gd name="connsiteY1614" fmla="*/ 794843 h 834388"/>
              <a:gd name="connsiteX1615" fmla="*/ 416612 w 829081"/>
              <a:gd name="connsiteY1615" fmla="*/ 793484 h 834388"/>
              <a:gd name="connsiteX1616" fmla="*/ 416029 w 829081"/>
              <a:gd name="connsiteY1616" fmla="*/ 791090 h 834388"/>
              <a:gd name="connsiteX1617" fmla="*/ 414541 w 829081"/>
              <a:gd name="connsiteY1617" fmla="*/ 788436 h 834388"/>
              <a:gd name="connsiteX1618" fmla="*/ 413052 w 829081"/>
              <a:gd name="connsiteY1618" fmla="*/ 787983 h 834388"/>
              <a:gd name="connsiteX1619" fmla="*/ 413440 w 829081"/>
              <a:gd name="connsiteY1619" fmla="*/ 788566 h 834388"/>
              <a:gd name="connsiteX1620" fmla="*/ 413052 w 829081"/>
              <a:gd name="connsiteY1620" fmla="*/ 788695 h 834388"/>
              <a:gd name="connsiteX1621" fmla="*/ 412146 w 829081"/>
              <a:gd name="connsiteY1621" fmla="*/ 788113 h 834388"/>
              <a:gd name="connsiteX1622" fmla="*/ 411046 w 829081"/>
              <a:gd name="connsiteY1622" fmla="*/ 788113 h 834388"/>
              <a:gd name="connsiteX1623" fmla="*/ 413052 w 829081"/>
              <a:gd name="connsiteY1623" fmla="*/ 788825 h 834388"/>
              <a:gd name="connsiteX1624" fmla="*/ 413958 w 829081"/>
              <a:gd name="connsiteY1624" fmla="*/ 789731 h 834388"/>
              <a:gd name="connsiteX1625" fmla="*/ 414476 w 829081"/>
              <a:gd name="connsiteY1625" fmla="*/ 791349 h 834388"/>
              <a:gd name="connsiteX1626" fmla="*/ 414476 w 829081"/>
              <a:gd name="connsiteY1626" fmla="*/ 792708 h 834388"/>
              <a:gd name="connsiteX1627" fmla="*/ 413764 w 829081"/>
              <a:gd name="connsiteY1627" fmla="*/ 793161 h 834388"/>
              <a:gd name="connsiteX1628" fmla="*/ 414476 w 829081"/>
              <a:gd name="connsiteY1628" fmla="*/ 793744 h 834388"/>
              <a:gd name="connsiteX1629" fmla="*/ 414670 w 829081"/>
              <a:gd name="connsiteY1629" fmla="*/ 794908 h 834388"/>
              <a:gd name="connsiteX1630" fmla="*/ 415382 w 829081"/>
              <a:gd name="connsiteY1630" fmla="*/ 795944 h 834388"/>
              <a:gd name="connsiteX1631" fmla="*/ 417259 w 829081"/>
              <a:gd name="connsiteY1631" fmla="*/ 796397 h 834388"/>
              <a:gd name="connsiteX1632" fmla="*/ 417777 w 829081"/>
              <a:gd name="connsiteY1632" fmla="*/ 796980 h 834388"/>
              <a:gd name="connsiteX1633" fmla="*/ 420884 w 829081"/>
              <a:gd name="connsiteY1633" fmla="*/ 796850 h 834388"/>
              <a:gd name="connsiteX1634" fmla="*/ 421401 w 829081"/>
              <a:gd name="connsiteY1634" fmla="*/ 797173 h 834388"/>
              <a:gd name="connsiteX1635" fmla="*/ 421401 w 829081"/>
              <a:gd name="connsiteY1635" fmla="*/ 798209 h 834388"/>
              <a:gd name="connsiteX1636" fmla="*/ 419395 w 829081"/>
              <a:gd name="connsiteY1636" fmla="*/ 799374 h 834388"/>
              <a:gd name="connsiteX1637" fmla="*/ 418295 w 829081"/>
              <a:gd name="connsiteY1637" fmla="*/ 799374 h 834388"/>
              <a:gd name="connsiteX1638" fmla="*/ 415900 w 829081"/>
              <a:gd name="connsiteY1638" fmla="*/ 800281 h 834388"/>
              <a:gd name="connsiteX1639" fmla="*/ 415188 w 829081"/>
              <a:gd name="connsiteY1639" fmla="*/ 799245 h 834388"/>
              <a:gd name="connsiteX1640" fmla="*/ 414606 w 829081"/>
              <a:gd name="connsiteY1640" fmla="*/ 799245 h 834388"/>
              <a:gd name="connsiteX1641" fmla="*/ 411628 w 829081"/>
              <a:gd name="connsiteY1641" fmla="*/ 801639 h 834388"/>
              <a:gd name="connsiteX1642" fmla="*/ 409039 w 829081"/>
              <a:gd name="connsiteY1642" fmla="*/ 801510 h 834388"/>
              <a:gd name="connsiteX1643" fmla="*/ 408651 w 829081"/>
              <a:gd name="connsiteY1643" fmla="*/ 800928 h 834388"/>
              <a:gd name="connsiteX1644" fmla="*/ 407357 w 829081"/>
              <a:gd name="connsiteY1644" fmla="*/ 801380 h 834388"/>
              <a:gd name="connsiteX1645" fmla="*/ 406968 w 829081"/>
              <a:gd name="connsiteY1645" fmla="*/ 800798 h 834388"/>
              <a:gd name="connsiteX1646" fmla="*/ 406451 w 829081"/>
              <a:gd name="connsiteY1646" fmla="*/ 800798 h 834388"/>
              <a:gd name="connsiteX1647" fmla="*/ 406256 w 829081"/>
              <a:gd name="connsiteY1647" fmla="*/ 801251 h 834388"/>
              <a:gd name="connsiteX1648" fmla="*/ 405545 w 829081"/>
              <a:gd name="connsiteY1648" fmla="*/ 801380 h 834388"/>
              <a:gd name="connsiteX1649" fmla="*/ 400173 w 829081"/>
              <a:gd name="connsiteY1649" fmla="*/ 801510 h 834388"/>
              <a:gd name="connsiteX1650" fmla="*/ 398684 w 829081"/>
              <a:gd name="connsiteY1650" fmla="*/ 802222 h 834388"/>
              <a:gd name="connsiteX1651" fmla="*/ 397390 w 829081"/>
              <a:gd name="connsiteY1651" fmla="*/ 802351 h 834388"/>
              <a:gd name="connsiteX1652" fmla="*/ 396483 w 829081"/>
              <a:gd name="connsiteY1652" fmla="*/ 801316 h 834388"/>
              <a:gd name="connsiteX1653" fmla="*/ 394477 w 829081"/>
              <a:gd name="connsiteY1653" fmla="*/ 800733 h 834388"/>
              <a:gd name="connsiteX1654" fmla="*/ 393895 w 829081"/>
              <a:gd name="connsiteY1654" fmla="*/ 801186 h 834388"/>
              <a:gd name="connsiteX1655" fmla="*/ 394089 w 829081"/>
              <a:gd name="connsiteY1655" fmla="*/ 801639 h 834388"/>
              <a:gd name="connsiteX1656" fmla="*/ 392989 w 829081"/>
              <a:gd name="connsiteY1656" fmla="*/ 801510 h 834388"/>
              <a:gd name="connsiteX1657" fmla="*/ 392406 w 829081"/>
              <a:gd name="connsiteY1657" fmla="*/ 802092 h 834388"/>
              <a:gd name="connsiteX1658" fmla="*/ 392600 w 829081"/>
              <a:gd name="connsiteY1658" fmla="*/ 802675 h 834388"/>
              <a:gd name="connsiteX1659" fmla="*/ 392082 w 829081"/>
              <a:gd name="connsiteY1659" fmla="*/ 802998 h 834388"/>
              <a:gd name="connsiteX1660" fmla="*/ 391694 w 829081"/>
              <a:gd name="connsiteY1660" fmla="*/ 803905 h 834388"/>
              <a:gd name="connsiteX1661" fmla="*/ 390011 w 829081"/>
              <a:gd name="connsiteY1661" fmla="*/ 804616 h 834388"/>
              <a:gd name="connsiteX1662" fmla="*/ 390206 w 829081"/>
              <a:gd name="connsiteY1662" fmla="*/ 806558 h 834388"/>
              <a:gd name="connsiteX1663" fmla="*/ 388523 w 829081"/>
              <a:gd name="connsiteY1663" fmla="*/ 808759 h 834388"/>
              <a:gd name="connsiteX1664" fmla="*/ 388717 w 829081"/>
              <a:gd name="connsiteY1664" fmla="*/ 810701 h 834388"/>
              <a:gd name="connsiteX1665" fmla="*/ 388329 w 829081"/>
              <a:gd name="connsiteY1665" fmla="*/ 811412 h 834388"/>
              <a:gd name="connsiteX1666" fmla="*/ 388523 w 829081"/>
              <a:gd name="connsiteY1666" fmla="*/ 813613 h 834388"/>
              <a:gd name="connsiteX1667" fmla="*/ 388135 w 829081"/>
              <a:gd name="connsiteY1667" fmla="*/ 813742 h 834388"/>
              <a:gd name="connsiteX1668" fmla="*/ 388135 w 829081"/>
              <a:gd name="connsiteY1668" fmla="*/ 816849 h 834388"/>
              <a:gd name="connsiteX1669" fmla="*/ 387746 w 829081"/>
              <a:gd name="connsiteY1669" fmla="*/ 816978 h 834388"/>
              <a:gd name="connsiteX1670" fmla="*/ 387940 w 829081"/>
              <a:gd name="connsiteY1670" fmla="*/ 818920 h 834388"/>
              <a:gd name="connsiteX1671" fmla="*/ 387552 w 829081"/>
              <a:gd name="connsiteY1671" fmla="*/ 819373 h 834388"/>
              <a:gd name="connsiteX1672" fmla="*/ 387358 w 829081"/>
              <a:gd name="connsiteY1672" fmla="*/ 821121 h 834388"/>
              <a:gd name="connsiteX1673" fmla="*/ 386970 w 829081"/>
              <a:gd name="connsiteY1673" fmla="*/ 821379 h 834388"/>
              <a:gd name="connsiteX1674" fmla="*/ 387164 w 829081"/>
              <a:gd name="connsiteY1674" fmla="*/ 822868 h 834388"/>
              <a:gd name="connsiteX1675" fmla="*/ 386775 w 829081"/>
              <a:gd name="connsiteY1675" fmla="*/ 824227 h 834388"/>
              <a:gd name="connsiteX1676" fmla="*/ 385287 w 829081"/>
              <a:gd name="connsiteY1676" fmla="*/ 825975 h 834388"/>
              <a:gd name="connsiteX1677" fmla="*/ 381209 w 829081"/>
              <a:gd name="connsiteY1677" fmla="*/ 827269 h 834388"/>
              <a:gd name="connsiteX1678" fmla="*/ 380821 w 829081"/>
              <a:gd name="connsiteY1678" fmla="*/ 827851 h 834388"/>
              <a:gd name="connsiteX1679" fmla="*/ 378620 w 829081"/>
              <a:gd name="connsiteY1679" fmla="*/ 828110 h 834388"/>
              <a:gd name="connsiteX1680" fmla="*/ 379527 w 829081"/>
              <a:gd name="connsiteY1680" fmla="*/ 830829 h 834388"/>
              <a:gd name="connsiteX1681" fmla="*/ 379527 w 829081"/>
              <a:gd name="connsiteY1681" fmla="*/ 830829 h 834388"/>
              <a:gd name="connsiteX1682" fmla="*/ 370466 w 829081"/>
              <a:gd name="connsiteY1682" fmla="*/ 831670 h 834388"/>
              <a:gd name="connsiteX1683" fmla="*/ 363605 w 829081"/>
              <a:gd name="connsiteY1683" fmla="*/ 834388 h 834388"/>
              <a:gd name="connsiteX1684" fmla="*/ 355386 w 829081"/>
              <a:gd name="connsiteY1684" fmla="*/ 832770 h 834388"/>
              <a:gd name="connsiteX1685" fmla="*/ 345677 w 829081"/>
              <a:gd name="connsiteY1685" fmla="*/ 822609 h 834388"/>
              <a:gd name="connsiteX1686" fmla="*/ 330209 w 829081"/>
              <a:gd name="connsiteY1686" fmla="*/ 827334 h 834388"/>
              <a:gd name="connsiteX1687" fmla="*/ 316294 w 829081"/>
              <a:gd name="connsiteY1687" fmla="*/ 818467 h 834388"/>
              <a:gd name="connsiteX1688" fmla="*/ 316294 w 829081"/>
              <a:gd name="connsiteY1688" fmla="*/ 818467 h 834388"/>
              <a:gd name="connsiteX1689" fmla="*/ 313964 w 829081"/>
              <a:gd name="connsiteY1689" fmla="*/ 816072 h 834388"/>
              <a:gd name="connsiteX1690" fmla="*/ 314676 w 829081"/>
              <a:gd name="connsiteY1690" fmla="*/ 811800 h 834388"/>
              <a:gd name="connsiteX1691" fmla="*/ 322442 w 829081"/>
              <a:gd name="connsiteY1691" fmla="*/ 804876 h 834388"/>
              <a:gd name="connsiteX1692" fmla="*/ 324319 w 829081"/>
              <a:gd name="connsiteY1692" fmla="*/ 793679 h 834388"/>
              <a:gd name="connsiteX1693" fmla="*/ 332603 w 829081"/>
              <a:gd name="connsiteY1693" fmla="*/ 795426 h 834388"/>
              <a:gd name="connsiteX1694" fmla="*/ 334998 w 829081"/>
              <a:gd name="connsiteY1694" fmla="*/ 789989 h 834388"/>
              <a:gd name="connsiteX1695" fmla="*/ 353638 w 829081"/>
              <a:gd name="connsiteY1695" fmla="*/ 783064 h 834388"/>
              <a:gd name="connsiteX1696" fmla="*/ 346972 w 829081"/>
              <a:gd name="connsiteY1696" fmla="*/ 771220 h 834388"/>
              <a:gd name="connsiteX1697" fmla="*/ 344383 w 829081"/>
              <a:gd name="connsiteY1697" fmla="*/ 762353 h 834388"/>
              <a:gd name="connsiteX1698" fmla="*/ 336487 w 829081"/>
              <a:gd name="connsiteY1698" fmla="*/ 759700 h 834388"/>
              <a:gd name="connsiteX1699" fmla="*/ 331892 w 829081"/>
              <a:gd name="connsiteY1699" fmla="*/ 754522 h 834388"/>
              <a:gd name="connsiteX1700" fmla="*/ 325420 w 829081"/>
              <a:gd name="connsiteY1700" fmla="*/ 742095 h 834388"/>
              <a:gd name="connsiteX1701" fmla="*/ 324384 w 829081"/>
              <a:gd name="connsiteY1701" fmla="*/ 736465 h 834388"/>
              <a:gd name="connsiteX1702" fmla="*/ 318883 w 829081"/>
              <a:gd name="connsiteY1702" fmla="*/ 735559 h 834388"/>
              <a:gd name="connsiteX1703" fmla="*/ 303414 w 829081"/>
              <a:gd name="connsiteY1703" fmla="*/ 740736 h 834388"/>
              <a:gd name="connsiteX1704" fmla="*/ 279403 w 829081"/>
              <a:gd name="connsiteY1704" fmla="*/ 742808 h 834388"/>
              <a:gd name="connsiteX1705" fmla="*/ 273901 w 829081"/>
              <a:gd name="connsiteY1705" fmla="*/ 749603 h 834388"/>
              <a:gd name="connsiteX1706" fmla="*/ 270018 w 829081"/>
              <a:gd name="connsiteY1706" fmla="*/ 750509 h 834388"/>
              <a:gd name="connsiteX1707" fmla="*/ 252414 w 829081"/>
              <a:gd name="connsiteY1707" fmla="*/ 739830 h 834388"/>
              <a:gd name="connsiteX1708" fmla="*/ 249307 w 829081"/>
              <a:gd name="connsiteY1708" fmla="*/ 731417 h 834388"/>
              <a:gd name="connsiteX1709" fmla="*/ 242188 w 829081"/>
              <a:gd name="connsiteY1709" fmla="*/ 726692 h 834388"/>
              <a:gd name="connsiteX1710" fmla="*/ 237916 w 829081"/>
              <a:gd name="connsiteY1710" fmla="*/ 724491 h 834388"/>
              <a:gd name="connsiteX1711" fmla="*/ 239858 w 829081"/>
              <a:gd name="connsiteY1711" fmla="*/ 715884 h 834388"/>
              <a:gd name="connsiteX1712" fmla="*/ 238434 w 829081"/>
              <a:gd name="connsiteY1712" fmla="*/ 709929 h 834388"/>
              <a:gd name="connsiteX1713" fmla="*/ 193064 w 829081"/>
              <a:gd name="connsiteY1713" fmla="*/ 703586 h 834388"/>
              <a:gd name="connsiteX1714" fmla="*/ 189634 w 829081"/>
              <a:gd name="connsiteY1714" fmla="*/ 710706 h 834388"/>
              <a:gd name="connsiteX1715" fmla="*/ 184650 w 829081"/>
              <a:gd name="connsiteY1715" fmla="*/ 715754 h 834388"/>
              <a:gd name="connsiteX1716" fmla="*/ 175654 w 829081"/>
              <a:gd name="connsiteY1716" fmla="*/ 717955 h 834388"/>
              <a:gd name="connsiteX1717" fmla="*/ 170023 w 829081"/>
              <a:gd name="connsiteY1717" fmla="*/ 722226 h 834388"/>
              <a:gd name="connsiteX1718" fmla="*/ 166269 w 829081"/>
              <a:gd name="connsiteY1718" fmla="*/ 714524 h 834388"/>
              <a:gd name="connsiteX1719" fmla="*/ 163163 w 829081"/>
              <a:gd name="connsiteY1719" fmla="*/ 712583 h 834388"/>
              <a:gd name="connsiteX1720" fmla="*/ 160833 w 829081"/>
              <a:gd name="connsiteY1720" fmla="*/ 715107 h 834388"/>
              <a:gd name="connsiteX1721" fmla="*/ 157856 w 829081"/>
              <a:gd name="connsiteY1721" fmla="*/ 727533 h 834388"/>
              <a:gd name="connsiteX1722" fmla="*/ 135721 w 829081"/>
              <a:gd name="connsiteY1722" fmla="*/ 732711 h 834388"/>
              <a:gd name="connsiteX1723" fmla="*/ 118117 w 829081"/>
              <a:gd name="connsiteY1723" fmla="*/ 743390 h 834388"/>
              <a:gd name="connsiteX1724" fmla="*/ 98895 w 829081"/>
              <a:gd name="connsiteY1724" fmla="*/ 742937 h 834388"/>
              <a:gd name="connsiteX1725" fmla="*/ 89963 w 829081"/>
              <a:gd name="connsiteY1725" fmla="*/ 745331 h 834388"/>
              <a:gd name="connsiteX1726" fmla="*/ 86274 w 829081"/>
              <a:gd name="connsiteY1726" fmla="*/ 741772 h 834388"/>
              <a:gd name="connsiteX1727" fmla="*/ 82520 w 829081"/>
              <a:gd name="connsiteY1727" fmla="*/ 742484 h 834388"/>
              <a:gd name="connsiteX1728" fmla="*/ 80967 w 829081"/>
              <a:gd name="connsiteY1728" fmla="*/ 752257 h 834388"/>
              <a:gd name="connsiteX1729" fmla="*/ 78572 w 829081"/>
              <a:gd name="connsiteY1729" fmla="*/ 755881 h 834388"/>
              <a:gd name="connsiteX1730" fmla="*/ 78572 w 829081"/>
              <a:gd name="connsiteY1730" fmla="*/ 755881 h 834388"/>
              <a:gd name="connsiteX1731" fmla="*/ 70223 w 829081"/>
              <a:gd name="connsiteY1731" fmla="*/ 746949 h 834388"/>
              <a:gd name="connsiteX1732" fmla="*/ 67893 w 829081"/>
              <a:gd name="connsiteY1732" fmla="*/ 737759 h 834388"/>
              <a:gd name="connsiteX1733" fmla="*/ 68475 w 829081"/>
              <a:gd name="connsiteY1733" fmla="*/ 729151 h 834388"/>
              <a:gd name="connsiteX1734" fmla="*/ 77019 w 829081"/>
              <a:gd name="connsiteY1734" fmla="*/ 714913 h 834388"/>
              <a:gd name="connsiteX1735" fmla="*/ 77407 w 829081"/>
              <a:gd name="connsiteY1735" fmla="*/ 710770 h 834388"/>
              <a:gd name="connsiteX1736" fmla="*/ 74171 w 829081"/>
              <a:gd name="connsiteY1736" fmla="*/ 708829 h 834388"/>
              <a:gd name="connsiteX1737" fmla="*/ 64010 w 829081"/>
              <a:gd name="connsiteY1737" fmla="*/ 711029 h 834388"/>
              <a:gd name="connsiteX1738" fmla="*/ 63298 w 829081"/>
              <a:gd name="connsiteY1738" fmla="*/ 701127 h 834388"/>
              <a:gd name="connsiteX1739" fmla="*/ 59544 w 829081"/>
              <a:gd name="connsiteY1739" fmla="*/ 693101 h 834388"/>
              <a:gd name="connsiteX1740" fmla="*/ 60385 w 829081"/>
              <a:gd name="connsiteY1740" fmla="*/ 688959 h 834388"/>
              <a:gd name="connsiteX1741" fmla="*/ 68605 w 829081"/>
              <a:gd name="connsiteY1741" fmla="*/ 682552 h 834388"/>
              <a:gd name="connsiteX1742" fmla="*/ 67569 w 829081"/>
              <a:gd name="connsiteY1742" fmla="*/ 678992 h 834388"/>
              <a:gd name="connsiteX1743" fmla="*/ 62715 w 829081"/>
              <a:gd name="connsiteY1743" fmla="*/ 676792 h 834388"/>
              <a:gd name="connsiteX1744" fmla="*/ 54949 w 829081"/>
              <a:gd name="connsiteY1744" fmla="*/ 680481 h 834388"/>
              <a:gd name="connsiteX1745" fmla="*/ 46923 w 829081"/>
              <a:gd name="connsiteY1745" fmla="*/ 671420 h 834388"/>
              <a:gd name="connsiteX1746" fmla="*/ 32814 w 829081"/>
              <a:gd name="connsiteY1746" fmla="*/ 671549 h 834388"/>
              <a:gd name="connsiteX1747" fmla="*/ 22652 w 829081"/>
              <a:gd name="connsiteY1747" fmla="*/ 666372 h 834388"/>
              <a:gd name="connsiteX1748" fmla="*/ 18769 w 829081"/>
              <a:gd name="connsiteY1748" fmla="*/ 660611 h 834388"/>
              <a:gd name="connsiteX1749" fmla="*/ 18834 w 829081"/>
              <a:gd name="connsiteY1749" fmla="*/ 651680 h 834388"/>
              <a:gd name="connsiteX1750" fmla="*/ 17151 w 829081"/>
              <a:gd name="connsiteY1750" fmla="*/ 646502 h 834388"/>
              <a:gd name="connsiteX1751" fmla="*/ 11068 w 829081"/>
              <a:gd name="connsiteY1751" fmla="*/ 639965 h 834388"/>
              <a:gd name="connsiteX1752" fmla="*/ 6731 w 829081"/>
              <a:gd name="connsiteY1752" fmla="*/ 639383 h 834388"/>
              <a:gd name="connsiteX1753" fmla="*/ 0 w 829081"/>
              <a:gd name="connsiteY1753" fmla="*/ 629416 h 834388"/>
              <a:gd name="connsiteX1754" fmla="*/ 5631 w 829081"/>
              <a:gd name="connsiteY1754" fmla="*/ 618413 h 834388"/>
              <a:gd name="connsiteX1755" fmla="*/ 9514 w 829081"/>
              <a:gd name="connsiteY1755" fmla="*/ 617636 h 834388"/>
              <a:gd name="connsiteX1756" fmla="*/ 18446 w 829081"/>
              <a:gd name="connsiteY1756" fmla="*/ 621196 h 834388"/>
              <a:gd name="connsiteX1757" fmla="*/ 19352 w 829081"/>
              <a:gd name="connsiteY1757" fmla="*/ 624626 h 834388"/>
              <a:gd name="connsiteX1758" fmla="*/ 17798 w 829081"/>
              <a:gd name="connsiteY1758" fmla="*/ 628639 h 834388"/>
              <a:gd name="connsiteX1759" fmla="*/ 25242 w 829081"/>
              <a:gd name="connsiteY1759" fmla="*/ 638153 h 834388"/>
              <a:gd name="connsiteX1760" fmla="*/ 38509 w 829081"/>
              <a:gd name="connsiteY1760" fmla="*/ 639059 h 834388"/>
              <a:gd name="connsiteX1761" fmla="*/ 49900 w 829081"/>
              <a:gd name="connsiteY1761" fmla="*/ 643525 h 834388"/>
              <a:gd name="connsiteX1762" fmla="*/ 59026 w 829081"/>
              <a:gd name="connsiteY1762" fmla="*/ 632652 h 834388"/>
              <a:gd name="connsiteX1763" fmla="*/ 65110 w 829081"/>
              <a:gd name="connsiteY1763" fmla="*/ 633817 h 834388"/>
              <a:gd name="connsiteX1764" fmla="*/ 64916 w 829081"/>
              <a:gd name="connsiteY1764" fmla="*/ 629804 h 834388"/>
              <a:gd name="connsiteX1765" fmla="*/ 59415 w 829081"/>
              <a:gd name="connsiteY1765" fmla="*/ 623396 h 834388"/>
              <a:gd name="connsiteX1766" fmla="*/ 55984 w 829081"/>
              <a:gd name="connsiteY1766" fmla="*/ 614918 h 834388"/>
              <a:gd name="connsiteX1767" fmla="*/ 42069 w 829081"/>
              <a:gd name="connsiteY1767" fmla="*/ 601391 h 834388"/>
              <a:gd name="connsiteX1768" fmla="*/ 34626 w 829081"/>
              <a:gd name="connsiteY1768" fmla="*/ 603333 h 834388"/>
              <a:gd name="connsiteX1769" fmla="*/ 22847 w 829081"/>
              <a:gd name="connsiteY1769" fmla="*/ 592589 h 834388"/>
              <a:gd name="connsiteX1770" fmla="*/ 13915 w 829081"/>
              <a:gd name="connsiteY1770" fmla="*/ 589159 h 834388"/>
              <a:gd name="connsiteX1771" fmla="*/ 19805 w 829081"/>
              <a:gd name="connsiteY1771" fmla="*/ 571296 h 834388"/>
              <a:gd name="connsiteX1772" fmla="*/ 29319 w 829081"/>
              <a:gd name="connsiteY1772" fmla="*/ 557445 h 834388"/>
              <a:gd name="connsiteX1773" fmla="*/ 25177 w 829081"/>
              <a:gd name="connsiteY1773" fmla="*/ 543401 h 834388"/>
              <a:gd name="connsiteX1774" fmla="*/ 31714 w 829081"/>
              <a:gd name="connsiteY1774" fmla="*/ 534599 h 834388"/>
              <a:gd name="connsiteX1775" fmla="*/ 33202 w 829081"/>
              <a:gd name="connsiteY1775" fmla="*/ 521784 h 834388"/>
              <a:gd name="connsiteX1776" fmla="*/ 30549 w 829081"/>
              <a:gd name="connsiteY1776" fmla="*/ 517124 h 834388"/>
              <a:gd name="connsiteX1777" fmla="*/ 23818 w 829081"/>
              <a:gd name="connsiteY1777" fmla="*/ 516089 h 834388"/>
              <a:gd name="connsiteX1778" fmla="*/ 29902 w 829081"/>
              <a:gd name="connsiteY1778" fmla="*/ 506963 h 834388"/>
              <a:gd name="connsiteX1779" fmla="*/ 38186 w 829081"/>
              <a:gd name="connsiteY1779" fmla="*/ 503209 h 834388"/>
              <a:gd name="connsiteX1780" fmla="*/ 35856 w 829081"/>
              <a:gd name="connsiteY1780" fmla="*/ 498419 h 834388"/>
              <a:gd name="connsiteX1781" fmla="*/ 37086 w 829081"/>
              <a:gd name="connsiteY1781" fmla="*/ 497060 h 834388"/>
              <a:gd name="connsiteX1782" fmla="*/ 51907 w 829081"/>
              <a:gd name="connsiteY1782" fmla="*/ 484958 h 834388"/>
              <a:gd name="connsiteX1783" fmla="*/ 47117 w 829081"/>
              <a:gd name="connsiteY1783" fmla="*/ 473437 h 834388"/>
              <a:gd name="connsiteX1784" fmla="*/ 32685 w 829081"/>
              <a:gd name="connsiteY1784" fmla="*/ 458098 h 834388"/>
              <a:gd name="connsiteX1785" fmla="*/ 36115 w 829081"/>
              <a:gd name="connsiteY1785" fmla="*/ 442759 h 834388"/>
              <a:gd name="connsiteX1786" fmla="*/ 25112 w 829081"/>
              <a:gd name="connsiteY1786" fmla="*/ 433245 h 834388"/>
              <a:gd name="connsiteX1787" fmla="*/ 25112 w 829081"/>
              <a:gd name="connsiteY1787" fmla="*/ 433245 h 834388"/>
              <a:gd name="connsiteX1788" fmla="*/ 31714 w 829081"/>
              <a:gd name="connsiteY1788" fmla="*/ 420495 h 834388"/>
              <a:gd name="connsiteX1789" fmla="*/ 31067 w 829081"/>
              <a:gd name="connsiteY1789" fmla="*/ 408522 h 834388"/>
              <a:gd name="connsiteX1790" fmla="*/ 28607 w 829081"/>
              <a:gd name="connsiteY1790" fmla="*/ 401143 h 834388"/>
              <a:gd name="connsiteX1791" fmla="*/ 29449 w 829081"/>
              <a:gd name="connsiteY1791" fmla="*/ 397260 h 834388"/>
              <a:gd name="connsiteX1792" fmla="*/ 46276 w 829081"/>
              <a:gd name="connsiteY1792" fmla="*/ 393506 h 834388"/>
              <a:gd name="connsiteX1793" fmla="*/ 50612 w 829081"/>
              <a:gd name="connsiteY1793" fmla="*/ 394865 h 834388"/>
              <a:gd name="connsiteX1794" fmla="*/ 56890 w 829081"/>
              <a:gd name="connsiteY1794" fmla="*/ 403279 h 834388"/>
              <a:gd name="connsiteX1795" fmla="*/ 62715 w 829081"/>
              <a:gd name="connsiteY1795" fmla="*/ 404509 h 834388"/>
              <a:gd name="connsiteX1796" fmla="*/ 65757 w 829081"/>
              <a:gd name="connsiteY1796" fmla="*/ 402373 h 834388"/>
              <a:gd name="connsiteX1797" fmla="*/ 67957 w 829081"/>
              <a:gd name="connsiteY1797" fmla="*/ 396548 h 834388"/>
              <a:gd name="connsiteX1798" fmla="*/ 67957 w 829081"/>
              <a:gd name="connsiteY1798" fmla="*/ 384251 h 834388"/>
              <a:gd name="connsiteX1799" fmla="*/ 75336 w 829081"/>
              <a:gd name="connsiteY1799" fmla="*/ 373572 h 834388"/>
              <a:gd name="connsiteX1800" fmla="*/ 90028 w 829081"/>
              <a:gd name="connsiteY1800" fmla="*/ 370465 h 834388"/>
              <a:gd name="connsiteX1801" fmla="*/ 89122 w 829081"/>
              <a:gd name="connsiteY1801" fmla="*/ 362440 h 834388"/>
              <a:gd name="connsiteX1802" fmla="*/ 81096 w 829081"/>
              <a:gd name="connsiteY1802" fmla="*/ 348913 h 834388"/>
              <a:gd name="connsiteX1803" fmla="*/ 81484 w 829081"/>
              <a:gd name="connsiteY1803" fmla="*/ 339723 h 834388"/>
              <a:gd name="connsiteX1804" fmla="*/ 100901 w 829081"/>
              <a:gd name="connsiteY1804" fmla="*/ 330532 h 834388"/>
              <a:gd name="connsiteX1805" fmla="*/ 104007 w 829081"/>
              <a:gd name="connsiteY1805" fmla="*/ 323283 h 834388"/>
              <a:gd name="connsiteX1806" fmla="*/ 115140 w 829081"/>
              <a:gd name="connsiteY1806" fmla="*/ 314416 h 834388"/>
              <a:gd name="connsiteX1807" fmla="*/ 129443 w 829081"/>
              <a:gd name="connsiteY1807" fmla="*/ 295259 h 834388"/>
              <a:gd name="connsiteX1808" fmla="*/ 130802 w 829081"/>
              <a:gd name="connsiteY1808" fmla="*/ 290858 h 834388"/>
              <a:gd name="connsiteX1809" fmla="*/ 126660 w 829081"/>
              <a:gd name="connsiteY1809" fmla="*/ 272154 h 834388"/>
              <a:gd name="connsiteX1810" fmla="*/ 107049 w 829081"/>
              <a:gd name="connsiteY1810" fmla="*/ 260309 h 834388"/>
              <a:gd name="connsiteX1811" fmla="*/ 109962 w 829081"/>
              <a:gd name="connsiteY1811" fmla="*/ 246394 h 834388"/>
              <a:gd name="connsiteX1812" fmla="*/ 104396 w 829081"/>
              <a:gd name="connsiteY1812" fmla="*/ 239404 h 834388"/>
              <a:gd name="connsiteX1813" fmla="*/ 104849 w 829081"/>
              <a:gd name="connsiteY1813" fmla="*/ 230796 h 834388"/>
              <a:gd name="connsiteX1814" fmla="*/ 89251 w 829081"/>
              <a:gd name="connsiteY1814" fmla="*/ 232997 h 834388"/>
              <a:gd name="connsiteX1815" fmla="*/ 84915 w 829081"/>
              <a:gd name="connsiteY1815" fmla="*/ 229696 h 834388"/>
              <a:gd name="connsiteX1816" fmla="*/ 87503 w 829081"/>
              <a:gd name="connsiteY1816" fmla="*/ 207303 h 834388"/>
              <a:gd name="connsiteX1817" fmla="*/ 84656 w 829081"/>
              <a:gd name="connsiteY1817" fmla="*/ 198694 h 834388"/>
              <a:gd name="connsiteX1818" fmla="*/ 79349 w 829081"/>
              <a:gd name="connsiteY1818" fmla="*/ 192417 h 834388"/>
              <a:gd name="connsiteX1819" fmla="*/ 87310 w 829081"/>
              <a:gd name="connsiteY1819" fmla="*/ 188727 h 834388"/>
              <a:gd name="connsiteX1820" fmla="*/ 97600 w 829081"/>
              <a:gd name="connsiteY1820" fmla="*/ 192352 h 834388"/>
              <a:gd name="connsiteX1821" fmla="*/ 108732 w 829081"/>
              <a:gd name="connsiteY1821" fmla="*/ 192222 h 834388"/>
              <a:gd name="connsiteX1822" fmla="*/ 137598 w 829081"/>
              <a:gd name="connsiteY1822" fmla="*/ 177660 h 834388"/>
              <a:gd name="connsiteX1823" fmla="*/ 155202 w 829081"/>
              <a:gd name="connsiteY1823" fmla="*/ 186462 h 834388"/>
              <a:gd name="connsiteX1824" fmla="*/ 175913 w 829081"/>
              <a:gd name="connsiteY1824" fmla="*/ 181673 h 834388"/>
              <a:gd name="connsiteX1825" fmla="*/ 181350 w 829081"/>
              <a:gd name="connsiteY1825" fmla="*/ 189504 h 834388"/>
              <a:gd name="connsiteX1826" fmla="*/ 188922 w 829081"/>
              <a:gd name="connsiteY1826" fmla="*/ 188145 h 834388"/>
              <a:gd name="connsiteX1827" fmla="*/ 196495 w 829081"/>
              <a:gd name="connsiteY1827" fmla="*/ 191317 h 834388"/>
              <a:gd name="connsiteX1828" fmla="*/ 208468 w 829081"/>
              <a:gd name="connsiteY1828" fmla="*/ 184067 h 834388"/>
              <a:gd name="connsiteX1829" fmla="*/ 214616 w 829081"/>
              <a:gd name="connsiteY1829" fmla="*/ 185103 h 834388"/>
              <a:gd name="connsiteX1830" fmla="*/ 225037 w 829081"/>
              <a:gd name="connsiteY1830" fmla="*/ 180573 h 834388"/>
              <a:gd name="connsiteX1831" fmla="*/ 242058 w 829081"/>
              <a:gd name="connsiteY1831" fmla="*/ 186462 h 834388"/>
              <a:gd name="connsiteX1832" fmla="*/ 252737 w 829081"/>
              <a:gd name="connsiteY1832" fmla="*/ 186203 h 834388"/>
              <a:gd name="connsiteX1833" fmla="*/ 257980 w 829081"/>
              <a:gd name="connsiteY1833" fmla="*/ 181479 h 834388"/>
              <a:gd name="connsiteX1834" fmla="*/ 261022 w 829081"/>
              <a:gd name="connsiteY1834" fmla="*/ 173906 h 834388"/>
              <a:gd name="connsiteX1835" fmla="*/ 259533 w 829081"/>
              <a:gd name="connsiteY1835" fmla="*/ 157532 h 834388"/>
              <a:gd name="connsiteX1836" fmla="*/ 261993 w 829081"/>
              <a:gd name="connsiteY1836" fmla="*/ 154814 h 834388"/>
              <a:gd name="connsiteX1837" fmla="*/ 274354 w 829081"/>
              <a:gd name="connsiteY1837" fmla="*/ 153454 h 834388"/>
              <a:gd name="connsiteX1838" fmla="*/ 291570 w 829081"/>
              <a:gd name="connsiteY1838" fmla="*/ 144070 h 834388"/>
              <a:gd name="connsiteX1839" fmla="*/ 299207 w 829081"/>
              <a:gd name="connsiteY1839" fmla="*/ 144523 h 834388"/>
              <a:gd name="connsiteX1840" fmla="*/ 308268 w 829081"/>
              <a:gd name="connsiteY1840" fmla="*/ 146012 h 834388"/>
              <a:gd name="connsiteX1841" fmla="*/ 333704 w 829081"/>
              <a:gd name="connsiteY1841" fmla="*/ 127048 h 834388"/>
              <a:gd name="connsiteX1842" fmla="*/ 334545 w 829081"/>
              <a:gd name="connsiteY1842" fmla="*/ 123683 h 834388"/>
              <a:gd name="connsiteX1843" fmla="*/ 329109 w 829081"/>
              <a:gd name="connsiteY1843" fmla="*/ 116369 h 834388"/>
              <a:gd name="connsiteX1844" fmla="*/ 337717 w 829081"/>
              <a:gd name="connsiteY1844" fmla="*/ 90934 h 834388"/>
              <a:gd name="connsiteX1845" fmla="*/ 337717 w 829081"/>
              <a:gd name="connsiteY1845" fmla="*/ 90934 h 834388"/>
              <a:gd name="connsiteX1846" fmla="*/ 339270 w 829081"/>
              <a:gd name="connsiteY1846" fmla="*/ 90934 h 834388"/>
              <a:gd name="connsiteX1847" fmla="*/ 341470 w 829081"/>
              <a:gd name="connsiteY1847" fmla="*/ 91516 h 834388"/>
              <a:gd name="connsiteX1848" fmla="*/ 344253 w 829081"/>
              <a:gd name="connsiteY1848" fmla="*/ 91516 h 834388"/>
              <a:gd name="connsiteX1849" fmla="*/ 345159 w 829081"/>
              <a:gd name="connsiteY1849" fmla="*/ 92422 h 834388"/>
              <a:gd name="connsiteX1850" fmla="*/ 346260 w 829081"/>
              <a:gd name="connsiteY1850" fmla="*/ 91969 h 834388"/>
              <a:gd name="connsiteX1851" fmla="*/ 349043 w 829081"/>
              <a:gd name="connsiteY1851" fmla="*/ 91969 h 834388"/>
              <a:gd name="connsiteX1852" fmla="*/ 350531 w 829081"/>
              <a:gd name="connsiteY1852" fmla="*/ 92292 h 834388"/>
              <a:gd name="connsiteX1853" fmla="*/ 350531 w 829081"/>
              <a:gd name="connsiteY1853" fmla="*/ 92616 h 834388"/>
              <a:gd name="connsiteX1854" fmla="*/ 352343 w 829081"/>
              <a:gd name="connsiteY1854" fmla="*/ 92746 h 834388"/>
              <a:gd name="connsiteX1855" fmla="*/ 353056 w 829081"/>
              <a:gd name="connsiteY1855" fmla="*/ 93199 h 834388"/>
              <a:gd name="connsiteX1856" fmla="*/ 353250 w 829081"/>
              <a:gd name="connsiteY1856" fmla="*/ 93781 h 834388"/>
              <a:gd name="connsiteX1857" fmla="*/ 352149 w 829081"/>
              <a:gd name="connsiteY1857" fmla="*/ 93328 h 834388"/>
              <a:gd name="connsiteX1858" fmla="*/ 350855 w 829081"/>
              <a:gd name="connsiteY1858" fmla="*/ 93328 h 834388"/>
              <a:gd name="connsiteX1859" fmla="*/ 349560 w 829081"/>
              <a:gd name="connsiteY1859" fmla="*/ 94234 h 834388"/>
              <a:gd name="connsiteX1860" fmla="*/ 350467 w 829081"/>
              <a:gd name="connsiteY1860" fmla="*/ 94687 h 834388"/>
              <a:gd name="connsiteX1861" fmla="*/ 350467 w 829081"/>
              <a:gd name="connsiteY1861" fmla="*/ 95140 h 834388"/>
              <a:gd name="connsiteX1862" fmla="*/ 352473 w 829081"/>
              <a:gd name="connsiteY1862" fmla="*/ 96823 h 834388"/>
              <a:gd name="connsiteX1863" fmla="*/ 353961 w 829081"/>
              <a:gd name="connsiteY1863" fmla="*/ 96823 h 834388"/>
              <a:gd name="connsiteX1864" fmla="*/ 355062 w 829081"/>
              <a:gd name="connsiteY1864" fmla="*/ 98829 h 834388"/>
              <a:gd name="connsiteX1865" fmla="*/ 356162 w 829081"/>
              <a:gd name="connsiteY1865" fmla="*/ 99736 h 834388"/>
              <a:gd name="connsiteX1866" fmla="*/ 357845 w 829081"/>
              <a:gd name="connsiteY1866" fmla="*/ 100512 h 834388"/>
              <a:gd name="connsiteX1867" fmla="*/ 358751 w 829081"/>
              <a:gd name="connsiteY1867" fmla="*/ 100512 h 834388"/>
              <a:gd name="connsiteX1868" fmla="*/ 359657 w 829081"/>
              <a:gd name="connsiteY1868" fmla="*/ 98376 h 834388"/>
              <a:gd name="connsiteX1869" fmla="*/ 360369 w 829081"/>
              <a:gd name="connsiteY1869" fmla="*/ 97147 h 834388"/>
              <a:gd name="connsiteX1870" fmla="*/ 360758 w 829081"/>
              <a:gd name="connsiteY1870" fmla="*/ 97147 h 834388"/>
              <a:gd name="connsiteX1871" fmla="*/ 360758 w 829081"/>
              <a:gd name="connsiteY1871" fmla="*/ 95205 h 834388"/>
              <a:gd name="connsiteX1872" fmla="*/ 362440 w 829081"/>
              <a:gd name="connsiteY1872" fmla="*/ 96888 h 834388"/>
              <a:gd name="connsiteX1873" fmla="*/ 362829 w 829081"/>
              <a:gd name="connsiteY1873" fmla="*/ 96888 h 834388"/>
              <a:gd name="connsiteX1874" fmla="*/ 363023 w 829081"/>
              <a:gd name="connsiteY1874" fmla="*/ 96305 h 834388"/>
              <a:gd name="connsiteX1875" fmla="*/ 363929 w 829081"/>
              <a:gd name="connsiteY1875" fmla="*/ 96305 h 834388"/>
              <a:gd name="connsiteX1876" fmla="*/ 363734 w 829081"/>
              <a:gd name="connsiteY1876" fmla="*/ 95270 h 834388"/>
              <a:gd name="connsiteX1877" fmla="*/ 365223 w 829081"/>
              <a:gd name="connsiteY1877" fmla="*/ 94170 h 834388"/>
              <a:gd name="connsiteX1878" fmla="*/ 366323 w 829081"/>
              <a:gd name="connsiteY1878" fmla="*/ 92034 h 834388"/>
              <a:gd name="connsiteX1879" fmla="*/ 368006 w 829081"/>
              <a:gd name="connsiteY1879" fmla="*/ 90998 h 834388"/>
              <a:gd name="connsiteX1880" fmla="*/ 368395 w 829081"/>
              <a:gd name="connsiteY1880" fmla="*/ 90221 h 834388"/>
              <a:gd name="connsiteX1881" fmla="*/ 370077 w 829081"/>
              <a:gd name="connsiteY1881" fmla="*/ 89445 h 834388"/>
              <a:gd name="connsiteX1882" fmla="*/ 370271 w 829081"/>
              <a:gd name="connsiteY1882" fmla="*/ 88539 h 834388"/>
              <a:gd name="connsiteX1883" fmla="*/ 370789 w 829081"/>
              <a:gd name="connsiteY1883" fmla="*/ 88539 h 834388"/>
              <a:gd name="connsiteX1884" fmla="*/ 371372 w 829081"/>
              <a:gd name="connsiteY1884" fmla="*/ 87438 h 834388"/>
              <a:gd name="connsiteX1885" fmla="*/ 372084 w 829081"/>
              <a:gd name="connsiteY1885" fmla="*/ 87115 h 834388"/>
              <a:gd name="connsiteX1886" fmla="*/ 372278 w 829081"/>
              <a:gd name="connsiteY1886" fmla="*/ 86079 h 834388"/>
              <a:gd name="connsiteX1887" fmla="*/ 373766 w 829081"/>
              <a:gd name="connsiteY1887" fmla="*/ 85497 h 834388"/>
              <a:gd name="connsiteX1888" fmla="*/ 374155 w 829081"/>
              <a:gd name="connsiteY1888" fmla="*/ 84720 h 834388"/>
              <a:gd name="connsiteX1889" fmla="*/ 375643 w 829081"/>
              <a:gd name="connsiteY1889" fmla="*/ 83814 h 834388"/>
              <a:gd name="connsiteX1890" fmla="*/ 376744 w 829081"/>
              <a:gd name="connsiteY1890" fmla="*/ 82002 h 834388"/>
              <a:gd name="connsiteX1891" fmla="*/ 378426 w 829081"/>
              <a:gd name="connsiteY1891" fmla="*/ 81419 h 834388"/>
              <a:gd name="connsiteX1892" fmla="*/ 383410 w 829081"/>
              <a:gd name="connsiteY1892" fmla="*/ 81290 h 834388"/>
              <a:gd name="connsiteX1893" fmla="*/ 383928 w 829081"/>
              <a:gd name="connsiteY1893" fmla="*/ 80707 h 834388"/>
              <a:gd name="connsiteX1894" fmla="*/ 385028 w 829081"/>
              <a:gd name="connsiteY1894" fmla="*/ 76889 h 834388"/>
              <a:gd name="connsiteX1895" fmla="*/ 387034 w 829081"/>
              <a:gd name="connsiteY1895" fmla="*/ 78248 h 834388"/>
              <a:gd name="connsiteX1896" fmla="*/ 388329 w 829081"/>
              <a:gd name="connsiteY1896" fmla="*/ 78248 h 834388"/>
              <a:gd name="connsiteX1897" fmla="*/ 388329 w 829081"/>
              <a:gd name="connsiteY1897" fmla="*/ 77213 h 834388"/>
              <a:gd name="connsiteX1898" fmla="*/ 389623 w 829081"/>
              <a:gd name="connsiteY1898" fmla="*/ 75853 h 834388"/>
              <a:gd name="connsiteX1899" fmla="*/ 389817 w 829081"/>
              <a:gd name="connsiteY1899" fmla="*/ 72682 h 834388"/>
              <a:gd name="connsiteX1900" fmla="*/ 390724 w 829081"/>
              <a:gd name="connsiteY1900" fmla="*/ 71646 h 834388"/>
              <a:gd name="connsiteX1901" fmla="*/ 390206 w 829081"/>
              <a:gd name="connsiteY1901" fmla="*/ 69640 h 834388"/>
              <a:gd name="connsiteX1902" fmla="*/ 389494 w 829081"/>
              <a:gd name="connsiteY1902" fmla="*/ 69187 h 834388"/>
              <a:gd name="connsiteX1903" fmla="*/ 389494 w 829081"/>
              <a:gd name="connsiteY1903" fmla="*/ 67698 h 834388"/>
              <a:gd name="connsiteX1904" fmla="*/ 389106 w 829081"/>
              <a:gd name="connsiteY1904" fmla="*/ 66922 h 834388"/>
              <a:gd name="connsiteX1905" fmla="*/ 389688 w 829081"/>
              <a:gd name="connsiteY1905" fmla="*/ 65562 h 834388"/>
              <a:gd name="connsiteX1906" fmla="*/ 390076 w 829081"/>
              <a:gd name="connsiteY1906" fmla="*/ 62197 h 834388"/>
              <a:gd name="connsiteX1907" fmla="*/ 391759 w 829081"/>
              <a:gd name="connsiteY1907" fmla="*/ 59479 h 834388"/>
              <a:gd name="connsiteX1908" fmla="*/ 391759 w 829081"/>
              <a:gd name="connsiteY1908" fmla="*/ 57020 h 834388"/>
              <a:gd name="connsiteX1909" fmla="*/ 393053 w 829081"/>
              <a:gd name="connsiteY1909" fmla="*/ 56437 h 834388"/>
              <a:gd name="connsiteX1910" fmla="*/ 394865 w 829081"/>
              <a:gd name="connsiteY1910" fmla="*/ 53848 h 834388"/>
              <a:gd name="connsiteX1911" fmla="*/ 396160 w 829081"/>
              <a:gd name="connsiteY1911" fmla="*/ 50223 h 834388"/>
              <a:gd name="connsiteX1912" fmla="*/ 397066 w 829081"/>
              <a:gd name="connsiteY1912" fmla="*/ 48994 h 834388"/>
              <a:gd name="connsiteX1913" fmla="*/ 397454 w 829081"/>
              <a:gd name="connsiteY1913" fmla="*/ 47182 h 834388"/>
              <a:gd name="connsiteX1914" fmla="*/ 398166 w 829081"/>
              <a:gd name="connsiteY1914" fmla="*/ 46082 h 834388"/>
              <a:gd name="connsiteX1915" fmla="*/ 398684 w 829081"/>
              <a:gd name="connsiteY1915" fmla="*/ 44399 h 834388"/>
              <a:gd name="connsiteX1916" fmla="*/ 398684 w 829081"/>
              <a:gd name="connsiteY1916" fmla="*/ 41810 h 834388"/>
              <a:gd name="connsiteX1917" fmla="*/ 399784 w 829081"/>
              <a:gd name="connsiteY1917" fmla="*/ 39350 h 834388"/>
              <a:gd name="connsiteX1918" fmla="*/ 399979 w 829081"/>
              <a:gd name="connsiteY1918" fmla="*/ 35661 h 834388"/>
              <a:gd name="connsiteX1919" fmla="*/ 401079 w 829081"/>
              <a:gd name="connsiteY1919" fmla="*/ 32943 h 834388"/>
              <a:gd name="connsiteX1920" fmla="*/ 401079 w 829081"/>
              <a:gd name="connsiteY1920" fmla="*/ 30937 h 834388"/>
              <a:gd name="connsiteX1921" fmla="*/ 403280 w 829081"/>
              <a:gd name="connsiteY1921" fmla="*/ 26794 h 834388"/>
              <a:gd name="connsiteX1922" fmla="*/ 403085 w 829081"/>
              <a:gd name="connsiteY1922" fmla="*/ 24659 h 834388"/>
              <a:gd name="connsiteX1923" fmla="*/ 403991 w 829081"/>
              <a:gd name="connsiteY1923" fmla="*/ 21940 h 834388"/>
              <a:gd name="connsiteX1924" fmla="*/ 406580 w 829081"/>
              <a:gd name="connsiteY1924" fmla="*/ 19675 h 834388"/>
              <a:gd name="connsiteX1925" fmla="*/ 406774 w 829081"/>
              <a:gd name="connsiteY1925" fmla="*/ 17669 h 834388"/>
              <a:gd name="connsiteX1926" fmla="*/ 408781 w 829081"/>
              <a:gd name="connsiteY1926" fmla="*/ 16569 h 834388"/>
              <a:gd name="connsiteX1927" fmla="*/ 408975 w 829081"/>
              <a:gd name="connsiteY1927" fmla="*/ 15792 h 834388"/>
              <a:gd name="connsiteX1928" fmla="*/ 410269 w 829081"/>
              <a:gd name="connsiteY1928" fmla="*/ 14433 h 834388"/>
              <a:gd name="connsiteX1929" fmla="*/ 411758 w 829081"/>
              <a:gd name="connsiteY1929" fmla="*/ 13527 h 834388"/>
              <a:gd name="connsiteX1930" fmla="*/ 413764 w 829081"/>
              <a:gd name="connsiteY1930" fmla="*/ 10161 h 834388"/>
              <a:gd name="connsiteX1931" fmla="*/ 415576 w 829081"/>
              <a:gd name="connsiteY1931" fmla="*/ 9061 h 834388"/>
              <a:gd name="connsiteX1932" fmla="*/ 417453 w 829081"/>
              <a:gd name="connsiteY1932" fmla="*/ 7249 h 834388"/>
              <a:gd name="connsiteX1933" fmla="*/ 420948 w 829081"/>
              <a:gd name="connsiteY1933" fmla="*/ 6472 h 834388"/>
              <a:gd name="connsiteX1934" fmla="*/ 420754 w 829081"/>
              <a:gd name="connsiteY1934" fmla="*/ 7378 h 834388"/>
              <a:gd name="connsiteX1935" fmla="*/ 417971 w 829081"/>
              <a:gd name="connsiteY1935" fmla="*/ 7701 h 834388"/>
              <a:gd name="connsiteX1936" fmla="*/ 419848 w 829081"/>
              <a:gd name="connsiteY1936" fmla="*/ 8608 h 834388"/>
              <a:gd name="connsiteX1937" fmla="*/ 420560 w 829081"/>
              <a:gd name="connsiteY1937" fmla="*/ 8608 h 834388"/>
              <a:gd name="connsiteX1938" fmla="*/ 421272 w 829081"/>
              <a:gd name="connsiteY1938" fmla="*/ 7831 h 834388"/>
              <a:gd name="connsiteX1939" fmla="*/ 422760 w 829081"/>
              <a:gd name="connsiteY1939" fmla="*/ 7378 h 834388"/>
              <a:gd name="connsiteX1940" fmla="*/ 422760 w 829081"/>
              <a:gd name="connsiteY1940" fmla="*/ 7054 h 834388"/>
              <a:gd name="connsiteX1941" fmla="*/ 426450 w 829081"/>
              <a:gd name="connsiteY1941" fmla="*/ 6925 h 834388"/>
              <a:gd name="connsiteX1942" fmla="*/ 426644 w 829081"/>
              <a:gd name="connsiteY1942" fmla="*/ 7378 h 834388"/>
              <a:gd name="connsiteX1943" fmla="*/ 429750 w 829081"/>
              <a:gd name="connsiteY1943" fmla="*/ 7378 h 834388"/>
              <a:gd name="connsiteX1944" fmla="*/ 431239 w 829081"/>
              <a:gd name="connsiteY1944" fmla="*/ 7961 h 834388"/>
              <a:gd name="connsiteX1945" fmla="*/ 431239 w 829081"/>
              <a:gd name="connsiteY1945" fmla="*/ 9320 h 834388"/>
              <a:gd name="connsiteX1946" fmla="*/ 431822 w 829081"/>
              <a:gd name="connsiteY1946" fmla="*/ 9449 h 834388"/>
              <a:gd name="connsiteX1947" fmla="*/ 432015 w 829081"/>
              <a:gd name="connsiteY1947" fmla="*/ 8996 h 834388"/>
              <a:gd name="connsiteX1948" fmla="*/ 432922 w 829081"/>
              <a:gd name="connsiteY1948" fmla="*/ 8996 h 834388"/>
              <a:gd name="connsiteX1949" fmla="*/ 434734 w 829081"/>
              <a:gd name="connsiteY1949" fmla="*/ 7443 h 834388"/>
              <a:gd name="connsiteX1950" fmla="*/ 436417 w 829081"/>
              <a:gd name="connsiteY1950" fmla="*/ 7313 h 834388"/>
              <a:gd name="connsiteX1951" fmla="*/ 437129 w 829081"/>
              <a:gd name="connsiteY1951" fmla="*/ 7637 h 834388"/>
              <a:gd name="connsiteX1952" fmla="*/ 437517 w 829081"/>
              <a:gd name="connsiteY1952" fmla="*/ 6537 h 834388"/>
              <a:gd name="connsiteX1953" fmla="*/ 440300 w 829081"/>
              <a:gd name="connsiteY1953" fmla="*/ 6990 h 834388"/>
              <a:gd name="connsiteX1954" fmla="*/ 441595 w 829081"/>
              <a:gd name="connsiteY1954" fmla="*/ 7766 h 834388"/>
              <a:gd name="connsiteX1955" fmla="*/ 443277 w 829081"/>
              <a:gd name="connsiteY1955" fmla="*/ 8090 h 834388"/>
              <a:gd name="connsiteX1956" fmla="*/ 445866 w 829081"/>
              <a:gd name="connsiteY1956" fmla="*/ 8090 h 834388"/>
              <a:gd name="connsiteX1957" fmla="*/ 446772 w 829081"/>
              <a:gd name="connsiteY1957" fmla="*/ 7184 h 834388"/>
              <a:gd name="connsiteX1958" fmla="*/ 448649 w 829081"/>
              <a:gd name="connsiteY1958" fmla="*/ 8090 h 834388"/>
              <a:gd name="connsiteX1959" fmla="*/ 451044 w 829081"/>
              <a:gd name="connsiteY1959" fmla="*/ 7961 h 834388"/>
              <a:gd name="connsiteX1960" fmla="*/ 451756 w 829081"/>
              <a:gd name="connsiteY1960" fmla="*/ 7831 h 834388"/>
              <a:gd name="connsiteX1961" fmla="*/ 451756 w 829081"/>
              <a:gd name="connsiteY1961" fmla="*/ 7508 h 834388"/>
              <a:gd name="connsiteX1962" fmla="*/ 453633 w 829081"/>
              <a:gd name="connsiteY1962" fmla="*/ 7378 h 834388"/>
              <a:gd name="connsiteX1963" fmla="*/ 457840 w 829081"/>
              <a:gd name="connsiteY1963" fmla="*/ 6148 h 834388"/>
              <a:gd name="connsiteX1964" fmla="*/ 457840 w 829081"/>
              <a:gd name="connsiteY1964" fmla="*/ 4789 h 834388"/>
              <a:gd name="connsiteX1965" fmla="*/ 458552 w 829081"/>
              <a:gd name="connsiteY1965" fmla="*/ 4465 h 834388"/>
              <a:gd name="connsiteX1966" fmla="*/ 459458 w 829081"/>
              <a:gd name="connsiteY1966" fmla="*/ 5695 h 834388"/>
              <a:gd name="connsiteX1967" fmla="*/ 462758 w 829081"/>
              <a:gd name="connsiteY1967" fmla="*/ 5242 h 834388"/>
              <a:gd name="connsiteX1968" fmla="*/ 465542 w 829081"/>
              <a:gd name="connsiteY1968" fmla="*/ 6472 h 834388"/>
              <a:gd name="connsiteX1969" fmla="*/ 466253 w 829081"/>
              <a:gd name="connsiteY1969" fmla="*/ 8478 h 834388"/>
              <a:gd name="connsiteX1970" fmla="*/ 465347 w 829081"/>
              <a:gd name="connsiteY1970" fmla="*/ 8931 h 834388"/>
              <a:gd name="connsiteX1971" fmla="*/ 464959 w 829081"/>
              <a:gd name="connsiteY1971" fmla="*/ 9837 h 834388"/>
              <a:gd name="connsiteX1972" fmla="*/ 464053 w 829081"/>
              <a:gd name="connsiteY1972" fmla="*/ 9837 h 834388"/>
              <a:gd name="connsiteX1973" fmla="*/ 463341 w 829081"/>
              <a:gd name="connsiteY1973" fmla="*/ 10420 h 834388"/>
              <a:gd name="connsiteX1974" fmla="*/ 463341 w 829081"/>
              <a:gd name="connsiteY1974" fmla="*/ 11002 h 834388"/>
              <a:gd name="connsiteX1975" fmla="*/ 463859 w 829081"/>
              <a:gd name="connsiteY1975" fmla="*/ 11002 h 834388"/>
              <a:gd name="connsiteX1976" fmla="*/ 465542 w 829081"/>
              <a:gd name="connsiteY1976" fmla="*/ 10097 h 834388"/>
              <a:gd name="connsiteX1977" fmla="*/ 465930 w 829081"/>
              <a:gd name="connsiteY1977" fmla="*/ 8996 h 834388"/>
              <a:gd name="connsiteX1978" fmla="*/ 467224 w 829081"/>
              <a:gd name="connsiteY1978" fmla="*/ 8672 h 834388"/>
              <a:gd name="connsiteX1979" fmla="*/ 467224 w 829081"/>
              <a:gd name="connsiteY1979" fmla="*/ 7896 h 834388"/>
              <a:gd name="connsiteX1980" fmla="*/ 468713 w 829081"/>
              <a:gd name="connsiteY1980" fmla="*/ 7766 h 834388"/>
              <a:gd name="connsiteX1981" fmla="*/ 470719 w 829081"/>
              <a:gd name="connsiteY1981" fmla="*/ 6860 h 834388"/>
              <a:gd name="connsiteX1982" fmla="*/ 471431 w 829081"/>
              <a:gd name="connsiteY1982" fmla="*/ 5048 h 834388"/>
              <a:gd name="connsiteX1983" fmla="*/ 474214 w 829081"/>
              <a:gd name="connsiteY1983" fmla="*/ 4595 h 834388"/>
              <a:gd name="connsiteX1984" fmla="*/ 471107 w 829081"/>
              <a:gd name="connsiteY1984" fmla="*/ 4142 h 834388"/>
              <a:gd name="connsiteX1985" fmla="*/ 469813 w 829081"/>
              <a:gd name="connsiteY1985" fmla="*/ 5048 h 834388"/>
              <a:gd name="connsiteX1986" fmla="*/ 469425 w 829081"/>
              <a:gd name="connsiteY1986" fmla="*/ 5825 h 834388"/>
              <a:gd name="connsiteX1987" fmla="*/ 467418 w 829081"/>
              <a:gd name="connsiteY1987" fmla="*/ 6731 h 834388"/>
              <a:gd name="connsiteX1988" fmla="*/ 466900 w 829081"/>
              <a:gd name="connsiteY1988" fmla="*/ 6278 h 834388"/>
              <a:gd name="connsiteX1989" fmla="*/ 466900 w 829081"/>
              <a:gd name="connsiteY1989" fmla="*/ 5695 h 834388"/>
              <a:gd name="connsiteX1990" fmla="*/ 467289 w 829081"/>
              <a:gd name="connsiteY1990" fmla="*/ 5566 h 834388"/>
              <a:gd name="connsiteX1991" fmla="*/ 467677 w 829081"/>
              <a:gd name="connsiteY1991" fmla="*/ 1747 h 834388"/>
              <a:gd name="connsiteX1992" fmla="*/ 466383 w 829081"/>
              <a:gd name="connsiteY1992" fmla="*/ 1747 h 834388"/>
              <a:gd name="connsiteX1993" fmla="*/ 465282 w 829081"/>
              <a:gd name="connsiteY1993" fmla="*/ 2653 h 834388"/>
              <a:gd name="connsiteX1994" fmla="*/ 464182 w 829081"/>
              <a:gd name="connsiteY1994" fmla="*/ 2783 h 834388"/>
              <a:gd name="connsiteX1995" fmla="*/ 463664 w 829081"/>
              <a:gd name="connsiteY1995" fmla="*/ 3560 h 834388"/>
              <a:gd name="connsiteX1996" fmla="*/ 460881 w 829081"/>
              <a:gd name="connsiteY1996" fmla="*/ 4142 h 834388"/>
              <a:gd name="connsiteX1997" fmla="*/ 459781 w 829081"/>
              <a:gd name="connsiteY1997" fmla="*/ 2912 h 834388"/>
              <a:gd name="connsiteX1998" fmla="*/ 460170 w 829081"/>
              <a:gd name="connsiteY1998" fmla="*/ 453 h 834388"/>
              <a:gd name="connsiteX1999" fmla="*/ 464959 w 829081"/>
              <a:gd name="connsiteY1999" fmla="*/ 0 h 834388"/>
              <a:gd name="connsiteX2000" fmla="*/ 472272 w 829081"/>
              <a:gd name="connsiteY2000" fmla="*/ 0 h 834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Lst>
            <a:rect l="l" t="t" r="r" b="b"/>
            <a:pathLst>
              <a:path w="829081" h="834388">
                <a:moveTo>
                  <a:pt x="498614" y="683588"/>
                </a:moveTo>
                <a:lnTo>
                  <a:pt x="501721" y="683717"/>
                </a:lnTo>
                <a:lnTo>
                  <a:pt x="502821" y="684753"/>
                </a:lnTo>
                <a:lnTo>
                  <a:pt x="504698" y="685658"/>
                </a:lnTo>
                <a:lnTo>
                  <a:pt x="505086" y="686241"/>
                </a:lnTo>
                <a:lnTo>
                  <a:pt x="503274" y="687276"/>
                </a:lnTo>
                <a:lnTo>
                  <a:pt x="502174" y="687276"/>
                </a:lnTo>
                <a:lnTo>
                  <a:pt x="501074" y="687989"/>
                </a:lnTo>
                <a:lnTo>
                  <a:pt x="499391" y="688118"/>
                </a:lnTo>
                <a:lnTo>
                  <a:pt x="497708" y="686953"/>
                </a:lnTo>
                <a:lnTo>
                  <a:pt x="494601" y="686047"/>
                </a:lnTo>
                <a:lnTo>
                  <a:pt x="493890" y="685335"/>
                </a:lnTo>
                <a:lnTo>
                  <a:pt x="494278" y="683846"/>
                </a:lnTo>
                <a:lnTo>
                  <a:pt x="496673" y="683976"/>
                </a:lnTo>
                <a:lnTo>
                  <a:pt x="498614" y="683588"/>
                </a:lnTo>
                <a:close/>
                <a:moveTo>
                  <a:pt x="482952" y="681646"/>
                </a:moveTo>
                <a:lnTo>
                  <a:pt x="484052" y="683005"/>
                </a:lnTo>
                <a:lnTo>
                  <a:pt x="484052" y="683717"/>
                </a:lnTo>
                <a:lnTo>
                  <a:pt x="485346" y="684299"/>
                </a:lnTo>
                <a:lnTo>
                  <a:pt x="485346" y="685335"/>
                </a:lnTo>
                <a:lnTo>
                  <a:pt x="485864" y="686047"/>
                </a:lnTo>
                <a:lnTo>
                  <a:pt x="485346" y="688442"/>
                </a:lnTo>
                <a:lnTo>
                  <a:pt x="484634" y="689024"/>
                </a:lnTo>
                <a:lnTo>
                  <a:pt x="481657" y="687989"/>
                </a:lnTo>
                <a:lnTo>
                  <a:pt x="479456" y="688442"/>
                </a:lnTo>
                <a:lnTo>
                  <a:pt x="478356" y="687406"/>
                </a:lnTo>
                <a:lnTo>
                  <a:pt x="480557" y="685918"/>
                </a:lnTo>
                <a:lnTo>
                  <a:pt x="480751" y="684105"/>
                </a:lnTo>
                <a:lnTo>
                  <a:pt x="481463" y="682617"/>
                </a:lnTo>
                <a:lnTo>
                  <a:pt x="482369" y="681581"/>
                </a:lnTo>
                <a:lnTo>
                  <a:pt x="482952" y="681581"/>
                </a:lnTo>
                <a:close/>
                <a:moveTo>
                  <a:pt x="564759" y="639965"/>
                </a:moveTo>
                <a:lnTo>
                  <a:pt x="569160" y="642619"/>
                </a:lnTo>
                <a:lnTo>
                  <a:pt x="572849" y="642748"/>
                </a:lnTo>
                <a:lnTo>
                  <a:pt x="574338" y="643201"/>
                </a:lnTo>
                <a:lnTo>
                  <a:pt x="576021" y="644366"/>
                </a:lnTo>
                <a:lnTo>
                  <a:pt x="577510" y="644625"/>
                </a:lnTo>
                <a:lnTo>
                  <a:pt x="576927" y="646567"/>
                </a:lnTo>
                <a:lnTo>
                  <a:pt x="575438" y="648185"/>
                </a:lnTo>
                <a:lnTo>
                  <a:pt x="574727" y="648185"/>
                </a:lnTo>
                <a:lnTo>
                  <a:pt x="574532" y="648767"/>
                </a:lnTo>
                <a:lnTo>
                  <a:pt x="574014" y="648767"/>
                </a:lnTo>
                <a:lnTo>
                  <a:pt x="573626" y="650126"/>
                </a:lnTo>
                <a:lnTo>
                  <a:pt x="572526" y="650256"/>
                </a:lnTo>
                <a:lnTo>
                  <a:pt x="571620" y="651162"/>
                </a:lnTo>
                <a:lnTo>
                  <a:pt x="569743" y="651615"/>
                </a:lnTo>
                <a:lnTo>
                  <a:pt x="569031" y="652521"/>
                </a:lnTo>
                <a:lnTo>
                  <a:pt x="567348" y="653104"/>
                </a:lnTo>
                <a:lnTo>
                  <a:pt x="565860" y="654139"/>
                </a:lnTo>
                <a:lnTo>
                  <a:pt x="564047" y="654269"/>
                </a:lnTo>
                <a:lnTo>
                  <a:pt x="562041" y="655304"/>
                </a:lnTo>
                <a:lnTo>
                  <a:pt x="561329" y="655304"/>
                </a:lnTo>
                <a:lnTo>
                  <a:pt x="557834" y="658152"/>
                </a:lnTo>
                <a:lnTo>
                  <a:pt x="555439" y="658152"/>
                </a:lnTo>
                <a:lnTo>
                  <a:pt x="554145" y="658929"/>
                </a:lnTo>
                <a:lnTo>
                  <a:pt x="548773" y="659058"/>
                </a:lnTo>
                <a:lnTo>
                  <a:pt x="544178" y="658346"/>
                </a:lnTo>
                <a:lnTo>
                  <a:pt x="542689" y="658476"/>
                </a:lnTo>
                <a:lnTo>
                  <a:pt x="541783" y="657763"/>
                </a:lnTo>
                <a:lnTo>
                  <a:pt x="541589" y="654916"/>
                </a:lnTo>
                <a:lnTo>
                  <a:pt x="541978" y="654787"/>
                </a:lnTo>
                <a:lnTo>
                  <a:pt x="541978" y="653880"/>
                </a:lnTo>
                <a:lnTo>
                  <a:pt x="543078" y="651356"/>
                </a:lnTo>
                <a:lnTo>
                  <a:pt x="544566" y="649738"/>
                </a:lnTo>
                <a:lnTo>
                  <a:pt x="545278" y="649609"/>
                </a:lnTo>
                <a:lnTo>
                  <a:pt x="546379" y="648573"/>
                </a:lnTo>
                <a:lnTo>
                  <a:pt x="547479" y="648444"/>
                </a:lnTo>
                <a:lnTo>
                  <a:pt x="548385" y="647861"/>
                </a:lnTo>
                <a:lnTo>
                  <a:pt x="548773" y="645790"/>
                </a:lnTo>
                <a:lnTo>
                  <a:pt x="549873" y="644884"/>
                </a:lnTo>
                <a:lnTo>
                  <a:pt x="550391" y="643849"/>
                </a:lnTo>
                <a:lnTo>
                  <a:pt x="552786" y="643978"/>
                </a:lnTo>
                <a:lnTo>
                  <a:pt x="553174" y="642813"/>
                </a:lnTo>
                <a:lnTo>
                  <a:pt x="554663" y="642360"/>
                </a:lnTo>
                <a:lnTo>
                  <a:pt x="556152" y="641001"/>
                </a:lnTo>
                <a:lnTo>
                  <a:pt x="560747" y="640548"/>
                </a:lnTo>
                <a:lnTo>
                  <a:pt x="562429" y="639965"/>
                </a:lnTo>
                <a:lnTo>
                  <a:pt x="564759" y="639965"/>
                </a:lnTo>
                <a:close/>
                <a:moveTo>
                  <a:pt x="472272" y="388"/>
                </a:moveTo>
                <a:lnTo>
                  <a:pt x="475767" y="841"/>
                </a:lnTo>
                <a:lnTo>
                  <a:pt x="477062" y="1618"/>
                </a:lnTo>
                <a:lnTo>
                  <a:pt x="490330" y="4207"/>
                </a:lnTo>
                <a:lnTo>
                  <a:pt x="491818" y="5113"/>
                </a:lnTo>
                <a:lnTo>
                  <a:pt x="492401" y="6213"/>
                </a:lnTo>
                <a:lnTo>
                  <a:pt x="491494" y="6990"/>
                </a:lnTo>
                <a:lnTo>
                  <a:pt x="491106" y="8090"/>
                </a:lnTo>
                <a:lnTo>
                  <a:pt x="493307" y="8867"/>
                </a:lnTo>
                <a:lnTo>
                  <a:pt x="492789" y="10097"/>
                </a:lnTo>
                <a:lnTo>
                  <a:pt x="492401" y="10097"/>
                </a:lnTo>
                <a:lnTo>
                  <a:pt x="492595" y="10679"/>
                </a:lnTo>
                <a:lnTo>
                  <a:pt x="493501" y="10679"/>
                </a:lnTo>
                <a:lnTo>
                  <a:pt x="493890" y="9902"/>
                </a:lnTo>
                <a:lnTo>
                  <a:pt x="493695" y="7896"/>
                </a:lnTo>
                <a:lnTo>
                  <a:pt x="492789" y="7766"/>
                </a:lnTo>
                <a:lnTo>
                  <a:pt x="493177" y="6213"/>
                </a:lnTo>
                <a:lnTo>
                  <a:pt x="495766" y="5307"/>
                </a:lnTo>
                <a:lnTo>
                  <a:pt x="498873" y="5631"/>
                </a:lnTo>
                <a:lnTo>
                  <a:pt x="499585" y="5178"/>
                </a:lnTo>
                <a:lnTo>
                  <a:pt x="499779" y="4595"/>
                </a:lnTo>
                <a:lnTo>
                  <a:pt x="500297" y="4725"/>
                </a:lnTo>
                <a:lnTo>
                  <a:pt x="500685" y="5631"/>
                </a:lnTo>
                <a:lnTo>
                  <a:pt x="502562" y="5631"/>
                </a:lnTo>
                <a:lnTo>
                  <a:pt x="508452" y="6860"/>
                </a:lnTo>
                <a:lnTo>
                  <a:pt x="513823" y="6731"/>
                </a:lnTo>
                <a:lnTo>
                  <a:pt x="514924" y="8090"/>
                </a:lnTo>
                <a:lnTo>
                  <a:pt x="514018" y="8672"/>
                </a:lnTo>
                <a:lnTo>
                  <a:pt x="512723" y="8543"/>
                </a:lnTo>
                <a:lnTo>
                  <a:pt x="512529" y="9902"/>
                </a:lnTo>
                <a:lnTo>
                  <a:pt x="513112" y="10226"/>
                </a:lnTo>
                <a:lnTo>
                  <a:pt x="514018" y="10097"/>
                </a:lnTo>
                <a:lnTo>
                  <a:pt x="514924" y="8737"/>
                </a:lnTo>
                <a:lnTo>
                  <a:pt x="515506" y="8737"/>
                </a:lnTo>
                <a:lnTo>
                  <a:pt x="515701" y="8155"/>
                </a:lnTo>
                <a:lnTo>
                  <a:pt x="516801" y="7378"/>
                </a:lnTo>
                <a:lnTo>
                  <a:pt x="520296" y="6925"/>
                </a:lnTo>
                <a:lnTo>
                  <a:pt x="523273" y="7508"/>
                </a:lnTo>
                <a:lnTo>
                  <a:pt x="523791" y="7831"/>
                </a:lnTo>
                <a:lnTo>
                  <a:pt x="524179" y="8737"/>
                </a:lnTo>
                <a:lnTo>
                  <a:pt x="523985" y="10097"/>
                </a:lnTo>
                <a:lnTo>
                  <a:pt x="522496" y="10097"/>
                </a:lnTo>
                <a:lnTo>
                  <a:pt x="522302" y="10679"/>
                </a:lnTo>
                <a:lnTo>
                  <a:pt x="521590" y="10808"/>
                </a:lnTo>
                <a:lnTo>
                  <a:pt x="521590" y="11909"/>
                </a:lnTo>
                <a:lnTo>
                  <a:pt x="524179" y="13462"/>
                </a:lnTo>
                <a:lnTo>
                  <a:pt x="524697" y="16504"/>
                </a:lnTo>
                <a:lnTo>
                  <a:pt x="525797" y="17410"/>
                </a:lnTo>
                <a:lnTo>
                  <a:pt x="526379" y="17410"/>
                </a:lnTo>
                <a:lnTo>
                  <a:pt x="526379" y="16827"/>
                </a:lnTo>
                <a:lnTo>
                  <a:pt x="525668" y="13785"/>
                </a:lnTo>
                <a:lnTo>
                  <a:pt x="527674" y="12556"/>
                </a:lnTo>
                <a:lnTo>
                  <a:pt x="528386" y="10549"/>
                </a:lnTo>
                <a:lnTo>
                  <a:pt x="529680" y="9773"/>
                </a:lnTo>
                <a:lnTo>
                  <a:pt x="530263" y="8672"/>
                </a:lnTo>
                <a:lnTo>
                  <a:pt x="530457" y="7896"/>
                </a:lnTo>
                <a:lnTo>
                  <a:pt x="530069" y="7572"/>
                </a:lnTo>
                <a:lnTo>
                  <a:pt x="530457" y="6019"/>
                </a:lnTo>
                <a:lnTo>
                  <a:pt x="532463" y="5566"/>
                </a:lnTo>
                <a:lnTo>
                  <a:pt x="532463" y="4465"/>
                </a:lnTo>
                <a:lnTo>
                  <a:pt x="533563" y="4595"/>
                </a:lnTo>
                <a:lnTo>
                  <a:pt x="533563" y="5501"/>
                </a:lnTo>
                <a:lnTo>
                  <a:pt x="535441" y="5825"/>
                </a:lnTo>
                <a:lnTo>
                  <a:pt x="535635" y="6601"/>
                </a:lnTo>
                <a:lnTo>
                  <a:pt x="536347" y="6601"/>
                </a:lnTo>
                <a:lnTo>
                  <a:pt x="536347" y="7184"/>
                </a:lnTo>
                <a:lnTo>
                  <a:pt x="535052" y="6860"/>
                </a:lnTo>
                <a:lnTo>
                  <a:pt x="534664" y="7443"/>
                </a:lnTo>
                <a:lnTo>
                  <a:pt x="535376" y="8349"/>
                </a:lnTo>
                <a:lnTo>
                  <a:pt x="535376" y="9708"/>
                </a:lnTo>
                <a:lnTo>
                  <a:pt x="536864" y="9708"/>
                </a:lnTo>
                <a:lnTo>
                  <a:pt x="538353" y="8155"/>
                </a:lnTo>
                <a:lnTo>
                  <a:pt x="539065" y="8284"/>
                </a:lnTo>
                <a:lnTo>
                  <a:pt x="539647" y="9384"/>
                </a:lnTo>
                <a:lnTo>
                  <a:pt x="541654" y="9255"/>
                </a:lnTo>
                <a:lnTo>
                  <a:pt x="541848" y="8931"/>
                </a:lnTo>
                <a:lnTo>
                  <a:pt x="542754" y="9384"/>
                </a:lnTo>
                <a:lnTo>
                  <a:pt x="544243" y="9384"/>
                </a:lnTo>
                <a:lnTo>
                  <a:pt x="544631" y="8284"/>
                </a:lnTo>
                <a:lnTo>
                  <a:pt x="545019" y="8284"/>
                </a:lnTo>
                <a:lnTo>
                  <a:pt x="545408" y="8867"/>
                </a:lnTo>
                <a:lnTo>
                  <a:pt x="545408" y="10226"/>
                </a:lnTo>
                <a:lnTo>
                  <a:pt x="547802" y="11326"/>
                </a:lnTo>
                <a:lnTo>
                  <a:pt x="546508" y="12556"/>
                </a:lnTo>
                <a:lnTo>
                  <a:pt x="546508" y="13462"/>
                </a:lnTo>
                <a:lnTo>
                  <a:pt x="547090" y="13462"/>
                </a:lnTo>
                <a:lnTo>
                  <a:pt x="547608" y="12232"/>
                </a:lnTo>
                <a:lnTo>
                  <a:pt x="548514" y="12103"/>
                </a:lnTo>
                <a:lnTo>
                  <a:pt x="548708" y="11520"/>
                </a:lnTo>
                <a:lnTo>
                  <a:pt x="550521" y="10161"/>
                </a:lnTo>
                <a:lnTo>
                  <a:pt x="552527" y="11067"/>
                </a:lnTo>
                <a:lnTo>
                  <a:pt x="551621" y="11520"/>
                </a:lnTo>
                <a:lnTo>
                  <a:pt x="551233" y="12879"/>
                </a:lnTo>
                <a:lnTo>
                  <a:pt x="552915" y="13203"/>
                </a:lnTo>
                <a:lnTo>
                  <a:pt x="552915" y="13656"/>
                </a:lnTo>
                <a:lnTo>
                  <a:pt x="554210" y="13980"/>
                </a:lnTo>
                <a:lnTo>
                  <a:pt x="556087" y="13656"/>
                </a:lnTo>
                <a:lnTo>
                  <a:pt x="556475" y="12879"/>
                </a:lnTo>
                <a:lnTo>
                  <a:pt x="558481" y="12879"/>
                </a:lnTo>
                <a:lnTo>
                  <a:pt x="562688" y="15015"/>
                </a:lnTo>
                <a:lnTo>
                  <a:pt x="563271" y="15015"/>
                </a:lnTo>
                <a:lnTo>
                  <a:pt x="563271" y="14691"/>
                </a:lnTo>
                <a:lnTo>
                  <a:pt x="564177" y="14238"/>
                </a:lnTo>
                <a:lnTo>
                  <a:pt x="564177" y="13138"/>
                </a:lnTo>
                <a:lnTo>
                  <a:pt x="564565" y="12685"/>
                </a:lnTo>
                <a:lnTo>
                  <a:pt x="565471" y="13462"/>
                </a:lnTo>
                <a:lnTo>
                  <a:pt x="566572" y="13462"/>
                </a:lnTo>
                <a:lnTo>
                  <a:pt x="566960" y="12879"/>
                </a:lnTo>
                <a:lnTo>
                  <a:pt x="569743" y="12297"/>
                </a:lnTo>
                <a:lnTo>
                  <a:pt x="571426" y="12620"/>
                </a:lnTo>
                <a:lnTo>
                  <a:pt x="571944" y="13073"/>
                </a:lnTo>
                <a:lnTo>
                  <a:pt x="574144" y="13073"/>
                </a:lnTo>
                <a:lnTo>
                  <a:pt x="574856" y="13527"/>
                </a:lnTo>
                <a:lnTo>
                  <a:pt x="574662" y="12426"/>
                </a:lnTo>
                <a:lnTo>
                  <a:pt x="575374" y="12426"/>
                </a:lnTo>
                <a:lnTo>
                  <a:pt x="575374" y="13009"/>
                </a:lnTo>
                <a:lnTo>
                  <a:pt x="575762" y="13009"/>
                </a:lnTo>
                <a:lnTo>
                  <a:pt x="575956" y="12426"/>
                </a:lnTo>
                <a:lnTo>
                  <a:pt x="578157" y="12103"/>
                </a:lnTo>
                <a:lnTo>
                  <a:pt x="580163" y="13203"/>
                </a:lnTo>
                <a:lnTo>
                  <a:pt x="581069" y="13203"/>
                </a:lnTo>
                <a:lnTo>
                  <a:pt x="582752" y="12297"/>
                </a:lnTo>
                <a:lnTo>
                  <a:pt x="583852" y="12167"/>
                </a:lnTo>
                <a:lnTo>
                  <a:pt x="583852" y="11844"/>
                </a:lnTo>
                <a:lnTo>
                  <a:pt x="582364" y="11391"/>
                </a:lnTo>
                <a:lnTo>
                  <a:pt x="581975" y="10614"/>
                </a:lnTo>
                <a:lnTo>
                  <a:pt x="580098" y="9837"/>
                </a:lnTo>
                <a:lnTo>
                  <a:pt x="577510" y="9384"/>
                </a:lnTo>
                <a:lnTo>
                  <a:pt x="576215" y="10161"/>
                </a:lnTo>
                <a:lnTo>
                  <a:pt x="574209" y="10032"/>
                </a:lnTo>
                <a:lnTo>
                  <a:pt x="574209" y="9255"/>
                </a:lnTo>
                <a:lnTo>
                  <a:pt x="572914" y="9255"/>
                </a:lnTo>
                <a:lnTo>
                  <a:pt x="572396" y="10355"/>
                </a:lnTo>
                <a:lnTo>
                  <a:pt x="570714" y="10938"/>
                </a:lnTo>
                <a:lnTo>
                  <a:pt x="570714" y="10614"/>
                </a:lnTo>
                <a:lnTo>
                  <a:pt x="569031" y="10485"/>
                </a:lnTo>
                <a:lnTo>
                  <a:pt x="568448" y="10032"/>
                </a:lnTo>
                <a:lnTo>
                  <a:pt x="568254" y="9255"/>
                </a:lnTo>
                <a:lnTo>
                  <a:pt x="567542" y="9255"/>
                </a:lnTo>
                <a:lnTo>
                  <a:pt x="567737" y="8155"/>
                </a:lnTo>
                <a:lnTo>
                  <a:pt x="568448" y="8025"/>
                </a:lnTo>
                <a:lnTo>
                  <a:pt x="569160" y="7249"/>
                </a:lnTo>
                <a:lnTo>
                  <a:pt x="570455" y="6925"/>
                </a:lnTo>
                <a:lnTo>
                  <a:pt x="570843" y="6343"/>
                </a:lnTo>
                <a:lnTo>
                  <a:pt x="572138" y="6666"/>
                </a:lnTo>
                <a:lnTo>
                  <a:pt x="572720" y="5889"/>
                </a:lnTo>
                <a:lnTo>
                  <a:pt x="573432" y="5889"/>
                </a:lnTo>
                <a:lnTo>
                  <a:pt x="574338" y="6666"/>
                </a:lnTo>
                <a:lnTo>
                  <a:pt x="578416" y="7443"/>
                </a:lnTo>
                <a:lnTo>
                  <a:pt x="578610" y="7896"/>
                </a:lnTo>
                <a:lnTo>
                  <a:pt x="584500" y="9708"/>
                </a:lnTo>
                <a:lnTo>
                  <a:pt x="585600" y="10485"/>
                </a:lnTo>
                <a:lnTo>
                  <a:pt x="587088" y="10614"/>
                </a:lnTo>
                <a:lnTo>
                  <a:pt x="587476" y="11067"/>
                </a:lnTo>
                <a:lnTo>
                  <a:pt x="590066" y="12167"/>
                </a:lnTo>
                <a:lnTo>
                  <a:pt x="591360" y="12297"/>
                </a:lnTo>
                <a:lnTo>
                  <a:pt x="592654" y="13073"/>
                </a:lnTo>
                <a:lnTo>
                  <a:pt x="594143" y="13203"/>
                </a:lnTo>
                <a:lnTo>
                  <a:pt x="594531" y="13656"/>
                </a:lnTo>
                <a:lnTo>
                  <a:pt x="597314" y="14238"/>
                </a:lnTo>
                <a:lnTo>
                  <a:pt x="598220" y="14821"/>
                </a:lnTo>
                <a:lnTo>
                  <a:pt x="598738" y="14691"/>
                </a:lnTo>
                <a:lnTo>
                  <a:pt x="602427" y="16245"/>
                </a:lnTo>
                <a:lnTo>
                  <a:pt x="604822" y="16698"/>
                </a:lnTo>
                <a:lnTo>
                  <a:pt x="605922" y="17474"/>
                </a:lnTo>
                <a:lnTo>
                  <a:pt x="607022" y="17474"/>
                </a:lnTo>
                <a:lnTo>
                  <a:pt x="607216" y="17928"/>
                </a:lnTo>
                <a:lnTo>
                  <a:pt x="608317" y="17928"/>
                </a:lnTo>
                <a:lnTo>
                  <a:pt x="608899" y="18381"/>
                </a:lnTo>
                <a:lnTo>
                  <a:pt x="611877" y="18834"/>
                </a:lnTo>
                <a:lnTo>
                  <a:pt x="612783" y="19416"/>
                </a:lnTo>
                <a:lnTo>
                  <a:pt x="616860" y="20193"/>
                </a:lnTo>
                <a:lnTo>
                  <a:pt x="618154" y="20970"/>
                </a:lnTo>
                <a:lnTo>
                  <a:pt x="618867" y="20840"/>
                </a:lnTo>
                <a:lnTo>
                  <a:pt x="622944" y="21940"/>
                </a:lnTo>
                <a:lnTo>
                  <a:pt x="624627" y="21811"/>
                </a:lnTo>
                <a:lnTo>
                  <a:pt x="626115" y="22264"/>
                </a:lnTo>
                <a:lnTo>
                  <a:pt x="633688" y="22717"/>
                </a:lnTo>
                <a:lnTo>
                  <a:pt x="634594" y="23170"/>
                </a:lnTo>
                <a:lnTo>
                  <a:pt x="645273" y="23300"/>
                </a:lnTo>
                <a:lnTo>
                  <a:pt x="645467" y="23623"/>
                </a:lnTo>
                <a:lnTo>
                  <a:pt x="652651" y="24723"/>
                </a:lnTo>
                <a:lnTo>
                  <a:pt x="653039" y="25176"/>
                </a:lnTo>
                <a:lnTo>
                  <a:pt x="657311" y="25500"/>
                </a:lnTo>
                <a:lnTo>
                  <a:pt x="657829" y="25953"/>
                </a:lnTo>
                <a:lnTo>
                  <a:pt x="663201" y="26730"/>
                </a:lnTo>
                <a:lnTo>
                  <a:pt x="663589" y="27183"/>
                </a:lnTo>
                <a:lnTo>
                  <a:pt x="665595" y="27507"/>
                </a:lnTo>
                <a:lnTo>
                  <a:pt x="667084" y="28412"/>
                </a:lnTo>
                <a:lnTo>
                  <a:pt x="668767" y="28412"/>
                </a:lnTo>
                <a:lnTo>
                  <a:pt x="669284" y="28995"/>
                </a:lnTo>
                <a:lnTo>
                  <a:pt x="671161" y="29125"/>
                </a:lnTo>
                <a:lnTo>
                  <a:pt x="671356" y="29707"/>
                </a:lnTo>
                <a:lnTo>
                  <a:pt x="674656" y="30160"/>
                </a:lnTo>
                <a:lnTo>
                  <a:pt x="676663" y="31519"/>
                </a:lnTo>
                <a:lnTo>
                  <a:pt x="677245" y="31519"/>
                </a:lnTo>
                <a:lnTo>
                  <a:pt x="677633" y="32102"/>
                </a:lnTo>
                <a:lnTo>
                  <a:pt x="679640" y="32425"/>
                </a:lnTo>
                <a:lnTo>
                  <a:pt x="679834" y="33202"/>
                </a:lnTo>
                <a:lnTo>
                  <a:pt x="681517" y="33784"/>
                </a:lnTo>
                <a:lnTo>
                  <a:pt x="683005" y="35014"/>
                </a:lnTo>
                <a:lnTo>
                  <a:pt x="684494" y="35014"/>
                </a:lnTo>
                <a:lnTo>
                  <a:pt x="685206" y="36114"/>
                </a:lnTo>
                <a:lnTo>
                  <a:pt x="686500" y="36244"/>
                </a:lnTo>
                <a:lnTo>
                  <a:pt x="689089" y="37474"/>
                </a:lnTo>
                <a:lnTo>
                  <a:pt x="690384" y="38833"/>
                </a:lnTo>
                <a:lnTo>
                  <a:pt x="692067" y="39415"/>
                </a:lnTo>
                <a:lnTo>
                  <a:pt x="692455" y="39868"/>
                </a:lnTo>
                <a:lnTo>
                  <a:pt x="692260" y="40451"/>
                </a:lnTo>
                <a:lnTo>
                  <a:pt x="692843" y="41033"/>
                </a:lnTo>
                <a:lnTo>
                  <a:pt x="693555" y="41163"/>
                </a:lnTo>
                <a:lnTo>
                  <a:pt x="693555" y="41616"/>
                </a:lnTo>
                <a:lnTo>
                  <a:pt x="694849" y="42198"/>
                </a:lnTo>
                <a:lnTo>
                  <a:pt x="696338" y="43751"/>
                </a:lnTo>
                <a:lnTo>
                  <a:pt x="698021" y="44075"/>
                </a:lnTo>
                <a:lnTo>
                  <a:pt x="702227" y="47311"/>
                </a:lnTo>
                <a:lnTo>
                  <a:pt x="704816" y="48541"/>
                </a:lnTo>
                <a:lnTo>
                  <a:pt x="705205" y="49123"/>
                </a:lnTo>
                <a:lnTo>
                  <a:pt x="706111" y="48994"/>
                </a:lnTo>
                <a:lnTo>
                  <a:pt x="706305" y="49900"/>
                </a:lnTo>
                <a:lnTo>
                  <a:pt x="707794" y="50223"/>
                </a:lnTo>
                <a:lnTo>
                  <a:pt x="707794" y="50677"/>
                </a:lnTo>
                <a:lnTo>
                  <a:pt x="709282" y="51259"/>
                </a:lnTo>
                <a:lnTo>
                  <a:pt x="710188" y="52165"/>
                </a:lnTo>
                <a:lnTo>
                  <a:pt x="710900" y="52165"/>
                </a:lnTo>
                <a:lnTo>
                  <a:pt x="712389" y="53848"/>
                </a:lnTo>
                <a:lnTo>
                  <a:pt x="714072" y="54625"/>
                </a:lnTo>
                <a:lnTo>
                  <a:pt x="715560" y="56113"/>
                </a:lnTo>
                <a:lnTo>
                  <a:pt x="716855" y="56566"/>
                </a:lnTo>
                <a:lnTo>
                  <a:pt x="719444" y="59155"/>
                </a:lnTo>
                <a:lnTo>
                  <a:pt x="721320" y="60385"/>
                </a:lnTo>
                <a:lnTo>
                  <a:pt x="722227" y="61938"/>
                </a:lnTo>
                <a:lnTo>
                  <a:pt x="723715" y="63168"/>
                </a:lnTo>
                <a:lnTo>
                  <a:pt x="723909" y="63944"/>
                </a:lnTo>
                <a:lnTo>
                  <a:pt x="726692" y="66210"/>
                </a:lnTo>
                <a:lnTo>
                  <a:pt x="727081" y="67116"/>
                </a:lnTo>
                <a:lnTo>
                  <a:pt x="731870" y="71064"/>
                </a:lnTo>
                <a:lnTo>
                  <a:pt x="731870" y="71517"/>
                </a:lnTo>
                <a:lnTo>
                  <a:pt x="732582" y="71841"/>
                </a:lnTo>
                <a:lnTo>
                  <a:pt x="733164" y="73200"/>
                </a:lnTo>
                <a:lnTo>
                  <a:pt x="734071" y="73200"/>
                </a:lnTo>
                <a:lnTo>
                  <a:pt x="736854" y="76371"/>
                </a:lnTo>
                <a:lnTo>
                  <a:pt x="737242" y="76242"/>
                </a:lnTo>
                <a:lnTo>
                  <a:pt x="739442" y="78378"/>
                </a:lnTo>
                <a:lnTo>
                  <a:pt x="739960" y="78378"/>
                </a:lnTo>
                <a:lnTo>
                  <a:pt x="740543" y="79284"/>
                </a:lnTo>
                <a:lnTo>
                  <a:pt x="742226" y="80060"/>
                </a:lnTo>
                <a:lnTo>
                  <a:pt x="746109" y="83426"/>
                </a:lnTo>
                <a:lnTo>
                  <a:pt x="749086" y="85238"/>
                </a:lnTo>
                <a:lnTo>
                  <a:pt x="750380" y="86921"/>
                </a:lnTo>
                <a:lnTo>
                  <a:pt x="752775" y="88927"/>
                </a:lnTo>
                <a:lnTo>
                  <a:pt x="753164" y="89704"/>
                </a:lnTo>
                <a:lnTo>
                  <a:pt x="754846" y="90610"/>
                </a:lnTo>
                <a:lnTo>
                  <a:pt x="754846" y="91192"/>
                </a:lnTo>
                <a:lnTo>
                  <a:pt x="757629" y="93910"/>
                </a:lnTo>
                <a:lnTo>
                  <a:pt x="759312" y="94364"/>
                </a:lnTo>
                <a:lnTo>
                  <a:pt x="759312" y="94946"/>
                </a:lnTo>
                <a:lnTo>
                  <a:pt x="760606" y="96046"/>
                </a:lnTo>
                <a:lnTo>
                  <a:pt x="762095" y="96823"/>
                </a:lnTo>
                <a:lnTo>
                  <a:pt x="764295" y="98959"/>
                </a:lnTo>
                <a:lnTo>
                  <a:pt x="765784" y="99541"/>
                </a:lnTo>
                <a:lnTo>
                  <a:pt x="765978" y="100318"/>
                </a:lnTo>
                <a:lnTo>
                  <a:pt x="766884" y="100642"/>
                </a:lnTo>
                <a:lnTo>
                  <a:pt x="767273" y="101418"/>
                </a:lnTo>
                <a:lnTo>
                  <a:pt x="767985" y="101548"/>
                </a:lnTo>
                <a:lnTo>
                  <a:pt x="768179" y="102130"/>
                </a:lnTo>
                <a:lnTo>
                  <a:pt x="769667" y="103166"/>
                </a:lnTo>
                <a:lnTo>
                  <a:pt x="770185" y="104072"/>
                </a:lnTo>
                <a:lnTo>
                  <a:pt x="772386" y="105561"/>
                </a:lnTo>
                <a:lnTo>
                  <a:pt x="773292" y="107114"/>
                </a:lnTo>
                <a:lnTo>
                  <a:pt x="774392" y="108020"/>
                </a:lnTo>
                <a:lnTo>
                  <a:pt x="774910" y="108020"/>
                </a:lnTo>
                <a:lnTo>
                  <a:pt x="778016" y="110932"/>
                </a:lnTo>
                <a:lnTo>
                  <a:pt x="779829" y="113392"/>
                </a:lnTo>
                <a:lnTo>
                  <a:pt x="780929" y="113715"/>
                </a:lnTo>
                <a:lnTo>
                  <a:pt x="782029" y="114816"/>
                </a:lnTo>
                <a:lnTo>
                  <a:pt x="782029" y="115269"/>
                </a:lnTo>
                <a:lnTo>
                  <a:pt x="784035" y="116499"/>
                </a:lnTo>
                <a:lnTo>
                  <a:pt x="784230" y="117081"/>
                </a:lnTo>
                <a:lnTo>
                  <a:pt x="784618" y="117081"/>
                </a:lnTo>
                <a:lnTo>
                  <a:pt x="784812" y="118569"/>
                </a:lnTo>
                <a:lnTo>
                  <a:pt x="786107" y="119346"/>
                </a:lnTo>
                <a:lnTo>
                  <a:pt x="786495" y="120252"/>
                </a:lnTo>
                <a:lnTo>
                  <a:pt x="787207" y="120382"/>
                </a:lnTo>
                <a:lnTo>
                  <a:pt x="788113" y="121870"/>
                </a:lnTo>
                <a:lnTo>
                  <a:pt x="789796" y="122647"/>
                </a:lnTo>
                <a:lnTo>
                  <a:pt x="791996" y="125689"/>
                </a:lnTo>
                <a:lnTo>
                  <a:pt x="794197" y="127630"/>
                </a:lnTo>
                <a:lnTo>
                  <a:pt x="798986" y="134750"/>
                </a:lnTo>
                <a:lnTo>
                  <a:pt x="802481" y="138568"/>
                </a:lnTo>
                <a:lnTo>
                  <a:pt x="807271" y="146335"/>
                </a:lnTo>
                <a:lnTo>
                  <a:pt x="809665" y="153649"/>
                </a:lnTo>
                <a:lnTo>
                  <a:pt x="809471" y="154878"/>
                </a:lnTo>
                <a:lnTo>
                  <a:pt x="809989" y="157338"/>
                </a:lnTo>
                <a:lnTo>
                  <a:pt x="815684" y="173583"/>
                </a:lnTo>
                <a:lnTo>
                  <a:pt x="816073" y="174489"/>
                </a:lnTo>
                <a:lnTo>
                  <a:pt x="816655" y="174812"/>
                </a:lnTo>
                <a:lnTo>
                  <a:pt x="816655" y="176042"/>
                </a:lnTo>
                <a:lnTo>
                  <a:pt x="817367" y="177531"/>
                </a:lnTo>
                <a:lnTo>
                  <a:pt x="817367" y="179472"/>
                </a:lnTo>
                <a:lnTo>
                  <a:pt x="818273" y="181155"/>
                </a:lnTo>
                <a:lnTo>
                  <a:pt x="818079" y="182514"/>
                </a:lnTo>
                <a:lnTo>
                  <a:pt x="818791" y="183291"/>
                </a:lnTo>
                <a:lnTo>
                  <a:pt x="818597" y="184197"/>
                </a:lnTo>
                <a:lnTo>
                  <a:pt x="819309" y="184974"/>
                </a:lnTo>
                <a:lnTo>
                  <a:pt x="819309" y="186333"/>
                </a:lnTo>
                <a:lnTo>
                  <a:pt x="819827" y="186656"/>
                </a:lnTo>
                <a:lnTo>
                  <a:pt x="820409" y="190734"/>
                </a:lnTo>
                <a:lnTo>
                  <a:pt x="820797" y="191317"/>
                </a:lnTo>
                <a:lnTo>
                  <a:pt x="820603" y="192222"/>
                </a:lnTo>
                <a:lnTo>
                  <a:pt x="821315" y="192546"/>
                </a:lnTo>
                <a:lnTo>
                  <a:pt x="821315" y="193323"/>
                </a:lnTo>
                <a:lnTo>
                  <a:pt x="822027" y="194358"/>
                </a:lnTo>
                <a:lnTo>
                  <a:pt x="822415" y="197530"/>
                </a:lnTo>
                <a:lnTo>
                  <a:pt x="822803" y="197983"/>
                </a:lnTo>
                <a:lnTo>
                  <a:pt x="822415" y="201154"/>
                </a:lnTo>
                <a:lnTo>
                  <a:pt x="821898" y="201283"/>
                </a:lnTo>
                <a:lnTo>
                  <a:pt x="821898" y="204002"/>
                </a:lnTo>
                <a:lnTo>
                  <a:pt x="821509" y="205361"/>
                </a:lnTo>
                <a:lnTo>
                  <a:pt x="821703" y="209115"/>
                </a:lnTo>
                <a:lnTo>
                  <a:pt x="820797" y="211963"/>
                </a:lnTo>
                <a:lnTo>
                  <a:pt x="820797" y="213775"/>
                </a:lnTo>
                <a:lnTo>
                  <a:pt x="820280" y="214228"/>
                </a:lnTo>
                <a:lnTo>
                  <a:pt x="820797" y="216946"/>
                </a:lnTo>
                <a:lnTo>
                  <a:pt x="820280" y="219341"/>
                </a:lnTo>
                <a:lnTo>
                  <a:pt x="819891" y="219664"/>
                </a:lnTo>
                <a:lnTo>
                  <a:pt x="820085" y="221153"/>
                </a:lnTo>
                <a:lnTo>
                  <a:pt x="820474" y="221477"/>
                </a:lnTo>
                <a:lnTo>
                  <a:pt x="819891" y="223159"/>
                </a:lnTo>
                <a:lnTo>
                  <a:pt x="820280" y="225424"/>
                </a:lnTo>
                <a:lnTo>
                  <a:pt x="820668" y="225748"/>
                </a:lnTo>
                <a:lnTo>
                  <a:pt x="820474" y="226525"/>
                </a:lnTo>
                <a:lnTo>
                  <a:pt x="820862" y="228013"/>
                </a:lnTo>
                <a:lnTo>
                  <a:pt x="820668" y="228467"/>
                </a:lnTo>
                <a:lnTo>
                  <a:pt x="818467" y="229502"/>
                </a:lnTo>
                <a:lnTo>
                  <a:pt x="819050" y="234615"/>
                </a:lnTo>
                <a:lnTo>
                  <a:pt x="818856" y="237463"/>
                </a:lnTo>
                <a:lnTo>
                  <a:pt x="820344" y="246847"/>
                </a:lnTo>
                <a:lnTo>
                  <a:pt x="822156" y="251054"/>
                </a:lnTo>
                <a:lnTo>
                  <a:pt x="822156" y="252284"/>
                </a:lnTo>
                <a:lnTo>
                  <a:pt x="822739" y="254096"/>
                </a:lnTo>
                <a:lnTo>
                  <a:pt x="823257" y="254679"/>
                </a:lnTo>
                <a:lnTo>
                  <a:pt x="824163" y="258627"/>
                </a:lnTo>
                <a:lnTo>
                  <a:pt x="824681" y="259080"/>
                </a:lnTo>
                <a:lnTo>
                  <a:pt x="825975" y="265552"/>
                </a:lnTo>
                <a:lnTo>
                  <a:pt x="826557" y="265875"/>
                </a:lnTo>
                <a:lnTo>
                  <a:pt x="826946" y="268141"/>
                </a:lnTo>
                <a:lnTo>
                  <a:pt x="827658" y="269176"/>
                </a:lnTo>
                <a:lnTo>
                  <a:pt x="828175" y="274936"/>
                </a:lnTo>
                <a:lnTo>
                  <a:pt x="828887" y="276166"/>
                </a:lnTo>
                <a:lnTo>
                  <a:pt x="829082" y="277978"/>
                </a:lnTo>
                <a:lnTo>
                  <a:pt x="828693" y="278108"/>
                </a:lnTo>
                <a:lnTo>
                  <a:pt x="828499" y="279920"/>
                </a:lnTo>
                <a:lnTo>
                  <a:pt x="827399" y="282509"/>
                </a:lnTo>
                <a:lnTo>
                  <a:pt x="826299" y="282509"/>
                </a:lnTo>
                <a:lnTo>
                  <a:pt x="826493" y="281279"/>
                </a:lnTo>
                <a:lnTo>
                  <a:pt x="826881" y="281149"/>
                </a:lnTo>
                <a:lnTo>
                  <a:pt x="826881" y="280567"/>
                </a:lnTo>
                <a:lnTo>
                  <a:pt x="826493" y="280567"/>
                </a:lnTo>
                <a:lnTo>
                  <a:pt x="825587" y="282056"/>
                </a:lnTo>
                <a:lnTo>
                  <a:pt x="825781" y="282832"/>
                </a:lnTo>
                <a:lnTo>
                  <a:pt x="824292" y="283285"/>
                </a:lnTo>
                <a:lnTo>
                  <a:pt x="824486" y="283609"/>
                </a:lnTo>
                <a:lnTo>
                  <a:pt x="823969" y="284062"/>
                </a:lnTo>
                <a:lnTo>
                  <a:pt x="823969" y="284645"/>
                </a:lnTo>
                <a:lnTo>
                  <a:pt x="823257" y="285098"/>
                </a:lnTo>
                <a:lnTo>
                  <a:pt x="822868" y="286910"/>
                </a:lnTo>
                <a:lnTo>
                  <a:pt x="822156" y="287946"/>
                </a:lnTo>
                <a:lnTo>
                  <a:pt x="822156" y="288722"/>
                </a:lnTo>
                <a:lnTo>
                  <a:pt x="822545" y="288851"/>
                </a:lnTo>
                <a:lnTo>
                  <a:pt x="822156" y="288851"/>
                </a:lnTo>
                <a:lnTo>
                  <a:pt x="821445" y="291117"/>
                </a:lnTo>
                <a:lnTo>
                  <a:pt x="820150" y="292929"/>
                </a:lnTo>
                <a:lnTo>
                  <a:pt x="818662" y="298495"/>
                </a:lnTo>
                <a:lnTo>
                  <a:pt x="817755" y="304061"/>
                </a:lnTo>
                <a:lnTo>
                  <a:pt x="817561" y="310857"/>
                </a:lnTo>
                <a:lnTo>
                  <a:pt x="818662" y="312540"/>
                </a:lnTo>
                <a:lnTo>
                  <a:pt x="818856" y="314481"/>
                </a:lnTo>
                <a:lnTo>
                  <a:pt x="818338" y="315517"/>
                </a:lnTo>
                <a:lnTo>
                  <a:pt x="818856" y="315646"/>
                </a:lnTo>
                <a:lnTo>
                  <a:pt x="818856" y="316099"/>
                </a:lnTo>
                <a:lnTo>
                  <a:pt x="818467" y="318364"/>
                </a:lnTo>
                <a:lnTo>
                  <a:pt x="818079" y="318688"/>
                </a:lnTo>
                <a:lnTo>
                  <a:pt x="817497" y="321536"/>
                </a:lnTo>
                <a:lnTo>
                  <a:pt x="817108" y="321860"/>
                </a:lnTo>
                <a:lnTo>
                  <a:pt x="816914" y="324254"/>
                </a:lnTo>
                <a:lnTo>
                  <a:pt x="815814" y="325613"/>
                </a:lnTo>
                <a:lnTo>
                  <a:pt x="814908" y="328461"/>
                </a:lnTo>
                <a:lnTo>
                  <a:pt x="814390" y="328785"/>
                </a:lnTo>
                <a:lnTo>
                  <a:pt x="813807" y="331050"/>
                </a:lnTo>
                <a:lnTo>
                  <a:pt x="812319" y="332086"/>
                </a:lnTo>
                <a:lnTo>
                  <a:pt x="812319" y="332862"/>
                </a:lnTo>
                <a:lnTo>
                  <a:pt x="811801" y="333445"/>
                </a:lnTo>
                <a:lnTo>
                  <a:pt x="811801" y="334674"/>
                </a:lnTo>
                <a:lnTo>
                  <a:pt x="811218" y="335127"/>
                </a:lnTo>
                <a:lnTo>
                  <a:pt x="810507" y="336810"/>
                </a:lnTo>
                <a:lnTo>
                  <a:pt x="809795" y="339658"/>
                </a:lnTo>
                <a:lnTo>
                  <a:pt x="808500" y="341341"/>
                </a:lnTo>
                <a:lnTo>
                  <a:pt x="808306" y="342570"/>
                </a:lnTo>
                <a:lnTo>
                  <a:pt x="807206" y="344059"/>
                </a:lnTo>
                <a:lnTo>
                  <a:pt x="806623" y="346000"/>
                </a:lnTo>
                <a:lnTo>
                  <a:pt x="806106" y="346130"/>
                </a:lnTo>
                <a:lnTo>
                  <a:pt x="806106" y="346712"/>
                </a:lnTo>
                <a:lnTo>
                  <a:pt x="805393" y="347489"/>
                </a:lnTo>
                <a:lnTo>
                  <a:pt x="805588" y="349107"/>
                </a:lnTo>
                <a:lnTo>
                  <a:pt x="805070" y="349690"/>
                </a:lnTo>
                <a:lnTo>
                  <a:pt x="804552" y="353444"/>
                </a:lnTo>
                <a:lnTo>
                  <a:pt x="803970" y="354350"/>
                </a:lnTo>
                <a:lnTo>
                  <a:pt x="803970" y="356615"/>
                </a:lnTo>
                <a:lnTo>
                  <a:pt x="803452" y="357197"/>
                </a:lnTo>
                <a:lnTo>
                  <a:pt x="803452" y="358880"/>
                </a:lnTo>
                <a:lnTo>
                  <a:pt x="802870" y="359333"/>
                </a:lnTo>
                <a:lnTo>
                  <a:pt x="802157" y="362310"/>
                </a:lnTo>
                <a:lnTo>
                  <a:pt x="801445" y="363087"/>
                </a:lnTo>
                <a:lnTo>
                  <a:pt x="801445" y="363864"/>
                </a:lnTo>
                <a:lnTo>
                  <a:pt x="800863" y="364187"/>
                </a:lnTo>
                <a:lnTo>
                  <a:pt x="800345" y="365546"/>
                </a:lnTo>
                <a:lnTo>
                  <a:pt x="799439" y="366129"/>
                </a:lnTo>
                <a:lnTo>
                  <a:pt x="799439" y="366711"/>
                </a:lnTo>
                <a:lnTo>
                  <a:pt x="799827" y="366841"/>
                </a:lnTo>
                <a:lnTo>
                  <a:pt x="799633" y="368071"/>
                </a:lnTo>
                <a:lnTo>
                  <a:pt x="799116" y="368071"/>
                </a:lnTo>
                <a:lnTo>
                  <a:pt x="797303" y="369430"/>
                </a:lnTo>
                <a:lnTo>
                  <a:pt x="796591" y="370465"/>
                </a:lnTo>
                <a:lnTo>
                  <a:pt x="794585" y="371954"/>
                </a:lnTo>
                <a:lnTo>
                  <a:pt x="793873" y="373313"/>
                </a:lnTo>
                <a:lnTo>
                  <a:pt x="792967" y="373766"/>
                </a:lnTo>
                <a:lnTo>
                  <a:pt x="791867" y="375125"/>
                </a:lnTo>
                <a:lnTo>
                  <a:pt x="791672" y="376031"/>
                </a:lnTo>
                <a:lnTo>
                  <a:pt x="790572" y="376938"/>
                </a:lnTo>
                <a:lnTo>
                  <a:pt x="790378" y="377843"/>
                </a:lnTo>
                <a:lnTo>
                  <a:pt x="788890" y="380238"/>
                </a:lnTo>
                <a:lnTo>
                  <a:pt x="788890" y="381015"/>
                </a:lnTo>
                <a:lnTo>
                  <a:pt x="785913" y="388069"/>
                </a:lnTo>
                <a:lnTo>
                  <a:pt x="785006" y="394801"/>
                </a:lnTo>
                <a:lnTo>
                  <a:pt x="784812" y="406386"/>
                </a:lnTo>
                <a:lnTo>
                  <a:pt x="784100" y="412663"/>
                </a:lnTo>
                <a:lnTo>
                  <a:pt x="783582" y="414281"/>
                </a:lnTo>
                <a:lnTo>
                  <a:pt x="783194" y="420430"/>
                </a:lnTo>
                <a:lnTo>
                  <a:pt x="782806" y="421336"/>
                </a:lnTo>
                <a:lnTo>
                  <a:pt x="783000" y="424508"/>
                </a:lnTo>
                <a:lnTo>
                  <a:pt x="782417" y="427485"/>
                </a:lnTo>
                <a:lnTo>
                  <a:pt x="782417" y="432015"/>
                </a:lnTo>
                <a:lnTo>
                  <a:pt x="783000" y="435769"/>
                </a:lnTo>
                <a:lnTo>
                  <a:pt x="782806" y="436805"/>
                </a:lnTo>
                <a:lnTo>
                  <a:pt x="782288" y="437128"/>
                </a:lnTo>
                <a:lnTo>
                  <a:pt x="781900" y="438035"/>
                </a:lnTo>
                <a:lnTo>
                  <a:pt x="780994" y="441206"/>
                </a:lnTo>
                <a:lnTo>
                  <a:pt x="778405" y="445995"/>
                </a:lnTo>
                <a:lnTo>
                  <a:pt x="778405" y="447354"/>
                </a:lnTo>
                <a:lnTo>
                  <a:pt x="777110" y="450979"/>
                </a:lnTo>
                <a:lnTo>
                  <a:pt x="776528" y="455185"/>
                </a:lnTo>
                <a:lnTo>
                  <a:pt x="775233" y="459846"/>
                </a:lnTo>
                <a:lnTo>
                  <a:pt x="775039" y="462240"/>
                </a:lnTo>
                <a:lnTo>
                  <a:pt x="773033" y="468971"/>
                </a:lnTo>
                <a:lnTo>
                  <a:pt x="771350" y="480815"/>
                </a:lnTo>
                <a:lnTo>
                  <a:pt x="770250" y="484569"/>
                </a:lnTo>
                <a:lnTo>
                  <a:pt x="769732" y="488323"/>
                </a:lnTo>
                <a:lnTo>
                  <a:pt x="768049" y="491883"/>
                </a:lnTo>
                <a:lnTo>
                  <a:pt x="763648" y="495054"/>
                </a:lnTo>
                <a:lnTo>
                  <a:pt x="761448" y="495636"/>
                </a:lnTo>
                <a:lnTo>
                  <a:pt x="748568" y="502044"/>
                </a:lnTo>
                <a:lnTo>
                  <a:pt x="739378" y="506056"/>
                </a:lnTo>
                <a:lnTo>
                  <a:pt x="733100" y="510717"/>
                </a:lnTo>
                <a:lnTo>
                  <a:pt x="730705" y="513823"/>
                </a:lnTo>
                <a:lnTo>
                  <a:pt x="729217" y="517383"/>
                </a:lnTo>
                <a:lnTo>
                  <a:pt x="727728" y="519001"/>
                </a:lnTo>
                <a:lnTo>
                  <a:pt x="726628" y="519583"/>
                </a:lnTo>
                <a:lnTo>
                  <a:pt x="726628" y="520166"/>
                </a:lnTo>
                <a:lnTo>
                  <a:pt x="725139" y="520943"/>
                </a:lnTo>
                <a:lnTo>
                  <a:pt x="723133" y="523466"/>
                </a:lnTo>
                <a:lnTo>
                  <a:pt x="722421" y="526444"/>
                </a:lnTo>
                <a:lnTo>
                  <a:pt x="720415" y="531363"/>
                </a:lnTo>
                <a:lnTo>
                  <a:pt x="720415" y="532851"/>
                </a:lnTo>
                <a:lnTo>
                  <a:pt x="719702" y="533175"/>
                </a:lnTo>
                <a:lnTo>
                  <a:pt x="718797" y="535440"/>
                </a:lnTo>
                <a:lnTo>
                  <a:pt x="713295" y="540683"/>
                </a:lnTo>
                <a:lnTo>
                  <a:pt x="706823" y="544695"/>
                </a:lnTo>
                <a:lnTo>
                  <a:pt x="706823" y="540683"/>
                </a:lnTo>
                <a:lnTo>
                  <a:pt x="706111" y="539194"/>
                </a:lnTo>
                <a:lnTo>
                  <a:pt x="705593" y="538870"/>
                </a:lnTo>
                <a:lnTo>
                  <a:pt x="705593" y="538288"/>
                </a:lnTo>
                <a:lnTo>
                  <a:pt x="704105" y="536799"/>
                </a:lnTo>
                <a:lnTo>
                  <a:pt x="702292" y="536022"/>
                </a:lnTo>
                <a:lnTo>
                  <a:pt x="701386" y="535117"/>
                </a:lnTo>
                <a:lnTo>
                  <a:pt x="698797" y="534210"/>
                </a:lnTo>
                <a:lnTo>
                  <a:pt x="697309" y="532851"/>
                </a:lnTo>
                <a:lnTo>
                  <a:pt x="696921" y="532398"/>
                </a:lnTo>
                <a:lnTo>
                  <a:pt x="696921" y="530327"/>
                </a:lnTo>
                <a:lnTo>
                  <a:pt x="697309" y="530198"/>
                </a:lnTo>
                <a:lnTo>
                  <a:pt x="697503" y="528580"/>
                </a:lnTo>
                <a:lnTo>
                  <a:pt x="696597" y="525732"/>
                </a:lnTo>
                <a:lnTo>
                  <a:pt x="695885" y="525149"/>
                </a:lnTo>
                <a:lnTo>
                  <a:pt x="695303" y="523661"/>
                </a:lnTo>
                <a:lnTo>
                  <a:pt x="693620" y="523078"/>
                </a:lnTo>
                <a:lnTo>
                  <a:pt x="693231" y="522496"/>
                </a:lnTo>
                <a:lnTo>
                  <a:pt x="691419" y="521719"/>
                </a:lnTo>
                <a:lnTo>
                  <a:pt x="691419" y="521396"/>
                </a:lnTo>
                <a:lnTo>
                  <a:pt x="690901" y="521396"/>
                </a:lnTo>
                <a:lnTo>
                  <a:pt x="690189" y="520360"/>
                </a:lnTo>
                <a:lnTo>
                  <a:pt x="690384" y="519454"/>
                </a:lnTo>
                <a:lnTo>
                  <a:pt x="692972" y="517059"/>
                </a:lnTo>
                <a:lnTo>
                  <a:pt x="692584" y="514082"/>
                </a:lnTo>
                <a:lnTo>
                  <a:pt x="692972" y="512917"/>
                </a:lnTo>
                <a:lnTo>
                  <a:pt x="691872" y="512335"/>
                </a:lnTo>
                <a:lnTo>
                  <a:pt x="691160" y="511299"/>
                </a:lnTo>
                <a:lnTo>
                  <a:pt x="690254" y="510975"/>
                </a:lnTo>
                <a:lnTo>
                  <a:pt x="689866" y="510199"/>
                </a:lnTo>
                <a:lnTo>
                  <a:pt x="690060" y="509616"/>
                </a:lnTo>
                <a:lnTo>
                  <a:pt x="689478" y="509292"/>
                </a:lnTo>
                <a:lnTo>
                  <a:pt x="689672" y="507934"/>
                </a:lnTo>
                <a:lnTo>
                  <a:pt x="690384" y="507157"/>
                </a:lnTo>
                <a:lnTo>
                  <a:pt x="690189" y="504762"/>
                </a:lnTo>
                <a:lnTo>
                  <a:pt x="689801" y="504633"/>
                </a:lnTo>
                <a:lnTo>
                  <a:pt x="690189" y="503015"/>
                </a:lnTo>
                <a:lnTo>
                  <a:pt x="689478" y="502562"/>
                </a:lnTo>
                <a:lnTo>
                  <a:pt x="688571" y="502562"/>
                </a:lnTo>
                <a:lnTo>
                  <a:pt x="687277" y="501397"/>
                </a:lnTo>
                <a:lnTo>
                  <a:pt x="685983" y="500944"/>
                </a:lnTo>
                <a:lnTo>
                  <a:pt x="685270" y="500037"/>
                </a:lnTo>
                <a:lnTo>
                  <a:pt x="685076" y="499132"/>
                </a:lnTo>
                <a:lnTo>
                  <a:pt x="683588" y="498096"/>
                </a:lnTo>
                <a:lnTo>
                  <a:pt x="683588" y="496154"/>
                </a:lnTo>
                <a:lnTo>
                  <a:pt x="683200" y="495572"/>
                </a:lnTo>
                <a:lnTo>
                  <a:pt x="682099" y="495119"/>
                </a:lnTo>
                <a:lnTo>
                  <a:pt x="681193" y="495442"/>
                </a:lnTo>
                <a:lnTo>
                  <a:pt x="679769" y="494925"/>
                </a:lnTo>
                <a:lnTo>
                  <a:pt x="679769" y="494342"/>
                </a:lnTo>
                <a:lnTo>
                  <a:pt x="680869" y="493889"/>
                </a:lnTo>
                <a:lnTo>
                  <a:pt x="681452" y="493112"/>
                </a:lnTo>
                <a:lnTo>
                  <a:pt x="681064" y="490135"/>
                </a:lnTo>
                <a:lnTo>
                  <a:pt x="683264" y="489359"/>
                </a:lnTo>
                <a:lnTo>
                  <a:pt x="683264" y="488905"/>
                </a:lnTo>
                <a:lnTo>
                  <a:pt x="683782" y="488582"/>
                </a:lnTo>
                <a:lnTo>
                  <a:pt x="683782" y="487223"/>
                </a:lnTo>
                <a:lnTo>
                  <a:pt x="684882" y="487352"/>
                </a:lnTo>
                <a:lnTo>
                  <a:pt x="684882" y="485540"/>
                </a:lnTo>
                <a:lnTo>
                  <a:pt x="683200" y="486123"/>
                </a:lnTo>
                <a:lnTo>
                  <a:pt x="683005" y="489099"/>
                </a:lnTo>
                <a:lnTo>
                  <a:pt x="682617" y="489423"/>
                </a:lnTo>
                <a:lnTo>
                  <a:pt x="680740" y="489423"/>
                </a:lnTo>
                <a:lnTo>
                  <a:pt x="680222" y="490459"/>
                </a:lnTo>
                <a:lnTo>
                  <a:pt x="680611" y="492271"/>
                </a:lnTo>
                <a:lnTo>
                  <a:pt x="679705" y="492724"/>
                </a:lnTo>
                <a:lnTo>
                  <a:pt x="678993" y="494989"/>
                </a:lnTo>
                <a:lnTo>
                  <a:pt x="679381" y="496219"/>
                </a:lnTo>
                <a:lnTo>
                  <a:pt x="681064" y="496543"/>
                </a:lnTo>
                <a:lnTo>
                  <a:pt x="680869" y="496866"/>
                </a:lnTo>
                <a:lnTo>
                  <a:pt x="681452" y="497190"/>
                </a:lnTo>
                <a:lnTo>
                  <a:pt x="681646" y="498678"/>
                </a:lnTo>
                <a:lnTo>
                  <a:pt x="683652" y="500490"/>
                </a:lnTo>
                <a:lnTo>
                  <a:pt x="683652" y="501850"/>
                </a:lnTo>
                <a:lnTo>
                  <a:pt x="684559" y="502303"/>
                </a:lnTo>
                <a:lnTo>
                  <a:pt x="685465" y="503791"/>
                </a:lnTo>
                <a:lnTo>
                  <a:pt x="685659" y="504827"/>
                </a:lnTo>
                <a:lnTo>
                  <a:pt x="686371" y="505409"/>
                </a:lnTo>
                <a:lnTo>
                  <a:pt x="686371" y="506316"/>
                </a:lnTo>
                <a:lnTo>
                  <a:pt x="685659" y="507222"/>
                </a:lnTo>
                <a:lnTo>
                  <a:pt x="685659" y="509616"/>
                </a:lnTo>
                <a:lnTo>
                  <a:pt x="686177" y="511105"/>
                </a:lnTo>
                <a:lnTo>
                  <a:pt x="688183" y="513176"/>
                </a:lnTo>
                <a:lnTo>
                  <a:pt x="690578" y="514535"/>
                </a:lnTo>
                <a:lnTo>
                  <a:pt x="690578" y="516477"/>
                </a:lnTo>
                <a:lnTo>
                  <a:pt x="689478" y="517059"/>
                </a:lnTo>
                <a:lnTo>
                  <a:pt x="688183" y="518872"/>
                </a:lnTo>
                <a:lnTo>
                  <a:pt x="688183" y="521266"/>
                </a:lnTo>
                <a:lnTo>
                  <a:pt x="689672" y="523337"/>
                </a:lnTo>
                <a:lnTo>
                  <a:pt x="692649" y="524826"/>
                </a:lnTo>
                <a:lnTo>
                  <a:pt x="694137" y="526444"/>
                </a:lnTo>
                <a:lnTo>
                  <a:pt x="694655" y="527803"/>
                </a:lnTo>
                <a:lnTo>
                  <a:pt x="694461" y="532592"/>
                </a:lnTo>
                <a:lnTo>
                  <a:pt x="694849" y="532722"/>
                </a:lnTo>
                <a:lnTo>
                  <a:pt x="694849" y="533628"/>
                </a:lnTo>
                <a:lnTo>
                  <a:pt x="695561" y="534793"/>
                </a:lnTo>
                <a:lnTo>
                  <a:pt x="699962" y="537188"/>
                </a:lnTo>
                <a:lnTo>
                  <a:pt x="700674" y="537188"/>
                </a:lnTo>
                <a:lnTo>
                  <a:pt x="701257" y="538353"/>
                </a:lnTo>
                <a:lnTo>
                  <a:pt x="702745" y="539841"/>
                </a:lnTo>
                <a:lnTo>
                  <a:pt x="702745" y="540747"/>
                </a:lnTo>
                <a:lnTo>
                  <a:pt x="703457" y="541653"/>
                </a:lnTo>
                <a:lnTo>
                  <a:pt x="703457" y="542689"/>
                </a:lnTo>
                <a:lnTo>
                  <a:pt x="704946" y="542689"/>
                </a:lnTo>
                <a:lnTo>
                  <a:pt x="704946" y="544048"/>
                </a:lnTo>
                <a:lnTo>
                  <a:pt x="704558" y="544631"/>
                </a:lnTo>
                <a:lnTo>
                  <a:pt x="704752" y="545990"/>
                </a:lnTo>
                <a:lnTo>
                  <a:pt x="704363" y="547931"/>
                </a:lnTo>
                <a:lnTo>
                  <a:pt x="701257" y="551038"/>
                </a:lnTo>
                <a:lnTo>
                  <a:pt x="701257" y="551621"/>
                </a:lnTo>
                <a:lnTo>
                  <a:pt x="700674" y="551944"/>
                </a:lnTo>
                <a:lnTo>
                  <a:pt x="699768" y="553433"/>
                </a:lnTo>
                <a:lnTo>
                  <a:pt x="699768" y="554015"/>
                </a:lnTo>
                <a:lnTo>
                  <a:pt x="698862" y="554921"/>
                </a:lnTo>
                <a:lnTo>
                  <a:pt x="698668" y="555698"/>
                </a:lnTo>
                <a:lnTo>
                  <a:pt x="697956" y="556151"/>
                </a:lnTo>
                <a:lnTo>
                  <a:pt x="698150" y="556928"/>
                </a:lnTo>
                <a:lnTo>
                  <a:pt x="695755" y="557381"/>
                </a:lnTo>
                <a:lnTo>
                  <a:pt x="695367" y="557963"/>
                </a:lnTo>
                <a:lnTo>
                  <a:pt x="692260" y="558869"/>
                </a:lnTo>
                <a:lnTo>
                  <a:pt x="689154" y="560811"/>
                </a:lnTo>
                <a:lnTo>
                  <a:pt x="688960" y="561717"/>
                </a:lnTo>
                <a:lnTo>
                  <a:pt x="688377" y="562299"/>
                </a:lnTo>
                <a:lnTo>
                  <a:pt x="687989" y="562170"/>
                </a:lnTo>
                <a:lnTo>
                  <a:pt x="687989" y="562752"/>
                </a:lnTo>
                <a:lnTo>
                  <a:pt x="687471" y="563206"/>
                </a:lnTo>
                <a:lnTo>
                  <a:pt x="686759" y="565018"/>
                </a:lnTo>
                <a:lnTo>
                  <a:pt x="685076" y="567542"/>
                </a:lnTo>
                <a:lnTo>
                  <a:pt x="684494" y="567801"/>
                </a:lnTo>
                <a:lnTo>
                  <a:pt x="683588" y="569872"/>
                </a:lnTo>
                <a:lnTo>
                  <a:pt x="682682" y="570778"/>
                </a:lnTo>
                <a:lnTo>
                  <a:pt x="682487" y="571814"/>
                </a:lnTo>
                <a:lnTo>
                  <a:pt x="680805" y="574079"/>
                </a:lnTo>
                <a:lnTo>
                  <a:pt x="680416" y="573496"/>
                </a:lnTo>
                <a:lnTo>
                  <a:pt x="680416" y="571684"/>
                </a:lnTo>
                <a:lnTo>
                  <a:pt x="681323" y="570196"/>
                </a:lnTo>
                <a:lnTo>
                  <a:pt x="681517" y="567348"/>
                </a:lnTo>
                <a:lnTo>
                  <a:pt x="681129" y="566895"/>
                </a:lnTo>
                <a:lnTo>
                  <a:pt x="681129" y="565730"/>
                </a:lnTo>
                <a:lnTo>
                  <a:pt x="680740" y="565406"/>
                </a:lnTo>
                <a:lnTo>
                  <a:pt x="679834" y="565730"/>
                </a:lnTo>
                <a:lnTo>
                  <a:pt x="679834" y="564953"/>
                </a:lnTo>
                <a:lnTo>
                  <a:pt x="680416" y="564241"/>
                </a:lnTo>
                <a:lnTo>
                  <a:pt x="679705" y="563076"/>
                </a:lnTo>
                <a:lnTo>
                  <a:pt x="676922" y="561264"/>
                </a:lnTo>
                <a:lnTo>
                  <a:pt x="675045" y="559452"/>
                </a:lnTo>
                <a:lnTo>
                  <a:pt x="670061" y="556345"/>
                </a:lnTo>
                <a:lnTo>
                  <a:pt x="670061" y="555439"/>
                </a:lnTo>
                <a:lnTo>
                  <a:pt x="668767" y="554404"/>
                </a:lnTo>
                <a:lnTo>
                  <a:pt x="668249" y="551750"/>
                </a:lnTo>
                <a:lnTo>
                  <a:pt x="668249" y="548773"/>
                </a:lnTo>
                <a:lnTo>
                  <a:pt x="668767" y="543401"/>
                </a:lnTo>
                <a:lnTo>
                  <a:pt x="669155" y="543271"/>
                </a:lnTo>
                <a:lnTo>
                  <a:pt x="668961" y="541459"/>
                </a:lnTo>
                <a:lnTo>
                  <a:pt x="668249" y="541136"/>
                </a:lnTo>
                <a:lnTo>
                  <a:pt x="668055" y="541589"/>
                </a:lnTo>
                <a:lnTo>
                  <a:pt x="666955" y="541589"/>
                </a:lnTo>
                <a:lnTo>
                  <a:pt x="666048" y="541136"/>
                </a:lnTo>
                <a:lnTo>
                  <a:pt x="666048" y="540359"/>
                </a:lnTo>
                <a:lnTo>
                  <a:pt x="665660" y="540035"/>
                </a:lnTo>
                <a:lnTo>
                  <a:pt x="663977" y="540359"/>
                </a:lnTo>
                <a:lnTo>
                  <a:pt x="663783" y="539776"/>
                </a:lnTo>
                <a:lnTo>
                  <a:pt x="661583" y="539647"/>
                </a:lnTo>
                <a:lnTo>
                  <a:pt x="661388" y="538870"/>
                </a:lnTo>
                <a:lnTo>
                  <a:pt x="660094" y="539323"/>
                </a:lnTo>
                <a:lnTo>
                  <a:pt x="658411" y="538417"/>
                </a:lnTo>
                <a:lnTo>
                  <a:pt x="656534" y="537964"/>
                </a:lnTo>
                <a:lnTo>
                  <a:pt x="656340" y="537382"/>
                </a:lnTo>
                <a:lnTo>
                  <a:pt x="654463" y="536605"/>
                </a:lnTo>
                <a:lnTo>
                  <a:pt x="651486" y="534210"/>
                </a:lnTo>
                <a:lnTo>
                  <a:pt x="648380" y="534340"/>
                </a:lnTo>
                <a:lnTo>
                  <a:pt x="646179" y="533887"/>
                </a:lnTo>
                <a:lnTo>
                  <a:pt x="644884" y="531492"/>
                </a:lnTo>
                <a:lnTo>
                  <a:pt x="641390" y="530003"/>
                </a:lnTo>
                <a:lnTo>
                  <a:pt x="641001" y="529421"/>
                </a:lnTo>
                <a:lnTo>
                  <a:pt x="637506" y="529550"/>
                </a:lnTo>
                <a:lnTo>
                  <a:pt x="635694" y="527932"/>
                </a:lnTo>
                <a:lnTo>
                  <a:pt x="635306" y="526767"/>
                </a:lnTo>
                <a:lnTo>
                  <a:pt x="632199" y="524049"/>
                </a:lnTo>
                <a:lnTo>
                  <a:pt x="631487" y="521655"/>
                </a:lnTo>
                <a:lnTo>
                  <a:pt x="628898" y="521655"/>
                </a:lnTo>
                <a:lnTo>
                  <a:pt x="628704" y="520878"/>
                </a:lnTo>
                <a:lnTo>
                  <a:pt x="627992" y="520554"/>
                </a:lnTo>
                <a:lnTo>
                  <a:pt x="627280" y="518742"/>
                </a:lnTo>
                <a:lnTo>
                  <a:pt x="627086" y="516930"/>
                </a:lnTo>
                <a:lnTo>
                  <a:pt x="626698" y="516930"/>
                </a:lnTo>
                <a:lnTo>
                  <a:pt x="626115" y="518872"/>
                </a:lnTo>
                <a:lnTo>
                  <a:pt x="626504" y="520684"/>
                </a:lnTo>
                <a:lnTo>
                  <a:pt x="627216" y="521137"/>
                </a:lnTo>
                <a:lnTo>
                  <a:pt x="627216" y="521913"/>
                </a:lnTo>
                <a:lnTo>
                  <a:pt x="628898" y="522949"/>
                </a:lnTo>
                <a:lnTo>
                  <a:pt x="628704" y="523855"/>
                </a:lnTo>
                <a:lnTo>
                  <a:pt x="629416" y="524437"/>
                </a:lnTo>
                <a:lnTo>
                  <a:pt x="630516" y="527544"/>
                </a:lnTo>
                <a:lnTo>
                  <a:pt x="634917" y="532139"/>
                </a:lnTo>
                <a:lnTo>
                  <a:pt x="637312" y="533628"/>
                </a:lnTo>
                <a:lnTo>
                  <a:pt x="638024" y="533628"/>
                </a:lnTo>
                <a:lnTo>
                  <a:pt x="638736" y="533046"/>
                </a:lnTo>
                <a:lnTo>
                  <a:pt x="641131" y="533628"/>
                </a:lnTo>
                <a:lnTo>
                  <a:pt x="642619" y="534987"/>
                </a:lnTo>
                <a:lnTo>
                  <a:pt x="642813" y="536022"/>
                </a:lnTo>
                <a:lnTo>
                  <a:pt x="644626" y="537964"/>
                </a:lnTo>
                <a:lnTo>
                  <a:pt x="644820" y="538870"/>
                </a:lnTo>
                <a:lnTo>
                  <a:pt x="647214" y="538741"/>
                </a:lnTo>
                <a:lnTo>
                  <a:pt x="647926" y="539194"/>
                </a:lnTo>
                <a:lnTo>
                  <a:pt x="651227" y="539194"/>
                </a:lnTo>
                <a:lnTo>
                  <a:pt x="652716" y="540230"/>
                </a:lnTo>
                <a:lnTo>
                  <a:pt x="654204" y="540553"/>
                </a:lnTo>
                <a:lnTo>
                  <a:pt x="654399" y="541006"/>
                </a:lnTo>
                <a:lnTo>
                  <a:pt x="656987" y="541912"/>
                </a:lnTo>
                <a:lnTo>
                  <a:pt x="657376" y="542365"/>
                </a:lnTo>
                <a:lnTo>
                  <a:pt x="659770" y="542689"/>
                </a:lnTo>
                <a:lnTo>
                  <a:pt x="662165" y="543595"/>
                </a:lnTo>
                <a:lnTo>
                  <a:pt x="663265" y="543595"/>
                </a:lnTo>
                <a:lnTo>
                  <a:pt x="663783" y="544048"/>
                </a:lnTo>
                <a:lnTo>
                  <a:pt x="664883" y="546572"/>
                </a:lnTo>
                <a:lnTo>
                  <a:pt x="664883" y="553756"/>
                </a:lnTo>
                <a:lnTo>
                  <a:pt x="665984" y="555115"/>
                </a:lnTo>
                <a:lnTo>
                  <a:pt x="667472" y="558869"/>
                </a:lnTo>
                <a:lnTo>
                  <a:pt x="666955" y="560487"/>
                </a:lnTo>
                <a:lnTo>
                  <a:pt x="666048" y="560940"/>
                </a:lnTo>
                <a:lnTo>
                  <a:pt x="666048" y="561394"/>
                </a:lnTo>
                <a:lnTo>
                  <a:pt x="663654" y="561847"/>
                </a:lnTo>
                <a:lnTo>
                  <a:pt x="660871" y="559776"/>
                </a:lnTo>
                <a:lnTo>
                  <a:pt x="657893" y="558740"/>
                </a:lnTo>
                <a:lnTo>
                  <a:pt x="656211" y="558611"/>
                </a:lnTo>
                <a:lnTo>
                  <a:pt x="654722" y="559646"/>
                </a:lnTo>
                <a:lnTo>
                  <a:pt x="652716" y="560229"/>
                </a:lnTo>
                <a:lnTo>
                  <a:pt x="652521" y="560681"/>
                </a:lnTo>
                <a:lnTo>
                  <a:pt x="650515" y="561134"/>
                </a:lnTo>
                <a:lnTo>
                  <a:pt x="650321" y="561588"/>
                </a:lnTo>
                <a:lnTo>
                  <a:pt x="648832" y="561717"/>
                </a:lnTo>
                <a:lnTo>
                  <a:pt x="648638" y="562429"/>
                </a:lnTo>
                <a:lnTo>
                  <a:pt x="647926" y="562882"/>
                </a:lnTo>
                <a:lnTo>
                  <a:pt x="647020" y="562882"/>
                </a:lnTo>
                <a:lnTo>
                  <a:pt x="646308" y="562559"/>
                </a:lnTo>
                <a:lnTo>
                  <a:pt x="646308" y="561976"/>
                </a:lnTo>
                <a:lnTo>
                  <a:pt x="645726" y="561652"/>
                </a:lnTo>
                <a:lnTo>
                  <a:pt x="644043" y="561976"/>
                </a:lnTo>
                <a:lnTo>
                  <a:pt x="643137" y="561847"/>
                </a:lnTo>
                <a:lnTo>
                  <a:pt x="642749" y="561394"/>
                </a:lnTo>
                <a:lnTo>
                  <a:pt x="641260" y="561523"/>
                </a:lnTo>
                <a:lnTo>
                  <a:pt x="640160" y="561070"/>
                </a:lnTo>
                <a:lnTo>
                  <a:pt x="638477" y="561523"/>
                </a:lnTo>
                <a:lnTo>
                  <a:pt x="636665" y="561394"/>
                </a:lnTo>
                <a:lnTo>
                  <a:pt x="635759" y="560617"/>
                </a:lnTo>
                <a:lnTo>
                  <a:pt x="634464" y="557057"/>
                </a:lnTo>
                <a:lnTo>
                  <a:pt x="633558" y="556022"/>
                </a:lnTo>
                <a:lnTo>
                  <a:pt x="628380" y="555115"/>
                </a:lnTo>
                <a:lnTo>
                  <a:pt x="627992" y="556151"/>
                </a:lnTo>
                <a:lnTo>
                  <a:pt x="627086" y="555827"/>
                </a:lnTo>
                <a:lnTo>
                  <a:pt x="626374" y="556280"/>
                </a:lnTo>
                <a:lnTo>
                  <a:pt x="626568" y="557057"/>
                </a:lnTo>
                <a:lnTo>
                  <a:pt x="623268" y="557510"/>
                </a:lnTo>
                <a:lnTo>
                  <a:pt x="621067" y="558675"/>
                </a:lnTo>
                <a:lnTo>
                  <a:pt x="620355" y="559581"/>
                </a:lnTo>
                <a:lnTo>
                  <a:pt x="618672" y="560487"/>
                </a:lnTo>
                <a:lnTo>
                  <a:pt x="618284" y="562105"/>
                </a:lnTo>
                <a:lnTo>
                  <a:pt x="617701" y="562235"/>
                </a:lnTo>
                <a:lnTo>
                  <a:pt x="614724" y="561070"/>
                </a:lnTo>
                <a:lnTo>
                  <a:pt x="612524" y="561199"/>
                </a:lnTo>
                <a:lnTo>
                  <a:pt x="611229" y="562105"/>
                </a:lnTo>
                <a:lnTo>
                  <a:pt x="609223" y="562105"/>
                </a:lnTo>
                <a:lnTo>
                  <a:pt x="608834" y="561782"/>
                </a:lnTo>
                <a:lnTo>
                  <a:pt x="607734" y="562105"/>
                </a:lnTo>
                <a:lnTo>
                  <a:pt x="605340" y="560034"/>
                </a:lnTo>
                <a:lnTo>
                  <a:pt x="602945" y="559711"/>
                </a:lnTo>
                <a:lnTo>
                  <a:pt x="601133" y="561523"/>
                </a:lnTo>
                <a:lnTo>
                  <a:pt x="600032" y="561652"/>
                </a:lnTo>
                <a:lnTo>
                  <a:pt x="599450" y="561329"/>
                </a:lnTo>
                <a:lnTo>
                  <a:pt x="599062" y="561652"/>
                </a:lnTo>
                <a:lnTo>
                  <a:pt x="599062" y="562364"/>
                </a:lnTo>
                <a:lnTo>
                  <a:pt x="597767" y="562817"/>
                </a:lnTo>
                <a:lnTo>
                  <a:pt x="597767" y="563400"/>
                </a:lnTo>
                <a:lnTo>
                  <a:pt x="596861" y="564888"/>
                </a:lnTo>
                <a:lnTo>
                  <a:pt x="596149" y="564177"/>
                </a:lnTo>
                <a:lnTo>
                  <a:pt x="596343" y="563141"/>
                </a:lnTo>
                <a:lnTo>
                  <a:pt x="595761" y="562688"/>
                </a:lnTo>
                <a:lnTo>
                  <a:pt x="594660" y="563141"/>
                </a:lnTo>
                <a:lnTo>
                  <a:pt x="594467" y="563723"/>
                </a:lnTo>
                <a:lnTo>
                  <a:pt x="595955" y="564888"/>
                </a:lnTo>
                <a:lnTo>
                  <a:pt x="594143" y="563723"/>
                </a:lnTo>
                <a:lnTo>
                  <a:pt x="593560" y="563723"/>
                </a:lnTo>
                <a:lnTo>
                  <a:pt x="593560" y="564306"/>
                </a:lnTo>
                <a:lnTo>
                  <a:pt x="595049" y="565212"/>
                </a:lnTo>
                <a:lnTo>
                  <a:pt x="595567" y="566118"/>
                </a:lnTo>
                <a:lnTo>
                  <a:pt x="600939" y="565989"/>
                </a:lnTo>
                <a:lnTo>
                  <a:pt x="601650" y="567153"/>
                </a:lnTo>
                <a:lnTo>
                  <a:pt x="602751" y="567153"/>
                </a:lnTo>
                <a:lnTo>
                  <a:pt x="603657" y="566377"/>
                </a:lnTo>
                <a:lnTo>
                  <a:pt x="604757" y="566377"/>
                </a:lnTo>
                <a:lnTo>
                  <a:pt x="605858" y="567283"/>
                </a:lnTo>
                <a:lnTo>
                  <a:pt x="608641" y="567736"/>
                </a:lnTo>
                <a:lnTo>
                  <a:pt x="608834" y="568189"/>
                </a:lnTo>
                <a:lnTo>
                  <a:pt x="612912" y="568189"/>
                </a:lnTo>
                <a:lnTo>
                  <a:pt x="614401" y="569549"/>
                </a:lnTo>
                <a:lnTo>
                  <a:pt x="615501" y="569549"/>
                </a:lnTo>
                <a:lnTo>
                  <a:pt x="616601" y="568642"/>
                </a:lnTo>
                <a:lnTo>
                  <a:pt x="620096" y="569419"/>
                </a:lnTo>
                <a:lnTo>
                  <a:pt x="623073" y="568060"/>
                </a:lnTo>
                <a:lnTo>
                  <a:pt x="623785" y="567477"/>
                </a:lnTo>
                <a:lnTo>
                  <a:pt x="623979" y="566701"/>
                </a:lnTo>
                <a:lnTo>
                  <a:pt x="630646" y="565083"/>
                </a:lnTo>
                <a:lnTo>
                  <a:pt x="631746" y="565212"/>
                </a:lnTo>
                <a:lnTo>
                  <a:pt x="632264" y="566830"/>
                </a:lnTo>
                <a:lnTo>
                  <a:pt x="633752" y="568189"/>
                </a:lnTo>
                <a:lnTo>
                  <a:pt x="638024" y="569225"/>
                </a:lnTo>
                <a:lnTo>
                  <a:pt x="641001" y="569095"/>
                </a:lnTo>
                <a:lnTo>
                  <a:pt x="644690" y="567477"/>
                </a:lnTo>
                <a:lnTo>
                  <a:pt x="646179" y="567736"/>
                </a:lnTo>
                <a:lnTo>
                  <a:pt x="647085" y="567024"/>
                </a:lnTo>
                <a:lnTo>
                  <a:pt x="647991" y="567153"/>
                </a:lnTo>
                <a:lnTo>
                  <a:pt x="649091" y="568319"/>
                </a:lnTo>
                <a:lnTo>
                  <a:pt x="650580" y="568319"/>
                </a:lnTo>
                <a:lnTo>
                  <a:pt x="651292" y="566830"/>
                </a:lnTo>
                <a:lnTo>
                  <a:pt x="652975" y="566506"/>
                </a:lnTo>
                <a:lnTo>
                  <a:pt x="653557" y="566960"/>
                </a:lnTo>
                <a:lnTo>
                  <a:pt x="654852" y="565341"/>
                </a:lnTo>
                <a:lnTo>
                  <a:pt x="655564" y="565018"/>
                </a:lnTo>
                <a:lnTo>
                  <a:pt x="659641" y="565018"/>
                </a:lnTo>
                <a:lnTo>
                  <a:pt x="661324" y="565471"/>
                </a:lnTo>
                <a:lnTo>
                  <a:pt x="662036" y="566377"/>
                </a:lnTo>
                <a:lnTo>
                  <a:pt x="662424" y="566053"/>
                </a:lnTo>
                <a:lnTo>
                  <a:pt x="663136" y="566183"/>
                </a:lnTo>
                <a:lnTo>
                  <a:pt x="663654" y="566636"/>
                </a:lnTo>
                <a:lnTo>
                  <a:pt x="663654" y="568254"/>
                </a:lnTo>
                <a:lnTo>
                  <a:pt x="665142" y="568707"/>
                </a:lnTo>
                <a:lnTo>
                  <a:pt x="665725" y="569742"/>
                </a:lnTo>
                <a:lnTo>
                  <a:pt x="666437" y="570066"/>
                </a:lnTo>
                <a:lnTo>
                  <a:pt x="667925" y="569613"/>
                </a:lnTo>
                <a:lnTo>
                  <a:pt x="667731" y="568448"/>
                </a:lnTo>
                <a:lnTo>
                  <a:pt x="666825" y="567671"/>
                </a:lnTo>
                <a:lnTo>
                  <a:pt x="666825" y="566765"/>
                </a:lnTo>
                <a:lnTo>
                  <a:pt x="668120" y="566895"/>
                </a:lnTo>
                <a:lnTo>
                  <a:pt x="668831" y="566571"/>
                </a:lnTo>
                <a:lnTo>
                  <a:pt x="668831" y="565795"/>
                </a:lnTo>
                <a:lnTo>
                  <a:pt x="669738" y="565212"/>
                </a:lnTo>
                <a:lnTo>
                  <a:pt x="670449" y="564047"/>
                </a:lnTo>
                <a:lnTo>
                  <a:pt x="671744" y="564500"/>
                </a:lnTo>
                <a:lnTo>
                  <a:pt x="672132" y="565665"/>
                </a:lnTo>
                <a:lnTo>
                  <a:pt x="671744" y="566442"/>
                </a:lnTo>
                <a:lnTo>
                  <a:pt x="671161" y="566571"/>
                </a:lnTo>
                <a:lnTo>
                  <a:pt x="671550" y="568060"/>
                </a:lnTo>
                <a:lnTo>
                  <a:pt x="671161" y="570584"/>
                </a:lnTo>
                <a:lnTo>
                  <a:pt x="671550" y="571037"/>
                </a:lnTo>
                <a:lnTo>
                  <a:pt x="669349" y="571361"/>
                </a:lnTo>
                <a:lnTo>
                  <a:pt x="666242" y="574208"/>
                </a:lnTo>
                <a:lnTo>
                  <a:pt x="665854" y="575373"/>
                </a:lnTo>
                <a:lnTo>
                  <a:pt x="664754" y="575503"/>
                </a:lnTo>
                <a:lnTo>
                  <a:pt x="664948" y="576538"/>
                </a:lnTo>
                <a:lnTo>
                  <a:pt x="664560" y="577897"/>
                </a:lnTo>
                <a:lnTo>
                  <a:pt x="663848" y="578351"/>
                </a:lnTo>
                <a:lnTo>
                  <a:pt x="663330" y="579709"/>
                </a:lnTo>
                <a:lnTo>
                  <a:pt x="661841" y="581069"/>
                </a:lnTo>
                <a:lnTo>
                  <a:pt x="661647" y="581975"/>
                </a:lnTo>
                <a:lnTo>
                  <a:pt x="661129" y="582428"/>
                </a:lnTo>
                <a:lnTo>
                  <a:pt x="661129" y="583334"/>
                </a:lnTo>
                <a:lnTo>
                  <a:pt x="660223" y="585405"/>
                </a:lnTo>
                <a:lnTo>
                  <a:pt x="659835" y="588253"/>
                </a:lnTo>
                <a:lnTo>
                  <a:pt x="658735" y="589159"/>
                </a:lnTo>
                <a:lnTo>
                  <a:pt x="658217" y="590518"/>
                </a:lnTo>
                <a:lnTo>
                  <a:pt x="658411" y="590971"/>
                </a:lnTo>
                <a:lnTo>
                  <a:pt x="657505" y="591877"/>
                </a:lnTo>
                <a:lnTo>
                  <a:pt x="656793" y="594401"/>
                </a:lnTo>
                <a:lnTo>
                  <a:pt x="656987" y="595566"/>
                </a:lnTo>
                <a:lnTo>
                  <a:pt x="656599" y="596926"/>
                </a:lnTo>
                <a:lnTo>
                  <a:pt x="655110" y="598414"/>
                </a:lnTo>
                <a:lnTo>
                  <a:pt x="652327" y="598284"/>
                </a:lnTo>
                <a:lnTo>
                  <a:pt x="651421" y="597249"/>
                </a:lnTo>
                <a:lnTo>
                  <a:pt x="651616" y="595890"/>
                </a:lnTo>
                <a:lnTo>
                  <a:pt x="652004" y="595761"/>
                </a:lnTo>
                <a:lnTo>
                  <a:pt x="651486" y="595308"/>
                </a:lnTo>
                <a:lnTo>
                  <a:pt x="650580" y="596926"/>
                </a:lnTo>
                <a:lnTo>
                  <a:pt x="651486" y="599126"/>
                </a:lnTo>
                <a:lnTo>
                  <a:pt x="650580" y="599255"/>
                </a:lnTo>
                <a:lnTo>
                  <a:pt x="650192" y="599709"/>
                </a:lnTo>
                <a:lnTo>
                  <a:pt x="648897" y="599709"/>
                </a:lnTo>
                <a:lnTo>
                  <a:pt x="648897" y="600744"/>
                </a:lnTo>
                <a:lnTo>
                  <a:pt x="645402" y="601650"/>
                </a:lnTo>
                <a:lnTo>
                  <a:pt x="645596" y="602103"/>
                </a:lnTo>
                <a:lnTo>
                  <a:pt x="646308" y="602233"/>
                </a:lnTo>
                <a:lnTo>
                  <a:pt x="646502" y="601974"/>
                </a:lnTo>
                <a:lnTo>
                  <a:pt x="648185" y="602103"/>
                </a:lnTo>
                <a:lnTo>
                  <a:pt x="649674" y="601521"/>
                </a:lnTo>
                <a:lnTo>
                  <a:pt x="649674" y="603721"/>
                </a:lnTo>
                <a:lnTo>
                  <a:pt x="648962" y="604757"/>
                </a:lnTo>
                <a:lnTo>
                  <a:pt x="649350" y="605081"/>
                </a:lnTo>
                <a:lnTo>
                  <a:pt x="650256" y="604627"/>
                </a:lnTo>
                <a:lnTo>
                  <a:pt x="650450" y="602427"/>
                </a:lnTo>
                <a:lnTo>
                  <a:pt x="650839" y="602103"/>
                </a:lnTo>
                <a:lnTo>
                  <a:pt x="650645" y="601327"/>
                </a:lnTo>
                <a:lnTo>
                  <a:pt x="652133" y="600550"/>
                </a:lnTo>
                <a:lnTo>
                  <a:pt x="656405" y="601327"/>
                </a:lnTo>
                <a:lnTo>
                  <a:pt x="658217" y="600550"/>
                </a:lnTo>
                <a:lnTo>
                  <a:pt x="658023" y="599967"/>
                </a:lnTo>
                <a:lnTo>
                  <a:pt x="658929" y="599967"/>
                </a:lnTo>
                <a:lnTo>
                  <a:pt x="659641" y="599514"/>
                </a:lnTo>
                <a:lnTo>
                  <a:pt x="661129" y="599644"/>
                </a:lnTo>
                <a:lnTo>
                  <a:pt x="661518" y="599967"/>
                </a:lnTo>
                <a:lnTo>
                  <a:pt x="661712" y="601780"/>
                </a:lnTo>
                <a:lnTo>
                  <a:pt x="662812" y="602556"/>
                </a:lnTo>
                <a:lnTo>
                  <a:pt x="662618" y="605210"/>
                </a:lnTo>
                <a:lnTo>
                  <a:pt x="663201" y="605339"/>
                </a:lnTo>
                <a:lnTo>
                  <a:pt x="663589" y="606116"/>
                </a:lnTo>
                <a:lnTo>
                  <a:pt x="663783" y="608057"/>
                </a:lnTo>
                <a:lnTo>
                  <a:pt x="664301" y="609093"/>
                </a:lnTo>
                <a:lnTo>
                  <a:pt x="664301" y="609999"/>
                </a:lnTo>
                <a:lnTo>
                  <a:pt x="662489" y="610582"/>
                </a:lnTo>
                <a:lnTo>
                  <a:pt x="662489" y="610905"/>
                </a:lnTo>
                <a:lnTo>
                  <a:pt x="663201" y="611035"/>
                </a:lnTo>
                <a:lnTo>
                  <a:pt x="665013" y="610258"/>
                </a:lnTo>
                <a:lnTo>
                  <a:pt x="665207" y="609222"/>
                </a:lnTo>
                <a:lnTo>
                  <a:pt x="664495" y="605922"/>
                </a:lnTo>
                <a:lnTo>
                  <a:pt x="663912" y="605145"/>
                </a:lnTo>
                <a:lnTo>
                  <a:pt x="663719" y="602168"/>
                </a:lnTo>
                <a:lnTo>
                  <a:pt x="663006" y="601132"/>
                </a:lnTo>
                <a:lnTo>
                  <a:pt x="662489" y="599061"/>
                </a:lnTo>
                <a:lnTo>
                  <a:pt x="662877" y="599061"/>
                </a:lnTo>
                <a:lnTo>
                  <a:pt x="663265" y="600097"/>
                </a:lnTo>
                <a:lnTo>
                  <a:pt x="664366" y="600097"/>
                </a:lnTo>
                <a:lnTo>
                  <a:pt x="663848" y="599514"/>
                </a:lnTo>
                <a:lnTo>
                  <a:pt x="664236" y="599191"/>
                </a:lnTo>
                <a:lnTo>
                  <a:pt x="664624" y="600097"/>
                </a:lnTo>
                <a:lnTo>
                  <a:pt x="665725" y="600680"/>
                </a:lnTo>
                <a:lnTo>
                  <a:pt x="666113" y="601456"/>
                </a:lnTo>
                <a:lnTo>
                  <a:pt x="667213" y="602362"/>
                </a:lnTo>
                <a:lnTo>
                  <a:pt x="669026" y="603139"/>
                </a:lnTo>
                <a:lnTo>
                  <a:pt x="670514" y="604304"/>
                </a:lnTo>
                <a:lnTo>
                  <a:pt x="670514" y="604757"/>
                </a:lnTo>
                <a:lnTo>
                  <a:pt x="672003" y="605663"/>
                </a:lnTo>
                <a:lnTo>
                  <a:pt x="671614" y="610711"/>
                </a:lnTo>
                <a:lnTo>
                  <a:pt x="671096" y="611294"/>
                </a:lnTo>
                <a:lnTo>
                  <a:pt x="671096" y="611876"/>
                </a:lnTo>
                <a:lnTo>
                  <a:pt x="669220" y="613688"/>
                </a:lnTo>
                <a:lnTo>
                  <a:pt x="668831" y="614724"/>
                </a:lnTo>
                <a:lnTo>
                  <a:pt x="667925" y="615630"/>
                </a:lnTo>
                <a:lnTo>
                  <a:pt x="667925" y="616536"/>
                </a:lnTo>
                <a:lnTo>
                  <a:pt x="667408" y="616536"/>
                </a:lnTo>
                <a:lnTo>
                  <a:pt x="666825" y="617119"/>
                </a:lnTo>
                <a:lnTo>
                  <a:pt x="666113" y="618931"/>
                </a:lnTo>
                <a:lnTo>
                  <a:pt x="664624" y="620419"/>
                </a:lnTo>
                <a:lnTo>
                  <a:pt x="663912" y="621908"/>
                </a:lnTo>
                <a:lnTo>
                  <a:pt x="662424" y="622814"/>
                </a:lnTo>
                <a:lnTo>
                  <a:pt x="661518" y="623979"/>
                </a:lnTo>
                <a:lnTo>
                  <a:pt x="661129" y="625144"/>
                </a:lnTo>
                <a:lnTo>
                  <a:pt x="660223" y="625727"/>
                </a:lnTo>
                <a:lnTo>
                  <a:pt x="658929" y="627927"/>
                </a:lnTo>
                <a:lnTo>
                  <a:pt x="657635" y="628963"/>
                </a:lnTo>
                <a:lnTo>
                  <a:pt x="655758" y="632263"/>
                </a:lnTo>
                <a:lnTo>
                  <a:pt x="654463" y="632975"/>
                </a:lnTo>
                <a:lnTo>
                  <a:pt x="653751" y="634593"/>
                </a:lnTo>
                <a:lnTo>
                  <a:pt x="650774" y="636535"/>
                </a:lnTo>
                <a:lnTo>
                  <a:pt x="650256" y="637700"/>
                </a:lnTo>
                <a:lnTo>
                  <a:pt x="649156" y="638153"/>
                </a:lnTo>
                <a:lnTo>
                  <a:pt x="647667" y="639642"/>
                </a:lnTo>
                <a:lnTo>
                  <a:pt x="646762" y="639771"/>
                </a:lnTo>
                <a:lnTo>
                  <a:pt x="644755" y="641713"/>
                </a:lnTo>
                <a:lnTo>
                  <a:pt x="641972" y="642878"/>
                </a:lnTo>
                <a:lnTo>
                  <a:pt x="641583" y="643460"/>
                </a:lnTo>
                <a:lnTo>
                  <a:pt x="637506" y="645531"/>
                </a:lnTo>
                <a:lnTo>
                  <a:pt x="634529" y="646890"/>
                </a:lnTo>
                <a:lnTo>
                  <a:pt x="634141" y="646761"/>
                </a:lnTo>
                <a:lnTo>
                  <a:pt x="633041" y="647667"/>
                </a:lnTo>
                <a:lnTo>
                  <a:pt x="632846" y="648444"/>
                </a:lnTo>
                <a:lnTo>
                  <a:pt x="627474" y="651291"/>
                </a:lnTo>
                <a:lnTo>
                  <a:pt x="627280" y="652068"/>
                </a:lnTo>
                <a:lnTo>
                  <a:pt x="627992" y="652974"/>
                </a:lnTo>
                <a:lnTo>
                  <a:pt x="627798" y="653427"/>
                </a:lnTo>
                <a:lnTo>
                  <a:pt x="626892" y="653298"/>
                </a:lnTo>
                <a:lnTo>
                  <a:pt x="625597" y="652262"/>
                </a:lnTo>
                <a:lnTo>
                  <a:pt x="623915" y="654075"/>
                </a:lnTo>
                <a:lnTo>
                  <a:pt x="621714" y="655693"/>
                </a:lnTo>
                <a:lnTo>
                  <a:pt x="621196" y="655563"/>
                </a:lnTo>
                <a:lnTo>
                  <a:pt x="619514" y="656922"/>
                </a:lnTo>
                <a:lnTo>
                  <a:pt x="618802" y="656922"/>
                </a:lnTo>
                <a:lnTo>
                  <a:pt x="618607" y="657375"/>
                </a:lnTo>
                <a:lnTo>
                  <a:pt x="616925" y="657375"/>
                </a:lnTo>
                <a:lnTo>
                  <a:pt x="616213" y="657958"/>
                </a:lnTo>
                <a:lnTo>
                  <a:pt x="614206" y="658540"/>
                </a:lnTo>
                <a:lnTo>
                  <a:pt x="613300" y="659446"/>
                </a:lnTo>
                <a:lnTo>
                  <a:pt x="612394" y="659123"/>
                </a:lnTo>
                <a:lnTo>
                  <a:pt x="607799" y="659705"/>
                </a:lnTo>
                <a:lnTo>
                  <a:pt x="603527" y="659705"/>
                </a:lnTo>
                <a:lnTo>
                  <a:pt x="602815" y="659381"/>
                </a:lnTo>
                <a:lnTo>
                  <a:pt x="598026" y="660741"/>
                </a:lnTo>
                <a:lnTo>
                  <a:pt x="590454" y="661064"/>
                </a:lnTo>
                <a:lnTo>
                  <a:pt x="588447" y="660288"/>
                </a:lnTo>
                <a:lnTo>
                  <a:pt x="588447" y="659705"/>
                </a:lnTo>
                <a:lnTo>
                  <a:pt x="587347" y="658670"/>
                </a:lnTo>
                <a:lnTo>
                  <a:pt x="587347" y="657505"/>
                </a:lnTo>
                <a:lnTo>
                  <a:pt x="586441" y="657375"/>
                </a:lnTo>
                <a:lnTo>
                  <a:pt x="586053" y="656922"/>
                </a:lnTo>
                <a:lnTo>
                  <a:pt x="586053" y="654722"/>
                </a:lnTo>
                <a:lnTo>
                  <a:pt x="585470" y="654269"/>
                </a:lnTo>
                <a:lnTo>
                  <a:pt x="585082" y="652909"/>
                </a:lnTo>
                <a:lnTo>
                  <a:pt x="584888" y="650256"/>
                </a:lnTo>
                <a:lnTo>
                  <a:pt x="583982" y="649091"/>
                </a:lnTo>
                <a:lnTo>
                  <a:pt x="584176" y="648055"/>
                </a:lnTo>
                <a:lnTo>
                  <a:pt x="584888" y="647926"/>
                </a:lnTo>
                <a:lnTo>
                  <a:pt x="584694" y="648832"/>
                </a:lnTo>
                <a:lnTo>
                  <a:pt x="585082" y="649156"/>
                </a:lnTo>
                <a:lnTo>
                  <a:pt x="585794" y="652004"/>
                </a:lnTo>
                <a:lnTo>
                  <a:pt x="586312" y="651680"/>
                </a:lnTo>
                <a:lnTo>
                  <a:pt x="586312" y="651227"/>
                </a:lnTo>
                <a:lnTo>
                  <a:pt x="586829" y="651227"/>
                </a:lnTo>
                <a:lnTo>
                  <a:pt x="587412" y="652004"/>
                </a:lnTo>
                <a:lnTo>
                  <a:pt x="587412" y="650191"/>
                </a:lnTo>
                <a:lnTo>
                  <a:pt x="586118" y="649415"/>
                </a:lnTo>
                <a:lnTo>
                  <a:pt x="586118" y="648055"/>
                </a:lnTo>
                <a:lnTo>
                  <a:pt x="585211" y="647020"/>
                </a:lnTo>
                <a:lnTo>
                  <a:pt x="584111" y="645985"/>
                </a:lnTo>
                <a:lnTo>
                  <a:pt x="583399" y="645985"/>
                </a:lnTo>
                <a:lnTo>
                  <a:pt x="581393" y="644819"/>
                </a:lnTo>
                <a:lnTo>
                  <a:pt x="581199" y="644107"/>
                </a:lnTo>
                <a:lnTo>
                  <a:pt x="581911" y="642942"/>
                </a:lnTo>
                <a:lnTo>
                  <a:pt x="584694" y="644560"/>
                </a:lnTo>
                <a:lnTo>
                  <a:pt x="586506" y="644560"/>
                </a:lnTo>
                <a:lnTo>
                  <a:pt x="587412" y="643784"/>
                </a:lnTo>
                <a:lnTo>
                  <a:pt x="589612" y="643331"/>
                </a:lnTo>
                <a:lnTo>
                  <a:pt x="590001" y="642748"/>
                </a:lnTo>
                <a:lnTo>
                  <a:pt x="591295" y="642425"/>
                </a:lnTo>
                <a:lnTo>
                  <a:pt x="593172" y="641066"/>
                </a:lnTo>
                <a:lnTo>
                  <a:pt x="593172" y="640613"/>
                </a:lnTo>
                <a:lnTo>
                  <a:pt x="596149" y="638994"/>
                </a:lnTo>
                <a:lnTo>
                  <a:pt x="596732" y="637247"/>
                </a:lnTo>
                <a:lnTo>
                  <a:pt x="596149" y="637117"/>
                </a:lnTo>
                <a:lnTo>
                  <a:pt x="595631" y="638283"/>
                </a:lnTo>
                <a:lnTo>
                  <a:pt x="594143" y="639318"/>
                </a:lnTo>
                <a:lnTo>
                  <a:pt x="589871" y="640936"/>
                </a:lnTo>
                <a:lnTo>
                  <a:pt x="588771" y="641842"/>
                </a:lnTo>
                <a:lnTo>
                  <a:pt x="582299" y="642295"/>
                </a:lnTo>
                <a:lnTo>
                  <a:pt x="582299" y="641519"/>
                </a:lnTo>
                <a:lnTo>
                  <a:pt x="581911" y="641195"/>
                </a:lnTo>
                <a:lnTo>
                  <a:pt x="580810" y="641648"/>
                </a:lnTo>
                <a:lnTo>
                  <a:pt x="578416" y="641195"/>
                </a:lnTo>
                <a:lnTo>
                  <a:pt x="577121" y="640289"/>
                </a:lnTo>
                <a:lnTo>
                  <a:pt x="576409" y="638930"/>
                </a:lnTo>
                <a:lnTo>
                  <a:pt x="573302" y="636405"/>
                </a:lnTo>
                <a:lnTo>
                  <a:pt x="572202" y="633752"/>
                </a:lnTo>
                <a:lnTo>
                  <a:pt x="571296" y="632716"/>
                </a:lnTo>
                <a:lnTo>
                  <a:pt x="570584" y="630516"/>
                </a:lnTo>
                <a:lnTo>
                  <a:pt x="569872" y="630063"/>
                </a:lnTo>
                <a:lnTo>
                  <a:pt x="569484" y="628445"/>
                </a:lnTo>
                <a:lnTo>
                  <a:pt x="570196" y="625144"/>
                </a:lnTo>
                <a:lnTo>
                  <a:pt x="572396" y="624367"/>
                </a:lnTo>
                <a:lnTo>
                  <a:pt x="570714" y="624109"/>
                </a:lnTo>
                <a:lnTo>
                  <a:pt x="570002" y="623526"/>
                </a:lnTo>
                <a:lnTo>
                  <a:pt x="570002" y="622944"/>
                </a:lnTo>
                <a:lnTo>
                  <a:pt x="568901" y="621778"/>
                </a:lnTo>
                <a:lnTo>
                  <a:pt x="569096" y="620290"/>
                </a:lnTo>
                <a:lnTo>
                  <a:pt x="567995" y="618801"/>
                </a:lnTo>
                <a:lnTo>
                  <a:pt x="566507" y="618025"/>
                </a:lnTo>
                <a:lnTo>
                  <a:pt x="565601" y="618154"/>
                </a:lnTo>
                <a:lnTo>
                  <a:pt x="563400" y="616989"/>
                </a:lnTo>
                <a:lnTo>
                  <a:pt x="564694" y="618607"/>
                </a:lnTo>
                <a:lnTo>
                  <a:pt x="565795" y="618607"/>
                </a:lnTo>
                <a:lnTo>
                  <a:pt x="567801" y="620096"/>
                </a:lnTo>
                <a:lnTo>
                  <a:pt x="568190" y="625014"/>
                </a:lnTo>
                <a:lnTo>
                  <a:pt x="567995" y="626180"/>
                </a:lnTo>
                <a:lnTo>
                  <a:pt x="567089" y="626892"/>
                </a:lnTo>
                <a:lnTo>
                  <a:pt x="566895" y="628963"/>
                </a:lnTo>
                <a:lnTo>
                  <a:pt x="567283" y="629545"/>
                </a:lnTo>
                <a:lnTo>
                  <a:pt x="567283" y="630710"/>
                </a:lnTo>
                <a:lnTo>
                  <a:pt x="568384" y="632328"/>
                </a:lnTo>
                <a:lnTo>
                  <a:pt x="569290" y="635176"/>
                </a:lnTo>
                <a:lnTo>
                  <a:pt x="566701" y="634593"/>
                </a:lnTo>
                <a:lnTo>
                  <a:pt x="564112" y="632975"/>
                </a:lnTo>
                <a:lnTo>
                  <a:pt x="563529" y="631940"/>
                </a:lnTo>
                <a:lnTo>
                  <a:pt x="563724" y="630322"/>
                </a:lnTo>
                <a:lnTo>
                  <a:pt x="563012" y="630645"/>
                </a:lnTo>
                <a:lnTo>
                  <a:pt x="563206" y="632846"/>
                </a:lnTo>
                <a:lnTo>
                  <a:pt x="562300" y="632846"/>
                </a:lnTo>
                <a:lnTo>
                  <a:pt x="559517" y="631681"/>
                </a:lnTo>
                <a:lnTo>
                  <a:pt x="558935" y="631681"/>
                </a:lnTo>
                <a:lnTo>
                  <a:pt x="558935" y="632263"/>
                </a:lnTo>
                <a:lnTo>
                  <a:pt x="564436" y="634205"/>
                </a:lnTo>
                <a:lnTo>
                  <a:pt x="566312" y="635694"/>
                </a:lnTo>
                <a:lnTo>
                  <a:pt x="567025" y="637053"/>
                </a:lnTo>
                <a:lnTo>
                  <a:pt x="568708" y="638218"/>
                </a:lnTo>
                <a:lnTo>
                  <a:pt x="570390" y="638800"/>
                </a:lnTo>
                <a:lnTo>
                  <a:pt x="572396" y="640871"/>
                </a:lnTo>
                <a:lnTo>
                  <a:pt x="568901" y="640742"/>
                </a:lnTo>
                <a:lnTo>
                  <a:pt x="567607" y="639124"/>
                </a:lnTo>
                <a:lnTo>
                  <a:pt x="565018" y="637635"/>
                </a:lnTo>
                <a:lnTo>
                  <a:pt x="562624" y="637959"/>
                </a:lnTo>
                <a:lnTo>
                  <a:pt x="560811" y="638865"/>
                </a:lnTo>
                <a:lnTo>
                  <a:pt x="556734" y="639318"/>
                </a:lnTo>
                <a:lnTo>
                  <a:pt x="554857" y="640483"/>
                </a:lnTo>
                <a:lnTo>
                  <a:pt x="550456" y="640613"/>
                </a:lnTo>
                <a:lnTo>
                  <a:pt x="550068" y="640936"/>
                </a:lnTo>
                <a:lnTo>
                  <a:pt x="550456" y="641389"/>
                </a:lnTo>
                <a:lnTo>
                  <a:pt x="553757" y="641260"/>
                </a:lnTo>
                <a:lnTo>
                  <a:pt x="554339" y="641389"/>
                </a:lnTo>
                <a:lnTo>
                  <a:pt x="554339" y="641842"/>
                </a:lnTo>
                <a:lnTo>
                  <a:pt x="552656" y="642748"/>
                </a:lnTo>
                <a:lnTo>
                  <a:pt x="552268" y="643654"/>
                </a:lnTo>
                <a:lnTo>
                  <a:pt x="550585" y="643331"/>
                </a:lnTo>
                <a:lnTo>
                  <a:pt x="548191" y="645143"/>
                </a:lnTo>
                <a:lnTo>
                  <a:pt x="548191" y="646049"/>
                </a:lnTo>
                <a:lnTo>
                  <a:pt x="547285" y="647538"/>
                </a:lnTo>
                <a:lnTo>
                  <a:pt x="545796" y="647861"/>
                </a:lnTo>
                <a:lnTo>
                  <a:pt x="542495" y="650386"/>
                </a:lnTo>
                <a:lnTo>
                  <a:pt x="541783" y="651744"/>
                </a:lnTo>
                <a:lnTo>
                  <a:pt x="541395" y="653557"/>
                </a:lnTo>
                <a:lnTo>
                  <a:pt x="540877" y="654010"/>
                </a:lnTo>
                <a:lnTo>
                  <a:pt x="540877" y="652521"/>
                </a:lnTo>
                <a:lnTo>
                  <a:pt x="541978" y="650903"/>
                </a:lnTo>
                <a:lnTo>
                  <a:pt x="542366" y="649415"/>
                </a:lnTo>
                <a:lnTo>
                  <a:pt x="543660" y="647473"/>
                </a:lnTo>
                <a:lnTo>
                  <a:pt x="545149" y="646114"/>
                </a:lnTo>
                <a:lnTo>
                  <a:pt x="545343" y="645078"/>
                </a:lnTo>
                <a:lnTo>
                  <a:pt x="544825" y="645207"/>
                </a:lnTo>
                <a:lnTo>
                  <a:pt x="544825" y="645790"/>
                </a:lnTo>
                <a:lnTo>
                  <a:pt x="542819" y="647279"/>
                </a:lnTo>
                <a:lnTo>
                  <a:pt x="542819" y="647861"/>
                </a:lnTo>
                <a:lnTo>
                  <a:pt x="541913" y="649026"/>
                </a:lnTo>
                <a:lnTo>
                  <a:pt x="541913" y="649932"/>
                </a:lnTo>
                <a:lnTo>
                  <a:pt x="541524" y="649932"/>
                </a:lnTo>
                <a:lnTo>
                  <a:pt x="541524" y="650515"/>
                </a:lnTo>
                <a:lnTo>
                  <a:pt x="541007" y="650968"/>
                </a:lnTo>
                <a:lnTo>
                  <a:pt x="540295" y="653362"/>
                </a:lnTo>
                <a:lnTo>
                  <a:pt x="539906" y="656210"/>
                </a:lnTo>
                <a:lnTo>
                  <a:pt x="540100" y="658605"/>
                </a:lnTo>
                <a:lnTo>
                  <a:pt x="539712" y="658476"/>
                </a:lnTo>
                <a:lnTo>
                  <a:pt x="539324" y="656987"/>
                </a:lnTo>
                <a:lnTo>
                  <a:pt x="536929" y="655498"/>
                </a:lnTo>
                <a:lnTo>
                  <a:pt x="536023" y="654139"/>
                </a:lnTo>
                <a:lnTo>
                  <a:pt x="533823" y="653362"/>
                </a:lnTo>
                <a:lnTo>
                  <a:pt x="533111" y="653816"/>
                </a:lnTo>
                <a:lnTo>
                  <a:pt x="532010" y="653816"/>
                </a:lnTo>
                <a:lnTo>
                  <a:pt x="528904" y="652457"/>
                </a:lnTo>
                <a:lnTo>
                  <a:pt x="525409" y="653039"/>
                </a:lnTo>
                <a:lnTo>
                  <a:pt x="524308" y="654075"/>
                </a:lnTo>
                <a:lnTo>
                  <a:pt x="524308" y="654527"/>
                </a:lnTo>
                <a:lnTo>
                  <a:pt x="526315" y="653492"/>
                </a:lnTo>
                <a:lnTo>
                  <a:pt x="527415" y="653622"/>
                </a:lnTo>
                <a:lnTo>
                  <a:pt x="528515" y="653168"/>
                </a:lnTo>
                <a:lnTo>
                  <a:pt x="528515" y="653492"/>
                </a:lnTo>
                <a:lnTo>
                  <a:pt x="529810" y="654075"/>
                </a:lnTo>
                <a:lnTo>
                  <a:pt x="534793" y="655563"/>
                </a:lnTo>
                <a:lnTo>
                  <a:pt x="535505" y="656599"/>
                </a:lnTo>
                <a:lnTo>
                  <a:pt x="536994" y="657634"/>
                </a:lnTo>
                <a:lnTo>
                  <a:pt x="538677" y="660482"/>
                </a:lnTo>
                <a:lnTo>
                  <a:pt x="539389" y="660935"/>
                </a:lnTo>
                <a:lnTo>
                  <a:pt x="539000" y="661841"/>
                </a:lnTo>
                <a:lnTo>
                  <a:pt x="540813" y="662877"/>
                </a:lnTo>
                <a:lnTo>
                  <a:pt x="538612" y="663589"/>
                </a:lnTo>
                <a:lnTo>
                  <a:pt x="537706" y="664365"/>
                </a:lnTo>
                <a:lnTo>
                  <a:pt x="536800" y="664365"/>
                </a:lnTo>
                <a:lnTo>
                  <a:pt x="534599" y="663589"/>
                </a:lnTo>
                <a:lnTo>
                  <a:pt x="532916" y="662424"/>
                </a:lnTo>
                <a:lnTo>
                  <a:pt x="529422" y="661971"/>
                </a:lnTo>
                <a:lnTo>
                  <a:pt x="528839" y="661259"/>
                </a:lnTo>
                <a:lnTo>
                  <a:pt x="529033" y="659317"/>
                </a:lnTo>
                <a:lnTo>
                  <a:pt x="528321" y="659317"/>
                </a:lnTo>
                <a:lnTo>
                  <a:pt x="528321" y="660223"/>
                </a:lnTo>
                <a:lnTo>
                  <a:pt x="527933" y="660223"/>
                </a:lnTo>
                <a:lnTo>
                  <a:pt x="528127" y="661388"/>
                </a:lnTo>
                <a:lnTo>
                  <a:pt x="526444" y="660482"/>
                </a:lnTo>
                <a:lnTo>
                  <a:pt x="525538" y="660482"/>
                </a:lnTo>
                <a:lnTo>
                  <a:pt x="527544" y="662100"/>
                </a:lnTo>
                <a:lnTo>
                  <a:pt x="525150" y="662424"/>
                </a:lnTo>
                <a:lnTo>
                  <a:pt x="525150" y="662747"/>
                </a:lnTo>
                <a:lnTo>
                  <a:pt x="527544" y="663071"/>
                </a:lnTo>
                <a:lnTo>
                  <a:pt x="529033" y="663653"/>
                </a:lnTo>
                <a:lnTo>
                  <a:pt x="529033" y="664236"/>
                </a:lnTo>
                <a:lnTo>
                  <a:pt x="527739" y="665401"/>
                </a:lnTo>
                <a:lnTo>
                  <a:pt x="528451" y="665401"/>
                </a:lnTo>
                <a:lnTo>
                  <a:pt x="529357" y="664495"/>
                </a:lnTo>
                <a:lnTo>
                  <a:pt x="530263" y="664495"/>
                </a:lnTo>
                <a:lnTo>
                  <a:pt x="533369" y="666436"/>
                </a:lnTo>
                <a:lnTo>
                  <a:pt x="534081" y="666436"/>
                </a:lnTo>
                <a:lnTo>
                  <a:pt x="535570" y="667342"/>
                </a:lnTo>
                <a:lnTo>
                  <a:pt x="536670" y="667342"/>
                </a:lnTo>
                <a:lnTo>
                  <a:pt x="535376" y="668701"/>
                </a:lnTo>
                <a:lnTo>
                  <a:pt x="532593" y="670319"/>
                </a:lnTo>
                <a:lnTo>
                  <a:pt x="531493" y="672132"/>
                </a:lnTo>
                <a:lnTo>
                  <a:pt x="530780" y="672261"/>
                </a:lnTo>
                <a:lnTo>
                  <a:pt x="530587" y="672844"/>
                </a:lnTo>
                <a:lnTo>
                  <a:pt x="527609" y="675044"/>
                </a:lnTo>
                <a:lnTo>
                  <a:pt x="526509" y="674591"/>
                </a:lnTo>
                <a:lnTo>
                  <a:pt x="525797" y="674721"/>
                </a:lnTo>
                <a:lnTo>
                  <a:pt x="526703" y="675497"/>
                </a:lnTo>
                <a:lnTo>
                  <a:pt x="526315" y="676080"/>
                </a:lnTo>
                <a:lnTo>
                  <a:pt x="525021" y="676856"/>
                </a:lnTo>
                <a:lnTo>
                  <a:pt x="523920" y="676986"/>
                </a:lnTo>
                <a:lnTo>
                  <a:pt x="523726" y="677892"/>
                </a:lnTo>
                <a:lnTo>
                  <a:pt x="520943" y="677568"/>
                </a:lnTo>
                <a:lnTo>
                  <a:pt x="518160" y="677892"/>
                </a:lnTo>
                <a:lnTo>
                  <a:pt x="514277" y="677568"/>
                </a:lnTo>
                <a:lnTo>
                  <a:pt x="513370" y="677892"/>
                </a:lnTo>
                <a:lnTo>
                  <a:pt x="512076" y="677568"/>
                </a:lnTo>
                <a:lnTo>
                  <a:pt x="511882" y="676986"/>
                </a:lnTo>
                <a:lnTo>
                  <a:pt x="510005" y="675950"/>
                </a:lnTo>
                <a:lnTo>
                  <a:pt x="508905" y="676274"/>
                </a:lnTo>
                <a:lnTo>
                  <a:pt x="508516" y="675821"/>
                </a:lnTo>
                <a:lnTo>
                  <a:pt x="507416" y="675821"/>
                </a:lnTo>
                <a:lnTo>
                  <a:pt x="507416" y="675368"/>
                </a:lnTo>
                <a:lnTo>
                  <a:pt x="506898" y="675044"/>
                </a:lnTo>
                <a:lnTo>
                  <a:pt x="506898" y="675627"/>
                </a:lnTo>
                <a:lnTo>
                  <a:pt x="506186" y="676533"/>
                </a:lnTo>
                <a:lnTo>
                  <a:pt x="508193" y="676533"/>
                </a:lnTo>
                <a:lnTo>
                  <a:pt x="508581" y="677115"/>
                </a:lnTo>
                <a:lnTo>
                  <a:pt x="509293" y="677245"/>
                </a:lnTo>
                <a:lnTo>
                  <a:pt x="507093" y="677245"/>
                </a:lnTo>
                <a:lnTo>
                  <a:pt x="505604" y="677827"/>
                </a:lnTo>
                <a:lnTo>
                  <a:pt x="505216" y="678539"/>
                </a:lnTo>
                <a:lnTo>
                  <a:pt x="501721" y="677827"/>
                </a:lnTo>
                <a:lnTo>
                  <a:pt x="501332" y="676662"/>
                </a:lnTo>
                <a:lnTo>
                  <a:pt x="500426" y="676209"/>
                </a:lnTo>
                <a:lnTo>
                  <a:pt x="499909" y="676339"/>
                </a:lnTo>
                <a:lnTo>
                  <a:pt x="499909" y="676921"/>
                </a:lnTo>
                <a:lnTo>
                  <a:pt x="500620" y="677504"/>
                </a:lnTo>
                <a:lnTo>
                  <a:pt x="497643" y="677374"/>
                </a:lnTo>
                <a:lnTo>
                  <a:pt x="497255" y="676598"/>
                </a:lnTo>
                <a:lnTo>
                  <a:pt x="496673" y="676468"/>
                </a:lnTo>
                <a:lnTo>
                  <a:pt x="496478" y="677633"/>
                </a:lnTo>
                <a:lnTo>
                  <a:pt x="495572" y="678345"/>
                </a:lnTo>
                <a:lnTo>
                  <a:pt x="494666" y="678474"/>
                </a:lnTo>
                <a:lnTo>
                  <a:pt x="494084" y="679251"/>
                </a:lnTo>
                <a:lnTo>
                  <a:pt x="492789" y="679381"/>
                </a:lnTo>
                <a:lnTo>
                  <a:pt x="491494" y="678798"/>
                </a:lnTo>
                <a:lnTo>
                  <a:pt x="492595" y="680610"/>
                </a:lnTo>
                <a:lnTo>
                  <a:pt x="492401" y="681063"/>
                </a:lnTo>
                <a:lnTo>
                  <a:pt x="490912" y="681775"/>
                </a:lnTo>
                <a:lnTo>
                  <a:pt x="487935" y="681452"/>
                </a:lnTo>
                <a:lnTo>
                  <a:pt x="488129" y="682164"/>
                </a:lnTo>
                <a:lnTo>
                  <a:pt x="487741" y="682487"/>
                </a:lnTo>
                <a:lnTo>
                  <a:pt x="486446" y="682164"/>
                </a:lnTo>
                <a:lnTo>
                  <a:pt x="484570" y="680675"/>
                </a:lnTo>
                <a:lnTo>
                  <a:pt x="483663" y="679316"/>
                </a:lnTo>
                <a:lnTo>
                  <a:pt x="482175" y="678604"/>
                </a:lnTo>
                <a:lnTo>
                  <a:pt x="481074" y="678604"/>
                </a:lnTo>
                <a:lnTo>
                  <a:pt x="479974" y="678927"/>
                </a:lnTo>
                <a:lnTo>
                  <a:pt x="480363" y="680092"/>
                </a:lnTo>
                <a:lnTo>
                  <a:pt x="479780" y="680546"/>
                </a:lnTo>
                <a:lnTo>
                  <a:pt x="479974" y="681128"/>
                </a:lnTo>
                <a:lnTo>
                  <a:pt x="478874" y="682487"/>
                </a:lnTo>
                <a:lnTo>
                  <a:pt x="478486" y="685011"/>
                </a:lnTo>
                <a:lnTo>
                  <a:pt x="478098" y="685335"/>
                </a:lnTo>
                <a:lnTo>
                  <a:pt x="476803" y="685206"/>
                </a:lnTo>
                <a:lnTo>
                  <a:pt x="476415" y="683588"/>
                </a:lnTo>
                <a:lnTo>
                  <a:pt x="474408" y="683005"/>
                </a:lnTo>
                <a:lnTo>
                  <a:pt x="474602" y="682552"/>
                </a:lnTo>
                <a:lnTo>
                  <a:pt x="476285" y="682875"/>
                </a:lnTo>
                <a:lnTo>
                  <a:pt x="476997" y="683652"/>
                </a:lnTo>
                <a:lnTo>
                  <a:pt x="477385" y="685011"/>
                </a:lnTo>
                <a:lnTo>
                  <a:pt x="477774" y="685011"/>
                </a:lnTo>
                <a:lnTo>
                  <a:pt x="477580" y="684429"/>
                </a:lnTo>
                <a:lnTo>
                  <a:pt x="478098" y="683523"/>
                </a:lnTo>
                <a:lnTo>
                  <a:pt x="475314" y="681452"/>
                </a:lnTo>
                <a:lnTo>
                  <a:pt x="475314" y="680999"/>
                </a:lnTo>
                <a:lnTo>
                  <a:pt x="474408" y="680287"/>
                </a:lnTo>
                <a:lnTo>
                  <a:pt x="473502" y="679963"/>
                </a:lnTo>
                <a:lnTo>
                  <a:pt x="473114" y="680675"/>
                </a:lnTo>
                <a:lnTo>
                  <a:pt x="474020" y="680999"/>
                </a:lnTo>
                <a:lnTo>
                  <a:pt x="473632" y="681581"/>
                </a:lnTo>
                <a:lnTo>
                  <a:pt x="473826" y="682617"/>
                </a:lnTo>
                <a:lnTo>
                  <a:pt x="473243" y="682746"/>
                </a:lnTo>
                <a:lnTo>
                  <a:pt x="473632" y="683328"/>
                </a:lnTo>
                <a:lnTo>
                  <a:pt x="472531" y="683328"/>
                </a:lnTo>
                <a:lnTo>
                  <a:pt x="472531" y="683782"/>
                </a:lnTo>
                <a:lnTo>
                  <a:pt x="475314" y="684105"/>
                </a:lnTo>
                <a:lnTo>
                  <a:pt x="474926" y="684429"/>
                </a:lnTo>
                <a:lnTo>
                  <a:pt x="475120" y="685011"/>
                </a:lnTo>
                <a:lnTo>
                  <a:pt x="474732" y="685723"/>
                </a:lnTo>
                <a:lnTo>
                  <a:pt x="476220" y="686176"/>
                </a:lnTo>
                <a:lnTo>
                  <a:pt x="476738" y="687536"/>
                </a:lnTo>
                <a:lnTo>
                  <a:pt x="479521" y="690189"/>
                </a:lnTo>
                <a:lnTo>
                  <a:pt x="481204" y="689607"/>
                </a:lnTo>
                <a:lnTo>
                  <a:pt x="484505" y="691419"/>
                </a:lnTo>
                <a:lnTo>
                  <a:pt x="486705" y="691419"/>
                </a:lnTo>
                <a:lnTo>
                  <a:pt x="489683" y="692454"/>
                </a:lnTo>
                <a:lnTo>
                  <a:pt x="490783" y="692325"/>
                </a:lnTo>
                <a:lnTo>
                  <a:pt x="492465" y="693490"/>
                </a:lnTo>
                <a:lnTo>
                  <a:pt x="494148" y="692908"/>
                </a:lnTo>
                <a:lnTo>
                  <a:pt x="496737" y="693943"/>
                </a:lnTo>
                <a:lnTo>
                  <a:pt x="498614" y="693619"/>
                </a:lnTo>
                <a:lnTo>
                  <a:pt x="498614" y="694072"/>
                </a:lnTo>
                <a:lnTo>
                  <a:pt x="496931" y="694396"/>
                </a:lnTo>
                <a:lnTo>
                  <a:pt x="496219" y="695884"/>
                </a:lnTo>
                <a:lnTo>
                  <a:pt x="495119" y="696596"/>
                </a:lnTo>
                <a:lnTo>
                  <a:pt x="494407" y="696596"/>
                </a:lnTo>
                <a:lnTo>
                  <a:pt x="493113" y="697956"/>
                </a:lnTo>
                <a:lnTo>
                  <a:pt x="492919" y="698538"/>
                </a:lnTo>
                <a:lnTo>
                  <a:pt x="493630" y="699444"/>
                </a:lnTo>
                <a:lnTo>
                  <a:pt x="493436" y="701062"/>
                </a:lnTo>
                <a:lnTo>
                  <a:pt x="491559" y="701386"/>
                </a:lnTo>
                <a:lnTo>
                  <a:pt x="491171" y="702874"/>
                </a:lnTo>
                <a:lnTo>
                  <a:pt x="489876" y="702745"/>
                </a:lnTo>
                <a:lnTo>
                  <a:pt x="490071" y="701710"/>
                </a:lnTo>
                <a:lnTo>
                  <a:pt x="489683" y="701710"/>
                </a:lnTo>
                <a:lnTo>
                  <a:pt x="489100" y="702421"/>
                </a:lnTo>
                <a:lnTo>
                  <a:pt x="489100" y="703457"/>
                </a:lnTo>
                <a:lnTo>
                  <a:pt x="488000" y="704039"/>
                </a:lnTo>
                <a:lnTo>
                  <a:pt x="488000" y="704622"/>
                </a:lnTo>
                <a:lnTo>
                  <a:pt x="488582" y="704622"/>
                </a:lnTo>
                <a:lnTo>
                  <a:pt x="490394" y="703457"/>
                </a:lnTo>
                <a:lnTo>
                  <a:pt x="490977" y="703457"/>
                </a:lnTo>
                <a:lnTo>
                  <a:pt x="491494" y="704493"/>
                </a:lnTo>
                <a:lnTo>
                  <a:pt x="492789" y="704493"/>
                </a:lnTo>
                <a:lnTo>
                  <a:pt x="492595" y="703328"/>
                </a:lnTo>
                <a:lnTo>
                  <a:pt x="494084" y="703004"/>
                </a:lnTo>
                <a:lnTo>
                  <a:pt x="494084" y="702551"/>
                </a:lnTo>
                <a:lnTo>
                  <a:pt x="494795" y="702421"/>
                </a:lnTo>
                <a:lnTo>
                  <a:pt x="495313" y="701386"/>
                </a:lnTo>
                <a:lnTo>
                  <a:pt x="494795" y="699574"/>
                </a:lnTo>
                <a:lnTo>
                  <a:pt x="494990" y="698538"/>
                </a:lnTo>
                <a:lnTo>
                  <a:pt x="497384" y="696920"/>
                </a:lnTo>
                <a:lnTo>
                  <a:pt x="498873" y="697049"/>
                </a:lnTo>
                <a:lnTo>
                  <a:pt x="499585" y="697632"/>
                </a:lnTo>
                <a:lnTo>
                  <a:pt x="499391" y="701774"/>
                </a:lnTo>
                <a:lnTo>
                  <a:pt x="500297" y="702680"/>
                </a:lnTo>
                <a:lnTo>
                  <a:pt x="501009" y="702680"/>
                </a:lnTo>
                <a:lnTo>
                  <a:pt x="501009" y="702227"/>
                </a:lnTo>
                <a:lnTo>
                  <a:pt x="500297" y="702227"/>
                </a:lnTo>
                <a:lnTo>
                  <a:pt x="499909" y="701645"/>
                </a:lnTo>
                <a:lnTo>
                  <a:pt x="500297" y="697309"/>
                </a:lnTo>
                <a:lnTo>
                  <a:pt x="499196" y="695949"/>
                </a:lnTo>
                <a:lnTo>
                  <a:pt x="500879" y="695043"/>
                </a:lnTo>
                <a:lnTo>
                  <a:pt x="501980" y="694914"/>
                </a:lnTo>
                <a:lnTo>
                  <a:pt x="503080" y="694008"/>
                </a:lnTo>
                <a:lnTo>
                  <a:pt x="504568" y="694331"/>
                </a:lnTo>
                <a:lnTo>
                  <a:pt x="504568" y="693749"/>
                </a:lnTo>
                <a:lnTo>
                  <a:pt x="505086" y="693425"/>
                </a:lnTo>
                <a:lnTo>
                  <a:pt x="506381" y="693425"/>
                </a:lnTo>
                <a:lnTo>
                  <a:pt x="506381" y="692972"/>
                </a:lnTo>
                <a:lnTo>
                  <a:pt x="505475" y="692648"/>
                </a:lnTo>
                <a:lnTo>
                  <a:pt x="506186" y="692066"/>
                </a:lnTo>
                <a:lnTo>
                  <a:pt x="505798" y="690901"/>
                </a:lnTo>
                <a:lnTo>
                  <a:pt x="506186" y="688700"/>
                </a:lnTo>
                <a:lnTo>
                  <a:pt x="507093" y="688247"/>
                </a:lnTo>
                <a:lnTo>
                  <a:pt x="509876" y="688377"/>
                </a:lnTo>
                <a:lnTo>
                  <a:pt x="509487" y="689412"/>
                </a:lnTo>
                <a:lnTo>
                  <a:pt x="510393" y="689736"/>
                </a:lnTo>
                <a:lnTo>
                  <a:pt x="510199" y="688959"/>
                </a:lnTo>
                <a:lnTo>
                  <a:pt x="510587" y="688636"/>
                </a:lnTo>
                <a:lnTo>
                  <a:pt x="514471" y="687018"/>
                </a:lnTo>
                <a:lnTo>
                  <a:pt x="516866" y="687341"/>
                </a:lnTo>
                <a:lnTo>
                  <a:pt x="519972" y="690319"/>
                </a:lnTo>
                <a:lnTo>
                  <a:pt x="520878" y="689865"/>
                </a:lnTo>
                <a:lnTo>
                  <a:pt x="524179" y="689542"/>
                </a:lnTo>
                <a:lnTo>
                  <a:pt x="524567" y="689089"/>
                </a:lnTo>
                <a:lnTo>
                  <a:pt x="526056" y="689218"/>
                </a:lnTo>
                <a:lnTo>
                  <a:pt x="527156" y="688636"/>
                </a:lnTo>
                <a:lnTo>
                  <a:pt x="528062" y="688636"/>
                </a:lnTo>
                <a:lnTo>
                  <a:pt x="528774" y="687471"/>
                </a:lnTo>
                <a:lnTo>
                  <a:pt x="530780" y="686694"/>
                </a:lnTo>
                <a:lnTo>
                  <a:pt x="531493" y="685982"/>
                </a:lnTo>
                <a:lnTo>
                  <a:pt x="531881" y="685982"/>
                </a:lnTo>
                <a:lnTo>
                  <a:pt x="531881" y="686694"/>
                </a:lnTo>
                <a:lnTo>
                  <a:pt x="532981" y="686371"/>
                </a:lnTo>
                <a:lnTo>
                  <a:pt x="532787" y="684882"/>
                </a:lnTo>
                <a:lnTo>
                  <a:pt x="533499" y="684558"/>
                </a:lnTo>
                <a:lnTo>
                  <a:pt x="534017" y="683393"/>
                </a:lnTo>
                <a:lnTo>
                  <a:pt x="534923" y="683070"/>
                </a:lnTo>
                <a:lnTo>
                  <a:pt x="535311" y="682358"/>
                </a:lnTo>
                <a:lnTo>
                  <a:pt x="535117" y="681581"/>
                </a:lnTo>
                <a:lnTo>
                  <a:pt x="537900" y="678604"/>
                </a:lnTo>
                <a:lnTo>
                  <a:pt x="537706" y="676986"/>
                </a:lnTo>
                <a:lnTo>
                  <a:pt x="540100" y="674591"/>
                </a:lnTo>
                <a:lnTo>
                  <a:pt x="541395" y="674268"/>
                </a:lnTo>
                <a:lnTo>
                  <a:pt x="542107" y="673685"/>
                </a:lnTo>
                <a:lnTo>
                  <a:pt x="547479" y="672973"/>
                </a:lnTo>
                <a:lnTo>
                  <a:pt x="548773" y="672391"/>
                </a:lnTo>
                <a:lnTo>
                  <a:pt x="551556" y="672844"/>
                </a:lnTo>
                <a:lnTo>
                  <a:pt x="552851" y="673879"/>
                </a:lnTo>
                <a:lnTo>
                  <a:pt x="552851" y="674462"/>
                </a:lnTo>
                <a:lnTo>
                  <a:pt x="554663" y="675627"/>
                </a:lnTo>
                <a:lnTo>
                  <a:pt x="554857" y="676533"/>
                </a:lnTo>
                <a:lnTo>
                  <a:pt x="555569" y="676856"/>
                </a:lnTo>
                <a:lnTo>
                  <a:pt x="555763" y="677763"/>
                </a:lnTo>
                <a:lnTo>
                  <a:pt x="556475" y="678216"/>
                </a:lnTo>
                <a:lnTo>
                  <a:pt x="557381" y="679704"/>
                </a:lnTo>
                <a:lnTo>
                  <a:pt x="557381" y="680610"/>
                </a:lnTo>
                <a:lnTo>
                  <a:pt x="558093" y="682099"/>
                </a:lnTo>
                <a:lnTo>
                  <a:pt x="557575" y="684170"/>
                </a:lnTo>
                <a:lnTo>
                  <a:pt x="558093" y="686565"/>
                </a:lnTo>
                <a:lnTo>
                  <a:pt x="557705" y="686694"/>
                </a:lnTo>
                <a:lnTo>
                  <a:pt x="555828" y="691742"/>
                </a:lnTo>
                <a:lnTo>
                  <a:pt x="555828" y="695431"/>
                </a:lnTo>
                <a:lnTo>
                  <a:pt x="555116" y="696791"/>
                </a:lnTo>
                <a:lnTo>
                  <a:pt x="555310" y="699897"/>
                </a:lnTo>
                <a:lnTo>
                  <a:pt x="557510" y="704816"/>
                </a:lnTo>
                <a:lnTo>
                  <a:pt x="557316" y="705722"/>
                </a:lnTo>
                <a:lnTo>
                  <a:pt x="557834" y="707340"/>
                </a:lnTo>
                <a:lnTo>
                  <a:pt x="557122" y="708505"/>
                </a:lnTo>
                <a:lnTo>
                  <a:pt x="557122" y="711483"/>
                </a:lnTo>
                <a:lnTo>
                  <a:pt x="556022" y="713101"/>
                </a:lnTo>
                <a:lnTo>
                  <a:pt x="556022" y="715495"/>
                </a:lnTo>
                <a:lnTo>
                  <a:pt x="555439" y="716078"/>
                </a:lnTo>
                <a:lnTo>
                  <a:pt x="555828" y="716660"/>
                </a:lnTo>
                <a:lnTo>
                  <a:pt x="555439" y="718278"/>
                </a:lnTo>
                <a:lnTo>
                  <a:pt x="555634" y="719184"/>
                </a:lnTo>
                <a:lnTo>
                  <a:pt x="554922" y="720090"/>
                </a:lnTo>
                <a:lnTo>
                  <a:pt x="554727" y="722615"/>
                </a:lnTo>
                <a:lnTo>
                  <a:pt x="553627" y="725010"/>
                </a:lnTo>
                <a:lnTo>
                  <a:pt x="554534" y="725721"/>
                </a:lnTo>
                <a:lnTo>
                  <a:pt x="554145" y="726304"/>
                </a:lnTo>
                <a:lnTo>
                  <a:pt x="554339" y="727663"/>
                </a:lnTo>
                <a:lnTo>
                  <a:pt x="553239" y="728374"/>
                </a:lnTo>
                <a:lnTo>
                  <a:pt x="553627" y="729734"/>
                </a:lnTo>
                <a:lnTo>
                  <a:pt x="553627" y="732258"/>
                </a:lnTo>
                <a:lnTo>
                  <a:pt x="553239" y="732517"/>
                </a:lnTo>
                <a:lnTo>
                  <a:pt x="552851" y="734264"/>
                </a:lnTo>
                <a:lnTo>
                  <a:pt x="551168" y="735623"/>
                </a:lnTo>
                <a:lnTo>
                  <a:pt x="554469" y="740931"/>
                </a:lnTo>
                <a:lnTo>
                  <a:pt x="557252" y="740477"/>
                </a:lnTo>
                <a:lnTo>
                  <a:pt x="558352" y="740801"/>
                </a:lnTo>
                <a:lnTo>
                  <a:pt x="561329" y="740477"/>
                </a:lnTo>
                <a:lnTo>
                  <a:pt x="560811" y="742678"/>
                </a:lnTo>
                <a:lnTo>
                  <a:pt x="560099" y="743261"/>
                </a:lnTo>
                <a:lnTo>
                  <a:pt x="560099" y="743972"/>
                </a:lnTo>
                <a:lnTo>
                  <a:pt x="558805" y="745008"/>
                </a:lnTo>
                <a:lnTo>
                  <a:pt x="558222" y="746626"/>
                </a:lnTo>
                <a:lnTo>
                  <a:pt x="557705" y="746949"/>
                </a:lnTo>
                <a:lnTo>
                  <a:pt x="557316" y="747985"/>
                </a:lnTo>
                <a:lnTo>
                  <a:pt x="556734" y="748309"/>
                </a:lnTo>
                <a:lnTo>
                  <a:pt x="555439" y="750380"/>
                </a:lnTo>
                <a:lnTo>
                  <a:pt x="553951" y="751286"/>
                </a:lnTo>
                <a:lnTo>
                  <a:pt x="553951" y="751868"/>
                </a:lnTo>
                <a:lnTo>
                  <a:pt x="552268" y="754263"/>
                </a:lnTo>
                <a:lnTo>
                  <a:pt x="550585" y="756011"/>
                </a:lnTo>
                <a:lnTo>
                  <a:pt x="548903" y="757046"/>
                </a:lnTo>
                <a:lnTo>
                  <a:pt x="548903" y="757499"/>
                </a:lnTo>
                <a:lnTo>
                  <a:pt x="547802" y="758212"/>
                </a:lnTo>
                <a:lnTo>
                  <a:pt x="547414" y="759117"/>
                </a:lnTo>
                <a:lnTo>
                  <a:pt x="546508" y="759441"/>
                </a:lnTo>
                <a:lnTo>
                  <a:pt x="545019" y="761189"/>
                </a:lnTo>
                <a:lnTo>
                  <a:pt x="544307" y="761318"/>
                </a:lnTo>
                <a:lnTo>
                  <a:pt x="544113" y="761900"/>
                </a:lnTo>
                <a:lnTo>
                  <a:pt x="543013" y="762483"/>
                </a:lnTo>
                <a:lnTo>
                  <a:pt x="542819" y="763195"/>
                </a:lnTo>
                <a:lnTo>
                  <a:pt x="542107" y="763195"/>
                </a:lnTo>
                <a:lnTo>
                  <a:pt x="540618" y="764360"/>
                </a:lnTo>
                <a:lnTo>
                  <a:pt x="540424" y="765072"/>
                </a:lnTo>
                <a:lnTo>
                  <a:pt x="539712" y="765201"/>
                </a:lnTo>
                <a:lnTo>
                  <a:pt x="539324" y="766107"/>
                </a:lnTo>
                <a:lnTo>
                  <a:pt x="538612" y="765978"/>
                </a:lnTo>
                <a:lnTo>
                  <a:pt x="536606" y="767920"/>
                </a:lnTo>
                <a:lnTo>
                  <a:pt x="535311" y="768178"/>
                </a:lnTo>
                <a:lnTo>
                  <a:pt x="534599" y="768761"/>
                </a:lnTo>
                <a:lnTo>
                  <a:pt x="534405" y="769344"/>
                </a:lnTo>
                <a:lnTo>
                  <a:pt x="531816" y="771091"/>
                </a:lnTo>
                <a:lnTo>
                  <a:pt x="531234" y="772256"/>
                </a:lnTo>
                <a:lnTo>
                  <a:pt x="529551" y="773615"/>
                </a:lnTo>
                <a:lnTo>
                  <a:pt x="528062" y="774521"/>
                </a:lnTo>
                <a:lnTo>
                  <a:pt x="526574" y="774650"/>
                </a:lnTo>
                <a:lnTo>
                  <a:pt x="523273" y="772709"/>
                </a:lnTo>
                <a:lnTo>
                  <a:pt x="522367" y="772580"/>
                </a:lnTo>
                <a:lnTo>
                  <a:pt x="522367" y="773162"/>
                </a:lnTo>
                <a:lnTo>
                  <a:pt x="524956" y="774650"/>
                </a:lnTo>
                <a:lnTo>
                  <a:pt x="525150" y="776398"/>
                </a:lnTo>
                <a:lnTo>
                  <a:pt x="524632" y="776528"/>
                </a:lnTo>
                <a:lnTo>
                  <a:pt x="524632" y="776980"/>
                </a:lnTo>
                <a:lnTo>
                  <a:pt x="523338" y="778146"/>
                </a:lnTo>
                <a:lnTo>
                  <a:pt x="521849" y="778598"/>
                </a:lnTo>
                <a:lnTo>
                  <a:pt x="518872" y="780993"/>
                </a:lnTo>
                <a:lnTo>
                  <a:pt x="518160" y="780993"/>
                </a:lnTo>
                <a:lnTo>
                  <a:pt x="516671" y="782741"/>
                </a:lnTo>
                <a:lnTo>
                  <a:pt x="515377" y="782741"/>
                </a:lnTo>
                <a:lnTo>
                  <a:pt x="514083" y="783452"/>
                </a:lnTo>
                <a:lnTo>
                  <a:pt x="513565" y="784359"/>
                </a:lnTo>
                <a:lnTo>
                  <a:pt x="510458" y="786560"/>
                </a:lnTo>
                <a:lnTo>
                  <a:pt x="508646" y="788630"/>
                </a:lnTo>
                <a:lnTo>
                  <a:pt x="506963" y="789796"/>
                </a:lnTo>
                <a:lnTo>
                  <a:pt x="504568" y="792319"/>
                </a:lnTo>
                <a:lnTo>
                  <a:pt x="504374" y="793032"/>
                </a:lnTo>
                <a:lnTo>
                  <a:pt x="501397" y="793161"/>
                </a:lnTo>
                <a:lnTo>
                  <a:pt x="500297" y="792254"/>
                </a:lnTo>
                <a:lnTo>
                  <a:pt x="499391" y="792126"/>
                </a:lnTo>
                <a:lnTo>
                  <a:pt x="497384" y="790378"/>
                </a:lnTo>
                <a:lnTo>
                  <a:pt x="496866" y="790378"/>
                </a:lnTo>
                <a:lnTo>
                  <a:pt x="496284" y="789666"/>
                </a:lnTo>
                <a:lnTo>
                  <a:pt x="493501" y="789342"/>
                </a:lnTo>
                <a:lnTo>
                  <a:pt x="491689" y="788630"/>
                </a:lnTo>
                <a:lnTo>
                  <a:pt x="485411" y="788630"/>
                </a:lnTo>
                <a:lnTo>
                  <a:pt x="483210" y="787919"/>
                </a:lnTo>
                <a:lnTo>
                  <a:pt x="482628" y="787207"/>
                </a:lnTo>
                <a:lnTo>
                  <a:pt x="479845" y="787659"/>
                </a:lnTo>
                <a:lnTo>
                  <a:pt x="478939" y="787077"/>
                </a:lnTo>
                <a:lnTo>
                  <a:pt x="475250" y="787077"/>
                </a:lnTo>
                <a:lnTo>
                  <a:pt x="474732" y="786624"/>
                </a:lnTo>
                <a:lnTo>
                  <a:pt x="472855" y="786300"/>
                </a:lnTo>
                <a:lnTo>
                  <a:pt x="472143" y="785718"/>
                </a:lnTo>
                <a:lnTo>
                  <a:pt x="467871" y="785394"/>
                </a:lnTo>
                <a:lnTo>
                  <a:pt x="463794" y="783906"/>
                </a:lnTo>
                <a:lnTo>
                  <a:pt x="459005" y="783906"/>
                </a:lnTo>
                <a:lnTo>
                  <a:pt x="457322" y="783000"/>
                </a:lnTo>
                <a:lnTo>
                  <a:pt x="455833" y="783000"/>
                </a:lnTo>
                <a:lnTo>
                  <a:pt x="455445" y="783324"/>
                </a:lnTo>
                <a:lnTo>
                  <a:pt x="455833" y="783776"/>
                </a:lnTo>
                <a:lnTo>
                  <a:pt x="456739" y="783906"/>
                </a:lnTo>
                <a:lnTo>
                  <a:pt x="456933" y="784942"/>
                </a:lnTo>
                <a:lnTo>
                  <a:pt x="456027" y="785265"/>
                </a:lnTo>
                <a:lnTo>
                  <a:pt x="454733" y="787207"/>
                </a:lnTo>
                <a:lnTo>
                  <a:pt x="452921" y="787789"/>
                </a:lnTo>
                <a:lnTo>
                  <a:pt x="451238" y="787789"/>
                </a:lnTo>
                <a:lnTo>
                  <a:pt x="450526" y="787336"/>
                </a:lnTo>
                <a:lnTo>
                  <a:pt x="446449" y="787465"/>
                </a:lnTo>
                <a:lnTo>
                  <a:pt x="444248" y="786106"/>
                </a:lnTo>
                <a:lnTo>
                  <a:pt x="444248" y="785782"/>
                </a:lnTo>
                <a:lnTo>
                  <a:pt x="443342" y="785782"/>
                </a:lnTo>
                <a:lnTo>
                  <a:pt x="442436" y="784877"/>
                </a:lnTo>
                <a:lnTo>
                  <a:pt x="441141" y="784747"/>
                </a:lnTo>
                <a:lnTo>
                  <a:pt x="440559" y="784294"/>
                </a:lnTo>
                <a:lnTo>
                  <a:pt x="436158" y="783582"/>
                </a:lnTo>
                <a:lnTo>
                  <a:pt x="433957" y="783582"/>
                </a:lnTo>
                <a:lnTo>
                  <a:pt x="431951" y="783000"/>
                </a:lnTo>
                <a:lnTo>
                  <a:pt x="433957" y="784359"/>
                </a:lnTo>
                <a:lnTo>
                  <a:pt x="436546" y="784229"/>
                </a:lnTo>
                <a:lnTo>
                  <a:pt x="442242" y="785718"/>
                </a:lnTo>
                <a:lnTo>
                  <a:pt x="443536" y="787077"/>
                </a:lnTo>
                <a:lnTo>
                  <a:pt x="443536" y="788566"/>
                </a:lnTo>
                <a:lnTo>
                  <a:pt x="444248" y="789148"/>
                </a:lnTo>
                <a:lnTo>
                  <a:pt x="448843" y="788825"/>
                </a:lnTo>
                <a:lnTo>
                  <a:pt x="450138" y="789407"/>
                </a:lnTo>
                <a:lnTo>
                  <a:pt x="450720" y="790119"/>
                </a:lnTo>
                <a:lnTo>
                  <a:pt x="451238" y="790119"/>
                </a:lnTo>
                <a:lnTo>
                  <a:pt x="451432" y="790701"/>
                </a:lnTo>
                <a:lnTo>
                  <a:pt x="452015" y="790960"/>
                </a:lnTo>
                <a:lnTo>
                  <a:pt x="452015" y="791543"/>
                </a:lnTo>
                <a:lnTo>
                  <a:pt x="451303" y="791219"/>
                </a:lnTo>
                <a:lnTo>
                  <a:pt x="451497" y="791802"/>
                </a:lnTo>
                <a:lnTo>
                  <a:pt x="452986" y="791931"/>
                </a:lnTo>
                <a:lnTo>
                  <a:pt x="453503" y="792384"/>
                </a:lnTo>
                <a:lnTo>
                  <a:pt x="453503" y="792967"/>
                </a:lnTo>
                <a:lnTo>
                  <a:pt x="452597" y="793872"/>
                </a:lnTo>
                <a:lnTo>
                  <a:pt x="451108" y="793549"/>
                </a:lnTo>
                <a:lnTo>
                  <a:pt x="449814" y="795490"/>
                </a:lnTo>
                <a:lnTo>
                  <a:pt x="448714" y="795750"/>
                </a:lnTo>
                <a:lnTo>
                  <a:pt x="447419" y="796915"/>
                </a:lnTo>
                <a:lnTo>
                  <a:pt x="443730" y="797368"/>
                </a:lnTo>
                <a:lnTo>
                  <a:pt x="438552" y="798727"/>
                </a:lnTo>
                <a:lnTo>
                  <a:pt x="437258" y="796785"/>
                </a:lnTo>
                <a:lnTo>
                  <a:pt x="436676" y="796656"/>
                </a:lnTo>
                <a:lnTo>
                  <a:pt x="436287" y="797108"/>
                </a:lnTo>
                <a:lnTo>
                  <a:pt x="436676" y="798274"/>
                </a:lnTo>
                <a:lnTo>
                  <a:pt x="436481" y="798856"/>
                </a:lnTo>
                <a:lnTo>
                  <a:pt x="435575" y="799568"/>
                </a:lnTo>
                <a:lnTo>
                  <a:pt x="433893" y="799697"/>
                </a:lnTo>
                <a:lnTo>
                  <a:pt x="433504" y="800151"/>
                </a:lnTo>
                <a:lnTo>
                  <a:pt x="432015" y="800151"/>
                </a:lnTo>
                <a:lnTo>
                  <a:pt x="427744" y="799245"/>
                </a:lnTo>
                <a:lnTo>
                  <a:pt x="427550" y="798921"/>
                </a:lnTo>
                <a:lnTo>
                  <a:pt x="426256" y="798921"/>
                </a:lnTo>
                <a:lnTo>
                  <a:pt x="424378" y="795362"/>
                </a:lnTo>
                <a:lnTo>
                  <a:pt x="423667" y="795232"/>
                </a:lnTo>
                <a:lnTo>
                  <a:pt x="423278" y="797303"/>
                </a:lnTo>
                <a:lnTo>
                  <a:pt x="422890" y="797627"/>
                </a:lnTo>
                <a:lnTo>
                  <a:pt x="422696" y="799697"/>
                </a:lnTo>
                <a:lnTo>
                  <a:pt x="424378" y="800021"/>
                </a:lnTo>
                <a:lnTo>
                  <a:pt x="424378" y="800733"/>
                </a:lnTo>
                <a:lnTo>
                  <a:pt x="423990" y="800733"/>
                </a:lnTo>
                <a:lnTo>
                  <a:pt x="422502" y="800151"/>
                </a:lnTo>
                <a:lnTo>
                  <a:pt x="422890" y="795426"/>
                </a:lnTo>
                <a:lnTo>
                  <a:pt x="423796" y="794520"/>
                </a:lnTo>
                <a:lnTo>
                  <a:pt x="421207" y="793484"/>
                </a:lnTo>
                <a:lnTo>
                  <a:pt x="417906" y="794843"/>
                </a:lnTo>
                <a:lnTo>
                  <a:pt x="416612" y="793484"/>
                </a:lnTo>
                <a:lnTo>
                  <a:pt x="416029" y="791090"/>
                </a:lnTo>
                <a:lnTo>
                  <a:pt x="414541" y="788436"/>
                </a:lnTo>
                <a:lnTo>
                  <a:pt x="413052" y="787983"/>
                </a:lnTo>
                <a:lnTo>
                  <a:pt x="413440" y="788566"/>
                </a:lnTo>
                <a:lnTo>
                  <a:pt x="413052" y="788695"/>
                </a:lnTo>
                <a:lnTo>
                  <a:pt x="412146" y="788113"/>
                </a:lnTo>
                <a:lnTo>
                  <a:pt x="411046" y="788113"/>
                </a:lnTo>
                <a:lnTo>
                  <a:pt x="413052" y="788825"/>
                </a:lnTo>
                <a:lnTo>
                  <a:pt x="413958" y="789731"/>
                </a:lnTo>
                <a:lnTo>
                  <a:pt x="414476" y="791349"/>
                </a:lnTo>
                <a:lnTo>
                  <a:pt x="414476" y="792708"/>
                </a:lnTo>
                <a:lnTo>
                  <a:pt x="413764" y="793161"/>
                </a:lnTo>
                <a:lnTo>
                  <a:pt x="414476" y="793744"/>
                </a:lnTo>
                <a:lnTo>
                  <a:pt x="414670" y="794908"/>
                </a:lnTo>
                <a:lnTo>
                  <a:pt x="415382" y="795944"/>
                </a:lnTo>
                <a:lnTo>
                  <a:pt x="417259" y="796397"/>
                </a:lnTo>
                <a:lnTo>
                  <a:pt x="417777" y="796980"/>
                </a:lnTo>
                <a:lnTo>
                  <a:pt x="420884" y="796850"/>
                </a:lnTo>
                <a:lnTo>
                  <a:pt x="421401" y="797173"/>
                </a:lnTo>
                <a:lnTo>
                  <a:pt x="421401" y="798209"/>
                </a:lnTo>
                <a:lnTo>
                  <a:pt x="419395" y="799374"/>
                </a:lnTo>
                <a:lnTo>
                  <a:pt x="418295" y="799374"/>
                </a:lnTo>
                <a:lnTo>
                  <a:pt x="415900" y="800281"/>
                </a:lnTo>
                <a:lnTo>
                  <a:pt x="415188" y="799245"/>
                </a:lnTo>
                <a:lnTo>
                  <a:pt x="414606" y="799245"/>
                </a:lnTo>
                <a:lnTo>
                  <a:pt x="411628" y="801639"/>
                </a:lnTo>
                <a:lnTo>
                  <a:pt x="409039" y="801510"/>
                </a:lnTo>
                <a:lnTo>
                  <a:pt x="408651" y="800928"/>
                </a:lnTo>
                <a:lnTo>
                  <a:pt x="407357" y="801380"/>
                </a:lnTo>
                <a:lnTo>
                  <a:pt x="406968" y="800798"/>
                </a:lnTo>
                <a:lnTo>
                  <a:pt x="406451" y="800798"/>
                </a:lnTo>
                <a:lnTo>
                  <a:pt x="406256" y="801251"/>
                </a:lnTo>
                <a:lnTo>
                  <a:pt x="405545" y="801380"/>
                </a:lnTo>
                <a:lnTo>
                  <a:pt x="400173" y="801510"/>
                </a:lnTo>
                <a:lnTo>
                  <a:pt x="398684" y="802222"/>
                </a:lnTo>
                <a:lnTo>
                  <a:pt x="397390" y="802351"/>
                </a:lnTo>
                <a:lnTo>
                  <a:pt x="396483" y="801316"/>
                </a:lnTo>
                <a:lnTo>
                  <a:pt x="394477" y="800733"/>
                </a:lnTo>
                <a:lnTo>
                  <a:pt x="393895" y="801186"/>
                </a:lnTo>
                <a:lnTo>
                  <a:pt x="394089" y="801639"/>
                </a:lnTo>
                <a:lnTo>
                  <a:pt x="392989" y="801510"/>
                </a:lnTo>
                <a:lnTo>
                  <a:pt x="392406" y="802092"/>
                </a:lnTo>
                <a:lnTo>
                  <a:pt x="392600" y="802675"/>
                </a:lnTo>
                <a:lnTo>
                  <a:pt x="392082" y="802998"/>
                </a:lnTo>
                <a:lnTo>
                  <a:pt x="391694" y="803905"/>
                </a:lnTo>
                <a:lnTo>
                  <a:pt x="390011" y="804616"/>
                </a:lnTo>
                <a:lnTo>
                  <a:pt x="390206" y="806558"/>
                </a:lnTo>
                <a:lnTo>
                  <a:pt x="388523" y="808759"/>
                </a:lnTo>
                <a:lnTo>
                  <a:pt x="388717" y="810701"/>
                </a:lnTo>
                <a:lnTo>
                  <a:pt x="388329" y="811412"/>
                </a:lnTo>
                <a:lnTo>
                  <a:pt x="388523" y="813613"/>
                </a:lnTo>
                <a:lnTo>
                  <a:pt x="388135" y="813742"/>
                </a:lnTo>
                <a:lnTo>
                  <a:pt x="388135" y="816849"/>
                </a:lnTo>
                <a:lnTo>
                  <a:pt x="387746" y="816978"/>
                </a:lnTo>
                <a:lnTo>
                  <a:pt x="387940" y="818920"/>
                </a:lnTo>
                <a:lnTo>
                  <a:pt x="387552" y="819373"/>
                </a:lnTo>
                <a:lnTo>
                  <a:pt x="387358" y="821121"/>
                </a:lnTo>
                <a:lnTo>
                  <a:pt x="386970" y="821379"/>
                </a:lnTo>
                <a:lnTo>
                  <a:pt x="387164" y="822868"/>
                </a:lnTo>
                <a:lnTo>
                  <a:pt x="386775" y="824227"/>
                </a:lnTo>
                <a:lnTo>
                  <a:pt x="385287" y="825975"/>
                </a:lnTo>
                <a:lnTo>
                  <a:pt x="381209" y="827269"/>
                </a:lnTo>
                <a:lnTo>
                  <a:pt x="380821" y="827851"/>
                </a:lnTo>
                <a:lnTo>
                  <a:pt x="378620" y="828110"/>
                </a:lnTo>
                <a:lnTo>
                  <a:pt x="379527" y="830829"/>
                </a:lnTo>
                <a:lnTo>
                  <a:pt x="379527" y="830829"/>
                </a:lnTo>
                <a:lnTo>
                  <a:pt x="370466" y="831670"/>
                </a:lnTo>
                <a:lnTo>
                  <a:pt x="363605" y="834388"/>
                </a:lnTo>
                <a:lnTo>
                  <a:pt x="355386" y="832770"/>
                </a:lnTo>
                <a:lnTo>
                  <a:pt x="345677" y="822609"/>
                </a:lnTo>
                <a:lnTo>
                  <a:pt x="330209" y="827334"/>
                </a:lnTo>
                <a:lnTo>
                  <a:pt x="316294" y="818467"/>
                </a:lnTo>
                <a:lnTo>
                  <a:pt x="316294" y="818467"/>
                </a:lnTo>
                <a:lnTo>
                  <a:pt x="313964" y="816072"/>
                </a:lnTo>
                <a:lnTo>
                  <a:pt x="314676" y="811800"/>
                </a:lnTo>
                <a:lnTo>
                  <a:pt x="322442" y="804876"/>
                </a:lnTo>
                <a:lnTo>
                  <a:pt x="324319" y="793679"/>
                </a:lnTo>
                <a:lnTo>
                  <a:pt x="332603" y="795426"/>
                </a:lnTo>
                <a:lnTo>
                  <a:pt x="334998" y="789989"/>
                </a:lnTo>
                <a:lnTo>
                  <a:pt x="353638" y="783064"/>
                </a:lnTo>
                <a:lnTo>
                  <a:pt x="346972" y="771220"/>
                </a:lnTo>
                <a:lnTo>
                  <a:pt x="344383" y="762353"/>
                </a:lnTo>
                <a:lnTo>
                  <a:pt x="336487" y="759700"/>
                </a:lnTo>
                <a:lnTo>
                  <a:pt x="331892" y="754522"/>
                </a:lnTo>
                <a:lnTo>
                  <a:pt x="325420" y="742095"/>
                </a:lnTo>
                <a:lnTo>
                  <a:pt x="324384" y="736465"/>
                </a:lnTo>
                <a:lnTo>
                  <a:pt x="318883" y="735559"/>
                </a:lnTo>
                <a:lnTo>
                  <a:pt x="303414" y="740736"/>
                </a:lnTo>
                <a:lnTo>
                  <a:pt x="279403" y="742808"/>
                </a:lnTo>
                <a:lnTo>
                  <a:pt x="273901" y="749603"/>
                </a:lnTo>
                <a:lnTo>
                  <a:pt x="270018" y="750509"/>
                </a:lnTo>
                <a:lnTo>
                  <a:pt x="252414" y="739830"/>
                </a:lnTo>
                <a:lnTo>
                  <a:pt x="249307" y="731417"/>
                </a:lnTo>
                <a:lnTo>
                  <a:pt x="242188" y="726692"/>
                </a:lnTo>
                <a:lnTo>
                  <a:pt x="237916" y="724491"/>
                </a:lnTo>
                <a:lnTo>
                  <a:pt x="239858" y="715884"/>
                </a:lnTo>
                <a:lnTo>
                  <a:pt x="238434" y="709929"/>
                </a:lnTo>
                <a:lnTo>
                  <a:pt x="193064" y="703586"/>
                </a:lnTo>
                <a:lnTo>
                  <a:pt x="189634" y="710706"/>
                </a:lnTo>
                <a:lnTo>
                  <a:pt x="184650" y="715754"/>
                </a:lnTo>
                <a:lnTo>
                  <a:pt x="175654" y="717955"/>
                </a:lnTo>
                <a:lnTo>
                  <a:pt x="170023" y="722226"/>
                </a:lnTo>
                <a:lnTo>
                  <a:pt x="166269" y="714524"/>
                </a:lnTo>
                <a:lnTo>
                  <a:pt x="163163" y="712583"/>
                </a:lnTo>
                <a:lnTo>
                  <a:pt x="160833" y="715107"/>
                </a:lnTo>
                <a:lnTo>
                  <a:pt x="157856" y="727533"/>
                </a:lnTo>
                <a:lnTo>
                  <a:pt x="135721" y="732711"/>
                </a:lnTo>
                <a:lnTo>
                  <a:pt x="118117" y="743390"/>
                </a:lnTo>
                <a:lnTo>
                  <a:pt x="98895" y="742937"/>
                </a:lnTo>
                <a:lnTo>
                  <a:pt x="89963" y="745331"/>
                </a:lnTo>
                <a:lnTo>
                  <a:pt x="86274" y="741772"/>
                </a:lnTo>
                <a:lnTo>
                  <a:pt x="82520" y="742484"/>
                </a:lnTo>
                <a:lnTo>
                  <a:pt x="80967" y="752257"/>
                </a:lnTo>
                <a:lnTo>
                  <a:pt x="78572" y="755881"/>
                </a:lnTo>
                <a:lnTo>
                  <a:pt x="78572" y="755881"/>
                </a:lnTo>
                <a:lnTo>
                  <a:pt x="70223" y="746949"/>
                </a:lnTo>
                <a:lnTo>
                  <a:pt x="67893" y="737759"/>
                </a:lnTo>
                <a:lnTo>
                  <a:pt x="68475" y="729151"/>
                </a:lnTo>
                <a:lnTo>
                  <a:pt x="77019" y="714913"/>
                </a:lnTo>
                <a:lnTo>
                  <a:pt x="77407" y="710770"/>
                </a:lnTo>
                <a:lnTo>
                  <a:pt x="74171" y="708829"/>
                </a:lnTo>
                <a:lnTo>
                  <a:pt x="64010" y="711029"/>
                </a:lnTo>
                <a:lnTo>
                  <a:pt x="63298" y="701127"/>
                </a:lnTo>
                <a:lnTo>
                  <a:pt x="59544" y="693101"/>
                </a:lnTo>
                <a:lnTo>
                  <a:pt x="60385" y="688959"/>
                </a:lnTo>
                <a:lnTo>
                  <a:pt x="68605" y="682552"/>
                </a:lnTo>
                <a:lnTo>
                  <a:pt x="67569" y="678992"/>
                </a:lnTo>
                <a:lnTo>
                  <a:pt x="62715" y="676792"/>
                </a:lnTo>
                <a:lnTo>
                  <a:pt x="54949" y="680481"/>
                </a:lnTo>
                <a:lnTo>
                  <a:pt x="46923" y="671420"/>
                </a:lnTo>
                <a:lnTo>
                  <a:pt x="32814" y="671549"/>
                </a:lnTo>
                <a:lnTo>
                  <a:pt x="22652" y="666372"/>
                </a:lnTo>
                <a:lnTo>
                  <a:pt x="18769" y="660611"/>
                </a:lnTo>
                <a:lnTo>
                  <a:pt x="18834" y="651680"/>
                </a:lnTo>
                <a:lnTo>
                  <a:pt x="17151" y="646502"/>
                </a:lnTo>
                <a:lnTo>
                  <a:pt x="11068" y="639965"/>
                </a:lnTo>
                <a:lnTo>
                  <a:pt x="6731" y="639383"/>
                </a:lnTo>
                <a:lnTo>
                  <a:pt x="0" y="629416"/>
                </a:lnTo>
                <a:lnTo>
                  <a:pt x="5631" y="618413"/>
                </a:lnTo>
                <a:lnTo>
                  <a:pt x="9514" y="617636"/>
                </a:lnTo>
                <a:lnTo>
                  <a:pt x="18446" y="621196"/>
                </a:lnTo>
                <a:lnTo>
                  <a:pt x="19352" y="624626"/>
                </a:lnTo>
                <a:lnTo>
                  <a:pt x="17798" y="628639"/>
                </a:lnTo>
                <a:lnTo>
                  <a:pt x="25242" y="638153"/>
                </a:lnTo>
                <a:lnTo>
                  <a:pt x="38509" y="639059"/>
                </a:lnTo>
                <a:lnTo>
                  <a:pt x="49900" y="643525"/>
                </a:lnTo>
                <a:lnTo>
                  <a:pt x="59026" y="632652"/>
                </a:lnTo>
                <a:lnTo>
                  <a:pt x="65110" y="633817"/>
                </a:lnTo>
                <a:lnTo>
                  <a:pt x="64916" y="629804"/>
                </a:lnTo>
                <a:lnTo>
                  <a:pt x="59415" y="623396"/>
                </a:lnTo>
                <a:lnTo>
                  <a:pt x="55984" y="614918"/>
                </a:lnTo>
                <a:lnTo>
                  <a:pt x="42069" y="601391"/>
                </a:lnTo>
                <a:lnTo>
                  <a:pt x="34626" y="603333"/>
                </a:lnTo>
                <a:lnTo>
                  <a:pt x="22847" y="592589"/>
                </a:lnTo>
                <a:lnTo>
                  <a:pt x="13915" y="589159"/>
                </a:lnTo>
                <a:lnTo>
                  <a:pt x="19805" y="571296"/>
                </a:lnTo>
                <a:lnTo>
                  <a:pt x="29319" y="557445"/>
                </a:lnTo>
                <a:lnTo>
                  <a:pt x="25177" y="543401"/>
                </a:lnTo>
                <a:lnTo>
                  <a:pt x="31714" y="534599"/>
                </a:lnTo>
                <a:lnTo>
                  <a:pt x="33202" y="521784"/>
                </a:lnTo>
                <a:lnTo>
                  <a:pt x="30549" y="517124"/>
                </a:lnTo>
                <a:lnTo>
                  <a:pt x="23818" y="516089"/>
                </a:lnTo>
                <a:lnTo>
                  <a:pt x="29902" y="506963"/>
                </a:lnTo>
                <a:lnTo>
                  <a:pt x="38186" y="503209"/>
                </a:lnTo>
                <a:lnTo>
                  <a:pt x="35856" y="498419"/>
                </a:lnTo>
                <a:lnTo>
                  <a:pt x="37086" y="497060"/>
                </a:lnTo>
                <a:lnTo>
                  <a:pt x="51907" y="484958"/>
                </a:lnTo>
                <a:lnTo>
                  <a:pt x="47117" y="473437"/>
                </a:lnTo>
                <a:lnTo>
                  <a:pt x="32685" y="458098"/>
                </a:lnTo>
                <a:lnTo>
                  <a:pt x="36115" y="442759"/>
                </a:lnTo>
                <a:lnTo>
                  <a:pt x="25112" y="433245"/>
                </a:lnTo>
                <a:lnTo>
                  <a:pt x="25112" y="433245"/>
                </a:lnTo>
                <a:lnTo>
                  <a:pt x="31714" y="420495"/>
                </a:lnTo>
                <a:lnTo>
                  <a:pt x="31067" y="408522"/>
                </a:lnTo>
                <a:lnTo>
                  <a:pt x="28607" y="401143"/>
                </a:lnTo>
                <a:lnTo>
                  <a:pt x="29449" y="397260"/>
                </a:lnTo>
                <a:lnTo>
                  <a:pt x="46276" y="393506"/>
                </a:lnTo>
                <a:lnTo>
                  <a:pt x="50612" y="394865"/>
                </a:lnTo>
                <a:lnTo>
                  <a:pt x="56890" y="403279"/>
                </a:lnTo>
                <a:lnTo>
                  <a:pt x="62715" y="404509"/>
                </a:lnTo>
                <a:lnTo>
                  <a:pt x="65757" y="402373"/>
                </a:lnTo>
                <a:lnTo>
                  <a:pt x="67957" y="396548"/>
                </a:lnTo>
                <a:lnTo>
                  <a:pt x="67957" y="384251"/>
                </a:lnTo>
                <a:lnTo>
                  <a:pt x="75336" y="373572"/>
                </a:lnTo>
                <a:lnTo>
                  <a:pt x="90028" y="370465"/>
                </a:lnTo>
                <a:lnTo>
                  <a:pt x="89122" y="362440"/>
                </a:lnTo>
                <a:lnTo>
                  <a:pt x="81096" y="348913"/>
                </a:lnTo>
                <a:lnTo>
                  <a:pt x="81484" y="339723"/>
                </a:lnTo>
                <a:lnTo>
                  <a:pt x="100901" y="330532"/>
                </a:lnTo>
                <a:lnTo>
                  <a:pt x="104007" y="323283"/>
                </a:lnTo>
                <a:lnTo>
                  <a:pt x="115140" y="314416"/>
                </a:lnTo>
                <a:lnTo>
                  <a:pt x="129443" y="295259"/>
                </a:lnTo>
                <a:lnTo>
                  <a:pt x="130802" y="290858"/>
                </a:lnTo>
                <a:lnTo>
                  <a:pt x="126660" y="272154"/>
                </a:lnTo>
                <a:lnTo>
                  <a:pt x="107049" y="260309"/>
                </a:lnTo>
                <a:lnTo>
                  <a:pt x="109962" y="246394"/>
                </a:lnTo>
                <a:lnTo>
                  <a:pt x="104396" y="239404"/>
                </a:lnTo>
                <a:lnTo>
                  <a:pt x="104849" y="230796"/>
                </a:lnTo>
                <a:lnTo>
                  <a:pt x="89251" y="232997"/>
                </a:lnTo>
                <a:lnTo>
                  <a:pt x="84915" y="229696"/>
                </a:lnTo>
                <a:lnTo>
                  <a:pt x="87503" y="207303"/>
                </a:lnTo>
                <a:lnTo>
                  <a:pt x="84656" y="198694"/>
                </a:lnTo>
                <a:lnTo>
                  <a:pt x="79349" y="192417"/>
                </a:lnTo>
                <a:lnTo>
                  <a:pt x="87310" y="188727"/>
                </a:lnTo>
                <a:lnTo>
                  <a:pt x="97600" y="192352"/>
                </a:lnTo>
                <a:lnTo>
                  <a:pt x="108732" y="192222"/>
                </a:lnTo>
                <a:lnTo>
                  <a:pt x="137598" y="177660"/>
                </a:lnTo>
                <a:lnTo>
                  <a:pt x="155202" y="186462"/>
                </a:lnTo>
                <a:lnTo>
                  <a:pt x="175913" y="181673"/>
                </a:lnTo>
                <a:lnTo>
                  <a:pt x="181350" y="189504"/>
                </a:lnTo>
                <a:lnTo>
                  <a:pt x="188922" y="188145"/>
                </a:lnTo>
                <a:lnTo>
                  <a:pt x="196495" y="191317"/>
                </a:lnTo>
                <a:lnTo>
                  <a:pt x="208468" y="184067"/>
                </a:lnTo>
                <a:lnTo>
                  <a:pt x="214616" y="185103"/>
                </a:lnTo>
                <a:lnTo>
                  <a:pt x="225037" y="180573"/>
                </a:lnTo>
                <a:lnTo>
                  <a:pt x="242058" y="186462"/>
                </a:lnTo>
                <a:lnTo>
                  <a:pt x="252737" y="186203"/>
                </a:lnTo>
                <a:lnTo>
                  <a:pt x="257980" y="181479"/>
                </a:lnTo>
                <a:lnTo>
                  <a:pt x="261022" y="173906"/>
                </a:lnTo>
                <a:lnTo>
                  <a:pt x="259533" y="157532"/>
                </a:lnTo>
                <a:lnTo>
                  <a:pt x="261993" y="154814"/>
                </a:lnTo>
                <a:lnTo>
                  <a:pt x="274354" y="153454"/>
                </a:lnTo>
                <a:lnTo>
                  <a:pt x="291570" y="144070"/>
                </a:lnTo>
                <a:lnTo>
                  <a:pt x="299207" y="144523"/>
                </a:lnTo>
                <a:lnTo>
                  <a:pt x="308268" y="146012"/>
                </a:lnTo>
                <a:lnTo>
                  <a:pt x="333704" y="127048"/>
                </a:lnTo>
                <a:lnTo>
                  <a:pt x="334545" y="123683"/>
                </a:lnTo>
                <a:lnTo>
                  <a:pt x="329109" y="116369"/>
                </a:lnTo>
                <a:lnTo>
                  <a:pt x="337717" y="90934"/>
                </a:lnTo>
                <a:lnTo>
                  <a:pt x="337717" y="90934"/>
                </a:lnTo>
                <a:lnTo>
                  <a:pt x="339270" y="90934"/>
                </a:lnTo>
                <a:lnTo>
                  <a:pt x="341470" y="91516"/>
                </a:lnTo>
                <a:lnTo>
                  <a:pt x="344253" y="91516"/>
                </a:lnTo>
                <a:lnTo>
                  <a:pt x="345159" y="92422"/>
                </a:lnTo>
                <a:lnTo>
                  <a:pt x="346260" y="91969"/>
                </a:lnTo>
                <a:lnTo>
                  <a:pt x="349043" y="91969"/>
                </a:lnTo>
                <a:lnTo>
                  <a:pt x="350531" y="92292"/>
                </a:lnTo>
                <a:lnTo>
                  <a:pt x="350531" y="92616"/>
                </a:lnTo>
                <a:lnTo>
                  <a:pt x="352343" y="92746"/>
                </a:lnTo>
                <a:lnTo>
                  <a:pt x="353056" y="93199"/>
                </a:lnTo>
                <a:lnTo>
                  <a:pt x="353250" y="93781"/>
                </a:lnTo>
                <a:lnTo>
                  <a:pt x="352149" y="93328"/>
                </a:lnTo>
                <a:lnTo>
                  <a:pt x="350855" y="93328"/>
                </a:lnTo>
                <a:lnTo>
                  <a:pt x="349560" y="94234"/>
                </a:lnTo>
                <a:lnTo>
                  <a:pt x="350467" y="94687"/>
                </a:lnTo>
                <a:lnTo>
                  <a:pt x="350467" y="95140"/>
                </a:lnTo>
                <a:lnTo>
                  <a:pt x="352473" y="96823"/>
                </a:lnTo>
                <a:lnTo>
                  <a:pt x="353961" y="96823"/>
                </a:lnTo>
                <a:lnTo>
                  <a:pt x="355062" y="98829"/>
                </a:lnTo>
                <a:lnTo>
                  <a:pt x="356162" y="99736"/>
                </a:lnTo>
                <a:lnTo>
                  <a:pt x="357845" y="100512"/>
                </a:lnTo>
                <a:lnTo>
                  <a:pt x="358751" y="100512"/>
                </a:lnTo>
                <a:lnTo>
                  <a:pt x="359657" y="98376"/>
                </a:lnTo>
                <a:lnTo>
                  <a:pt x="360369" y="97147"/>
                </a:lnTo>
                <a:lnTo>
                  <a:pt x="360758" y="97147"/>
                </a:lnTo>
                <a:lnTo>
                  <a:pt x="360758" y="95205"/>
                </a:lnTo>
                <a:lnTo>
                  <a:pt x="362440" y="96888"/>
                </a:lnTo>
                <a:lnTo>
                  <a:pt x="362829" y="96888"/>
                </a:lnTo>
                <a:lnTo>
                  <a:pt x="363023" y="96305"/>
                </a:lnTo>
                <a:lnTo>
                  <a:pt x="363929" y="96305"/>
                </a:lnTo>
                <a:lnTo>
                  <a:pt x="363734" y="95270"/>
                </a:lnTo>
                <a:lnTo>
                  <a:pt x="365223" y="94170"/>
                </a:lnTo>
                <a:lnTo>
                  <a:pt x="366323" y="92034"/>
                </a:lnTo>
                <a:lnTo>
                  <a:pt x="368006" y="90998"/>
                </a:lnTo>
                <a:lnTo>
                  <a:pt x="368395" y="90221"/>
                </a:lnTo>
                <a:lnTo>
                  <a:pt x="370077" y="89445"/>
                </a:lnTo>
                <a:lnTo>
                  <a:pt x="370271" y="88539"/>
                </a:lnTo>
                <a:lnTo>
                  <a:pt x="370789" y="88539"/>
                </a:lnTo>
                <a:lnTo>
                  <a:pt x="371372" y="87438"/>
                </a:lnTo>
                <a:lnTo>
                  <a:pt x="372084" y="87115"/>
                </a:lnTo>
                <a:lnTo>
                  <a:pt x="372278" y="86079"/>
                </a:lnTo>
                <a:lnTo>
                  <a:pt x="373766" y="85497"/>
                </a:lnTo>
                <a:lnTo>
                  <a:pt x="374155" y="84720"/>
                </a:lnTo>
                <a:lnTo>
                  <a:pt x="375643" y="83814"/>
                </a:lnTo>
                <a:lnTo>
                  <a:pt x="376744" y="82002"/>
                </a:lnTo>
                <a:lnTo>
                  <a:pt x="378426" y="81419"/>
                </a:lnTo>
                <a:lnTo>
                  <a:pt x="383410" y="81290"/>
                </a:lnTo>
                <a:lnTo>
                  <a:pt x="383928" y="80707"/>
                </a:lnTo>
                <a:lnTo>
                  <a:pt x="385028" y="76889"/>
                </a:lnTo>
                <a:lnTo>
                  <a:pt x="387034" y="78248"/>
                </a:lnTo>
                <a:lnTo>
                  <a:pt x="388329" y="78248"/>
                </a:lnTo>
                <a:lnTo>
                  <a:pt x="388329" y="77213"/>
                </a:lnTo>
                <a:lnTo>
                  <a:pt x="389623" y="75853"/>
                </a:lnTo>
                <a:lnTo>
                  <a:pt x="389817" y="72682"/>
                </a:lnTo>
                <a:lnTo>
                  <a:pt x="390724" y="71646"/>
                </a:lnTo>
                <a:lnTo>
                  <a:pt x="390206" y="69640"/>
                </a:lnTo>
                <a:lnTo>
                  <a:pt x="389494" y="69187"/>
                </a:lnTo>
                <a:lnTo>
                  <a:pt x="389494" y="67698"/>
                </a:lnTo>
                <a:lnTo>
                  <a:pt x="389106" y="66922"/>
                </a:lnTo>
                <a:lnTo>
                  <a:pt x="389688" y="65562"/>
                </a:lnTo>
                <a:lnTo>
                  <a:pt x="390076" y="62197"/>
                </a:lnTo>
                <a:lnTo>
                  <a:pt x="391759" y="59479"/>
                </a:lnTo>
                <a:lnTo>
                  <a:pt x="391759" y="57020"/>
                </a:lnTo>
                <a:lnTo>
                  <a:pt x="393053" y="56437"/>
                </a:lnTo>
                <a:lnTo>
                  <a:pt x="394865" y="53848"/>
                </a:lnTo>
                <a:lnTo>
                  <a:pt x="396160" y="50223"/>
                </a:lnTo>
                <a:lnTo>
                  <a:pt x="397066" y="48994"/>
                </a:lnTo>
                <a:lnTo>
                  <a:pt x="397454" y="47182"/>
                </a:lnTo>
                <a:lnTo>
                  <a:pt x="398166" y="46082"/>
                </a:lnTo>
                <a:lnTo>
                  <a:pt x="398684" y="44399"/>
                </a:lnTo>
                <a:lnTo>
                  <a:pt x="398684" y="41810"/>
                </a:lnTo>
                <a:lnTo>
                  <a:pt x="399784" y="39350"/>
                </a:lnTo>
                <a:lnTo>
                  <a:pt x="399979" y="35661"/>
                </a:lnTo>
                <a:lnTo>
                  <a:pt x="401079" y="32943"/>
                </a:lnTo>
                <a:lnTo>
                  <a:pt x="401079" y="30937"/>
                </a:lnTo>
                <a:lnTo>
                  <a:pt x="403280" y="26794"/>
                </a:lnTo>
                <a:lnTo>
                  <a:pt x="403085" y="24659"/>
                </a:lnTo>
                <a:lnTo>
                  <a:pt x="403991" y="21940"/>
                </a:lnTo>
                <a:lnTo>
                  <a:pt x="406580" y="19675"/>
                </a:lnTo>
                <a:lnTo>
                  <a:pt x="406774" y="17669"/>
                </a:lnTo>
                <a:lnTo>
                  <a:pt x="408781" y="16569"/>
                </a:lnTo>
                <a:lnTo>
                  <a:pt x="408975" y="15792"/>
                </a:lnTo>
                <a:lnTo>
                  <a:pt x="410269" y="14433"/>
                </a:lnTo>
                <a:lnTo>
                  <a:pt x="411758" y="13527"/>
                </a:lnTo>
                <a:lnTo>
                  <a:pt x="413764" y="10161"/>
                </a:lnTo>
                <a:lnTo>
                  <a:pt x="415576" y="9061"/>
                </a:lnTo>
                <a:lnTo>
                  <a:pt x="417453" y="7249"/>
                </a:lnTo>
                <a:lnTo>
                  <a:pt x="420948" y="6472"/>
                </a:lnTo>
                <a:lnTo>
                  <a:pt x="420754" y="7378"/>
                </a:lnTo>
                <a:lnTo>
                  <a:pt x="417971" y="7701"/>
                </a:lnTo>
                <a:lnTo>
                  <a:pt x="419848" y="8608"/>
                </a:lnTo>
                <a:lnTo>
                  <a:pt x="420560" y="8608"/>
                </a:lnTo>
                <a:lnTo>
                  <a:pt x="421272" y="7831"/>
                </a:lnTo>
                <a:lnTo>
                  <a:pt x="422760" y="7378"/>
                </a:lnTo>
                <a:lnTo>
                  <a:pt x="422760" y="7054"/>
                </a:lnTo>
                <a:lnTo>
                  <a:pt x="426450" y="6925"/>
                </a:lnTo>
                <a:lnTo>
                  <a:pt x="426644" y="7378"/>
                </a:lnTo>
                <a:lnTo>
                  <a:pt x="429750" y="7378"/>
                </a:lnTo>
                <a:lnTo>
                  <a:pt x="431239" y="7961"/>
                </a:lnTo>
                <a:lnTo>
                  <a:pt x="431239" y="9320"/>
                </a:lnTo>
                <a:lnTo>
                  <a:pt x="431822" y="9449"/>
                </a:lnTo>
                <a:lnTo>
                  <a:pt x="432015" y="8996"/>
                </a:lnTo>
                <a:lnTo>
                  <a:pt x="432922" y="8996"/>
                </a:lnTo>
                <a:lnTo>
                  <a:pt x="434734" y="7443"/>
                </a:lnTo>
                <a:lnTo>
                  <a:pt x="436417" y="7313"/>
                </a:lnTo>
                <a:lnTo>
                  <a:pt x="437129" y="7637"/>
                </a:lnTo>
                <a:lnTo>
                  <a:pt x="437517" y="6537"/>
                </a:lnTo>
                <a:lnTo>
                  <a:pt x="440300" y="6990"/>
                </a:lnTo>
                <a:lnTo>
                  <a:pt x="441595" y="7766"/>
                </a:lnTo>
                <a:lnTo>
                  <a:pt x="443277" y="8090"/>
                </a:lnTo>
                <a:lnTo>
                  <a:pt x="445866" y="8090"/>
                </a:lnTo>
                <a:lnTo>
                  <a:pt x="446772" y="7184"/>
                </a:lnTo>
                <a:lnTo>
                  <a:pt x="448649" y="8090"/>
                </a:lnTo>
                <a:lnTo>
                  <a:pt x="451044" y="7961"/>
                </a:lnTo>
                <a:lnTo>
                  <a:pt x="451756" y="7831"/>
                </a:lnTo>
                <a:lnTo>
                  <a:pt x="451756" y="7508"/>
                </a:lnTo>
                <a:lnTo>
                  <a:pt x="453633" y="7378"/>
                </a:lnTo>
                <a:lnTo>
                  <a:pt x="457840" y="6148"/>
                </a:lnTo>
                <a:lnTo>
                  <a:pt x="457840" y="4789"/>
                </a:lnTo>
                <a:lnTo>
                  <a:pt x="458552" y="4465"/>
                </a:lnTo>
                <a:lnTo>
                  <a:pt x="459458" y="5695"/>
                </a:lnTo>
                <a:lnTo>
                  <a:pt x="462758" y="5242"/>
                </a:lnTo>
                <a:lnTo>
                  <a:pt x="465542" y="6472"/>
                </a:lnTo>
                <a:lnTo>
                  <a:pt x="466253" y="8478"/>
                </a:lnTo>
                <a:lnTo>
                  <a:pt x="465347" y="8931"/>
                </a:lnTo>
                <a:lnTo>
                  <a:pt x="464959" y="9837"/>
                </a:lnTo>
                <a:lnTo>
                  <a:pt x="464053" y="9837"/>
                </a:lnTo>
                <a:lnTo>
                  <a:pt x="463341" y="10420"/>
                </a:lnTo>
                <a:lnTo>
                  <a:pt x="463341" y="11002"/>
                </a:lnTo>
                <a:lnTo>
                  <a:pt x="463859" y="11002"/>
                </a:lnTo>
                <a:lnTo>
                  <a:pt x="465542" y="10097"/>
                </a:lnTo>
                <a:lnTo>
                  <a:pt x="465930" y="8996"/>
                </a:lnTo>
                <a:lnTo>
                  <a:pt x="467224" y="8672"/>
                </a:lnTo>
                <a:lnTo>
                  <a:pt x="467224" y="7896"/>
                </a:lnTo>
                <a:lnTo>
                  <a:pt x="468713" y="7766"/>
                </a:lnTo>
                <a:lnTo>
                  <a:pt x="470719" y="6860"/>
                </a:lnTo>
                <a:lnTo>
                  <a:pt x="471431" y="5048"/>
                </a:lnTo>
                <a:lnTo>
                  <a:pt x="474214" y="4595"/>
                </a:lnTo>
                <a:lnTo>
                  <a:pt x="471107" y="4142"/>
                </a:lnTo>
                <a:lnTo>
                  <a:pt x="469813" y="5048"/>
                </a:lnTo>
                <a:lnTo>
                  <a:pt x="469425" y="5825"/>
                </a:lnTo>
                <a:lnTo>
                  <a:pt x="467418" y="6731"/>
                </a:lnTo>
                <a:lnTo>
                  <a:pt x="466900" y="6278"/>
                </a:lnTo>
                <a:lnTo>
                  <a:pt x="466900" y="5695"/>
                </a:lnTo>
                <a:lnTo>
                  <a:pt x="467289" y="5566"/>
                </a:lnTo>
                <a:lnTo>
                  <a:pt x="467677" y="1747"/>
                </a:lnTo>
                <a:lnTo>
                  <a:pt x="466383" y="1747"/>
                </a:lnTo>
                <a:lnTo>
                  <a:pt x="465282" y="2653"/>
                </a:lnTo>
                <a:lnTo>
                  <a:pt x="464182" y="2783"/>
                </a:lnTo>
                <a:lnTo>
                  <a:pt x="463664" y="3560"/>
                </a:lnTo>
                <a:lnTo>
                  <a:pt x="460881" y="4142"/>
                </a:lnTo>
                <a:lnTo>
                  <a:pt x="459781" y="2912"/>
                </a:lnTo>
                <a:lnTo>
                  <a:pt x="460170" y="453"/>
                </a:lnTo>
                <a:lnTo>
                  <a:pt x="464959" y="0"/>
                </a:lnTo>
                <a:lnTo>
                  <a:pt x="472272" y="0"/>
                </a:lnTo>
                <a:close/>
              </a:path>
            </a:pathLst>
          </a:custGeom>
          <a:solidFill>
            <a:srgbClr val="00785E"/>
          </a:solidFill>
          <a:ln w="3229" cap="flat">
            <a:solidFill>
              <a:srgbClr val="FFFFFF"/>
            </a:solidFill>
            <a:prstDash val="solid"/>
            <a:miter/>
          </a:ln>
        </p:spPr>
        <p:txBody>
          <a:bodyPr rtlCol="0" anchor="ctr"/>
          <a:lstStyle/>
          <a:p>
            <a:endParaRPr lang="en-IN"/>
          </a:p>
        </p:txBody>
      </p:sp>
      <p:sp>
        <p:nvSpPr>
          <p:cNvPr id="13" name="Freeform: Shape 12">
            <a:extLst>
              <a:ext uri="{FF2B5EF4-FFF2-40B4-BE49-F238E27FC236}">
                <a16:creationId xmlns:a16="http://schemas.microsoft.com/office/drawing/2014/main" id="{B7AB9249-B940-45C2-B8F7-67092E2DBA94}"/>
              </a:ext>
            </a:extLst>
          </p:cNvPr>
          <p:cNvSpPr/>
          <p:nvPr/>
        </p:nvSpPr>
        <p:spPr>
          <a:xfrm>
            <a:off x="7685560" y="3515382"/>
            <a:ext cx="359835" cy="299785"/>
          </a:xfrm>
          <a:custGeom>
            <a:avLst/>
            <a:gdLst>
              <a:gd name="connsiteX0" fmla="*/ 1230 w 276360"/>
              <a:gd name="connsiteY0" fmla="*/ 52295 h 216040"/>
              <a:gd name="connsiteX1" fmla="*/ 3689 w 276360"/>
              <a:gd name="connsiteY1" fmla="*/ 48735 h 216040"/>
              <a:gd name="connsiteX2" fmla="*/ 5242 w 276360"/>
              <a:gd name="connsiteY2" fmla="*/ 38962 h 216040"/>
              <a:gd name="connsiteX3" fmla="*/ 8996 w 276360"/>
              <a:gd name="connsiteY3" fmla="*/ 38186 h 216040"/>
              <a:gd name="connsiteX4" fmla="*/ 12686 w 276360"/>
              <a:gd name="connsiteY4" fmla="*/ 41745 h 216040"/>
              <a:gd name="connsiteX5" fmla="*/ 21617 w 276360"/>
              <a:gd name="connsiteY5" fmla="*/ 39415 h 216040"/>
              <a:gd name="connsiteX6" fmla="*/ 40904 w 276360"/>
              <a:gd name="connsiteY6" fmla="*/ 39804 h 216040"/>
              <a:gd name="connsiteX7" fmla="*/ 58508 w 276360"/>
              <a:gd name="connsiteY7" fmla="*/ 29189 h 216040"/>
              <a:gd name="connsiteX8" fmla="*/ 80578 w 276360"/>
              <a:gd name="connsiteY8" fmla="*/ 24011 h 216040"/>
              <a:gd name="connsiteX9" fmla="*/ 83556 w 276360"/>
              <a:gd name="connsiteY9" fmla="*/ 11520 h 216040"/>
              <a:gd name="connsiteX10" fmla="*/ 85821 w 276360"/>
              <a:gd name="connsiteY10" fmla="*/ 9061 h 216040"/>
              <a:gd name="connsiteX11" fmla="*/ 88992 w 276360"/>
              <a:gd name="connsiteY11" fmla="*/ 10938 h 216040"/>
              <a:gd name="connsiteX12" fmla="*/ 92746 w 276360"/>
              <a:gd name="connsiteY12" fmla="*/ 18640 h 216040"/>
              <a:gd name="connsiteX13" fmla="*/ 98377 w 276360"/>
              <a:gd name="connsiteY13" fmla="*/ 14368 h 216040"/>
              <a:gd name="connsiteX14" fmla="*/ 107373 w 276360"/>
              <a:gd name="connsiteY14" fmla="*/ 12167 h 216040"/>
              <a:gd name="connsiteX15" fmla="*/ 112356 w 276360"/>
              <a:gd name="connsiteY15" fmla="*/ 7119 h 216040"/>
              <a:gd name="connsiteX16" fmla="*/ 115787 w 276360"/>
              <a:gd name="connsiteY16" fmla="*/ 0 h 216040"/>
              <a:gd name="connsiteX17" fmla="*/ 161157 w 276360"/>
              <a:gd name="connsiteY17" fmla="*/ 6343 h 216040"/>
              <a:gd name="connsiteX18" fmla="*/ 162580 w 276360"/>
              <a:gd name="connsiteY18" fmla="*/ 12297 h 216040"/>
              <a:gd name="connsiteX19" fmla="*/ 160639 w 276360"/>
              <a:gd name="connsiteY19" fmla="*/ 20905 h 216040"/>
              <a:gd name="connsiteX20" fmla="*/ 164910 w 276360"/>
              <a:gd name="connsiteY20" fmla="*/ 23105 h 216040"/>
              <a:gd name="connsiteX21" fmla="*/ 171965 w 276360"/>
              <a:gd name="connsiteY21" fmla="*/ 27830 h 216040"/>
              <a:gd name="connsiteX22" fmla="*/ 175136 w 276360"/>
              <a:gd name="connsiteY22" fmla="*/ 36309 h 216040"/>
              <a:gd name="connsiteX23" fmla="*/ 192741 w 276360"/>
              <a:gd name="connsiteY23" fmla="*/ 46923 h 216040"/>
              <a:gd name="connsiteX24" fmla="*/ 196559 w 276360"/>
              <a:gd name="connsiteY24" fmla="*/ 46017 h 216040"/>
              <a:gd name="connsiteX25" fmla="*/ 202125 w 276360"/>
              <a:gd name="connsiteY25" fmla="*/ 39221 h 216040"/>
              <a:gd name="connsiteX26" fmla="*/ 226137 w 276360"/>
              <a:gd name="connsiteY26" fmla="*/ 37150 h 216040"/>
              <a:gd name="connsiteX27" fmla="*/ 241670 w 276360"/>
              <a:gd name="connsiteY27" fmla="*/ 31972 h 216040"/>
              <a:gd name="connsiteX28" fmla="*/ 247171 w 276360"/>
              <a:gd name="connsiteY28" fmla="*/ 32878 h 216040"/>
              <a:gd name="connsiteX29" fmla="*/ 248142 w 276360"/>
              <a:gd name="connsiteY29" fmla="*/ 38509 h 216040"/>
              <a:gd name="connsiteX30" fmla="*/ 254614 w 276360"/>
              <a:gd name="connsiteY30" fmla="*/ 50936 h 216040"/>
              <a:gd name="connsiteX31" fmla="*/ 259209 w 276360"/>
              <a:gd name="connsiteY31" fmla="*/ 56113 h 216040"/>
              <a:gd name="connsiteX32" fmla="*/ 267170 w 276360"/>
              <a:gd name="connsiteY32" fmla="*/ 58767 h 216040"/>
              <a:gd name="connsiteX33" fmla="*/ 269759 w 276360"/>
              <a:gd name="connsiteY33" fmla="*/ 67634 h 216040"/>
              <a:gd name="connsiteX34" fmla="*/ 276361 w 276360"/>
              <a:gd name="connsiteY34" fmla="*/ 79478 h 216040"/>
              <a:gd name="connsiteX35" fmla="*/ 257786 w 276360"/>
              <a:gd name="connsiteY35" fmla="*/ 86403 h 216040"/>
              <a:gd name="connsiteX36" fmla="*/ 255391 w 276360"/>
              <a:gd name="connsiteY36" fmla="*/ 91839 h 216040"/>
              <a:gd name="connsiteX37" fmla="*/ 247042 w 276360"/>
              <a:gd name="connsiteY37" fmla="*/ 90092 h 216040"/>
              <a:gd name="connsiteX38" fmla="*/ 245230 w 276360"/>
              <a:gd name="connsiteY38" fmla="*/ 101289 h 216040"/>
              <a:gd name="connsiteX39" fmla="*/ 237463 w 276360"/>
              <a:gd name="connsiteY39" fmla="*/ 108279 h 216040"/>
              <a:gd name="connsiteX40" fmla="*/ 236751 w 276360"/>
              <a:gd name="connsiteY40" fmla="*/ 112551 h 216040"/>
              <a:gd name="connsiteX41" fmla="*/ 239081 w 276360"/>
              <a:gd name="connsiteY41" fmla="*/ 114881 h 216040"/>
              <a:gd name="connsiteX42" fmla="*/ 239081 w 276360"/>
              <a:gd name="connsiteY42" fmla="*/ 114881 h 216040"/>
              <a:gd name="connsiteX43" fmla="*/ 235003 w 276360"/>
              <a:gd name="connsiteY43" fmla="*/ 123618 h 216040"/>
              <a:gd name="connsiteX44" fmla="*/ 224972 w 276360"/>
              <a:gd name="connsiteY44" fmla="*/ 133779 h 216040"/>
              <a:gd name="connsiteX45" fmla="*/ 218241 w 276360"/>
              <a:gd name="connsiteY45" fmla="*/ 144652 h 216040"/>
              <a:gd name="connsiteX46" fmla="*/ 221024 w 276360"/>
              <a:gd name="connsiteY46" fmla="*/ 159862 h 216040"/>
              <a:gd name="connsiteX47" fmla="*/ 216364 w 276360"/>
              <a:gd name="connsiteY47" fmla="*/ 177790 h 216040"/>
              <a:gd name="connsiteX48" fmla="*/ 208403 w 276360"/>
              <a:gd name="connsiteY48" fmla="*/ 185038 h 216040"/>
              <a:gd name="connsiteX49" fmla="*/ 204714 w 276360"/>
              <a:gd name="connsiteY49" fmla="*/ 193970 h 216040"/>
              <a:gd name="connsiteX50" fmla="*/ 196947 w 276360"/>
              <a:gd name="connsiteY50" fmla="*/ 200895 h 216040"/>
              <a:gd name="connsiteX51" fmla="*/ 196041 w 276360"/>
              <a:gd name="connsiteY51" fmla="*/ 212934 h 216040"/>
              <a:gd name="connsiteX52" fmla="*/ 187757 w 276360"/>
              <a:gd name="connsiteY52" fmla="*/ 216040 h 216040"/>
              <a:gd name="connsiteX53" fmla="*/ 182968 w 276360"/>
              <a:gd name="connsiteY53" fmla="*/ 212027 h 216040"/>
              <a:gd name="connsiteX54" fmla="*/ 180896 w 276360"/>
              <a:gd name="connsiteY54" fmla="*/ 209438 h 216040"/>
              <a:gd name="connsiteX55" fmla="*/ 172353 w 276360"/>
              <a:gd name="connsiteY55" fmla="*/ 212221 h 216040"/>
              <a:gd name="connsiteX56" fmla="*/ 170347 w 276360"/>
              <a:gd name="connsiteY56" fmla="*/ 196947 h 216040"/>
              <a:gd name="connsiteX57" fmla="*/ 164910 w 276360"/>
              <a:gd name="connsiteY57" fmla="*/ 191187 h 216040"/>
              <a:gd name="connsiteX58" fmla="*/ 156043 w 276360"/>
              <a:gd name="connsiteY58" fmla="*/ 190475 h 216040"/>
              <a:gd name="connsiteX59" fmla="*/ 149442 w 276360"/>
              <a:gd name="connsiteY59" fmla="*/ 198565 h 216040"/>
              <a:gd name="connsiteX60" fmla="*/ 143164 w 276360"/>
              <a:gd name="connsiteY60" fmla="*/ 198112 h 216040"/>
              <a:gd name="connsiteX61" fmla="*/ 136821 w 276360"/>
              <a:gd name="connsiteY61" fmla="*/ 200895 h 216040"/>
              <a:gd name="connsiteX62" fmla="*/ 131061 w 276360"/>
              <a:gd name="connsiteY62" fmla="*/ 210603 h 216040"/>
              <a:gd name="connsiteX63" fmla="*/ 122453 w 276360"/>
              <a:gd name="connsiteY63" fmla="*/ 212480 h 216040"/>
              <a:gd name="connsiteX64" fmla="*/ 114751 w 276360"/>
              <a:gd name="connsiteY64" fmla="*/ 205167 h 216040"/>
              <a:gd name="connsiteX65" fmla="*/ 105755 w 276360"/>
              <a:gd name="connsiteY65" fmla="*/ 186009 h 216040"/>
              <a:gd name="connsiteX66" fmla="*/ 102325 w 276360"/>
              <a:gd name="connsiteY66" fmla="*/ 185750 h 216040"/>
              <a:gd name="connsiteX67" fmla="*/ 92098 w 276360"/>
              <a:gd name="connsiteY67" fmla="*/ 191770 h 216040"/>
              <a:gd name="connsiteX68" fmla="*/ 92552 w 276360"/>
              <a:gd name="connsiteY68" fmla="*/ 178696 h 216040"/>
              <a:gd name="connsiteX69" fmla="*/ 84267 w 276360"/>
              <a:gd name="connsiteY69" fmla="*/ 167822 h 216040"/>
              <a:gd name="connsiteX70" fmla="*/ 75918 w 276360"/>
              <a:gd name="connsiteY70" fmla="*/ 174101 h 216040"/>
              <a:gd name="connsiteX71" fmla="*/ 67634 w 276360"/>
              <a:gd name="connsiteY71" fmla="*/ 191446 h 216040"/>
              <a:gd name="connsiteX72" fmla="*/ 61356 w 276360"/>
              <a:gd name="connsiteY72" fmla="*/ 193970 h 216040"/>
              <a:gd name="connsiteX73" fmla="*/ 60450 w 276360"/>
              <a:gd name="connsiteY73" fmla="*/ 181802 h 216040"/>
              <a:gd name="connsiteX74" fmla="*/ 66016 w 276360"/>
              <a:gd name="connsiteY74" fmla="*/ 169440 h 216040"/>
              <a:gd name="connsiteX75" fmla="*/ 61550 w 276360"/>
              <a:gd name="connsiteY75" fmla="*/ 157791 h 216040"/>
              <a:gd name="connsiteX76" fmla="*/ 56890 w 276360"/>
              <a:gd name="connsiteY76" fmla="*/ 157144 h 216040"/>
              <a:gd name="connsiteX77" fmla="*/ 51001 w 276360"/>
              <a:gd name="connsiteY77" fmla="*/ 156885 h 216040"/>
              <a:gd name="connsiteX78" fmla="*/ 40516 w 276360"/>
              <a:gd name="connsiteY78" fmla="*/ 150089 h 216040"/>
              <a:gd name="connsiteX79" fmla="*/ 32167 w 276360"/>
              <a:gd name="connsiteY79" fmla="*/ 140575 h 216040"/>
              <a:gd name="connsiteX80" fmla="*/ 21746 w 276360"/>
              <a:gd name="connsiteY80" fmla="*/ 137727 h 216040"/>
              <a:gd name="connsiteX81" fmla="*/ 18899 w 276360"/>
              <a:gd name="connsiteY81" fmla="*/ 133650 h 216040"/>
              <a:gd name="connsiteX82" fmla="*/ 18510 w 276360"/>
              <a:gd name="connsiteY82" fmla="*/ 125236 h 216040"/>
              <a:gd name="connsiteX83" fmla="*/ 7831 w 276360"/>
              <a:gd name="connsiteY83" fmla="*/ 122582 h 216040"/>
              <a:gd name="connsiteX84" fmla="*/ 0 w 276360"/>
              <a:gd name="connsiteY84" fmla="*/ 112486 h 216040"/>
              <a:gd name="connsiteX85" fmla="*/ 4207 w 276360"/>
              <a:gd name="connsiteY85" fmla="*/ 103684 h 216040"/>
              <a:gd name="connsiteX86" fmla="*/ 8543 w 276360"/>
              <a:gd name="connsiteY86" fmla="*/ 74170 h 216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276360" h="216040">
                <a:moveTo>
                  <a:pt x="1230" y="52295"/>
                </a:moveTo>
                <a:lnTo>
                  <a:pt x="3689" y="48735"/>
                </a:lnTo>
                <a:lnTo>
                  <a:pt x="5242" y="38962"/>
                </a:lnTo>
                <a:lnTo>
                  <a:pt x="8996" y="38186"/>
                </a:lnTo>
                <a:lnTo>
                  <a:pt x="12686" y="41745"/>
                </a:lnTo>
                <a:lnTo>
                  <a:pt x="21617" y="39415"/>
                </a:lnTo>
                <a:lnTo>
                  <a:pt x="40904" y="39804"/>
                </a:lnTo>
                <a:lnTo>
                  <a:pt x="58508" y="29189"/>
                </a:lnTo>
                <a:lnTo>
                  <a:pt x="80578" y="24011"/>
                </a:lnTo>
                <a:lnTo>
                  <a:pt x="83556" y="11520"/>
                </a:lnTo>
                <a:lnTo>
                  <a:pt x="85821" y="9061"/>
                </a:lnTo>
                <a:lnTo>
                  <a:pt x="88992" y="10938"/>
                </a:lnTo>
                <a:lnTo>
                  <a:pt x="92746" y="18640"/>
                </a:lnTo>
                <a:lnTo>
                  <a:pt x="98377" y="14368"/>
                </a:lnTo>
                <a:lnTo>
                  <a:pt x="107373" y="12167"/>
                </a:lnTo>
                <a:lnTo>
                  <a:pt x="112356" y="7119"/>
                </a:lnTo>
                <a:lnTo>
                  <a:pt x="115787" y="0"/>
                </a:lnTo>
                <a:lnTo>
                  <a:pt x="161157" y="6343"/>
                </a:lnTo>
                <a:lnTo>
                  <a:pt x="162580" y="12297"/>
                </a:lnTo>
                <a:lnTo>
                  <a:pt x="160639" y="20905"/>
                </a:lnTo>
                <a:lnTo>
                  <a:pt x="164910" y="23105"/>
                </a:lnTo>
                <a:lnTo>
                  <a:pt x="171965" y="27830"/>
                </a:lnTo>
                <a:lnTo>
                  <a:pt x="175136" y="36309"/>
                </a:lnTo>
                <a:lnTo>
                  <a:pt x="192741" y="46923"/>
                </a:lnTo>
                <a:lnTo>
                  <a:pt x="196559" y="46017"/>
                </a:lnTo>
                <a:lnTo>
                  <a:pt x="202125" y="39221"/>
                </a:lnTo>
                <a:lnTo>
                  <a:pt x="226137" y="37150"/>
                </a:lnTo>
                <a:lnTo>
                  <a:pt x="241670" y="31972"/>
                </a:lnTo>
                <a:lnTo>
                  <a:pt x="247171" y="32878"/>
                </a:lnTo>
                <a:lnTo>
                  <a:pt x="248142" y="38509"/>
                </a:lnTo>
                <a:lnTo>
                  <a:pt x="254614" y="50936"/>
                </a:lnTo>
                <a:lnTo>
                  <a:pt x="259209" y="56113"/>
                </a:lnTo>
                <a:lnTo>
                  <a:pt x="267170" y="58767"/>
                </a:lnTo>
                <a:lnTo>
                  <a:pt x="269759" y="67634"/>
                </a:lnTo>
                <a:lnTo>
                  <a:pt x="276361" y="79478"/>
                </a:lnTo>
                <a:lnTo>
                  <a:pt x="257786" y="86403"/>
                </a:lnTo>
                <a:lnTo>
                  <a:pt x="255391" y="91839"/>
                </a:lnTo>
                <a:lnTo>
                  <a:pt x="247042" y="90092"/>
                </a:lnTo>
                <a:lnTo>
                  <a:pt x="245230" y="101289"/>
                </a:lnTo>
                <a:lnTo>
                  <a:pt x="237463" y="108279"/>
                </a:lnTo>
                <a:lnTo>
                  <a:pt x="236751" y="112551"/>
                </a:lnTo>
                <a:lnTo>
                  <a:pt x="239081" y="114881"/>
                </a:lnTo>
                <a:lnTo>
                  <a:pt x="239081" y="114881"/>
                </a:lnTo>
                <a:lnTo>
                  <a:pt x="235003" y="123618"/>
                </a:lnTo>
                <a:lnTo>
                  <a:pt x="224972" y="133779"/>
                </a:lnTo>
                <a:lnTo>
                  <a:pt x="218241" y="144652"/>
                </a:lnTo>
                <a:lnTo>
                  <a:pt x="221024" y="159862"/>
                </a:lnTo>
                <a:lnTo>
                  <a:pt x="216364" y="177790"/>
                </a:lnTo>
                <a:lnTo>
                  <a:pt x="208403" y="185038"/>
                </a:lnTo>
                <a:lnTo>
                  <a:pt x="204714" y="193970"/>
                </a:lnTo>
                <a:lnTo>
                  <a:pt x="196947" y="200895"/>
                </a:lnTo>
                <a:lnTo>
                  <a:pt x="196041" y="212934"/>
                </a:lnTo>
                <a:lnTo>
                  <a:pt x="187757" y="216040"/>
                </a:lnTo>
                <a:lnTo>
                  <a:pt x="182968" y="212027"/>
                </a:lnTo>
                <a:lnTo>
                  <a:pt x="180896" y="209438"/>
                </a:lnTo>
                <a:lnTo>
                  <a:pt x="172353" y="212221"/>
                </a:lnTo>
                <a:lnTo>
                  <a:pt x="170347" y="196947"/>
                </a:lnTo>
                <a:lnTo>
                  <a:pt x="164910" y="191187"/>
                </a:lnTo>
                <a:lnTo>
                  <a:pt x="156043" y="190475"/>
                </a:lnTo>
                <a:lnTo>
                  <a:pt x="149442" y="198565"/>
                </a:lnTo>
                <a:lnTo>
                  <a:pt x="143164" y="198112"/>
                </a:lnTo>
                <a:lnTo>
                  <a:pt x="136821" y="200895"/>
                </a:lnTo>
                <a:lnTo>
                  <a:pt x="131061" y="210603"/>
                </a:lnTo>
                <a:lnTo>
                  <a:pt x="122453" y="212480"/>
                </a:lnTo>
                <a:lnTo>
                  <a:pt x="114751" y="205167"/>
                </a:lnTo>
                <a:lnTo>
                  <a:pt x="105755" y="186009"/>
                </a:lnTo>
                <a:lnTo>
                  <a:pt x="102325" y="185750"/>
                </a:lnTo>
                <a:lnTo>
                  <a:pt x="92098" y="191770"/>
                </a:lnTo>
                <a:lnTo>
                  <a:pt x="92552" y="178696"/>
                </a:lnTo>
                <a:lnTo>
                  <a:pt x="84267" y="167822"/>
                </a:lnTo>
                <a:lnTo>
                  <a:pt x="75918" y="174101"/>
                </a:lnTo>
                <a:lnTo>
                  <a:pt x="67634" y="191446"/>
                </a:lnTo>
                <a:lnTo>
                  <a:pt x="61356" y="193970"/>
                </a:lnTo>
                <a:lnTo>
                  <a:pt x="60450" y="181802"/>
                </a:lnTo>
                <a:lnTo>
                  <a:pt x="66016" y="169440"/>
                </a:lnTo>
                <a:lnTo>
                  <a:pt x="61550" y="157791"/>
                </a:lnTo>
                <a:lnTo>
                  <a:pt x="56890" y="157144"/>
                </a:lnTo>
                <a:lnTo>
                  <a:pt x="51001" y="156885"/>
                </a:lnTo>
                <a:lnTo>
                  <a:pt x="40516" y="150089"/>
                </a:lnTo>
                <a:lnTo>
                  <a:pt x="32167" y="140575"/>
                </a:lnTo>
                <a:lnTo>
                  <a:pt x="21746" y="137727"/>
                </a:lnTo>
                <a:lnTo>
                  <a:pt x="18899" y="133650"/>
                </a:lnTo>
                <a:lnTo>
                  <a:pt x="18510" y="125236"/>
                </a:lnTo>
                <a:lnTo>
                  <a:pt x="7831" y="122582"/>
                </a:lnTo>
                <a:lnTo>
                  <a:pt x="0" y="112486"/>
                </a:lnTo>
                <a:lnTo>
                  <a:pt x="4207" y="103684"/>
                </a:lnTo>
                <a:lnTo>
                  <a:pt x="8543" y="74170"/>
                </a:lnTo>
                <a:close/>
              </a:path>
            </a:pathLst>
          </a:custGeom>
          <a:solidFill>
            <a:srgbClr val="005A47"/>
          </a:solidFill>
          <a:ln w="3229" cap="flat">
            <a:solidFill>
              <a:srgbClr val="FFFFFF"/>
            </a:solidFill>
            <a:prstDash val="solid"/>
            <a:miter/>
          </a:ln>
        </p:spPr>
        <p:txBody>
          <a:bodyPr rtlCol="0" anchor="ctr"/>
          <a:lstStyle/>
          <a:p>
            <a:endParaRPr lang="en-IN"/>
          </a:p>
        </p:txBody>
      </p:sp>
      <p:sp>
        <p:nvSpPr>
          <p:cNvPr id="14" name="Freeform: Shape 13">
            <a:extLst>
              <a:ext uri="{FF2B5EF4-FFF2-40B4-BE49-F238E27FC236}">
                <a16:creationId xmlns:a16="http://schemas.microsoft.com/office/drawing/2014/main" id="{B913253F-C5D0-404C-9778-9484C8ACA2A7}"/>
              </a:ext>
            </a:extLst>
          </p:cNvPr>
          <p:cNvSpPr/>
          <p:nvPr/>
        </p:nvSpPr>
        <p:spPr>
          <a:xfrm>
            <a:off x="7056901" y="3140606"/>
            <a:ext cx="1469173" cy="1190337"/>
          </a:xfrm>
          <a:custGeom>
            <a:avLst/>
            <a:gdLst>
              <a:gd name="connsiteX0" fmla="*/ 215393 w 1128353"/>
              <a:gd name="connsiteY0" fmla="*/ 756852 h 857817"/>
              <a:gd name="connsiteX1" fmla="*/ 217399 w 1128353"/>
              <a:gd name="connsiteY1" fmla="*/ 757888 h 857817"/>
              <a:gd name="connsiteX2" fmla="*/ 217787 w 1128353"/>
              <a:gd name="connsiteY2" fmla="*/ 759053 h 857817"/>
              <a:gd name="connsiteX3" fmla="*/ 218500 w 1128353"/>
              <a:gd name="connsiteY3" fmla="*/ 759636 h 857817"/>
              <a:gd name="connsiteX4" fmla="*/ 218500 w 1128353"/>
              <a:gd name="connsiteY4" fmla="*/ 760477 h 857817"/>
              <a:gd name="connsiteX5" fmla="*/ 219082 w 1128353"/>
              <a:gd name="connsiteY5" fmla="*/ 761189 h 857817"/>
              <a:gd name="connsiteX6" fmla="*/ 218694 w 1128353"/>
              <a:gd name="connsiteY6" fmla="*/ 763648 h 857817"/>
              <a:gd name="connsiteX7" fmla="*/ 218888 w 1128353"/>
              <a:gd name="connsiteY7" fmla="*/ 766561 h 857817"/>
              <a:gd name="connsiteX8" fmla="*/ 219405 w 1128353"/>
              <a:gd name="connsiteY8" fmla="*/ 767014 h 857817"/>
              <a:gd name="connsiteX9" fmla="*/ 219794 w 1128353"/>
              <a:gd name="connsiteY9" fmla="*/ 769214 h 857817"/>
              <a:gd name="connsiteX10" fmla="*/ 220506 w 1128353"/>
              <a:gd name="connsiteY10" fmla="*/ 769667 h 857817"/>
              <a:gd name="connsiteX11" fmla="*/ 220312 w 1128353"/>
              <a:gd name="connsiteY11" fmla="*/ 771674 h 857817"/>
              <a:gd name="connsiteX12" fmla="*/ 221023 w 1128353"/>
              <a:gd name="connsiteY12" fmla="*/ 772126 h 857817"/>
              <a:gd name="connsiteX13" fmla="*/ 221606 w 1128353"/>
              <a:gd name="connsiteY13" fmla="*/ 773162 h 857817"/>
              <a:gd name="connsiteX14" fmla="*/ 221606 w 1128353"/>
              <a:gd name="connsiteY14" fmla="*/ 774456 h 857817"/>
              <a:gd name="connsiteX15" fmla="*/ 222512 w 1128353"/>
              <a:gd name="connsiteY15" fmla="*/ 776204 h 857817"/>
              <a:gd name="connsiteX16" fmla="*/ 222512 w 1128353"/>
              <a:gd name="connsiteY16" fmla="*/ 777045 h 857817"/>
              <a:gd name="connsiteX17" fmla="*/ 221930 w 1128353"/>
              <a:gd name="connsiteY17" fmla="*/ 777757 h 857817"/>
              <a:gd name="connsiteX18" fmla="*/ 222124 w 1128353"/>
              <a:gd name="connsiteY18" fmla="*/ 778793 h 857817"/>
              <a:gd name="connsiteX19" fmla="*/ 221736 w 1128353"/>
              <a:gd name="connsiteY19" fmla="*/ 780799 h 857817"/>
              <a:gd name="connsiteX20" fmla="*/ 220829 w 1128353"/>
              <a:gd name="connsiteY20" fmla="*/ 782223 h 857817"/>
              <a:gd name="connsiteX21" fmla="*/ 220829 w 1128353"/>
              <a:gd name="connsiteY21" fmla="*/ 783518 h 857817"/>
              <a:gd name="connsiteX22" fmla="*/ 220441 w 1128353"/>
              <a:gd name="connsiteY22" fmla="*/ 783647 h 857817"/>
              <a:gd name="connsiteX23" fmla="*/ 219923 w 1128353"/>
              <a:gd name="connsiteY23" fmla="*/ 785265 h 857817"/>
              <a:gd name="connsiteX24" fmla="*/ 220118 w 1128353"/>
              <a:gd name="connsiteY24" fmla="*/ 786301 h 857817"/>
              <a:gd name="connsiteX25" fmla="*/ 220506 w 1128353"/>
              <a:gd name="connsiteY25" fmla="*/ 786171 h 857817"/>
              <a:gd name="connsiteX26" fmla="*/ 220506 w 1128353"/>
              <a:gd name="connsiteY26" fmla="*/ 785330 h 857817"/>
              <a:gd name="connsiteX27" fmla="*/ 221218 w 1128353"/>
              <a:gd name="connsiteY27" fmla="*/ 784165 h 857817"/>
              <a:gd name="connsiteX28" fmla="*/ 221412 w 1128353"/>
              <a:gd name="connsiteY28" fmla="*/ 782288 h 857817"/>
              <a:gd name="connsiteX29" fmla="*/ 222706 w 1128353"/>
              <a:gd name="connsiteY29" fmla="*/ 780087 h 857817"/>
              <a:gd name="connsiteX30" fmla="*/ 222706 w 1128353"/>
              <a:gd name="connsiteY30" fmla="*/ 779052 h 857817"/>
              <a:gd name="connsiteX31" fmla="*/ 223612 w 1128353"/>
              <a:gd name="connsiteY31" fmla="*/ 778469 h 857817"/>
              <a:gd name="connsiteX32" fmla="*/ 223806 w 1128353"/>
              <a:gd name="connsiteY32" fmla="*/ 775881 h 857817"/>
              <a:gd name="connsiteX33" fmla="*/ 222901 w 1128353"/>
              <a:gd name="connsiteY33" fmla="*/ 775039 h 857817"/>
              <a:gd name="connsiteX34" fmla="*/ 222318 w 1128353"/>
              <a:gd name="connsiteY34" fmla="*/ 775039 h 857817"/>
              <a:gd name="connsiteX35" fmla="*/ 222318 w 1128353"/>
              <a:gd name="connsiteY35" fmla="*/ 772838 h 857817"/>
              <a:gd name="connsiteX36" fmla="*/ 221023 w 1128353"/>
              <a:gd name="connsiteY36" fmla="*/ 771674 h 857817"/>
              <a:gd name="connsiteX37" fmla="*/ 221023 w 1128353"/>
              <a:gd name="connsiteY37" fmla="*/ 769473 h 857817"/>
              <a:gd name="connsiteX38" fmla="*/ 220118 w 1128353"/>
              <a:gd name="connsiteY38" fmla="*/ 768632 h 857817"/>
              <a:gd name="connsiteX39" fmla="*/ 219923 w 1128353"/>
              <a:gd name="connsiteY39" fmla="*/ 766625 h 857817"/>
              <a:gd name="connsiteX40" fmla="*/ 219535 w 1128353"/>
              <a:gd name="connsiteY40" fmla="*/ 766496 h 857817"/>
              <a:gd name="connsiteX41" fmla="*/ 219147 w 1128353"/>
              <a:gd name="connsiteY41" fmla="*/ 765072 h 857817"/>
              <a:gd name="connsiteX42" fmla="*/ 219535 w 1128353"/>
              <a:gd name="connsiteY42" fmla="*/ 762872 h 857817"/>
              <a:gd name="connsiteX43" fmla="*/ 219341 w 1128353"/>
              <a:gd name="connsiteY43" fmla="*/ 760865 h 857817"/>
              <a:gd name="connsiteX44" fmla="*/ 220053 w 1128353"/>
              <a:gd name="connsiteY44" fmla="*/ 760283 h 857817"/>
              <a:gd name="connsiteX45" fmla="*/ 220053 w 1128353"/>
              <a:gd name="connsiteY45" fmla="*/ 759571 h 857817"/>
              <a:gd name="connsiteX46" fmla="*/ 221347 w 1128353"/>
              <a:gd name="connsiteY46" fmla="*/ 758535 h 857817"/>
              <a:gd name="connsiteX47" fmla="*/ 223936 w 1128353"/>
              <a:gd name="connsiteY47" fmla="*/ 757370 h 857817"/>
              <a:gd name="connsiteX48" fmla="*/ 224648 w 1128353"/>
              <a:gd name="connsiteY48" fmla="*/ 757370 h 857817"/>
              <a:gd name="connsiteX49" fmla="*/ 228143 w 1128353"/>
              <a:gd name="connsiteY49" fmla="*/ 758988 h 857817"/>
              <a:gd name="connsiteX50" fmla="*/ 228143 w 1128353"/>
              <a:gd name="connsiteY50" fmla="*/ 759571 h 857817"/>
              <a:gd name="connsiteX51" fmla="*/ 230020 w 1128353"/>
              <a:gd name="connsiteY51" fmla="*/ 760995 h 857817"/>
              <a:gd name="connsiteX52" fmla="*/ 230732 w 1128353"/>
              <a:gd name="connsiteY52" fmla="*/ 762160 h 857817"/>
              <a:gd name="connsiteX53" fmla="*/ 230926 w 1128353"/>
              <a:gd name="connsiteY53" fmla="*/ 763584 h 857817"/>
              <a:gd name="connsiteX54" fmla="*/ 234032 w 1128353"/>
              <a:gd name="connsiteY54" fmla="*/ 765007 h 857817"/>
              <a:gd name="connsiteX55" fmla="*/ 234615 w 1128353"/>
              <a:gd name="connsiteY55" fmla="*/ 766431 h 857817"/>
              <a:gd name="connsiteX56" fmla="*/ 235909 w 1128353"/>
              <a:gd name="connsiteY56" fmla="*/ 767596 h 857817"/>
              <a:gd name="connsiteX57" fmla="*/ 236815 w 1128353"/>
              <a:gd name="connsiteY57" fmla="*/ 769344 h 857817"/>
              <a:gd name="connsiteX58" fmla="*/ 239404 w 1128353"/>
              <a:gd name="connsiteY58" fmla="*/ 769473 h 857817"/>
              <a:gd name="connsiteX59" fmla="*/ 241087 w 1128353"/>
              <a:gd name="connsiteY59" fmla="*/ 770638 h 857817"/>
              <a:gd name="connsiteX60" fmla="*/ 241605 w 1128353"/>
              <a:gd name="connsiteY60" fmla="*/ 770638 h 857817"/>
              <a:gd name="connsiteX61" fmla="*/ 242187 w 1128353"/>
              <a:gd name="connsiteY61" fmla="*/ 771350 h 857817"/>
              <a:gd name="connsiteX62" fmla="*/ 244970 w 1128353"/>
              <a:gd name="connsiteY62" fmla="*/ 771803 h 857817"/>
              <a:gd name="connsiteX63" fmla="*/ 245359 w 1128353"/>
              <a:gd name="connsiteY63" fmla="*/ 772838 h 857817"/>
              <a:gd name="connsiteX64" fmla="*/ 244453 w 1128353"/>
              <a:gd name="connsiteY64" fmla="*/ 774004 h 857817"/>
              <a:gd name="connsiteX65" fmla="*/ 248336 w 1128353"/>
              <a:gd name="connsiteY65" fmla="*/ 773874 h 857817"/>
              <a:gd name="connsiteX66" fmla="*/ 249242 w 1128353"/>
              <a:gd name="connsiteY66" fmla="*/ 774327 h 857817"/>
              <a:gd name="connsiteX67" fmla="*/ 250925 w 1128353"/>
              <a:gd name="connsiteY67" fmla="*/ 774327 h 857817"/>
              <a:gd name="connsiteX68" fmla="*/ 251831 w 1128353"/>
              <a:gd name="connsiteY68" fmla="*/ 775039 h 857817"/>
              <a:gd name="connsiteX69" fmla="*/ 255326 w 1128353"/>
              <a:gd name="connsiteY69" fmla="*/ 774780 h 857817"/>
              <a:gd name="connsiteX70" fmla="*/ 256815 w 1128353"/>
              <a:gd name="connsiteY70" fmla="*/ 774198 h 857817"/>
              <a:gd name="connsiteX71" fmla="*/ 259921 w 1128353"/>
              <a:gd name="connsiteY71" fmla="*/ 774910 h 857817"/>
              <a:gd name="connsiteX72" fmla="*/ 261604 w 1128353"/>
              <a:gd name="connsiteY72" fmla="*/ 774780 h 857817"/>
              <a:gd name="connsiteX73" fmla="*/ 262510 w 1128353"/>
              <a:gd name="connsiteY73" fmla="*/ 774651 h 857817"/>
              <a:gd name="connsiteX74" fmla="*/ 262510 w 1128353"/>
              <a:gd name="connsiteY74" fmla="*/ 773486 h 857817"/>
              <a:gd name="connsiteX75" fmla="*/ 261604 w 1128353"/>
              <a:gd name="connsiteY75" fmla="*/ 772774 h 857817"/>
              <a:gd name="connsiteX76" fmla="*/ 262122 w 1128353"/>
              <a:gd name="connsiteY76" fmla="*/ 772515 h 857817"/>
              <a:gd name="connsiteX77" fmla="*/ 262122 w 1128353"/>
              <a:gd name="connsiteY77" fmla="*/ 771479 h 857817"/>
              <a:gd name="connsiteX78" fmla="*/ 263222 w 1128353"/>
              <a:gd name="connsiteY78" fmla="*/ 771350 h 857817"/>
              <a:gd name="connsiteX79" fmla="*/ 263028 w 1128353"/>
              <a:gd name="connsiteY79" fmla="*/ 774263 h 857817"/>
              <a:gd name="connsiteX80" fmla="*/ 263416 w 1128353"/>
              <a:gd name="connsiteY80" fmla="*/ 774716 h 857817"/>
              <a:gd name="connsiteX81" fmla="*/ 265099 w 1128353"/>
              <a:gd name="connsiteY81" fmla="*/ 774716 h 857817"/>
              <a:gd name="connsiteX82" fmla="*/ 265617 w 1128353"/>
              <a:gd name="connsiteY82" fmla="*/ 775881 h 857817"/>
              <a:gd name="connsiteX83" fmla="*/ 266717 w 1128353"/>
              <a:gd name="connsiteY83" fmla="*/ 775881 h 857817"/>
              <a:gd name="connsiteX84" fmla="*/ 267299 w 1128353"/>
              <a:gd name="connsiteY84" fmla="*/ 776593 h 857817"/>
              <a:gd name="connsiteX85" fmla="*/ 268206 w 1128353"/>
              <a:gd name="connsiteY85" fmla="*/ 776722 h 857817"/>
              <a:gd name="connsiteX86" fmla="*/ 269111 w 1128353"/>
              <a:gd name="connsiteY86" fmla="*/ 777757 h 857817"/>
              <a:gd name="connsiteX87" fmla="*/ 270406 w 1128353"/>
              <a:gd name="connsiteY87" fmla="*/ 778340 h 857817"/>
              <a:gd name="connsiteX88" fmla="*/ 272801 w 1128353"/>
              <a:gd name="connsiteY88" fmla="*/ 778081 h 857817"/>
              <a:gd name="connsiteX89" fmla="*/ 272995 w 1128353"/>
              <a:gd name="connsiteY89" fmla="*/ 778534 h 857817"/>
              <a:gd name="connsiteX90" fmla="*/ 274872 w 1128353"/>
              <a:gd name="connsiteY90" fmla="*/ 779246 h 857817"/>
              <a:gd name="connsiteX91" fmla="*/ 275260 w 1128353"/>
              <a:gd name="connsiteY91" fmla="*/ 779829 h 857817"/>
              <a:gd name="connsiteX92" fmla="*/ 278043 w 1128353"/>
              <a:gd name="connsiteY92" fmla="*/ 780864 h 857817"/>
              <a:gd name="connsiteX93" fmla="*/ 279726 w 1128353"/>
              <a:gd name="connsiteY93" fmla="*/ 780864 h 857817"/>
              <a:gd name="connsiteX94" fmla="*/ 280632 w 1128353"/>
              <a:gd name="connsiteY94" fmla="*/ 781576 h 857817"/>
              <a:gd name="connsiteX95" fmla="*/ 280438 w 1128353"/>
              <a:gd name="connsiteY95" fmla="*/ 782741 h 857817"/>
              <a:gd name="connsiteX96" fmla="*/ 281020 w 1128353"/>
              <a:gd name="connsiteY96" fmla="*/ 783323 h 857817"/>
              <a:gd name="connsiteX97" fmla="*/ 281409 w 1128353"/>
              <a:gd name="connsiteY97" fmla="*/ 785330 h 857817"/>
              <a:gd name="connsiteX98" fmla="*/ 282315 w 1128353"/>
              <a:gd name="connsiteY98" fmla="*/ 785783 h 857817"/>
              <a:gd name="connsiteX99" fmla="*/ 282509 w 1128353"/>
              <a:gd name="connsiteY99" fmla="*/ 788112 h 857817"/>
              <a:gd name="connsiteX100" fmla="*/ 283998 w 1128353"/>
              <a:gd name="connsiteY100" fmla="*/ 789278 h 857817"/>
              <a:gd name="connsiteX101" fmla="*/ 283998 w 1128353"/>
              <a:gd name="connsiteY101" fmla="*/ 791025 h 857817"/>
              <a:gd name="connsiteX102" fmla="*/ 283480 w 1128353"/>
              <a:gd name="connsiteY102" fmla="*/ 791608 h 857817"/>
              <a:gd name="connsiteX103" fmla="*/ 283480 w 1128353"/>
              <a:gd name="connsiteY103" fmla="*/ 793485 h 857817"/>
              <a:gd name="connsiteX104" fmla="*/ 283868 w 1128353"/>
              <a:gd name="connsiteY104" fmla="*/ 793485 h 857817"/>
              <a:gd name="connsiteX105" fmla="*/ 284256 w 1128353"/>
              <a:gd name="connsiteY105" fmla="*/ 794197 h 857817"/>
              <a:gd name="connsiteX106" fmla="*/ 284256 w 1128353"/>
              <a:gd name="connsiteY106" fmla="*/ 795491 h 857817"/>
              <a:gd name="connsiteX107" fmla="*/ 282962 w 1128353"/>
              <a:gd name="connsiteY107" fmla="*/ 795361 h 857817"/>
              <a:gd name="connsiteX108" fmla="*/ 282444 w 1128353"/>
              <a:gd name="connsiteY108" fmla="*/ 794779 h 857817"/>
              <a:gd name="connsiteX109" fmla="*/ 282638 w 1128353"/>
              <a:gd name="connsiteY109" fmla="*/ 794197 h 857817"/>
              <a:gd name="connsiteX110" fmla="*/ 281732 w 1128353"/>
              <a:gd name="connsiteY110" fmla="*/ 794649 h 857817"/>
              <a:gd name="connsiteX111" fmla="*/ 281020 w 1128353"/>
              <a:gd name="connsiteY111" fmla="*/ 794197 h 857817"/>
              <a:gd name="connsiteX112" fmla="*/ 281214 w 1128353"/>
              <a:gd name="connsiteY112" fmla="*/ 795815 h 857817"/>
              <a:gd name="connsiteX113" fmla="*/ 283027 w 1128353"/>
              <a:gd name="connsiteY113" fmla="*/ 796527 h 857817"/>
              <a:gd name="connsiteX114" fmla="*/ 283415 w 1128353"/>
              <a:gd name="connsiteY114" fmla="*/ 797109 h 857817"/>
              <a:gd name="connsiteX115" fmla="*/ 284321 w 1128353"/>
              <a:gd name="connsiteY115" fmla="*/ 797109 h 857817"/>
              <a:gd name="connsiteX116" fmla="*/ 284321 w 1128353"/>
              <a:gd name="connsiteY116" fmla="*/ 796656 h 857817"/>
              <a:gd name="connsiteX117" fmla="*/ 285033 w 1128353"/>
              <a:gd name="connsiteY117" fmla="*/ 796203 h 857817"/>
              <a:gd name="connsiteX118" fmla="*/ 285033 w 1128353"/>
              <a:gd name="connsiteY118" fmla="*/ 795620 h 857817"/>
              <a:gd name="connsiteX119" fmla="*/ 285421 w 1128353"/>
              <a:gd name="connsiteY119" fmla="*/ 795620 h 857817"/>
              <a:gd name="connsiteX120" fmla="*/ 285033 w 1128353"/>
              <a:gd name="connsiteY120" fmla="*/ 794326 h 857817"/>
              <a:gd name="connsiteX121" fmla="*/ 285616 w 1128353"/>
              <a:gd name="connsiteY121" fmla="*/ 794197 h 857817"/>
              <a:gd name="connsiteX122" fmla="*/ 289693 w 1128353"/>
              <a:gd name="connsiteY122" fmla="*/ 795620 h 857817"/>
              <a:gd name="connsiteX123" fmla="*/ 291893 w 1128353"/>
              <a:gd name="connsiteY123" fmla="*/ 797368 h 857817"/>
              <a:gd name="connsiteX124" fmla="*/ 292605 w 1128353"/>
              <a:gd name="connsiteY124" fmla="*/ 798533 h 857817"/>
              <a:gd name="connsiteX125" fmla="*/ 292994 w 1128353"/>
              <a:gd name="connsiteY125" fmla="*/ 798533 h 857817"/>
              <a:gd name="connsiteX126" fmla="*/ 293382 w 1128353"/>
              <a:gd name="connsiteY126" fmla="*/ 799375 h 857817"/>
              <a:gd name="connsiteX127" fmla="*/ 293188 w 1128353"/>
              <a:gd name="connsiteY127" fmla="*/ 801251 h 857817"/>
              <a:gd name="connsiteX128" fmla="*/ 288399 w 1128353"/>
              <a:gd name="connsiteY128" fmla="*/ 804035 h 857817"/>
              <a:gd name="connsiteX129" fmla="*/ 287816 w 1128353"/>
              <a:gd name="connsiteY129" fmla="*/ 804617 h 857817"/>
              <a:gd name="connsiteX130" fmla="*/ 287622 w 1128353"/>
              <a:gd name="connsiteY130" fmla="*/ 805782 h 857817"/>
              <a:gd name="connsiteX131" fmla="*/ 286328 w 1128353"/>
              <a:gd name="connsiteY131" fmla="*/ 806040 h 857817"/>
              <a:gd name="connsiteX132" fmla="*/ 284321 w 1128353"/>
              <a:gd name="connsiteY132" fmla="*/ 807658 h 857817"/>
              <a:gd name="connsiteX133" fmla="*/ 284321 w 1128353"/>
              <a:gd name="connsiteY133" fmla="*/ 808824 h 857817"/>
              <a:gd name="connsiteX134" fmla="*/ 285033 w 1128353"/>
              <a:gd name="connsiteY134" fmla="*/ 809277 h 857817"/>
              <a:gd name="connsiteX135" fmla="*/ 285033 w 1128353"/>
              <a:gd name="connsiteY135" fmla="*/ 809860 h 857817"/>
              <a:gd name="connsiteX136" fmla="*/ 284127 w 1128353"/>
              <a:gd name="connsiteY136" fmla="*/ 810442 h 857817"/>
              <a:gd name="connsiteX137" fmla="*/ 283738 w 1128353"/>
              <a:gd name="connsiteY137" fmla="*/ 811154 h 857817"/>
              <a:gd name="connsiteX138" fmla="*/ 280762 w 1128353"/>
              <a:gd name="connsiteY138" fmla="*/ 810442 h 857817"/>
              <a:gd name="connsiteX139" fmla="*/ 278884 w 1128353"/>
              <a:gd name="connsiteY139" fmla="*/ 810442 h 857817"/>
              <a:gd name="connsiteX140" fmla="*/ 276684 w 1128353"/>
              <a:gd name="connsiteY140" fmla="*/ 810701 h 857817"/>
              <a:gd name="connsiteX141" fmla="*/ 274678 w 1128353"/>
              <a:gd name="connsiteY141" fmla="*/ 811283 h 857817"/>
              <a:gd name="connsiteX142" fmla="*/ 274289 w 1128353"/>
              <a:gd name="connsiteY142" fmla="*/ 811736 h 857817"/>
              <a:gd name="connsiteX143" fmla="*/ 273577 w 1128353"/>
              <a:gd name="connsiteY143" fmla="*/ 811606 h 857817"/>
              <a:gd name="connsiteX144" fmla="*/ 272089 w 1128353"/>
              <a:gd name="connsiteY144" fmla="*/ 812189 h 857817"/>
              <a:gd name="connsiteX145" fmla="*/ 270082 w 1128353"/>
              <a:gd name="connsiteY145" fmla="*/ 813224 h 857817"/>
              <a:gd name="connsiteX146" fmla="*/ 265681 w 1128353"/>
              <a:gd name="connsiteY146" fmla="*/ 816396 h 857817"/>
              <a:gd name="connsiteX147" fmla="*/ 265293 w 1128353"/>
              <a:gd name="connsiteY147" fmla="*/ 817237 h 857817"/>
              <a:gd name="connsiteX148" fmla="*/ 265811 w 1128353"/>
              <a:gd name="connsiteY148" fmla="*/ 817367 h 857817"/>
              <a:gd name="connsiteX149" fmla="*/ 265811 w 1128353"/>
              <a:gd name="connsiteY149" fmla="*/ 818079 h 857817"/>
              <a:gd name="connsiteX150" fmla="*/ 264322 w 1128353"/>
              <a:gd name="connsiteY150" fmla="*/ 817820 h 857817"/>
              <a:gd name="connsiteX151" fmla="*/ 262122 w 1128353"/>
              <a:gd name="connsiteY151" fmla="*/ 820150 h 857817"/>
              <a:gd name="connsiteX152" fmla="*/ 260633 w 1128353"/>
              <a:gd name="connsiteY152" fmla="*/ 823062 h 857817"/>
              <a:gd name="connsiteX153" fmla="*/ 260827 w 1128353"/>
              <a:gd name="connsiteY153" fmla="*/ 823774 h 857817"/>
              <a:gd name="connsiteX154" fmla="*/ 260439 w 1128353"/>
              <a:gd name="connsiteY154" fmla="*/ 823645 h 857817"/>
              <a:gd name="connsiteX155" fmla="*/ 260051 w 1128353"/>
              <a:gd name="connsiteY155" fmla="*/ 826104 h 857817"/>
              <a:gd name="connsiteX156" fmla="*/ 260245 w 1128353"/>
              <a:gd name="connsiteY156" fmla="*/ 827269 h 857817"/>
              <a:gd name="connsiteX157" fmla="*/ 259339 w 1128353"/>
              <a:gd name="connsiteY157" fmla="*/ 828887 h 857817"/>
              <a:gd name="connsiteX158" fmla="*/ 259339 w 1128353"/>
              <a:gd name="connsiteY158" fmla="*/ 830053 h 857817"/>
              <a:gd name="connsiteX159" fmla="*/ 258950 w 1128353"/>
              <a:gd name="connsiteY159" fmla="*/ 830311 h 857817"/>
              <a:gd name="connsiteX160" fmla="*/ 258238 w 1128353"/>
              <a:gd name="connsiteY160" fmla="*/ 833030 h 857817"/>
              <a:gd name="connsiteX161" fmla="*/ 258950 w 1128353"/>
              <a:gd name="connsiteY161" fmla="*/ 835619 h 857817"/>
              <a:gd name="connsiteX162" fmla="*/ 259339 w 1128353"/>
              <a:gd name="connsiteY162" fmla="*/ 835877 h 857817"/>
              <a:gd name="connsiteX163" fmla="*/ 259339 w 1128353"/>
              <a:gd name="connsiteY163" fmla="*/ 836913 h 857817"/>
              <a:gd name="connsiteX164" fmla="*/ 257850 w 1128353"/>
              <a:gd name="connsiteY164" fmla="*/ 838790 h 857817"/>
              <a:gd name="connsiteX165" fmla="*/ 258562 w 1128353"/>
              <a:gd name="connsiteY165" fmla="*/ 840925 h 857817"/>
              <a:gd name="connsiteX166" fmla="*/ 257073 w 1128353"/>
              <a:gd name="connsiteY166" fmla="*/ 843514 h 857817"/>
              <a:gd name="connsiteX167" fmla="*/ 256879 w 1128353"/>
              <a:gd name="connsiteY167" fmla="*/ 844550 h 857817"/>
              <a:gd name="connsiteX168" fmla="*/ 254873 w 1128353"/>
              <a:gd name="connsiteY168" fmla="*/ 846298 h 857817"/>
              <a:gd name="connsiteX169" fmla="*/ 254355 w 1128353"/>
              <a:gd name="connsiteY169" fmla="*/ 846168 h 857817"/>
              <a:gd name="connsiteX170" fmla="*/ 251960 w 1128353"/>
              <a:gd name="connsiteY170" fmla="*/ 846880 h 857817"/>
              <a:gd name="connsiteX171" fmla="*/ 250860 w 1128353"/>
              <a:gd name="connsiteY171" fmla="*/ 847916 h 857817"/>
              <a:gd name="connsiteX172" fmla="*/ 250148 w 1128353"/>
              <a:gd name="connsiteY172" fmla="*/ 847916 h 857817"/>
              <a:gd name="connsiteX173" fmla="*/ 249436 w 1128353"/>
              <a:gd name="connsiteY173" fmla="*/ 848498 h 857817"/>
              <a:gd name="connsiteX174" fmla="*/ 247948 w 1128353"/>
              <a:gd name="connsiteY174" fmla="*/ 848628 h 857817"/>
              <a:gd name="connsiteX175" fmla="*/ 246847 w 1128353"/>
              <a:gd name="connsiteY175" fmla="*/ 848174 h 857817"/>
              <a:gd name="connsiteX176" fmla="*/ 246135 w 1128353"/>
              <a:gd name="connsiteY176" fmla="*/ 849016 h 857817"/>
              <a:gd name="connsiteX177" fmla="*/ 243029 w 1128353"/>
              <a:gd name="connsiteY177" fmla="*/ 850181 h 857817"/>
              <a:gd name="connsiteX178" fmla="*/ 243029 w 1128353"/>
              <a:gd name="connsiteY178" fmla="*/ 850634 h 857817"/>
              <a:gd name="connsiteX179" fmla="*/ 242317 w 1128353"/>
              <a:gd name="connsiteY179" fmla="*/ 850634 h 857817"/>
              <a:gd name="connsiteX180" fmla="*/ 240311 w 1128353"/>
              <a:gd name="connsiteY180" fmla="*/ 851669 h 857817"/>
              <a:gd name="connsiteX181" fmla="*/ 238304 w 1128353"/>
              <a:gd name="connsiteY181" fmla="*/ 851929 h 857817"/>
              <a:gd name="connsiteX182" fmla="*/ 238110 w 1128353"/>
              <a:gd name="connsiteY182" fmla="*/ 852511 h 857817"/>
              <a:gd name="connsiteX183" fmla="*/ 237398 w 1128353"/>
              <a:gd name="connsiteY183" fmla="*/ 852640 h 857817"/>
              <a:gd name="connsiteX184" fmla="*/ 236298 w 1128353"/>
              <a:gd name="connsiteY184" fmla="*/ 853805 h 857817"/>
              <a:gd name="connsiteX185" fmla="*/ 234615 w 1128353"/>
              <a:gd name="connsiteY185" fmla="*/ 853934 h 857817"/>
              <a:gd name="connsiteX186" fmla="*/ 233709 w 1128353"/>
              <a:gd name="connsiteY186" fmla="*/ 854776 h 857817"/>
              <a:gd name="connsiteX187" fmla="*/ 232803 w 1128353"/>
              <a:gd name="connsiteY187" fmla="*/ 854517 h 857817"/>
              <a:gd name="connsiteX188" fmla="*/ 232220 w 1128353"/>
              <a:gd name="connsiteY188" fmla="*/ 855100 h 857817"/>
              <a:gd name="connsiteX189" fmla="*/ 230538 w 1128353"/>
              <a:gd name="connsiteY189" fmla="*/ 855552 h 857817"/>
              <a:gd name="connsiteX190" fmla="*/ 226137 w 1128353"/>
              <a:gd name="connsiteY190" fmla="*/ 855293 h 857817"/>
              <a:gd name="connsiteX191" fmla="*/ 225424 w 1128353"/>
              <a:gd name="connsiteY191" fmla="*/ 855876 h 857817"/>
              <a:gd name="connsiteX192" fmla="*/ 224324 w 1128353"/>
              <a:gd name="connsiteY192" fmla="*/ 855747 h 857817"/>
              <a:gd name="connsiteX193" fmla="*/ 224130 w 1128353"/>
              <a:gd name="connsiteY193" fmla="*/ 856329 h 857817"/>
              <a:gd name="connsiteX194" fmla="*/ 223030 w 1128353"/>
              <a:gd name="connsiteY194" fmla="*/ 856588 h 857817"/>
              <a:gd name="connsiteX195" fmla="*/ 221541 w 1128353"/>
              <a:gd name="connsiteY195" fmla="*/ 856329 h 857817"/>
              <a:gd name="connsiteX196" fmla="*/ 220053 w 1128353"/>
              <a:gd name="connsiteY196" fmla="*/ 857365 h 857817"/>
              <a:gd name="connsiteX197" fmla="*/ 217076 w 1128353"/>
              <a:gd name="connsiteY197" fmla="*/ 857818 h 857817"/>
              <a:gd name="connsiteX198" fmla="*/ 213775 w 1128353"/>
              <a:gd name="connsiteY198" fmla="*/ 856070 h 857817"/>
              <a:gd name="connsiteX199" fmla="*/ 213775 w 1128353"/>
              <a:gd name="connsiteY199" fmla="*/ 854905 h 857817"/>
              <a:gd name="connsiteX200" fmla="*/ 212868 w 1128353"/>
              <a:gd name="connsiteY200" fmla="*/ 853482 h 857817"/>
              <a:gd name="connsiteX201" fmla="*/ 212868 w 1128353"/>
              <a:gd name="connsiteY201" fmla="*/ 852899 h 857817"/>
              <a:gd name="connsiteX202" fmla="*/ 211380 w 1128353"/>
              <a:gd name="connsiteY202" fmla="*/ 851734 h 857817"/>
              <a:gd name="connsiteX203" fmla="*/ 211380 w 1128353"/>
              <a:gd name="connsiteY203" fmla="*/ 851152 h 857817"/>
              <a:gd name="connsiteX204" fmla="*/ 210668 w 1128353"/>
              <a:gd name="connsiteY204" fmla="*/ 850569 h 857817"/>
              <a:gd name="connsiteX205" fmla="*/ 210668 w 1128353"/>
              <a:gd name="connsiteY205" fmla="*/ 850116 h 857817"/>
              <a:gd name="connsiteX206" fmla="*/ 207885 w 1128353"/>
              <a:gd name="connsiteY206" fmla="*/ 847980 h 857817"/>
              <a:gd name="connsiteX207" fmla="*/ 204196 w 1128353"/>
              <a:gd name="connsiteY207" fmla="*/ 844097 h 857817"/>
              <a:gd name="connsiteX208" fmla="*/ 202190 w 1128353"/>
              <a:gd name="connsiteY208" fmla="*/ 842479 h 857817"/>
              <a:gd name="connsiteX209" fmla="*/ 200895 w 1128353"/>
              <a:gd name="connsiteY209" fmla="*/ 842026 h 857817"/>
              <a:gd name="connsiteX210" fmla="*/ 198889 w 1128353"/>
              <a:gd name="connsiteY210" fmla="*/ 840278 h 857817"/>
              <a:gd name="connsiteX211" fmla="*/ 195911 w 1128353"/>
              <a:gd name="connsiteY211" fmla="*/ 839566 h 857817"/>
              <a:gd name="connsiteX212" fmla="*/ 193905 w 1128353"/>
              <a:gd name="connsiteY212" fmla="*/ 836395 h 857817"/>
              <a:gd name="connsiteX213" fmla="*/ 192028 w 1128353"/>
              <a:gd name="connsiteY213" fmla="*/ 835230 h 857817"/>
              <a:gd name="connsiteX214" fmla="*/ 191640 w 1128353"/>
              <a:gd name="connsiteY214" fmla="*/ 834518 h 857817"/>
              <a:gd name="connsiteX215" fmla="*/ 189634 w 1128353"/>
              <a:gd name="connsiteY215" fmla="*/ 833094 h 857817"/>
              <a:gd name="connsiteX216" fmla="*/ 188922 w 1128353"/>
              <a:gd name="connsiteY216" fmla="*/ 831929 h 857817"/>
              <a:gd name="connsiteX217" fmla="*/ 186916 w 1128353"/>
              <a:gd name="connsiteY217" fmla="*/ 830311 h 857817"/>
              <a:gd name="connsiteX218" fmla="*/ 184326 w 1128353"/>
              <a:gd name="connsiteY218" fmla="*/ 829599 h 857817"/>
              <a:gd name="connsiteX219" fmla="*/ 182838 w 1128353"/>
              <a:gd name="connsiteY219" fmla="*/ 828175 h 857817"/>
              <a:gd name="connsiteX220" fmla="*/ 181737 w 1128353"/>
              <a:gd name="connsiteY220" fmla="*/ 827916 h 857817"/>
              <a:gd name="connsiteX221" fmla="*/ 180637 w 1128353"/>
              <a:gd name="connsiteY221" fmla="*/ 826881 h 857817"/>
              <a:gd name="connsiteX222" fmla="*/ 179149 w 1128353"/>
              <a:gd name="connsiteY222" fmla="*/ 826752 h 857817"/>
              <a:gd name="connsiteX223" fmla="*/ 178761 w 1128353"/>
              <a:gd name="connsiteY223" fmla="*/ 826298 h 857817"/>
              <a:gd name="connsiteX224" fmla="*/ 178049 w 1128353"/>
              <a:gd name="connsiteY224" fmla="*/ 826298 h 857817"/>
              <a:gd name="connsiteX225" fmla="*/ 176042 w 1128353"/>
              <a:gd name="connsiteY225" fmla="*/ 825263 h 857817"/>
              <a:gd name="connsiteX226" fmla="*/ 174748 w 1128353"/>
              <a:gd name="connsiteY226" fmla="*/ 825134 h 857817"/>
              <a:gd name="connsiteX227" fmla="*/ 171771 w 1128353"/>
              <a:gd name="connsiteY227" fmla="*/ 823386 h 857817"/>
              <a:gd name="connsiteX228" fmla="*/ 168988 w 1128353"/>
              <a:gd name="connsiteY228" fmla="*/ 822933 h 857817"/>
              <a:gd name="connsiteX229" fmla="*/ 165298 w 1128353"/>
              <a:gd name="connsiteY229" fmla="*/ 820021 h 857817"/>
              <a:gd name="connsiteX230" fmla="*/ 164198 w 1128353"/>
              <a:gd name="connsiteY230" fmla="*/ 818143 h 857817"/>
              <a:gd name="connsiteX231" fmla="*/ 162904 w 1128353"/>
              <a:gd name="connsiteY231" fmla="*/ 817431 h 857817"/>
              <a:gd name="connsiteX232" fmla="*/ 161804 w 1128353"/>
              <a:gd name="connsiteY232" fmla="*/ 817302 h 857817"/>
              <a:gd name="connsiteX233" fmla="*/ 161286 w 1128353"/>
              <a:gd name="connsiteY233" fmla="*/ 815878 h 857817"/>
              <a:gd name="connsiteX234" fmla="*/ 160186 w 1128353"/>
              <a:gd name="connsiteY234" fmla="*/ 814584 h 857817"/>
              <a:gd name="connsiteX235" fmla="*/ 159668 w 1128353"/>
              <a:gd name="connsiteY235" fmla="*/ 814455 h 857817"/>
              <a:gd name="connsiteX236" fmla="*/ 159279 w 1128353"/>
              <a:gd name="connsiteY236" fmla="*/ 813419 h 857817"/>
              <a:gd name="connsiteX237" fmla="*/ 158179 w 1128353"/>
              <a:gd name="connsiteY237" fmla="*/ 812837 h 857817"/>
              <a:gd name="connsiteX238" fmla="*/ 157985 w 1128353"/>
              <a:gd name="connsiteY238" fmla="*/ 812125 h 857817"/>
              <a:gd name="connsiteX239" fmla="*/ 156690 w 1128353"/>
              <a:gd name="connsiteY239" fmla="*/ 811413 h 857817"/>
              <a:gd name="connsiteX240" fmla="*/ 156302 w 1128353"/>
              <a:gd name="connsiteY240" fmla="*/ 810571 h 857817"/>
              <a:gd name="connsiteX241" fmla="*/ 155590 w 1128353"/>
              <a:gd name="connsiteY241" fmla="*/ 810118 h 857817"/>
              <a:gd name="connsiteX242" fmla="*/ 152095 w 1128353"/>
              <a:gd name="connsiteY242" fmla="*/ 809277 h 857817"/>
              <a:gd name="connsiteX243" fmla="*/ 148018 w 1128353"/>
              <a:gd name="connsiteY243" fmla="*/ 809277 h 857817"/>
              <a:gd name="connsiteX244" fmla="*/ 147306 w 1128353"/>
              <a:gd name="connsiteY244" fmla="*/ 808435 h 857817"/>
              <a:gd name="connsiteX245" fmla="*/ 146788 w 1128353"/>
              <a:gd name="connsiteY245" fmla="*/ 808435 h 857817"/>
              <a:gd name="connsiteX246" fmla="*/ 146205 w 1128353"/>
              <a:gd name="connsiteY246" fmla="*/ 809471 h 857817"/>
              <a:gd name="connsiteX247" fmla="*/ 141028 w 1128353"/>
              <a:gd name="connsiteY247" fmla="*/ 809924 h 857817"/>
              <a:gd name="connsiteX248" fmla="*/ 141028 w 1128353"/>
              <a:gd name="connsiteY248" fmla="*/ 810183 h 857817"/>
              <a:gd name="connsiteX249" fmla="*/ 139216 w 1128353"/>
              <a:gd name="connsiteY249" fmla="*/ 810442 h 857817"/>
              <a:gd name="connsiteX250" fmla="*/ 138310 w 1128353"/>
              <a:gd name="connsiteY250" fmla="*/ 811024 h 857817"/>
              <a:gd name="connsiteX251" fmla="*/ 136627 w 1128353"/>
              <a:gd name="connsiteY251" fmla="*/ 810765 h 857817"/>
              <a:gd name="connsiteX252" fmla="*/ 133844 w 1128353"/>
              <a:gd name="connsiteY252" fmla="*/ 811606 h 857817"/>
              <a:gd name="connsiteX253" fmla="*/ 133650 w 1128353"/>
              <a:gd name="connsiteY253" fmla="*/ 812060 h 857817"/>
              <a:gd name="connsiteX254" fmla="*/ 130673 w 1128353"/>
              <a:gd name="connsiteY254" fmla="*/ 812060 h 857817"/>
              <a:gd name="connsiteX255" fmla="*/ 130478 w 1128353"/>
              <a:gd name="connsiteY255" fmla="*/ 812772 h 857817"/>
              <a:gd name="connsiteX256" fmla="*/ 128278 w 1128353"/>
              <a:gd name="connsiteY256" fmla="*/ 813354 h 857817"/>
              <a:gd name="connsiteX257" fmla="*/ 127177 w 1128353"/>
              <a:gd name="connsiteY257" fmla="*/ 814195 h 857817"/>
              <a:gd name="connsiteX258" fmla="*/ 124200 w 1128353"/>
              <a:gd name="connsiteY258" fmla="*/ 813937 h 857817"/>
              <a:gd name="connsiteX259" fmla="*/ 123683 w 1128353"/>
              <a:gd name="connsiteY259" fmla="*/ 813096 h 857817"/>
              <a:gd name="connsiteX260" fmla="*/ 122388 w 1128353"/>
              <a:gd name="connsiteY260" fmla="*/ 812254 h 857817"/>
              <a:gd name="connsiteX261" fmla="*/ 119605 w 1128353"/>
              <a:gd name="connsiteY261" fmla="*/ 812513 h 857817"/>
              <a:gd name="connsiteX262" fmla="*/ 119799 w 1128353"/>
              <a:gd name="connsiteY262" fmla="*/ 811930 h 857817"/>
              <a:gd name="connsiteX263" fmla="*/ 120900 w 1128353"/>
              <a:gd name="connsiteY263" fmla="*/ 811930 h 857817"/>
              <a:gd name="connsiteX264" fmla="*/ 121417 w 1128353"/>
              <a:gd name="connsiteY264" fmla="*/ 811478 h 857817"/>
              <a:gd name="connsiteX265" fmla="*/ 123424 w 1128353"/>
              <a:gd name="connsiteY265" fmla="*/ 811478 h 857817"/>
              <a:gd name="connsiteX266" fmla="*/ 127501 w 1128353"/>
              <a:gd name="connsiteY266" fmla="*/ 810442 h 857817"/>
              <a:gd name="connsiteX267" fmla="*/ 127695 w 1128353"/>
              <a:gd name="connsiteY267" fmla="*/ 809988 h 857817"/>
              <a:gd name="connsiteX268" fmla="*/ 127177 w 1128353"/>
              <a:gd name="connsiteY268" fmla="*/ 807788 h 857817"/>
              <a:gd name="connsiteX269" fmla="*/ 127372 w 1128353"/>
              <a:gd name="connsiteY269" fmla="*/ 806170 h 857817"/>
              <a:gd name="connsiteX270" fmla="*/ 129766 w 1128353"/>
              <a:gd name="connsiteY270" fmla="*/ 804876 h 857817"/>
              <a:gd name="connsiteX271" fmla="*/ 134750 w 1128353"/>
              <a:gd name="connsiteY271" fmla="*/ 803581 h 857817"/>
              <a:gd name="connsiteX272" fmla="*/ 135656 w 1128353"/>
              <a:gd name="connsiteY272" fmla="*/ 801833 h 857817"/>
              <a:gd name="connsiteX273" fmla="*/ 136368 w 1128353"/>
              <a:gd name="connsiteY273" fmla="*/ 798469 h 857817"/>
              <a:gd name="connsiteX274" fmla="*/ 137857 w 1128353"/>
              <a:gd name="connsiteY274" fmla="*/ 797757 h 857817"/>
              <a:gd name="connsiteX275" fmla="*/ 139345 w 1128353"/>
              <a:gd name="connsiteY275" fmla="*/ 795426 h 857817"/>
              <a:gd name="connsiteX276" fmla="*/ 139539 w 1128353"/>
              <a:gd name="connsiteY276" fmla="*/ 794391 h 857817"/>
              <a:gd name="connsiteX277" fmla="*/ 139151 w 1128353"/>
              <a:gd name="connsiteY277" fmla="*/ 794132 h 857817"/>
              <a:gd name="connsiteX278" fmla="*/ 138763 w 1128353"/>
              <a:gd name="connsiteY278" fmla="*/ 792255 h 857817"/>
              <a:gd name="connsiteX279" fmla="*/ 140251 w 1128353"/>
              <a:gd name="connsiteY279" fmla="*/ 791220 h 857817"/>
              <a:gd name="connsiteX280" fmla="*/ 140640 w 1128353"/>
              <a:gd name="connsiteY280" fmla="*/ 790507 h 857817"/>
              <a:gd name="connsiteX281" fmla="*/ 142128 w 1128353"/>
              <a:gd name="connsiteY281" fmla="*/ 789795 h 857817"/>
              <a:gd name="connsiteX282" fmla="*/ 142840 w 1128353"/>
              <a:gd name="connsiteY282" fmla="*/ 788501 h 857817"/>
              <a:gd name="connsiteX283" fmla="*/ 145623 w 1128353"/>
              <a:gd name="connsiteY283" fmla="*/ 788631 h 857817"/>
              <a:gd name="connsiteX284" fmla="*/ 147306 w 1128353"/>
              <a:gd name="connsiteY284" fmla="*/ 789343 h 857817"/>
              <a:gd name="connsiteX285" fmla="*/ 148212 w 1128353"/>
              <a:gd name="connsiteY285" fmla="*/ 789343 h 857817"/>
              <a:gd name="connsiteX286" fmla="*/ 149506 w 1128353"/>
              <a:gd name="connsiteY286" fmla="*/ 788631 h 857817"/>
              <a:gd name="connsiteX287" fmla="*/ 155396 w 1128353"/>
              <a:gd name="connsiteY287" fmla="*/ 788760 h 857817"/>
              <a:gd name="connsiteX288" fmla="*/ 156885 w 1128353"/>
              <a:gd name="connsiteY288" fmla="*/ 787919 h 857817"/>
              <a:gd name="connsiteX289" fmla="*/ 160768 w 1128353"/>
              <a:gd name="connsiteY289" fmla="*/ 787207 h 857817"/>
              <a:gd name="connsiteX290" fmla="*/ 165363 w 1128353"/>
              <a:gd name="connsiteY290" fmla="*/ 783453 h 857817"/>
              <a:gd name="connsiteX291" fmla="*/ 167370 w 1128353"/>
              <a:gd name="connsiteY291" fmla="*/ 782288 h 857817"/>
              <a:gd name="connsiteX292" fmla="*/ 168664 w 1128353"/>
              <a:gd name="connsiteY292" fmla="*/ 782029 h 857817"/>
              <a:gd name="connsiteX293" fmla="*/ 169959 w 1128353"/>
              <a:gd name="connsiteY293" fmla="*/ 780605 h 857817"/>
              <a:gd name="connsiteX294" fmla="*/ 171641 w 1128353"/>
              <a:gd name="connsiteY294" fmla="*/ 780346 h 857817"/>
              <a:gd name="connsiteX295" fmla="*/ 174036 w 1128353"/>
              <a:gd name="connsiteY295" fmla="*/ 778728 h 857817"/>
              <a:gd name="connsiteX296" fmla="*/ 175330 w 1128353"/>
              <a:gd name="connsiteY296" fmla="*/ 778469 h 857817"/>
              <a:gd name="connsiteX297" fmla="*/ 177336 w 1128353"/>
              <a:gd name="connsiteY297" fmla="*/ 779181 h 857817"/>
              <a:gd name="connsiteX298" fmla="*/ 179537 w 1128353"/>
              <a:gd name="connsiteY298" fmla="*/ 779310 h 857817"/>
              <a:gd name="connsiteX299" fmla="*/ 179537 w 1128353"/>
              <a:gd name="connsiteY299" fmla="*/ 780476 h 857817"/>
              <a:gd name="connsiteX300" fmla="*/ 179149 w 1128353"/>
              <a:gd name="connsiteY300" fmla="*/ 780605 h 857817"/>
              <a:gd name="connsiteX301" fmla="*/ 179537 w 1128353"/>
              <a:gd name="connsiteY301" fmla="*/ 781447 h 857817"/>
              <a:gd name="connsiteX302" fmla="*/ 179019 w 1128353"/>
              <a:gd name="connsiteY302" fmla="*/ 782029 h 857817"/>
              <a:gd name="connsiteX303" fmla="*/ 179537 w 1128353"/>
              <a:gd name="connsiteY303" fmla="*/ 782159 h 857817"/>
              <a:gd name="connsiteX304" fmla="*/ 179731 w 1128353"/>
              <a:gd name="connsiteY304" fmla="*/ 782741 h 857817"/>
              <a:gd name="connsiteX305" fmla="*/ 178825 w 1128353"/>
              <a:gd name="connsiteY305" fmla="*/ 783906 h 857817"/>
              <a:gd name="connsiteX306" fmla="*/ 179019 w 1128353"/>
              <a:gd name="connsiteY306" fmla="*/ 784359 h 857817"/>
              <a:gd name="connsiteX307" fmla="*/ 180314 w 1128353"/>
              <a:gd name="connsiteY307" fmla="*/ 784359 h 857817"/>
              <a:gd name="connsiteX308" fmla="*/ 180702 w 1128353"/>
              <a:gd name="connsiteY308" fmla="*/ 782611 h 857817"/>
              <a:gd name="connsiteX309" fmla="*/ 181608 w 1128353"/>
              <a:gd name="connsiteY309" fmla="*/ 782611 h 857817"/>
              <a:gd name="connsiteX310" fmla="*/ 182320 w 1128353"/>
              <a:gd name="connsiteY310" fmla="*/ 781447 h 857817"/>
              <a:gd name="connsiteX311" fmla="*/ 183809 w 1128353"/>
              <a:gd name="connsiteY311" fmla="*/ 783194 h 857817"/>
              <a:gd name="connsiteX312" fmla="*/ 185686 w 1128353"/>
              <a:gd name="connsiteY312" fmla="*/ 783777 h 857817"/>
              <a:gd name="connsiteX313" fmla="*/ 185880 w 1128353"/>
              <a:gd name="connsiteY313" fmla="*/ 783518 h 857817"/>
              <a:gd name="connsiteX314" fmla="*/ 184974 w 1128353"/>
              <a:gd name="connsiteY314" fmla="*/ 783065 h 857817"/>
              <a:gd name="connsiteX315" fmla="*/ 184974 w 1128353"/>
              <a:gd name="connsiteY315" fmla="*/ 782482 h 857817"/>
              <a:gd name="connsiteX316" fmla="*/ 185686 w 1128353"/>
              <a:gd name="connsiteY316" fmla="*/ 781640 h 857817"/>
              <a:gd name="connsiteX317" fmla="*/ 185880 w 1128353"/>
              <a:gd name="connsiteY317" fmla="*/ 780799 h 857817"/>
              <a:gd name="connsiteX318" fmla="*/ 183291 w 1128353"/>
              <a:gd name="connsiteY318" fmla="*/ 779958 h 857817"/>
              <a:gd name="connsiteX319" fmla="*/ 183679 w 1128353"/>
              <a:gd name="connsiteY319" fmla="*/ 779375 h 857817"/>
              <a:gd name="connsiteX320" fmla="*/ 184585 w 1128353"/>
              <a:gd name="connsiteY320" fmla="*/ 779117 h 857817"/>
              <a:gd name="connsiteX321" fmla="*/ 182903 w 1128353"/>
              <a:gd name="connsiteY321" fmla="*/ 779246 h 857817"/>
              <a:gd name="connsiteX322" fmla="*/ 182191 w 1128353"/>
              <a:gd name="connsiteY322" fmla="*/ 778987 h 857817"/>
              <a:gd name="connsiteX323" fmla="*/ 181673 w 1128353"/>
              <a:gd name="connsiteY323" fmla="*/ 779246 h 857817"/>
              <a:gd name="connsiteX324" fmla="*/ 181673 w 1128353"/>
              <a:gd name="connsiteY324" fmla="*/ 780087 h 857817"/>
              <a:gd name="connsiteX325" fmla="*/ 181285 w 1128353"/>
              <a:gd name="connsiteY325" fmla="*/ 780346 h 857817"/>
              <a:gd name="connsiteX326" fmla="*/ 180767 w 1128353"/>
              <a:gd name="connsiteY326" fmla="*/ 780217 h 857817"/>
              <a:gd name="connsiteX327" fmla="*/ 180767 w 1128353"/>
              <a:gd name="connsiteY327" fmla="*/ 779052 h 857817"/>
              <a:gd name="connsiteX328" fmla="*/ 182061 w 1128353"/>
              <a:gd name="connsiteY328" fmla="*/ 778599 h 857817"/>
              <a:gd name="connsiteX329" fmla="*/ 182773 w 1128353"/>
              <a:gd name="connsiteY329" fmla="*/ 777887 h 857817"/>
              <a:gd name="connsiteX330" fmla="*/ 186851 w 1128353"/>
              <a:gd name="connsiteY330" fmla="*/ 776463 h 857817"/>
              <a:gd name="connsiteX331" fmla="*/ 187563 w 1128353"/>
              <a:gd name="connsiteY331" fmla="*/ 775751 h 857817"/>
              <a:gd name="connsiteX332" fmla="*/ 189439 w 1128353"/>
              <a:gd name="connsiteY332" fmla="*/ 775622 h 857817"/>
              <a:gd name="connsiteX333" fmla="*/ 190540 w 1128353"/>
              <a:gd name="connsiteY333" fmla="*/ 774780 h 857817"/>
              <a:gd name="connsiteX334" fmla="*/ 194229 w 1128353"/>
              <a:gd name="connsiteY334" fmla="*/ 773615 h 857817"/>
              <a:gd name="connsiteX335" fmla="*/ 196106 w 1128353"/>
              <a:gd name="connsiteY335" fmla="*/ 772580 h 857817"/>
              <a:gd name="connsiteX336" fmla="*/ 197789 w 1128353"/>
              <a:gd name="connsiteY336" fmla="*/ 772709 h 857817"/>
              <a:gd name="connsiteX337" fmla="*/ 199083 w 1128353"/>
              <a:gd name="connsiteY337" fmla="*/ 772256 h 857817"/>
              <a:gd name="connsiteX338" fmla="*/ 199795 w 1128353"/>
              <a:gd name="connsiteY338" fmla="*/ 771091 h 857817"/>
              <a:gd name="connsiteX339" fmla="*/ 201283 w 1128353"/>
              <a:gd name="connsiteY339" fmla="*/ 769926 h 857817"/>
              <a:gd name="connsiteX340" fmla="*/ 201995 w 1128353"/>
              <a:gd name="connsiteY340" fmla="*/ 765849 h 857817"/>
              <a:gd name="connsiteX341" fmla="*/ 203872 w 1128353"/>
              <a:gd name="connsiteY341" fmla="*/ 764425 h 857817"/>
              <a:gd name="connsiteX342" fmla="*/ 204390 w 1128353"/>
              <a:gd name="connsiteY342" fmla="*/ 763584 h 857817"/>
              <a:gd name="connsiteX343" fmla="*/ 207367 w 1128353"/>
              <a:gd name="connsiteY343" fmla="*/ 762418 h 857817"/>
              <a:gd name="connsiteX344" fmla="*/ 208856 w 1128353"/>
              <a:gd name="connsiteY344" fmla="*/ 760800 h 857817"/>
              <a:gd name="connsiteX345" fmla="*/ 208856 w 1128353"/>
              <a:gd name="connsiteY345" fmla="*/ 759506 h 857817"/>
              <a:gd name="connsiteX346" fmla="*/ 209374 w 1128353"/>
              <a:gd name="connsiteY346" fmla="*/ 758794 h 857817"/>
              <a:gd name="connsiteX347" fmla="*/ 212157 w 1128353"/>
              <a:gd name="connsiteY347" fmla="*/ 757370 h 857817"/>
              <a:gd name="connsiteX348" fmla="*/ 215393 w 1128353"/>
              <a:gd name="connsiteY348" fmla="*/ 757370 h 857817"/>
              <a:gd name="connsiteX349" fmla="*/ 348783 w 1128353"/>
              <a:gd name="connsiteY349" fmla="*/ 728504 h 857817"/>
              <a:gd name="connsiteX350" fmla="*/ 349496 w 1128353"/>
              <a:gd name="connsiteY350" fmla="*/ 729087 h 857817"/>
              <a:gd name="connsiteX351" fmla="*/ 349884 w 1128353"/>
              <a:gd name="connsiteY351" fmla="*/ 730252 h 857817"/>
              <a:gd name="connsiteX352" fmla="*/ 349884 w 1128353"/>
              <a:gd name="connsiteY352" fmla="*/ 732000 h 857817"/>
              <a:gd name="connsiteX353" fmla="*/ 349172 w 1128353"/>
              <a:gd name="connsiteY353" fmla="*/ 732711 h 857817"/>
              <a:gd name="connsiteX354" fmla="*/ 348460 w 1128353"/>
              <a:gd name="connsiteY354" fmla="*/ 732841 h 857817"/>
              <a:gd name="connsiteX355" fmla="*/ 348266 w 1128353"/>
              <a:gd name="connsiteY355" fmla="*/ 728763 h 857817"/>
              <a:gd name="connsiteX356" fmla="*/ 348783 w 1128353"/>
              <a:gd name="connsiteY356" fmla="*/ 728504 h 857817"/>
              <a:gd name="connsiteX357" fmla="*/ 325743 w 1128353"/>
              <a:gd name="connsiteY357" fmla="*/ 720091 h 857817"/>
              <a:gd name="connsiteX358" fmla="*/ 326843 w 1128353"/>
              <a:gd name="connsiteY358" fmla="*/ 721126 h 857817"/>
              <a:gd name="connsiteX359" fmla="*/ 326649 w 1128353"/>
              <a:gd name="connsiteY359" fmla="*/ 721579 h 857817"/>
              <a:gd name="connsiteX360" fmla="*/ 328332 w 1128353"/>
              <a:gd name="connsiteY360" fmla="*/ 722421 h 857817"/>
              <a:gd name="connsiteX361" fmla="*/ 328850 w 1128353"/>
              <a:gd name="connsiteY361" fmla="*/ 723585 h 857817"/>
              <a:gd name="connsiteX362" fmla="*/ 329950 w 1128353"/>
              <a:gd name="connsiteY362" fmla="*/ 723456 h 857817"/>
              <a:gd name="connsiteX363" fmla="*/ 331956 w 1128353"/>
              <a:gd name="connsiteY363" fmla="*/ 725074 h 857817"/>
              <a:gd name="connsiteX364" fmla="*/ 331762 w 1128353"/>
              <a:gd name="connsiteY364" fmla="*/ 726110 h 857817"/>
              <a:gd name="connsiteX365" fmla="*/ 332150 w 1128353"/>
              <a:gd name="connsiteY365" fmla="*/ 726369 h 857817"/>
              <a:gd name="connsiteX366" fmla="*/ 332539 w 1128353"/>
              <a:gd name="connsiteY366" fmla="*/ 728699 h 857817"/>
              <a:gd name="connsiteX367" fmla="*/ 332927 w 1128353"/>
              <a:gd name="connsiteY367" fmla="*/ 728958 h 857817"/>
              <a:gd name="connsiteX368" fmla="*/ 332539 w 1128353"/>
              <a:gd name="connsiteY368" fmla="*/ 730381 h 857817"/>
              <a:gd name="connsiteX369" fmla="*/ 333251 w 1128353"/>
              <a:gd name="connsiteY369" fmla="*/ 732582 h 857817"/>
              <a:gd name="connsiteX370" fmla="*/ 332733 w 1128353"/>
              <a:gd name="connsiteY370" fmla="*/ 732841 h 857817"/>
              <a:gd name="connsiteX371" fmla="*/ 333445 w 1128353"/>
              <a:gd name="connsiteY371" fmla="*/ 734005 h 857817"/>
              <a:gd name="connsiteX372" fmla="*/ 334027 w 1128353"/>
              <a:gd name="connsiteY372" fmla="*/ 738083 h 857817"/>
              <a:gd name="connsiteX373" fmla="*/ 332733 w 1128353"/>
              <a:gd name="connsiteY373" fmla="*/ 738795 h 857817"/>
              <a:gd name="connsiteX374" fmla="*/ 330856 w 1128353"/>
              <a:gd name="connsiteY374" fmla="*/ 737630 h 857817"/>
              <a:gd name="connsiteX375" fmla="*/ 329367 w 1128353"/>
              <a:gd name="connsiteY375" fmla="*/ 736012 h 857817"/>
              <a:gd name="connsiteX376" fmla="*/ 329561 w 1128353"/>
              <a:gd name="connsiteY376" fmla="*/ 734847 h 857817"/>
              <a:gd name="connsiteX377" fmla="*/ 328850 w 1128353"/>
              <a:gd name="connsiteY377" fmla="*/ 734265 h 857817"/>
              <a:gd name="connsiteX378" fmla="*/ 327037 w 1128353"/>
              <a:gd name="connsiteY378" fmla="*/ 734394 h 857817"/>
              <a:gd name="connsiteX379" fmla="*/ 327037 w 1128353"/>
              <a:gd name="connsiteY379" fmla="*/ 734653 h 857817"/>
              <a:gd name="connsiteX380" fmla="*/ 328850 w 1128353"/>
              <a:gd name="connsiteY380" fmla="*/ 734653 h 857817"/>
              <a:gd name="connsiteX381" fmla="*/ 329238 w 1128353"/>
              <a:gd name="connsiteY381" fmla="*/ 735494 h 857817"/>
              <a:gd name="connsiteX382" fmla="*/ 327555 w 1128353"/>
              <a:gd name="connsiteY382" fmla="*/ 736789 h 857817"/>
              <a:gd name="connsiteX383" fmla="*/ 326649 w 1128353"/>
              <a:gd name="connsiteY383" fmla="*/ 736659 h 857817"/>
              <a:gd name="connsiteX384" fmla="*/ 326649 w 1128353"/>
              <a:gd name="connsiteY384" fmla="*/ 738277 h 857817"/>
              <a:gd name="connsiteX385" fmla="*/ 327943 w 1128353"/>
              <a:gd name="connsiteY385" fmla="*/ 738018 h 857817"/>
              <a:gd name="connsiteX386" fmla="*/ 328137 w 1128353"/>
              <a:gd name="connsiteY386" fmla="*/ 736854 h 857817"/>
              <a:gd name="connsiteX387" fmla="*/ 329432 w 1128353"/>
              <a:gd name="connsiteY387" fmla="*/ 736854 h 857817"/>
              <a:gd name="connsiteX388" fmla="*/ 331826 w 1128353"/>
              <a:gd name="connsiteY388" fmla="*/ 738601 h 857817"/>
              <a:gd name="connsiteX389" fmla="*/ 332733 w 1128353"/>
              <a:gd name="connsiteY389" fmla="*/ 739636 h 857817"/>
              <a:gd name="connsiteX390" fmla="*/ 332927 w 1128353"/>
              <a:gd name="connsiteY390" fmla="*/ 740478 h 857817"/>
              <a:gd name="connsiteX391" fmla="*/ 334221 w 1128353"/>
              <a:gd name="connsiteY391" fmla="*/ 741319 h 857817"/>
              <a:gd name="connsiteX392" fmla="*/ 333315 w 1128353"/>
              <a:gd name="connsiteY392" fmla="*/ 742355 h 857817"/>
              <a:gd name="connsiteX393" fmla="*/ 332797 w 1128353"/>
              <a:gd name="connsiteY393" fmla="*/ 741902 h 857817"/>
              <a:gd name="connsiteX394" fmla="*/ 330597 w 1128353"/>
              <a:gd name="connsiteY394" fmla="*/ 741773 h 857817"/>
              <a:gd name="connsiteX395" fmla="*/ 331115 w 1128353"/>
              <a:gd name="connsiteY395" fmla="*/ 742225 h 857817"/>
              <a:gd name="connsiteX396" fmla="*/ 332215 w 1128353"/>
              <a:gd name="connsiteY396" fmla="*/ 742225 h 857817"/>
              <a:gd name="connsiteX397" fmla="*/ 332603 w 1128353"/>
              <a:gd name="connsiteY397" fmla="*/ 742484 h 857817"/>
              <a:gd name="connsiteX398" fmla="*/ 332603 w 1128353"/>
              <a:gd name="connsiteY398" fmla="*/ 743196 h 857817"/>
              <a:gd name="connsiteX399" fmla="*/ 332215 w 1128353"/>
              <a:gd name="connsiteY399" fmla="*/ 743455 h 857817"/>
              <a:gd name="connsiteX400" fmla="*/ 331309 w 1128353"/>
              <a:gd name="connsiteY400" fmla="*/ 743196 h 857817"/>
              <a:gd name="connsiteX401" fmla="*/ 331309 w 1128353"/>
              <a:gd name="connsiteY401" fmla="*/ 743908 h 857817"/>
              <a:gd name="connsiteX402" fmla="*/ 330921 w 1128353"/>
              <a:gd name="connsiteY402" fmla="*/ 743908 h 857817"/>
              <a:gd name="connsiteX403" fmla="*/ 331115 w 1128353"/>
              <a:gd name="connsiteY403" fmla="*/ 744490 h 857817"/>
              <a:gd name="connsiteX404" fmla="*/ 329432 w 1128353"/>
              <a:gd name="connsiteY404" fmla="*/ 744620 h 857817"/>
              <a:gd name="connsiteX405" fmla="*/ 329238 w 1128353"/>
              <a:gd name="connsiteY405" fmla="*/ 745073 h 857817"/>
              <a:gd name="connsiteX406" fmla="*/ 333445 w 1128353"/>
              <a:gd name="connsiteY406" fmla="*/ 745073 h 857817"/>
              <a:gd name="connsiteX407" fmla="*/ 334027 w 1128353"/>
              <a:gd name="connsiteY407" fmla="*/ 745915 h 857817"/>
              <a:gd name="connsiteX408" fmla="*/ 334027 w 1128353"/>
              <a:gd name="connsiteY408" fmla="*/ 746756 h 857817"/>
              <a:gd name="connsiteX409" fmla="*/ 333833 w 1128353"/>
              <a:gd name="connsiteY409" fmla="*/ 747015 h 857817"/>
              <a:gd name="connsiteX410" fmla="*/ 332344 w 1128353"/>
              <a:gd name="connsiteY410" fmla="*/ 747015 h 857817"/>
              <a:gd name="connsiteX411" fmla="*/ 332344 w 1128353"/>
              <a:gd name="connsiteY411" fmla="*/ 747468 h 857817"/>
              <a:gd name="connsiteX412" fmla="*/ 332927 w 1128353"/>
              <a:gd name="connsiteY412" fmla="*/ 747468 h 857817"/>
              <a:gd name="connsiteX413" fmla="*/ 332927 w 1128353"/>
              <a:gd name="connsiteY413" fmla="*/ 747726 h 857817"/>
              <a:gd name="connsiteX414" fmla="*/ 331826 w 1128353"/>
              <a:gd name="connsiteY414" fmla="*/ 748180 h 857817"/>
              <a:gd name="connsiteX415" fmla="*/ 330144 w 1128353"/>
              <a:gd name="connsiteY415" fmla="*/ 748050 h 857817"/>
              <a:gd name="connsiteX416" fmla="*/ 329950 w 1128353"/>
              <a:gd name="connsiteY416" fmla="*/ 748633 h 857817"/>
              <a:gd name="connsiteX417" fmla="*/ 330338 w 1128353"/>
              <a:gd name="connsiteY417" fmla="*/ 748633 h 857817"/>
              <a:gd name="connsiteX418" fmla="*/ 330338 w 1128353"/>
              <a:gd name="connsiteY418" fmla="*/ 749216 h 857817"/>
              <a:gd name="connsiteX419" fmla="*/ 330856 w 1128353"/>
              <a:gd name="connsiteY419" fmla="*/ 749216 h 857817"/>
              <a:gd name="connsiteX420" fmla="*/ 330856 w 1128353"/>
              <a:gd name="connsiteY420" fmla="*/ 748503 h 857817"/>
              <a:gd name="connsiteX421" fmla="*/ 332862 w 1128353"/>
              <a:gd name="connsiteY421" fmla="*/ 748374 h 857817"/>
              <a:gd name="connsiteX422" fmla="*/ 333380 w 1128353"/>
              <a:gd name="connsiteY422" fmla="*/ 747533 h 857817"/>
              <a:gd name="connsiteX423" fmla="*/ 334092 w 1128353"/>
              <a:gd name="connsiteY423" fmla="*/ 747533 h 857817"/>
              <a:gd name="connsiteX424" fmla="*/ 334804 w 1128353"/>
              <a:gd name="connsiteY424" fmla="*/ 746367 h 857817"/>
              <a:gd name="connsiteX425" fmla="*/ 335904 w 1128353"/>
              <a:gd name="connsiteY425" fmla="*/ 747209 h 857817"/>
              <a:gd name="connsiteX426" fmla="*/ 336292 w 1128353"/>
              <a:gd name="connsiteY426" fmla="*/ 748245 h 857817"/>
              <a:gd name="connsiteX427" fmla="*/ 337004 w 1128353"/>
              <a:gd name="connsiteY427" fmla="*/ 748374 h 857817"/>
              <a:gd name="connsiteX428" fmla="*/ 337393 w 1128353"/>
              <a:gd name="connsiteY428" fmla="*/ 748957 h 857817"/>
              <a:gd name="connsiteX429" fmla="*/ 337393 w 1128353"/>
              <a:gd name="connsiteY429" fmla="*/ 750575 h 857817"/>
              <a:gd name="connsiteX430" fmla="*/ 336681 w 1128353"/>
              <a:gd name="connsiteY430" fmla="*/ 751739 h 857817"/>
              <a:gd name="connsiteX431" fmla="*/ 335969 w 1128353"/>
              <a:gd name="connsiteY431" fmla="*/ 751610 h 857817"/>
              <a:gd name="connsiteX432" fmla="*/ 334869 w 1128353"/>
              <a:gd name="connsiteY432" fmla="*/ 752322 h 857817"/>
              <a:gd name="connsiteX433" fmla="*/ 333962 w 1128353"/>
              <a:gd name="connsiteY433" fmla="*/ 752322 h 857817"/>
              <a:gd name="connsiteX434" fmla="*/ 323672 w 1128353"/>
              <a:gd name="connsiteY434" fmla="*/ 748957 h 857817"/>
              <a:gd name="connsiteX435" fmla="*/ 315582 w 1128353"/>
              <a:gd name="connsiteY435" fmla="*/ 748115 h 857817"/>
              <a:gd name="connsiteX436" fmla="*/ 314287 w 1128353"/>
              <a:gd name="connsiteY436" fmla="*/ 747533 h 857817"/>
              <a:gd name="connsiteX437" fmla="*/ 309692 w 1128353"/>
              <a:gd name="connsiteY437" fmla="*/ 747662 h 857817"/>
              <a:gd name="connsiteX438" fmla="*/ 308203 w 1128353"/>
              <a:gd name="connsiteY438" fmla="*/ 746950 h 857817"/>
              <a:gd name="connsiteX439" fmla="*/ 308009 w 1128353"/>
              <a:gd name="connsiteY439" fmla="*/ 746497 h 857817"/>
              <a:gd name="connsiteX440" fmla="*/ 308009 w 1128353"/>
              <a:gd name="connsiteY440" fmla="*/ 744038 h 857817"/>
              <a:gd name="connsiteX441" fmla="*/ 307492 w 1128353"/>
              <a:gd name="connsiteY441" fmla="*/ 743326 h 857817"/>
              <a:gd name="connsiteX442" fmla="*/ 307492 w 1128353"/>
              <a:gd name="connsiteY442" fmla="*/ 741578 h 857817"/>
              <a:gd name="connsiteX443" fmla="*/ 309498 w 1128353"/>
              <a:gd name="connsiteY443" fmla="*/ 741837 h 857817"/>
              <a:gd name="connsiteX444" fmla="*/ 309110 w 1128353"/>
              <a:gd name="connsiteY444" fmla="*/ 742549 h 857817"/>
              <a:gd name="connsiteX445" fmla="*/ 309498 w 1128353"/>
              <a:gd name="connsiteY445" fmla="*/ 743261 h 857817"/>
              <a:gd name="connsiteX446" fmla="*/ 309886 w 1128353"/>
              <a:gd name="connsiteY446" fmla="*/ 743131 h 857817"/>
              <a:gd name="connsiteX447" fmla="*/ 309886 w 1128353"/>
              <a:gd name="connsiteY447" fmla="*/ 742420 h 857817"/>
              <a:gd name="connsiteX448" fmla="*/ 312281 w 1128353"/>
              <a:gd name="connsiteY448" fmla="*/ 742872 h 857817"/>
              <a:gd name="connsiteX449" fmla="*/ 314869 w 1128353"/>
              <a:gd name="connsiteY449" fmla="*/ 742744 h 857817"/>
              <a:gd name="connsiteX450" fmla="*/ 315776 w 1128353"/>
              <a:gd name="connsiteY450" fmla="*/ 742031 h 857817"/>
              <a:gd name="connsiteX451" fmla="*/ 316358 w 1128353"/>
              <a:gd name="connsiteY451" fmla="*/ 742031 h 857817"/>
              <a:gd name="connsiteX452" fmla="*/ 316552 w 1128353"/>
              <a:gd name="connsiteY452" fmla="*/ 741319 h 857817"/>
              <a:gd name="connsiteX453" fmla="*/ 317459 w 1128353"/>
              <a:gd name="connsiteY453" fmla="*/ 740866 h 857817"/>
              <a:gd name="connsiteX454" fmla="*/ 318365 w 1128353"/>
              <a:gd name="connsiteY454" fmla="*/ 738989 h 857817"/>
              <a:gd name="connsiteX455" fmla="*/ 319270 w 1128353"/>
              <a:gd name="connsiteY455" fmla="*/ 738277 h 857817"/>
              <a:gd name="connsiteX456" fmla="*/ 319465 w 1128353"/>
              <a:gd name="connsiteY456" fmla="*/ 733941 h 857817"/>
              <a:gd name="connsiteX457" fmla="*/ 320371 w 1128353"/>
              <a:gd name="connsiteY457" fmla="*/ 733229 h 857817"/>
              <a:gd name="connsiteX458" fmla="*/ 320371 w 1128353"/>
              <a:gd name="connsiteY458" fmla="*/ 730899 h 857817"/>
              <a:gd name="connsiteX459" fmla="*/ 321277 w 1128353"/>
              <a:gd name="connsiteY459" fmla="*/ 729475 h 857817"/>
              <a:gd name="connsiteX460" fmla="*/ 321277 w 1128353"/>
              <a:gd name="connsiteY460" fmla="*/ 728893 h 857817"/>
              <a:gd name="connsiteX461" fmla="*/ 318882 w 1128353"/>
              <a:gd name="connsiteY461" fmla="*/ 727016 h 857817"/>
              <a:gd name="connsiteX462" fmla="*/ 318882 w 1128353"/>
              <a:gd name="connsiteY462" fmla="*/ 726304 h 857817"/>
              <a:gd name="connsiteX463" fmla="*/ 319465 w 1128353"/>
              <a:gd name="connsiteY463" fmla="*/ 725139 h 857817"/>
              <a:gd name="connsiteX464" fmla="*/ 321665 w 1128353"/>
              <a:gd name="connsiteY464" fmla="*/ 723845 h 857817"/>
              <a:gd name="connsiteX465" fmla="*/ 321665 w 1128353"/>
              <a:gd name="connsiteY465" fmla="*/ 723262 h 857817"/>
              <a:gd name="connsiteX466" fmla="*/ 322960 w 1128353"/>
              <a:gd name="connsiteY466" fmla="*/ 723715 h 857817"/>
              <a:gd name="connsiteX467" fmla="*/ 323348 w 1128353"/>
              <a:gd name="connsiteY467" fmla="*/ 723456 h 857817"/>
              <a:gd name="connsiteX468" fmla="*/ 322960 w 1128353"/>
              <a:gd name="connsiteY468" fmla="*/ 722614 h 857817"/>
              <a:gd name="connsiteX469" fmla="*/ 324060 w 1128353"/>
              <a:gd name="connsiteY469" fmla="*/ 722614 h 857817"/>
              <a:gd name="connsiteX470" fmla="*/ 326261 w 1128353"/>
              <a:gd name="connsiteY470" fmla="*/ 721773 h 857817"/>
              <a:gd name="connsiteX471" fmla="*/ 325160 w 1128353"/>
              <a:gd name="connsiteY471" fmla="*/ 720608 h 857817"/>
              <a:gd name="connsiteX472" fmla="*/ 325743 w 1128353"/>
              <a:gd name="connsiteY472" fmla="*/ 720091 h 857817"/>
              <a:gd name="connsiteX473" fmla="*/ 895097 w 1128353"/>
              <a:gd name="connsiteY473" fmla="*/ 398037 h 857817"/>
              <a:gd name="connsiteX474" fmla="*/ 895291 w 1128353"/>
              <a:gd name="connsiteY474" fmla="*/ 398619 h 857817"/>
              <a:gd name="connsiteX475" fmla="*/ 896780 w 1128353"/>
              <a:gd name="connsiteY475" fmla="*/ 399784 h 857817"/>
              <a:gd name="connsiteX476" fmla="*/ 898463 w 1128353"/>
              <a:gd name="connsiteY476" fmla="*/ 400497 h 857817"/>
              <a:gd name="connsiteX477" fmla="*/ 899951 w 1128353"/>
              <a:gd name="connsiteY477" fmla="*/ 400625 h 857817"/>
              <a:gd name="connsiteX478" fmla="*/ 900663 w 1128353"/>
              <a:gd name="connsiteY478" fmla="*/ 401532 h 857817"/>
              <a:gd name="connsiteX479" fmla="*/ 901958 w 1128353"/>
              <a:gd name="connsiteY479" fmla="*/ 401985 h 857817"/>
              <a:gd name="connsiteX480" fmla="*/ 903640 w 1128353"/>
              <a:gd name="connsiteY480" fmla="*/ 402115 h 857817"/>
              <a:gd name="connsiteX481" fmla="*/ 904352 w 1128353"/>
              <a:gd name="connsiteY481" fmla="*/ 402567 h 857817"/>
              <a:gd name="connsiteX482" fmla="*/ 906359 w 1128353"/>
              <a:gd name="connsiteY482" fmla="*/ 402115 h 857817"/>
              <a:gd name="connsiteX483" fmla="*/ 909853 w 1128353"/>
              <a:gd name="connsiteY483" fmla="*/ 402697 h 857817"/>
              <a:gd name="connsiteX484" fmla="*/ 913737 w 1128353"/>
              <a:gd name="connsiteY484" fmla="*/ 405351 h 857817"/>
              <a:gd name="connsiteX485" fmla="*/ 915225 w 1128353"/>
              <a:gd name="connsiteY485" fmla="*/ 406839 h 857817"/>
              <a:gd name="connsiteX486" fmla="*/ 916714 w 1128353"/>
              <a:gd name="connsiteY486" fmla="*/ 407421 h 857817"/>
              <a:gd name="connsiteX487" fmla="*/ 919497 w 1128353"/>
              <a:gd name="connsiteY487" fmla="*/ 409622 h 857817"/>
              <a:gd name="connsiteX488" fmla="*/ 921180 w 1128353"/>
              <a:gd name="connsiteY488" fmla="*/ 410205 h 857817"/>
              <a:gd name="connsiteX489" fmla="*/ 923380 w 1128353"/>
              <a:gd name="connsiteY489" fmla="*/ 410075 h 857817"/>
              <a:gd name="connsiteX490" fmla="*/ 925969 w 1128353"/>
              <a:gd name="connsiteY490" fmla="*/ 410787 h 857817"/>
              <a:gd name="connsiteX491" fmla="*/ 927070 w 1128353"/>
              <a:gd name="connsiteY491" fmla="*/ 410658 h 857817"/>
              <a:gd name="connsiteX492" fmla="*/ 931471 w 1128353"/>
              <a:gd name="connsiteY492" fmla="*/ 411693 h 857817"/>
              <a:gd name="connsiteX493" fmla="*/ 932959 w 1128353"/>
              <a:gd name="connsiteY493" fmla="*/ 411693 h 857817"/>
              <a:gd name="connsiteX494" fmla="*/ 935742 w 1128353"/>
              <a:gd name="connsiteY494" fmla="*/ 412728 h 857817"/>
              <a:gd name="connsiteX495" fmla="*/ 939820 w 1128353"/>
              <a:gd name="connsiteY495" fmla="*/ 412276 h 857817"/>
              <a:gd name="connsiteX496" fmla="*/ 941502 w 1128353"/>
              <a:gd name="connsiteY496" fmla="*/ 412599 h 857817"/>
              <a:gd name="connsiteX497" fmla="*/ 944285 w 1128353"/>
              <a:gd name="connsiteY497" fmla="*/ 414088 h 857817"/>
              <a:gd name="connsiteX498" fmla="*/ 947068 w 1128353"/>
              <a:gd name="connsiteY498" fmla="*/ 414800 h 857817"/>
              <a:gd name="connsiteX499" fmla="*/ 947068 w 1128353"/>
              <a:gd name="connsiteY499" fmla="*/ 415382 h 857817"/>
              <a:gd name="connsiteX500" fmla="*/ 947781 w 1128353"/>
              <a:gd name="connsiteY500" fmla="*/ 415641 h 857817"/>
              <a:gd name="connsiteX501" fmla="*/ 948298 w 1128353"/>
              <a:gd name="connsiteY501" fmla="*/ 417389 h 857817"/>
              <a:gd name="connsiteX502" fmla="*/ 949787 w 1128353"/>
              <a:gd name="connsiteY502" fmla="*/ 419330 h 857817"/>
              <a:gd name="connsiteX503" fmla="*/ 949981 w 1128353"/>
              <a:gd name="connsiteY503" fmla="*/ 420495 h 857817"/>
              <a:gd name="connsiteX504" fmla="*/ 950887 w 1128353"/>
              <a:gd name="connsiteY504" fmla="*/ 421207 h 857817"/>
              <a:gd name="connsiteX505" fmla="*/ 951470 w 1128353"/>
              <a:gd name="connsiteY505" fmla="*/ 421207 h 857817"/>
              <a:gd name="connsiteX506" fmla="*/ 951987 w 1128353"/>
              <a:gd name="connsiteY506" fmla="*/ 422372 h 857817"/>
              <a:gd name="connsiteX507" fmla="*/ 952699 w 1128353"/>
              <a:gd name="connsiteY507" fmla="*/ 422696 h 857817"/>
              <a:gd name="connsiteX508" fmla="*/ 953411 w 1128353"/>
              <a:gd name="connsiteY508" fmla="*/ 423731 h 857817"/>
              <a:gd name="connsiteX509" fmla="*/ 954123 w 1128353"/>
              <a:gd name="connsiteY509" fmla="*/ 423861 h 857817"/>
              <a:gd name="connsiteX510" fmla="*/ 956712 w 1128353"/>
              <a:gd name="connsiteY510" fmla="*/ 426191 h 857817"/>
              <a:gd name="connsiteX511" fmla="*/ 957294 w 1128353"/>
              <a:gd name="connsiteY511" fmla="*/ 427227 h 857817"/>
              <a:gd name="connsiteX512" fmla="*/ 958783 w 1128353"/>
              <a:gd name="connsiteY512" fmla="*/ 428262 h 857817"/>
              <a:gd name="connsiteX513" fmla="*/ 960272 w 1128353"/>
              <a:gd name="connsiteY513" fmla="*/ 431368 h 857817"/>
              <a:gd name="connsiteX514" fmla="*/ 960466 w 1128353"/>
              <a:gd name="connsiteY514" fmla="*/ 432663 h 857817"/>
              <a:gd name="connsiteX515" fmla="*/ 961372 w 1128353"/>
              <a:gd name="connsiteY515" fmla="*/ 433699 h 857817"/>
              <a:gd name="connsiteX516" fmla="*/ 961890 w 1128353"/>
              <a:gd name="connsiteY516" fmla="*/ 436029 h 857817"/>
              <a:gd name="connsiteX517" fmla="*/ 962990 w 1128353"/>
              <a:gd name="connsiteY517" fmla="*/ 437193 h 857817"/>
              <a:gd name="connsiteX518" fmla="*/ 962602 w 1128353"/>
              <a:gd name="connsiteY518" fmla="*/ 439393 h 857817"/>
              <a:gd name="connsiteX519" fmla="*/ 961501 w 1128353"/>
              <a:gd name="connsiteY519" fmla="*/ 440106 h 857817"/>
              <a:gd name="connsiteX520" fmla="*/ 961501 w 1128353"/>
              <a:gd name="connsiteY520" fmla="*/ 441465 h 857817"/>
              <a:gd name="connsiteX521" fmla="*/ 960984 w 1128353"/>
              <a:gd name="connsiteY521" fmla="*/ 441595 h 857817"/>
              <a:gd name="connsiteX522" fmla="*/ 958783 w 1128353"/>
              <a:gd name="connsiteY522" fmla="*/ 440559 h 857817"/>
              <a:gd name="connsiteX523" fmla="*/ 956906 w 1128353"/>
              <a:gd name="connsiteY523" fmla="*/ 442047 h 857817"/>
              <a:gd name="connsiteX524" fmla="*/ 956906 w 1128353"/>
              <a:gd name="connsiteY524" fmla="*/ 442501 h 857817"/>
              <a:gd name="connsiteX525" fmla="*/ 956388 w 1128353"/>
              <a:gd name="connsiteY525" fmla="*/ 442630 h 857817"/>
              <a:gd name="connsiteX526" fmla="*/ 955806 w 1128353"/>
              <a:gd name="connsiteY526" fmla="*/ 443989 h 857817"/>
              <a:gd name="connsiteX527" fmla="*/ 953023 w 1128353"/>
              <a:gd name="connsiteY527" fmla="*/ 446190 h 857817"/>
              <a:gd name="connsiteX528" fmla="*/ 950046 w 1128353"/>
              <a:gd name="connsiteY528" fmla="*/ 447355 h 857817"/>
              <a:gd name="connsiteX529" fmla="*/ 948945 w 1128353"/>
              <a:gd name="connsiteY529" fmla="*/ 447355 h 857817"/>
              <a:gd name="connsiteX530" fmla="*/ 948945 w 1128353"/>
              <a:gd name="connsiteY530" fmla="*/ 447613 h 857817"/>
              <a:gd name="connsiteX531" fmla="*/ 944544 w 1128353"/>
              <a:gd name="connsiteY531" fmla="*/ 448067 h 857817"/>
              <a:gd name="connsiteX532" fmla="*/ 942732 w 1128353"/>
              <a:gd name="connsiteY532" fmla="*/ 447613 h 857817"/>
              <a:gd name="connsiteX533" fmla="*/ 941632 w 1128353"/>
              <a:gd name="connsiteY533" fmla="*/ 446707 h 857817"/>
              <a:gd name="connsiteX534" fmla="*/ 940337 w 1128353"/>
              <a:gd name="connsiteY534" fmla="*/ 446384 h 857817"/>
              <a:gd name="connsiteX535" fmla="*/ 939431 w 1128353"/>
              <a:gd name="connsiteY535" fmla="*/ 445478 h 857817"/>
              <a:gd name="connsiteX536" fmla="*/ 937425 w 1128353"/>
              <a:gd name="connsiteY536" fmla="*/ 445025 h 857817"/>
              <a:gd name="connsiteX537" fmla="*/ 935225 w 1128353"/>
              <a:gd name="connsiteY537" fmla="*/ 443665 h 857817"/>
              <a:gd name="connsiteX538" fmla="*/ 931535 w 1128353"/>
              <a:gd name="connsiteY538" fmla="*/ 443083 h 857817"/>
              <a:gd name="connsiteX539" fmla="*/ 930629 w 1128353"/>
              <a:gd name="connsiteY539" fmla="*/ 442371 h 857817"/>
              <a:gd name="connsiteX540" fmla="*/ 929141 w 1128353"/>
              <a:gd name="connsiteY540" fmla="*/ 442953 h 857817"/>
              <a:gd name="connsiteX541" fmla="*/ 925646 w 1128353"/>
              <a:gd name="connsiteY541" fmla="*/ 442953 h 857817"/>
              <a:gd name="connsiteX542" fmla="*/ 925128 w 1128353"/>
              <a:gd name="connsiteY542" fmla="*/ 442371 h 857817"/>
              <a:gd name="connsiteX543" fmla="*/ 920727 w 1128353"/>
              <a:gd name="connsiteY543" fmla="*/ 440753 h 857817"/>
              <a:gd name="connsiteX544" fmla="*/ 920209 w 1128353"/>
              <a:gd name="connsiteY544" fmla="*/ 440041 h 857817"/>
              <a:gd name="connsiteX545" fmla="*/ 918720 w 1128353"/>
              <a:gd name="connsiteY545" fmla="*/ 440364 h 857817"/>
              <a:gd name="connsiteX546" fmla="*/ 918138 w 1128353"/>
              <a:gd name="connsiteY546" fmla="*/ 439653 h 857817"/>
              <a:gd name="connsiteX547" fmla="*/ 916843 w 1128353"/>
              <a:gd name="connsiteY547" fmla="*/ 439782 h 857817"/>
              <a:gd name="connsiteX548" fmla="*/ 915937 w 1128353"/>
              <a:gd name="connsiteY548" fmla="*/ 439329 h 857817"/>
              <a:gd name="connsiteX549" fmla="*/ 915031 w 1128353"/>
              <a:gd name="connsiteY549" fmla="*/ 440041 h 857817"/>
              <a:gd name="connsiteX550" fmla="*/ 913543 w 1128353"/>
              <a:gd name="connsiteY550" fmla="*/ 439717 h 857817"/>
              <a:gd name="connsiteX551" fmla="*/ 913543 w 1128353"/>
              <a:gd name="connsiteY551" fmla="*/ 440041 h 857817"/>
              <a:gd name="connsiteX552" fmla="*/ 912637 w 1128353"/>
              <a:gd name="connsiteY552" fmla="*/ 440364 h 857817"/>
              <a:gd name="connsiteX553" fmla="*/ 911731 w 1128353"/>
              <a:gd name="connsiteY553" fmla="*/ 439458 h 857817"/>
              <a:gd name="connsiteX554" fmla="*/ 910436 w 1128353"/>
              <a:gd name="connsiteY554" fmla="*/ 439200 h 857817"/>
              <a:gd name="connsiteX555" fmla="*/ 909853 w 1128353"/>
              <a:gd name="connsiteY555" fmla="*/ 437840 h 857817"/>
              <a:gd name="connsiteX556" fmla="*/ 909142 w 1128353"/>
              <a:gd name="connsiteY556" fmla="*/ 437970 h 857817"/>
              <a:gd name="connsiteX557" fmla="*/ 909142 w 1128353"/>
              <a:gd name="connsiteY557" fmla="*/ 438682 h 857817"/>
              <a:gd name="connsiteX558" fmla="*/ 908559 w 1128353"/>
              <a:gd name="connsiteY558" fmla="*/ 439393 h 857817"/>
              <a:gd name="connsiteX559" fmla="*/ 907265 w 1128353"/>
              <a:gd name="connsiteY559" fmla="*/ 440106 h 857817"/>
              <a:gd name="connsiteX560" fmla="*/ 906553 w 1128353"/>
              <a:gd name="connsiteY560" fmla="*/ 440106 h 857817"/>
              <a:gd name="connsiteX561" fmla="*/ 905970 w 1128353"/>
              <a:gd name="connsiteY561" fmla="*/ 440688 h 857817"/>
              <a:gd name="connsiteX562" fmla="*/ 903964 w 1128353"/>
              <a:gd name="connsiteY562" fmla="*/ 440559 h 857817"/>
              <a:gd name="connsiteX563" fmla="*/ 903446 w 1128353"/>
              <a:gd name="connsiteY563" fmla="*/ 439523 h 857817"/>
              <a:gd name="connsiteX564" fmla="*/ 901958 w 1128353"/>
              <a:gd name="connsiteY564" fmla="*/ 439523 h 857817"/>
              <a:gd name="connsiteX565" fmla="*/ 901569 w 1128353"/>
              <a:gd name="connsiteY565" fmla="*/ 439070 h 857817"/>
              <a:gd name="connsiteX566" fmla="*/ 901375 w 1128353"/>
              <a:gd name="connsiteY566" fmla="*/ 437128 h 857817"/>
              <a:gd name="connsiteX567" fmla="*/ 901958 w 1128353"/>
              <a:gd name="connsiteY567" fmla="*/ 435381 h 857817"/>
              <a:gd name="connsiteX568" fmla="*/ 902864 w 1128353"/>
              <a:gd name="connsiteY568" fmla="*/ 434669 h 857817"/>
              <a:gd name="connsiteX569" fmla="*/ 902476 w 1128353"/>
              <a:gd name="connsiteY569" fmla="*/ 432016 h 857817"/>
              <a:gd name="connsiteX570" fmla="*/ 901763 w 1128353"/>
              <a:gd name="connsiteY570" fmla="*/ 431562 h 857817"/>
              <a:gd name="connsiteX571" fmla="*/ 901375 w 1128353"/>
              <a:gd name="connsiteY571" fmla="*/ 430656 h 857817"/>
              <a:gd name="connsiteX572" fmla="*/ 900857 w 1128353"/>
              <a:gd name="connsiteY572" fmla="*/ 430656 h 857817"/>
              <a:gd name="connsiteX573" fmla="*/ 900663 w 1128353"/>
              <a:gd name="connsiteY573" fmla="*/ 430074 h 857817"/>
              <a:gd name="connsiteX574" fmla="*/ 899563 w 1128353"/>
              <a:gd name="connsiteY574" fmla="*/ 430203 h 857817"/>
              <a:gd name="connsiteX575" fmla="*/ 898268 w 1128353"/>
              <a:gd name="connsiteY575" fmla="*/ 429621 h 857817"/>
              <a:gd name="connsiteX576" fmla="*/ 897362 w 1128353"/>
              <a:gd name="connsiteY576" fmla="*/ 428456 h 857817"/>
              <a:gd name="connsiteX577" fmla="*/ 897168 w 1128353"/>
              <a:gd name="connsiteY577" fmla="*/ 427162 h 857817"/>
              <a:gd name="connsiteX578" fmla="*/ 895486 w 1128353"/>
              <a:gd name="connsiteY578" fmla="*/ 426256 h 857817"/>
              <a:gd name="connsiteX579" fmla="*/ 895291 w 1128353"/>
              <a:gd name="connsiteY579" fmla="*/ 425673 h 857817"/>
              <a:gd name="connsiteX580" fmla="*/ 894774 w 1128353"/>
              <a:gd name="connsiteY580" fmla="*/ 425544 h 857817"/>
              <a:gd name="connsiteX581" fmla="*/ 893673 w 1128353"/>
              <a:gd name="connsiteY581" fmla="*/ 424249 h 857817"/>
              <a:gd name="connsiteX582" fmla="*/ 891473 w 1128353"/>
              <a:gd name="connsiteY582" fmla="*/ 423926 h 857817"/>
              <a:gd name="connsiteX583" fmla="*/ 890373 w 1128353"/>
              <a:gd name="connsiteY583" fmla="*/ 423213 h 857817"/>
              <a:gd name="connsiteX584" fmla="*/ 889272 w 1128353"/>
              <a:gd name="connsiteY584" fmla="*/ 420560 h 857817"/>
              <a:gd name="connsiteX585" fmla="*/ 889272 w 1128353"/>
              <a:gd name="connsiteY585" fmla="*/ 418942 h 857817"/>
              <a:gd name="connsiteX586" fmla="*/ 887784 w 1128353"/>
              <a:gd name="connsiteY586" fmla="*/ 416612 h 857817"/>
              <a:gd name="connsiteX587" fmla="*/ 887266 w 1128353"/>
              <a:gd name="connsiteY587" fmla="*/ 416483 h 857817"/>
              <a:gd name="connsiteX588" fmla="*/ 887266 w 1128353"/>
              <a:gd name="connsiteY588" fmla="*/ 416029 h 857817"/>
              <a:gd name="connsiteX589" fmla="*/ 887784 w 1128353"/>
              <a:gd name="connsiteY589" fmla="*/ 416029 h 857817"/>
              <a:gd name="connsiteX590" fmla="*/ 888172 w 1128353"/>
              <a:gd name="connsiteY590" fmla="*/ 416741 h 857817"/>
              <a:gd name="connsiteX591" fmla="*/ 888884 w 1128353"/>
              <a:gd name="connsiteY591" fmla="*/ 416483 h 857817"/>
              <a:gd name="connsiteX592" fmla="*/ 889272 w 1128353"/>
              <a:gd name="connsiteY592" fmla="*/ 417065 h 857817"/>
              <a:gd name="connsiteX593" fmla="*/ 890373 w 1128353"/>
              <a:gd name="connsiteY593" fmla="*/ 417194 h 857817"/>
              <a:gd name="connsiteX594" fmla="*/ 890567 w 1128353"/>
              <a:gd name="connsiteY594" fmla="*/ 417518 h 857817"/>
              <a:gd name="connsiteX595" fmla="*/ 890178 w 1128353"/>
              <a:gd name="connsiteY595" fmla="*/ 417647 h 857817"/>
              <a:gd name="connsiteX596" fmla="*/ 889078 w 1128353"/>
              <a:gd name="connsiteY596" fmla="*/ 417647 h 857817"/>
              <a:gd name="connsiteX597" fmla="*/ 890567 w 1128353"/>
              <a:gd name="connsiteY597" fmla="*/ 418812 h 857817"/>
              <a:gd name="connsiteX598" fmla="*/ 893544 w 1128353"/>
              <a:gd name="connsiteY598" fmla="*/ 418101 h 857817"/>
              <a:gd name="connsiteX599" fmla="*/ 894256 w 1128353"/>
              <a:gd name="connsiteY599" fmla="*/ 417065 h 857817"/>
              <a:gd name="connsiteX600" fmla="*/ 894256 w 1128353"/>
              <a:gd name="connsiteY600" fmla="*/ 416029 h 857817"/>
              <a:gd name="connsiteX601" fmla="*/ 893350 w 1128353"/>
              <a:gd name="connsiteY601" fmla="*/ 415576 h 857817"/>
              <a:gd name="connsiteX602" fmla="*/ 893544 w 1128353"/>
              <a:gd name="connsiteY602" fmla="*/ 414411 h 857817"/>
              <a:gd name="connsiteX603" fmla="*/ 893156 w 1128353"/>
              <a:gd name="connsiteY603" fmla="*/ 414411 h 857817"/>
              <a:gd name="connsiteX604" fmla="*/ 893156 w 1128353"/>
              <a:gd name="connsiteY604" fmla="*/ 413376 h 857817"/>
              <a:gd name="connsiteX605" fmla="*/ 892249 w 1128353"/>
              <a:gd name="connsiteY605" fmla="*/ 412664 h 857817"/>
              <a:gd name="connsiteX606" fmla="*/ 892443 w 1128353"/>
              <a:gd name="connsiteY606" fmla="*/ 411499 h 857817"/>
              <a:gd name="connsiteX607" fmla="*/ 891861 w 1128353"/>
              <a:gd name="connsiteY607" fmla="*/ 411175 h 857817"/>
              <a:gd name="connsiteX608" fmla="*/ 891861 w 1128353"/>
              <a:gd name="connsiteY608" fmla="*/ 409687 h 857817"/>
              <a:gd name="connsiteX609" fmla="*/ 892573 w 1128353"/>
              <a:gd name="connsiteY609" fmla="*/ 407486 h 857817"/>
              <a:gd name="connsiteX610" fmla="*/ 892573 w 1128353"/>
              <a:gd name="connsiteY610" fmla="*/ 406321 h 857817"/>
              <a:gd name="connsiteX611" fmla="*/ 893156 w 1128353"/>
              <a:gd name="connsiteY611" fmla="*/ 405739 h 857817"/>
              <a:gd name="connsiteX612" fmla="*/ 893156 w 1128353"/>
              <a:gd name="connsiteY612" fmla="*/ 403214 h 857817"/>
              <a:gd name="connsiteX613" fmla="*/ 894450 w 1128353"/>
              <a:gd name="connsiteY613" fmla="*/ 400885 h 857817"/>
              <a:gd name="connsiteX614" fmla="*/ 894061 w 1128353"/>
              <a:gd name="connsiteY614" fmla="*/ 398684 h 857817"/>
              <a:gd name="connsiteX615" fmla="*/ 895097 w 1128353"/>
              <a:gd name="connsiteY615" fmla="*/ 398037 h 857817"/>
              <a:gd name="connsiteX616" fmla="*/ 430656 w 1128353"/>
              <a:gd name="connsiteY616" fmla="*/ 0 h 857817"/>
              <a:gd name="connsiteX617" fmla="*/ 441659 w 1128353"/>
              <a:gd name="connsiteY617" fmla="*/ 9514 h 857817"/>
              <a:gd name="connsiteX618" fmla="*/ 438228 w 1128353"/>
              <a:gd name="connsiteY618" fmla="*/ 24853 h 857817"/>
              <a:gd name="connsiteX619" fmla="*/ 452662 w 1128353"/>
              <a:gd name="connsiteY619" fmla="*/ 40192 h 857817"/>
              <a:gd name="connsiteX620" fmla="*/ 457451 w 1128353"/>
              <a:gd name="connsiteY620" fmla="*/ 51712 h 857817"/>
              <a:gd name="connsiteX621" fmla="*/ 442630 w 1128353"/>
              <a:gd name="connsiteY621" fmla="*/ 63815 h 857817"/>
              <a:gd name="connsiteX622" fmla="*/ 441400 w 1128353"/>
              <a:gd name="connsiteY622" fmla="*/ 65175 h 857817"/>
              <a:gd name="connsiteX623" fmla="*/ 443730 w 1128353"/>
              <a:gd name="connsiteY623" fmla="*/ 69964 h 857817"/>
              <a:gd name="connsiteX624" fmla="*/ 435446 w 1128353"/>
              <a:gd name="connsiteY624" fmla="*/ 73718 h 857817"/>
              <a:gd name="connsiteX625" fmla="*/ 429362 w 1128353"/>
              <a:gd name="connsiteY625" fmla="*/ 82843 h 857817"/>
              <a:gd name="connsiteX626" fmla="*/ 436093 w 1128353"/>
              <a:gd name="connsiteY626" fmla="*/ 83879 h 857817"/>
              <a:gd name="connsiteX627" fmla="*/ 438746 w 1128353"/>
              <a:gd name="connsiteY627" fmla="*/ 88539 h 857817"/>
              <a:gd name="connsiteX628" fmla="*/ 437258 w 1128353"/>
              <a:gd name="connsiteY628" fmla="*/ 101354 h 857817"/>
              <a:gd name="connsiteX629" fmla="*/ 430721 w 1128353"/>
              <a:gd name="connsiteY629" fmla="*/ 110156 h 857817"/>
              <a:gd name="connsiteX630" fmla="*/ 434863 w 1128353"/>
              <a:gd name="connsiteY630" fmla="*/ 124200 h 857817"/>
              <a:gd name="connsiteX631" fmla="*/ 425349 w 1128353"/>
              <a:gd name="connsiteY631" fmla="*/ 138051 h 857817"/>
              <a:gd name="connsiteX632" fmla="*/ 419460 w 1128353"/>
              <a:gd name="connsiteY632" fmla="*/ 155914 h 857817"/>
              <a:gd name="connsiteX633" fmla="*/ 428391 w 1128353"/>
              <a:gd name="connsiteY633" fmla="*/ 159344 h 857817"/>
              <a:gd name="connsiteX634" fmla="*/ 440170 w 1128353"/>
              <a:gd name="connsiteY634" fmla="*/ 170088 h 857817"/>
              <a:gd name="connsiteX635" fmla="*/ 447613 w 1128353"/>
              <a:gd name="connsiteY635" fmla="*/ 168147 h 857817"/>
              <a:gd name="connsiteX636" fmla="*/ 461528 w 1128353"/>
              <a:gd name="connsiteY636" fmla="*/ 181673 h 857817"/>
              <a:gd name="connsiteX637" fmla="*/ 464958 w 1128353"/>
              <a:gd name="connsiteY637" fmla="*/ 190152 h 857817"/>
              <a:gd name="connsiteX638" fmla="*/ 470460 w 1128353"/>
              <a:gd name="connsiteY638" fmla="*/ 196559 h 857817"/>
              <a:gd name="connsiteX639" fmla="*/ 470654 w 1128353"/>
              <a:gd name="connsiteY639" fmla="*/ 200572 h 857817"/>
              <a:gd name="connsiteX640" fmla="*/ 464570 w 1128353"/>
              <a:gd name="connsiteY640" fmla="*/ 199407 h 857817"/>
              <a:gd name="connsiteX641" fmla="*/ 455445 w 1128353"/>
              <a:gd name="connsiteY641" fmla="*/ 210280 h 857817"/>
              <a:gd name="connsiteX642" fmla="*/ 444054 w 1128353"/>
              <a:gd name="connsiteY642" fmla="*/ 205814 h 857817"/>
              <a:gd name="connsiteX643" fmla="*/ 430786 w 1128353"/>
              <a:gd name="connsiteY643" fmla="*/ 204908 h 857817"/>
              <a:gd name="connsiteX644" fmla="*/ 423343 w 1128353"/>
              <a:gd name="connsiteY644" fmla="*/ 195394 h 857817"/>
              <a:gd name="connsiteX645" fmla="*/ 424896 w 1128353"/>
              <a:gd name="connsiteY645" fmla="*/ 191381 h 857817"/>
              <a:gd name="connsiteX646" fmla="*/ 423990 w 1128353"/>
              <a:gd name="connsiteY646" fmla="*/ 187951 h 857817"/>
              <a:gd name="connsiteX647" fmla="*/ 415059 w 1128353"/>
              <a:gd name="connsiteY647" fmla="*/ 184391 h 857817"/>
              <a:gd name="connsiteX648" fmla="*/ 411175 w 1128353"/>
              <a:gd name="connsiteY648" fmla="*/ 185168 h 857817"/>
              <a:gd name="connsiteX649" fmla="*/ 405544 w 1128353"/>
              <a:gd name="connsiteY649" fmla="*/ 196171 h 857817"/>
              <a:gd name="connsiteX650" fmla="*/ 412275 w 1128353"/>
              <a:gd name="connsiteY650" fmla="*/ 206138 h 857817"/>
              <a:gd name="connsiteX651" fmla="*/ 416612 w 1128353"/>
              <a:gd name="connsiteY651" fmla="*/ 206720 h 857817"/>
              <a:gd name="connsiteX652" fmla="*/ 422696 w 1128353"/>
              <a:gd name="connsiteY652" fmla="*/ 213257 h 857817"/>
              <a:gd name="connsiteX653" fmla="*/ 424378 w 1128353"/>
              <a:gd name="connsiteY653" fmla="*/ 218435 h 857817"/>
              <a:gd name="connsiteX654" fmla="*/ 424314 w 1128353"/>
              <a:gd name="connsiteY654" fmla="*/ 227366 h 857817"/>
              <a:gd name="connsiteX655" fmla="*/ 428197 w 1128353"/>
              <a:gd name="connsiteY655" fmla="*/ 233127 h 857817"/>
              <a:gd name="connsiteX656" fmla="*/ 438358 w 1128353"/>
              <a:gd name="connsiteY656" fmla="*/ 238304 h 857817"/>
              <a:gd name="connsiteX657" fmla="*/ 452467 w 1128353"/>
              <a:gd name="connsiteY657" fmla="*/ 238175 h 857817"/>
              <a:gd name="connsiteX658" fmla="*/ 460493 w 1128353"/>
              <a:gd name="connsiteY658" fmla="*/ 247236 h 857817"/>
              <a:gd name="connsiteX659" fmla="*/ 468259 w 1128353"/>
              <a:gd name="connsiteY659" fmla="*/ 243547 h 857817"/>
              <a:gd name="connsiteX660" fmla="*/ 473113 w 1128353"/>
              <a:gd name="connsiteY660" fmla="*/ 245747 h 857817"/>
              <a:gd name="connsiteX661" fmla="*/ 474149 w 1128353"/>
              <a:gd name="connsiteY661" fmla="*/ 249307 h 857817"/>
              <a:gd name="connsiteX662" fmla="*/ 465929 w 1128353"/>
              <a:gd name="connsiteY662" fmla="*/ 255714 h 857817"/>
              <a:gd name="connsiteX663" fmla="*/ 465088 w 1128353"/>
              <a:gd name="connsiteY663" fmla="*/ 259857 h 857817"/>
              <a:gd name="connsiteX664" fmla="*/ 468842 w 1128353"/>
              <a:gd name="connsiteY664" fmla="*/ 267882 h 857817"/>
              <a:gd name="connsiteX665" fmla="*/ 469554 w 1128353"/>
              <a:gd name="connsiteY665" fmla="*/ 277784 h 857817"/>
              <a:gd name="connsiteX666" fmla="*/ 479715 w 1128353"/>
              <a:gd name="connsiteY666" fmla="*/ 275584 h 857817"/>
              <a:gd name="connsiteX667" fmla="*/ 482951 w 1128353"/>
              <a:gd name="connsiteY667" fmla="*/ 277525 h 857817"/>
              <a:gd name="connsiteX668" fmla="*/ 482563 w 1128353"/>
              <a:gd name="connsiteY668" fmla="*/ 281668 h 857817"/>
              <a:gd name="connsiteX669" fmla="*/ 474020 w 1128353"/>
              <a:gd name="connsiteY669" fmla="*/ 295907 h 857817"/>
              <a:gd name="connsiteX670" fmla="*/ 473437 w 1128353"/>
              <a:gd name="connsiteY670" fmla="*/ 304514 h 857817"/>
              <a:gd name="connsiteX671" fmla="*/ 475767 w 1128353"/>
              <a:gd name="connsiteY671" fmla="*/ 313705 h 857817"/>
              <a:gd name="connsiteX672" fmla="*/ 484116 w 1128353"/>
              <a:gd name="connsiteY672" fmla="*/ 322637 h 857817"/>
              <a:gd name="connsiteX673" fmla="*/ 484116 w 1128353"/>
              <a:gd name="connsiteY673" fmla="*/ 322637 h 857817"/>
              <a:gd name="connsiteX674" fmla="*/ 491430 w 1128353"/>
              <a:gd name="connsiteY674" fmla="*/ 344448 h 857817"/>
              <a:gd name="connsiteX675" fmla="*/ 487093 w 1128353"/>
              <a:gd name="connsiteY675" fmla="*/ 373960 h 857817"/>
              <a:gd name="connsiteX676" fmla="*/ 482886 w 1128353"/>
              <a:gd name="connsiteY676" fmla="*/ 382762 h 857817"/>
              <a:gd name="connsiteX677" fmla="*/ 490718 w 1128353"/>
              <a:gd name="connsiteY677" fmla="*/ 392859 h 857817"/>
              <a:gd name="connsiteX678" fmla="*/ 501397 w 1128353"/>
              <a:gd name="connsiteY678" fmla="*/ 395513 h 857817"/>
              <a:gd name="connsiteX679" fmla="*/ 501785 w 1128353"/>
              <a:gd name="connsiteY679" fmla="*/ 403926 h 857817"/>
              <a:gd name="connsiteX680" fmla="*/ 504633 w 1128353"/>
              <a:gd name="connsiteY680" fmla="*/ 408068 h 857817"/>
              <a:gd name="connsiteX681" fmla="*/ 515053 w 1128353"/>
              <a:gd name="connsiteY681" fmla="*/ 410852 h 857817"/>
              <a:gd name="connsiteX682" fmla="*/ 523467 w 1128353"/>
              <a:gd name="connsiteY682" fmla="*/ 420366 h 857817"/>
              <a:gd name="connsiteX683" fmla="*/ 533952 w 1128353"/>
              <a:gd name="connsiteY683" fmla="*/ 427162 h 857817"/>
              <a:gd name="connsiteX684" fmla="*/ 539776 w 1128353"/>
              <a:gd name="connsiteY684" fmla="*/ 427420 h 857817"/>
              <a:gd name="connsiteX685" fmla="*/ 544437 w 1128353"/>
              <a:gd name="connsiteY685" fmla="*/ 428067 h 857817"/>
              <a:gd name="connsiteX686" fmla="*/ 548967 w 1128353"/>
              <a:gd name="connsiteY686" fmla="*/ 439717 h 857817"/>
              <a:gd name="connsiteX687" fmla="*/ 543336 w 1128353"/>
              <a:gd name="connsiteY687" fmla="*/ 452079 h 857817"/>
              <a:gd name="connsiteX688" fmla="*/ 544242 w 1128353"/>
              <a:gd name="connsiteY688" fmla="*/ 464312 h 857817"/>
              <a:gd name="connsiteX689" fmla="*/ 550520 w 1128353"/>
              <a:gd name="connsiteY689" fmla="*/ 461788 h 857817"/>
              <a:gd name="connsiteX690" fmla="*/ 558805 w 1128353"/>
              <a:gd name="connsiteY690" fmla="*/ 444442 h 857817"/>
              <a:gd name="connsiteX691" fmla="*/ 567218 w 1128353"/>
              <a:gd name="connsiteY691" fmla="*/ 438099 h 857817"/>
              <a:gd name="connsiteX692" fmla="*/ 575503 w 1128353"/>
              <a:gd name="connsiteY692" fmla="*/ 448973 h 857817"/>
              <a:gd name="connsiteX693" fmla="*/ 575050 w 1128353"/>
              <a:gd name="connsiteY693" fmla="*/ 462046 h 857817"/>
              <a:gd name="connsiteX694" fmla="*/ 585276 w 1128353"/>
              <a:gd name="connsiteY694" fmla="*/ 456027 h 857817"/>
              <a:gd name="connsiteX695" fmla="*/ 588706 w 1128353"/>
              <a:gd name="connsiteY695" fmla="*/ 456351 h 857817"/>
              <a:gd name="connsiteX696" fmla="*/ 597702 w 1128353"/>
              <a:gd name="connsiteY696" fmla="*/ 475444 h 857817"/>
              <a:gd name="connsiteX697" fmla="*/ 605339 w 1128353"/>
              <a:gd name="connsiteY697" fmla="*/ 482822 h 857817"/>
              <a:gd name="connsiteX698" fmla="*/ 614012 w 1128353"/>
              <a:gd name="connsiteY698" fmla="*/ 480945 h 857817"/>
              <a:gd name="connsiteX699" fmla="*/ 619708 w 1128353"/>
              <a:gd name="connsiteY699" fmla="*/ 471237 h 857817"/>
              <a:gd name="connsiteX700" fmla="*/ 626050 w 1128353"/>
              <a:gd name="connsiteY700" fmla="*/ 468454 h 857817"/>
              <a:gd name="connsiteX701" fmla="*/ 632328 w 1128353"/>
              <a:gd name="connsiteY701" fmla="*/ 468907 h 857817"/>
              <a:gd name="connsiteX702" fmla="*/ 638930 w 1128353"/>
              <a:gd name="connsiteY702" fmla="*/ 460817 h 857817"/>
              <a:gd name="connsiteX703" fmla="*/ 647797 w 1128353"/>
              <a:gd name="connsiteY703" fmla="*/ 461528 h 857817"/>
              <a:gd name="connsiteX704" fmla="*/ 653233 w 1128353"/>
              <a:gd name="connsiteY704" fmla="*/ 467289 h 857817"/>
              <a:gd name="connsiteX705" fmla="*/ 655240 w 1128353"/>
              <a:gd name="connsiteY705" fmla="*/ 482563 h 857817"/>
              <a:gd name="connsiteX706" fmla="*/ 663783 w 1128353"/>
              <a:gd name="connsiteY706" fmla="*/ 479780 h 857817"/>
              <a:gd name="connsiteX707" fmla="*/ 665789 w 1128353"/>
              <a:gd name="connsiteY707" fmla="*/ 482433 h 857817"/>
              <a:gd name="connsiteX708" fmla="*/ 670579 w 1128353"/>
              <a:gd name="connsiteY708" fmla="*/ 486381 h 857817"/>
              <a:gd name="connsiteX709" fmla="*/ 678863 w 1128353"/>
              <a:gd name="connsiteY709" fmla="*/ 483275 h 857817"/>
              <a:gd name="connsiteX710" fmla="*/ 679769 w 1128353"/>
              <a:gd name="connsiteY710" fmla="*/ 471237 h 857817"/>
              <a:gd name="connsiteX711" fmla="*/ 687536 w 1128353"/>
              <a:gd name="connsiteY711" fmla="*/ 464312 h 857817"/>
              <a:gd name="connsiteX712" fmla="*/ 691225 w 1128353"/>
              <a:gd name="connsiteY712" fmla="*/ 455315 h 857817"/>
              <a:gd name="connsiteX713" fmla="*/ 699250 w 1128353"/>
              <a:gd name="connsiteY713" fmla="*/ 448131 h 857817"/>
              <a:gd name="connsiteX714" fmla="*/ 703845 w 1128353"/>
              <a:gd name="connsiteY714" fmla="*/ 430203 h 857817"/>
              <a:gd name="connsiteX715" fmla="*/ 701063 w 1128353"/>
              <a:gd name="connsiteY715" fmla="*/ 415059 h 857817"/>
              <a:gd name="connsiteX716" fmla="*/ 707793 w 1128353"/>
              <a:gd name="connsiteY716" fmla="*/ 404185 h 857817"/>
              <a:gd name="connsiteX717" fmla="*/ 717825 w 1128353"/>
              <a:gd name="connsiteY717" fmla="*/ 394024 h 857817"/>
              <a:gd name="connsiteX718" fmla="*/ 721903 w 1128353"/>
              <a:gd name="connsiteY718" fmla="*/ 385351 h 857817"/>
              <a:gd name="connsiteX719" fmla="*/ 721903 w 1128353"/>
              <a:gd name="connsiteY719" fmla="*/ 385351 h 857817"/>
              <a:gd name="connsiteX720" fmla="*/ 735818 w 1128353"/>
              <a:gd name="connsiteY720" fmla="*/ 394218 h 857817"/>
              <a:gd name="connsiteX721" fmla="*/ 751286 w 1128353"/>
              <a:gd name="connsiteY721" fmla="*/ 389493 h 857817"/>
              <a:gd name="connsiteX722" fmla="*/ 760994 w 1128353"/>
              <a:gd name="connsiteY722" fmla="*/ 399655 h 857817"/>
              <a:gd name="connsiteX723" fmla="*/ 769214 w 1128353"/>
              <a:gd name="connsiteY723" fmla="*/ 401273 h 857817"/>
              <a:gd name="connsiteX724" fmla="*/ 776074 w 1128353"/>
              <a:gd name="connsiteY724" fmla="*/ 398555 h 857817"/>
              <a:gd name="connsiteX725" fmla="*/ 785136 w 1128353"/>
              <a:gd name="connsiteY725" fmla="*/ 397713 h 857817"/>
              <a:gd name="connsiteX726" fmla="*/ 785136 w 1128353"/>
              <a:gd name="connsiteY726" fmla="*/ 397713 h 857817"/>
              <a:gd name="connsiteX727" fmla="*/ 786236 w 1128353"/>
              <a:gd name="connsiteY727" fmla="*/ 400755 h 857817"/>
              <a:gd name="connsiteX728" fmla="*/ 786624 w 1128353"/>
              <a:gd name="connsiteY728" fmla="*/ 400755 h 857817"/>
              <a:gd name="connsiteX729" fmla="*/ 787142 w 1128353"/>
              <a:gd name="connsiteY729" fmla="*/ 400173 h 857817"/>
              <a:gd name="connsiteX730" fmla="*/ 789148 w 1128353"/>
              <a:gd name="connsiteY730" fmla="*/ 399849 h 857817"/>
              <a:gd name="connsiteX731" fmla="*/ 790054 w 1128353"/>
              <a:gd name="connsiteY731" fmla="*/ 399266 h 857817"/>
              <a:gd name="connsiteX732" fmla="*/ 793743 w 1128353"/>
              <a:gd name="connsiteY732" fmla="*/ 398943 h 857817"/>
              <a:gd name="connsiteX733" fmla="*/ 794261 w 1128353"/>
              <a:gd name="connsiteY733" fmla="*/ 397778 h 857817"/>
              <a:gd name="connsiteX734" fmla="*/ 795167 w 1128353"/>
              <a:gd name="connsiteY734" fmla="*/ 397648 h 857817"/>
              <a:gd name="connsiteX735" fmla="*/ 795879 w 1128353"/>
              <a:gd name="connsiteY735" fmla="*/ 396742 h 857817"/>
              <a:gd name="connsiteX736" fmla="*/ 797368 w 1128353"/>
              <a:gd name="connsiteY736" fmla="*/ 396872 h 857817"/>
              <a:gd name="connsiteX737" fmla="*/ 799568 w 1128353"/>
              <a:gd name="connsiteY737" fmla="*/ 395513 h 857817"/>
              <a:gd name="connsiteX738" fmla="*/ 799568 w 1128353"/>
              <a:gd name="connsiteY738" fmla="*/ 394153 h 857817"/>
              <a:gd name="connsiteX739" fmla="*/ 799180 w 1128353"/>
              <a:gd name="connsiteY739" fmla="*/ 393830 h 857817"/>
              <a:gd name="connsiteX740" fmla="*/ 799568 w 1128353"/>
              <a:gd name="connsiteY740" fmla="*/ 392794 h 857817"/>
              <a:gd name="connsiteX741" fmla="*/ 798662 w 1128353"/>
              <a:gd name="connsiteY741" fmla="*/ 391759 h 857817"/>
              <a:gd name="connsiteX742" fmla="*/ 798662 w 1128353"/>
              <a:gd name="connsiteY742" fmla="*/ 391047 h 857817"/>
              <a:gd name="connsiteX743" fmla="*/ 798274 w 1128353"/>
              <a:gd name="connsiteY743" fmla="*/ 390917 h 857817"/>
              <a:gd name="connsiteX744" fmla="*/ 798468 w 1128353"/>
              <a:gd name="connsiteY744" fmla="*/ 390205 h 857817"/>
              <a:gd name="connsiteX745" fmla="*/ 798080 w 1128353"/>
              <a:gd name="connsiteY745" fmla="*/ 389753 h 857817"/>
              <a:gd name="connsiteX746" fmla="*/ 799374 w 1128353"/>
              <a:gd name="connsiteY746" fmla="*/ 389170 h 857817"/>
              <a:gd name="connsiteX747" fmla="*/ 800475 w 1128353"/>
              <a:gd name="connsiteY747" fmla="*/ 389753 h 857817"/>
              <a:gd name="connsiteX748" fmla="*/ 802675 w 1128353"/>
              <a:gd name="connsiteY748" fmla="*/ 389753 h 857817"/>
              <a:gd name="connsiteX749" fmla="*/ 802481 w 1128353"/>
              <a:gd name="connsiteY749" fmla="*/ 389170 h 857817"/>
              <a:gd name="connsiteX750" fmla="*/ 800992 w 1128353"/>
              <a:gd name="connsiteY750" fmla="*/ 389299 h 857817"/>
              <a:gd name="connsiteX751" fmla="*/ 799504 w 1128353"/>
              <a:gd name="connsiteY751" fmla="*/ 388846 h 857817"/>
              <a:gd name="connsiteX752" fmla="*/ 800021 w 1128353"/>
              <a:gd name="connsiteY752" fmla="*/ 386452 h 857817"/>
              <a:gd name="connsiteX753" fmla="*/ 801122 w 1128353"/>
              <a:gd name="connsiteY753" fmla="*/ 385869 h 857817"/>
              <a:gd name="connsiteX754" fmla="*/ 800410 w 1128353"/>
              <a:gd name="connsiteY754" fmla="*/ 384704 h 857817"/>
              <a:gd name="connsiteX755" fmla="*/ 801704 w 1128353"/>
              <a:gd name="connsiteY755" fmla="*/ 382504 h 857817"/>
              <a:gd name="connsiteX756" fmla="*/ 802416 w 1128353"/>
              <a:gd name="connsiteY756" fmla="*/ 382050 h 857817"/>
              <a:gd name="connsiteX757" fmla="*/ 802222 w 1128353"/>
              <a:gd name="connsiteY757" fmla="*/ 381468 h 857817"/>
              <a:gd name="connsiteX758" fmla="*/ 802610 w 1128353"/>
              <a:gd name="connsiteY758" fmla="*/ 381339 h 857817"/>
              <a:gd name="connsiteX759" fmla="*/ 802804 w 1128353"/>
              <a:gd name="connsiteY759" fmla="*/ 380304 h 857817"/>
              <a:gd name="connsiteX760" fmla="*/ 807205 w 1128353"/>
              <a:gd name="connsiteY760" fmla="*/ 377779 h 857817"/>
              <a:gd name="connsiteX761" fmla="*/ 809600 w 1128353"/>
              <a:gd name="connsiteY761" fmla="*/ 377650 h 857817"/>
              <a:gd name="connsiteX762" fmla="*/ 813484 w 1128353"/>
              <a:gd name="connsiteY762" fmla="*/ 378686 h 857817"/>
              <a:gd name="connsiteX763" fmla="*/ 814066 w 1128353"/>
              <a:gd name="connsiteY763" fmla="*/ 378362 h 857817"/>
              <a:gd name="connsiteX764" fmla="*/ 816849 w 1128353"/>
              <a:gd name="connsiteY764" fmla="*/ 378814 h 857817"/>
              <a:gd name="connsiteX765" fmla="*/ 818661 w 1128353"/>
              <a:gd name="connsiteY765" fmla="*/ 378686 h 857817"/>
              <a:gd name="connsiteX766" fmla="*/ 820862 w 1128353"/>
              <a:gd name="connsiteY766" fmla="*/ 379397 h 857817"/>
              <a:gd name="connsiteX767" fmla="*/ 822544 w 1128353"/>
              <a:gd name="connsiteY767" fmla="*/ 379268 h 857817"/>
              <a:gd name="connsiteX768" fmla="*/ 824033 w 1128353"/>
              <a:gd name="connsiteY768" fmla="*/ 378686 h 857817"/>
              <a:gd name="connsiteX769" fmla="*/ 826040 w 1128353"/>
              <a:gd name="connsiteY769" fmla="*/ 378686 h 857817"/>
              <a:gd name="connsiteX770" fmla="*/ 829340 w 1128353"/>
              <a:gd name="connsiteY770" fmla="*/ 377779 h 857817"/>
              <a:gd name="connsiteX771" fmla="*/ 829534 w 1128353"/>
              <a:gd name="connsiteY771" fmla="*/ 378232 h 857817"/>
              <a:gd name="connsiteX772" fmla="*/ 831541 w 1128353"/>
              <a:gd name="connsiteY772" fmla="*/ 379268 h 857817"/>
              <a:gd name="connsiteX773" fmla="*/ 831152 w 1128353"/>
              <a:gd name="connsiteY773" fmla="*/ 380756 h 857817"/>
              <a:gd name="connsiteX774" fmla="*/ 832447 w 1128353"/>
              <a:gd name="connsiteY774" fmla="*/ 380432 h 857817"/>
              <a:gd name="connsiteX775" fmla="*/ 832641 w 1128353"/>
              <a:gd name="connsiteY775" fmla="*/ 379397 h 857817"/>
              <a:gd name="connsiteX776" fmla="*/ 833029 w 1128353"/>
              <a:gd name="connsiteY776" fmla="*/ 379268 h 857817"/>
              <a:gd name="connsiteX777" fmla="*/ 836913 w 1128353"/>
              <a:gd name="connsiteY777" fmla="*/ 379268 h 857817"/>
              <a:gd name="connsiteX778" fmla="*/ 838725 w 1128353"/>
              <a:gd name="connsiteY778" fmla="*/ 379526 h 857817"/>
              <a:gd name="connsiteX779" fmla="*/ 839825 w 1128353"/>
              <a:gd name="connsiteY779" fmla="*/ 381468 h 857817"/>
              <a:gd name="connsiteX780" fmla="*/ 841314 w 1128353"/>
              <a:gd name="connsiteY780" fmla="*/ 381468 h 857817"/>
              <a:gd name="connsiteX781" fmla="*/ 842026 w 1128353"/>
              <a:gd name="connsiteY781" fmla="*/ 379397 h 857817"/>
              <a:gd name="connsiteX782" fmla="*/ 843126 w 1128353"/>
              <a:gd name="connsiteY782" fmla="*/ 380109 h 857817"/>
              <a:gd name="connsiteX783" fmla="*/ 844226 w 1128353"/>
              <a:gd name="connsiteY783" fmla="*/ 380109 h 857817"/>
              <a:gd name="connsiteX784" fmla="*/ 845326 w 1128353"/>
              <a:gd name="connsiteY784" fmla="*/ 380691 h 857817"/>
              <a:gd name="connsiteX785" fmla="*/ 849404 w 1128353"/>
              <a:gd name="connsiteY785" fmla="*/ 381598 h 857817"/>
              <a:gd name="connsiteX786" fmla="*/ 849598 w 1128353"/>
              <a:gd name="connsiteY786" fmla="*/ 382050 h 857817"/>
              <a:gd name="connsiteX787" fmla="*/ 850504 w 1128353"/>
              <a:gd name="connsiteY787" fmla="*/ 382374 h 857817"/>
              <a:gd name="connsiteX788" fmla="*/ 850504 w 1128353"/>
              <a:gd name="connsiteY788" fmla="*/ 383280 h 857817"/>
              <a:gd name="connsiteX789" fmla="*/ 851216 w 1128353"/>
              <a:gd name="connsiteY789" fmla="*/ 384316 h 857817"/>
              <a:gd name="connsiteX790" fmla="*/ 853805 w 1128353"/>
              <a:gd name="connsiteY790" fmla="*/ 384057 h 857817"/>
              <a:gd name="connsiteX791" fmla="*/ 854711 w 1128353"/>
              <a:gd name="connsiteY791" fmla="*/ 383345 h 857817"/>
              <a:gd name="connsiteX792" fmla="*/ 856200 w 1128353"/>
              <a:gd name="connsiteY792" fmla="*/ 382892 h 857817"/>
              <a:gd name="connsiteX793" fmla="*/ 861701 w 1128353"/>
              <a:gd name="connsiteY793" fmla="*/ 382439 h 857817"/>
              <a:gd name="connsiteX794" fmla="*/ 862413 w 1128353"/>
              <a:gd name="connsiteY794" fmla="*/ 383475 h 857817"/>
              <a:gd name="connsiteX795" fmla="*/ 866620 w 1128353"/>
              <a:gd name="connsiteY795" fmla="*/ 383021 h 857817"/>
              <a:gd name="connsiteX796" fmla="*/ 867202 w 1128353"/>
              <a:gd name="connsiteY796" fmla="*/ 384187 h 857817"/>
              <a:gd name="connsiteX797" fmla="*/ 869597 w 1128353"/>
              <a:gd name="connsiteY797" fmla="*/ 384316 h 857817"/>
              <a:gd name="connsiteX798" fmla="*/ 869597 w 1128353"/>
              <a:gd name="connsiteY798" fmla="*/ 385028 h 857817"/>
              <a:gd name="connsiteX799" fmla="*/ 870309 w 1128353"/>
              <a:gd name="connsiteY799" fmla="*/ 386193 h 857817"/>
              <a:gd name="connsiteX800" fmla="*/ 871797 w 1128353"/>
              <a:gd name="connsiteY800" fmla="*/ 385481 h 857817"/>
              <a:gd name="connsiteX801" fmla="*/ 872186 w 1128353"/>
              <a:gd name="connsiteY801" fmla="*/ 384769 h 857817"/>
              <a:gd name="connsiteX802" fmla="*/ 873674 w 1128353"/>
              <a:gd name="connsiteY802" fmla="*/ 384769 h 857817"/>
              <a:gd name="connsiteX803" fmla="*/ 874192 w 1128353"/>
              <a:gd name="connsiteY803" fmla="*/ 384316 h 857817"/>
              <a:gd name="connsiteX804" fmla="*/ 877299 w 1128353"/>
              <a:gd name="connsiteY804" fmla="*/ 385222 h 857817"/>
              <a:gd name="connsiteX805" fmla="*/ 877817 w 1128353"/>
              <a:gd name="connsiteY805" fmla="*/ 385805 h 857817"/>
              <a:gd name="connsiteX806" fmla="*/ 879823 w 1128353"/>
              <a:gd name="connsiteY806" fmla="*/ 385675 h 857817"/>
              <a:gd name="connsiteX807" fmla="*/ 882218 w 1128353"/>
              <a:gd name="connsiteY807" fmla="*/ 387875 h 857817"/>
              <a:gd name="connsiteX808" fmla="*/ 884094 w 1128353"/>
              <a:gd name="connsiteY808" fmla="*/ 390400 h 857817"/>
              <a:gd name="connsiteX809" fmla="*/ 885777 w 1128353"/>
              <a:gd name="connsiteY809" fmla="*/ 391759 h 857817"/>
              <a:gd name="connsiteX810" fmla="*/ 887266 w 1128353"/>
              <a:gd name="connsiteY810" fmla="*/ 395319 h 857817"/>
              <a:gd name="connsiteX811" fmla="*/ 887072 w 1128353"/>
              <a:gd name="connsiteY811" fmla="*/ 398295 h 857817"/>
              <a:gd name="connsiteX812" fmla="*/ 887784 w 1128353"/>
              <a:gd name="connsiteY812" fmla="*/ 399202 h 857817"/>
              <a:gd name="connsiteX813" fmla="*/ 887784 w 1128353"/>
              <a:gd name="connsiteY813" fmla="*/ 399914 h 857817"/>
              <a:gd name="connsiteX814" fmla="*/ 887201 w 1128353"/>
              <a:gd name="connsiteY814" fmla="*/ 400625 h 857817"/>
              <a:gd name="connsiteX815" fmla="*/ 887395 w 1128353"/>
              <a:gd name="connsiteY815" fmla="*/ 401338 h 857817"/>
              <a:gd name="connsiteX816" fmla="*/ 885713 w 1128353"/>
              <a:gd name="connsiteY816" fmla="*/ 404121 h 857817"/>
              <a:gd name="connsiteX817" fmla="*/ 885001 w 1128353"/>
              <a:gd name="connsiteY817" fmla="*/ 404380 h 857817"/>
              <a:gd name="connsiteX818" fmla="*/ 884612 w 1128353"/>
              <a:gd name="connsiteY818" fmla="*/ 405092 h 857817"/>
              <a:gd name="connsiteX819" fmla="*/ 883318 w 1128353"/>
              <a:gd name="connsiteY819" fmla="*/ 405674 h 857817"/>
              <a:gd name="connsiteX820" fmla="*/ 882218 w 1128353"/>
              <a:gd name="connsiteY820" fmla="*/ 405544 h 857817"/>
              <a:gd name="connsiteX821" fmla="*/ 881311 w 1128353"/>
              <a:gd name="connsiteY821" fmla="*/ 406450 h 857817"/>
              <a:gd name="connsiteX822" fmla="*/ 880017 w 1128353"/>
              <a:gd name="connsiteY822" fmla="*/ 406710 h 857817"/>
              <a:gd name="connsiteX823" fmla="*/ 878205 w 1128353"/>
              <a:gd name="connsiteY823" fmla="*/ 406450 h 857817"/>
              <a:gd name="connsiteX824" fmla="*/ 877104 w 1128353"/>
              <a:gd name="connsiteY824" fmla="*/ 406580 h 857817"/>
              <a:gd name="connsiteX825" fmla="*/ 876910 w 1128353"/>
              <a:gd name="connsiteY825" fmla="*/ 407033 h 857817"/>
              <a:gd name="connsiteX826" fmla="*/ 875228 w 1128353"/>
              <a:gd name="connsiteY826" fmla="*/ 406710 h 857817"/>
              <a:gd name="connsiteX827" fmla="*/ 871150 w 1128353"/>
              <a:gd name="connsiteY827" fmla="*/ 407033 h 857817"/>
              <a:gd name="connsiteX828" fmla="*/ 870956 w 1128353"/>
              <a:gd name="connsiteY828" fmla="*/ 406321 h 857817"/>
              <a:gd name="connsiteX829" fmla="*/ 870244 w 1128353"/>
              <a:gd name="connsiteY829" fmla="*/ 406192 h 857817"/>
              <a:gd name="connsiteX830" fmla="*/ 870244 w 1128353"/>
              <a:gd name="connsiteY830" fmla="*/ 405933 h 857817"/>
              <a:gd name="connsiteX831" fmla="*/ 871538 w 1128353"/>
              <a:gd name="connsiteY831" fmla="*/ 404897 h 857817"/>
              <a:gd name="connsiteX832" fmla="*/ 871345 w 1128353"/>
              <a:gd name="connsiteY832" fmla="*/ 403603 h 857817"/>
              <a:gd name="connsiteX833" fmla="*/ 869856 w 1128353"/>
              <a:gd name="connsiteY833" fmla="*/ 403150 h 857817"/>
              <a:gd name="connsiteX834" fmla="*/ 869662 w 1128353"/>
              <a:gd name="connsiteY834" fmla="*/ 401985 h 857817"/>
              <a:gd name="connsiteX835" fmla="*/ 869079 w 1128353"/>
              <a:gd name="connsiteY835" fmla="*/ 401273 h 857817"/>
              <a:gd name="connsiteX836" fmla="*/ 867267 w 1128353"/>
              <a:gd name="connsiteY836" fmla="*/ 401144 h 857817"/>
              <a:gd name="connsiteX837" fmla="*/ 867655 w 1128353"/>
              <a:gd name="connsiteY837" fmla="*/ 399978 h 857817"/>
              <a:gd name="connsiteX838" fmla="*/ 867137 w 1128353"/>
              <a:gd name="connsiteY838" fmla="*/ 399072 h 857817"/>
              <a:gd name="connsiteX839" fmla="*/ 866555 w 1128353"/>
              <a:gd name="connsiteY839" fmla="*/ 398943 h 857817"/>
              <a:gd name="connsiteX840" fmla="*/ 866943 w 1128353"/>
              <a:gd name="connsiteY840" fmla="*/ 398490 h 857817"/>
              <a:gd name="connsiteX841" fmla="*/ 866231 w 1128353"/>
              <a:gd name="connsiteY841" fmla="*/ 398619 h 857817"/>
              <a:gd name="connsiteX842" fmla="*/ 865131 w 1128353"/>
              <a:gd name="connsiteY842" fmla="*/ 398166 h 857817"/>
              <a:gd name="connsiteX843" fmla="*/ 864613 w 1128353"/>
              <a:gd name="connsiteY843" fmla="*/ 398490 h 857817"/>
              <a:gd name="connsiteX844" fmla="*/ 864225 w 1128353"/>
              <a:gd name="connsiteY844" fmla="*/ 399655 h 857817"/>
              <a:gd name="connsiteX845" fmla="*/ 863513 w 1128353"/>
              <a:gd name="connsiteY845" fmla="*/ 399914 h 857817"/>
              <a:gd name="connsiteX846" fmla="*/ 863125 w 1128353"/>
              <a:gd name="connsiteY846" fmla="*/ 400949 h 857817"/>
              <a:gd name="connsiteX847" fmla="*/ 864225 w 1128353"/>
              <a:gd name="connsiteY847" fmla="*/ 400625 h 857817"/>
              <a:gd name="connsiteX848" fmla="*/ 865519 w 1128353"/>
              <a:gd name="connsiteY848" fmla="*/ 401661 h 857817"/>
              <a:gd name="connsiteX849" fmla="*/ 865519 w 1128353"/>
              <a:gd name="connsiteY849" fmla="*/ 402567 h 857817"/>
              <a:gd name="connsiteX850" fmla="*/ 866814 w 1128353"/>
              <a:gd name="connsiteY850" fmla="*/ 404768 h 857817"/>
              <a:gd name="connsiteX851" fmla="*/ 865131 w 1128353"/>
              <a:gd name="connsiteY851" fmla="*/ 404315 h 857817"/>
              <a:gd name="connsiteX852" fmla="*/ 864031 w 1128353"/>
              <a:gd name="connsiteY852" fmla="*/ 404638 h 857817"/>
              <a:gd name="connsiteX853" fmla="*/ 862930 w 1128353"/>
              <a:gd name="connsiteY853" fmla="*/ 405803 h 857817"/>
              <a:gd name="connsiteX854" fmla="*/ 861636 w 1128353"/>
              <a:gd name="connsiteY854" fmla="*/ 405544 h 857817"/>
              <a:gd name="connsiteX855" fmla="*/ 861118 w 1128353"/>
              <a:gd name="connsiteY855" fmla="*/ 404962 h 857817"/>
              <a:gd name="connsiteX856" fmla="*/ 861507 w 1128353"/>
              <a:gd name="connsiteY856" fmla="*/ 404509 h 857817"/>
              <a:gd name="connsiteX857" fmla="*/ 861507 w 1128353"/>
              <a:gd name="connsiteY857" fmla="*/ 402567 h 857817"/>
              <a:gd name="connsiteX858" fmla="*/ 860407 w 1128353"/>
              <a:gd name="connsiteY858" fmla="*/ 401985 h 857817"/>
              <a:gd name="connsiteX859" fmla="*/ 860018 w 1128353"/>
              <a:gd name="connsiteY859" fmla="*/ 401985 h 857817"/>
              <a:gd name="connsiteX860" fmla="*/ 860018 w 1128353"/>
              <a:gd name="connsiteY860" fmla="*/ 402567 h 857817"/>
              <a:gd name="connsiteX861" fmla="*/ 860536 w 1128353"/>
              <a:gd name="connsiteY861" fmla="*/ 402567 h 857817"/>
              <a:gd name="connsiteX862" fmla="*/ 860924 w 1128353"/>
              <a:gd name="connsiteY862" fmla="*/ 403603 h 857817"/>
              <a:gd name="connsiteX863" fmla="*/ 860536 w 1128353"/>
              <a:gd name="connsiteY863" fmla="*/ 404638 h 857817"/>
              <a:gd name="connsiteX864" fmla="*/ 858724 w 1128353"/>
              <a:gd name="connsiteY864" fmla="*/ 404509 h 857817"/>
              <a:gd name="connsiteX865" fmla="*/ 858335 w 1128353"/>
              <a:gd name="connsiteY865" fmla="*/ 404056 h 857817"/>
              <a:gd name="connsiteX866" fmla="*/ 858724 w 1128353"/>
              <a:gd name="connsiteY866" fmla="*/ 402891 h 857817"/>
              <a:gd name="connsiteX867" fmla="*/ 858141 w 1128353"/>
              <a:gd name="connsiteY867" fmla="*/ 402891 h 857817"/>
              <a:gd name="connsiteX868" fmla="*/ 857429 w 1128353"/>
              <a:gd name="connsiteY868" fmla="*/ 404056 h 857817"/>
              <a:gd name="connsiteX869" fmla="*/ 854452 w 1128353"/>
              <a:gd name="connsiteY869" fmla="*/ 404638 h 857817"/>
              <a:gd name="connsiteX870" fmla="*/ 854840 w 1128353"/>
              <a:gd name="connsiteY870" fmla="*/ 405092 h 857817"/>
              <a:gd name="connsiteX871" fmla="*/ 854646 w 1128353"/>
              <a:gd name="connsiteY871" fmla="*/ 405803 h 857817"/>
              <a:gd name="connsiteX872" fmla="*/ 852963 w 1128353"/>
              <a:gd name="connsiteY872" fmla="*/ 405803 h 857817"/>
              <a:gd name="connsiteX873" fmla="*/ 852963 w 1128353"/>
              <a:gd name="connsiteY873" fmla="*/ 407292 h 857817"/>
              <a:gd name="connsiteX874" fmla="*/ 853870 w 1128353"/>
              <a:gd name="connsiteY874" fmla="*/ 407162 h 857817"/>
              <a:gd name="connsiteX875" fmla="*/ 853870 w 1128353"/>
              <a:gd name="connsiteY875" fmla="*/ 408328 h 857817"/>
              <a:gd name="connsiteX876" fmla="*/ 852575 w 1128353"/>
              <a:gd name="connsiteY876" fmla="*/ 408198 h 857817"/>
              <a:gd name="connsiteX877" fmla="*/ 851087 w 1128353"/>
              <a:gd name="connsiteY877" fmla="*/ 408910 h 857817"/>
              <a:gd name="connsiteX878" fmla="*/ 851087 w 1128353"/>
              <a:gd name="connsiteY878" fmla="*/ 409622 h 857817"/>
              <a:gd name="connsiteX879" fmla="*/ 849986 w 1128353"/>
              <a:gd name="connsiteY879" fmla="*/ 411240 h 857817"/>
              <a:gd name="connsiteX880" fmla="*/ 849986 w 1128353"/>
              <a:gd name="connsiteY880" fmla="*/ 411952 h 857817"/>
              <a:gd name="connsiteX881" fmla="*/ 850698 w 1128353"/>
              <a:gd name="connsiteY881" fmla="*/ 411693 h 857817"/>
              <a:gd name="connsiteX882" fmla="*/ 852510 w 1128353"/>
              <a:gd name="connsiteY882" fmla="*/ 408910 h 857817"/>
              <a:gd name="connsiteX883" fmla="*/ 854905 w 1128353"/>
              <a:gd name="connsiteY883" fmla="*/ 410075 h 857817"/>
              <a:gd name="connsiteX884" fmla="*/ 854517 w 1128353"/>
              <a:gd name="connsiteY884" fmla="*/ 411564 h 857817"/>
              <a:gd name="connsiteX885" fmla="*/ 853222 w 1128353"/>
              <a:gd name="connsiteY885" fmla="*/ 412858 h 857817"/>
              <a:gd name="connsiteX886" fmla="*/ 850634 w 1128353"/>
              <a:gd name="connsiteY886" fmla="*/ 413894 h 857817"/>
              <a:gd name="connsiteX887" fmla="*/ 850634 w 1128353"/>
              <a:gd name="connsiteY887" fmla="*/ 414476 h 857817"/>
              <a:gd name="connsiteX888" fmla="*/ 849922 w 1128353"/>
              <a:gd name="connsiteY888" fmla="*/ 415188 h 857817"/>
              <a:gd name="connsiteX889" fmla="*/ 848239 w 1128353"/>
              <a:gd name="connsiteY889" fmla="*/ 415641 h 857817"/>
              <a:gd name="connsiteX890" fmla="*/ 848239 w 1128353"/>
              <a:gd name="connsiteY890" fmla="*/ 418618 h 857817"/>
              <a:gd name="connsiteX891" fmla="*/ 846427 w 1128353"/>
              <a:gd name="connsiteY891" fmla="*/ 418489 h 857817"/>
              <a:gd name="connsiteX892" fmla="*/ 846427 w 1128353"/>
              <a:gd name="connsiteY892" fmla="*/ 418230 h 857817"/>
              <a:gd name="connsiteX893" fmla="*/ 847721 w 1128353"/>
              <a:gd name="connsiteY893" fmla="*/ 418101 h 857817"/>
              <a:gd name="connsiteX894" fmla="*/ 847527 w 1128353"/>
              <a:gd name="connsiteY894" fmla="*/ 416029 h 857817"/>
              <a:gd name="connsiteX895" fmla="*/ 846233 w 1128353"/>
              <a:gd name="connsiteY895" fmla="*/ 416159 h 857817"/>
              <a:gd name="connsiteX896" fmla="*/ 845844 w 1128353"/>
              <a:gd name="connsiteY896" fmla="*/ 415706 h 857817"/>
              <a:gd name="connsiteX897" fmla="*/ 845326 w 1128353"/>
              <a:gd name="connsiteY897" fmla="*/ 415706 h 857817"/>
              <a:gd name="connsiteX898" fmla="*/ 844032 w 1128353"/>
              <a:gd name="connsiteY898" fmla="*/ 416612 h 857817"/>
              <a:gd name="connsiteX899" fmla="*/ 842737 w 1128353"/>
              <a:gd name="connsiteY899" fmla="*/ 416353 h 857817"/>
              <a:gd name="connsiteX900" fmla="*/ 842349 w 1128353"/>
              <a:gd name="connsiteY900" fmla="*/ 415900 h 857817"/>
              <a:gd name="connsiteX901" fmla="*/ 840343 w 1128353"/>
              <a:gd name="connsiteY901" fmla="*/ 415900 h 857817"/>
              <a:gd name="connsiteX902" fmla="*/ 839825 w 1128353"/>
              <a:gd name="connsiteY902" fmla="*/ 416353 h 857817"/>
              <a:gd name="connsiteX903" fmla="*/ 838725 w 1128353"/>
              <a:gd name="connsiteY903" fmla="*/ 416029 h 857817"/>
              <a:gd name="connsiteX904" fmla="*/ 837430 w 1128353"/>
              <a:gd name="connsiteY904" fmla="*/ 417454 h 857817"/>
              <a:gd name="connsiteX905" fmla="*/ 836330 w 1128353"/>
              <a:gd name="connsiteY905" fmla="*/ 417324 h 857817"/>
              <a:gd name="connsiteX906" fmla="*/ 835942 w 1128353"/>
              <a:gd name="connsiteY906" fmla="*/ 418489 h 857817"/>
              <a:gd name="connsiteX907" fmla="*/ 835748 w 1128353"/>
              <a:gd name="connsiteY907" fmla="*/ 417777 h 857817"/>
              <a:gd name="connsiteX908" fmla="*/ 835359 w 1128353"/>
              <a:gd name="connsiteY908" fmla="*/ 417777 h 857817"/>
              <a:gd name="connsiteX909" fmla="*/ 834971 w 1128353"/>
              <a:gd name="connsiteY909" fmla="*/ 418683 h 857817"/>
              <a:gd name="connsiteX910" fmla="*/ 834259 w 1128353"/>
              <a:gd name="connsiteY910" fmla="*/ 418683 h 857817"/>
              <a:gd name="connsiteX911" fmla="*/ 834453 w 1128353"/>
              <a:gd name="connsiteY911" fmla="*/ 419395 h 857817"/>
              <a:gd name="connsiteX912" fmla="*/ 833159 w 1128353"/>
              <a:gd name="connsiteY912" fmla="*/ 418812 h 857817"/>
              <a:gd name="connsiteX913" fmla="*/ 832447 w 1128353"/>
              <a:gd name="connsiteY913" fmla="*/ 419265 h 857817"/>
              <a:gd name="connsiteX914" fmla="*/ 831346 w 1128353"/>
              <a:gd name="connsiteY914" fmla="*/ 417777 h 857817"/>
              <a:gd name="connsiteX915" fmla="*/ 828369 w 1128353"/>
              <a:gd name="connsiteY915" fmla="*/ 418036 h 857817"/>
              <a:gd name="connsiteX916" fmla="*/ 826169 w 1128353"/>
              <a:gd name="connsiteY916" fmla="*/ 417130 h 857817"/>
              <a:gd name="connsiteX917" fmla="*/ 824874 w 1128353"/>
              <a:gd name="connsiteY917" fmla="*/ 417130 h 857817"/>
              <a:gd name="connsiteX918" fmla="*/ 823774 w 1128353"/>
              <a:gd name="connsiteY918" fmla="*/ 418165 h 857817"/>
              <a:gd name="connsiteX919" fmla="*/ 823062 w 1128353"/>
              <a:gd name="connsiteY919" fmla="*/ 418295 h 857817"/>
              <a:gd name="connsiteX920" fmla="*/ 823062 w 1128353"/>
              <a:gd name="connsiteY920" fmla="*/ 418877 h 857817"/>
              <a:gd name="connsiteX921" fmla="*/ 824357 w 1128353"/>
              <a:gd name="connsiteY921" fmla="*/ 419460 h 857817"/>
              <a:gd name="connsiteX922" fmla="*/ 825263 w 1128353"/>
              <a:gd name="connsiteY922" fmla="*/ 418748 h 857817"/>
              <a:gd name="connsiteX923" fmla="*/ 826557 w 1128353"/>
              <a:gd name="connsiteY923" fmla="*/ 418877 h 857817"/>
              <a:gd name="connsiteX924" fmla="*/ 828563 w 1128353"/>
              <a:gd name="connsiteY924" fmla="*/ 419589 h 857817"/>
              <a:gd name="connsiteX925" fmla="*/ 829858 w 1128353"/>
              <a:gd name="connsiteY925" fmla="*/ 420754 h 857817"/>
              <a:gd name="connsiteX926" fmla="*/ 829664 w 1128353"/>
              <a:gd name="connsiteY926" fmla="*/ 421789 h 857817"/>
              <a:gd name="connsiteX927" fmla="*/ 830376 w 1128353"/>
              <a:gd name="connsiteY927" fmla="*/ 422113 h 857817"/>
              <a:gd name="connsiteX928" fmla="*/ 830376 w 1128353"/>
              <a:gd name="connsiteY928" fmla="*/ 423602 h 857817"/>
              <a:gd name="connsiteX929" fmla="*/ 830958 w 1128353"/>
              <a:gd name="connsiteY929" fmla="*/ 423861 h 857817"/>
              <a:gd name="connsiteX930" fmla="*/ 830958 w 1128353"/>
              <a:gd name="connsiteY930" fmla="*/ 424443 h 857817"/>
              <a:gd name="connsiteX931" fmla="*/ 831476 w 1128353"/>
              <a:gd name="connsiteY931" fmla="*/ 424896 h 857817"/>
              <a:gd name="connsiteX932" fmla="*/ 833677 w 1128353"/>
              <a:gd name="connsiteY932" fmla="*/ 425025 h 857817"/>
              <a:gd name="connsiteX933" fmla="*/ 833677 w 1128353"/>
              <a:gd name="connsiteY933" fmla="*/ 426191 h 857817"/>
              <a:gd name="connsiteX934" fmla="*/ 834388 w 1128353"/>
              <a:gd name="connsiteY934" fmla="*/ 426191 h 857817"/>
              <a:gd name="connsiteX935" fmla="*/ 834777 w 1128353"/>
              <a:gd name="connsiteY935" fmla="*/ 426903 h 857817"/>
              <a:gd name="connsiteX936" fmla="*/ 835489 w 1128353"/>
              <a:gd name="connsiteY936" fmla="*/ 426903 h 857817"/>
              <a:gd name="connsiteX937" fmla="*/ 836395 w 1128353"/>
              <a:gd name="connsiteY937" fmla="*/ 427938 h 857817"/>
              <a:gd name="connsiteX938" fmla="*/ 837883 w 1128353"/>
              <a:gd name="connsiteY938" fmla="*/ 427809 h 857817"/>
              <a:gd name="connsiteX939" fmla="*/ 838596 w 1128353"/>
              <a:gd name="connsiteY939" fmla="*/ 428973 h 857817"/>
              <a:gd name="connsiteX940" fmla="*/ 841184 w 1128353"/>
              <a:gd name="connsiteY940" fmla="*/ 429427 h 857817"/>
              <a:gd name="connsiteX941" fmla="*/ 841896 w 1128353"/>
              <a:gd name="connsiteY941" fmla="*/ 428973 h 857817"/>
              <a:gd name="connsiteX942" fmla="*/ 843708 w 1128353"/>
              <a:gd name="connsiteY942" fmla="*/ 429103 h 857817"/>
              <a:gd name="connsiteX943" fmla="*/ 844809 w 1128353"/>
              <a:gd name="connsiteY943" fmla="*/ 430139 h 857817"/>
              <a:gd name="connsiteX944" fmla="*/ 845520 w 1128353"/>
              <a:gd name="connsiteY944" fmla="*/ 429556 h 857817"/>
              <a:gd name="connsiteX945" fmla="*/ 846233 w 1128353"/>
              <a:gd name="connsiteY945" fmla="*/ 430009 h 857817"/>
              <a:gd name="connsiteX946" fmla="*/ 846621 w 1128353"/>
              <a:gd name="connsiteY946" fmla="*/ 429103 h 857817"/>
              <a:gd name="connsiteX947" fmla="*/ 847009 w 1128353"/>
              <a:gd name="connsiteY947" fmla="*/ 429103 h 857817"/>
              <a:gd name="connsiteX948" fmla="*/ 847203 w 1128353"/>
              <a:gd name="connsiteY948" fmla="*/ 430009 h 857817"/>
              <a:gd name="connsiteX949" fmla="*/ 846297 w 1128353"/>
              <a:gd name="connsiteY949" fmla="*/ 430333 h 857817"/>
              <a:gd name="connsiteX950" fmla="*/ 846103 w 1128353"/>
              <a:gd name="connsiteY950" fmla="*/ 430786 h 857817"/>
              <a:gd name="connsiteX951" fmla="*/ 847203 w 1128353"/>
              <a:gd name="connsiteY951" fmla="*/ 431045 h 857817"/>
              <a:gd name="connsiteX952" fmla="*/ 847009 w 1128353"/>
              <a:gd name="connsiteY952" fmla="*/ 431757 h 857817"/>
              <a:gd name="connsiteX953" fmla="*/ 847398 w 1128353"/>
              <a:gd name="connsiteY953" fmla="*/ 431886 h 857817"/>
              <a:gd name="connsiteX954" fmla="*/ 847980 w 1128353"/>
              <a:gd name="connsiteY954" fmla="*/ 431562 h 857817"/>
              <a:gd name="connsiteX955" fmla="*/ 849080 w 1128353"/>
              <a:gd name="connsiteY955" fmla="*/ 431692 h 857817"/>
              <a:gd name="connsiteX956" fmla="*/ 848886 w 1128353"/>
              <a:gd name="connsiteY956" fmla="*/ 432598 h 857817"/>
              <a:gd name="connsiteX957" fmla="*/ 847980 w 1128353"/>
              <a:gd name="connsiteY957" fmla="*/ 433051 h 857817"/>
              <a:gd name="connsiteX958" fmla="*/ 847980 w 1128353"/>
              <a:gd name="connsiteY958" fmla="*/ 433957 h 857817"/>
              <a:gd name="connsiteX959" fmla="*/ 850181 w 1128353"/>
              <a:gd name="connsiteY959" fmla="*/ 434863 h 857817"/>
              <a:gd name="connsiteX960" fmla="*/ 850569 w 1128353"/>
              <a:gd name="connsiteY960" fmla="*/ 435446 h 857817"/>
              <a:gd name="connsiteX961" fmla="*/ 852381 w 1128353"/>
              <a:gd name="connsiteY961" fmla="*/ 435122 h 857817"/>
              <a:gd name="connsiteX962" fmla="*/ 852381 w 1128353"/>
              <a:gd name="connsiteY962" fmla="*/ 434669 h 857817"/>
              <a:gd name="connsiteX963" fmla="*/ 851669 w 1128353"/>
              <a:gd name="connsiteY963" fmla="*/ 434346 h 857817"/>
              <a:gd name="connsiteX964" fmla="*/ 851863 w 1128353"/>
              <a:gd name="connsiteY964" fmla="*/ 433892 h 857817"/>
              <a:gd name="connsiteX965" fmla="*/ 852963 w 1128353"/>
              <a:gd name="connsiteY965" fmla="*/ 434022 h 857817"/>
              <a:gd name="connsiteX966" fmla="*/ 853546 w 1128353"/>
              <a:gd name="connsiteY966" fmla="*/ 433569 h 857817"/>
              <a:gd name="connsiteX967" fmla="*/ 853158 w 1128353"/>
              <a:gd name="connsiteY967" fmla="*/ 432986 h 857817"/>
              <a:gd name="connsiteX968" fmla="*/ 853352 w 1128353"/>
              <a:gd name="connsiteY968" fmla="*/ 431045 h 857817"/>
              <a:gd name="connsiteX969" fmla="*/ 852252 w 1128353"/>
              <a:gd name="connsiteY969" fmla="*/ 430591 h 857817"/>
              <a:gd name="connsiteX970" fmla="*/ 852252 w 1128353"/>
              <a:gd name="connsiteY970" fmla="*/ 430139 h 857817"/>
              <a:gd name="connsiteX971" fmla="*/ 852834 w 1128353"/>
              <a:gd name="connsiteY971" fmla="*/ 429815 h 857817"/>
              <a:gd name="connsiteX972" fmla="*/ 854323 w 1128353"/>
              <a:gd name="connsiteY972" fmla="*/ 429815 h 857817"/>
              <a:gd name="connsiteX973" fmla="*/ 855423 w 1128353"/>
              <a:gd name="connsiteY973" fmla="*/ 430268 h 857817"/>
              <a:gd name="connsiteX974" fmla="*/ 857818 w 1128353"/>
              <a:gd name="connsiteY974" fmla="*/ 429944 h 857817"/>
              <a:gd name="connsiteX975" fmla="*/ 858206 w 1128353"/>
              <a:gd name="connsiteY975" fmla="*/ 430268 h 857817"/>
              <a:gd name="connsiteX976" fmla="*/ 857818 w 1128353"/>
              <a:gd name="connsiteY976" fmla="*/ 431757 h 857817"/>
              <a:gd name="connsiteX977" fmla="*/ 857429 w 1128353"/>
              <a:gd name="connsiteY977" fmla="*/ 432209 h 857817"/>
              <a:gd name="connsiteX978" fmla="*/ 855941 w 1128353"/>
              <a:gd name="connsiteY978" fmla="*/ 432663 h 857817"/>
              <a:gd name="connsiteX979" fmla="*/ 855552 w 1128353"/>
              <a:gd name="connsiteY979" fmla="*/ 433569 h 857817"/>
              <a:gd name="connsiteX980" fmla="*/ 854452 w 1128353"/>
              <a:gd name="connsiteY980" fmla="*/ 434281 h 857817"/>
              <a:gd name="connsiteX981" fmla="*/ 853934 w 1128353"/>
              <a:gd name="connsiteY981" fmla="*/ 435899 h 857817"/>
              <a:gd name="connsiteX982" fmla="*/ 854646 w 1128353"/>
              <a:gd name="connsiteY982" fmla="*/ 436805 h 857817"/>
              <a:gd name="connsiteX983" fmla="*/ 855358 w 1128353"/>
              <a:gd name="connsiteY983" fmla="*/ 436805 h 857817"/>
              <a:gd name="connsiteX984" fmla="*/ 855746 w 1128353"/>
              <a:gd name="connsiteY984" fmla="*/ 434475 h 857817"/>
              <a:gd name="connsiteX985" fmla="*/ 856329 w 1128353"/>
              <a:gd name="connsiteY985" fmla="*/ 434151 h 857817"/>
              <a:gd name="connsiteX986" fmla="*/ 856329 w 1128353"/>
              <a:gd name="connsiteY986" fmla="*/ 433699 h 857817"/>
              <a:gd name="connsiteX987" fmla="*/ 858529 w 1128353"/>
              <a:gd name="connsiteY987" fmla="*/ 432793 h 857817"/>
              <a:gd name="connsiteX988" fmla="*/ 858529 w 1128353"/>
              <a:gd name="connsiteY988" fmla="*/ 431886 h 857817"/>
              <a:gd name="connsiteX989" fmla="*/ 859047 w 1128353"/>
              <a:gd name="connsiteY989" fmla="*/ 430980 h 857817"/>
              <a:gd name="connsiteX990" fmla="*/ 859759 w 1128353"/>
              <a:gd name="connsiteY990" fmla="*/ 430851 h 857817"/>
              <a:gd name="connsiteX991" fmla="*/ 859371 w 1128353"/>
              <a:gd name="connsiteY991" fmla="*/ 429944 h 857817"/>
              <a:gd name="connsiteX992" fmla="*/ 859954 w 1128353"/>
              <a:gd name="connsiteY992" fmla="*/ 429038 h 857817"/>
              <a:gd name="connsiteX993" fmla="*/ 859565 w 1128353"/>
              <a:gd name="connsiteY993" fmla="*/ 427291 h 857817"/>
              <a:gd name="connsiteX994" fmla="*/ 859759 w 1128353"/>
              <a:gd name="connsiteY994" fmla="*/ 426385 h 857817"/>
              <a:gd name="connsiteX995" fmla="*/ 862542 w 1128353"/>
              <a:gd name="connsiteY995" fmla="*/ 425479 h 857817"/>
              <a:gd name="connsiteX996" fmla="*/ 862930 w 1128353"/>
              <a:gd name="connsiteY996" fmla="*/ 426191 h 857817"/>
              <a:gd name="connsiteX997" fmla="*/ 863643 w 1128353"/>
              <a:gd name="connsiteY997" fmla="*/ 426191 h 857817"/>
              <a:gd name="connsiteX998" fmla="*/ 864355 w 1128353"/>
              <a:gd name="connsiteY998" fmla="*/ 427227 h 857817"/>
              <a:gd name="connsiteX999" fmla="*/ 866037 w 1128353"/>
              <a:gd name="connsiteY999" fmla="*/ 427938 h 857817"/>
              <a:gd name="connsiteX1000" fmla="*/ 865843 w 1128353"/>
              <a:gd name="connsiteY1000" fmla="*/ 428845 h 857817"/>
              <a:gd name="connsiteX1001" fmla="*/ 866231 w 1128353"/>
              <a:gd name="connsiteY1001" fmla="*/ 428845 h 857817"/>
              <a:gd name="connsiteX1002" fmla="*/ 866037 w 1128353"/>
              <a:gd name="connsiteY1002" fmla="*/ 429556 h 857817"/>
              <a:gd name="connsiteX1003" fmla="*/ 866426 w 1128353"/>
              <a:gd name="connsiteY1003" fmla="*/ 430721 h 857817"/>
              <a:gd name="connsiteX1004" fmla="*/ 867526 w 1128353"/>
              <a:gd name="connsiteY1004" fmla="*/ 431627 h 857817"/>
              <a:gd name="connsiteX1005" fmla="*/ 867526 w 1128353"/>
              <a:gd name="connsiteY1005" fmla="*/ 432339 h 857817"/>
              <a:gd name="connsiteX1006" fmla="*/ 868432 w 1128353"/>
              <a:gd name="connsiteY1006" fmla="*/ 432209 h 857817"/>
              <a:gd name="connsiteX1007" fmla="*/ 868626 w 1128353"/>
              <a:gd name="connsiteY1007" fmla="*/ 432533 h 857817"/>
              <a:gd name="connsiteX1008" fmla="*/ 868626 w 1128353"/>
              <a:gd name="connsiteY1008" fmla="*/ 433892 h 857817"/>
              <a:gd name="connsiteX1009" fmla="*/ 868044 w 1128353"/>
              <a:gd name="connsiteY1009" fmla="*/ 434928 h 857817"/>
              <a:gd name="connsiteX1010" fmla="*/ 870244 w 1128353"/>
              <a:gd name="connsiteY1010" fmla="*/ 435964 h 857817"/>
              <a:gd name="connsiteX1011" fmla="*/ 869727 w 1128353"/>
              <a:gd name="connsiteY1011" fmla="*/ 436676 h 857817"/>
              <a:gd name="connsiteX1012" fmla="*/ 870827 w 1128353"/>
              <a:gd name="connsiteY1012" fmla="*/ 436676 h 857817"/>
              <a:gd name="connsiteX1013" fmla="*/ 871538 w 1128353"/>
              <a:gd name="connsiteY1013" fmla="*/ 435964 h 857817"/>
              <a:gd name="connsiteX1014" fmla="*/ 871538 w 1128353"/>
              <a:gd name="connsiteY1014" fmla="*/ 435252 h 857817"/>
              <a:gd name="connsiteX1015" fmla="*/ 873545 w 1128353"/>
              <a:gd name="connsiteY1015" fmla="*/ 434346 h 857817"/>
              <a:gd name="connsiteX1016" fmla="*/ 873545 w 1128353"/>
              <a:gd name="connsiteY1016" fmla="*/ 431692 h 857817"/>
              <a:gd name="connsiteX1017" fmla="*/ 874257 w 1128353"/>
              <a:gd name="connsiteY1017" fmla="*/ 429362 h 857817"/>
              <a:gd name="connsiteX1018" fmla="*/ 874969 w 1128353"/>
              <a:gd name="connsiteY1018" fmla="*/ 428326 h 857817"/>
              <a:gd name="connsiteX1019" fmla="*/ 877558 w 1128353"/>
              <a:gd name="connsiteY1019" fmla="*/ 428067 h 857817"/>
              <a:gd name="connsiteX1020" fmla="*/ 878464 w 1128353"/>
              <a:gd name="connsiteY1020" fmla="*/ 427355 h 857817"/>
              <a:gd name="connsiteX1021" fmla="*/ 879564 w 1128353"/>
              <a:gd name="connsiteY1021" fmla="*/ 427485 h 857817"/>
              <a:gd name="connsiteX1022" fmla="*/ 880470 w 1128353"/>
              <a:gd name="connsiteY1022" fmla="*/ 428197 h 857817"/>
              <a:gd name="connsiteX1023" fmla="*/ 880082 w 1128353"/>
              <a:gd name="connsiteY1023" fmla="*/ 429362 h 857817"/>
              <a:gd name="connsiteX1024" fmla="*/ 879176 w 1128353"/>
              <a:gd name="connsiteY1024" fmla="*/ 429492 h 857817"/>
              <a:gd name="connsiteX1025" fmla="*/ 878593 w 1128353"/>
              <a:gd name="connsiteY1025" fmla="*/ 431239 h 857817"/>
              <a:gd name="connsiteX1026" fmla="*/ 878075 w 1128353"/>
              <a:gd name="connsiteY1026" fmla="*/ 431368 h 857817"/>
              <a:gd name="connsiteX1027" fmla="*/ 878075 w 1128353"/>
              <a:gd name="connsiteY1027" fmla="*/ 431822 h 857817"/>
              <a:gd name="connsiteX1028" fmla="*/ 877493 w 1128353"/>
              <a:gd name="connsiteY1028" fmla="*/ 431822 h 857817"/>
              <a:gd name="connsiteX1029" fmla="*/ 877493 w 1128353"/>
              <a:gd name="connsiteY1029" fmla="*/ 432274 h 857817"/>
              <a:gd name="connsiteX1030" fmla="*/ 878075 w 1128353"/>
              <a:gd name="connsiteY1030" fmla="*/ 432404 h 857817"/>
              <a:gd name="connsiteX1031" fmla="*/ 878075 w 1128353"/>
              <a:gd name="connsiteY1031" fmla="*/ 433310 h 857817"/>
              <a:gd name="connsiteX1032" fmla="*/ 878464 w 1128353"/>
              <a:gd name="connsiteY1032" fmla="*/ 433310 h 857817"/>
              <a:gd name="connsiteX1033" fmla="*/ 878658 w 1128353"/>
              <a:gd name="connsiteY1033" fmla="*/ 432598 h 857817"/>
              <a:gd name="connsiteX1034" fmla="*/ 879240 w 1128353"/>
              <a:gd name="connsiteY1034" fmla="*/ 432598 h 857817"/>
              <a:gd name="connsiteX1035" fmla="*/ 879240 w 1128353"/>
              <a:gd name="connsiteY1035" fmla="*/ 432145 h 857817"/>
              <a:gd name="connsiteX1036" fmla="*/ 880729 w 1128353"/>
              <a:gd name="connsiteY1036" fmla="*/ 433051 h 857817"/>
              <a:gd name="connsiteX1037" fmla="*/ 882412 w 1128353"/>
              <a:gd name="connsiteY1037" fmla="*/ 432469 h 857817"/>
              <a:gd name="connsiteX1038" fmla="*/ 883123 w 1128353"/>
              <a:gd name="connsiteY1038" fmla="*/ 432793 h 857817"/>
              <a:gd name="connsiteX1039" fmla="*/ 883318 w 1128353"/>
              <a:gd name="connsiteY1039" fmla="*/ 432209 h 857817"/>
              <a:gd name="connsiteX1040" fmla="*/ 883901 w 1128353"/>
              <a:gd name="connsiteY1040" fmla="*/ 432209 h 857817"/>
              <a:gd name="connsiteX1041" fmla="*/ 884612 w 1128353"/>
              <a:gd name="connsiteY1041" fmla="*/ 431498 h 857817"/>
              <a:gd name="connsiteX1042" fmla="*/ 884224 w 1128353"/>
              <a:gd name="connsiteY1042" fmla="*/ 430591 h 857817"/>
              <a:gd name="connsiteX1043" fmla="*/ 885713 w 1128353"/>
              <a:gd name="connsiteY1043" fmla="*/ 430139 h 857817"/>
              <a:gd name="connsiteX1044" fmla="*/ 885713 w 1128353"/>
              <a:gd name="connsiteY1044" fmla="*/ 429685 h 857817"/>
              <a:gd name="connsiteX1045" fmla="*/ 884418 w 1128353"/>
              <a:gd name="connsiteY1045" fmla="*/ 429103 h 857817"/>
              <a:gd name="connsiteX1046" fmla="*/ 882606 w 1128353"/>
              <a:gd name="connsiteY1046" fmla="*/ 429556 h 857817"/>
              <a:gd name="connsiteX1047" fmla="*/ 882606 w 1128353"/>
              <a:gd name="connsiteY1047" fmla="*/ 428973 h 857817"/>
              <a:gd name="connsiteX1048" fmla="*/ 883318 w 1128353"/>
              <a:gd name="connsiteY1048" fmla="*/ 428715 h 857817"/>
              <a:gd name="connsiteX1049" fmla="*/ 883318 w 1128353"/>
              <a:gd name="connsiteY1049" fmla="*/ 428003 h 857817"/>
              <a:gd name="connsiteX1050" fmla="*/ 882930 w 1128353"/>
              <a:gd name="connsiteY1050" fmla="*/ 428456 h 857817"/>
              <a:gd name="connsiteX1051" fmla="*/ 882347 w 1128353"/>
              <a:gd name="connsiteY1051" fmla="*/ 428456 h 857817"/>
              <a:gd name="connsiteX1052" fmla="*/ 881959 w 1128353"/>
              <a:gd name="connsiteY1052" fmla="*/ 427420 h 857817"/>
              <a:gd name="connsiteX1053" fmla="*/ 880147 w 1128353"/>
              <a:gd name="connsiteY1053" fmla="*/ 426708 h 857817"/>
              <a:gd name="connsiteX1054" fmla="*/ 879564 w 1128353"/>
              <a:gd name="connsiteY1054" fmla="*/ 424961 h 857817"/>
              <a:gd name="connsiteX1055" fmla="*/ 879046 w 1128353"/>
              <a:gd name="connsiteY1055" fmla="*/ 424508 h 857817"/>
              <a:gd name="connsiteX1056" fmla="*/ 877946 w 1128353"/>
              <a:gd name="connsiteY1056" fmla="*/ 421531 h 857817"/>
              <a:gd name="connsiteX1057" fmla="*/ 877946 w 1128353"/>
              <a:gd name="connsiteY1057" fmla="*/ 420495 h 857817"/>
              <a:gd name="connsiteX1058" fmla="*/ 878852 w 1128353"/>
              <a:gd name="connsiteY1058" fmla="*/ 418748 h 857817"/>
              <a:gd name="connsiteX1059" fmla="*/ 878140 w 1128353"/>
              <a:gd name="connsiteY1059" fmla="*/ 413764 h 857817"/>
              <a:gd name="connsiteX1060" fmla="*/ 878852 w 1128353"/>
              <a:gd name="connsiteY1060" fmla="*/ 412728 h 857817"/>
              <a:gd name="connsiteX1061" fmla="*/ 880535 w 1128353"/>
              <a:gd name="connsiteY1061" fmla="*/ 413441 h 857817"/>
              <a:gd name="connsiteX1062" fmla="*/ 882735 w 1128353"/>
              <a:gd name="connsiteY1062" fmla="*/ 413570 h 857817"/>
              <a:gd name="connsiteX1063" fmla="*/ 883123 w 1128353"/>
              <a:gd name="connsiteY1063" fmla="*/ 413311 h 857817"/>
              <a:gd name="connsiteX1064" fmla="*/ 885130 w 1128353"/>
              <a:gd name="connsiteY1064" fmla="*/ 413311 h 857817"/>
              <a:gd name="connsiteX1065" fmla="*/ 886424 w 1128353"/>
              <a:gd name="connsiteY1065" fmla="*/ 412599 h 857817"/>
              <a:gd name="connsiteX1066" fmla="*/ 887137 w 1128353"/>
              <a:gd name="connsiteY1066" fmla="*/ 412599 h 857817"/>
              <a:gd name="connsiteX1067" fmla="*/ 887848 w 1128353"/>
              <a:gd name="connsiteY1067" fmla="*/ 411887 h 857817"/>
              <a:gd name="connsiteX1068" fmla="*/ 888560 w 1128353"/>
              <a:gd name="connsiteY1068" fmla="*/ 411887 h 857817"/>
              <a:gd name="connsiteX1069" fmla="*/ 888949 w 1128353"/>
              <a:gd name="connsiteY1069" fmla="*/ 412340 h 857817"/>
              <a:gd name="connsiteX1070" fmla="*/ 888755 w 1128353"/>
              <a:gd name="connsiteY1070" fmla="*/ 413505 h 857817"/>
              <a:gd name="connsiteX1071" fmla="*/ 889855 w 1128353"/>
              <a:gd name="connsiteY1071" fmla="*/ 414411 h 857817"/>
              <a:gd name="connsiteX1072" fmla="*/ 890049 w 1128353"/>
              <a:gd name="connsiteY1072" fmla="*/ 416159 h 857817"/>
              <a:gd name="connsiteX1073" fmla="*/ 888949 w 1128353"/>
              <a:gd name="connsiteY1073" fmla="*/ 416288 h 857817"/>
              <a:gd name="connsiteX1074" fmla="*/ 887460 w 1128353"/>
              <a:gd name="connsiteY1074" fmla="*/ 415123 h 857817"/>
              <a:gd name="connsiteX1075" fmla="*/ 885777 w 1128353"/>
              <a:gd name="connsiteY1075" fmla="*/ 415447 h 857817"/>
              <a:gd name="connsiteX1076" fmla="*/ 884871 w 1128353"/>
              <a:gd name="connsiteY1076" fmla="*/ 417647 h 857817"/>
              <a:gd name="connsiteX1077" fmla="*/ 887266 w 1128353"/>
              <a:gd name="connsiteY1077" fmla="*/ 421337 h 857817"/>
              <a:gd name="connsiteX1078" fmla="*/ 887654 w 1128353"/>
              <a:gd name="connsiteY1078" fmla="*/ 423861 h 857817"/>
              <a:gd name="connsiteX1079" fmla="*/ 888172 w 1128353"/>
              <a:gd name="connsiteY1079" fmla="*/ 424896 h 857817"/>
              <a:gd name="connsiteX1080" fmla="*/ 890955 w 1128353"/>
              <a:gd name="connsiteY1080" fmla="*/ 426644 h 857817"/>
              <a:gd name="connsiteX1081" fmla="*/ 892638 w 1128353"/>
              <a:gd name="connsiteY1081" fmla="*/ 426320 h 857817"/>
              <a:gd name="connsiteX1082" fmla="*/ 894450 w 1128353"/>
              <a:gd name="connsiteY1082" fmla="*/ 427809 h 857817"/>
              <a:gd name="connsiteX1083" fmla="*/ 895032 w 1128353"/>
              <a:gd name="connsiteY1083" fmla="*/ 429297 h 857817"/>
              <a:gd name="connsiteX1084" fmla="*/ 895744 w 1128353"/>
              <a:gd name="connsiteY1084" fmla="*/ 429427 h 857817"/>
              <a:gd name="connsiteX1085" fmla="*/ 896650 w 1128353"/>
              <a:gd name="connsiteY1085" fmla="*/ 431045 h 857817"/>
              <a:gd name="connsiteX1086" fmla="*/ 898333 w 1128353"/>
              <a:gd name="connsiteY1086" fmla="*/ 431951 h 857817"/>
              <a:gd name="connsiteX1087" fmla="*/ 899628 w 1128353"/>
              <a:gd name="connsiteY1087" fmla="*/ 431822 h 857817"/>
              <a:gd name="connsiteX1088" fmla="*/ 900534 w 1128353"/>
              <a:gd name="connsiteY1088" fmla="*/ 432728 h 857817"/>
              <a:gd name="connsiteX1089" fmla="*/ 900534 w 1128353"/>
              <a:gd name="connsiteY1089" fmla="*/ 434475 h 857817"/>
              <a:gd name="connsiteX1090" fmla="*/ 900145 w 1128353"/>
              <a:gd name="connsiteY1090" fmla="*/ 434798 h 857817"/>
              <a:gd name="connsiteX1091" fmla="*/ 899951 w 1128353"/>
              <a:gd name="connsiteY1091" fmla="*/ 436676 h 857817"/>
              <a:gd name="connsiteX1092" fmla="*/ 899369 w 1128353"/>
              <a:gd name="connsiteY1092" fmla="*/ 437582 h 857817"/>
              <a:gd name="connsiteX1093" fmla="*/ 899563 w 1128353"/>
              <a:gd name="connsiteY1093" fmla="*/ 438746 h 857817"/>
              <a:gd name="connsiteX1094" fmla="*/ 899175 w 1128353"/>
              <a:gd name="connsiteY1094" fmla="*/ 439458 h 857817"/>
              <a:gd name="connsiteX1095" fmla="*/ 900081 w 1128353"/>
              <a:gd name="connsiteY1095" fmla="*/ 439458 h 857817"/>
              <a:gd name="connsiteX1096" fmla="*/ 899887 w 1128353"/>
              <a:gd name="connsiteY1096" fmla="*/ 440947 h 857817"/>
              <a:gd name="connsiteX1097" fmla="*/ 900404 w 1128353"/>
              <a:gd name="connsiteY1097" fmla="*/ 441400 h 857817"/>
              <a:gd name="connsiteX1098" fmla="*/ 900404 w 1128353"/>
              <a:gd name="connsiteY1098" fmla="*/ 443471 h 857817"/>
              <a:gd name="connsiteX1099" fmla="*/ 900793 w 1128353"/>
              <a:gd name="connsiteY1099" fmla="*/ 444054 h 857817"/>
              <a:gd name="connsiteX1100" fmla="*/ 899304 w 1128353"/>
              <a:gd name="connsiteY1100" fmla="*/ 444377 h 857817"/>
              <a:gd name="connsiteX1101" fmla="*/ 898916 w 1128353"/>
              <a:gd name="connsiteY1101" fmla="*/ 444831 h 857817"/>
              <a:gd name="connsiteX1102" fmla="*/ 900598 w 1128353"/>
              <a:gd name="connsiteY1102" fmla="*/ 444701 h 857817"/>
              <a:gd name="connsiteX1103" fmla="*/ 901699 w 1128353"/>
              <a:gd name="connsiteY1103" fmla="*/ 443989 h 857817"/>
              <a:gd name="connsiteX1104" fmla="*/ 903576 w 1128353"/>
              <a:gd name="connsiteY1104" fmla="*/ 444571 h 857817"/>
              <a:gd name="connsiteX1105" fmla="*/ 905776 w 1128353"/>
              <a:gd name="connsiteY1105" fmla="*/ 444571 h 857817"/>
              <a:gd name="connsiteX1106" fmla="*/ 905776 w 1128353"/>
              <a:gd name="connsiteY1106" fmla="*/ 444831 h 857817"/>
              <a:gd name="connsiteX1107" fmla="*/ 907070 w 1128353"/>
              <a:gd name="connsiteY1107" fmla="*/ 445154 h 857817"/>
              <a:gd name="connsiteX1108" fmla="*/ 914967 w 1128353"/>
              <a:gd name="connsiteY1108" fmla="*/ 445413 h 857817"/>
              <a:gd name="connsiteX1109" fmla="*/ 917361 w 1128353"/>
              <a:gd name="connsiteY1109" fmla="*/ 446578 h 857817"/>
              <a:gd name="connsiteX1110" fmla="*/ 916843 w 1128353"/>
              <a:gd name="connsiteY1110" fmla="*/ 448519 h 857817"/>
              <a:gd name="connsiteX1111" fmla="*/ 917361 w 1128353"/>
              <a:gd name="connsiteY1111" fmla="*/ 448519 h 857817"/>
              <a:gd name="connsiteX1112" fmla="*/ 917555 w 1128353"/>
              <a:gd name="connsiteY1112" fmla="*/ 447808 h 857817"/>
              <a:gd name="connsiteX1113" fmla="*/ 918462 w 1128353"/>
              <a:gd name="connsiteY1113" fmla="*/ 447484 h 857817"/>
              <a:gd name="connsiteX1114" fmla="*/ 918850 w 1128353"/>
              <a:gd name="connsiteY1114" fmla="*/ 447484 h 857817"/>
              <a:gd name="connsiteX1115" fmla="*/ 918850 w 1128353"/>
              <a:gd name="connsiteY1115" fmla="*/ 448519 h 857817"/>
              <a:gd name="connsiteX1116" fmla="*/ 919756 w 1128353"/>
              <a:gd name="connsiteY1116" fmla="*/ 448196 h 857817"/>
              <a:gd name="connsiteX1117" fmla="*/ 921245 w 1128353"/>
              <a:gd name="connsiteY1117" fmla="*/ 448519 h 857817"/>
              <a:gd name="connsiteX1118" fmla="*/ 921633 w 1128353"/>
              <a:gd name="connsiteY1118" fmla="*/ 448196 h 857817"/>
              <a:gd name="connsiteX1119" fmla="*/ 922539 w 1128353"/>
              <a:gd name="connsiteY1119" fmla="*/ 448649 h 857817"/>
              <a:gd name="connsiteX1120" fmla="*/ 924351 w 1128353"/>
              <a:gd name="connsiteY1120" fmla="*/ 448519 h 857817"/>
              <a:gd name="connsiteX1121" fmla="*/ 924545 w 1128353"/>
              <a:gd name="connsiteY1121" fmla="*/ 448843 h 857817"/>
              <a:gd name="connsiteX1122" fmla="*/ 927846 w 1128353"/>
              <a:gd name="connsiteY1122" fmla="*/ 448261 h 857817"/>
              <a:gd name="connsiteX1123" fmla="*/ 929723 w 1128353"/>
              <a:gd name="connsiteY1123" fmla="*/ 448584 h 857817"/>
              <a:gd name="connsiteX1124" fmla="*/ 931212 w 1128353"/>
              <a:gd name="connsiteY1124" fmla="*/ 447872 h 857817"/>
              <a:gd name="connsiteX1125" fmla="*/ 933218 w 1128353"/>
              <a:gd name="connsiteY1125" fmla="*/ 447548 h 857817"/>
              <a:gd name="connsiteX1126" fmla="*/ 937813 w 1128353"/>
              <a:gd name="connsiteY1126" fmla="*/ 448714 h 857817"/>
              <a:gd name="connsiteX1127" fmla="*/ 940596 w 1128353"/>
              <a:gd name="connsiteY1127" fmla="*/ 450591 h 857817"/>
              <a:gd name="connsiteX1128" fmla="*/ 942085 w 1128353"/>
              <a:gd name="connsiteY1128" fmla="*/ 452791 h 857817"/>
              <a:gd name="connsiteX1129" fmla="*/ 944674 w 1128353"/>
              <a:gd name="connsiteY1129" fmla="*/ 453827 h 857817"/>
              <a:gd name="connsiteX1130" fmla="*/ 944674 w 1128353"/>
              <a:gd name="connsiteY1130" fmla="*/ 454280 h 857817"/>
              <a:gd name="connsiteX1131" fmla="*/ 943573 w 1128353"/>
              <a:gd name="connsiteY1131" fmla="*/ 454733 h 857817"/>
              <a:gd name="connsiteX1132" fmla="*/ 943768 w 1128353"/>
              <a:gd name="connsiteY1132" fmla="*/ 457063 h 857817"/>
              <a:gd name="connsiteX1133" fmla="*/ 943380 w 1128353"/>
              <a:gd name="connsiteY1133" fmla="*/ 457645 h 857817"/>
              <a:gd name="connsiteX1134" fmla="*/ 943897 w 1128353"/>
              <a:gd name="connsiteY1134" fmla="*/ 458357 h 857817"/>
              <a:gd name="connsiteX1135" fmla="*/ 944285 w 1128353"/>
              <a:gd name="connsiteY1135" fmla="*/ 458357 h 857817"/>
              <a:gd name="connsiteX1136" fmla="*/ 944285 w 1128353"/>
              <a:gd name="connsiteY1136" fmla="*/ 455251 h 857817"/>
              <a:gd name="connsiteX1137" fmla="*/ 945774 w 1128353"/>
              <a:gd name="connsiteY1137" fmla="*/ 455121 h 857817"/>
              <a:gd name="connsiteX1138" fmla="*/ 946292 w 1128353"/>
              <a:gd name="connsiteY1138" fmla="*/ 454539 h 857817"/>
              <a:gd name="connsiteX1139" fmla="*/ 948492 w 1128353"/>
              <a:gd name="connsiteY1139" fmla="*/ 454409 h 857817"/>
              <a:gd name="connsiteX1140" fmla="*/ 949075 w 1128353"/>
              <a:gd name="connsiteY1140" fmla="*/ 453956 h 857817"/>
              <a:gd name="connsiteX1141" fmla="*/ 950563 w 1128353"/>
              <a:gd name="connsiteY1141" fmla="*/ 454085 h 857817"/>
              <a:gd name="connsiteX1142" fmla="*/ 950952 w 1128353"/>
              <a:gd name="connsiteY1142" fmla="*/ 453956 h 857817"/>
              <a:gd name="connsiteX1143" fmla="*/ 950952 w 1128353"/>
              <a:gd name="connsiteY1143" fmla="*/ 453244 h 857817"/>
              <a:gd name="connsiteX1144" fmla="*/ 954641 w 1128353"/>
              <a:gd name="connsiteY1144" fmla="*/ 453568 h 857817"/>
              <a:gd name="connsiteX1145" fmla="*/ 956647 w 1128353"/>
              <a:gd name="connsiteY1145" fmla="*/ 452532 h 857817"/>
              <a:gd name="connsiteX1146" fmla="*/ 958136 w 1128353"/>
              <a:gd name="connsiteY1146" fmla="*/ 452403 h 857817"/>
              <a:gd name="connsiteX1147" fmla="*/ 962731 w 1128353"/>
              <a:gd name="connsiteY1147" fmla="*/ 453115 h 857817"/>
              <a:gd name="connsiteX1148" fmla="*/ 963443 w 1128353"/>
              <a:gd name="connsiteY1148" fmla="*/ 453568 h 857817"/>
              <a:gd name="connsiteX1149" fmla="*/ 966032 w 1128353"/>
              <a:gd name="connsiteY1149" fmla="*/ 453568 h 857817"/>
              <a:gd name="connsiteX1150" fmla="*/ 967714 w 1128353"/>
              <a:gd name="connsiteY1150" fmla="*/ 452662 h 857817"/>
              <a:gd name="connsiteX1151" fmla="*/ 971015 w 1128353"/>
              <a:gd name="connsiteY1151" fmla="*/ 452921 h 857817"/>
              <a:gd name="connsiteX1152" fmla="*/ 971921 w 1128353"/>
              <a:gd name="connsiteY1152" fmla="*/ 452467 h 857817"/>
              <a:gd name="connsiteX1153" fmla="*/ 973604 w 1128353"/>
              <a:gd name="connsiteY1153" fmla="*/ 452467 h 857817"/>
              <a:gd name="connsiteX1154" fmla="*/ 975287 w 1128353"/>
              <a:gd name="connsiteY1154" fmla="*/ 452726 h 857817"/>
              <a:gd name="connsiteX1155" fmla="*/ 975869 w 1128353"/>
              <a:gd name="connsiteY1155" fmla="*/ 452274 h 857817"/>
              <a:gd name="connsiteX1156" fmla="*/ 977682 w 1128353"/>
              <a:gd name="connsiteY1156" fmla="*/ 452274 h 857817"/>
              <a:gd name="connsiteX1157" fmla="*/ 978976 w 1128353"/>
              <a:gd name="connsiteY1157" fmla="*/ 451820 h 857817"/>
              <a:gd name="connsiteX1158" fmla="*/ 982665 w 1128353"/>
              <a:gd name="connsiteY1158" fmla="*/ 449749 h 857817"/>
              <a:gd name="connsiteX1159" fmla="*/ 983766 w 1128353"/>
              <a:gd name="connsiteY1159" fmla="*/ 447420 h 857817"/>
              <a:gd name="connsiteX1160" fmla="*/ 985772 w 1128353"/>
              <a:gd name="connsiteY1160" fmla="*/ 445802 h 857817"/>
              <a:gd name="connsiteX1161" fmla="*/ 986872 w 1128353"/>
              <a:gd name="connsiteY1161" fmla="*/ 444184 h 857817"/>
              <a:gd name="connsiteX1162" fmla="*/ 986678 w 1128353"/>
              <a:gd name="connsiteY1162" fmla="*/ 443471 h 857817"/>
              <a:gd name="connsiteX1163" fmla="*/ 988878 w 1128353"/>
              <a:gd name="connsiteY1163" fmla="*/ 442889 h 857817"/>
              <a:gd name="connsiteX1164" fmla="*/ 989267 w 1128353"/>
              <a:gd name="connsiteY1164" fmla="*/ 442306 h 857817"/>
              <a:gd name="connsiteX1165" fmla="*/ 997745 w 1128353"/>
              <a:gd name="connsiteY1165" fmla="*/ 442630 h 857817"/>
              <a:gd name="connsiteX1166" fmla="*/ 999946 w 1128353"/>
              <a:gd name="connsiteY1166" fmla="*/ 442177 h 857817"/>
              <a:gd name="connsiteX1167" fmla="*/ 1000852 w 1128353"/>
              <a:gd name="connsiteY1167" fmla="*/ 441141 h 857817"/>
              <a:gd name="connsiteX1168" fmla="*/ 1000658 w 1128353"/>
              <a:gd name="connsiteY1168" fmla="*/ 440559 h 857817"/>
              <a:gd name="connsiteX1169" fmla="*/ 1005253 w 1128353"/>
              <a:gd name="connsiteY1169" fmla="*/ 441141 h 857817"/>
              <a:gd name="connsiteX1170" fmla="*/ 1009654 w 1128353"/>
              <a:gd name="connsiteY1170" fmla="*/ 441141 h 857817"/>
              <a:gd name="connsiteX1171" fmla="*/ 1010560 w 1128353"/>
              <a:gd name="connsiteY1171" fmla="*/ 440688 h 857817"/>
              <a:gd name="connsiteX1172" fmla="*/ 1010366 w 1128353"/>
              <a:gd name="connsiteY1172" fmla="*/ 440106 h 857817"/>
              <a:gd name="connsiteX1173" fmla="*/ 1011078 w 1128353"/>
              <a:gd name="connsiteY1173" fmla="*/ 439976 h 857817"/>
              <a:gd name="connsiteX1174" fmla="*/ 1011078 w 1128353"/>
              <a:gd name="connsiteY1174" fmla="*/ 439265 h 857817"/>
              <a:gd name="connsiteX1175" fmla="*/ 1011596 w 1128353"/>
              <a:gd name="connsiteY1175" fmla="*/ 438811 h 857817"/>
              <a:gd name="connsiteX1176" fmla="*/ 1018262 w 1128353"/>
              <a:gd name="connsiteY1176" fmla="*/ 439135 h 857817"/>
              <a:gd name="connsiteX1177" fmla="*/ 1020268 w 1128353"/>
              <a:gd name="connsiteY1177" fmla="*/ 438423 h 857817"/>
              <a:gd name="connsiteX1178" fmla="*/ 1024864 w 1128353"/>
              <a:gd name="connsiteY1178" fmla="*/ 438553 h 857817"/>
              <a:gd name="connsiteX1179" fmla="*/ 1025058 w 1128353"/>
              <a:gd name="connsiteY1179" fmla="*/ 438811 h 857817"/>
              <a:gd name="connsiteX1180" fmla="*/ 1030753 w 1128353"/>
              <a:gd name="connsiteY1180" fmla="*/ 438553 h 857817"/>
              <a:gd name="connsiteX1181" fmla="*/ 1033730 w 1128353"/>
              <a:gd name="connsiteY1181" fmla="*/ 438099 h 857817"/>
              <a:gd name="connsiteX1182" fmla="*/ 1034119 w 1128353"/>
              <a:gd name="connsiteY1182" fmla="*/ 437647 h 857817"/>
              <a:gd name="connsiteX1183" fmla="*/ 1035025 w 1128353"/>
              <a:gd name="connsiteY1183" fmla="*/ 437647 h 857817"/>
              <a:gd name="connsiteX1184" fmla="*/ 1037420 w 1128353"/>
              <a:gd name="connsiteY1184" fmla="*/ 436481 h 857817"/>
              <a:gd name="connsiteX1185" fmla="*/ 1041497 w 1128353"/>
              <a:gd name="connsiteY1185" fmla="*/ 436029 h 857817"/>
              <a:gd name="connsiteX1186" fmla="*/ 1042792 w 1128353"/>
              <a:gd name="connsiteY1186" fmla="*/ 435446 h 857817"/>
              <a:gd name="connsiteX1187" fmla="*/ 1047193 w 1128353"/>
              <a:gd name="connsiteY1187" fmla="*/ 434539 h 857817"/>
              <a:gd name="connsiteX1188" fmla="*/ 1054959 w 1128353"/>
              <a:gd name="connsiteY1188" fmla="*/ 435122 h 857817"/>
              <a:gd name="connsiteX1189" fmla="*/ 1059942 w 1128353"/>
              <a:gd name="connsiteY1189" fmla="*/ 436029 h 857817"/>
              <a:gd name="connsiteX1190" fmla="*/ 1060137 w 1128353"/>
              <a:gd name="connsiteY1190" fmla="*/ 436287 h 857817"/>
              <a:gd name="connsiteX1191" fmla="*/ 1070622 w 1128353"/>
              <a:gd name="connsiteY1191" fmla="*/ 436157 h 857817"/>
              <a:gd name="connsiteX1192" fmla="*/ 1072305 w 1128353"/>
              <a:gd name="connsiteY1192" fmla="*/ 435575 h 857817"/>
              <a:gd name="connsiteX1193" fmla="*/ 1073211 w 1128353"/>
              <a:gd name="connsiteY1193" fmla="*/ 434863 h 857817"/>
              <a:gd name="connsiteX1194" fmla="*/ 1073599 w 1128353"/>
              <a:gd name="connsiteY1194" fmla="*/ 433957 h 857817"/>
              <a:gd name="connsiteX1195" fmla="*/ 1074505 w 1128353"/>
              <a:gd name="connsiteY1195" fmla="*/ 433504 h 857817"/>
              <a:gd name="connsiteX1196" fmla="*/ 1078388 w 1128353"/>
              <a:gd name="connsiteY1196" fmla="*/ 433180 h 857817"/>
              <a:gd name="connsiteX1197" fmla="*/ 1079295 w 1128353"/>
              <a:gd name="connsiteY1197" fmla="*/ 434087 h 857817"/>
              <a:gd name="connsiteX1198" fmla="*/ 1082077 w 1128353"/>
              <a:gd name="connsiteY1198" fmla="*/ 433957 h 857817"/>
              <a:gd name="connsiteX1199" fmla="*/ 1082466 w 1128353"/>
              <a:gd name="connsiteY1199" fmla="*/ 434539 h 857817"/>
              <a:gd name="connsiteX1200" fmla="*/ 1083954 w 1128353"/>
              <a:gd name="connsiteY1200" fmla="*/ 434539 h 857817"/>
              <a:gd name="connsiteX1201" fmla="*/ 1084149 w 1128353"/>
              <a:gd name="connsiteY1201" fmla="*/ 433957 h 857817"/>
              <a:gd name="connsiteX1202" fmla="*/ 1085249 w 1128353"/>
              <a:gd name="connsiteY1202" fmla="*/ 433957 h 857817"/>
              <a:gd name="connsiteX1203" fmla="*/ 1085831 w 1128353"/>
              <a:gd name="connsiteY1203" fmla="*/ 433504 h 857817"/>
              <a:gd name="connsiteX1204" fmla="*/ 1087837 w 1128353"/>
              <a:gd name="connsiteY1204" fmla="*/ 433763 h 857817"/>
              <a:gd name="connsiteX1205" fmla="*/ 1089326 w 1128353"/>
              <a:gd name="connsiteY1205" fmla="*/ 433504 h 857817"/>
              <a:gd name="connsiteX1206" fmla="*/ 1089844 w 1128353"/>
              <a:gd name="connsiteY1206" fmla="*/ 433051 h 857817"/>
              <a:gd name="connsiteX1207" fmla="*/ 1090038 w 1128353"/>
              <a:gd name="connsiteY1207" fmla="*/ 431562 h 857817"/>
              <a:gd name="connsiteX1208" fmla="*/ 1093339 w 1128353"/>
              <a:gd name="connsiteY1208" fmla="*/ 432274 h 857817"/>
              <a:gd name="connsiteX1209" fmla="*/ 1094051 w 1128353"/>
              <a:gd name="connsiteY1209" fmla="*/ 431692 h 857817"/>
              <a:gd name="connsiteX1210" fmla="*/ 1095345 w 1128353"/>
              <a:gd name="connsiteY1210" fmla="*/ 431562 h 857817"/>
              <a:gd name="connsiteX1211" fmla="*/ 1094957 w 1128353"/>
              <a:gd name="connsiteY1211" fmla="*/ 430980 h 857817"/>
              <a:gd name="connsiteX1212" fmla="*/ 1095669 w 1128353"/>
              <a:gd name="connsiteY1212" fmla="*/ 430851 h 857817"/>
              <a:gd name="connsiteX1213" fmla="*/ 1097481 w 1128353"/>
              <a:gd name="connsiteY1213" fmla="*/ 431303 h 857817"/>
              <a:gd name="connsiteX1214" fmla="*/ 1097870 w 1128353"/>
              <a:gd name="connsiteY1214" fmla="*/ 431886 h 857817"/>
              <a:gd name="connsiteX1215" fmla="*/ 1099682 w 1128353"/>
              <a:gd name="connsiteY1215" fmla="*/ 431886 h 857817"/>
              <a:gd name="connsiteX1216" fmla="*/ 1100976 w 1128353"/>
              <a:gd name="connsiteY1216" fmla="*/ 431174 h 857817"/>
              <a:gd name="connsiteX1217" fmla="*/ 1102982 w 1128353"/>
              <a:gd name="connsiteY1217" fmla="*/ 430915 h 857817"/>
              <a:gd name="connsiteX1218" fmla="*/ 1104665 w 1128353"/>
              <a:gd name="connsiteY1218" fmla="*/ 431174 h 857817"/>
              <a:gd name="connsiteX1219" fmla="*/ 1105054 w 1128353"/>
              <a:gd name="connsiteY1219" fmla="*/ 429880 h 857817"/>
              <a:gd name="connsiteX1220" fmla="*/ 1105571 w 1128353"/>
              <a:gd name="connsiteY1220" fmla="*/ 429750 h 857817"/>
              <a:gd name="connsiteX1221" fmla="*/ 1105571 w 1128353"/>
              <a:gd name="connsiteY1221" fmla="*/ 428845 h 857817"/>
              <a:gd name="connsiteX1222" fmla="*/ 1107254 w 1128353"/>
              <a:gd name="connsiteY1222" fmla="*/ 428132 h 857817"/>
              <a:gd name="connsiteX1223" fmla="*/ 1112238 w 1128353"/>
              <a:gd name="connsiteY1223" fmla="*/ 428132 h 857817"/>
              <a:gd name="connsiteX1224" fmla="*/ 1112432 w 1128353"/>
              <a:gd name="connsiteY1224" fmla="*/ 428456 h 857817"/>
              <a:gd name="connsiteX1225" fmla="*/ 1114632 w 1128353"/>
              <a:gd name="connsiteY1225" fmla="*/ 428132 h 857817"/>
              <a:gd name="connsiteX1226" fmla="*/ 1115344 w 1128353"/>
              <a:gd name="connsiteY1226" fmla="*/ 428585 h 857817"/>
              <a:gd name="connsiteX1227" fmla="*/ 1117739 w 1128353"/>
              <a:gd name="connsiteY1227" fmla="*/ 428845 h 857817"/>
              <a:gd name="connsiteX1228" fmla="*/ 1119745 w 1128353"/>
              <a:gd name="connsiteY1228" fmla="*/ 428262 h 857817"/>
              <a:gd name="connsiteX1229" fmla="*/ 1119551 w 1128353"/>
              <a:gd name="connsiteY1229" fmla="*/ 428003 h 857817"/>
              <a:gd name="connsiteX1230" fmla="*/ 1120457 w 1128353"/>
              <a:gd name="connsiteY1230" fmla="*/ 427550 h 857817"/>
              <a:gd name="connsiteX1231" fmla="*/ 1121363 w 1128353"/>
              <a:gd name="connsiteY1231" fmla="*/ 429038 h 857817"/>
              <a:gd name="connsiteX1232" fmla="*/ 1123240 w 1128353"/>
              <a:gd name="connsiteY1232" fmla="*/ 429621 h 857817"/>
              <a:gd name="connsiteX1233" fmla="*/ 1123629 w 1128353"/>
              <a:gd name="connsiteY1233" fmla="*/ 430203 h 857817"/>
              <a:gd name="connsiteX1234" fmla="*/ 1124340 w 1128353"/>
              <a:gd name="connsiteY1234" fmla="*/ 430203 h 857817"/>
              <a:gd name="connsiteX1235" fmla="*/ 1126023 w 1128353"/>
              <a:gd name="connsiteY1235" fmla="*/ 431368 h 857817"/>
              <a:gd name="connsiteX1236" fmla="*/ 1126023 w 1128353"/>
              <a:gd name="connsiteY1236" fmla="*/ 432857 h 857817"/>
              <a:gd name="connsiteX1237" fmla="*/ 1126541 w 1128353"/>
              <a:gd name="connsiteY1237" fmla="*/ 433310 h 857817"/>
              <a:gd name="connsiteX1238" fmla="*/ 1127253 w 1128353"/>
              <a:gd name="connsiteY1238" fmla="*/ 433310 h 857817"/>
              <a:gd name="connsiteX1239" fmla="*/ 1127059 w 1128353"/>
              <a:gd name="connsiteY1239" fmla="*/ 435252 h 857817"/>
              <a:gd name="connsiteX1240" fmla="*/ 1128353 w 1128353"/>
              <a:gd name="connsiteY1240" fmla="*/ 436287 h 857817"/>
              <a:gd name="connsiteX1241" fmla="*/ 1128353 w 1128353"/>
              <a:gd name="connsiteY1241" fmla="*/ 438488 h 857817"/>
              <a:gd name="connsiteX1242" fmla="*/ 1127965 w 1128353"/>
              <a:gd name="connsiteY1242" fmla="*/ 441011 h 857817"/>
              <a:gd name="connsiteX1243" fmla="*/ 1126865 w 1128353"/>
              <a:gd name="connsiteY1243" fmla="*/ 441918 h 857817"/>
              <a:gd name="connsiteX1244" fmla="*/ 1127253 w 1128353"/>
              <a:gd name="connsiteY1244" fmla="*/ 446190 h 857817"/>
              <a:gd name="connsiteX1245" fmla="*/ 1126735 w 1128353"/>
              <a:gd name="connsiteY1245" fmla="*/ 446190 h 857817"/>
              <a:gd name="connsiteX1246" fmla="*/ 1126153 w 1128353"/>
              <a:gd name="connsiteY1246" fmla="*/ 447096 h 857817"/>
              <a:gd name="connsiteX1247" fmla="*/ 1126735 w 1128353"/>
              <a:gd name="connsiteY1247" fmla="*/ 447678 h 857817"/>
              <a:gd name="connsiteX1248" fmla="*/ 1126347 w 1128353"/>
              <a:gd name="connsiteY1248" fmla="*/ 448261 h 857817"/>
              <a:gd name="connsiteX1249" fmla="*/ 1126541 w 1128353"/>
              <a:gd name="connsiteY1249" fmla="*/ 449166 h 857817"/>
              <a:gd name="connsiteX1250" fmla="*/ 1126153 w 1128353"/>
              <a:gd name="connsiteY1250" fmla="*/ 449296 h 857817"/>
              <a:gd name="connsiteX1251" fmla="*/ 1126153 w 1128353"/>
              <a:gd name="connsiteY1251" fmla="*/ 449879 h 857817"/>
              <a:gd name="connsiteX1252" fmla="*/ 1126541 w 1128353"/>
              <a:gd name="connsiteY1252" fmla="*/ 449879 h 857817"/>
              <a:gd name="connsiteX1253" fmla="*/ 1126153 w 1128353"/>
              <a:gd name="connsiteY1253" fmla="*/ 450784 h 857817"/>
              <a:gd name="connsiteX1254" fmla="*/ 1126347 w 1128353"/>
              <a:gd name="connsiteY1254" fmla="*/ 451238 h 857817"/>
              <a:gd name="connsiteX1255" fmla="*/ 1125958 w 1128353"/>
              <a:gd name="connsiteY1255" fmla="*/ 451238 h 857817"/>
              <a:gd name="connsiteX1256" fmla="*/ 1125570 w 1128353"/>
              <a:gd name="connsiteY1256" fmla="*/ 451950 h 857817"/>
              <a:gd name="connsiteX1257" fmla="*/ 1124858 w 1128353"/>
              <a:gd name="connsiteY1257" fmla="*/ 452079 h 857817"/>
              <a:gd name="connsiteX1258" fmla="*/ 1125247 w 1128353"/>
              <a:gd name="connsiteY1258" fmla="*/ 453373 h 857817"/>
              <a:gd name="connsiteX1259" fmla="*/ 1124729 w 1128353"/>
              <a:gd name="connsiteY1259" fmla="*/ 453697 h 857817"/>
              <a:gd name="connsiteX1260" fmla="*/ 1122722 w 1128353"/>
              <a:gd name="connsiteY1260" fmla="*/ 457645 h 857817"/>
              <a:gd name="connsiteX1261" fmla="*/ 1120910 w 1128353"/>
              <a:gd name="connsiteY1261" fmla="*/ 459263 h 857817"/>
              <a:gd name="connsiteX1262" fmla="*/ 1120328 w 1128353"/>
              <a:gd name="connsiteY1262" fmla="*/ 460752 h 857817"/>
              <a:gd name="connsiteX1263" fmla="*/ 1118645 w 1128353"/>
              <a:gd name="connsiteY1263" fmla="*/ 461788 h 857817"/>
              <a:gd name="connsiteX1264" fmla="*/ 1119033 w 1128353"/>
              <a:gd name="connsiteY1264" fmla="*/ 462952 h 857817"/>
              <a:gd name="connsiteX1265" fmla="*/ 1118516 w 1128353"/>
              <a:gd name="connsiteY1265" fmla="*/ 463082 h 857817"/>
              <a:gd name="connsiteX1266" fmla="*/ 1120004 w 1128353"/>
              <a:gd name="connsiteY1266" fmla="*/ 464377 h 857817"/>
              <a:gd name="connsiteX1267" fmla="*/ 1119292 w 1128353"/>
              <a:gd name="connsiteY1267" fmla="*/ 464377 h 857817"/>
              <a:gd name="connsiteX1268" fmla="*/ 1117803 w 1128353"/>
              <a:gd name="connsiteY1268" fmla="*/ 463211 h 857817"/>
              <a:gd name="connsiteX1269" fmla="*/ 1117803 w 1128353"/>
              <a:gd name="connsiteY1269" fmla="*/ 463923 h 857817"/>
              <a:gd name="connsiteX1270" fmla="*/ 1117092 w 1128353"/>
              <a:gd name="connsiteY1270" fmla="*/ 464053 h 857817"/>
              <a:gd name="connsiteX1271" fmla="*/ 1117092 w 1128353"/>
              <a:gd name="connsiteY1271" fmla="*/ 464635 h 857817"/>
              <a:gd name="connsiteX1272" fmla="*/ 1115603 w 1128353"/>
              <a:gd name="connsiteY1272" fmla="*/ 464894 h 857817"/>
              <a:gd name="connsiteX1273" fmla="*/ 1115085 w 1128353"/>
              <a:gd name="connsiteY1273" fmla="*/ 463146 h 857817"/>
              <a:gd name="connsiteX1274" fmla="*/ 1113402 w 1128353"/>
              <a:gd name="connsiteY1274" fmla="*/ 463729 h 857817"/>
              <a:gd name="connsiteX1275" fmla="*/ 1109131 w 1128353"/>
              <a:gd name="connsiteY1275" fmla="*/ 463600 h 857817"/>
              <a:gd name="connsiteX1276" fmla="*/ 1108743 w 1128353"/>
              <a:gd name="connsiteY1276" fmla="*/ 463017 h 857817"/>
              <a:gd name="connsiteX1277" fmla="*/ 1107642 w 1128353"/>
              <a:gd name="connsiteY1277" fmla="*/ 463017 h 857817"/>
              <a:gd name="connsiteX1278" fmla="*/ 1106348 w 1128353"/>
              <a:gd name="connsiteY1278" fmla="*/ 462111 h 857817"/>
              <a:gd name="connsiteX1279" fmla="*/ 1104342 w 1128353"/>
              <a:gd name="connsiteY1279" fmla="*/ 462111 h 857817"/>
              <a:gd name="connsiteX1280" fmla="*/ 1103241 w 1128353"/>
              <a:gd name="connsiteY1280" fmla="*/ 462564 h 857817"/>
              <a:gd name="connsiteX1281" fmla="*/ 1102141 w 1128353"/>
              <a:gd name="connsiteY1281" fmla="*/ 463858 h 857817"/>
              <a:gd name="connsiteX1282" fmla="*/ 1101235 w 1128353"/>
              <a:gd name="connsiteY1282" fmla="*/ 464312 h 857817"/>
              <a:gd name="connsiteX1283" fmla="*/ 1099552 w 1128353"/>
              <a:gd name="connsiteY1283" fmla="*/ 466642 h 857817"/>
              <a:gd name="connsiteX1284" fmla="*/ 1099746 w 1128353"/>
              <a:gd name="connsiteY1284" fmla="*/ 468583 h 857817"/>
              <a:gd name="connsiteX1285" fmla="*/ 1100653 w 1128353"/>
              <a:gd name="connsiteY1285" fmla="*/ 469166 h 857817"/>
              <a:gd name="connsiteX1286" fmla="*/ 1101558 w 1128353"/>
              <a:gd name="connsiteY1286" fmla="*/ 468712 h 857817"/>
              <a:gd name="connsiteX1287" fmla="*/ 1102465 w 1128353"/>
              <a:gd name="connsiteY1287" fmla="*/ 469878 h 857817"/>
              <a:gd name="connsiteX1288" fmla="*/ 1102659 w 1128353"/>
              <a:gd name="connsiteY1288" fmla="*/ 473372 h 857817"/>
              <a:gd name="connsiteX1289" fmla="*/ 1103371 w 1128353"/>
              <a:gd name="connsiteY1289" fmla="*/ 478098 h 857817"/>
              <a:gd name="connsiteX1290" fmla="*/ 1104083 w 1128353"/>
              <a:gd name="connsiteY1290" fmla="*/ 480298 h 857817"/>
              <a:gd name="connsiteX1291" fmla="*/ 1104277 w 1128353"/>
              <a:gd name="connsiteY1291" fmla="*/ 483210 h 857817"/>
              <a:gd name="connsiteX1292" fmla="*/ 1105571 w 1128353"/>
              <a:gd name="connsiteY1292" fmla="*/ 487482 h 857817"/>
              <a:gd name="connsiteX1293" fmla="*/ 1105960 w 1128353"/>
              <a:gd name="connsiteY1293" fmla="*/ 487806 h 857817"/>
              <a:gd name="connsiteX1294" fmla="*/ 1106154 w 1128353"/>
              <a:gd name="connsiteY1294" fmla="*/ 489294 h 857817"/>
              <a:gd name="connsiteX1295" fmla="*/ 1107060 w 1128353"/>
              <a:gd name="connsiteY1295" fmla="*/ 490912 h 857817"/>
              <a:gd name="connsiteX1296" fmla="*/ 1107254 w 1128353"/>
              <a:gd name="connsiteY1296" fmla="*/ 492271 h 857817"/>
              <a:gd name="connsiteX1297" fmla="*/ 1108937 w 1128353"/>
              <a:gd name="connsiteY1297" fmla="*/ 496543 h 857817"/>
              <a:gd name="connsiteX1298" fmla="*/ 1109325 w 1128353"/>
              <a:gd name="connsiteY1298" fmla="*/ 499002 h 857817"/>
              <a:gd name="connsiteX1299" fmla="*/ 1111008 w 1128353"/>
              <a:gd name="connsiteY1299" fmla="*/ 502368 h 857817"/>
              <a:gd name="connsiteX1300" fmla="*/ 1111202 w 1128353"/>
              <a:gd name="connsiteY1300" fmla="*/ 504244 h 857817"/>
              <a:gd name="connsiteX1301" fmla="*/ 1113402 w 1128353"/>
              <a:gd name="connsiteY1301" fmla="*/ 511752 h 857817"/>
              <a:gd name="connsiteX1302" fmla="*/ 1113791 w 1128353"/>
              <a:gd name="connsiteY1302" fmla="*/ 518354 h 857817"/>
              <a:gd name="connsiteX1303" fmla="*/ 1113597 w 1128353"/>
              <a:gd name="connsiteY1303" fmla="*/ 535505 h 857817"/>
              <a:gd name="connsiteX1304" fmla="*/ 1113985 w 1128353"/>
              <a:gd name="connsiteY1304" fmla="*/ 535829 h 857817"/>
              <a:gd name="connsiteX1305" fmla="*/ 1113467 w 1128353"/>
              <a:gd name="connsiteY1305" fmla="*/ 540812 h 857817"/>
              <a:gd name="connsiteX1306" fmla="*/ 1113985 w 1128353"/>
              <a:gd name="connsiteY1306" fmla="*/ 544502 h 857817"/>
              <a:gd name="connsiteX1307" fmla="*/ 1113467 w 1128353"/>
              <a:gd name="connsiteY1307" fmla="*/ 546378 h 857817"/>
              <a:gd name="connsiteX1308" fmla="*/ 1113079 w 1128353"/>
              <a:gd name="connsiteY1308" fmla="*/ 546508 h 857817"/>
              <a:gd name="connsiteX1309" fmla="*/ 1113079 w 1128353"/>
              <a:gd name="connsiteY1309" fmla="*/ 547673 h 857817"/>
              <a:gd name="connsiteX1310" fmla="*/ 1111979 w 1128353"/>
              <a:gd name="connsiteY1310" fmla="*/ 550003 h 857817"/>
              <a:gd name="connsiteX1311" fmla="*/ 1111590 w 1128353"/>
              <a:gd name="connsiteY1311" fmla="*/ 551879 h 857817"/>
              <a:gd name="connsiteX1312" fmla="*/ 1109713 w 1128353"/>
              <a:gd name="connsiteY1312" fmla="*/ 554339 h 857817"/>
              <a:gd name="connsiteX1313" fmla="*/ 1107125 w 1128353"/>
              <a:gd name="connsiteY1313" fmla="*/ 556410 h 857817"/>
              <a:gd name="connsiteX1314" fmla="*/ 1107125 w 1128353"/>
              <a:gd name="connsiteY1314" fmla="*/ 556993 h 857817"/>
              <a:gd name="connsiteX1315" fmla="*/ 1106736 w 1128353"/>
              <a:gd name="connsiteY1315" fmla="*/ 556993 h 857817"/>
              <a:gd name="connsiteX1316" fmla="*/ 1106736 w 1128353"/>
              <a:gd name="connsiteY1316" fmla="*/ 558611 h 857817"/>
              <a:gd name="connsiteX1317" fmla="*/ 1106154 w 1128353"/>
              <a:gd name="connsiteY1317" fmla="*/ 559646 h 857817"/>
              <a:gd name="connsiteX1318" fmla="*/ 1103759 w 1128353"/>
              <a:gd name="connsiteY1318" fmla="*/ 562106 h 857817"/>
              <a:gd name="connsiteX1319" fmla="*/ 1100264 w 1128353"/>
              <a:gd name="connsiteY1319" fmla="*/ 564177 h 857817"/>
              <a:gd name="connsiteX1320" fmla="*/ 1096769 w 1128353"/>
              <a:gd name="connsiteY1320" fmla="*/ 565342 h 857817"/>
              <a:gd name="connsiteX1321" fmla="*/ 1096187 w 1128353"/>
              <a:gd name="connsiteY1321" fmla="*/ 565083 h 857817"/>
              <a:gd name="connsiteX1322" fmla="*/ 1093209 w 1128353"/>
              <a:gd name="connsiteY1322" fmla="*/ 566378 h 857817"/>
              <a:gd name="connsiteX1323" fmla="*/ 1093209 w 1128353"/>
              <a:gd name="connsiteY1323" fmla="*/ 570326 h 857817"/>
              <a:gd name="connsiteX1324" fmla="*/ 1092821 w 1128353"/>
              <a:gd name="connsiteY1324" fmla="*/ 570326 h 857817"/>
              <a:gd name="connsiteX1325" fmla="*/ 1092627 w 1128353"/>
              <a:gd name="connsiteY1325" fmla="*/ 569290 h 857817"/>
              <a:gd name="connsiteX1326" fmla="*/ 1090621 w 1128353"/>
              <a:gd name="connsiteY1326" fmla="*/ 570454 h 857817"/>
              <a:gd name="connsiteX1327" fmla="*/ 1088938 w 1128353"/>
              <a:gd name="connsiteY1327" fmla="*/ 570326 h 857817"/>
              <a:gd name="connsiteX1328" fmla="*/ 1088744 w 1128353"/>
              <a:gd name="connsiteY1328" fmla="*/ 570584 h 857817"/>
              <a:gd name="connsiteX1329" fmla="*/ 1088226 w 1128353"/>
              <a:gd name="connsiteY1329" fmla="*/ 570584 h 857817"/>
              <a:gd name="connsiteX1330" fmla="*/ 1087643 w 1128353"/>
              <a:gd name="connsiteY1330" fmla="*/ 569678 h 857817"/>
              <a:gd name="connsiteX1331" fmla="*/ 1086932 w 1128353"/>
              <a:gd name="connsiteY1331" fmla="*/ 569549 h 857817"/>
              <a:gd name="connsiteX1332" fmla="*/ 1084925 w 1128353"/>
              <a:gd name="connsiteY1332" fmla="*/ 570131 h 857817"/>
              <a:gd name="connsiteX1333" fmla="*/ 1083825 w 1128353"/>
              <a:gd name="connsiteY1333" fmla="*/ 571037 h 857817"/>
              <a:gd name="connsiteX1334" fmla="*/ 1083436 w 1128353"/>
              <a:gd name="connsiteY1334" fmla="*/ 572785 h 857817"/>
              <a:gd name="connsiteX1335" fmla="*/ 1085443 w 1128353"/>
              <a:gd name="connsiteY1335" fmla="*/ 574273 h 857817"/>
              <a:gd name="connsiteX1336" fmla="*/ 1084537 w 1128353"/>
              <a:gd name="connsiteY1336" fmla="*/ 574856 h 857817"/>
              <a:gd name="connsiteX1337" fmla="*/ 1084149 w 1128353"/>
              <a:gd name="connsiteY1337" fmla="*/ 575568 h 857817"/>
              <a:gd name="connsiteX1338" fmla="*/ 1085054 w 1128353"/>
              <a:gd name="connsiteY1338" fmla="*/ 576279 h 857817"/>
              <a:gd name="connsiteX1339" fmla="*/ 1086932 w 1128353"/>
              <a:gd name="connsiteY1339" fmla="*/ 576409 h 857817"/>
              <a:gd name="connsiteX1340" fmla="*/ 1086543 w 1128353"/>
              <a:gd name="connsiteY1340" fmla="*/ 577121 h 857817"/>
              <a:gd name="connsiteX1341" fmla="*/ 1084149 w 1128353"/>
              <a:gd name="connsiteY1341" fmla="*/ 576862 h 857817"/>
              <a:gd name="connsiteX1342" fmla="*/ 1083242 w 1128353"/>
              <a:gd name="connsiteY1342" fmla="*/ 575568 h 857817"/>
              <a:gd name="connsiteX1343" fmla="*/ 1079359 w 1128353"/>
              <a:gd name="connsiteY1343" fmla="*/ 575697 h 857817"/>
              <a:gd name="connsiteX1344" fmla="*/ 1077870 w 1128353"/>
              <a:gd name="connsiteY1344" fmla="*/ 576279 h 857817"/>
              <a:gd name="connsiteX1345" fmla="*/ 1077482 w 1128353"/>
              <a:gd name="connsiteY1345" fmla="*/ 577186 h 857817"/>
              <a:gd name="connsiteX1346" fmla="*/ 1076576 w 1128353"/>
              <a:gd name="connsiteY1346" fmla="*/ 577897 h 857817"/>
              <a:gd name="connsiteX1347" fmla="*/ 1074893 w 1128353"/>
              <a:gd name="connsiteY1347" fmla="*/ 578351 h 857817"/>
              <a:gd name="connsiteX1348" fmla="*/ 1074311 w 1128353"/>
              <a:gd name="connsiteY1348" fmla="*/ 578933 h 857817"/>
              <a:gd name="connsiteX1349" fmla="*/ 1072498 w 1128353"/>
              <a:gd name="connsiteY1349" fmla="*/ 579063 h 857817"/>
              <a:gd name="connsiteX1350" fmla="*/ 1072110 w 1128353"/>
              <a:gd name="connsiteY1350" fmla="*/ 580099 h 857817"/>
              <a:gd name="connsiteX1351" fmla="*/ 1070104 w 1128353"/>
              <a:gd name="connsiteY1351" fmla="*/ 580810 h 857817"/>
              <a:gd name="connsiteX1352" fmla="*/ 1069910 w 1128353"/>
              <a:gd name="connsiteY1352" fmla="*/ 581263 h 857817"/>
              <a:gd name="connsiteX1353" fmla="*/ 1069327 w 1128353"/>
              <a:gd name="connsiteY1353" fmla="*/ 581263 h 857817"/>
              <a:gd name="connsiteX1354" fmla="*/ 1068421 w 1128353"/>
              <a:gd name="connsiteY1354" fmla="*/ 581975 h 857817"/>
              <a:gd name="connsiteX1355" fmla="*/ 1067709 w 1128353"/>
              <a:gd name="connsiteY1355" fmla="*/ 581717 h 857817"/>
              <a:gd name="connsiteX1356" fmla="*/ 1067191 w 1128353"/>
              <a:gd name="connsiteY1356" fmla="*/ 581975 h 857817"/>
              <a:gd name="connsiteX1357" fmla="*/ 1064603 w 1128353"/>
              <a:gd name="connsiteY1357" fmla="*/ 581845 h 857817"/>
              <a:gd name="connsiteX1358" fmla="*/ 1062596 w 1128353"/>
              <a:gd name="connsiteY1358" fmla="*/ 582558 h 857817"/>
              <a:gd name="connsiteX1359" fmla="*/ 1058001 w 1128353"/>
              <a:gd name="connsiteY1359" fmla="*/ 582558 h 857817"/>
              <a:gd name="connsiteX1360" fmla="*/ 1053923 w 1128353"/>
              <a:gd name="connsiteY1360" fmla="*/ 583140 h 857817"/>
              <a:gd name="connsiteX1361" fmla="*/ 1052111 w 1128353"/>
              <a:gd name="connsiteY1361" fmla="*/ 584305 h 857817"/>
              <a:gd name="connsiteX1362" fmla="*/ 1050817 w 1128353"/>
              <a:gd name="connsiteY1362" fmla="*/ 584434 h 857817"/>
              <a:gd name="connsiteX1363" fmla="*/ 1048940 w 1128353"/>
              <a:gd name="connsiteY1363" fmla="*/ 585729 h 857817"/>
              <a:gd name="connsiteX1364" fmla="*/ 1048940 w 1128353"/>
              <a:gd name="connsiteY1364" fmla="*/ 586182 h 857817"/>
              <a:gd name="connsiteX1365" fmla="*/ 1047451 w 1128353"/>
              <a:gd name="connsiteY1365" fmla="*/ 586635 h 857817"/>
              <a:gd name="connsiteX1366" fmla="*/ 1046934 w 1128353"/>
              <a:gd name="connsiteY1366" fmla="*/ 587800 h 857817"/>
              <a:gd name="connsiteX1367" fmla="*/ 1046222 w 1128353"/>
              <a:gd name="connsiteY1367" fmla="*/ 588382 h 857817"/>
              <a:gd name="connsiteX1368" fmla="*/ 1046416 w 1128353"/>
              <a:gd name="connsiteY1368" fmla="*/ 589418 h 857817"/>
              <a:gd name="connsiteX1369" fmla="*/ 1046028 w 1128353"/>
              <a:gd name="connsiteY1369" fmla="*/ 589677 h 857817"/>
              <a:gd name="connsiteX1370" fmla="*/ 1046028 w 1128353"/>
              <a:gd name="connsiteY1370" fmla="*/ 591166 h 857817"/>
              <a:gd name="connsiteX1371" fmla="*/ 1045639 w 1128353"/>
              <a:gd name="connsiteY1371" fmla="*/ 591618 h 857817"/>
              <a:gd name="connsiteX1372" fmla="*/ 1042662 w 1128353"/>
              <a:gd name="connsiteY1372" fmla="*/ 592330 h 857817"/>
              <a:gd name="connsiteX1373" fmla="*/ 1041950 w 1128353"/>
              <a:gd name="connsiteY1373" fmla="*/ 593236 h 857817"/>
              <a:gd name="connsiteX1374" fmla="*/ 1041044 w 1128353"/>
              <a:gd name="connsiteY1374" fmla="*/ 593366 h 857817"/>
              <a:gd name="connsiteX1375" fmla="*/ 1041238 w 1128353"/>
              <a:gd name="connsiteY1375" fmla="*/ 593819 h 857817"/>
              <a:gd name="connsiteX1376" fmla="*/ 1042338 w 1128353"/>
              <a:gd name="connsiteY1376" fmla="*/ 593948 h 857817"/>
              <a:gd name="connsiteX1377" fmla="*/ 1042856 w 1128353"/>
              <a:gd name="connsiteY1377" fmla="*/ 595243 h 857817"/>
              <a:gd name="connsiteX1378" fmla="*/ 1040267 w 1128353"/>
              <a:gd name="connsiteY1378" fmla="*/ 595114 h 857817"/>
              <a:gd name="connsiteX1379" fmla="*/ 1039555 w 1128353"/>
              <a:gd name="connsiteY1379" fmla="*/ 595437 h 857817"/>
              <a:gd name="connsiteX1380" fmla="*/ 1038649 w 1128353"/>
              <a:gd name="connsiteY1380" fmla="*/ 594984 h 857817"/>
              <a:gd name="connsiteX1381" fmla="*/ 1038067 w 1128353"/>
              <a:gd name="connsiteY1381" fmla="*/ 595696 h 857817"/>
              <a:gd name="connsiteX1382" fmla="*/ 1034183 w 1128353"/>
              <a:gd name="connsiteY1382" fmla="*/ 596991 h 857817"/>
              <a:gd name="connsiteX1383" fmla="*/ 1029006 w 1128353"/>
              <a:gd name="connsiteY1383" fmla="*/ 596861 h 857817"/>
              <a:gd name="connsiteX1384" fmla="*/ 1017744 w 1128353"/>
              <a:gd name="connsiteY1384" fmla="*/ 598350 h 857817"/>
              <a:gd name="connsiteX1385" fmla="*/ 1014444 w 1128353"/>
              <a:gd name="connsiteY1385" fmla="*/ 599191 h 857817"/>
              <a:gd name="connsiteX1386" fmla="*/ 1011466 w 1128353"/>
              <a:gd name="connsiteY1386" fmla="*/ 599515 h 857817"/>
              <a:gd name="connsiteX1387" fmla="*/ 1007583 w 1128353"/>
              <a:gd name="connsiteY1387" fmla="*/ 600680 h 857817"/>
              <a:gd name="connsiteX1388" fmla="*/ 1006483 w 1128353"/>
              <a:gd name="connsiteY1388" fmla="*/ 601391 h 857817"/>
              <a:gd name="connsiteX1389" fmla="*/ 1003894 w 1128353"/>
              <a:gd name="connsiteY1389" fmla="*/ 601974 h 857817"/>
              <a:gd name="connsiteX1390" fmla="*/ 1002211 w 1128353"/>
              <a:gd name="connsiteY1390" fmla="*/ 603009 h 857817"/>
              <a:gd name="connsiteX1391" fmla="*/ 1000917 w 1128353"/>
              <a:gd name="connsiteY1391" fmla="*/ 603269 h 857817"/>
              <a:gd name="connsiteX1392" fmla="*/ 1000011 w 1128353"/>
              <a:gd name="connsiteY1392" fmla="*/ 604175 h 857817"/>
              <a:gd name="connsiteX1393" fmla="*/ 998198 w 1128353"/>
              <a:gd name="connsiteY1393" fmla="*/ 604757 h 857817"/>
              <a:gd name="connsiteX1394" fmla="*/ 994315 w 1128353"/>
              <a:gd name="connsiteY1394" fmla="*/ 607087 h 857817"/>
              <a:gd name="connsiteX1395" fmla="*/ 991921 w 1128353"/>
              <a:gd name="connsiteY1395" fmla="*/ 609158 h 857817"/>
              <a:gd name="connsiteX1396" fmla="*/ 991532 w 1128353"/>
              <a:gd name="connsiteY1396" fmla="*/ 610193 h 857817"/>
              <a:gd name="connsiteX1397" fmla="*/ 989849 w 1128353"/>
              <a:gd name="connsiteY1397" fmla="*/ 611100 h 857817"/>
              <a:gd name="connsiteX1398" fmla="*/ 988361 w 1128353"/>
              <a:gd name="connsiteY1398" fmla="*/ 612847 h 857817"/>
              <a:gd name="connsiteX1399" fmla="*/ 985772 w 1128353"/>
              <a:gd name="connsiteY1399" fmla="*/ 614919 h 857817"/>
              <a:gd name="connsiteX1400" fmla="*/ 985578 w 1128353"/>
              <a:gd name="connsiteY1400" fmla="*/ 615631 h 857817"/>
              <a:gd name="connsiteX1401" fmla="*/ 980983 w 1128353"/>
              <a:gd name="connsiteY1401" fmla="*/ 618867 h 857817"/>
              <a:gd name="connsiteX1402" fmla="*/ 980788 w 1128353"/>
              <a:gd name="connsiteY1402" fmla="*/ 619449 h 857817"/>
              <a:gd name="connsiteX1403" fmla="*/ 979688 w 1128353"/>
              <a:gd name="connsiteY1403" fmla="*/ 620355 h 857817"/>
              <a:gd name="connsiteX1404" fmla="*/ 979494 w 1128353"/>
              <a:gd name="connsiteY1404" fmla="*/ 621261 h 857817"/>
              <a:gd name="connsiteX1405" fmla="*/ 978588 w 1128353"/>
              <a:gd name="connsiteY1405" fmla="*/ 621844 h 857817"/>
              <a:gd name="connsiteX1406" fmla="*/ 975287 w 1128353"/>
              <a:gd name="connsiteY1406" fmla="*/ 626245 h 857817"/>
              <a:gd name="connsiteX1407" fmla="*/ 974381 w 1128353"/>
              <a:gd name="connsiteY1407" fmla="*/ 627733 h 857817"/>
              <a:gd name="connsiteX1408" fmla="*/ 974187 w 1128353"/>
              <a:gd name="connsiteY1408" fmla="*/ 628768 h 857817"/>
              <a:gd name="connsiteX1409" fmla="*/ 972310 w 1128353"/>
              <a:gd name="connsiteY1409" fmla="*/ 631422 h 857817"/>
              <a:gd name="connsiteX1410" fmla="*/ 972310 w 1128353"/>
              <a:gd name="connsiteY1410" fmla="*/ 632328 h 857817"/>
              <a:gd name="connsiteX1411" fmla="*/ 971792 w 1128353"/>
              <a:gd name="connsiteY1411" fmla="*/ 632781 h 857817"/>
              <a:gd name="connsiteX1412" fmla="*/ 971792 w 1128353"/>
              <a:gd name="connsiteY1412" fmla="*/ 634529 h 857817"/>
              <a:gd name="connsiteX1413" fmla="*/ 970497 w 1128353"/>
              <a:gd name="connsiteY1413" fmla="*/ 638348 h 857817"/>
              <a:gd name="connsiteX1414" fmla="*/ 969397 w 1128353"/>
              <a:gd name="connsiteY1414" fmla="*/ 644884 h 857817"/>
              <a:gd name="connsiteX1415" fmla="*/ 967197 w 1128353"/>
              <a:gd name="connsiteY1415" fmla="*/ 652198 h 857817"/>
              <a:gd name="connsiteX1416" fmla="*/ 967197 w 1128353"/>
              <a:gd name="connsiteY1416" fmla="*/ 656146 h 857817"/>
              <a:gd name="connsiteX1417" fmla="*/ 969397 w 1128353"/>
              <a:gd name="connsiteY1417" fmla="*/ 664754 h 857817"/>
              <a:gd name="connsiteX1418" fmla="*/ 969203 w 1128353"/>
              <a:gd name="connsiteY1418" fmla="*/ 665660 h 857817"/>
              <a:gd name="connsiteX1419" fmla="*/ 969915 w 1128353"/>
              <a:gd name="connsiteY1419" fmla="*/ 668896 h 857817"/>
              <a:gd name="connsiteX1420" fmla="*/ 971598 w 1128353"/>
              <a:gd name="connsiteY1420" fmla="*/ 672391 h 857817"/>
              <a:gd name="connsiteX1421" fmla="*/ 973410 w 1128353"/>
              <a:gd name="connsiteY1421" fmla="*/ 678540 h 857817"/>
              <a:gd name="connsiteX1422" fmla="*/ 973022 w 1128353"/>
              <a:gd name="connsiteY1422" fmla="*/ 680869 h 857817"/>
              <a:gd name="connsiteX1423" fmla="*/ 972115 w 1128353"/>
              <a:gd name="connsiteY1423" fmla="*/ 681905 h 857817"/>
              <a:gd name="connsiteX1424" fmla="*/ 970433 w 1128353"/>
              <a:gd name="connsiteY1424" fmla="*/ 682358 h 857817"/>
              <a:gd name="connsiteX1425" fmla="*/ 970239 w 1128353"/>
              <a:gd name="connsiteY1425" fmla="*/ 682811 h 857817"/>
              <a:gd name="connsiteX1426" fmla="*/ 967456 w 1128353"/>
              <a:gd name="connsiteY1426" fmla="*/ 682940 h 857817"/>
              <a:gd name="connsiteX1427" fmla="*/ 960854 w 1128353"/>
              <a:gd name="connsiteY1427" fmla="*/ 682487 h 857817"/>
              <a:gd name="connsiteX1428" fmla="*/ 959948 w 1128353"/>
              <a:gd name="connsiteY1428" fmla="*/ 682035 h 857817"/>
              <a:gd name="connsiteX1429" fmla="*/ 958459 w 1128353"/>
              <a:gd name="connsiteY1429" fmla="*/ 682035 h 857817"/>
              <a:gd name="connsiteX1430" fmla="*/ 951987 w 1128353"/>
              <a:gd name="connsiteY1430" fmla="*/ 680740 h 857817"/>
              <a:gd name="connsiteX1431" fmla="*/ 951275 w 1128353"/>
              <a:gd name="connsiteY1431" fmla="*/ 680287 h 857817"/>
              <a:gd name="connsiteX1432" fmla="*/ 946874 w 1128353"/>
              <a:gd name="connsiteY1432" fmla="*/ 679834 h 857817"/>
              <a:gd name="connsiteX1433" fmla="*/ 946356 w 1128353"/>
              <a:gd name="connsiteY1433" fmla="*/ 679381 h 857817"/>
              <a:gd name="connsiteX1434" fmla="*/ 944674 w 1128353"/>
              <a:gd name="connsiteY1434" fmla="*/ 679381 h 857817"/>
              <a:gd name="connsiteX1435" fmla="*/ 943962 w 1128353"/>
              <a:gd name="connsiteY1435" fmla="*/ 678927 h 857817"/>
              <a:gd name="connsiteX1436" fmla="*/ 943250 w 1128353"/>
              <a:gd name="connsiteY1436" fmla="*/ 679057 h 857817"/>
              <a:gd name="connsiteX1437" fmla="*/ 941049 w 1128353"/>
              <a:gd name="connsiteY1437" fmla="*/ 677893 h 857817"/>
              <a:gd name="connsiteX1438" fmla="*/ 936648 w 1128353"/>
              <a:gd name="connsiteY1438" fmla="*/ 677439 h 857817"/>
              <a:gd name="connsiteX1439" fmla="*/ 936066 w 1128353"/>
              <a:gd name="connsiteY1439" fmla="*/ 676986 h 857817"/>
              <a:gd name="connsiteX1440" fmla="*/ 934965 w 1128353"/>
              <a:gd name="connsiteY1440" fmla="*/ 676986 h 857817"/>
              <a:gd name="connsiteX1441" fmla="*/ 934383 w 1128353"/>
              <a:gd name="connsiteY1441" fmla="*/ 676533 h 857817"/>
              <a:gd name="connsiteX1442" fmla="*/ 929206 w 1128353"/>
              <a:gd name="connsiteY1442" fmla="*/ 675044 h 857817"/>
              <a:gd name="connsiteX1443" fmla="*/ 927199 w 1128353"/>
              <a:gd name="connsiteY1443" fmla="*/ 675044 h 857817"/>
              <a:gd name="connsiteX1444" fmla="*/ 923898 w 1128353"/>
              <a:gd name="connsiteY1444" fmla="*/ 674009 h 857817"/>
              <a:gd name="connsiteX1445" fmla="*/ 921115 w 1128353"/>
              <a:gd name="connsiteY1445" fmla="*/ 673880 h 857817"/>
              <a:gd name="connsiteX1446" fmla="*/ 920209 w 1128353"/>
              <a:gd name="connsiteY1446" fmla="*/ 673168 h 857817"/>
              <a:gd name="connsiteX1447" fmla="*/ 918526 w 1128353"/>
              <a:gd name="connsiteY1447" fmla="*/ 673038 h 857817"/>
              <a:gd name="connsiteX1448" fmla="*/ 917038 w 1128353"/>
              <a:gd name="connsiteY1448" fmla="*/ 672327 h 857817"/>
              <a:gd name="connsiteX1449" fmla="*/ 915031 w 1128353"/>
              <a:gd name="connsiteY1449" fmla="*/ 672197 h 857817"/>
              <a:gd name="connsiteX1450" fmla="*/ 910954 w 1128353"/>
              <a:gd name="connsiteY1450" fmla="*/ 670902 h 857817"/>
              <a:gd name="connsiteX1451" fmla="*/ 905970 w 1128353"/>
              <a:gd name="connsiteY1451" fmla="*/ 670773 h 857817"/>
              <a:gd name="connsiteX1452" fmla="*/ 904870 w 1128353"/>
              <a:gd name="connsiteY1452" fmla="*/ 671032 h 857817"/>
              <a:gd name="connsiteX1453" fmla="*/ 903381 w 1128353"/>
              <a:gd name="connsiteY1453" fmla="*/ 671744 h 857817"/>
              <a:gd name="connsiteX1454" fmla="*/ 903576 w 1128353"/>
              <a:gd name="connsiteY1454" fmla="*/ 672327 h 857817"/>
              <a:gd name="connsiteX1455" fmla="*/ 904482 w 1128353"/>
              <a:gd name="connsiteY1455" fmla="*/ 672779 h 857817"/>
              <a:gd name="connsiteX1456" fmla="*/ 904870 w 1128353"/>
              <a:gd name="connsiteY1456" fmla="*/ 674268 h 857817"/>
              <a:gd name="connsiteX1457" fmla="*/ 902993 w 1128353"/>
              <a:gd name="connsiteY1457" fmla="*/ 674009 h 857817"/>
              <a:gd name="connsiteX1458" fmla="*/ 896909 w 1128353"/>
              <a:gd name="connsiteY1458" fmla="*/ 676210 h 857817"/>
              <a:gd name="connsiteX1459" fmla="*/ 894709 w 1128353"/>
              <a:gd name="connsiteY1459" fmla="*/ 678216 h 857817"/>
              <a:gd name="connsiteX1460" fmla="*/ 889207 w 1128353"/>
              <a:gd name="connsiteY1460" fmla="*/ 681452 h 857817"/>
              <a:gd name="connsiteX1461" fmla="*/ 887719 w 1128353"/>
              <a:gd name="connsiteY1461" fmla="*/ 683199 h 857817"/>
              <a:gd name="connsiteX1462" fmla="*/ 885130 w 1128353"/>
              <a:gd name="connsiteY1462" fmla="*/ 684947 h 857817"/>
              <a:gd name="connsiteX1463" fmla="*/ 883447 w 1128353"/>
              <a:gd name="connsiteY1463" fmla="*/ 686695 h 857817"/>
              <a:gd name="connsiteX1464" fmla="*/ 883447 w 1128353"/>
              <a:gd name="connsiteY1464" fmla="*/ 687277 h 857817"/>
              <a:gd name="connsiteX1465" fmla="*/ 881765 w 1128353"/>
              <a:gd name="connsiteY1465" fmla="*/ 688118 h 857817"/>
              <a:gd name="connsiteX1466" fmla="*/ 881570 w 1128353"/>
              <a:gd name="connsiteY1466" fmla="*/ 689154 h 857817"/>
              <a:gd name="connsiteX1467" fmla="*/ 879887 w 1128353"/>
              <a:gd name="connsiteY1467" fmla="*/ 689995 h 857817"/>
              <a:gd name="connsiteX1468" fmla="*/ 879887 w 1128353"/>
              <a:gd name="connsiteY1468" fmla="*/ 690448 h 857817"/>
              <a:gd name="connsiteX1469" fmla="*/ 877493 w 1128353"/>
              <a:gd name="connsiteY1469" fmla="*/ 692066 h 857817"/>
              <a:gd name="connsiteX1470" fmla="*/ 875810 w 1128353"/>
              <a:gd name="connsiteY1470" fmla="*/ 694138 h 857817"/>
              <a:gd name="connsiteX1471" fmla="*/ 874710 w 1128353"/>
              <a:gd name="connsiteY1471" fmla="*/ 694720 h 857817"/>
              <a:gd name="connsiteX1472" fmla="*/ 873804 w 1128353"/>
              <a:gd name="connsiteY1472" fmla="*/ 696014 h 857817"/>
              <a:gd name="connsiteX1473" fmla="*/ 873092 w 1128353"/>
              <a:gd name="connsiteY1473" fmla="*/ 698344 h 857817"/>
              <a:gd name="connsiteX1474" fmla="*/ 871085 w 1128353"/>
              <a:gd name="connsiteY1474" fmla="*/ 699639 h 857817"/>
              <a:gd name="connsiteX1475" fmla="*/ 869985 w 1128353"/>
              <a:gd name="connsiteY1475" fmla="*/ 702098 h 857817"/>
              <a:gd name="connsiteX1476" fmla="*/ 868885 w 1128353"/>
              <a:gd name="connsiteY1476" fmla="*/ 702681 h 857817"/>
              <a:gd name="connsiteX1477" fmla="*/ 869079 w 1128353"/>
              <a:gd name="connsiteY1477" fmla="*/ 702940 h 857817"/>
              <a:gd name="connsiteX1478" fmla="*/ 868691 w 1128353"/>
              <a:gd name="connsiteY1478" fmla="*/ 703263 h 857817"/>
              <a:gd name="connsiteX1479" fmla="*/ 867591 w 1128353"/>
              <a:gd name="connsiteY1479" fmla="*/ 703263 h 857817"/>
              <a:gd name="connsiteX1480" fmla="*/ 867591 w 1128353"/>
              <a:gd name="connsiteY1480" fmla="*/ 703716 h 857817"/>
              <a:gd name="connsiteX1481" fmla="*/ 865908 w 1128353"/>
              <a:gd name="connsiteY1481" fmla="*/ 704428 h 857817"/>
              <a:gd name="connsiteX1482" fmla="*/ 864225 w 1128353"/>
              <a:gd name="connsiteY1482" fmla="*/ 704558 h 857817"/>
              <a:gd name="connsiteX1483" fmla="*/ 863319 w 1128353"/>
              <a:gd name="connsiteY1483" fmla="*/ 705593 h 857817"/>
              <a:gd name="connsiteX1484" fmla="*/ 861636 w 1128353"/>
              <a:gd name="connsiteY1484" fmla="*/ 705140 h 857817"/>
              <a:gd name="connsiteX1485" fmla="*/ 860536 w 1128353"/>
              <a:gd name="connsiteY1485" fmla="*/ 705722 h 857817"/>
              <a:gd name="connsiteX1486" fmla="*/ 859436 w 1128353"/>
              <a:gd name="connsiteY1486" fmla="*/ 705593 h 857817"/>
              <a:gd name="connsiteX1487" fmla="*/ 859047 w 1128353"/>
              <a:gd name="connsiteY1487" fmla="*/ 706176 h 857817"/>
              <a:gd name="connsiteX1488" fmla="*/ 857041 w 1128353"/>
              <a:gd name="connsiteY1488" fmla="*/ 706758 h 857817"/>
              <a:gd name="connsiteX1489" fmla="*/ 856329 w 1128353"/>
              <a:gd name="connsiteY1489" fmla="*/ 708052 h 857817"/>
              <a:gd name="connsiteX1490" fmla="*/ 855229 w 1128353"/>
              <a:gd name="connsiteY1490" fmla="*/ 708700 h 857817"/>
              <a:gd name="connsiteX1491" fmla="*/ 848756 w 1128353"/>
              <a:gd name="connsiteY1491" fmla="*/ 709735 h 857817"/>
              <a:gd name="connsiteX1492" fmla="*/ 847462 w 1128353"/>
              <a:gd name="connsiteY1492" fmla="*/ 711030 h 857817"/>
              <a:gd name="connsiteX1493" fmla="*/ 845973 w 1128353"/>
              <a:gd name="connsiteY1493" fmla="*/ 711030 h 857817"/>
              <a:gd name="connsiteX1494" fmla="*/ 845585 w 1128353"/>
              <a:gd name="connsiteY1494" fmla="*/ 712324 h 857817"/>
              <a:gd name="connsiteX1495" fmla="*/ 844097 w 1128353"/>
              <a:gd name="connsiteY1495" fmla="*/ 712065 h 857817"/>
              <a:gd name="connsiteX1496" fmla="*/ 842802 w 1128353"/>
              <a:gd name="connsiteY1496" fmla="*/ 712777 h 857817"/>
              <a:gd name="connsiteX1497" fmla="*/ 839113 w 1128353"/>
              <a:gd name="connsiteY1497" fmla="*/ 712518 h 857817"/>
              <a:gd name="connsiteX1498" fmla="*/ 833224 w 1128353"/>
              <a:gd name="connsiteY1498" fmla="*/ 714395 h 857817"/>
              <a:gd name="connsiteX1499" fmla="*/ 826557 w 1128353"/>
              <a:gd name="connsiteY1499" fmla="*/ 714395 h 857817"/>
              <a:gd name="connsiteX1500" fmla="*/ 821574 w 1128353"/>
              <a:gd name="connsiteY1500" fmla="*/ 715107 h 857817"/>
              <a:gd name="connsiteX1501" fmla="*/ 818596 w 1128353"/>
              <a:gd name="connsiteY1501" fmla="*/ 715949 h 857817"/>
              <a:gd name="connsiteX1502" fmla="*/ 818596 w 1128353"/>
              <a:gd name="connsiteY1502" fmla="*/ 716207 h 857817"/>
              <a:gd name="connsiteX1503" fmla="*/ 817690 w 1128353"/>
              <a:gd name="connsiteY1503" fmla="*/ 716207 h 857817"/>
              <a:gd name="connsiteX1504" fmla="*/ 817302 w 1128353"/>
              <a:gd name="connsiteY1504" fmla="*/ 717243 h 857817"/>
              <a:gd name="connsiteX1505" fmla="*/ 816202 w 1128353"/>
              <a:gd name="connsiteY1505" fmla="*/ 717955 h 857817"/>
              <a:gd name="connsiteX1506" fmla="*/ 814195 w 1128353"/>
              <a:gd name="connsiteY1506" fmla="*/ 718084 h 857817"/>
              <a:gd name="connsiteX1507" fmla="*/ 812901 w 1128353"/>
              <a:gd name="connsiteY1507" fmla="*/ 719120 h 857817"/>
              <a:gd name="connsiteX1508" fmla="*/ 811801 w 1128353"/>
              <a:gd name="connsiteY1508" fmla="*/ 719120 h 857817"/>
              <a:gd name="connsiteX1509" fmla="*/ 810701 w 1128353"/>
              <a:gd name="connsiteY1509" fmla="*/ 719832 h 857817"/>
              <a:gd name="connsiteX1510" fmla="*/ 808500 w 1128353"/>
              <a:gd name="connsiteY1510" fmla="*/ 720091 h 857817"/>
              <a:gd name="connsiteX1511" fmla="*/ 807788 w 1128353"/>
              <a:gd name="connsiteY1511" fmla="*/ 720673 h 857817"/>
              <a:gd name="connsiteX1512" fmla="*/ 805393 w 1128353"/>
              <a:gd name="connsiteY1512" fmla="*/ 721385 h 857817"/>
              <a:gd name="connsiteX1513" fmla="*/ 797821 w 1128353"/>
              <a:gd name="connsiteY1513" fmla="*/ 722679 h 857817"/>
              <a:gd name="connsiteX1514" fmla="*/ 794714 w 1128353"/>
              <a:gd name="connsiteY1514" fmla="*/ 722679 h 857817"/>
              <a:gd name="connsiteX1515" fmla="*/ 793420 w 1128353"/>
              <a:gd name="connsiteY1515" fmla="*/ 723391 h 857817"/>
              <a:gd name="connsiteX1516" fmla="*/ 790637 w 1128353"/>
              <a:gd name="connsiteY1516" fmla="*/ 723391 h 857817"/>
              <a:gd name="connsiteX1517" fmla="*/ 785459 w 1128353"/>
              <a:gd name="connsiteY1517" fmla="*/ 724427 h 857817"/>
              <a:gd name="connsiteX1518" fmla="*/ 781770 w 1128353"/>
              <a:gd name="connsiteY1518" fmla="*/ 725722 h 857817"/>
              <a:gd name="connsiteX1519" fmla="*/ 779375 w 1128353"/>
              <a:gd name="connsiteY1519" fmla="*/ 727145 h 857817"/>
              <a:gd name="connsiteX1520" fmla="*/ 776786 w 1128353"/>
              <a:gd name="connsiteY1520" fmla="*/ 727857 h 857817"/>
              <a:gd name="connsiteX1521" fmla="*/ 767402 w 1128353"/>
              <a:gd name="connsiteY1521" fmla="*/ 732387 h 857817"/>
              <a:gd name="connsiteX1522" fmla="*/ 762807 w 1128353"/>
              <a:gd name="connsiteY1522" fmla="*/ 735883 h 857817"/>
              <a:gd name="connsiteX1523" fmla="*/ 762418 w 1128353"/>
              <a:gd name="connsiteY1523" fmla="*/ 737177 h 857817"/>
              <a:gd name="connsiteX1524" fmla="*/ 761124 w 1128353"/>
              <a:gd name="connsiteY1524" fmla="*/ 738213 h 857817"/>
              <a:gd name="connsiteX1525" fmla="*/ 760024 w 1128353"/>
              <a:gd name="connsiteY1525" fmla="*/ 740802 h 857817"/>
              <a:gd name="connsiteX1526" fmla="*/ 757046 w 1128353"/>
              <a:gd name="connsiteY1526" fmla="*/ 745461 h 857817"/>
              <a:gd name="connsiteX1527" fmla="*/ 757564 w 1128353"/>
              <a:gd name="connsiteY1527" fmla="*/ 746173 h 857817"/>
              <a:gd name="connsiteX1528" fmla="*/ 757046 w 1128353"/>
              <a:gd name="connsiteY1528" fmla="*/ 746173 h 857817"/>
              <a:gd name="connsiteX1529" fmla="*/ 756528 w 1128353"/>
              <a:gd name="connsiteY1529" fmla="*/ 745332 h 857817"/>
              <a:gd name="connsiteX1530" fmla="*/ 755946 w 1128353"/>
              <a:gd name="connsiteY1530" fmla="*/ 745461 h 857817"/>
              <a:gd name="connsiteX1531" fmla="*/ 756140 w 1128353"/>
              <a:gd name="connsiteY1531" fmla="*/ 746303 h 857817"/>
              <a:gd name="connsiteX1532" fmla="*/ 757823 w 1128353"/>
              <a:gd name="connsiteY1532" fmla="*/ 746885 h 857817"/>
              <a:gd name="connsiteX1533" fmla="*/ 756723 w 1128353"/>
              <a:gd name="connsiteY1533" fmla="*/ 747468 h 857817"/>
              <a:gd name="connsiteX1534" fmla="*/ 756528 w 1128353"/>
              <a:gd name="connsiteY1534" fmla="*/ 748503 h 857817"/>
              <a:gd name="connsiteX1535" fmla="*/ 755623 w 1128353"/>
              <a:gd name="connsiteY1535" fmla="*/ 748633 h 857817"/>
              <a:gd name="connsiteX1536" fmla="*/ 754716 w 1128353"/>
              <a:gd name="connsiteY1536" fmla="*/ 749474 h 857817"/>
              <a:gd name="connsiteX1537" fmla="*/ 752322 w 1128353"/>
              <a:gd name="connsiteY1537" fmla="*/ 750056 h 857817"/>
              <a:gd name="connsiteX1538" fmla="*/ 749215 w 1128353"/>
              <a:gd name="connsiteY1538" fmla="*/ 752063 h 857817"/>
              <a:gd name="connsiteX1539" fmla="*/ 744620 w 1128353"/>
              <a:gd name="connsiteY1539" fmla="*/ 757306 h 857817"/>
              <a:gd name="connsiteX1540" fmla="*/ 743325 w 1128353"/>
              <a:gd name="connsiteY1540" fmla="*/ 759182 h 857817"/>
              <a:gd name="connsiteX1541" fmla="*/ 742743 w 1128353"/>
              <a:gd name="connsiteY1541" fmla="*/ 760930 h 857817"/>
              <a:gd name="connsiteX1542" fmla="*/ 739442 w 1128353"/>
              <a:gd name="connsiteY1542" fmla="*/ 763389 h 857817"/>
              <a:gd name="connsiteX1543" fmla="*/ 739248 w 1128353"/>
              <a:gd name="connsiteY1543" fmla="*/ 763972 h 857817"/>
              <a:gd name="connsiteX1544" fmla="*/ 737436 w 1128353"/>
              <a:gd name="connsiteY1544" fmla="*/ 765590 h 857817"/>
              <a:gd name="connsiteX1545" fmla="*/ 735753 w 1128353"/>
              <a:gd name="connsiteY1545" fmla="*/ 768179 h 857817"/>
              <a:gd name="connsiteX1546" fmla="*/ 734070 w 1128353"/>
              <a:gd name="connsiteY1546" fmla="*/ 772709 h 857817"/>
              <a:gd name="connsiteX1547" fmla="*/ 733358 w 1128353"/>
              <a:gd name="connsiteY1547" fmla="*/ 773292 h 857817"/>
              <a:gd name="connsiteX1548" fmla="*/ 728957 w 1128353"/>
              <a:gd name="connsiteY1548" fmla="*/ 773874 h 857817"/>
              <a:gd name="connsiteX1549" fmla="*/ 727469 w 1128353"/>
              <a:gd name="connsiteY1549" fmla="*/ 775039 h 857817"/>
              <a:gd name="connsiteX1550" fmla="*/ 722097 w 1128353"/>
              <a:gd name="connsiteY1550" fmla="*/ 773745 h 857817"/>
              <a:gd name="connsiteX1551" fmla="*/ 719508 w 1128353"/>
              <a:gd name="connsiteY1551" fmla="*/ 773745 h 857817"/>
              <a:gd name="connsiteX1552" fmla="*/ 718213 w 1128353"/>
              <a:gd name="connsiteY1552" fmla="*/ 773033 h 857817"/>
              <a:gd name="connsiteX1553" fmla="*/ 716337 w 1128353"/>
              <a:gd name="connsiteY1553" fmla="*/ 772903 h 857817"/>
              <a:gd name="connsiteX1554" fmla="*/ 714654 w 1128353"/>
              <a:gd name="connsiteY1554" fmla="*/ 772062 h 857817"/>
              <a:gd name="connsiteX1555" fmla="*/ 713165 w 1128353"/>
              <a:gd name="connsiteY1555" fmla="*/ 770056 h 857817"/>
              <a:gd name="connsiteX1556" fmla="*/ 709670 w 1128353"/>
              <a:gd name="connsiteY1556" fmla="*/ 767855 h 857817"/>
              <a:gd name="connsiteX1557" fmla="*/ 704881 w 1128353"/>
              <a:gd name="connsiteY1557" fmla="*/ 766431 h 857817"/>
              <a:gd name="connsiteX1558" fmla="*/ 704687 w 1128353"/>
              <a:gd name="connsiteY1558" fmla="*/ 765978 h 857817"/>
              <a:gd name="connsiteX1559" fmla="*/ 702486 w 1128353"/>
              <a:gd name="connsiteY1559" fmla="*/ 764813 h 857817"/>
              <a:gd name="connsiteX1560" fmla="*/ 699703 w 1128353"/>
              <a:gd name="connsiteY1560" fmla="*/ 763972 h 857817"/>
              <a:gd name="connsiteX1561" fmla="*/ 698215 w 1128353"/>
              <a:gd name="connsiteY1561" fmla="*/ 762677 h 857817"/>
              <a:gd name="connsiteX1562" fmla="*/ 697309 w 1128353"/>
              <a:gd name="connsiteY1562" fmla="*/ 762418 h 857817"/>
              <a:gd name="connsiteX1563" fmla="*/ 695302 w 1128353"/>
              <a:gd name="connsiteY1563" fmla="*/ 762548 h 857817"/>
              <a:gd name="connsiteX1564" fmla="*/ 694202 w 1128353"/>
              <a:gd name="connsiteY1564" fmla="*/ 763584 h 857817"/>
              <a:gd name="connsiteX1565" fmla="*/ 693490 w 1128353"/>
              <a:gd name="connsiteY1565" fmla="*/ 763584 h 857817"/>
              <a:gd name="connsiteX1566" fmla="*/ 693490 w 1128353"/>
              <a:gd name="connsiteY1566" fmla="*/ 764036 h 857817"/>
              <a:gd name="connsiteX1567" fmla="*/ 692390 w 1128353"/>
              <a:gd name="connsiteY1567" fmla="*/ 764036 h 857817"/>
              <a:gd name="connsiteX1568" fmla="*/ 688507 w 1128353"/>
              <a:gd name="connsiteY1568" fmla="*/ 762742 h 857817"/>
              <a:gd name="connsiteX1569" fmla="*/ 687018 w 1128353"/>
              <a:gd name="connsiteY1569" fmla="*/ 762613 h 857817"/>
              <a:gd name="connsiteX1570" fmla="*/ 677051 w 1128353"/>
              <a:gd name="connsiteY1570" fmla="*/ 754458 h 857817"/>
              <a:gd name="connsiteX1571" fmla="*/ 671161 w 1128353"/>
              <a:gd name="connsiteY1571" fmla="*/ 750510 h 857817"/>
              <a:gd name="connsiteX1572" fmla="*/ 669154 w 1128353"/>
              <a:gd name="connsiteY1572" fmla="*/ 749927 h 857817"/>
              <a:gd name="connsiteX1573" fmla="*/ 667148 w 1128353"/>
              <a:gd name="connsiteY1573" fmla="*/ 749927 h 857817"/>
              <a:gd name="connsiteX1574" fmla="*/ 666242 w 1128353"/>
              <a:gd name="connsiteY1574" fmla="*/ 750510 h 857817"/>
              <a:gd name="connsiteX1575" fmla="*/ 664560 w 1128353"/>
              <a:gd name="connsiteY1575" fmla="*/ 750380 h 857817"/>
              <a:gd name="connsiteX1576" fmla="*/ 665271 w 1128353"/>
              <a:gd name="connsiteY1576" fmla="*/ 751998 h 857817"/>
              <a:gd name="connsiteX1577" fmla="*/ 666760 w 1128353"/>
              <a:gd name="connsiteY1577" fmla="*/ 753292 h 857817"/>
              <a:gd name="connsiteX1578" fmla="*/ 666372 w 1128353"/>
              <a:gd name="connsiteY1578" fmla="*/ 753422 h 857817"/>
              <a:gd name="connsiteX1579" fmla="*/ 665271 w 1128353"/>
              <a:gd name="connsiteY1579" fmla="*/ 752840 h 857817"/>
              <a:gd name="connsiteX1580" fmla="*/ 664753 w 1128353"/>
              <a:gd name="connsiteY1580" fmla="*/ 751674 h 857817"/>
              <a:gd name="connsiteX1581" fmla="*/ 663459 w 1128353"/>
              <a:gd name="connsiteY1581" fmla="*/ 750834 h 857817"/>
              <a:gd name="connsiteX1582" fmla="*/ 658864 w 1128353"/>
              <a:gd name="connsiteY1582" fmla="*/ 750834 h 857817"/>
              <a:gd name="connsiteX1583" fmla="*/ 654269 w 1128353"/>
              <a:gd name="connsiteY1583" fmla="*/ 748503 h 857817"/>
              <a:gd name="connsiteX1584" fmla="*/ 652457 w 1128353"/>
              <a:gd name="connsiteY1584" fmla="*/ 748503 h 857817"/>
              <a:gd name="connsiteX1585" fmla="*/ 648185 w 1128353"/>
              <a:gd name="connsiteY1585" fmla="*/ 746885 h 857817"/>
              <a:gd name="connsiteX1586" fmla="*/ 646890 w 1128353"/>
              <a:gd name="connsiteY1586" fmla="*/ 746885 h 857817"/>
              <a:gd name="connsiteX1587" fmla="*/ 646178 w 1128353"/>
              <a:gd name="connsiteY1587" fmla="*/ 746044 h 857817"/>
              <a:gd name="connsiteX1588" fmla="*/ 642295 w 1128353"/>
              <a:gd name="connsiteY1588" fmla="*/ 744879 h 857817"/>
              <a:gd name="connsiteX1589" fmla="*/ 634723 w 1128353"/>
              <a:gd name="connsiteY1589" fmla="*/ 741125 h 857817"/>
              <a:gd name="connsiteX1590" fmla="*/ 632717 w 1128353"/>
              <a:gd name="connsiteY1590" fmla="*/ 740996 h 857817"/>
              <a:gd name="connsiteX1591" fmla="*/ 630904 w 1128353"/>
              <a:gd name="connsiteY1591" fmla="*/ 739960 h 857817"/>
              <a:gd name="connsiteX1592" fmla="*/ 627927 w 1128353"/>
              <a:gd name="connsiteY1592" fmla="*/ 739831 h 857817"/>
              <a:gd name="connsiteX1593" fmla="*/ 617054 w 1128353"/>
              <a:gd name="connsiteY1593" fmla="*/ 734717 h 857817"/>
              <a:gd name="connsiteX1594" fmla="*/ 616342 w 1128353"/>
              <a:gd name="connsiteY1594" fmla="*/ 734847 h 857817"/>
              <a:gd name="connsiteX1595" fmla="*/ 615759 w 1128353"/>
              <a:gd name="connsiteY1595" fmla="*/ 736271 h 857817"/>
              <a:gd name="connsiteX1596" fmla="*/ 611553 w 1128353"/>
              <a:gd name="connsiteY1596" fmla="*/ 736142 h 857817"/>
              <a:gd name="connsiteX1597" fmla="*/ 611035 w 1128353"/>
              <a:gd name="connsiteY1597" fmla="*/ 735430 h 857817"/>
              <a:gd name="connsiteX1598" fmla="*/ 611423 w 1128353"/>
              <a:gd name="connsiteY1598" fmla="*/ 734005 h 857817"/>
              <a:gd name="connsiteX1599" fmla="*/ 609417 w 1128353"/>
              <a:gd name="connsiteY1599" fmla="*/ 732971 h 857817"/>
              <a:gd name="connsiteX1600" fmla="*/ 602427 w 1128353"/>
              <a:gd name="connsiteY1600" fmla="*/ 730964 h 857817"/>
              <a:gd name="connsiteX1601" fmla="*/ 602038 w 1128353"/>
              <a:gd name="connsiteY1601" fmla="*/ 732000 h 857817"/>
              <a:gd name="connsiteX1602" fmla="*/ 602233 w 1128353"/>
              <a:gd name="connsiteY1602" fmla="*/ 733035 h 857817"/>
              <a:gd name="connsiteX1603" fmla="*/ 601715 w 1128353"/>
              <a:gd name="connsiteY1603" fmla="*/ 733294 h 857817"/>
              <a:gd name="connsiteX1604" fmla="*/ 601521 w 1128353"/>
              <a:gd name="connsiteY1604" fmla="*/ 732452 h 857817"/>
              <a:gd name="connsiteX1605" fmla="*/ 601909 w 1128353"/>
              <a:gd name="connsiteY1605" fmla="*/ 730834 h 857817"/>
              <a:gd name="connsiteX1606" fmla="*/ 600032 w 1128353"/>
              <a:gd name="connsiteY1606" fmla="*/ 730834 h 857817"/>
              <a:gd name="connsiteX1607" fmla="*/ 595049 w 1128353"/>
              <a:gd name="connsiteY1607" fmla="*/ 728958 h 857817"/>
              <a:gd name="connsiteX1608" fmla="*/ 571620 w 1128353"/>
              <a:gd name="connsiteY1608" fmla="*/ 725915 h 857817"/>
              <a:gd name="connsiteX1609" fmla="*/ 565730 w 1128353"/>
              <a:gd name="connsiteY1609" fmla="*/ 726369 h 857817"/>
              <a:gd name="connsiteX1610" fmla="*/ 565341 w 1128353"/>
              <a:gd name="connsiteY1610" fmla="*/ 726110 h 857817"/>
              <a:gd name="connsiteX1611" fmla="*/ 565536 w 1128353"/>
              <a:gd name="connsiteY1611" fmla="*/ 725398 h 857817"/>
              <a:gd name="connsiteX1612" fmla="*/ 567736 w 1128353"/>
              <a:gd name="connsiteY1612" fmla="*/ 725074 h 857817"/>
              <a:gd name="connsiteX1613" fmla="*/ 566053 w 1128353"/>
              <a:gd name="connsiteY1613" fmla="*/ 724816 h 857817"/>
              <a:gd name="connsiteX1614" fmla="*/ 565341 w 1128353"/>
              <a:gd name="connsiteY1614" fmla="*/ 724945 h 857817"/>
              <a:gd name="connsiteX1615" fmla="*/ 565148 w 1128353"/>
              <a:gd name="connsiteY1615" fmla="*/ 725527 h 857817"/>
              <a:gd name="connsiteX1616" fmla="*/ 564047 w 1128353"/>
              <a:gd name="connsiteY1616" fmla="*/ 725268 h 857817"/>
              <a:gd name="connsiteX1617" fmla="*/ 564241 w 1128353"/>
              <a:gd name="connsiteY1617" fmla="*/ 725851 h 857817"/>
              <a:gd name="connsiteX1618" fmla="*/ 564953 w 1128353"/>
              <a:gd name="connsiteY1618" fmla="*/ 726304 h 857817"/>
              <a:gd name="connsiteX1619" fmla="*/ 564953 w 1128353"/>
              <a:gd name="connsiteY1619" fmla="*/ 727210 h 857817"/>
              <a:gd name="connsiteX1620" fmla="*/ 564565 w 1128353"/>
              <a:gd name="connsiteY1620" fmla="*/ 727340 h 857817"/>
              <a:gd name="connsiteX1621" fmla="*/ 560682 w 1128353"/>
              <a:gd name="connsiteY1621" fmla="*/ 726886 h 857817"/>
              <a:gd name="connsiteX1622" fmla="*/ 553497 w 1128353"/>
              <a:gd name="connsiteY1622" fmla="*/ 727016 h 857817"/>
              <a:gd name="connsiteX1623" fmla="*/ 552592 w 1128353"/>
              <a:gd name="connsiteY1623" fmla="*/ 727728 h 857817"/>
              <a:gd name="connsiteX1624" fmla="*/ 546313 w 1128353"/>
              <a:gd name="connsiteY1624" fmla="*/ 728893 h 857817"/>
              <a:gd name="connsiteX1625" fmla="*/ 540812 w 1128353"/>
              <a:gd name="connsiteY1625" fmla="*/ 730769 h 857817"/>
              <a:gd name="connsiteX1626" fmla="*/ 539129 w 1128353"/>
              <a:gd name="connsiteY1626" fmla="*/ 730769 h 857817"/>
              <a:gd name="connsiteX1627" fmla="*/ 535440 w 1128353"/>
              <a:gd name="connsiteY1627" fmla="*/ 732647 h 857817"/>
              <a:gd name="connsiteX1628" fmla="*/ 533434 w 1128353"/>
              <a:gd name="connsiteY1628" fmla="*/ 733099 h 857817"/>
              <a:gd name="connsiteX1629" fmla="*/ 532916 w 1128353"/>
              <a:gd name="connsiteY1629" fmla="*/ 733682 h 857817"/>
              <a:gd name="connsiteX1630" fmla="*/ 527933 w 1128353"/>
              <a:gd name="connsiteY1630" fmla="*/ 734717 h 857817"/>
              <a:gd name="connsiteX1631" fmla="*/ 526250 w 1128353"/>
              <a:gd name="connsiteY1631" fmla="*/ 736012 h 857817"/>
              <a:gd name="connsiteX1632" fmla="*/ 518677 w 1128353"/>
              <a:gd name="connsiteY1632" fmla="*/ 737177 h 857817"/>
              <a:gd name="connsiteX1633" fmla="*/ 517383 w 1128353"/>
              <a:gd name="connsiteY1633" fmla="*/ 737760 h 857817"/>
              <a:gd name="connsiteX1634" fmla="*/ 507610 w 1128353"/>
              <a:gd name="connsiteY1634" fmla="*/ 738213 h 857817"/>
              <a:gd name="connsiteX1635" fmla="*/ 507222 w 1128353"/>
              <a:gd name="connsiteY1635" fmla="*/ 738795 h 857817"/>
              <a:gd name="connsiteX1636" fmla="*/ 505215 w 1128353"/>
              <a:gd name="connsiteY1636" fmla="*/ 738795 h 857817"/>
              <a:gd name="connsiteX1637" fmla="*/ 504698 w 1128353"/>
              <a:gd name="connsiteY1637" fmla="*/ 739248 h 857817"/>
              <a:gd name="connsiteX1638" fmla="*/ 499520 w 1128353"/>
              <a:gd name="connsiteY1638" fmla="*/ 739831 h 857817"/>
              <a:gd name="connsiteX1639" fmla="*/ 495119 w 1128353"/>
              <a:gd name="connsiteY1639" fmla="*/ 739960 h 857817"/>
              <a:gd name="connsiteX1640" fmla="*/ 492142 w 1128353"/>
              <a:gd name="connsiteY1640" fmla="*/ 739507 h 857817"/>
              <a:gd name="connsiteX1641" fmla="*/ 488452 w 1128353"/>
              <a:gd name="connsiteY1641" fmla="*/ 739636 h 857817"/>
              <a:gd name="connsiteX1642" fmla="*/ 488452 w 1128353"/>
              <a:gd name="connsiteY1642" fmla="*/ 739378 h 857817"/>
              <a:gd name="connsiteX1643" fmla="*/ 475379 w 1128353"/>
              <a:gd name="connsiteY1643" fmla="*/ 739831 h 857817"/>
              <a:gd name="connsiteX1644" fmla="*/ 474796 w 1128353"/>
              <a:gd name="connsiteY1644" fmla="*/ 740090 h 857817"/>
              <a:gd name="connsiteX1645" fmla="*/ 468001 w 1128353"/>
              <a:gd name="connsiteY1645" fmla="*/ 739831 h 857817"/>
              <a:gd name="connsiteX1646" fmla="*/ 467612 w 1128353"/>
              <a:gd name="connsiteY1646" fmla="*/ 740090 h 857817"/>
              <a:gd name="connsiteX1647" fmla="*/ 467806 w 1128353"/>
              <a:gd name="connsiteY1647" fmla="*/ 741254 h 857817"/>
              <a:gd name="connsiteX1648" fmla="*/ 467418 w 1128353"/>
              <a:gd name="connsiteY1648" fmla="*/ 741384 h 857817"/>
              <a:gd name="connsiteX1649" fmla="*/ 467224 w 1128353"/>
              <a:gd name="connsiteY1649" fmla="*/ 740802 h 857817"/>
              <a:gd name="connsiteX1650" fmla="*/ 462952 w 1128353"/>
              <a:gd name="connsiteY1650" fmla="*/ 740802 h 857817"/>
              <a:gd name="connsiteX1651" fmla="*/ 460946 w 1128353"/>
              <a:gd name="connsiteY1651" fmla="*/ 741384 h 857817"/>
              <a:gd name="connsiteX1652" fmla="*/ 459651 w 1128353"/>
              <a:gd name="connsiteY1652" fmla="*/ 741254 h 857817"/>
              <a:gd name="connsiteX1653" fmla="*/ 456674 w 1128353"/>
              <a:gd name="connsiteY1653" fmla="*/ 742096 h 857817"/>
              <a:gd name="connsiteX1654" fmla="*/ 455185 w 1128353"/>
              <a:gd name="connsiteY1654" fmla="*/ 743391 h 857817"/>
              <a:gd name="connsiteX1655" fmla="*/ 454474 w 1128353"/>
              <a:gd name="connsiteY1655" fmla="*/ 743261 h 857817"/>
              <a:gd name="connsiteX1656" fmla="*/ 454474 w 1128353"/>
              <a:gd name="connsiteY1656" fmla="*/ 743714 h 857817"/>
              <a:gd name="connsiteX1657" fmla="*/ 451691 w 1128353"/>
              <a:gd name="connsiteY1657" fmla="*/ 743843 h 857817"/>
              <a:gd name="connsiteX1658" fmla="*/ 451691 w 1128353"/>
              <a:gd name="connsiteY1658" fmla="*/ 744555 h 857817"/>
              <a:gd name="connsiteX1659" fmla="*/ 451302 w 1128353"/>
              <a:gd name="connsiteY1659" fmla="*/ 744814 h 857817"/>
              <a:gd name="connsiteX1660" fmla="*/ 448908 w 1128353"/>
              <a:gd name="connsiteY1660" fmla="*/ 744944 h 857817"/>
              <a:gd name="connsiteX1661" fmla="*/ 448390 w 1128353"/>
              <a:gd name="connsiteY1661" fmla="*/ 745656 h 857817"/>
              <a:gd name="connsiteX1662" fmla="*/ 443018 w 1128353"/>
              <a:gd name="connsiteY1662" fmla="*/ 745656 h 857817"/>
              <a:gd name="connsiteX1663" fmla="*/ 442112 w 1128353"/>
              <a:gd name="connsiteY1663" fmla="*/ 746173 h 857817"/>
              <a:gd name="connsiteX1664" fmla="*/ 439135 w 1128353"/>
              <a:gd name="connsiteY1664" fmla="*/ 746627 h 857817"/>
              <a:gd name="connsiteX1665" fmla="*/ 439329 w 1128353"/>
              <a:gd name="connsiteY1665" fmla="*/ 746885 h 857817"/>
              <a:gd name="connsiteX1666" fmla="*/ 438941 w 1128353"/>
              <a:gd name="connsiteY1666" fmla="*/ 747015 h 857817"/>
              <a:gd name="connsiteX1667" fmla="*/ 432274 w 1128353"/>
              <a:gd name="connsiteY1667" fmla="*/ 747468 h 857817"/>
              <a:gd name="connsiteX1668" fmla="*/ 429880 w 1128353"/>
              <a:gd name="connsiteY1668" fmla="*/ 748180 h 857817"/>
              <a:gd name="connsiteX1669" fmla="*/ 428779 w 1128353"/>
              <a:gd name="connsiteY1669" fmla="*/ 749344 h 857817"/>
              <a:gd name="connsiteX1670" fmla="*/ 427679 w 1128353"/>
              <a:gd name="connsiteY1670" fmla="*/ 749344 h 857817"/>
              <a:gd name="connsiteX1671" fmla="*/ 427873 w 1128353"/>
              <a:gd name="connsiteY1671" fmla="*/ 749798 h 857817"/>
              <a:gd name="connsiteX1672" fmla="*/ 425090 w 1128353"/>
              <a:gd name="connsiteY1672" fmla="*/ 749927 h 857817"/>
              <a:gd name="connsiteX1673" fmla="*/ 420301 w 1128353"/>
              <a:gd name="connsiteY1673" fmla="*/ 751546 h 857817"/>
              <a:gd name="connsiteX1674" fmla="*/ 417194 w 1128353"/>
              <a:gd name="connsiteY1674" fmla="*/ 751546 h 857817"/>
              <a:gd name="connsiteX1675" fmla="*/ 404832 w 1128353"/>
              <a:gd name="connsiteY1675" fmla="*/ 755881 h 857817"/>
              <a:gd name="connsiteX1676" fmla="*/ 404832 w 1128353"/>
              <a:gd name="connsiteY1676" fmla="*/ 756335 h 857817"/>
              <a:gd name="connsiteX1677" fmla="*/ 402049 w 1128353"/>
              <a:gd name="connsiteY1677" fmla="*/ 757953 h 857817"/>
              <a:gd name="connsiteX1678" fmla="*/ 402049 w 1128353"/>
              <a:gd name="connsiteY1678" fmla="*/ 758794 h 857817"/>
              <a:gd name="connsiteX1679" fmla="*/ 401143 w 1128353"/>
              <a:gd name="connsiteY1679" fmla="*/ 759053 h 857817"/>
              <a:gd name="connsiteX1680" fmla="*/ 400755 w 1128353"/>
              <a:gd name="connsiteY1680" fmla="*/ 759894 h 857817"/>
              <a:gd name="connsiteX1681" fmla="*/ 399849 w 1128353"/>
              <a:gd name="connsiteY1681" fmla="*/ 760153 h 857817"/>
              <a:gd name="connsiteX1682" fmla="*/ 399655 w 1128353"/>
              <a:gd name="connsiteY1682" fmla="*/ 760995 h 857817"/>
              <a:gd name="connsiteX1683" fmla="*/ 398749 w 1128353"/>
              <a:gd name="connsiteY1683" fmla="*/ 761447 h 857817"/>
              <a:gd name="connsiteX1684" fmla="*/ 399460 w 1128353"/>
              <a:gd name="connsiteY1684" fmla="*/ 762483 h 857817"/>
              <a:gd name="connsiteX1685" fmla="*/ 397972 w 1128353"/>
              <a:gd name="connsiteY1685" fmla="*/ 762353 h 857817"/>
              <a:gd name="connsiteX1686" fmla="*/ 397584 w 1128353"/>
              <a:gd name="connsiteY1686" fmla="*/ 763648 h 857817"/>
              <a:gd name="connsiteX1687" fmla="*/ 395383 w 1128353"/>
              <a:gd name="connsiteY1687" fmla="*/ 765396 h 857817"/>
              <a:gd name="connsiteX1688" fmla="*/ 394088 w 1128353"/>
              <a:gd name="connsiteY1688" fmla="*/ 768567 h 857817"/>
              <a:gd name="connsiteX1689" fmla="*/ 394088 w 1128353"/>
              <a:gd name="connsiteY1689" fmla="*/ 770573 h 857817"/>
              <a:gd name="connsiteX1690" fmla="*/ 392794 w 1128353"/>
              <a:gd name="connsiteY1690" fmla="*/ 771868 h 857817"/>
              <a:gd name="connsiteX1691" fmla="*/ 392794 w 1128353"/>
              <a:gd name="connsiteY1691" fmla="*/ 772580 h 857817"/>
              <a:gd name="connsiteX1692" fmla="*/ 390205 w 1128353"/>
              <a:gd name="connsiteY1692" fmla="*/ 776528 h 857817"/>
              <a:gd name="connsiteX1693" fmla="*/ 387811 w 1128353"/>
              <a:gd name="connsiteY1693" fmla="*/ 778728 h 857817"/>
              <a:gd name="connsiteX1694" fmla="*/ 386516 w 1128353"/>
              <a:gd name="connsiteY1694" fmla="*/ 781058 h 857817"/>
              <a:gd name="connsiteX1695" fmla="*/ 385416 w 1128353"/>
              <a:gd name="connsiteY1695" fmla="*/ 781188 h 857817"/>
              <a:gd name="connsiteX1696" fmla="*/ 382827 w 1128353"/>
              <a:gd name="connsiteY1696" fmla="*/ 780346 h 857817"/>
              <a:gd name="connsiteX1697" fmla="*/ 380627 w 1128353"/>
              <a:gd name="connsiteY1697" fmla="*/ 778146 h 857817"/>
              <a:gd name="connsiteX1698" fmla="*/ 379914 w 1128353"/>
              <a:gd name="connsiteY1698" fmla="*/ 776398 h 857817"/>
              <a:gd name="connsiteX1699" fmla="*/ 376808 w 1128353"/>
              <a:gd name="connsiteY1699" fmla="*/ 773809 h 857817"/>
              <a:gd name="connsiteX1700" fmla="*/ 376614 w 1128353"/>
              <a:gd name="connsiteY1700" fmla="*/ 772968 h 857817"/>
              <a:gd name="connsiteX1701" fmla="*/ 373507 w 1128353"/>
              <a:gd name="connsiteY1701" fmla="*/ 770768 h 857817"/>
              <a:gd name="connsiteX1702" fmla="*/ 372601 w 1128353"/>
              <a:gd name="connsiteY1702" fmla="*/ 769344 h 857817"/>
              <a:gd name="connsiteX1703" fmla="*/ 366517 w 1128353"/>
              <a:gd name="connsiteY1703" fmla="*/ 764231 h 857817"/>
              <a:gd name="connsiteX1704" fmla="*/ 359527 w 1128353"/>
              <a:gd name="connsiteY1704" fmla="*/ 759700 h 857817"/>
              <a:gd name="connsiteX1705" fmla="*/ 346065 w 1128353"/>
              <a:gd name="connsiteY1705" fmla="*/ 753746 h 857817"/>
              <a:gd name="connsiteX1706" fmla="*/ 342959 w 1128353"/>
              <a:gd name="connsiteY1706" fmla="*/ 750962 h 857817"/>
              <a:gd name="connsiteX1707" fmla="*/ 343347 w 1128353"/>
              <a:gd name="connsiteY1707" fmla="*/ 748633 h 857817"/>
              <a:gd name="connsiteX1708" fmla="*/ 342959 w 1128353"/>
              <a:gd name="connsiteY1708" fmla="*/ 748374 h 857817"/>
              <a:gd name="connsiteX1709" fmla="*/ 342764 w 1128353"/>
              <a:gd name="connsiteY1709" fmla="*/ 746950 h 857817"/>
              <a:gd name="connsiteX1710" fmla="*/ 343347 w 1128353"/>
              <a:gd name="connsiteY1710" fmla="*/ 745915 h 857817"/>
              <a:gd name="connsiteX1711" fmla="*/ 344447 w 1128353"/>
              <a:gd name="connsiteY1711" fmla="*/ 746044 h 857817"/>
              <a:gd name="connsiteX1712" fmla="*/ 345742 w 1128353"/>
              <a:gd name="connsiteY1712" fmla="*/ 747079 h 857817"/>
              <a:gd name="connsiteX1713" fmla="*/ 345936 w 1128353"/>
              <a:gd name="connsiteY1713" fmla="*/ 748957 h 857817"/>
              <a:gd name="connsiteX1714" fmla="*/ 345547 w 1128353"/>
              <a:gd name="connsiteY1714" fmla="*/ 749409 h 857817"/>
              <a:gd name="connsiteX1715" fmla="*/ 344836 w 1128353"/>
              <a:gd name="connsiteY1715" fmla="*/ 749280 h 857817"/>
              <a:gd name="connsiteX1716" fmla="*/ 344836 w 1128353"/>
              <a:gd name="connsiteY1716" fmla="*/ 749863 h 857817"/>
              <a:gd name="connsiteX1717" fmla="*/ 345418 w 1128353"/>
              <a:gd name="connsiteY1717" fmla="*/ 749992 h 857817"/>
              <a:gd name="connsiteX1718" fmla="*/ 346518 w 1128353"/>
              <a:gd name="connsiteY1718" fmla="*/ 748957 h 857817"/>
              <a:gd name="connsiteX1719" fmla="*/ 346130 w 1128353"/>
              <a:gd name="connsiteY1719" fmla="*/ 747662 h 857817"/>
              <a:gd name="connsiteX1720" fmla="*/ 347813 w 1128353"/>
              <a:gd name="connsiteY1720" fmla="*/ 746497 h 857817"/>
              <a:gd name="connsiteX1721" fmla="*/ 347619 w 1128353"/>
              <a:gd name="connsiteY1721" fmla="*/ 745785 h 857817"/>
              <a:gd name="connsiteX1722" fmla="*/ 350401 w 1128353"/>
              <a:gd name="connsiteY1722" fmla="*/ 744749 h 857817"/>
              <a:gd name="connsiteX1723" fmla="*/ 351114 w 1128353"/>
              <a:gd name="connsiteY1723" fmla="*/ 743326 h 857817"/>
              <a:gd name="connsiteX1724" fmla="*/ 350919 w 1128353"/>
              <a:gd name="connsiteY1724" fmla="*/ 742484 h 857817"/>
              <a:gd name="connsiteX1725" fmla="*/ 351308 w 1128353"/>
              <a:gd name="connsiteY1725" fmla="*/ 740866 h 857817"/>
              <a:gd name="connsiteX1726" fmla="*/ 351890 w 1128353"/>
              <a:gd name="connsiteY1726" fmla="*/ 740154 h 857817"/>
              <a:gd name="connsiteX1727" fmla="*/ 351696 w 1128353"/>
              <a:gd name="connsiteY1727" fmla="*/ 738730 h 857817"/>
              <a:gd name="connsiteX1728" fmla="*/ 351890 w 1128353"/>
              <a:gd name="connsiteY1728" fmla="*/ 738472 h 857817"/>
              <a:gd name="connsiteX1729" fmla="*/ 352602 w 1128353"/>
              <a:gd name="connsiteY1729" fmla="*/ 738601 h 857817"/>
              <a:gd name="connsiteX1730" fmla="*/ 352602 w 1128353"/>
              <a:gd name="connsiteY1730" fmla="*/ 739054 h 857817"/>
              <a:gd name="connsiteX1731" fmla="*/ 353314 w 1128353"/>
              <a:gd name="connsiteY1731" fmla="*/ 738795 h 857817"/>
              <a:gd name="connsiteX1732" fmla="*/ 353314 w 1128353"/>
              <a:gd name="connsiteY1732" fmla="*/ 738213 h 857817"/>
              <a:gd name="connsiteX1733" fmla="*/ 352408 w 1128353"/>
              <a:gd name="connsiteY1733" fmla="*/ 738342 h 857817"/>
              <a:gd name="connsiteX1734" fmla="*/ 352020 w 1128353"/>
              <a:gd name="connsiteY1734" fmla="*/ 737630 h 857817"/>
              <a:gd name="connsiteX1735" fmla="*/ 353508 w 1128353"/>
              <a:gd name="connsiteY1735" fmla="*/ 736465 h 857817"/>
              <a:gd name="connsiteX1736" fmla="*/ 356485 w 1128353"/>
              <a:gd name="connsiteY1736" fmla="*/ 736465 h 857817"/>
              <a:gd name="connsiteX1737" fmla="*/ 358880 w 1128353"/>
              <a:gd name="connsiteY1737" fmla="*/ 736012 h 857817"/>
              <a:gd name="connsiteX1738" fmla="*/ 361275 w 1128353"/>
              <a:gd name="connsiteY1738" fmla="*/ 737436 h 857817"/>
              <a:gd name="connsiteX1739" fmla="*/ 361663 w 1128353"/>
              <a:gd name="connsiteY1739" fmla="*/ 738018 h 857817"/>
              <a:gd name="connsiteX1740" fmla="*/ 367165 w 1128353"/>
              <a:gd name="connsiteY1740" fmla="*/ 740478 h 857817"/>
              <a:gd name="connsiteX1741" fmla="*/ 368847 w 1128353"/>
              <a:gd name="connsiteY1741" fmla="*/ 739766 h 857817"/>
              <a:gd name="connsiteX1742" fmla="*/ 369559 w 1128353"/>
              <a:gd name="connsiteY1742" fmla="*/ 738924 h 857817"/>
              <a:gd name="connsiteX1743" fmla="*/ 369365 w 1128353"/>
              <a:gd name="connsiteY1743" fmla="*/ 738666 h 857817"/>
              <a:gd name="connsiteX1744" fmla="*/ 370077 w 1128353"/>
              <a:gd name="connsiteY1744" fmla="*/ 738083 h 857817"/>
              <a:gd name="connsiteX1745" fmla="*/ 373054 w 1128353"/>
              <a:gd name="connsiteY1745" fmla="*/ 738083 h 857817"/>
              <a:gd name="connsiteX1746" fmla="*/ 373054 w 1128353"/>
              <a:gd name="connsiteY1746" fmla="*/ 737630 h 857817"/>
              <a:gd name="connsiteX1747" fmla="*/ 373442 w 1128353"/>
              <a:gd name="connsiteY1747" fmla="*/ 737630 h 857817"/>
              <a:gd name="connsiteX1748" fmla="*/ 373442 w 1128353"/>
              <a:gd name="connsiteY1748" fmla="*/ 735300 h 857817"/>
              <a:gd name="connsiteX1749" fmla="*/ 375255 w 1128353"/>
              <a:gd name="connsiteY1749" fmla="*/ 734717 h 857817"/>
              <a:gd name="connsiteX1750" fmla="*/ 377131 w 1128353"/>
              <a:gd name="connsiteY1750" fmla="*/ 732711 h 857817"/>
              <a:gd name="connsiteX1751" fmla="*/ 376549 w 1128353"/>
              <a:gd name="connsiteY1751" fmla="*/ 729799 h 857817"/>
              <a:gd name="connsiteX1752" fmla="*/ 378038 w 1128353"/>
              <a:gd name="connsiteY1752" fmla="*/ 728375 h 857817"/>
              <a:gd name="connsiteX1753" fmla="*/ 377844 w 1128353"/>
              <a:gd name="connsiteY1753" fmla="*/ 724751 h 857817"/>
              <a:gd name="connsiteX1754" fmla="*/ 376938 w 1128353"/>
              <a:gd name="connsiteY1754" fmla="*/ 724751 h 857817"/>
              <a:gd name="connsiteX1755" fmla="*/ 377131 w 1128353"/>
              <a:gd name="connsiteY1755" fmla="*/ 725333 h 857817"/>
              <a:gd name="connsiteX1756" fmla="*/ 376549 w 1128353"/>
              <a:gd name="connsiteY1756" fmla="*/ 725592 h 857817"/>
              <a:gd name="connsiteX1757" fmla="*/ 376549 w 1128353"/>
              <a:gd name="connsiteY1757" fmla="*/ 727469 h 857817"/>
              <a:gd name="connsiteX1758" fmla="*/ 375060 w 1128353"/>
              <a:gd name="connsiteY1758" fmla="*/ 729346 h 857817"/>
              <a:gd name="connsiteX1759" fmla="*/ 375255 w 1128353"/>
              <a:gd name="connsiteY1759" fmla="*/ 732129 h 857817"/>
              <a:gd name="connsiteX1760" fmla="*/ 374543 w 1128353"/>
              <a:gd name="connsiteY1760" fmla="*/ 732971 h 857817"/>
              <a:gd name="connsiteX1761" fmla="*/ 372536 w 1128353"/>
              <a:gd name="connsiteY1761" fmla="*/ 733682 h 857817"/>
              <a:gd name="connsiteX1762" fmla="*/ 371954 w 1128353"/>
              <a:gd name="connsiteY1762" fmla="*/ 734847 h 857817"/>
              <a:gd name="connsiteX1763" fmla="*/ 369947 w 1128353"/>
              <a:gd name="connsiteY1763" fmla="*/ 735688 h 857817"/>
              <a:gd name="connsiteX1764" fmla="*/ 368265 w 1128353"/>
              <a:gd name="connsiteY1764" fmla="*/ 736983 h 857817"/>
              <a:gd name="connsiteX1765" fmla="*/ 367553 w 1128353"/>
              <a:gd name="connsiteY1765" fmla="*/ 738148 h 857817"/>
              <a:gd name="connsiteX1766" fmla="*/ 364770 w 1128353"/>
              <a:gd name="connsiteY1766" fmla="*/ 737889 h 857817"/>
              <a:gd name="connsiteX1767" fmla="*/ 361987 w 1128353"/>
              <a:gd name="connsiteY1767" fmla="*/ 737048 h 857817"/>
              <a:gd name="connsiteX1768" fmla="*/ 361793 w 1128353"/>
              <a:gd name="connsiteY1768" fmla="*/ 736335 h 857817"/>
              <a:gd name="connsiteX1769" fmla="*/ 358492 w 1128353"/>
              <a:gd name="connsiteY1769" fmla="*/ 734589 h 857817"/>
              <a:gd name="connsiteX1770" fmla="*/ 357974 w 1128353"/>
              <a:gd name="connsiteY1770" fmla="*/ 733876 h 857817"/>
              <a:gd name="connsiteX1771" fmla="*/ 358168 w 1128353"/>
              <a:gd name="connsiteY1771" fmla="*/ 731676 h 857817"/>
              <a:gd name="connsiteX1772" fmla="*/ 359074 w 1128353"/>
              <a:gd name="connsiteY1772" fmla="*/ 730058 h 857817"/>
              <a:gd name="connsiteX1773" fmla="*/ 359981 w 1128353"/>
              <a:gd name="connsiteY1773" fmla="*/ 729475 h 857817"/>
              <a:gd name="connsiteX1774" fmla="*/ 360174 w 1128353"/>
              <a:gd name="connsiteY1774" fmla="*/ 728763 h 857817"/>
              <a:gd name="connsiteX1775" fmla="*/ 361663 w 1128353"/>
              <a:gd name="connsiteY1775" fmla="*/ 727016 h 857817"/>
              <a:gd name="connsiteX1776" fmla="*/ 362569 w 1128353"/>
              <a:gd name="connsiteY1776" fmla="*/ 727145 h 857817"/>
              <a:gd name="connsiteX1777" fmla="*/ 363670 w 1128353"/>
              <a:gd name="connsiteY1777" fmla="*/ 725980 h 857817"/>
              <a:gd name="connsiteX1778" fmla="*/ 364187 w 1128353"/>
              <a:gd name="connsiteY1778" fmla="*/ 725980 h 857817"/>
              <a:gd name="connsiteX1779" fmla="*/ 363993 w 1128353"/>
              <a:gd name="connsiteY1779" fmla="*/ 725527 h 857817"/>
              <a:gd name="connsiteX1780" fmla="*/ 363087 w 1128353"/>
              <a:gd name="connsiteY1780" fmla="*/ 725527 h 857817"/>
              <a:gd name="connsiteX1781" fmla="*/ 362181 w 1128353"/>
              <a:gd name="connsiteY1781" fmla="*/ 726239 h 857817"/>
              <a:gd name="connsiteX1782" fmla="*/ 361469 w 1128353"/>
              <a:gd name="connsiteY1782" fmla="*/ 725980 h 857817"/>
              <a:gd name="connsiteX1783" fmla="*/ 361275 w 1128353"/>
              <a:gd name="connsiteY1783" fmla="*/ 724232 h 857817"/>
              <a:gd name="connsiteX1784" fmla="*/ 361663 w 1128353"/>
              <a:gd name="connsiteY1784" fmla="*/ 721903 h 857817"/>
              <a:gd name="connsiteX1785" fmla="*/ 362181 w 1128353"/>
              <a:gd name="connsiteY1785" fmla="*/ 721320 h 857817"/>
              <a:gd name="connsiteX1786" fmla="*/ 361793 w 1128353"/>
              <a:gd name="connsiteY1786" fmla="*/ 720868 h 857817"/>
              <a:gd name="connsiteX1787" fmla="*/ 360692 w 1128353"/>
              <a:gd name="connsiteY1787" fmla="*/ 720868 h 857817"/>
              <a:gd name="connsiteX1788" fmla="*/ 359010 w 1128353"/>
              <a:gd name="connsiteY1788" fmla="*/ 720155 h 857817"/>
              <a:gd name="connsiteX1789" fmla="*/ 358621 w 1128353"/>
              <a:gd name="connsiteY1789" fmla="*/ 721579 h 857817"/>
              <a:gd name="connsiteX1790" fmla="*/ 359204 w 1128353"/>
              <a:gd name="connsiteY1790" fmla="*/ 722614 h 857817"/>
              <a:gd name="connsiteX1791" fmla="*/ 359204 w 1128353"/>
              <a:gd name="connsiteY1791" fmla="*/ 723909 h 857817"/>
              <a:gd name="connsiteX1792" fmla="*/ 360110 w 1128353"/>
              <a:gd name="connsiteY1792" fmla="*/ 724751 h 857817"/>
              <a:gd name="connsiteX1793" fmla="*/ 360304 w 1128353"/>
              <a:gd name="connsiteY1793" fmla="*/ 726821 h 857817"/>
              <a:gd name="connsiteX1794" fmla="*/ 358816 w 1128353"/>
              <a:gd name="connsiteY1794" fmla="*/ 729411 h 857817"/>
              <a:gd name="connsiteX1795" fmla="*/ 357133 w 1128353"/>
              <a:gd name="connsiteY1795" fmla="*/ 731417 h 857817"/>
              <a:gd name="connsiteX1796" fmla="*/ 357327 w 1128353"/>
              <a:gd name="connsiteY1796" fmla="*/ 733423 h 857817"/>
              <a:gd name="connsiteX1797" fmla="*/ 356615 w 1128353"/>
              <a:gd name="connsiteY1797" fmla="*/ 734459 h 857817"/>
              <a:gd name="connsiteX1798" fmla="*/ 354738 w 1128353"/>
              <a:gd name="connsiteY1798" fmla="*/ 734717 h 857817"/>
              <a:gd name="connsiteX1799" fmla="*/ 354350 w 1128353"/>
              <a:gd name="connsiteY1799" fmla="*/ 733876 h 857817"/>
              <a:gd name="connsiteX1800" fmla="*/ 353767 w 1128353"/>
              <a:gd name="connsiteY1800" fmla="*/ 733876 h 857817"/>
              <a:gd name="connsiteX1801" fmla="*/ 353767 w 1128353"/>
              <a:gd name="connsiteY1801" fmla="*/ 734589 h 857817"/>
              <a:gd name="connsiteX1802" fmla="*/ 351761 w 1128353"/>
              <a:gd name="connsiteY1802" fmla="*/ 734847 h 857817"/>
              <a:gd name="connsiteX1803" fmla="*/ 350272 w 1128353"/>
              <a:gd name="connsiteY1803" fmla="*/ 735559 h 857817"/>
              <a:gd name="connsiteX1804" fmla="*/ 350272 w 1128353"/>
              <a:gd name="connsiteY1804" fmla="*/ 737177 h 857817"/>
              <a:gd name="connsiteX1805" fmla="*/ 349560 w 1128353"/>
              <a:gd name="connsiteY1805" fmla="*/ 737760 h 857817"/>
              <a:gd name="connsiteX1806" fmla="*/ 348654 w 1128353"/>
              <a:gd name="connsiteY1806" fmla="*/ 737760 h 857817"/>
              <a:gd name="connsiteX1807" fmla="*/ 347748 w 1128353"/>
              <a:gd name="connsiteY1807" fmla="*/ 737048 h 857817"/>
              <a:gd name="connsiteX1808" fmla="*/ 348331 w 1128353"/>
              <a:gd name="connsiteY1808" fmla="*/ 735430 h 857817"/>
              <a:gd name="connsiteX1809" fmla="*/ 348136 w 1128353"/>
              <a:gd name="connsiteY1809" fmla="*/ 734135 h 857817"/>
              <a:gd name="connsiteX1810" fmla="*/ 351437 w 1128353"/>
              <a:gd name="connsiteY1810" fmla="*/ 733099 h 857817"/>
              <a:gd name="connsiteX1811" fmla="*/ 351826 w 1128353"/>
              <a:gd name="connsiteY1811" fmla="*/ 732647 h 857817"/>
              <a:gd name="connsiteX1812" fmla="*/ 351826 w 1128353"/>
              <a:gd name="connsiteY1812" fmla="*/ 731352 h 857817"/>
              <a:gd name="connsiteX1813" fmla="*/ 350919 w 1128353"/>
              <a:gd name="connsiteY1813" fmla="*/ 730769 h 857817"/>
              <a:gd name="connsiteX1814" fmla="*/ 351308 w 1128353"/>
              <a:gd name="connsiteY1814" fmla="*/ 728181 h 857817"/>
              <a:gd name="connsiteX1815" fmla="*/ 349496 w 1128353"/>
              <a:gd name="connsiteY1815" fmla="*/ 725592 h 857817"/>
              <a:gd name="connsiteX1816" fmla="*/ 349884 w 1128353"/>
              <a:gd name="connsiteY1816" fmla="*/ 725139 h 857817"/>
              <a:gd name="connsiteX1817" fmla="*/ 349690 w 1128353"/>
              <a:gd name="connsiteY1817" fmla="*/ 723521 h 857817"/>
              <a:gd name="connsiteX1818" fmla="*/ 350984 w 1128353"/>
              <a:gd name="connsiteY1818" fmla="*/ 723068 h 857817"/>
              <a:gd name="connsiteX1819" fmla="*/ 350790 w 1128353"/>
              <a:gd name="connsiteY1819" fmla="*/ 720868 h 857817"/>
              <a:gd name="connsiteX1820" fmla="*/ 350208 w 1128353"/>
              <a:gd name="connsiteY1820" fmla="*/ 720414 h 857817"/>
              <a:gd name="connsiteX1821" fmla="*/ 349301 w 1128353"/>
              <a:gd name="connsiteY1821" fmla="*/ 720414 h 857817"/>
              <a:gd name="connsiteX1822" fmla="*/ 349107 w 1128353"/>
              <a:gd name="connsiteY1822" fmla="*/ 720868 h 857817"/>
              <a:gd name="connsiteX1823" fmla="*/ 347230 w 1128353"/>
              <a:gd name="connsiteY1823" fmla="*/ 720414 h 857817"/>
              <a:gd name="connsiteX1824" fmla="*/ 345418 w 1128353"/>
              <a:gd name="connsiteY1824" fmla="*/ 720673 h 857817"/>
              <a:gd name="connsiteX1825" fmla="*/ 345224 w 1128353"/>
              <a:gd name="connsiteY1825" fmla="*/ 719638 h 857817"/>
              <a:gd name="connsiteX1826" fmla="*/ 344124 w 1128353"/>
              <a:gd name="connsiteY1826" fmla="*/ 719767 h 857817"/>
              <a:gd name="connsiteX1827" fmla="*/ 343412 w 1128353"/>
              <a:gd name="connsiteY1827" fmla="*/ 720932 h 857817"/>
              <a:gd name="connsiteX1828" fmla="*/ 344318 w 1128353"/>
              <a:gd name="connsiteY1828" fmla="*/ 722227 h 857817"/>
              <a:gd name="connsiteX1829" fmla="*/ 344318 w 1128353"/>
              <a:gd name="connsiteY1829" fmla="*/ 725139 h 857817"/>
              <a:gd name="connsiteX1830" fmla="*/ 345224 w 1128353"/>
              <a:gd name="connsiteY1830" fmla="*/ 727340 h 857817"/>
              <a:gd name="connsiteX1831" fmla="*/ 345936 w 1128353"/>
              <a:gd name="connsiteY1831" fmla="*/ 727792 h 857817"/>
              <a:gd name="connsiteX1832" fmla="*/ 346454 w 1128353"/>
              <a:gd name="connsiteY1832" fmla="*/ 728958 h 857817"/>
              <a:gd name="connsiteX1833" fmla="*/ 345936 w 1128353"/>
              <a:gd name="connsiteY1833" fmla="*/ 732323 h 857817"/>
              <a:gd name="connsiteX1834" fmla="*/ 345936 w 1128353"/>
              <a:gd name="connsiteY1834" fmla="*/ 732776 h 857817"/>
              <a:gd name="connsiteX1835" fmla="*/ 346454 w 1128353"/>
              <a:gd name="connsiteY1835" fmla="*/ 733035 h 857817"/>
              <a:gd name="connsiteX1836" fmla="*/ 346260 w 1128353"/>
              <a:gd name="connsiteY1836" fmla="*/ 737371 h 857817"/>
              <a:gd name="connsiteX1837" fmla="*/ 345871 w 1128353"/>
              <a:gd name="connsiteY1837" fmla="*/ 737825 h 857817"/>
              <a:gd name="connsiteX1838" fmla="*/ 346065 w 1128353"/>
              <a:gd name="connsiteY1838" fmla="*/ 738536 h 857817"/>
              <a:gd name="connsiteX1839" fmla="*/ 345547 w 1128353"/>
              <a:gd name="connsiteY1839" fmla="*/ 739248 h 857817"/>
              <a:gd name="connsiteX1840" fmla="*/ 346454 w 1128353"/>
              <a:gd name="connsiteY1840" fmla="*/ 739701 h 857817"/>
              <a:gd name="connsiteX1841" fmla="*/ 346648 w 1128353"/>
              <a:gd name="connsiteY1841" fmla="*/ 740996 h 857817"/>
              <a:gd name="connsiteX1842" fmla="*/ 346260 w 1128353"/>
              <a:gd name="connsiteY1842" fmla="*/ 741449 h 857817"/>
              <a:gd name="connsiteX1843" fmla="*/ 345353 w 1128353"/>
              <a:gd name="connsiteY1843" fmla="*/ 741578 h 857817"/>
              <a:gd name="connsiteX1844" fmla="*/ 344253 w 1128353"/>
              <a:gd name="connsiteY1844" fmla="*/ 740542 h 857817"/>
              <a:gd name="connsiteX1845" fmla="*/ 344642 w 1128353"/>
              <a:gd name="connsiteY1845" fmla="*/ 739960 h 857817"/>
              <a:gd name="connsiteX1846" fmla="*/ 344642 w 1128353"/>
              <a:gd name="connsiteY1846" fmla="*/ 738666 h 857817"/>
              <a:gd name="connsiteX1847" fmla="*/ 343735 w 1128353"/>
              <a:gd name="connsiteY1847" fmla="*/ 738795 h 857817"/>
              <a:gd name="connsiteX1848" fmla="*/ 342829 w 1128353"/>
              <a:gd name="connsiteY1848" fmla="*/ 737760 h 857817"/>
              <a:gd name="connsiteX1849" fmla="*/ 341146 w 1128353"/>
              <a:gd name="connsiteY1849" fmla="*/ 737048 h 857817"/>
              <a:gd name="connsiteX1850" fmla="*/ 341146 w 1128353"/>
              <a:gd name="connsiteY1850" fmla="*/ 736465 h 857817"/>
              <a:gd name="connsiteX1851" fmla="*/ 340758 w 1128353"/>
              <a:gd name="connsiteY1851" fmla="*/ 736465 h 857817"/>
              <a:gd name="connsiteX1852" fmla="*/ 340046 w 1128353"/>
              <a:gd name="connsiteY1852" fmla="*/ 735300 h 857817"/>
              <a:gd name="connsiteX1853" fmla="*/ 340241 w 1128353"/>
              <a:gd name="connsiteY1853" fmla="*/ 735041 h 857817"/>
              <a:gd name="connsiteX1854" fmla="*/ 338234 w 1128353"/>
              <a:gd name="connsiteY1854" fmla="*/ 733423 h 857817"/>
              <a:gd name="connsiteX1855" fmla="*/ 336357 w 1128353"/>
              <a:gd name="connsiteY1855" fmla="*/ 732971 h 857817"/>
              <a:gd name="connsiteX1856" fmla="*/ 336357 w 1128353"/>
              <a:gd name="connsiteY1856" fmla="*/ 732711 h 857817"/>
              <a:gd name="connsiteX1857" fmla="*/ 335063 w 1128353"/>
              <a:gd name="connsiteY1857" fmla="*/ 732841 h 857817"/>
              <a:gd name="connsiteX1858" fmla="*/ 334545 w 1128353"/>
              <a:gd name="connsiteY1858" fmla="*/ 732582 h 857817"/>
              <a:gd name="connsiteX1859" fmla="*/ 334545 w 1128353"/>
              <a:gd name="connsiteY1859" fmla="*/ 731546 h 857817"/>
              <a:gd name="connsiteX1860" fmla="*/ 335063 w 1128353"/>
              <a:gd name="connsiteY1860" fmla="*/ 731546 h 857817"/>
              <a:gd name="connsiteX1861" fmla="*/ 335580 w 1128353"/>
              <a:gd name="connsiteY1861" fmla="*/ 730705 h 857817"/>
              <a:gd name="connsiteX1862" fmla="*/ 334674 w 1128353"/>
              <a:gd name="connsiteY1862" fmla="*/ 731158 h 857817"/>
              <a:gd name="connsiteX1863" fmla="*/ 333768 w 1128353"/>
              <a:gd name="connsiteY1863" fmla="*/ 730899 h 857817"/>
              <a:gd name="connsiteX1864" fmla="*/ 333768 w 1128353"/>
              <a:gd name="connsiteY1864" fmla="*/ 730187 h 857817"/>
              <a:gd name="connsiteX1865" fmla="*/ 334869 w 1128353"/>
              <a:gd name="connsiteY1865" fmla="*/ 729022 h 857817"/>
              <a:gd name="connsiteX1866" fmla="*/ 334286 w 1128353"/>
              <a:gd name="connsiteY1866" fmla="*/ 727275 h 857817"/>
              <a:gd name="connsiteX1867" fmla="*/ 334998 w 1128353"/>
              <a:gd name="connsiteY1867" fmla="*/ 724945 h 857817"/>
              <a:gd name="connsiteX1868" fmla="*/ 335710 w 1128353"/>
              <a:gd name="connsiteY1868" fmla="*/ 724362 h 857817"/>
              <a:gd name="connsiteX1869" fmla="*/ 335710 w 1128353"/>
              <a:gd name="connsiteY1869" fmla="*/ 722744 h 857817"/>
              <a:gd name="connsiteX1870" fmla="*/ 336422 w 1128353"/>
              <a:gd name="connsiteY1870" fmla="*/ 722486 h 857817"/>
              <a:gd name="connsiteX1871" fmla="*/ 337910 w 1128353"/>
              <a:gd name="connsiteY1871" fmla="*/ 719443 h 857817"/>
              <a:gd name="connsiteX1872" fmla="*/ 337393 w 1128353"/>
              <a:gd name="connsiteY1872" fmla="*/ 718408 h 857817"/>
              <a:gd name="connsiteX1873" fmla="*/ 337393 w 1128353"/>
              <a:gd name="connsiteY1873" fmla="*/ 717502 h 857817"/>
              <a:gd name="connsiteX1874" fmla="*/ 335516 w 1128353"/>
              <a:gd name="connsiteY1874" fmla="*/ 717372 h 857817"/>
              <a:gd name="connsiteX1875" fmla="*/ 335516 w 1128353"/>
              <a:gd name="connsiteY1875" fmla="*/ 718537 h 857817"/>
              <a:gd name="connsiteX1876" fmla="*/ 332409 w 1128353"/>
              <a:gd name="connsiteY1876" fmla="*/ 718279 h 857817"/>
              <a:gd name="connsiteX1877" fmla="*/ 331309 w 1128353"/>
              <a:gd name="connsiteY1877" fmla="*/ 717825 h 857817"/>
              <a:gd name="connsiteX1878" fmla="*/ 330921 w 1128353"/>
              <a:gd name="connsiteY1878" fmla="*/ 718408 h 857817"/>
              <a:gd name="connsiteX1879" fmla="*/ 331309 w 1128353"/>
              <a:gd name="connsiteY1879" fmla="*/ 719443 h 857817"/>
              <a:gd name="connsiteX1880" fmla="*/ 330208 w 1128353"/>
              <a:gd name="connsiteY1880" fmla="*/ 719897 h 857817"/>
              <a:gd name="connsiteX1881" fmla="*/ 330208 w 1128353"/>
              <a:gd name="connsiteY1881" fmla="*/ 720932 h 857817"/>
              <a:gd name="connsiteX1882" fmla="*/ 330597 w 1128353"/>
              <a:gd name="connsiteY1882" fmla="*/ 721061 h 857817"/>
              <a:gd name="connsiteX1883" fmla="*/ 330403 w 1128353"/>
              <a:gd name="connsiteY1883" fmla="*/ 722097 h 857817"/>
              <a:gd name="connsiteX1884" fmla="*/ 329303 w 1128353"/>
              <a:gd name="connsiteY1884" fmla="*/ 721385 h 857817"/>
              <a:gd name="connsiteX1885" fmla="*/ 328202 w 1128353"/>
              <a:gd name="connsiteY1885" fmla="*/ 721256 h 857817"/>
              <a:gd name="connsiteX1886" fmla="*/ 328008 w 1128353"/>
              <a:gd name="connsiteY1886" fmla="*/ 720220 h 857817"/>
              <a:gd name="connsiteX1887" fmla="*/ 328396 w 1128353"/>
              <a:gd name="connsiteY1887" fmla="*/ 719961 h 857817"/>
              <a:gd name="connsiteX1888" fmla="*/ 328008 w 1128353"/>
              <a:gd name="connsiteY1888" fmla="*/ 719702 h 857817"/>
              <a:gd name="connsiteX1889" fmla="*/ 326908 w 1128353"/>
              <a:gd name="connsiteY1889" fmla="*/ 719702 h 857817"/>
              <a:gd name="connsiteX1890" fmla="*/ 326390 w 1128353"/>
              <a:gd name="connsiteY1890" fmla="*/ 719120 h 857817"/>
              <a:gd name="connsiteX1891" fmla="*/ 324189 w 1128353"/>
              <a:gd name="connsiteY1891" fmla="*/ 718537 h 857817"/>
              <a:gd name="connsiteX1892" fmla="*/ 323801 w 1128353"/>
              <a:gd name="connsiteY1892" fmla="*/ 718667 h 857817"/>
              <a:gd name="connsiteX1893" fmla="*/ 323607 w 1128353"/>
              <a:gd name="connsiteY1893" fmla="*/ 719508 h 857817"/>
              <a:gd name="connsiteX1894" fmla="*/ 323024 w 1128353"/>
              <a:gd name="connsiteY1894" fmla="*/ 719508 h 857817"/>
              <a:gd name="connsiteX1895" fmla="*/ 323219 w 1128353"/>
              <a:gd name="connsiteY1895" fmla="*/ 720220 h 857817"/>
              <a:gd name="connsiteX1896" fmla="*/ 322313 w 1128353"/>
              <a:gd name="connsiteY1896" fmla="*/ 720220 h 857817"/>
              <a:gd name="connsiteX1897" fmla="*/ 322313 w 1128353"/>
              <a:gd name="connsiteY1897" fmla="*/ 722227 h 857817"/>
              <a:gd name="connsiteX1898" fmla="*/ 321406 w 1128353"/>
              <a:gd name="connsiteY1898" fmla="*/ 722227 h 857817"/>
              <a:gd name="connsiteX1899" fmla="*/ 321406 w 1128353"/>
              <a:gd name="connsiteY1899" fmla="*/ 721191 h 857817"/>
              <a:gd name="connsiteX1900" fmla="*/ 320824 w 1128353"/>
              <a:gd name="connsiteY1900" fmla="*/ 720738 h 857817"/>
              <a:gd name="connsiteX1901" fmla="*/ 318623 w 1128353"/>
              <a:gd name="connsiteY1901" fmla="*/ 720868 h 857817"/>
              <a:gd name="connsiteX1902" fmla="*/ 315646 w 1128353"/>
              <a:gd name="connsiteY1902" fmla="*/ 718990 h 857817"/>
              <a:gd name="connsiteX1903" fmla="*/ 315646 w 1128353"/>
              <a:gd name="connsiteY1903" fmla="*/ 718084 h 857817"/>
              <a:gd name="connsiteX1904" fmla="*/ 313640 w 1128353"/>
              <a:gd name="connsiteY1904" fmla="*/ 718084 h 857817"/>
              <a:gd name="connsiteX1905" fmla="*/ 312540 w 1128353"/>
              <a:gd name="connsiteY1905" fmla="*/ 717372 h 857817"/>
              <a:gd name="connsiteX1906" fmla="*/ 309045 w 1128353"/>
              <a:gd name="connsiteY1906" fmla="*/ 717825 h 857817"/>
              <a:gd name="connsiteX1907" fmla="*/ 309239 w 1128353"/>
              <a:gd name="connsiteY1907" fmla="*/ 720285 h 857817"/>
              <a:gd name="connsiteX1908" fmla="*/ 310922 w 1128353"/>
              <a:gd name="connsiteY1908" fmla="*/ 721126 h 857817"/>
              <a:gd name="connsiteX1909" fmla="*/ 312604 w 1128353"/>
              <a:gd name="connsiteY1909" fmla="*/ 721256 h 857817"/>
              <a:gd name="connsiteX1910" fmla="*/ 312993 w 1128353"/>
              <a:gd name="connsiteY1910" fmla="*/ 722097 h 857817"/>
              <a:gd name="connsiteX1911" fmla="*/ 313705 w 1128353"/>
              <a:gd name="connsiteY1911" fmla="*/ 722097 h 857817"/>
              <a:gd name="connsiteX1912" fmla="*/ 314287 w 1128353"/>
              <a:gd name="connsiteY1912" fmla="*/ 722938 h 857817"/>
              <a:gd name="connsiteX1913" fmla="*/ 314287 w 1128353"/>
              <a:gd name="connsiteY1913" fmla="*/ 723650 h 857817"/>
              <a:gd name="connsiteX1914" fmla="*/ 314999 w 1128353"/>
              <a:gd name="connsiteY1914" fmla="*/ 724104 h 857817"/>
              <a:gd name="connsiteX1915" fmla="*/ 314999 w 1128353"/>
              <a:gd name="connsiteY1915" fmla="*/ 725009 h 857817"/>
              <a:gd name="connsiteX1916" fmla="*/ 314287 w 1128353"/>
              <a:gd name="connsiteY1916" fmla="*/ 724880 h 857817"/>
              <a:gd name="connsiteX1917" fmla="*/ 314093 w 1128353"/>
              <a:gd name="connsiteY1917" fmla="*/ 724168 h 857817"/>
              <a:gd name="connsiteX1918" fmla="*/ 313187 w 1128353"/>
              <a:gd name="connsiteY1918" fmla="*/ 724039 h 857817"/>
              <a:gd name="connsiteX1919" fmla="*/ 312993 w 1128353"/>
              <a:gd name="connsiteY1919" fmla="*/ 723198 h 857817"/>
              <a:gd name="connsiteX1920" fmla="*/ 312281 w 1128353"/>
              <a:gd name="connsiteY1920" fmla="*/ 722356 h 857817"/>
              <a:gd name="connsiteX1921" fmla="*/ 310986 w 1128353"/>
              <a:gd name="connsiteY1921" fmla="*/ 722097 h 857817"/>
              <a:gd name="connsiteX1922" fmla="*/ 310275 w 1128353"/>
              <a:gd name="connsiteY1922" fmla="*/ 721385 h 857817"/>
              <a:gd name="connsiteX1923" fmla="*/ 309174 w 1128353"/>
              <a:gd name="connsiteY1923" fmla="*/ 722097 h 857817"/>
              <a:gd name="connsiteX1924" fmla="*/ 308462 w 1128353"/>
              <a:gd name="connsiteY1924" fmla="*/ 721967 h 857817"/>
              <a:gd name="connsiteX1925" fmla="*/ 307750 w 1128353"/>
              <a:gd name="connsiteY1925" fmla="*/ 722809 h 857817"/>
              <a:gd name="connsiteX1926" fmla="*/ 307750 w 1128353"/>
              <a:gd name="connsiteY1926" fmla="*/ 723845 h 857817"/>
              <a:gd name="connsiteX1927" fmla="*/ 307232 w 1128353"/>
              <a:gd name="connsiteY1927" fmla="*/ 724427 h 857817"/>
              <a:gd name="connsiteX1928" fmla="*/ 307232 w 1128353"/>
              <a:gd name="connsiteY1928" fmla="*/ 725139 h 857817"/>
              <a:gd name="connsiteX1929" fmla="*/ 307750 w 1128353"/>
              <a:gd name="connsiteY1929" fmla="*/ 725592 h 857817"/>
              <a:gd name="connsiteX1930" fmla="*/ 307362 w 1128353"/>
              <a:gd name="connsiteY1930" fmla="*/ 726627 h 857817"/>
              <a:gd name="connsiteX1931" fmla="*/ 306456 w 1128353"/>
              <a:gd name="connsiteY1931" fmla="*/ 726369 h 857817"/>
              <a:gd name="connsiteX1932" fmla="*/ 304773 w 1128353"/>
              <a:gd name="connsiteY1932" fmla="*/ 726627 h 857817"/>
              <a:gd name="connsiteX1933" fmla="*/ 305161 w 1128353"/>
              <a:gd name="connsiteY1933" fmla="*/ 725786 h 857817"/>
              <a:gd name="connsiteX1934" fmla="*/ 303673 w 1128353"/>
              <a:gd name="connsiteY1934" fmla="*/ 724621 h 857817"/>
              <a:gd name="connsiteX1935" fmla="*/ 303673 w 1128353"/>
              <a:gd name="connsiteY1935" fmla="*/ 723198 h 857817"/>
              <a:gd name="connsiteX1936" fmla="*/ 303284 w 1128353"/>
              <a:gd name="connsiteY1936" fmla="*/ 722486 h 857817"/>
              <a:gd name="connsiteX1937" fmla="*/ 301796 w 1128353"/>
              <a:gd name="connsiteY1937" fmla="*/ 722614 h 857817"/>
              <a:gd name="connsiteX1938" fmla="*/ 301408 w 1128353"/>
              <a:gd name="connsiteY1938" fmla="*/ 723068 h 857817"/>
              <a:gd name="connsiteX1939" fmla="*/ 299595 w 1128353"/>
              <a:gd name="connsiteY1939" fmla="*/ 723068 h 857817"/>
              <a:gd name="connsiteX1940" fmla="*/ 299207 w 1128353"/>
              <a:gd name="connsiteY1940" fmla="*/ 723521 h 857817"/>
              <a:gd name="connsiteX1941" fmla="*/ 300890 w 1128353"/>
              <a:gd name="connsiteY1941" fmla="*/ 724232 h 857817"/>
              <a:gd name="connsiteX1942" fmla="*/ 301408 w 1128353"/>
              <a:gd name="connsiteY1942" fmla="*/ 727016 h 857817"/>
              <a:gd name="connsiteX1943" fmla="*/ 302120 w 1128353"/>
              <a:gd name="connsiteY1943" fmla="*/ 727857 h 857817"/>
              <a:gd name="connsiteX1944" fmla="*/ 301731 w 1128353"/>
              <a:gd name="connsiteY1944" fmla="*/ 728310 h 857817"/>
              <a:gd name="connsiteX1945" fmla="*/ 301731 w 1128353"/>
              <a:gd name="connsiteY1945" fmla="*/ 729734 h 857817"/>
              <a:gd name="connsiteX1946" fmla="*/ 301343 w 1128353"/>
              <a:gd name="connsiteY1946" fmla="*/ 729993 h 857817"/>
              <a:gd name="connsiteX1947" fmla="*/ 301343 w 1128353"/>
              <a:gd name="connsiteY1947" fmla="*/ 731740 h 857817"/>
              <a:gd name="connsiteX1948" fmla="*/ 301537 w 1128353"/>
              <a:gd name="connsiteY1948" fmla="*/ 733618 h 857817"/>
              <a:gd name="connsiteX1949" fmla="*/ 302443 w 1128353"/>
              <a:gd name="connsiteY1949" fmla="*/ 734329 h 857817"/>
              <a:gd name="connsiteX1950" fmla="*/ 302443 w 1128353"/>
              <a:gd name="connsiteY1950" fmla="*/ 734782 h 857817"/>
              <a:gd name="connsiteX1951" fmla="*/ 302055 w 1128353"/>
              <a:gd name="connsiteY1951" fmla="*/ 734912 h 857817"/>
              <a:gd name="connsiteX1952" fmla="*/ 301343 w 1128353"/>
              <a:gd name="connsiteY1952" fmla="*/ 736789 h 857817"/>
              <a:gd name="connsiteX1953" fmla="*/ 301925 w 1128353"/>
              <a:gd name="connsiteY1953" fmla="*/ 740154 h 857817"/>
              <a:gd name="connsiteX1954" fmla="*/ 302831 w 1128353"/>
              <a:gd name="connsiteY1954" fmla="*/ 742160 h 857817"/>
              <a:gd name="connsiteX1955" fmla="*/ 302831 w 1128353"/>
              <a:gd name="connsiteY1955" fmla="*/ 743326 h 857817"/>
              <a:gd name="connsiteX1956" fmla="*/ 301925 w 1128353"/>
              <a:gd name="connsiteY1956" fmla="*/ 744038 h 857817"/>
              <a:gd name="connsiteX1957" fmla="*/ 301019 w 1128353"/>
              <a:gd name="connsiteY1957" fmla="*/ 745656 h 857817"/>
              <a:gd name="connsiteX1958" fmla="*/ 301731 w 1128353"/>
              <a:gd name="connsiteY1958" fmla="*/ 745785 h 857817"/>
              <a:gd name="connsiteX1959" fmla="*/ 303932 w 1128353"/>
              <a:gd name="connsiteY1959" fmla="*/ 744167 h 857817"/>
              <a:gd name="connsiteX1960" fmla="*/ 304644 w 1128353"/>
              <a:gd name="connsiteY1960" fmla="*/ 744297 h 857817"/>
              <a:gd name="connsiteX1961" fmla="*/ 305356 w 1128353"/>
              <a:gd name="connsiteY1961" fmla="*/ 743714 h 857817"/>
              <a:gd name="connsiteX1962" fmla="*/ 305356 w 1128353"/>
              <a:gd name="connsiteY1962" fmla="*/ 743002 h 857817"/>
              <a:gd name="connsiteX1963" fmla="*/ 304967 w 1128353"/>
              <a:gd name="connsiteY1963" fmla="*/ 742744 h 857817"/>
              <a:gd name="connsiteX1964" fmla="*/ 305161 w 1128353"/>
              <a:gd name="connsiteY1964" fmla="*/ 742031 h 857817"/>
              <a:gd name="connsiteX1965" fmla="*/ 305744 w 1128353"/>
              <a:gd name="connsiteY1965" fmla="*/ 742160 h 857817"/>
              <a:gd name="connsiteX1966" fmla="*/ 305744 w 1128353"/>
              <a:gd name="connsiteY1966" fmla="*/ 745332 h 857817"/>
              <a:gd name="connsiteX1967" fmla="*/ 306262 w 1128353"/>
              <a:gd name="connsiteY1967" fmla="*/ 746497 h 857817"/>
              <a:gd name="connsiteX1968" fmla="*/ 304579 w 1128353"/>
              <a:gd name="connsiteY1968" fmla="*/ 747662 h 857817"/>
              <a:gd name="connsiteX1969" fmla="*/ 300307 w 1128353"/>
              <a:gd name="connsiteY1969" fmla="*/ 748503 h 857817"/>
              <a:gd name="connsiteX1970" fmla="*/ 298819 w 1128353"/>
              <a:gd name="connsiteY1970" fmla="*/ 749216 h 857817"/>
              <a:gd name="connsiteX1971" fmla="*/ 298107 w 1128353"/>
              <a:gd name="connsiteY1971" fmla="*/ 749086 h 857817"/>
              <a:gd name="connsiteX1972" fmla="*/ 296230 w 1128353"/>
              <a:gd name="connsiteY1972" fmla="*/ 750121 h 857817"/>
              <a:gd name="connsiteX1973" fmla="*/ 292541 w 1128353"/>
              <a:gd name="connsiteY1973" fmla="*/ 750834 h 857817"/>
              <a:gd name="connsiteX1974" fmla="*/ 290664 w 1128353"/>
              <a:gd name="connsiteY1974" fmla="*/ 751674 h 857817"/>
              <a:gd name="connsiteX1975" fmla="*/ 285486 w 1128353"/>
              <a:gd name="connsiteY1975" fmla="*/ 752257 h 857817"/>
              <a:gd name="connsiteX1976" fmla="*/ 282380 w 1128353"/>
              <a:gd name="connsiteY1976" fmla="*/ 748762 h 857817"/>
              <a:gd name="connsiteX1977" fmla="*/ 281279 w 1128353"/>
              <a:gd name="connsiteY1977" fmla="*/ 748180 h 857817"/>
              <a:gd name="connsiteX1978" fmla="*/ 280891 w 1128353"/>
              <a:gd name="connsiteY1978" fmla="*/ 746885 h 857817"/>
              <a:gd name="connsiteX1979" fmla="*/ 278884 w 1128353"/>
              <a:gd name="connsiteY1979" fmla="*/ 745461 h 857817"/>
              <a:gd name="connsiteX1980" fmla="*/ 278884 w 1128353"/>
              <a:gd name="connsiteY1980" fmla="*/ 744167 h 857817"/>
              <a:gd name="connsiteX1981" fmla="*/ 279402 w 1128353"/>
              <a:gd name="connsiteY1981" fmla="*/ 743326 h 857817"/>
              <a:gd name="connsiteX1982" fmla="*/ 278690 w 1128353"/>
              <a:gd name="connsiteY1982" fmla="*/ 742614 h 857817"/>
              <a:gd name="connsiteX1983" fmla="*/ 278690 w 1128353"/>
              <a:gd name="connsiteY1983" fmla="*/ 741578 h 857817"/>
              <a:gd name="connsiteX1984" fmla="*/ 278108 w 1128353"/>
              <a:gd name="connsiteY1984" fmla="*/ 741578 h 857817"/>
              <a:gd name="connsiteX1985" fmla="*/ 278108 w 1128353"/>
              <a:gd name="connsiteY1985" fmla="*/ 740154 h 857817"/>
              <a:gd name="connsiteX1986" fmla="*/ 277719 w 1128353"/>
              <a:gd name="connsiteY1986" fmla="*/ 739701 h 857817"/>
              <a:gd name="connsiteX1987" fmla="*/ 277719 w 1128353"/>
              <a:gd name="connsiteY1987" fmla="*/ 736789 h 857817"/>
              <a:gd name="connsiteX1988" fmla="*/ 279208 w 1128353"/>
              <a:gd name="connsiteY1988" fmla="*/ 736530 h 857817"/>
              <a:gd name="connsiteX1989" fmla="*/ 280308 w 1128353"/>
              <a:gd name="connsiteY1989" fmla="*/ 736983 h 857817"/>
              <a:gd name="connsiteX1990" fmla="*/ 279791 w 1128353"/>
              <a:gd name="connsiteY1990" fmla="*/ 736530 h 857817"/>
              <a:gd name="connsiteX1991" fmla="*/ 279791 w 1128353"/>
              <a:gd name="connsiteY1991" fmla="*/ 735365 h 857817"/>
              <a:gd name="connsiteX1992" fmla="*/ 280179 w 1128353"/>
              <a:gd name="connsiteY1992" fmla="*/ 734912 h 857817"/>
              <a:gd name="connsiteX1993" fmla="*/ 281862 w 1128353"/>
              <a:gd name="connsiteY1993" fmla="*/ 734912 h 857817"/>
              <a:gd name="connsiteX1994" fmla="*/ 282962 w 1128353"/>
              <a:gd name="connsiteY1994" fmla="*/ 735624 h 857817"/>
              <a:gd name="connsiteX1995" fmla="*/ 284256 w 1128353"/>
              <a:gd name="connsiteY1995" fmla="*/ 735171 h 857817"/>
              <a:gd name="connsiteX1996" fmla="*/ 284256 w 1128353"/>
              <a:gd name="connsiteY1996" fmla="*/ 735753 h 857817"/>
              <a:gd name="connsiteX1997" fmla="*/ 284839 w 1128353"/>
              <a:gd name="connsiteY1997" fmla="*/ 735753 h 857817"/>
              <a:gd name="connsiteX1998" fmla="*/ 284645 w 1128353"/>
              <a:gd name="connsiteY1998" fmla="*/ 734717 h 857817"/>
              <a:gd name="connsiteX1999" fmla="*/ 283156 w 1128353"/>
              <a:gd name="connsiteY1999" fmla="*/ 734976 h 857817"/>
              <a:gd name="connsiteX2000" fmla="*/ 282638 w 1128353"/>
              <a:gd name="connsiteY2000" fmla="*/ 734394 h 857817"/>
              <a:gd name="connsiteX2001" fmla="*/ 283156 w 1128353"/>
              <a:gd name="connsiteY2001" fmla="*/ 733682 h 857817"/>
              <a:gd name="connsiteX2002" fmla="*/ 282250 w 1128353"/>
              <a:gd name="connsiteY2002" fmla="*/ 734135 h 857817"/>
              <a:gd name="connsiteX2003" fmla="*/ 281538 w 1128353"/>
              <a:gd name="connsiteY2003" fmla="*/ 733876 h 857817"/>
              <a:gd name="connsiteX2004" fmla="*/ 282638 w 1128353"/>
              <a:gd name="connsiteY2004" fmla="*/ 729670 h 857817"/>
              <a:gd name="connsiteX2005" fmla="*/ 283545 w 1128353"/>
              <a:gd name="connsiteY2005" fmla="*/ 729540 h 857817"/>
              <a:gd name="connsiteX2006" fmla="*/ 284450 w 1128353"/>
              <a:gd name="connsiteY2006" fmla="*/ 730964 h 857817"/>
              <a:gd name="connsiteX2007" fmla="*/ 284256 w 1128353"/>
              <a:gd name="connsiteY2007" fmla="*/ 731676 h 857817"/>
              <a:gd name="connsiteX2008" fmla="*/ 284645 w 1128353"/>
              <a:gd name="connsiteY2008" fmla="*/ 731935 h 857817"/>
              <a:gd name="connsiteX2009" fmla="*/ 285357 w 1128353"/>
              <a:gd name="connsiteY2009" fmla="*/ 731805 h 857817"/>
              <a:gd name="connsiteX2010" fmla="*/ 285357 w 1128353"/>
              <a:gd name="connsiteY2010" fmla="*/ 731093 h 857817"/>
              <a:gd name="connsiteX2011" fmla="*/ 284450 w 1128353"/>
              <a:gd name="connsiteY2011" fmla="*/ 729928 h 857817"/>
              <a:gd name="connsiteX2012" fmla="*/ 284450 w 1128353"/>
              <a:gd name="connsiteY2012" fmla="*/ 729087 h 857817"/>
              <a:gd name="connsiteX2013" fmla="*/ 282250 w 1128353"/>
              <a:gd name="connsiteY2013" fmla="*/ 727922 h 857817"/>
              <a:gd name="connsiteX2014" fmla="*/ 282056 w 1128353"/>
              <a:gd name="connsiteY2014" fmla="*/ 726304 h 857817"/>
              <a:gd name="connsiteX2015" fmla="*/ 283545 w 1128353"/>
              <a:gd name="connsiteY2015" fmla="*/ 726304 h 857817"/>
              <a:gd name="connsiteX2016" fmla="*/ 284062 w 1128353"/>
              <a:gd name="connsiteY2016" fmla="*/ 725851 h 857817"/>
              <a:gd name="connsiteX2017" fmla="*/ 284062 w 1128353"/>
              <a:gd name="connsiteY2017" fmla="*/ 725139 h 857817"/>
              <a:gd name="connsiteX2018" fmla="*/ 284968 w 1128353"/>
              <a:gd name="connsiteY2018" fmla="*/ 725139 h 857817"/>
              <a:gd name="connsiteX2019" fmla="*/ 284968 w 1128353"/>
              <a:gd name="connsiteY2019" fmla="*/ 725592 h 857817"/>
              <a:gd name="connsiteX2020" fmla="*/ 285357 w 1128353"/>
              <a:gd name="connsiteY2020" fmla="*/ 725592 h 857817"/>
              <a:gd name="connsiteX2021" fmla="*/ 285745 w 1128353"/>
              <a:gd name="connsiteY2021" fmla="*/ 724686 h 857817"/>
              <a:gd name="connsiteX2022" fmla="*/ 283350 w 1128353"/>
              <a:gd name="connsiteY2022" fmla="*/ 723974 h 857817"/>
              <a:gd name="connsiteX2023" fmla="*/ 282962 w 1128353"/>
              <a:gd name="connsiteY2023" fmla="*/ 722938 h 857817"/>
              <a:gd name="connsiteX2024" fmla="*/ 279855 w 1128353"/>
              <a:gd name="connsiteY2024" fmla="*/ 720608 h 857817"/>
              <a:gd name="connsiteX2025" fmla="*/ 280567 w 1128353"/>
              <a:gd name="connsiteY2025" fmla="*/ 718731 h 857817"/>
              <a:gd name="connsiteX2026" fmla="*/ 280567 w 1128353"/>
              <a:gd name="connsiteY2026" fmla="*/ 717437 h 857817"/>
              <a:gd name="connsiteX2027" fmla="*/ 281150 w 1128353"/>
              <a:gd name="connsiteY2027" fmla="*/ 716855 h 857817"/>
              <a:gd name="connsiteX2028" fmla="*/ 280956 w 1128353"/>
              <a:gd name="connsiteY2028" fmla="*/ 716014 h 857817"/>
              <a:gd name="connsiteX2029" fmla="*/ 277461 w 1128353"/>
              <a:gd name="connsiteY2029" fmla="*/ 716142 h 857817"/>
              <a:gd name="connsiteX2030" fmla="*/ 277655 w 1128353"/>
              <a:gd name="connsiteY2030" fmla="*/ 716855 h 857817"/>
              <a:gd name="connsiteX2031" fmla="*/ 278561 w 1128353"/>
              <a:gd name="connsiteY2031" fmla="*/ 717308 h 857817"/>
              <a:gd name="connsiteX2032" fmla="*/ 278561 w 1128353"/>
              <a:gd name="connsiteY2032" fmla="*/ 717760 h 857817"/>
              <a:gd name="connsiteX2033" fmla="*/ 278367 w 1128353"/>
              <a:gd name="connsiteY2033" fmla="*/ 718019 h 857817"/>
              <a:gd name="connsiteX2034" fmla="*/ 276684 w 1128353"/>
              <a:gd name="connsiteY2034" fmla="*/ 717890 h 857817"/>
              <a:gd name="connsiteX2035" fmla="*/ 276684 w 1128353"/>
              <a:gd name="connsiteY2035" fmla="*/ 719185 h 857817"/>
              <a:gd name="connsiteX2036" fmla="*/ 277396 w 1128353"/>
              <a:gd name="connsiteY2036" fmla="*/ 718926 h 857817"/>
              <a:gd name="connsiteX2037" fmla="*/ 277784 w 1128353"/>
              <a:gd name="connsiteY2037" fmla="*/ 720091 h 857817"/>
              <a:gd name="connsiteX2038" fmla="*/ 278496 w 1128353"/>
              <a:gd name="connsiteY2038" fmla="*/ 720673 h 857817"/>
              <a:gd name="connsiteX2039" fmla="*/ 277784 w 1128353"/>
              <a:gd name="connsiteY2039" fmla="*/ 721838 h 857817"/>
              <a:gd name="connsiteX2040" fmla="*/ 276490 w 1128353"/>
              <a:gd name="connsiteY2040" fmla="*/ 721967 h 857817"/>
              <a:gd name="connsiteX2041" fmla="*/ 274289 w 1128353"/>
              <a:gd name="connsiteY2041" fmla="*/ 721967 h 857817"/>
              <a:gd name="connsiteX2042" fmla="*/ 273772 w 1128353"/>
              <a:gd name="connsiteY2042" fmla="*/ 721385 h 857817"/>
              <a:gd name="connsiteX2043" fmla="*/ 270794 w 1128353"/>
              <a:gd name="connsiteY2043" fmla="*/ 720220 h 857817"/>
              <a:gd name="connsiteX2044" fmla="*/ 268206 w 1128353"/>
              <a:gd name="connsiteY2044" fmla="*/ 720349 h 857817"/>
              <a:gd name="connsiteX2045" fmla="*/ 266911 w 1128353"/>
              <a:gd name="connsiteY2045" fmla="*/ 719767 h 857817"/>
              <a:gd name="connsiteX2046" fmla="*/ 265617 w 1128353"/>
              <a:gd name="connsiteY2046" fmla="*/ 719897 h 857817"/>
              <a:gd name="connsiteX2047" fmla="*/ 266328 w 1128353"/>
              <a:gd name="connsiteY2047" fmla="*/ 718731 h 857817"/>
              <a:gd name="connsiteX2048" fmla="*/ 264646 w 1128353"/>
              <a:gd name="connsiteY2048" fmla="*/ 719185 h 857817"/>
              <a:gd name="connsiteX2049" fmla="*/ 264128 w 1128353"/>
              <a:gd name="connsiteY2049" fmla="*/ 718149 h 857817"/>
              <a:gd name="connsiteX2050" fmla="*/ 264128 w 1128353"/>
              <a:gd name="connsiteY2050" fmla="*/ 717308 h 857817"/>
              <a:gd name="connsiteX2051" fmla="*/ 261927 w 1128353"/>
              <a:gd name="connsiteY2051" fmla="*/ 717308 h 857817"/>
              <a:gd name="connsiteX2052" fmla="*/ 261345 w 1128353"/>
              <a:gd name="connsiteY2052" fmla="*/ 717567 h 857817"/>
              <a:gd name="connsiteX2053" fmla="*/ 261345 w 1128353"/>
              <a:gd name="connsiteY2053" fmla="*/ 718861 h 857817"/>
              <a:gd name="connsiteX2054" fmla="*/ 259533 w 1128353"/>
              <a:gd name="connsiteY2054" fmla="*/ 719443 h 857817"/>
              <a:gd name="connsiteX2055" fmla="*/ 257332 w 1128353"/>
              <a:gd name="connsiteY2055" fmla="*/ 719314 h 857817"/>
              <a:gd name="connsiteX2056" fmla="*/ 257332 w 1128353"/>
              <a:gd name="connsiteY2056" fmla="*/ 720026 h 857817"/>
              <a:gd name="connsiteX2057" fmla="*/ 258627 w 1128353"/>
              <a:gd name="connsiteY2057" fmla="*/ 720608 h 857817"/>
              <a:gd name="connsiteX2058" fmla="*/ 258821 w 1128353"/>
              <a:gd name="connsiteY2058" fmla="*/ 721061 h 857817"/>
              <a:gd name="connsiteX2059" fmla="*/ 259209 w 1128353"/>
              <a:gd name="connsiteY2059" fmla="*/ 721061 h 857817"/>
              <a:gd name="connsiteX2060" fmla="*/ 259209 w 1128353"/>
              <a:gd name="connsiteY2060" fmla="*/ 720608 h 857817"/>
              <a:gd name="connsiteX2061" fmla="*/ 261216 w 1128353"/>
              <a:gd name="connsiteY2061" fmla="*/ 721061 h 857817"/>
              <a:gd name="connsiteX2062" fmla="*/ 262122 w 1128353"/>
              <a:gd name="connsiteY2062" fmla="*/ 720608 h 857817"/>
              <a:gd name="connsiteX2063" fmla="*/ 262316 w 1128353"/>
              <a:gd name="connsiteY2063" fmla="*/ 720026 h 857817"/>
              <a:gd name="connsiteX2064" fmla="*/ 263028 w 1128353"/>
              <a:gd name="connsiteY2064" fmla="*/ 720026 h 857817"/>
              <a:gd name="connsiteX2065" fmla="*/ 264322 w 1128353"/>
              <a:gd name="connsiteY2065" fmla="*/ 721320 h 857817"/>
              <a:gd name="connsiteX2066" fmla="*/ 266005 w 1128353"/>
              <a:gd name="connsiteY2066" fmla="*/ 721579 h 857817"/>
              <a:gd name="connsiteX2067" fmla="*/ 266199 w 1128353"/>
              <a:gd name="connsiteY2067" fmla="*/ 723327 h 857817"/>
              <a:gd name="connsiteX2068" fmla="*/ 266782 w 1128353"/>
              <a:gd name="connsiteY2068" fmla="*/ 723585 h 857817"/>
              <a:gd name="connsiteX2069" fmla="*/ 266782 w 1128353"/>
              <a:gd name="connsiteY2069" fmla="*/ 724168 h 857817"/>
              <a:gd name="connsiteX2070" fmla="*/ 265681 w 1128353"/>
              <a:gd name="connsiteY2070" fmla="*/ 725915 h 857817"/>
              <a:gd name="connsiteX2071" fmla="*/ 266199 w 1128353"/>
              <a:gd name="connsiteY2071" fmla="*/ 726627 h 857817"/>
              <a:gd name="connsiteX2072" fmla="*/ 267299 w 1128353"/>
              <a:gd name="connsiteY2072" fmla="*/ 726886 h 857817"/>
              <a:gd name="connsiteX2073" fmla="*/ 267493 w 1128353"/>
              <a:gd name="connsiteY2073" fmla="*/ 727922 h 857817"/>
              <a:gd name="connsiteX2074" fmla="*/ 268076 w 1128353"/>
              <a:gd name="connsiteY2074" fmla="*/ 728181 h 857817"/>
              <a:gd name="connsiteX2075" fmla="*/ 268270 w 1128353"/>
              <a:gd name="connsiteY2075" fmla="*/ 729346 h 857817"/>
              <a:gd name="connsiteX2076" fmla="*/ 269953 w 1128353"/>
              <a:gd name="connsiteY2076" fmla="*/ 732711 h 857817"/>
              <a:gd name="connsiteX2077" fmla="*/ 270665 w 1128353"/>
              <a:gd name="connsiteY2077" fmla="*/ 732971 h 857817"/>
              <a:gd name="connsiteX2078" fmla="*/ 272154 w 1128353"/>
              <a:gd name="connsiteY2078" fmla="*/ 734847 h 857817"/>
              <a:gd name="connsiteX2079" fmla="*/ 272865 w 1128353"/>
              <a:gd name="connsiteY2079" fmla="*/ 734976 h 857817"/>
              <a:gd name="connsiteX2080" fmla="*/ 273060 w 1128353"/>
              <a:gd name="connsiteY2080" fmla="*/ 735818 h 857817"/>
              <a:gd name="connsiteX2081" fmla="*/ 273772 w 1128353"/>
              <a:gd name="connsiteY2081" fmla="*/ 736400 h 857817"/>
              <a:gd name="connsiteX2082" fmla="*/ 274678 w 1128353"/>
              <a:gd name="connsiteY2082" fmla="*/ 735947 h 857817"/>
              <a:gd name="connsiteX2083" fmla="*/ 275260 w 1128353"/>
              <a:gd name="connsiteY2083" fmla="*/ 736207 h 857817"/>
              <a:gd name="connsiteX2084" fmla="*/ 275260 w 1128353"/>
              <a:gd name="connsiteY2084" fmla="*/ 736659 h 857817"/>
              <a:gd name="connsiteX2085" fmla="*/ 274548 w 1128353"/>
              <a:gd name="connsiteY2085" fmla="*/ 736789 h 857817"/>
              <a:gd name="connsiteX2086" fmla="*/ 274548 w 1128353"/>
              <a:gd name="connsiteY2086" fmla="*/ 737371 h 857817"/>
              <a:gd name="connsiteX2087" fmla="*/ 275454 w 1128353"/>
              <a:gd name="connsiteY2087" fmla="*/ 739119 h 857817"/>
              <a:gd name="connsiteX2088" fmla="*/ 274354 w 1128353"/>
              <a:gd name="connsiteY2088" fmla="*/ 738989 h 857817"/>
              <a:gd name="connsiteX2089" fmla="*/ 274160 w 1128353"/>
              <a:gd name="connsiteY2089" fmla="*/ 739571 h 857817"/>
              <a:gd name="connsiteX2090" fmla="*/ 276555 w 1128353"/>
              <a:gd name="connsiteY2090" fmla="*/ 740154 h 857817"/>
              <a:gd name="connsiteX2091" fmla="*/ 275066 w 1128353"/>
              <a:gd name="connsiteY2091" fmla="*/ 740413 h 857817"/>
              <a:gd name="connsiteX2092" fmla="*/ 274678 w 1128353"/>
              <a:gd name="connsiteY2092" fmla="*/ 741125 h 857817"/>
              <a:gd name="connsiteX2093" fmla="*/ 275390 w 1128353"/>
              <a:gd name="connsiteY2093" fmla="*/ 741254 h 857817"/>
              <a:gd name="connsiteX2094" fmla="*/ 276684 w 1128353"/>
              <a:gd name="connsiteY2094" fmla="*/ 740802 h 857817"/>
              <a:gd name="connsiteX2095" fmla="*/ 277072 w 1128353"/>
              <a:gd name="connsiteY2095" fmla="*/ 741837 h 857817"/>
              <a:gd name="connsiteX2096" fmla="*/ 276684 w 1128353"/>
              <a:gd name="connsiteY2096" fmla="*/ 743455 h 857817"/>
              <a:gd name="connsiteX2097" fmla="*/ 278367 w 1128353"/>
              <a:gd name="connsiteY2097" fmla="*/ 745461 h 857817"/>
              <a:gd name="connsiteX2098" fmla="*/ 276684 w 1128353"/>
              <a:gd name="connsiteY2098" fmla="*/ 747468 h 857817"/>
              <a:gd name="connsiteX2099" fmla="*/ 273901 w 1128353"/>
              <a:gd name="connsiteY2099" fmla="*/ 749216 h 857817"/>
              <a:gd name="connsiteX2100" fmla="*/ 273707 w 1128353"/>
              <a:gd name="connsiteY2100" fmla="*/ 749927 h 857817"/>
              <a:gd name="connsiteX2101" fmla="*/ 272801 w 1128353"/>
              <a:gd name="connsiteY2101" fmla="*/ 750510 h 857817"/>
              <a:gd name="connsiteX2102" fmla="*/ 270924 w 1128353"/>
              <a:gd name="connsiteY2102" fmla="*/ 753292 h 857817"/>
              <a:gd name="connsiteX2103" fmla="*/ 268529 w 1128353"/>
              <a:gd name="connsiteY2103" fmla="*/ 754328 h 857817"/>
              <a:gd name="connsiteX2104" fmla="*/ 267041 w 1128353"/>
              <a:gd name="connsiteY2104" fmla="*/ 753616 h 857817"/>
              <a:gd name="connsiteX2105" fmla="*/ 264257 w 1128353"/>
              <a:gd name="connsiteY2105" fmla="*/ 749992 h 857817"/>
              <a:gd name="connsiteX2106" fmla="*/ 262575 w 1128353"/>
              <a:gd name="connsiteY2106" fmla="*/ 748827 h 857817"/>
              <a:gd name="connsiteX2107" fmla="*/ 260180 w 1128353"/>
              <a:gd name="connsiteY2107" fmla="*/ 747791 h 857817"/>
              <a:gd name="connsiteX2108" fmla="*/ 258497 w 1128353"/>
              <a:gd name="connsiteY2108" fmla="*/ 747921 h 857817"/>
              <a:gd name="connsiteX2109" fmla="*/ 257397 w 1128353"/>
              <a:gd name="connsiteY2109" fmla="*/ 747338 h 857817"/>
              <a:gd name="connsiteX2110" fmla="*/ 255585 w 1128353"/>
              <a:gd name="connsiteY2110" fmla="*/ 747209 h 857817"/>
              <a:gd name="connsiteX2111" fmla="*/ 251896 w 1128353"/>
              <a:gd name="connsiteY2111" fmla="*/ 745461 h 857817"/>
              <a:gd name="connsiteX2112" fmla="*/ 249113 w 1128353"/>
              <a:gd name="connsiteY2112" fmla="*/ 742679 h 857817"/>
              <a:gd name="connsiteX2113" fmla="*/ 248918 w 1128353"/>
              <a:gd name="connsiteY2113" fmla="*/ 741643 h 857817"/>
              <a:gd name="connsiteX2114" fmla="*/ 247818 w 1128353"/>
              <a:gd name="connsiteY2114" fmla="*/ 740607 h 857817"/>
              <a:gd name="connsiteX2115" fmla="*/ 247624 w 1128353"/>
              <a:gd name="connsiteY2115" fmla="*/ 739766 h 857817"/>
              <a:gd name="connsiteX2116" fmla="*/ 246524 w 1128353"/>
              <a:gd name="connsiteY2116" fmla="*/ 738730 h 857817"/>
              <a:gd name="connsiteX2117" fmla="*/ 246524 w 1128353"/>
              <a:gd name="connsiteY2117" fmla="*/ 738148 h 857817"/>
              <a:gd name="connsiteX2118" fmla="*/ 245424 w 1128353"/>
              <a:gd name="connsiteY2118" fmla="*/ 736530 h 857817"/>
              <a:gd name="connsiteX2119" fmla="*/ 244906 w 1128353"/>
              <a:gd name="connsiteY2119" fmla="*/ 736400 h 857817"/>
              <a:gd name="connsiteX2120" fmla="*/ 243999 w 1128353"/>
              <a:gd name="connsiteY2120" fmla="*/ 735106 h 857817"/>
              <a:gd name="connsiteX2121" fmla="*/ 242705 w 1128353"/>
              <a:gd name="connsiteY2121" fmla="*/ 734265 h 857817"/>
              <a:gd name="connsiteX2122" fmla="*/ 241993 w 1128353"/>
              <a:gd name="connsiteY2122" fmla="*/ 734265 h 857817"/>
              <a:gd name="connsiteX2123" fmla="*/ 240893 w 1128353"/>
              <a:gd name="connsiteY2123" fmla="*/ 733099 h 857817"/>
              <a:gd name="connsiteX2124" fmla="*/ 239404 w 1128353"/>
              <a:gd name="connsiteY2124" fmla="*/ 732841 h 857817"/>
              <a:gd name="connsiteX2125" fmla="*/ 236298 w 1128353"/>
              <a:gd name="connsiteY2125" fmla="*/ 730834 h 857817"/>
              <a:gd name="connsiteX2126" fmla="*/ 235197 w 1128353"/>
              <a:gd name="connsiteY2126" fmla="*/ 730834 h 857817"/>
              <a:gd name="connsiteX2127" fmla="*/ 234809 w 1128353"/>
              <a:gd name="connsiteY2127" fmla="*/ 731288 h 857817"/>
              <a:gd name="connsiteX2128" fmla="*/ 232997 w 1128353"/>
              <a:gd name="connsiteY2128" fmla="*/ 731158 h 857817"/>
              <a:gd name="connsiteX2129" fmla="*/ 228596 w 1128353"/>
              <a:gd name="connsiteY2129" fmla="*/ 726821 h 857817"/>
              <a:gd name="connsiteX2130" fmla="*/ 226590 w 1128353"/>
              <a:gd name="connsiteY2130" fmla="*/ 725786 h 857817"/>
              <a:gd name="connsiteX2131" fmla="*/ 225489 w 1128353"/>
              <a:gd name="connsiteY2131" fmla="*/ 725657 h 857817"/>
              <a:gd name="connsiteX2132" fmla="*/ 224907 w 1128353"/>
              <a:gd name="connsiteY2132" fmla="*/ 725074 h 857817"/>
              <a:gd name="connsiteX2133" fmla="*/ 220506 w 1128353"/>
              <a:gd name="connsiteY2133" fmla="*/ 723327 h 857817"/>
              <a:gd name="connsiteX2134" fmla="*/ 217917 w 1128353"/>
              <a:gd name="connsiteY2134" fmla="*/ 721903 h 857817"/>
              <a:gd name="connsiteX2135" fmla="*/ 217011 w 1128353"/>
              <a:gd name="connsiteY2135" fmla="*/ 721903 h 857817"/>
              <a:gd name="connsiteX2136" fmla="*/ 216428 w 1128353"/>
              <a:gd name="connsiteY2136" fmla="*/ 721191 h 857817"/>
              <a:gd name="connsiteX2137" fmla="*/ 214746 w 1128353"/>
              <a:gd name="connsiteY2137" fmla="*/ 720608 h 857817"/>
              <a:gd name="connsiteX2138" fmla="*/ 213257 w 1128353"/>
              <a:gd name="connsiteY2138" fmla="*/ 719185 h 857817"/>
              <a:gd name="connsiteX2139" fmla="*/ 213063 w 1128353"/>
              <a:gd name="connsiteY2139" fmla="*/ 718343 h 857817"/>
              <a:gd name="connsiteX2140" fmla="*/ 213063 w 1128353"/>
              <a:gd name="connsiteY2140" fmla="*/ 716466 h 857817"/>
              <a:gd name="connsiteX2141" fmla="*/ 213775 w 1128353"/>
              <a:gd name="connsiteY2141" fmla="*/ 716596 h 857817"/>
              <a:gd name="connsiteX2142" fmla="*/ 214486 w 1128353"/>
              <a:gd name="connsiteY2142" fmla="*/ 715884 h 857817"/>
              <a:gd name="connsiteX2143" fmla="*/ 214098 w 1128353"/>
              <a:gd name="connsiteY2143" fmla="*/ 715301 h 857817"/>
              <a:gd name="connsiteX2144" fmla="*/ 214486 w 1128353"/>
              <a:gd name="connsiteY2144" fmla="*/ 714589 h 857817"/>
              <a:gd name="connsiteX2145" fmla="*/ 213775 w 1128353"/>
              <a:gd name="connsiteY2145" fmla="*/ 713425 h 857817"/>
              <a:gd name="connsiteX2146" fmla="*/ 212674 w 1128353"/>
              <a:gd name="connsiteY2146" fmla="*/ 713683 h 857817"/>
              <a:gd name="connsiteX2147" fmla="*/ 212674 w 1128353"/>
              <a:gd name="connsiteY2147" fmla="*/ 714719 h 857817"/>
              <a:gd name="connsiteX2148" fmla="*/ 211963 w 1128353"/>
              <a:gd name="connsiteY2148" fmla="*/ 715172 h 857817"/>
              <a:gd name="connsiteX2149" fmla="*/ 210280 w 1128353"/>
              <a:gd name="connsiteY2149" fmla="*/ 713877 h 857817"/>
              <a:gd name="connsiteX2150" fmla="*/ 207691 w 1128353"/>
              <a:gd name="connsiteY2150" fmla="*/ 713165 h 857817"/>
              <a:gd name="connsiteX2151" fmla="*/ 207173 w 1128353"/>
              <a:gd name="connsiteY2151" fmla="*/ 714331 h 857817"/>
              <a:gd name="connsiteX2152" fmla="*/ 207562 w 1128353"/>
              <a:gd name="connsiteY2152" fmla="*/ 715495 h 857817"/>
              <a:gd name="connsiteX2153" fmla="*/ 206655 w 1128353"/>
              <a:gd name="connsiteY2153" fmla="*/ 715237 h 857817"/>
              <a:gd name="connsiteX2154" fmla="*/ 206461 w 1128353"/>
              <a:gd name="connsiteY2154" fmla="*/ 714072 h 857817"/>
              <a:gd name="connsiteX2155" fmla="*/ 207173 w 1128353"/>
              <a:gd name="connsiteY2155" fmla="*/ 713812 h 857817"/>
              <a:gd name="connsiteX2156" fmla="*/ 207173 w 1128353"/>
              <a:gd name="connsiteY2156" fmla="*/ 713101 h 857817"/>
              <a:gd name="connsiteX2157" fmla="*/ 207562 w 1128353"/>
              <a:gd name="connsiteY2157" fmla="*/ 712971 h 857817"/>
              <a:gd name="connsiteX2158" fmla="*/ 207367 w 1128353"/>
              <a:gd name="connsiteY2158" fmla="*/ 712518 h 857817"/>
              <a:gd name="connsiteX2159" fmla="*/ 205361 w 1128353"/>
              <a:gd name="connsiteY2159" fmla="*/ 711030 h 857817"/>
              <a:gd name="connsiteX2160" fmla="*/ 202966 w 1128353"/>
              <a:gd name="connsiteY2160" fmla="*/ 707664 h 857817"/>
              <a:gd name="connsiteX2161" fmla="*/ 201866 w 1128353"/>
              <a:gd name="connsiteY2161" fmla="*/ 707082 h 857817"/>
              <a:gd name="connsiteX2162" fmla="*/ 201672 w 1128353"/>
              <a:gd name="connsiteY2162" fmla="*/ 706369 h 857817"/>
              <a:gd name="connsiteX2163" fmla="*/ 199989 w 1128353"/>
              <a:gd name="connsiteY2163" fmla="*/ 705657 h 857817"/>
              <a:gd name="connsiteX2164" fmla="*/ 198694 w 1128353"/>
              <a:gd name="connsiteY2164" fmla="*/ 704363 h 857817"/>
              <a:gd name="connsiteX2165" fmla="*/ 198500 w 1128353"/>
              <a:gd name="connsiteY2165" fmla="*/ 703652 h 857817"/>
              <a:gd name="connsiteX2166" fmla="*/ 197789 w 1128353"/>
              <a:gd name="connsiteY2166" fmla="*/ 703198 h 857817"/>
              <a:gd name="connsiteX2167" fmla="*/ 197789 w 1128353"/>
              <a:gd name="connsiteY2167" fmla="*/ 702616 h 857817"/>
              <a:gd name="connsiteX2168" fmla="*/ 195911 w 1128353"/>
              <a:gd name="connsiteY2168" fmla="*/ 700156 h 857817"/>
              <a:gd name="connsiteX2169" fmla="*/ 195200 w 1128353"/>
              <a:gd name="connsiteY2169" fmla="*/ 699897 h 857817"/>
              <a:gd name="connsiteX2170" fmla="*/ 193323 w 1128353"/>
              <a:gd name="connsiteY2170" fmla="*/ 697826 h 857817"/>
              <a:gd name="connsiteX2171" fmla="*/ 192611 w 1128353"/>
              <a:gd name="connsiteY2171" fmla="*/ 696208 h 857817"/>
              <a:gd name="connsiteX2172" fmla="*/ 191122 w 1128353"/>
              <a:gd name="connsiteY2172" fmla="*/ 695173 h 857817"/>
              <a:gd name="connsiteX2173" fmla="*/ 189439 w 1128353"/>
              <a:gd name="connsiteY2173" fmla="*/ 694720 h 857817"/>
              <a:gd name="connsiteX2174" fmla="*/ 187563 w 1128353"/>
              <a:gd name="connsiteY2174" fmla="*/ 693102 h 857817"/>
              <a:gd name="connsiteX2175" fmla="*/ 187368 w 1128353"/>
              <a:gd name="connsiteY2175" fmla="*/ 691937 h 857817"/>
              <a:gd name="connsiteX2176" fmla="*/ 188080 w 1128353"/>
              <a:gd name="connsiteY2176" fmla="*/ 687859 h 857817"/>
              <a:gd name="connsiteX2177" fmla="*/ 187368 w 1128353"/>
              <a:gd name="connsiteY2177" fmla="*/ 687730 h 857817"/>
              <a:gd name="connsiteX2178" fmla="*/ 187174 w 1128353"/>
              <a:gd name="connsiteY2178" fmla="*/ 686435 h 857817"/>
              <a:gd name="connsiteX2179" fmla="*/ 188080 w 1128353"/>
              <a:gd name="connsiteY2179" fmla="*/ 685400 h 857817"/>
              <a:gd name="connsiteX2180" fmla="*/ 188274 w 1128353"/>
              <a:gd name="connsiteY2180" fmla="*/ 684365 h 857817"/>
              <a:gd name="connsiteX2181" fmla="*/ 189763 w 1128353"/>
              <a:gd name="connsiteY2181" fmla="*/ 684106 h 857817"/>
              <a:gd name="connsiteX2182" fmla="*/ 191770 w 1128353"/>
              <a:gd name="connsiteY2182" fmla="*/ 682358 h 857817"/>
              <a:gd name="connsiteX2183" fmla="*/ 191770 w 1128353"/>
              <a:gd name="connsiteY2183" fmla="*/ 681646 h 857817"/>
              <a:gd name="connsiteX2184" fmla="*/ 190281 w 1128353"/>
              <a:gd name="connsiteY2184" fmla="*/ 679575 h 857817"/>
              <a:gd name="connsiteX2185" fmla="*/ 189892 w 1128353"/>
              <a:gd name="connsiteY2185" fmla="*/ 679575 h 857817"/>
              <a:gd name="connsiteX2186" fmla="*/ 190281 w 1128353"/>
              <a:gd name="connsiteY2186" fmla="*/ 680158 h 857817"/>
              <a:gd name="connsiteX2187" fmla="*/ 190087 w 1128353"/>
              <a:gd name="connsiteY2187" fmla="*/ 681064 h 857817"/>
              <a:gd name="connsiteX2188" fmla="*/ 188404 w 1128353"/>
              <a:gd name="connsiteY2188" fmla="*/ 680158 h 857817"/>
              <a:gd name="connsiteX2189" fmla="*/ 188210 w 1128353"/>
              <a:gd name="connsiteY2189" fmla="*/ 679704 h 857817"/>
              <a:gd name="connsiteX2190" fmla="*/ 187304 w 1128353"/>
              <a:gd name="connsiteY2190" fmla="*/ 680158 h 857817"/>
              <a:gd name="connsiteX2191" fmla="*/ 186786 w 1128353"/>
              <a:gd name="connsiteY2191" fmla="*/ 680028 h 857817"/>
              <a:gd name="connsiteX2192" fmla="*/ 186592 w 1128353"/>
              <a:gd name="connsiteY2192" fmla="*/ 678410 h 857817"/>
              <a:gd name="connsiteX2193" fmla="*/ 187886 w 1128353"/>
              <a:gd name="connsiteY2193" fmla="*/ 677957 h 857817"/>
              <a:gd name="connsiteX2194" fmla="*/ 188274 w 1128353"/>
              <a:gd name="connsiteY2194" fmla="*/ 677633 h 857817"/>
              <a:gd name="connsiteX2195" fmla="*/ 188080 w 1128353"/>
              <a:gd name="connsiteY2195" fmla="*/ 677181 h 857817"/>
              <a:gd name="connsiteX2196" fmla="*/ 187174 w 1128353"/>
              <a:gd name="connsiteY2196" fmla="*/ 677309 h 857817"/>
              <a:gd name="connsiteX2197" fmla="*/ 185880 w 1128353"/>
              <a:gd name="connsiteY2197" fmla="*/ 678345 h 857817"/>
              <a:gd name="connsiteX2198" fmla="*/ 185491 w 1128353"/>
              <a:gd name="connsiteY2198" fmla="*/ 679381 h 857817"/>
              <a:gd name="connsiteX2199" fmla="*/ 186398 w 1128353"/>
              <a:gd name="connsiteY2199" fmla="*/ 680546 h 857817"/>
              <a:gd name="connsiteX2200" fmla="*/ 187498 w 1128353"/>
              <a:gd name="connsiteY2200" fmla="*/ 680675 h 857817"/>
              <a:gd name="connsiteX2201" fmla="*/ 188080 w 1128353"/>
              <a:gd name="connsiteY2201" fmla="*/ 680417 h 857817"/>
              <a:gd name="connsiteX2202" fmla="*/ 189957 w 1128353"/>
              <a:gd name="connsiteY2202" fmla="*/ 681581 h 857817"/>
              <a:gd name="connsiteX2203" fmla="*/ 190346 w 1128353"/>
              <a:gd name="connsiteY2203" fmla="*/ 682747 h 857817"/>
              <a:gd name="connsiteX2204" fmla="*/ 188857 w 1128353"/>
              <a:gd name="connsiteY2204" fmla="*/ 683911 h 857817"/>
              <a:gd name="connsiteX2205" fmla="*/ 187757 w 1128353"/>
              <a:gd name="connsiteY2205" fmla="*/ 683782 h 857817"/>
              <a:gd name="connsiteX2206" fmla="*/ 186851 w 1128353"/>
              <a:gd name="connsiteY2206" fmla="*/ 684623 h 857817"/>
              <a:gd name="connsiteX2207" fmla="*/ 187045 w 1128353"/>
              <a:gd name="connsiteY2207" fmla="*/ 685335 h 857817"/>
              <a:gd name="connsiteX2208" fmla="*/ 186333 w 1128353"/>
              <a:gd name="connsiteY2208" fmla="*/ 685594 h 857817"/>
              <a:gd name="connsiteX2209" fmla="*/ 186333 w 1128353"/>
              <a:gd name="connsiteY2209" fmla="*/ 686630 h 857817"/>
              <a:gd name="connsiteX2210" fmla="*/ 186916 w 1128353"/>
              <a:gd name="connsiteY2210" fmla="*/ 686889 h 857817"/>
              <a:gd name="connsiteX2211" fmla="*/ 186721 w 1128353"/>
              <a:gd name="connsiteY2211" fmla="*/ 687924 h 857817"/>
              <a:gd name="connsiteX2212" fmla="*/ 187109 w 1128353"/>
              <a:gd name="connsiteY2212" fmla="*/ 688053 h 857817"/>
              <a:gd name="connsiteX2213" fmla="*/ 187109 w 1128353"/>
              <a:gd name="connsiteY2213" fmla="*/ 689219 h 857817"/>
              <a:gd name="connsiteX2214" fmla="*/ 185621 w 1128353"/>
              <a:gd name="connsiteY2214" fmla="*/ 693749 h 857817"/>
              <a:gd name="connsiteX2215" fmla="*/ 185038 w 1128353"/>
              <a:gd name="connsiteY2215" fmla="*/ 694008 h 857817"/>
              <a:gd name="connsiteX2216" fmla="*/ 185038 w 1128353"/>
              <a:gd name="connsiteY2216" fmla="*/ 695884 h 857817"/>
              <a:gd name="connsiteX2217" fmla="*/ 185427 w 1128353"/>
              <a:gd name="connsiteY2217" fmla="*/ 696338 h 857817"/>
              <a:gd name="connsiteX2218" fmla="*/ 184844 w 1128353"/>
              <a:gd name="connsiteY2218" fmla="*/ 697179 h 857817"/>
              <a:gd name="connsiteX2219" fmla="*/ 183550 w 1128353"/>
              <a:gd name="connsiteY2219" fmla="*/ 696920 h 857817"/>
              <a:gd name="connsiteX2220" fmla="*/ 182644 w 1128353"/>
              <a:gd name="connsiteY2220" fmla="*/ 693296 h 857817"/>
              <a:gd name="connsiteX2221" fmla="*/ 181932 w 1128353"/>
              <a:gd name="connsiteY2221" fmla="*/ 692713 h 857817"/>
              <a:gd name="connsiteX2222" fmla="*/ 181932 w 1128353"/>
              <a:gd name="connsiteY2222" fmla="*/ 691678 h 857817"/>
              <a:gd name="connsiteX2223" fmla="*/ 181349 w 1128353"/>
              <a:gd name="connsiteY2223" fmla="*/ 691095 h 857817"/>
              <a:gd name="connsiteX2224" fmla="*/ 180832 w 1128353"/>
              <a:gd name="connsiteY2224" fmla="*/ 691095 h 857817"/>
              <a:gd name="connsiteX2225" fmla="*/ 180832 w 1128353"/>
              <a:gd name="connsiteY2225" fmla="*/ 691549 h 857817"/>
              <a:gd name="connsiteX2226" fmla="*/ 179925 w 1128353"/>
              <a:gd name="connsiteY2226" fmla="*/ 691095 h 857817"/>
              <a:gd name="connsiteX2227" fmla="*/ 179537 w 1128353"/>
              <a:gd name="connsiteY2227" fmla="*/ 690642 h 857817"/>
              <a:gd name="connsiteX2228" fmla="*/ 179925 w 1128353"/>
              <a:gd name="connsiteY2228" fmla="*/ 689607 h 857817"/>
              <a:gd name="connsiteX2229" fmla="*/ 178243 w 1128353"/>
              <a:gd name="connsiteY2229" fmla="*/ 688700 h 857817"/>
              <a:gd name="connsiteX2230" fmla="*/ 178243 w 1128353"/>
              <a:gd name="connsiteY2230" fmla="*/ 688248 h 857817"/>
              <a:gd name="connsiteX2231" fmla="*/ 175265 w 1128353"/>
              <a:gd name="connsiteY2231" fmla="*/ 687082 h 857817"/>
              <a:gd name="connsiteX2232" fmla="*/ 174360 w 1128353"/>
              <a:gd name="connsiteY2232" fmla="*/ 686241 h 857817"/>
              <a:gd name="connsiteX2233" fmla="*/ 171771 w 1128353"/>
              <a:gd name="connsiteY2233" fmla="*/ 685206 h 857817"/>
              <a:gd name="connsiteX2234" fmla="*/ 171577 w 1128353"/>
              <a:gd name="connsiteY2234" fmla="*/ 684753 h 857817"/>
              <a:gd name="connsiteX2235" fmla="*/ 171059 w 1128353"/>
              <a:gd name="connsiteY2235" fmla="*/ 684753 h 857817"/>
              <a:gd name="connsiteX2236" fmla="*/ 169570 w 1128353"/>
              <a:gd name="connsiteY2236" fmla="*/ 683717 h 857817"/>
              <a:gd name="connsiteX2237" fmla="*/ 168276 w 1128353"/>
              <a:gd name="connsiteY2237" fmla="*/ 683846 h 857817"/>
              <a:gd name="connsiteX2238" fmla="*/ 167563 w 1128353"/>
              <a:gd name="connsiteY2238" fmla="*/ 685724 h 857817"/>
              <a:gd name="connsiteX2239" fmla="*/ 167046 w 1128353"/>
              <a:gd name="connsiteY2239" fmla="*/ 685853 h 857817"/>
              <a:gd name="connsiteX2240" fmla="*/ 165557 w 1128353"/>
              <a:gd name="connsiteY2240" fmla="*/ 685853 h 857817"/>
              <a:gd name="connsiteX2241" fmla="*/ 164457 w 1128353"/>
              <a:gd name="connsiteY2241" fmla="*/ 685012 h 857817"/>
              <a:gd name="connsiteX2242" fmla="*/ 163551 w 1128353"/>
              <a:gd name="connsiteY2242" fmla="*/ 685012 h 857817"/>
              <a:gd name="connsiteX2243" fmla="*/ 163162 w 1128353"/>
              <a:gd name="connsiteY2243" fmla="*/ 684300 h 857817"/>
              <a:gd name="connsiteX2244" fmla="*/ 161868 w 1128353"/>
              <a:gd name="connsiteY2244" fmla="*/ 683588 h 857817"/>
              <a:gd name="connsiteX2245" fmla="*/ 161674 w 1128353"/>
              <a:gd name="connsiteY2245" fmla="*/ 683005 h 857817"/>
              <a:gd name="connsiteX2246" fmla="*/ 160186 w 1128353"/>
              <a:gd name="connsiteY2246" fmla="*/ 682423 h 857817"/>
              <a:gd name="connsiteX2247" fmla="*/ 159991 w 1128353"/>
              <a:gd name="connsiteY2247" fmla="*/ 680675 h 857817"/>
              <a:gd name="connsiteX2248" fmla="*/ 159603 w 1128353"/>
              <a:gd name="connsiteY2248" fmla="*/ 680546 h 857817"/>
              <a:gd name="connsiteX2249" fmla="*/ 159603 w 1128353"/>
              <a:gd name="connsiteY2249" fmla="*/ 679834 h 857817"/>
              <a:gd name="connsiteX2250" fmla="*/ 159085 w 1128353"/>
              <a:gd name="connsiteY2250" fmla="*/ 679575 h 857817"/>
              <a:gd name="connsiteX2251" fmla="*/ 158179 w 1128353"/>
              <a:gd name="connsiteY2251" fmla="*/ 677504 h 857817"/>
              <a:gd name="connsiteX2252" fmla="*/ 156496 w 1128353"/>
              <a:gd name="connsiteY2252" fmla="*/ 677957 h 857817"/>
              <a:gd name="connsiteX2253" fmla="*/ 157014 w 1128353"/>
              <a:gd name="connsiteY2253" fmla="*/ 678280 h 857817"/>
              <a:gd name="connsiteX2254" fmla="*/ 157014 w 1128353"/>
              <a:gd name="connsiteY2254" fmla="*/ 678992 h 857817"/>
              <a:gd name="connsiteX2255" fmla="*/ 156496 w 1128353"/>
              <a:gd name="connsiteY2255" fmla="*/ 679251 h 857817"/>
              <a:gd name="connsiteX2256" fmla="*/ 156496 w 1128353"/>
              <a:gd name="connsiteY2256" fmla="*/ 679704 h 857817"/>
              <a:gd name="connsiteX2257" fmla="*/ 157208 w 1128353"/>
              <a:gd name="connsiteY2257" fmla="*/ 681581 h 857817"/>
              <a:gd name="connsiteX2258" fmla="*/ 157014 w 1128353"/>
              <a:gd name="connsiteY2258" fmla="*/ 682035 h 857817"/>
              <a:gd name="connsiteX2259" fmla="*/ 158114 w 1128353"/>
              <a:gd name="connsiteY2259" fmla="*/ 682876 h 857817"/>
              <a:gd name="connsiteX2260" fmla="*/ 158503 w 1128353"/>
              <a:gd name="connsiteY2260" fmla="*/ 683782 h 857817"/>
              <a:gd name="connsiteX2261" fmla="*/ 160186 w 1128353"/>
              <a:gd name="connsiteY2261" fmla="*/ 684623 h 857817"/>
              <a:gd name="connsiteX2262" fmla="*/ 161091 w 1128353"/>
              <a:gd name="connsiteY2262" fmla="*/ 686112 h 857817"/>
              <a:gd name="connsiteX2263" fmla="*/ 162386 w 1128353"/>
              <a:gd name="connsiteY2263" fmla="*/ 686371 h 857817"/>
              <a:gd name="connsiteX2264" fmla="*/ 163680 w 1128353"/>
              <a:gd name="connsiteY2264" fmla="*/ 687212 h 857817"/>
              <a:gd name="connsiteX2265" fmla="*/ 168664 w 1128353"/>
              <a:gd name="connsiteY2265" fmla="*/ 686759 h 857817"/>
              <a:gd name="connsiteX2266" fmla="*/ 168858 w 1128353"/>
              <a:gd name="connsiteY2266" fmla="*/ 688377 h 857817"/>
              <a:gd name="connsiteX2267" fmla="*/ 169246 w 1128353"/>
              <a:gd name="connsiteY2267" fmla="*/ 688830 h 857817"/>
              <a:gd name="connsiteX2268" fmla="*/ 169959 w 1128353"/>
              <a:gd name="connsiteY2268" fmla="*/ 688830 h 857817"/>
              <a:gd name="connsiteX2269" fmla="*/ 170347 w 1128353"/>
              <a:gd name="connsiteY2269" fmla="*/ 687924 h 857817"/>
              <a:gd name="connsiteX2270" fmla="*/ 171641 w 1128353"/>
              <a:gd name="connsiteY2270" fmla="*/ 688507 h 857817"/>
              <a:gd name="connsiteX2271" fmla="*/ 173324 w 1128353"/>
              <a:gd name="connsiteY2271" fmla="*/ 688507 h 857817"/>
              <a:gd name="connsiteX2272" fmla="*/ 173842 w 1128353"/>
              <a:gd name="connsiteY2272" fmla="*/ 688830 h 857817"/>
              <a:gd name="connsiteX2273" fmla="*/ 174036 w 1128353"/>
              <a:gd name="connsiteY2273" fmla="*/ 689995 h 857817"/>
              <a:gd name="connsiteX2274" fmla="*/ 174424 w 1128353"/>
              <a:gd name="connsiteY2274" fmla="*/ 690254 h 857817"/>
              <a:gd name="connsiteX2275" fmla="*/ 175136 w 1128353"/>
              <a:gd name="connsiteY2275" fmla="*/ 690125 h 857817"/>
              <a:gd name="connsiteX2276" fmla="*/ 176236 w 1128353"/>
              <a:gd name="connsiteY2276" fmla="*/ 690707 h 857817"/>
              <a:gd name="connsiteX2277" fmla="*/ 175848 w 1128353"/>
              <a:gd name="connsiteY2277" fmla="*/ 692455 h 857817"/>
              <a:gd name="connsiteX2278" fmla="*/ 178049 w 1128353"/>
              <a:gd name="connsiteY2278" fmla="*/ 695497 h 857817"/>
              <a:gd name="connsiteX2279" fmla="*/ 178049 w 1128353"/>
              <a:gd name="connsiteY2279" fmla="*/ 696079 h 857817"/>
              <a:gd name="connsiteX2280" fmla="*/ 178761 w 1128353"/>
              <a:gd name="connsiteY2280" fmla="*/ 696338 h 857817"/>
              <a:gd name="connsiteX2281" fmla="*/ 179861 w 1128353"/>
              <a:gd name="connsiteY2281" fmla="*/ 697632 h 857817"/>
              <a:gd name="connsiteX2282" fmla="*/ 180249 w 1128353"/>
              <a:gd name="connsiteY2282" fmla="*/ 698668 h 857817"/>
              <a:gd name="connsiteX2283" fmla="*/ 182838 w 1128353"/>
              <a:gd name="connsiteY2283" fmla="*/ 700156 h 857817"/>
              <a:gd name="connsiteX2284" fmla="*/ 183356 w 1128353"/>
              <a:gd name="connsiteY2284" fmla="*/ 700868 h 857817"/>
              <a:gd name="connsiteX2285" fmla="*/ 183356 w 1128353"/>
              <a:gd name="connsiteY2285" fmla="*/ 701580 h 857817"/>
              <a:gd name="connsiteX2286" fmla="*/ 182644 w 1128353"/>
              <a:gd name="connsiteY2286" fmla="*/ 702163 h 857817"/>
              <a:gd name="connsiteX2287" fmla="*/ 182838 w 1128353"/>
              <a:gd name="connsiteY2287" fmla="*/ 702875 h 857817"/>
              <a:gd name="connsiteX2288" fmla="*/ 183744 w 1128353"/>
              <a:gd name="connsiteY2288" fmla="*/ 703716 h 857817"/>
              <a:gd name="connsiteX2289" fmla="*/ 184844 w 1128353"/>
              <a:gd name="connsiteY2289" fmla="*/ 703846 h 857817"/>
              <a:gd name="connsiteX2290" fmla="*/ 185427 w 1128353"/>
              <a:gd name="connsiteY2290" fmla="*/ 704428 h 857817"/>
              <a:gd name="connsiteX2291" fmla="*/ 186527 w 1128353"/>
              <a:gd name="connsiteY2291" fmla="*/ 703975 h 857817"/>
              <a:gd name="connsiteX2292" fmla="*/ 186333 w 1128353"/>
              <a:gd name="connsiteY2292" fmla="*/ 703392 h 857817"/>
              <a:gd name="connsiteX2293" fmla="*/ 187045 w 1128353"/>
              <a:gd name="connsiteY2293" fmla="*/ 702810 h 857817"/>
              <a:gd name="connsiteX2294" fmla="*/ 187951 w 1128353"/>
              <a:gd name="connsiteY2294" fmla="*/ 703263 h 857817"/>
              <a:gd name="connsiteX2295" fmla="*/ 187368 w 1128353"/>
              <a:gd name="connsiteY2295" fmla="*/ 703846 h 857817"/>
              <a:gd name="connsiteX2296" fmla="*/ 187563 w 1128353"/>
              <a:gd name="connsiteY2296" fmla="*/ 704428 h 857817"/>
              <a:gd name="connsiteX2297" fmla="*/ 186656 w 1128353"/>
              <a:gd name="connsiteY2297" fmla="*/ 704687 h 857817"/>
              <a:gd name="connsiteX2298" fmla="*/ 186462 w 1128353"/>
              <a:gd name="connsiteY2298" fmla="*/ 705722 h 857817"/>
              <a:gd name="connsiteX2299" fmla="*/ 186980 w 1128353"/>
              <a:gd name="connsiteY2299" fmla="*/ 706176 h 857817"/>
              <a:gd name="connsiteX2300" fmla="*/ 186786 w 1128353"/>
              <a:gd name="connsiteY2300" fmla="*/ 706628 h 857817"/>
              <a:gd name="connsiteX2301" fmla="*/ 187886 w 1128353"/>
              <a:gd name="connsiteY2301" fmla="*/ 707340 h 857817"/>
              <a:gd name="connsiteX2302" fmla="*/ 187886 w 1128353"/>
              <a:gd name="connsiteY2302" fmla="*/ 707923 h 857817"/>
              <a:gd name="connsiteX2303" fmla="*/ 188792 w 1128353"/>
              <a:gd name="connsiteY2303" fmla="*/ 708506 h 857817"/>
              <a:gd name="connsiteX2304" fmla="*/ 189504 w 1128353"/>
              <a:gd name="connsiteY2304" fmla="*/ 709670 h 857817"/>
              <a:gd name="connsiteX2305" fmla="*/ 191187 w 1128353"/>
              <a:gd name="connsiteY2305" fmla="*/ 710253 h 857817"/>
              <a:gd name="connsiteX2306" fmla="*/ 191187 w 1128353"/>
              <a:gd name="connsiteY2306" fmla="*/ 711159 h 857817"/>
              <a:gd name="connsiteX2307" fmla="*/ 192481 w 1128353"/>
              <a:gd name="connsiteY2307" fmla="*/ 712324 h 857817"/>
              <a:gd name="connsiteX2308" fmla="*/ 193970 w 1128353"/>
              <a:gd name="connsiteY2308" fmla="*/ 712777 h 857817"/>
              <a:gd name="connsiteX2309" fmla="*/ 194876 w 1128353"/>
              <a:gd name="connsiteY2309" fmla="*/ 713812 h 857817"/>
              <a:gd name="connsiteX2310" fmla="*/ 196171 w 1128353"/>
              <a:gd name="connsiteY2310" fmla="*/ 714072 h 857817"/>
              <a:gd name="connsiteX2311" fmla="*/ 197659 w 1128353"/>
              <a:gd name="connsiteY2311" fmla="*/ 715107 h 857817"/>
              <a:gd name="connsiteX2312" fmla="*/ 197659 w 1128353"/>
              <a:gd name="connsiteY2312" fmla="*/ 716272 h 857817"/>
              <a:gd name="connsiteX2313" fmla="*/ 200960 w 1128353"/>
              <a:gd name="connsiteY2313" fmla="*/ 716531 h 857817"/>
              <a:gd name="connsiteX2314" fmla="*/ 202254 w 1128353"/>
              <a:gd name="connsiteY2314" fmla="*/ 717567 h 857817"/>
              <a:gd name="connsiteX2315" fmla="*/ 202643 w 1128353"/>
              <a:gd name="connsiteY2315" fmla="*/ 718408 h 857817"/>
              <a:gd name="connsiteX2316" fmla="*/ 203743 w 1128353"/>
              <a:gd name="connsiteY2316" fmla="*/ 718149 h 857817"/>
              <a:gd name="connsiteX2317" fmla="*/ 203355 w 1128353"/>
              <a:gd name="connsiteY2317" fmla="*/ 716984 h 857817"/>
              <a:gd name="connsiteX2318" fmla="*/ 204066 w 1128353"/>
              <a:gd name="connsiteY2318" fmla="*/ 716984 h 857817"/>
              <a:gd name="connsiteX2319" fmla="*/ 204066 w 1128353"/>
              <a:gd name="connsiteY2319" fmla="*/ 717567 h 857817"/>
              <a:gd name="connsiteX2320" fmla="*/ 205167 w 1128353"/>
              <a:gd name="connsiteY2320" fmla="*/ 718279 h 857817"/>
              <a:gd name="connsiteX2321" fmla="*/ 204973 w 1128353"/>
              <a:gd name="connsiteY2321" fmla="*/ 718537 h 857817"/>
              <a:gd name="connsiteX2322" fmla="*/ 206655 w 1128353"/>
              <a:gd name="connsiteY2322" fmla="*/ 719961 h 857817"/>
              <a:gd name="connsiteX2323" fmla="*/ 208144 w 1128353"/>
              <a:gd name="connsiteY2323" fmla="*/ 722291 h 857817"/>
              <a:gd name="connsiteX2324" fmla="*/ 206849 w 1128353"/>
              <a:gd name="connsiteY2324" fmla="*/ 721709 h 857817"/>
              <a:gd name="connsiteX2325" fmla="*/ 205555 w 1128353"/>
              <a:gd name="connsiteY2325" fmla="*/ 719961 h 857817"/>
              <a:gd name="connsiteX2326" fmla="*/ 203872 w 1128353"/>
              <a:gd name="connsiteY2326" fmla="*/ 720673 h 857817"/>
              <a:gd name="connsiteX2327" fmla="*/ 203678 w 1128353"/>
              <a:gd name="connsiteY2327" fmla="*/ 721838 h 857817"/>
              <a:gd name="connsiteX2328" fmla="*/ 204390 w 1128353"/>
              <a:gd name="connsiteY2328" fmla="*/ 722550 h 857817"/>
              <a:gd name="connsiteX2329" fmla="*/ 204584 w 1128353"/>
              <a:gd name="connsiteY2329" fmla="*/ 723585 h 857817"/>
              <a:gd name="connsiteX2330" fmla="*/ 205296 w 1128353"/>
              <a:gd name="connsiteY2330" fmla="*/ 724621 h 857817"/>
              <a:gd name="connsiteX2331" fmla="*/ 206008 w 1128353"/>
              <a:gd name="connsiteY2331" fmla="*/ 724880 h 857817"/>
              <a:gd name="connsiteX2332" fmla="*/ 206008 w 1128353"/>
              <a:gd name="connsiteY2332" fmla="*/ 725333 h 857817"/>
              <a:gd name="connsiteX2333" fmla="*/ 206720 w 1128353"/>
              <a:gd name="connsiteY2333" fmla="*/ 725915 h 857817"/>
              <a:gd name="connsiteX2334" fmla="*/ 208014 w 1128353"/>
              <a:gd name="connsiteY2334" fmla="*/ 726498 h 857817"/>
              <a:gd name="connsiteX2335" fmla="*/ 208014 w 1128353"/>
              <a:gd name="connsiteY2335" fmla="*/ 730446 h 857817"/>
              <a:gd name="connsiteX2336" fmla="*/ 209309 w 1128353"/>
              <a:gd name="connsiteY2336" fmla="*/ 731158 h 857817"/>
              <a:gd name="connsiteX2337" fmla="*/ 209697 w 1128353"/>
              <a:gd name="connsiteY2337" fmla="*/ 730705 h 857817"/>
              <a:gd name="connsiteX2338" fmla="*/ 209503 w 1128353"/>
              <a:gd name="connsiteY2338" fmla="*/ 729670 h 857817"/>
              <a:gd name="connsiteX2339" fmla="*/ 210021 w 1128353"/>
              <a:gd name="connsiteY2339" fmla="*/ 729670 h 857817"/>
              <a:gd name="connsiteX2340" fmla="*/ 210733 w 1128353"/>
              <a:gd name="connsiteY2340" fmla="*/ 730122 h 857817"/>
              <a:gd name="connsiteX2341" fmla="*/ 210927 w 1128353"/>
              <a:gd name="connsiteY2341" fmla="*/ 730964 h 857817"/>
              <a:gd name="connsiteX2342" fmla="*/ 211445 w 1128353"/>
              <a:gd name="connsiteY2342" fmla="*/ 731223 h 857817"/>
              <a:gd name="connsiteX2343" fmla="*/ 211445 w 1128353"/>
              <a:gd name="connsiteY2343" fmla="*/ 731935 h 857817"/>
              <a:gd name="connsiteX2344" fmla="*/ 212157 w 1128353"/>
              <a:gd name="connsiteY2344" fmla="*/ 732064 h 857817"/>
              <a:gd name="connsiteX2345" fmla="*/ 212545 w 1128353"/>
              <a:gd name="connsiteY2345" fmla="*/ 731611 h 857817"/>
              <a:gd name="connsiteX2346" fmla="*/ 212545 w 1128353"/>
              <a:gd name="connsiteY2346" fmla="*/ 730576 h 857817"/>
              <a:gd name="connsiteX2347" fmla="*/ 211833 w 1128353"/>
              <a:gd name="connsiteY2347" fmla="*/ 730122 h 857817"/>
              <a:gd name="connsiteX2348" fmla="*/ 211833 w 1128353"/>
              <a:gd name="connsiteY2348" fmla="*/ 729540 h 857817"/>
              <a:gd name="connsiteX2349" fmla="*/ 212545 w 1128353"/>
              <a:gd name="connsiteY2349" fmla="*/ 728958 h 857817"/>
              <a:gd name="connsiteX2350" fmla="*/ 213257 w 1128353"/>
              <a:gd name="connsiteY2350" fmla="*/ 729216 h 857817"/>
              <a:gd name="connsiteX2351" fmla="*/ 213451 w 1128353"/>
              <a:gd name="connsiteY2351" fmla="*/ 729928 h 857817"/>
              <a:gd name="connsiteX2352" fmla="*/ 212933 w 1128353"/>
              <a:gd name="connsiteY2352" fmla="*/ 732258 h 857817"/>
              <a:gd name="connsiteX2353" fmla="*/ 211833 w 1128353"/>
              <a:gd name="connsiteY2353" fmla="*/ 733099 h 857817"/>
              <a:gd name="connsiteX2354" fmla="*/ 211833 w 1128353"/>
              <a:gd name="connsiteY2354" fmla="*/ 733682 h 857817"/>
              <a:gd name="connsiteX2355" fmla="*/ 209956 w 1128353"/>
              <a:gd name="connsiteY2355" fmla="*/ 734524 h 857817"/>
              <a:gd name="connsiteX2356" fmla="*/ 208144 w 1128353"/>
              <a:gd name="connsiteY2356" fmla="*/ 735947 h 857817"/>
              <a:gd name="connsiteX2357" fmla="*/ 207562 w 1128353"/>
              <a:gd name="connsiteY2357" fmla="*/ 736983 h 857817"/>
              <a:gd name="connsiteX2358" fmla="*/ 206849 w 1128353"/>
              <a:gd name="connsiteY2358" fmla="*/ 737242 h 857817"/>
              <a:gd name="connsiteX2359" fmla="*/ 206655 w 1128353"/>
              <a:gd name="connsiteY2359" fmla="*/ 737953 h 857817"/>
              <a:gd name="connsiteX2360" fmla="*/ 205749 w 1128353"/>
              <a:gd name="connsiteY2360" fmla="*/ 738795 h 857817"/>
              <a:gd name="connsiteX2361" fmla="*/ 205555 w 1128353"/>
              <a:gd name="connsiteY2361" fmla="*/ 739636 h 857817"/>
              <a:gd name="connsiteX2362" fmla="*/ 204843 w 1128353"/>
              <a:gd name="connsiteY2362" fmla="*/ 740219 h 857817"/>
              <a:gd name="connsiteX2363" fmla="*/ 204455 w 1128353"/>
              <a:gd name="connsiteY2363" fmla="*/ 741837 h 857817"/>
              <a:gd name="connsiteX2364" fmla="*/ 203355 w 1128353"/>
              <a:gd name="connsiteY2364" fmla="*/ 743131 h 857817"/>
              <a:gd name="connsiteX2365" fmla="*/ 201672 w 1128353"/>
              <a:gd name="connsiteY2365" fmla="*/ 747079 h 857817"/>
              <a:gd name="connsiteX2366" fmla="*/ 199989 w 1128353"/>
              <a:gd name="connsiteY2366" fmla="*/ 747662 h 857817"/>
              <a:gd name="connsiteX2367" fmla="*/ 198694 w 1128353"/>
              <a:gd name="connsiteY2367" fmla="*/ 747662 h 857817"/>
              <a:gd name="connsiteX2368" fmla="*/ 198177 w 1128353"/>
              <a:gd name="connsiteY2368" fmla="*/ 748245 h 857817"/>
              <a:gd name="connsiteX2369" fmla="*/ 196494 w 1128353"/>
              <a:gd name="connsiteY2369" fmla="*/ 747791 h 857817"/>
              <a:gd name="connsiteX2370" fmla="*/ 194293 w 1128353"/>
              <a:gd name="connsiteY2370" fmla="*/ 747921 h 857817"/>
              <a:gd name="connsiteX2371" fmla="*/ 192999 w 1128353"/>
              <a:gd name="connsiteY2371" fmla="*/ 747468 h 857817"/>
              <a:gd name="connsiteX2372" fmla="*/ 189892 w 1128353"/>
              <a:gd name="connsiteY2372" fmla="*/ 747468 h 857817"/>
              <a:gd name="connsiteX2373" fmla="*/ 189310 w 1128353"/>
              <a:gd name="connsiteY2373" fmla="*/ 747726 h 857817"/>
              <a:gd name="connsiteX2374" fmla="*/ 188922 w 1128353"/>
              <a:gd name="connsiteY2374" fmla="*/ 748568 h 857817"/>
              <a:gd name="connsiteX2375" fmla="*/ 187045 w 1128353"/>
              <a:gd name="connsiteY2375" fmla="*/ 748827 h 857817"/>
              <a:gd name="connsiteX2376" fmla="*/ 185556 w 1128353"/>
              <a:gd name="connsiteY2376" fmla="*/ 749992 h 857817"/>
              <a:gd name="connsiteX2377" fmla="*/ 182579 w 1128353"/>
              <a:gd name="connsiteY2377" fmla="*/ 750445 h 857817"/>
              <a:gd name="connsiteX2378" fmla="*/ 180379 w 1128353"/>
              <a:gd name="connsiteY2378" fmla="*/ 748568 h 857817"/>
              <a:gd name="connsiteX2379" fmla="*/ 179667 w 1128353"/>
              <a:gd name="connsiteY2379" fmla="*/ 748568 h 857817"/>
              <a:gd name="connsiteX2380" fmla="*/ 179667 w 1128353"/>
              <a:gd name="connsiteY2380" fmla="*/ 748115 h 857817"/>
              <a:gd name="connsiteX2381" fmla="*/ 178761 w 1128353"/>
              <a:gd name="connsiteY2381" fmla="*/ 747403 h 857817"/>
              <a:gd name="connsiteX2382" fmla="*/ 178761 w 1128353"/>
              <a:gd name="connsiteY2382" fmla="*/ 746108 h 857817"/>
              <a:gd name="connsiteX2383" fmla="*/ 179667 w 1128353"/>
              <a:gd name="connsiteY2383" fmla="*/ 745073 h 857817"/>
              <a:gd name="connsiteX2384" fmla="*/ 179667 w 1128353"/>
              <a:gd name="connsiteY2384" fmla="*/ 743908 h 857817"/>
              <a:gd name="connsiteX2385" fmla="*/ 178954 w 1128353"/>
              <a:gd name="connsiteY2385" fmla="*/ 743196 h 857817"/>
              <a:gd name="connsiteX2386" fmla="*/ 178761 w 1128353"/>
              <a:gd name="connsiteY2386" fmla="*/ 742031 h 857817"/>
              <a:gd name="connsiteX2387" fmla="*/ 179149 w 1128353"/>
              <a:gd name="connsiteY2387" fmla="*/ 740737 h 857817"/>
              <a:gd name="connsiteX2388" fmla="*/ 178761 w 1128353"/>
              <a:gd name="connsiteY2388" fmla="*/ 740154 h 857817"/>
              <a:gd name="connsiteX2389" fmla="*/ 178954 w 1128353"/>
              <a:gd name="connsiteY2389" fmla="*/ 739443 h 857817"/>
              <a:gd name="connsiteX2390" fmla="*/ 178243 w 1128353"/>
              <a:gd name="connsiteY2390" fmla="*/ 738860 h 857817"/>
              <a:gd name="connsiteX2391" fmla="*/ 177531 w 1128353"/>
              <a:gd name="connsiteY2391" fmla="*/ 738860 h 857817"/>
              <a:gd name="connsiteX2392" fmla="*/ 176819 w 1128353"/>
              <a:gd name="connsiteY2392" fmla="*/ 739443 h 857817"/>
              <a:gd name="connsiteX2393" fmla="*/ 175524 w 1128353"/>
              <a:gd name="connsiteY2393" fmla="*/ 739443 h 857817"/>
              <a:gd name="connsiteX2394" fmla="*/ 175913 w 1128353"/>
              <a:gd name="connsiteY2394" fmla="*/ 737825 h 857817"/>
              <a:gd name="connsiteX2395" fmla="*/ 176495 w 1128353"/>
              <a:gd name="connsiteY2395" fmla="*/ 737565 h 857817"/>
              <a:gd name="connsiteX2396" fmla="*/ 176495 w 1128353"/>
              <a:gd name="connsiteY2396" fmla="*/ 736724 h 857817"/>
              <a:gd name="connsiteX2397" fmla="*/ 175589 w 1128353"/>
              <a:gd name="connsiteY2397" fmla="*/ 736012 h 857817"/>
              <a:gd name="connsiteX2398" fmla="*/ 173712 w 1128353"/>
              <a:gd name="connsiteY2398" fmla="*/ 736465 h 857817"/>
              <a:gd name="connsiteX2399" fmla="*/ 172806 w 1128353"/>
              <a:gd name="connsiteY2399" fmla="*/ 734265 h 857817"/>
              <a:gd name="connsiteX2400" fmla="*/ 171512 w 1128353"/>
              <a:gd name="connsiteY2400" fmla="*/ 734265 h 857817"/>
              <a:gd name="connsiteX2401" fmla="*/ 170606 w 1128353"/>
              <a:gd name="connsiteY2401" fmla="*/ 734717 h 857817"/>
              <a:gd name="connsiteX2402" fmla="*/ 169699 w 1128353"/>
              <a:gd name="connsiteY2402" fmla="*/ 733682 h 857817"/>
              <a:gd name="connsiteX2403" fmla="*/ 169894 w 1128353"/>
              <a:gd name="connsiteY2403" fmla="*/ 732064 h 857817"/>
              <a:gd name="connsiteX2404" fmla="*/ 169376 w 1128353"/>
              <a:gd name="connsiteY2404" fmla="*/ 731611 h 857817"/>
              <a:gd name="connsiteX2405" fmla="*/ 167499 w 1128353"/>
              <a:gd name="connsiteY2405" fmla="*/ 731352 h 857817"/>
              <a:gd name="connsiteX2406" fmla="*/ 167499 w 1128353"/>
              <a:gd name="connsiteY2406" fmla="*/ 729928 h 857817"/>
              <a:gd name="connsiteX2407" fmla="*/ 166787 w 1128353"/>
              <a:gd name="connsiteY2407" fmla="*/ 729346 h 857817"/>
              <a:gd name="connsiteX2408" fmla="*/ 165104 w 1128353"/>
              <a:gd name="connsiteY2408" fmla="*/ 729475 h 857817"/>
              <a:gd name="connsiteX2409" fmla="*/ 164587 w 1128353"/>
              <a:gd name="connsiteY2409" fmla="*/ 728893 h 857817"/>
              <a:gd name="connsiteX2410" fmla="*/ 164004 w 1128353"/>
              <a:gd name="connsiteY2410" fmla="*/ 728893 h 857817"/>
              <a:gd name="connsiteX2411" fmla="*/ 163810 w 1128353"/>
              <a:gd name="connsiteY2411" fmla="*/ 729346 h 857817"/>
              <a:gd name="connsiteX2412" fmla="*/ 164392 w 1128353"/>
              <a:gd name="connsiteY2412" fmla="*/ 729928 h 857817"/>
              <a:gd name="connsiteX2413" fmla="*/ 166981 w 1128353"/>
              <a:gd name="connsiteY2413" fmla="*/ 729928 h 857817"/>
              <a:gd name="connsiteX2414" fmla="*/ 166981 w 1128353"/>
              <a:gd name="connsiteY2414" fmla="*/ 731805 h 857817"/>
              <a:gd name="connsiteX2415" fmla="*/ 169376 w 1128353"/>
              <a:gd name="connsiteY2415" fmla="*/ 732258 h 857817"/>
              <a:gd name="connsiteX2416" fmla="*/ 169181 w 1128353"/>
              <a:gd name="connsiteY2416" fmla="*/ 733682 h 857817"/>
              <a:gd name="connsiteX2417" fmla="*/ 170476 w 1128353"/>
              <a:gd name="connsiteY2417" fmla="*/ 735106 h 857817"/>
              <a:gd name="connsiteX2418" fmla="*/ 171382 w 1128353"/>
              <a:gd name="connsiteY2418" fmla="*/ 735236 h 857817"/>
              <a:gd name="connsiteX2419" fmla="*/ 171965 w 1128353"/>
              <a:gd name="connsiteY2419" fmla="*/ 734653 h 857817"/>
              <a:gd name="connsiteX2420" fmla="*/ 172677 w 1128353"/>
              <a:gd name="connsiteY2420" fmla="*/ 734653 h 857817"/>
              <a:gd name="connsiteX2421" fmla="*/ 172871 w 1128353"/>
              <a:gd name="connsiteY2421" fmla="*/ 736077 h 857817"/>
              <a:gd name="connsiteX2422" fmla="*/ 173389 w 1128353"/>
              <a:gd name="connsiteY2422" fmla="*/ 736659 h 857817"/>
              <a:gd name="connsiteX2423" fmla="*/ 174877 w 1128353"/>
              <a:gd name="connsiteY2423" fmla="*/ 736659 h 857817"/>
              <a:gd name="connsiteX2424" fmla="*/ 175071 w 1128353"/>
              <a:gd name="connsiteY2424" fmla="*/ 736400 h 857817"/>
              <a:gd name="connsiteX2425" fmla="*/ 175978 w 1128353"/>
              <a:gd name="connsiteY2425" fmla="*/ 736659 h 857817"/>
              <a:gd name="connsiteX2426" fmla="*/ 175978 w 1128353"/>
              <a:gd name="connsiteY2426" fmla="*/ 737501 h 857817"/>
              <a:gd name="connsiteX2427" fmla="*/ 175460 w 1128353"/>
              <a:gd name="connsiteY2427" fmla="*/ 737760 h 857817"/>
              <a:gd name="connsiteX2428" fmla="*/ 175071 w 1128353"/>
              <a:gd name="connsiteY2428" fmla="*/ 738795 h 857817"/>
              <a:gd name="connsiteX2429" fmla="*/ 175265 w 1128353"/>
              <a:gd name="connsiteY2429" fmla="*/ 739831 h 857817"/>
              <a:gd name="connsiteX2430" fmla="*/ 176948 w 1128353"/>
              <a:gd name="connsiteY2430" fmla="*/ 739831 h 857817"/>
              <a:gd name="connsiteX2431" fmla="*/ 177660 w 1128353"/>
              <a:gd name="connsiteY2431" fmla="*/ 739378 h 857817"/>
              <a:gd name="connsiteX2432" fmla="*/ 178372 w 1128353"/>
              <a:gd name="connsiteY2432" fmla="*/ 739636 h 857817"/>
              <a:gd name="connsiteX2433" fmla="*/ 178566 w 1128353"/>
              <a:gd name="connsiteY2433" fmla="*/ 743261 h 857817"/>
              <a:gd name="connsiteX2434" fmla="*/ 179149 w 1128353"/>
              <a:gd name="connsiteY2434" fmla="*/ 743714 h 857817"/>
              <a:gd name="connsiteX2435" fmla="*/ 179343 w 1128353"/>
              <a:gd name="connsiteY2435" fmla="*/ 745009 h 857817"/>
              <a:gd name="connsiteX2436" fmla="*/ 178437 w 1128353"/>
              <a:gd name="connsiteY2436" fmla="*/ 745850 h 857817"/>
              <a:gd name="connsiteX2437" fmla="*/ 178243 w 1128353"/>
              <a:gd name="connsiteY2437" fmla="*/ 747726 h 857817"/>
              <a:gd name="connsiteX2438" fmla="*/ 183615 w 1128353"/>
              <a:gd name="connsiteY2438" fmla="*/ 751222 h 857817"/>
              <a:gd name="connsiteX2439" fmla="*/ 184909 w 1128353"/>
              <a:gd name="connsiteY2439" fmla="*/ 750962 h 857817"/>
              <a:gd name="connsiteX2440" fmla="*/ 185491 w 1128353"/>
              <a:gd name="connsiteY2440" fmla="*/ 751416 h 857817"/>
              <a:gd name="connsiteX2441" fmla="*/ 185491 w 1128353"/>
              <a:gd name="connsiteY2441" fmla="*/ 750704 h 857817"/>
              <a:gd name="connsiteX2442" fmla="*/ 186980 w 1128353"/>
              <a:gd name="connsiteY2442" fmla="*/ 750251 h 857817"/>
              <a:gd name="connsiteX2443" fmla="*/ 187498 w 1128353"/>
              <a:gd name="connsiteY2443" fmla="*/ 749668 h 857817"/>
              <a:gd name="connsiteX2444" fmla="*/ 188598 w 1128353"/>
              <a:gd name="connsiteY2444" fmla="*/ 749668 h 857817"/>
              <a:gd name="connsiteX2445" fmla="*/ 188792 w 1128353"/>
              <a:gd name="connsiteY2445" fmla="*/ 750121 h 857817"/>
              <a:gd name="connsiteX2446" fmla="*/ 186980 w 1128353"/>
              <a:gd name="connsiteY2446" fmla="*/ 751286 h 857817"/>
              <a:gd name="connsiteX2447" fmla="*/ 185880 w 1128353"/>
              <a:gd name="connsiteY2447" fmla="*/ 751286 h 857817"/>
              <a:gd name="connsiteX2448" fmla="*/ 184197 w 1128353"/>
              <a:gd name="connsiteY2448" fmla="*/ 753164 h 857817"/>
              <a:gd name="connsiteX2449" fmla="*/ 182191 w 1128353"/>
              <a:gd name="connsiteY2449" fmla="*/ 753875 h 857817"/>
              <a:gd name="connsiteX2450" fmla="*/ 181285 w 1128353"/>
              <a:gd name="connsiteY2450" fmla="*/ 754910 h 857817"/>
              <a:gd name="connsiteX2451" fmla="*/ 179472 w 1128353"/>
              <a:gd name="connsiteY2451" fmla="*/ 755364 h 857817"/>
              <a:gd name="connsiteX2452" fmla="*/ 177596 w 1128353"/>
              <a:gd name="connsiteY2452" fmla="*/ 756788 h 857817"/>
              <a:gd name="connsiteX2453" fmla="*/ 169699 w 1128353"/>
              <a:gd name="connsiteY2453" fmla="*/ 758082 h 857817"/>
              <a:gd name="connsiteX2454" fmla="*/ 166916 w 1128353"/>
              <a:gd name="connsiteY2454" fmla="*/ 759377 h 857817"/>
              <a:gd name="connsiteX2455" fmla="*/ 163033 w 1128353"/>
              <a:gd name="connsiteY2455" fmla="*/ 759506 h 857817"/>
              <a:gd name="connsiteX2456" fmla="*/ 162127 w 1128353"/>
              <a:gd name="connsiteY2456" fmla="*/ 760088 h 857817"/>
              <a:gd name="connsiteX2457" fmla="*/ 161415 w 1128353"/>
              <a:gd name="connsiteY2457" fmla="*/ 760088 h 857817"/>
              <a:gd name="connsiteX2458" fmla="*/ 160833 w 1128353"/>
              <a:gd name="connsiteY2458" fmla="*/ 760671 h 857817"/>
              <a:gd name="connsiteX2459" fmla="*/ 158826 w 1128353"/>
              <a:gd name="connsiteY2459" fmla="*/ 761124 h 857817"/>
              <a:gd name="connsiteX2460" fmla="*/ 156820 w 1128353"/>
              <a:gd name="connsiteY2460" fmla="*/ 763130 h 857817"/>
              <a:gd name="connsiteX2461" fmla="*/ 155914 w 1128353"/>
              <a:gd name="connsiteY2461" fmla="*/ 763001 h 857817"/>
              <a:gd name="connsiteX2462" fmla="*/ 155720 w 1128353"/>
              <a:gd name="connsiteY2462" fmla="*/ 762289 h 857817"/>
              <a:gd name="connsiteX2463" fmla="*/ 154814 w 1128353"/>
              <a:gd name="connsiteY2463" fmla="*/ 762418 h 857817"/>
              <a:gd name="connsiteX2464" fmla="*/ 154814 w 1128353"/>
              <a:gd name="connsiteY2464" fmla="*/ 763260 h 857817"/>
              <a:gd name="connsiteX2465" fmla="*/ 153907 w 1128353"/>
              <a:gd name="connsiteY2465" fmla="*/ 764878 h 857817"/>
              <a:gd name="connsiteX2466" fmla="*/ 152419 w 1128353"/>
              <a:gd name="connsiteY2466" fmla="*/ 765590 h 857817"/>
              <a:gd name="connsiteX2467" fmla="*/ 151319 w 1128353"/>
              <a:gd name="connsiteY2467" fmla="*/ 765590 h 857817"/>
              <a:gd name="connsiteX2468" fmla="*/ 151124 w 1128353"/>
              <a:gd name="connsiteY2468" fmla="*/ 765137 h 857817"/>
              <a:gd name="connsiteX2469" fmla="*/ 153131 w 1128353"/>
              <a:gd name="connsiteY2469" fmla="*/ 764295 h 857817"/>
              <a:gd name="connsiteX2470" fmla="*/ 152937 w 1128353"/>
              <a:gd name="connsiteY2470" fmla="*/ 764036 h 857817"/>
              <a:gd name="connsiteX2471" fmla="*/ 153454 w 1128353"/>
              <a:gd name="connsiteY2471" fmla="*/ 763454 h 857817"/>
              <a:gd name="connsiteX2472" fmla="*/ 153260 w 1128353"/>
              <a:gd name="connsiteY2472" fmla="*/ 762872 h 857817"/>
              <a:gd name="connsiteX2473" fmla="*/ 152742 w 1128353"/>
              <a:gd name="connsiteY2473" fmla="*/ 763195 h 857817"/>
              <a:gd name="connsiteX2474" fmla="*/ 152742 w 1128353"/>
              <a:gd name="connsiteY2474" fmla="*/ 763778 h 857817"/>
              <a:gd name="connsiteX2475" fmla="*/ 152354 w 1128353"/>
              <a:gd name="connsiteY2475" fmla="*/ 763065 h 857817"/>
              <a:gd name="connsiteX2476" fmla="*/ 151771 w 1128353"/>
              <a:gd name="connsiteY2476" fmla="*/ 763195 h 857817"/>
              <a:gd name="connsiteX2477" fmla="*/ 152160 w 1128353"/>
              <a:gd name="connsiteY2477" fmla="*/ 764231 h 857817"/>
              <a:gd name="connsiteX2478" fmla="*/ 151448 w 1128353"/>
              <a:gd name="connsiteY2478" fmla="*/ 764683 h 857817"/>
              <a:gd name="connsiteX2479" fmla="*/ 150542 w 1128353"/>
              <a:gd name="connsiteY2479" fmla="*/ 764555 h 857817"/>
              <a:gd name="connsiteX2480" fmla="*/ 150542 w 1128353"/>
              <a:gd name="connsiteY2480" fmla="*/ 763842 h 857817"/>
              <a:gd name="connsiteX2481" fmla="*/ 151060 w 1128353"/>
              <a:gd name="connsiteY2481" fmla="*/ 763584 h 857817"/>
              <a:gd name="connsiteX2482" fmla="*/ 150866 w 1128353"/>
              <a:gd name="connsiteY2482" fmla="*/ 763324 h 857817"/>
              <a:gd name="connsiteX2483" fmla="*/ 149959 w 1128353"/>
              <a:gd name="connsiteY2483" fmla="*/ 763584 h 857817"/>
              <a:gd name="connsiteX2484" fmla="*/ 150153 w 1128353"/>
              <a:gd name="connsiteY2484" fmla="*/ 764295 h 857817"/>
              <a:gd name="connsiteX2485" fmla="*/ 148147 w 1128353"/>
              <a:gd name="connsiteY2485" fmla="*/ 763842 h 857817"/>
              <a:gd name="connsiteX2486" fmla="*/ 148147 w 1128353"/>
              <a:gd name="connsiteY2486" fmla="*/ 764425 h 857817"/>
              <a:gd name="connsiteX2487" fmla="*/ 150024 w 1128353"/>
              <a:gd name="connsiteY2487" fmla="*/ 764555 h 857817"/>
              <a:gd name="connsiteX2488" fmla="*/ 149830 w 1128353"/>
              <a:gd name="connsiteY2488" fmla="*/ 767014 h 857817"/>
              <a:gd name="connsiteX2489" fmla="*/ 148341 w 1128353"/>
              <a:gd name="connsiteY2489" fmla="*/ 767272 h 857817"/>
              <a:gd name="connsiteX2490" fmla="*/ 147824 w 1128353"/>
              <a:gd name="connsiteY2490" fmla="*/ 767014 h 857817"/>
              <a:gd name="connsiteX2491" fmla="*/ 147824 w 1128353"/>
              <a:gd name="connsiteY2491" fmla="*/ 766625 h 857817"/>
              <a:gd name="connsiteX2492" fmla="*/ 147435 w 1128353"/>
              <a:gd name="connsiteY2492" fmla="*/ 766625 h 857817"/>
              <a:gd name="connsiteX2493" fmla="*/ 147047 w 1128353"/>
              <a:gd name="connsiteY2493" fmla="*/ 767208 h 857817"/>
              <a:gd name="connsiteX2494" fmla="*/ 147047 w 1128353"/>
              <a:gd name="connsiteY2494" fmla="*/ 768373 h 857817"/>
              <a:gd name="connsiteX2495" fmla="*/ 144458 w 1128353"/>
              <a:gd name="connsiteY2495" fmla="*/ 768243 h 857817"/>
              <a:gd name="connsiteX2496" fmla="*/ 143746 w 1128353"/>
              <a:gd name="connsiteY2496" fmla="*/ 767661 h 857817"/>
              <a:gd name="connsiteX2497" fmla="*/ 143746 w 1128353"/>
              <a:gd name="connsiteY2497" fmla="*/ 766820 h 857817"/>
              <a:gd name="connsiteX2498" fmla="*/ 145752 w 1128353"/>
              <a:gd name="connsiteY2498" fmla="*/ 765654 h 857817"/>
              <a:gd name="connsiteX2499" fmla="*/ 147435 w 1128353"/>
              <a:gd name="connsiteY2499" fmla="*/ 765525 h 857817"/>
              <a:gd name="connsiteX2500" fmla="*/ 147630 w 1128353"/>
              <a:gd name="connsiteY2500" fmla="*/ 765266 h 857817"/>
              <a:gd name="connsiteX2501" fmla="*/ 146141 w 1128353"/>
              <a:gd name="connsiteY2501" fmla="*/ 765137 h 857817"/>
              <a:gd name="connsiteX2502" fmla="*/ 144329 w 1128353"/>
              <a:gd name="connsiteY2502" fmla="*/ 766173 h 857817"/>
              <a:gd name="connsiteX2503" fmla="*/ 143746 w 1128353"/>
              <a:gd name="connsiteY2503" fmla="*/ 766043 h 857817"/>
              <a:gd name="connsiteX2504" fmla="*/ 143034 w 1128353"/>
              <a:gd name="connsiteY2504" fmla="*/ 764748 h 857817"/>
              <a:gd name="connsiteX2505" fmla="*/ 142128 w 1128353"/>
              <a:gd name="connsiteY2505" fmla="*/ 764878 h 857817"/>
              <a:gd name="connsiteX2506" fmla="*/ 140834 w 1128353"/>
              <a:gd name="connsiteY2506" fmla="*/ 764036 h 857817"/>
              <a:gd name="connsiteX2507" fmla="*/ 140445 w 1128353"/>
              <a:gd name="connsiteY2507" fmla="*/ 763454 h 857817"/>
              <a:gd name="connsiteX2508" fmla="*/ 140445 w 1128353"/>
              <a:gd name="connsiteY2508" fmla="*/ 762160 h 857817"/>
              <a:gd name="connsiteX2509" fmla="*/ 140057 w 1128353"/>
              <a:gd name="connsiteY2509" fmla="*/ 762030 h 857817"/>
              <a:gd name="connsiteX2510" fmla="*/ 139863 w 1128353"/>
              <a:gd name="connsiteY2510" fmla="*/ 763454 h 857817"/>
              <a:gd name="connsiteX2511" fmla="*/ 140575 w 1128353"/>
              <a:gd name="connsiteY2511" fmla="*/ 764166 h 857817"/>
              <a:gd name="connsiteX2512" fmla="*/ 140769 w 1128353"/>
              <a:gd name="connsiteY2512" fmla="*/ 765007 h 857817"/>
              <a:gd name="connsiteX2513" fmla="*/ 142775 w 1128353"/>
              <a:gd name="connsiteY2513" fmla="*/ 765849 h 857817"/>
              <a:gd name="connsiteX2514" fmla="*/ 142581 w 1128353"/>
              <a:gd name="connsiteY2514" fmla="*/ 767467 h 857817"/>
              <a:gd name="connsiteX2515" fmla="*/ 141869 w 1128353"/>
              <a:gd name="connsiteY2515" fmla="*/ 768049 h 857817"/>
              <a:gd name="connsiteX2516" fmla="*/ 140963 w 1128353"/>
              <a:gd name="connsiteY2516" fmla="*/ 768049 h 857817"/>
              <a:gd name="connsiteX2517" fmla="*/ 141351 w 1128353"/>
              <a:gd name="connsiteY2517" fmla="*/ 766625 h 857817"/>
              <a:gd name="connsiteX2518" fmla="*/ 140834 w 1128353"/>
              <a:gd name="connsiteY2518" fmla="*/ 766496 h 857817"/>
              <a:gd name="connsiteX2519" fmla="*/ 141028 w 1128353"/>
              <a:gd name="connsiteY2519" fmla="*/ 767078 h 857817"/>
              <a:gd name="connsiteX2520" fmla="*/ 140640 w 1128353"/>
              <a:gd name="connsiteY2520" fmla="*/ 767208 h 857817"/>
              <a:gd name="connsiteX2521" fmla="*/ 140640 w 1128353"/>
              <a:gd name="connsiteY2521" fmla="*/ 767791 h 857817"/>
              <a:gd name="connsiteX2522" fmla="*/ 139733 w 1128353"/>
              <a:gd name="connsiteY2522" fmla="*/ 768243 h 857817"/>
              <a:gd name="connsiteX2523" fmla="*/ 139539 w 1128353"/>
              <a:gd name="connsiteY2523" fmla="*/ 769085 h 857817"/>
              <a:gd name="connsiteX2524" fmla="*/ 137145 w 1128353"/>
              <a:gd name="connsiteY2524" fmla="*/ 769085 h 857817"/>
              <a:gd name="connsiteX2525" fmla="*/ 136756 w 1128353"/>
              <a:gd name="connsiteY2525" fmla="*/ 769797 h 857817"/>
              <a:gd name="connsiteX2526" fmla="*/ 137274 w 1128353"/>
              <a:gd name="connsiteY2526" fmla="*/ 770638 h 857817"/>
              <a:gd name="connsiteX2527" fmla="*/ 137080 w 1128353"/>
              <a:gd name="connsiteY2527" fmla="*/ 771220 h 857817"/>
              <a:gd name="connsiteX2528" fmla="*/ 137598 w 1128353"/>
              <a:gd name="connsiteY2528" fmla="*/ 771220 h 857817"/>
              <a:gd name="connsiteX2529" fmla="*/ 137792 w 1128353"/>
              <a:gd name="connsiteY2529" fmla="*/ 770768 h 857817"/>
              <a:gd name="connsiteX2530" fmla="*/ 138698 w 1128353"/>
              <a:gd name="connsiteY2530" fmla="*/ 770897 h 857817"/>
              <a:gd name="connsiteX2531" fmla="*/ 138892 w 1128353"/>
              <a:gd name="connsiteY2531" fmla="*/ 773227 h 857817"/>
              <a:gd name="connsiteX2532" fmla="*/ 136497 w 1128353"/>
              <a:gd name="connsiteY2532" fmla="*/ 775233 h 857817"/>
              <a:gd name="connsiteX2533" fmla="*/ 136303 w 1128353"/>
              <a:gd name="connsiteY2533" fmla="*/ 776398 h 857817"/>
              <a:gd name="connsiteX2534" fmla="*/ 135203 w 1128353"/>
              <a:gd name="connsiteY2534" fmla="*/ 776851 h 857817"/>
              <a:gd name="connsiteX2535" fmla="*/ 134685 w 1128353"/>
              <a:gd name="connsiteY2535" fmla="*/ 778146 h 857817"/>
              <a:gd name="connsiteX2536" fmla="*/ 134103 w 1128353"/>
              <a:gd name="connsiteY2536" fmla="*/ 778146 h 857817"/>
              <a:gd name="connsiteX2537" fmla="*/ 133909 w 1128353"/>
              <a:gd name="connsiteY2537" fmla="*/ 779181 h 857817"/>
              <a:gd name="connsiteX2538" fmla="*/ 133391 w 1128353"/>
              <a:gd name="connsiteY2538" fmla="*/ 779634 h 857817"/>
              <a:gd name="connsiteX2539" fmla="*/ 133779 w 1128353"/>
              <a:gd name="connsiteY2539" fmla="*/ 780217 h 857817"/>
              <a:gd name="connsiteX2540" fmla="*/ 133585 w 1128353"/>
              <a:gd name="connsiteY2540" fmla="*/ 781058 h 857817"/>
              <a:gd name="connsiteX2541" fmla="*/ 131578 w 1128353"/>
              <a:gd name="connsiteY2541" fmla="*/ 782094 h 857817"/>
              <a:gd name="connsiteX2542" fmla="*/ 131773 w 1128353"/>
              <a:gd name="connsiteY2542" fmla="*/ 782547 h 857817"/>
              <a:gd name="connsiteX2543" fmla="*/ 131061 w 1128353"/>
              <a:gd name="connsiteY2543" fmla="*/ 783000 h 857817"/>
              <a:gd name="connsiteX2544" fmla="*/ 130867 w 1128353"/>
              <a:gd name="connsiteY2544" fmla="*/ 783712 h 857817"/>
              <a:gd name="connsiteX2545" fmla="*/ 130867 w 1128353"/>
              <a:gd name="connsiteY2545" fmla="*/ 785718 h 857817"/>
              <a:gd name="connsiteX2546" fmla="*/ 130284 w 1128353"/>
              <a:gd name="connsiteY2546" fmla="*/ 785589 h 857817"/>
              <a:gd name="connsiteX2547" fmla="*/ 130090 w 1128353"/>
              <a:gd name="connsiteY2547" fmla="*/ 784876 h 857817"/>
              <a:gd name="connsiteX2548" fmla="*/ 129184 w 1128353"/>
              <a:gd name="connsiteY2548" fmla="*/ 784165 h 857817"/>
              <a:gd name="connsiteX2549" fmla="*/ 129184 w 1128353"/>
              <a:gd name="connsiteY2549" fmla="*/ 783582 h 857817"/>
              <a:gd name="connsiteX2550" fmla="*/ 128666 w 1128353"/>
              <a:gd name="connsiteY2550" fmla="*/ 783323 h 857817"/>
              <a:gd name="connsiteX2551" fmla="*/ 128860 w 1128353"/>
              <a:gd name="connsiteY2551" fmla="*/ 782029 h 857817"/>
              <a:gd name="connsiteX2552" fmla="*/ 129572 w 1128353"/>
              <a:gd name="connsiteY2552" fmla="*/ 782288 h 857817"/>
              <a:gd name="connsiteX2553" fmla="*/ 129766 w 1128353"/>
              <a:gd name="connsiteY2553" fmla="*/ 781705 h 857817"/>
              <a:gd name="connsiteX2554" fmla="*/ 128666 w 1128353"/>
              <a:gd name="connsiteY2554" fmla="*/ 781447 h 857817"/>
              <a:gd name="connsiteX2555" fmla="*/ 128084 w 1128353"/>
              <a:gd name="connsiteY2555" fmla="*/ 780605 h 857817"/>
              <a:gd name="connsiteX2556" fmla="*/ 127695 w 1128353"/>
              <a:gd name="connsiteY2556" fmla="*/ 781188 h 857817"/>
              <a:gd name="connsiteX2557" fmla="*/ 128084 w 1128353"/>
              <a:gd name="connsiteY2557" fmla="*/ 781317 h 857817"/>
              <a:gd name="connsiteX2558" fmla="*/ 128278 w 1128353"/>
              <a:gd name="connsiteY2558" fmla="*/ 782482 h 857817"/>
              <a:gd name="connsiteX2559" fmla="*/ 127695 w 1128353"/>
              <a:gd name="connsiteY2559" fmla="*/ 783194 h 857817"/>
              <a:gd name="connsiteX2560" fmla="*/ 128601 w 1128353"/>
              <a:gd name="connsiteY2560" fmla="*/ 783777 h 857817"/>
              <a:gd name="connsiteX2561" fmla="*/ 129313 w 1128353"/>
              <a:gd name="connsiteY2561" fmla="*/ 784941 h 857817"/>
              <a:gd name="connsiteX2562" fmla="*/ 129313 w 1128353"/>
              <a:gd name="connsiteY2562" fmla="*/ 785783 h 857817"/>
              <a:gd name="connsiteX2563" fmla="*/ 126724 w 1128353"/>
              <a:gd name="connsiteY2563" fmla="*/ 786236 h 857817"/>
              <a:gd name="connsiteX2564" fmla="*/ 125818 w 1128353"/>
              <a:gd name="connsiteY2564" fmla="*/ 785395 h 857817"/>
              <a:gd name="connsiteX2565" fmla="*/ 125818 w 1128353"/>
              <a:gd name="connsiteY2565" fmla="*/ 784941 h 857817"/>
              <a:gd name="connsiteX2566" fmla="*/ 125236 w 1128353"/>
              <a:gd name="connsiteY2566" fmla="*/ 784812 h 857817"/>
              <a:gd name="connsiteX2567" fmla="*/ 125042 w 1128353"/>
              <a:gd name="connsiteY2567" fmla="*/ 783971 h 857817"/>
              <a:gd name="connsiteX2568" fmla="*/ 124136 w 1128353"/>
              <a:gd name="connsiteY2568" fmla="*/ 783971 h 857817"/>
              <a:gd name="connsiteX2569" fmla="*/ 126724 w 1128353"/>
              <a:gd name="connsiteY2569" fmla="*/ 786754 h 857817"/>
              <a:gd name="connsiteX2570" fmla="*/ 129313 w 1128353"/>
              <a:gd name="connsiteY2570" fmla="*/ 786301 h 857817"/>
              <a:gd name="connsiteX2571" fmla="*/ 129119 w 1128353"/>
              <a:gd name="connsiteY2571" fmla="*/ 788048 h 857817"/>
              <a:gd name="connsiteX2572" fmla="*/ 129831 w 1128353"/>
              <a:gd name="connsiteY2572" fmla="*/ 787919 h 857817"/>
              <a:gd name="connsiteX2573" fmla="*/ 130219 w 1128353"/>
              <a:gd name="connsiteY2573" fmla="*/ 788177 h 857817"/>
              <a:gd name="connsiteX2574" fmla="*/ 130025 w 1128353"/>
              <a:gd name="connsiteY2574" fmla="*/ 788436 h 857817"/>
              <a:gd name="connsiteX2575" fmla="*/ 130608 w 1128353"/>
              <a:gd name="connsiteY2575" fmla="*/ 788436 h 857817"/>
              <a:gd name="connsiteX2576" fmla="*/ 130413 w 1128353"/>
              <a:gd name="connsiteY2576" fmla="*/ 787725 h 857817"/>
              <a:gd name="connsiteX2577" fmla="*/ 130802 w 1128353"/>
              <a:gd name="connsiteY2577" fmla="*/ 787725 h 857817"/>
              <a:gd name="connsiteX2578" fmla="*/ 131514 w 1128353"/>
              <a:gd name="connsiteY2578" fmla="*/ 788889 h 857817"/>
              <a:gd name="connsiteX2579" fmla="*/ 131902 w 1128353"/>
              <a:gd name="connsiteY2579" fmla="*/ 788436 h 857817"/>
              <a:gd name="connsiteX2580" fmla="*/ 131320 w 1128353"/>
              <a:gd name="connsiteY2580" fmla="*/ 787984 h 857817"/>
              <a:gd name="connsiteX2581" fmla="*/ 131126 w 1128353"/>
              <a:gd name="connsiteY2581" fmla="*/ 785977 h 857817"/>
              <a:gd name="connsiteX2582" fmla="*/ 131708 w 1128353"/>
              <a:gd name="connsiteY2582" fmla="*/ 785718 h 857817"/>
              <a:gd name="connsiteX2583" fmla="*/ 132614 w 1128353"/>
              <a:gd name="connsiteY2583" fmla="*/ 787725 h 857817"/>
              <a:gd name="connsiteX2584" fmla="*/ 133520 w 1128353"/>
              <a:gd name="connsiteY2584" fmla="*/ 788307 h 857817"/>
              <a:gd name="connsiteX2585" fmla="*/ 132808 w 1128353"/>
              <a:gd name="connsiteY2585" fmla="*/ 789472 h 857817"/>
              <a:gd name="connsiteX2586" fmla="*/ 130802 w 1128353"/>
              <a:gd name="connsiteY2586" fmla="*/ 789602 h 857817"/>
              <a:gd name="connsiteX2587" fmla="*/ 129508 w 1128353"/>
              <a:gd name="connsiteY2587" fmla="*/ 788566 h 857817"/>
              <a:gd name="connsiteX2588" fmla="*/ 128019 w 1128353"/>
              <a:gd name="connsiteY2588" fmla="*/ 788307 h 857817"/>
              <a:gd name="connsiteX2589" fmla="*/ 121029 w 1128353"/>
              <a:gd name="connsiteY2589" fmla="*/ 782353 h 857817"/>
              <a:gd name="connsiteX2590" fmla="*/ 116952 w 1128353"/>
              <a:gd name="connsiteY2590" fmla="*/ 781188 h 857817"/>
              <a:gd name="connsiteX2591" fmla="*/ 113456 w 1128353"/>
              <a:gd name="connsiteY2591" fmla="*/ 779570 h 857817"/>
              <a:gd name="connsiteX2592" fmla="*/ 107761 w 1128353"/>
              <a:gd name="connsiteY2592" fmla="*/ 777952 h 857817"/>
              <a:gd name="connsiteX2593" fmla="*/ 104978 w 1128353"/>
              <a:gd name="connsiteY2593" fmla="*/ 776528 h 857817"/>
              <a:gd name="connsiteX2594" fmla="*/ 101871 w 1128353"/>
              <a:gd name="connsiteY2594" fmla="*/ 775816 h 857817"/>
              <a:gd name="connsiteX2595" fmla="*/ 100965 w 1128353"/>
              <a:gd name="connsiteY2595" fmla="*/ 775233 h 857817"/>
              <a:gd name="connsiteX2596" fmla="*/ 99865 w 1128353"/>
              <a:gd name="connsiteY2596" fmla="*/ 775363 h 857817"/>
              <a:gd name="connsiteX2597" fmla="*/ 97664 w 1128353"/>
              <a:gd name="connsiteY2597" fmla="*/ 774651 h 857817"/>
              <a:gd name="connsiteX2598" fmla="*/ 94687 w 1128353"/>
              <a:gd name="connsiteY2598" fmla="*/ 774521 h 857817"/>
              <a:gd name="connsiteX2599" fmla="*/ 92422 w 1128353"/>
              <a:gd name="connsiteY2599" fmla="*/ 773939 h 857817"/>
              <a:gd name="connsiteX2600" fmla="*/ 92422 w 1128353"/>
              <a:gd name="connsiteY2600" fmla="*/ 773939 h 857817"/>
              <a:gd name="connsiteX2601" fmla="*/ 90739 w 1128353"/>
              <a:gd name="connsiteY2601" fmla="*/ 763972 h 857817"/>
              <a:gd name="connsiteX2602" fmla="*/ 71647 w 1128353"/>
              <a:gd name="connsiteY2602" fmla="*/ 763972 h 857817"/>
              <a:gd name="connsiteX2603" fmla="*/ 72682 w 1128353"/>
              <a:gd name="connsiteY2603" fmla="*/ 752904 h 857817"/>
              <a:gd name="connsiteX2604" fmla="*/ 71388 w 1128353"/>
              <a:gd name="connsiteY2604" fmla="*/ 751610 h 857817"/>
              <a:gd name="connsiteX2605" fmla="*/ 54301 w 1128353"/>
              <a:gd name="connsiteY2605" fmla="*/ 756464 h 857817"/>
              <a:gd name="connsiteX2606" fmla="*/ 49900 w 1128353"/>
              <a:gd name="connsiteY2606" fmla="*/ 749280 h 857817"/>
              <a:gd name="connsiteX2607" fmla="*/ 46664 w 1128353"/>
              <a:gd name="connsiteY2607" fmla="*/ 738989 h 857817"/>
              <a:gd name="connsiteX2608" fmla="*/ 47570 w 1128353"/>
              <a:gd name="connsiteY2608" fmla="*/ 730122 h 857817"/>
              <a:gd name="connsiteX2609" fmla="*/ 51065 w 1128353"/>
              <a:gd name="connsiteY2609" fmla="*/ 723585 h 857817"/>
              <a:gd name="connsiteX2610" fmla="*/ 47894 w 1128353"/>
              <a:gd name="connsiteY2610" fmla="*/ 704687 h 857817"/>
              <a:gd name="connsiteX2611" fmla="*/ 38898 w 1128353"/>
              <a:gd name="connsiteY2611" fmla="*/ 705657 h 857817"/>
              <a:gd name="connsiteX2612" fmla="*/ 36762 w 1128353"/>
              <a:gd name="connsiteY2612" fmla="*/ 692260 h 857817"/>
              <a:gd name="connsiteX2613" fmla="*/ 45952 w 1128353"/>
              <a:gd name="connsiteY2613" fmla="*/ 684817 h 857817"/>
              <a:gd name="connsiteX2614" fmla="*/ 48088 w 1128353"/>
              <a:gd name="connsiteY2614" fmla="*/ 672262 h 857817"/>
              <a:gd name="connsiteX2615" fmla="*/ 37474 w 1128353"/>
              <a:gd name="connsiteY2615" fmla="*/ 670061 h 857817"/>
              <a:gd name="connsiteX2616" fmla="*/ 28995 w 1128353"/>
              <a:gd name="connsiteY2616" fmla="*/ 675756 h 857817"/>
              <a:gd name="connsiteX2617" fmla="*/ 23300 w 1128353"/>
              <a:gd name="connsiteY2617" fmla="*/ 674721 h 857817"/>
              <a:gd name="connsiteX2618" fmla="*/ 14174 w 1128353"/>
              <a:gd name="connsiteY2618" fmla="*/ 664689 h 857817"/>
              <a:gd name="connsiteX2619" fmla="*/ 0 w 1128353"/>
              <a:gd name="connsiteY2619" fmla="*/ 641325 h 857817"/>
              <a:gd name="connsiteX2620" fmla="*/ 7831 w 1128353"/>
              <a:gd name="connsiteY2620" fmla="*/ 635435 h 857817"/>
              <a:gd name="connsiteX2621" fmla="*/ 26924 w 1128353"/>
              <a:gd name="connsiteY2621" fmla="*/ 632134 h 857817"/>
              <a:gd name="connsiteX2622" fmla="*/ 28283 w 1128353"/>
              <a:gd name="connsiteY2622" fmla="*/ 632975 h 857817"/>
              <a:gd name="connsiteX2623" fmla="*/ 26989 w 1128353"/>
              <a:gd name="connsiteY2623" fmla="*/ 637182 h 857817"/>
              <a:gd name="connsiteX2624" fmla="*/ 30613 w 1128353"/>
              <a:gd name="connsiteY2624" fmla="*/ 637894 h 857817"/>
              <a:gd name="connsiteX2625" fmla="*/ 34108 w 1128353"/>
              <a:gd name="connsiteY2625" fmla="*/ 631293 h 857817"/>
              <a:gd name="connsiteX2626" fmla="*/ 37344 w 1128353"/>
              <a:gd name="connsiteY2626" fmla="*/ 630258 h 857817"/>
              <a:gd name="connsiteX2627" fmla="*/ 46211 w 1128353"/>
              <a:gd name="connsiteY2627" fmla="*/ 638865 h 857817"/>
              <a:gd name="connsiteX2628" fmla="*/ 60838 w 1128353"/>
              <a:gd name="connsiteY2628" fmla="*/ 642101 h 857817"/>
              <a:gd name="connsiteX2629" fmla="*/ 69511 w 1128353"/>
              <a:gd name="connsiteY2629" fmla="*/ 646632 h 857817"/>
              <a:gd name="connsiteX2630" fmla="*/ 83620 w 1128353"/>
              <a:gd name="connsiteY2630" fmla="*/ 648250 h 857817"/>
              <a:gd name="connsiteX2631" fmla="*/ 92616 w 1128353"/>
              <a:gd name="connsiteY2631" fmla="*/ 658929 h 857817"/>
              <a:gd name="connsiteX2632" fmla="*/ 97859 w 1128353"/>
              <a:gd name="connsiteY2632" fmla="*/ 661259 h 857817"/>
              <a:gd name="connsiteX2633" fmla="*/ 112615 w 1128353"/>
              <a:gd name="connsiteY2633" fmla="*/ 656275 h 857817"/>
              <a:gd name="connsiteX2634" fmla="*/ 116239 w 1128353"/>
              <a:gd name="connsiteY2634" fmla="*/ 647215 h 857817"/>
              <a:gd name="connsiteX2635" fmla="*/ 109055 w 1128353"/>
              <a:gd name="connsiteY2635" fmla="*/ 637894 h 857817"/>
              <a:gd name="connsiteX2636" fmla="*/ 110997 w 1128353"/>
              <a:gd name="connsiteY2636" fmla="*/ 632328 h 857817"/>
              <a:gd name="connsiteX2637" fmla="*/ 117275 w 1128353"/>
              <a:gd name="connsiteY2637" fmla="*/ 625921 h 857817"/>
              <a:gd name="connsiteX2638" fmla="*/ 115269 w 1128353"/>
              <a:gd name="connsiteY2638" fmla="*/ 621261 h 857817"/>
              <a:gd name="connsiteX2639" fmla="*/ 108926 w 1128353"/>
              <a:gd name="connsiteY2639" fmla="*/ 617184 h 857817"/>
              <a:gd name="connsiteX2640" fmla="*/ 109509 w 1128353"/>
              <a:gd name="connsiteY2640" fmla="*/ 606634 h 857817"/>
              <a:gd name="connsiteX2641" fmla="*/ 105819 w 1128353"/>
              <a:gd name="connsiteY2641" fmla="*/ 589807 h 857817"/>
              <a:gd name="connsiteX2642" fmla="*/ 108926 w 1128353"/>
              <a:gd name="connsiteY2642" fmla="*/ 578092 h 857817"/>
              <a:gd name="connsiteX2643" fmla="*/ 106596 w 1128353"/>
              <a:gd name="connsiteY2643" fmla="*/ 573432 h 857817"/>
              <a:gd name="connsiteX2644" fmla="*/ 98700 w 1128353"/>
              <a:gd name="connsiteY2644" fmla="*/ 568578 h 857817"/>
              <a:gd name="connsiteX2645" fmla="*/ 100383 w 1128353"/>
              <a:gd name="connsiteY2645" fmla="*/ 556151 h 857817"/>
              <a:gd name="connsiteX2646" fmla="*/ 97988 w 1128353"/>
              <a:gd name="connsiteY2646" fmla="*/ 544890 h 857817"/>
              <a:gd name="connsiteX2647" fmla="*/ 87956 w 1128353"/>
              <a:gd name="connsiteY2647" fmla="*/ 527027 h 857817"/>
              <a:gd name="connsiteX2648" fmla="*/ 84267 w 1128353"/>
              <a:gd name="connsiteY2648" fmla="*/ 510458 h 857817"/>
              <a:gd name="connsiteX2649" fmla="*/ 89509 w 1128353"/>
              <a:gd name="connsiteY2649" fmla="*/ 508711 h 857817"/>
              <a:gd name="connsiteX2650" fmla="*/ 106920 w 1128353"/>
              <a:gd name="connsiteY2650" fmla="*/ 511817 h 857817"/>
              <a:gd name="connsiteX2651" fmla="*/ 111321 w 1128353"/>
              <a:gd name="connsiteY2651" fmla="*/ 509487 h 857817"/>
              <a:gd name="connsiteX2652" fmla="*/ 116175 w 1128353"/>
              <a:gd name="connsiteY2652" fmla="*/ 502174 h 857817"/>
              <a:gd name="connsiteX2653" fmla="*/ 122906 w 1128353"/>
              <a:gd name="connsiteY2653" fmla="*/ 499390 h 857817"/>
              <a:gd name="connsiteX2654" fmla="*/ 136627 w 1128353"/>
              <a:gd name="connsiteY2654" fmla="*/ 506122 h 857817"/>
              <a:gd name="connsiteX2655" fmla="*/ 140122 w 1128353"/>
              <a:gd name="connsiteY2655" fmla="*/ 502174 h 857817"/>
              <a:gd name="connsiteX2656" fmla="*/ 136368 w 1128353"/>
              <a:gd name="connsiteY2656" fmla="*/ 490006 h 857817"/>
              <a:gd name="connsiteX2657" fmla="*/ 142711 w 1128353"/>
              <a:gd name="connsiteY2657" fmla="*/ 475768 h 857817"/>
              <a:gd name="connsiteX2658" fmla="*/ 140510 w 1128353"/>
              <a:gd name="connsiteY2658" fmla="*/ 461334 h 857817"/>
              <a:gd name="connsiteX2659" fmla="*/ 153713 w 1128353"/>
              <a:gd name="connsiteY2659" fmla="*/ 459846 h 857817"/>
              <a:gd name="connsiteX2660" fmla="*/ 154102 w 1128353"/>
              <a:gd name="connsiteY2660" fmla="*/ 453827 h 857817"/>
              <a:gd name="connsiteX2661" fmla="*/ 150413 w 1128353"/>
              <a:gd name="connsiteY2661" fmla="*/ 448261 h 857817"/>
              <a:gd name="connsiteX2662" fmla="*/ 150024 w 1128353"/>
              <a:gd name="connsiteY2662" fmla="*/ 442047 h 857817"/>
              <a:gd name="connsiteX2663" fmla="*/ 138310 w 1128353"/>
              <a:gd name="connsiteY2663" fmla="*/ 436029 h 857817"/>
              <a:gd name="connsiteX2664" fmla="*/ 128342 w 1128353"/>
              <a:gd name="connsiteY2664" fmla="*/ 417647 h 857817"/>
              <a:gd name="connsiteX2665" fmla="*/ 131643 w 1128353"/>
              <a:gd name="connsiteY2665" fmla="*/ 413376 h 857817"/>
              <a:gd name="connsiteX2666" fmla="*/ 142063 w 1128353"/>
              <a:gd name="connsiteY2666" fmla="*/ 410398 h 857817"/>
              <a:gd name="connsiteX2667" fmla="*/ 142322 w 1128353"/>
              <a:gd name="connsiteY2667" fmla="*/ 405998 h 857817"/>
              <a:gd name="connsiteX2668" fmla="*/ 139928 w 1128353"/>
              <a:gd name="connsiteY2668" fmla="*/ 396872 h 857817"/>
              <a:gd name="connsiteX2669" fmla="*/ 132549 w 1128353"/>
              <a:gd name="connsiteY2669" fmla="*/ 391565 h 857817"/>
              <a:gd name="connsiteX2670" fmla="*/ 124006 w 1128353"/>
              <a:gd name="connsiteY2670" fmla="*/ 376938 h 857817"/>
              <a:gd name="connsiteX2671" fmla="*/ 121353 w 1128353"/>
              <a:gd name="connsiteY2671" fmla="*/ 361793 h 857817"/>
              <a:gd name="connsiteX2672" fmla="*/ 115269 w 1128353"/>
              <a:gd name="connsiteY2672" fmla="*/ 360304 h 857817"/>
              <a:gd name="connsiteX2673" fmla="*/ 100707 w 1128353"/>
              <a:gd name="connsiteY2673" fmla="*/ 334610 h 857817"/>
              <a:gd name="connsiteX2674" fmla="*/ 93522 w 1128353"/>
              <a:gd name="connsiteY2674" fmla="*/ 334869 h 857817"/>
              <a:gd name="connsiteX2675" fmla="*/ 91192 w 1128353"/>
              <a:gd name="connsiteY2675" fmla="*/ 332345 h 857817"/>
              <a:gd name="connsiteX2676" fmla="*/ 90351 w 1128353"/>
              <a:gd name="connsiteY2676" fmla="*/ 317977 h 857817"/>
              <a:gd name="connsiteX2677" fmla="*/ 96306 w 1128353"/>
              <a:gd name="connsiteY2677" fmla="*/ 311893 h 857817"/>
              <a:gd name="connsiteX2678" fmla="*/ 98053 w 1128353"/>
              <a:gd name="connsiteY2678" fmla="*/ 300825 h 857817"/>
              <a:gd name="connsiteX2679" fmla="*/ 88280 w 1128353"/>
              <a:gd name="connsiteY2679" fmla="*/ 290923 h 857817"/>
              <a:gd name="connsiteX2680" fmla="*/ 87374 w 1128353"/>
              <a:gd name="connsiteY2680" fmla="*/ 281020 h 857817"/>
              <a:gd name="connsiteX2681" fmla="*/ 88474 w 1128353"/>
              <a:gd name="connsiteY2681" fmla="*/ 275972 h 857817"/>
              <a:gd name="connsiteX2682" fmla="*/ 99800 w 1128353"/>
              <a:gd name="connsiteY2682" fmla="*/ 278561 h 857817"/>
              <a:gd name="connsiteX2683" fmla="*/ 101483 w 1128353"/>
              <a:gd name="connsiteY2683" fmla="*/ 275390 h 857817"/>
              <a:gd name="connsiteX2684" fmla="*/ 100447 w 1128353"/>
              <a:gd name="connsiteY2684" fmla="*/ 271830 h 857817"/>
              <a:gd name="connsiteX2685" fmla="*/ 90869 w 1128353"/>
              <a:gd name="connsiteY2685" fmla="*/ 262057 h 857817"/>
              <a:gd name="connsiteX2686" fmla="*/ 89574 w 1128353"/>
              <a:gd name="connsiteY2686" fmla="*/ 247819 h 857817"/>
              <a:gd name="connsiteX2687" fmla="*/ 85432 w 1128353"/>
              <a:gd name="connsiteY2687" fmla="*/ 231185 h 857817"/>
              <a:gd name="connsiteX2688" fmla="*/ 79931 w 1128353"/>
              <a:gd name="connsiteY2688" fmla="*/ 224519 h 857817"/>
              <a:gd name="connsiteX2689" fmla="*/ 89898 w 1128353"/>
              <a:gd name="connsiteY2689" fmla="*/ 212610 h 857817"/>
              <a:gd name="connsiteX2690" fmla="*/ 90998 w 1128353"/>
              <a:gd name="connsiteY2690" fmla="*/ 181544 h 857817"/>
              <a:gd name="connsiteX2691" fmla="*/ 96953 w 1128353"/>
              <a:gd name="connsiteY2691" fmla="*/ 166658 h 857817"/>
              <a:gd name="connsiteX2692" fmla="*/ 103683 w 1128353"/>
              <a:gd name="connsiteY2692" fmla="*/ 160833 h 857817"/>
              <a:gd name="connsiteX2693" fmla="*/ 100836 w 1128353"/>
              <a:gd name="connsiteY2693" fmla="*/ 152160 h 857817"/>
              <a:gd name="connsiteX2694" fmla="*/ 111903 w 1128353"/>
              <a:gd name="connsiteY2694" fmla="*/ 140575 h 857817"/>
              <a:gd name="connsiteX2695" fmla="*/ 111968 w 1128353"/>
              <a:gd name="connsiteY2695" fmla="*/ 136368 h 857817"/>
              <a:gd name="connsiteX2696" fmla="*/ 109832 w 1128353"/>
              <a:gd name="connsiteY2696" fmla="*/ 133391 h 857817"/>
              <a:gd name="connsiteX2697" fmla="*/ 97211 w 1128353"/>
              <a:gd name="connsiteY2697" fmla="*/ 125818 h 857817"/>
              <a:gd name="connsiteX2698" fmla="*/ 98700 w 1128353"/>
              <a:gd name="connsiteY2698" fmla="*/ 112486 h 857817"/>
              <a:gd name="connsiteX2699" fmla="*/ 98700 w 1128353"/>
              <a:gd name="connsiteY2699" fmla="*/ 112486 h 857817"/>
              <a:gd name="connsiteX2700" fmla="*/ 114816 w 1128353"/>
              <a:gd name="connsiteY2700" fmla="*/ 128084 h 857817"/>
              <a:gd name="connsiteX2701" fmla="*/ 118311 w 1128353"/>
              <a:gd name="connsiteY2701" fmla="*/ 127631 h 857817"/>
              <a:gd name="connsiteX2702" fmla="*/ 120705 w 1128353"/>
              <a:gd name="connsiteY2702" fmla="*/ 121547 h 857817"/>
              <a:gd name="connsiteX2703" fmla="*/ 132744 w 1128353"/>
              <a:gd name="connsiteY2703" fmla="*/ 120511 h 857817"/>
              <a:gd name="connsiteX2704" fmla="*/ 134103 w 1128353"/>
              <a:gd name="connsiteY2704" fmla="*/ 112162 h 857817"/>
              <a:gd name="connsiteX2705" fmla="*/ 143229 w 1128353"/>
              <a:gd name="connsiteY2705" fmla="*/ 110221 h 857817"/>
              <a:gd name="connsiteX2706" fmla="*/ 146012 w 1128353"/>
              <a:gd name="connsiteY2706" fmla="*/ 104849 h 857817"/>
              <a:gd name="connsiteX2707" fmla="*/ 150606 w 1128353"/>
              <a:gd name="connsiteY2707" fmla="*/ 82132 h 857817"/>
              <a:gd name="connsiteX2708" fmla="*/ 150801 w 1128353"/>
              <a:gd name="connsiteY2708" fmla="*/ 71194 h 857817"/>
              <a:gd name="connsiteX2709" fmla="*/ 157532 w 1128353"/>
              <a:gd name="connsiteY2709" fmla="*/ 62650 h 857817"/>
              <a:gd name="connsiteX2710" fmla="*/ 159085 w 1128353"/>
              <a:gd name="connsiteY2710" fmla="*/ 56243 h 857817"/>
              <a:gd name="connsiteX2711" fmla="*/ 168923 w 1128353"/>
              <a:gd name="connsiteY2711" fmla="*/ 55078 h 857817"/>
              <a:gd name="connsiteX2712" fmla="*/ 170282 w 1128353"/>
              <a:gd name="connsiteY2712" fmla="*/ 53913 h 857817"/>
              <a:gd name="connsiteX2713" fmla="*/ 169894 w 1128353"/>
              <a:gd name="connsiteY2713" fmla="*/ 46146 h 857817"/>
              <a:gd name="connsiteX2714" fmla="*/ 173647 w 1128353"/>
              <a:gd name="connsiteY2714" fmla="*/ 45370 h 857817"/>
              <a:gd name="connsiteX2715" fmla="*/ 179796 w 1128353"/>
              <a:gd name="connsiteY2715" fmla="*/ 45952 h 857817"/>
              <a:gd name="connsiteX2716" fmla="*/ 189116 w 1128353"/>
              <a:gd name="connsiteY2716" fmla="*/ 54495 h 857817"/>
              <a:gd name="connsiteX2717" fmla="*/ 196300 w 1128353"/>
              <a:gd name="connsiteY2717" fmla="*/ 52683 h 857817"/>
              <a:gd name="connsiteX2718" fmla="*/ 198500 w 1128353"/>
              <a:gd name="connsiteY2718" fmla="*/ 47764 h 857817"/>
              <a:gd name="connsiteX2719" fmla="*/ 191057 w 1128353"/>
              <a:gd name="connsiteY2719" fmla="*/ 40257 h 857817"/>
              <a:gd name="connsiteX2720" fmla="*/ 201737 w 1128353"/>
              <a:gd name="connsiteY2720" fmla="*/ 31584 h 857817"/>
              <a:gd name="connsiteX2721" fmla="*/ 204326 w 1128353"/>
              <a:gd name="connsiteY2721" fmla="*/ 22005 h 857817"/>
              <a:gd name="connsiteX2722" fmla="*/ 208467 w 1128353"/>
              <a:gd name="connsiteY2722" fmla="*/ 16957 h 857817"/>
              <a:gd name="connsiteX2723" fmla="*/ 208467 w 1128353"/>
              <a:gd name="connsiteY2723" fmla="*/ 16957 h 857817"/>
              <a:gd name="connsiteX2724" fmla="*/ 236298 w 1128353"/>
              <a:gd name="connsiteY2724" fmla="*/ 52230 h 857817"/>
              <a:gd name="connsiteX2725" fmla="*/ 234162 w 1128353"/>
              <a:gd name="connsiteY2725" fmla="*/ 55208 h 857817"/>
              <a:gd name="connsiteX2726" fmla="*/ 224195 w 1128353"/>
              <a:gd name="connsiteY2726" fmla="*/ 56566 h 857817"/>
              <a:gd name="connsiteX2727" fmla="*/ 213257 w 1128353"/>
              <a:gd name="connsiteY2727" fmla="*/ 62262 h 857817"/>
              <a:gd name="connsiteX2728" fmla="*/ 217529 w 1128353"/>
              <a:gd name="connsiteY2728" fmla="*/ 65563 h 857817"/>
              <a:gd name="connsiteX2729" fmla="*/ 216622 w 1128353"/>
              <a:gd name="connsiteY2729" fmla="*/ 83038 h 857817"/>
              <a:gd name="connsiteX2730" fmla="*/ 219470 w 1128353"/>
              <a:gd name="connsiteY2730" fmla="*/ 87697 h 857817"/>
              <a:gd name="connsiteX2731" fmla="*/ 227107 w 1128353"/>
              <a:gd name="connsiteY2731" fmla="*/ 114881 h 857817"/>
              <a:gd name="connsiteX2732" fmla="*/ 230085 w 1128353"/>
              <a:gd name="connsiteY2732" fmla="*/ 116693 h 857817"/>
              <a:gd name="connsiteX2733" fmla="*/ 237398 w 1128353"/>
              <a:gd name="connsiteY2733" fmla="*/ 114622 h 857817"/>
              <a:gd name="connsiteX2734" fmla="*/ 254161 w 1128353"/>
              <a:gd name="connsiteY2734" fmla="*/ 115657 h 857817"/>
              <a:gd name="connsiteX2735" fmla="*/ 261280 w 1128353"/>
              <a:gd name="connsiteY2735" fmla="*/ 110415 h 857817"/>
              <a:gd name="connsiteX2736" fmla="*/ 269176 w 1128353"/>
              <a:gd name="connsiteY2736" fmla="*/ 109509 h 857817"/>
              <a:gd name="connsiteX2737" fmla="*/ 275648 w 1128353"/>
              <a:gd name="connsiteY2737" fmla="*/ 100707 h 857817"/>
              <a:gd name="connsiteX2738" fmla="*/ 279208 w 1128353"/>
              <a:gd name="connsiteY2738" fmla="*/ 99024 h 857817"/>
              <a:gd name="connsiteX2739" fmla="*/ 268076 w 1128353"/>
              <a:gd name="connsiteY2739" fmla="*/ 94429 h 857817"/>
              <a:gd name="connsiteX2740" fmla="*/ 275648 w 1128353"/>
              <a:gd name="connsiteY2740" fmla="*/ 85174 h 857817"/>
              <a:gd name="connsiteX2741" fmla="*/ 283027 w 1128353"/>
              <a:gd name="connsiteY2741" fmla="*/ 80384 h 857817"/>
              <a:gd name="connsiteX2742" fmla="*/ 302896 w 1128353"/>
              <a:gd name="connsiteY2742" fmla="*/ 75141 h 857817"/>
              <a:gd name="connsiteX2743" fmla="*/ 307297 w 1128353"/>
              <a:gd name="connsiteY2743" fmla="*/ 69187 h 857817"/>
              <a:gd name="connsiteX2744" fmla="*/ 318106 w 1128353"/>
              <a:gd name="connsiteY2744" fmla="*/ 70093 h 857817"/>
              <a:gd name="connsiteX2745" fmla="*/ 331633 w 1128353"/>
              <a:gd name="connsiteY2745" fmla="*/ 64268 h 857817"/>
              <a:gd name="connsiteX2746" fmla="*/ 334739 w 1128353"/>
              <a:gd name="connsiteY2746" fmla="*/ 65304 h 857817"/>
              <a:gd name="connsiteX2747" fmla="*/ 347748 w 1128353"/>
              <a:gd name="connsiteY2747" fmla="*/ 93976 h 857817"/>
              <a:gd name="connsiteX2748" fmla="*/ 351502 w 1128353"/>
              <a:gd name="connsiteY2748" fmla="*/ 93199 h 857817"/>
              <a:gd name="connsiteX2749" fmla="*/ 362699 w 1128353"/>
              <a:gd name="connsiteY2749" fmla="*/ 82196 h 857817"/>
              <a:gd name="connsiteX2750" fmla="*/ 362893 w 1128353"/>
              <a:gd name="connsiteY2750" fmla="*/ 72488 h 857817"/>
              <a:gd name="connsiteX2751" fmla="*/ 369818 w 1128353"/>
              <a:gd name="connsiteY2751" fmla="*/ 70870 h 857817"/>
              <a:gd name="connsiteX2752" fmla="*/ 372277 w 1128353"/>
              <a:gd name="connsiteY2752" fmla="*/ 69382 h 857817"/>
              <a:gd name="connsiteX2753" fmla="*/ 372213 w 1128353"/>
              <a:gd name="connsiteY2753" fmla="*/ 65175 h 857817"/>
              <a:gd name="connsiteX2754" fmla="*/ 364317 w 1128353"/>
              <a:gd name="connsiteY2754" fmla="*/ 57861 h 857817"/>
              <a:gd name="connsiteX2755" fmla="*/ 359463 w 1128353"/>
              <a:gd name="connsiteY2755" fmla="*/ 48865 h 857817"/>
              <a:gd name="connsiteX2756" fmla="*/ 355709 w 1128353"/>
              <a:gd name="connsiteY2756" fmla="*/ 46923 h 857817"/>
              <a:gd name="connsiteX2757" fmla="*/ 355515 w 1128353"/>
              <a:gd name="connsiteY2757" fmla="*/ 41551 h 857817"/>
              <a:gd name="connsiteX2758" fmla="*/ 372925 w 1128353"/>
              <a:gd name="connsiteY2758" fmla="*/ 35403 h 857817"/>
              <a:gd name="connsiteX2759" fmla="*/ 377196 w 1128353"/>
              <a:gd name="connsiteY2759" fmla="*/ 29836 h 857817"/>
              <a:gd name="connsiteX2760" fmla="*/ 377002 w 1128353"/>
              <a:gd name="connsiteY2760" fmla="*/ 25500 h 857817"/>
              <a:gd name="connsiteX2761" fmla="*/ 379332 w 1128353"/>
              <a:gd name="connsiteY2761" fmla="*/ 22070 h 857817"/>
              <a:gd name="connsiteX2762" fmla="*/ 389493 w 1128353"/>
              <a:gd name="connsiteY2762" fmla="*/ 24918 h 857817"/>
              <a:gd name="connsiteX2763" fmla="*/ 394218 w 1128353"/>
              <a:gd name="connsiteY2763" fmla="*/ 16504 h 857817"/>
              <a:gd name="connsiteX2764" fmla="*/ 405156 w 1128353"/>
              <a:gd name="connsiteY2764" fmla="*/ 16957 h 857817"/>
              <a:gd name="connsiteX2765" fmla="*/ 430656 w 1128353"/>
              <a:gd name="connsiteY2765" fmla="*/ 0 h 857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Lst>
            <a:rect l="l" t="t" r="r" b="b"/>
            <a:pathLst>
              <a:path w="1128353" h="857817">
                <a:moveTo>
                  <a:pt x="215393" y="756852"/>
                </a:moveTo>
                <a:lnTo>
                  <a:pt x="217399" y="757888"/>
                </a:lnTo>
                <a:lnTo>
                  <a:pt x="217787" y="759053"/>
                </a:lnTo>
                <a:lnTo>
                  <a:pt x="218500" y="759636"/>
                </a:lnTo>
                <a:lnTo>
                  <a:pt x="218500" y="760477"/>
                </a:lnTo>
                <a:lnTo>
                  <a:pt x="219082" y="761189"/>
                </a:lnTo>
                <a:lnTo>
                  <a:pt x="218694" y="763648"/>
                </a:lnTo>
                <a:lnTo>
                  <a:pt x="218888" y="766561"/>
                </a:lnTo>
                <a:lnTo>
                  <a:pt x="219405" y="767014"/>
                </a:lnTo>
                <a:lnTo>
                  <a:pt x="219794" y="769214"/>
                </a:lnTo>
                <a:lnTo>
                  <a:pt x="220506" y="769667"/>
                </a:lnTo>
                <a:lnTo>
                  <a:pt x="220312" y="771674"/>
                </a:lnTo>
                <a:lnTo>
                  <a:pt x="221023" y="772126"/>
                </a:lnTo>
                <a:lnTo>
                  <a:pt x="221606" y="773162"/>
                </a:lnTo>
                <a:lnTo>
                  <a:pt x="221606" y="774456"/>
                </a:lnTo>
                <a:lnTo>
                  <a:pt x="222512" y="776204"/>
                </a:lnTo>
                <a:lnTo>
                  <a:pt x="222512" y="777045"/>
                </a:lnTo>
                <a:lnTo>
                  <a:pt x="221930" y="777757"/>
                </a:lnTo>
                <a:lnTo>
                  <a:pt x="222124" y="778793"/>
                </a:lnTo>
                <a:lnTo>
                  <a:pt x="221736" y="780799"/>
                </a:lnTo>
                <a:lnTo>
                  <a:pt x="220829" y="782223"/>
                </a:lnTo>
                <a:lnTo>
                  <a:pt x="220829" y="783518"/>
                </a:lnTo>
                <a:lnTo>
                  <a:pt x="220441" y="783647"/>
                </a:lnTo>
                <a:lnTo>
                  <a:pt x="219923" y="785265"/>
                </a:lnTo>
                <a:lnTo>
                  <a:pt x="220118" y="786301"/>
                </a:lnTo>
                <a:lnTo>
                  <a:pt x="220506" y="786171"/>
                </a:lnTo>
                <a:lnTo>
                  <a:pt x="220506" y="785330"/>
                </a:lnTo>
                <a:lnTo>
                  <a:pt x="221218" y="784165"/>
                </a:lnTo>
                <a:lnTo>
                  <a:pt x="221412" y="782288"/>
                </a:lnTo>
                <a:lnTo>
                  <a:pt x="222706" y="780087"/>
                </a:lnTo>
                <a:lnTo>
                  <a:pt x="222706" y="779052"/>
                </a:lnTo>
                <a:lnTo>
                  <a:pt x="223612" y="778469"/>
                </a:lnTo>
                <a:lnTo>
                  <a:pt x="223806" y="775881"/>
                </a:lnTo>
                <a:lnTo>
                  <a:pt x="222901" y="775039"/>
                </a:lnTo>
                <a:lnTo>
                  <a:pt x="222318" y="775039"/>
                </a:lnTo>
                <a:lnTo>
                  <a:pt x="222318" y="772838"/>
                </a:lnTo>
                <a:lnTo>
                  <a:pt x="221023" y="771674"/>
                </a:lnTo>
                <a:lnTo>
                  <a:pt x="221023" y="769473"/>
                </a:lnTo>
                <a:lnTo>
                  <a:pt x="220118" y="768632"/>
                </a:lnTo>
                <a:lnTo>
                  <a:pt x="219923" y="766625"/>
                </a:lnTo>
                <a:lnTo>
                  <a:pt x="219535" y="766496"/>
                </a:lnTo>
                <a:lnTo>
                  <a:pt x="219147" y="765072"/>
                </a:lnTo>
                <a:lnTo>
                  <a:pt x="219535" y="762872"/>
                </a:lnTo>
                <a:lnTo>
                  <a:pt x="219341" y="760865"/>
                </a:lnTo>
                <a:lnTo>
                  <a:pt x="220053" y="760283"/>
                </a:lnTo>
                <a:lnTo>
                  <a:pt x="220053" y="759571"/>
                </a:lnTo>
                <a:lnTo>
                  <a:pt x="221347" y="758535"/>
                </a:lnTo>
                <a:lnTo>
                  <a:pt x="223936" y="757370"/>
                </a:lnTo>
                <a:lnTo>
                  <a:pt x="224648" y="757370"/>
                </a:lnTo>
                <a:lnTo>
                  <a:pt x="228143" y="758988"/>
                </a:lnTo>
                <a:lnTo>
                  <a:pt x="228143" y="759571"/>
                </a:lnTo>
                <a:lnTo>
                  <a:pt x="230020" y="760995"/>
                </a:lnTo>
                <a:lnTo>
                  <a:pt x="230732" y="762160"/>
                </a:lnTo>
                <a:lnTo>
                  <a:pt x="230926" y="763584"/>
                </a:lnTo>
                <a:lnTo>
                  <a:pt x="234032" y="765007"/>
                </a:lnTo>
                <a:lnTo>
                  <a:pt x="234615" y="766431"/>
                </a:lnTo>
                <a:lnTo>
                  <a:pt x="235909" y="767596"/>
                </a:lnTo>
                <a:lnTo>
                  <a:pt x="236815" y="769344"/>
                </a:lnTo>
                <a:lnTo>
                  <a:pt x="239404" y="769473"/>
                </a:lnTo>
                <a:lnTo>
                  <a:pt x="241087" y="770638"/>
                </a:lnTo>
                <a:lnTo>
                  <a:pt x="241605" y="770638"/>
                </a:lnTo>
                <a:lnTo>
                  <a:pt x="242187" y="771350"/>
                </a:lnTo>
                <a:lnTo>
                  <a:pt x="244970" y="771803"/>
                </a:lnTo>
                <a:lnTo>
                  <a:pt x="245359" y="772838"/>
                </a:lnTo>
                <a:lnTo>
                  <a:pt x="244453" y="774004"/>
                </a:lnTo>
                <a:lnTo>
                  <a:pt x="248336" y="773874"/>
                </a:lnTo>
                <a:lnTo>
                  <a:pt x="249242" y="774327"/>
                </a:lnTo>
                <a:lnTo>
                  <a:pt x="250925" y="774327"/>
                </a:lnTo>
                <a:lnTo>
                  <a:pt x="251831" y="775039"/>
                </a:lnTo>
                <a:lnTo>
                  <a:pt x="255326" y="774780"/>
                </a:lnTo>
                <a:lnTo>
                  <a:pt x="256815" y="774198"/>
                </a:lnTo>
                <a:lnTo>
                  <a:pt x="259921" y="774910"/>
                </a:lnTo>
                <a:lnTo>
                  <a:pt x="261604" y="774780"/>
                </a:lnTo>
                <a:lnTo>
                  <a:pt x="262510" y="774651"/>
                </a:lnTo>
                <a:lnTo>
                  <a:pt x="262510" y="773486"/>
                </a:lnTo>
                <a:lnTo>
                  <a:pt x="261604" y="772774"/>
                </a:lnTo>
                <a:lnTo>
                  <a:pt x="262122" y="772515"/>
                </a:lnTo>
                <a:lnTo>
                  <a:pt x="262122" y="771479"/>
                </a:lnTo>
                <a:lnTo>
                  <a:pt x="263222" y="771350"/>
                </a:lnTo>
                <a:lnTo>
                  <a:pt x="263028" y="774263"/>
                </a:lnTo>
                <a:lnTo>
                  <a:pt x="263416" y="774716"/>
                </a:lnTo>
                <a:lnTo>
                  <a:pt x="265099" y="774716"/>
                </a:lnTo>
                <a:lnTo>
                  <a:pt x="265617" y="775881"/>
                </a:lnTo>
                <a:lnTo>
                  <a:pt x="266717" y="775881"/>
                </a:lnTo>
                <a:lnTo>
                  <a:pt x="267299" y="776593"/>
                </a:lnTo>
                <a:lnTo>
                  <a:pt x="268206" y="776722"/>
                </a:lnTo>
                <a:lnTo>
                  <a:pt x="269111" y="777757"/>
                </a:lnTo>
                <a:lnTo>
                  <a:pt x="270406" y="778340"/>
                </a:lnTo>
                <a:lnTo>
                  <a:pt x="272801" y="778081"/>
                </a:lnTo>
                <a:lnTo>
                  <a:pt x="272995" y="778534"/>
                </a:lnTo>
                <a:lnTo>
                  <a:pt x="274872" y="779246"/>
                </a:lnTo>
                <a:lnTo>
                  <a:pt x="275260" y="779829"/>
                </a:lnTo>
                <a:lnTo>
                  <a:pt x="278043" y="780864"/>
                </a:lnTo>
                <a:lnTo>
                  <a:pt x="279726" y="780864"/>
                </a:lnTo>
                <a:lnTo>
                  <a:pt x="280632" y="781576"/>
                </a:lnTo>
                <a:lnTo>
                  <a:pt x="280438" y="782741"/>
                </a:lnTo>
                <a:lnTo>
                  <a:pt x="281020" y="783323"/>
                </a:lnTo>
                <a:lnTo>
                  <a:pt x="281409" y="785330"/>
                </a:lnTo>
                <a:lnTo>
                  <a:pt x="282315" y="785783"/>
                </a:lnTo>
                <a:lnTo>
                  <a:pt x="282509" y="788112"/>
                </a:lnTo>
                <a:lnTo>
                  <a:pt x="283998" y="789278"/>
                </a:lnTo>
                <a:lnTo>
                  <a:pt x="283998" y="791025"/>
                </a:lnTo>
                <a:lnTo>
                  <a:pt x="283480" y="791608"/>
                </a:lnTo>
                <a:lnTo>
                  <a:pt x="283480" y="793485"/>
                </a:lnTo>
                <a:lnTo>
                  <a:pt x="283868" y="793485"/>
                </a:lnTo>
                <a:lnTo>
                  <a:pt x="284256" y="794197"/>
                </a:lnTo>
                <a:lnTo>
                  <a:pt x="284256" y="795491"/>
                </a:lnTo>
                <a:lnTo>
                  <a:pt x="282962" y="795361"/>
                </a:lnTo>
                <a:lnTo>
                  <a:pt x="282444" y="794779"/>
                </a:lnTo>
                <a:lnTo>
                  <a:pt x="282638" y="794197"/>
                </a:lnTo>
                <a:lnTo>
                  <a:pt x="281732" y="794649"/>
                </a:lnTo>
                <a:lnTo>
                  <a:pt x="281020" y="794197"/>
                </a:lnTo>
                <a:lnTo>
                  <a:pt x="281214" y="795815"/>
                </a:lnTo>
                <a:lnTo>
                  <a:pt x="283027" y="796527"/>
                </a:lnTo>
                <a:lnTo>
                  <a:pt x="283415" y="797109"/>
                </a:lnTo>
                <a:lnTo>
                  <a:pt x="284321" y="797109"/>
                </a:lnTo>
                <a:lnTo>
                  <a:pt x="284321" y="796656"/>
                </a:lnTo>
                <a:lnTo>
                  <a:pt x="285033" y="796203"/>
                </a:lnTo>
                <a:lnTo>
                  <a:pt x="285033" y="795620"/>
                </a:lnTo>
                <a:lnTo>
                  <a:pt x="285421" y="795620"/>
                </a:lnTo>
                <a:lnTo>
                  <a:pt x="285033" y="794326"/>
                </a:lnTo>
                <a:lnTo>
                  <a:pt x="285616" y="794197"/>
                </a:lnTo>
                <a:lnTo>
                  <a:pt x="289693" y="795620"/>
                </a:lnTo>
                <a:lnTo>
                  <a:pt x="291893" y="797368"/>
                </a:lnTo>
                <a:lnTo>
                  <a:pt x="292605" y="798533"/>
                </a:lnTo>
                <a:lnTo>
                  <a:pt x="292994" y="798533"/>
                </a:lnTo>
                <a:lnTo>
                  <a:pt x="293382" y="799375"/>
                </a:lnTo>
                <a:lnTo>
                  <a:pt x="293188" y="801251"/>
                </a:lnTo>
                <a:lnTo>
                  <a:pt x="288399" y="804035"/>
                </a:lnTo>
                <a:lnTo>
                  <a:pt x="287816" y="804617"/>
                </a:lnTo>
                <a:lnTo>
                  <a:pt x="287622" y="805782"/>
                </a:lnTo>
                <a:lnTo>
                  <a:pt x="286328" y="806040"/>
                </a:lnTo>
                <a:lnTo>
                  <a:pt x="284321" y="807658"/>
                </a:lnTo>
                <a:lnTo>
                  <a:pt x="284321" y="808824"/>
                </a:lnTo>
                <a:lnTo>
                  <a:pt x="285033" y="809277"/>
                </a:lnTo>
                <a:lnTo>
                  <a:pt x="285033" y="809860"/>
                </a:lnTo>
                <a:lnTo>
                  <a:pt x="284127" y="810442"/>
                </a:lnTo>
                <a:lnTo>
                  <a:pt x="283738" y="811154"/>
                </a:lnTo>
                <a:lnTo>
                  <a:pt x="280762" y="810442"/>
                </a:lnTo>
                <a:lnTo>
                  <a:pt x="278884" y="810442"/>
                </a:lnTo>
                <a:lnTo>
                  <a:pt x="276684" y="810701"/>
                </a:lnTo>
                <a:lnTo>
                  <a:pt x="274678" y="811283"/>
                </a:lnTo>
                <a:lnTo>
                  <a:pt x="274289" y="811736"/>
                </a:lnTo>
                <a:lnTo>
                  <a:pt x="273577" y="811606"/>
                </a:lnTo>
                <a:lnTo>
                  <a:pt x="272089" y="812189"/>
                </a:lnTo>
                <a:lnTo>
                  <a:pt x="270082" y="813224"/>
                </a:lnTo>
                <a:lnTo>
                  <a:pt x="265681" y="816396"/>
                </a:lnTo>
                <a:lnTo>
                  <a:pt x="265293" y="817237"/>
                </a:lnTo>
                <a:lnTo>
                  <a:pt x="265811" y="817367"/>
                </a:lnTo>
                <a:lnTo>
                  <a:pt x="265811" y="818079"/>
                </a:lnTo>
                <a:lnTo>
                  <a:pt x="264322" y="817820"/>
                </a:lnTo>
                <a:lnTo>
                  <a:pt x="262122" y="820150"/>
                </a:lnTo>
                <a:lnTo>
                  <a:pt x="260633" y="823062"/>
                </a:lnTo>
                <a:lnTo>
                  <a:pt x="260827" y="823774"/>
                </a:lnTo>
                <a:lnTo>
                  <a:pt x="260439" y="823645"/>
                </a:lnTo>
                <a:lnTo>
                  <a:pt x="260051" y="826104"/>
                </a:lnTo>
                <a:lnTo>
                  <a:pt x="260245" y="827269"/>
                </a:lnTo>
                <a:lnTo>
                  <a:pt x="259339" y="828887"/>
                </a:lnTo>
                <a:lnTo>
                  <a:pt x="259339" y="830053"/>
                </a:lnTo>
                <a:lnTo>
                  <a:pt x="258950" y="830311"/>
                </a:lnTo>
                <a:lnTo>
                  <a:pt x="258238" y="833030"/>
                </a:lnTo>
                <a:lnTo>
                  <a:pt x="258950" y="835619"/>
                </a:lnTo>
                <a:lnTo>
                  <a:pt x="259339" y="835877"/>
                </a:lnTo>
                <a:lnTo>
                  <a:pt x="259339" y="836913"/>
                </a:lnTo>
                <a:lnTo>
                  <a:pt x="257850" y="838790"/>
                </a:lnTo>
                <a:lnTo>
                  <a:pt x="258562" y="840925"/>
                </a:lnTo>
                <a:lnTo>
                  <a:pt x="257073" y="843514"/>
                </a:lnTo>
                <a:lnTo>
                  <a:pt x="256879" y="844550"/>
                </a:lnTo>
                <a:lnTo>
                  <a:pt x="254873" y="846298"/>
                </a:lnTo>
                <a:lnTo>
                  <a:pt x="254355" y="846168"/>
                </a:lnTo>
                <a:lnTo>
                  <a:pt x="251960" y="846880"/>
                </a:lnTo>
                <a:lnTo>
                  <a:pt x="250860" y="847916"/>
                </a:lnTo>
                <a:lnTo>
                  <a:pt x="250148" y="847916"/>
                </a:lnTo>
                <a:lnTo>
                  <a:pt x="249436" y="848498"/>
                </a:lnTo>
                <a:lnTo>
                  <a:pt x="247948" y="848628"/>
                </a:lnTo>
                <a:lnTo>
                  <a:pt x="246847" y="848174"/>
                </a:lnTo>
                <a:lnTo>
                  <a:pt x="246135" y="849016"/>
                </a:lnTo>
                <a:lnTo>
                  <a:pt x="243029" y="850181"/>
                </a:lnTo>
                <a:lnTo>
                  <a:pt x="243029" y="850634"/>
                </a:lnTo>
                <a:lnTo>
                  <a:pt x="242317" y="850634"/>
                </a:lnTo>
                <a:lnTo>
                  <a:pt x="240311" y="851669"/>
                </a:lnTo>
                <a:lnTo>
                  <a:pt x="238304" y="851929"/>
                </a:lnTo>
                <a:lnTo>
                  <a:pt x="238110" y="852511"/>
                </a:lnTo>
                <a:lnTo>
                  <a:pt x="237398" y="852640"/>
                </a:lnTo>
                <a:lnTo>
                  <a:pt x="236298" y="853805"/>
                </a:lnTo>
                <a:lnTo>
                  <a:pt x="234615" y="853934"/>
                </a:lnTo>
                <a:lnTo>
                  <a:pt x="233709" y="854776"/>
                </a:lnTo>
                <a:lnTo>
                  <a:pt x="232803" y="854517"/>
                </a:lnTo>
                <a:lnTo>
                  <a:pt x="232220" y="855100"/>
                </a:lnTo>
                <a:lnTo>
                  <a:pt x="230538" y="855552"/>
                </a:lnTo>
                <a:lnTo>
                  <a:pt x="226137" y="855293"/>
                </a:lnTo>
                <a:lnTo>
                  <a:pt x="225424" y="855876"/>
                </a:lnTo>
                <a:lnTo>
                  <a:pt x="224324" y="855747"/>
                </a:lnTo>
                <a:lnTo>
                  <a:pt x="224130" y="856329"/>
                </a:lnTo>
                <a:lnTo>
                  <a:pt x="223030" y="856588"/>
                </a:lnTo>
                <a:lnTo>
                  <a:pt x="221541" y="856329"/>
                </a:lnTo>
                <a:lnTo>
                  <a:pt x="220053" y="857365"/>
                </a:lnTo>
                <a:lnTo>
                  <a:pt x="217076" y="857818"/>
                </a:lnTo>
                <a:lnTo>
                  <a:pt x="213775" y="856070"/>
                </a:lnTo>
                <a:lnTo>
                  <a:pt x="213775" y="854905"/>
                </a:lnTo>
                <a:lnTo>
                  <a:pt x="212868" y="853482"/>
                </a:lnTo>
                <a:lnTo>
                  <a:pt x="212868" y="852899"/>
                </a:lnTo>
                <a:lnTo>
                  <a:pt x="211380" y="851734"/>
                </a:lnTo>
                <a:lnTo>
                  <a:pt x="211380" y="851152"/>
                </a:lnTo>
                <a:lnTo>
                  <a:pt x="210668" y="850569"/>
                </a:lnTo>
                <a:lnTo>
                  <a:pt x="210668" y="850116"/>
                </a:lnTo>
                <a:lnTo>
                  <a:pt x="207885" y="847980"/>
                </a:lnTo>
                <a:lnTo>
                  <a:pt x="204196" y="844097"/>
                </a:lnTo>
                <a:lnTo>
                  <a:pt x="202190" y="842479"/>
                </a:lnTo>
                <a:lnTo>
                  <a:pt x="200895" y="842026"/>
                </a:lnTo>
                <a:lnTo>
                  <a:pt x="198889" y="840278"/>
                </a:lnTo>
                <a:lnTo>
                  <a:pt x="195911" y="839566"/>
                </a:lnTo>
                <a:lnTo>
                  <a:pt x="193905" y="836395"/>
                </a:lnTo>
                <a:lnTo>
                  <a:pt x="192028" y="835230"/>
                </a:lnTo>
                <a:lnTo>
                  <a:pt x="191640" y="834518"/>
                </a:lnTo>
                <a:lnTo>
                  <a:pt x="189634" y="833094"/>
                </a:lnTo>
                <a:lnTo>
                  <a:pt x="188922" y="831929"/>
                </a:lnTo>
                <a:lnTo>
                  <a:pt x="186916" y="830311"/>
                </a:lnTo>
                <a:lnTo>
                  <a:pt x="184326" y="829599"/>
                </a:lnTo>
                <a:lnTo>
                  <a:pt x="182838" y="828175"/>
                </a:lnTo>
                <a:lnTo>
                  <a:pt x="181737" y="827916"/>
                </a:lnTo>
                <a:lnTo>
                  <a:pt x="180637" y="826881"/>
                </a:lnTo>
                <a:lnTo>
                  <a:pt x="179149" y="826752"/>
                </a:lnTo>
                <a:lnTo>
                  <a:pt x="178761" y="826298"/>
                </a:lnTo>
                <a:lnTo>
                  <a:pt x="178049" y="826298"/>
                </a:lnTo>
                <a:lnTo>
                  <a:pt x="176042" y="825263"/>
                </a:lnTo>
                <a:lnTo>
                  <a:pt x="174748" y="825134"/>
                </a:lnTo>
                <a:lnTo>
                  <a:pt x="171771" y="823386"/>
                </a:lnTo>
                <a:lnTo>
                  <a:pt x="168988" y="822933"/>
                </a:lnTo>
                <a:lnTo>
                  <a:pt x="165298" y="820021"/>
                </a:lnTo>
                <a:lnTo>
                  <a:pt x="164198" y="818143"/>
                </a:lnTo>
                <a:lnTo>
                  <a:pt x="162904" y="817431"/>
                </a:lnTo>
                <a:lnTo>
                  <a:pt x="161804" y="817302"/>
                </a:lnTo>
                <a:lnTo>
                  <a:pt x="161286" y="815878"/>
                </a:lnTo>
                <a:lnTo>
                  <a:pt x="160186" y="814584"/>
                </a:lnTo>
                <a:lnTo>
                  <a:pt x="159668" y="814455"/>
                </a:lnTo>
                <a:lnTo>
                  <a:pt x="159279" y="813419"/>
                </a:lnTo>
                <a:lnTo>
                  <a:pt x="158179" y="812837"/>
                </a:lnTo>
                <a:lnTo>
                  <a:pt x="157985" y="812125"/>
                </a:lnTo>
                <a:lnTo>
                  <a:pt x="156690" y="811413"/>
                </a:lnTo>
                <a:lnTo>
                  <a:pt x="156302" y="810571"/>
                </a:lnTo>
                <a:lnTo>
                  <a:pt x="155590" y="810118"/>
                </a:lnTo>
                <a:lnTo>
                  <a:pt x="152095" y="809277"/>
                </a:lnTo>
                <a:lnTo>
                  <a:pt x="148018" y="809277"/>
                </a:lnTo>
                <a:lnTo>
                  <a:pt x="147306" y="808435"/>
                </a:lnTo>
                <a:lnTo>
                  <a:pt x="146788" y="808435"/>
                </a:lnTo>
                <a:lnTo>
                  <a:pt x="146205" y="809471"/>
                </a:lnTo>
                <a:lnTo>
                  <a:pt x="141028" y="809924"/>
                </a:lnTo>
                <a:lnTo>
                  <a:pt x="141028" y="810183"/>
                </a:lnTo>
                <a:lnTo>
                  <a:pt x="139216" y="810442"/>
                </a:lnTo>
                <a:lnTo>
                  <a:pt x="138310" y="811024"/>
                </a:lnTo>
                <a:lnTo>
                  <a:pt x="136627" y="810765"/>
                </a:lnTo>
                <a:lnTo>
                  <a:pt x="133844" y="811606"/>
                </a:lnTo>
                <a:lnTo>
                  <a:pt x="133650" y="812060"/>
                </a:lnTo>
                <a:lnTo>
                  <a:pt x="130673" y="812060"/>
                </a:lnTo>
                <a:lnTo>
                  <a:pt x="130478" y="812772"/>
                </a:lnTo>
                <a:lnTo>
                  <a:pt x="128278" y="813354"/>
                </a:lnTo>
                <a:lnTo>
                  <a:pt x="127177" y="814195"/>
                </a:lnTo>
                <a:lnTo>
                  <a:pt x="124200" y="813937"/>
                </a:lnTo>
                <a:lnTo>
                  <a:pt x="123683" y="813096"/>
                </a:lnTo>
                <a:lnTo>
                  <a:pt x="122388" y="812254"/>
                </a:lnTo>
                <a:lnTo>
                  <a:pt x="119605" y="812513"/>
                </a:lnTo>
                <a:lnTo>
                  <a:pt x="119799" y="811930"/>
                </a:lnTo>
                <a:lnTo>
                  <a:pt x="120900" y="811930"/>
                </a:lnTo>
                <a:lnTo>
                  <a:pt x="121417" y="811478"/>
                </a:lnTo>
                <a:lnTo>
                  <a:pt x="123424" y="811478"/>
                </a:lnTo>
                <a:lnTo>
                  <a:pt x="127501" y="810442"/>
                </a:lnTo>
                <a:lnTo>
                  <a:pt x="127695" y="809988"/>
                </a:lnTo>
                <a:lnTo>
                  <a:pt x="127177" y="807788"/>
                </a:lnTo>
                <a:lnTo>
                  <a:pt x="127372" y="806170"/>
                </a:lnTo>
                <a:lnTo>
                  <a:pt x="129766" y="804876"/>
                </a:lnTo>
                <a:lnTo>
                  <a:pt x="134750" y="803581"/>
                </a:lnTo>
                <a:lnTo>
                  <a:pt x="135656" y="801833"/>
                </a:lnTo>
                <a:lnTo>
                  <a:pt x="136368" y="798469"/>
                </a:lnTo>
                <a:lnTo>
                  <a:pt x="137857" y="797757"/>
                </a:lnTo>
                <a:lnTo>
                  <a:pt x="139345" y="795426"/>
                </a:lnTo>
                <a:lnTo>
                  <a:pt x="139539" y="794391"/>
                </a:lnTo>
                <a:lnTo>
                  <a:pt x="139151" y="794132"/>
                </a:lnTo>
                <a:lnTo>
                  <a:pt x="138763" y="792255"/>
                </a:lnTo>
                <a:lnTo>
                  <a:pt x="140251" y="791220"/>
                </a:lnTo>
                <a:lnTo>
                  <a:pt x="140640" y="790507"/>
                </a:lnTo>
                <a:lnTo>
                  <a:pt x="142128" y="789795"/>
                </a:lnTo>
                <a:lnTo>
                  <a:pt x="142840" y="788501"/>
                </a:lnTo>
                <a:lnTo>
                  <a:pt x="145623" y="788631"/>
                </a:lnTo>
                <a:lnTo>
                  <a:pt x="147306" y="789343"/>
                </a:lnTo>
                <a:lnTo>
                  <a:pt x="148212" y="789343"/>
                </a:lnTo>
                <a:lnTo>
                  <a:pt x="149506" y="788631"/>
                </a:lnTo>
                <a:lnTo>
                  <a:pt x="155396" y="788760"/>
                </a:lnTo>
                <a:lnTo>
                  <a:pt x="156885" y="787919"/>
                </a:lnTo>
                <a:lnTo>
                  <a:pt x="160768" y="787207"/>
                </a:lnTo>
                <a:lnTo>
                  <a:pt x="165363" y="783453"/>
                </a:lnTo>
                <a:lnTo>
                  <a:pt x="167370" y="782288"/>
                </a:lnTo>
                <a:lnTo>
                  <a:pt x="168664" y="782029"/>
                </a:lnTo>
                <a:lnTo>
                  <a:pt x="169959" y="780605"/>
                </a:lnTo>
                <a:lnTo>
                  <a:pt x="171641" y="780346"/>
                </a:lnTo>
                <a:lnTo>
                  <a:pt x="174036" y="778728"/>
                </a:lnTo>
                <a:lnTo>
                  <a:pt x="175330" y="778469"/>
                </a:lnTo>
                <a:lnTo>
                  <a:pt x="177336" y="779181"/>
                </a:lnTo>
                <a:lnTo>
                  <a:pt x="179537" y="779310"/>
                </a:lnTo>
                <a:lnTo>
                  <a:pt x="179537" y="780476"/>
                </a:lnTo>
                <a:lnTo>
                  <a:pt x="179149" y="780605"/>
                </a:lnTo>
                <a:lnTo>
                  <a:pt x="179537" y="781447"/>
                </a:lnTo>
                <a:lnTo>
                  <a:pt x="179019" y="782029"/>
                </a:lnTo>
                <a:lnTo>
                  <a:pt x="179537" y="782159"/>
                </a:lnTo>
                <a:lnTo>
                  <a:pt x="179731" y="782741"/>
                </a:lnTo>
                <a:lnTo>
                  <a:pt x="178825" y="783906"/>
                </a:lnTo>
                <a:lnTo>
                  <a:pt x="179019" y="784359"/>
                </a:lnTo>
                <a:lnTo>
                  <a:pt x="180314" y="784359"/>
                </a:lnTo>
                <a:lnTo>
                  <a:pt x="180702" y="782611"/>
                </a:lnTo>
                <a:lnTo>
                  <a:pt x="181608" y="782611"/>
                </a:lnTo>
                <a:lnTo>
                  <a:pt x="182320" y="781447"/>
                </a:lnTo>
                <a:lnTo>
                  <a:pt x="183809" y="783194"/>
                </a:lnTo>
                <a:lnTo>
                  <a:pt x="185686" y="783777"/>
                </a:lnTo>
                <a:lnTo>
                  <a:pt x="185880" y="783518"/>
                </a:lnTo>
                <a:lnTo>
                  <a:pt x="184974" y="783065"/>
                </a:lnTo>
                <a:lnTo>
                  <a:pt x="184974" y="782482"/>
                </a:lnTo>
                <a:lnTo>
                  <a:pt x="185686" y="781640"/>
                </a:lnTo>
                <a:lnTo>
                  <a:pt x="185880" y="780799"/>
                </a:lnTo>
                <a:lnTo>
                  <a:pt x="183291" y="779958"/>
                </a:lnTo>
                <a:lnTo>
                  <a:pt x="183679" y="779375"/>
                </a:lnTo>
                <a:lnTo>
                  <a:pt x="184585" y="779117"/>
                </a:lnTo>
                <a:lnTo>
                  <a:pt x="182903" y="779246"/>
                </a:lnTo>
                <a:lnTo>
                  <a:pt x="182191" y="778987"/>
                </a:lnTo>
                <a:lnTo>
                  <a:pt x="181673" y="779246"/>
                </a:lnTo>
                <a:lnTo>
                  <a:pt x="181673" y="780087"/>
                </a:lnTo>
                <a:lnTo>
                  <a:pt x="181285" y="780346"/>
                </a:lnTo>
                <a:lnTo>
                  <a:pt x="180767" y="780217"/>
                </a:lnTo>
                <a:lnTo>
                  <a:pt x="180767" y="779052"/>
                </a:lnTo>
                <a:lnTo>
                  <a:pt x="182061" y="778599"/>
                </a:lnTo>
                <a:lnTo>
                  <a:pt x="182773" y="777887"/>
                </a:lnTo>
                <a:lnTo>
                  <a:pt x="186851" y="776463"/>
                </a:lnTo>
                <a:lnTo>
                  <a:pt x="187563" y="775751"/>
                </a:lnTo>
                <a:lnTo>
                  <a:pt x="189439" y="775622"/>
                </a:lnTo>
                <a:lnTo>
                  <a:pt x="190540" y="774780"/>
                </a:lnTo>
                <a:lnTo>
                  <a:pt x="194229" y="773615"/>
                </a:lnTo>
                <a:lnTo>
                  <a:pt x="196106" y="772580"/>
                </a:lnTo>
                <a:lnTo>
                  <a:pt x="197789" y="772709"/>
                </a:lnTo>
                <a:lnTo>
                  <a:pt x="199083" y="772256"/>
                </a:lnTo>
                <a:lnTo>
                  <a:pt x="199795" y="771091"/>
                </a:lnTo>
                <a:lnTo>
                  <a:pt x="201283" y="769926"/>
                </a:lnTo>
                <a:lnTo>
                  <a:pt x="201995" y="765849"/>
                </a:lnTo>
                <a:lnTo>
                  <a:pt x="203872" y="764425"/>
                </a:lnTo>
                <a:lnTo>
                  <a:pt x="204390" y="763584"/>
                </a:lnTo>
                <a:lnTo>
                  <a:pt x="207367" y="762418"/>
                </a:lnTo>
                <a:lnTo>
                  <a:pt x="208856" y="760800"/>
                </a:lnTo>
                <a:lnTo>
                  <a:pt x="208856" y="759506"/>
                </a:lnTo>
                <a:lnTo>
                  <a:pt x="209374" y="758794"/>
                </a:lnTo>
                <a:lnTo>
                  <a:pt x="212157" y="757370"/>
                </a:lnTo>
                <a:lnTo>
                  <a:pt x="215393" y="757370"/>
                </a:lnTo>
                <a:close/>
                <a:moveTo>
                  <a:pt x="348783" y="728504"/>
                </a:moveTo>
                <a:lnTo>
                  <a:pt x="349496" y="729087"/>
                </a:lnTo>
                <a:lnTo>
                  <a:pt x="349884" y="730252"/>
                </a:lnTo>
                <a:lnTo>
                  <a:pt x="349884" y="732000"/>
                </a:lnTo>
                <a:lnTo>
                  <a:pt x="349172" y="732711"/>
                </a:lnTo>
                <a:lnTo>
                  <a:pt x="348460" y="732841"/>
                </a:lnTo>
                <a:lnTo>
                  <a:pt x="348266" y="728763"/>
                </a:lnTo>
                <a:lnTo>
                  <a:pt x="348783" y="728504"/>
                </a:lnTo>
                <a:close/>
                <a:moveTo>
                  <a:pt x="325743" y="720091"/>
                </a:moveTo>
                <a:lnTo>
                  <a:pt x="326843" y="721126"/>
                </a:lnTo>
                <a:lnTo>
                  <a:pt x="326649" y="721579"/>
                </a:lnTo>
                <a:lnTo>
                  <a:pt x="328332" y="722421"/>
                </a:lnTo>
                <a:lnTo>
                  <a:pt x="328850" y="723585"/>
                </a:lnTo>
                <a:lnTo>
                  <a:pt x="329950" y="723456"/>
                </a:lnTo>
                <a:lnTo>
                  <a:pt x="331956" y="725074"/>
                </a:lnTo>
                <a:lnTo>
                  <a:pt x="331762" y="726110"/>
                </a:lnTo>
                <a:lnTo>
                  <a:pt x="332150" y="726369"/>
                </a:lnTo>
                <a:lnTo>
                  <a:pt x="332539" y="728699"/>
                </a:lnTo>
                <a:lnTo>
                  <a:pt x="332927" y="728958"/>
                </a:lnTo>
                <a:lnTo>
                  <a:pt x="332539" y="730381"/>
                </a:lnTo>
                <a:lnTo>
                  <a:pt x="333251" y="732582"/>
                </a:lnTo>
                <a:lnTo>
                  <a:pt x="332733" y="732841"/>
                </a:lnTo>
                <a:lnTo>
                  <a:pt x="333445" y="734005"/>
                </a:lnTo>
                <a:lnTo>
                  <a:pt x="334027" y="738083"/>
                </a:lnTo>
                <a:lnTo>
                  <a:pt x="332733" y="738795"/>
                </a:lnTo>
                <a:lnTo>
                  <a:pt x="330856" y="737630"/>
                </a:lnTo>
                <a:lnTo>
                  <a:pt x="329367" y="736012"/>
                </a:lnTo>
                <a:lnTo>
                  <a:pt x="329561" y="734847"/>
                </a:lnTo>
                <a:lnTo>
                  <a:pt x="328850" y="734265"/>
                </a:lnTo>
                <a:lnTo>
                  <a:pt x="327037" y="734394"/>
                </a:lnTo>
                <a:lnTo>
                  <a:pt x="327037" y="734653"/>
                </a:lnTo>
                <a:lnTo>
                  <a:pt x="328850" y="734653"/>
                </a:lnTo>
                <a:lnTo>
                  <a:pt x="329238" y="735494"/>
                </a:lnTo>
                <a:lnTo>
                  <a:pt x="327555" y="736789"/>
                </a:lnTo>
                <a:lnTo>
                  <a:pt x="326649" y="736659"/>
                </a:lnTo>
                <a:lnTo>
                  <a:pt x="326649" y="738277"/>
                </a:lnTo>
                <a:lnTo>
                  <a:pt x="327943" y="738018"/>
                </a:lnTo>
                <a:lnTo>
                  <a:pt x="328137" y="736854"/>
                </a:lnTo>
                <a:lnTo>
                  <a:pt x="329432" y="736854"/>
                </a:lnTo>
                <a:lnTo>
                  <a:pt x="331826" y="738601"/>
                </a:lnTo>
                <a:lnTo>
                  <a:pt x="332733" y="739636"/>
                </a:lnTo>
                <a:lnTo>
                  <a:pt x="332927" y="740478"/>
                </a:lnTo>
                <a:lnTo>
                  <a:pt x="334221" y="741319"/>
                </a:lnTo>
                <a:lnTo>
                  <a:pt x="333315" y="742355"/>
                </a:lnTo>
                <a:lnTo>
                  <a:pt x="332797" y="741902"/>
                </a:lnTo>
                <a:lnTo>
                  <a:pt x="330597" y="741773"/>
                </a:lnTo>
                <a:lnTo>
                  <a:pt x="331115" y="742225"/>
                </a:lnTo>
                <a:lnTo>
                  <a:pt x="332215" y="742225"/>
                </a:lnTo>
                <a:lnTo>
                  <a:pt x="332603" y="742484"/>
                </a:lnTo>
                <a:lnTo>
                  <a:pt x="332603" y="743196"/>
                </a:lnTo>
                <a:lnTo>
                  <a:pt x="332215" y="743455"/>
                </a:lnTo>
                <a:lnTo>
                  <a:pt x="331309" y="743196"/>
                </a:lnTo>
                <a:lnTo>
                  <a:pt x="331309" y="743908"/>
                </a:lnTo>
                <a:lnTo>
                  <a:pt x="330921" y="743908"/>
                </a:lnTo>
                <a:lnTo>
                  <a:pt x="331115" y="744490"/>
                </a:lnTo>
                <a:lnTo>
                  <a:pt x="329432" y="744620"/>
                </a:lnTo>
                <a:lnTo>
                  <a:pt x="329238" y="745073"/>
                </a:lnTo>
                <a:lnTo>
                  <a:pt x="333445" y="745073"/>
                </a:lnTo>
                <a:lnTo>
                  <a:pt x="334027" y="745915"/>
                </a:lnTo>
                <a:lnTo>
                  <a:pt x="334027" y="746756"/>
                </a:lnTo>
                <a:lnTo>
                  <a:pt x="333833" y="747015"/>
                </a:lnTo>
                <a:lnTo>
                  <a:pt x="332344" y="747015"/>
                </a:lnTo>
                <a:lnTo>
                  <a:pt x="332344" y="747468"/>
                </a:lnTo>
                <a:lnTo>
                  <a:pt x="332927" y="747468"/>
                </a:lnTo>
                <a:lnTo>
                  <a:pt x="332927" y="747726"/>
                </a:lnTo>
                <a:lnTo>
                  <a:pt x="331826" y="748180"/>
                </a:lnTo>
                <a:lnTo>
                  <a:pt x="330144" y="748050"/>
                </a:lnTo>
                <a:lnTo>
                  <a:pt x="329950" y="748633"/>
                </a:lnTo>
                <a:lnTo>
                  <a:pt x="330338" y="748633"/>
                </a:lnTo>
                <a:lnTo>
                  <a:pt x="330338" y="749216"/>
                </a:lnTo>
                <a:lnTo>
                  <a:pt x="330856" y="749216"/>
                </a:lnTo>
                <a:lnTo>
                  <a:pt x="330856" y="748503"/>
                </a:lnTo>
                <a:lnTo>
                  <a:pt x="332862" y="748374"/>
                </a:lnTo>
                <a:lnTo>
                  <a:pt x="333380" y="747533"/>
                </a:lnTo>
                <a:lnTo>
                  <a:pt x="334092" y="747533"/>
                </a:lnTo>
                <a:lnTo>
                  <a:pt x="334804" y="746367"/>
                </a:lnTo>
                <a:lnTo>
                  <a:pt x="335904" y="747209"/>
                </a:lnTo>
                <a:lnTo>
                  <a:pt x="336292" y="748245"/>
                </a:lnTo>
                <a:lnTo>
                  <a:pt x="337004" y="748374"/>
                </a:lnTo>
                <a:lnTo>
                  <a:pt x="337393" y="748957"/>
                </a:lnTo>
                <a:lnTo>
                  <a:pt x="337393" y="750575"/>
                </a:lnTo>
                <a:lnTo>
                  <a:pt x="336681" y="751739"/>
                </a:lnTo>
                <a:lnTo>
                  <a:pt x="335969" y="751610"/>
                </a:lnTo>
                <a:lnTo>
                  <a:pt x="334869" y="752322"/>
                </a:lnTo>
                <a:lnTo>
                  <a:pt x="333962" y="752322"/>
                </a:lnTo>
                <a:lnTo>
                  <a:pt x="323672" y="748957"/>
                </a:lnTo>
                <a:lnTo>
                  <a:pt x="315582" y="748115"/>
                </a:lnTo>
                <a:lnTo>
                  <a:pt x="314287" y="747533"/>
                </a:lnTo>
                <a:lnTo>
                  <a:pt x="309692" y="747662"/>
                </a:lnTo>
                <a:lnTo>
                  <a:pt x="308203" y="746950"/>
                </a:lnTo>
                <a:lnTo>
                  <a:pt x="308009" y="746497"/>
                </a:lnTo>
                <a:lnTo>
                  <a:pt x="308009" y="744038"/>
                </a:lnTo>
                <a:lnTo>
                  <a:pt x="307492" y="743326"/>
                </a:lnTo>
                <a:lnTo>
                  <a:pt x="307492" y="741578"/>
                </a:lnTo>
                <a:lnTo>
                  <a:pt x="309498" y="741837"/>
                </a:lnTo>
                <a:lnTo>
                  <a:pt x="309110" y="742549"/>
                </a:lnTo>
                <a:lnTo>
                  <a:pt x="309498" y="743261"/>
                </a:lnTo>
                <a:lnTo>
                  <a:pt x="309886" y="743131"/>
                </a:lnTo>
                <a:lnTo>
                  <a:pt x="309886" y="742420"/>
                </a:lnTo>
                <a:lnTo>
                  <a:pt x="312281" y="742872"/>
                </a:lnTo>
                <a:lnTo>
                  <a:pt x="314869" y="742744"/>
                </a:lnTo>
                <a:lnTo>
                  <a:pt x="315776" y="742031"/>
                </a:lnTo>
                <a:lnTo>
                  <a:pt x="316358" y="742031"/>
                </a:lnTo>
                <a:lnTo>
                  <a:pt x="316552" y="741319"/>
                </a:lnTo>
                <a:lnTo>
                  <a:pt x="317459" y="740866"/>
                </a:lnTo>
                <a:lnTo>
                  <a:pt x="318365" y="738989"/>
                </a:lnTo>
                <a:lnTo>
                  <a:pt x="319270" y="738277"/>
                </a:lnTo>
                <a:lnTo>
                  <a:pt x="319465" y="733941"/>
                </a:lnTo>
                <a:lnTo>
                  <a:pt x="320371" y="733229"/>
                </a:lnTo>
                <a:lnTo>
                  <a:pt x="320371" y="730899"/>
                </a:lnTo>
                <a:lnTo>
                  <a:pt x="321277" y="729475"/>
                </a:lnTo>
                <a:lnTo>
                  <a:pt x="321277" y="728893"/>
                </a:lnTo>
                <a:lnTo>
                  <a:pt x="318882" y="727016"/>
                </a:lnTo>
                <a:lnTo>
                  <a:pt x="318882" y="726304"/>
                </a:lnTo>
                <a:lnTo>
                  <a:pt x="319465" y="725139"/>
                </a:lnTo>
                <a:lnTo>
                  <a:pt x="321665" y="723845"/>
                </a:lnTo>
                <a:lnTo>
                  <a:pt x="321665" y="723262"/>
                </a:lnTo>
                <a:lnTo>
                  <a:pt x="322960" y="723715"/>
                </a:lnTo>
                <a:lnTo>
                  <a:pt x="323348" y="723456"/>
                </a:lnTo>
                <a:lnTo>
                  <a:pt x="322960" y="722614"/>
                </a:lnTo>
                <a:lnTo>
                  <a:pt x="324060" y="722614"/>
                </a:lnTo>
                <a:lnTo>
                  <a:pt x="326261" y="721773"/>
                </a:lnTo>
                <a:lnTo>
                  <a:pt x="325160" y="720608"/>
                </a:lnTo>
                <a:lnTo>
                  <a:pt x="325743" y="720091"/>
                </a:lnTo>
                <a:close/>
                <a:moveTo>
                  <a:pt x="895097" y="398037"/>
                </a:moveTo>
                <a:lnTo>
                  <a:pt x="895291" y="398619"/>
                </a:lnTo>
                <a:lnTo>
                  <a:pt x="896780" y="399784"/>
                </a:lnTo>
                <a:lnTo>
                  <a:pt x="898463" y="400497"/>
                </a:lnTo>
                <a:lnTo>
                  <a:pt x="899951" y="400625"/>
                </a:lnTo>
                <a:lnTo>
                  <a:pt x="900663" y="401532"/>
                </a:lnTo>
                <a:lnTo>
                  <a:pt x="901958" y="401985"/>
                </a:lnTo>
                <a:lnTo>
                  <a:pt x="903640" y="402115"/>
                </a:lnTo>
                <a:lnTo>
                  <a:pt x="904352" y="402567"/>
                </a:lnTo>
                <a:lnTo>
                  <a:pt x="906359" y="402115"/>
                </a:lnTo>
                <a:lnTo>
                  <a:pt x="909853" y="402697"/>
                </a:lnTo>
                <a:lnTo>
                  <a:pt x="913737" y="405351"/>
                </a:lnTo>
                <a:lnTo>
                  <a:pt x="915225" y="406839"/>
                </a:lnTo>
                <a:lnTo>
                  <a:pt x="916714" y="407421"/>
                </a:lnTo>
                <a:lnTo>
                  <a:pt x="919497" y="409622"/>
                </a:lnTo>
                <a:lnTo>
                  <a:pt x="921180" y="410205"/>
                </a:lnTo>
                <a:lnTo>
                  <a:pt x="923380" y="410075"/>
                </a:lnTo>
                <a:lnTo>
                  <a:pt x="925969" y="410787"/>
                </a:lnTo>
                <a:lnTo>
                  <a:pt x="927070" y="410658"/>
                </a:lnTo>
                <a:lnTo>
                  <a:pt x="931471" y="411693"/>
                </a:lnTo>
                <a:lnTo>
                  <a:pt x="932959" y="411693"/>
                </a:lnTo>
                <a:lnTo>
                  <a:pt x="935742" y="412728"/>
                </a:lnTo>
                <a:lnTo>
                  <a:pt x="939820" y="412276"/>
                </a:lnTo>
                <a:lnTo>
                  <a:pt x="941502" y="412599"/>
                </a:lnTo>
                <a:lnTo>
                  <a:pt x="944285" y="414088"/>
                </a:lnTo>
                <a:lnTo>
                  <a:pt x="947068" y="414800"/>
                </a:lnTo>
                <a:lnTo>
                  <a:pt x="947068" y="415382"/>
                </a:lnTo>
                <a:lnTo>
                  <a:pt x="947781" y="415641"/>
                </a:lnTo>
                <a:lnTo>
                  <a:pt x="948298" y="417389"/>
                </a:lnTo>
                <a:lnTo>
                  <a:pt x="949787" y="419330"/>
                </a:lnTo>
                <a:lnTo>
                  <a:pt x="949981" y="420495"/>
                </a:lnTo>
                <a:lnTo>
                  <a:pt x="950887" y="421207"/>
                </a:lnTo>
                <a:lnTo>
                  <a:pt x="951470" y="421207"/>
                </a:lnTo>
                <a:lnTo>
                  <a:pt x="951987" y="422372"/>
                </a:lnTo>
                <a:lnTo>
                  <a:pt x="952699" y="422696"/>
                </a:lnTo>
                <a:lnTo>
                  <a:pt x="953411" y="423731"/>
                </a:lnTo>
                <a:lnTo>
                  <a:pt x="954123" y="423861"/>
                </a:lnTo>
                <a:lnTo>
                  <a:pt x="956712" y="426191"/>
                </a:lnTo>
                <a:lnTo>
                  <a:pt x="957294" y="427227"/>
                </a:lnTo>
                <a:lnTo>
                  <a:pt x="958783" y="428262"/>
                </a:lnTo>
                <a:lnTo>
                  <a:pt x="960272" y="431368"/>
                </a:lnTo>
                <a:lnTo>
                  <a:pt x="960466" y="432663"/>
                </a:lnTo>
                <a:lnTo>
                  <a:pt x="961372" y="433699"/>
                </a:lnTo>
                <a:lnTo>
                  <a:pt x="961890" y="436029"/>
                </a:lnTo>
                <a:lnTo>
                  <a:pt x="962990" y="437193"/>
                </a:lnTo>
                <a:lnTo>
                  <a:pt x="962602" y="439393"/>
                </a:lnTo>
                <a:lnTo>
                  <a:pt x="961501" y="440106"/>
                </a:lnTo>
                <a:lnTo>
                  <a:pt x="961501" y="441465"/>
                </a:lnTo>
                <a:lnTo>
                  <a:pt x="960984" y="441595"/>
                </a:lnTo>
                <a:lnTo>
                  <a:pt x="958783" y="440559"/>
                </a:lnTo>
                <a:lnTo>
                  <a:pt x="956906" y="442047"/>
                </a:lnTo>
                <a:lnTo>
                  <a:pt x="956906" y="442501"/>
                </a:lnTo>
                <a:lnTo>
                  <a:pt x="956388" y="442630"/>
                </a:lnTo>
                <a:lnTo>
                  <a:pt x="955806" y="443989"/>
                </a:lnTo>
                <a:lnTo>
                  <a:pt x="953023" y="446190"/>
                </a:lnTo>
                <a:lnTo>
                  <a:pt x="950046" y="447355"/>
                </a:lnTo>
                <a:lnTo>
                  <a:pt x="948945" y="447355"/>
                </a:lnTo>
                <a:lnTo>
                  <a:pt x="948945" y="447613"/>
                </a:lnTo>
                <a:lnTo>
                  <a:pt x="944544" y="448067"/>
                </a:lnTo>
                <a:lnTo>
                  <a:pt x="942732" y="447613"/>
                </a:lnTo>
                <a:lnTo>
                  <a:pt x="941632" y="446707"/>
                </a:lnTo>
                <a:lnTo>
                  <a:pt x="940337" y="446384"/>
                </a:lnTo>
                <a:lnTo>
                  <a:pt x="939431" y="445478"/>
                </a:lnTo>
                <a:lnTo>
                  <a:pt x="937425" y="445025"/>
                </a:lnTo>
                <a:lnTo>
                  <a:pt x="935225" y="443665"/>
                </a:lnTo>
                <a:lnTo>
                  <a:pt x="931535" y="443083"/>
                </a:lnTo>
                <a:lnTo>
                  <a:pt x="930629" y="442371"/>
                </a:lnTo>
                <a:lnTo>
                  <a:pt x="929141" y="442953"/>
                </a:lnTo>
                <a:lnTo>
                  <a:pt x="925646" y="442953"/>
                </a:lnTo>
                <a:lnTo>
                  <a:pt x="925128" y="442371"/>
                </a:lnTo>
                <a:lnTo>
                  <a:pt x="920727" y="440753"/>
                </a:lnTo>
                <a:lnTo>
                  <a:pt x="920209" y="440041"/>
                </a:lnTo>
                <a:lnTo>
                  <a:pt x="918720" y="440364"/>
                </a:lnTo>
                <a:lnTo>
                  <a:pt x="918138" y="439653"/>
                </a:lnTo>
                <a:lnTo>
                  <a:pt x="916843" y="439782"/>
                </a:lnTo>
                <a:lnTo>
                  <a:pt x="915937" y="439329"/>
                </a:lnTo>
                <a:lnTo>
                  <a:pt x="915031" y="440041"/>
                </a:lnTo>
                <a:lnTo>
                  <a:pt x="913543" y="439717"/>
                </a:lnTo>
                <a:lnTo>
                  <a:pt x="913543" y="440041"/>
                </a:lnTo>
                <a:lnTo>
                  <a:pt x="912637" y="440364"/>
                </a:lnTo>
                <a:lnTo>
                  <a:pt x="911731" y="439458"/>
                </a:lnTo>
                <a:lnTo>
                  <a:pt x="910436" y="439200"/>
                </a:lnTo>
                <a:lnTo>
                  <a:pt x="909853" y="437840"/>
                </a:lnTo>
                <a:lnTo>
                  <a:pt x="909142" y="437970"/>
                </a:lnTo>
                <a:lnTo>
                  <a:pt x="909142" y="438682"/>
                </a:lnTo>
                <a:lnTo>
                  <a:pt x="908559" y="439393"/>
                </a:lnTo>
                <a:lnTo>
                  <a:pt x="907265" y="440106"/>
                </a:lnTo>
                <a:lnTo>
                  <a:pt x="906553" y="440106"/>
                </a:lnTo>
                <a:lnTo>
                  <a:pt x="905970" y="440688"/>
                </a:lnTo>
                <a:lnTo>
                  <a:pt x="903964" y="440559"/>
                </a:lnTo>
                <a:lnTo>
                  <a:pt x="903446" y="439523"/>
                </a:lnTo>
                <a:lnTo>
                  <a:pt x="901958" y="439523"/>
                </a:lnTo>
                <a:lnTo>
                  <a:pt x="901569" y="439070"/>
                </a:lnTo>
                <a:lnTo>
                  <a:pt x="901375" y="437128"/>
                </a:lnTo>
                <a:lnTo>
                  <a:pt x="901958" y="435381"/>
                </a:lnTo>
                <a:lnTo>
                  <a:pt x="902864" y="434669"/>
                </a:lnTo>
                <a:lnTo>
                  <a:pt x="902476" y="432016"/>
                </a:lnTo>
                <a:lnTo>
                  <a:pt x="901763" y="431562"/>
                </a:lnTo>
                <a:lnTo>
                  <a:pt x="901375" y="430656"/>
                </a:lnTo>
                <a:lnTo>
                  <a:pt x="900857" y="430656"/>
                </a:lnTo>
                <a:lnTo>
                  <a:pt x="900663" y="430074"/>
                </a:lnTo>
                <a:lnTo>
                  <a:pt x="899563" y="430203"/>
                </a:lnTo>
                <a:lnTo>
                  <a:pt x="898268" y="429621"/>
                </a:lnTo>
                <a:lnTo>
                  <a:pt x="897362" y="428456"/>
                </a:lnTo>
                <a:lnTo>
                  <a:pt x="897168" y="427162"/>
                </a:lnTo>
                <a:lnTo>
                  <a:pt x="895486" y="426256"/>
                </a:lnTo>
                <a:lnTo>
                  <a:pt x="895291" y="425673"/>
                </a:lnTo>
                <a:lnTo>
                  <a:pt x="894774" y="425544"/>
                </a:lnTo>
                <a:lnTo>
                  <a:pt x="893673" y="424249"/>
                </a:lnTo>
                <a:lnTo>
                  <a:pt x="891473" y="423926"/>
                </a:lnTo>
                <a:lnTo>
                  <a:pt x="890373" y="423213"/>
                </a:lnTo>
                <a:lnTo>
                  <a:pt x="889272" y="420560"/>
                </a:lnTo>
                <a:lnTo>
                  <a:pt x="889272" y="418942"/>
                </a:lnTo>
                <a:lnTo>
                  <a:pt x="887784" y="416612"/>
                </a:lnTo>
                <a:lnTo>
                  <a:pt x="887266" y="416483"/>
                </a:lnTo>
                <a:lnTo>
                  <a:pt x="887266" y="416029"/>
                </a:lnTo>
                <a:lnTo>
                  <a:pt x="887784" y="416029"/>
                </a:lnTo>
                <a:lnTo>
                  <a:pt x="888172" y="416741"/>
                </a:lnTo>
                <a:lnTo>
                  <a:pt x="888884" y="416483"/>
                </a:lnTo>
                <a:lnTo>
                  <a:pt x="889272" y="417065"/>
                </a:lnTo>
                <a:lnTo>
                  <a:pt x="890373" y="417194"/>
                </a:lnTo>
                <a:lnTo>
                  <a:pt x="890567" y="417518"/>
                </a:lnTo>
                <a:lnTo>
                  <a:pt x="890178" y="417647"/>
                </a:lnTo>
                <a:lnTo>
                  <a:pt x="889078" y="417647"/>
                </a:lnTo>
                <a:lnTo>
                  <a:pt x="890567" y="418812"/>
                </a:lnTo>
                <a:lnTo>
                  <a:pt x="893544" y="418101"/>
                </a:lnTo>
                <a:lnTo>
                  <a:pt x="894256" y="417065"/>
                </a:lnTo>
                <a:lnTo>
                  <a:pt x="894256" y="416029"/>
                </a:lnTo>
                <a:lnTo>
                  <a:pt x="893350" y="415576"/>
                </a:lnTo>
                <a:lnTo>
                  <a:pt x="893544" y="414411"/>
                </a:lnTo>
                <a:lnTo>
                  <a:pt x="893156" y="414411"/>
                </a:lnTo>
                <a:lnTo>
                  <a:pt x="893156" y="413376"/>
                </a:lnTo>
                <a:lnTo>
                  <a:pt x="892249" y="412664"/>
                </a:lnTo>
                <a:lnTo>
                  <a:pt x="892443" y="411499"/>
                </a:lnTo>
                <a:lnTo>
                  <a:pt x="891861" y="411175"/>
                </a:lnTo>
                <a:lnTo>
                  <a:pt x="891861" y="409687"/>
                </a:lnTo>
                <a:lnTo>
                  <a:pt x="892573" y="407486"/>
                </a:lnTo>
                <a:lnTo>
                  <a:pt x="892573" y="406321"/>
                </a:lnTo>
                <a:lnTo>
                  <a:pt x="893156" y="405739"/>
                </a:lnTo>
                <a:lnTo>
                  <a:pt x="893156" y="403214"/>
                </a:lnTo>
                <a:lnTo>
                  <a:pt x="894450" y="400885"/>
                </a:lnTo>
                <a:lnTo>
                  <a:pt x="894061" y="398684"/>
                </a:lnTo>
                <a:lnTo>
                  <a:pt x="895097" y="398037"/>
                </a:lnTo>
                <a:close/>
                <a:moveTo>
                  <a:pt x="430656" y="0"/>
                </a:moveTo>
                <a:lnTo>
                  <a:pt x="441659" y="9514"/>
                </a:lnTo>
                <a:lnTo>
                  <a:pt x="438228" y="24853"/>
                </a:lnTo>
                <a:lnTo>
                  <a:pt x="452662" y="40192"/>
                </a:lnTo>
                <a:lnTo>
                  <a:pt x="457451" y="51712"/>
                </a:lnTo>
                <a:lnTo>
                  <a:pt x="442630" y="63815"/>
                </a:lnTo>
                <a:lnTo>
                  <a:pt x="441400" y="65175"/>
                </a:lnTo>
                <a:lnTo>
                  <a:pt x="443730" y="69964"/>
                </a:lnTo>
                <a:lnTo>
                  <a:pt x="435446" y="73718"/>
                </a:lnTo>
                <a:lnTo>
                  <a:pt x="429362" y="82843"/>
                </a:lnTo>
                <a:lnTo>
                  <a:pt x="436093" y="83879"/>
                </a:lnTo>
                <a:lnTo>
                  <a:pt x="438746" y="88539"/>
                </a:lnTo>
                <a:lnTo>
                  <a:pt x="437258" y="101354"/>
                </a:lnTo>
                <a:lnTo>
                  <a:pt x="430721" y="110156"/>
                </a:lnTo>
                <a:lnTo>
                  <a:pt x="434863" y="124200"/>
                </a:lnTo>
                <a:lnTo>
                  <a:pt x="425349" y="138051"/>
                </a:lnTo>
                <a:lnTo>
                  <a:pt x="419460" y="155914"/>
                </a:lnTo>
                <a:lnTo>
                  <a:pt x="428391" y="159344"/>
                </a:lnTo>
                <a:lnTo>
                  <a:pt x="440170" y="170088"/>
                </a:lnTo>
                <a:lnTo>
                  <a:pt x="447613" y="168147"/>
                </a:lnTo>
                <a:lnTo>
                  <a:pt x="461528" y="181673"/>
                </a:lnTo>
                <a:lnTo>
                  <a:pt x="464958" y="190152"/>
                </a:lnTo>
                <a:lnTo>
                  <a:pt x="470460" y="196559"/>
                </a:lnTo>
                <a:lnTo>
                  <a:pt x="470654" y="200572"/>
                </a:lnTo>
                <a:lnTo>
                  <a:pt x="464570" y="199407"/>
                </a:lnTo>
                <a:lnTo>
                  <a:pt x="455445" y="210280"/>
                </a:lnTo>
                <a:lnTo>
                  <a:pt x="444054" y="205814"/>
                </a:lnTo>
                <a:lnTo>
                  <a:pt x="430786" y="204908"/>
                </a:lnTo>
                <a:lnTo>
                  <a:pt x="423343" y="195394"/>
                </a:lnTo>
                <a:lnTo>
                  <a:pt x="424896" y="191381"/>
                </a:lnTo>
                <a:lnTo>
                  <a:pt x="423990" y="187951"/>
                </a:lnTo>
                <a:lnTo>
                  <a:pt x="415059" y="184391"/>
                </a:lnTo>
                <a:lnTo>
                  <a:pt x="411175" y="185168"/>
                </a:lnTo>
                <a:lnTo>
                  <a:pt x="405544" y="196171"/>
                </a:lnTo>
                <a:lnTo>
                  <a:pt x="412275" y="206138"/>
                </a:lnTo>
                <a:lnTo>
                  <a:pt x="416612" y="206720"/>
                </a:lnTo>
                <a:lnTo>
                  <a:pt x="422696" y="213257"/>
                </a:lnTo>
                <a:lnTo>
                  <a:pt x="424378" y="218435"/>
                </a:lnTo>
                <a:lnTo>
                  <a:pt x="424314" y="227366"/>
                </a:lnTo>
                <a:lnTo>
                  <a:pt x="428197" y="233127"/>
                </a:lnTo>
                <a:lnTo>
                  <a:pt x="438358" y="238304"/>
                </a:lnTo>
                <a:lnTo>
                  <a:pt x="452467" y="238175"/>
                </a:lnTo>
                <a:lnTo>
                  <a:pt x="460493" y="247236"/>
                </a:lnTo>
                <a:lnTo>
                  <a:pt x="468259" y="243547"/>
                </a:lnTo>
                <a:lnTo>
                  <a:pt x="473113" y="245747"/>
                </a:lnTo>
                <a:lnTo>
                  <a:pt x="474149" y="249307"/>
                </a:lnTo>
                <a:lnTo>
                  <a:pt x="465929" y="255714"/>
                </a:lnTo>
                <a:lnTo>
                  <a:pt x="465088" y="259857"/>
                </a:lnTo>
                <a:lnTo>
                  <a:pt x="468842" y="267882"/>
                </a:lnTo>
                <a:lnTo>
                  <a:pt x="469554" y="277784"/>
                </a:lnTo>
                <a:lnTo>
                  <a:pt x="479715" y="275584"/>
                </a:lnTo>
                <a:lnTo>
                  <a:pt x="482951" y="277525"/>
                </a:lnTo>
                <a:lnTo>
                  <a:pt x="482563" y="281668"/>
                </a:lnTo>
                <a:lnTo>
                  <a:pt x="474020" y="295907"/>
                </a:lnTo>
                <a:lnTo>
                  <a:pt x="473437" y="304514"/>
                </a:lnTo>
                <a:lnTo>
                  <a:pt x="475767" y="313705"/>
                </a:lnTo>
                <a:lnTo>
                  <a:pt x="484116" y="322637"/>
                </a:lnTo>
                <a:lnTo>
                  <a:pt x="484116" y="322637"/>
                </a:lnTo>
                <a:lnTo>
                  <a:pt x="491430" y="344448"/>
                </a:lnTo>
                <a:lnTo>
                  <a:pt x="487093" y="373960"/>
                </a:lnTo>
                <a:lnTo>
                  <a:pt x="482886" y="382762"/>
                </a:lnTo>
                <a:lnTo>
                  <a:pt x="490718" y="392859"/>
                </a:lnTo>
                <a:lnTo>
                  <a:pt x="501397" y="395513"/>
                </a:lnTo>
                <a:lnTo>
                  <a:pt x="501785" y="403926"/>
                </a:lnTo>
                <a:lnTo>
                  <a:pt x="504633" y="408068"/>
                </a:lnTo>
                <a:lnTo>
                  <a:pt x="515053" y="410852"/>
                </a:lnTo>
                <a:lnTo>
                  <a:pt x="523467" y="420366"/>
                </a:lnTo>
                <a:lnTo>
                  <a:pt x="533952" y="427162"/>
                </a:lnTo>
                <a:lnTo>
                  <a:pt x="539776" y="427420"/>
                </a:lnTo>
                <a:lnTo>
                  <a:pt x="544437" y="428067"/>
                </a:lnTo>
                <a:lnTo>
                  <a:pt x="548967" y="439717"/>
                </a:lnTo>
                <a:lnTo>
                  <a:pt x="543336" y="452079"/>
                </a:lnTo>
                <a:lnTo>
                  <a:pt x="544242" y="464312"/>
                </a:lnTo>
                <a:lnTo>
                  <a:pt x="550520" y="461788"/>
                </a:lnTo>
                <a:lnTo>
                  <a:pt x="558805" y="444442"/>
                </a:lnTo>
                <a:lnTo>
                  <a:pt x="567218" y="438099"/>
                </a:lnTo>
                <a:lnTo>
                  <a:pt x="575503" y="448973"/>
                </a:lnTo>
                <a:lnTo>
                  <a:pt x="575050" y="462046"/>
                </a:lnTo>
                <a:lnTo>
                  <a:pt x="585276" y="456027"/>
                </a:lnTo>
                <a:lnTo>
                  <a:pt x="588706" y="456351"/>
                </a:lnTo>
                <a:lnTo>
                  <a:pt x="597702" y="475444"/>
                </a:lnTo>
                <a:lnTo>
                  <a:pt x="605339" y="482822"/>
                </a:lnTo>
                <a:lnTo>
                  <a:pt x="614012" y="480945"/>
                </a:lnTo>
                <a:lnTo>
                  <a:pt x="619708" y="471237"/>
                </a:lnTo>
                <a:lnTo>
                  <a:pt x="626050" y="468454"/>
                </a:lnTo>
                <a:lnTo>
                  <a:pt x="632328" y="468907"/>
                </a:lnTo>
                <a:lnTo>
                  <a:pt x="638930" y="460817"/>
                </a:lnTo>
                <a:lnTo>
                  <a:pt x="647797" y="461528"/>
                </a:lnTo>
                <a:lnTo>
                  <a:pt x="653233" y="467289"/>
                </a:lnTo>
                <a:lnTo>
                  <a:pt x="655240" y="482563"/>
                </a:lnTo>
                <a:lnTo>
                  <a:pt x="663783" y="479780"/>
                </a:lnTo>
                <a:lnTo>
                  <a:pt x="665789" y="482433"/>
                </a:lnTo>
                <a:lnTo>
                  <a:pt x="670579" y="486381"/>
                </a:lnTo>
                <a:lnTo>
                  <a:pt x="678863" y="483275"/>
                </a:lnTo>
                <a:lnTo>
                  <a:pt x="679769" y="471237"/>
                </a:lnTo>
                <a:lnTo>
                  <a:pt x="687536" y="464312"/>
                </a:lnTo>
                <a:lnTo>
                  <a:pt x="691225" y="455315"/>
                </a:lnTo>
                <a:lnTo>
                  <a:pt x="699250" y="448131"/>
                </a:lnTo>
                <a:lnTo>
                  <a:pt x="703845" y="430203"/>
                </a:lnTo>
                <a:lnTo>
                  <a:pt x="701063" y="415059"/>
                </a:lnTo>
                <a:lnTo>
                  <a:pt x="707793" y="404185"/>
                </a:lnTo>
                <a:lnTo>
                  <a:pt x="717825" y="394024"/>
                </a:lnTo>
                <a:lnTo>
                  <a:pt x="721903" y="385351"/>
                </a:lnTo>
                <a:lnTo>
                  <a:pt x="721903" y="385351"/>
                </a:lnTo>
                <a:lnTo>
                  <a:pt x="735818" y="394218"/>
                </a:lnTo>
                <a:lnTo>
                  <a:pt x="751286" y="389493"/>
                </a:lnTo>
                <a:lnTo>
                  <a:pt x="760994" y="399655"/>
                </a:lnTo>
                <a:lnTo>
                  <a:pt x="769214" y="401273"/>
                </a:lnTo>
                <a:lnTo>
                  <a:pt x="776074" y="398555"/>
                </a:lnTo>
                <a:lnTo>
                  <a:pt x="785136" y="397713"/>
                </a:lnTo>
                <a:lnTo>
                  <a:pt x="785136" y="397713"/>
                </a:lnTo>
                <a:lnTo>
                  <a:pt x="786236" y="400755"/>
                </a:lnTo>
                <a:lnTo>
                  <a:pt x="786624" y="400755"/>
                </a:lnTo>
                <a:lnTo>
                  <a:pt x="787142" y="400173"/>
                </a:lnTo>
                <a:lnTo>
                  <a:pt x="789148" y="399849"/>
                </a:lnTo>
                <a:lnTo>
                  <a:pt x="790054" y="399266"/>
                </a:lnTo>
                <a:lnTo>
                  <a:pt x="793743" y="398943"/>
                </a:lnTo>
                <a:lnTo>
                  <a:pt x="794261" y="397778"/>
                </a:lnTo>
                <a:lnTo>
                  <a:pt x="795167" y="397648"/>
                </a:lnTo>
                <a:lnTo>
                  <a:pt x="795879" y="396742"/>
                </a:lnTo>
                <a:lnTo>
                  <a:pt x="797368" y="396872"/>
                </a:lnTo>
                <a:lnTo>
                  <a:pt x="799568" y="395513"/>
                </a:lnTo>
                <a:lnTo>
                  <a:pt x="799568" y="394153"/>
                </a:lnTo>
                <a:lnTo>
                  <a:pt x="799180" y="393830"/>
                </a:lnTo>
                <a:lnTo>
                  <a:pt x="799568" y="392794"/>
                </a:lnTo>
                <a:lnTo>
                  <a:pt x="798662" y="391759"/>
                </a:lnTo>
                <a:lnTo>
                  <a:pt x="798662" y="391047"/>
                </a:lnTo>
                <a:lnTo>
                  <a:pt x="798274" y="390917"/>
                </a:lnTo>
                <a:lnTo>
                  <a:pt x="798468" y="390205"/>
                </a:lnTo>
                <a:lnTo>
                  <a:pt x="798080" y="389753"/>
                </a:lnTo>
                <a:lnTo>
                  <a:pt x="799374" y="389170"/>
                </a:lnTo>
                <a:lnTo>
                  <a:pt x="800475" y="389753"/>
                </a:lnTo>
                <a:lnTo>
                  <a:pt x="802675" y="389753"/>
                </a:lnTo>
                <a:lnTo>
                  <a:pt x="802481" y="389170"/>
                </a:lnTo>
                <a:lnTo>
                  <a:pt x="800992" y="389299"/>
                </a:lnTo>
                <a:lnTo>
                  <a:pt x="799504" y="388846"/>
                </a:lnTo>
                <a:lnTo>
                  <a:pt x="800021" y="386452"/>
                </a:lnTo>
                <a:lnTo>
                  <a:pt x="801122" y="385869"/>
                </a:lnTo>
                <a:lnTo>
                  <a:pt x="800410" y="384704"/>
                </a:lnTo>
                <a:lnTo>
                  <a:pt x="801704" y="382504"/>
                </a:lnTo>
                <a:lnTo>
                  <a:pt x="802416" y="382050"/>
                </a:lnTo>
                <a:lnTo>
                  <a:pt x="802222" y="381468"/>
                </a:lnTo>
                <a:lnTo>
                  <a:pt x="802610" y="381339"/>
                </a:lnTo>
                <a:lnTo>
                  <a:pt x="802804" y="380304"/>
                </a:lnTo>
                <a:lnTo>
                  <a:pt x="807205" y="377779"/>
                </a:lnTo>
                <a:lnTo>
                  <a:pt x="809600" y="377650"/>
                </a:lnTo>
                <a:lnTo>
                  <a:pt x="813484" y="378686"/>
                </a:lnTo>
                <a:lnTo>
                  <a:pt x="814066" y="378362"/>
                </a:lnTo>
                <a:lnTo>
                  <a:pt x="816849" y="378814"/>
                </a:lnTo>
                <a:lnTo>
                  <a:pt x="818661" y="378686"/>
                </a:lnTo>
                <a:lnTo>
                  <a:pt x="820862" y="379397"/>
                </a:lnTo>
                <a:lnTo>
                  <a:pt x="822544" y="379268"/>
                </a:lnTo>
                <a:lnTo>
                  <a:pt x="824033" y="378686"/>
                </a:lnTo>
                <a:lnTo>
                  <a:pt x="826040" y="378686"/>
                </a:lnTo>
                <a:lnTo>
                  <a:pt x="829340" y="377779"/>
                </a:lnTo>
                <a:lnTo>
                  <a:pt x="829534" y="378232"/>
                </a:lnTo>
                <a:lnTo>
                  <a:pt x="831541" y="379268"/>
                </a:lnTo>
                <a:lnTo>
                  <a:pt x="831152" y="380756"/>
                </a:lnTo>
                <a:lnTo>
                  <a:pt x="832447" y="380432"/>
                </a:lnTo>
                <a:lnTo>
                  <a:pt x="832641" y="379397"/>
                </a:lnTo>
                <a:lnTo>
                  <a:pt x="833029" y="379268"/>
                </a:lnTo>
                <a:lnTo>
                  <a:pt x="836913" y="379268"/>
                </a:lnTo>
                <a:lnTo>
                  <a:pt x="838725" y="379526"/>
                </a:lnTo>
                <a:lnTo>
                  <a:pt x="839825" y="381468"/>
                </a:lnTo>
                <a:lnTo>
                  <a:pt x="841314" y="381468"/>
                </a:lnTo>
                <a:lnTo>
                  <a:pt x="842026" y="379397"/>
                </a:lnTo>
                <a:lnTo>
                  <a:pt x="843126" y="380109"/>
                </a:lnTo>
                <a:lnTo>
                  <a:pt x="844226" y="380109"/>
                </a:lnTo>
                <a:lnTo>
                  <a:pt x="845326" y="380691"/>
                </a:lnTo>
                <a:lnTo>
                  <a:pt x="849404" y="381598"/>
                </a:lnTo>
                <a:lnTo>
                  <a:pt x="849598" y="382050"/>
                </a:lnTo>
                <a:lnTo>
                  <a:pt x="850504" y="382374"/>
                </a:lnTo>
                <a:lnTo>
                  <a:pt x="850504" y="383280"/>
                </a:lnTo>
                <a:lnTo>
                  <a:pt x="851216" y="384316"/>
                </a:lnTo>
                <a:lnTo>
                  <a:pt x="853805" y="384057"/>
                </a:lnTo>
                <a:lnTo>
                  <a:pt x="854711" y="383345"/>
                </a:lnTo>
                <a:lnTo>
                  <a:pt x="856200" y="382892"/>
                </a:lnTo>
                <a:lnTo>
                  <a:pt x="861701" y="382439"/>
                </a:lnTo>
                <a:lnTo>
                  <a:pt x="862413" y="383475"/>
                </a:lnTo>
                <a:lnTo>
                  <a:pt x="866620" y="383021"/>
                </a:lnTo>
                <a:lnTo>
                  <a:pt x="867202" y="384187"/>
                </a:lnTo>
                <a:lnTo>
                  <a:pt x="869597" y="384316"/>
                </a:lnTo>
                <a:lnTo>
                  <a:pt x="869597" y="385028"/>
                </a:lnTo>
                <a:lnTo>
                  <a:pt x="870309" y="386193"/>
                </a:lnTo>
                <a:lnTo>
                  <a:pt x="871797" y="385481"/>
                </a:lnTo>
                <a:lnTo>
                  <a:pt x="872186" y="384769"/>
                </a:lnTo>
                <a:lnTo>
                  <a:pt x="873674" y="384769"/>
                </a:lnTo>
                <a:lnTo>
                  <a:pt x="874192" y="384316"/>
                </a:lnTo>
                <a:lnTo>
                  <a:pt x="877299" y="385222"/>
                </a:lnTo>
                <a:lnTo>
                  <a:pt x="877817" y="385805"/>
                </a:lnTo>
                <a:lnTo>
                  <a:pt x="879823" y="385675"/>
                </a:lnTo>
                <a:lnTo>
                  <a:pt x="882218" y="387875"/>
                </a:lnTo>
                <a:lnTo>
                  <a:pt x="884094" y="390400"/>
                </a:lnTo>
                <a:lnTo>
                  <a:pt x="885777" y="391759"/>
                </a:lnTo>
                <a:lnTo>
                  <a:pt x="887266" y="395319"/>
                </a:lnTo>
                <a:lnTo>
                  <a:pt x="887072" y="398295"/>
                </a:lnTo>
                <a:lnTo>
                  <a:pt x="887784" y="399202"/>
                </a:lnTo>
                <a:lnTo>
                  <a:pt x="887784" y="399914"/>
                </a:lnTo>
                <a:lnTo>
                  <a:pt x="887201" y="400625"/>
                </a:lnTo>
                <a:lnTo>
                  <a:pt x="887395" y="401338"/>
                </a:lnTo>
                <a:lnTo>
                  <a:pt x="885713" y="404121"/>
                </a:lnTo>
                <a:lnTo>
                  <a:pt x="885001" y="404380"/>
                </a:lnTo>
                <a:lnTo>
                  <a:pt x="884612" y="405092"/>
                </a:lnTo>
                <a:lnTo>
                  <a:pt x="883318" y="405674"/>
                </a:lnTo>
                <a:lnTo>
                  <a:pt x="882218" y="405544"/>
                </a:lnTo>
                <a:lnTo>
                  <a:pt x="881311" y="406450"/>
                </a:lnTo>
                <a:lnTo>
                  <a:pt x="880017" y="406710"/>
                </a:lnTo>
                <a:lnTo>
                  <a:pt x="878205" y="406450"/>
                </a:lnTo>
                <a:lnTo>
                  <a:pt x="877104" y="406580"/>
                </a:lnTo>
                <a:lnTo>
                  <a:pt x="876910" y="407033"/>
                </a:lnTo>
                <a:lnTo>
                  <a:pt x="875228" y="406710"/>
                </a:lnTo>
                <a:lnTo>
                  <a:pt x="871150" y="407033"/>
                </a:lnTo>
                <a:lnTo>
                  <a:pt x="870956" y="406321"/>
                </a:lnTo>
                <a:lnTo>
                  <a:pt x="870244" y="406192"/>
                </a:lnTo>
                <a:lnTo>
                  <a:pt x="870244" y="405933"/>
                </a:lnTo>
                <a:lnTo>
                  <a:pt x="871538" y="404897"/>
                </a:lnTo>
                <a:lnTo>
                  <a:pt x="871345" y="403603"/>
                </a:lnTo>
                <a:lnTo>
                  <a:pt x="869856" y="403150"/>
                </a:lnTo>
                <a:lnTo>
                  <a:pt x="869662" y="401985"/>
                </a:lnTo>
                <a:lnTo>
                  <a:pt x="869079" y="401273"/>
                </a:lnTo>
                <a:lnTo>
                  <a:pt x="867267" y="401144"/>
                </a:lnTo>
                <a:lnTo>
                  <a:pt x="867655" y="399978"/>
                </a:lnTo>
                <a:lnTo>
                  <a:pt x="867137" y="399072"/>
                </a:lnTo>
                <a:lnTo>
                  <a:pt x="866555" y="398943"/>
                </a:lnTo>
                <a:lnTo>
                  <a:pt x="866943" y="398490"/>
                </a:lnTo>
                <a:lnTo>
                  <a:pt x="866231" y="398619"/>
                </a:lnTo>
                <a:lnTo>
                  <a:pt x="865131" y="398166"/>
                </a:lnTo>
                <a:lnTo>
                  <a:pt x="864613" y="398490"/>
                </a:lnTo>
                <a:lnTo>
                  <a:pt x="864225" y="399655"/>
                </a:lnTo>
                <a:lnTo>
                  <a:pt x="863513" y="399914"/>
                </a:lnTo>
                <a:lnTo>
                  <a:pt x="863125" y="400949"/>
                </a:lnTo>
                <a:lnTo>
                  <a:pt x="864225" y="400625"/>
                </a:lnTo>
                <a:lnTo>
                  <a:pt x="865519" y="401661"/>
                </a:lnTo>
                <a:lnTo>
                  <a:pt x="865519" y="402567"/>
                </a:lnTo>
                <a:lnTo>
                  <a:pt x="866814" y="404768"/>
                </a:lnTo>
                <a:lnTo>
                  <a:pt x="865131" y="404315"/>
                </a:lnTo>
                <a:lnTo>
                  <a:pt x="864031" y="404638"/>
                </a:lnTo>
                <a:lnTo>
                  <a:pt x="862930" y="405803"/>
                </a:lnTo>
                <a:lnTo>
                  <a:pt x="861636" y="405544"/>
                </a:lnTo>
                <a:lnTo>
                  <a:pt x="861118" y="404962"/>
                </a:lnTo>
                <a:lnTo>
                  <a:pt x="861507" y="404509"/>
                </a:lnTo>
                <a:lnTo>
                  <a:pt x="861507" y="402567"/>
                </a:lnTo>
                <a:lnTo>
                  <a:pt x="860407" y="401985"/>
                </a:lnTo>
                <a:lnTo>
                  <a:pt x="860018" y="401985"/>
                </a:lnTo>
                <a:lnTo>
                  <a:pt x="860018" y="402567"/>
                </a:lnTo>
                <a:lnTo>
                  <a:pt x="860536" y="402567"/>
                </a:lnTo>
                <a:lnTo>
                  <a:pt x="860924" y="403603"/>
                </a:lnTo>
                <a:lnTo>
                  <a:pt x="860536" y="404638"/>
                </a:lnTo>
                <a:lnTo>
                  <a:pt x="858724" y="404509"/>
                </a:lnTo>
                <a:lnTo>
                  <a:pt x="858335" y="404056"/>
                </a:lnTo>
                <a:lnTo>
                  <a:pt x="858724" y="402891"/>
                </a:lnTo>
                <a:lnTo>
                  <a:pt x="858141" y="402891"/>
                </a:lnTo>
                <a:lnTo>
                  <a:pt x="857429" y="404056"/>
                </a:lnTo>
                <a:lnTo>
                  <a:pt x="854452" y="404638"/>
                </a:lnTo>
                <a:lnTo>
                  <a:pt x="854840" y="405092"/>
                </a:lnTo>
                <a:lnTo>
                  <a:pt x="854646" y="405803"/>
                </a:lnTo>
                <a:lnTo>
                  <a:pt x="852963" y="405803"/>
                </a:lnTo>
                <a:lnTo>
                  <a:pt x="852963" y="407292"/>
                </a:lnTo>
                <a:lnTo>
                  <a:pt x="853870" y="407162"/>
                </a:lnTo>
                <a:lnTo>
                  <a:pt x="853870" y="408328"/>
                </a:lnTo>
                <a:lnTo>
                  <a:pt x="852575" y="408198"/>
                </a:lnTo>
                <a:lnTo>
                  <a:pt x="851087" y="408910"/>
                </a:lnTo>
                <a:lnTo>
                  <a:pt x="851087" y="409622"/>
                </a:lnTo>
                <a:lnTo>
                  <a:pt x="849986" y="411240"/>
                </a:lnTo>
                <a:lnTo>
                  <a:pt x="849986" y="411952"/>
                </a:lnTo>
                <a:lnTo>
                  <a:pt x="850698" y="411693"/>
                </a:lnTo>
                <a:lnTo>
                  <a:pt x="852510" y="408910"/>
                </a:lnTo>
                <a:lnTo>
                  <a:pt x="854905" y="410075"/>
                </a:lnTo>
                <a:lnTo>
                  <a:pt x="854517" y="411564"/>
                </a:lnTo>
                <a:lnTo>
                  <a:pt x="853222" y="412858"/>
                </a:lnTo>
                <a:lnTo>
                  <a:pt x="850634" y="413894"/>
                </a:lnTo>
                <a:lnTo>
                  <a:pt x="850634" y="414476"/>
                </a:lnTo>
                <a:lnTo>
                  <a:pt x="849922" y="415188"/>
                </a:lnTo>
                <a:lnTo>
                  <a:pt x="848239" y="415641"/>
                </a:lnTo>
                <a:lnTo>
                  <a:pt x="848239" y="418618"/>
                </a:lnTo>
                <a:lnTo>
                  <a:pt x="846427" y="418489"/>
                </a:lnTo>
                <a:lnTo>
                  <a:pt x="846427" y="418230"/>
                </a:lnTo>
                <a:lnTo>
                  <a:pt x="847721" y="418101"/>
                </a:lnTo>
                <a:lnTo>
                  <a:pt x="847527" y="416029"/>
                </a:lnTo>
                <a:lnTo>
                  <a:pt x="846233" y="416159"/>
                </a:lnTo>
                <a:lnTo>
                  <a:pt x="845844" y="415706"/>
                </a:lnTo>
                <a:lnTo>
                  <a:pt x="845326" y="415706"/>
                </a:lnTo>
                <a:lnTo>
                  <a:pt x="844032" y="416612"/>
                </a:lnTo>
                <a:lnTo>
                  <a:pt x="842737" y="416353"/>
                </a:lnTo>
                <a:lnTo>
                  <a:pt x="842349" y="415900"/>
                </a:lnTo>
                <a:lnTo>
                  <a:pt x="840343" y="415900"/>
                </a:lnTo>
                <a:lnTo>
                  <a:pt x="839825" y="416353"/>
                </a:lnTo>
                <a:lnTo>
                  <a:pt x="838725" y="416029"/>
                </a:lnTo>
                <a:lnTo>
                  <a:pt x="837430" y="417454"/>
                </a:lnTo>
                <a:lnTo>
                  <a:pt x="836330" y="417324"/>
                </a:lnTo>
                <a:lnTo>
                  <a:pt x="835942" y="418489"/>
                </a:lnTo>
                <a:lnTo>
                  <a:pt x="835748" y="417777"/>
                </a:lnTo>
                <a:lnTo>
                  <a:pt x="835359" y="417777"/>
                </a:lnTo>
                <a:lnTo>
                  <a:pt x="834971" y="418683"/>
                </a:lnTo>
                <a:lnTo>
                  <a:pt x="834259" y="418683"/>
                </a:lnTo>
                <a:lnTo>
                  <a:pt x="834453" y="419395"/>
                </a:lnTo>
                <a:lnTo>
                  <a:pt x="833159" y="418812"/>
                </a:lnTo>
                <a:lnTo>
                  <a:pt x="832447" y="419265"/>
                </a:lnTo>
                <a:lnTo>
                  <a:pt x="831346" y="417777"/>
                </a:lnTo>
                <a:lnTo>
                  <a:pt x="828369" y="418036"/>
                </a:lnTo>
                <a:lnTo>
                  <a:pt x="826169" y="417130"/>
                </a:lnTo>
                <a:lnTo>
                  <a:pt x="824874" y="417130"/>
                </a:lnTo>
                <a:lnTo>
                  <a:pt x="823774" y="418165"/>
                </a:lnTo>
                <a:lnTo>
                  <a:pt x="823062" y="418295"/>
                </a:lnTo>
                <a:lnTo>
                  <a:pt x="823062" y="418877"/>
                </a:lnTo>
                <a:lnTo>
                  <a:pt x="824357" y="419460"/>
                </a:lnTo>
                <a:lnTo>
                  <a:pt x="825263" y="418748"/>
                </a:lnTo>
                <a:lnTo>
                  <a:pt x="826557" y="418877"/>
                </a:lnTo>
                <a:lnTo>
                  <a:pt x="828563" y="419589"/>
                </a:lnTo>
                <a:lnTo>
                  <a:pt x="829858" y="420754"/>
                </a:lnTo>
                <a:lnTo>
                  <a:pt x="829664" y="421789"/>
                </a:lnTo>
                <a:lnTo>
                  <a:pt x="830376" y="422113"/>
                </a:lnTo>
                <a:lnTo>
                  <a:pt x="830376" y="423602"/>
                </a:lnTo>
                <a:lnTo>
                  <a:pt x="830958" y="423861"/>
                </a:lnTo>
                <a:lnTo>
                  <a:pt x="830958" y="424443"/>
                </a:lnTo>
                <a:lnTo>
                  <a:pt x="831476" y="424896"/>
                </a:lnTo>
                <a:lnTo>
                  <a:pt x="833677" y="425025"/>
                </a:lnTo>
                <a:lnTo>
                  <a:pt x="833677" y="426191"/>
                </a:lnTo>
                <a:lnTo>
                  <a:pt x="834388" y="426191"/>
                </a:lnTo>
                <a:lnTo>
                  <a:pt x="834777" y="426903"/>
                </a:lnTo>
                <a:lnTo>
                  <a:pt x="835489" y="426903"/>
                </a:lnTo>
                <a:lnTo>
                  <a:pt x="836395" y="427938"/>
                </a:lnTo>
                <a:lnTo>
                  <a:pt x="837883" y="427809"/>
                </a:lnTo>
                <a:lnTo>
                  <a:pt x="838596" y="428973"/>
                </a:lnTo>
                <a:lnTo>
                  <a:pt x="841184" y="429427"/>
                </a:lnTo>
                <a:lnTo>
                  <a:pt x="841896" y="428973"/>
                </a:lnTo>
                <a:lnTo>
                  <a:pt x="843708" y="429103"/>
                </a:lnTo>
                <a:lnTo>
                  <a:pt x="844809" y="430139"/>
                </a:lnTo>
                <a:lnTo>
                  <a:pt x="845520" y="429556"/>
                </a:lnTo>
                <a:lnTo>
                  <a:pt x="846233" y="430009"/>
                </a:lnTo>
                <a:lnTo>
                  <a:pt x="846621" y="429103"/>
                </a:lnTo>
                <a:lnTo>
                  <a:pt x="847009" y="429103"/>
                </a:lnTo>
                <a:lnTo>
                  <a:pt x="847203" y="430009"/>
                </a:lnTo>
                <a:lnTo>
                  <a:pt x="846297" y="430333"/>
                </a:lnTo>
                <a:lnTo>
                  <a:pt x="846103" y="430786"/>
                </a:lnTo>
                <a:lnTo>
                  <a:pt x="847203" y="431045"/>
                </a:lnTo>
                <a:lnTo>
                  <a:pt x="847009" y="431757"/>
                </a:lnTo>
                <a:lnTo>
                  <a:pt x="847398" y="431886"/>
                </a:lnTo>
                <a:lnTo>
                  <a:pt x="847980" y="431562"/>
                </a:lnTo>
                <a:lnTo>
                  <a:pt x="849080" y="431692"/>
                </a:lnTo>
                <a:lnTo>
                  <a:pt x="848886" y="432598"/>
                </a:lnTo>
                <a:lnTo>
                  <a:pt x="847980" y="433051"/>
                </a:lnTo>
                <a:lnTo>
                  <a:pt x="847980" y="433957"/>
                </a:lnTo>
                <a:lnTo>
                  <a:pt x="850181" y="434863"/>
                </a:lnTo>
                <a:lnTo>
                  <a:pt x="850569" y="435446"/>
                </a:lnTo>
                <a:lnTo>
                  <a:pt x="852381" y="435122"/>
                </a:lnTo>
                <a:lnTo>
                  <a:pt x="852381" y="434669"/>
                </a:lnTo>
                <a:lnTo>
                  <a:pt x="851669" y="434346"/>
                </a:lnTo>
                <a:lnTo>
                  <a:pt x="851863" y="433892"/>
                </a:lnTo>
                <a:lnTo>
                  <a:pt x="852963" y="434022"/>
                </a:lnTo>
                <a:lnTo>
                  <a:pt x="853546" y="433569"/>
                </a:lnTo>
                <a:lnTo>
                  <a:pt x="853158" y="432986"/>
                </a:lnTo>
                <a:lnTo>
                  <a:pt x="853352" y="431045"/>
                </a:lnTo>
                <a:lnTo>
                  <a:pt x="852252" y="430591"/>
                </a:lnTo>
                <a:lnTo>
                  <a:pt x="852252" y="430139"/>
                </a:lnTo>
                <a:lnTo>
                  <a:pt x="852834" y="429815"/>
                </a:lnTo>
                <a:lnTo>
                  <a:pt x="854323" y="429815"/>
                </a:lnTo>
                <a:lnTo>
                  <a:pt x="855423" y="430268"/>
                </a:lnTo>
                <a:lnTo>
                  <a:pt x="857818" y="429944"/>
                </a:lnTo>
                <a:lnTo>
                  <a:pt x="858206" y="430268"/>
                </a:lnTo>
                <a:lnTo>
                  <a:pt x="857818" y="431757"/>
                </a:lnTo>
                <a:lnTo>
                  <a:pt x="857429" y="432209"/>
                </a:lnTo>
                <a:lnTo>
                  <a:pt x="855941" y="432663"/>
                </a:lnTo>
                <a:lnTo>
                  <a:pt x="855552" y="433569"/>
                </a:lnTo>
                <a:lnTo>
                  <a:pt x="854452" y="434281"/>
                </a:lnTo>
                <a:lnTo>
                  <a:pt x="853934" y="435899"/>
                </a:lnTo>
                <a:lnTo>
                  <a:pt x="854646" y="436805"/>
                </a:lnTo>
                <a:lnTo>
                  <a:pt x="855358" y="436805"/>
                </a:lnTo>
                <a:lnTo>
                  <a:pt x="855746" y="434475"/>
                </a:lnTo>
                <a:lnTo>
                  <a:pt x="856329" y="434151"/>
                </a:lnTo>
                <a:lnTo>
                  <a:pt x="856329" y="433699"/>
                </a:lnTo>
                <a:lnTo>
                  <a:pt x="858529" y="432793"/>
                </a:lnTo>
                <a:lnTo>
                  <a:pt x="858529" y="431886"/>
                </a:lnTo>
                <a:lnTo>
                  <a:pt x="859047" y="430980"/>
                </a:lnTo>
                <a:lnTo>
                  <a:pt x="859759" y="430851"/>
                </a:lnTo>
                <a:lnTo>
                  <a:pt x="859371" y="429944"/>
                </a:lnTo>
                <a:lnTo>
                  <a:pt x="859954" y="429038"/>
                </a:lnTo>
                <a:lnTo>
                  <a:pt x="859565" y="427291"/>
                </a:lnTo>
                <a:lnTo>
                  <a:pt x="859759" y="426385"/>
                </a:lnTo>
                <a:lnTo>
                  <a:pt x="862542" y="425479"/>
                </a:lnTo>
                <a:lnTo>
                  <a:pt x="862930" y="426191"/>
                </a:lnTo>
                <a:lnTo>
                  <a:pt x="863643" y="426191"/>
                </a:lnTo>
                <a:lnTo>
                  <a:pt x="864355" y="427227"/>
                </a:lnTo>
                <a:lnTo>
                  <a:pt x="866037" y="427938"/>
                </a:lnTo>
                <a:lnTo>
                  <a:pt x="865843" y="428845"/>
                </a:lnTo>
                <a:lnTo>
                  <a:pt x="866231" y="428845"/>
                </a:lnTo>
                <a:lnTo>
                  <a:pt x="866037" y="429556"/>
                </a:lnTo>
                <a:lnTo>
                  <a:pt x="866426" y="430721"/>
                </a:lnTo>
                <a:lnTo>
                  <a:pt x="867526" y="431627"/>
                </a:lnTo>
                <a:lnTo>
                  <a:pt x="867526" y="432339"/>
                </a:lnTo>
                <a:lnTo>
                  <a:pt x="868432" y="432209"/>
                </a:lnTo>
                <a:lnTo>
                  <a:pt x="868626" y="432533"/>
                </a:lnTo>
                <a:lnTo>
                  <a:pt x="868626" y="433892"/>
                </a:lnTo>
                <a:lnTo>
                  <a:pt x="868044" y="434928"/>
                </a:lnTo>
                <a:lnTo>
                  <a:pt x="870244" y="435964"/>
                </a:lnTo>
                <a:lnTo>
                  <a:pt x="869727" y="436676"/>
                </a:lnTo>
                <a:lnTo>
                  <a:pt x="870827" y="436676"/>
                </a:lnTo>
                <a:lnTo>
                  <a:pt x="871538" y="435964"/>
                </a:lnTo>
                <a:lnTo>
                  <a:pt x="871538" y="435252"/>
                </a:lnTo>
                <a:lnTo>
                  <a:pt x="873545" y="434346"/>
                </a:lnTo>
                <a:lnTo>
                  <a:pt x="873545" y="431692"/>
                </a:lnTo>
                <a:lnTo>
                  <a:pt x="874257" y="429362"/>
                </a:lnTo>
                <a:lnTo>
                  <a:pt x="874969" y="428326"/>
                </a:lnTo>
                <a:lnTo>
                  <a:pt x="877558" y="428067"/>
                </a:lnTo>
                <a:lnTo>
                  <a:pt x="878464" y="427355"/>
                </a:lnTo>
                <a:lnTo>
                  <a:pt x="879564" y="427485"/>
                </a:lnTo>
                <a:lnTo>
                  <a:pt x="880470" y="428197"/>
                </a:lnTo>
                <a:lnTo>
                  <a:pt x="880082" y="429362"/>
                </a:lnTo>
                <a:lnTo>
                  <a:pt x="879176" y="429492"/>
                </a:lnTo>
                <a:lnTo>
                  <a:pt x="878593" y="431239"/>
                </a:lnTo>
                <a:lnTo>
                  <a:pt x="878075" y="431368"/>
                </a:lnTo>
                <a:lnTo>
                  <a:pt x="878075" y="431822"/>
                </a:lnTo>
                <a:lnTo>
                  <a:pt x="877493" y="431822"/>
                </a:lnTo>
                <a:lnTo>
                  <a:pt x="877493" y="432274"/>
                </a:lnTo>
                <a:lnTo>
                  <a:pt x="878075" y="432404"/>
                </a:lnTo>
                <a:lnTo>
                  <a:pt x="878075" y="433310"/>
                </a:lnTo>
                <a:lnTo>
                  <a:pt x="878464" y="433310"/>
                </a:lnTo>
                <a:lnTo>
                  <a:pt x="878658" y="432598"/>
                </a:lnTo>
                <a:lnTo>
                  <a:pt x="879240" y="432598"/>
                </a:lnTo>
                <a:lnTo>
                  <a:pt x="879240" y="432145"/>
                </a:lnTo>
                <a:lnTo>
                  <a:pt x="880729" y="433051"/>
                </a:lnTo>
                <a:lnTo>
                  <a:pt x="882412" y="432469"/>
                </a:lnTo>
                <a:lnTo>
                  <a:pt x="883123" y="432793"/>
                </a:lnTo>
                <a:lnTo>
                  <a:pt x="883318" y="432209"/>
                </a:lnTo>
                <a:lnTo>
                  <a:pt x="883901" y="432209"/>
                </a:lnTo>
                <a:lnTo>
                  <a:pt x="884612" y="431498"/>
                </a:lnTo>
                <a:lnTo>
                  <a:pt x="884224" y="430591"/>
                </a:lnTo>
                <a:lnTo>
                  <a:pt x="885713" y="430139"/>
                </a:lnTo>
                <a:lnTo>
                  <a:pt x="885713" y="429685"/>
                </a:lnTo>
                <a:lnTo>
                  <a:pt x="884418" y="429103"/>
                </a:lnTo>
                <a:lnTo>
                  <a:pt x="882606" y="429556"/>
                </a:lnTo>
                <a:lnTo>
                  <a:pt x="882606" y="428973"/>
                </a:lnTo>
                <a:lnTo>
                  <a:pt x="883318" y="428715"/>
                </a:lnTo>
                <a:lnTo>
                  <a:pt x="883318" y="428003"/>
                </a:lnTo>
                <a:lnTo>
                  <a:pt x="882930" y="428456"/>
                </a:lnTo>
                <a:lnTo>
                  <a:pt x="882347" y="428456"/>
                </a:lnTo>
                <a:lnTo>
                  <a:pt x="881959" y="427420"/>
                </a:lnTo>
                <a:lnTo>
                  <a:pt x="880147" y="426708"/>
                </a:lnTo>
                <a:lnTo>
                  <a:pt x="879564" y="424961"/>
                </a:lnTo>
                <a:lnTo>
                  <a:pt x="879046" y="424508"/>
                </a:lnTo>
                <a:lnTo>
                  <a:pt x="877946" y="421531"/>
                </a:lnTo>
                <a:lnTo>
                  <a:pt x="877946" y="420495"/>
                </a:lnTo>
                <a:lnTo>
                  <a:pt x="878852" y="418748"/>
                </a:lnTo>
                <a:lnTo>
                  <a:pt x="878140" y="413764"/>
                </a:lnTo>
                <a:lnTo>
                  <a:pt x="878852" y="412728"/>
                </a:lnTo>
                <a:lnTo>
                  <a:pt x="880535" y="413441"/>
                </a:lnTo>
                <a:lnTo>
                  <a:pt x="882735" y="413570"/>
                </a:lnTo>
                <a:lnTo>
                  <a:pt x="883123" y="413311"/>
                </a:lnTo>
                <a:lnTo>
                  <a:pt x="885130" y="413311"/>
                </a:lnTo>
                <a:lnTo>
                  <a:pt x="886424" y="412599"/>
                </a:lnTo>
                <a:lnTo>
                  <a:pt x="887137" y="412599"/>
                </a:lnTo>
                <a:lnTo>
                  <a:pt x="887848" y="411887"/>
                </a:lnTo>
                <a:lnTo>
                  <a:pt x="888560" y="411887"/>
                </a:lnTo>
                <a:lnTo>
                  <a:pt x="888949" y="412340"/>
                </a:lnTo>
                <a:lnTo>
                  <a:pt x="888755" y="413505"/>
                </a:lnTo>
                <a:lnTo>
                  <a:pt x="889855" y="414411"/>
                </a:lnTo>
                <a:lnTo>
                  <a:pt x="890049" y="416159"/>
                </a:lnTo>
                <a:lnTo>
                  <a:pt x="888949" y="416288"/>
                </a:lnTo>
                <a:lnTo>
                  <a:pt x="887460" y="415123"/>
                </a:lnTo>
                <a:lnTo>
                  <a:pt x="885777" y="415447"/>
                </a:lnTo>
                <a:lnTo>
                  <a:pt x="884871" y="417647"/>
                </a:lnTo>
                <a:lnTo>
                  <a:pt x="887266" y="421337"/>
                </a:lnTo>
                <a:lnTo>
                  <a:pt x="887654" y="423861"/>
                </a:lnTo>
                <a:lnTo>
                  <a:pt x="888172" y="424896"/>
                </a:lnTo>
                <a:lnTo>
                  <a:pt x="890955" y="426644"/>
                </a:lnTo>
                <a:lnTo>
                  <a:pt x="892638" y="426320"/>
                </a:lnTo>
                <a:lnTo>
                  <a:pt x="894450" y="427809"/>
                </a:lnTo>
                <a:lnTo>
                  <a:pt x="895032" y="429297"/>
                </a:lnTo>
                <a:lnTo>
                  <a:pt x="895744" y="429427"/>
                </a:lnTo>
                <a:lnTo>
                  <a:pt x="896650" y="431045"/>
                </a:lnTo>
                <a:lnTo>
                  <a:pt x="898333" y="431951"/>
                </a:lnTo>
                <a:lnTo>
                  <a:pt x="899628" y="431822"/>
                </a:lnTo>
                <a:lnTo>
                  <a:pt x="900534" y="432728"/>
                </a:lnTo>
                <a:lnTo>
                  <a:pt x="900534" y="434475"/>
                </a:lnTo>
                <a:lnTo>
                  <a:pt x="900145" y="434798"/>
                </a:lnTo>
                <a:lnTo>
                  <a:pt x="899951" y="436676"/>
                </a:lnTo>
                <a:lnTo>
                  <a:pt x="899369" y="437582"/>
                </a:lnTo>
                <a:lnTo>
                  <a:pt x="899563" y="438746"/>
                </a:lnTo>
                <a:lnTo>
                  <a:pt x="899175" y="439458"/>
                </a:lnTo>
                <a:lnTo>
                  <a:pt x="900081" y="439458"/>
                </a:lnTo>
                <a:lnTo>
                  <a:pt x="899887" y="440947"/>
                </a:lnTo>
                <a:lnTo>
                  <a:pt x="900404" y="441400"/>
                </a:lnTo>
                <a:lnTo>
                  <a:pt x="900404" y="443471"/>
                </a:lnTo>
                <a:lnTo>
                  <a:pt x="900793" y="444054"/>
                </a:lnTo>
                <a:lnTo>
                  <a:pt x="899304" y="444377"/>
                </a:lnTo>
                <a:lnTo>
                  <a:pt x="898916" y="444831"/>
                </a:lnTo>
                <a:lnTo>
                  <a:pt x="900598" y="444701"/>
                </a:lnTo>
                <a:lnTo>
                  <a:pt x="901699" y="443989"/>
                </a:lnTo>
                <a:lnTo>
                  <a:pt x="903576" y="444571"/>
                </a:lnTo>
                <a:lnTo>
                  <a:pt x="905776" y="444571"/>
                </a:lnTo>
                <a:lnTo>
                  <a:pt x="905776" y="444831"/>
                </a:lnTo>
                <a:lnTo>
                  <a:pt x="907070" y="445154"/>
                </a:lnTo>
                <a:lnTo>
                  <a:pt x="914967" y="445413"/>
                </a:lnTo>
                <a:lnTo>
                  <a:pt x="917361" y="446578"/>
                </a:lnTo>
                <a:lnTo>
                  <a:pt x="916843" y="448519"/>
                </a:lnTo>
                <a:lnTo>
                  <a:pt x="917361" y="448519"/>
                </a:lnTo>
                <a:lnTo>
                  <a:pt x="917555" y="447808"/>
                </a:lnTo>
                <a:lnTo>
                  <a:pt x="918462" y="447484"/>
                </a:lnTo>
                <a:lnTo>
                  <a:pt x="918850" y="447484"/>
                </a:lnTo>
                <a:lnTo>
                  <a:pt x="918850" y="448519"/>
                </a:lnTo>
                <a:lnTo>
                  <a:pt x="919756" y="448196"/>
                </a:lnTo>
                <a:lnTo>
                  <a:pt x="921245" y="448519"/>
                </a:lnTo>
                <a:lnTo>
                  <a:pt x="921633" y="448196"/>
                </a:lnTo>
                <a:lnTo>
                  <a:pt x="922539" y="448649"/>
                </a:lnTo>
                <a:lnTo>
                  <a:pt x="924351" y="448519"/>
                </a:lnTo>
                <a:lnTo>
                  <a:pt x="924545" y="448843"/>
                </a:lnTo>
                <a:lnTo>
                  <a:pt x="927846" y="448261"/>
                </a:lnTo>
                <a:lnTo>
                  <a:pt x="929723" y="448584"/>
                </a:lnTo>
                <a:lnTo>
                  <a:pt x="931212" y="447872"/>
                </a:lnTo>
                <a:lnTo>
                  <a:pt x="933218" y="447548"/>
                </a:lnTo>
                <a:lnTo>
                  <a:pt x="937813" y="448714"/>
                </a:lnTo>
                <a:lnTo>
                  <a:pt x="940596" y="450591"/>
                </a:lnTo>
                <a:lnTo>
                  <a:pt x="942085" y="452791"/>
                </a:lnTo>
                <a:lnTo>
                  <a:pt x="944674" y="453827"/>
                </a:lnTo>
                <a:lnTo>
                  <a:pt x="944674" y="454280"/>
                </a:lnTo>
                <a:lnTo>
                  <a:pt x="943573" y="454733"/>
                </a:lnTo>
                <a:lnTo>
                  <a:pt x="943768" y="457063"/>
                </a:lnTo>
                <a:lnTo>
                  <a:pt x="943380" y="457645"/>
                </a:lnTo>
                <a:lnTo>
                  <a:pt x="943897" y="458357"/>
                </a:lnTo>
                <a:lnTo>
                  <a:pt x="944285" y="458357"/>
                </a:lnTo>
                <a:lnTo>
                  <a:pt x="944285" y="455251"/>
                </a:lnTo>
                <a:lnTo>
                  <a:pt x="945774" y="455121"/>
                </a:lnTo>
                <a:lnTo>
                  <a:pt x="946292" y="454539"/>
                </a:lnTo>
                <a:lnTo>
                  <a:pt x="948492" y="454409"/>
                </a:lnTo>
                <a:lnTo>
                  <a:pt x="949075" y="453956"/>
                </a:lnTo>
                <a:lnTo>
                  <a:pt x="950563" y="454085"/>
                </a:lnTo>
                <a:lnTo>
                  <a:pt x="950952" y="453956"/>
                </a:lnTo>
                <a:lnTo>
                  <a:pt x="950952" y="453244"/>
                </a:lnTo>
                <a:lnTo>
                  <a:pt x="954641" y="453568"/>
                </a:lnTo>
                <a:lnTo>
                  <a:pt x="956647" y="452532"/>
                </a:lnTo>
                <a:lnTo>
                  <a:pt x="958136" y="452403"/>
                </a:lnTo>
                <a:lnTo>
                  <a:pt x="962731" y="453115"/>
                </a:lnTo>
                <a:lnTo>
                  <a:pt x="963443" y="453568"/>
                </a:lnTo>
                <a:lnTo>
                  <a:pt x="966032" y="453568"/>
                </a:lnTo>
                <a:lnTo>
                  <a:pt x="967714" y="452662"/>
                </a:lnTo>
                <a:lnTo>
                  <a:pt x="971015" y="452921"/>
                </a:lnTo>
                <a:lnTo>
                  <a:pt x="971921" y="452467"/>
                </a:lnTo>
                <a:lnTo>
                  <a:pt x="973604" y="452467"/>
                </a:lnTo>
                <a:lnTo>
                  <a:pt x="975287" y="452726"/>
                </a:lnTo>
                <a:lnTo>
                  <a:pt x="975869" y="452274"/>
                </a:lnTo>
                <a:lnTo>
                  <a:pt x="977682" y="452274"/>
                </a:lnTo>
                <a:lnTo>
                  <a:pt x="978976" y="451820"/>
                </a:lnTo>
                <a:lnTo>
                  <a:pt x="982665" y="449749"/>
                </a:lnTo>
                <a:lnTo>
                  <a:pt x="983766" y="447420"/>
                </a:lnTo>
                <a:lnTo>
                  <a:pt x="985772" y="445802"/>
                </a:lnTo>
                <a:lnTo>
                  <a:pt x="986872" y="444184"/>
                </a:lnTo>
                <a:lnTo>
                  <a:pt x="986678" y="443471"/>
                </a:lnTo>
                <a:lnTo>
                  <a:pt x="988878" y="442889"/>
                </a:lnTo>
                <a:lnTo>
                  <a:pt x="989267" y="442306"/>
                </a:lnTo>
                <a:lnTo>
                  <a:pt x="997745" y="442630"/>
                </a:lnTo>
                <a:lnTo>
                  <a:pt x="999946" y="442177"/>
                </a:lnTo>
                <a:lnTo>
                  <a:pt x="1000852" y="441141"/>
                </a:lnTo>
                <a:lnTo>
                  <a:pt x="1000658" y="440559"/>
                </a:lnTo>
                <a:lnTo>
                  <a:pt x="1005253" y="441141"/>
                </a:lnTo>
                <a:lnTo>
                  <a:pt x="1009654" y="441141"/>
                </a:lnTo>
                <a:lnTo>
                  <a:pt x="1010560" y="440688"/>
                </a:lnTo>
                <a:lnTo>
                  <a:pt x="1010366" y="440106"/>
                </a:lnTo>
                <a:lnTo>
                  <a:pt x="1011078" y="439976"/>
                </a:lnTo>
                <a:lnTo>
                  <a:pt x="1011078" y="439265"/>
                </a:lnTo>
                <a:lnTo>
                  <a:pt x="1011596" y="438811"/>
                </a:lnTo>
                <a:lnTo>
                  <a:pt x="1018262" y="439135"/>
                </a:lnTo>
                <a:lnTo>
                  <a:pt x="1020268" y="438423"/>
                </a:lnTo>
                <a:lnTo>
                  <a:pt x="1024864" y="438553"/>
                </a:lnTo>
                <a:lnTo>
                  <a:pt x="1025058" y="438811"/>
                </a:lnTo>
                <a:lnTo>
                  <a:pt x="1030753" y="438553"/>
                </a:lnTo>
                <a:lnTo>
                  <a:pt x="1033730" y="438099"/>
                </a:lnTo>
                <a:lnTo>
                  <a:pt x="1034119" y="437647"/>
                </a:lnTo>
                <a:lnTo>
                  <a:pt x="1035025" y="437647"/>
                </a:lnTo>
                <a:lnTo>
                  <a:pt x="1037420" y="436481"/>
                </a:lnTo>
                <a:lnTo>
                  <a:pt x="1041497" y="436029"/>
                </a:lnTo>
                <a:lnTo>
                  <a:pt x="1042792" y="435446"/>
                </a:lnTo>
                <a:lnTo>
                  <a:pt x="1047193" y="434539"/>
                </a:lnTo>
                <a:lnTo>
                  <a:pt x="1054959" y="435122"/>
                </a:lnTo>
                <a:lnTo>
                  <a:pt x="1059942" y="436029"/>
                </a:lnTo>
                <a:lnTo>
                  <a:pt x="1060137" y="436287"/>
                </a:lnTo>
                <a:lnTo>
                  <a:pt x="1070622" y="436157"/>
                </a:lnTo>
                <a:lnTo>
                  <a:pt x="1072305" y="435575"/>
                </a:lnTo>
                <a:lnTo>
                  <a:pt x="1073211" y="434863"/>
                </a:lnTo>
                <a:lnTo>
                  <a:pt x="1073599" y="433957"/>
                </a:lnTo>
                <a:lnTo>
                  <a:pt x="1074505" y="433504"/>
                </a:lnTo>
                <a:lnTo>
                  <a:pt x="1078388" y="433180"/>
                </a:lnTo>
                <a:lnTo>
                  <a:pt x="1079295" y="434087"/>
                </a:lnTo>
                <a:lnTo>
                  <a:pt x="1082077" y="433957"/>
                </a:lnTo>
                <a:lnTo>
                  <a:pt x="1082466" y="434539"/>
                </a:lnTo>
                <a:lnTo>
                  <a:pt x="1083954" y="434539"/>
                </a:lnTo>
                <a:lnTo>
                  <a:pt x="1084149" y="433957"/>
                </a:lnTo>
                <a:lnTo>
                  <a:pt x="1085249" y="433957"/>
                </a:lnTo>
                <a:lnTo>
                  <a:pt x="1085831" y="433504"/>
                </a:lnTo>
                <a:lnTo>
                  <a:pt x="1087837" y="433763"/>
                </a:lnTo>
                <a:lnTo>
                  <a:pt x="1089326" y="433504"/>
                </a:lnTo>
                <a:lnTo>
                  <a:pt x="1089844" y="433051"/>
                </a:lnTo>
                <a:lnTo>
                  <a:pt x="1090038" y="431562"/>
                </a:lnTo>
                <a:lnTo>
                  <a:pt x="1093339" y="432274"/>
                </a:lnTo>
                <a:lnTo>
                  <a:pt x="1094051" y="431692"/>
                </a:lnTo>
                <a:lnTo>
                  <a:pt x="1095345" y="431562"/>
                </a:lnTo>
                <a:lnTo>
                  <a:pt x="1094957" y="430980"/>
                </a:lnTo>
                <a:lnTo>
                  <a:pt x="1095669" y="430851"/>
                </a:lnTo>
                <a:lnTo>
                  <a:pt x="1097481" y="431303"/>
                </a:lnTo>
                <a:lnTo>
                  <a:pt x="1097870" y="431886"/>
                </a:lnTo>
                <a:lnTo>
                  <a:pt x="1099682" y="431886"/>
                </a:lnTo>
                <a:lnTo>
                  <a:pt x="1100976" y="431174"/>
                </a:lnTo>
                <a:lnTo>
                  <a:pt x="1102982" y="430915"/>
                </a:lnTo>
                <a:lnTo>
                  <a:pt x="1104665" y="431174"/>
                </a:lnTo>
                <a:lnTo>
                  <a:pt x="1105054" y="429880"/>
                </a:lnTo>
                <a:lnTo>
                  <a:pt x="1105571" y="429750"/>
                </a:lnTo>
                <a:lnTo>
                  <a:pt x="1105571" y="428845"/>
                </a:lnTo>
                <a:lnTo>
                  <a:pt x="1107254" y="428132"/>
                </a:lnTo>
                <a:lnTo>
                  <a:pt x="1112238" y="428132"/>
                </a:lnTo>
                <a:lnTo>
                  <a:pt x="1112432" y="428456"/>
                </a:lnTo>
                <a:lnTo>
                  <a:pt x="1114632" y="428132"/>
                </a:lnTo>
                <a:lnTo>
                  <a:pt x="1115344" y="428585"/>
                </a:lnTo>
                <a:lnTo>
                  <a:pt x="1117739" y="428845"/>
                </a:lnTo>
                <a:lnTo>
                  <a:pt x="1119745" y="428262"/>
                </a:lnTo>
                <a:lnTo>
                  <a:pt x="1119551" y="428003"/>
                </a:lnTo>
                <a:lnTo>
                  <a:pt x="1120457" y="427550"/>
                </a:lnTo>
                <a:lnTo>
                  <a:pt x="1121363" y="429038"/>
                </a:lnTo>
                <a:lnTo>
                  <a:pt x="1123240" y="429621"/>
                </a:lnTo>
                <a:lnTo>
                  <a:pt x="1123629" y="430203"/>
                </a:lnTo>
                <a:lnTo>
                  <a:pt x="1124340" y="430203"/>
                </a:lnTo>
                <a:lnTo>
                  <a:pt x="1126023" y="431368"/>
                </a:lnTo>
                <a:lnTo>
                  <a:pt x="1126023" y="432857"/>
                </a:lnTo>
                <a:lnTo>
                  <a:pt x="1126541" y="433310"/>
                </a:lnTo>
                <a:lnTo>
                  <a:pt x="1127253" y="433310"/>
                </a:lnTo>
                <a:lnTo>
                  <a:pt x="1127059" y="435252"/>
                </a:lnTo>
                <a:lnTo>
                  <a:pt x="1128353" y="436287"/>
                </a:lnTo>
                <a:lnTo>
                  <a:pt x="1128353" y="438488"/>
                </a:lnTo>
                <a:lnTo>
                  <a:pt x="1127965" y="441011"/>
                </a:lnTo>
                <a:lnTo>
                  <a:pt x="1126865" y="441918"/>
                </a:lnTo>
                <a:lnTo>
                  <a:pt x="1127253" y="446190"/>
                </a:lnTo>
                <a:lnTo>
                  <a:pt x="1126735" y="446190"/>
                </a:lnTo>
                <a:lnTo>
                  <a:pt x="1126153" y="447096"/>
                </a:lnTo>
                <a:lnTo>
                  <a:pt x="1126735" y="447678"/>
                </a:lnTo>
                <a:lnTo>
                  <a:pt x="1126347" y="448261"/>
                </a:lnTo>
                <a:lnTo>
                  <a:pt x="1126541" y="449166"/>
                </a:lnTo>
                <a:lnTo>
                  <a:pt x="1126153" y="449296"/>
                </a:lnTo>
                <a:lnTo>
                  <a:pt x="1126153" y="449879"/>
                </a:lnTo>
                <a:lnTo>
                  <a:pt x="1126541" y="449879"/>
                </a:lnTo>
                <a:lnTo>
                  <a:pt x="1126153" y="450784"/>
                </a:lnTo>
                <a:lnTo>
                  <a:pt x="1126347" y="451238"/>
                </a:lnTo>
                <a:lnTo>
                  <a:pt x="1125958" y="451238"/>
                </a:lnTo>
                <a:lnTo>
                  <a:pt x="1125570" y="451950"/>
                </a:lnTo>
                <a:lnTo>
                  <a:pt x="1124858" y="452079"/>
                </a:lnTo>
                <a:lnTo>
                  <a:pt x="1125247" y="453373"/>
                </a:lnTo>
                <a:lnTo>
                  <a:pt x="1124729" y="453697"/>
                </a:lnTo>
                <a:lnTo>
                  <a:pt x="1122722" y="457645"/>
                </a:lnTo>
                <a:lnTo>
                  <a:pt x="1120910" y="459263"/>
                </a:lnTo>
                <a:lnTo>
                  <a:pt x="1120328" y="460752"/>
                </a:lnTo>
                <a:lnTo>
                  <a:pt x="1118645" y="461788"/>
                </a:lnTo>
                <a:lnTo>
                  <a:pt x="1119033" y="462952"/>
                </a:lnTo>
                <a:lnTo>
                  <a:pt x="1118516" y="463082"/>
                </a:lnTo>
                <a:lnTo>
                  <a:pt x="1120004" y="464377"/>
                </a:lnTo>
                <a:lnTo>
                  <a:pt x="1119292" y="464377"/>
                </a:lnTo>
                <a:lnTo>
                  <a:pt x="1117803" y="463211"/>
                </a:lnTo>
                <a:lnTo>
                  <a:pt x="1117803" y="463923"/>
                </a:lnTo>
                <a:lnTo>
                  <a:pt x="1117092" y="464053"/>
                </a:lnTo>
                <a:lnTo>
                  <a:pt x="1117092" y="464635"/>
                </a:lnTo>
                <a:lnTo>
                  <a:pt x="1115603" y="464894"/>
                </a:lnTo>
                <a:lnTo>
                  <a:pt x="1115085" y="463146"/>
                </a:lnTo>
                <a:lnTo>
                  <a:pt x="1113402" y="463729"/>
                </a:lnTo>
                <a:lnTo>
                  <a:pt x="1109131" y="463600"/>
                </a:lnTo>
                <a:lnTo>
                  <a:pt x="1108743" y="463017"/>
                </a:lnTo>
                <a:lnTo>
                  <a:pt x="1107642" y="463017"/>
                </a:lnTo>
                <a:lnTo>
                  <a:pt x="1106348" y="462111"/>
                </a:lnTo>
                <a:lnTo>
                  <a:pt x="1104342" y="462111"/>
                </a:lnTo>
                <a:lnTo>
                  <a:pt x="1103241" y="462564"/>
                </a:lnTo>
                <a:lnTo>
                  <a:pt x="1102141" y="463858"/>
                </a:lnTo>
                <a:lnTo>
                  <a:pt x="1101235" y="464312"/>
                </a:lnTo>
                <a:lnTo>
                  <a:pt x="1099552" y="466642"/>
                </a:lnTo>
                <a:lnTo>
                  <a:pt x="1099746" y="468583"/>
                </a:lnTo>
                <a:lnTo>
                  <a:pt x="1100653" y="469166"/>
                </a:lnTo>
                <a:lnTo>
                  <a:pt x="1101558" y="468712"/>
                </a:lnTo>
                <a:lnTo>
                  <a:pt x="1102465" y="469878"/>
                </a:lnTo>
                <a:lnTo>
                  <a:pt x="1102659" y="473372"/>
                </a:lnTo>
                <a:lnTo>
                  <a:pt x="1103371" y="478098"/>
                </a:lnTo>
                <a:lnTo>
                  <a:pt x="1104083" y="480298"/>
                </a:lnTo>
                <a:lnTo>
                  <a:pt x="1104277" y="483210"/>
                </a:lnTo>
                <a:lnTo>
                  <a:pt x="1105571" y="487482"/>
                </a:lnTo>
                <a:lnTo>
                  <a:pt x="1105960" y="487806"/>
                </a:lnTo>
                <a:lnTo>
                  <a:pt x="1106154" y="489294"/>
                </a:lnTo>
                <a:lnTo>
                  <a:pt x="1107060" y="490912"/>
                </a:lnTo>
                <a:lnTo>
                  <a:pt x="1107254" y="492271"/>
                </a:lnTo>
                <a:lnTo>
                  <a:pt x="1108937" y="496543"/>
                </a:lnTo>
                <a:lnTo>
                  <a:pt x="1109325" y="499002"/>
                </a:lnTo>
                <a:lnTo>
                  <a:pt x="1111008" y="502368"/>
                </a:lnTo>
                <a:lnTo>
                  <a:pt x="1111202" y="504244"/>
                </a:lnTo>
                <a:lnTo>
                  <a:pt x="1113402" y="511752"/>
                </a:lnTo>
                <a:lnTo>
                  <a:pt x="1113791" y="518354"/>
                </a:lnTo>
                <a:lnTo>
                  <a:pt x="1113597" y="535505"/>
                </a:lnTo>
                <a:lnTo>
                  <a:pt x="1113985" y="535829"/>
                </a:lnTo>
                <a:lnTo>
                  <a:pt x="1113467" y="540812"/>
                </a:lnTo>
                <a:lnTo>
                  <a:pt x="1113985" y="544502"/>
                </a:lnTo>
                <a:lnTo>
                  <a:pt x="1113467" y="546378"/>
                </a:lnTo>
                <a:lnTo>
                  <a:pt x="1113079" y="546508"/>
                </a:lnTo>
                <a:lnTo>
                  <a:pt x="1113079" y="547673"/>
                </a:lnTo>
                <a:lnTo>
                  <a:pt x="1111979" y="550003"/>
                </a:lnTo>
                <a:lnTo>
                  <a:pt x="1111590" y="551879"/>
                </a:lnTo>
                <a:lnTo>
                  <a:pt x="1109713" y="554339"/>
                </a:lnTo>
                <a:lnTo>
                  <a:pt x="1107125" y="556410"/>
                </a:lnTo>
                <a:lnTo>
                  <a:pt x="1107125" y="556993"/>
                </a:lnTo>
                <a:lnTo>
                  <a:pt x="1106736" y="556993"/>
                </a:lnTo>
                <a:lnTo>
                  <a:pt x="1106736" y="558611"/>
                </a:lnTo>
                <a:lnTo>
                  <a:pt x="1106154" y="559646"/>
                </a:lnTo>
                <a:lnTo>
                  <a:pt x="1103759" y="562106"/>
                </a:lnTo>
                <a:lnTo>
                  <a:pt x="1100264" y="564177"/>
                </a:lnTo>
                <a:lnTo>
                  <a:pt x="1096769" y="565342"/>
                </a:lnTo>
                <a:lnTo>
                  <a:pt x="1096187" y="565083"/>
                </a:lnTo>
                <a:lnTo>
                  <a:pt x="1093209" y="566378"/>
                </a:lnTo>
                <a:lnTo>
                  <a:pt x="1093209" y="570326"/>
                </a:lnTo>
                <a:lnTo>
                  <a:pt x="1092821" y="570326"/>
                </a:lnTo>
                <a:lnTo>
                  <a:pt x="1092627" y="569290"/>
                </a:lnTo>
                <a:lnTo>
                  <a:pt x="1090621" y="570454"/>
                </a:lnTo>
                <a:lnTo>
                  <a:pt x="1088938" y="570326"/>
                </a:lnTo>
                <a:lnTo>
                  <a:pt x="1088744" y="570584"/>
                </a:lnTo>
                <a:lnTo>
                  <a:pt x="1088226" y="570584"/>
                </a:lnTo>
                <a:lnTo>
                  <a:pt x="1087643" y="569678"/>
                </a:lnTo>
                <a:lnTo>
                  <a:pt x="1086932" y="569549"/>
                </a:lnTo>
                <a:lnTo>
                  <a:pt x="1084925" y="570131"/>
                </a:lnTo>
                <a:lnTo>
                  <a:pt x="1083825" y="571037"/>
                </a:lnTo>
                <a:lnTo>
                  <a:pt x="1083436" y="572785"/>
                </a:lnTo>
                <a:lnTo>
                  <a:pt x="1085443" y="574273"/>
                </a:lnTo>
                <a:lnTo>
                  <a:pt x="1084537" y="574856"/>
                </a:lnTo>
                <a:lnTo>
                  <a:pt x="1084149" y="575568"/>
                </a:lnTo>
                <a:lnTo>
                  <a:pt x="1085054" y="576279"/>
                </a:lnTo>
                <a:lnTo>
                  <a:pt x="1086932" y="576409"/>
                </a:lnTo>
                <a:lnTo>
                  <a:pt x="1086543" y="577121"/>
                </a:lnTo>
                <a:lnTo>
                  <a:pt x="1084149" y="576862"/>
                </a:lnTo>
                <a:lnTo>
                  <a:pt x="1083242" y="575568"/>
                </a:lnTo>
                <a:lnTo>
                  <a:pt x="1079359" y="575697"/>
                </a:lnTo>
                <a:lnTo>
                  <a:pt x="1077870" y="576279"/>
                </a:lnTo>
                <a:lnTo>
                  <a:pt x="1077482" y="577186"/>
                </a:lnTo>
                <a:lnTo>
                  <a:pt x="1076576" y="577897"/>
                </a:lnTo>
                <a:lnTo>
                  <a:pt x="1074893" y="578351"/>
                </a:lnTo>
                <a:lnTo>
                  <a:pt x="1074311" y="578933"/>
                </a:lnTo>
                <a:lnTo>
                  <a:pt x="1072498" y="579063"/>
                </a:lnTo>
                <a:lnTo>
                  <a:pt x="1072110" y="580099"/>
                </a:lnTo>
                <a:lnTo>
                  <a:pt x="1070104" y="580810"/>
                </a:lnTo>
                <a:lnTo>
                  <a:pt x="1069910" y="581263"/>
                </a:lnTo>
                <a:lnTo>
                  <a:pt x="1069327" y="581263"/>
                </a:lnTo>
                <a:lnTo>
                  <a:pt x="1068421" y="581975"/>
                </a:lnTo>
                <a:lnTo>
                  <a:pt x="1067709" y="581717"/>
                </a:lnTo>
                <a:lnTo>
                  <a:pt x="1067191" y="581975"/>
                </a:lnTo>
                <a:lnTo>
                  <a:pt x="1064603" y="581845"/>
                </a:lnTo>
                <a:lnTo>
                  <a:pt x="1062596" y="582558"/>
                </a:lnTo>
                <a:lnTo>
                  <a:pt x="1058001" y="582558"/>
                </a:lnTo>
                <a:lnTo>
                  <a:pt x="1053923" y="583140"/>
                </a:lnTo>
                <a:lnTo>
                  <a:pt x="1052111" y="584305"/>
                </a:lnTo>
                <a:lnTo>
                  <a:pt x="1050817" y="584434"/>
                </a:lnTo>
                <a:lnTo>
                  <a:pt x="1048940" y="585729"/>
                </a:lnTo>
                <a:lnTo>
                  <a:pt x="1048940" y="586182"/>
                </a:lnTo>
                <a:lnTo>
                  <a:pt x="1047451" y="586635"/>
                </a:lnTo>
                <a:lnTo>
                  <a:pt x="1046934" y="587800"/>
                </a:lnTo>
                <a:lnTo>
                  <a:pt x="1046222" y="588382"/>
                </a:lnTo>
                <a:lnTo>
                  <a:pt x="1046416" y="589418"/>
                </a:lnTo>
                <a:lnTo>
                  <a:pt x="1046028" y="589677"/>
                </a:lnTo>
                <a:lnTo>
                  <a:pt x="1046028" y="591166"/>
                </a:lnTo>
                <a:lnTo>
                  <a:pt x="1045639" y="591618"/>
                </a:lnTo>
                <a:lnTo>
                  <a:pt x="1042662" y="592330"/>
                </a:lnTo>
                <a:lnTo>
                  <a:pt x="1041950" y="593236"/>
                </a:lnTo>
                <a:lnTo>
                  <a:pt x="1041044" y="593366"/>
                </a:lnTo>
                <a:lnTo>
                  <a:pt x="1041238" y="593819"/>
                </a:lnTo>
                <a:lnTo>
                  <a:pt x="1042338" y="593948"/>
                </a:lnTo>
                <a:lnTo>
                  <a:pt x="1042856" y="595243"/>
                </a:lnTo>
                <a:lnTo>
                  <a:pt x="1040267" y="595114"/>
                </a:lnTo>
                <a:lnTo>
                  <a:pt x="1039555" y="595437"/>
                </a:lnTo>
                <a:lnTo>
                  <a:pt x="1038649" y="594984"/>
                </a:lnTo>
                <a:lnTo>
                  <a:pt x="1038067" y="595696"/>
                </a:lnTo>
                <a:lnTo>
                  <a:pt x="1034183" y="596991"/>
                </a:lnTo>
                <a:lnTo>
                  <a:pt x="1029006" y="596861"/>
                </a:lnTo>
                <a:lnTo>
                  <a:pt x="1017744" y="598350"/>
                </a:lnTo>
                <a:lnTo>
                  <a:pt x="1014444" y="599191"/>
                </a:lnTo>
                <a:lnTo>
                  <a:pt x="1011466" y="599515"/>
                </a:lnTo>
                <a:lnTo>
                  <a:pt x="1007583" y="600680"/>
                </a:lnTo>
                <a:lnTo>
                  <a:pt x="1006483" y="601391"/>
                </a:lnTo>
                <a:lnTo>
                  <a:pt x="1003894" y="601974"/>
                </a:lnTo>
                <a:lnTo>
                  <a:pt x="1002211" y="603009"/>
                </a:lnTo>
                <a:lnTo>
                  <a:pt x="1000917" y="603269"/>
                </a:lnTo>
                <a:lnTo>
                  <a:pt x="1000011" y="604175"/>
                </a:lnTo>
                <a:lnTo>
                  <a:pt x="998198" y="604757"/>
                </a:lnTo>
                <a:lnTo>
                  <a:pt x="994315" y="607087"/>
                </a:lnTo>
                <a:lnTo>
                  <a:pt x="991921" y="609158"/>
                </a:lnTo>
                <a:lnTo>
                  <a:pt x="991532" y="610193"/>
                </a:lnTo>
                <a:lnTo>
                  <a:pt x="989849" y="611100"/>
                </a:lnTo>
                <a:lnTo>
                  <a:pt x="988361" y="612847"/>
                </a:lnTo>
                <a:lnTo>
                  <a:pt x="985772" y="614919"/>
                </a:lnTo>
                <a:lnTo>
                  <a:pt x="985578" y="615631"/>
                </a:lnTo>
                <a:lnTo>
                  <a:pt x="980983" y="618867"/>
                </a:lnTo>
                <a:lnTo>
                  <a:pt x="980788" y="619449"/>
                </a:lnTo>
                <a:lnTo>
                  <a:pt x="979688" y="620355"/>
                </a:lnTo>
                <a:lnTo>
                  <a:pt x="979494" y="621261"/>
                </a:lnTo>
                <a:lnTo>
                  <a:pt x="978588" y="621844"/>
                </a:lnTo>
                <a:lnTo>
                  <a:pt x="975287" y="626245"/>
                </a:lnTo>
                <a:lnTo>
                  <a:pt x="974381" y="627733"/>
                </a:lnTo>
                <a:lnTo>
                  <a:pt x="974187" y="628768"/>
                </a:lnTo>
                <a:lnTo>
                  <a:pt x="972310" y="631422"/>
                </a:lnTo>
                <a:lnTo>
                  <a:pt x="972310" y="632328"/>
                </a:lnTo>
                <a:lnTo>
                  <a:pt x="971792" y="632781"/>
                </a:lnTo>
                <a:lnTo>
                  <a:pt x="971792" y="634529"/>
                </a:lnTo>
                <a:lnTo>
                  <a:pt x="970497" y="638348"/>
                </a:lnTo>
                <a:lnTo>
                  <a:pt x="969397" y="644884"/>
                </a:lnTo>
                <a:lnTo>
                  <a:pt x="967197" y="652198"/>
                </a:lnTo>
                <a:lnTo>
                  <a:pt x="967197" y="656146"/>
                </a:lnTo>
                <a:lnTo>
                  <a:pt x="969397" y="664754"/>
                </a:lnTo>
                <a:lnTo>
                  <a:pt x="969203" y="665660"/>
                </a:lnTo>
                <a:lnTo>
                  <a:pt x="969915" y="668896"/>
                </a:lnTo>
                <a:lnTo>
                  <a:pt x="971598" y="672391"/>
                </a:lnTo>
                <a:lnTo>
                  <a:pt x="973410" y="678540"/>
                </a:lnTo>
                <a:lnTo>
                  <a:pt x="973022" y="680869"/>
                </a:lnTo>
                <a:lnTo>
                  <a:pt x="972115" y="681905"/>
                </a:lnTo>
                <a:lnTo>
                  <a:pt x="970433" y="682358"/>
                </a:lnTo>
                <a:lnTo>
                  <a:pt x="970239" y="682811"/>
                </a:lnTo>
                <a:lnTo>
                  <a:pt x="967456" y="682940"/>
                </a:lnTo>
                <a:lnTo>
                  <a:pt x="960854" y="682487"/>
                </a:lnTo>
                <a:lnTo>
                  <a:pt x="959948" y="682035"/>
                </a:lnTo>
                <a:lnTo>
                  <a:pt x="958459" y="682035"/>
                </a:lnTo>
                <a:lnTo>
                  <a:pt x="951987" y="680740"/>
                </a:lnTo>
                <a:lnTo>
                  <a:pt x="951275" y="680287"/>
                </a:lnTo>
                <a:lnTo>
                  <a:pt x="946874" y="679834"/>
                </a:lnTo>
                <a:lnTo>
                  <a:pt x="946356" y="679381"/>
                </a:lnTo>
                <a:lnTo>
                  <a:pt x="944674" y="679381"/>
                </a:lnTo>
                <a:lnTo>
                  <a:pt x="943962" y="678927"/>
                </a:lnTo>
                <a:lnTo>
                  <a:pt x="943250" y="679057"/>
                </a:lnTo>
                <a:lnTo>
                  <a:pt x="941049" y="677893"/>
                </a:lnTo>
                <a:lnTo>
                  <a:pt x="936648" y="677439"/>
                </a:lnTo>
                <a:lnTo>
                  <a:pt x="936066" y="676986"/>
                </a:lnTo>
                <a:lnTo>
                  <a:pt x="934965" y="676986"/>
                </a:lnTo>
                <a:lnTo>
                  <a:pt x="934383" y="676533"/>
                </a:lnTo>
                <a:lnTo>
                  <a:pt x="929206" y="675044"/>
                </a:lnTo>
                <a:lnTo>
                  <a:pt x="927199" y="675044"/>
                </a:lnTo>
                <a:lnTo>
                  <a:pt x="923898" y="674009"/>
                </a:lnTo>
                <a:lnTo>
                  <a:pt x="921115" y="673880"/>
                </a:lnTo>
                <a:lnTo>
                  <a:pt x="920209" y="673168"/>
                </a:lnTo>
                <a:lnTo>
                  <a:pt x="918526" y="673038"/>
                </a:lnTo>
                <a:lnTo>
                  <a:pt x="917038" y="672327"/>
                </a:lnTo>
                <a:lnTo>
                  <a:pt x="915031" y="672197"/>
                </a:lnTo>
                <a:lnTo>
                  <a:pt x="910954" y="670902"/>
                </a:lnTo>
                <a:lnTo>
                  <a:pt x="905970" y="670773"/>
                </a:lnTo>
                <a:lnTo>
                  <a:pt x="904870" y="671032"/>
                </a:lnTo>
                <a:lnTo>
                  <a:pt x="903381" y="671744"/>
                </a:lnTo>
                <a:lnTo>
                  <a:pt x="903576" y="672327"/>
                </a:lnTo>
                <a:lnTo>
                  <a:pt x="904482" y="672779"/>
                </a:lnTo>
                <a:lnTo>
                  <a:pt x="904870" y="674268"/>
                </a:lnTo>
                <a:lnTo>
                  <a:pt x="902993" y="674009"/>
                </a:lnTo>
                <a:lnTo>
                  <a:pt x="896909" y="676210"/>
                </a:lnTo>
                <a:lnTo>
                  <a:pt x="894709" y="678216"/>
                </a:lnTo>
                <a:lnTo>
                  <a:pt x="889207" y="681452"/>
                </a:lnTo>
                <a:lnTo>
                  <a:pt x="887719" y="683199"/>
                </a:lnTo>
                <a:lnTo>
                  <a:pt x="885130" y="684947"/>
                </a:lnTo>
                <a:lnTo>
                  <a:pt x="883447" y="686695"/>
                </a:lnTo>
                <a:lnTo>
                  <a:pt x="883447" y="687277"/>
                </a:lnTo>
                <a:lnTo>
                  <a:pt x="881765" y="688118"/>
                </a:lnTo>
                <a:lnTo>
                  <a:pt x="881570" y="689154"/>
                </a:lnTo>
                <a:lnTo>
                  <a:pt x="879887" y="689995"/>
                </a:lnTo>
                <a:lnTo>
                  <a:pt x="879887" y="690448"/>
                </a:lnTo>
                <a:lnTo>
                  <a:pt x="877493" y="692066"/>
                </a:lnTo>
                <a:lnTo>
                  <a:pt x="875810" y="694138"/>
                </a:lnTo>
                <a:lnTo>
                  <a:pt x="874710" y="694720"/>
                </a:lnTo>
                <a:lnTo>
                  <a:pt x="873804" y="696014"/>
                </a:lnTo>
                <a:lnTo>
                  <a:pt x="873092" y="698344"/>
                </a:lnTo>
                <a:lnTo>
                  <a:pt x="871085" y="699639"/>
                </a:lnTo>
                <a:lnTo>
                  <a:pt x="869985" y="702098"/>
                </a:lnTo>
                <a:lnTo>
                  <a:pt x="868885" y="702681"/>
                </a:lnTo>
                <a:lnTo>
                  <a:pt x="869079" y="702940"/>
                </a:lnTo>
                <a:lnTo>
                  <a:pt x="868691" y="703263"/>
                </a:lnTo>
                <a:lnTo>
                  <a:pt x="867591" y="703263"/>
                </a:lnTo>
                <a:lnTo>
                  <a:pt x="867591" y="703716"/>
                </a:lnTo>
                <a:lnTo>
                  <a:pt x="865908" y="704428"/>
                </a:lnTo>
                <a:lnTo>
                  <a:pt x="864225" y="704558"/>
                </a:lnTo>
                <a:lnTo>
                  <a:pt x="863319" y="705593"/>
                </a:lnTo>
                <a:lnTo>
                  <a:pt x="861636" y="705140"/>
                </a:lnTo>
                <a:lnTo>
                  <a:pt x="860536" y="705722"/>
                </a:lnTo>
                <a:lnTo>
                  <a:pt x="859436" y="705593"/>
                </a:lnTo>
                <a:lnTo>
                  <a:pt x="859047" y="706176"/>
                </a:lnTo>
                <a:lnTo>
                  <a:pt x="857041" y="706758"/>
                </a:lnTo>
                <a:lnTo>
                  <a:pt x="856329" y="708052"/>
                </a:lnTo>
                <a:lnTo>
                  <a:pt x="855229" y="708700"/>
                </a:lnTo>
                <a:lnTo>
                  <a:pt x="848756" y="709735"/>
                </a:lnTo>
                <a:lnTo>
                  <a:pt x="847462" y="711030"/>
                </a:lnTo>
                <a:lnTo>
                  <a:pt x="845973" y="711030"/>
                </a:lnTo>
                <a:lnTo>
                  <a:pt x="845585" y="712324"/>
                </a:lnTo>
                <a:lnTo>
                  <a:pt x="844097" y="712065"/>
                </a:lnTo>
                <a:lnTo>
                  <a:pt x="842802" y="712777"/>
                </a:lnTo>
                <a:lnTo>
                  <a:pt x="839113" y="712518"/>
                </a:lnTo>
                <a:lnTo>
                  <a:pt x="833224" y="714395"/>
                </a:lnTo>
                <a:lnTo>
                  <a:pt x="826557" y="714395"/>
                </a:lnTo>
                <a:lnTo>
                  <a:pt x="821574" y="715107"/>
                </a:lnTo>
                <a:lnTo>
                  <a:pt x="818596" y="715949"/>
                </a:lnTo>
                <a:lnTo>
                  <a:pt x="818596" y="716207"/>
                </a:lnTo>
                <a:lnTo>
                  <a:pt x="817690" y="716207"/>
                </a:lnTo>
                <a:lnTo>
                  <a:pt x="817302" y="717243"/>
                </a:lnTo>
                <a:lnTo>
                  <a:pt x="816202" y="717955"/>
                </a:lnTo>
                <a:lnTo>
                  <a:pt x="814195" y="718084"/>
                </a:lnTo>
                <a:lnTo>
                  <a:pt x="812901" y="719120"/>
                </a:lnTo>
                <a:lnTo>
                  <a:pt x="811801" y="719120"/>
                </a:lnTo>
                <a:lnTo>
                  <a:pt x="810701" y="719832"/>
                </a:lnTo>
                <a:lnTo>
                  <a:pt x="808500" y="720091"/>
                </a:lnTo>
                <a:lnTo>
                  <a:pt x="807788" y="720673"/>
                </a:lnTo>
                <a:lnTo>
                  <a:pt x="805393" y="721385"/>
                </a:lnTo>
                <a:lnTo>
                  <a:pt x="797821" y="722679"/>
                </a:lnTo>
                <a:lnTo>
                  <a:pt x="794714" y="722679"/>
                </a:lnTo>
                <a:lnTo>
                  <a:pt x="793420" y="723391"/>
                </a:lnTo>
                <a:lnTo>
                  <a:pt x="790637" y="723391"/>
                </a:lnTo>
                <a:lnTo>
                  <a:pt x="785459" y="724427"/>
                </a:lnTo>
                <a:lnTo>
                  <a:pt x="781770" y="725722"/>
                </a:lnTo>
                <a:lnTo>
                  <a:pt x="779375" y="727145"/>
                </a:lnTo>
                <a:lnTo>
                  <a:pt x="776786" y="727857"/>
                </a:lnTo>
                <a:lnTo>
                  <a:pt x="767402" y="732387"/>
                </a:lnTo>
                <a:lnTo>
                  <a:pt x="762807" y="735883"/>
                </a:lnTo>
                <a:lnTo>
                  <a:pt x="762418" y="737177"/>
                </a:lnTo>
                <a:lnTo>
                  <a:pt x="761124" y="738213"/>
                </a:lnTo>
                <a:lnTo>
                  <a:pt x="760024" y="740802"/>
                </a:lnTo>
                <a:lnTo>
                  <a:pt x="757046" y="745461"/>
                </a:lnTo>
                <a:lnTo>
                  <a:pt x="757564" y="746173"/>
                </a:lnTo>
                <a:lnTo>
                  <a:pt x="757046" y="746173"/>
                </a:lnTo>
                <a:lnTo>
                  <a:pt x="756528" y="745332"/>
                </a:lnTo>
                <a:lnTo>
                  <a:pt x="755946" y="745461"/>
                </a:lnTo>
                <a:lnTo>
                  <a:pt x="756140" y="746303"/>
                </a:lnTo>
                <a:lnTo>
                  <a:pt x="757823" y="746885"/>
                </a:lnTo>
                <a:lnTo>
                  <a:pt x="756723" y="747468"/>
                </a:lnTo>
                <a:lnTo>
                  <a:pt x="756528" y="748503"/>
                </a:lnTo>
                <a:lnTo>
                  <a:pt x="755623" y="748633"/>
                </a:lnTo>
                <a:lnTo>
                  <a:pt x="754716" y="749474"/>
                </a:lnTo>
                <a:lnTo>
                  <a:pt x="752322" y="750056"/>
                </a:lnTo>
                <a:lnTo>
                  <a:pt x="749215" y="752063"/>
                </a:lnTo>
                <a:lnTo>
                  <a:pt x="744620" y="757306"/>
                </a:lnTo>
                <a:lnTo>
                  <a:pt x="743325" y="759182"/>
                </a:lnTo>
                <a:lnTo>
                  <a:pt x="742743" y="760930"/>
                </a:lnTo>
                <a:lnTo>
                  <a:pt x="739442" y="763389"/>
                </a:lnTo>
                <a:lnTo>
                  <a:pt x="739248" y="763972"/>
                </a:lnTo>
                <a:lnTo>
                  <a:pt x="737436" y="765590"/>
                </a:lnTo>
                <a:lnTo>
                  <a:pt x="735753" y="768179"/>
                </a:lnTo>
                <a:lnTo>
                  <a:pt x="734070" y="772709"/>
                </a:lnTo>
                <a:lnTo>
                  <a:pt x="733358" y="773292"/>
                </a:lnTo>
                <a:lnTo>
                  <a:pt x="728957" y="773874"/>
                </a:lnTo>
                <a:lnTo>
                  <a:pt x="727469" y="775039"/>
                </a:lnTo>
                <a:lnTo>
                  <a:pt x="722097" y="773745"/>
                </a:lnTo>
                <a:lnTo>
                  <a:pt x="719508" y="773745"/>
                </a:lnTo>
                <a:lnTo>
                  <a:pt x="718213" y="773033"/>
                </a:lnTo>
                <a:lnTo>
                  <a:pt x="716337" y="772903"/>
                </a:lnTo>
                <a:lnTo>
                  <a:pt x="714654" y="772062"/>
                </a:lnTo>
                <a:lnTo>
                  <a:pt x="713165" y="770056"/>
                </a:lnTo>
                <a:lnTo>
                  <a:pt x="709670" y="767855"/>
                </a:lnTo>
                <a:lnTo>
                  <a:pt x="704881" y="766431"/>
                </a:lnTo>
                <a:lnTo>
                  <a:pt x="704687" y="765978"/>
                </a:lnTo>
                <a:lnTo>
                  <a:pt x="702486" y="764813"/>
                </a:lnTo>
                <a:lnTo>
                  <a:pt x="699703" y="763972"/>
                </a:lnTo>
                <a:lnTo>
                  <a:pt x="698215" y="762677"/>
                </a:lnTo>
                <a:lnTo>
                  <a:pt x="697309" y="762418"/>
                </a:lnTo>
                <a:lnTo>
                  <a:pt x="695302" y="762548"/>
                </a:lnTo>
                <a:lnTo>
                  <a:pt x="694202" y="763584"/>
                </a:lnTo>
                <a:lnTo>
                  <a:pt x="693490" y="763584"/>
                </a:lnTo>
                <a:lnTo>
                  <a:pt x="693490" y="764036"/>
                </a:lnTo>
                <a:lnTo>
                  <a:pt x="692390" y="764036"/>
                </a:lnTo>
                <a:lnTo>
                  <a:pt x="688507" y="762742"/>
                </a:lnTo>
                <a:lnTo>
                  <a:pt x="687018" y="762613"/>
                </a:lnTo>
                <a:lnTo>
                  <a:pt x="677051" y="754458"/>
                </a:lnTo>
                <a:lnTo>
                  <a:pt x="671161" y="750510"/>
                </a:lnTo>
                <a:lnTo>
                  <a:pt x="669154" y="749927"/>
                </a:lnTo>
                <a:lnTo>
                  <a:pt x="667148" y="749927"/>
                </a:lnTo>
                <a:lnTo>
                  <a:pt x="666242" y="750510"/>
                </a:lnTo>
                <a:lnTo>
                  <a:pt x="664560" y="750380"/>
                </a:lnTo>
                <a:lnTo>
                  <a:pt x="665271" y="751998"/>
                </a:lnTo>
                <a:lnTo>
                  <a:pt x="666760" y="753292"/>
                </a:lnTo>
                <a:lnTo>
                  <a:pt x="666372" y="753422"/>
                </a:lnTo>
                <a:lnTo>
                  <a:pt x="665271" y="752840"/>
                </a:lnTo>
                <a:lnTo>
                  <a:pt x="664753" y="751674"/>
                </a:lnTo>
                <a:lnTo>
                  <a:pt x="663459" y="750834"/>
                </a:lnTo>
                <a:lnTo>
                  <a:pt x="658864" y="750834"/>
                </a:lnTo>
                <a:lnTo>
                  <a:pt x="654269" y="748503"/>
                </a:lnTo>
                <a:lnTo>
                  <a:pt x="652457" y="748503"/>
                </a:lnTo>
                <a:lnTo>
                  <a:pt x="648185" y="746885"/>
                </a:lnTo>
                <a:lnTo>
                  <a:pt x="646890" y="746885"/>
                </a:lnTo>
                <a:lnTo>
                  <a:pt x="646178" y="746044"/>
                </a:lnTo>
                <a:lnTo>
                  <a:pt x="642295" y="744879"/>
                </a:lnTo>
                <a:lnTo>
                  <a:pt x="634723" y="741125"/>
                </a:lnTo>
                <a:lnTo>
                  <a:pt x="632717" y="740996"/>
                </a:lnTo>
                <a:lnTo>
                  <a:pt x="630904" y="739960"/>
                </a:lnTo>
                <a:lnTo>
                  <a:pt x="627927" y="739831"/>
                </a:lnTo>
                <a:lnTo>
                  <a:pt x="617054" y="734717"/>
                </a:lnTo>
                <a:lnTo>
                  <a:pt x="616342" y="734847"/>
                </a:lnTo>
                <a:lnTo>
                  <a:pt x="615759" y="736271"/>
                </a:lnTo>
                <a:lnTo>
                  <a:pt x="611553" y="736142"/>
                </a:lnTo>
                <a:lnTo>
                  <a:pt x="611035" y="735430"/>
                </a:lnTo>
                <a:lnTo>
                  <a:pt x="611423" y="734005"/>
                </a:lnTo>
                <a:lnTo>
                  <a:pt x="609417" y="732971"/>
                </a:lnTo>
                <a:lnTo>
                  <a:pt x="602427" y="730964"/>
                </a:lnTo>
                <a:lnTo>
                  <a:pt x="602038" y="732000"/>
                </a:lnTo>
                <a:lnTo>
                  <a:pt x="602233" y="733035"/>
                </a:lnTo>
                <a:lnTo>
                  <a:pt x="601715" y="733294"/>
                </a:lnTo>
                <a:lnTo>
                  <a:pt x="601521" y="732452"/>
                </a:lnTo>
                <a:lnTo>
                  <a:pt x="601909" y="730834"/>
                </a:lnTo>
                <a:lnTo>
                  <a:pt x="600032" y="730834"/>
                </a:lnTo>
                <a:lnTo>
                  <a:pt x="595049" y="728958"/>
                </a:lnTo>
                <a:lnTo>
                  <a:pt x="571620" y="725915"/>
                </a:lnTo>
                <a:lnTo>
                  <a:pt x="565730" y="726369"/>
                </a:lnTo>
                <a:lnTo>
                  <a:pt x="565341" y="726110"/>
                </a:lnTo>
                <a:lnTo>
                  <a:pt x="565536" y="725398"/>
                </a:lnTo>
                <a:lnTo>
                  <a:pt x="567736" y="725074"/>
                </a:lnTo>
                <a:lnTo>
                  <a:pt x="566053" y="724816"/>
                </a:lnTo>
                <a:lnTo>
                  <a:pt x="565341" y="724945"/>
                </a:lnTo>
                <a:lnTo>
                  <a:pt x="565148" y="725527"/>
                </a:lnTo>
                <a:lnTo>
                  <a:pt x="564047" y="725268"/>
                </a:lnTo>
                <a:lnTo>
                  <a:pt x="564241" y="725851"/>
                </a:lnTo>
                <a:lnTo>
                  <a:pt x="564953" y="726304"/>
                </a:lnTo>
                <a:lnTo>
                  <a:pt x="564953" y="727210"/>
                </a:lnTo>
                <a:lnTo>
                  <a:pt x="564565" y="727340"/>
                </a:lnTo>
                <a:lnTo>
                  <a:pt x="560682" y="726886"/>
                </a:lnTo>
                <a:lnTo>
                  <a:pt x="553497" y="727016"/>
                </a:lnTo>
                <a:lnTo>
                  <a:pt x="552592" y="727728"/>
                </a:lnTo>
                <a:lnTo>
                  <a:pt x="546313" y="728893"/>
                </a:lnTo>
                <a:lnTo>
                  <a:pt x="540812" y="730769"/>
                </a:lnTo>
                <a:lnTo>
                  <a:pt x="539129" y="730769"/>
                </a:lnTo>
                <a:lnTo>
                  <a:pt x="535440" y="732647"/>
                </a:lnTo>
                <a:lnTo>
                  <a:pt x="533434" y="733099"/>
                </a:lnTo>
                <a:lnTo>
                  <a:pt x="532916" y="733682"/>
                </a:lnTo>
                <a:lnTo>
                  <a:pt x="527933" y="734717"/>
                </a:lnTo>
                <a:lnTo>
                  <a:pt x="526250" y="736012"/>
                </a:lnTo>
                <a:lnTo>
                  <a:pt x="518677" y="737177"/>
                </a:lnTo>
                <a:lnTo>
                  <a:pt x="517383" y="737760"/>
                </a:lnTo>
                <a:lnTo>
                  <a:pt x="507610" y="738213"/>
                </a:lnTo>
                <a:lnTo>
                  <a:pt x="507222" y="738795"/>
                </a:lnTo>
                <a:lnTo>
                  <a:pt x="505215" y="738795"/>
                </a:lnTo>
                <a:lnTo>
                  <a:pt x="504698" y="739248"/>
                </a:lnTo>
                <a:lnTo>
                  <a:pt x="499520" y="739831"/>
                </a:lnTo>
                <a:lnTo>
                  <a:pt x="495119" y="739960"/>
                </a:lnTo>
                <a:lnTo>
                  <a:pt x="492142" y="739507"/>
                </a:lnTo>
                <a:lnTo>
                  <a:pt x="488452" y="739636"/>
                </a:lnTo>
                <a:lnTo>
                  <a:pt x="488452" y="739378"/>
                </a:lnTo>
                <a:lnTo>
                  <a:pt x="475379" y="739831"/>
                </a:lnTo>
                <a:lnTo>
                  <a:pt x="474796" y="740090"/>
                </a:lnTo>
                <a:lnTo>
                  <a:pt x="468001" y="739831"/>
                </a:lnTo>
                <a:lnTo>
                  <a:pt x="467612" y="740090"/>
                </a:lnTo>
                <a:lnTo>
                  <a:pt x="467806" y="741254"/>
                </a:lnTo>
                <a:lnTo>
                  <a:pt x="467418" y="741384"/>
                </a:lnTo>
                <a:lnTo>
                  <a:pt x="467224" y="740802"/>
                </a:lnTo>
                <a:lnTo>
                  <a:pt x="462952" y="740802"/>
                </a:lnTo>
                <a:lnTo>
                  <a:pt x="460946" y="741384"/>
                </a:lnTo>
                <a:lnTo>
                  <a:pt x="459651" y="741254"/>
                </a:lnTo>
                <a:lnTo>
                  <a:pt x="456674" y="742096"/>
                </a:lnTo>
                <a:lnTo>
                  <a:pt x="455185" y="743391"/>
                </a:lnTo>
                <a:lnTo>
                  <a:pt x="454474" y="743261"/>
                </a:lnTo>
                <a:lnTo>
                  <a:pt x="454474" y="743714"/>
                </a:lnTo>
                <a:lnTo>
                  <a:pt x="451691" y="743843"/>
                </a:lnTo>
                <a:lnTo>
                  <a:pt x="451691" y="744555"/>
                </a:lnTo>
                <a:lnTo>
                  <a:pt x="451302" y="744814"/>
                </a:lnTo>
                <a:lnTo>
                  <a:pt x="448908" y="744944"/>
                </a:lnTo>
                <a:lnTo>
                  <a:pt x="448390" y="745656"/>
                </a:lnTo>
                <a:lnTo>
                  <a:pt x="443018" y="745656"/>
                </a:lnTo>
                <a:lnTo>
                  <a:pt x="442112" y="746173"/>
                </a:lnTo>
                <a:lnTo>
                  <a:pt x="439135" y="746627"/>
                </a:lnTo>
                <a:lnTo>
                  <a:pt x="439329" y="746885"/>
                </a:lnTo>
                <a:lnTo>
                  <a:pt x="438941" y="747015"/>
                </a:lnTo>
                <a:lnTo>
                  <a:pt x="432274" y="747468"/>
                </a:lnTo>
                <a:lnTo>
                  <a:pt x="429880" y="748180"/>
                </a:lnTo>
                <a:lnTo>
                  <a:pt x="428779" y="749344"/>
                </a:lnTo>
                <a:lnTo>
                  <a:pt x="427679" y="749344"/>
                </a:lnTo>
                <a:lnTo>
                  <a:pt x="427873" y="749798"/>
                </a:lnTo>
                <a:lnTo>
                  <a:pt x="425090" y="749927"/>
                </a:lnTo>
                <a:lnTo>
                  <a:pt x="420301" y="751546"/>
                </a:lnTo>
                <a:lnTo>
                  <a:pt x="417194" y="751546"/>
                </a:lnTo>
                <a:lnTo>
                  <a:pt x="404832" y="755881"/>
                </a:lnTo>
                <a:lnTo>
                  <a:pt x="404832" y="756335"/>
                </a:lnTo>
                <a:lnTo>
                  <a:pt x="402049" y="757953"/>
                </a:lnTo>
                <a:lnTo>
                  <a:pt x="402049" y="758794"/>
                </a:lnTo>
                <a:lnTo>
                  <a:pt x="401143" y="759053"/>
                </a:lnTo>
                <a:lnTo>
                  <a:pt x="400755" y="759894"/>
                </a:lnTo>
                <a:lnTo>
                  <a:pt x="399849" y="760153"/>
                </a:lnTo>
                <a:lnTo>
                  <a:pt x="399655" y="760995"/>
                </a:lnTo>
                <a:lnTo>
                  <a:pt x="398749" y="761447"/>
                </a:lnTo>
                <a:lnTo>
                  <a:pt x="399460" y="762483"/>
                </a:lnTo>
                <a:lnTo>
                  <a:pt x="397972" y="762353"/>
                </a:lnTo>
                <a:lnTo>
                  <a:pt x="397584" y="763648"/>
                </a:lnTo>
                <a:lnTo>
                  <a:pt x="395383" y="765396"/>
                </a:lnTo>
                <a:lnTo>
                  <a:pt x="394088" y="768567"/>
                </a:lnTo>
                <a:lnTo>
                  <a:pt x="394088" y="770573"/>
                </a:lnTo>
                <a:lnTo>
                  <a:pt x="392794" y="771868"/>
                </a:lnTo>
                <a:lnTo>
                  <a:pt x="392794" y="772580"/>
                </a:lnTo>
                <a:lnTo>
                  <a:pt x="390205" y="776528"/>
                </a:lnTo>
                <a:lnTo>
                  <a:pt x="387811" y="778728"/>
                </a:lnTo>
                <a:lnTo>
                  <a:pt x="386516" y="781058"/>
                </a:lnTo>
                <a:lnTo>
                  <a:pt x="385416" y="781188"/>
                </a:lnTo>
                <a:lnTo>
                  <a:pt x="382827" y="780346"/>
                </a:lnTo>
                <a:lnTo>
                  <a:pt x="380627" y="778146"/>
                </a:lnTo>
                <a:lnTo>
                  <a:pt x="379914" y="776398"/>
                </a:lnTo>
                <a:lnTo>
                  <a:pt x="376808" y="773809"/>
                </a:lnTo>
                <a:lnTo>
                  <a:pt x="376614" y="772968"/>
                </a:lnTo>
                <a:lnTo>
                  <a:pt x="373507" y="770768"/>
                </a:lnTo>
                <a:lnTo>
                  <a:pt x="372601" y="769344"/>
                </a:lnTo>
                <a:lnTo>
                  <a:pt x="366517" y="764231"/>
                </a:lnTo>
                <a:lnTo>
                  <a:pt x="359527" y="759700"/>
                </a:lnTo>
                <a:lnTo>
                  <a:pt x="346065" y="753746"/>
                </a:lnTo>
                <a:lnTo>
                  <a:pt x="342959" y="750962"/>
                </a:lnTo>
                <a:lnTo>
                  <a:pt x="343347" y="748633"/>
                </a:lnTo>
                <a:lnTo>
                  <a:pt x="342959" y="748374"/>
                </a:lnTo>
                <a:lnTo>
                  <a:pt x="342764" y="746950"/>
                </a:lnTo>
                <a:lnTo>
                  <a:pt x="343347" y="745915"/>
                </a:lnTo>
                <a:lnTo>
                  <a:pt x="344447" y="746044"/>
                </a:lnTo>
                <a:lnTo>
                  <a:pt x="345742" y="747079"/>
                </a:lnTo>
                <a:lnTo>
                  <a:pt x="345936" y="748957"/>
                </a:lnTo>
                <a:lnTo>
                  <a:pt x="345547" y="749409"/>
                </a:lnTo>
                <a:lnTo>
                  <a:pt x="344836" y="749280"/>
                </a:lnTo>
                <a:lnTo>
                  <a:pt x="344836" y="749863"/>
                </a:lnTo>
                <a:lnTo>
                  <a:pt x="345418" y="749992"/>
                </a:lnTo>
                <a:lnTo>
                  <a:pt x="346518" y="748957"/>
                </a:lnTo>
                <a:lnTo>
                  <a:pt x="346130" y="747662"/>
                </a:lnTo>
                <a:lnTo>
                  <a:pt x="347813" y="746497"/>
                </a:lnTo>
                <a:lnTo>
                  <a:pt x="347619" y="745785"/>
                </a:lnTo>
                <a:lnTo>
                  <a:pt x="350401" y="744749"/>
                </a:lnTo>
                <a:lnTo>
                  <a:pt x="351114" y="743326"/>
                </a:lnTo>
                <a:lnTo>
                  <a:pt x="350919" y="742484"/>
                </a:lnTo>
                <a:lnTo>
                  <a:pt x="351308" y="740866"/>
                </a:lnTo>
                <a:lnTo>
                  <a:pt x="351890" y="740154"/>
                </a:lnTo>
                <a:lnTo>
                  <a:pt x="351696" y="738730"/>
                </a:lnTo>
                <a:lnTo>
                  <a:pt x="351890" y="738472"/>
                </a:lnTo>
                <a:lnTo>
                  <a:pt x="352602" y="738601"/>
                </a:lnTo>
                <a:lnTo>
                  <a:pt x="352602" y="739054"/>
                </a:lnTo>
                <a:lnTo>
                  <a:pt x="353314" y="738795"/>
                </a:lnTo>
                <a:lnTo>
                  <a:pt x="353314" y="738213"/>
                </a:lnTo>
                <a:lnTo>
                  <a:pt x="352408" y="738342"/>
                </a:lnTo>
                <a:lnTo>
                  <a:pt x="352020" y="737630"/>
                </a:lnTo>
                <a:lnTo>
                  <a:pt x="353508" y="736465"/>
                </a:lnTo>
                <a:lnTo>
                  <a:pt x="356485" y="736465"/>
                </a:lnTo>
                <a:lnTo>
                  <a:pt x="358880" y="736012"/>
                </a:lnTo>
                <a:lnTo>
                  <a:pt x="361275" y="737436"/>
                </a:lnTo>
                <a:lnTo>
                  <a:pt x="361663" y="738018"/>
                </a:lnTo>
                <a:lnTo>
                  <a:pt x="367165" y="740478"/>
                </a:lnTo>
                <a:lnTo>
                  <a:pt x="368847" y="739766"/>
                </a:lnTo>
                <a:lnTo>
                  <a:pt x="369559" y="738924"/>
                </a:lnTo>
                <a:lnTo>
                  <a:pt x="369365" y="738666"/>
                </a:lnTo>
                <a:lnTo>
                  <a:pt x="370077" y="738083"/>
                </a:lnTo>
                <a:lnTo>
                  <a:pt x="373054" y="738083"/>
                </a:lnTo>
                <a:lnTo>
                  <a:pt x="373054" y="737630"/>
                </a:lnTo>
                <a:lnTo>
                  <a:pt x="373442" y="737630"/>
                </a:lnTo>
                <a:lnTo>
                  <a:pt x="373442" y="735300"/>
                </a:lnTo>
                <a:lnTo>
                  <a:pt x="375255" y="734717"/>
                </a:lnTo>
                <a:lnTo>
                  <a:pt x="377131" y="732711"/>
                </a:lnTo>
                <a:lnTo>
                  <a:pt x="376549" y="729799"/>
                </a:lnTo>
                <a:lnTo>
                  <a:pt x="378038" y="728375"/>
                </a:lnTo>
                <a:lnTo>
                  <a:pt x="377844" y="724751"/>
                </a:lnTo>
                <a:lnTo>
                  <a:pt x="376938" y="724751"/>
                </a:lnTo>
                <a:lnTo>
                  <a:pt x="377131" y="725333"/>
                </a:lnTo>
                <a:lnTo>
                  <a:pt x="376549" y="725592"/>
                </a:lnTo>
                <a:lnTo>
                  <a:pt x="376549" y="727469"/>
                </a:lnTo>
                <a:lnTo>
                  <a:pt x="375060" y="729346"/>
                </a:lnTo>
                <a:lnTo>
                  <a:pt x="375255" y="732129"/>
                </a:lnTo>
                <a:lnTo>
                  <a:pt x="374543" y="732971"/>
                </a:lnTo>
                <a:lnTo>
                  <a:pt x="372536" y="733682"/>
                </a:lnTo>
                <a:lnTo>
                  <a:pt x="371954" y="734847"/>
                </a:lnTo>
                <a:lnTo>
                  <a:pt x="369947" y="735688"/>
                </a:lnTo>
                <a:lnTo>
                  <a:pt x="368265" y="736983"/>
                </a:lnTo>
                <a:lnTo>
                  <a:pt x="367553" y="738148"/>
                </a:lnTo>
                <a:lnTo>
                  <a:pt x="364770" y="737889"/>
                </a:lnTo>
                <a:lnTo>
                  <a:pt x="361987" y="737048"/>
                </a:lnTo>
                <a:lnTo>
                  <a:pt x="361793" y="736335"/>
                </a:lnTo>
                <a:lnTo>
                  <a:pt x="358492" y="734589"/>
                </a:lnTo>
                <a:lnTo>
                  <a:pt x="357974" y="733876"/>
                </a:lnTo>
                <a:lnTo>
                  <a:pt x="358168" y="731676"/>
                </a:lnTo>
                <a:lnTo>
                  <a:pt x="359074" y="730058"/>
                </a:lnTo>
                <a:lnTo>
                  <a:pt x="359981" y="729475"/>
                </a:lnTo>
                <a:lnTo>
                  <a:pt x="360174" y="728763"/>
                </a:lnTo>
                <a:lnTo>
                  <a:pt x="361663" y="727016"/>
                </a:lnTo>
                <a:lnTo>
                  <a:pt x="362569" y="727145"/>
                </a:lnTo>
                <a:lnTo>
                  <a:pt x="363670" y="725980"/>
                </a:lnTo>
                <a:lnTo>
                  <a:pt x="364187" y="725980"/>
                </a:lnTo>
                <a:lnTo>
                  <a:pt x="363993" y="725527"/>
                </a:lnTo>
                <a:lnTo>
                  <a:pt x="363087" y="725527"/>
                </a:lnTo>
                <a:lnTo>
                  <a:pt x="362181" y="726239"/>
                </a:lnTo>
                <a:lnTo>
                  <a:pt x="361469" y="725980"/>
                </a:lnTo>
                <a:lnTo>
                  <a:pt x="361275" y="724232"/>
                </a:lnTo>
                <a:lnTo>
                  <a:pt x="361663" y="721903"/>
                </a:lnTo>
                <a:lnTo>
                  <a:pt x="362181" y="721320"/>
                </a:lnTo>
                <a:lnTo>
                  <a:pt x="361793" y="720868"/>
                </a:lnTo>
                <a:lnTo>
                  <a:pt x="360692" y="720868"/>
                </a:lnTo>
                <a:lnTo>
                  <a:pt x="359010" y="720155"/>
                </a:lnTo>
                <a:lnTo>
                  <a:pt x="358621" y="721579"/>
                </a:lnTo>
                <a:lnTo>
                  <a:pt x="359204" y="722614"/>
                </a:lnTo>
                <a:lnTo>
                  <a:pt x="359204" y="723909"/>
                </a:lnTo>
                <a:lnTo>
                  <a:pt x="360110" y="724751"/>
                </a:lnTo>
                <a:lnTo>
                  <a:pt x="360304" y="726821"/>
                </a:lnTo>
                <a:lnTo>
                  <a:pt x="358816" y="729411"/>
                </a:lnTo>
                <a:lnTo>
                  <a:pt x="357133" y="731417"/>
                </a:lnTo>
                <a:lnTo>
                  <a:pt x="357327" y="733423"/>
                </a:lnTo>
                <a:lnTo>
                  <a:pt x="356615" y="734459"/>
                </a:lnTo>
                <a:lnTo>
                  <a:pt x="354738" y="734717"/>
                </a:lnTo>
                <a:lnTo>
                  <a:pt x="354350" y="733876"/>
                </a:lnTo>
                <a:lnTo>
                  <a:pt x="353767" y="733876"/>
                </a:lnTo>
                <a:lnTo>
                  <a:pt x="353767" y="734589"/>
                </a:lnTo>
                <a:lnTo>
                  <a:pt x="351761" y="734847"/>
                </a:lnTo>
                <a:lnTo>
                  <a:pt x="350272" y="735559"/>
                </a:lnTo>
                <a:lnTo>
                  <a:pt x="350272" y="737177"/>
                </a:lnTo>
                <a:lnTo>
                  <a:pt x="349560" y="737760"/>
                </a:lnTo>
                <a:lnTo>
                  <a:pt x="348654" y="737760"/>
                </a:lnTo>
                <a:lnTo>
                  <a:pt x="347748" y="737048"/>
                </a:lnTo>
                <a:lnTo>
                  <a:pt x="348331" y="735430"/>
                </a:lnTo>
                <a:lnTo>
                  <a:pt x="348136" y="734135"/>
                </a:lnTo>
                <a:lnTo>
                  <a:pt x="351437" y="733099"/>
                </a:lnTo>
                <a:lnTo>
                  <a:pt x="351826" y="732647"/>
                </a:lnTo>
                <a:lnTo>
                  <a:pt x="351826" y="731352"/>
                </a:lnTo>
                <a:lnTo>
                  <a:pt x="350919" y="730769"/>
                </a:lnTo>
                <a:lnTo>
                  <a:pt x="351308" y="728181"/>
                </a:lnTo>
                <a:lnTo>
                  <a:pt x="349496" y="725592"/>
                </a:lnTo>
                <a:lnTo>
                  <a:pt x="349884" y="725139"/>
                </a:lnTo>
                <a:lnTo>
                  <a:pt x="349690" y="723521"/>
                </a:lnTo>
                <a:lnTo>
                  <a:pt x="350984" y="723068"/>
                </a:lnTo>
                <a:lnTo>
                  <a:pt x="350790" y="720868"/>
                </a:lnTo>
                <a:lnTo>
                  <a:pt x="350208" y="720414"/>
                </a:lnTo>
                <a:lnTo>
                  <a:pt x="349301" y="720414"/>
                </a:lnTo>
                <a:lnTo>
                  <a:pt x="349107" y="720868"/>
                </a:lnTo>
                <a:lnTo>
                  <a:pt x="347230" y="720414"/>
                </a:lnTo>
                <a:lnTo>
                  <a:pt x="345418" y="720673"/>
                </a:lnTo>
                <a:lnTo>
                  <a:pt x="345224" y="719638"/>
                </a:lnTo>
                <a:lnTo>
                  <a:pt x="344124" y="719767"/>
                </a:lnTo>
                <a:lnTo>
                  <a:pt x="343412" y="720932"/>
                </a:lnTo>
                <a:lnTo>
                  <a:pt x="344318" y="722227"/>
                </a:lnTo>
                <a:lnTo>
                  <a:pt x="344318" y="725139"/>
                </a:lnTo>
                <a:lnTo>
                  <a:pt x="345224" y="727340"/>
                </a:lnTo>
                <a:lnTo>
                  <a:pt x="345936" y="727792"/>
                </a:lnTo>
                <a:lnTo>
                  <a:pt x="346454" y="728958"/>
                </a:lnTo>
                <a:lnTo>
                  <a:pt x="345936" y="732323"/>
                </a:lnTo>
                <a:lnTo>
                  <a:pt x="345936" y="732776"/>
                </a:lnTo>
                <a:lnTo>
                  <a:pt x="346454" y="733035"/>
                </a:lnTo>
                <a:lnTo>
                  <a:pt x="346260" y="737371"/>
                </a:lnTo>
                <a:lnTo>
                  <a:pt x="345871" y="737825"/>
                </a:lnTo>
                <a:lnTo>
                  <a:pt x="346065" y="738536"/>
                </a:lnTo>
                <a:lnTo>
                  <a:pt x="345547" y="739248"/>
                </a:lnTo>
                <a:lnTo>
                  <a:pt x="346454" y="739701"/>
                </a:lnTo>
                <a:lnTo>
                  <a:pt x="346648" y="740996"/>
                </a:lnTo>
                <a:lnTo>
                  <a:pt x="346260" y="741449"/>
                </a:lnTo>
                <a:lnTo>
                  <a:pt x="345353" y="741578"/>
                </a:lnTo>
                <a:lnTo>
                  <a:pt x="344253" y="740542"/>
                </a:lnTo>
                <a:lnTo>
                  <a:pt x="344642" y="739960"/>
                </a:lnTo>
                <a:lnTo>
                  <a:pt x="344642" y="738666"/>
                </a:lnTo>
                <a:lnTo>
                  <a:pt x="343735" y="738795"/>
                </a:lnTo>
                <a:lnTo>
                  <a:pt x="342829" y="737760"/>
                </a:lnTo>
                <a:lnTo>
                  <a:pt x="341146" y="737048"/>
                </a:lnTo>
                <a:lnTo>
                  <a:pt x="341146" y="736465"/>
                </a:lnTo>
                <a:lnTo>
                  <a:pt x="340758" y="736465"/>
                </a:lnTo>
                <a:lnTo>
                  <a:pt x="340046" y="735300"/>
                </a:lnTo>
                <a:lnTo>
                  <a:pt x="340241" y="735041"/>
                </a:lnTo>
                <a:lnTo>
                  <a:pt x="338234" y="733423"/>
                </a:lnTo>
                <a:lnTo>
                  <a:pt x="336357" y="732971"/>
                </a:lnTo>
                <a:lnTo>
                  <a:pt x="336357" y="732711"/>
                </a:lnTo>
                <a:lnTo>
                  <a:pt x="335063" y="732841"/>
                </a:lnTo>
                <a:lnTo>
                  <a:pt x="334545" y="732582"/>
                </a:lnTo>
                <a:lnTo>
                  <a:pt x="334545" y="731546"/>
                </a:lnTo>
                <a:lnTo>
                  <a:pt x="335063" y="731546"/>
                </a:lnTo>
                <a:lnTo>
                  <a:pt x="335580" y="730705"/>
                </a:lnTo>
                <a:lnTo>
                  <a:pt x="334674" y="731158"/>
                </a:lnTo>
                <a:lnTo>
                  <a:pt x="333768" y="730899"/>
                </a:lnTo>
                <a:lnTo>
                  <a:pt x="333768" y="730187"/>
                </a:lnTo>
                <a:lnTo>
                  <a:pt x="334869" y="729022"/>
                </a:lnTo>
                <a:lnTo>
                  <a:pt x="334286" y="727275"/>
                </a:lnTo>
                <a:lnTo>
                  <a:pt x="334998" y="724945"/>
                </a:lnTo>
                <a:lnTo>
                  <a:pt x="335710" y="724362"/>
                </a:lnTo>
                <a:lnTo>
                  <a:pt x="335710" y="722744"/>
                </a:lnTo>
                <a:lnTo>
                  <a:pt x="336422" y="722486"/>
                </a:lnTo>
                <a:lnTo>
                  <a:pt x="337910" y="719443"/>
                </a:lnTo>
                <a:lnTo>
                  <a:pt x="337393" y="718408"/>
                </a:lnTo>
                <a:lnTo>
                  <a:pt x="337393" y="717502"/>
                </a:lnTo>
                <a:lnTo>
                  <a:pt x="335516" y="717372"/>
                </a:lnTo>
                <a:lnTo>
                  <a:pt x="335516" y="718537"/>
                </a:lnTo>
                <a:lnTo>
                  <a:pt x="332409" y="718279"/>
                </a:lnTo>
                <a:lnTo>
                  <a:pt x="331309" y="717825"/>
                </a:lnTo>
                <a:lnTo>
                  <a:pt x="330921" y="718408"/>
                </a:lnTo>
                <a:lnTo>
                  <a:pt x="331309" y="719443"/>
                </a:lnTo>
                <a:lnTo>
                  <a:pt x="330208" y="719897"/>
                </a:lnTo>
                <a:lnTo>
                  <a:pt x="330208" y="720932"/>
                </a:lnTo>
                <a:lnTo>
                  <a:pt x="330597" y="721061"/>
                </a:lnTo>
                <a:lnTo>
                  <a:pt x="330403" y="722097"/>
                </a:lnTo>
                <a:lnTo>
                  <a:pt x="329303" y="721385"/>
                </a:lnTo>
                <a:lnTo>
                  <a:pt x="328202" y="721256"/>
                </a:lnTo>
                <a:lnTo>
                  <a:pt x="328008" y="720220"/>
                </a:lnTo>
                <a:lnTo>
                  <a:pt x="328396" y="719961"/>
                </a:lnTo>
                <a:lnTo>
                  <a:pt x="328008" y="719702"/>
                </a:lnTo>
                <a:lnTo>
                  <a:pt x="326908" y="719702"/>
                </a:lnTo>
                <a:lnTo>
                  <a:pt x="326390" y="719120"/>
                </a:lnTo>
                <a:lnTo>
                  <a:pt x="324189" y="718537"/>
                </a:lnTo>
                <a:lnTo>
                  <a:pt x="323801" y="718667"/>
                </a:lnTo>
                <a:lnTo>
                  <a:pt x="323607" y="719508"/>
                </a:lnTo>
                <a:lnTo>
                  <a:pt x="323024" y="719508"/>
                </a:lnTo>
                <a:lnTo>
                  <a:pt x="323219" y="720220"/>
                </a:lnTo>
                <a:lnTo>
                  <a:pt x="322313" y="720220"/>
                </a:lnTo>
                <a:lnTo>
                  <a:pt x="322313" y="722227"/>
                </a:lnTo>
                <a:lnTo>
                  <a:pt x="321406" y="722227"/>
                </a:lnTo>
                <a:lnTo>
                  <a:pt x="321406" y="721191"/>
                </a:lnTo>
                <a:lnTo>
                  <a:pt x="320824" y="720738"/>
                </a:lnTo>
                <a:lnTo>
                  <a:pt x="318623" y="720868"/>
                </a:lnTo>
                <a:lnTo>
                  <a:pt x="315646" y="718990"/>
                </a:lnTo>
                <a:lnTo>
                  <a:pt x="315646" y="718084"/>
                </a:lnTo>
                <a:lnTo>
                  <a:pt x="313640" y="718084"/>
                </a:lnTo>
                <a:lnTo>
                  <a:pt x="312540" y="717372"/>
                </a:lnTo>
                <a:lnTo>
                  <a:pt x="309045" y="717825"/>
                </a:lnTo>
                <a:lnTo>
                  <a:pt x="309239" y="720285"/>
                </a:lnTo>
                <a:lnTo>
                  <a:pt x="310922" y="721126"/>
                </a:lnTo>
                <a:lnTo>
                  <a:pt x="312604" y="721256"/>
                </a:lnTo>
                <a:lnTo>
                  <a:pt x="312993" y="722097"/>
                </a:lnTo>
                <a:lnTo>
                  <a:pt x="313705" y="722097"/>
                </a:lnTo>
                <a:lnTo>
                  <a:pt x="314287" y="722938"/>
                </a:lnTo>
                <a:lnTo>
                  <a:pt x="314287" y="723650"/>
                </a:lnTo>
                <a:lnTo>
                  <a:pt x="314999" y="724104"/>
                </a:lnTo>
                <a:lnTo>
                  <a:pt x="314999" y="725009"/>
                </a:lnTo>
                <a:lnTo>
                  <a:pt x="314287" y="724880"/>
                </a:lnTo>
                <a:lnTo>
                  <a:pt x="314093" y="724168"/>
                </a:lnTo>
                <a:lnTo>
                  <a:pt x="313187" y="724039"/>
                </a:lnTo>
                <a:lnTo>
                  <a:pt x="312993" y="723198"/>
                </a:lnTo>
                <a:lnTo>
                  <a:pt x="312281" y="722356"/>
                </a:lnTo>
                <a:lnTo>
                  <a:pt x="310986" y="722097"/>
                </a:lnTo>
                <a:lnTo>
                  <a:pt x="310275" y="721385"/>
                </a:lnTo>
                <a:lnTo>
                  <a:pt x="309174" y="722097"/>
                </a:lnTo>
                <a:lnTo>
                  <a:pt x="308462" y="721967"/>
                </a:lnTo>
                <a:lnTo>
                  <a:pt x="307750" y="722809"/>
                </a:lnTo>
                <a:lnTo>
                  <a:pt x="307750" y="723845"/>
                </a:lnTo>
                <a:lnTo>
                  <a:pt x="307232" y="724427"/>
                </a:lnTo>
                <a:lnTo>
                  <a:pt x="307232" y="725139"/>
                </a:lnTo>
                <a:lnTo>
                  <a:pt x="307750" y="725592"/>
                </a:lnTo>
                <a:lnTo>
                  <a:pt x="307362" y="726627"/>
                </a:lnTo>
                <a:lnTo>
                  <a:pt x="306456" y="726369"/>
                </a:lnTo>
                <a:lnTo>
                  <a:pt x="304773" y="726627"/>
                </a:lnTo>
                <a:lnTo>
                  <a:pt x="305161" y="725786"/>
                </a:lnTo>
                <a:lnTo>
                  <a:pt x="303673" y="724621"/>
                </a:lnTo>
                <a:lnTo>
                  <a:pt x="303673" y="723198"/>
                </a:lnTo>
                <a:lnTo>
                  <a:pt x="303284" y="722486"/>
                </a:lnTo>
                <a:lnTo>
                  <a:pt x="301796" y="722614"/>
                </a:lnTo>
                <a:lnTo>
                  <a:pt x="301408" y="723068"/>
                </a:lnTo>
                <a:lnTo>
                  <a:pt x="299595" y="723068"/>
                </a:lnTo>
                <a:lnTo>
                  <a:pt x="299207" y="723521"/>
                </a:lnTo>
                <a:lnTo>
                  <a:pt x="300890" y="724232"/>
                </a:lnTo>
                <a:lnTo>
                  <a:pt x="301408" y="727016"/>
                </a:lnTo>
                <a:lnTo>
                  <a:pt x="302120" y="727857"/>
                </a:lnTo>
                <a:lnTo>
                  <a:pt x="301731" y="728310"/>
                </a:lnTo>
                <a:lnTo>
                  <a:pt x="301731" y="729734"/>
                </a:lnTo>
                <a:lnTo>
                  <a:pt x="301343" y="729993"/>
                </a:lnTo>
                <a:lnTo>
                  <a:pt x="301343" y="731740"/>
                </a:lnTo>
                <a:lnTo>
                  <a:pt x="301537" y="733618"/>
                </a:lnTo>
                <a:lnTo>
                  <a:pt x="302443" y="734329"/>
                </a:lnTo>
                <a:lnTo>
                  <a:pt x="302443" y="734782"/>
                </a:lnTo>
                <a:lnTo>
                  <a:pt x="302055" y="734912"/>
                </a:lnTo>
                <a:lnTo>
                  <a:pt x="301343" y="736789"/>
                </a:lnTo>
                <a:lnTo>
                  <a:pt x="301925" y="740154"/>
                </a:lnTo>
                <a:lnTo>
                  <a:pt x="302831" y="742160"/>
                </a:lnTo>
                <a:lnTo>
                  <a:pt x="302831" y="743326"/>
                </a:lnTo>
                <a:lnTo>
                  <a:pt x="301925" y="744038"/>
                </a:lnTo>
                <a:lnTo>
                  <a:pt x="301019" y="745656"/>
                </a:lnTo>
                <a:lnTo>
                  <a:pt x="301731" y="745785"/>
                </a:lnTo>
                <a:lnTo>
                  <a:pt x="303932" y="744167"/>
                </a:lnTo>
                <a:lnTo>
                  <a:pt x="304644" y="744297"/>
                </a:lnTo>
                <a:lnTo>
                  <a:pt x="305356" y="743714"/>
                </a:lnTo>
                <a:lnTo>
                  <a:pt x="305356" y="743002"/>
                </a:lnTo>
                <a:lnTo>
                  <a:pt x="304967" y="742744"/>
                </a:lnTo>
                <a:lnTo>
                  <a:pt x="305161" y="742031"/>
                </a:lnTo>
                <a:lnTo>
                  <a:pt x="305744" y="742160"/>
                </a:lnTo>
                <a:lnTo>
                  <a:pt x="305744" y="745332"/>
                </a:lnTo>
                <a:lnTo>
                  <a:pt x="306262" y="746497"/>
                </a:lnTo>
                <a:lnTo>
                  <a:pt x="304579" y="747662"/>
                </a:lnTo>
                <a:lnTo>
                  <a:pt x="300307" y="748503"/>
                </a:lnTo>
                <a:lnTo>
                  <a:pt x="298819" y="749216"/>
                </a:lnTo>
                <a:lnTo>
                  <a:pt x="298107" y="749086"/>
                </a:lnTo>
                <a:lnTo>
                  <a:pt x="296230" y="750121"/>
                </a:lnTo>
                <a:lnTo>
                  <a:pt x="292541" y="750834"/>
                </a:lnTo>
                <a:lnTo>
                  <a:pt x="290664" y="751674"/>
                </a:lnTo>
                <a:lnTo>
                  <a:pt x="285486" y="752257"/>
                </a:lnTo>
                <a:lnTo>
                  <a:pt x="282380" y="748762"/>
                </a:lnTo>
                <a:lnTo>
                  <a:pt x="281279" y="748180"/>
                </a:lnTo>
                <a:lnTo>
                  <a:pt x="280891" y="746885"/>
                </a:lnTo>
                <a:lnTo>
                  <a:pt x="278884" y="745461"/>
                </a:lnTo>
                <a:lnTo>
                  <a:pt x="278884" y="744167"/>
                </a:lnTo>
                <a:lnTo>
                  <a:pt x="279402" y="743326"/>
                </a:lnTo>
                <a:lnTo>
                  <a:pt x="278690" y="742614"/>
                </a:lnTo>
                <a:lnTo>
                  <a:pt x="278690" y="741578"/>
                </a:lnTo>
                <a:lnTo>
                  <a:pt x="278108" y="741578"/>
                </a:lnTo>
                <a:lnTo>
                  <a:pt x="278108" y="740154"/>
                </a:lnTo>
                <a:lnTo>
                  <a:pt x="277719" y="739701"/>
                </a:lnTo>
                <a:lnTo>
                  <a:pt x="277719" y="736789"/>
                </a:lnTo>
                <a:lnTo>
                  <a:pt x="279208" y="736530"/>
                </a:lnTo>
                <a:lnTo>
                  <a:pt x="280308" y="736983"/>
                </a:lnTo>
                <a:lnTo>
                  <a:pt x="279791" y="736530"/>
                </a:lnTo>
                <a:lnTo>
                  <a:pt x="279791" y="735365"/>
                </a:lnTo>
                <a:lnTo>
                  <a:pt x="280179" y="734912"/>
                </a:lnTo>
                <a:lnTo>
                  <a:pt x="281862" y="734912"/>
                </a:lnTo>
                <a:lnTo>
                  <a:pt x="282962" y="735624"/>
                </a:lnTo>
                <a:lnTo>
                  <a:pt x="284256" y="735171"/>
                </a:lnTo>
                <a:lnTo>
                  <a:pt x="284256" y="735753"/>
                </a:lnTo>
                <a:lnTo>
                  <a:pt x="284839" y="735753"/>
                </a:lnTo>
                <a:lnTo>
                  <a:pt x="284645" y="734717"/>
                </a:lnTo>
                <a:lnTo>
                  <a:pt x="283156" y="734976"/>
                </a:lnTo>
                <a:lnTo>
                  <a:pt x="282638" y="734394"/>
                </a:lnTo>
                <a:lnTo>
                  <a:pt x="283156" y="733682"/>
                </a:lnTo>
                <a:lnTo>
                  <a:pt x="282250" y="734135"/>
                </a:lnTo>
                <a:lnTo>
                  <a:pt x="281538" y="733876"/>
                </a:lnTo>
                <a:lnTo>
                  <a:pt x="282638" y="729670"/>
                </a:lnTo>
                <a:lnTo>
                  <a:pt x="283545" y="729540"/>
                </a:lnTo>
                <a:lnTo>
                  <a:pt x="284450" y="730964"/>
                </a:lnTo>
                <a:lnTo>
                  <a:pt x="284256" y="731676"/>
                </a:lnTo>
                <a:lnTo>
                  <a:pt x="284645" y="731935"/>
                </a:lnTo>
                <a:lnTo>
                  <a:pt x="285357" y="731805"/>
                </a:lnTo>
                <a:lnTo>
                  <a:pt x="285357" y="731093"/>
                </a:lnTo>
                <a:lnTo>
                  <a:pt x="284450" y="729928"/>
                </a:lnTo>
                <a:lnTo>
                  <a:pt x="284450" y="729087"/>
                </a:lnTo>
                <a:lnTo>
                  <a:pt x="282250" y="727922"/>
                </a:lnTo>
                <a:lnTo>
                  <a:pt x="282056" y="726304"/>
                </a:lnTo>
                <a:lnTo>
                  <a:pt x="283545" y="726304"/>
                </a:lnTo>
                <a:lnTo>
                  <a:pt x="284062" y="725851"/>
                </a:lnTo>
                <a:lnTo>
                  <a:pt x="284062" y="725139"/>
                </a:lnTo>
                <a:lnTo>
                  <a:pt x="284968" y="725139"/>
                </a:lnTo>
                <a:lnTo>
                  <a:pt x="284968" y="725592"/>
                </a:lnTo>
                <a:lnTo>
                  <a:pt x="285357" y="725592"/>
                </a:lnTo>
                <a:lnTo>
                  <a:pt x="285745" y="724686"/>
                </a:lnTo>
                <a:lnTo>
                  <a:pt x="283350" y="723974"/>
                </a:lnTo>
                <a:lnTo>
                  <a:pt x="282962" y="722938"/>
                </a:lnTo>
                <a:lnTo>
                  <a:pt x="279855" y="720608"/>
                </a:lnTo>
                <a:lnTo>
                  <a:pt x="280567" y="718731"/>
                </a:lnTo>
                <a:lnTo>
                  <a:pt x="280567" y="717437"/>
                </a:lnTo>
                <a:lnTo>
                  <a:pt x="281150" y="716855"/>
                </a:lnTo>
                <a:lnTo>
                  <a:pt x="280956" y="716014"/>
                </a:lnTo>
                <a:lnTo>
                  <a:pt x="277461" y="716142"/>
                </a:lnTo>
                <a:lnTo>
                  <a:pt x="277655" y="716855"/>
                </a:lnTo>
                <a:lnTo>
                  <a:pt x="278561" y="717308"/>
                </a:lnTo>
                <a:lnTo>
                  <a:pt x="278561" y="717760"/>
                </a:lnTo>
                <a:lnTo>
                  <a:pt x="278367" y="718019"/>
                </a:lnTo>
                <a:lnTo>
                  <a:pt x="276684" y="717890"/>
                </a:lnTo>
                <a:lnTo>
                  <a:pt x="276684" y="719185"/>
                </a:lnTo>
                <a:lnTo>
                  <a:pt x="277396" y="718926"/>
                </a:lnTo>
                <a:lnTo>
                  <a:pt x="277784" y="720091"/>
                </a:lnTo>
                <a:lnTo>
                  <a:pt x="278496" y="720673"/>
                </a:lnTo>
                <a:lnTo>
                  <a:pt x="277784" y="721838"/>
                </a:lnTo>
                <a:lnTo>
                  <a:pt x="276490" y="721967"/>
                </a:lnTo>
                <a:lnTo>
                  <a:pt x="274289" y="721967"/>
                </a:lnTo>
                <a:lnTo>
                  <a:pt x="273772" y="721385"/>
                </a:lnTo>
                <a:lnTo>
                  <a:pt x="270794" y="720220"/>
                </a:lnTo>
                <a:lnTo>
                  <a:pt x="268206" y="720349"/>
                </a:lnTo>
                <a:lnTo>
                  <a:pt x="266911" y="719767"/>
                </a:lnTo>
                <a:lnTo>
                  <a:pt x="265617" y="719897"/>
                </a:lnTo>
                <a:lnTo>
                  <a:pt x="266328" y="718731"/>
                </a:lnTo>
                <a:lnTo>
                  <a:pt x="264646" y="719185"/>
                </a:lnTo>
                <a:lnTo>
                  <a:pt x="264128" y="718149"/>
                </a:lnTo>
                <a:lnTo>
                  <a:pt x="264128" y="717308"/>
                </a:lnTo>
                <a:lnTo>
                  <a:pt x="261927" y="717308"/>
                </a:lnTo>
                <a:lnTo>
                  <a:pt x="261345" y="717567"/>
                </a:lnTo>
                <a:lnTo>
                  <a:pt x="261345" y="718861"/>
                </a:lnTo>
                <a:lnTo>
                  <a:pt x="259533" y="719443"/>
                </a:lnTo>
                <a:lnTo>
                  <a:pt x="257332" y="719314"/>
                </a:lnTo>
                <a:lnTo>
                  <a:pt x="257332" y="720026"/>
                </a:lnTo>
                <a:lnTo>
                  <a:pt x="258627" y="720608"/>
                </a:lnTo>
                <a:lnTo>
                  <a:pt x="258821" y="721061"/>
                </a:lnTo>
                <a:lnTo>
                  <a:pt x="259209" y="721061"/>
                </a:lnTo>
                <a:lnTo>
                  <a:pt x="259209" y="720608"/>
                </a:lnTo>
                <a:lnTo>
                  <a:pt x="261216" y="721061"/>
                </a:lnTo>
                <a:lnTo>
                  <a:pt x="262122" y="720608"/>
                </a:lnTo>
                <a:lnTo>
                  <a:pt x="262316" y="720026"/>
                </a:lnTo>
                <a:lnTo>
                  <a:pt x="263028" y="720026"/>
                </a:lnTo>
                <a:lnTo>
                  <a:pt x="264322" y="721320"/>
                </a:lnTo>
                <a:lnTo>
                  <a:pt x="266005" y="721579"/>
                </a:lnTo>
                <a:lnTo>
                  <a:pt x="266199" y="723327"/>
                </a:lnTo>
                <a:lnTo>
                  <a:pt x="266782" y="723585"/>
                </a:lnTo>
                <a:lnTo>
                  <a:pt x="266782" y="724168"/>
                </a:lnTo>
                <a:lnTo>
                  <a:pt x="265681" y="725915"/>
                </a:lnTo>
                <a:lnTo>
                  <a:pt x="266199" y="726627"/>
                </a:lnTo>
                <a:lnTo>
                  <a:pt x="267299" y="726886"/>
                </a:lnTo>
                <a:lnTo>
                  <a:pt x="267493" y="727922"/>
                </a:lnTo>
                <a:lnTo>
                  <a:pt x="268076" y="728181"/>
                </a:lnTo>
                <a:lnTo>
                  <a:pt x="268270" y="729346"/>
                </a:lnTo>
                <a:lnTo>
                  <a:pt x="269953" y="732711"/>
                </a:lnTo>
                <a:lnTo>
                  <a:pt x="270665" y="732971"/>
                </a:lnTo>
                <a:lnTo>
                  <a:pt x="272154" y="734847"/>
                </a:lnTo>
                <a:lnTo>
                  <a:pt x="272865" y="734976"/>
                </a:lnTo>
                <a:lnTo>
                  <a:pt x="273060" y="735818"/>
                </a:lnTo>
                <a:lnTo>
                  <a:pt x="273772" y="736400"/>
                </a:lnTo>
                <a:lnTo>
                  <a:pt x="274678" y="735947"/>
                </a:lnTo>
                <a:lnTo>
                  <a:pt x="275260" y="736207"/>
                </a:lnTo>
                <a:lnTo>
                  <a:pt x="275260" y="736659"/>
                </a:lnTo>
                <a:lnTo>
                  <a:pt x="274548" y="736789"/>
                </a:lnTo>
                <a:lnTo>
                  <a:pt x="274548" y="737371"/>
                </a:lnTo>
                <a:lnTo>
                  <a:pt x="275454" y="739119"/>
                </a:lnTo>
                <a:lnTo>
                  <a:pt x="274354" y="738989"/>
                </a:lnTo>
                <a:lnTo>
                  <a:pt x="274160" y="739571"/>
                </a:lnTo>
                <a:lnTo>
                  <a:pt x="276555" y="740154"/>
                </a:lnTo>
                <a:lnTo>
                  <a:pt x="275066" y="740413"/>
                </a:lnTo>
                <a:lnTo>
                  <a:pt x="274678" y="741125"/>
                </a:lnTo>
                <a:lnTo>
                  <a:pt x="275390" y="741254"/>
                </a:lnTo>
                <a:lnTo>
                  <a:pt x="276684" y="740802"/>
                </a:lnTo>
                <a:lnTo>
                  <a:pt x="277072" y="741837"/>
                </a:lnTo>
                <a:lnTo>
                  <a:pt x="276684" y="743455"/>
                </a:lnTo>
                <a:lnTo>
                  <a:pt x="278367" y="745461"/>
                </a:lnTo>
                <a:lnTo>
                  <a:pt x="276684" y="747468"/>
                </a:lnTo>
                <a:lnTo>
                  <a:pt x="273901" y="749216"/>
                </a:lnTo>
                <a:lnTo>
                  <a:pt x="273707" y="749927"/>
                </a:lnTo>
                <a:lnTo>
                  <a:pt x="272801" y="750510"/>
                </a:lnTo>
                <a:lnTo>
                  <a:pt x="270924" y="753292"/>
                </a:lnTo>
                <a:lnTo>
                  <a:pt x="268529" y="754328"/>
                </a:lnTo>
                <a:lnTo>
                  <a:pt x="267041" y="753616"/>
                </a:lnTo>
                <a:lnTo>
                  <a:pt x="264257" y="749992"/>
                </a:lnTo>
                <a:lnTo>
                  <a:pt x="262575" y="748827"/>
                </a:lnTo>
                <a:lnTo>
                  <a:pt x="260180" y="747791"/>
                </a:lnTo>
                <a:lnTo>
                  <a:pt x="258497" y="747921"/>
                </a:lnTo>
                <a:lnTo>
                  <a:pt x="257397" y="747338"/>
                </a:lnTo>
                <a:lnTo>
                  <a:pt x="255585" y="747209"/>
                </a:lnTo>
                <a:lnTo>
                  <a:pt x="251896" y="745461"/>
                </a:lnTo>
                <a:lnTo>
                  <a:pt x="249113" y="742679"/>
                </a:lnTo>
                <a:lnTo>
                  <a:pt x="248918" y="741643"/>
                </a:lnTo>
                <a:lnTo>
                  <a:pt x="247818" y="740607"/>
                </a:lnTo>
                <a:lnTo>
                  <a:pt x="247624" y="739766"/>
                </a:lnTo>
                <a:lnTo>
                  <a:pt x="246524" y="738730"/>
                </a:lnTo>
                <a:lnTo>
                  <a:pt x="246524" y="738148"/>
                </a:lnTo>
                <a:lnTo>
                  <a:pt x="245424" y="736530"/>
                </a:lnTo>
                <a:lnTo>
                  <a:pt x="244906" y="736400"/>
                </a:lnTo>
                <a:lnTo>
                  <a:pt x="243999" y="735106"/>
                </a:lnTo>
                <a:lnTo>
                  <a:pt x="242705" y="734265"/>
                </a:lnTo>
                <a:lnTo>
                  <a:pt x="241993" y="734265"/>
                </a:lnTo>
                <a:lnTo>
                  <a:pt x="240893" y="733099"/>
                </a:lnTo>
                <a:lnTo>
                  <a:pt x="239404" y="732841"/>
                </a:lnTo>
                <a:lnTo>
                  <a:pt x="236298" y="730834"/>
                </a:lnTo>
                <a:lnTo>
                  <a:pt x="235197" y="730834"/>
                </a:lnTo>
                <a:lnTo>
                  <a:pt x="234809" y="731288"/>
                </a:lnTo>
                <a:lnTo>
                  <a:pt x="232997" y="731158"/>
                </a:lnTo>
                <a:lnTo>
                  <a:pt x="228596" y="726821"/>
                </a:lnTo>
                <a:lnTo>
                  <a:pt x="226590" y="725786"/>
                </a:lnTo>
                <a:lnTo>
                  <a:pt x="225489" y="725657"/>
                </a:lnTo>
                <a:lnTo>
                  <a:pt x="224907" y="725074"/>
                </a:lnTo>
                <a:lnTo>
                  <a:pt x="220506" y="723327"/>
                </a:lnTo>
                <a:lnTo>
                  <a:pt x="217917" y="721903"/>
                </a:lnTo>
                <a:lnTo>
                  <a:pt x="217011" y="721903"/>
                </a:lnTo>
                <a:lnTo>
                  <a:pt x="216428" y="721191"/>
                </a:lnTo>
                <a:lnTo>
                  <a:pt x="214746" y="720608"/>
                </a:lnTo>
                <a:lnTo>
                  <a:pt x="213257" y="719185"/>
                </a:lnTo>
                <a:lnTo>
                  <a:pt x="213063" y="718343"/>
                </a:lnTo>
                <a:lnTo>
                  <a:pt x="213063" y="716466"/>
                </a:lnTo>
                <a:lnTo>
                  <a:pt x="213775" y="716596"/>
                </a:lnTo>
                <a:lnTo>
                  <a:pt x="214486" y="715884"/>
                </a:lnTo>
                <a:lnTo>
                  <a:pt x="214098" y="715301"/>
                </a:lnTo>
                <a:lnTo>
                  <a:pt x="214486" y="714589"/>
                </a:lnTo>
                <a:lnTo>
                  <a:pt x="213775" y="713425"/>
                </a:lnTo>
                <a:lnTo>
                  <a:pt x="212674" y="713683"/>
                </a:lnTo>
                <a:lnTo>
                  <a:pt x="212674" y="714719"/>
                </a:lnTo>
                <a:lnTo>
                  <a:pt x="211963" y="715172"/>
                </a:lnTo>
                <a:lnTo>
                  <a:pt x="210280" y="713877"/>
                </a:lnTo>
                <a:lnTo>
                  <a:pt x="207691" y="713165"/>
                </a:lnTo>
                <a:lnTo>
                  <a:pt x="207173" y="714331"/>
                </a:lnTo>
                <a:lnTo>
                  <a:pt x="207562" y="715495"/>
                </a:lnTo>
                <a:lnTo>
                  <a:pt x="206655" y="715237"/>
                </a:lnTo>
                <a:lnTo>
                  <a:pt x="206461" y="714072"/>
                </a:lnTo>
                <a:lnTo>
                  <a:pt x="207173" y="713812"/>
                </a:lnTo>
                <a:lnTo>
                  <a:pt x="207173" y="713101"/>
                </a:lnTo>
                <a:lnTo>
                  <a:pt x="207562" y="712971"/>
                </a:lnTo>
                <a:lnTo>
                  <a:pt x="207367" y="712518"/>
                </a:lnTo>
                <a:lnTo>
                  <a:pt x="205361" y="711030"/>
                </a:lnTo>
                <a:lnTo>
                  <a:pt x="202966" y="707664"/>
                </a:lnTo>
                <a:lnTo>
                  <a:pt x="201866" y="707082"/>
                </a:lnTo>
                <a:lnTo>
                  <a:pt x="201672" y="706369"/>
                </a:lnTo>
                <a:lnTo>
                  <a:pt x="199989" y="705657"/>
                </a:lnTo>
                <a:lnTo>
                  <a:pt x="198694" y="704363"/>
                </a:lnTo>
                <a:lnTo>
                  <a:pt x="198500" y="703652"/>
                </a:lnTo>
                <a:lnTo>
                  <a:pt x="197789" y="703198"/>
                </a:lnTo>
                <a:lnTo>
                  <a:pt x="197789" y="702616"/>
                </a:lnTo>
                <a:lnTo>
                  <a:pt x="195911" y="700156"/>
                </a:lnTo>
                <a:lnTo>
                  <a:pt x="195200" y="699897"/>
                </a:lnTo>
                <a:lnTo>
                  <a:pt x="193323" y="697826"/>
                </a:lnTo>
                <a:lnTo>
                  <a:pt x="192611" y="696208"/>
                </a:lnTo>
                <a:lnTo>
                  <a:pt x="191122" y="695173"/>
                </a:lnTo>
                <a:lnTo>
                  <a:pt x="189439" y="694720"/>
                </a:lnTo>
                <a:lnTo>
                  <a:pt x="187563" y="693102"/>
                </a:lnTo>
                <a:lnTo>
                  <a:pt x="187368" y="691937"/>
                </a:lnTo>
                <a:lnTo>
                  <a:pt x="188080" y="687859"/>
                </a:lnTo>
                <a:lnTo>
                  <a:pt x="187368" y="687730"/>
                </a:lnTo>
                <a:lnTo>
                  <a:pt x="187174" y="686435"/>
                </a:lnTo>
                <a:lnTo>
                  <a:pt x="188080" y="685400"/>
                </a:lnTo>
                <a:lnTo>
                  <a:pt x="188274" y="684365"/>
                </a:lnTo>
                <a:lnTo>
                  <a:pt x="189763" y="684106"/>
                </a:lnTo>
                <a:lnTo>
                  <a:pt x="191770" y="682358"/>
                </a:lnTo>
                <a:lnTo>
                  <a:pt x="191770" y="681646"/>
                </a:lnTo>
                <a:lnTo>
                  <a:pt x="190281" y="679575"/>
                </a:lnTo>
                <a:lnTo>
                  <a:pt x="189892" y="679575"/>
                </a:lnTo>
                <a:lnTo>
                  <a:pt x="190281" y="680158"/>
                </a:lnTo>
                <a:lnTo>
                  <a:pt x="190087" y="681064"/>
                </a:lnTo>
                <a:lnTo>
                  <a:pt x="188404" y="680158"/>
                </a:lnTo>
                <a:lnTo>
                  <a:pt x="188210" y="679704"/>
                </a:lnTo>
                <a:lnTo>
                  <a:pt x="187304" y="680158"/>
                </a:lnTo>
                <a:lnTo>
                  <a:pt x="186786" y="680028"/>
                </a:lnTo>
                <a:lnTo>
                  <a:pt x="186592" y="678410"/>
                </a:lnTo>
                <a:lnTo>
                  <a:pt x="187886" y="677957"/>
                </a:lnTo>
                <a:lnTo>
                  <a:pt x="188274" y="677633"/>
                </a:lnTo>
                <a:lnTo>
                  <a:pt x="188080" y="677181"/>
                </a:lnTo>
                <a:lnTo>
                  <a:pt x="187174" y="677309"/>
                </a:lnTo>
                <a:lnTo>
                  <a:pt x="185880" y="678345"/>
                </a:lnTo>
                <a:lnTo>
                  <a:pt x="185491" y="679381"/>
                </a:lnTo>
                <a:lnTo>
                  <a:pt x="186398" y="680546"/>
                </a:lnTo>
                <a:lnTo>
                  <a:pt x="187498" y="680675"/>
                </a:lnTo>
                <a:lnTo>
                  <a:pt x="188080" y="680417"/>
                </a:lnTo>
                <a:lnTo>
                  <a:pt x="189957" y="681581"/>
                </a:lnTo>
                <a:lnTo>
                  <a:pt x="190346" y="682747"/>
                </a:lnTo>
                <a:lnTo>
                  <a:pt x="188857" y="683911"/>
                </a:lnTo>
                <a:lnTo>
                  <a:pt x="187757" y="683782"/>
                </a:lnTo>
                <a:lnTo>
                  <a:pt x="186851" y="684623"/>
                </a:lnTo>
                <a:lnTo>
                  <a:pt x="187045" y="685335"/>
                </a:lnTo>
                <a:lnTo>
                  <a:pt x="186333" y="685594"/>
                </a:lnTo>
                <a:lnTo>
                  <a:pt x="186333" y="686630"/>
                </a:lnTo>
                <a:lnTo>
                  <a:pt x="186916" y="686889"/>
                </a:lnTo>
                <a:lnTo>
                  <a:pt x="186721" y="687924"/>
                </a:lnTo>
                <a:lnTo>
                  <a:pt x="187109" y="688053"/>
                </a:lnTo>
                <a:lnTo>
                  <a:pt x="187109" y="689219"/>
                </a:lnTo>
                <a:lnTo>
                  <a:pt x="185621" y="693749"/>
                </a:lnTo>
                <a:lnTo>
                  <a:pt x="185038" y="694008"/>
                </a:lnTo>
                <a:lnTo>
                  <a:pt x="185038" y="695884"/>
                </a:lnTo>
                <a:lnTo>
                  <a:pt x="185427" y="696338"/>
                </a:lnTo>
                <a:lnTo>
                  <a:pt x="184844" y="697179"/>
                </a:lnTo>
                <a:lnTo>
                  <a:pt x="183550" y="696920"/>
                </a:lnTo>
                <a:lnTo>
                  <a:pt x="182644" y="693296"/>
                </a:lnTo>
                <a:lnTo>
                  <a:pt x="181932" y="692713"/>
                </a:lnTo>
                <a:lnTo>
                  <a:pt x="181932" y="691678"/>
                </a:lnTo>
                <a:lnTo>
                  <a:pt x="181349" y="691095"/>
                </a:lnTo>
                <a:lnTo>
                  <a:pt x="180832" y="691095"/>
                </a:lnTo>
                <a:lnTo>
                  <a:pt x="180832" y="691549"/>
                </a:lnTo>
                <a:lnTo>
                  <a:pt x="179925" y="691095"/>
                </a:lnTo>
                <a:lnTo>
                  <a:pt x="179537" y="690642"/>
                </a:lnTo>
                <a:lnTo>
                  <a:pt x="179925" y="689607"/>
                </a:lnTo>
                <a:lnTo>
                  <a:pt x="178243" y="688700"/>
                </a:lnTo>
                <a:lnTo>
                  <a:pt x="178243" y="688248"/>
                </a:lnTo>
                <a:lnTo>
                  <a:pt x="175265" y="687082"/>
                </a:lnTo>
                <a:lnTo>
                  <a:pt x="174360" y="686241"/>
                </a:lnTo>
                <a:lnTo>
                  <a:pt x="171771" y="685206"/>
                </a:lnTo>
                <a:lnTo>
                  <a:pt x="171577" y="684753"/>
                </a:lnTo>
                <a:lnTo>
                  <a:pt x="171059" y="684753"/>
                </a:lnTo>
                <a:lnTo>
                  <a:pt x="169570" y="683717"/>
                </a:lnTo>
                <a:lnTo>
                  <a:pt x="168276" y="683846"/>
                </a:lnTo>
                <a:lnTo>
                  <a:pt x="167563" y="685724"/>
                </a:lnTo>
                <a:lnTo>
                  <a:pt x="167046" y="685853"/>
                </a:lnTo>
                <a:lnTo>
                  <a:pt x="165557" y="685853"/>
                </a:lnTo>
                <a:lnTo>
                  <a:pt x="164457" y="685012"/>
                </a:lnTo>
                <a:lnTo>
                  <a:pt x="163551" y="685012"/>
                </a:lnTo>
                <a:lnTo>
                  <a:pt x="163162" y="684300"/>
                </a:lnTo>
                <a:lnTo>
                  <a:pt x="161868" y="683588"/>
                </a:lnTo>
                <a:lnTo>
                  <a:pt x="161674" y="683005"/>
                </a:lnTo>
                <a:lnTo>
                  <a:pt x="160186" y="682423"/>
                </a:lnTo>
                <a:lnTo>
                  <a:pt x="159991" y="680675"/>
                </a:lnTo>
                <a:lnTo>
                  <a:pt x="159603" y="680546"/>
                </a:lnTo>
                <a:lnTo>
                  <a:pt x="159603" y="679834"/>
                </a:lnTo>
                <a:lnTo>
                  <a:pt x="159085" y="679575"/>
                </a:lnTo>
                <a:lnTo>
                  <a:pt x="158179" y="677504"/>
                </a:lnTo>
                <a:lnTo>
                  <a:pt x="156496" y="677957"/>
                </a:lnTo>
                <a:lnTo>
                  <a:pt x="157014" y="678280"/>
                </a:lnTo>
                <a:lnTo>
                  <a:pt x="157014" y="678992"/>
                </a:lnTo>
                <a:lnTo>
                  <a:pt x="156496" y="679251"/>
                </a:lnTo>
                <a:lnTo>
                  <a:pt x="156496" y="679704"/>
                </a:lnTo>
                <a:lnTo>
                  <a:pt x="157208" y="681581"/>
                </a:lnTo>
                <a:lnTo>
                  <a:pt x="157014" y="682035"/>
                </a:lnTo>
                <a:lnTo>
                  <a:pt x="158114" y="682876"/>
                </a:lnTo>
                <a:lnTo>
                  <a:pt x="158503" y="683782"/>
                </a:lnTo>
                <a:lnTo>
                  <a:pt x="160186" y="684623"/>
                </a:lnTo>
                <a:lnTo>
                  <a:pt x="161091" y="686112"/>
                </a:lnTo>
                <a:lnTo>
                  <a:pt x="162386" y="686371"/>
                </a:lnTo>
                <a:lnTo>
                  <a:pt x="163680" y="687212"/>
                </a:lnTo>
                <a:lnTo>
                  <a:pt x="168664" y="686759"/>
                </a:lnTo>
                <a:lnTo>
                  <a:pt x="168858" y="688377"/>
                </a:lnTo>
                <a:lnTo>
                  <a:pt x="169246" y="688830"/>
                </a:lnTo>
                <a:lnTo>
                  <a:pt x="169959" y="688830"/>
                </a:lnTo>
                <a:lnTo>
                  <a:pt x="170347" y="687924"/>
                </a:lnTo>
                <a:lnTo>
                  <a:pt x="171641" y="688507"/>
                </a:lnTo>
                <a:lnTo>
                  <a:pt x="173324" y="688507"/>
                </a:lnTo>
                <a:lnTo>
                  <a:pt x="173842" y="688830"/>
                </a:lnTo>
                <a:lnTo>
                  <a:pt x="174036" y="689995"/>
                </a:lnTo>
                <a:lnTo>
                  <a:pt x="174424" y="690254"/>
                </a:lnTo>
                <a:lnTo>
                  <a:pt x="175136" y="690125"/>
                </a:lnTo>
                <a:lnTo>
                  <a:pt x="176236" y="690707"/>
                </a:lnTo>
                <a:lnTo>
                  <a:pt x="175848" y="692455"/>
                </a:lnTo>
                <a:lnTo>
                  <a:pt x="178049" y="695497"/>
                </a:lnTo>
                <a:lnTo>
                  <a:pt x="178049" y="696079"/>
                </a:lnTo>
                <a:lnTo>
                  <a:pt x="178761" y="696338"/>
                </a:lnTo>
                <a:lnTo>
                  <a:pt x="179861" y="697632"/>
                </a:lnTo>
                <a:lnTo>
                  <a:pt x="180249" y="698668"/>
                </a:lnTo>
                <a:lnTo>
                  <a:pt x="182838" y="700156"/>
                </a:lnTo>
                <a:lnTo>
                  <a:pt x="183356" y="700868"/>
                </a:lnTo>
                <a:lnTo>
                  <a:pt x="183356" y="701580"/>
                </a:lnTo>
                <a:lnTo>
                  <a:pt x="182644" y="702163"/>
                </a:lnTo>
                <a:lnTo>
                  <a:pt x="182838" y="702875"/>
                </a:lnTo>
                <a:lnTo>
                  <a:pt x="183744" y="703716"/>
                </a:lnTo>
                <a:lnTo>
                  <a:pt x="184844" y="703846"/>
                </a:lnTo>
                <a:lnTo>
                  <a:pt x="185427" y="704428"/>
                </a:lnTo>
                <a:lnTo>
                  <a:pt x="186527" y="703975"/>
                </a:lnTo>
                <a:lnTo>
                  <a:pt x="186333" y="703392"/>
                </a:lnTo>
                <a:lnTo>
                  <a:pt x="187045" y="702810"/>
                </a:lnTo>
                <a:lnTo>
                  <a:pt x="187951" y="703263"/>
                </a:lnTo>
                <a:lnTo>
                  <a:pt x="187368" y="703846"/>
                </a:lnTo>
                <a:lnTo>
                  <a:pt x="187563" y="704428"/>
                </a:lnTo>
                <a:lnTo>
                  <a:pt x="186656" y="704687"/>
                </a:lnTo>
                <a:lnTo>
                  <a:pt x="186462" y="705722"/>
                </a:lnTo>
                <a:lnTo>
                  <a:pt x="186980" y="706176"/>
                </a:lnTo>
                <a:lnTo>
                  <a:pt x="186786" y="706628"/>
                </a:lnTo>
                <a:lnTo>
                  <a:pt x="187886" y="707340"/>
                </a:lnTo>
                <a:lnTo>
                  <a:pt x="187886" y="707923"/>
                </a:lnTo>
                <a:lnTo>
                  <a:pt x="188792" y="708506"/>
                </a:lnTo>
                <a:lnTo>
                  <a:pt x="189504" y="709670"/>
                </a:lnTo>
                <a:lnTo>
                  <a:pt x="191187" y="710253"/>
                </a:lnTo>
                <a:lnTo>
                  <a:pt x="191187" y="711159"/>
                </a:lnTo>
                <a:lnTo>
                  <a:pt x="192481" y="712324"/>
                </a:lnTo>
                <a:lnTo>
                  <a:pt x="193970" y="712777"/>
                </a:lnTo>
                <a:lnTo>
                  <a:pt x="194876" y="713812"/>
                </a:lnTo>
                <a:lnTo>
                  <a:pt x="196171" y="714072"/>
                </a:lnTo>
                <a:lnTo>
                  <a:pt x="197659" y="715107"/>
                </a:lnTo>
                <a:lnTo>
                  <a:pt x="197659" y="716272"/>
                </a:lnTo>
                <a:lnTo>
                  <a:pt x="200960" y="716531"/>
                </a:lnTo>
                <a:lnTo>
                  <a:pt x="202254" y="717567"/>
                </a:lnTo>
                <a:lnTo>
                  <a:pt x="202643" y="718408"/>
                </a:lnTo>
                <a:lnTo>
                  <a:pt x="203743" y="718149"/>
                </a:lnTo>
                <a:lnTo>
                  <a:pt x="203355" y="716984"/>
                </a:lnTo>
                <a:lnTo>
                  <a:pt x="204066" y="716984"/>
                </a:lnTo>
                <a:lnTo>
                  <a:pt x="204066" y="717567"/>
                </a:lnTo>
                <a:lnTo>
                  <a:pt x="205167" y="718279"/>
                </a:lnTo>
                <a:lnTo>
                  <a:pt x="204973" y="718537"/>
                </a:lnTo>
                <a:lnTo>
                  <a:pt x="206655" y="719961"/>
                </a:lnTo>
                <a:lnTo>
                  <a:pt x="208144" y="722291"/>
                </a:lnTo>
                <a:lnTo>
                  <a:pt x="206849" y="721709"/>
                </a:lnTo>
                <a:lnTo>
                  <a:pt x="205555" y="719961"/>
                </a:lnTo>
                <a:lnTo>
                  <a:pt x="203872" y="720673"/>
                </a:lnTo>
                <a:lnTo>
                  <a:pt x="203678" y="721838"/>
                </a:lnTo>
                <a:lnTo>
                  <a:pt x="204390" y="722550"/>
                </a:lnTo>
                <a:lnTo>
                  <a:pt x="204584" y="723585"/>
                </a:lnTo>
                <a:lnTo>
                  <a:pt x="205296" y="724621"/>
                </a:lnTo>
                <a:lnTo>
                  <a:pt x="206008" y="724880"/>
                </a:lnTo>
                <a:lnTo>
                  <a:pt x="206008" y="725333"/>
                </a:lnTo>
                <a:lnTo>
                  <a:pt x="206720" y="725915"/>
                </a:lnTo>
                <a:lnTo>
                  <a:pt x="208014" y="726498"/>
                </a:lnTo>
                <a:lnTo>
                  <a:pt x="208014" y="730446"/>
                </a:lnTo>
                <a:lnTo>
                  <a:pt x="209309" y="731158"/>
                </a:lnTo>
                <a:lnTo>
                  <a:pt x="209697" y="730705"/>
                </a:lnTo>
                <a:lnTo>
                  <a:pt x="209503" y="729670"/>
                </a:lnTo>
                <a:lnTo>
                  <a:pt x="210021" y="729670"/>
                </a:lnTo>
                <a:lnTo>
                  <a:pt x="210733" y="730122"/>
                </a:lnTo>
                <a:lnTo>
                  <a:pt x="210927" y="730964"/>
                </a:lnTo>
                <a:lnTo>
                  <a:pt x="211445" y="731223"/>
                </a:lnTo>
                <a:lnTo>
                  <a:pt x="211445" y="731935"/>
                </a:lnTo>
                <a:lnTo>
                  <a:pt x="212157" y="732064"/>
                </a:lnTo>
                <a:lnTo>
                  <a:pt x="212545" y="731611"/>
                </a:lnTo>
                <a:lnTo>
                  <a:pt x="212545" y="730576"/>
                </a:lnTo>
                <a:lnTo>
                  <a:pt x="211833" y="730122"/>
                </a:lnTo>
                <a:lnTo>
                  <a:pt x="211833" y="729540"/>
                </a:lnTo>
                <a:lnTo>
                  <a:pt x="212545" y="728958"/>
                </a:lnTo>
                <a:lnTo>
                  <a:pt x="213257" y="729216"/>
                </a:lnTo>
                <a:lnTo>
                  <a:pt x="213451" y="729928"/>
                </a:lnTo>
                <a:lnTo>
                  <a:pt x="212933" y="732258"/>
                </a:lnTo>
                <a:lnTo>
                  <a:pt x="211833" y="733099"/>
                </a:lnTo>
                <a:lnTo>
                  <a:pt x="211833" y="733682"/>
                </a:lnTo>
                <a:lnTo>
                  <a:pt x="209956" y="734524"/>
                </a:lnTo>
                <a:lnTo>
                  <a:pt x="208144" y="735947"/>
                </a:lnTo>
                <a:lnTo>
                  <a:pt x="207562" y="736983"/>
                </a:lnTo>
                <a:lnTo>
                  <a:pt x="206849" y="737242"/>
                </a:lnTo>
                <a:lnTo>
                  <a:pt x="206655" y="737953"/>
                </a:lnTo>
                <a:lnTo>
                  <a:pt x="205749" y="738795"/>
                </a:lnTo>
                <a:lnTo>
                  <a:pt x="205555" y="739636"/>
                </a:lnTo>
                <a:lnTo>
                  <a:pt x="204843" y="740219"/>
                </a:lnTo>
                <a:lnTo>
                  <a:pt x="204455" y="741837"/>
                </a:lnTo>
                <a:lnTo>
                  <a:pt x="203355" y="743131"/>
                </a:lnTo>
                <a:lnTo>
                  <a:pt x="201672" y="747079"/>
                </a:lnTo>
                <a:lnTo>
                  <a:pt x="199989" y="747662"/>
                </a:lnTo>
                <a:lnTo>
                  <a:pt x="198694" y="747662"/>
                </a:lnTo>
                <a:lnTo>
                  <a:pt x="198177" y="748245"/>
                </a:lnTo>
                <a:lnTo>
                  <a:pt x="196494" y="747791"/>
                </a:lnTo>
                <a:lnTo>
                  <a:pt x="194293" y="747921"/>
                </a:lnTo>
                <a:lnTo>
                  <a:pt x="192999" y="747468"/>
                </a:lnTo>
                <a:lnTo>
                  <a:pt x="189892" y="747468"/>
                </a:lnTo>
                <a:lnTo>
                  <a:pt x="189310" y="747726"/>
                </a:lnTo>
                <a:lnTo>
                  <a:pt x="188922" y="748568"/>
                </a:lnTo>
                <a:lnTo>
                  <a:pt x="187045" y="748827"/>
                </a:lnTo>
                <a:lnTo>
                  <a:pt x="185556" y="749992"/>
                </a:lnTo>
                <a:lnTo>
                  <a:pt x="182579" y="750445"/>
                </a:lnTo>
                <a:lnTo>
                  <a:pt x="180379" y="748568"/>
                </a:lnTo>
                <a:lnTo>
                  <a:pt x="179667" y="748568"/>
                </a:lnTo>
                <a:lnTo>
                  <a:pt x="179667" y="748115"/>
                </a:lnTo>
                <a:lnTo>
                  <a:pt x="178761" y="747403"/>
                </a:lnTo>
                <a:lnTo>
                  <a:pt x="178761" y="746108"/>
                </a:lnTo>
                <a:lnTo>
                  <a:pt x="179667" y="745073"/>
                </a:lnTo>
                <a:lnTo>
                  <a:pt x="179667" y="743908"/>
                </a:lnTo>
                <a:lnTo>
                  <a:pt x="178954" y="743196"/>
                </a:lnTo>
                <a:lnTo>
                  <a:pt x="178761" y="742031"/>
                </a:lnTo>
                <a:lnTo>
                  <a:pt x="179149" y="740737"/>
                </a:lnTo>
                <a:lnTo>
                  <a:pt x="178761" y="740154"/>
                </a:lnTo>
                <a:lnTo>
                  <a:pt x="178954" y="739443"/>
                </a:lnTo>
                <a:lnTo>
                  <a:pt x="178243" y="738860"/>
                </a:lnTo>
                <a:lnTo>
                  <a:pt x="177531" y="738860"/>
                </a:lnTo>
                <a:lnTo>
                  <a:pt x="176819" y="739443"/>
                </a:lnTo>
                <a:lnTo>
                  <a:pt x="175524" y="739443"/>
                </a:lnTo>
                <a:lnTo>
                  <a:pt x="175913" y="737825"/>
                </a:lnTo>
                <a:lnTo>
                  <a:pt x="176495" y="737565"/>
                </a:lnTo>
                <a:lnTo>
                  <a:pt x="176495" y="736724"/>
                </a:lnTo>
                <a:lnTo>
                  <a:pt x="175589" y="736012"/>
                </a:lnTo>
                <a:lnTo>
                  <a:pt x="173712" y="736465"/>
                </a:lnTo>
                <a:lnTo>
                  <a:pt x="172806" y="734265"/>
                </a:lnTo>
                <a:lnTo>
                  <a:pt x="171512" y="734265"/>
                </a:lnTo>
                <a:lnTo>
                  <a:pt x="170606" y="734717"/>
                </a:lnTo>
                <a:lnTo>
                  <a:pt x="169699" y="733682"/>
                </a:lnTo>
                <a:lnTo>
                  <a:pt x="169894" y="732064"/>
                </a:lnTo>
                <a:lnTo>
                  <a:pt x="169376" y="731611"/>
                </a:lnTo>
                <a:lnTo>
                  <a:pt x="167499" y="731352"/>
                </a:lnTo>
                <a:lnTo>
                  <a:pt x="167499" y="729928"/>
                </a:lnTo>
                <a:lnTo>
                  <a:pt x="166787" y="729346"/>
                </a:lnTo>
                <a:lnTo>
                  <a:pt x="165104" y="729475"/>
                </a:lnTo>
                <a:lnTo>
                  <a:pt x="164587" y="728893"/>
                </a:lnTo>
                <a:lnTo>
                  <a:pt x="164004" y="728893"/>
                </a:lnTo>
                <a:lnTo>
                  <a:pt x="163810" y="729346"/>
                </a:lnTo>
                <a:lnTo>
                  <a:pt x="164392" y="729928"/>
                </a:lnTo>
                <a:lnTo>
                  <a:pt x="166981" y="729928"/>
                </a:lnTo>
                <a:lnTo>
                  <a:pt x="166981" y="731805"/>
                </a:lnTo>
                <a:lnTo>
                  <a:pt x="169376" y="732258"/>
                </a:lnTo>
                <a:lnTo>
                  <a:pt x="169181" y="733682"/>
                </a:lnTo>
                <a:lnTo>
                  <a:pt x="170476" y="735106"/>
                </a:lnTo>
                <a:lnTo>
                  <a:pt x="171382" y="735236"/>
                </a:lnTo>
                <a:lnTo>
                  <a:pt x="171965" y="734653"/>
                </a:lnTo>
                <a:lnTo>
                  <a:pt x="172677" y="734653"/>
                </a:lnTo>
                <a:lnTo>
                  <a:pt x="172871" y="736077"/>
                </a:lnTo>
                <a:lnTo>
                  <a:pt x="173389" y="736659"/>
                </a:lnTo>
                <a:lnTo>
                  <a:pt x="174877" y="736659"/>
                </a:lnTo>
                <a:lnTo>
                  <a:pt x="175071" y="736400"/>
                </a:lnTo>
                <a:lnTo>
                  <a:pt x="175978" y="736659"/>
                </a:lnTo>
                <a:lnTo>
                  <a:pt x="175978" y="737501"/>
                </a:lnTo>
                <a:lnTo>
                  <a:pt x="175460" y="737760"/>
                </a:lnTo>
                <a:lnTo>
                  <a:pt x="175071" y="738795"/>
                </a:lnTo>
                <a:lnTo>
                  <a:pt x="175265" y="739831"/>
                </a:lnTo>
                <a:lnTo>
                  <a:pt x="176948" y="739831"/>
                </a:lnTo>
                <a:lnTo>
                  <a:pt x="177660" y="739378"/>
                </a:lnTo>
                <a:lnTo>
                  <a:pt x="178372" y="739636"/>
                </a:lnTo>
                <a:lnTo>
                  <a:pt x="178566" y="743261"/>
                </a:lnTo>
                <a:lnTo>
                  <a:pt x="179149" y="743714"/>
                </a:lnTo>
                <a:lnTo>
                  <a:pt x="179343" y="745009"/>
                </a:lnTo>
                <a:lnTo>
                  <a:pt x="178437" y="745850"/>
                </a:lnTo>
                <a:lnTo>
                  <a:pt x="178243" y="747726"/>
                </a:lnTo>
                <a:lnTo>
                  <a:pt x="183615" y="751222"/>
                </a:lnTo>
                <a:lnTo>
                  <a:pt x="184909" y="750962"/>
                </a:lnTo>
                <a:lnTo>
                  <a:pt x="185491" y="751416"/>
                </a:lnTo>
                <a:lnTo>
                  <a:pt x="185491" y="750704"/>
                </a:lnTo>
                <a:lnTo>
                  <a:pt x="186980" y="750251"/>
                </a:lnTo>
                <a:lnTo>
                  <a:pt x="187498" y="749668"/>
                </a:lnTo>
                <a:lnTo>
                  <a:pt x="188598" y="749668"/>
                </a:lnTo>
                <a:lnTo>
                  <a:pt x="188792" y="750121"/>
                </a:lnTo>
                <a:lnTo>
                  <a:pt x="186980" y="751286"/>
                </a:lnTo>
                <a:lnTo>
                  <a:pt x="185880" y="751286"/>
                </a:lnTo>
                <a:lnTo>
                  <a:pt x="184197" y="753164"/>
                </a:lnTo>
                <a:lnTo>
                  <a:pt x="182191" y="753875"/>
                </a:lnTo>
                <a:lnTo>
                  <a:pt x="181285" y="754910"/>
                </a:lnTo>
                <a:lnTo>
                  <a:pt x="179472" y="755364"/>
                </a:lnTo>
                <a:lnTo>
                  <a:pt x="177596" y="756788"/>
                </a:lnTo>
                <a:lnTo>
                  <a:pt x="169699" y="758082"/>
                </a:lnTo>
                <a:lnTo>
                  <a:pt x="166916" y="759377"/>
                </a:lnTo>
                <a:lnTo>
                  <a:pt x="163033" y="759506"/>
                </a:lnTo>
                <a:lnTo>
                  <a:pt x="162127" y="760088"/>
                </a:lnTo>
                <a:lnTo>
                  <a:pt x="161415" y="760088"/>
                </a:lnTo>
                <a:lnTo>
                  <a:pt x="160833" y="760671"/>
                </a:lnTo>
                <a:lnTo>
                  <a:pt x="158826" y="761124"/>
                </a:lnTo>
                <a:lnTo>
                  <a:pt x="156820" y="763130"/>
                </a:lnTo>
                <a:lnTo>
                  <a:pt x="155914" y="763001"/>
                </a:lnTo>
                <a:lnTo>
                  <a:pt x="155720" y="762289"/>
                </a:lnTo>
                <a:lnTo>
                  <a:pt x="154814" y="762418"/>
                </a:lnTo>
                <a:lnTo>
                  <a:pt x="154814" y="763260"/>
                </a:lnTo>
                <a:lnTo>
                  <a:pt x="153907" y="764878"/>
                </a:lnTo>
                <a:lnTo>
                  <a:pt x="152419" y="765590"/>
                </a:lnTo>
                <a:lnTo>
                  <a:pt x="151319" y="765590"/>
                </a:lnTo>
                <a:lnTo>
                  <a:pt x="151124" y="765137"/>
                </a:lnTo>
                <a:lnTo>
                  <a:pt x="153131" y="764295"/>
                </a:lnTo>
                <a:lnTo>
                  <a:pt x="152937" y="764036"/>
                </a:lnTo>
                <a:lnTo>
                  <a:pt x="153454" y="763454"/>
                </a:lnTo>
                <a:lnTo>
                  <a:pt x="153260" y="762872"/>
                </a:lnTo>
                <a:lnTo>
                  <a:pt x="152742" y="763195"/>
                </a:lnTo>
                <a:lnTo>
                  <a:pt x="152742" y="763778"/>
                </a:lnTo>
                <a:lnTo>
                  <a:pt x="152354" y="763065"/>
                </a:lnTo>
                <a:lnTo>
                  <a:pt x="151771" y="763195"/>
                </a:lnTo>
                <a:lnTo>
                  <a:pt x="152160" y="764231"/>
                </a:lnTo>
                <a:lnTo>
                  <a:pt x="151448" y="764683"/>
                </a:lnTo>
                <a:lnTo>
                  <a:pt x="150542" y="764555"/>
                </a:lnTo>
                <a:lnTo>
                  <a:pt x="150542" y="763842"/>
                </a:lnTo>
                <a:lnTo>
                  <a:pt x="151060" y="763584"/>
                </a:lnTo>
                <a:lnTo>
                  <a:pt x="150866" y="763324"/>
                </a:lnTo>
                <a:lnTo>
                  <a:pt x="149959" y="763584"/>
                </a:lnTo>
                <a:lnTo>
                  <a:pt x="150153" y="764295"/>
                </a:lnTo>
                <a:lnTo>
                  <a:pt x="148147" y="763842"/>
                </a:lnTo>
                <a:lnTo>
                  <a:pt x="148147" y="764425"/>
                </a:lnTo>
                <a:lnTo>
                  <a:pt x="150024" y="764555"/>
                </a:lnTo>
                <a:lnTo>
                  <a:pt x="149830" y="767014"/>
                </a:lnTo>
                <a:lnTo>
                  <a:pt x="148341" y="767272"/>
                </a:lnTo>
                <a:lnTo>
                  <a:pt x="147824" y="767014"/>
                </a:lnTo>
                <a:lnTo>
                  <a:pt x="147824" y="766625"/>
                </a:lnTo>
                <a:lnTo>
                  <a:pt x="147435" y="766625"/>
                </a:lnTo>
                <a:lnTo>
                  <a:pt x="147047" y="767208"/>
                </a:lnTo>
                <a:lnTo>
                  <a:pt x="147047" y="768373"/>
                </a:lnTo>
                <a:lnTo>
                  <a:pt x="144458" y="768243"/>
                </a:lnTo>
                <a:lnTo>
                  <a:pt x="143746" y="767661"/>
                </a:lnTo>
                <a:lnTo>
                  <a:pt x="143746" y="766820"/>
                </a:lnTo>
                <a:lnTo>
                  <a:pt x="145752" y="765654"/>
                </a:lnTo>
                <a:lnTo>
                  <a:pt x="147435" y="765525"/>
                </a:lnTo>
                <a:lnTo>
                  <a:pt x="147630" y="765266"/>
                </a:lnTo>
                <a:lnTo>
                  <a:pt x="146141" y="765137"/>
                </a:lnTo>
                <a:lnTo>
                  <a:pt x="144329" y="766173"/>
                </a:lnTo>
                <a:lnTo>
                  <a:pt x="143746" y="766043"/>
                </a:lnTo>
                <a:lnTo>
                  <a:pt x="143034" y="764748"/>
                </a:lnTo>
                <a:lnTo>
                  <a:pt x="142128" y="764878"/>
                </a:lnTo>
                <a:lnTo>
                  <a:pt x="140834" y="764036"/>
                </a:lnTo>
                <a:lnTo>
                  <a:pt x="140445" y="763454"/>
                </a:lnTo>
                <a:lnTo>
                  <a:pt x="140445" y="762160"/>
                </a:lnTo>
                <a:lnTo>
                  <a:pt x="140057" y="762030"/>
                </a:lnTo>
                <a:lnTo>
                  <a:pt x="139863" y="763454"/>
                </a:lnTo>
                <a:lnTo>
                  <a:pt x="140575" y="764166"/>
                </a:lnTo>
                <a:lnTo>
                  <a:pt x="140769" y="765007"/>
                </a:lnTo>
                <a:lnTo>
                  <a:pt x="142775" y="765849"/>
                </a:lnTo>
                <a:lnTo>
                  <a:pt x="142581" y="767467"/>
                </a:lnTo>
                <a:lnTo>
                  <a:pt x="141869" y="768049"/>
                </a:lnTo>
                <a:lnTo>
                  <a:pt x="140963" y="768049"/>
                </a:lnTo>
                <a:lnTo>
                  <a:pt x="141351" y="766625"/>
                </a:lnTo>
                <a:lnTo>
                  <a:pt x="140834" y="766496"/>
                </a:lnTo>
                <a:lnTo>
                  <a:pt x="141028" y="767078"/>
                </a:lnTo>
                <a:lnTo>
                  <a:pt x="140640" y="767208"/>
                </a:lnTo>
                <a:lnTo>
                  <a:pt x="140640" y="767791"/>
                </a:lnTo>
                <a:lnTo>
                  <a:pt x="139733" y="768243"/>
                </a:lnTo>
                <a:lnTo>
                  <a:pt x="139539" y="769085"/>
                </a:lnTo>
                <a:lnTo>
                  <a:pt x="137145" y="769085"/>
                </a:lnTo>
                <a:lnTo>
                  <a:pt x="136756" y="769797"/>
                </a:lnTo>
                <a:lnTo>
                  <a:pt x="137274" y="770638"/>
                </a:lnTo>
                <a:lnTo>
                  <a:pt x="137080" y="771220"/>
                </a:lnTo>
                <a:lnTo>
                  <a:pt x="137598" y="771220"/>
                </a:lnTo>
                <a:lnTo>
                  <a:pt x="137792" y="770768"/>
                </a:lnTo>
                <a:lnTo>
                  <a:pt x="138698" y="770897"/>
                </a:lnTo>
                <a:lnTo>
                  <a:pt x="138892" y="773227"/>
                </a:lnTo>
                <a:lnTo>
                  <a:pt x="136497" y="775233"/>
                </a:lnTo>
                <a:lnTo>
                  <a:pt x="136303" y="776398"/>
                </a:lnTo>
                <a:lnTo>
                  <a:pt x="135203" y="776851"/>
                </a:lnTo>
                <a:lnTo>
                  <a:pt x="134685" y="778146"/>
                </a:lnTo>
                <a:lnTo>
                  <a:pt x="134103" y="778146"/>
                </a:lnTo>
                <a:lnTo>
                  <a:pt x="133909" y="779181"/>
                </a:lnTo>
                <a:lnTo>
                  <a:pt x="133391" y="779634"/>
                </a:lnTo>
                <a:lnTo>
                  <a:pt x="133779" y="780217"/>
                </a:lnTo>
                <a:lnTo>
                  <a:pt x="133585" y="781058"/>
                </a:lnTo>
                <a:lnTo>
                  <a:pt x="131578" y="782094"/>
                </a:lnTo>
                <a:lnTo>
                  <a:pt x="131773" y="782547"/>
                </a:lnTo>
                <a:lnTo>
                  <a:pt x="131061" y="783000"/>
                </a:lnTo>
                <a:lnTo>
                  <a:pt x="130867" y="783712"/>
                </a:lnTo>
                <a:lnTo>
                  <a:pt x="130867" y="785718"/>
                </a:lnTo>
                <a:lnTo>
                  <a:pt x="130284" y="785589"/>
                </a:lnTo>
                <a:lnTo>
                  <a:pt x="130090" y="784876"/>
                </a:lnTo>
                <a:lnTo>
                  <a:pt x="129184" y="784165"/>
                </a:lnTo>
                <a:lnTo>
                  <a:pt x="129184" y="783582"/>
                </a:lnTo>
                <a:lnTo>
                  <a:pt x="128666" y="783323"/>
                </a:lnTo>
                <a:lnTo>
                  <a:pt x="128860" y="782029"/>
                </a:lnTo>
                <a:lnTo>
                  <a:pt x="129572" y="782288"/>
                </a:lnTo>
                <a:lnTo>
                  <a:pt x="129766" y="781705"/>
                </a:lnTo>
                <a:lnTo>
                  <a:pt x="128666" y="781447"/>
                </a:lnTo>
                <a:lnTo>
                  <a:pt x="128084" y="780605"/>
                </a:lnTo>
                <a:lnTo>
                  <a:pt x="127695" y="781188"/>
                </a:lnTo>
                <a:lnTo>
                  <a:pt x="128084" y="781317"/>
                </a:lnTo>
                <a:lnTo>
                  <a:pt x="128278" y="782482"/>
                </a:lnTo>
                <a:lnTo>
                  <a:pt x="127695" y="783194"/>
                </a:lnTo>
                <a:lnTo>
                  <a:pt x="128601" y="783777"/>
                </a:lnTo>
                <a:lnTo>
                  <a:pt x="129313" y="784941"/>
                </a:lnTo>
                <a:lnTo>
                  <a:pt x="129313" y="785783"/>
                </a:lnTo>
                <a:lnTo>
                  <a:pt x="126724" y="786236"/>
                </a:lnTo>
                <a:lnTo>
                  <a:pt x="125818" y="785395"/>
                </a:lnTo>
                <a:lnTo>
                  <a:pt x="125818" y="784941"/>
                </a:lnTo>
                <a:lnTo>
                  <a:pt x="125236" y="784812"/>
                </a:lnTo>
                <a:lnTo>
                  <a:pt x="125042" y="783971"/>
                </a:lnTo>
                <a:lnTo>
                  <a:pt x="124136" y="783971"/>
                </a:lnTo>
                <a:lnTo>
                  <a:pt x="126724" y="786754"/>
                </a:lnTo>
                <a:lnTo>
                  <a:pt x="129313" y="786301"/>
                </a:lnTo>
                <a:lnTo>
                  <a:pt x="129119" y="788048"/>
                </a:lnTo>
                <a:lnTo>
                  <a:pt x="129831" y="787919"/>
                </a:lnTo>
                <a:lnTo>
                  <a:pt x="130219" y="788177"/>
                </a:lnTo>
                <a:lnTo>
                  <a:pt x="130025" y="788436"/>
                </a:lnTo>
                <a:lnTo>
                  <a:pt x="130608" y="788436"/>
                </a:lnTo>
                <a:lnTo>
                  <a:pt x="130413" y="787725"/>
                </a:lnTo>
                <a:lnTo>
                  <a:pt x="130802" y="787725"/>
                </a:lnTo>
                <a:lnTo>
                  <a:pt x="131514" y="788889"/>
                </a:lnTo>
                <a:lnTo>
                  <a:pt x="131902" y="788436"/>
                </a:lnTo>
                <a:lnTo>
                  <a:pt x="131320" y="787984"/>
                </a:lnTo>
                <a:lnTo>
                  <a:pt x="131126" y="785977"/>
                </a:lnTo>
                <a:lnTo>
                  <a:pt x="131708" y="785718"/>
                </a:lnTo>
                <a:lnTo>
                  <a:pt x="132614" y="787725"/>
                </a:lnTo>
                <a:lnTo>
                  <a:pt x="133520" y="788307"/>
                </a:lnTo>
                <a:lnTo>
                  <a:pt x="132808" y="789472"/>
                </a:lnTo>
                <a:lnTo>
                  <a:pt x="130802" y="789602"/>
                </a:lnTo>
                <a:lnTo>
                  <a:pt x="129508" y="788566"/>
                </a:lnTo>
                <a:lnTo>
                  <a:pt x="128019" y="788307"/>
                </a:lnTo>
                <a:lnTo>
                  <a:pt x="121029" y="782353"/>
                </a:lnTo>
                <a:lnTo>
                  <a:pt x="116952" y="781188"/>
                </a:lnTo>
                <a:lnTo>
                  <a:pt x="113456" y="779570"/>
                </a:lnTo>
                <a:lnTo>
                  <a:pt x="107761" y="777952"/>
                </a:lnTo>
                <a:lnTo>
                  <a:pt x="104978" y="776528"/>
                </a:lnTo>
                <a:lnTo>
                  <a:pt x="101871" y="775816"/>
                </a:lnTo>
                <a:lnTo>
                  <a:pt x="100965" y="775233"/>
                </a:lnTo>
                <a:lnTo>
                  <a:pt x="99865" y="775363"/>
                </a:lnTo>
                <a:lnTo>
                  <a:pt x="97664" y="774651"/>
                </a:lnTo>
                <a:lnTo>
                  <a:pt x="94687" y="774521"/>
                </a:lnTo>
                <a:lnTo>
                  <a:pt x="92422" y="773939"/>
                </a:lnTo>
                <a:lnTo>
                  <a:pt x="92422" y="773939"/>
                </a:lnTo>
                <a:lnTo>
                  <a:pt x="90739" y="763972"/>
                </a:lnTo>
                <a:lnTo>
                  <a:pt x="71647" y="763972"/>
                </a:lnTo>
                <a:lnTo>
                  <a:pt x="72682" y="752904"/>
                </a:lnTo>
                <a:lnTo>
                  <a:pt x="71388" y="751610"/>
                </a:lnTo>
                <a:lnTo>
                  <a:pt x="54301" y="756464"/>
                </a:lnTo>
                <a:lnTo>
                  <a:pt x="49900" y="749280"/>
                </a:lnTo>
                <a:lnTo>
                  <a:pt x="46664" y="738989"/>
                </a:lnTo>
                <a:lnTo>
                  <a:pt x="47570" y="730122"/>
                </a:lnTo>
                <a:lnTo>
                  <a:pt x="51065" y="723585"/>
                </a:lnTo>
                <a:lnTo>
                  <a:pt x="47894" y="704687"/>
                </a:lnTo>
                <a:lnTo>
                  <a:pt x="38898" y="705657"/>
                </a:lnTo>
                <a:lnTo>
                  <a:pt x="36762" y="692260"/>
                </a:lnTo>
                <a:lnTo>
                  <a:pt x="45952" y="684817"/>
                </a:lnTo>
                <a:lnTo>
                  <a:pt x="48088" y="672262"/>
                </a:lnTo>
                <a:lnTo>
                  <a:pt x="37474" y="670061"/>
                </a:lnTo>
                <a:lnTo>
                  <a:pt x="28995" y="675756"/>
                </a:lnTo>
                <a:lnTo>
                  <a:pt x="23300" y="674721"/>
                </a:lnTo>
                <a:lnTo>
                  <a:pt x="14174" y="664689"/>
                </a:lnTo>
                <a:lnTo>
                  <a:pt x="0" y="641325"/>
                </a:lnTo>
                <a:lnTo>
                  <a:pt x="7831" y="635435"/>
                </a:lnTo>
                <a:lnTo>
                  <a:pt x="26924" y="632134"/>
                </a:lnTo>
                <a:lnTo>
                  <a:pt x="28283" y="632975"/>
                </a:lnTo>
                <a:lnTo>
                  <a:pt x="26989" y="637182"/>
                </a:lnTo>
                <a:lnTo>
                  <a:pt x="30613" y="637894"/>
                </a:lnTo>
                <a:lnTo>
                  <a:pt x="34108" y="631293"/>
                </a:lnTo>
                <a:lnTo>
                  <a:pt x="37344" y="630258"/>
                </a:lnTo>
                <a:lnTo>
                  <a:pt x="46211" y="638865"/>
                </a:lnTo>
                <a:lnTo>
                  <a:pt x="60838" y="642101"/>
                </a:lnTo>
                <a:lnTo>
                  <a:pt x="69511" y="646632"/>
                </a:lnTo>
                <a:lnTo>
                  <a:pt x="83620" y="648250"/>
                </a:lnTo>
                <a:lnTo>
                  <a:pt x="92616" y="658929"/>
                </a:lnTo>
                <a:lnTo>
                  <a:pt x="97859" y="661259"/>
                </a:lnTo>
                <a:lnTo>
                  <a:pt x="112615" y="656275"/>
                </a:lnTo>
                <a:lnTo>
                  <a:pt x="116239" y="647215"/>
                </a:lnTo>
                <a:lnTo>
                  <a:pt x="109055" y="637894"/>
                </a:lnTo>
                <a:lnTo>
                  <a:pt x="110997" y="632328"/>
                </a:lnTo>
                <a:lnTo>
                  <a:pt x="117275" y="625921"/>
                </a:lnTo>
                <a:lnTo>
                  <a:pt x="115269" y="621261"/>
                </a:lnTo>
                <a:lnTo>
                  <a:pt x="108926" y="617184"/>
                </a:lnTo>
                <a:lnTo>
                  <a:pt x="109509" y="606634"/>
                </a:lnTo>
                <a:lnTo>
                  <a:pt x="105819" y="589807"/>
                </a:lnTo>
                <a:lnTo>
                  <a:pt x="108926" y="578092"/>
                </a:lnTo>
                <a:lnTo>
                  <a:pt x="106596" y="573432"/>
                </a:lnTo>
                <a:lnTo>
                  <a:pt x="98700" y="568578"/>
                </a:lnTo>
                <a:lnTo>
                  <a:pt x="100383" y="556151"/>
                </a:lnTo>
                <a:lnTo>
                  <a:pt x="97988" y="544890"/>
                </a:lnTo>
                <a:lnTo>
                  <a:pt x="87956" y="527027"/>
                </a:lnTo>
                <a:lnTo>
                  <a:pt x="84267" y="510458"/>
                </a:lnTo>
                <a:lnTo>
                  <a:pt x="89509" y="508711"/>
                </a:lnTo>
                <a:lnTo>
                  <a:pt x="106920" y="511817"/>
                </a:lnTo>
                <a:lnTo>
                  <a:pt x="111321" y="509487"/>
                </a:lnTo>
                <a:lnTo>
                  <a:pt x="116175" y="502174"/>
                </a:lnTo>
                <a:lnTo>
                  <a:pt x="122906" y="499390"/>
                </a:lnTo>
                <a:lnTo>
                  <a:pt x="136627" y="506122"/>
                </a:lnTo>
                <a:lnTo>
                  <a:pt x="140122" y="502174"/>
                </a:lnTo>
                <a:lnTo>
                  <a:pt x="136368" y="490006"/>
                </a:lnTo>
                <a:lnTo>
                  <a:pt x="142711" y="475768"/>
                </a:lnTo>
                <a:lnTo>
                  <a:pt x="140510" y="461334"/>
                </a:lnTo>
                <a:lnTo>
                  <a:pt x="153713" y="459846"/>
                </a:lnTo>
                <a:lnTo>
                  <a:pt x="154102" y="453827"/>
                </a:lnTo>
                <a:lnTo>
                  <a:pt x="150413" y="448261"/>
                </a:lnTo>
                <a:lnTo>
                  <a:pt x="150024" y="442047"/>
                </a:lnTo>
                <a:lnTo>
                  <a:pt x="138310" y="436029"/>
                </a:lnTo>
                <a:lnTo>
                  <a:pt x="128342" y="417647"/>
                </a:lnTo>
                <a:lnTo>
                  <a:pt x="131643" y="413376"/>
                </a:lnTo>
                <a:lnTo>
                  <a:pt x="142063" y="410398"/>
                </a:lnTo>
                <a:lnTo>
                  <a:pt x="142322" y="405998"/>
                </a:lnTo>
                <a:lnTo>
                  <a:pt x="139928" y="396872"/>
                </a:lnTo>
                <a:lnTo>
                  <a:pt x="132549" y="391565"/>
                </a:lnTo>
                <a:lnTo>
                  <a:pt x="124006" y="376938"/>
                </a:lnTo>
                <a:lnTo>
                  <a:pt x="121353" y="361793"/>
                </a:lnTo>
                <a:lnTo>
                  <a:pt x="115269" y="360304"/>
                </a:lnTo>
                <a:lnTo>
                  <a:pt x="100707" y="334610"/>
                </a:lnTo>
                <a:lnTo>
                  <a:pt x="93522" y="334869"/>
                </a:lnTo>
                <a:lnTo>
                  <a:pt x="91192" y="332345"/>
                </a:lnTo>
                <a:lnTo>
                  <a:pt x="90351" y="317977"/>
                </a:lnTo>
                <a:lnTo>
                  <a:pt x="96306" y="311893"/>
                </a:lnTo>
                <a:lnTo>
                  <a:pt x="98053" y="300825"/>
                </a:lnTo>
                <a:lnTo>
                  <a:pt x="88280" y="290923"/>
                </a:lnTo>
                <a:lnTo>
                  <a:pt x="87374" y="281020"/>
                </a:lnTo>
                <a:lnTo>
                  <a:pt x="88474" y="275972"/>
                </a:lnTo>
                <a:lnTo>
                  <a:pt x="99800" y="278561"/>
                </a:lnTo>
                <a:lnTo>
                  <a:pt x="101483" y="275390"/>
                </a:lnTo>
                <a:lnTo>
                  <a:pt x="100447" y="271830"/>
                </a:lnTo>
                <a:lnTo>
                  <a:pt x="90869" y="262057"/>
                </a:lnTo>
                <a:lnTo>
                  <a:pt x="89574" y="247819"/>
                </a:lnTo>
                <a:lnTo>
                  <a:pt x="85432" y="231185"/>
                </a:lnTo>
                <a:lnTo>
                  <a:pt x="79931" y="224519"/>
                </a:lnTo>
                <a:lnTo>
                  <a:pt x="89898" y="212610"/>
                </a:lnTo>
                <a:lnTo>
                  <a:pt x="90998" y="181544"/>
                </a:lnTo>
                <a:lnTo>
                  <a:pt x="96953" y="166658"/>
                </a:lnTo>
                <a:lnTo>
                  <a:pt x="103683" y="160833"/>
                </a:lnTo>
                <a:lnTo>
                  <a:pt x="100836" y="152160"/>
                </a:lnTo>
                <a:lnTo>
                  <a:pt x="111903" y="140575"/>
                </a:lnTo>
                <a:lnTo>
                  <a:pt x="111968" y="136368"/>
                </a:lnTo>
                <a:lnTo>
                  <a:pt x="109832" y="133391"/>
                </a:lnTo>
                <a:lnTo>
                  <a:pt x="97211" y="125818"/>
                </a:lnTo>
                <a:lnTo>
                  <a:pt x="98700" y="112486"/>
                </a:lnTo>
                <a:lnTo>
                  <a:pt x="98700" y="112486"/>
                </a:lnTo>
                <a:lnTo>
                  <a:pt x="114816" y="128084"/>
                </a:lnTo>
                <a:lnTo>
                  <a:pt x="118311" y="127631"/>
                </a:lnTo>
                <a:lnTo>
                  <a:pt x="120705" y="121547"/>
                </a:lnTo>
                <a:lnTo>
                  <a:pt x="132744" y="120511"/>
                </a:lnTo>
                <a:lnTo>
                  <a:pt x="134103" y="112162"/>
                </a:lnTo>
                <a:lnTo>
                  <a:pt x="143229" y="110221"/>
                </a:lnTo>
                <a:lnTo>
                  <a:pt x="146012" y="104849"/>
                </a:lnTo>
                <a:lnTo>
                  <a:pt x="150606" y="82132"/>
                </a:lnTo>
                <a:lnTo>
                  <a:pt x="150801" y="71194"/>
                </a:lnTo>
                <a:lnTo>
                  <a:pt x="157532" y="62650"/>
                </a:lnTo>
                <a:lnTo>
                  <a:pt x="159085" y="56243"/>
                </a:lnTo>
                <a:lnTo>
                  <a:pt x="168923" y="55078"/>
                </a:lnTo>
                <a:lnTo>
                  <a:pt x="170282" y="53913"/>
                </a:lnTo>
                <a:lnTo>
                  <a:pt x="169894" y="46146"/>
                </a:lnTo>
                <a:lnTo>
                  <a:pt x="173647" y="45370"/>
                </a:lnTo>
                <a:lnTo>
                  <a:pt x="179796" y="45952"/>
                </a:lnTo>
                <a:lnTo>
                  <a:pt x="189116" y="54495"/>
                </a:lnTo>
                <a:lnTo>
                  <a:pt x="196300" y="52683"/>
                </a:lnTo>
                <a:lnTo>
                  <a:pt x="198500" y="47764"/>
                </a:lnTo>
                <a:lnTo>
                  <a:pt x="191057" y="40257"/>
                </a:lnTo>
                <a:lnTo>
                  <a:pt x="201737" y="31584"/>
                </a:lnTo>
                <a:lnTo>
                  <a:pt x="204326" y="22005"/>
                </a:lnTo>
                <a:lnTo>
                  <a:pt x="208467" y="16957"/>
                </a:lnTo>
                <a:lnTo>
                  <a:pt x="208467" y="16957"/>
                </a:lnTo>
                <a:lnTo>
                  <a:pt x="236298" y="52230"/>
                </a:lnTo>
                <a:lnTo>
                  <a:pt x="234162" y="55208"/>
                </a:lnTo>
                <a:lnTo>
                  <a:pt x="224195" y="56566"/>
                </a:lnTo>
                <a:lnTo>
                  <a:pt x="213257" y="62262"/>
                </a:lnTo>
                <a:lnTo>
                  <a:pt x="217529" y="65563"/>
                </a:lnTo>
                <a:lnTo>
                  <a:pt x="216622" y="83038"/>
                </a:lnTo>
                <a:lnTo>
                  <a:pt x="219470" y="87697"/>
                </a:lnTo>
                <a:lnTo>
                  <a:pt x="227107" y="114881"/>
                </a:lnTo>
                <a:lnTo>
                  <a:pt x="230085" y="116693"/>
                </a:lnTo>
                <a:lnTo>
                  <a:pt x="237398" y="114622"/>
                </a:lnTo>
                <a:lnTo>
                  <a:pt x="254161" y="115657"/>
                </a:lnTo>
                <a:lnTo>
                  <a:pt x="261280" y="110415"/>
                </a:lnTo>
                <a:lnTo>
                  <a:pt x="269176" y="109509"/>
                </a:lnTo>
                <a:lnTo>
                  <a:pt x="275648" y="100707"/>
                </a:lnTo>
                <a:lnTo>
                  <a:pt x="279208" y="99024"/>
                </a:lnTo>
                <a:lnTo>
                  <a:pt x="268076" y="94429"/>
                </a:lnTo>
                <a:lnTo>
                  <a:pt x="275648" y="85174"/>
                </a:lnTo>
                <a:lnTo>
                  <a:pt x="283027" y="80384"/>
                </a:lnTo>
                <a:lnTo>
                  <a:pt x="302896" y="75141"/>
                </a:lnTo>
                <a:lnTo>
                  <a:pt x="307297" y="69187"/>
                </a:lnTo>
                <a:lnTo>
                  <a:pt x="318106" y="70093"/>
                </a:lnTo>
                <a:lnTo>
                  <a:pt x="331633" y="64268"/>
                </a:lnTo>
                <a:lnTo>
                  <a:pt x="334739" y="65304"/>
                </a:lnTo>
                <a:lnTo>
                  <a:pt x="347748" y="93976"/>
                </a:lnTo>
                <a:lnTo>
                  <a:pt x="351502" y="93199"/>
                </a:lnTo>
                <a:lnTo>
                  <a:pt x="362699" y="82196"/>
                </a:lnTo>
                <a:lnTo>
                  <a:pt x="362893" y="72488"/>
                </a:lnTo>
                <a:lnTo>
                  <a:pt x="369818" y="70870"/>
                </a:lnTo>
                <a:lnTo>
                  <a:pt x="372277" y="69382"/>
                </a:lnTo>
                <a:lnTo>
                  <a:pt x="372213" y="65175"/>
                </a:lnTo>
                <a:lnTo>
                  <a:pt x="364317" y="57861"/>
                </a:lnTo>
                <a:lnTo>
                  <a:pt x="359463" y="48865"/>
                </a:lnTo>
                <a:lnTo>
                  <a:pt x="355709" y="46923"/>
                </a:lnTo>
                <a:lnTo>
                  <a:pt x="355515" y="41551"/>
                </a:lnTo>
                <a:lnTo>
                  <a:pt x="372925" y="35403"/>
                </a:lnTo>
                <a:lnTo>
                  <a:pt x="377196" y="29836"/>
                </a:lnTo>
                <a:lnTo>
                  <a:pt x="377002" y="25500"/>
                </a:lnTo>
                <a:lnTo>
                  <a:pt x="379332" y="22070"/>
                </a:lnTo>
                <a:lnTo>
                  <a:pt x="389493" y="24918"/>
                </a:lnTo>
                <a:lnTo>
                  <a:pt x="394218" y="16504"/>
                </a:lnTo>
                <a:lnTo>
                  <a:pt x="405156" y="16957"/>
                </a:lnTo>
                <a:lnTo>
                  <a:pt x="430656" y="0"/>
                </a:lnTo>
                <a:close/>
              </a:path>
            </a:pathLst>
          </a:custGeom>
          <a:solidFill>
            <a:srgbClr val="005947"/>
          </a:solidFill>
          <a:ln w="3229" cap="flat">
            <a:solidFill>
              <a:srgbClr val="FFFFFF"/>
            </a:solidFill>
            <a:prstDash val="solid"/>
            <a:miter/>
          </a:ln>
        </p:spPr>
        <p:txBody>
          <a:bodyPr rtlCol="0" anchor="ctr"/>
          <a:lstStyle/>
          <a:p>
            <a:endParaRPr lang="en-IN"/>
          </a:p>
        </p:txBody>
      </p:sp>
      <p:sp>
        <p:nvSpPr>
          <p:cNvPr id="15" name="Freeform: Shape 14">
            <a:extLst>
              <a:ext uri="{FF2B5EF4-FFF2-40B4-BE49-F238E27FC236}">
                <a16:creationId xmlns:a16="http://schemas.microsoft.com/office/drawing/2014/main" id="{7B15430E-8B4A-4346-B633-78927D5A567B}"/>
              </a:ext>
            </a:extLst>
          </p:cNvPr>
          <p:cNvSpPr/>
          <p:nvPr/>
        </p:nvSpPr>
        <p:spPr>
          <a:xfrm>
            <a:off x="5145476" y="3205179"/>
            <a:ext cx="2113252" cy="1621334"/>
          </a:xfrm>
          <a:custGeom>
            <a:avLst/>
            <a:gdLst>
              <a:gd name="connsiteX0" fmla="*/ 9579 w 1623018"/>
              <a:gd name="connsiteY0" fmla="*/ 1160455 h 1168415"/>
              <a:gd name="connsiteX1" fmla="*/ 10808 w 1623018"/>
              <a:gd name="connsiteY1" fmla="*/ 1161038 h 1168415"/>
              <a:gd name="connsiteX2" fmla="*/ 11456 w 1623018"/>
              <a:gd name="connsiteY2" fmla="*/ 1162332 h 1168415"/>
              <a:gd name="connsiteX3" fmla="*/ 11909 w 1623018"/>
              <a:gd name="connsiteY3" fmla="*/ 1161167 h 1168415"/>
              <a:gd name="connsiteX4" fmla="*/ 12621 w 1623018"/>
              <a:gd name="connsiteY4" fmla="*/ 1161426 h 1168415"/>
              <a:gd name="connsiteX5" fmla="*/ 13203 w 1623018"/>
              <a:gd name="connsiteY5" fmla="*/ 1162591 h 1168415"/>
              <a:gd name="connsiteX6" fmla="*/ 14239 w 1623018"/>
              <a:gd name="connsiteY6" fmla="*/ 1162850 h 1168415"/>
              <a:gd name="connsiteX7" fmla="*/ 14303 w 1623018"/>
              <a:gd name="connsiteY7" fmla="*/ 1162397 h 1168415"/>
              <a:gd name="connsiteX8" fmla="*/ 13462 w 1623018"/>
              <a:gd name="connsiteY8" fmla="*/ 1161102 h 1168415"/>
              <a:gd name="connsiteX9" fmla="*/ 14303 w 1623018"/>
              <a:gd name="connsiteY9" fmla="*/ 1161232 h 1168415"/>
              <a:gd name="connsiteX10" fmla="*/ 14951 w 1623018"/>
              <a:gd name="connsiteY10" fmla="*/ 1160779 h 1168415"/>
              <a:gd name="connsiteX11" fmla="*/ 17086 w 1623018"/>
              <a:gd name="connsiteY11" fmla="*/ 1162461 h 1168415"/>
              <a:gd name="connsiteX12" fmla="*/ 16892 w 1623018"/>
              <a:gd name="connsiteY12" fmla="*/ 1163173 h 1168415"/>
              <a:gd name="connsiteX13" fmla="*/ 17539 w 1623018"/>
              <a:gd name="connsiteY13" fmla="*/ 1163756 h 1168415"/>
              <a:gd name="connsiteX14" fmla="*/ 17151 w 1623018"/>
              <a:gd name="connsiteY14" fmla="*/ 1164015 h 1168415"/>
              <a:gd name="connsiteX15" fmla="*/ 17216 w 1623018"/>
              <a:gd name="connsiteY15" fmla="*/ 1164856 h 1168415"/>
              <a:gd name="connsiteX16" fmla="*/ 16569 w 1623018"/>
              <a:gd name="connsiteY16" fmla="*/ 1165568 h 1168415"/>
              <a:gd name="connsiteX17" fmla="*/ 15921 w 1623018"/>
              <a:gd name="connsiteY17" fmla="*/ 1165568 h 1168415"/>
              <a:gd name="connsiteX18" fmla="*/ 14692 w 1623018"/>
              <a:gd name="connsiteY18" fmla="*/ 1163173 h 1168415"/>
              <a:gd name="connsiteX19" fmla="*/ 14239 w 1623018"/>
              <a:gd name="connsiteY19" fmla="*/ 1163044 h 1168415"/>
              <a:gd name="connsiteX20" fmla="*/ 13591 w 1623018"/>
              <a:gd name="connsiteY20" fmla="*/ 1163497 h 1168415"/>
              <a:gd name="connsiteX21" fmla="*/ 13656 w 1623018"/>
              <a:gd name="connsiteY21" fmla="*/ 1164468 h 1168415"/>
              <a:gd name="connsiteX22" fmla="*/ 14368 w 1623018"/>
              <a:gd name="connsiteY22" fmla="*/ 1165762 h 1168415"/>
              <a:gd name="connsiteX23" fmla="*/ 14368 w 1623018"/>
              <a:gd name="connsiteY23" fmla="*/ 1167057 h 1168415"/>
              <a:gd name="connsiteX24" fmla="*/ 13656 w 1623018"/>
              <a:gd name="connsiteY24" fmla="*/ 1167186 h 1168415"/>
              <a:gd name="connsiteX25" fmla="*/ 13656 w 1623018"/>
              <a:gd name="connsiteY25" fmla="*/ 1168157 h 1168415"/>
              <a:gd name="connsiteX26" fmla="*/ 13268 w 1623018"/>
              <a:gd name="connsiteY26" fmla="*/ 1168416 h 1168415"/>
              <a:gd name="connsiteX27" fmla="*/ 11973 w 1623018"/>
              <a:gd name="connsiteY27" fmla="*/ 1168416 h 1168415"/>
              <a:gd name="connsiteX28" fmla="*/ 11520 w 1623018"/>
              <a:gd name="connsiteY28" fmla="*/ 1166409 h 1168415"/>
              <a:gd name="connsiteX29" fmla="*/ 10938 w 1623018"/>
              <a:gd name="connsiteY29" fmla="*/ 1166280 h 1168415"/>
              <a:gd name="connsiteX30" fmla="*/ 10938 w 1623018"/>
              <a:gd name="connsiteY30" fmla="*/ 1164986 h 1168415"/>
              <a:gd name="connsiteX31" fmla="*/ 10549 w 1623018"/>
              <a:gd name="connsiteY31" fmla="*/ 1164986 h 1168415"/>
              <a:gd name="connsiteX32" fmla="*/ 10097 w 1623018"/>
              <a:gd name="connsiteY32" fmla="*/ 1166151 h 1168415"/>
              <a:gd name="connsiteX33" fmla="*/ 9384 w 1623018"/>
              <a:gd name="connsiteY33" fmla="*/ 1166021 h 1168415"/>
              <a:gd name="connsiteX34" fmla="*/ 9320 w 1623018"/>
              <a:gd name="connsiteY34" fmla="*/ 1166474 h 1168415"/>
              <a:gd name="connsiteX35" fmla="*/ 8608 w 1623018"/>
              <a:gd name="connsiteY35" fmla="*/ 1166216 h 1168415"/>
              <a:gd name="connsiteX36" fmla="*/ 8414 w 1623018"/>
              <a:gd name="connsiteY36" fmla="*/ 1163821 h 1168415"/>
              <a:gd name="connsiteX37" fmla="*/ 9255 w 1623018"/>
              <a:gd name="connsiteY37" fmla="*/ 1163692 h 1168415"/>
              <a:gd name="connsiteX38" fmla="*/ 9708 w 1623018"/>
              <a:gd name="connsiteY38" fmla="*/ 1162850 h 1168415"/>
              <a:gd name="connsiteX39" fmla="*/ 9126 w 1623018"/>
              <a:gd name="connsiteY39" fmla="*/ 1162397 h 1168415"/>
              <a:gd name="connsiteX40" fmla="*/ 8673 w 1623018"/>
              <a:gd name="connsiteY40" fmla="*/ 1163238 h 1168415"/>
              <a:gd name="connsiteX41" fmla="*/ 8284 w 1623018"/>
              <a:gd name="connsiteY41" fmla="*/ 1163238 h 1168415"/>
              <a:gd name="connsiteX42" fmla="*/ 8220 w 1623018"/>
              <a:gd name="connsiteY42" fmla="*/ 1162785 h 1168415"/>
              <a:gd name="connsiteX43" fmla="*/ 7637 w 1623018"/>
              <a:gd name="connsiteY43" fmla="*/ 1162656 h 1168415"/>
              <a:gd name="connsiteX44" fmla="*/ 7572 w 1623018"/>
              <a:gd name="connsiteY44" fmla="*/ 1161685 h 1168415"/>
              <a:gd name="connsiteX45" fmla="*/ 6925 w 1623018"/>
              <a:gd name="connsiteY45" fmla="*/ 1161232 h 1168415"/>
              <a:gd name="connsiteX46" fmla="*/ 6925 w 1623018"/>
              <a:gd name="connsiteY46" fmla="*/ 1160779 h 1168415"/>
              <a:gd name="connsiteX47" fmla="*/ 7831 w 1623018"/>
              <a:gd name="connsiteY47" fmla="*/ 1160908 h 1168415"/>
              <a:gd name="connsiteX48" fmla="*/ 8867 w 1623018"/>
              <a:gd name="connsiteY48" fmla="*/ 1162073 h 1168415"/>
              <a:gd name="connsiteX49" fmla="*/ 9449 w 1623018"/>
              <a:gd name="connsiteY49" fmla="*/ 1161362 h 1168415"/>
              <a:gd name="connsiteX50" fmla="*/ 9061 w 1623018"/>
              <a:gd name="connsiteY50" fmla="*/ 1160520 h 1168415"/>
              <a:gd name="connsiteX51" fmla="*/ 9579 w 1623018"/>
              <a:gd name="connsiteY51" fmla="*/ 1160455 h 1168415"/>
              <a:gd name="connsiteX52" fmla="*/ 1618 w 1623018"/>
              <a:gd name="connsiteY52" fmla="*/ 1160002 h 1168415"/>
              <a:gd name="connsiteX53" fmla="*/ 2524 w 1623018"/>
              <a:gd name="connsiteY53" fmla="*/ 1161555 h 1168415"/>
              <a:gd name="connsiteX54" fmla="*/ 3883 w 1623018"/>
              <a:gd name="connsiteY54" fmla="*/ 1161814 h 1168415"/>
              <a:gd name="connsiteX55" fmla="*/ 4077 w 1623018"/>
              <a:gd name="connsiteY55" fmla="*/ 1162656 h 1168415"/>
              <a:gd name="connsiteX56" fmla="*/ 4725 w 1623018"/>
              <a:gd name="connsiteY56" fmla="*/ 1162656 h 1168415"/>
              <a:gd name="connsiteX57" fmla="*/ 4725 w 1623018"/>
              <a:gd name="connsiteY57" fmla="*/ 1163821 h 1168415"/>
              <a:gd name="connsiteX58" fmla="*/ 4271 w 1623018"/>
              <a:gd name="connsiteY58" fmla="*/ 1164662 h 1168415"/>
              <a:gd name="connsiteX59" fmla="*/ 3171 w 1623018"/>
              <a:gd name="connsiteY59" fmla="*/ 1164791 h 1168415"/>
              <a:gd name="connsiteX60" fmla="*/ 3107 w 1623018"/>
              <a:gd name="connsiteY60" fmla="*/ 1163821 h 1168415"/>
              <a:gd name="connsiteX61" fmla="*/ 2718 w 1623018"/>
              <a:gd name="connsiteY61" fmla="*/ 1163692 h 1168415"/>
              <a:gd name="connsiteX62" fmla="*/ 2977 w 1623018"/>
              <a:gd name="connsiteY62" fmla="*/ 1162721 h 1168415"/>
              <a:gd name="connsiteX63" fmla="*/ 2330 w 1623018"/>
              <a:gd name="connsiteY63" fmla="*/ 1163173 h 1168415"/>
              <a:gd name="connsiteX64" fmla="*/ 841 w 1623018"/>
              <a:gd name="connsiteY64" fmla="*/ 1163303 h 1168415"/>
              <a:gd name="connsiteX65" fmla="*/ 0 w 1623018"/>
              <a:gd name="connsiteY65" fmla="*/ 1162591 h 1168415"/>
              <a:gd name="connsiteX66" fmla="*/ 0 w 1623018"/>
              <a:gd name="connsiteY66" fmla="*/ 1161426 h 1168415"/>
              <a:gd name="connsiteX67" fmla="*/ 1100 w 1623018"/>
              <a:gd name="connsiteY67" fmla="*/ 1161555 h 1168415"/>
              <a:gd name="connsiteX68" fmla="*/ 712 w 1623018"/>
              <a:gd name="connsiteY68" fmla="*/ 1160973 h 1168415"/>
              <a:gd name="connsiteX69" fmla="*/ 1618 w 1623018"/>
              <a:gd name="connsiteY69" fmla="*/ 1160002 h 1168415"/>
              <a:gd name="connsiteX70" fmla="*/ 27636 w 1623018"/>
              <a:gd name="connsiteY70" fmla="*/ 1140845 h 1168415"/>
              <a:gd name="connsiteX71" fmla="*/ 28477 w 1623018"/>
              <a:gd name="connsiteY71" fmla="*/ 1141557 h 1168415"/>
              <a:gd name="connsiteX72" fmla="*/ 29383 w 1623018"/>
              <a:gd name="connsiteY72" fmla="*/ 1141297 h 1168415"/>
              <a:gd name="connsiteX73" fmla="*/ 29319 w 1623018"/>
              <a:gd name="connsiteY73" fmla="*/ 1141880 h 1168415"/>
              <a:gd name="connsiteX74" fmla="*/ 30160 w 1623018"/>
              <a:gd name="connsiteY74" fmla="*/ 1142722 h 1168415"/>
              <a:gd name="connsiteX75" fmla="*/ 30613 w 1623018"/>
              <a:gd name="connsiteY75" fmla="*/ 1142851 h 1168415"/>
              <a:gd name="connsiteX76" fmla="*/ 30807 w 1623018"/>
              <a:gd name="connsiteY76" fmla="*/ 1142592 h 1168415"/>
              <a:gd name="connsiteX77" fmla="*/ 31001 w 1623018"/>
              <a:gd name="connsiteY77" fmla="*/ 1144016 h 1168415"/>
              <a:gd name="connsiteX78" fmla="*/ 32684 w 1623018"/>
              <a:gd name="connsiteY78" fmla="*/ 1144146 h 1168415"/>
              <a:gd name="connsiteX79" fmla="*/ 32490 w 1623018"/>
              <a:gd name="connsiteY79" fmla="*/ 1144857 h 1168415"/>
              <a:gd name="connsiteX80" fmla="*/ 32878 w 1623018"/>
              <a:gd name="connsiteY80" fmla="*/ 1144987 h 1168415"/>
              <a:gd name="connsiteX81" fmla="*/ 33267 w 1623018"/>
              <a:gd name="connsiteY81" fmla="*/ 1144405 h 1168415"/>
              <a:gd name="connsiteX82" fmla="*/ 34302 w 1623018"/>
              <a:gd name="connsiteY82" fmla="*/ 1144857 h 1168415"/>
              <a:gd name="connsiteX83" fmla="*/ 34367 w 1623018"/>
              <a:gd name="connsiteY83" fmla="*/ 1145569 h 1168415"/>
              <a:gd name="connsiteX84" fmla="*/ 33979 w 1623018"/>
              <a:gd name="connsiteY84" fmla="*/ 1145828 h 1168415"/>
              <a:gd name="connsiteX85" fmla="*/ 32749 w 1623018"/>
              <a:gd name="connsiteY85" fmla="*/ 1145569 h 1168415"/>
              <a:gd name="connsiteX86" fmla="*/ 32684 w 1623018"/>
              <a:gd name="connsiteY86" fmla="*/ 1146023 h 1168415"/>
              <a:gd name="connsiteX87" fmla="*/ 33590 w 1623018"/>
              <a:gd name="connsiteY87" fmla="*/ 1146475 h 1168415"/>
              <a:gd name="connsiteX88" fmla="*/ 33785 w 1623018"/>
              <a:gd name="connsiteY88" fmla="*/ 1147058 h 1168415"/>
              <a:gd name="connsiteX89" fmla="*/ 34237 w 1623018"/>
              <a:gd name="connsiteY89" fmla="*/ 1147058 h 1168415"/>
              <a:gd name="connsiteX90" fmla="*/ 33849 w 1623018"/>
              <a:gd name="connsiteY90" fmla="*/ 1147641 h 1168415"/>
              <a:gd name="connsiteX91" fmla="*/ 34755 w 1623018"/>
              <a:gd name="connsiteY91" fmla="*/ 1147899 h 1168415"/>
              <a:gd name="connsiteX92" fmla="*/ 34691 w 1623018"/>
              <a:gd name="connsiteY92" fmla="*/ 1149064 h 1168415"/>
              <a:gd name="connsiteX93" fmla="*/ 33461 w 1623018"/>
              <a:gd name="connsiteY93" fmla="*/ 1152495 h 1168415"/>
              <a:gd name="connsiteX94" fmla="*/ 31066 w 1623018"/>
              <a:gd name="connsiteY94" fmla="*/ 1151329 h 1168415"/>
              <a:gd name="connsiteX95" fmla="*/ 31066 w 1623018"/>
              <a:gd name="connsiteY95" fmla="*/ 1151912 h 1168415"/>
              <a:gd name="connsiteX96" fmla="*/ 32814 w 1623018"/>
              <a:gd name="connsiteY96" fmla="*/ 1152624 h 1168415"/>
              <a:gd name="connsiteX97" fmla="*/ 33008 w 1623018"/>
              <a:gd name="connsiteY97" fmla="*/ 1153207 h 1168415"/>
              <a:gd name="connsiteX98" fmla="*/ 32102 w 1623018"/>
              <a:gd name="connsiteY98" fmla="*/ 1152753 h 1168415"/>
              <a:gd name="connsiteX99" fmla="*/ 32102 w 1623018"/>
              <a:gd name="connsiteY99" fmla="*/ 1153919 h 1168415"/>
              <a:gd name="connsiteX100" fmla="*/ 31001 w 1623018"/>
              <a:gd name="connsiteY100" fmla="*/ 1154630 h 1168415"/>
              <a:gd name="connsiteX101" fmla="*/ 30807 w 1623018"/>
              <a:gd name="connsiteY101" fmla="*/ 1155342 h 1168415"/>
              <a:gd name="connsiteX102" fmla="*/ 28218 w 1623018"/>
              <a:gd name="connsiteY102" fmla="*/ 1154760 h 1168415"/>
              <a:gd name="connsiteX103" fmla="*/ 28154 w 1623018"/>
              <a:gd name="connsiteY103" fmla="*/ 1154501 h 1168415"/>
              <a:gd name="connsiteX104" fmla="*/ 27442 w 1623018"/>
              <a:gd name="connsiteY104" fmla="*/ 1155213 h 1168415"/>
              <a:gd name="connsiteX105" fmla="*/ 27183 w 1623018"/>
              <a:gd name="connsiteY105" fmla="*/ 1154760 h 1168415"/>
              <a:gd name="connsiteX106" fmla="*/ 26277 w 1623018"/>
              <a:gd name="connsiteY106" fmla="*/ 1154760 h 1168415"/>
              <a:gd name="connsiteX107" fmla="*/ 26083 w 1623018"/>
              <a:gd name="connsiteY107" fmla="*/ 1154177 h 1168415"/>
              <a:gd name="connsiteX108" fmla="*/ 25500 w 1623018"/>
              <a:gd name="connsiteY108" fmla="*/ 1154177 h 1168415"/>
              <a:gd name="connsiteX109" fmla="*/ 25435 w 1623018"/>
              <a:gd name="connsiteY109" fmla="*/ 1154889 h 1168415"/>
              <a:gd name="connsiteX110" fmla="*/ 26018 w 1623018"/>
              <a:gd name="connsiteY110" fmla="*/ 1154760 h 1168415"/>
              <a:gd name="connsiteX111" fmla="*/ 26600 w 1623018"/>
              <a:gd name="connsiteY111" fmla="*/ 1155342 h 1168415"/>
              <a:gd name="connsiteX112" fmla="*/ 26600 w 1623018"/>
              <a:gd name="connsiteY112" fmla="*/ 1155924 h 1168415"/>
              <a:gd name="connsiteX113" fmla="*/ 26018 w 1623018"/>
              <a:gd name="connsiteY113" fmla="*/ 1155924 h 1168415"/>
              <a:gd name="connsiteX114" fmla="*/ 26600 w 1623018"/>
              <a:gd name="connsiteY114" fmla="*/ 1157349 h 1168415"/>
              <a:gd name="connsiteX115" fmla="*/ 26147 w 1623018"/>
              <a:gd name="connsiteY115" fmla="*/ 1157478 h 1168415"/>
              <a:gd name="connsiteX116" fmla="*/ 25953 w 1623018"/>
              <a:gd name="connsiteY116" fmla="*/ 1158319 h 1168415"/>
              <a:gd name="connsiteX117" fmla="*/ 25241 w 1623018"/>
              <a:gd name="connsiteY117" fmla="*/ 1158578 h 1168415"/>
              <a:gd name="connsiteX118" fmla="*/ 24335 w 1623018"/>
              <a:gd name="connsiteY118" fmla="*/ 1157737 h 1168415"/>
              <a:gd name="connsiteX119" fmla="*/ 24076 w 1623018"/>
              <a:gd name="connsiteY119" fmla="*/ 1156572 h 1168415"/>
              <a:gd name="connsiteX120" fmla="*/ 22976 w 1623018"/>
              <a:gd name="connsiteY120" fmla="*/ 1155018 h 1168415"/>
              <a:gd name="connsiteX121" fmla="*/ 21940 w 1623018"/>
              <a:gd name="connsiteY121" fmla="*/ 1155018 h 1168415"/>
              <a:gd name="connsiteX122" fmla="*/ 21746 w 1623018"/>
              <a:gd name="connsiteY122" fmla="*/ 1154177 h 1168415"/>
              <a:gd name="connsiteX123" fmla="*/ 22588 w 1623018"/>
              <a:gd name="connsiteY123" fmla="*/ 1154048 h 1168415"/>
              <a:gd name="connsiteX124" fmla="*/ 21682 w 1623018"/>
              <a:gd name="connsiteY124" fmla="*/ 1153077 h 1168415"/>
              <a:gd name="connsiteX125" fmla="*/ 20646 w 1623018"/>
              <a:gd name="connsiteY125" fmla="*/ 1153789 h 1168415"/>
              <a:gd name="connsiteX126" fmla="*/ 20581 w 1623018"/>
              <a:gd name="connsiteY126" fmla="*/ 1155472 h 1168415"/>
              <a:gd name="connsiteX127" fmla="*/ 19546 w 1623018"/>
              <a:gd name="connsiteY127" fmla="*/ 1155924 h 1168415"/>
              <a:gd name="connsiteX128" fmla="*/ 18704 w 1623018"/>
              <a:gd name="connsiteY128" fmla="*/ 1155924 h 1168415"/>
              <a:gd name="connsiteX129" fmla="*/ 18316 w 1623018"/>
              <a:gd name="connsiteY129" fmla="*/ 1154953 h 1168415"/>
              <a:gd name="connsiteX130" fmla="*/ 17281 w 1623018"/>
              <a:gd name="connsiteY130" fmla="*/ 1154113 h 1168415"/>
              <a:gd name="connsiteX131" fmla="*/ 17281 w 1623018"/>
              <a:gd name="connsiteY131" fmla="*/ 1153400 h 1168415"/>
              <a:gd name="connsiteX132" fmla="*/ 18316 w 1623018"/>
              <a:gd name="connsiteY132" fmla="*/ 1151847 h 1168415"/>
              <a:gd name="connsiteX133" fmla="*/ 19222 w 1623018"/>
              <a:gd name="connsiteY133" fmla="*/ 1151265 h 1168415"/>
              <a:gd name="connsiteX134" fmla="*/ 20517 w 1623018"/>
              <a:gd name="connsiteY134" fmla="*/ 1151524 h 1168415"/>
              <a:gd name="connsiteX135" fmla="*/ 21164 w 1623018"/>
              <a:gd name="connsiteY135" fmla="*/ 1152106 h 1168415"/>
              <a:gd name="connsiteX136" fmla="*/ 22264 w 1623018"/>
              <a:gd name="connsiteY136" fmla="*/ 1151977 h 1168415"/>
              <a:gd name="connsiteX137" fmla="*/ 22070 w 1623018"/>
              <a:gd name="connsiteY137" fmla="*/ 1151717 h 1168415"/>
              <a:gd name="connsiteX138" fmla="*/ 22717 w 1623018"/>
              <a:gd name="connsiteY138" fmla="*/ 1151265 h 1168415"/>
              <a:gd name="connsiteX139" fmla="*/ 23429 w 1623018"/>
              <a:gd name="connsiteY139" fmla="*/ 1151394 h 1168415"/>
              <a:gd name="connsiteX140" fmla="*/ 23623 w 1623018"/>
              <a:gd name="connsiteY140" fmla="*/ 1150941 h 1168415"/>
              <a:gd name="connsiteX141" fmla="*/ 23041 w 1623018"/>
              <a:gd name="connsiteY141" fmla="*/ 1150359 h 1168415"/>
              <a:gd name="connsiteX142" fmla="*/ 23105 w 1623018"/>
              <a:gd name="connsiteY142" fmla="*/ 1149647 h 1168415"/>
              <a:gd name="connsiteX143" fmla="*/ 21876 w 1623018"/>
              <a:gd name="connsiteY143" fmla="*/ 1149517 h 1168415"/>
              <a:gd name="connsiteX144" fmla="*/ 22264 w 1623018"/>
              <a:gd name="connsiteY144" fmla="*/ 1148805 h 1168415"/>
              <a:gd name="connsiteX145" fmla="*/ 23558 w 1623018"/>
              <a:gd name="connsiteY145" fmla="*/ 1149064 h 1168415"/>
              <a:gd name="connsiteX146" fmla="*/ 23753 w 1623018"/>
              <a:gd name="connsiteY146" fmla="*/ 1148611 h 1168415"/>
              <a:gd name="connsiteX147" fmla="*/ 22717 w 1623018"/>
              <a:gd name="connsiteY147" fmla="*/ 1147770 h 1168415"/>
              <a:gd name="connsiteX148" fmla="*/ 21811 w 1623018"/>
              <a:gd name="connsiteY148" fmla="*/ 1148029 h 1168415"/>
              <a:gd name="connsiteX149" fmla="*/ 22394 w 1623018"/>
              <a:gd name="connsiteY149" fmla="*/ 1147187 h 1168415"/>
              <a:gd name="connsiteX150" fmla="*/ 21746 w 1623018"/>
              <a:gd name="connsiteY150" fmla="*/ 1146346 h 1168415"/>
              <a:gd name="connsiteX151" fmla="*/ 22329 w 1623018"/>
              <a:gd name="connsiteY151" fmla="*/ 1144922 h 1168415"/>
              <a:gd name="connsiteX152" fmla="*/ 23170 w 1623018"/>
              <a:gd name="connsiteY152" fmla="*/ 1144469 h 1168415"/>
              <a:gd name="connsiteX153" fmla="*/ 23170 w 1623018"/>
              <a:gd name="connsiteY153" fmla="*/ 1142592 h 1168415"/>
              <a:gd name="connsiteX154" fmla="*/ 24076 w 1623018"/>
              <a:gd name="connsiteY154" fmla="*/ 1141751 h 1168415"/>
              <a:gd name="connsiteX155" fmla="*/ 24918 w 1623018"/>
              <a:gd name="connsiteY155" fmla="*/ 1142204 h 1168415"/>
              <a:gd name="connsiteX156" fmla="*/ 25824 w 1623018"/>
              <a:gd name="connsiteY156" fmla="*/ 1142074 h 1168415"/>
              <a:gd name="connsiteX157" fmla="*/ 26341 w 1623018"/>
              <a:gd name="connsiteY157" fmla="*/ 1140909 h 1168415"/>
              <a:gd name="connsiteX158" fmla="*/ 27636 w 1623018"/>
              <a:gd name="connsiteY158" fmla="*/ 1140909 h 1168415"/>
              <a:gd name="connsiteX159" fmla="*/ 8478 w 1623018"/>
              <a:gd name="connsiteY159" fmla="*/ 1140003 h 1168415"/>
              <a:gd name="connsiteX160" fmla="*/ 9061 w 1623018"/>
              <a:gd name="connsiteY160" fmla="*/ 1140586 h 1168415"/>
              <a:gd name="connsiteX161" fmla="*/ 9643 w 1623018"/>
              <a:gd name="connsiteY161" fmla="*/ 1140586 h 1168415"/>
              <a:gd name="connsiteX162" fmla="*/ 9838 w 1623018"/>
              <a:gd name="connsiteY162" fmla="*/ 1141169 h 1168415"/>
              <a:gd name="connsiteX163" fmla="*/ 9384 w 1623018"/>
              <a:gd name="connsiteY163" fmla="*/ 1142722 h 1168415"/>
              <a:gd name="connsiteX164" fmla="*/ 10097 w 1623018"/>
              <a:gd name="connsiteY164" fmla="*/ 1143304 h 1168415"/>
              <a:gd name="connsiteX165" fmla="*/ 10614 w 1623018"/>
              <a:gd name="connsiteY165" fmla="*/ 1144598 h 1168415"/>
              <a:gd name="connsiteX166" fmla="*/ 10614 w 1623018"/>
              <a:gd name="connsiteY166" fmla="*/ 1145440 h 1168415"/>
              <a:gd name="connsiteX167" fmla="*/ 10097 w 1623018"/>
              <a:gd name="connsiteY167" fmla="*/ 1146281 h 1168415"/>
              <a:gd name="connsiteX168" fmla="*/ 9449 w 1623018"/>
              <a:gd name="connsiteY168" fmla="*/ 1146151 h 1168415"/>
              <a:gd name="connsiteX169" fmla="*/ 9255 w 1623018"/>
              <a:gd name="connsiteY169" fmla="*/ 1145569 h 1168415"/>
              <a:gd name="connsiteX170" fmla="*/ 8220 w 1623018"/>
              <a:gd name="connsiteY170" fmla="*/ 1145569 h 1168415"/>
              <a:gd name="connsiteX171" fmla="*/ 7831 w 1623018"/>
              <a:gd name="connsiteY171" fmla="*/ 1144857 h 1168415"/>
              <a:gd name="connsiteX172" fmla="*/ 6990 w 1623018"/>
              <a:gd name="connsiteY172" fmla="*/ 1144987 h 1168415"/>
              <a:gd name="connsiteX173" fmla="*/ 6796 w 1623018"/>
              <a:gd name="connsiteY173" fmla="*/ 1144728 h 1168415"/>
              <a:gd name="connsiteX174" fmla="*/ 7637 w 1623018"/>
              <a:gd name="connsiteY174" fmla="*/ 1143045 h 1168415"/>
              <a:gd name="connsiteX175" fmla="*/ 8349 w 1623018"/>
              <a:gd name="connsiteY175" fmla="*/ 1143045 h 1168415"/>
              <a:gd name="connsiteX176" fmla="*/ 7249 w 1623018"/>
              <a:gd name="connsiteY176" fmla="*/ 1140456 h 1168415"/>
              <a:gd name="connsiteX177" fmla="*/ 7961 w 1623018"/>
              <a:gd name="connsiteY177" fmla="*/ 1140456 h 1168415"/>
              <a:gd name="connsiteX178" fmla="*/ 8478 w 1623018"/>
              <a:gd name="connsiteY178" fmla="*/ 1140003 h 1168415"/>
              <a:gd name="connsiteX179" fmla="*/ 37733 w 1623018"/>
              <a:gd name="connsiteY179" fmla="*/ 1135149 h 1168415"/>
              <a:gd name="connsiteX180" fmla="*/ 38121 w 1623018"/>
              <a:gd name="connsiteY180" fmla="*/ 1135602 h 1168415"/>
              <a:gd name="connsiteX181" fmla="*/ 38380 w 1623018"/>
              <a:gd name="connsiteY181" fmla="*/ 1135473 h 1168415"/>
              <a:gd name="connsiteX182" fmla="*/ 38445 w 1623018"/>
              <a:gd name="connsiteY182" fmla="*/ 1136055 h 1168415"/>
              <a:gd name="connsiteX183" fmla="*/ 37603 w 1623018"/>
              <a:gd name="connsiteY183" fmla="*/ 1136314 h 1168415"/>
              <a:gd name="connsiteX184" fmla="*/ 37603 w 1623018"/>
              <a:gd name="connsiteY184" fmla="*/ 1137026 h 1168415"/>
              <a:gd name="connsiteX185" fmla="*/ 38639 w 1623018"/>
              <a:gd name="connsiteY185" fmla="*/ 1136897 h 1168415"/>
              <a:gd name="connsiteX186" fmla="*/ 39221 w 1623018"/>
              <a:gd name="connsiteY186" fmla="*/ 1137738 h 1168415"/>
              <a:gd name="connsiteX187" fmla="*/ 38639 w 1623018"/>
              <a:gd name="connsiteY187" fmla="*/ 1138709 h 1168415"/>
              <a:gd name="connsiteX188" fmla="*/ 37927 w 1623018"/>
              <a:gd name="connsiteY188" fmla="*/ 1138450 h 1168415"/>
              <a:gd name="connsiteX189" fmla="*/ 36697 w 1623018"/>
              <a:gd name="connsiteY189" fmla="*/ 1136767 h 1168415"/>
              <a:gd name="connsiteX190" fmla="*/ 37733 w 1623018"/>
              <a:gd name="connsiteY190" fmla="*/ 1135149 h 1168415"/>
              <a:gd name="connsiteX191" fmla="*/ 39156 w 1623018"/>
              <a:gd name="connsiteY191" fmla="*/ 1131201 h 1168415"/>
              <a:gd name="connsiteX192" fmla="*/ 39674 w 1623018"/>
              <a:gd name="connsiteY192" fmla="*/ 1131654 h 1168415"/>
              <a:gd name="connsiteX193" fmla="*/ 39674 w 1623018"/>
              <a:gd name="connsiteY193" fmla="*/ 1132237 h 1168415"/>
              <a:gd name="connsiteX194" fmla="*/ 40515 w 1623018"/>
              <a:gd name="connsiteY194" fmla="*/ 1132495 h 1168415"/>
              <a:gd name="connsiteX195" fmla="*/ 40774 w 1623018"/>
              <a:gd name="connsiteY195" fmla="*/ 1133337 h 1168415"/>
              <a:gd name="connsiteX196" fmla="*/ 41875 w 1623018"/>
              <a:gd name="connsiteY196" fmla="*/ 1134049 h 1168415"/>
              <a:gd name="connsiteX197" fmla="*/ 41681 w 1623018"/>
              <a:gd name="connsiteY197" fmla="*/ 1135214 h 1168415"/>
              <a:gd name="connsiteX198" fmla="*/ 41033 w 1623018"/>
              <a:gd name="connsiteY198" fmla="*/ 1135214 h 1168415"/>
              <a:gd name="connsiteX199" fmla="*/ 39804 w 1623018"/>
              <a:gd name="connsiteY199" fmla="*/ 1133531 h 1168415"/>
              <a:gd name="connsiteX200" fmla="*/ 38768 w 1623018"/>
              <a:gd name="connsiteY200" fmla="*/ 1132949 h 1168415"/>
              <a:gd name="connsiteX201" fmla="*/ 38703 w 1623018"/>
              <a:gd name="connsiteY201" fmla="*/ 1131978 h 1168415"/>
              <a:gd name="connsiteX202" fmla="*/ 37991 w 1623018"/>
              <a:gd name="connsiteY202" fmla="*/ 1131848 h 1168415"/>
              <a:gd name="connsiteX203" fmla="*/ 38056 w 1623018"/>
              <a:gd name="connsiteY203" fmla="*/ 1131396 h 1168415"/>
              <a:gd name="connsiteX204" fmla="*/ 39156 w 1623018"/>
              <a:gd name="connsiteY204" fmla="*/ 1131201 h 1168415"/>
              <a:gd name="connsiteX205" fmla="*/ 6731 w 1623018"/>
              <a:gd name="connsiteY205" fmla="*/ 1125311 h 1168415"/>
              <a:gd name="connsiteX206" fmla="*/ 7313 w 1623018"/>
              <a:gd name="connsiteY206" fmla="*/ 1126153 h 1168415"/>
              <a:gd name="connsiteX207" fmla="*/ 7249 w 1623018"/>
              <a:gd name="connsiteY207" fmla="*/ 1127318 h 1168415"/>
              <a:gd name="connsiteX208" fmla="*/ 8155 w 1623018"/>
              <a:gd name="connsiteY208" fmla="*/ 1127447 h 1168415"/>
              <a:gd name="connsiteX209" fmla="*/ 8155 w 1623018"/>
              <a:gd name="connsiteY209" fmla="*/ 1127900 h 1168415"/>
              <a:gd name="connsiteX210" fmla="*/ 8996 w 1623018"/>
              <a:gd name="connsiteY210" fmla="*/ 1128160 h 1168415"/>
              <a:gd name="connsiteX211" fmla="*/ 9643 w 1623018"/>
              <a:gd name="connsiteY211" fmla="*/ 1130036 h 1168415"/>
              <a:gd name="connsiteX212" fmla="*/ 10226 w 1623018"/>
              <a:gd name="connsiteY212" fmla="*/ 1130165 h 1168415"/>
              <a:gd name="connsiteX213" fmla="*/ 10485 w 1623018"/>
              <a:gd name="connsiteY213" fmla="*/ 1130748 h 1168415"/>
              <a:gd name="connsiteX214" fmla="*/ 10485 w 1623018"/>
              <a:gd name="connsiteY214" fmla="*/ 1131719 h 1168415"/>
              <a:gd name="connsiteX215" fmla="*/ 9902 w 1623018"/>
              <a:gd name="connsiteY215" fmla="*/ 1132431 h 1168415"/>
              <a:gd name="connsiteX216" fmla="*/ 10097 w 1623018"/>
              <a:gd name="connsiteY216" fmla="*/ 1133402 h 1168415"/>
              <a:gd name="connsiteX217" fmla="*/ 9838 w 1623018"/>
              <a:gd name="connsiteY217" fmla="*/ 1133272 h 1168415"/>
              <a:gd name="connsiteX218" fmla="*/ 9190 w 1623018"/>
              <a:gd name="connsiteY218" fmla="*/ 1133984 h 1168415"/>
              <a:gd name="connsiteX219" fmla="*/ 9190 w 1623018"/>
              <a:gd name="connsiteY219" fmla="*/ 1134437 h 1168415"/>
              <a:gd name="connsiteX220" fmla="*/ 10032 w 1623018"/>
              <a:gd name="connsiteY220" fmla="*/ 1135149 h 1168415"/>
              <a:gd name="connsiteX221" fmla="*/ 9773 w 1623018"/>
              <a:gd name="connsiteY221" fmla="*/ 1136702 h 1168415"/>
              <a:gd name="connsiteX222" fmla="*/ 9514 w 1623018"/>
              <a:gd name="connsiteY222" fmla="*/ 1136962 h 1168415"/>
              <a:gd name="connsiteX223" fmla="*/ 7766 w 1623018"/>
              <a:gd name="connsiteY223" fmla="*/ 1136832 h 1168415"/>
              <a:gd name="connsiteX224" fmla="*/ 6925 w 1623018"/>
              <a:gd name="connsiteY224" fmla="*/ 1138126 h 1168415"/>
              <a:gd name="connsiteX225" fmla="*/ 5695 w 1623018"/>
              <a:gd name="connsiteY225" fmla="*/ 1138385 h 1168415"/>
              <a:gd name="connsiteX226" fmla="*/ 5760 w 1623018"/>
              <a:gd name="connsiteY226" fmla="*/ 1137673 h 1168415"/>
              <a:gd name="connsiteX227" fmla="*/ 6666 w 1623018"/>
              <a:gd name="connsiteY227" fmla="*/ 1137414 h 1168415"/>
              <a:gd name="connsiteX228" fmla="*/ 7119 w 1623018"/>
              <a:gd name="connsiteY228" fmla="*/ 1136702 h 1168415"/>
              <a:gd name="connsiteX229" fmla="*/ 5178 w 1623018"/>
              <a:gd name="connsiteY229" fmla="*/ 1136573 h 1168415"/>
              <a:gd name="connsiteX230" fmla="*/ 4983 w 1623018"/>
              <a:gd name="connsiteY230" fmla="*/ 1135602 h 1168415"/>
              <a:gd name="connsiteX231" fmla="*/ 6731 w 1623018"/>
              <a:gd name="connsiteY231" fmla="*/ 1135343 h 1168415"/>
              <a:gd name="connsiteX232" fmla="*/ 7378 w 1623018"/>
              <a:gd name="connsiteY232" fmla="*/ 1134502 h 1168415"/>
              <a:gd name="connsiteX233" fmla="*/ 6990 w 1623018"/>
              <a:gd name="connsiteY233" fmla="*/ 1134373 h 1168415"/>
              <a:gd name="connsiteX234" fmla="*/ 6602 w 1623018"/>
              <a:gd name="connsiteY234" fmla="*/ 1134825 h 1168415"/>
              <a:gd name="connsiteX235" fmla="*/ 5566 w 1623018"/>
              <a:gd name="connsiteY235" fmla="*/ 1134113 h 1168415"/>
              <a:gd name="connsiteX236" fmla="*/ 4271 w 1623018"/>
              <a:gd name="connsiteY236" fmla="*/ 1134113 h 1168415"/>
              <a:gd name="connsiteX237" fmla="*/ 4271 w 1623018"/>
              <a:gd name="connsiteY237" fmla="*/ 1133531 h 1168415"/>
              <a:gd name="connsiteX238" fmla="*/ 5372 w 1623018"/>
              <a:gd name="connsiteY238" fmla="*/ 1131654 h 1168415"/>
              <a:gd name="connsiteX239" fmla="*/ 5437 w 1623018"/>
              <a:gd name="connsiteY239" fmla="*/ 1130101 h 1168415"/>
              <a:gd name="connsiteX240" fmla="*/ 6084 w 1623018"/>
              <a:gd name="connsiteY240" fmla="*/ 1130230 h 1168415"/>
              <a:gd name="connsiteX241" fmla="*/ 6343 w 1623018"/>
              <a:gd name="connsiteY241" fmla="*/ 1129518 h 1168415"/>
              <a:gd name="connsiteX242" fmla="*/ 6990 w 1623018"/>
              <a:gd name="connsiteY242" fmla="*/ 1129389 h 1168415"/>
              <a:gd name="connsiteX243" fmla="*/ 7055 w 1623018"/>
              <a:gd name="connsiteY243" fmla="*/ 1128418 h 1168415"/>
              <a:gd name="connsiteX244" fmla="*/ 6472 w 1623018"/>
              <a:gd name="connsiteY244" fmla="*/ 1128418 h 1168415"/>
              <a:gd name="connsiteX245" fmla="*/ 6084 w 1623018"/>
              <a:gd name="connsiteY245" fmla="*/ 1127576 h 1168415"/>
              <a:gd name="connsiteX246" fmla="*/ 5048 w 1623018"/>
              <a:gd name="connsiteY246" fmla="*/ 1127318 h 1168415"/>
              <a:gd name="connsiteX247" fmla="*/ 6084 w 1623018"/>
              <a:gd name="connsiteY247" fmla="*/ 1125635 h 1168415"/>
              <a:gd name="connsiteX248" fmla="*/ 6731 w 1623018"/>
              <a:gd name="connsiteY248" fmla="*/ 1125311 h 1168415"/>
              <a:gd name="connsiteX249" fmla="*/ 10873 w 1623018"/>
              <a:gd name="connsiteY249" fmla="*/ 1124729 h 1168415"/>
              <a:gd name="connsiteX250" fmla="*/ 12362 w 1623018"/>
              <a:gd name="connsiteY250" fmla="*/ 1124859 h 1168415"/>
              <a:gd name="connsiteX251" fmla="*/ 12556 w 1623018"/>
              <a:gd name="connsiteY251" fmla="*/ 1125570 h 1168415"/>
              <a:gd name="connsiteX252" fmla="*/ 13009 w 1623018"/>
              <a:gd name="connsiteY252" fmla="*/ 1125570 h 1168415"/>
              <a:gd name="connsiteX253" fmla="*/ 13268 w 1623018"/>
              <a:gd name="connsiteY253" fmla="*/ 1126282 h 1168415"/>
              <a:gd name="connsiteX254" fmla="*/ 12815 w 1623018"/>
              <a:gd name="connsiteY254" fmla="*/ 1126541 h 1168415"/>
              <a:gd name="connsiteX255" fmla="*/ 12879 w 1623018"/>
              <a:gd name="connsiteY255" fmla="*/ 1127383 h 1168415"/>
              <a:gd name="connsiteX256" fmla="*/ 13915 w 1623018"/>
              <a:gd name="connsiteY256" fmla="*/ 1127383 h 1168415"/>
              <a:gd name="connsiteX257" fmla="*/ 14498 w 1623018"/>
              <a:gd name="connsiteY257" fmla="*/ 1126800 h 1168415"/>
              <a:gd name="connsiteX258" fmla="*/ 15145 w 1623018"/>
              <a:gd name="connsiteY258" fmla="*/ 1126929 h 1168415"/>
              <a:gd name="connsiteX259" fmla="*/ 15986 w 1623018"/>
              <a:gd name="connsiteY259" fmla="*/ 1128353 h 1168415"/>
              <a:gd name="connsiteX260" fmla="*/ 15404 w 1623018"/>
              <a:gd name="connsiteY260" fmla="*/ 1128807 h 1168415"/>
              <a:gd name="connsiteX261" fmla="*/ 15857 w 1623018"/>
              <a:gd name="connsiteY261" fmla="*/ 1128936 h 1168415"/>
              <a:gd name="connsiteX262" fmla="*/ 16116 w 1623018"/>
              <a:gd name="connsiteY262" fmla="*/ 1129648 h 1168415"/>
              <a:gd name="connsiteX263" fmla="*/ 16698 w 1623018"/>
              <a:gd name="connsiteY263" fmla="*/ 1129648 h 1168415"/>
              <a:gd name="connsiteX264" fmla="*/ 17086 w 1623018"/>
              <a:gd name="connsiteY264" fmla="*/ 1129065 h 1168415"/>
              <a:gd name="connsiteX265" fmla="*/ 18316 w 1623018"/>
              <a:gd name="connsiteY265" fmla="*/ 1129518 h 1168415"/>
              <a:gd name="connsiteX266" fmla="*/ 18316 w 1623018"/>
              <a:gd name="connsiteY266" fmla="*/ 1130683 h 1168415"/>
              <a:gd name="connsiteX267" fmla="*/ 19157 w 1623018"/>
              <a:gd name="connsiteY267" fmla="*/ 1131266 h 1168415"/>
              <a:gd name="connsiteX268" fmla="*/ 19352 w 1623018"/>
              <a:gd name="connsiteY268" fmla="*/ 1132107 h 1168415"/>
              <a:gd name="connsiteX269" fmla="*/ 20193 w 1623018"/>
              <a:gd name="connsiteY269" fmla="*/ 1132107 h 1168415"/>
              <a:gd name="connsiteX270" fmla="*/ 18963 w 1623018"/>
              <a:gd name="connsiteY270" fmla="*/ 1135084 h 1168415"/>
              <a:gd name="connsiteX271" fmla="*/ 18963 w 1623018"/>
              <a:gd name="connsiteY271" fmla="*/ 1135926 h 1168415"/>
              <a:gd name="connsiteX272" fmla="*/ 20193 w 1623018"/>
              <a:gd name="connsiteY272" fmla="*/ 1136378 h 1168415"/>
              <a:gd name="connsiteX273" fmla="*/ 20776 w 1623018"/>
              <a:gd name="connsiteY273" fmla="*/ 1137414 h 1168415"/>
              <a:gd name="connsiteX274" fmla="*/ 20581 w 1623018"/>
              <a:gd name="connsiteY274" fmla="*/ 1137997 h 1168415"/>
              <a:gd name="connsiteX275" fmla="*/ 19287 w 1623018"/>
              <a:gd name="connsiteY275" fmla="*/ 1137414 h 1168415"/>
              <a:gd name="connsiteX276" fmla="*/ 18057 w 1623018"/>
              <a:gd name="connsiteY276" fmla="*/ 1137414 h 1168415"/>
              <a:gd name="connsiteX277" fmla="*/ 17669 w 1623018"/>
              <a:gd name="connsiteY277" fmla="*/ 1137997 h 1168415"/>
              <a:gd name="connsiteX278" fmla="*/ 16633 w 1623018"/>
              <a:gd name="connsiteY278" fmla="*/ 1137997 h 1168415"/>
              <a:gd name="connsiteX279" fmla="*/ 15727 w 1623018"/>
              <a:gd name="connsiteY279" fmla="*/ 1140133 h 1168415"/>
              <a:gd name="connsiteX280" fmla="*/ 15015 w 1623018"/>
              <a:gd name="connsiteY280" fmla="*/ 1139874 h 1168415"/>
              <a:gd name="connsiteX281" fmla="*/ 14562 w 1623018"/>
              <a:gd name="connsiteY281" fmla="*/ 1140456 h 1168415"/>
              <a:gd name="connsiteX282" fmla="*/ 13721 w 1623018"/>
              <a:gd name="connsiteY282" fmla="*/ 1140327 h 1168415"/>
              <a:gd name="connsiteX283" fmla="*/ 13721 w 1623018"/>
              <a:gd name="connsiteY283" fmla="*/ 1139615 h 1168415"/>
              <a:gd name="connsiteX284" fmla="*/ 14433 w 1623018"/>
              <a:gd name="connsiteY284" fmla="*/ 1139615 h 1168415"/>
              <a:gd name="connsiteX285" fmla="*/ 14821 w 1623018"/>
              <a:gd name="connsiteY285" fmla="*/ 1139162 h 1168415"/>
              <a:gd name="connsiteX286" fmla="*/ 14886 w 1623018"/>
              <a:gd name="connsiteY286" fmla="*/ 1137155 h 1168415"/>
              <a:gd name="connsiteX287" fmla="*/ 14627 w 1623018"/>
              <a:gd name="connsiteY287" fmla="*/ 1136573 h 1168415"/>
              <a:gd name="connsiteX288" fmla="*/ 13591 w 1623018"/>
              <a:gd name="connsiteY288" fmla="*/ 1136573 h 1168415"/>
              <a:gd name="connsiteX289" fmla="*/ 13203 w 1623018"/>
              <a:gd name="connsiteY289" fmla="*/ 1135991 h 1168415"/>
              <a:gd name="connsiteX290" fmla="*/ 13009 w 1623018"/>
              <a:gd name="connsiteY290" fmla="*/ 1133596 h 1168415"/>
              <a:gd name="connsiteX291" fmla="*/ 11973 w 1623018"/>
              <a:gd name="connsiteY291" fmla="*/ 1133014 h 1168415"/>
              <a:gd name="connsiteX292" fmla="*/ 12167 w 1623018"/>
              <a:gd name="connsiteY292" fmla="*/ 1132431 h 1168415"/>
              <a:gd name="connsiteX293" fmla="*/ 13268 w 1623018"/>
              <a:gd name="connsiteY293" fmla="*/ 1133014 h 1168415"/>
              <a:gd name="connsiteX294" fmla="*/ 13527 w 1623018"/>
              <a:gd name="connsiteY294" fmla="*/ 1132043 h 1168415"/>
              <a:gd name="connsiteX295" fmla="*/ 12232 w 1623018"/>
              <a:gd name="connsiteY295" fmla="*/ 1130877 h 1168415"/>
              <a:gd name="connsiteX296" fmla="*/ 11779 w 1623018"/>
              <a:gd name="connsiteY296" fmla="*/ 1130877 h 1168415"/>
              <a:gd name="connsiteX297" fmla="*/ 11067 w 1623018"/>
              <a:gd name="connsiteY297" fmla="*/ 1130036 h 1168415"/>
              <a:gd name="connsiteX298" fmla="*/ 10873 w 1623018"/>
              <a:gd name="connsiteY298" fmla="*/ 1129194 h 1168415"/>
              <a:gd name="connsiteX299" fmla="*/ 9643 w 1623018"/>
              <a:gd name="connsiteY299" fmla="*/ 1128353 h 1168415"/>
              <a:gd name="connsiteX300" fmla="*/ 8996 w 1623018"/>
              <a:gd name="connsiteY300" fmla="*/ 1126347 h 1168415"/>
              <a:gd name="connsiteX301" fmla="*/ 10355 w 1623018"/>
              <a:gd name="connsiteY301" fmla="*/ 1124470 h 1168415"/>
              <a:gd name="connsiteX302" fmla="*/ 10938 w 1623018"/>
              <a:gd name="connsiteY302" fmla="*/ 1124470 h 1168415"/>
              <a:gd name="connsiteX303" fmla="*/ 10873 w 1623018"/>
              <a:gd name="connsiteY303" fmla="*/ 1124729 h 1168415"/>
              <a:gd name="connsiteX304" fmla="*/ 22847 w 1623018"/>
              <a:gd name="connsiteY304" fmla="*/ 1122593 h 1168415"/>
              <a:gd name="connsiteX305" fmla="*/ 23235 w 1623018"/>
              <a:gd name="connsiteY305" fmla="*/ 1123046 h 1168415"/>
              <a:gd name="connsiteX306" fmla="*/ 23041 w 1623018"/>
              <a:gd name="connsiteY306" fmla="*/ 1124211 h 1168415"/>
              <a:gd name="connsiteX307" fmla="*/ 23429 w 1623018"/>
              <a:gd name="connsiteY307" fmla="*/ 1124082 h 1168415"/>
              <a:gd name="connsiteX308" fmla="*/ 23235 w 1623018"/>
              <a:gd name="connsiteY308" fmla="*/ 1125247 h 1168415"/>
              <a:gd name="connsiteX309" fmla="*/ 23623 w 1623018"/>
              <a:gd name="connsiteY309" fmla="*/ 1125247 h 1168415"/>
              <a:gd name="connsiteX310" fmla="*/ 24012 w 1623018"/>
              <a:gd name="connsiteY310" fmla="*/ 1125958 h 1168415"/>
              <a:gd name="connsiteX311" fmla="*/ 24076 w 1623018"/>
              <a:gd name="connsiteY311" fmla="*/ 1126994 h 1168415"/>
              <a:gd name="connsiteX312" fmla="*/ 23817 w 1623018"/>
              <a:gd name="connsiteY312" fmla="*/ 1127447 h 1168415"/>
              <a:gd name="connsiteX313" fmla="*/ 22976 w 1623018"/>
              <a:gd name="connsiteY313" fmla="*/ 1127318 h 1168415"/>
              <a:gd name="connsiteX314" fmla="*/ 22717 w 1623018"/>
              <a:gd name="connsiteY314" fmla="*/ 1126865 h 1168415"/>
              <a:gd name="connsiteX315" fmla="*/ 22976 w 1623018"/>
              <a:gd name="connsiteY315" fmla="*/ 1125700 h 1168415"/>
              <a:gd name="connsiteX316" fmla="*/ 22523 w 1623018"/>
              <a:gd name="connsiteY316" fmla="*/ 1125570 h 1168415"/>
              <a:gd name="connsiteX317" fmla="*/ 21811 w 1623018"/>
              <a:gd name="connsiteY317" fmla="*/ 1126153 h 1168415"/>
              <a:gd name="connsiteX318" fmla="*/ 21099 w 1623018"/>
              <a:gd name="connsiteY318" fmla="*/ 1124859 h 1168415"/>
              <a:gd name="connsiteX319" fmla="*/ 21164 w 1623018"/>
              <a:gd name="connsiteY319" fmla="*/ 1126412 h 1168415"/>
              <a:gd name="connsiteX320" fmla="*/ 20128 w 1623018"/>
              <a:gd name="connsiteY320" fmla="*/ 1127124 h 1168415"/>
              <a:gd name="connsiteX321" fmla="*/ 20128 w 1623018"/>
              <a:gd name="connsiteY321" fmla="*/ 1124535 h 1168415"/>
              <a:gd name="connsiteX322" fmla="*/ 21487 w 1623018"/>
              <a:gd name="connsiteY322" fmla="*/ 1123564 h 1168415"/>
              <a:gd name="connsiteX323" fmla="*/ 22135 w 1623018"/>
              <a:gd name="connsiteY323" fmla="*/ 1124147 h 1168415"/>
              <a:gd name="connsiteX324" fmla="*/ 22523 w 1623018"/>
              <a:gd name="connsiteY324" fmla="*/ 1122852 h 1168415"/>
              <a:gd name="connsiteX325" fmla="*/ 22847 w 1623018"/>
              <a:gd name="connsiteY325" fmla="*/ 1122593 h 1168415"/>
              <a:gd name="connsiteX326" fmla="*/ 18057 w 1623018"/>
              <a:gd name="connsiteY326" fmla="*/ 1121299 h 1168415"/>
              <a:gd name="connsiteX327" fmla="*/ 18640 w 1623018"/>
              <a:gd name="connsiteY327" fmla="*/ 1122011 h 1168415"/>
              <a:gd name="connsiteX328" fmla="*/ 19546 w 1623018"/>
              <a:gd name="connsiteY328" fmla="*/ 1122140 h 1168415"/>
              <a:gd name="connsiteX329" fmla="*/ 19546 w 1623018"/>
              <a:gd name="connsiteY329" fmla="*/ 1122722 h 1168415"/>
              <a:gd name="connsiteX330" fmla="*/ 18640 w 1623018"/>
              <a:gd name="connsiteY330" fmla="*/ 1123888 h 1168415"/>
              <a:gd name="connsiteX331" fmla="*/ 18251 w 1623018"/>
              <a:gd name="connsiteY331" fmla="*/ 1123758 h 1168415"/>
              <a:gd name="connsiteX332" fmla="*/ 17798 w 1623018"/>
              <a:gd name="connsiteY332" fmla="*/ 1124340 h 1168415"/>
              <a:gd name="connsiteX333" fmla="*/ 17281 w 1623018"/>
              <a:gd name="connsiteY333" fmla="*/ 1124340 h 1168415"/>
              <a:gd name="connsiteX334" fmla="*/ 16245 w 1623018"/>
              <a:gd name="connsiteY334" fmla="*/ 1122464 h 1168415"/>
              <a:gd name="connsiteX335" fmla="*/ 16827 w 1623018"/>
              <a:gd name="connsiteY335" fmla="*/ 1122464 h 1168415"/>
              <a:gd name="connsiteX336" fmla="*/ 17022 w 1623018"/>
              <a:gd name="connsiteY336" fmla="*/ 1121623 h 1168415"/>
              <a:gd name="connsiteX337" fmla="*/ 17475 w 1623018"/>
              <a:gd name="connsiteY337" fmla="*/ 1121363 h 1168415"/>
              <a:gd name="connsiteX338" fmla="*/ 18057 w 1623018"/>
              <a:gd name="connsiteY338" fmla="*/ 1121363 h 1168415"/>
              <a:gd name="connsiteX339" fmla="*/ 25630 w 1623018"/>
              <a:gd name="connsiteY339" fmla="*/ 1118904 h 1168415"/>
              <a:gd name="connsiteX340" fmla="*/ 25824 w 1623018"/>
              <a:gd name="connsiteY340" fmla="*/ 1119357 h 1168415"/>
              <a:gd name="connsiteX341" fmla="*/ 26730 w 1623018"/>
              <a:gd name="connsiteY341" fmla="*/ 1119616 h 1168415"/>
              <a:gd name="connsiteX342" fmla="*/ 26536 w 1623018"/>
              <a:gd name="connsiteY342" fmla="*/ 1120781 h 1168415"/>
              <a:gd name="connsiteX343" fmla="*/ 26989 w 1623018"/>
              <a:gd name="connsiteY343" fmla="*/ 1121363 h 1168415"/>
              <a:gd name="connsiteX344" fmla="*/ 27830 w 1623018"/>
              <a:gd name="connsiteY344" fmla="*/ 1121946 h 1168415"/>
              <a:gd name="connsiteX345" fmla="*/ 28736 w 1623018"/>
              <a:gd name="connsiteY345" fmla="*/ 1121946 h 1168415"/>
              <a:gd name="connsiteX346" fmla="*/ 28995 w 1623018"/>
              <a:gd name="connsiteY346" fmla="*/ 1123823 h 1168415"/>
              <a:gd name="connsiteX347" fmla="*/ 29707 w 1623018"/>
              <a:gd name="connsiteY347" fmla="*/ 1125570 h 1168415"/>
              <a:gd name="connsiteX348" fmla="*/ 30613 w 1623018"/>
              <a:gd name="connsiteY348" fmla="*/ 1126412 h 1168415"/>
              <a:gd name="connsiteX349" fmla="*/ 31519 w 1623018"/>
              <a:gd name="connsiteY349" fmla="*/ 1126541 h 1168415"/>
              <a:gd name="connsiteX350" fmla="*/ 32102 w 1623018"/>
              <a:gd name="connsiteY350" fmla="*/ 1125958 h 1168415"/>
              <a:gd name="connsiteX351" fmla="*/ 32749 w 1623018"/>
              <a:gd name="connsiteY351" fmla="*/ 1125958 h 1168415"/>
              <a:gd name="connsiteX352" fmla="*/ 33202 w 1623018"/>
              <a:gd name="connsiteY352" fmla="*/ 1126670 h 1168415"/>
              <a:gd name="connsiteX353" fmla="*/ 33914 w 1623018"/>
              <a:gd name="connsiteY353" fmla="*/ 1126929 h 1168415"/>
              <a:gd name="connsiteX354" fmla="*/ 35208 w 1623018"/>
              <a:gd name="connsiteY354" fmla="*/ 1125765 h 1168415"/>
              <a:gd name="connsiteX355" fmla="*/ 35791 w 1623018"/>
              <a:gd name="connsiteY355" fmla="*/ 1126929 h 1168415"/>
              <a:gd name="connsiteX356" fmla="*/ 36373 w 1623018"/>
              <a:gd name="connsiteY356" fmla="*/ 1126929 h 1168415"/>
              <a:gd name="connsiteX357" fmla="*/ 37021 w 1623018"/>
              <a:gd name="connsiteY357" fmla="*/ 1125247 h 1168415"/>
              <a:gd name="connsiteX358" fmla="*/ 38056 w 1623018"/>
              <a:gd name="connsiteY358" fmla="*/ 1125247 h 1168415"/>
              <a:gd name="connsiteX359" fmla="*/ 39286 w 1623018"/>
              <a:gd name="connsiteY359" fmla="*/ 1126800 h 1168415"/>
              <a:gd name="connsiteX360" fmla="*/ 39221 w 1623018"/>
              <a:gd name="connsiteY360" fmla="*/ 1127771 h 1168415"/>
              <a:gd name="connsiteX361" fmla="*/ 38186 w 1623018"/>
              <a:gd name="connsiteY361" fmla="*/ 1128224 h 1168415"/>
              <a:gd name="connsiteX362" fmla="*/ 38121 w 1623018"/>
              <a:gd name="connsiteY362" fmla="*/ 1128677 h 1168415"/>
              <a:gd name="connsiteX363" fmla="*/ 37085 w 1623018"/>
              <a:gd name="connsiteY363" fmla="*/ 1128807 h 1168415"/>
              <a:gd name="connsiteX364" fmla="*/ 36827 w 1623018"/>
              <a:gd name="connsiteY364" fmla="*/ 1129648 h 1168415"/>
              <a:gd name="connsiteX365" fmla="*/ 36114 w 1623018"/>
              <a:gd name="connsiteY365" fmla="*/ 1130101 h 1168415"/>
              <a:gd name="connsiteX366" fmla="*/ 35403 w 1623018"/>
              <a:gd name="connsiteY366" fmla="*/ 1129518 h 1168415"/>
              <a:gd name="connsiteX367" fmla="*/ 33655 w 1623018"/>
              <a:gd name="connsiteY367" fmla="*/ 1129518 h 1168415"/>
              <a:gd name="connsiteX368" fmla="*/ 32749 w 1623018"/>
              <a:gd name="connsiteY368" fmla="*/ 1131266 h 1168415"/>
              <a:gd name="connsiteX369" fmla="*/ 31649 w 1623018"/>
              <a:gd name="connsiteY369" fmla="*/ 1131396 h 1168415"/>
              <a:gd name="connsiteX370" fmla="*/ 29901 w 1623018"/>
              <a:gd name="connsiteY370" fmla="*/ 1128224 h 1168415"/>
              <a:gd name="connsiteX371" fmla="*/ 28542 w 1623018"/>
              <a:gd name="connsiteY371" fmla="*/ 1128095 h 1168415"/>
              <a:gd name="connsiteX372" fmla="*/ 27895 w 1623018"/>
              <a:gd name="connsiteY372" fmla="*/ 1127253 h 1168415"/>
              <a:gd name="connsiteX373" fmla="*/ 24788 w 1623018"/>
              <a:gd name="connsiteY373" fmla="*/ 1127253 h 1168415"/>
              <a:gd name="connsiteX374" fmla="*/ 24594 w 1623018"/>
              <a:gd name="connsiteY374" fmla="*/ 1125700 h 1168415"/>
              <a:gd name="connsiteX375" fmla="*/ 24853 w 1623018"/>
              <a:gd name="connsiteY375" fmla="*/ 1125117 h 1168415"/>
              <a:gd name="connsiteX376" fmla="*/ 25306 w 1623018"/>
              <a:gd name="connsiteY376" fmla="*/ 1125117 h 1168415"/>
              <a:gd name="connsiteX377" fmla="*/ 25500 w 1623018"/>
              <a:gd name="connsiteY377" fmla="*/ 1123823 h 1168415"/>
              <a:gd name="connsiteX378" fmla="*/ 26989 w 1623018"/>
              <a:gd name="connsiteY378" fmla="*/ 1124082 h 1168415"/>
              <a:gd name="connsiteX379" fmla="*/ 26536 w 1623018"/>
              <a:gd name="connsiteY379" fmla="*/ 1123499 h 1168415"/>
              <a:gd name="connsiteX380" fmla="*/ 26795 w 1623018"/>
              <a:gd name="connsiteY380" fmla="*/ 1122658 h 1168415"/>
              <a:gd name="connsiteX381" fmla="*/ 26212 w 1623018"/>
              <a:gd name="connsiteY381" fmla="*/ 1122917 h 1168415"/>
              <a:gd name="connsiteX382" fmla="*/ 25306 w 1623018"/>
              <a:gd name="connsiteY382" fmla="*/ 1122658 h 1168415"/>
              <a:gd name="connsiteX383" fmla="*/ 26212 w 1623018"/>
              <a:gd name="connsiteY383" fmla="*/ 1121493 h 1168415"/>
              <a:gd name="connsiteX384" fmla="*/ 25500 w 1623018"/>
              <a:gd name="connsiteY384" fmla="*/ 1120522 h 1168415"/>
              <a:gd name="connsiteX385" fmla="*/ 25630 w 1623018"/>
              <a:gd name="connsiteY385" fmla="*/ 1118904 h 1168415"/>
              <a:gd name="connsiteX386" fmla="*/ 28283 w 1623018"/>
              <a:gd name="connsiteY386" fmla="*/ 1118192 h 1168415"/>
              <a:gd name="connsiteX387" fmla="*/ 28736 w 1623018"/>
              <a:gd name="connsiteY387" fmla="*/ 1118774 h 1168415"/>
              <a:gd name="connsiteX388" fmla="*/ 29836 w 1623018"/>
              <a:gd name="connsiteY388" fmla="*/ 1118904 h 1168415"/>
              <a:gd name="connsiteX389" fmla="*/ 29836 w 1623018"/>
              <a:gd name="connsiteY389" fmla="*/ 1119616 h 1168415"/>
              <a:gd name="connsiteX390" fmla="*/ 30419 w 1623018"/>
              <a:gd name="connsiteY390" fmla="*/ 1119875 h 1168415"/>
              <a:gd name="connsiteX391" fmla="*/ 30419 w 1623018"/>
              <a:gd name="connsiteY391" fmla="*/ 1120587 h 1168415"/>
              <a:gd name="connsiteX392" fmla="*/ 29578 w 1623018"/>
              <a:gd name="connsiteY392" fmla="*/ 1121881 h 1168415"/>
              <a:gd name="connsiteX393" fmla="*/ 28930 w 1623018"/>
              <a:gd name="connsiteY393" fmla="*/ 1121428 h 1168415"/>
              <a:gd name="connsiteX394" fmla="*/ 28995 w 1623018"/>
              <a:gd name="connsiteY394" fmla="*/ 1120134 h 1168415"/>
              <a:gd name="connsiteX395" fmla="*/ 28348 w 1623018"/>
              <a:gd name="connsiteY395" fmla="*/ 1120005 h 1168415"/>
              <a:gd name="connsiteX396" fmla="*/ 28089 w 1623018"/>
              <a:gd name="connsiteY396" fmla="*/ 1120457 h 1168415"/>
              <a:gd name="connsiteX397" fmla="*/ 27636 w 1623018"/>
              <a:gd name="connsiteY397" fmla="*/ 1119745 h 1168415"/>
              <a:gd name="connsiteX398" fmla="*/ 27571 w 1623018"/>
              <a:gd name="connsiteY398" fmla="*/ 1118451 h 1168415"/>
              <a:gd name="connsiteX399" fmla="*/ 28283 w 1623018"/>
              <a:gd name="connsiteY399" fmla="*/ 1118192 h 1168415"/>
              <a:gd name="connsiteX400" fmla="*/ 1315075 w 1623018"/>
              <a:gd name="connsiteY400" fmla="*/ 805587 h 1168415"/>
              <a:gd name="connsiteX401" fmla="*/ 1315269 w 1623018"/>
              <a:gd name="connsiteY401" fmla="*/ 807335 h 1168415"/>
              <a:gd name="connsiteX402" fmla="*/ 1314751 w 1623018"/>
              <a:gd name="connsiteY402" fmla="*/ 812836 h 1168415"/>
              <a:gd name="connsiteX403" fmla="*/ 1313457 w 1623018"/>
              <a:gd name="connsiteY403" fmla="*/ 813872 h 1168415"/>
              <a:gd name="connsiteX404" fmla="*/ 1312874 w 1623018"/>
              <a:gd name="connsiteY404" fmla="*/ 813872 h 1168415"/>
              <a:gd name="connsiteX405" fmla="*/ 1314168 w 1623018"/>
              <a:gd name="connsiteY405" fmla="*/ 812836 h 1168415"/>
              <a:gd name="connsiteX406" fmla="*/ 1314751 w 1623018"/>
              <a:gd name="connsiteY406" fmla="*/ 805717 h 1168415"/>
              <a:gd name="connsiteX407" fmla="*/ 1315075 w 1623018"/>
              <a:gd name="connsiteY407" fmla="*/ 805587 h 1168415"/>
              <a:gd name="connsiteX408" fmla="*/ 1309509 w 1623018"/>
              <a:gd name="connsiteY408" fmla="*/ 800798 h 1168415"/>
              <a:gd name="connsiteX409" fmla="*/ 1311515 w 1623018"/>
              <a:gd name="connsiteY409" fmla="*/ 802416 h 1168415"/>
              <a:gd name="connsiteX410" fmla="*/ 1311903 w 1623018"/>
              <a:gd name="connsiteY410" fmla="*/ 803257 h 1168415"/>
              <a:gd name="connsiteX411" fmla="*/ 1314104 w 1623018"/>
              <a:gd name="connsiteY411" fmla="*/ 805264 h 1168415"/>
              <a:gd name="connsiteX412" fmla="*/ 1313715 w 1623018"/>
              <a:gd name="connsiteY412" fmla="*/ 805394 h 1168415"/>
              <a:gd name="connsiteX413" fmla="*/ 1310609 w 1623018"/>
              <a:gd name="connsiteY413" fmla="*/ 802675 h 1168415"/>
              <a:gd name="connsiteX414" fmla="*/ 1310414 w 1623018"/>
              <a:gd name="connsiteY414" fmla="*/ 802093 h 1168415"/>
              <a:gd name="connsiteX415" fmla="*/ 1309120 w 1623018"/>
              <a:gd name="connsiteY415" fmla="*/ 801057 h 1168415"/>
              <a:gd name="connsiteX416" fmla="*/ 1309509 w 1623018"/>
              <a:gd name="connsiteY416" fmla="*/ 800798 h 1168415"/>
              <a:gd name="connsiteX417" fmla="*/ 1237668 w 1623018"/>
              <a:gd name="connsiteY417" fmla="*/ 152419 h 1168415"/>
              <a:gd name="connsiteX418" fmla="*/ 1239544 w 1623018"/>
              <a:gd name="connsiteY418" fmla="*/ 139021 h 1168415"/>
              <a:gd name="connsiteX419" fmla="*/ 1241486 w 1623018"/>
              <a:gd name="connsiteY419" fmla="*/ 135591 h 1168415"/>
              <a:gd name="connsiteX420" fmla="*/ 1243687 w 1623018"/>
              <a:gd name="connsiteY420" fmla="*/ 135591 h 1168415"/>
              <a:gd name="connsiteX421" fmla="*/ 1246794 w 1623018"/>
              <a:gd name="connsiteY421" fmla="*/ 144070 h 1168415"/>
              <a:gd name="connsiteX422" fmla="*/ 1254107 w 1623018"/>
              <a:gd name="connsiteY422" fmla="*/ 139345 h 1168415"/>
              <a:gd name="connsiteX423" fmla="*/ 1258314 w 1623018"/>
              <a:gd name="connsiteY423" fmla="*/ 140381 h 1168415"/>
              <a:gd name="connsiteX424" fmla="*/ 1260579 w 1623018"/>
              <a:gd name="connsiteY424" fmla="*/ 135138 h 1168415"/>
              <a:gd name="connsiteX425" fmla="*/ 1269899 w 1623018"/>
              <a:gd name="connsiteY425" fmla="*/ 131255 h 1168415"/>
              <a:gd name="connsiteX426" fmla="*/ 1280125 w 1623018"/>
              <a:gd name="connsiteY426" fmla="*/ 132744 h 1168415"/>
              <a:gd name="connsiteX427" fmla="*/ 1284720 w 1623018"/>
              <a:gd name="connsiteY427" fmla="*/ 121417 h 1168415"/>
              <a:gd name="connsiteX428" fmla="*/ 1296500 w 1623018"/>
              <a:gd name="connsiteY428" fmla="*/ 119929 h 1168415"/>
              <a:gd name="connsiteX429" fmla="*/ 1308408 w 1623018"/>
              <a:gd name="connsiteY429" fmla="*/ 112486 h 1168415"/>
              <a:gd name="connsiteX430" fmla="*/ 1309573 w 1623018"/>
              <a:gd name="connsiteY430" fmla="*/ 108732 h 1168415"/>
              <a:gd name="connsiteX431" fmla="*/ 1308538 w 1623018"/>
              <a:gd name="connsiteY431" fmla="*/ 102325 h 1168415"/>
              <a:gd name="connsiteX432" fmla="*/ 1301612 w 1623018"/>
              <a:gd name="connsiteY432" fmla="*/ 94558 h 1168415"/>
              <a:gd name="connsiteX433" fmla="*/ 1299736 w 1623018"/>
              <a:gd name="connsiteY433" fmla="*/ 85044 h 1168415"/>
              <a:gd name="connsiteX434" fmla="*/ 1292746 w 1623018"/>
              <a:gd name="connsiteY434" fmla="*/ 79543 h 1168415"/>
              <a:gd name="connsiteX435" fmla="*/ 1293587 w 1623018"/>
              <a:gd name="connsiteY435" fmla="*/ 70417 h 1168415"/>
              <a:gd name="connsiteX436" fmla="*/ 1297341 w 1623018"/>
              <a:gd name="connsiteY436" fmla="*/ 64139 h 1168415"/>
              <a:gd name="connsiteX437" fmla="*/ 1295787 w 1623018"/>
              <a:gd name="connsiteY437" fmla="*/ 58444 h 1168415"/>
              <a:gd name="connsiteX438" fmla="*/ 1299541 w 1623018"/>
              <a:gd name="connsiteY438" fmla="*/ 46341 h 1168415"/>
              <a:gd name="connsiteX439" fmla="*/ 1306013 w 1623018"/>
              <a:gd name="connsiteY439" fmla="*/ 49771 h 1168415"/>
              <a:gd name="connsiteX440" fmla="*/ 1309961 w 1623018"/>
              <a:gd name="connsiteY440" fmla="*/ 59932 h 1168415"/>
              <a:gd name="connsiteX441" fmla="*/ 1315398 w 1623018"/>
              <a:gd name="connsiteY441" fmla="*/ 62650 h 1168415"/>
              <a:gd name="connsiteX442" fmla="*/ 1321935 w 1623018"/>
              <a:gd name="connsiteY442" fmla="*/ 59803 h 1168415"/>
              <a:gd name="connsiteX443" fmla="*/ 1330025 w 1623018"/>
              <a:gd name="connsiteY443" fmla="*/ 50418 h 1168415"/>
              <a:gd name="connsiteX444" fmla="*/ 1339022 w 1623018"/>
              <a:gd name="connsiteY444" fmla="*/ 48929 h 1168415"/>
              <a:gd name="connsiteX445" fmla="*/ 1346464 w 1623018"/>
              <a:gd name="connsiteY445" fmla="*/ 61032 h 1168415"/>
              <a:gd name="connsiteX446" fmla="*/ 1350218 w 1623018"/>
              <a:gd name="connsiteY446" fmla="*/ 71194 h 1168415"/>
              <a:gd name="connsiteX447" fmla="*/ 1368858 w 1623018"/>
              <a:gd name="connsiteY447" fmla="*/ 77019 h 1168415"/>
              <a:gd name="connsiteX448" fmla="*/ 1374683 w 1623018"/>
              <a:gd name="connsiteY448" fmla="*/ 76307 h 1168415"/>
              <a:gd name="connsiteX449" fmla="*/ 1383356 w 1623018"/>
              <a:gd name="connsiteY449" fmla="*/ 62003 h 1168415"/>
              <a:gd name="connsiteX450" fmla="*/ 1394423 w 1623018"/>
              <a:gd name="connsiteY450" fmla="*/ 63621 h 1168415"/>
              <a:gd name="connsiteX451" fmla="*/ 1399342 w 1623018"/>
              <a:gd name="connsiteY451" fmla="*/ 59738 h 1168415"/>
              <a:gd name="connsiteX452" fmla="*/ 1393905 w 1623018"/>
              <a:gd name="connsiteY452" fmla="*/ 53072 h 1168415"/>
              <a:gd name="connsiteX453" fmla="*/ 1395847 w 1623018"/>
              <a:gd name="connsiteY453" fmla="*/ 38833 h 1168415"/>
              <a:gd name="connsiteX454" fmla="*/ 1397788 w 1623018"/>
              <a:gd name="connsiteY454" fmla="*/ 35273 h 1168415"/>
              <a:gd name="connsiteX455" fmla="*/ 1414292 w 1623018"/>
              <a:gd name="connsiteY455" fmla="*/ 34367 h 1168415"/>
              <a:gd name="connsiteX456" fmla="*/ 1404908 w 1623018"/>
              <a:gd name="connsiteY456" fmla="*/ 53654 h 1168415"/>
              <a:gd name="connsiteX457" fmla="*/ 1409309 w 1623018"/>
              <a:gd name="connsiteY457" fmla="*/ 59609 h 1168415"/>
              <a:gd name="connsiteX458" fmla="*/ 1417334 w 1623018"/>
              <a:gd name="connsiteY458" fmla="*/ 52877 h 1168415"/>
              <a:gd name="connsiteX459" fmla="*/ 1428661 w 1623018"/>
              <a:gd name="connsiteY459" fmla="*/ 52877 h 1168415"/>
              <a:gd name="connsiteX460" fmla="*/ 1442188 w 1623018"/>
              <a:gd name="connsiteY460" fmla="*/ 57084 h 1168415"/>
              <a:gd name="connsiteX461" fmla="*/ 1462057 w 1623018"/>
              <a:gd name="connsiteY461" fmla="*/ 43040 h 1168415"/>
              <a:gd name="connsiteX462" fmla="*/ 1471571 w 1623018"/>
              <a:gd name="connsiteY462" fmla="*/ 40774 h 1168415"/>
              <a:gd name="connsiteX463" fmla="*/ 1479402 w 1623018"/>
              <a:gd name="connsiteY463" fmla="*/ 42587 h 1168415"/>
              <a:gd name="connsiteX464" fmla="*/ 1484192 w 1623018"/>
              <a:gd name="connsiteY464" fmla="*/ 40192 h 1168415"/>
              <a:gd name="connsiteX465" fmla="*/ 1492605 w 1623018"/>
              <a:gd name="connsiteY465" fmla="*/ 42004 h 1168415"/>
              <a:gd name="connsiteX466" fmla="*/ 1504320 w 1623018"/>
              <a:gd name="connsiteY466" fmla="*/ 52877 h 1168415"/>
              <a:gd name="connsiteX467" fmla="*/ 1508203 w 1623018"/>
              <a:gd name="connsiteY467" fmla="*/ 52748 h 1168415"/>
              <a:gd name="connsiteX468" fmla="*/ 1510404 w 1623018"/>
              <a:gd name="connsiteY468" fmla="*/ 46600 h 1168415"/>
              <a:gd name="connsiteX469" fmla="*/ 1509562 w 1623018"/>
              <a:gd name="connsiteY469" fmla="*/ 38509 h 1168415"/>
              <a:gd name="connsiteX470" fmla="*/ 1502637 w 1623018"/>
              <a:gd name="connsiteY470" fmla="*/ 28348 h 1168415"/>
              <a:gd name="connsiteX471" fmla="*/ 1497460 w 1623018"/>
              <a:gd name="connsiteY471" fmla="*/ 25630 h 1168415"/>
              <a:gd name="connsiteX472" fmla="*/ 1497718 w 1623018"/>
              <a:gd name="connsiteY472" fmla="*/ 23235 h 1168415"/>
              <a:gd name="connsiteX473" fmla="*/ 1504450 w 1623018"/>
              <a:gd name="connsiteY473" fmla="*/ 17669 h 1168415"/>
              <a:gd name="connsiteX474" fmla="*/ 1514158 w 1623018"/>
              <a:gd name="connsiteY474" fmla="*/ 19934 h 1168415"/>
              <a:gd name="connsiteX475" fmla="*/ 1525937 w 1623018"/>
              <a:gd name="connsiteY475" fmla="*/ 3754 h 1168415"/>
              <a:gd name="connsiteX476" fmla="*/ 1532733 w 1623018"/>
              <a:gd name="connsiteY476" fmla="*/ 0 h 1168415"/>
              <a:gd name="connsiteX477" fmla="*/ 1539658 w 1623018"/>
              <a:gd name="connsiteY477" fmla="*/ 8802 h 1168415"/>
              <a:gd name="connsiteX478" fmla="*/ 1546648 w 1623018"/>
              <a:gd name="connsiteY478" fmla="*/ 11197 h 1168415"/>
              <a:gd name="connsiteX479" fmla="*/ 1549690 w 1623018"/>
              <a:gd name="connsiteY479" fmla="*/ 21811 h 1168415"/>
              <a:gd name="connsiteX480" fmla="*/ 1560369 w 1623018"/>
              <a:gd name="connsiteY480" fmla="*/ 40192 h 1168415"/>
              <a:gd name="connsiteX481" fmla="*/ 1566064 w 1623018"/>
              <a:gd name="connsiteY481" fmla="*/ 42457 h 1168415"/>
              <a:gd name="connsiteX482" fmla="*/ 1578038 w 1623018"/>
              <a:gd name="connsiteY482" fmla="*/ 40516 h 1168415"/>
              <a:gd name="connsiteX483" fmla="*/ 1581015 w 1623018"/>
              <a:gd name="connsiteY483" fmla="*/ 42587 h 1168415"/>
              <a:gd name="connsiteX484" fmla="*/ 1573701 w 1623018"/>
              <a:gd name="connsiteY484" fmla="*/ 56308 h 1168415"/>
              <a:gd name="connsiteX485" fmla="*/ 1567812 w 1623018"/>
              <a:gd name="connsiteY485" fmla="*/ 62715 h 1168415"/>
              <a:gd name="connsiteX486" fmla="*/ 1567617 w 1623018"/>
              <a:gd name="connsiteY486" fmla="*/ 65498 h 1168415"/>
              <a:gd name="connsiteX487" fmla="*/ 1567617 w 1623018"/>
              <a:gd name="connsiteY487" fmla="*/ 65498 h 1168415"/>
              <a:gd name="connsiteX488" fmla="*/ 1566129 w 1623018"/>
              <a:gd name="connsiteY488" fmla="*/ 78831 h 1168415"/>
              <a:gd name="connsiteX489" fmla="*/ 1578750 w 1623018"/>
              <a:gd name="connsiteY489" fmla="*/ 86403 h 1168415"/>
              <a:gd name="connsiteX490" fmla="*/ 1580886 w 1623018"/>
              <a:gd name="connsiteY490" fmla="*/ 89380 h 1168415"/>
              <a:gd name="connsiteX491" fmla="*/ 1580821 w 1623018"/>
              <a:gd name="connsiteY491" fmla="*/ 93587 h 1168415"/>
              <a:gd name="connsiteX492" fmla="*/ 1569753 w 1623018"/>
              <a:gd name="connsiteY492" fmla="*/ 105172 h 1168415"/>
              <a:gd name="connsiteX493" fmla="*/ 1572601 w 1623018"/>
              <a:gd name="connsiteY493" fmla="*/ 113845 h 1168415"/>
              <a:gd name="connsiteX494" fmla="*/ 1565870 w 1623018"/>
              <a:gd name="connsiteY494" fmla="*/ 119670 h 1168415"/>
              <a:gd name="connsiteX495" fmla="*/ 1559915 w 1623018"/>
              <a:gd name="connsiteY495" fmla="*/ 134556 h 1168415"/>
              <a:gd name="connsiteX496" fmla="*/ 1558815 w 1623018"/>
              <a:gd name="connsiteY496" fmla="*/ 165622 h 1168415"/>
              <a:gd name="connsiteX497" fmla="*/ 1548848 w 1623018"/>
              <a:gd name="connsiteY497" fmla="*/ 177531 h 1168415"/>
              <a:gd name="connsiteX498" fmla="*/ 1554350 w 1623018"/>
              <a:gd name="connsiteY498" fmla="*/ 184197 h 1168415"/>
              <a:gd name="connsiteX499" fmla="*/ 1558492 w 1623018"/>
              <a:gd name="connsiteY499" fmla="*/ 200831 h 1168415"/>
              <a:gd name="connsiteX500" fmla="*/ 1559786 w 1623018"/>
              <a:gd name="connsiteY500" fmla="*/ 215069 h 1168415"/>
              <a:gd name="connsiteX501" fmla="*/ 1569365 w 1623018"/>
              <a:gd name="connsiteY501" fmla="*/ 224842 h 1168415"/>
              <a:gd name="connsiteX502" fmla="*/ 1570401 w 1623018"/>
              <a:gd name="connsiteY502" fmla="*/ 228402 h 1168415"/>
              <a:gd name="connsiteX503" fmla="*/ 1568718 w 1623018"/>
              <a:gd name="connsiteY503" fmla="*/ 231573 h 1168415"/>
              <a:gd name="connsiteX504" fmla="*/ 1557392 w 1623018"/>
              <a:gd name="connsiteY504" fmla="*/ 228984 h 1168415"/>
              <a:gd name="connsiteX505" fmla="*/ 1556291 w 1623018"/>
              <a:gd name="connsiteY505" fmla="*/ 234033 h 1168415"/>
              <a:gd name="connsiteX506" fmla="*/ 1557197 w 1623018"/>
              <a:gd name="connsiteY506" fmla="*/ 243935 h 1168415"/>
              <a:gd name="connsiteX507" fmla="*/ 1566970 w 1623018"/>
              <a:gd name="connsiteY507" fmla="*/ 253837 h 1168415"/>
              <a:gd name="connsiteX508" fmla="*/ 1565223 w 1623018"/>
              <a:gd name="connsiteY508" fmla="*/ 264905 h 1168415"/>
              <a:gd name="connsiteX509" fmla="*/ 1559268 w 1623018"/>
              <a:gd name="connsiteY509" fmla="*/ 270989 h 1168415"/>
              <a:gd name="connsiteX510" fmla="*/ 1560110 w 1623018"/>
              <a:gd name="connsiteY510" fmla="*/ 285357 h 1168415"/>
              <a:gd name="connsiteX511" fmla="*/ 1562440 w 1623018"/>
              <a:gd name="connsiteY511" fmla="*/ 287881 h 1168415"/>
              <a:gd name="connsiteX512" fmla="*/ 1569624 w 1623018"/>
              <a:gd name="connsiteY512" fmla="*/ 287622 h 1168415"/>
              <a:gd name="connsiteX513" fmla="*/ 1584186 w 1623018"/>
              <a:gd name="connsiteY513" fmla="*/ 313317 h 1168415"/>
              <a:gd name="connsiteX514" fmla="*/ 1590270 w 1623018"/>
              <a:gd name="connsiteY514" fmla="*/ 314805 h 1168415"/>
              <a:gd name="connsiteX515" fmla="*/ 1592924 w 1623018"/>
              <a:gd name="connsiteY515" fmla="*/ 329950 h 1168415"/>
              <a:gd name="connsiteX516" fmla="*/ 1601467 w 1623018"/>
              <a:gd name="connsiteY516" fmla="*/ 344577 h 1168415"/>
              <a:gd name="connsiteX517" fmla="*/ 1608845 w 1623018"/>
              <a:gd name="connsiteY517" fmla="*/ 349884 h 1168415"/>
              <a:gd name="connsiteX518" fmla="*/ 1611240 w 1623018"/>
              <a:gd name="connsiteY518" fmla="*/ 359010 h 1168415"/>
              <a:gd name="connsiteX519" fmla="*/ 1610981 w 1623018"/>
              <a:gd name="connsiteY519" fmla="*/ 363411 h 1168415"/>
              <a:gd name="connsiteX520" fmla="*/ 1600561 w 1623018"/>
              <a:gd name="connsiteY520" fmla="*/ 366388 h 1168415"/>
              <a:gd name="connsiteX521" fmla="*/ 1597260 w 1623018"/>
              <a:gd name="connsiteY521" fmla="*/ 370660 h 1168415"/>
              <a:gd name="connsiteX522" fmla="*/ 1607227 w 1623018"/>
              <a:gd name="connsiteY522" fmla="*/ 389040 h 1168415"/>
              <a:gd name="connsiteX523" fmla="*/ 1618942 w 1623018"/>
              <a:gd name="connsiteY523" fmla="*/ 395060 h 1168415"/>
              <a:gd name="connsiteX524" fmla="*/ 1619330 w 1623018"/>
              <a:gd name="connsiteY524" fmla="*/ 401273 h 1168415"/>
              <a:gd name="connsiteX525" fmla="*/ 1623019 w 1623018"/>
              <a:gd name="connsiteY525" fmla="*/ 406839 h 1168415"/>
              <a:gd name="connsiteX526" fmla="*/ 1622631 w 1623018"/>
              <a:gd name="connsiteY526" fmla="*/ 412858 h 1168415"/>
              <a:gd name="connsiteX527" fmla="*/ 1609428 w 1623018"/>
              <a:gd name="connsiteY527" fmla="*/ 414347 h 1168415"/>
              <a:gd name="connsiteX528" fmla="*/ 1611628 w 1623018"/>
              <a:gd name="connsiteY528" fmla="*/ 428779 h 1168415"/>
              <a:gd name="connsiteX529" fmla="*/ 1605285 w 1623018"/>
              <a:gd name="connsiteY529" fmla="*/ 443018 h 1168415"/>
              <a:gd name="connsiteX530" fmla="*/ 1609039 w 1623018"/>
              <a:gd name="connsiteY530" fmla="*/ 455185 h 1168415"/>
              <a:gd name="connsiteX531" fmla="*/ 1605544 w 1623018"/>
              <a:gd name="connsiteY531" fmla="*/ 459134 h 1168415"/>
              <a:gd name="connsiteX532" fmla="*/ 1591823 w 1623018"/>
              <a:gd name="connsiteY532" fmla="*/ 452403 h 1168415"/>
              <a:gd name="connsiteX533" fmla="*/ 1585092 w 1623018"/>
              <a:gd name="connsiteY533" fmla="*/ 455185 h 1168415"/>
              <a:gd name="connsiteX534" fmla="*/ 1580238 w 1623018"/>
              <a:gd name="connsiteY534" fmla="*/ 462499 h 1168415"/>
              <a:gd name="connsiteX535" fmla="*/ 1575837 w 1623018"/>
              <a:gd name="connsiteY535" fmla="*/ 464830 h 1168415"/>
              <a:gd name="connsiteX536" fmla="*/ 1558427 w 1623018"/>
              <a:gd name="connsiteY536" fmla="*/ 461722 h 1168415"/>
              <a:gd name="connsiteX537" fmla="*/ 1553185 w 1623018"/>
              <a:gd name="connsiteY537" fmla="*/ 463470 h 1168415"/>
              <a:gd name="connsiteX538" fmla="*/ 1556874 w 1623018"/>
              <a:gd name="connsiteY538" fmla="*/ 480039 h 1168415"/>
              <a:gd name="connsiteX539" fmla="*/ 1566905 w 1623018"/>
              <a:gd name="connsiteY539" fmla="*/ 497902 h 1168415"/>
              <a:gd name="connsiteX540" fmla="*/ 1569300 w 1623018"/>
              <a:gd name="connsiteY540" fmla="*/ 509164 h 1168415"/>
              <a:gd name="connsiteX541" fmla="*/ 1567617 w 1623018"/>
              <a:gd name="connsiteY541" fmla="*/ 521590 h 1168415"/>
              <a:gd name="connsiteX542" fmla="*/ 1575514 w 1623018"/>
              <a:gd name="connsiteY542" fmla="*/ 526444 h 1168415"/>
              <a:gd name="connsiteX543" fmla="*/ 1577843 w 1623018"/>
              <a:gd name="connsiteY543" fmla="*/ 531104 h 1168415"/>
              <a:gd name="connsiteX544" fmla="*/ 1574737 w 1623018"/>
              <a:gd name="connsiteY544" fmla="*/ 542819 h 1168415"/>
              <a:gd name="connsiteX545" fmla="*/ 1578426 w 1623018"/>
              <a:gd name="connsiteY545" fmla="*/ 559646 h 1168415"/>
              <a:gd name="connsiteX546" fmla="*/ 1577843 w 1623018"/>
              <a:gd name="connsiteY546" fmla="*/ 570196 h 1168415"/>
              <a:gd name="connsiteX547" fmla="*/ 1584186 w 1623018"/>
              <a:gd name="connsiteY547" fmla="*/ 574273 h 1168415"/>
              <a:gd name="connsiteX548" fmla="*/ 1586193 w 1623018"/>
              <a:gd name="connsiteY548" fmla="*/ 578933 h 1168415"/>
              <a:gd name="connsiteX549" fmla="*/ 1579915 w 1623018"/>
              <a:gd name="connsiteY549" fmla="*/ 585341 h 1168415"/>
              <a:gd name="connsiteX550" fmla="*/ 1577973 w 1623018"/>
              <a:gd name="connsiteY550" fmla="*/ 590907 h 1168415"/>
              <a:gd name="connsiteX551" fmla="*/ 1585157 w 1623018"/>
              <a:gd name="connsiteY551" fmla="*/ 600226 h 1168415"/>
              <a:gd name="connsiteX552" fmla="*/ 1581533 w 1623018"/>
              <a:gd name="connsiteY552" fmla="*/ 609288 h 1168415"/>
              <a:gd name="connsiteX553" fmla="*/ 1566776 w 1623018"/>
              <a:gd name="connsiteY553" fmla="*/ 614271 h 1168415"/>
              <a:gd name="connsiteX554" fmla="*/ 1561533 w 1623018"/>
              <a:gd name="connsiteY554" fmla="*/ 611941 h 1168415"/>
              <a:gd name="connsiteX555" fmla="*/ 1552538 w 1623018"/>
              <a:gd name="connsiteY555" fmla="*/ 601262 h 1168415"/>
              <a:gd name="connsiteX556" fmla="*/ 1538428 w 1623018"/>
              <a:gd name="connsiteY556" fmla="*/ 599644 h 1168415"/>
              <a:gd name="connsiteX557" fmla="*/ 1529755 w 1623018"/>
              <a:gd name="connsiteY557" fmla="*/ 595113 h 1168415"/>
              <a:gd name="connsiteX558" fmla="*/ 1515128 w 1623018"/>
              <a:gd name="connsiteY558" fmla="*/ 591877 h 1168415"/>
              <a:gd name="connsiteX559" fmla="*/ 1506262 w 1623018"/>
              <a:gd name="connsiteY559" fmla="*/ 583269 h 1168415"/>
              <a:gd name="connsiteX560" fmla="*/ 1503025 w 1623018"/>
              <a:gd name="connsiteY560" fmla="*/ 584305 h 1168415"/>
              <a:gd name="connsiteX561" fmla="*/ 1499531 w 1623018"/>
              <a:gd name="connsiteY561" fmla="*/ 590907 h 1168415"/>
              <a:gd name="connsiteX562" fmla="*/ 1495906 w 1623018"/>
              <a:gd name="connsiteY562" fmla="*/ 590195 h 1168415"/>
              <a:gd name="connsiteX563" fmla="*/ 1497201 w 1623018"/>
              <a:gd name="connsiteY563" fmla="*/ 585988 h 1168415"/>
              <a:gd name="connsiteX564" fmla="*/ 1495841 w 1623018"/>
              <a:gd name="connsiteY564" fmla="*/ 585147 h 1168415"/>
              <a:gd name="connsiteX565" fmla="*/ 1476749 w 1623018"/>
              <a:gd name="connsiteY565" fmla="*/ 588447 h 1168415"/>
              <a:gd name="connsiteX566" fmla="*/ 1468917 w 1623018"/>
              <a:gd name="connsiteY566" fmla="*/ 594337 h 1168415"/>
              <a:gd name="connsiteX567" fmla="*/ 1483091 w 1623018"/>
              <a:gd name="connsiteY567" fmla="*/ 617702 h 1168415"/>
              <a:gd name="connsiteX568" fmla="*/ 1492217 w 1623018"/>
              <a:gd name="connsiteY568" fmla="*/ 627733 h 1168415"/>
              <a:gd name="connsiteX569" fmla="*/ 1497913 w 1623018"/>
              <a:gd name="connsiteY569" fmla="*/ 628769 h 1168415"/>
              <a:gd name="connsiteX570" fmla="*/ 1506391 w 1623018"/>
              <a:gd name="connsiteY570" fmla="*/ 623073 h 1168415"/>
              <a:gd name="connsiteX571" fmla="*/ 1517006 w 1623018"/>
              <a:gd name="connsiteY571" fmla="*/ 625274 h 1168415"/>
              <a:gd name="connsiteX572" fmla="*/ 1514870 w 1623018"/>
              <a:gd name="connsiteY572" fmla="*/ 637830 h 1168415"/>
              <a:gd name="connsiteX573" fmla="*/ 1505679 w 1623018"/>
              <a:gd name="connsiteY573" fmla="*/ 645272 h 1168415"/>
              <a:gd name="connsiteX574" fmla="*/ 1507815 w 1623018"/>
              <a:gd name="connsiteY574" fmla="*/ 658670 h 1168415"/>
              <a:gd name="connsiteX575" fmla="*/ 1516811 w 1623018"/>
              <a:gd name="connsiteY575" fmla="*/ 657699 h 1168415"/>
              <a:gd name="connsiteX576" fmla="*/ 1519982 w 1623018"/>
              <a:gd name="connsiteY576" fmla="*/ 676598 h 1168415"/>
              <a:gd name="connsiteX577" fmla="*/ 1516488 w 1623018"/>
              <a:gd name="connsiteY577" fmla="*/ 683135 h 1168415"/>
              <a:gd name="connsiteX578" fmla="*/ 1515581 w 1623018"/>
              <a:gd name="connsiteY578" fmla="*/ 692002 h 1168415"/>
              <a:gd name="connsiteX579" fmla="*/ 1518818 w 1623018"/>
              <a:gd name="connsiteY579" fmla="*/ 702292 h 1168415"/>
              <a:gd name="connsiteX580" fmla="*/ 1523219 w 1623018"/>
              <a:gd name="connsiteY580" fmla="*/ 709476 h 1168415"/>
              <a:gd name="connsiteX581" fmla="*/ 1540305 w 1623018"/>
              <a:gd name="connsiteY581" fmla="*/ 704622 h 1168415"/>
              <a:gd name="connsiteX582" fmla="*/ 1541600 w 1623018"/>
              <a:gd name="connsiteY582" fmla="*/ 705917 h 1168415"/>
              <a:gd name="connsiteX583" fmla="*/ 1540564 w 1623018"/>
              <a:gd name="connsiteY583" fmla="*/ 716984 h 1168415"/>
              <a:gd name="connsiteX584" fmla="*/ 1559657 w 1623018"/>
              <a:gd name="connsiteY584" fmla="*/ 716984 h 1168415"/>
              <a:gd name="connsiteX585" fmla="*/ 1561340 w 1623018"/>
              <a:gd name="connsiteY585" fmla="*/ 726951 h 1168415"/>
              <a:gd name="connsiteX586" fmla="*/ 1561340 w 1623018"/>
              <a:gd name="connsiteY586" fmla="*/ 726951 h 1168415"/>
              <a:gd name="connsiteX587" fmla="*/ 1554932 w 1623018"/>
              <a:gd name="connsiteY587" fmla="*/ 725786 h 1168415"/>
              <a:gd name="connsiteX588" fmla="*/ 1554350 w 1623018"/>
              <a:gd name="connsiteY588" fmla="*/ 726368 h 1168415"/>
              <a:gd name="connsiteX589" fmla="*/ 1548978 w 1623018"/>
              <a:gd name="connsiteY589" fmla="*/ 726368 h 1168415"/>
              <a:gd name="connsiteX590" fmla="*/ 1544577 w 1623018"/>
              <a:gd name="connsiteY590" fmla="*/ 727210 h 1168415"/>
              <a:gd name="connsiteX591" fmla="*/ 1541276 w 1623018"/>
              <a:gd name="connsiteY591" fmla="*/ 729217 h 1168415"/>
              <a:gd name="connsiteX592" fmla="*/ 1541276 w 1623018"/>
              <a:gd name="connsiteY592" fmla="*/ 729669 h 1168415"/>
              <a:gd name="connsiteX593" fmla="*/ 1540888 w 1623018"/>
              <a:gd name="connsiteY593" fmla="*/ 729669 h 1168415"/>
              <a:gd name="connsiteX594" fmla="*/ 1540888 w 1623018"/>
              <a:gd name="connsiteY594" fmla="*/ 730511 h 1168415"/>
              <a:gd name="connsiteX595" fmla="*/ 1539593 w 1623018"/>
              <a:gd name="connsiteY595" fmla="*/ 732258 h 1168415"/>
              <a:gd name="connsiteX596" fmla="*/ 1538687 w 1623018"/>
              <a:gd name="connsiteY596" fmla="*/ 732517 h 1168415"/>
              <a:gd name="connsiteX597" fmla="*/ 1538687 w 1623018"/>
              <a:gd name="connsiteY597" fmla="*/ 733941 h 1168415"/>
              <a:gd name="connsiteX598" fmla="*/ 1538299 w 1623018"/>
              <a:gd name="connsiteY598" fmla="*/ 733941 h 1168415"/>
              <a:gd name="connsiteX599" fmla="*/ 1538104 w 1623018"/>
              <a:gd name="connsiteY599" fmla="*/ 735559 h 1168415"/>
              <a:gd name="connsiteX600" fmla="*/ 1537004 w 1623018"/>
              <a:gd name="connsiteY600" fmla="*/ 737307 h 1168415"/>
              <a:gd name="connsiteX601" fmla="*/ 1537004 w 1623018"/>
              <a:gd name="connsiteY601" fmla="*/ 738148 h 1168415"/>
              <a:gd name="connsiteX602" fmla="*/ 1535904 w 1623018"/>
              <a:gd name="connsiteY602" fmla="*/ 738990 h 1168415"/>
              <a:gd name="connsiteX603" fmla="*/ 1535192 w 1623018"/>
              <a:gd name="connsiteY603" fmla="*/ 738990 h 1168415"/>
              <a:gd name="connsiteX604" fmla="*/ 1534092 w 1623018"/>
              <a:gd name="connsiteY604" fmla="*/ 738278 h 1168415"/>
              <a:gd name="connsiteX605" fmla="*/ 1530209 w 1623018"/>
              <a:gd name="connsiteY605" fmla="*/ 736983 h 1168415"/>
              <a:gd name="connsiteX606" fmla="*/ 1529108 w 1623018"/>
              <a:gd name="connsiteY606" fmla="*/ 736983 h 1168415"/>
              <a:gd name="connsiteX607" fmla="*/ 1529108 w 1623018"/>
              <a:gd name="connsiteY607" fmla="*/ 736724 h 1168415"/>
              <a:gd name="connsiteX608" fmla="*/ 1528202 w 1623018"/>
              <a:gd name="connsiteY608" fmla="*/ 736853 h 1168415"/>
              <a:gd name="connsiteX609" fmla="*/ 1522118 w 1623018"/>
              <a:gd name="connsiteY609" fmla="*/ 735430 h 1168415"/>
              <a:gd name="connsiteX610" fmla="*/ 1520436 w 1623018"/>
              <a:gd name="connsiteY610" fmla="*/ 735559 h 1168415"/>
              <a:gd name="connsiteX611" fmla="*/ 1518947 w 1623018"/>
              <a:gd name="connsiteY611" fmla="*/ 734847 h 1168415"/>
              <a:gd name="connsiteX612" fmla="*/ 1515970 w 1623018"/>
              <a:gd name="connsiteY612" fmla="*/ 734977 h 1168415"/>
              <a:gd name="connsiteX613" fmla="*/ 1514675 w 1623018"/>
              <a:gd name="connsiteY613" fmla="*/ 734523 h 1168415"/>
              <a:gd name="connsiteX614" fmla="*/ 1510404 w 1623018"/>
              <a:gd name="connsiteY614" fmla="*/ 734653 h 1168415"/>
              <a:gd name="connsiteX615" fmla="*/ 1508915 w 1623018"/>
              <a:gd name="connsiteY615" fmla="*/ 734394 h 1168415"/>
              <a:gd name="connsiteX616" fmla="*/ 1504838 w 1623018"/>
              <a:gd name="connsiteY616" fmla="*/ 735106 h 1168415"/>
              <a:gd name="connsiteX617" fmla="*/ 1502832 w 1623018"/>
              <a:gd name="connsiteY617" fmla="*/ 734977 h 1168415"/>
              <a:gd name="connsiteX618" fmla="*/ 1502314 w 1623018"/>
              <a:gd name="connsiteY618" fmla="*/ 735430 h 1168415"/>
              <a:gd name="connsiteX619" fmla="*/ 1500825 w 1623018"/>
              <a:gd name="connsiteY619" fmla="*/ 735430 h 1168415"/>
              <a:gd name="connsiteX620" fmla="*/ 1497848 w 1623018"/>
              <a:gd name="connsiteY620" fmla="*/ 736271 h 1168415"/>
              <a:gd name="connsiteX621" fmla="*/ 1496553 w 1623018"/>
              <a:gd name="connsiteY621" fmla="*/ 736141 h 1168415"/>
              <a:gd name="connsiteX622" fmla="*/ 1494159 w 1623018"/>
              <a:gd name="connsiteY622" fmla="*/ 737177 h 1168415"/>
              <a:gd name="connsiteX623" fmla="*/ 1490276 w 1623018"/>
              <a:gd name="connsiteY623" fmla="*/ 738019 h 1168415"/>
              <a:gd name="connsiteX624" fmla="*/ 1487298 w 1623018"/>
              <a:gd name="connsiteY624" fmla="*/ 739442 h 1168415"/>
              <a:gd name="connsiteX625" fmla="*/ 1487104 w 1623018"/>
              <a:gd name="connsiteY625" fmla="*/ 740025 h 1168415"/>
              <a:gd name="connsiteX626" fmla="*/ 1483997 w 1623018"/>
              <a:gd name="connsiteY626" fmla="*/ 741060 h 1168415"/>
              <a:gd name="connsiteX627" fmla="*/ 1482185 w 1623018"/>
              <a:gd name="connsiteY627" fmla="*/ 742678 h 1168415"/>
              <a:gd name="connsiteX628" fmla="*/ 1480308 w 1623018"/>
              <a:gd name="connsiteY628" fmla="*/ 743390 h 1168415"/>
              <a:gd name="connsiteX629" fmla="*/ 1480308 w 1623018"/>
              <a:gd name="connsiteY629" fmla="*/ 743844 h 1168415"/>
              <a:gd name="connsiteX630" fmla="*/ 1477525 w 1623018"/>
              <a:gd name="connsiteY630" fmla="*/ 745850 h 1168415"/>
              <a:gd name="connsiteX631" fmla="*/ 1477331 w 1623018"/>
              <a:gd name="connsiteY631" fmla="*/ 746561 h 1168415"/>
              <a:gd name="connsiteX632" fmla="*/ 1476037 w 1623018"/>
              <a:gd name="connsiteY632" fmla="*/ 747597 h 1168415"/>
              <a:gd name="connsiteX633" fmla="*/ 1475131 w 1623018"/>
              <a:gd name="connsiteY633" fmla="*/ 749215 h 1168415"/>
              <a:gd name="connsiteX634" fmla="*/ 1473124 w 1623018"/>
              <a:gd name="connsiteY634" fmla="*/ 750833 h 1168415"/>
              <a:gd name="connsiteX635" fmla="*/ 1472736 w 1623018"/>
              <a:gd name="connsiteY635" fmla="*/ 752127 h 1168415"/>
              <a:gd name="connsiteX636" fmla="*/ 1472024 w 1623018"/>
              <a:gd name="connsiteY636" fmla="*/ 752387 h 1168415"/>
              <a:gd name="connsiteX637" fmla="*/ 1471830 w 1623018"/>
              <a:gd name="connsiteY637" fmla="*/ 753098 h 1168415"/>
              <a:gd name="connsiteX638" fmla="*/ 1470535 w 1623018"/>
              <a:gd name="connsiteY638" fmla="*/ 753810 h 1168415"/>
              <a:gd name="connsiteX639" fmla="*/ 1470341 w 1623018"/>
              <a:gd name="connsiteY639" fmla="*/ 754393 h 1168415"/>
              <a:gd name="connsiteX640" fmla="*/ 1469047 w 1623018"/>
              <a:gd name="connsiteY640" fmla="*/ 754264 h 1168415"/>
              <a:gd name="connsiteX641" fmla="*/ 1468141 w 1623018"/>
              <a:gd name="connsiteY641" fmla="*/ 753422 h 1168415"/>
              <a:gd name="connsiteX642" fmla="*/ 1468141 w 1623018"/>
              <a:gd name="connsiteY642" fmla="*/ 752257 h 1168415"/>
              <a:gd name="connsiteX643" fmla="*/ 1469629 w 1623018"/>
              <a:gd name="connsiteY643" fmla="*/ 751545 h 1168415"/>
              <a:gd name="connsiteX644" fmla="*/ 1469629 w 1623018"/>
              <a:gd name="connsiteY644" fmla="*/ 750963 h 1168415"/>
              <a:gd name="connsiteX645" fmla="*/ 1470147 w 1623018"/>
              <a:gd name="connsiteY645" fmla="*/ 751416 h 1168415"/>
              <a:gd name="connsiteX646" fmla="*/ 1471247 w 1623018"/>
              <a:gd name="connsiteY646" fmla="*/ 751286 h 1168415"/>
              <a:gd name="connsiteX647" fmla="*/ 1471636 w 1623018"/>
              <a:gd name="connsiteY647" fmla="*/ 750833 h 1168415"/>
              <a:gd name="connsiteX648" fmla="*/ 1472348 w 1623018"/>
              <a:gd name="connsiteY648" fmla="*/ 750963 h 1168415"/>
              <a:gd name="connsiteX649" fmla="*/ 1473254 w 1623018"/>
              <a:gd name="connsiteY649" fmla="*/ 750121 h 1168415"/>
              <a:gd name="connsiteX650" fmla="*/ 1473254 w 1623018"/>
              <a:gd name="connsiteY650" fmla="*/ 749668 h 1168415"/>
              <a:gd name="connsiteX651" fmla="*/ 1474548 w 1623018"/>
              <a:gd name="connsiteY651" fmla="*/ 748956 h 1168415"/>
              <a:gd name="connsiteX652" fmla="*/ 1474937 w 1623018"/>
              <a:gd name="connsiteY652" fmla="*/ 747338 h 1168415"/>
              <a:gd name="connsiteX653" fmla="*/ 1474548 w 1623018"/>
              <a:gd name="connsiteY653" fmla="*/ 747209 h 1168415"/>
              <a:gd name="connsiteX654" fmla="*/ 1474548 w 1623018"/>
              <a:gd name="connsiteY654" fmla="*/ 746174 h 1168415"/>
              <a:gd name="connsiteX655" fmla="*/ 1473448 w 1623018"/>
              <a:gd name="connsiteY655" fmla="*/ 745332 h 1168415"/>
              <a:gd name="connsiteX656" fmla="*/ 1473254 w 1623018"/>
              <a:gd name="connsiteY656" fmla="*/ 744620 h 1168415"/>
              <a:gd name="connsiteX657" fmla="*/ 1472865 w 1623018"/>
              <a:gd name="connsiteY657" fmla="*/ 744491 h 1168415"/>
              <a:gd name="connsiteX658" fmla="*/ 1472348 w 1623018"/>
              <a:gd name="connsiteY658" fmla="*/ 744943 h 1168415"/>
              <a:gd name="connsiteX659" fmla="*/ 1471765 w 1623018"/>
              <a:gd name="connsiteY659" fmla="*/ 744232 h 1168415"/>
              <a:gd name="connsiteX660" fmla="*/ 1471247 w 1623018"/>
              <a:gd name="connsiteY660" fmla="*/ 744361 h 1168415"/>
              <a:gd name="connsiteX661" fmla="*/ 1469759 w 1623018"/>
              <a:gd name="connsiteY661" fmla="*/ 742031 h 1168415"/>
              <a:gd name="connsiteX662" fmla="*/ 1469176 w 1623018"/>
              <a:gd name="connsiteY662" fmla="*/ 742161 h 1168415"/>
              <a:gd name="connsiteX663" fmla="*/ 1469176 w 1623018"/>
              <a:gd name="connsiteY663" fmla="*/ 742743 h 1168415"/>
              <a:gd name="connsiteX664" fmla="*/ 1468464 w 1623018"/>
              <a:gd name="connsiteY664" fmla="*/ 743455 h 1168415"/>
              <a:gd name="connsiteX665" fmla="*/ 1467364 w 1623018"/>
              <a:gd name="connsiteY665" fmla="*/ 743585 h 1168415"/>
              <a:gd name="connsiteX666" fmla="*/ 1468270 w 1623018"/>
              <a:gd name="connsiteY666" fmla="*/ 742419 h 1168415"/>
              <a:gd name="connsiteX667" fmla="*/ 1468076 w 1623018"/>
              <a:gd name="connsiteY667" fmla="*/ 741578 h 1168415"/>
              <a:gd name="connsiteX668" fmla="*/ 1468982 w 1623018"/>
              <a:gd name="connsiteY668" fmla="*/ 741707 h 1168415"/>
              <a:gd name="connsiteX669" fmla="*/ 1469370 w 1623018"/>
              <a:gd name="connsiteY669" fmla="*/ 740672 h 1168415"/>
              <a:gd name="connsiteX670" fmla="*/ 1468270 w 1623018"/>
              <a:gd name="connsiteY670" fmla="*/ 739248 h 1168415"/>
              <a:gd name="connsiteX671" fmla="*/ 1467558 w 1623018"/>
              <a:gd name="connsiteY671" fmla="*/ 739831 h 1168415"/>
              <a:gd name="connsiteX672" fmla="*/ 1467558 w 1623018"/>
              <a:gd name="connsiteY672" fmla="*/ 740413 h 1168415"/>
              <a:gd name="connsiteX673" fmla="*/ 1468076 w 1623018"/>
              <a:gd name="connsiteY673" fmla="*/ 740672 h 1168415"/>
              <a:gd name="connsiteX674" fmla="*/ 1467687 w 1623018"/>
              <a:gd name="connsiteY674" fmla="*/ 741125 h 1168415"/>
              <a:gd name="connsiteX675" fmla="*/ 1466587 w 1623018"/>
              <a:gd name="connsiteY675" fmla="*/ 740543 h 1168415"/>
              <a:gd name="connsiteX676" fmla="*/ 1466069 w 1623018"/>
              <a:gd name="connsiteY676" fmla="*/ 739701 h 1168415"/>
              <a:gd name="connsiteX677" fmla="*/ 1465487 w 1623018"/>
              <a:gd name="connsiteY677" fmla="*/ 739960 h 1168415"/>
              <a:gd name="connsiteX678" fmla="*/ 1465487 w 1623018"/>
              <a:gd name="connsiteY678" fmla="*/ 740543 h 1168415"/>
              <a:gd name="connsiteX679" fmla="*/ 1464969 w 1623018"/>
              <a:gd name="connsiteY679" fmla="*/ 740543 h 1168415"/>
              <a:gd name="connsiteX680" fmla="*/ 1464969 w 1623018"/>
              <a:gd name="connsiteY680" fmla="*/ 739960 h 1168415"/>
              <a:gd name="connsiteX681" fmla="*/ 1464387 w 1623018"/>
              <a:gd name="connsiteY681" fmla="*/ 739377 h 1168415"/>
              <a:gd name="connsiteX682" fmla="*/ 1465099 w 1623018"/>
              <a:gd name="connsiteY682" fmla="*/ 739377 h 1168415"/>
              <a:gd name="connsiteX683" fmla="*/ 1465487 w 1623018"/>
              <a:gd name="connsiteY683" fmla="*/ 738536 h 1168415"/>
              <a:gd name="connsiteX684" fmla="*/ 1466393 w 1623018"/>
              <a:gd name="connsiteY684" fmla="*/ 738278 h 1168415"/>
              <a:gd name="connsiteX685" fmla="*/ 1466393 w 1623018"/>
              <a:gd name="connsiteY685" fmla="*/ 737436 h 1168415"/>
              <a:gd name="connsiteX686" fmla="*/ 1464904 w 1623018"/>
              <a:gd name="connsiteY686" fmla="*/ 737307 h 1168415"/>
              <a:gd name="connsiteX687" fmla="*/ 1462898 w 1623018"/>
              <a:gd name="connsiteY687" fmla="*/ 737759 h 1168415"/>
              <a:gd name="connsiteX688" fmla="*/ 1462381 w 1623018"/>
              <a:gd name="connsiteY688" fmla="*/ 739054 h 1168415"/>
              <a:gd name="connsiteX689" fmla="*/ 1462575 w 1623018"/>
              <a:gd name="connsiteY689" fmla="*/ 739313 h 1168415"/>
              <a:gd name="connsiteX690" fmla="*/ 1461474 w 1623018"/>
              <a:gd name="connsiteY690" fmla="*/ 740154 h 1168415"/>
              <a:gd name="connsiteX691" fmla="*/ 1461086 w 1623018"/>
              <a:gd name="connsiteY691" fmla="*/ 740154 h 1168415"/>
              <a:gd name="connsiteX692" fmla="*/ 1461086 w 1623018"/>
              <a:gd name="connsiteY692" fmla="*/ 739118 h 1168415"/>
              <a:gd name="connsiteX693" fmla="*/ 1459080 w 1623018"/>
              <a:gd name="connsiteY693" fmla="*/ 739248 h 1168415"/>
              <a:gd name="connsiteX694" fmla="*/ 1458691 w 1623018"/>
              <a:gd name="connsiteY694" fmla="*/ 739701 h 1168415"/>
              <a:gd name="connsiteX695" fmla="*/ 1456685 w 1623018"/>
              <a:gd name="connsiteY695" fmla="*/ 739118 h 1168415"/>
              <a:gd name="connsiteX696" fmla="*/ 1456685 w 1623018"/>
              <a:gd name="connsiteY696" fmla="*/ 740154 h 1168415"/>
              <a:gd name="connsiteX697" fmla="*/ 1457203 w 1623018"/>
              <a:gd name="connsiteY697" fmla="*/ 740866 h 1168415"/>
              <a:gd name="connsiteX698" fmla="*/ 1456297 w 1623018"/>
              <a:gd name="connsiteY698" fmla="*/ 740866 h 1168415"/>
              <a:gd name="connsiteX699" fmla="*/ 1456102 w 1623018"/>
              <a:gd name="connsiteY699" fmla="*/ 741707 h 1168415"/>
              <a:gd name="connsiteX700" fmla="*/ 1454614 w 1623018"/>
              <a:gd name="connsiteY700" fmla="*/ 741837 h 1168415"/>
              <a:gd name="connsiteX701" fmla="*/ 1452802 w 1623018"/>
              <a:gd name="connsiteY701" fmla="*/ 741578 h 1168415"/>
              <a:gd name="connsiteX702" fmla="*/ 1452219 w 1623018"/>
              <a:gd name="connsiteY702" fmla="*/ 741125 h 1168415"/>
              <a:gd name="connsiteX703" fmla="*/ 1452219 w 1623018"/>
              <a:gd name="connsiteY703" fmla="*/ 740089 h 1168415"/>
              <a:gd name="connsiteX704" fmla="*/ 1447236 w 1623018"/>
              <a:gd name="connsiteY704" fmla="*/ 739960 h 1168415"/>
              <a:gd name="connsiteX705" fmla="*/ 1446524 w 1623018"/>
              <a:gd name="connsiteY705" fmla="*/ 739507 h 1168415"/>
              <a:gd name="connsiteX706" fmla="*/ 1445424 w 1623018"/>
              <a:gd name="connsiteY706" fmla="*/ 739507 h 1168415"/>
              <a:gd name="connsiteX707" fmla="*/ 1444129 w 1623018"/>
              <a:gd name="connsiteY707" fmla="*/ 738795 h 1168415"/>
              <a:gd name="connsiteX708" fmla="*/ 1443546 w 1623018"/>
              <a:gd name="connsiteY708" fmla="*/ 737759 h 1168415"/>
              <a:gd name="connsiteX709" fmla="*/ 1440763 w 1623018"/>
              <a:gd name="connsiteY709" fmla="*/ 737048 h 1168415"/>
              <a:gd name="connsiteX710" fmla="*/ 1439857 w 1623018"/>
              <a:gd name="connsiteY710" fmla="*/ 736206 h 1168415"/>
              <a:gd name="connsiteX711" fmla="*/ 1439145 w 1623018"/>
              <a:gd name="connsiteY711" fmla="*/ 736206 h 1168415"/>
              <a:gd name="connsiteX712" fmla="*/ 1438563 w 1623018"/>
              <a:gd name="connsiteY712" fmla="*/ 735170 h 1168415"/>
              <a:gd name="connsiteX713" fmla="*/ 1437657 w 1623018"/>
              <a:gd name="connsiteY713" fmla="*/ 735430 h 1168415"/>
              <a:gd name="connsiteX714" fmla="*/ 1437463 w 1623018"/>
              <a:gd name="connsiteY714" fmla="*/ 735753 h 1168415"/>
              <a:gd name="connsiteX715" fmla="*/ 1438045 w 1623018"/>
              <a:gd name="connsiteY715" fmla="*/ 736012 h 1168415"/>
              <a:gd name="connsiteX716" fmla="*/ 1437139 w 1623018"/>
              <a:gd name="connsiteY716" fmla="*/ 736271 h 1168415"/>
              <a:gd name="connsiteX717" fmla="*/ 1437139 w 1623018"/>
              <a:gd name="connsiteY717" fmla="*/ 737112 h 1168415"/>
              <a:gd name="connsiteX718" fmla="*/ 1437527 w 1623018"/>
              <a:gd name="connsiteY718" fmla="*/ 737372 h 1168415"/>
              <a:gd name="connsiteX719" fmla="*/ 1436621 w 1623018"/>
              <a:gd name="connsiteY719" fmla="*/ 737242 h 1168415"/>
              <a:gd name="connsiteX720" fmla="*/ 1436233 w 1623018"/>
              <a:gd name="connsiteY720" fmla="*/ 736660 h 1168415"/>
              <a:gd name="connsiteX721" fmla="*/ 1435327 w 1623018"/>
              <a:gd name="connsiteY721" fmla="*/ 736660 h 1168415"/>
              <a:gd name="connsiteX722" fmla="*/ 1435521 w 1623018"/>
              <a:gd name="connsiteY722" fmla="*/ 736401 h 1168415"/>
              <a:gd name="connsiteX723" fmla="*/ 1434809 w 1623018"/>
              <a:gd name="connsiteY723" fmla="*/ 736141 h 1168415"/>
              <a:gd name="connsiteX724" fmla="*/ 1433126 w 1623018"/>
              <a:gd name="connsiteY724" fmla="*/ 736141 h 1168415"/>
              <a:gd name="connsiteX725" fmla="*/ 1431638 w 1623018"/>
              <a:gd name="connsiteY725" fmla="*/ 736724 h 1168415"/>
              <a:gd name="connsiteX726" fmla="*/ 1430149 w 1623018"/>
              <a:gd name="connsiteY726" fmla="*/ 738471 h 1168415"/>
              <a:gd name="connsiteX727" fmla="*/ 1429955 w 1623018"/>
              <a:gd name="connsiteY727" fmla="*/ 739313 h 1168415"/>
              <a:gd name="connsiteX728" fmla="*/ 1429243 w 1623018"/>
              <a:gd name="connsiteY728" fmla="*/ 739766 h 1168415"/>
              <a:gd name="connsiteX729" fmla="*/ 1429243 w 1623018"/>
              <a:gd name="connsiteY729" fmla="*/ 740608 h 1168415"/>
              <a:gd name="connsiteX730" fmla="*/ 1429955 w 1623018"/>
              <a:gd name="connsiteY730" fmla="*/ 741190 h 1168415"/>
              <a:gd name="connsiteX731" fmla="*/ 1431638 w 1623018"/>
              <a:gd name="connsiteY731" fmla="*/ 741319 h 1168415"/>
              <a:gd name="connsiteX732" fmla="*/ 1431832 w 1623018"/>
              <a:gd name="connsiteY732" fmla="*/ 741772 h 1168415"/>
              <a:gd name="connsiteX733" fmla="*/ 1430343 w 1623018"/>
              <a:gd name="connsiteY733" fmla="*/ 742937 h 1168415"/>
              <a:gd name="connsiteX734" fmla="*/ 1427754 w 1623018"/>
              <a:gd name="connsiteY734" fmla="*/ 742678 h 1168415"/>
              <a:gd name="connsiteX735" fmla="*/ 1428337 w 1623018"/>
              <a:gd name="connsiteY735" fmla="*/ 743261 h 1168415"/>
              <a:gd name="connsiteX736" fmla="*/ 1427949 w 1623018"/>
              <a:gd name="connsiteY736" fmla="*/ 745008 h 1168415"/>
              <a:gd name="connsiteX737" fmla="*/ 1428337 w 1623018"/>
              <a:gd name="connsiteY737" fmla="*/ 746432 h 1168415"/>
              <a:gd name="connsiteX738" fmla="*/ 1427237 w 1623018"/>
              <a:gd name="connsiteY738" fmla="*/ 746691 h 1168415"/>
              <a:gd name="connsiteX739" fmla="*/ 1426654 w 1623018"/>
              <a:gd name="connsiteY739" fmla="*/ 747727 h 1168415"/>
              <a:gd name="connsiteX740" fmla="*/ 1426848 w 1623018"/>
              <a:gd name="connsiteY740" fmla="*/ 747986 h 1168415"/>
              <a:gd name="connsiteX741" fmla="*/ 1426331 w 1623018"/>
              <a:gd name="connsiteY741" fmla="*/ 747986 h 1168415"/>
              <a:gd name="connsiteX742" fmla="*/ 1426136 w 1623018"/>
              <a:gd name="connsiteY742" fmla="*/ 747532 h 1168415"/>
              <a:gd name="connsiteX743" fmla="*/ 1425230 w 1623018"/>
              <a:gd name="connsiteY743" fmla="*/ 747792 h 1168415"/>
              <a:gd name="connsiteX744" fmla="*/ 1425425 w 1623018"/>
              <a:gd name="connsiteY744" fmla="*/ 748244 h 1168415"/>
              <a:gd name="connsiteX745" fmla="*/ 1426007 w 1623018"/>
              <a:gd name="connsiteY745" fmla="*/ 748115 h 1168415"/>
              <a:gd name="connsiteX746" fmla="*/ 1426396 w 1623018"/>
              <a:gd name="connsiteY746" fmla="*/ 748568 h 1168415"/>
              <a:gd name="connsiteX747" fmla="*/ 1426396 w 1623018"/>
              <a:gd name="connsiteY747" fmla="*/ 751157 h 1168415"/>
              <a:gd name="connsiteX748" fmla="*/ 1425683 w 1623018"/>
              <a:gd name="connsiteY748" fmla="*/ 751739 h 1168415"/>
              <a:gd name="connsiteX749" fmla="*/ 1427172 w 1623018"/>
              <a:gd name="connsiteY749" fmla="*/ 751869 h 1168415"/>
              <a:gd name="connsiteX750" fmla="*/ 1427754 w 1623018"/>
              <a:gd name="connsiteY750" fmla="*/ 751416 h 1168415"/>
              <a:gd name="connsiteX751" fmla="*/ 1429049 w 1623018"/>
              <a:gd name="connsiteY751" fmla="*/ 751999 h 1168415"/>
              <a:gd name="connsiteX752" fmla="*/ 1431055 w 1623018"/>
              <a:gd name="connsiteY752" fmla="*/ 751416 h 1168415"/>
              <a:gd name="connsiteX753" fmla="*/ 1432738 w 1623018"/>
              <a:gd name="connsiteY753" fmla="*/ 749992 h 1168415"/>
              <a:gd name="connsiteX754" fmla="*/ 1432738 w 1623018"/>
              <a:gd name="connsiteY754" fmla="*/ 748244 h 1168415"/>
              <a:gd name="connsiteX755" fmla="*/ 1433450 w 1623018"/>
              <a:gd name="connsiteY755" fmla="*/ 747403 h 1168415"/>
              <a:gd name="connsiteX756" fmla="*/ 1433838 w 1623018"/>
              <a:gd name="connsiteY756" fmla="*/ 745655 h 1168415"/>
              <a:gd name="connsiteX757" fmla="*/ 1438239 w 1623018"/>
              <a:gd name="connsiteY757" fmla="*/ 743649 h 1168415"/>
              <a:gd name="connsiteX758" fmla="*/ 1438239 w 1623018"/>
              <a:gd name="connsiteY758" fmla="*/ 742484 h 1168415"/>
              <a:gd name="connsiteX759" fmla="*/ 1438952 w 1623018"/>
              <a:gd name="connsiteY759" fmla="*/ 741643 h 1168415"/>
              <a:gd name="connsiteX760" fmla="*/ 1440440 w 1623018"/>
              <a:gd name="connsiteY760" fmla="*/ 741190 h 1168415"/>
              <a:gd name="connsiteX761" fmla="*/ 1443546 w 1623018"/>
              <a:gd name="connsiteY761" fmla="*/ 741319 h 1168415"/>
              <a:gd name="connsiteX762" fmla="*/ 1444647 w 1623018"/>
              <a:gd name="connsiteY762" fmla="*/ 743196 h 1168415"/>
              <a:gd name="connsiteX763" fmla="*/ 1446329 w 1623018"/>
              <a:gd name="connsiteY763" fmla="*/ 744037 h 1168415"/>
              <a:gd name="connsiteX764" fmla="*/ 1446329 w 1623018"/>
              <a:gd name="connsiteY764" fmla="*/ 744879 h 1168415"/>
              <a:gd name="connsiteX765" fmla="*/ 1445812 w 1623018"/>
              <a:gd name="connsiteY765" fmla="*/ 745008 h 1168415"/>
              <a:gd name="connsiteX766" fmla="*/ 1444711 w 1623018"/>
              <a:gd name="connsiteY766" fmla="*/ 745008 h 1168415"/>
              <a:gd name="connsiteX767" fmla="*/ 1444000 w 1623018"/>
              <a:gd name="connsiteY767" fmla="*/ 743585 h 1168415"/>
              <a:gd name="connsiteX768" fmla="*/ 1442511 w 1623018"/>
              <a:gd name="connsiteY768" fmla="*/ 743585 h 1168415"/>
              <a:gd name="connsiteX769" fmla="*/ 1441993 w 1623018"/>
              <a:gd name="connsiteY769" fmla="*/ 744296 h 1168415"/>
              <a:gd name="connsiteX770" fmla="*/ 1441993 w 1623018"/>
              <a:gd name="connsiteY770" fmla="*/ 744555 h 1168415"/>
              <a:gd name="connsiteX771" fmla="*/ 1442705 w 1623018"/>
              <a:gd name="connsiteY771" fmla="*/ 744555 h 1168415"/>
              <a:gd name="connsiteX772" fmla="*/ 1442705 w 1623018"/>
              <a:gd name="connsiteY772" fmla="*/ 745397 h 1168415"/>
              <a:gd name="connsiteX773" fmla="*/ 1443611 w 1623018"/>
              <a:gd name="connsiteY773" fmla="*/ 745979 h 1168415"/>
              <a:gd name="connsiteX774" fmla="*/ 1444194 w 1623018"/>
              <a:gd name="connsiteY774" fmla="*/ 747273 h 1168415"/>
              <a:gd name="connsiteX775" fmla="*/ 1444194 w 1623018"/>
              <a:gd name="connsiteY775" fmla="*/ 748698 h 1168415"/>
              <a:gd name="connsiteX776" fmla="*/ 1443806 w 1623018"/>
              <a:gd name="connsiteY776" fmla="*/ 748827 h 1168415"/>
              <a:gd name="connsiteX777" fmla="*/ 1444388 w 1623018"/>
              <a:gd name="connsiteY777" fmla="*/ 749410 h 1168415"/>
              <a:gd name="connsiteX778" fmla="*/ 1444194 w 1623018"/>
              <a:gd name="connsiteY778" fmla="*/ 751610 h 1168415"/>
              <a:gd name="connsiteX779" fmla="*/ 1442317 w 1623018"/>
              <a:gd name="connsiteY779" fmla="*/ 752775 h 1168415"/>
              <a:gd name="connsiteX780" fmla="*/ 1441411 w 1623018"/>
              <a:gd name="connsiteY780" fmla="*/ 754199 h 1168415"/>
              <a:gd name="connsiteX781" fmla="*/ 1440505 w 1623018"/>
              <a:gd name="connsiteY781" fmla="*/ 754458 h 1168415"/>
              <a:gd name="connsiteX782" fmla="*/ 1440310 w 1623018"/>
              <a:gd name="connsiteY782" fmla="*/ 755493 h 1168415"/>
              <a:gd name="connsiteX783" fmla="*/ 1437722 w 1623018"/>
              <a:gd name="connsiteY783" fmla="*/ 755493 h 1168415"/>
              <a:gd name="connsiteX784" fmla="*/ 1437010 w 1623018"/>
              <a:gd name="connsiteY784" fmla="*/ 756529 h 1168415"/>
              <a:gd name="connsiteX785" fmla="*/ 1438304 w 1623018"/>
              <a:gd name="connsiteY785" fmla="*/ 756076 h 1168415"/>
              <a:gd name="connsiteX786" fmla="*/ 1441087 w 1623018"/>
              <a:gd name="connsiteY786" fmla="*/ 755947 h 1168415"/>
              <a:gd name="connsiteX787" fmla="*/ 1441993 w 1623018"/>
              <a:gd name="connsiteY787" fmla="*/ 754328 h 1168415"/>
              <a:gd name="connsiteX788" fmla="*/ 1443676 w 1623018"/>
              <a:gd name="connsiteY788" fmla="*/ 753487 h 1168415"/>
              <a:gd name="connsiteX789" fmla="*/ 1443870 w 1623018"/>
              <a:gd name="connsiteY789" fmla="*/ 754522 h 1168415"/>
              <a:gd name="connsiteX790" fmla="*/ 1443482 w 1623018"/>
              <a:gd name="connsiteY790" fmla="*/ 754781 h 1168415"/>
              <a:gd name="connsiteX791" fmla="*/ 1443870 w 1623018"/>
              <a:gd name="connsiteY791" fmla="*/ 755040 h 1168415"/>
              <a:gd name="connsiteX792" fmla="*/ 1443870 w 1623018"/>
              <a:gd name="connsiteY792" fmla="*/ 755882 h 1168415"/>
              <a:gd name="connsiteX793" fmla="*/ 1442964 w 1623018"/>
              <a:gd name="connsiteY793" fmla="*/ 757305 h 1168415"/>
              <a:gd name="connsiteX794" fmla="*/ 1442964 w 1623018"/>
              <a:gd name="connsiteY794" fmla="*/ 758471 h 1168415"/>
              <a:gd name="connsiteX795" fmla="*/ 1443482 w 1623018"/>
              <a:gd name="connsiteY795" fmla="*/ 758729 h 1168415"/>
              <a:gd name="connsiteX796" fmla="*/ 1444194 w 1623018"/>
              <a:gd name="connsiteY796" fmla="*/ 758017 h 1168415"/>
              <a:gd name="connsiteX797" fmla="*/ 1444388 w 1623018"/>
              <a:gd name="connsiteY797" fmla="*/ 756982 h 1168415"/>
              <a:gd name="connsiteX798" fmla="*/ 1444776 w 1623018"/>
              <a:gd name="connsiteY798" fmla="*/ 756982 h 1168415"/>
              <a:gd name="connsiteX799" fmla="*/ 1445165 w 1623018"/>
              <a:gd name="connsiteY799" fmla="*/ 754781 h 1168415"/>
              <a:gd name="connsiteX800" fmla="*/ 1447365 w 1623018"/>
              <a:gd name="connsiteY800" fmla="*/ 753940 h 1168415"/>
              <a:gd name="connsiteX801" fmla="*/ 1448660 w 1623018"/>
              <a:gd name="connsiteY801" fmla="*/ 753940 h 1168415"/>
              <a:gd name="connsiteX802" fmla="*/ 1450148 w 1623018"/>
              <a:gd name="connsiteY802" fmla="*/ 755105 h 1168415"/>
              <a:gd name="connsiteX803" fmla="*/ 1450148 w 1623018"/>
              <a:gd name="connsiteY803" fmla="*/ 756270 h 1168415"/>
              <a:gd name="connsiteX804" fmla="*/ 1450730 w 1623018"/>
              <a:gd name="connsiteY804" fmla="*/ 756529 h 1168415"/>
              <a:gd name="connsiteX805" fmla="*/ 1450730 w 1623018"/>
              <a:gd name="connsiteY805" fmla="*/ 756788 h 1168415"/>
              <a:gd name="connsiteX806" fmla="*/ 1449630 w 1623018"/>
              <a:gd name="connsiteY806" fmla="*/ 757241 h 1168415"/>
              <a:gd name="connsiteX807" fmla="*/ 1449630 w 1623018"/>
              <a:gd name="connsiteY807" fmla="*/ 757694 h 1168415"/>
              <a:gd name="connsiteX808" fmla="*/ 1452025 w 1623018"/>
              <a:gd name="connsiteY808" fmla="*/ 757565 h 1168415"/>
              <a:gd name="connsiteX809" fmla="*/ 1452025 w 1623018"/>
              <a:gd name="connsiteY809" fmla="*/ 758017 h 1168415"/>
              <a:gd name="connsiteX810" fmla="*/ 1453837 w 1623018"/>
              <a:gd name="connsiteY810" fmla="*/ 758729 h 1168415"/>
              <a:gd name="connsiteX811" fmla="*/ 1453837 w 1623018"/>
              <a:gd name="connsiteY811" fmla="*/ 758988 h 1168415"/>
              <a:gd name="connsiteX812" fmla="*/ 1452025 w 1623018"/>
              <a:gd name="connsiteY812" fmla="*/ 759571 h 1168415"/>
              <a:gd name="connsiteX813" fmla="*/ 1452219 w 1623018"/>
              <a:gd name="connsiteY813" fmla="*/ 760736 h 1168415"/>
              <a:gd name="connsiteX814" fmla="*/ 1453708 w 1623018"/>
              <a:gd name="connsiteY814" fmla="*/ 760994 h 1168415"/>
              <a:gd name="connsiteX815" fmla="*/ 1453514 w 1623018"/>
              <a:gd name="connsiteY815" fmla="*/ 762030 h 1168415"/>
              <a:gd name="connsiteX816" fmla="*/ 1453902 w 1623018"/>
              <a:gd name="connsiteY816" fmla="*/ 762160 h 1168415"/>
              <a:gd name="connsiteX817" fmla="*/ 1454808 w 1623018"/>
              <a:gd name="connsiteY817" fmla="*/ 762030 h 1168415"/>
              <a:gd name="connsiteX818" fmla="*/ 1454614 w 1623018"/>
              <a:gd name="connsiteY818" fmla="*/ 760865 h 1168415"/>
              <a:gd name="connsiteX819" fmla="*/ 1455520 w 1623018"/>
              <a:gd name="connsiteY819" fmla="*/ 759700 h 1168415"/>
              <a:gd name="connsiteX820" fmla="*/ 1457203 w 1623018"/>
              <a:gd name="connsiteY820" fmla="*/ 758664 h 1168415"/>
              <a:gd name="connsiteX821" fmla="*/ 1458109 w 1623018"/>
              <a:gd name="connsiteY821" fmla="*/ 757370 h 1168415"/>
              <a:gd name="connsiteX822" fmla="*/ 1459209 w 1623018"/>
              <a:gd name="connsiteY822" fmla="*/ 757111 h 1168415"/>
              <a:gd name="connsiteX823" fmla="*/ 1459403 w 1623018"/>
              <a:gd name="connsiteY823" fmla="*/ 757823 h 1168415"/>
              <a:gd name="connsiteX824" fmla="*/ 1459015 w 1623018"/>
              <a:gd name="connsiteY824" fmla="*/ 757823 h 1168415"/>
              <a:gd name="connsiteX825" fmla="*/ 1457915 w 1623018"/>
              <a:gd name="connsiteY825" fmla="*/ 759247 h 1168415"/>
              <a:gd name="connsiteX826" fmla="*/ 1457720 w 1623018"/>
              <a:gd name="connsiteY826" fmla="*/ 760865 h 1168415"/>
              <a:gd name="connsiteX827" fmla="*/ 1458432 w 1623018"/>
              <a:gd name="connsiteY827" fmla="*/ 761124 h 1168415"/>
              <a:gd name="connsiteX828" fmla="*/ 1458432 w 1623018"/>
              <a:gd name="connsiteY828" fmla="*/ 761707 h 1168415"/>
              <a:gd name="connsiteX829" fmla="*/ 1461410 w 1623018"/>
              <a:gd name="connsiteY829" fmla="*/ 762871 h 1168415"/>
              <a:gd name="connsiteX830" fmla="*/ 1460309 w 1623018"/>
              <a:gd name="connsiteY830" fmla="*/ 763907 h 1168415"/>
              <a:gd name="connsiteX831" fmla="*/ 1459209 w 1623018"/>
              <a:gd name="connsiteY831" fmla="*/ 764037 h 1168415"/>
              <a:gd name="connsiteX832" fmla="*/ 1459209 w 1623018"/>
              <a:gd name="connsiteY832" fmla="*/ 764619 h 1168415"/>
              <a:gd name="connsiteX833" fmla="*/ 1459727 w 1623018"/>
              <a:gd name="connsiteY833" fmla="*/ 765072 h 1168415"/>
              <a:gd name="connsiteX834" fmla="*/ 1459727 w 1623018"/>
              <a:gd name="connsiteY834" fmla="*/ 764360 h 1168415"/>
              <a:gd name="connsiteX835" fmla="*/ 1460633 w 1623018"/>
              <a:gd name="connsiteY835" fmla="*/ 764360 h 1168415"/>
              <a:gd name="connsiteX836" fmla="*/ 1461021 w 1623018"/>
              <a:gd name="connsiteY836" fmla="*/ 763778 h 1168415"/>
              <a:gd name="connsiteX837" fmla="*/ 1461733 w 1623018"/>
              <a:gd name="connsiteY837" fmla="*/ 763778 h 1168415"/>
              <a:gd name="connsiteX838" fmla="*/ 1462251 w 1623018"/>
              <a:gd name="connsiteY838" fmla="*/ 764619 h 1168415"/>
              <a:gd name="connsiteX839" fmla="*/ 1462639 w 1623018"/>
              <a:gd name="connsiteY839" fmla="*/ 764489 h 1168415"/>
              <a:gd name="connsiteX840" fmla="*/ 1462445 w 1623018"/>
              <a:gd name="connsiteY840" fmla="*/ 763454 h 1168415"/>
              <a:gd name="connsiteX841" fmla="*/ 1462833 w 1623018"/>
              <a:gd name="connsiteY841" fmla="*/ 763195 h 1168415"/>
              <a:gd name="connsiteX842" fmla="*/ 1462833 w 1623018"/>
              <a:gd name="connsiteY842" fmla="*/ 761900 h 1168415"/>
              <a:gd name="connsiteX843" fmla="*/ 1462251 w 1623018"/>
              <a:gd name="connsiteY843" fmla="*/ 761059 h 1168415"/>
              <a:gd name="connsiteX844" fmla="*/ 1464646 w 1623018"/>
              <a:gd name="connsiteY844" fmla="*/ 760347 h 1168415"/>
              <a:gd name="connsiteX845" fmla="*/ 1465358 w 1623018"/>
              <a:gd name="connsiteY845" fmla="*/ 758600 h 1168415"/>
              <a:gd name="connsiteX846" fmla="*/ 1465875 w 1623018"/>
              <a:gd name="connsiteY846" fmla="*/ 758729 h 1168415"/>
              <a:gd name="connsiteX847" fmla="*/ 1465875 w 1623018"/>
              <a:gd name="connsiteY847" fmla="*/ 759183 h 1168415"/>
              <a:gd name="connsiteX848" fmla="*/ 1466782 w 1623018"/>
              <a:gd name="connsiteY848" fmla="*/ 759053 h 1168415"/>
              <a:gd name="connsiteX849" fmla="*/ 1467493 w 1623018"/>
              <a:gd name="connsiteY849" fmla="*/ 758212 h 1168415"/>
              <a:gd name="connsiteX850" fmla="*/ 1468205 w 1623018"/>
              <a:gd name="connsiteY850" fmla="*/ 756334 h 1168415"/>
              <a:gd name="connsiteX851" fmla="*/ 1468788 w 1623018"/>
              <a:gd name="connsiteY851" fmla="*/ 756076 h 1168415"/>
              <a:gd name="connsiteX852" fmla="*/ 1469694 w 1623018"/>
              <a:gd name="connsiteY852" fmla="*/ 757500 h 1168415"/>
              <a:gd name="connsiteX853" fmla="*/ 1469694 w 1623018"/>
              <a:gd name="connsiteY853" fmla="*/ 758212 h 1168415"/>
              <a:gd name="connsiteX854" fmla="*/ 1471183 w 1623018"/>
              <a:gd name="connsiteY854" fmla="*/ 758794 h 1168415"/>
              <a:gd name="connsiteX855" fmla="*/ 1471571 w 1623018"/>
              <a:gd name="connsiteY855" fmla="*/ 759506 h 1168415"/>
              <a:gd name="connsiteX856" fmla="*/ 1468270 w 1623018"/>
              <a:gd name="connsiteY856" fmla="*/ 766625 h 1168415"/>
              <a:gd name="connsiteX857" fmla="*/ 1467882 w 1623018"/>
              <a:gd name="connsiteY857" fmla="*/ 770832 h 1168415"/>
              <a:gd name="connsiteX858" fmla="*/ 1468464 w 1623018"/>
              <a:gd name="connsiteY858" fmla="*/ 771285 h 1168415"/>
              <a:gd name="connsiteX859" fmla="*/ 1469176 w 1623018"/>
              <a:gd name="connsiteY859" fmla="*/ 773291 h 1168415"/>
              <a:gd name="connsiteX860" fmla="*/ 1470082 w 1623018"/>
              <a:gd name="connsiteY860" fmla="*/ 773551 h 1168415"/>
              <a:gd name="connsiteX861" fmla="*/ 1471571 w 1623018"/>
              <a:gd name="connsiteY861" fmla="*/ 775751 h 1168415"/>
              <a:gd name="connsiteX862" fmla="*/ 1476749 w 1623018"/>
              <a:gd name="connsiteY862" fmla="*/ 775169 h 1168415"/>
              <a:gd name="connsiteX863" fmla="*/ 1477655 w 1623018"/>
              <a:gd name="connsiteY863" fmla="*/ 775621 h 1168415"/>
              <a:gd name="connsiteX864" fmla="*/ 1477266 w 1623018"/>
              <a:gd name="connsiteY864" fmla="*/ 777239 h 1168415"/>
              <a:gd name="connsiteX865" fmla="*/ 1475778 w 1623018"/>
              <a:gd name="connsiteY865" fmla="*/ 778664 h 1168415"/>
              <a:gd name="connsiteX866" fmla="*/ 1474677 w 1623018"/>
              <a:gd name="connsiteY866" fmla="*/ 781252 h 1168415"/>
              <a:gd name="connsiteX867" fmla="*/ 1470794 w 1623018"/>
              <a:gd name="connsiteY867" fmla="*/ 782288 h 1168415"/>
              <a:gd name="connsiteX868" fmla="*/ 1469305 w 1623018"/>
              <a:gd name="connsiteY868" fmla="*/ 783453 h 1168415"/>
              <a:gd name="connsiteX869" fmla="*/ 1467817 w 1623018"/>
              <a:gd name="connsiteY869" fmla="*/ 785330 h 1168415"/>
              <a:gd name="connsiteX870" fmla="*/ 1467817 w 1623018"/>
              <a:gd name="connsiteY870" fmla="*/ 786041 h 1168415"/>
              <a:gd name="connsiteX871" fmla="*/ 1466522 w 1623018"/>
              <a:gd name="connsiteY871" fmla="*/ 787919 h 1168415"/>
              <a:gd name="connsiteX872" fmla="*/ 1466329 w 1623018"/>
              <a:gd name="connsiteY872" fmla="*/ 790637 h 1168415"/>
              <a:gd name="connsiteX873" fmla="*/ 1466846 w 1623018"/>
              <a:gd name="connsiteY873" fmla="*/ 792514 h 1168415"/>
              <a:gd name="connsiteX874" fmla="*/ 1467947 w 1623018"/>
              <a:gd name="connsiteY874" fmla="*/ 793226 h 1168415"/>
              <a:gd name="connsiteX875" fmla="*/ 1468529 w 1623018"/>
              <a:gd name="connsiteY875" fmla="*/ 792385 h 1168415"/>
              <a:gd name="connsiteX876" fmla="*/ 1469047 w 1623018"/>
              <a:gd name="connsiteY876" fmla="*/ 792385 h 1168415"/>
              <a:gd name="connsiteX877" fmla="*/ 1468658 w 1623018"/>
              <a:gd name="connsiteY877" fmla="*/ 792837 h 1168415"/>
              <a:gd name="connsiteX878" fmla="*/ 1468853 w 1623018"/>
              <a:gd name="connsiteY878" fmla="*/ 793097 h 1168415"/>
              <a:gd name="connsiteX879" fmla="*/ 1471053 w 1623018"/>
              <a:gd name="connsiteY879" fmla="*/ 793097 h 1168415"/>
              <a:gd name="connsiteX880" fmla="*/ 1470665 w 1623018"/>
              <a:gd name="connsiteY880" fmla="*/ 793808 h 1168415"/>
              <a:gd name="connsiteX881" fmla="*/ 1468658 w 1623018"/>
              <a:gd name="connsiteY881" fmla="*/ 794973 h 1168415"/>
              <a:gd name="connsiteX882" fmla="*/ 1468464 w 1623018"/>
              <a:gd name="connsiteY882" fmla="*/ 796397 h 1168415"/>
              <a:gd name="connsiteX883" fmla="*/ 1467882 w 1623018"/>
              <a:gd name="connsiteY883" fmla="*/ 796980 h 1168415"/>
              <a:gd name="connsiteX884" fmla="*/ 1468076 w 1623018"/>
              <a:gd name="connsiteY884" fmla="*/ 799180 h 1168415"/>
              <a:gd name="connsiteX885" fmla="*/ 1468658 w 1623018"/>
              <a:gd name="connsiteY885" fmla="*/ 799763 h 1168415"/>
              <a:gd name="connsiteX886" fmla="*/ 1468270 w 1623018"/>
              <a:gd name="connsiteY886" fmla="*/ 800475 h 1168415"/>
              <a:gd name="connsiteX887" fmla="*/ 1467364 w 1623018"/>
              <a:gd name="connsiteY887" fmla="*/ 800604 h 1168415"/>
              <a:gd name="connsiteX888" fmla="*/ 1465681 w 1623018"/>
              <a:gd name="connsiteY888" fmla="*/ 802028 h 1168415"/>
              <a:gd name="connsiteX889" fmla="*/ 1462575 w 1623018"/>
              <a:gd name="connsiteY889" fmla="*/ 801769 h 1168415"/>
              <a:gd name="connsiteX890" fmla="*/ 1455002 w 1623018"/>
              <a:gd name="connsiteY890" fmla="*/ 802351 h 1168415"/>
              <a:gd name="connsiteX891" fmla="*/ 1450407 w 1623018"/>
              <a:gd name="connsiteY891" fmla="*/ 801769 h 1168415"/>
              <a:gd name="connsiteX892" fmla="*/ 1449501 w 1623018"/>
              <a:gd name="connsiteY892" fmla="*/ 802222 h 1168415"/>
              <a:gd name="connsiteX893" fmla="*/ 1447818 w 1623018"/>
              <a:gd name="connsiteY893" fmla="*/ 802222 h 1168415"/>
              <a:gd name="connsiteX894" fmla="*/ 1445229 w 1623018"/>
              <a:gd name="connsiteY894" fmla="*/ 803063 h 1168415"/>
              <a:gd name="connsiteX895" fmla="*/ 1443353 w 1623018"/>
              <a:gd name="connsiteY895" fmla="*/ 803193 h 1168415"/>
              <a:gd name="connsiteX896" fmla="*/ 1441864 w 1623018"/>
              <a:gd name="connsiteY896" fmla="*/ 805199 h 1168415"/>
              <a:gd name="connsiteX897" fmla="*/ 1439663 w 1623018"/>
              <a:gd name="connsiteY897" fmla="*/ 806817 h 1168415"/>
              <a:gd name="connsiteX898" fmla="*/ 1439275 w 1623018"/>
              <a:gd name="connsiteY898" fmla="*/ 807659 h 1168415"/>
              <a:gd name="connsiteX899" fmla="*/ 1437398 w 1623018"/>
              <a:gd name="connsiteY899" fmla="*/ 808500 h 1168415"/>
              <a:gd name="connsiteX900" fmla="*/ 1434809 w 1623018"/>
              <a:gd name="connsiteY900" fmla="*/ 808953 h 1168415"/>
              <a:gd name="connsiteX901" fmla="*/ 1434097 w 1623018"/>
              <a:gd name="connsiteY901" fmla="*/ 809535 h 1168415"/>
              <a:gd name="connsiteX902" fmla="*/ 1432997 w 1623018"/>
              <a:gd name="connsiteY902" fmla="*/ 809406 h 1168415"/>
              <a:gd name="connsiteX903" fmla="*/ 1432285 w 1623018"/>
              <a:gd name="connsiteY903" fmla="*/ 808823 h 1168415"/>
              <a:gd name="connsiteX904" fmla="*/ 1432285 w 1623018"/>
              <a:gd name="connsiteY904" fmla="*/ 808241 h 1168415"/>
              <a:gd name="connsiteX905" fmla="*/ 1431379 w 1623018"/>
              <a:gd name="connsiteY905" fmla="*/ 807205 h 1168415"/>
              <a:gd name="connsiteX906" fmla="*/ 1431379 w 1623018"/>
              <a:gd name="connsiteY906" fmla="*/ 805329 h 1168415"/>
              <a:gd name="connsiteX907" fmla="*/ 1430861 w 1623018"/>
              <a:gd name="connsiteY907" fmla="*/ 804746 h 1168415"/>
              <a:gd name="connsiteX908" fmla="*/ 1430473 w 1623018"/>
              <a:gd name="connsiteY908" fmla="*/ 802416 h 1168415"/>
              <a:gd name="connsiteX909" fmla="*/ 1431185 w 1623018"/>
              <a:gd name="connsiteY909" fmla="*/ 801252 h 1168415"/>
              <a:gd name="connsiteX910" fmla="*/ 1430991 w 1623018"/>
              <a:gd name="connsiteY910" fmla="*/ 800668 h 1168415"/>
              <a:gd name="connsiteX911" fmla="*/ 1430279 w 1623018"/>
              <a:gd name="connsiteY911" fmla="*/ 800668 h 1168415"/>
              <a:gd name="connsiteX912" fmla="*/ 1429890 w 1623018"/>
              <a:gd name="connsiteY912" fmla="*/ 801252 h 1168415"/>
              <a:gd name="connsiteX913" fmla="*/ 1427496 w 1623018"/>
              <a:gd name="connsiteY913" fmla="*/ 801381 h 1168415"/>
              <a:gd name="connsiteX914" fmla="*/ 1426784 w 1623018"/>
              <a:gd name="connsiteY914" fmla="*/ 800540 h 1168415"/>
              <a:gd name="connsiteX915" fmla="*/ 1426589 w 1623018"/>
              <a:gd name="connsiteY915" fmla="*/ 799698 h 1168415"/>
              <a:gd name="connsiteX916" fmla="*/ 1424583 w 1623018"/>
              <a:gd name="connsiteY916" fmla="*/ 800151 h 1168415"/>
              <a:gd name="connsiteX917" fmla="*/ 1419988 w 1623018"/>
              <a:gd name="connsiteY917" fmla="*/ 798403 h 1168415"/>
              <a:gd name="connsiteX918" fmla="*/ 1418499 w 1623018"/>
              <a:gd name="connsiteY918" fmla="*/ 798403 h 1168415"/>
              <a:gd name="connsiteX919" fmla="*/ 1417205 w 1623018"/>
              <a:gd name="connsiteY919" fmla="*/ 799115 h 1168415"/>
              <a:gd name="connsiteX920" fmla="*/ 1415198 w 1623018"/>
              <a:gd name="connsiteY920" fmla="*/ 797951 h 1168415"/>
              <a:gd name="connsiteX921" fmla="*/ 1413904 w 1623018"/>
              <a:gd name="connsiteY921" fmla="*/ 797821 h 1168415"/>
              <a:gd name="connsiteX922" fmla="*/ 1411898 w 1623018"/>
              <a:gd name="connsiteY922" fmla="*/ 795944 h 1168415"/>
              <a:gd name="connsiteX923" fmla="*/ 1409115 w 1623018"/>
              <a:gd name="connsiteY923" fmla="*/ 794650 h 1168415"/>
              <a:gd name="connsiteX924" fmla="*/ 1408532 w 1623018"/>
              <a:gd name="connsiteY924" fmla="*/ 793614 h 1168415"/>
              <a:gd name="connsiteX925" fmla="*/ 1409115 w 1623018"/>
              <a:gd name="connsiteY925" fmla="*/ 791608 h 1168415"/>
              <a:gd name="connsiteX926" fmla="*/ 1407626 w 1623018"/>
              <a:gd name="connsiteY926" fmla="*/ 790767 h 1168415"/>
              <a:gd name="connsiteX927" fmla="*/ 1406332 w 1623018"/>
              <a:gd name="connsiteY927" fmla="*/ 791219 h 1168415"/>
              <a:gd name="connsiteX928" fmla="*/ 1405943 w 1623018"/>
              <a:gd name="connsiteY928" fmla="*/ 791931 h 1168415"/>
              <a:gd name="connsiteX929" fmla="*/ 1404131 w 1623018"/>
              <a:gd name="connsiteY929" fmla="*/ 791931 h 1168415"/>
              <a:gd name="connsiteX930" fmla="*/ 1404131 w 1623018"/>
              <a:gd name="connsiteY930" fmla="*/ 792643 h 1168415"/>
              <a:gd name="connsiteX931" fmla="*/ 1403419 w 1623018"/>
              <a:gd name="connsiteY931" fmla="*/ 792902 h 1168415"/>
              <a:gd name="connsiteX932" fmla="*/ 1403225 w 1623018"/>
              <a:gd name="connsiteY932" fmla="*/ 791866 h 1168415"/>
              <a:gd name="connsiteX933" fmla="*/ 1401931 w 1623018"/>
              <a:gd name="connsiteY933" fmla="*/ 791414 h 1168415"/>
              <a:gd name="connsiteX934" fmla="*/ 1401737 w 1623018"/>
              <a:gd name="connsiteY934" fmla="*/ 790702 h 1168415"/>
              <a:gd name="connsiteX935" fmla="*/ 1399860 w 1623018"/>
              <a:gd name="connsiteY935" fmla="*/ 789277 h 1168415"/>
              <a:gd name="connsiteX936" fmla="*/ 1396170 w 1623018"/>
              <a:gd name="connsiteY936" fmla="*/ 790119 h 1168415"/>
              <a:gd name="connsiteX937" fmla="*/ 1392481 w 1623018"/>
              <a:gd name="connsiteY937" fmla="*/ 789666 h 1168415"/>
              <a:gd name="connsiteX938" fmla="*/ 1391575 w 1623018"/>
              <a:gd name="connsiteY938" fmla="*/ 789213 h 1168415"/>
              <a:gd name="connsiteX939" fmla="*/ 1390087 w 1623018"/>
              <a:gd name="connsiteY939" fmla="*/ 789472 h 1168415"/>
              <a:gd name="connsiteX940" fmla="*/ 1390087 w 1623018"/>
              <a:gd name="connsiteY940" fmla="*/ 788890 h 1168415"/>
              <a:gd name="connsiteX941" fmla="*/ 1390993 w 1623018"/>
              <a:gd name="connsiteY941" fmla="*/ 788307 h 1168415"/>
              <a:gd name="connsiteX942" fmla="*/ 1390799 w 1623018"/>
              <a:gd name="connsiteY942" fmla="*/ 787595 h 1168415"/>
              <a:gd name="connsiteX943" fmla="*/ 1389698 w 1623018"/>
              <a:gd name="connsiteY943" fmla="*/ 786560 h 1168415"/>
              <a:gd name="connsiteX944" fmla="*/ 1387304 w 1623018"/>
              <a:gd name="connsiteY944" fmla="*/ 785524 h 1168415"/>
              <a:gd name="connsiteX945" fmla="*/ 1385621 w 1623018"/>
              <a:gd name="connsiteY945" fmla="*/ 785524 h 1168415"/>
              <a:gd name="connsiteX946" fmla="*/ 1385038 w 1623018"/>
              <a:gd name="connsiteY946" fmla="*/ 785977 h 1168415"/>
              <a:gd name="connsiteX947" fmla="*/ 1383161 w 1623018"/>
              <a:gd name="connsiteY947" fmla="*/ 785524 h 1168415"/>
              <a:gd name="connsiteX948" fmla="*/ 1382255 w 1623018"/>
              <a:gd name="connsiteY948" fmla="*/ 786365 h 1168415"/>
              <a:gd name="connsiteX949" fmla="*/ 1381349 w 1623018"/>
              <a:gd name="connsiteY949" fmla="*/ 786624 h 1168415"/>
              <a:gd name="connsiteX950" fmla="*/ 1378372 w 1623018"/>
              <a:gd name="connsiteY950" fmla="*/ 786883 h 1168415"/>
              <a:gd name="connsiteX951" fmla="*/ 1377984 w 1623018"/>
              <a:gd name="connsiteY951" fmla="*/ 787142 h 1168415"/>
              <a:gd name="connsiteX952" fmla="*/ 1378178 w 1623018"/>
              <a:gd name="connsiteY952" fmla="*/ 788307 h 1168415"/>
              <a:gd name="connsiteX953" fmla="*/ 1376366 w 1623018"/>
              <a:gd name="connsiteY953" fmla="*/ 788437 h 1168415"/>
              <a:gd name="connsiteX954" fmla="*/ 1375977 w 1623018"/>
              <a:gd name="connsiteY954" fmla="*/ 788890 h 1168415"/>
              <a:gd name="connsiteX955" fmla="*/ 1371188 w 1623018"/>
              <a:gd name="connsiteY955" fmla="*/ 788760 h 1168415"/>
              <a:gd name="connsiteX956" fmla="*/ 1370605 w 1623018"/>
              <a:gd name="connsiteY956" fmla="*/ 788501 h 1168415"/>
              <a:gd name="connsiteX957" fmla="*/ 1370994 w 1623018"/>
              <a:gd name="connsiteY957" fmla="*/ 787336 h 1168415"/>
              <a:gd name="connsiteX958" fmla="*/ 1370088 w 1623018"/>
              <a:gd name="connsiteY958" fmla="*/ 786883 h 1168415"/>
              <a:gd name="connsiteX959" fmla="*/ 1369376 w 1623018"/>
              <a:gd name="connsiteY959" fmla="*/ 787336 h 1168415"/>
              <a:gd name="connsiteX960" fmla="*/ 1369376 w 1623018"/>
              <a:gd name="connsiteY960" fmla="*/ 788178 h 1168415"/>
              <a:gd name="connsiteX961" fmla="*/ 1368858 w 1623018"/>
              <a:gd name="connsiteY961" fmla="*/ 788178 h 1168415"/>
              <a:gd name="connsiteX962" fmla="*/ 1365169 w 1623018"/>
              <a:gd name="connsiteY962" fmla="*/ 787466 h 1168415"/>
              <a:gd name="connsiteX963" fmla="*/ 1364586 w 1623018"/>
              <a:gd name="connsiteY963" fmla="*/ 786430 h 1168415"/>
              <a:gd name="connsiteX964" fmla="*/ 1363680 w 1623018"/>
              <a:gd name="connsiteY964" fmla="*/ 785977 h 1168415"/>
              <a:gd name="connsiteX965" fmla="*/ 1361286 w 1623018"/>
              <a:gd name="connsiteY965" fmla="*/ 785718 h 1168415"/>
              <a:gd name="connsiteX966" fmla="*/ 1360574 w 1623018"/>
              <a:gd name="connsiteY966" fmla="*/ 786171 h 1168415"/>
              <a:gd name="connsiteX967" fmla="*/ 1359862 w 1623018"/>
              <a:gd name="connsiteY967" fmla="*/ 785589 h 1168415"/>
              <a:gd name="connsiteX968" fmla="*/ 1355655 w 1623018"/>
              <a:gd name="connsiteY968" fmla="*/ 785589 h 1168415"/>
              <a:gd name="connsiteX969" fmla="*/ 1352548 w 1623018"/>
              <a:gd name="connsiteY969" fmla="*/ 784423 h 1168415"/>
              <a:gd name="connsiteX970" fmla="*/ 1350865 w 1623018"/>
              <a:gd name="connsiteY970" fmla="*/ 784295 h 1168415"/>
              <a:gd name="connsiteX971" fmla="*/ 1350671 w 1623018"/>
              <a:gd name="connsiteY971" fmla="*/ 783841 h 1168415"/>
              <a:gd name="connsiteX972" fmla="*/ 1344588 w 1623018"/>
              <a:gd name="connsiteY972" fmla="*/ 784100 h 1168415"/>
              <a:gd name="connsiteX973" fmla="*/ 1344005 w 1623018"/>
              <a:gd name="connsiteY973" fmla="*/ 783518 h 1168415"/>
              <a:gd name="connsiteX974" fmla="*/ 1342322 w 1623018"/>
              <a:gd name="connsiteY974" fmla="*/ 782935 h 1168415"/>
              <a:gd name="connsiteX975" fmla="*/ 1340122 w 1623018"/>
              <a:gd name="connsiteY975" fmla="*/ 780347 h 1168415"/>
              <a:gd name="connsiteX976" fmla="*/ 1337921 w 1623018"/>
              <a:gd name="connsiteY976" fmla="*/ 780217 h 1168415"/>
              <a:gd name="connsiteX977" fmla="*/ 1334815 w 1623018"/>
              <a:gd name="connsiteY977" fmla="*/ 781058 h 1168415"/>
              <a:gd name="connsiteX978" fmla="*/ 1333714 w 1623018"/>
              <a:gd name="connsiteY978" fmla="*/ 780605 h 1168415"/>
              <a:gd name="connsiteX979" fmla="*/ 1330931 w 1623018"/>
              <a:gd name="connsiteY979" fmla="*/ 780864 h 1168415"/>
              <a:gd name="connsiteX980" fmla="*/ 1327242 w 1623018"/>
              <a:gd name="connsiteY980" fmla="*/ 779440 h 1168415"/>
              <a:gd name="connsiteX981" fmla="*/ 1326142 w 1623018"/>
              <a:gd name="connsiteY981" fmla="*/ 778599 h 1168415"/>
              <a:gd name="connsiteX982" fmla="*/ 1323941 w 1623018"/>
              <a:gd name="connsiteY982" fmla="*/ 778599 h 1168415"/>
              <a:gd name="connsiteX983" fmla="*/ 1323553 w 1623018"/>
              <a:gd name="connsiteY983" fmla="*/ 778146 h 1168415"/>
              <a:gd name="connsiteX984" fmla="*/ 1322647 w 1623018"/>
              <a:gd name="connsiteY984" fmla="*/ 778275 h 1168415"/>
              <a:gd name="connsiteX985" fmla="*/ 1321352 w 1623018"/>
              <a:gd name="connsiteY985" fmla="*/ 777822 h 1168415"/>
              <a:gd name="connsiteX986" fmla="*/ 1318246 w 1623018"/>
              <a:gd name="connsiteY986" fmla="*/ 778534 h 1168415"/>
              <a:gd name="connsiteX987" fmla="*/ 1316951 w 1623018"/>
              <a:gd name="connsiteY987" fmla="*/ 779246 h 1168415"/>
              <a:gd name="connsiteX988" fmla="*/ 1316757 w 1623018"/>
              <a:gd name="connsiteY988" fmla="*/ 779958 h 1168415"/>
              <a:gd name="connsiteX989" fmla="*/ 1316175 w 1623018"/>
              <a:gd name="connsiteY989" fmla="*/ 779958 h 1168415"/>
              <a:gd name="connsiteX990" fmla="*/ 1315463 w 1623018"/>
              <a:gd name="connsiteY990" fmla="*/ 779117 h 1168415"/>
              <a:gd name="connsiteX991" fmla="*/ 1313457 w 1623018"/>
              <a:gd name="connsiteY991" fmla="*/ 778664 h 1168415"/>
              <a:gd name="connsiteX992" fmla="*/ 1312874 w 1623018"/>
              <a:gd name="connsiteY992" fmla="*/ 778081 h 1168415"/>
              <a:gd name="connsiteX993" fmla="*/ 1311579 w 1623018"/>
              <a:gd name="connsiteY993" fmla="*/ 778210 h 1168415"/>
              <a:gd name="connsiteX994" fmla="*/ 1308796 w 1623018"/>
              <a:gd name="connsiteY994" fmla="*/ 779958 h 1168415"/>
              <a:gd name="connsiteX995" fmla="*/ 1305302 w 1623018"/>
              <a:gd name="connsiteY995" fmla="*/ 783583 h 1168415"/>
              <a:gd name="connsiteX996" fmla="*/ 1304913 w 1623018"/>
              <a:gd name="connsiteY996" fmla="*/ 784747 h 1168415"/>
              <a:gd name="connsiteX997" fmla="*/ 1304201 w 1623018"/>
              <a:gd name="connsiteY997" fmla="*/ 785201 h 1168415"/>
              <a:gd name="connsiteX998" fmla="*/ 1303295 w 1623018"/>
              <a:gd name="connsiteY998" fmla="*/ 786624 h 1168415"/>
              <a:gd name="connsiteX999" fmla="*/ 1302001 w 1623018"/>
              <a:gd name="connsiteY999" fmla="*/ 789796 h 1168415"/>
              <a:gd name="connsiteX1000" fmla="*/ 1302001 w 1623018"/>
              <a:gd name="connsiteY1000" fmla="*/ 791219 h 1168415"/>
              <a:gd name="connsiteX1001" fmla="*/ 1302583 w 1623018"/>
              <a:gd name="connsiteY1001" fmla="*/ 792061 h 1168415"/>
              <a:gd name="connsiteX1002" fmla="*/ 1303878 w 1623018"/>
              <a:gd name="connsiteY1002" fmla="*/ 791349 h 1168415"/>
              <a:gd name="connsiteX1003" fmla="*/ 1304978 w 1623018"/>
              <a:gd name="connsiteY1003" fmla="*/ 791479 h 1168415"/>
              <a:gd name="connsiteX1004" fmla="*/ 1305172 w 1623018"/>
              <a:gd name="connsiteY1004" fmla="*/ 791931 h 1168415"/>
              <a:gd name="connsiteX1005" fmla="*/ 1305172 w 1623018"/>
              <a:gd name="connsiteY1005" fmla="*/ 793355 h 1168415"/>
              <a:gd name="connsiteX1006" fmla="*/ 1302777 w 1623018"/>
              <a:gd name="connsiteY1006" fmla="*/ 794520 h 1168415"/>
              <a:gd name="connsiteX1007" fmla="*/ 1302777 w 1623018"/>
              <a:gd name="connsiteY1007" fmla="*/ 795232 h 1168415"/>
              <a:gd name="connsiteX1008" fmla="*/ 1303295 w 1623018"/>
              <a:gd name="connsiteY1008" fmla="*/ 795491 h 1168415"/>
              <a:gd name="connsiteX1009" fmla="*/ 1303489 w 1623018"/>
              <a:gd name="connsiteY1009" fmla="*/ 796203 h 1168415"/>
              <a:gd name="connsiteX1010" fmla="*/ 1308473 w 1623018"/>
              <a:gd name="connsiteY1010" fmla="*/ 798209 h 1168415"/>
              <a:gd name="connsiteX1011" fmla="*/ 1308861 w 1623018"/>
              <a:gd name="connsiteY1011" fmla="*/ 798663 h 1168415"/>
              <a:gd name="connsiteX1012" fmla="*/ 1308473 w 1623018"/>
              <a:gd name="connsiteY1012" fmla="*/ 798792 h 1168415"/>
              <a:gd name="connsiteX1013" fmla="*/ 1302777 w 1623018"/>
              <a:gd name="connsiteY1013" fmla="*/ 796462 h 1168415"/>
              <a:gd name="connsiteX1014" fmla="*/ 1299800 w 1623018"/>
              <a:gd name="connsiteY1014" fmla="*/ 798209 h 1168415"/>
              <a:gd name="connsiteX1015" fmla="*/ 1299218 w 1623018"/>
              <a:gd name="connsiteY1015" fmla="*/ 799504 h 1168415"/>
              <a:gd name="connsiteX1016" fmla="*/ 1297535 w 1623018"/>
              <a:gd name="connsiteY1016" fmla="*/ 800798 h 1168415"/>
              <a:gd name="connsiteX1017" fmla="*/ 1297147 w 1623018"/>
              <a:gd name="connsiteY1017" fmla="*/ 802805 h 1168415"/>
              <a:gd name="connsiteX1018" fmla="*/ 1296046 w 1623018"/>
              <a:gd name="connsiteY1018" fmla="*/ 804552 h 1168415"/>
              <a:gd name="connsiteX1019" fmla="*/ 1296564 w 1623018"/>
              <a:gd name="connsiteY1019" fmla="*/ 806753 h 1168415"/>
              <a:gd name="connsiteX1020" fmla="*/ 1297665 w 1623018"/>
              <a:gd name="connsiteY1020" fmla="*/ 809342 h 1168415"/>
              <a:gd name="connsiteX1021" fmla="*/ 1298053 w 1623018"/>
              <a:gd name="connsiteY1021" fmla="*/ 809471 h 1168415"/>
              <a:gd name="connsiteX1022" fmla="*/ 1298441 w 1623018"/>
              <a:gd name="connsiteY1022" fmla="*/ 810895 h 1168415"/>
              <a:gd name="connsiteX1023" fmla="*/ 1299153 w 1623018"/>
              <a:gd name="connsiteY1023" fmla="*/ 811477 h 1168415"/>
              <a:gd name="connsiteX1024" fmla="*/ 1301354 w 1623018"/>
              <a:gd name="connsiteY1024" fmla="*/ 811930 h 1168415"/>
              <a:gd name="connsiteX1025" fmla="*/ 1302842 w 1623018"/>
              <a:gd name="connsiteY1025" fmla="*/ 813678 h 1168415"/>
              <a:gd name="connsiteX1026" fmla="*/ 1303554 w 1623018"/>
              <a:gd name="connsiteY1026" fmla="*/ 812966 h 1168415"/>
              <a:gd name="connsiteX1027" fmla="*/ 1306531 w 1623018"/>
              <a:gd name="connsiteY1027" fmla="*/ 812513 h 1168415"/>
              <a:gd name="connsiteX1028" fmla="*/ 1306725 w 1623018"/>
              <a:gd name="connsiteY1028" fmla="*/ 812059 h 1168415"/>
              <a:gd name="connsiteX1029" fmla="*/ 1307438 w 1623018"/>
              <a:gd name="connsiteY1029" fmla="*/ 812059 h 1168415"/>
              <a:gd name="connsiteX1030" fmla="*/ 1308149 w 1623018"/>
              <a:gd name="connsiteY1030" fmla="*/ 811348 h 1168415"/>
              <a:gd name="connsiteX1031" fmla="*/ 1309056 w 1623018"/>
              <a:gd name="connsiteY1031" fmla="*/ 811477 h 1168415"/>
              <a:gd name="connsiteX1032" fmla="*/ 1308538 w 1623018"/>
              <a:gd name="connsiteY1032" fmla="*/ 812901 h 1168415"/>
              <a:gd name="connsiteX1033" fmla="*/ 1310414 w 1623018"/>
              <a:gd name="connsiteY1033" fmla="*/ 813225 h 1168415"/>
              <a:gd name="connsiteX1034" fmla="*/ 1311321 w 1623018"/>
              <a:gd name="connsiteY1034" fmla="*/ 812643 h 1168415"/>
              <a:gd name="connsiteX1035" fmla="*/ 1311903 w 1623018"/>
              <a:gd name="connsiteY1035" fmla="*/ 812771 h 1168415"/>
              <a:gd name="connsiteX1036" fmla="*/ 1311903 w 1623018"/>
              <a:gd name="connsiteY1036" fmla="*/ 813030 h 1168415"/>
              <a:gd name="connsiteX1037" fmla="*/ 1310221 w 1623018"/>
              <a:gd name="connsiteY1037" fmla="*/ 813613 h 1168415"/>
              <a:gd name="connsiteX1038" fmla="*/ 1310026 w 1623018"/>
              <a:gd name="connsiteY1038" fmla="*/ 814325 h 1168415"/>
              <a:gd name="connsiteX1039" fmla="*/ 1310738 w 1623018"/>
              <a:gd name="connsiteY1039" fmla="*/ 814778 h 1168415"/>
              <a:gd name="connsiteX1040" fmla="*/ 1311450 w 1623018"/>
              <a:gd name="connsiteY1040" fmla="*/ 816526 h 1168415"/>
              <a:gd name="connsiteX1041" fmla="*/ 1312162 w 1623018"/>
              <a:gd name="connsiteY1041" fmla="*/ 817108 h 1168415"/>
              <a:gd name="connsiteX1042" fmla="*/ 1312162 w 1623018"/>
              <a:gd name="connsiteY1042" fmla="*/ 817949 h 1168415"/>
              <a:gd name="connsiteX1043" fmla="*/ 1312680 w 1623018"/>
              <a:gd name="connsiteY1043" fmla="*/ 818402 h 1168415"/>
              <a:gd name="connsiteX1044" fmla="*/ 1312680 w 1623018"/>
              <a:gd name="connsiteY1044" fmla="*/ 819827 h 1168415"/>
              <a:gd name="connsiteX1045" fmla="*/ 1313974 w 1623018"/>
              <a:gd name="connsiteY1045" fmla="*/ 821121 h 1168415"/>
              <a:gd name="connsiteX1046" fmla="*/ 1314363 w 1623018"/>
              <a:gd name="connsiteY1046" fmla="*/ 822739 h 1168415"/>
              <a:gd name="connsiteX1047" fmla="*/ 1313651 w 1623018"/>
              <a:gd name="connsiteY1047" fmla="*/ 823904 h 1168415"/>
              <a:gd name="connsiteX1048" fmla="*/ 1313457 w 1623018"/>
              <a:gd name="connsiteY1048" fmla="*/ 826816 h 1168415"/>
              <a:gd name="connsiteX1049" fmla="*/ 1311450 w 1623018"/>
              <a:gd name="connsiteY1049" fmla="*/ 828240 h 1168415"/>
              <a:gd name="connsiteX1050" fmla="*/ 1311062 w 1623018"/>
              <a:gd name="connsiteY1050" fmla="*/ 828952 h 1168415"/>
              <a:gd name="connsiteX1051" fmla="*/ 1310156 w 1623018"/>
              <a:gd name="connsiteY1051" fmla="*/ 829081 h 1168415"/>
              <a:gd name="connsiteX1052" fmla="*/ 1310156 w 1623018"/>
              <a:gd name="connsiteY1052" fmla="*/ 829535 h 1168415"/>
              <a:gd name="connsiteX1053" fmla="*/ 1309767 w 1623018"/>
              <a:gd name="connsiteY1053" fmla="*/ 829535 h 1168415"/>
              <a:gd name="connsiteX1054" fmla="*/ 1309379 w 1623018"/>
              <a:gd name="connsiteY1054" fmla="*/ 830829 h 1168415"/>
              <a:gd name="connsiteX1055" fmla="*/ 1308796 w 1623018"/>
              <a:gd name="connsiteY1055" fmla="*/ 830958 h 1168415"/>
              <a:gd name="connsiteX1056" fmla="*/ 1308408 w 1623018"/>
              <a:gd name="connsiteY1056" fmla="*/ 831800 h 1168415"/>
              <a:gd name="connsiteX1057" fmla="*/ 1306920 w 1623018"/>
              <a:gd name="connsiteY1057" fmla="*/ 833094 h 1168415"/>
              <a:gd name="connsiteX1058" fmla="*/ 1306920 w 1623018"/>
              <a:gd name="connsiteY1058" fmla="*/ 834971 h 1168415"/>
              <a:gd name="connsiteX1059" fmla="*/ 1305043 w 1623018"/>
              <a:gd name="connsiteY1059" fmla="*/ 836978 h 1168415"/>
              <a:gd name="connsiteX1060" fmla="*/ 1304655 w 1623018"/>
              <a:gd name="connsiteY1060" fmla="*/ 838272 h 1168415"/>
              <a:gd name="connsiteX1061" fmla="*/ 1301159 w 1623018"/>
              <a:gd name="connsiteY1061" fmla="*/ 840861 h 1168415"/>
              <a:gd name="connsiteX1062" fmla="*/ 1300641 w 1623018"/>
              <a:gd name="connsiteY1062" fmla="*/ 841896 h 1168415"/>
              <a:gd name="connsiteX1063" fmla="*/ 1299541 w 1623018"/>
              <a:gd name="connsiteY1063" fmla="*/ 841638 h 1168415"/>
              <a:gd name="connsiteX1064" fmla="*/ 1298829 w 1623018"/>
              <a:gd name="connsiteY1064" fmla="*/ 840214 h 1168415"/>
              <a:gd name="connsiteX1065" fmla="*/ 1299541 w 1623018"/>
              <a:gd name="connsiteY1065" fmla="*/ 836913 h 1168415"/>
              <a:gd name="connsiteX1066" fmla="*/ 1300448 w 1623018"/>
              <a:gd name="connsiteY1066" fmla="*/ 835748 h 1168415"/>
              <a:gd name="connsiteX1067" fmla="*/ 1300253 w 1623018"/>
              <a:gd name="connsiteY1067" fmla="*/ 832576 h 1168415"/>
              <a:gd name="connsiteX1068" fmla="*/ 1300836 w 1623018"/>
              <a:gd name="connsiteY1068" fmla="*/ 831541 h 1168415"/>
              <a:gd name="connsiteX1069" fmla="*/ 1300836 w 1623018"/>
              <a:gd name="connsiteY1069" fmla="*/ 829405 h 1168415"/>
              <a:gd name="connsiteX1070" fmla="*/ 1301224 w 1623018"/>
              <a:gd name="connsiteY1070" fmla="*/ 828823 h 1168415"/>
              <a:gd name="connsiteX1071" fmla="*/ 1301224 w 1623018"/>
              <a:gd name="connsiteY1071" fmla="*/ 828240 h 1168415"/>
              <a:gd name="connsiteX1072" fmla="*/ 1300124 w 1623018"/>
              <a:gd name="connsiteY1072" fmla="*/ 826622 h 1168415"/>
              <a:gd name="connsiteX1073" fmla="*/ 1300836 w 1623018"/>
              <a:gd name="connsiteY1073" fmla="*/ 825004 h 1168415"/>
              <a:gd name="connsiteX1074" fmla="*/ 1301742 w 1623018"/>
              <a:gd name="connsiteY1074" fmla="*/ 824162 h 1168415"/>
              <a:gd name="connsiteX1075" fmla="*/ 1301936 w 1623018"/>
              <a:gd name="connsiteY1075" fmla="*/ 822739 h 1168415"/>
              <a:gd name="connsiteX1076" fmla="*/ 1301548 w 1623018"/>
              <a:gd name="connsiteY1076" fmla="*/ 822480 h 1168415"/>
              <a:gd name="connsiteX1077" fmla="*/ 1301548 w 1623018"/>
              <a:gd name="connsiteY1077" fmla="*/ 821445 h 1168415"/>
              <a:gd name="connsiteX1078" fmla="*/ 1303037 w 1623018"/>
              <a:gd name="connsiteY1078" fmla="*/ 819115 h 1168415"/>
              <a:gd name="connsiteX1079" fmla="*/ 1303037 w 1623018"/>
              <a:gd name="connsiteY1079" fmla="*/ 818079 h 1168415"/>
              <a:gd name="connsiteX1080" fmla="*/ 1302130 w 1623018"/>
              <a:gd name="connsiteY1080" fmla="*/ 816461 h 1168415"/>
              <a:gd name="connsiteX1081" fmla="*/ 1299153 w 1623018"/>
              <a:gd name="connsiteY1081" fmla="*/ 813419 h 1168415"/>
              <a:gd name="connsiteX1082" fmla="*/ 1298441 w 1623018"/>
              <a:gd name="connsiteY1082" fmla="*/ 812124 h 1168415"/>
              <a:gd name="connsiteX1083" fmla="*/ 1296564 w 1623018"/>
              <a:gd name="connsiteY1083" fmla="*/ 810377 h 1168415"/>
              <a:gd name="connsiteX1084" fmla="*/ 1296564 w 1623018"/>
              <a:gd name="connsiteY1084" fmla="*/ 809924 h 1168415"/>
              <a:gd name="connsiteX1085" fmla="*/ 1294752 w 1623018"/>
              <a:gd name="connsiteY1085" fmla="*/ 808630 h 1168415"/>
              <a:gd name="connsiteX1086" fmla="*/ 1294364 w 1623018"/>
              <a:gd name="connsiteY1086" fmla="*/ 807788 h 1168415"/>
              <a:gd name="connsiteX1087" fmla="*/ 1292357 w 1623018"/>
              <a:gd name="connsiteY1087" fmla="*/ 806170 h 1168415"/>
              <a:gd name="connsiteX1088" fmla="*/ 1291451 w 1623018"/>
              <a:gd name="connsiteY1088" fmla="*/ 804746 h 1168415"/>
              <a:gd name="connsiteX1089" fmla="*/ 1290157 w 1623018"/>
              <a:gd name="connsiteY1089" fmla="*/ 804034 h 1168415"/>
              <a:gd name="connsiteX1090" fmla="*/ 1288280 w 1623018"/>
              <a:gd name="connsiteY1090" fmla="*/ 801704 h 1168415"/>
              <a:gd name="connsiteX1091" fmla="*/ 1284073 w 1623018"/>
              <a:gd name="connsiteY1091" fmla="*/ 798080 h 1168415"/>
              <a:gd name="connsiteX1092" fmla="*/ 1283879 w 1623018"/>
              <a:gd name="connsiteY1092" fmla="*/ 797497 h 1168415"/>
              <a:gd name="connsiteX1093" fmla="*/ 1279283 w 1623018"/>
              <a:gd name="connsiteY1093" fmla="*/ 793873 h 1168415"/>
              <a:gd name="connsiteX1094" fmla="*/ 1279090 w 1623018"/>
              <a:gd name="connsiteY1094" fmla="*/ 793291 h 1168415"/>
              <a:gd name="connsiteX1095" fmla="*/ 1277083 w 1623018"/>
              <a:gd name="connsiteY1095" fmla="*/ 791866 h 1168415"/>
              <a:gd name="connsiteX1096" fmla="*/ 1276695 w 1623018"/>
              <a:gd name="connsiteY1096" fmla="*/ 791155 h 1168415"/>
              <a:gd name="connsiteX1097" fmla="*/ 1262133 w 1623018"/>
              <a:gd name="connsiteY1097" fmla="*/ 779440 h 1168415"/>
              <a:gd name="connsiteX1098" fmla="*/ 1262133 w 1623018"/>
              <a:gd name="connsiteY1098" fmla="*/ 778987 h 1168415"/>
              <a:gd name="connsiteX1099" fmla="*/ 1251259 w 1623018"/>
              <a:gd name="connsiteY1099" fmla="*/ 770444 h 1168415"/>
              <a:gd name="connsiteX1100" fmla="*/ 1245370 w 1623018"/>
              <a:gd name="connsiteY1100" fmla="*/ 766367 h 1168415"/>
              <a:gd name="connsiteX1101" fmla="*/ 1237991 w 1623018"/>
              <a:gd name="connsiteY1101" fmla="*/ 761900 h 1168415"/>
              <a:gd name="connsiteX1102" fmla="*/ 1237409 w 1623018"/>
              <a:gd name="connsiteY1102" fmla="*/ 761189 h 1168415"/>
              <a:gd name="connsiteX1103" fmla="*/ 1236891 w 1623018"/>
              <a:gd name="connsiteY1103" fmla="*/ 761189 h 1168415"/>
              <a:gd name="connsiteX1104" fmla="*/ 1231519 w 1623018"/>
              <a:gd name="connsiteY1104" fmla="*/ 757823 h 1168415"/>
              <a:gd name="connsiteX1105" fmla="*/ 1230613 w 1623018"/>
              <a:gd name="connsiteY1105" fmla="*/ 756788 h 1168415"/>
              <a:gd name="connsiteX1106" fmla="*/ 1217345 w 1623018"/>
              <a:gd name="connsiteY1106" fmla="*/ 749215 h 1168415"/>
              <a:gd name="connsiteX1107" fmla="*/ 1216245 w 1623018"/>
              <a:gd name="connsiteY1107" fmla="*/ 748956 h 1168415"/>
              <a:gd name="connsiteX1108" fmla="*/ 1212362 w 1623018"/>
              <a:gd name="connsiteY1108" fmla="*/ 746368 h 1168415"/>
              <a:gd name="connsiteX1109" fmla="*/ 1208478 w 1623018"/>
              <a:gd name="connsiteY1109" fmla="*/ 744361 h 1168415"/>
              <a:gd name="connsiteX1110" fmla="*/ 1207572 w 1623018"/>
              <a:gd name="connsiteY1110" fmla="*/ 744232 h 1168415"/>
              <a:gd name="connsiteX1111" fmla="*/ 1206860 w 1623018"/>
              <a:gd name="connsiteY1111" fmla="*/ 743649 h 1168415"/>
              <a:gd name="connsiteX1112" fmla="*/ 1206860 w 1623018"/>
              <a:gd name="connsiteY1112" fmla="*/ 743196 h 1168415"/>
              <a:gd name="connsiteX1113" fmla="*/ 1202654 w 1623018"/>
              <a:gd name="connsiteY1113" fmla="*/ 741449 h 1168415"/>
              <a:gd name="connsiteX1114" fmla="*/ 1200259 w 1623018"/>
              <a:gd name="connsiteY1114" fmla="*/ 740025 h 1168415"/>
              <a:gd name="connsiteX1115" fmla="*/ 1198576 w 1623018"/>
              <a:gd name="connsiteY1115" fmla="*/ 739896 h 1168415"/>
              <a:gd name="connsiteX1116" fmla="*/ 1198188 w 1623018"/>
              <a:gd name="connsiteY1116" fmla="*/ 738860 h 1168415"/>
              <a:gd name="connsiteX1117" fmla="*/ 1197670 w 1623018"/>
              <a:gd name="connsiteY1117" fmla="*/ 738601 h 1168415"/>
              <a:gd name="connsiteX1118" fmla="*/ 1195987 w 1623018"/>
              <a:gd name="connsiteY1118" fmla="*/ 738471 h 1168415"/>
              <a:gd name="connsiteX1119" fmla="*/ 1195987 w 1623018"/>
              <a:gd name="connsiteY1119" fmla="*/ 738019 h 1168415"/>
              <a:gd name="connsiteX1120" fmla="*/ 1194693 w 1623018"/>
              <a:gd name="connsiteY1120" fmla="*/ 737307 h 1168415"/>
              <a:gd name="connsiteX1121" fmla="*/ 1193787 w 1623018"/>
              <a:gd name="connsiteY1121" fmla="*/ 737307 h 1168415"/>
              <a:gd name="connsiteX1122" fmla="*/ 1193592 w 1623018"/>
              <a:gd name="connsiteY1122" fmla="*/ 736853 h 1168415"/>
              <a:gd name="connsiteX1123" fmla="*/ 1192104 w 1623018"/>
              <a:gd name="connsiteY1123" fmla="*/ 736141 h 1168415"/>
              <a:gd name="connsiteX1124" fmla="*/ 1188997 w 1623018"/>
              <a:gd name="connsiteY1124" fmla="*/ 735106 h 1168415"/>
              <a:gd name="connsiteX1125" fmla="*/ 1186214 w 1623018"/>
              <a:gd name="connsiteY1125" fmla="*/ 735365 h 1168415"/>
              <a:gd name="connsiteX1126" fmla="*/ 1185114 w 1623018"/>
              <a:gd name="connsiteY1126" fmla="*/ 734653 h 1168415"/>
              <a:gd name="connsiteX1127" fmla="*/ 1184014 w 1623018"/>
              <a:gd name="connsiteY1127" fmla="*/ 734653 h 1168415"/>
              <a:gd name="connsiteX1128" fmla="*/ 1182525 w 1623018"/>
              <a:gd name="connsiteY1128" fmla="*/ 735235 h 1168415"/>
              <a:gd name="connsiteX1129" fmla="*/ 1180713 w 1623018"/>
              <a:gd name="connsiteY1129" fmla="*/ 733812 h 1168415"/>
              <a:gd name="connsiteX1130" fmla="*/ 1178707 w 1623018"/>
              <a:gd name="connsiteY1130" fmla="*/ 733359 h 1168415"/>
              <a:gd name="connsiteX1131" fmla="*/ 1177995 w 1623018"/>
              <a:gd name="connsiteY1131" fmla="*/ 732646 h 1168415"/>
              <a:gd name="connsiteX1132" fmla="*/ 1175212 w 1623018"/>
              <a:gd name="connsiteY1132" fmla="*/ 732064 h 1168415"/>
              <a:gd name="connsiteX1133" fmla="*/ 1173723 w 1623018"/>
              <a:gd name="connsiteY1133" fmla="*/ 732064 h 1168415"/>
              <a:gd name="connsiteX1134" fmla="*/ 1173141 w 1623018"/>
              <a:gd name="connsiteY1134" fmla="*/ 732646 h 1168415"/>
              <a:gd name="connsiteX1135" fmla="*/ 1172623 w 1623018"/>
              <a:gd name="connsiteY1135" fmla="*/ 732646 h 1168415"/>
              <a:gd name="connsiteX1136" fmla="*/ 1169516 w 1623018"/>
              <a:gd name="connsiteY1136" fmla="*/ 731611 h 1168415"/>
              <a:gd name="connsiteX1137" fmla="*/ 1168804 w 1623018"/>
              <a:gd name="connsiteY1137" fmla="*/ 730899 h 1168415"/>
              <a:gd name="connsiteX1138" fmla="*/ 1166215 w 1623018"/>
              <a:gd name="connsiteY1138" fmla="*/ 729864 h 1168415"/>
              <a:gd name="connsiteX1139" fmla="*/ 1163432 w 1623018"/>
              <a:gd name="connsiteY1139" fmla="*/ 729604 h 1168415"/>
              <a:gd name="connsiteX1140" fmla="*/ 1154954 w 1623018"/>
              <a:gd name="connsiteY1140" fmla="*/ 727275 h 1168415"/>
              <a:gd name="connsiteX1141" fmla="*/ 1152948 w 1623018"/>
              <a:gd name="connsiteY1141" fmla="*/ 727534 h 1168415"/>
              <a:gd name="connsiteX1142" fmla="*/ 1152753 w 1623018"/>
              <a:gd name="connsiteY1142" fmla="*/ 727080 h 1168415"/>
              <a:gd name="connsiteX1143" fmla="*/ 1149970 w 1623018"/>
              <a:gd name="connsiteY1143" fmla="*/ 726822 h 1168415"/>
              <a:gd name="connsiteX1144" fmla="*/ 1149064 w 1623018"/>
              <a:gd name="connsiteY1144" fmla="*/ 727534 h 1168415"/>
              <a:gd name="connsiteX1145" fmla="*/ 1146864 w 1623018"/>
              <a:gd name="connsiteY1145" fmla="*/ 727663 h 1168415"/>
              <a:gd name="connsiteX1146" fmla="*/ 1146151 w 1623018"/>
              <a:gd name="connsiteY1146" fmla="*/ 727922 h 1168415"/>
              <a:gd name="connsiteX1147" fmla="*/ 1146151 w 1623018"/>
              <a:gd name="connsiteY1147" fmla="*/ 728375 h 1168415"/>
              <a:gd name="connsiteX1148" fmla="*/ 1144663 w 1623018"/>
              <a:gd name="connsiteY1148" fmla="*/ 728828 h 1168415"/>
              <a:gd name="connsiteX1149" fmla="*/ 1143757 w 1623018"/>
              <a:gd name="connsiteY1149" fmla="*/ 730252 h 1168415"/>
              <a:gd name="connsiteX1150" fmla="*/ 1143563 w 1623018"/>
              <a:gd name="connsiteY1150" fmla="*/ 731417 h 1168415"/>
              <a:gd name="connsiteX1151" fmla="*/ 1141686 w 1623018"/>
              <a:gd name="connsiteY1151" fmla="*/ 731999 h 1168415"/>
              <a:gd name="connsiteX1152" fmla="*/ 1140974 w 1623018"/>
              <a:gd name="connsiteY1152" fmla="*/ 732711 h 1168415"/>
              <a:gd name="connsiteX1153" fmla="*/ 1140974 w 1623018"/>
              <a:gd name="connsiteY1153" fmla="*/ 733552 h 1168415"/>
              <a:gd name="connsiteX1154" fmla="*/ 1141686 w 1623018"/>
              <a:gd name="connsiteY1154" fmla="*/ 734394 h 1168415"/>
              <a:gd name="connsiteX1155" fmla="*/ 1139162 w 1623018"/>
              <a:gd name="connsiteY1155" fmla="*/ 734264 h 1168415"/>
              <a:gd name="connsiteX1156" fmla="*/ 1137220 w 1623018"/>
              <a:gd name="connsiteY1156" fmla="*/ 734977 h 1168415"/>
              <a:gd name="connsiteX1157" fmla="*/ 1136314 w 1623018"/>
              <a:gd name="connsiteY1157" fmla="*/ 736401 h 1168415"/>
              <a:gd name="connsiteX1158" fmla="*/ 1134113 w 1623018"/>
              <a:gd name="connsiteY1158" fmla="*/ 737824 h 1168415"/>
              <a:gd name="connsiteX1159" fmla="*/ 1131136 w 1623018"/>
              <a:gd name="connsiteY1159" fmla="*/ 737695 h 1168415"/>
              <a:gd name="connsiteX1160" fmla="*/ 1130036 w 1623018"/>
              <a:gd name="connsiteY1160" fmla="*/ 739701 h 1168415"/>
              <a:gd name="connsiteX1161" fmla="*/ 1128353 w 1623018"/>
              <a:gd name="connsiteY1161" fmla="*/ 739831 h 1168415"/>
              <a:gd name="connsiteX1162" fmla="*/ 1125764 w 1623018"/>
              <a:gd name="connsiteY1162" fmla="*/ 742161 h 1168415"/>
              <a:gd name="connsiteX1163" fmla="*/ 1122981 w 1623018"/>
              <a:gd name="connsiteY1163" fmla="*/ 741449 h 1168415"/>
              <a:gd name="connsiteX1164" fmla="*/ 1121493 w 1623018"/>
              <a:gd name="connsiteY1164" fmla="*/ 741449 h 1168415"/>
              <a:gd name="connsiteX1165" fmla="*/ 1120392 w 1623018"/>
              <a:gd name="connsiteY1165" fmla="*/ 743325 h 1168415"/>
              <a:gd name="connsiteX1166" fmla="*/ 1117092 w 1623018"/>
              <a:gd name="connsiteY1166" fmla="*/ 744620 h 1168415"/>
              <a:gd name="connsiteX1167" fmla="*/ 1113985 w 1623018"/>
              <a:gd name="connsiteY1167" fmla="*/ 745203 h 1168415"/>
              <a:gd name="connsiteX1168" fmla="*/ 1111590 w 1623018"/>
              <a:gd name="connsiteY1168" fmla="*/ 745203 h 1168415"/>
              <a:gd name="connsiteX1169" fmla="*/ 1100329 w 1623018"/>
              <a:gd name="connsiteY1169" fmla="*/ 743002 h 1168415"/>
              <a:gd name="connsiteX1170" fmla="*/ 1094633 w 1623018"/>
              <a:gd name="connsiteY1170" fmla="*/ 742873 h 1168415"/>
              <a:gd name="connsiteX1171" fmla="*/ 1092627 w 1623018"/>
              <a:gd name="connsiteY1171" fmla="*/ 743585 h 1168415"/>
              <a:gd name="connsiteX1172" fmla="*/ 1092239 w 1623018"/>
              <a:gd name="connsiteY1172" fmla="*/ 745203 h 1168415"/>
              <a:gd name="connsiteX1173" fmla="*/ 1091527 w 1623018"/>
              <a:gd name="connsiteY1173" fmla="*/ 745462 h 1168415"/>
              <a:gd name="connsiteX1174" fmla="*/ 1091333 w 1623018"/>
              <a:gd name="connsiteY1174" fmla="*/ 746497 h 1168415"/>
              <a:gd name="connsiteX1175" fmla="*/ 1090232 w 1623018"/>
              <a:gd name="connsiteY1175" fmla="*/ 746368 h 1168415"/>
              <a:gd name="connsiteX1176" fmla="*/ 1089844 w 1623018"/>
              <a:gd name="connsiteY1176" fmla="*/ 746626 h 1168415"/>
              <a:gd name="connsiteX1177" fmla="*/ 1089456 w 1623018"/>
              <a:gd name="connsiteY1177" fmla="*/ 749410 h 1168415"/>
              <a:gd name="connsiteX1178" fmla="*/ 1088550 w 1623018"/>
              <a:gd name="connsiteY1178" fmla="*/ 752192 h 1168415"/>
              <a:gd name="connsiteX1179" fmla="*/ 1085054 w 1623018"/>
              <a:gd name="connsiteY1179" fmla="*/ 752192 h 1168415"/>
              <a:gd name="connsiteX1180" fmla="*/ 1080783 w 1623018"/>
              <a:gd name="connsiteY1180" fmla="*/ 751351 h 1168415"/>
              <a:gd name="connsiteX1181" fmla="*/ 1077676 w 1623018"/>
              <a:gd name="connsiteY1181" fmla="*/ 751222 h 1168415"/>
              <a:gd name="connsiteX1182" fmla="*/ 1074181 w 1623018"/>
              <a:gd name="connsiteY1182" fmla="*/ 751675 h 1168415"/>
              <a:gd name="connsiteX1183" fmla="*/ 1073793 w 1623018"/>
              <a:gd name="connsiteY1183" fmla="*/ 752127 h 1168415"/>
              <a:gd name="connsiteX1184" fmla="*/ 1072305 w 1623018"/>
              <a:gd name="connsiteY1184" fmla="*/ 752127 h 1168415"/>
              <a:gd name="connsiteX1185" fmla="*/ 1071593 w 1623018"/>
              <a:gd name="connsiteY1185" fmla="*/ 752581 h 1168415"/>
              <a:gd name="connsiteX1186" fmla="*/ 1069910 w 1623018"/>
              <a:gd name="connsiteY1186" fmla="*/ 752581 h 1168415"/>
              <a:gd name="connsiteX1187" fmla="*/ 1069910 w 1623018"/>
              <a:gd name="connsiteY1187" fmla="*/ 752322 h 1168415"/>
              <a:gd name="connsiteX1188" fmla="*/ 1068227 w 1623018"/>
              <a:gd name="connsiteY1188" fmla="*/ 751869 h 1168415"/>
              <a:gd name="connsiteX1189" fmla="*/ 1066544 w 1623018"/>
              <a:gd name="connsiteY1189" fmla="*/ 751999 h 1168415"/>
              <a:gd name="connsiteX1190" fmla="*/ 1065638 w 1623018"/>
              <a:gd name="connsiteY1190" fmla="*/ 752581 h 1168415"/>
              <a:gd name="connsiteX1191" fmla="*/ 1058454 w 1623018"/>
              <a:gd name="connsiteY1191" fmla="*/ 752451 h 1168415"/>
              <a:gd name="connsiteX1192" fmla="*/ 1056059 w 1623018"/>
              <a:gd name="connsiteY1192" fmla="*/ 752710 h 1168415"/>
              <a:gd name="connsiteX1193" fmla="*/ 1055348 w 1623018"/>
              <a:gd name="connsiteY1193" fmla="*/ 753552 h 1168415"/>
              <a:gd name="connsiteX1194" fmla="*/ 1054247 w 1623018"/>
              <a:gd name="connsiteY1194" fmla="*/ 754005 h 1168415"/>
              <a:gd name="connsiteX1195" fmla="*/ 1051658 w 1623018"/>
              <a:gd name="connsiteY1195" fmla="*/ 753875 h 1168415"/>
              <a:gd name="connsiteX1196" fmla="*/ 1042792 w 1623018"/>
              <a:gd name="connsiteY1196" fmla="*/ 755623 h 1168415"/>
              <a:gd name="connsiteX1197" fmla="*/ 1040009 w 1623018"/>
              <a:gd name="connsiteY1197" fmla="*/ 756658 h 1168415"/>
              <a:gd name="connsiteX1198" fmla="*/ 1038714 w 1623018"/>
              <a:gd name="connsiteY1198" fmla="*/ 757500 h 1168415"/>
              <a:gd name="connsiteX1199" fmla="*/ 1035219 w 1623018"/>
              <a:gd name="connsiteY1199" fmla="*/ 758212 h 1168415"/>
              <a:gd name="connsiteX1200" fmla="*/ 1035025 w 1623018"/>
              <a:gd name="connsiteY1200" fmla="*/ 758794 h 1168415"/>
              <a:gd name="connsiteX1201" fmla="*/ 1032436 w 1623018"/>
              <a:gd name="connsiteY1201" fmla="*/ 759635 h 1168415"/>
              <a:gd name="connsiteX1202" fmla="*/ 1031724 w 1623018"/>
              <a:gd name="connsiteY1202" fmla="*/ 760671 h 1168415"/>
              <a:gd name="connsiteX1203" fmla="*/ 1031918 w 1623018"/>
              <a:gd name="connsiteY1203" fmla="*/ 761253 h 1168415"/>
              <a:gd name="connsiteX1204" fmla="*/ 1031336 w 1623018"/>
              <a:gd name="connsiteY1204" fmla="*/ 762871 h 1168415"/>
              <a:gd name="connsiteX1205" fmla="*/ 1028941 w 1623018"/>
              <a:gd name="connsiteY1205" fmla="*/ 764489 h 1168415"/>
              <a:gd name="connsiteX1206" fmla="*/ 1028941 w 1623018"/>
              <a:gd name="connsiteY1206" fmla="*/ 765331 h 1168415"/>
              <a:gd name="connsiteX1207" fmla="*/ 1028035 w 1623018"/>
              <a:gd name="connsiteY1207" fmla="*/ 766172 h 1168415"/>
              <a:gd name="connsiteX1208" fmla="*/ 1027323 w 1623018"/>
              <a:gd name="connsiteY1208" fmla="*/ 766302 h 1168415"/>
              <a:gd name="connsiteX1209" fmla="*/ 1027517 w 1623018"/>
              <a:gd name="connsiteY1209" fmla="*/ 767596 h 1168415"/>
              <a:gd name="connsiteX1210" fmla="*/ 1025835 w 1623018"/>
              <a:gd name="connsiteY1210" fmla="*/ 768437 h 1168415"/>
              <a:gd name="connsiteX1211" fmla="*/ 1026028 w 1623018"/>
              <a:gd name="connsiteY1211" fmla="*/ 771609 h 1168415"/>
              <a:gd name="connsiteX1212" fmla="*/ 1024540 w 1623018"/>
              <a:gd name="connsiteY1212" fmla="*/ 773810 h 1168415"/>
              <a:gd name="connsiteX1213" fmla="*/ 1024540 w 1623018"/>
              <a:gd name="connsiteY1213" fmla="*/ 775233 h 1168415"/>
              <a:gd name="connsiteX1214" fmla="*/ 1023634 w 1623018"/>
              <a:gd name="connsiteY1214" fmla="*/ 775816 h 1168415"/>
              <a:gd name="connsiteX1215" fmla="*/ 1023246 w 1623018"/>
              <a:gd name="connsiteY1215" fmla="*/ 776981 h 1168415"/>
              <a:gd name="connsiteX1216" fmla="*/ 1020851 w 1623018"/>
              <a:gd name="connsiteY1216" fmla="*/ 779699 h 1168415"/>
              <a:gd name="connsiteX1217" fmla="*/ 1020657 w 1623018"/>
              <a:gd name="connsiteY1217" fmla="*/ 780411 h 1168415"/>
              <a:gd name="connsiteX1218" fmla="*/ 1020074 w 1623018"/>
              <a:gd name="connsiteY1218" fmla="*/ 780411 h 1168415"/>
              <a:gd name="connsiteX1219" fmla="*/ 1018974 w 1623018"/>
              <a:gd name="connsiteY1219" fmla="*/ 781446 h 1168415"/>
              <a:gd name="connsiteX1220" fmla="*/ 1014897 w 1623018"/>
              <a:gd name="connsiteY1220" fmla="*/ 781187 h 1168415"/>
              <a:gd name="connsiteX1221" fmla="*/ 1013019 w 1623018"/>
              <a:gd name="connsiteY1221" fmla="*/ 781770 h 1168415"/>
              <a:gd name="connsiteX1222" fmla="*/ 1011725 w 1623018"/>
              <a:gd name="connsiteY1222" fmla="*/ 782612 h 1168415"/>
              <a:gd name="connsiteX1223" fmla="*/ 1007130 w 1623018"/>
              <a:gd name="connsiteY1223" fmla="*/ 784359 h 1168415"/>
              <a:gd name="connsiteX1224" fmla="*/ 1006418 w 1623018"/>
              <a:gd name="connsiteY1224" fmla="*/ 785071 h 1168415"/>
              <a:gd name="connsiteX1225" fmla="*/ 1004929 w 1623018"/>
              <a:gd name="connsiteY1225" fmla="*/ 785524 h 1168415"/>
              <a:gd name="connsiteX1226" fmla="*/ 1003635 w 1623018"/>
              <a:gd name="connsiteY1226" fmla="*/ 786689 h 1168415"/>
              <a:gd name="connsiteX1227" fmla="*/ 1003052 w 1623018"/>
              <a:gd name="connsiteY1227" fmla="*/ 786689 h 1168415"/>
              <a:gd name="connsiteX1228" fmla="*/ 1001046 w 1623018"/>
              <a:gd name="connsiteY1228" fmla="*/ 788695 h 1168415"/>
              <a:gd name="connsiteX1229" fmla="*/ 1001046 w 1623018"/>
              <a:gd name="connsiteY1229" fmla="*/ 789407 h 1168415"/>
              <a:gd name="connsiteX1230" fmla="*/ 1001564 w 1623018"/>
              <a:gd name="connsiteY1230" fmla="*/ 790119 h 1168415"/>
              <a:gd name="connsiteX1231" fmla="*/ 1001370 w 1623018"/>
              <a:gd name="connsiteY1231" fmla="*/ 793161 h 1168415"/>
              <a:gd name="connsiteX1232" fmla="*/ 1000464 w 1623018"/>
              <a:gd name="connsiteY1232" fmla="*/ 792708 h 1168415"/>
              <a:gd name="connsiteX1233" fmla="*/ 999558 w 1623018"/>
              <a:gd name="connsiteY1233" fmla="*/ 792967 h 1168415"/>
              <a:gd name="connsiteX1234" fmla="*/ 999169 w 1623018"/>
              <a:gd name="connsiteY1234" fmla="*/ 791349 h 1168415"/>
              <a:gd name="connsiteX1235" fmla="*/ 996775 w 1623018"/>
              <a:gd name="connsiteY1235" fmla="*/ 791608 h 1168415"/>
              <a:gd name="connsiteX1236" fmla="*/ 995480 w 1623018"/>
              <a:gd name="connsiteY1236" fmla="*/ 792450 h 1168415"/>
              <a:gd name="connsiteX1237" fmla="*/ 991791 w 1623018"/>
              <a:gd name="connsiteY1237" fmla="*/ 792708 h 1168415"/>
              <a:gd name="connsiteX1238" fmla="*/ 991079 w 1623018"/>
              <a:gd name="connsiteY1238" fmla="*/ 791414 h 1168415"/>
              <a:gd name="connsiteX1239" fmla="*/ 984477 w 1623018"/>
              <a:gd name="connsiteY1239" fmla="*/ 790378 h 1168415"/>
              <a:gd name="connsiteX1240" fmla="*/ 983183 w 1623018"/>
              <a:gd name="connsiteY1240" fmla="*/ 788372 h 1168415"/>
              <a:gd name="connsiteX1241" fmla="*/ 979300 w 1623018"/>
              <a:gd name="connsiteY1241" fmla="*/ 787919 h 1168415"/>
              <a:gd name="connsiteX1242" fmla="*/ 978717 w 1623018"/>
              <a:gd name="connsiteY1242" fmla="*/ 787336 h 1168415"/>
              <a:gd name="connsiteX1243" fmla="*/ 978523 w 1623018"/>
              <a:gd name="connsiteY1243" fmla="*/ 786624 h 1168415"/>
              <a:gd name="connsiteX1244" fmla="*/ 979041 w 1623018"/>
              <a:gd name="connsiteY1244" fmla="*/ 786041 h 1168415"/>
              <a:gd name="connsiteX1245" fmla="*/ 981630 w 1623018"/>
              <a:gd name="connsiteY1245" fmla="*/ 785459 h 1168415"/>
              <a:gd name="connsiteX1246" fmla="*/ 981630 w 1623018"/>
              <a:gd name="connsiteY1246" fmla="*/ 780217 h 1168415"/>
              <a:gd name="connsiteX1247" fmla="*/ 981241 w 1623018"/>
              <a:gd name="connsiteY1247" fmla="*/ 779376 h 1168415"/>
              <a:gd name="connsiteX1248" fmla="*/ 980141 w 1623018"/>
              <a:gd name="connsiteY1248" fmla="*/ 778664 h 1168415"/>
              <a:gd name="connsiteX1249" fmla="*/ 980141 w 1623018"/>
              <a:gd name="connsiteY1249" fmla="*/ 777628 h 1168415"/>
              <a:gd name="connsiteX1250" fmla="*/ 979623 w 1623018"/>
              <a:gd name="connsiteY1250" fmla="*/ 777369 h 1168415"/>
              <a:gd name="connsiteX1251" fmla="*/ 979623 w 1623018"/>
              <a:gd name="connsiteY1251" fmla="*/ 775945 h 1168415"/>
              <a:gd name="connsiteX1252" fmla="*/ 976322 w 1623018"/>
              <a:gd name="connsiteY1252" fmla="*/ 772644 h 1168415"/>
              <a:gd name="connsiteX1253" fmla="*/ 976322 w 1623018"/>
              <a:gd name="connsiteY1253" fmla="*/ 771350 h 1168415"/>
              <a:gd name="connsiteX1254" fmla="*/ 975805 w 1623018"/>
              <a:gd name="connsiteY1254" fmla="*/ 771091 h 1168415"/>
              <a:gd name="connsiteX1255" fmla="*/ 976193 w 1623018"/>
              <a:gd name="connsiteY1255" fmla="*/ 770250 h 1168415"/>
              <a:gd name="connsiteX1256" fmla="*/ 975675 w 1623018"/>
              <a:gd name="connsiteY1256" fmla="*/ 769667 h 1168415"/>
              <a:gd name="connsiteX1257" fmla="*/ 975481 w 1623018"/>
              <a:gd name="connsiteY1257" fmla="*/ 767661 h 1168415"/>
              <a:gd name="connsiteX1258" fmla="*/ 974187 w 1623018"/>
              <a:gd name="connsiteY1258" fmla="*/ 765784 h 1168415"/>
              <a:gd name="connsiteX1259" fmla="*/ 973993 w 1623018"/>
              <a:gd name="connsiteY1259" fmla="*/ 764360 h 1168415"/>
              <a:gd name="connsiteX1260" fmla="*/ 973086 w 1623018"/>
              <a:gd name="connsiteY1260" fmla="*/ 763325 h 1168415"/>
              <a:gd name="connsiteX1261" fmla="*/ 972569 w 1623018"/>
              <a:gd name="connsiteY1261" fmla="*/ 760865 h 1168415"/>
              <a:gd name="connsiteX1262" fmla="*/ 971663 w 1623018"/>
              <a:gd name="connsiteY1262" fmla="*/ 760024 h 1168415"/>
              <a:gd name="connsiteX1263" fmla="*/ 971274 w 1623018"/>
              <a:gd name="connsiteY1263" fmla="*/ 758859 h 1168415"/>
              <a:gd name="connsiteX1264" fmla="*/ 970562 w 1623018"/>
              <a:gd name="connsiteY1264" fmla="*/ 758406 h 1168415"/>
              <a:gd name="connsiteX1265" fmla="*/ 970562 w 1623018"/>
              <a:gd name="connsiteY1265" fmla="*/ 756982 h 1168415"/>
              <a:gd name="connsiteX1266" fmla="*/ 969850 w 1623018"/>
              <a:gd name="connsiteY1266" fmla="*/ 756270 h 1168415"/>
              <a:gd name="connsiteX1267" fmla="*/ 968944 w 1623018"/>
              <a:gd name="connsiteY1267" fmla="*/ 757565 h 1168415"/>
              <a:gd name="connsiteX1268" fmla="*/ 967456 w 1623018"/>
              <a:gd name="connsiteY1268" fmla="*/ 757305 h 1168415"/>
              <a:gd name="connsiteX1269" fmla="*/ 967650 w 1623018"/>
              <a:gd name="connsiteY1269" fmla="*/ 756853 h 1168415"/>
              <a:gd name="connsiteX1270" fmla="*/ 966549 w 1623018"/>
              <a:gd name="connsiteY1270" fmla="*/ 756270 h 1168415"/>
              <a:gd name="connsiteX1271" fmla="*/ 966161 w 1623018"/>
              <a:gd name="connsiteY1271" fmla="*/ 755817 h 1168415"/>
              <a:gd name="connsiteX1272" fmla="*/ 966356 w 1623018"/>
              <a:gd name="connsiteY1272" fmla="*/ 755105 h 1168415"/>
              <a:gd name="connsiteX1273" fmla="*/ 965255 w 1623018"/>
              <a:gd name="connsiteY1273" fmla="*/ 754069 h 1168415"/>
              <a:gd name="connsiteX1274" fmla="*/ 965255 w 1623018"/>
              <a:gd name="connsiteY1274" fmla="*/ 756658 h 1168415"/>
              <a:gd name="connsiteX1275" fmla="*/ 965644 w 1623018"/>
              <a:gd name="connsiteY1275" fmla="*/ 757370 h 1168415"/>
              <a:gd name="connsiteX1276" fmla="*/ 965449 w 1623018"/>
              <a:gd name="connsiteY1276" fmla="*/ 759247 h 1168415"/>
              <a:gd name="connsiteX1277" fmla="*/ 965061 w 1623018"/>
              <a:gd name="connsiteY1277" fmla="*/ 759506 h 1168415"/>
              <a:gd name="connsiteX1278" fmla="*/ 965449 w 1623018"/>
              <a:gd name="connsiteY1278" fmla="*/ 764554 h 1168415"/>
              <a:gd name="connsiteX1279" fmla="*/ 966161 w 1623018"/>
              <a:gd name="connsiteY1279" fmla="*/ 765590 h 1168415"/>
              <a:gd name="connsiteX1280" fmla="*/ 967067 w 1623018"/>
              <a:gd name="connsiteY1280" fmla="*/ 765720 h 1168415"/>
              <a:gd name="connsiteX1281" fmla="*/ 968362 w 1623018"/>
              <a:gd name="connsiteY1281" fmla="*/ 766561 h 1168415"/>
              <a:gd name="connsiteX1282" fmla="*/ 969656 w 1623018"/>
              <a:gd name="connsiteY1282" fmla="*/ 770055 h 1168415"/>
              <a:gd name="connsiteX1283" fmla="*/ 970368 w 1623018"/>
              <a:gd name="connsiteY1283" fmla="*/ 771091 h 1168415"/>
              <a:gd name="connsiteX1284" fmla="*/ 970368 w 1623018"/>
              <a:gd name="connsiteY1284" fmla="*/ 772968 h 1168415"/>
              <a:gd name="connsiteX1285" fmla="*/ 969980 w 1623018"/>
              <a:gd name="connsiteY1285" fmla="*/ 773421 h 1168415"/>
              <a:gd name="connsiteX1286" fmla="*/ 970174 w 1623018"/>
              <a:gd name="connsiteY1286" fmla="*/ 775621 h 1168415"/>
              <a:gd name="connsiteX1287" fmla="*/ 971080 w 1623018"/>
              <a:gd name="connsiteY1287" fmla="*/ 776657 h 1168415"/>
              <a:gd name="connsiteX1288" fmla="*/ 971080 w 1623018"/>
              <a:gd name="connsiteY1288" fmla="*/ 780152 h 1168415"/>
              <a:gd name="connsiteX1289" fmla="*/ 971468 w 1623018"/>
              <a:gd name="connsiteY1289" fmla="*/ 780411 h 1168415"/>
              <a:gd name="connsiteX1290" fmla="*/ 971468 w 1623018"/>
              <a:gd name="connsiteY1290" fmla="*/ 781446 h 1168415"/>
              <a:gd name="connsiteX1291" fmla="*/ 971857 w 1623018"/>
              <a:gd name="connsiteY1291" fmla="*/ 782158 h 1168415"/>
              <a:gd name="connsiteX1292" fmla="*/ 972439 w 1623018"/>
              <a:gd name="connsiteY1292" fmla="*/ 782288 h 1168415"/>
              <a:gd name="connsiteX1293" fmla="*/ 972051 w 1623018"/>
              <a:gd name="connsiteY1293" fmla="*/ 782741 h 1168415"/>
              <a:gd name="connsiteX1294" fmla="*/ 972051 w 1623018"/>
              <a:gd name="connsiteY1294" fmla="*/ 786236 h 1168415"/>
              <a:gd name="connsiteX1295" fmla="*/ 972245 w 1623018"/>
              <a:gd name="connsiteY1295" fmla="*/ 788242 h 1168415"/>
              <a:gd name="connsiteX1296" fmla="*/ 972763 w 1623018"/>
              <a:gd name="connsiteY1296" fmla="*/ 788954 h 1168415"/>
              <a:gd name="connsiteX1297" fmla="*/ 972763 w 1623018"/>
              <a:gd name="connsiteY1297" fmla="*/ 794003 h 1168415"/>
              <a:gd name="connsiteX1298" fmla="*/ 973863 w 1623018"/>
              <a:gd name="connsiteY1298" fmla="*/ 794455 h 1168415"/>
              <a:gd name="connsiteX1299" fmla="*/ 974057 w 1623018"/>
              <a:gd name="connsiteY1299" fmla="*/ 793744 h 1168415"/>
              <a:gd name="connsiteX1300" fmla="*/ 975158 w 1623018"/>
              <a:gd name="connsiteY1300" fmla="*/ 793291 h 1168415"/>
              <a:gd name="connsiteX1301" fmla="*/ 975546 w 1623018"/>
              <a:gd name="connsiteY1301" fmla="*/ 792578 h 1168415"/>
              <a:gd name="connsiteX1302" fmla="*/ 977552 w 1623018"/>
              <a:gd name="connsiteY1302" fmla="*/ 791155 h 1168415"/>
              <a:gd name="connsiteX1303" fmla="*/ 977164 w 1623018"/>
              <a:gd name="connsiteY1303" fmla="*/ 790702 h 1168415"/>
              <a:gd name="connsiteX1304" fmla="*/ 977552 w 1623018"/>
              <a:gd name="connsiteY1304" fmla="*/ 789990 h 1168415"/>
              <a:gd name="connsiteX1305" fmla="*/ 978847 w 1623018"/>
              <a:gd name="connsiteY1305" fmla="*/ 789537 h 1168415"/>
              <a:gd name="connsiteX1306" fmla="*/ 979235 w 1623018"/>
              <a:gd name="connsiteY1306" fmla="*/ 789796 h 1168415"/>
              <a:gd name="connsiteX1307" fmla="*/ 979235 w 1623018"/>
              <a:gd name="connsiteY1307" fmla="*/ 791414 h 1168415"/>
              <a:gd name="connsiteX1308" fmla="*/ 978523 w 1623018"/>
              <a:gd name="connsiteY1308" fmla="*/ 792708 h 1168415"/>
              <a:gd name="connsiteX1309" fmla="*/ 978523 w 1623018"/>
              <a:gd name="connsiteY1309" fmla="*/ 793420 h 1168415"/>
              <a:gd name="connsiteX1310" fmla="*/ 977229 w 1623018"/>
              <a:gd name="connsiteY1310" fmla="*/ 794715 h 1168415"/>
              <a:gd name="connsiteX1311" fmla="*/ 976129 w 1623018"/>
              <a:gd name="connsiteY1311" fmla="*/ 795167 h 1168415"/>
              <a:gd name="connsiteX1312" fmla="*/ 975934 w 1623018"/>
              <a:gd name="connsiteY1312" fmla="*/ 796009 h 1168415"/>
              <a:gd name="connsiteX1313" fmla="*/ 974640 w 1623018"/>
              <a:gd name="connsiteY1313" fmla="*/ 796850 h 1168415"/>
              <a:gd name="connsiteX1314" fmla="*/ 974057 w 1623018"/>
              <a:gd name="connsiteY1314" fmla="*/ 798145 h 1168415"/>
              <a:gd name="connsiteX1315" fmla="*/ 972957 w 1623018"/>
              <a:gd name="connsiteY1315" fmla="*/ 799180 h 1168415"/>
              <a:gd name="connsiteX1316" fmla="*/ 973346 w 1623018"/>
              <a:gd name="connsiteY1316" fmla="*/ 800604 h 1168415"/>
              <a:gd name="connsiteX1317" fmla="*/ 972633 w 1623018"/>
              <a:gd name="connsiteY1317" fmla="*/ 800733 h 1168415"/>
              <a:gd name="connsiteX1318" fmla="*/ 970433 w 1623018"/>
              <a:gd name="connsiteY1318" fmla="*/ 802351 h 1168415"/>
              <a:gd name="connsiteX1319" fmla="*/ 969721 w 1623018"/>
              <a:gd name="connsiteY1319" fmla="*/ 803387 h 1168415"/>
              <a:gd name="connsiteX1320" fmla="*/ 968621 w 1623018"/>
              <a:gd name="connsiteY1320" fmla="*/ 803969 h 1168415"/>
              <a:gd name="connsiteX1321" fmla="*/ 967520 w 1623018"/>
              <a:gd name="connsiteY1321" fmla="*/ 805717 h 1168415"/>
              <a:gd name="connsiteX1322" fmla="*/ 966420 w 1623018"/>
              <a:gd name="connsiteY1322" fmla="*/ 806299 h 1168415"/>
              <a:gd name="connsiteX1323" fmla="*/ 966614 w 1623018"/>
              <a:gd name="connsiteY1323" fmla="*/ 807012 h 1168415"/>
              <a:gd name="connsiteX1324" fmla="*/ 965902 w 1623018"/>
              <a:gd name="connsiteY1324" fmla="*/ 807270 h 1168415"/>
              <a:gd name="connsiteX1325" fmla="*/ 965385 w 1623018"/>
              <a:gd name="connsiteY1325" fmla="*/ 808306 h 1168415"/>
              <a:gd name="connsiteX1326" fmla="*/ 964802 w 1623018"/>
              <a:gd name="connsiteY1326" fmla="*/ 816137 h 1168415"/>
              <a:gd name="connsiteX1327" fmla="*/ 964284 w 1623018"/>
              <a:gd name="connsiteY1327" fmla="*/ 816590 h 1168415"/>
              <a:gd name="connsiteX1328" fmla="*/ 962796 w 1623018"/>
              <a:gd name="connsiteY1328" fmla="*/ 816590 h 1168415"/>
              <a:gd name="connsiteX1329" fmla="*/ 961307 w 1623018"/>
              <a:gd name="connsiteY1329" fmla="*/ 818014 h 1168415"/>
              <a:gd name="connsiteX1330" fmla="*/ 960401 w 1623018"/>
              <a:gd name="connsiteY1330" fmla="*/ 820344 h 1168415"/>
              <a:gd name="connsiteX1331" fmla="*/ 959107 w 1623018"/>
              <a:gd name="connsiteY1331" fmla="*/ 821056 h 1168415"/>
              <a:gd name="connsiteX1332" fmla="*/ 958006 w 1623018"/>
              <a:gd name="connsiteY1332" fmla="*/ 823386 h 1168415"/>
              <a:gd name="connsiteX1333" fmla="*/ 956518 w 1623018"/>
              <a:gd name="connsiteY1333" fmla="*/ 825004 h 1168415"/>
              <a:gd name="connsiteX1334" fmla="*/ 957036 w 1623018"/>
              <a:gd name="connsiteY1334" fmla="*/ 825716 h 1168415"/>
              <a:gd name="connsiteX1335" fmla="*/ 956324 w 1623018"/>
              <a:gd name="connsiteY1335" fmla="*/ 825716 h 1168415"/>
              <a:gd name="connsiteX1336" fmla="*/ 956129 w 1623018"/>
              <a:gd name="connsiteY1336" fmla="*/ 826428 h 1168415"/>
              <a:gd name="connsiteX1337" fmla="*/ 955612 w 1623018"/>
              <a:gd name="connsiteY1337" fmla="*/ 826428 h 1168415"/>
              <a:gd name="connsiteX1338" fmla="*/ 954706 w 1623018"/>
              <a:gd name="connsiteY1338" fmla="*/ 827463 h 1168415"/>
              <a:gd name="connsiteX1339" fmla="*/ 954317 w 1623018"/>
              <a:gd name="connsiteY1339" fmla="*/ 827463 h 1168415"/>
              <a:gd name="connsiteX1340" fmla="*/ 954706 w 1623018"/>
              <a:gd name="connsiteY1340" fmla="*/ 827011 h 1168415"/>
              <a:gd name="connsiteX1341" fmla="*/ 954706 w 1623018"/>
              <a:gd name="connsiteY1341" fmla="*/ 825263 h 1168415"/>
              <a:gd name="connsiteX1342" fmla="*/ 954188 w 1623018"/>
              <a:gd name="connsiteY1342" fmla="*/ 824810 h 1168415"/>
              <a:gd name="connsiteX1343" fmla="*/ 951081 w 1623018"/>
              <a:gd name="connsiteY1343" fmla="*/ 824357 h 1168415"/>
              <a:gd name="connsiteX1344" fmla="*/ 948492 w 1623018"/>
              <a:gd name="connsiteY1344" fmla="*/ 824939 h 1168415"/>
              <a:gd name="connsiteX1345" fmla="*/ 946292 w 1623018"/>
              <a:gd name="connsiteY1345" fmla="*/ 823904 h 1168415"/>
              <a:gd name="connsiteX1346" fmla="*/ 943703 w 1623018"/>
              <a:gd name="connsiteY1346" fmla="*/ 823904 h 1168415"/>
              <a:gd name="connsiteX1347" fmla="*/ 942215 w 1623018"/>
              <a:gd name="connsiteY1347" fmla="*/ 824745 h 1168415"/>
              <a:gd name="connsiteX1348" fmla="*/ 942215 w 1623018"/>
              <a:gd name="connsiteY1348" fmla="*/ 825198 h 1168415"/>
              <a:gd name="connsiteX1349" fmla="*/ 939108 w 1623018"/>
              <a:gd name="connsiteY1349" fmla="*/ 824939 h 1168415"/>
              <a:gd name="connsiteX1350" fmla="*/ 938396 w 1623018"/>
              <a:gd name="connsiteY1350" fmla="*/ 825522 h 1168415"/>
              <a:gd name="connsiteX1351" fmla="*/ 938008 w 1623018"/>
              <a:gd name="connsiteY1351" fmla="*/ 825069 h 1168415"/>
              <a:gd name="connsiteX1352" fmla="*/ 936519 w 1623018"/>
              <a:gd name="connsiteY1352" fmla="*/ 825328 h 1168415"/>
              <a:gd name="connsiteX1353" fmla="*/ 935419 w 1623018"/>
              <a:gd name="connsiteY1353" fmla="*/ 824745 h 1168415"/>
              <a:gd name="connsiteX1354" fmla="*/ 934124 w 1623018"/>
              <a:gd name="connsiteY1354" fmla="*/ 824874 h 1168415"/>
              <a:gd name="connsiteX1355" fmla="*/ 932442 w 1623018"/>
              <a:gd name="connsiteY1355" fmla="*/ 826299 h 1168415"/>
              <a:gd name="connsiteX1356" fmla="*/ 929141 w 1623018"/>
              <a:gd name="connsiteY1356" fmla="*/ 826299 h 1168415"/>
              <a:gd name="connsiteX1357" fmla="*/ 928041 w 1623018"/>
              <a:gd name="connsiteY1357" fmla="*/ 827011 h 1168415"/>
              <a:gd name="connsiteX1358" fmla="*/ 928041 w 1623018"/>
              <a:gd name="connsiteY1358" fmla="*/ 827463 h 1168415"/>
              <a:gd name="connsiteX1359" fmla="*/ 926940 w 1623018"/>
              <a:gd name="connsiteY1359" fmla="*/ 827722 h 1168415"/>
              <a:gd name="connsiteX1360" fmla="*/ 926940 w 1623018"/>
              <a:gd name="connsiteY1360" fmla="*/ 828564 h 1168415"/>
              <a:gd name="connsiteX1361" fmla="*/ 928235 w 1623018"/>
              <a:gd name="connsiteY1361" fmla="*/ 828693 h 1168415"/>
              <a:gd name="connsiteX1362" fmla="*/ 928817 w 1623018"/>
              <a:gd name="connsiteY1362" fmla="*/ 828240 h 1168415"/>
              <a:gd name="connsiteX1363" fmla="*/ 931212 w 1623018"/>
              <a:gd name="connsiteY1363" fmla="*/ 828240 h 1168415"/>
              <a:gd name="connsiteX1364" fmla="*/ 935419 w 1623018"/>
              <a:gd name="connsiteY1364" fmla="*/ 827528 h 1168415"/>
              <a:gd name="connsiteX1365" fmla="*/ 937101 w 1623018"/>
              <a:gd name="connsiteY1365" fmla="*/ 826687 h 1168415"/>
              <a:gd name="connsiteX1366" fmla="*/ 938008 w 1623018"/>
              <a:gd name="connsiteY1366" fmla="*/ 826687 h 1168415"/>
              <a:gd name="connsiteX1367" fmla="*/ 938396 w 1623018"/>
              <a:gd name="connsiteY1367" fmla="*/ 827270 h 1168415"/>
              <a:gd name="connsiteX1368" fmla="*/ 939884 w 1623018"/>
              <a:gd name="connsiteY1368" fmla="*/ 827398 h 1168415"/>
              <a:gd name="connsiteX1369" fmla="*/ 940790 w 1623018"/>
              <a:gd name="connsiteY1369" fmla="*/ 827982 h 1168415"/>
              <a:gd name="connsiteX1370" fmla="*/ 941179 w 1623018"/>
              <a:gd name="connsiteY1370" fmla="*/ 826946 h 1168415"/>
              <a:gd name="connsiteX1371" fmla="*/ 943380 w 1623018"/>
              <a:gd name="connsiteY1371" fmla="*/ 827205 h 1168415"/>
              <a:gd name="connsiteX1372" fmla="*/ 943573 w 1623018"/>
              <a:gd name="connsiteY1372" fmla="*/ 826946 h 1168415"/>
              <a:gd name="connsiteX1373" fmla="*/ 946356 w 1623018"/>
              <a:gd name="connsiteY1373" fmla="*/ 826946 h 1168415"/>
              <a:gd name="connsiteX1374" fmla="*/ 947263 w 1623018"/>
              <a:gd name="connsiteY1374" fmla="*/ 826363 h 1168415"/>
              <a:gd name="connsiteX1375" fmla="*/ 947651 w 1623018"/>
              <a:gd name="connsiteY1375" fmla="*/ 826816 h 1168415"/>
              <a:gd name="connsiteX1376" fmla="*/ 952440 w 1623018"/>
              <a:gd name="connsiteY1376" fmla="*/ 826363 h 1168415"/>
              <a:gd name="connsiteX1377" fmla="*/ 953735 w 1623018"/>
              <a:gd name="connsiteY1377" fmla="*/ 826946 h 1168415"/>
              <a:gd name="connsiteX1378" fmla="*/ 954123 w 1623018"/>
              <a:gd name="connsiteY1378" fmla="*/ 827787 h 1168415"/>
              <a:gd name="connsiteX1379" fmla="*/ 955935 w 1623018"/>
              <a:gd name="connsiteY1379" fmla="*/ 828240 h 1168415"/>
              <a:gd name="connsiteX1380" fmla="*/ 956129 w 1623018"/>
              <a:gd name="connsiteY1380" fmla="*/ 829081 h 1168415"/>
              <a:gd name="connsiteX1381" fmla="*/ 955612 w 1623018"/>
              <a:gd name="connsiteY1381" fmla="*/ 829340 h 1168415"/>
              <a:gd name="connsiteX1382" fmla="*/ 954511 w 1623018"/>
              <a:gd name="connsiteY1382" fmla="*/ 831088 h 1168415"/>
              <a:gd name="connsiteX1383" fmla="*/ 954511 w 1623018"/>
              <a:gd name="connsiteY1383" fmla="*/ 832512 h 1168415"/>
              <a:gd name="connsiteX1384" fmla="*/ 953929 w 1623018"/>
              <a:gd name="connsiteY1384" fmla="*/ 832964 h 1168415"/>
              <a:gd name="connsiteX1385" fmla="*/ 953411 w 1623018"/>
              <a:gd name="connsiteY1385" fmla="*/ 834582 h 1168415"/>
              <a:gd name="connsiteX1386" fmla="*/ 953605 w 1623018"/>
              <a:gd name="connsiteY1386" fmla="*/ 835036 h 1168415"/>
              <a:gd name="connsiteX1387" fmla="*/ 953088 w 1623018"/>
              <a:gd name="connsiteY1387" fmla="*/ 835877 h 1168415"/>
              <a:gd name="connsiteX1388" fmla="*/ 953282 w 1623018"/>
              <a:gd name="connsiteY1388" fmla="*/ 836136 h 1168415"/>
              <a:gd name="connsiteX1389" fmla="*/ 952699 w 1623018"/>
              <a:gd name="connsiteY1389" fmla="*/ 836589 h 1168415"/>
              <a:gd name="connsiteX1390" fmla="*/ 952182 w 1623018"/>
              <a:gd name="connsiteY1390" fmla="*/ 839308 h 1168415"/>
              <a:gd name="connsiteX1391" fmla="*/ 951793 w 1623018"/>
              <a:gd name="connsiteY1391" fmla="*/ 839437 h 1168415"/>
              <a:gd name="connsiteX1392" fmla="*/ 952182 w 1623018"/>
              <a:gd name="connsiteY1392" fmla="*/ 840278 h 1168415"/>
              <a:gd name="connsiteX1393" fmla="*/ 951793 w 1623018"/>
              <a:gd name="connsiteY1393" fmla="*/ 840278 h 1168415"/>
              <a:gd name="connsiteX1394" fmla="*/ 951599 w 1623018"/>
              <a:gd name="connsiteY1394" fmla="*/ 841702 h 1168415"/>
              <a:gd name="connsiteX1395" fmla="*/ 950887 w 1623018"/>
              <a:gd name="connsiteY1395" fmla="*/ 842285 h 1168415"/>
              <a:gd name="connsiteX1396" fmla="*/ 951275 w 1623018"/>
              <a:gd name="connsiteY1396" fmla="*/ 844420 h 1168415"/>
              <a:gd name="connsiteX1397" fmla="*/ 950563 w 1623018"/>
              <a:gd name="connsiteY1397" fmla="*/ 844874 h 1168415"/>
              <a:gd name="connsiteX1398" fmla="*/ 950563 w 1623018"/>
              <a:gd name="connsiteY1398" fmla="*/ 846880 h 1168415"/>
              <a:gd name="connsiteX1399" fmla="*/ 950952 w 1623018"/>
              <a:gd name="connsiteY1399" fmla="*/ 847139 h 1168415"/>
              <a:gd name="connsiteX1400" fmla="*/ 950952 w 1623018"/>
              <a:gd name="connsiteY1400" fmla="*/ 847851 h 1168415"/>
              <a:gd name="connsiteX1401" fmla="*/ 950369 w 1623018"/>
              <a:gd name="connsiteY1401" fmla="*/ 849145 h 1168415"/>
              <a:gd name="connsiteX1402" fmla="*/ 950757 w 1623018"/>
              <a:gd name="connsiteY1402" fmla="*/ 850763 h 1168415"/>
              <a:gd name="connsiteX1403" fmla="*/ 950175 w 1623018"/>
              <a:gd name="connsiteY1403" fmla="*/ 853222 h 1168415"/>
              <a:gd name="connsiteX1404" fmla="*/ 950369 w 1623018"/>
              <a:gd name="connsiteY1404" fmla="*/ 854647 h 1168415"/>
              <a:gd name="connsiteX1405" fmla="*/ 950757 w 1623018"/>
              <a:gd name="connsiteY1405" fmla="*/ 854905 h 1168415"/>
              <a:gd name="connsiteX1406" fmla="*/ 949852 w 1623018"/>
              <a:gd name="connsiteY1406" fmla="*/ 855941 h 1168415"/>
              <a:gd name="connsiteX1407" fmla="*/ 949852 w 1623018"/>
              <a:gd name="connsiteY1407" fmla="*/ 857235 h 1168415"/>
              <a:gd name="connsiteX1408" fmla="*/ 950952 w 1623018"/>
              <a:gd name="connsiteY1408" fmla="*/ 858530 h 1168415"/>
              <a:gd name="connsiteX1409" fmla="*/ 953152 w 1623018"/>
              <a:gd name="connsiteY1409" fmla="*/ 858789 h 1168415"/>
              <a:gd name="connsiteX1410" fmla="*/ 953541 w 1623018"/>
              <a:gd name="connsiteY1410" fmla="*/ 859501 h 1168415"/>
              <a:gd name="connsiteX1411" fmla="*/ 954447 w 1623018"/>
              <a:gd name="connsiteY1411" fmla="*/ 859501 h 1168415"/>
              <a:gd name="connsiteX1412" fmla="*/ 954965 w 1623018"/>
              <a:gd name="connsiteY1412" fmla="*/ 860342 h 1168415"/>
              <a:gd name="connsiteX1413" fmla="*/ 955676 w 1623018"/>
              <a:gd name="connsiteY1413" fmla="*/ 860471 h 1168415"/>
              <a:gd name="connsiteX1414" fmla="*/ 955094 w 1623018"/>
              <a:gd name="connsiteY1414" fmla="*/ 861184 h 1168415"/>
              <a:gd name="connsiteX1415" fmla="*/ 954188 w 1623018"/>
              <a:gd name="connsiteY1415" fmla="*/ 861442 h 1168415"/>
              <a:gd name="connsiteX1416" fmla="*/ 954382 w 1623018"/>
              <a:gd name="connsiteY1416" fmla="*/ 862607 h 1168415"/>
              <a:gd name="connsiteX1417" fmla="*/ 955094 w 1623018"/>
              <a:gd name="connsiteY1417" fmla="*/ 863060 h 1168415"/>
              <a:gd name="connsiteX1418" fmla="*/ 957489 w 1623018"/>
              <a:gd name="connsiteY1418" fmla="*/ 863319 h 1168415"/>
              <a:gd name="connsiteX1419" fmla="*/ 958201 w 1623018"/>
              <a:gd name="connsiteY1419" fmla="*/ 866231 h 1168415"/>
              <a:gd name="connsiteX1420" fmla="*/ 959107 w 1623018"/>
              <a:gd name="connsiteY1420" fmla="*/ 866943 h 1168415"/>
              <a:gd name="connsiteX1421" fmla="*/ 960207 w 1623018"/>
              <a:gd name="connsiteY1421" fmla="*/ 866943 h 1168415"/>
              <a:gd name="connsiteX1422" fmla="*/ 960401 w 1623018"/>
              <a:gd name="connsiteY1422" fmla="*/ 866490 h 1168415"/>
              <a:gd name="connsiteX1423" fmla="*/ 960919 w 1623018"/>
              <a:gd name="connsiteY1423" fmla="*/ 866490 h 1168415"/>
              <a:gd name="connsiteX1424" fmla="*/ 960919 w 1623018"/>
              <a:gd name="connsiteY1424" fmla="*/ 867785 h 1168415"/>
              <a:gd name="connsiteX1425" fmla="*/ 960401 w 1623018"/>
              <a:gd name="connsiteY1425" fmla="*/ 868820 h 1168415"/>
              <a:gd name="connsiteX1426" fmla="*/ 958718 w 1623018"/>
              <a:gd name="connsiteY1426" fmla="*/ 868691 h 1168415"/>
              <a:gd name="connsiteX1427" fmla="*/ 958006 w 1623018"/>
              <a:gd name="connsiteY1427" fmla="*/ 869856 h 1168415"/>
              <a:gd name="connsiteX1428" fmla="*/ 953023 w 1623018"/>
              <a:gd name="connsiteY1428" fmla="*/ 869144 h 1168415"/>
              <a:gd name="connsiteX1429" fmla="*/ 951728 w 1623018"/>
              <a:gd name="connsiteY1429" fmla="*/ 870179 h 1168415"/>
              <a:gd name="connsiteX1430" fmla="*/ 951146 w 1623018"/>
              <a:gd name="connsiteY1430" fmla="*/ 871604 h 1168415"/>
              <a:gd name="connsiteX1431" fmla="*/ 950628 w 1623018"/>
              <a:gd name="connsiteY1431" fmla="*/ 871474 h 1168415"/>
              <a:gd name="connsiteX1432" fmla="*/ 949916 w 1623018"/>
              <a:gd name="connsiteY1432" fmla="*/ 872056 h 1168415"/>
              <a:gd name="connsiteX1433" fmla="*/ 949010 w 1623018"/>
              <a:gd name="connsiteY1433" fmla="*/ 872056 h 1168415"/>
              <a:gd name="connsiteX1434" fmla="*/ 947327 w 1623018"/>
              <a:gd name="connsiteY1434" fmla="*/ 871345 h 1168415"/>
              <a:gd name="connsiteX1435" fmla="*/ 946939 w 1623018"/>
              <a:gd name="connsiteY1435" fmla="*/ 870309 h 1168415"/>
              <a:gd name="connsiteX1436" fmla="*/ 945062 w 1623018"/>
              <a:gd name="connsiteY1436" fmla="*/ 870309 h 1168415"/>
              <a:gd name="connsiteX1437" fmla="*/ 944350 w 1623018"/>
              <a:gd name="connsiteY1437" fmla="*/ 869727 h 1168415"/>
              <a:gd name="connsiteX1438" fmla="*/ 944544 w 1623018"/>
              <a:gd name="connsiteY1438" fmla="*/ 868303 h 1168415"/>
              <a:gd name="connsiteX1439" fmla="*/ 943444 w 1623018"/>
              <a:gd name="connsiteY1439" fmla="*/ 867461 h 1168415"/>
              <a:gd name="connsiteX1440" fmla="*/ 942538 w 1623018"/>
              <a:gd name="connsiteY1440" fmla="*/ 867591 h 1168415"/>
              <a:gd name="connsiteX1441" fmla="*/ 941438 w 1623018"/>
              <a:gd name="connsiteY1441" fmla="*/ 868432 h 1168415"/>
              <a:gd name="connsiteX1442" fmla="*/ 941244 w 1623018"/>
              <a:gd name="connsiteY1442" fmla="*/ 870050 h 1168415"/>
              <a:gd name="connsiteX1443" fmla="*/ 939755 w 1623018"/>
              <a:gd name="connsiteY1443" fmla="*/ 870762 h 1168415"/>
              <a:gd name="connsiteX1444" fmla="*/ 939755 w 1623018"/>
              <a:gd name="connsiteY1444" fmla="*/ 871604 h 1168415"/>
              <a:gd name="connsiteX1445" fmla="*/ 940143 w 1623018"/>
              <a:gd name="connsiteY1445" fmla="*/ 871862 h 1168415"/>
              <a:gd name="connsiteX1446" fmla="*/ 939949 w 1623018"/>
              <a:gd name="connsiteY1446" fmla="*/ 872898 h 1168415"/>
              <a:gd name="connsiteX1447" fmla="*/ 938266 w 1623018"/>
              <a:gd name="connsiteY1447" fmla="*/ 873027 h 1168415"/>
              <a:gd name="connsiteX1448" fmla="*/ 937166 w 1623018"/>
              <a:gd name="connsiteY1448" fmla="*/ 873739 h 1168415"/>
              <a:gd name="connsiteX1449" fmla="*/ 937360 w 1623018"/>
              <a:gd name="connsiteY1449" fmla="*/ 874193 h 1168415"/>
              <a:gd name="connsiteX1450" fmla="*/ 936778 w 1623018"/>
              <a:gd name="connsiteY1450" fmla="*/ 875487 h 1168415"/>
              <a:gd name="connsiteX1451" fmla="*/ 935483 w 1623018"/>
              <a:gd name="connsiteY1451" fmla="*/ 877105 h 1168415"/>
              <a:gd name="connsiteX1452" fmla="*/ 935483 w 1623018"/>
              <a:gd name="connsiteY1452" fmla="*/ 879240 h 1168415"/>
              <a:gd name="connsiteX1453" fmla="*/ 934965 w 1623018"/>
              <a:gd name="connsiteY1453" fmla="*/ 879370 h 1168415"/>
              <a:gd name="connsiteX1454" fmla="*/ 934577 w 1623018"/>
              <a:gd name="connsiteY1454" fmla="*/ 880988 h 1168415"/>
              <a:gd name="connsiteX1455" fmla="*/ 935160 w 1623018"/>
              <a:gd name="connsiteY1455" fmla="*/ 881441 h 1168415"/>
              <a:gd name="connsiteX1456" fmla="*/ 934965 w 1623018"/>
              <a:gd name="connsiteY1456" fmla="*/ 882606 h 1168415"/>
              <a:gd name="connsiteX1457" fmla="*/ 935872 w 1623018"/>
              <a:gd name="connsiteY1457" fmla="*/ 882736 h 1168415"/>
              <a:gd name="connsiteX1458" fmla="*/ 937166 w 1623018"/>
              <a:gd name="connsiteY1458" fmla="*/ 883771 h 1168415"/>
              <a:gd name="connsiteX1459" fmla="*/ 937166 w 1623018"/>
              <a:gd name="connsiteY1459" fmla="*/ 885389 h 1168415"/>
              <a:gd name="connsiteX1460" fmla="*/ 935160 w 1623018"/>
              <a:gd name="connsiteY1460" fmla="*/ 885519 h 1168415"/>
              <a:gd name="connsiteX1461" fmla="*/ 934771 w 1623018"/>
              <a:gd name="connsiteY1461" fmla="*/ 886554 h 1168415"/>
              <a:gd name="connsiteX1462" fmla="*/ 935160 w 1623018"/>
              <a:gd name="connsiteY1462" fmla="*/ 887266 h 1168415"/>
              <a:gd name="connsiteX1463" fmla="*/ 934965 w 1623018"/>
              <a:gd name="connsiteY1463" fmla="*/ 889273 h 1168415"/>
              <a:gd name="connsiteX1464" fmla="*/ 935483 w 1623018"/>
              <a:gd name="connsiteY1464" fmla="*/ 889855 h 1168415"/>
              <a:gd name="connsiteX1465" fmla="*/ 936066 w 1623018"/>
              <a:gd name="connsiteY1465" fmla="*/ 889855 h 1168415"/>
              <a:gd name="connsiteX1466" fmla="*/ 936454 w 1623018"/>
              <a:gd name="connsiteY1466" fmla="*/ 890696 h 1168415"/>
              <a:gd name="connsiteX1467" fmla="*/ 936454 w 1623018"/>
              <a:gd name="connsiteY1467" fmla="*/ 891150 h 1168415"/>
              <a:gd name="connsiteX1468" fmla="*/ 935936 w 1623018"/>
              <a:gd name="connsiteY1468" fmla="*/ 891278 h 1168415"/>
              <a:gd name="connsiteX1469" fmla="*/ 935936 w 1623018"/>
              <a:gd name="connsiteY1469" fmla="*/ 891991 h 1168415"/>
              <a:gd name="connsiteX1470" fmla="*/ 936843 w 1623018"/>
              <a:gd name="connsiteY1470" fmla="*/ 892444 h 1168415"/>
              <a:gd name="connsiteX1471" fmla="*/ 936648 w 1623018"/>
              <a:gd name="connsiteY1471" fmla="*/ 893285 h 1168415"/>
              <a:gd name="connsiteX1472" fmla="*/ 937037 w 1623018"/>
              <a:gd name="connsiteY1472" fmla="*/ 894127 h 1168415"/>
              <a:gd name="connsiteX1473" fmla="*/ 936519 w 1623018"/>
              <a:gd name="connsiteY1473" fmla="*/ 894256 h 1168415"/>
              <a:gd name="connsiteX1474" fmla="*/ 936131 w 1623018"/>
              <a:gd name="connsiteY1474" fmla="*/ 896133 h 1168415"/>
              <a:gd name="connsiteX1475" fmla="*/ 936648 w 1623018"/>
              <a:gd name="connsiteY1475" fmla="*/ 896974 h 1168415"/>
              <a:gd name="connsiteX1476" fmla="*/ 938331 w 1623018"/>
              <a:gd name="connsiteY1476" fmla="*/ 896392 h 1168415"/>
              <a:gd name="connsiteX1477" fmla="*/ 939043 w 1623018"/>
              <a:gd name="connsiteY1477" fmla="*/ 896974 h 1168415"/>
              <a:gd name="connsiteX1478" fmla="*/ 939626 w 1623018"/>
              <a:gd name="connsiteY1478" fmla="*/ 898592 h 1168415"/>
              <a:gd name="connsiteX1479" fmla="*/ 940532 w 1623018"/>
              <a:gd name="connsiteY1479" fmla="*/ 898592 h 1168415"/>
              <a:gd name="connsiteX1480" fmla="*/ 942409 w 1623018"/>
              <a:gd name="connsiteY1480" fmla="*/ 897557 h 1168415"/>
              <a:gd name="connsiteX1481" fmla="*/ 945192 w 1623018"/>
              <a:gd name="connsiteY1481" fmla="*/ 897298 h 1168415"/>
              <a:gd name="connsiteX1482" fmla="*/ 947069 w 1623018"/>
              <a:gd name="connsiteY1482" fmla="*/ 898334 h 1168415"/>
              <a:gd name="connsiteX1483" fmla="*/ 948169 w 1623018"/>
              <a:gd name="connsiteY1483" fmla="*/ 898334 h 1168415"/>
              <a:gd name="connsiteX1484" fmla="*/ 950175 w 1623018"/>
              <a:gd name="connsiteY1484" fmla="*/ 900469 h 1168415"/>
              <a:gd name="connsiteX1485" fmla="*/ 950887 w 1623018"/>
              <a:gd name="connsiteY1485" fmla="*/ 900340 h 1168415"/>
              <a:gd name="connsiteX1486" fmla="*/ 951405 w 1623018"/>
              <a:gd name="connsiteY1486" fmla="*/ 899628 h 1168415"/>
              <a:gd name="connsiteX1487" fmla="*/ 952117 w 1623018"/>
              <a:gd name="connsiteY1487" fmla="*/ 899628 h 1168415"/>
              <a:gd name="connsiteX1488" fmla="*/ 953023 w 1623018"/>
              <a:gd name="connsiteY1488" fmla="*/ 900210 h 1168415"/>
              <a:gd name="connsiteX1489" fmla="*/ 955223 w 1623018"/>
              <a:gd name="connsiteY1489" fmla="*/ 899175 h 1168415"/>
              <a:gd name="connsiteX1490" fmla="*/ 959107 w 1623018"/>
              <a:gd name="connsiteY1490" fmla="*/ 899433 h 1168415"/>
              <a:gd name="connsiteX1491" fmla="*/ 960207 w 1623018"/>
              <a:gd name="connsiteY1491" fmla="*/ 899693 h 1168415"/>
              <a:gd name="connsiteX1492" fmla="*/ 960595 w 1623018"/>
              <a:gd name="connsiteY1492" fmla="*/ 900275 h 1168415"/>
              <a:gd name="connsiteX1493" fmla="*/ 960207 w 1623018"/>
              <a:gd name="connsiteY1493" fmla="*/ 900987 h 1168415"/>
              <a:gd name="connsiteX1494" fmla="*/ 958330 w 1623018"/>
              <a:gd name="connsiteY1494" fmla="*/ 901440 h 1168415"/>
              <a:gd name="connsiteX1495" fmla="*/ 958524 w 1623018"/>
              <a:gd name="connsiteY1495" fmla="*/ 903188 h 1168415"/>
              <a:gd name="connsiteX1496" fmla="*/ 957618 w 1623018"/>
              <a:gd name="connsiteY1496" fmla="*/ 903317 h 1168415"/>
              <a:gd name="connsiteX1497" fmla="*/ 957230 w 1623018"/>
              <a:gd name="connsiteY1497" fmla="*/ 903770 h 1168415"/>
              <a:gd name="connsiteX1498" fmla="*/ 957618 w 1623018"/>
              <a:gd name="connsiteY1498" fmla="*/ 904611 h 1168415"/>
              <a:gd name="connsiteX1499" fmla="*/ 955612 w 1623018"/>
              <a:gd name="connsiteY1499" fmla="*/ 904611 h 1168415"/>
              <a:gd name="connsiteX1500" fmla="*/ 954706 w 1623018"/>
              <a:gd name="connsiteY1500" fmla="*/ 905647 h 1168415"/>
              <a:gd name="connsiteX1501" fmla="*/ 953605 w 1623018"/>
              <a:gd name="connsiteY1501" fmla="*/ 906100 h 1168415"/>
              <a:gd name="connsiteX1502" fmla="*/ 953605 w 1623018"/>
              <a:gd name="connsiteY1502" fmla="*/ 907653 h 1168415"/>
              <a:gd name="connsiteX1503" fmla="*/ 955482 w 1623018"/>
              <a:gd name="connsiteY1503" fmla="*/ 908107 h 1168415"/>
              <a:gd name="connsiteX1504" fmla="*/ 956194 w 1623018"/>
              <a:gd name="connsiteY1504" fmla="*/ 908948 h 1168415"/>
              <a:gd name="connsiteX1505" fmla="*/ 956000 w 1623018"/>
              <a:gd name="connsiteY1505" fmla="*/ 909983 h 1168415"/>
              <a:gd name="connsiteX1506" fmla="*/ 952311 w 1623018"/>
              <a:gd name="connsiteY1506" fmla="*/ 910695 h 1168415"/>
              <a:gd name="connsiteX1507" fmla="*/ 952117 w 1623018"/>
              <a:gd name="connsiteY1507" fmla="*/ 911990 h 1168415"/>
              <a:gd name="connsiteX1508" fmla="*/ 950628 w 1623018"/>
              <a:gd name="connsiteY1508" fmla="*/ 912702 h 1168415"/>
              <a:gd name="connsiteX1509" fmla="*/ 949528 w 1623018"/>
              <a:gd name="connsiteY1509" fmla="*/ 914125 h 1168415"/>
              <a:gd name="connsiteX1510" fmla="*/ 949334 w 1623018"/>
              <a:gd name="connsiteY1510" fmla="*/ 915549 h 1168415"/>
              <a:gd name="connsiteX1511" fmla="*/ 950434 w 1623018"/>
              <a:gd name="connsiteY1511" fmla="*/ 915808 h 1168415"/>
              <a:gd name="connsiteX1512" fmla="*/ 950434 w 1623018"/>
              <a:gd name="connsiteY1512" fmla="*/ 916390 h 1168415"/>
              <a:gd name="connsiteX1513" fmla="*/ 949334 w 1623018"/>
              <a:gd name="connsiteY1513" fmla="*/ 916844 h 1168415"/>
              <a:gd name="connsiteX1514" fmla="*/ 949528 w 1623018"/>
              <a:gd name="connsiteY1514" fmla="*/ 918591 h 1168415"/>
              <a:gd name="connsiteX1515" fmla="*/ 948234 w 1623018"/>
              <a:gd name="connsiteY1515" fmla="*/ 919044 h 1168415"/>
              <a:gd name="connsiteX1516" fmla="*/ 948234 w 1623018"/>
              <a:gd name="connsiteY1516" fmla="*/ 921051 h 1168415"/>
              <a:gd name="connsiteX1517" fmla="*/ 947845 w 1623018"/>
              <a:gd name="connsiteY1517" fmla="*/ 921633 h 1168415"/>
              <a:gd name="connsiteX1518" fmla="*/ 947845 w 1623018"/>
              <a:gd name="connsiteY1518" fmla="*/ 922215 h 1168415"/>
              <a:gd name="connsiteX1519" fmla="*/ 949139 w 1623018"/>
              <a:gd name="connsiteY1519" fmla="*/ 922669 h 1168415"/>
              <a:gd name="connsiteX1520" fmla="*/ 949852 w 1623018"/>
              <a:gd name="connsiteY1520" fmla="*/ 923834 h 1168415"/>
              <a:gd name="connsiteX1521" fmla="*/ 949657 w 1623018"/>
              <a:gd name="connsiteY1521" fmla="*/ 925840 h 1168415"/>
              <a:gd name="connsiteX1522" fmla="*/ 948945 w 1623018"/>
              <a:gd name="connsiteY1522" fmla="*/ 926293 h 1168415"/>
              <a:gd name="connsiteX1523" fmla="*/ 949139 w 1623018"/>
              <a:gd name="connsiteY1523" fmla="*/ 927329 h 1168415"/>
              <a:gd name="connsiteX1524" fmla="*/ 948622 w 1623018"/>
              <a:gd name="connsiteY1524" fmla="*/ 928041 h 1168415"/>
              <a:gd name="connsiteX1525" fmla="*/ 948104 w 1623018"/>
              <a:gd name="connsiteY1525" fmla="*/ 928041 h 1168415"/>
              <a:gd name="connsiteX1526" fmla="*/ 948104 w 1623018"/>
              <a:gd name="connsiteY1526" fmla="*/ 928623 h 1168415"/>
              <a:gd name="connsiteX1527" fmla="*/ 946421 w 1623018"/>
              <a:gd name="connsiteY1527" fmla="*/ 928882 h 1168415"/>
              <a:gd name="connsiteX1528" fmla="*/ 945903 w 1623018"/>
              <a:gd name="connsiteY1528" fmla="*/ 929594 h 1168415"/>
              <a:gd name="connsiteX1529" fmla="*/ 944415 w 1623018"/>
              <a:gd name="connsiteY1529" fmla="*/ 929141 h 1168415"/>
              <a:gd name="connsiteX1530" fmla="*/ 944415 w 1623018"/>
              <a:gd name="connsiteY1530" fmla="*/ 929853 h 1168415"/>
              <a:gd name="connsiteX1531" fmla="*/ 943897 w 1623018"/>
              <a:gd name="connsiteY1531" fmla="*/ 930306 h 1168415"/>
              <a:gd name="connsiteX1532" fmla="*/ 943897 w 1623018"/>
              <a:gd name="connsiteY1532" fmla="*/ 931924 h 1168415"/>
              <a:gd name="connsiteX1533" fmla="*/ 943185 w 1623018"/>
              <a:gd name="connsiteY1533" fmla="*/ 932183 h 1168415"/>
              <a:gd name="connsiteX1534" fmla="*/ 943573 w 1623018"/>
              <a:gd name="connsiteY1534" fmla="*/ 932765 h 1168415"/>
              <a:gd name="connsiteX1535" fmla="*/ 940079 w 1623018"/>
              <a:gd name="connsiteY1535" fmla="*/ 933801 h 1168415"/>
              <a:gd name="connsiteX1536" fmla="*/ 939172 w 1623018"/>
              <a:gd name="connsiteY1536" fmla="*/ 931924 h 1168415"/>
              <a:gd name="connsiteX1537" fmla="*/ 937684 w 1623018"/>
              <a:gd name="connsiteY1537" fmla="*/ 932377 h 1168415"/>
              <a:gd name="connsiteX1538" fmla="*/ 936778 w 1623018"/>
              <a:gd name="connsiteY1538" fmla="*/ 931794 h 1168415"/>
              <a:gd name="connsiteX1539" fmla="*/ 936583 w 1623018"/>
              <a:gd name="connsiteY1539" fmla="*/ 930500 h 1168415"/>
              <a:gd name="connsiteX1540" fmla="*/ 934901 w 1623018"/>
              <a:gd name="connsiteY1540" fmla="*/ 930370 h 1168415"/>
              <a:gd name="connsiteX1541" fmla="*/ 933800 w 1623018"/>
              <a:gd name="connsiteY1541" fmla="*/ 929788 h 1168415"/>
              <a:gd name="connsiteX1542" fmla="*/ 933800 w 1623018"/>
              <a:gd name="connsiteY1542" fmla="*/ 929076 h 1168415"/>
              <a:gd name="connsiteX1543" fmla="*/ 932895 w 1623018"/>
              <a:gd name="connsiteY1543" fmla="*/ 927911 h 1168415"/>
              <a:gd name="connsiteX1544" fmla="*/ 931017 w 1623018"/>
              <a:gd name="connsiteY1544" fmla="*/ 927781 h 1168415"/>
              <a:gd name="connsiteX1545" fmla="*/ 930306 w 1623018"/>
              <a:gd name="connsiteY1545" fmla="*/ 927329 h 1168415"/>
              <a:gd name="connsiteX1546" fmla="*/ 930111 w 1623018"/>
              <a:gd name="connsiteY1546" fmla="*/ 925711 h 1168415"/>
              <a:gd name="connsiteX1547" fmla="*/ 930629 w 1623018"/>
              <a:gd name="connsiteY1547" fmla="*/ 925257 h 1168415"/>
              <a:gd name="connsiteX1548" fmla="*/ 930111 w 1623018"/>
              <a:gd name="connsiteY1548" fmla="*/ 924999 h 1168415"/>
              <a:gd name="connsiteX1549" fmla="*/ 930500 w 1623018"/>
              <a:gd name="connsiteY1549" fmla="*/ 924545 h 1168415"/>
              <a:gd name="connsiteX1550" fmla="*/ 930500 w 1623018"/>
              <a:gd name="connsiteY1550" fmla="*/ 923381 h 1168415"/>
              <a:gd name="connsiteX1551" fmla="*/ 931212 w 1623018"/>
              <a:gd name="connsiteY1551" fmla="*/ 923122 h 1168415"/>
              <a:gd name="connsiteX1552" fmla="*/ 931212 w 1623018"/>
              <a:gd name="connsiteY1552" fmla="*/ 922086 h 1168415"/>
              <a:gd name="connsiteX1553" fmla="*/ 930629 w 1623018"/>
              <a:gd name="connsiteY1553" fmla="*/ 921828 h 1168415"/>
              <a:gd name="connsiteX1554" fmla="*/ 930241 w 1623018"/>
              <a:gd name="connsiteY1554" fmla="*/ 920533 h 1168415"/>
              <a:gd name="connsiteX1555" fmla="*/ 929335 w 1623018"/>
              <a:gd name="connsiteY1555" fmla="*/ 919691 h 1168415"/>
              <a:gd name="connsiteX1556" fmla="*/ 929335 w 1623018"/>
              <a:gd name="connsiteY1556" fmla="*/ 918397 h 1168415"/>
              <a:gd name="connsiteX1557" fmla="*/ 928623 w 1623018"/>
              <a:gd name="connsiteY1557" fmla="*/ 918268 h 1168415"/>
              <a:gd name="connsiteX1558" fmla="*/ 928623 w 1623018"/>
              <a:gd name="connsiteY1558" fmla="*/ 917426 h 1168415"/>
              <a:gd name="connsiteX1559" fmla="*/ 929206 w 1623018"/>
              <a:gd name="connsiteY1559" fmla="*/ 916585 h 1168415"/>
              <a:gd name="connsiteX1560" fmla="*/ 928817 w 1623018"/>
              <a:gd name="connsiteY1560" fmla="*/ 912831 h 1168415"/>
              <a:gd name="connsiteX1561" fmla="*/ 928105 w 1623018"/>
              <a:gd name="connsiteY1561" fmla="*/ 911666 h 1168415"/>
              <a:gd name="connsiteX1562" fmla="*/ 927523 w 1623018"/>
              <a:gd name="connsiteY1562" fmla="*/ 911666 h 1168415"/>
              <a:gd name="connsiteX1563" fmla="*/ 927134 w 1623018"/>
              <a:gd name="connsiteY1563" fmla="*/ 911084 h 1168415"/>
              <a:gd name="connsiteX1564" fmla="*/ 926423 w 1623018"/>
              <a:gd name="connsiteY1564" fmla="*/ 911084 h 1168415"/>
              <a:gd name="connsiteX1565" fmla="*/ 926228 w 1623018"/>
              <a:gd name="connsiteY1565" fmla="*/ 910501 h 1168415"/>
              <a:gd name="connsiteX1566" fmla="*/ 925322 w 1623018"/>
              <a:gd name="connsiteY1566" fmla="*/ 909918 h 1168415"/>
              <a:gd name="connsiteX1567" fmla="*/ 924416 w 1623018"/>
              <a:gd name="connsiteY1567" fmla="*/ 909918 h 1168415"/>
              <a:gd name="connsiteX1568" fmla="*/ 924027 w 1623018"/>
              <a:gd name="connsiteY1568" fmla="*/ 909206 h 1168415"/>
              <a:gd name="connsiteX1569" fmla="*/ 925128 w 1623018"/>
              <a:gd name="connsiteY1569" fmla="*/ 908495 h 1168415"/>
              <a:gd name="connsiteX1570" fmla="*/ 924934 w 1623018"/>
              <a:gd name="connsiteY1570" fmla="*/ 908235 h 1168415"/>
              <a:gd name="connsiteX1571" fmla="*/ 925516 w 1623018"/>
              <a:gd name="connsiteY1571" fmla="*/ 907783 h 1168415"/>
              <a:gd name="connsiteX1572" fmla="*/ 927328 w 1623018"/>
              <a:gd name="connsiteY1572" fmla="*/ 906941 h 1168415"/>
              <a:gd name="connsiteX1573" fmla="*/ 927911 w 1623018"/>
              <a:gd name="connsiteY1573" fmla="*/ 905776 h 1168415"/>
              <a:gd name="connsiteX1574" fmla="*/ 928817 w 1623018"/>
              <a:gd name="connsiteY1574" fmla="*/ 905647 h 1168415"/>
              <a:gd name="connsiteX1575" fmla="*/ 929011 w 1623018"/>
              <a:gd name="connsiteY1575" fmla="*/ 904352 h 1168415"/>
              <a:gd name="connsiteX1576" fmla="*/ 926616 w 1623018"/>
              <a:gd name="connsiteY1576" fmla="*/ 903640 h 1168415"/>
              <a:gd name="connsiteX1577" fmla="*/ 926034 w 1623018"/>
              <a:gd name="connsiteY1577" fmla="*/ 903770 h 1168415"/>
              <a:gd name="connsiteX1578" fmla="*/ 925516 w 1623018"/>
              <a:gd name="connsiteY1578" fmla="*/ 902929 h 1168415"/>
              <a:gd name="connsiteX1579" fmla="*/ 920533 w 1623018"/>
              <a:gd name="connsiteY1579" fmla="*/ 903188 h 1168415"/>
              <a:gd name="connsiteX1580" fmla="*/ 919238 w 1623018"/>
              <a:gd name="connsiteY1580" fmla="*/ 904352 h 1168415"/>
              <a:gd name="connsiteX1581" fmla="*/ 917944 w 1623018"/>
              <a:gd name="connsiteY1581" fmla="*/ 904223 h 1168415"/>
              <a:gd name="connsiteX1582" fmla="*/ 917038 w 1623018"/>
              <a:gd name="connsiteY1582" fmla="*/ 903640 h 1168415"/>
              <a:gd name="connsiteX1583" fmla="*/ 917038 w 1623018"/>
              <a:gd name="connsiteY1583" fmla="*/ 902799 h 1168415"/>
              <a:gd name="connsiteX1584" fmla="*/ 916132 w 1623018"/>
              <a:gd name="connsiteY1584" fmla="*/ 901635 h 1168415"/>
              <a:gd name="connsiteX1585" fmla="*/ 914643 w 1623018"/>
              <a:gd name="connsiteY1585" fmla="*/ 901051 h 1168415"/>
              <a:gd name="connsiteX1586" fmla="*/ 913349 w 1623018"/>
              <a:gd name="connsiteY1586" fmla="*/ 901311 h 1168415"/>
              <a:gd name="connsiteX1587" fmla="*/ 910371 w 1623018"/>
              <a:gd name="connsiteY1587" fmla="*/ 900016 h 1168415"/>
              <a:gd name="connsiteX1588" fmla="*/ 910371 w 1623018"/>
              <a:gd name="connsiteY1588" fmla="*/ 898981 h 1168415"/>
              <a:gd name="connsiteX1589" fmla="*/ 911278 w 1623018"/>
              <a:gd name="connsiteY1589" fmla="*/ 898722 h 1168415"/>
              <a:gd name="connsiteX1590" fmla="*/ 911278 w 1623018"/>
              <a:gd name="connsiteY1590" fmla="*/ 897880 h 1168415"/>
              <a:gd name="connsiteX1591" fmla="*/ 910177 w 1623018"/>
              <a:gd name="connsiteY1591" fmla="*/ 896586 h 1168415"/>
              <a:gd name="connsiteX1592" fmla="*/ 909077 w 1623018"/>
              <a:gd name="connsiteY1592" fmla="*/ 896456 h 1168415"/>
              <a:gd name="connsiteX1593" fmla="*/ 907265 w 1623018"/>
              <a:gd name="connsiteY1593" fmla="*/ 897492 h 1168415"/>
              <a:gd name="connsiteX1594" fmla="*/ 905776 w 1623018"/>
              <a:gd name="connsiteY1594" fmla="*/ 897233 h 1168415"/>
              <a:gd name="connsiteX1595" fmla="*/ 905776 w 1623018"/>
              <a:gd name="connsiteY1595" fmla="*/ 896651 h 1168415"/>
              <a:gd name="connsiteX1596" fmla="*/ 907265 w 1623018"/>
              <a:gd name="connsiteY1596" fmla="*/ 895809 h 1168415"/>
              <a:gd name="connsiteX1597" fmla="*/ 907265 w 1623018"/>
              <a:gd name="connsiteY1597" fmla="*/ 894515 h 1168415"/>
              <a:gd name="connsiteX1598" fmla="*/ 906682 w 1623018"/>
              <a:gd name="connsiteY1598" fmla="*/ 894062 h 1168415"/>
              <a:gd name="connsiteX1599" fmla="*/ 904870 w 1623018"/>
              <a:gd name="connsiteY1599" fmla="*/ 893803 h 1168415"/>
              <a:gd name="connsiteX1600" fmla="*/ 902476 w 1623018"/>
              <a:gd name="connsiteY1600" fmla="*/ 894515 h 1168415"/>
              <a:gd name="connsiteX1601" fmla="*/ 902669 w 1623018"/>
              <a:gd name="connsiteY1601" fmla="*/ 894774 h 1168415"/>
              <a:gd name="connsiteX1602" fmla="*/ 906553 w 1623018"/>
              <a:gd name="connsiteY1602" fmla="*/ 894515 h 1168415"/>
              <a:gd name="connsiteX1603" fmla="*/ 906747 w 1623018"/>
              <a:gd name="connsiteY1603" fmla="*/ 895680 h 1168415"/>
              <a:gd name="connsiteX1604" fmla="*/ 905452 w 1623018"/>
              <a:gd name="connsiteY1604" fmla="*/ 896392 h 1168415"/>
              <a:gd name="connsiteX1605" fmla="*/ 905259 w 1623018"/>
              <a:gd name="connsiteY1605" fmla="*/ 897427 h 1168415"/>
              <a:gd name="connsiteX1606" fmla="*/ 907847 w 1623018"/>
              <a:gd name="connsiteY1606" fmla="*/ 898139 h 1168415"/>
              <a:gd name="connsiteX1607" fmla="*/ 909142 w 1623018"/>
              <a:gd name="connsiteY1607" fmla="*/ 897298 h 1168415"/>
              <a:gd name="connsiteX1608" fmla="*/ 910048 w 1623018"/>
              <a:gd name="connsiteY1608" fmla="*/ 897298 h 1168415"/>
              <a:gd name="connsiteX1609" fmla="*/ 910436 w 1623018"/>
              <a:gd name="connsiteY1609" fmla="*/ 897557 h 1168415"/>
              <a:gd name="connsiteX1610" fmla="*/ 910436 w 1623018"/>
              <a:gd name="connsiteY1610" fmla="*/ 898269 h 1168415"/>
              <a:gd name="connsiteX1611" fmla="*/ 909918 w 1623018"/>
              <a:gd name="connsiteY1611" fmla="*/ 898527 h 1168415"/>
              <a:gd name="connsiteX1612" fmla="*/ 909336 w 1623018"/>
              <a:gd name="connsiteY1612" fmla="*/ 900145 h 1168415"/>
              <a:gd name="connsiteX1613" fmla="*/ 908236 w 1623018"/>
              <a:gd name="connsiteY1613" fmla="*/ 900145 h 1168415"/>
              <a:gd name="connsiteX1614" fmla="*/ 907330 w 1623018"/>
              <a:gd name="connsiteY1614" fmla="*/ 900858 h 1168415"/>
              <a:gd name="connsiteX1615" fmla="*/ 906941 w 1623018"/>
              <a:gd name="connsiteY1615" fmla="*/ 901893 h 1168415"/>
              <a:gd name="connsiteX1616" fmla="*/ 903058 w 1623018"/>
              <a:gd name="connsiteY1616" fmla="*/ 902476 h 1168415"/>
              <a:gd name="connsiteX1617" fmla="*/ 901764 w 1623018"/>
              <a:gd name="connsiteY1617" fmla="*/ 902929 h 1168415"/>
              <a:gd name="connsiteX1618" fmla="*/ 901764 w 1623018"/>
              <a:gd name="connsiteY1618" fmla="*/ 903381 h 1168415"/>
              <a:gd name="connsiteX1619" fmla="*/ 907135 w 1623018"/>
              <a:gd name="connsiteY1619" fmla="*/ 902346 h 1168415"/>
              <a:gd name="connsiteX1620" fmla="*/ 907524 w 1623018"/>
              <a:gd name="connsiteY1620" fmla="*/ 901635 h 1168415"/>
              <a:gd name="connsiteX1621" fmla="*/ 908430 w 1623018"/>
              <a:gd name="connsiteY1621" fmla="*/ 901181 h 1168415"/>
              <a:gd name="connsiteX1622" fmla="*/ 911019 w 1623018"/>
              <a:gd name="connsiteY1622" fmla="*/ 901311 h 1168415"/>
              <a:gd name="connsiteX1623" fmla="*/ 912119 w 1623018"/>
              <a:gd name="connsiteY1623" fmla="*/ 902734 h 1168415"/>
              <a:gd name="connsiteX1624" fmla="*/ 913219 w 1623018"/>
              <a:gd name="connsiteY1624" fmla="*/ 903446 h 1168415"/>
              <a:gd name="connsiteX1625" fmla="*/ 913413 w 1623018"/>
              <a:gd name="connsiteY1625" fmla="*/ 904288 h 1168415"/>
              <a:gd name="connsiteX1626" fmla="*/ 914514 w 1623018"/>
              <a:gd name="connsiteY1626" fmla="*/ 904288 h 1168415"/>
              <a:gd name="connsiteX1627" fmla="*/ 918203 w 1623018"/>
              <a:gd name="connsiteY1627" fmla="*/ 905906 h 1168415"/>
              <a:gd name="connsiteX1628" fmla="*/ 919691 w 1623018"/>
              <a:gd name="connsiteY1628" fmla="*/ 905776 h 1168415"/>
              <a:gd name="connsiteX1629" fmla="*/ 918785 w 1623018"/>
              <a:gd name="connsiteY1629" fmla="*/ 906617 h 1168415"/>
              <a:gd name="connsiteX1630" fmla="*/ 918785 w 1623018"/>
              <a:gd name="connsiteY1630" fmla="*/ 907653 h 1168415"/>
              <a:gd name="connsiteX1631" fmla="*/ 919497 w 1623018"/>
              <a:gd name="connsiteY1631" fmla="*/ 907524 h 1168415"/>
              <a:gd name="connsiteX1632" fmla="*/ 919691 w 1623018"/>
              <a:gd name="connsiteY1632" fmla="*/ 906489 h 1168415"/>
              <a:gd name="connsiteX1633" fmla="*/ 922086 w 1623018"/>
              <a:gd name="connsiteY1633" fmla="*/ 904352 h 1168415"/>
              <a:gd name="connsiteX1634" fmla="*/ 922474 w 1623018"/>
              <a:gd name="connsiteY1634" fmla="*/ 904935 h 1168415"/>
              <a:gd name="connsiteX1635" fmla="*/ 923575 w 1623018"/>
              <a:gd name="connsiteY1635" fmla="*/ 905194 h 1168415"/>
              <a:gd name="connsiteX1636" fmla="*/ 923575 w 1623018"/>
              <a:gd name="connsiteY1636" fmla="*/ 907200 h 1168415"/>
              <a:gd name="connsiteX1637" fmla="*/ 922669 w 1623018"/>
              <a:gd name="connsiteY1637" fmla="*/ 908754 h 1168415"/>
              <a:gd name="connsiteX1638" fmla="*/ 923380 w 1623018"/>
              <a:gd name="connsiteY1638" fmla="*/ 908883 h 1168415"/>
              <a:gd name="connsiteX1639" fmla="*/ 923380 w 1623018"/>
              <a:gd name="connsiteY1639" fmla="*/ 910048 h 1168415"/>
              <a:gd name="connsiteX1640" fmla="*/ 923769 w 1623018"/>
              <a:gd name="connsiteY1640" fmla="*/ 910307 h 1168415"/>
              <a:gd name="connsiteX1641" fmla="*/ 925063 w 1623018"/>
              <a:gd name="connsiteY1641" fmla="*/ 910566 h 1168415"/>
              <a:gd name="connsiteX1642" fmla="*/ 925646 w 1623018"/>
              <a:gd name="connsiteY1642" fmla="*/ 911990 h 1168415"/>
              <a:gd name="connsiteX1643" fmla="*/ 927328 w 1623018"/>
              <a:gd name="connsiteY1643" fmla="*/ 912572 h 1168415"/>
              <a:gd name="connsiteX1644" fmla="*/ 928041 w 1623018"/>
              <a:gd name="connsiteY1644" fmla="*/ 913284 h 1168415"/>
              <a:gd name="connsiteX1645" fmla="*/ 928429 w 1623018"/>
              <a:gd name="connsiteY1645" fmla="*/ 915031 h 1168415"/>
              <a:gd name="connsiteX1646" fmla="*/ 928041 w 1623018"/>
              <a:gd name="connsiteY1646" fmla="*/ 915291 h 1168415"/>
              <a:gd name="connsiteX1647" fmla="*/ 927652 w 1623018"/>
              <a:gd name="connsiteY1647" fmla="*/ 917880 h 1168415"/>
              <a:gd name="connsiteX1648" fmla="*/ 927134 w 1623018"/>
              <a:gd name="connsiteY1648" fmla="*/ 918332 h 1168415"/>
              <a:gd name="connsiteX1649" fmla="*/ 926940 w 1623018"/>
              <a:gd name="connsiteY1649" fmla="*/ 919368 h 1168415"/>
              <a:gd name="connsiteX1650" fmla="*/ 926358 w 1623018"/>
              <a:gd name="connsiteY1650" fmla="*/ 919821 h 1168415"/>
              <a:gd name="connsiteX1651" fmla="*/ 925646 w 1623018"/>
              <a:gd name="connsiteY1651" fmla="*/ 919691 h 1168415"/>
              <a:gd name="connsiteX1652" fmla="*/ 923057 w 1623018"/>
              <a:gd name="connsiteY1652" fmla="*/ 921698 h 1168415"/>
              <a:gd name="connsiteX1653" fmla="*/ 923769 w 1623018"/>
              <a:gd name="connsiteY1653" fmla="*/ 921828 h 1168415"/>
              <a:gd name="connsiteX1654" fmla="*/ 924675 w 1623018"/>
              <a:gd name="connsiteY1654" fmla="*/ 920662 h 1168415"/>
              <a:gd name="connsiteX1655" fmla="*/ 926552 w 1623018"/>
              <a:gd name="connsiteY1655" fmla="*/ 920662 h 1168415"/>
              <a:gd name="connsiteX1656" fmla="*/ 927264 w 1623018"/>
              <a:gd name="connsiteY1656" fmla="*/ 920210 h 1168415"/>
              <a:gd name="connsiteX1657" fmla="*/ 928558 w 1623018"/>
              <a:gd name="connsiteY1657" fmla="*/ 920338 h 1168415"/>
              <a:gd name="connsiteX1658" fmla="*/ 929141 w 1623018"/>
              <a:gd name="connsiteY1658" fmla="*/ 920921 h 1168415"/>
              <a:gd name="connsiteX1659" fmla="*/ 930047 w 1623018"/>
              <a:gd name="connsiteY1659" fmla="*/ 923057 h 1168415"/>
              <a:gd name="connsiteX1660" fmla="*/ 930047 w 1623018"/>
              <a:gd name="connsiteY1660" fmla="*/ 924675 h 1168415"/>
              <a:gd name="connsiteX1661" fmla="*/ 929659 w 1623018"/>
              <a:gd name="connsiteY1661" fmla="*/ 924934 h 1168415"/>
              <a:gd name="connsiteX1662" fmla="*/ 929659 w 1623018"/>
              <a:gd name="connsiteY1662" fmla="*/ 925970 h 1168415"/>
              <a:gd name="connsiteX1663" fmla="*/ 929270 w 1623018"/>
              <a:gd name="connsiteY1663" fmla="*/ 926099 h 1168415"/>
              <a:gd name="connsiteX1664" fmla="*/ 929270 w 1623018"/>
              <a:gd name="connsiteY1664" fmla="*/ 927523 h 1168415"/>
              <a:gd name="connsiteX1665" fmla="*/ 930759 w 1623018"/>
              <a:gd name="connsiteY1665" fmla="*/ 929076 h 1168415"/>
              <a:gd name="connsiteX1666" fmla="*/ 933347 w 1623018"/>
              <a:gd name="connsiteY1666" fmla="*/ 929983 h 1168415"/>
              <a:gd name="connsiteX1667" fmla="*/ 933153 w 1623018"/>
              <a:gd name="connsiteY1667" fmla="*/ 931536 h 1168415"/>
              <a:gd name="connsiteX1668" fmla="*/ 933347 w 1623018"/>
              <a:gd name="connsiteY1668" fmla="*/ 933154 h 1168415"/>
              <a:gd name="connsiteX1669" fmla="*/ 933736 w 1623018"/>
              <a:gd name="connsiteY1669" fmla="*/ 933412 h 1168415"/>
              <a:gd name="connsiteX1670" fmla="*/ 933736 w 1623018"/>
              <a:gd name="connsiteY1670" fmla="*/ 934448 h 1168415"/>
              <a:gd name="connsiteX1671" fmla="*/ 933218 w 1623018"/>
              <a:gd name="connsiteY1671" fmla="*/ 934448 h 1168415"/>
              <a:gd name="connsiteX1672" fmla="*/ 932312 w 1623018"/>
              <a:gd name="connsiteY1672" fmla="*/ 935160 h 1168415"/>
              <a:gd name="connsiteX1673" fmla="*/ 932118 w 1623018"/>
              <a:gd name="connsiteY1673" fmla="*/ 936196 h 1168415"/>
              <a:gd name="connsiteX1674" fmla="*/ 931406 w 1623018"/>
              <a:gd name="connsiteY1674" fmla="*/ 936455 h 1168415"/>
              <a:gd name="connsiteX1675" fmla="*/ 931406 w 1623018"/>
              <a:gd name="connsiteY1675" fmla="*/ 937167 h 1168415"/>
              <a:gd name="connsiteX1676" fmla="*/ 931924 w 1623018"/>
              <a:gd name="connsiteY1676" fmla="*/ 937296 h 1168415"/>
              <a:gd name="connsiteX1677" fmla="*/ 931924 w 1623018"/>
              <a:gd name="connsiteY1677" fmla="*/ 937749 h 1168415"/>
              <a:gd name="connsiteX1678" fmla="*/ 931212 w 1623018"/>
              <a:gd name="connsiteY1678" fmla="*/ 938590 h 1168415"/>
              <a:gd name="connsiteX1679" fmla="*/ 930500 w 1623018"/>
              <a:gd name="connsiteY1679" fmla="*/ 938590 h 1168415"/>
              <a:gd name="connsiteX1680" fmla="*/ 929788 w 1623018"/>
              <a:gd name="connsiteY1680" fmla="*/ 939302 h 1168415"/>
              <a:gd name="connsiteX1681" fmla="*/ 929076 w 1623018"/>
              <a:gd name="connsiteY1681" fmla="*/ 938720 h 1168415"/>
              <a:gd name="connsiteX1682" fmla="*/ 927070 w 1623018"/>
              <a:gd name="connsiteY1682" fmla="*/ 939172 h 1168415"/>
              <a:gd name="connsiteX1683" fmla="*/ 926487 w 1623018"/>
              <a:gd name="connsiteY1683" fmla="*/ 938590 h 1168415"/>
              <a:gd name="connsiteX1684" fmla="*/ 923380 w 1623018"/>
              <a:gd name="connsiteY1684" fmla="*/ 940596 h 1168415"/>
              <a:gd name="connsiteX1685" fmla="*/ 923380 w 1623018"/>
              <a:gd name="connsiteY1685" fmla="*/ 941761 h 1168415"/>
              <a:gd name="connsiteX1686" fmla="*/ 920791 w 1623018"/>
              <a:gd name="connsiteY1686" fmla="*/ 942214 h 1168415"/>
              <a:gd name="connsiteX1687" fmla="*/ 919109 w 1623018"/>
              <a:gd name="connsiteY1687" fmla="*/ 941761 h 1168415"/>
              <a:gd name="connsiteX1688" fmla="*/ 917814 w 1623018"/>
              <a:gd name="connsiteY1688" fmla="*/ 942603 h 1168415"/>
              <a:gd name="connsiteX1689" fmla="*/ 917620 w 1623018"/>
              <a:gd name="connsiteY1689" fmla="*/ 943768 h 1168415"/>
              <a:gd name="connsiteX1690" fmla="*/ 916714 w 1623018"/>
              <a:gd name="connsiteY1690" fmla="*/ 944350 h 1168415"/>
              <a:gd name="connsiteX1691" fmla="*/ 916520 w 1623018"/>
              <a:gd name="connsiteY1691" fmla="*/ 945386 h 1168415"/>
              <a:gd name="connsiteX1692" fmla="*/ 915031 w 1623018"/>
              <a:gd name="connsiteY1692" fmla="*/ 946680 h 1168415"/>
              <a:gd name="connsiteX1693" fmla="*/ 914643 w 1623018"/>
              <a:gd name="connsiteY1693" fmla="*/ 947522 h 1168415"/>
              <a:gd name="connsiteX1694" fmla="*/ 911342 w 1623018"/>
              <a:gd name="connsiteY1694" fmla="*/ 949657 h 1168415"/>
              <a:gd name="connsiteX1695" fmla="*/ 908236 w 1623018"/>
              <a:gd name="connsiteY1695" fmla="*/ 955288 h 1168415"/>
              <a:gd name="connsiteX1696" fmla="*/ 906035 w 1623018"/>
              <a:gd name="connsiteY1696" fmla="*/ 961307 h 1168415"/>
              <a:gd name="connsiteX1697" fmla="*/ 905323 w 1623018"/>
              <a:gd name="connsiteY1697" fmla="*/ 965902 h 1168415"/>
              <a:gd name="connsiteX1698" fmla="*/ 904935 w 1623018"/>
              <a:gd name="connsiteY1698" fmla="*/ 966032 h 1168415"/>
              <a:gd name="connsiteX1699" fmla="*/ 904547 w 1623018"/>
              <a:gd name="connsiteY1699" fmla="*/ 971468 h 1168415"/>
              <a:gd name="connsiteX1700" fmla="*/ 904029 w 1623018"/>
              <a:gd name="connsiteY1700" fmla="*/ 971728 h 1168415"/>
              <a:gd name="connsiteX1701" fmla="*/ 904029 w 1623018"/>
              <a:gd name="connsiteY1701" fmla="*/ 972569 h 1168415"/>
              <a:gd name="connsiteX1702" fmla="*/ 903640 w 1623018"/>
              <a:gd name="connsiteY1702" fmla="*/ 972699 h 1168415"/>
              <a:gd name="connsiteX1703" fmla="*/ 903640 w 1623018"/>
              <a:gd name="connsiteY1703" fmla="*/ 974704 h 1168415"/>
              <a:gd name="connsiteX1704" fmla="*/ 903252 w 1623018"/>
              <a:gd name="connsiteY1704" fmla="*/ 974964 h 1168415"/>
              <a:gd name="connsiteX1705" fmla="*/ 902864 w 1623018"/>
              <a:gd name="connsiteY1705" fmla="*/ 977553 h 1168415"/>
              <a:gd name="connsiteX1706" fmla="*/ 902864 w 1623018"/>
              <a:gd name="connsiteY1706" fmla="*/ 980724 h 1168415"/>
              <a:gd name="connsiteX1707" fmla="*/ 902346 w 1623018"/>
              <a:gd name="connsiteY1707" fmla="*/ 982018 h 1168415"/>
              <a:gd name="connsiteX1708" fmla="*/ 902540 w 1623018"/>
              <a:gd name="connsiteY1708" fmla="*/ 986355 h 1168415"/>
              <a:gd name="connsiteX1709" fmla="*/ 903058 w 1623018"/>
              <a:gd name="connsiteY1709" fmla="*/ 987519 h 1168415"/>
              <a:gd name="connsiteX1710" fmla="*/ 905064 w 1623018"/>
              <a:gd name="connsiteY1710" fmla="*/ 990367 h 1168415"/>
              <a:gd name="connsiteX1711" fmla="*/ 908559 w 1623018"/>
              <a:gd name="connsiteY1711" fmla="*/ 991791 h 1168415"/>
              <a:gd name="connsiteX1712" fmla="*/ 908171 w 1623018"/>
              <a:gd name="connsiteY1712" fmla="*/ 992956 h 1168415"/>
              <a:gd name="connsiteX1713" fmla="*/ 906877 w 1623018"/>
              <a:gd name="connsiteY1713" fmla="*/ 992373 h 1168415"/>
              <a:gd name="connsiteX1714" fmla="*/ 905776 w 1623018"/>
              <a:gd name="connsiteY1714" fmla="*/ 992373 h 1168415"/>
              <a:gd name="connsiteX1715" fmla="*/ 903964 w 1623018"/>
              <a:gd name="connsiteY1715" fmla="*/ 993798 h 1168415"/>
              <a:gd name="connsiteX1716" fmla="*/ 903770 w 1623018"/>
              <a:gd name="connsiteY1716" fmla="*/ 994380 h 1168415"/>
              <a:gd name="connsiteX1717" fmla="*/ 902476 w 1623018"/>
              <a:gd name="connsiteY1717" fmla="*/ 994380 h 1168415"/>
              <a:gd name="connsiteX1718" fmla="*/ 901764 w 1623018"/>
              <a:gd name="connsiteY1718" fmla="*/ 992956 h 1168415"/>
              <a:gd name="connsiteX1719" fmla="*/ 899951 w 1623018"/>
              <a:gd name="connsiteY1719" fmla="*/ 993409 h 1168415"/>
              <a:gd name="connsiteX1720" fmla="*/ 896068 w 1623018"/>
              <a:gd name="connsiteY1720" fmla="*/ 992568 h 1168415"/>
              <a:gd name="connsiteX1721" fmla="*/ 894385 w 1623018"/>
              <a:gd name="connsiteY1721" fmla="*/ 992568 h 1168415"/>
              <a:gd name="connsiteX1722" fmla="*/ 893997 w 1623018"/>
              <a:gd name="connsiteY1722" fmla="*/ 993409 h 1168415"/>
              <a:gd name="connsiteX1723" fmla="*/ 892703 w 1623018"/>
              <a:gd name="connsiteY1723" fmla="*/ 993863 h 1168415"/>
              <a:gd name="connsiteX1724" fmla="*/ 892314 w 1623018"/>
              <a:gd name="connsiteY1724" fmla="*/ 995286 h 1168415"/>
              <a:gd name="connsiteX1725" fmla="*/ 890826 w 1623018"/>
              <a:gd name="connsiteY1725" fmla="*/ 995739 h 1168415"/>
              <a:gd name="connsiteX1726" fmla="*/ 889920 w 1623018"/>
              <a:gd name="connsiteY1726" fmla="*/ 997034 h 1168415"/>
              <a:gd name="connsiteX1727" fmla="*/ 887525 w 1623018"/>
              <a:gd name="connsiteY1727" fmla="*/ 997875 h 1168415"/>
              <a:gd name="connsiteX1728" fmla="*/ 887719 w 1623018"/>
              <a:gd name="connsiteY1728" fmla="*/ 999299 h 1168415"/>
              <a:gd name="connsiteX1729" fmla="*/ 886036 w 1623018"/>
              <a:gd name="connsiteY1729" fmla="*/ 1001176 h 1168415"/>
              <a:gd name="connsiteX1730" fmla="*/ 884353 w 1623018"/>
              <a:gd name="connsiteY1730" fmla="*/ 1000723 h 1168415"/>
              <a:gd name="connsiteX1731" fmla="*/ 883447 w 1623018"/>
              <a:gd name="connsiteY1731" fmla="*/ 1000852 h 1168415"/>
              <a:gd name="connsiteX1732" fmla="*/ 882735 w 1623018"/>
              <a:gd name="connsiteY1732" fmla="*/ 1001305 h 1168415"/>
              <a:gd name="connsiteX1733" fmla="*/ 882024 w 1623018"/>
              <a:gd name="connsiteY1733" fmla="*/ 1002600 h 1168415"/>
              <a:gd name="connsiteX1734" fmla="*/ 880923 w 1623018"/>
              <a:gd name="connsiteY1734" fmla="*/ 1002858 h 1168415"/>
              <a:gd name="connsiteX1735" fmla="*/ 880729 w 1623018"/>
              <a:gd name="connsiteY1735" fmla="*/ 1001694 h 1168415"/>
              <a:gd name="connsiteX1736" fmla="*/ 880147 w 1623018"/>
              <a:gd name="connsiteY1736" fmla="*/ 1001434 h 1168415"/>
              <a:gd name="connsiteX1737" fmla="*/ 879629 w 1623018"/>
              <a:gd name="connsiteY1737" fmla="*/ 1000270 h 1168415"/>
              <a:gd name="connsiteX1738" fmla="*/ 879629 w 1623018"/>
              <a:gd name="connsiteY1738" fmla="*/ 999558 h 1168415"/>
              <a:gd name="connsiteX1739" fmla="*/ 879240 w 1623018"/>
              <a:gd name="connsiteY1739" fmla="*/ 999428 h 1168415"/>
              <a:gd name="connsiteX1740" fmla="*/ 878852 w 1623018"/>
              <a:gd name="connsiteY1740" fmla="*/ 1000011 h 1168415"/>
              <a:gd name="connsiteX1741" fmla="*/ 877752 w 1623018"/>
              <a:gd name="connsiteY1741" fmla="*/ 999752 h 1168415"/>
              <a:gd name="connsiteX1742" fmla="*/ 877364 w 1623018"/>
              <a:gd name="connsiteY1742" fmla="*/ 999299 h 1168415"/>
              <a:gd name="connsiteX1743" fmla="*/ 877364 w 1623018"/>
              <a:gd name="connsiteY1743" fmla="*/ 998263 h 1168415"/>
              <a:gd name="connsiteX1744" fmla="*/ 876652 w 1623018"/>
              <a:gd name="connsiteY1744" fmla="*/ 998004 h 1168415"/>
              <a:gd name="connsiteX1745" fmla="*/ 876457 w 1623018"/>
              <a:gd name="connsiteY1745" fmla="*/ 996580 h 1168415"/>
              <a:gd name="connsiteX1746" fmla="*/ 875940 w 1623018"/>
              <a:gd name="connsiteY1746" fmla="*/ 996128 h 1168415"/>
              <a:gd name="connsiteX1747" fmla="*/ 873739 w 1623018"/>
              <a:gd name="connsiteY1747" fmla="*/ 995674 h 1168415"/>
              <a:gd name="connsiteX1748" fmla="*/ 872639 w 1623018"/>
              <a:gd name="connsiteY1748" fmla="*/ 994962 h 1168415"/>
              <a:gd name="connsiteX1749" fmla="*/ 873027 w 1623018"/>
              <a:gd name="connsiteY1749" fmla="*/ 994704 h 1168415"/>
              <a:gd name="connsiteX1750" fmla="*/ 872833 w 1623018"/>
              <a:gd name="connsiteY1750" fmla="*/ 994445 h 1168415"/>
              <a:gd name="connsiteX1751" fmla="*/ 869338 w 1623018"/>
              <a:gd name="connsiteY1751" fmla="*/ 993991 h 1168415"/>
              <a:gd name="connsiteX1752" fmla="*/ 868432 w 1623018"/>
              <a:gd name="connsiteY1752" fmla="*/ 993279 h 1168415"/>
              <a:gd name="connsiteX1753" fmla="*/ 866426 w 1623018"/>
              <a:gd name="connsiteY1753" fmla="*/ 993150 h 1168415"/>
              <a:gd name="connsiteX1754" fmla="*/ 865519 w 1623018"/>
              <a:gd name="connsiteY1754" fmla="*/ 992438 h 1168415"/>
              <a:gd name="connsiteX1755" fmla="*/ 865002 w 1623018"/>
              <a:gd name="connsiteY1755" fmla="*/ 992438 h 1168415"/>
              <a:gd name="connsiteX1756" fmla="*/ 864290 w 1623018"/>
              <a:gd name="connsiteY1756" fmla="*/ 991014 h 1168415"/>
              <a:gd name="connsiteX1757" fmla="*/ 864290 w 1623018"/>
              <a:gd name="connsiteY1757" fmla="*/ 990303 h 1168415"/>
              <a:gd name="connsiteX1758" fmla="*/ 865196 w 1623018"/>
              <a:gd name="connsiteY1758" fmla="*/ 989267 h 1168415"/>
              <a:gd name="connsiteX1759" fmla="*/ 864808 w 1623018"/>
              <a:gd name="connsiteY1759" fmla="*/ 988555 h 1168415"/>
              <a:gd name="connsiteX1760" fmla="*/ 866102 w 1623018"/>
              <a:gd name="connsiteY1760" fmla="*/ 988296 h 1168415"/>
              <a:gd name="connsiteX1761" fmla="*/ 866296 w 1623018"/>
              <a:gd name="connsiteY1761" fmla="*/ 987002 h 1168415"/>
              <a:gd name="connsiteX1762" fmla="*/ 867008 w 1623018"/>
              <a:gd name="connsiteY1762" fmla="*/ 986549 h 1168415"/>
              <a:gd name="connsiteX1763" fmla="*/ 867202 w 1623018"/>
              <a:gd name="connsiteY1763" fmla="*/ 985578 h 1168415"/>
              <a:gd name="connsiteX1764" fmla="*/ 867720 w 1623018"/>
              <a:gd name="connsiteY1764" fmla="*/ 985448 h 1168415"/>
              <a:gd name="connsiteX1765" fmla="*/ 867720 w 1623018"/>
              <a:gd name="connsiteY1765" fmla="*/ 984737 h 1168415"/>
              <a:gd name="connsiteX1766" fmla="*/ 869403 w 1623018"/>
              <a:gd name="connsiteY1766" fmla="*/ 984737 h 1168415"/>
              <a:gd name="connsiteX1767" fmla="*/ 870115 w 1623018"/>
              <a:gd name="connsiteY1767" fmla="*/ 984025 h 1168415"/>
              <a:gd name="connsiteX1768" fmla="*/ 873804 w 1623018"/>
              <a:gd name="connsiteY1768" fmla="*/ 983895 h 1168415"/>
              <a:gd name="connsiteX1769" fmla="*/ 874192 w 1623018"/>
              <a:gd name="connsiteY1769" fmla="*/ 983313 h 1168415"/>
              <a:gd name="connsiteX1770" fmla="*/ 875098 w 1623018"/>
              <a:gd name="connsiteY1770" fmla="*/ 983054 h 1168415"/>
              <a:gd name="connsiteX1771" fmla="*/ 876004 w 1623018"/>
              <a:gd name="connsiteY1771" fmla="*/ 983183 h 1168415"/>
              <a:gd name="connsiteX1772" fmla="*/ 877105 w 1623018"/>
              <a:gd name="connsiteY1772" fmla="*/ 984025 h 1168415"/>
              <a:gd name="connsiteX1773" fmla="*/ 877816 w 1623018"/>
              <a:gd name="connsiteY1773" fmla="*/ 983895 h 1168415"/>
              <a:gd name="connsiteX1774" fmla="*/ 875422 w 1623018"/>
              <a:gd name="connsiteY1774" fmla="*/ 982472 h 1168415"/>
              <a:gd name="connsiteX1775" fmla="*/ 876716 w 1623018"/>
              <a:gd name="connsiteY1775" fmla="*/ 982212 h 1168415"/>
              <a:gd name="connsiteX1776" fmla="*/ 876716 w 1623018"/>
              <a:gd name="connsiteY1776" fmla="*/ 981630 h 1168415"/>
              <a:gd name="connsiteX1777" fmla="*/ 875810 w 1623018"/>
              <a:gd name="connsiteY1777" fmla="*/ 981630 h 1168415"/>
              <a:gd name="connsiteX1778" fmla="*/ 873610 w 1623018"/>
              <a:gd name="connsiteY1778" fmla="*/ 982795 h 1168415"/>
              <a:gd name="connsiteX1779" fmla="*/ 870309 w 1623018"/>
              <a:gd name="connsiteY1779" fmla="*/ 983378 h 1168415"/>
              <a:gd name="connsiteX1780" fmla="*/ 869791 w 1623018"/>
              <a:gd name="connsiteY1780" fmla="*/ 982924 h 1168415"/>
              <a:gd name="connsiteX1781" fmla="*/ 869791 w 1623018"/>
              <a:gd name="connsiteY1781" fmla="*/ 979623 h 1168415"/>
              <a:gd name="connsiteX1782" fmla="*/ 870697 w 1623018"/>
              <a:gd name="connsiteY1782" fmla="*/ 980077 h 1168415"/>
              <a:gd name="connsiteX1783" fmla="*/ 870891 w 1623018"/>
              <a:gd name="connsiteY1783" fmla="*/ 979365 h 1168415"/>
              <a:gd name="connsiteX1784" fmla="*/ 869403 w 1623018"/>
              <a:gd name="connsiteY1784" fmla="*/ 977488 h 1168415"/>
              <a:gd name="connsiteX1785" fmla="*/ 870503 w 1623018"/>
              <a:gd name="connsiteY1785" fmla="*/ 976322 h 1168415"/>
              <a:gd name="connsiteX1786" fmla="*/ 871992 w 1623018"/>
              <a:gd name="connsiteY1786" fmla="*/ 976193 h 1168415"/>
              <a:gd name="connsiteX1787" fmla="*/ 872704 w 1623018"/>
              <a:gd name="connsiteY1787" fmla="*/ 976452 h 1168415"/>
              <a:gd name="connsiteX1788" fmla="*/ 872186 w 1623018"/>
              <a:gd name="connsiteY1788" fmla="*/ 975158 h 1168415"/>
              <a:gd name="connsiteX1789" fmla="*/ 872898 w 1623018"/>
              <a:gd name="connsiteY1789" fmla="*/ 973733 h 1168415"/>
              <a:gd name="connsiteX1790" fmla="*/ 874386 w 1623018"/>
              <a:gd name="connsiteY1790" fmla="*/ 973863 h 1168415"/>
              <a:gd name="connsiteX1791" fmla="*/ 874775 w 1623018"/>
              <a:gd name="connsiteY1791" fmla="*/ 974317 h 1168415"/>
              <a:gd name="connsiteX1792" fmla="*/ 876457 w 1623018"/>
              <a:gd name="connsiteY1792" fmla="*/ 974187 h 1168415"/>
              <a:gd name="connsiteX1793" fmla="*/ 875940 w 1623018"/>
              <a:gd name="connsiteY1793" fmla="*/ 973346 h 1168415"/>
              <a:gd name="connsiteX1794" fmla="*/ 873739 w 1623018"/>
              <a:gd name="connsiteY1794" fmla="*/ 973216 h 1168415"/>
              <a:gd name="connsiteX1795" fmla="*/ 873351 w 1623018"/>
              <a:gd name="connsiteY1795" fmla="*/ 972634 h 1168415"/>
              <a:gd name="connsiteX1796" fmla="*/ 874645 w 1623018"/>
              <a:gd name="connsiteY1796" fmla="*/ 971922 h 1168415"/>
              <a:gd name="connsiteX1797" fmla="*/ 877622 w 1623018"/>
              <a:gd name="connsiteY1797" fmla="*/ 971792 h 1168415"/>
              <a:gd name="connsiteX1798" fmla="*/ 878529 w 1623018"/>
              <a:gd name="connsiteY1798" fmla="*/ 971080 h 1168415"/>
              <a:gd name="connsiteX1799" fmla="*/ 878723 w 1623018"/>
              <a:gd name="connsiteY1799" fmla="*/ 969786 h 1168415"/>
              <a:gd name="connsiteX1800" fmla="*/ 877428 w 1623018"/>
              <a:gd name="connsiteY1800" fmla="*/ 971080 h 1168415"/>
              <a:gd name="connsiteX1801" fmla="*/ 875746 w 1623018"/>
              <a:gd name="connsiteY1801" fmla="*/ 971210 h 1168415"/>
              <a:gd name="connsiteX1802" fmla="*/ 873351 w 1623018"/>
              <a:gd name="connsiteY1802" fmla="*/ 972051 h 1168415"/>
              <a:gd name="connsiteX1803" fmla="*/ 871668 w 1623018"/>
              <a:gd name="connsiteY1803" fmla="*/ 973798 h 1168415"/>
              <a:gd name="connsiteX1804" fmla="*/ 871668 w 1623018"/>
              <a:gd name="connsiteY1804" fmla="*/ 975352 h 1168415"/>
              <a:gd name="connsiteX1805" fmla="*/ 869985 w 1623018"/>
              <a:gd name="connsiteY1805" fmla="*/ 975805 h 1168415"/>
              <a:gd name="connsiteX1806" fmla="*/ 869273 w 1623018"/>
              <a:gd name="connsiteY1806" fmla="*/ 975093 h 1168415"/>
              <a:gd name="connsiteX1807" fmla="*/ 870762 w 1623018"/>
              <a:gd name="connsiteY1807" fmla="*/ 973928 h 1168415"/>
              <a:gd name="connsiteX1808" fmla="*/ 870374 w 1623018"/>
              <a:gd name="connsiteY1808" fmla="*/ 972504 h 1168415"/>
              <a:gd name="connsiteX1809" fmla="*/ 869856 w 1623018"/>
              <a:gd name="connsiteY1809" fmla="*/ 972375 h 1168415"/>
              <a:gd name="connsiteX1810" fmla="*/ 869662 w 1623018"/>
              <a:gd name="connsiteY1810" fmla="*/ 972828 h 1168415"/>
              <a:gd name="connsiteX1811" fmla="*/ 869144 w 1623018"/>
              <a:gd name="connsiteY1811" fmla="*/ 972828 h 1168415"/>
              <a:gd name="connsiteX1812" fmla="*/ 867850 w 1623018"/>
              <a:gd name="connsiteY1812" fmla="*/ 972375 h 1168415"/>
              <a:gd name="connsiteX1813" fmla="*/ 868238 w 1623018"/>
              <a:gd name="connsiteY1813" fmla="*/ 969527 h 1168415"/>
              <a:gd name="connsiteX1814" fmla="*/ 868820 w 1623018"/>
              <a:gd name="connsiteY1814" fmla="*/ 968944 h 1168415"/>
              <a:gd name="connsiteX1815" fmla="*/ 868820 w 1623018"/>
              <a:gd name="connsiteY1815" fmla="*/ 967197 h 1168415"/>
              <a:gd name="connsiteX1816" fmla="*/ 868238 w 1623018"/>
              <a:gd name="connsiteY1816" fmla="*/ 966938 h 1168415"/>
              <a:gd name="connsiteX1817" fmla="*/ 868432 w 1623018"/>
              <a:gd name="connsiteY1817" fmla="*/ 966097 h 1168415"/>
              <a:gd name="connsiteX1818" fmla="*/ 867720 w 1623018"/>
              <a:gd name="connsiteY1818" fmla="*/ 965967 h 1168415"/>
              <a:gd name="connsiteX1819" fmla="*/ 867526 w 1623018"/>
              <a:gd name="connsiteY1819" fmla="*/ 967003 h 1168415"/>
              <a:gd name="connsiteX1820" fmla="*/ 866620 w 1623018"/>
              <a:gd name="connsiteY1820" fmla="*/ 967003 h 1168415"/>
              <a:gd name="connsiteX1821" fmla="*/ 864937 w 1623018"/>
              <a:gd name="connsiteY1821" fmla="*/ 965579 h 1168415"/>
              <a:gd name="connsiteX1822" fmla="*/ 864743 w 1623018"/>
              <a:gd name="connsiteY1822" fmla="*/ 964544 h 1168415"/>
              <a:gd name="connsiteX1823" fmla="*/ 864355 w 1623018"/>
              <a:gd name="connsiteY1823" fmla="*/ 964414 h 1168415"/>
              <a:gd name="connsiteX1824" fmla="*/ 864160 w 1623018"/>
              <a:gd name="connsiteY1824" fmla="*/ 965579 h 1168415"/>
              <a:gd name="connsiteX1825" fmla="*/ 864678 w 1623018"/>
              <a:gd name="connsiteY1825" fmla="*/ 966744 h 1168415"/>
              <a:gd name="connsiteX1826" fmla="*/ 864290 w 1623018"/>
              <a:gd name="connsiteY1826" fmla="*/ 967780 h 1168415"/>
              <a:gd name="connsiteX1827" fmla="*/ 865390 w 1623018"/>
              <a:gd name="connsiteY1827" fmla="*/ 967909 h 1168415"/>
              <a:gd name="connsiteX1828" fmla="*/ 865390 w 1623018"/>
              <a:gd name="connsiteY1828" fmla="*/ 968944 h 1168415"/>
              <a:gd name="connsiteX1829" fmla="*/ 866102 w 1623018"/>
              <a:gd name="connsiteY1829" fmla="*/ 969527 h 1168415"/>
              <a:gd name="connsiteX1830" fmla="*/ 866490 w 1623018"/>
              <a:gd name="connsiteY1830" fmla="*/ 970562 h 1168415"/>
              <a:gd name="connsiteX1831" fmla="*/ 866490 w 1623018"/>
              <a:gd name="connsiteY1831" fmla="*/ 972115 h 1168415"/>
              <a:gd name="connsiteX1832" fmla="*/ 865778 w 1623018"/>
              <a:gd name="connsiteY1832" fmla="*/ 972957 h 1168415"/>
              <a:gd name="connsiteX1833" fmla="*/ 864678 w 1623018"/>
              <a:gd name="connsiteY1833" fmla="*/ 972957 h 1168415"/>
              <a:gd name="connsiteX1834" fmla="*/ 863966 w 1623018"/>
              <a:gd name="connsiteY1834" fmla="*/ 972115 h 1168415"/>
              <a:gd name="connsiteX1835" fmla="*/ 863384 w 1623018"/>
              <a:gd name="connsiteY1835" fmla="*/ 972115 h 1168415"/>
              <a:gd name="connsiteX1836" fmla="*/ 863384 w 1623018"/>
              <a:gd name="connsiteY1836" fmla="*/ 973669 h 1168415"/>
              <a:gd name="connsiteX1837" fmla="*/ 864096 w 1623018"/>
              <a:gd name="connsiteY1837" fmla="*/ 973928 h 1168415"/>
              <a:gd name="connsiteX1838" fmla="*/ 864484 w 1623018"/>
              <a:gd name="connsiteY1838" fmla="*/ 974640 h 1168415"/>
              <a:gd name="connsiteX1839" fmla="*/ 860407 w 1623018"/>
              <a:gd name="connsiteY1839" fmla="*/ 974899 h 1168415"/>
              <a:gd name="connsiteX1840" fmla="*/ 860212 w 1623018"/>
              <a:gd name="connsiteY1840" fmla="*/ 975352 h 1168415"/>
              <a:gd name="connsiteX1841" fmla="*/ 864419 w 1623018"/>
              <a:gd name="connsiteY1841" fmla="*/ 975352 h 1168415"/>
              <a:gd name="connsiteX1842" fmla="*/ 867396 w 1623018"/>
              <a:gd name="connsiteY1842" fmla="*/ 975935 h 1168415"/>
              <a:gd name="connsiteX1843" fmla="*/ 867591 w 1623018"/>
              <a:gd name="connsiteY1843" fmla="*/ 977488 h 1168415"/>
              <a:gd name="connsiteX1844" fmla="*/ 869273 w 1623018"/>
              <a:gd name="connsiteY1844" fmla="*/ 978912 h 1168415"/>
              <a:gd name="connsiteX1845" fmla="*/ 869273 w 1623018"/>
              <a:gd name="connsiteY1845" fmla="*/ 979623 h 1168415"/>
              <a:gd name="connsiteX1846" fmla="*/ 868756 w 1623018"/>
              <a:gd name="connsiteY1846" fmla="*/ 980206 h 1168415"/>
              <a:gd name="connsiteX1847" fmla="*/ 868756 w 1623018"/>
              <a:gd name="connsiteY1847" fmla="*/ 982342 h 1168415"/>
              <a:gd name="connsiteX1848" fmla="*/ 869273 w 1623018"/>
              <a:gd name="connsiteY1848" fmla="*/ 982601 h 1168415"/>
              <a:gd name="connsiteX1849" fmla="*/ 869273 w 1623018"/>
              <a:gd name="connsiteY1849" fmla="*/ 983442 h 1168415"/>
              <a:gd name="connsiteX1850" fmla="*/ 867979 w 1623018"/>
              <a:gd name="connsiteY1850" fmla="*/ 983442 h 1168415"/>
              <a:gd name="connsiteX1851" fmla="*/ 866684 w 1623018"/>
              <a:gd name="connsiteY1851" fmla="*/ 981695 h 1168415"/>
              <a:gd name="connsiteX1852" fmla="*/ 865973 w 1623018"/>
              <a:gd name="connsiteY1852" fmla="*/ 981436 h 1168415"/>
              <a:gd name="connsiteX1853" fmla="*/ 865778 w 1623018"/>
              <a:gd name="connsiteY1853" fmla="*/ 981695 h 1168415"/>
              <a:gd name="connsiteX1854" fmla="*/ 867267 w 1623018"/>
              <a:gd name="connsiteY1854" fmla="*/ 983119 h 1168415"/>
              <a:gd name="connsiteX1855" fmla="*/ 866684 w 1623018"/>
              <a:gd name="connsiteY1855" fmla="*/ 983701 h 1168415"/>
              <a:gd name="connsiteX1856" fmla="*/ 867267 w 1623018"/>
              <a:gd name="connsiteY1856" fmla="*/ 984413 h 1168415"/>
              <a:gd name="connsiteX1857" fmla="*/ 866879 w 1623018"/>
              <a:gd name="connsiteY1857" fmla="*/ 985448 h 1168415"/>
              <a:gd name="connsiteX1858" fmla="*/ 864290 w 1623018"/>
              <a:gd name="connsiteY1858" fmla="*/ 987584 h 1168415"/>
              <a:gd name="connsiteX1859" fmla="*/ 863578 w 1623018"/>
              <a:gd name="connsiteY1859" fmla="*/ 989008 h 1168415"/>
              <a:gd name="connsiteX1860" fmla="*/ 862283 w 1623018"/>
              <a:gd name="connsiteY1860" fmla="*/ 988749 h 1168415"/>
              <a:gd name="connsiteX1861" fmla="*/ 862089 w 1623018"/>
              <a:gd name="connsiteY1861" fmla="*/ 988296 h 1168415"/>
              <a:gd name="connsiteX1862" fmla="*/ 861701 w 1623018"/>
              <a:gd name="connsiteY1862" fmla="*/ 988425 h 1168415"/>
              <a:gd name="connsiteX1863" fmla="*/ 862089 w 1623018"/>
              <a:gd name="connsiteY1863" fmla="*/ 989720 h 1168415"/>
              <a:gd name="connsiteX1864" fmla="*/ 860795 w 1623018"/>
              <a:gd name="connsiteY1864" fmla="*/ 990432 h 1168415"/>
              <a:gd name="connsiteX1865" fmla="*/ 861507 w 1623018"/>
              <a:gd name="connsiteY1865" fmla="*/ 990562 h 1168415"/>
              <a:gd name="connsiteX1866" fmla="*/ 862413 w 1623018"/>
              <a:gd name="connsiteY1866" fmla="*/ 991403 h 1168415"/>
              <a:gd name="connsiteX1867" fmla="*/ 862413 w 1623018"/>
              <a:gd name="connsiteY1867" fmla="*/ 991985 h 1168415"/>
              <a:gd name="connsiteX1868" fmla="*/ 861830 w 1623018"/>
              <a:gd name="connsiteY1868" fmla="*/ 992245 h 1168415"/>
              <a:gd name="connsiteX1869" fmla="*/ 861830 w 1623018"/>
              <a:gd name="connsiteY1869" fmla="*/ 993086 h 1168415"/>
              <a:gd name="connsiteX1870" fmla="*/ 862413 w 1623018"/>
              <a:gd name="connsiteY1870" fmla="*/ 993927 h 1168415"/>
              <a:gd name="connsiteX1871" fmla="*/ 862025 w 1623018"/>
              <a:gd name="connsiteY1871" fmla="*/ 994639 h 1168415"/>
              <a:gd name="connsiteX1872" fmla="*/ 862219 w 1623018"/>
              <a:gd name="connsiteY1872" fmla="*/ 995481 h 1168415"/>
              <a:gd name="connsiteX1873" fmla="*/ 860212 w 1623018"/>
              <a:gd name="connsiteY1873" fmla="*/ 996192 h 1168415"/>
              <a:gd name="connsiteX1874" fmla="*/ 860212 w 1623018"/>
              <a:gd name="connsiteY1874" fmla="*/ 997357 h 1168415"/>
              <a:gd name="connsiteX1875" fmla="*/ 860924 w 1623018"/>
              <a:gd name="connsiteY1875" fmla="*/ 997616 h 1168415"/>
              <a:gd name="connsiteX1876" fmla="*/ 860924 w 1623018"/>
              <a:gd name="connsiteY1876" fmla="*/ 998652 h 1168415"/>
              <a:gd name="connsiteX1877" fmla="*/ 860018 w 1623018"/>
              <a:gd name="connsiteY1877" fmla="*/ 998393 h 1168415"/>
              <a:gd name="connsiteX1878" fmla="*/ 859824 w 1623018"/>
              <a:gd name="connsiteY1878" fmla="*/ 998975 h 1168415"/>
              <a:gd name="connsiteX1879" fmla="*/ 859306 w 1623018"/>
              <a:gd name="connsiteY1879" fmla="*/ 998975 h 1168415"/>
              <a:gd name="connsiteX1880" fmla="*/ 858789 w 1623018"/>
              <a:gd name="connsiteY1880" fmla="*/ 998845 h 1168415"/>
              <a:gd name="connsiteX1881" fmla="*/ 858400 w 1623018"/>
              <a:gd name="connsiteY1881" fmla="*/ 998134 h 1168415"/>
              <a:gd name="connsiteX1882" fmla="*/ 856588 w 1623018"/>
              <a:gd name="connsiteY1882" fmla="*/ 998134 h 1168415"/>
              <a:gd name="connsiteX1883" fmla="*/ 856005 w 1623018"/>
              <a:gd name="connsiteY1883" fmla="*/ 997551 h 1168415"/>
              <a:gd name="connsiteX1884" fmla="*/ 855617 w 1623018"/>
              <a:gd name="connsiteY1884" fmla="*/ 996128 h 1168415"/>
              <a:gd name="connsiteX1885" fmla="*/ 851022 w 1623018"/>
              <a:gd name="connsiteY1885" fmla="*/ 996257 h 1168415"/>
              <a:gd name="connsiteX1886" fmla="*/ 849533 w 1623018"/>
              <a:gd name="connsiteY1886" fmla="*/ 995804 h 1168415"/>
              <a:gd name="connsiteX1887" fmla="*/ 849533 w 1623018"/>
              <a:gd name="connsiteY1887" fmla="*/ 995221 h 1168415"/>
              <a:gd name="connsiteX1888" fmla="*/ 847851 w 1623018"/>
              <a:gd name="connsiteY1888" fmla="*/ 994962 h 1168415"/>
              <a:gd name="connsiteX1889" fmla="*/ 847333 w 1623018"/>
              <a:gd name="connsiteY1889" fmla="*/ 993798 h 1168415"/>
              <a:gd name="connsiteX1890" fmla="*/ 846815 w 1623018"/>
              <a:gd name="connsiteY1890" fmla="*/ 993668 h 1168415"/>
              <a:gd name="connsiteX1891" fmla="*/ 846233 w 1623018"/>
              <a:gd name="connsiteY1891" fmla="*/ 991921 h 1168415"/>
              <a:gd name="connsiteX1892" fmla="*/ 844744 w 1623018"/>
              <a:gd name="connsiteY1892" fmla="*/ 991209 h 1168415"/>
              <a:gd name="connsiteX1893" fmla="*/ 844032 w 1623018"/>
              <a:gd name="connsiteY1893" fmla="*/ 990367 h 1168415"/>
              <a:gd name="connsiteX1894" fmla="*/ 844032 w 1623018"/>
              <a:gd name="connsiteY1894" fmla="*/ 989785 h 1168415"/>
              <a:gd name="connsiteX1895" fmla="*/ 840925 w 1623018"/>
              <a:gd name="connsiteY1895" fmla="*/ 988037 h 1168415"/>
              <a:gd name="connsiteX1896" fmla="*/ 839243 w 1623018"/>
              <a:gd name="connsiteY1896" fmla="*/ 988037 h 1168415"/>
              <a:gd name="connsiteX1897" fmla="*/ 837560 w 1623018"/>
              <a:gd name="connsiteY1897" fmla="*/ 986031 h 1168415"/>
              <a:gd name="connsiteX1898" fmla="*/ 837042 w 1623018"/>
              <a:gd name="connsiteY1898" fmla="*/ 986290 h 1168415"/>
              <a:gd name="connsiteX1899" fmla="*/ 835359 w 1623018"/>
              <a:gd name="connsiteY1899" fmla="*/ 986031 h 1168415"/>
              <a:gd name="connsiteX1900" fmla="*/ 833547 w 1623018"/>
              <a:gd name="connsiteY1900" fmla="*/ 983895 h 1168415"/>
              <a:gd name="connsiteX1901" fmla="*/ 832641 w 1623018"/>
              <a:gd name="connsiteY1901" fmla="*/ 983636 h 1168415"/>
              <a:gd name="connsiteX1902" fmla="*/ 832835 w 1623018"/>
              <a:gd name="connsiteY1902" fmla="*/ 982924 h 1168415"/>
              <a:gd name="connsiteX1903" fmla="*/ 831929 w 1623018"/>
              <a:gd name="connsiteY1903" fmla="*/ 982472 h 1168415"/>
              <a:gd name="connsiteX1904" fmla="*/ 831929 w 1623018"/>
              <a:gd name="connsiteY1904" fmla="*/ 981306 h 1168415"/>
              <a:gd name="connsiteX1905" fmla="*/ 832511 w 1623018"/>
              <a:gd name="connsiteY1905" fmla="*/ 981760 h 1168415"/>
              <a:gd name="connsiteX1906" fmla="*/ 833029 w 1623018"/>
              <a:gd name="connsiteY1906" fmla="*/ 981501 h 1168415"/>
              <a:gd name="connsiteX1907" fmla="*/ 835812 w 1623018"/>
              <a:gd name="connsiteY1907" fmla="*/ 981630 h 1168415"/>
              <a:gd name="connsiteX1908" fmla="*/ 836007 w 1623018"/>
              <a:gd name="connsiteY1908" fmla="*/ 980789 h 1168415"/>
              <a:gd name="connsiteX1909" fmla="*/ 835424 w 1623018"/>
              <a:gd name="connsiteY1909" fmla="*/ 980530 h 1168415"/>
              <a:gd name="connsiteX1910" fmla="*/ 835424 w 1623018"/>
              <a:gd name="connsiteY1910" fmla="*/ 979947 h 1168415"/>
              <a:gd name="connsiteX1911" fmla="*/ 835812 w 1623018"/>
              <a:gd name="connsiteY1911" fmla="*/ 979818 h 1168415"/>
              <a:gd name="connsiteX1912" fmla="*/ 835424 w 1623018"/>
              <a:gd name="connsiteY1912" fmla="*/ 975352 h 1168415"/>
              <a:gd name="connsiteX1913" fmla="*/ 836524 w 1623018"/>
              <a:gd name="connsiteY1913" fmla="*/ 974187 h 1168415"/>
              <a:gd name="connsiteX1914" fmla="*/ 836524 w 1623018"/>
              <a:gd name="connsiteY1914" fmla="*/ 972310 h 1168415"/>
              <a:gd name="connsiteX1915" fmla="*/ 836007 w 1623018"/>
              <a:gd name="connsiteY1915" fmla="*/ 971598 h 1168415"/>
              <a:gd name="connsiteX1916" fmla="*/ 835424 w 1623018"/>
              <a:gd name="connsiteY1916" fmla="*/ 971598 h 1168415"/>
              <a:gd name="connsiteX1917" fmla="*/ 835424 w 1623018"/>
              <a:gd name="connsiteY1917" fmla="*/ 970562 h 1168415"/>
              <a:gd name="connsiteX1918" fmla="*/ 835036 w 1623018"/>
              <a:gd name="connsiteY1918" fmla="*/ 970109 h 1168415"/>
              <a:gd name="connsiteX1919" fmla="*/ 833547 w 1623018"/>
              <a:gd name="connsiteY1919" fmla="*/ 970951 h 1168415"/>
              <a:gd name="connsiteX1920" fmla="*/ 832641 w 1623018"/>
              <a:gd name="connsiteY1920" fmla="*/ 970692 h 1168415"/>
              <a:gd name="connsiteX1921" fmla="*/ 832835 w 1623018"/>
              <a:gd name="connsiteY1921" fmla="*/ 968815 h 1168415"/>
              <a:gd name="connsiteX1922" fmla="*/ 830829 w 1623018"/>
              <a:gd name="connsiteY1922" fmla="*/ 968556 h 1168415"/>
              <a:gd name="connsiteX1923" fmla="*/ 830829 w 1623018"/>
              <a:gd name="connsiteY1923" fmla="*/ 967844 h 1168415"/>
              <a:gd name="connsiteX1924" fmla="*/ 829017 w 1623018"/>
              <a:gd name="connsiteY1924" fmla="*/ 966421 h 1168415"/>
              <a:gd name="connsiteX1925" fmla="*/ 829211 w 1623018"/>
              <a:gd name="connsiteY1925" fmla="*/ 965967 h 1168415"/>
              <a:gd name="connsiteX1926" fmla="*/ 828693 w 1623018"/>
              <a:gd name="connsiteY1926" fmla="*/ 965838 h 1168415"/>
              <a:gd name="connsiteX1927" fmla="*/ 828693 w 1623018"/>
              <a:gd name="connsiteY1927" fmla="*/ 964544 h 1168415"/>
              <a:gd name="connsiteX1928" fmla="*/ 827981 w 1623018"/>
              <a:gd name="connsiteY1928" fmla="*/ 963961 h 1168415"/>
              <a:gd name="connsiteX1929" fmla="*/ 828175 w 1623018"/>
              <a:gd name="connsiteY1929" fmla="*/ 963508 h 1168415"/>
              <a:gd name="connsiteX1930" fmla="*/ 829664 w 1623018"/>
              <a:gd name="connsiteY1930" fmla="*/ 963637 h 1168415"/>
              <a:gd name="connsiteX1931" fmla="*/ 829664 w 1623018"/>
              <a:gd name="connsiteY1931" fmla="*/ 962472 h 1168415"/>
              <a:gd name="connsiteX1932" fmla="*/ 829146 w 1623018"/>
              <a:gd name="connsiteY1932" fmla="*/ 962214 h 1168415"/>
              <a:gd name="connsiteX1933" fmla="*/ 829340 w 1623018"/>
              <a:gd name="connsiteY1933" fmla="*/ 961372 h 1168415"/>
              <a:gd name="connsiteX1934" fmla="*/ 830052 w 1623018"/>
              <a:gd name="connsiteY1934" fmla="*/ 961243 h 1168415"/>
              <a:gd name="connsiteX1935" fmla="*/ 830246 w 1623018"/>
              <a:gd name="connsiteY1935" fmla="*/ 962278 h 1168415"/>
              <a:gd name="connsiteX1936" fmla="*/ 831152 w 1623018"/>
              <a:gd name="connsiteY1936" fmla="*/ 962731 h 1168415"/>
              <a:gd name="connsiteX1937" fmla="*/ 833159 w 1623018"/>
              <a:gd name="connsiteY1937" fmla="*/ 962731 h 1168415"/>
              <a:gd name="connsiteX1938" fmla="*/ 833741 w 1623018"/>
              <a:gd name="connsiteY1938" fmla="*/ 961113 h 1168415"/>
              <a:gd name="connsiteX1939" fmla="*/ 833935 w 1623018"/>
              <a:gd name="connsiteY1939" fmla="*/ 958783 h 1168415"/>
              <a:gd name="connsiteX1940" fmla="*/ 836330 w 1623018"/>
              <a:gd name="connsiteY1940" fmla="*/ 956776 h 1168415"/>
              <a:gd name="connsiteX1941" fmla="*/ 838013 w 1623018"/>
              <a:gd name="connsiteY1941" fmla="*/ 956648 h 1168415"/>
              <a:gd name="connsiteX1942" fmla="*/ 837819 w 1623018"/>
              <a:gd name="connsiteY1942" fmla="*/ 956389 h 1168415"/>
              <a:gd name="connsiteX1943" fmla="*/ 836330 w 1623018"/>
              <a:gd name="connsiteY1943" fmla="*/ 956389 h 1168415"/>
              <a:gd name="connsiteX1944" fmla="*/ 835942 w 1623018"/>
              <a:gd name="connsiteY1944" fmla="*/ 954965 h 1168415"/>
              <a:gd name="connsiteX1945" fmla="*/ 835553 w 1623018"/>
              <a:gd name="connsiteY1945" fmla="*/ 954835 h 1168415"/>
              <a:gd name="connsiteX1946" fmla="*/ 835553 w 1623018"/>
              <a:gd name="connsiteY1946" fmla="*/ 953412 h 1168415"/>
              <a:gd name="connsiteX1947" fmla="*/ 836848 w 1623018"/>
              <a:gd name="connsiteY1947" fmla="*/ 952246 h 1168415"/>
              <a:gd name="connsiteX1948" fmla="*/ 837948 w 1623018"/>
              <a:gd name="connsiteY1948" fmla="*/ 951987 h 1168415"/>
              <a:gd name="connsiteX1949" fmla="*/ 838660 w 1623018"/>
              <a:gd name="connsiteY1949" fmla="*/ 950240 h 1168415"/>
              <a:gd name="connsiteX1950" fmla="*/ 839760 w 1623018"/>
              <a:gd name="connsiteY1950" fmla="*/ 948945 h 1168415"/>
              <a:gd name="connsiteX1951" fmla="*/ 839372 w 1623018"/>
              <a:gd name="connsiteY1951" fmla="*/ 948816 h 1168415"/>
              <a:gd name="connsiteX1952" fmla="*/ 838854 w 1623018"/>
              <a:gd name="connsiteY1952" fmla="*/ 949269 h 1168415"/>
              <a:gd name="connsiteX1953" fmla="*/ 837560 w 1623018"/>
              <a:gd name="connsiteY1953" fmla="*/ 951729 h 1168415"/>
              <a:gd name="connsiteX1954" fmla="*/ 836265 w 1623018"/>
              <a:gd name="connsiteY1954" fmla="*/ 951858 h 1168415"/>
              <a:gd name="connsiteX1955" fmla="*/ 835359 w 1623018"/>
              <a:gd name="connsiteY1955" fmla="*/ 952441 h 1168415"/>
              <a:gd name="connsiteX1956" fmla="*/ 835165 w 1623018"/>
              <a:gd name="connsiteY1956" fmla="*/ 955030 h 1168415"/>
              <a:gd name="connsiteX1957" fmla="*/ 835683 w 1623018"/>
              <a:gd name="connsiteY1957" fmla="*/ 956065 h 1168415"/>
              <a:gd name="connsiteX1958" fmla="*/ 835683 w 1623018"/>
              <a:gd name="connsiteY1958" fmla="*/ 956906 h 1168415"/>
              <a:gd name="connsiteX1959" fmla="*/ 833482 w 1623018"/>
              <a:gd name="connsiteY1959" fmla="*/ 958783 h 1168415"/>
              <a:gd name="connsiteX1960" fmla="*/ 832770 w 1623018"/>
              <a:gd name="connsiteY1960" fmla="*/ 962084 h 1168415"/>
              <a:gd name="connsiteX1961" fmla="*/ 832188 w 1623018"/>
              <a:gd name="connsiteY1961" fmla="*/ 962537 h 1168415"/>
              <a:gd name="connsiteX1962" fmla="*/ 830893 w 1623018"/>
              <a:gd name="connsiteY1962" fmla="*/ 962278 h 1168415"/>
              <a:gd name="connsiteX1963" fmla="*/ 830376 w 1623018"/>
              <a:gd name="connsiteY1963" fmla="*/ 960984 h 1168415"/>
              <a:gd name="connsiteX1964" fmla="*/ 829470 w 1623018"/>
              <a:gd name="connsiteY1964" fmla="*/ 960272 h 1168415"/>
              <a:gd name="connsiteX1965" fmla="*/ 827657 w 1623018"/>
              <a:gd name="connsiteY1965" fmla="*/ 960531 h 1168415"/>
              <a:gd name="connsiteX1966" fmla="*/ 826557 w 1623018"/>
              <a:gd name="connsiteY1966" fmla="*/ 961825 h 1168415"/>
              <a:gd name="connsiteX1967" fmla="*/ 825651 w 1623018"/>
              <a:gd name="connsiteY1967" fmla="*/ 961372 h 1168415"/>
              <a:gd name="connsiteX1968" fmla="*/ 824745 w 1623018"/>
              <a:gd name="connsiteY1968" fmla="*/ 961825 h 1168415"/>
              <a:gd name="connsiteX1969" fmla="*/ 824033 w 1623018"/>
              <a:gd name="connsiteY1969" fmla="*/ 961695 h 1168415"/>
              <a:gd name="connsiteX1970" fmla="*/ 822933 w 1623018"/>
              <a:gd name="connsiteY1970" fmla="*/ 960272 h 1168415"/>
              <a:gd name="connsiteX1971" fmla="*/ 823127 w 1623018"/>
              <a:gd name="connsiteY1971" fmla="*/ 959560 h 1168415"/>
              <a:gd name="connsiteX1972" fmla="*/ 823645 w 1623018"/>
              <a:gd name="connsiteY1972" fmla="*/ 959301 h 1168415"/>
              <a:gd name="connsiteX1973" fmla="*/ 823645 w 1623018"/>
              <a:gd name="connsiteY1973" fmla="*/ 958718 h 1168415"/>
              <a:gd name="connsiteX1974" fmla="*/ 822933 w 1623018"/>
              <a:gd name="connsiteY1974" fmla="*/ 958136 h 1168415"/>
              <a:gd name="connsiteX1975" fmla="*/ 822545 w 1623018"/>
              <a:gd name="connsiteY1975" fmla="*/ 958589 h 1168415"/>
              <a:gd name="connsiteX1976" fmla="*/ 821832 w 1623018"/>
              <a:gd name="connsiteY1976" fmla="*/ 958589 h 1168415"/>
              <a:gd name="connsiteX1977" fmla="*/ 821832 w 1623018"/>
              <a:gd name="connsiteY1977" fmla="*/ 957877 h 1168415"/>
              <a:gd name="connsiteX1978" fmla="*/ 821444 w 1623018"/>
              <a:gd name="connsiteY1978" fmla="*/ 957618 h 1168415"/>
              <a:gd name="connsiteX1979" fmla="*/ 819761 w 1623018"/>
              <a:gd name="connsiteY1979" fmla="*/ 957360 h 1168415"/>
              <a:gd name="connsiteX1980" fmla="*/ 820150 w 1623018"/>
              <a:gd name="connsiteY1980" fmla="*/ 957100 h 1168415"/>
              <a:gd name="connsiteX1981" fmla="*/ 819956 w 1623018"/>
              <a:gd name="connsiteY1981" fmla="*/ 956518 h 1168415"/>
              <a:gd name="connsiteX1982" fmla="*/ 819050 w 1623018"/>
              <a:gd name="connsiteY1982" fmla="*/ 956648 h 1168415"/>
              <a:gd name="connsiteX1983" fmla="*/ 818661 w 1623018"/>
              <a:gd name="connsiteY1983" fmla="*/ 956389 h 1168415"/>
              <a:gd name="connsiteX1984" fmla="*/ 819050 w 1623018"/>
              <a:gd name="connsiteY1984" fmla="*/ 955742 h 1168415"/>
              <a:gd name="connsiteX1985" fmla="*/ 817173 w 1623018"/>
              <a:gd name="connsiteY1985" fmla="*/ 955677 h 1168415"/>
              <a:gd name="connsiteX1986" fmla="*/ 816784 w 1623018"/>
              <a:gd name="connsiteY1986" fmla="*/ 954641 h 1168415"/>
              <a:gd name="connsiteX1987" fmla="*/ 812189 w 1623018"/>
              <a:gd name="connsiteY1987" fmla="*/ 954511 h 1168415"/>
              <a:gd name="connsiteX1988" fmla="*/ 812189 w 1623018"/>
              <a:gd name="connsiteY1988" fmla="*/ 955353 h 1168415"/>
              <a:gd name="connsiteX1989" fmla="*/ 811477 w 1623018"/>
              <a:gd name="connsiteY1989" fmla="*/ 955806 h 1168415"/>
              <a:gd name="connsiteX1990" fmla="*/ 811477 w 1623018"/>
              <a:gd name="connsiteY1990" fmla="*/ 954965 h 1168415"/>
              <a:gd name="connsiteX1991" fmla="*/ 809989 w 1623018"/>
              <a:gd name="connsiteY1991" fmla="*/ 954382 h 1168415"/>
              <a:gd name="connsiteX1992" fmla="*/ 809600 w 1623018"/>
              <a:gd name="connsiteY1992" fmla="*/ 953800 h 1168415"/>
              <a:gd name="connsiteX1993" fmla="*/ 808694 w 1623018"/>
              <a:gd name="connsiteY1993" fmla="*/ 954382 h 1168415"/>
              <a:gd name="connsiteX1994" fmla="*/ 807594 w 1623018"/>
              <a:gd name="connsiteY1994" fmla="*/ 954253 h 1168415"/>
              <a:gd name="connsiteX1995" fmla="*/ 807400 w 1623018"/>
              <a:gd name="connsiteY1995" fmla="*/ 952829 h 1168415"/>
              <a:gd name="connsiteX1996" fmla="*/ 807917 w 1623018"/>
              <a:gd name="connsiteY1996" fmla="*/ 952117 h 1168415"/>
              <a:gd name="connsiteX1997" fmla="*/ 807529 w 1623018"/>
              <a:gd name="connsiteY1997" fmla="*/ 951858 h 1168415"/>
              <a:gd name="connsiteX1998" fmla="*/ 806623 w 1623018"/>
              <a:gd name="connsiteY1998" fmla="*/ 951987 h 1168415"/>
              <a:gd name="connsiteX1999" fmla="*/ 806429 w 1623018"/>
              <a:gd name="connsiteY1999" fmla="*/ 951534 h 1168415"/>
              <a:gd name="connsiteX2000" fmla="*/ 806623 w 1623018"/>
              <a:gd name="connsiteY2000" fmla="*/ 948945 h 1168415"/>
              <a:gd name="connsiteX2001" fmla="*/ 808306 w 1623018"/>
              <a:gd name="connsiteY2001" fmla="*/ 947651 h 1168415"/>
              <a:gd name="connsiteX2002" fmla="*/ 807917 w 1623018"/>
              <a:gd name="connsiteY2002" fmla="*/ 946810 h 1168415"/>
              <a:gd name="connsiteX2003" fmla="*/ 808824 w 1623018"/>
              <a:gd name="connsiteY2003" fmla="*/ 946356 h 1168415"/>
              <a:gd name="connsiteX2004" fmla="*/ 809406 w 1623018"/>
              <a:gd name="connsiteY2004" fmla="*/ 944480 h 1168415"/>
              <a:gd name="connsiteX2005" fmla="*/ 810118 w 1623018"/>
              <a:gd name="connsiteY2005" fmla="*/ 943444 h 1168415"/>
              <a:gd name="connsiteX2006" fmla="*/ 810700 w 1623018"/>
              <a:gd name="connsiteY2006" fmla="*/ 940726 h 1168415"/>
              <a:gd name="connsiteX2007" fmla="*/ 811089 w 1623018"/>
              <a:gd name="connsiteY2007" fmla="*/ 940596 h 1168415"/>
              <a:gd name="connsiteX2008" fmla="*/ 810571 w 1623018"/>
              <a:gd name="connsiteY2008" fmla="*/ 940338 h 1168415"/>
              <a:gd name="connsiteX2009" fmla="*/ 810377 w 1623018"/>
              <a:gd name="connsiteY2009" fmla="*/ 939496 h 1168415"/>
              <a:gd name="connsiteX2010" fmla="*/ 810571 w 1623018"/>
              <a:gd name="connsiteY2010" fmla="*/ 937749 h 1168415"/>
              <a:gd name="connsiteX2011" fmla="*/ 811089 w 1623018"/>
              <a:gd name="connsiteY2011" fmla="*/ 937490 h 1168415"/>
              <a:gd name="connsiteX2012" fmla="*/ 810895 w 1623018"/>
              <a:gd name="connsiteY2012" fmla="*/ 937037 h 1168415"/>
              <a:gd name="connsiteX2013" fmla="*/ 809989 w 1623018"/>
              <a:gd name="connsiteY2013" fmla="*/ 937749 h 1168415"/>
              <a:gd name="connsiteX2014" fmla="*/ 809600 w 1623018"/>
              <a:gd name="connsiteY2014" fmla="*/ 938590 h 1168415"/>
              <a:gd name="connsiteX2015" fmla="*/ 810118 w 1623018"/>
              <a:gd name="connsiteY2015" fmla="*/ 941309 h 1168415"/>
              <a:gd name="connsiteX2016" fmla="*/ 808824 w 1623018"/>
              <a:gd name="connsiteY2016" fmla="*/ 944933 h 1168415"/>
              <a:gd name="connsiteX2017" fmla="*/ 807917 w 1623018"/>
              <a:gd name="connsiteY2017" fmla="*/ 945386 h 1168415"/>
              <a:gd name="connsiteX2018" fmla="*/ 807917 w 1623018"/>
              <a:gd name="connsiteY2018" fmla="*/ 945839 h 1168415"/>
              <a:gd name="connsiteX2019" fmla="*/ 806623 w 1623018"/>
              <a:gd name="connsiteY2019" fmla="*/ 947004 h 1168415"/>
              <a:gd name="connsiteX2020" fmla="*/ 806623 w 1623018"/>
              <a:gd name="connsiteY2020" fmla="*/ 947845 h 1168415"/>
              <a:gd name="connsiteX2021" fmla="*/ 804940 w 1623018"/>
              <a:gd name="connsiteY2021" fmla="*/ 947974 h 1168415"/>
              <a:gd name="connsiteX2022" fmla="*/ 804552 w 1623018"/>
              <a:gd name="connsiteY2022" fmla="*/ 949010 h 1168415"/>
              <a:gd name="connsiteX2023" fmla="*/ 804164 w 1623018"/>
              <a:gd name="connsiteY2023" fmla="*/ 948881 h 1168415"/>
              <a:gd name="connsiteX2024" fmla="*/ 803970 w 1623018"/>
              <a:gd name="connsiteY2024" fmla="*/ 949463 h 1168415"/>
              <a:gd name="connsiteX2025" fmla="*/ 802869 w 1623018"/>
              <a:gd name="connsiteY2025" fmla="*/ 949916 h 1168415"/>
              <a:gd name="connsiteX2026" fmla="*/ 802157 w 1623018"/>
              <a:gd name="connsiteY2026" fmla="*/ 950952 h 1168415"/>
              <a:gd name="connsiteX2027" fmla="*/ 801057 w 1623018"/>
              <a:gd name="connsiteY2027" fmla="*/ 950823 h 1168415"/>
              <a:gd name="connsiteX2028" fmla="*/ 800669 w 1623018"/>
              <a:gd name="connsiteY2028" fmla="*/ 949787 h 1168415"/>
              <a:gd name="connsiteX2029" fmla="*/ 799957 w 1623018"/>
              <a:gd name="connsiteY2029" fmla="*/ 950369 h 1168415"/>
              <a:gd name="connsiteX2030" fmla="*/ 799245 w 1623018"/>
              <a:gd name="connsiteY2030" fmla="*/ 949334 h 1168415"/>
              <a:gd name="connsiteX2031" fmla="*/ 798144 w 1623018"/>
              <a:gd name="connsiteY2031" fmla="*/ 949593 h 1168415"/>
              <a:gd name="connsiteX2032" fmla="*/ 797044 w 1623018"/>
              <a:gd name="connsiteY2032" fmla="*/ 949010 h 1168415"/>
              <a:gd name="connsiteX2033" fmla="*/ 795038 w 1623018"/>
              <a:gd name="connsiteY2033" fmla="*/ 949010 h 1168415"/>
              <a:gd name="connsiteX2034" fmla="*/ 793743 w 1623018"/>
              <a:gd name="connsiteY2034" fmla="*/ 949463 h 1168415"/>
              <a:gd name="connsiteX2035" fmla="*/ 793355 w 1623018"/>
              <a:gd name="connsiteY2035" fmla="*/ 948881 h 1168415"/>
              <a:gd name="connsiteX2036" fmla="*/ 791672 w 1623018"/>
              <a:gd name="connsiteY2036" fmla="*/ 948881 h 1168415"/>
              <a:gd name="connsiteX2037" fmla="*/ 791284 w 1623018"/>
              <a:gd name="connsiteY2037" fmla="*/ 949916 h 1168415"/>
              <a:gd name="connsiteX2038" fmla="*/ 790896 w 1623018"/>
              <a:gd name="connsiteY2038" fmla="*/ 949657 h 1168415"/>
              <a:gd name="connsiteX2039" fmla="*/ 790378 w 1623018"/>
              <a:gd name="connsiteY2039" fmla="*/ 949916 h 1168415"/>
              <a:gd name="connsiteX2040" fmla="*/ 790572 w 1623018"/>
              <a:gd name="connsiteY2040" fmla="*/ 950758 h 1168415"/>
              <a:gd name="connsiteX2041" fmla="*/ 789472 w 1623018"/>
              <a:gd name="connsiteY2041" fmla="*/ 950887 h 1168415"/>
              <a:gd name="connsiteX2042" fmla="*/ 789083 w 1623018"/>
              <a:gd name="connsiteY2042" fmla="*/ 951470 h 1168415"/>
              <a:gd name="connsiteX2043" fmla="*/ 785977 w 1623018"/>
              <a:gd name="connsiteY2043" fmla="*/ 951470 h 1168415"/>
              <a:gd name="connsiteX2044" fmla="*/ 785459 w 1623018"/>
              <a:gd name="connsiteY2044" fmla="*/ 951017 h 1168415"/>
              <a:gd name="connsiteX2045" fmla="*/ 785071 w 1623018"/>
              <a:gd name="connsiteY2045" fmla="*/ 951729 h 1168415"/>
              <a:gd name="connsiteX2046" fmla="*/ 784165 w 1623018"/>
              <a:gd name="connsiteY2046" fmla="*/ 951729 h 1168415"/>
              <a:gd name="connsiteX2047" fmla="*/ 784165 w 1623018"/>
              <a:gd name="connsiteY2047" fmla="*/ 952441 h 1168415"/>
              <a:gd name="connsiteX2048" fmla="*/ 783582 w 1623018"/>
              <a:gd name="connsiteY2048" fmla="*/ 952893 h 1168415"/>
              <a:gd name="connsiteX2049" fmla="*/ 783776 w 1623018"/>
              <a:gd name="connsiteY2049" fmla="*/ 953605 h 1168415"/>
              <a:gd name="connsiteX2050" fmla="*/ 783388 w 1623018"/>
              <a:gd name="connsiteY2050" fmla="*/ 953476 h 1168415"/>
              <a:gd name="connsiteX2051" fmla="*/ 783582 w 1623018"/>
              <a:gd name="connsiteY2051" fmla="*/ 954511 h 1168415"/>
              <a:gd name="connsiteX2052" fmla="*/ 782482 w 1623018"/>
              <a:gd name="connsiteY2052" fmla="*/ 955353 h 1168415"/>
              <a:gd name="connsiteX2053" fmla="*/ 781770 w 1623018"/>
              <a:gd name="connsiteY2053" fmla="*/ 955482 h 1168415"/>
              <a:gd name="connsiteX2054" fmla="*/ 781058 w 1623018"/>
              <a:gd name="connsiteY2054" fmla="*/ 954447 h 1168415"/>
              <a:gd name="connsiteX2055" fmla="*/ 779569 w 1623018"/>
              <a:gd name="connsiteY2055" fmla="*/ 955030 h 1168415"/>
              <a:gd name="connsiteX2056" fmla="*/ 779764 w 1623018"/>
              <a:gd name="connsiteY2056" fmla="*/ 955288 h 1168415"/>
              <a:gd name="connsiteX2057" fmla="*/ 779052 w 1623018"/>
              <a:gd name="connsiteY2057" fmla="*/ 955547 h 1168415"/>
              <a:gd name="connsiteX2058" fmla="*/ 778858 w 1623018"/>
              <a:gd name="connsiteY2058" fmla="*/ 956129 h 1168415"/>
              <a:gd name="connsiteX2059" fmla="*/ 777951 w 1623018"/>
              <a:gd name="connsiteY2059" fmla="*/ 956259 h 1168415"/>
              <a:gd name="connsiteX2060" fmla="*/ 777563 w 1623018"/>
              <a:gd name="connsiteY2060" fmla="*/ 956129 h 1168415"/>
              <a:gd name="connsiteX2061" fmla="*/ 777757 w 1623018"/>
              <a:gd name="connsiteY2061" fmla="*/ 955871 h 1168415"/>
              <a:gd name="connsiteX2062" fmla="*/ 776463 w 1623018"/>
              <a:gd name="connsiteY2062" fmla="*/ 956129 h 1168415"/>
              <a:gd name="connsiteX2063" fmla="*/ 776074 w 1623018"/>
              <a:gd name="connsiteY2063" fmla="*/ 955418 h 1168415"/>
              <a:gd name="connsiteX2064" fmla="*/ 774780 w 1623018"/>
              <a:gd name="connsiteY2064" fmla="*/ 956000 h 1168415"/>
              <a:gd name="connsiteX2065" fmla="*/ 774974 w 1623018"/>
              <a:gd name="connsiteY2065" fmla="*/ 955742 h 1168415"/>
              <a:gd name="connsiteX2066" fmla="*/ 774262 w 1623018"/>
              <a:gd name="connsiteY2066" fmla="*/ 955742 h 1168415"/>
              <a:gd name="connsiteX2067" fmla="*/ 773874 w 1623018"/>
              <a:gd name="connsiteY2067" fmla="*/ 955288 h 1168415"/>
              <a:gd name="connsiteX2068" fmla="*/ 772191 w 1623018"/>
              <a:gd name="connsiteY2068" fmla="*/ 955288 h 1168415"/>
              <a:gd name="connsiteX2069" fmla="*/ 771803 w 1623018"/>
              <a:gd name="connsiteY2069" fmla="*/ 953735 h 1168415"/>
              <a:gd name="connsiteX2070" fmla="*/ 770703 w 1623018"/>
              <a:gd name="connsiteY2070" fmla="*/ 954188 h 1168415"/>
              <a:gd name="connsiteX2071" fmla="*/ 769991 w 1623018"/>
              <a:gd name="connsiteY2071" fmla="*/ 953605 h 1168415"/>
              <a:gd name="connsiteX2072" fmla="*/ 769473 w 1623018"/>
              <a:gd name="connsiteY2072" fmla="*/ 952311 h 1168415"/>
              <a:gd name="connsiteX2073" fmla="*/ 767467 w 1623018"/>
              <a:gd name="connsiteY2073" fmla="*/ 951275 h 1168415"/>
              <a:gd name="connsiteX2074" fmla="*/ 766755 w 1623018"/>
              <a:gd name="connsiteY2074" fmla="*/ 951534 h 1168415"/>
              <a:gd name="connsiteX2075" fmla="*/ 766043 w 1623018"/>
              <a:gd name="connsiteY2075" fmla="*/ 950693 h 1168415"/>
              <a:gd name="connsiteX2076" fmla="*/ 765654 w 1623018"/>
              <a:gd name="connsiteY2076" fmla="*/ 950952 h 1168415"/>
              <a:gd name="connsiteX2077" fmla="*/ 764360 w 1623018"/>
              <a:gd name="connsiteY2077" fmla="*/ 950823 h 1168415"/>
              <a:gd name="connsiteX2078" fmla="*/ 764360 w 1623018"/>
              <a:gd name="connsiteY2078" fmla="*/ 950111 h 1168415"/>
              <a:gd name="connsiteX2079" fmla="*/ 765460 w 1623018"/>
              <a:gd name="connsiteY2079" fmla="*/ 947651 h 1168415"/>
              <a:gd name="connsiteX2080" fmla="*/ 765849 w 1623018"/>
              <a:gd name="connsiteY2080" fmla="*/ 947392 h 1168415"/>
              <a:gd name="connsiteX2081" fmla="*/ 768049 w 1623018"/>
              <a:gd name="connsiteY2081" fmla="*/ 947392 h 1168415"/>
              <a:gd name="connsiteX2082" fmla="*/ 768243 w 1623018"/>
              <a:gd name="connsiteY2082" fmla="*/ 946551 h 1168415"/>
              <a:gd name="connsiteX2083" fmla="*/ 768761 w 1623018"/>
              <a:gd name="connsiteY2083" fmla="*/ 946292 h 1168415"/>
              <a:gd name="connsiteX2084" fmla="*/ 769861 w 1623018"/>
              <a:gd name="connsiteY2084" fmla="*/ 946551 h 1168415"/>
              <a:gd name="connsiteX2085" fmla="*/ 770962 w 1623018"/>
              <a:gd name="connsiteY2085" fmla="*/ 947392 h 1168415"/>
              <a:gd name="connsiteX2086" fmla="*/ 771673 w 1623018"/>
              <a:gd name="connsiteY2086" fmla="*/ 947392 h 1168415"/>
              <a:gd name="connsiteX2087" fmla="*/ 772256 w 1623018"/>
              <a:gd name="connsiteY2087" fmla="*/ 947133 h 1168415"/>
              <a:gd name="connsiteX2088" fmla="*/ 772644 w 1623018"/>
              <a:gd name="connsiteY2088" fmla="*/ 945839 h 1168415"/>
              <a:gd name="connsiteX2089" fmla="*/ 773939 w 1623018"/>
              <a:gd name="connsiteY2089" fmla="*/ 945839 h 1168415"/>
              <a:gd name="connsiteX2090" fmla="*/ 774521 w 1623018"/>
              <a:gd name="connsiteY2090" fmla="*/ 946421 h 1168415"/>
              <a:gd name="connsiteX2091" fmla="*/ 776010 w 1623018"/>
              <a:gd name="connsiteY2091" fmla="*/ 946163 h 1168415"/>
              <a:gd name="connsiteX2092" fmla="*/ 775816 w 1623018"/>
              <a:gd name="connsiteY2092" fmla="*/ 945904 h 1168415"/>
              <a:gd name="connsiteX2093" fmla="*/ 774715 w 1623018"/>
              <a:gd name="connsiteY2093" fmla="*/ 946033 h 1168415"/>
              <a:gd name="connsiteX2094" fmla="*/ 774003 w 1623018"/>
              <a:gd name="connsiteY2094" fmla="*/ 945450 h 1168415"/>
              <a:gd name="connsiteX2095" fmla="*/ 771997 w 1623018"/>
              <a:gd name="connsiteY2095" fmla="*/ 945321 h 1168415"/>
              <a:gd name="connsiteX2096" fmla="*/ 771997 w 1623018"/>
              <a:gd name="connsiteY2096" fmla="*/ 942862 h 1168415"/>
              <a:gd name="connsiteX2097" fmla="*/ 773486 w 1623018"/>
              <a:gd name="connsiteY2097" fmla="*/ 941567 h 1168415"/>
              <a:gd name="connsiteX2098" fmla="*/ 774198 w 1623018"/>
              <a:gd name="connsiteY2098" fmla="*/ 940143 h 1168415"/>
              <a:gd name="connsiteX2099" fmla="*/ 774198 w 1623018"/>
              <a:gd name="connsiteY2099" fmla="*/ 938525 h 1168415"/>
              <a:gd name="connsiteX2100" fmla="*/ 774909 w 1623018"/>
              <a:gd name="connsiteY2100" fmla="*/ 938073 h 1168415"/>
              <a:gd name="connsiteX2101" fmla="*/ 775492 w 1623018"/>
              <a:gd name="connsiteY2101" fmla="*/ 936455 h 1168415"/>
              <a:gd name="connsiteX2102" fmla="*/ 777175 w 1623018"/>
              <a:gd name="connsiteY2102" fmla="*/ 935160 h 1168415"/>
              <a:gd name="connsiteX2103" fmla="*/ 779764 w 1623018"/>
              <a:gd name="connsiteY2103" fmla="*/ 933995 h 1168415"/>
              <a:gd name="connsiteX2104" fmla="*/ 779958 w 1623018"/>
              <a:gd name="connsiteY2104" fmla="*/ 933154 h 1168415"/>
              <a:gd name="connsiteX2105" fmla="*/ 782935 w 1623018"/>
              <a:gd name="connsiteY2105" fmla="*/ 931536 h 1168415"/>
              <a:gd name="connsiteX2106" fmla="*/ 782935 w 1623018"/>
              <a:gd name="connsiteY2106" fmla="*/ 931082 h 1168415"/>
              <a:gd name="connsiteX2107" fmla="*/ 782029 w 1623018"/>
              <a:gd name="connsiteY2107" fmla="*/ 931536 h 1168415"/>
              <a:gd name="connsiteX2108" fmla="*/ 781317 w 1623018"/>
              <a:gd name="connsiteY2108" fmla="*/ 931406 h 1168415"/>
              <a:gd name="connsiteX2109" fmla="*/ 779505 w 1623018"/>
              <a:gd name="connsiteY2109" fmla="*/ 932442 h 1168415"/>
              <a:gd name="connsiteX2110" fmla="*/ 778599 w 1623018"/>
              <a:gd name="connsiteY2110" fmla="*/ 932442 h 1168415"/>
              <a:gd name="connsiteX2111" fmla="*/ 778404 w 1623018"/>
              <a:gd name="connsiteY2111" fmla="*/ 931601 h 1168415"/>
              <a:gd name="connsiteX2112" fmla="*/ 779116 w 1623018"/>
              <a:gd name="connsiteY2112" fmla="*/ 931017 h 1168415"/>
              <a:gd name="connsiteX2113" fmla="*/ 778404 w 1623018"/>
              <a:gd name="connsiteY2113" fmla="*/ 931017 h 1168415"/>
              <a:gd name="connsiteX2114" fmla="*/ 776916 w 1623018"/>
              <a:gd name="connsiteY2114" fmla="*/ 932765 h 1168415"/>
              <a:gd name="connsiteX2115" fmla="*/ 776528 w 1623018"/>
              <a:gd name="connsiteY2115" fmla="*/ 934189 h 1168415"/>
              <a:gd name="connsiteX2116" fmla="*/ 775816 w 1623018"/>
              <a:gd name="connsiteY2116" fmla="*/ 934318 h 1168415"/>
              <a:gd name="connsiteX2117" fmla="*/ 774909 w 1623018"/>
              <a:gd name="connsiteY2117" fmla="*/ 936778 h 1168415"/>
              <a:gd name="connsiteX2118" fmla="*/ 773615 w 1623018"/>
              <a:gd name="connsiteY2118" fmla="*/ 935354 h 1168415"/>
              <a:gd name="connsiteX2119" fmla="*/ 773809 w 1623018"/>
              <a:gd name="connsiteY2119" fmla="*/ 934901 h 1168415"/>
              <a:gd name="connsiteX2120" fmla="*/ 772903 w 1623018"/>
              <a:gd name="connsiteY2120" fmla="*/ 934448 h 1168415"/>
              <a:gd name="connsiteX2121" fmla="*/ 772903 w 1623018"/>
              <a:gd name="connsiteY2121" fmla="*/ 932830 h 1168415"/>
              <a:gd name="connsiteX2122" fmla="*/ 773291 w 1623018"/>
              <a:gd name="connsiteY2122" fmla="*/ 932377 h 1168415"/>
              <a:gd name="connsiteX2123" fmla="*/ 772580 w 1623018"/>
              <a:gd name="connsiteY2123" fmla="*/ 932377 h 1168415"/>
              <a:gd name="connsiteX2124" fmla="*/ 772385 w 1623018"/>
              <a:gd name="connsiteY2124" fmla="*/ 934383 h 1168415"/>
              <a:gd name="connsiteX2125" fmla="*/ 772774 w 1623018"/>
              <a:gd name="connsiteY2125" fmla="*/ 935095 h 1168415"/>
              <a:gd name="connsiteX2126" fmla="*/ 774262 w 1623018"/>
              <a:gd name="connsiteY2126" fmla="*/ 936260 h 1168415"/>
              <a:gd name="connsiteX2127" fmla="*/ 774262 w 1623018"/>
              <a:gd name="connsiteY2127" fmla="*/ 938137 h 1168415"/>
              <a:gd name="connsiteX2128" fmla="*/ 773162 w 1623018"/>
              <a:gd name="connsiteY2128" fmla="*/ 939172 h 1168415"/>
              <a:gd name="connsiteX2129" fmla="*/ 773162 w 1623018"/>
              <a:gd name="connsiteY2129" fmla="*/ 941309 h 1168415"/>
              <a:gd name="connsiteX2130" fmla="*/ 771673 w 1623018"/>
              <a:gd name="connsiteY2130" fmla="*/ 942927 h 1168415"/>
              <a:gd name="connsiteX2131" fmla="*/ 771673 w 1623018"/>
              <a:gd name="connsiteY2131" fmla="*/ 945062 h 1168415"/>
              <a:gd name="connsiteX2132" fmla="*/ 772062 w 1623018"/>
              <a:gd name="connsiteY2132" fmla="*/ 945321 h 1168415"/>
              <a:gd name="connsiteX2133" fmla="*/ 771673 w 1623018"/>
              <a:gd name="connsiteY2133" fmla="*/ 946486 h 1168415"/>
              <a:gd name="connsiteX2134" fmla="*/ 770767 w 1623018"/>
              <a:gd name="connsiteY2134" fmla="*/ 946486 h 1168415"/>
              <a:gd name="connsiteX2135" fmla="*/ 770055 w 1623018"/>
              <a:gd name="connsiteY2135" fmla="*/ 945645 h 1168415"/>
              <a:gd name="connsiteX2136" fmla="*/ 766561 w 1623018"/>
              <a:gd name="connsiteY2136" fmla="*/ 946356 h 1168415"/>
              <a:gd name="connsiteX2137" fmla="*/ 766366 w 1623018"/>
              <a:gd name="connsiteY2137" fmla="*/ 945062 h 1168415"/>
              <a:gd name="connsiteX2138" fmla="*/ 764684 w 1623018"/>
              <a:gd name="connsiteY2138" fmla="*/ 944350 h 1168415"/>
              <a:gd name="connsiteX2139" fmla="*/ 763195 w 1623018"/>
              <a:gd name="connsiteY2139" fmla="*/ 944350 h 1168415"/>
              <a:gd name="connsiteX2140" fmla="*/ 761901 w 1623018"/>
              <a:gd name="connsiteY2140" fmla="*/ 943185 h 1168415"/>
              <a:gd name="connsiteX2141" fmla="*/ 760088 w 1623018"/>
              <a:gd name="connsiteY2141" fmla="*/ 943897 h 1168415"/>
              <a:gd name="connsiteX2142" fmla="*/ 758988 w 1623018"/>
              <a:gd name="connsiteY2142" fmla="*/ 943444 h 1168415"/>
              <a:gd name="connsiteX2143" fmla="*/ 758082 w 1623018"/>
              <a:gd name="connsiteY2143" fmla="*/ 943703 h 1168415"/>
              <a:gd name="connsiteX2144" fmla="*/ 756205 w 1623018"/>
              <a:gd name="connsiteY2144" fmla="*/ 943444 h 1168415"/>
              <a:gd name="connsiteX2145" fmla="*/ 755105 w 1623018"/>
              <a:gd name="connsiteY2145" fmla="*/ 944738 h 1168415"/>
              <a:gd name="connsiteX2146" fmla="*/ 752904 w 1623018"/>
              <a:gd name="connsiteY2146" fmla="*/ 944286 h 1168415"/>
              <a:gd name="connsiteX2147" fmla="*/ 752192 w 1623018"/>
              <a:gd name="connsiteY2147" fmla="*/ 943250 h 1168415"/>
              <a:gd name="connsiteX2148" fmla="*/ 752387 w 1623018"/>
              <a:gd name="connsiteY2148" fmla="*/ 942409 h 1168415"/>
              <a:gd name="connsiteX2149" fmla="*/ 750380 w 1623018"/>
              <a:gd name="connsiteY2149" fmla="*/ 942150 h 1168415"/>
              <a:gd name="connsiteX2150" fmla="*/ 749992 w 1623018"/>
              <a:gd name="connsiteY2150" fmla="*/ 941309 h 1168415"/>
              <a:gd name="connsiteX2151" fmla="*/ 750186 w 1623018"/>
              <a:gd name="connsiteY2151" fmla="*/ 940273 h 1168415"/>
              <a:gd name="connsiteX2152" fmla="*/ 749474 w 1623018"/>
              <a:gd name="connsiteY2152" fmla="*/ 939432 h 1168415"/>
              <a:gd name="connsiteX2153" fmla="*/ 749474 w 1623018"/>
              <a:gd name="connsiteY2153" fmla="*/ 938008 h 1168415"/>
              <a:gd name="connsiteX2154" fmla="*/ 750380 w 1623018"/>
              <a:gd name="connsiteY2154" fmla="*/ 937167 h 1168415"/>
              <a:gd name="connsiteX2155" fmla="*/ 750186 w 1623018"/>
              <a:gd name="connsiteY2155" fmla="*/ 935613 h 1168415"/>
              <a:gd name="connsiteX2156" fmla="*/ 749668 w 1623018"/>
              <a:gd name="connsiteY2156" fmla="*/ 935160 h 1168415"/>
              <a:gd name="connsiteX2157" fmla="*/ 749862 w 1623018"/>
              <a:gd name="connsiteY2157" fmla="*/ 933736 h 1168415"/>
              <a:gd name="connsiteX2158" fmla="*/ 748050 w 1623018"/>
              <a:gd name="connsiteY2158" fmla="*/ 933995 h 1168415"/>
              <a:gd name="connsiteX2159" fmla="*/ 747468 w 1623018"/>
              <a:gd name="connsiteY2159" fmla="*/ 933412 h 1168415"/>
              <a:gd name="connsiteX2160" fmla="*/ 747273 w 1623018"/>
              <a:gd name="connsiteY2160" fmla="*/ 930241 h 1168415"/>
              <a:gd name="connsiteX2161" fmla="*/ 748179 w 1623018"/>
              <a:gd name="connsiteY2161" fmla="*/ 928947 h 1168415"/>
              <a:gd name="connsiteX2162" fmla="*/ 748697 w 1623018"/>
              <a:gd name="connsiteY2162" fmla="*/ 928817 h 1168415"/>
              <a:gd name="connsiteX2163" fmla="*/ 749409 w 1623018"/>
              <a:gd name="connsiteY2163" fmla="*/ 926228 h 1168415"/>
              <a:gd name="connsiteX2164" fmla="*/ 749021 w 1623018"/>
              <a:gd name="connsiteY2164" fmla="*/ 926228 h 1168415"/>
              <a:gd name="connsiteX2165" fmla="*/ 748827 w 1623018"/>
              <a:gd name="connsiteY2165" fmla="*/ 925064 h 1168415"/>
              <a:gd name="connsiteX2166" fmla="*/ 748438 w 1623018"/>
              <a:gd name="connsiteY2166" fmla="*/ 925064 h 1168415"/>
              <a:gd name="connsiteX2167" fmla="*/ 748050 w 1623018"/>
              <a:gd name="connsiteY2167" fmla="*/ 923898 h 1168415"/>
              <a:gd name="connsiteX2168" fmla="*/ 746756 w 1623018"/>
              <a:gd name="connsiteY2168" fmla="*/ 922475 h 1168415"/>
              <a:gd name="connsiteX2169" fmla="*/ 746044 w 1623018"/>
              <a:gd name="connsiteY2169" fmla="*/ 922215 h 1168415"/>
              <a:gd name="connsiteX2170" fmla="*/ 745850 w 1623018"/>
              <a:gd name="connsiteY2170" fmla="*/ 921504 h 1168415"/>
              <a:gd name="connsiteX2171" fmla="*/ 746238 w 1623018"/>
              <a:gd name="connsiteY2171" fmla="*/ 921245 h 1168415"/>
              <a:gd name="connsiteX2172" fmla="*/ 745850 w 1623018"/>
              <a:gd name="connsiteY2172" fmla="*/ 921116 h 1168415"/>
              <a:gd name="connsiteX2173" fmla="*/ 747662 w 1623018"/>
              <a:gd name="connsiteY2173" fmla="*/ 921116 h 1168415"/>
              <a:gd name="connsiteX2174" fmla="*/ 748374 w 1623018"/>
              <a:gd name="connsiteY2174" fmla="*/ 922280 h 1168415"/>
              <a:gd name="connsiteX2175" fmla="*/ 750380 w 1623018"/>
              <a:gd name="connsiteY2175" fmla="*/ 922280 h 1168415"/>
              <a:gd name="connsiteX2176" fmla="*/ 750574 w 1623018"/>
              <a:gd name="connsiteY2176" fmla="*/ 921439 h 1168415"/>
              <a:gd name="connsiteX2177" fmla="*/ 751998 w 1623018"/>
              <a:gd name="connsiteY2177" fmla="*/ 921568 h 1168415"/>
              <a:gd name="connsiteX2178" fmla="*/ 753163 w 1623018"/>
              <a:gd name="connsiteY2178" fmla="*/ 920727 h 1168415"/>
              <a:gd name="connsiteX2179" fmla="*/ 753357 w 1623018"/>
              <a:gd name="connsiteY2179" fmla="*/ 918397 h 1168415"/>
              <a:gd name="connsiteX2180" fmla="*/ 753746 w 1623018"/>
              <a:gd name="connsiteY2180" fmla="*/ 918397 h 1168415"/>
              <a:gd name="connsiteX2181" fmla="*/ 753551 w 1623018"/>
              <a:gd name="connsiteY2181" fmla="*/ 917815 h 1168415"/>
              <a:gd name="connsiteX2182" fmla="*/ 754134 w 1623018"/>
              <a:gd name="connsiteY2182" fmla="*/ 917685 h 1168415"/>
              <a:gd name="connsiteX2183" fmla="*/ 754134 w 1623018"/>
              <a:gd name="connsiteY2183" fmla="*/ 916973 h 1168415"/>
              <a:gd name="connsiteX2184" fmla="*/ 755623 w 1623018"/>
              <a:gd name="connsiteY2184" fmla="*/ 915355 h 1168415"/>
              <a:gd name="connsiteX2185" fmla="*/ 756723 w 1623018"/>
              <a:gd name="connsiteY2185" fmla="*/ 911213 h 1168415"/>
              <a:gd name="connsiteX2186" fmla="*/ 760218 w 1623018"/>
              <a:gd name="connsiteY2186" fmla="*/ 909336 h 1168415"/>
              <a:gd name="connsiteX2187" fmla="*/ 760606 w 1623018"/>
              <a:gd name="connsiteY2187" fmla="*/ 908754 h 1168415"/>
              <a:gd name="connsiteX2188" fmla="*/ 761318 w 1623018"/>
              <a:gd name="connsiteY2188" fmla="*/ 908883 h 1168415"/>
              <a:gd name="connsiteX2189" fmla="*/ 761706 w 1623018"/>
              <a:gd name="connsiteY2189" fmla="*/ 907459 h 1168415"/>
              <a:gd name="connsiteX2190" fmla="*/ 760412 w 1623018"/>
              <a:gd name="connsiteY2190" fmla="*/ 907459 h 1168415"/>
              <a:gd name="connsiteX2191" fmla="*/ 759829 w 1623018"/>
              <a:gd name="connsiteY2191" fmla="*/ 908042 h 1168415"/>
              <a:gd name="connsiteX2192" fmla="*/ 757241 w 1623018"/>
              <a:gd name="connsiteY2192" fmla="*/ 908883 h 1168415"/>
              <a:gd name="connsiteX2193" fmla="*/ 755946 w 1623018"/>
              <a:gd name="connsiteY2193" fmla="*/ 909725 h 1168415"/>
              <a:gd name="connsiteX2194" fmla="*/ 754652 w 1623018"/>
              <a:gd name="connsiteY2194" fmla="*/ 911472 h 1168415"/>
              <a:gd name="connsiteX2195" fmla="*/ 754457 w 1623018"/>
              <a:gd name="connsiteY2195" fmla="*/ 912766 h 1168415"/>
              <a:gd name="connsiteX2196" fmla="*/ 753940 w 1623018"/>
              <a:gd name="connsiteY2196" fmla="*/ 913026 h 1168415"/>
              <a:gd name="connsiteX2197" fmla="*/ 754134 w 1623018"/>
              <a:gd name="connsiteY2197" fmla="*/ 913608 h 1168415"/>
              <a:gd name="connsiteX2198" fmla="*/ 753422 w 1623018"/>
              <a:gd name="connsiteY2198" fmla="*/ 914449 h 1168415"/>
              <a:gd name="connsiteX2199" fmla="*/ 753422 w 1623018"/>
              <a:gd name="connsiteY2199" fmla="*/ 917361 h 1168415"/>
              <a:gd name="connsiteX2200" fmla="*/ 752710 w 1623018"/>
              <a:gd name="connsiteY2200" fmla="*/ 917944 h 1168415"/>
              <a:gd name="connsiteX2201" fmla="*/ 752322 w 1623018"/>
              <a:gd name="connsiteY2201" fmla="*/ 919821 h 1168415"/>
              <a:gd name="connsiteX2202" fmla="*/ 751610 w 1623018"/>
              <a:gd name="connsiteY2202" fmla="*/ 920080 h 1168415"/>
              <a:gd name="connsiteX2203" fmla="*/ 751416 w 1623018"/>
              <a:gd name="connsiteY2203" fmla="*/ 920662 h 1168415"/>
              <a:gd name="connsiteX2204" fmla="*/ 749021 w 1623018"/>
              <a:gd name="connsiteY2204" fmla="*/ 920403 h 1168415"/>
              <a:gd name="connsiteX2205" fmla="*/ 749021 w 1623018"/>
              <a:gd name="connsiteY2205" fmla="*/ 919821 h 1168415"/>
              <a:gd name="connsiteX2206" fmla="*/ 748309 w 1623018"/>
              <a:gd name="connsiteY2206" fmla="*/ 919239 h 1168415"/>
              <a:gd name="connsiteX2207" fmla="*/ 746820 w 1623018"/>
              <a:gd name="connsiteY2207" fmla="*/ 919368 h 1168415"/>
              <a:gd name="connsiteX2208" fmla="*/ 746626 w 1623018"/>
              <a:gd name="connsiteY2208" fmla="*/ 918268 h 1168415"/>
              <a:gd name="connsiteX2209" fmla="*/ 745914 w 1623018"/>
              <a:gd name="connsiteY2209" fmla="*/ 918073 h 1168415"/>
              <a:gd name="connsiteX2210" fmla="*/ 745332 w 1623018"/>
              <a:gd name="connsiteY2210" fmla="*/ 918527 h 1168415"/>
              <a:gd name="connsiteX2211" fmla="*/ 745526 w 1623018"/>
              <a:gd name="connsiteY2211" fmla="*/ 919821 h 1168415"/>
              <a:gd name="connsiteX2212" fmla="*/ 744943 w 1623018"/>
              <a:gd name="connsiteY2212" fmla="*/ 920080 h 1168415"/>
              <a:gd name="connsiteX2213" fmla="*/ 743455 w 1623018"/>
              <a:gd name="connsiteY2213" fmla="*/ 919626 h 1168415"/>
              <a:gd name="connsiteX2214" fmla="*/ 741060 w 1623018"/>
              <a:gd name="connsiteY2214" fmla="*/ 919626 h 1168415"/>
              <a:gd name="connsiteX2215" fmla="*/ 740866 w 1623018"/>
              <a:gd name="connsiteY2215" fmla="*/ 920210 h 1168415"/>
              <a:gd name="connsiteX2216" fmla="*/ 739960 w 1623018"/>
              <a:gd name="connsiteY2216" fmla="*/ 920468 h 1168415"/>
              <a:gd name="connsiteX2217" fmla="*/ 738860 w 1623018"/>
              <a:gd name="connsiteY2217" fmla="*/ 919886 h 1168415"/>
              <a:gd name="connsiteX2218" fmla="*/ 737954 w 1623018"/>
              <a:gd name="connsiteY2218" fmla="*/ 920727 h 1168415"/>
              <a:gd name="connsiteX2219" fmla="*/ 736271 w 1623018"/>
              <a:gd name="connsiteY2219" fmla="*/ 920597 h 1168415"/>
              <a:gd name="connsiteX2220" fmla="*/ 735753 w 1623018"/>
              <a:gd name="connsiteY2220" fmla="*/ 920857 h 1168415"/>
              <a:gd name="connsiteX2221" fmla="*/ 735753 w 1623018"/>
              <a:gd name="connsiteY2221" fmla="*/ 921892 h 1168415"/>
              <a:gd name="connsiteX2222" fmla="*/ 734653 w 1623018"/>
              <a:gd name="connsiteY2222" fmla="*/ 921892 h 1168415"/>
              <a:gd name="connsiteX2223" fmla="*/ 734264 w 1623018"/>
              <a:gd name="connsiteY2223" fmla="*/ 920274 h 1168415"/>
              <a:gd name="connsiteX2224" fmla="*/ 735559 w 1623018"/>
              <a:gd name="connsiteY2224" fmla="*/ 919691 h 1168415"/>
              <a:gd name="connsiteX2225" fmla="*/ 735753 w 1623018"/>
              <a:gd name="connsiteY2225" fmla="*/ 919239 h 1168415"/>
              <a:gd name="connsiteX2226" fmla="*/ 735365 w 1623018"/>
              <a:gd name="connsiteY2226" fmla="*/ 918203 h 1168415"/>
              <a:gd name="connsiteX2227" fmla="*/ 734653 w 1623018"/>
              <a:gd name="connsiteY2227" fmla="*/ 917621 h 1168415"/>
              <a:gd name="connsiteX2228" fmla="*/ 734653 w 1623018"/>
              <a:gd name="connsiteY2228" fmla="*/ 919498 h 1168415"/>
              <a:gd name="connsiteX2229" fmla="*/ 734070 w 1623018"/>
              <a:gd name="connsiteY2229" fmla="*/ 919498 h 1168415"/>
              <a:gd name="connsiteX2230" fmla="*/ 733553 w 1623018"/>
              <a:gd name="connsiteY2230" fmla="*/ 918656 h 1168415"/>
              <a:gd name="connsiteX2231" fmla="*/ 733164 w 1623018"/>
              <a:gd name="connsiteY2231" fmla="*/ 918785 h 1168415"/>
              <a:gd name="connsiteX2232" fmla="*/ 732646 w 1623018"/>
              <a:gd name="connsiteY2232" fmla="*/ 918332 h 1168415"/>
              <a:gd name="connsiteX2233" fmla="*/ 731546 w 1623018"/>
              <a:gd name="connsiteY2233" fmla="*/ 918785 h 1168415"/>
              <a:gd name="connsiteX2234" fmla="*/ 729540 w 1623018"/>
              <a:gd name="connsiteY2234" fmla="*/ 918785 h 1168415"/>
              <a:gd name="connsiteX2235" fmla="*/ 729346 w 1623018"/>
              <a:gd name="connsiteY2235" fmla="*/ 917944 h 1168415"/>
              <a:gd name="connsiteX2236" fmla="*/ 728051 w 1623018"/>
              <a:gd name="connsiteY2236" fmla="*/ 917685 h 1168415"/>
              <a:gd name="connsiteX2237" fmla="*/ 728245 w 1623018"/>
              <a:gd name="connsiteY2237" fmla="*/ 916650 h 1168415"/>
              <a:gd name="connsiteX2238" fmla="*/ 728634 w 1623018"/>
              <a:gd name="connsiteY2238" fmla="*/ 916779 h 1168415"/>
              <a:gd name="connsiteX2239" fmla="*/ 728634 w 1623018"/>
              <a:gd name="connsiteY2239" fmla="*/ 916197 h 1168415"/>
              <a:gd name="connsiteX2240" fmla="*/ 729346 w 1623018"/>
              <a:gd name="connsiteY2240" fmla="*/ 916067 h 1168415"/>
              <a:gd name="connsiteX2241" fmla="*/ 728634 w 1623018"/>
              <a:gd name="connsiteY2241" fmla="*/ 915484 h 1168415"/>
              <a:gd name="connsiteX2242" fmla="*/ 729022 w 1623018"/>
              <a:gd name="connsiteY2242" fmla="*/ 912313 h 1168415"/>
              <a:gd name="connsiteX2243" fmla="*/ 728310 w 1623018"/>
              <a:gd name="connsiteY2243" fmla="*/ 911601 h 1168415"/>
              <a:gd name="connsiteX2244" fmla="*/ 728698 w 1623018"/>
              <a:gd name="connsiteY2244" fmla="*/ 911019 h 1168415"/>
              <a:gd name="connsiteX2245" fmla="*/ 727986 w 1623018"/>
              <a:gd name="connsiteY2245" fmla="*/ 910307 h 1168415"/>
              <a:gd name="connsiteX2246" fmla="*/ 727986 w 1623018"/>
              <a:gd name="connsiteY2246" fmla="*/ 909466 h 1168415"/>
              <a:gd name="connsiteX2247" fmla="*/ 727275 w 1623018"/>
              <a:gd name="connsiteY2247" fmla="*/ 908883 h 1168415"/>
              <a:gd name="connsiteX2248" fmla="*/ 727469 w 1623018"/>
              <a:gd name="connsiteY2248" fmla="*/ 908300 h 1168415"/>
              <a:gd name="connsiteX2249" fmla="*/ 726886 w 1623018"/>
              <a:gd name="connsiteY2249" fmla="*/ 907588 h 1168415"/>
              <a:gd name="connsiteX2250" fmla="*/ 726886 w 1623018"/>
              <a:gd name="connsiteY2250" fmla="*/ 906424 h 1168415"/>
              <a:gd name="connsiteX2251" fmla="*/ 725980 w 1623018"/>
              <a:gd name="connsiteY2251" fmla="*/ 905841 h 1168415"/>
              <a:gd name="connsiteX2252" fmla="*/ 726368 w 1623018"/>
              <a:gd name="connsiteY2252" fmla="*/ 904999 h 1168415"/>
              <a:gd name="connsiteX2253" fmla="*/ 725462 w 1623018"/>
              <a:gd name="connsiteY2253" fmla="*/ 904871 h 1168415"/>
              <a:gd name="connsiteX2254" fmla="*/ 725268 w 1623018"/>
              <a:gd name="connsiteY2254" fmla="*/ 904611 h 1168415"/>
              <a:gd name="connsiteX2255" fmla="*/ 725786 w 1623018"/>
              <a:gd name="connsiteY2255" fmla="*/ 904158 h 1168415"/>
              <a:gd name="connsiteX2256" fmla="*/ 725268 w 1623018"/>
              <a:gd name="connsiteY2256" fmla="*/ 904158 h 1168415"/>
              <a:gd name="connsiteX2257" fmla="*/ 724168 w 1623018"/>
              <a:gd name="connsiteY2257" fmla="*/ 902993 h 1168415"/>
              <a:gd name="connsiteX2258" fmla="*/ 722679 w 1623018"/>
              <a:gd name="connsiteY2258" fmla="*/ 902411 h 1168415"/>
              <a:gd name="connsiteX2259" fmla="*/ 722679 w 1623018"/>
              <a:gd name="connsiteY2259" fmla="*/ 901828 h 1168415"/>
              <a:gd name="connsiteX2260" fmla="*/ 722097 w 1623018"/>
              <a:gd name="connsiteY2260" fmla="*/ 901699 h 1168415"/>
              <a:gd name="connsiteX2261" fmla="*/ 722097 w 1623018"/>
              <a:gd name="connsiteY2261" fmla="*/ 900534 h 1168415"/>
              <a:gd name="connsiteX2262" fmla="*/ 722809 w 1623018"/>
              <a:gd name="connsiteY2262" fmla="*/ 899822 h 1168415"/>
              <a:gd name="connsiteX2263" fmla="*/ 722615 w 1623018"/>
              <a:gd name="connsiteY2263" fmla="*/ 898398 h 1168415"/>
              <a:gd name="connsiteX2264" fmla="*/ 723132 w 1623018"/>
              <a:gd name="connsiteY2264" fmla="*/ 897815 h 1168415"/>
              <a:gd name="connsiteX2265" fmla="*/ 723132 w 1623018"/>
              <a:gd name="connsiteY2265" fmla="*/ 896651 h 1168415"/>
              <a:gd name="connsiteX2266" fmla="*/ 724815 w 1623018"/>
              <a:gd name="connsiteY2266" fmla="*/ 893738 h 1168415"/>
              <a:gd name="connsiteX2267" fmla="*/ 724427 w 1623018"/>
              <a:gd name="connsiteY2267" fmla="*/ 893285 h 1168415"/>
              <a:gd name="connsiteX2268" fmla="*/ 724621 w 1623018"/>
              <a:gd name="connsiteY2268" fmla="*/ 892573 h 1168415"/>
              <a:gd name="connsiteX2269" fmla="*/ 725203 w 1623018"/>
              <a:gd name="connsiteY2269" fmla="*/ 892444 h 1168415"/>
              <a:gd name="connsiteX2270" fmla="*/ 725009 w 1623018"/>
              <a:gd name="connsiteY2270" fmla="*/ 891732 h 1168415"/>
              <a:gd name="connsiteX2271" fmla="*/ 725398 w 1623018"/>
              <a:gd name="connsiteY2271" fmla="*/ 891473 h 1168415"/>
              <a:gd name="connsiteX2272" fmla="*/ 725203 w 1623018"/>
              <a:gd name="connsiteY2272" fmla="*/ 890891 h 1168415"/>
              <a:gd name="connsiteX2273" fmla="*/ 725915 w 1623018"/>
              <a:gd name="connsiteY2273" fmla="*/ 889013 h 1168415"/>
              <a:gd name="connsiteX2274" fmla="*/ 725915 w 1623018"/>
              <a:gd name="connsiteY2274" fmla="*/ 887719 h 1168415"/>
              <a:gd name="connsiteX2275" fmla="*/ 727210 w 1623018"/>
              <a:gd name="connsiteY2275" fmla="*/ 887590 h 1168415"/>
              <a:gd name="connsiteX2276" fmla="*/ 728893 w 1623018"/>
              <a:gd name="connsiteY2276" fmla="*/ 888431 h 1168415"/>
              <a:gd name="connsiteX2277" fmla="*/ 730575 w 1623018"/>
              <a:gd name="connsiteY2277" fmla="*/ 888561 h 1168415"/>
              <a:gd name="connsiteX2278" fmla="*/ 730381 w 1623018"/>
              <a:gd name="connsiteY2278" fmla="*/ 887719 h 1168415"/>
              <a:gd name="connsiteX2279" fmla="*/ 727080 w 1623018"/>
              <a:gd name="connsiteY2279" fmla="*/ 886296 h 1168415"/>
              <a:gd name="connsiteX2280" fmla="*/ 726886 w 1623018"/>
              <a:gd name="connsiteY2280" fmla="*/ 885260 h 1168415"/>
              <a:gd name="connsiteX2281" fmla="*/ 727598 w 1623018"/>
              <a:gd name="connsiteY2281" fmla="*/ 885389 h 1168415"/>
              <a:gd name="connsiteX2282" fmla="*/ 729087 w 1623018"/>
              <a:gd name="connsiteY2282" fmla="*/ 884936 h 1168415"/>
              <a:gd name="connsiteX2283" fmla="*/ 729993 w 1623018"/>
              <a:gd name="connsiteY2283" fmla="*/ 883642 h 1168415"/>
              <a:gd name="connsiteX2284" fmla="*/ 732387 w 1623018"/>
              <a:gd name="connsiteY2284" fmla="*/ 881894 h 1168415"/>
              <a:gd name="connsiteX2285" fmla="*/ 732387 w 1623018"/>
              <a:gd name="connsiteY2285" fmla="*/ 881053 h 1168415"/>
              <a:gd name="connsiteX2286" fmla="*/ 732905 w 1623018"/>
              <a:gd name="connsiteY2286" fmla="*/ 880794 h 1168415"/>
              <a:gd name="connsiteX2287" fmla="*/ 733617 w 1623018"/>
              <a:gd name="connsiteY2287" fmla="*/ 878917 h 1168415"/>
              <a:gd name="connsiteX2288" fmla="*/ 734523 w 1623018"/>
              <a:gd name="connsiteY2288" fmla="*/ 878788 h 1168415"/>
              <a:gd name="connsiteX2289" fmla="*/ 735041 w 1623018"/>
              <a:gd name="connsiteY2289" fmla="*/ 877752 h 1168415"/>
              <a:gd name="connsiteX2290" fmla="*/ 734653 w 1623018"/>
              <a:gd name="connsiteY2290" fmla="*/ 876587 h 1168415"/>
              <a:gd name="connsiteX2291" fmla="*/ 735365 w 1623018"/>
              <a:gd name="connsiteY2291" fmla="*/ 876458 h 1168415"/>
              <a:gd name="connsiteX2292" fmla="*/ 735365 w 1623018"/>
              <a:gd name="connsiteY2292" fmla="*/ 875875 h 1168415"/>
              <a:gd name="connsiteX2293" fmla="*/ 736077 w 1623018"/>
              <a:gd name="connsiteY2293" fmla="*/ 874840 h 1168415"/>
              <a:gd name="connsiteX2294" fmla="*/ 735882 w 1623018"/>
              <a:gd name="connsiteY2294" fmla="*/ 873998 h 1168415"/>
              <a:gd name="connsiteX2295" fmla="*/ 736789 w 1623018"/>
              <a:gd name="connsiteY2295" fmla="*/ 873739 h 1168415"/>
              <a:gd name="connsiteX2296" fmla="*/ 738083 w 1623018"/>
              <a:gd name="connsiteY2296" fmla="*/ 872121 h 1168415"/>
              <a:gd name="connsiteX2297" fmla="*/ 738471 w 1623018"/>
              <a:gd name="connsiteY2297" fmla="*/ 869532 h 1168415"/>
              <a:gd name="connsiteX2298" fmla="*/ 738083 w 1623018"/>
              <a:gd name="connsiteY2298" fmla="*/ 868950 h 1168415"/>
              <a:gd name="connsiteX2299" fmla="*/ 737695 w 1623018"/>
              <a:gd name="connsiteY2299" fmla="*/ 869079 h 1168415"/>
              <a:gd name="connsiteX2300" fmla="*/ 737889 w 1623018"/>
              <a:gd name="connsiteY2300" fmla="*/ 869921 h 1168415"/>
              <a:gd name="connsiteX2301" fmla="*/ 737177 w 1623018"/>
              <a:gd name="connsiteY2301" fmla="*/ 871345 h 1168415"/>
              <a:gd name="connsiteX2302" fmla="*/ 736271 w 1623018"/>
              <a:gd name="connsiteY2302" fmla="*/ 871927 h 1168415"/>
              <a:gd name="connsiteX2303" fmla="*/ 735365 w 1623018"/>
              <a:gd name="connsiteY2303" fmla="*/ 871474 h 1168415"/>
              <a:gd name="connsiteX2304" fmla="*/ 734976 w 1623018"/>
              <a:gd name="connsiteY2304" fmla="*/ 872639 h 1168415"/>
              <a:gd name="connsiteX2305" fmla="*/ 734588 w 1623018"/>
              <a:gd name="connsiteY2305" fmla="*/ 872510 h 1168415"/>
              <a:gd name="connsiteX2306" fmla="*/ 733876 w 1623018"/>
              <a:gd name="connsiteY2306" fmla="*/ 873674 h 1168415"/>
              <a:gd name="connsiteX2307" fmla="*/ 733358 w 1623018"/>
              <a:gd name="connsiteY2307" fmla="*/ 873674 h 1168415"/>
              <a:gd name="connsiteX2308" fmla="*/ 733553 w 1623018"/>
              <a:gd name="connsiteY2308" fmla="*/ 874386 h 1168415"/>
              <a:gd name="connsiteX2309" fmla="*/ 732970 w 1623018"/>
              <a:gd name="connsiteY2309" fmla="*/ 874516 h 1168415"/>
              <a:gd name="connsiteX2310" fmla="*/ 733164 w 1623018"/>
              <a:gd name="connsiteY2310" fmla="*/ 875357 h 1168415"/>
              <a:gd name="connsiteX2311" fmla="*/ 732776 w 1623018"/>
              <a:gd name="connsiteY2311" fmla="*/ 875357 h 1168415"/>
              <a:gd name="connsiteX2312" fmla="*/ 732582 w 1623018"/>
              <a:gd name="connsiteY2312" fmla="*/ 876781 h 1168415"/>
              <a:gd name="connsiteX2313" fmla="*/ 731676 w 1623018"/>
              <a:gd name="connsiteY2313" fmla="*/ 877817 h 1168415"/>
              <a:gd name="connsiteX2314" fmla="*/ 731481 w 1623018"/>
              <a:gd name="connsiteY2314" fmla="*/ 879240 h 1168415"/>
              <a:gd name="connsiteX2315" fmla="*/ 729799 w 1623018"/>
              <a:gd name="connsiteY2315" fmla="*/ 880665 h 1168415"/>
              <a:gd name="connsiteX2316" fmla="*/ 729087 w 1623018"/>
              <a:gd name="connsiteY2316" fmla="*/ 881959 h 1168415"/>
              <a:gd name="connsiteX2317" fmla="*/ 727792 w 1623018"/>
              <a:gd name="connsiteY2317" fmla="*/ 882671 h 1168415"/>
              <a:gd name="connsiteX2318" fmla="*/ 726498 w 1623018"/>
              <a:gd name="connsiteY2318" fmla="*/ 882089 h 1168415"/>
              <a:gd name="connsiteX2319" fmla="*/ 725980 w 1623018"/>
              <a:gd name="connsiteY2319" fmla="*/ 881247 h 1168415"/>
              <a:gd name="connsiteX2320" fmla="*/ 725980 w 1623018"/>
              <a:gd name="connsiteY2320" fmla="*/ 879629 h 1168415"/>
              <a:gd name="connsiteX2321" fmla="*/ 726368 w 1623018"/>
              <a:gd name="connsiteY2321" fmla="*/ 879629 h 1168415"/>
              <a:gd name="connsiteX2322" fmla="*/ 726368 w 1623018"/>
              <a:gd name="connsiteY2322" fmla="*/ 879176 h 1168415"/>
              <a:gd name="connsiteX2323" fmla="*/ 724880 w 1623018"/>
              <a:gd name="connsiteY2323" fmla="*/ 878334 h 1168415"/>
              <a:gd name="connsiteX2324" fmla="*/ 723585 w 1623018"/>
              <a:gd name="connsiteY2324" fmla="*/ 876910 h 1168415"/>
              <a:gd name="connsiteX2325" fmla="*/ 723974 w 1623018"/>
              <a:gd name="connsiteY2325" fmla="*/ 876651 h 1168415"/>
              <a:gd name="connsiteX2326" fmla="*/ 723974 w 1623018"/>
              <a:gd name="connsiteY2326" fmla="*/ 874905 h 1168415"/>
              <a:gd name="connsiteX2327" fmla="*/ 723391 w 1623018"/>
              <a:gd name="connsiteY2327" fmla="*/ 874451 h 1168415"/>
              <a:gd name="connsiteX2328" fmla="*/ 723585 w 1623018"/>
              <a:gd name="connsiteY2328" fmla="*/ 872575 h 1168415"/>
              <a:gd name="connsiteX2329" fmla="*/ 723003 w 1623018"/>
              <a:gd name="connsiteY2329" fmla="*/ 872445 h 1168415"/>
              <a:gd name="connsiteX2330" fmla="*/ 723003 w 1623018"/>
              <a:gd name="connsiteY2330" fmla="*/ 871409 h 1168415"/>
              <a:gd name="connsiteX2331" fmla="*/ 721514 w 1623018"/>
              <a:gd name="connsiteY2331" fmla="*/ 869791 h 1168415"/>
              <a:gd name="connsiteX2332" fmla="*/ 720932 w 1623018"/>
              <a:gd name="connsiteY2332" fmla="*/ 869791 h 1168415"/>
              <a:gd name="connsiteX2333" fmla="*/ 721126 w 1623018"/>
              <a:gd name="connsiteY2333" fmla="*/ 869209 h 1168415"/>
              <a:gd name="connsiteX2334" fmla="*/ 720738 w 1623018"/>
              <a:gd name="connsiteY2334" fmla="*/ 869079 h 1168415"/>
              <a:gd name="connsiteX2335" fmla="*/ 720349 w 1623018"/>
              <a:gd name="connsiteY2335" fmla="*/ 867785 h 1168415"/>
              <a:gd name="connsiteX2336" fmla="*/ 719767 w 1623018"/>
              <a:gd name="connsiteY2336" fmla="*/ 867656 h 1168415"/>
              <a:gd name="connsiteX2337" fmla="*/ 719379 w 1623018"/>
              <a:gd name="connsiteY2337" fmla="*/ 866490 h 1168415"/>
              <a:gd name="connsiteX2338" fmla="*/ 717566 w 1623018"/>
              <a:gd name="connsiteY2338" fmla="*/ 864613 h 1168415"/>
              <a:gd name="connsiteX2339" fmla="*/ 716854 w 1623018"/>
              <a:gd name="connsiteY2339" fmla="*/ 864613 h 1168415"/>
              <a:gd name="connsiteX2340" fmla="*/ 715366 w 1623018"/>
              <a:gd name="connsiteY2340" fmla="*/ 865455 h 1168415"/>
              <a:gd name="connsiteX2341" fmla="*/ 715366 w 1623018"/>
              <a:gd name="connsiteY2341" fmla="*/ 866167 h 1168415"/>
              <a:gd name="connsiteX2342" fmla="*/ 714071 w 1623018"/>
              <a:gd name="connsiteY2342" fmla="*/ 867461 h 1168415"/>
              <a:gd name="connsiteX2343" fmla="*/ 714589 w 1623018"/>
              <a:gd name="connsiteY2343" fmla="*/ 868173 h 1168415"/>
              <a:gd name="connsiteX2344" fmla="*/ 714201 w 1623018"/>
              <a:gd name="connsiteY2344" fmla="*/ 868432 h 1168415"/>
              <a:gd name="connsiteX2345" fmla="*/ 714395 w 1623018"/>
              <a:gd name="connsiteY2345" fmla="*/ 870309 h 1168415"/>
              <a:gd name="connsiteX2346" fmla="*/ 713683 w 1623018"/>
              <a:gd name="connsiteY2346" fmla="*/ 870892 h 1168415"/>
              <a:gd name="connsiteX2347" fmla="*/ 712971 w 1623018"/>
              <a:gd name="connsiteY2347" fmla="*/ 870892 h 1168415"/>
              <a:gd name="connsiteX2348" fmla="*/ 711483 w 1623018"/>
              <a:gd name="connsiteY2348" fmla="*/ 870179 h 1168415"/>
              <a:gd name="connsiteX2349" fmla="*/ 710771 w 1623018"/>
              <a:gd name="connsiteY2349" fmla="*/ 868756 h 1168415"/>
              <a:gd name="connsiteX2350" fmla="*/ 711353 w 1623018"/>
              <a:gd name="connsiteY2350" fmla="*/ 865843 h 1168415"/>
              <a:gd name="connsiteX2351" fmla="*/ 713360 w 1623018"/>
              <a:gd name="connsiteY2351" fmla="*/ 863966 h 1168415"/>
              <a:gd name="connsiteX2352" fmla="*/ 715754 w 1623018"/>
              <a:gd name="connsiteY2352" fmla="*/ 862930 h 1168415"/>
              <a:gd name="connsiteX2353" fmla="*/ 716854 w 1623018"/>
              <a:gd name="connsiteY2353" fmla="*/ 862089 h 1168415"/>
              <a:gd name="connsiteX2354" fmla="*/ 717243 w 1623018"/>
              <a:gd name="connsiteY2354" fmla="*/ 861507 h 1168415"/>
              <a:gd name="connsiteX2355" fmla="*/ 716725 w 1623018"/>
              <a:gd name="connsiteY2355" fmla="*/ 861377 h 1168415"/>
              <a:gd name="connsiteX2356" fmla="*/ 715625 w 1623018"/>
              <a:gd name="connsiteY2356" fmla="*/ 862543 h 1168415"/>
              <a:gd name="connsiteX2357" fmla="*/ 713036 w 1623018"/>
              <a:gd name="connsiteY2357" fmla="*/ 863707 h 1168415"/>
              <a:gd name="connsiteX2358" fmla="*/ 711029 w 1623018"/>
              <a:gd name="connsiteY2358" fmla="*/ 865455 h 1168415"/>
              <a:gd name="connsiteX2359" fmla="*/ 710512 w 1623018"/>
              <a:gd name="connsiteY2359" fmla="*/ 866620 h 1168415"/>
              <a:gd name="connsiteX2360" fmla="*/ 710318 w 1623018"/>
              <a:gd name="connsiteY2360" fmla="*/ 868756 h 1168415"/>
              <a:gd name="connsiteX2361" fmla="*/ 711806 w 1623018"/>
              <a:gd name="connsiteY2361" fmla="*/ 871085 h 1168415"/>
              <a:gd name="connsiteX2362" fmla="*/ 714007 w 1623018"/>
              <a:gd name="connsiteY2362" fmla="*/ 871345 h 1168415"/>
              <a:gd name="connsiteX2363" fmla="*/ 715107 w 1623018"/>
              <a:gd name="connsiteY2363" fmla="*/ 870309 h 1168415"/>
              <a:gd name="connsiteX2364" fmla="*/ 715301 w 1623018"/>
              <a:gd name="connsiteY2364" fmla="*/ 868432 h 1168415"/>
              <a:gd name="connsiteX2365" fmla="*/ 716401 w 1623018"/>
              <a:gd name="connsiteY2365" fmla="*/ 866814 h 1168415"/>
              <a:gd name="connsiteX2366" fmla="*/ 718084 w 1623018"/>
              <a:gd name="connsiteY2366" fmla="*/ 866814 h 1168415"/>
              <a:gd name="connsiteX2367" fmla="*/ 718602 w 1623018"/>
              <a:gd name="connsiteY2367" fmla="*/ 867849 h 1168415"/>
              <a:gd name="connsiteX2368" fmla="*/ 718408 w 1623018"/>
              <a:gd name="connsiteY2368" fmla="*/ 868691 h 1168415"/>
              <a:gd name="connsiteX2369" fmla="*/ 718990 w 1623018"/>
              <a:gd name="connsiteY2369" fmla="*/ 868950 h 1168415"/>
              <a:gd name="connsiteX2370" fmla="*/ 718796 w 1623018"/>
              <a:gd name="connsiteY2370" fmla="*/ 869403 h 1168415"/>
              <a:gd name="connsiteX2371" fmla="*/ 719184 w 1623018"/>
              <a:gd name="connsiteY2371" fmla="*/ 869403 h 1168415"/>
              <a:gd name="connsiteX2372" fmla="*/ 719702 w 1623018"/>
              <a:gd name="connsiteY2372" fmla="*/ 870438 h 1168415"/>
              <a:gd name="connsiteX2373" fmla="*/ 719702 w 1623018"/>
              <a:gd name="connsiteY2373" fmla="*/ 872768 h 1168415"/>
              <a:gd name="connsiteX2374" fmla="*/ 720090 w 1623018"/>
              <a:gd name="connsiteY2374" fmla="*/ 872898 h 1168415"/>
              <a:gd name="connsiteX2375" fmla="*/ 720285 w 1623018"/>
              <a:gd name="connsiteY2375" fmla="*/ 874516 h 1168415"/>
              <a:gd name="connsiteX2376" fmla="*/ 720673 w 1623018"/>
              <a:gd name="connsiteY2376" fmla="*/ 874775 h 1168415"/>
              <a:gd name="connsiteX2377" fmla="*/ 720285 w 1623018"/>
              <a:gd name="connsiteY2377" fmla="*/ 876393 h 1168415"/>
              <a:gd name="connsiteX2378" fmla="*/ 720802 w 1623018"/>
              <a:gd name="connsiteY2378" fmla="*/ 876523 h 1168415"/>
              <a:gd name="connsiteX2379" fmla="*/ 721708 w 1623018"/>
              <a:gd name="connsiteY2379" fmla="*/ 877817 h 1168415"/>
              <a:gd name="connsiteX2380" fmla="*/ 722420 w 1623018"/>
              <a:gd name="connsiteY2380" fmla="*/ 877946 h 1168415"/>
              <a:gd name="connsiteX2381" fmla="*/ 722420 w 1623018"/>
              <a:gd name="connsiteY2381" fmla="*/ 878658 h 1168415"/>
              <a:gd name="connsiteX2382" fmla="*/ 721514 w 1623018"/>
              <a:gd name="connsiteY2382" fmla="*/ 878658 h 1168415"/>
              <a:gd name="connsiteX2383" fmla="*/ 721514 w 1623018"/>
              <a:gd name="connsiteY2383" fmla="*/ 878917 h 1168415"/>
              <a:gd name="connsiteX2384" fmla="*/ 723909 w 1623018"/>
              <a:gd name="connsiteY2384" fmla="*/ 880923 h 1168415"/>
              <a:gd name="connsiteX2385" fmla="*/ 723715 w 1623018"/>
              <a:gd name="connsiteY2385" fmla="*/ 881959 h 1168415"/>
              <a:gd name="connsiteX2386" fmla="*/ 722615 w 1623018"/>
              <a:gd name="connsiteY2386" fmla="*/ 883383 h 1168415"/>
              <a:gd name="connsiteX2387" fmla="*/ 722615 w 1623018"/>
              <a:gd name="connsiteY2387" fmla="*/ 884548 h 1168415"/>
              <a:gd name="connsiteX2388" fmla="*/ 722032 w 1623018"/>
              <a:gd name="connsiteY2388" fmla="*/ 885130 h 1168415"/>
              <a:gd name="connsiteX2389" fmla="*/ 717825 w 1623018"/>
              <a:gd name="connsiteY2389" fmla="*/ 885001 h 1168415"/>
              <a:gd name="connsiteX2390" fmla="*/ 717113 w 1623018"/>
              <a:gd name="connsiteY2390" fmla="*/ 885583 h 1168415"/>
              <a:gd name="connsiteX2391" fmla="*/ 717307 w 1623018"/>
              <a:gd name="connsiteY2391" fmla="*/ 886424 h 1168415"/>
              <a:gd name="connsiteX2392" fmla="*/ 716207 w 1623018"/>
              <a:gd name="connsiteY2392" fmla="*/ 886683 h 1168415"/>
              <a:gd name="connsiteX2393" fmla="*/ 715107 w 1623018"/>
              <a:gd name="connsiteY2393" fmla="*/ 884936 h 1168415"/>
              <a:gd name="connsiteX2394" fmla="*/ 714589 w 1623018"/>
              <a:gd name="connsiteY2394" fmla="*/ 884936 h 1168415"/>
              <a:gd name="connsiteX2395" fmla="*/ 714589 w 1623018"/>
              <a:gd name="connsiteY2395" fmla="*/ 885389 h 1168415"/>
              <a:gd name="connsiteX2396" fmla="*/ 716078 w 1623018"/>
              <a:gd name="connsiteY2396" fmla="*/ 887137 h 1168415"/>
              <a:gd name="connsiteX2397" fmla="*/ 716984 w 1623018"/>
              <a:gd name="connsiteY2397" fmla="*/ 887137 h 1168415"/>
              <a:gd name="connsiteX2398" fmla="*/ 718472 w 1623018"/>
              <a:gd name="connsiteY2398" fmla="*/ 886296 h 1168415"/>
              <a:gd name="connsiteX2399" fmla="*/ 720349 w 1623018"/>
              <a:gd name="connsiteY2399" fmla="*/ 886554 h 1168415"/>
              <a:gd name="connsiteX2400" fmla="*/ 720349 w 1623018"/>
              <a:gd name="connsiteY2400" fmla="*/ 887266 h 1168415"/>
              <a:gd name="connsiteX2401" fmla="*/ 719767 w 1623018"/>
              <a:gd name="connsiteY2401" fmla="*/ 887849 h 1168415"/>
              <a:gd name="connsiteX2402" fmla="*/ 720155 w 1623018"/>
              <a:gd name="connsiteY2402" fmla="*/ 888302 h 1168415"/>
              <a:gd name="connsiteX2403" fmla="*/ 719961 w 1623018"/>
              <a:gd name="connsiteY2403" fmla="*/ 892896 h 1168415"/>
              <a:gd name="connsiteX2404" fmla="*/ 721450 w 1623018"/>
              <a:gd name="connsiteY2404" fmla="*/ 894644 h 1168415"/>
              <a:gd name="connsiteX2405" fmla="*/ 721644 w 1623018"/>
              <a:gd name="connsiteY2405" fmla="*/ 896521 h 1168415"/>
              <a:gd name="connsiteX2406" fmla="*/ 721256 w 1623018"/>
              <a:gd name="connsiteY2406" fmla="*/ 897363 h 1168415"/>
              <a:gd name="connsiteX2407" fmla="*/ 719961 w 1623018"/>
              <a:gd name="connsiteY2407" fmla="*/ 897815 h 1168415"/>
              <a:gd name="connsiteX2408" fmla="*/ 720349 w 1623018"/>
              <a:gd name="connsiteY2408" fmla="*/ 898075 h 1168415"/>
              <a:gd name="connsiteX2409" fmla="*/ 720349 w 1623018"/>
              <a:gd name="connsiteY2409" fmla="*/ 899110 h 1168415"/>
              <a:gd name="connsiteX2410" fmla="*/ 719638 w 1623018"/>
              <a:gd name="connsiteY2410" fmla="*/ 900858 h 1168415"/>
              <a:gd name="connsiteX2411" fmla="*/ 718731 w 1623018"/>
              <a:gd name="connsiteY2411" fmla="*/ 900858 h 1168415"/>
              <a:gd name="connsiteX2412" fmla="*/ 718019 w 1623018"/>
              <a:gd name="connsiteY2412" fmla="*/ 901570 h 1168415"/>
              <a:gd name="connsiteX2413" fmla="*/ 715236 w 1623018"/>
              <a:gd name="connsiteY2413" fmla="*/ 902152 h 1168415"/>
              <a:gd name="connsiteX2414" fmla="*/ 715430 w 1623018"/>
              <a:gd name="connsiteY2414" fmla="*/ 903317 h 1168415"/>
              <a:gd name="connsiteX2415" fmla="*/ 714848 w 1623018"/>
              <a:gd name="connsiteY2415" fmla="*/ 903770 h 1168415"/>
              <a:gd name="connsiteX2416" fmla="*/ 713554 w 1623018"/>
              <a:gd name="connsiteY2416" fmla="*/ 903640 h 1168415"/>
              <a:gd name="connsiteX2417" fmla="*/ 713748 w 1623018"/>
              <a:gd name="connsiteY2417" fmla="*/ 903058 h 1168415"/>
              <a:gd name="connsiteX2418" fmla="*/ 713036 w 1623018"/>
              <a:gd name="connsiteY2418" fmla="*/ 902799 h 1168415"/>
              <a:gd name="connsiteX2419" fmla="*/ 712647 w 1623018"/>
              <a:gd name="connsiteY2419" fmla="*/ 903964 h 1168415"/>
              <a:gd name="connsiteX2420" fmla="*/ 710835 w 1623018"/>
              <a:gd name="connsiteY2420" fmla="*/ 904094 h 1168415"/>
              <a:gd name="connsiteX2421" fmla="*/ 709735 w 1623018"/>
              <a:gd name="connsiteY2421" fmla="*/ 904935 h 1168415"/>
              <a:gd name="connsiteX2422" fmla="*/ 710123 w 1623018"/>
              <a:gd name="connsiteY2422" fmla="*/ 905647 h 1168415"/>
              <a:gd name="connsiteX2423" fmla="*/ 708635 w 1623018"/>
              <a:gd name="connsiteY2423" fmla="*/ 905906 h 1168415"/>
              <a:gd name="connsiteX2424" fmla="*/ 708441 w 1623018"/>
              <a:gd name="connsiteY2424" fmla="*/ 906617 h 1168415"/>
              <a:gd name="connsiteX2425" fmla="*/ 708829 w 1623018"/>
              <a:gd name="connsiteY2425" fmla="*/ 907071 h 1168415"/>
              <a:gd name="connsiteX2426" fmla="*/ 707923 w 1623018"/>
              <a:gd name="connsiteY2426" fmla="*/ 908235 h 1168415"/>
              <a:gd name="connsiteX2427" fmla="*/ 705722 w 1623018"/>
              <a:gd name="connsiteY2427" fmla="*/ 908689 h 1168415"/>
              <a:gd name="connsiteX2428" fmla="*/ 705722 w 1623018"/>
              <a:gd name="connsiteY2428" fmla="*/ 909142 h 1168415"/>
              <a:gd name="connsiteX2429" fmla="*/ 703328 w 1623018"/>
              <a:gd name="connsiteY2429" fmla="*/ 907718 h 1168415"/>
              <a:gd name="connsiteX2430" fmla="*/ 701127 w 1623018"/>
              <a:gd name="connsiteY2430" fmla="*/ 907136 h 1168415"/>
              <a:gd name="connsiteX2431" fmla="*/ 700415 w 1623018"/>
              <a:gd name="connsiteY2431" fmla="*/ 908300 h 1168415"/>
              <a:gd name="connsiteX2432" fmla="*/ 700609 w 1623018"/>
              <a:gd name="connsiteY2432" fmla="*/ 909012 h 1168415"/>
              <a:gd name="connsiteX2433" fmla="*/ 700221 w 1623018"/>
              <a:gd name="connsiteY2433" fmla="*/ 910048 h 1168415"/>
              <a:gd name="connsiteX2434" fmla="*/ 700609 w 1623018"/>
              <a:gd name="connsiteY2434" fmla="*/ 910177 h 1168415"/>
              <a:gd name="connsiteX2435" fmla="*/ 700609 w 1623018"/>
              <a:gd name="connsiteY2435" fmla="*/ 910889 h 1168415"/>
              <a:gd name="connsiteX2436" fmla="*/ 699703 w 1623018"/>
              <a:gd name="connsiteY2436" fmla="*/ 912637 h 1168415"/>
              <a:gd name="connsiteX2437" fmla="*/ 698215 w 1623018"/>
              <a:gd name="connsiteY2437" fmla="*/ 912378 h 1168415"/>
              <a:gd name="connsiteX2438" fmla="*/ 697697 w 1623018"/>
              <a:gd name="connsiteY2438" fmla="*/ 911213 h 1168415"/>
              <a:gd name="connsiteX2439" fmla="*/ 696014 w 1623018"/>
              <a:gd name="connsiteY2439" fmla="*/ 909789 h 1168415"/>
              <a:gd name="connsiteX2440" fmla="*/ 695626 w 1623018"/>
              <a:gd name="connsiteY2440" fmla="*/ 908754 h 1168415"/>
              <a:gd name="connsiteX2441" fmla="*/ 695820 w 1623018"/>
              <a:gd name="connsiteY2441" fmla="*/ 908300 h 1168415"/>
              <a:gd name="connsiteX2442" fmla="*/ 695108 w 1623018"/>
              <a:gd name="connsiteY2442" fmla="*/ 907718 h 1168415"/>
              <a:gd name="connsiteX2443" fmla="*/ 695302 w 1623018"/>
              <a:gd name="connsiteY2443" fmla="*/ 907459 h 1168415"/>
              <a:gd name="connsiteX2444" fmla="*/ 694590 w 1623018"/>
              <a:gd name="connsiteY2444" fmla="*/ 907588 h 1168415"/>
              <a:gd name="connsiteX2445" fmla="*/ 694008 w 1623018"/>
              <a:gd name="connsiteY2445" fmla="*/ 906294 h 1168415"/>
              <a:gd name="connsiteX2446" fmla="*/ 694008 w 1623018"/>
              <a:gd name="connsiteY2446" fmla="*/ 903576 h 1168415"/>
              <a:gd name="connsiteX2447" fmla="*/ 694396 w 1623018"/>
              <a:gd name="connsiteY2447" fmla="*/ 903317 h 1168415"/>
              <a:gd name="connsiteX2448" fmla="*/ 693684 w 1623018"/>
              <a:gd name="connsiteY2448" fmla="*/ 903317 h 1168415"/>
              <a:gd name="connsiteX2449" fmla="*/ 692972 w 1623018"/>
              <a:gd name="connsiteY2449" fmla="*/ 905906 h 1168415"/>
              <a:gd name="connsiteX2450" fmla="*/ 691290 w 1623018"/>
              <a:gd name="connsiteY2450" fmla="*/ 905776 h 1168415"/>
              <a:gd name="connsiteX2451" fmla="*/ 690189 w 1623018"/>
              <a:gd name="connsiteY2451" fmla="*/ 905064 h 1168415"/>
              <a:gd name="connsiteX2452" fmla="*/ 690189 w 1623018"/>
              <a:gd name="connsiteY2452" fmla="*/ 903640 h 1168415"/>
              <a:gd name="connsiteX2453" fmla="*/ 690901 w 1623018"/>
              <a:gd name="connsiteY2453" fmla="*/ 902346 h 1168415"/>
              <a:gd name="connsiteX2454" fmla="*/ 690513 w 1623018"/>
              <a:gd name="connsiteY2454" fmla="*/ 901051 h 1168415"/>
              <a:gd name="connsiteX2455" fmla="*/ 690319 w 1623018"/>
              <a:gd name="connsiteY2455" fmla="*/ 900793 h 1168415"/>
              <a:gd name="connsiteX2456" fmla="*/ 688830 w 1623018"/>
              <a:gd name="connsiteY2456" fmla="*/ 901051 h 1168415"/>
              <a:gd name="connsiteX2457" fmla="*/ 690124 w 1623018"/>
              <a:gd name="connsiteY2457" fmla="*/ 901763 h 1168415"/>
              <a:gd name="connsiteX2458" fmla="*/ 689930 w 1623018"/>
              <a:gd name="connsiteY2458" fmla="*/ 902799 h 1168415"/>
              <a:gd name="connsiteX2459" fmla="*/ 689413 w 1623018"/>
              <a:gd name="connsiteY2459" fmla="*/ 903381 h 1168415"/>
              <a:gd name="connsiteX2460" fmla="*/ 689801 w 1623018"/>
              <a:gd name="connsiteY2460" fmla="*/ 903964 h 1168415"/>
              <a:gd name="connsiteX2461" fmla="*/ 689801 w 1623018"/>
              <a:gd name="connsiteY2461" fmla="*/ 906424 h 1168415"/>
              <a:gd name="connsiteX2462" fmla="*/ 691484 w 1623018"/>
              <a:gd name="connsiteY2462" fmla="*/ 906424 h 1168415"/>
              <a:gd name="connsiteX2463" fmla="*/ 692195 w 1623018"/>
              <a:gd name="connsiteY2463" fmla="*/ 907588 h 1168415"/>
              <a:gd name="connsiteX2464" fmla="*/ 693490 w 1623018"/>
              <a:gd name="connsiteY2464" fmla="*/ 908430 h 1168415"/>
              <a:gd name="connsiteX2465" fmla="*/ 693490 w 1623018"/>
              <a:gd name="connsiteY2465" fmla="*/ 908883 h 1168415"/>
              <a:gd name="connsiteX2466" fmla="*/ 694784 w 1623018"/>
              <a:gd name="connsiteY2466" fmla="*/ 908883 h 1168415"/>
              <a:gd name="connsiteX2467" fmla="*/ 695885 w 1623018"/>
              <a:gd name="connsiteY2467" fmla="*/ 910889 h 1168415"/>
              <a:gd name="connsiteX2468" fmla="*/ 696985 w 1623018"/>
              <a:gd name="connsiteY2468" fmla="*/ 911472 h 1168415"/>
              <a:gd name="connsiteX2469" fmla="*/ 698473 w 1623018"/>
              <a:gd name="connsiteY2469" fmla="*/ 913802 h 1168415"/>
              <a:gd name="connsiteX2470" fmla="*/ 699574 w 1623018"/>
              <a:gd name="connsiteY2470" fmla="*/ 913802 h 1168415"/>
              <a:gd name="connsiteX2471" fmla="*/ 700286 w 1623018"/>
              <a:gd name="connsiteY2471" fmla="*/ 913219 h 1168415"/>
              <a:gd name="connsiteX2472" fmla="*/ 702163 w 1623018"/>
              <a:gd name="connsiteY2472" fmla="*/ 913349 h 1168415"/>
              <a:gd name="connsiteX2473" fmla="*/ 702680 w 1623018"/>
              <a:gd name="connsiteY2473" fmla="*/ 912766 h 1168415"/>
              <a:gd name="connsiteX2474" fmla="*/ 703975 w 1623018"/>
              <a:gd name="connsiteY2474" fmla="*/ 912507 h 1168415"/>
              <a:gd name="connsiteX2475" fmla="*/ 704493 w 1623018"/>
              <a:gd name="connsiteY2475" fmla="*/ 912961 h 1168415"/>
              <a:gd name="connsiteX2476" fmla="*/ 706370 w 1623018"/>
              <a:gd name="connsiteY2476" fmla="*/ 912702 h 1168415"/>
              <a:gd name="connsiteX2477" fmla="*/ 707276 w 1623018"/>
              <a:gd name="connsiteY2477" fmla="*/ 912961 h 1168415"/>
              <a:gd name="connsiteX2478" fmla="*/ 707664 w 1623018"/>
              <a:gd name="connsiteY2478" fmla="*/ 912119 h 1168415"/>
              <a:gd name="connsiteX2479" fmla="*/ 708958 w 1623018"/>
              <a:gd name="connsiteY2479" fmla="*/ 912119 h 1168415"/>
              <a:gd name="connsiteX2480" fmla="*/ 709347 w 1623018"/>
              <a:gd name="connsiteY2480" fmla="*/ 911278 h 1168415"/>
              <a:gd name="connsiteX2481" fmla="*/ 711029 w 1623018"/>
              <a:gd name="connsiteY2481" fmla="*/ 910437 h 1168415"/>
              <a:gd name="connsiteX2482" fmla="*/ 711224 w 1623018"/>
              <a:gd name="connsiteY2482" fmla="*/ 909271 h 1168415"/>
              <a:gd name="connsiteX2483" fmla="*/ 712130 w 1623018"/>
              <a:gd name="connsiteY2483" fmla="*/ 908818 h 1168415"/>
              <a:gd name="connsiteX2484" fmla="*/ 711936 w 1623018"/>
              <a:gd name="connsiteY2484" fmla="*/ 907200 h 1168415"/>
              <a:gd name="connsiteX2485" fmla="*/ 713230 w 1623018"/>
              <a:gd name="connsiteY2485" fmla="*/ 905453 h 1168415"/>
              <a:gd name="connsiteX2486" fmla="*/ 715430 w 1623018"/>
              <a:gd name="connsiteY2486" fmla="*/ 905906 h 1168415"/>
              <a:gd name="connsiteX2487" fmla="*/ 716725 w 1623018"/>
              <a:gd name="connsiteY2487" fmla="*/ 904871 h 1168415"/>
              <a:gd name="connsiteX2488" fmla="*/ 717113 w 1623018"/>
              <a:gd name="connsiteY2488" fmla="*/ 904999 h 1168415"/>
              <a:gd name="connsiteX2489" fmla="*/ 717502 w 1623018"/>
              <a:gd name="connsiteY2489" fmla="*/ 904547 h 1168415"/>
              <a:gd name="connsiteX2490" fmla="*/ 718408 w 1623018"/>
              <a:gd name="connsiteY2490" fmla="*/ 904417 h 1168415"/>
              <a:gd name="connsiteX2491" fmla="*/ 718408 w 1623018"/>
              <a:gd name="connsiteY2491" fmla="*/ 904158 h 1168415"/>
              <a:gd name="connsiteX2492" fmla="*/ 718925 w 1623018"/>
              <a:gd name="connsiteY2492" fmla="*/ 904417 h 1168415"/>
              <a:gd name="connsiteX2493" fmla="*/ 719638 w 1623018"/>
              <a:gd name="connsiteY2493" fmla="*/ 903964 h 1168415"/>
              <a:gd name="connsiteX2494" fmla="*/ 720544 w 1623018"/>
              <a:gd name="connsiteY2494" fmla="*/ 904094 h 1168415"/>
              <a:gd name="connsiteX2495" fmla="*/ 721838 w 1623018"/>
              <a:gd name="connsiteY2495" fmla="*/ 906100 h 1168415"/>
              <a:gd name="connsiteX2496" fmla="*/ 723132 w 1623018"/>
              <a:gd name="connsiteY2496" fmla="*/ 906229 h 1168415"/>
              <a:gd name="connsiteX2497" fmla="*/ 723132 w 1623018"/>
              <a:gd name="connsiteY2497" fmla="*/ 907265 h 1168415"/>
              <a:gd name="connsiteX2498" fmla="*/ 722420 w 1623018"/>
              <a:gd name="connsiteY2498" fmla="*/ 907394 h 1168415"/>
              <a:gd name="connsiteX2499" fmla="*/ 721708 w 1623018"/>
              <a:gd name="connsiteY2499" fmla="*/ 906941 h 1168415"/>
              <a:gd name="connsiteX2500" fmla="*/ 721126 w 1623018"/>
              <a:gd name="connsiteY2500" fmla="*/ 907071 h 1168415"/>
              <a:gd name="connsiteX2501" fmla="*/ 720932 w 1623018"/>
              <a:gd name="connsiteY2501" fmla="*/ 907783 h 1168415"/>
              <a:gd name="connsiteX2502" fmla="*/ 722226 w 1623018"/>
              <a:gd name="connsiteY2502" fmla="*/ 907912 h 1168415"/>
              <a:gd name="connsiteX2503" fmla="*/ 722809 w 1623018"/>
              <a:gd name="connsiteY2503" fmla="*/ 908624 h 1168415"/>
              <a:gd name="connsiteX2504" fmla="*/ 723909 w 1623018"/>
              <a:gd name="connsiteY2504" fmla="*/ 908754 h 1168415"/>
              <a:gd name="connsiteX2505" fmla="*/ 724621 w 1623018"/>
              <a:gd name="connsiteY2505" fmla="*/ 909466 h 1168415"/>
              <a:gd name="connsiteX2506" fmla="*/ 724621 w 1623018"/>
              <a:gd name="connsiteY2506" fmla="*/ 910048 h 1168415"/>
              <a:gd name="connsiteX2507" fmla="*/ 722615 w 1623018"/>
              <a:gd name="connsiteY2507" fmla="*/ 910889 h 1168415"/>
              <a:gd name="connsiteX2508" fmla="*/ 724815 w 1623018"/>
              <a:gd name="connsiteY2508" fmla="*/ 911343 h 1168415"/>
              <a:gd name="connsiteX2509" fmla="*/ 725009 w 1623018"/>
              <a:gd name="connsiteY2509" fmla="*/ 912055 h 1168415"/>
              <a:gd name="connsiteX2510" fmla="*/ 725592 w 1623018"/>
              <a:gd name="connsiteY2510" fmla="*/ 911795 h 1168415"/>
              <a:gd name="connsiteX2511" fmla="*/ 725398 w 1623018"/>
              <a:gd name="connsiteY2511" fmla="*/ 912248 h 1168415"/>
              <a:gd name="connsiteX2512" fmla="*/ 725915 w 1623018"/>
              <a:gd name="connsiteY2512" fmla="*/ 912378 h 1168415"/>
              <a:gd name="connsiteX2513" fmla="*/ 726304 w 1623018"/>
              <a:gd name="connsiteY2513" fmla="*/ 913219 h 1168415"/>
              <a:gd name="connsiteX2514" fmla="*/ 726304 w 1623018"/>
              <a:gd name="connsiteY2514" fmla="*/ 913931 h 1168415"/>
              <a:gd name="connsiteX2515" fmla="*/ 725721 w 1623018"/>
              <a:gd name="connsiteY2515" fmla="*/ 914190 h 1168415"/>
              <a:gd name="connsiteX2516" fmla="*/ 725915 w 1623018"/>
              <a:gd name="connsiteY2516" fmla="*/ 914449 h 1168415"/>
              <a:gd name="connsiteX2517" fmla="*/ 725527 w 1623018"/>
              <a:gd name="connsiteY2517" fmla="*/ 915031 h 1168415"/>
              <a:gd name="connsiteX2518" fmla="*/ 724427 w 1623018"/>
              <a:gd name="connsiteY2518" fmla="*/ 915743 h 1168415"/>
              <a:gd name="connsiteX2519" fmla="*/ 722420 w 1623018"/>
              <a:gd name="connsiteY2519" fmla="*/ 915614 h 1168415"/>
              <a:gd name="connsiteX2520" fmla="*/ 721708 w 1623018"/>
              <a:gd name="connsiteY2520" fmla="*/ 915031 h 1168415"/>
              <a:gd name="connsiteX2521" fmla="*/ 721514 w 1623018"/>
              <a:gd name="connsiteY2521" fmla="*/ 915743 h 1168415"/>
              <a:gd name="connsiteX2522" fmla="*/ 718537 w 1623018"/>
              <a:gd name="connsiteY2522" fmla="*/ 916455 h 1168415"/>
              <a:gd name="connsiteX2523" fmla="*/ 718537 w 1623018"/>
              <a:gd name="connsiteY2523" fmla="*/ 916909 h 1168415"/>
              <a:gd name="connsiteX2524" fmla="*/ 718019 w 1623018"/>
              <a:gd name="connsiteY2524" fmla="*/ 916909 h 1168415"/>
              <a:gd name="connsiteX2525" fmla="*/ 718214 w 1623018"/>
              <a:gd name="connsiteY2525" fmla="*/ 917361 h 1168415"/>
              <a:gd name="connsiteX2526" fmla="*/ 717631 w 1623018"/>
              <a:gd name="connsiteY2526" fmla="*/ 917815 h 1168415"/>
              <a:gd name="connsiteX2527" fmla="*/ 717243 w 1623018"/>
              <a:gd name="connsiteY2527" fmla="*/ 917815 h 1168415"/>
              <a:gd name="connsiteX2528" fmla="*/ 717243 w 1623018"/>
              <a:gd name="connsiteY2528" fmla="*/ 917232 h 1168415"/>
              <a:gd name="connsiteX2529" fmla="*/ 715948 w 1623018"/>
              <a:gd name="connsiteY2529" fmla="*/ 917102 h 1168415"/>
              <a:gd name="connsiteX2530" fmla="*/ 714071 w 1623018"/>
              <a:gd name="connsiteY2530" fmla="*/ 918527 h 1168415"/>
              <a:gd name="connsiteX2531" fmla="*/ 712389 w 1623018"/>
              <a:gd name="connsiteY2531" fmla="*/ 918527 h 1168415"/>
              <a:gd name="connsiteX2532" fmla="*/ 712389 w 1623018"/>
              <a:gd name="connsiteY2532" fmla="*/ 918979 h 1168415"/>
              <a:gd name="connsiteX2533" fmla="*/ 714783 w 1623018"/>
              <a:gd name="connsiteY2533" fmla="*/ 919109 h 1168415"/>
              <a:gd name="connsiteX2534" fmla="*/ 714978 w 1623018"/>
              <a:gd name="connsiteY2534" fmla="*/ 919368 h 1168415"/>
              <a:gd name="connsiteX2535" fmla="*/ 716660 w 1623018"/>
              <a:gd name="connsiteY2535" fmla="*/ 919109 h 1168415"/>
              <a:gd name="connsiteX2536" fmla="*/ 717049 w 1623018"/>
              <a:gd name="connsiteY2536" fmla="*/ 919562 h 1168415"/>
              <a:gd name="connsiteX2537" fmla="*/ 717955 w 1623018"/>
              <a:gd name="connsiteY2537" fmla="*/ 919562 h 1168415"/>
              <a:gd name="connsiteX2538" fmla="*/ 718149 w 1623018"/>
              <a:gd name="connsiteY2538" fmla="*/ 920403 h 1168415"/>
              <a:gd name="connsiteX2539" fmla="*/ 717566 w 1623018"/>
              <a:gd name="connsiteY2539" fmla="*/ 920986 h 1168415"/>
              <a:gd name="connsiteX2540" fmla="*/ 718667 w 1623018"/>
              <a:gd name="connsiteY2540" fmla="*/ 921439 h 1168415"/>
              <a:gd name="connsiteX2541" fmla="*/ 719055 w 1623018"/>
              <a:gd name="connsiteY2541" fmla="*/ 923574 h 1168415"/>
              <a:gd name="connsiteX2542" fmla="*/ 719767 w 1623018"/>
              <a:gd name="connsiteY2542" fmla="*/ 922734 h 1168415"/>
              <a:gd name="connsiteX2543" fmla="*/ 719573 w 1623018"/>
              <a:gd name="connsiteY2543" fmla="*/ 921309 h 1168415"/>
              <a:gd name="connsiteX2544" fmla="*/ 721061 w 1623018"/>
              <a:gd name="connsiteY2544" fmla="*/ 921180 h 1168415"/>
              <a:gd name="connsiteX2545" fmla="*/ 721450 w 1623018"/>
              <a:gd name="connsiteY2545" fmla="*/ 920338 h 1168415"/>
              <a:gd name="connsiteX2546" fmla="*/ 724945 w 1623018"/>
              <a:gd name="connsiteY2546" fmla="*/ 921374 h 1168415"/>
              <a:gd name="connsiteX2547" fmla="*/ 725139 w 1623018"/>
              <a:gd name="connsiteY2547" fmla="*/ 922086 h 1168415"/>
              <a:gd name="connsiteX2548" fmla="*/ 724556 w 1623018"/>
              <a:gd name="connsiteY2548" fmla="*/ 922798 h 1168415"/>
              <a:gd name="connsiteX2549" fmla="*/ 725139 w 1623018"/>
              <a:gd name="connsiteY2549" fmla="*/ 923834 h 1168415"/>
              <a:gd name="connsiteX2550" fmla="*/ 724945 w 1623018"/>
              <a:gd name="connsiteY2550" fmla="*/ 924999 h 1168415"/>
              <a:gd name="connsiteX2551" fmla="*/ 723132 w 1623018"/>
              <a:gd name="connsiteY2551" fmla="*/ 925452 h 1168415"/>
              <a:gd name="connsiteX2552" fmla="*/ 722938 w 1623018"/>
              <a:gd name="connsiteY2552" fmla="*/ 927070 h 1168415"/>
              <a:gd name="connsiteX2553" fmla="*/ 722550 w 1623018"/>
              <a:gd name="connsiteY2553" fmla="*/ 927199 h 1168415"/>
              <a:gd name="connsiteX2554" fmla="*/ 721838 w 1623018"/>
              <a:gd name="connsiteY2554" fmla="*/ 927199 h 1168415"/>
              <a:gd name="connsiteX2555" fmla="*/ 721838 w 1623018"/>
              <a:gd name="connsiteY2555" fmla="*/ 926487 h 1168415"/>
              <a:gd name="connsiteX2556" fmla="*/ 721126 w 1623018"/>
              <a:gd name="connsiteY2556" fmla="*/ 926358 h 1168415"/>
              <a:gd name="connsiteX2557" fmla="*/ 721708 w 1623018"/>
              <a:gd name="connsiteY2557" fmla="*/ 927199 h 1168415"/>
              <a:gd name="connsiteX2558" fmla="*/ 721514 w 1623018"/>
              <a:gd name="connsiteY2558" fmla="*/ 927781 h 1168415"/>
              <a:gd name="connsiteX2559" fmla="*/ 722226 w 1623018"/>
              <a:gd name="connsiteY2559" fmla="*/ 927523 h 1168415"/>
              <a:gd name="connsiteX2560" fmla="*/ 722420 w 1623018"/>
              <a:gd name="connsiteY2560" fmla="*/ 927976 h 1168415"/>
              <a:gd name="connsiteX2561" fmla="*/ 724297 w 1623018"/>
              <a:gd name="connsiteY2561" fmla="*/ 926682 h 1168415"/>
              <a:gd name="connsiteX2562" fmla="*/ 726304 w 1623018"/>
              <a:gd name="connsiteY2562" fmla="*/ 926099 h 1168415"/>
              <a:gd name="connsiteX2563" fmla="*/ 726498 w 1623018"/>
              <a:gd name="connsiteY2563" fmla="*/ 925516 h 1168415"/>
              <a:gd name="connsiteX2564" fmla="*/ 725915 w 1623018"/>
              <a:gd name="connsiteY2564" fmla="*/ 925646 h 1168415"/>
              <a:gd name="connsiteX2565" fmla="*/ 725721 w 1623018"/>
              <a:gd name="connsiteY2565" fmla="*/ 924934 h 1168415"/>
              <a:gd name="connsiteX2566" fmla="*/ 727016 w 1623018"/>
              <a:gd name="connsiteY2566" fmla="*/ 923574 h 1168415"/>
              <a:gd name="connsiteX2567" fmla="*/ 727598 w 1623018"/>
              <a:gd name="connsiteY2567" fmla="*/ 923639 h 1168415"/>
              <a:gd name="connsiteX2568" fmla="*/ 728310 w 1623018"/>
              <a:gd name="connsiteY2568" fmla="*/ 922927 h 1168415"/>
              <a:gd name="connsiteX2569" fmla="*/ 729216 w 1623018"/>
              <a:gd name="connsiteY2569" fmla="*/ 922798 h 1168415"/>
              <a:gd name="connsiteX2570" fmla="*/ 729604 w 1623018"/>
              <a:gd name="connsiteY2570" fmla="*/ 921504 h 1168415"/>
              <a:gd name="connsiteX2571" fmla="*/ 730187 w 1623018"/>
              <a:gd name="connsiteY2571" fmla="*/ 920921 h 1168415"/>
              <a:gd name="connsiteX2572" fmla="*/ 731481 w 1623018"/>
              <a:gd name="connsiteY2572" fmla="*/ 920921 h 1168415"/>
              <a:gd name="connsiteX2573" fmla="*/ 731999 w 1623018"/>
              <a:gd name="connsiteY2573" fmla="*/ 920468 h 1168415"/>
              <a:gd name="connsiteX2574" fmla="*/ 732387 w 1623018"/>
              <a:gd name="connsiteY2574" fmla="*/ 921633 h 1168415"/>
              <a:gd name="connsiteX2575" fmla="*/ 733488 w 1623018"/>
              <a:gd name="connsiteY2575" fmla="*/ 922086 h 1168415"/>
              <a:gd name="connsiteX2576" fmla="*/ 733099 w 1623018"/>
              <a:gd name="connsiteY2576" fmla="*/ 923834 h 1168415"/>
              <a:gd name="connsiteX2577" fmla="*/ 734588 w 1623018"/>
              <a:gd name="connsiteY2577" fmla="*/ 924999 h 1168415"/>
              <a:gd name="connsiteX2578" fmla="*/ 735171 w 1623018"/>
              <a:gd name="connsiteY2578" fmla="*/ 926163 h 1168415"/>
              <a:gd name="connsiteX2579" fmla="*/ 734976 w 1623018"/>
              <a:gd name="connsiteY2579" fmla="*/ 928882 h 1168415"/>
              <a:gd name="connsiteX2580" fmla="*/ 733488 w 1623018"/>
              <a:gd name="connsiteY2580" fmla="*/ 929723 h 1168415"/>
              <a:gd name="connsiteX2581" fmla="*/ 733294 w 1623018"/>
              <a:gd name="connsiteY2581" fmla="*/ 930306 h 1168415"/>
              <a:gd name="connsiteX2582" fmla="*/ 732387 w 1623018"/>
              <a:gd name="connsiteY2582" fmla="*/ 930176 h 1168415"/>
              <a:gd name="connsiteX2583" fmla="*/ 731999 w 1623018"/>
              <a:gd name="connsiteY2583" fmla="*/ 930435 h 1168415"/>
              <a:gd name="connsiteX2584" fmla="*/ 731805 w 1623018"/>
              <a:gd name="connsiteY2584" fmla="*/ 930176 h 1168415"/>
              <a:gd name="connsiteX2585" fmla="*/ 730122 w 1623018"/>
              <a:gd name="connsiteY2585" fmla="*/ 931017 h 1168415"/>
              <a:gd name="connsiteX2586" fmla="*/ 728634 w 1623018"/>
              <a:gd name="connsiteY2586" fmla="*/ 931147 h 1168415"/>
              <a:gd name="connsiteX2587" fmla="*/ 728440 w 1623018"/>
              <a:gd name="connsiteY2587" fmla="*/ 931601 h 1168415"/>
              <a:gd name="connsiteX2588" fmla="*/ 727533 w 1623018"/>
              <a:gd name="connsiteY2588" fmla="*/ 931471 h 1168415"/>
              <a:gd name="connsiteX2589" fmla="*/ 723844 w 1623018"/>
              <a:gd name="connsiteY2589" fmla="*/ 935095 h 1168415"/>
              <a:gd name="connsiteX2590" fmla="*/ 723844 w 1623018"/>
              <a:gd name="connsiteY2590" fmla="*/ 936390 h 1168415"/>
              <a:gd name="connsiteX2591" fmla="*/ 723456 w 1623018"/>
              <a:gd name="connsiteY2591" fmla="*/ 936972 h 1168415"/>
              <a:gd name="connsiteX2592" fmla="*/ 724039 w 1623018"/>
              <a:gd name="connsiteY2592" fmla="*/ 936843 h 1168415"/>
              <a:gd name="connsiteX2593" fmla="*/ 724427 w 1623018"/>
              <a:gd name="connsiteY2593" fmla="*/ 937684 h 1168415"/>
              <a:gd name="connsiteX2594" fmla="*/ 726821 w 1623018"/>
              <a:gd name="connsiteY2594" fmla="*/ 939432 h 1168415"/>
              <a:gd name="connsiteX2595" fmla="*/ 727533 w 1623018"/>
              <a:gd name="connsiteY2595" fmla="*/ 940467 h 1168415"/>
              <a:gd name="connsiteX2596" fmla="*/ 727533 w 1623018"/>
              <a:gd name="connsiteY2596" fmla="*/ 943509 h 1168415"/>
              <a:gd name="connsiteX2597" fmla="*/ 725527 w 1623018"/>
              <a:gd name="connsiteY2597" fmla="*/ 943509 h 1168415"/>
              <a:gd name="connsiteX2598" fmla="*/ 725333 w 1623018"/>
              <a:gd name="connsiteY2598" fmla="*/ 943250 h 1168415"/>
              <a:gd name="connsiteX2599" fmla="*/ 721644 w 1623018"/>
              <a:gd name="connsiteY2599" fmla="*/ 943509 h 1168415"/>
              <a:gd name="connsiteX2600" fmla="*/ 720932 w 1623018"/>
              <a:gd name="connsiteY2600" fmla="*/ 943250 h 1168415"/>
              <a:gd name="connsiteX2601" fmla="*/ 719832 w 1623018"/>
              <a:gd name="connsiteY2601" fmla="*/ 943962 h 1168415"/>
              <a:gd name="connsiteX2602" fmla="*/ 719443 w 1623018"/>
              <a:gd name="connsiteY2602" fmla="*/ 943832 h 1168415"/>
              <a:gd name="connsiteX2603" fmla="*/ 718731 w 1623018"/>
              <a:gd name="connsiteY2603" fmla="*/ 944868 h 1168415"/>
              <a:gd name="connsiteX2604" fmla="*/ 718019 w 1623018"/>
              <a:gd name="connsiteY2604" fmla="*/ 944868 h 1168415"/>
              <a:gd name="connsiteX2605" fmla="*/ 716919 w 1623018"/>
              <a:gd name="connsiteY2605" fmla="*/ 946875 h 1168415"/>
              <a:gd name="connsiteX2606" fmla="*/ 715819 w 1623018"/>
              <a:gd name="connsiteY2606" fmla="*/ 947004 h 1168415"/>
              <a:gd name="connsiteX2607" fmla="*/ 714913 w 1623018"/>
              <a:gd name="connsiteY2607" fmla="*/ 945450 h 1168415"/>
              <a:gd name="connsiteX2608" fmla="*/ 715819 w 1623018"/>
              <a:gd name="connsiteY2608" fmla="*/ 944738 h 1168415"/>
              <a:gd name="connsiteX2609" fmla="*/ 715819 w 1623018"/>
              <a:gd name="connsiteY2609" fmla="*/ 944286 h 1168415"/>
              <a:gd name="connsiteX2610" fmla="*/ 714719 w 1623018"/>
              <a:gd name="connsiteY2610" fmla="*/ 942409 h 1168415"/>
              <a:gd name="connsiteX2611" fmla="*/ 716725 w 1623018"/>
              <a:gd name="connsiteY2611" fmla="*/ 941244 h 1168415"/>
              <a:gd name="connsiteX2612" fmla="*/ 717307 w 1623018"/>
              <a:gd name="connsiteY2612" fmla="*/ 939820 h 1168415"/>
              <a:gd name="connsiteX2613" fmla="*/ 714913 w 1623018"/>
              <a:gd name="connsiteY2613" fmla="*/ 936066 h 1168415"/>
              <a:gd name="connsiteX2614" fmla="*/ 710835 w 1623018"/>
              <a:gd name="connsiteY2614" fmla="*/ 932895 h 1168415"/>
              <a:gd name="connsiteX2615" fmla="*/ 709347 w 1623018"/>
              <a:gd name="connsiteY2615" fmla="*/ 931147 h 1168415"/>
              <a:gd name="connsiteX2616" fmla="*/ 705658 w 1623018"/>
              <a:gd name="connsiteY2616" fmla="*/ 928817 h 1168415"/>
              <a:gd name="connsiteX2617" fmla="*/ 703975 w 1623018"/>
              <a:gd name="connsiteY2617" fmla="*/ 928364 h 1168415"/>
              <a:gd name="connsiteX2618" fmla="*/ 703781 w 1623018"/>
              <a:gd name="connsiteY2618" fmla="*/ 927781 h 1168415"/>
              <a:gd name="connsiteX2619" fmla="*/ 703069 w 1623018"/>
              <a:gd name="connsiteY2619" fmla="*/ 927781 h 1168415"/>
              <a:gd name="connsiteX2620" fmla="*/ 700092 w 1623018"/>
              <a:gd name="connsiteY2620" fmla="*/ 925322 h 1168415"/>
              <a:gd name="connsiteX2621" fmla="*/ 699186 w 1623018"/>
              <a:gd name="connsiteY2621" fmla="*/ 925322 h 1168415"/>
              <a:gd name="connsiteX2622" fmla="*/ 698991 w 1623018"/>
              <a:gd name="connsiteY2622" fmla="*/ 924740 h 1168415"/>
              <a:gd name="connsiteX2623" fmla="*/ 697891 w 1623018"/>
              <a:gd name="connsiteY2623" fmla="*/ 924481 h 1168415"/>
              <a:gd name="connsiteX2624" fmla="*/ 697373 w 1623018"/>
              <a:gd name="connsiteY2624" fmla="*/ 923898 h 1168415"/>
              <a:gd name="connsiteX2625" fmla="*/ 696791 w 1623018"/>
              <a:gd name="connsiteY2625" fmla="*/ 924028 h 1168415"/>
              <a:gd name="connsiteX2626" fmla="*/ 696402 w 1623018"/>
              <a:gd name="connsiteY2626" fmla="*/ 923446 h 1168415"/>
              <a:gd name="connsiteX2627" fmla="*/ 693814 w 1623018"/>
              <a:gd name="connsiteY2627" fmla="*/ 922863 h 1168415"/>
              <a:gd name="connsiteX2628" fmla="*/ 693231 w 1623018"/>
              <a:gd name="connsiteY2628" fmla="*/ 922151 h 1168415"/>
              <a:gd name="connsiteX2629" fmla="*/ 691742 w 1623018"/>
              <a:gd name="connsiteY2629" fmla="*/ 922280 h 1168415"/>
              <a:gd name="connsiteX2630" fmla="*/ 691548 w 1623018"/>
              <a:gd name="connsiteY2630" fmla="*/ 921698 h 1168415"/>
              <a:gd name="connsiteX2631" fmla="*/ 688442 w 1623018"/>
              <a:gd name="connsiteY2631" fmla="*/ 921439 h 1168415"/>
              <a:gd name="connsiteX2632" fmla="*/ 688053 w 1623018"/>
              <a:gd name="connsiteY2632" fmla="*/ 920857 h 1168415"/>
              <a:gd name="connsiteX2633" fmla="*/ 687341 w 1623018"/>
              <a:gd name="connsiteY2633" fmla="*/ 920857 h 1168415"/>
              <a:gd name="connsiteX2634" fmla="*/ 687924 w 1623018"/>
              <a:gd name="connsiteY2634" fmla="*/ 921116 h 1168415"/>
              <a:gd name="connsiteX2635" fmla="*/ 686047 w 1623018"/>
              <a:gd name="connsiteY2635" fmla="*/ 920986 h 1168415"/>
              <a:gd name="connsiteX2636" fmla="*/ 685853 w 1623018"/>
              <a:gd name="connsiteY2636" fmla="*/ 921245 h 1168415"/>
              <a:gd name="connsiteX2637" fmla="*/ 685464 w 1623018"/>
              <a:gd name="connsiteY2637" fmla="*/ 920533 h 1168415"/>
              <a:gd name="connsiteX2638" fmla="*/ 684558 w 1623018"/>
              <a:gd name="connsiteY2638" fmla="*/ 920533 h 1168415"/>
              <a:gd name="connsiteX2639" fmla="*/ 684558 w 1623018"/>
              <a:gd name="connsiteY2639" fmla="*/ 921116 h 1168415"/>
              <a:gd name="connsiteX2640" fmla="*/ 683458 w 1623018"/>
              <a:gd name="connsiteY2640" fmla="*/ 921116 h 1168415"/>
              <a:gd name="connsiteX2641" fmla="*/ 683652 w 1623018"/>
              <a:gd name="connsiteY2641" fmla="*/ 920662 h 1168415"/>
              <a:gd name="connsiteX2642" fmla="*/ 682358 w 1623018"/>
              <a:gd name="connsiteY2642" fmla="*/ 920792 h 1168415"/>
              <a:gd name="connsiteX2643" fmla="*/ 681063 w 1623018"/>
              <a:gd name="connsiteY2643" fmla="*/ 920338 h 1168415"/>
              <a:gd name="connsiteX2644" fmla="*/ 679575 w 1623018"/>
              <a:gd name="connsiteY2644" fmla="*/ 920597 h 1168415"/>
              <a:gd name="connsiteX2645" fmla="*/ 679575 w 1623018"/>
              <a:gd name="connsiteY2645" fmla="*/ 921180 h 1168415"/>
              <a:gd name="connsiteX2646" fmla="*/ 679381 w 1623018"/>
              <a:gd name="connsiteY2646" fmla="*/ 920921 h 1168415"/>
              <a:gd name="connsiteX2647" fmla="*/ 678798 w 1623018"/>
              <a:gd name="connsiteY2647" fmla="*/ 921051 h 1168415"/>
              <a:gd name="connsiteX2648" fmla="*/ 678410 w 1623018"/>
              <a:gd name="connsiteY2648" fmla="*/ 921892 h 1168415"/>
              <a:gd name="connsiteX2649" fmla="*/ 674203 w 1623018"/>
              <a:gd name="connsiteY2649" fmla="*/ 920727 h 1168415"/>
              <a:gd name="connsiteX2650" fmla="*/ 671614 w 1623018"/>
              <a:gd name="connsiteY2650" fmla="*/ 920727 h 1168415"/>
              <a:gd name="connsiteX2651" fmla="*/ 670125 w 1623018"/>
              <a:gd name="connsiteY2651" fmla="*/ 921309 h 1168415"/>
              <a:gd name="connsiteX2652" fmla="*/ 668313 w 1623018"/>
              <a:gd name="connsiteY2652" fmla="*/ 921309 h 1168415"/>
              <a:gd name="connsiteX2653" fmla="*/ 664430 w 1623018"/>
              <a:gd name="connsiteY2653" fmla="*/ 920274 h 1168415"/>
              <a:gd name="connsiteX2654" fmla="*/ 661647 w 1623018"/>
              <a:gd name="connsiteY2654" fmla="*/ 918979 h 1168415"/>
              <a:gd name="connsiteX2655" fmla="*/ 659641 w 1623018"/>
              <a:gd name="connsiteY2655" fmla="*/ 919691 h 1168415"/>
              <a:gd name="connsiteX2656" fmla="*/ 654139 w 1623018"/>
              <a:gd name="connsiteY2656" fmla="*/ 919433 h 1168415"/>
              <a:gd name="connsiteX2657" fmla="*/ 652651 w 1623018"/>
              <a:gd name="connsiteY2657" fmla="*/ 919691 h 1168415"/>
              <a:gd name="connsiteX2658" fmla="*/ 652068 w 1623018"/>
              <a:gd name="connsiteY2658" fmla="*/ 920274 h 1168415"/>
              <a:gd name="connsiteX2659" fmla="*/ 647473 w 1623018"/>
              <a:gd name="connsiteY2659" fmla="*/ 920403 h 1168415"/>
              <a:gd name="connsiteX2660" fmla="*/ 646567 w 1623018"/>
              <a:gd name="connsiteY2660" fmla="*/ 920986 h 1168415"/>
              <a:gd name="connsiteX2661" fmla="*/ 645272 w 1623018"/>
              <a:gd name="connsiteY2661" fmla="*/ 920857 h 1168415"/>
              <a:gd name="connsiteX2662" fmla="*/ 645078 w 1623018"/>
              <a:gd name="connsiteY2662" fmla="*/ 921439 h 1168415"/>
              <a:gd name="connsiteX2663" fmla="*/ 643978 w 1623018"/>
              <a:gd name="connsiteY2663" fmla="*/ 921698 h 1168415"/>
              <a:gd name="connsiteX2664" fmla="*/ 643395 w 1623018"/>
              <a:gd name="connsiteY2664" fmla="*/ 922734 h 1168415"/>
              <a:gd name="connsiteX2665" fmla="*/ 642878 w 1623018"/>
              <a:gd name="connsiteY2665" fmla="*/ 922734 h 1168415"/>
              <a:gd name="connsiteX2666" fmla="*/ 643072 w 1623018"/>
              <a:gd name="connsiteY2666" fmla="*/ 922992 h 1168415"/>
              <a:gd name="connsiteX2667" fmla="*/ 642554 w 1623018"/>
              <a:gd name="connsiteY2667" fmla="*/ 923122 h 1168415"/>
              <a:gd name="connsiteX2668" fmla="*/ 642554 w 1623018"/>
              <a:gd name="connsiteY2668" fmla="*/ 923574 h 1168415"/>
              <a:gd name="connsiteX2669" fmla="*/ 641648 w 1623018"/>
              <a:gd name="connsiteY2669" fmla="*/ 924157 h 1168415"/>
              <a:gd name="connsiteX2670" fmla="*/ 641260 w 1623018"/>
              <a:gd name="connsiteY2670" fmla="*/ 924869 h 1168415"/>
              <a:gd name="connsiteX2671" fmla="*/ 639771 w 1623018"/>
              <a:gd name="connsiteY2671" fmla="*/ 925581 h 1168415"/>
              <a:gd name="connsiteX2672" fmla="*/ 640483 w 1623018"/>
              <a:gd name="connsiteY2672" fmla="*/ 926034 h 1168415"/>
              <a:gd name="connsiteX2673" fmla="*/ 640871 w 1623018"/>
              <a:gd name="connsiteY2673" fmla="*/ 927070 h 1168415"/>
              <a:gd name="connsiteX2674" fmla="*/ 640159 w 1623018"/>
              <a:gd name="connsiteY2674" fmla="*/ 928364 h 1168415"/>
              <a:gd name="connsiteX2675" fmla="*/ 640159 w 1623018"/>
              <a:gd name="connsiteY2675" fmla="*/ 929076 h 1168415"/>
              <a:gd name="connsiteX2676" fmla="*/ 640742 w 1623018"/>
              <a:gd name="connsiteY2676" fmla="*/ 929206 h 1168415"/>
              <a:gd name="connsiteX2677" fmla="*/ 640548 w 1623018"/>
              <a:gd name="connsiteY2677" fmla="*/ 929659 h 1168415"/>
              <a:gd name="connsiteX2678" fmla="*/ 638865 w 1623018"/>
              <a:gd name="connsiteY2678" fmla="*/ 929788 h 1168415"/>
              <a:gd name="connsiteX2679" fmla="*/ 638347 w 1623018"/>
              <a:gd name="connsiteY2679" fmla="*/ 930824 h 1168415"/>
              <a:gd name="connsiteX2680" fmla="*/ 633170 w 1623018"/>
              <a:gd name="connsiteY2680" fmla="*/ 932700 h 1168415"/>
              <a:gd name="connsiteX2681" fmla="*/ 634076 w 1623018"/>
              <a:gd name="connsiteY2681" fmla="*/ 934448 h 1168415"/>
              <a:gd name="connsiteX2682" fmla="*/ 633687 w 1623018"/>
              <a:gd name="connsiteY2682" fmla="*/ 934448 h 1168415"/>
              <a:gd name="connsiteX2683" fmla="*/ 633299 w 1623018"/>
              <a:gd name="connsiteY2683" fmla="*/ 935484 h 1168415"/>
              <a:gd name="connsiteX2684" fmla="*/ 632716 w 1623018"/>
              <a:gd name="connsiteY2684" fmla="*/ 935742 h 1168415"/>
              <a:gd name="connsiteX2685" fmla="*/ 630322 w 1623018"/>
              <a:gd name="connsiteY2685" fmla="*/ 935289 h 1168415"/>
              <a:gd name="connsiteX2686" fmla="*/ 628639 w 1623018"/>
              <a:gd name="connsiteY2686" fmla="*/ 934448 h 1168415"/>
              <a:gd name="connsiteX2687" fmla="*/ 627345 w 1623018"/>
              <a:gd name="connsiteY2687" fmla="*/ 934707 h 1168415"/>
              <a:gd name="connsiteX2688" fmla="*/ 626439 w 1623018"/>
              <a:gd name="connsiteY2688" fmla="*/ 933671 h 1168415"/>
              <a:gd name="connsiteX2689" fmla="*/ 624626 w 1623018"/>
              <a:gd name="connsiteY2689" fmla="*/ 933671 h 1168415"/>
              <a:gd name="connsiteX2690" fmla="*/ 624626 w 1623018"/>
              <a:gd name="connsiteY2690" fmla="*/ 935678 h 1168415"/>
              <a:gd name="connsiteX2691" fmla="*/ 624238 w 1623018"/>
              <a:gd name="connsiteY2691" fmla="*/ 935548 h 1168415"/>
              <a:gd name="connsiteX2692" fmla="*/ 623720 w 1623018"/>
              <a:gd name="connsiteY2692" fmla="*/ 936713 h 1168415"/>
              <a:gd name="connsiteX2693" fmla="*/ 620937 w 1623018"/>
              <a:gd name="connsiteY2693" fmla="*/ 936583 h 1168415"/>
              <a:gd name="connsiteX2694" fmla="*/ 620743 w 1623018"/>
              <a:gd name="connsiteY2694" fmla="*/ 937037 h 1168415"/>
              <a:gd name="connsiteX2695" fmla="*/ 618737 w 1623018"/>
              <a:gd name="connsiteY2695" fmla="*/ 937037 h 1168415"/>
              <a:gd name="connsiteX2696" fmla="*/ 618931 w 1623018"/>
              <a:gd name="connsiteY2696" fmla="*/ 937490 h 1168415"/>
              <a:gd name="connsiteX2697" fmla="*/ 617831 w 1623018"/>
              <a:gd name="connsiteY2697" fmla="*/ 938201 h 1168415"/>
              <a:gd name="connsiteX2698" fmla="*/ 617119 w 1623018"/>
              <a:gd name="connsiteY2698" fmla="*/ 938073 h 1168415"/>
              <a:gd name="connsiteX2699" fmla="*/ 616407 w 1623018"/>
              <a:gd name="connsiteY2699" fmla="*/ 938655 h 1168415"/>
              <a:gd name="connsiteX2700" fmla="*/ 615501 w 1623018"/>
              <a:gd name="connsiteY2700" fmla="*/ 938525 h 1168415"/>
              <a:gd name="connsiteX2701" fmla="*/ 614789 w 1623018"/>
              <a:gd name="connsiteY2701" fmla="*/ 939367 h 1168415"/>
              <a:gd name="connsiteX2702" fmla="*/ 613106 w 1623018"/>
              <a:gd name="connsiteY2702" fmla="*/ 939949 h 1168415"/>
              <a:gd name="connsiteX2703" fmla="*/ 612394 w 1623018"/>
              <a:gd name="connsiteY2703" fmla="*/ 939820 h 1168415"/>
              <a:gd name="connsiteX2704" fmla="*/ 611682 w 1623018"/>
              <a:gd name="connsiteY2704" fmla="*/ 940403 h 1168415"/>
              <a:gd name="connsiteX2705" fmla="*/ 611294 w 1623018"/>
              <a:gd name="connsiteY2705" fmla="*/ 940403 h 1168415"/>
              <a:gd name="connsiteX2706" fmla="*/ 611488 w 1623018"/>
              <a:gd name="connsiteY2706" fmla="*/ 939949 h 1168415"/>
              <a:gd name="connsiteX2707" fmla="*/ 610388 w 1623018"/>
              <a:gd name="connsiteY2707" fmla="*/ 940208 h 1168415"/>
              <a:gd name="connsiteX2708" fmla="*/ 609482 w 1623018"/>
              <a:gd name="connsiteY2708" fmla="*/ 939755 h 1168415"/>
              <a:gd name="connsiteX2709" fmla="*/ 607799 w 1623018"/>
              <a:gd name="connsiteY2709" fmla="*/ 940208 h 1168415"/>
              <a:gd name="connsiteX2710" fmla="*/ 607216 w 1623018"/>
              <a:gd name="connsiteY2710" fmla="*/ 939949 h 1168415"/>
              <a:gd name="connsiteX2711" fmla="*/ 607022 w 1623018"/>
              <a:gd name="connsiteY2711" fmla="*/ 939237 h 1168415"/>
              <a:gd name="connsiteX2712" fmla="*/ 605922 w 1623018"/>
              <a:gd name="connsiteY2712" fmla="*/ 939367 h 1168415"/>
              <a:gd name="connsiteX2713" fmla="*/ 604822 w 1623018"/>
              <a:gd name="connsiteY2713" fmla="*/ 938785 h 1168415"/>
              <a:gd name="connsiteX2714" fmla="*/ 604627 w 1623018"/>
              <a:gd name="connsiteY2714" fmla="*/ 938201 h 1168415"/>
              <a:gd name="connsiteX2715" fmla="*/ 602039 w 1623018"/>
              <a:gd name="connsiteY2715" fmla="*/ 937749 h 1168415"/>
              <a:gd name="connsiteX2716" fmla="*/ 598349 w 1623018"/>
              <a:gd name="connsiteY2716" fmla="*/ 935872 h 1168415"/>
              <a:gd name="connsiteX2717" fmla="*/ 597249 w 1623018"/>
              <a:gd name="connsiteY2717" fmla="*/ 936325 h 1168415"/>
              <a:gd name="connsiteX2718" fmla="*/ 595761 w 1623018"/>
              <a:gd name="connsiteY2718" fmla="*/ 935872 h 1168415"/>
              <a:gd name="connsiteX2719" fmla="*/ 593884 w 1623018"/>
              <a:gd name="connsiteY2719" fmla="*/ 937167 h 1168415"/>
              <a:gd name="connsiteX2720" fmla="*/ 593495 w 1623018"/>
              <a:gd name="connsiteY2720" fmla="*/ 937878 h 1168415"/>
              <a:gd name="connsiteX2721" fmla="*/ 592395 w 1623018"/>
              <a:gd name="connsiteY2721" fmla="*/ 938331 h 1168415"/>
              <a:gd name="connsiteX2722" fmla="*/ 592395 w 1623018"/>
              <a:gd name="connsiteY2722" fmla="*/ 939043 h 1168415"/>
              <a:gd name="connsiteX2723" fmla="*/ 592007 w 1623018"/>
              <a:gd name="connsiteY2723" fmla="*/ 939043 h 1168415"/>
              <a:gd name="connsiteX2724" fmla="*/ 592201 w 1623018"/>
              <a:gd name="connsiteY2724" fmla="*/ 940079 h 1168415"/>
              <a:gd name="connsiteX2725" fmla="*/ 591683 w 1623018"/>
              <a:gd name="connsiteY2725" fmla="*/ 940338 h 1168415"/>
              <a:gd name="connsiteX2726" fmla="*/ 590195 w 1623018"/>
              <a:gd name="connsiteY2726" fmla="*/ 939755 h 1168415"/>
              <a:gd name="connsiteX2727" fmla="*/ 590000 w 1623018"/>
              <a:gd name="connsiteY2727" fmla="*/ 938914 h 1168415"/>
              <a:gd name="connsiteX2728" fmla="*/ 590389 w 1623018"/>
              <a:gd name="connsiteY2728" fmla="*/ 938785 h 1168415"/>
              <a:gd name="connsiteX2729" fmla="*/ 590389 w 1623018"/>
              <a:gd name="connsiteY2729" fmla="*/ 938201 h 1168415"/>
              <a:gd name="connsiteX2730" fmla="*/ 589806 w 1623018"/>
              <a:gd name="connsiteY2730" fmla="*/ 937749 h 1168415"/>
              <a:gd name="connsiteX2731" fmla="*/ 586700 w 1623018"/>
              <a:gd name="connsiteY2731" fmla="*/ 938201 h 1168415"/>
              <a:gd name="connsiteX2732" fmla="*/ 585988 w 1623018"/>
              <a:gd name="connsiteY2732" fmla="*/ 939820 h 1168415"/>
              <a:gd name="connsiteX2733" fmla="*/ 585405 w 1623018"/>
              <a:gd name="connsiteY2733" fmla="*/ 940079 h 1168415"/>
              <a:gd name="connsiteX2734" fmla="*/ 581328 w 1623018"/>
              <a:gd name="connsiteY2734" fmla="*/ 940079 h 1168415"/>
              <a:gd name="connsiteX2735" fmla="*/ 581522 w 1623018"/>
              <a:gd name="connsiteY2735" fmla="*/ 939820 h 1168415"/>
              <a:gd name="connsiteX2736" fmla="*/ 580422 w 1623018"/>
              <a:gd name="connsiteY2736" fmla="*/ 940079 h 1168415"/>
              <a:gd name="connsiteX2737" fmla="*/ 578221 w 1623018"/>
              <a:gd name="connsiteY2737" fmla="*/ 939043 h 1168415"/>
              <a:gd name="connsiteX2738" fmla="*/ 577703 w 1623018"/>
              <a:gd name="connsiteY2738" fmla="*/ 937878 h 1168415"/>
              <a:gd name="connsiteX2739" fmla="*/ 578221 w 1623018"/>
              <a:gd name="connsiteY2739" fmla="*/ 936843 h 1168415"/>
              <a:gd name="connsiteX2740" fmla="*/ 579710 w 1623018"/>
              <a:gd name="connsiteY2740" fmla="*/ 937102 h 1168415"/>
              <a:gd name="connsiteX2741" fmla="*/ 579904 w 1623018"/>
              <a:gd name="connsiteY2741" fmla="*/ 936519 h 1168415"/>
              <a:gd name="connsiteX2742" fmla="*/ 580810 w 1623018"/>
              <a:gd name="connsiteY2742" fmla="*/ 935936 h 1168415"/>
              <a:gd name="connsiteX2743" fmla="*/ 580810 w 1623018"/>
              <a:gd name="connsiteY2743" fmla="*/ 935484 h 1168415"/>
              <a:gd name="connsiteX2744" fmla="*/ 582104 w 1623018"/>
              <a:gd name="connsiteY2744" fmla="*/ 934901 h 1168415"/>
              <a:gd name="connsiteX2745" fmla="*/ 583205 w 1623018"/>
              <a:gd name="connsiteY2745" fmla="*/ 934901 h 1168415"/>
              <a:gd name="connsiteX2746" fmla="*/ 583593 w 1623018"/>
              <a:gd name="connsiteY2746" fmla="*/ 934189 h 1168415"/>
              <a:gd name="connsiteX2747" fmla="*/ 585276 w 1623018"/>
              <a:gd name="connsiteY2747" fmla="*/ 934448 h 1168415"/>
              <a:gd name="connsiteX2748" fmla="*/ 585664 w 1623018"/>
              <a:gd name="connsiteY2748" fmla="*/ 933995 h 1168415"/>
              <a:gd name="connsiteX2749" fmla="*/ 583464 w 1623018"/>
              <a:gd name="connsiteY2749" fmla="*/ 933866 h 1168415"/>
              <a:gd name="connsiteX2750" fmla="*/ 583464 w 1623018"/>
              <a:gd name="connsiteY2750" fmla="*/ 934124 h 1168415"/>
              <a:gd name="connsiteX2751" fmla="*/ 582169 w 1623018"/>
              <a:gd name="connsiteY2751" fmla="*/ 934707 h 1168415"/>
              <a:gd name="connsiteX2752" fmla="*/ 581069 w 1623018"/>
              <a:gd name="connsiteY2752" fmla="*/ 934448 h 1168415"/>
              <a:gd name="connsiteX2753" fmla="*/ 581263 w 1623018"/>
              <a:gd name="connsiteY2753" fmla="*/ 932571 h 1168415"/>
              <a:gd name="connsiteX2754" fmla="*/ 580681 w 1623018"/>
              <a:gd name="connsiteY2754" fmla="*/ 930824 h 1168415"/>
              <a:gd name="connsiteX2755" fmla="*/ 581069 w 1623018"/>
              <a:gd name="connsiteY2755" fmla="*/ 930565 h 1168415"/>
              <a:gd name="connsiteX2756" fmla="*/ 581263 w 1623018"/>
              <a:gd name="connsiteY2756" fmla="*/ 928428 h 1168415"/>
              <a:gd name="connsiteX2757" fmla="*/ 581651 w 1623018"/>
              <a:gd name="connsiteY2757" fmla="*/ 927976 h 1168415"/>
              <a:gd name="connsiteX2758" fmla="*/ 579451 w 1623018"/>
              <a:gd name="connsiteY2758" fmla="*/ 928105 h 1168415"/>
              <a:gd name="connsiteX2759" fmla="*/ 579063 w 1623018"/>
              <a:gd name="connsiteY2759" fmla="*/ 927846 h 1168415"/>
              <a:gd name="connsiteX2760" fmla="*/ 579645 w 1623018"/>
              <a:gd name="connsiteY2760" fmla="*/ 925840 h 1168415"/>
              <a:gd name="connsiteX2761" fmla="*/ 579063 w 1623018"/>
              <a:gd name="connsiteY2761" fmla="*/ 924804 h 1168415"/>
              <a:gd name="connsiteX2762" fmla="*/ 578868 w 1623018"/>
              <a:gd name="connsiteY2762" fmla="*/ 922927 h 1168415"/>
              <a:gd name="connsiteX2763" fmla="*/ 579257 w 1623018"/>
              <a:gd name="connsiteY2763" fmla="*/ 921892 h 1168415"/>
              <a:gd name="connsiteX2764" fmla="*/ 582363 w 1623018"/>
              <a:gd name="connsiteY2764" fmla="*/ 922475 h 1168415"/>
              <a:gd name="connsiteX2765" fmla="*/ 583464 w 1623018"/>
              <a:gd name="connsiteY2765" fmla="*/ 921633 h 1168415"/>
              <a:gd name="connsiteX2766" fmla="*/ 581263 w 1623018"/>
              <a:gd name="connsiteY2766" fmla="*/ 922086 h 1168415"/>
              <a:gd name="connsiteX2767" fmla="*/ 579063 w 1623018"/>
              <a:gd name="connsiteY2767" fmla="*/ 921245 h 1168415"/>
              <a:gd name="connsiteX2768" fmla="*/ 579257 w 1623018"/>
              <a:gd name="connsiteY2768" fmla="*/ 919626 h 1168415"/>
              <a:gd name="connsiteX2769" fmla="*/ 579969 w 1623018"/>
              <a:gd name="connsiteY2769" fmla="*/ 919044 h 1168415"/>
              <a:gd name="connsiteX2770" fmla="*/ 579774 w 1623018"/>
              <a:gd name="connsiteY2770" fmla="*/ 916909 h 1168415"/>
              <a:gd name="connsiteX2771" fmla="*/ 579192 w 1623018"/>
              <a:gd name="connsiteY2771" fmla="*/ 916067 h 1168415"/>
              <a:gd name="connsiteX2772" fmla="*/ 579580 w 1623018"/>
              <a:gd name="connsiteY2772" fmla="*/ 915031 h 1168415"/>
              <a:gd name="connsiteX2773" fmla="*/ 579386 w 1623018"/>
              <a:gd name="connsiteY2773" fmla="*/ 914320 h 1168415"/>
              <a:gd name="connsiteX2774" fmla="*/ 579969 w 1623018"/>
              <a:gd name="connsiteY2774" fmla="*/ 913608 h 1168415"/>
              <a:gd name="connsiteX2775" fmla="*/ 579774 w 1623018"/>
              <a:gd name="connsiteY2775" fmla="*/ 911731 h 1168415"/>
              <a:gd name="connsiteX2776" fmla="*/ 579192 w 1623018"/>
              <a:gd name="connsiteY2776" fmla="*/ 911731 h 1168415"/>
              <a:gd name="connsiteX2777" fmla="*/ 579192 w 1623018"/>
              <a:gd name="connsiteY2777" fmla="*/ 914061 h 1168415"/>
              <a:gd name="connsiteX2778" fmla="*/ 578804 w 1623018"/>
              <a:gd name="connsiteY2778" fmla="*/ 914644 h 1168415"/>
              <a:gd name="connsiteX2779" fmla="*/ 578221 w 1623018"/>
              <a:gd name="connsiteY2779" fmla="*/ 914514 h 1168415"/>
              <a:gd name="connsiteX2780" fmla="*/ 577121 w 1623018"/>
              <a:gd name="connsiteY2780" fmla="*/ 912766 h 1168415"/>
              <a:gd name="connsiteX2781" fmla="*/ 575632 w 1623018"/>
              <a:gd name="connsiteY2781" fmla="*/ 911601 h 1168415"/>
              <a:gd name="connsiteX2782" fmla="*/ 575244 w 1623018"/>
              <a:gd name="connsiteY2782" fmla="*/ 910760 h 1168415"/>
              <a:gd name="connsiteX2783" fmla="*/ 573950 w 1623018"/>
              <a:gd name="connsiteY2783" fmla="*/ 910177 h 1168415"/>
              <a:gd name="connsiteX2784" fmla="*/ 573432 w 1623018"/>
              <a:gd name="connsiteY2784" fmla="*/ 909336 h 1168415"/>
              <a:gd name="connsiteX2785" fmla="*/ 572720 w 1623018"/>
              <a:gd name="connsiteY2785" fmla="*/ 909077 h 1168415"/>
              <a:gd name="connsiteX2786" fmla="*/ 571814 w 1623018"/>
              <a:gd name="connsiteY2786" fmla="*/ 907200 h 1168415"/>
              <a:gd name="connsiteX2787" fmla="*/ 570908 w 1623018"/>
              <a:gd name="connsiteY2787" fmla="*/ 906489 h 1168415"/>
              <a:gd name="connsiteX2788" fmla="*/ 570713 w 1623018"/>
              <a:gd name="connsiteY2788" fmla="*/ 906747 h 1168415"/>
              <a:gd name="connsiteX2789" fmla="*/ 572396 w 1623018"/>
              <a:gd name="connsiteY2789" fmla="*/ 909077 h 1168415"/>
              <a:gd name="connsiteX2790" fmla="*/ 572590 w 1623018"/>
              <a:gd name="connsiteY2790" fmla="*/ 910954 h 1168415"/>
              <a:gd name="connsiteX2791" fmla="*/ 574791 w 1623018"/>
              <a:gd name="connsiteY2791" fmla="*/ 912248 h 1168415"/>
              <a:gd name="connsiteX2792" fmla="*/ 576279 w 1623018"/>
              <a:gd name="connsiteY2792" fmla="*/ 913866 h 1168415"/>
              <a:gd name="connsiteX2793" fmla="*/ 576279 w 1623018"/>
              <a:gd name="connsiteY2793" fmla="*/ 914320 h 1168415"/>
              <a:gd name="connsiteX2794" fmla="*/ 578286 w 1623018"/>
              <a:gd name="connsiteY2794" fmla="*/ 915614 h 1168415"/>
              <a:gd name="connsiteX2795" fmla="*/ 578286 w 1623018"/>
              <a:gd name="connsiteY2795" fmla="*/ 917621 h 1168415"/>
              <a:gd name="connsiteX2796" fmla="*/ 577768 w 1623018"/>
              <a:gd name="connsiteY2796" fmla="*/ 919950 h 1168415"/>
              <a:gd name="connsiteX2797" fmla="*/ 578286 w 1623018"/>
              <a:gd name="connsiteY2797" fmla="*/ 920986 h 1168415"/>
              <a:gd name="connsiteX2798" fmla="*/ 578092 w 1623018"/>
              <a:gd name="connsiteY2798" fmla="*/ 924610 h 1168415"/>
              <a:gd name="connsiteX2799" fmla="*/ 578804 w 1623018"/>
              <a:gd name="connsiteY2799" fmla="*/ 926034 h 1168415"/>
              <a:gd name="connsiteX2800" fmla="*/ 578415 w 1623018"/>
              <a:gd name="connsiteY2800" fmla="*/ 928170 h 1168415"/>
              <a:gd name="connsiteX2801" fmla="*/ 578933 w 1623018"/>
              <a:gd name="connsiteY2801" fmla="*/ 928752 h 1168415"/>
              <a:gd name="connsiteX2802" fmla="*/ 580228 w 1623018"/>
              <a:gd name="connsiteY2802" fmla="*/ 928882 h 1168415"/>
              <a:gd name="connsiteX2803" fmla="*/ 580810 w 1623018"/>
              <a:gd name="connsiteY2803" fmla="*/ 929723 h 1168415"/>
              <a:gd name="connsiteX2804" fmla="*/ 579904 w 1623018"/>
              <a:gd name="connsiteY2804" fmla="*/ 930888 h 1168415"/>
              <a:gd name="connsiteX2805" fmla="*/ 580616 w 1623018"/>
              <a:gd name="connsiteY2805" fmla="*/ 932765 h 1168415"/>
              <a:gd name="connsiteX2806" fmla="*/ 580098 w 1623018"/>
              <a:gd name="connsiteY2806" fmla="*/ 933347 h 1168415"/>
              <a:gd name="connsiteX2807" fmla="*/ 579904 w 1623018"/>
              <a:gd name="connsiteY2807" fmla="*/ 934383 h 1168415"/>
              <a:gd name="connsiteX2808" fmla="*/ 577315 w 1623018"/>
              <a:gd name="connsiteY2808" fmla="*/ 936390 h 1168415"/>
              <a:gd name="connsiteX2809" fmla="*/ 575827 w 1623018"/>
              <a:gd name="connsiteY2809" fmla="*/ 938720 h 1168415"/>
              <a:gd name="connsiteX2810" fmla="*/ 574144 w 1623018"/>
              <a:gd name="connsiteY2810" fmla="*/ 938978 h 1168415"/>
              <a:gd name="connsiteX2811" fmla="*/ 574144 w 1623018"/>
              <a:gd name="connsiteY2811" fmla="*/ 939237 h 1168415"/>
              <a:gd name="connsiteX2812" fmla="*/ 573755 w 1623018"/>
              <a:gd name="connsiteY2812" fmla="*/ 938785 h 1168415"/>
              <a:gd name="connsiteX2813" fmla="*/ 573367 w 1623018"/>
              <a:gd name="connsiteY2813" fmla="*/ 940338 h 1168415"/>
              <a:gd name="connsiteX2814" fmla="*/ 571167 w 1623018"/>
              <a:gd name="connsiteY2814" fmla="*/ 940596 h 1168415"/>
              <a:gd name="connsiteX2815" fmla="*/ 569872 w 1623018"/>
              <a:gd name="connsiteY2815" fmla="*/ 941179 h 1168415"/>
              <a:gd name="connsiteX2816" fmla="*/ 568578 w 1623018"/>
              <a:gd name="connsiteY2816" fmla="*/ 940596 h 1168415"/>
              <a:gd name="connsiteX2817" fmla="*/ 568578 w 1623018"/>
              <a:gd name="connsiteY2817" fmla="*/ 941632 h 1168415"/>
              <a:gd name="connsiteX2818" fmla="*/ 567995 w 1623018"/>
              <a:gd name="connsiteY2818" fmla="*/ 941761 h 1168415"/>
              <a:gd name="connsiteX2819" fmla="*/ 567995 w 1623018"/>
              <a:gd name="connsiteY2819" fmla="*/ 944480 h 1168415"/>
              <a:gd name="connsiteX2820" fmla="*/ 567283 w 1623018"/>
              <a:gd name="connsiteY2820" fmla="*/ 945192 h 1168415"/>
              <a:gd name="connsiteX2821" fmla="*/ 565989 w 1623018"/>
              <a:gd name="connsiteY2821" fmla="*/ 945062 h 1168415"/>
              <a:gd name="connsiteX2822" fmla="*/ 565277 w 1623018"/>
              <a:gd name="connsiteY2822" fmla="*/ 943185 h 1168415"/>
              <a:gd name="connsiteX2823" fmla="*/ 563982 w 1623018"/>
              <a:gd name="connsiteY2823" fmla="*/ 943056 h 1168415"/>
              <a:gd name="connsiteX2824" fmla="*/ 563982 w 1623018"/>
              <a:gd name="connsiteY2824" fmla="*/ 942473 h 1168415"/>
              <a:gd name="connsiteX2825" fmla="*/ 563076 w 1623018"/>
              <a:gd name="connsiteY2825" fmla="*/ 942214 h 1168415"/>
              <a:gd name="connsiteX2826" fmla="*/ 563076 w 1623018"/>
              <a:gd name="connsiteY2826" fmla="*/ 941179 h 1168415"/>
              <a:gd name="connsiteX2827" fmla="*/ 563594 w 1623018"/>
              <a:gd name="connsiteY2827" fmla="*/ 940596 h 1168415"/>
              <a:gd name="connsiteX2828" fmla="*/ 563400 w 1623018"/>
              <a:gd name="connsiteY2828" fmla="*/ 936260 h 1168415"/>
              <a:gd name="connsiteX2829" fmla="*/ 563788 w 1623018"/>
              <a:gd name="connsiteY2829" fmla="*/ 932636 h 1168415"/>
              <a:gd name="connsiteX2830" fmla="*/ 562494 w 1623018"/>
              <a:gd name="connsiteY2830" fmla="*/ 931924 h 1168415"/>
              <a:gd name="connsiteX2831" fmla="*/ 562105 w 1623018"/>
              <a:gd name="connsiteY2831" fmla="*/ 931082 h 1168415"/>
              <a:gd name="connsiteX2832" fmla="*/ 561394 w 1623018"/>
              <a:gd name="connsiteY2832" fmla="*/ 931082 h 1168415"/>
              <a:gd name="connsiteX2833" fmla="*/ 561394 w 1623018"/>
              <a:gd name="connsiteY2833" fmla="*/ 929918 h 1168415"/>
              <a:gd name="connsiteX2834" fmla="*/ 560811 w 1623018"/>
              <a:gd name="connsiteY2834" fmla="*/ 929335 h 1168415"/>
              <a:gd name="connsiteX2835" fmla="*/ 561005 w 1623018"/>
              <a:gd name="connsiteY2835" fmla="*/ 928300 h 1168415"/>
              <a:gd name="connsiteX2836" fmla="*/ 559517 w 1623018"/>
              <a:gd name="connsiteY2836" fmla="*/ 928300 h 1168415"/>
              <a:gd name="connsiteX2837" fmla="*/ 559128 w 1623018"/>
              <a:gd name="connsiteY2837" fmla="*/ 927846 h 1168415"/>
              <a:gd name="connsiteX2838" fmla="*/ 557834 w 1623018"/>
              <a:gd name="connsiteY2838" fmla="*/ 928105 h 1168415"/>
              <a:gd name="connsiteX2839" fmla="*/ 557445 w 1623018"/>
              <a:gd name="connsiteY2839" fmla="*/ 928364 h 1168415"/>
              <a:gd name="connsiteX2840" fmla="*/ 557834 w 1623018"/>
              <a:gd name="connsiteY2840" fmla="*/ 929788 h 1168415"/>
              <a:gd name="connsiteX2841" fmla="*/ 556734 w 1623018"/>
              <a:gd name="connsiteY2841" fmla="*/ 929659 h 1168415"/>
              <a:gd name="connsiteX2842" fmla="*/ 556928 w 1623018"/>
              <a:gd name="connsiteY2842" fmla="*/ 930241 h 1168415"/>
              <a:gd name="connsiteX2843" fmla="*/ 556022 w 1623018"/>
              <a:gd name="connsiteY2843" fmla="*/ 931277 h 1168415"/>
              <a:gd name="connsiteX2844" fmla="*/ 554339 w 1623018"/>
              <a:gd name="connsiteY2844" fmla="*/ 931406 h 1168415"/>
              <a:gd name="connsiteX2845" fmla="*/ 552333 w 1623018"/>
              <a:gd name="connsiteY2845" fmla="*/ 932571 h 1168415"/>
              <a:gd name="connsiteX2846" fmla="*/ 547931 w 1623018"/>
              <a:gd name="connsiteY2846" fmla="*/ 932830 h 1168415"/>
              <a:gd name="connsiteX2847" fmla="*/ 547737 w 1623018"/>
              <a:gd name="connsiteY2847" fmla="*/ 933283 h 1168415"/>
              <a:gd name="connsiteX2848" fmla="*/ 546055 w 1623018"/>
              <a:gd name="connsiteY2848" fmla="*/ 933542 h 1168415"/>
              <a:gd name="connsiteX2849" fmla="*/ 545537 w 1623018"/>
              <a:gd name="connsiteY2849" fmla="*/ 934254 h 1168415"/>
              <a:gd name="connsiteX2850" fmla="*/ 544242 w 1623018"/>
              <a:gd name="connsiteY2850" fmla="*/ 934383 h 1168415"/>
              <a:gd name="connsiteX2851" fmla="*/ 542948 w 1623018"/>
              <a:gd name="connsiteY2851" fmla="*/ 935807 h 1168415"/>
              <a:gd name="connsiteX2852" fmla="*/ 540359 w 1623018"/>
              <a:gd name="connsiteY2852" fmla="*/ 935807 h 1168415"/>
              <a:gd name="connsiteX2853" fmla="*/ 538676 w 1623018"/>
              <a:gd name="connsiteY2853" fmla="*/ 937554 h 1168415"/>
              <a:gd name="connsiteX2854" fmla="*/ 537770 w 1623018"/>
              <a:gd name="connsiteY2854" fmla="*/ 937554 h 1168415"/>
              <a:gd name="connsiteX2855" fmla="*/ 537252 w 1623018"/>
              <a:gd name="connsiteY2855" fmla="*/ 938720 h 1168415"/>
              <a:gd name="connsiteX2856" fmla="*/ 537447 w 1623018"/>
              <a:gd name="connsiteY2856" fmla="*/ 939755 h 1168415"/>
              <a:gd name="connsiteX2857" fmla="*/ 536346 w 1623018"/>
              <a:gd name="connsiteY2857" fmla="*/ 939884 h 1168415"/>
              <a:gd name="connsiteX2858" fmla="*/ 535829 w 1623018"/>
              <a:gd name="connsiteY2858" fmla="*/ 940467 h 1168415"/>
              <a:gd name="connsiteX2859" fmla="*/ 535829 w 1623018"/>
              <a:gd name="connsiteY2859" fmla="*/ 941502 h 1168415"/>
              <a:gd name="connsiteX2860" fmla="*/ 536217 w 1623018"/>
              <a:gd name="connsiteY2860" fmla="*/ 941632 h 1168415"/>
              <a:gd name="connsiteX2861" fmla="*/ 536023 w 1623018"/>
              <a:gd name="connsiteY2861" fmla="*/ 942473 h 1168415"/>
              <a:gd name="connsiteX2862" fmla="*/ 536411 w 1623018"/>
              <a:gd name="connsiteY2862" fmla="*/ 942732 h 1168415"/>
              <a:gd name="connsiteX2863" fmla="*/ 536411 w 1623018"/>
              <a:gd name="connsiteY2863" fmla="*/ 943897 h 1168415"/>
              <a:gd name="connsiteX2864" fmla="*/ 536800 w 1623018"/>
              <a:gd name="connsiteY2864" fmla="*/ 944027 h 1168415"/>
              <a:gd name="connsiteX2865" fmla="*/ 536411 w 1623018"/>
              <a:gd name="connsiteY2865" fmla="*/ 945580 h 1168415"/>
              <a:gd name="connsiteX2866" fmla="*/ 536929 w 1623018"/>
              <a:gd name="connsiteY2866" fmla="*/ 946033 h 1168415"/>
              <a:gd name="connsiteX2867" fmla="*/ 536929 w 1623018"/>
              <a:gd name="connsiteY2867" fmla="*/ 947068 h 1168415"/>
              <a:gd name="connsiteX2868" fmla="*/ 537641 w 1623018"/>
              <a:gd name="connsiteY2868" fmla="*/ 947910 h 1168415"/>
              <a:gd name="connsiteX2869" fmla="*/ 539324 w 1623018"/>
              <a:gd name="connsiteY2869" fmla="*/ 948363 h 1168415"/>
              <a:gd name="connsiteX2870" fmla="*/ 539906 w 1623018"/>
              <a:gd name="connsiteY2870" fmla="*/ 948945 h 1168415"/>
              <a:gd name="connsiteX2871" fmla="*/ 540100 w 1623018"/>
              <a:gd name="connsiteY2871" fmla="*/ 949981 h 1168415"/>
              <a:gd name="connsiteX2872" fmla="*/ 539712 w 1623018"/>
              <a:gd name="connsiteY2872" fmla="*/ 950111 h 1168415"/>
              <a:gd name="connsiteX2873" fmla="*/ 539518 w 1623018"/>
              <a:gd name="connsiteY2873" fmla="*/ 951405 h 1168415"/>
              <a:gd name="connsiteX2874" fmla="*/ 539906 w 1623018"/>
              <a:gd name="connsiteY2874" fmla="*/ 951146 h 1168415"/>
              <a:gd name="connsiteX2875" fmla="*/ 540424 w 1623018"/>
              <a:gd name="connsiteY2875" fmla="*/ 953476 h 1168415"/>
              <a:gd name="connsiteX2876" fmla="*/ 539324 w 1623018"/>
              <a:gd name="connsiteY2876" fmla="*/ 953217 h 1168415"/>
              <a:gd name="connsiteX2877" fmla="*/ 539324 w 1623018"/>
              <a:gd name="connsiteY2877" fmla="*/ 952635 h 1168415"/>
              <a:gd name="connsiteX2878" fmla="*/ 538806 w 1623018"/>
              <a:gd name="connsiteY2878" fmla="*/ 952635 h 1168415"/>
              <a:gd name="connsiteX2879" fmla="*/ 538094 w 1623018"/>
              <a:gd name="connsiteY2879" fmla="*/ 953347 h 1168415"/>
              <a:gd name="connsiteX2880" fmla="*/ 537188 w 1623018"/>
              <a:gd name="connsiteY2880" fmla="*/ 952311 h 1168415"/>
              <a:gd name="connsiteX2881" fmla="*/ 536605 w 1623018"/>
              <a:gd name="connsiteY2881" fmla="*/ 952311 h 1168415"/>
              <a:gd name="connsiteX2882" fmla="*/ 535893 w 1623018"/>
              <a:gd name="connsiteY2882" fmla="*/ 953347 h 1168415"/>
              <a:gd name="connsiteX2883" fmla="*/ 535893 w 1623018"/>
              <a:gd name="connsiteY2883" fmla="*/ 953929 h 1168415"/>
              <a:gd name="connsiteX2884" fmla="*/ 534210 w 1623018"/>
              <a:gd name="connsiteY2884" fmla="*/ 954641 h 1168415"/>
              <a:gd name="connsiteX2885" fmla="*/ 533822 w 1623018"/>
              <a:gd name="connsiteY2885" fmla="*/ 955482 h 1168415"/>
              <a:gd name="connsiteX2886" fmla="*/ 533434 w 1623018"/>
              <a:gd name="connsiteY2886" fmla="*/ 955482 h 1168415"/>
              <a:gd name="connsiteX2887" fmla="*/ 533822 w 1623018"/>
              <a:gd name="connsiteY2887" fmla="*/ 955935 h 1168415"/>
              <a:gd name="connsiteX2888" fmla="*/ 533240 w 1623018"/>
              <a:gd name="connsiteY2888" fmla="*/ 956648 h 1168415"/>
              <a:gd name="connsiteX2889" fmla="*/ 530845 w 1623018"/>
              <a:gd name="connsiteY2889" fmla="*/ 957812 h 1168415"/>
              <a:gd name="connsiteX2890" fmla="*/ 529939 w 1623018"/>
              <a:gd name="connsiteY2890" fmla="*/ 959560 h 1168415"/>
              <a:gd name="connsiteX2891" fmla="*/ 530327 w 1623018"/>
              <a:gd name="connsiteY2891" fmla="*/ 960401 h 1168415"/>
              <a:gd name="connsiteX2892" fmla="*/ 530133 w 1623018"/>
              <a:gd name="connsiteY2892" fmla="*/ 960984 h 1168415"/>
              <a:gd name="connsiteX2893" fmla="*/ 530651 w 1623018"/>
              <a:gd name="connsiteY2893" fmla="*/ 960984 h 1168415"/>
              <a:gd name="connsiteX2894" fmla="*/ 530457 w 1623018"/>
              <a:gd name="connsiteY2894" fmla="*/ 962019 h 1168415"/>
              <a:gd name="connsiteX2895" fmla="*/ 532140 w 1623018"/>
              <a:gd name="connsiteY2895" fmla="*/ 963313 h 1168415"/>
              <a:gd name="connsiteX2896" fmla="*/ 531428 w 1623018"/>
              <a:gd name="connsiteY2896" fmla="*/ 963767 h 1168415"/>
              <a:gd name="connsiteX2897" fmla="*/ 531622 w 1623018"/>
              <a:gd name="connsiteY2897" fmla="*/ 964220 h 1168415"/>
              <a:gd name="connsiteX2898" fmla="*/ 530716 w 1623018"/>
              <a:gd name="connsiteY2898" fmla="*/ 964673 h 1168415"/>
              <a:gd name="connsiteX2899" fmla="*/ 531104 w 1623018"/>
              <a:gd name="connsiteY2899" fmla="*/ 965126 h 1168415"/>
              <a:gd name="connsiteX2900" fmla="*/ 530198 w 1623018"/>
              <a:gd name="connsiteY2900" fmla="*/ 965385 h 1168415"/>
              <a:gd name="connsiteX2901" fmla="*/ 530198 w 1623018"/>
              <a:gd name="connsiteY2901" fmla="*/ 966679 h 1168415"/>
              <a:gd name="connsiteX2902" fmla="*/ 530586 w 1623018"/>
              <a:gd name="connsiteY2902" fmla="*/ 966938 h 1168415"/>
              <a:gd name="connsiteX2903" fmla="*/ 530198 w 1623018"/>
              <a:gd name="connsiteY2903" fmla="*/ 967068 h 1168415"/>
              <a:gd name="connsiteX2904" fmla="*/ 530392 w 1623018"/>
              <a:gd name="connsiteY2904" fmla="*/ 967780 h 1168415"/>
              <a:gd name="connsiteX2905" fmla="*/ 529874 w 1623018"/>
              <a:gd name="connsiteY2905" fmla="*/ 967909 h 1168415"/>
              <a:gd name="connsiteX2906" fmla="*/ 529874 w 1623018"/>
              <a:gd name="connsiteY2906" fmla="*/ 968491 h 1168415"/>
              <a:gd name="connsiteX2907" fmla="*/ 530586 w 1623018"/>
              <a:gd name="connsiteY2907" fmla="*/ 968751 h 1168415"/>
              <a:gd name="connsiteX2908" fmla="*/ 530586 w 1623018"/>
              <a:gd name="connsiteY2908" fmla="*/ 969333 h 1168415"/>
              <a:gd name="connsiteX2909" fmla="*/ 530974 w 1623018"/>
              <a:gd name="connsiteY2909" fmla="*/ 969462 h 1168415"/>
              <a:gd name="connsiteX2910" fmla="*/ 530263 w 1623018"/>
              <a:gd name="connsiteY2910" fmla="*/ 970304 h 1168415"/>
              <a:gd name="connsiteX2911" fmla="*/ 530263 w 1623018"/>
              <a:gd name="connsiteY2911" fmla="*/ 971728 h 1168415"/>
              <a:gd name="connsiteX2912" fmla="*/ 529680 w 1623018"/>
              <a:gd name="connsiteY2912" fmla="*/ 971987 h 1168415"/>
              <a:gd name="connsiteX2913" fmla="*/ 530586 w 1623018"/>
              <a:gd name="connsiteY2913" fmla="*/ 972115 h 1168415"/>
              <a:gd name="connsiteX2914" fmla="*/ 531686 w 1623018"/>
              <a:gd name="connsiteY2914" fmla="*/ 973281 h 1168415"/>
              <a:gd name="connsiteX2915" fmla="*/ 534469 w 1623018"/>
              <a:gd name="connsiteY2915" fmla="*/ 973863 h 1168415"/>
              <a:gd name="connsiteX2916" fmla="*/ 534858 w 1623018"/>
              <a:gd name="connsiteY2916" fmla="*/ 974446 h 1168415"/>
              <a:gd name="connsiteX2917" fmla="*/ 536346 w 1623018"/>
              <a:gd name="connsiteY2917" fmla="*/ 974446 h 1168415"/>
              <a:gd name="connsiteX2918" fmla="*/ 536541 w 1623018"/>
              <a:gd name="connsiteY2918" fmla="*/ 974704 h 1168415"/>
              <a:gd name="connsiteX2919" fmla="*/ 534534 w 1623018"/>
              <a:gd name="connsiteY2919" fmla="*/ 975158 h 1168415"/>
              <a:gd name="connsiteX2920" fmla="*/ 535440 w 1623018"/>
              <a:gd name="connsiteY2920" fmla="*/ 975870 h 1168415"/>
              <a:gd name="connsiteX2921" fmla="*/ 535246 w 1623018"/>
              <a:gd name="connsiteY2921" fmla="*/ 977034 h 1168415"/>
              <a:gd name="connsiteX2922" fmla="*/ 533758 w 1623018"/>
              <a:gd name="connsiteY2922" fmla="*/ 978070 h 1168415"/>
              <a:gd name="connsiteX2923" fmla="*/ 532269 w 1623018"/>
              <a:gd name="connsiteY2923" fmla="*/ 978070 h 1168415"/>
              <a:gd name="connsiteX2924" fmla="*/ 529680 w 1623018"/>
              <a:gd name="connsiteY2924" fmla="*/ 980530 h 1168415"/>
              <a:gd name="connsiteX2925" fmla="*/ 529874 w 1623018"/>
              <a:gd name="connsiteY2925" fmla="*/ 981241 h 1168415"/>
              <a:gd name="connsiteX2926" fmla="*/ 529292 w 1623018"/>
              <a:gd name="connsiteY2926" fmla="*/ 981953 h 1168415"/>
              <a:gd name="connsiteX2927" fmla="*/ 529098 w 1623018"/>
              <a:gd name="connsiteY2927" fmla="*/ 983119 h 1168415"/>
              <a:gd name="connsiteX2928" fmla="*/ 530198 w 1623018"/>
              <a:gd name="connsiteY2928" fmla="*/ 983378 h 1168415"/>
              <a:gd name="connsiteX2929" fmla="*/ 530198 w 1623018"/>
              <a:gd name="connsiteY2929" fmla="*/ 983960 h 1168415"/>
              <a:gd name="connsiteX2930" fmla="*/ 530910 w 1623018"/>
              <a:gd name="connsiteY2930" fmla="*/ 984219 h 1168415"/>
              <a:gd name="connsiteX2931" fmla="*/ 531104 w 1623018"/>
              <a:gd name="connsiteY2931" fmla="*/ 984801 h 1168415"/>
              <a:gd name="connsiteX2932" fmla="*/ 530910 w 1623018"/>
              <a:gd name="connsiteY2932" fmla="*/ 985254 h 1168415"/>
              <a:gd name="connsiteX2933" fmla="*/ 530392 w 1623018"/>
              <a:gd name="connsiteY2933" fmla="*/ 985254 h 1168415"/>
              <a:gd name="connsiteX2934" fmla="*/ 530198 w 1623018"/>
              <a:gd name="connsiteY2934" fmla="*/ 986095 h 1168415"/>
              <a:gd name="connsiteX2935" fmla="*/ 529292 w 1623018"/>
              <a:gd name="connsiteY2935" fmla="*/ 985966 h 1168415"/>
              <a:gd name="connsiteX2936" fmla="*/ 527480 w 1623018"/>
              <a:gd name="connsiteY2936" fmla="*/ 986549 h 1168415"/>
              <a:gd name="connsiteX2937" fmla="*/ 525473 w 1623018"/>
              <a:gd name="connsiteY2937" fmla="*/ 988296 h 1168415"/>
              <a:gd name="connsiteX2938" fmla="*/ 525279 w 1623018"/>
              <a:gd name="connsiteY2938" fmla="*/ 990303 h 1168415"/>
              <a:gd name="connsiteX2939" fmla="*/ 525667 w 1623018"/>
              <a:gd name="connsiteY2939" fmla="*/ 990562 h 1168415"/>
              <a:gd name="connsiteX2940" fmla="*/ 525862 w 1623018"/>
              <a:gd name="connsiteY2940" fmla="*/ 992438 h 1168415"/>
              <a:gd name="connsiteX2941" fmla="*/ 525473 w 1623018"/>
              <a:gd name="connsiteY2941" fmla="*/ 993991 h 1168415"/>
              <a:gd name="connsiteX2942" fmla="*/ 523078 w 1623018"/>
              <a:gd name="connsiteY2942" fmla="*/ 994704 h 1168415"/>
              <a:gd name="connsiteX2943" fmla="*/ 523273 w 1623018"/>
              <a:gd name="connsiteY2943" fmla="*/ 994121 h 1168415"/>
              <a:gd name="connsiteX2944" fmla="*/ 522884 w 1623018"/>
              <a:gd name="connsiteY2944" fmla="*/ 993409 h 1168415"/>
              <a:gd name="connsiteX2945" fmla="*/ 522302 w 1623018"/>
              <a:gd name="connsiteY2945" fmla="*/ 993409 h 1168415"/>
              <a:gd name="connsiteX2946" fmla="*/ 521784 w 1623018"/>
              <a:gd name="connsiteY2946" fmla="*/ 992115 h 1168415"/>
              <a:gd name="connsiteX2947" fmla="*/ 521202 w 1623018"/>
              <a:gd name="connsiteY2947" fmla="*/ 992245 h 1168415"/>
              <a:gd name="connsiteX2948" fmla="*/ 521202 w 1623018"/>
              <a:gd name="connsiteY2948" fmla="*/ 991661 h 1168415"/>
              <a:gd name="connsiteX2949" fmla="*/ 520684 w 1623018"/>
              <a:gd name="connsiteY2949" fmla="*/ 991403 h 1168415"/>
              <a:gd name="connsiteX2950" fmla="*/ 520295 w 1623018"/>
              <a:gd name="connsiteY2950" fmla="*/ 988555 h 1168415"/>
              <a:gd name="connsiteX2951" fmla="*/ 519001 w 1623018"/>
              <a:gd name="connsiteY2951" fmla="*/ 988425 h 1168415"/>
              <a:gd name="connsiteX2952" fmla="*/ 518483 w 1623018"/>
              <a:gd name="connsiteY2952" fmla="*/ 987843 h 1168415"/>
              <a:gd name="connsiteX2953" fmla="*/ 515506 w 1623018"/>
              <a:gd name="connsiteY2953" fmla="*/ 988555 h 1168415"/>
              <a:gd name="connsiteX2954" fmla="*/ 514794 w 1623018"/>
              <a:gd name="connsiteY2954" fmla="*/ 988425 h 1168415"/>
              <a:gd name="connsiteX2955" fmla="*/ 514276 w 1623018"/>
              <a:gd name="connsiteY2955" fmla="*/ 987261 h 1168415"/>
              <a:gd name="connsiteX2956" fmla="*/ 512076 w 1623018"/>
              <a:gd name="connsiteY2956" fmla="*/ 987519 h 1168415"/>
              <a:gd name="connsiteX2957" fmla="*/ 511364 w 1623018"/>
              <a:gd name="connsiteY2957" fmla="*/ 986678 h 1168415"/>
              <a:gd name="connsiteX2958" fmla="*/ 511558 w 1623018"/>
              <a:gd name="connsiteY2958" fmla="*/ 985966 h 1168415"/>
              <a:gd name="connsiteX2959" fmla="*/ 511170 w 1623018"/>
              <a:gd name="connsiteY2959" fmla="*/ 985125 h 1168415"/>
              <a:gd name="connsiteX2960" fmla="*/ 510652 w 1623018"/>
              <a:gd name="connsiteY2960" fmla="*/ 984996 h 1168415"/>
              <a:gd name="connsiteX2961" fmla="*/ 510264 w 1623018"/>
              <a:gd name="connsiteY2961" fmla="*/ 986160 h 1168415"/>
              <a:gd name="connsiteX2962" fmla="*/ 507675 w 1623018"/>
              <a:gd name="connsiteY2962" fmla="*/ 986160 h 1168415"/>
              <a:gd name="connsiteX2963" fmla="*/ 507480 w 1623018"/>
              <a:gd name="connsiteY2963" fmla="*/ 985901 h 1168415"/>
              <a:gd name="connsiteX2964" fmla="*/ 506769 w 1623018"/>
              <a:gd name="connsiteY2964" fmla="*/ 986031 h 1168415"/>
              <a:gd name="connsiteX2965" fmla="*/ 506769 w 1623018"/>
              <a:gd name="connsiteY2965" fmla="*/ 986290 h 1168415"/>
              <a:gd name="connsiteX2966" fmla="*/ 503274 w 1623018"/>
              <a:gd name="connsiteY2966" fmla="*/ 986160 h 1168415"/>
              <a:gd name="connsiteX2967" fmla="*/ 503079 w 1623018"/>
              <a:gd name="connsiteY2967" fmla="*/ 986743 h 1168415"/>
              <a:gd name="connsiteX2968" fmla="*/ 501979 w 1623018"/>
              <a:gd name="connsiteY2968" fmla="*/ 987326 h 1168415"/>
              <a:gd name="connsiteX2969" fmla="*/ 501267 w 1623018"/>
              <a:gd name="connsiteY2969" fmla="*/ 988490 h 1168415"/>
              <a:gd name="connsiteX2970" fmla="*/ 500555 w 1623018"/>
              <a:gd name="connsiteY2970" fmla="*/ 988361 h 1168415"/>
              <a:gd name="connsiteX2971" fmla="*/ 500750 w 1623018"/>
              <a:gd name="connsiteY2971" fmla="*/ 988944 h 1168415"/>
              <a:gd name="connsiteX2972" fmla="*/ 500038 w 1623018"/>
              <a:gd name="connsiteY2972" fmla="*/ 990108 h 1168415"/>
              <a:gd name="connsiteX2973" fmla="*/ 499843 w 1623018"/>
              <a:gd name="connsiteY2973" fmla="*/ 991532 h 1168415"/>
              <a:gd name="connsiteX2974" fmla="*/ 498937 w 1623018"/>
              <a:gd name="connsiteY2974" fmla="*/ 991661 h 1168415"/>
              <a:gd name="connsiteX2975" fmla="*/ 498743 w 1623018"/>
              <a:gd name="connsiteY2975" fmla="*/ 992115 h 1168415"/>
              <a:gd name="connsiteX2976" fmla="*/ 497449 w 1623018"/>
              <a:gd name="connsiteY2976" fmla="*/ 991985 h 1168415"/>
              <a:gd name="connsiteX2977" fmla="*/ 496866 w 1623018"/>
              <a:gd name="connsiteY2977" fmla="*/ 992697 h 1168415"/>
              <a:gd name="connsiteX2978" fmla="*/ 496866 w 1623018"/>
              <a:gd name="connsiteY2978" fmla="*/ 993409 h 1168415"/>
              <a:gd name="connsiteX2979" fmla="*/ 495960 w 1623018"/>
              <a:gd name="connsiteY2979" fmla="*/ 993991 h 1168415"/>
              <a:gd name="connsiteX2980" fmla="*/ 495766 w 1623018"/>
              <a:gd name="connsiteY2980" fmla="*/ 994704 h 1168415"/>
              <a:gd name="connsiteX2981" fmla="*/ 495248 w 1623018"/>
              <a:gd name="connsiteY2981" fmla="*/ 994704 h 1168415"/>
              <a:gd name="connsiteX2982" fmla="*/ 494342 w 1623018"/>
              <a:gd name="connsiteY2982" fmla="*/ 995416 h 1168415"/>
              <a:gd name="connsiteX2983" fmla="*/ 494342 w 1623018"/>
              <a:gd name="connsiteY2983" fmla="*/ 996257 h 1168415"/>
              <a:gd name="connsiteX2984" fmla="*/ 493436 w 1623018"/>
              <a:gd name="connsiteY2984" fmla="*/ 997422 h 1168415"/>
              <a:gd name="connsiteX2985" fmla="*/ 492724 w 1623018"/>
              <a:gd name="connsiteY2985" fmla="*/ 997551 h 1168415"/>
              <a:gd name="connsiteX2986" fmla="*/ 492336 w 1623018"/>
              <a:gd name="connsiteY2986" fmla="*/ 997099 h 1168415"/>
              <a:gd name="connsiteX2987" fmla="*/ 491430 w 1623018"/>
              <a:gd name="connsiteY2987" fmla="*/ 997357 h 1168415"/>
              <a:gd name="connsiteX2988" fmla="*/ 490524 w 1623018"/>
              <a:gd name="connsiteY2988" fmla="*/ 998910 h 1168415"/>
              <a:gd name="connsiteX2989" fmla="*/ 491430 w 1623018"/>
              <a:gd name="connsiteY2989" fmla="*/ 999946 h 1168415"/>
              <a:gd name="connsiteX2990" fmla="*/ 490524 w 1623018"/>
              <a:gd name="connsiteY2990" fmla="*/ 1001694 h 1168415"/>
              <a:gd name="connsiteX2991" fmla="*/ 489229 w 1623018"/>
              <a:gd name="connsiteY2991" fmla="*/ 1001111 h 1168415"/>
              <a:gd name="connsiteX2992" fmla="*/ 488517 w 1623018"/>
              <a:gd name="connsiteY2992" fmla="*/ 1001370 h 1168415"/>
              <a:gd name="connsiteX2993" fmla="*/ 488517 w 1623018"/>
              <a:gd name="connsiteY2993" fmla="*/ 1004088 h 1168415"/>
              <a:gd name="connsiteX2994" fmla="*/ 487417 w 1623018"/>
              <a:gd name="connsiteY2994" fmla="*/ 1004347 h 1168415"/>
              <a:gd name="connsiteX2995" fmla="*/ 487029 w 1623018"/>
              <a:gd name="connsiteY2995" fmla="*/ 1005512 h 1168415"/>
              <a:gd name="connsiteX2996" fmla="*/ 485540 w 1623018"/>
              <a:gd name="connsiteY2996" fmla="*/ 1006094 h 1168415"/>
              <a:gd name="connsiteX2997" fmla="*/ 485152 w 1623018"/>
              <a:gd name="connsiteY2997" fmla="*/ 1006677 h 1168415"/>
              <a:gd name="connsiteX2998" fmla="*/ 484246 w 1623018"/>
              <a:gd name="connsiteY2998" fmla="*/ 1006418 h 1168415"/>
              <a:gd name="connsiteX2999" fmla="*/ 484440 w 1623018"/>
              <a:gd name="connsiteY2999" fmla="*/ 1005124 h 1168415"/>
              <a:gd name="connsiteX3000" fmla="*/ 484051 w 1623018"/>
              <a:gd name="connsiteY3000" fmla="*/ 1004541 h 1168415"/>
              <a:gd name="connsiteX3001" fmla="*/ 484051 w 1623018"/>
              <a:gd name="connsiteY3001" fmla="*/ 1003247 h 1168415"/>
              <a:gd name="connsiteX3002" fmla="*/ 483340 w 1623018"/>
              <a:gd name="connsiteY3002" fmla="*/ 1003247 h 1168415"/>
              <a:gd name="connsiteX3003" fmla="*/ 483340 w 1623018"/>
              <a:gd name="connsiteY3003" fmla="*/ 1002665 h 1168415"/>
              <a:gd name="connsiteX3004" fmla="*/ 482627 w 1623018"/>
              <a:gd name="connsiteY3004" fmla="*/ 1002405 h 1168415"/>
              <a:gd name="connsiteX3005" fmla="*/ 480945 w 1623018"/>
              <a:gd name="connsiteY3005" fmla="*/ 1000528 h 1168415"/>
              <a:gd name="connsiteX3006" fmla="*/ 475961 w 1623018"/>
              <a:gd name="connsiteY3006" fmla="*/ 1001111 h 1168415"/>
              <a:gd name="connsiteX3007" fmla="*/ 475767 w 1623018"/>
              <a:gd name="connsiteY3007" fmla="*/ 1001564 h 1168415"/>
              <a:gd name="connsiteX3008" fmla="*/ 472466 w 1623018"/>
              <a:gd name="connsiteY3008" fmla="*/ 1003441 h 1168415"/>
              <a:gd name="connsiteX3009" fmla="*/ 472272 w 1623018"/>
              <a:gd name="connsiteY3009" fmla="*/ 1004476 h 1168415"/>
              <a:gd name="connsiteX3010" fmla="*/ 471172 w 1623018"/>
              <a:gd name="connsiteY3010" fmla="*/ 1005318 h 1168415"/>
              <a:gd name="connsiteX3011" fmla="*/ 471366 w 1623018"/>
              <a:gd name="connsiteY3011" fmla="*/ 1006483 h 1168415"/>
              <a:gd name="connsiteX3012" fmla="*/ 470266 w 1623018"/>
              <a:gd name="connsiteY3012" fmla="*/ 1006936 h 1168415"/>
              <a:gd name="connsiteX3013" fmla="*/ 469166 w 1623018"/>
              <a:gd name="connsiteY3013" fmla="*/ 1008490 h 1168415"/>
              <a:gd name="connsiteX3014" fmla="*/ 469360 w 1623018"/>
              <a:gd name="connsiteY3014" fmla="*/ 1010236 h 1168415"/>
              <a:gd name="connsiteX3015" fmla="*/ 469748 w 1623018"/>
              <a:gd name="connsiteY3015" fmla="*/ 1010236 h 1168415"/>
              <a:gd name="connsiteX3016" fmla="*/ 469554 w 1623018"/>
              <a:gd name="connsiteY3016" fmla="*/ 1011661 h 1168415"/>
              <a:gd name="connsiteX3017" fmla="*/ 468842 w 1623018"/>
              <a:gd name="connsiteY3017" fmla="*/ 1011531 h 1168415"/>
              <a:gd name="connsiteX3018" fmla="*/ 468259 w 1623018"/>
              <a:gd name="connsiteY3018" fmla="*/ 1012114 h 1168415"/>
              <a:gd name="connsiteX3019" fmla="*/ 467742 w 1623018"/>
              <a:gd name="connsiteY3019" fmla="*/ 1011854 h 1168415"/>
              <a:gd name="connsiteX3020" fmla="*/ 467547 w 1623018"/>
              <a:gd name="connsiteY3020" fmla="*/ 1012308 h 1168415"/>
              <a:gd name="connsiteX3021" fmla="*/ 467159 w 1623018"/>
              <a:gd name="connsiteY3021" fmla="*/ 1014573 h 1168415"/>
              <a:gd name="connsiteX3022" fmla="*/ 468453 w 1623018"/>
              <a:gd name="connsiteY3022" fmla="*/ 1015155 h 1168415"/>
              <a:gd name="connsiteX3023" fmla="*/ 467547 w 1623018"/>
              <a:gd name="connsiteY3023" fmla="*/ 1017744 h 1168415"/>
              <a:gd name="connsiteX3024" fmla="*/ 467936 w 1623018"/>
              <a:gd name="connsiteY3024" fmla="*/ 1022793 h 1168415"/>
              <a:gd name="connsiteX3025" fmla="*/ 467030 w 1623018"/>
              <a:gd name="connsiteY3025" fmla="*/ 1023375 h 1168415"/>
              <a:gd name="connsiteX3026" fmla="*/ 467030 w 1623018"/>
              <a:gd name="connsiteY3026" fmla="*/ 1023957 h 1168415"/>
              <a:gd name="connsiteX3027" fmla="*/ 466512 w 1623018"/>
              <a:gd name="connsiteY3027" fmla="*/ 1024087 h 1168415"/>
              <a:gd name="connsiteX3028" fmla="*/ 466124 w 1623018"/>
              <a:gd name="connsiteY3028" fmla="*/ 1024799 h 1168415"/>
              <a:gd name="connsiteX3029" fmla="*/ 465023 w 1623018"/>
              <a:gd name="connsiteY3029" fmla="*/ 1025058 h 1168415"/>
              <a:gd name="connsiteX3030" fmla="*/ 464117 w 1623018"/>
              <a:gd name="connsiteY3030" fmla="*/ 1026094 h 1168415"/>
              <a:gd name="connsiteX3031" fmla="*/ 464506 w 1623018"/>
              <a:gd name="connsiteY3031" fmla="*/ 1027517 h 1168415"/>
              <a:gd name="connsiteX3032" fmla="*/ 464311 w 1623018"/>
              <a:gd name="connsiteY3032" fmla="*/ 1028229 h 1168415"/>
              <a:gd name="connsiteX3033" fmla="*/ 464894 w 1623018"/>
              <a:gd name="connsiteY3033" fmla="*/ 1028359 h 1168415"/>
              <a:gd name="connsiteX3034" fmla="*/ 465088 w 1623018"/>
              <a:gd name="connsiteY3034" fmla="*/ 1029200 h 1168415"/>
              <a:gd name="connsiteX3035" fmla="*/ 464182 w 1623018"/>
              <a:gd name="connsiteY3035" fmla="*/ 1030365 h 1168415"/>
              <a:gd name="connsiteX3036" fmla="*/ 461981 w 1623018"/>
              <a:gd name="connsiteY3036" fmla="*/ 1030236 h 1168415"/>
              <a:gd name="connsiteX3037" fmla="*/ 460493 w 1623018"/>
              <a:gd name="connsiteY3037" fmla="*/ 1030689 h 1168415"/>
              <a:gd name="connsiteX3038" fmla="*/ 459587 w 1623018"/>
              <a:gd name="connsiteY3038" fmla="*/ 1032566 h 1168415"/>
              <a:gd name="connsiteX3039" fmla="*/ 458292 w 1623018"/>
              <a:gd name="connsiteY3039" fmla="*/ 1033278 h 1168415"/>
              <a:gd name="connsiteX3040" fmla="*/ 458098 w 1623018"/>
              <a:gd name="connsiteY3040" fmla="*/ 1033990 h 1168415"/>
              <a:gd name="connsiteX3041" fmla="*/ 457192 w 1623018"/>
              <a:gd name="connsiteY3041" fmla="*/ 1034442 h 1168415"/>
              <a:gd name="connsiteX3042" fmla="*/ 456480 w 1623018"/>
              <a:gd name="connsiteY3042" fmla="*/ 1035608 h 1168415"/>
              <a:gd name="connsiteX3043" fmla="*/ 455898 w 1623018"/>
              <a:gd name="connsiteY3043" fmla="*/ 1035608 h 1168415"/>
              <a:gd name="connsiteX3044" fmla="*/ 456092 w 1623018"/>
              <a:gd name="connsiteY3044" fmla="*/ 1035867 h 1168415"/>
              <a:gd name="connsiteX3045" fmla="*/ 455380 w 1623018"/>
              <a:gd name="connsiteY3045" fmla="*/ 1035737 h 1168415"/>
              <a:gd name="connsiteX3046" fmla="*/ 454797 w 1623018"/>
              <a:gd name="connsiteY3046" fmla="*/ 1035025 h 1168415"/>
              <a:gd name="connsiteX3047" fmla="*/ 453503 w 1623018"/>
              <a:gd name="connsiteY3047" fmla="*/ 1035155 h 1168415"/>
              <a:gd name="connsiteX3048" fmla="*/ 453891 w 1623018"/>
              <a:gd name="connsiteY3048" fmla="*/ 1032436 h 1168415"/>
              <a:gd name="connsiteX3049" fmla="*/ 453179 w 1623018"/>
              <a:gd name="connsiteY3049" fmla="*/ 1031854 h 1168415"/>
              <a:gd name="connsiteX3050" fmla="*/ 452985 w 1623018"/>
              <a:gd name="connsiteY3050" fmla="*/ 1030301 h 1168415"/>
              <a:gd name="connsiteX3051" fmla="*/ 455574 w 1623018"/>
              <a:gd name="connsiteY3051" fmla="*/ 1028294 h 1168415"/>
              <a:gd name="connsiteX3052" fmla="*/ 455574 w 1623018"/>
              <a:gd name="connsiteY3052" fmla="*/ 1027841 h 1168415"/>
              <a:gd name="connsiteX3053" fmla="*/ 456286 w 1623018"/>
              <a:gd name="connsiteY3053" fmla="*/ 1028100 h 1168415"/>
              <a:gd name="connsiteX3054" fmla="*/ 456092 w 1623018"/>
              <a:gd name="connsiteY3054" fmla="*/ 1029135 h 1168415"/>
              <a:gd name="connsiteX3055" fmla="*/ 457192 w 1623018"/>
              <a:gd name="connsiteY3055" fmla="*/ 1029395 h 1168415"/>
              <a:gd name="connsiteX3056" fmla="*/ 457386 w 1623018"/>
              <a:gd name="connsiteY3056" fmla="*/ 1028553 h 1168415"/>
              <a:gd name="connsiteX3057" fmla="*/ 459069 w 1623018"/>
              <a:gd name="connsiteY3057" fmla="*/ 1026546 h 1168415"/>
              <a:gd name="connsiteX3058" fmla="*/ 459263 w 1623018"/>
              <a:gd name="connsiteY3058" fmla="*/ 1023957 h 1168415"/>
              <a:gd name="connsiteX3059" fmla="*/ 459975 w 1623018"/>
              <a:gd name="connsiteY3059" fmla="*/ 1023829 h 1168415"/>
              <a:gd name="connsiteX3060" fmla="*/ 459975 w 1623018"/>
              <a:gd name="connsiteY3060" fmla="*/ 1024087 h 1168415"/>
              <a:gd name="connsiteX3061" fmla="*/ 461075 w 1623018"/>
              <a:gd name="connsiteY3061" fmla="*/ 1024217 h 1168415"/>
              <a:gd name="connsiteX3062" fmla="*/ 459781 w 1623018"/>
              <a:gd name="connsiteY3062" fmla="*/ 1023375 h 1168415"/>
              <a:gd name="connsiteX3063" fmla="*/ 460363 w 1623018"/>
              <a:gd name="connsiteY3063" fmla="*/ 1021498 h 1168415"/>
              <a:gd name="connsiteX3064" fmla="*/ 458357 w 1623018"/>
              <a:gd name="connsiteY3064" fmla="*/ 1021240 h 1168415"/>
              <a:gd name="connsiteX3065" fmla="*/ 457969 w 1623018"/>
              <a:gd name="connsiteY3065" fmla="*/ 1020528 h 1168415"/>
              <a:gd name="connsiteX3066" fmla="*/ 458163 w 1623018"/>
              <a:gd name="connsiteY3066" fmla="*/ 1019816 h 1168415"/>
              <a:gd name="connsiteX3067" fmla="*/ 459651 w 1623018"/>
              <a:gd name="connsiteY3067" fmla="*/ 1019945 h 1168415"/>
              <a:gd name="connsiteX3068" fmla="*/ 460234 w 1623018"/>
              <a:gd name="connsiteY3068" fmla="*/ 1019492 h 1168415"/>
              <a:gd name="connsiteX3069" fmla="*/ 460234 w 1623018"/>
              <a:gd name="connsiteY3069" fmla="*/ 1018651 h 1168415"/>
              <a:gd name="connsiteX3070" fmla="*/ 460946 w 1623018"/>
              <a:gd name="connsiteY3070" fmla="*/ 1018391 h 1168415"/>
              <a:gd name="connsiteX3071" fmla="*/ 461528 w 1623018"/>
              <a:gd name="connsiteY3071" fmla="*/ 1016515 h 1168415"/>
              <a:gd name="connsiteX3072" fmla="*/ 460946 w 1623018"/>
              <a:gd name="connsiteY3072" fmla="*/ 1016515 h 1168415"/>
              <a:gd name="connsiteX3073" fmla="*/ 460234 w 1623018"/>
              <a:gd name="connsiteY3073" fmla="*/ 1017356 h 1168415"/>
              <a:gd name="connsiteX3074" fmla="*/ 460234 w 1623018"/>
              <a:gd name="connsiteY3074" fmla="*/ 1016321 h 1168415"/>
              <a:gd name="connsiteX3075" fmla="*/ 459651 w 1623018"/>
              <a:gd name="connsiteY3075" fmla="*/ 1016191 h 1168415"/>
              <a:gd name="connsiteX3076" fmla="*/ 459846 w 1623018"/>
              <a:gd name="connsiteY3076" fmla="*/ 1017485 h 1168415"/>
              <a:gd name="connsiteX3077" fmla="*/ 460234 w 1623018"/>
              <a:gd name="connsiteY3077" fmla="*/ 1017485 h 1168415"/>
              <a:gd name="connsiteX3078" fmla="*/ 459651 w 1623018"/>
              <a:gd name="connsiteY3078" fmla="*/ 1019038 h 1168415"/>
              <a:gd name="connsiteX3079" fmla="*/ 459263 w 1623018"/>
              <a:gd name="connsiteY3079" fmla="*/ 1019492 h 1168415"/>
              <a:gd name="connsiteX3080" fmla="*/ 457386 w 1623018"/>
              <a:gd name="connsiteY3080" fmla="*/ 1019492 h 1168415"/>
              <a:gd name="connsiteX3081" fmla="*/ 457386 w 1623018"/>
              <a:gd name="connsiteY3081" fmla="*/ 1019945 h 1168415"/>
              <a:gd name="connsiteX3082" fmla="*/ 457774 w 1623018"/>
              <a:gd name="connsiteY3082" fmla="*/ 1019945 h 1168415"/>
              <a:gd name="connsiteX3083" fmla="*/ 457580 w 1623018"/>
              <a:gd name="connsiteY3083" fmla="*/ 1020786 h 1168415"/>
              <a:gd name="connsiteX3084" fmla="*/ 458681 w 1623018"/>
              <a:gd name="connsiteY3084" fmla="*/ 1021627 h 1168415"/>
              <a:gd name="connsiteX3085" fmla="*/ 458681 w 1623018"/>
              <a:gd name="connsiteY3085" fmla="*/ 1022469 h 1168415"/>
              <a:gd name="connsiteX3086" fmla="*/ 457192 w 1623018"/>
              <a:gd name="connsiteY3086" fmla="*/ 1023893 h 1168415"/>
              <a:gd name="connsiteX3087" fmla="*/ 457580 w 1623018"/>
              <a:gd name="connsiteY3087" fmla="*/ 1026611 h 1168415"/>
              <a:gd name="connsiteX3088" fmla="*/ 456998 w 1623018"/>
              <a:gd name="connsiteY3088" fmla="*/ 1026870 h 1168415"/>
              <a:gd name="connsiteX3089" fmla="*/ 455898 w 1623018"/>
              <a:gd name="connsiteY3089" fmla="*/ 1026741 h 1168415"/>
              <a:gd name="connsiteX3090" fmla="*/ 455703 w 1623018"/>
              <a:gd name="connsiteY3090" fmla="*/ 1026029 h 1168415"/>
              <a:gd name="connsiteX3091" fmla="*/ 454409 w 1623018"/>
              <a:gd name="connsiteY3091" fmla="*/ 1025575 h 1168415"/>
              <a:gd name="connsiteX3092" fmla="*/ 454409 w 1623018"/>
              <a:gd name="connsiteY3092" fmla="*/ 1026029 h 1168415"/>
              <a:gd name="connsiteX3093" fmla="*/ 453697 w 1623018"/>
              <a:gd name="connsiteY3093" fmla="*/ 1026482 h 1168415"/>
              <a:gd name="connsiteX3094" fmla="*/ 452403 w 1623018"/>
              <a:gd name="connsiteY3094" fmla="*/ 1026482 h 1168415"/>
              <a:gd name="connsiteX3095" fmla="*/ 451497 w 1623018"/>
              <a:gd name="connsiteY3095" fmla="*/ 1027776 h 1168415"/>
              <a:gd name="connsiteX3096" fmla="*/ 450591 w 1623018"/>
              <a:gd name="connsiteY3096" fmla="*/ 1027776 h 1168415"/>
              <a:gd name="connsiteX3097" fmla="*/ 449490 w 1623018"/>
              <a:gd name="connsiteY3097" fmla="*/ 1026223 h 1168415"/>
              <a:gd name="connsiteX3098" fmla="*/ 449490 w 1623018"/>
              <a:gd name="connsiteY3098" fmla="*/ 1025187 h 1168415"/>
              <a:gd name="connsiteX3099" fmla="*/ 449878 w 1623018"/>
              <a:gd name="connsiteY3099" fmla="*/ 1023893 h 1168415"/>
              <a:gd name="connsiteX3100" fmla="*/ 450979 w 1623018"/>
              <a:gd name="connsiteY3100" fmla="*/ 1022598 h 1168415"/>
              <a:gd name="connsiteX3101" fmla="*/ 450979 w 1623018"/>
              <a:gd name="connsiteY3101" fmla="*/ 1020593 h 1168415"/>
              <a:gd name="connsiteX3102" fmla="*/ 451691 w 1623018"/>
              <a:gd name="connsiteY3102" fmla="*/ 1019427 h 1168415"/>
              <a:gd name="connsiteX3103" fmla="*/ 451691 w 1623018"/>
              <a:gd name="connsiteY3103" fmla="*/ 1018715 h 1168415"/>
              <a:gd name="connsiteX3104" fmla="*/ 450979 w 1623018"/>
              <a:gd name="connsiteY3104" fmla="*/ 1018003 h 1168415"/>
              <a:gd name="connsiteX3105" fmla="*/ 452467 w 1623018"/>
              <a:gd name="connsiteY3105" fmla="*/ 1015738 h 1168415"/>
              <a:gd name="connsiteX3106" fmla="*/ 451950 w 1623018"/>
              <a:gd name="connsiteY3106" fmla="*/ 1013732 h 1168415"/>
              <a:gd name="connsiteX3107" fmla="*/ 453244 w 1623018"/>
              <a:gd name="connsiteY3107" fmla="*/ 1013149 h 1168415"/>
              <a:gd name="connsiteX3108" fmla="*/ 453244 w 1623018"/>
              <a:gd name="connsiteY3108" fmla="*/ 1012566 h 1168415"/>
              <a:gd name="connsiteX3109" fmla="*/ 451950 w 1623018"/>
              <a:gd name="connsiteY3109" fmla="*/ 1012696 h 1168415"/>
              <a:gd name="connsiteX3110" fmla="*/ 451950 w 1623018"/>
              <a:gd name="connsiteY3110" fmla="*/ 1013149 h 1168415"/>
              <a:gd name="connsiteX3111" fmla="*/ 450461 w 1623018"/>
              <a:gd name="connsiteY3111" fmla="*/ 1013602 h 1168415"/>
              <a:gd name="connsiteX3112" fmla="*/ 449749 w 1623018"/>
              <a:gd name="connsiteY3112" fmla="*/ 1011854 h 1168415"/>
              <a:gd name="connsiteX3113" fmla="*/ 449037 w 1623018"/>
              <a:gd name="connsiteY3113" fmla="*/ 1005836 h 1168415"/>
              <a:gd name="connsiteX3114" fmla="*/ 447937 w 1623018"/>
              <a:gd name="connsiteY3114" fmla="*/ 1003247 h 1168415"/>
              <a:gd name="connsiteX3115" fmla="*/ 447419 w 1623018"/>
              <a:gd name="connsiteY3115" fmla="*/ 1002794 h 1168415"/>
              <a:gd name="connsiteX3116" fmla="*/ 445413 w 1623018"/>
              <a:gd name="connsiteY3116" fmla="*/ 1002665 h 1168415"/>
              <a:gd name="connsiteX3117" fmla="*/ 445219 w 1623018"/>
              <a:gd name="connsiteY3117" fmla="*/ 1002405 h 1168415"/>
              <a:gd name="connsiteX3118" fmla="*/ 444507 w 1623018"/>
              <a:gd name="connsiteY3118" fmla="*/ 1002858 h 1168415"/>
              <a:gd name="connsiteX3119" fmla="*/ 443018 w 1623018"/>
              <a:gd name="connsiteY3119" fmla="*/ 1002858 h 1168415"/>
              <a:gd name="connsiteX3120" fmla="*/ 441530 w 1623018"/>
              <a:gd name="connsiteY3120" fmla="*/ 1004283 h 1168415"/>
              <a:gd name="connsiteX3121" fmla="*/ 441530 w 1623018"/>
              <a:gd name="connsiteY3121" fmla="*/ 1005254 h 1168415"/>
              <a:gd name="connsiteX3122" fmla="*/ 441012 w 1623018"/>
              <a:gd name="connsiteY3122" fmla="*/ 1005512 h 1168415"/>
              <a:gd name="connsiteX3123" fmla="*/ 440623 w 1623018"/>
              <a:gd name="connsiteY3123" fmla="*/ 1006936 h 1168415"/>
              <a:gd name="connsiteX3124" fmla="*/ 440106 w 1623018"/>
              <a:gd name="connsiteY3124" fmla="*/ 1007519 h 1168415"/>
              <a:gd name="connsiteX3125" fmla="*/ 439199 w 1623018"/>
              <a:gd name="connsiteY3125" fmla="*/ 1007519 h 1168415"/>
              <a:gd name="connsiteX3126" fmla="*/ 439199 w 1623018"/>
              <a:gd name="connsiteY3126" fmla="*/ 1006936 h 1168415"/>
              <a:gd name="connsiteX3127" fmla="*/ 439717 w 1623018"/>
              <a:gd name="connsiteY3127" fmla="*/ 1006483 h 1168415"/>
              <a:gd name="connsiteX3128" fmla="*/ 439717 w 1623018"/>
              <a:gd name="connsiteY3128" fmla="*/ 1004606 h 1168415"/>
              <a:gd name="connsiteX3129" fmla="*/ 438423 w 1623018"/>
              <a:gd name="connsiteY3129" fmla="*/ 1003894 h 1168415"/>
              <a:gd name="connsiteX3130" fmla="*/ 438229 w 1623018"/>
              <a:gd name="connsiteY3130" fmla="*/ 1003182 h 1168415"/>
              <a:gd name="connsiteX3131" fmla="*/ 437517 w 1623018"/>
              <a:gd name="connsiteY3131" fmla="*/ 1003182 h 1168415"/>
              <a:gd name="connsiteX3132" fmla="*/ 437323 w 1623018"/>
              <a:gd name="connsiteY3132" fmla="*/ 1001305 h 1168415"/>
              <a:gd name="connsiteX3133" fmla="*/ 437711 w 1623018"/>
              <a:gd name="connsiteY3133" fmla="*/ 1000593 h 1168415"/>
              <a:gd name="connsiteX3134" fmla="*/ 437128 w 1623018"/>
              <a:gd name="connsiteY3134" fmla="*/ 999881 h 1168415"/>
              <a:gd name="connsiteX3135" fmla="*/ 436740 w 1623018"/>
              <a:gd name="connsiteY3135" fmla="*/ 1000011 h 1168415"/>
              <a:gd name="connsiteX3136" fmla="*/ 436740 w 1623018"/>
              <a:gd name="connsiteY3136" fmla="*/ 1001047 h 1168415"/>
              <a:gd name="connsiteX3137" fmla="*/ 435640 w 1623018"/>
              <a:gd name="connsiteY3137" fmla="*/ 1001176 h 1168415"/>
              <a:gd name="connsiteX3138" fmla="*/ 434345 w 1623018"/>
              <a:gd name="connsiteY3138" fmla="*/ 1000011 h 1168415"/>
              <a:gd name="connsiteX3139" fmla="*/ 432663 w 1623018"/>
              <a:gd name="connsiteY3139" fmla="*/ 1000140 h 1168415"/>
              <a:gd name="connsiteX3140" fmla="*/ 431757 w 1623018"/>
              <a:gd name="connsiteY3140" fmla="*/ 999105 h 1168415"/>
              <a:gd name="connsiteX3141" fmla="*/ 431045 w 1623018"/>
              <a:gd name="connsiteY3141" fmla="*/ 999364 h 1168415"/>
              <a:gd name="connsiteX3142" fmla="*/ 431045 w 1623018"/>
              <a:gd name="connsiteY3142" fmla="*/ 999816 h 1168415"/>
              <a:gd name="connsiteX3143" fmla="*/ 430527 w 1623018"/>
              <a:gd name="connsiteY3143" fmla="*/ 999364 h 1168415"/>
              <a:gd name="connsiteX3144" fmla="*/ 428520 w 1623018"/>
              <a:gd name="connsiteY3144" fmla="*/ 999234 h 1168415"/>
              <a:gd name="connsiteX3145" fmla="*/ 428909 w 1623018"/>
              <a:gd name="connsiteY3145" fmla="*/ 1000270 h 1168415"/>
              <a:gd name="connsiteX3146" fmla="*/ 430592 w 1623018"/>
              <a:gd name="connsiteY3146" fmla="*/ 999816 h 1168415"/>
              <a:gd name="connsiteX3147" fmla="*/ 430980 w 1623018"/>
              <a:gd name="connsiteY3147" fmla="*/ 1000658 h 1168415"/>
              <a:gd name="connsiteX3148" fmla="*/ 432468 w 1623018"/>
              <a:gd name="connsiteY3148" fmla="*/ 1000205 h 1168415"/>
              <a:gd name="connsiteX3149" fmla="*/ 432857 w 1623018"/>
              <a:gd name="connsiteY3149" fmla="*/ 1000658 h 1168415"/>
              <a:gd name="connsiteX3150" fmla="*/ 433957 w 1623018"/>
              <a:gd name="connsiteY3150" fmla="*/ 1000787 h 1168415"/>
              <a:gd name="connsiteX3151" fmla="*/ 434475 w 1623018"/>
              <a:gd name="connsiteY3151" fmla="*/ 1001370 h 1168415"/>
              <a:gd name="connsiteX3152" fmla="*/ 434281 w 1623018"/>
              <a:gd name="connsiteY3152" fmla="*/ 1002535 h 1168415"/>
              <a:gd name="connsiteX3153" fmla="*/ 435187 w 1623018"/>
              <a:gd name="connsiteY3153" fmla="*/ 1004088 h 1168415"/>
              <a:gd name="connsiteX3154" fmla="*/ 436675 w 1623018"/>
              <a:gd name="connsiteY3154" fmla="*/ 1004541 h 1168415"/>
              <a:gd name="connsiteX3155" fmla="*/ 437776 w 1623018"/>
              <a:gd name="connsiteY3155" fmla="*/ 1005577 h 1168415"/>
              <a:gd name="connsiteX3156" fmla="*/ 438293 w 1623018"/>
              <a:gd name="connsiteY3156" fmla="*/ 1006742 h 1168415"/>
              <a:gd name="connsiteX3157" fmla="*/ 438293 w 1623018"/>
              <a:gd name="connsiteY3157" fmla="*/ 1007907 h 1168415"/>
              <a:gd name="connsiteX3158" fmla="*/ 440882 w 1623018"/>
              <a:gd name="connsiteY3158" fmla="*/ 1009460 h 1168415"/>
              <a:gd name="connsiteX3159" fmla="*/ 441465 w 1623018"/>
              <a:gd name="connsiteY3159" fmla="*/ 1012631 h 1168415"/>
              <a:gd name="connsiteX3160" fmla="*/ 441076 w 1623018"/>
              <a:gd name="connsiteY3160" fmla="*/ 1014767 h 1168415"/>
              <a:gd name="connsiteX3161" fmla="*/ 438876 w 1623018"/>
              <a:gd name="connsiteY3161" fmla="*/ 1015350 h 1168415"/>
              <a:gd name="connsiteX3162" fmla="*/ 437581 w 1623018"/>
              <a:gd name="connsiteY3162" fmla="*/ 1015091 h 1168415"/>
              <a:gd name="connsiteX3163" fmla="*/ 436093 w 1623018"/>
              <a:gd name="connsiteY3163" fmla="*/ 1013537 h 1168415"/>
              <a:gd name="connsiteX3164" fmla="*/ 435381 w 1623018"/>
              <a:gd name="connsiteY3164" fmla="*/ 1013408 h 1168415"/>
              <a:gd name="connsiteX3165" fmla="*/ 435381 w 1623018"/>
              <a:gd name="connsiteY3165" fmla="*/ 1013991 h 1168415"/>
              <a:gd name="connsiteX3166" fmla="*/ 436093 w 1623018"/>
              <a:gd name="connsiteY3166" fmla="*/ 1014444 h 1168415"/>
              <a:gd name="connsiteX3167" fmla="*/ 436093 w 1623018"/>
              <a:gd name="connsiteY3167" fmla="*/ 1014897 h 1168415"/>
              <a:gd name="connsiteX3168" fmla="*/ 437387 w 1623018"/>
              <a:gd name="connsiteY3168" fmla="*/ 1015479 h 1168415"/>
              <a:gd name="connsiteX3169" fmla="*/ 438682 w 1623018"/>
              <a:gd name="connsiteY3169" fmla="*/ 1015738 h 1168415"/>
              <a:gd name="connsiteX3170" fmla="*/ 441076 w 1623018"/>
              <a:gd name="connsiteY3170" fmla="*/ 1015479 h 1168415"/>
              <a:gd name="connsiteX3171" fmla="*/ 441465 w 1623018"/>
              <a:gd name="connsiteY3171" fmla="*/ 1015932 h 1168415"/>
              <a:gd name="connsiteX3172" fmla="*/ 442371 w 1623018"/>
              <a:gd name="connsiteY3172" fmla="*/ 1015802 h 1168415"/>
              <a:gd name="connsiteX3173" fmla="*/ 443859 w 1623018"/>
              <a:gd name="connsiteY3173" fmla="*/ 1016515 h 1168415"/>
              <a:gd name="connsiteX3174" fmla="*/ 444377 w 1623018"/>
              <a:gd name="connsiteY3174" fmla="*/ 1016968 h 1168415"/>
              <a:gd name="connsiteX3175" fmla="*/ 444377 w 1623018"/>
              <a:gd name="connsiteY3175" fmla="*/ 1018845 h 1168415"/>
              <a:gd name="connsiteX3176" fmla="*/ 444183 w 1623018"/>
              <a:gd name="connsiteY3176" fmla="*/ 1020139 h 1168415"/>
              <a:gd name="connsiteX3177" fmla="*/ 441788 w 1623018"/>
              <a:gd name="connsiteY3177" fmla="*/ 1023116 h 1168415"/>
              <a:gd name="connsiteX3178" fmla="*/ 441271 w 1623018"/>
              <a:gd name="connsiteY3178" fmla="*/ 1024411 h 1168415"/>
              <a:gd name="connsiteX3179" fmla="*/ 440170 w 1623018"/>
              <a:gd name="connsiteY3179" fmla="*/ 1024540 h 1168415"/>
              <a:gd name="connsiteX3180" fmla="*/ 439070 w 1623018"/>
              <a:gd name="connsiteY3180" fmla="*/ 1023829 h 1168415"/>
              <a:gd name="connsiteX3181" fmla="*/ 436093 w 1623018"/>
              <a:gd name="connsiteY3181" fmla="*/ 1023957 h 1168415"/>
              <a:gd name="connsiteX3182" fmla="*/ 435704 w 1623018"/>
              <a:gd name="connsiteY3182" fmla="*/ 1022793 h 1168415"/>
              <a:gd name="connsiteX3183" fmla="*/ 434216 w 1623018"/>
              <a:gd name="connsiteY3183" fmla="*/ 1021369 h 1168415"/>
              <a:gd name="connsiteX3184" fmla="*/ 433634 w 1623018"/>
              <a:gd name="connsiteY3184" fmla="*/ 1021369 h 1168415"/>
              <a:gd name="connsiteX3185" fmla="*/ 433245 w 1623018"/>
              <a:gd name="connsiteY3185" fmla="*/ 1022081 h 1168415"/>
              <a:gd name="connsiteX3186" fmla="*/ 432857 w 1623018"/>
              <a:gd name="connsiteY3186" fmla="*/ 1022081 h 1168415"/>
              <a:gd name="connsiteX3187" fmla="*/ 432274 w 1623018"/>
              <a:gd name="connsiteY3187" fmla="*/ 1021822 h 1168415"/>
              <a:gd name="connsiteX3188" fmla="*/ 432274 w 1623018"/>
              <a:gd name="connsiteY3188" fmla="*/ 1021240 h 1168415"/>
              <a:gd name="connsiteX3189" fmla="*/ 430786 w 1623018"/>
              <a:gd name="connsiteY3189" fmla="*/ 1021692 h 1168415"/>
              <a:gd name="connsiteX3190" fmla="*/ 429880 w 1623018"/>
              <a:gd name="connsiteY3190" fmla="*/ 1020657 h 1168415"/>
              <a:gd name="connsiteX3191" fmla="*/ 428779 w 1623018"/>
              <a:gd name="connsiteY3191" fmla="*/ 1020528 h 1168415"/>
              <a:gd name="connsiteX3192" fmla="*/ 428197 w 1623018"/>
              <a:gd name="connsiteY3192" fmla="*/ 1021563 h 1168415"/>
              <a:gd name="connsiteX3193" fmla="*/ 429491 w 1623018"/>
              <a:gd name="connsiteY3193" fmla="*/ 1021822 h 1168415"/>
              <a:gd name="connsiteX3194" fmla="*/ 430397 w 1623018"/>
              <a:gd name="connsiteY3194" fmla="*/ 1022858 h 1168415"/>
              <a:gd name="connsiteX3195" fmla="*/ 430786 w 1623018"/>
              <a:gd name="connsiteY3195" fmla="*/ 1022858 h 1168415"/>
              <a:gd name="connsiteX3196" fmla="*/ 430397 w 1623018"/>
              <a:gd name="connsiteY3196" fmla="*/ 1022275 h 1168415"/>
              <a:gd name="connsiteX3197" fmla="*/ 432210 w 1623018"/>
              <a:gd name="connsiteY3197" fmla="*/ 1022146 h 1168415"/>
              <a:gd name="connsiteX3198" fmla="*/ 432598 w 1623018"/>
              <a:gd name="connsiteY3198" fmla="*/ 1022728 h 1168415"/>
              <a:gd name="connsiteX3199" fmla="*/ 433892 w 1623018"/>
              <a:gd name="connsiteY3199" fmla="*/ 1023310 h 1168415"/>
              <a:gd name="connsiteX3200" fmla="*/ 434604 w 1623018"/>
              <a:gd name="connsiteY3200" fmla="*/ 1024152 h 1168415"/>
              <a:gd name="connsiteX3201" fmla="*/ 434993 w 1623018"/>
              <a:gd name="connsiteY3201" fmla="*/ 1025705 h 1168415"/>
              <a:gd name="connsiteX3202" fmla="*/ 436481 w 1623018"/>
              <a:gd name="connsiteY3202" fmla="*/ 1027582 h 1168415"/>
              <a:gd name="connsiteX3203" fmla="*/ 437970 w 1623018"/>
              <a:gd name="connsiteY3203" fmla="*/ 1028747 h 1168415"/>
              <a:gd name="connsiteX3204" fmla="*/ 439070 w 1623018"/>
              <a:gd name="connsiteY3204" fmla="*/ 1028876 h 1168415"/>
              <a:gd name="connsiteX3205" fmla="*/ 439264 w 1623018"/>
              <a:gd name="connsiteY3205" fmla="*/ 1027323 h 1168415"/>
              <a:gd name="connsiteX3206" fmla="*/ 439847 w 1623018"/>
              <a:gd name="connsiteY3206" fmla="*/ 1026741 h 1168415"/>
              <a:gd name="connsiteX3207" fmla="*/ 440559 w 1623018"/>
              <a:gd name="connsiteY3207" fmla="*/ 1026741 h 1168415"/>
              <a:gd name="connsiteX3208" fmla="*/ 440559 w 1623018"/>
              <a:gd name="connsiteY3208" fmla="*/ 1027776 h 1168415"/>
              <a:gd name="connsiteX3209" fmla="*/ 441271 w 1623018"/>
              <a:gd name="connsiteY3209" fmla="*/ 1028359 h 1168415"/>
              <a:gd name="connsiteX3210" fmla="*/ 442177 w 1623018"/>
              <a:gd name="connsiteY3210" fmla="*/ 1028100 h 1168415"/>
              <a:gd name="connsiteX3211" fmla="*/ 442694 w 1623018"/>
              <a:gd name="connsiteY3211" fmla="*/ 1027258 h 1168415"/>
              <a:gd name="connsiteX3212" fmla="*/ 442500 w 1623018"/>
              <a:gd name="connsiteY3212" fmla="*/ 1028424 h 1168415"/>
              <a:gd name="connsiteX3213" fmla="*/ 443212 w 1623018"/>
              <a:gd name="connsiteY3213" fmla="*/ 1028876 h 1168415"/>
              <a:gd name="connsiteX3214" fmla="*/ 444507 w 1623018"/>
              <a:gd name="connsiteY3214" fmla="*/ 1032048 h 1168415"/>
              <a:gd name="connsiteX3215" fmla="*/ 445413 w 1623018"/>
              <a:gd name="connsiteY3215" fmla="*/ 1033083 h 1168415"/>
              <a:gd name="connsiteX3216" fmla="*/ 445219 w 1623018"/>
              <a:gd name="connsiteY3216" fmla="*/ 1033795 h 1168415"/>
              <a:gd name="connsiteX3217" fmla="*/ 443018 w 1623018"/>
              <a:gd name="connsiteY3217" fmla="*/ 1033213 h 1168415"/>
              <a:gd name="connsiteX3218" fmla="*/ 442306 w 1623018"/>
              <a:gd name="connsiteY3218" fmla="*/ 1032631 h 1168415"/>
              <a:gd name="connsiteX3219" fmla="*/ 442306 w 1623018"/>
              <a:gd name="connsiteY3219" fmla="*/ 1032177 h 1168415"/>
              <a:gd name="connsiteX3220" fmla="*/ 441012 w 1623018"/>
              <a:gd name="connsiteY3220" fmla="*/ 1031465 h 1168415"/>
              <a:gd name="connsiteX3221" fmla="*/ 440106 w 1623018"/>
              <a:gd name="connsiteY3221" fmla="*/ 1031595 h 1168415"/>
              <a:gd name="connsiteX3222" fmla="*/ 438617 w 1623018"/>
              <a:gd name="connsiteY3222" fmla="*/ 1032760 h 1168415"/>
              <a:gd name="connsiteX3223" fmla="*/ 436740 w 1623018"/>
              <a:gd name="connsiteY3223" fmla="*/ 1033019 h 1168415"/>
              <a:gd name="connsiteX3224" fmla="*/ 436222 w 1623018"/>
              <a:gd name="connsiteY3224" fmla="*/ 1033472 h 1168415"/>
              <a:gd name="connsiteX3225" fmla="*/ 436417 w 1623018"/>
              <a:gd name="connsiteY3225" fmla="*/ 1034184 h 1168415"/>
              <a:gd name="connsiteX3226" fmla="*/ 436028 w 1623018"/>
              <a:gd name="connsiteY3226" fmla="*/ 1035025 h 1168415"/>
              <a:gd name="connsiteX3227" fmla="*/ 435446 w 1623018"/>
              <a:gd name="connsiteY3227" fmla="*/ 1034766 h 1168415"/>
              <a:gd name="connsiteX3228" fmla="*/ 434540 w 1623018"/>
              <a:gd name="connsiteY3228" fmla="*/ 1035348 h 1168415"/>
              <a:gd name="connsiteX3229" fmla="*/ 433439 w 1623018"/>
              <a:gd name="connsiteY3229" fmla="*/ 1035090 h 1168415"/>
              <a:gd name="connsiteX3230" fmla="*/ 433245 w 1623018"/>
              <a:gd name="connsiteY3230" fmla="*/ 1033537 h 1168415"/>
              <a:gd name="connsiteX3231" fmla="*/ 432727 w 1623018"/>
              <a:gd name="connsiteY3231" fmla="*/ 1033278 h 1168415"/>
              <a:gd name="connsiteX3232" fmla="*/ 433116 w 1623018"/>
              <a:gd name="connsiteY3232" fmla="*/ 1035284 h 1168415"/>
              <a:gd name="connsiteX3233" fmla="*/ 433698 w 1623018"/>
              <a:gd name="connsiteY3233" fmla="*/ 1035737 h 1168415"/>
              <a:gd name="connsiteX3234" fmla="*/ 433698 w 1623018"/>
              <a:gd name="connsiteY3234" fmla="*/ 1036773 h 1168415"/>
              <a:gd name="connsiteX3235" fmla="*/ 434086 w 1623018"/>
              <a:gd name="connsiteY3235" fmla="*/ 1037485 h 1168415"/>
              <a:gd name="connsiteX3236" fmla="*/ 434798 w 1623018"/>
              <a:gd name="connsiteY3236" fmla="*/ 1037743 h 1168415"/>
              <a:gd name="connsiteX3237" fmla="*/ 434993 w 1623018"/>
              <a:gd name="connsiteY3237" fmla="*/ 1038584 h 1168415"/>
              <a:gd name="connsiteX3238" fmla="*/ 432598 w 1623018"/>
              <a:gd name="connsiteY3238" fmla="*/ 1039879 h 1168415"/>
              <a:gd name="connsiteX3239" fmla="*/ 432015 w 1623018"/>
              <a:gd name="connsiteY3239" fmla="*/ 1041303 h 1168415"/>
              <a:gd name="connsiteX3240" fmla="*/ 430333 w 1623018"/>
              <a:gd name="connsiteY3240" fmla="*/ 1042274 h 1168415"/>
              <a:gd name="connsiteX3241" fmla="*/ 428456 w 1623018"/>
              <a:gd name="connsiteY3241" fmla="*/ 1042532 h 1168415"/>
              <a:gd name="connsiteX3242" fmla="*/ 427938 w 1623018"/>
              <a:gd name="connsiteY3242" fmla="*/ 1042986 h 1168415"/>
              <a:gd name="connsiteX3243" fmla="*/ 428132 w 1623018"/>
              <a:gd name="connsiteY3243" fmla="*/ 1043439 h 1168415"/>
              <a:gd name="connsiteX3244" fmla="*/ 429621 w 1623018"/>
              <a:gd name="connsiteY3244" fmla="*/ 1043568 h 1168415"/>
              <a:gd name="connsiteX3245" fmla="*/ 429815 w 1623018"/>
              <a:gd name="connsiteY3245" fmla="*/ 1045704 h 1168415"/>
              <a:gd name="connsiteX3246" fmla="*/ 429103 w 1623018"/>
              <a:gd name="connsiteY3246" fmla="*/ 1046157 h 1168415"/>
              <a:gd name="connsiteX3247" fmla="*/ 429103 w 1623018"/>
              <a:gd name="connsiteY3247" fmla="*/ 1048876 h 1168415"/>
              <a:gd name="connsiteX3248" fmla="*/ 429815 w 1623018"/>
              <a:gd name="connsiteY3248" fmla="*/ 1049588 h 1168415"/>
              <a:gd name="connsiteX3249" fmla="*/ 431498 w 1623018"/>
              <a:gd name="connsiteY3249" fmla="*/ 1050040 h 1168415"/>
              <a:gd name="connsiteX3250" fmla="*/ 432210 w 1623018"/>
              <a:gd name="connsiteY3250" fmla="*/ 1050623 h 1168415"/>
              <a:gd name="connsiteX3251" fmla="*/ 432210 w 1623018"/>
              <a:gd name="connsiteY3251" fmla="*/ 1051335 h 1168415"/>
              <a:gd name="connsiteX3252" fmla="*/ 430721 w 1623018"/>
              <a:gd name="connsiteY3252" fmla="*/ 1052047 h 1168415"/>
              <a:gd name="connsiteX3253" fmla="*/ 430721 w 1623018"/>
              <a:gd name="connsiteY3253" fmla="*/ 1052629 h 1168415"/>
              <a:gd name="connsiteX3254" fmla="*/ 430009 w 1623018"/>
              <a:gd name="connsiteY3254" fmla="*/ 1053212 h 1168415"/>
              <a:gd name="connsiteX3255" fmla="*/ 430397 w 1623018"/>
              <a:gd name="connsiteY3255" fmla="*/ 1053923 h 1168415"/>
              <a:gd name="connsiteX3256" fmla="*/ 429103 w 1623018"/>
              <a:gd name="connsiteY3256" fmla="*/ 1054959 h 1168415"/>
              <a:gd name="connsiteX3257" fmla="*/ 427808 w 1623018"/>
              <a:gd name="connsiteY3257" fmla="*/ 1054959 h 1168415"/>
              <a:gd name="connsiteX3258" fmla="*/ 426708 w 1623018"/>
              <a:gd name="connsiteY3258" fmla="*/ 1055801 h 1168415"/>
              <a:gd name="connsiteX3259" fmla="*/ 426514 w 1623018"/>
              <a:gd name="connsiteY3259" fmla="*/ 1056512 h 1168415"/>
              <a:gd name="connsiteX3260" fmla="*/ 424637 w 1623018"/>
              <a:gd name="connsiteY3260" fmla="*/ 1056383 h 1168415"/>
              <a:gd name="connsiteX3261" fmla="*/ 424637 w 1623018"/>
              <a:gd name="connsiteY3261" fmla="*/ 1055541 h 1168415"/>
              <a:gd name="connsiteX3262" fmla="*/ 424119 w 1623018"/>
              <a:gd name="connsiteY3262" fmla="*/ 1055541 h 1168415"/>
              <a:gd name="connsiteX3263" fmla="*/ 424314 w 1623018"/>
              <a:gd name="connsiteY3263" fmla="*/ 1054959 h 1168415"/>
              <a:gd name="connsiteX3264" fmla="*/ 423602 w 1623018"/>
              <a:gd name="connsiteY3264" fmla="*/ 1055089 h 1168415"/>
              <a:gd name="connsiteX3265" fmla="*/ 423602 w 1623018"/>
              <a:gd name="connsiteY3265" fmla="*/ 1054830 h 1168415"/>
              <a:gd name="connsiteX3266" fmla="*/ 422307 w 1623018"/>
              <a:gd name="connsiteY3266" fmla="*/ 1054377 h 1168415"/>
              <a:gd name="connsiteX3267" fmla="*/ 421595 w 1623018"/>
              <a:gd name="connsiteY3267" fmla="*/ 1054830 h 1168415"/>
              <a:gd name="connsiteX3268" fmla="*/ 420495 w 1623018"/>
              <a:gd name="connsiteY3268" fmla="*/ 1054571 h 1168415"/>
              <a:gd name="connsiteX3269" fmla="*/ 420301 w 1623018"/>
              <a:gd name="connsiteY3269" fmla="*/ 1055024 h 1168415"/>
              <a:gd name="connsiteX3270" fmla="*/ 419006 w 1623018"/>
              <a:gd name="connsiteY3270" fmla="*/ 1055606 h 1168415"/>
              <a:gd name="connsiteX3271" fmla="*/ 418812 w 1623018"/>
              <a:gd name="connsiteY3271" fmla="*/ 1056448 h 1168415"/>
              <a:gd name="connsiteX3272" fmla="*/ 418100 w 1623018"/>
              <a:gd name="connsiteY3272" fmla="*/ 1057031 h 1168415"/>
              <a:gd name="connsiteX3273" fmla="*/ 417388 w 1623018"/>
              <a:gd name="connsiteY3273" fmla="*/ 1057031 h 1168415"/>
              <a:gd name="connsiteX3274" fmla="*/ 416871 w 1623018"/>
              <a:gd name="connsiteY3274" fmla="*/ 1056448 h 1168415"/>
              <a:gd name="connsiteX3275" fmla="*/ 414864 w 1623018"/>
              <a:gd name="connsiteY3275" fmla="*/ 1056577 h 1168415"/>
              <a:gd name="connsiteX3276" fmla="*/ 414476 w 1623018"/>
              <a:gd name="connsiteY3276" fmla="*/ 1056125 h 1168415"/>
              <a:gd name="connsiteX3277" fmla="*/ 412599 w 1623018"/>
              <a:gd name="connsiteY3277" fmla="*/ 1056125 h 1168415"/>
              <a:gd name="connsiteX3278" fmla="*/ 413182 w 1623018"/>
              <a:gd name="connsiteY3278" fmla="*/ 1055283 h 1168415"/>
              <a:gd name="connsiteX3279" fmla="*/ 413182 w 1623018"/>
              <a:gd name="connsiteY3279" fmla="*/ 1054571 h 1168415"/>
              <a:gd name="connsiteX3280" fmla="*/ 412599 w 1623018"/>
              <a:gd name="connsiteY3280" fmla="*/ 1054442 h 1168415"/>
              <a:gd name="connsiteX3281" fmla="*/ 412599 w 1623018"/>
              <a:gd name="connsiteY3281" fmla="*/ 1053147 h 1168415"/>
              <a:gd name="connsiteX3282" fmla="*/ 414476 w 1623018"/>
              <a:gd name="connsiteY3282" fmla="*/ 1051723 h 1168415"/>
              <a:gd name="connsiteX3283" fmla="*/ 414476 w 1623018"/>
              <a:gd name="connsiteY3283" fmla="*/ 1051464 h 1168415"/>
              <a:gd name="connsiteX3284" fmla="*/ 413764 w 1623018"/>
              <a:gd name="connsiteY3284" fmla="*/ 1051464 h 1168415"/>
              <a:gd name="connsiteX3285" fmla="*/ 413764 w 1623018"/>
              <a:gd name="connsiteY3285" fmla="*/ 1051917 h 1168415"/>
              <a:gd name="connsiteX3286" fmla="*/ 412275 w 1623018"/>
              <a:gd name="connsiteY3286" fmla="*/ 1053212 h 1168415"/>
              <a:gd name="connsiteX3287" fmla="*/ 412275 w 1623018"/>
              <a:gd name="connsiteY3287" fmla="*/ 1054635 h 1168415"/>
              <a:gd name="connsiteX3288" fmla="*/ 412664 w 1623018"/>
              <a:gd name="connsiteY3288" fmla="*/ 1055348 h 1168415"/>
              <a:gd name="connsiteX3289" fmla="*/ 411175 w 1623018"/>
              <a:gd name="connsiteY3289" fmla="*/ 1057613 h 1168415"/>
              <a:gd name="connsiteX3290" fmla="*/ 410269 w 1623018"/>
              <a:gd name="connsiteY3290" fmla="*/ 1057743 h 1168415"/>
              <a:gd name="connsiteX3291" fmla="*/ 409363 w 1623018"/>
              <a:gd name="connsiteY3291" fmla="*/ 1057031 h 1168415"/>
              <a:gd name="connsiteX3292" fmla="*/ 408845 w 1623018"/>
              <a:gd name="connsiteY3292" fmla="*/ 1057031 h 1168415"/>
              <a:gd name="connsiteX3293" fmla="*/ 408327 w 1623018"/>
              <a:gd name="connsiteY3293" fmla="*/ 1057483 h 1168415"/>
              <a:gd name="connsiteX3294" fmla="*/ 408327 w 1623018"/>
              <a:gd name="connsiteY3294" fmla="*/ 1058066 h 1168415"/>
              <a:gd name="connsiteX3295" fmla="*/ 405221 w 1623018"/>
              <a:gd name="connsiteY3295" fmla="*/ 1058195 h 1168415"/>
              <a:gd name="connsiteX3296" fmla="*/ 404509 w 1623018"/>
              <a:gd name="connsiteY3296" fmla="*/ 1057354 h 1168415"/>
              <a:gd name="connsiteX3297" fmla="*/ 404509 w 1623018"/>
              <a:gd name="connsiteY3297" fmla="*/ 1056512 h 1168415"/>
              <a:gd name="connsiteX3298" fmla="*/ 405091 w 1623018"/>
              <a:gd name="connsiteY3298" fmla="*/ 1056060 h 1168415"/>
              <a:gd name="connsiteX3299" fmla="*/ 405091 w 1623018"/>
              <a:gd name="connsiteY3299" fmla="*/ 1055348 h 1168415"/>
              <a:gd name="connsiteX3300" fmla="*/ 404703 w 1623018"/>
              <a:gd name="connsiteY3300" fmla="*/ 1055348 h 1168415"/>
              <a:gd name="connsiteX3301" fmla="*/ 404703 w 1623018"/>
              <a:gd name="connsiteY3301" fmla="*/ 1055801 h 1168415"/>
              <a:gd name="connsiteX3302" fmla="*/ 404121 w 1623018"/>
              <a:gd name="connsiteY3302" fmla="*/ 1056060 h 1168415"/>
              <a:gd name="connsiteX3303" fmla="*/ 404121 w 1623018"/>
              <a:gd name="connsiteY3303" fmla="*/ 1057936 h 1168415"/>
              <a:gd name="connsiteX3304" fmla="*/ 405221 w 1623018"/>
              <a:gd name="connsiteY3304" fmla="*/ 1058778 h 1168415"/>
              <a:gd name="connsiteX3305" fmla="*/ 406904 w 1623018"/>
              <a:gd name="connsiteY3305" fmla="*/ 1058907 h 1168415"/>
              <a:gd name="connsiteX3306" fmla="*/ 406709 w 1623018"/>
              <a:gd name="connsiteY3306" fmla="*/ 1059749 h 1168415"/>
              <a:gd name="connsiteX3307" fmla="*/ 405609 w 1623018"/>
              <a:gd name="connsiteY3307" fmla="*/ 1059619 h 1168415"/>
              <a:gd name="connsiteX3308" fmla="*/ 404897 w 1623018"/>
              <a:gd name="connsiteY3308" fmla="*/ 1060072 h 1168415"/>
              <a:gd name="connsiteX3309" fmla="*/ 404185 w 1623018"/>
              <a:gd name="connsiteY3309" fmla="*/ 1059813 h 1168415"/>
              <a:gd name="connsiteX3310" fmla="*/ 401596 w 1623018"/>
              <a:gd name="connsiteY3310" fmla="*/ 1061561 h 1168415"/>
              <a:gd name="connsiteX3311" fmla="*/ 399719 w 1623018"/>
              <a:gd name="connsiteY3311" fmla="*/ 1061302 h 1168415"/>
              <a:gd name="connsiteX3312" fmla="*/ 399008 w 1623018"/>
              <a:gd name="connsiteY3312" fmla="*/ 1061885 h 1168415"/>
              <a:gd name="connsiteX3313" fmla="*/ 396613 w 1623018"/>
              <a:gd name="connsiteY3313" fmla="*/ 1062014 h 1168415"/>
              <a:gd name="connsiteX3314" fmla="*/ 395901 w 1623018"/>
              <a:gd name="connsiteY3314" fmla="*/ 1061431 h 1168415"/>
              <a:gd name="connsiteX3315" fmla="*/ 395189 w 1623018"/>
              <a:gd name="connsiteY3315" fmla="*/ 1061431 h 1168415"/>
              <a:gd name="connsiteX3316" fmla="*/ 395189 w 1623018"/>
              <a:gd name="connsiteY3316" fmla="*/ 1062014 h 1168415"/>
              <a:gd name="connsiteX3317" fmla="*/ 397001 w 1623018"/>
              <a:gd name="connsiteY3317" fmla="*/ 1062855 h 1168415"/>
              <a:gd name="connsiteX3318" fmla="*/ 395901 w 1623018"/>
              <a:gd name="connsiteY3318" fmla="*/ 1064280 h 1168415"/>
              <a:gd name="connsiteX3319" fmla="*/ 396289 w 1623018"/>
              <a:gd name="connsiteY3319" fmla="*/ 1064538 h 1168415"/>
              <a:gd name="connsiteX3320" fmla="*/ 397972 w 1623018"/>
              <a:gd name="connsiteY3320" fmla="*/ 1062532 h 1168415"/>
              <a:gd name="connsiteX3321" fmla="*/ 399655 w 1623018"/>
              <a:gd name="connsiteY3321" fmla="*/ 1061690 h 1168415"/>
              <a:gd name="connsiteX3322" fmla="*/ 400367 w 1623018"/>
              <a:gd name="connsiteY3322" fmla="*/ 1061561 h 1168415"/>
              <a:gd name="connsiteX3323" fmla="*/ 401661 w 1623018"/>
              <a:gd name="connsiteY3323" fmla="*/ 1062273 h 1168415"/>
              <a:gd name="connsiteX3324" fmla="*/ 402955 w 1623018"/>
              <a:gd name="connsiteY3324" fmla="*/ 1060979 h 1168415"/>
              <a:gd name="connsiteX3325" fmla="*/ 404250 w 1623018"/>
              <a:gd name="connsiteY3325" fmla="*/ 1060849 h 1168415"/>
              <a:gd name="connsiteX3326" fmla="*/ 404832 w 1623018"/>
              <a:gd name="connsiteY3326" fmla="*/ 1060396 h 1168415"/>
              <a:gd name="connsiteX3327" fmla="*/ 407810 w 1623018"/>
              <a:gd name="connsiteY3327" fmla="*/ 1060396 h 1168415"/>
              <a:gd name="connsiteX3328" fmla="*/ 407810 w 1623018"/>
              <a:gd name="connsiteY3328" fmla="*/ 1059684 h 1168415"/>
              <a:gd name="connsiteX3329" fmla="*/ 409492 w 1623018"/>
              <a:gd name="connsiteY3329" fmla="*/ 1060137 h 1168415"/>
              <a:gd name="connsiteX3330" fmla="*/ 409492 w 1623018"/>
              <a:gd name="connsiteY3330" fmla="*/ 1059296 h 1168415"/>
              <a:gd name="connsiteX3331" fmla="*/ 412793 w 1623018"/>
              <a:gd name="connsiteY3331" fmla="*/ 1058001 h 1168415"/>
              <a:gd name="connsiteX3332" fmla="*/ 413699 w 1623018"/>
              <a:gd name="connsiteY3332" fmla="*/ 1058001 h 1168415"/>
              <a:gd name="connsiteX3333" fmla="*/ 413893 w 1623018"/>
              <a:gd name="connsiteY3333" fmla="*/ 1058584 h 1168415"/>
              <a:gd name="connsiteX3334" fmla="*/ 415188 w 1623018"/>
              <a:gd name="connsiteY3334" fmla="*/ 1058454 h 1168415"/>
              <a:gd name="connsiteX3335" fmla="*/ 415576 w 1623018"/>
              <a:gd name="connsiteY3335" fmla="*/ 1059037 h 1168415"/>
              <a:gd name="connsiteX3336" fmla="*/ 415058 w 1623018"/>
              <a:gd name="connsiteY3336" fmla="*/ 1059296 h 1168415"/>
              <a:gd name="connsiteX3337" fmla="*/ 415058 w 1623018"/>
              <a:gd name="connsiteY3337" fmla="*/ 1059749 h 1168415"/>
              <a:gd name="connsiteX3338" fmla="*/ 418036 w 1623018"/>
              <a:gd name="connsiteY3338" fmla="*/ 1058325 h 1168415"/>
              <a:gd name="connsiteX3339" fmla="*/ 421013 w 1623018"/>
              <a:gd name="connsiteY3339" fmla="*/ 1058325 h 1168415"/>
              <a:gd name="connsiteX3340" fmla="*/ 423213 w 1623018"/>
              <a:gd name="connsiteY3340" fmla="*/ 1059489 h 1168415"/>
              <a:gd name="connsiteX3341" fmla="*/ 424896 w 1623018"/>
              <a:gd name="connsiteY3341" fmla="*/ 1059037 h 1168415"/>
              <a:gd name="connsiteX3342" fmla="*/ 426385 w 1623018"/>
              <a:gd name="connsiteY3342" fmla="*/ 1060008 h 1168415"/>
              <a:gd name="connsiteX3343" fmla="*/ 427097 w 1623018"/>
              <a:gd name="connsiteY3343" fmla="*/ 1061172 h 1168415"/>
              <a:gd name="connsiteX3344" fmla="*/ 428779 w 1623018"/>
              <a:gd name="connsiteY3344" fmla="*/ 1061172 h 1168415"/>
              <a:gd name="connsiteX3345" fmla="*/ 428974 w 1623018"/>
              <a:gd name="connsiteY3345" fmla="*/ 1062467 h 1168415"/>
              <a:gd name="connsiteX3346" fmla="*/ 427873 w 1623018"/>
              <a:gd name="connsiteY3346" fmla="*/ 1062725 h 1168415"/>
              <a:gd name="connsiteX3347" fmla="*/ 425867 w 1623018"/>
              <a:gd name="connsiteY3347" fmla="*/ 1062143 h 1168415"/>
              <a:gd name="connsiteX3348" fmla="*/ 425673 w 1623018"/>
              <a:gd name="connsiteY3348" fmla="*/ 1062985 h 1168415"/>
              <a:gd name="connsiteX3349" fmla="*/ 423666 w 1623018"/>
              <a:gd name="connsiteY3349" fmla="*/ 1063696 h 1168415"/>
              <a:gd name="connsiteX3350" fmla="*/ 423278 w 1623018"/>
              <a:gd name="connsiteY3350" fmla="*/ 1064408 h 1168415"/>
              <a:gd name="connsiteX3351" fmla="*/ 424378 w 1623018"/>
              <a:gd name="connsiteY3351" fmla="*/ 1063696 h 1168415"/>
              <a:gd name="connsiteX3352" fmla="*/ 425090 w 1623018"/>
              <a:gd name="connsiteY3352" fmla="*/ 1063696 h 1168415"/>
              <a:gd name="connsiteX3353" fmla="*/ 425996 w 1623018"/>
              <a:gd name="connsiteY3353" fmla="*/ 1062855 h 1168415"/>
              <a:gd name="connsiteX3354" fmla="*/ 427097 w 1623018"/>
              <a:gd name="connsiteY3354" fmla="*/ 1063696 h 1168415"/>
              <a:gd name="connsiteX3355" fmla="*/ 430786 w 1623018"/>
              <a:gd name="connsiteY3355" fmla="*/ 1063244 h 1168415"/>
              <a:gd name="connsiteX3356" fmla="*/ 431303 w 1623018"/>
              <a:gd name="connsiteY3356" fmla="*/ 1064408 h 1168415"/>
              <a:gd name="connsiteX3357" fmla="*/ 432015 w 1623018"/>
              <a:gd name="connsiteY3357" fmla="*/ 1064538 h 1168415"/>
              <a:gd name="connsiteX3358" fmla="*/ 432015 w 1623018"/>
              <a:gd name="connsiteY3358" fmla="*/ 1064797 h 1168415"/>
              <a:gd name="connsiteX3359" fmla="*/ 433116 w 1623018"/>
              <a:gd name="connsiteY3359" fmla="*/ 1064538 h 1168415"/>
              <a:gd name="connsiteX3360" fmla="*/ 433634 w 1623018"/>
              <a:gd name="connsiteY3360" fmla="*/ 1063503 h 1168415"/>
              <a:gd name="connsiteX3361" fmla="*/ 434734 w 1623018"/>
              <a:gd name="connsiteY3361" fmla="*/ 1063503 h 1168415"/>
              <a:gd name="connsiteX3362" fmla="*/ 434734 w 1623018"/>
              <a:gd name="connsiteY3362" fmla="*/ 1063956 h 1168415"/>
              <a:gd name="connsiteX3363" fmla="*/ 434022 w 1623018"/>
              <a:gd name="connsiteY3363" fmla="*/ 1064538 h 1168415"/>
              <a:gd name="connsiteX3364" fmla="*/ 434734 w 1623018"/>
              <a:gd name="connsiteY3364" fmla="*/ 1066221 h 1168415"/>
              <a:gd name="connsiteX3365" fmla="*/ 434022 w 1623018"/>
              <a:gd name="connsiteY3365" fmla="*/ 1066933 h 1168415"/>
              <a:gd name="connsiteX3366" fmla="*/ 434216 w 1623018"/>
              <a:gd name="connsiteY3366" fmla="*/ 1068098 h 1168415"/>
              <a:gd name="connsiteX3367" fmla="*/ 433310 w 1623018"/>
              <a:gd name="connsiteY3367" fmla="*/ 1068551 h 1168415"/>
              <a:gd name="connsiteX3368" fmla="*/ 433698 w 1623018"/>
              <a:gd name="connsiteY3368" fmla="*/ 1069134 h 1168415"/>
              <a:gd name="connsiteX3369" fmla="*/ 433698 w 1623018"/>
              <a:gd name="connsiteY3369" fmla="*/ 1071722 h 1168415"/>
              <a:gd name="connsiteX3370" fmla="*/ 433310 w 1623018"/>
              <a:gd name="connsiteY3370" fmla="*/ 1071981 h 1168415"/>
              <a:gd name="connsiteX3371" fmla="*/ 433310 w 1623018"/>
              <a:gd name="connsiteY3371" fmla="*/ 1072693 h 1168415"/>
              <a:gd name="connsiteX3372" fmla="*/ 436805 w 1623018"/>
              <a:gd name="connsiteY3372" fmla="*/ 1072822 h 1168415"/>
              <a:gd name="connsiteX3373" fmla="*/ 437711 w 1623018"/>
              <a:gd name="connsiteY3373" fmla="*/ 1073664 h 1168415"/>
              <a:gd name="connsiteX3374" fmla="*/ 437517 w 1623018"/>
              <a:gd name="connsiteY3374" fmla="*/ 1074958 h 1168415"/>
              <a:gd name="connsiteX3375" fmla="*/ 438099 w 1623018"/>
              <a:gd name="connsiteY3375" fmla="*/ 1075670 h 1168415"/>
              <a:gd name="connsiteX3376" fmla="*/ 438811 w 1623018"/>
              <a:gd name="connsiteY3376" fmla="*/ 1075799 h 1168415"/>
              <a:gd name="connsiteX3377" fmla="*/ 439394 w 1623018"/>
              <a:gd name="connsiteY3377" fmla="*/ 1077094 h 1168415"/>
              <a:gd name="connsiteX3378" fmla="*/ 439199 w 1623018"/>
              <a:gd name="connsiteY3378" fmla="*/ 1078259 h 1168415"/>
              <a:gd name="connsiteX3379" fmla="*/ 438488 w 1623018"/>
              <a:gd name="connsiteY3379" fmla="*/ 1078518 h 1168415"/>
              <a:gd name="connsiteX3380" fmla="*/ 438293 w 1623018"/>
              <a:gd name="connsiteY3380" fmla="*/ 1079100 h 1168415"/>
              <a:gd name="connsiteX3381" fmla="*/ 439782 w 1623018"/>
              <a:gd name="connsiteY3381" fmla="*/ 1079554 h 1168415"/>
              <a:gd name="connsiteX3382" fmla="*/ 441271 w 1623018"/>
              <a:gd name="connsiteY3382" fmla="*/ 1080977 h 1168415"/>
              <a:gd name="connsiteX3383" fmla="*/ 440170 w 1623018"/>
              <a:gd name="connsiteY3383" fmla="*/ 1080977 h 1168415"/>
              <a:gd name="connsiteX3384" fmla="*/ 439976 w 1623018"/>
              <a:gd name="connsiteY3384" fmla="*/ 1081689 h 1168415"/>
              <a:gd name="connsiteX3385" fmla="*/ 438293 w 1623018"/>
              <a:gd name="connsiteY3385" fmla="*/ 1082142 h 1168415"/>
              <a:gd name="connsiteX3386" fmla="*/ 438293 w 1623018"/>
              <a:gd name="connsiteY3386" fmla="*/ 1082725 h 1168415"/>
              <a:gd name="connsiteX3387" fmla="*/ 437581 w 1623018"/>
              <a:gd name="connsiteY3387" fmla="*/ 1083307 h 1168415"/>
              <a:gd name="connsiteX3388" fmla="*/ 437581 w 1623018"/>
              <a:gd name="connsiteY3388" fmla="*/ 1086867 h 1168415"/>
              <a:gd name="connsiteX3389" fmla="*/ 436675 w 1623018"/>
              <a:gd name="connsiteY3389" fmla="*/ 1087320 h 1168415"/>
              <a:gd name="connsiteX3390" fmla="*/ 436675 w 1623018"/>
              <a:gd name="connsiteY3390" fmla="*/ 1088485 h 1168415"/>
              <a:gd name="connsiteX3391" fmla="*/ 437581 w 1623018"/>
              <a:gd name="connsiteY3391" fmla="*/ 1089197 h 1168415"/>
              <a:gd name="connsiteX3392" fmla="*/ 437064 w 1623018"/>
              <a:gd name="connsiteY3392" fmla="*/ 1089455 h 1168415"/>
              <a:gd name="connsiteX3393" fmla="*/ 436675 w 1623018"/>
              <a:gd name="connsiteY3393" fmla="*/ 1090491 h 1168415"/>
              <a:gd name="connsiteX3394" fmla="*/ 434281 w 1623018"/>
              <a:gd name="connsiteY3394" fmla="*/ 1090621 h 1168415"/>
              <a:gd name="connsiteX3395" fmla="*/ 433569 w 1623018"/>
              <a:gd name="connsiteY3395" fmla="*/ 1091333 h 1168415"/>
              <a:gd name="connsiteX3396" fmla="*/ 432080 w 1623018"/>
              <a:gd name="connsiteY3396" fmla="*/ 1091592 h 1168415"/>
              <a:gd name="connsiteX3397" fmla="*/ 430786 w 1623018"/>
              <a:gd name="connsiteY3397" fmla="*/ 1091462 h 1168415"/>
              <a:gd name="connsiteX3398" fmla="*/ 429685 w 1623018"/>
              <a:gd name="connsiteY3398" fmla="*/ 1092174 h 1168415"/>
              <a:gd name="connsiteX3399" fmla="*/ 429297 w 1623018"/>
              <a:gd name="connsiteY3399" fmla="*/ 1092756 h 1168415"/>
              <a:gd name="connsiteX3400" fmla="*/ 429491 w 1623018"/>
              <a:gd name="connsiteY3400" fmla="*/ 1093015 h 1168415"/>
              <a:gd name="connsiteX3401" fmla="*/ 428003 w 1623018"/>
              <a:gd name="connsiteY3401" fmla="*/ 1093727 h 1168415"/>
              <a:gd name="connsiteX3402" fmla="*/ 427485 w 1623018"/>
              <a:gd name="connsiteY3402" fmla="*/ 1095410 h 1168415"/>
              <a:gd name="connsiteX3403" fmla="*/ 428585 w 1623018"/>
              <a:gd name="connsiteY3403" fmla="*/ 1095669 h 1168415"/>
              <a:gd name="connsiteX3404" fmla="*/ 428779 w 1623018"/>
              <a:gd name="connsiteY3404" fmla="*/ 1096511 h 1168415"/>
              <a:gd name="connsiteX3405" fmla="*/ 427873 w 1623018"/>
              <a:gd name="connsiteY3405" fmla="*/ 1096963 h 1168415"/>
              <a:gd name="connsiteX3406" fmla="*/ 427873 w 1623018"/>
              <a:gd name="connsiteY3406" fmla="*/ 1097417 h 1168415"/>
              <a:gd name="connsiteX3407" fmla="*/ 428585 w 1623018"/>
              <a:gd name="connsiteY3407" fmla="*/ 1099164 h 1168415"/>
              <a:gd name="connsiteX3408" fmla="*/ 429297 w 1623018"/>
              <a:gd name="connsiteY3408" fmla="*/ 1099293 h 1168415"/>
              <a:gd name="connsiteX3409" fmla="*/ 429491 w 1623018"/>
              <a:gd name="connsiteY3409" fmla="*/ 1100005 h 1168415"/>
              <a:gd name="connsiteX3410" fmla="*/ 428909 w 1623018"/>
              <a:gd name="connsiteY3410" fmla="*/ 1100135 h 1168415"/>
              <a:gd name="connsiteX3411" fmla="*/ 428003 w 1623018"/>
              <a:gd name="connsiteY3411" fmla="*/ 1099682 h 1168415"/>
              <a:gd name="connsiteX3412" fmla="*/ 428003 w 1623018"/>
              <a:gd name="connsiteY3412" fmla="*/ 1100523 h 1168415"/>
              <a:gd name="connsiteX3413" fmla="*/ 427485 w 1623018"/>
              <a:gd name="connsiteY3413" fmla="*/ 1100394 h 1168415"/>
              <a:gd name="connsiteX3414" fmla="*/ 427291 w 1623018"/>
              <a:gd name="connsiteY3414" fmla="*/ 1102271 h 1168415"/>
              <a:gd name="connsiteX3415" fmla="*/ 427679 w 1623018"/>
              <a:gd name="connsiteY3415" fmla="*/ 1102400 h 1168415"/>
              <a:gd name="connsiteX3416" fmla="*/ 427291 w 1623018"/>
              <a:gd name="connsiteY3416" fmla="*/ 1102400 h 1168415"/>
              <a:gd name="connsiteX3417" fmla="*/ 427485 w 1623018"/>
              <a:gd name="connsiteY3417" fmla="*/ 1102983 h 1168415"/>
              <a:gd name="connsiteX3418" fmla="*/ 427097 w 1623018"/>
              <a:gd name="connsiteY3418" fmla="*/ 1102983 h 1168415"/>
              <a:gd name="connsiteX3419" fmla="*/ 427097 w 1623018"/>
              <a:gd name="connsiteY3419" fmla="*/ 1103565 h 1168415"/>
              <a:gd name="connsiteX3420" fmla="*/ 426708 w 1623018"/>
              <a:gd name="connsiteY3420" fmla="*/ 1103695 h 1168415"/>
              <a:gd name="connsiteX3421" fmla="*/ 426708 w 1623018"/>
              <a:gd name="connsiteY3421" fmla="*/ 1105118 h 1168415"/>
              <a:gd name="connsiteX3422" fmla="*/ 426320 w 1623018"/>
              <a:gd name="connsiteY3422" fmla="*/ 1105701 h 1168415"/>
              <a:gd name="connsiteX3423" fmla="*/ 424314 w 1623018"/>
              <a:gd name="connsiteY3423" fmla="*/ 1105442 h 1168415"/>
              <a:gd name="connsiteX3424" fmla="*/ 423213 w 1623018"/>
              <a:gd name="connsiteY3424" fmla="*/ 1106412 h 1168415"/>
              <a:gd name="connsiteX3425" fmla="*/ 422113 w 1623018"/>
              <a:gd name="connsiteY3425" fmla="*/ 1106412 h 1168415"/>
              <a:gd name="connsiteX3426" fmla="*/ 421207 w 1623018"/>
              <a:gd name="connsiteY3426" fmla="*/ 1104730 h 1168415"/>
              <a:gd name="connsiteX3427" fmla="*/ 419912 w 1623018"/>
              <a:gd name="connsiteY3427" fmla="*/ 1104730 h 1168415"/>
              <a:gd name="connsiteX3428" fmla="*/ 419718 w 1623018"/>
              <a:gd name="connsiteY3428" fmla="*/ 1103759 h 1168415"/>
              <a:gd name="connsiteX3429" fmla="*/ 419136 w 1623018"/>
              <a:gd name="connsiteY3429" fmla="*/ 1103306 h 1168415"/>
              <a:gd name="connsiteX3430" fmla="*/ 418230 w 1623018"/>
              <a:gd name="connsiteY3430" fmla="*/ 1104147 h 1168415"/>
              <a:gd name="connsiteX3431" fmla="*/ 417712 w 1623018"/>
              <a:gd name="connsiteY3431" fmla="*/ 1104147 h 1168415"/>
              <a:gd name="connsiteX3432" fmla="*/ 417194 w 1623018"/>
              <a:gd name="connsiteY3432" fmla="*/ 1103565 h 1168415"/>
              <a:gd name="connsiteX3433" fmla="*/ 415900 w 1623018"/>
              <a:gd name="connsiteY3433" fmla="*/ 1103824 h 1168415"/>
              <a:gd name="connsiteX3434" fmla="*/ 415900 w 1623018"/>
              <a:gd name="connsiteY3434" fmla="*/ 1104924 h 1168415"/>
              <a:gd name="connsiteX3435" fmla="*/ 415188 w 1623018"/>
              <a:gd name="connsiteY3435" fmla="*/ 1104989 h 1168415"/>
              <a:gd name="connsiteX3436" fmla="*/ 414282 w 1623018"/>
              <a:gd name="connsiteY3436" fmla="*/ 1103889 h 1168415"/>
              <a:gd name="connsiteX3437" fmla="*/ 411175 w 1623018"/>
              <a:gd name="connsiteY3437" fmla="*/ 1104018 h 1168415"/>
              <a:gd name="connsiteX3438" fmla="*/ 410269 w 1623018"/>
              <a:gd name="connsiteY3438" fmla="*/ 1104471 h 1168415"/>
              <a:gd name="connsiteX3439" fmla="*/ 408780 w 1623018"/>
              <a:gd name="connsiteY3439" fmla="*/ 1104471 h 1168415"/>
              <a:gd name="connsiteX3440" fmla="*/ 407874 w 1623018"/>
              <a:gd name="connsiteY3440" fmla="*/ 1104018 h 1168415"/>
              <a:gd name="connsiteX3441" fmla="*/ 407162 w 1623018"/>
              <a:gd name="connsiteY3441" fmla="*/ 1104471 h 1168415"/>
              <a:gd name="connsiteX3442" fmla="*/ 407874 w 1623018"/>
              <a:gd name="connsiteY3442" fmla="*/ 1105054 h 1168415"/>
              <a:gd name="connsiteX3443" fmla="*/ 407680 w 1623018"/>
              <a:gd name="connsiteY3443" fmla="*/ 1105636 h 1168415"/>
              <a:gd name="connsiteX3444" fmla="*/ 407292 w 1623018"/>
              <a:gd name="connsiteY3444" fmla="*/ 1105636 h 1168415"/>
              <a:gd name="connsiteX3445" fmla="*/ 407098 w 1623018"/>
              <a:gd name="connsiteY3445" fmla="*/ 1105054 h 1168415"/>
              <a:gd name="connsiteX3446" fmla="*/ 406386 w 1623018"/>
              <a:gd name="connsiteY3446" fmla="*/ 1105054 h 1168415"/>
              <a:gd name="connsiteX3447" fmla="*/ 406192 w 1623018"/>
              <a:gd name="connsiteY3447" fmla="*/ 1104601 h 1168415"/>
              <a:gd name="connsiteX3448" fmla="*/ 405803 w 1623018"/>
              <a:gd name="connsiteY3448" fmla="*/ 1104730 h 1168415"/>
              <a:gd name="connsiteX3449" fmla="*/ 405803 w 1623018"/>
              <a:gd name="connsiteY3449" fmla="*/ 1105442 h 1168415"/>
              <a:gd name="connsiteX3450" fmla="*/ 404509 w 1623018"/>
              <a:gd name="connsiteY3450" fmla="*/ 1106154 h 1168415"/>
              <a:gd name="connsiteX3451" fmla="*/ 404509 w 1623018"/>
              <a:gd name="connsiteY3451" fmla="*/ 1106736 h 1168415"/>
              <a:gd name="connsiteX3452" fmla="*/ 403991 w 1623018"/>
              <a:gd name="connsiteY3452" fmla="*/ 1107190 h 1168415"/>
              <a:gd name="connsiteX3453" fmla="*/ 404121 w 1623018"/>
              <a:gd name="connsiteY3453" fmla="*/ 1108225 h 1168415"/>
              <a:gd name="connsiteX3454" fmla="*/ 403667 w 1623018"/>
              <a:gd name="connsiteY3454" fmla="*/ 1108937 h 1168415"/>
              <a:gd name="connsiteX3455" fmla="*/ 403085 w 1623018"/>
              <a:gd name="connsiteY3455" fmla="*/ 1109066 h 1168415"/>
              <a:gd name="connsiteX3456" fmla="*/ 403538 w 1623018"/>
              <a:gd name="connsiteY3456" fmla="*/ 1112497 h 1168415"/>
              <a:gd name="connsiteX3457" fmla="*/ 401985 w 1623018"/>
              <a:gd name="connsiteY3457" fmla="*/ 1114374 h 1168415"/>
              <a:gd name="connsiteX3458" fmla="*/ 400626 w 1623018"/>
              <a:gd name="connsiteY3458" fmla="*/ 1115086 h 1168415"/>
              <a:gd name="connsiteX3459" fmla="*/ 400172 w 1623018"/>
              <a:gd name="connsiteY3459" fmla="*/ 1117351 h 1168415"/>
              <a:gd name="connsiteX3460" fmla="*/ 399266 w 1623018"/>
              <a:gd name="connsiteY3460" fmla="*/ 1118192 h 1168415"/>
              <a:gd name="connsiteX3461" fmla="*/ 398554 w 1623018"/>
              <a:gd name="connsiteY3461" fmla="*/ 1118322 h 1168415"/>
              <a:gd name="connsiteX3462" fmla="*/ 398295 w 1623018"/>
              <a:gd name="connsiteY3462" fmla="*/ 1120911 h 1168415"/>
              <a:gd name="connsiteX3463" fmla="*/ 397584 w 1623018"/>
              <a:gd name="connsiteY3463" fmla="*/ 1121493 h 1168415"/>
              <a:gd name="connsiteX3464" fmla="*/ 398166 w 1623018"/>
              <a:gd name="connsiteY3464" fmla="*/ 1123370 h 1168415"/>
              <a:gd name="connsiteX3465" fmla="*/ 398813 w 1623018"/>
              <a:gd name="connsiteY3465" fmla="*/ 1123629 h 1168415"/>
              <a:gd name="connsiteX3466" fmla="*/ 398749 w 1623018"/>
              <a:gd name="connsiteY3466" fmla="*/ 1124340 h 1168415"/>
              <a:gd name="connsiteX3467" fmla="*/ 399266 w 1623018"/>
              <a:gd name="connsiteY3467" fmla="*/ 1124664 h 1168415"/>
              <a:gd name="connsiteX3468" fmla="*/ 398425 w 1623018"/>
              <a:gd name="connsiteY3468" fmla="*/ 1125958 h 1168415"/>
              <a:gd name="connsiteX3469" fmla="*/ 398490 w 1623018"/>
              <a:gd name="connsiteY3469" fmla="*/ 1127124 h 1168415"/>
              <a:gd name="connsiteX3470" fmla="*/ 397454 w 1623018"/>
              <a:gd name="connsiteY3470" fmla="*/ 1127253 h 1168415"/>
              <a:gd name="connsiteX3471" fmla="*/ 396613 w 1623018"/>
              <a:gd name="connsiteY3471" fmla="*/ 1127965 h 1168415"/>
              <a:gd name="connsiteX3472" fmla="*/ 395254 w 1623018"/>
              <a:gd name="connsiteY3472" fmla="*/ 1126994 h 1168415"/>
              <a:gd name="connsiteX3473" fmla="*/ 394542 w 1623018"/>
              <a:gd name="connsiteY3473" fmla="*/ 1126994 h 1168415"/>
              <a:gd name="connsiteX3474" fmla="*/ 393894 w 1623018"/>
              <a:gd name="connsiteY3474" fmla="*/ 1127706 h 1168415"/>
              <a:gd name="connsiteX3475" fmla="*/ 394412 w 1623018"/>
              <a:gd name="connsiteY3475" fmla="*/ 1128871 h 1168415"/>
              <a:gd name="connsiteX3476" fmla="*/ 394218 w 1623018"/>
              <a:gd name="connsiteY3476" fmla="*/ 1129324 h 1168415"/>
              <a:gd name="connsiteX3477" fmla="*/ 391823 w 1623018"/>
              <a:gd name="connsiteY3477" fmla="*/ 1129324 h 1168415"/>
              <a:gd name="connsiteX3478" fmla="*/ 391759 w 1623018"/>
              <a:gd name="connsiteY3478" fmla="*/ 1130036 h 1168415"/>
              <a:gd name="connsiteX3479" fmla="*/ 391176 w 1623018"/>
              <a:gd name="connsiteY3479" fmla="*/ 1130036 h 1168415"/>
              <a:gd name="connsiteX3480" fmla="*/ 390529 w 1623018"/>
              <a:gd name="connsiteY3480" fmla="*/ 1129065 h 1168415"/>
              <a:gd name="connsiteX3481" fmla="*/ 389817 w 1623018"/>
              <a:gd name="connsiteY3481" fmla="*/ 1129065 h 1168415"/>
              <a:gd name="connsiteX3482" fmla="*/ 389364 w 1623018"/>
              <a:gd name="connsiteY3482" fmla="*/ 1129518 h 1168415"/>
              <a:gd name="connsiteX3483" fmla="*/ 388652 w 1623018"/>
              <a:gd name="connsiteY3483" fmla="*/ 1129389 h 1168415"/>
              <a:gd name="connsiteX3484" fmla="*/ 388264 w 1623018"/>
              <a:gd name="connsiteY3484" fmla="*/ 1129842 h 1168415"/>
              <a:gd name="connsiteX3485" fmla="*/ 388717 w 1623018"/>
              <a:gd name="connsiteY3485" fmla="*/ 1129842 h 1168415"/>
              <a:gd name="connsiteX3486" fmla="*/ 388781 w 1623018"/>
              <a:gd name="connsiteY3486" fmla="*/ 1130425 h 1168415"/>
              <a:gd name="connsiteX3487" fmla="*/ 388070 w 1623018"/>
              <a:gd name="connsiteY3487" fmla="*/ 1131007 h 1168415"/>
              <a:gd name="connsiteX3488" fmla="*/ 387487 w 1623018"/>
              <a:gd name="connsiteY3488" fmla="*/ 1130877 h 1168415"/>
              <a:gd name="connsiteX3489" fmla="*/ 387487 w 1623018"/>
              <a:gd name="connsiteY3489" fmla="*/ 1130165 h 1168415"/>
              <a:gd name="connsiteX3490" fmla="*/ 387875 w 1623018"/>
              <a:gd name="connsiteY3490" fmla="*/ 1129906 h 1168415"/>
              <a:gd name="connsiteX3491" fmla="*/ 387487 w 1623018"/>
              <a:gd name="connsiteY3491" fmla="*/ 1126929 h 1168415"/>
              <a:gd name="connsiteX3492" fmla="*/ 387875 w 1623018"/>
              <a:gd name="connsiteY3492" fmla="*/ 1126347 h 1168415"/>
              <a:gd name="connsiteX3493" fmla="*/ 387293 w 1623018"/>
              <a:gd name="connsiteY3493" fmla="*/ 1126088 h 1168415"/>
              <a:gd name="connsiteX3494" fmla="*/ 387746 w 1623018"/>
              <a:gd name="connsiteY3494" fmla="*/ 1125247 h 1168415"/>
              <a:gd name="connsiteX3495" fmla="*/ 387163 w 1623018"/>
              <a:gd name="connsiteY3495" fmla="*/ 1124988 h 1168415"/>
              <a:gd name="connsiteX3496" fmla="*/ 386905 w 1623018"/>
              <a:gd name="connsiteY3496" fmla="*/ 1123305 h 1168415"/>
              <a:gd name="connsiteX3497" fmla="*/ 386322 w 1623018"/>
              <a:gd name="connsiteY3497" fmla="*/ 1123046 h 1168415"/>
              <a:gd name="connsiteX3498" fmla="*/ 384510 w 1623018"/>
              <a:gd name="connsiteY3498" fmla="*/ 1123176 h 1168415"/>
              <a:gd name="connsiteX3499" fmla="*/ 384121 w 1623018"/>
              <a:gd name="connsiteY3499" fmla="*/ 1122205 h 1168415"/>
              <a:gd name="connsiteX3500" fmla="*/ 383604 w 1623018"/>
              <a:gd name="connsiteY3500" fmla="*/ 1122205 h 1168415"/>
              <a:gd name="connsiteX3501" fmla="*/ 383410 w 1623018"/>
              <a:gd name="connsiteY3501" fmla="*/ 1121623 h 1168415"/>
              <a:gd name="connsiteX3502" fmla="*/ 383151 w 1623018"/>
              <a:gd name="connsiteY3502" fmla="*/ 1122787 h 1168415"/>
              <a:gd name="connsiteX3503" fmla="*/ 382115 w 1623018"/>
              <a:gd name="connsiteY3503" fmla="*/ 1122787 h 1168415"/>
              <a:gd name="connsiteX3504" fmla="*/ 381727 w 1623018"/>
              <a:gd name="connsiteY3504" fmla="*/ 1122205 h 1168415"/>
              <a:gd name="connsiteX3505" fmla="*/ 381921 w 1623018"/>
              <a:gd name="connsiteY3505" fmla="*/ 1121946 h 1168415"/>
              <a:gd name="connsiteX3506" fmla="*/ 381533 w 1623018"/>
              <a:gd name="connsiteY3506" fmla="*/ 1121816 h 1168415"/>
              <a:gd name="connsiteX3507" fmla="*/ 381727 w 1623018"/>
              <a:gd name="connsiteY3507" fmla="*/ 1121234 h 1168415"/>
              <a:gd name="connsiteX3508" fmla="*/ 380044 w 1623018"/>
              <a:gd name="connsiteY3508" fmla="*/ 1121104 h 1168415"/>
              <a:gd name="connsiteX3509" fmla="*/ 379850 w 1623018"/>
              <a:gd name="connsiteY3509" fmla="*/ 1121687 h 1168415"/>
              <a:gd name="connsiteX3510" fmla="*/ 379009 w 1623018"/>
              <a:gd name="connsiteY3510" fmla="*/ 1121687 h 1168415"/>
              <a:gd name="connsiteX3511" fmla="*/ 377261 w 1623018"/>
              <a:gd name="connsiteY3511" fmla="*/ 1120846 h 1168415"/>
              <a:gd name="connsiteX3512" fmla="*/ 376679 w 1623018"/>
              <a:gd name="connsiteY3512" fmla="*/ 1119875 h 1168415"/>
              <a:gd name="connsiteX3513" fmla="*/ 377067 w 1623018"/>
              <a:gd name="connsiteY3513" fmla="*/ 1119421 h 1168415"/>
              <a:gd name="connsiteX3514" fmla="*/ 376808 w 1623018"/>
              <a:gd name="connsiteY3514" fmla="*/ 1118451 h 1168415"/>
              <a:gd name="connsiteX3515" fmla="*/ 377455 w 1623018"/>
              <a:gd name="connsiteY3515" fmla="*/ 1117610 h 1168415"/>
              <a:gd name="connsiteX3516" fmla="*/ 377391 w 1623018"/>
              <a:gd name="connsiteY3516" fmla="*/ 1116898 h 1168415"/>
              <a:gd name="connsiteX3517" fmla="*/ 378102 w 1623018"/>
              <a:gd name="connsiteY3517" fmla="*/ 1116768 h 1168415"/>
              <a:gd name="connsiteX3518" fmla="*/ 378102 w 1623018"/>
              <a:gd name="connsiteY3518" fmla="*/ 1116509 h 1168415"/>
              <a:gd name="connsiteX3519" fmla="*/ 375449 w 1623018"/>
              <a:gd name="connsiteY3519" fmla="*/ 1115538 h 1168415"/>
              <a:gd name="connsiteX3520" fmla="*/ 374349 w 1623018"/>
              <a:gd name="connsiteY3520" fmla="*/ 1114115 h 1168415"/>
              <a:gd name="connsiteX3521" fmla="*/ 374413 w 1623018"/>
              <a:gd name="connsiteY3521" fmla="*/ 1113662 h 1168415"/>
              <a:gd name="connsiteX3522" fmla="*/ 375708 w 1623018"/>
              <a:gd name="connsiteY3522" fmla="*/ 1112821 h 1168415"/>
              <a:gd name="connsiteX3523" fmla="*/ 374672 w 1623018"/>
              <a:gd name="connsiteY3523" fmla="*/ 1110232 h 1168415"/>
              <a:gd name="connsiteX3524" fmla="*/ 373313 w 1623018"/>
              <a:gd name="connsiteY3524" fmla="*/ 1110684 h 1168415"/>
              <a:gd name="connsiteX3525" fmla="*/ 370983 w 1623018"/>
              <a:gd name="connsiteY3525" fmla="*/ 1108808 h 1168415"/>
              <a:gd name="connsiteX3526" fmla="*/ 371113 w 1623018"/>
              <a:gd name="connsiteY3526" fmla="*/ 1107254 h 1168415"/>
              <a:gd name="connsiteX3527" fmla="*/ 370401 w 1623018"/>
              <a:gd name="connsiteY3527" fmla="*/ 1106995 h 1168415"/>
              <a:gd name="connsiteX3528" fmla="*/ 370401 w 1623018"/>
              <a:gd name="connsiteY3528" fmla="*/ 1105118 h 1168415"/>
              <a:gd name="connsiteX3529" fmla="*/ 371695 w 1623018"/>
              <a:gd name="connsiteY3529" fmla="*/ 1104859 h 1168415"/>
              <a:gd name="connsiteX3530" fmla="*/ 372601 w 1623018"/>
              <a:gd name="connsiteY3530" fmla="*/ 1103306 h 1168415"/>
              <a:gd name="connsiteX3531" fmla="*/ 372407 w 1623018"/>
              <a:gd name="connsiteY3531" fmla="*/ 1102141 h 1168415"/>
              <a:gd name="connsiteX3532" fmla="*/ 373896 w 1623018"/>
              <a:gd name="connsiteY3532" fmla="*/ 1101430 h 1168415"/>
              <a:gd name="connsiteX3533" fmla="*/ 373896 w 1623018"/>
              <a:gd name="connsiteY3533" fmla="*/ 1100976 h 1168415"/>
              <a:gd name="connsiteX3534" fmla="*/ 373313 w 1623018"/>
              <a:gd name="connsiteY3534" fmla="*/ 1100976 h 1168415"/>
              <a:gd name="connsiteX3535" fmla="*/ 372795 w 1623018"/>
              <a:gd name="connsiteY3535" fmla="*/ 1099812 h 1168415"/>
              <a:gd name="connsiteX3536" fmla="*/ 373313 w 1623018"/>
              <a:gd name="connsiteY3536" fmla="*/ 1099812 h 1168415"/>
              <a:gd name="connsiteX3537" fmla="*/ 373701 w 1623018"/>
              <a:gd name="connsiteY3537" fmla="*/ 1099100 h 1168415"/>
              <a:gd name="connsiteX3538" fmla="*/ 373313 w 1623018"/>
              <a:gd name="connsiteY3538" fmla="*/ 1098646 h 1168415"/>
              <a:gd name="connsiteX3539" fmla="*/ 373896 w 1623018"/>
              <a:gd name="connsiteY3539" fmla="*/ 1098646 h 1168415"/>
              <a:gd name="connsiteX3540" fmla="*/ 374607 w 1623018"/>
              <a:gd name="connsiteY3540" fmla="*/ 1097482 h 1168415"/>
              <a:gd name="connsiteX3541" fmla="*/ 374607 w 1623018"/>
              <a:gd name="connsiteY3541" fmla="*/ 1096446 h 1168415"/>
              <a:gd name="connsiteX3542" fmla="*/ 374090 w 1623018"/>
              <a:gd name="connsiteY3542" fmla="*/ 1096446 h 1168415"/>
              <a:gd name="connsiteX3543" fmla="*/ 372989 w 1623018"/>
              <a:gd name="connsiteY3543" fmla="*/ 1095604 h 1168415"/>
              <a:gd name="connsiteX3544" fmla="*/ 372472 w 1623018"/>
              <a:gd name="connsiteY3544" fmla="*/ 1094310 h 1168415"/>
              <a:gd name="connsiteX3545" fmla="*/ 372083 w 1623018"/>
              <a:gd name="connsiteY3545" fmla="*/ 1094439 h 1168415"/>
              <a:gd name="connsiteX3546" fmla="*/ 371695 w 1623018"/>
              <a:gd name="connsiteY3546" fmla="*/ 1093857 h 1168415"/>
              <a:gd name="connsiteX3547" fmla="*/ 371307 w 1623018"/>
              <a:gd name="connsiteY3547" fmla="*/ 1091850 h 1168415"/>
              <a:gd name="connsiteX3548" fmla="*/ 372601 w 1623018"/>
              <a:gd name="connsiteY3548" fmla="*/ 1091592 h 1168415"/>
              <a:gd name="connsiteX3549" fmla="*/ 372795 w 1623018"/>
              <a:gd name="connsiteY3549" fmla="*/ 1091138 h 1168415"/>
              <a:gd name="connsiteX3550" fmla="*/ 370918 w 1623018"/>
              <a:gd name="connsiteY3550" fmla="*/ 1090686 h 1168415"/>
              <a:gd name="connsiteX3551" fmla="*/ 371113 w 1623018"/>
              <a:gd name="connsiteY3551" fmla="*/ 1088808 h 1168415"/>
              <a:gd name="connsiteX3552" fmla="*/ 369818 w 1623018"/>
              <a:gd name="connsiteY3552" fmla="*/ 1088938 h 1168415"/>
              <a:gd name="connsiteX3553" fmla="*/ 369818 w 1623018"/>
              <a:gd name="connsiteY3553" fmla="*/ 1087514 h 1168415"/>
              <a:gd name="connsiteX3554" fmla="*/ 366711 w 1623018"/>
              <a:gd name="connsiteY3554" fmla="*/ 1086932 h 1168415"/>
              <a:gd name="connsiteX3555" fmla="*/ 366517 w 1623018"/>
              <a:gd name="connsiteY3555" fmla="*/ 1086219 h 1168415"/>
              <a:gd name="connsiteX3556" fmla="*/ 366129 w 1623018"/>
              <a:gd name="connsiteY3556" fmla="*/ 1086219 h 1168415"/>
              <a:gd name="connsiteX3557" fmla="*/ 366129 w 1623018"/>
              <a:gd name="connsiteY3557" fmla="*/ 1085637 h 1168415"/>
              <a:gd name="connsiteX3558" fmla="*/ 368135 w 1623018"/>
              <a:gd name="connsiteY3558" fmla="*/ 1082919 h 1168415"/>
              <a:gd name="connsiteX3559" fmla="*/ 367423 w 1623018"/>
              <a:gd name="connsiteY3559" fmla="*/ 1082466 h 1168415"/>
              <a:gd name="connsiteX3560" fmla="*/ 367423 w 1623018"/>
              <a:gd name="connsiteY3560" fmla="*/ 1081495 h 1168415"/>
              <a:gd name="connsiteX3561" fmla="*/ 366841 w 1623018"/>
              <a:gd name="connsiteY3561" fmla="*/ 1080783 h 1168415"/>
              <a:gd name="connsiteX3562" fmla="*/ 367035 w 1623018"/>
              <a:gd name="connsiteY3562" fmla="*/ 1079359 h 1168415"/>
              <a:gd name="connsiteX3563" fmla="*/ 366647 w 1623018"/>
              <a:gd name="connsiteY3563" fmla="*/ 1079359 h 1168415"/>
              <a:gd name="connsiteX3564" fmla="*/ 365741 w 1623018"/>
              <a:gd name="connsiteY3564" fmla="*/ 1077482 h 1168415"/>
              <a:gd name="connsiteX3565" fmla="*/ 362634 w 1623018"/>
              <a:gd name="connsiteY3565" fmla="*/ 1074052 h 1168415"/>
              <a:gd name="connsiteX3566" fmla="*/ 362828 w 1623018"/>
              <a:gd name="connsiteY3566" fmla="*/ 1072046 h 1168415"/>
              <a:gd name="connsiteX3567" fmla="*/ 365223 w 1623018"/>
              <a:gd name="connsiteY3567" fmla="*/ 1072046 h 1168415"/>
              <a:gd name="connsiteX3568" fmla="*/ 365935 w 1623018"/>
              <a:gd name="connsiteY3568" fmla="*/ 1071463 h 1168415"/>
              <a:gd name="connsiteX3569" fmla="*/ 365935 w 1623018"/>
              <a:gd name="connsiteY3569" fmla="*/ 1071204 h 1168415"/>
              <a:gd name="connsiteX3570" fmla="*/ 364252 w 1623018"/>
              <a:gd name="connsiteY3570" fmla="*/ 1071463 h 1168415"/>
              <a:gd name="connsiteX3571" fmla="*/ 363346 w 1623018"/>
              <a:gd name="connsiteY3571" fmla="*/ 1070752 h 1168415"/>
              <a:gd name="connsiteX3572" fmla="*/ 363346 w 1623018"/>
              <a:gd name="connsiteY3572" fmla="*/ 1070169 h 1168415"/>
              <a:gd name="connsiteX3573" fmla="*/ 364058 w 1623018"/>
              <a:gd name="connsiteY3573" fmla="*/ 1069134 h 1168415"/>
              <a:gd name="connsiteX3574" fmla="*/ 364058 w 1623018"/>
              <a:gd name="connsiteY3574" fmla="*/ 1065962 h 1168415"/>
              <a:gd name="connsiteX3575" fmla="*/ 364770 w 1623018"/>
              <a:gd name="connsiteY3575" fmla="*/ 1065703 h 1168415"/>
              <a:gd name="connsiteX3576" fmla="*/ 365352 w 1623018"/>
              <a:gd name="connsiteY3576" fmla="*/ 1064538 h 1168415"/>
              <a:gd name="connsiteX3577" fmla="*/ 364770 w 1623018"/>
              <a:gd name="connsiteY3577" fmla="*/ 1064408 h 1168415"/>
              <a:gd name="connsiteX3578" fmla="*/ 362375 w 1623018"/>
              <a:gd name="connsiteY3578" fmla="*/ 1065379 h 1168415"/>
              <a:gd name="connsiteX3579" fmla="*/ 363281 w 1623018"/>
              <a:gd name="connsiteY3579" fmla="*/ 1066091 h 1168415"/>
              <a:gd name="connsiteX3580" fmla="*/ 363281 w 1623018"/>
              <a:gd name="connsiteY3580" fmla="*/ 1069262 h 1168415"/>
              <a:gd name="connsiteX3581" fmla="*/ 362763 w 1623018"/>
              <a:gd name="connsiteY3581" fmla="*/ 1069975 h 1168415"/>
              <a:gd name="connsiteX3582" fmla="*/ 362569 w 1623018"/>
              <a:gd name="connsiteY3582" fmla="*/ 1071269 h 1168415"/>
              <a:gd name="connsiteX3583" fmla="*/ 360563 w 1623018"/>
              <a:gd name="connsiteY3583" fmla="*/ 1071722 h 1168415"/>
              <a:gd name="connsiteX3584" fmla="*/ 357974 w 1623018"/>
              <a:gd name="connsiteY3584" fmla="*/ 1068874 h 1168415"/>
              <a:gd name="connsiteX3585" fmla="*/ 357392 w 1623018"/>
              <a:gd name="connsiteY3585" fmla="*/ 1068874 h 1168415"/>
              <a:gd name="connsiteX3586" fmla="*/ 356874 w 1623018"/>
              <a:gd name="connsiteY3586" fmla="*/ 1067903 h 1168415"/>
              <a:gd name="connsiteX3587" fmla="*/ 355580 w 1623018"/>
              <a:gd name="connsiteY3587" fmla="*/ 1067192 h 1168415"/>
              <a:gd name="connsiteX3588" fmla="*/ 355385 w 1623018"/>
              <a:gd name="connsiteY3588" fmla="*/ 1066609 h 1168415"/>
              <a:gd name="connsiteX3589" fmla="*/ 354673 w 1623018"/>
              <a:gd name="connsiteY3589" fmla="*/ 1066156 h 1168415"/>
              <a:gd name="connsiteX3590" fmla="*/ 353185 w 1623018"/>
              <a:gd name="connsiteY3590" fmla="*/ 1066156 h 1168415"/>
              <a:gd name="connsiteX3591" fmla="*/ 352085 w 1623018"/>
              <a:gd name="connsiteY3591" fmla="*/ 1064862 h 1168415"/>
              <a:gd name="connsiteX3592" fmla="*/ 350790 w 1623018"/>
              <a:gd name="connsiteY3592" fmla="*/ 1064408 h 1168415"/>
              <a:gd name="connsiteX3593" fmla="*/ 350984 w 1623018"/>
              <a:gd name="connsiteY3593" fmla="*/ 1063696 h 1168415"/>
              <a:gd name="connsiteX3594" fmla="*/ 348978 w 1623018"/>
              <a:gd name="connsiteY3594" fmla="*/ 1061690 h 1168415"/>
              <a:gd name="connsiteX3595" fmla="*/ 343994 w 1623018"/>
              <a:gd name="connsiteY3595" fmla="*/ 1061107 h 1168415"/>
              <a:gd name="connsiteX3596" fmla="*/ 342700 w 1623018"/>
              <a:gd name="connsiteY3596" fmla="*/ 1061949 h 1168415"/>
              <a:gd name="connsiteX3597" fmla="*/ 341211 w 1623018"/>
              <a:gd name="connsiteY3597" fmla="*/ 1062078 h 1168415"/>
              <a:gd name="connsiteX3598" fmla="*/ 340693 w 1623018"/>
              <a:gd name="connsiteY3598" fmla="*/ 1062661 h 1168415"/>
              <a:gd name="connsiteX3599" fmla="*/ 339205 w 1623018"/>
              <a:gd name="connsiteY3599" fmla="*/ 1062661 h 1168415"/>
              <a:gd name="connsiteX3600" fmla="*/ 337910 w 1623018"/>
              <a:gd name="connsiteY3600" fmla="*/ 1060202 h 1168415"/>
              <a:gd name="connsiteX3601" fmla="*/ 336098 w 1623018"/>
              <a:gd name="connsiteY3601" fmla="*/ 1060331 h 1168415"/>
              <a:gd name="connsiteX3602" fmla="*/ 335710 w 1623018"/>
              <a:gd name="connsiteY3602" fmla="*/ 1060072 h 1168415"/>
              <a:gd name="connsiteX3603" fmla="*/ 336098 w 1623018"/>
              <a:gd name="connsiteY3603" fmla="*/ 1059619 h 1168415"/>
              <a:gd name="connsiteX3604" fmla="*/ 335516 w 1623018"/>
              <a:gd name="connsiteY3604" fmla="*/ 1059361 h 1168415"/>
              <a:gd name="connsiteX3605" fmla="*/ 335904 w 1623018"/>
              <a:gd name="connsiteY3605" fmla="*/ 1059101 h 1168415"/>
              <a:gd name="connsiteX3606" fmla="*/ 335322 w 1623018"/>
              <a:gd name="connsiteY3606" fmla="*/ 1058972 h 1168415"/>
              <a:gd name="connsiteX3607" fmla="*/ 335128 w 1623018"/>
              <a:gd name="connsiteY3607" fmla="*/ 1057936 h 1168415"/>
              <a:gd name="connsiteX3608" fmla="*/ 334545 w 1623018"/>
              <a:gd name="connsiteY3608" fmla="*/ 1057936 h 1168415"/>
              <a:gd name="connsiteX3609" fmla="*/ 333639 w 1623018"/>
              <a:gd name="connsiteY3609" fmla="*/ 1056772 h 1168415"/>
              <a:gd name="connsiteX3610" fmla="*/ 330532 w 1623018"/>
              <a:gd name="connsiteY3610" fmla="*/ 1055024 h 1168415"/>
              <a:gd name="connsiteX3611" fmla="*/ 329238 w 1623018"/>
              <a:gd name="connsiteY3611" fmla="*/ 1054894 h 1168415"/>
              <a:gd name="connsiteX3612" fmla="*/ 328850 w 1623018"/>
              <a:gd name="connsiteY3612" fmla="*/ 1055736 h 1168415"/>
              <a:gd name="connsiteX3613" fmla="*/ 327555 w 1623018"/>
              <a:gd name="connsiteY3613" fmla="*/ 1056577 h 1168415"/>
              <a:gd name="connsiteX3614" fmla="*/ 326649 w 1623018"/>
              <a:gd name="connsiteY3614" fmla="*/ 1056448 h 1168415"/>
              <a:gd name="connsiteX3615" fmla="*/ 326649 w 1623018"/>
              <a:gd name="connsiteY3615" fmla="*/ 1055995 h 1168415"/>
              <a:gd name="connsiteX3616" fmla="*/ 324772 w 1623018"/>
              <a:gd name="connsiteY3616" fmla="*/ 1054700 h 1168415"/>
              <a:gd name="connsiteX3617" fmla="*/ 323283 w 1623018"/>
              <a:gd name="connsiteY3617" fmla="*/ 1054571 h 1168415"/>
              <a:gd name="connsiteX3618" fmla="*/ 321989 w 1623018"/>
              <a:gd name="connsiteY3618" fmla="*/ 1055606 h 1168415"/>
              <a:gd name="connsiteX3619" fmla="*/ 322183 w 1623018"/>
              <a:gd name="connsiteY3619" fmla="*/ 1057031 h 1168415"/>
              <a:gd name="connsiteX3620" fmla="*/ 320889 w 1623018"/>
              <a:gd name="connsiteY3620" fmla="*/ 1056577 h 1168415"/>
              <a:gd name="connsiteX3621" fmla="*/ 320695 w 1623018"/>
              <a:gd name="connsiteY3621" fmla="*/ 1057160 h 1168415"/>
              <a:gd name="connsiteX3622" fmla="*/ 319594 w 1623018"/>
              <a:gd name="connsiteY3622" fmla="*/ 1057031 h 1168415"/>
              <a:gd name="connsiteX3623" fmla="*/ 319400 w 1623018"/>
              <a:gd name="connsiteY3623" fmla="*/ 1057613 h 1168415"/>
              <a:gd name="connsiteX3624" fmla="*/ 318300 w 1623018"/>
              <a:gd name="connsiteY3624" fmla="*/ 1057613 h 1168415"/>
              <a:gd name="connsiteX3625" fmla="*/ 317394 w 1623018"/>
              <a:gd name="connsiteY3625" fmla="*/ 1058325 h 1168415"/>
              <a:gd name="connsiteX3626" fmla="*/ 316876 w 1623018"/>
              <a:gd name="connsiteY3626" fmla="*/ 1057871 h 1168415"/>
              <a:gd name="connsiteX3627" fmla="*/ 317394 w 1623018"/>
              <a:gd name="connsiteY3627" fmla="*/ 1057613 h 1168415"/>
              <a:gd name="connsiteX3628" fmla="*/ 317394 w 1623018"/>
              <a:gd name="connsiteY3628" fmla="*/ 1056318 h 1168415"/>
              <a:gd name="connsiteX3629" fmla="*/ 317782 w 1623018"/>
              <a:gd name="connsiteY3629" fmla="*/ 1056189 h 1168415"/>
              <a:gd name="connsiteX3630" fmla="*/ 317588 w 1623018"/>
              <a:gd name="connsiteY3630" fmla="*/ 1055024 h 1168415"/>
              <a:gd name="connsiteX3631" fmla="*/ 317200 w 1623018"/>
              <a:gd name="connsiteY3631" fmla="*/ 1055024 h 1168415"/>
              <a:gd name="connsiteX3632" fmla="*/ 317394 w 1623018"/>
              <a:gd name="connsiteY3632" fmla="*/ 1054312 h 1168415"/>
              <a:gd name="connsiteX3633" fmla="*/ 315582 w 1623018"/>
              <a:gd name="connsiteY3633" fmla="*/ 1053859 h 1168415"/>
              <a:gd name="connsiteX3634" fmla="*/ 315387 w 1623018"/>
              <a:gd name="connsiteY3634" fmla="*/ 1052435 h 1168415"/>
              <a:gd name="connsiteX3635" fmla="*/ 313511 w 1623018"/>
              <a:gd name="connsiteY3635" fmla="*/ 1051270 h 1168415"/>
              <a:gd name="connsiteX3636" fmla="*/ 313316 w 1623018"/>
              <a:gd name="connsiteY3636" fmla="*/ 1050687 h 1168415"/>
              <a:gd name="connsiteX3637" fmla="*/ 312022 w 1623018"/>
              <a:gd name="connsiteY3637" fmla="*/ 1050559 h 1168415"/>
              <a:gd name="connsiteX3638" fmla="*/ 311116 w 1623018"/>
              <a:gd name="connsiteY3638" fmla="*/ 1051141 h 1168415"/>
              <a:gd name="connsiteX3639" fmla="*/ 310727 w 1623018"/>
              <a:gd name="connsiteY3639" fmla="*/ 1050559 h 1168415"/>
              <a:gd name="connsiteX3640" fmla="*/ 310145 w 1623018"/>
              <a:gd name="connsiteY3640" fmla="*/ 1050559 h 1168415"/>
              <a:gd name="connsiteX3641" fmla="*/ 309757 w 1623018"/>
              <a:gd name="connsiteY3641" fmla="*/ 1049588 h 1168415"/>
              <a:gd name="connsiteX3642" fmla="*/ 308851 w 1623018"/>
              <a:gd name="connsiteY3642" fmla="*/ 1049588 h 1168415"/>
              <a:gd name="connsiteX3643" fmla="*/ 308851 w 1623018"/>
              <a:gd name="connsiteY3643" fmla="*/ 1047710 h 1168415"/>
              <a:gd name="connsiteX3644" fmla="*/ 307038 w 1623018"/>
              <a:gd name="connsiteY3644" fmla="*/ 1046739 h 1168415"/>
              <a:gd name="connsiteX3645" fmla="*/ 306456 w 1623018"/>
              <a:gd name="connsiteY3645" fmla="*/ 1045186 h 1168415"/>
              <a:gd name="connsiteX3646" fmla="*/ 305938 w 1623018"/>
              <a:gd name="connsiteY3646" fmla="*/ 1045186 h 1168415"/>
              <a:gd name="connsiteX3647" fmla="*/ 305744 w 1623018"/>
              <a:gd name="connsiteY3647" fmla="*/ 1044733 h 1168415"/>
              <a:gd name="connsiteX3648" fmla="*/ 303867 w 1623018"/>
              <a:gd name="connsiteY3648" fmla="*/ 1044733 h 1168415"/>
              <a:gd name="connsiteX3649" fmla="*/ 303479 w 1623018"/>
              <a:gd name="connsiteY3649" fmla="*/ 1045186 h 1168415"/>
              <a:gd name="connsiteX3650" fmla="*/ 302184 w 1623018"/>
              <a:gd name="connsiteY3650" fmla="*/ 1045057 h 1168415"/>
              <a:gd name="connsiteX3651" fmla="*/ 301796 w 1623018"/>
              <a:gd name="connsiteY3651" fmla="*/ 1045316 h 1168415"/>
              <a:gd name="connsiteX3652" fmla="*/ 301602 w 1623018"/>
              <a:gd name="connsiteY3652" fmla="*/ 1044474 h 1168415"/>
              <a:gd name="connsiteX3653" fmla="*/ 299919 w 1623018"/>
              <a:gd name="connsiteY3653" fmla="*/ 1043051 h 1168415"/>
              <a:gd name="connsiteX3654" fmla="*/ 296424 w 1623018"/>
              <a:gd name="connsiteY3654" fmla="*/ 1042015 h 1168415"/>
              <a:gd name="connsiteX3655" fmla="*/ 293835 w 1623018"/>
              <a:gd name="connsiteY3655" fmla="*/ 1042015 h 1168415"/>
              <a:gd name="connsiteX3656" fmla="*/ 284645 w 1623018"/>
              <a:gd name="connsiteY3656" fmla="*/ 1043568 h 1168415"/>
              <a:gd name="connsiteX3657" fmla="*/ 284256 w 1623018"/>
              <a:gd name="connsiteY3657" fmla="*/ 1044280 h 1168415"/>
              <a:gd name="connsiteX3658" fmla="*/ 283739 w 1623018"/>
              <a:gd name="connsiteY3658" fmla="*/ 1044410 h 1168415"/>
              <a:gd name="connsiteX3659" fmla="*/ 283933 w 1623018"/>
              <a:gd name="connsiteY3659" fmla="*/ 1048552 h 1168415"/>
              <a:gd name="connsiteX3660" fmla="*/ 283350 w 1623018"/>
              <a:gd name="connsiteY3660" fmla="*/ 1048552 h 1168415"/>
              <a:gd name="connsiteX3661" fmla="*/ 283350 w 1623018"/>
              <a:gd name="connsiteY3661" fmla="*/ 1049005 h 1168415"/>
              <a:gd name="connsiteX3662" fmla="*/ 281862 w 1623018"/>
              <a:gd name="connsiteY3662" fmla="*/ 1049005 h 1168415"/>
              <a:gd name="connsiteX3663" fmla="*/ 281150 w 1623018"/>
              <a:gd name="connsiteY3663" fmla="*/ 1050040 h 1168415"/>
              <a:gd name="connsiteX3664" fmla="*/ 280244 w 1623018"/>
              <a:gd name="connsiteY3664" fmla="*/ 1050170 h 1168415"/>
              <a:gd name="connsiteX3665" fmla="*/ 280244 w 1623018"/>
              <a:gd name="connsiteY3665" fmla="*/ 1050623 h 1168415"/>
              <a:gd name="connsiteX3666" fmla="*/ 278367 w 1623018"/>
              <a:gd name="connsiteY3666" fmla="*/ 1051917 h 1168415"/>
              <a:gd name="connsiteX3667" fmla="*/ 278367 w 1623018"/>
              <a:gd name="connsiteY3667" fmla="*/ 1052629 h 1168415"/>
              <a:gd name="connsiteX3668" fmla="*/ 277978 w 1623018"/>
              <a:gd name="connsiteY3668" fmla="*/ 1052888 h 1168415"/>
              <a:gd name="connsiteX3669" fmla="*/ 278173 w 1623018"/>
              <a:gd name="connsiteY3669" fmla="*/ 1053923 h 1168415"/>
              <a:gd name="connsiteX3670" fmla="*/ 279855 w 1623018"/>
              <a:gd name="connsiteY3670" fmla="*/ 1055671 h 1168415"/>
              <a:gd name="connsiteX3671" fmla="*/ 279661 w 1623018"/>
              <a:gd name="connsiteY3671" fmla="*/ 1056125 h 1168415"/>
              <a:gd name="connsiteX3672" fmla="*/ 279273 w 1623018"/>
              <a:gd name="connsiteY3672" fmla="*/ 1055995 h 1168415"/>
              <a:gd name="connsiteX3673" fmla="*/ 279273 w 1623018"/>
              <a:gd name="connsiteY3673" fmla="*/ 1057160 h 1168415"/>
              <a:gd name="connsiteX3674" fmla="*/ 280179 w 1623018"/>
              <a:gd name="connsiteY3674" fmla="*/ 1057613 h 1168415"/>
              <a:gd name="connsiteX3675" fmla="*/ 280891 w 1623018"/>
              <a:gd name="connsiteY3675" fmla="*/ 1058649 h 1168415"/>
              <a:gd name="connsiteX3676" fmla="*/ 281085 w 1623018"/>
              <a:gd name="connsiteY3676" fmla="*/ 1060784 h 1168415"/>
              <a:gd name="connsiteX3677" fmla="*/ 283091 w 1623018"/>
              <a:gd name="connsiteY3677" fmla="*/ 1062532 h 1168415"/>
              <a:gd name="connsiteX3678" fmla="*/ 282185 w 1623018"/>
              <a:gd name="connsiteY3678" fmla="*/ 1063956 h 1168415"/>
              <a:gd name="connsiteX3679" fmla="*/ 281991 w 1623018"/>
              <a:gd name="connsiteY3679" fmla="*/ 1065250 h 1168415"/>
              <a:gd name="connsiteX3680" fmla="*/ 281085 w 1623018"/>
              <a:gd name="connsiteY3680" fmla="*/ 1066091 h 1168415"/>
              <a:gd name="connsiteX3681" fmla="*/ 281085 w 1623018"/>
              <a:gd name="connsiteY3681" fmla="*/ 1068098 h 1168415"/>
              <a:gd name="connsiteX3682" fmla="*/ 280697 w 1623018"/>
              <a:gd name="connsiteY3682" fmla="*/ 1068098 h 1168415"/>
              <a:gd name="connsiteX3683" fmla="*/ 279791 w 1623018"/>
              <a:gd name="connsiteY3683" fmla="*/ 1071528 h 1168415"/>
              <a:gd name="connsiteX3684" fmla="*/ 279273 w 1623018"/>
              <a:gd name="connsiteY3684" fmla="*/ 1072693 h 1168415"/>
              <a:gd name="connsiteX3685" fmla="*/ 277784 w 1623018"/>
              <a:gd name="connsiteY3685" fmla="*/ 1073858 h 1168415"/>
              <a:gd name="connsiteX3686" fmla="*/ 277590 w 1623018"/>
              <a:gd name="connsiteY3686" fmla="*/ 1075411 h 1168415"/>
              <a:gd name="connsiteX3687" fmla="*/ 276878 w 1623018"/>
              <a:gd name="connsiteY3687" fmla="*/ 1076965 h 1168415"/>
              <a:gd name="connsiteX3688" fmla="*/ 276166 w 1623018"/>
              <a:gd name="connsiteY3688" fmla="*/ 1077547 h 1168415"/>
              <a:gd name="connsiteX3689" fmla="*/ 275778 w 1623018"/>
              <a:gd name="connsiteY3689" fmla="*/ 1077417 h 1168415"/>
              <a:gd name="connsiteX3690" fmla="*/ 275778 w 1623018"/>
              <a:gd name="connsiteY3690" fmla="*/ 1077871 h 1168415"/>
              <a:gd name="connsiteX3691" fmla="*/ 274872 w 1623018"/>
              <a:gd name="connsiteY3691" fmla="*/ 1077871 h 1168415"/>
              <a:gd name="connsiteX3692" fmla="*/ 272671 w 1623018"/>
              <a:gd name="connsiteY3692" fmla="*/ 1076447 h 1168415"/>
              <a:gd name="connsiteX3693" fmla="*/ 272671 w 1623018"/>
              <a:gd name="connsiteY3693" fmla="*/ 1078712 h 1168415"/>
              <a:gd name="connsiteX3694" fmla="*/ 268270 w 1623018"/>
              <a:gd name="connsiteY3694" fmla="*/ 1082142 h 1168415"/>
              <a:gd name="connsiteX3695" fmla="*/ 267882 w 1623018"/>
              <a:gd name="connsiteY3695" fmla="*/ 1081689 h 1168415"/>
              <a:gd name="connsiteX3696" fmla="*/ 267688 w 1623018"/>
              <a:gd name="connsiteY3696" fmla="*/ 1081948 h 1168415"/>
              <a:gd name="connsiteX3697" fmla="*/ 265811 w 1623018"/>
              <a:gd name="connsiteY3697" fmla="*/ 1081495 h 1168415"/>
              <a:gd name="connsiteX3698" fmla="*/ 265422 w 1623018"/>
              <a:gd name="connsiteY3698" fmla="*/ 1081948 h 1168415"/>
              <a:gd name="connsiteX3699" fmla="*/ 264516 w 1623018"/>
              <a:gd name="connsiteY3699" fmla="*/ 1081948 h 1168415"/>
              <a:gd name="connsiteX3700" fmla="*/ 264322 w 1623018"/>
              <a:gd name="connsiteY3700" fmla="*/ 1082401 h 1168415"/>
              <a:gd name="connsiteX3701" fmla="*/ 263416 w 1623018"/>
              <a:gd name="connsiteY3701" fmla="*/ 1082531 h 1168415"/>
              <a:gd name="connsiteX3702" fmla="*/ 262510 w 1623018"/>
              <a:gd name="connsiteY3702" fmla="*/ 1081560 h 1168415"/>
              <a:gd name="connsiteX3703" fmla="*/ 261604 w 1623018"/>
              <a:gd name="connsiteY3703" fmla="*/ 1081689 h 1168415"/>
              <a:gd name="connsiteX3704" fmla="*/ 261216 w 1623018"/>
              <a:gd name="connsiteY3704" fmla="*/ 1082142 h 1168415"/>
              <a:gd name="connsiteX3705" fmla="*/ 261021 w 1623018"/>
              <a:gd name="connsiteY3705" fmla="*/ 1081689 h 1168415"/>
              <a:gd name="connsiteX3706" fmla="*/ 260504 w 1623018"/>
              <a:gd name="connsiteY3706" fmla="*/ 1081689 h 1168415"/>
              <a:gd name="connsiteX3707" fmla="*/ 259209 w 1623018"/>
              <a:gd name="connsiteY3707" fmla="*/ 1082531 h 1168415"/>
              <a:gd name="connsiteX3708" fmla="*/ 258692 w 1623018"/>
              <a:gd name="connsiteY3708" fmla="*/ 1083696 h 1168415"/>
              <a:gd name="connsiteX3709" fmla="*/ 257397 w 1623018"/>
              <a:gd name="connsiteY3709" fmla="*/ 1083696 h 1168415"/>
              <a:gd name="connsiteX3710" fmla="*/ 256685 w 1623018"/>
              <a:gd name="connsiteY3710" fmla="*/ 1083242 h 1168415"/>
              <a:gd name="connsiteX3711" fmla="*/ 255197 w 1623018"/>
              <a:gd name="connsiteY3711" fmla="*/ 1083502 h 1168415"/>
              <a:gd name="connsiteX3712" fmla="*/ 254679 w 1623018"/>
              <a:gd name="connsiteY3712" fmla="*/ 1082790 h 1168415"/>
              <a:gd name="connsiteX3713" fmla="*/ 253773 w 1623018"/>
              <a:gd name="connsiteY3713" fmla="*/ 1083242 h 1168415"/>
              <a:gd name="connsiteX3714" fmla="*/ 253061 w 1623018"/>
              <a:gd name="connsiteY3714" fmla="*/ 1082983 h 1168415"/>
              <a:gd name="connsiteX3715" fmla="*/ 252155 w 1623018"/>
              <a:gd name="connsiteY3715" fmla="*/ 1083437 h 1168415"/>
              <a:gd name="connsiteX3716" fmla="*/ 252155 w 1623018"/>
              <a:gd name="connsiteY3716" fmla="*/ 1084731 h 1168415"/>
              <a:gd name="connsiteX3717" fmla="*/ 251766 w 1623018"/>
              <a:gd name="connsiteY3717" fmla="*/ 1084601 h 1168415"/>
              <a:gd name="connsiteX3718" fmla="*/ 251766 w 1623018"/>
              <a:gd name="connsiteY3718" fmla="*/ 1085055 h 1168415"/>
              <a:gd name="connsiteX3719" fmla="*/ 251378 w 1623018"/>
              <a:gd name="connsiteY3719" fmla="*/ 1085055 h 1168415"/>
              <a:gd name="connsiteX3720" fmla="*/ 251572 w 1623018"/>
              <a:gd name="connsiteY3720" fmla="*/ 1085637 h 1168415"/>
              <a:gd name="connsiteX3721" fmla="*/ 251184 w 1623018"/>
              <a:gd name="connsiteY3721" fmla="*/ 1086219 h 1168415"/>
              <a:gd name="connsiteX3722" fmla="*/ 250472 w 1623018"/>
              <a:gd name="connsiteY3722" fmla="*/ 1086802 h 1168415"/>
              <a:gd name="connsiteX3723" fmla="*/ 249566 w 1623018"/>
              <a:gd name="connsiteY3723" fmla="*/ 1086349 h 1168415"/>
              <a:gd name="connsiteX3724" fmla="*/ 249372 w 1623018"/>
              <a:gd name="connsiteY3724" fmla="*/ 1087514 h 1168415"/>
              <a:gd name="connsiteX3725" fmla="*/ 248465 w 1623018"/>
              <a:gd name="connsiteY3725" fmla="*/ 1088226 h 1168415"/>
              <a:gd name="connsiteX3726" fmla="*/ 248077 w 1623018"/>
              <a:gd name="connsiteY3726" fmla="*/ 1088226 h 1168415"/>
              <a:gd name="connsiteX3727" fmla="*/ 248077 w 1623018"/>
              <a:gd name="connsiteY3727" fmla="*/ 1087514 h 1168415"/>
              <a:gd name="connsiteX3728" fmla="*/ 247171 w 1623018"/>
              <a:gd name="connsiteY3728" fmla="*/ 1086349 h 1168415"/>
              <a:gd name="connsiteX3729" fmla="*/ 245682 w 1623018"/>
              <a:gd name="connsiteY3729" fmla="*/ 1086349 h 1168415"/>
              <a:gd name="connsiteX3730" fmla="*/ 245488 w 1623018"/>
              <a:gd name="connsiteY3730" fmla="*/ 1086932 h 1168415"/>
              <a:gd name="connsiteX3731" fmla="*/ 244970 w 1623018"/>
              <a:gd name="connsiteY3731" fmla="*/ 1086479 h 1168415"/>
              <a:gd name="connsiteX3732" fmla="*/ 243676 w 1623018"/>
              <a:gd name="connsiteY3732" fmla="*/ 1086479 h 1168415"/>
              <a:gd name="connsiteX3733" fmla="*/ 243676 w 1623018"/>
              <a:gd name="connsiteY3733" fmla="*/ 1087320 h 1168415"/>
              <a:gd name="connsiteX3734" fmla="*/ 244259 w 1623018"/>
              <a:gd name="connsiteY3734" fmla="*/ 1087449 h 1168415"/>
              <a:gd name="connsiteX3735" fmla="*/ 244259 w 1623018"/>
              <a:gd name="connsiteY3735" fmla="*/ 1087902 h 1168415"/>
              <a:gd name="connsiteX3736" fmla="*/ 243352 w 1623018"/>
              <a:gd name="connsiteY3736" fmla="*/ 1088614 h 1168415"/>
              <a:gd name="connsiteX3737" fmla="*/ 243158 w 1623018"/>
              <a:gd name="connsiteY3737" fmla="*/ 1089455 h 1168415"/>
              <a:gd name="connsiteX3738" fmla="*/ 242058 w 1623018"/>
              <a:gd name="connsiteY3738" fmla="*/ 1089197 h 1168415"/>
              <a:gd name="connsiteX3739" fmla="*/ 241152 w 1623018"/>
              <a:gd name="connsiteY3739" fmla="*/ 1088356 h 1168415"/>
              <a:gd name="connsiteX3740" fmla="*/ 240634 w 1623018"/>
              <a:gd name="connsiteY3740" fmla="*/ 1089391 h 1168415"/>
              <a:gd name="connsiteX3741" fmla="*/ 239922 w 1623018"/>
              <a:gd name="connsiteY3741" fmla="*/ 1089520 h 1168415"/>
              <a:gd name="connsiteX3742" fmla="*/ 239210 w 1623018"/>
              <a:gd name="connsiteY3742" fmla="*/ 1089068 h 1168415"/>
              <a:gd name="connsiteX3743" fmla="*/ 237204 w 1623018"/>
              <a:gd name="connsiteY3743" fmla="*/ 1090621 h 1168415"/>
              <a:gd name="connsiteX3744" fmla="*/ 235198 w 1623018"/>
              <a:gd name="connsiteY3744" fmla="*/ 1090750 h 1168415"/>
              <a:gd name="connsiteX3745" fmla="*/ 234097 w 1623018"/>
              <a:gd name="connsiteY3745" fmla="*/ 1090621 h 1168415"/>
              <a:gd name="connsiteX3746" fmla="*/ 233515 w 1623018"/>
              <a:gd name="connsiteY3746" fmla="*/ 1089585 h 1168415"/>
              <a:gd name="connsiteX3747" fmla="*/ 232414 w 1623018"/>
              <a:gd name="connsiteY3747" fmla="*/ 1089585 h 1168415"/>
              <a:gd name="connsiteX3748" fmla="*/ 232414 w 1623018"/>
              <a:gd name="connsiteY3748" fmla="*/ 1089003 h 1168415"/>
              <a:gd name="connsiteX3749" fmla="*/ 232026 w 1623018"/>
              <a:gd name="connsiteY3749" fmla="*/ 1089003 h 1168415"/>
              <a:gd name="connsiteX3750" fmla="*/ 232738 w 1623018"/>
              <a:gd name="connsiteY3750" fmla="*/ 1088744 h 1168415"/>
              <a:gd name="connsiteX3751" fmla="*/ 232738 w 1623018"/>
              <a:gd name="connsiteY3751" fmla="*/ 1088291 h 1168415"/>
              <a:gd name="connsiteX3752" fmla="*/ 230149 w 1623018"/>
              <a:gd name="connsiteY3752" fmla="*/ 1085314 h 1168415"/>
              <a:gd name="connsiteX3753" fmla="*/ 230149 w 1623018"/>
              <a:gd name="connsiteY3753" fmla="*/ 1084860 h 1168415"/>
              <a:gd name="connsiteX3754" fmla="*/ 230861 w 1623018"/>
              <a:gd name="connsiteY3754" fmla="*/ 1084860 h 1168415"/>
              <a:gd name="connsiteX3755" fmla="*/ 231055 w 1623018"/>
              <a:gd name="connsiteY3755" fmla="*/ 1083566 h 1168415"/>
              <a:gd name="connsiteX3756" fmla="*/ 229761 w 1623018"/>
              <a:gd name="connsiteY3756" fmla="*/ 1082983 h 1168415"/>
              <a:gd name="connsiteX3757" fmla="*/ 229049 w 1623018"/>
              <a:gd name="connsiteY3757" fmla="*/ 1083113 h 1168415"/>
              <a:gd name="connsiteX3758" fmla="*/ 229243 w 1623018"/>
              <a:gd name="connsiteY3758" fmla="*/ 1080653 h 1168415"/>
              <a:gd name="connsiteX3759" fmla="*/ 227755 w 1623018"/>
              <a:gd name="connsiteY3759" fmla="*/ 1080201 h 1168415"/>
              <a:gd name="connsiteX3760" fmla="*/ 227560 w 1623018"/>
              <a:gd name="connsiteY3760" fmla="*/ 1079747 h 1168415"/>
              <a:gd name="connsiteX3761" fmla="*/ 227172 w 1623018"/>
              <a:gd name="connsiteY3761" fmla="*/ 1080201 h 1168415"/>
              <a:gd name="connsiteX3762" fmla="*/ 226072 w 1623018"/>
              <a:gd name="connsiteY3762" fmla="*/ 1080201 h 1168415"/>
              <a:gd name="connsiteX3763" fmla="*/ 225878 w 1623018"/>
              <a:gd name="connsiteY3763" fmla="*/ 1080653 h 1168415"/>
              <a:gd name="connsiteX3764" fmla="*/ 225166 w 1623018"/>
              <a:gd name="connsiteY3764" fmla="*/ 1080071 h 1168415"/>
              <a:gd name="connsiteX3765" fmla="*/ 225166 w 1623018"/>
              <a:gd name="connsiteY3765" fmla="*/ 1078906 h 1168415"/>
              <a:gd name="connsiteX3766" fmla="*/ 223871 w 1623018"/>
              <a:gd name="connsiteY3766" fmla="*/ 1078906 h 1168415"/>
              <a:gd name="connsiteX3767" fmla="*/ 223871 w 1623018"/>
              <a:gd name="connsiteY3767" fmla="*/ 1077029 h 1168415"/>
              <a:gd name="connsiteX3768" fmla="*/ 223159 w 1623018"/>
              <a:gd name="connsiteY3768" fmla="*/ 1077029 h 1168415"/>
              <a:gd name="connsiteX3769" fmla="*/ 222965 w 1623018"/>
              <a:gd name="connsiteY3769" fmla="*/ 1076188 h 1168415"/>
              <a:gd name="connsiteX3770" fmla="*/ 222447 w 1623018"/>
              <a:gd name="connsiteY3770" fmla="*/ 1076188 h 1168415"/>
              <a:gd name="connsiteX3771" fmla="*/ 221865 w 1623018"/>
              <a:gd name="connsiteY3771" fmla="*/ 1073729 h 1168415"/>
              <a:gd name="connsiteX3772" fmla="*/ 222059 w 1623018"/>
              <a:gd name="connsiteY3772" fmla="*/ 1073017 h 1168415"/>
              <a:gd name="connsiteX3773" fmla="*/ 221671 w 1623018"/>
              <a:gd name="connsiteY3773" fmla="*/ 1072758 h 1168415"/>
              <a:gd name="connsiteX3774" fmla="*/ 222771 w 1623018"/>
              <a:gd name="connsiteY3774" fmla="*/ 1072628 h 1168415"/>
              <a:gd name="connsiteX3775" fmla="*/ 224066 w 1623018"/>
              <a:gd name="connsiteY3775" fmla="*/ 1071593 h 1168415"/>
              <a:gd name="connsiteX3776" fmla="*/ 224454 w 1623018"/>
              <a:gd name="connsiteY3776" fmla="*/ 1070622 h 1168415"/>
              <a:gd name="connsiteX3777" fmla="*/ 224066 w 1623018"/>
              <a:gd name="connsiteY3777" fmla="*/ 1068874 h 1168415"/>
              <a:gd name="connsiteX3778" fmla="*/ 224454 w 1623018"/>
              <a:gd name="connsiteY3778" fmla="*/ 1068292 h 1168415"/>
              <a:gd name="connsiteX3779" fmla="*/ 225554 w 1623018"/>
              <a:gd name="connsiteY3779" fmla="*/ 1067839 h 1168415"/>
              <a:gd name="connsiteX3780" fmla="*/ 227560 w 1623018"/>
              <a:gd name="connsiteY3780" fmla="*/ 1067968 h 1168415"/>
              <a:gd name="connsiteX3781" fmla="*/ 229049 w 1623018"/>
              <a:gd name="connsiteY3781" fmla="*/ 1066997 h 1168415"/>
              <a:gd name="connsiteX3782" fmla="*/ 229761 w 1623018"/>
              <a:gd name="connsiteY3782" fmla="*/ 1065703 h 1168415"/>
              <a:gd name="connsiteX3783" fmla="*/ 229761 w 1623018"/>
              <a:gd name="connsiteY3783" fmla="*/ 1063956 h 1168415"/>
              <a:gd name="connsiteX3784" fmla="*/ 230279 w 1623018"/>
              <a:gd name="connsiteY3784" fmla="*/ 1063373 h 1168415"/>
              <a:gd name="connsiteX3785" fmla="*/ 230279 w 1623018"/>
              <a:gd name="connsiteY3785" fmla="*/ 1063114 h 1168415"/>
              <a:gd name="connsiteX3786" fmla="*/ 230991 w 1623018"/>
              <a:gd name="connsiteY3786" fmla="*/ 1062985 h 1168415"/>
              <a:gd name="connsiteX3787" fmla="*/ 230991 w 1623018"/>
              <a:gd name="connsiteY3787" fmla="*/ 1061949 h 1168415"/>
              <a:gd name="connsiteX3788" fmla="*/ 230473 w 1623018"/>
              <a:gd name="connsiteY3788" fmla="*/ 1061367 h 1168415"/>
              <a:gd name="connsiteX3789" fmla="*/ 230861 w 1623018"/>
              <a:gd name="connsiteY3789" fmla="*/ 1060784 h 1168415"/>
              <a:gd name="connsiteX3790" fmla="*/ 230149 w 1623018"/>
              <a:gd name="connsiteY3790" fmla="*/ 1060072 h 1168415"/>
              <a:gd name="connsiteX3791" fmla="*/ 229243 w 1623018"/>
              <a:gd name="connsiteY3791" fmla="*/ 1059943 h 1168415"/>
              <a:gd name="connsiteX3792" fmla="*/ 229243 w 1623018"/>
              <a:gd name="connsiteY3792" fmla="*/ 1058972 h 1168415"/>
              <a:gd name="connsiteX3793" fmla="*/ 228531 w 1623018"/>
              <a:gd name="connsiteY3793" fmla="*/ 1058519 h 1168415"/>
              <a:gd name="connsiteX3794" fmla="*/ 228337 w 1623018"/>
              <a:gd name="connsiteY3794" fmla="*/ 1057095 h 1168415"/>
              <a:gd name="connsiteX3795" fmla="*/ 227949 w 1623018"/>
              <a:gd name="connsiteY3795" fmla="*/ 1057095 h 1168415"/>
              <a:gd name="connsiteX3796" fmla="*/ 228337 w 1623018"/>
              <a:gd name="connsiteY3796" fmla="*/ 1056642 h 1168415"/>
              <a:gd name="connsiteX3797" fmla="*/ 228531 w 1623018"/>
              <a:gd name="connsiteY3797" fmla="*/ 1055089 h 1168415"/>
              <a:gd name="connsiteX3798" fmla="*/ 227625 w 1623018"/>
              <a:gd name="connsiteY3798" fmla="*/ 1052953 h 1168415"/>
              <a:gd name="connsiteX3799" fmla="*/ 228208 w 1623018"/>
              <a:gd name="connsiteY3799" fmla="*/ 1051529 h 1168415"/>
              <a:gd name="connsiteX3800" fmla="*/ 227107 w 1623018"/>
              <a:gd name="connsiteY3800" fmla="*/ 1050494 h 1168415"/>
              <a:gd name="connsiteX3801" fmla="*/ 227107 w 1623018"/>
              <a:gd name="connsiteY3801" fmla="*/ 1049781 h 1168415"/>
              <a:gd name="connsiteX3802" fmla="*/ 227496 w 1623018"/>
              <a:gd name="connsiteY3802" fmla="*/ 1049523 h 1168415"/>
              <a:gd name="connsiteX3803" fmla="*/ 227107 w 1623018"/>
              <a:gd name="connsiteY3803" fmla="*/ 1047970 h 1168415"/>
              <a:gd name="connsiteX3804" fmla="*/ 227302 w 1623018"/>
              <a:gd name="connsiteY3804" fmla="*/ 1047128 h 1168415"/>
              <a:gd name="connsiteX3805" fmla="*/ 226719 w 1623018"/>
              <a:gd name="connsiteY3805" fmla="*/ 1047128 h 1168415"/>
              <a:gd name="connsiteX3806" fmla="*/ 226719 w 1623018"/>
              <a:gd name="connsiteY3806" fmla="*/ 1046675 h 1168415"/>
              <a:gd name="connsiteX3807" fmla="*/ 226201 w 1623018"/>
              <a:gd name="connsiteY3807" fmla="*/ 1046545 h 1168415"/>
              <a:gd name="connsiteX3808" fmla="*/ 226201 w 1623018"/>
              <a:gd name="connsiteY3808" fmla="*/ 1046092 h 1168415"/>
              <a:gd name="connsiteX3809" fmla="*/ 225489 w 1623018"/>
              <a:gd name="connsiteY3809" fmla="*/ 1045640 h 1168415"/>
              <a:gd name="connsiteX3810" fmla="*/ 225684 w 1623018"/>
              <a:gd name="connsiteY3810" fmla="*/ 1045381 h 1168415"/>
              <a:gd name="connsiteX3811" fmla="*/ 225295 w 1623018"/>
              <a:gd name="connsiteY3811" fmla="*/ 1045381 h 1168415"/>
              <a:gd name="connsiteX3812" fmla="*/ 225489 w 1623018"/>
              <a:gd name="connsiteY3812" fmla="*/ 1043633 h 1168415"/>
              <a:gd name="connsiteX3813" fmla="*/ 224389 w 1623018"/>
              <a:gd name="connsiteY3813" fmla="*/ 1043633 h 1168415"/>
              <a:gd name="connsiteX3814" fmla="*/ 224001 w 1623018"/>
              <a:gd name="connsiteY3814" fmla="*/ 1042792 h 1168415"/>
              <a:gd name="connsiteX3815" fmla="*/ 224583 w 1623018"/>
              <a:gd name="connsiteY3815" fmla="*/ 1042662 h 1168415"/>
              <a:gd name="connsiteX3816" fmla="*/ 224777 w 1623018"/>
              <a:gd name="connsiteY3816" fmla="*/ 1042080 h 1168415"/>
              <a:gd name="connsiteX3817" fmla="*/ 226460 w 1623018"/>
              <a:gd name="connsiteY3817" fmla="*/ 1042339 h 1168415"/>
              <a:gd name="connsiteX3818" fmla="*/ 226460 w 1623018"/>
              <a:gd name="connsiteY3818" fmla="*/ 1040332 h 1168415"/>
              <a:gd name="connsiteX3819" fmla="*/ 225942 w 1623018"/>
              <a:gd name="connsiteY3819" fmla="*/ 1039620 h 1168415"/>
              <a:gd name="connsiteX3820" fmla="*/ 226137 w 1623018"/>
              <a:gd name="connsiteY3820" fmla="*/ 1038779 h 1168415"/>
              <a:gd name="connsiteX3821" fmla="*/ 227043 w 1623018"/>
              <a:gd name="connsiteY3821" fmla="*/ 1038779 h 1168415"/>
              <a:gd name="connsiteX3822" fmla="*/ 227560 w 1623018"/>
              <a:gd name="connsiteY3822" fmla="*/ 1037937 h 1168415"/>
              <a:gd name="connsiteX3823" fmla="*/ 228855 w 1623018"/>
              <a:gd name="connsiteY3823" fmla="*/ 1038067 h 1168415"/>
              <a:gd name="connsiteX3824" fmla="*/ 229567 w 1623018"/>
              <a:gd name="connsiteY3824" fmla="*/ 1037485 h 1168415"/>
              <a:gd name="connsiteX3825" fmla="*/ 229567 w 1623018"/>
              <a:gd name="connsiteY3825" fmla="*/ 1035737 h 1168415"/>
              <a:gd name="connsiteX3826" fmla="*/ 229955 w 1623018"/>
              <a:gd name="connsiteY3826" fmla="*/ 1035155 h 1168415"/>
              <a:gd name="connsiteX3827" fmla="*/ 229437 w 1623018"/>
              <a:gd name="connsiteY3827" fmla="*/ 1034701 h 1168415"/>
              <a:gd name="connsiteX3828" fmla="*/ 229437 w 1623018"/>
              <a:gd name="connsiteY3828" fmla="*/ 1033148 h 1168415"/>
              <a:gd name="connsiteX3829" fmla="*/ 230344 w 1623018"/>
              <a:gd name="connsiteY3829" fmla="*/ 1031854 h 1168415"/>
              <a:gd name="connsiteX3830" fmla="*/ 230149 w 1623018"/>
              <a:gd name="connsiteY3830" fmla="*/ 1030818 h 1168415"/>
              <a:gd name="connsiteX3831" fmla="*/ 231055 w 1623018"/>
              <a:gd name="connsiteY3831" fmla="*/ 1029977 h 1168415"/>
              <a:gd name="connsiteX3832" fmla="*/ 231767 w 1623018"/>
              <a:gd name="connsiteY3832" fmla="*/ 1029977 h 1168415"/>
              <a:gd name="connsiteX3833" fmla="*/ 231767 w 1623018"/>
              <a:gd name="connsiteY3833" fmla="*/ 1029395 h 1168415"/>
              <a:gd name="connsiteX3834" fmla="*/ 232479 w 1623018"/>
              <a:gd name="connsiteY3834" fmla="*/ 1029265 h 1168415"/>
              <a:gd name="connsiteX3835" fmla="*/ 233191 w 1623018"/>
              <a:gd name="connsiteY3835" fmla="*/ 1028100 h 1168415"/>
              <a:gd name="connsiteX3836" fmla="*/ 233709 w 1623018"/>
              <a:gd name="connsiteY3836" fmla="*/ 1028100 h 1168415"/>
              <a:gd name="connsiteX3837" fmla="*/ 234291 w 1623018"/>
              <a:gd name="connsiteY3837" fmla="*/ 1026352 h 1168415"/>
              <a:gd name="connsiteX3838" fmla="*/ 235586 w 1623018"/>
              <a:gd name="connsiteY3838" fmla="*/ 1025511 h 1168415"/>
              <a:gd name="connsiteX3839" fmla="*/ 236104 w 1623018"/>
              <a:gd name="connsiteY3839" fmla="*/ 1024217 h 1168415"/>
              <a:gd name="connsiteX3840" fmla="*/ 236492 w 1623018"/>
              <a:gd name="connsiteY3840" fmla="*/ 1024217 h 1168415"/>
              <a:gd name="connsiteX3841" fmla="*/ 236104 w 1623018"/>
              <a:gd name="connsiteY3841" fmla="*/ 1022922 h 1168415"/>
              <a:gd name="connsiteX3842" fmla="*/ 236492 w 1623018"/>
              <a:gd name="connsiteY3842" fmla="*/ 1023052 h 1168415"/>
              <a:gd name="connsiteX3843" fmla="*/ 237204 w 1623018"/>
              <a:gd name="connsiteY3843" fmla="*/ 1022469 h 1168415"/>
              <a:gd name="connsiteX3844" fmla="*/ 241605 w 1623018"/>
              <a:gd name="connsiteY3844" fmla="*/ 1023893 h 1168415"/>
              <a:gd name="connsiteX3845" fmla="*/ 241799 w 1623018"/>
              <a:gd name="connsiteY3845" fmla="*/ 1023052 h 1168415"/>
              <a:gd name="connsiteX3846" fmla="*/ 242511 w 1623018"/>
              <a:gd name="connsiteY3846" fmla="*/ 1022339 h 1168415"/>
              <a:gd name="connsiteX3847" fmla="*/ 243417 w 1623018"/>
              <a:gd name="connsiteY3847" fmla="*/ 1021887 h 1168415"/>
              <a:gd name="connsiteX3848" fmla="*/ 245424 w 1623018"/>
              <a:gd name="connsiteY3848" fmla="*/ 1021757 h 1168415"/>
              <a:gd name="connsiteX3849" fmla="*/ 245424 w 1623018"/>
              <a:gd name="connsiteY3849" fmla="*/ 1021498 h 1168415"/>
              <a:gd name="connsiteX3850" fmla="*/ 246524 w 1623018"/>
              <a:gd name="connsiteY3850" fmla="*/ 1021951 h 1168415"/>
              <a:gd name="connsiteX3851" fmla="*/ 247236 w 1623018"/>
              <a:gd name="connsiteY3851" fmla="*/ 1021822 h 1168415"/>
              <a:gd name="connsiteX3852" fmla="*/ 247236 w 1623018"/>
              <a:gd name="connsiteY3852" fmla="*/ 1022081 h 1168415"/>
              <a:gd name="connsiteX3853" fmla="*/ 249436 w 1623018"/>
              <a:gd name="connsiteY3853" fmla="*/ 1021822 h 1168415"/>
              <a:gd name="connsiteX3854" fmla="*/ 249436 w 1623018"/>
              <a:gd name="connsiteY3854" fmla="*/ 1022275 h 1168415"/>
              <a:gd name="connsiteX3855" fmla="*/ 250148 w 1623018"/>
              <a:gd name="connsiteY3855" fmla="*/ 1022404 h 1168415"/>
              <a:gd name="connsiteX3856" fmla="*/ 251248 w 1623018"/>
              <a:gd name="connsiteY3856" fmla="*/ 1021563 h 1168415"/>
              <a:gd name="connsiteX3857" fmla="*/ 251248 w 1623018"/>
              <a:gd name="connsiteY3857" fmla="*/ 1021110 h 1168415"/>
              <a:gd name="connsiteX3858" fmla="*/ 252155 w 1623018"/>
              <a:gd name="connsiteY3858" fmla="*/ 1020851 h 1168415"/>
              <a:gd name="connsiteX3859" fmla="*/ 251766 w 1623018"/>
              <a:gd name="connsiteY3859" fmla="*/ 1020398 h 1168415"/>
              <a:gd name="connsiteX3860" fmla="*/ 252155 w 1623018"/>
              <a:gd name="connsiteY3860" fmla="*/ 1019362 h 1168415"/>
              <a:gd name="connsiteX3861" fmla="*/ 253061 w 1623018"/>
              <a:gd name="connsiteY3861" fmla="*/ 1018521 h 1168415"/>
              <a:gd name="connsiteX3862" fmla="*/ 253643 w 1623018"/>
              <a:gd name="connsiteY3862" fmla="*/ 1018651 h 1168415"/>
              <a:gd name="connsiteX3863" fmla="*/ 253255 w 1623018"/>
              <a:gd name="connsiteY3863" fmla="*/ 1017356 h 1168415"/>
              <a:gd name="connsiteX3864" fmla="*/ 254161 w 1623018"/>
              <a:gd name="connsiteY3864" fmla="*/ 1016903 h 1168415"/>
              <a:gd name="connsiteX3865" fmla="*/ 254355 w 1623018"/>
              <a:gd name="connsiteY3865" fmla="*/ 1015867 h 1168415"/>
              <a:gd name="connsiteX3866" fmla="*/ 255067 w 1623018"/>
              <a:gd name="connsiteY3866" fmla="*/ 1015997 h 1168415"/>
              <a:gd name="connsiteX3867" fmla="*/ 254873 w 1623018"/>
              <a:gd name="connsiteY3867" fmla="*/ 1015738 h 1168415"/>
              <a:gd name="connsiteX3868" fmla="*/ 255261 w 1623018"/>
              <a:gd name="connsiteY3868" fmla="*/ 1015738 h 1168415"/>
              <a:gd name="connsiteX3869" fmla="*/ 255844 w 1623018"/>
              <a:gd name="connsiteY3869" fmla="*/ 1014703 h 1168415"/>
              <a:gd name="connsiteX3870" fmla="*/ 257138 w 1623018"/>
              <a:gd name="connsiteY3870" fmla="*/ 1014703 h 1168415"/>
              <a:gd name="connsiteX3871" fmla="*/ 258044 w 1623018"/>
              <a:gd name="connsiteY3871" fmla="*/ 1015155 h 1168415"/>
              <a:gd name="connsiteX3872" fmla="*/ 257138 w 1623018"/>
              <a:gd name="connsiteY3872" fmla="*/ 1013020 h 1168415"/>
              <a:gd name="connsiteX3873" fmla="*/ 257656 w 1623018"/>
              <a:gd name="connsiteY3873" fmla="*/ 1012438 h 1168415"/>
              <a:gd name="connsiteX3874" fmla="*/ 258756 w 1623018"/>
              <a:gd name="connsiteY3874" fmla="*/ 1012566 h 1168415"/>
              <a:gd name="connsiteX3875" fmla="*/ 259274 w 1623018"/>
              <a:gd name="connsiteY3875" fmla="*/ 1011984 h 1168415"/>
              <a:gd name="connsiteX3876" fmla="*/ 259856 w 1623018"/>
              <a:gd name="connsiteY3876" fmla="*/ 1010431 h 1168415"/>
              <a:gd name="connsiteX3877" fmla="*/ 260374 w 1623018"/>
              <a:gd name="connsiteY3877" fmla="*/ 1010301 h 1168415"/>
              <a:gd name="connsiteX3878" fmla="*/ 260180 w 1623018"/>
              <a:gd name="connsiteY3878" fmla="*/ 1009007 h 1168415"/>
              <a:gd name="connsiteX3879" fmla="*/ 260568 w 1623018"/>
              <a:gd name="connsiteY3879" fmla="*/ 1008748 h 1168415"/>
              <a:gd name="connsiteX3880" fmla="*/ 261475 w 1623018"/>
              <a:gd name="connsiteY3880" fmla="*/ 1009330 h 1168415"/>
              <a:gd name="connsiteX3881" fmla="*/ 261280 w 1623018"/>
              <a:gd name="connsiteY3881" fmla="*/ 1009913 h 1168415"/>
              <a:gd name="connsiteX3882" fmla="*/ 261992 w 1623018"/>
              <a:gd name="connsiteY3882" fmla="*/ 1011207 h 1168415"/>
              <a:gd name="connsiteX3883" fmla="*/ 263481 w 1623018"/>
              <a:gd name="connsiteY3883" fmla="*/ 1010948 h 1168415"/>
              <a:gd name="connsiteX3884" fmla="*/ 263287 w 1623018"/>
              <a:gd name="connsiteY3884" fmla="*/ 1010366 h 1168415"/>
              <a:gd name="connsiteX3885" fmla="*/ 263804 w 1623018"/>
              <a:gd name="connsiteY3885" fmla="*/ 1009654 h 1168415"/>
              <a:gd name="connsiteX3886" fmla="*/ 265099 w 1623018"/>
              <a:gd name="connsiteY3886" fmla="*/ 1009784 h 1168415"/>
              <a:gd name="connsiteX3887" fmla="*/ 265099 w 1623018"/>
              <a:gd name="connsiteY3887" fmla="*/ 1007907 h 1168415"/>
              <a:gd name="connsiteX3888" fmla="*/ 266005 w 1623018"/>
              <a:gd name="connsiteY3888" fmla="*/ 1007648 h 1168415"/>
              <a:gd name="connsiteX3889" fmla="*/ 266588 w 1623018"/>
              <a:gd name="connsiteY3889" fmla="*/ 1008101 h 1168415"/>
              <a:gd name="connsiteX3890" fmla="*/ 267299 w 1623018"/>
              <a:gd name="connsiteY3890" fmla="*/ 1007648 h 1168415"/>
              <a:gd name="connsiteX3891" fmla="*/ 267299 w 1623018"/>
              <a:gd name="connsiteY3891" fmla="*/ 1006094 h 1168415"/>
              <a:gd name="connsiteX3892" fmla="*/ 268206 w 1623018"/>
              <a:gd name="connsiteY3892" fmla="*/ 1005059 h 1168415"/>
              <a:gd name="connsiteX3893" fmla="*/ 268917 w 1623018"/>
              <a:gd name="connsiteY3893" fmla="*/ 1004606 h 1168415"/>
              <a:gd name="connsiteX3894" fmla="*/ 269824 w 1623018"/>
              <a:gd name="connsiteY3894" fmla="*/ 1006159 h 1168415"/>
              <a:gd name="connsiteX3895" fmla="*/ 271700 w 1623018"/>
              <a:gd name="connsiteY3895" fmla="*/ 1005447 h 1168415"/>
              <a:gd name="connsiteX3896" fmla="*/ 271895 w 1623018"/>
              <a:gd name="connsiteY3896" fmla="*/ 1004735 h 1168415"/>
              <a:gd name="connsiteX3897" fmla="*/ 272607 w 1623018"/>
              <a:gd name="connsiteY3897" fmla="*/ 1004606 h 1168415"/>
              <a:gd name="connsiteX3898" fmla="*/ 272607 w 1623018"/>
              <a:gd name="connsiteY3898" fmla="*/ 1004023 h 1168415"/>
              <a:gd name="connsiteX3899" fmla="*/ 273318 w 1623018"/>
              <a:gd name="connsiteY3899" fmla="*/ 1003764 h 1168415"/>
              <a:gd name="connsiteX3900" fmla="*/ 273707 w 1623018"/>
              <a:gd name="connsiteY3900" fmla="*/ 1003052 h 1168415"/>
              <a:gd name="connsiteX3901" fmla="*/ 275001 w 1623018"/>
              <a:gd name="connsiteY3901" fmla="*/ 1003312 h 1168415"/>
              <a:gd name="connsiteX3902" fmla="*/ 275390 w 1623018"/>
              <a:gd name="connsiteY3902" fmla="*/ 1001758 h 1168415"/>
              <a:gd name="connsiteX3903" fmla="*/ 274807 w 1623018"/>
              <a:gd name="connsiteY3903" fmla="*/ 1001758 h 1168415"/>
              <a:gd name="connsiteX3904" fmla="*/ 274807 w 1623018"/>
              <a:gd name="connsiteY3904" fmla="*/ 1001176 h 1168415"/>
              <a:gd name="connsiteX3905" fmla="*/ 275195 w 1623018"/>
              <a:gd name="connsiteY3905" fmla="*/ 1000593 h 1168415"/>
              <a:gd name="connsiteX3906" fmla="*/ 276684 w 1623018"/>
              <a:gd name="connsiteY3906" fmla="*/ 1000463 h 1168415"/>
              <a:gd name="connsiteX3907" fmla="*/ 277202 w 1623018"/>
              <a:gd name="connsiteY3907" fmla="*/ 999299 h 1168415"/>
              <a:gd name="connsiteX3908" fmla="*/ 279402 w 1623018"/>
              <a:gd name="connsiteY3908" fmla="*/ 999169 h 1168415"/>
              <a:gd name="connsiteX3909" fmla="*/ 279596 w 1623018"/>
              <a:gd name="connsiteY3909" fmla="*/ 998134 h 1168415"/>
              <a:gd name="connsiteX3910" fmla="*/ 280308 w 1623018"/>
              <a:gd name="connsiteY3910" fmla="*/ 997681 h 1168415"/>
              <a:gd name="connsiteX3911" fmla="*/ 280503 w 1623018"/>
              <a:gd name="connsiteY3911" fmla="*/ 997099 h 1168415"/>
              <a:gd name="connsiteX3912" fmla="*/ 282379 w 1623018"/>
              <a:gd name="connsiteY3912" fmla="*/ 998134 h 1168415"/>
              <a:gd name="connsiteX3913" fmla="*/ 284968 w 1623018"/>
              <a:gd name="connsiteY3913" fmla="*/ 998134 h 1168415"/>
              <a:gd name="connsiteX3914" fmla="*/ 286457 w 1623018"/>
              <a:gd name="connsiteY3914" fmla="*/ 997551 h 1168415"/>
              <a:gd name="connsiteX3915" fmla="*/ 286845 w 1623018"/>
              <a:gd name="connsiteY3915" fmla="*/ 996516 h 1168415"/>
              <a:gd name="connsiteX3916" fmla="*/ 287557 w 1623018"/>
              <a:gd name="connsiteY3916" fmla="*/ 996386 h 1168415"/>
              <a:gd name="connsiteX3917" fmla="*/ 288463 w 1623018"/>
              <a:gd name="connsiteY3917" fmla="*/ 997227 h 1168415"/>
              <a:gd name="connsiteX3918" fmla="*/ 289564 w 1623018"/>
              <a:gd name="connsiteY3918" fmla="*/ 997227 h 1168415"/>
              <a:gd name="connsiteX3919" fmla="*/ 289758 w 1623018"/>
              <a:gd name="connsiteY3919" fmla="*/ 996516 h 1168415"/>
              <a:gd name="connsiteX3920" fmla="*/ 290275 w 1623018"/>
              <a:gd name="connsiteY3920" fmla="*/ 996257 h 1168415"/>
              <a:gd name="connsiteX3921" fmla="*/ 290275 w 1623018"/>
              <a:gd name="connsiteY3921" fmla="*/ 995674 h 1168415"/>
              <a:gd name="connsiteX3922" fmla="*/ 290987 w 1623018"/>
              <a:gd name="connsiteY3922" fmla="*/ 995804 h 1168415"/>
              <a:gd name="connsiteX3923" fmla="*/ 290987 w 1623018"/>
              <a:gd name="connsiteY3923" fmla="*/ 996257 h 1168415"/>
              <a:gd name="connsiteX3924" fmla="*/ 291893 w 1623018"/>
              <a:gd name="connsiteY3924" fmla="*/ 996257 h 1168415"/>
              <a:gd name="connsiteX3925" fmla="*/ 292411 w 1623018"/>
              <a:gd name="connsiteY3925" fmla="*/ 995804 h 1168415"/>
              <a:gd name="connsiteX3926" fmla="*/ 292929 w 1623018"/>
              <a:gd name="connsiteY3926" fmla="*/ 995933 h 1168415"/>
              <a:gd name="connsiteX3927" fmla="*/ 293511 w 1623018"/>
              <a:gd name="connsiteY3927" fmla="*/ 995092 h 1168415"/>
              <a:gd name="connsiteX3928" fmla="*/ 295000 w 1623018"/>
              <a:gd name="connsiteY3928" fmla="*/ 995351 h 1168415"/>
              <a:gd name="connsiteX3929" fmla="*/ 295906 w 1623018"/>
              <a:gd name="connsiteY3929" fmla="*/ 996775 h 1168415"/>
              <a:gd name="connsiteX3930" fmla="*/ 297201 w 1623018"/>
              <a:gd name="connsiteY3930" fmla="*/ 996516 h 1168415"/>
              <a:gd name="connsiteX3931" fmla="*/ 297913 w 1623018"/>
              <a:gd name="connsiteY3931" fmla="*/ 997551 h 1168415"/>
              <a:gd name="connsiteX3932" fmla="*/ 299595 w 1623018"/>
              <a:gd name="connsiteY3932" fmla="*/ 997292 h 1168415"/>
              <a:gd name="connsiteX3933" fmla="*/ 300113 w 1623018"/>
              <a:gd name="connsiteY3933" fmla="*/ 996710 h 1168415"/>
              <a:gd name="connsiteX3934" fmla="*/ 300113 w 1623018"/>
              <a:gd name="connsiteY3934" fmla="*/ 995545 h 1168415"/>
              <a:gd name="connsiteX3935" fmla="*/ 301990 w 1623018"/>
              <a:gd name="connsiteY3935" fmla="*/ 995804 h 1168415"/>
              <a:gd name="connsiteX3936" fmla="*/ 302184 w 1623018"/>
              <a:gd name="connsiteY3936" fmla="*/ 996386 h 1168415"/>
              <a:gd name="connsiteX3937" fmla="*/ 301472 w 1623018"/>
              <a:gd name="connsiteY3937" fmla="*/ 996257 h 1168415"/>
              <a:gd name="connsiteX3938" fmla="*/ 301472 w 1623018"/>
              <a:gd name="connsiteY3938" fmla="*/ 997551 h 1168415"/>
              <a:gd name="connsiteX3939" fmla="*/ 300372 w 1623018"/>
              <a:gd name="connsiteY3939" fmla="*/ 997810 h 1168415"/>
              <a:gd name="connsiteX3940" fmla="*/ 300372 w 1623018"/>
              <a:gd name="connsiteY3940" fmla="*/ 998845 h 1168415"/>
              <a:gd name="connsiteX3941" fmla="*/ 300566 w 1623018"/>
              <a:gd name="connsiteY3941" fmla="*/ 999428 h 1168415"/>
              <a:gd name="connsiteX3942" fmla="*/ 301278 w 1623018"/>
              <a:gd name="connsiteY3942" fmla="*/ 999687 h 1168415"/>
              <a:gd name="connsiteX3943" fmla="*/ 301084 w 1623018"/>
              <a:gd name="connsiteY3943" fmla="*/ 1000399 h 1168415"/>
              <a:gd name="connsiteX3944" fmla="*/ 301602 w 1623018"/>
              <a:gd name="connsiteY3944" fmla="*/ 1001111 h 1168415"/>
              <a:gd name="connsiteX3945" fmla="*/ 302896 w 1623018"/>
              <a:gd name="connsiteY3945" fmla="*/ 1001240 h 1168415"/>
              <a:gd name="connsiteX3946" fmla="*/ 303284 w 1623018"/>
              <a:gd name="connsiteY3946" fmla="*/ 1001953 h 1168415"/>
              <a:gd name="connsiteX3947" fmla="*/ 303997 w 1623018"/>
              <a:gd name="connsiteY3947" fmla="*/ 1002211 h 1168415"/>
              <a:gd name="connsiteX3948" fmla="*/ 303997 w 1623018"/>
              <a:gd name="connsiteY3948" fmla="*/ 1002470 h 1168415"/>
              <a:gd name="connsiteX3949" fmla="*/ 303608 w 1623018"/>
              <a:gd name="connsiteY3949" fmla="*/ 1002341 h 1168415"/>
              <a:gd name="connsiteX3950" fmla="*/ 303997 w 1623018"/>
              <a:gd name="connsiteY3950" fmla="*/ 1005512 h 1168415"/>
              <a:gd name="connsiteX3951" fmla="*/ 306003 w 1623018"/>
              <a:gd name="connsiteY3951" fmla="*/ 1006548 h 1168415"/>
              <a:gd name="connsiteX3952" fmla="*/ 307686 w 1623018"/>
              <a:gd name="connsiteY3952" fmla="*/ 1006548 h 1168415"/>
              <a:gd name="connsiteX3953" fmla="*/ 308074 w 1623018"/>
              <a:gd name="connsiteY3953" fmla="*/ 1006094 h 1168415"/>
              <a:gd name="connsiteX3954" fmla="*/ 308592 w 1623018"/>
              <a:gd name="connsiteY3954" fmla="*/ 1007389 h 1168415"/>
              <a:gd name="connsiteX3955" fmla="*/ 309304 w 1623018"/>
              <a:gd name="connsiteY3955" fmla="*/ 1007842 h 1168415"/>
              <a:gd name="connsiteX3956" fmla="*/ 314093 w 1623018"/>
              <a:gd name="connsiteY3956" fmla="*/ 1008425 h 1168415"/>
              <a:gd name="connsiteX3957" fmla="*/ 314287 w 1623018"/>
              <a:gd name="connsiteY3957" fmla="*/ 1008878 h 1168415"/>
              <a:gd name="connsiteX3958" fmla="*/ 313899 w 1623018"/>
              <a:gd name="connsiteY3958" fmla="*/ 1009330 h 1168415"/>
              <a:gd name="connsiteX3959" fmla="*/ 314999 w 1623018"/>
              <a:gd name="connsiteY3959" fmla="*/ 1010366 h 1168415"/>
              <a:gd name="connsiteX3960" fmla="*/ 315193 w 1623018"/>
              <a:gd name="connsiteY3960" fmla="*/ 1011078 h 1168415"/>
              <a:gd name="connsiteX3961" fmla="*/ 316488 w 1623018"/>
              <a:gd name="connsiteY3961" fmla="*/ 1011531 h 1168415"/>
              <a:gd name="connsiteX3962" fmla="*/ 316488 w 1623018"/>
              <a:gd name="connsiteY3962" fmla="*/ 1012696 h 1168415"/>
              <a:gd name="connsiteX3963" fmla="*/ 314999 w 1623018"/>
              <a:gd name="connsiteY3963" fmla="*/ 1012955 h 1168415"/>
              <a:gd name="connsiteX3964" fmla="*/ 314417 w 1623018"/>
              <a:gd name="connsiteY3964" fmla="*/ 1013796 h 1168415"/>
              <a:gd name="connsiteX3965" fmla="*/ 314028 w 1623018"/>
              <a:gd name="connsiteY3965" fmla="*/ 1016644 h 1168415"/>
              <a:gd name="connsiteX3966" fmla="*/ 314417 w 1623018"/>
              <a:gd name="connsiteY3966" fmla="*/ 1017356 h 1168415"/>
              <a:gd name="connsiteX3967" fmla="*/ 315129 w 1623018"/>
              <a:gd name="connsiteY3967" fmla="*/ 1017227 h 1168415"/>
              <a:gd name="connsiteX3968" fmla="*/ 316035 w 1623018"/>
              <a:gd name="connsiteY3968" fmla="*/ 1015932 h 1168415"/>
              <a:gd name="connsiteX3969" fmla="*/ 316035 w 1623018"/>
              <a:gd name="connsiteY3969" fmla="*/ 1014508 h 1168415"/>
              <a:gd name="connsiteX3970" fmla="*/ 316423 w 1623018"/>
              <a:gd name="connsiteY3970" fmla="*/ 1013926 h 1168415"/>
              <a:gd name="connsiteX3971" fmla="*/ 317912 w 1623018"/>
              <a:gd name="connsiteY3971" fmla="*/ 1013085 h 1168415"/>
              <a:gd name="connsiteX3972" fmla="*/ 317912 w 1623018"/>
              <a:gd name="connsiteY3972" fmla="*/ 1012502 h 1168415"/>
              <a:gd name="connsiteX3973" fmla="*/ 317394 w 1623018"/>
              <a:gd name="connsiteY3973" fmla="*/ 1012373 h 1168415"/>
              <a:gd name="connsiteX3974" fmla="*/ 317200 w 1623018"/>
              <a:gd name="connsiteY3974" fmla="*/ 1010625 h 1168415"/>
              <a:gd name="connsiteX3975" fmla="*/ 315517 w 1623018"/>
              <a:gd name="connsiteY3975" fmla="*/ 1010043 h 1168415"/>
              <a:gd name="connsiteX3976" fmla="*/ 315129 w 1623018"/>
              <a:gd name="connsiteY3976" fmla="*/ 1009330 h 1168415"/>
              <a:gd name="connsiteX3977" fmla="*/ 315840 w 1623018"/>
              <a:gd name="connsiteY3977" fmla="*/ 1008618 h 1168415"/>
              <a:gd name="connsiteX3978" fmla="*/ 316423 w 1623018"/>
              <a:gd name="connsiteY3978" fmla="*/ 1006353 h 1168415"/>
              <a:gd name="connsiteX3979" fmla="*/ 322313 w 1623018"/>
              <a:gd name="connsiteY3979" fmla="*/ 1002017 h 1168415"/>
              <a:gd name="connsiteX3980" fmla="*/ 322313 w 1623018"/>
              <a:gd name="connsiteY3980" fmla="*/ 1001434 h 1168415"/>
              <a:gd name="connsiteX3981" fmla="*/ 326196 w 1623018"/>
              <a:gd name="connsiteY3981" fmla="*/ 997099 h 1168415"/>
              <a:gd name="connsiteX3982" fmla="*/ 327102 w 1623018"/>
              <a:gd name="connsiteY3982" fmla="*/ 994056 h 1168415"/>
              <a:gd name="connsiteX3983" fmla="*/ 327490 w 1623018"/>
              <a:gd name="connsiteY3983" fmla="*/ 994056 h 1168415"/>
              <a:gd name="connsiteX3984" fmla="*/ 327684 w 1623018"/>
              <a:gd name="connsiteY3984" fmla="*/ 993021 h 1168415"/>
              <a:gd name="connsiteX3985" fmla="*/ 328591 w 1623018"/>
              <a:gd name="connsiteY3985" fmla="*/ 992309 h 1168415"/>
              <a:gd name="connsiteX3986" fmla="*/ 328785 w 1623018"/>
              <a:gd name="connsiteY3986" fmla="*/ 991274 h 1168415"/>
              <a:gd name="connsiteX3987" fmla="*/ 329173 w 1623018"/>
              <a:gd name="connsiteY3987" fmla="*/ 991144 h 1168415"/>
              <a:gd name="connsiteX3988" fmla="*/ 329367 w 1623018"/>
              <a:gd name="connsiteY3988" fmla="*/ 989850 h 1168415"/>
              <a:gd name="connsiteX3989" fmla="*/ 328785 w 1623018"/>
              <a:gd name="connsiteY3989" fmla="*/ 989591 h 1168415"/>
              <a:gd name="connsiteX3990" fmla="*/ 329173 w 1623018"/>
              <a:gd name="connsiteY3990" fmla="*/ 988749 h 1168415"/>
              <a:gd name="connsiteX3991" fmla="*/ 328655 w 1623018"/>
              <a:gd name="connsiteY3991" fmla="*/ 986614 h 1168415"/>
              <a:gd name="connsiteX3992" fmla="*/ 328073 w 1623018"/>
              <a:gd name="connsiteY3992" fmla="*/ 986484 h 1168415"/>
              <a:gd name="connsiteX3993" fmla="*/ 327879 w 1623018"/>
              <a:gd name="connsiteY3993" fmla="*/ 984607 h 1168415"/>
              <a:gd name="connsiteX3994" fmla="*/ 328461 w 1623018"/>
              <a:gd name="connsiteY3994" fmla="*/ 984154 h 1168415"/>
              <a:gd name="connsiteX3995" fmla="*/ 329367 w 1623018"/>
              <a:gd name="connsiteY3995" fmla="*/ 984283 h 1168415"/>
              <a:gd name="connsiteX3996" fmla="*/ 329367 w 1623018"/>
              <a:gd name="connsiteY3996" fmla="*/ 984542 h 1168415"/>
              <a:gd name="connsiteX3997" fmla="*/ 330662 w 1623018"/>
              <a:gd name="connsiteY3997" fmla="*/ 984090 h 1168415"/>
              <a:gd name="connsiteX3998" fmla="*/ 331374 w 1623018"/>
              <a:gd name="connsiteY3998" fmla="*/ 984542 h 1168415"/>
              <a:gd name="connsiteX3999" fmla="*/ 332668 w 1623018"/>
              <a:gd name="connsiteY3999" fmla="*/ 982795 h 1168415"/>
              <a:gd name="connsiteX4000" fmla="*/ 333962 w 1623018"/>
              <a:gd name="connsiteY4000" fmla="*/ 982536 h 1168415"/>
              <a:gd name="connsiteX4001" fmla="*/ 333962 w 1623018"/>
              <a:gd name="connsiteY4001" fmla="*/ 983119 h 1168415"/>
              <a:gd name="connsiteX4002" fmla="*/ 334674 w 1623018"/>
              <a:gd name="connsiteY4002" fmla="*/ 983248 h 1168415"/>
              <a:gd name="connsiteX4003" fmla="*/ 334480 w 1623018"/>
              <a:gd name="connsiteY4003" fmla="*/ 984413 h 1168415"/>
              <a:gd name="connsiteX4004" fmla="*/ 335775 w 1623018"/>
              <a:gd name="connsiteY4004" fmla="*/ 985448 h 1168415"/>
              <a:gd name="connsiteX4005" fmla="*/ 335386 w 1623018"/>
              <a:gd name="connsiteY4005" fmla="*/ 986031 h 1168415"/>
              <a:gd name="connsiteX4006" fmla="*/ 336681 w 1623018"/>
              <a:gd name="connsiteY4006" fmla="*/ 986484 h 1168415"/>
              <a:gd name="connsiteX4007" fmla="*/ 337393 w 1623018"/>
              <a:gd name="connsiteY4007" fmla="*/ 985772 h 1168415"/>
              <a:gd name="connsiteX4008" fmla="*/ 338687 w 1623018"/>
              <a:gd name="connsiteY4008" fmla="*/ 985772 h 1168415"/>
              <a:gd name="connsiteX4009" fmla="*/ 339075 w 1623018"/>
              <a:gd name="connsiteY4009" fmla="*/ 985060 h 1168415"/>
              <a:gd name="connsiteX4010" fmla="*/ 339982 w 1623018"/>
              <a:gd name="connsiteY4010" fmla="*/ 985060 h 1168415"/>
              <a:gd name="connsiteX4011" fmla="*/ 340693 w 1623018"/>
              <a:gd name="connsiteY4011" fmla="*/ 984477 h 1168415"/>
              <a:gd name="connsiteX4012" fmla="*/ 342376 w 1623018"/>
              <a:gd name="connsiteY4012" fmla="*/ 984477 h 1168415"/>
              <a:gd name="connsiteX4013" fmla="*/ 343088 w 1623018"/>
              <a:gd name="connsiteY4013" fmla="*/ 985189 h 1168415"/>
              <a:gd name="connsiteX4014" fmla="*/ 344383 w 1623018"/>
              <a:gd name="connsiteY4014" fmla="*/ 985319 h 1168415"/>
              <a:gd name="connsiteX4015" fmla="*/ 344900 w 1623018"/>
              <a:gd name="connsiteY4015" fmla="*/ 985772 h 1168415"/>
              <a:gd name="connsiteX4016" fmla="*/ 346001 w 1623018"/>
              <a:gd name="connsiteY4016" fmla="*/ 984931 h 1168415"/>
              <a:gd name="connsiteX4017" fmla="*/ 347683 w 1623018"/>
              <a:gd name="connsiteY4017" fmla="*/ 984801 h 1168415"/>
              <a:gd name="connsiteX4018" fmla="*/ 349366 w 1623018"/>
              <a:gd name="connsiteY4018" fmla="*/ 983378 h 1168415"/>
              <a:gd name="connsiteX4019" fmla="*/ 350078 w 1623018"/>
              <a:gd name="connsiteY4019" fmla="*/ 983378 h 1168415"/>
              <a:gd name="connsiteX4020" fmla="*/ 350272 w 1623018"/>
              <a:gd name="connsiteY4020" fmla="*/ 982795 h 1168415"/>
              <a:gd name="connsiteX4021" fmla="*/ 351178 w 1623018"/>
              <a:gd name="connsiteY4021" fmla="*/ 982536 h 1168415"/>
              <a:gd name="connsiteX4022" fmla="*/ 352085 w 1623018"/>
              <a:gd name="connsiteY4022" fmla="*/ 980983 h 1168415"/>
              <a:gd name="connsiteX4023" fmla="*/ 352667 w 1623018"/>
              <a:gd name="connsiteY4023" fmla="*/ 980983 h 1168415"/>
              <a:gd name="connsiteX4024" fmla="*/ 352279 w 1623018"/>
              <a:gd name="connsiteY4024" fmla="*/ 980530 h 1168415"/>
              <a:gd name="connsiteX4025" fmla="*/ 352473 w 1623018"/>
              <a:gd name="connsiteY4025" fmla="*/ 979947 h 1168415"/>
              <a:gd name="connsiteX4026" fmla="*/ 354479 w 1623018"/>
              <a:gd name="connsiteY4026" fmla="*/ 979818 h 1168415"/>
              <a:gd name="connsiteX4027" fmla="*/ 354479 w 1623018"/>
              <a:gd name="connsiteY4027" fmla="*/ 978652 h 1168415"/>
              <a:gd name="connsiteX4028" fmla="*/ 355385 w 1623018"/>
              <a:gd name="connsiteY4028" fmla="*/ 977617 h 1168415"/>
              <a:gd name="connsiteX4029" fmla="*/ 355385 w 1623018"/>
              <a:gd name="connsiteY4029" fmla="*/ 977164 h 1168415"/>
              <a:gd name="connsiteX4030" fmla="*/ 354673 w 1623018"/>
              <a:gd name="connsiteY4030" fmla="*/ 977034 h 1168415"/>
              <a:gd name="connsiteX4031" fmla="*/ 354673 w 1623018"/>
              <a:gd name="connsiteY4031" fmla="*/ 976582 h 1168415"/>
              <a:gd name="connsiteX4032" fmla="*/ 355774 w 1623018"/>
              <a:gd name="connsiteY4032" fmla="*/ 976452 h 1168415"/>
              <a:gd name="connsiteX4033" fmla="*/ 356162 w 1623018"/>
              <a:gd name="connsiteY4033" fmla="*/ 975288 h 1168415"/>
              <a:gd name="connsiteX4034" fmla="*/ 357068 w 1623018"/>
              <a:gd name="connsiteY4034" fmla="*/ 974834 h 1168415"/>
              <a:gd name="connsiteX4035" fmla="*/ 356874 w 1623018"/>
              <a:gd name="connsiteY4035" fmla="*/ 974575 h 1168415"/>
              <a:gd name="connsiteX4036" fmla="*/ 357586 w 1623018"/>
              <a:gd name="connsiteY4036" fmla="*/ 974446 h 1168415"/>
              <a:gd name="connsiteX4037" fmla="*/ 357586 w 1623018"/>
              <a:gd name="connsiteY4037" fmla="*/ 973993 h 1168415"/>
              <a:gd name="connsiteX4038" fmla="*/ 358298 w 1623018"/>
              <a:gd name="connsiteY4038" fmla="*/ 973863 h 1168415"/>
              <a:gd name="connsiteX4039" fmla="*/ 358686 w 1623018"/>
              <a:gd name="connsiteY4039" fmla="*/ 972828 h 1168415"/>
              <a:gd name="connsiteX4040" fmla="*/ 359786 w 1623018"/>
              <a:gd name="connsiteY4040" fmla="*/ 972828 h 1168415"/>
              <a:gd name="connsiteX4041" fmla="*/ 359981 w 1623018"/>
              <a:gd name="connsiteY4041" fmla="*/ 973281 h 1168415"/>
              <a:gd name="connsiteX4042" fmla="*/ 360692 w 1623018"/>
              <a:gd name="connsiteY4042" fmla="*/ 973022 h 1168415"/>
              <a:gd name="connsiteX4043" fmla="*/ 361404 w 1623018"/>
              <a:gd name="connsiteY4043" fmla="*/ 973605 h 1168415"/>
              <a:gd name="connsiteX4044" fmla="*/ 361404 w 1623018"/>
              <a:gd name="connsiteY4044" fmla="*/ 973151 h 1168415"/>
              <a:gd name="connsiteX4045" fmla="*/ 361987 w 1623018"/>
              <a:gd name="connsiteY4045" fmla="*/ 973022 h 1168415"/>
              <a:gd name="connsiteX4046" fmla="*/ 361987 w 1623018"/>
              <a:gd name="connsiteY4046" fmla="*/ 971987 h 1168415"/>
              <a:gd name="connsiteX4047" fmla="*/ 364187 w 1623018"/>
              <a:gd name="connsiteY4047" fmla="*/ 971857 h 1168415"/>
              <a:gd name="connsiteX4048" fmla="*/ 364187 w 1623018"/>
              <a:gd name="connsiteY4048" fmla="*/ 971145 h 1168415"/>
              <a:gd name="connsiteX4049" fmla="*/ 363670 w 1623018"/>
              <a:gd name="connsiteY4049" fmla="*/ 971016 h 1168415"/>
              <a:gd name="connsiteX4050" fmla="*/ 363281 w 1623018"/>
              <a:gd name="connsiteY4050" fmla="*/ 969980 h 1168415"/>
              <a:gd name="connsiteX4051" fmla="*/ 364770 w 1623018"/>
              <a:gd name="connsiteY4051" fmla="*/ 969850 h 1168415"/>
              <a:gd name="connsiteX4052" fmla="*/ 366259 w 1623018"/>
              <a:gd name="connsiteY4052" fmla="*/ 967520 h 1168415"/>
              <a:gd name="connsiteX4053" fmla="*/ 367747 w 1623018"/>
              <a:gd name="connsiteY4053" fmla="*/ 966356 h 1168415"/>
              <a:gd name="connsiteX4054" fmla="*/ 371048 w 1623018"/>
              <a:gd name="connsiteY4054" fmla="*/ 966356 h 1168415"/>
              <a:gd name="connsiteX4055" fmla="*/ 371242 w 1623018"/>
              <a:gd name="connsiteY4055" fmla="*/ 966097 h 1168415"/>
              <a:gd name="connsiteX4056" fmla="*/ 370854 w 1623018"/>
              <a:gd name="connsiteY4056" fmla="*/ 965643 h 1168415"/>
              <a:gd name="connsiteX4057" fmla="*/ 372342 w 1623018"/>
              <a:gd name="connsiteY4057" fmla="*/ 965643 h 1168415"/>
              <a:gd name="connsiteX4058" fmla="*/ 372148 w 1623018"/>
              <a:gd name="connsiteY4058" fmla="*/ 964349 h 1168415"/>
              <a:gd name="connsiteX4059" fmla="*/ 372536 w 1623018"/>
              <a:gd name="connsiteY4059" fmla="*/ 963767 h 1168415"/>
              <a:gd name="connsiteX4060" fmla="*/ 374413 w 1623018"/>
              <a:gd name="connsiteY4060" fmla="*/ 962926 h 1168415"/>
              <a:gd name="connsiteX4061" fmla="*/ 375902 w 1623018"/>
              <a:gd name="connsiteY4061" fmla="*/ 963055 h 1168415"/>
              <a:gd name="connsiteX4062" fmla="*/ 375902 w 1623018"/>
              <a:gd name="connsiteY4062" fmla="*/ 962343 h 1168415"/>
              <a:gd name="connsiteX4063" fmla="*/ 377196 w 1623018"/>
              <a:gd name="connsiteY4063" fmla="*/ 961760 h 1168415"/>
              <a:gd name="connsiteX4064" fmla="*/ 377585 w 1623018"/>
              <a:gd name="connsiteY4064" fmla="*/ 960466 h 1168415"/>
              <a:gd name="connsiteX4065" fmla="*/ 378297 w 1623018"/>
              <a:gd name="connsiteY4065" fmla="*/ 960336 h 1168415"/>
              <a:gd name="connsiteX4066" fmla="*/ 378102 w 1623018"/>
              <a:gd name="connsiteY4066" fmla="*/ 959884 h 1168415"/>
              <a:gd name="connsiteX4067" fmla="*/ 378620 w 1623018"/>
              <a:gd name="connsiteY4067" fmla="*/ 959754 h 1168415"/>
              <a:gd name="connsiteX4068" fmla="*/ 378232 w 1623018"/>
              <a:gd name="connsiteY4068" fmla="*/ 958913 h 1168415"/>
              <a:gd name="connsiteX4069" fmla="*/ 378750 w 1623018"/>
              <a:gd name="connsiteY4069" fmla="*/ 958331 h 1168415"/>
              <a:gd name="connsiteX4070" fmla="*/ 378750 w 1623018"/>
              <a:gd name="connsiteY4070" fmla="*/ 957165 h 1168415"/>
              <a:gd name="connsiteX4071" fmla="*/ 379656 w 1623018"/>
              <a:gd name="connsiteY4071" fmla="*/ 956000 h 1168415"/>
              <a:gd name="connsiteX4072" fmla="*/ 380044 w 1623018"/>
              <a:gd name="connsiteY4072" fmla="*/ 953864 h 1168415"/>
              <a:gd name="connsiteX4073" fmla="*/ 380433 w 1623018"/>
              <a:gd name="connsiteY4073" fmla="*/ 953282 h 1168415"/>
              <a:gd name="connsiteX4074" fmla="*/ 381144 w 1623018"/>
              <a:gd name="connsiteY4074" fmla="*/ 953412 h 1168415"/>
              <a:gd name="connsiteX4075" fmla="*/ 381144 w 1623018"/>
              <a:gd name="connsiteY4075" fmla="*/ 952958 h 1168415"/>
              <a:gd name="connsiteX4076" fmla="*/ 380756 w 1623018"/>
              <a:gd name="connsiteY4076" fmla="*/ 952958 h 1168415"/>
              <a:gd name="connsiteX4077" fmla="*/ 380756 w 1623018"/>
              <a:gd name="connsiteY4077" fmla="*/ 951922 h 1168415"/>
              <a:gd name="connsiteX4078" fmla="*/ 381274 w 1623018"/>
              <a:gd name="connsiteY4078" fmla="*/ 950758 h 1168415"/>
              <a:gd name="connsiteX4079" fmla="*/ 381274 w 1623018"/>
              <a:gd name="connsiteY4079" fmla="*/ 947457 h 1168415"/>
              <a:gd name="connsiteX4080" fmla="*/ 380885 w 1623018"/>
              <a:gd name="connsiteY4080" fmla="*/ 947327 h 1168415"/>
              <a:gd name="connsiteX4081" fmla="*/ 381080 w 1623018"/>
              <a:gd name="connsiteY4081" fmla="*/ 943574 h 1168415"/>
              <a:gd name="connsiteX4082" fmla="*/ 382957 w 1623018"/>
              <a:gd name="connsiteY4082" fmla="*/ 943444 h 1168415"/>
              <a:gd name="connsiteX4083" fmla="*/ 383474 w 1623018"/>
              <a:gd name="connsiteY4083" fmla="*/ 942862 h 1168415"/>
              <a:gd name="connsiteX4084" fmla="*/ 384575 w 1623018"/>
              <a:gd name="connsiteY4084" fmla="*/ 942603 h 1168415"/>
              <a:gd name="connsiteX4085" fmla="*/ 385157 w 1623018"/>
              <a:gd name="connsiteY4085" fmla="*/ 941891 h 1168415"/>
              <a:gd name="connsiteX4086" fmla="*/ 389558 w 1623018"/>
              <a:gd name="connsiteY4086" fmla="*/ 942603 h 1168415"/>
              <a:gd name="connsiteX4087" fmla="*/ 391435 w 1623018"/>
              <a:gd name="connsiteY4087" fmla="*/ 941891 h 1168415"/>
              <a:gd name="connsiteX4088" fmla="*/ 391953 w 1623018"/>
              <a:gd name="connsiteY4088" fmla="*/ 942150 h 1168415"/>
              <a:gd name="connsiteX4089" fmla="*/ 392147 w 1623018"/>
              <a:gd name="connsiteY4089" fmla="*/ 942862 h 1168415"/>
              <a:gd name="connsiteX4090" fmla="*/ 392535 w 1623018"/>
              <a:gd name="connsiteY4090" fmla="*/ 942862 h 1168415"/>
              <a:gd name="connsiteX4091" fmla="*/ 393053 w 1623018"/>
              <a:gd name="connsiteY4091" fmla="*/ 941826 h 1168415"/>
              <a:gd name="connsiteX4092" fmla="*/ 393636 w 1623018"/>
              <a:gd name="connsiteY4092" fmla="*/ 941697 h 1168415"/>
              <a:gd name="connsiteX4093" fmla="*/ 393247 w 1623018"/>
              <a:gd name="connsiteY4093" fmla="*/ 941244 h 1168415"/>
              <a:gd name="connsiteX4094" fmla="*/ 393959 w 1623018"/>
              <a:gd name="connsiteY4094" fmla="*/ 939820 h 1168415"/>
              <a:gd name="connsiteX4095" fmla="*/ 395059 w 1623018"/>
              <a:gd name="connsiteY4095" fmla="*/ 939691 h 1168415"/>
              <a:gd name="connsiteX4096" fmla="*/ 395059 w 1623018"/>
              <a:gd name="connsiteY4096" fmla="*/ 938978 h 1168415"/>
              <a:gd name="connsiteX4097" fmla="*/ 395771 w 1623018"/>
              <a:gd name="connsiteY4097" fmla="*/ 938525 h 1168415"/>
              <a:gd name="connsiteX4098" fmla="*/ 396160 w 1623018"/>
              <a:gd name="connsiteY4098" fmla="*/ 937814 h 1168415"/>
              <a:gd name="connsiteX4099" fmla="*/ 395966 w 1623018"/>
              <a:gd name="connsiteY4099" fmla="*/ 936778 h 1168415"/>
              <a:gd name="connsiteX4100" fmla="*/ 397066 w 1623018"/>
              <a:gd name="connsiteY4100" fmla="*/ 936196 h 1168415"/>
              <a:gd name="connsiteX4101" fmla="*/ 397778 w 1623018"/>
              <a:gd name="connsiteY4101" fmla="*/ 936455 h 1168415"/>
              <a:gd name="connsiteX4102" fmla="*/ 398166 w 1623018"/>
              <a:gd name="connsiteY4102" fmla="*/ 935742 h 1168415"/>
              <a:gd name="connsiteX4103" fmla="*/ 398684 w 1623018"/>
              <a:gd name="connsiteY4103" fmla="*/ 935742 h 1168415"/>
              <a:gd name="connsiteX4104" fmla="*/ 398878 w 1623018"/>
              <a:gd name="connsiteY4104" fmla="*/ 933995 h 1168415"/>
              <a:gd name="connsiteX4105" fmla="*/ 398490 w 1623018"/>
              <a:gd name="connsiteY4105" fmla="*/ 933542 h 1168415"/>
              <a:gd name="connsiteX4106" fmla="*/ 398490 w 1623018"/>
              <a:gd name="connsiteY4106" fmla="*/ 932377 h 1168415"/>
              <a:gd name="connsiteX4107" fmla="*/ 400496 w 1623018"/>
              <a:gd name="connsiteY4107" fmla="*/ 932248 h 1168415"/>
              <a:gd name="connsiteX4108" fmla="*/ 400885 w 1623018"/>
              <a:gd name="connsiteY4108" fmla="*/ 931794 h 1168415"/>
              <a:gd name="connsiteX4109" fmla="*/ 401791 w 1623018"/>
              <a:gd name="connsiteY4109" fmla="*/ 932053 h 1168415"/>
              <a:gd name="connsiteX4110" fmla="*/ 403279 w 1623018"/>
              <a:gd name="connsiteY4110" fmla="*/ 930176 h 1168415"/>
              <a:gd name="connsiteX4111" fmla="*/ 404573 w 1623018"/>
              <a:gd name="connsiteY4111" fmla="*/ 930176 h 1168415"/>
              <a:gd name="connsiteX4112" fmla="*/ 404962 w 1623018"/>
              <a:gd name="connsiteY4112" fmla="*/ 929141 h 1168415"/>
              <a:gd name="connsiteX4113" fmla="*/ 405544 w 1623018"/>
              <a:gd name="connsiteY4113" fmla="*/ 929141 h 1168415"/>
              <a:gd name="connsiteX4114" fmla="*/ 405156 w 1623018"/>
              <a:gd name="connsiteY4114" fmla="*/ 928688 h 1168415"/>
              <a:gd name="connsiteX4115" fmla="*/ 405868 w 1623018"/>
              <a:gd name="connsiteY4115" fmla="*/ 928688 h 1168415"/>
              <a:gd name="connsiteX4116" fmla="*/ 406774 w 1623018"/>
              <a:gd name="connsiteY4116" fmla="*/ 927976 h 1168415"/>
              <a:gd name="connsiteX4117" fmla="*/ 407486 w 1623018"/>
              <a:gd name="connsiteY4117" fmla="*/ 928235 h 1168415"/>
              <a:gd name="connsiteX4118" fmla="*/ 407874 w 1623018"/>
              <a:gd name="connsiteY4118" fmla="*/ 926810 h 1168415"/>
              <a:gd name="connsiteX4119" fmla="*/ 407292 w 1623018"/>
              <a:gd name="connsiteY4119" fmla="*/ 926228 h 1168415"/>
              <a:gd name="connsiteX4120" fmla="*/ 407874 w 1623018"/>
              <a:gd name="connsiteY4120" fmla="*/ 923898 h 1168415"/>
              <a:gd name="connsiteX4121" fmla="*/ 408586 w 1623018"/>
              <a:gd name="connsiteY4121" fmla="*/ 923186 h 1168415"/>
              <a:gd name="connsiteX4122" fmla="*/ 408586 w 1623018"/>
              <a:gd name="connsiteY4122" fmla="*/ 921568 h 1168415"/>
              <a:gd name="connsiteX4123" fmla="*/ 409169 w 1623018"/>
              <a:gd name="connsiteY4123" fmla="*/ 920986 h 1168415"/>
              <a:gd name="connsiteX4124" fmla="*/ 409557 w 1623018"/>
              <a:gd name="connsiteY4124" fmla="*/ 917232 h 1168415"/>
              <a:gd name="connsiteX4125" fmla="*/ 409945 w 1623018"/>
              <a:gd name="connsiteY4125" fmla="*/ 916779 h 1168415"/>
              <a:gd name="connsiteX4126" fmla="*/ 409945 w 1623018"/>
              <a:gd name="connsiteY4126" fmla="*/ 914320 h 1168415"/>
              <a:gd name="connsiteX4127" fmla="*/ 409233 w 1623018"/>
              <a:gd name="connsiteY4127" fmla="*/ 913737 h 1168415"/>
              <a:gd name="connsiteX4128" fmla="*/ 409233 w 1623018"/>
              <a:gd name="connsiteY4128" fmla="*/ 913284 h 1168415"/>
              <a:gd name="connsiteX4129" fmla="*/ 408327 w 1623018"/>
              <a:gd name="connsiteY4129" fmla="*/ 913284 h 1168415"/>
              <a:gd name="connsiteX4130" fmla="*/ 407033 w 1623018"/>
              <a:gd name="connsiteY4130" fmla="*/ 912248 h 1168415"/>
              <a:gd name="connsiteX4131" fmla="*/ 407033 w 1623018"/>
              <a:gd name="connsiteY4131" fmla="*/ 911666 h 1168415"/>
              <a:gd name="connsiteX4132" fmla="*/ 408522 w 1623018"/>
              <a:gd name="connsiteY4132" fmla="*/ 911213 h 1168415"/>
              <a:gd name="connsiteX4133" fmla="*/ 408716 w 1623018"/>
              <a:gd name="connsiteY4133" fmla="*/ 910760 h 1168415"/>
              <a:gd name="connsiteX4134" fmla="*/ 408198 w 1623018"/>
              <a:gd name="connsiteY4134" fmla="*/ 909466 h 1168415"/>
              <a:gd name="connsiteX4135" fmla="*/ 407486 w 1623018"/>
              <a:gd name="connsiteY4135" fmla="*/ 909012 h 1168415"/>
              <a:gd name="connsiteX4136" fmla="*/ 407680 w 1623018"/>
              <a:gd name="connsiteY4136" fmla="*/ 908430 h 1168415"/>
              <a:gd name="connsiteX4137" fmla="*/ 406386 w 1623018"/>
              <a:gd name="connsiteY4137" fmla="*/ 907265 h 1168415"/>
              <a:gd name="connsiteX4138" fmla="*/ 406774 w 1623018"/>
              <a:gd name="connsiteY4138" fmla="*/ 906100 h 1168415"/>
              <a:gd name="connsiteX4139" fmla="*/ 407162 w 1623018"/>
              <a:gd name="connsiteY4139" fmla="*/ 906100 h 1168415"/>
              <a:gd name="connsiteX4140" fmla="*/ 407162 w 1623018"/>
              <a:gd name="connsiteY4140" fmla="*/ 906682 h 1168415"/>
              <a:gd name="connsiteX4141" fmla="*/ 408457 w 1623018"/>
              <a:gd name="connsiteY4141" fmla="*/ 906812 h 1168415"/>
              <a:gd name="connsiteX4142" fmla="*/ 410463 w 1623018"/>
              <a:gd name="connsiteY4142" fmla="*/ 905776 h 1168415"/>
              <a:gd name="connsiteX4143" fmla="*/ 410851 w 1623018"/>
              <a:gd name="connsiteY4143" fmla="*/ 904611 h 1168415"/>
              <a:gd name="connsiteX4144" fmla="*/ 411369 w 1623018"/>
              <a:gd name="connsiteY4144" fmla="*/ 904158 h 1168415"/>
              <a:gd name="connsiteX4145" fmla="*/ 409363 w 1623018"/>
              <a:gd name="connsiteY4145" fmla="*/ 900534 h 1168415"/>
              <a:gd name="connsiteX4146" fmla="*/ 410075 w 1623018"/>
              <a:gd name="connsiteY4146" fmla="*/ 898398 h 1168415"/>
              <a:gd name="connsiteX4147" fmla="*/ 411369 w 1623018"/>
              <a:gd name="connsiteY4147" fmla="*/ 898398 h 1168415"/>
              <a:gd name="connsiteX4148" fmla="*/ 411758 w 1623018"/>
              <a:gd name="connsiteY4148" fmla="*/ 898981 h 1168415"/>
              <a:gd name="connsiteX4149" fmla="*/ 412469 w 1623018"/>
              <a:gd name="connsiteY4149" fmla="*/ 899110 h 1168415"/>
              <a:gd name="connsiteX4150" fmla="*/ 413376 w 1623018"/>
              <a:gd name="connsiteY4150" fmla="*/ 897686 h 1168415"/>
              <a:gd name="connsiteX4151" fmla="*/ 413376 w 1623018"/>
              <a:gd name="connsiteY4151" fmla="*/ 896974 h 1168415"/>
              <a:gd name="connsiteX4152" fmla="*/ 413893 w 1623018"/>
              <a:gd name="connsiteY4152" fmla="*/ 896716 h 1168415"/>
              <a:gd name="connsiteX4153" fmla="*/ 414605 w 1623018"/>
              <a:gd name="connsiteY4153" fmla="*/ 896716 h 1168415"/>
              <a:gd name="connsiteX4154" fmla="*/ 414605 w 1623018"/>
              <a:gd name="connsiteY4154" fmla="*/ 897168 h 1168415"/>
              <a:gd name="connsiteX4155" fmla="*/ 415900 w 1623018"/>
              <a:gd name="connsiteY4155" fmla="*/ 898592 h 1168415"/>
              <a:gd name="connsiteX4156" fmla="*/ 418294 w 1623018"/>
              <a:gd name="connsiteY4156" fmla="*/ 898722 h 1168415"/>
              <a:gd name="connsiteX4157" fmla="*/ 419201 w 1623018"/>
              <a:gd name="connsiteY4157" fmla="*/ 898269 h 1168415"/>
              <a:gd name="connsiteX4158" fmla="*/ 420689 w 1623018"/>
              <a:gd name="connsiteY4158" fmla="*/ 896974 h 1168415"/>
              <a:gd name="connsiteX4159" fmla="*/ 418489 w 1623018"/>
              <a:gd name="connsiteY4159" fmla="*/ 896133 h 1168415"/>
              <a:gd name="connsiteX4160" fmla="*/ 417971 w 1623018"/>
              <a:gd name="connsiteY4160" fmla="*/ 896262 h 1168415"/>
              <a:gd name="connsiteX4161" fmla="*/ 417388 w 1623018"/>
              <a:gd name="connsiteY4161" fmla="*/ 895809 h 1168415"/>
              <a:gd name="connsiteX4162" fmla="*/ 417194 w 1623018"/>
              <a:gd name="connsiteY4162" fmla="*/ 894644 h 1168415"/>
              <a:gd name="connsiteX4163" fmla="*/ 418683 w 1623018"/>
              <a:gd name="connsiteY4163" fmla="*/ 894515 h 1168415"/>
              <a:gd name="connsiteX4164" fmla="*/ 420366 w 1623018"/>
              <a:gd name="connsiteY4164" fmla="*/ 894968 h 1168415"/>
              <a:gd name="connsiteX4165" fmla="*/ 422048 w 1623018"/>
              <a:gd name="connsiteY4165" fmla="*/ 893932 h 1168415"/>
              <a:gd name="connsiteX4166" fmla="*/ 424055 w 1623018"/>
              <a:gd name="connsiteY4166" fmla="*/ 894515 h 1168415"/>
              <a:gd name="connsiteX4167" fmla="*/ 425155 w 1623018"/>
              <a:gd name="connsiteY4167" fmla="*/ 894256 h 1168415"/>
              <a:gd name="connsiteX4168" fmla="*/ 425349 w 1623018"/>
              <a:gd name="connsiteY4168" fmla="*/ 892961 h 1168415"/>
              <a:gd name="connsiteX4169" fmla="*/ 426255 w 1623018"/>
              <a:gd name="connsiteY4169" fmla="*/ 891667 h 1168415"/>
              <a:gd name="connsiteX4170" fmla="*/ 426061 w 1623018"/>
              <a:gd name="connsiteY4170" fmla="*/ 890243 h 1168415"/>
              <a:gd name="connsiteX4171" fmla="*/ 426449 w 1623018"/>
              <a:gd name="connsiteY4171" fmla="*/ 889208 h 1168415"/>
              <a:gd name="connsiteX4172" fmla="*/ 425349 w 1623018"/>
              <a:gd name="connsiteY4172" fmla="*/ 888366 h 1168415"/>
              <a:gd name="connsiteX4173" fmla="*/ 425867 w 1623018"/>
              <a:gd name="connsiteY4173" fmla="*/ 887784 h 1168415"/>
              <a:gd name="connsiteX4174" fmla="*/ 426579 w 1623018"/>
              <a:gd name="connsiteY4174" fmla="*/ 888042 h 1168415"/>
              <a:gd name="connsiteX4175" fmla="*/ 426773 w 1623018"/>
              <a:gd name="connsiteY4175" fmla="*/ 889208 h 1168415"/>
              <a:gd name="connsiteX4176" fmla="*/ 427873 w 1623018"/>
              <a:gd name="connsiteY4176" fmla="*/ 890049 h 1168415"/>
              <a:gd name="connsiteX4177" fmla="*/ 427873 w 1623018"/>
              <a:gd name="connsiteY4177" fmla="*/ 890502 h 1168415"/>
              <a:gd name="connsiteX4178" fmla="*/ 429362 w 1623018"/>
              <a:gd name="connsiteY4178" fmla="*/ 890243 h 1168415"/>
              <a:gd name="connsiteX4179" fmla="*/ 429944 w 1623018"/>
              <a:gd name="connsiteY4179" fmla="*/ 890502 h 1168415"/>
              <a:gd name="connsiteX4180" fmla="*/ 430333 w 1623018"/>
              <a:gd name="connsiteY4180" fmla="*/ 891085 h 1168415"/>
              <a:gd name="connsiteX4181" fmla="*/ 430333 w 1623018"/>
              <a:gd name="connsiteY4181" fmla="*/ 892832 h 1168415"/>
              <a:gd name="connsiteX4182" fmla="*/ 431821 w 1623018"/>
              <a:gd name="connsiteY4182" fmla="*/ 892379 h 1168415"/>
              <a:gd name="connsiteX4183" fmla="*/ 432015 w 1623018"/>
              <a:gd name="connsiteY4183" fmla="*/ 891926 h 1168415"/>
              <a:gd name="connsiteX4184" fmla="*/ 434604 w 1623018"/>
              <a:gd name="connsiteY4184" fmla="*/ 891343 h 1168415"/>
              <a:gd name="connsiteX4185" fmla="*/ 434604 w 1623018"/>
              <a:gd name="connsiteY4185" fmla="*/ 890891 h 1168415"/>
              <a:gd name="connsiteX4186" fmla="*/ 435510 w 1623018"/>
              <a:gd name="connsiteY4186" fmla="*/ 890179 h 1168415"/>
              <a:gd name="connsiteX4187" fmla="*/ 436093 w 1623018"/>
              <a:gd name="connsiteY4187" fmla="*/ 890437 h 1168415"/>
              <a:gd name="connsiteX4188" fmla="*/ 435899 w 1623018"/>
              <a:gd name="connsiteY4188" fmla="*/ 889855 h 1168415"/>
              <a:gd name="connsiteX4189" fmla="*/ 437581 w 1623018"/>
              <a:gd name="connsiteY4189" fmla="*/ 888690 h 1168415"/>
              <a:gd name="connsiteX4190" fmla="*/ 436870 w 1623018"/>
              <a:gd name="connsiteY4190" fmla="*/ 887266 h 1168415"/>
              <a:gd name="connsiteX4191" fmla="*/ 437258 w 1623018"/>
              <a:gd name="connsiteY4191" fmla="*/ 886683 h 1168415"/>
              <a:gd name="connsiteX4192" fmla="*/ 438941 w 1623018"/>
              <a:gd name="connsiteY4192" fmla="*/ 887137 h 1168415"/>
              <a:gd name="connsiteX4193" fmla="*/ 439653 w 1623018"/>
              <a:gd name="connsiteY4193" fmla="*/ 886683 h 1168415"/>
              <a:gd name="connsiteX4194" fmla="*/ 439264 w 1623018"/>
              <a:gd name="connsiteY4194" fmla="*/ 886231 h 1168415"/>
              <a:gd name="connsiteX4195" fmla="*/ 440364 w 1623018"/>
              <a:gd name="connsiteY4195" fmla="*/ 886101 h 1168415"/>
              <a:gd name="connsiteX4196" fmla="*/ 440364 w 1623018"/>
              <a:gd name="connsiteY4196" fmla="*/ 885519 h 1168415"/>
              <a:gd name="connsiteX4197" fmla="*/ 440753 w 1623018"/>
              <a:gd name="connsiteY4197" fmla="*/ 885389 h 1168415"/>
              <a:gd name="connsiteX4198" fmla="*/ 440364 w 1623018"/>
              <a:gd name="connsiteY4198" fmla="*/ 884806 h 1168415"/>
              <a:gd name="connsiteX4199" fmla="*/ 440947 w 1623018"/>
              <a:gd name="connsiteY4199" fmla="*/ 884806 h 1168415"/>
              <a:gd name="connsiteX4200" fmla="*/ 440753 w 1623018"/>
              <a:gd name="connsiteY4200" fmla="*/ 883965 h 1168415"/>
              <a:gd name="connsiteX4201" fmla="*/ 441465 w 1623018"/>
              <a:gd name="connsiteY4201" fmla="*/ 883123 h 1168415"/>
              <a:gd name="connsiteX4202" fmla="*/ 441853 w 1623018"/>
              <a:gd name="connsiteY4202" fmla="*/ 883577 h 1168415"/>
              <a:gd name="connsiteX4203" fmla="*/ 442436 w 1623018"/>
              <a:gd name="connsiteY4203" fmla="*/ 883318 h 1168415"/>
              <a:gd name="connsiteX4204" fmla="*/ 442824 w 1623018"/>
              <a:gd name="connsiteY4204" fmla="*/ 882606 h 1168415"/>
              <a:gd name="connsiteX4205" fmla="*/ 442630 w 1623018"/>
              <a:gd name="connsiteY4205" fmla="*/ 881894 h 1168415"/>
              <a:gd name="connsiteX4206" fmla="*/ 443018 w 1623018"/>
              <a:gd name="connsiteY4206" fmla="*/ 881894 h 1168415"/>
              <a:gd name="connsiteX4207" fmla="*/ 442824 w 1623018"/>
              <a:gd name="connsiteY4207" fmla="*/ 881182 h 1168415"/>
              <a:gd name="connsiteX4208" fmla="*/ 443212 w 1623018"/>
              <a:gd name="connsiteY4208" fmla="*/ 881182 h 1168415"/>
              <a:gd name="connsiteX4209" fmla="*/ 443212 w 1623018"/>
              <a:gd name="connsiteY4209" fmla="*/ 880600 h 1168415"/>
              <a:gd name="connsiteX4210" fmla="*/ 444313 w 1623018"/>
              <a:gd name="connsiteY4210" fmla="*/ 879887 h 1168415"/>
              <a:gd name="connsiteX4211" fmla="*/ 445219 w 1623018"/>
              <a:gd name="connsiteY4211" fmla="*/ 878464 h 1168415"/>
              <a:gd name="connsiteX4212" fmla="*/ 445024 w 1623018"/>
              <a:gd name="connsiteY4212" fmla="*/ 876716 h 1168415"/>
              <a:gd name="connsiteX4213" fmla="*/ 445607 w 1623018"/>
              <a:gd name="connsiteY4213" fmla="*/ 876004 h 1168415"/>
              <a:gd name="connsiteX4214" fmla="*/ 445801 w 1623018"/>
              <a:gd name="connsiteY4214" fmla="*/ 873869 h 1168415"/>
              <a:gd name="connsiteX4215" fmla="*/ 444895 w 1623018"/>
              <a:gd name="connsiteY4215" fmla="*/ 872703 h 1168415"/>
              <a:gd name="connsiteX4216" fmla="*/ 445283 w 1623018"/>
              <a:gd name="connsiteY4216" fmla="*/ 871668 h 1168415"/>
              <a:gd name="connsiteX4217" fmla="*/ 444766 w 1623018"/>
              <a:gd name="connsiteY4217" fmla="*/ 871409 h 1168415"/>
              <a:gd name="connsiteX4218" fmla="*/ 444766 w 1623018"/>
              <a:gd name="connsiteY4218" fmla="*/ 870697 h 1168415"/>
              <a:gd name="connsiteX4219" fmla="*/ 446448 w 1623018"/>
              <a:gd name="connsiteY4219" fmla="*/ 870568 h 1168415"/>
              <a:gd name="connsiteX4220" fmla="*/ 446448 w 1623018"/>
              <a:gd name="connsiteY4220" fmla="*/ 870115 h 1168415"/>
              <a:gd name="connsiteX4221" fmla="*/ 445154 w 1623018"/>
              <a:gd name="connsiteY4221" fmla="*/ 869274 h 1168415"/>
              <a:gd name="connsiteX4222" fmla="*/ 444960 w 1623018"/>
              <a:gd name="connsiteY4222" fmla="*/ 868238 h 1168415"/>
              <a:gd name="connsiteX4223" fmla="*/ 445477 w 1623018"/>
              <a:gd name="connsiteY4223" fmla="*/ 867202 h 1168415"/>
              <a:gd name="connsiteX4224" fmla="*/ 446190 w 1623018"/>
              <a:gd name="connsiteY4224" fmla="*/ 867332 h 1168415"/>
              <a:gd name="connsiteX4225" fmla="*/ 446578 w 1623018"/>
              <a:gd name="connsiteY4225" fmla="*/ 866750 h 1168415"/>
              <a:gd name="connsiteX4226" fmla="*/ 448260 w 1623018"/>
              <a:gd name="connsiteY4226" fmla="*/ 866620 h 1168415"/>
              <a:gd name="connsiteX4227" fmla="*/ 448649 w 1623018"/>
              <a:gd name="connsiteY4227" fmla="*/ 866167 h 1168415"/>
              <a:gd name="connsiteX4228" fmla="*/ 447937 w 1623018"/>
              <a:gd name="connsiteY4228" fmla="*/ 864743 h 1168415"/>
              <a:gd name="connsiteX4229" fmla="*/ 445931 w 1623018"/>
              <a:gd name="connsiteY4229" fmla="*/ 863125 h 1168415"/>
              <a:gd name="connsiteX4230" fmla="*/ 446319 w 1623018"/>
              <a:gd name="connsiteY4230" fmla="*/ 862283 h 1168415"/>
              <a:gd name="connsiteX4231" fmla="*/ 446125 w 1623018"/>
              <a:gd name="connsiteY4231" fmla="*/ 861831 h 1168415"/>
              <a:gd name="connsiteX4232" fmla="*/ 446837 w 1623018"/>
              <a:gd name="connsiteY4232" fmla="*/ 861701 h 1168415"/>
              <a:gd name="connsiteX4233" fmla="*/ 446448 w 1623018"/>
              <a:gd name="connsiteY4233" fmla="*/ 861119 h 1168415"/>
              <a:gd name="connsiteX4234" fmla="*/ 446837 w 1623018"/>
              <a:gd name="connsiteY4234" fmla="*/ 860665 h 1168415"/>
              <a:gd name="connsiteX4235" fmla="*/ 446319 w 1623018"/>
              <a:gd name="connsiteY4235" fmla="*/ 860665 h 1168415"/>
              <a:gd name="connsiteX4236" fmla="*/ 446319 w 1623018"/>
              <a:gd name="connsiteY4236" fmla="*/ 859954 h 1168415"/>
              <a:gd name="connsiteX4237" fmla="*/ 446837 w 1623018"/>
              <a:gd name="connsiteY4237" fmla="*/ 859954 h 1168415"/>
              <a:gd name="connsiteX4238" fmla="*/ 446448 w 1623018"/>
              <a:gd name="connsiteY4238" fmla="*/ 859112 h 1168415"/>
              <a:gd name="connsiteX4239" fmla="*/ 447354 w 1623018"/>
              <a:gd name="connsiteY4239" fmla="*/ 858983 h 1168415"/>
              <a:gd name="connsiteX4240" fmla="*/ 446966 w 1623018"/>
              <a:gd name="connsiteY4240" fmla="*/ 858530 h 1168415"/>
              <a:gd name="connsiteX4241" fmla="*/ 447354 w 1623018"/>
              <a:gd name="connsiteY4241" fmla="*/ 858400 h 1168415"/>
              <a:gd name="connsiteX4242" fmla="*/ 447160 w 1623018"/>
              <a:gd name="connsiteY4242" fmla="*/ 857948 h 1168415"/>
              <a:gd name="connsiteX4243" fmla="*/ 447549 w 1623018"/>
              <a:gd name="connsiteY4243" fmla="*/ 857948 h 1168415"/>
              <a:gd name="connsiteX4244" fmla="*/ 447937 w 1623018"/>
              <a:gd name="connsiteY4244" fmla="*/ 856070 h 1168415"/>
              <a:gd name="connsiteX4245" fmla="*/ 447743 w 1623018"/>
              <a:gd name="connsiteY4245" fmla="*/ 854776 h 1168415"/>
              <a:gd name="connsiteX4246" fmla="*/ 446837 w 1623018"/>
              <a:gd name="connsiteY4246" fmla="*/ 853611 h 1168415"/>
              <a:gd name="connsiteX4247" fmla="*/ 447225 w 1623018"/>
              <a:gd name="connsiteY4247" fmla="*/ 852770 h 1168415"/>
              <a:gd name="connsiteX4248" fmla="*/ 445736 w 1623018"/>
              <a:gd name="connsiteY4248" fmla="*/ 851604 h 1168415"/>
              <a:gd name="connsiteX4249" fmla="*/ 445348 w 1623018"/>
              <a:gd name="connsiteY4249" fmla="*/ 851863 h 1168415"/>
              <a:gd name="connsiteX4250" fmla="*/ 445154 w 1623018"/>
              <a:gd name="connsiteY4250" fmla="*/ 851411 h 1168415"/>
              <a:gd name="connsiteX4251" fmla="*/ 444248 w 1623018"/>
              <a:gd name="connsiteY4251" fmla="*/ 851281 h 1168415"/>
              <a:gd name="connsiteX4252" fmla="*/ 443859 w 1623018"/>
              <a:gd name="connsiteY4252" fmla="*/ 850569 h 1168415"/>
              <a:gd name="connsiteX4253" fmla="*/ 444960 w 1623018"/>
              <a:gd name="connsiteY4253" fmla="*/ 849857 h 1168415"/>
              <a:gd name="connsiteX4254" fmla="*/ 444960 w 1623018"/>
              <a:gd name="connsiteY4254" fmla="*/ 847851 h 1168415"/>
              <a:gd name="connsiteX4255" fmla="*/ 445672 w 1623018"/>
              <a:gd name="connsiteY4255" fmla="*/ 847851 h 1168415"/>
              <a:gd name="connsiteX4256" fmla="*/ 445672 w 1623018"/>
              <a:gd name="connsiteY4256" fmla="*/ 847398 h 1168415"/>
              <a:gd name="connsiteX4257" fmla="*/ 446772 w 1623018"/>
              <a:gd name="connsiteY4257" fmla="*/ 847398 h 1168415"/>
              <a:gd name="connsiteX4258" fmla="*/ 447484 w 1623018"/>
              <a:gd name="connsiteY4258" fmla="*/ 846815 h 1168415"/>
              <a:gd name="connsiteX4259" fmla="*/ 447095 w 1623018"/>
              <a:gd name="connsiteY4259" fmla="*/ 846686 h 1168415"/>
              <a:gd name="connsiteX4260" fmla="*/ 447290 w 1623018"/>
              <a:gd name="connsiteY4260" fmla="*/ 845391 h 1168415"/>
              <a:gd name="connsiteX4261" fmla="*/ 448584 w 1623018"/>
              <a:gd name="connsiteY4261" fmla="*/ 844550 h 1168415"/>
              <a:gd name="connsiteX4262" fmla="*/ 450267 w 1623018"/>
              <a:gd name="connsiteY4262" fmla="*/ 844420 h 1168415"/>
              <a:gd name="connsiteX4263" fmla="*/ 449555 w 1623018"/>
              <a:gd name="connsiteY4263" fmla="*/ 843256 h 1168415"/>
              <a:gd name="connsiteX4264" fmla="*/ 448972 w 1623018"/>
              <a:gd name="connsiteY4264" fmla="*/ 843126 h 1168415"/>
              <a:gd name="connsiteX4265" fmla="*/ 449684 w 1623018"/>
              <a:gd name="connsiteY4265" fmla="*/ 842285 h 1168415"/>
              <a:gd name="connsiteX4266" fmla="*/ 449102 w 1623018"/>
              <a:gd name="connsiteY4266" fmla="*/ 841702 h 1168415"/>
              <a:gd name="connsiteX4267" fmla="*/ 449490 w 1623018"/>
              <a:gd name="connsiteY4267" fmla="*/ 839243 h 1168415"/>
              <a:gd name="connsiteX4268" fmla="*/ 448908 w 1623018"/>
              <a:gd name="connsiteY4268" fmla="*/ 838078 h 1168415"/>
              <a:gd name="connsiteX4269" fmla="*/ 449490 w 1623018"/>
              <a:gd name="connsiteY4269" fmla="*/ 835942 h 1168415"/>
              <a:gd name="connsiteX4270" fmla="*/ 450785 w 1623018"/>
              <a:gd name="connsiteY4270" fmla="*/ 835489 h 1168415"/>
              <a:gd name="connsiteX4271" fmla="*/ 450785 w 1623018"/>
              <a:gd name="connsiteY4271" fmla="*/ 834777 h 1168415"/>
              <a:gd name="connsiteX4272" fmla="*/ 450202 w 1623018"/>
              <a:gd name="connsiteY4272" fmla="*/ 834647 h 1168415"/>
              <a:gd name="connsiteX4273" fmla="*/ 449814 w 1623018"/>
              <a:gd name="connsiteY4273" fmla="*/ 833029 h 1168415"/>
              <a:gd name="connsiteX4274" fmla="*/ 450720 w 1623018"/>
              <a:gd name="connsiteY4274" fmla="*/ 832188 h 1168415"/>
              <a:gd name="connsiteX4275" fmla="*/ 450137 w 1623018"/>
              <a:gd name="connsiteY4275" fmla="*/ 831476 h 1168415"/>
              <a:gd name="connsiteX4276" fmla="*/ 450849 w 1623018"/>
              <a:gd name="connsiteY4276" fmla="*/ 828758 h 1168415"/>
              <a:gd name="connsiteX4277" fmla="*/ 450137 w 1623018"/>
              <a:gd name="connsiteY4277" fmla="*/ 828499 h 1168415"/>
              <a:gd name="connsiteX4278" fmla="*/ 450332 w 1623018"/>
              <a:gd name="connsiteY4278" fmla="*/ 828240 h 1168415"/>
              <a:gd name="connsiteX4279" fmla="*/ 447937 w 1623018"/>
              <a:gd name="connsiteY4279" fmla="*/ 827528 h 1168415"/>
              <a:gd name="connsiteX4280" fmla="*/ 447225 w 1623018"/>
              <a:gd name="connsiteY4280" fmla="*/ 826234 h 1168415"/>
              <a:gd name="connsiteX4281" fmla="*/ 446837 w 1623018"/>
              <a:gd name="connsiteY4281" fmla="*/ 826687 h 1168415"/>
              <a:gd name="connsiteX4282" fmla="*/ 445736 w 1623018"/>
              <a:gd name="connsiteY4282" fmla="*/ 826428 h 1168415"/>
              <a:gd name="connsiteX4283" fmla="*/ 445736 w 1623018"/>
              <a:gd name="connsiteY4283" fmla="*/ 825587 h 1168415"/>
              <a:gd name="connsiteX4284" fmla="*/ 447031 w 1623018"/>
              <a:gd name="connsiteY4284" fmla="*/ 825133 h 1168415"/>
              <a:gd name="connsiteX4285" fmla="*/ 446837 w 1623018"/>
              <a:gd name="connsiteY4285" fmla="*/ 823839 h 1168415"/>
              <a:gd name="connsiteX4286" fmla="*/ 450720 w 1623018"/>
              <a:gd name="connsiteY4286" fmla="*/ 822544 h 1168415"/>
              <a:gd name="connsiteX4287" fmla="*/ 451238 w 1623018"/>
              <a:gd name="connsiteY4287" fmla="*/ 823386 h 1168415"/>
              <a:gd name="connsiteX4288" fmla="*/ 452726 w 1623018"/>
              <a:gd name="connsiteY4288" fmla="*/ 823386 h 1168415"/>
              <a:gd name="connsiteX4289" fmla="*/ 452209 w 1623018"/>
              <a:gd name="connsiteY4289" fmla="*/ 824227 h 1168415"/>
              <a:gd name="connsiteX4290" fmla="*/ 452209 w 1623018"/>
              <a:gd name="connsiteY4290" fmla="*/ 825263 h 1168415"/>
              <a:gd name="connsiteX4291" fmla="*/ 453115 w 1623018"/>
              <a:gd name="connsiteY4291" fmla="*/ 826104 h 1168415"/>
              <a:gd name="connsiteX4292" fmla="*/ 455315 w 1623018"/>
              <a:gd name="connsiteY4292" fmla="*/ 826104 h 1168415"/>
              <a:gd name="connsiteX4293" fmla="*/ 455315 w 1623018"/>
              <a:gd name="connsiteY4293" fmla="*/ 825845 h 1168415"/>
              <a:gd name="connsiteX4294" fmla="*/ 457710 w 1623018"/>
              <a:gd name="connsiteY4294" fmla="*/ 825263 h 1168415"/>
              <a:gd name="connsiteX4295" fmla="*/ 458422 w 1623018"/>
              <a:gd name="connsiteY4295" fmla="*/ 825716 h 1168415"/>
              <a:gd name="connsiteX4296" fmla="*/ 458422 w 1623018"/>
              <a:gd name="connsiteY4296" fmla="*/ 826299 h 1168415"/>
              <a:gd name="connsiteX4297" fmla="*/ 458033 w 1623018"/>
              <a:gd name="connsiteY4297" fmla="*/ 826299 h 1168415"/>
              <a:gd name="connsiteX4298" fmla="*/ 458033 w 1623018"/>
              <a:gd name="connsiteY4298" fmla="*/ 827917 h 1168415"/>
              <a:gd name="connsiteX4299" fmla="*/ 458551 w 1623018"/>
              <a:gd name="connsiteY4299" fmla="*/ 828629 h 1168415"/>
              <a:gd name="connsiteX4300" fmla="*/ 460557 w 1623018"/>
              <a:gd name="connsiteY4300" fmla="*/ 828629 h 1168415"/>
              <a:gd name="connsiteX4301" fmla="*/ 460363 w 1623018"/>
              <a:gd name="connsiteY4301" fmla="*/ 828369 h 1168415"/>
              <a:gd name="connsiteX4302" fmla="*/ 460881 w 1623018"/>
              <a:gd name="connsiteY4302" fmla="*/ 827205 h 1168415"/>
              <a:gd name="connsiteX4303" fmla="*/ 461981 w 1623018"/>
              <a:gd name="connsiteY4303" fmla="*/ 826946 h 1168415"/>
              <a:gd name="connsiteX4304" fmla="*/ 464182 w 1623018"/>
              <a:gd name="connsiteY4304" fmla="*/ 827528 h 1168415"/>
              <a:gd name="connsiteX4305" fmla="*/ 464376 w 1623018"/>
              <a:gd name="connsiteY4305" fmla="*/ 826946 h 1168415"/>
              <a:gd name="connsiteX4306" fmla="*/ 465282 w 1623018"/>
              <a:gd name="connsiteY4306" fmla="*/ 826687 h 1168415"/>
              <a:gd name="connsiteX4307" fmla="*/ 465088 w 1623018"/>
              <a:gd name="connsiteY4307" fmla="*/ 826234 h 1168415"/>
              <a:gd name="connsiteX4308" fmla="*/ 465800 w 1623018"/>
              <a:gd name="connsiteY4308" fmla="*/ 825780 h 1168415"/>
              <a:gd name="connsiteX4309" fmla="*/ 465606 w 1623018"/>
              <a:gd name="connsiteY4309" fmla="*/ 825328 h 1168415"/>
              <a:gd name="connsiteX4310" fmla="*/ 465088 w 1623018"/>
              <a:gd name="connsiteY4310" fmla="*/ 825328 h 1168415"/>
              <a:gd name="connsiteX4311" fmla="*/ 464894 w 1623018"/>
              <a:gd name="connsiteY4311" fmla="*/ 824486 h 1168415"/>
              <a:gd name="connsiteX4312" fmla="*/ 466188 w 1623018"/>
              <a:gd name="connsiteY4312" fmla="*/ 823904 h 1168415"/>
              <a:gd name="connsiteX4313" fmla="*/ 466706 w 1623018"/>
              <a:gd name="connsiteY4313" fmla="*/ 823321 h 1168415"/>
              <a:gd name="connsiteX4314" fmla="*/ 466512 w 1623018"/>
              <a:gd name="connsiteY4314" fmla="*/ 822609 h 1168415"/>
              <a:gd name="connsiteX4315" fmla="*/ 467224 w 1623018"/>
              <a:gd name="connsiteY4315" fmla="*/ 822480 h 1168415"/>
              <a:gd name="connsiteX4316" fmla="*/ 467030 w 1623018"/>
              <a:gd name="connsiteY4316" fmla="*/ 821897 h 1168415"/>
              <a:gd name="connsiteX4317" fmla="*/ 467418 w 1623018"/>
              <a:gd name="connsiteY4317" fmla="*/ 821638 h 1168415"/>
              <a:gd name="connsiteX4318" fmla="*/ 467418 w 1623018"/>
              <a:gd name="connsiteY4318" fmla="*/ 820474 h 1168415"/>
              <a:gd name="connsiteX4319" fmla="*/ 467936 w 1623018"/>
              <a:gd name="connsiteY4319" fmla="*/ 819632 h 1168415"/>
              <a:gd name="connsiteX4320" fmla="*/ 468518 w 1623018"/>
              <a:gd name="connsiteY4320" fmla="*/ 819179 h 1168415"/>
              <a:gd name="connsiteX4321" fmla="*/ 470201 w 1623018"/>
              <a:gd name="connsiteY4321" fmla="*/ 819179 h 1168415"/>
              <a:gd name="connsiteX4322" fmla="*/ 471301 w 1623018"/>
              <a:gd name="connsiteY4322" fmla="*/ 818726 h 1168415"/>
              <a:gd name="connsiteX4323" fmla="*/ 472013 w 1623018"/>
              <a:gd name="connsiteY4323" fmla="*/ 817302 h 1168415"/>
              <a:gd name="connsiteX4324" fmla="*/ 472725 w 1623018"/>
              <a:gd name="connsiteY4324" fmla="*/ 817302 h 1168415"/>
              <a:gd name="connsiteX4325" fmla="*/ 472531 w 1623018"/>
              <a:gd name="connsiteY4325" fmla="*/ 816849 h 1168415"/>
              <a:gd name="connsiteX4326" fmla="*/ 473049 w 1623018"/>
              <a:gd name="connsiteY4326" fmla="*/ 816396 h 1168415"/>
              <a:gd name="connsiteX4327" fmla="*/ 473243 w 1623018"/>
              <a:gd name="connsiteY4327" fmla="*/ 814649 h 1168415"/>
              <a:gd name="connsiteX4328" fmla="*/ 474149 w 1623018"/>
              <a:gd name="connsiteY4328" fmla="*/ 813807 h 1168415"/>
              <a:gd name="connsiteX4329" fmla="*/ 477256 w 1623018"/>
              <a:gd name="connsiteY4329" fmla="*/ 813807 h 1168415"/>
              <a:gd name="connsiteX4330" fmla="*/ 476544 w 1623018"/>
              <a:gd name="connsiteY4330" fmla="*/ 816137 h 1168415"/>
              <a:gd name="connsiteX4331" fmla="*/ 476350 w 1623018"/>
              <a:gd name="connsiteY4331" fmla="*/ 818467 h 1168415"/>
              <a:gd name="connsiteX4332" fmla="*/ 475832 w 1623018"/>
              <a:gd name="connsiteY4332" fmla="*/ 819179 h 1168415"/>
              <a:gd name="connsiteX4333" fmla="*/ 475832 w 1623018"/>
              <a:gd name="connsiteY4333" fmla="*/ 820603 h 1168415"/>
              <a:gd name="connsiteX4334" fmla="*/ 479133 w 1623018"/>
              <a:gd name="connsiteY4334" fmla="*/ 821638 h 1168415"/>
              <a:gd name="connsiteX4335" fmla="*/ 479521 w 1623018"/>
              <a:gd name="connsiteY4335" fmla="*/ 821897 h 1168415"/>
              <a:gd name="connsiteX4336" fmla="*/ 479521 w 1623018"/>
              <a:gd name="connsiteY4336" fmla="*/ 823192 h 1168415"/>
              <a:gd name="connsiteX4337" fmla="*/ 480427 w 1623018"/>
              <a:gd name="connsiteY4337" fmla="*/ 823904 h 1168415"/>
              <a:gd name="connsiteX4338" fmla="*/ 480815 w 1623018"/>
              <a:gd name="connsiteY4338" fmla="*/ 825652 h 1168415"/>
              <a:gd name="connsiteX4339" fmla="*/ 480103 w 1623018"/>
              <a:gd name="connsiteY4339" fmla="*/ 826816 h 1168415"/>
              <a:gd name="connsiteX4340" fmla="*/ 480103 w 1623018"/>
              <a:gd name="connsiteY4340" fmla="*/ 827528 h 1168415"/>
              <a:gd name="connsiteX4341" fmla="*/ 479391 w 1623018"/>
              <a:gd name="connsiteY4341" fmla="*/ 828240 h 1168415"/>
              <a:gd name="connsiteX4342" fmla="*/ 480103 w 1623018"/>
              <a:gd name="connsiteY4342" fmla="*/ 828110 h 1168415"/>
              <a:gd name="connsiteX4343" fmla="*/ 479909 w 1623018"/>
              <a:gd name="connsiteY4343" fmla="*/ 828693 h 1168415"/>
              <a:gd name="connsiteX4344" fmla="*/ 480815 w 1623018"/>
              <a:gd name="connsiteY4344" fmla="*/ 829858 h 1168415"/>
              <a:gd name="connsiteX4345" fmla="*/ 481009 w 1623018"/>
              <a:gd name="connsiteY4345" fmla="*/ 831023 h 1168415"/>
              <a:gd name="connsiteX4346" fmla="*/ 480427 w 1623018"/>
              <a:gd name="connsiteY4346" fmla="*/ 832641 h 1168415"/>
              <a:gd name="connsiteX4347" fmla="*/ 481333 w 1623018"/>
              <a:gd name="connsiteY4347" fmla="*/ 833224 h 1168415"/>
              <a:gd name="connsiteX4348" fmla="*/ 481721 w 1623018"/>
              <a:gd name="connsiteY4348" fmla="*/ 834065 h 1168415"/>
              <a:gd name="connsiteX4349" fmla="*/ 481527 w 1623018"/>
              <a:gd name="connsiteY4349" fmla="*/ 835101 h 1168415"/>
              <a:gd name="connsiteX4350" fmla="*/ 480039 w 1623018"/>
              <a:gd name="connsiteY4350" fmla="*/ 835683 h 1168415"/>
              <a:gd name="connsiteX4351" fmla="*/ 479327 w 1623018"/>
              <a:gd name="connsiteY4351" fmla="*/ 836848 h 1168415"/>
              <a:gd name="connsiteX4352" fmla="*/ 480427 w 1623018"/>
              <a:gd name="connsiteY4352" fmla="*/ 836395 h 1168415"/>
              <a:gd name="connsiteX4353" fmla="*/ 482304 w 1623018"/>
              <a:gd name="connsiteY4353" fmla="*/ 836524 h 1168415"/>
              <a:gd name="connsiteX4354" fmla="*/ 482498 w 1623018"/>
              <a:gd name="connsiteY4354" fmla="*/ 835101 h 1168415"/>
              <a:gd name="connsiteX4355" fmla="*/ 483081 w 1623018"/>
              <a:gd name="connsiteY4355" fmla="*/ 834065 h 1168415"/>
              <a:gd name="connsiteX4356" fmla="*/ 484763 w 1623018"/>
              <a:gd name="connsiteY4356" fmla="*/ 833353 h 1168415"/>
              <a:gd name="connsiteX4357" fmla="*/ 488647 w 1623018"/>
              <a:gd name="connsiteY4357" fmla="*/ 833806 h 1168415"/>
              <a:gd name="connsiteX4358" fmla="*/ 489229 w 1623018"/>
              <a:gd name="connsiteY4358" fmla="*/ 835101 h 1168415"/>
              <a:gd name="connsiteX4359" fmla="*/ 492206 w 1623018"/>
              <a:gd name="connsiteY4359" fmla="*/ 836136 h 1168415"/>
              <a:gd name="connsiteX4360" fmla="*/ 493889 w 1623018"/>
              <a:gd name="connsiteY4360" fmla="*/ 835877 h 1168415"/>
              <a:gd name="connsiteX4361" fmla="*/ 495378 w 1623018"/>
              <a:gd name="connsiteY4361" fmla="*/ 834454 h 1168415"/>
              <a:gd name="connsiteX4362" fmla="*/ 499067 w 1623018"/>
              <a:gd name="connsiteY4362" fmla="*/ 833871 h 1168415"/>
              <a:gd name="connsiteX4363" fmla="*/ 500361 w 1623018"/>
              <a:gd name="connsiteY4363" fmla="*/ 834454 h 1168415"/>
              <a:gd name="connsiteX4364" fmla="*/ 502044 w 1623018"/>
              <a:gd name="connsiteY4364" fmla="*/ 834195 h 1168415"/>
              <a:gd name="connsiteX4365" fmla="*/ 503921 w 1623018"/>
              <a:gd name="connsiteY4365" fmla="*/ 834647 h 1168415"/>
              <a:gd name="connsiteX4366" fmla="*/ 504633 w 1623018"/>
              <a:gd name="connsiteY4366" fmla="*/ 834389 h 1168415"/>
              <a:gd name="connsiteX4367" fmla="*/ 506639 w 1623018"/>
              <a:gd name="connsiteY4367" fmla="*/ 834647 h 1168415"/>
              <a:gd name="connsiteX4368" fmla="*/ 509034 w 1623018"/>
              <a:gd name="connsiteY4368" fmla="*/ 835813 h 1168415"/>
              <a:gd name="connsiteX4369" fmla="*/ 508322 w 1623018"/>
              <a:gd name="connsiteY4369" fmla="*/ 834971 h 1168415"/>
              <a:gd name="connsiteX4370" fmla="*/ 508322 w 1623018"/>
              <a:gd name="connsiteY4370" fmla="*/ 834518 h 1168415"/>
              <a:gd name="connsiteX4371" fmla="*/ 509034 w 1623018"/>
              <a:gd name="connsiteY4371" fmla="*/ 834065 h 1168415"/>
              <a:gd name="connsiteX4372" fmla="*/ 508840 w 1623018"/>
              <a:gd name="connsiteY4372" fmla="*/ 833224 h 1168415"/>
              <a:gd name="connsiteX4373" fmla="*/ 507157 w 1623018"/>
              <a:gd name="connsiteY4373" fmla="*/ 833483 h 1168415"/>
              <a:gd name="connsiteX4374" fmla="*/ 507157 w 1623018"/>
              <a:gd name="connsiteY4374" fmla="*/ 832317 h 1168415"/>
              <a:gd name="connsiteX4375" fmla="*/ 505345 w 1623018"/>
              <a:gd name="connsiteY4375" fmla="*/ 831865 h 1168415"/>
              <a:gd name="connsiteX4376" fmla="*/ 505345 w 1623018"/>
              <a:gd name="connsiteY4376" fmla="*/ 831282 h 1168415"/>
              <a:gd name="connsiteX4377" fmla="*/ 504439 w 1623018"/>
              <a:gd name="connsiteY4377" fmla="*/ 831411 h 1168415"/>
              <a:gd name="connsiteX4378" fmla="*/ 504439 w 1623018"/>
              <a:gd name="connsiteY4378" fmla="*/ 831994 h 1168415"/>
              <a:gd name="connsiteX4379" fmla="*/ 503921 w 1623018"/>
              <a:gd name="connsiteY4379" fmla="*/ 832447 h 1168415"/>
              <a:gd name="connsiteX4380" fmla="*/ 500232 w 1623018"/>
              <a:gd name="connsiteY4380" fmla="*/ 831994 h 1168415"/>
              <a:gd name="connsiteX4381" fmla="*/ 497449 w 1623018"/>
              <a:gd name="connsiteY4381" fmla="*/ 832253 h 1168415"/>
              <a:gd name="connsiteX4382" fmla="*/ 496737 w 1623018"/>
              <a:gd name="connsiteY4382" fmla="*/ 832124 h 1168415"/>
              <a:gd name="connsiteX4383" fmla="*/ 496154 w 1623018"/>
              <a:gd name="connsiteY4383" fmla="*/ 831411 h 1168415"/>
              <a:gd name="connsiteX4384" fmla="*/ 493824 w 1623018"/>
              <a:gd name="connsiteY4384" fmla="*/ 831411 h 1168415"/>
              <a:gd name="connsiteX4385" fmla="*/ 494213 w 1623018"/>
              <a:gd name="connsiteY4385" fmla="*/ 831865 h 1168415"/>
              <a:gd name="connsiteX4386" fmla="*/ 493824 w 1623018"/>
              <a:gd name="connsiteY4386" fmla="*/ 833029 h 1168415"/>
              <a:gd name="connsiteX4387" fmla="*/ 491624 w 1623018"/>
              <a:gd name="connsiteY4387" fmla="*/ 834324 h 1168415"/>
              <a:gd name="connsiteX4388" fmla="*/ 489035 w 1623018"/>
              <a:gd name="connsiteY4388" fmla="*/ 833029 h 1168415"/>
              <a:gd name="connsiteX4389" fmla="*/ 488453 w 1623018"/>
              <a:gd name="connsiteY4389" fmla="*/ 831735 h 1168415"/>
              <a:gd name="connsiteX4390" fmla="*/ 487741 w 1623018"/>
              <a:gd name="connsiteY4390" fmla="*/ 831735 h 1168415"/>
              <a:gd name="connsiteX4391" fmla="*/ 487029 w 1623018"/>
              <a:gd name="connsiteY4391" fmla="*/ 831023 h 1168415"/>
              <a:gd name="connsiteX4392" fmla="*/ 485540 w 1623018"/>
              <a:gd name="connsiteY4392" fmla="*/ 830570 h 1168415"/>
              <a:gd name="connsiteX4393" fmla="*/ 485346 w 1623018"/>
              <a:gd name="connsiteY4393" fmla="*/ 828434 h 1168415"/>
              <a:gd name="connsiteX4394" fmla="*/ 486058 w 1623018"/>
              <a:gd name="connsiteY4394" fmla="*/ 827982 h 1168415"/>
              <a:gd name="connsiteX4395" fmla="*/ 484375 w 1623018"/>
              <a:gd name="connsiteY4395" fmla="*/ 827722 h 1168415"/>
              <a:gd name="connsiteX4396" fmla="*/ 484375 w 1623018"/>
              <a:gd name="connsiteY4396" fmla="*/ 827463 h 1168415"/>
              <a:gd name="connsiteX4397" fmla="*/ 483793 w 1623018"/>
              <a:gd name="connsiteY4397" fmla="*/ 827593 h 1168415"/>
              <a:gd name="connsiteX4398" fmla="*/ 483404 w 1623018"/>
              <a:gd name="connsiteY4398" fmla="*/ 827011 h 1168415"/>
              <a:gd name="connsiteX4399" fmla="*/ 482304 w 1623018"/>
              <a:gd name="connsiteY4399" fmla="*/ 827011 h 1168415"/>
              <a:gd name="connsiteX4400" fmla="*/ 481398 w 1623018"/>
              <a:gd name="connsiteY4400" fmla="*/ 825975 h 1168415"/>
              <a:gd name="connsiteX4401" fmla="*/ 481592 w 1623018"/>
              <a:gd name="connsiteY4401" fmla="*/ 825133 h 1168415"/>
              <a:gd name="connsiteX4402" fmla="*/ 480880 w 1623018"/>
              <a:gd name="connsiteY4402" fmla="*/ 824098 h 1168415"/>
              <a:gd name="connsiteX4403" fmla="*/ 480686 w 1623018"/>
              <a:gd name="connsiteY4403" fmla="*/ 821962 h 1168415"/>
              <a:gd name="connsiteX4404" fmla="*/ 481074 w 1623018"/>
              <a:gd name="connsiteY4404" fmla="*/ 821703 h 1168415"/>
              <a:gd name="connsiteX4405" fmla="*/ 480880 w 1623018"/>
              <a:gd name="connsiteY4405" fmla="*/ 820279 h 1168415"/>
              <a:gd name="connsiteX4406" fmla="*/ 481786 w 1623018"/>
              <a:gd name="connsiteY4406" fmla="*/ 819243 h 1168415"/>
              <a:gd name="connsiteX4407" fmla="*/ 481980 w 1623018"/>
              <a:gd name="connsiteY4407" fmla="*/ 818209 h 1168415"/>
              <a:gd name="connsiteX4408" fmla="*/ 480298 w 1623018"/>
              <a:gd name="connsiteY4408" fmla="*/ 817367 h 1168415"/>
              <a:gd name="connsiteX4409" fmla="*/ 480103 w 1623018"/>
              <a:gd name="connsiteY4409" fmla="*/ 816655 h 1168415"/>
              <a:gd name="connsiteX4410" fmla="*/ 480815 w 1623018"/>
              <a:gd name="connsiteY4410" fmla="*/ 814908 h 1168415"/>
              <a:gd name="connsiteX4411" fmla="*/ 481333 w 1623018"/>
              <a:gd name="connsiteY4411" fmla="*/ 814454 h 1168415"/>
              <a:gd name="connsiteX4412" fmla="*/ 481333 w 1623018"/>
              <a:gd name="connsiteY4412" fmla="*/ 813290 h 1168415"/>
              <a:gd name="connsiteX4413" fmla="*/ 481916 w 1623018"/>
              <a:gd name="connsiteY4413" fmla="*/ 813290 h 1168415"/>
              <a:gd name="connsiteX4414" fmla="*/ 482627 w 1623018"/>
              <a:gd name="connsiteY4414" fmla="*/ 811672 h 1168415"/>
              <a:gd name="connsiteX4415" fmla="*/ 483922 w 1623018"/>
              <a:gd name="connsiteY4415" fmla="*/ 811089 h 1168415"/>
              <a:gd name="connsiteX4416" fmla="*/ 485411 w 1623018"/>
              <a:gd name="connsiteY4416" fmla="*/ 811348 h 1168415"/>
              <a:gd name="connsiteX4417" fmla="*/ 485411 w 1623018"/>
              <a:gd name="connsiteY4417" fmla="*/ 810765 h 1168415"/>
              <a:gd name="connsiteX4418" fmla="*/ 483922 w 1623018"/>
              <a:gd name="connsiteY4418" fmla="*/ 809018 h 1168415"/>
              <a:gd name="connsiteX4419" fmla="*/ 484116 w 1623018"/>
              <a:gd name="connsiteY4419" fmla="*/ 808306 h 1168415"/>
              <a:gd name="connsiteX4420" fmla="*/ 483016 w 1623018"/>
              <a:gd name="connsiteY4420" fmla="*/ 808306 h 1168415"/>
              <a:gd name="connsiteX4421" fmla="*/ 481916 w 1623018"/>
              <a:gd name="connsiteY4421" fmla="*/ 806558 h 1168415"/>
              <a:gd name="connsiteX4422" fmla="*/ 480815 w 1623018"/>
              <a:gd name="connsiteY4422" fmla="*/ 806429 h 1168415"/>
              <a:gd name="connsiteX4423" fmla="*/ 480298 w 1623018"/>
              <a:gd name="connsiteY4423" fmla="*/ 805717 h 1168415"/>
              <a:gd name="connsiteX4424" fmla="*/ 479003 w 1623018"/>
              <a:gd name="connsiteY4424" fmla="*/ 805458 h 1168415"/>
              <a:gd name="connsiteX4425" fmla="*/ 478615 w 1623018"/>
              <a:gd name="connsiteY4425" fmla="*/ 804876 h 1168415"/>
              <a:gd name="connsiteX4426" fmla="*/ 478809 w 1623018"/>
              <a:gd name="connsiteY4426" fmla="*/ 804164 h 1168415"/>
              <a:gd name="connsiteX4427" fmla="*/ 479391 w 1623018"/>
              <a:gd name="connsiteY4427" fmla="*/ 803581 h 1168415"/>
              <a:gd name="connsiteX4428" fmla="*/ 480492 w 1623018"/>
              <a:gd name="connsiteY4428" fmla="*/ 803711 h 1168415"/>
              <a:gd name="connsiteX4429" fmla="*/ 482175 w 1623018"/>
              <a:gd name="connsiteY4429" fmla="*/ 802546 h 1168415"/>
              <a:gd name="connsiteX4430" fmla="*/ 483275 w 1623018"/>
              <a:gd name="connsiteY4430" fmla="*/ 802287 h 1168415"/>
              <a:gd name="connsiteX4431" fmla="*/ 483275 w 1623018"/>
              <a:gd name="connsiteY4431" fmla="*/ 801834 h 1168415"/>
              <a:gd name="connsiteX4432" fmla="*/ 482563 w 1623018"/>
              <a:gd name="connsiteY4432" fmla="*/ 801252 h 1168415"/>
              <a:gd name="connsiteX4433" fmla="*/ 482757 w 1623018"/>
              <a:gd name="connsiteY4433" fmla="*/ 800798 h 1168415"/>
              <a:gd name="connsiteX4434" fmla="*/ 484634 w 1623018"/>
              <a:gd name="connsiteY4434" fmla="*/ 800668 h 1168415"/>
              <a:gd name="connsiteX4435" fmla="*/ 484828 w 1623018"/>
              <a:gd name="connsiteY4435" fmla="*/ 801381 h 1168415"/>
              <a:gd name="connsiteX4436" fmla="*/ 484440 w 1623018"/>
              <a:gd name="connsiteY4436" fmla="*/ 802222 h 1168415"/>
              <a:gd name="connsiteX4437" fmla="*/ 485540 w 1623018"/>
              <a:gd name="connsiteY4437" fmla="*/ 802934 h 1168415"/>
              <a:gd name="connsiteX4438" fmla="*/ 485346 w 1623018"/>
              <a:gd name="connsiteY4438" fmla="*/ 803646 h 1168415"/>
              <a:gd name="connsiteX4439" fmla="*/ 487352 w 1623018"/>
              <a:gd name="connsiteY4439" fmla="*/ 804228 h 1168415"/>
              <a:gd name="connsiteX4440" fmla="*/ 487935 w 1623018"/>
              <a:gd name="connsiteY4440" fmla="*/ 805652 h 1168415"/>
              <a:gd name="connsiteX4441" fmla="*/ 489035 w 1623018"/>
              <a:gd name="connsiteY4441" fmla="*/ 805394 h 1168415"/>
              <a:gd name="connsiteX4442" fmla="*/ 491041 w 1623018"/>
              <a:gd name="connsiteY4442" fmla="*/ 805652 h 1168415"/>
              <a:gd name="connsiteX4443" fmla="*/ 491947 w 1623018"/>
              <a:gd name="connsiteY4443" fmla="*/ 805199 h 1168415"/>
              <a:gd name="connsiteX4444" fmla="*/ 493436 w 1623018"/>
              <a:gd name="connsiteY4444" fmla="*/ 805782 h 1168415"/>
              <a:gd name="connsiteX4445" fmla="*/ 494342 w 1623018"/>
              <a:gd name="connsiteY4445" fmla="*/ 806817 h 1168415"/>
              <a:gd name="connsiteX4446" fmla="*/ 495637 w 1623018"/>
              <a:gd name="connsiteY4446" fmla="*/ 806817 h 1168415"/>
              <a:gd name="connsiteX4447" fmla="*/ 495442 w 1623018"/>
              <a:gd name="connsiteY4447" fmla="*/ 806235 h 1168415"/>
              <a:gd name="connsiteX4448" fmla="*/ 496543 w 1623018"/>
              <a:gd name="connsiteY4448" fmla="*/ 806364 h 1168415"/>
              <a:gd name="connsiteX4449" fmla="*/ 496349 w 1623018"/>
              <a:gd name="connsiteY4449" fmla="*/ 805070 h 1168415"/>
              <a:gd name="connsiteX4450" fmla="*/ 496737 w 1623018"/>
              <a:gd name="connsiteY4450" fmla="*/ 804811 h 1168415"/>
              <a:gd name="connsiteX4451" fmla="*/ 498743 w 1623018"/>
              <a:gd name="connsiteY4451" fmla="*/ 804358 h 1168415"/>
              <a:gd name="connsiteX4452" fmla="*/ 498937 w 1623018"/>
              <a:gd name="connsiteY4452" fmla="*/ 802934 h 1168415"/>
              <a:gd name="connsiteX4453" fmla="*/ 499649 w 1623018"/>
              <a:gd name="connsiteY4453" fmla="*/ 802805 h 1168415"/>
              <a:gd name="connsiteX4454" fmla="*/ 499843 w 1623018"/>
              <a:gd name="connsiteY4454" fmla="*/ 802222 h 1168415"/>
              <a:gd name="connsiteX4455" fmla="*/ 499843 w 1623018"/>
              <a:gd name="connsiteY4455" fmla="*/ 800798 h 1168415"/>
              <a:gd name="connsiteX4456" fmla="*/ 500555 w 1623018"/>
              <a:gd name="connsiteY4456" fmla="*/ 800216 h 1168415"/>
              <a:gd name="connsiteX4457" fmla="*/ 502756 w 1623018"/>
              <a:gd name="connsiteY4457" fmla="*/ 801381 h 1168415"/>
              <a:gd name="connsiteX4458" fmla="*/ 504244 w 1623018"/>
              <a:gd name="connsiteY4458" fmla="*/ 801252 h 1168415"/>
              <a:gd name="connsiteX4459" fmla="*/ 504956 w 1623018"/>
              <a:gd name="connsiteY4459" fmla="*/ 799827 h 1168415"/>
              <a:gd name="connsiteX4460" fmla="*/ 505474 w 1623018"/>
              <a:gd name="connsiteY4460" fmla="*/ 799374 h 1168415"/>
              <a:gd name="connsiteX4461" fmla="*/ 506574 w 1623018"/>
              <a:gd name="connsiteY4461" fmla="*/ 799374 h 1168415"/>
              <a:gd name="connsiteX4462" fmla="*/ 506963 w 1623018"/>
              <a:gd name="connsiteY4462" fmla="*/ 798533 h 1168415"/>
              <a:gd name="connsiteX4463" fmla="*/ 507480 w 1623018"/>
              <a:gd name="connsiteY4463" fmla="*/ 798533 h 1168415"/>
              <a:gd name="connsiteX4464" fmla="*/ 508063 w 1623018"/>
              <a:gd name="connsiteY4464" fmla="*/ 798986 h 1168415"/>
              <a:gd name="connsiteX4465" fmla="*/ 508063 w 1623018"/>
              <a:gd name="connsiteY4465" fmla="*/ 799827 h 1168415"/>
              <a:gd name="connsiteX4466" fmla="*/ 509163 w 1623018"/>
              <a:gd name="connsiteY4466" fmla="*/ 799957 h 1168415"/>
              <a:gd name="connsiteX4467" fmla="*/ 509163 w 1623018"/>
              <a:gd name="connsiteY4467" fmla="*/ 800540 h 1168415"/>
              <a:gd name="connsiteX4468" fmla="*/ 509746 w 1623018"/>
              <a:gd name="connsiteY4468" fmla="*/ 800540 h 1168415"/>
              <a:gd name="connsiteX4469" fmla="*/ 509940 w 1623018"/>
              <a:gd name="connsiteY4469" fmla="*/ 800992 h 1168415"/>
              <a:gd name="connsiteX4470" fmla="*/ 511040 w 1623018"/>
              <a:gd name="connsiteY4470" fmla="*/ 799957 h 1168415"/>
              <a:gd name="connsiteX4471" fmla="*/ 511752 w 1623018"/>
              <a:gd name="connsiteY4471" fmla="*/ 799957 h 1168415"/>
              <a:gd name="connsiteX4472" fmla="*/ 512335 w 1623018"/>
              <a:gd name="connsiteY4472" fmla="*/ 800798 h 1168415"/>
              <a:gd name="connsiteX4473" fmla="*/ 512723 w 1623018"/>
              <a:gd name="connsiteY4473" fmla="*/ 800798 h 1168415"/>
              <a:gd name="connsiteX4474" fmla="*/ 512723 w 1623018"/>
              <a:gd name="connsiteY4474" fmla="*/ 800216 h 1168415"/>
              <a:gd name="connsiteX4475" fmla="*/ 513435 w 1623018"/>
              <a:gd name="connsiteY4475" fmla="*/ 800086 h 1168415"/>
              <a:gd name="connsiteX4476" fmla="*/ 514147 w 1623018"/>
              <a:gd name="connsiteY4476" fmla="*/ 800086 h 1168415"/>
              <a:gd name="connsiteX4477" fmla="*/ 515247 w 1623018"/>
              <a:gd name="connsiteY4477" fmla="*/ 800798 h 1168415"/>
              <a:gd name="connsiteX4478" fmla="*/ 515053 w 1623018"/>
              <a:gd name="connsiteY4478" fmla="*/ 800345 h 1168415"/>
              <a:gd name="connsiteX4479" fmla="*/ 515441 w 1623018"/>
              <a:gd name="connsiteY4479" fmla="*/ 800216 h 1168415"/>
              <a:gd name="connsiteX4480" fmla="*/ 516736 w 1623018"/>
              <a:gd name="connsiteY4480" fmla="*/ 800086 h 1168415"/>
              <a:gd name="connsiteX4481" fmla="*/ 516736 w 1623018"/>
              <a:gd name="connsiteY4481" fmla="*/ 800345 h 1168415"/>
              <a:gd name="connsiteX4482" fmla="*/ 517253 w 1623018"/>
              <a:gd name="connsiteY4482" fmla="*/ 800345 h 1168415"/>
              <a:gd name="connsiteX4483" fmla="*/ 518160 w 1623018"/>
              <a:gd name="connsiteY4483" fmla="*/ 799633 h 1168415"/>
              <a:gd name="connsiteX4484" fmla="*/ 522043 w 1623018"/>
              <a:gd name="connsiteY4484" fmla="*/ 799504 h 1168415"/>
              <a:gd name="connsiteX4485" fmla="*/ 525150 w 1623018"/>
              <a:gd name="connsiteY4485" fmla="*/ 798468 h 1168415"/>
              <a:gd name="connsiteX4486" fmla="*/ 525862 w 1623018"/>
              <a:gd name="connsiteY4486" fmla="*/ 797044 h 1168415"/>
              <a:gd name="connsiteX4487" fmla="*/ 526962 w 1623018"/>
              <a:gd name="connsiteY4487" fmla="*/ 796462 h 1168415"/>
              <a:gd name="connsiteX4488" fmla="*/ 526768 w 1623018"/>
              <a:gd name="connsiteY4488" fmla="*/ 795879 h 1168415"/>
              <a:gd name="connsiteX4489" fmla="*/ 527156 w 1623018"/>
              <a:gd name="connsiteY4489" fmla="*/ 795297 h 1168415"/>
              <a:gd name="connsiteX4490" fmla="*/ 528256 w 1623018"/>
              <a:gd name="connsiteY4490" fmla="*/ 794585 h 1168415"/>
              <a:gd name="connsiteX4491" fmla="*/ 528256 w 1623018"/>
              <a:gd name="connsiteY4491" fmla="*/ 793291 h 1168415"/>
              <a:gd name="connsiteX4492" fmla="*/ 529162 w 1623018"/>
              <a:gd name="connsiteY4492" fmla="*/ 792578 h 1168415"/>
              <a:gd name="connsiteX4493" fmla="*/ 529162 w 1623018"/>
              <a:gd name="connsiteY4493" fmla="*/ 791414 h 1168415"/>
              <a:gd name="connsiteX4494" fmla="*/ 530457 w 1623018"/>
              <a:gd name="connsiteY4494" fmla="*/ 790572 h 1168415"/>
              <a:gd name="connsiteX4495" fmla="*/ 531169 w 1623018"/>
              <a:gd name="connsiteY4495" fmla="*/ 788566 h 1168415"/>
              <a:gd name="connsiteX4496" fmla="*/ 532851 w 1623018"/>
              <a:gd name="connsiteY4496" fmla="*/ 786236 h 1168415"/>
              <a:gd name="connsiteX4497" fmla="*/ 532851 w 1623018"/>
              <a:gd name="connsiteY4497" fmla="*/ 785394 h 1168415"/>
              <a:gd name="connsiteX4498" fmla="*/ 533369 w 1623018"/>
              <a:gd name="connsiteY4498" fmla="*/ 784553 h 1168415"/>
              <a:gd name="connsiteX4499" fmla="*/ 532463 w 1623018"/>
              <a:gd name="connsiteY4499" fmla="*/ 783129 h 1168415"/>
              <a:gd name="connsiteX4500" fmla="*/ 533175 w 1623018"/>
              <a:gd name="connsiteY4500" fmla="*/ 782547 h 1168415"/>
              <a:gd name="connsiteX4501" fmla="*/ 533369 w 1623018"/>
              <a:gd name="connsiteY4501" fmla="*/ 779634 h 1168415"/>
              <a:gd name="connsiteX4502" fmla="*/ 533952 w 1623018"/>
              <a:gd name="connsiteY4502" fmla="*/ 779376 h 1168415"/>
              <a:gd name="connsiteX4503" fmla="*/ 533758 w 1623018"/>
              <a:gd name="connsiteY4503" fmla="*/ 778534 h 1168415"/>
              <a:gd name="connsiteX4504" fmla="*/ 534275 w 1623018"/>
              <a:gd name="connsiteY4504" fmla="*/ 777111 h 1168415"/>
              <a:gd name="connsiteX4505" fmla="*/ 533887 w 1623018"/>
              <a:gd name="connsiteY4505" fmla="*/ 775493 h 1168415"/>
              <a:gd name="connsiteX4506" fmla="*/ 535376 w 1623018"/>
              <a:gd name="connsiteY4506" fmla="*/ 775363 h 1168415"/>
              <a:gd name="connsiteX4507" fmla="*/ 536282 w 1623018"/>
              <a:gd name="connsiteY4507" fmla="*/ 774780 h 1168415"/>
              <a:gd name="connsiteX4508" fmla="*/ 536670 w 1623018"/>
              <a:gd name="connsiteY4508" fmla="*/ 770702 h 1168415"/>
              <a:gd name="connsiteX4509" fmla="*/ 535570 w 1623018"/>
              <a:gd name="connsiteY4509" fmla="*/ 769667 h 1168415"/>
              <a:gd name="connsiteX4510" fmla="*/ 534469 w 1623018"/>
              <a:gd name="connsiteY4510" fmla="*/ 769538 h 1168415"/>
              <a:gd name="connsiteX4511" fmla="*/ 534664 w 1623018"/>
              <a:gd name="connsiteY4511" fmla="*/ 769279 h 1168415"/>
              <a:gd name="connsiteX4512" fmla="*/ 534275 w 1623018"/>
              <a:gd name="connsiteY4512" fmla="*/ 768826 h 1168415"/>
              <a:gd name="connsiteX4513" fmla="*/ 534987 w 1623018"/>
              <a:gd name="connsiteY4513" fmla="*/ 767661 h 1168415"/>
              <a:gd name="connsiteX4514" fmla="*/ 534599 w 1623018"/>
              <a:gd name="connsiteY4514" fmla="*/ 766625 h 1168415"/>
              <a:gd name="connsiteX4515" fmla="*/ 536282 w 1623018"/>
              <a:gd name="connsiteY4515" fmla="*/ 764166 h 1168415"/>
              <a:gd name="connsiteX4516" fmla="*/ 536282 w 1623018"/>
              <a:gd name="connsiteY4516" fmla="*/ 763454 h 1168415"/>
              <a:gd name="connsiteX4517" fmla="*/ 535181 w 1623018"/>
              <a:gd name="connsiteY4517" fmla="*/ 763001 h 1168415"/>
              <a:gd name="connsiteX4518" fmla="*/ 534987 w 1623018"/>
              <a:gd name="connsiteY4518" fmla="*/ 761836 h 1168415"/>
              <a:gd name="connsiteX4519" fmla="*/ 535376 w 1623018"/>
              <a:gd name="connsiteY4519" fmla="*/ 761253 h 1168415"/>
              <a:gd name="connsiteX4520" fmla="*/ 536282 w 1623018"/>
              <a:gd name="connsiteY4520" fmla="*/ 760801 h 1168415"/>
              <a:gd name="connsiteX4521" fmla="*/ 537188 w 1623018"/>
              <a:gd name="connsiteY4521" fmla="*/ 762095 h 1168415"/>
              <a:gd name="connsiteX4522" fmla="*/ 537188 w 1623018"/>
              <a:gd name="connsiteY4522" fmla="*/ 760671 h 1168415"/>
              <a:gd name="connsiteX4523" fmla="*/ 537576 w 1623018"/>
              <a:gd name="connsiteY4523" fmla="*/ 760412 h 1168415"/>
              <a:gd name="connsiteX4524" fmla="*/ 538870 w 1623018"/>
              <a:gd name="connsiteY4524" fmla="*/ 760994 h 1168415"/>
              <a:gd name="connsiteX4525" fmla="*/ 540165 w 1623018"/>
              <a:gd name="connsiteY4525" fmla="*/ 760412 h 1168415"/>
              <a:gd name="connsiteX4526" fmla="*/ 541071 w 1623018"/>
              <a:gd name="connsiteY4526" fmla="*/ 760865 h 1168415"/>
              <a:gd name="connsiteX4527" fmla="*/ 541783 w 1623018"/>
              <a:gd name="connsiteY4527" fmla="*/ 760153 h 1168415"/>
              <a:gd name="connsiteX4528" fmla="*/ 541071 w 1623018"/>
              <a:gd name="connsiteY4528" fmla="*/ 759118 h 1168415"/>
              <a:gd name="connsiteX4529" fmla="*/ 541589 w 1623018"/>
              <a:gd name="connsiteY4529" fmla="*/ 758276 h 1168415"/>
              <a:gd name="connsiteX4530" fmla="*/ 542495 w 1623018"/>
              <a:gd name="connsiteY4530" fmla="*/ 758276 h 1168415"/>
              <a:gd name="connsiteX4531" fmla="*/ 542495 w 1623018"/>
              <a:gd name="connsiteY4531" fmla="*/ 758017 h 1168415"/>
              <a:gd name="connsiteX4532" fmla="*/ 543401 w 1623018"/>
              <a:gd name="connsiteY4532" fmla="*/ 758471 h 1168415"/>
              <a:gd name="connsiteX4533" fmla="*/ 543013 w 1623018"/>
              <a:gd name="connsiteY4533" fmla="*/ 759312 h 1168415"/>
              <a:gd name="connsiteX4534" fmla="*/ 543725 w 1623018"/>
              <a:gd name="connsiteY4534" fmla="*/ 759571 h 1168415"/>
              <a:gd name="connsiteX4535" fmla="*/ 543919 w 1623018"/>
              <a:gd name="connsiteY4535" fmla="*/ 760282 h 1168415"/>
              <a:gd name="connsiteX4536" fmla="*/ 545213 w 1623018"/>
              <a:gd name="connsiteY4536" fmla="*/ 760412 h 1168415"/>
              <a:gd name="connsiteX4537" fmla="*/ 546896 w 1623018"/>
              <a:gd name="connsiteY4537" fmla="*/ 758212 h 1168415"/>
              <a:gd name="connsiteX4538" fmla="*/ 546896 w 1623018"/>
              <a:gd name="connsiteY4538" fmla="*/ 756917 h 1168415"/>
              <a:gd name="connsiteX4539" fmla="*/ 547414 w 1623018"/>
              <a:gd name="connsiteY4539" fmla="*/ 756076 h 1168415"/>
              <a:gd name="connsiteX4540" fmla="*/ 547025 w 1623018"/>
              <a:gd name="connsiteY4540" fmla="*/ 754911 h 1168415"/>
              <a:gd name="connsiteX4541" fmla="*/ 548320 w 1623018"/>
              <a:gd name="connsiteY4541" fmla="*/ 754069 h 1168415"/>
              <a:gd name="connsiteX4542" fmla="*/ 548320 w 1623018"/>
              <a:gd name="connsiteY4542" fmla="*/ 753358 h 1168415"/>
              <a:gd name="connsiteX4543" fmla="*/ 551297 w 1623018"/>
              <a:gd name="connsiteY4543" fmla="*/ 754393 h 1168415"/>
              <a:gd name="connsiteX4544" fmla="*/ 551880 w 1623018"/>
              <a:gd name="connsiteY4544" fmla="*/ 753358 h 1168415"/>
              <a:gd name="connsiteX4545" fmla="*/ 554468 w 1623018"/>
              <a:gd name="connsiteY4545" fmla="*/ 753228 h 1168415"/>
              <a:gd name="connsiteX4546" fmla="*/ 554986 w 1623018"/>
              <a:gd name="connsiteY4546" fmla="*/ 752646 h 1168415"/>
              <a:gd name="connsiteX4547" fmla="*/ 554468 w 1623018"/>
              <a:gd name="connsiteY4547" fmla="*/ 750898 h 1168415"/>
              <a:gd name="connsiteX4548" fmla="*/ 555763 w 1623018"/>
              <a:gd name="connsiteY4548" fmla="*/ 750769 h 1168415"/>
              <a:gd name="connsiteX4549" fmla="*/ 555569 w 1623018"/>
              <a:gd name="connsiteY4549" fmla="*/ 750509 h 1168415"/>
              <a:gd name="connsiteX4550" fmla="*/ 556281 w 1623018"/>
              <a:gd name="connsiteY4550" fmla="*/ 750639 h 1168415"/>
              <a:gd name="connsiteX4551" fmla="*/ 556086 w 1623018"/>
              <a:gd name="connsiteY4551" fmla="*/ 750057 h 1168415"/>
              <a:gd name="connsiteX4552" fmla="*/ 556798 w 1623018"/>
              <a:gd name="connsiteY4552" fmla="*/ 748891 h 1168415"/>
              <a:gd name="connsiteX4553" fmla="*/ 559776 w 1623018"/>
              <a:gd name="connsiteY4553" fmla="*/ 748439 h 1168415"/>
              <a:gd name="connsiteX4554" fmla="*/ 560164 w 1623018"/>
              <a:gd name="connsiteY4554" fmla="*/ 747986 h 1168415"/>
              <a:gd name="connsiteX4555" fmla="*/ 561847 w 1623018"/>
              <a:gd name="connsiteY4555" fmla="*/ 747986 h 1168415"/>
              <a:gd name="connsiteX4556" fmla="*/ 561847 w 1623018"/>
              <a:gd name="connsiteY4556" fmla="*/ 748244 h 1168415"/>
              <a:gd name="connsiteX4557" fmla="*/ 562559 w 1623018"/>
              <a:gd name="connsiteY4557" fmla="*/ 747986 h 1168415"/>
              <a:gd name="connsiteX4558" fmla="*/ 561264 w 1623018"/>
              <a:gd name="connsiteY4558" fmla="*/ 746950 h 1168415"/>
              <a:gd name="connsiteX4559" fmla="*/ 561458 w 1623018"/>
              <a:gd name="connsiteY4559" fmla="*/ 745526 h 1168415"/>
              <a:gd name="connsiteX4560" fmla="*/ 561976 w 1623018"/>
              <a:gd name="connsiteY4560" fmla="*/ 744491 h 1168415"/>
              <a:gd name="connsiteX4561" fmla="*/ 562559 w 1623018"/>
              <a:gd name="connsiteY4561" fmla="*/ 744361 h 1168415"/>
              <a:gd name="connsiteX4562" fmla="*/ 562559 w 1623018"/>
              <a:gd name="connsiteY4562" fmla="*/ 743520 h 1168415"/>
              <a:gd name="connsiteX4563" fmla="*/ 564241 w 1623018"/>
              <a:gd name="connsiteY4563" fmla="*/ 742354 h 1168415"/>
              <a:gd name="connsiteX4564" fmla="*/ 567024 w 1623018"/>
              <a:gd name="connsiteY4564" fmla="*/ 742354 h 1168415"/>
              <a:gd name="connsiteX4565" fmla="*/ 567607 w 1623018"/>
              <a:gd name="connsiteY4565" fmla="*/ 741514 h 1168415"/>
              <a:gd name="connsiteX4566" fmla="*/ 567607 w 1623018"/>
              <a:gd name="connsiteY4566" fmla="*/ 739896 h 1168415"/>
              <a:gd name="connsiteX4567" fmla="*/ 569419 w 1623018"/>
              <a:gd name="connsiteY4567" fmla="*/ 739442 h 1168415"/>
              <a:gd name="connsiteX4568" fmla="*/ 569807 w 1623018"/>
              <a:gd name="connsiteY4568" fmla="*/ 738148 h 1168415"/>
              <a:gd name="connsiteX4569" fmla="*/ 571102 w 1623018"/>
              <a:gd name="connsiteY4569" fmla="*/ 738019 h 1168415"/>
              <a:gd name="connsiteX4570" fmla="*/ 571490 w 1623018"/>
              <a:gd name="connsiteY4570" fmla="*/ 737565 h 1168415"/>
              <a:gd name="connsiteX4571" fmla="*/ 571490 w 1623018"/>
              <a:gd name="connsiteY4571" fmla="*/ 735689 h 1168415"/>
              <a:gd name="connsiteX4572" fmla="*/ 572008 w 1623018"/>
              <a:gd name="connsiteY4572" fmla="*/ 734523 h 1168415"/>
              <a:gd name="connsiteX4573" fmla="*/ 571296 w 1623018"/>
              <a:gd name="connsiteY4573" fmla="*/ 733682 h 1168415"/>
              <a:gd name="connsiteX4574" fmla="*/ 572979 w 1623018"/>
              <a:gd name="connsiteY4574" fmla="*/ 732517 h 1168415"/>
              <a:gd name="connsiteX4575" fmla="*/ 573367 w 1623018"/>
              <a:gd name="connsiteY4575" fmla="*/ 729604 h 1168415"/>
              <a:gd name="connsiteX4576" fmla="*/ 572655 w 1623018"/>
              <a:gd name="connsiteY4576" fmla="*/ 727857 h 1168415"/>
              <a:gd name="connsiteX4577" fmla="*/ 572655 w 1623018"/>
              <a:gd name="connsiteY4577" fmla="*/ 726822 h 1168415"/>
              <a:gd name="connsiteX4578" fmla="*/ 573043 w 1623018"/>
              <a:gd name="connsiteY4578" fmla="*/ 726368 h 1168415"/>
              <a:gd name="connsiteX4579" fmla="*/ 571943 w 1623018"/>
              <a:gd name="connsiteY4579" fmla="*/ 725916 h 1168415"/>
              <a:gd name="connsiteX4580" fmla="*/ 571943 w 1623018"/>
              <a:gd name="connsiteY4580" fmla="*/ 725074 h 1168415"/>
              <a:gd name="connsiteX4581" fmla="*/ 574532 w 1623018"/>
              <a:gd name="connsiteY4581" fmla="*/ 725204 h 1168415"/>
              <a:gd name="connsiteX4582" fmla="*/ 574920 w 1623018"/>
              <a:gd name="connsiteY4582" fmla="*/ 725657 h 1168415"/>
              <a:gd name="connsiteX4583" fmla="*/ 576409 w 1623018"/>
              <a:gd name="connsiteY4583" fmla="*/ 725786 h 1168415"/>
              <a:gd name="connsiteX4584" fmla="*/ 577121 w 1623018"/>
              <a:gd name="connsiteY4584" fmla="*/ 725204 h 1168415"/>
              <a:gd name="connsiteX4585" fmla="*/ 577121 w 1623018"/>
              <a:gd name="connsiteY4585" fmla="*/ 724362 h 1168415"/>
              <a:gd name="connsiteX4586" fmla="*/ 578221 w 1623018"/>
              <a:gd name="connsiteY4586" fmla="*/ 724362 h 1168415"/>
              <a:gd name="connsiteX4587" fmla="*/ 578221 w 1623018"/>
              <a:gd name="connsiteY4587" fmla="*/ 723651 h 1168415"/>
              <a:gd name="connsiteX4588" fmla="*/ 576927 w 1623018"/>
              <a:gd name="connsiteY4588" fmla="*/ 723327 h 1168415"/>
              <a:gd name="connsiteX4589" fmla="*/ 577121 w 1623018"/>
              <a:gd name="connsiteY4589" fmla="*/ 722874 h 1168415"/>
              <a:gd name="connsiteX4590" fmla="*/ 576733 w 1623018"/>
              <a:gd name="connsiteY4590" fmla="*/ 722033 h 1168415"/>
              <a:gd name="connsiteX4591" fmla="*/ 578221 w 1623018"/>
              <a:gd name="connsiteY4591" fmla="*/ 721579 h 1168415"/>
              <a:gd name="connsiteX4592" fmla="*/ 578027 w 1623018"/>
              <a:gd name="connsiteY4592" fmla="*/ 720543 h 1168415"/>
              <a:gd name="connsiteX4593" fmla="*/ 579321 w 1623018"/>
              <a:gd name="connsiteY4593" fmla="*/ 719508 h 1168415"/>
              <a:gd name="connsiteX4594" fmla="*/ 580228 w 1623018"/>
              <a:gd name="connsiteY4594" fmla="*/ 719379 h 1168415"/>
              <a:gd name="connsiteX4595" fmla="*/ 581910 w 1623018"/>
              <a:gd name="connsiteY4595" fmla="*/ 719831 h 1168415"/>
              <a:gd name="connsiteX4596" fmla="*/ 582622 w 1623018"/>
              <a:gd name="connsiteY4596" fmla="*/ 719120 h 1168415"/>
              <a:gd name="connsiteX4597" fmla="*/ 583205 w 1623018"/>
              <a:gd name="connsiteY4597" fmla="*/ 719120 h 1168415"/>
              <a:gd name="connsiteX4598" fmla="*/ 583723 w 1623018"/>
              <a:gd name="connsiteY4598" fmla="*/ 718278 h 1168415"/>
              <a:gd name="connsiteX4599" fmla="*/ 583528 w 1623018"/>
              <a:gd name="connsiteY4599" fmla="*/ 717566 h 1168415"/>
              <a:gd name="connsiteX4600" fmla="*/ 584046 w 1623018"/>
              <a:gd name="connsiteY4600" fmla="*/ 717307 h 1168415"/>
              <a:gd name="connsiteX4601" fmla="*/ 583528 w 1623018"/>
              <a:gd name="connsiteY4601" fmla="*/ 716466 h 1168415"/>
              <a:gd name="connsiteX4602" fmla="*/ 584434 w 1623018"/>
              <a:gd name="connsiteY4602" fmla="*/ 716337 h 1168415"/>
              <a:gd name="connsiteX4603" fmla="*/ 584434 w 1623018"/>
              <a:gd name="connsiteY4603" fmla="*/ 715172 h 1168415"/>
              <a:gd name="connsiteX4604" fmla="*/ 585535 w 1623018"/>
              <a:gd name="connsiteY4604" fmla="*/ 713878 h 1168415"/>
              <a:gd name="connsiteX4605" fmla="*/ 588641 w 1623018"/>
              <a:gd name="connsiteY4605" fmla="*/ 712260 h 1168415"/>
              <a:gd name="connsiteX4606" fmla="*/ 590518 w 1623018"/>
              <a:gd name="connsiteY4606" fmla="*/ 712130 h 1168415"/>
              <a:gd name="connsiteX4607" fmla="*/ 592007 w 1623018"/>
              <a:gd name="connsiteY4607" fmla="*/ 711418 h 1168415"/>
              <a:gd name="connsiteX4608" fmla="*/ 592719 w 1623018"/>
              <a:gd name="connsiteY4608" fmla="*/ 711548 h 1168415"/>
              <a:gd name="connsiteX4609" fmla="*/ 593819 w 1623018"/>
              <a:gd name="connsiteY4609" fmla="*/ 710123 h 1168415"/>
              <a:gd name="connsiteX4610" fmla="*/ 594919 w 1623018"/>
              <a:gd name="connsiteY4610" fmla="*/ 709411 h 1168415"/>
              <a:gd name="connsiteX4611" fmla="*/ 595113 w 1623018"/>
              <a:gd name="connsiteY4611" fmla="*/ 708829 h 1168415"/>
              <a:gd name="connsiteX4612" fmla="*/ 597896 w 1623018"/>
              <a:gd name="connsiteY4612" fmla="*/ 708247 h 1168415"/>
              <a:gd name="connsiteX4613" fmla="*/ 598414 w 1623018"/>
              <a:gd name="connsiteY4613" fmla="*/ 707405 h 1168415"/>
              <a:gd name="connsiteX4614" fmla="*/ 598414 w 1623018"/>
              <a:gd name="connsiteY4614" fmla="*/ 706240 h 1168415"/>
              <a:gd name="connsiteX4615" fmla="*/ 598997 w 1623018"/>
              <a:gd name="connsiteY4615" fmla="*/ 705787 h 1168415"/>
              <a:gd name="connsiteX4616" fmla="*/ 600680 w 1623018"/>
              <a:gd name="connsiteY4616" fmla="*/ 705528 h 1168415"/>
              <a:gd name="connsiteX4617" fmla="*/ 600874 w 1623018"/>
              <a:gd name="connsiteY4617" fmla="*/ 704363 h 1168415"/>
              <a:gd name="connsiteX4618" fmla="*/ 602556 w 1623018"/>
              <a:gd name="connsiteY4618" fmla="*/ 703328 h 1168415"/>
              <a:gd name="connsiteX4619" fmla="*/ 602750 w 1623018"/>
              <a:gd name="connsiteY4619" fmla="*/ 702745 h 1168415"/>
              <a:gd name="connsiteX4620" fmla="*/ 602362 w 1623018"/>
              <a:gd name="connsiteY4620" fmla="*/ 702033 h 1168415"/>
              <a:gd name="connsiteX4621" fmla="*/ 603074 w 1623018"/>
              <a:gd name="connsiteY4621" fmla="*/ 701580 h 1168415"/>
              <a:gd name="connsiteX4622" fmla="*/ 602686 w 1623018"/>
              <a:gd name="connsiteY4622" fmla="*/ 700869 h 1168415"/>
              <a:gd name="connsiteX4623" fmla="*/ 603980 w 1623018"/>
              <a:gd name="connsiteY4623" fmla="*/ 700285 h 1168415"/>
              <a:gd name="connsiteX4624" fmla="*/ 603980 w 1623018"/>
              <a:gd name="connsiteY4624" fmla="*/ 699445 h 1168415"/>
              <a:gd name="connsiteX4625" fmla="*/ 603398 w 1623018"/>
              <a:gd name="connsiteY4625" fmla="*/ 698862 h 1168415"/>
              <a:gd name="connsiteX4626" fmla="*/ 603980 w 1623018"/>
              <a:gd name="connsiteY4626" fmla="*/ 698280 h 1168415"/>
              <a:gd name="connsiteX4627" fmla="*/ 603980 w 1623018"/>
              <a:gd name="connsiteY4627" fmla="*/ 696856 h 1168415"/>
              <a:gd name="connsiteX4628" fmla="*/ 603398 w 1623018"/>
              <a:gd name="connsiteY4628" fmla="*/ 696856 h 1168415"/>
              <a:gd name="connsiteX4629" fmla="*/ 603980 w 1623018"/>
              <a:gd name="connsiteY4629" fmla="*/ 694849 h 1168415"/>
              <a:gd name="connsiteX4630" fmla="*/ 602880 w 1623018"/>
              <a:gd name="connsiteY4630" fmla="*/ 694008 h 1168415"/>
              <a:gd name="connsiteX4631" fmla="*/ 602880 w 1623018"/>
              <a:gd name="connsiteY4631" fmla="*/ 693425 h 1168415"/>
              <a:gd name="connsiteX4632" fmla="*/ 603592 w 1623018"/>
              <a:gd name="connsiteY4632" fmla="*/ 693166 h 1168415"/>
              <a:gd name="connsiteX4633" fmla="*/ 603074 w 1623018"/>
              <a:gd name="connsiteY4633" fmla="*/ 690836 h 1168415"/>
              <a:gd name="connsiteX4634" fmla="*/ 604174 w 1623018"/>
              <a:gd name="connsiteY4634" fmla="*/ 689413 h 1168415"/>
              <a:gd name="connsiteX4635" fmla="*/ 603786 w 1623018"/>
              <a:gd name="connsiteY4635" fmla="*/ 688830 h 1168415"/>
              <a:gd name="connsiteX4636" fmla="*/ 603786 w 1623018"/>
              <a:gd name="connsiteY4636" fmla="*/ 687212 h 1168415"/>
              <a:gd name="connsiteX4637" fmla="*/ 604174 w 1623018"/>
              <a:gd name="connsiteY4637" fmla="*/ 687083 h 1168415"/>
              <a:gd name="connsiteX4638" fmla="*/ 603786 w 1623018"/>
              <a:gd name="connsiteY4638" fmla="*/ 686047 h 1168415"/>
              <a:gd name="connsiteX4639" fmla="*/ 603786 w 1623018"/>
              <a:gd name="connsiteY4639" fmla="*/ 685335 h 1168415"/>
              <a:gd name="connsiteX4640" fmla="*/ 604174 w 1623018"/>
              <a:gd name="connsiteY4640" fmla="*/ 685206 h 1168415"/>
              <a:gd name="connsiteX4641" fmla="*/ 604174 w 1623018"/>
              <a:gd name="connsiteY4641" fmla="*/ 684041 h 1168415"/>
              <a:gd name="connsiteX4642" fmla="*/ 603786 w 1623018"/>
              <a:gd name="connsiteY4642" fmla="*/ 683912 h 1168415"/>
              <a:gd name="connsiteX4643" fmla="*/ 603786 w 1623018"/>
              <a:gd name="connsiteY4643" fmla="*/ 682487 h 1168415"/>
              <a:gd name="connsiteX4644" fmla="*/ 604174 w 1623018"/>
              <a:gd name="connsiteY4644" fmla="*/ 682358 h 1168415"/>
              <a:gd name="connsiteX4645" fmla="*/ 603592 w 1623018"/>
              <a:gd name="connsiteY4645" fmla="*/ 681646 h 1168415"/>
              <a:gd name="connsiteX4646" fmla="*/ 603980 w 1623018"/>
              <a:gd name="connsiteY4646" fmla="*/ 680028 h 1168415"/>
              <a:gd name="connsiteX4647" fmla="*/ 603786 w 1623018"/>
              <a:gd name="connsiteY4647" fmla="*/ 678863 h 1168415"/>
              <a:gd name="connsiteX4648" fmla="*/ 604174 w 1623018"/>
              <a:gd name="connsiteY4648" fmla="*/ 677698 h 1168415"/>
              <a:gd name="connsiteX4649" fmla="*/ 605663 w 1623018"/>
              <a:gd name="connsiteY4649" fmla="*/ 678539 h 1168415"/>
              <a:gd name="connsiteX4650" fmla="*/ 605857 w 1623018"/>
              <a:gd name="connsiteY4650" fmla="*/ 677957 h 1168415"/>
              <a:gd name="connsiteX4651" fmla="*/ 604951 w 1623018"/>
              <a:gd name="connsiteY4651" fmla="*/ 677245 h 1168415"/>
              <a:gd name="connsiteX4652" fmla="*/ 604951 w 1623018"/>
              <a:gd name="connsiteY4652" fmla="*/ 675497 h 1168415"/>
              <a:gd name="connsiteX4653" fmla="*/ 604239 w 1623018"/>
              <a:gd name="connsiteY4653" fmla="*/ 675238 h 1168415"/>
              <a:gd name="connsiteX4654" fmla="*/ 604433 w 1623018"/>
              <a:gd name="connsiteY4654" fmla="*/ 672650 h 1168415"/>
              <a:gd name="connsiteX4655" fmla="*/ 603916 w 1623018"/>
              <a:gd name="connsiteY4655" fmla="*/ 672197 h 1168415"/>
              <a:gd name="connsiteX4656" fmla="*/ 604304 w 1623018"/>
              <a:gd name="connsiteY4656" fmla="*/ 671355 h 1168415"/>
              <a:gd name="connsiteX4657" fmla="*/ 604110 w 1623018"/>
              <a:gd name="connsiteY4657" fmla="*/ 670320 h 1168415"/>
              <a:gd name="connsiteX4658" fmla="*/ 604498 w 1623018"/>
              <a:gd name="connsiteY4658" fmla="*/ 670320 h 1168415"/>
              <a:gd name="connsiteX4659" fmla="*/ 604304 w 1623018"/>
              <a:gd name="connsiteY4659" fmla="*/ 669608 h 1168415"/>
              <a:gd name="connsiteX4660" fmla="*/ 604692 w 1623018"/>
              <a:gd name="connsiteY4660" fmla="*/ 669349 h 1168415"/>
              <a:gd name="connsiteX4661" fmla="*/ 604498 w 1623018"/>
              <a:gd name="connsiteY4661" fmla="*/ 668313 h 1168415"/>
              <a:gd name="connsiteX4662" fmla="*/ 603980 w 1623018"/>
              <a:gd name="connsiteY4662" fmla="*/ 667861 h 1168415"/>
              <a:gd name="connsiteX4663" fmla="*/ 604368 w 1623018"/>
              <a:gd name="connsiteY4663" fmla="*/ 667278 h 1168415"/>
              <a:gd name="connsiteX4664" fmla="*/ 604563 w 1623018"/>
              <a:gd name="connsiteY4664" fmla="*/ 663912 h 1168415"/>
              <a:gd name="connsiteX4665" fmla="*/ 604174 w 1623018"/>
              <a:gd name="connsiteY4665" fmla="*/ 662618 h 1168415"/>
              <a:gd name="connsiteX4666" fmla="*/ 604174 w 1623018"/>
              <a:gd name="connsiteY4666" fmla="*/ 659382 h 1168415"/>
              <a:gd name="connsiteX4667" fmla="*/ 603268 w 1623018"/>
              <a:gd name="connsiteY4667" fmla="*/ 656599 h 1168415"/>
              <a:gd name="connsiteX4668" fmla="*/ 603657 w 1623018"/>
              <a:gd name="connsiteY4668" fmla="*/ 654852 h 1168415"/>
              <a:gd name="connsiteX4669" fmla="*/ 602945 w 1623018"/>
              <a:gd name="connsiteY4669" fmla="*/ 654980 h 1168415"/>
              <a:gd name="connsiteX4670" fmla="*/ 602556 w 1623018"/>
              <a:gd name="connsiteY4670" fmla="*/ 654140 h 1168415"/>
              <a:gd name="connsiteX4671" fmla="*/ 603268 w 1623018"/>
              <a:gd name="connsiteY4671" fmla="*/ 652522 h 1168415"/>
              <a:gd name="connsiteX4672" fmla="*/ 602880 w 1623018"/>
              <a:gd name="connsiteY4672" fmla="*/ 651680 h 1168415"/>
              <a:gd name="connsiteX4673" fmla="*/ 602492 w 1623018"/>
              <a:gd name="connsiteY4673" fmla="*/ 651680 h 1168415"/>
              <a:gd name="connsiteX4674" fmla="*/ 602492 w 1623018"/>
              <a:gd name="connsiteY4674" fmla="*/ 651227 h 1168415"/>
              <a:gd name="connsiteX4675" fmla="*/ 601780 w 1623018"/>
              <a:gd name="connsiteY4675" fmla="*/ 650645 h 1168415"/>
              <a:gd name="connsiteX4676" fmla="*/ 601974 w 1623018"/>
              <a:gd name="connsiteY4676" fmla="*/ 650191 h 1168415"/>
              <a:gd name="connsiteX4677" fmla="*/ 600680 w 1623018"/>
              <a:gd name="connsiteY4677" fmla="*/ 649479 h 1168415"/>
              <a:gd name="connsiteX4678" fmla="*/ 600680 w 1623018"/>
              <a:gd name="connsiteY4678" fmla="*/ 648767 h 1168415"/>
              <a:gd name="connsiteX4679" fmla="*/ 601391 w 1623018"/>
              <a:gd name="connsiteY4679" fmla="*/ 648638 h 1168415"/>
              <a:gd name="connsiteX4680" fmla="*/ 601586 w 1623018"/>
              <a:gd name="connsiteY4680" fmla="*/ 648185 h 1168415"/>
              <a:gd name="connsiteX4681" fmla="*/ 602298 w 1623018"/>
              <a:gd name="connsiteY4681" fmla="*/ 648185 h 1168415"/>
              <a:gd name="connsiteX4682" fmla="*/ 602880 w 1623018"/>
              <a:gd name="connsiteY4682" fmla="*/ 646178 h 1168415"/>
              <a:gd name="connsiteX4683" fmla="*/ 601586 w 1623018"/>
              <a:gd name="connsiteY4683" fmla="*/ 644884 h 1168415"/>
              <a:gd name="connsiteX4684" fmla="*/ 601586 w 1623018"/>
              <a:gd name="connsiteY4684" fmla="*/ 644302 h 1168415"/>
              <a:gd name="connsiteX4685" fmla="*/ 602103 w 1623018"/>
              <a:gd name="connsiteY4685" fmla="*/ 644043 h 1168415"/>
              <a:gd name="connsiteX4686" fmla="*/ 601391 w 1623018"/>
              <a:gd name="connsiteY4686" fmla="*/ 642749 h 1168415"/>
              <a:gd name="connsiteX4687" fmla="*/ 601780 w 1623018"/>
              <a:gd name="connsiteY4687" fmla="*/ 641260 h 1168415"/>
              <a:gd name="connsiteX4688" fmla="*/ 600097 w 1623018"/>
              <a:gd name="connsiteY4688" fmla="*/ 639965 h 1168415"/>
              <a:gd name="connsiteX4689" fmla="*/ 600097 w 1623018"/>
              <a:gd name="connsiteY4689" fmla="*/ 639513 h 1168415"/>
              <a:gd name="connsiteX4690" fmla="*/ 601197 w 1623018"/>
              <a:gd name="connsiteY4690" fmla="*/ 639059 h 1168415"/>
              <a:gd name="connsiteX4691" fmla="*/ 601391 w 1623018"/>
              <a:gd name="connsiteY4691" fmla="*/ 637441 h 1168415"/>
              <a:gd name="connsiteX4692" fmla="*/ 601974 w 1623018"/>
              <a:gd name="connsiteY4692" fmla="*/ 637312 h 1168415"/>
              <a:gd name="connsiteX4693" fmla="*/ 601262 w 1623018"/>
              <a:gd name="connsiteY4693" fmla="*/ 636018 h 1168415"/>
              <a:gd name="connsiteX4694" fmla="*/ 601650 w 1623018"/>
              <a:gd name="connsiteY4694" fmla="*/ 635888 h 1168415"/>
              <a:gd name="connsiteX4695" fmla="*/ 601650 w 1623018"/>
              <a:gd name="connsiteY4695" fmla="*/ 635176 h 1168415"/>
              <a:gd name="connsiteX4696" fmla="*/ 602362 w 1623018"/>
              <a:gd name="connsiteY4696" fmla="*/ 634917 h 1168415"/>
              <a:gd name="connsiteX4697" fmla="*/ 602168 w 1623018"/>
              <a:gd name="connsiteY4697" fmla="*/ 633752 h 1168415"/>
              <a:gd name="connsiteX4698" fmla="*/ 602556 w 1623018"/>
              <a:gd name="connsiteY4698" fmla="*/ 633041 h 1168415"/>
              <a:gd name="connsiteX4699" fmla="*/ 604045 w 1623018"/>
              <a:gd name="connsiteY4699" fmla="*/ 632328 h 1168415"/>
              <a:gd name="connsiteX4700" fmla="*/ 604239 w 1623018"/>
              <a:gd name="connsiteY4700" fmla="*/ 631616 h 1168415"/>
              <a:gd name="connsiteX4701" fmla="*/ 603851 w 1623018"/>
              <a:gd name="connsiteY4701" fmla="*/ 631034 h 1168415"/>
              <a:gd name="connsiteX4702" fmla="*/ 604239 w 1623018"/>
              <a:gd name="connsiteY4702" fmla="*/ 631034 h 1168415"/>
              <a:gd name="connsiteX4703" fmla="*/ 604433 w 1623018"/>
              <a:gd name="connsiteY4703" fmla="*/ 630452 h 1168415"/>
              <a:gd name="connsiteX4704" fmla="*/ 605922 w 1623018"/>
              <a:gd name="connsiteY4704" fmla="*/ 629286 h 1168415"/>
              <a:gd name="connsiteX4705" fmla="*/ 605210 w 1623018"/>
              <a:gd name="connsiteY4705" fmla="*/ 628122 h 1168415"/>
              <a:gd name="connsiteX4706" fmla="*/ 606116 w 1623018"/>
              <a:gd name="connsiteY4706" fmla="*/ 628122 h 1168415"/>
              <a:gd name="connsiteX4707" fmla="*/ 607993 w 1623018"/>
              <a:gd name="connsiteY4707" fmla="*/ 626827 h 1168415"/>
              <a:gd name="connsiteX4708" fmla="*/ 607799 w 1623018"/>
              <a:gd name="connsiteY4708" fmla="*/ 625403 h 1168415"/>
              <a:gd name="connsiteX4709" fmla="*/ 608187 w 1623018"/>
              <a:gd name="connsiteY4709" fmla="*/ 624950 h 1168415"/>
              <a:gd name="connsiteX4710" fmla="*/ 607475 w 1623018"/>
              <a:gd name="connsiteY4710" fmla="*/ 624950 h 1168415"/>
              <a:gd name="connsiteX4711" fmla="*/ 608058 w 1623018"/>
              <a:gd name="connsiteY4711" fmla="*/ 624238 h 1168415"/>
              <a:gd name="connsiteX4712" fmla="*/ 607669 w 1623018"/>
              <a:gd name="connsiteY4712" fmla="*/ 623979 h 1168415"/>
              <a:gd name="connsiteX4713" fmla="*/ 607669 w 1623018"/>
              <a:gd name="connsiteY4713" fmla="*/ 623138 h 1168415"/>
              <a:gd name="connsiteX4714" fmla="*/ 607281 w 1623018"/>
              <a:gd name="connsiteY4714" fmla="*/ 623008 h 1168415"/>
              <a:gd name="connsiteX4715" fmla="*/ 607669 w 1623018"/>
              <a:gd name="connsiteY4715" fmla="*/ 622556 h 1168415"/>
              <a:gd name="connsiteX4716" fmla="*/ 607152 w 1623018"/>
              <a:gd name="connsiteY4716" fmla="*/ 622102 h 1168415"/>
              <a:gd name="connsiteX4717" fmla="*/ 606958 w 1623018"/>
              <a:gd name="connsiteY4717" fmla="*/ 620484 h 1168415"/>
              <a:gd name="connsiteX4718" fmla="*/ 607863 w 1623018"/>
              <a:gd name="connsiteY4718" fmla="*/ 620225 h 1168415"/>
              <a:gd name="connsiteX4719" fmla="*/ 608576 w 1623018"/>
              <a:gd name="connsiteY4719" fmla="*/ 618931 h 1168415"/>
              <a:gd name="connsiteX4720" fmla="*/ 609158 w 1623018"/>
              <a:gd name="connsiteY4720" fmla="*/ 618607 h 1168415"/>
              <a:gd name="connsiteX4721" fmla="*/ 609546 w 1623018"/>
              <a:gd name="connsiteY4721" fmla="*/ 615954 h 1168415"/>
              <a:gd name="connsiteX4722" fmla="*/ 608964 w 1623018"/>
              <a:gd name="connsiteY4722" fmla="*/ 615695 h 1168415"/>
              <a:gd name="connsiteX4723" fmla="*/ 608964 w 1623018"/>
              <a:gd name="connsiteY4723" fmla="*/ 614659 h 1168415"/>
              <a:gd name="connsiteX4724" fmla="*/ 608446 w 1623018"/>
              <a:gd name="connsiteY4724" fmla="*/ 614206 h 1168415"/>
              <a:gd name="connsiteX4725" fmla="*/ 610452 w 1623018"/>
              <a:gd name="connsiteY4725" fmla="*/ 611423 h 1168415"/>
              <a:gd name="connsiteX4726" fmla="*/ 611164 w 1623018"/>
              <a:gd name="connsiteY4726" fmla="*/ 608964 h 1168415"/>
              <a:gd name="connsiteX4727" fmla="*/ 612459 w 1623018"/>
              <a:gd name="connsiteY4727" fmla="*/ 607346 h 1168415"/>
              <a:gd name="connsiteX4728" fmla="*/ 612459 w 1623018"/>
              <a:gd name="connsiteY4728" fmla="*/ 606311 h 1168415"/>
              <a:gd name="connsiteX4729" fmla="*/ 611941 w 1623018"/>
              <a:gd name="connsiteY4729" fmla="*/ 605599 h 1168415"/>
              <a:gd name="connsiteX4730" fmla="*/ 612329 w 1623018"/>
              <a:gd name="connsiteY4730" fmla="*/ 604433 h 1168415"/>
              <a:gd name="connsiteX4731" fmla="*/ 611812 w 1623018"/>
              <a:gd name="connsiteY4731" fmla="*/ 603981 h 1168415"/>
              <a:gd name="connsiteX4732" fmla="*/ 611812 w 1623018"/>
              <a:gd name="connsiteY4732" fmla="*/ 603722 h 1168415"/>
              <a:gd name="connsiteX4733" fmla="*/ 612329 w 1623018"/>
              <a:gd name="connsiteY4733" fmla="*/ 603722 h 1168415"/>
              <a:gd name="connsiteX4734" fmla="*/ 612329 w 1623018"/>
              <a:gd name="connsiteY4734" fmla="*/ 603268 h 1168415"/>
              <a:gd name="connsiteX4735" fmla="*/ 611617 w 1623018"/>
              <a:gd name="connsiteY4735" fmla="*/ 602556 h 1168415"/>
              <a:gd name="connsiteX4736" fmla="*/ 612329 w 1623018"/>
              <a:gd name="connsiteY4736" fmla="*/ 601392 h 1168415"/>
              <a:gd name="connsiteX4737" fmla="*/ 611617 w 1623018"/>
              <a:gd name="connsiteY4737" fmla="*/ 600550 h 1168415"/>
              <a:gd name="connsiteX4738" fmla="*/ 613300 w 1623018"/>
              <a:gd name="connsiteY4738" fmla="*/ 598803 h 1168415"/>
              <a:gd name="connsiteX4739" fmla="*/ 612718 w 1623018"/>
              <a:gd name="connsiteY4739" fmla="*/ 597961 h 1168415"/>
              <a:gd name="connsiteX4740" fmla="*/ 613624 w 1623018"/>
              <a:gd name="connsiteY4740" fmla="*/ 596926 h 1168415"/>
              <a:gd name="connsiteX4741" fmla="*/ 613430 w 1623018"/>
              <a:gd name="connsiteY4741" fmla="*/ 596214 h 1168415"/>
              <a:gd name="connsiteX4742" fmla="*/ 612523 w 1623018"/>
              <a:gd name="connsiteY4742" fmla="*/ 595761 h 1168415"/>
              <a:gd name="connsiteX4743" fmla="*/ 612523 w 1623018"/>
              <a:gd name="connsiteY4743" fmla="*/ 594596 h 1168415"/>
              <a:gd name="connsiteX4744" fmla="*/ 611812 w 1623018"/>
              <a:gd name="connsiteY4744" fmla="*/ 593884 h 1168415"/>
              <a:gd name="connsiteX4745" fmla="*/ 612200 w 1623018"/>
              <a:gd name="connsiteY4745" fmla="*/ 593625 h 1168415"/>
              <a:gd name="connsiteX4746" fmla="*/ 612200 w 1623018"/>
              <a:gd name="connsiteY4746" fmla="*/ 593042 h 1168415"/>
              <a:gd name="connsiteX4747" fmla="*/ 611812 w 1623018"/>
              <a:gd name="connsiteY4747" fmla="*/ 592913 h 1168415"/>
              <a:gd name="connsiteX4748" fmla="*/ 612006 w 1623018"/>
              <a:gd name="connsiteY4748" fmla="*/ 591877 h 1168415"/>
              <a:gd name="connsiteX4749" fmla="*/ 613300 w 1623018"/>
              <a:gd name="connsiteY4749" fmla="*/ 591748 h 1168415"/>
              <a:gd name="connsiteX4750" fmla="*/ 612394 w 1623018"/>
              <a:gd name="connsiteY4750" fmla="*/ 588965 h 1168415"/>
              <a:gd name="connsiteX4751" fmla="*/ 612394 w 1623018"/>
              <a:gd name="connsiteY4751" fmla="*/ 588059 h 1168415"/>
              <a:gd name="connsiteX4752" fmla="*/ 613300 w 1623018"/>
              <a:gd name="connsiteY4752" fmla="*/ 586570 h 1168415"/>
              <a:gd name="connsiteX4753" fmla="*/ 613300 w 1623018"/>
              <a:gd name="connsiteY4753" fmla="*/ 585664 h 1168415"/>
              <a:gd name="connsiteX4754" fmla="*/ 612200 w 1623018"/>
              <a:gd name="connsiteY4754" fmla="*/ 585535 h 1168415"/>
              <a:gd name="connsiteX4755" fmla="*/ 611812 w 1623018"/>
              <a:gd name="connsiteY4755" fmla="*/ 584952 h 1168415"/>
              <a:gd name="connsiteX4756" fmla="*/ 612912 w 1623018"/>
              <a:gd name="connsiteY4756" fmla="*/ 583787 h 1168415"/>
              <a:gd name="connsiteX4757" fmla="*/ 614595 w 1623018"/>
              <a:gd name="connsiteY4757" fmla="*/ 583529 h 1168415"/>
              <a:gd name="connsiteX4758" fmla="*/ 614206 w 1623018"/>
              <a:gd name="connsiteY4758" fmla="*/ 583075 h 1168415"/>
              <a:gd name="connsiteX4759" fmla="*/ 614595 w 1623018"/>
              <a:gd name="connsiteY4759" fmla="*/ 581781 h 1168415"/>
              <a:gd name="connsiteX4760" fmla="*/ 614077 w 1623018"/>
              <a:gd name="connsiteY4760" fmla="*/ 581199 h 1168415"/>
              <a:gd name="connsiteX4761" fmla="*/ 614077 w 1623018"/>
              <a:gd name="connsiteY4761" fmla="*/ 580616 h 1168415"/>
              <a:gd name="connsiteX4762" fmla="*/ 614465 w 1623018"/>
              <a:gd name="connsiteY4762" fmla="*/ 579451 h 1168415"/>
              <a:gd name="connsiteX4763" fmla="*/ 615177 w 1623018"/>
              <a:gd name="connsiteY4763" fmla="*/ 578869 h 1168415"/>
              <a:gd name="connsiteX4764" fmla="*/ 614789 w 1623018"/>
              <a:gd name="connsiteY4764" fmla="*/ 578156 h 1168415"/>
              <a:gd name="connsiteX4765" fmla="*/ 614983 w 1623018"/>
              <a:gd name="connsiteY4765" fmla="*/ 577574 h 1168415"/>
              <a:gd name="connsiteX4766" fmla="*/ 615889 w 1623018"/>
              <a:gd name="connsiteY4766" fmla="*/ 577574 h 1168415"/>
              <a:gd name="connsiteX4767" fmla="*/ 616083 w 1623018"/>
              <a:gd name="connsiteY4767" fmla="*/ 578286 h 1168415"/>
              <a:gd name="connsiteX4768" fmla="*/ 617960 w 1623018"/>
              <a:gd name="connsiteY4768" fmla="*/ 578286 h 1168415"/>
              <a:gd name="connsiteX4769" fmla="*/ 617960 w 1623018"/>
              <a:gd name="connsiteY4769" fmla="*/ 577703 h 1168415"/>
              <a:gd name="connsiteX4770" fmla="*/ 619255 w 1623018"/>
              <a:gd name="connsiteY4770" fmla="*/ 577574 h 1168415"/>
              <a:gd name="connsiteX4771" fmla="*/ 619772 w 1623018"/>
              <a:gd name="connsiteY4771" fmla="*/ 578156 h 1168415"/>
              <a:gd name="connsiteX4772" fmla="*/ 621973 w 1623018"/>
              <a:gd name="connsiteY4772" fmla="*/ 579062 h 1168415"/>
              <a:gd name="connsiteX4773" fmla="*/ 622361 w 1623018"/>
              <a:gd name="connsiteY4773" fmla="*/ 579645 h 1168415"/>
              <a:gd name="connsiteX4774" fmla="*/ 623267 w 1623018"/>
              <a:gd name="connsiteY4774" fmla="*/ 579645 h 1168415"/>
              <a:gd name="connsiteX4775" fmla="*/ 623850 w 1623018"/>
              <a:gd name="connsiteY4775" fmla="*/ 578351 h 1168415"/>
              <a:gd name="connsiteX4776" fmla="*/ 633429 w 1623018"/>
              <a:gd name="connsiteY4776" fmla="*/ 578221 h 1168415"/>
              <a:gd name="connsiteX4777" fmla="*/ 636212 w 1623018"/>
              <a:gd name="connsiteY4777" fmla="*/ 578933 h 1168415"/>
              <a:gd name="connsiteX4778" fmla="*/ 640289 w 1623018"/>
              <a:gd name="connsiteY4778" fmla="*/ 581846 h 1168415"/>
              <a:gd name="connsiteX4779" fmla="*/ 643072 w 1623018"/>
              <a:gd name="connsiteY4779" fmla="*/ 581587 h 1168415"/>
              <a:gd name="connsiteX4780" fmla="*/ 643654 w 1623018"/>
              <a:gd name="connsiteY4780" fmla="*/ 582169 h 1168415"/>
              <a:gd name="connsiteX4781" fmla="*/ 645467 w 1623018"/>
              <a:gd name="connsiteY4781" fmla="*/ 582752 h 1168415"/>
              <a:gd name="connsiteX4782" fmla="*/ 648250 w 1623018"/>
              <a:gd name="connsiteY4782" fmla="*/ 582169 h 1168415"/>
              <a:gd name="connsiteX4783" fmla="*/ 649932 w 1623018"/>
              <a:gd name="connsiteY4783" fmla="*/ 583658 h 1168415"/>
              <a:gd name="connsiteX4784" fmla="*/ 651615 w 1623018"/>
              <a:gd name="connsiteY4784" fmla="*/ 583787 h 1168415"/>
              <a:gd name="connsiteX4785" fmla="*/ 652004 w 1623018"/>
              <a:gd name="connsiteY4785" fmla="*/ 584823 h 1168415"/>
              <a:gd name="connsiteX4786" fmla="*/ 655887 w 1623018"/>
              <a:gd name="connsiteY4786" fmla="*/ 587282 h 1168415"/>
              <a:gd name="connsiteX4787" fmla="*/ 656081 w 1623018"/>
              <a:gd name="connsiteY4787" fmla="*/ 588124 h 1168415"/>
              <a:gd name="connsiteX4788" fmla="*/ 657570 w 1623018"/>
              <a:gd name="connsiteY4788" fmla="*/ 589418 h 1168415"/>
              <a:gd name="connsiteX4789" fmla="*/ 658282 w 1623018"/>
              <a:gd name="connsiteY4789" fmla="*/ 591165 h 1168415"/>
              <a:gd name="connsiteX4790" fmla="*/ 660094 w 1623018"/>
              <a:gd name="connsiteY4790" fmla="*/ 592460 h 1168415"/>
              <a:gd name="connsiteX4791" fmla="*/ 662294 w 1623018"/>
              <a:gd name="connsiteY4791" fmla="*/ 593042 h 1168415"/>
              <a:gd name="connsiteX4792" fmla="*/ 665077 w 1623018"/>
              <a:gd name="connsiteY4792" fmla="*/ 594660 h 1168415"/>
              <a:gd name="connsiteX4793" fmla="*/ 672067 w 1623018"/>
              <a:gd name="connsiteY4793" fmla="*/ 594660 h 1168415"/>
              <a:gd name="connsiteX4794" fmla="*/ 672973 w 1623018"/>
              <a:gd name="connsiteY4794" fmla="*/ 595113 h 1168415"/>
              <a:gd name="connsiteX4795" fmla="*/ 675756 w 1623018"/>
              <a:gd name="connsiteY4795" fmla="*/ 595372 h 1168415"/>
              <a:gd name="connsiteX4796" fmla="*/ 678151 w 1623018"/>
              <a:gd name="connsiteY4796" fmla="*/ 594660 h 1168415"/>
              <a:gd name="connsiteX4797" fmla="*/ 678863 w 1623018"/>
              <a:gd name="connsiteY4797" fmla="*/ 594078 h 1168415"/>
              <a:gd name="connsiteX4798" fmla="*/ 682746 w 1623018"/>
              <a:gd name="connsiteY4798" fmla="*/ 593625 h 1168415"/>
              <a:gd name="connsiteX4799" fmla="*/ 684429 w 1623018"/>
              <a:gd name="connsiteY4799" fmla="*/ 593042 h 1168415"/>
              <a:gd name="connsiteX4800" fmla="*/ 685012 w 1623018"/>
              <a:gd name="connsiteY4800" fmla="*/ 592460 h 1168415"/>
              <a:gd name="connsiteX4801" fmla="*/ 687018 w 1623018"/>
              <a:gd name="connsiteY4801" fmla="*/ 592201 h 1168415"/>
              <a:gd name="connsiteX4802" fmla="*/ 690124 w 1623018"/>
              <a:gd name="connsiteY4802" fmla="*/ 589742 h 1168415"/>
              <a:gd name="connsiteX4803" fmla="*/ 690124 w 1623018"/>
              <a:gd name="connsiteY4803" fmla="*/ 589159 h 1168415"/>
              <a:gd name="connsiteX4804" fmla="*/ 694008 w 1623018"/>
              <a:gd name="connsiteY4804" fmla="*/ 584370 h 1168415"/>
              <a:gd name="connsiteX4805" fmla="*/ 695108 w 1623018"/>
              <a:gd name="connsiteY4805" fmla="*/ 581457 h 1168415"/>
              <a:gd name="connsiteX4806" fmla="*/ 696985 w 1623018"/>
              <a:gd name="connsiteY4806" fmla="*/ 580875 h 1168415"/>
              <a:gd name="connsiteX4807" fmla="*/ 697373 w 1623018"/>
              <a:gd name="connsiteY4807" fmla="*/ 579710 h 1168415"/>
              <a:gd name="connsiteX4808" fmla="*/ 698473 w 1623018"/>
              <a:gd name="connsiteY4808" fmla="*/ 578545 h 1168415"/>
              <a:gd name="connsiteX4809" fmla="*/ 698279 w 1623018"/>
              <a:gd name="connsiteY4809" fmla="*/ 577056 h 1168415"/>
              <a:gd name="connsiteX4810" fmla="*/ 700286 w 1623018"/>
              <a:gd name="connsiteY4810" fmla="*/ 574856 h 1168415"/>
              <a:gd name="connsiteX4811" fmla="*/ 703587 w 1623018"/>
              <a:gd name="connsiteY4811" fmla="*/ 569289 h 1168415"/>
              <a:gd name="connsiteX4812" fmla="*/ 705464 w 1623018"/>
              <a:gd name="connsiteY4812" fmla="*/ 568384 h 1168415"/>
              <a:gd name="connsiteX4813" fmla="*/ 709347 w 1623018"/>
              <a:gd name="connsiteY4813" fmla="*/ 567801 h 1168415"/>
              <a:gd name="connsiteX4814" fmla="*/ 711224 w 1623018"/>
              <a:gd name="connsiteY4814" fmla="*/ 566766 h 1168415"/>
              <a:gd name="connsiteX4815" fmla="*/ 711936 w 1623018"/>
              <a:gd name="connsiteY4815" fmla="*/ 563983 h 1168415"/>
              <a:gd name="connsiteX4816" fmla="*/ 712842 w 1623018"/>
              <a:gd name="connsiteY4816" fmla="*/ 562688 h 1168415"/>
              <a:gd name="connsiteX4817" fmla="*/ 712647 w 1623018"/>
              <a:gd name="connsiteY4817" fmla="*/ 561847 h 1168415"/>
              <a:gd name="connsiteX4818" fmla="*/ 713942 w 1623018"/>
              <a:gd name="connsiteY4818" fmla="*/ 559064 h 1168415"/>
              <a:gd name="connsiteX4819" fmla="*/ 714460 w 1623018"/>
              <a:gd name="connsiteY4819" fmla="*/ 556863 h 1168415"/>
              <a:gd name="connsiteX4820" fmla="*/ 715948 w 1623018"/>
              <a:gd name="connsiteY4820" fmla="*/ 555375 h 1168415"/>
              <a:gd name="connsiteX4821" fmla="*/ 718149 w 1623018"/>
              <a:gd name="connsiteY4821" fmla="*/ 555504 h 1168415"/>
              <a:gd name="connsiteX4822" fmla="*/ 720544 w 1623018"/>
              <a:gd name="connsiteY4822" fmla="*/ 557251 h 1168415"/>
              <a:gd name="connsiteX4823" fmla="*/ 720026 w 1623018"/>
              <a:gd name="connsiteY4823" fmla="*/ 557963 h 1168415"/>
              <a:gd name="connsiteX4824" fmla="*/ 719314 w 1623018"/>
              <a:gd name="connsiteY4824" fmla="*/ 557834 h 1168415"/>
              <a:gd name="connsiteX4825" fmla="*/ 720026 w 1623018"/>
              <a:gd name="connsiteY4825" fmla="*/ 560035 h 1168415"/>
              <a:gd name="connsiteX4826" fmla="*/ 720414 w 1623018"/>
              <a:gd name="connsiteY4826" fmla="*/ 560035 h 1168415"/>
              <a:gd name="connsiteX4827" fmla="*/ 720026 w 1623018"/>
              <a:gd name="connsiteY4827" fmla="*/ 560164 h 1168415"/>
              <a:gd name="connsiteX4828" fmla="*/ 720414 w 1623018"/>
              <a:gd name="connsiteY4828" fmla="*/ 560617 h 1168415"/>
              <a:gd name="connsiteX4829" fmla="*/ 720414 w 1623018"/>
              <a:gd name="connsiteY4829" fmla="*/ 561653 h 1168415"/>
              <a:gd name="connsiteX4830" fmla="*/ 721514 w 1623018"/>
              <a:gd name="connsiteY4830" fmla="*/ 560487 h 1168415"/>
              <a:gd name="connsiteX4831" fmla="*/ 722420 w 1623018"/>
              <a:gd name="connsiteY4831" fmla="*/ 560164 h 1168415"/>
              <a:gd name="connsiteX4832" fmla="*/ 723521 w 1623018"/>
              <a:gd name="connsiteY4832" fmla="*/ 558869 h 1168415"/>
              <a:gd name="connsiteX4833" fmla="*/ 724815 w 1623018"/>
              <a:gd name="connsiteY4833" fmla="*/ 558999 h 1168415"/>
              <a:gd name="connsiteX4834" fmla="*/ 724815 w 1623018"/>
              <a:gd name="connsiteY4834" fmla="*/ 559452 h 1168415"/>
              <a:gd name="connsiteX4835" fmla="*/ 726627 w 1623018"/>
              <a:gd name="connsiteY4835" fmla="*/ 560941 h 1168415"/>
              <a:gd name="connsiteX4836" fmla="*/ 726239 w 1623018"/>
              <a:gd name="connsiteY4836" fmla="*/ 562688 h 1168415"/>
              <a:gd name="connsiteX4837" fmla="*/ 726627 w 1623018"/>
              <a:gd name="connsiteY4837" fmla="*/ 566053 h 1168415"/>
              <a:gd name="connsiteX4838" fmla="*/ 726110 w 1623018"/>
              <a:gd name="connsiteY4838" fmla="*/ 566960 h 1168415"/>
              <a:gd name="connsiteX4839" fmla="*/ 725398 w 1623018"/>
              <a:gd name="connsiteY4839" fmla="*/ 567219 h 1168415"/>
              <a:gd name="connsiteX4840" fmla="*/ 725398 w 1623018"/>
              <a:gd name="connsiteY4840" fmla="*/ 568125 h 1168415"/>
              <a:gd name="connsiteX4841" fmla="*/ 724686 w 1623018"/>
              <a:gd name="connsiteY4841" fmla="*/ 569419 h 1168415"/>
              <a:gd name="connsiteX4842" fmla="*/ 723780 w 1623018"/>
              <a:gd name="connsiteY4842" fmla="*/ 570002 h 1168415"/>
              <a:gd name="connsiteX4843" fmla="*/ 723780 w 1623018"/>
              <a:gd name="connsiteY4843" fmla="*/ 570455 h 1168415"/>
              <a:gd name="connsiteX4844" fmla="*/ 722485 w 1623018"/>
              <a:gd name="connsiteY4844" fmla="*/ 571749 h 1168415"/>
              <a:gd name="connsiteX4845" fmla="*/ 722874 w 1623018"/>
              <a:gd name="connsiteY4845" fmla="*/ 575568 h 1168415"/>
              <a:gd name="connsiteX4846" fmla="*/ 722356 w 1623018"/>
              <a:gd name="connsiteY4846" fmla="*/ 577315 h 1168415"/>
              <a:gd name="connsiteX4847" fmla="*/ 722356 w 1623018"/>
              <a:gd name="connsiteY4847" fmla="*/ 579062 h 1168415"/>
              <a:gd name="connsiteX4848" fmla="*/ 722550 w 1623018"/>
              <a:gd name="connsiteY4848" fmla="*/ 580098 h 1168415"/>
              <a:gd name="connsiteX4849" fmla="*/ 722938 w 1623018"/>
              <a:gd name="connsiteY4849" fmla="*/ 580098 h 1168415"/>
              <a:gd name="connsiteX4850" fmla="*/ 722938 w 1623018"/>
              <a:gd name="connsiteY4850" fmla="*/ 579516 h 1168415"/>
              <a:gd name="connsiteX4851" fmla="*/ 723844 w 1623018"/>
              <a:gd name="connsiteY4851" fmla="*/ 578221 h 1168415"/>
              <a:gd name="connsiteX4852" fmla="*/ 723650 w 1623018"/>
              <a:gd name="connsiteY4852" fmla="*/ 572849 h 1168415"/>
              <a:gd name="connsiteX4853" fmla="*/ 724362 w 1623018"/>
              <a:gd name="connsiteY4853" fmla="*/ 571555 h 1168415"/>
              <a:gd name="connsiteX4854" fmla="*/ 725268 w 1623018"/>
              <a:gd name="connsiteY4854" fmla="*/ 570843 h 1168415"/>
              <a:gd name="connsiteX4855" fmla="*/ 726951 w 1623018"/>
              <a:gd name="connsiteY4855" fmla="*/ 570390 h 1168415"/>
              <a:gd name="connsiteX4856" fmla="*/ 727663 w 1623018"/>
              <a:gd name="connsiteY4856" fmla="*/ 569096 h 1168415"/>
              <a:gd name="connsiteX4857" fmla="*/ 727663 w 1623018"/>
              <a:gd name="connsiteY4857" fmla="*/ 566895 h 1168415"/>
              <a:gd name="connsiteX4858" fmla="*/ 728957 w 1623018"/>
              <a:gd name="connsiteY4858" fmla="*/ 566636 h 1168415"/>
              <a:gd name="connsiteX4859" fmla="*/ 729863 w 1623018"/>
              <a:gd name="connsiteY4859" fmla="*/ 564177 h 1168415"/>
              <a:gd name="connsiteX4860" fmla="*/ 729669 w 1623018"/>
              <a:gd name="connsiteY4860" fmla="*/ 563465 h 1168415"/>
              <a:gd name="connsiteX4861" fmla="*/ 728763 w 1623018"/>
              <a:gd name="connsiteY4861" fmla="*/ 563206 h 1168415"/>
              <a:gd name="connsiteX4862" fmla="*/ 728763 w 1623018"/>
              <a:gd name="connsiteY4862" fmla="*/ 562752 h 1168415"/>
              <a:gd name="connsiteX4863" fmla="*/ 729475 w 1623018"/>
              <a:gd name="connsiteY4863" fmla="*/ 562170 h 1168415"/>
              <a:gd name="connsiteX4864" fmla="*/ 729281 w 1623018"/>
              <a:gd name="connsiteY4864" fmla="*/ 560294 h 1168415"/>
              <a:gd name="connsiteX4865" fmla="*/ 730187 w 1623018"/>
              <a:gd name="connsiteY4865" fmla="*/ 558546 h 1168415"/>
              <a:gd name="connsiteX4866" fmla="*/ 730769 w 1623018"/>
              <a:gd name="connsiteY4866" fmla="*/ 556345 h 1168415"/>
              <a:gd name="connsiteX4867" fmla="*/ 729669 w 1623018"/>
              <a:gd name="connsiteY4867" fmla="*/ 555633 h 1168415"/>
              <a:gd name="connsiteX4868" fmla="*/ 731870 w 1623018"/>
              <a:gd name="connsiteY4868" fmla="*/ 553886 h 1168415"/>
              <a:gd name="connsiteX4869" fmla="*/ 732064 w 1623018"/>
              <a:gd name="connsiteY4869" fmla="*/ 552721 h 1168415"/>
              <a:gd name="connsiteX4870" fmla="*/ 732582 w 1623018"/>
              <a:gd name="connsiteY4870" fmla="*/ 552009 h 1168415"/>
              <a:gd name="connsiteX4871" fmla="*/ 733876 w 1623018"/>
              <a:gd name="connsiteY4871" fmla="*/ 551556 h 1168415"/>
              <a:gd name="connsiteX4872" fmla="*/ 735171 w 1623018"/>
              <a:gd name="connsiteY4872" fmla="*/ 550521 h 1168415"/>
              <a:gd name="connsiteX4873" fmla="*/ 736465 w 1623018"/>
              <a:gd name="connsiteY4873" fmla="*/ 550521 h 1168415"/>
              <a:gd name="connsiteX4874" fmla="*/ 737954 w 1623018"/>
              <a:gd name="connsiteY4874" fmla="*/ 549355 h 1168415"/>
              <a:gd name="connsiteX4875" fmla="*/ 737954 w 1623018"/>
              <a:gd name="connsiteY4875" fmla="*/ 548320 h 1168415"/>
              <a:gd name="connsiteX4876" fmla="*/ 738536 w 1623018"/>
              <a:gd name="connsiteY4876" fmla="*/ 547737 h 1168415"/>
              <a:gd name="connsiteX4877" fmla="*/ 743714 w 1623018"/>
              <a:gd name="connsiteY4877" fmla="*/ 548190 h 1168415"/>
              <a:gd name="connsiteX4878" fmla="*/ 744426 w 1623018"/>
              <a:gd name="connsiteY4878" fmla="*/ 548773 h 1168415"/>
              <a:gd name="connsiteX4879" fmla="*/ 745332 w 1623018"/>
              <a:gd name="connsiteY4879" fmla="*/ 548903 h 1168415"/>
              <a:gd name="connsiteX4880" fmla="*/ 747921 w 1623018"/>
              <a:gd name="connsiteY4880" fmla="*/ 548903 h 1168415"/>
              <a:gd name="connsiteX4881" fmla="*/ 749603 w 1623018"/>
              <a:gd name="connsiteY4881" fmla="*/ 548190 h 1168415"/>
              <a:gd name="connsiteX4882" fmla="*/ 750315 w 1623018"/>
              <a:gd name="connsiteY4882" fmla="*/ 547478 h 1168415"/>
              <a:gd name="connsiteX4883" fmla="*/ 750315 w 1623018"/>
              <a:gd name="connsiteY4883" fmla="*/ 542948 h 1168415"/>
              <a:gd name="connsiteX4884" fmla="*/ 751804 w 1623018"/>
              <a:gd name="connsiteY4884" fmla="*/ 542495 h 1168415"/>
              <a:gd name="connsiteX4885" fmla="*/ 754005 w 1623018"/>
              <a:gd name="connsiteY4885" fmla="*/ 543984 h 1168415"/>
              <a:gd name="connsiteX4886" fmla="*/ 754716 w 1623018"/>
              <a:gd name="connsiteY4886" fmla="*/ 545019 h 1168415"/>
              <a:gd name="connsiteX4887" fmla="*/ 756011 w 1623018"/>
              <a:gd name="connsiteY4887" fmla="*/ 545278 h 1168415"/>
              <a:gd name="connsiteX4888" fmla="*/ 756593 w 1623018"/>
              <a:gd name="connsiteY4888" fmla="*/ 545990 h 1168415"/>
              <a:gd name="connsiteX4889" fmla="*/ 759894 w 1623018"/>
              <a:gd name="connsiteY4889" fmla="*/ 547026 h 1168415"/>
              <a:gd name="connsiteX4890" fmla="*/ 761383 w 1623018"/>
              <a:gd name="connsiteY4890" fmla="*/ 548514 h 1168415"/>
              <a:gd name="connsiteX4891" fmla="*/ 762871 w 1623018"/>
              <a:gd name="connsiteY4891" fmla="*/ 548968 h 1168415"/>
              <a:gd name="connsiteX4892" fmla="*/ 763389 w 1623018"/>
              <a:gd name="connsiteY4892" fmla="*/ 549550 h 1168415"/>
              <a:gd name="connsiteX4893" fmla="*/ 765395 w 1623018"/>
              <a:gd name="connsiteY4893" fmla="*/ 549550 h 1168415"/>
              <a:gd name="connsiteX4894" fmla="*/ 766690 w 1623018"/>
              <a:gd name="connsiteY4894" fmla="*/ 548514 h 1168415"/>
              <a:gd name="connsiteX4895" fmla="*/ 768179 w 1623018"/>
              <a:gd name="connsiteY4895" fmla="*/ 548061 h 1168415"/>
              <a:gd name="connsiteX4896" fmla="*/ 767272 w 1623018"/>
              <a:gd name="connsiteY4896" fmla="*/ 547350 h 1168415"/>
              <a:gd name="connsiteX4897" fmla="*/ 765072 w 1623018"/>
              <a:gd name="connsiteY4897" fmla="*/ 547802 h 1168415"/>
              <a:gd name="connsiteX4898" fmla="*/ 764684 w 1623018"/>
              <a:gd name="connsiteY4898" fmla="*/ 548255 h 1168415"/>
              <a:gd name="connsiteX4899" fmla="*/ 764101 w 1623018"/>
              <a:gd name="connsiteY4899" fmla="*/ 548126 h 1168415"/>
              <a:gd name="connsiteX4900" fmla="*/ 764101 w 1623018"/>
              <a:gd name="connsiteY4900" fmla="*/ 547673 h 1168415"/>
              <a:gd name="connsiteX4901" fmla="*/ 762612 w 1623018"/>
              <a:gd name="connsiteY4901" fmla="*/ 546831 h 1168415"/>
              <a:gd name="connsiteX4902" fmla="*/ 762612 w 1623018"/>
              <a:gd name="connsiteY4902" fmla="*/ 546379 h 1168415"/>
              <a:gd name="connsiteX4903" fmla="*/ 760606 w 1623018"/>
              <a:gd name="connsiteY4903" fmla="*/ 545795 h 1168415"/>
              <a:gd name="connsiteX4904" fmla="*/ 759312 w 1623018"/>
              <a:gd name="connsiteY4904" fmla="*/ 544631 h 1168415"/>
              <a:gd name="connsiteX4905" fmla="*/ 757629 w 1623018"/>
              <a:gd name="connsiteY4905" fmla="*/ 544307 h 1168415"/>
              <a:gd name="connsiteX4906" fmla="*/ 757241 w 1623018"/>
              <a:gd name="connsiteY4906" fmla="*/ 543725 h 1168415"/>
              <a:gd name="connsiteX4907" fmla="*/ 756658 w 1623018"/>
              <a:gd name="connsiteY4907" fmla="*/ 543725 h 1168415"/>
              <a:gd name="connsiteX4908" fmla="*/ 756658 w 1623018"/>
              <a:gd name="connsiteY4908" fmla="*/ 543272 h 1168415"/>
              <a:gd name="connsiteX4909" fmla="*/ 756140 w 1623018"/>
              <a:gd name="connsiteY4909" fmla="*/ 543142 h 1168415"/>
              <a:gd name="connsiteX4910" fmla="*/ 754263 w 1623018"/>
              <a:gd name="connsiteY4910" fmla="*/ 540941 h 1168415"/>
              <a:gd name="connsiteX4911" fmla="*/ 750056 w 1623018"/>
              <a:gd name="connsiteY4911" fmla="*/ 540230 h 1168415"/>
              <a:gd name="connsiteX4912" fmla="*/ 747079 w 1623018"/>
              <a:gd name="connsiteY4912" fmla="*/ 541136 h 1168415"/>
              <a:gd name="connsiteX4913" fmla="*/ 746885 w 1623018"/>
              <a:gd name="connsiteY4913" fmla="*/ 544177 h 1168415"/>
              <a:gd name="connsiteX4914" fmla="*/ 744879 w 1623018"/>
              <a:gd name="connsiteY4914" fmla="*/ 545343 h 1168415"/>
              <a:gd name="connsiteX4915" fmla="*/ 743973 w 1623018"/>
              <a:gd name="connsiteY4915" fmla="*/ 545343 h 1168415"/>
              <a:gd name="connsiteX4916" fmla="*/ 742290 w 1623018"/>
              <a:gd name="connsiteY4916" fmla="*/ 546055 h 1168415"/>
              <a:gd name="connsiteX4917" fmla="*/ 741384 w 1623018"/>
              <a:gd name="connsiteY4917" fmla="*/ 545925 h 1168415"/>
              <a:gd name="connsiteX4918" fmla="*/ 740866 w 1623018"/>
              <a:gd name="connsiteY4918" fmla="*/ 546379 h 1168415"/>
              <a:gd name="connsiteX4919" fmla="*/ 739572 w 1623018"/>
              <a:gd name="connsiteY4919" fmla="*/ 545795 h 1168415"/>
              <a:gd name="connsiteX4920" fmla="*/ 739183 w 1623018"/>
              <a:gd name="connsiteY4920" fmla="*/ 545213 h 1168415"/>
              <a:gd name="connsiteX4921" fmla="*/ 737500 w 1623018"/>
              <a:gd name="connsiteY4921" fmla="*/ 545084 h 1168415"/>
              <a:gd name="connsiteX4922" fmla="*/ 735300 w 1623018"/>
              <a:gd name="connsiteY4922" fmla="*/ 546379 h 1168415"/>
              <a:gd name="connsiteX4923" fmla="*/ 734394 w 1623018"/>
              <a:gd name="connsiteY4923" fmla="*/ 547997 h 1168415"/>
              <a:gd name="connsiteX4924" fmla="*/ 733811 w 1623018"/>
              <a:gd name="connsiteY4924" fmla="*/ 547867 h 1168415"/>
              <a:gd name="connsiteX4925" fmla="*/ 733811 w 1623018"/>
              <a:gd name="connsiteY4925" fmla="*/ 548126 h 1168415"/>
              <a:gd name="connsiteX4926" fmla="*/ 731999 w 1623018"/>
              <a:gd name="connsiteY4926" fmla="*/ 548384 h 1168415"/>
              <a:gd name="connsiteX4927" fmla="*/ 728116 w 1623018"/>
              <a:gd name="connsiteY4927" fmla="*/ 550003 h 1168415"/>
              <a:gd name="connsiteX4928" fmla="*/ 727598 w 1623018"/>
              <a:gd name="connsiteY4928" fmla="*/ 551621 h 1168415"/>
              <a:gd name="connsiteX4929" fmla="*/ 726304 w 1623018"/>
              <a:gd name="connsiteY4929" fmla="*/ 553109 h 1168415"/>
              <a:gd name="connsiteX4930" fmla="*/ 726498 w 1623018"/>
              <a:gd name="connsiteY4930" fmla="*/ 554404 h 1168415"/>
              <a:gd name="connsiteX4931" fmla="*/ 727210 w 1623018"/>
              <a:gd name="connsiteY4931" fmla="*/ 554534 h 1168415"/>
              <a:gd name="connsiteX4932" fmla="*/ 727016 w 1623018"/>
              <a:gd name="connsiteY4932" fmla="*/ 555568 h 1168415"/>
              <a:gd name="connsiteX4933" fmla="*/ 726110 w 1623018"/>
              <a:gd name="connsiteY4933" fmla="*/ 555310 h 1168415"/>
              <a:gd name="connsiteX4934" fmla="*/ 725398 w 1623018"/>
              <a:gd name="connsiteY4934" fmla="*/ 554274 h 1168415"/>
              <a:gd name="connsiteX4935" fmla="*/ 723391 w 1623018"/>
              <a:gd name="connsiteY4935" fmla="*/ 552980 h 1168415"/>
              <a:gd name="connsiteX4936" fmla="*/ 721514 w 1623018"/>
              <a:gd name="connsiteY4936" fmla="*/ 552980 h 1168415"/>
              <a:gd name="connsiteX4937" fmla="*/ 720802 w 1623018"/>
              <a:gd name="connsiteY4937" fmla="*/ 552397 h 1168415"/>
              <a:gd name="connsiteX4938" fmla="*/ 720608 w 1623018"/>
              <a:gd name="connsiteY4938" fmla="*/ 551685 h 1168415"/>
              <a:gd name="connsiteX4939" fmla="*/ 719508 w 1623018"/>
              <a:gd name="connsiteY4939" fmla="*/ 551103 h 1168415"/>
              <a:gd name="connsiteX4940" fmla="*/ 719508 w 1623018"/>
              <a:gd name="connsiteY4940" fmla="*/ 550650 h 1168415"/>
              <a:gd name="connsiteX4941" fmla="*/ 718990 w 1623018"/>
              <a:gd name="connsiteY4941" fmla="*/ 550391 h 1168415"/>
              <a:gd name="connsiteX4942" fmla="*/ 719184 w 1623018"/>
              <a:gd name="connsiteY4942" fmla="*/ 550132 h 1168415"/>
              <a:gd name="connsiteX4943" fmla="*/ 718278 w 1623018"/>
              <a:gd name="connsiteY4943" fmla="*/ 549679 h 1168415"/>
              <a:gd name="connsiteX4944" fmla="*/ 717761 w 1623018"/>
              <a:gd name="connsiteY4944" fmla="*/ 548384 h 1168415"/>
              <a:gd name="connsiteX4945" fmla="*/ 717761 w 1623018"/>
              <a:gd name="connsiteY4945" fmla="*/ 545343 h 1168415"/>
              <a:gd name="connsiteX4946" fmla="*/ 717178 w 1623018"/>
              <a:gd name="connsiteY4946" fmla="*/ 545019 h 1168415"/>
              <a:gd name="connsiteX4947" fmla="*/ 716078 w 1623018"/>
              <a:gd name="connsiteY4947" fmla="*/ 543272 h 1168415"/>
              <a:gd name="connsiteX4948" fmla="*/ 716272 w 1623018"/>
              <a:gd name="connsiteY4948" fmla="*/ 527027 h 1168415"/>
              <a:gd name="connsiteX4949" fmla="*/ 715560 w 1623018"/>
              <a:gd name="connsiteY4949" fmla="*/ 526444 h 1168415"/>
              <a:gd name="connsiteX4950" fmla="*/ 711871 w 1623018"/>
              <a:gd name="connsiteY4950" fmla="*/ 525991 h 1168415"/>
              <a:gd name="connsiteX4951" fmla="*/ 708570 w 1623018"/>
              <a:gd name="connsiteY4951" fmla="*/ 524244 h 1168415"/>
              <a:gd name="connsiteX4952" fmla="*/ 709152 w 1623018"/>
              <a:gd name="connsiteY4952" fmla="*/ 523532 h 1168415"/>
              <a:gd name="connsiteX4953" fmla="*/ 708570 w 1623018"/>
              <a:gd name="connsiteY4953" fmla="*/ 522625 h 1168415"/>
              <a:gd name="connsiteX4954" fmla="*/ 709282 w 1623018"/>
              <a:gd name="connsiteY4954" fmla="*/ 522173 h 1168415"/>
              <a:gd name="connsiteX4955" fmla="*/ 709282 w 1623018"/>
              <a:gd name="connsiteY4955" fmla="*/ 521590 h 1168415"/>
              <a:gd name="connsiteX4956" fmla="*/ 710771 w 1623018"/>
              <a:gd name="connsiteY4956" fmla="*/ 521331 h 1168415"/>
              <a:gd name="connsiteX4957" fmla="*/ 710965 w 1623018"/>
              <a:gd name="connsiteY4957" fmla="*/ 518872 h 1168415"/>
              <a:gd name="connsiteX4958" fmla="*/ 710447 w 1623018"/>
              <a:gd name="connsiteY4958" fmla="*/ 518418 h 1168415"/>
              <a:gd name="connsiteX4959" fmla="*/ 708570 w 1623018"/>
              <a:gd name="connsiteY4959" fmla="*/ 518289 h 1168415"/>
              <a:gd name="connsiteX4960" fmla="*/ 706887 w 1623018"/>
              <a:gd name="connsiteY4960" fmla="*/ 516218 h 1168415"/>
              <a:gd name="connsiteX4961" fmla="*/ 703910 w 1623018"/>
              <a:gd name="connsiteY4961" fmla="*/ 514924 h 1168415"/>
              <a:gd name="connsiteX4962" fmla="*/ 702422 w 1623018"/>
              <a:gd name="connsiteY4962" fmla="*/ 513629 h 1168415"/>
              <a:gd name="connsiteX4963" fmla="*/ 702616 w 1623018"/>
              <a:gd name="connsiteY4963" fmla="*/ 512593 h 1168415"/>
              <a:gd name="connsiteX4964" fmla="*/ 703716 w 1623018"/>
              <a:gd name="connsiteY4964" fmla="*/ 512011 h 1168415"/>
              <a:gd name="connsiteX4965" fmla="*/ 704298 w 1623018"/>
              <a:gd name="connsiteY4965" fmla="*/ 510847 h 1168415"/>
              <a:gd name="connsiteX4966" fmla="*/ 708505 w 1623018"/>
              <a:gd name="connsiteY4966" fmla="*/ 511817 h 1168415"/>
              <a:gd name="connsiteX4967" fmla="*/ 712389 w 1623018"/>
              <a:gd name="connsiteY4967" fmla="*/ 511817 h 1168415"/>
              <a:gd name="connsiteX4968" fmla="*/ 713877 w 1623018"/>
              <a:gd name="connsiteY4968" fmla="*/ 511364 h 1168415"/>
              <a:gd name="connsiteX4969" fmla="*/ 714395 w 1623018"/>
              <a:gd name="connsiteY4969" fmla="*/ 512076 h 1168415"/>
              <a:gd name="connsiteX4970" fmla="*/ 715689 w 1623018"/>
              <a:gd name="connsiteY4970" fmla="*/ 512205 h 1168415"/>
              <a:gd name="connsiteX4971" fmla="*/ 716596 w 1623018"/>
              <a:gd name="connsiteY4971" fmla="*/ 511623 h 1168415"/>
              <a:gd name="connsiteX4972" fmla="*/ 717113 w 1623018"/>
              <a:gd name="connsiteY4972" fmla="*/ 510005 h 1168415"/>
              <a:gd name="connsiteX4973" fmla="*/ 718019 w 1623018"/>
              <a:gd name="connsiteY4973" fmla="*/ 509422 h 1168415"/>
              <a:gd name="connsiteX4974" fmla="*/ 718019 w 1623018"/>
              <a:gd name="connsiteY4974" fmla="*/ 508517 h 1168415"/>
              <a:gd name="connsiteX4975" fmla="*/ 718408 w 1623018"/>
              <a:gd name="connsiteY4975" fmla="*/ 508387 h 1168415"/>
              <a:gd name="connsiteX4976" fmla="*/ 718602 w 1623018"/>
              <a:gd name="connsiteY4976" fmla="*/ 507092 h 1168415"/>
              <a:gd name="connsiteX4977" fmla="*/ 718990 w 1623018"/>
              <a:gd name="connsiteY4977" fmla="*/ 506834 h 1168415"/>
              <a:gd name="connsiteX4978" fmla="*/ 720285 w 1623018"/>
              <a:gd name="connsiteY4978" fmla="*/ 497773 h 1168415"/>
              <a:gd name="connsiteX4979" fmla="*/ 719055 w 1623018"/>
              <a:gd name="connsiteY4979" fmla="*/ 497190 h 1168415"/>
              <a:gd name="connsiteX4980" fmla="*/ 718796 w 1623018"/>
              <a:gd name="connsiteY4980" fmla="*/ 495443 h 1168415"/>
              <a:gd name="connsiteX4981" fmla="*/ 719184 w 1623018"/>
              <a:gd name="connsiteY4981" fmla="*/ 494407 h 1168415"/>
              <a:gd name="connsiteX4982" fmla="*/ 718472 w 1623018"/>
              <a:gd name="connsiteY4982" fmla="*/ 493825 h 1168415"/>
              <a:gd name="connsiteX4983" fmla="*/ 718472 w 1623018"/>
              <a:gd name="connsiteY4983" fmla="*/ 492919 h 1168415"/>
              <a:gd name="connsiteX4984" fmla="*/ 716466 w 1623018"/>
              <a:gd name="connsiteY4984" fmla="*/ 491301 h 1168415"/>
              <a:gd name="connsiteX4985" fmla="*/ 714460 w 1623018"/>
              <a:gd name="connsiteY4985" fmla="*/ 490135 h 1168415"/>
              <a:gd name="connsiteX4986" fmla="*/ 713554 w 1623018"/>
              <a:gd name="connsiteY4986" fmla="*/ 490006 h 1168415"/>
              <a:gd name="connsiteX4987" fmla="*/ 713165 w 1623018"/>
              <a:gd name="connsiteY4987" fmla="*/ 489747 h 1168415"/>
              <a:gd name="connsiteX4988" fmla="*/ 713360 w 1623018"/>
              <a:gd name="connsiteY4988" fmla="*/ 489294 h 1168415"/>
              <a:gd name="connsiteX4989" fmla="*/ 716143 w 1623018"/>
              <a:gd name="connsiteY4989" fmla="*/ 488582 h 1168415"/>
              <a:gd name="connsiteX4990" fmla="*/ 718925 w 1623018"/>
              <a:gd name="connsiteY4990" fmla="*/ 488582 h 1168415"/>
              <a:gd name="connsiteX4991" fmla="*/ 719832 w 1623018"/>
              <a:gd name="connsiteY4991" fmla="*/ 488129 h 1168415"/>
              <a:gd name="connsiteX4992" fmla="*/ 720932 w 1623018"/>
              <a:gd name="connsiteY4992" fmla="*/ 486964 h 1168415"/>
              <a:gd name="connsiteX4993" fmla="*/ 720932 w 1623018"/>
              <a:gd name="connsiteY4993" fmla="*/ 485799 h 1168415"/>
              <a:gd name="connsiteX4994" fmla="*/ 721514 w 1623018"/>
              <a:gd name="connsiteY4994" fmla="*/ 485346 h 1168415"/>
              <a:gd name="connsiteX4995" fmla="*/ 721708 w 1623018"/>
              <a:gd name="connsiteY4995" fmla="*/ 484052 h 1168415"/>
              <a:gd name="connsiteX4996" fmla="*/ 722291 w 1623018"/>
              <a:gd name="connsiteY4996" fmla="*/ 484052 h 1168415"/>
              <a:gd name="connsiteX4997" fmla="*/ 722809 w 1623018"/>
              <a:gd name="connsiteY4997" fmla="*/ 482886 h 1168415"/>
              <a:gd name="connsiteX4998" fmla="*/ 724621 w 1623018"/>
              <a:gd name="connsiteY4998" fmla="*/ 483469 h 1168415"/>
              <a:gd name="connsiteX4999" fmla="*/ 728698 w 1623018"/>
              <a:gd name="connsiteY4999" fmla="*/ 483340 h 1168415"/>
              <a:gd name="connsiteX5000" fmla="*/ 730187 w 1623018"/>
              <a:gd name="connsiteY5000" fmla="*/ 484052 h 1168415"/>
              <a:gd name="connsiteX5001" fmla="*/ 731870 w 1623018"/>
              <a:gd name="connsiteY5001" fmla="*/ 484052 h 1168415"/>
              <a:gd name="connsiteX5002" fmla="*/ 732970 w 1623018"/>
              <a:gd name="connsiteY5002" fmla="*/ 482757 h 1168415"/>
              <a:gd name="connsiteX5003" fmla="*/ 734459 w 1623018"/>
              <a:gd name="connsiteY5003" fmla="*/ 482304 h 1168415"/>
              <a:gd name="connsiteX5004" fmla="*/ 734653 w 1623018"/>
              <a:gd name="connsiteY5004" fmla="*/ 481722 h 1168415"/>
              <a:gd name="connsiteX5005" fmla="*/ 737242 w 1623018"/>
              <a:gd name="connsiteY5005" fmla="*/ 482045 h 1168415"/>
              <a:gd name="connsiteX5006" fmla="*/ 738342 w 1623018"/>
              <a:gd name="connsiteY5006" fmla="*/ 481010 h 1168415"/>
              <a:gd name="connsiteX5007" fmla="*/ 740931 w 1623018"/>
              <a:gd name="connsiteY5007" fmla="*/ 481268 h 1168415"/>
              <a:gd name="connsiteX5008" fmla="*/ 742031 w 1623018"/>
              <a:gd name="connsiteY5008" fmla="*/ 479780 h 1168415"/>
              <a:gd name="connsiteX5009" fmla="*/ 746820 w 1623018"/>
              <a:gd name="connsiteY5009" fmla="*/ 478162 h 1168415"/>
              <a:gd name="connsiteX5010" fmla="*/ 747338 w 1623018"/>
              <a:gd name="connsiteY5010" fmla="*/ 477450 h 1168415"/>
              <a:gd name="connsiteX5011" fmla="*/ 748050 w 1623018"/>
              <a:gd name="connsiteY5011" fmla="*/ 477450 h 1168415"/>
              <a:gd name="connsiteX5012" fmla="*/ 749345 w 1623018"/>
              <a:gd name="connsiteY5012" fmla="*/ 476738 h 1168415"/>
              <a:gd name="connsiteX5013" fmla="*/ 750833 w 1623018"/>
              <a:gd name="connsiteY5013" fmla="*/ 476868 h 1168415"/>
              <a:gd name="connsiteX5014" fmla="*/ 750833 w 1623018"/>
              <a:gd name="connsiteY5014" fmla="*/ 477320 h 1168415"/>
              <a:gd name="connsiteX5015" fmla="*/ 752645 w 1623018"/>
              <a:gd name="connsiteY5015" fmla="*/ 476997 h 1168415"/>
              <a:gd name="connsiteX5016" fmla="*/ 752839 w 1623018"/>
              <a:gd name="connsiteY5016" fmla="*/ 477903 h 1168415"/>
              <a:gd name="connsiteX5017" fmla="*/ 753940 w 1623018"/>
              <a:gd name="connsiteY5017" fmla="*/ 478162 h 1168415"/>
              <a:gd name="connsiteX5018" fmla="*/ 756140 w 1623018"/>
              <a:gd name="connsiteY5018" fmla="*/ 476091 h 1168415"/>
              <a:gd name="connsiteX5019" fmla="*/ 757370 w 1623018"/>
              <a:gd name="connsiteY5019" fmla="*/ 476350 h 1168415"/>
              <a:gd name="connsiteX5020" fmla="*/ 759635 w 1623018"/>
              <a:gd name="connsiteY5020" fmla="*/ 475767 h 1168415"/>
              <a:gd name="connsiteX5021" fmla="*/ 760541 w 1623018"/>
              <a:gd name="connsiteY5021" fmla="*/ 474149 h 1168415"/>
              <a:gd name="connsiteX5022" fmla="*/ 761059 w 1623018"/>
              <a:gd name="connsiteY5022" fmla="*/ 473825 h 1168415"/>
              <a:gd name="connsiteX5023" fmla="*/ 761965 w 1623018"/>
              <a:gd name="connsiteY5023" fmla="*/ 474279 h 1168415"/>
              <a:gd name="connsiteX5024" fmla="*/ 762353 w 1623018"/>
              <a:gd name="connsiteY5024" fmla="*/ 473825 h 1168415"/>
              <a:gd name="connsiteX5025" fmla="*/ 762871 w 1623018"/>
              <a:gd name="connsiteY5025" fmla="*/ 473955 h 1168415"/>
              <a:gd name="connsiteX5026" fmla="*/ 762871 w 1623018"/>
              <a:gd name="connsiteY5026" fmla="*/ 473696 h 1168415"/>
              <a:gd name="connsiteX5027" fmla="*/ 763777 w 1623018"/>
              <a:gd name="connsiteY5027" fmla="*/ 473955 h 1168415"/>
              <a:gd name="connsiteX5028" fmla="*/ 765460 w 1623018"/>
              <a:gd name="connsiteY5028" fmla="*/ 473696 h 1168415"/>
              <a:gd name="connsiteX5029" fmla="*/ 767467 w 1623018"/>
              <a:gd name="connsiteY5029" fmla="*/ 474991 h 1168415"/>
              <a:gd name="connsiteX5030" fmla="*/ 768179 w 1623018"/>
              <a:gd name="connsiteY5030" fmla="*/ 474991 h 1168415"/>
              <a:gd name="connsiteX5031" fmla="*/ 769473 w 1623018"/>
              <a:gd name="connsiteY5031" fmla="*/ 476479 h 1168415"/>
              <a:gd name="connsiteX5032" fmla="*/ 769861 w 1623018"/>
              <a:gd name="connsiteY5032" fmla="*/ 476156 h 1168415"/>
              <a:gd name="connsiteX5033" fmla="*/ 771156 w 1623018"/>
              <a:gd name="connsiteY5033" fmla="*/ 476479 h 1168415"/>
              <a:gd name="connsiteX5034" fmla="*/ 771544 w 1623018"/>
              <a:gd name="connsiteY5034" fmla="*/ 477644 h 1168415"/>
              <a:gd name="connsiteX5035" fmla="*/ 772838 w 1623018"/>
              <a:gd name="connsiteY5035" fmla="*/ 478809 h 1168415"/>
              <a:gd name="connsiteX5036" fmla="*/ 775816 w 1623018"/>
              <a:gd name="connsiteY5036" fmla="*/ 479133 h 1168415"/>
              <a:gd name="connsiteX5037" fmla="*/ 776204 w 1623018"/>
              <a:gd name="connsiteY5037" fmla="*/ 477515 h 1168415"/>
              <a:gd name="connsiteX5038" fmla="*/ 778793 w 1623018"/>
              <a:gd name="connsiteY5038" fmla="*/ 477644 h 1168415"/>
              <a:gd name="connsiteX5039" fmla="*/ 779310 w 1623018"/>
              <a:gd name="connsiteY5039" fmla="*/ 477191 h 1168415"/>
              <a:gd name="connsiteX5040" fmla="*/ 778793 w 1623018"/>
              <a:gd name="connsiteY5040" fmla="*/ 475573 h 1168415"/>
              <a:gd name="connsiteX5041" fmla="*/ 780087 w 1623018"/>
              <a:gd name="connsiteY5041" fmla="*/ 474538 h 1168415"/>
              <a:gd name="connsiteX5042" fmla="*/ 786171 w 1623018"/>
              <a:gd name="connsiteY5042" fmla="*/ 474279 h 1168415"/>
              <a:gd name="connsiteX5043" fmla="*/ 787465 w 1623018"/>
              <a:gd name="connsiteY5043" fmla="*/ 473825 h 1168415"/>
              <a:gd name="connsiteX5044" fmla="*/ 788954 w 1623018"/>
              <a:gd name="connsiteY5044" fmla="*/ 472661 h 1168415"/>
              <a:gd name="connsiteX5045" fmla="*/ 790443 w 1623018"/>
              <a:gd name="connsiteY5045" fmla="*/ 472920 h 1168415"/>
              <a:gd name="connsiteX5046" fmla="*/ 790960 w 1623018"/>
              <a:gd name="connsiteY5046" fmla="*/ 473502 h 1168415"/>
              <a:gd name="connsiteX5047" fmla="*/ 795556 w 1623018"/>
              <a:gd name="connsiteY5047" fmla="*/ 473373 h 1168415"/>
              <a:gd name="connsiteX5048" fmla="*/ 795556 w 1623018"/>
              <a:gd name="connsiteY5048" fmla="*/ 473049 h 1168415"/>
              <a:gd name="connsiteX5049" fmla="*/ 797238 w 1623018"/>
              <a:gd name="connsiteY5049" fmla="*/ 472920 h 1168415"/>
              <a:gd name="connsiteX5050" fmla="*/ 797821 w 1623018"/>
              <a:gd name="connsiteY5050" fmla="*/ 472466 h 1168415"/>
              <a:gd name="connsiteX5051" fmla="*/ 803711 w 1623018"/>
              <a:gd name="connsiteY5051" fmla="*/ 472790 h 1168415"/>
              <a:gd name="connsiteX5052" fmla="*/ 805199 w 1623018"/>
              <a:gd name="connsiteY5052" fmla="*/ 472078 h 1168415"/>
              <a:gd name="connsiteX5053" fmla="*/ 806494 w 1623018"/>
              <a:gd name="connsiteY5053" fmla="*/ 471949 h 1168415"/>
              <a:gd name="connsiteX5054" fmla="*/ 807594 w 1623018"/>
              <a:gd name="connsiteY5054" fmla="*/ 471237 h 1168415"/>
              <a:gd name="connsiteX5055" fmla="*/ 807982 w 1623018"/>
              <a:gd name="connsiteY5055" fmla="*/ 470072 h 1168415"/>
              <a:gd name="connsiteX5056" fmla="*/ 808888 w 1623018"/>
              <a:gd name="connsiteY5056" fmla="*/ 469748 h 1168415"/>
              <a:gd name="connsiteX5057" fmla="*/ 809794 w 1623018"/>
              <a:gd name="connsiteY5057" fmla="*/ 468001 h 1168415"/>
              <a:gd name="connsiteX5058" fmla="*/ 813289 w 1623018"/>
              <a:gd name="connsiteY5058" fmla="*/ 467418 h 1168415"/>
              <a:gd name="connsiteX5059" fmla="*/ 814390 w 1623018"/>
              <a:gd name="connsiteY5059" fmla="*/ 466253 h 1168415"/>
              <a:gd name="connsiteX5060" fmla="*/ 816590 w 1623018"/>
              <a:gd name="connsiteY5060" fmla="*/ 467288 h 1168415"/>
              <a:gd name="connsiteX5061" fmla="*/ 821962 w 1623018"/>
              <a:gd name="connsiteY5061" fmla="*/ 467612 h 1168415"/>
              <a:gd name="connsiteX5062" fmla="*/ 822674 w 1623018"/>
              <a:gd name="connsiteY5062" fmla="*/ 468324 h 1168415"/>
              <a:gd name="connsiteX5063" fmla="*/ 822868 w 1623018"/>
              <a:gd name="connsiteY5063" fmla="*/ 469360 h 1168415"/>
              <a:gd name="connsiteX5064" fmla="*/ 823968 w 1623018"/>
              <a:gd name="connsiteY5064" fmla="*/ 469489 h 1168415"/>
              <a:gd name="connsiteX5065" fmla="*/ 825069 w 1623018"/>
              <a:gd name="connsiteY5065" fmla="*/ 470396 h 1168415"/>
              <a:gd name="connsiteX5066" fmla="*/ 828175 w 1623018"/>
              <a:gd name="connsiteY5066" fmla="*/ 469489 h 1168415"/>
              <a:gd name="connsiteX5067" fmla="*/ 828369 w 1623018"/>
              <a:gd name="connsiteY5067" fmla="*/ 468583 h 1168415"/>
              <a:gd name="connsiteX5068" fmla="*/ 829081 w 1623018"/>
              <a:gd name="connsiteY5068" fmla="*/ 467677 h 1168415"/>
              <a:gd name="connsiteX5069" fmla="*/ 829987 w 1623018"/>
              <a:gd name="connsiteY5069" fmla="*/ 467677 h 1168415"/>
              <a:gd name="connsiteX5070" fmla="*/ 830182 w 1623018"/>
              <a:gd name="connsiteY5070" fmla="*/ 468259 h 1168415"/>
              <a:gd name="connsiteX5071" fmla="*/ 831864 w 1623018"/>
              <a:gd name="connsiteY5071" fmla="*/ 468713 h 1168415"/>
              <a:gd name="connsiteX5072" fmla="*/ 831864 w 1623018"/>
              <a:gd name="connsiteY5072" fmla="*/ 467418 h 1168415"/>
              <a:gd name="connsiteX5073" fmla="*/ 832382 w 1623018"/>
              <a:gd name="connsiteY5073" fmla="*/ 466512 h 1168415"/>
              <a:gd name="connsiteX5074" fmla="*/ 835877 w 1623018"/>
              <a:gd name="connsiteY5074" fmla="*/ 466641 h 1168415"/>
              <a:gd name="connsiteX5075" fmla="*/ 837366 w 1623018"/>
              <a:gd name="connsiteY5075" fmla="*/ 465153 h 1168415"/>
              <a:gd name="connsiteX5076" fmla="*/ 839566 w 1623018"/>
              <a:gd name="connsiteY5076" fmla="*/ 464571 h 1168415"/>
              <a:gd name="connsiteX5077" fmla="*/ 842867 w 1623018"/>
              <a:gd name="connsiteY5077" fmla="*/ 464571 h 1168415"/>
              <a:gd name="connsiteX5078" fmla="*/ 844550 w 1623018"/>
              <a:gd name="connsiteY5078" fmla="*/ 465477 h 1168415"/>
              <a:gd name="connsiteX5079" fmla="*/ 845844 w 1623018"/>
              <a:gd name="connsiteY5079" fmla="*/ 466771 h 1168415"/>
              <a:gd name="connsiteX5080" fmla="*/ 848045 w 1623018"/>
              <a:gd name="connsiteY5080" fmla="*/ 466189 h 1168415"/>
              <a:gd name="connsiteX5081" fmla="*/ 853417 w 1623018"/>
              <a:gd name="connsiteY5081" fmla="*/ 466189 h 1168415"/>
              <a:gd name="connsiteX5082" fmla="*/ 854711 w 1623018"/>
              <a:gd name="connsiteY5082" fmla="*/ 465282 h 1168415"/>
              <a:gd name="connsiteX5083" fmla="*/ 855811 w 1623018"/>
              <a:gd name="connsiteY5083" fmla="*/ 463664 h 1168415"/>
              <a:gd name="connsiteX5084" fmla="*/ 856523 w 1623018"/>
              <a:gd name="connsiteY5084" fmla="*/ 463405 h 1168415"/>
              <a:gd name="connsiteX5085" fmla="*/ 856523 w 1623018"/>
              <a:gd name="connsiteY5085" fmla="*/ 462953 h 1168415"/>
              <a:gd name="connsiteX5086" fmla="*/ 857429 w 1623018"/>
              <a:gd name="connsiteY5086" fmla="*/ 462046 h 1168415"/>
              <a:gd name="connsiteX5087" fmla="*/ 857623 w 1623018"/>
              <a:gd name="connsiteY5087" fmla="*/ 460558 h 1168415"/>
              <a:gd name="connsiteX5088" fmla="*/ 858206 w 1623018"/>
              <a:gd name="connsiteY5088" fmla="*/ 459846 h 1168415"/>
              <a:gd name="connsiteX5089" fmla="*/ 859112 w 1623018"/>
              <a:gd name="connsiteY5089" fmla="*/ 459716 h 1168415"/>
              <a:gd name="connsiteX5090" fmla="*/ 860018 w 1623018"/>
              <a:gd name="connsiteY5090" fmla="*/ 458681 h 1168415"/>
              <a:gd name="connsiteX5091" fmla="*/ 860730 w 1623018"/>
              <a:gd name="connsiteY5091" fmla="*/ 458681 h 1168415"/>
              <a:gd name="connsiteX5092" fmla="*/ 862025 w 1623018"/>
              <a:gd name="connsiteY5092" fmla="*/ 459716 h 1168415"/>
              <a:gd name="connsiteX5093" fmla="*/ 862736 w 1623018"/>
              <a:gd name="connsiteY5093" fmla="*/ 461205 h 1168415"/>
              <a:gd name="connsiteX5094" fmla="*/ 865843 w 1623018"/>
              <a:gd name="connsiteY5094" fmla="*/ 463082 h 1168415"/>
              <a:gd name="connsiteX5095" fmla="*/ 871733 w 1623018"/>
              <a:gd name="connsiteY5095" fmla="*/ 463535 h 1168415"/>
              <a:gd name="connsiteX5096" fmla="*/ 874128 w 1623018"/>
              <a:gd name="connsiteY5096" fmla="*/ 464247 h 1168415"/>
              <a:gd name="connsiteX5097" fmla="*/ 880017 w 1623018"/>
              <a:gd name="connsiteY5097" fmla="*/ 464247 h 1168415"/>
              <a:gd name="connsiteX5098" fmla="*/ 883124 w 1623018"/>
              <a:gd name="connsiteY5098" fmla="*/ 465994 h 1168415"/>
              <a:gd name="connsiteX5099" fmla="*/ 889013 w 1623018"/>
              <a:gd name="connsiteY5099" fmla="*/ 466124 h 1168415"/>
              <a:gd name="connsiteX5100" fmla="*/ 891214 w 1623018"/>
              <a:gd name="connsiteY5100" fmla="*/ 467612 h 1168415"/>
              <a:gd name="connsiteX5101" fmla="*/ 894321 w 1623018"/>
              <a:gd name="connsiteY5101" fmla="*/ 468518 h 1168415"/>
              <a:gd name="connsiteX5102" fmla="*/ 901311 w 1623018"/>
              <a:gd name="connsiteY5102" fmla="*/ 469425 h 1168415"/>
              <a:gd name="connsiteX5103" fmla="*/ 903317 w 1623018"/>
              <a:gd name="connsiteY5103" fmla="*/ 470137 h 1168415"/>
              <a:gd name="connsiteX5104" fmla="*/ 908300 w 1623018"/>
              <a:gd name="connsiteY5104" fmla="*/ 470848 h 1168415"/>
              <a:gd name="connsiteX5105" fmla="*/ 911601 w 1623018"/>
              <a:gd name="connsiteY5105" fmla="*/ 470524 h 1168415"/>
              <a:gd name="connsiteX5106" fmla="*/ 912507 w 1623018"/>
              <a:gd name="connsiteY5106" fmla="*/ 470978 h 1168415"/>
              <a:gd name="connsiteX5107" fmla="*/ 913090 w 1623018"/>
              <a:gd name="connsiteY5107" fmla="*/ 472142 h 1168415"/>
              <a:gd name="connsiteX5108" fmla="*/ 914384 w 1623018"/>
              <a:gd name="connsiteY5108" fmla="*/ 472726 h 1168415"/>
              <a:gd name="connsiteX5109" fmla="*/ 914190 w 1623018"/>
              <a:gd name="connsiteY5109" fmla="*/ 473308 h 1168415"/>
              <a:gd name="connsiteX5110" fmla="*/ 916002 w 1623018"/>
              <a:gd name="connsiteY5110" fmla="*/ 474020 h 1168415"/>
              <a:gd name="connsiteX5111" fmla="*/ 916908 w 1623018"/>
              <a:gd name="connsiteY5111" fmla="*/ 473567 h 1168415"/>
              <a:gd name="connsiteX5112" fmla="*/ 917491 w 1623018"/>
              <a:gd name="connsiteY5112" fmla="*/ 472531 h 1168415"/>
              <a:gd name="connsiteX5113" fmla="*/ 919173 w 1623018"/>
              <a:gd name="connsiteY5113" fmla="*/ 472078 h 1168415"/>
              <a:gd name="connsiteX5114" fmla="*/ 919756 w 1623018"/>
              <a:gd name="connsiteY5114" fmla="*/ 471495 h 1168415"/>
              <a:gd name="connsiteX5115" fmla="*/ 921957 w 1623018"/>
              <a:gd name="connsiteY5115" fmla="*/ 471495 h 1168415"/>
              <a:gd name="connsiteX5116" fmla="*/ 925840 w 1623018"/>
              <a:gd name="connsiteY5116" fmla="*/ 470331 h 1168415"/>
              <a:gd name="connsiteX5117" fmla="*/ 927846 w 1623018"/>
              <a:gd name="connsiteY5117" fmla="*/ 468130 h 1168415"/>
              <a:gd name="connsiteX5118" fmla="*/ 928558 w 1623018"/>
              <a:gd name="connsiteY5118" fmla="*/ 467871 h 1168415"/>
              <a:gd name="connsiteX5119" fmla="*/ 929464 w 1623018"/>
              <a:gd name="connsiteY5119" fmla="*/ 466124 h 1168415"/>
              <a:gd name="connsiteX5120" fmla="*/ 934642 w 1623018"/>
              <a:gd name="connsiteY5120" fmla="*/ 466253 h 1168415"/>
              <a:gd name="connsiteX5121" fmla="*/ 935030 w 1623018"/>
              <a:gd name="connsiteY5121" fmla="*/ 465800 h 1168415"/>
              <a:gd name="connsiteX5122" fmla="*/ 936325 w 1623018"/>
              <a:gd name="connsiteY5122" fmla="*/ 465477 h 1168415"/>
              <a:gd name="connsiteX5123" fmla="*/ 940726 w 1623018"/>
              <a:gd name="connsiteY5123" fmla="*/ 465606 h 1168415"/>
              <a:gd name="connsiteX5124" fmla="*/ 942538 w 1623018"/>
              <a:gd name="connsiteY5124" fmla="*/ 466318 h 1168415"/>
              <a:gd name="connsiteX5125" fmla="*/ 943638 w 1623018"/>
              <a:gd name="connsiteY5125" fmla="*/ 466318 h 1168415"/>
              <a:gd name="connsiteX5126" fmla="*/ 946745 w 1623018"/>
              <a:gd name="connsiteY5126" fmla="*/ 468195 h 1168415"/>
              <a:gd name="connsiteX5127" fmla="*/ 951340 w 1623018"/>
              <a:gd name="connsiteY5127" fmla="*/ 469360 h 1168415"/>
              <a:gd name="connsiteX5128" fmla="*/ 953541 w 1623018"/>
              <a:gd name="connsiteY5128" fmla="*/ 470524 h 1168415"/>
              <a:gd name="connsiteX5129" fmla="*/ 955029 w 1623018"/>
              <a:gd name="connsiteY5129" fmla="*/ 470524 h 1168415"/>
              <a:gd name="connsiteX5130" fmla="*/ 955418 w 1623018"/>
              <a:gd name="connsiteY5130" fmla="*/ 469942 h 1168415"/>
              <a:gd name="connsiteX5131" fmla="*/ 956906 w 1623018"/>
              <a:gd name="connsiteY5131" fmla="*/ 470072 h 1168415"/>
              <a:gd name="connsiteX5132" fmla="*/ 958589 w 1623018"/>
              <a:gd name="connsiteY5132" fmla="*/ 471949 h 1168415"/>
              <a:gd name="connsiteX5133" fmla="*/ 960401 w 1623018"/>
              <a:gd name="connsiteY5133" fmla="*/ 472402 h 1168415"/>
              <a:gd name="connsiteX5134" fmla="*/ 962084 w 1623018"/>
              <a:gd name="connsiteY5134" fmla="*/ 473696 h 1168415"/>
              <a:gd name="connsiteX5135" fmla="*/ 963961 w 1623018"/>
              <a:gd name="connsiteY5135" fmla="*/ 475897 h 1168415"/>
              <a:gd name="connsiteX5136" fmla="*/ 964673 w 1623018"/>
              <a:gd name="connsiteY5136" fmla="*/ 476220 h 1168415"/>
              <a:gd name="connsiteX5137" fmla="*/ 964673 w 1623018"/>
              <a:gd name="connsiteY5137" fmla="*/ 477385 h 1168415"/>
              <a:gd name="connsiteX5138" fmla="*/ 965385 w 1623018"/>
              <a:gd name="connsiteY5138" fmla="*/ 478551 h 1168415"/>
              <a:gd name="connsiteX5139" fmla="*/ 966291 w 1623018"/>
              <a:gd name="connsiteY5139" fmla="*/ 479133 h 1168415"/>
              <a:gd name="connsiteX5140" fmla="*/ 969074 w 1623018"/>
              <a:gd name="connsiteY5140" fmla="*/ 478874 h 1168415"/>
              <a:gd name="connsiteX5141" fmla="*/ 969462 w 1623018"/>
              <a:gd name="connsiteY5141" fmla="*/ 478291 h 1168415"/>
              <a:gd name="connsiteX5142" fmla="*/ 970562 w 1623018"/>
              <a:gd name="connsiteY5142" fmla="*/ 477968 h 1168415"/>
              <a:gd name="connsiteX5143" fmla="*/ 973151 w 1623018"/>
              <a:gd name="connsiteY5143" fmla="*/ 478097 h 1168415"/>
              <a:gd name="connsiteX5144" fmla="*/ 975546 w 1623018"/>
              <a:gd name="connsiteY5144" fmla="*/ 480297 h 1168415"/>
              <a:gd name="connsiteX5145" fmla="*/ 975740 w 1623018"/>
              <a:gd name="connsiteY5145" fmla="*/ 482045 h 1168415"/>
              <a:gd name="connsiteX5146" fmla="*/ 978135 w 1623018"/>
              <a:gd name="connsiteY5146" fmla="*/ 485281 h 1168415"/>
              <a:gd name="connsiteX5147" fmla="*/ 982342 w 1623018"/>
              <a:gd name="connsiteY5147" fmla="*/ 488971 h 1168415"/>
              <a:gd name="connsiteX5148" fmla="*/ 982536 w 1623018"/>
              <a:gd name="connsiteY5148" fmla="*/ 489553 h 1168415"/>
              <a:gd name="connsiteX5149" fmla="*/ 983248 w 1623018"/>
              <a:gd name="connsiteY5149" fmla="*/ 489683 h 1168415"/>
              <a:gd name="connsiteX5150" fmla="*/ 983960 w 1623018"/>
              <a:gd name="connsiteY5150" fmla="*/ 490847 h 1168415"/>
              <a:gd name="connsiteX5151" fmla="*/ 985254 w 1623018"/>
              <a:gd name="connsiteY5151" fmla="*/ 491559 h 1168415"/>
              <a:gd name="connsiteX5152" fmla="*/ 989655 w 1623018"/>
              <a:gd name="connsiteY5152" fmla="*/ 492012 h 1168415"/>
              <a:gd name="connsiteX5153" fmla="*/ 994444 w 1623018"/>
              <a:gd name="connsiteY5153" fmla="*/ 491430 h 1168415"/>
              <a:gd name="connsiteX5154" fmla="*/ 995933 w 1623018"/>
              <a:gd name="connsiteY5154" fmla="*/ 490718 h 1168415"/>
              <a:gd name="connsiteX5155" fmla="*/ 999428 w 1623018"/>
              <a:gd name="connsiteY5155" fmla="*/ 490718 h 1168415"/>
              <a:gd name="connsiteX5156" fmla="*/ 1002405 w 1623018"/>
              <a:gd name="connsiteY5156" fmla="*/ 491753 h 1168415"/>
              <a:gd name="connsiteX5157" fmla="*/ 1004412 w 1623018"/>
              <a:gd name="connsiteY5157" fmla="*/ 491883 h 1168415"/>
              <a:gd name="connsiteX5158" fmla="*/ 1006095 w 1623018"/>
              <a:gd name="connsiteY5158" fmla="*/ 492595 h 1168415"/>
              <a:gd name="connsiteX5159" fmla="*/ 1008489 w 1623018"/>
              <a:gd name="connsiteY5159" fmla="*/ 491559 h 1168415"/>
              <a:gd name="connsiteX5160" fmla="*/ 1012178 w 1623018"/>
              <a:gd name="connsiteY5160" fmla="*/ 491559 h 1168415"/>
              <a:gd name="connsiteX5161" fmla="*/ 1014573 w 1623018"/>
              <a:gd name="connsiteY5161" fmla="*/ 491818 h 1168415"/>
              <a:gd name="connsiteX5162" fmla="*/ 1014961 w 1623018"/>
              <a:gd name="connsiteY5162" fmla="*/ 493113 h 1168415"/>
              <a:gd name="connsiteX5163" fmla="*/ 1016968 w 1623018"/>
              <a:gd name="connsiteY5163" fmla="*/ 493825 h 1168415"/>
              <a:gd name="connsiteX5164" fmla="*/ 1020074 w 1623018"/>
              <a:gd name="connsiteY5164" fmla="*/ 493371 h 1168415"/>
              <a:gd name="connsiteX5165" fmla="*/ 1022081 w 1623018"/>
              <a:gd name="connsiteY5165" fmla="*/ 492077 h 1168415"/>
              <a:gd name="connsiteX5166" fmla="*/ 1026676 w 1623018"/>
              <a:gd name="connsiteY5166" fmla="*/ 492530 h 1168415"/>
              <a:gd name="connsiteX5167" fmla="*/ 1026870 w 1623018"/>
              <a:gd name="connsiteY5167" fmla="*/ 492983 h 1168415"/>
              <a:gd name="connsiteX5168" fmla="*/ 1029977 w 1623018"/>
              <a:gd name="connsiteY5168" fmla="*/ 493113 h 1168415"/>
              <a:gd name="connsiteX5169" fmla="*/ 1031271 w 1623018"/>
              <a:gd name="connsiteY5169" fmla="*/ 492659 h 1168415"/>
              <a:gd name="connsiteX5170" fmla="*/ 1034960 w 1623018"/>
              <a:gd name="connsiteY5170" fmla="*/ 489423 h 1168415"/>
              <a:gd name="connsiteX5171" fmla="*/ 1038067 w 1623018"/>
              <a:gd name="connsiteY5171" fmla="*/ 489294 h 1168415"/>
              <a:gd name="connsiteX5172" fmla="*/ 1040267 w 1623018"/>
              <a:gd name="connsiteY5172" fmla="*/ 488712 h 1168415"/>
              <a:gd name="connsiteX5173" fmla="*/ 1041173 w 1623018"/>
              <a:gd name="connsiteY5173" fmla="*/ 488000 h 1168415"/>
              <a:gd name="connsiteX5174" fmla="*/ 1044280 w 1623018"/>
              <a:gd name="connsiteY5174" fmla="*/ 487288 h 1168415"/>
              <a:gd name="connsiteX5175" fmla="*/ 1047581 w 1623018"/>
              <a:gd name="connsiteY5175" fmla="*/ 485799 h 1168415"/>
              <a:gd name="connsiteX5176" fmla="*/ 1048487 w 1623018"/>
              <a:gd name="connsiteY5176" fmla="*/ 485799 h 1168415"/>
              <a:gd name="connsiteX5177" fmla="*/ 1052370 w 1623018"/>
              <a:gd name="connsiteY5177" fmla="*/ 482692 h 1168415"/>
              <a:gd name="connsiteX5178" fmla="*/ 1054571 w 1623018"/>
              <a:gd name="connsiteY5178" fmla="*/ 481528 h 1168415"/>
              <a:gd name="connsiteX5179" fmla="*/ 1057548 w 1623018"/>
              <a:gd name="connsiteY5179" fmla="*/ 481398 h 1168415"/>
              <a:gd name="connsiteX5180" fmla="*/ 1060655 w 1623018"/>
              <a:gd name="connsiteY5180" fmla="*/ 482692 h 1168415"/>
              <a:gd name="connsiteX5181" fmla="*/ 1061367 w 1623018"/>
              <a:gd name="connsiteY5181" fmla="*/ 482692 h 1168415"/>
              <a:gd name="connsiteX5182" fmla="*/ 1062078 w 1623018"/>
              <a:gd name="connsiteY5182" fmla="*/ 481980 h 1168415"/>
              <a:gd name="connsiteX5183" fmla="*/ 1063373 w 1623018"/>
              <a:gd name="connsiteY5183" fmla="*/ 481528 h 1168415"/>
              <a:gd name="connsiteX5184" fmla="*/ 1065379 w 1623018"/>
              <a:gd name="connsiteY5184" fmla="*/ 481528 h 1168415"/>
              <a:gd name="connsiteX5185" fmla="*/ 1066674 w 1623018"/>
              <a:gd name="connsiteY5185" fmla="*/ 481074 h 1168415"/>
              <a:gd name="connsiteX5186" fmla="*/ 1068357 w 1623018"/>
              <a:gd name="connsiteY5186" fmla="*/ 479456 h 1168415"/>
              <a:gd name="connsiteX5187" fmla="*/ 1068357 w 1623018"/>
              <a:gd name="connsiteY5187" fmla="*/ 478421 h 1168415"/>
              <a:gd name="connsiteX5188" fmla="*/ 1069651 w 1623018"/>
              <a:gd name="connsiteY5188" fmla="*/ 477968 h 1168415"/>
              <a:gd name="connsiteX5189" fmla="*/ 1074052 w 1623018"/>
              <a:gd name="connsiteY5189" fmla="*/ 477838 h 1168415"/>
              <a:gd name="connsiteX5190" fmla="*/ 1076641 w 1623018"/>
              <a:gd name="connsiteY5190" fmla="*/ 476933 h 1168415"/>
              <a:gd name="connsiteX5191" fmla="*/ 1078518 w 1623018"/>
              <a:gd name="connsiteY5191" fmla="*/ 476933 h 1168415"/>
              <a:gd name="connsiteX5192" fmla="*/ 1080200 w 1623018"/>
              <a:gd name="connsiteY5192" fmla="*/ 477968 h 1168415"/>
              <a:gd name="connsiteX5193" fmla="*/ 1082984 w 1623018"/>
              <a:gd name="connsiteY5193" fmla="*/ 478679 h 1168415"/>
              <a:gd name="connsiteX5194" fmla="*/ 1084278 w 1623018"/>
              <a:gd name="connsiteY5194" fmla="*/ 478679 h 1168415"/>
              <a:gd name="connsiteX5195" fmla="*/ 1085184 w 1623018"/>
              <a:gd name="connsiteY5195" fmla="*/ 478097 h 1168415"/>
              <a:gd name="connsiteX5196" fmla="*/ 1088291 w 1623018"/>
              <a:gd name="connsiteY5196" fmla="*/ 478227 h 1168415"/>
              <a:gd name="connsiteX5197" fmla="*/ 1092692 w 1623018"/>
              <a:gd name="connsiteY5197" fmla="*/ 480297 h 1168415"/>
              <a:gd name="connsiteX5198" fmla="*/ 1095087 w 1623018"/>
              <a:gd name="connsiteY5198" fmla="*/ 482045 h 1168415"/>
              <a:gd name="connsiteX5199" fmla="*/ 1096769 w 1623018"/>
              <a:gd name="connsiteY5199" fmla="*/ 482045 h 1168415"/>
              <a:gd name="connsiteX5200" fmla="*/ 1099746 w 1623018"/>
              <a:gd name="connsiteY5200" fmla="*/ 481139 h 1168415"/>
              <a:gd name="connsiteX5201" fmla="*/ 1102335 w 1623018"/>
              <a:gd name="connsiteY5201" fmla="*/ 481139 h 1168415"/>
              <a:gd name="connsiteX5202" fmla="*/ 1101947 w 1623018"/>
              <a:gd name="connsiteY5202" fmla="*/ 480557 h 1168415"/>
              <a:gd name="connsiteX5203" fmla="*/ 1102853 w 1623018"/>
              <a:gd name="connsiteY5203" fmla="*/ 479650 h 1168415"/>
              <a:gd name="connsiteX5204" fmla="*/ 1106736 w 1623018"/>
              <a:gd name="connsiteY5204" fmla="*/ 477191 h 1168415"/>
              <a:gd name="connsiteX5205" fmla="*/ 1110619 w 1623018"/>
              <a:gd name="connsiteY5205" fmla="*/ 473502 h 1168415"/>
              <a:gd name="connsiteX5206" fmla="*/ 1114891 w 1623018"/>
              <a:gd name="connsiteY5206" fmla="*/ 472790 h 1168415"/>
              <a:gd name="connsiteX5207" fmla="*/ 1115085 w 1623018"/>
              <a:gd name="connsiteY5207" fmla="*/ 473502 h 1168415"/>
              <a:gd name="connsiteX5208" fmla="*/ 1112691 w 1623018"/>
              <a:gd name="connsiteY5208" fmla="*/ 476609 h 1168415"/>
              <a:gd name="connsiteX5209" fmla="*/ 1112497 w 1623018"/>
              <a:gd name="connsiteY5209" fmla="*/ 479068 h 1168415"/>
              <a:gd name="connsiteX5210" fmla="*/ 1111914 w 1623018"/>
              <a:gd name="connsiteY5210" fmla="*/ 480686 h 1168415"/>
              <a:gd name="connsiteX5211" fmla="*/ 1112108 w 1623018"/>
              <a:gd name="connsiteY5211" fmla="*/ 481722 h 1168415"/>
              <a:gd name="connsiteX5212" fmla="*/ 1111202 w 1623018"/>
              <a:gd name="connsiteY5212" fmla="*/ 484504 h 1168415"/>
              <a:gd name="connsiteX5213" fmla="*/ 1110490 w 1623018"/>
              <a:gd name="connsiteY5213" fmla="*/ 485540 h 1168415"/>
              <a:gd name="connsiteX5214" fmla="*/ 1110684 w 1623018"/>
              <a:gd name="connsiteY5214" fmla="*/ 485864 h 1168415"/>
              <a:gd name="connsiteX5215" fmla="*/ 1108872 w 1623018"/>
              <a:gd name="connsiteY5215" fmla="*/ 486317 h 1168415"/>
              <a:gd name="connsiteX5216" fmla="*/ 1107189 w 1623018"/>
              <a:gd name="connsiteY5216" fmla="*/ 485411 h 1168415"/>
              <a:gd name="connsiteX5217" fmla="*/ 1106283 w 1623018"/>
              <a:gd name="connsiteY5217" fmla="*/ 485411 h 1168415"/>
              <a:gd name="connsiteX5218" fmla="*/ 1105571 w 1623018"/>
              <a:gd name="connsiteY5218" fmla="*/ 486899 h 1168415"/>
              <a:gd name="connsiteX5219" fmla="*/ 1102594 w 1623018"/>
              <a:gd name="connsiteY5219" fmla="*/ 489553 h 1168415"/>
              <a:gd name="connsiteX5220" fmla="*/ 1101300 w 1623018"/>
              <a:gd name="connsiteY5220" fmla="*/ 492919 h 1168415"/>
              <a:gd name="connsiteX5221" fmla="*/ 1101300 w 1623018"/>
              <a:gd name="connsiteY5221" fmla="*/ 494407 h 1168415"/>
              <a:gd name="connsiteX5222" fmla="*/ 1102011 w 1623018"/>
              <a:gd name="connsiteY5222" fmla="*/ 496155 h 1168415"/>
              <a:gd name="connsiteX5223" fmla="*/ 1103500 w 1623018"/>
              <a:gd name="connsiteY5223" fmla="*/ 497319 h 1168415"/>
              <a:gd name="connsiteX5224" fmla="*/ 1105507 w 1623018"/>
              <a:gd name="connsiteY5224" fmla="*/ 500555 h 1168415"/>
              <a:gd name="connsiteX5225" fmla="*/ 1106218 w 1623018"/>
              <a:gd name="connsiteY5225" fmla="*/ 500685 h 1168415"/>
              <a:gd name="connsiteX5226" fmla="*/ 1106413 w 1623018"/>
              <a:gd name="connsiteY5226" fmla="*/ 499779 h 1168415"/>
              <a:gd name="connsiteX5227" fmla="*/ 1105118 w 1623018"/>
              <a:gd name="connsiteY5227" fmla="*/ 498485 h 1168415"/>
              <a:gd name="connsiteX5228" fmla="*/ 1104018 w 1623018"/>
              <a:gd name="connsiteY5228" fmla="*/ 496607 h 1168415"/>
              <a:gd name="connsiteX5229" fmla="*/ 1103306 w 1623018"/>
              <a:gd name="connsiteY5229" fmla="*/ 496349 h 1168415"/>
              <a:gd name="connsiteX5230" fmla="*/ 1103306 w 1623018"/>
              <a:gd name="connsiteY5230" fmla="*/ 495896 h 1168415"/>
              <a:gd name="connsiteX5231" fmla="*/ 1102594 w 1623018"/>
              <a:gd name="connsiteY5231" fmla="*/ 495313 h 1168415"/>
              <a:gd name="connsiteX5232" fmla="*/ 1102400 w 1623018"/>
              <a:gd name="connsiteY5232" fmla="*/ 493566 h 1168415"/>
              <a:gd name="connsiteX5233" fmla="*/ 1102788 w 1623018"/>
              <a:gd name="connsiteY5233" fmla="*/ 493242 h 1168415"/>
              <a:gd name="connsiteX5234" fmla="*/ 1103177 w 1623018"/>
              <a:gd name="connsiteY5234" fmla="*/ 491041 h 1168415"/>
              <a:gd name="connsiteX5235" fmla="*/ 1103889 w 1623018"/>
              <a:gd name="connsiteY5235" fmla="*/ 489877 h 1168415"/>
              <a:gd name="connsiteX5236" fmla="*/ 1104795 w 1623018"/>
              <a:gd name="connsiteY5236" fmla="*/ 489294 h 1168415"/>
              <a:gd name="connsiteX5237" fmla="*/ 1110296 w 1623018"/>
              <a:gd name="connsiteY5237" fmla="*/ 488259 h 1168415"/>
              <a:gd name="connsiteX5238" fmla="*/ 1110814 w 1623018"/>
              <a:gd name="connsiteY5238" fmla="*/ 487223 h 1168415"/>
              <a:gd name="connsiteX5239" fmla="*/ 1111526 w 1623018"/>
              <a:gd name="connsiteY5239" fmla="*/ 486964 h 1168415"/>
              <a:gd name="connsiteX5240" fmla="*/ 1112432 w 1623018"/>
              <a:gd name="connsiteY5240" fmla="*/ 486058 h 1168415"/>
              <a:gd name="connsiteX5241" fmla="*/ 1112432 w 1623018"/>
              <a:gd name="connsiteY5241" fmla="*/ 485605 h 1168415"/>
              <a:gd name="connsiteX5242" fmla="*/ 1113338 w 1623018"/>
              <a:gd name="connsiteY5242" fmla="*/ 485023 h 1168415"/>
              <a:gd name="connsiteX5243" fmla="*/ 1114050 w 1623018"/>
              <a:gd name="connsiteY5243" fmla="*/ 483275 h 1168415"/>
              <a:gd name="connsiteX5244" fmla="*/ 1114632 w 1623018"/>
              <a:gd name="connsiteY5244" fmla="*/ 479780 h 1168415"/>
              <a:gd name="connsiteX5245" fmla="*/ 1115538 w 1623018"/>
              <a:gd name="connsiteY5245" fmla="*/ 478486 h 1168415"/>
              <a:gd name="connsiteX5246" fmla="*/ 1115538 w 1623018"/>
              <a:gd name="connsiteY5246" fmla="*/ 477320 h 1168415"/>
              <a:gd name="connsiteX5247" fmla="*/ 1116445 w 1623018"/>
              <a:gd name="connsiteY5247" fmla="*/ 476285 h 1168415"/>
              <a:gd name="connsiteX5248" fmla="*/ 1116833 w 1623018"/>
              <a:gd name="connsiteY5248" fmla="*/ 474991 h 1168415"/>
              <a:gd name="connsiteX5249" fmla="*/ 1117221 w 1623018"/>
              <a:gd name="connsiteY5249" fmla="*/ 474991 h 1168415"/>
              <a:gd name="connsiteX5250" fmla="*/ 1117221 w 1623018"/>
              <a:gd name="connsiteY5250" fmla="*/ 474279 h 1168415"/>
              <a:gd name="connsiteX5251" fmla="*/ 1116833 w 1623018"/>
              <a:gd name="connsiteY5251" fmla="*/ 474149 h 1168415"/>
              <a:gd name="connsiteX5252" fmla="*/ 1118839 w 1623018"/>
              <a:gd name="connsiteY5252" fmla="*/ 471949 h 1168415"/>
              <a:gd name="connsiteX5253" fmla="*/ 1120134 w 1623018"/>
              <a:gd name="connsiteY5253" fmla="*/ 469166 h 1168415"/>
              <a:gd name="connsiteX5254" fmla="*/ 1120134 w 1623018"/>
              <a:gd name="connsiteY5254" fmla="*/ 466965 h 1168415"/>
              <a:gd name="connsiteX5255" fmla="*/ 1120522 w 1623018"/>
              <a:gd name="connsiteY5255" fmla="*/ 465929 h 1168415"/>
              <a:gd name="connsiteX5256" fmla="*/ 1121104 w 1623018"/>
              <a:gd name="connsiteY5256" fmla="*/ 465800 h 1168415"/>
              <a:gd name="connsiteX5257" fmla="*/ 1121299 w 1623018"/>
              <a:gd name="connsiteY5257" fmla="*/ 463600 h 1168415"/>
              <a:gd name="connsiteX5258" fmla="*/ 1121104 w 1623018"/>
              <a:gd name="connsiteY5258" fmla="*/ 459911 h 1168415"/>
              <a:gd name="connsiteX5259" fmla="*/ 1120392 w 1623018"/>
              <a:gd name="connsiteY5259" fmla="*/ 459457 h 1168415"/>
              <a:gd name="connsiteX5260" fmla="*/ 1120004 w 1623018"/>
              <a:gd name="connsiteY5260" fmla="*/ 457969 h 1168415"/>
              <a:gd name="connsiteX5261" fmla="*/ 1118127 w 1623018"/>
              <a:gd name="connsiteY5261" fmla="*/ 455898 h 1168415"/>
              <a:gd name="connsiteX5262" fmla="*/ 1117221 w 1623018"/>
              <a:gd name="connsiteY5262" fmla="*/ 454409 h 1168415"/>
              <a:gd name="connsiteX5263" fmla="*/ 1116833 w 1623018"/>
              <a:gd name="connsiteY5263" fmla="*/ 452662 h 1168415"/>
              <a:gd name="connsiteX5264" fmla="*/ 1115344 w 1623018"/>
              <a:gd name="connsiteY5264" fmla="*/ 450914 h 1168415"/>
              <a:gd name="connsiteX5265" fmla="*/ 1114438 w 1623018"/>
              <a:gd name="connsiteY5265" fmla="*/ 446060 h 1168415"/>
              <a:gd name="connsiteX5266" fmla="*/ 1114632 w 1623018"/>
              <a:gd name="connsiteY5266" fmla="*/ 444442 h 1168415"/>
              <a:gd name="connsiteX5267" fmla="*/ 1115020 w 1623018"/>
              <a:gd name="connsiteY5267" fmla="*/ 444313 h 1168415"/>
              <a:gd name="connsiteX5268" fmla="*/ 1114827 w 1623018"/>
              <a:gd name="connsiteY5268" fmla="*/ 442824 h 1168415"/>
              <a:gd name="connsiteX5269" fmla="*/ 1115344 w 1623018"/>
              <a:gd name="connsiteY5269" fmla="*/ 441077 h 1168415"/>
              <a:gd name="connsiteX5270" fmla="*/ 1115538 w 1623018"/>
              <a:gd name="connsiteY5270" fmla="*/ 438293 h 1168415"/>
              <a:gd name="connsiteX5271" fmla="*/ 1115927 w 1623018"/>
              <a:gd name="connsiteY5271" fmla="*/ 437970 h 1168415"/>
              <a:gd name="connsiteX5272" fmla="*/ 1115927 w 1623018"/>
              <a:gd name="connsiteY5272" fmla="*/ 436934 h 1168415"/>
              <a:gd name="connsiteX5273" fmla="*/ 1116445 w 1623018"/>
              <a:gd name="connsiteY5273" fmla="*/ 435899 h 1168415"/>
              <a:gd name="connsiteX5274" fmla="*/ 1116833 w 1623018"/>
              <a:gd name="connsiteY5274" fmla="*/ 433374 h 1168415"/>
              <a:gd name="connsiteX5275" fmla="*/ 1117415 w 1623018"/>
              <a:gd name="connsiteY5275" fmla="*/ 427032 h 1168415"/>
              <a:gd name="connsiteX5276" fmla="*/ 1117415 w 1623018"/>
              <a:gd name="connsiteY5276" fmla="*/ 418489 h 1168415"/>
              <a:gd name="connsiteX5277" fmla="*/ 1116833 w 1623018"/>
              <a:gd name="connsiteY5277" fmla="*/ 417777 h 1168415"/>
              <a:gd name="connsiteX5278" fmla="*/ 1113144 w 1623018"/>
              <a:gd name="connsiteY5278" fmla="*/ 417907 h 1168415"/>
              <a:gd name="connsiteX5279" fmla="*/ 1112238 w 1623018"/>
              <a:gd name="connsiteY5279" fmla="*/ 417648 h 1168415"/>
              <a:gd name="connsiteX5280" fmla="*/ 1111720 w 1623018"/>
              <a:gd name="connsiteY5280" fmla="*/ 417065 h 1168415"/>
              <a:gd name="connsiteX5281" fmla="*/ 1109713 w 1623018"/>
              <a:gd name="connsiteY5281" fmla="*/ 416159 h 1168415"/>
              <a:gd name="connsiteX5282" fmla="*/ 1109325 w 1623018"/>
              <a:gd name="connsiteY5282" fmla="*/ 414671 h 1168415"/>
              <a:gd name="connsiteX5283" fmla="*/ 1111914 w 1623018"/>
              <a:gd name="connsiteY5283" fmla="*/ 414994 h 1168415"/>
              <a:gd name="connsiteX5284" fmla="*/ 1113402 w 1623018"/>
              <a:gd name="connsiteY5284" fmla="*/ 415706 h 1168415"/>
              <a:gd name="connsiteX5285" fmla="*/ 1115991 w 1623018"/>
              <a:gd name="connsiteY5285" fmla="*/ 415706 h 1168415"/>
              <a:gd name="connsiteX5286" fmla="*/ 1117092 w 1623018"/>
              <a:gd name="connsiteY5286" fmla="*/ 416417 h 1168415"/>
              <a:gd name="connsiteX5287" fmla="*/ 1120069 w 1623018"/>
              <a:gd name="connsiteY5287" fmla="*/ 416547 h 1168415"/>
              <a:gd name="connsiteX5288" fmla="*/ 1120781 w 1623018"/>
              <a:gd name="connsiteY5288" fmla="*/ 417259 h 1168415"/>
              <a:gd name="connsiteX5289" fmla="*/ 1120781 w 1623018"/>
              <a:gd name="connsiteY5289" fmla="*/ 418165 h 1168415"/>
              <a:gd name="connsiteX5290" fmla="*/ 1121687 w 1623018"/>
              <a:gd name="connsiteY5290" fmla="*/ 417842 h 1168415"/>
              <a:gd name="connsiteX5291" fmla="*/ 1123175 w 1623018"/>
              <a:gd name="connsiteY5291" fmla="*/ 418747 h 1168415"/>
              <a:gd name="connsiteX5292" fmla="*/ 1124082 w 1623018"/>
              <a:gd name="connsiteY5292" fmla="*/ 418619 h 1168415"/>
              <a:gd name="connsiteX5293" fmla="*/ 1124276 w 1623018"/>
              <a:gd name="connsiteY5293" fmla="*/ 417453 h 1168415"/>
              <a:gd name="connsiteX5294" fmla="*/ 1124988 w 1623018"/>
              <a:gd name="connsiteY5294" fmla="*/ 416417 h 1168415"/>
              <a:gd name="connsiteX5295" fmla="*/ 1124988 w 1623018"/>
              <a:gd name="connsiteY5295" fmla="*/ 414929 h 1168415"/>
              <a:gd name="connsiteX5296" fmla="*/ 1125505 w 1623018"/>
              <a:gd name="connsiteY5296" fmla="*/ 412858 h 1168415"/>
              <a:gd name="connsiteX5297" fmla="*/ 1125894 w 1623018"/>
              <a:gd name="connsiteY5297" fmla="*/ 412729 h 1168415"/>
              <a:gd name="connsiteX5298" fmla="*/ 1125894 w 1623018"/>
              <a:gd name="connsiteY5298" fmla="*/ 411563 h 1168415"/>
              <a:gd name="connsiteX5299" fmla="*/ 1126412 w 1623018"/>
              <a:gd name="connsiteY5299" fmla="*/ 411240 h 1168415"/>
              <a:gd name="connsiteX5300" fmla="*/ 1126606 w 1623018"/>
              <a:gd name="connsiteY5300" fmla="*/ 410334 h 1168415"/>
              <a:gd name="connsiteX5301" fmla="*/ 1126412 w 1623018"/>
              <a:gd name="connsiteY5301" fmla="*/ 408004 h 1168415"/>
              <a:gd name="connsiteX5302" fmla="*/ 1126994 w 1623018"/>
              <a:gd name="connsiteY5302" fmla="*/ 406968 h 1168415"/>
              <a:gd name="connsiteX5303" fmla="*/ 1126994 w 1623018"/>
              <a:gd name="connsiteY5303" fmla="*/ 404315 h 1168415"/>
              <a:gd name="connsiteX5304" fmla="*/ 1126606 w 1623018"/>
              <a:gd name="connsiteY5304" fmla="*/ 404185 h 1168415"/>
              <a:gd name="connsiteX5305" fmla="*/ 1126606 w 1623018"/>
              <a:gd name="connsiteY5305" fmla="*/ 403473 h 1168415"/>
              <a:gd name="connsiteX5306" fmla="*/ 1125700 w 1623018"/>
              <a:gd name="connsiteY5306" fmla="*/ 402761 h 1168415"/>
              <a:gd name="connsiteX5307" fmla="*/ 1123693 w 1623018"/>
              <a:gd name="connsiteY5307" fmla="*/ 402179 h 1168415"/>
              <a:gd name="connsiteX5308" fmla="*/ 1122593 w 1623018"/>
              <a:gd name="connsiteY5308" fmla="*/ 401143 h 1168415"/>
              <a:gd name="connsiteX5309" fmla="*/ 1122593 w 1623018"/>
              <a:gd name="connsiteY5309" fmla="*/ 399525 h 1168415"/>
              <a:gd name="connsiteX5310" fmla="*/ 1123693 w 1623018"/>
              <a:gd name="connsiteY5310" fmla="*/ 398490 h 1168415"/>
              <a:gd name="connsiteX5311" fmla="*/ 1124793 w 1623018"/>
              <a:gd name="connsiteY5311" fmla="*/ 398361 h 1168415"/>
              <a:gd name="connsiteX5312" fmla="*/ 1126088 w 1623018"/>
              <a:gd name="connsiteY5312" fmla="*/ 397649 h 1168415"/>
              <a:gd name="connsiteX5313" fmla="*/ 1130877 w 1623018"/>
              <a:gd name="connsiteY5313" fmla="*/ 396613 h 1168415"/>
              <a:gd name="connsiteX5314" fmla="*/ 1132172 w 1623018"/>
              <a:gd name="connsiteY5314" fmla="*/ 396031 h 1168415"/>
              <a:gd name="connsiteX5315" fmla="*/ 1132884 w 1623018"/>
              <a:gd name="connsiteY5315" fmla="*/ 394542 h 1168415"/>
              <a:gd name="connsiteX5316" fmla="*/ 1133272 w 1623018"/>
              <a:gd name="connsiteY5316" fmla="*/ 391047 h 1168415"/>
              <a:gd name="connsiteX5317" fmla="*/ 1133660 w 1623018"/>
              <a:gd name="connsiteY5317" fmla="*/ 390594 h 1168415"/>
              <a:gd name="connsiteX5318" fmla="*/ 1133660 w 1623018"/>
              <a:gd name="connsiteY5318" fmla="*/ 386451 h 1168415"/>
              <a:gd name="connsiteX5319" fmla="*/ 1132560 w 1623018"/>
              <a:gd name="connsiteY5319" fmla="*/ 386451 h 1168415"/>
              <a:gd name="connsiteX5320" fmla="*/ 1131848 w 1623018"/>
              <a:gd name="connsiteY5320" fmla="*/ 385869 h 1168415"/>
              <a:gd name="connsiteX5321" fmla="*/ 1132042 w 1623018"/>
              <a:gd name="connsiteY5321" fmla="*/ 384963 h 1168415"/>
              <a:gd name="connsiteX5322" fmla="*/ 1131136 w 1623018"/>
              <a:gd name="connsiteY5322" fmla="*/ 384251 h 1168415"/>
              <a:gd name="connsiteX5323" fmla="*/ 1127641 w 1623018"/>
              <a:gd name="connsiteY5323" fmla="*/ 383539 h 1168415"/>
              <a:gd name="connsiteX5324" fmla="*/ 1127447 w 1623018"/>
              <a:gd name="connsiteY5324" fmla="*/ 383087 h 1168415"/>
              <a:gd name="connsiteX5325" fmla="*/ 1129454 w 1623018"/>
              <a:gd name="connsiteY5325" fmla="*/ 382633 h 1168415"/>
              <a:gd name="connsiteX5326" fmla="*/ 1132431 w 1623018"/>
              <a:gd name="connsiteY5326" fmla="*/ 380692 h 1168415"/>
              <a:gd name="connsiteX5327" fmla="*/ 1135926 w 1623018"/>
              <a:gd name="connsiteY5327" fmla="*/ 380562 h 1168415"/>
              <a:gd name="connsiteX5328" fmla="*/ 1137608 w 1623018"/>
              <a:gd name="connsiteY5328" fmla="*/ 379074 h 1168415"/>
              <a:gd name="connsiteX5329" fmla="*/ 1138191 w 1623018"/>
              <a:gd name="connsiteY5329" fmla="*/ 379074 h 1168415"/>
              <a:gd name="connsiteX5330" fmla="*/ 1140392 w 1623018"/>
              <a:gd name="connsiteY5330" fmla="*/ 377779 h 1168415"/>
              <a:gd name="connsiteX5331" fmla="*/ 1141880 w 1623018"/>
              <a:gd name="connsiteY5331" fmla="*/ 377649 h 1168415"/>
              <a:gd name="connsiteX5332" fmla="*/ 1142398 w 1623018"/>
              <a:gd name="connsiteY5332" fmla="*/ 378232 h 1168415"/>
              <a:gd name="connsiteX5333" fmla="*/ 1142204 w 1623018"/>
              <a:gd name="connsiteY5333" fmla="*/ 378815 h 1168415"/>
              <a:gd name="connsiteX5334" fmla="*/ 1144210 w 1623018"/>
              <a:gd name="connsiteY5334" fmla="*/ 379267 h 1168415"/>
              <a:gd name="connsiteX5335" fmla="*/ 1146216 w 1623018"/>
              <a:gd name="connsiteY5335" fmla="*/ 379138 h 1168415"/>
              <a:gd name="connsiteX5336" fmla="*/ 1146928 w 1623018"/>
              <a:gd name="connsiteY5336" fmla="*/ 378426 h 1168415"/>
              <a:gd name="connsiteX5337" fmla="*/ 1148029 w 1623018"/>
              <a:gd name="connsiteY5337" fmla="*/ 378168 h 1168415"/>
              <a:gd name="connsiteX5338" fmla="*/ 1149517 w 1623018"/>
              <a:gd name="connsiteY5338" fmla="*/ 378620 h 1168415"/>
              <a:gd name="connsiteX5339" fmla="*/ 1149905 w 1623018"/>
              <a:gd name="connsiteY5339" fmla="*/ 377585 h 1168415"/>
              <a:gd name="connsiteX5340" fmla="*/ 1151782 w 1623018"/>
              <a:gd name="connsiteY5340" fmla="*/ 377002 h 1168415"/>
              <a:gd name="connsiteX5341" fmla="*/ 1152883 w 1623018"/>
              <a:gd name="connsiteY5341" fmla="*/ 375643 h 1168415"/>
              <a:gd name="connsiteX5342" fmla="*/ 1154177 w 1623018"/>
              <a:gd name="connsiteY5342" fmla="*/ 374932 h 1168415"/>
              <a:gd name="connsiteX5343" fmla="*/ 1155277 w 1623018"/>
              <a:gd name="connsiteY5343" fmla="*/ 372990 h 1168415"/>
              <a:gd name="connsiteX5344" fmla="*/ 1155989 w 1623018"/>
              <a:gd name="connsiteY5344" fmla="*/ 372666 h 1168415"/>
              <a:gd name="connsiteX5345" fmla="*/ 1156378 w 1623018"/>
              <a:gd name="connsiteY5345" fmla="*/ 371048 h 1168415"/>
              <a:gd name="connsiteX5346" fmla="*/ 1157866 w 1623018"/>
              <a:gd name="connsiteY5346" fmla="*/ 369689 h 1168415"/>
              <a:gd name="connsiteX5347" fmla="*/ 1158578 w 1623018"/>
              <a:gd name="connsiteY5347" fmla="*/ 366582 h 1168415"/>
              <a:gd name="connsiteX5348" fmla="*/ 1159096 w 1623018"/>
              <a:gd name="connsiteY5348" fmla="*/ 366258 h 1168415"/>
              <a:gd name="connsiteX5349" fmla="*/ 1158902 w 1623018"/>
              <a:gd name="connsiteY5349" fmla="*/ 365352 h 1168415"/>
              <a:gd name="connsiteX5350" fmla="*/ 1159420 w 1623018"/>
              <a:gd name="connsiteY5350" fmla="*/ 363281 h 1168415"/>
              <a:gd name="connsiteX5351" fmla="*/ 1158319 w 1623018"/>
              <a:gd name="connsiteY5351" fmla="*/ 363281 h 1168415"/>
              <a:gd name="connsiteX5352" fmla="*/ 1158902 w 1623018"/>
              <a:gd name="connsiteY5352" fmla="*/ 361793 h 1168415"/>
              <a:gd name="connsiteX5353" fmla="*/ 1161296 w 1623018"/>
              <a:gd name="connsiteY5353" fmla="*/ 361663 h 1168415"/>
              <a:gd name="connsiteX5354" fmla="*/ 1161490 w 1623018"/>
              <a:gd name="connsiteY5354" fmla="*/ 361081 h 1168415"/>
              <a:gd name="connsiteX5355" fmla="*/ 1160779 w 1623018"/>
              <a:gd name="connsiteY5355" fmla="*/ 360628 h 1168415"/>
              <a:gd name="connsiteX5356" fmla="*/ 1160779 w 1623018"/>
              <a:gd name="connsiteY5356" fmla="*/ 359916 h 1168415"/>
              <a:gd name="connsiteX5357" fmla="*/ 1162267 w 1623018"/>
              <a:gd name="connsiteY5357" fmla="*/ 359204 h 1168415"/>
              <a:gd name="connsiteX5358" fmla="*/ 1163562 w 1623018"/>
              <a:gd name="connsiteY5358" fmla="*/ 358168 h 1168415"/>
              <a:gd name="connsiteX5359" fmla="*/ 1163756 w 1623018"/>
              <a:gd name="connsiteY5359" fmla="*/ 357586 h 1168415"/>
              <a:gd name="connsiteX5360" fmla="*/ 1164662 w 1623018"/>
              <a:gd name="connsiteY5360" fmla="*/ 357327 h 1168415"/>
              <a:gd name="connsiteX5361" fmla="*/ 1164856 w 1623018"/>
              <a:gd name="connsiteY5361" fmla="*/ 356292 h 1168415"/>
              <a:gd name="connsiteX5362" fmla="*/ 1165956 w 1623018"/>
              <a:gd name="connsiteY5362" fmla="*/ 355709 h 1168415"/>
              <a:gd name="connsiteX5363" fmla="*/ 1166668 w 1623018"/>
              <a:gd name="connsiteY5363" fmla="*/ 353185 h 1168415"/>
              <a:gd name="connsiteX5364" fmla="*/ 1167769 w 1623018"/>
              <a:gd name="connsiteY5364" fmla="*/ 352020 h 1168415"/>
              <a:gd name="connsiteX5365" fmla="*/ 1168157 w 1623018"/>
              <a:gd name="connsiteY5365" fmla="*/ 350984 h 1168415"/>
              <a:gd name="connsiteX5366" fmla="*/ 1169451 w 1623018"/>
              <a:gd name="connsiteY5366" fmla="*/ 349949 h 1168415"/>
              <a:gd name="connsiteX5367" fmla="*/ 1169969 w 1623018"/>
              <a:gd name="connsiteY5367" fmla="*/ 347878 h 1168415"/>
              <a:gd name="connsiteX5368" fmla="*/ 1170875 w 1623018"/>
              <a:gd name="connsiteY5368" fmla="*/ 347554 h 1168415"/>
              <a:gd name="connsiteX5369" fmla="*/ 1171393 w 1623018"/>
              <a:gd name="connsiteY5369" fmla="*/ 346648 h 1168415"/>
              <a:gd name="connsiteX5370" fmla="*/ 1173594 w 1623018"/>
              <a:gd name="connsiteY5370" fmla="*/ 345289 h 1168415"/>
              <a:gd name="connsiteX5371" fmla="*/ 1174176 w 1623018"/>
              <a:gd name="connsiteY5371" fmla="*/ 344254 h 1168415"/>
              <a:gd name="connsiteX5372" fmla="*/ 1174694 w 1623018"/>
              <a:gd name="connsiteY5372" fmla="*/ 344124 h 1168415"/>
              <a:gd name="connsiteX5373" fmla="*/ 1176700 w 1623018"/>
              <a:gd name="connsiteY5373" fmla="*/ 342053 h 1168415"/>
              <a:gd name="connsiteX5374" fmla="*/ 1177412 w 1623018"/>
              <a:gd name="connsiteY5374" fmla="*/ 342053 h 1168415"/>
              <a:gd name="connsiteX5375" fmla="*/ 1179807 w 1623018"/>
              <a:gd name="connsiteY5375" fmla="*/ 340305 h 1168415"/>
              <a:gd name="connsiteX5376" fmla="*/ 1181101 w 1623018"/>
              <a:gd name="connsiteY5376" fmla="*/ 337522 h 1168415"/>
              <a:gd name="connsiteX5377" fmla="*/ 1183496 w 1623018"/>
              <a:gd name="connsiteY5377" fmla="*/ 335322 h 1168415"/>
              <a:gd name="connsiteX5378" fmla="*/ 1183690 w 1623018"/>
              <a:gd name="connsiteY5378" fmla="*/ 334286 h 1168415"/>
              <a:gd name="connsiteX5379" fmla="*/ 1185567 w 1623018"/>
              <a:gd name="connsiteY5379" fmla="*/ 332927 h 1168415"/>
              <a:gd name="connsiteX5380" fmla="*/ 1186667 w 1623018"/>
              <a:gd name="connsiteY5380" fmla="*/ 331309 h 1168415"/>
              <a:gd name="connsiteX5381" fmla="*/ 1187573 w 1623018"/>
              <a:gd name="connsiteY5381" fmla="*/ 331309 h 1168415"/>
              <a:gd name="connsiteX5382" fmla="*/ 1188091 w 1623018"/>
              <a:gd name="connsiteY5382" fmla="*/ 330726 h 1168415"/>
              <a:gd name="connsiteX5383" fmla="*/ 1189774 w 1623018"/>
              <a:gd name="connsiteY5383" fmla="*/ 330856 h 1168415"/>
              <a:gd name="connsiteX5384" fmla="*/ 1190162 w 1623018"/>
              <a:gd name="connsiteY5384" fmla="*/ 330403 h 1168415"/>
              <a:gd name="connsiteX5385" fmla="*/ 1193463 w 1623018"/>
              <a:gd name="connsiteY5385" fmla="*/ 329691 h 1168415"/>
              <a:gd name="connsiteX5386" fmla="*/ 1194563 w 1623018"/>
              <a:gd name="connsiteY5386" fmla="*/ 328202 h 1168415"/>
              <a:gd name="connsiteX5387" fmla="*/ 1195664 w 1623018"/>
              <a:gd name="connsiteY5387" fmla="*/ 327490 h 1168415"/>
              <a:gd name="connsiteX5388" fmla="*/ 1195275 w 1623018"/>
              <a:gd name="connsiteY5388" fmla="*/ 326584 h 1168415"/>
              <a:gd name="connsiteX5389" fmla="*/ 1195987 w 1623018"/>
              <a:gd name="connsiteY5389" fmla="*/ 326261 h 1168415"/>
              <a:gd name="connsiteX5390" fmla="*/ 1197799 w 1623018"/>
              <a:gd name="connsiteY5390" fmla="*/ 326584 h 1168415"/>
              <a:gd name="connsiteX5391" fmla="*/ 1199806 w 1623018"/>
              <a:gd name="connsiteY5391" fmla="*/ 325872 h 1168415"/>
              <a:gd name="connsiteX5392" fmla="*/ 1201294 w 1623018"/>
              <a:gd name="connsiteY5392" fmla="*/ 325872 h 1168415"/>
              <a:gd name="connsiteX5393" fmla="*/ 1201489 w 1623018"/>
              <a:gd name="connsiteY5393" fmla="*/ 327038 h 1168415"/>
              <a:gd name="connsiteX5394" fmla="*/ 1201877 w 1623018"/>
              <a:gd name="connsiteY5394" fmla="*/ 327297 h 1168415"/>
              <a:gd name="connsiteX5395" fmla="*/ 1207055 w 1623018"/>
              <a:gd name="connsiteY5395" fmla="*/ 326843 h 1168415"/>
              <a:gd name="connsiteX5396" fmla="*/ 1207572 w 1623018"/>
              <a:gd name="connsiteY5396" fmla="*/ 326261 h 1168415"/>
              <a:gd name="connsiteX5397" fmla="*/ 1209255 w 1623018"/>
              <a:gd name="connsiteY5397" fmla="*/ 326390 h 1168415"/>
              <a:gd name="connsiteX5398" fmla="*/ 1209449 w 1623018"/>
              <a:gd name="connsiteY5398" fmla="*/ 325355 h 1168415"/>
              <a:gd name="connsiteX5399" fmla="*/ 1210549 w 1623018"/>
              <a:gd name="connsiteY5399" fmla="*/ 325225 h 1168415"/>
              <a:gd name="connsiteX5400" fmla="*/ 1211456 w 1623018"/>
              <a:gd name="connsiteY5400" fmla="*/ 324061 h 1168415"/>
              <a:gd name="connsiteX5401" fmla="*/ 1212362 w 1623018"/>
              <a:gd name="connsiteY5401" fmla="*/ 324643 h 1168415"/>
              <a:gd name="connsiteX5402" fmla="*/ 1213074 w 1623018"/>
              <a:gd name="connsiteY5402" fmla="*/ 324513 h 1168415"/>
              <a:gd name="connsiteX5403" fmla="*/ 1213074 w 1623018"/>
              <a:gd name="connsiteY5403" fmla="*/ 323801 h 1168415"/>
              <a:gd name="connsiteX5404" fmla="*/ 1212491 w 1623018"/>
              <a:gd name="connsiteY5404" fmla="*/ 323672 h 1168415"/>
              <a:gd name="connsiteX5405" fmla="*/ 1212491 w 1623018"/>
              <a:gd name="connsiteY5405" fmla="*/ 322766 h 1168415"/>
              <a:gd name="connsiteX5406" fmla="*/ 1214886 w 1623018"/>
              <a:gd name="connsiteY5406" fmla="*/ 323219 h 1168415"/>
              <a:gd name="connsiteX5407" fmla="*/ 1214886 w 1623018"/>
              <a:gd name="connsiteY5407" fmla="*/ 323801 h 1168415"/>
              <a:gd name="connsiteX5408" fmla="*/ 1215986 w 1623018"/>
              <a:gd name="connsiteY5408" fmla="*/ 325160 h 1168415"/>
              <a:gd name="connsiteX5409" fmla="*/ 1217086 w 1623018"/>
              <a:gd name="connsiteY5409" fmla="*/ 325160 h 1168415"/>
              <a:gd name="connsiteX5410" fmla="*/ 1216374 w 1623018"/>
              <a:gd name="connsiteY5410" fmla="*/ 322507 h 1168415"/>
              <a:gd name="connsiteX5411" fmla="*/ 1215080 w 1623018"/>
              <a:gd name="connsiteY5411" fmla="*/ 321342 h 1168415"/>
              <a:gd name="connsiteX5412" fmla="*/ 1215080 w 1623018"/>
              <a:gd name="connsiteY5412" fmla="*/ 319400 h 1168415"/>
              <a:gd name="connsiteX5413" fmla="*/ 1216568 w 1623018"/>
              <a:gd name="connsiteY5413" fmla="*/ 318041 h 1168415"/>
              <a:gd name="connsiteX5414" fmla="*/ 1217475 w 1623018"/>
              <a:gd name="connsiteY5414" fmla="*/ 315841 h 1168415"/>
              <a:gd name="connsiteX5415" fmla="*/ 1219869 w 1623018"/>
              <a:gd name="connsiteY5415" fmla="*/ 313899 h 1168415"/>
              <a:gd name="connsiteX5416" fmla="*/ 1220969 w 1623018"/>
              <a:gd name="connsiteY5416" fmla="*/ 311699 h 1168415"/>
              <a:gd name="connsiteX5417" fmla="*/ 1222652 w 1623018"/>
              <a:gd name="connsiteY5417" fmla="*/ 310792 h 1168415"/>
              <a:gd name="connsiteX5418" fmla="*/ 1223041 w 1623018"/>
              <a:gd name="connsiteY5418" fmla="*/ 309627 h 1168415"/>
              <a:gd name="connsiteX5419" fmla="*/ 1224723 w 1623018"/>
              <a:gd name="connsiteY5419" fmla="*/ 307556 h 1168415"/>
              <a:gd name="connsiteX5420" fmla="*/ 1224918 w 1623018"/>
              <a:gd name="connsiteY5420" fmla="*/ 306391 h 1168415"/>
              <a:gd name="connsiteX5421" fmla="*/ 1225500 w 1623018"/>
              <a:gd name="connsiteY5421" fmla="*/ 306262 h 1168415"/>
              <a:gd name="connsiteX5422" fmla="*/ 1225888 w 1623018"/>
              <a:gd name="connsiteY5422" fmla="*/ 305226 h 1168415"/>
              <a:gd name="connsiteX5423" fmla="*/ 1226989 w 1623018"/>
              <a:gd name="connsiteY5423" fmla="*/ 304061 h 1168415"/>
              <a:gd name="connsiteX5424" fmla="*/ 1228089 w 1623018"/>
              <a:gd name="connsiteY5424" fmla="*/ 301084 h 1168415"/>
              <a:gd name="connsiteX5425" fmla="*/ 1228801 w 1623018"/>
              <a:gd name="connsiteY5425" fmla="*/ 300502 h 1168415"/>
              <a:gd name="connsiteX5426" fmla="*/ 1230095 w 1623018"/>
              <a:gd name="connsiteY5426" fmla="*/ 297395 h 1168415"/>
              <a:gd name="connsiteX5427" fmla="*/ 1230484 w 1623018"/>
              <a:gd name="connsiteY5427" fmla="*/ 297266 h 1168415"/>
              <a:gd name="connsiteX5428" fmla="*/ 1230484 w 1623018"/>
              <a:gd name="connsiteY5428" fmla="*/ 296101 h 1168415"/>
              <a:gd name="connsiteX5429" fmla="*/ 1230872 w 1623018"/>
              <a:gd name="connsiteY5429" fmla="*/ 295648 h 1168415"/>
              <a:gd name="connsiteX5430" fmla="*/ 1230678 w 1623018"/>
              <a:gd name="connsiteY5430" fmla="*/ 290211 h 1168415"/>
              <a:gd name="connsiteX5431" fmla="*/ 1231260 w 1623018"/>
              <a:gd name="connsiteY5431" fmla="*/ 289046 h 1168415"/>
              <a:gd name="connsiteX5432" fmla="*/ 1231066 w 1623018"/>
              <a:gd name="connsiteY5432" fmla="*/ 287428 h 1168415"/>
              <a:gd name="connsiteX5433" fmla="*/ 1231778 w 1623018"/>
              <a:gd name="connsiteY5433" fmla="*/ 285357 h 1168415"/>
              <a:gd name="connsiteX5434" fmla="*/ 1233072 w 1623018"/>
              <a:gd name="connsiteY5434" fmla="*/ 283998 h 1168415"/>
              <a:gd name="connsiteX5435" fmla="*/ 1233655 w 1623018"/>
              <a:gd name="connsiteY5435" fmla="*/ 283998 h 1168415"/>
              <a:gd name="connsiteX5436" fmla="*/ 1233655 w 1623018"/>
              <a:gd name="connsiteY5436" fmla="*/ 283674 h 1168415"/>
              <a:gd name="connsiteX5437" fmla="*/ 1234949 w 1623018"/>
              <a:gd name="connsiteY5437" fmla="*/ 283091 h 1168415"/>
              <a:gd name="connsiteX5438" fmla="*/ 1236050 w 1623018"/>
              <a:gd name="connsiteY5438" fmla="*/ 281473 h 1168415"/>
              <a:gd name="connsiteX5439" fmla="*/ 1237344 w 1623018"/>
              <a:gd name="connsiteY5439" fmla="*/ 280438 h 1168415"/>
              <a:gd name="connsiteX5440" fmla="*/ 1237538 w 1623018"/>
              <a:gd name="connsiteY5440" fmla="*/ 279403 h 1168415"/>
              <a:gd name="connsiteX5441" fmla="*/ 1238444 w 1623018"/>
              <a:gd name="connsiteY5441" fmla="*/ 279079 h 1168415"/>
              <a:gd name="connsiteX5442" fmla="*/ 1238639 w 1623018"/>
              <a:gd name="connsiteY5442" fmla="*/ 278496 h 1168415"/>
              <a:gd name="connsiteX5443" fmla="*/ 1239350 w 1623018"/>
              <a:gd name="connsiteY5443" fmla="*/ 278043 h 1168415"/>
              <a:gd name="connsiteX5444" fmla="*/ 1239350 w 1623018"/>
              <a:gd name="connsiteY5444" fmla="*/ 277331 h 1168415"/>
              <a:gd name="connsiteX5445" fmla="*/ 1240062 w 1623018"/>
              <a:gd name="connsiteY5445" fmla="*/ 276749 h 1168415"/>
              <a:gd name="connsiteX5446" fmla="*/ 1240257 w 1623018"/>
              <a:gd name="connsiteY5446" fmla="*/ 275713 h 1168415"/>
              <a:gd name="connsiteX5447" fmla="*/ 1240774 w 1623018"/>
              <a:gd name="connsiteY5447" fmla="*/ 275260 h 1168415"/>
              <a:gd name="connsiteX5448" fmla="*/ 1241162 w 1623018"/>
              <a:gd name="connsiteY5448" fmla="*/ 273060 h 1168415"/>
              <a:gd name="connsiteX5449" fmla="*/ 1241680 w 1623018"/>
              <a:gd name="connsiteY5449" fmla="*/ 272736 h 1168415"/>
              <a:gd name="connsiteX5450" fmla="*/ 1242263 w 1623018"/>
              <a:gd name="connsiteY5450" fmla="*/ 270989 h 1168415"/>
              <a:gd name="connsiteX5451" fmla="*/ 1243169 w 1623018"/>
              <a:gd name="connsiteY5451" fmla="*/ 270406 h 1168415"/>
              <a:gd name="connsiteX5452" fmla="*/ 1243558 w 1623018"/>
              <a:gd name="connsiteY5452" fmla="*/ 269371 h 1168415"/>
              <a:gd name="connsiteX5453" fmla="*/ 1243363 w 1623018"/>
              <a:gd name="connsiteY5453" fmla="*/ 268206 h 1168415"/>
              <a:gd name="connsiteX5454" fmla="*/ 1243751 w 1623018"/>
              <a:gd name="connsiteY5454" fmla="*/ 267623 h 1168415"/>
              <a:gd name="connsiteX5455" fmla="*/ 1238379 w 1623018"/>
              <a:gd name="connsiteY5455" fmla="*/ 264193 h 1168415"/>
              <a:gd name="connsiteX5456" fmla="*/ 1237797 w 1623018"/>
              <a:gd name="connsiteY5456" fmla="*/ 264064 h 1168415"/>
              <a:gd name="connsiteX5457" fmla="*/ 1237797 w 1623018"/>
              <a:gd name="connsiteY5457" fmla="*/ 265099 h 1168415"/>
              <a:gd name="connsiteX5458" fmla="*/ 1237409 w 1623018"/>
              <a:gd name="connsiteY5458" fmla="*/ 265228 h 1168415"/>
              <a:gd name="connsiteX5459" fmla="*/ 1237215 w 1623018"/>
              <a:gd name="connsiteY5459" fmla="*/ 266264 h 1168415"/>
              <a:gd name="connsiteX5460" fmla="*/ 1235208 w 1623018"/>
              <a:gd name="connsiteY5460" fmla="*/ 266717 h 1168415"/>
              <a:gd name="connsiteX5461" fmla="*/ 1234820 w 1623018"/>
              <a:gd name="connsiteY5461" fmla="*/ 266005 h 1168415"/>
              <a:gd name="connsiteX5462" fmla="*/ 1234108 w 1623018"/>
              <a:gd name="connsiteY5462" fmla="*/ 265875 h 1168415"/>
              <a:gd name="connsiteX5463" fmla="*/ 1234302 w 1623018"/>
              <a:gd name="connsiteY5463" fmla="*/ 265163 h 1168415"/>
              <a:gd name="connsiteX5464" fmla="*/ 1233914 w 1623018"/>
              <a:gd name="connsiteY5464" fmla="*/ 264257 h 1168415"/>
              <a:gd name="connsiteX5465" fmla="*/ 1233202 w 1623018"/>
              <a:gd name="connsiteY5465" fmla="*/ 263999 h 1168415"/>
              <a:gd name="connsiteX5466" fmla="*/ 1233785 w 1623018"/>
              <a:gd name="connsiteY5466" fmla="*/ 263093 h 1168415"/>
              <a:gd name="connsiteX5467" fmla="*/ 1233785 w 1623018"/>
              <a:gd name="connsiteY5467" fmla="*/ 262381 h 1168415"/>
              <a:gd name="connsiteX5468" fmla="*/ 1233202 w 1623018"/>
              <a:gd name="connsiteY5468" fmla="*/ 261798 h 1168415"/>
              <a:gd name="connsiteX5469" fmla="*/ 1232490 w 1623018"/>
              <a:gd name="connsiteY5469" fmla="*/ 262251 h 1168415"/>
              <a:gd name="connsiteX5470" fmla="*/ 1232231 w 1623018"/>
              <a:gd name="connsiteY5470" fmla="*/ 263610 h 1168415"/>
              <a:gd name="connsiteX5471" fmla="*/ 1232231 w 1623018"/>
              <a:gd name="connsiteY5471" fmla="*/ 263610 h 1168415"/>
              <a:gd name="connsiteX5472" fmla="*/ 1228542 w 1623018"/>
              <a:gd name="connsiteY5472" fmla="*/ 250796 h 1168415"/>
              <a:gd name="connsiteX5473" fmla="*/ 1230289 w 1623018"/>
              <a:gd name="connsiteY5473" fmla="*/ 242770 h 1168415"/>
              <a:gd name="connsiteX5474" fmla="*/ 1225888 w 1623018"/>
              <a:gd name="connsiteY5474" fmla="*/ 242058 h 1168415"/>
              <a:gd name="connsiteX5475" fmla="*/ 1224205 w 1623018"/>
              <a:gd name="connsiteY5475" fmla="*/ 238951 h 1168415"/>
              <a:gd name="connsiteX5476" fmla="*/ 1233978 w 1623018"/>
              <a:gd name="connsiteY5476" fmla="*/ 231962 h 1168415"/>
              <a:gd name="connsiteX5477" fmla="*/ 1228089 w 1623018"/>
              <a:gd name="connsiteY5477" fmla="*/ 223354 h 1168415"/>
              <a:gd name="connsiteX5478" fmla="*/ 1229124 w 1623018"/>
              <a:gd name="connsiteY5478" fmla="*/ 215199 h 1168415"/>
              <a:gd name="connsiteX5479" fmla="*/ 1224918 w 1623018"/>
              <a:gd name="connsiteY5479" fmla="*/ 207497 h 1168415"/>
              <a:gd name="connsiteX5480" fmla="*/ 1225371 w 1623018"/>
              <a:gd name="connsiteY5480" fmla="*/ 203225 h 1168415"/>
              <a:gd name="connsiteX5481" fmla="*/ 1231196 w 1623018"/>
              <a:gd name="connsiteY5481" fmla="*/ 196235 h 1168415"/>
              <a:gd name="connsiteX5482" fmla="*/ 1230937 w 1623018"/>
              <a:gd name="connsiteY5482" fmla="*/ 192223 h 1168415"/>
              <a:gd name="connsiteX5483" fmla="*/ 1225888 w 1623018"/>
              <a:gd name="connsiteY5483" fmla="*/ 182579 h 1168415"/>
              <a:gd name="connsiteX5484" fmla="*/ 1228995 w 1623018"/>
              <a:gd name="connsiteY5484" fmla="*/ 173389 h 1168415"/>
              <a:gd name="connsiteX5485" fmla="*/ 1228218 w 1623018"/>
              <a:gd name="connsiteY5485" fmla="*/ 169700 h 1168415"/>
              <a:gd name="connsiteX5486" fmla="*/ 1237538 w 1623018"/>
              <a:gd name="connsiteY5486" fmla="*/ 157597 h 1168415"/>
              <a:gd name="connsiteX5487" fmla="*/ 1237668 w 1623018"/>
              <a:gd name="connsiteY5487" fmla="*/ 152419 h 1168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 ang="0">
                <a:pos x="connsiteX5353" y="connsiteY5353"/>
              </a:cxn>
              <a:cxn ang="0">
                <a:pos x="connsiteX5354" y="connsiteY5354"/>
              </a:cxn>
              <a:cxn ang="0">
                <a:pos x="connsiteX5355" y="connsiteY5355"/>
              </a:cxn>
              <a:cxn ang="0">
                <a:pos x="connsiteX5356" y="connsiteY5356"/>
              </a:cxn>
              <a:cxn ang="0">
                <a:pos x="connsiteX5357" y="connsiteY5357"/>
              </a:cxn>
              <a:cxn ang="0">
                <a:pos x="connsiteX5358" y="connsiteY5358"/>
              </a:cxn>
              <a:cxn ang="0">
                <a:pos x="connsiteX5359" y="connsiteY5359"/>
              </a:cxn>
              <a:cxn ang="0">
                <a:pos x="connsiteX5360" y="connsiteY5360"/>
              </a:cxn>
              <a:cxn ang="0">
                <a:pos x="connsiteX5361" y="connsiteY5361"/>
              </a:cxn>
              <a:cxn ang="0">
                <a:pos x="connsiteX5362" y="connsiteY5362"/>
              </a:cxn>
              <a:cxn ang="0">
                <a:pos x="connsiteX5363" y="connsiteY5363"/>
              </a:cxn>
              <a:cxn ang="0">
                <a:pos x="connsiteX5364" y="connsiteY5364"/>
              </a:cxn>
              <a:cxn ang="0">
                <a:pos x="connsiteX5365" y="connsiteY5365"/>
              </a:cxn>
              <a:cxn ang="0">
                <a:pos x="connsiteX5366" y="connsiteY5366"/>
              </a:cxn>
              <a:cxn ang="0">
                <a:pos x="connsiteX5367" y="connsiteY5367"/>
              </a:cxn>
              <a:cxn ang="0">
                <a:pos x="connsiteX5368" y="connsiteY5368"/>
              </a:cxn>
              <a:cxn ang="0">
                <a:pos x="connsiteX5369" y="connsiteY5369"/>
              </a:cxn>
              <a:cxn ang="0">
                <a:pos x="connsiteX5370" y="connsiteY5370"/>
              </a:cxn>
              <a:cxn ang="0">
                <a:pos x="connsiteX5371" y="connsiteY5371"/>
              </a:cxn>
              <a:cxn ang="0">
                <a:pos x="connsiteX5372" y="connsiteY5372"/>
              </a:cxn>
              <a:cxn ang="0">
                <a:pos x="connsiteX5373" y="connsiteY5373"/>
              </a:cxn>
              <a:cxn ang="0">
                <a:pos x="connsiteX5374" y="connsiteY5374"/>
              </a:cxn>
              <a:cxn ang="0">
                <a:pos x="connsiteX5375" y="connsiteY5375"/>
              </a:cxn>
              <a:cxn ang="0">
                <a:pos x="connsiteX5376" y="connsiteY5376"/>
              </a:cxn>
              <a:cxn ang="0">
                <a:pos x="connsiteX5377" y="connsiteY5377"/>
              </a:cxn>
              <a:cxn ang="0">
                <a:pos x="connsiteX5378" y="connsiteY5378"/>
              </a:cxn>
              <a:cxn ang="0">
                <a:pos x="connsiteX5379" y="connsiteY5379"/>
              </a:cxn>
              <a:cxn ang="0">
                <a:pos x="connsiteX5380" y="connsiteY5380"/>
              </a:cxn>
              <a:cxn ang="0">
                <a:pos x="connsiteX5381" y="connsiteY5381"/>
              </a:cxn>
              <a:cxn ang="0">
                <a:pos x="connsiteX5382" y="connsiteY5382"/>
              </a:cxn>
              <a:cxn ang="0">
                <a:pos x="connsiteX5383" y="connsiteY5383"/>
              </a:cxn>
              <a:cxn ang="0">
                <a:pos x="connsiteX5384" y="connsiteY5384"/>
              </a:cxn>
              <a:cxn ang="0">
                <a:pos x="connsiteX5385" y="connsiteY5385"/>
              </a:cxn>
              <a:cxn ang="0">
                <a:pos x="connsiteX5386" y="connsiteY5386"/>
              </a:cxn>
              <a:cxn ang="0">
                <a:pos x="connsiteX5387" y="connsiteY5387"/>
              </a:cxn>
              <a:cxn ang="0">
                <a:pos x="connsiteX5388" y="connsiteY5388"/>
              </a:cxn>
              <a:cxn ang="0">
                <a:pos x="connsiteX5389" y="connsiteY5389"/>
              </a:cxn>
              <a:cxn ang="0">
                <a:pos x="connsiteX5390" y="connsiteY5390"/>
              </a:cxn>
              <a:cxn ang="0">
                <a:pos x="connsiteX5391" y="connsiteY5391"/>
              </a:cxn>
              <a:cxn ang="0">
                <a:pos x="connsiteX5392" y="connsiteY5392"/>
              </a:cxn>
              <a:cxn ang="0">
                <a:pos x="connsiteX5393" y="connsiteY5393"/>
              </a:cxn>
              <a:cxn ang="0">
                <a:pos x="connsiteX5394" y="connsiteY5394"/>
              </a:cxn>
              <a:cxn ang="0">
                <a:pos x="connsiteX5395" y="connsiteY5395"/>
              </a:cxn>
              <a:cxn ang="0">
                <a:pos x="connsiteX5396" y="connsiteY5396"/>
              </a:cxn>
              <a:cxn ang="0">
                <a:pos x="connsiteX5397" y="connsiteY5397"/>
              </a:cxn>
              <a:cxn ang="0">
                <a:pos x="connsiteX5398" y="connsiteY5398"/>
              </a:cxn>
              <a:cxn ang="0">
                <a:pos x="connsiteX5399" y="connsiteY5399"/>
              </a:cxn>
              <a:cxn ang="0">
                <a:pos x="connsiteX5400" y="connsiteY5400"/>
              </a:cxn>
              <a:cxn ang="0">
                <a:pos x="connsiteX5401" y="connsiteY5401"/>
              </a:cxn>
              <a:cxn ang="0">
                <a:pos x="connsiteX5402" y="connsiteY5402"/>
              </a:cxn>
              <a:cxn ang="0">
                <a:pos x="connsiteX5403" y="connsiteY5403"/>
              </a:cxn>
              <a:cxn ang="0">
                <a:pos x="connsiteX5404" y="connsiteY5404"/>
              </a:cxn>
              <a:cxn ang="0">
                <a:pos x="connsiteX5405" y="connsiteY5405"/>
              </a:cxn>
              <a:cxn ang="0">
                <a:pos x="connsiteX5406" y="connsiteY5406"/>
              </a:cxn>
              <a:cxn ang="0">
                <a:pos x="connsiteX5407" y="connsiteY5407"/>
              </a:cxn>
              <a:cxn ang="0">
                <a:pos x="connsiteX5408" y="connsiteY5408"/>
              </a:cxn>
              <a:cxn ang="0">
                <a:pos x="connsiteX5409" y="connsiteY5409"/>
              </a:cxn>
              <a:cxn ang="0">
                <a:pos x="connsiteX5410" y="connsiteY5410"/>
              </a:cxn>
              <a:cxn ang="0">
                <a:pos x="connsiteX5411" y="connsiteY5411"/>
              </a:cxn>
              <a:cxn ang="0">
                <a:pos x="connsiteX5412" y="connsiteY5412"/>
              </a:cxn>
              <a:cxn ang="0">
                <a:pos x="connsiteX5413" y="connsiteY5413"/>
              </a:cxn>
              <a:cxn ang="0">
                <a:pos x="connsiteX5414" y="connsiteY5414"/>
              </a:cxn>
              <a:cxn ang="0">
                <a:pos x="connsiteX5415" y="connsiteY5415"/>
              </a:cxn>
              <a:cxn ang="0">
                <a:pos x="connsiteX5416" y="connsiteY5416"/>
              </a:cxn>
              <a:cxn ang="0">
                <a:pos x="connsiteX5417" y="connsiteY5417"/>
              </a:cxn>
              <a:cxn ang="0">
                <a:pos x="connsiteX5418" y="connsiteY5418"/>
              </a:cxn>
              <a:cxn ang="0">
                <a:pos x="connsiteX5419" y="connsiteY5419"/>
              </a:cxn>
              <a:cxn ang="0">
                <a:pos x="connsiteX5420" y="connsiteY5420"/>
              </a:cxn>
              <a:cxn ang="0">
                <a:pos x="connsiteX5421" y="connsiteY5421"/>
              </a:cxn>
              <a:cxn ang="0">
                <a:pos x="connsiteX5422" y="connsiteY5422"/>
              </a:cxn>
              <a:cxn ang="0">
                <a:pos x="connsiteX5423" y="connsiteY5423"/>
              </a:cxn>
              <a:cxn ang="0">
                <a:pos x="connsiteX5424" y="connsiteY5424"/>
              </a:cxn>
              <a:cxn ang="0">
                <a:pos x="connsiteX5425" y="connsiteY5425"/>
              </a:cxn>
              <a:cxn ang="0">
                <a:pos x="connsiteX5426" y="connsiteY5426"/>
              </a:cxn>
              <a:cxn ang="0">
                <a:pos x="connsiteX5427" y="connsiteY5427"/>
              </a:cxn>
              <a:cxn ang="0">
                <a:pos x="connsiteX5428" y="connsiteY5428"/>
              </a:cxn>
              <a:cxn ang="0">
                <a:pos x="connsiteX5429" y="connsiteY5429"/>
              </a:cxn>
              <a:cxn ang="0">
                <a:pos x="connsiteX5430" y="connsiteY5430"/>
              </a:cxn>
              <a:cxn ang="0">
                <a:pos x="connsiteX5431" y="connsiteY5431"/>
              </a:cxn>
              <a:cxn ang="0">
                <a:pos x="connsiteX5432" y="connsiteY5432"/>
              </a:cxn>
              <a:cxn ang="0">
                <a:pos x="connsiteX5433" y="connsiteY5433"/>
              </a:cxn>
              <a:cxn ang="0">
                <a:pos x="connsiteX5434" y="connsiteY5434"/>
              </a:cxn>
              <a:cxn ang="0">
                <a:pos x="connsiteX5435" y="connsiteY5435"/>
              </a:cxn>
              <a:cxn ang="0">
                <a:pos x="connsiteX5436" y="connsiteY5436"/>
              </a:cxn>
              <a:cxn ang="0">
                <a:pos x="connsiteX5437" y="connsiteY5437"/>
              </a:cxn>
              <a:cxn ang="0">
                <a:pos x="connsiteX5438" y="connsiteY5438"/>
              </a:cxn>
              <a:cxn ang="0">
                <a:pos x="connsiteX5439" y="connsiteY5439"/>
              </a:cxn>
              <a:cxn ang="0">
                <a:pos x="connsiteX5440" y="connsiteY5440"/>
              </a:cxn>
              <a:cxn ang="0">
                <a:pos x="connsiteX5441" y="connsiteY5441"/>
              </a:cxn>
              <a:cxn ang="0">
                <a:pos x="connsiteX5442" y="connsiteY5442"/>
              </a:cxn>
              <a:cxn ang="0">
                <a:pos x="connsiteX5443" y="connsiteY5443"/>
              </a:cxn>
              <a:cxn ang="0">
                <a:pos x="connsiteX5444" y="connsiteY5444"/>
              </a:cxn>
              <a:cxn ang="0">
                <a:pos x="connsiteX5445" y="connsiteY5445"/>
              </a:cxn>
              <a:cxn ang="0">
                <a:pos x="connsiteX5446" y="connsiteY5446"/>
              </a:cxn>
              <a:cxn ang="0">
                <a:pos x="connsiteX5447" y="connsiteY5447"/>
              </a:cxn>
              <a:cxn ang="0">
                <a:pos x="connsiteX5448" y="connsiteY5448"/>
              </a:cxn>
              <a:cxn ang="0">
                <a:pos x="connsiteX5449" y="connsiteY5449"/>
              </a:cxn>
              <a:cxn ang="0">
                <a:pos x="connsiteX5450" y="connsiteY5450"/>
              </a:cxn>
              <a:cxn ang="0">
                <a:pos x="connsiteX5451" y="connsiteY5451"/>
              </a:cxn>
              <a:cxn ang="0">
                <a:pos x="connsiteX5452" y="connsiteY5452"/>
              </a:cxn>
              <a:cxn ang="0">
                <a:pos x="connsiteX5453" y="connsiteY5453"/>
              </a:cxn>
              <a:cxn ang="0">
                <a:pos x="connsiteX5454" y="connsiteY5454"/>
              </a:cxn>
              <a:cxn ang="0">
                <a:pos x="connsiteX5455" y="connsiteY5455"/>
              </a:cxn>
              <a:cxn ang="0">
                <a:pos x="connsiteX5456" y="connsiteY5456"/>
              </a:cxn>
              <a:cxn ang="0">
                <a:pos x="connsiteX5457" y="connsiteY5457"/>
              </a:cxn>
              <a:cxn ang="0">
                <a:pos x="connsiteX5458" y="connsiteY5458"/>
              </a:cxn>
              <a:cxn ang="0">
                <a:pos x="connsiteX5459" y="connsiteY5459"/>
              </a:cxn>
              <a:cxn ang="0">
                <a:pos x="connsiteX5460" y="connsiteY5460"/>
              </a:cxn>
              <a:cxn ang="0">
                <a:pos x="connsiteX5461" y="connsiteY5461"/>
              </a:cxn>
              <a:cxn ang="0">
                <a:pos x="connsiteX5462" y="connsiteY5462"/>
              </a:cxn>
              <a:cxn ang="0">
                <a:pos x="connsiteX5463" y="connsiteY5463"/>
              </a:cxn>
              <a:cxn ang="0">
                <a:pos x="connsiteX5464" y="connsiteY5464"/>
              </a:cxn>
              <a:cxn ang="0">
                <a:pos x="connsiteX5465" y="connsiteY5465"/>
              </a:cxn>
              <a:cxn ang="0">
                <a:pos x="connsiteX5466" y="connsiteY5466"/>
              </a:cxn>
              <a:cxn ang="0">
                <a:pos x="connsiteX5467" y="connsiteY5467"/>
              </a:cxn>
              <a:cxn ang="0">
                <a:pos x="connsiteX5468" y="connsiteY5468"/>
              </a:cxn>
              <a:cxn ang="0">
                <a:pos x="connsiteX5469" y="connsiteY5469"/>
              </a:cxn>
              <a:cxn ang="0">
                <a:pos x="connsiteX5470" y="connsiteY5470"/>
              </a:cxn>
              <a:cxn ang="0">
                <a:pos x="connsiteX5471" y="connsiteY5471"/>
              </a:cxn>
              <a:cxn ang="0">
                <a:pos x="connsiteX5472" y="connsiteY5472"/>
              </a:cxn>
              <a:cxn ang="0">
                <a:pos x="connsiteX5473" y="connsiteY5473"/>
              </a:cxn>
              <a:cxn ang="0">
                <a:pos x="connsiteX5474" y="connsiteY5474"/>
              </a:cxn>
              <a:cxn ang="0">
                <a:pos x="connsiteX5475" y="connsiteY5475"/>
              </a:cxn>
              <a:cxn ang="0">
                <a:pos x="connsiteX5476" y="connsiteY5476"/>
              </a:cxn>
              <a:cxn ang="0">
                <a:pos x="connsiteX5477" y="connsiteY5477"/>
              </a:cxn>
              <a:cxn ang="0">
                <a:pos x="connsiteX5478" y="connsiteY5478"/>
              </a:cxn>
              <a:cxn ang="0">
                <a:pos x="connsiteX5479" y="connsiteY5479"/>
              </a:cxn>
              <a:cxn ang="0">
                <a:pos x="connsiteX5480" y="connsiteY5480"/>
              </a:cxn>
              <a:cxn ang="0">
                <a:pos x="connsiteX5481" y="connsiteY5481"/>
              </a:cxn>
              <a:cxn ang="0">
                <a:pos x="connsiteX5482" y="connsiteY5482"/>
              </a:cxn>
              <a:cxn ang="0">
                <a:pos x="connsiteX5483" y="connsiteY5483"/>
              </a:cxn>
              <a:cxn ang="0">
                <a:pos x="connsiteX5484" y="connsiteY5484"/>
              </a:cxn>
              <a:cxn ang="0">
                <a:pos x="connsiteX5485" y="connsiteY5485"/>
              </a:cxn>
              <a:cxn ang="0">
                <a:pos x="connsiteX5486" y="connsiteY5486"/>
              </a:cxn>
              <a:cxn ang="0">
                <a:pos x="connsiteX5487" y="connsiteY5487"/>
              </a:cxn>
            </a:cxnLst>
            <a:rect l="l" t="t" r="r" b="b"/>
            <a:pathLst>
              <a:path w="1623018" h="1168415">
                <a:moveTo>
                  <a:pt x="9579" y="1160455"/>
                </a:moveTo>
                <a:lnTo>
                  <a:pt x="10808" y="1161038"/>
                </a:lnTo>
                <a:lnTo>
                  <a:pt x="11456" y="1162332"/>
                </a:lnTo>
                <a:lnTo>
                  <a:pt x="11909" y="1161167"/>
                </a:lnTo>
                <a:lnTo>
                  <a:pt x="12621" y="1161426"/>
                </a:lnTo>
                <a:lnTo>
                  <a:pt x="13203" y="1162591"/>
                </a:lnTo>
                <a:lnTo>
                  <a:pt x="14239" y="1162850"/>
                </a:lnTo>
                <a:lnTo>
                  <a:pt x="14303" y="1162397"/>
                </a:lnTo>
                <a:lnTo>
                  <a:pt x="13462" y="1161102"/>
                </a:lnTo>
                <a:lnTo>
                  <a:pt x="14303" y="1161232"/>
                </a:lnTo>
                <a:lnTo>
                  <a:pt x="14951" y="1160779"/>
                </a:lnTo>
                <a:lnTo>
                  <a:pt x="17086" y="1162461"/>
                </a:lnTo>
                <a:lnTo>
                  <a:pt x="16892" y="1163173"/>
                </a:lnTo>
                <a:lnTo>
                  <a:pt x="17539" y="1163756"/>
                </a:lnTo>
                <a:lnTo>
                  <a:pt x="17151" y="1164015"/>
                </a:lnTo>
                <a:lnTo>
                  <a:pt x="17216" y="1164856"/>
                </a:lnTo>
                <a:lnTo>
                  <a:pt x="16569" y="1165568"/>
                </a:lnTo>
                <a:lnTo>
                  <a:pt x="15921" y="1165568"/>
                </a:lnTo>
                <a:lnTo>
                  <a:pt x="14692" y="1163173"/>
                </a:lnTo>
                <a:lnTo>
                  <a:pt x="14239" y="1163044"/>
                </a:lnTo>
                <a:lnTo>
                  <a:pt x="13591" y="1163497"/>
                </a:lnTo>
                <a:lnTo>
                  <a:pt x="13656" y="1164468"/>
                </a:lnTo>
                <a:lnTo>
                  <a:pt x="14368" y="1165762"/>
                </a:lnTo>
                <a:lnTo>
                  <a:pt x="14368" y="1167057"/>
                </a:lnTo>
                <a:lnTo>
                  <a:pt x="13656" y="1167186"/>
                </a:lnTo>
                <a:lnTo>
                  <a:pt x="13656" y="1168157"/>
                </a:lnTo>
                <a:lnTo>
                  <a:pt x="13268" y="1168416"/>
                </a:lnTo>
                <a:lnTo>
                  <a:pt x="11973" y="1168416"/>
                </a:lnTo>
                <a:lnTo>
                  <a:pt x="11520" y="1166409"/>
                </a:lnTo>
                <a:lnTo>
                  <a:pt x="10938" y="1166280"/>
                </a:lnTo>
                <a:lnTo>
                  <a:pt x="10938" y="1164986"/>
                </a:lnTo>
                <a:lnTo>
                  <a:pt x="10549" y="1164986"/>
                </a:lnTo>
                <a:lnTo>
                  <a:pt x="10097" y="1166151"/>
                </a:lnTo>
                <a:lnTo>
                  <a:pt x="9384" y="1166021"/>
                </a:lnTo>
                <a:lnTo>
                  <a:pt x="9320" y="1166474"/>
                </a:lnTo>
                <a:lnTo>
                  <a:pt x="8608" y="1166216"/>
                </a:lnTo>
                <a:lnTo>
                  <a:pt x="8414" y="1163821"/>
                </a:lnTo>
                <a:lnTo>
                  <a:pt x="9255" y="1163692"/>
                </a:lnTo>
                <a:lnTo>
                  <a:pt x="9708" y="1162850"/>
                </a:lnTo>
                <a:lnTo>
                  <a:pt x="9126" y="1162397"/>
                </a:lnTo>
                <a:lnTo>
                  <a:pt x="8673" y="1163238"/>
                </a:lnTo>
                <a:lnTo>
                  <a:pt x="8284" y="1163238"/>
                </a:lnTo>
                <a:lnTo>
                  <a:pt x="8220" y="1162785"/>
                </a:lnTo>
                <a:lnTo>
                  <a:pt x="7637" y="1162656"/>
                </a:lnTo>
                <a:lnTo>
                  <a:pt x="7572" y="1161685"/>
                </a:lnTo>
                <a:lnTo>
                  <a:pt x="6925" y="1161232"/>
                </a:lnTo>
                <a:lnTo>
                  <a:pt x="6925" y="1160779"/>
                </a:lnTo>
                <a:lnTo>
                  <a:pt x="7831" y="1160908"/>
                </a:lnTo>
                <a:lnTo>
                  <a:pt x="8867" y="1162073"/>
                </a:lnTo>
                <a:lnTo>
                  <a:pt x="9449" y="1161362"/>
                </a:lnTo>
                <a:lnTo>
                  <a:pt x="9061" y="1160520"/>
                </a:lnTo>
                <a:lnTo>
                  <a:pt x="9579" y="1160455"/>
                </a:lnTo>
                <a:close/>
                <a:moveTo>
                  <a:pt x="1618" y="1160002"/>
                </a:moveTo>
                <a:lnTo>
                  <a:pt x="2524" y="1161555"/>
                </a:lnTo>
                <a:lnTo>
                  <a:pt x="3883" y="1161814"/>
                </a:lnTo>
                <a:lnTo>
                  <a:pt x="4077" y="1162656"/>
                </a:lnTo>
                <a:lnTo>
                  <a:pt x="4725" y="1162656"/>
                </a:lnTo>
                <a:lnTo>
                  <a:pt x="4725" y="1163821"/>
                </a:lnTo>
                <a:lnTo>
                  <a:pt x="4271" y="1164662"/>
                </a:lnTo>
                <a:lnTo>
                  <a:pt x="3171" y="1164791"/>
                </a:lnTo>
                <a:lnTo>
                  <a:pt x="3107" y="1163821"/>
                </a:lnTo>
                <a:lnTo>
                  <a:pt x="2718" y="1163692"/>
                </a:lnTo>
                <a:lnTo>
                  <a:pt x="2977" y="1162721"/>
                </a:lnTo>
                <a:lnTo>
                  <a:pt x="2330" y="1163173"/>
                </a:lnTo>
                <a:lnTo>
                  <a:pt x="841" y="1163303"/>
                </a:lnTo>
                <a:lnTo>
                  <a:pt x="0" y="1162591"/>
                </a:lnTo>
                <a:lnTo>
                  <a:pt x="0" y="1161426"/>
                </a:lnTo>
                <a:lnTo>
                  <a:pt x="1100" y="1161555"/>
                </a:lnTo>
                <a:lnTo>
                  <a:pt x="712" y="1160973"/>
                </a:lnTo>
                <a:lnTo>
                  <a:pt x="1618" y="1160002"/>
                </a:lnTo>
                <a:close/>
                <a:moveTo>
                  <a:pt x="27636" y="1140845"/>
                </a:moveTo>
                <a:lnTo>
                  <a:pt x="28477" y="1141557"/>
                </a:lnTo>
                <a:lnTo>
                  <a:pt x="29383" y="1141297"/>
                </a:lnTo>
                <a:lnTo>
                  <a:pt x="29319" y="1141880"/>
                </a:lnTo>
                <a:lnTo>
                  <a:pt x="30160" y="1142722"/>
                </a:lnTo>
                <a:lnTo>
                  <a:pt x="30613" y="1142851"/>
                </a:lnTo>
                <a:lnTo>
                  <a:pt x="30807" y="1142592"/>
                </a:lnTo>
                <a:lnTo>
                  <a:pt x="31001" y="1144016"/>
                </a:lnTo>
                <a:lnTo>
                  <a:pt x="32684" y="1144146"/>
                </a:lnTo>
                <a:lnTo>
                  <a:pt x="32490" y="1144857"/>
                </a:lnTo>
                <a:lnTo>
                  <a:pt x="32878" y="1144987"/>
                </a:lnTo>
                <a:lnTo>
                  <a:pt x="33267" y="1144405"/>
                </a:lnTo>
                <a:lnTo>
                  <a:pt x="34302" y="1144857"/>
                </a:lnTo>
                <a:lnTo>
                  <a:pt x="34367" y="1145569"/>
                </a:lnTo>
                <a:lnTo>
                  <a:pt x="33979" y="1145828"/>
                </a:lnTo>
                <a:lnTo>
                  <a:pt x="32749" y="1145569"/>
                </a:lnTo>
                <a:lnTo>
                  <a:pt x="32684" y="1146023"/>
                </a:lnTo>
                <a:lnTo>
                  <a:pt x="33590" y="1146475"/>
                </a:lnTo>
                <a:lnTo>
                  <a:pt x="33785" y="1147058"/>
                </a:lnTo>
                <a:lnTo>
                  <a:pt x="34237" y="1147058"/>
                </a:lnTo>
                <a:lnTo>
                  <a:pt x="33849" y="1147641"/>
                </a:lnTo>
                <a:lnTo>
                  <a:pt x="34755" y="1147899"/>
                </a:lnTo>
                <a:lnTo>
                  <a:pt x="34691" y="1149064"/>
                </a:lnTo>
                <a:lnTo>
                  <a:pt x="33461" y="1152495"/>
                </a:lnTo>
                <a:lnTo>
                  <a:pt x="31066" y="1151329"/>
                </a:lnTo>
                <a:lnTo>
                  <a:pt x="31066" y="1151912"/>
                </a:lnTo>
                <a:lnTo>
                  <a:pt x="32814" y="1152624"/>
                </a:lnTo>
                <a:lnTo>
                  <a:pt x="33008" y="1153207"/>
                </a:lnTo>
                <a:lnTo>
                  <a:pt x="32102" y="1152753"/>
                </a:lnTo>
                <a:lnTo>
                  <a:pt x="32102" y="1153919"/>
                </a:lnTo>
                <a:lnTo>
                  <a:pt x="31001" y="1154630"/>
                </a:lnTo>
                <a:lnTo>
                  <a:pt x="30807" y="1155342"/>
                </a:lnTo>
                <a:lnTo>
                  <a:pt x="28218" y="1154760"/>
                </a:lnTo>
                <a:lnTo>
                  <a:pt x="28154" y="1154501"/>
                </a:lnTo>
                <a:lnTo>
                  <a:pt x="27442" y="1155213"/>
                </a:lnTo>
                <a:lnTo>
                  <a:pt x="27183" y="1154760"/>
                </a:lnTo>
                <a:lnTo>
                  <a:pt x="26277" y="1154760"/>
                </a:lnTo>
                <a:lnTo>
                  <a:pt x="26083" y="1154177"/>
                </a:lnTo>
                <a:lnTo>
                  <a:pt x="25500" y="1154177"/>
                </a:lnTo>
                <a:lnTo>
                  <a:pt x="25435" y="1154889"/>
                </a:lnTo>
                <a:lnTo>
                  <a:pt x="26018" y="1154760"/>
                </a:lnTo>
                <a:lnTo>
                  <a:pt x="26600" y="1155342"/>
                </a:lnTo>
                <a:lnTo>
                  <a:pt x="26600" y="1155924"/>
                </a:lnTo>
                <a:lnTo>
                  <a:pt x="26018" y="1155924"/>
                </a:lnTo>
                <a:lnTo>
                  <a:pt x="26600" y="1157349"/>
                </a:lnTo>
                <a:lnTo>
                  <a:pt x="26147" y="1157478"/>
                </a:lnTo>
                <a:lnTo>
                  <a:pt x="25953" y="1158319"/>
                </a:lnTo>
                <a:lnTo>
                  <a:pt x="25241" y="1158578"/>
                </a:lnTo>
                <a:lnTo>
                  <a:pt x="24335" y="1157737"/>
                </a:lnTo>
                <a:lnTo>
                  <a:pt x="24076" y="1156572"/>
                </a:lnTo>
                <a:lnTo>
                  <a:pt x="22976" y="1155018"/>
                </a:lnTo>
                <a:lnTo>
                  <a:pt x="21940" y="1155018"/>
                </a:lnTo>
                <a:lnTo>
                  <a:pt x="21746" y="1154177"/>
                </a:lnTo>
                <a:lnTo>
                  <a:pt x="22588" y="1154048"/>
                </a:lnTo>
                <a:lnTo>
                  <a:pt x="21682" y="1153077"/>
                </a:lnTo>
                <a:lnTo>
                  <a:pt x="20646" y="1153789"/>
                </a:lnTo>
                <a:lnTo>
                  <a:pt x="20581" y="1155472"/>
                </a:lnTo>
                <a:lnTo>
                  <a:pt x="19546" y="1155924"/>
                </a:lnTo>
                <a:lnTo>
                  <a:pt x="18704" y="1155924"/>
                </a:lnTo>
                <a:lnTo>
                  <a:pt x="18316" y="1154953"/>
                </a:lnTo>
                <a:lnTo>
                  <a:pt x="17281" y="1154113"/>
                </a:lnTo>
                <a:lnTo>
                  <a:pt x="17281" y="1153400"/>
                </a:lnTo>
                <a:lnTo>
                  <a:pt x="18316" y="1151847"/>
                </a:lnTo>
                <a:lnTo>
                  <a:pt x="19222" y="1151265"/>
                </a:lnTo>
                <a:lnTo>
                  <a:pt x="20517" y="1151524"/>
                </a:lnTo>
                <a:lnTo>
                  <a:pt x="21164" y="1152106"/>
                </a:lnTo>
                <a:lnTo>
                  <a:pt x="22264" y="1151977"/>
                </a:lnTo>
                <a:lnTo>
                  <a:pt x="22070" y="1151717"/>
                </a:lnTo>
                <a:lnTo>
                  <a:pt x="22717" y="1151265"/>
                </a:lnTo>
                <a:lnTo>
                  <a:pt x="23429" y="1151394"/>
                </a:lnTo>
                <a:lnTo>
                  <a:pt x="23623" y="1150941"/>
                </a:lnTo>
                <a:lnTo>
                  <a:pt x="23041" y="1150359"/>
                </a:lnTo>
                <a:lnTo>
                  <a:pt x="23105" y="1149647"/>
                </a:lnTo>
                <a:lnTo>
                  <a:pt x="21876" y="1149517"/>
                </a:lnTo>
                <a:lnTo>
                  <a:pt x="22264" y="1148805"/>
                </a:lnTo>
                <a:lnTo>
                  <a:pt x="23558" y="1149064"/>
                </a:lnTo>
                <a:lnTo>
                  <a:pt x="23753" y="1148611"/>
                </a:lnTo>
                <a:lnTo>
                  <a:pt x="22717" y="1147770"/>
                </a:lnTo>
                <a:lnTo>
                  <a:pt x="21811" y="1148029"/>
                </a:lnTo>
                <a:lnTo>
                  <a:pt x="22394" y="1147187"/>
                </a:lnTo>
                <a:lnTo>
                  <a:pt x="21746" y="1146346"/>
                </a:lnTo>
                <a:lnTo>
                  <a:pt x="22329" y="1144922"/>
                </a:lnTo>
                <a:lnTo>
                  <a:pt x="23170" y="1144469"/>
                </a:lnTo>
                <a:lnTo>
                  <a:pt x="23170" y="1142592"/>
                </a:lnTo>
                <a:lnTo>
                  <a:pt x="24076" y="1141751"/>
                </a:lnTo>
                <a:lnTo>
                  <a:pt x="24918" y="1142204"/>
                </a:lnTo>
                <a:lnTo>
                  <a:pt x="25824" y="1142074"/>
                </a:lnTo>
                <a:lnTo>
                  <a:pt x="26341" y="1140909"/>
                </a:lnTo>
                <a:lnTo>
                  <a:pt x="27636" y="1140909"/>
                </a:lnTo>
                <a:close/>
                <a:moveTo>
                  <a:pt x="8478" y="1140003"/>
                </a:moveTo>
                <a:lnTo>
                  <a:pt x="9061" y="1140586"/>
                </a:lnTo>
                <a:lnTo>
                  <a:pt x="9643" y="1140586"/>
                </a:lnTo>
                <a:lnTo>
                  <a:pt x="9838" y="1141169"/>
                </a:lnTo>
                <a:lnTo>
                  <a:pt x="9384" y="1142722"/>
                </a:lnTo>
                <a:lnTo>
                  <a:pt x="10097" y="1143304"/>
                </a:lnTo>
                <a:lnTo>
                  <a:pt x="10614" y="1144598"/>
                </a:lnTo>
                <a:lnTo>
                  <a:pt x="10614" y="1145440"/>
                </a:lnTo>
                <a:lnTo>
                  <a:pt x="10097" y="1146281"/>
                </a:lnTo>
                <a:lnTo>
                  <a:pt x="9449" y="1146151"/>
                </a:lnTo>
                <a:lnTo>
                  <a:pt x="9255" y="1145569"/>
                </a:lnTo>
                <a:lnTo>
                  <a:pt x="8220" y="1145569"/>
                </a:lnTo>
                <a:lnTo>
                  <a:pt x="7831" y="1144857"/>
                </a:lnTo>
                <a:lnTo>
                  <a:pt x="6990" y="1144987"/>
                </a:lnTo>
                <a:lnTo>
                  <a:pt x="6796" y="1144728"/>
                </a:lnTo>
                <a:lnTo>
                  <a:pt x="7637" y="1143045"/>
                </a:lnTo>
                <a:lnTo>
                  <a:pt x="8349" y="1143045"/>
                </a:lnTo>
                <a:lnTo>
                  <a:pt x="7249" y="1140456"/>
                </a:lnTo>
                <a:lnTo>
                  <a:pt x="7961" y="1140456"/>
                </a:lnTo>
                <a:lnTo>
                  <a:pt x="8478" y="1140003"/>
                </a:lnTo>
                <a:close/>
                <a:moveTo>
                  <a:pt x="37733" y="1135149"/>
                </a:moveTo>
                <a:lnTo>
                  <a:pt x="38121" y="1135602"/>
                </a:lnTo>
                <a:lnTo>
                  <a:pt x="38380" y="1135473"/>
                </a:lnTo>
                <a:lnTo>
                  <a:pt x="38445" y="1136055"/>
                </a:lnTo>
                <a:lnTo>
                  <a:pt x="37603" y="1136314"/>
                </a:lnTo>
                <a:lnTo>
                  <a:pt x="37603" y="1137026"/>
                </a:lnTo>
                <a:lnTo>
                  <a:pt x="38639" y="1136897"/>
                </a:lnTo>
                <a:lnTo>
                  <a:pt x="39221" y="1137738"/>
                </a:lnTo>
                <a:lnTo>
                  <a:pt x="38639" y="1138709"/>
                </a:lnTo>
                <a:lnTo>
                  <a:pt x="37927" y="1138450"/>
                </a:lnTo>
                <a:lnTo>
                  <a:pt x="36697" y="1136767"/>
                </a:lnTo>
                <a:lnTo>
                  <a:pt x="37733" y="1135149"/>
                </a:lnTo>
                <a:close/>
                <a:moveTo>
                  <a:pt x="39156" y="1131201"/>
                </a:moveTo>
                <a:lnTo>
                  <a:pt x="39674" y="1131654"/>
                </a:lnTo>
                <a:lnTo>
                  <a:pt x="39674" y="1132237"/>
                </a:lnTo>
                <a:lnTo>
                  <a:pt x="40515" y="1132495"/>
                </a:lnTo>
                <a:lnTo>
                  <a:pt x="40774" y="1133337"/>
                </a:lnTo>
                <a:lnTo>
                  <a:pt x="41875" y="1134049"/>
                </a:lnTo>
                <a:lnTo>
                  <a:pt x="41681" y="1135214"/>
                </a:lnTo>
                <a:lnTo>
                  <a:pt x="41033" y="1135214"/>
                </a:lnTo>
                <a:lnTo>
                  <a:pt x="39804" y="1133531"/>
                </a:lnTo>
                <a:lnTo>
                  <a:pt x="38768" y="1132949"/>
                </a:lnTo>
                <a:lnTo>
                  <a:pt x="38703" y="1131978"/>
                </a:lnTo>
                <a:lnTo>
                  <a:pt x="37991" y="1131848"/>
                </a:lnTo>
                <a:lnTo>
                  <a:pt x="38056" y="1131396"/>
                </a:lnTo>
                <a:lnTo>
                  <a:pt x="39156" y="1131201"/>
                </a:lnTo>
                <a:close/>
                <a:moveTo>
                  <a:pt x="6731" y="1125311"/>
                </a:moveTo>
                <a:lnTo>
                  <a:pt x="7313" y="1126153"/>
                </a:lnTo>
                <a:lnTo>
                  <a:pt x="7249" y="1127318"/>
                </a:lnTo>
                <a:lnTo>
                  <a:pt x="8155" y="1127447"/>
                </a:lnTo>
                <a:lnTo>
                  <a:pt x="8155" y="1127900"/>
                </a:lnTo>
                <a:lnTo>
                  <a:pt x="8996" y="1128160"/>
                </a:lnTo>
                <a:lnTo>
                  <a:pt x="9643" y="1130036"/>
                </a:lnTo>
                <a:lnTo>
                  <a:pt x="10226" y="1130165"/>
                </a:lnTo>
                <a:lnTo>
                  <a:pt x="10485" y="1130748"/>
                </a:lnTo>
                <a:lnTo>
                  <a:pt x="10485" y="1131719"/>
                </a:lnTo>
                <a:lnTo>
                  <a:pt x="9902" y="1132431"/>
                </a:lnTo>
                <a:lnTo>
                  <a:pt x="10097" y="1133402"/>
                </a:lnTo>
                <a:lnTo>
                  <a:pt x="9838" y="1133272"/>
                </a:lnTo>
                <a:lnTo>
                  <a:pt x="9190" y="1133984"/>
                </a:lnTo>
                <a:lnTo>
                  <a:pt x="9190" y="1134437"/>
                </a:lnTo>
                <a:lnTo>
                  <a:pt x="10032" y="1135149"/>
                </a:lnTo>
                <a:lnTo>
                  <a:pt x="9773" y="1136702"/>
                </a:lnTo>
                <a:lnTo>
                  <a:pt x="9514" y="1136962"/>
                </a:lnTo>
                <a:lnTo>
                  <a:pt x="7766" y="1136832"/>
                </a:lnTo>
                <a:lnTo>
                  <a:pt x="6925" y="1138126"/>
                </a:lnTo>
                <a:lnTo>
                  <a:pt x="5695" y="1138385"/>
                </a:lnTo>
                <a:lnTo>
                  <a:pt x="5760" y="1137673"/>
                </a:lnTo>
                <a:lnTo>
                  <a:pt x="6666" y="1137414"/>
                </a:lnTo>
                <a:lnTo>
                  <a:pt x="7119" y="1136702"/>
                </a:lnTo>
                <a:lnTo>
                  <a:pt x="5178" y="1136573"/>
                </a:lnTo>
                <a:lnTo>
                  <a:pt x="4983" y="1135602"/>
                </a:lnTo>
                <a:lnTo>
                  <a:pt x="6731" y="1135343"/>
                </a:lnTo>
                <a:lnTo>
                  <a:pt x="7378" y="1134502"/>
                </a:lnTo>
                <a:lnTo>
                  <a:pt x="6990" y="1134373"/>
                </a:lnTo>
                <a:lnTo>
                  <a:pt x="6602" y="1134825"/>
                </a:lnTo>
                <a:lnTo>
                  <a:pt x="5566" y="1134113"/>
                </a:lnTo>
                <a:lnTo>
                  <a:pt x="4271" y="1134113"/>
                </a:lnTo>
                <a:lnTo>
                  <a:pt x="4271" y="1133531"/>
                </a:lnTo>
                <a:lnTo>
                  <a:pt x="5372" y="1131654"/>
                </a:lnTo>
                <a:lnTo>
                  <a:pt x="5437" y="1130101"/>
                </a:lnTo>
                <a:lnTo>
                  <a:pt x="6084" y="1130230"/>
                </a:lnTo>
                <a:lnTo>
                  <a:pt x="6343" y="1129518"/>
                </a:lnTo>
                <a:lnTo>
                  <a:pt x="6990" y="1129389"/>
                </a:lnTo>
                <a:lnTo>
                  <a:pt x="7055" y="1128418"/>
                </a:lnTo>
                <a:lnTo>
                  <a:pt x="6472" y="1128418"/>
                </a:lnTo>
                <a:lnTo>
                  <a:pt x="6084" y="1127576"/>
                </a:lnTo>
                <a:lnTo>
                  <a:pt x="5048" y="1127318"/>
                </a:lnTo>
                <a:lnTo>
                  <a:pt x="6084" y="1125635"/>
                </a:lnTo>
                <a:lnTo>
                  <a:pt x="6731" y="1125311"/>
                </a:lnTo>
                <a:close/>
                <a:moveTo>
                  <a:pt x="10873" y="1124729"/>
                </a:moveTo>
                <a:lnTo>
                  <a:pt x="12362" y="1124859"/>
                </a:lnTo>
                <a:lnTo>
                  <a:pt x="12556" y="1125570"/>
                </a:lnTo>
                <a:lnTo>
                  <a:pt x="13009" y="1125570"/>
                </a:lnTo>
                <a:lnTo>
                  <a:pt x="13268" y="1126282"/>
                </a:lnTo>
                <a:lnTo>
                  <a:pt x="12815" y="1126541"/>
                </a:lnTo>
                <a:lnTo>
                  <a:pt x="12879" y="1127383"/>
                </a:lnTo>
                <a:lnTo>
                  <a:pt x="13915" y="1127383"/>
                </a:lnTo>
                <a:lnTo>
                  <a:pt x="14498" y="1126800"/>
                </a:lnTo>
                <a:lnTo>
                  <a:pt x="15145" y="1126929"/>
                </a:lnTo>
                <a:lnTo>
                  <a:pt x="15986" y="1128353"/>
                </a:lnTo>
                <a:lnTo>
                  <a:pt x="15404" y="1128807"/>
                </a:lnTo>
                <a:lnTo>
                  <a:pt x="15857" y="1128936"/>
                </a:lnTo>
                <a:lnTo>
                  <a:pt x="16116" y="1129648"/>
                </a:lnTo>
                <a:lnTo>
                  <a:pt x="16698" y="1129648"/>
                </a:lnTo>
                <a:lnTo>
                  <a:pt x="17086" y="1129065"/>
                </a:lnTo>
                <a:lnTo>
                  <a:pt x="18316" y="1129518"/>
                </a:lnTo>
                <a:lnTo>
                  <a:pt x="18316" y="1130683"/>
                </a:lnTo>
                <a:lnTo>
                  <a:pt x="19157" y="1131266"/>
                </a:lnTo>
                <a:lnTo>
                  <a:pt x="19352" y="1132107"/>
                </a:lnTo>
                <a:lnTo>
                  <a:pt x="20193" y="1132107"/>
                </a:lnTo>
                <a:lnTo>
                  <a:pt x="18963" y="1135084"/>
                </a:lnTo>
                <a:lnTo>
                  <a:pt x="18963" y="1135926"/>
                </a:lnTo>
                <a:lnTo>
                  <a:pt x="20193" y="1136378"/>
                </a:lnTo>
                <a:lnTo>
                  <a:pt x="20776" y="1137414"/>
                </a:lnTo>
                <a:lnTo>
                  <a:pt x="20581" y="1137997"/>
                </a:lnTo>
                <a:lnTo>
                  <a:pt x="19287" y="1137414"/>
                </a:lnTo>
                <a:lnTo>
                  <a:pt x="18057" y="1137414"/>
                </a:lnTo>
                <a:lnTo>
                  <a:pt x="17669" y="1137997"/>
                </a:lnTo>
                <a:lnTo>
                  <a:pt x="16633" y="1137997"/>
                </a:lnTo>
                <a:lnTo>
                  <a:pt x="15727" y="1140133"/>
                </a:lnTo>
                <a:lnTo>
                  <a:pt x="15015" y="1139874"/>
                </a:lnTo>
                <a:lnTo>
                  <a:pt x="14562" y="1140456"/>
                </a:lnTo>
                <a:lnTo>
                  <a:pt x="13721" y="1140327"/>
                </a:lnTo>
                <a:lnTo>
                  <a:pt x="13721" y="1139615"/>
                </a:lnTo>
                <a:lnTo>
                  <a:pt x="14433" y="1139615"/>
                </a:lnTo>
                <a:lnTo>
                  <a:pt x="14821" y="1139162"/>
                </a:lnTo>
                <a:lnTo>
                  <a:pt x="14886" y="1137155"/>
                </a:lnTo>
                <a:lnTo>
                  <a:pt x="14627" y="1136573"/>
                </a:lnTo>
                <a:lnTo>
                  <a:pt x="13591" y="1136573"/>
                </a:lnTo>
                <a:lnTo>
                  <a:pt x="13203" y="1135991"/>
                </a:lnTo>
                <a:lnTo>
                  <a:pt x="13009" y="1133596"/>
                </a:lnTo>
                <a:lnTo>
                  <a:pt x="11973" y="1133014"/>
                </a:lnTo>
                <a:lnTo>
                  <a:pt x="12167" y="1132431"/>
                </a:lnTo>
                <a:lnTo>
                  <a:pt x="13268" y="1133014"/>
                </a:lnTo>
                <a:lnTo>
                  <a:pt x="13527" y="1132043"/>
                </a:lnTo>
                <a:lnTo>
                  <a:pt x="12232" y="1130877"/>
                </a:lnTo>
                <a:lnTo>
                  <a:pt x="11779" y="1130877"/>
                </a:lnTo>
                <a:lnTo>
                  <a:pt x="11067" y="1130036"/>
                </a:lnTo>
                <a:lnTo>
                  <a:pt x="10873" y="1129194"/>
                </a:lnTo>
                <a:lnTo>
                  <a:pt x="9643" y="1128353"/>
                </a:lnTo>
                <a:lnTo>
                  <a:pt x="8996" y="1126347"/>
                </a:lnTo>
                <a:lnTo>
                  <a:pt x="10355" y="1124470"/>
                </a:lnTo>
                <a:lnTo>
                  <a:pt x="10938" y="1124470"/>
                </a:lnTo>
                <a:lnTo>
                  <a:pt x="10873" y="1124729"/>
                </a:lnTo>
                <a:close/>
                <a:moveTo>
                  <a:pt x="22847" y="1122593"/>
                </a:moveTo>
                <a:lnTo>
                  <a:pt x="23235" y="1123046"/>
                </a:lnTo>
                <a:lnTo>
                  <a:pt x="23041" y="1124211"/>
                </a:lnTo>
                <a:lnTo>
                  <a:pt x="23429" y="1124082"/>
                </a:lnTo>
                <a:lnTo>
                  <a:pt x="23235" y="1125247"/>
                </a:lnTo>
                <a:lnTo>
                  <a:pt x="23623" y="1125247"/>
                </a:lnTo>
                <a:lnTo>
                  <a:pt x="24012" y="1125958"/>
                </a:lnTo>
                <a:lnTo>
                  <a:pt x="24076" y="1126994"/>
                </a:lnTo>
                <a:lnTo>
                  <a:pt x="23817" y="1127447"/>
                </a:lnTo>
                <a:lnTo>
                  <a:pt x="22976" y="1127318"/>
                </a:lnTo>
                <a:lnTo>
                  <a:pt x="22717" y="1126865"/>
                </a:lnTo>
                <a:lnTo>
                  <a:pt x="22976" y="1125700"/>
                </a:lnTo>
                <a:lnTo>
                  <a:pt x="22523" y="1125570"/>
                </a:lnTo>
                <a:lnTo>
                  <a:pt x="21811" y="1126153"/>
                </a:lnTo>
                <a:lnTo>
                  <a:pt x="21099" y="1124859"/>
                </a:lnTo>
                <a:lnTo>
                  <a:pt x="21164" y="1126412"/>
                </a:lnTo>
                <a:lnTo>
                  <a:pt x="20128" y="1127124"/>
                </a:lnTo>
                <a:lnTo>
                  <a:pt x="20128" y="1124535"/>
                </a:lnTo>
                <a:lnTo>
                  <a:pt x="21487" y="1123564"/>
                </a:lnTo>
                <a:lnTo>
                  <a:pt x="22135" y="1124147"/>
                </a:lnTo>
                <a:lnTo>
                  <a:pt x="22523" y="1122852"/>
                </a:lnTo>
                <a:lnTo>
                  <a:pt x="22847" y="1122593"/>
                </a:lnTo>
                <a:close/>
                <a:moveTo>
                  <a:pt x="18057" y="1121299"/>
                </a:moveTo>
                <a:lnTo>
                  <a:pt x="18640" y="1122011"/>
                </a:lnTo>
                <a:lnTo>
                  <a:pt x="19546" y="1122140"/>
                </a:lnTo>
                <a:lnTo>
                  <a:pt x="19546" y="1122722"/>
                </a:lnTo>
                <a:lnTo>
                  <a:pt x="18640" y="1123888"/>
                </a:lnTo>
                <a:lnTo>
                  <a:pt x="18251" y="1123758"/>
                </a:lnTo>
                <a:lnTo>
                  <a:pt x="17798" y="1124340"/>
                </a:lnTo>
                <a:lnTo>
                  <a:pt x="17281" y="1124340"/>
                </a:lnTo>
                <a:lnTo>
                  <a:pt x="16245" y="1122464"/>
                </a:lnTo>
                <a:lnTo>
                  <a:pt x="16827" y="1122464"/>
                </a:lnTo>
                <a:lnTo>
                  <a:pt x="17022" y="1121623"/>
                </a:lnTo>
                <a:lnTo>
                  <a:pt x="17475" y="1121363"/>
                </a:lnTo>
                <a:lnTo>
                  <a:pt x="18057" y="1121363"/>
                </a:lnTo>
                <a:close/>
                <a:moveTo>
                  <a:pt x="25630" y="1118904"/>
                </a:moveTo>
                <a:lnTo>
                  <a:pt x="25824" y="1119357"/>
                </a:lnTo>
                <a:lnTo>
                  <a:pt x="26730" y="1119616"/>
                </a:lnTo>
                <a:lnTo>
                  <a:pt x="26536" y="1120781"/>
                </a:lnTo>
                <a:lnTo>
                  <a:pt x="26989" y="1121363"/>
                </a:lnTo>
                <a:lnTo>
                  <a:pt x="27830" y="1121946"/>
                </a:lnTo>
                <a:lnTo>
                  <a:pt x="28736" y="1121946"/>
                </a:lnTo>
                <a:lnTo>
                  <a:pt x="28995" y="1123823"/>
                </a:lnTo>
                <a:lnTo>
                  <a:pt x="29707" y="1125570"/>
                </a:lnTo>
                <a:lnTo>
                  <a:pt x="30613" y="1126412"/>
                </a:lnTo>
                <a:lnTo>
                  <a:pt x="31519" y="1126541"/>
                </a:lnTo>
                <a:lnTo>
                  <a:pt x="32102" y="1125958"/>
                </a:lnTo>
                <a:lnTo>
                  <a:pt x="32749" y="1125958"/>
                </a:lnTo>
                <a:lnTo>
                  <a:pt x="33202" y="1126670"/>
                </a:lnTo>
                <a:lnTo>
                  <a:pt x="33914" y="1126929"/>
                </a:lnTo>
                <a:lnTo>
                  <a:pt x="35208" y="1125765"/>
                </a:lnTo>
                <a:lnTo>
                  <a:pt x="35791" y="1126929"/>
                </a:lnTo>
                <a:lnTo>
                  <a:pt x="36373" y="1126929"/>
                </a:lnTo>
                <a:lnTo>
                  <a:pt x="37021" y="1125247"/>
                </a:lnTo>
                <a:lnTo>
                  <a:pt x="38056" y="1125247"/>
                </a:lnTo>
                <a:lnTo>
                  <a:pt x="39286" y="1126800"/>
                </a:lnTo>
                <a:lnTo>
                  <a:pt x="39221" y="1127771"/>
                </a:lnTo>
                <a:lnTo>
                  <a:pt x="38186" y="1128224"/>
                </a:lnTo>
                <a:lnTo>
                  <a:pt x="38121" y="1128677"/>
                </a:lnTo>
                <a:lnTo>
                  <a:pt x="37085" y="1128807"/>
                </a:lnTo>
                <a:lnTo>
                  <a:pt x="36827" y="1129648"/>
                </a:lnTo>
                <a:lnTo>
                  <a:pt x="36114" y="1130101"/>
                </a:lnTo>
                <a:lnTo>
                  <a:pt x="35403" y="1129518"/>
                </a:lnTo>
                <a:lnTo>
                  <a:pt x="33655" y="1129518"/>
                </a:lnTo>
                <a:lnTo>
                  <a:pt x="32749" y="1131266"/>
                </a:lnTo>
                <a:lnTo>
                  <a:pt x="31649" y="1131396"/>
                </a:lnTo>
                <a:lnTo>
                  <a:pt x="29901" y="1128224"/>
                </a:lnTo>
                <a:lnTo>
                  <a:pt x="28542" y="1128095"/>
                </a:lnTo>
                <a:lnTo>
                  <a:pt x="27895" y="1127253"/>
                </a:lnTo>
                <a:lnTo>
                  <a:pt x="24788" y="1127253"/>
                </a:lnTo>
                <a:lnTo>
                  <a:pt x="24594" y="1125700"/>
                </a:lnTo>
                <a:lnTo>
                  <a:pt x="24853" y="1125117"/>
                </a:lnTo>
                <a:lnTo>
                  <a:pt x="25306" y="1125117"/>
                </a:lnTo>
                <a:lnTo>
                  <a:pt x="25500" y="1123823"/>
                </a:lnTo>
                <a:lnTo>
                  <a:pt x="26989" y="1124082"/>
                </a:lnTo>
                <a:lnTo>
                  <a:pt x="26536" y="1123499"/>
                </a:lnTo>
                <a:lnTo>
                  <a:pt x="26795" y="1122658"/>
                </a:lnTo>
                <a:lnTo>
                  <a:pt x="26212" y="1122917"/>
                </a:lnTo>
                <a:lnTo>
                  <a:pt x="25306" y="1122658"/>
                </a:lnTo>
                <a:lnTo>
                  <a:pt x="26212" y="1121493"/>
                </a:lnTo>
                <a:lnTo>
                  <a:pt x="25500" y="1120522"/>
                </a:lnTo>
                <a:lnTo>
                  <a:pt x="25630" y="1118904"/>
                </a:lnTo>
                <a:close/>
                <a:moveTo>
                  <a:pt x="28283" y="1118192"/>
                </a:moveTo>
                <a:lnTo>
                  <a:pt x="28736" y="1118774"/>
                </a:lnTo>
                <a:lnTo>
                  <a:pt x="29836" y="1118904"/>
                </a:lnTo>
                <a:lnTo>
                  <a:pt x="29836" y="1119616"/>
                </a:lnTo>
                <a:lnTo>
                  <a:pt x="30419" y="1119875"/>
                </a:lnTo>
                <a:lnTo>
                  <a:pt x="30419" y="1120587"/>
                </a:lnTo>
                <a:lnTo>
                  <a:pt x="29578" y="1121881"/>
                </a:lnTo>
                <a:lnTo>
                  <a:pt x="28930" y="1121428"/>
                </a:lnTo>
                <a:lnTo>
                  <a:pt x="28995" y="1120134"/>
                </a:lnTo>
                <a:lnTo>
                  <a:pt x="28348" y="1120005"/>
                </a:lnTo>
                <a:lnTo>
                  <a:pt x="28089" y="1120457"/>
                </a:lnTo>
                <a:lnTo>
                  <a:pt x="27636" y="1119745"/>
                </a:lnTo>
                <a:lnTo>
                  <a:pt x="27571" y="1118451"/>
                </a:lnTo>
                <a:lnTo>
                  <a:pt x="28283" y="1118192"/>
                </a:lnTo>
                <a:close/>
                <a:moveTo>
                  <a:pt x="1315075" y="805587"/>
                </a:moveTo>
                <a:lnTo>
                  <a:pt x="1315269" y="807335"/>
                </a:lnTo>
                <a:lnTo>
                  <a:pt x="1314751" y="812836"/>
                </a:lnTo>
                <a:lnTo>
                  <a:pt x="1313457" y="813872"/>
                </a:lnTo>
                <a:lnTo>
                  <a:pt x="1312874" y="813872"/>
                </a:lnTo>
                <a:lnTo>
                  <a:pt x="1314168" y="812836"/>
                </a:lnTo>
                <a:lnTo>
                  <a:pt x="1314751" y="805717"/>
                </a:lnTo>
                <a:lnTo>
                  <a:pt x="1315075" y="805587"/>
                </a:lnTo>
                <a:close/>
                <a:moveTo>
                  <a:pt x="1309509" y="800798"/>
                </a:moveTo>
                <a:lnTo>
                  <a:pt x="1311515" y="802416"/>
                </a:lnTo>
                <a:lnTo>
                  <a:pt x="1311903" y="803257"/>
                </a:lnTo>
                <a:lnTo>
                  <a:pt x="1314104" y="805264"/>
                </a:lnTo>
                <a:lnTo>
                  <a:pt x="1313715" y="805394"/>
                </a:lnTo>
                <a:lnTo>
                  <a:pt x="1310609" y="802675"/>
                </a:lnTo>
                <a:lnTo>
                  <a:pt x="1310414" y="802093"/>
                </a:lnTo>
                <a:lnTo>
                  <a:pt x="1309120" y="801057"/>
                </a:lnTo>
                <a:lnTo>
                  <a:pt x="1309509" y="800798"/>
                </a:lnTo>
                <a:close/>
                <a:moveTo>
                  <a:pt x="1237668" y="152419"/>
                </a:moveTo>
                <a:lnTo>
                  <a:pt x="1239544" y="139021"/>
                </a:lnTo>
                <a:lnTo>
                  <a:pt x="1241486" y="135591"/>
                </a:lnTo>
                <a:lnTo>
                  <a:pt x="1243687" y="135591"/>
                </a:lnTo>
                <a:lnTo>
                  <a:pt x="1246794" y="144070"/>
                </a:lnTo>
                <a:lnTo>
                  <a:pt x="1254107" y="139345"/>
                </a:lnTo>
                <a:lnTo>
                  <a:pt x="1258314" y="140381"/>
                </a:lnTo>
                <a:lnTo>
                  <a:pt x="1260579" y="135138"/>
                </a:lnTo>
                <a:lnTo>
                  <a:pt x="1269899" y="131255"/>
                </a:lnTo>
                <a:lnTo>
                  <a:pt x="1280125" y="132744"/>
                </a:lnTo>
                <a:lnTo>
                  <a:pt x="1284720" y="121417"/>
                </a:lnTo>
                <a:lnTo>
                  <a:pt x="1296500" y="119929"/>
                </a:lnTo>
                <a:lnTo>
                  <a:pt x="1308408" y="112486"/>
                </a:lnTo>
                <a:lnTo>
                  <a:pt x="1309573" y="108732"/>
                </a:lnTo>
                <a:lnTo>
                  <a:pt x="1308538" y="102325"/>
                </a:lnTo>
                <a:lnTo>
                  <a:pt x="1301612" y="94558"/>
                </a:lnTo>
                <a:lnTo>
                  <a:pt x="1299736" y="85044"/>
                </a:lnTo>
                <a:lnTo>
                  <a:pt x="1292746" y="79543"/>
                </a:lnTo>
                <a:lnTo>
                  <a:pt x="1293587" y="70417"/>
                </a:lnTo>
                <a:lnTo>
                  <a:pt x="1297341" y="64139"/>
                </a:lnTo>
                <a:lnTo>
                  <a:pt x="1295787" y="58444"/>
                </a:lnTo>
                <a:lnTo>
                  <a:pt x="1299541" y="46341"/>
                </a:lnTo>
                <a:lnTo>
                  <a:pt x="1306013" y="49771"/>
                </a:lnTo>
                <a:lnTo>
                  <a:pt x="1309961" y="59932"/>
                </a:lnTo>
                <a:lnTo>
                  <a:pt x="1315398" y="62650"/>
                </a:lnTo>
                <a:lnTo>
                  <a:pt x="1321935" y="59803"/>
                </a:lnTo>
                <a:lnTo>
                  <a:pt x="1330025" y="50418"/>
                </a:lnTo>
                <a:lnTo>
                  <a:pt x="1339022" y="48929"/>
                </a:lnTo>
                <a:lnTo>
                  <a:pt x="1346464" y="61032"/>
                </a:lnTo>
                <a:lnTo>
                  <a:pt x="1350218" y="71194"/>
                </a:lnTo>
                <a:lnTo>
                  <a:pt x="1368858" y="77019"/>
                </a:lnTo>
                <a:lnTo>
                  <a:pt x="1374683" y="76307"/>
                </a:lnTo>
                <a:lnTo>
                  <a:pt x="1383356" y="62003"/>
                </a:lnTo>
                <a:lnTo>
                  <a:pt x="1394423" y="63621"/>
                </a:lnTo>
                <a:lnTo>
                  <a:pt x="1399342" y="59738"/>
                </a:lnTo>
                <a:lnTo>
                  <a:pt x="1393905" y="53072"/>
                </a:lnTo>
                <a:lnTo>
                  <a:pt x="1395847" y="38833"/>
                </a:lnTo>
                <a:lnTo>
                  <a:pt x="1397788" y="35273"/>
                </a:lnTo>
                <a:lnTo>
                  <a:pt x="1414292" y="34367"/>
                </a:lnTo>
                <a:lnTo>
                  <a:pt x="1404908" y="53654"/>
                </a:lnTo>
                <a:lnTo>
                  <a:pt x="1409309" y="59609"/>
                </a:lnTo>
                <a:lnTo>
                  <a:pt x="1417334" y="52877"/>
                </a:lnTo>
                <a:lnTo>
                  <a:pt x="1428661" y="52877"/>
                </a:lnTo>
                <a:lnTo>
                  <a:pt x="1442188" y="57084"/>
                </a:lnTo>
                <a:lnTo>
                  <a:pt x="1462057" y="43040"/>
                </a:lnTo>
                <a:lnTo>
                  <a:pt x="1471571" y="40774"/>
                </a:lnTo>
                <a:lnTo>
                  <a:pt x="1479402" y="42587"/>
                </a:lnTo>
                <a:lnTo>
                  <a:pt x="1484192" y="40192"/>
                </a:lnTo>
                <a:lnTo>
                  <a:pt x="1492605" y="42004"/>
                </a:lnTo>
                <a:lnTo>
                  <a:pt x="1504320" y="52877"/>
                </a:lnTo>
                <a:lnTo>
                  <a:pt x="1508203" y="52748"/>
                </a:lnTo>
                <a:lnTo>
                  <a:pt x="1510404" y="46600"/>
                </a:lnTo>
                <a:lnTo>
                  <a:pt x="1509562" y="38509"/>
                </a:lnTo>
                <a:lnTo>
                  <a:pt x="1502637" y="28348"/>
                </a:lnTo>
                <a:lnTo>
                  <a:pt x="1497460" y="25630"/>
                </a:lnTo>
                <a:lnTo>
                  <a:pt x="1497718" y="23235"/>
                </a:lnTo>
                <a:lnTo>
                  <a:pt x="1504450" y="17669"/>
                </a:lnTo>
                <a:lnTo>
                  <a:pt x="1514158" y="19934"/>
                </a:lnTo>
                <a:lnTo>
                  <a:pt x="1525937" y="3754"/>
                </a:lnTo>
                <a:lnTo>
                  <a:pt x="1532733" y="0"/>
                </a:lnTo>
                <a:lnTo>
                  <a:pt x="1539658" y="8802"/>
                </a:lnTo>
                <a:lnTo>
                  <a:pt x="1546648" y="11197"/>
                </a:lnTo>
                <a:lnTo>
                  <a:pt x="1549690" y="21811"/>
                </a:lnTo>
                <a:lnTo>
                  <a:pt x="1560369" y="40192"/>
                </a:lnTo>
                <a:lnTo>
                  <a:pt x="1566064" y="42457"/>
                </a:lnTo>
                <a:lnTo>
                  <a:pt x="1578038" y="40516"/>
                </a:lnTo>
                <a:lnTo>
                  <a:pt x="1581015" y="42587"/>
                </a:lnTo>
                <a:lnTo>
                  <a:pt x="1573701" y="56308"/>
                </a:lnTo>
                <a:lnTo>
                  <a:pt x="1567812" y="62715"/>
                </a:lnTo>
                <a:lnTo>
                  <a:pt x="1567617" y="65498"/>
                </a:lnTo>
                <a:lnTo>
                  <a:pt x="1567617" y="65498"/>
                </a:lnTo>
                <a:lnTo>
                  <a:pt x="1566129" y="78831"/>
                </a:lnTo>
                <a:lnTo>
                  <a:pt x="1578750" y="86403"/>
                </a:lnTo>
                <a:lnTo>
                  <a:pt x="1580886" y="89380"/>
                </a:lnTo>
                <a:lnTo>
                  <a:pt x="1580821" y="93587"/>
                </a:lnTo>
                <a:lnTo>
                  <a:pt x="1569753" y="105172"/>
                </a:lnTo>
                <a:lnTo>
                  <a:pt x="1572601" y="113845"/>
                </a:lnTo>
                <a:lnTo>
                  <a:pt x="1565870" y="119670"/>
                </a:lnTo>
                <a:lnTo>
                  <a:pt x="1559915" y="134556"/>
                </a:lnTo>
                <a:lnTo>
                  <a:pt x="1558815" y="165622"/>
                </a:lnTo>
                <a:lnTo>
                  <a:pt x="1548848" y="177531"/>
                </a:lnTo>
                <a:lnTo>
                  <a:pt x="1554350" y="184197"/>
                </a:lnTo>
                <a:lnTo>
                  <a:pt x="1558492" y="200831"/>
                </a:lnTo>
                <a:lnTo>
                  <a:pt x="1559786" y="215069"/>
                </a:lnTo>
                <a:lnTo>
                  <a:pt x="1569365" y="224842"/>
                </a:lnTo>
                <a:lnTo>
                  <a:pt x="1570401" y="228402"/>
                </a:lnTo>
                <a:lnTo>
                  <a:pt x="1568718" y="231573"/>
                </a:lnTo>
                <a:lnTo>
                  <a:pt x="1557392" y="228984"/>
                </a:lnTo>
                <a:lnTo>
                  <a:pt x="1556291" y="234033"/>
                </a:lnTo>
                <a:lnTo>
                  <a:pt x="1557197" y="243935"/>
                </a:lnTo>
                <a:lnTo>
                  <a:pt x="1566970" y="253837"/>
                </a:lnTo>
                <a:lnTo>
                  <a:pt x="1565223" y="264905"/>
                </a:lnTo>
                <a:lnTo>
                  <a:pt x="1559268" y="270989"/>
                </a:lnTo>
                <a:lnTo>
                  <a:pt x="1560110" y="285357"/>
                </a:lnTo>
                <a:lnTo>
                  <a:pt x="1562440" y="287881"/>
                </a:lnTo>
                <a:lnTo>
                  <a:pt x="1569624" y="287622"/>
                </a:lnTo>
                <a:lnTo>
                  <a:pt x="1584186" y="313317"/>
                </a:lnTo>
                <a:lnTo>
                  <a:pt x="1590270" y="314805"/>
                </a:lnTo>
                <a:lnTo>
                  <a:pt x="1592924" y="329950"/>
                </a:lnTo>
                <a:lnTo>
                  <a:pt x="1601467" y="344577"/>
                </a:lnTo>
                <a:lnTo>
                  <a:pt x="1608845" y="349884"/>
                </a:lnTo>
                <a:lnTo>
                  <a:pt x="1611240" y="359010"/>
                </a:lnTo>
                <a:lnTo>
                  <a:pt x="1610981" y="363411"/>
                </a:lnTo>
                <a:lnTo>
                  <a:pt x="1600561" y="366388"/>
                </a:lnTo>
                <a:lnTo>
                  <a:pt x="1597260" y="370660"/>
                </a:lnTo>
                <a:lnTo>
                  <a:pt x="1607227" y="389040"/>
                </a:lnTo>
                <a:lnTo>
                  <a:pt x="1618942" y="395060"/>
                </a:lnTo>
                <a:lnTo>
                  <a:pt x="1619330" y="401273"/>
                </a:lnTo>
                <a:lnTo>
                  <a:pt x="1623019" y="406839"/>
                </a:lnTo>
                <a:lnTo>
                  <a:pt x="1622631" y="412858"/>
                </a:lnTo>
                <a:lnTo>
                  <a:pt x="1609428" y="414347"/>
                </a:lnTo>
                <a:lnTo>
                  <a:pt x="1611628" y="428779"/>
                </a:lnTo>
                <a:lnTo>
                  <a:pt x="1605285" y="443018"/>
                </a:lnTo>
                <a:lnTo>
                  <a:pt x="1609039" y="455185"/>
                </a:lnTo>
                <a:lnTo>
                  <a:pt x="1605544" y="459134"/>
                </a:lnTo>
                <a:lnTo>
                  <a:pt x="1591823" y="452403"/>
                </a:lnTo>
                <a:lnTo>
                  <a:pt x="1585092" y="455185"/>
                </a:lnTo>
                <a:lnTo>
                  <a:pt x="1580238" y="462499"/>
                </a:lnTo>
                <a:lnTo>
                  <a:pt x="1575837" y="464830"/>
                </a:lnTo>
                <a:lnTo>
                  <a:pt x="1558427" y="461722"/>
                </a:lnTo>
                <a:lnTo>
                  <a:pt x="1553185" y="463470"/>
                </a:lnTo>
                <a:lnTo>
                  <a:pt x="1556874" y="480039"/>
                </a:lnTo>
                <a:lnTo>
                  <a:pt x="1566905" y="497902"/>
                </a:lnTo>
                <a:lnTo>
                  <a:pt x="1569300" y="509164"/>
                </a:lnTo>
                <a:lnTo>
                  <a:pt x="1567617" y="521590"/>
                </a:lnTo>
                <a:lnTo>
                  <a:pt x="1575514" y="526444"/>
                </a:lnTo>
                <a:lnTo>
                  <a:pt x="1577843" y="531104"/>
                </a:lnTo>
                <a:lnTo>
                  <a:pt x="1574737" y="542819"/>
                </a:lnTo>
                <a:lnTo>
                  <a:pt x="1578426" y="559646"/>
                </a:lnTo>
                <a:lnTo>
                  <a:pt x="1577843" y="570196"/>
                </a:lnTo>
                <a:lnTo>
                  <a:pt x="1584186" y="574273"/>
                </a:lnTo>
                <a:lnTo>
                  <a:pt x="1586193" y="578933"/>
                </a:lnTo>
                <a:lnTo>
                  <a:pt x="1579915" y="585341"/>
                </a:lnTo>
                <a:lnTo>
                  <a:pt x="1577973" y="590907"/>
                </a:lnTo>
                <a:lnTo>
                  <a:pt x="1585157" y="600226"/>
                </a:lnTo>
                <a:lnTo>
                  <a:pt x="1581533" y="609288"/>
                </a:lnTo>
                <a:lnTo>
                  <a:pt x="1566776" y="614271"/>
                </a:lnTo>
                <a:lnTo>
                  <a:pt x="1561533" y="611941"/>
                </a:lnTo>
                <a:lnTo>
                  <a:pt x="1552538" y="601262"/>
                </a:lnTo>
                <a:lnTo>
                  <a:pt x="1538428" y="599644"/>
                </a:lnTo>
                <a:lnTo>
                  <a:pt x="1529755" y="595113"/>
                </a:lnTo>
                <a:lnTo>
                  <a:pt x="1515128" y="591877"/>
                </a:lnTo>
                <a:lnTo>
                  <a:pt x="1506262" y="583269"/>
                </a:lnTo>
                <a:lnTo>
                  <a:pt x="1503025" y="584305"/>
                </a:lnTo>
                <a:lnTo>
                  <a:pt x="1499531" y="590907"/>
                </a:lnTo>
                <a:lnTo>
                  <a:pt x="1495906" y="590195"/>
                </a:lnTo>
                <a:lnTo>
                  <a:pt x="1497201" y="585988"/>
                </a:lnTo>
                <a:lnTo>
                  <a:pt x="1495841" y="585147"/>
                </a:lnTo>
                <a:lnTo>
                  <a:pt x="1476749" y="588447"/>
                </a:lnTo>
                <a:lnTo>
                  <a:pt x="1468917" y="594337"/>
                </a:lnTo>
                <a:lnTo>
                  <a:pt x="1483091" y="617702"/>
                </a:lnTo>
                <a:lnTo>
                  <a:pt x="1492217" y="627733"/>
                </a:lnTo>
                <a:lnTo>
                  <a:pt x="1497913" y="628769"/>
                </a:lnTo>
                <a:lnTo>
                  <a:pt x="1506391" y="623073"/>
                </a:lnTo>
                <a:lnTo>
                  <a:pt x="1517006" y="625274"/>
                </a:lnTo>
                <a:lnTo>
                  <a:pt x="1514870" y="637830"/>
                </a:lnTo>
                <a:lnTo>
                  <a:pt x="1505679" y="645272"/>
                </a:lnTo>
                <a:lnTo>
                  <a:pt x="1507815" y="658670"/>
                </a:lnTo>
                <a:lnTo>
                  <a:pt x="1516811" y="657699"/>
                </a:lnTo>
                <a:lnTo>
                  <a:pt x="1519982" y="676598"/>
                </a:lnTo>
                <a:lnTo>
                  <a:pt x="1516488" y="683135"/>
                </a:lnTo>
                <a:lnTo>
                  <a:pt x="1515581" y="692002"/>
                </a:lnTo>
                <a:lnTo>
                  <a:pt x="1518818" y="702292"/>
                </a:lnTo>
                <a:lnTo>
                  <a:pt x="1523219" y="709476"/>
                </a:lnTo>
                <a:lnTo>
                  <a:pt x="1540305" y="704622"/>
                </a:lnTo>
                <a:lnTo>
                  <a:pt x="1541600" y="705917"/>
                </a:lnTo>
                <a:lnTo>
                  <a:pt x="1540564" y="716984"/>
                </a:lnTo>
                <a:lnTo>
                  <a:pt x="1559657" y="716984"/>
                </a:lnTo>
                <a:lnTo>
                  <a:pt x="1561340" y="726951"/>
                </a:lnTo>
                <a:lnTo>
                  <a:pt x="1561340" y="726951"/>
                </a:lnTo>
                <a:lnTo>
                  <a:pt x="1554932" y="725786"/>
                </a:lnTo>
                <a:lnTo>
                  <a:pt x="1554350" y="726368"/>
                </a:lnTo>
                <a:lnTo>
                  <a:pt x="1548978" y="726368"/>
                </a:lnTo>
                <a:lnTo>
                  <a:pt x="1544577" y="727210"/>
                </a:lnTo>
                <a:lnTo>
                  <a:pt x="1541276" y="729217"/>
                </a:lnTo>
                <a:lnTo>
                  <a:pt x="1541276" y="729669"/>
                </a:lnTo>
                <a:lnTo>
                  <a:pt x="1540888" y="729669"/>
                </a:lnTo>
                <a:lnTo>
                  <a:pt x="1540888" y="730511"/>
                </a:lnTo>
                <a:lnTo>
                  <a:pt x="1539593" y="732258"/>
                </a:lnTo>
                <a:lnTo>
                  <a:pt x="1538687" y="732517"/>
                </a:lnTo>
                <a:lnTo>
                  <a:pt x="1538687" y="733941"/>
                </a:lnTo>
                <a:lnTo>
                  <a:pt x="1538299" y="733941"/>
                </a:lnTo>
                <a:lnTo>
                  <a:pt x="1538104" y="735559"/>
                </a:lnTo>
                <a:lnTo>
                  <a:pt x="1537004" y="737307"/>
                </a:lnTo>
                <a:lnTo>
                  <a:pt x="1537004" y="738148"/>
                </a:lnTo>
                <a:lnTo>
                  <a:pt x="1535904" y="738990"/>
                </a:lnTo>
                <a:lnTo>
                  <a:pt x="1535192" y="738990"/>
                </a:lnTo>
                <a:lnTo>
                  <a:pt x="1534092" y="738278"/>
                </a:lnTo>
                <a:lnTo>
                  <a:pt x="1530209" y="736983"/>
                </a:lnTo>
                <a:lnTo>
                  <a:pt x="1529108" y="736983"/>
                </a:lnTo>
                <a:lnTo>
                  <a:pt x="1529108" y="736724"/>
                </a:lnTo>
                <a:lnTo>
                  <a:pt x="1528202" y="736853"/>
                </a:lnTo>
                <a:lnTo>
                  <a:pt x="1522118" y="735430"/>
                </a:lnTo>
                <a:lnTo>
                  <a:pt x="1520436" y="735559"/>
                </a:lnTo>
                <a:lnTo>
                  <a:pt x="1518947" y="734847"/>
                </a:lnTo>
                <a:lnTo>
                  <a:pt x="1515970" y="734977"/>
                </a:lnTo>
                <a:lnTo>
                  <a:pt x="1514675" y="734523"/>
                </a:lnTo>
                <a:lnTo>
                  <a:pt x="1510404" y="734653"/>
                </a:lnTo>
                <a:lnTo>
                  <a:pt x="1508915" y="734394"/>
                </a:lnTo>
                <a:lnTo>
                  <a:pt x="1504838" y="735106"/>
                </a:lnTo>
                <a:lnTo>
                  <a:pt x="1502832" y="734977"/>
                </a:lnTo>
                <a:lnTo>
                  <a:pt x="1502314" y="735430"/>
                </a:lnTo>
                <a:lnTo>
                  <a:pt x="1500825" y="735430"/>
                </a:lnTo>
                <a:lnTo>
                  <a:pt x="1497848" y="736271"/>
                </a:lnTo>
                <a:lnTo>
                  <a:pt x="1496553" y="736141"/>
                </a:lnTo>
                <a:lnTo>
                  <a:pt x="1494159" y="737177"/>
                </a:lnTo>
                <a:lnTo>
                  <a:pt x="1490276" y="738019"/>
                </a:lnTo>
                <a:lnTo>
                  <a:pt x="1487298" y="739442"/>
                </a:lnTo>
                <a:lnTo>
                  <a:pt x="1487104" y="740025"/>
                </a:lnTo>
                <a:lnTo>
                  <a:pt x="1483997" y="741060"/>
                </a:lnTo>
                <a:lnTo>
                  <a:pt x="1482185" y="742678"/>
                </a:lnTo>
                <a:lnTo>
                  <a:pt x="1480308" y="743390"/>
                </a:lnTo>
                <a:lnTo>
                  <a:pt x="1480308" y="743844"/>
                </a:lnTo>
                <a:lnTo>
                  <a:pt x="1477525" y="745850"/>
                </a:lnTo>
                <a:lnTo>
                  <a:pt x="1477331" y="746561"/>
                </a:lnTo>
                <a:lnTo>
                  <a:pt x="1476037" y="747597"/>
                </a:lnTo>
                <a:lnTo>
                  <a:pt x="1475131" y="749215"/>
                </a:lnTo>
                <a:lnTo>
                  <a:pt x="1473124" y="750833"/>
                </a:lnTo>
                <a:lnTo>
                  <a:pt x="1472736" y="752127"/>
                </a:lnTo>
                <a:lnTo>
                  <a:pt x="1472024" y="752387"/>
                </a:lnTo>
                <a:lnTo>
                  <a:pt x="1471830" y="753098"/>
                </a:lnTo>
                <a:lnTo>
                  <a:pt x="1470535" y="753810"/>
                </a:lnTo>
                <a:lnTo>
                  <a:pt x="1470341" y="754393"/>
                </a:lnTo>
                <a:lnTo>
                  <a:pt x="1469047" y="754264"/>
                </a:lnTo>
                <a:lnTo>
                  <a:pt x="1468141" y="753422"/>
                </a:lnTo>
                <a:lnTo>
                  <a:pt x="1468141" y="752257"/>
                </a:lnTo>
                <a:lnTo>
                  <a:pt x="1469629" y="751545"/>
                </a:lnTo>
                <a:lnTo>
                  <a:pt x="1469629" y="750963"/>
                </a:lnTo>
                <a:lnTo>
                  <a:pt x="1470147" y="751416"/>
                </a:lnTo>
                <a:lnTo>
                  <a:pt x="1471247" y="751286"/>
                </a:lnTo>
                <a:lnTo>
                  <a:pt x="1471636" y="750833"/>
                </a:lnTo>
                <a:lnTo>
                  <a:pt x="1472348" y="750963"/>
                </a:lnTo>
                <a:lnTo>
                  <a:pt x="1473254" y="750121"/>
                </a:lnTo>
                <a:lnTo>
                  <a:pt x="1473254" y="749668"/>
                </a:lnTo>
                <a:lnTo>
                  <a:pt x="1474548" y="748956"/>
                </a:lnTo>
                <a:lnTo>
                  <a:pt x="1474937" y="747338"/>
                </a:lnTo>
                <a:lnTo>
                  <a:pt x="1474548" y="747209"/>
                </a:lnTo>
                <a:lnTo>
                  <a:pt x="1474548" y="746174"/>
                </a:lnTo>
                <a:lnTo>
                  <a:pt x="1473448" y="745332"/>
                </a:lnTo>
                <a:lnTo>
                  <a:pt x="1473254" y="744620"/>
                </a:lnTo>
                <a:lnTo>
                  <a:pt x="1472865" y="744491"/>
                </a:lnTo>
                <a:lnTo>
                  <a:pt x="1472348" y="744943"/>
                </a:lnTo>
                <a:lnTo>
                  <a:pt x="1471765" y="744232"/>
                </a:lnTo>
                <a:lnTo>
                  <a:pt x="1471247" y="744361"/>
                </a:lnTo>
                <a:lnTo>
                  <a:pt x="1469759" y="742031"/>
                </a:lnTo>
                <a:lnTo>
                  <a:pt x="1469176" y="742161"/>
                </a:lnTo>
                <a:lnTo>
                  <a:pt x="1469176" y="742743"/>
                </a:lnTo>
                <a:lnTo>
                  <a:pt x="1468464" y="743455"/>
                </a:lnTo>
                <a:lnTo>
                  <a:pt x="1467364" y="743585"/>
                </a:lnTo>
                <a:lnTo>
                  <a:pt x="1468270" y="742419"/>
                </a:lnTo>
                <a:lnTo>
                  <a:pt x="1468076" y="741578"/>
                </a:lnTo>
                <a:lnTo>
                  <a:pt x="1468982" y="741707"/>
                </a:lnTo>
                <a:lnTo>
                  <a:pt x="1469370" y="740672"/>
                </a:lnTo>
                <a:lnTo>
                  <a:pt x="1468270" y="739248"/>
                </a:lnTo>
                <a:lnTo>
                  <a:pt x="1467558" y="739831"/>
                </a:lnTo>
                <a:lnTo>
                  <a:pt x="1467558" y="740413"/>
                </a:lnTo>
                <a:lnTo>
                  <a:pt x="1468076" y="740672"/>
                </a:lnTo>
                <a:lnTo>
                  <a:pt x="1467687" y="741125"/>
                </a:lnTo>
                <a:lnTo>
                  <a:pt x="1466587" y="740543"/>
                </a:lnTo>
                <a:lnTo>
                  <a:pt x="1466069" y="739701"/>
                </a:lnTo>
                <a:lnTo>
                  <a:pt x="1465487" y="739960"/>
                </a:lnTo>
                <a:lnTo>
                  <a:pt x="1465487" y="740543"/>
                </a:lnTo>
                <a:lnTo>
                  <a:pt x="1464969" y="740543"/>
                </a:lnTo>
                <a:lnTo>
                  <a:pt x="1464969" y="739960"/>
                </a:lnTo>
                <a:lnTo>
                  <a:pt x="1464387" y="739377"/>
                </a:lnTo>
                <a:lnTo>
                  <a:pt x="1465099" y="739377"/>
                </a:lnTo>
                <a:lnTo>
                  <a:pt x="1465487" y="738536"/>
                </a:lnTo>
                <a:lnTo>
                  <a:pt x="1466393" y="738278"/>
                </a:lnTo>
                <a:lnTo>
                  <a:pt x="1466393" y="737436"/>
                </a:lnTo>
                <a:lnTo>
                  <a:pt x="1464904" y="737307"/>
                </a:lnTo>
                <a:lnTo>
                  <a:pt x="1462898" y="737759"/>
                </a:lnTo>
                <a:lnTo>
                  <a:pt x="1462381" y="739054"/>
                </a:lnTo>
                <a:lnTo>
                  <a:pt x="1462575" y="739313"/>
                </a:lnTo>
                <a:lnTo>
                  <a:pt x="1461474" y="740154"/>
                </a:lnTo>
                <a:lnTo>
                  <a:pt x="1461086" y="740154"/>
                </a:lnTo>
                <a:lnTo>
                  <a:pt x="1461086" y="739118"/>
                </a:lnTo>
                <a:lnTo>
                  <a:pt x="1459080" y="739248"/>
                </a:lnTo>
                <a:lnTo>
                  <a:pt x="1458691" y="739701"/>
                </a:lnTo>
                <a:lnTo>
                  <a:pt x="1456685" y="739118"/>
                </a:lnTo>
                <a:lnTo>
                  <a:pt x="1456685" y="740154"/>
                </a:lnTo>
                <a:lnTo>
                  <a:pt x="1457203" y="740866"/>
                </a:lnTo>
                <a:lnTo>
                  <a:pt x="1456297" y="740866"/>
                </a:lnTo>
                <a:lnTo>
                  <a:pt x="1456102" y="741707"/>
                </a:lnTo>
                <a:lnTo>
                  <a:pt x="1454614" y="741837"/>
                </a:lnTo>
                <a:lnTo>
                  <a:pt x="1452802" y="741578"/>
                </a:lnTo>
                <a:lnTo>
                  <a:pt x="1452219" y="741125"/>
                </a:lnTo>
                <a:lnTo>
                  <a:pt x="1452219" y="740089"/>
                </a:lnTo>
                <a:lnTo>
                  <a:pt x="1447236" y="739960"/>
                </a:lnTo>
                <a:lnTo>
                  <a:pt x="1446524" y="739507"/>
                </a:lnTo>
                <a:lnTo>
                  <a:pt x="1445424" y="739507"/>
                </a:lnTo>
                <a:lnTo>
                  <a:pt x="1444129" y="738795"/>
                </a:lnTo>
                <a:lnTo>
                  <a:pt x="1443546" y="737759"/>
                </a:lnTo>
                <a:lnTo>
                  <a:pt x="1440763" y="737048"/>
                </a:lnTo>
                <a:lnTo>
                  <a:pt x="1439857" y="736206"/>
                </a:lnTo>
                <a:lnTo>
                  <a:pt x="1439145" y="736206"/>
                </a:lnTo>
                <a:lnTo>
                  <a:pt x="1438563" y="735170"/>
                </a:lnTo>
                <a:lnTo>
                  <a:pt x="1437657" y="735430"/>
                </a:lnTo>
                <a:lnTo>
                  <a:pt x="1437463" y="735753"/>
                </a:lnTo>
                <a:lnTo>
                  <a:pt x="1438045" y="736012"/>
                </a:lnTo>
                <a:lnTo>
                  <a:pt x="1437139" y="736271"/>
                </a:lnTo>
                <a:lnTo>
                  <a:pt x="1437139" y="737112"/>
                </a:lnTo>
                <a:lnTo>
                  <a:pt x="1437527" y="737372"/>
                </a:lnTo>
                <a:lnTo>
                  <a:pt x="1436621" y="737242"/>
                </a:lnTo>
                <a:lnTo>
                  <a:pt x="1436233" y="736660"/>
                </a:lnTo>
                <a:lnTo>
                  <a:pt x="1435327" y="736660"/>
                </a:lnTo>
                <a:lnTo>
                  <a:pt x="1435521" y="736401"/>
                </a:lnTo>
                <a:lnTo>
                  <a:pt x="1434809" y="736141"/>
                </a:lnTo>
                <a:lnTo>
                  <a:pt x="1433126" y="736141"/>
                </a:lnTo>
                <a:lnTo>
                  <a:pt x="1431638" y="736724"/>
                </a:lnTo>
                <a:lnTo>
                  <a:pt x="1430149" y="738471"/>
                </a:lnTo>
                <a:lnTo>
                  <a:pt x="1429955" y="739313"/>
                </a:lnTo>
                <a:lnTo>
                  <a:pt x="1429243" y="739766"/>
                </a:lnTo>
                <a:lnTo>
                  <a:pt x="1429243" y="740608"/>
                </a:lnTo>
                <a:lnTo>
                  <a:pt x="1429955" y="741190"/>
                </a:lnTo>
                <a:lnTo>
                  <a:pt x="1431638" y="741319"/>
                </a:lnTo>
                <a:lnTo>
                  <a:pt x="1431832" y="741772"/>
                </a:lnTo>
                <a:lnTo>
                  <a:pt x="1430343" y="742937"/>
                </a:lnTo>
                <a:lnTo>
                  <a:pt x="1427754" y="742678"/>
                </a:lnTo>
                <a:lnTo>
                  <a:pt x="1428337" y="743261"/>
                </a:lnTo>
                <a:lnTo>
                  <a:pt x="1427949" y="745008"/>
                </a:lnTo>
                <a:lnTo>
                  <a:pt x="1428337" y="746432"/>
                </a:lnTo>
                <a:lnTo>
                  <a:pt x="1427237" y="746691"/>
                </a:lnTo>
                <a:lnTo>
                  <a:pt x="1426654" y="747727"/>
                </a:lnTo>
                <a:lnTo>
                  <a:pt x="1426848" y="747986"/>
                </a:lnTo>
                <a:lnTo>
                  <a:pt x="1426331" y="747986"/>
                </a:lnTo>
                <a:lnTo>
                  <a:pt x="1426136" y="747532"/>
                </a:lnTo>
                <a:lnTo>
                  <a:pt x="1425230" y="747792"/>
                </a:lnTo>
                <a:lnTo>
                  <a:pt x="1425425" y="748244"/>
                </a:lnTo>
                <a:lnTo>
                  <a:pt x="1426007" y="748115"/>
                </a:lnTo>
                <a:lnTo>
                  <a:pt x="1426396" y="748568"/>
                </a:lnTo>
                <a:lnTo>
                  <a:pt x="1426396" y="751157"/>
                </a:lnTo>
                <a:lnTo>
                  <a:pt x="1425683" y="751739"/>
                </a:lnTo>
                <a:lnTo>
                  <a:pt x="1427172" y="751869"/>
                </a:lnTo>
                <a:lnTo>
                  <a:pt x="1427754" y="751416"/>
                </a:lnTo>
                <a:lnTo>
                  <a:pt x="1429049" y="751999"/>
                </a:lnTo>
                <a:lnTo>
                  <a:pt x="1431055" y="751416"/>
                </a:lnTo>
                <a:lnTo>
                  <a:pt x="1432738" y="749992"/>
                </a:lnTo>
                <a:lnTo>
                  <a:pt x="1432738" y="748244"/>
                </a:lnTo>
                <a:lnTo>
                  <a:pt x="1433450" y="747403"/>
                </a:lnTo>
                <a:lnTo>
                  <a:pt x="1433838" y="745655"/>
                </a:lnTo>
                <a:lnTo>
                  <a:pt x="1438239" y="743649"/>
                </a:lnTo>
                <a:lnTo>
                  <a:pt x="1438239" y="742484"/>
                </a:lnTo>
                <a:lnTo>
                  <a:pt x="1438952" y="741643"/>
                </a:lnTo>
                <a:lnTo>
                  <a:pt x="1440440" y="741190"/>
                </a:lnTo>
                <a:lnTo>
                  <a:pt x="1443546" y="741319"/>
                </a:lnTo>
                <a:lnTo>
                  <a:pt x="1444647" y="743196"/>
                </a:lnTo>
                <a:lnTo>
                  <a:pt x="1446329" y="744037"/>
                </a:lnTo>
                <a:lnTo>
                  <a:pt x="1446329" y="744879"/>
                </a:lnTo>
                <a:lnTo>
                  <a:pt x="1445812" y="745008"/>
                </a:lnTo>
                <a:lnTo>
                  <a:pt x="1444711" y="745008"/>
                </a:lnTo>
                <a:lnTo>
                  <a:pt x="1444000" y="743585"/>
                </a:lnTo>
                <a:lnTo>
                  <a:pt x="1442511" y="743585"/>
                </a:lnTo>
                <a:lnTo>
                  <a:pt x="1441993" y="744296"/>
                </a:lnTo>
                <a:lnTo>
                  <a:pt x="1441993" y="744555"/>
                </a:lnTo>
                <a:lnTo>
                  <a:pt x="1442705" y="744555"/>
                </a:lnTo>
                <a:lnTo>
                  <a:pt x="1442705" y="745397"/>
                </a:lnTo>
                <a:lnTo>
                  <a:pt x="1443611" y="745979"/>
                </a:lnTo>
                <a:lnTo>
                  <a:pt x="1444194" y="747273"/>
                </a:lnTo>
                <a:lnTo>
                  <a:pt x="1444194" y="748698"/>
                </a:lnTo>
                <a:lnTo>
                  <a:pt x="1443806" y="748827"/>
                </a:lnTo>
                <a:lnTo>
                  <a:pt x="1444388" y="749410"/>
                </a:lnTo>
                <a:lnTo>
                  <a:pt x="1444194" y="751610"/>
                </a:lnTo>
                <a:lnTo>
                  <a:pt x="1442317" y="752775"/>
                </a:lnTo>
                <a:lnTo>
                  <a:pt x="1441411" y="754199"/>
                </a:lnTo>
                <a:lnTo>
                  <a:pt x="1440505" y="754458"/>
                </a:lnTo>
                <a:lnTo>
                  <a:pt x="1440310" y="755493"/>
                </a:lnTo>
                <a:lnTo>
                  <a:pt x="1437722" y="755493"/>
                </a:lnTo>
                <a:lnTo>
                  <a:pt x="1437010" y="756529"/>
                </a:lnTo>
                <a:lnTo>
                  <a:pt x="1438304" y="756076"/>
                </a:lnTo>
                <a:lnTo>
                  <a:pt x="1441087" y="755947"/>
                </a:lnTo>
                <a:lnTo>
                  <a:pt x="1441993" y="754328"/>
                </a:lnTo>
                <a:lnTo>
                  <a:pt x="1443676" y="753487"/>
                </a:lnTo>
                <a:lnTo>
                  <a:pt x="1443870" y="754522"/>
                </a:lnTo>
                <a:lnTo>
                  <a:pt x="1443482" y="754781"/>
                </a:lnTo>
                <a:lnTo>
                  <a:pt x="1443870" y="755040"/>
                </a:lnTo>
                <a:lnTo>
                  <a:pt x="1443870" y="755882"/>
                </a:lnTo>
                <a:lnTo>
                  <a:pt x="1442964" y="757305"/>
                </a:lnTo>
                <a:lnTo>
                  <a:pt x="1442964" y="758471"/>
                </a:lnTo>
                <a:lnTo>
                  <a:pt x="1443482" y="758729"/>
                </a:lnTo>
                <a:lnTo>
                  <a:pt x="1444194" y="758017"/>
                </a:lnTo>
                <a:lnTo>
                  <a:pt x="1444388" y="756982"/>
                </a:lnTo>
                <a:lnTo>
                  <a:pt x="1444776" y="756982"/>
                </a:lnTo>
                <a:lnTo>
                  <a:pt x="1445165" y="754781"/>
                </a:lnTo>
                <a:lnTo>
                  <a:pt x="1447365" y="753940"/>
                </a:lnTo>
                <a:lnTo>
                  <a:pt x="1448660" y="753940"/>
                </a:lnTo>
                <a:lnTo>
                  <a:pt x="1450148" y="755105"/>
                </a:lnTo>
                <a:lnTo>
                  <a:pt x="1450148" y="756270"/>
                </a:lnTo>
                <a:lnTo>
                  <a:pt x="1450730" y="756529"/>
                </a:lnTo>
                <a:lnTo>
                  <a:pt x="1450730" y="756788"/>
                </a:lnTo>
                <a:lnTo>
                  <a:pt x="1449630" y="757241"/>
                </a:lnTo>
                <a:lnTo>
                  <a:pt x="1449630" y="757694"/>
                </a:lnTo>
                <a:lnTo>
                  <a:pt x="1452025" y="757565"/>
                </a:lnTo>
                <a:lnTo>
                  <a:pt x="1452025" y="758017"/>
                </a:lnTo>
                <a:lnTo>
                  <a:pt x="1453837" y="758729"/>
                </a:lnTo>
                <a:lnTo>
                  <a:pt x="1453837" y="758988"/>
                </a:lnTo>
                <a:lnTo>
                  <a:pt x="1452025" y="759571"/>
                </a:lnTo>
                <a:lnTo>
                  <a:pt x="1452219" y="760736"/>
                </a:lnTo>
                <a:lnTo>
                  <a:pt x="1453708" y="760994"/>
                </a:lnTo>
                <a:lnTo>
                  <a:pt x="1453514" y="762030"/>
                </a:lnTo>
                <a:lnTo>
                  <a:pt x="1453902" y="762160"/>
                </a:lnTo>
                <a:lnTo>
                  <a:pt x="1454808" y="762030"/>
                </a:lnTo>
                <a:lnTo>
                  <a:pt x="1454614" y="760865"/>
                </a:lnTo>
                <a:lnTo>
                  <a:pt x="1455520" y="759700"/>
                </a:lnTo>
                <a:lnTo>
                  <a:pt x="1457203" y="758664"/>
                </a:lnTo>
                <a:lnTo>
                  <a:pt x="1458109" y="757370"/>
                </a:lnTo>
                <a:lnTo>
                  <a:pt x="1459209" y="757111"/>
                </a:lnTo>
                <a:lnTo>
                  <a:pt x="1459403" y="757823"/>
                </a:lnTo>
                <a:lnTo>
                  <a:pt x="1459015" y="757823"/>
                </a:lnTo>
                <a:lnTo>
                  <a:pt x="1457915" y="759247"/>
                </a:lnTo>
                <a:lnTo>
                  <a:pt x="1457720" y="760865"/>
                </a:lnTo>
                <a:lnTo>
                  <a:pt x="1458432" y="761124"/>
                </a:lnTo>
                <a:lnTo>
                  <a:pt x="1458432" y="761707"/>
                </a:lnTo>
                <a:lnTo>
                  <a:pt x="1461410" y="762871"/>
                </a:lnTo>
                <a:lnTo>
                  <a:pt x="1460309" y="763907"/>
                </a:lnTo>
                <a:lnTo>
                  <a:pt x="1459209" y="764037"/>
                </a:lnTo>
                <a:lnTo>
                  <a:pt x="1459209" y="764619"/>
                </a:lnTo>
                <a:lnTo>
                  <a:pt x="1459727" y="765072"/>
                </a:lnTo>
                <a:lnTo>
                  <a:pt x="1459727" y="764360"/>
                </a:lnTo>
                <a:lnTo>
                  <a:pt x="1460633" y="764360"/>
                </a:lnTo>
                <a:lnTo>
                  <a:pt x="1461021" y="763778"/>
                </a:lnTo>
                <a:lnTo>
                  <a:pt x="1461733" y="763778"/>
                </a:lnTo>
                <a:lnTo>
                  <a:pt x="1462251" y="764619"/>
                </a:lnTo>
                <a:lnTo>
                  <a:pt x="1462639" y="764489"/>
                </a:lnTo>
                <a:lnTo>
                  <a:pt x="1462445" y="763454"/>
                </a:lnTo>
                <a:lnTo>
                  <a:pt x="1462833" y="763195"/>
                </a:lnTo>
                <a:lnTo>
                  <a:pt x="1462833" y="761900"/>
                </a:lnTo>
                <a:lnTo>
                  <a:pt x="1462251" y="761059"/>
                </a:lnTo>
                <a:lnTo>
                  <a:pt x="1464646" y="760347"/>
                </a:lnTo>
                <a:lnTo>
                  <a:pt x="1465358" y="758600"/>
                </a:lnTo>
                <a:lnTo>
                  <a:pt x="1465875" y="758729"/>
                </a:lnTo>
                <a:lnTo>
                  <a:pt x="1465875" y="759183"/>
                </a:lnTo>
                <a:lnTo>
                  <a:pt x="1466782" y="759053"/>
                </a:lnTo>
                <a:lnTo>
                  <a:pt x="1467493" y="758212"/>
                </a:lnTo>
                <a:lnTo>
                  <a:pt x="1468205" y="756334"/>
                </a:lnTo>
                <a:lnTo>
                  <a:pt x="1468788" y="756076"/>
                </a:lnTo>
                <a:lnTo>
                  <a:pt x="1469694" y="757500"/>
                </a:lnTo>
                <a:lnTo>
                  <a:pt x="1469694" y="758212"/>
                </a:lnTo>
                <a:lnTo>
                  <a:pt x="1471183" y="758794"/>
                </a:lnTo>
                <a:lnTo>
                  <a:pt x="1471571" y="759506"/>
                </a:lnTo>
                <a:lnTo>
                  <a:pt x="1468270" y="766625"/>
                </a:lnTo>
                <a:lnTo>
                  <a:pt x="1467882" y="770832"/>
                </a:lnTo>
                <a:lnTo>
                  <a:pt x="1468464" y="771285"/>
                </a:lnTo>
                <a:lnTo>
                  <a:pt x="1469176" y="773291"/>
                </a:lnTo>
                <a:lnTo>
                  <a:pt x="1470082" y="773551"/>
                </a:lnTo>
                <a:lnTo>
                  <a:pt x="1471571" y="775751"/>
                </a:lnTo>
                <a:lnTo>
                  <a:pt x="1476749" y="775169"/>
                </a:lnTo>
                <a:lnTo>
                  <a:pt x="1477655" y="775621"/>
                </a:lnTo>
                <a:lnTo>
                  <a:pt x="1477266" y="777239"/>
                </a:lnTo>
                <a:lnTo>
                  <a:pt x="1475778" y="778664"/>
                </a:lnTo>
                <a:lnTo>
                  <a:pt x="1474677" y="781252"/>
                </a:lnTo>
                <a:lnTo>
                  <a:pt x="1470794" y="782288"/>
                </a:lnTo>
                <a:lnTo>
                  <a:pt x="1469305" y="783453"/>
                </a:lnTo>
                <a:lnTo>
                  <a:pt x="1467817" y="785330"/>
                </a:lnTo>
                <a:lnTo>
                  <a:pt x="1467817" y="786041"/>
                </a:lnTo>
                <a:lnTo>
                  <a:pt x="1466522" y="787919"/>
                </a:lnTo>
                <a:lnTo>
                  <a:pt x="1466329" y="790637"/>
                </a:lnTo>
                <a:lnTo>
                  <a:pt x="1466846" y="792514"/>
                </a:lnTo>
                <a:lnTo>
                  <a:pt x="1467947" y="793226"/>
                </a:lnTo>
                <a:lnTo>
                  <a:pt x="1468529" y="792385"/>
                </a:lnTo>
                <a:lnTo>
                  <a:pt x="1469047" y="792385"/>
                </a:lnTo>
                <a:lnTo>
                  <a:pt x="1468658" y="792837"/>
                </a:lnTo>
                <a:lnTo>
                  <a:pt x="1468853" y="793097"/>
                </a:lnTo>
                <a:lnTo>
                  <a:pt x="1471053" y="793097"/>
                </a:lnTo>
                <a:lnTo>
                  <a:pt x="1470665" y="793808"/>
                </a:lnTo>
                <a:lnTo>
                  <a:pt x="1468658" y="794973"/>
                </a:lnTo>
                <a:lnTo>
                  <a:pt x="1468464" y="796397"/>
                </a:lnTo>
                <a:lnTo>
                  <a:pt x="1467882" y="796980"/>
                </a:lnTo>
                <a:lnTo>
                  <a:pt x="1468076" y="799180"/>
                </a:lnTo>
                <a:lnTo>
                  <a:pt x="1468658" y="799763"/>
                </a:lnTo>
                <a:lnTo>
                  <a:pt x="1468270" y="800475"/>
                </a:lnTo>
                <a:lnTo>
                  <a:pt x="1467364" y="800604"/>
                </a:lnTo>
                <a:lnTo>
                  <a:pt x="1465681" y="802028"/>
                </a:lnTo>
                <a:lnTo>
                  <a:pt x="1462575" y="801769"/>
                </a:lnTo>
                <a:lnTo>
                  <a:pt x="1455002" y="802351"/>
                </a:lnTo>
                <a:lnTo>
                  <a:pt x="1450407" y="801769"/>
                </a:lnTo>
                <a:lnTo>
                  <a:pt x="1449501" y="802222"/>
                </a:lnTo>
                <a:lnTo>
                  <a:pt x="1447818" y="802222"/>
                </a:lnTo>
                <a:lnTo>
                  <a:pt x="1445229" y="803063"/>
                </a:lnTo>
                <a:lnTo>
                  <a:pt x="1443353" y="803193"/>
                </a:lnTo>
                <a:lnTo>
                  <a:pt x="1441864" y="805199"/>
                </a:lnTo>
                <a:lnTo>
                  <a:pt x="1439663" y="806817"/>
                </a:lnTo>
                <a:lnTo>
                  <a:pt x="1439275" y="807659"/>
                </a:lnTo>
                <a:lnTo>
                  <a:pt x="1437398" y="808500"/>
                </a:lnTo>
                <a:lnTo>
                  <a:pt x="1434809" y="808953"/>
                </a:lnTo>
                <a:lnTo>
                  <a:pt x="1434097" y="809535"/>
                </a:lnTo>
                <a:lnTo>
                  <a:pt x="1432997" y="809406"/>
                </a:lnTo>
                <a:lnTo>
                  <a:pt x="1432285" y="808823"/>
                </a:lnTo>
                <a:lnTo>
                  <a:pt x="1432285" y="808241"/>
                </a:lnTo>
                <a:lnTo>
                  <a:pt x="1431379" y="807205"/>
                </a:lnTo>
                <a:lnTo>
                  <a:pt x="1431379" y="805329"/>
                </a:lnTo>
                <a:lnTo>
                  <a:pt x="1430861" y="804746"/>
                </a:lnTo>
                <a:lnTo>
                  <a:pt x="1430473" y="802416"/>
                </a:lnTo>
                <a:lnTo>
                  <a:pt x="1431185" y="801252"/>
                </a:lnTo>
                <a:lnTo>
                  <a:pt x="1430991" y="800668"/>
                </a:lnTo>
                <a:lnTo>
                  <a:pt x="1430279" y="800668"/>
                </a:lnTo>
                <a:lnTo>
                  <a:pt x="1429890" y="801252"/>
                </a:lnTo>
                <a:lnTo>
                  <a:pt x="1427496" y="801381"/>
                </a:lnTo>
                <a:lnTo>
                  <a:pt x="1426784" y="800540"/>
                </a:lnTo>
                <a:lnTo>
                  <a:pt x="1426589" y="799698"/>
                </a:lnTo>
                <a:lnTo>
                  <a:pt x="1424583" y="800151"/>
                </a:lnTo>
                <a:lnTo>
                  <a:pt x="1419988" y="798403"/>
                </a:lnTo>
                <a:lnTo>
                  <a:pt x="1418499" y="798403"/>
                </a:lnTo>
                <a:lnTo>
                  <a:pt x="1417205" y="799115"/>
                </a:lnTo>
                <a:lnTo>
                  <a:pt x="1415198" y="797951"/>
                </a:lnTo>
                <a:lnTo>
                  <a:pt x="1413904" y="797821"/>
                </a:lnTo>
                <a:lnTo>
                  <a:pt x="1411898" y="795944"/>
                </a:lnTo>
                <a:lnTo>
                  <a:pt x="1409115" y="794650"/>
                </a:lnTo>
                <a:lnTo>
                  <a:pt x="1408532" y="793614"/>
                </a:lnTo>
                <a:lnTo>
                  <a:pt x="1409115" y="791608"/>
                </a:lnTo>
                <a:lnTo>
                  <a:pt x="1407626" y="790767"/>
                </a:lnTo>
                <a:lnTo>
                  <a:pt x="1406332" y="791219"/>
                </a:lnTo>
                <a:lnTo>
                  <a:pt x="1405943" y="791931"/>
                </a:lnTo>
                <a:lnTo>
                  <a:pt x="1404131" y="791931"/>
                </a:lnTo>
                <a:lnTo>
                  <a:pt x="1404131" y="792643"/>
                </a:lnTo>
                <a:lnTo>
                  <a:pt x="1403419" y="792902"/>
                </a:lnTo>
                <a:lnTo>
                  <a:pt x="1403225" y="791866"/>
                </a:lnTo>
                <a:lnTo>
                  <a:pt x="1401931" y="791414"/>
                </a:lnTo>
                <a:lnTo>
                  <a:pt x="1401737" y="790702"/>
                </a:lnTo>
                <a:lnTo>
                  <a:pt x="1399860" y="789277"/>
                </a:lnTo>
                <a:lnTo>
                  <a:pt x="1396170" y="790119"/>
                </a:lnTo>
                <a:lnTo>
                  <a:pt x="1392481" y="789666"/>
                </a:lnTo>
                <a:lnTo>
                  <a:pt x="1391575" y="789213"/>
                </a:lnTo>
                <a:lnTo>
                  <a:pt x="1390087" y="789472"/>
                </a:lnTo>
                <a:lnTo>
                  <a:pt x="1390087" y="788890"/>
                </a:lnTo>
                <a:lnTo>
                  <a:pt x="1390993" y="788307"/>
                </a:lnTo>
                <a:lnTo>
                  <a:pt x="1390799" y="787595"/>
                </a:lnTo>
                <a:lnTo>
                  <a:pt x="1389698" y="786560"/>
                </a:lnTo>
                <a:lnTo>
                  <a:pt x="1387304" y="785524"/>
                </a:lnTo>
                <a:lnTo>
                  <a:pt x="1385621" y="785524"/>
                </a:lnTo>
                <a:lnTo>
                  <a:pt x="1385038" y="785977"/>
                </a:lnTo>
                <a:lnTo>
                  <a:pt x="1383161" y="785524"/>
                </a:lnTo>
                <a:lnTo>
                  <a:pt x="1382255" y="786365"/>
                </a:lnTo>
                <a:lnTo>
                  <a:pt x="1381349" y="786624"/>
                </a:lnTo>
                <a:lnTo>
                  <a:pt x="1378372" y="786883"/>
                </a:lnTo>
                <a:lnTo>
                  <a:pt x="1377984" y="787142"/>
                </a:lnTo>
                <a:lnTo>
                  <a:pt x="1378178" y="788307"/>
                </a:lnTo>
                <a:lnTo>
                  <a:pt x="1376366" y="788437"/>
                </a:lnTo>
                <a:lnTo>
                  <a:pt x="1375977" y="788890"/>
                </a:lnTo>
                <a:lnTo>
                  <a:pt x="1371188" y="788760"/>
                </a:lnTo>
                <a:lnTo>
                  <a:pt x="1370605" y="788501"/>
                </a:lnTo>
                <a:lnTo>
                  <a:pt x="1370994" y="787336"/>
                </a:lnTo>
                <a:lnTo>
                  <a:pt x="1370088" y="786883"/>
                </a:lnTo>
                <a:lnTo>
                  <a:pt x="1369376" y="787336"/>
                </a:lnTo>
                <a:lnTo>
                  <a:pt x="1369376" y="788178"/>
                </a:lnTo>
                <a:lnTo>
                  <a:pt x="1368858" y="788178"/>
                </a:lnTo>
                <a:lnTo>
                  <a:pt x="1365169" y="787466"/>
                </a:lnTo>
                <a:lnTo>
                  <a:pt x="1364586" y="786430"/>
                </a:lnTo>
                <a:lnTo>
                  <a:pt x="1363680" y="785977"/>
                </a:lnTo>
                <a:lnTo>
                  <a:pt x="1361286" y="785718"/>
                </a:lnTo>
                <a:lnTo>
                  <a:pt x="1360574" y="786171"/>
                </a:lnTo>
                <a:lnTo>
                  <a:pt x="1359862" y="785589"/>
                </a:lnTo>
                <a:lnTo>
                  <a:pt x="1355655" y="785589"/>
                </a:lnTo>
                <a:lnTo>
                  <a:pt x="1352548" y="784423"/>
                </a:lnTo>
                <a:lnTo>
                  <a:pt x="1350865" y="784295"/>
                </a:lnTo>
                <a:lnTo>
                  <a:pt x="1350671" y="783841"/>
                </a:lnTo>
                <a:lnTo>
                  <a:pt x="1344588" y="784100"/>
                </a:lnTo>
                <a:lnTo>
                  <a:pt x="1344005" y="783518"/>
                </a:lnTo>
                <a:lnTo>
                  <a:pt x="1342322" y="782935"/>
                </a:lnTo>
                <a:lnTo>
                  <a:pt x="1340122" y="780347"/>
                </a:lnTo>
                <a:lnTo>
                  <a:pt x="1337921" y="780217"/>
                </a:lnTo>
                <a:lnTo>
                  <a:pt x="1334815" y="781058"/>
                </a:lnTo>
                <a:lnTo>
                  <a:pt x="1333714" y="780605"/>
                </a:lnTo>
                <a:lnTo>
                  <a:pt x="1330931" y="780864"/>
                </a:lnTo>
                <a:lnTo>
                  <a:pt x="1327242" y="779440"/>
                </a:lnTo>
                <a:lnTo>
                  <a:pt x="1326142" y="778599"/>
                </a:lnTo>
                <a:lnTo>
                  <a:pt x="1323941" y="778599"/>
                </a:lnTo>
                <a:lnTo>
                  <a:pt x="1323553" y="778146"/>
                </a:lnTo>
                <a:lnTo>
                  <a:pt x="1322647" y="778275"/>
                </a:lnTo>
                <a:lnTo>
                  <a:pt x="1321352" y="777822"/>
                </a:lnTo>
                <a:lnTo>
                  <a:pt x="1318246" y="778534"/>
                </a:lnTo>
                <a:lnTo>
                  <a:pt x="1316951" y="779246"/>
                </a:lnTo>
                <a:lnTo>
                  <a:pt x="1316757" y="779958"/>
                </a:lnTo>
                <a:lnTo>
                  <a:pt x="1316175" y="779958"/>
                </a:lnTo>
                <a:lnTo>
                  <a:pt x="1315463" y="779117"/>
                </a:lnTo>
                <a:lnTo>
                  <a:pt x="1313457" y="778664"/>
                </a:lnTo>
                <a:lnTo>
                  <a:pt x="1312874" y="778081"/>
                </a:lnTo>
                <a:lnTo>
                  <a:pt x="1311579" y="778210"/>
                </a:lnTo>
                <a:lnTo>
                  <a:pt x="1308796" y="779958"/>
                </a:lnTo>
                <a:lnTo>
                  <a:pt x="1305302" y="783583"/>
                </a:lnTo>
                <a:lnTo>
                  <a:pt x="1304913" y="784747"/>
                </a:lnTo>
                <a:lnTo>
                  <a:pt x="1304201" y="785201"/>
                </a:lnTo>
                <a:lnTo>
                  <a:pt x="1303295" y="786624"/>
                </a:lnTo>
                <a:lnTo>
                  <a:pt x="1302001" y="789796"/>
                </a:lnTo>
                <a:lnTo>
                  <a:pt x="1302001" y="791219"/>
                </a:lnTo>
                <a:lnTo>
                  <a:pt x="1302583" y="792061"/>
                </a:lnTo>
                <a:lnTo>
                  <a:pt x="1303878" y="791349"/>
                </a:lnTo>
                <a:lnTo>
                  <a:pt x="1304978" y="791479"/>
                </a:lnTo>
                <a:lnTo>
                  <a:pt x="1305172" y="791931"/>
                </a:lnTo>
                <a:lnTo>
                  <a:pt x="1305172" y="793355"/>
                </a:lnTo>
                <a:lnTo>
                  <a:pt x="1302777" y="794520"/>
                </a:lnTo>
                <a:lnTo>
                  <a:pt x="1302777" y="795232"/>
                </a:lnTo>
                <a:lnTo>
                  <a:pt x="1303295" y="795491"/>
                </a:lnTo>
                <a:lnTo>
                  <a:pt x="1303489" y="796203"/>
                </a:lnTo>
                <a:lnTo>
                  <a:pt x="1308473" y="798209"/>
                </a:lnTo>
                <a:lnTo>
                  <a:pt x="1308861" y="798663"/>
                </a:lnTo>
                <a:lnTo>
                  <a:pt x="1308473" y="798792"/>
                </a:lnTo>
                <a:lnTo>
                  <a:pt x="1302777" y="796462"/>
                </a:lnTo>
                <a:lnTo>
                  <a:pt x="1299800" y="798209"/>
                </a:lnTo>
                <a:lnTo>
                  <a:pt x="1299218" y="799504"/>
                </a:lnTo>
                <a:lnTo>
                  <a:pt x="1297535" y="800798"/>
                </a:lnTo>
                <a:lnTo>
                  <a:pt x="1297147" y="802805"/>
                </a:lnTo>
                <a:lnTo>
                  <a:pt x="1296046" y="804552"/>
                </a:lnTo>
                <a:lnTo>
                  <a:pt x="1296564" y="806753"/>
                </a:lnTo>
                <a:lnTo>
                  <a:pt x="1297665" y="809342"/>
                </a:lnTo>
                <a:lnTo>
                  <a:pt x="1298053" y="809471"/>
                </a:lnTo>
                <a:lnTo>
                  <a:pt x="1298441" y="810895"/>
                </a:lnTo>
                <a:lnTo>
                  <a:pt x="1299153" y="811477"/>
                </a:lnTo>
                <a:lnTo>
                  <a:pt x="1301354" y="811930"/>
                </a:lnTo>
                <a:lnTo>
                  <a:pt x="1302842" y="813678"/>
                </a:lnTo>
                <a:lnTo>
                  <a:pt x="1303554" y="812966"/>
                </a:lnTo>
                <a:lnTo>
                  <a:pt x="1306531" y="812513"/>
                </a:lnTo>
                <a:lnTo>
                  <a:pt x="1306725" y="812059"/>
                </a:lnTo>
                <a:lnTo>
                  <a:pt x="1307438" y="812059"/>
                </a:lnTo>
                <a:lnTo>
                  <a:pt x="1308149" y="811348"/>
                </a:lnTo>
                <a:lnTo>
                  <a:pt x="1309056" y="811477"/>
                </a:lnTo>
                <a:lnTo>
                  <a:pt x="1308538" y="812901"/>
                </a:lnTo>
                <a:lnTo>
                  <a:pt x="1310414" y="813225"/>
                </a:lnTo>
                <a:lnTo>
                  <a:pt x="1311321" y="812643"/>
                </a:lnTo>
                <a:lnTo>
                  <a:pt x="1311903" y="812771"/>
                </a:lnTo>
                <a:lnTo>
                  <a:pt x="1311903" y="813030"/>
                </a:lnTo>
                <a:lnTo>
                  <a:pt x="1310221" y="813613"/>
                </a:lnTo>
                <a:lnTo>
                  <a:pt x="1310026" y="814325"/>
                </a:lnTo>
                <a:lnTo>
                  <a:pt x="1310738" y="814778"/>
                </a:lnTo>
                <a:lnTo>
                  <a:pt x="1311450" y="816526"/>
                </a:lnTo>
                <a:lnTo>
                  <a:pt x="1312162" y="817108"/>
                </a:lnTo>
                <a:lnTo>
                  <a:pt x="1312162" y="817949"/>
                </a:lnTo>
                <a:lnTo>
                  <a:pt x="1312680" y="818402"/>
                </a:lnTo>
                <a:lnTo>
                  <a:pt x="1312680" y="819827"/>
                </a:lnTo>
                <a:lnTo>
                  <a:pt x="1313974" y="821121"/>
                </a:lnTo>
                <a:lnTo>
                  <a:pt x="1314363" y="822739"/>
                </a:lnTo>
                <a:lnTo>
                  <a:pt x="1313651" y="823904"/>
                </a:lnTo>
                <a:lnTo>
                  <a:pt x="1313457" y="826816"/>
                </a:lnTo>
                <a:lnTo>
                  <a:pt x="1311450" y="828240"/>
                </a:lnTo>
                <a:lnTo>
                  <a:pt x="1311062" y="828952"/>
                </a:lnTo>
                <a:lnTo>
                  <a:pt x="1310156" y="829081"/>
                </a:lnTo>
                <a:lnTo>
                  <a:pt x="1310156" y="829535"/>
                </a:lnTo>
                <a:lnTo>
                  <a:pt x="1309767" y="829535"/>
                </a:lnTo>
                <a:lnTo>
                  <a:pt x="1309379" y="830829"/>
                </a:lnTo>
                <a:lnTo>
                  <a:pt x="1308796" y="830958"/>
                </a:lnTo>
                <a:lnTo>
                  <a:pt x="1308408" y="831800"/>
                </a:lnTo>
                <a:lnTo>
                  <a:pt x="1306920" y="833094"/>
                </a:lnTo>
                <a:lnTo>
                  <a:pt x="1306920" y="834971"/>
                </a:lnTo>
                <a:lnTo>
                  <a:pt x="1305043" y="836978"/>
                </a:lnTo>
                <a:lnTo>
                  <a:pt x="1304655" y="838272"/>
                </a:lnTo>
                <a:lnTo>
                  <a:pt x="1301159" y="840861"/>
                </a:lnTo>
                <a:lnTo>
                  <a:pt x="1300641" y="841896"/>
                </a:lnTo>
                <a:lnTo>
                  <a:pt x="1299541" y="841638"/>
                </a:lnTo>
                <a:lnTo>
                  <a:pt x="1298829" y="840214"/>
                </a:lnTo>
                <a:lnTo>
                  <a:pt x="1299541" y="836913"/>
                </a:lnTo>
                <a:lnTo>
                  <a:pt x="1300448" y="835748"/>
                </a:lnTo>
                <a:lnTo>
                  <a:pt x="1300253" y="832576"/>
                </a:lnTo>
                <a:lnTo>
                  <a:pt x="1300836" y="831541"/>
                </a:lnTo>
                <a:lnTo>
                  <a:pt x="1300836" y="829405"/>
                </a:lnTo>
                <a:lnTo>
                  <a:pt x="1301224" y="828823"/>
                </a:lnTo>
                <a:lnTo>
                  <a:pt x="1301224" y="828240"/>
                </a:lnTo>
                <a:lnTo>
                  <a:pt x="1300124" y="826622"/>
                </a:lnTo>
                <a:lnTo>
                  <a:pt x="1300836" y="825004"/>
                </a:lnTo>
                <a:lnTo>
                  <a:pt x="1301742" y="824162"/>
                </a:lnTo>
                <a:lnTo>
                  <a:pt x="1301936" y="822739"/>
                </a:lnTo>
                <a:lnTo>
                  <a:pt x="1301548" y="822480"/>
                </a:lnTo>
                <a:lnTo>
                  <a:pt x="1301548" y="821445"/>
                </a:lnTo>
                <a:lnTo>
                  <a:pt x="1303037" y="819115"/>
                </a:lnTo>
                <a:lnTo>
                  <a:pt x="1303037" y="818079"/>
                </a:lnTo>
                <a:lnTo>
                  <a:pt x="1302130" y="816461"/>
                </a:lnTo>
                <a:lnTo>
                  <a:pt x="1299153" y="813419"/>
                </a:lnTo>
                <a:lnTo>
                  <a:pt x="1298441" y="812124"/>
                </a:lnTo>
                <a:lnTo>
                  <a:pt x="1296564" y="810377"/>
                </a:lnTo>
                <a:lnTo>
                  <a:pt x="1296564" y="809924"/>
                </a:lnTo>
                <a:lnTo>
                  <a:pt x="1294752" y="808630"/>
                </a:lnTo>
                <a:lnTo>
                  <a:pt x="1294364" y="807788"/>
                </a:lnTo>
                <a:lnTo>
                  <a:pt x="1292357" y="806170"/>
                </a:lnTo>
                <a:lnTo>
                  <a:pt x="1291451" y="804746"/>
                </a:lnTo>
                <a:lnTo>
                  <a:pt x="1290157" y="804034"/>
                </a:lnTo>
                <a:lnTo>
                  <a:pt x="1288280" y="801704"/>
                </a:lnTo>
                <a:lnTo>
                  <a:pt x="1284073" y="798080"/>
                </a:lnTo>
                <a:lnTo>
                  <a:pt x="1283879" y="797497"/>
                </a:lnTo>
                <a:lnTo>
                  <a:pt x="1279283" y="793873"/>
                </a:lnTo>
                <a:lnTo>
                  <a:pt x="1279090" y="793291"/>
                </a:lnTo>
                <a:lnTo>
                  <a:pt x="1277083" y="791866"/>
                </a:lnTo>
                <a:lnTo>
                  <a:pt x="1276695" y="791155"/>
                </a:lnTo>
                <a:lnTo>
                  <a:pt x="1262133" y="779440"/>
                </a:lnTo>
                <a:lnTo>
                  <a:pt x="1262133" y="778987"/>
                </a:lnTo>
                <a:lnTo>
                  <a:pt x="1251259" y="770444"/>
                </a:lnTo>
                <a:lnTo>
                  <a:pt x="1245370" y="766367"/>
                </a:lnTo>
                <a:lnTo>
                  <a:pt x="1237991" y="761900"/>
                </a:lnTo>
                <a:lnTo>
                  <a:pt x="1237409" y="761189"/>
                </a:lnTo>
                <a:lnTo>
                  <a:pt x="1236891" y="761189"/>
                </a:lnTo>
                <a:lnTo>
                  <a:pt x="1231519" y="757823"/>
                </a:lnTo>
                <a:lnTo>
                  <a:pt x="1230613" y="756788"/>
                </a:lnTo>
                <a:lnTo>
                  <a:pt x="1217345" y="749215"/>
                </a:lnTo>
                <a:lnTo>
                  <a:pt x="1216245" y="748956"/>
                </a:lnTo>
                <a:lnTo>
                  <a:pt x="1212362" y="746368"/>
                </a:lnTo>
                <a:lnTo>
                  <a:pt x="1208478" y="744361"/>
                </a:lnTo>
                <a:lnTo>
                  <a:pt x="1207572" y="744232"/>
                </a:lnTo>
                <a:lnTo>
                  <a:pt x="1206860" y="743649"/>
                </a:lnTo>
                <a:lnTo>
                  <a:pt x="1206860" y="743196"/>
                </a:lnTo>
                <a:lnTo>
                  <a:pt x="1202654" y="741449"/>
                </a:lnTo>
                <a:lnTo>
                  <a:pt x="1200259" y="740025"/>
                </a:lnTo>
                <a:lnTo>
                  <a:pt x="1198576" y="739896"/>
                </a:lnTo>
                <a:lnTo>
                  <a:pt x="1198188" y="738860"/>
                </a:lnTo>
                <a:lnTo>
                  <a:pt x="1197670" y="738601"/>
                </a:lnTo>
                <a:lnTo>
                  <a:pt x="1195987" y="738471"/>
                </a:lnTo>
                <a:lnTo>
                  <a:pt x="1195987" y="738019"/>
                </a:lnTo>
                <a:lnTo>
                  <a:pt x="1194693" y="737307"/>
                </a:lnTo>
                <a:lnTo>
                  <a:pt x="1193787" y="737307"/>
                </a:lnTo>
                <a:lnTo>
                  <a:pt x="1193592" y="736853"/>
                </a:lnTo>
                <a:lnTo>
                  <a:pt x="1192104" y="736141"/>
                </a:lnTo>
                <a:lnTo>
                  <a:pt x="1188997" y="735106"/>
                </a:lnTo>
                <a:lnTo>
                  <a:pt x="1186214" y="735365"/>
                </a:lnTo>
                <a:lnTo>
                  <a:pt x="1185114" y="734653"/>
                </a:lnTo>
                <a:lnTo>
                  <a:pt x="1184014" y="734653"/>
                </a:lnTo>
                <a:lnTo>
                  <a:pt x="1182525" y="735235"/>
                </a:lnTo>
                <a:lnTo>
                  <a:pt x="1180713" y="733812"/>
                </a:lnTo>
                <a:lnTo>
                  <a:pt x="1178707" y="733359"/>
                </a:lnTo>
                <a:lnTo>
                  <a:pt x="1177995" y="732646"/>
                </a:lnTo>
                <a:lnTo>
                  <a:pt x="1175212" y="732064"/>
                </a:lnTo>
                <a:lnTo>
                  <a:pt x="1173723" y="732064"/>
                </a:lnTo>
                <a:lnTo>
                  <a:pt x="1173141" y="732646"/>
                </a:lnTo>
                <a:lnTo>
                  <a:pt x="1172623" y="732646"/>
                </a:lnTo>
                <a:lnTo>
                  <a:pt x="1169516" y="731611"/>
                </a:lnTo>
                <a:lnTo>
                  <a:pt x="1168804" y="730899"/>
                </a:lnTo>
                <a:lnTo>
                  <a:pt x="1166215" y="729864"/>
                </a:lnTo>
                <a:lnTo>
                  <a:pt x="1163432" y="729604"/>
                </a:lnTo>
                <a:lnTo>
                  <a:pt x="1154954" y="727275"/>
                </a:lnTo>
                <a:lnTo>
                  <a:pt x="1152948" y="727534"/>
                </a:lnTo>
                <a:lnTo>
                  <a:pt x="1152753" y="727080"/>
                </a:lnTo>
                <a:lnTo>
                  <a:pt x="1149970" y="726822"/>
                </a:lnTo>
                <a:lnTo>
                  <a:pt x="1149064" y="727534"/>
                </a:lnTo>
                <a:lnTo>
                  <a:pt x="1146864" y="727663"/>
                </a:lnTo>
                <a:lnTo>
                  <a:pt x="1146151" y="727922"/>
                </a:lnTo>
                <a:lnTo>
                  <a:pt x="1146151" y="728375"/>
                </a:lnTo>
                <a:lnTo>
                  <a:pt x="1144663" y="728828"/>
                </a:lnTo>
                <a:lnTo>
                  <a:pt x="1143757" y="730252"/>
                </a:lnTo>
                <a:lnTo>
                  <a:pt x="1143563" y="731417"/>
                </a:lnTo>
                <a:lnTo>
                  <a:pt x="1141686" y="731999"/>
                </a:lnTo>
                <a:lnTo>
                  <a:pt x="1140974" y="732711"/>
                </a:lnTo>
                <a:lnTo>
                  <a:pt x="1140974" y="733552"/>
                </a:lnTo>
                <a:lnTo>
                  <a:pt x="1141686" y="734394"/>
                </a:lnTo>
                <a:lnTo>
                  <a:pt x="1139162" y="734264"/>
                </a:lnTo>
                <a:lnTo>
                  <a:pt x="1137220" y="734977"/>
                </a:lnTo>
                <a:lnTo>
                  <a:pt x="1136314" y="736401"/>
                </a:lnTo>
                <a:lnTo>
                  <a:pt x="1134113" y="737824"/>
                </a:lnTo>
                <a:lnTo>
                  <a:pt x="1131136" y="737695"/>
                </a:lnTo>
                <a:lnTo>
                  <a:pt x="1130036" y="739701"/>
                </a:lnTo>
                <a:lnTo>
                  <a:pt x="1128353" y="739831"/>
                </a:lnTo>
                <a:lnTo>
                  <a:pt x="1125764" y="742161"/>
                </a:lnTo>
                <a:lnTo>
                  <a:pt x="1122981" y="741449"/>
                </a:lnTo>
                <a:lnTo>
                  <a:pt x="1121493" y="741449"/>
                </a:lnTo>
                <a:lnTo>
                  <a:pt x="1120392" y="743325"/>
                </a:lnTo>
                <a:lnTo>
                  <a:pt x="1117092" y="744620"/>
                </a:lnTo>
                <a:lnTo>
                  <a:pt x="1113985" y="745203"/>
                </a:lnTo>
                <a:lnTo>
                  <a:pt x="1111590" y="745203"/>
                </a:lnTo>
                <a:lnTo>
                  <a:pt x="1100329" y="743002"/>
                </a:lnTo>
                <a:lnTo>
                  <a:pt x="1094633" y="742873"/>
                </a:lnTo>
                <a:lnTo>
                  <a:pt x="1092627" y="743585"/>
                </a:lnTo>
                <a:lnTo>
                  <a:pt x="1092239" y="745203"/>
                </a:lnTo>
                <a:lnTo>
                  <a:pt x="1091527" y="745462"/>
                </a:lnTo>
                <a:lnTo>
                  <a:pt x="1091333" y="746497"/>
                </a:lnTo>
                <a:lnTo>
                  <a:pt x="1090232" y="746368"/>
                </a:lnTo>
                <a:lnTo>
                  <a:pt x="1089844" y="746626"/>
                </a:lnTo>
                <a:lnTo>
                  <a:pt x="1089456" y="749410"/>
                </a:lnTo>
                <a:lnTo>
                  <a:pt x="1088550" y="752192"/>
                </a:lnTo>
                <a:lnTo>
                  <a:pt x="1085054" y="752192"/>
                </a:lnTo>
                <a:lnTo>
                  <a:pt x="1080783" y="751351"/>
                </a:lnTo>
                <a:lnTo>
                  <a:pt x="1077676" y="751222"/>
                </a:lnTo>
                <a:lnTo>
                  <a:pt x="1074181" y="751675"/>
                </a:lnTo>
                <a:lnTo>
                  <a:pt x="1073793" y="752127"/>
                </a:lnTo>
                <a:lnTo>
                  <a:pt x="1072305" y="752127"/>
                </a:lnTo>
                <a:lnTo>
                  <a:pt x="1071593" y="752581"/>
                </a:lnTo>
                <a:lnTo>
                  <a:pt x="1069910" y="752581"/>
                </a:lnTo>
                <a:lnTo>
                  <a:pt x="1069910" y="752322"/>
                </a:lnTo>
                <a:lnTo>
                  <a:pt x="1068227" y="751869"/>
                </a:lnTo>
                <a:lnTo>
                  <a:pt x="1066544" y="751999"/>
                </a:lnTo>
                <a:lnTo>
                  <a:pt x="1065638" y="752581"/>
                </a:lnTo>
                <a:lnTo>
                  <a:pt x="1058454" y="752451"/>
                </a:lnTo>
                <a:lnTo>
                  <a:pt x="1056059" y="752710"/>
                </a:lnTo>
                <a:lnTo>
                  <a:pt x="1055348" y="753552"/>
                </a:lnTo>
                <a:lnTo>
                  <a:pt x="1054247" y="754005"/>
                </a:lnTo>
                <a:lnTo>
                  <a:pt x="1051658" y="753875"/>
                </a:lnTo>
                <a:lnTo>
                  <a:pt x="1042792" y="755623"/>
                </a:lnTo>
                <a:lnTo>
                  <a:pt x="1040009" y="756658"/>
                </a:lnTo>
                <a:lnTo>
                  <a:pt x="1038714" y="757500"/>
                </a:lnTo>
                <a:lnTo>
                  <a:pt x="1035219" y="758212"/>
                </a:lnTo>
                <a:lnTo>
                  <a:pt x="1035025" y="758794"/>
                </a:lnTo>
                <a:lnTo>
                  <a:pt x="1032436" y="759635"/>
                </a:lnTo>
                <a:lnTo>
                  <a:pt x="1031724" y="760671"/>
                </a:lnTo>
                <a:lnTo>
                  <a:pt x="1031918" y="761253"/>
                </a:lnTo>
                <a:lnTo>
                  <a:pt x="1031336" y="762871"/>
                </a:lnTo>
                <a:lnTo>
                  <a:pt x="1028941" y="764489"/>
                </a:lnTo>
                <a:lnTo>
                  <a:pt x="1028941" y="765331"/>
                </a:lnTo>
                <a:lnTo>
                  <a:pt x="1028035" y="766172"/>
                </a:lnTo>
                <a:lnTo>
                  <a:pt x="1027323" y="766302"/>
                </a:lnTo>
                <a:lnTo>
                  <a:pt x="1027517" y="767596"/>
                </a:lnTo>
                <a:lnTo>
                  <a:pt x="1025835" y="768437"/>
                </a:lnTo>
                <a:lnTo>
                  <a:pt x="1026028" y="771609"/>
                </a:lnTo>
                <a:lnTo>
                  <a:pt x="1024540" y="773810"/>
                </a:lnTo>
                <a:lnTo>
                  <a:pt x="1024540" y="775233"/>
                </a:lnTo>
                <a:lnTo>
                  <a:pt x="1023634" y="775816"/>
                </a:lnTo>
                <a:lnTo>
                  <a:pt x="1023246" y="776981"/>
                </a:lnTo>
                <a:lnTo>
                  <a:pt x="1020851" y="779699"/>
                </a:lnTo>
                <a:lnTo>
                  <a:pt x="1020657" y="780411"/>
                </a:lnTo>
                <a:lnTo>
                  <a:pt x="1020074" y="780411"/>
                </a:lnTo>
                <a:lnTo>
                  <a:pt x="1018974" y="781446"/>
                </a:lnTo>
                <a:lnTo>
                  <a:pt x="1014897" y="781187"/>
                </a:lnTo>
                <a:lnTo>
                  <a:pt x="1013019" y="781770"/>
                </a:lnTo>
                <a:lnTo>
                  <a:pt x="1011725" y="782612"/>
                </a:lnTo>
                <a:lnTo>
                  <a:pt x="1007130" y="784359"/>
                </a:lnTo>
                <a:lnTo>
                  <a:pt x="1006418" y="785071"/>
                </a:lnTo>
                <a:lnTo>
                  <a:pt x="1004929" y="785524"/>
                </a:lnTo>
                <a:lnTo>
                  <a:pt x="1003635" y="786689"/>
                </a:lnTo>
                <a:lnTo>
                  <a:pt x="1003052" y="786689"/>
                </a:lnTo>
                <a:lnTo>
                  <a:pt x="1001046" y="788695"/>
                </a:lnTo>
                <a:lnTo>
                  <a:pt x="1001046" y="789407"/>
                </a:lnTo>
                <a:lnTo>
                  <a:pt x="1001564" y="790119"/>
                </a:lnTo>
                <a:lnTo>
                  <a:pt x="1001370" y="793161"/>
                </a:lnTo>
                <a:lnTo>
                  <a:pt x="1000464" y="792708"/>
                </a:lnTo>
                <a:lnTo>
                  <a:pt x="999558" y="792967"/>
                </a:lnTo>
                <a:lnTo>
                  <a:pt x="999169" y="791349"/>
                </a:lnTo>
                <a:lnTo>
                  <a:pt x="996775" y="791608"/>
                </a:lnTo>
                <a:lnTo>
                  <a:pt x="995480" y="792450"/>
                </a:lnTo>
                <a:lnTo>
                  <a:pt x="991791" y="792708"/>
                </a:lnTo>
                <a:lnTo>
                  <a:pt x="991079" y="791414"/>
                </a:lnTo>
                <a:lnTo>
                  <a:pt x="984477" y="790378"/>
                </a:lnTo>
                <a:lnTo>
                  <a:pt x="983183" y="788372"/>
                </a:lnTo>
                <a:lnTo>
                  <a:pt x="979300" y="787919"/>
                </a:lnTo>
                <a:lnTo>
                  <a:pt x="978717" y="787336"/>
                </a:lnTo>
                <a:lnTo>
                  <a:pt x="978523" y="786624"/>
                </a:lnTo>
                <a:lnTo>
                  <a:pt x="979041" y="786041"/>
                </a:lnTo>
                <a:lnTo>
                  <a:pt x="981630" y="785459"/>
                </a:lnTo>
                <a:lnTo>
                  <a:pt x="981630" y="780217"/>
                </a:lnTo>
                <a:lnTo>
                  <a:pt x="981241" y="779376"/>
                </a:lnTo>
                <a:lnTo>
                  <a:pt x="980141" y="778664"/>
                </a:lnTo>
                <a:lnTo>
                  <a:pt x="980141" y="777628"/>
                </a:lnTo>
                <a:lnTo>
                  <a:pt x="979623" y="777369"/>
                </a:lnTo>
                <a:lnTo>
                  <a:pt x="979623" y="775945"/>
                </a:lnTo>
                <a:lnTo>
                  <a:pt x="976322" y="772644"/>
                </a:lnTo>
                <a:lnTo>
                  <a:pt x="976322" y="771350"/>
                </a:lnTo>
                <a:lnTo>
                  <a:pt x="975805" y="771091"/>
                </a:lnTo>
                <a:lnTo>
                  <a:pt x="976193" y="770250"/>
                </a:lnTo>
                <a:lnTo>
                  <a:pt x="975675" y="769667"/>
                </a:lnTo>
                <a:lnTo>
                  <a:pt x="975481" y="767661"/>
                </a:lnTo>
                <a:lnTo>
                  <a:pt x="974187" y="765784"/>
                </a:lnTo>
                <a:lnTo>
                  <a:pt x="973993" y="764360"/>
                </a:lnTo>
                <a:lnTo>
                  <a:pt x="973086" y="763325"/>
                </a:lnTo>
                <a:lnTo>
                  <a:pt x="972569" y="760865"/>
                </a:lnTo>
                <a:lnTo>
                  <a:pt x="971663" y="760024"/>
                </a:lnTo>
                <a:lnTo>
                  <a:pt x="971274" y="758859"/>
                </a:lnTo>
                <a:lnTo>
                  <a:pt x="970562" y="758406"/>
                </a:lnTo>
                <a:lnTo>
                  <a:pt x="970562" y="756982"/>
                </a:lnTo>
                <a:lnTo>
                  <a:pt x="969850" y="756270"/>
                </a:lnTo>
                <a:lnTo>
                  <a:pt x="968944" y="757565"/>
                </a:lnTo>
                <a:lnTo>
                  <a:pt x="967456" y="757305"/>
                </a:lnTo>
                <a:lnTo>
                  <a:pt x="967650" y="756853"/>
                </a:lnTo>
                <a:lnTo>
                  <a:pt x="966549" y="756270"/>
                </a:lnTo>
                <a:lnTo>
                  <a:pt x="966161" y="755817"/>
                </a:lnTo>
                <a:lnTo>
                  <a:pt x="966356" y="755105"/>
                </a:lnTo>
                <a:lnTo>
                  <a:pt x="965255" y="754069"/>
                </a:lnTo>
                <a:lnTo>
                  <a:pt x="965255" y="756658"/>
                </a:lnTo>
                <a:lnTo>
                  <a:pt x="965644" y="757370"/>
                </a:lnTo>
                <a:lnTo>
                  <a:pt x="965449" y="759247"/>
                </a:lnTo>
                <a:lnTo>
                  <a:pt x="965061" y="759506"/>
                </a:lnTo>
                <a:lnTo>
                  <a:pt x="965449" y="764554"/>
                </a:lnTo>
                <a:lnTo>
                  <a:pt x="966161" y="765590"/>
                </a:lnTo>
                <a:lnTo>
                  <a:pt x="967067" y="765720"/>
                </a:lnTo>
                <a:lnTo>
                  <a:pt x="968362" y="766561"/>
                </a:lnTo>
                <a:lnTo>
                  <a:pt x="969656" y="770055"/>
                </a:lnTo>
                <a:lnTo>
                  <a:pt x="970368" y="771091"/>
                </a:lnTo>
                <a:lnTo>
                  <a:pt x="970368" y="772968"/>
                </a:lnTo>
                <a:lnTo>
                  <a:pt x="969980" y="773421"/>
                </a:lnTo>
                <a:lnTo>
                  <a:pt x="970174" y="775621"/>
                </a:lnTo>
                <a:lnTo>
                  <a:pt x="971080" y="776657"/>
                </a:lnTo>
                <a:lnTo>
                  <a:pt x="971080" y="780152"/>
                </a:lnTo>
                <a:lnTo>
                  <a:pt x="971468" y="780411"/>
                </a:lnTo>
                <a:lnTo>
                  <a:pt x="971468" y="781446"/>
                </a:lnTo>
                <a:lnTo>
                  <a:pt x="971857" y="782158"/>
                </a:lnTo>
                <a:lnTo>
                  <a:pt x="972439" y="782288"/>
                </a:lnTo>
                <a:lnTo>
                  <a:pt x="972051" y="782741"/>
                </a:lnTo>
                <a:lnTo>
                  <a:pt x="972051" y="786236"/>
                </a:lnTo>
                <a:lnTo>
                  <a:pt x="972245" y="788242"/>
                </a:lnTo>
                <a:lnTo>
                  <a:pt x="972763" y="788954"/>
                </a:lnTo>
                <a:lnTo>
                  <a:pt x="972763" y="794003"/>
                </a:lnTo>
                <a:lnTo>
                  <a:pt x="973863" y="794455"/>
                </a:lnTo>
                <a:lnTo>
                  <a:pt x="974057" y="793744"/>
                </a:lnTo>
                <a:lnTo>
                  <a:pt x="975158" y="793291"/>
                </a:lnTo>
                <a:lnTo>
                  <a:pt x="975546" y="792578"/>
                </a:lnTo>
                <a:lnTo>
                  <a:pt x="977552" y="791155"/>
                </a:lnTo>
                <a:lnTo>
                  <a:pt x="977164" y="790702"/>
                </a:lnTo>
                <a:lnTo>
                  <a:pt x="977552" y="789990"/>
                </a:lnTo>
                <a:lnTo>
                  <a:pt x="978847" y="789537"/>
                </a:lnTo>
                <a:lnTo>
                  <a:pt x="979235" y="789796"/>
                </a:lnTo>
                <a:lnTo>
                  <a:pt x="979235" y="791414"/>
                </a:lnTo>
                <a:lnTo>
                  <a:pt x="978523" y="792708"/>
                </a:lnTo>
                <a:lnTo>
                  <a:pt x="978523" y="793420"/>
                </a:lnTo>
                <a:lnTo>
                  <a:pt x="977229" y="794715"/>
                </a:lnTo>
                <a:lnTo>
                  <a:pt x="976129" y="795167"/>
                </a:lnTo>
                <a:lnTo>
                  <a:pt x="975934" y="796009"/>
                </a:lnTo>
                <a:lnTo>
                  <a:pt x="974640" y="796850"/>
                </a:lnTo>
                <a:lnTo>
                  <a:pt x="974057" y="798145"/>
                </a:lnTo>
                <a:lnTo>
                  <a:pt x="972957" y="799180"/>
                </a:lnTo>
                <a:lnTo>
                  <a:pt x="973346" y="800604"/>
                </a:lnTo>
                <a:lnTo>
                  <a:pt x="972633" y="800733"/>
                </a:lnTo>
                <a:lnTo>
                  <a:pt x="970433" y="802351"/>
                </a:lnTo>
                <a:lnTo>
                  <a:pt x="969721" y="803387"/>
                </a:lnTo>
                <a:lnTo>
                  <a:pt x="968621" y="803969"/>
                </a:lnTo>
                <a:lnTo>
                  <a:pt x="967520" y="805717"/>
                </a:lnTo>
                <a:lnTo>
                  <a:pt x="966420" y="806299"/>
                </a:lnTo>
                <a:lnTo>
                  <a:pt x="966614" y="807012"/>
                </a:lnTo>
                <a:lnTo>
                  <a:pt x="965902" y="807270"/>
                </a:lnTo>
                <a:lnTo>
                  <a:pt x="965385" y="808306"/>
                </a:lnTo>
                <a:lnTo>
                  <a:pt x="964802" y="816137"/>
                </a:lnTo>
                <a:lnTo>
                  <a:pt x="964284" y="816590"/>
                </a:lnTo>
                <a:lnTo>
                  <a:pt x="962796" y="816590"/>
                </a:lnTo>
                <a:lnTo>
                  <a:pt x="961307" y="818014"/>
                </a:lnTo>
                <a:lnTo>
                  <a:pt x="960401" y="820344"/>
                </a:lnTo>
                <a:lnTo>
                  <a:pt x="959107" y="821056"/>
                </a:lnTo>
                <a:lnTo>
                  <a:pt x="958006" y="823386"/>
                </a:lnTo>
                <a:lnTo>
                  <a:pt x="956518" y="825004"/>
                </a:lnTo>
                <a:lnTo>
                  <a:pt x="957036" y="825716"/>
                </a:lnTo>
                <a:lnTo>
                  <a:pt x="956324" y="825716"/>
                </a:lnTo>
                <a:lnTo>
                  <a:pt x="956129" y="826428"/>
                </a:lnTo>
                <a:lnTo>
                  <a:pt x="955612" y="826428"/>
                </a:lnTo>
                <a:lnTo>
                  <a:pt x="954706" y="827463"/>
                </a:lnTo>
                <a:lnTo>
                  <a:pt x="954317" y="827463"/>
                </a:lnTo>
                <a:lnTo>
                  <a:pt x="954706" y="827011"/>
                </a:lnTo>
                <a:lnTo>
                  <a:pt x="954706" y="825263"/>
                </a:lnTo>
                <a:lnTo>
                  <a:pt x="954188" y="824810"/>
                </a:lnTo>
                <a:lnTo>
                  <a:pt x="951081" y="824357"/>
                </a:lnTo>
                <a:lnTo>
                  <a:pt x="948492" y="824939"/>
                </a:lnTo>
                <a:lnTo>
                  <a:pt x="946292" y="823904"/>
                </a:lnTo>
                <a:lnTo>
                  <a:pt x="943703" y="823904"/>
                </a:lnTo>
                <a:lnTo>
                  <a:pt x="942215" y="824745"/>
                </a:lnTo>
                <a:lnTo>
                  <a:pt x="942215" y="825198"/>
                </a:lnTo>
                <a:lnTo>
                  <a:pt x="939108" y="824939"/>
                </a:lnTo>
                <a:lnTo>
                  <a:pt x="938396" y="825522"/>
                </a:lnTo>
                <a:lnTo>
                  <a:pt x="938008" y="825069"/>
                </a:lnTo>
                <a:lnTo>
                  <a:pt x="936519" y="825328"/>
                </a:lnTo>
                <a:lnTo>
                  <a:pt x="935419" y="824745"/>
                </a:lnTo>
                <a:lnTo>
                  <a:pt x="934124" y="824874"/>
                </a:lnTo>
                <a:lnTo>
                  <a:pt x="932442" y="826299"/>
                </a:lnTo>
                <a:lnTo>
                  <a:pt x="929141" y="826299"/>
                </a:lnTo>
                <a:lnTo>
                  <a:pt x="928041" y="827011"/>
                </a:lnTo>
                <a:lnTo>
                  <a:pt x="928041" y="827463"/>
                </a:lnTo>
                <a:lnTo>
                  <a:pt x="926940" y="827722"/>
                </a:lnTo>
                <a:lnTo>
                  <a:pt x="926940" y="828564"/>
                </a:lnTo>
                <a:lnTo>
                  <a:pt x="928235" y="828693"/>
                </a:lnTo>
                <a:lnTo>
                  <a:pt x="928817" y="828240"/>
                </a:lnTo>
                <a:lnTo>
                  <a:pt x="931212" y="828240"/>
                </a:lnTo>
                <a:lnTo>
                  <a:pt x="935419" y="827528"/>
                </a:lnTo>
                <a:lnTo>
                  <a:pt x="937101" y="826687"/>
                </a:lnTo>
                <a:lnTo>
                  <a:pt x="938008" y="826687"/>
                </a:lnTo>
                <a:lnTo>
                  <a:pt x="938396" y="827270"/>
                </a:lnTo>
                <a:lnTo>
                  <a:pt x="939884" y="827398"/>
                </a:lnTo>
                <a:lnTo>
                  <a:pt x="940790" y="827982"/>
                </a:lnTo>
                <a:lnTo>
                  <a:pt x="941179" y="826946"/>
                </a:lnTo>
                <a:lnTo>
                  <a:pt x="943380" y="827205"/>
                </a:lnTo>
                <a:lnTo>
                  <a:pt x="943573" y="826946"/>
                </a:lnTo>
                <a:lnTo>
                  <a:pt x="946356" y="826946"/>
                </a:lnTo>
                <a:lnTo>
                  <a:pt x="947263" y="826363"/>
                </a:lnTo>
                <a:lnTo>
                  <a:pt x="947651" y="826816"/>
                </a:lnTo>
                <a:lnTo>
                  <a:pt x="952440" y="826363"/>
                </a:lnTo>
                <a:lnTo>
                  <a:pt x="953735" y="826946"/>
                </a:lnTo>
                <a:lnTo>
                  <a:pt x="954123" y="827787"/>
                </a:lnTo>
                <a:lnTo>
                  <a:pt x="955935" y="828240"/>
                </a:lnTo>
                <a:lnTo>
                  <a:pt x="956129" y="829081"/>
                </a:lnTo>
                <a:lnTo>
                  <a:pt x="955612" y="829340"/>
                </a:lnTo>
                <a:lnTo>
                  <a:pt x="954511" y="831088"/>
                </a:lnTo>
                <a:lnTo>
                  <a:pt x="954511" y="832512"/>
                </a:lnTo>
                <a:lnTo>
                  <a:pt x="953929" y="832964"/>
                </a:lnTo>
                <a:lnTo>
                  <a:pt x="953411" y="834582"/>
                </a:lnTo>
                <a:lnTo>
                  <a:pt x="953605" y="835036"/>
                </a:lnTo>
                <a:lnTo>
                  <a:pt x="953088" y="835877"/>
                </a:lnTo>
                <a:lnTo>
                  <a:pt x="953282" y="836136"/>
                </a:lnTo>
                <a:lnTo>
                  <a:pt x="952699" y="836589"/>
                </a:lnTo>
                <a:lnTo>
                  <a:pt x="952182" y="839308"/>
                </a:lnTo>
                <a:lnTo>
                  <a:pt x="951793" y="839437"/>
                </a:lnTo>
                <a:lnTo>
                  <a:pt x="952182" y="840278"/>
                </a:lnTo>
                <a:lnTo>
                  <a:pt x="951793" y="840278"/>
                </a:lnTo>
                <a:lnTo>
                  <a:pt x="951599" y="841702"/>
                </a:lnTo>
                <a:lnTo>
                  <a:pt x="950887" y="842285"/>
                </a:lnTo>
                <a:lnTo>
                  <a:pt x="951275" y="844420"/>
                </a:lnTo>
                <a:lnTo>
                  <a:pt x="950563" y="844874"/>
                </a:lnTo>
                <a:lnTo>
                  <a:pt x="950563" y="846880"/>
                </a:lnTo>
                <a:lnTo>
                  <a:pt x="950952" y="847139"/>
                </a:lnTo>
                <a:lnTo>
                  <a:pt x="950952" y="847851"/>
                </a:lnTo>
                <a:lnTo>
                  <a:pt x="950369" y="849145"/>
                </a:lnTo>
                <a:lnTo>
                  <a:pt x="950757" y="850763"/>
                </a:lnTo>
                <a:lnTo>
                  <a:pt x="950175" y="853222"/>
                </a:lnTo>
                <a:lnTo>
                  <a:pt x="950369" y="854647"/>
                </a:lnTo>
                <a:lnTo>
                  <a:pt x="950757" y="854905"/>
                </a:lnTo>
                <a:lnTo>
                  <a:pt x="949852" y="855941"/>
                </a:lnTo>
                <a:lnTo>
                  <a:pt x="949852" y="857235"/>
                </a:lnTo>
                <a:lnTo>
                  <a:pt x="950952" y="858530"/>
                </a:lnTo>
                <a:lnTo>
                  <a:pt x="953152" y="858789"/>
                </a:lnTo>
                <a:lnTo>
                  <a:pt x="953541" y="859501"/>
                </a:lnTo>
                <a:lnTo>
                  <a:pt x="954447" y="859501"/>
                </a:lnTo>
                <a:lnTo>
                  <a:pt x="954965" y="860342"/>
                </a:lnTo>
                <a:lnTo>
                  <a:pt x="955676" y="860471"/>
                </a:lnTo>
                <a:lnTo>
                  <a:pt x="955094" y="861184"/>
                </a:lnTo>
                <a:lnTo>
                  <a:pt x="954188" y="861442"/>
                </a:lnTo>
                <a:lnTo>
                  <a:pt x="954382" y="862607"/>
                </a:lnTo>
                <a:lnTo>
                  <a:pt x="955094" y="863060"/>
                </a:lnTo>
                <a:lnTo>
                  <a:pt x="957489" y="863319"/>
                </a:lnTo>
                <a:lnTo>
                  <a:pt x="958201" y="866231"/>
                </a:lnTo>
                <a:lnTo>
                  <a:pt x="959107" y="866943"/>
                </a:lnTo>
                <a:lnTo>
                  <a:pt x="960207" y="866943"/>
                </a:lnTo>
                <a:lnTo>
                  <a:pt x="960401" y="866490"/>
                </a:lnTo>
                <a:lnTo>
                  <a:pt x="960919" y="866490"/>
                </a:lnTo>
                <a:lnTo>
                  <a:pt x="960919" y="867785"/>
                </a:lnTo>
                <a:lnTo>
                  <a:pt x="960401" y="868820"/>
                </a:lnTo>
                <a:lnTo>
                  <a:pt x="958718" y="868691"/>
                </a:lnTo>
                <a:lnTo>
                  <a:pt x="958006" y="869856"/>
                </a:lnTo>
                <a:lnTo>
                  <a:pt x="953023" y="869144"/>
                </a:lnTo>
                <a:lnTo>
                  <a:pt x="951728" y="870179"/>
                </a:lnTo>
                <a:lnTo>
                  <a:pt x="951146" y="871604"/>
                </a:lnTo>
                <a:lnTo>
                  <a:pt x="950628" y="871474"/>
                </a:lnTo>
                <a:lnTo>
                  <a:pt x="949916" y="872056"/>
                </a:lnTo>
                <a:lnTo>
                  <a:pt x="949010" y="872056"/>
                </a:lnTo>
                <a:lnTo>
                  <a:pt x="947327" y="871345"/>
                </a:lnTo>
                <a:lnTo>
                  <a:pt x="946939" y="870309"/>
                </a:lnTo>
                <a:lnTo>
                  <a:pt x="945062" y="870309"/>
                </a:lnTo>
                <a:lnTo>
                  <a:pt x="944350" y="869727"/>
                </a:lnTo>
                <a:lnTo>
                  <a:pt x="944544" y="868303"/>
                </a:lnTo>
                <a:lnTo>
                  <a:pt x="943444" y="867461"/>
                </a:lnTo>
                <a:lnTo>
                  <a:pt x="942538" y="867591"/>
                </a:lnTo>
                <a:lnTo>
                  <a:pt x="941438" y="868432"/>
                </a:lnTo>
                <a:lnTo>
                  <a:pt x="941244" y="870050"/>
                </a:lnTo>
                <a:lnTo>
                  <a:pt x="939755" y="870762"/>
                </a:lnTo>
                <a:lnTo>
                  <a:pt x="939755" y="871604"/>
                </a:lnTo>
                <a:lnTo>
                  <a:pt x="940143" y="871862"/>
                </a:lnTo>
                <a:lnTo>
                  <a:pt x="939949" y="872898"/>
                </a:lnTo>
                <a:lnTo>
                  <a:pt x="938266" y="873027"/>
                </a:lnTo>
                <a:lnTo>
                  <a:pt x="937166" y="873739"/>
                </a:lnTo>
                <a:lnTo>
                  <a:pt x="937360" y="874193"/>
                </a:lnTo>
                <a:lnTo>
                  <a:pt x="936778" y="875487"/>
                </a:lnTo>
                <a:lnTo>
                  <a:pt x="935483" y="877105"/>
                </a:lnTo>
                <a:lnTo>
                  <a:pt x="935483" y="879240"/>
                </a:lnTo>
                <a:lnTo>
                  <a:pt x="934965" y="879370"/>
                </a:lnTo>
                <a:lnTo>
                  <a:pt x="934577" y="880988"/>
                </a:lnTo>
                <a:lnTo>
                  <a:pt x="935160" y="881441"/>
                </a:lnTo>
                <a:lnTo>
                  <a:pt x="934965" y="882606"/>
                </a:lnTo>
                <a:lnTo>
                  <a:pt x="935872" y="882736"/>
                </a:lnTo>
                <a:lnTo>
                  <a:pt x="937166" y="883771"/>
                </a:lnTo>
                <a:lnTo>
                  <a:pt x="937166" y="885389"/>
                </a:lnTo>
                <a:lnTo>
                  <a:pt x="935160" y="885519"/>
                </a:lnTo>
                <a:lnTo>
                  <a:pt x="934771" y="886554"/>
                </a:lnTo>
                <a:lnTo>
                  <a:pt x="935160" y="887266"/>
                </a:lnTo>
                <a:lnTo>
                  <a:pt x="934965" y="889273"/>
                </a:lnTo>
                <a:lnTo>
                  <a:pt x="935483" y="889855"/>
                </a:lnTo>
                <a:lnTo>
                  <a:pt x="936066" y="889855"/>
                </a:lnTo>
                <a:lnTo>
                  <a:pt x="936454" y="890696"/>
                </a:lnTo>
                <a:lnTo>
                  <a:pt x="936454" y="891150"/>
                </a:lnTo>
                <a:lnTo>
                  <a:pt x="935936" y="891278"/>
                </a:lnTo>
                <a:lnTo>
                  <a:pt x="935936" y="891991"/>
                </a:lnTo>
                <a:lnTo>
                  <a:pt x="936843" y="892444"/>
                </a:lnTo>
                <a:lnTo>
                  <a:pt x="936648" y="893285"/>
                </a:lnTo>
                <a:lnTo>
                  <a:pt x="937037" y="894127"/>
                </a:lnTo>
                <a:lnTo>
                  <a:pt x="936519" y="894256"/>
                </a:lnTo>
                <a:lnTo>
                  <a:pt x="936131" y="896133"/>
                </a:lnTo>
                <a:lnTo>
                  <a:pt x="936648" y="896974"/>
                </a:lnTo>
                <a:lnTo>
                  <a:pt x="938331" y="896392"/>
                </a:lnTo>
                <a:lnTo>
                  <a:pt x="939043" y="896974"/>
                </a:lnTo>
                <a:lnTo>
                  <a:pt x="939626" y="898592"/>
                </a:lnTo>
                <a:lnTo>
                  <a:pt x="940532" y="898592"/>
                </a:lnTo>
                <a:lnTo>
                  <a:pt x="942409" y="897557"/>
                </a:lnTo>
                <a:lnTo>
                  <a:pt x="945192" y="897298"/>
                </a:lnTo>
                <a:lnTo>
                  <a:pt x="947069" y="898334"/>
                </a:lnTo>
                <a:lnTo>
                  <a:pt x="948169" y="898334"/>
                </a:lnTo>
                <a:lnTo>
                  <a:pt x="950175" y="900469"/>
                </a:lnTo>
                <a:lnTo>
                  <a:pt x="950887" y="900340"/>
                </a:lnTo>
                <a:lnTo>
                  <a:pt x="951405" y="899628"/>
                </a:lnTo>
                <a:lnTo>
                  <a:pt x="952117" y="899628"/>
                </a:lnTo>
                <a:lnTo>
                  <a:pt x="953023" y="900210"/>
                </a:lnTo>
                <a:lnTo>
                  <a:pt x="955223" y="899175"/>
                </a:lnTo>
                <a:lnTo>
                  <a:pt x="959107" y="899433"/>
                </a:lnTo>
                <a:lnTo>
                  <a:pt x="960207" y="899693"/>
                </a:lnTo>
                <a:lnTo>
                  <a:pt x="960595" y="900275"/>
                </a:lnTo>
                <a:lnTo>
                  <a:pt x="960207" y="900987"/>
                </a:lnTo>
                <a:lnTo>
                  <a:pt x="958330" y="901440"/>
                </a:lnTo>
                <a:lnTo>
                  <a:pt x="958524" y="903188"/>
                </a:lnTo>
                <a:lnTo>
                  <a:pt x="957618" y="903317"/>
                </a:lnTo>
                <a:lnTo>
                  <a:pt x="957230" y="903770"/>
                </a:lnTo>
                <a:lnTo>
                  <a:pt x="957618" y="904611"/>
                </a:lnTo>
                <a:lnTo>
                  <a:pt x="955612" y="904611"/>
                </a:lnTo>
                <a:lnTo>
                  <a:pt x="954706" y="905647"/>
                </a:lnTo>
                <a:lnTo>
                  <a:pt x="953605" y="906100"/>
                </a:lnTo>
                <a:lnTo>
                  <a:pt x="953605" y="907653"/>
                </a:lnTo>
                <a:lnTo>
                  <a:pt x="955482" y="908107"/>
                </a:lnTo>
                <a:lnTo>
                  <a:pt x="956194" y="908948"/>
                </a:lnTo>
                <a:lnTo>
                  <a:pt x="956000" y="909983"/>
                </a:lnTo>
                <a:lnTo>
                  <a:pt x="952311" y="910695"/>
                </a:lnTo>
                <a:lnTo>
                  <a:pt x="952117" y="911990"/>
                </a:lnTo>
                <a:lnTo>
                  <a:pt x="950628" y="912702"/>
                </a:lnTo>
                <a:lnTo>
                  <a:pt x="949528" y="914125"/>
                </a:lnTo>
                <a:lnTo>
                  <a:pt x="949334" y="915549"/>
                </a:lnTo>
                <a:lnTo>
                  <a:pt x="950434" y="915808"/>
                </a:lnTo>
                <a:lnTo>
                  <a:pt x="950434" y="916390"/>
                </a:lnTo>
                <a:lnTo>
                  <a:pt x="949334" y="916844"/>
                </a:lnTo>
                <a:lnTo>
                  <a:pt x="949528" y="918591"/>
                </a:lnTo>
                <a:lnTo>
                  <a:pt x="948234" y="919044"/>
                </a:lnTo>
                <a:lnTo>
                  <a:pt x="948234" y="921051"/>
                </a:lnTo>
                <a:lnTo>
                  <a:pt x="947845" y="921633"/>
                </a:lnTo>
                <a:lnTo>
                  <a:pt x="947845" y="922215"/>
                </a:lnTo>
                <a:lnTo>
                  <a:pt x="949139" y="922669"/>
                </a:lnTo>
                <a:lnTo>
                  <a:pt x="949852" y="923834"/>
                </a:lnTo>
                <a:lnTo>
                  <a:pt x="949657" y="925840"/>
                </a:lnTo>
                <a:lnTo>
                  <a:pt x="948945" y="926293"/>
                </a:lnTo>
                <a:lnTo>
                  <a:pt x="949139" y="927329"/>
                </a:lnTo>
                <a:lnTo>
                  <a:pt x="948622" y="928041"/>
                </a:lnTo>
                <a:lnTo>
                  <a:pt x="948104" y="928041"/>
                </a:lnTo>
                <a:lnTo>
                  <a:pt x="948104" y="928623"/>
                </a:lnTo>
                <a:lnTo>
                  <a:pt x="946421" y="928882"/>
                </a:lnTo>
                <a:lnTo>
                  <a:pt x="945903" y="929594"/>
                </a:lnTo>
                <a:lnTo>
                  <a:pt x="944415" y="929141"/>
                </a:lnTo>
                <a:lnTo>
                  <a:pt x="944415" y="929853"/>
                </a:lnTo>
                <a:lnTo>
                  <a:pt x="943897" y="930306"/>
                </a:lnTo>
                <a:lnTo>
                  <a:pt x="943897" y="931924"/>
                </a:lnTo>
                <a:lnTo>
                  <a:pt x="943185" y="932183"/>
                </a:lnTo>
                <a:lnTo>
                  <a:pt x="943573" y="932765"/>
                </a:lnTo>
                <a:lnTo>
                  <a:pt x="940079" y="933801"/>
                </a:lnTo>
                <a:lnTo>
                  <a:pt x="939172" y="931924"/>
                </a:lnTo>
                <a:lnTo>
                  <a:pt x="937684" y="932377"/>
                </a:lnTo>
                <a:lnTo>
                  <a:pt x="936778" y="931794"/>
                </a:lnTo>
                <a:lnTo>
                  <a:pt x="936583" y="930500"/>
                </a:lnTo>
                <a:lnTo>
                  <a:pt x="934901" y="930370"/>
                </a:lnTo>
                <a:lnTo>
                  <a:pt x="933800" y="929788"/>
                </a:lnTo>
                <a:lnTo>
                  <a:pt x="933800" y="929076"/>
                </a:lnTo>
                <a:lnTo>
                  <a:pt x="932895" y="927911"/>
                </a:lnTo>
                <a:lnTo>
                  <a:pt x="931017" y="927781"/>
                </a:lnTo>
                <a:lnTo>
                  <a:pt x="930306" y="927329"/>
                </a:lnTo>
                <a:lnTo>
                  <a:pt x="930111" y="925711"/>
                </a:lnTo>
                <a:lnTo>
                  <a:pt x="930629" y="925257"/>
                </a:lnTo>
                <a:lnTo>
                  <a:pt x="930111" y="924999"/>
                </a:lnTo>
                <a:lnTo>
                  <a:pt x="930500" y="924545"/>
                </a:lnTo>
                <a:lnTo>
                  <a:pt x="930500" y="923381"/>
                </a:lnTo>
                <a:lnTo>
                  <a:pt x="931212" y="923122"/>
                </a:lnTo>
                <a:lnTo>
                  <a:pt x="931212" y="922086"/>
                </a:lnTo>
                <a:lnTo>
                  <a:pt x="930629" y="921828"/>
                </a:lnTo>
                <a:lnTo>
                  <a:pt x="930241" y="920533"/>
                </a:lnTo>
                <a:lnTo>
                  <a:pt x="929335" y="919691"/>
                </a:lnTo>
                <a:lnTo>
                  <a:pt x="929335" y="918397"/>
                </a:lnTo>
                <a:lnTo>
                  <a:pt x="928623" y="918268"/>
                </a:lnTo>
                <a:lnTo>
                  <a:pt x="928623" y="917426"/>
                </a:lnTo>
                <a:lnTo>
                  <a:pt x="929206" y="916585"/>
                </a:lnTo>
                <a:lnTo>
                  <a:pt x="928817" y="912831"/>
                </a:lnTo>
                <a:lnTo>
                  <a:pt x="928105" y="911666"/>
                </a:lnTo>
                <a:lnTo>
                  <a:pt x="927523" y="911666"/>
                </a:lnTo>
                <a:lnTo>
                  <a:pt x="927134" y="911084"/>
                </a:lnTo>
                <a:lnTo>
                  <a:pt x="926423" y="911084"/>
                </a:lnTo>
                <a:lnTo>
                  <a:pt x="926228" y="910501"/>
                </a:lnTo>
                <a:lnTo>
                  <a:pt x="925322" y="909918"/>
                </a:lnTo>
                <a:lnTo>
                  <a:pt x="924416" y="909918"/>
                </a:lnTo>
                <a:lnTo>
                  <a:pt x="924027" y="909206"/>
                </a:lnTo>
                <a:lnTo>
                  <a:pt x="925128" y="908495"/>
                </a:lnTo>
                <a:lnTo>
                  <a:pt x="924934" y="908235"/>
                </a:lnTo>
                <a:lnTo>
                  <a:pt x="925516" y="907783"/>
                </a:lnTo>
                <a:lnTo>
                  <a:pt x="927328" y="906941"/>
                </a:lnTo>
                <a:lnTo>
                  <a:pt x="927911" y="905776"/>
                </a:lnTo>
                <a:lnTo>
                  <a:pt x="928817" y="905647"/>
                </a:lnTo>
                <a:lnTo>
                  <a:pt x="929011" y="904352"/>
                </a:lnTo>
                <a:lnTo>
                  <a:pt x="926616" y="903640"/>
                </a:lnTo>
                <a:lnTo>
                  <a:pt x="926034" y="903770"/>
                </a:lnTo>
                <a:lnTo>
                  <a:pt x="925516" y="902929"/>
                </a:lnTo>
                <a:lnTo>
                  <a:pt x="920533" y="903188"/>
                </a:lnTo>
                <a:lnTo>
                  <a:pt x="919238" y="904352"/>
                </a:lnTo>
                <a:lnTo>
                  <a:pt x="917944" y="904223"/>
                </a:lnTo>
                <a:lnTo>
                  <a:pt x="917038" y="903640"/>
                </a:lnTo>
                <a:lnTo>
                  <a:pt x="917038" y="902799"/>
                </a:lnTo>
                <a:lnTo>
                  <a:pt x="916132" y="901635"/>
                </a:lnTo>
                <a:lnTo>
                  <a:pt x="914643" y="901051"/>
                </a:lnTo>
                <a:lnTo>
                  <a:pt x="913349" y="901311"/>
                </a:lnTo>
                <a:lnTo>
                  <a:pt x="910371" y="900016"/>
                </a:lnTo>
                <a:lnTo>
                  <a:pt x="910371" y="898981"/>
                </a:lnTo>
                <a:lnTo>
                  <a:pt x="911278" y="898722"/>
                </a:lnTo>
                <a:lnTo>
                  <a:pt x="911278" y="897880"/>
                </a:lnTo>
                <a:lnTo>
                  <a:pt x="910177" y="896586"/>
                </a:lnTo>
                <a:lnTo>
                  <a:pt x="909077" y="896456"/>
                </a:lnTo>
                <a:lnTo>
                  <a:pt x="907265" y="897492"/>
                </a:lnTo>
                <a:lnTo>
                  <a:pt x="905776" y="897233"/>
                </a:lnTo>
                <a:lnTo>
                  <a:pt x="905776" y="896651"/>
                </a:lnTo>
                <a:lnTo>
                  <a:pt x="907265" y="895809"/>
                </a:lnTo>
                <a:lnTo>
                  <a:pt x="907265" y="894515"/>
                </a:lnTo>
                <a:lnTo>
                  <a:pt x="906682" y="894062"/>
                </a:lnTo>
                <a:lnTo>
                  <a:pt x="904870" y="893803"/>
                </a:lnTo>
                <a:lnTo>
                  <a:pt x="902476" y="894515"/>
                </a:lnTo>
                <a:lnTo>
                  <a:pt x="902669" y="894774"/>
                </a:lnTo>
                <a:lnTo>
                  <a:pt x="906553" y="894515"/>
                </a:lnTo>
                <a:lnTo>
                  <a:pt x="906747" y="895680"/>
                </a:lnTo>
                <a:lnTo>
                  <a:pt x="905452" y="896392"/>
                </a:lnTo>
                <a:lnTo>
                  <a:pt x="905259" y="897427"/>
                </a:lnTo>
                <a:lnTo>
                  <a:pt x="907847" y="898139"/>
                </a:lnTo>
                <a:lnTo>
                  <a:pt x="909142" y="897298"/>
                </a:lnTo>
                <a:lnTo>
                  <a:pt x="910048" y="897298"/>
                </a:lnTo>
                <a:lnTo>
                  <a:pt x="910436" y="897557"/>
                </a:lnTo>
                <a:lnTo>
                  <a:pt x="910436" y="898269"/>
                </a:lnTo>
                <a:lnTo>
                  <a:pt x="909918" y="898527"/>
                </a:lnTo>
                <a:lnTo>
                  <a:pt x="909336" y="900145"/>
                </a:lnTo>
                <a:lnTo>
                  <a:pt x="908236" y="900145"/>
                </a:lnTo>
                <a:lnTo>
                  <a:pt x="907330" y="900858"/>
                </a:lnTo>
                <a:lnTo>
                  <a:pt x="906941" y="901893"/>
                </a:lnTo>
                <a:lnTo>
                  <a:pt x="903058" y="902476"/>
                </a:lnTo>
                <a:lnTo>
                  <a:pt x="901764" y="902929"/>
                </a:lnTo>
                <a:lnTo>
                  <a:pt x="901764" y="903381"/>
                </a:lnTo>
                <a:lnTo>
                  <a:pt x="907135" y="902346"/>
                </a:lnTo>
                <a:lnTo>
                  <a:pt x="907524" y="901635"/>
                </a:lnTo>
                <a:lnTo>
                  <a:pt x="908430" y="901181"/>
                </a:lnTo>
                <a:lnTo>
                  <a:pt x="911019" y="901311"/>
                </a:lnTo>
                <a:lnTo>
                  <a:pt x="912119" y="902734"/>
                </a:lnTo>
                <a:lnTo>
                  <a:pt x="913219" y="903446"/>
                </a:lnTo>
                <a:lnTo>
                  <a:pt x="913413" y="904288"/>
                </a:lnTo>
                <a:lnTo>
                  <a:pt x="914514" y="904288"/>
                </a:lnTo>
                <a:lnTo>
                  <a:pt x="918203" y="905906"/>
                </a:lnTo>
                <a:lnTo>
                  <a:pt x="919691" y="905776"/>
                </a:lnTo>
                <a:lnTo>
                  <a:pt x="918785" y="906617"/>
                </a:lnTo>
                <a:lnTo>
                  <a:pt x="918785" y="907653"/>
                </a:lnTo>
                <a:lnTo>
                  <a:pt x="919497" y="907524"/>
                </a:lnTo>
                <a:lnTo>
                  <a:pt x="919691" y="906489"/>
                </a:lnTo>
                <a:lnTo>
                  <a:pt x="922086" y="904352"/>
                </a:lnTo>
                <a:lnTo>
                  <a:pt x="922474" y="904935"/>
                </a:lnTo>
                <a:lnTo>
                  <a:pt x="923575" y="905194"/>
                </a:lnTo>
                <a:lnTo>
                  <a:pt x="923575" y="907200"/>
                </a:lnTo>
                <a:lnTo>
                  <a:pt x="922669" y="908754"/>
                </a:lnTo>
                <a:lnTo>
                  <a:pt x="923380" y="908883"/>
                </a:lnTo>
                <a:lnTo>
                  <a:pt x="923380" y="910048"/>
                </a:lnTo>
                <a:lnTo>
                  <a:pt x="923769" y="910307"/>
                </a:lnTo>
                <a:lnTo>
                  <a:pt x="925063" y="910566"/>
                </a:lnTo>
                <a:lnTo>
                  <a:pt x="925646" y="911990"/>
                </a:lnTo>
                <a:lnTo>
                  <a:pt x="927328" y="912572"/>
                </a:lnTo>
                <a:lnTo>
                  <a:pt x="928041" y="913284"/>
                </a:lnTo>
                <a:lnTo>
                  <a:pt x="928429" y="915031"/>
                </a:lnTo>
                <a:lnTo>
                  <a:pt x="928041" y="915291"/>
                </a:lnTo>
                <a:lnTo>
                  <a:pt x="927652" y="917880"/>
                </a:lnTo>
                <a:lnTo>
                  <a:pt x="927134" y="918332"/>
                </a:lnTo>
                <a:lnTo>
                  <a:pt x="926940" y="919368"/>
                </a:lnTo>
                <a:lnTo>
                  <a:pt x="926358" y="919821"/>
                </a:lnTo>
                <a:lnTo>
                  <a:pt x="925646" y="919691"/>
                </a:lnTo>
                <a:lnTo>
                  <a:pt x="923057" y="921698"/>
                </a:lnTo>
                <a:lnTo>
                  <a:pt x="923769" y="921828"/>
                </a:lnTo>
                <a:lnTo>
                  <a:pt x="924675" y="920662"/>
                </a:lnTo>
                <a:lnTo>
                  <a:pt x="926552" y="920662"/>
                </a:lnTo>
                <a:lnTo>
                  <a:pt x="927264" y="920210"/>
                </a:lnTo>
                <a:lnTo>
                  <a:pt x="928558" y="920338"/>
                </a:lnTo>
                <a:lnTo>
                  <a:pt x="929141" y="920921"/>
                </a:lnTo>
                <a:lnTo>
                  <a:pt x="930047" y="923057"/>
                </a:lnTo>
                <a:lnTo>
                  <a:pt x="930047" y="924675"/>
                </a:lnTo>
                <a:lnTo>
                  <a:pt x="929659" y="924934"/>
                </a:lnTo>
                <a:lnTo>
                  <a:pt x="929659" y="925970"/>
                </a:lnTo>
                <a:lnTo>
                  <a:pt x="929270" y="926099"/>
                </a:lnTo>
                <a:lnTo>
                  <a:pt x="929270" y="927523"/>
                </a:lnTo>
                <a:lnTo>
                  <a:pt x="930759" y="929076"/>
                </a:lnTo>
                <a:lnTo>
                  <a:pt x="933347" y="929983"/>
                </a:lnTo>
                <a:lnTo>
                  <a:pt x="933153" y="931536"/>
                </a:lnTo>
                <a:lnTo>
                  <a:pt x="933347" y="933154"/>
                </a:lnTo>
                <a:lnTo>
                  <a:pt x="933736" y="933412"/>
                </a:lnTo>
                <a:lnTo>
                  <a:pt x="933736" y="934448"/>
                </a:lnTo>
                <a:lnTo>
                  <a:pt x="933218" y="934448"/>
                </a:lnTo>
                <a:lnTo>
                  <a:pt x="932312" y="935160"/>
                </a:lnTo>
                <a:lnTo>
                  <a:pt x="932118" y="936196"/>
                </a:lnTo>
                <a:lnTo>
                  <a:pt x="931406" y="936455"/>
                </a:lnTo>
                <a:lnTo>
                  <a:pt x="931406" y="937167"/>
                </a:lnTo>
                <a:lnTo>
                  <a:pt x="931924" y="937296"/>
                </a:lnTo>
                <a:lnTo>
                  <a:pt x="931924" y="937749"/>
                </a:lnTo>
                <a:lnTo>
                  <a:pt x="931212" y="938590"/>
                </a:lnTo>
                <a:lnTo>
                  <a:pt x="930500" y="938590"/>
                </a:lnTo>
                <a:lnTo>
                  <a:pt x="929788" y="939302"/>
                </a:lnTo>
                <a:lnTo>
                  <a:pt x="929076" y="938720"/>
                </a:lnTo>
                <a:lnTo>
                  <a:pt x="927070" y="939172"/>
                </a:lnTo>
                <a:lnTo>
                  <a:pt x="926487" y="938590"/>
                </a:lnTo>
                <a:lnTo>
                  <a:pt x="923380" y="940596"/>
                </a:lnTo>
                <a:lnTo>
                  <a:pt x="923380" y="941761"/>
                </a:lnTo>
                <a:lnTo>
                  <a:pt x="920791" y="942214"/>
                </a:lnTo>
                <a:lnTo>
                  <a:pt x="919109" y="941761"/>
                </a:lnTo>
                <a:lnTo>
                  <a:pt x="917814" y="942603"/>
                </a:lnTo>
                <a:lnTo>
                  <a:pt x="917620" y="943768"/>
                </a:lnTo>
                <a:lnTo>
                  <a:pt x="916714" y="944350"/>
                </a:lnTo>
                <a:lnTo>
                  <a:pt x="916520" y="945386"/>
                </a:lnTo>
                <a:lnTo>
                  <a:pt x="915031" y="946680"/>
                </a:lnTo>
                <a:lnTo>
                  <a:pt x="914643" y="947522"/>
                </a:lnTo>
                <a:lnTo>
                  <a:pt x="911342" y="949657"/>
                </a:lnTo>
                <a:lnTo>
                  <a:pt x="908236" y="955288"/>
                </a:lnTo>
                <a:lnTo>
                  <a:pt x="906035" y="961307"/>
                </a:lnTo>
                <a:lnTo>
                  <a:pt x="905323" y="965902"/>
                </a:lnTo>
                <a:lnTo>
                  <a:pt x="904935" y="966032"/>
                </a:lnTo>
                <a:lnTo>
                  <a:pt x="904547" y="971468"/>
                </a:lnTo>
                <a:lnTo>
                  <a:pt x="904029" y="971728"/>
                </a:lnTo>
                <a:lnTo>
                  <a:pt x="904029" y="972569"/>
                </a:lnTo>
                <a:lnTo>
                  <a:pt x="903640" y="972699"/>
                </a:lnTo>
                <a:lnTo>
                  <a:pt x="903640" y="974704"/>
                </a:lnTo>
                <a:lnTo>
                  <a:pt x="903252" y="974964"/>
                </a:lnTo>
                <a:lnTo>
                  <a:pt x="902864" y="977553"/>
                </a:lnTo>
                <a:lnTo>
                  <a:pt x="902864" y="980724"/>
                </a:lnTo>
                <a:lnTo>
                  <a:pt x="902346" y="982018"/>
                </a:lnTo>
                <a:lnTo>
                  <a:pt x="902540" y="986355"/>
                </a:lnTo>
                <a:lnTo>
                  <a:pt x="903058" y="987519"/>
                </a:lnTo>
                <a:lnTo>
                  <a:pt x="905064" y="990367"/>
                </a:lnTo>
                <a:lnTo>
                  <a:pt x="908559" y="991791"/>
                </a:lnTo>
                <a:lnTo>
                  <a:pt x="908171" y="992956"/>
                </a:lnTo>
                <a:lnTo>
                  <a:pt x="906877" y="992373"/>
                </a:lnTo>
                <a:lnTo>
                  <a:pt x="905776" y="992373"/>
                </a:lnTo>
                <a:lnTo>
                  <a:pt x="903964" y="993798"/>
                </a:lnTo>
                <a:lnTo>
                  <a:pt x="903770" y="994380"/>
                </a:lnTo>
                <a:lnTo>
                  <a:pt x="902476" y="994380"/>
                </a:lnTo>
                <a:lnTo>
                  <a:pt x="901764" y="992956"/>
                </a:lnTo>
                <a:lnTo>
                  <a:pt x="899951" y="993409"/>
                </a:lnTo>
                <a:lnTo>
                  <a:pt x="896068" y="992568"/>
                </a:lnTo>
                <a:lnTo>
                  <a:pt x="894385" y="992568"/>
                </a:lnTo>
                <a:lnTo>
                  <a:pt x="893997" y="993409"/>
                </a:lnTo>
                <a:lnTo>
                  <a:pt x="892703" y="993863"/>
                </a:lnTo>
                <a:lnTo>
                  <a:pt x="892314" y="995286"/>
                </a:lnTo>
                <a:lnTo>
                  <a:pt x="890826" y="995739"/>
                </a:lnTo>
                <a:lnTo>
                  <a:pt x="889920" y="997034"/>
                </a:lnTo>
                <a:lnTo>
                  <a:pt x="887525" y="997875"/>
                </a:lnTo>
                <a:lnTo>
                  <a:pt x="887719" y="999299"/>
                </a:lnTo>
                <a:lnTo>
                  <a:pt x="886036" y="1001176"/>
                </a:lnTo>
                <a:lnTo>
                  <a:pt x="884353" y="1000723"/>
                </a:lnTo>
                <a:lnTo>
                  <a:pt x="883447" y="1000852"/>
                </a:lnTo>
                <a:lnTo>
                  <a:pt x="882735" y="1001305"/>
                </a:lnTo>
                <a:lnTo>
                  <a:pt x="882024" y="1002600"/>
                </a:lnTo>
                <a:lnTo>
                  <a:pt x="880923" y="1002858"/>
                </a:lnTo>
                <a:lnTo>
                  <a:pt x="880729" y="1001694"/>
                </a:lnTo>
                <a:lnTo>
                  <a:pt x="880147" y="1001434"/>
                </a:lnTo>
                <a:lnTo>
                  <a:pt x="879629" y="1000270"/>
                </a:lnTo>
                <a:lnTo>
                  <a:pt x="879629" y="999558"/>
                </a:lnTo>
                <a:lnTo>
                  <a:pt x="879240" y="999428"/>
                </a:lnTo>
                <a:lnTo>
                  <a:pt x="878852" y="1000011"/>
                </a:lnTo>
                <a:lnTo>
                  <a:pt x="877752" y="999752"/>
                </a:lnTo>
                <a:lnTo>
                  <a:pt x="877364" y="999299"/>
                </a:lnTo>
                <a:lnTo>
                  <a:pt x="877364" y="998263"/>
                </a:lnTo>
                <a:lnTo>
                  <a:pt x="876652" y="998004"/>
                </a:lnTo>
                <a:lnTo>
                  <a:pt x="876457" y="996580"/>
                </a:lnTo>
                <a:lnTo>
                  <a:pt x="875940" y="996128"/>
                </a:lnTo>
                <a:lnTo>
                  <a:pt x="873739" y="995674"/>
                </a:lnTo>
                <a:lnTo>
                  <a:pt x="872639" y="994962"/>
                </a:lnTo>
                <a:lnTo>
                  <a:pt x="873027" y="994704"/>
                </a:lnTo>
                <a:lnTo>
                  <a:pt x="872833" y="994445"/>
                </a:lnTo>
                <a:lnTo>
                  <a:pt x="869338" y="993991"/>
                </a:lnTo>
                <a:lnTo>
                  <a:pt x="868432" y="993279"/>
                </a:lnTo>
                <a:lnTo>
                  <a:pt x="866426" y="993150"/>
                </a:lnTo>
                <a:lnTo>
                  <a:pt x="865519" y="992438"/>
                </a:lnTo>
                <a:lnTo>
                  <a:pt x="865002" y="992438"/>
                </a:lnTo>
                <a:lnTo>
                  <a:pt x="864290" y="991014"/>
                </a:lnTo>
                <a:lnTo>
                  <a:pt x="864290" y="990303"/>
                </a:lnTo>
                <a:lnTo>
                  <a:pt x="865196" y="989267"/>
                </a:lnTo>
                <a:lnTo>
                  <a:pt x="864808" y="988555"/>
                </a:lnTo>
                <a:lnTo>
                  <a:pt x="866102" y="988296"/>
                </a:lnTo>
                <a:lnTo>
                  <a:pt x="866296" y="987002"/>
                </a:lnTo>
                <a:lnTo>
                  <a:pt x="867008" y="986549"/>
                </a:lnTo>
                <a:lnTo>
                  <a:pt x="867202" y="985578"/>
                </a:lnTo>
                <a:lnTo>
                  <a:pt x="867720" y="985448"/>
                </a:lnTo>
                <a:lnTo>
                  <a:pt x="867720" y="984737"/>
                </a:lnTo>
                <a:lnTo>
                  <a:pt x="869403" y="984737"/>
                </a:lnTo>
                <a:lnTo>
                  <a:pt x="870115" y="984025"/>
                </a:lnTo>
                <a:lnTo>
                  <a:pt x="873804" y="983895"/>
                </a:lnTo>
                <a:lnTo>
                  <a:pt x="874192" y="983313"/>
                </a:lnTo>
                <a:lnTo>
                  <a:pt x="875098" y="983054"/>
                </a:lnTo>
                <a:lnTo>
                  <a:pt x="876004" y="983183"/>
                </a:lnTo>
                <a:lnTo>
                  <a:pt x="877105" y="984025"/>
                </a:lnTo>
                <a:lnTo>
                  <a:pt x="877816" y="983895"/>
                </a:lnTo>
                <a:lnTo>
                  <a:pt x="875422" y="982472"/>
                </a:lnTo>
                <a:lnTo>
                  <a:pt x="876716" y="982212"/>
                </a:lnTo>
                <a:lnTo>
                  <a:pt x="876716" y="981630"/>
                </a:lnTo>
                <a:lnTo>
                  <a:pt x="875810" y="981630"/>
                </a:lnTo>
                <a:lnTo>
                  <a:pt x="873610" y="982795"/>
                </a:lnTo>
                <a:lnTo>
                  <a:pt x="870309" y="983378"/>
                </a:lnTo>
                <a:lnTo>
                  <a:pt x="869791" y="982924"/>
                </a:lnTo>
                <a:lnTo>
                  <a:pt x="869791" y="979623"/>
                </a:lnTo>
                <a:lnTo>
                  <a:pt x="870697" y="980077"/>
                </a:lnTo>
                <a:lnTo>
                  <a:pt x="870891" y="979365"/>
                </a:lnTo>
                <a:lnTo>
                  <a:pt x="869403" y="977488"/>
                </a:lnTo>
                <a:lnTo>
                  <a:pt x="870503" y="976322"/>
                </a:lnTo>
                <a:lnTo>
                  <a:pt x="871992" y="976193"/>
                </a:lnTo>
                <a:lnTo>
                  <a:pt x="872704" y="976452"/>
                </a:lnTo>
                <a:lnTo>
                  <a:pt x="872186" y="975158"/>
                </a:lnTo>
                <a:lnTo>
                  <a:pt x="872898" y="973733"/>
                </a:lnTo>
                <a:lnTo>
                  <a:pt x="874386" y="973863"/>
                </a:lnTo>
                <a:lnTo>
                  <a:pt x="874775" y="974317"/>
                </a:lnTo>
                <a:lnTo>
                  <a:pt x="876457" y="974187"/>
                </a:lnTo>
                <a:lnTo>
                  <a:pt x="875940" y="973346"/>
                </a:lnTo>
                <a:lnTo>
                  <a:pt x="873739" y="973216"/>
                </a:lnTo>
                <a:lnTo>
                  <a:pt x="873351" y="972634"/>
                </a:lnTo>
                <a:lnTo>
                  <a:pt x="874645" y="971922"/>
                </a:lnTo>
                <a:lnTo>
                  <a:pt x="877622" y="971792"/>
                </a:lnTo>
                <a:lnTo>
                  <a:pt x="878529" y="971080"/>
                </a:lnTo>
                <a:lnTo>
                  <a:pt x="878723" y="969786"/>
                </a:lnTo>
                <a:lnTo>
                  <a:pt x="877428" y="971080"/>
                </a:lnTo>
                <a:lnTo>
                  <a:pt x="875746" y="971210"/>
                </a:lnTo>
                <a:lnTo>
                  <a:pt x="873351" y="972051"/>
                </a:lnTo>
                <a:lnTo>
                  <a:pt x="871668" y="973798"/>
                </a:lnTo>
                <a:lnTo>
                  <a:pt x="871668" y="975352"/>
                </a:lnTo>
                <a:lnTo>
                  <a:pt x="869985" y="975805"/>
                </a:lnTo>
                <a:lnTo>
                  <a:pt x="869273" y="975093"/>
                </a:lnTo>
                <a:lnTo>
                  <a:pt x="870762" y="973928"/>
                </a:lnTo>
                <a:lnTo>
                  <a:pt x="870374" y="972504"/>
                </a:lnTo>
                <a:lnTo>
                  <a:pt x="869856" y="972375"/>
                </a:lnTo>
                <a:lnTo>
                  <a:pt x="869662" y="972828"/>
                </a:lnTo>
                <a:lnTo>
                  <a:pt x="869144" y="972828"/>
                </a:lnTo>
                <a:lnTo>
                  <a:pt x="867850" y="972375"/>
                </a:lnTo>
                <a:lnTo>
                  <a:pt x="868238" y="969527"/>
                </a:lnTo>
                <a:lnTo>
                  <a:pt x="868820" y="968944"/>
                </a:lnTo>
                <a:lnTo>
                  <a:pt x="868820" y="967197"/>
                </a:lnTo>
                <a:lnTo>
                  <a:pt x="868238" y="966938"/>
                </a:lnTo>
                <a:lnTo>
                  <a:pt x="868432" y="966097"/>
                </a:lnTo>
                <a:lnTo>
                  <a:pt x="867720" y="965967"/>
                </a:lnTo>
                <a:lnTo>
                  <a:pt x="867526" y="967003"/>
                </a:lnTo>
                <a:lnTo>
                  <a:pt x="866620" y="967003"/>
                </a:lnTo>
                <a:lnTo>
                  <a:pt x="864937" y="965579"/>
                </a:lnTo>
                <a:lnTo>
                  <a:pt x="864743" y="964544"/>
                </a:lnTo>
                <a:lnTo>
                  <a:pt x="864355" y="964414"/>
                </a:lnTo>
                <a:lnTo>
                  <a:pt x="864160" y="965579"/>
                </a:lnTo>
                <a:lnTo>
                  <a:pt x="864678" y="966744"/>
                </a:lnTo>
                <a:lnTo>
                  <a:pt x="864290" y="967780"/>
                </a:lnTo>
                <a:lnTo>
                  <a:pt x="865390" y="967909"/>
                </a:lnTo>
                <a:lnTo>
                  <a:pt x="865390" y="968944"/>
                </a:lnTo>
                <a:lnTo>
                  <a:pt x="866102" y="969527"/>
                </a:lnTo>
                <a:lnTo>
                  <a:pt x="866490" y="970562"/>
                </a:lnTo>
                <a:lnTo>
                  <a:pt x="866490" y="972115"/>
                </a:lnTo>
                <a:lnTo>
                  <a:pt x="865778" y="972957"/>
                </a:lnTo>
                <a:lnTo>
                  <a:pt x="864678" y="972957"/>
                </a:lnTo>
                <a:lnTo>
                  <a:pt x="863966" y="972115"/>
                </a:lnTo>
                <a:lnTo>
                  <a:pt x="863384" y="972115"/>
                </a:lnTo>
                <a:lnTo>
                  <a:pt x="863384" y="973669"/>
                </a:lnTo>
                <a:lnTo>
                  <a:pt x="864096" y="973928"/>
                </a:lnTo>
                <a:lnTo>
                  <a:pt x="864484" y="974640"/>
                </a:lnTo>
                <a:lnTo>
                  <a:pt x="860407" y="974899"/>
                </a:lnTo>
                <a:lnTo>
                  <a:pt x="860212" y="975352"/>
                </a:lnTo>
                <a:lnTo>
                  <a:pt x="864419" y="975352"/>
                </a:lnTo>
                <a:lnTo>
                  <a:pt x="867396" y="975935"/>
                </a:lnTo>
                <a:lnTo>
                  <a:pt x="867591" y="977488"/>
                </a:lnTo>
                <a:lnTo>
                  <a:pt x="869273" y="978912"/>
                </a:lnTo>
                <a:lnTo>
                  <a:pt x="869273" y="979623"/>
                </a:lnTo>
                <a:lnTo>
                  <a:pt x="868756" y="980206"/>
                </a:lnTo>
                <a:lnTo>
                  <a:pt x="868756" y="982342"/>
                </a:lnTo>
                <a:lnTo>
                  <a:pt x="869273" y="982601"/>
                </a:lnTo>
                <a:lnTo>
                  <a:pt x="869273" y="983442"/>
                </a:lnTo>
                <a:lnTo>
                  <a:pt x="867979" y="983442"/>
                </a:lnTo>
                <a:lnTo>
                  <a:pt x="866684" y="981695"/>
                </a:lnTo>
                <a:lnTo>
                  <a:pt x="865973" y="981436"/>
                </a:lnTo>
                <a:lnTo>
                  <a:pt x="865778" y="981695"/>
                </a:lnTo>
                <a:lnTo>
                  <a:pt x="867267" y="983119"/>
                </a:lnTo>
                <a:lnTo>
                  <a:pt x="866684" y="983701"/>
                </a:lnTo>
                <a:lnTo>
                  <a:pt x="867267" y="984413"/>
                </a:lnTo>
                <a:lnTo>
                  <a:pt x="866879" y="985448"/>
                </a:lnTo>
                <a:lnTo>
                  <a:pt x="864290" y="987584"/>
                </a:lnTo>
                <a:lnTo>
                  <a:pt x="863578" y="989008"/>
                </a:lnTo>
                <a:lnTo>
                  <a:pt x="862283" y="988749"/>
                </a:lnTo>
                <a:lnTo>
                  <a:pt x="862089" y="988296"/>
                </a:lnTo>
                <a:lnTo>
                  <a:pt x="861701" y="988425"/>
                </a:lnTo>
                <a:lnTo>
                  <a:pt x="862089" y="989720"/>
                </a:lnTo>
                <a:lnTo>
                  <a:pt x="860795" y="990432"/>
                </a:lnTo>
                <a:lnTo>
                  <a:pt x="861507" y="990562"/>
                </a:lnTo>
                <a:lnTo>
                  <a:pt x="862413" y="991403"/>
                </a:lnTo>
                <a:lnTo>
                  <a:pt x="862413" y="991985"/>
                </a:lnTo>
                <a:lnTo>
                  <a:pt x="861830" y="992245"/>
                </a:lnTo>
                <a:lnTo>
                  <a:pt x="861830" y="993086"/>
                </a:lnTo>
                <a:lnTo>
                  <a:pt x="862413" y="993927"/>
                </a:lnTo>
                <a:lnTo>
                  <a:pt x="862025" y="994639"/>
                </a:lnTo>
                <a:lnTo>
                  <a:pt x="862219" y="995481"/>
                </a:lnTo>
                <a:lnTo>
                  <a:pt x="860212" y="996192"/>
                </a:lnTo>
                <a:lnTo>
                  <a:pt x="860212" y="997357"/>
                </a:lnTo>
                <a:lnTo>
                  <a:pt x="860924" y="997616"/>
                </a:lnTo>
                <a:lnTo>
                  <a:pt x="860924" y="998652"/>
                </a:lnTo>
                <a:lnTo>
                  <a:pt x="860018" y="998393"/>
                </a:lnTo>
                <a:lnTo>
                  <a:pt x="859824" y="998975"/>
                </a:lnTo>
                <a:lnTo>
                  <a:pt x="859306" y="998975"/>
                </a:lnTo>
                <a:lnTo>
                  <a:pt x="858789" y="998845"/>
                </a:lnTo>
                <a:lnTo>
                  <a:pt x="858400" y="998134"/>
                </a:lnTo>
                <a:lnTo>
                  <a:pt x="856588" y="998134"/>
                </a:lnTo>
                <a:lnTo>
                  <a:pt x="856005" y="997551"/>
                </a:lnTo>
                <a:lnTo>
                  <a:pt x="855617" y="996128"/>
                </a:lnTo>
                <a:lnTo>
                  <a:pt x="851022" y="996257"/>
                </a:lnTo>
                <a:lnTo>
                  <a:pt x="849533" y="995804"/>
                </a:lnTo>
                <a:lnTo>
                  <a:pt x="849533" y="995221"/>
                </a:lnTo>
                <a:lnTo>
                  <a:pt x="847851" y="994962"/>
                </a:lnTo>
                <a:lnTo>
                  <a:pt x="847333" y="993798"/>
                </a:lnTo>
                <a:lnTo>
                  <a:pt x="846815" y="993668"/>
                </a:lnTo>
                <a:lnTo>
                  <a:pt x="846233" y="991921"/>
                </a:lnTo>
                <a:lnTo>
                  <a:pt x="844744" y="991209"/>
                </a:lnTo>
                <a:lnTo>
                  <a:pt x="844032" y="990367"/>
                </a:lnTo>
                <a:lnTo>
                  <a:pt x="844032" y="989785"/>
                </a:lnTo>
                <a:lnTo>
                  <a:pt x="840925" y="988037"/>
                </a:lnTo>
                <a:lnTo>
                  <a:pt x="839243" y="988037"/>
                </a:lnTo>
                <a:lnTo>
                  <a:pt x="837560" y="986031"/>
                </a:lnTo>
                <a:lnTo>
                  <a:pt x="837042" y="986290"/>
                </a:lnTo>
                <a:lnTo>
                  <a:pt x="835359" y="986031"/>
                </a:lnTo>
                <a:lnTo>
                  <a:pt x="833547" y="983895"/>
                </a:lnTo>
                <a:lnTo>
                  <a:pt x="832641" y="983636"/>
                </a:lnTo>
                <a:lnTo>
                  <a:pt x="832835" y="982924"/>
                </a:lnTo>
                <a:lnTo>
                  <a:pt x="831929" y="982472"/>
                </a:lnTo>
                <a:lnTo>
                  <a:pt x="831929" y="981306"/>
                </a:lnTo>
                <a:lnTo>
                  <a:pt x="832511" y="981760"/>
                </a:lnTo>
                <a:lnTo>
                  <a:pt x="833029" y="981501"/>
                </a:lnTo>
                <a:lnTo>
                  <a:pt x="835812" y="981630"/>
                </a:lnTo>
                <a:lnTo>
                  <a:pt x="836007" y="980789"/>
                </a:lnTo>
                <a:lnTo>
                  <a:pt x="835424" y="980530"/>
                </a:lnTo>
                <a:lnTo>
                  <a:pt x="835424" y="979947"/>
                </a:lnTo>
                <a:lnTo>
                  <a:pt x="835812" y="979818"/>
                </a:lnTo>
                <a:lnTo>
                  <a:pt x="835424" y="975352"/>
                </a:lnTo>
                <a:lnTo>
                  <a:pt x="836524" y="974187"/>
                </a:lnTo>
                <a:lnTo>
                  <a:pt x="836524" y="972310"/>
                </a:lnTo>
                <a:lnTo>
                  <a:pt x="836007" y="971598"/>
                </a:lnTo>
                <a:lnTo>
                  <a:pt x="835424" y="971598"/>
                </a:lnTo>
                <a:lnTo>
                  <a:pt x="835424" y="970562"/>
                </a:lnTo>
                <a:lnTo>
                  <a:pt x="835036" y="970109"/>
                </a:lnTo>
                <a:lnTo>
                  <a:pt x="833547" y="970951"/>
                </a:lnTo>
                <a:lnTo>
                  <a:pt x="832641" y="970692"/>
                </a:lnTo>
                <a:lnTo>
                  <a:pt x="832835" y="968815"/>
                </a:lnTo>
                <a:lnTo>
                  <a:pt x="830829" y="968556"/>
                </a:lnTo>
                <a:lnTo>
                  <a:pt x="830829" y="967844"/>
                </a:lnTo>
                <a:lnTo>
                  <a:pt x="829017" y="966421"/>
                </a:lnTo>
                <a:lnTo>
                  <a:pt x="829211" y="965967"/>
                </a:lnTo>
                <a:lnTo>
                  <a:pt x="828693" y="965838"/>
                </a:lnTo>
                <a:lnTo>
                  <a:pt x="828693" y="964544"/>
                </a:lnTo>
                <a:lnTo>
                  <a:pt x="827981" y="963961"/>
                </a:lnTo>
                <a:lnTo>
                  <a:pt x="828175" y="963508"/>
                </a:lnTo>
                <a:lnTo>
                  <a:pt x="829664" y="963637"/>
                </a:lnTo>
                <a:lnTo>
                  <a:pt x="829664" y="962472"/>
                </a:lnTo>
                <a:lnTo>
                  <a:pt x="829146" y="962214"/>
                </a:lnTo>
                <a:lnTo>
                  <a:pt x="829340" y="961372"/>
                </a:lnTo>
                <a:lnTo>
                  <a:pt x="830052" y="961243"/>
                </a:lnTo>
                <a:lnTo>
                  <a:pt x="830246" y="962278"/>
                </a:lnTo>
                <a:lnTo>
                  <a:pt x="831152" y="962731"/>
                </a:lnTo>
                <a:lnTo>
                  <a:pt x="833159" y="962731"/>
                </a:lnTo>
                <a:lnTo>
                  <a:pt x="833741" y="961113"/>
                </a:lnTo>
                <a:lnTo>
                  <a:pt x="833935" y="958783"/>
                </a:lnTo>
                <a:lnTo>
                  <a:pt x="836330" y="956776"/>
                </a:lnTo>
                <a:lnTo>
                  <a:pt x="838013" y="956648"/>
                </a:lnTo>
                <a:lnTo>
                  <a:pt x="837819" y="956389"/>
                </a:lnTo>
                <a:lnTo>
                  <a:pt x="836330" y="956389"/>
                </a:lnTo>
                <a:lnTo>
                  <a:pt x="835942" y="954965"/>
                </a:lnTo>
                <a:lnTo>
                  <a:pt x="835553" y="954835"/>
                </a:lnTo>
                <a:lnTo>
                  <a:pt x="835553" y="953412"/>
                </a:lnTo>
                <a:lnTo>
                  <a:pt x="836848" y="952246"/>
                </a:lnTo>
                <a:lnTo>
                  <a:pt x="837948" y="951987"/>
                </a:lnTo>
                <a:lnTo>
                  <a:pt x="838660" y="950240"/>
                </a:lnTo>
                <a:lnTo>
                  <a:pt x="839760" y="948945"/>
                </a:lnTo>
                <a:lnTo>
                  <a:pt x="839372" y="948816"/>
                </a:lnTo>
                <a:lnTo>
                  <a:pt x="838854" y="949269"/>
                </a:lnTo>
                <a:lnTo>
                  <a:pt x="837560" y="951729"/>
                </a:lnTo>
                <a:lnTo>
                  <a:pt x="836265" y="951858"/>
                </a:lnTo>
                <a:lnTo>
                  <a:pt x="835359" y="952441"/>
                </a:lnTo>
                <a:lnTo>
                  <a:pt x="835165" y="955030"/>
                </a:lnTo>
                <a:lnTo>
                  <a:pt x="835683" y="956065"/>
                </a:lnTo>
                <a:lnTo>
                  <a:pt x="835683" y="956906"/>
                </a:lnTo>
                <a:lnTo>
                  <a:pt x="833482" y="958783"/>
                </a:lnTo>
                <a:lnTo>
                  <a:pt x="832770" y="962084"/>
                </a:lnTo>
                <a:lnTo>
                  <a:pt x="832188" y="962537"/>
                </a:lnTo>
                <a:lnTo>
                  <a:pt x="830893" y="962278"/>
                </a:lnTo>
                <a:lnTo>
                  <a:pt x="830376" y="960984"/>
                </a:lnTo>
                <a:lnTo>
                  <a:pt x="829470" y="960272"/>
                </a:lnTo>
                <a:lnTo>
                  <a:pt x="827657" y="960531"/>
                </a:lnTo>
                <a:lnTo>
                  <a:pt x="826557" y="961825"/>
                </a:lnTo>
                <a:lnTo>
                  <a:pt x="825651" y="961372"/>
                </a:lnTo>
                <a:lnTo>
                  <a:pt x="824745" y="961825"/>
                </a:lnTo>
                <a:lnTo>
                  <a:pt x="824033" y="961695"/>
                </a:lnTo>
                <a:lnTo>
                  <a:pt x="822933" y="960272"/>
                </a:lnTo>
                <a:lnTo>
                  <a:pt x="823127" y="959560"/>
                </a:lnTo>
                <a:lnTo>
                  <a:pt x="823645" y="959301"/>
                </a:lnTo>
                <a:lnTo>
                  <a:pt x="823645" y="958718"/>
                </a:lnTo>
                <a:lnTo>
                  <a:pt x="822933" y="958136"/>
                </a:lnTo>
                <a:lnTo>
                  <a:pt x="822545" y="958589"/>
                </a:lnTo>
                <a:lnTo>
                  <a:pt x="821832" y="958589"/>
                </a:lnTo>
                <a:lnTo>
                  <a:pt x="821832" y="957877"/>
                </a:lnTo>
                <a:lnTo>
                  <a:pt x="821444" y="957618"/>
                </a:lnTo>
                <a:lnTo>
                  <a:pt x="819761" y="957360"/>
                </a:lnTo>
                <a:lnTo>
                  <a:pt x="820150" y="957100"/>
                </a:lnTo>
                <a:lnTo>
                  <a:pt x="819956" y="956518"/>
                </a:lnTo>
                <a:lnTo>
                  <a:pt x="819050" y="956648"/>
                </a:lnTo>
                <a:lnTo>
                  <a:pt x="818661" y="956389"/>
                </a:lnTo>
                <a:lnTo>
                  <a:pt x="819050" y="955742"/>
                </a:lnTo>
                <a:lnTo>
                  <a:pt x="817173" y="955677"/>
                </a:lnTo>
                <a:lnTo>
                  <a:pt x="816784" y="954641"/>
                </a:lnTo>
                <a:lnTo>
                  <a:pt x="812189" y="954511"/>
                </a:lnTo>
                <a:lnTo>
                  <a:pt x="812189" y="955353"/>
                </a:lnTo>
                <a:lnTo>
                  <a:pt x="811477" y="955806"/>
                </a:lnTo>
                <a:lnTo>
                  <a:pt x="811477" y="954965"/>
                </a:lnTo>
                <a:lnTo>
                  <a:pt x="809989" y="954382"/>
                </a:lnTo>
                <a:lnTo>
                  <a:pt x="809600" y="953800"/>
                </a:lnTo>
                <a:lnTo>
                  <a:pt x="808694" y="954382"/>
                </a:lnTo>
                <a:lnTo>
                  <a:pt x="807594" y="954253"/>
                </a:lnTo>
                <a:lnTo>
                  <a:pt x="807400" y="952829"/>
                </a:lnTo>
                <a:lnTo>
                  <a:pt x="807917" y="952117"/>
                </a:lnTo>
                <a:lnTo>
                  <a:pt x="807529" y="951858"/>
                </a:lnTo>
                <a:lnTo>
                  <a:pt x="806623" y="951987"/>
                </a:lnTo>
                <a:lnTo>
                  <a:pt x="806429" y="951534"/>
                </a:lnTo>
                <a:lnTo>
                  <a:pt x="806623" y="948945"/>
                </a:lnTo>
                <a:lnTo>
                  <a:pt x="808306" y="947651"/>
                </a:lnTo>
                <a:lnTo>
                  <a:pt x="807917" y="946810"/>
                </a:lnTo>
                <a:lnTo>
                  <a:pt x="808824" y="946356"/>
                </a:lnTo>
                <a:lnTo>
                  <a:pt x="809406" y="944480"/>
                </a:lnTo>
                <a:lnTo>
                  <a:pt x="810118" y="943444"/>
                </a:lnTo>
                <a:lnTo>
                  <a:pt x="810700" y="940726"/>
                </a:lnTo>
                <a:lnTo>
                  <a:pt x="811089" y="940596"/>
                </a:lnTo>
                <a:lnTo>
                  <a:pt x="810571" y="940338"/>
                </a:lnTo>
                <a:lnTo>
                  <a:pt x="810377" y="939496"/>
                </a:lnTo>
                <a:lnTo>
                  <a:pt x="810571" y="937749"/>
                </a:lnTo>
                <a:lnTo>
                  <a:pt x="811089" y="937490"/>
                </a:lnTo>
                <a:lnTo>
                  <a:pt x="810895" y="937037"/>
                </a:lnTo>
                <a:lnTo>
                  <a:pt x="809989" y="937749"/>
                </a:lnTo>
                <a:lnTo>
                  <a:pt x="809600" y="938590"/>
                </a:lnTo>
                <a:lnTo>
                  <a:pt x="810118" y="941309"/>
                </a:lnTo>
                <a:lnTo>
                  <a:pt x="808824" y="944933"/>
                </a:lnTo>
                <a:lnTo>
                  <a:pt x="807917" y="945386"/>
                </a:lnTo>
                <a:lnTo>
                  <a:pt x="807917" y="945839"/>
                </a:lnTo>
                <a:lnTo>
                  <a:pt x="806623" y="947004"/>
                </a:lnTo>
                <a:lnTo>
                  <a:pt x="806623" y="947845"/>
                </a:lnTo>
                <a:lnTo>
                  <a:pt x="804940" y="947974"/>
                </a:lnTo>
                <a:lnTo>
                  <a:pt x="804552" y="949010"/>
                </a:lnTo>
                <a:lnTo>
                  <a:pt x="804164" y="948881"/>
                </a:lnTo>
                <a:lnTo>
                  <a:pt x="803970" y="949463"/>
                </a:lnTo>
                <a:lnTo>
                  <a:pt x="802869" y="949916"/>
                </a:lnTo>
                <a:lnTo>
                  <a:pt x="802157" y="950952"/>
                </a:lnTo>
                <a:lnTo>
                  <a:pt x="801057" y="950823"/>
                </a:lnTo>
                <a:lnTo>
                  <a:pt x="800669" y="949787"/>
                </a:lnTo>
                <a:lnTo>
                  <a:pt x="799957" y="950369"/>
                </a:lnTo>
                <a:lnTo>
                  <a:pt x="799245" y="949334"/>
                </a:lnTo>
                <a:lnTo>
                  <a:pt x="798144" y="949593"/>
                </a:lnTo>
                <a:lnTo>
                  <a:pt x="797044" y="949010"/>
                </a:lnTo>
                <a:lnTo>
                  <a:pt x="795038" y="949010"/>
                </a:lnTo>
                <a:lnTo>
                  <a:pt x="793743" y="949463"/>
                </a:lnTo>
                <a:lnTo>
                  <a:pt x="793355" y="948881"/>
                </a:lnTo>
                <a:lnTo>
                  <a:pt x="791672" y="948881"/>
                </a:lnTo>
                <a:lnTo>
                  <a:pt x="791284" y="949916"/>
                </a:lnTo>
                <a:lnTo>
                  <a:pt x="790896" y="949657"/>
                </a:lnTo>
                <a:lnTo>
                  <a:pt x="790378" y="949916"/>
                </a:lnTo>
                <a:lnTo>
                  <a:pt x="790572" y="950758"/>
                </a:lnTo>
                <a:lnTo>
                  <a:pt x="789472" y="950887"/>
                </a:lnTo>
                <a:lnTo>
                  <a:pt x="789083" y="951470"/>
                </a:lnTo>
                <a:lnTo>
                  <a:pt x="785977" y="951470"/>
                </a:lnTo>
                <a:lnTo>
                  <a:pt x="785459" y="951017"/>
                </a:lnTo>
                <a:lnTo>
                  <a:pt x="785071" y="951729"/>
                </a:lnTo>
                <a:lnTo>
                  <a:pt x="784165" y="951729"/>
                </a:lnTo>
                <a:lnTo>
                  <a:pt x="784165" y="952441"/>
                </a:lnTo>
                <a:lnTo>
                  <a:pt x="783582" y="952893"/>
                </a:lnTo>
                <a:lnTo>
                  <a:pt x="783776" y="953605"/>
                </a:lnTo>
                <a:lnTo>
                  <a:pt x="783388" y="953476"/>
                </a:lnTo>
                <a:lnTo>
                  <a:pt x="783582" y="954511"/>
                </a:lnTo>
                <a:lnTo>
                  <a:pt x="782482" y="955353"/>
                </a:lnTo>
                <a:lnTo>
                  <a:pt x="781770" y="955482"/>
                </a:lnTo>
                <a:lnTo>
                  <a:pt x="781058" y="954447"/>
                </a:lnTo>
                <a:lnTo>
                  <a:pt x="779569" y="955030"/>
                </a:lnTo>
                <a:lnTo>
                  <a:pt x="779764" y="955288"/>
                </a:lnTo>
                <a:lnTo>
                  <a:pt x="779052" y="955547"/>
                </a:lnTo>
                <a:lnTo>
                  <a:pt x="778858" y="956129"/>
                </a:lnTo>
                <a:lnTo>
                  <a:pt x="777951" y="956259"/>
                </a:lnTo>
                <a:lnTo>
                  <a:pt x="777563" y="956129"/>
                </a:lnTo>
                <a:lnTo>
                  <a:pt x="777757" y="955871"/>
                </a:lnTo>
                <a:lnTo>
                  <a:pt x="776463" y="956129"/>
                </a:lnTo>
                <a:lnTo>
                  <a:pt x="776074" y="955418"/>
                </a:lnTo>
                <a:lnTo>
                  <a:pt x="774780" y="956000"/>
                </a:lnTo>
                <a:lnTo>
                  <a:pt x="774974" y="955742"/>
                </a:lnTo>
                <a:lnTo>
                  <a:pt x="774262" y="955742"/>
                </a:lnTo>
                <a:lnTo>
                  <a:pt x="773874" y="955288"/>
                </a:lnTo>
                <a:lnTo>
                  <a:pt x="772191" y="955288"/>
                </a:lnTo>
                <a:lnTo>
                  <a:pt x="771803" y="953735"/>
                </a:lnTo>
                <a:lnTo>
                  <a:pt x="770703" y="954188"/>
                </a:lnTo>
                <a:lnTo>
                  <a:pt x="769991" y="953605"/>
                </a:lnTo>
                <a:lnTo>
                  <a:pt x="769473" y="952311"/>
                </a:lnTo>
                <a:lnTo>
                  <a:pt x="767467" y="951275"/>
                </a:lnTo>
                <a:lnTo>
                  <a:pt x="766755" y="951534"/>
                </a:lnTo>
                <a:lnTo>
                  <a:pt x="766043" y="950693"/>
                </a:lnTo>
                <a:lnTo>
                  <a:pt x="765654" y="950952"/>
                </a:lnTo>
                <a:lnTo>
                  <a:pt x="764360" y="950823"/>
                </a:lnTo>
                <a:lnTo>
                  <a:pt x="764360" y="950111"/>
                </a:lnTo>
                <a:lnTo>
                  <a:pt x="765460" y="947651"/>
                </a:lnTo>
                <a:lnTo>
                  <a:pt x="765849" y="947392"/>
                </a:lnTo>
                <a:lnTo>
                  <a:pt x="768049" y="947392"/>
                </a:lnTo>
                <a:lnTo>
                  <a:pt x="768243" y="946551"/>
                </a:lnTo>
                <a:lnTo>
                  <a:pt x="768761" y="946292"/>
                </a:lnTo>
                <a:lnTo>
                  <a:pt x="769861" y="946551"/>
                </a:lnTo>
                <a:lnTo>
                  <a:pt x="770962" y="947392"/>
                </a:lnTo>
                <a:lnTo>
                  <a:pt x="771673" y="947392"/>
                </a:lnTo>
                <a:lnTo>
                  <a:pt x="772256" y="947133"/>
                </a:lnTo>
                <a:lnTo>
                  <a:pt x="772644" y="945839"/>
                </a:lnTo>
                <a:lnTo>
                  <a:pt x="773939" y="945839"/>
                </a:lnTo>
                <a:lnTo>
                  <a:pt x="774521" y="946421"/>
                </a:lnTo>
                <a:lnTo>
                  <a:pt x="776010" y="946163"/>
                </a:lnTo>
                <a:lnTo>
                  <a:pt x="775816" y="945904"/>
                </a:lnTo>
                <a:lnTo>
                  <a:pt x="774715" y="946033"/>
                </a:lnTo>
                <a:lnTo>
                  <a:pt x="774003" y="945450"/>
                </a:lnTo>
                <a:lnTo>
                  <a:pt x="771997" y="945321"/>
                </a:lnTo>
                <a:lnTo>
                  <a:pt x="771997" y="942862"/>
                </a:lnTo>
                <a:lnTo>
                  <a:pt x="773486" y="941567"/>
                </a:lnTo>
                <a:lnTo>
                  <a:pt x="774198" y="940143"/>
                </a:lnTo>
                <a:lnTo>
                  <a:pt x="774198" y="938525"/>
                </a:lnTo>
                <a:lnTo>
                  <a:pt x="774909" y="938073"/>
                </a:lnTo>
                <a:lnTo>
                  <a:pt x="775492" y="936455"/>
                </a:lnTo>
                <a:lnTo>
                  <a:pt x="777175" y="935160"/>
                </a:lnTo>
                <a:lnTo>
                  <a:pt x="779764" y="933995"/>
                </a:lnTo>
                <a:lnTo>
                  <a:pt x="779958" y="933154"/>
                </a:lnTo>
                <a:lnTo>
                  <a:pt x="782935" y="931536"/>
                </a:lnTo>
                <a:lnTo>
                  <a:pt x="782935" y="931082"/>
                </a:lnTo>
                <a:lnTo>
                  <a:pt x="782029" y="931536"/>
                </a:lnTo>
                <a:lnTo>
                  <a:pt x="781317" y="931406"/>
                </a:lnTo>
                <a:lnTo>
                  <a:pt x="779505" y="932442"/>
                </a:lnTo>
                <a:lnTo>
                  <a:pt x="778599" y="932442"/>
                </a:lnTo>
                <a:lnTo>
                  <a:pt x="778404" y="931601"/>
                </a:lnTo>
                <a:lnTo>
                  <a:pt x="779116" y="931017"/>
                </a:lnTo>
                <a:lnTo>
                  <a:pt x="778404" y="931017"/>
                </a:lnTo>
                <a:lnTo>
                  <a:pt x="776916" y="932765"/>
                </a:lnTo>
                <a:lnTo>
                  <a:pt x="776528" y="934189"/>
                </a:lnTo>
                <a:lnTo>
                  <a:pt x="775816" y="934318"/>
                </a:lnTo>
                <a:lnTo>
                  <a:pt x="774909" y="936778"/>
                </a:lnTo>
                <a:lnTo>
                  <a:pt x="773615" y="935354"/>
                </a:lnTo>
                <a:lnTo>
                  <a:pt x="773809" y="934901"/>
                </a:lnTo>
                <a:lnTo>
                  <a:pt x="772903" y="934448"/>
                </a:lnTo>
                <a:lnTo>
                  <a:pt x="772903" y="932830"/>
                </a:lnTo>
                <a:lnTo>
                  <a:pt x="773291" y="932377"/>
                </a:lnTo>
                <a:lnTo>
                  <a:pt x="772580" y="932377"/>
                </a:lnTo>
                <a:lnTo>
                  <a:pt x="772385" y="934383"/>
                </a:lnTo>
                <a:lnTo>
                  <a:pt x="772774" y="935095"/>
                </a:lnTo>
                <a:lnTo>
                  <a:pt x="774262" y="936260"/>
                </a:lnTo>
                <a:lnTo>
                  <a:pt x="774262" y="938137"/>
                </a:lnTo>
                <a:lnTo>
                  <a:pt x="773162" y="939172"/>
                </a:lnTo>
                <a:lnTo>
                  <a:pt x="773162" y="941309"/>
                </a:lnTo>
                <a:lnTo>
                  <a:pt x="771673" y="942927"/>
                </a:lnTo>
                <a:lnTo>
                  <a:pt x="771673" y="945062"/>
                </a:lnTo>
                <a:lnTo>
                  <a:pt x="772062" y="945321"/>
                </a:lnTo>
                <a:lnTo>
                  <a:pt x="771673" y="946486"/>
                </a:lnTo>
                <a:lnTo>
                  <a:pt x="770767" y="946486"/>
                </a:lnTo>
                <a:lnTo>
                  <a:pt x="770055" y="945645"/>
                </a:lnTo>
                <a:lnTo>
                  <a:pt x="766561" y="946356"/>
                </a:lnTo>
                <a:lnTo>
                  <a:pt x="766366" y="945062"/>
                </a:lnTo>
                <a:lnTo>
                  <a:pt x="764684" y="944350"/>
                </a:lnTo>
                <a:lnTo>
                  <a:pt x="763195" y="944350"/>
                </a:lnTo>
                <a:lnTo>
                  <a:pt x="761901" y="943185"/>
                </a:lnTo>
                <a:lnTo>
                  <a:pt x="760088" y="943897"/>
                </a:lnTo>
                <a:lnTo>
                  <a:pt x="758988" y="943444"/>
                </a:lnTo>
                <a:lnTo>
                  <a:pt x="758082" y="943703"/>
                </a:lnTo>
                <a:lnTo>
                  <a:pt x="756205" y="943444"/>
                </a:lnTo>
                <a:lnTo>
                  <a:pt x="755105" y="944738"/>
                </a:lnTo>
                <a:lnTo>
                  <a:pt x="752904" y="944286"/>
                </a:lnTo>
                <a:lnTo>
                  <a:pt x="752192" y="943250"/>
                </a:lnTo>
                <a:lnTo>
                  <a:pt x="752387" y="942409"/>
                </a:lnTo>
                <a:lnTo>
                  <a:pt x="750380" y="942150"/>
                </a:lnTo>
                <a:lnTo>
                  <a:pt x="749992" y="941309"/>
                </a:lnTo>
                <a:lnTo>
                  <a:pt x="750186" y="940273"/>
                </a:lnTo>
                <a:lnTo>
                  <a:pt x="749474" y="939432"/>
                </a:lnTo>
                <a:lnTo>
                  <a:pt x="749474" y="938008"/>
                </a:lnTo>
                <a:lnTo>
                  <a:pt x="750380" y="937167"/>
                </a:lnTo>
                <a:lnTo>
                  <a:pt x="750186" y="935613"/>
                </a:lnTo>
                <a:lnTo>
                  <a:pt x="749668" y="935160"/>
                </a:lnTo>
                <a:lnTo>
                  <a:pt x="749862" y="933736"/>
                </a:lnTo>
                <a:lnTo>
                  <a:pt x="748050" y="933995"/>
                </a:lnTo>
                <a:lnTo>
                  <a:pt x="747468" y="933412"/>
                </a:lnTo>
                <a:lnTo>
                  <a:pt x="747273" y="930241"/>
                </a:lnTo>
                <a:lnTo>
                  <a:pt x="748179" y="928947"/>
                </a:lnTo>
                <a:lnTo>
                  <a:pt x="748697" y="928817"/>
                </a:lnTo>
                <a:lnTo>
                  <a:pt x="749409" y="926228"/>
                </a:lnTo>
                <a:lnTo>
                  <a:pt x="749021" y="926228"/>
                </a:lnTo>
                <a:lnTo>
                  <a:pt x="748827" y="925064"/>
                </a:lnTo>
                <a:lnTo>
                  <a:pt x="748438" y="925064"/>
                </a:lnTo>
                <a:lnTo>
                  <a:pt x="748050" y="923898"/>
                </a:lnTo>
                <a:lnTo>
                  <a:pt x="746756" y="922475"/>
                </a:lnTo>
                <a:lnTo>
                  <a:pt x="746044" y="922215"/>
                </a:lnTo>
                <a:lnTo>
                  <a:pt x="745850" y="921504"/>
                </a:lnTo>
                <a:lnTo>
                  <a:pt x="746238" y="921245"/>
                </a:lnTo>
                <a:lnTo>
                  <a:pt x="745850" y="921116"/>
                </a:lnTo>
                <a:lnTo>
                  <a:pt x="747662" y="921116"/>
                </a:lnTo>
                <a:lnTo>
                  <a:pt x="748374" y="922280"/>
                </a:lnTo>
                <a:lnTo>
                  <a:pt x="750380" y="922280"/>
                </a:lnTo>
                <a:lnTo>
                  <a:pt x="750574" y="921439"/>
                </a:lnTo>
                <a:lnTo>
                  <a:pt x="751998" y="921568"/>
                </a:lnTo>
                <a:lnTo>
                  <a:pt x="753163" y="920727"/>
                </a:lnTo>
                <a:lnTo>
                  <a:pt x="753357" y="918397"/>
                </a:lnTo>
                <a:lnTo>
                  <a:pt x="753746" y="918397"/>
                </a:lnTo>
                <a:lnTo>
                  <a:pt x="753551" y="917815"/>
                </a:lnTo>
                <a:lnTo>
                  <a:pt x="754134" y="917685"/>
                </a:lnTo>
                <a:lnTo>
                  <a:pt x="754134" y="916973"/>
                </a:lnTo>
                <a:lnTo>
                  <a:pt x="755623" y="915355"/>
                </a:lnTo>
                <a:lnTo>
                  <a:pt x="756723" y="911213"/>
                </a:lnTo>
                <a:lnTo>
                  <a:pt x="760218" y="909336"/>
                </a:lnTo>
                <a:lnTo>
                  <a:pt x="760606" y="908754"/>
                </a:lnTo>
                <a:lnTo>
                  <a:pt x="761318" y="908883"/>
                </a:lnTo>
                <a:lnTo>
                  <a:pt x="761706" y="907459"/>
                </a:lnTo>
                <a:lnTo>
                  <a:pt x="760412" y="907459"/>
                </a:lnTo>
                <a:lnTo>
                  <a:pt x="759829" y="908042"/>
                </a:lnTo>
                <a:lnTo>
                  <a:pt x="757241" y="908883"/>
                </a:lnTo>
                <a:lnTo>
                  <a:pt x="755946" y="909725"/>
                </a:lnTo>
                <a:lnTo>
                  <a:pt x="754652" y="911472"/>
                </a:lnTo>
                <a:lnTo>
                  <a:pt x="754457" y="912766"/>
                </a:lnTo>
                <a:lnTo>
                  <a:pt x="753940" y="913026"/>
                </a:lnTo>
                <a:lnTo>
                  <a:pt x="754134" y="913608"/>
                </a:lnTo>
                <a:lnTo>
                  <a:pt x="753422" y="914449"/>
                </a:lnTo>
                <a:lnTo>
                  <a:pt x="753422" y="917361"/>
                </a:lnTo>
                <a:lnTo>
                  <a:pt x="752710" y="917944"/>
                </a:lnTo>
                <a:lnTo>
                  <a:pt x="752322" y="919821"/>
                </a:lnTo>
                <a:lnTo>
                  <a:pt x="751610" y="920080"/>
                </a:lnTo>
                <a:lnTo>
                  <a:pt x="751416" y="920662"/>
                </a:lnTo>
                <a:lnTo>
                  <a:pt x="749021" y="920403"/>
                </a:lnTo>
                <a:lnTo>
                  <a:pt x="749021" y="919821"/>
                </a:lnTo>
                <a:lnTo>
                  <a:pt x="748309" y="919239"/>
                </a:lnTo>
                <a:lnTo>
                  <a:pt x="746820" y="919368"/>
                </a:lnTo>
                <a:lnTo>
                  <a:pt x="746626" y="918268"/>
                </a:lnTo>
                <a:lnTo>
                  <a:pt x="745914" y="918073"/>
                </a:lnTo>
                <a:lnTo>
                  <a:pt x="745332" y="918527"/>
                </a:lnTo>
                <a:lnTo>
                  <a:pt x="745526" y="919821"/>
                </a:lnTo>
                <a:lnTo>
                  <a:pt x="744943" y="920080"/>
                </a:lnTo>
                <a:lnTo>
                  <a:pt x="743455" y="919626"/>
                </a:lnTo>
                <a:lnTo>
                  <a:pt x="741060" y="919626"/>
                </a:lnTo>
                <a:lnTo>
                  <a:pt x="740866" y="920210"/>
                </a:lnTo>
                <a:lnTo>
                  <a:pt x="739960" y="920468"/>
                </a:lnTo>
                <a:lnTo>
                  <a:pt x="738860" y="919886"/>
                </a:lnTo>
                <a:lnTo>
                  <a:pt x="737954" y="920727"/>
                </a:lnTo>
                <a:lnTo>
                  <a:pt x="736271" y="920597"/>
                </a:lnTo>
                <a:lnTo>
                  <a:pt x="735753" y="920857"/>
                </a:lnTo>
                <a:lnTo>
                  <a:pt x="735753" y="921892"/>
                </a:lnTo>
                <a:lnTo>
                  <a:pt x="734653" y="921892"/>
                </a:lnTo>
                <a:lnTo>
                  <a:pt x="734264" y="920274"/>
                </a:lnTo>
                <a:lnTo>
                  <a:pt x="735559" y="919691"/>
                </a:lnTo>
                <a:lnTo>
                  <a:pt x="735753" y="919239"/>
                </a:lnTo>
                <a:lnTo>
                  <a:pt x="735365" y="918203"/>
                </a:lnTo>
                <a:lnTo>
                  <a:pt x="734653" y="917621"/>
                </a:lnTo>
                <a:lnTo>
                  <a:pt x="734653" y="919498"/>
                </a:lnTo>
                <a:lnTo>
                  <a:pt x="734070" y="919498"/>
                </a:lnTo>
                <a:lnTo>
                  <a:pt x="733553" y="918656"/>
                </a:lnTo>
                <a:lnTo>
                  <a:pt x="733164" y="918785"/>
                </a:lnTo>
                <a:lnTo>
                  <a:pt x="732646" y="918332"/>
                </a:lnTo>
                <a:lnTo>
                  <a:pt x="731546" y="918785"/>
                </a:lnTo>
                <a:lnTo>
                  <a:pt x="729540" y="918785"/>
                </a:lnTo>
                <a:lnTo>
                  <a:pt x="729346" y="917944"/>
                </a:lnTo>
                <a:lnTo>
                  <a:pt x="728051" y="917685"/>
                </a:lnTo>
                <a:lnTo>
                  <a:pt x="728245" y="916650"/>
                </a:lnTo>
                <a:lnTo>
                  <a:pt x="728634" y="916779"/>
                </a:lnTo>
                <a:lnTo>
                  <a:pt x="728634" y="916197"/>
                </a:lnTo>
                <a:lnTo>
                  <a:pt x="729346" y="916067"/>
                </a:lnTo>
                <a:lnTo>
                  <a:pt x="728634" y="915484"/>
                </a:lnTo>
                <a:lnTo>
                  <a:pt x="729022" y="912313"/>
                </a:lnTo>
                <a:lnTo>
                  <a:pt x="728310" y="911601"/>
                </a:lnTo>
                <a:lnTo>
                  <a:pt x="728698" y="911019"/>
                </a:lnTo>
                <a:lnTo>
                  <a:pt x="727986" y="910307"/>
                </a:lnTo>
                <a:lnTo>
                  <a:pt x="727986" y="909466"/>
                </a:lnTo>
                <a:lnTo>
                  <a:pt x="727275" y="908883"/>
                </a:lnTo>
                <a:lnTo>
                  <a:pt x="727469" y="908300"/>
                </a:lnTo>
                <a:lnTo>
                  <a:pt x="726886" y="907588"/>
                </a:lnTo>
                <a:lnTo>
                  <a:pt x="726886" y="906424"/>
                </a:lnTo>
                <a:lnTo>
                  <a:pt x="725980" y="905841"/>
                </a:lnTo>
                <a:lnTo>
                  <a:pt x="726368" y="904999"/>
                </a:lnTo>
                <a:lnTo>
                  <a:pt x="725462" y="904871"/>
                </a:lnTo>
                <a:lnTo>
                  <a:pt x="725268" y="904611"/>
                </a:lnTo>
                <a:lnTo>
                  <a:pt x="725786" y="904158"/>
                </a:lnTo>
                <a:lnTo>
                  <a:pt x="725268" y="904158"/>
                </a:lnTo>
                <a:lnTo>
                  <a:pt x="724168" y="902993"/>
                </a:lnTo>
                <a:lnTo>
                  <a:pt x="722679" y="902411"/>
                </a:lnTo>
                <a:lnTo>
                  <a:pt x="722679" y="901828"/>
                </a:lnTo>
                <a:lnTo>
                  <a:pt x="722097" y="901699"/>
                </a:lnTo>
                <a:lnTo>
                  <a:pt x="722097" y="900534"/>
                </a:lnTo>
                <a:lnTo>
                  <a:pt x="722809" y="899822"/>
                </a:lnTo>
                <a:lnTo>
                  <a:pt x="722615" y="898398"/>
                </a:lnTo>
                <a:lnTo>
                  <a:pt x="723132" y="897815"/>
                </a:lnTo>
                <a:lnTo>
                  <a:pt x="723132" y="896651"/>
                </a:lnTo>
                <a:lnTo>
                  <a:pt x="724815" y="893738"/>
                </a:lnTo>
                <a:lnTo>
                  <a:pt x="724427" y="893285"/>
                </a:lnTo>
                <a:lnTo>
                  <a:pt x="724621" y="892573"/>
                </a:lnTo>
                <a:lnTo>
                  <a:pt x="725203" y="892444"/>
                </a:lnTo>
                <a:lnTo>
                  <a:pt x="725009" y="891732"/>
                </a:lnTo>
                <a:lnTo>
                  <a:pt x="725398" y="891473"/>
                </a:lnTo>
                <a:lnTo>
                  <a:pt x="725203" y="890891"/>
                </a:lnTo>
                <a:lnTo>
                  <a:pt x="725915" y="889013"/>
                </a:lnTo>
                <a:lnTo>
                  <a:pt x="725915" y="887719"/>
                </a:lnTo>
                <a:lnTo>
                  <a:pt x="727210" y="887590"/>
                </a:lnTo>
                <a:lnTo>
                  <a:pt x="728893" y="888431"/>
                </a:lnTo>
                <a:lnTo>
                  <a:pt x="730575" y="888561"/>
                </a:lnTo>
                <a:lnTo>
                  <a:pt x="730381" y="887719"/>
                </a:lnTo>
                <a:lnTo>
                  <a:pt x="727080" y="886296"/>
                </a:lnTo>
                <a:lnTo>
                  <a:pt x="726886" y="885260"/>
                </a:lnTo>
                <a:lnTo>
                  <a:pt x="727598" y="885389"/>
                </a:lnTo>
                <a:lnTo>
                  <a:pt x="729087" y="884936"/>
                </a:lnTo>
                <a:lnTo>
                  <a:pt x="729993" y="883642"/>
                </a:lnTo>
                <a:lnTo>
                  <a:pt x="732387" y="881894"/>
                </a:lnTo>
                <a:lnTo>
                  <a:pt x="732387" y="881053"/>
                </a:lnTo>
                <a:lnTo>
                  <a:pt x="732905" y="880794"/>
                </a:lnTo>
                <a:lnTo>
                  <a:pt x="733617" y="878917"/>
                </a:lnTo>
                <a:lnTo>
                  <a:pt x="734523" y="878788"/>
                </a:lnTo>
                <a:lnTo>
                  <a:pt x="735041" y="877752"/>
                </a:lnTo>
                <a:lnTo>
                  <a:pt x="734653" y="876587"/>
                </a:lnTo>
                <a:lnTo>
                  <a:pt x="735365" y="876458"/>
                </a:lnTo>
                <a:lnTo>
                  <a:pt x="735365" y="875875"/>
                </a:lnTo>
                <a:lnTo>
                  <a:pt x="736077" y="874840"/>
                </a:lnTo>
                <a:lnTo>
                  <a:pt x="735882" y="873998"/>
                </a:lnTo>
                <a:lnTo>
                  <a:pt x="736789" y="873739"/>
                </a:lnTo>
                <a:lnTo>
                  <a:pt x="738083" y="872121"/>
                </a:lnTo>
                <a:lnTo>
                  <a:pt x="738471" y="869532"/>
                </a:lnTo>
                <a:lnTo>
                  <a:pt x="738083" y="868950"/>
                </a:lnTo>
                <a:lnTo>
                  <a:pt x="737695" y="869079"/>
                </a:lnTo>
                <a:lnTo>
                  <a:pt x="737889" y="869921"/>
                </a:lnTo>
                <a:lnTo>
                  <a:pt x="737177" y="871345"/>
                </a:lnTo>
                <a:lnTo>
                  <a:pt x="736271" y="871927"/>
                </a:lnTo>
                <a:lnTo>
                  <a:pt x="735365" y="871474"/>
                </a:lnTo>
                <a:lnTo>
                  <a:pt x="734976" y="872639"/>
                </a:lnTo>
                <a:lnTo>
                  <a:pt x="734588" y="872510"/>
                </a:lnTo>
                <a:lnTo>
                  <a:pt x="733876" y="873674"/>
                </a:lnTo>
                <a:lnTo>
                  <a:pt x="733358" y="873674"/>
                </a:lnTo>
                <a:lnTo>
                  <a:pt x="733553" y="874386"/>
                </a:lnTo>
                <a:lnTo>
                  <a:pt x="732970" y="874516"/>
                </a:lnTo>
                <a:lnTo>
                  <a:pt x="733164" y="875357"/>
                </a:lnTo>
                <a:lnTo>
                  <a:pt x="732776" y="875357"/>
                </a:lnTo>
                <a:lnTo>
                  <a:pt x="732582" y="876781"/>
                </a:lnTo>
                <a:lnTo>
                  <a:pt x="731676" y="877817"/>
                </a:lnTo>
                <a:lnTo>
                  <a:pt x="731481" y="879240"/>
                </a:lnTo>
                <a:lnTo>
                  <a:pt x="729799" y="880665"/>
                </a:lnTo>
                <a:lnTo>
                  <a:pt x="729087" y="881959"/>
                </a:lnTo>
                <a:lnTo>
                  <a:pt x="727792" y="882671"/>
                </a:lnTo>
                <a:lnTo>
                  <a:pt x="726498" y="882089"/>
                </a:lnTo>
                <a:lnTo>
                  <a:pt x="725980" y="881247"/>
                </a:lnTo>
                <a:lnTo>
                  <a:pt x="725980" y="879629"/>
                </a:lnTo>
                <a:lnTo>
                  <a:pt x="726368" y="879629"/>
                </a:lnTo>
                <a:lnTo>
                  <a:pt x="726368" y="879176"/>
                </a:lnTo>
                <a:lnTo>
                  <a:pt x="724880" y="878334"/>
                </a:lnTo>
                <a:lnTo>
                  <a:pt x="723585" y="876910"/>
                </a:lnTo>
                <a:lnTo>
                  <a:pt x="723974" y="876651"/>
                </a:lnTo>
                <a:lnTo>
                  <a:pt x="723974" y="874905"/>
                </a:lnTo>
                <a:lnTo>
                  <a:pt x="723391" y="874451"/>
                </a:lnTo>
                <a:lnTo>
                  <a:pt x="723585" y="872575"/>
                </a:lnTo>
                <a:lnTo>
                  <a:pt x="723003" y="872445"/>
                </a:lnTo>
                <a:lnTo>
                  <a:pt x="723003" y="871409"/>
                </a:lnTo>
                <a:lnTo>
                  <a:pt x="721514" y="869791"/>
                </a:lnTo>
                <a:lnTo>
                  <a:pt x="720932" y="869791"/>
                </a:lnTo>
                <a:lnTo>
                  <a:pt x="721126" y="869209"/>
                </a:lnTo>
                <a:lnTo>
                  <a:pt x="720738" y="869079"/>
                </a:lnTo>
                <a:lnTo>
                  <a:pt x="720349" y="867785"/>
                </a:lnTo>
                <a:lnTo>
                  <a:pt x="719767" y="867656"/>
                </a:lnTo>
                <a:lnTo>
                  <a:pt x="719379" y="866490"/>
                </a:lnTo>
                <a:lnTo>
                  <a:pt x="717566" y="864613"/>
                </a:lnTo>
                <a:lnTo>
                  <a:pt x="716854" y="864613"/>
                </a:lnTo>
                <a:lnTo>
                  <a:pt x="715366" y="865455"/>
                </a:lnTo>
                <a:lnTo>
                  <a:pt x="715366" y="866167"/>
                </a:lnTo>
                <a:lnTo>
                  <a:pt x="714071" y="867461"/>
                </a:lnTo>
                <a:lnTo>
                  <a:pt x="714589" y="868173"/>
                </a:lnTo>
                <a:lnTo>
                  <a:pt x="714201" y="868432"/>
                </a:lnTo>
                <a:lnTo>
                  <a:pt x="714395" y="870309"/>
                </a:lnTo>
                <a:lnTo>
                  <a:pt x="713683" y="870892"/>
                </a:lnTo>
                <a:lnTo>
                  <a:pt x="712971" y="870892"/>
                </a:lnTo>
                <a:lnTo>
                  <a:pt x="711483" y="870179"/>
                </a:lnTo>
                <a:lnTo>
                  <a:pt x="710771" y="868756"/>
                </a:lnTo>
                <a:lnTo>
                  <a:pt x="711353" y="865843"/>
                </a:lnTo>
                <a:lnTo>
                  <a:pt x="713360" y="863966"/>
                </a:lnTo>
                <a:lnTo>
                  <a:pt x="715754" y="862930"/>
                </a:lnTo>
                <a:lnTo>
                  <a:pt x="716854" y="862089"/>
                </a:lnTo>
                <a:lnTo>
                  <a:pt x="717243" y="861507"/>
                </a:lnTo>
                <a:lnTo>
                  <a:pt x="716725" y="861377"/>
                </a:lnTo>
                <a:lnTo>
                  <a:pt x="715625" y="862543"/>
                </a:lnTo>
                <a:lnTo>
                  <a:pt x="713036" y="863707"/>
                </a:lnTo>
                <a:lnTo>
                  <a:pt x="711029" y="865455"/>
                </a:lnTo>
                <a:lnTo>
                  <a:pt x="710512" y="866620"/>
                </a:lnTo>
                <a:lnTo>
                  <a:pt x="710318" y="868756"/>
                </a:lnTo>
                <a:lnTo>
                  <a:pt x="711806" y="871085"/>
                </a:lnTo>
                <a:lnTo>
                  <a:pt x="714007" y="871345"/>
                </a:lnTo>
                <a:lnTo>
                  <a:pt x="715107" y="870309"/>
                </a:lnTo>
                <a:lnTo>
                  <a:pt x="715301" y="868432"/>
                </a:lnTo>
                <a:lnTo>
                  <a:pt x="716401" y="866814"/>
                </a:lnTo>
                <a:lnTo>
                  <a:pt x="718084" y="866814"/>
                </a:lnTo>
                <a:lnTo>
                  <a:pt x="718602" y="867849"/>
                </a:lnTo>
                <a:lnTo>
                  <a:pt x="718408" y="868691"/>
                </a:lnTo>
                <a:lnTo>
                  <a:pt x="718990" y="868950"/>
                </a:lnTo>
                <a:lnTo>
                  <a:pt x="718796" y="869403"/>
                </a:lnTo>
                <a:lnTo>
                  <a:pt x="719184" y="869403"/>
                </a:lnTo>
                <a:lnTo>
                  <a:pt x="719702" y="870438"/>
                </a:lnTo>
                <a:lnTo>
                  <a:pt x="719702" y="872768"/>
                </a:lnTo>
                <a:lnTo>
                  <a:pt x="720090" y="872898"/>
                </a:lnTo>
                <a:lnTo>
                  <a:pt x="720285" y="874516"/>
                </a:lnTo>
                <a:lnTo>
                  <a:pt x="720673" y="874775"/>
                </a:lnTo>
                <a:lnTo>
                  <a:pt x="720285" y="876393"/>
                </a:lnTo>
                <a:lnTo>
                  <a:pt x="720802" y="876523"/>
                </a:lnTo>
                <a:lnTo>
                  <a:pt x="721708" y="877817"/>
                </a:lnTo>
                <a:lnTo>
                  <a:pt x="722420" y="877946"/>
                </a:lnTo>
                <a:lnTo>
                  <a:pt x="722420" y="878658"/>
                </a:lnTo>
                <a:lnTo>
                  <a:pt x="721514" y="878658"/>
                </a:lnTo>
                <a:lnTo>
                  <a:pt x="721514" y="878917"/>
                </a:lnTo>
                <a:lnTo>
                  <a:pt x="723909" y="880923"/>
                </a:lnTo>
                <a:lnTo>
                  <a:pt x="723715" y="881959"/>
                </a:lnTo>
                <a:lnTo>
                  <a:pt x="722615" y="883383"/>
                </a:lnTo>
                <a:lnTo>
                  <a:pt x="722615" y="884548"/>
                </a:lnTo>
                <a:lnTo>
                  <a:pt x="722032" y="885130"/>
                </a:lnTo>
                <a:lnTo>
                  <a:pt x="717825" y="885001"/>
                </a:lnTo>
                <a:lnTo>
                  <a:pt x="717113" y="885583"/>
                </a:lnTo>
                <a:lnTo>
                  <a:pt x="717307" y="886424"/>
                </a:lnTo>
                <a:lnTo>
                  <a:pt x="716207" y="886683"/>
                </a:lnTo>
                <a:lnTo>
                  <a:pt x="715107" y="884936"/>
                </a:lnTo>
                <a:lnTo>
                  <a:pt x="714589" y="884936"/>
                </a:lnTo>
                <a:lnTo>
                  <a:pt x="714589" y="885389"/>
                </a:lnTo>
                <a:lnTo>
                  <a:pt x="716078" y="887137"/>
                </a:lnTo>
                <a:lnTo>
                  <a:pt x="716984" y="887137"/>
                </a:lnTo>
                <a:lnTo>
                  <a:pt x="718472" y="886296"/>
                </a:lnTo>
                <a:lnTo>
                  <a:pt x="720349" y="886554"/>
                </a:lnTo>
                <a:lnTo>
                  <a:pt x="720349" y="887266"/>
                </a:lnTo>
                <a:lnTo>
                  <a:pt x="719767" y="887849"/>
                </a:lnTo>
                <a:lnTo>
                  <a:pt x="720155" y="888302"/>
                </a:lnTo>
                <a:lnTo>
                  <a:pt x="719961" y="892896"/>
                </a:lnTo>
                <a:lnTo>
                  <a:pt x="721450" y="894644"/>
                </a:lnTo>
                <a:lnTo>
                  <a:pt x="721644" y="896521"/>
                </a:lnTo>
                <a:lnTo>
                  <a:pt x="721256" y="897363"/>
                </a:lnTo>
                <a:lnTo>
                  <a:pt x="719961" y="897815"/>
                </a:lnTo>
                <a:lnTo>
                  <a:pt x="720349" y="898075"/>
                </a:lnTo>
                <a:lnTo>
                  <a:pt x="720349" y="899110"/>
                </a:lnTo>
                <a:lnTo>
                  <a:pt x="719638" y="900858"/>
                </a:lnTo>
                <a:lnTo>
                  <a:pt x="718731" y="900858"/>
                </a:lnTo>
                <a:lnTo>
                  <a:pt x="718019" y="901570"/>
                </a:lnTo>
                <a:lnTo>
                  <a:pt x="715236" y="902152"/>
                </a:lnTo>
                <a:lnTo>
                  <a:pt x="715430" y="903317"/>
                </a:lnTo>
                <a:lnTo>
                  <a:pt x="714848" y="903770"/>
                </a:lnTo>
                <a:lnTo>
                  <a:pt x="713554" y="903640"/>
                </a:lnTo>
                <a:lnTo>
                  <a:pt x="713748" y="903058"/>
                </a:lnTo>
                <a:lnTo>
                  <a:pt x="713036" y="902799"/>
                </a:lnTo>
                <a:lnTo>
                  <a:pt x="712647" y="903964"/>
                </a:lnTo>
                <a:lnTo>
                  <a:pt x="710835" y="904094"/>
                </a:lnTo>
                <a:lnTo>
                  <a:pt x="709735" y="904935"/>
                </a:lnTo>
                <a:lnTo>
                  <a:pt x="710123" y="905647"/>
                </a:lnTo>
                <a:lnTo>
                  <a:pt x="708635" y="905906"/>
                </a:lnTo>
                <a:lnTo>
                  <a:pt x="708441" y="906617"/>
                </a:lnTo>
                <a:lnTo>
                  <a:pt x="708829" y="907071"/>
                </a:lnTo>
                <a:lnTo>
                  <a:pt x="707923" y="908235"/>
                </a:lnTo>
                <a:lnTo>
                  <a:pt x="705722" y="908689"/>
                </a:lnTo>
                <a:lnTo>
                  <a:pt x="705722" y="909142"/>
                </a:lnTo>
                <a:lnTo>
                  <a:pt x="703328" y="907718"/>
                </a:lnTo>
                <a:lnTo>
                  <a:pt x="701127" y="907136"/>
                </a:lnTo>
                <a:lnTo>
                  <a:pt x="700415" y="908300"/>
                </a:lnTo>
                <a:lnTo>
                  <a:pt x="700609" y="909012"/>
                </a:lnTo>
                <a:lnTo>
                  <a:pt x="700221" y="910048"/>
                </a:lnTo>
                <a:lnTo>
                  <a:pt x="700609" y="910177"/>
                </a:lnTo>
                <a:lnTo>
                  <a:pt x="700609" y="910889"/>
                </a:lnTo>
                <a:lnTo>
                  <a:pt x="699703" y="912637"/>
                </a:lnTo>
                <a:lnTo>
                  <a:pt x="698215" y="912378"/>
                </a:lnTo>
                <a:lnTo>
                  <a:pt x="697697" y="911213"/>
                </a:lnTo>
                <a:lnTo>
                  <a:pt x="696014" y="909789"/>
                </a:lnTo>
                <a:lnTo>
                  <a:pt x="695626" y="908754"/>
                </a:lnTo>
                <a:lnTo>
                  <a:pt x="695820" y="908300"/>
                </a:lnTo>
                <a:lnTo>
                  <a:pt x="695108" y="907718"/>
                </a:lnTo>
                <a:lnTo>
                  <a:pt x="695302" y="907459"/>
                </a:lnTo>
                <a:lnTo>
                  <a:pt x="694590" y="907588"/>
                </a:lnTo>
                <a:lnTo>
                  <a:pt x="694008" y="906294"/>
                </a:lnTo>
                <a:lnTo>
                  <a:pt x="694008" y="903576"/>
                </a:lnTo>
                <a:lnTo>
                  <a:pt x="694396" y="903317"/>
                </a:lnTo>
                <a:lnTo>
                  <a:pt x="693684" y="903317"/>
                </a:lnTo>
                <a:lnTo>
                  <a:pt x="692972" y="905906"/>
                </a:lnTo>
                <a:lnTo>
                  <a:pt x="691290" y="905776"/>
                </a:lnTo>
                <a:lnTo>
                  <a:pt x="690189" y="905064"/>
                </a:lnTo>
                <a:lnTo>
                  <a:pt x="690189" y="903640"/>
                </a:lnTo>
                <a:lnTo>
                  <a:pt x="690901" y="902346"/>
                </a:lnTo>
                <a:lnTo>
                  <a:pt x="690513" y="901051"/>
                </a:lnTo>
                <a:lnTo>
                  <a:pt x="690319" y="900793"/>
                </a:lnTo>
                <a:lnTo>
                  <a:pt x="688830" y="901051"/>
                </a:lnTo>
                <a:lnTo>
                  <a:pt x="690124" y="901763"/>
                </a:lnTo>
                <a:lnTo>
                  <a:pt x="689930" y="902799"/>
                </a:lnTo>
                <a:lnTo>
                  <a:pt x="689413" y="903381"/>
                </a:lnTo>
                <a:lnTo>
                  <a:pt x="689801" y="903964"/>
                </a:lnTo>
                <a:lnTo>
                  <a:pt x="689801" y="906424"/>
                </a:lnTo>
                <a:lnTo>
                  <a:pt x="691484" y="906424"/>
                </a:lnTo>
                <a:lnTo>
                  <a:pt x="692195" y="907588"/>
                </a:lnTo>
                <a:lnTo>
                  <a:pt x="693490" y="908430"/>
                </a:lnTo>
                <a:lnTo>
                  <a:pt x="693490" y="908883"/>
                </a:lnTo>
                <a:lnTo>
                  <a:pt x="694784" y="908883"/>
                </a:lnTo>
                <a:lnTo>
                  <a:pt x="695885" y="910889"/>
                </a:lnTo>
                <a:lnTo>
                  <a:pt x="696985" y="911472"/>
                </a:lnTo>
                <a:lnTo>
                  <a:pt x="698473" y="913802"/>
                </a:lnTo>
                <a:lnTo>
                  <a:pt x="699574" y="913802"/>
                </a:lnTo>
                <a:lnTo>
                  <a:pt x="700286" y="913219"/>
                </a:lnTo>
                <a:lnTo>
                  <a:pt x="702163" y="913349"/>
                </a:lnTo>
                <a:lnTo>
                  <a:pt x="702680" y="912766"/>
                </a:lnTo>
                <a:lnTo>
                  <a:pt x="703975" y="912507"/>
                </a:lnTo>
                <a:lnTo>
                  <a:pt x="704493" y="912961"/>
                </a:lnTo>
                <a:lnTo>
                  <a:pt x="706370" y="912702"/>
                </a:lnTo>
                <a:lnTo>
                  <a:pt x="707276" y="912961"/>
                </a:lnTo>
                <a:lnTo>
                  <a:pt x="707664" y="912119"/>
                </a:lnTo>
                <a:lnTo>
                  <a:pt x="708958" y="912119"/>
                </a:lnTo>
                <a:lnTo>
                  <a:pt x="709347" y="911278"/>
                </a:lnTo>
                <a:lnTo>
                  <a:pt x="711029" y="910437"/>
                </a:lnTo>
                <a:lnTo>
                  <a:pt x="711224" y="909271"/>
                </a:lnTo>
                <a:lnTo>
                  <a:pt x="712130" y="908818"/>
                </a:lnTo>
                <a:lnTo>
                  <a:pt x="711936" y="907200"/>
                </a:lnTo>
                <a:lnTo>
                  <a:pt x="713230" y="905453"/>
                </a:lnTo>
                <a:lnTo>
                  <a:pt x="715430" y="905906"/>
                </a:lnTo>
                <a:lnTo>
                  <a:pt x="716725" y="904871"/>
                </a:lnTo>
                <a:lnTo>
                  <a:pt x="717113" y="904999"/>
                </a:lnTo>
                <a:lnTo>
                  <a:pt x="717502" y="904547"/>
                </a:lnTo>
                <a:lnTo>
                  <a:pt x="718408" y="904417"/>
                </a:lnTo>
                <a:lnTo>
                  <a:pt x="718408" y="904158"/>
                </a:lnTo>
                <a:lnTo>
                  <a:pt x="718925" y="904417"/>
                </a:lnTo>
                <a:lnTo>
                  <a:pt x="719638" y="903964"/>
                </a:lnTo>
                <a:lnTo>
                  <a:pt x="720544" y="904094"/>
                </a:lnTo>
                <a:lnTo>
                  <a:pt x="721838" y="906100"/>
                </a:lnTo>
                <a:lnTo>
                  <a:pt x="723132" y="906229"/>
                </a:lnTo>
                <a:lnTo>
                  <a:pt x="723132" y="907265"/>
                </a:lnTo>
                <a:lnTo>
                  <a:pt x="722420" y="907394"/>
                </a:lnTo>
                <a:lnTo>
                  <a:pt x="721708" y="906941"/>
                </a:lnTo>
                <a:lnTo>
                  <a:pt x="721126" y="907071"/>
                </a:lnTo>
                <a:lnTo>
                  <a:pt x="720932" y="907783"/>
                </a:lnTo>
                <a:lnTo>
                  <a:pt x="722226" y="907912"/>
                </a:lnTo>
                <a:lnTo>
                  <a:pt x="722809" y="908624"/>
                </a:lnTo>
                <a:lnTo>
                  <a:pt x="723909" y="908754"/>
                </a:lnTo>
                <a:lnTo>
                  <a:pt x="724621" y="909466"/>
                </a:lnTo>
                <a:lnTo>
                  <a:pt x="724621" y="910048"/>
                </a:lnTo>
                <a:lnTo>
                  <a:pt x="722615" y="910889"/>
                </a:lnTo>
                <a:lnTo>
                  <a:pt x="724815" y="911343"/>
                </a:lnTo>
                <a:lnTo>
                  <a:pt x="725009" y="912055"/>
                </a:lnTo>
                <a:lnTo>
                  <a:pt x="725592" y="911795"/>
                </a:lnTo>
                <a:lnTo>
                  <a:pt x="725398" y="912248"/>
                </a:lnTo>
                <a:lnTo>
                  <a:pt x="725915" y="912378"/>
                </a:lnTo>
                <a:lnTo>
                  <a:pt x="726304" y="913219"/>
                </a:lnTo>
                <a:lnTo>
                  <a:pt x="726304" y="913931"/>
                </a:lnTo>
                <a:lnTo>
                  <a:pt x="725721" y="914190"/>
                </a:lnTo>
                <a:lnTo>
                  <a:pt x="725915" y="914449"/>
                </a:lnTo>
                <a:lnTo>
                  <a:pt x="725527" y="915031"/>
                </a:lnTo>
                <a:lnTo>
                  <a:pt x="724427" y="915743"/>
                </a:lnTo>
                <a:lnTo>
                  <a:pt x="722420" y="915614"/>
                </a:lnTo>
                <a:lnTo>
                  <a:pt x="721708" y="915031"/>
                </a:lnTo>
                <a:lnTo>
                  <a:pt x="721514" y="915743"/>
                </a:lnTo>
                <a:lnTo>
                  <a:pt x="718537" y="916455"/>
                </a:lnTo>
                <a:lnTo>
                  <a:pt x="718537" y="916909"/>
                </a:lnTo>
                <a:lnTo>
                  <a:pt x="718019" y="916909"/>
                </a:lnTo>
                <a:lnTo>
                  <a:pt x="718214" y="917361"/>
                </a:lnTo>
                <a:lnTo>
                  <a:pt x="717631" y="917815"/>
                </a:lnTo>
                <a:lnTo>
                  <a:pt x="717243" y="917815"/>
                </a:lnTo>
                <a:lnTo>
                  <a:pt x="717243" y="917232"/>
                </a:lnTo>
                <a:lnTo>
                  <a:pt x="715948" y="917102"/>
                </a:lnTo>
                <a:lnTo>
                  <a:pt x="714071" y="918527"/>
                </a:lnTo>
                <a:lnTo>
                  <a:pt x="712389" y="918527"/>
                </a:lnTo>
                <a:lnTo>
                  <a:pt x="712389" y="918979"/>
                </a:lnTo>
                <a:lnTo>
                  <a:pt x="714783" y="919109"/>
                </a:lnTo>
                <a:lnTo>
                  <a:pt x="714978" y="919368"/>
                </a:lnTo>
                <a:lnTo>
                  <a:pt x="716660" y="919109"/>
                </a:lnTo>
                <a:lnTo>
                  <a:pt x="717049" y="919562"/>
                </a:lnTo>
                <a:lnTo>
                  <a:pt x="717955" y="919562"/>
                </a:lnTo>
                <a:lnTo>
                  <a:pt x="718149" y="920403"/>
                </a:lnTo>
                <a:lnTo>
                  <a:pt x="717566" y="920986"/>
                </a:lnTo>
                <a:lnTo>
                  <a:pt x="718667" y="921439"/>
                </a:lnTo>
                <a:lnTo>
                  <a:pt x="719055" y="923574"/>
                </a:lnTo>
                <a:lnTo>
                  <a:pt x="719767" y="922734"/>
                </a:lnTo>
                <a:lnTo>
                  <a:pt x="719573" y="921309"/>
                </a:lnTo>
                <a:lnTo>
                  <a:pt x="721061" y="921180"/>
                </a:lnTo>
                <a:lnTo>
                  <a:pt x="721450" y="920338"/>
                </a:lnTo>
                <a:lnTo>
                  <a:pt x="724945" y="921374"/>
                </a:lnTo>
                <a:lnTo>
                  <a:pt x="725139" y="922086"/>
                </a:lnTo>
                <a:lnTo>
                  <a:pt x="724556" y="922798"/>
                </a:lnTo>
                <a:lnTo>
                  <a:pt x="725139" y="923834"/>
                </a:lnTo>
                <a:lnTo>
                  <a:pt x="724945" y="924999"/>
                </a:lnTo>
                <a:lnTo>
                  <a:pt x="723132" y="925452"/>
                </a:lnTo>
                <a:lnTo>
                  <a:pt x="722938" y="927070"/>
                </a:lnTo>
                <a:lnTo>
                  <a:pt x="722550" y="927199"/>
                </a:lnTo>
                <a:lnTo>
                  <a:pt x="721838" y="927199"/>
                </a:lnTo>
                <a:lnTo>
                  <a:pt x="721838" y="926487"/>
                </a:lnTo>
                <a:lnTo>
                  <a:pt x="721126" y="926358"/>
                </a:lnTo>
                <a:lnTo>
                  <a:pt x="721708" y="927199"/>
                </a:lnTo>
                <a:lnTo>
                  <a:pt x="721514" y="927781"/>
                </a:lnTo>
                <a:lnTo>
                  <a:pt x="722226" y="927523"/>
                </a:lnTo>
                <a:lnTo>
                  <a:pt x="722420" y="927976"/>
                </a:lnTo>
                <a:lnTo>
                  <a:pt x="724297" y="926682"/>
                </a:lnTo>
                <a:lnTo>
                  <a:pt x="726304" y="926099"/>
                </a:lnTo>
                <a:lnTo>
                  <a:pt x="726498" y="925516"/>
                </a:lnTo>
                <a:lnTo>
                  <a:pt x="725915" y="925646"/>
                </a:lnTo>
                <a:lnTo>
                  <a:pt x="725721" y="924934"/>
                </a:lnTo>
                <a:lnTo>
                  <a:pt x="727016" y="923574"/>
                </a:lnTo>
                <a:lnTo>
                  <a:pt x="727598" y="923639"/>
                </a:lnTo>
                <a:lnTo>
                  <a:pt x="728310" y="922927"/>
                </a:lnTo>
                <a:lnTo>
                  <a:pt x="729216" y="922798"/>
                </a:lnTo>
                <a:lnTo>
                  <a:pt x="729604" y="921504"/>
                </a:lnTo>
                <a:lnTo>
                  <a:pt x="730187" y="920921"/>
                </a:lnTo>
                <a:lnTo>
                  <a:pt x="731481" y="920921"/>
                </a:lnTo>
                <a:lnTo>
                  <a:pt x="731999" y="920468"/>
                </a:lnTo>
                <a:lnTo>
                  <a:pt x="732387" y="921633"/>
                </a:lnTo>
                <a:lnTo>
                  <a:pt x="733488" y="922086"/>
                </a:lnTo>
                <a:lnTo>
                  <a:pt x="733099" y="923834"/>
                </a:lnTo>
                <a:lnTo>
                  <a:pt x="734588" y="924999"/>
                </a:lnTo>
                <a:lnTo>
                  <a:pt x="735171" y="926163"/>
                </a:lnTo>
                <a:lnTo>
                  <a:pt x="734976" y="928882"/>
                </a:lnTo>
                <a:lnTo>
                  <a:pt x="733488" y="929723"/>
                </a:lnTo>
                <a:lnTo>
                  <a:pt x="733294" y="930306"/>
                </a:lnTo>
                <a:lnTo>
                  <a:pt x="732387" y="930176"/>
                </a:lnTo>
                <a:lnTo>
                  <a:pt x="731999" y="930435"/>
                </a:lnTo>
                <a:lnTo>
                  <a:pt x="731805" y="930176"/>
                </a:lnTo>
                <a:lnTo>
                  <a:pt x="730122" y="931017"/>
                </a:lnTo>
                <a:lnTo>
                  <a:pt x="728634" y="931147"/>
                </a:lnTo>
                <a:lnTo>
                  <a:pt x="728440" y="931601"/>
                </a:lnTo>
                <a:lnTo>
                  <a:pt x="727533" y="931471"/>
                </a:lnTo>
                <a:lnTo>
                  <a:pt x="723844" y="935095"/>
                </a:lnTo>
                <a:lnTo>
                  <a:pt x="723844" y="936390"/>
                </a:lnTo>
                <a:lnTo>
                  <a:pt x="723456" y="936972"/>
                </a:lnTo>
                <a:lnTo>
                  <a:pt x="724039" y="936843"/>
                </a:lnTo>
                <a:lnTo>
                  <a:pt x="724427" y="937684"/>
                </a:lnTo>
                <a:lnTo>
                  <a:pt x="726821" y="939432"/>
                </a:lnTo>
                <a:lnTo>
                  <a:pt x="727533" y="940467"/>
                </a:lnTo>
                <a:lnTo>
                  <a:pt x="727533" y="943509"/>
                </a:lnTo>
                <a:lnTo>
                  <a:pt x="725527" y="943509"/>
                </a:lnTo>
                <a:lnTo>
                  <a:pt x="725333" y="943250"/>
                </a:lnTo>
                <a:lnTo>
                  <a:pt x="721644" y="943509"/>
                </a:lnTo>
                <a:lnTo>
                  <a:pt x="720932" y="943250"/>
                </a:lnTo>
                <a:lnTo>
                  <a:pt x="719832" y="943962"/>
                </a:lnTo>
                <a:lnTo>
                  <a:pt x="719443" y="943832"/>
                </a:lnTo>
                <a:lnTo>
                  <a:pt x="718731" y="944868"/>
                </a:lnTo>
                <a:lnTo>
                  <a:pt x="718019" y="944868"/>
                </a:lnTo>
                <a:lnTo>
                  <a:pt x="716919" y="946875"/>
                </a:lnTo>
                <a:lnTo>
                  <a:pt x="715819" y="947004"/>
                </a:lnTo>
                <a:lnTo>
                  <a:pt x="714913" y="945450"/>
                </a:lnTo>
                <a:lnTo>
                  <a:pt x="715819" y="944738"/>
                </a:lnTo>
                <a:lnTo>
                  <a:pt x="715819" y="944286"/>
                </a:lnTo>
                <a:lnTo>
                  <a:pt x="714719" y="942409"/>
                </a:lnTo>
                <a:lnTo>
                  <a:pt x="716725" y="941244"/>
                </a:lnTo>
                <a:lnTo>
                  <a:pt x="717307" y="939820"/>
                </a:lnTo>
                <a:lnTo>
                  <a:pt x="714913" y="936066"/>
                </a:lnTo>
                <a:lnTo>
                  <a:pt x="710835" y="932895"/>
                </a:lnTo>
                <a:lnTo>
                  <a:pt x="709347" y="931147"/>
                </a:lnTo>
                <a:lnTo>
                  <a:pt x="705658" y="928817"/>
                </a:lnTo>
                <a:lnTo>
                  <a:pt x="703975" y="928364"/>
                </a:lnTo>
                <a:lnTo>
                  <a:pt x="703781" y="927781"/>
                </a:lnTo>
                <a:lnTo>
                  <a:pt x="703069" y="927781"/>
                </a:lnTo>
                <a:lnTo>
                  <a:pt x="700092" y="925322"/>
                </a:lnTo>
                <a:lnTo>
                  <a:pt x="699186" y="925322"/>
                </a:lnTo>
                <a:lnTo>
                  <a:pt x="698991" y="924740"/>
                </a:lnTo>
                <a:lnTo>
                  <a:pt x="697891" y="924481"/>
                </a:lnTo>
                <a:lnTo>
                  <a:pt x="697373" y="923898"/>
                </a:lnTo>
                <a:lnTo>
                  <a:pt x="696791" y="924028"/>
                </a:lnTo>
                <a:lnTo>
                  <a:pt x="696402" y="923446"/>
                </a:lnTo>
                <a:lnTo>
                  <a:pt x="693814" y="922863"/>
                </a:lnTo>
                <a:lnTo>
                  <a:pt x="693231" y="922151"/>
                </a:lnTo>
                <a:lnTo>
                  <a:pt x="691742" y="922280"/>
                </a:lnTo>
                <a:lnTo>
                  <a:pt x="691548" y="921698"/>
                </a:lnTo>
                <a:lnTo>
                  <a:pt x="688442" y="921439"/>
                </a:lnTo>
                <a:lnTo>
                  <a:pt x="688053" y="920857"/>
                </a:lnTo>
                <a:lnTo>
                  <a:pt x="687341" y="920857"/>
                </a:lnTo>
                <a:lnTo>
                  <a:pt x="687924" y="921116"/>
                </a:lnTo>
                <a:lnTo>
                  <a:pt x="686047" y="920986"/>
                </a:lnTo>
                <a:lnTo>
                  <a:pt x="685853" y="921245"/>
                </a:lnTo>
                <a:lnTo>
                  <a:pt x="685464" y="920533"/>
                </a:lnTo>
                <a:lnTo>
                  <a:pt x="684558" y="920533"/>
                </a:lnTo>
                <a:lnTo>
                  <a:pt x="684558" y="921116"/>
                </a:lnTo>
                <a:lnTo>
                  <a:pt x="683458" y="921116"/>
                </a:lnTo>
                <a:lnTo>
                  <a:pt x="683652" y="920662"/>
                </a:lnTo>
                <a:lnTo>
                  <a:pt x="682358" y="920792"/>
                </a:lnTo>
                <a:lnTo>
                  <a:pt x="681063" y="920338"/>
                </a:lnTo>
                <a:lnTo>
                  <a:pt x="679575" y="920597"/>
                </a:lnTo>
                <a:lnTo>
                  <a:pt x="679575" y="921180"/>
                </a:lnTo>
                <a:lnTo>
                  <a:pt x="679381" y="920921"/>
                </a:lnTo>
                <a:lnTo>
                  <a:pt x="678798" y="921051"/>
                </a:lnTo>
                <a:lnTo>
                  <a:pt x="678410" y="921892"/>
                </a:lnTo>
                <a:lnTo>
                  <a:pt x="674203" y="920727"/>
                </a:lnTo>
                <a:lnTo>
                  <a:pt x="671614" y="920727"/>
                </a:lnTo>
                <a:lnTo>
                  <a:pt x="670125" y="921309"/>
                </a:lnTo>
                <a:lnTo>
                  <a:pt x="668313" y="921309"/>
                </a:lnTo>
                <a:lnTo>
                  <a:pt x="664430" y="920274"/>
                </a:lnTo>
                <a:lnTo>
                  <a:pt x="661647" y="918979"/>
                </a:lnTo>
                <a:lnTo>
                  <a:pt x="659641" y="919691"/>
                </a:lnTo>
                <a:lnTo>
                  <a:pt x="654139" y="919433"/>
                </a:lnTo>
                <a:lnTo>
                  <a:pt x="652651" y="919691"/>
                </a:lnTo>
                <a:lnTo>
                  <a:pt x="652068" y="920274"/>
                </a:lnTo>
                <a:lnTo>
                  <a:pt x="647473" y="920403"/>
                </a:lnTo>
                <a:lnTo>
                  <a:pt x="646567" y="920986"/>
                </a:lnTo>
                <a:lnTo>
                  <a:pt x="645272" y="920857"/>
                </a:lnTo>
                <a:lnTo>
                  <a:pt x="645078" y="921439"/>
                </a:lnTo>
                <a:lnTo>
                  <a:pt x="643978" y="921698"/>
                </a:lnTo>
                <a:lnTo>
                  <a:pt x="643395" y="922734"/>
                </a:lnTo>
                <a:lnTo>
                  <a:pt x="642878" y="922734"/>
                </a:lnTo>
                <a:lnTo>
                  <a:pt x="643072" y="922992"/>
                </a:lnTo>
                <a:lnTo>
                  <a:pt x="642554" y="923122"/>
                </a:lnTo>
                <a:lnTo>
                  <a:pt x="642554" y="923574"/>
                </a:lnTo>
                <a:lnTo>
                  <a:pt x="641648" y="924157"/>
                </a:lnTo>
                <a:lnTo>
                  <a:pt x="641260" y="924869"/>
                </a:lnTo>
                <a:lnTo>
                  <a:pt x="639771" y="925581"/>
                </a:lnTo>
                <a:lnTo>
                  <a:pt x="640483" y="926034"/>
                </a:lnTo>
                <a:lnTo>
                  <a:pt x="640871" y="927070"/>
                </a:lnTo>
                <a:lnTo>
                  <a:pt x="640159" y="928364"/>
                </a:lnTo>
                <a:lnTo>
                  <a:pt x="640159" y="929076"/>
                </a:lnTo>
                <a:lnTo>
                  <a:pt x="640742" y="929206"/>
                </a:lnTo>
                <a:lnTo>
                  <a:pt x="640548" y="929659"/>
                </a:lnTo>
                <a:lnTo>
                  <a:pt x="638865" y="929788"/>
                </a:lnTo>
                <a:lnTo>
                  <a:pt x="638347" y="930824"/>
                </a:lnTo>
                <a:lnTo>
                  <a:pt x="633170" y="932700"/>
                </a:lnTo>
                <a:lnTo>
                  <a:pt x="634076" y="934448"/>
                </a:lnTo>
                <a:lnTo>
                  <a:pt x="633687" y="934448"/>
                </a:lnTo>
                <a:lnTo>
                  <a:pt x="633299" y="935484"/>
                </a:lnTo>
                <a:lnTo>
                  <a:pt x="632716" y="935742"/>
                </a:lnTo>
                <a:lnTo>
                  <a:pt x="630322" y="935289"/>
                </a:lnTo>
                <a:lnTo>
                  <a:pt x="628639" y="934448"/>
                </a:lnTo>
                <a:lnTo>
                  <a:pt x="627345" y="934707"/>
                </a:lnTo>
                <a:lnTo>
                  <a:pt x="626439" y="933671"/>
                </a:lnTo>
                <a:lnTo>
                  <a:pt x="624626" y="933671"/>
                </a:lnTo>
                <a:lnTo>
                  <a:pt x="624626" y="935678"/>
                </a:lnTo>
                <a:lnTo>
                  <a:pt x="624238" y="935548"/>
                </a:lnTo>
                <a:lnTo>
                  <a:pt x="623720" y="936713"/>
                </a:lnTo>
                <a:lnTo>
                  <a:pt x="620937" y="936583"/>
                </a:lnTo>
                <a:lnTo>
                  <a:pt x="620743" y="937037"/>
                </a:lnTo>
                <a:lnTo>
                  <a:pt x="618737" y="937037"/>
                </a:lnTo>
                <a:lnTo>
                  <a:pt x="618931" y="937490"/>
                </a:lnTo>
                <a:lnTo>
                  <a:pt x="617831" y="938201"/>
                </a:lnTo>
                <a:lnTo>
                  <a:pt x="617119" y="938073"/>
                </a:lnTo>
                <a:lnTo>
                  <a:pt x="616407" y="938655"/>
                </a:lnTo>
                <a:lnTo>
                  <a:pt x="615501" y="938525"/>
                </a:lnTo>
                <a:lnTo>
                  <a:pt x="614789" y="939367"/>
                </a:lnTo>
                <a:lnTo>
                  <a:pt x="613106" y="939949"/>
                </a:lnTo>
                <a:lnTo>
                  <a:pt x="612394" y="939820"/>
                </a:lnTo>
                <a:lnTo>
                  <a:pt x="611682" y="940403"/>
                </a:lnTo>
                <a:lnTo>
                  <a:pt x="611294" y="940403"/>
                </a:lnTo>
                <a:lnTo>
                  <a:pt x="611488" y="939949"/>
                </a:lnTo>
                <a:lnTo>
                  <a:pt x="610388" y="940208"/>
                </a:lnTo>
                <a:lnTo>
                  <a:pt x="609482" y="939755"/>
                </a:lnTo>
                <a:lnTo>
                  <a:pt x="607799" y="940208"/>
                </a:lnTo>
                <a:lnTo>
                  <a:pt x="607216" y="939949"/>
                </a:lnTo>
                <a:lnTo>
                  <a:pt x="607022" y="939237"/>
                </a:lnTo>
                <a:lnTo>
                  <a:pt x="605922" y="939367"/>
                </a:lnTo>
                <a:lnTo>
                  <a:pt x="604822" y="938785"/>
                </a:lnTo>
                <a:lnTo>
                  <a:pt x="604627" y="938201"/>
                </a:lnTo>
                <a:lnTo>
                  <a:pt x="602039" y="937749"/>
                </a:lnTo>
                <a:lnTo>
                  <a:pt x="598349" y="935872"/>
                </a:lnTo>
                <a:lnTo>
                  <a:pt x="597249" y="936325"/>
                </a:lnTo>
                <a:lnTo>
                  <a:pt x="595761" y="935872"/>
                </a:lnTo>
                <a:lnTo>
                  <a:pt x="593884" y="937167"/>
                </a:lnTo>
                <a:lnTo>
                  <a:pt x="593495" y="937878"/>
                </a:lnTo>
                <a:lnTo>
                  <a:pt x="592395" y="938331"/>
                </a:lnTo>
                <a:lnTo>
                  <a:pt x="592395" y="939043"/>
                </a:lnTo>
                <a:lnTo>
                  <a:pt x="592007" y="939043"/>
                </a:lnTo>
                <a:lnTo>
                  <a:pt x="592201" y="940079"/>
                </a:lnTo>
                <a:lnTo>
                  <a:pt x="591683" y="940338"/>
                </a:lnTo>
                <a:lnTo>
                  <a:pt x="590195" y="939755"/>
                </a:lnTo>
                <a:lnTo>
                  <a:pt x="590000" y="938914"/>
                </a:lnTo>
                <a:lnTo>
                  <a:pt x="590389" y="938785"/>
                </a:lnTo>
                <a:lnTo>
                  <a:pt x="590389" y="938201"/>
                </a:lnTo>
                <a:lnTo>
                  <a:pt x="589806" y="937749"/>
                </a:lnTo>
                <a:lnTo>
                  <a:pt x="586700" y="938201"/>
                </a:lnTo>
                <a:lnTo>
                  <a:pt x="585988" y="939820"/>
                </a:lnTo>
                <a:lnTo>
                  <a:pt x="585405" y="940079"/>
                </a:lnTo>
                <a:lnTo>
                  <a:pt x="581328" y="940079"/>
                </a:lnTo>
                <a:lnTo>
                  <a:pt x="581522" y="939820"/>
                </a:lnTo>
                <a:lnTo>
                  <a:pt x="580422" y="940079"/>
                </a:lnTo>
                <a:lnTo>
                  <a:pt x="578221" y="939043"/>
                </a:lnTo>
                <a:lnTo>
                  <a:pt x="577703" y="937878"/>
                </a:lnTo>
                <a:lnTo>
                  <a:pt x="578221" y="936843"/>
                </a:lnTo>
                <a:lnTo>
                  <a:pt x="579710" y="937102"/>
                </a:lnTo>
                <a:lnTo>
                  <a:pt x="579904" y="936519"/>
                </a:lnTo>
                <a:lnTo>
                  <a:pt x="580810" y="935936"/>
                </a:lnTo>
                <a:lnTo>
                  <a:pt x="580810" y="935484"/>
                </a:lnTo>
                <a:lnTo>
                  <a:pt x="582104" y="934901"/>
                </a:lnTo>
                <a:lnTo>
                  <a:pt x="583205" y="934901"/>
                </a:lnTo>
                <a:lnTo>
                  <a:pt x="583593" y="934189"/>
                </a:lnTo>
                <a:lnTo>
                  <a:pt x="585276" y="934448"/>
                </a:lnTo>
                <a:lnTo>
                  <a:pt x="585664" y="933995"/>
                </a:lnTo>
                <a:lnTo>
                  <a:pt x="583464" y="933866"/>
                </a:lnTo>
                <a:lnTo>
                  <a:pt x="583464" y="934124"/>
                </a:lnTo>
                <a:lnTo>
                  <a:pt x="582169" y="934707"/>
                </a:lnTo>
                <a:lnTo>
                  <a:pt x="581069" y="934448"/>
                </a:lnTo>
                <a:lnTo>
                  <a:pt x="581263" y="932571"/>
                </a:lnTo>
                <a:lnTo>
                  <a:pt x="580681" y="930824"/>
                </a:lnTo>
                <a:lnTo>
                  <a:pt x="581069" y="930565"/>
                </a:lnTo>
                <a:lnTo>
                  <a:pt x="581263" y="928428"/>
                </a:lnTo>
                <a:lnTo>
                  <a:pt x="581651" y="927976"/>
                </a:lnTo>
                <a:lnTo>
                  <a:pt x="579451" y="928105"/>
                </a:lnTo>
                <a:lnTo>
                  <a:pt x="579063" y="927846"/>
                </a:lnTo>
                <a:lnTo>
                  <a:pt x="579645" y="925840"/>
                </a:lnTo>
                <a:lnTo>
                  <a:pt x="579063" y="924804"/>
                </a:lnTo>
                <a:lnTo>
                  <a:pt x="578868" y="922927"/>
                </a:lnTo>
                <a:lnTo>
                  <a:pt x="579257" y="921892"/>
                </a:lnTo>
                <a:lnTo>
                  <a:pt x="582363" y="922475"/>
                </a:lnTo>
                <a:lnTo>
                  <a:pt x="583464" y="921633"/>
                </a:lnTo>
                <a:lnTo>
                  <a:pt x="581263" y="922086"/>
                </a:lnTo>
                <a:lnTo>
                  <a:pt x="579063" y="921245"/>
                </a:lnTo>
                <a:lnTo>
                  <a:pt x="579257" y="919626"/>
                </a:lnTo>
                <a:lnTo>
                  <a:pt x="579969" y="919044"/>
                </a:lnTo>
                <a:lnTo>
                  <a:pt x="579774" y="916909"/>
                </a:lnTo>
                <a:lnTo>
                  <a:pt x="579192" y="916067"/>
                </a:lnTo>
                <a:lnTo>
                  <a:pt x="579580" y="915031"/>
                </a:lnTo>
                <a:lnTo>
                  <a:pt x="579386" y="914320"/>
                </a:lnTo>
                <a:lnTo>
                  <a:pt x="579969" y="913608"/>
                </a:lnTo>
                <a:lnTo>
                  <a:pt x="579774" y="911731"/>
                </a:lnTo>
                <a:lnTo>
                  <a:pt x="579192" y="911731"/>
                </a:lnTo>
                <a:lnTo>
                  <a:pt x="579192" y="914061"/>
                </a:lnTo>
                <a:lnTo>
                  <a:pt x="578804" y="914644"/>
                </a:lnTo>
                <a:lnTo>
                  <a:pt x="578221" y="914514"/>
                </a:lnTo>
                <a:lnTo>
                  <a:pt x="577121" y="912766"/>
                </a:lnTo>
                <a:lnTo>
                  <a:pt x="575632" y="911601"/>
                </a:lnTo>
                <a:lnTo>
                  <a:pt x="575244" y="910760"/>
                </a:lnTo>
                <a:lnTo>
                  <a:pt x="573950" y="910177"/>
                </a:lnTo>
                <a:lnTo>
                  <a:pt x="573432" y="909336"/>
                </a:lnTo>
                <a:lnTo>
                  <a:pt x="572720" y="909077"/>
                </a:lnTo>
                <a:lnTo>
                  <a:pt x="571814" y="907200"/>
                </a:lnTo>
                <a:lnTo>
                  <a:pt x="570908" y="906489"/>
                </a:lnTo>
                <a:lnTo>
                  <a:pt x="570713" y="906747"/>
                </a:lnTo>
                <a:lnTo>
                  <a:pt x="572396" y="909077"/>
                </a:lnTo>
                <a:lnTo>
                  <a:pt x="572590" y="910954"/>
                </a:lnTo>
                <a:lnTo>
                  <a:pt x="574791" y="912248"/>
                </a:lnTo>
                <a:lnTo>
                  <a:pt x="576279" y="913866"/>
                </a:lnTo>
                <a:lnTo>
                  <a:pt x="576279" y="914320"/>
                </a:lnTo>
                <a:lnTo>
                  <a:pt x="578286" y="915614"/>
                </a:lnTo>
                <a:lnTo>
                  <a:pt x="578286" y="917621"/>
                </a:lnTo>
                <a:lnTo>
                  <a:pt x="577768" y="919950"/>
                </a:lnTo>
                <a:lnTo>
                  <a:pt x="578286" y="920986"/>
                </a:lnTo>
                <a:lnTo>
                  <a:pt x="578092" y="924610"/>
                </a:lnTo>
                <a:lnTo>
                  <a:pt x="578804" y="926034"/>
                </a:lnTo>
                <a:lnTo>
                  <a:pt x="578415" y="928170"/>
                </a:lnTo>
                <a:lnTo>
                  <a:pt x="578933" y="928752"/>
                </a:lnTo>
                <a:lnTo>
                  <a:pt x="580228" y="928882"/>
                </a:lnTo>
                <a:lnTo>
                  <a:pt x="580810" y="929723"/>
                </a:lnTo>
                <a:lnTo>
                  <a:pt x="579904" y="930888"/>
                </a:lnTo>
                <a:lnTo>
                  <a:pt x="580616" y="932765"/>
                </a:lnTo>
                <a:lnTo>
                  <a:pt x="580098" y="933347"/>
                </a:lnTo>
                <a:lnTo>
                  <a:pt x="579904" y="934383"/>
                </a:lnTo>
                <a:lnTo>
                  <a:pt x="577315" y="936390"/>
                </a:lnTo>
                <a:lnTo>
                  <a:pt x="575827" y="938720"/>
                </a:lnTo>
                <a:lnTo>
                  <a:pt x="574144" y="938978"/>
                </a:lnTo>
                <a:lnTo>
                  <a:pt x="574144" y="939237"/>
                </a:lnTo>
                <a:lnTo>
                  <a:pt x="573755" y="938785"/>
                </a:lnTo>
                <a:lnTo>
                  <a:pt x="573367" y="940338"/>
                </a:lnTo>
                <a:lnTo>
                  <a:pt x="571167" y="940596"/>
                </a:lnTo>
                <a:lnTo>
                  <a:pt x="569872" y="941179"/>
                </a:lnTo>
                <a:lnTo>
                  <a:pt x="568578" y="940596"/>
                </a:lnTo>
                <a:lnTo>
                  <a:pt x="568578" y="941632"/>
                </a:lnTo>
                <a:lnTo>
                  <a:pt x="567995" y="941761"/>
                </a:lnTo>
                <a:lnTo>
                  <a:pt x="567995" y="944480"/>
                </a:lnTo>
                <a:lnTo>
                  <a:pt x="567283" y="945192"/>
                </a:lnTo>
                <a:lnTo>
                  <a:pt x="565989" y="945062"/>
                </a:lnTo>
                <a:lnTo>
                  <a:pt x="565277" y="943185"/>
                </a:lnTo>
                <a:lnTo>
                  <a:pt x="563982" y="943056"/>
                </a:lnTo>
                <a:lnTo>
                  <a:pt x="563982" y="942473"/>
                </a:lnTo>
                <a:lnTo>
                  <a:pt x="563076" y="942214"/>
                </a:lnTo>
                <a:lnTo>
                  <a:pt x="563076" y="941179"/>
                </a:lnTo>
                <a:lnTo>
                  <a:pt x="563594" y="940596"/>
                </a:lnTo>
                <a:lnTo>
                  <a:pt x="563400" y="936260"/>
                </a:lnTo>
                <a:lnTo>
                  <a:pt x="563788" y="932636"/>
                </a:lnTo>
                <a:lnTo>
                  <a:pt x="562494" y="931924"/>
                </a:lnTo>
                <a:lnTo>
                  <a:pt x="562105" y="931082"/>
                </a:lnTo>
                <a:lnTo>
                  <a:pt x="561394" y="931082"/>
                </a:lnTo>
                <a:lnTo>
                  <a:pt x="561394" y="929918"/>
                </a:lnTo>
                <a:lnTo>
                  <a:pt x="560811" y="929335"/>
                </a:lnTo>
                <a:lnTo>
                  <a:pt x="561005" y="928300"/>
                </a:lnTo>
                <a:lnTo>
                  <a:pt x="559517" y="928300"/>
                </a:lnTo>
                <a:lnTo>
                  <a:pt x="559128" y="927846"/>
                </a:lnTo>
                <a:lnTo>
                  <a:pt x="557834" y="928105"/>
                </a:lnTo>
                <a:lnTo>
                  <a:pt x="557445" y="928364"/>
                </a:lnTo>
                <a:lnTo>
                  <a:pt x="557834" y="929788"/>
                </a:lnTo>
                <a:lnTo>
                  <a:pt x="556734" y="929659"/>
                </a:lnTo>
                <a:lnTo>
                  <a:pt x="556928" y="930241"/>
                </a:lnTo>
                <a:lnTo>
                  <a:pt x="556022" y="931277"/>
                </a:lnTo>
                <a:lnTo>
                  <a:pt x="554339" y="931406"/>
                </a:lnTo>
                <a:lnTo>
                  <a:pt x="552333" y="932571"/>
                </a:lnTo>
                <a:lnTo>
                  <a:pt x="547931" y="932830"/>
                </a:lnTo>
                <a:lnTo>
                  <a:pt x="547737" y="933283"/>
                </a:lnTo>
                <a:lnTo>
                  <a:pt x="546055" y="933542"/>
                </a:lnTo>
                <a:lnTo>
                  <a:pt x="545537" y="934254"/>
                </a:lnTo>
                <a:lnTo>
                  <a:pt x="544242" y="934383"/>
                </a:lnTo>
                <a:lnTo>
                  <a:pt x="542948" y="935807"/>
                </a:lnTo>
                <a:lnTo>
                  <a:pt x="540359" y="935807"/>
                </a:lnTo>
                <a:lnTo>
                  <a:pt x="538676" y="937554"/>
                </a:lnTo>
                <a:lnTo>
                  <a:pt x="537770" y="937554"/>
                </a:lnTo>
                <a:lnTo>
                  <a:pt x="537252" y="938720"/>
                </a:lnTo>
                <a:lnTo>
                  <a:pt x="537447" y="939755"/>
                </a:lnTo>
                <a:lnTo>
                  <a:pt x="536346" y="939884"/>
                </a:lnTo>
                <a:lnTo>
                  <a:pt x="535829" y="940467"/>
                </a:lnTo>
                <a:lnTo>
                  <a:pt x="535829" y="941502"/>
                </a:lnTo>
                <a:lnTo>
                  <a:pt x="536217" y="941632"/>
                </a:lnTo>
                <a:lnTo>
                  <a:pt x="536023" y="942473"/>
                </a:lnTo>
                <a:lnTo>
                  <a:pt x="536411" y="942732"/>
                </a:lnTo>
                <a:lnTo>
                  <a:pt x="536411" y="943897"/>
                </a:lnTo>
                <a:lnTo>
                  <a:pt x="536800" y="944027"/>
                </a:lnTo>
                <a:lnTo>
                  <a:pt x="536411" y="945580"/>
                </a:lnTo>
                <a:lnTo>
                  <a:pt x="536929" y="946033"/>
                </a:lnTo>
                <a:lnTo>
                  <a:pt x="536929" y="947068"/>
                </a:lnTo>
                <a:lnTo>
                  <a:pt x="537641" y="947910"/>
                </a:lnTo>
                <a:lnTo>
                  <a:pt x="539324" y="948363"/>
                </a:lnTo>
                <a:lnTo>
                  <a:pt x="539906" y="948945"/>
                </a:lnTo>
                <a:lnTo>
                  <a:pt x="540100" y="949981"/>
                </a:lnTo>
                <a:lnTo>
                  <a:pt x="539712" y="950111"/>
                </a:lnTo>
                <a:lnTo>
                  <a:pt x="539518" y="951405"/>
                </a:lnTo>
                <a:lnTo>
                  <a:pt x="539906" y="951146"/>
                </a:lnTo>
                <a:lnTo>
                  <a:pt x="540424" y="953476"/>
                </a:lnTo>
                <a:lnTo>
                  <a:pt x="539324" y="953217"/>
                </a:lnTo>
                <a:lnTo>
                  <a:pt x="539324" y="952635"/>
                </a:lnTo>
                <a:lnTo>
                  <a:pt x="538806" y="952635"/>
                </a:lnTo>
                <a:lnTo>
                  <a:pt x="538094" y="953347"/>
                </a:lnTo>
                <a:lnTo>
                  <a:pt x="537188" y="952311"/>
                </a:lnTo>
                <a:lnTo>
                  <a:pt x="536605" y="952311"/>
                </a:lnTo>
                <a:lnTo>
                  <a:pt x="535893" y="953347"/>
                </a:lnTo>
                <a:lnTo>
                  <a:pt x="535893" y="953929"/>
                </a:lnTo>
                <a:lnTo>
                  <a:pt x="534210" y="954641"/>
                </a:lnTo>
                <a:lnTo>
                  <a:pt x="533822" y="955482"/>
                </a:lnTo>
                <a:lnTo>
                  <a:pt x="533434" y="955482"/>
                </a:lnTo>
                <a:lnTo>
                  <a:pt x="533822" y="955935"/>
                </a:lnTo>
                <a:lnTo>
                  <a:pt x="533240" y="956648"/>
                </a:lnTo>
                <a:lnTo>
                  <a:pt x="530845" y="957812"/>
                </a:lnTo>
                <a:lnTo>
                  <a:pt x="529939" y="959560"/>
                </a:lnTo>
                <a:lnTo>
                  <a:pt x="530327" y="960401"/>
                </a:lnTo>
                <a:lnTo>
                  <a:pt x="530133" y="960984"/>
                </a:lnTo>
                <a:lnTo>
                  <a:pt x="530651" y="960984"/>
                </a:lnTo>
                <a:lnTo>
                  <a:pt x="530457" y="962019"/>
                </a:lnTo>
                <a:lnTo>
                  <a:pt x="532140" y="963313"/>
                </a:lnTo>
                <a:lnTo>
                  <a:pt x="531428" y="963767"/>
                </a:lnTo>
                <a:lnTo>
                  <a:pt x="531622" y="964220"/>
                </a:lnTo>
                <a:lnTo>
                  <a:pt x="530716" y="964673"/>
                </a:lnTo>
                <a:lnTo>
                  <a:pt x="531104" y="965126"/>
                </a:lnTo>
                <a:lnTo>
                  <a:pt x="530198" y="965385"/>
                </a:lnTo>
                <a:lnTo>
                  <a:pt x="530198" y="966679"/>
                </a:lnTo>
                <a:lnTo>
                  <a:pt x="530586" y="966938"/>
                </a:lnTo>
                <a:lnTo>
                  <a:pt x="530198" y="967068"/>
                </a:lnTo>
                <a:lnTo>
                  <a:pt x="530392" y="967780"/>
                </a:lnTo>
                <a:lnTo>
                  <a:pt x="529874" y="967909"/>
                </a:lnTo>
                <a:lnTo>
                  <a:pt x="529874" y="968491"/>
                </a:lnTo>
                <a:lnTo>
                  <a:pt x="530586" y="968751"/>
                </a:lnTo>
                <a:lnTo>
                  <a:pt x="530586" y="969333"/>
                </a:lnTo>
                <a:lnTo>
                  <a:pt x="530974" y="969462"/>
                </a:lnTo>
                <a:lnTo>
                  <a:pt x="530263" y="970304"/>
                </a:lnTo>
                <a:lnTo>
                  <a:pt x="530263" y="971728"/>
                </a:lnTo>
                <a:lnTo>
                  <a:pt x="529680" y="971987"/>
                </a:lnTo>
                <a:lnTo>
                  <a:pt x="530586" y="972115"/>
                </a:lnTo>
                <a:lnTo>
                  <a:pt x="531686" y="973281"/>
                </a:lnTo>
                <a:lnTo>
                  <a:pt x="534469" y="973863"/>
                </a:lnTo>
                <a:lnTo>
                  <a:pt x="534858" y="974446"/>
                </a:lnTo>
                <a:lnTo>
                  <a:pt x="536346" y="974446"/>
                </a:lnTo>
                <a:lnTo>
                  <a:pt x="536541" y="974704"/>
                </a:lnTo>
                <a:lnTo>
                  <a:pt x="534534" y="975158"/>
                </a:lnTo>
                <a:lnTo>
                  <a:pt x="535440" y="975870"/>
                </a:lnTo>
                <a:lnTo>
                  <a:pt x="535246" y="977034"/>
                </a:lnTo>
                <a:lnTo>
                  <a:pt x="533758" y="978070"/>
                </a:lnTo>
                <a:lnTo>
                  <a:pt x="532269" y="978070"/>
                </a:lnTo>
                <a:lnTo>
                  <a:pt x="529680" y="980530"/>
                </a:lnTo>
                <a:lnTo>
                  <a:pt x="529874" y="981241"/>
                </a:lnTo>
                <a:lnTo>
                  <a:pt x="529292" y="981953"/>
                </a:lnTo>
                <a:lnTo>
                  <a:pt x="529098" y="983119"/>
                </a:lnTo>
                <a:lnTo>
                  <a:pt x="530198" y="983378"/>
                </a:lnTo>
                <a:lnTo>
                  <a:pt x="530198" y="983960"/>
                </a:lnTo>
                <a:lnTo>
                  <a:pt x="530910" y="984219"/>
                </a:lnTo>
                <a:lnTo>
                  <a:pt x="531104" y="984801"/>
                </a:lnTo>
                <a:lnTo>
                  <a:pt x="530910" y="985254"/>
                </a:lnTo>
                <a:lnTo>
                  <a:pt x="530392" y="985254"/>
                </a:lnTo>
                <a:lnTo>
                  <a:pt x="530198" y="986095"/>
                </a:lnTo>
                <a:lnTo>
                  <a:pt x="529292" y="985966"/>
                </a:lnTo>
                <a:lnTo>
                  <a:pt x="527480" y="986549"/>
                </a:lnTo>
                <a:lnTo>
                  <a:pt x="525473" y="988296"/>
                </a:lnTo>
                <a:lnTo>
                  <a:pt x="525279" y="990303"/>
                </a:lnTo>
                <a:lnTo>
                  <a:pt x="525667" y="990562"/>
                </a:lnTo>
                <a:lnTo>
                  <a:pt x="525862" y="992438"/>
                </a:lnTo>
                <a:lnTo>
                  <a:pt x="525473" y="993991"/>
                </a:lnTo>
                <a:lnTo>
                  <a:pt x="523078" y="994704"/>
                </a:lnTo>
                <a:lnTo>
                  <a:pt x="523273" y="994121"/>
                </a:lnTo>
                <a:lnTo>
                  <a:pt x="522884" y="993409"/>
                </a:lnTo>
                <a:lnTo>
                  <a:pt x="522302" y="993409"/>
                </a:lnTo>
                <a:lnTo>
                  <a:pt x="521784" y="992115"/>
                </a:lnTo>
                <a:lnTo>
                  <a:pt x="521202" y="992245"/>
                </a:lnTo>
                <a:lnTo>
                  <a:pt x="521202" y="991661"/>
                </a:lnTo>
                <a:lnTo>
                  <a:pt x="520684" y="991403"/>
                </a:lnTo>
                <a:lnTo>
                  <a:pt x="520295" y="988555"/>
                </a:lnTo>
                <a:lnTo>
                  <a:pt x="519001" y="988425"/>
                </a:lnTo>
                <a:lnTo>
                  <a:pt x="518483" y="987843"/>
                </a:lnTo>
                <a:lnTo>
                  <a:pt x="515506" y="988555"/>
                </a:lnTo>
                <a:lnTo>
                  <a:pt x="514794" y="988425"/>
                </a:lnTo>
                <a:lnTo>
                  <a:pt x="514276" y="987261"/>
                </a:lnTo>
                <a:lnTo>
                  <a:pt x="512076" y="987519"/>
                </a:lnTo>
                <a:lnTo>
                  <a:pt x="511364" y="986678"/>
                </a:lnTo>
                <a:lnTo>
                  <a:pt x="511558" y="985966"/>
                </a:lnTo>
                <a:lnTo>
                  <a:pt x="511170" y="985125"/>
                </a:lnTo>
                <a:lnTo>
                  <a:pt x="510652" y="984996"/>
                </a:lnTo>
                <a:lnTo>
                  <a:pt x="510264" y="986160"/>
                </a:lnTo>
                <a:lnTo>
                  <a:pt x="507675" y="986160"/>
                </a:lnTo>
                <a:lnTo>
                  <a:pt x="507480" y="985901"/>
                </a:lnTo>
                <a:lnTo>
                  <a:pt x="506769" y="986031"/>
                </a:lnTo>
                <a:lnTo>
                  <a:pt x="506769" y="986290"/>
                </a:lnTo>
                <a:lnTo>
                  <a:pt x="503274" y="986160"/>
                </a:lnTo>
                <a:lnTo>
                  <a:pt x="503079" y="986743"/>
                </a:lnTo>
                <a:lnTo>
                  <a:pt x="501979" y="987326"/>
                </a:lnTo>
                <a:lnTo>
                  <a:pt x="501267" y="988490"/>
                </a:lnTo>
                <a:lnTo>
                  <a:pt x="500555" y="988361"/>
                </a:lnTo>
                <a:lnTo>
                  <a:pt x="500750" y="988944"/>
                </a:lnTo>
                <a:lnTo>
                  <a:pt x="500038" y="990108"/>
                </a:lnTo>
                <a:lnTo>
                  <a:pt x="499843" y="991532"/>
                </a:lnTo>
                <a:lnTo>
                  <a:pt x="498937" y="991661"/>
                </a:lnTo>
                <a:lnTo>
                  <a:pt x="498743" y="992115"/>
                </a:lnTo>
                <a:lnTo>
                  <a:pt x="497449" y="991985"/>
                </a:lnTo>
                <a:lnTo>
                  <a:pt x="496866" y="992697"/>
                </a:lnTo>
                <a:lnTo>
                  <a:pt x="496866" y="993409"/>
                </a:lnTo>
                <a:lnTo>
                  <a:pt x="495960" y="993991"/>
                </a:lnTo>
                <a:lnTo>
                  <a:pt x="495766" y="994704"/>
                </a:lnTo>
                <a:lnTo>
                  <a:pt x="495248" y="994704"/>
                </a:lnTo>
                <a:lnTo>
                  <a:pt x="494342" y="995416"/>
                </a:lnTo>
                <a:lnTo>
                  <a:pt x="494342" y="996257"/>
                </a:lnTo>
                <a:lnTo>
                  <a:pt x="493436" y="997422"/>
                </a:lnTo>
                <a:lnTo>
                  <a:pt x="492724" y="997551"/>
                </a:lnTo>
                <a:lnTo>
                  <a:pt x="492336" y="997099"/>
                </a:lnTo>
                <a:lnTo>
                  <a:pt x="491430" y="997357"/>
                </a:lnTo>
                <a:lnTo>
                  <a:pt x="490524" y="998910"/>
                </a:lnTo>
                <a:lnTo>
                  <a:pt x="491430" y="999946"/>
                </a:lnTo>
                <a:lnTo>
                  <a:pt x="490524" y="1001694"/>
                </a:lnTo>
                <a:lnTo>
                  <a:pt x="489229" y="1001111"/>
                </a:lnTo>
                <a:lnTo>
                  <a:pt x="488517" y="1001370"/>
                </a:lnTo>
                <a:lnTo>
                  <a:pt x="488517" y="1004088"/>
                </a:lnTo>
                <a:lnTo>
                  <a:pt x="487417" y="1004347"/>
                </a:lnTo>
                <a:lnTo>
                  <a:pt x="487029" y="1005512"/>
                </a:lnTo>
                <a:lnTo>
                  <a:pt x="485540" y="1006094"/>
                </a:lnTo>
                <a:lnTo>
                  <a:pt x="485152" y="1006677"/>
                </a:lnTo>
                <a:lnTo>
                  <a:pt x="484246" y="1006418"/>
                </a:lnTo>
                <a:lnTo>
                  <a:pt x="484440" y="1005124"/>
                </a:lnTo>
                <a:lnTo>
                  <a:pt x="484051" y="1004541"/>
                </a:lnTo>
                <a:lnTo>
                  <a:pt x="484051" y="1003247"/>
                </a:lnTo>
                <a:lnTo>
                  <a:pt x="483340" y="1003247"/>
                </a:lnTo>
                <a:lnTo>
                  <a:pt x="483340" y="1002665"/>
                </a:lnTo>
                <a:lnTo>
                  <a:pt x="482627" y="1002405"/>
                </a:lnTo>
                <a:lnTo>
                  <a:pt x="480945" y="1000528"/>
                </a:lnTo>
                <a:lnTo>
                  <a:pt x="475961" y="1001111"/>
                </a:lnTo>
                <a:lnTo>
                  <a:pt x="475767" y="1001564"/>
                </a:lnTo>
                <a:lnTo>
                  <a:pt x="472466" y="1003441"/>
                </a:lnTo>
                <a:lnTo>
                  <a:pt x="472272" y="1004476"/>
                </a:lnTo>
                <a:lnTo>
                  <a:pt x="471172" y="1005318"/>
                </a:lnTo>
                <a:lnTo>
                  <a:pt x="471366" y="1006483"/>
                </a:lnTo>
                <a:lnTo>
                  <a:pt x="470266" y="1006936"/>
                </a:lnTo>
                <a:lnTo>
                  <a:pt x="469166" y="1008490"/>
                </a:lnTo>
                <a:lnTo>
                  <a:pt x="469360" y="1010236"/>
                </a:lnTo>
                <a:lnTo>
                  <a:pt x="469748" y="1010236"/>
                </a:lnTo>
                <a:lnTo>
                  <a:pt x="469554" y="1011661"/>
                </a:lnTo>
                <a:lnTo>
                  <a:pt x="468842" y="1011531"/>
                </a:lnTo>
                <a:lnTo>
                  <a:pt x="468259" y="1012114"/>
                </a:lnTo>
                <a:lnTo>
                  <a:pt x="467742" y="1011854"/>
                </a:lnTo>
                <a:lnTo>
                  <a:pt x="467547" y="1012308"/>
                </a:lnTo>
                <a:lnTo>
                  <a:pt x="467159" y="1014573"/>
                </a:lnTo>
                <a:lnTo>
                  <a:pt x="468453" y="1015155"/>
                </a:lnTo>
                <a:lnTo>
                  <a:pt x="467547" y="1017744"/>
                </a:lnTo>
                <a:lnTo>
                  <a:pt x="467936" y="1022793"/>
                </a:lnTo>
                <a:lnTo>
                  <a:pt x="467030" y="1023375"/>
                </a:lnTo>
                <a:lnTo>
                  <a:pt x="467030" y="1023957"/>
                </a:lnTo>
                <a:lnTo>
                  <a:pt x="466512" y="1024087"/>
                </a:lnTo>
                <a:lnTo>
                  <a:pt x="466124" y="1024799"/>
                </a:lnTo>
                <a:lnTo>
                  <a:pt x="465023" y="1025058"/>
                </a:lnTo>
                <a:lnTo>
                  <a:pt x="464117" y="1026094"/>
                </a:lnTo>
                <a:lnTo>
                  <a:pt x="464506" y="1027517"/>
                </a:lnTo>
                <a:lnTo>
                  <a:pt x="464311" y="1028229"/>
                </a:lnTo>
                <a:lnTo>
                  <a:pt x="464894" y="1028359"/>
                </a:lnTo>
                <a:lnTo>
                  <a:pt x="465088" y="1029200"/>
                </a:lnTo>
                <a:lnTo>
                  <a:pt x="464182" y="1030365"/>
                </a:lnTo>
                <a:lnTo>
                  <a:pt x="461981" y="1030236"/>
                </a:lnTo>
                <a:lnTo>
                  <a:pt x="460493" y="1030689"/>
                </a:lnTo>
                <a:lnTo>
                  <a:pt x="459587" y="1032566"/>
                </a:lnTo>
                <a:lnTo>
                  <a:pt x="458292" y="1033278"/>
                </a:lnTo>
                <a:lnTo>
                  <a:pt x="458098" y="1033990"/>
                </a:lnTo>
                <a:lnTo>
                  <a:pt x="457192" y="1034442"/>
                </a:lnTo>
                <a:lnTo>
                  <a:pt x="456480" y="1035608"/>
                </a:lnTo>
                <a:lnTo>
                  <a:pt x="455898" y="1035608"/>
                </a:lnTo>
                <a:lnTo>
                  <a:pt x="456092" y="1035867"/>
                </a:lnTo>
                <a:lnTo>
                  <a:pt x="455380" y="1035737"/>
                </a:lnTo>
                <a:lnTo>
                  <a:pt x="454797" y="1035025"/>
                </a:lnTo>
                <a:lnTo>
                  <a:pt x="453503" y="1035155"/>
                </a:lnTo>
                <a:lnTo>
                  <a:pt x="453891" y="1032436"/>
                </a:lnTo>
                <a:lnTo>
                  <a:pt x="453179" y="1031854"/>
                </a:lnTo>
                <a:lnTo>
                  <a:pt x="452985" y="1030301"/>
                </a:lnTo>
                <a:lnTo>
                  <a:pt x="455574" y="1028294"/>
                </a:lnTo>
                <a:lnTo>
                  <a:pt x="455574" y="1027841"/>
                </a:lnTo>
                <a:lnTo>
                  <a:pt x="456286" y="1028100"/>
                </a:lnTo>
                <a:lnTo>
                  <a:pt x="456092" y="1029135"/>
                </a:lnTo>
                <a:lnTo>
                  <a:pt x="457192" y="1029395"/>
                </a:lnTo>
                <a:lnTo>
                  <a:pt x="457386" y="1028553"/>
                </a:lnTo>
                <a:lnTo>
                  <a:pt x="459069" y="1026546"/>
                </a:lnTo>
                <a:lnTo>
                  <a:pt x="459263" y="1023957"/>
                </a:lnTo>
                <a:lnTo>
                  <a:pt x="459975" y="1023829"/>
                </a:lnTo>
                <a:lnTo>
                  <a:pt x="459975" y="1024087"/>
                </a:lnTo>
                <a:lnTo>
                  <a:pt x="461075" y="1024217"/>
                </a:lnTo>
                <a:lnTo>
                  <a:pt x="459781" y="1023375"/>
                </a:lnTo>
                <a:lnTo>
                  <a:pt x="460363" y="1021498"/>
                </a:lnTo>
                <a:lnTo>
                  <a:pt x="458357" y="1021240"/>
                </a:lnTo>
                <a:lnTo>
                  <a:pt x="457969" y="1020528"/>
                </a:lnTo>
                <a:lnTo>
                  <a:pt x="458163" y="1019816"/>
                </a:lnTo>
                <a:lnTo>
                  <a:pt x="459651" y="1019945"/>
                </a:lnTo>
                <a:lnTo>
                  <a:pt x="460234" y="1019492"/>
                </a:lnTo>
                <a:lnTo>
                  <a:pt x="460234" y="1018651"/>
                </a:lnTo>
                <a:lnTo>
                  <a:pt x="460946" y="1018391"/>
                </a:lnTo>
                <a:lnTo>
                  <a:pt x="461528" y="1016515"/>
                </a:lnTo>
                <a:lnTo>
                  <a:pt x="460946" y="1016515"/>
                </a:lnTo>
                <a:lnTo>
                  <a:pt x="460234" y="1017356"/>
                </a:lnTo>
                <a:lnTo>
                  <a:pt x="460234" y="1016321"/>
                </a:lnTo>
                <a:lnTo>
                  <a:pt x="459651" y="1016191"/>
                </a:lnTo>
                <a:lnTo>
                  <a:pt x="459846" y="1017485"/>
                </a:lnTo>
                <a:lnTo>
                  <a:pt x="460234" y="1017485"/>
                </a:lnTo>
                <a:lnTo>
                  <a:pt x="459651" y="1019038"/>
                </a:lnTo>
                <a:lnTo>
                  <a:pt x="459263" y="1019492"/>
                </a:lnTo>
                <a:lnTo>
                  <a:pt x="457386" y="1019492"/>
                </a:lnTo>
                <a:lnTo>
                  <a:pt x="457386" y="1019945"/>
                </a:lnTo>
                <a:lnTo>
                  <a:pt x="457774" y="1019945"/>
                </a:lnTo>
                <a:lnTo>
                  <a:pt x="457580" y="1020786"/>
                </a:lnTo>
                <a:lnTo>
                  <a:pt x="458681" y="1021627"/>
                </a:lnTo>
                <a:lnTo>
                  <a:pt x="458681" y="1022469"/>
                </a:lnTo>
                <a:lnTo>
                  <a:pt x="457192" y="1023893"/>
                </a:lnTo>
                <a:lnTo>
                  <a:pt x="457580" y="1026611"/>
                </a:lnTo>
                <a:lnTo>
                  <a:pt x="456998" y="1026870"/>
                </a:lnTo>
                <a:lnTo>
                  <a:pt x="455898" y="1026741"/>
                </a:lnTo>
                <a:lnTo>
                  <a:pt x="455703" y="1026029"/>
                </a:lnTo>
                <a:lnTo>
                  <a:pt x="454409" y="1025575"/>
                </a:lnTo>
                <a:lnTo>
                  <a:pt x="454409" y="1026029"/>
                </a:lnTo>
                <a:lnTo>
                  <a:pt x="453697" y="1026482"/>
                </a:lnTo>
                <a:lnTo>
                  <a:pt x="452403" y="1026482"/>
                </a:lnTo>
                <a:lnTo>
                  <a:pt x="451497" y="1027776"/>
                </a:lnTo>
                <a:lnTo>
                  <a:pt x="450591" y="1027776"/>
                </a:lnTo>
                <a:lnTo>
                  <a:pt x="449490" y="1026223"/>
                </a:lnTo>
                <a:lnTo>
                  <a:pt x="449490" y="1025187"/>
                </a:lnTo>
                <a:lnTo>
                  <a:pt x="449878" y="1023893"/>
                </a:lnTo>
                <a:lnTo>
                  <a:pt x="450979" y="1022598"/>
                </a:lnTo>
                <a:lnTo>
                  <a:pt x="450979" y="1020593"/>
                </a:lnTo>
                <a:lnTo>
                  <a:pt x="451691" y="1019427"/>
                </a:lnTo>
                <a:lnTo>
                  <a:pt x="451691" y="1018715"/>
                </a:lnTo>
                <a:lnTo>
                  <a:pt x="450979" y="1018003"/>
                </a:lnTo>
                <a:lnTo>
                  <a:pt x="452467" y="1015738"/>
                </a:lnTo>
                <a:lnTo>
                  <a:pt x="451950" y="1013732"/>
                </a:lnTo>
                <a:lnTo>
                  <a:pt x="453244" y="1013149"/>
                </a:lnTo>
                <a:lnTo>
                  <a:pt x="453244" y="1012566"/>
                </a:lnTo>
                <a:lnTo>
                  <a:pt x="451950" y="1012696"/>
                </a:lnTo>
                <a:lnTo>
                  <a:pt x="451950" y="1013149"/>
                </a:lnTo>
                <a:lnTo>
                  <a:pt x="450461" y="1013602"/>
                </a:lnTo>
                <a:lnTo>
                  <a:pt x="449749" y="1011854"/>
                </a:lnTo>
                <a:lnTo>
                  <a:pt x="449037" y="1005836"/>
                </a:lnTo>
                <a:lnTo>
                  <a:pt x="447937" y="1003247"/>
                </a:lnTo>
                <a:lnTo>
                  <a:pt x="447419" y="1002794"/>
                </a:lnTo>
                <a:lnTo>
                  <a:pt x="445413" y="1002665"/>
                </a:lnTo>
                <a:lnTo>
                  <a:pt x="445219" y="1002405"/>
                </a:lnTo>
                <a:lnTo>
                  <a:pt x="444507" y="1002858"/>
                </a:lnTo>
                <a:lnTo>
                  <a:pt x="443018" y="1002858"/>
                </a:lnTo>
                <a:lnTo>
                  <a:pt x="441530" y="1004283"/>
                </a:lnTo>
                <a:lnTo>
                  <a:pt x="441530" y="1005254"/>
                </a:lnTo>
                <a:lnTo>
                  <a:pt x="441012" y="1005512"/>
                </a:lnTo>
                <a:lnTo>
                  <a:pt x="440623" y="1006936"/>
                </a:lnTo>
                <a:lnTo>
                  <a:pt x="440106" y="1007519"/>
                </a:lnTo>
                <a:lnTo>
                  <a:pt x="439199" y="1007519"/>
                </a:lnTo>
                <a:lnTo>
                  <a:pt x="439199" y="1006936"/>
                </a:lnTo>
                <a:lnTo>
                  <a:pt x="439717" y="1006483"/>
                </a:lnTo>
                <a:lnTo>
                  <a:pt x="439717" y="1004606"/>
                </a:lnTo>
                <a:lnTo>
                  <a:pt x="438423" y="1003894"/>
                </a:lnTo>
                <a:lnTo>
                  <a:pt x="438229" y="1003182"/>
                </a:lnTo>
                <a:lnTo>
                  <a:pt x="437517" y="1003182"/>
                </a:lnTo>
                <a:lnTo>
                  <a:pt x="437323" y="1001305"/>
                </a:lnTo>
                <a:lnTo>
                  <a:pt x="437711" y="1000593"/>
                </a:lnTo>
                <a:lnTo>
                  <a:pt x="437128" y="999881"/>
                </a:lnTo>
                <a:lnTo>
                  <a:pt x="436740" y="1000011"/>
                </a:lnTo>
                <a:lnTo>
                  <a:pt x="436740" y="1001047"/>
                </a:lnTo>
                <a:lnTo>
                  <a:pt x="435640" y="1001176"/>
                </a:lnTo>
                <a:lnTo>
                  <a:pt x="434345" y="1000011"/>
                </a:lnTo>
                <a:lnTo>
                  <a:pt x="432663" y="1000140"/>
                </a:lnTo>
                <a:lnTo>
                  <a:pt x="431757" y="999105"/>
                </a:lnTo>
                <a:lnTo>
                  <a:pt x="431045" y="999364"/>
                </a:lnTo>
                <a:lnTo>
                  <a:pt x="431045" y="999816"/>
                </a:lnTo>
                <a:lnTo>
                  <a:pt x="430527" y="999364"/>
                </a:lnTo>
                <a:lnTo>
                  <a:pt x="428520" y="999234"/>
                </a:lnTo>
                <a:lnTo>
                  <a:pt x="428909" y="1000270"/>
                </a:lnTo>
                <a:lnTo>
                  <a:pt x="430592" y="999816"/>
                </a:lnTo>
                <a:lnTo>
                  <a:pt x="430980" y="1000658"/>
                </a:lnTo>
                <a:lnTo>
                  <a:pt x="432468" y="1000205"/>
                </a:lnTo>
                <a:lnTo>
                  <a:pt x="432857" y="1000658"/>
                </a:lnTo>
                <a:lnTo>
                  <a:pt x="433957" y="1000787"/>
                </a:lnTo>
                <a:lnTo>
                  <a:pt x="434475" y="1001370"/>
                </a:lnTo>
                <a:lnTo>
                  <a:pt x="434281" y="1002535"/>
                </a:lnTo>
                <a:lnTo>
                  <a:pt x="435187" y="1004088"/>
                </a:lnTo>
                <a:lnTo>
                  <a:pt x="436675" y="1004541"/>
                </a:lnTo>
                <a:lnTo>
                  <a:pt x="437776" y="1005577"/>
                </a:lnTo>
                <a:lnTo>
                  <a:pt x="438293" y="1006742"/>
                </a:lnTo>
                <a:lnTo>
                  <a:pt x="438293" y="1007907"/>
                </a:lnTo>
                <a:lnTo>
                  <a:pt x="440882" y="1009460"/>
                </a:lnTo>
                <a:lnTo>
                  <a:pt x="441465" y="1012631"/>
                </a:lnTo>
                <a:lnTo>
                  <a:pt x="441076" y="1014767"/>
                </a:lnTo>
                <a:lnTo>
                  <a:pt x="438876" y="1015350"/>
                </a:lnTo>
                <a:lnTo>
                  <a:pt x="437581" y="1015091"/>
                </a:lnTo>
                <a:lnTo>
                  <a:pt x="436093" y="1013537"/>
                </a:lnTo>
                <a:lnTo>
                  <a:pt x="435381" y="1013408"/>
                </a:lnTo>
                <a:lnTo>
                  <a:pt x="435381" y="1013991"/>
                </a:lnTo>
                <a:lnTo>
                  <a:pt x="436093" y="1014444"/>
                </a:lnTo>
                <a:lnTo>
                  <a:pt x="436093" y="1014897"/>
                </a:lnTo>
                <a:lnTo>
                  <a:pt x="437387" y="1015479"/>
                </a:lnTo>
                <a:lnTo>
                  <a:pt x="438682" y="1015738"/>
                </a:lnTo>
                <a:lnTo>
                  <a:pt x="441076" y="1015479"/>
                </a:lnTo>
                <a:lnTo>
                  <a:pt x="441465" y="1015932"/>
                </a:lnTo>
                <a:lnTo>
                  <a:pt x="442371" y="1015802"/>
                </a:lnTo>
                <a:lnTo>
                  <a:pt x="443859" y="1016515"/>
                </a:lnTo>
                <a:lnTo>
                  <a:pt x="444377" y="1016968"/>
                </a:lnTo>
                <a:lnTo>
                  <a:pt x="444377" y="1018845"/>
                </a:lnTo>
                <a:lnTo>
                  <a:pt x="444183" y="1020139"/>
                </a:lnTo>
                <a:lnTo>
                  <a:pt x="441788" y="1023116"/>
                </a:lnTo>
                <a:lnTo>
                  <a:pt x="441271" y="1024411"/>
                </a:lnTo>
                <a:lnTo>
                  <a:pt x="440170" y="1024540"/>
                </a:lnTo>
                <a:lnTo>
                  <a:pt x="439070" y="1023829"/>
                </a:lnTo>
                <a:lnTo>
                  <a:pt x="436093" y="1023957"/>
                </a:lnTo>
                <a:lnTo>
                  <a:pt x="435704" y="1022793"/>
                </a:lnTo>
                <a:lnTo>
                  <a:pt x="434216" y="1021369"/>
                </a:lnTo>
                <a:lnTo>
                  <a:pt x="433634" y="1021369"/>
                </a:lnTo>
                <a:lnTo>
                  <a:pt x="433245" y="1022081"/>
                </a:lnTo>
                <a:lnTo>
                  <a:pt x="432857" y="1022081"/>
                </a:lnTo>
                <a:lnTo>
                  <a:pt x="432274" y="1021822"/>
                </a:lnTo>
                <a:lnTo>
                  <a:pt x="432274" y="1021240"/>
                </a:lnTo>
                <a:lnTo>
                  <a:pt x="430786" y="1021692"/>
                </a:lnTo>
                <a:lnTo>
                  <a:pt x="429880" y="1020657"/>
                </a:lnTo>
                <a:lnTo>
                  <a:pt x="428779" y="1020528"/>
                </a:lnTo>
                <a:lnTo>
                  <a:pt x="428197" y="1021563"/>
                </a:lnTo>
                <a:lnTo>
                  <a:pt x="429491" y="1021822"/>
                </a:lnTo>
                <a:lnTo>
                  <a:pt x="430397" y="1022858"/>
                </a:lnTo>
                <a:lnTo>
                  <a:pt x="430786" y="1022858"/>
                </a:lnTo>
                <a:lnTo>
                  <a:pt x="430397" y="1022275"/>
                </a:lnTo>
                <a:lnTo>
                  <a:pt x="432210" y="1022146"/>
                </a:lnTo>
                <a:lnTo>
                  <a:pt x="432598" y="1022728"/>
                </a:lnTo>
                <a:lnTo>
                  <a:pt x="433892" y="1023310"/>
                </a:lnTo>
                <a:lnTo>
                  <a:pt x="434604" y="1024152"/>
                </a:lnTo>
                <a:lnTo>
                  <a:pt x="434993" y="1025705"/>
                </a:lnTo>
                <a:lnTo>
                  <a:pt x="436481" y="1027582"/>
                </a:lnTo>
                <a:lnTo>
                  <a:pt x="437970" y="1028747"/>
                </a:lnTo>
                <a:lnTo>
                  <a:pt x="439070" y="1028876"/>
                </a:lnTo>
                <a:lnTo>
                  <a:pt x="439264" y="1027323"/>
                </a:lnTo>
                <a:lnTo>
                  <a:pt x="439847" y="1026741"/>
                </a:lnTo>
                <a:lnTo>
                  <a:pt x="440559" y="1026741"/>
                </a:lnTo>
                <a:lnTo>
                  <a:pt x="440559" y="1027776"/>
                </a:lnTo>
                <a:lnTo>
                  <a:pt x="441271" y="1028359"/>
                </a:lnTo>
                <a:lnTo>
                  <a:pt x="442177" y="1028100"/>
                </a:lnTo>
                <a:lnTo>
                  <a:pt x="442694" y="1027258"/>
                </a:lnTo>
                <a:lnTo>
                  <a:pt x="442500" y="1028424"/>
                </a:lnTo>
                <a:lnTo>
                  <a:pt x="443212" y="1028876"/>
                </a:lnTo>
                <a:lnTo>
                  <a:pt x="444507" y="1032048"/>
                </a:lnTo>
                <a:lnTo>
                  <a:pt x="445413" y="1033083"/>
                </a:lnTo>
                <a:lnTo>
                  <a:pt x="445219" y="1033795"/>
                </a:lnTo>
                <a:lnTo>
                  <a:pt x="443018" y="1033213"/>
                </a:lnTo>
                <a:lnTo>
                  <a:pt x="442306" y="1032631"/>
                </a:lnTo>
                <a:lnTo>
                  <a:pt x="442306" y="1032177"/>
                </a:lnTo>
                <a:lnTo>
                  <a:pt x="441012" y="1031465"/>
                </a:lnTo>
                <a:lnTo>
                  <a:pt x="440106" y="1031595"/>
                </a:lnTo>
                <a:lnTo>
                  <a:pt x="438617" y="1032760"/>
                </a:lnTo>
                <a:lnTo>
                  <a:pt x="436740" y="1033019"/>
                </a:lnTo>
                <a:lnTo>
                  <a:pt x="436222" y="1033472"/>
                </a:lnTo>
                <a:lnTo>
                  <a:pt x="436417" y="1034184"/>
                </a:lnTo>
                <a:lnTo>
                  <a:pt x="436028" y="1035025"/>
                </a:lnTo>
                <a:lnTo>
                  <a:pt x="435446" y="1034766"/>
                </a:lnTo>
                <a:lnTo>
                  <a:pt x="434540" y="1035348"/>
                </a:lnTo>
                <a:lnTo>
                  <a:pt x="433439" y="1035090"/>
                </a:lnTo>
                <a:lnTo>
                  <a:pt x="433245" y="1033537"/>
                </a:lnTo>
                <a:lnTo>
                  <a:pt x="432727" y="1033278"/>
                </a:lnTo>
                <a:lnTo>
                  <a:pt x="433116" y="1035284"/>
                </a:lnTo>
                <a:lnTo>
                  <a:pt x="433698" y="1035737"/>
                </a:lnTo>
                <a:lnTo>
                  <a:pt x="433698" y="1036773"/>
                </a:lnTo>
                <a:lnTo>
                  <a:pt x="434086" y="1037485"/>
                </a:lnTo>
                <a:lnTo>
                  <a:pt x="434798" y="1037743"/>
                </a:lnTo>
                <a:lnTo>
                  <a:pt x="434993" y="1038584"/>
                </a:lnTo>
                <a:lnTo>
                  <a:pt x="432598" y="1039879"/>
                </a:lnTo>
                <a:lnTo>
                  <a:pt x="432015" y="1041303"/>
                </a:lnTo>
                <a:lnTo>
                  <a:pt x="430333" y="1042274"/>
                </a:lnTo>
                <a:lnTo>
                  <a:pt x="428456" y="1042532"/>
                </a:lnTo>
                <a:lnTo>
                  <a:pt x="427938" y="1042986"/>
                </a:lnTo>
                <a:lnTo>
                  <a:pt x="428132" y="1043439"/>
                </a:lnTo>
                <a:lnTo>
                  <a:pt x="429621" y="1043568"/>
                </a:lnTo>
                <a:lnTo>
                  <a:pt x="429815" y="1045704"/>
                </a:lnTo>
                <a:lnTo>
                  <a:pt x="429103" y="1046157"/>
                </a:lnTo>
                <a:lnTo>
                  <a:pt x="429103" y="1048876"/>
                </a:lnTo>
                <a:lnTo>
                  <a:pt x="429815" y="1049588"/>
                </a:lnTo>
                <a:lnTo>
                  <a:pt x="431498" y="1050040"/>
                </a:lnTo>
                <a:lnTo>
                  <a:pt x="432210" y="1050623"/>
                </a:lnTo>
                <a:lnTo>
                  <a:pt x="432210" y="1051335"/>
                </a:lnTo>
                <a:lnTo>
                  <a:pt x="430721" y="1052047"/>
                </a:lnTo>
                <a:lnTo>
                  <a:pt x="430721" y="1052629"/>
                </a:lnTo>
                <a:lnTo>
                  <a:pt x="430009" y="1053212"/>
                </a:lnTo>
                <a:lnTo>
                  <a:pt x="430397" y="1053923"/>
                </a:lnTo>
                <a:lnTo>
                  <a:pt x="429103" y="1054959"/>
                </a:lnTo>
                <a:lnTo>
                  <a:pt x="427808" y="1054959"/>
                </a:lnTo>
                <a:lnTo>
                  <a:pt x="426708" y="1055801"/>
                </a:lnTo>
                <a:lnTo>
                  <a:pt x="426514" y="1056512"/>
                </a:lnTo>
                <a:lnTo>
                  <a:pt x="424637" y="1056383"/>
                </a:lnTo>
                <a:lnTo>
                  <a:pt x="424637" y="1055541"/>
                </a:lnTo>
                <a:lnTo>
                  <a:pt x="424119" y="1055541"/>
                </a:lnTo>
                <a:lnTo>
                  <a:pt x="424314" y="1054959"/>
                </a:lnTo>
                <a:lnTo>
                  <a:pt x="423602" y="1055089"/>
                </a:lnTo>
                <a:lnTo>
                  <a:pt x="423602" y="1054830"/>
                </a:lnTo>
                <a:lnTo>
                  <a:pt x="422307" y="1054377"/>
                </a:lnTo>
                <a:lnTo>
                  <a:pt x="421595" y="1054830"/>
                </a:lnTo>
                <a:lnTo>
                  <a:pt x="420495" y="1054571"/>
                </a:lnTo>
                <a:lnTo>
                  <a:pt x="420301" y="1055024"/>
                </a:lnTo>
                <a:lnTo>
                  <a:pt x="419006" y="1055606"/>
                </a:lnTo>
                <a:lnTo>
                  <a:pt x="418812" y="1056448"/>
                </a:lnTo>
                <a:lnTo>
                  <a:pt x="418100" y="1057031"/>
                </a:lnTo>
                <a:lnTo>
                  <a:pt x="417388" y="1057031"/>
                </a:lnTo>
                <a:lnTo>
                  <a:pt x="416871" y="1056448"/>
                </a:lnTo>
                <a:lnTo>
                  <a:pt x="414864" y="1056577"/>
                </a:lnTo>
                <a:lnTo>
                  <a:pt x="414476" y="1056125"/>
                </a:lnTo>
                <a:lnTo>
                  <a:pt x="412599" y="1056125"/>
                </a:lnTo>
                <a:lnTo>
                  <a:pt x="413182" y="1055283"/>
                </a:lnTo>
                <a:lnTo>
                  <a:pt x="413182" y="1054571"/>
                </a:lnTo>
                <a:lnTo>
                  <a:pt x="412599" y="1054442"/>
                </a:lnTo>
                <a:lnTo>
                  <a:pt x="412599" y="1053147"/>
                </a:lnTo>
                <a:lnTo>
                  <a:pt x="414476" y="1051723"/>
                </a:lnTo>
                <a:lnTo>
                  <a:pt x="414476" y="1051464"/>
                </a:lnTo>
                <a:lnTo>
                  <a:pt x="413764" y="1051464"/>
                </a:lnTo>
                <a:lnTo>
                  <a:pt x="413764" y="1051917"/>
                </a:lnTo>
                <a:lnTo>
                  <a:pt x="412275" y="1053212"/>
                </a:lnTo>
                <a:lnTo>
                  <a:pt x="412275" y="1054635"/>
                </a:lnTo>
                <a:lnTo>
                  <a:pt x="412664" y="1055348"/>
                </a:lnTo>
                <a:lnTo>
                  <a:pt x="411175" y="1057613"/>
                </a:lnTo>
                <a:lnTo>
                  <a:pt x="410269" y="1057743"/>
                </a:lnTo>
                <a:lnTo>
                  <a:pt x="409363" y="1057031"/>
                </a:lnTo>
                <a:lnTo>
                  <a:pt x="408845" y="1057031"/>
                </a:lnTo>
                <a:lnTo>
                  <a:pt x="408327" y="1057483"/>
                </a:lnTo>
                <a:lnTo>
                  <a:pt x="408327" y="1058066"/>
                </a:lnTo>
                <a:lnTo>
                  <a:pt x="405221" y="1058195"/>
                </a:lnTo>
                <a:lnTo>
                  <a:pt x="404509" y="1057354"/>
                </a:lnTo>
                <a:lnTo>
                  <a:pt x="404509" y="1056512"/>
                </a:lnTo>
                <a:lnTo>
                  <a:pt x="405091" y="1056060"/>
                </a:lnTo>
                <a:lnTo>
                  <a:pt x="405091" y="1055348"/>
                </a:lnTo>
                <a:lnTo>
                  <a:pt x="404703" y="1055348"/>
                </a:lnTo>
                <a:lnTo>
                  <a:pt x="404703" y="1055801"/>
                </a:lnTo>
                <a:lnTo>
                  <a:pt x="404121" y="1056060"/>
                </a:lnTo>
                <a:lnTo>
                  <a:pt x="404121" y="1057936"/>
                </a:lnTo>
                <a:lnTo>
                  <a:pt x="405221" y="1058778"/>
                </a:lnTo>
                <a:lnTo>
                  <a:pt x="406904" y="1058907"/>
                </a:lnTo>
                <a:lnTo>
                  <a:pt x="406709" y="1059749"/>
                </a:lnTo>
                <a:lnTo>
                  <a:pt x="405609" y="1059619"/>
                </a:lnTo>
                <a:lnTo>
                  <a:pt x="404897" y="1060072"/>
                </a:lnTo>
                <a:lnTo>
                  <a:pt x="404185" y="1059813"/>
                </a:lnTo>
                <a:lnTo>
                  <a:pt x="401596" y="1061561"/>
                </a:lnTo>
                <a:lnTo>
                  <a:pt x="399719" y="1061302"/>
                </a:lnTo>
                <a:lnTo>
                  <a:pt x="399008" y="1061885"/>
                </a:lnTo>
                <a:lnTo>
                  <a:pt x="396613" y="1062014"/>
                </a:lnTo>
                <a:lnTo>
                  <a:pt x="395901" y="1061431"/>
                </a:lnTo>
                <a:lnTo>
                  <a:pt x="395189" y="1061431"/>
                </a:lnTo>
                <a:lnTo>
                  <a:pt x="395189" y="1062014"/>
                </a:lnTo>
                <a:lnTo>
                  <a:pt x="397001" y="1062855"/>
                </a:lnTo>
                <a:lnTo>
                  <a:pt x="395901" y="1064280"/>
                </a:lnTo>
                <a:lnTo>
                  <a:pt x="396289" y="1064538"/>
                </a:lnTo>
                <a:lnTo>
                  <a:pt x="397972" y="1062532"/>
                </a:lnTo>
                <a:lnTo>
                  <a:pt x="399655" y="1061690"/>
                </a:lnTo>
                <a:lnTo>
                  <a:pt x="400367" y="1061561"/>
                </a:lnTo>
                <a:lnTo>
                  <a:pt x="401661" y="1062273"/>
                </a:lnTo>
                <a:lnTo>
                  <a:pt x="402955" y="1060979"/>
                </a:lnTo>
                <a:lnTo>
                  <a:pt x="404250" y="1060849"/>
                </a:lnTo>
                <a:lnTo>
                  <a:pt x="404832" y="1060396"/>
                </a:lnTo>
                <a:lnTo>
                  <a:pt x="407810" y="1060396"/>
                </a:lnTo>
                <a:lnTo>
                  <a:pt x="407810" y="1059684"/>
                </a:lnTo>
                <a:lnTo>
                  <a:pt x="409492" y="1060137"/>
                </a:lnTo>
                <a:lnTo>
                  <a:pt x="409492" y="1059296"/>
                </a:lnTo>
                <a:lnTo>
                  <a:pt x="412793" y="1058001"/>
                </a:lnTo>
                <a:lnTo>
                  <a:pt x="413699" y="1058001"/>
                </a:lnTo>
                <a:lnTo>
                  <a:pt x="413893" y="1058584"/>
                </a:lnTo>
                <a:lnTo>
                  <a:pt x="415188" y="1058454"/>
                </a:lnTo>
                <a:lnTo>
                  <a:pt x="415576" y="1059037"/>
                </a:lnTo>
                <a:lnTo>
                  <a:pt x="415058" y="1059296"/>
                </a:lnTo>
                <a:lnTo>
                  <a:pt x="415058" y="1059749"/>
                </a:lnTo>
                <a:lnTo>
                  <a:pt x="418036" y="1058325"/>
                </a:lnTo>
                <a:lnTo>
                  <a:pt x="421013" y="1058325"/>
                </a:lnTo>
                <a:lnTo>
                  <a:pt x="423213" y="1059489"/>
                </a:lnTo>
                <a:lnTo>
                  <a:pt x="424896" y="1059037"/>
                </a:lnTo>
                <a:lnTo>
                  <a:pt x="426385" y="1060008"/>
                </a:lnTo>
                <a:lnTo>
                  <a:pt x="427097" y="1061172"/>
                </a:lnTo>
                <a:lnTo>
                  <a:pt x="428779" y="1061172"/>
                </a:lnTo>
                <a:lnTo>
                  <a:pt x="428974" y="1062467"/>
                </a:lnTo>
                <a:lnTo>
                  <a:pt x="427873" y="1062725"/>
                </a:lnTo>
                <a:lnTo>
                  <a:pt x="425867" y="1062143"/>
                </a:lnTo>
                <a:lnTo>
                  <a:pt x="425673" y="1062985"/>
                </a:lnTo>
                <a:lnTo>
                  <a:pt x="423666" y="1063696"/>
                </a:lnTo>
                <a:lnTo>
                  <a:pt x="423278" y="1064408"/>
                </a:lnTo>
                <a:lnTo>
                  <a:pt x="424378" y="1063696"/>
                </a:lnTo>
                <a:lnTo>
                  <a:pt x="425090" y="1063696"/>
                </a:lnTo>
                <a:lnTo>
                  <a:pt x="425996" y="1062855"/>
                </a:lnTo>
                <a:lnTo>
                  <a:pt x="427097" y="1063696"/>
                </a:lnTo>
                <a:lnTo>
                  <a:pt x="430786" y="1063244"/>
                </a:lnTo>
                <a:lnTo>
                  <a:pt x="431303" y="1064408"/>
                </a:lnTo>
                <a:lnTo>
                  <a:pt x="432015" y="1064538"/>
                </a:lnTo>
                <a:lnTo>
                  <a:pt x="432015" y="1064797"/>
                </a:lnTo>
                <a:lnTo>
                  <a:pt x="433116" y="1064538"/>
                </a:lnTo>
                <a:lnTo>
                  <a:pt x="433634" y="1063503"/>
                </a:lnTo>
                <a:lnTo>
                  <a:pt x="434734" y="1063503"/>
                </a:lnTo>
                <a:lnTo>
                  <a:pt x="434734" y="1063956"/>
                </a:lnTo>
                <a:lnTo>
                  <a:pt x="434022" y="1064538"/>
                </a:lnTo>
                <a:lnTo>
                  <a:pt x="434734" y="1066221"/>
                </a:lnTo>
                <a:lnTo>
                  <a:pt x="434022" y="1066933"/>
                </a:lnTo>
                <a:lnTo>
                  <a:pt x="434216" y="1068098"/>
                </a:lnTo>
                <a:lnTo>
                  <a:pt x="433310" y="1068551"/>
                </a:lnTo>
                <a:lnTo>
                  <a:pt x="433698" y="1069134"/>
                </a:lnTo>
                <a:lnTo>
                  <a:pt x="433698" y="1071722"/>
                </a:lnTo>
                <a:lnTo>
                  <a:pt x="433310" y="1071981"/>
                </a:lnTo>
                <a:lnTo>
                  <a:pt x="433310" y="1072693"/>
                </a:lnTo>
                <a:lnTo>
                  <a:pt x="436805" y="1072822"/>
                </a:lnTo>
                <a:lnTo>
                  <a:pt x="437711" y="1073664"/>
                </a:lnTo>
                <a:lnTo>
                  <a:pt x="437517" y="1074958"/>
                </a:lnTo>
                <a:lnTo>
                  <a:pt x="438099" y="1075670"/>
                </a:lnTo>
                <a:lnTo>
                  <a:pt x="438811" y="1075799"/>
                </a:lnTo>
                <a:lnTo>
                  <a:pt x="439394" y="1077094"/>
                </a:lnTo>
                <a:lnTo>
                  <a:pt x="439199" y="1078259"/>
                </a:lnTo>
                <a:lnTo>
                  <a:pt x="438488" y="1078518"/>
                </a:lnTo>
                <a:lnTo>
                  <a:pt x="438293" y="1079100"/>
                </a:lnTo>
                <a:lnTo>
                  <a:pt x="439782" y="1079554"/>
                </a:lnTo>
                <a:lnTo>
                  <a:pt x="441271" y="1080977"/>
                </a:lnTo>
                <a:lnTo>
                  <a:pt x="440170" y="1080977"/>
                </a:lnTo>
                <a:lnTo>
                  <a:pt x="439976" y="1081689"/>
                </a:lnTo>
                <a:lnTo>
                  <a:pt x="438293" y="1082142"/>
                </a:lnTo>
                <a:lnTo>
                  <a:pt x="438293" y="1082725"/>
                </a:lnTo>
                <a:lnTo>
                  <a:pt x="437581" y="1083307"/>
                </a:lnTo>
                <a:lnTo>
                  <a:pt x="437581" y="1086867"/>
                </a:lnTo>
                <a:lnTo>
                  <a:pt x="436675" y="1087320"/>
                </a:lnTo>
                <a:lnTo>
                  <a:pt x="436675" y="1088485"/>
                </a:lnTo>
                <a:lnTo>
                  <a:pt x="437581" y="1089197"/>
                </a:lnTo>
                <a:lnTo>
                  <a:pt x="437064" y="1089455"/>
                </a:lnTo>
                <a:lnTo>
                  <a:pt x="436675" y="1090491"/>
                </a:lnTo>
                <a:lnTo>
                  <a:pt x="434281" y="1090621"/>
                </a:lnTo>
                <a:lnTo>
                  <a:pt x="433569" y="1091333"/>
                </a:lnTo>
                <a:lnTo>
                  <a:pt x="432080" y="1091592"/>
                </a:lnTo>
                <a:lnTo>
                  <a:pt x="430786" y="1091462"/>
                </a:lnTo>
                <a:lnTo>
                  <a:pt x="429685" y="1092174"/>
                </a:lnTo>
                <a:lnTo>
                  <a:pt x="429297" y="1092756"/>
                </a:lnTo>
                <a:lnTo>
                  <a:pt x="429491" y="1093015"/>
                </a:lnTo>
                <a:lnTo>
                  <a:pt x="428003" y="1093727"/>
                </a:lnTo>
                <a:lnTo>
                  <a:pt x="427485" y="1095410"/>
                </a:lnTo>
                <a:lnTo>
                  <a:pt x="428585" y="1095669"/>
                </a:lnTo>
                <a:lnTo>
                  <a:pt x="428779" y="1096511"/>
                </a:lnTo>
                <a:lnTo>
                  <a:pt x="427873" y="1096963"/>
                </a:lnTo>
                <a:lnTo>
                  <a:pt x="427873" y="1097417"/>
                </a:lnTo>
                <a:lnTo>
                  <a:pt x="428585" y="1099164"/>
                </a:lnTo>
                <a:lnTo>
                  <a:pt x="429297" y="1099293"/>
                </a:lnTo>
                <a:lnTo>
                  <a:pt x="429491" y="1100005"/>
                </a:lnTo>
                <a:lnTo>
                  <a:pt x="428909" y="1100135"/>
                </a:lnTo>
                <a:lnTo>
                  <a:pt x="428003" y="1099682"/>
                </a:lnTo>
                <a:lnTo>
                  <a:pt x="428003" y="1100523"/>
                </a:lnTo>
                <a:lnTo>
                  <a:pt x="427485" y="1100394"/>
                </a:lnTo>
                <a:lnTo>
                  <a:pt x="427291" y="1102271"/>
                </a:lnTo>
                <a:lnTo>
                  <a:pt x="427679" y="1102400"/>
                </a:lnTo>
                <a:lnTo>
                  <a:pt x="427291" y="1102400"/>
                </a:lnTo>
                <a:lnTo>
                  <a:pt x="427485" y="1102983"/>
                </a:lnTo>
                <a:lnTo>
                  <a:pt x="427097" y="1102983"/>
                </a:lnTo>
                <a:lnTo>
                  <a:pt x="427097" y="1103565"/>
                </a:lnTo>
                <a:lnTo>
                  <a:pt x="426708" y="1103695"/>
                </a:lnTo>
                <a:lnTo>
                  <a:pt x="426708" y="1105118"/>
                </a:lnTo>
                <a:lnTo>
                  <a:pt x="426320" y="1105701"/>
                </a:lnTo>
                <a:lnTo>
                  <a:pt x="424314" y="1105442"/>
                </a:lnTo>
                <a:lnTo>
                  <a:pt x="423213" y="1106412"/>
                </a:lnTo>
                <a:lnTo>
                  <a:pt x="422113" y="1106412"/>
                </a:lnTo>
                <a:lnTo>
                  <a:pt x="421207" y="1104730"/>
                </a:lnTo>
                <a:lnTo>
                  <a:pt x="419912" y="1104730"/>
                </a:lnTo>
                <a:lnTo>
                  <a:pt x="419718" y="1103759"/>
                </a:lnTo>
                <a:lnTo>
                  <a:pt x="419136" y="1103306"/>
                </a:lnTo>
                <a:lnTo>
                  <a:pt x="418230" y="1104147"/>
                </a:lnTo>
                <a:lnTo>
                  <a:pt x="417712" y="1104147"/>
                </a:lnTo>
                <a:lnTo>
                  <a:pt x="417194" y="1103565"/>
                </a:lnTo>
                <a:lnTo>
                  <a:pt x="415900" y="1103824"/>
                </a:lnTo>
                <a:lnTo>
                  <a:pt x="415900" y="1104924"/>
                </a:lnTo>
                <a:lnTo>
                  <a:pt x="415188" y="1104989"/>
                </a:lnTo>
                <a:lnTo>
                  <a:pt x="414282" y="1103889"/>
                </a:lnTo>
                <a:lnTo>
                  <a:pt x="411175" y="1104018"/>
                </a:lnTo>
                <a:lnTo>
                  <a:pt x="410269" y="1104471"/>
                </a:lnTo>
                <a:lnTo>
                  <a:pt x="408780" y="1104471"/>
                </a:lnTo>
                <a:lnTo>
                  <a:pt x="407874" y="1104018"/>
                </a:lnTo>
                <a:lnTo>
                  <a:pt x="407162" y="1104471"/>
                </a:lnTo>
                <a:lnTo>
                  <a:pt x="407874" y="1105054"/>
                </a:lnTo>
                <a:lnTo>
                  <a:pt x="407680" y="1105636"/>
                </a:lnTo>
                <a:lnTo>
                  <a:pt x="407292" y="1105636"/>
                </a:lnTo>
                <a:lnTo>
                  <a:pt x="407098" y="1105054"/>
                </a:lnTo>
                <a:lnTo>
                  <a:pt x="406386" y="1105054"/>
                </a:lnTo>
                <a:lnTo>
                  <a:pt x="406192" y="1104601"/>
                </a:lnTo>
                <a:lnTo>
                  <a:pt x="405803" y="1104730"/>
                </a:lnTo>
                <a:lnTo>
                  <a:pt x="405803" y="1105442"/>
                </a:lnTo>
                <a:lnTo>
                  <a:pt x="404509" y="1106154"/>
                </a:lnTo>
                <a:lnTo>
                  <a:pt x="404509" y="1106736"/>
                </a:lnTo>
                <a:lnTo>
                  <a:pt x="403991" y="1107190"/>
                </a:lnTo>
                <a:lnTo>
                  <a:pt x="404121" y="1108225"/>
                </a:lnTo>
                <a:lnTo>
                  <a:pt x="403667" y="1108937"/>
                </a:lnTo>
                <a:lnTo>
                  <a:pt x="403085" y="1109066"/>
                </a:lnTo>
                <a:lnTo>
                  <a:pt x="403538" y="1112497"/>
                </a:lnTo>
                <a:lnTo>
                  <a:pt x="401985" y="1114374"/>
                </a:lnTo>
                <a:lnTo>
                  <a:pt x="400626" y="1115086"/>
                </a:lnTo>
                <a:lnTo>
                  <a:pt x="400172" y="1117351"/>
                </a:lnTo>
                <a:lnTo>
                  <a:pt x="399266" y="1118192"/>
                </a:lnTo>
                <a:lnTo>
                  <a:pt x="398554" y="1118322"/>
                </a:lnTo>
                <a:lnTo>
                  <a:pt x="398295" y="1120911"/>
                </a:lnTo>
                <a:lnTo>
                  <a:pt x="397584" y="1121493"/>
                </a:lnTo>
                <a:lnTo>
                  <a:pt x="398166" y="1123370"/>
                </a:lnTo>
                <a:lnTo>
                  <a:pt x="398813" y="1123629"/>
                </a:lnTo>
                <a:lnTo>
                  <a:pt x="398749" y="1124340"/>
                </a:lnTo>
                <a:lnTo>
                  <a:pt x="399266" y="1124664"/>
                </a:lnTo>
                <a:lnTo>
                  <a:pt x="398425" y="1125958"/>
                </a:lnTo>
                <a:lnTo>
                  <a:pt x="398490" y="1127124"/>
                </a:lnTo>
                <a:lnTo>
                  <a:pt x="397454" y="1127253"/>
                </a:lnTo>
                <a:lnTo>
                  <a:pt x="396613" y="1127965"/>
                </a:lnTo>
                <a:lnTo>
                  <a:pt x="395254" y="1126994"/>
                </a:lnTo>
                <a:lnTo>
                  <a:pt x="394542" y="1126994"/>
                </a:lnTo>
                <a:lnTo>
                  <a:pt x="393894" y="1127706"/>
                </a:lnTo>
                <a:lnTo>
                  <a:pt x="394412" y="1128871"/>
                </a:lnTo>
                <a:lnTo>
                  <a:pt x="394218" y="1129324"/>
                </a:lnTo>
                <a:lnTo>
                  <a:pt x="391823" y="1129324"/>
                </a:lnTo>
                <a:lnTo>
                  <a:pt x="391759" y="1130036"/>
                </a:lnTo>
                <a:lnTo>
                  <a:pt x="391176" y="1130036"/>
                </a:lnTo>
                <a:lnTo>
                  <a:pt x="390529" y="1129065"/>
                </a:lnTo>
                <a:lnTo>
                  <a:pt x="389817" y="1129065"/>
                </a:lnTo>
                <a:lnTo>
                  <a:pt x="389364" y="1129518"/>
                </a:lnTo>
                <a:lnTo>
                  <a:pt x="388652" y="1129389"/>
                </a:lnTo>
                <a:lnTo>
                  <a:pt x="388264" y="1129842"/>
                </a:lnTo>
                <a:lnTo>
                  <a:pt x="388717" y="1129842"/>
                </a:lnTo>
                <a:lnTo>
                  <a:pt x="388781" y="1130425"/>
                </a:lnTo>
                <a:lnTo>
                  <a:pt x="388070" y="1131007"/>
                </a:lnTo>
                <a:lnTo>
                  <a:pt x="387487" y="1130877"/>
                </a:lnTo>
                <a:lnTo>
                  <a:pt x="387487" y="1130165"/>
                </a:lnTo>
                <a:lnTo>
                  <a:pt x="387875" y="1129906"/>
                </a:lnTo>
                <a:lnTo>
                  <a:pt x="387487" y="1126929"/>
                </a:lnTo>
                <a:lnTo>
                  <a:pt x="387875" y="1126347"/>
                </a:lnTo>
                <a:lnTo>
                  <a:pt x="387293" y="1126088"/>
                </a:lnTo>
                <a:lnTo>
                  <a:pt x="387746" y="1125247"/>
                </a:lnTo>
                <a:lnTo>
                  <a:pt x="387163" y="1124988"/>
                </a:lnTo>
                <a:lnTo>
                  <a:pt x="386905" y="1123305"/>
                </a:lnTo>
                <a:lnTo>
                  <a:pt x="386322" y="1123046"/>
                </a:lnTo>
                <a:lnTo>
                  <a:pt x="384510" y="1123176"/>
                </a:lnTo>
                <a:lnTo>
                  <a:pt x="384121" y="1122205"/>
                </a:lnTo>
                <a:lnTo>
                  <a:pt x="383604" y="1122205"/>
                </a:lnTo>
                <a:lnTo>
                  <a:pt x="383410" y="1121623"/>
                </a:lnTo>
                <a:lnTo>
                  <a:pt x="383151" y="1122787"/>
                </a:lnTo>
                <a:lnTo>
                  <a:pt x="382115" y="1122787"/>
                </a:lnTo>
                <a:lnTo>
                  <a:pt x="381727" y="1122205"/>
                </a:lnTo>
                <a:lnTo>
                  <a:pt x="381921" y="1121946"/>
                </a:lnTo>
                <a:lnTo>
                  <a:pt x="381533" y="1121816"/>
                </a:lnTo>
                <a:lnTo>
                  <a:pt x="381727" y="1121234"/>
                </a:lnTo>
                <a:lnTo>
                  <a:pt x="380044" y="1121104"/>
                </a:lnTo>
                <a:lnTo>
                  <a:pt x="379850" y="1121687"/>
                </a:lnTo>
                <a:lnTo>
                  <a:pt x="379009" y="1121687"/>
                </a:lnTo>
                <a:lnTo>
                  <a:pt x="377261" y="1120846"/>
                </a:lnTo>
                <a:lnTo>
                  <a:pt x="376679" y="1119875"/>
                </a:lnTo>
                <a:lnTo>
                  <a:pt x="377067" y="1119421"/>
                </a:lnTo>
                <a:lnTo>
                  <a:pt x="376808" y="1118451"/>
                </a:lnTo>
                <a:lnTo>
                  <a:pt x="377455" y="1117610"/>
                </a:lnTo>
                <a:lnTo>
                  <a:pt x="377391" y="1116898"/>
                </a:lnTo>
                <a:lnTo>
                  <a:pt x="378102" y="1116768"/>
                </a:lnTo>
                <a:lnTo>
                  <a:pt x="378102" y="1116509"/>
                </a:lnTo>
                <a:lnTo>
                  <a:pt x="375449" y="1115538"/>
                </a:lnTo>
                <a:lnTo>
                  <a:pt x="374349" y="1114115"/>
                </a:lnTo>
                <a:lnTo>
                  <a:pt x="374413" y="1113662"/>
                </a:lnTo>
                <a:lnTo>
                  <a:pt x="375708" y="1112821"/>
                </a:lnTo>
                <a:lnTo>
                  <a:pt x="374672" y="1110232"/>
                </a:lnTo>
                <a:lnTo>
                  <a:pt x="373313" y="1110684"/>
                </a:lnTo>
                <a:lnTo>
                  <a:pt x="370983" y="1108808"/>
                </a:lnTo>
                <a:lnTo>
                  <a:pt x="371113" y="1107254"/>
                </a:lnTo>
                <a:lnTo>
                  <a:pt x="370401" y="1106995"/>
                </a:lnTo>
                <a:lnTo>
                  <a:pt x="370401" y="1105118"/>
                </a:lnTo>
                <a:lnTo>
                  <a:pt x="371695" y="1104859"/>
                </a:lnTo>
                <a:lnTo>
                  <a:pt x="372601" y="1103306"/>
                </a:lnTo>
                <a:lnTo>
                  <a:pt x="372407" y="1102141"/>
                </a:lnTo>
                <a:lnTo>
                  <a:pt x="373896" y="1101430"/>
                </a:lnTo>
                <a:lnTo>
                  <a:pt x="373896" y="1100976"/>
                </a:lnTo>
                <a:lnTo>
                  <a:pt x="373313" y="1100976"/>
                </a:lnTo>
                <a:lnTo>
                  <a:pt x="372795" y="1099812"/>
                </a:lnTo>
                <a:lnTo>
                  <a:pt x="373313" y="1099812"/>
                </a:lnTo>
                <a:lnTo>
                  <a:pt x="373701" y="1099100"/>
                </a:lnTo>
                <a:lnTo>
                  <a:pt x="373313" y="1098646"/>
                </a:lnTo>
                <a:lnTo>
                  <a:pt x="373896" y="1098646"/>
                </a:lnTo>
                <a:lnTo>
                  <a:pt x="374607" y="1097482"/>
                </a:lnTo>
                <a:lnTo>
                  <a:pt x="374607" y="1096446"/>
                </a:lnTo>
                <a:lnTo>
                  <a:pt x="374090" y="1096446"/>
                </a:lnTo>
                <a:lnTo>
                  <a:pt x="372989" y="1095604"/>
                </a:lnTo>
                <a:lnTo>
                  <a:pt x="372472" y="1094310"/>
                </a:lnTo>
                <a:lnTo>
                  <a:pt x="372083" y="1094439"/>
                </a:lnTo>
                <a:lnTo>
                  <a:pt x="371695" y="1093857"/>
                </a:lnTo>
                <a:lnTo>
                  <a:pt x="371307" y="1091850"/>
                </a:lnTo>
                <a:lnTo>
                  <a:pt x="372601" y="1091592"/>
                </a:lnTo>
                <a:lnTo>
                  <a:pt x="372795" y="1091138"/>
                </a:lnTo>
                <a:lnTo>
                  <a:pt x="370918" y="1090686"/>
                </a:lnTo>
                <a:lnTo>
                  <a:pt x="371113" y="1088808"/>
                </a:lnTo>
                <a:lnTo>
                  <a:pt x="369818" y="1088938"/>
                </a:lnTo>
                <a:lnTo>
                  <a:pt x="369818" y="1087514"/>
                </a:lnTo>
                <a:lnTo>
                  <a:pt x="366711" y="1086932"/>
                </a:lnTo>
                <a:lnTo>
                  <a:pt x="366517" y="1086219"/>
                </a:lnTo>
                <a:lnTo>
                  <a:pt x="366129" y="1086219"/>
                </a:lnTo>
                <a:lnTo>
                  <a:pt x="366129" y="1085637"/>
                </a:lnTo>
                <a:lnTo>
                  <a:pt x="368135" y="1082919"/>
                </a:lnTo>
                <a:lnTo>
                  <a:pt x="367423" y="1082466"/>
                </a:lnTo>
                <a:lnTo>
                  <a:pt x="367423" y="1081495"/>
                </a:lnTo>
                <a:lnTo>
                  <a:pt x="366841" y="1080783"/>
                </a:lnTo>
                <a:lnTo>
                  <a:pt x="367035" y="1079359"/>
                </a:lnTo>
                <a:lnTo>
                  <a:pt x="366647" y="1079359"/>
                </a:lnTo>
                <a:lnTo>
                  <a:pt x="365741" y="1077482"/>
                </a:lnTo>
                <a:lnTo>
                  <a:pt x="362634" y="1074052"/>
                </a:lnTo>
                <a:lnTo>
                  <a:pt x="362828" y="1072046"/>
                </a:lnTo>
                <a:lnTo>
                  <a:pt x="365223" y="1072046"/>
                </a:lnTo>
                <a:lnTo>
                  <a:pt x="365935" y="1071463"/>
                </a:lnTo>
                <a:lnTo>
                  <a:pt x="365935" y="1071204"/>
                </a:lnTo>
                <a:lnTo>
                  <a:pt x="364252" y="1071463"/>
                </a:lnTo>
                <a:lnTo>
                  <a:pt x="363346" y="1070752"/>
                </a:lnTo>
                <a:lnTo>
                  <a:pt x="363346" y="1070169"/>
                </a:lnTo>
                <a:lnTo>
                  <a:pt x="364058" y="1069134"/>
                </a:lnTo>
                <a:lnTo>
                  <a:pt x="364058" y="1065962"/>
                </a:lnTo>
                <a:lnTo>
                  <a:pt x="364770" y="1065703"/>
                </a:lnTo>
                <a:lnTo>
                  <a:pt x="365352" y="1064538"/>
                </a:lnTo>
                <a:lnTo>
                  <a:pt x="364770" y="1064408"/>
                </a:lnTo>
                <a:lnTo>
                  <a:pt x="362375" y="1065379"/>
                </a:lnTo>
                <a:lnTo>
                  <a:pt x="363281" y="1066091"/>
                </a:lnTo>
                <a:lnTo>
                  <a:pt x="363281" y="1069262"/>
                </a:lnTo>
                <a:lnTo>
                  <a:pt x="362763" y="1069975"/>
                </a:lnTo>
                <a:lnTo>
                  <a:pt x="362569" y="1071269"/>
                </a:lnTo>
                <a:lnTo>
                  <a:pt x="360563" y="1071722"/>
                </a:lnTo>
                <a:lnTo>
                  <a:pt x="357974" y="1068874"/>
                </a:lnTo>
                <a:lnTo>
                  <a:pt x="357392" y="1068874"/>
                </a:lnTo>
                <a:lnTo>
                  <a:pt x="356874" y="1067903"/>
                </a:lnTo>
                <a:lnTo>
                  <a:pt x="355580" y="1067192"/>
                </a:lnTo>
                <a:lnTo>
                  <a:pt x="355385" y="1066609"/>
                </a:lnTo>
                <a:lnTo>
                  <a:pt x="354673" y="1066156"/>
                </a:lnTo>
                <a:lnTo>
                  <a:pt x="353185" y="1066156"/>
                </a:lnTo>
                <a:lnTo>
                  <a:pt x="352085" y="1064862"/>
                </a:lnTo>
                <a:lnTo>
                  <a:pt x="350790" y="1064408"/>
                </a:lnTo>
                <a:lnTo>
                  <a:pt x="350984" y="1063696"/>
                </a:lnTo>
                <a:lnTo>
                  <a:pt x="348978" y="1061690"/>
                </a:lnTo>
                <a:lnTo>
                  <a:pt x="343994" y="1061107"/>
                </a:lnTo>
                <a:lnTo>
                  <a:pt x="342700" y="1061949"/>
                </a:lnTo>
                <a:lnTo>
                  <a:pt x="341211" y="1062078"/>
                </a:lnTo>
                <a:lnTo>
                  <a:pt x="340693" y="1062661"/>
                </a:lnTo>
                <a:lnTo>
                  <a:pt x="339205" y="1062661"/>
                </a:lnTo>
                <a:lnTo>
                  <a:pt x="337910" y="1060202"/>
                </a:lnTo>
                <a:lnTo>
                  <a:pt x="336098" y="1060331"/>
                </a:lnTo>
                <a:lnTo>
                  <a:pt x="335710" y="1060072"/>
                </a:lnTo>
                <a:lnTo>
                  <a:pt x="336098" y="1059619"/>
                </a:lnTo>
                <a:lnTo>
                  <a:pt x="335516" y="1059361"/>
                </a:lnTo>
                <a:lnTo>
                  <a:pt x="335904" y="1059101"/>
                </a:lnTo>
                <a:lnTo>
                  <a:pt x="335322" y="1058972"/>
                </a:lnTo>
                <a:lnTo>
                  <a:pt x="335128" y="1057936"/>
                </a:lnTo>
                <a:lnTo>
                  <a:pt x="334545" y="1057936"/>
                </a:lnTo>
                <a:lnTo>
                  <a:pt x="333639" y="1056772"/>
                </a:lnTo>
                <a:lnTo>
                  <a:pt x="330532" y="1055024"/>
                </a:lnTo>
                <a:lnTo>
                  <a:pt x="329238" y="1054894"/>
                </a:lnTo>
                <a:lnTo>
                  <a:pt x="328850" y="1055736"/>
                </a:lnTo>
                <a:lnTo>
                  <a:pt x="327555" y="1056577"/>
                </a:lnTo>
                <a:lnTo>
                  <a:pt x="326649" y="1056448"/>
                </a:lnTo>
                <a:lnTo>
                  <a:pt x="326649" y="1055995"/>
                </a:lnTo>
                <a:lnTo>
                  <a:pt x="324772" y="1054700"/>
                </a:lnTo>
                <a:lnTo>
                  <a:pt x="323283" y="1054571"/>
                </a:lnTo>
                <a:lnTo>
                  <a:pt x="321989" y="1055606"/>
                </a:lnTo>
                <a:lnTo>
                  <a:pt x="322183" y="1057031"/>
                </a:lnTo>
                <a:lnTo>
                  <a:pt x="320889" y="1056577"/>
                </a:lnTo>
                <a:lnTo>
                  <a:pt x="320695" y="1057160"/>
                </a:lnTo>
                <a:lnTo>
                  <a:pt x="319594" y="1057031"/>
                </a:lnTo>
                <a:lnTo>
                  <a:pt x="319400" y="1057613"/>
                </a:lnTo>
                <a:lnTo>
                  <a:pt x="318300" y="1057613"/>
                </a:lnTo>
                <a:lnTo>
                  <a:pt x="317394" y="1058325"/>
                </a:lnTo>
                <a:lnTo>
                  <a:pt x="316876" y="1057871"/>
                </a:lnTo>
                <a:lnTo>
                  <a:pt x="317394" y="1057613"/>
                </a:lnTo>
                <a:lnTo>
                  <a:pt x="317394" y="1056318"/>
                </a:lnTo>
                <a:lnTo>
                  <a:pt x="317782" y="1056189"/>
                </a:lnTo>
                <a:lnTo>
                  <a:pt x="317588" y="1055024"/>
                </a:lnTo>
                <a:lnTo>
                  <a:pt x="317200" y="1055024"/>
                </a:lnTo>
                <a:lnTo>
                  <a:pt x="317394" y="1054312"/>
                </a:lnTo>
                <a:lnTo>
                  <a:pt x="315582" y="1053859"/>
                </a:lnTo>
                <a:lnTo>
                  <a:pt x="315387" y="1052435"/>
                </a:lnTo>
                <a:lnTo>
                  <a:pt x="313511" y="1051270"/>
                </a:lnTo>
                <a:lnTo>
                  <a:pt x="313316" y="1050687"/>
                </a:lnTo>
                <a:lnTo>
                  <a:pt x="312022" y="1050559"/>
                </a:lnTo>
                <a:lnTo>
                  <a:pt x="311116" y="1051141"/>
                </a:lnTo>
                <a:lnTo>
                  <a:pt x="310727" y="1050559"/>
                </a:lnTo>
                <a:lnTo>
                  <a:pt x="310145" y="1050559"/>
                </a:lnTo>
                <a:lnTo>
                  <a:pt x="309757" y="1049588"/>
                </a:lnTo>
                <a:lnTo>
                  <a:pt x="308851" y="1049588"/>
                </a:lnTo>
                <a:lnTo>
                  <a:pt x="308851" y="1047710"/>
                </a:lnTo>
                <a:lnTo>
                  <a:pt x="307038" y="1046739"/>
                </a:lnTo>
                <a:lnTo>
                  <a:pt x="306456" y="1045186"/>
                </a:lnTo>
                <a:lnTo>
                  <a:pt x="305938" y="1045186"/>
                </a:lnTo>
                <a:lnTo>
                  <a:pt x="305744" y="1044733"/>
                </a:lnTo>
                <a:lnTo>
                  <a:pt x="303867" y="1044733"/>
                </a:lnTo>
                <a:lnTo>
                  <a:pt x="303479" y="1045186"/>
                </a:lnTo>
                <a:lnTo>
                  <a:pt x="302184" y="1045057"/>
                </a:lnTo>
                <a:lnTo>
                  <a:pt x="301796" y="1045316"/>
                </a:lnTo>
                <a:lnTo>
                  <a:pt x="301602" y="1044474"/>
                </a:lnTo>
                <a:lnTo>
                  <a:pt x="299919" y="1043051"/>
                </a:lnTo>
                <a:lnTo>
                  <a:pt x="296424" y="1042015"/>
                </a:lnTo>
                <a:lnTo>
                  <a:pt x="293835" y="1042015"/>
                </a:lnTo>
                <a:lnTo>
                  <a:pt x="284645" y="1043568"/>
                </a:lnTo>
                <a:lnTo>
                  <a:pt x="284256" y="1044280"/>
                </a:lnTo>
                <a:lnTo>
                  <a:pt x="283739" y="1044410"/>
                </a:lnTo>
                <a:lnTo>
                  <a:pt x="283933" y="1048552"/>
                </a:lnTo>
                <a:lnTo>
                  <a:pt x="283350" y="1048552"/>
                </a:lnTo>
                <a:lnTo>
                  <a:pt x="283350" y="1049005"/>
                </a:lnTo>
                <a:lnTo>
                  <a:pt x="281862" y="1049005"/>
                </a:lnTo>
                <a:lnTo>
                  <a:pt x="281150" y="1050040"/>
                </a:lnTo>
                <a:lnTo>
                  <a:pt x="280244" y="1050170"/>
                </a:lnTo>
                <a:lnTo>
                  <a:pt x="280244" y="1050623"/>
                </a:lnTo>
                <a:lnTo>
                  <a:pt x="278367" y="1051917"/>
                </a:lnTo>
                <a:lnTo>
                  <a:pt x="278367" y="1052629"/>
                </a:lnTo>
                <a:lnTo>
                  <a:pt x="277978" y="1052888"/>
                </a:lnTo>
                <a:lnTo>
                  <a:pt x="278173" y="1053923"/>
                </a:lnTo>
                <a:lnTo>
                  <a:pt x="279855" y="1055671"/>
                </a:lnTo>
                <a:lnTo>
                  <a:pt x="279661" y="1056125"/>
                </a:lnTo>
                <a:lnTo>
                  <a:pt x="279273" y="1055995"/>
                </a:lnTo>
                <a:lnTo>
                  <a:pt x="279273" y="1057160"/>
                </a:lnTo>
                <a:lnTo>
                  <a:pt x="280179" y="1057613"/>
                </a:lnTo>
                <a:lnTo>
                  <a:pt x="280891" y="1058649"/>
                </a:lnTo>
                <a:lnTo>
                  <a:pt x="281085" y="1060784"/>
                </a:lnTo>
                <a:lnTo>
                  <a:pt x="283091" y="1062532"/>
                </a:lnTo>
                <a:lnTo>
                  <a:pt x="282185" y="1063956"/>
                </a:lnTo>
                <a:lnTo>
                  <a:pt x="281991" y="1065250"/>
                </a:lnTo>
                <a:lnTo>
                  <a:pt x="281085" y="1066091"/>
                </a:lnTo>
                <a:lnTo>
                  <a:pt x="281085" y="1068098"/>
                </a:lnTo>
                <a:lnTo>
                  <a:pt x="280697" y="1068098"/>
                </a:lnTo>
                <a:lnTo>
                  <a:pt x="279791" y="1071528"/>
                </a:lnTo>
                <a:lnTo>
                  <a:pt x="279273" y="1072693"/>
                </a:lnTo>
                <a:lnTo>
                  <a:pt x="277784" y="1073858"/>
                </a:lnTo>
                <a:lnTo>
                  <a:pt x="277590" y="1075411"/>
                </a:lnTo>
                <a:lnTo>
                  <a:pt x="276878" y="1076965"/>
                </a:lnTo>
                <a:lnTo>
                  <a:pt x="276166" y="1077547"/>
                </a:lnTo>
                <a:lnTo>
                  <a:pt x="275778" y="1077417"/>
                </a:lnTo>
                <a:lnTo>
                  <a:pt x="275778" y="1077871"/>
                </a:lnTo>
                <a:lnTo>
                  <a:pt x="274872" y="1077871"/>
                </a:lnTo>
                <a:lnTo>
                  <a:pt x="272671" y="1076447"/>
                </a:lnTo>
                <a:lnTo>
                  <a:pt x="272671" y="1078712"/>
                </a:lnTo>
                <a:lnTo>
                  <a:pt x="268270" y="1082142"/>
                </a:lnTo>
                <a:lnTo>
                  <a:pt x="267882" y="1081689"/>
                </a:lnTo>
                <a:lnTo>
                  <a:pt x="267688" y="1081948"/>
                </a:lnTo>
                <a:lnTo>
                  <a:pt x="265811" y="1081495"/>
                </a:lnTo>
                <a:lnTo>
                  <a:pt x="265422" y="1081948"/>
                </a:lnTo>
                <a:lnTo>
                  <a:pt x="264516" y="1081948"/>
                </a:lnTo>
                <a:lnTo>
                  <a:pt x="264322" y="1082401"/>
                </a:lnTo>
                <a:lnTo>
                  <a:pt x="263416" y="1082531"/>
                </a:lnTo>
                <a:lnTo>
                  <a:pt x="262510" y="1081560"/>
                </a:lnTo>
                <a:lnTo>
                  <a:pt x="261604" y="1081689"/>
                </a:lnTo>
                <a:lnTo>
                  <a:pt x="261216" y="1082142"/>
                </a:lnTo>
                <a:lnTo>
                  <a:pt x="261021" y="1081689"/>
                </a:lnTo>
                <a:lnTo>
                  <a:pt x="260504" y="1081689"/>
                </a:lnTo>
                <a:lnTo>
                  <a:pt x="259209" y="1082531"/>
                </a:lnTo>
                <a:lnTo>
                  <a:pt x="258692" y="1083696"/>
                </a:lnTo>
                <a:lnTo>
                  <a:pt x="257397" y="1083696"/>
                </a:lnTo>
                <a:lnTo>
                  <a:pt x="256685" y="1083242"/>
                </a:lnTo>
                <a:lnTo>
                  <a:pt x="255197" y="1083502"/>
                </a:lnTo>
                <a:lnTo>
                  <a:pt x="254679" y="1082790"/>
                </a:lnTo>
                <a:lnTo>
                  <a:pt x="253773" y="1083242"/>
                </a:lnTo>
                <a:lnTo>
                  <a:pt x="253061" y="1082983"/>
                </a:lnTo>
                <a:lnTo>
                  <a:pt x="252155" y="1083437"/>
                </a:lnTo>
                <a:lnTo>
                  <a:pt x="252155" y="1084731"/>
                </a:lnTo>
                <a:lnTo>
                  <a:pt x="251766" y="1084601"/>
                </a:lnTo>
                <a:lnTo>
                  <a:pt x="251766" y="1085055"/>
                </a:lnTo>
                <a:lnTo>
                  <a:pt x="251378" y="1085055"/>
                </a:lnTo>
                <a:lnTo>
                  <a:pt x="251572" y="1085637"/>
                </a:lnTo>
                <a:lnTo>
                  <a:pt x="251184" y="1086219"/>
                </a:lnTo>
                <a:lnTo>
                  <a:pt x="250472" y="1086802"/>
                </a:lnTo>
                <a:lnTo>
                  <a:pt x="249566" y="1086349"/>
                </a:lnTo>
                <a:lnTo>
                  <a:pt x="249372" y="1087514"/>
                </a:lnTo>
                <a:lnTo>
                  <a:pt x="248465" y="1088226"/>
                </a:lnTo>
                <a:lnTo>
                  <a:pt x="248077" y="1088226"/>
                </a:lnTo>
                <a:lnTo>
                  <a:pt x="248077" y="1087514"/>
                </a:lnTo>
                <a:lnTo>
                  <a:pt x="247171" y="1086349"/>
                </a:lnTo>
                <a:lnTo>
                  <a:pt x="245682" y="1086349"/>
                </a:lnTo>
                <a:lnTo>
                  <a:pt x="245488" y="1086932"/>
                </a:lnTo>
                <a:lnTo>
                  <a:pt x="244970" y="1086479"/>
                </a:lnTo>
                <a:lnTo>
                  <a:pt x="243676" y="1086479"/>
                </a:lnTo>
                <a:lnTo>
                  <a:pt x="243676" y="1087320"/>
                </a:lnTo>
                <a:lnTo>
                  <a:pt x="244259" y="1087449"/>
                </a:lnTo>
                <a:lnTo>
                  <a:pt x="244259" y="1087902"/>
                </a:lnTo>
                <a:lnTo>
                  <a:pt x="243352" y="1088614"/>
                </a:lnTo>
                <a:lnTo>
                  <a:pt x="243158" y="1089455"/>
                </a:lnTo>
                <a:lnTo>
                  <a:pt x="242058" y="1089197"/>
                </a:lnTo>
                <a:lnTo>
                  <a:pt x="241152" y="1088356"/>
                </a:lnTo>
                <a:lnTo>
                  <a:pt x="240634" y="1089391"/>
                </a:lnTo>
                <a:lnTo>
                  <a:pt x="239922" y="1089520"/>
                </a:lnTo>
                <a:lnTo>
                  <a:pt x="239210" y="1089068"/>
                </a:lnTo>
                <a:lnTo>
                  <a:pt x="237204" y="1090621"/>
                </a:lnTo>
                <a:lnTo>
                  <a:pt x="235198" y="1090750"/>
                </a:lnTo>
                <a:lnTo>
                  <a:pt x="234097" y="1090621"/>
                </a:lnTo>
                <a:lnTo>
                  <a:pt x="233515" y="1089585"/>
                </a:lnTo>
                <a:lnTo>
                  <a:pt x="232414" y="1089585"/>
                </a:lnTo>
                <a:lnTo>
                  <a:pt x="232414" y="1089003"/>
                </a:lnTo>
                <a:lnTo>
                  <a:pt x="232026" y="1089003"/>
                </a:lnTo>
                <a:lnTo>
                  <a:pt x="232738" y="1088744"/>
                </a:lnTo>
                <a:lnTo>
                  <a:pt x="232738" y="1088291"/>
                </a:lnTo>
                <a:lnTo>
                  <a:pt x="230149" y="1085314"/>
                </a:lnTo>
                <a:lnTo>
                  <a:pt x="230149" y="1084860"/>
                </a:lnTo>
                <a:lnTo>
                  <a:pt x="230861" y="1084860"/>
                </a:lnTo>
                <a:lnTo>
                  <a:pt x="231055" y="1083566"/>
                </a:lnTo>
                <a:lnTo>
                  <a:pt x="229761" y="1082983"/>
                </a:lnTo>
                <a:lnTo>
                  <a:pt x="229049" y="1083113"/>
                </a:lnTo>
                <a:lnTo>
                  <a:pt x="229243" y="1080653"/>
                </a:lnTo>
                <a:lnTo>
                  <a:pt x="227755" y="1080201"/>
                </a:lnTo>
                <a:lnTo>
                  <a:pt x="227560" y="1079747"/>
                </a:lnTo>
                <a:lnTo>
                  <a:pt x="227172" y="1080201"/>
                </a:lnTo>
                <a:lnTo>
                  <a:pt x="226072" y="1080201"/>
                </a:lnTo>
                <a:lnTo>
                  <a:pt x="225878" y="1080653"/>
                </a:lnTo>
                <a:lnTo>
                  <a:pt x="225166" y="1080071"/>
                </a:lnTo>
                <a:lnTo>
                  <a:pt x="225166" y="1078906"/>
                </a:lnTo>
                <a:lnTo>
                  <a:pt x="223871" y="1078906"/>
                </a:lnTo>
                <a:lnTo>
                  <a:pt x="223871" y="1077029"/>
                </a:lnTo>
                <a:lnTo>
                  <a:pt x="223159" y="1077029"/>
                </a:lnTo>
                <a:lnTo>
                  <a:pt x="222965" y="1076188"/>
                </a:lnTo>
                <a:lnTo>
                  <a:pt x="222447" y="1076188"/>
                </a:lnTo>
                <a:lnTo>
                  <a:pt x="221865" y="1073729"/>
                </a:lnTo>
                <a:lnTo>
                  <a:pt x="222059" y="1073017"/>
                </a:lnTo>
                <a:lnTo>
                  <a:pt x="221671" y="1072758"/>
                </a:lnTo>
                <a:lnTo>
                  <a:pt x="222771" y="1072628"/>
                </a:lnTo>
                <a:lnTo>
                  <a:pt x="224066" y="1071593"/>
                </a:lnTo>
                <a:lnTo>
                  <a:pt x="224454" y="1070622"/>
                </a:lnTo>
                <a:lnTo>
                  <a:pt x="224066" y="1068874"/>
                </a:lnTo>
                <a:lnTo>
                  <a:pt x="224454" y="1068292"/>
                </a:lnTo>
                <a:lnTo>
                  <a:pt x="225554" y="1067839"/>
                </a:lnTo>
                <a:lnTo>
                  <a:pt x="227560" y="1067968"/>
                </a:lnTo>
                <a:lnTo>
                  <a:pt x="229049" y="1066997"/>
                </a:lnTo>
                <a:lnTo>
                  <a:pt x="229761" y="1065703"/>
                </a:lnTo>
                <a:lnTo>
                  <a:pt x="229761" y="1063956"/>
                </a:lnTo>
                <a:lnTo>
                  <a:pt x="230279" y="1063373"/>
                </a:lnTo>
                <a:lnTo>
                  <a:pt x="230279" y="1063114"/>
                </a:lnTo>
                <a:lnTo>
                  <a:pt x="230991" y="1062985"/>
                </a:lnTo>
                <a:lnTo>
                  <a:pt x="230991" y="1061949"/>
                </a:lnTo>
                <a:lnTo>
                  <a:pt x="230473" y="1061367"/>
                </a:lnTo>
                <a:lnTo>
                  <a:pt x="230861" y="1060784"/>
                </a:lnTo>
                <a:lnTo>
                  <a:pt x="230149" y="1060072"/>
                </a:lnTo>
                <a:lnTo>
                  <a:pt x="229243" y="1059943"/>
                </a:lnTo>
                <a:lnTo>
                  <a:pt x="229243" y="1058972"/>
                </a:lnTo>
                <a:lnTo>
                  <a:pt x="228531" y="1058519"/>
                </a:lnTo>
                <a:lnTo>
                  <a:pt x="228337" y="1057095"/>
                </a:lnTo>
                <a:lnTo>
                  <a:pt x="227949" y="1057095"/>
                </a:lnTo>
                <a:lnTo>
                  <a:pt x="228337" y="1056642"/>
                </a:lnTo>
                <a:lnTo>
                  <a:pt x="228531" y="1055089"/>
                </a:lnTo>
                <a:lnTo>
                  <a:pt x="227625" y="1052953"/>
                </a:lnTo>
                <a:lnTo>
                  <a:pt x="228208" y="1051529"/>
                </a:lnTo>
                <a:lnTo>
                  <a:pt x="227107" y="1050494"/>
                </a:lnTo>
                <a:lnTo>
                  <a:pt x="227107" y="1049781"/>
                </a:lnTo>
                <a:lnTo>
                  <a:pt x="227496" y="1049523"/>
                </a:lnTo>
                <a:lnTo>
                  <a:pt x="227107" y="1047970"/>
                </a:lnTo>
                <a:lnTo>
                  <a:pt x="227302" y="1047128"/>
                </a:lnTo>
                <a:lnTo>
                  <a:pt x="226719" y="1047128"/>
                </a:lnTo>
                <a:lnTo>
                  <a:pt x="226719" y="1046675"/>
                </a:lnTo>
                <a:lnTo>
                  <a:pt x="226201" y="1046545"/>
                </a:lnTo>
                <a:lnTo>
                  <a:pt x="226201" y="1046092"/>
                </a:lnTo>
                <a:lnTo>
                  <a:pt x="225489" y="1045640"/>
                </a:lnTo>
                <a:lnTo>
                  <a:pt x="225684" y="1045381"/>
                </a:lnTo>
                <a:lnTo>
                  <a:pt x="225295" y="1045381"/>
                </a:lnTo>
                <a:lnTo>
                  <a:pt x="225489" y="1043633"/>
                </a:lnTo>
                <a:lnTo>
                  <a:pt x="224389" y="1043633"/>
                </a:lnTo>
                <a:lnTo>
                  <a:pt x="224001" y="1042792"/>
                </a:lnTo>
                <a:lnTo>
                  <a:pt x="224583" y="1042662"/>
                </a:lnTo>
                <a:lnTo>
                  <a:pt x="224777" y="1042080"/>
                </a:lnTo>
                <a:lnTo>
                  <a:pt x="226460" y="1042339"/>
                </a:lnTo>
                <a:lnTo>
                  <a:pt x="226460" y="1040332"/>
                </a:lnTo>
                <a:lnTo>
                  <a:pt x="225942" y="1039620"/>
                </a:lnTo>
                <a:lnTo>
                  <a:pt x="226137" y="1038779"/>
                </a:lnTo>
                <a:lnTo>
                  <a:pt x="227043" y="1038779"/>
                </a:lnTo>
                <a:lnTo>
                  <a:pt x="227560" y="1037937"/>
                </a:lnTo>
                <a:lnTo>
                  <a:pt x="228855" y="1038067"/>
                </a:lnTo>
                <a:lnTo>
                  <a:pt x="229567" y="1037485"/>
                </a:lnTo>
                <a:lnTo>
                  <a:pt x="229567" y="1035737"/>
                </a:lnTo>
                <a:lnTo>
                  <a:pt x="229955" y="1035155"/>
                </a:lnTo>
                <a:lnTo>
                  <a:pt x="229437" y="1034701"/>
                </a:lnTo>
                <a:lnTo>
                  <a:pt x="229437" y="1033148"/>
                </a:lnTo>
                <a:lnTo>
                  <a:pt x="230344" y="1031854"/>
                </a:lnTo>
                <a:lnTo>
                  <a:pt x="230149" y="1030818"/>
                </a:lnTo>
                <a:lnTo>
                  <a:pt x="231055" y="1029977"/>
                </a:lnTo>
                <a:lnTo>
                  <a:pt x="231767" y="1029977"/>
                </a:lnTo>
                <a:lnTo>
                  <a:pt x="231767" y="1029395"/>
                </a:lnTo>
                <a:lnTo>
                  <a:pt x="232479" y="1029265"/>
                </a:lnTo>
                <a:lnTo>
                  <a:pt x="233191" y="1028100"/>
                </a:lnTo>
                <a:lnTo>
                  <a:pt x="233709" y="1028100"/>
                </a:lnTo>
                <a:lnTo>
                  <a:pt x="234291" y="1026352"/>
                </a:lnTo>
                <a:lnTo>
                  <a:pt x="235586" y="1025511"/>
                </a:lnTo>
                <a:lnTo>
                  <a:pt x="236104" y="1024217"/>
                </a:lnTo>
                <a:lnTo>
                  <a:pt x="236492" y="1024217"/>
                </a:lnTo>
                <a:lnTo>
                  <a:pt x="236104" y="1022922"/>
                </a:lnTo>
                <a:lnTo>
                  <a:pt x="236492" y="1023052"/>
                </a:lnTo>
                <a:lnTo>
                  <a:pt x="237204" y="1022469"/>
                </a:lnTo>
                <a:lnTo>
                  <a:pt x="241605" y="1023893"/>
                </a:lnTo>
                <a:lnTo>
                  <a:pt x="241799" y="1023052"/>
                </a:lnTo>
                <a:lnTo>
                  <a:pt x="242511" y="1022339"/>
                </a:lnTo>
                <a:lnTo>
                  <a:pt x="243417" y="1021887"/>
                </a:lnTo>
                <a:lnTo>
                  <a:pt x="245424" y="1021757"/>
                </a:lnTo>
                <a:lnTo>
                  <a:pt x="245424" y="1021498"/>
                </a:lnTo>
                <a:lnTo>
                  <a:pt x="246524" y="1021951"/>
                </a:lnTo>
                <a:lnTo>
                  <a:pt x="247236" y="1021822"/>
                </a:lnTo>
                <a:lnTo>
                  <a:pt x="247236" y="1022081"/>
                </a:lnTo>
                <a:lnTo>
                  <a:pt x="249436" y="1021822"/>
                </a:lnTo>
                <a:lnTo>
                  <a:pt x="249436" y="1022275"/>
                </a:lnTo>
                <a:lnTo>
                  <a:pt x="250148" y="1022404"/>
                </a:lnTo>
                <a:lnTo>
                  <a:pt x="251248" y="1021563"/>
                </a:lnTo>
                <a:lnTo>
                  <a:pt x="251248" y="1021110"/>
                </a:lnTo>
                <a:lnTo>
                  <a:pt x="252155" y="1020851"/>
                </a:lnTo>
                <a:lnTo>
                  <a:pt x="251766" y="1020398"/>
                </a:lnTo>
                <a:lnTo>
                  <a:pt x="252155" y="1019362"/>
                </a:lnTo>
                <a:lnTo>
                  <a:pt x="253061" y="1018521"/>
                </a:lnTo>
                <a:lnTo>
                  <a:pt x="253643" y="1018651"/>
                </a:lnTo>
                <a:lnTo>
                  <a:pt x="253255" y="1017356"/>
                </a:lnTo>
                <a:lnTo>
                  <a:pt x="254161" y="1016903"/>
                </a:lnTo>
                <a:lnTo>
                  <a:pt x="254355" y="1015867"/>
                </a:lnTo>
                <a:lnTo>
                  <a:pt x="255067" y="1015997"/>
                </a:lnTo>
                <a:lnTo>
                  <a:pt x="254873" y="1015738"/>
                </a:lnTo>
                <a:lnTo>
                  <a:pt x="255261" y="1015738"/>
                </a:lnTo>
                <a:lnTo>
                  <a:pt x="255844" y="1014703"/>
                </a:lnTo>
                <a:lnTo>
                  <a:pt x="257138" y="1014703"/>
                </a:lnTo>
                <a:lnTo>
                  <a:pt x="258044" y="1015155"/>
                </a:lnTo>
                <a:lnTo>
                  <a:pt x="257138" y="1013020"/>
                </a:lnTo>
                <a:lnTo>
                  <a:pt x="257656" y="1012438"/>
                </a:lnTo>
                <a:lnTo>
                  <a:pt x="258756" y="1012566"/>
                </a:lnTo>
                <a:lnTo>
                  <a:pt x="259274" y="1011984"/>
                </a:lnTo>
                <a:lnTo>
                  <a:pt x="259856" y="1010431"/>
                </a:lnTo>
                <a:lnTo>
                  <a:pt x="260374" y="1010301"/>
                </a:lnTo>
                <a:lnTo>
                  <a:pt x="260180" y="1009007"/>
                </a:lnTo>
                <a:lnTo>
                  <a:pt x="260568" y="1008748"/>
                </a:lnTo>
                <a:lnTo>
                  <a:pt x="261475" y="1009330"/>
                </a:lnTo>
                <a:lnTo>
                  <a:pt x="261280" y="1009913"/>
                </a:lnTo>
                <a:lnTo>
                  <a:pt x="261992" y="1011207"/>
                </a:lnTo>
                <a:lnTo>
                  <a:pt x="263481" y="1010948"/>
                </a:lnTo>
                <a:lnTo>
                  <a:pt x="263287" y="1010366"/>
                </a:lnTo>
                <a:lnTo>
                  <a:pt x="263804" y="1009654"/>
                </a:lnTo>
                <a:lnTo>
                  <a:pt x="265099" y="1009784"/>
                </a:lnTo>
                <a:lnTo>
                  <a:pt x="265099" y="1007907"/>
                </a:lnTo>
                <a:lnTo>
                  <a:pt x="266005" y="1007648"/>
                </a:lnTo>
                <a:lnTo>
                  <a:pt x="266588" y="1008101"/>
                </a:lnTo>
                <a:lnTo>
                  <a:pt x="267299" y="1007648"/>
                </a:lnTo>
                <a:lnTo>
                  <a:pt x="267299" y="1006094"/>
                </a:lnTo>
                <a:lnTo>
                  <a:pt x="268206" y="1005059"/>
                </a:lnTo>
                <a:lnTo>
                  <a:pt x="268917" y="1004606"/>
                </a:lnTo>
                <a:lnTo>
                  <a:pt x="269824" y="1006159"/>
                </a:lnTo>
                <a:lnTo>
                  <a:pt x="271700" y="1005447"/>
                </a:lnTo>
                <a:lnTo>
                  <a:pt x="271895" y="1004735"/>
                </a:lnTo>
                <a:lnTo>
                  <a:pt x="272607" y="1004606"/>
                </a:lnTo>
                <a:lnTo>
                  <a:pt x="272607" y="1004023"/>
                </a:lnTo>
                <a:lnTo>
                  <a:pt x="273318" y="1003764"/>
                </a:lnTo>
                <a:lnTo>
                  <a:pt x="273707" y="1003052"/>
                </a:lnTo>
                <a:lnTo>
                  <a:pt x="275001" y="1003312"/>
                </a:lnTo>
                <a:lnTo>
                  <a:pt x="275390" y="1001758"/>
                </a:lnTo>
                <a:lnTo>
                  <a:pt x="274807" y="1001758"/>
                </a:lnTo>
                <a:lnTo>
                  <a:pt x="274807" y="1001176"/>
                </a:lnTo>
                <a:lnTo>
                  <a:pt x="275195" y="1000593"/>
                </a:lnTo>
                <a:lnTo>
                  <a:pt x="276684" y="1000463"/>
                </a:lnTo>
                <a:lnTo>
                  <a:pt x="277202" y="999299"/>
                </a:lnTo>
                <a:lnTo>
                  <a:pt x="279402" y="999169"/>
                </a:lnTo>
                <a:lnTo>
                  <a:pt x="279596" y="998134"/>
                </a:lnTo>
                <a:lnTo>
                  <a:pt x="280308" y="997681"/>
                </a:lnTo>
                <a:lnTo>
                  <a:pt x="280503" y="997099"/>
                </a:lnTo>
                <a:lnTo>
                  <a:pt x="282379" y="998134"/>
                </a:lnTo>
                <a:lnTo>
                  <a:pt x="284968" y="998134"/>
                </a:lnTo>
                <a:lnTo>
                  <a:pt x="286457" y="997551"/>
                </a:lnTo>
                <a:lnTo>
                  <a:pt x="286845" y="996516"/>
                </a:lnTo>
                <a:lnTo>
                  <a:pt x="287557" y="996386"/>
                </a:lnTo>
                <a:lnTo>
                  <a:pt x="288463" y="997227"/>
                </a:lnTo>
                <a:lnTo>
                  <a:pt x="289564" y="997227"/>
                </a:lnTo>
                <a:lnTo>
                  <a:pt x="289758" y="996516"/>
                </a:lnTo>
                <a:lnTo>
                  <a:pt x="290275" y="996257"/>
                </a:lnTo>
                <a:lnTo>
                  <a:pt x="290275" y="995674"/>
                </a:lnTo>
                <a:lnTo>
                  <a:pt x="290987" y="995804"/>
                </a:lnTo>
                <a:lnTo>
                  <a:pt x="290987" y="996257"/>
                </a:lnTo>
                <a:lnTo>
                  <a:pt x="291893" y="996257"/>
                </a:lnTo>
                <a:lnTo>
                  <a:pt x="292411" y="995804"/>
                </a:lnTo>
                <a:lnTo>
                  <a:pt x="292929" y="995933"/>
                </a:lnTo>
                <a:lnTo>
                  <a:pt x="293511" y="995092"/>
                </a:lnTo>
                <a:lnTo>
                  <a:pt x="295000" y="995351"/>
                </a:lnTo>
                <a:lnTo>
                  <a:pt x="295906" y="996775"/>
                </a:lnTo>
                <a:lnTo>
                  <a:pt x="297201" y="996516"/>
                </a:lnTo>
                <a:lnTo>
                  <a:pt x="297913" y="997551"/>
                </a:lnTo>
                <a:lnTo>
                  <a:pt x="299595" y="997292"/>
                </a:lnTo>
                <a:lnTo>
                  <a:pt x="300113" y="996710"/>
                </a:lnTo>
                <a:lnTo>
                  <a:pt x="300113" y="995545"/>
                </a:lnTo>
                <a:lnTo>
                  <a:pt x="301990" y="995804"/>
                </a:lnTo>
                <a:lnTo>
                  <a:pt x="302184" y="996386"/>
                </a:lnTo>
                <a:lnTo>
                  <a:pt x="301472" y="996257"/>
                </a:lnTo>
                <a:lnTo>
                  <a:pt x="301472" y="997551"/>
                </a:lnTo>
                <a:lnTo>
                  <a:pt x="300372" y="997810"/>
                </a:lnTo>
                <a:lnTo>
                  <a:pt x="300372" y="998845"/>
                </a:lnTo>
                <a:lnTo>
                  <a:pt x="300566" y="999428"/>
                </a:lnTo>
                <a:lnTo>
                  <a:pt x="301278" y="999687"/>
                </a:lnTo>
                <a:lnTo>
                  <a:pt x="301084" y="1000399"/>
                </a:lnTo>
                <a:lnTo>
                  <a:pt x="301602" y="1001111"/>
                </a:lnTo>
                <a:lnTo>
                  <a:pt x="302896" y="1001240"/>
                </a:lnTo>
                <a:lnTo>
                  <a:pt x="303284" y="1001953"/>
                </a:lnTo>
                <a:lnTo>
                  <a:pt x="303997" y="1002211"/>
                </a:lnTo>
                <a:lnTo>
                  <a:pt x="303997" y="1002470"/>
                </a:lnTo>
                <a:lnTo>
                  <a:pt x="303608" y="1002341"/>
                </a:lnTo>
                <a:lnTo>
                  <a:pt x="303997" y="1005512"/>
                </a:lnTo>
                <a:lnTo>
                  <a:pt x="306003" y="1006548"/>
                </a:lnTo>
                <a:lnTo>
                  <a:pt x="307686" y="1006548"/>
                </a:lnTo>
                <a:lnTo>
                  <a:pt x="308074" y="1006094"/>
                </a:lnTo>
                <a:lnTo>
                  <a:pt x="308592" y="1007389"/>
                </a:lnTo>
                <a:lnTo>
                  <a:pt x="309304" y="1007842"/>
                </a:lnTo>
                <a:lnTo>
                  <a:pt x="314093" y="1008425"/>
                </a:lnTo>
                <a:lnTo>
                  <a:pt x="314287" y="1008878"/>
                </a:lnTo>
                <a:lnTo>
                  <a:pt x="313899" y="1009330"/>
                </a:lnTo>
                <a:lnTo>
                  <a:pt x="314999" y="1010366"/>
                </a:lnTo>
                <a:lnTo>
                  <a:pt x="315193" y="1011078"/>
                </a:lnTo>
                <a:lnTo>
                  <a:pt x="316488" y="1011531"/>
                </a:lnTo>
                <a:lnTo>
                  <a:pt x="316488" y="1012696"/>
                </a:lnTo>
                <a:lnTo>
                  <a:pt x="314999" y="1012955"/>
                </a:lnTo>
                <a:lnTo>
                  <a:pt x="314417" y="1013796"/>
                </a:lnTo>
                <a:lnTo>
                  <a:pt x="314028" y="1016644"/>
                </a:lnTo>
                <a:lnTo>
                  <a:pt x="314417" y="1017356"/>
                </a:lnTo>
                <a:lnTo>
                  <a:pt x="315129" y="1017227"/>
                </a:lnTo>
                <a:lnTo>
                  <a:pt x="316035" y="1015932"/>
                </a:lnTo>
                <a:lnTo>
                  <a:pt x="316035" y="1014508"/>
                </a:lnTo>
                <a:lnTo>
                  <a:pt x="316423" y="1013926"/>
                </a:lnTo>
                <a:lnTo>
                  <a:pt x="317912" y="1013085"/>
                </a:lnTo>
                <a:lnTo>
                  <a:pt x="317912" y="1012502"/>
                </a:lnTo>
                <a:lnTo>
                  <a:pt x="317394" y="1012373"/>
                </a:lnTo>
                <a:lnTo>
                  <a:pt x="317200" y="1010625"/>
                </a:lnTo>
                <a:lnTo>
                  <a:pt x="315517" y="1010043"/>
                </a:lnTo>
                <a:lnTo>
                  <a:pt x="315129" y="1009330"/>
                </a:lnTo>
                <a:lnTo>
                  <a:pt x="315840" y="1008618"/>
                </a:lnTo>
                <a:lnTo>
                  <a:pt x="316423" y="1006353"/>
                </a:lnTo>
                <a:lnTo>
                  <a:pt x="322313" y="1002017"/>
                </a:lnTo>
                <a:lnTo>
                  <a:pt x="322313" y="1001434"/>
                </a:lnTo>
                <a:lnTo>
                  <a:pt x="326196" y="997099"/>
                </a:lnTo>
                <a:lnTo>
                  <a:pt x="327102" y="994056"/>
                </a:lnTo>
                <a:lnTo>
                  <a:pt x="327490" y="994056"/>
                </a:lnTo>
                <a:lnTo>
                  <a:pt x="327684" y="993021"/>
                </a:lnTo>
                <a:lnTo>
                  <a:pt x="328591" y="992309"/>
                </a:lnTo>
                <a:lnTo>
                  <a:pt x="328785" y="991274"/>
                </a:lnTo>
                <a:lnTo>
                  <a:pt x="329173" y="991144"/>
                </a:lnTo>
                <a:lnTo>
                  <a:pt x="329367" y="989850"/>
                </a:lnTo>
                <a:lnTo>
                  <a:pt x="328785" y="989591"/>
                </a:lnTo>
                <a:lnTo>
                  <a:pt x="329173" y="988749"/>
                </a:lnTo>
                <a:lnTo>
                  <a:pt x="328655" y="986614"/>
                </a:lnTo>
                <a:lnTo>
                  <a:pt x="328073" y="986484"/>
                </a:lnTo>
                <a:lnTo>
                  <a:pt x="327879" y="984607"/>
                </a:lnTo>
                <a:lnTo>
                  <a:pt x="328461" y="984154"/>
                </a:lnTo>
                <a:lnTo>
                  <a:pt x="329367" y="984283"/>
                </a:lnTo>
                <a:lnTo>
                  <a:pt x="329367" y="984542"/>
                </a:lnTo>
                <a:lnTo>
                  <a:pt x="330662" y="984090"/>
                </a:lnTo>
                <a:lnTo>
                  <a:pt x="331374" y="984542"/>
                </a:lnTo>
                <a:lnTo>
                  <a:pt x="332668" y="982795"/>
                </a:lnTo>
                <a:lnTo>
                  <a:pt x="333962" y="982536"/>
                </a:lnTo>
                <a:lnTo>
                  <a:pt x="333962" y="983119"/>
                </a:lnTo>
                <a:lnTo>
                  <a:pt x="334674" y="983248"/>
                </a:lnTo>
                <a:lnTo>
                  <a:pt x="334480" y="984413"/>
                </a:lnTo>
                <a:lnTo>
                  <a:pt x="335775" y="985448"/>
                </a:lnTo>
                <a:lnTo>
                  <a:pt x="335386" y="986031"/>
                </a:lnTo>
                <a:lnTo>
                  <a:pt x="336681" y="986484"/>
                </a:lnTo>
                <a:lnTo>
                  <a:pt x="337393" y="985772"/>
                </a:lnTo>
                <a:lnTo>
                  <a:pt x="338687" y="985772"/>
                </a:lnTo>
                <a:lnTo>
                  <a:pt x="339075" y="985060"/>
                </a:lnTo>
                <a:lnTo>
                  <a:pt x="339982" y="985060"/>
                </a:lnTo>
                <a:lnTo>
                  <a:pt x="340693" y="984477"/>
                </a:lnTo>
                <a:lnTo>
                  <a:pt x="342376" y="984477"/>
                </a:lnTo>
                <a:lnTo>
                  <a:pt x="343088" y="985189"/>
                </a:lnTo>
                <a:lnTo>
                  <a:pt x="344383" y="985319"/>
                </a:lnTo>
                <a:lnTo>
                  <a:pt x="344900" y="985772"/>
                </a:lnTo>
                <a:lnTo>
                  <a:pt x="346001" y="984931"/>
                </a:lnTo>
                <a:lnTo>
                  <a:pt x="347683" y="984801"/>
                </a:lnTo>
                <a:lnTo>
                  <a:pt x="349366" y="983378"/>
                </a:lnTo>
                <a:lnTo>
                  <a:pt x="350078" y="983378"/>
                </a:lnTo>
                <a:lnTo>
                  <a:pt x="350272" y="982795"/>
                </a:lnTo>
                <a:lnTo>
                  <a:pt x="351178" y="982536"/>
                </a:lnTo>
                <a:lnTo>
                  <a:pt x="352085" y="980983"/>
                </a:lnTo>
                <a:lnTo>
                  <a:pt x="352667" y="980983"/>
                </a:lnTo>
                <a:lnTo>
                  <a:pt x="352279" y="980530"/>
                </a:lnTo>
                <a:lnTo>
                  <a:pt x="352473" y="979947"/>
                </a:lnTo>
                <a:lnTo>
                  <a:pt x="354479" y="979818"/>
                </a:lnTo>
                <a:lnTo>
                  <a:pt x="354479" y="978652"/>
                </a:lnTo>
                <a:lnTo>
                  <a:pt x="355385" y="977617"/>
                </a:lnTo>
                <a:lnTo>
                  <a:pt x="355385" y="977164"/>
                </a:lnTo>
                <a:lnTo>
                  <a:pt x="354673" y="977034"/>
                </a:lnTo>
                <a:lnTo>
                  <a:pt x="354673" y="976582"/>
                </a:lnTo>
                <a:lnTo>
                  <a:pt x="355774" y="976452"/>
                </a:lnTo>
                <a:lnTo>
                  <a:pt x="356162" y="975288"/>
                </a:lnTo>
                <a:lnTo>
                  <a:pt x="357068" y="974834"/>
                </a:lnTo>
                <a:lnTo>
                  <a:pt x="356874" y="974575"/>
                </a:lnTo>
                <a:lnTo>
                  <a:pt x="357586" y="974446"/>
                </a:lnTo>
                <a:lnTo>
                  <a:pt x="357586" y="973993"/>
                </a:lnTo>
                <a:lnTo>
                  <a:pt x="358298" y="973863"/>
                </a:lnTo>
                <a:lnTo>
                  <a:pt x="358686" y="972828"/>
                </a:lnTo>
                <a:lnTo>
                  <a:pt x="359786" y="972828"/>
                </a:lnTo>
                <a:lnTo>
                  <a:pt x="359981" y="973281"/>
                </a:lnTo>
                <a:lnTo>
                  <a:pt x="360692" y="973022"/>
                </a:lnTo>
                <a:lnTo>
                  <a:pt x="361404" y="973605"/>
                </a:lnTo>
                <a:lnTo>
                  <a:pt x="361404" y="973151"/>
                </a:lnTo>
                <a:lnTo>
                  <a:pt x="361987" y="973022"/>
                </a:lnTo>
                <a:lnTo>
                  <a:pt x="361987" y="971987"/>
                </a:lnTo>
                <a:lnTo>
                  <a:pt x="364187" y="971857"/>
                </a:lnTo>
                <a:lnTo>
                  <a:pt x="364187" y="971145"/>
                </a:lnTo>
                <a:lnTo>
                  <a:pt x="363670" y="971016"/>
                </a:lnTo>
                <a:lnTo>
                  <a:pt x="363281" y="969980"/>
                </a:lnTo>
                <a:lnTo>
                  <a:pt x="364770" y="969850"/>
                </a:lnTo>
                <a:lnTo>
                  <a:pt x="366259" y="967520"/>
                </a:lnTo>
                <a:lnTo>
                  <a:pt x="367747" y="966356"/>
                </a:lnTo>
                <a:lnTo>
                  <a:pt x="371048" y="966356"/>
                </a:lnTo>
                <a:lnTo>
                  <a:pt x="371242" y="966097"/>
                </a:lnTo>
                <a:lnTo>
                  <a:pt x="370854" y="965643"/>
                </a:lnTo>
                <a:lnTo>
                  <a:pt x="372342" y="965643"/>
                </a:lnTo>
                <a:lnTo>
                  <a:pt x="372148" y="964349"/>
                </a:lnTo>
                <a:lnTo>
                  <a:pt x="372536" y="963767"/>
                </a:lnTo>
                <a:lnTo>
                  <a:pt x="374413" y="962926"/>
                </a:lnTo>
                <a:lnTo>
                  <a:pt x="375902" y="963055"/>
                </a:lnTo>
                <a:lnTo>
                  <a:pt x="375902" y="962343"/>
                </a:lnTo>
                <a:lnTo>
                  <a:pt x="377196" y="961760"/>
                </a:lnTo>
                <a:lnTo>
                  <a:pt x="377585" y="960466"/>
                </a:lnTo>
                <a:lnTo>
                  <a:pt x="378297" y="960336"/>
                </a:lnTo>
                <a:lnTo>
                  <a:pt x="378102" y="959884"/>
                </a:lnTo>
                <a:lnTo>
                  <a:pt x="378620" y="959754"/>
                </a:lnTo>
                <a:lnTo>
                  <a:pt x="378232" y="958913"/>
                </a:lnTo>
                <a:lnTo>
                  <a:pt x="378750" y="958331"/>
                </a:lnTo>
                <a:lnTo>
                  <a:pt x="378750" y="957165"/>
                </a:lnTo>
                <a:lnTo>
                  <a:pt x="379656" y="956000"/>
                </a:lnTo>
                <a:lnTo>
                  <a:pt x="380044" y="953864"/>
                </a:lnTo>
                <a:lnTo>
                  <a:pt x="380433" y="953282"/>
                </a:lnTo>
                <a:lnTo>
                  <a:pt x="381144" y="953412"/>
                </a:lnTo>
                <a:lnTo>
                  <a:pt x="381144" y="952958"/>
                </a:lnTo>
                <a:lnTo>
                  <a:pt x="380756" y="952958"/>
                </a:lnTo>
                <a:lnTo>
                  <a:pt x="380756" y="951922"/>
                </a:lnTo>
                <a:lnTo>
                  <a:pt x="381274" y="950758"/>
                </a:lnTo>
                <a:lnTo>
                  <a:pt x="381274" y="947457"/>
                </a:lnTo>
                <a:lnTo>
                  <a:pt x="380885" y="947327"/>
                </a:lnTo>
                <a:lnTo>
                  <a:pt x="381080" y="943574"/>
                </a:lnTo>
                <a:lnTo>
                  <a:pt x="382957" y="943444"/>
                </a:lnTo>
                <a:lnTo>
                  <a:pt x="383474" y="942862"/>
                </a:lnTo>
                <a:lnTo>
                  <a:pt x="384575" y="942603"/>
                </a:lnTo>
                <a:lnTo>
                  <a:pt x="385157" y="941891"/>
                </a:lnTo>
                <a:lnTo>
                  <a:pt x="389558" y="942603"/>
                </a:lnTo>
                <a:lnTo>
                  <a:pt x="391435" y="941891"/>
                </a:lnTo>
                <a:lnTo>
                  <a:pt x="391953" y="942150"/>
                </a:lnTo>
                <a:lnTo>
                  <a:pt x="392147" y="942862"/>
                </a:lnTo>
                <a:lnTo>
                  <a:pt x="392535" y="942862"/>
                </a:lnTo>
                <a:lnTo>
                  <a:pt x="393053" y="941826"/>
                </a:lnTo>
                <a:lnTo>
                  <a:pt x="393636" y="941697"/>
                </a:lnTo>
                <a:lnTo>
                  <a:pt x="393247" y="941244"/>
                </a:lnTo>
                <a:lnTo>
                  <a:pt x="393959" y="939820"/>
                </a:lnTo>
                <a:lnTo>
                  <a:pt x="395059" y="939691"/>
                </a:lnTo>
                <a:lnTo>
                  <a:pt x="395059" y="938978"/>
                </a:lnTo>
                <a:lnTo>
                  <a:pt x="395771" y="938525"/>
                </a:lnTo>
                <a:lnTo>
                  <a:pt x="396160" y="937814"/>
                </a:lnTo>
                <a:lnTo>
                  <a:pt x="395966" y="936778"/>
                </a:lnTo>
                <a:lnTo>
                  <a:pt x="397066" y="936196"/>
                </a:lnTo>
                <a:lnTo>
                  <a:pt x="397778" y="936455"/>
                </a:lnTo>
                <a:lnTo>
                  <a:pt x="398166" y="935742"/>
                </a:lnTo>
                <a:lnTo>
                  <a:pt x="398684" y="935742"/>
                </a:lnTo>
                <a:lnTo>
                  <a:pt x="398878" y="933995"/>
                </a:lnTo>
                <a:lnTo>
                  <a:pt x="398490" y="933542"/>
                </a:lnTo>
                <a:lnTo>
                  <a:pt x="398490" y="932377"/>
                </a:lnTo>
                <a:lnTo>
                  <a:pt x="400496" y="932248"/>
                </a:lnTo>
                <a:lnTo>
                  <a:pt x="400885" y="931794"/>
                </a:lnTo>
                <a:lnTo>
                  <a:pt x="401791" y="932053"/>
                </a:lnTo>
                <a:lnTo>
                  <a:pt x="403279" y="930176"/>
                </a:lnTo>
                <a:lnTo>
                  <a:pt x="404573" y="930176"/>
                </a:lnTo>
                <a:lnTo>
                  <a:pt x="404962" y="929141"/>
                </a:lnTo>
                <a:lnTo>
                  <a:pt x="405544" y="929141"/>
                </a:lnTo>
                <a:lnTo>
                  <a:pt x="405156" y="928688"/>
                </a:lnTo>
                <a:lnTo>
                  <a:pt x="405868" y="928688"/>
                </a:lnTo>
                <a:lnTo>
                  <a:pt x="406774" y="927976"/>
                </a:lnTo>
                <a:lnTo>
                  <a:pt x="407486" y="928235"/>
                </a:lnTo>
                <a:lnTo>
                  <a:pt x="407874" y="926810"/>
                </a:lnTo>
                <a:lnTo>
                  <a:pt x="407292" y="926228"/>
                </a:lnTo>
                <a:lnTo>
                  <a:pt x="407874" y="923898"/>
                </a:lnTo>
                <a:lnTo>
                  <a:pt x="408586" y="923186"/>
                </a:lnTo>
                <a:lnTo>
                  <a:pt x="408586" y="921568"/>
                </a:lnTo>
                <a:lnTo>
                  <a:pt x="409169" y="920986"/>
                </a:lnTo>
                <a:lnTo>
                  <a:pt x="409557" y="917232"/>
                </a:lnTo>
                <a:lnTo>
                  <a:pt x="409945" y="916779"/>
                </a:lnTo>
                <a:lnTo>
                  <a:pt x="409945" y="914320"/>
                </a:lnTo>
                <a:lnTo>
                  <a:pt x="409233" y="913737"/>
                </a:lnTo>
                <a:lnTo>
                  <a:pt x="409233" y="913284"/>
                </a:lnTo>
                <a:lnTo>
                  <a:pt x="408327" y="913284"/>
                </a:lnTo>
                <a:lnTo>
                  <a:pt x="407033" y="912248"/>
                </a:lnTo>
                <a:lnTo>
                  <a:pt x="407033" y="911666"/>
                </a:lnTo>
                <a:lnTo>
                  <a:pt x="408522" y="911213"/>
                </a:lnTo>
                <a:lnTo>
                  <a:pt x="408716" y="910760"/>
                </a:lnTo>
                <a:lnTo>
                  <a:pt x="408198" y="909466"/>
                </a:lnTo>
                <a:lnTo>
                  <a:pt x="407486" y="909012"/>
                </a:lnTo>
                <a:lnTo>
                  <a:pt x="407680" y="908430"/>
                </a:lnTo>
                <a:lnTo>
                  <a:pt x="406386" y="907265"/>
                </a:lnTo>
                <a:lnTo>
                  <a:pt x="406774" y="906100"/>
                </a:lnTo>
                <a:lnTo>
                  <a:pt x="407162" y="906100"/>
                </a:lnTo>
                <a:lnTo>
                  <a:pt x="407162" y="906682"/>
                </a:lnTo>
                <a:lnTo>
                  <a:pt x="408457" y="906812"/>
                </a:lnTo>
                <a:lnTo>
                  <a:pt x="410463" y="905776"/>
                </a:lnTo>
                <a:lnTo>
                  <a:pt x="410851" y="904611"/>
                </a:lnTo>
                <a:lnTo>
                  <a:pt x="411369" y="904158"/>
                </a:lnTo>
                <a:lnTo>
                  <a:pt x="409363" y="900534"/>
                </a:lnTo>
                <a:lnTo>
                  <a:pt x="410075" y="898398"/>
                </a:lnTo>
                <a:lnTo>
                  <a:pt x="411369" y="898398"/>
                </a:lnTo>
                <a:lnTo>
                  <a:pt x="411758" y="898981"/>
                </a:lnTo>
                <a:lnTo>
                  <a:pt x="412469" y="899110"/>
                </a:lnTo>
                <a:lnTo>
                  <a:pt x="413376" y="897686"/>
                </a:lnTo>
                <a:lnTo>
                  <a:pt x="413376" y="896974"/>
                </a:lnTo>
                <a:lnTo>
                  <a:pt x="413893" y="896716"/>
                </a:lnTo>
                <a:lnTo>
                  <a:pt x="414605" y="896716"/>
                </a:lnTo>
                <a:lnTo>
                  <a:pt x="414605" y="897168"/>
                </a:lnTo>
                <a:lnTo>
                  <a:pt x="415900" y="898592"/>
                </a:lnTo>
                <a:lnTo>
                  <a:pt x="418294" y="898722"/>
                </a:lnTo>
                <a:lnTo>
                  <a:pt x="419201" y="898269"/>
                </a:lnTo>
                <a:lnTo>
                  <a:pt x="420689" y="896974"/>
                </a:lnTo>
                <a:lnTo>
                  <a:pt x="418489" y="896133"/>
                </a:lnTo>
                <a:lnTo>
                  <a:pt x="417971" y="896262"/>
                </a:lnTo>
                <a:lnTo>
                  <a:pt x="417388" y="895809"/>
                </a:lnTo>
                <a:lnTo>
                  <a:pt x="417194" y="894644"/>
                </a:lnTo>
                <a:lnTo>
                  <a:pt x="418683" y="894515"/>
                </a:lnTo>
                <a:lnTo>
                  <a:pt x="420366" y="894968"/>
                </a:lnTo>
                <a:lnTo>
                  <a:pt x="422048" y="893932"/>
                </a:lnTo>
                <a:lnTo>
                  <a:pt x="424055" y="894515"/>
                </a:lnTo>
                <a:lnTo>
                  <a:pt x="425155" y="894256"/>
                </a:lnTo>
                <a:lnTo>
                  <a:pt x="425349" y="892961"/>
                </a:lnTo>
                <a:lnTo>
                  <a:pt x="426255" y="891667"/>
                </a:lnTo>
                <a:lnTo>
                  <a:pt x="426061" y="890243"/>
                </a:lnTo>
                <a:lnTo>
                  <a:pt x="426449" y="889208"/>
                </a:lnTo>
                <a:lnTo>
                  <a:pt x="425349" y="888366"/>
                </a:lnTo>
                <a:lnTo>
                  <a:pt x="425867" y="887784"/>
                </a:lnTo>
                <a:lnTo>
                  <a:pt x="426579" y="888042"/>
                </a:lnTo>
                <a:lnTo>
                  <a:pt x="426773" y="889208"/>
                </a:lnTo>
                <a:lnTo>
                  <a:pt x="427873" y="890049"/>
                </a:lnTo>
                <a:lnTo>
                  <a:pt x="427873" y="890502"/>
                </a:lnTo>
                <a:lnTo>
                  <a:pt x="429362" y="890243"/>
                </a:lnTo>
                <a:lnTo>
                  <a:pt x="429944" y="890502"/>
                </a:lnTo>
                <a:lnTo>
                  <a:pt x="430333" y="891085"/>
                </a:lnTo>
                <a:lnTo>
                  <a:pt x="430333" y="892832"/>
                </a:lnTo>
                <a:lnTo>
                  <a:pt x="431821" y="892379"/>
                </a:lnTo>
                <a:lnTo>
                  <a:pt x="432015" y="891926"/>
                </a:lnTo>
                <a:lnTo>
                  <a:pt x="434604" y="891343"/>
                </a:lnTo>
                <a:lnTo>
                  <a:pt x="434604" y="890891"/>
                </a:lnTo>
                <a:lnTo>
                  <a:pt x="435510" y="890179"/>
                </a:lnTo>
                <a:lnTo>
                  <a:pt x="436093" y="890437"/>
                </a:lnTo>
                <a:lnTo>
                  <a:pt x="435899" y="889855"/>
                </a:lnTo>
                <a:lnTo>
                  <a:pt x="437581" y="888690"/>
                </a:lnTo>
                <a:lnTo>
                  <a:pt x="436870" y="887266"/>
                </a:lnTo>
                <a:lnTo>
                  <a:pt x="437258" y="886683"/>
                </a:lnTo>
                <a:lnTo>
                  <a:pt x="438941" y="887137"/>
                </a:lnTo>
                <a:lnTo>
                  <a:pt x="439653" y="886683"/>
                </a:lnTo>
                <a:lnTo>
                  <a:pt x="439264" y="886231"/>
                </a:lnTo>
                <a:lnTo>
                  <a:pt x="440364" y="886101"/>
                </a:lnTo>
                <a:lnTo>
                  <a:pt x="440364" y="885519"/>
                </a:lnTo>
                <a:lnTo>
                  <a:pt x="440753" y="885389"/>
                </a:lnTo>
                <a:lnTo>
                  <a:pt x="440364" y="884806"/>
                </a:lnTo>
                <a:lnTo>
                  <a:pt x="440947" y="884806"/>
                </a:lnTo>
                <a:lnTo>
                  <a:pt x="440753" y="883965"/>
                </a:lnTo>
                <a:lnTo>
                  <a:pt x="441465" y="883123"/>
                </a:lnTo>
                <a:lnTo>
                  <a:pt x="441853" y="883577"/>
                </a:lnTo>
                <a:lnTo>
                  <a:pt x="442436" y="883318"/>
                </a:lnTo>
                <a:lnTo>
                  <a:pt x="442824" y="882606"/>
                </a:lnTo>
                <a:lnTo>
                  <a:pt x="442630" y="881894"/>
                </a:lnTo>
                <a:lnTo>
                  <a:pt x="443018" y="881894"/>
                </a:lnTo>
                <a:lnTo>
                  <a:pt x="442824" y="881182"/>
                </a:lnTo>
                <a:lnTo>
                  <a:pt x="443212" y="881182"/>
                </a:lnTo>
                <a:lnTo>
                  <a:pt x="443212" y="880600"/>
                </a:lnTo>
                <a:lnTo>
                  <a:pt x="444313" y="879887"/>
                </a:lnTo>
                <a:lnTo>
                  <a:pt x="445219" y="878464"/>
                </a:lnTo>
                <a:lnTo>
                  <a:pt x="445024" y="876716"/>
                </a:lnTo>
                <a:lnTo>
                  <a:pt x="445607" y="876004"/>
                </a:lnTo>
                <a:lnTo>
                  <a:pt x="445801" y="873869"/>
                </a:lnTo>
                <a:lnTo>
                  <a:pt x="444895" y="872703"/>
                </a:lnTo>
                <a:lnTo>
                  <a:pt x="445283" y="871668"/>
                </a:lnTo>
                <a:lnTo>
                  <a:pt x="444766" y="871409"/>
                </a:lnTo>
                <a:lnTo>
                  <a:pt x="444766" y="870697"/>
                </a:lnTo>
                <a:lnTo>
                  <a:pt x="446448" y="870568"/>
                </a:lnTo>
                <a:lnTo>
                  <a:pt x="446448" y="870115"/>
                </a:lnTo>
                <a:lnTo>
                  <a:pt x="445154" y="869274"/>
                </a:lnTo>
                <a:lnTo>
                  <a:pt x="444960" y="868238"/>
                </a:lnTo>
                <a:lnTo>
                  <a:pt x="445477" y="867202"/>
                </a:lnTo>
                <a:lnTo>
                  <a:pt x="446190" y="867332"/>
                </a:lnTo>
                <a:lnTo>
                  <a:pt x="446578" y="866750"/>
                </a:lnTo>
                <a:lnTo>
                  <a:pt x="448260" y="866620"/>
                </a:lnTo>
                <a:lnTo>
                  <a:pt x="448649" y="866167"/>
                </a:lnTo>
                <a:lnTo>
                  <a:pt x="447937" y="864743"/>
                </a:lnTo>
                <a:lnTo>
                  <a:pt x="445931" y="863125"/>
                </a:lnTo>
                <a:lnTo>
                  <a:pt x="446319" y="862283"/>
                </a:lnTo>
                <a:lnTo>
                  <a:pt x="446125" y="861831"/>
                </a:lnTo>
                <a:lnTo>
                  <a:pt x="446837" y="861701"/>
                </a:lnTo>
                <a:lnTo>
                  <a:pt x="446448" y="861119"/>
                </a:lnTo>
                <a:lnTo>
                  <a:pt x="446837" y="860665"/>
                </a:lnTo>
                <a:lnTo>
                  <a:pt x="446319" y="860665"/>
                </a:lnTo>
                <a:lnTo>
                  <a:pt x="446319" y="859954"/>
                </a:lnTo>
                <a:lnTo>
                  <a:pt x="446837" y="859954"/>
                </a:lnTo>
                <a:lnTo>
                  <a:pt x="446448" y="859112"/>
                </a:lnTo>
                <a:lnTo>
                  <a:pt x="447354" y="858983"/>
                </a:lnTo>
                <a:lnTo>
                  <a:pt x="446966" y="858530"/>
                </a:lnTo>
                <a:lnTo>
                  <a:pt x="447354" y="858400"/>
                </a:lnTo>
                <a:lnTo>
                  <a:pt x="447160" y="857948"/>
                </a:lnTo>
                <a:lnTo>
                  <a:pt x="447549" y="857948"/>
                </a:lnTo>
                <a:lnTo>
                  <a:pt x="447937" y="856070"/>
                </a:lnTo>
                <a:lnTo>
                  <a:pt x="447743" y="854776"/>
                </a:lnTo>
                <a:lnTo>
                  <a:pt x="446837" y="853611"/>
                </a:lnTo>
                <a:lnTo>
                  <a:pt x="447225" y="852770"/>
                </a:lnTo>
                <a:lnTo>
                  <a:pt x="445736" y="851604"/>
                </a:lnTo>
                <a:lnTo>
                  <a:pt x="445348" y="851863"/>
                </a:lnTo>
                <a:lnTo>
                  <a:pt x="445154" y="851411"/>
                </a:lnTo>
                <a:lnTo>
                  <a:pt x="444248" y="851281"/>
                </a:lnTo>
                <a:lnTo>
                  <a:pt x="443859" y="850569"/>
                </a:lnTo>
                <a:lnTo>
                  <a:pt x="444960" y="849857"/>
                </a:lnTo>
                <a:lnTo>
                  <a:pt x="444960" y="847851"/>
                </a:lnTo>
                <a:lnTo>
                  <a:pt x="445672" y="847851"/>
                </a:lnTo>
                <a:lnTo>
                  <a:pt x="445672" y="847398"/>
                </a:lnTo>
                <a:lnTo>
                  <a:pt x="446772" y="847398"/>
                </a:lnTo>
                <a:lnTo>
                  <a:pt x="447484" y="846815"/>
                </a:lnTo>
                <a:lnTo>
                  <a:pt x="447095" y="846686"/>
                </a:lnTo>
                <a:lnTo>
                  <a:pt x="447290" y="845391"/>
                </a:lnTo>
                <a:lnTo>
                  <a:pt x="448584" y="844550"/>
                </a:lnTo>
                <a:lnTo>
                  <a:pt x="450267" y="844420"/>
                </a:lnTo>
                <a:lnTo>
                  <a:pt x="449555" y="843256"/>
                </a:lnTo>
                <a:lnTo>
                  <a:pt x="448972" y="843126"/>
                </a:lnTo>
                <a:lnTo>
                  <a:pt x="449684" y="842285"/>
                </a:lnTo>
                <a:lnTo>
                  <a:pt x="449102" y="841702"/>
                </a:lnTo>
                <a:lnTo>
                  <a:pt x="449490" y="839243"/>
                </a:lnTo>
                <a:lnTo>
                  <a:pt x="448908" y="838078"/>
                </a:lnTo>
                <a:lnTo>
                  <a:pt x="449490" y="835942"/>
                </a:lnTo>
                <a:lnTo>
                  <a:pt x="450785" y="835489"/>
                </a:lnTo>
                <a:lnTo>
                  <a:pt x="450785" y="834777"/>
                </a:lnTo>
                <a:lnTo>
                  <a:pt x="450202" y="834647"/>
                </a:lnTo>
                <a:lnTo>
                  <a:pt x="449814" y="833029"/>
                </a:lnTo>
                <a:lnTo>
                  <a:pt x="450720" y="832188"/>
                </a:lnTo>
                <a:lnTo>
                  <a:pt x="450137" y="831476"/>
                </a:lnTo>
                <a:lnTo>
                  <a:pt x="450849" y="828758"/>
                </a:lnTo>
                <a:lnTo>
                  <a:pt x="450137" y="828499"/>
                </a:lnTo>
                <a:lnTo>
                  <a:pt x="450332" y="828240"/>
                </a:lnTo>
                <a:lnTo>
                  <a:pt x="447937" y="827528"/>
                </a:lnTo>
                <a:lnTo>
                  <a:pt x="447225" y="826234"/>
                </a:lnTo>
                <a:lnTo>
                  <a:pt x="446837" y="826687"/>
                </a:lnTo>
                <a:lnTo>
                  <a:pt x="445736" y="826428"/>
                </a:lnTo>
                <a:lnTo>
                  <a:pt x="445736" y="825587"/>
                </a:lnTo>
                <a:lnTo>
                  <a:pt x="447031" y="825133"/>
                </a:lnTo>
                <a:lnTo>
                  <a:pt x="446837" y="823839"/>
                </a:lnTo>
                <a:lnTo>
                  <a:pt x="450720" y="822544"/>
                </a:lnTo>
                <a:lnTo>
                  <a:pt x="451238" y="823386"/>
                </a:lnTo>
                <a:lnTo>
                  <a:pt x="452726" y="823386"/>
                </a:lnTo>
                <a:lnTo>
                  <a:pt x="452209" y="824227"/>
                </a:lnTo>
                <a:lnTo>
                  <a:pt x="452209" y="825263"/>
                </a:lnTo>
                <a:lnTo>
                  <a:pt x="453115" y="826104"/>
                </a:lnTo>
                <a:lnTo>
                  <a:pt x="455315" y="826104"/>
                </a:lnTo>
                <a:lnTo>
                  <a:pt x="455315" y="825845"/>
                </a:lnTo>
                <a:lnTo>
                  <a:pt x="457710" y="825263"/>
                </a:lnTo>
                <a:lnTo>
                  <a:pt x="458422" y="825716"/>
                </a:lnTo>
                <a:lnTo>
                  <a:pt x="458422" y="826299"/>
                </a:lnTo>
                <a:lnTo>
                  <a:pt x="458033" y="826299"/>
                </a:lnTo>
                <a:lnTo>
                  <a:pt x="458033" y="827917"/>
                </a:lnTo>
                <a:lnTo>
                  <a:pt x="458551" y="828629"/>
                </a:lnTo>
                <a:lnTo>
                  <a:pt x="460557" y="828629"/>
                </a:lnTo>
                <a:lnTo>
                  <a:pt x="460363" y="828369"/>
                </a:lnTo>
                <a:lnTo>
                  <a:pt x="460881" y="827205"/>
                </a:lnTo>
                <a:lnTo>
                  <a:pt x="461981" y="826946"/>
                </a:lnTo>
                <a:lnTo>
                  <a:pt x="464182" y="827528"/>
                </a:lnTo>
                <a:lnTo>
                  <a:pt x="464376" y="826946"/>
                </a:lnTo>
                <a:lnTo>
                  <a:pt x="465282" y="826687"/>
                </a:lnTo>
                <a:lnTo>
                  <a:pt x="465088" y="826234"/>
                </a:lnTo>
                <a:lnTo>
                  <a:pt x="465800" y="825780"/>
                </a:lnTo>
                <a:lnTo>
                  <a:pt x="465606" y="825328"/>
                </a:lnTo>
                <a:lnTo>
                  <a:pt x="465088" y="825328"/>
                </a:lnTo>
                <a:lnTo>
                  <a:pt x="464894" y="824486"/>
                </a:lnTo>
                <a:lnTo>
                  <a:pt x="466188" y="823904"/>
                </a:lnTo>
                <a:lnTo>
                  <a:pt x="466706" y="823321"/>
                </a:lnTo>
                <a:lnTo>
                  <a:pt x="466512" y="822609"/>
                </a:lnTo>
                <a:lnTo>
                  <a:pt x="467224" y="822480"/>
                </a:lnTo>
                <a:lnTo>
                  <a:pt x="467030" y="821897"/>
                </a:lnTo>
                <a:lnTo>
                  <a:pt x="467418" y="821638"/>
                </a:lnTo>
                <a:lnTo>
                  <a:pt x="467418" y="820474"/>
                </a:lnTo>
                <a:lnTo>
                  <a:pt x="467936" y="819632"/>
                </a:lnTo>
                <a:lnTo>
                  <a:pt x="468518" y="819179"/>
                </a:lnTo>
                <a:lnTo>
                  <a:pt x="470201" y="819179"/>
                </a:lnTo>
                <a:lnTo>
                  <a:pt x="471301" y="818726"/>
                </a:lnTo>
                <a:lnTo>
                  <a:pt x="472013" y="817302"/>
                </a:lnTo>
                <a:lnTo>
                  <a:pt x="472725" y="817302"/>
                </a:lnTo>
                <a:lnTo>
                  <a:pt x="472531" y="816849"/>
                </a:lnTo>
                <a:lnTo>
                  <a:pt x="473049" y="816396"/>
                </a:lnTo>
                <a:lnTo>
                  <a:pt x="473243" y="814649"/>
                </a:lnTo>
                <a:lnTo>
                  <a:pt x="474149" y="813807"/>
                </a:lnTo>
                <a:lnTo>
                  <a:pt x="477256" y="813807"/>
                </a:lnTo>
                <a:lnTo>
                  <a:pt x="476544" y="816137"/>
                </a:lnTo>
                <a:lnTo>
                  <a:pt x="476350" y="818467"/>
                </a:lnTo>
                <a:lnTo>
                  <a:pt x="475832" y="819179"/>
                </a:lnTo>
                <a:lnTo>
                  <a:pt x="475832" y="820603"/>
                </a:lnTo>
                <a:lnTo>
                  <a:pt x="479133" y="821638"/>
                </a:lnTo>
                <a:lnTo>
                  <a:pt x="479521" y="821897"/>
                </a:lnTo>
                <a:lnTo>
                  <a:pt x="479521" y="823192"/>
                </a:lnTo>
                <a:lnTo>
                  <a:pt x="480427" y="823904"/>
                </a:lnTo>
                <a:lnTo>
                  <a:pt x="480815" y="825652"/>
                </a:lnTo>
                <a:lnTo>
                  <a:pt x="480103" y="826816"/>
                </a:lnTo>
                <a:lnTo>
                  <a:pt x="480103" y="827528"/>
                </a:lnTo>
                <a:lnTo>
                  <a:pt x="479391" y="828240"/>
                </a:lnTo>
                <a:lnTo>
                  <a:pt x="480103" y="828110"/>
                </a:lnTo>
                <a:lnTo>
                  <a:pt x="479909" y="828693"/>
                </a:lnTo>
                <a:lnTo>
                  <a:pt x="480815" y="829858"/>
                </a:lnTo>
                <a:lnTo>
                  <a:pt x="481009" y="831023"/>
                </a:lnTo>
                <a:lnTo>
                  <a:pt x="480427" y="832641"/>
                </a:lnTo>
                <a:lnTo>
                  <a:pt x="481333" y="833224"/>
                </a:lnTo>
                <a:lnTo>
                  <a:pt x="481721" y="834065"/>
                </a:lnTo>
                <a:lnTo>
                  <a:pt x="481527" y="835101"/>
                </a:lnTo>
                <a:lnTo>
                  <a:pt x="480039" y="835683"/>
                </a:lnTo>
                <a:lnTo>
                  <a:pt x="479327" y="836848"/>
                </a:lnTo>
                <a:lnTo>
                  <a:pt x="480427" y="836395"/>
                </a:lnTo>
                <a:lnTo>
                  <a:pt x="482304" y="836524"/>
                </a:lnTo>
                <a:lnTo>
                  <a:pt x="482498" y="835101"/>
                </a:lnTo>
                <a:lnTo>
                  <a:pt x="483081" y="834065"/>
                </a:lnTo>
                <a:lnTo>
                  <a:pt x="484763" y="833353"/>
                </a:lnTo>
                <a:lnTo>
                  <a:pt x="488647" y="833806"/>
                </a:lnTo>
                <a:lnTo>
                  <a:pt x="489229" y="835101"/>
                </a:lnTo>
                <a:lnTo>
                  <a:pt x="492206" y="836136"/>
                </a:lnTo>
                <a:lnTo>
                  <a:pt x="493889" y="835877"/>
                </a:lnTo>
                <a:lnTo>
                  <a:pt x="495378" y="834454"/>
                </a:lnTo>
                <a:lnTo>
                  <a:pt x="499067" y="833871"/>
                </a:lnTo>
                <a:lnTo>
                  <a:pt x="500361" y="834454"/>
                </a:lnTo>
                <a:lnTo>
                  <a:pt x="502044" y="834195"/>
                </a:lnTo>
                <a:lnTo>
                  <a:pt x="503921" y="834647"/>
                </a:lnTo>
                <a:lnTo>
                  <a:pt x="504633" y="834389"/>
                </a:lnTo>
                <a:lnTo>
                  <a:pt x="506639" y="834647"/>
                </a:lnTo>
                <a:lnTo>
                  <a:pt x="509034" y="835813"/>
                </a:lnTo>
                <a:lnTo>
                  <a:pt x="508322" y="834971"/>
                </a:lnTo>
                <a:lnTo>
                  <a:pt x="508322" y="834518"/>
                </a:lnTo>
                <a:lnTo>
                  <a:pt x="509034" y="834065"/>
                </a:lnTo>
                <a:lnTo>
                  <a:pt x="508840" y="833224"/>
                </a:lnTo>
                <a:lnTo>
                  <a:pt x="507157" y="833483"/>
                </a:lnTo>
                <a:lnTo>
                  <a:pt x="507157" y="832317"/>
                </a:lnTo>
                <a:lnTo>
                  <a:pt x="505345" y="831865"/>
                </a:lnTo>
                <a:lnTo>
                  <a:pt x="505345" y="831282"/>
                </a:lnTo>
                <a:lnTo>
                  <a:pt x="504439" y="831411"/>
                </a:lnTo>
                <a:lnTo>
                  <a:pt x="504439" y="831994"/>
                </a:lnTo>
                <a:lnTo>
                  <a:pt x="503921" y="832447"/>
                </a:lnTo>
                <a:lnTo>
                  <a:pt x="500232" y="831994"/>
                </a:lnTo>
                <a:lnTo>
                  <a:pt x="497449" y="832253"/>
                </a:lnTo>
                <a:lnTo>
                  <a:pt x="496737" y="832124"/>
                </a:lnTo>
                <a:lnTo>
                  <a:pt x="496154" y="831411"/>
                </a:lnTo>
                <a:lnTo>
                  <a:pt x="493824" y="831411"/>
                </a:lnTo>
                <a:lnTo>
                  <a:pt x="494213" y="831865"/>
                </a:lnTo>
                <a:lnTo>
                  <a:pt x="493824" y="833029"/>
                </a:lnTo>
                <a:lnTo>
                  <a:pt x="491624" y="834324"/>
                </a:lnTo>
                <a:lnTo>
                  <a:pt x="489035" y="833029"/>
                </a:lnTo>
                <a:lnTo>
                  <a:pt x="488453" y="831735"/>
                </a:lnTo>
                <a:lnTo>
                  <a:pt x="487741" y="831735"/>
                </a:lnTo>
                <a:lnTo>
                  <a:pt x="487029" y="831023"/>
                </a:lnTo>
                <a:lnTo>
                  <a:pt x="485540" y="830570"/>
                </a:lnTo>
                <a:lnTo>
                  <a:pt x="485346" y="828434"/>
                </a:lnTo>
                <a:lnTo>
                  <a:pt x="486058" y="827982"/>
                </a:lnTo>
                <a:lnTo>
                  <a:pt x="484375" y="827722"/>
                </a:lnTo>
                <a:lnTo>
                  <a:pt x="484375" y="827463"/>
                </a:lnTo>
                <a:lnTo>
                  <a:pt x="483793" y="827593"/>
                </a:lnTo>
                <a:lnTo>
                  <a:pt x="483404" y="827011"/>
                </a:lnTo>
                <a:lnTo>
                  <a:pt x="482304" y="827011"/>
                </a:lnTo>
                <a:lnTo>
                  <a:pt x="481398" y="825975"/>
                </a:lnTo>
                <a:lnTo>
                  <a:pt x="481592" y="825133"/>
                </a:lnTo>
                <a:lnTo>
                  <a:pt x="480880" y="824098"/>
                </a:lnTo>
                <a:lnTo>
                  <a:pt x="480686" y="821962"/>
                </a:lnTo>
                <a:lnTo>
                  <a:pt x="481074" y="821703"/>
                </a:lnTo>
                <a:lnTo>
                  <a:pt x="480880" y="820279"/>
                </a:lnTo>
                <a:lnTo>
                  <a:pt x="481786" y="819243"/>
                </a:lnTo>
                <a:lnTo>
                  <a:pt x="481980" y="818209"/>
                </a:lnTo>
                <a:lnTo>
                  <a:pt x="480298" y="817367"/>
                </a:lnTo>
                <a:lnTo>
                  <a:pt x="480103" y="816655"/>
                </a:lnTo>
                <a:lnTo>
                  <a:pt x="480815" y="814908"/>
                </a:lnTo>
                <a:lnTo>
                  <a:pt x="481333" y="814454"/>
                </a:lnTo>
                <a:lnTo>
                  <a:pt x="481333" y="813290"/>
                </a:lnTo>
                <a:lnTo>
                  <a:pt x="481916" y="813290"/>
                </a:lnTo>
                <a:lnTo>
                  <a:pt x="482627" y="811672"/>
                </a:lnTo>
                <a:lnTo>
                  <a:pt x="483922" y="811089"/>
                </a:lnTo>
                <a:lnTo>
                  <a:pt x="485411" y="811348"/>
                </a:lnTo>
                <a:lnTo>
                  <a:pt x="485411" y="810765"/>
                </a:lnTo>
                <a:lnTo>
                  <a:pt x="483922" y="809018"/>
                </a:lnTo>
                <a:lnTo>
                  <a:pt x="484116" y="808306"/>
                </a:lnTo>
                <a:lnTo>
                  <a:pt x="483016" y="808306"/>
                </a:lnTo>
                <a:lnTo>
                  <a:pt x="481916" y="806558"/>
                </a:lnTo>
                <a:lnTo>
                  <a:pt x="480815" y="806429"/>
                </a:lnTo>
                <a:lnTo>
                  <a:pt x="480298" y="805717"/>
                </a:lnTo>
                <a:lnTo>
                  <a:pt x="479003" y="805458"/>
                </a:lnTo>
                <a:lnTo>
                  <a:pt x="478615" y="804876"/>
                </a:lnTo>
                <a:lnTo>
                  <a:pt x="478809" y="804164"/>
                </a:lnTo>
                <a:lnTo>
                  <a:pt x="479391" y="803581"/>
                </a:lnTo>
                <a:lnTo>
                  <a:pt x="480492" y="803711"/>
                </a:lnTo>
                <a:lnTo>
                  <a:pt x="482175" y="802546"/>
                </a:lnTo>
                <a:lnTo>
                  <a:pt x="483275" y="802287"/>
                </a:lnTo>
                <a:lnTo>
                  <a:pt x="483275" y="801834"/>
                </a:lnTo>
                <a:lnTo>
                  <a:pt x="482563" y="801252"/>
                </a:lnTo>
                <a:lnTo>
                  <a:pt x="482757" y="800798"/>
                </a:lnTo>
                <a:lnTo>
                  <a:pt x="484634" y="800668"/>
                </a:lnTo>
                <a:lnTo>
                  <a:pt x="484828" y="801381"/>
                </a:lnTo>
                <a:lnTo>
                  <a:pt x="484440" y="802222"/>
                </a:lnTo>
                <a:lnTo>
                  <a:pt x="485540" y="802934"/>
                </a:lnTo>
                <a:lnTo>
                  <a:pt x="485346" y="803646"/>
                </a:lnTo>
                <a:lnTo>
                  <a:pt x="487352" y="804228"/>
                </a:lnTo>
                <a:lnTo>
                  <a:pt x="487935" y="805652"/>
                </a:lnTo>
                <a:lnTo>
                  <a:pt x="489035" y="805394"/>
                </a:lnTo>
                <a:lnTo>
                  <a:pt x="491041" y="805652"/>
                </a:lnTo>
                <a:lnTo>
                  <a:pt x="491947" y="805199"/>
                </a:lnTo>
                <a:lnTo>
                  <a:pt x="493436" y="805782"/>
                </a:lnTo>
                <a:lnTo>
                  <a:pt x="494342" y="806817"/>
                </a:lnTo>
                <a:lnTo>
                  <a:pt x="495637" y="806817"/>
                </a:lnTo>
                <a:lnTo>
                  <a:pt x="495442" y="806235"/>
                </a:lnTo>
                <a:lnTo>
                  <a:pt x="496543" y="806364"/>
                </a:lnTo>
                <a:lnTo>
                  <a:pt x="496349" y="805070"/>
                </a:lnTo>
                <a:lnTo>
                  <a:pt x="496737" y="804811"/>
                </a:lnTo>
                <a:lnTo>
                  <a:pt x="498743" y="804358"/>
                </a:lnTo>
                <a:lnTo>
                  <a:pt x="498937" y="802934"/>
                </a:lnTo>
                <a:lnTo>
                  <a:pt x="499649" y="802805"/>
                </a:lnTo>
                <a:lnTo>
                  <a:pt x="499843" y="802222"/>
                </a:lnTo>
                <a:lnTo>
                  <a:pt x="499843" y="800798"/>
                </a:lnTo>
                <a:lnTo>
                  <a:pt x="500555" y="800216"/>
                </a:lnTo>
                <a:lnTo>
                  <a:pt x="502756" y="801381"/>
                </a:lnTo>
                <a:lnTo>
                  <a:pt x="504244" y="801252"/>
                </a:lnTo>
                <a:lnTo>
                  <a:pt x="504956" y="799827"/>
                </a:lnTo>
                <a:lnTo>
                  <a:pt x="505474" y="799374"/>
                </a:lnTo>
                <a:lnTo>
                  <a:pt x="506574" y="799374"/>
                </a:lnTo>
                <a:lnTo>
                  <a:pt x="506963" y="798533"/>
                </a:lnTo>
                <a:lnTo>
                  <a:pt x="507480" y="798533"/>
                </a:lnTo>
                <a:lnTo>
                  <a:pt x="508063" y="798986"/>
                </a:lnTo>
                <a:lnTo>
                  <a:pt x="508063" y="799827"/>
                </a:lnTo>
                <a:lnTo>
                  <a:pt x="509163" y="799957"/>
                </a:lnTo>
                <a:lnTo>
                  <a:pt x="509163" y="800540"/>
                </a:lnTo>
                <a:lnTo>
                  <a:pt x="509746" y="800540"/>
                </a:lnTo>
                <a:lnTo>
                  <a:pt x="509940" y="800992"/>
                </a:lnTo>
                <a:lnTo>
                  <a:pt x="511040" y="799957"/>
                </a:lnTo>
                <a:lnTo>
                  <a:pt x="511752" y="799957"/>
                </a:lnTo>
                <a:lnTo>
                  <a:pt x="512335" y="800798"/>
                </a:lnTo>
                <a:lnTo>
                  <a:pt x="512723" y="800798"/>
                </a:lnTo>
                <a:lnTo>
                  <a:pt x="512723" y="800216"/>
                </a:lnTo>
                <a:lnTo>
                  <a:pt x="513435" y="800086"/>
                </a:lnTo>
                <a:lnTo>
                  <a:pt x="514147" y="800086"/>
                </a:lnTo>
                <a:lnTo>
                  <a:pt x="515247" y="800798"/>
                </a:lnTo>
                <a:lnTo>
                  <a:pt x="515053" y="800345"/>
                </a:lnTo>
                <a:lnTo>
                  <a:pt x="515441" y="800216"/>
                </a:lnTo>
                <a:lnTo>
                  <a:pt x="516736" y="800086"/>
                </a:lnTo>
                <a:lnTo>
                  <a:pt x="516736" y="800345"/>
                </a:lnTo>
                <a:lnTo>
                  <a:pt x="517253" y="800345"/>
                </a:lnTo>
                <a:lnTo>
                  <a:pt x="518160" y="799633"/>
                </a:lnTo>
                <a:lnTo>
                  <a:pt x="522043" y="799504"/>
                </a:lnTo>
                <a:lnTo>
                  <a:pt x="525150" y="798468"/>
                </a:lnTo>
                <a:lnTo>
                  <a:pt x="525862" y="797044"/>
                </a:lnTo>
                <a:lnTo>
                  <a:pt x="526962" y="796462"/>
                </a:lnTo>
                <a:lnTo>
                  <a:pt x="526768" y="795879"/>
                </a:lnTo>
                <a:lnTo>
                  <a:pt x="527156" y="795297"/>
                </a:lnTo>
                <a:lnTo>
                  <a:pt x="528256" y="794585"/>
                </a:lnTo>
                <a:lnTo>
                  <a:pt x="528256" y="793291"/>
                </a:lnTo>
                <a:lnTo>
                  <a:pt x="529162" y="792578"/>
                </a:lnTo>
                <a:lnTo>
                  <a:pt x="529162" y="791414"/>
                </a:lnTo>
                <a:lnTo>
                  <a:pt x="530457" y="790572"/>
                </a:lnTo>
                <a:lnTo>
                  <a:pt x="531169" y="788566"/>
                </a:lnTo>
                <a:lnTo>
                  <a:pt x="532851" y="786236"/>
                </a:lnTo>
                <a:lnTo>
                  <a:pt x="532851" y="785394"/>
                </a:lnTo>
                <a:lnTo>
                  <a:pt x="533369" y="784553"/>
                </a:lnTo>
                <a:lnTo>
                  <a:pt x="532463" y="783129"/>
                </a:lnTo>
                <a:lnTo>
                  <a:pt x="533175" y="782547"/>
                </a:lnTo>
                <a:lnTo>
                  <a:pt x="533369" y="779634"/>
                </a:lnTo>
                <a:lnTo>
                  <a:pt x="533952" y="779376"/>
                </a:lnTo>
                <a:lnTo>
                  <a:pt x="533758" y="778534"/>
                </a:lnTo>
                <a:lnTo>
                  <a:pt x="534275" y="777111"/>
                </a:lnTo>
                <a:lnTo>
                  <a:pt x="533887" y="775493"/>
                </a:lnTo>
                <a:lnTo>
                  <a:pt x="535376" y="775363"/>
                </a:lnTo>
                <a:lnTo>
                  <a:pt x="536282" y="774780"/>
                </a:lnTo>
                <a:lnTo>
                  <a:pt x="536670" y="770702"/>
                </a:lnTo>
                <a:lnTo>
                  <a:pt x="535570" y="769667"/>
                </a:lnTo>
                <a:lnTo>
                  <a:pt x="534469" y="769538"/>
                </a:lnTo>
                <a:lnTo>
                  <a:pt x="534664" y="769279"/>
                </a:lnTo>
                <a:lnTo>
                  <a:pt x="534275" y="768826"/>
                </a:lnTo>
                <a:lnTo>
                  <a:pt x="534987" y="767661"/>
                </a:lnTo>
                <a:lnTo>
                  <a:pt x="534599" y="766625"/>
                </a:lnTo>
                <a:lnTo>
                  <a:pt x="536282" y="764166"/>
                </a:lnTo>
                <a:lnTo>
                  <a:pt x="536282" y="763454"/>
                </a:lnTo>
                <a:lnTo>
                  <a:pt x="535181" y="763001"/>
                </a:lnTo>
                <a:lnTo>
                  <a:pt x="534987" y="761836"/>
                </a:lnTo>
                <a:lnTo>
                  <a:pt x="535376" y="761253"/>
                </a:lnTo>
                <a:lnTo>
                  <a:pt x="536282" y="760801"/>
                </a:lnTo>
                <a:lnTo>
                  <a:pt x="537188" y="762095"/>
                </a:lnTo>
                <a:lnTo>
                  <a:pt x="537188" y="760671"/>
                </a:lnTo>
                <a:lnTo>
                  <a:pt x="537576" y="760412"/>
                </a:lnTo>
                <a:lnTo>
                  <a:pt x="538870" y="760994"/>
                </a:lnTo>
                <a:lnTo>
                  <a:pt x="540165" y="760412"/>
                </a:lnTo>
                <a:lnTo>
                  <a:pt x="541071" y="760865"/>
                </a:lnTo>
                <a:lnTo>
                  <a:pt x="541783" y="760153"/>
                </a:lnTo>
                <a:lnTo>
                  <a:pt x="541071" y="759118"/>
                </a:lnTo>
                <a:lnTo>
                  <a:pt x="541589" y="758276"/>
                </a:lnTo>
                <a:lnTo>
                  <a:pt x="542495" y="758276"/>
                </a:lnTo>
                <a:lnTo>
                  <a:pt x="542495" y="758017"/>
                </a:lnTo>
                <a:lnTo>
                  <a:pt x="543401" y="758471"/>
                </a:lnTo>
                <a:lnTo>
                  <a:pt x="543013" y="759312"/>
                </a:lnTo>
                <a:lnTo>
                  <a:pt x="543725" y="759571"/>
                </a:lnTo>
                <a:lnTo>
                  <a:pt x="543919" y="760282"/>
                </a:lnTo>
                <a:lnTo>
                  <a:pt x="545213" y="760412"/>
                </a:lnTo>
                <a:lnTo>
                  <a:pt x="546896" y="758212"/>
                </a:lnTo>
                <a:lnTo>
                  <a:pt x="546896" y="756917"/>
                </a:lnTo>
                <a:lnTo>
                  <a:pt x="547414" y="756076"/>
                </a:lnTo>
                <a:lnTo>
                  <a:pt x="547025" y="754911"/>
                </a:lnTo>
                <a:lnTo>
                  <a:pt x="548320" y="754069"/>
                </a:lnTo>
                <a:lnTo>
                  <a:pt x="548320" y="753358"/>
                </a:lnTo>
                <a:lnTo>
                  <a:pt x="551297" y="754393"/>
                </a:lnTo>
                <a:lnTo>
                  <a:pt x="551880" y="753358"/>
                </a:lnTo>
                <a:lnTo>
                  <a:pt x="554468" y="753228"/>
                </a:lnTo>
                <a:lnTo>
                  <a:pt x="554986" y="752646"/>
                </a:lnTo>
                <a:lnTo>
                  <a:pt x="554468" y="750898"/>
                </a:lnTo>
                <a:lnTo>
                  <a:pt x="555763" y="750769"/>
                </a:lnTo>
                <a:lnTo>
                  <a:pt x="555569" y="750509"/>
                </a:lnTo>
                <a:lnTo>
                  <a:pt x="556281" y="750639"/>
                </a:lnTo>
                <a:lnTo>
                  <a:pt x="556086" y="750057"/>
                </a:lnTo>
                <a:lnTo>
                  <a:pt x="556798" y="748891"/>
                </a:lnTo>
                <a:lnTo>
                  <a:pt x="559776" y="748439"/>
                </a:lnTo>
                <a:lnTo>
                  <a:pt x="560164" y="747986"/>
                </a:lnTo>
                <a:lnTo>
                  <a:pt x="561847" y="747986"/>
                </a:lnTo>
                <a:lnTo>
                  <a:pt x="561847" y="748244"/>
                </a:lnTo>
                <a:lnTo>
                  <a:pt x="562559" y="747986"/>
                </a:lnTo>
                <a:lnTo>
                  <a:pt x="561264" y="746950"/>
                </a:lnTo>
                <a:lnTo>
                  <a:pt x="561458" y="745526"/>
                </a:lnTo>
                <a:lnTo>
                  <a:pt x="561976" y="744491"/>
                </a:lnTo>
                <a:lnTo>
                  <a:pt x="562559" y="744361"/>
                </a:lnTo>
                <a:lnTo>
                  <a:pt x="562559" y="743520"/>
                </a:lnTo>
                <a:lnTo>
                  <a:pt x="564241" y="742354"/>
                </a:lnTo>
                <a:lnTo>
                  <a:pt x="567024" y="742354"/>
                </a:lnTo>
                <a:lnTo>
                  <a:pt x="567607" y="741514"/>
                </a:lnTo>
                <a:lnTo>
                  <a:pt x="567607" y="739896"/>
                </a:lnTo>
                <a:lnTo>
                  <a:pt x="569419" y="739442"/>
                </a:lnTo>
                <a:lnTo>
                  <a:pt x="569807" y="738148"/>
                </a:lnTo>
                <a:lnTo>
                  <a:pt x="571102" y="738019"/>
                </a:lnTo>
                <a:lnTo>
                  <a:pt x="571490" y="737565"/>
                </a:lnTo>
                <a:lnTo>
                  <a:pt x="571490" y="735689"/>
                </a:lnTo>
                <a:lnTo>
                  <a:pt x="572008" y="734523"/>
                </a:lnTo>
                <a:lnTo>
                  <a:pt x="571296" y="733682"/>
                </a:lnTo>
                <a:lnTo>
                  <a:pt x="572979" y="732517"/>
                </a:lnTo>
                <a:lnTo>
                  <a:pt x="573367" y="729604"/>
                </a:lnTo>
                <a:lnTo>
                  <a:pt x="572655" y="727857"/>
                </a:lnTo>
                <a:lnTo>
                  <a:pt x="572655" y="726822"/>
                </a:lnTo>
                <a:lnTo>
                  <a:pt x="573043" y="726368"/>
                </a:lnTo>
                <a:lnTo>
                  <a:pt x="571943" y="725916"/>
                </a:lnTo>
                <a:lnTo>
                  <a:pt x="571943" y="725074"/>
                </a:lnTo>
                <a:lnTo>
                  <a:pt x="574532" y="725204"/>
                </a:lnTo>
                <a:lnTo>
                  <a:pt x="574920" y="725657"/>
                </a:lnTo>
                <a:lnTo>
                  <a:pt x="576409" y="725786"/>
                </a:lnTo>
                <a:lnTo>
                  <a:pt x="577121" y="725204"/>
                </a:lnTo>
                <a:lnTo>
                  <a:pt x="577121" y="724362"/>
                </a:lnTo>
                <a:lnTo>
                  <a:pt x="578221" y="724362"/>
                </a:lnTo>
                <a:lnTo>
                  <a:pt x="578221" y="723651"/>
                </a:lnTo>
                <a:lnTo>
                  <a:pt x="576927" y="723327"/>
                </a:lnTo>
                <a:lnTo>
                  <a:pt x="577121" y="722874"/>
                </a:lnTo>
                <a:lnTo>
                  <a:pt x="576733" y="722033"/>
                </a:lnTo>
                <a:lnTo>
                  <a:pt x="578221" y="721579"/>
                </a:lnTo>
                <a:lnTo>
                  <a:pt x="578027" y="720543"/>
                </a:lnTo>
                <a:lnTo>
                  <a:pt x="579321" y="719508"/>
                </a:lnTo>
                <a:lnTo>
                  <a:pt x="580228" y="719379"/>
                </a:lnTo>
                <a:lnTo>
                  <a:pt x="581910" y="719831"/>
                </a:lnTo>
                <a:lnTo>
                  <a:pt x="582622" y="719120"/>
                </a:lnTo>
                <a:lnTo>
                  <a:pt x="583205" y="719120"/>
                </a:lnTo>
                <a:lnTo>
                  <a:pt x="583723" y="718278"/>
                </a:lnTo>
                <a:lnTo>
                  <a:pt x="583528" y="717566"/>
                </a:lnTo>
                <a:lnTo>
                  <a:pt x="584046" y="717307"/>
                </a:lnTo>
                <a:lnTo>
                  <a:pt x="583528" y="716466"/>
                </a:lnTo>
                <a:lnTo>
                  <a:pt x="584434" y="716337"/>
                </a:lnTo>
                <a:lnTo>
                  <a:pt x="584434" y="715172"/>
                </a:lnTo>
                <a:lnTo>
                  <a:pt x="585535" y="713878"/>
                </a:lnTo>
                <a:lnTo>
                  <a:pt x="588641" y="712260"/>
                </a:lnTo>
                <a:lnTo>
                  <a:pt x="590518" y="712130"/>
                </a:lnTo>
                <a:lnTo>
                  <a:pt x="592007" y="711418"/>
                </a:lnTo>
                <a:lnTo>
                  <a:pt x="592719" y="711548"/>
                </a:lnTo>
                <a:lnTo>
                  <a:pt x="593819" y="710123"/>
                </a:lnTo>
                <a:lnTo>
                  <a:pt x="594919" y="709411"/>
                </a:lnTo>
                <a:lnTo>
                  <a:pt x="595113" y="708829"/>
                </a:lnTo>
                <a:lnTo>
                  <a:pt x="597896" y="708247"/>
                </a:lnTo>
                <a:lnTo>
                  <a:pt x="598414" y="707405"/>
                </a:lnTo>
                <a:lnTo>
                  <a:pt x="598414" y="706240"/>
                </a:lnTo>
                <a:lnTo>
                  <a:pt x="598997" y="705787"/>
                </a:lnTo>
                <a:lnTo>
                  <a:pt x="600680" y="705528"/>
                </a:lnTo>
                <a:lnTo>
                  <a:pt x="600874" y="704363"/>
                </a:lnTo>
                <a:lnTo>
                  <a:pt x="602556" y="703328"/>
                </a:lnTo>
                <a:lnTo>
                  <a:pt x="602750" y="702745"/>
                </a:lnTo>
                <a:lnTo>
                  <a:pt x="602362" y="702033"/>
                </a:lnTo>
                <a:lnTo>
                  <a:pt x="603074" y="701580"/>
                </a:lnTo>
                <a:lnTo>
                  <a:pt x="602686" y="700869"/>
                </a:lnTo>
                <a:lnTo>
                  <a:pt x="603980" y="700285"/>
                </a:lnTo>
                <a:lnTo>
                  <a:pt x="603980" y="699445"/>
                </a:lnTo>
                <a:lnTo>
                  <a:pt x="603398" y="698862"/>
                </a:lnTo>
                <a:lnTo>
                  <a:pt x="603980" y="698280"/>
                </a:lnTo>
                <a:lnTo>
                  <a:pt x="603980" y="696856"/>
                </a:lnTo>
                <a:lnTo>
                  <a:pt x="603398" y="696856"/>
                </a:lnTo>
                <a:lnTo>
                  <a:pt x="603980" y="694849"/>
                </a:lnTo>
                <a:lnTo>
                  <a:pt x="602880" y="694008"/>
                </a:lnTo>
                <a:lnTo>
                  <a:pt x="602880" y="693425"/>
                </a:lnTo>
                <a:lnTo>
                  <a:pt x="603592" y="693166"/>
                </a:lnTo>
                <a:lnTo>
                  <a:pt x="603074" y="690836"/>
                </a:lnTo>
                <a:lnTo>
                  <a:pt x="604174" y="689413"/>
                </a:lnTo>
                <a:lnTo>
                  <a:pt x="603786" y="688830"/>
                </a:lnTo>
                <a:lnTo>
                  <a:pt x="603786" y="687212"/>
                </a:lnTo>
                <a:lnTo>
                  <a:pt x="604174" y="687083"/>
                </a:lnTo>
                <a:lnTo>
                  <a:pt x="603786" y="686047"/>
                </a:lnTo>
                <a:lnTo>
                  <a:pt x="603786" y="685335"/>
                </a:lnTo>
                <a:lnTo>
                  <a:pt x="604174" y="685206"/>
                </a:lnTo>
                <a:lnTo>
                  <a:pt x="604174" y="684041"/>
                </a:lnTo>
                <a:lnTo>
                  <a:pt x="603786" y="683912"/>
                </a:lnTo>
                <a:lnTo>
                  <a:pt x="603786" y="682487"/>
                </a:lnTo>
                <a:lnTo>
                  <a:pt x="604174" y="682358"/>
                </a:lnTo>
                <a:lnTo>
                  <a:pt x="603592" y="681646"/>
                </a:lnTo>
                <a:lnTo>
                  <a:pt x="603980" y="680028"/>
                </a:lnTo>
                <a:lnTo>
                  <a:pt x="603786" y="678863"/>
                </a:lnTo>
                <a:lnTo>
                  <a:pt x="604174" y="677698"/>
                </a:lnTo>
                <a:lnTo>
                  <a:pt x="605663" y="678539"/>
                </a:lnTo>
                <a:lnTo>
                  <a:pt x="605857" y="677957"/>
                </a:lnTo>
                <a:lnTo>
                  <a:pt x="604951" y="677245"/>
                </a:lnTo>
                <a:lnTo>
                  <a:pt x="604951" y="675497"/>
                </a:lnTo>
                <a:lnTo>
                  <a:pt x="604239" y="675238"/>
                </a:lnTo>
                <a:lnTo>
                  <a:pt x="604433" y="672650"/>
                </a:lnTo>
                <a:lnTo>
                  <a:pt x="603916" y="672197"/>
                </a:lnTo>
                <a:lnTo>
                  <a:pt x="604304" y="671355"/>
                </a:lnTo>
                <a:lnTo>
                  <a:pt x="604110" y="670320"/>
                </a:lnTo>
                <a:lnTo>
                  <a:pt x="604498" y="670320"/>
                </a:lnTo>
                <a:lnTo>
                  <a:pt x="604304" y="669608"/>
                </a:lnTo>
                <a:lnTo>
                  <a:pt x="604692" y="669349"/>
                </a:lnTo>
                <a:lnTo>
                  <a:pt x="604498" y="668313"/>
                </a:lnTo>
                <a:lnTo>
                  <a:pt x="603980" y="667861"/>
                </a:lnTo>
                <a:lnTo>
                  <a:pt x="604368" y="667278"/>
                </a:lnTo>
                <a:lnTo>
                  <a:pt x="604563" y="663912"/>
                </a:lnTo>
                <a:lnTo>
                  <a:pt x="604174" y="662618"/>
                </a:lnTo>
                <a:lnTo>
                  <a:pt x="604174" y="659382"/>
                </a:lnTo>
                <a:lnTo>
                  <a:pt x="603268" y="656599"/>
                </a:lnTo>
                <a:lnTo>
                  <a:pt x="603657" y="654852"/>
                </a:lnTo>
                <a:lnTo>
                  <a:pt x="602945" y="654980"/>
                </a:lnTo>
                <a:lnTo>
                  <a:pt x="602556" y="654140"/>
                </a:lnTo>
                <a:lnTo>
                  <a:pt x="603268" y="652522"/>
                </a:lnTo>
                <a:lnTo>
                  <a:pt x="602880" y="651680"/>
                </a:lnTo>
                <a:lnTo>
                  <a:pt x="602492" y="651680"/>
                </a:lnTo>
                <a:lnTo>
                  <a:pt x="602492" y="651227"/>
                </a:lnTo>
                <a:lnTo>
                  <a:pt x="601780" y="650645"/>
                </a:lnTo>
                <a:lnTo>
                  <a:pt x="601974" y="650191"/>
                </a:lnTo>
                <a:lnTo>
                  <a:pt x="600680" y="649479"/>
                </a:lnTo>
                <a:lnTo>
                  <a:pt x="600680" y="648767"/>
                </a:lnTo>
                <a:lnTo>
                  <a:pt x="601391" y="648638"/>
                </a:lnTo>
                <a:lnTo>
                  <a:pt x="601586" y="648185"/>
                </a:lnTo>
                <a:lnTo>
                  <a:pt x="602298" y="648185"/>
                </a:lnTo>
                <a:lnTo>
                  <a:pt x="602880" y="646178"/>
                </a:lnTo>
                <a:lnTo>
                  <a:pt x="601586" y="644884"/>
                </a:lnTo>
                <a:lnTo>
                  <a:pt x="601586" y="644302"/>
                </a:lnTo>
                <a:lnTo>
                  <a:pt x="602103" y="644043"/>
                </a:lnTo>
                <a:lnTo>
                  <a:pt x="601391" y="642749"/>
                </a:lnTo>
                <a:lnTo>
                  <a:pt x="601780" y="641260"/>
                </a:lnTo>
                <a:lnTo>
                  <a:pt x="600097" y="639965"/>
                </a:lnTo>
                <a:lnTo>
                  <a:pt x="600097" y="639513"/>
                </a:lnTo>
                <a:lnTo>
                  <a:pt x="601197" y="639059"/>
                </a:lnTo>
                <a:lnTo>
                  <a:pt x="601391" y="637441"/>
                </a:lnTo>
                <a:lnTo>
                  <a:pt x="601974" y="637312"/>
                </a:lnTo>
                <a:lnTo>
                  <a:pt x="601262" y="636018"/>
                </a:lnTo>
                <a:lnTo>
                  <a:pt x="601650" y="635888"/>
                </a:lnTo>
                <a:lnTo>
                  <a:pt x="601650" y="635176"/>
                </a:lnTo>
                <a:lnTo>
                  <a:pt x="602362" y="634917"/>
                </a:lnTo>
                <a:lnTo>
                  <a:pt x="602168" y="633752"/>
                </a:lnTo>
                <a:lnTo>
                  <a:pt x="602556" y="633041"/>
                </a:lnTo>
                <a:lnTo>
                  <a:pt x="604045" y="632328"/>
                </a:lnTo>
                <a:lnTo>
                  <a:pt x="604239" y="631616"/>
                </a:lnTo>
                <a:lnTo>
                  <a:pt x="603851" y="631034"/>
                </a:lnTo>
                <a:lnTo>
                  <a:pt x="604239" y="631034"/>
                </a:lnTo>
                <a:lnTo>
                  <a:pt x="604433" y="630452"/>
                </a:lnTo>
                <a:lnTo>
                  <a:pt x="605922" y="629286"/>
                </a:lnTo>
                <a:lnTo>
                  <a:pt x="605210" y="628122"/>
                </a:lnTo>
                <a:lnTo>
                  <a:pt x="606116" y="628122"/>
                </a:lnTo>
                <a:lnTo>
                  <a:pt x="607993" y="626827"/>
                </a:lnTo>
                <a:lnTo>
                  <a:pt x="607799" y="625403"/>
                </a:lnTo>
                <a:lnTo>
                  <a:pt x="608187" y="624950"/>
                </a:lnTo>
                <a:lnTo>
                  <a:pt x="607475" y="624950"/>
                </a:lnTo>
                <a:lnTo>
                  <a:pt x="608058" y="624238"/>
                </a:lnTo>
                <a:lnTo>
                  <a:pt x="607669" y="623979"/>
                </a:lnTo>
                <a:lnTo>
                  <a:pt x="607669" y="623138"/>
                </a:lnTo>
                <a:lnTo>
                  <a:pt x="607281" y="623008"/>
                </a:lnTo>
                <a:lnTo>
                  <a:pt x="607669" y="622556"/>
                </a:lnTo>
                <a:lnTo>
                  <a:pt x="607152" y="622102"/>
                </a:lnTo>
                <a:lnTo>
                  <a:pt x="606958" y="620484"/>
                </a:lnTo>
                <a:lnTo>
                  <a:pt x="607863" y="620225"/>
                </a:lnTo>
                <a:lnTo>
                  <a:pt x="608576" y="618931"/>
                </a:lnTo>
                <a:lnTo>
                  <a:pt x="609158" y="618607"/>
                </a:lnTo>
                <a:lnTo>
                  <a:pt x="609546" y="615954"/>
                </a:lnTo>
                <a:lnTo>
                  <a:pt x="608964" y="615695"/>
                </a:lnTo>
                <a:lnTo>
                  <a:pt x="608964" y="614659"/>
                </a:lnTo>
                <a:lnTo>
                  <a:pt x="608446" y="614206"/>
                </a:lnTo>
                <a:lnTo>
                  <a:pt x="610452" y="611423"/>
                </a:lnTo>
                <a:lnTo>
                  <a:pt x="611164" y="608964"/>
                </a:lnTo>
                <a:lnTo>
                  <a:pt x="612459" y="607346"/>
                </a:lnTo>
                <a:lnTo>
                  <a:pt x="612459" y="606311"/>
                </a:lnTo>
                <a:lnTo>
                  <a:pt x="611941" y="605599"/>
                </a:lnTo>
                <a:lnTo>
                  <a:pt x="612329" y="604433"/>
                </a:lnTo>
                <a:lnTo>
                  <a:pt x="611812" y="603981"/>
                </a:lnTo>
                <a:lnTo>
                  <a:pt x="611812" y="603722"/>
                </a:lnTo>
                <a:lnTo>
                  <a:pt x="612329" y="603722"/>
                </a:lnTo>
                <a:lnTo>
                  <a:pt x="612329" y="603268"/>
                </a:lnTo>
                <a:lnTo>
                  <a:pt x="611617" y="602556"/>
                </a:lnTo>
                <a:lnTo>
                  <a:pt x="612329" y="601392"/>
                </a:lnTo>
                <a:lnTo>
                  <a:pt x="611617" y="600550"/>
                </a:lnTo>
                <a:lnTo>
                  <a:pt x="613300" y="598803"/>
                </a:lnTo>
                <a:lnTo>
                  <a:pt x="612718" y="597961"/>
                </a:lnTo>
                <a:lnTo>
                  <a:pt x="613624" y="596926"/>
                </a:lnTo>
                <a:lnTo>
                  <a:pt x="613430" y="596214"/>
                </a:lnTo>
                <a:lnTo>
                  <a:pt x="612523" y="595761"/>
                </a:lnTo>
                <a:lnTo>
                  <a:pt x="612523" y="594596"/>
                </a:lnTo>
                <a:lnTo>
                  <a:pt x="611812" y="593884"/>
                </a:lnTo>
                <a:lnTo>
                  <a:pt x="612200" y="593625"/>
                </a:lnTo>
                <a:lnTo>
                  <a:pt x="612200" y="593042"/>
                </a:lnTo>
                <a:lnTo>
                  <a:pt x="611812" y="592913"/>
                </a:lnTo>
                <a:lnTo>
                  <a:pt x="612006" y="591877"/>
                </a:lnTo>
                <a:lnTo>
                  <a:pt x="613300" y="591748"/>
                </a:lnTo>
                <a:lnTo>
                  <a:pt x="612394" y="588965"/>
                </a:lnTo>
                <a:lnTo>
                  <a:pt x="612394" y="588059"/>
                </a:lnTo>
                <a:lnTo>
                  <a:pt x="613300" y="586570"/>
                </a:lnTo>
                <a:lnTo>
                  <a:pt x="613300" y="585664"/>
                </a:lnTo>
                <a:lnTo>
                  <a:pt x="612200" y="585535"/>
                </a:lnTo>
                <a:lnTo>
                  <a:pt x="611812" y="584952"/>
                </a:lnTo>
                <a:lnTo>
                  <a:pt x="612912" y="583787"/>
                </a:lnTo>
                <a:lnTo>
                  <a:pt x="614595" y="583529"/>
                </a:lnTo>
                <a:lnTo>
                  <a:pt x="614206" y="583075"/>
                </a:lnTo>
                <a:lnTo>
                  <a:pt x="614595" y="581781"/>
                </a:lnTo>
                <a:lnTo>
                  <a:pt x="614077" y="581199"/>
                </a:lnTo>
                <a:lnTo>
                  <a:pt x="614077" y="580616"/>
                </a:lnTo>
                <a:lnTo>
                  <a:pt x="614465" y="579451"/>
                </a:lnTo>
                <a:lnTo>
                  <a:pt x="615177" y="578869"/>
                </a:lnTo>
                <a:lnTo>
                  <a:pt x="614789" y="578156"/>
                </a:lnTo>
                <a:lnTo>
                  <a:pt x="614983" y="577574"/>
                </a:lnTo>
                <a:lnTo>
                  <a:pt x="615889" y="577574"/>
                </a:lnTo>
                <a:lnTo>
                  <a:pt x="616083" y="578286"/>
                </a:lnTo>
                <a:lnTo>
                  <a:pt x="617960" y="578286"/>
                </a:lnTo>
                <a:lnTo>
                  <a:pt x="617960" y="577703"/>
                </a:lnTo>
                <a:lnTo>
                  <a:pt x="619255" y="577574"/>
                </a:lnTo>
                <a:lnTo>
                  <a:pt x="619772" y="578156"/>
                </a:lnTo>
                <a:lnTo>
                  <a:pt x="621973" y="579062"/>
                </a:lnTo>
                <a:lnTo>
                  <a:pt x="622361" y="579645"/>
                </a:lnTo>
                <a:lnTo>
                  <a:pt x="623267" y="579645"/>
                </a:lnTo>
                <a:lnTo>
                  <a:pt x="623850" y="578351"/>
                </a:lnTo>
                <a:lnTo>
                  <a:pt x="633429" y="578221"/>
                </a:lnTo>
                <a:lnTo>
                  <a:pt x="636212" y="578933"/>
                </a:lnTo>
                <a:lnTo>
                  <a:pt x="640289" y="581846"/>
                </a:lnTo>
                <a:lnTo>
                  <a:pt x="643072" y="581587"/>
                </a:lnTo>
                <a:lnTo>
                  <a:pt x="643654" y="582169"/>
                </a:lnTo>
                <a:lnTo>
                  <a:pt x="645467" y="582752"/>
                </a:lnTo>
                <a:lnTo>
                  <a:pt x="648250" y="582169"/>
                </a:lnTo>
                <a:lnTo>
                  <a:pt x="649932" y="583658"/>
                </a:lnTo>
                <a:lnTo>
                  <a:pt x="651615" y="583787"/>
                </a:lnTo>
                <a:lnTo>
                  <a:pt x="652004" y="584823"/>
                </a:lnTo>
                <a:lnTo>
                  <a:pt x="655887" y="587282"/>
                </a:lnTo>
                <a:lnTo>
                  <a:pt x="656081" y="588124"/>
                </a:lnTo>
                <a:lnTo>
                  <a:pt x="657570" y="589418"/>
                </a:lnTo>
                <a:lnTo>
                  <a:pt x="658282" y="591165"/>
                </a:lnTo>
                <a:lnTo>
                  <a:pt x="660094" y="592460"/>
                </a:lnTo>
                <a:lnTo>
                  <a:pt x="662294" y="593042"/>
                </a:lnTo>
                <a:lnTo>
                  <a:pt x="665077" y="594660"/>
                </a:lnTo>
                <a:lnTo>
                  <a:pt x="672067" y="594660"/>
                </a:lnTo>
                <a:lnTo>
                  <a:pt x="672973" y="595113"/>
                </a:lnTo>
                <a:lnTo>
                  <a:pt x="675756" y="595372"/>
                </a:lnTo>
                <a:lnTo>
                  <a:pt x="678151" y="594660"/>
                </a:lnTo>
                <a:lnTo>
                  <a:pt x="678863" y="594078"/>
                </a:lnTo>
                <a:lnTo>
                  <a:pt x="682746" y="593625"/>
                </a:lnTo>
                <a:lnTo>
                  <a:pt x="684429" y="593042"/>
                </a:lnTo>
                <a:lnTo>
                  <a:pt x="685012" y="592460"/>
                </a:lnTo>
                <a:lnTo>
                  <a:pt x="687018" y="592201"/>
                </a:lnTo>
                <a:lnTo>
                  <a:pt x="690124" y="589742"/>
                </a:lnTo>
                <a:lnTo>
                  <a:pt x="690124" y="589159"/>
                </a:lnTo>
                <a:lnTo>
                  <a:pt x="694008" y="584370"/>
                </a:lnTo>
                <a:lnTo>
                  <a:pt x="695108" y="581457"/>
                </a:lnTo>
                <a:lnTo>
                  <a:pt x="696985" y="580875"/>
                </a:lnTo>
                <a:lnTo>
                  <a:pt x="697373" y="579710"/>
                </a:lnTo>
                <a:lnTo>
                  <a:pt x="698473" y="578545"/>
                </a:lnTo>
                <a:lnTo>
                  <a:pt x="698279" y="577056"/>
                </a:lnTo>
                <a:lnTo>
                  <a:pt x="700286" y="574856"/>
                </a:lnTo>
                <a:lnTo>
                  <a:pt x="703587" y="569289"/>
                </a:lnTo>
                <a:lnTo>
                  <a:pt x="705464" y="568384"/>
                </a:lnTo>
                <a:lnTo>
                  <a:pt x="709347" y="567801"/>
                </a:lnTo>
                <a:lnTo>
                  <a:pt x="711224" y="566766"/>
                </a:lnTo>
                <a:lnTo>
                  <a:pt x="711936" y="563983"/>
                </a:lnTo>
                <a:lnTo>
                  <a:pt x="712842" y="562688"/>
                </a:lnTo>
                <a:lnTo>
                  <a:pt x="712647" y="561847"/>
                </a:lnTo>
                <a:lnTo>
                  <a:pt x="713942" y="559064"/>
                </a:lnTo>
                <a:lnTo>
                  <a:pt x="714460" y="556863"/>
                </a:lnTo>
                <a:lnTo>
                  <a:pt x="715948" y="555375"/>
                </a:lnTo>
                <a:lnTo>
                  <a:pt x="718149" y="555504"/>
                </a:lnTo>
                <a:lnTo>
                  <a:pt x="720544" y="557251"/>
                </a:lnTo>
                <a:lnTo>
                  <a:pt x="720026" y="557963"/>
                </a:lnTo>
                <a:lnTo>
                  <a:pt x="719314" y="557834"/>
                </a:lnTo>
                <a:lnTo>
                  <a:pt x="720026" y="560035"/>
                </a:lnTo>
                <a:lnTo>
                  <a:pt x="720414" y="560035"/>
                </a:lnTo>
                <a:lnTo>
                  <a:pt x="720026" y="560164"/>
                </a:lnTo>
                <a:lnTo>
                  <a:pt x="720414" y="560617"/>
                </a:lnTo>
                <a:lnTo>
                  <a:pt x="720414" y="561653"/>
                </a:lnTo>
                <a:lnTo>
                  <a:pt x="721514" y="560487"/>
                </a:lnTo>
                <a:lnTo>
                  <a:pt x="722420" y="560164"/>
                </a:lnTo>
                <a:lnTo>
                  <a:pt x="723521" y="558869"/>
                </a:lnTo>
                <a:lnTo>
                  <a:pt x="724815" y="558999"/>
                </a:lnTo>
                <a:lnTo>
                  <a:pt x="724815" y="559452"/>
                </a:lnTo>
                <a:lnTo>
                  <a:pt x="726627" y="560941"/>
                </a:lnTo>
                <a:lnTo>
                  <a:pt x="726239" y="562688"/>
                </a:lnTo>
                <a:lnTo>
                  <a:pt x="726627" y="566053"/>
                </a:lnTo>
                <a:lnTo>
                  <a:pt x="726110" y="566960"/>
                </a:lnTo>
                <a:lnTo>
                  <a:pt x="725398" y="567219"/>
                </a:lnTo>
                <a:lnTo>
                  <a:pt x="725398" y="568125"/>
                </a:lnTo>
                <a:lnTo>
                  <a:pt x="724686" y="569419"/>
                </a:lnTo>
                <a:lnTo>
                  <a:pt x="723780" y="570002"/>
                </a:lnTo>
                <a:lnTo>
                  <a:pt x="723780" y="570455"/>
                </a:lnTo>
                <a:lnTo>
                  <a:pt x="722485" y="571749"/>
                </a:lnTo>
                <a:lnTo>
                  <a:pt x="722874" y="575568"/>
                </a:lnTo>
                <a:lnTo>
                  <a:pt x="722356" y="577315"/>
                </a:lnTo>
                <a:lnTo>
                  <a:pt x="722356" y="579062"/>
                </a:lnTo>
                <a:lnTo>
                  <a:pt x="722550" y="580098"/>
                </a:lnTo>
                <a:lnTo>
                  <a:pt x="722938" y="580098"/>
                </a:lnTo>
                <a:lnTo>
                  <a:pt x="722938" y="579516"/>
                </a:lnTo>
                <a:lnTo>
                  <a:pt x="723844" y="578221"/>
                </a:lnTo>
                <a:lnTo>
                  <a:pt x="723650" y="572849"/>
                </a:lnTo>
                <a:lnTo>
                  <a:pt x="724362" y="571555"/>
                </a:lnTo>
                <a:lnTo>
                  <a:pt x="725268" y="570843"/>
                </a:lnTo>
                <a:lnTo>
                  <a:pt x="726951" y="570390"/>
                </a:lnTo>
                <a:lnTo>
                  <a:pt x="727663" y="569096"/>
                </a:lnTo>
                <a:lnTo>
                  <a:pt x="727663" y="566895"/>
                </a:lnTo>
                <a:lnTo>
                  <a:pt x="728957" y="566636"/>
                </a:lnTo>
                <a:lnTo>
                  <a:pt x="729863" y="564177"/>
                </a:lnTo>
                <a:lnTo>
                  <a:pt x="729669" y="563465"/>
                </a:lnTo>
                <a:lnTo>
                  <a:pt x="728763" y="563206"/>
                </a:lnTo>
                <a:lnTo>
                  <a:pt x="728763" y="562752"/>
                </a:lnTo>
                <a:lnTo>
                  <a:pt x="729475" y="562170"/>
                </a:lnTo>
                <a:lnTo>
                  <a:pt x="729281" y="560294"/>
                </a:lnTo>
                <a:lnTo>
                  <a:pt x="730187" y="558546"/>
                </a:lnTo>
                <a:lnTo>
                  <a:pt x="730769" y="556345"/>
                </a:lnTo>
                <a:lnTo>
                  <a:pt x="729669" y="555633"/>
                </a:lnTo>
                <a:lnTo>
                  <a:pt x="731870" y="553886"/>
                </a:lnTo>
                <a:lnTo>
                  <a:pt x="732064" y="552721"/>
                </a:lnTo>
                <a:lnTo>
                  <a:pt x="732582" y="552009"/>
                </a:lnTo>
                <a:lnTo>
                  <a:pt x="733876" y="551556"/>
                </a:lnTo>
                <a:lnTo>
                  <a:pt x="735171" y="550521"/>
                </a:lnTo>
                <a:lnTo>
                  <a:pt x="736465" y="550521"/>
                </a:lnTo>
                <a:lnTo>
                  <a:pt x="737954" y="549355"/>
                </a:lnTo>
                <a:lnTo>
                  <a:pt x="737954" y="548320"/>
                </a:lnTo>
                <a:lnTo>
                  <a:pt x="738536" y="547737"/>
                </a:lnTo>
                <a:lnTo>
                  <a:pt x="743714" y="548190"/>
                </a:lnTo>
                <a:lnTo>
                  <a:pt x="744426" y="548773"/>
                </a:lnTo>
                <a:lnTo>
                  <a:pt x="745332" y="548903"/>
                </a:lnTo>
                <a:lnTo>
                  <a:pt x="747921" y="548903"/>
                </a:lnTo>
                <a:lnTo>
                  <a:pt x="749603" y="548190"/>
                </a:lnTo>
                <a:lnTo>
                  <a:pt x="750315" y="547478"/>
                </a:lnTo>
                <a:lnTo>
                  <a:pt x="750315" y="542948"/>
                </a:lnTo>
                <a:lnTo>
                  <a:pt x="751804" y="542495"/>
                </a:lnTo>
                <a:lnTo>
                  <a:pt x="754005" y="543984"/>
                </a:lnTo>
                <a:lnTo>
                  <a:pt x="754716" y="545019"/>
                </a:lnTo>
                <a:lnTo>
                  <a:pt x="756011" y="545278"/>
                </a:lnTo>
                <a:lnTo>
                  <a:pt x="756593" y="545990"/>
                </a:lnTo>
                <a:lnTo>
                  <a:pt x="759894" y="547026"/>
                </a:lnTo>
                <a:lnTo>
                  <a:pt x="761383" y="548514"/>
                </a:lnTo>
                <a:lnTo>
                  <a:pt x="762871" y="548968"/>
                </a:lnTo>
                <a:lnTo>
                  <a:pt x="763389" y="549550"/>
                </a:lnTo>
                <a:lnTo>
                  <a:pt x="765395" y="549550"/>
                </a:lnTo>
                <a:lnTo>
                  <a:pt x="766690" y="548514"/>
                </a:lnTo>
                <a:lnTo>
                  <a:pt x="768179" y="548061"/>
                </a:lnTo>
                <a:lnTo>
                  <a:pt x="767272" y="547350"/>
                </a:lnTo>
                <a:lnTo>
                  <a:pt x="765072" y="547802"/>
                </a:lnTo>
                <a:lnTo>
                  <a:pt x="764684" y="548255"/>
                </a:lnTo>
                <a:lnTo>
                  <a:pt x="764101" y="548126"/>
                </a:lnTo>
                <a:lnTo>
                  <a:pt x="764101" y="547673"/>
                </a:lnTo>
                <a:lnTo>
                  <a:pt x="762612" y="546831"/>
                </a:lnTo>
                <a:lnTo>
                  <a:pt x="762612" y="546379"/>
                </a:lnTo>
                <a:lnTo>
                  <a:pt x="760606" y="545795"/>
                </a:lnTo>
                <a:lnTo>
                  <a:pt x="759312" y="544631"/>
                </a:lnTo>
                <a:lnTo>
                  <a:pt x="757629" y="544307"/>
                </a:lnTo>
                <a:lnTo>
                  <a:pt x="757241" y="543725"/>
                </a:lnTo>
                <a:lnTo>
                  <a:pt x="756658" y="543725"/>
                </a:lnTo>
                <a:lnTo>
                  <a:pt x="756658" y="543272"/>
                </a:lnTo>
                <a:lnTo>
                  <a:pt x="756140" y="543142"/>
                </a:lnTo>
                <a:lnTo>
                  <a:pt x="754263" y="540941"/>
                </a:lnTo>
                <a:lnTo>
                  <a:pt x="750056" y="540230"/>
                </a:lnTo>
                <a:lnTo>
                  <a:pt x="747079" y="541136"/>
                </a:lnTo>
                <a:lnTo>
                  <a:pt x="746885" y="544177"/>
                </a:lnTo>
                <a:lnTo>
                  <a:pt x="744879" y="545343"/>
                </a:lnTo>
                <a:lnTo>
                  <a:pt x="743973" y="545343"/>
                </a:lnTo>
                <a:lnTo>
                  <a:pt x="742290" y="546055"/>
                </a:lnTo>
                <a:lnTo>
                  <a:pt x="741384" y="545925"/>
                </a:lnTo>
                <a:lnTo>
                  <a:pt x="740866" y="546379"/>
                </a:lnTo>
                <a:lnTo>
                  <a:pt x="739572" y="545795"/>
                </a:lnTo>
                <a:lnTo>
                  <a:pt x="739183" y="545213"/>
                </a:lnTo>
                <a:lnTo>
                  <a:pt x="737500" y="545084"/>
                </a:lnTo>
                <a:lnTo>
                  <a:pt x="735300" y="546379"/>
                </a:lnTo>
                <a:lnTo>
                  <a:pt x="734394" y="547997"/>
                </a:lnTo>
                <a:lnTo>
                  <a:pt x="733811" y="547867"/>
                </a:lnTo>
                <a:lnTo>
                  <a:pt x="733811" y="548126"/>
                </a:lnTo>
                <a:lnTo>
                  <a:pt x="731999" y="548384"/>
                </a:lnTo>
                <a:lnTo>
                  <a:pt x="728116" y="550003"/>
                </a:lnTo>
                <a:lnTo>
                  <a:pt x="727598" y="551621"/>
                </a:lnTo>
                <a:lnTo>
                  <a:pt x="726304" y="553109"/>
                </a:lnTo>
                <a:lnTo>
                  <a:pt x="726498" y="554404"/>
                </a:lnTo>
                <a:lnTo>
                  <a:pt x="727210" y="554534"/>
                </a:lnTo>
                <a:lnTo>
                  <a:pt x="727016" y="555568"/>
                </a:lnTo>
                <a:lnTo>
                  <a:pt x="726110" y="555310"/>
                </a:lnTo>
                <a:lnTo>
                  <a:pt x="725398" y="554274"/>
                </a:lnTo>
                <a:lnTo>
                  <a:pt x="723391" y="552980"/>
                </a:lnTo>
                <a:lnTo>
                  <a:pt x="721514" y="552980"/>
                </a:lnTo>
                <a:lnTo>
                  <a:pt x="720802" y="552397"/>
                </a:lnTo>
                <a:lnTo>
                  <a:pt x="720608" y="551685"/>
                </a:lnTo>
                <a:lnTo>
                  <a:pt x="719508" y="551103"/>
                </a:lnTo>
                <a:lnTo>
                  <a:pt x="719508" y="550650"/>
                </a:lnTo>
                <a:lnTo>
                  <a:pt x="718990" y="550391"/>
                </a:lnTo>
                <a:lnTo>
                  <a:pt x="719184" y="550132"/>
                </a:lnTo>
                <a:lnTo>
                  <a:pt x="718278" y="549679"/>
                </a:lnTo>
                <a:lnTo>
                  <a:pt x="717761" y="548384"/>
                </a:lnTo>
                <a:lnTo>
                  <a:pt x="717761" y="545343"/>
                </a:lnTo>
                <a:lnTo>
                  <a:pt x="717178" y="545019"/>
                </a:lnTo>
                <a:lnTo>
                  <a:pt x="716078" y="543272"/>
                </a:lnTo>
                <a:lnTo>
                  <a:pt x="716272" y="527027"/>
                </a:lnTo>
                <a:lnTo>
                  <a:pt x="715560" y="526444"/>
                </a:lnTo>
                <a:lnTo>
                  <a:pt x="711871" y="525991"/>
                </a:lnTo>
                <a:lnTo>
                  <a:pt x="708570" y="524244"/>
                </a:lnTo>
                <a:lnTo>
                  <a:pt x="709152" y="523532"/>
                </a:lnTo>
                <a:lnTo>
                  <a:pt x="708570" y="522625"/>
                </a:lnTo>
                <a:lnTo>
                  <a:pt x="709282" y="522173"/>
                </a:lnTo>
                <a:lnTo>
                  <a:pt x="709282" y="521590"/>
                </a:lnTo>
                <a:lnTo>
                  <a:pt x="710771" y="521331"/>
                </a:lnTo>
                <a:lnTo>
                  <a:pt x="710965" y="518872"/>
                </a:lnTo>
                <a:lnTo>
                  <a:pt x="710447" y="518418"/>
                </a:lnTo>
                <a:lnTo>
                  <a:pt x="708570" y="518289"/>
                </a:lnTo>
                <a:lnTo>
                  <a:pt x="706887" y="516218"/>
                </a:lnTo>
                <a:lnTo>
                  <a:pt x="703910" y="514924"/>
                </a:lnTo>
                <a:lnTo>
                  <a:pt x="702422" y="513629"/>
                </a:lnTo>
                <a:lnTo>
                  <a:pt x="702616" y="512593"/>
                </a:lnTo>
                <a:lnTo>
                  <a:pt x="703716" y="512011"/>
                </a:lnTo>
                <a:lnTo>
                  <a:pt x="704298" y="510847"/>
                </a:lnTo>
                <a:lnTo>
                  <a:pt x="708505" y="511817"/>
                </a:lnTo>
                <a:lnTo>
                  <a:pt x="712389" y="511817"/>
                </a:lnTo>
                <a:lnTo>
                  <a:pt x="713877" y="511364"/>
                </a:lnTo>
                <a:lnTo>
                  <a:pt x="714395" y="512076"/>
                </a:lnTo>
                <a:lnTo>
                  <a:pt x="715689" y="512205"/>
                </a:lnTo>
                <a:lnTo>
                  <a:pt x="716596" y="511623"/>
                </a:lnTo>
                <a:lnTo>
                  <a:pt x="717113" y="510005"/>
                </a:lnTo>
                <a:lnTo>
                  <a:pt x="718019" y="509422"/>
                </a:lnTo>
                <a:lnTo>
                  <a:pt x="718019" y="508517"/>
                </a:lnTo>
                <a:lnTo>
                  <a:pt x="718408" y="508387"/>
                </a:lnTo>
                <a:lnTo>
                  <a:pt x="718602" y="507092"/>
                </a:lnTo>
                <a:lnTo>
                  <a:pt x="718990" y="506834"/>
                </a:lnTo>
                <a:lnTo>
                  <a:pt x="720285" y="497773"/>
                </a:lnTo>
                <a:lnTo>
                  <a:pt x="719055" y="497190"/>
                </a:lnTo>
                <a:lnTo>
                  <a:pt x="718796" y="495443"/>
                </a:lnTo>
                <a:lnTo>
                  <a:pt x="719184" y="494407"/>
                </a:lnTo>
                <a:lnTo>
                  <a:pt x="718472" y="493825"/>
                </a:lnTo>
                <a:lnTo>
                  <a:pt x="718472" y="492919"/>
                </a:lnTo>
                <a:lnTo>
                  <a:pt x="716466" y="491301"/>
                </a:lnTo>
                <a:lnTo>
                  <a:pt x="714460" y="490135"/>
                </a:lnTo>
                <a:lnTo>
                  <a:pt x="713554" y="490006"/>
                </a:lnTo>
                <a:lnTo>
                  <a:pt x="713165" y="489747"/>
                </a:lnTo>
                <a:lnTo>
                  <a:pt x="713360" y="489294"/>
                </a:lnTo>
                <a:lnTo>
                  <a:pt x="716143" y="488582"/>
                </a:lnTo>
                <a:lnTo>
                  <a:pt x="718925" y="488582"/>
                </a:lnTo>
                <a:lnTo>
                  <a:pt x="719832" y="488129"/>
                </a:lnTo>
                <a:lnTo>
                  <a:pt x="720932" y="486964"/>
                </a:lnTo>
                <a:lnTo>
                  <a:pt x="720932" y="485799"/>
                </a:lnTo>
                <a:lnTo>
                  <a:pt x="721514" y="485346"/>
                </a:lnTo>
                <a:lnTo>
                  <a:pt x="721708" y="484052"/>
                </a:lnTo>
                <a:lnTo>
                  <a:pt x="722291" y="484052"/>
                </a:lnTo>
                <a:lnTo>
                  <a:pt x="722809" y="482886"/>
                </a:lnTo>
                <a:lnTo>
                  <a:pt x="724621" y="483469"/>
                </a:lnTo>
                <a:lnTo>
                  <a:pt x="728698" y="483340"/>
                </a:lnTo>
                <a:lnTo>
                  <a:pt x="730187" y="484052"/>
                </a:lnTo>
                <a:lnTo>
                  <a:pt x="731870" y="484052"/>
                </a:lnTo>
                <a:lnTo>
                  <a:pt x="732970" y="482757"/>
                </a:lnTo>
                <a:lnTo>
                  <a:pt x="734459" y="482304"/>
                </a:lnTo>
                <a:lnTo>
                  <a:pt x="734653" y="481722"/>
                </a:lnTo>
                <a:lnTo>
                  <a:pt x="737242" y="482045"/>
                </a:lnTo>
                <a:lnTo>
                  <a:pt x="738342" y="481010"/>
                </a:lnTo>
                <a:lnTo>
                  <a:pt x="740931" y="481268"/>
                </a:lnTo>
                <a:lnTo>
                  <a:pt x="742031" y="479780"/>
                </a:lnTo>
                <a:lnTo>
                  <a:pt x="746820" y="478162"/>
                </a:lnTo>
                <a:lnTo>
                  <a:pt x="747338" y="477450"/>
                </a:lnTo>
                <a:lnTo>
                  <a:pt x="748050" y="477450"/>
                </a:lnTo>
                <a:lnTo>
                  <a:pt x="749345" y="476738"/>
                </a:lnTo>
                <a:lnTo>
                  <a:pt x="750833" y="476868"/>
                </a:lnTo>
                <a:lnTo>
                  <a:pt x="750833" y="477320"/>
                </a:lnTo>
                <a:lnTo>
                  <a:pt x="752645" y="476997"/>
                </a:lnTo>
                <a:lnTo>
                  <a:pt x="752839" y="477903"/>
                </a:lnTo>
                <a:lnTo>
                  <a:pt x="753940" y="478162"/>
                </a:lnTo>
                <a:lnTo>
                  <a:pt x="756140" y="476091"/>
                </a:lnTo>
                <a:lnTo>
                  <a:pt x="757370" y="476350"/>
                </a:lnTo>
                <a:lnTo>
                  <a:pt x="759635" y="475767"/>
                </a:lnTo>
                <a:lnTo>
                  <a:pt x="760541" y="474149"/>
                </a:lnTo>
                <a:lnTo>
                  <a:pt x="761059" y="473825"/>
                </a:lnTo>
                <a:lnTo>
                  <a:pt x="761965" y="474279"/>
                </a:lnTo>
                <a:lnTo>
                  <a:pt x="762353" y="473825"/>
                </a:lnTo>
                <a:lnTo>
                  <a:pt x="762871" y="473955"/>
                </a:lnTo>
                <a:lnTo>
                  <a:pt x="762871" y="473696"/>
                </a:lnTo>
                <a:lnTo>
                  <a:pt x="763777" y="473955"/>
                </a:lnTo>
                <a:lnTo>
                  <a:pt x="765460" y="473696"/>
                </a:lnTo>
                <a:lnTo>
                  <a:pt x="767467" y="474991"/>
                </a:lnTo>
                <a:lnTo>
                  <a:pt x="768179" y="474991"/>
                </a:lnTo>
                <a:lnTo>
                  <a:pt x="769473" y="476479"/>
                </a:lnTo>
                <a:lnTo>
                  <a:pt x="769861" y="476156"/>
                </a:lnTo>
                <a:lnTo>
                  <a:pt x="771156" y="476479"/>
                </a:lnTo>
                <a:lnTo>
                  <a:pt x="771544" y="477644"/>
                </a:lnTo>
                <a:lnTo>
                  <a:pt x="772838" y="478809"/>
                </a:lnTo>
                <a:lnTo>
                  <a:pt x="775816" y="479133"/>
                </a:lnTo>
                <a:lnTo>
                  <a:pt x="776204" y="477515"/>
                </a:lnTo>
                <a:lnTo>
                  <a:pt x="778793" y="477644"/>
                </a:lnTo>
                <a:lnTo>
                  <a:pt x="779310" y="477191"/>
                </a:lnTo>
                <a:lnTo>
                  <a:pt x="778793" y="475573"/>
                </a:lnTo>
                <a:lnTo>
                  <a:pt x="780087" y="474538"/>
                </a:lnTo>
                <a:lnTo>
                  <a:pt x="786171" y="474279"/>
                </a:lnTo>
                <a:lnTo>
                  <a:pt x="787465" y="473825"/>
                </a:lnTo>
                <a:lnTo>
                  <a:pt x="788954" y="472661"/>
                </a:lnTo>
                <a:lnTo>
                  <a:pt x="790443" y="472920"/>
                </a:lnTo>
                <a:lnTo>
                  <a:pt x="790960" y="473502"/>
                </a:lnTo>
                <a:lnTo>
                  <a:pt x="795556" y="473373"/>
                </a:lnTo>
                <a:lnTo>
                  <a:pt x="795556" y="473049"/>
                </a:lnTo>
                <a:lnTo>
                  <a:pt x="797238" y="472920"/>
                </a:lnTo>
                <a:lnTo>
                  <a:pt x="797821" y="472466"/>
                </a:lnTo>
                <a:lnTo>
                  <a:pt x="803711" y="472790"/>
                </a:lnTo>
                <a:lnTo>
                  <a:pt x="805199" y="472078"/>
                </a:lnTo>
                <a:lnTo>
                  <a:pt x="806494" y="471949"/>
                </a:lnTo>
                <a:lnTo>
                  <a:pt x="807594" y="471237"/>
                </a:lnTo>
                <a:lnTo>
                  <a:pt x="807982" y="470072"/>
                </a:lnTo>
                <a:lnTo>
                  <a:pt x="808888" y="469748"/>
                </a:lnTo>
                <a:lnTo>
                  <a:pt x="809794" y="468001"/>
                </a:lnTo>
                <a:lnTo>
                  <a:pt x="813289" y="467418"/>
                </a:lnTo>
                <a:lnTo>
                  <a:pt x="814390" y="466253"/>
                </a:lnTo>
                <a:lnTo>
                  <a:pt x="816590" y="467288"/>
                </a:lnTo>
                <a:lnTo>
                  <a:pt x="821962" y="467612"/>
                </a:lnTo>
                <a:lnTo>
                  <a:pt x="822674" y="468324"/>
                </a:lnTo>
                <a:lnTo>
                  <a:pt x="822868" y="469360"/>
                </a:lnTo>
                <a:lnTo>
                  <a:pt x="823968" y="469489"/>
                </a:lnTo>
                <a:lnTo>
                  <a:pt x="825069" y="470396"/>
                </a:lnTo>
                <a:lnTo>
                  <a:pt x="828175" y="469489"/>
                </a:lnTo>
                <a:lnTo>
                  <a:pt x="828369" y="468583"/>
                </a:lnTo>
                <a:lnTo>
                  <a:pt x="829081" y="467677"/>
                </a:lnTo>
                <a:lnTo>
                  <a:pt x="829987" y="467677"/>
                </a:lnTo>
                <a:lnTo>
                  <a:pt x="830182" y="468259"/>
                </a:lnTo>
                <a:lnTo>
                  <a:pt x="831864" y="468713"/>
                </a:lnTo>
                <a:lnTo>
                  <a:pt x="831864" y="467418"/>
                </a:lnTo>
                <a:lnTo>
                  <a:pt x="832382" y="466512"/>
                </a:lnTo>
                <a:lnTo>
                  <a:pt x="835877" y="466641"/>
                </a:lnTo>
                <a:lnTo>
                  <a:pt x="837366" y="465153"/>
                </a:lnTo>
                <a:lnTo>
                  <a:pt x="839566" y="464571"/>
                </a:lnTo>
                <a:lnTo>
                  <a:pt x="842867" y="464571"/>
                </a:lnTo>
                <a:lnTo>
                  <a:pt x="844550" y="465477"/>
                </a:lnTo>
                <a:lnTo>
                  <a:pt x="845844" y="466771"/>
                </a:lnTo>
                <a:lnTo>
                  <a:pt x="848045" y="466189"/>
                </a:lnTo>
                <a:lnTo>
                  <a:pt x="853417" y="466189"/>
                </a:lnTo>
                <a:lnTo>
                  <a:pt x="854711" y="465282"/>
                </a:lnTo>
                <a:lnTo>
                  <a:pt x="855811" y="463664"/>
                </a:lnTo>
                <a:lnTo>
                  <a:pt x="856523" y="463405"/>
                </a:lnTo>
                <a:lnTo>
                  <a:pt x="856523" y="462953"/>
                </a:lnTo>
                <a:lnTo>
                  <a:pt x="857429" y="462046"/>
                </a:lnTo>
                <a:lnTo>
                  <a:pt x="857623" y="460558"/>
                </a:lnTo>
                <a:lnTo>
                  <a:pt x="858206" y="459846"/>
                </a:lnTo>
                <a:lnTo>
                  <a:pt x="859112" y="459716"/>
                </a:lnTo>
                <a:lnTo>
                  <a:pt x="860018" y="458681"/>
                </a:lnTo>
                <a:lnTo>
                  <a:pt x="860730" y="458681"/>
                </a:lnTo>
                <a:lnTo>
                  <a:pt x="862025" y="459716"/>
                </a:lnTo>
                <a:lnTo>
                  <a:pt x="862736" y="461205"/>
                </a:lnTo>
                <a:lnTo>
                  <a:pt x="865843" y="463082"/>
                </a:lnTo>
                <a:lnTo>
                  <a:pt x="871733" y="463535"/>
                </a:lnTo>
                <a:lnTo>
                  <a:pt x="874128" y="464247"/>
                </a:lnTo>
                <a:lnTo>
                  <a:pt x="880017" y="464247"/>
                </a:lnTo>
                <a:lnTo>
                  <a:pt x="883124" y="465994"/>
                </a:lnTo>
                <a:lnTo>
                  <a:pt x="889013" y="466124"/>
                </a:lnTo>
                <a:lnTo>
                  <a:pt x="891214" y="467612"/>
                </a:lnTo>
                <a:lnTo>
                  <a:pt x="894321" y="468518"/>
                </a:lnTo>
                <a:lnTo>
                  <a:pt x="901311" y="469425"/>
                </a:lnTo>
                <a:lnTo>
                  <a:pt x="903317" y="470137"/>
                </a:lnTo>
                <a:lnTo>
                  <a:pt x="908300" y="470848"/>
                </a:lnTo>
                <a:lnTo>
                  <a:pt x="911601" y="470524"/>
                </a:lnTo>
                <a:lnTo>
                  <a:pt x="912507" y="470978"/>
                </a:lnTo>
                <a:lnTo>
                  <a:pt x="913090" y="472142"/>
                </a:lnTo>
                <a:lnTo>
                  <a:pt x="914384" y="472726"/>
                </a:lnTo>
                <a:lnTo>
                  <a:pt x="914190" y="473308"/>
                </a:lnTo>
                <a:lnTo>
                  <a:pt x="916002" y="474020"/>
                </a:lnTo>
                <a:lnTo>
                  <a:pt x="916908" y="473567"/>
                </a:lnTo>
                <a:lnTo>
                  <a:pt x="917491" y="472531"/>
                </a:lnTo>
                <a:lnTo>
                  <a:pt x="919173" y="472078"/>
                </a:lnTo>
                <a:lnTo>
                  <a:pt x="919756" y="471495"/>
                </a:lnTo>
                <a:lnTo>
                  <a:pt x="921957" y="471495"/>
                </a:lnTo>
                <a:lnTo>
                  <a:pt x="925840" y="470331"/>
                </a:lnTo>
                <a:lnTo>
                  <a:pt x="927846" y="468130"/>
                </a:lnTo>
                <a:lnTo>
                  <a:pt x="928558" y="467871"/>
                </a:lnTo>
                <a:lnTo>
                  <a:pt x="929464" y="466124"/>
                </a:lnTo>
                <a:lnTo>
                  <a:pt x="934642" y="466253"/>
                </a:lnTo>
                <a:lnTo>
                  <a:pt x="935030" y="465800"/>
                </a:lnTo>
                <a:lnTo>
                  <a:pt x="936325" y="465477"/>
                </a:lnTo>
                <a:lnTo>
                  <a:pt x="940726" y="465606"/>
                </a:lnTo>
                <a:lnTo>
                  <a:pt x="942538" y="466318"/>
                </a:lnTo>
                <a:lnTo>
                  <a:pt x="943638" y="466318"/>
                </a:lnTo>
                <a:lnTo>
                  <a:pt x="946745" y="468195"/>
                </a:lnTo>
                <a:lnTo>
                  <a:pt x="951340" y="469360"/>
                </a:lnTo>
                <a:lnTo>
                  <a:pt x="953541" y="470524"/>
                </a:lnTo>
                <a:lnTo>
                  <a:pt x="955029" y="470524"/>
                </a:lnTo>
                <a:lnTo>
                  <a:pt x="955418" y="469942"/>
                </a:lnTo>
                <a:lnTo>
                  <a:pt x="956906" y="470072"/>
                </a:lnTo>
                <a:lnTo>
                  <a:pt x="958589" y="471949"/>
                </a:lnTo>
                <a:lnTo>
                  <a:pt x="960401" y="472402"/>
                </a:lnTo>
                <a:lnTo>
                  <a:pt x="962084" y="473696"/>
                </a:lnTo>
                <a:lnTo>
                  <a:pt x="963961" y="475897"/>
                </a:lnTo>
                <a:lnTo>
                  <a:pt x="964673" y="476220"/>
                </a:lnTo>
                <a:lnTo>
                  <a:pt x="964673" y="477385"/>
                </a:lnTo>
                <a:lnTo>
                  <a:pt x="965385" y="478551"/>
                </a:lnTo>
                <a:lnTo>
                  <a:pt x="966291" y="479133"/>
                </a:lnTo>
                <a:lnTo>
                  <a:pt x="969074" y="478874"/>
                </a:lnTo>
                <a:lnTo>
                  <a:pt x="969462" y="478291"/>
                </a:lnTo>
                <a:lnTo>
                  <a:pt x="970562" y="477968"/>
                </a:lnTo>
                <a:lnTo>
                  <a:pt x="973151" y="478097"/>
                </a:lnTo>
                <a:lnTo>
                  <a:pt x="975546" y="480297"/>
                </a:lnTo>
                <a:lnTo>
                  <a:pt x="975740" y="482045"/>
                </a:lnTo>
                <a:lnTo>
                  <a:pt x="978135" y="485281"/>
                </a:lnTo>
                <a:lnTo>
                  <a:pt x="982342" y="488971"/>
                </a:lnTo>
                <a:lnTo>
                  <a:pt x="982536" y="489553"/>
                </a:lnTo>
                <a:lnTo>
                  <a:pt x="983248" y="489683"/>
                </a:lnTo>
                <a:lnTo>
                  <a:pt x="983960" y="490847"/>
                </a:lnTo>
                <a:lnTo>
                  <a:pt x="985254" y="491559"/>
                </a:lnTo>
                <a:lnTo>
                  <a:pt x="989655" y="492012"/>
                </a:lnTo>
                <a:lnTo>
                  <a:pt x="994444" y="491430"/>
                </a:lnTo>
                <a:lnTo>
                  <a:pt x="995933" y="490718"/>
                </a:lnTo>
                <a:lnTo>
                  <a:pt x="999428" y="490718"/>
                </a:lnTo>
                <a:lnTo>
                  <a:pt x="1002405" y="491753"/>
                </a:lnTo>
                <a:lnTo>
                  <a:pt x="1004412" y="491883"/>
                </a:lnTo>
                <a:lnTo>
                  <a:pt x="1006095" y="492595"/>
                </a:lnTo>
                <a:lnTo>
                  <a:pt x="1008489" y="491559"/>
                </a:lnTo>
                <a:lnTo>
                  <a:pt x="1012178" y="491559"/>
                </a:lnTo>
                <a:lnTo>
                  <a:pt x="1014573" y="491818"/>
                </a:lnTo>
                <a:lnTo>
                  <a:pt x="1014961" y="493113"/>
                </a:lnTo>
                <a:lnTo>
                  <a:pt x="1016968" y="493825"/>
                </a:lnTo>
                <a:lnTo>
                  <a:pt x="1020074" y="493371"/>
                </a:lnTo>
                <a:lnTo>
                  <a:pt x="1022081" y="492077"/>
                </a:lnTo>
                <a:lnTo>
                  <a:pt x="1026676" y="492530"/>
                </a:lnTo>
                <a:lnTo>
                  <a:pt x="1026870" y="492983"/>
                </a:lnTo>
                <a:lnTo>
                  <a:pt x="1029977" y="493113"/>
                </a:lnTo>
                <a:lnTo>
                  <a:pt x="1031271" y="492659"/>
                </a:lnTo>
                <a:lnTo>
                  <a:pt x="1034960" y="489423"/>
                </a:lnTo>
                <a:lnTo>
                  <a:pt x="1038067" y="489294"/>
                </a:lnTo>
                <a:lnTo>
                  <a:pt x="1040267" y="488712"/>
                </a:lnTo>
                <a:lnTo>
                  <a:pt x="1041173" y="488000"/>
                </a:lnTo>
                <a:lnTo>
                  <a:pt x="1044280" y="487288"/>
                </a:lnTo>
                <a:lnTo>
                  <a:pt x="1047581" y="485799"/>
                </a:lnTo>
                <a:lnTo>
                  <a:pt x="1048487" y="485799"/>
                </a:lnTo>
                <a:lnTo>
                  <a:pt x="1052370" y="482692"/>
                </a:lnTo>
                <a:lnTo>
                  <a:pt x="1054571" y="481528"/>
                </a:lnTo>
                <a:lnTo>
                  <a:pt x="1057548" y="481398"/>
                </a:lnTo>
                <a:lnTo>
                  <a:pt x="1060655" y="482692"/>
                </a:lnTo>
                <a:lnTo>
                  <a:pt x="1061367" y="482692"/>
                </a:lnTo>
                <a:lnTo>
                  <a:pt x="1062078" y="481980"/>
                </a:lnTo>
                <a:lnTo>
                  <a:pt x="1063373" y="481528"/>
                </a:lnTo>
                <a:lnTo>
                  <a:pt x="1065379" y="481528"/>
                </a:lnTo>
                <a:lnTo>
                  <a:pt x="1066674" y="481074"/>
                </a:lnTo>
                <a:lnTo>
                  <a:pt x="1068357" y="479456"/>
                </a:lnTo>
                <a:lnTo>
                  <a:pt x="1068357" y="478421"/>
                </a:lnTo>
                <a:lnTo>
                  <a:pt x="1069651" y="477968"/>
                </a:lnTo>
                <a:lnTo>
                  <a:pt x="1074052" y="477838"/>
                </a:lnTo>
                <a:lnTo>
                  <a:pt x="1076641" y="476933"/>
                </a:lnTo>
                <a:lnTo>
                  <a:pt x="1078518" y="476933"/>
                </a:lnTo>
                <a:lnTo>
                  <a:pt x="1080200" y="477968"/>
                </a:lnTo>
                <a:lnTo>
                  <a:pt x="1082984" y="478679"/>
                </a:lnTo>
                <a:lnTo>
                  <a:pt x="1084278" y="478679"/>
                </a:lnTo>
                <a:lnTo>
                  <a:pt x="1085184" y="478097"/>
                </a:lnTo>
                <a:lnTo>
                  <a:pt x="1088291" y="478227"/>
                </a:lnTo>
                <a:lnTo>
                  <a:pt x="1092692" y="480297"/>
                </a:lnTo>
                <a:lnTo>
                  <a:pt x="1095087" y="482045"/>
                </a:lnTo>
                <a:lnTo>
                  <a:pt x="1096769" y="482045"/>
                </a:lnTo>
                <a:lnTo>
                  <a:pt x="1099746" y="481139"/>
                </a:lnTo>
                <a:lnTo>
                  <a:pt x="1102335" y="481139"/>
                </a:lnTo>
                <a:lnTo>
                  <a:pt x="1101947" y="480557"/>
                </a:lnTo>
                <a:lnTo>
                  <a:pt x="1102853" y="479650"/>
                </a:lnTo>
                <a:lnTo>
                  <a:pt x="1106736" y="477191"/>
                </a:lnTo>
                <a:lnTo>
                  <a:pt x="1110619" y="473502"/>
                </a:lnTo>
                <a:lnTo>
                  <a:pt x="1114891" y="472790"/>
                </a:lnTo>
                <a:lnTo>
                  <a:pt x="1115085" y="473502"/>
                </a:lnTo>
                <a:lnTo>
                  <a:pt x="1112691" y="476609"/>
                </a:lnTo>
                <a:lnTo>
                  <a:pt x="1112497" y="479068"/>
                </a:lnTo>
                <a:lnTo>
                  <a:pt x="1111914" y="480686"/>
                </a:lnTo>
                <a:lnTo>
                  <a:pt x="1112108" y="481722"/>
                </a:lnTo>
                <a:lnTo>
                  <a:pt x="1111202" y="484504"/>
                </a:lnTo>
                <a:lnTo>
                  <a:pt x="1110490" y="485540"/>
                </a:lnTo>
                <a:lnTo>
                  <a:pt x="1110684" y="485864"/>
                </a:lnTo>
                <a:lnTo>
                  <a:pt x="1108872" y="486317"/>
                </a:lnTo>
                <a:lnTo>
                  <a:pt x="1107189" y="485411"/>
                </a:lnTo>
                <a:lnTo>
                  <a:pt x="1106283" y="485411"/>
                </a:lnTo>
                <a:lnTo>
                  <a:pt x="1105571" y="486899"/>
                </a:lnTo>
                <a:lnTo>
                  <a:pt x="1102594" y="489553"/>
                </a:lnTo>
                <a:lnTo>
                  <a:pt x="1101300" y="492919"/>
                </a:lnTo>
                <a:lnTo>
                  <a:pt x="1101300" y="494407"/>
                </a:lnTo>
                <a:lnTo>
                  <a:pt x="1102011" y="496155"/>
                </a:lnTo>
                <a:lnTo>
                  <a:pt x="1103500" y="497319"/>
                </a:lnTo>
                <a:lnTo>
                  <a:pt x="1105507" y="500555"/>
                </a:lnTo>
                <a:lnTo>
                  <a:pt x="1106218" y="500685"/>
                </a:lnTo>
                <a:lnTo>
                  <a:pt x="1106413" y="499779"/>
                </a:lnTo>
                <a:lnTo>
                  <a:pt x="1105118" y="498485"/>
                </a:lnTo>
                <a:lnTo>
                  <a:pt x="1104018" y="496607"/>
                </a:lnTo>
                <a:lnTo>
                  <a:pt x="1103306" y="496349"/>
                </a:lnTo>
                <a:lnTo>
                  <a:pt x="1103306" y="495896"/>
                </a:lnTo>
                <a:lnTo>
                  <a:pt x="1102594" y="495313"/>
                </a:lnTo>
                <a:lnTo>
                  <a:pt x="1102400" y="493566"/>
                </a:lnTo>
                <a:lnTo>
                  <a:pt x="1102788" y="493242"/>
                </a:lnTo>
                <a:lnTo>
                  <a:pt x="1103177" y="491041"/>
                </a:lnTo>
                <a:lnTo>
                  <a:pt x="1103889" y="489877"/>
                </a:lnTo>
                <a:lnTo>
                  <a:pt x="1104795" y="489294"/>
                </a:lnTo>
                <a:lnTo>
                  <a:pt x="1110296" y="488259"/>
                </a:lnTo>
                <a:lnTo>
                  <a:pt x="1110814" y="487223"/>
                </a:lnTo>
                <a:lnTo>
                  <a:pt x="1111526" y="486964"/>
                </a:lnTo>
                <a:lnTo>
                  <a:pt x="1112432" y="486058"/>
                </a:lnTo>
                <a:lnTo>
                  <a:pt x="1112432" y="485605"/>
                </a:lnTo>
                <a:lnTo>
                  <a:pt x="1113338" y="485023"/>
                </a:lnTo>
                <a:lnTo>
                  <a:pt x="1114050" y="483275"/>
                </a:lnTo>
                <a:lnTo>
                  <a:pt x="1114632" y="479780"/>
                </a:lnTo>
                <a:lnTo>
                  <a:pt x="1115538" y="478486"/>
                </a:lnTo>
                <a:lnTo>
                  <a:pt x="1115538" y="477320"/>
                </a:lnTo>
                <a:lnTo>
                  <a:pt x="1116445" y="476285"/>
                </a:lnTo>
                <a:lnTo>
                  <a:pt x="1116833" y="474991"/>
                </a:lnTo>
                <a:lnTo>
                  <a:pt x="1117221" y="474991"/>
                </a:lnTo>
                <a:lnTo>
                  <a:pt x="1117221" y="474279"/>
                </a:lnTo>
                <a:lnTo>
                  <a:pt x="1116833" y="474149"/>
                </a:lnTo>
                <a:lnTo>
                  <a:pt x="1118839" y="471949"/>
                </a:lnTo>
                <a:lnTo>
                  <a:pt x="1120134" y="469166"/>
                </a:lnTo>
                <a:lnTo>
                  <a:pt x="1120134" y="466965"/>
                </a:lnTo>
                <a:lnTo>
                  <a:pt x="1120522" y="465929"/>
                </a:lnTo>
                <a:lnTo>
                  <a:pt x="1121104" y="465800"/>
                </a:lnTo>
                <a:lnTo>
                  <a:pt x="1121299" y="463600"/>
                </a:lnTo>
                <a:lnTo>
                  <a:pt x="1121104" y="459911"/>
                </a:lnTo>
                <a:lnTo>
                  <a:pt x="1120392" y="459457"/>
                </a:lnTo>
                <a:lnTo>
                  <a:pt x="1120004" y="457969"/>
                </a:lnTo>
                <a:lnTo>
                  <a:pt x="1118127" y="455898"/>
                </a:lnTo>
                <a:lnTo>
                  <a:pt x="1117221" y="454409"/>
                </a:lnTo>
                <a:lnTo>
                  <a:pt x="1116833" y="452662"/>
                </a:lnTo>
                <a:lnTo>
                  <a:pt x="1115344" y="450914"/>
                </a:lnTo>
                <a:lnTo>
                  <a:pt x="1114438" y="446060"/>
                </a:lnTo>
                <a:lnTo>
                  <a:pt x="1114632" y="444442"/>
                </a:lnTo>
                <a:lnTo>
                  <a:pt x="1115020" y="444313"/>
                </a:lnTo>
                <a:lnTo>
                  <a:pt x="1114827" y="442824"/>
                </a:lnTo>
                <a:lnTo>
                  <a:pt x="1115344" y="441077"/>
                </a:lnTo>
                <a:lnTo>
                  <a:pt x="1115538" y="438293"/>
                </a:lnTo>
                <a:lnTo>
                  <a:pt x="1115927" y="437970"/>
                </a:lnTo>
                <a:lnTo>
                  <a:pt x="1115927" y="436934"/>
                </a:lnTo>
                <a:lnTo>
                  <a:pt x="1116445" y="435899"/>
                </a:lnTo>
                <a:lnTo>
                  <a:pt x="1116833" y="433374"/>
                </a:lnTo>
                <a:lnTo>
                  <a:pt x="1117415" y="427032"/>
                </a:lnTo>
                <a:lnTo>
                  <a:pt x="1117415" y="418489"/>
                </a:lnTo>
                <a:lnTo>
                  <a:pt x="1116833" y="417777"/>
                </a:lnTo>
                <a:lnTo>
                  <a:pt x="1113144" y="417907"/>
                </a:lnTo>
                <a:lnTo>
                  <a:pt x="1112238" y="417648"/>
                </a:lnTo>
                <a:lnTo>
                  <a:pt x="1111720" y="417065"/>
                </a:lnTo>
                <a:lnTo>
                  <a:pt x="1109713" y="416159"/>
                </a:lnTo>
                <a:lnTo>
                  <a:pt x="1109325" y="414671"/>
                </a:lnTo>
                <a:lnTo>
                  <a:pt x="1111914" y="414994"/>
                </a:lnTo>
                <a:lnTo>
                  <a:pt x="1113402" y="415706"/>
                </a:lnTo>
                <a:lnTo>
                  <a:pt x="1115991" y="415706"/>
                </a:lnTo>
                <a:lnTo>
                  <a:pt x="1117092" y="416417"/>
                </a:lnTo>
                <a:lnTo>
                  <a:pt x="1120069" y="416547"/>
                </a:lnTo>
                <a:lnTo>
                  <a:pt x="1120781" y="417259"/>
                </a:lnTo>
                <a:lnTo>
                  <a:pt x="1120781" y="418165"/>
                </a:lnTo>
                <a:lnTo>
                  <a:pt x="1121687" y="417842"/>
                </a:lnTo>
                <a:lnTo>
                  <a:pt x="1123175" y="418747"/>
                </a:lnTo>
                <a:lnTo>
                  <a:pt x="1124082" y="418619"/>
                </a:lnTo>
                <a:lnTo>
                  <a:pt x="1124276" y="417453"/>
                </a:lnTo>
                <a:lnTo>
                  <a:pt x="1124988" y="416417"/>
                </a:lnTo>
                <a:lnTo>
                  <a:pt x="1124988" y="414929"/>
                </a:lnTo>
                <a:lnTo>
                  <a:pt x="1125505" y="412858"/>
                </a:lnTo>
                <a:lnTo>
                  <a:pt x="1125894" y="412729"/>
                </a:lnTo>
                <a:lnTo>
                  <a:pt x="1125894" y="411563"/>
                </a:lnTo>
                <a:lnTo>
                  <a:pt x="1126412" y="411240"/>
                </a:lnTo>
                <a:lnTo>
                  <a:pt x="1126606" y="410334"/>
                </a:lnTo>
                <a:lnTo>
                  <a:pt x="1126412" y="408004"/>
                </a:lnTo>
                <a:lnTo>
                  <a:pt x="1126994" y="406968"/>
                </a:lnTo>
                <a:lnTo>
                  <a:pt x="1126994" y="404315"/>
                </a:lnTo>
                <a:lnTo>
                  <a:pt x="1126606" y="404185"/>
                </a:lnTo>
                <a:lnTo>
                  <a:pt x="1126606" y="403473"/>
                </a:lnTo>
                <a:lnTo>
                  <a:pt x="1125700" y="402761"/>
                </a:lnTo>
                <a:lnTo>
                  <a:pt x="1123693" y="402179"/>
                </a:lnTo>
                <a:lnTo>
                  <a:pt x="1122593" y="401143"/>
                </a:lnTo>
                <a:lnTo>
                  <a:pt x="1122593" y="399525"/>
                </a:lnTo>
                <a:lnTo>
                  <a:pt x="1123693" y="398490"/>
                </a:lnTo>
                <a:lnTo>
                  <a:pt x="1124793" y="398361"/>
                </a:lnTo>
                <a:lnTo>
                  <a:pt x="1126088" y="397649"/>
                </a:lnTo>
                <a:lnTo>
                  <a:pt x="1130877" y="396613"/>
                </a:lnTo>
                <a:lnTo>
                  <a:pt x="1132172" y="396031"/>
                </a:lnTo>
                <a:lnTo>
                  <a:pt x="1132884" y="394542"/>
                </a:lnTo>
                <a:lnTo>
                  <a:pt x="1133272" y="391047"/>
                </a:lnTo>
                <a:lnTo>
                  <a:pt x="1133660" y="390594"/>
                </a:lnTo>
                <a:lnTo>
                  <a:pt x="1133660" y="386451"/>
                </a:lnTo>
                <a:lnTo>
                  <a:pt x="1132560" y="386451"/>
                </a:lnTo>
                <a:lnTo>
                  <a:pt x="1131848" y="385869"/>
                </a:lnTo>
                <a:lnTo>
                  <a:pt x="1132042" y="384963"/>
                </a:lnTo>
                <a:lnTo>
                  <a:pt x="1131136" y="384251"/>
                </a:lnTo>
                <a:lnTo>
                  <a:pt x="1127641" y="383539"/>
                </a:lnTo>
                <a:lnTo>
                  <a:pt x="1127447" y="383087"/>
                </a:lnTo>
                <a:lnTo>
                  <a:pt x="1129454" y="382633"/>
                </a:lnTo>
                <a:lnTo>
                  <a:pt x="1132431" y="380692"/>
                </a:lnTo>
                <a:lnTo>
                  <a:pt x="1135926" y="380562"/>
                </a:lnTo>
                <a:lnTo>
                  <a:pt x="1137608" y="379074"/>
                </a:lnTo>
                <a:lnTo>
                  <a:pt x="1138191" y="379074"/>
                </a:lnTo>
                <a:lnTo>
                  <a:pt x="1140392" y="377779"/>
                </a:lnTo>
                <a:lnTo>
                  <a:pt x="1141880" y="377649"/>
                </a:lnTo>
                <a:lnTo>
                  <a:pt x="1142398" y="378232"/>
                </a:lnTo>
                <a:lnTo>
                  <a:pt x="1142204" y="378815"/>
                </a:lnTo>
                <a:lnTo>
                  <a:pt x="1144210" y="379267"/>
                </a:lnTo>
                <a:lnTo>
                  <a:pt x="1146216" y="379138"/>
                </a:lnTo>
                <a:lnTo>
                  <a:pt x="1146928" y="378426"/>
                </a:lnTo>
                <a:lnTo>
                  <a:pt x="1148029" y="378168"/>
                </a:lnTo>
                <a:lnTo>
                  <a:pt x="1149517" y="378620"/>
                </a:lnTo>
                <a:lnTo>
                  <a:pt x="1149905" y="377585"/>
                </a:lnTo>
                <a:lnTo>
                  <a:pt x="1151782" y="377002"/>
                </a:lnTo>
                <a:lnTo>
                  <a:pt x="1152883" y="375643"/>
                </a:lnTo>
                <a:lnTo>
                  <a:pt x="1154177" y="374932"/>
                </a:lnTo>
                <a:lnTo>
                  <a:pt x="1155277" y="372990"/>
                </a:lnTo>
                <a:lnTo>
                  <a:pt x="1155989" y="372666"/>
                </a:lnTo>
                <a:lnTo>
                  <a:pt x="1156378" y="371048"/>
                </a:lnTo>
                <a:lnTo>
                  <a:pt x="1157866" y="369689"/>
                </a:lnTo>
                <a:lnTo>
                  <a:pt x="1158578" y="366582"/>
                </a:lnTo>
                <a:lnTo>
                  <a:pt x="1159096" y="366258"/>
                </a:lnTo>
                <a:lnTo>
                  <a:pt x="1158902" y="365352"/>
                </a:lnTo>
                <a:lnTo>
                  <a:pt x="1159420" y="363281"/>
                </a:lnTo>
                <a:lnTo>
                  <a:pt x="1158319" y="363281"/>
                </a:lnTo>
                <a:lnTo>
                  <a:pt x="1158902" y="361793"/>
                </a:lnTo>
                <a:lnTo>
                  <a:pt x="1161296" y="361663"/>
                </a:lnTo>
                <a:lnTo>
                  <a:pt x="1161490" y="361081"/>
                </a:lnTo>
                <a:lnTo>
                  <a:pt x="1160779" y="360628"/>
                </a:lnTo>
                <a:lnTo>
                  <a:pt x="1160779" y="359916"/>
                </a:lnTo>
                <a:lnTo>
                  <a:pt x="1162267" y="359204"/>
                </a:lnTo>
                <a:lnTo>
                  <a:pt x="1163562" y="358168"/>
                </a:lnTo>
                <a:lnTo>
                  <a:pt x="1163756" y="357586"/>
                </a:lnTo>
                <a:lnTo>
                  <a:pt x="1164662" y="357327"/>
                </a:lnTo>
                <a:lnTo>
                  <a:pt x="1164856" y="356292"/>
                </a:lnTo>
                <a:lnTo>
                  <a:pt x="1165956" y="355709"/>
                </a:lnTo>
                <a:lnTo>
                  <a:pt x="1166668" y="353185"/>
                </a:lnTo>
                <a:lnTo>
                  <a:pt x="1167769" y="352020"/>
                </a:lnTo>
                <a:lnTo>
                  <a:pt x="1168157" y="350984"/>
                </a:lnTo>
                <a:lnTo>
                  <a:pt x="1169451" y="349949"/>
                </a:lnTo>
                <a:lnTo>
                  <a:pt x="1169969" y="347878"/>
                </a:lnTo>
                <a:lnTo>
                  <a:pt x="1170875" y="347554"/>
                </a:lnTo>
                <a:lnTo>
                  <a:pt x="1171393" y="346648"/>
                </a:lnTo>
                <a:lnTo>
                  <a:pt x="1173594" y="345289"/>
                </a:lnTo>
                <a:lnTo>
                  <a:pt x="1174176" y="344254"/>
                </a:lnTo>
                <a:lnTo>
                  <a:pt x="1174694" y="344124"/>
                </a:lnTo>
                <a:lnTo>
                  <a:pt x="1176700" y="342053"/>
                </a:lnTo>
                <a:lnTo>
                  <a:pt x="1177412" y="342053"/>
                </a:lnTo>
                <a:lnTo>
                  <a:pt x="1179807" y="340305"/>
                </a:lnTo>
                <a:lnTo>
                  <a:pt x="1181101" y="337522"/>
                </a:lnTo>
                <a:lnTo>
                  <a:pt x="1183496" y="335322"/>
                </a:lnTo>
                <a:lnTo>
                  <a:pt x="1183690" y="334286"/>
                </a:lnTo>
                <a:lnTo>
                  <a:pt x="1185567" y="332927"/>
                </a:lnTo>
                <a:lnTo>
                  <a:pt x="1186667" y="331309"/>
                </a:lnTo>
                <a:lnTo>
                  <a:pt x="1187573" y="331309"/>
                </a:lnTo>
                <a:lnTo>
                  <a:pt x="1188091" y="330726"/>
                </a:lnTo>
                <a:lnTo>
                  <a:pt x="1189774" y="330856"/>
                </a:lnTo>
                <a:lnTo>
                  <a:pt x="1190162" y="330403"/>
                </a:lnTo>
                <a:lnTo>
                  <a:pt x="1193463" y="329691"/>
                </a:lnTo>
                <a:lnTo>
                  <a:pt x="1194563" y="328202"/>
                </a:lnTo>
                <a:lnTo>
                  <a:pt x="1195664" y="327490"/>
                </a:lnTo>
                <a:lnTo>
                  <a:pt x="1195275" y="326584"/>
                </a:lnTo>
                <a:lnTo>
                  <a:pt x="1195987" y="326261"/>
                </a:lnTo>
                <a:lnTo>
                  <a:pt x="1197799" y="326584"/>
                </a:lnTo>
                <a:lnTo>
                  <a:pt x="1199806" y="325872"/>
                </a:lnTo>
                <a:lnTo>
                  <a:pt x="1201294" y="325872"/>
                </a:lnTo>
                <a:lnTo>
                  <a:pt x="1201489" y="327038"/>
                </a:lnTo>
                <a:lnTo>
                  <a:pt x="1201877" y="327297"/>
                </a:lnTo>
                <a:lnTo>
                  <a:pt x="1207055" y="326843"/>
                </a:lnTo>
                <a:lnTo>
                  <a:pt x="1207572" y="326261"/>
                </a:lnTo>
                <a:lnTo>
                  <a:pt x="1209255" y="326390"/>
                </a:lnTo>
                <a:lnTo>
                  <a:pt x="1209449" y="325355"/>
                </a:lnTo>
                <a:lnTo>
                  <a:pt x="1210549" y="325225"/>
                </a:lnTo>
                <a:lnTo>
                  <a:pt x="1211456" y="324061"/>
                </a:lnTo>
                <a:lnTo>
                  <a:pt x="1212362" y="324643"/>
                </a:lnTo>
                <a:lnTo>
                  <a:pt x="1213074" y="324513"/>
                </a:lnTo>
                <a:lnTo>
                  <a:pt x="1213074" y="323801"/>
                </a:lnTo>
                <a:lnTo>
                  <a:pt x="1212491" y="323672"/>
                </a:lnTo>
                <a:lnTo>
                  <a:pt x="1212491" y="322766"/>
                </a:lnTo>
                <a:lnTo>
                  <a:pt x="1214886" y="323219"/>
                </a:lnTo>
                <a:lnTo>
                  <a:pt x="1214886" y="323801"/>
                </a:lnTo>
                <a:lnTo>
                  <a:pt x="1215986" y="325160"/>
                </a:lnTo>
                <a:lnTo>
                  <a:pt x="1217086" y="325160"/>
                </a:lnTo>
                <a:lnTo>
                  <a:pt x="1216374" y="322507"/>
                </a:lnTo>
                <a:lnTo>
                  <a:pt x="1215080" y="321342"/>
                </a:lnTo>
                <a:lnTo>
                  <a:pt x="1215080" y="319400"/>
                </a:lnTo>
                <a:lnTo>
                  <a:pt x="1216568" y="318041"/>
                </a:lnTo>
                <a:lnTo>
                  <a:pt x="1217475" y="315841"/>
                </a:lnTo>
                <a:lnTo>
                  <a:pt x="1219869" y="313899"/>
                </a:lnTo>
                <a:lnTo>
                  <a:pt x="1220969" y="311699"/>
                </a:lnTo>
                <a:lnTo>
                  <a:pt x="1222652" y="310792"/>
                </a:lnTo>
                <a:lnTo>
                  <a:pt x="1223041" y="309627"/>
                </a:lnTo>
                <a:lnTo>
                  <a:pt x="1224723" y="307556"/>
                </a:lnTo>
                <a:lnTo>
                  <a:pt x="1224918" y="306391"/>
                </a:lnTo>
                <a:lnTo>
                  <a:pt x="1225500" y="306262"/>
                </a:lnTo>
                <a:lnTo>
                  <a:pt x="1225888" y="305226"/>
                </a:lnTo>
                <a:lnTo>
                  <a:pt x="1226989" y="304061"/>
                </a:lnTo>
                <a:lnTo>
                  <a:pt x="1228089" y="301084"/>
                </a:lnTo>
                <a:lnTo>
                  <a:pt x="1228801" y="300502"/>
                </a:lnTo>
                <a:lnTo>
                  <a:pt x="1230095" y="297395"/>
                </a:lnTo>
                <a:lnTo>
                  <a:pt x="1230484" y="297266"/>
                </a:lnTo>
                <a:lnTo>
                  <a:pt x="1230484" y="296101"/>
                </a:lnTo>
                <a:lnTo>
                  <a:pt x="1230872" y="295648"/>
                </a:lnTo>
                <a:lnTo>
                  <a:pt x="1230678" y="290211"/>
                </a:lnTo>
                <a:lnTo>
                  <a:pt x="1231260" y="289046"/>
                </a:lnTo>
                <a:lnTo>
                  <a:pt x="1231066" y="287428"/>
                </a:lnTo>
                <a:lnTo>
                  <a:pt x="1231778" y="285357"/>
                </a:lnTo>
                <a:lnTo>
                  <a:pt x="1233072" y="283998"/>
                </a:lnTo>
                <a:lnTo>
                  <a:pt x="1233655" y="283998"/>
                </a:lnTo>
                <a:lnTo>
                  <a:pt x="1233655" y="283674"/>
                </a:lnTo>
                <a:lnTo>
                  <a:pt x="1234949" y="283091"/>
                </a:lnTo>
                <a:lnTo>
                  <a:pt x="1236050" y="281473"/>
                </a:lnTo>
                <a:lnTo>
                  <a:pt x="1237344" y="280438"/>
                </a:lnTo>
                <a:lnTo>
                  <a:pt x="1237538" y="279403"/>
                </a:lnTo>
                <a:lnTo>
                  <a:pt x="1238444" y="279079"/>
                </a:lnTo>
                <a:lnTo>
                  <a:pt x="1238639" y="278496"/>
                </a:lnTo>
                <a:lnTo>
                  <a:pt x="1239350" y="278043"/>
                </a:lnTo>
                <a:lnTo>
                  <a:pt x="1239350" y="277331"/>
                </a:lnTo>
                <a:lnTo>
                  <a:pt x="1240062" y="276749"/>
                </a:lnTo>
                <a:lnTo>
                  <a:pt x="1240257" y="275713"/>
                </a:lnTo>
                <a:lnTo>
                  <a:pt x="1240774" y="275260"/>
                </a:lnTo>
                <a:lnTo>
                  <a:pt x="1241162" y="273060"/>
                </a:lnTo>
                <a:lnTo>
                  <a:pt x="1241680" y="272736"/>
                </a:lnTo>
                <a:lnTo>
                  <a:pt x="1242263" y="270989"/>
                </a:lnTo>
                <a:lnTo>
                  <a:pt x="1243169" y="270406"/>
                </a:lnTo>
                <a:lnTo>
                  <a:pt x="1243558" y="269371"/>
                </a:lnTo>
                <a:lnTo>
                  <a:pt x="1243363" y="268206"/>
                </a:lnTo>
                <a:lnTo>
                  <a:pt x="1243751" y="267623"/>
                </a:lnTo>
                <a:lnTo>
                  <a:pt x="1238379" y="264193"/>
                </a:lnTo>
                <a:lnTo>
                  <a:pt x="1237797" y="264064"/>
                </a:lnTo>
                <a:lnTo>
                  <a:pt x="1237797" y="265099"/>
                </a:lnTo>
                <a:lnTo>
                  <a:pt x="1237409" y="265228"/>
                </a:lnTo>
                <a:lnTo>
                  <a:pt x="1237215" y="266264"/>
                </a:lnTo>
                <a:lnTo>
                  <a:pt x="1235208" y="266717"/>
                </a:lnTo>
                <a:lnTo>
                  <a:pt x="1234820" y="266005"/>
                </a:lnTo>
                <a:lnTo>
                  <a:pt x="1234108" y="265875"/>
                </a:lnTo>
                <a:lnTo>
                  <a:pt x="1234302" y="265163"/>
                </a:lnTo>
                <a:lnTo>
                  <a:pt x="1233914" y="264257"/>
                </a:lnTo>
                <a:lnTo>
                  <a:pt x="1233202" y="263999"/>
                </a:lnTo>
                <a:lnTo>
                  <a:pt x="1233785" y="263093"/>
                </a:lnTo>
                <a:lnTo>
                  <a:pt x="1233785" y="262381"/>
                </a:lnTo>
                <a:lnTo>
                  <a:pt x="1233202" y="261798"/>
                </a:lnTo>
                <a:lnTo>
                  <a:pt x="1232490" y="262251"/>
                </a:lnTo>
                <a:lnTo>
                  <a:pt x="1232231" y="263610"/>
                </a:lnTo>
                <a:lnTo>
                  <a:pt x="1232231" y="263610"/>
                </a:lnTo>
                <a:lnTo>
                  <a:pt x="1228542" y="250796"/>
                </a:lnTo>
                <a:lnTo>
                  <a:pt x="1230289" y="242770"/>
                </a:lnTo>
                <a:lnTo>
                  <a:pt x="1225888" y="242058"/>
                </a:lnTo>
                <a:lnTo>
                  <a:pt x="1224205" y="238951"/>
                </a:lnTo>
                <a:lnTo>
                  <a:pt x="1233978" y="231962"/>
                </a:lnTo>
                <a:lnTo>
                  <a:pt x="1228089" y="223354"/>
                </a:lnTo>
                <a:lnTo>
                  <a:pt x="1229124" y="215199"/>
                </a:lnTo>
                <a:lnTo>
                  <a:pt x="1224918" y="207497"/>
                </a:lnTo>
                <a:lnTo>
                  <a:pt x="1225371" y="203225"/>
                </a:lnTo>
                <a:lnTo>
                  <a:pt x="1231196" y="196235"/>
                </a:lnTo>
                <a:lnTo>
                  <a:pt x="1230937" y="192223"/>
                </a:lnTo>
                <a:lnTo>
                  <a:pt x="1225888" y="182579"/>
                </a:lnTo>
                <a:lnTo>
                  <a:pt x="1228995" y="173389"/>
                </a:lnTo>
                <a:lnTo>
                  <a:pt x="1228218" y="169700"/>
                </a:lnTo>
                <a:lnTo>
                  <a:pt x="1237538" y="157597"/>
                </a:lnTo>
                <a:lnTo>
                  <a:pt x="1237668" y="152419"/>
                </a:lnTo>
                <a:close/>
              </a:path>
            </a:pathLst>
          </a:custGeom>
          <a:solidFill>
            <a:srgbClr val="00775E"/>
          </a:solidFill>
          <a:ln w="3229" cap="flat">
            <a:solidFill>
              <a:srgbClr val="FFFFFF"/>
            </a:solidFill>
            <a:prstDash val="solid"/>
            <a:miter/>
          </a:ln>
        </p:spPr>
        <p:txBody>
          <a:bodyPr rtlCol="0" anchor="ctr"/>
          <a:lstStyle/>
          <a:p>
            <a:endParaRPr lang="en-IN"/>
          </a:p>
        </p:txBody>
      </p:sp>
      <p:sp>
        <p:nvSpPr>
          <p:cNvPr id="16" name="TextBox 15">
            <a:extLst>
              <a:ext uri="{FF2B5EF4-FFF2-40B4-BE49-F238E27FC236}">
                <a16:creationId xmlns:a16="http://schemas.microsoft.com/office/drawing/2014/main" id="{CAEEF672-F347-4A12-BEAB-01FCDABA41D5}"/>
              </a:ext>
            </a:extLst>
          </p:cNvPr>
          <p:cNvSpPr txBox="1"/>
          <p:nvPr/>
        </p:nvSpPr>
        <p:spPr>
          <a:xfrm>
            <a:off x="2570025" y="2159490"/>
            <a:ext cx="1095153" cy="523220"/>
          </a:xfrm>
          <a:prstGeom prst="rect">
            <a:avLst/>
          </a:prstGeom>
          <a:noFill/>
        </p:spPr>
        <p:txBody>
          <a:bodyPr wrap="square">
            <a:spAutoFit/>
          </a:bodyPr>
          <a:lstStyle/>
          <a:p>
            <a:r>
              <a:rPr lang="en-IN" dirty="0">
                <a:latin typeface="+mn-lt"/>
              </a:rPr>
              <a:t>19.99%</a:t>
            </a:r>
          </a:p>
          <a:p>
            <a:r>
              <a:rPr lang="en-IN" dirty="0">
                <a:latin typeface="+mn-lt"/>
              </a:rPr>
              <a:t>North west</a:t>
            </a:r>
          </a:p>
        </p:txBody>
      </p:sp>
      <p:sp>
        <p:nvSpPr>
          <p:cNvPr id="17" name="TextBox 16">
            <a:extLst>
              <a:ext uri="{FF2B5EF4-FFF2-40B4-BE49-F238E27FC236}">
                <a16:creationId xmlns:a16="http://schemas.microsoft.com/office/drawing/2014/main" id="{D72EF497-9E2C-4FFD-A528-61A2934C9DEF}"/>
              </a:ext>
            </a:extLst>
          </p:cNvPr>
          <p:cNvSpPr txBox="1"/>
          <p:nvPr/>
        </p:nvSpPr>
        <p:spPr>
          <a:xfrm>
            <a:off x="3355896" y="3966159"/>
            <a:ext cx="2402958" cy="523220"/>
          </a:xfrm>
          <a:prstGeom prst="rect">
            <a:avLst/>
          </a:prstGeom>
          <a:noFill/>
        </p:spPr>
        <p:txBody>
          <a:bodyPr wrap="square">
            <a:spAutoFit/>
          </a:bodyPr>
          <a:lstStyle/>
          <a:p>
            <a:r>
              <a:rPr lang="en-IN" dirty="0">
                <a:latin typeface="+mn-lt"/>
              </a:rPr>
              <a:t>19.97%</a:t>
            </a:r>
          </a:p>
          <a:p>
            <a:r>
              <a:rPr lang="en-IN" dirty="0">
                <a:latin typeface="+mn-lt"/>
              </a:rPr>
              <a:t>Yorkshire and the Humber</a:t>
            </a:r>
          </a:p>
        </p:txBody>
      </p:sp>
      <p:sp>
        <p:nvSpPr>
          <p:cNvPr id="18" name="TextBox 17">
            <a:extLst>
              <a:ext uri="{FF2B5EF4-FFF2-40B4-BE49-F238E27FC236}">
                <a16:creationId xmlns:a16="http://schemas.microsoft.com/office/drawing/2014/main" id="{B96A662B-6674-4E54-9C94-8C8092DB0BF1}"/>
              </a:ext>
            </a:extLst>
          </p:cNvPr>
          <p:cNvSpPr txBox="1"/>
          <p:nvPr/>
        </p:nvSpPr>
        <p:spPr>
          <a:xfrm>
            <a:off x="1016159" y="4069333"/>
            <a:ext cx="970601" cy="523220"/>
          </a:xfrm>
          <a:prstGeom prst="rect">
            <a:avLst/>
          </a:prstGeom>
          <a:noFill/>
        </p:spPr>
        <p:txBody>
          <a:bodyPr wrap="square">
            <a:spAutoFit/>
          </a:bodyPr>
          <a:lstStyle/>
          <a:p>
            <a:r>
              <a:rPr lang="en-IN" dirty="0">
                <a:latin typeface="+mn-lt"/>
              </a:rPr>
              <a:t>3.66%</a:t>
            </a:r>
          </a:p>
          <a:p>
            <a:r>
              <a:rPr lang="en-IN" dirty="0">
                <a:latin typeface="+mn-lt"/>
              </a:rPr>
              <a:t>North east</a:t>
            </a:r>
          </a:p>
        </p:txBody>
      </p:sp>
    </p:spTree>
    <p:extLst>
      <p:ext uri="{BB962C8B-B14F-4D97-AF65-F5344CB8AC3E}">
        <p14:creationId xmlns:p14="http://schemas.microsoft.com/office/powerpoint/2010/main" val="10952816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69" name="Google Shape;469;p14"/>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Acknowledgements</a:t>
            </a:r>
            <a:endParaRPr dirty="0"/>
          </a:p>
        </p:txBody>
      </p:sp>
      <p:sp>
        <p:nvSpPr>
          <p:cNvPr id="3" name="Text Placeholder 2">
            <a:extLst>
              <a:ext uri="{FF2B5EF4-FFF2-40B4-BE49-F238E27FC236}">
                <a16:creationId xmlns:a16="http://schemas.microsoft.com/office/drawing/2014/main" id="{948C3076-91B2-4226-B9B4-9DD450011E22}"/>
              </a:ext>
            </a:extLst>
          </p:cNvPr>
          <p:cNvSpPr>
            <a:spLocks noGrp="1"/>
          </p:cNvSpPr>
          <p:nvPr>
            <p:ph type="body" idx="1"/>
          </p:nvPr>
        </p:nvSpPr>
        <p:spPr/>
        <p:txBody>
          <a:bodyPr/>
          <a:lstStyle/>
          <a:p>
            <a:pPr marL="0" indent="0" algn="just" rtl="0">
              <a:spcBef>
                <a:spcPts val="600"/>
              </a:spcBef>
              <a:spcAft>
                <a:spcPts val="0"/>
              </a:spcAft>
              <a:buNone/>
            </a:pPr>
            <a:r>
              <a:rPr lang="en-US" sz="2000" dirty="0">
                <a:solidFill>
                  <a:srgbClr val="28324A"/>
                </a:solidFill>
                <a:latin typeface="Source Sans Pro"/>
                <a:ea typeface="Source Sans Pro"/>
              </a:rPr>
              <a:t>We would like to thank Ms. Rituparna Sen for her invaluable support as a mentor, and for providing us with an opportunity to delve deeper into the subject. We would also like to thank the authors for their comprehensive work on the subject. Lastly, we would like to thank our some of our classmates, discussing doubts with whom made it easier to navigate whenever we hit roadblocks.</a:t>
            </a:r>
          </a:p>
          <a:p>
            <a:pPr marL="101600" indent="0">
              <a:buNone/>
            </a:pPr>
            <a:endParaRPr lang="en-IN"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3A35C58-53D9-4154-BADD-F4C9E840A1E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20</a:t>
            </a:fld>
            <a:endParaRPr lang="en" dirty="0"/>
          </a:p>
        </p:txBody>
      </p:sp>
      <p:sp>
        <p:nvSpPr>
          <p:cNvPr id="7" name="Freeform: Shape 6">
            <a:extLst>
              <a:ext uri="{FF2B5EF4-FFF2-40B4-BE49-F238E27FC236}">
                <a16:creationId xmlns:a16="http://schemas.microsoft.com/office/drawing/2014/main" id="{D7F51091-F7EF-4021-8969-FD54C029DD9F}"/>
              </a:ext>
            </a:extLst>
          </p:cNvPr>
          <p:cNvSpPr/>
          <p:nvPr/>
        </p:nvSpPr>
        <p:spPr>
          <a:xfrm>
            <a:off x="6740465" y="316988"/>
            <a:ext cx="823576" cy="1094510"/>
          </a:xfrm>
          <a:custGeom>
            <a:avLst/>
            <a:gdLst>
              <a:gd name="connsiteX0" fmla="*/ 293641 w 632522"/>
              <a:gd name="connsiteY0" fmla="*/ 68151 h 788759"/>
              <a:gd name="connsiteX1" fmla="*/ 293835 w 632522"/>
              <a:gd name="connsiteY1" fmla="*/ 68669 h 788759"/>
              <a:gd name="connsiteX2" fmla="*/ 295518 w 632522"/>
              <a:gd name="connsiteY2" fmla="*/ 68669 h 788759"/>
              <a:gd name="connsiteX3" fmla="*/ 296230 w 632522"/>
              <a:gd name="connsiteY3" fmla="*/ 67504 h 788759"/>
              <a:gd name="connsiteX4" fmla="*/ 296942 w 632522"/>
              <a:gd name="connsiteY4" fmla="*/ 67375 h 788759"/>
              <a:gd name="connsiteX5" fmla="*/ 296554 w 632522"/>
              <a:gd name="connsiteY5" fmla="*/ 69316 h 788759"/>
              <a:gd name="connsiteX6" fmla="*/ 298431 w 632522"/>
              <a:gd name="connsiteY6" fmla="*/ 70158 h 788759"/>
              <a:gd name="connsiteX7" fmla="*/ 299143 w 632522"/>
              <a:gd name="connsiteY7" fmla="*/ 70158 h 788759"/>
              <a:gd name="connsiteX8" fmla="*/ 300243 w 632522"/>
              <a:gd name="connsiteY8" fmla="*/ 69316 h 788759"/>
              <a:gd name="connsiteX9" fmla="*/ 301926 w 632522"/>
              <a:gd name="connsiteY9" fmla="*/ 69316 h 788759"/>
              <a:gd name="connsiteX10" fmla="*/ 302120 w 632522"/>
              <a:gd name="connsiteY10" fmla="*/ 69964 h 788759"/>
              <a:gd name="connsiteX11" fmla="*/ 300825 w 632522"/>
              <a:gd name="connsiteY11" fmla="*/ 72099 h 788759"/>
              <a:gd name="connsiteX12" fmla="*/ 300631 w 632522"/>
              <a:gd name="connsiteY12" fmla="*/ 74041 h 788759"/>
              <a:gd name="connsiteX13" fmla="*/ 300243 w 632522"/>
              <a:gd name="connsiteY13" fmla="*/ 74559 h 788759"/>
              <a:gd name="connsiteX14" fmla="*/ 300437 w 632522"/>
              <a:gd name="connsiteY14" fmla="*/ 78766 h 788759"/>
              <a:gd name="connsiteX15" fmla="*/ 301343 w 632522"/>
              <a:gd name="connsiteY15" fmla="*/ 80060 h 788759"/>
              <a:gd name="connsiteX16" fmla="*/ 301149 w 632522"/>
              <a:gd name="connsiteY16" fmla="*/ 80578 h 788759"/>
              <a:gd name="connsiteX17" fmla="*/ 298560 w 632522"/>
              <a:gd name="connsiteY17" fmla="*/ 79736 h 788759"/>
              <a:gd name="connsiteX18" fmla="*/ 296683 w 632522"/>
              <a:gd name="connsiteY18" fmla="*/ 79736 h 788759"/>
              <a:gd name="connsiteX19" fmla="*/ 295971 w 632522"/>
              <a:gd name="connsiteY19" fmla="*/ 79089 h 788759"/>
              <a:gd name="connsiteX20" fmla="*/ 295065 w 632522"/>
              <a:gd name="connsiteY20" fmla="*/ 79284 h 788759"/>
              <a:gd name="connsiteX21" fmla="*/ 295259 w 632522"/>
              <a:gd name="connsiteY21" fmla="*/ 80125 h 788759"/>
              <a:gd name="connsiteX22" fmla="*/ 292864 w 632522"/>
              <a:gd name="connsiteY22" fmla="*/ 80319 h 788759"/>
              <a:gd name="connsiteX23" fmla="*/ 291376 w 632522"/>
              <a:gd name="connsiteY23" fmla="*/ 78701 h 788759"/>
              <a:gd name="connsiteX24" fmla="*/ 291376 w 632522"/>
              <a:gd name="connsiteY24" fmla="*/ 74494 h 788759"/>
              <a:gd name="connsiteX25" fmla="*/ 290276 w 632522"/>
              <a:gd name="connsiteY25" fmla="*/ 73006 h 788759"/>
              <a:gd name="connsiteX26" fmla="*/ 288981 w 632522"/>
              <a:gd name="connsiteY26" fmla="*/ 72812 h 788759"/>
              <a:gd name="connsiteX27" fmla="*/ 287105 w 632522"/>
              <a:gd name="connsiteY27" fmla="*/ 71646 h 788759"/>
              <a:gd name="connsiteX28" fmla="*/ 283221 w 632522"/>
              <a:gd name="connsiteY28" fmla="*/ 71646 h 788759"/>
              <a:gd name="connsiteX29" fmla="*/ 281409 w 632522"/>
              <a:gd name="connsiteY29" fmla="*/ 72812 h 788759"/>
              <a:gd name="connsiteX30" fmla="*/ 280697 w 632522"/>
              <a:gd name="connsiteY30" fmla="*/ 74624 h 788759"/>
              <a:gd name="connsiteX31" fmla="*/ 278496 w 632522"/>
              <a:gd name="connsiteY31" fmla="*/ 74818 h 788759"/>
              <a:gd name="connsiteX32" fmla="*/ 276296 w 632522"/>
              <a:gd name="connsiteY32" fmla="*/ 73200 h 788759"/>
              <a:gd name="connsiteX33" fmla="*/ 275390 w 632522"/>
              <a:gd name="connsiteY33" fmla="*/ 70611 h 788759"/>
              <a:gd name="connsiteX34" fmla="*/ 275778 w 632522"/>
              <a:gd name="connsiteY34" fmla="*/ 68669 h 788759"/>
              <a:gd name="connsiteX35" fmla="*/ 276490 w 632522"/>
              <a:gd name="connsiteY35" fmla="*/ 68151 h 788759"/>
              <a:gd name="connsiteX36" fmla="*/ 278885 w 632522"/>
              <a:gd name="connsiteY36" fmla="*/ 68151 h 788759"/>
              <a:gd name="connsiteX37" fmla="*/ 280891 w 632522"/>
              <a:gd name="connsiteY37" fmla="*/ 68799 h 788759"/>
              <a:gd name="connsiteX38" fmla="*/ 282574 w 632522"/>
              <a:gd name="connsiteY38" fmla="*/ 69964 h 788759"/>
              <a:gd name="connsiteX39" fmla="*/ 284774 w 632522"/>
              <a:gd name="connsiteY39" fmla="*/ 70481 h 788759"/>
              <a:gd name="connsiteX40" fmla="*/ 289758 w 632522"/>
              <a:gd name="connsiteY40" fmla="*/ 70158 h 788759"/>
              <a:gd name="connsiteX41" fmla="*/ 290664 w 632522"/>
              <a:gd name="connsiteY41" fmla="*/ 69187 h 788759"/>
              <a:gd name="connsiteX42" fmla="*/ 290664 w 632522"/>
              <a:gd name="connsiteY42" fmla="*/ 68669 h 788759"/>
              <a:gd name="connsiteX43" fmla="*/ 292153 w 632522"/>
              <a:gd name="connsiteY43" fmla="*/ 68151 h 788759"/>
              <a:gd name="connsiteX44" fmla="*/ 293059 w 632522"/>
              <a:gd name="connsiteY44" fmla="*/ 67181 h 788759"/>
              <a:gd name="connsiteX45" fmla="*/ 294353 w 632522"/>
              <a:gd name="connsiteY45" fmla="*/ 67181 h 788759"/>
              <a:gd name="connsiteX46" fmla="*/ 293641 w 632522"/>
              <a:gd name="connsiteY46" fmla="*/ 68151 h 788759"/>
              <a:gd name="connsiteX47" fmla="*/ 217399 w 632522"/>
              <a:gd name="connsiteY47" fmla="*/ 0 h 788759"/>
              <a:gd name="connsiteX48" fmla="*/ 218111 w 632522"/>
              <a:gd name="connsiteY48" fmla="*/ 712 h 788759"/>
              <a:gd name="connsiteX49" fmla="*/ 218824 w 632522"/>
              <a:gd name="connsiteY49" fmla="*/ 712 h 788759"/>
              <a:gd name="connsiteX50" fmla="*/ 220118 w 632522"/>
              <a:gd name="connsiteY50" fmla="*/ 1553 h 788759"/>
              <a:gd name="connsiteX51" fmla="*/ 220830 w 632522"/>
              <a:gd name="connsiteY51" fmla="*/ 3365 h 788759"/>
              <a:gd name="connsiteX52" fmla="*/ 222642 w 632522"/>
              <a:gd name="connsiteY52" fmla="*/ 5501 h 788759"/>
              <a:gd name="connsiteX53" fmla="*/ 222836 w 632522"/>
              <a:gd name="connsiteY53" fmla="*/ 7119 h 788759"/>
              <a:gd name="connsiteX54" fmla="*/ 223548 w 632522"/>
              <a:gd name="connsiteY54" fmla="*/ 7766 h 788759"/>
              <a:gd name="connsiteX55" fmla="*/ 225554 w 632522"/>
              <a:gd name="connsiteY55" fmla="*/ 8414 h 788759"/>
              <a:gd name="connsiteX56" fmla="*/ 225554 w 632522"/>
              <a:gd name="connsiteY56" fmla="*/ 9579 h 788759"/>
              <a:gd name="connsiteX57" fmla="*/ 227043 w 632522"/>
              <a:gd name="connsiteY57" fmla="*/ 10550 h 788759"/>
              <a:gd name="connsiteX58" fmla="*/ 227043 w 632522"/>
              <a:gd name="connsiteY58" fmla="*/ 13333 h 788759"/>
              <a:gd name="connsiteX59" fmla="*/ 229049 w 632522"/>
              <a:gd name="connsiteY59" fmla="*/ 14498 h 788759"/>
              <a:gd name="connsiteX60" fmla="*/ 229049 w 632522"/>
              <a:gd name="connsiteY60" fmla="*/ 15662 h 788759"/>
              <a:gd name="connsiteX61" fmla="*/ 228467 w 632522"/>
              <a:gd name="connsiteY61" fmla="*/ 15986 h 788759"/>
              <a:gd name="connsiteX62" fmla="*/ 228467 w 632522"/>
              <a:gd name="connsiteY62" fmla="*/ 16827 h 788759"/>
              <a:gd name="connsiteX63" fmla="*/ 229761 w 632522"/>
              <a:gd name="connsiteY63" fmla="*/ 17798 h 788759"/>
              <a:gd name="connsiteX64" fmla="*/ 229567 w 632522"/>
              <a:gd name="connsiteY64" fmla="*/ 19416 h 788759"/>
              <a:gd name="connsiteX65" fmla="*/ 230667 w 632522"/>
              <a:gd name="connsiteY65" fmla="*/ 20711 h 788759"/>
              <a:gd name="connsiteX66" fmla="*/ 230667 w 632522"/>
              <a:gd name="connsiteY66" fmla="*/ 21552 h 788759"/>
              <a:gd name="connsiteX67" fmla="*/ 230150 w 632522"/>
              <a:gd name="connsiteY67" fmla="*/ 22199 h 788759"/>
              <a:gd name="connsiteX68" fmla="*/ 228273 w 632522"/>
              <a:gd name="connsiteY68" fmla="*/ 22199 h 788759"/>
              <a:gd name="connsiteX69" fmla="*/ 226978 w 632522"/>
              <a:gd name="connsiteY69" fmla="*/ 23041 h 788759"/>
              <a:gd name="connsiteX70" fmla="*/ 225490 w 632522"/>
              <a:gd name="connsiteY70" fmla="*/ 23364 h 788759"/>
              <a:gd name="connsiteX71" fmla="*/ 225490 w 632522"/>
              <a:gd name="connsiteY71" fmla="*/ 24659 h 788759"/>
              <a:gd name="connsiteX72" fmla="*/ 226396 w 632522"/>
              <a:gd name="connsiteY72" fmla="*/ 25500 h 788759"/>
              <a:gd name="connsiteX73" fmla="*/ 227496 w 632522"/>
              <a:gd name="connsiteY73" fmla="*/ 25500 h 788759"/>
              <a:gd name="connsiteX74" fmla="*/ 227690 w 632522"/>
              <a:gd name="connsiteY74" fmla="*/ 25824 h 788759"/>
              <a:gd name="connsiteX75" fmla="*/ 228596 w 632522"/>
              <a:gd name="connsiteY75" fmla="*/ 25824 h 788759"/>
              <a:gd name="connsiteX76" fmla="*/ 229179 w 632522"/>
              <a:gd name="connsiteY76" fmla="*/ 25306 h 788759"/>
              <a:gd name="connsiteX77" fmla="*/ 229697 w 632522"/>
              <a:gd name="connsiteY77" fmla="*/ 25500 h 788759"/>
              <a:gd name="connsiteX78" fmla="*/ 230797 w 632522"/>
              <a:gd name="connsiteY78" fmla="*/ 28930 h 788759"/>
              <a:gd name="connsiteX79" fmla="*/ 233580 w 632522"/>
              <a:gd name="connsiteY79" fmla="*/ 32166 h 788759"/>
              <a:gd name="connsiteX80" fmla="*/ 235068 w 632522"/>
              <a:gd name="connsiteY80" fmla="*/ 33331 h 788759"/>
              <a:gd name="connsiteX81" fmla="*/ 235586 w 632522"/>
              <a:gd name="connsiteY81" fmla="*/ 34496 h 788759"/>
              <a:gd name="connsiteX82" fmla="*/ 236169 w 632522"/>
              <a:gd name="connsiteY82" fmla="*/ 34691 h 788759"/>
              <a:gd name="connsiteX83" fmla="*/ 236881 w 632522"/>
              <a:gd name="connsiteY83" fmla="*/ 36956 h 788759"/>
              <a:gd name="connsiteX84" fmla="*/ 239469 w 632522"/>
              <a:gd name="connsiteY84" fmla="*/ 38768 h 788759"/>
              <a:gd name="connsiteX85" fmla="*/ 240052 w 632522"/>
              <a:gd name="connsiteY85" fmla="*/ 41357 h 788759"/>
              <a:gd name="connsiteX86" fmla="*/ 241152 w 632522"/>
              <a:gd name="connsiteY86" fmla="*/ 42846 h 788759"/>
              <a:gd name="connsiteX87" fmla="*/ 244129 w 632522"/>
              <a:gd name="connsiteY87" fmla="*/ 45111 h 788759"/>
              <a:gd name="connsiteX88" fmla="*/ 245036 w 632522"/>
              <a:gd name="connsiteY88" fmla="*/ 46729 h 788759"/>
              <a:gd name="connsiteX89" fmla="*/ 248919 w 632522"/>
              <a:gd name="connsiteY89" fmla="*/ 50806 h 788759"/>
              <a:gd name="connsiteX90" fmla="*/ 253320 w 632522"/>
              <a:gd name="connsiteY90" fmla="*/ 53719 h 788759"/>
              <a:gd name="connsiteX91" fmla="*/ 254226 w 632522"/>
              <a:gd name="connsiteY91" fmla="*/ 54884 h 788759"/>
              <a:gd name="connsiteX92" fmla="*/ 254744 w 632522"/>
              <a:gd name="connsiteY92" fmla="*/ 56696 h 788759"/>
              <a:gd name="connsiteX93" fmla="*/ 256427 w 632522"/>
              <a:gd name="connsiteY93" fmla="*/ 58314 h 788759"/>
              <a:gd name="connsiteX94" fmla="*/ 259015 w 632522"/>
              <a:gd name="connsiteY94" fmla="*/ 59155 h 788759"/>
              <a:gd name="connsiteX95" fmla="*/ 261604 w 632522"/>
              <a:gd name="connsiteY95" fmla="*/ 61421 h 788759"/>
              <a:gd name="connsiteX96" fmla="*/ 263287 w 632522"/>
              <a:gd name="connsiteY96" fmla="*/ 62068 h 788759"/>
              <a:gd name="connsiteX97" fmla="*/ 263805 w 632522"/>
              <a:gd name="connsiteY97" fmla="*/ 62909 h 788759"/>
              <a:gd name="connsiteX98" fmla="*/ 264517 w 632522"/>
              <a:gd name="connsiteY98" fmla="*/ 63233 h 788759"/>
              <a:gd name="connsiteX99" fmla="*/ 266911 w 632522"/>
              <a:gd name="connsiteY99" fmla="*/ 67310 h 788759"/>
              <a:gd name="connsiteX100" fmla="*/ 267623 w 632522"/>
              <a:gd name="connsiteY100" fmla="*/ 67957 h 788759"/>
              <a:gd name="connsiteX101" fmla="*/ 269306 w 632522"/>
              <a:gd name="connsiteY101" fmla="*/ 71194 h 788759"/>
              <a:gd name="connsiteX102" fmla="*/ 270018 w 632522"/>
              <a:gd name="connsiteY102" fmla="*/ 76242 h 788759"/>
              <a:gd name="connsiteX103" fmla="*/ 272607 w 632522"/>
              <a:gd name="connsiteY103" fmla="*/ 80643 h 788759"/>
              <a:gd name="connsiteX104" fmla="*/ 272801 w 632522"/>
              <a:gd name="connsiteY104" fmla="*/ 83102 h 788759"/>
              <a:gd name="connsiteX105" fmla="*/ 273513 w 632522"/>
              <a:gd name="connsiteY105" fmla="*/ 85562 h 788759"/>
              <a:gd name="connsiteX106" fmla="*/ 274419 w 632522"/>
              <a:gd name="connsiteY106" fmla="*/ 87180 h 788759"/>
              <a:gd name="connsiteX107" fmla="*/ 275907 w 632522"/>
              <a:gd name="connsiteY107" fmla="*/ 88668 h 788759"/>
              <a:gd name="connsiteX108" fmla="*/ 277914 w 632522"/>
              <a:gd name="connsiteY108" fmla="*/ 89509 h 788759"/>
              <a:gd name="connsiteX109" fmla="*/ 279920 w 632522"/>
              <a:gd name="connsiteY109" fmla="*/ 93263 h 788759"/>
              <a:gd name="connsiteX110" fmla="*/ 279532 w 632522"/>
              <a:gd name="connsiteY110" fmla="*/ 93910 h 788759"/>
              <a:gd name="connsiteX111" fmla="*/ 279726 w 632522"/>
              <a:gd name="connsiteY111" fmla="*/ 95076 h 788759"/>
              <a:gd name="connsiteX112" fmla="*/ 280826 w 632522"/>
              <a:gd name="connsiteY112" fmla="*/ 95205 h 788759"/>
              <a:gd name="connsiteX113" fmla="*/ 283027 w 632522"/>
              <a:gd name="connsiteY113" fmla="*/ 97147 h 788759"/>
              <a:gd name="connsiteX114" fmla="*/ 287105 w 632522"/>
              <a:gd name="connsiteY114" fmla="*/ 98635 h 788759"/>
              <a:gd name="connsiteX115" fmla="*/ 288917 w 632522"/>
              <a:gd name="connsiteY115" fmla="*/ 99930 h 788759"/>
              <a:gd name="connsiteX116" fmla="*/ 290794 w 632522"/>
              <a:gd name="connsiteY116" fmla="*/ 99930 h 788759"/>
              <a:gd name="connsiteX117" fmla="*/ 293188 w 632522"/>
              <a:gd name="connsiteY117" fmla="*/ 97664 h 788759"/>
              <a:gd name="connsiteX118" fmla="*/ 295777 w 632522"/>
              <a:gd name="connsiteY118" fmla="*/ 90674 h 788759"/>
              <a:gd name="connsiteX119" fmla="*/ 296165 w 632522"/>
              <a:gd name="connsiteY119" fmla="*/ 90027 h 788759"/>
              <a:gd name="connsiteX120" fmla="*/ 296748 w 632522"/>
              <a:gd name="connsiteY120" fmla="*/ 89833 h 788759"/>
              <a:gd name="connsiteX121" fmla="*/ 296554 w 632522"/>
              <a:gd name="connsiteY121" fmla="*/ 88215 h 788759"/>
              <a:gd name="connsiteX122" fmla="*/ 295453 w 632522"/>
              <a:gd name="connsiteY122" fmla="*/ 87050 h 788759"/>
              <a:gd name="connsiteX123" fmla="*/ 295971 w 632522"/>
              <a:gd name="connsiteY123" fmla="*/ 86079 h 788759"/>
              <a:gd name="connsiteX124" fmla="*/ 296683 w 632522"/>
              <a:gd name="connsiteY124" fmla="*/ 86079 h 788759"/>
              <a:gd name="connsiteX125" fmla="*/ 297395 w 632522"/>
              <a:gd name="connsiteY125" fmla="*/ 86921 h 788759"/>
              <a:gd name="connsiteX126" fmla="*/ 299401 w 632522"/>
              <a:gd name="connsiteY126" fmla="*/ 95723 h 788759"/>
              <a:gd name="connsiteX127" fmla="*/ 305291 w 632522"/>
              <a:gd name="connsiteY127" fmla="*/ 104331 h 788759"/>
              <a:gd name="connsiteX128" fmla="*/ 305097 w 632522"/>
              <a:gd name="connsiteY128" fmla="*/ 106466 h 788759"/>
              <a:gd name="connsiteX129" fmla="*/ 303220 w 632522"/>
              <a:gd name="connsiteY129" fmla="*/ 109702 h 788759"/>
              <a:gd name="connsiteX130" fmla="*/ 302120 w 632522"/>
              <a:gd name="connsiteY130" fmla="*/ 110544 h 788759"/>
              <a:gd name="connsiteX131" fmla="*/ 298819 w 632522"/>
              <a:gd name="connsiteY131" fmla="*/ 110415 h 788759"/>
              <a:gd name="connsiteX132" fmla="*/ 299013 w 632522"/>
              <a:gd name="connsiteY132" fmla="*/ 111062 h 788759"/>
              <a:gd name="connsiteX133" fmla="*/ 300114 w 632522"/>
              <a:gd name="connsiteY133" fmla="*/ 111256 h 788759"/>
              <a:gd name="connsiteX134" fmla="*/ 301019 w 632522"/>
              <a:gd name="connsiteY134" fmla="*/ 111903 h 788759"/>
              <a:gd name="connsiteX135" fmla="*/ 301602 w 632522"/>
              <a:gd name="connsiteY135" fmla="*/ 113521 h 788759"/>
              <a:gd name="connsiteX136" fmla="*/ 303802 w 632522"/>
              <a:gd name="connsiteY136" fmla="*/ 117081 h 788759"/>
              <a:gd name="connsiteX137" fmla="*/ 303608 w 632522"/>
              <a:gd name="connsiteY137" fmla="*/ 117922 h 788759"/>
              <a:gd name="connsiteX138" fmla="*/ 305485 w 632522"/>
              <a:gd name="connsiteY138" fmla="*/ 117404 h 788759"/>
              <a:gd name="connsiteX139" fmla="*/ 306974 w 632522"/>
              <a:gd name="connsiteY139" fmla="*/ 115463 h 788759"/>
              <a:gd name="connsiteX140" fmla="*/ 306974 w 632522"/>
              <a:gd name="connsiteY140" fmla="*/ 113845 h 788759"/>
              <a:gd name="connsiteX141" fmla="*/ 307362 w 632522"/>
              <a:gd name="connsiteY141" fmla="*/ 113327 h 788759"/>
              <a:gd name="connsiteX142" fmla="*/ 308074 w 632522"/>
              <a:gd name="connsiteY142" fmla="*/ 113003 h 788759"/>
              <a:gd name="connsiteX143" fmla="*/ 308786 w 632522"/>
              <a:gd name="connsiteY143" fmla="*/ 112033 h 788759"/>
              <a:gd name="connsiteX144" fmla="*/ 310081 w 632522"/>
              <a:gd name="connsiteY144" fmla="*/ 111709 h 788759"/>
              <a:gd name="connsiteX145" fmla="*/ 312475 w 632522"/>
              <a:gd name="connsiteY145" fmla="*/ 109250 h 788759"/>
              <a:gd name="connsiteX146" fmla="*/ 314288 w 632522"/>
              <a:gd name="connsiteY146" fmla="*/ 109120 h 788759"/>
              <a:gd name="connsiteX147" fmla="*/ 315582 w 632522"/>
              <a:gd name="connsiteY147" fmla="*/ 109962 h 788759"/>
              <a:gd name="connsiteX148" fmla="*/ 317459 w 632522"/>
              <a:gd name="connsiteY148" fmla="*/ 109832 h 788759"/>
              <a:gd name="connsiteX149" fmla="*/ 318171 w 632522"/>
              <a:gd name="connsiteY149" fmla="*/ 110350 h 788759"/>
              <a:gd name="connsiteX150" fmla="*/ 319271 w 632522"/>
              <a:gd name="connsiteY150" fmla="*/ 110350 h 788759"/>
              <a:gd name="connsiteX151" fmla="*/ 319659 w 632522"/>
              <a:gd name="connsiteY151" fmla="*/ 110673 h 788759"/>
              <a:gd name="connsiteX152" fmla="*/ 319854 w 632522"/>
              <a:gd name="connsiteY152" fmla="*/ 112809 h 788759"/>
              <a:gd name="connsiteX153" fmla="*/ 326455 w 632522"/>
              <a:gd name="connsiteY153" fmla="*/ 115269 h 788759"/>
              <a:gd name="connsiteX154" fmla="*/ 327944 w 632522"/>
              <a:gd name="connsiteY154" fmla="*/ 116369 h 788759"/>
              <a:gd name="connsiteX155" fmla="*/ 328850 w 632522"/>
              <a:gd name="connsiteY155" fmla="*/ 116563 h 788759"/>
              <a:gd name="connsiteX156" fmla="*/ 330338 w 632522"/>
              <a:gd name="connsiteY156" fmla="*/ 119152 h 788759"/>
              <a:gd name="connsiteX157" fmla="*/ 333121 w 632522"/>
              <a:gd name="connsiteY157" fmla="*/ 121741 h 788759"/>
              <a:gd name="connsiteX158" fmla="*/ 333315 w 632522"/>
              <a:gd name="connsiteY158" fmla="*/ 122712 h 788759"/>
              <a:gd name="connsiteX159" fmla="*/ 334998 w 632522"/>
              <a:gd name="connsiteY159" fmla="*/ 123683 h 788759"/>
              <a:gd name="connsiteX160" fmla="*/ 337781 w 632522"/>
              <a:gd name="connsiteY160" fmla="*/ 128537 h 788759"/>
              <a:gd name="connsiteX161" fmla="*/ 338882 w 632522"/>
              <a:gd name="connsiteY161" fmla="*/ 129184 h 788759"/>
              <a:gd name="connsiteX162" fmla="*/ 342765 w 632522"/>
              <a:gd name="connsiteY162" fmla="*/ 130155 h 788759"/>
              <a:gd name="connsiteX163" fmla="*/ 343283 w 632522"/>
              <a:gd name="connsiteY163" fmla="*/ 130802 h 788759"/>
              <a:gd name="connsiteX164" fmla="*/ 344383 w 632522"/>
              <a:gd name="connsiteY164" fmla="*/ 130996 h 788759"/>
              <a:gd name="connsiteX165" fmla="*/ 344577 w 632522"/>
              <a:gd name="connsiteY165" fmla="*/ 131643 h 788759"/>
              <a:gd name="connsiteX166" fmla="*/ 345289 w 632522"/>
              <a:gd name="connsiteY166" fmla="*/ 131643 h 788759"/>
              <a:gd name="connsiteX167" fmla="*/ 346777 w 632522"/>
              <a:gd name="connsiteY167" fmla="*/ 132808 h 788759"/>
              <a:gd name="connsiteX168" fmla="*/ 346777 w 632522"/>
              <a:gd name="connsiteY168" fmla="*/ 133650 h 788759"/>
              <a:gd name="connsiteX169" fmla="*/ 346389 w 632522"/>
              <a:gd name="connsiteY169" fmla="*/ 133973 h 788759"/>
              <a:gd name="connsiteX170" fmla="*/ 346001 w 632522"/>
              <a:gd name="connsiteY170" fmla="*/ 134297 h 788759"/>
              <a:gd name="connsiteX171" fmla="*/ 344706 w 632522"/>
              <a:gd name="connsiteY171" fmla="*/ 134297 h 788759"/>
              <a:gd name="connsiteX172" fmla="*/ 344318 w 632522"/>
              <a:gd name="connsiteY172" fmla="*/ 134944 h 788759"/>
              <a:gd name="connsiteX173" fmla="*/ 344706 w 632522"/>
              <a:gd name="connsiteY173" fmla="*/ 137533 h 788759"/>
              <a:gd name="connsiteX174" fmla="*/ 345807 w 632522"/>
              <a:gd name="connsiteY174" fmla="*/ 139992 h 788759"/>
              <a:gd name="connsiteX175" fmla="*/ 347813 w 632522"/>
              <a:gd name="connsiteY175" fmla="*/ 141934 h 788759"/>
              <a:gd name="connsiteX176" fmla="*/ 348719 w 632522"/>
              <a:gd name="connsiteY176" fmla="*/ 144393 h 788759"/>
              <a:gd name="connsiteX177" fmla="*/ 350208 w 632522"/>
              <a:gd name="connsiteY177" fmla="*/ 145688 h 788759"/>
              <a:gd name="connsiteX178" fmla="*/ 350596 w 632522"/>
              <a:gd name="connsiteY178" fmla="*/ 147306 h 788759"/>
              <a:gd name="connsiteX179" fmla="*/ 351696 w 632522"/>
              <a:gd name="connsiteY179" fmla="*/ 147759 h 788759"/>
              <a:gd name="connsiteX180" fmla="*/ 351696 w 632522"/>
              <a:gd name="connsiteY180" fmla="*/ 148406 h 788759"/>
              <a:gd name="connsiteX181" fmla="*/ 353573 w 632522"/>
              <a:gd name="connsiteY181" fmla="*/ 148406 h 788759"/>
              <a:gd name="connsiteX182" fmla="*/ 352085 w 632522"/>
              <a:gd name="connsiteY182" fmla="*/ 149701 h 788759"/>
              <a:gd name="connsiteX183" fmla="*/ 351179 w 632522"/>
              <a:gd name="connsiteY183" fmla="*/ 149701 h 788759"/>
              <a:gd name="connsiteX184" fmla="*/ 350596 w 632522"/>
              <a:gd name="connsiteY184" fmla="*/ 148730 h 788759"/>
              <a:gd name="connsiteX185" fmla="*/ 349690 w 632522"/>
              <a:gd name="connsiteY185" fmla="*/ 148730 h 788759"/>
              <a:gd name="connsiteX186" fmla="*/ 348978 w 632522"/>
              <a:gd name="connsiteY186" fmla="*/ 149248 h 788759"/>
              <a:gd name="connsiteX187" fmla="*/ 347684 w 632522"/>
              <a:gd name="connsiteY187" fmla="*/ 154296 h 788759"/>
              <a:gd name="connsiteX188" fmla="*/ 346777 w 632522"/>
              <a:gd name="connsiteY188" fmla="*/ 155461 h 788759"/>
              <a:gd name="connsiteX189" fmla="*/ 346777 w 632522"/>
              <a:gd name="connsiteY189" fmla="*/ 156626 h 788759"/>
              <a:gd name="connsiteX190" fmla="*/ 347878 w 632522"/>
              <a:gd name="connsiteY190" fmla="*/ 156820 h 788759"/>
              <a:gd name="connsiteX191" fmla="*/ 348266 w 632522"/>
              <a:gd name="connsiteY191" fmla="*/ 158114 h 788759"/>
              <a:gd name="connsiteX192" fmla="*/ 348849 w 632522"/>
              <a:gd name="connsiteY192" fmla="*/ 158632 h 788759"/>
              <a:gd name="connsiteX193" fmla="*/ 349043 w 632522"/>
              <a:gd name="connsiteY193" fmla="*/ 160121 h 788759"/>
              <a:gd name="connsiteX194" fmla="*/ 350143 w 632522"/>
              <a:gd name="connsiteY194" fmla="*/ 161221 h 788759"/>
              <a:gd name="connsiteX195" fmla="*/ 350531 w 632522"/>
              <a:gd name="connsiteY195" fmla="*/ 162192 h 788759"/>
              <a:gd name="connsiteX196" fmla="*/ 352538 w 632522"/>
              <a:gd name="connsiteY196" fmla="*/ 163486 h 788759"/>
              <a:gd name="connsiteX197" fmla="*/ 353638 w 632522"/>
              <a:gd name="connsiteY197" fmla="*/ 163486 h 788759"/>
              <a:gd name="connsiteX198" fmla="*/ 353056 w 632522"/>
              <a:gd name="connsiteY198" fmla="*/ 164457 h 788759"/>
              <a:gd name="connsiteX199" fmla="*/ 353250 w 632522"/>
              <a:gd name="connsiteY199" fmla="*/ 165751 h 788759"/>
              <a:gd name="connsiteX200" fmla="*/ 356227 w 632522"/>
              <a:gd name="connsiteY200" fmla="*/ 166269 h 788759"/>
              <a:gd name="connsiteX201" fmla="*/ 356421 w 632522"/>
              <a:gd name="connsiteY201" fmla="*/ 166787 h 788759"/>
              <a:gd name="connsiteX202" fmla="*/ 353832 w 632522"/>
              <a:gd name="connsiteY202" fmla="*/ 170541 h 788759"/>
              <a:gd name="connsiteX203" fmla="*/ 353832 w 632522"/>
              <a:gd name="connsiteY203" fmla="*/ 171835 h 788759"/>
              <a:gd name="connsiteX204" fmla="*/ 354544 w 632522"/>
              <a:gd name="connsiteY204" fmla="*/ 172935 h 788759"/>
              <a:gd name="connsiteX205" fmla="*/ 355127 w 632522"/>
              <a:gd name="connsiteY205" fmla="*/ 173130 h 788759"/>
              <a:gd name="connsiteX206" fmla="*/ 355127 w 632522"/>
              <a:gd name="connsiteY206" fmla="*/ 174942 h 788759"/>
              <a:gd name="connsiteX207" fmla="*/ 354415 w 632522"/>
              <a:gd name="connsiteY207" fmla="*/ 176754 h 788759"/>
              <a:gd name="connsiteX208" fmla="*/ 354415 w 632522"/>
              <a:gd name="connsiteY208" fmla="*/ 179214 h 788759"/>
              <a:gd name="connsiteX209" fmla="*/ 354803 w 632522"/>
              <a:gd name="connsiteY209" fmla="*/ 180184 h 788759"/>
              <a:gd name="connsiteX210" fmla="*/ 357004 w 632522"/>
              <a:gd name="connsiteY210" fmla="*/ 182320 h 788759"/>
              <a:gd name="connsiteX211" fmla="*/ 359398 w 632522"/>
              <a:gd name="connsiteY211" fmla="*/ 182320 h 788759"/>
              <a:gd name="connsiteX212" fmla="*/ 360887 w 632522"/>
              <a:gd name="connsiteY212" fmla="*/ 183938 h 788759"/>
              <a:gd name="connsiteX213" fmla="*/ 362181 w 632522"/>
              <a:gd name="connsiteY213" fmla="*/ 183938 h 788759"/>
              <a:gd name="connsiteX214" fmla="*/ 362570 w 632522"/>
              <a:gd name="connsiteY214" fmla="*/ 184585 h 788759"/>
              <a:gd name="connsiteX215" fmla="*/ 362570 w 632522"/>
              <a:gd name="connsiteY215" fmla="*/ 188016 h 788759"/>
              <a:gd name="connsiteX216" fmla="*/ 361987 w 632522"/>
              <a:gd name="connsiteY216" fmla="*/ 188339 h 788759"/>
              <a:gd name="connsiteX217" fmla="*/ 362699 w 632522"/>
              <a:gd name="connsiteY217" fmla="*/ 191446 h 788759"/>
              <a:gd name="connsiteX218" fmla="*/ 362311 w 632522"/>
              <a:gd name="connsiteY218" fmla="*/ 193582 h 788759"/>
              <a:gd name="connsiteX219" fmla="*/ 362505 w 632522"/>
              <a:gd name="connsiteY219" fmla="*/ 197465 h 788759"/>
              <a:gd name="connsiteX220" fmla="*/ 363411 w 632522"/>
              <a:gd name="connsiteY220" fmla="*/ 198759 h 788759"/>
              <a:gd name="connsiteX221" fmla="*/ 363799 w 632522"/>
              <a:gd name="connsiteY221" fmla="*/ 200183 h 788759"/>
              <a:gd name="connsiteX222" fmla="*/ 363799 w 632522"/>
              <a:gd name="connsiteY222" fmla="*/ 201801 h 788759"/>
              <a:gd name="connsiteX223" fmla="*/ 363087 w 632522"/>
              <a:gd name="connsiteY223" fmla="*/ 202125 h 788759"/>
              <a:gd name="connsiteX224" fmla="*/ 362893 w 632522"/>
              <a:gd name="connsiteY224" fmla="*/ 203419 h 788759"/>
              <a:gd name="connsiteX225" fmla="*/ 362505 w 632522"/>
              <a:gd name="connsiteY225" fmla="*/ 203743 h 788759"/>
              <a:gd name="connsiteX226" fmla="*/ 362505 w 632522"/>
              <a:gd name="connsiteY226" fmla="*/ 205231 h 788759"/>
              <a:gd name="connsiteX227" fmla="*/ 363799 w 632522"/>
              <a:gd name="connsiteY227" fmla="*/ 206720 h 788759"/>
              <a:gd name="connsiteX228" fmla="*/ 364317 w 632522"/>
              <a:gd name="connsiteY228" fmla="*/ 208985 h 788759"/>
              <a:gd name="connsiteX229" fmla="*/ 364123 w 632522"/>
              <a:gd name="connsiteY229" fmla="*/ 210280 h 788759"/>
              <a:gd name="connsiteX230" fmla="*/ 363023 w 632522"/>
              <a:gd name="connsiteY230" fmla="*/ 211768 h 788759"/>
              <a:gd name="connsiteX231" fmla="*/ 362829 w 632522"/>
              <a:gd name="connsiteY231" fmla="*/ 212868 h 788759"/>
              <a:gd name="connsiteX232" fmla="*/ 362311 w 632522"/>
              <a:gd name="connsiteY232" fmla="*/ 213516 h 788759"/>
              <a:gd name="connsiteX233" fmla="*/ 362311 w 632522"/>
              <a:gd name="connsiteY233" fmla="*/ 214681 h 788759"/>
              <a:gd name="connsiteX234" fmla="*/ 363994 w 632522"/>
              <a:gd name="connsiteY234" fmla="*/ 217593 h 788759"/>
              <a:gd name="connsiteX235" fmla="*/ 365094 w 632522"/>
              <a:gd name="connsiteY235" fmla="*/ 217917 h 788759"/>
              <a:gd name="connsiteX236" fmla="*/ 366906 w 632522"/>
              <a:gd name="connsiteY236" fmla="*/ 219341 h 788759"/>
              <a:gd name="connsiteX237" fmla="*/ 367100 w 632522"/>
              <a:gd name="connsiteY237" fmla="*/ 221930 h 788759"/>
              <a:gd name="connsiteX238" fmla="*/ 366517 w 632522"/>
              <a:gd name="connsiteY238" fmla="*/ 223095 h 788759"/>
              <a:gd name="connsiteX239" fmla="*/ 366323 w 632522"/>
              <a:gd name="connsiteY239" fmla="*/ 225360 h 788759"/>
              <a:gd name="connsiteX240" fmla="*/ 365935 w 632522"/>
              <a:gd name="connsiteY240" fmla="*/ 226460 h 788759"/>
              <a:gd name="connsiteX241" fmla="*/ 365547 w 632522"/>
              <a:gd name="connsiteY241" fmla="*/ 226654 h 788759"/>
              <a:gd name="connsiteX242" fmla="*/ 365741 w 632522"/>
              <a:gd name="connsiteY242" fmla="*/ 229114 h 788759"/>
              <a:gd name="connsiteX243" fmla="*/ 366647 w 632522"/>
              <a:gd name="connsiteY243" fmla="*/ 231379 h 788759"/>
              <a:gd name="connsiteX244" fmla="*/ 366647 w 632522"/>
              <a:gd name="connsiteY244" fmla="*/ 233515 h 788759"/>
              <a:gd name="connsiteX245" fmla="*/ 365741 w 632522"/>
              <a:gd name="connsiteY245" fmla="*/ 234356 h 788759"/>
              <a:gd name="connsiteX246" fmla="*/ 364252 w 632522"/>
              <a:gd name="connsiteY246" fmla="*/ 234162 h 788759"/>
              <a:gd name="connsiteX247" fmla="*/ 362764 w 632522"/>
              <a:gd name="connsiteY247" fmla="*/ 235133 h 788759"/>
              <a:gd name="connsiteX248" fmla="*/ 361469 w 632522"/>
              <a:gd name="connsiteY248" fmla="*/ 237722 h 788759"/>
              <a:gd name="connsiteX249" fmla="*/ 360563 w 632522"/>
              <a:gd name="connsiteY249" fmla="*/ 241281 h 788759"/>
              <a:gd name="connsiteX250" fmla="*/ 359075 w 632522"/>
              <a:gd name="connsiteY250" fmla="*/ 241799 h 788759"/>
              <a:gd name="connsiteX251" fmla="*/ 357392 w 632522"/>
              <a:gd name="connsiteY251" fmla="*/ 243288 h 788759"/>
              <a:gd name="connsiteX252" fmla="*/ 356292 w 632522"/>
              <a:gd name="connsiteY252" fmla="*/ 244712 h 788759"/>
              <a:gd name="connsiteX253" fmla="*/ 356486 w 632522"/>
              <a:gd name="connsiteY253" fmla="*/ 245812 h 788759"/>
              <a:gd name="connsiteX254" fmla="*/ 355903 w 632522"/>
              <a:gd name="connsiteY254" fmla="*/ 246330 h 788759"/>
              <a:gd name="connsiteX255" fmla="*/ 355191 w 632522"/>
              <a:gd name="connsiteY255" fmla="*/ 246330 h 788759"/>
              <a:gd name="connsiteX256" fmla="*/ 354479 w 632522"/>
              <a:gd name="connsiteY256" fmla="*/ 245488 h 788759"/>
              <a:gd name="connsiteX257" fmla="*/ 352667 w 632522"/>
              <a:gd name="connsiteY257" fmla="*/ 244517 h 788759"/>
              <a:gd name="connsiteX258" fmla="*/ 353961 w 632522"/>
              <a:gd name="connsiteY258" fmla="*/ 243870 h 788759"/>
              <a:gd name="connsiteX259" fmla="*/ 353768 w 632522"/>
              <a:gd name="connsiteY259" fmla="*/ 243352 h 788759"/>
              <a:gd name="connsiteX260" fmla="*/ 352085 w 632522"/>
              <a:gd name="connsiteY260" fmla="*/ 243547 h 788759"/>
              <a:gd name="connsiteX261" fmla="*/ 351891 w 632522"/>
              <a:gd name="connsiteY261" fmla="*/ 244388 h 788759"/>
              <a:gd name="connsiteX262" fmla="*/ 352797 w 632522"/>
              <a:gd name="connsiteY262" fmla="*/ 245359 h 788759"/>
              <a:gd name="connsiteX263" fmla="*/ 353703 w 632522"/>
              <a:gd name="connsiteY263" fmla="*/ 245682 h 788759"/>
              <a:gd name="connsiteX264" fmla="*/ 353703 w 632522"/>
              <a:gd name="connsiteY264" fmla="*/ 246783 h 788759"/>
              <a:gd name="connsiteX265" fmla="*/ 354803 w 632522"/>
              <a:gd name="connsiteY265" fmla="*/ 249242 h 788759"/>
              <a:gd name="connsiteX266" fmla="*/ 355321 w 632522"/>
              <a:gd name="connsiteY266" fmla="*/ 248918 h 788759"/>
              <a:gd name="connsiteX267" fmla="*/ 355127 w 632522"/>
              <a:gd name="connsiteY267" fmla="*/ 246653 h 788759"/>
              <a:gd name="connsiteX268" fmla="*/ 356615 w 632522"/>
              <a:gd name="connsiteY268" fmla="*/ 246524 h 788759"/>
              <a:gd name="connsiteX269" fmla="*/ 357004 w 632522"/>
              <a:gd name="connsiteY269" fmla="*/ 250407 h 788759"/>
              <a:gd name="connsiteX270" fmla="*/ 357392 w 632522"/>
              <a:gd name="connsiteY270" fmla="*/ 250925 h 788759"/>
              <a:gd name="connsiteX271" fmla="*/ 357392 w 632522"/>
              <a:gd name="connsiteY271" fmla="*/ 252219 h 788759"/>
              <a:gd name="connsiteX272" fmla="*/ 357780 w 632522"/>
              <a:gd name="connsiteY272" fmla="*/ 252543 h 788759"/>
              <a:gd name="connsiteX273" fmla="*/ 357975 w 632522"/>
              <a:gd name="connsiteY273" fmla="*/ 255455 h 788759"/>
              <a:gd name="connsiteX274" fmla="*/ 359075 w 632522"/>
              <a:gd name="connsiteY274" fmla="*/ 259015 h 788759"/>
              <a:gd name="connsiteX275" fmla="*/ 359269 w 632522"/>
              <a:gd name="connsiteY275" fmla="*/ 260956 h 788759"/>
              <a:gd name="connsiteX276" fmla="*/ 360175 w 632522"/>
              <a:gd name="connsiteY276" fmla="*/ 262251 h 788759"/>
              <a:gd name="connsiteX277" fmla="*/ 360175 w 632522"/>
              <a:gd name="connsiteY277" fmla="*/ 263222 h 788759"/>
              <a:gd name="connsiteX278" fmla="*/ 362376 w 632522"/>
              <a:gd name="connsiteY278" fmla="*/ 267882 h 788759"/>
              <a:gd name="connsiteX279" fmla="*/ 365676 w 632522"/>
              <a:gd name="connsiteY279" fmla="*/ 273060 h 788759"/>
              <a:gd name="connsiteX280" fmla="*/ 365676 w 632522"/>
              <a:gd name="connsiteY280" fmla="*/ 273383 h 788759"/>
              <a:gd name="connsiteX281" fmla="*/ 365288 w 632522"/>
              <a:gd name="connsiteY281" fmla="*/ 273383 h 788759"/>
              <a:gd name="connsiteX282" fmla="*/ 362699 w 632522"/>
              <a:gd name="connsiteY282" fmla="*/ 272218 h 788759"/>
              <a:gd name="connsiteX283" fmla="*/ 361599 w 632522"/>
              <a:gd name="connsiteY283" fmla="*/ 272865 h 788759"/>
              <a:gd name="connsiteX284" fmla="*/ 361599 w 632522"/>
              <a:gd name="connsiteY284" fmla="*/ 273189 h 788759"/>
              <a:gd name="connsiteX285" fmla="*/ 363087 w 632522"/>
              <a:gd name="connsiteY285" fmla="*/ 274160 h 788759"/>
              <a:gd name="connsiteX286" fmla="*/ 365094 w 632522"/>
              <a:gd name="connsiteY286" fmla="*/ 274678 h 788759"/>
              <a:gd name="connsiteX287" fmla="*/ 366777 w 632522"/>
              <a:gd name="connsiteY287" fmla="*/ 274678 h 788759"/>
              <a:gd name="connsiteX288" fmla="*/ 367683 w 632522"/>
              <a:gd name="connsiteY288" fmla="*/ 274160 h 788759"/>
              <a:gd name="connsiteX289" fmla="*/ 367877 w 632522"/>
              <a:gd name="connsiteY289" fmla="*/ 274807 h 788759"/>
              <a:gd name="connsiteX290" fmla="*/ 368783 w 632522"/>
              <a:gd name="connsiteY290" fmla="*/ 274807 h 788759"/>
              <a:gd name="connsiteX291" fmla="*/ 368977 w 632522"/>
              <a:gd name="connsiteY291" fmla="*/ 274289 h 788759"/>
              <a:gd name="connsiteX292" fmla="*/ 369560 w 632522"/>
              <a:gd name="connsiteY292" fmla="*/ 274289 h 788759"/>
              <a:gd name="connsiteX293" fmla="*/ 369948 w 632522"/>
              <a:gd name="connsiteY293" fmla="*/ 275584 h 788759"/>
              <a:gd name="connsiteX294" fmla="*/ 371954 w 632522"/>
              <a:gd name="connsiteY294" fmla="*/ 278820 h 788759"/>
              <a:gd name="connsiteX295" fmla="*/ 374349 w 632522"/>
              <a:gd name="connsiteY295" fmla="*/ 280438 h 788759"/>
              <a:gd name="connsiteX296" fmla="*/ 376032 w 632522"/>
              <a:gd name="connsiteY296" fmla="*/ 282897 h 788759"/>
              <a:gd name="connsiteX297" fmla="*/ 376226 w 632522"/>
              <a:gd name="connsiteY297" fmla="*/ 289175 h 788759"/>
              <a:gd name="connsiteX298" fmla="*/ 375837 w 632522"/>
              <a:gd name="connsiteY298" fmla="*/ 290017 h 788759"/>
              <a:gd name="connsiteX299" fmla="*/ 374737 w 632522"/>
              <a:gd name="connsiteY299" fmla="*/ 290470 h 788759"/>
              <a:gd name="connsiteX300" fmla="*/ 373249 w 632522"/>
              <a:gd name="connsiteY300" fmla="*/ 292088 h 788759"/>
              <a:gd name="connsiteX301" fmla="*/ 373249 w 632522"/>
              <a:gd name="connsiteY301" fmla="*/ 292735 h 788759"/>
              <a:gd name="connsiteX302" fmla="*/ 371372 w 632522"/>
              <a:gd name="connsiteY302" fmla="*/ 296942 h 788759"/>
              <a:gd name="connsiteX303" fmla="*/ 370983 w 632522"/>
              <a:gd name="connsiteY303" fmla="*/ 297136 h 788759"/>
              <a:gd name="connsiteX304" fmla="*/ 369301 w 632522"/>
              <a:gd name="connsiteY304" fmla="*/ 301472 h 788759"/>
              <a:gd name="connsiteX305" fmla="*/ 368912 w 632522"/>
              <a:gd name="connsiteY305" fmla="*/ 310210 h 788759"/>
              <a:gd name="connsiteX306" fmla="*/ 372796 w 632522"/>
              <a:gd name="connsiteY306" fmla="*/ 323413 h 788759"/>
              <a:gd name="connsiteX307" fmla="*/ 374090 w 632522"/>
              <a:gd name="connsiteY307" fmla="*/ 325484 h 788759"/>
              <a:gd name="connsiteX308" fmla="*/ 374996 w 632522"/>
              <a:gd name="connsiteY308" fmla="*/ 327879 h 788759"/>
              <a:gd name="connsiteX309" fmla="*/ 377002 w 632522"/>
              <a:gd name="connsiteY309" fmla="*/ 330921 h 788759"/>
              <a:gd name="connsiteX310" fmla="*/ 379591 w 632522"/>
              <a:gd name="connsiteY310" fmla="*/ 332539 h 788759"/>
              <a:gd name="connsiteX311" fmla="*/ 381598 w 632522"/>
              <a:gd name="connsiteY311" fmla="*/ 334480 h 788759"/>
              <a:gd name="connsiteX312" fmla="*/ 383086 w 632522"/>
              <a:gd name="connsiteY312" fmla="*/ 338493 h 788759"/>
              <a:gd name="connsiteX313" fmla="*/ 382892 w 632522"/>
              <a:gd name="connsiteY313" fmla="*/ 342700 h 788759"/>
              <a:gd name="connsiteX314" fmla="*/ 383604 w 632522"/>
              <a:gd name="connsiteY314" fmla="*/ 344771 h 788759"/>
              <a:gd name="connsiteX315" fmla="*/ 387099 w 632522"/>
              <a:gd name="connsiteY315" fmla="*/ 351049 h 788759"/>
              <a:gd name="connsiteX316" fmla="*/ 388976 w 632522"/>
              <a:gd name="connsiteY316" fmla="*/ 353314 h 788759"/>
              <a:gd name="connsiteX317" fmla="*/ 389170 w 632522"/>
              <a:gd name="connsiteY317" fmla="*/ 354091 h 788759"/>
              <a:gd name="connsiteX318" fmla="*/ 391759 w 632522"/>
              <a:gd name="connsiteY318" fmla="*/ 355385 h 788759"/>
              <a:gd name="connsiteX319" fmla="*/ 391759 w 632522"/>
              <a:gd name="connsiteY319" fmla="*/ 356356 h 788759"/>
              <a:gd name="connsiteX320" fmla="*/ 391241 w 632522"/>
              <a:gd name="connsiteY320" fmla="*/ 357327 h 788759"/>
              <a:gd name="connsiteX321" fmla="*/ 391241 w 632522"/>
              <a:gd name="connsiteY321" fmla="*/ 359398 h 788759"/>
              <a:gd name="connsiteX322" fmla="*/ 392342 w 632522"/>
              <a:gd name="connsiteY322" fmla="*/ 361339 h 788759"/>
              <a:gd name="connsiteX323" fmla="*/ 392859 w 632522"/>
              <a:gd name="connsiteY323" fmla="*/ 361663 h 788759"/>
              <a:gd name="connsiteX324" fmla="*/ 392471 w 632522"/>
              <a:gd name="connsiteY324" fmla="*/ 362634 h 788759"/>
              <a:gd name="connsiteX325" fmla="*/ 391371 w 632522"/>
              <a:gd name="connsiteY325" fmla="*/ 362957 h 788759"/>
              <a:gd name="connsiteX326" fmla="*/ 390982 w 632522"/>
              <a:gd name="connsiteY326" fmla="*/ 362504 h 788759"/>
              <a:gd name="connsiteX327" fmla="*/ 390076 w 632522"/>
              <a:gd name="connsiteY327" fmla="*/ 362504 h 788759"/>
              <a:gd name="connsiteX328" fmla="*/ 388393 w 632522"/>
              <a:gd name="connsiteY328" fmla="*/ 363799 h 788759"/>
              <a:gd name="connsiteX329" fmla="*/ 387876 w 632522"/>
              <a:gd name="connsiteY329" fmla="*/ 364899 h 788759"/>
              <a:gd name="connsiteX330" fmla="*/ 387876 w 632522"/>
              <a:gd name="connsiteY330" fmla="*/ 367294 h 788759"/>
              <a:gd name="connsiteX331" fmla="*/ 388393 w 632522"/>
              <a:gd name="connsiteY331" fmla="*/ 368394 h 788759"/>
              <a:gd name="connsiteX332" fmla="*/ 385999 w 632522"/>
              <a:gd name="connsiteY332" fmla="*/ 371112 h 788759"/>
              <a:gd name="connsiteX333" fmla="*/ 384316 w 632522"/>
              <a:gd name="connsiteY333" fmla="*/ 375449 h 788759"/>
              <a:gd name="connsiteX334" fmla="*/ 381727 w 632522"/>
              <a:gd name="connsiteY334" fmla="*/ 375125 h 788759"/>
              <a:gd name="connsiteX335" fmla="*/ 380433 w 632522"/>
              <a:gd name="connsiteY335" fmla="*/ 375773 h 788759"/>
              <a:gd name="connsiteX336" fmla="*/ 378944 w 632522"/>
              <a:gd name="connsiteY336" fmla="*/ 375967 h 788759"/>
              <a:gd name="connsiteX337" fmla="*/ 375643 w 632522"/>
              <a:gd name="connsiteY337" fmla="*/ 374543 h 788759"/>
              <a:gd name="connsiteX338" fmla="*/ 372343 w 632522"/>
              <a:gd name="connsiteY338" fmla="*/ 374348 h 788759"/>
              <a:gd name="connsiteX339" fmla="*/ 371825 w 632522"/>
              <a:gd name="connsiteY339" fmla="*/ 374025 h 788759"/>
              <a:gd name="connsiteX340" fmla="*/ 371242 w 632522"/>
              <a:gd name="connsiteY340" fmla="*/ 374025 h 788759"/>
              <a:gd name="connsiteX341" fmla="*/ 371242 w 632522"/>
              <a:gd name="connsiteY341" fmla="*/ 374348 h 788759"/>
              <a:gd name="connsiteX342" fmla="*/ 372925 w 632522"/>
              <a:gd name="connsiteY342" fmla="*/ 375643 h 788759"/>
              <a:gd name="connsiteX343" fmla="*/ 375320 w 632522"/>
              <a:gd name="connsiteY343" fmla="*/ 375319 h 788759"/>
              <a:gd name="connsiteX344" fmla="*/ 375708 w 632522"/>
              <a:gd name="connsiteY344" fmla="*/ 375643 h 788759"/>
              <a:gd name="connsiteX345" fmla="*/ 377715 w 632522"/>
              <a:gd name="connsiteY345" fmla="*/ 375837 h 788759"/>
              <a:gd name="connsiteX346" fmla="*/ 378815 w 632522"/>
              <a:gd name="connsiteY346" fmla="*/ 376484 h 788759"/>
              <a:gd name="connsiteX347" fmla="*/ 382698 w 632522"/>
              <a:gd name="connsiteY347" fmla="*/ 376161 h 788759"/>
              <a:gd name="connsiteX348" fmla="*/ 384381 w 632522"/>
              <a:gd name="connsiteY348" fmla="*/ 377585 h 788759"/>
              <a:gd name="connsiteX349" fmla="*/ 385092 w 632522"/>
              <a:gd name="connsiteY349" fmla="*/ 382115 h 788759"/>
              <a:gd name="connsiteX350" fmla="*/ 386193 w 632522"/>
              <a:gd name="connsiteY350" fmla="*/ 385351 h 788759"/>
              <a:gd name="connsiteX351" fmla="*/ 390788 w 632522"/>
              <a:gd name="connsiteY351" fmla="*/ 392406 h 788759"/>
              <a:gd name="connsiteX352" fmla="*/ 393571 w 632522"/>
              <a:gd name="connsiteY352" fmla="*/ 394995 h 788759"/>
              <a:gd name="connsiteX353" fmla="*/ 394283 w 632522"/>
              <a:gd name="connsiteY353" fmla="*/ 397066 h 788759"/>
              <a:gd name="connsiteX354" fmla="*/ 395383 w 632522"/>
              <a:gd name="connsiteY354" fmla="*/ 398684 h 788759"/>
              <a:gd name="connsiteX355" fmla="*/ 395189 w 632522"/>
              <a:gd name="connsiteY355" fmla="*/ 399655 h 788759"/>
              <a:gd name="connsiteX356" fmla="*/ 394477 w 632522"/>
              <a:gd name="connsiteY356" fmla="*/ 398037 h 788759"/>
              <a:gd name="connsiteX357" fmla="*/ 393960 w 632522"/>
              <a:gd name="connsiteY357" fmla="*/ 398037 h 788759"/>
              <a:gd name="connsiteX358" fmla="*/ 393960 w 632522"/>
              <a:gd name="connsiteY358" fmla="*/ 398684 h 788759"/>
              <a:gd name="connsiteX359" fmla="*/ 394865 w 632522"/>
              <a:gd name="connsiteY359" fmla="*/ 399784 h 788759"/>
              <a:gd name="connsiteX360" fmla="*/ 395060 w 632522"/>
              <a:gd name="connsiteY360" fmla="*/ 400755 h 788759"/>
              <a:gd name="connsiteX361" fmla="*/ 394154 w 632522"/>
              <a:gd name="connsiteY361" fmla="*/ 401402 h 788759"/>
              <a:gd name="connsiteX362" fmla="*/ 393053 w 632522"/>
              <a:gd name="connsiteY362" fmla="*/ 404768 h 788759"/>
              <a:gd name="connsiteX363" fmla="*/ 393636 w 632522"/>
              <a:gd name="connsiteY363" fmla="*/ 409298 h 788759"/>
              <a:gd name="connsiteX364" fmla="*/ 394736 w 632522"/>
              <a:gd name="connsiteY364" fmla="*/ 411887 h 788759"/>
              <a:gd name="connsiteX365" fmla="*/ 395125 w 632522"/>
              <a:gd name="connsiteY365" fmla="*/ 412081 h 788759"/>
              <a:gd name="connsiteX366" fmla="*/ 396807 w 632522"/>
              <a:gd name="connsiteY366" fmla="*/ 415641 h 788759"/>
              <a:gd name="connsiteX367" fmla="*/ 399590 w 632522"/>
              <a:gd name="connsiteY367" fmla="*/ 419524 h 788759"/>
              <a:gd name="connsiteX368" fmla="*/ 400496 w 632522"/>
              <a:gd name="connsiteY368" fmla="*/ 420301 h 788759"/>
              <a:gd name="connsiteX369" fmla="*/ 402373 w 632522"/>
              <a:gd name="connsiteY369" fmla="*/ 420171 h 788759"/>
              <a:gd name="connsiteX370" fmla="*/ 403085 w 632522"/>
              <a:gd name="connsiteY370" fmla="*/ 420624 h 788759"/>
              <a:gd name="connsiteX371" fmla="*/ 402891 w 632522"/>
              <a:gd name="connsiteY371" fmla="*/ 423019 h 788759"/>
              <a:gd name="connsiteX372" fmla="*/ 404768 w 632522"/>
              <a:gd name="connsiteY372" fmla="*/ 423472 h 788759"/>
              <a:gd name="connsiteX373" fmla="*/ 405156 w 632522"/>
              <a:gd name="connsiteY373" fmla="*/ 424119 h 788759"/>
              <a:gd name="connsiteX374" fmla="*/ 405156 w 632522"/>
              <a:gd name="connsiteY374" fmla="*/ 425867 h 788759"/>
              <a:gd name="connsiteX375" fmla="*/ 405739 w 632522"/>
              <a:gd name="connsiteY375" fmla="*/ 426644 h 788759"/>
              <a:gd name="connsiteX376" fmla="*/ 407033 w 632522"/>
              <a:gd name="connsiteY376" fmla="*/ 427291 h 788759"/>
              <a:gd name="connsiteX377" fmla="*/ 407227 w 632522"/>
              <a:gd name="connsiteY377" fmla="*/ 429038 h 788759"/>
              <a:gd name="connsiteX378" fmla="*/ 408522 w 632522"/>
              <a:gd name="connsiteY378" fmla="*/ 429038 h 788759"/>
              <a:gd name="connsiteX379" fmla="*/ 408910 w 632522"/>
              <a:gd name="connsiteY379" fmla="*/ 429362 h 788759"/>
              <a:gd name="connsiteX380" fmla="*/ 408910 w 632522"/>
              <a:gd name="connsiteY380" fmla="*/ 431109 h 788759"/>
              <a:gd name="connsiteX381" fmla="*/ 407810 w 632522"/>
              <a:gd name="connsiteY381" fmla="*/ 431886 h 788759"/>
              <a:gd name="connsiteX382" fmla="*/ 408910 w 632522"/>
              <a:gd name="connsiteY382" fmla="*/ 437517 h 788759"/>
              <a:gd name="connsiteX383" fmla="*/ 412211 w 632522"/>
              <a:gd name="connsiteY383" fmla="*/ 443471 h 788759"/>
              <a:gd name="connsiteX384" fmla="*/ 414606 w 632522"/>
              <a:gd name="connsiteY384" fmla="*/ 445412 h 788759"/>
              <a:gd name="connsiteX385" fmla="*/ 416094 w 632522"/>
              <a:gd name="connsiteY385" fmla="*/ 446060 h 788759"/>
              <a:gd name="connsiteX386" fmla="*/ 415900 w 632522"/>
              <a:gd name="connsiteY386" fmla="*/ 446707 h 788759"/>
              <a:gd name="connsiteX387" fmla="*/ 416806 w 632522"/>
              <a:gd name="connsiteY387" fmla="*/ 447484 h 788759"/>
              <a:gd name="connsiteX388" fmla="*/ 415900 w 632522"/>
              <a:gd name="connsiteY388" fmla="*/ 450396 h 788759"/>
              <a:gd name="connsiteX389" fmla="*/ 416418 w 632522"/>
              <a:gd name="connsiteY389" fmla="*/ 452338 h 788759"/>
              <a:gd name="connsiteX390" fmla="*/ 417130 w 632522"/>
              <a:gd name="connsiteY390" fmla="*/ 453438 h 788759"/>
              <a:gd name="connsiteX391" fmla="*/ 417324 w 632522"/>
              <a:gd name="connsiteY391" fmla="*/ 455703 h 788759"/>
              <a:gd name="connsiteX392" fmla="*/ 418230 w 632522"/>
              <a:gd name="connsiteY392" fmla="*/ 456350 h 788759"/>
              <a:gd name="connsiteX393" fmla="*/ 419330 w 632522"/>
              <a:gd name="connsiteY393" fmla="*/ 456350 h 788759"/>
              <a:gd name="connsiteX394" fmla="*/ 419524 w 632522"/>
              <a:gd name="connsiteY394" fmla="*/ 458939 h 788759"/>
              <a:gd name="connsiteX395" fmla="*/ 421013 w 632522"/>
              <a:gd name="connsiteY395" fmla="*/ 458939 h 788759"/>
              <a:gd name="connsiteX396" fmla="*/ 421013 w 632522"/>
              <a:gd name="connsiteY396" fmla="*/ 459393 h 788759"/>
              <a:gd name="connsiteX397" fmla="*/ 421725 w 632522"/>
              <a:gd name="connsiteY397" fmla="*/ 460040 h 788759"/>
              <a:gd name="connsiteX398" fmla="*/ 422825 w 632522"/>
              <a:gd name="connsiteY398" fmla="*/ 460040 h 788759"/>
              <a:gd name="connsiteX399" fmla="*/ 424832 w 632522"/>
              <a:gd name="connsiteY399" fmla="*/ 461011 h 788759"/>
              <a:gd name="connsiteX400" fmla="*/ 424832 w 632522"/>
              <a:gd name="connsiteY400" fmla="*/ 461334 h 788759"/>
              <a:gd name="connsiteX401" fmla="*/ 424443 w 632522"/>
              <a:gd name="connsiteY401" fmla="*/ 461334 h 788759"/>
              <a:gd name="connsiteX402" fmla="*/ 422631 w 632522"/>
              <a:gd name="connsiteY402" fmla="*/ 460881 h 788759"/>
              <a:gd name="connsiteX403" fmla="*/ 422049 w 632522"/>
              <a:gd name="connsiteY403" fmla="*/ 460428 h 788759"/>
              <a:gd name="connsiteX404" fmla="*/ 420948 w 632522"/>
              <a:gd name="connsiteY404" fmla="*/ 460428 h 788759"/>
              <a:gd name="connsiteX405" fmla="*/ 420431 w 632522"/>
              <a:gd name="connsiteY405" fmla="*/ 461528 h 788759"/>
              <a:gd name="connsiteX406" fmla="*/ 419848 w 632522"/>
              <a:gd name="connsiteY406" fmla="*/ 461852 h 788759"/>
              <a:gd name="connsiteX407" fmla="*/ 416353 w 632522"/>
              <a:gd name="connsiteY407" fmla="*/ 461852 h 788759"/>
              <a:gd name="connsiteX408" fmla="*/ 415641 w 632522"/>
              <a:gd name="connsiteY408" fmla="*/ 464247 h 788759"/>
              <a:gd name="connsiteX409" fmla="*/ 416029 w 632522"/>
              <a:gd name="connsiteY409" fmla="*/ 465218 h 788759"/>
              <a:gd name="connsiteX410" fmla="*/ 417518 w 632522"/>
              <a:gd name="connsiteY410" fmla="*/ 465218 h 788759"/>
              <a:gd name="connsiteX411" fmla="*/ 417906 w 632522"/>
              <a:gd name="connsiteY411" fmla="*/ 466965 h 788759"/>
              <a:gd name="connsiteX412" fmla="*/ 418812 w 632522"/>
              <a:gd name="connsiteY412" fmla="*/ 467936 h 788759"/>
              <a:gd name="connsiteX413" fmla="*/ 419524 w 632522"/>
              <a:gd name="connsiteY413" fmla="*/ 468065 h 788759"/>
              <a:gd name="connsiteX414" fmla="*/ 419913 w 632522"/>
              <a:gd name="connsiteY414" fmla="*/ 467288 h 788759"/>
              <a:gd name="connsiteX415" fmla="*/ 420819 w 632522"/>
              <a:gd name="connsiteY415" fmla="*/ 466965 h 788759"/>
              <a:gd name="connsiteX416" fmla="*/ 422307 w 632522"/>
              <a:gd name="connsiteY416" fmla="*/ 464894 h 788759"/>
              <a:gd name="connsiteX417" fmla="*/ 423602 w 632522"/>
              <a:gd name="connsiteY417" fmla="*/ 464570 h 788759"/>
              <a:gd name="connsiteX418" fmla="*/ 420819 w 632522"/>
              <a:gd name="connsiteY418" fmla="*/ 467483 h 788759"/>
              <a:gd name="connsiteX419" fmla="*/ 421401 w 632522"/>
              <a:gd name="connsiteY419" fmla="*/ 469877 h 788759"/>
              <a:gd name="connsiteX420" fmla="*/ 422113 w 632522"/>
              <a:gd name="connsiteY420" fmla="*/ 470072 h 788759"/>
              <a:gd name="connsiteX421" fmla="*/ 422307 w 632522"/>
              <a:gd name="connsiteY421" fmla="*/ 470848 h 788759"/>
              <a:gd name="connsiteX422" fmla="*/ 423020 w 632522"/>
              <a:gd name="connsiteY422" fmla="*/ 471172 h 788759"/>
              <a:gd name="connsiteX423" fmla="*/ 423213 w 632522"/>
              <a:gd name="connsiteY423" fmla="*/ 471948 h 788759"/>
              <a:gd name="connsiteX424" fmla="*/ 424120 w 632522"/>
              <a:gd name="connsiteY424" fmla="*/ 472402 h 788759"/>
              <a:gd name="connsiteX425" fmla="*/ 424120 w 632522"/>
              <a:gd name="connsiteY425" fmla="*/ 472855 h 788759"/>
              <a:gd name="connsiteX426" fmla="*/ 425932 w 632522"/>
              <a:gd name="connsiteY426" fmla="*/ 473178 h 788759"/>
              <a:gd name="connsiteX427" fmla="*/ 426514 w 632522"/>
              <a:gd name="connsiteY427" fmla="*/ 474149 h 788759"/>
              <a:gd name="connsiteX428" fmla="*/ 428197 w 632522"/>
              <a:gd name="connsiteY428" fmla="*/ 474278 h 788759"/>
              <a:gd name="connsiteX429" fmla="*/ 428391 w 632522"/>
              <a:gd name="connsiteY429" fmla="*/ 475573 h 788759"/>
              <a:gd name="connsiteX430" fmla="*/ 428779 w 632522"/>
              <a:gd name="connsiteY430" fmla="*/ 475896 h 788759"/>
              <a:gd name="connsiteX431" fmla="*/ 430074 w 632522"/>
              <a:gd name="connsiteY431" fmla="*/ 475896 h 788759"/>
              <a:gd name="connsiteX432" fmla="*/ 430074 w 632522"/>
              <a:gd name="connsiteY432" fmla="*/ 476220 h 788759"/>
              <a:gd name="connsiteX433" fmla="*/ 430786 w 632522"/>
              <a:gd name="connsiteY433" fmla="*/ 476414 h 788759"/>
              <a:gd name="connsiteX434" fmla="*/ 431368 w 632522"/>
              <a:gd name="connsiteY434" fmla="*/ 477061 h 788759"/>
              <a:gd name="connsiteX435" fmla="*/ 432663 w 632522"/>
              <a:gd name="connsiteY435" fmla="*/ 477256 h 788759"/>
              <a:gd name="connsiteX436" fmla="*/ 433051 w 632522"/>
              <a:gd name="connsiteY436" fmla="*/ 478550 h 788759"/>
              <a:gd name="connsiteX437" fmla="*/ 432663 w 632522"/>
              <a:gd name="connsiteY437" fmla="*/ 478874 h 788759"/>
              <a:gd name="connsiteX438" fmla="*/ 432469 w 632522"/>
              <a:gd name="connsiteY438" fmla="*/ 481139 h 788759"/>
              <a:gd name="connsiteX439" fmla="*/ 433763 w 632522"/>
              <a:gd name="connsiteY439" fmla="*/ 482563 h 788759"/>
              <a:gd name="connsiteX440" fmla="*/ 434669 w 632522"/>
              <a:gd name="connsiteY440" fmla="*/ 482563 h 788759"/>
              <a:gd name="connsiteX441" fmla="*/ 437452 w 632522"/>
              <a:gd name="connsiteY441" fmla="*/ 485152 h 788759"/>
              <a:gd name="connsiteX442" fmla="*/ 439653 w 632522"/>
              <a:gd name="connsiteY442" fmla="*/ 485799 h 788759"/>
              <a:gd name="connsiteX443" fmla="*/ 439653 w 632522"/>
              <a:gd name="connsiteY443" fmla="*/ 488064 h 788759"/>
              <a:gd name="connsiteX444" fmla="*/ 440365 w 632522"/>
              <a:gd name="connsiteY444" fmla="*/ 488517 h 788759"/>
              <a:gd name="connsiteX445" fmla="*/ 440753 w 632522"/>
              <a:gd name="connsiteY445" fmla="*/ 489488 h 788759"/>
              <a:gd name="connsiteX446" fmla="*/ 441141 w 632522"/>
              <a:gd name="connsiteY446" fmla="*/ 489488 h 788759"/>
              <a:gd name="connsiteX447" fmla="*/ 440753 w 632522"/>
              <a:gd name="connsiteY447" fmla="*/ 489812 h 788759"/>
              <a:gd name="connsiteX448" fmla="*/ 440947 w 632522"/>
              <a:gd name="connsiteY448" fmla="*/ 491883 h 788759"/>
              <a:gd name="connsiteX449" fmla="*/ 441853 w 632522"/>
              <a:gd name="connsiteY449" fmla="*/ 494795 h 788759"/>
              <a:gd name="connsiteX450" fmla="*/ 441335 w 632522"/>
              <a:gd name="connsiteY450" fmla="*/ 495119 h 788759"/>
              <a:gd name="connsiteX451" fmla="*/ 440753 w 632522"/>
              <a:gd name="connsiteY451" fmla="*/ 496543 h 788759"/>
              <a:gd name="connsiteX452" fmla="*/ 440559 w 632522"/>
              <a:gd name="connsiteY452" fmla="*/ 499455 h 788759"/>
              <a:gd name="connsiteX453" fmla="*/ 439847 w 632522"/>
              <a:gd name="connsiteY453" fmla="*/ 499779 h 788759"/>
              <a:gd name="connsiteX454" fmla="*/ 439847 w 632522"/>
              <a:gd name="connsiteY454" fmla="*/ 500426 h 788759"/>
              <a:gd name="connsiteX455" fmla="*/ 439265 w 632522"/>
              <a:gd name="connsiteY455" fmla="*/ 501073 h 788759"/>
              <a:gd name="connsiteX456" fmla="*/ 437970 w 632522"/>
              <a:gd name="connsiteY456" fmla="*/ 501850 h 788759"/>
              <a:gd name="connsiteX457" fmla="*/ 436676 w 632522"/>
              <a:gd name="connsiteY457" fmla="*/ 506639 h 788759"/>
              <a:gd name="connsiteX458" fmla="*/ 437064 w 632522"/>
              <a:gd name="connsiteY458" fmla="*/ 508710 h 788759"/>
              <a:gd name="connsiteX459" fmla="*/ 437776 w 632522"/>
              <a:gd name="connsiteY459" fmla="*/ 509034 h 788759"/>
              <a:gd name="connsiteX460" fmla="*/ 438164 w 632522"/>
              <a:gd name="connsiteY460" fmla="*/ 510134 h 788759"/>
              <a:gd name="connsiteX461" fmla="*/ 437064 w 632522"/>
              <a:gd name="connsiteY461" fmla="*/ 510781 h 788759"/>
              <a:gd name="connsiteX462" fmla="*/ 437647 w 632522"/>
              <a:gd name="connsiteY462" fmla="*/ 512529 h 788759"/>
              <a:gd name="connsiteX463" fmla="*/ 437452 w 632522"/>
              <a:gd name="connsiteY463" fmla="*/ 513953 h 788759"/>
              <a:gd name="connsiteX464" fmla="*/ 440559 w 632522"/>
              <a:gd name="connsiteY464" fmla="*/ 513953 h 788759"/>
              <a:gd name="connsiteX465" fmla="*/ 442436 w 632522"/>
              <a:gd name="connsiteY465" fmla="*/ 515053 h 788759"/>
              <a:gd name="connsiteX466" fmla="*/ 441853 w 632522"/>
              <a:gd name="connsiteY466" fmla="*/ 515182 h 788759"/>
              <a:gd name="connsiteX467" fmla="*/ 439847 w 632522"/>
              <a:gd name="connsiteY467" fmla="*/ 514211 h 788759"/>
              <a:gd name="connsiteX468" fmla="*/ 437841 w 632522"/>
              <a:gd name="connsiteY468" fmla="*/ 514406 h 788759"/>
              <a:gd name="connsiteX469" fmla="*/ 438941 w 632522"/>
              <a:gd name="connsiteY469" fmla="*/ 516800 h 788759"/>
              <a:gd name="connsiteX470" fmla="*/ 438747 w 632522"/>
              <a:gd name="connsiteY470" fmla="*/ 517447 h 788759"/>
              <a:gd name="connsiteX471" fmla="*/ 439135 w 632522"/>
              <a:gd name="connsiteY471" fmla="*/ 517318 h 788759"/>
              <a:gd name="connsiteX472" fmla="*/ 439523 w 632522"/>
              <a:gd name="connsiteY472" fmla="*/ 518095 h 788759"/>
              <a:gd name="connsiteX473" fmla="*/ 439523 w 632522"/>
              <a:gd name="connsiteY473" fmla="*/ 519065 h 788759"/>
              <a:gd name="connsiteX474" fmla="*/ 441012 w 632522"/>
              <a:gd name="connsiteY474" fmla="*/ 518613 h 788759"/>
              <a:gd name="connsiteX475" fmla="*/ 441918 w 632522"/>
              <a:gd name="connsiteY475" fmla="*/ 516347 h 788759"/>
              <a:gd name="connsiteX476" fmla="*/ 442501 w 632522"/>
              <a:gd name="connsiteY476" fmla="*/ 516218 h 788759"/>
              <a:gd name="connsiteX477" fmla="*/ 441595 w 632522"/>
              <a:gd name="connsiteY477" fmla="*/ 518613 h 788759"/>
              <a:gd name="connsiteX478" fmla="*/ 440300 w 632522"/>
              <a:gd name="connsiteY478" fmla="*/ 519713 h 788759"/>
              <a:gd name="connsiteX479" fmla="*/ 440688 w 632522"/>
              <a:gd name="connsiteY479" fmla="*/ 520813 h 788759"/>
              <a:gd name="connsiteX480" fmla="*/ 441595 w 632522"/>
              <a:gd name="connsiteY480" fmla="*/ 521266 h 788759"/>
              <a:gd name="connsiteX481" fmla="*/ 441595 w 632522"/>
              <a:gd name="connsiteY481" fmla="*/ 522366 h 788759"/>
              <a:gd name="connsiteX482" fmla="*/ 442501 w 632522"/>
              <a:gd name="connsiteY482" fmla="*/ 523337 h 788759"/>
              <a:gd name="connsiteX483" fmla="*/ 442501 w 632522"/>
              <a:gd name="connsiteY483" fmla="*/ 524114 h 788759"/>
              <a:gd name="connsiteX484" fmla="*/ 441918 w 632522"/>
              <a:gd name="connsiteY484" fmla="*/ 525085 h 788759"/>
              <a:gd name="connsiteX485" fmla="*/ 440818 w 632522"/>
              <a:gd name="connsiteY485" fmla="*/ 525732 h 788759"/>
              <a:gd name="connsiteX486" fmla="*/ 440430 w 632522"/>
              <a:gd name="connsiteY486" fmla="*/ 526703 h 788759"/>
              <a:gd name="connsiteX487" fmla="*/ 439523 w 632522"/>
              <a:gd name="connsiteY487" fmla="*/ 527350 h 788759"/>
              <a:gd name="connsiteX488" fmla="*/ 439135 w 632522"/>
              <a:gd name="connsiteY488" fmla="*/ 528774 h 788759"/>
              <a:gd name="connsiteX489" fmla="*/ 439523 w 632522"/>
              <a:gd name="connsiteY489" fmla="*/ 529098 h 788759"/>
              <a:gd name="connsiteX490" fmla="*/ 439717 w 632522"/>
              <a:gd name="connsiteY490" fmla="*/ 531168 h 788759"/>
              <a:gd name="connsiteX491" fmla="*/ 439329 w 632522"/>
              <a:gd name="connsiteY491" fmla="*/ 531298 h 788759"/>
              <a:gd name="connsiteX492" fmla="*/ 439523 w 632522"/>
              <a:gd name="connsiteY492" fmla="*/ 531751 h 788759"/>
              <a:gd name="connsiteX493" fmla="*/ 439135 w 632522"/>
              <a:gd name="connsiteY493" fmla="*/ 532398 h 788759"/>
              <a:gd name="connsiteX494" fmla="*/ 440041 w 632522"/>
              <a:gd name="connsiteY494" fmla="*/ 534469 h 788759"/>
              <a:gd name="connsiteX495" fmla="*/ 439847 w 632522"/>
              <a:gd name="connsiteY495" fmla="*/ 534922 h 788759"/>
              <a:gd name="connsiteX496" fmla="*/ 440559 w 632522"/>
              <a:gd name="connsiteY496" fmla="*/ 535570 h 788759"/>
              <a:gd name="connsiteX497" fmla="*/ 440170 w 632522"/>
              <a:gd name="connsiteY497" fmla="*/ 535893 h 788759"/>
              <a:gd name="connsiteX498" fmla="*/ 440170 w 632522"/>
              <a:gd name="connsiteY498" fmla="*/ 536864 h 788759"/>
              <a:gd name="connsiteX499" fmla="*/ 440883 w 632522"/>
              <a:gd name="connsiteY499" fmla="*/ 537188 h 788759"/>
              <a:gd name="connsiteX500" fmla="*/ 441400 w 632522"/>
              <a:gd name="connsiteY500" fmla="*/ 538288 h 788759"/>
              <a:gd name="connsiteX501" fmla="*/ 440883 w 632522"/>
              <a:gd name="connsiteY501" fmla="*/ 539906 h 788759"/>
              <a:gd name="connsiteX502" fmla="*/ 441271 w 632522"/>
              <a:gd name="connsiteY502" fmla="*/ 540683 h 788759"/>
              <a:gd name="connsiteX503" fmla="*/ 440883 w 632522"/>
              <a:gd name="connsiteY503" fmla="*/ 541136 h 788759"/>
              <a:gd name="connsiteX504" fmla="*/ 441077 w 632522"/>
              <a:gd name="connsiteY504" fmla="*/ 542754 h 788759"/>
              <a:gd name="connsiteX505" fmla="*/ 441788 w 632522"/>
              <a:gd name="connsiteY505" fmla="*/ 543724 h 788759"/>
              <a:gd name="connsiteX506" fmla="*/ 442501 w 632522"/>
              <a:gd name="connsiteY506" fmla="*/ 546443 h 788759"/>
              <a:gd name="connsiteX507" fmla="*/ 443018 w 632522"/>
              <a:gd name="connsiteY507" fmla="*/ 546766 h 788759"/>
              <a:gd name="connsiteX508" fmla="*/ 443601 w 632522"/>
              <a:gd name="connsiteY508" fmla="*/ 547867 h 788759"/>
              <a:gd name="connsiteX509" fmla="*/ 443407 w 632522"/>
              <a:gd name="connsiteY509" fmla="*/ 550391 h 788759"/>
              <a:gd name="connsiteX510" fmla="*/ 443601 w 632522"/>
              <a:gd name="connsiteY510" fmla="*/ 551167 h 788759"/>
              <a:gd name="connsiteX511" fmla="*/ 443989 w 632522"/>
              <a:gd name="connsiteY511" fmla="*/ 551297 h 788759"/>
              <a:gd name="connsiteX512" fmla="*/ 444183 w 632522"/>
              <a:gd name="connsiteY512" fmla="*/ 553239 h 788759"/>
              <a:gd name="connsiteX513" fmla="*/ 444766 w 632522"/>
              <a:gd name="connsiteY513" fmla="*/ 554533 h 788759"/>
              <a:gd name="connsiteX514" fmla="*/ 445672 w 632522"/>
              <a:gd name="connsiteY514" fmla="*/ 555180 h 788759"/>
              <a:gd name="connsiteX515" fmla="*/ 445672 w 632522"/>
              <a:gd name="connsiteY515" fmla="*/ 555957 h 788759"/>
              <a:gd name="connsiteX516" fmla="*/ 445478 w 632522"/>
              <a:gd name="connsiteY516" fmla="*/ 555633 h 788759"/>
              <a:gd name="connsiteX517" fmla="*/ 446967 w 632522"/>
              <a:gd name="connsiteY517" fmla="*/ 556410 h 788759"/>
              <a:gd name="connsiteX518" fmla="*/ 446578 w 632522"/>
              <a:gd name="connsiteY518" fmla="*/ 557057 h 788759"/>
              <a:gd name="connsiteX519" fmla="*/ 447872 w 632522"/>
              <a:gd name="connsiteY519" fmla="*/ 558481 h 788759"/>
              <a:gd name="connsiteX520" fmla="*/ 447872 w 632522"/>
              <a:gd name="connsiteY520" fmla="*/ 559128 h 788759"/>
              <a:gd name="connsiteX521" fmla="*/ 448261 w 632522"/>
              <a:gd name="connsiteY521" fmla="*/ 559452 h 788759"/>
              <a:gd name="connsiteX522" fmla="*/ 449555 w 632522"/>
              <a:gd name="connsiteY522" fmla="*/ 559322 h 788759"/>
              <a:gd name="connsiteX523" fmla="*/ 450138 w 632522"/>
              <a:gd name="connsiteY523" fmla="*/ 560099 h 788759"/>
              <a:gd name="connsiteX524" fmla="*/ 450138 w 632522"/>
              <a:gd name="connsiteY524" fmla="*/ 561070 h 788759"/>
              <a:gd name="connsiteX525" fmla="*/ 450655 w 632522"/>
              <a:gd name="connsiteY525" fmla="*/ 561394 h 788759"/>
              <a:gd name="connsiteX526" fmla="*/ 450461 w 632522"/>
              <a:gd name="connsiteY526" fmla="*/ 561717 h 788759"/>
              <a:gd name="connsiteX527" fmla="*/ 451368 w 632522"/>
              <a:gd name="connsiteY527" fmla="*/ 562494 h 788759"/>
              <a:gd name="connsiteX528" fmla="*/ 451368 w 632522"/>
              <a:gd name="connsiteY528" fmla="*/ 563270 h 788759"/>
              <a:gd name="connsiteX529" fmla="*/ 451756 w 632522"/>
              <a:gd name="connsiteY529" fmla="*/ 563400 h 788759"/>
              <a:gd name="connsiteX530" fmla="*/ 451368 w 632522"/>
              <a:gd name="connsiteY530" fmla="*/ 565471 h 788759"/>
              <a:gd name="connsiteX531" fmla="*/ 451885 w 632522"/>
              <a:gd name="connsiteY531" fmla="*/ 566442 h 788759"/>
              <a:gd name="connsiteX532" fmla="*/ 452079 w 632522"/>
              <a:gd name="connsiteY532" fmla="*/ 568642 h 788759"/>
              <a:gd name="connsiteX533" fmla="*/ 452597 w 632522"/>
              <a:gd name="connsiteY533" fmla="*/ 569289 h 788759"/>
              <a:gd name="connsiteX534" fmla="*/ 453309 w 632522"/>
              <a:gd name="connsiteY534" fmla="*/ 569419 h 788759"/>
              <a:gd name="connsiteX535" fmla="*/ 453503 w 632522"/>
              <a:gd name="connsiteY535" fmla="*/ 569872 h 788759"/>
              <a:gd name="connsiteX536" fmla="*/ 452791 w 632522"/>
              <a:gd name="connsiteY536" fmla="*/ 572396 h 788759"/>
              <a:gd name="connsiteX537" fmla="*/ 453503 w 632522"/>
              <a:gd name="connsiteY537" fmla="*/ 574338 h 788759"/>
              <a:gd name="connsiteX538" fmla="*/ 454021 w 632522"/>
              <a:gd name="connsiteY538" fmla="*/ 574791 h 788759"/>
              <a:gd name="connsiteX539" fmla="*/ 454021 w 632522"/>
              <a:gd name="connsiteY539" fmla="*/ 575438 h 788759"/>
              <a:gd name="connsiteX540" fmla="*/ 455315 w 632522"/>
              <a:gd name="connsiteY540" fmla="*/ 576409 h 788759"/>
              <a:gd name="connsiteX541" fmla="*/ 455315 w 632522"/>
              <a:gd name="connsiteY541" fmla="*/ 577380 h 788759"/>
              <a:gd name="connsiteX542" fmla="*/ 455898 w 632522"/>
              <a:gd name="connsiteY542" fmla="*/ 578156 h 788759"/>
              <a:gd name="connsiteX543" fmla="*/ 455704 w 632522"/>
              <a:gd name="connsiteY543" fmla="*/ 580227 h 788759"/>
              <a:gd name="connsiteX544" fmla="*/ 456092 w 632522"/>
              <a:gd name="connsiteY544" fmla="*/ 580680 h 788759"/>
              <a:gd name="connsiteX545" fmla="*/ 456092 w 632522"/>
              <a:gd name="connsiteY545" fmla="*/ 582881 h 788759"/>
              <a:gd name="connsiteX546" fmla="*/ 455704 w 632522"/>
              <a:gd name="connsiteY546" fmla="*/ 583528 h 788759"/>
              <a:gd name="connsiteX547" fmla="*/ 456610 w 632522"/>
              <a:gd name="connsiteY547" fmla="*/ 583981 h 788759"/>
              <a:gd name="connsiteX548" fmla="*/ 456610 w 632522"/>
              <a:gd name="connsiteY548" fmla="*/ 585405 h 788759"/>
              <a:gd name="connsiteX549" fmla="*/ 456222 w 632522"/>
              <a:gd name="connsiteY549" fmla="*/ 585535 h 788759"/>
              <a:gd name="connsiteX550" fmla="*/ 456027 w 632522"/>
              <a:gd name="connsiteY550" fmla="*/ 587153 h 788759"/>
              <a:gd name="connsiteX551" fmla="*/ 456027 w 632522"/>
              <a:gd name="connsiteY551" fmla="*/ 589677 h 788759"/>
              <a:gd name="connsiteX552" fmla="*/ 456416 w 632522"/>
              <a:gd name="connsiteY552" fmla="*/ 590777 h 788759"/>
              <a:gd name="connsiteX553" fmla="*/ 456998 w 632522"/>
              <a:gd name="connsiteY553" fmla="*/ 591100 h 788759"/>
              <a:gd name="connsiteX554" fmla="*/ 456998 w 632522"/>
              <a:gd name="connsiteY554" fmla="*/ 592525 h 788759"/>
              <a:gd name="connsiteX555" fmla="*/ 456416 w 632522"/>
              <a:gd name="connsiteY555" fmla="*/ 593948 h 788759"/>
              <a:gd name="connsiteX556" fmla="*/ 457322 w 632522"/>
              <a:gd name="connsiteY556" fmla="*/ 594919 h 788759"/>
              <a:gd name="connsiteX557" fmla="*/ 457322 w 632522"/>
              <a:gd name="connsiteY557" fmla="*/ 596537 h 788759"/>
              <a:gd name="connsiteX558" fmla="*/ 457840 w 632522"/>
              <a:gd name="connsiteY558" fmla="*/ 596990 h 788759"/>
              <a:gd name="connsiteX559" fmla="*/ 458228 w 632522"/>
              <a:gd name="connsiteY559" fmla="*/ 598608 h 788759"/>
              <a:gd name="connsiteX560" fmla="*/ 458745 w 632522"/>
              <a:gd name="connsiteY560" fmla="*/ 599061 h 788759"/>
              <a:gd name="connsiteX561" fmla="*/ 458940 w 632522"/>
              <a:gd name="connsiteY561" fmla="*/ 600356 h 788759"/>
              <a:gd name="connsiteX562" fmla="*/ 459652 w 632522"/>
              <a:gd name="connsiteY562" fmla="*/ 601133 h 788759"/>
              <a:gd name="connsiteX563" fmla="*/ 459458 w 632522"/>
              <a:gd name="connsiteY563" fmla="*/ 601585 h 788759"/>
              <a:gd name="connsiteX564" fmla="*/ 460558 w 632522"/>
              <a:gd name="connsiteY564" fmla="*/ 603333 h 788759"/>
              <a:gd name="connsiteX565" fmla="*/ 460558 w 632522"/>
              <a:gd name="connsiteY565" fmla="*/ 604304 h 788759"/>
              <a:gd name="connsiteX566" fmla="*/ 462241 w 632522"/>
              <a:gd name="connsiteY566" fmla="*/ 605274 h 788759"/>
              <a:gd name="connsiteX567" fmla="*/ 462435 w 632522"/>
              <a:gd name="connsiteY567" fmla="*/ 606245 h 788759"/>
              <a:gd name="connsiteX568" fmla="*/ 463147 w 632522"/>
              <a:gd name="connsiteY568" fmla="*/ 606893 h 788759"/>
              <a:gd name="connsiteX569" fmla="*/ 463147 w 632522"/>
              <a:gd name="connsiteY569" fmla="*/ 607669 h 788759"/>
              <a:gd name="connsiteX570" fmla="*/ 463859 w 632522"/>
              <a:gd name="connsiteY570" fmla="*/ 607993 h 788759"/>
              <a:gd name="connsiteX571" fmla="*/ 464053 w 632522"/>
              <a:gd name="connsiteY571" fmla="*/ 608770 h 788759"/>
              <a:gd name="connsiteX572" fmla="*/ 466447 w 632522"/>
              <a:gd name="connsiteY572" fmla="*/ 610646 h 788759"/>
              <a:gd name="connsiteX573" fmla="*/ 466253 w 632522"/>
              <a:gd name="connsiteY573" fmla="*/ 611100 h 788759"/>
              <a:gd name="connsiteX574" fmla="*/ 466836 w 632522"/>
              <a:gd name="connsiteY574" fmla="*/ 611423 h 788759"/>
              <a:gd name="connsiteX575" fmla="*/ 467548 w 632522"/>
              <a:gd name="connsiteY575" fmla="*/ 613041 h 788759"/>
              <a:gd name="connsiteX576" fmla="*/ 469748 w 632522"/>
              <a:gd name="connsiteY576" fmla="*/ 614336 h 788759"/>
              <a:gd name="connsiteX577" fmla="*/ 470137 w 632522"/>
              <a:gd name="connsiteY577" fmla="*/ 615630 h 788759"/>
              <a:gd name="connsiteX578" fmla="*/ 470654 w 632522"/>
              <a:gd name="connsiteY578" fmla="*/ 615954 h 788759"/>
              <a:gd name="connsiteX579" fmla="*/ 470654 w 632522"/>
              <a:gd name="connsiteY579" fmla="*/ 616924 h 788759"/>
              <a:gd name="connsiteX580" fmla="*/ 471561 w 632522"/>
              <a:gd name="connsiteY580" fmla="*/ 617701 h 788759"/>
              <a:gd name="connsiteX581" fmla="*/ 471755 w 632522"/>
              <a:gd name="connsiteY581" fmla="*/ 618995 h 788759"/>
              <a:gd name="connsiteX582" fmla="*/ 474149 w 632522"/>
              <a:gd name="connsiteY582" fmla="*/ 621390 h 788759"/>
              <a:gd name="connsiteX583" fmla="*/ 473955 w 632522"/>
              <a:gd name="connsiteY583" fmla="*/ 622167 h 788759"/>
              <a:gd name="connsiteX584" fmla="*/ 474667 w 632522"/>
              <a:gd name="connsiteY584" fmla="*/ 622296 h 788759"/>
              <a:gd name="connsiteX585" fmla="*/ 475055 w 632522"/>
              <a:gd name="connsiteY585" fmla="*/ 623591 h 788759"/>
              <a:gd name="connsiteX586" fmla="*/ 476350 w 632522"/>
              <a:gd name="connsiteY586" fmla="*/ 624691 h 788759"/>
              <a:gd name="connsiteX587" fmla="*/ 476738 w 632522"/>
              <a:gd name="connsiteY587" fmla="*/ 625791 h 788759"/>
              <a:gd name="connsiteX588" fmla="*/ 479133 w 632522"/>
              <a:gd name="connsiteY588" fmla="*/ 628315 h 788759"/>
              <a:gd name="connsiteX589" fmla="*/ 479327 w 632522"/>
              <a:gd name="connsiteY589" fmla="*/ 628963 h 788759"/>
              <a:gd name="connsiteX590" fmla="*/ 483922 w 632522"/>
              <a:gd name="connsiteY590" fmla="*/ 632975 h 788759"/>
              <a:gd name="connsiteX591" fmla="*/ 485022 w 632522"/>
              <a:gd name="connsiteY591" fmla="*/ 633105 h 788759"/>
              <a:gd name="connsiteX592" fmla="*/ 486317 w 632522"/>
              <a:gd name="connsiteY592" fmla="*/ 633882 h 788759"/>
              <a:gd name="connsiteX593" fmla="*/ 486705 w 632522"/>
              <a:gd name="connsiteY593" fmla="*/ 634529 h 788759"/>
              <a:gd name="connsiteX594" fmla="*/ 488388 w 632522"/>
              <a:gd name="connsiteY594" fmla="*/ 635176 h 788759"/>
              <a:gd name="connsiteX595" fmla="*/ 490394 w 632522"/>
              <a:gd name="connsiteY595" fmla="*/ 636794 h 788759"/>
              <a:gd name="connsiteX596" fmla="*/ 492401 w 632522"/>
              <a:gd name="connsiteY596" fmla="*/ 637441 h 788759"/>
              <a:gd name="connsiteX597" fmla="*/ 492919 w 632522"/>
              <a:gd name="connsiteY597" fmla="*/ 638088 h 788759"/>
              <a:gd name="connsiteX598" fmla="*/ 493630 w 632522"/>
              <a:gd name="connsiteY598" fmla="*/ 638088 h 788759"/>
              <a:gd name="connsiteX599" fmla="*/ 496608 w 632522"/>
              <a:gd name="connsiteY599" fmla="*/ 640159 h 788759"/>
              <a:gd name="connsiteX600" fmla="*/ 499002 w 632522"/>
              <a:gd name="connsiteY600" fmla="*/ 640806 h 788759"/>
              <a:gd name="connsiteX601" fmla="*/ 500491 w 632522"/>
              <a:gd name="connsiteY601" fmla="*/ 642554 h 788759"/>
              <a:gd name="connsiteX602" fmla="*/ 500297 w 632522"/>
              <a:gd name="connsiteY602" fmla="*/ 643849 h 788759"/>
              <a:gd name="connsiteX603" fmla="*/ 499585 w 632522"/>
              <a:gd name="connsiteY603" fmla="*/ 644820 h 788759"/>
              <a:gd name="connsiteX604" fmla="*/ 497384 w 632522"/>
              <a:gd name="connsiteY604" fmla="*/ 644949 h 788759"/>
              <a:gd name="connsiteX605" fmla="*/ 497190 w 632522"/>
              <a:gd name="connsiteY605" fmla="*/ 644496 h 788759"/>
              <a:gd name="connsiteX606" fmla="*/ 497578 w 632522"/>
              <a:gd name="connsiteY606" fmla="*/ 644172 h 788759"/>
              <a:gd name="connsiteX607" fmla="*/ 496090 w 632522"/>
              <a:gd name="connsiteY607" fmla="*/ 643719 h 788759"/>
              <a:gd name="connsiteX608" fmla="*/ 495702 w 632522"/>
              <a:gd name="connsiteY608" fmla="*/ 641842 h 788759"/>
              <a:gd name="connsiteX609" fmla="*/ 494990 w 632522"/>
              <a:gd name="connsiteY609" fmla="*/ 641389 h 788759"/>
              <a:gd name="connsiteX610" fmla="*/ 494472 w 632522"/>
              <a:gd name="connsiteY610" fmla="*/ 641583 h 788759"/>
              <a:gd name="connsiteX611" fmla="*/ 494278 w 632522"/>
              <a:gd name="connsiteY611" fmla="*/ 642231 h 788759"/>
              <a:gd name="connsiteX612" fmla="*/ 494860 w 632522"/>
              <a:gd name="connsiteY612" fmla="*/ 642360 h 788759"/>
              <a:gd name="connsiteX613" fmla="*/ 495248 w 632522"/>
              <a:gd name="connsiteY613" fmla="*/ 643460 h 788759"/>
              <a:gd name="connsiteX614" fmla="*/ 495960 w 632522"/>
              <a:gd name="connsiteY614" fmla="*/ 644237 h 788759"/>
              <a:gd name="connsiteX615" fmla="*/ 495572 w 632522"/>
              <a:gd name="connsiteY615" fmla="*/ 644431 h 788759"/>
              <a:gd name="connsiteX616" fmla="*/ 495572 w 632522"/>
              <a:gd name="connsiteY616" fmla="*/ 645208 h 788759"/>
              <a:gd name="connsiteX617" fmla="*/ 493372 w 632522"/>
              <a:gd name="connsiteY617" fmla="*/ 645855 h 788759"/>
              <a:gd name="connsiteX618" fmla="*/ 493566 w 632522"/>
              <a:gd name="connsiteY618" fmla="*/ 647149 h 788759"/>
              <a:gd name="connsiteX619" fmla="*/ 494472 w 632522"/>
              <a:gd name="connsiteY619" fmla="*/ 647603 h 788759"/>
              <a:gd name="connsiteX620" fmla="*/ 494860 w 632522"/>
              <a:gd name="connsiteY620" fmla="*/ 648250 h 788759"/>
              <a:gd name="connsiteX621" fmla="*/ 493954 w 632522"/>
              <a:gd name="connsiteY621" fmla="*/ 649350 h 788759"/>
              <a:gd name="connsiteX622" fmla="*/ 493048 w 632522"/>
              <a:gd name="connsiteY622" fmla="*/ 649803 h 788759"/>
              <a:gd name="connsiteX623" fmla="*/ 493048 w 632522"/>
              <a:gd name="connsiteY623" fmla="*/ 652521 h 788759"/>
              <a:gd name="connsiteX624" fmla="*/ 493436 w 632522"/>
              <a:gd name="connsiteY624" fmla="*/ 652974 h 788759"/>
              <a:gd name="connsiteX625" fmla="*/ 493436 w 632522"/>
              <a:gd name="connsiteY625" fmla="*/ 653945 h 788759"/>
              <a:gd name="connsiteX626" fmla="*/ 493954 w 632522"/>
              <a:gd name="connsiteY626" fmla="*/ 654269 h 788759"/>
              <a:gd name="connsiteX627" fmla="*/ 493954 w 632522"/>
              <a:gd name="connsiteY627" fmla="*/ 655240 h 788759"/>
              <a:gd name="connsiteX628" fmla="*/ 495443 w 632522"/>
              <a:gd name="connsiteY628" fmla="*/ 656858 h 788759"/>
              <a:gd name="connsiteX629" fmla="*/ 495960 w 632522"/>
              <a:gd name="connsiteY629" fmla="*/ 659058 h 788759"/>
              <a:gd name="connsiteX630" fmla="*/ 496866 w 632522"/>
              <a:gd name="connsiteY630" fmla="*/ 660352 h 788759"/>
              <a:gd name="connsiteX631" fmla="*/ 496673 w 632522"/>
              <a:gd name="connsiteY631" fmla="*/ 661647 h 788759"/>
              <a:gd name="connsiteX632" fmla="*/ 497578 w 632522"/>
              <a:gd name="connsiteY632" fmla="*/ 663265 h 788759"/>
              <a:gd name="connsiteX633" fmla="*/ 497578 w 632522"/>
              <a:gd name="connsiteY633" fmla="*/ 664365 h 788759"/>
              <a:gd name="connsiteX634" fmla="*/ 498679 w 632522"/>
              <a:gd name="connsiteY634" fmla="*/ 664689 h 788759"/>
              <a:gd name="connsiteX635" fmla="*/ 498679 w 632522"/>
              <a:gd name="connsiteY635" fmla="*/ 666566 h 788759"/>
              <a:gd name="connsiteX636" fmla="*/ 499391 w 632522"/>
              <a:gd name="connsiteY636" fmla="*/ 666889 h 788759"/>
              <a:gd name="connsiteX637" fmla="*/ 499909 w 632522"/>
              <a:gd name="connsiteY637" fmla="*/ 667860 h 788759"/>
              <a:gd name="connsiteX638" fmla="*/ 500491 w 632522"/>
              <a:gd name="connsiteY638" fmla="*/ 667860 h 788759"/>
              <a:gd name="connsiteX639" fmla="*/ 501785 w 632522"/>
              <a:gd name="connsiteY639" fmla="*/ 669931 h 788759"/>
              <a:gd name="connsiteX640" fmla="*/ 502692 w 632522"/>
              <a:gd name="connsiteY640" fmla="*/ 670384 h 788759"/>
              <a:gd name="connsiteX641" fmla="*/ 503598 w 632522"/>
              <a:gd name="connsiteY641" fmla="*/ 670061 h 788759"/>
              <a:gd name="connsiteX642" fmla="*/ 504310 w 632522"/>
              <a:gd name="connsiteY642" fmla="*/ 671355 h 788759"/>
              <a:gd name="connsiteX643" fmla="*/ 505992 w 632522"/>
              <a:gd name="connsiteY643" fmla="*/ 671032 h 788759"/>
              <a:gd name="connsiteX644" fmla="*/ 505475 w 632522"/>
              <a:gd name="connsiteY644" fmla="*/ 672132 h 788759"/>
              <a:gd name="connsiteX645" fmla="*/ 503468 w 632522"/>
              <a:gd name="connsiteY645" fmla="*/ 671937 h 788759"/>
              <a:gd name="connsiteX646" fmla="*/ 502950 w 632522"/>
              <a:gd name="connsiteY646" fmla="*/ 672261 h 788759"/>
              <a:gd name="connsiteX647" fmla="*/ 502950 w 632522"/>
              <a:gd name="connsiteY647" fmla="*/ 677051 h 788759"/>
              <a:gd name="connsiteX648" fmla="*/ 505345 w 632522"/>
              <a:gd name="connsiteY648" fmla="*/ 677504 h 788759"/>
              <a:gd name="connsiteX649" fmla="*/ 505539 w 632522"/>
              <a:gd name="connsiteY649" fmla="*/ 678280 h 788759"/>
              <a:gd name="connsiteX650" fmla="*/ 504245 w 632522"/>
              <a:gd name="connsiteY650" fmla="*/ 680157 h 788759"/>
              <a:gd name="connsiteX651" fmla="*/ 503533 w 632522"/>
              <a:gd name="connsiteY651" fmla="*/ 680028 h 788759"/>
              <a:gd name="connsiteX652" fmla="*/ 503533 w 632522"/>
              <a:gd name="connsiteY652" fmla="*/ 679381 h 788759"/>
              <a:gd name="connsiteX653" fmla="*/ 504115 w 632522"/>
              <a:gd name="connsiteY653" fmla="*/ 679381 h 788759"/>
              <a:gd name="connsiteX654" fmla="*/ 504504 w 632522"/>
              <a:gd name="connsiteY654" fmla="*/ 678604 h 788759"/>
              <a:gd name="connsiteX655" fmla="*/ 503403 w 632522"/>
              <a:gd name="connsiteY655" fmla="*/ 677309 h 788759"/>
              <a:gd name="connsiteX656" fmla="*/ 502886 w 632522"/>
              <a:gd name="connsiteY656" fmla="*/ 677309 h 788759"/>
              <a:gd name="connsiteX657" fmla="*/ 501980 w 632522"/>
              <a:gd name="connsiteY657" fmla="*/ 678604 h 788759"/>
              <a:gd name="connsiteX658" fmla="*/ 502692 w 632522"/>
              <a:gd name="connsiteY658" fmla="*/ 679251 h 788759"/>
              <a:gd name="connsiteX659" fmla="*/ 502692 w 632522"/>
              <a:gd name="connsiteY659" fmla="*/ 679704 h 788759"/>
              <a:gd name="connsiteX660" fmla="*/ 498291 w 632522"/>
              <a:gd name="connsiteY660" fmla="*/ 679575 h 788759"/>
              <a:gd name="connsiteX661" fmla="*/ 496608 w 632522"/>
              <a:gd name="connsiteY661" fmla="*/ 679898 h 788759"/>
              <a:gd name="connsiteX662" fmla="*/ 496219 w 632522"/>
              <a:gd name="connsiteY662" fmla="*/ 680675 h 788759"/>
              <a:gd name="connsiteX663" fmla="*/ 495313 w 632522"/>
              <a:gd name="connsiteY663" fmla="*/ 681322 h 788759"/>
              <a:gd name="connsiteX664" fmla="*/ 495313 w 632522"/>
              <a:gd name="connsiteY664" fmla="*/ 681970 h 788759"/>
              <a:gd name="connsiteX665" fmla="*/ 494925 w 632522"/>
              <a:gd name="connsiteY665" fmla="*/ 681840 h 788759"/>
              <a:gd name="connsiteX666" fmla="*/ 494213 w 632522"/>
              <a:gd name="connsiteY666" fmla="*/ 682293 h 788759"/>
              <a:gd name="connsiteX667" fmla="*/ 493825 w 632522"/>
              <a:gd name="connsiteY667" fmla="*/ 683717 h 788759"/>
              <a:gd name="connsiteX668" fmla="*/ 492919 w 632522"/>
              <a:gd name="connsiteY668" fmla="*/ 684364 h 788759"/>
              <a:gd name="connsiteX669" fmla="*/ 492724 w 632522"/>
              <a:gd name="connsiteY669" fmla="*/ 685659 h 788759"/>
              <a:gd name="connsiteX670" fmla="*/ 492336 w 632522"/>
              <a:gd name="connsiteY670" fmla="*/ 685982 h 788759"/>
              <a:gd name="connsiteX671" fmla="*/ 502109 w 632522"/>
              <a:gd name="connsiteY671" fmla="*/ 686306 h 788759"/>
              <a:gd name="connsiteX672" fmla="*/ 503598 w 632522"/>
              <a:gd name="connsiteY672" fmla="*/ 683911 h 788759"/>
              <a:gd name="connsiteX673" fmla="*/ 503598 w 632522"/>
              <a:gd name="connsiteY673" fmla="*/ 683458 h 788759"/>
              <a:gd name="connsiteX674" fmla="*/ 503080 w 632522"/>
              <a:gd name="connsiteY674" fmla="*/ 683264 h 788759"/>
              <a:gd name="connsiteX675" fmla="*/ 503080 w 632522"/>
              <a:gd name="connsiteY675" fmla="*/ 681517 h 788759"/>
              <a:gd name="connsiteX676" fmla="*/ 504568 w 632522"/>
              <a:gd name="connsiteY676" fmla="*/ 681970 h 788759"/>
              <a:gd name="connsiteX677" fmla="*/ 504568 w 632522"/>
              <a:gd name="connsiteY677" fmla="*/ 684364 h 788759"/>
              <a:gd name="connsiteX678" fmla="*/ 503857 w 632522"/>
              <a:gd name="connsiteY678" fmla="*/ 684817 h 788759"/>
              <a:gd name="connsiteX679" fmla="*/ 503857 w 632522"/>
              <a:gd name="connsiteY679" fmla="*/ 685270 h 788759"/>
              <a:gd name="connsiteX680" fmla="*/ 502756 w 632522"/>
              <a:gd name="connsiteY680" fmla="*/ 685918 h 788759"/>
              <a:gd name="connsiteX681" fmla="*/ 503468 w 632522"/>
              <a:gd name="connsiteY681" fmla="*/ 686694 h 788759"/>
              <a:gd name="connsiteX682" fmla="*/ 505280 w 632522"/>
              <a:gd name="connsiteY682" fmla="*/ 684623 h 788759"/>
              <a:gd name="connsiteX683" fmla="*/ 505475 w 632522"/>
              <a:gd name="connsiteY683" fmla="*/ 683846 h 788759"/>
              <a:gd name="connsiteX684" fmla="*/ 507869 w 632522"/>
              <a:gd name="connsiteY684" fmla="*/ 683976 h 788759"/>
              <a:gd name="connsiteX685" fmla="*/ 508258 w 632522"/>
              <a:gd name="connsiteY685" fmla="*/ 683652 h 788759"/>
              <a:gd name="connsiteX686" fmla="*/ 508646 w 632522"/>
              <a:gd name="connsiteY686" fmla="*/ 682034 h 788759"/>
              <a:gd name="connsiteX687" fmla="*/ 511429 w 632522"/>
              <a:gd name="connsiteY687" fmla="*/ 682487 h 788759"/>
              <a:gd name="connsiteX688" fmla="*/ 512529 w 632522"/>
              <a:gd name="connsiteY688" fmla="*/ 682358 h 788759"/>
              <a:gd name="connsiteX689" fmla="*/ 513112 w 632522"/>
              <a:gd name="connsiteY689" fmla="*/ 681905 h 788759"/>
              <a:gd name="connsiteX690" fmla="*/ 513630 w 632522"/>
              <a:gd name="connsiteY690" fmla="*/ 682552 h 788759"/>
              <a:gd name="connsiteX691" fmla="*/ 514212 w 632522"/>
              <a:gd name="connsiteY691" fmla="*/ 681905 h 788759"/>
              <a:gd name="connsiteX692" fmla="*/ 514406 w 632522"/>
              <a:gd name="connsiteY692" fmla="*/ 680610 h 788759"/>
              <a:gd name="connsiteX693" fmla="*/ 512400 w 632522"/>
              <a:gd name="connsiteY693" fmla="*/ 679187 h 788759"/>
              <a:gd name="connsiteX694" fmla="*/ 512011 w 632522"/>
              <a:gd name="connsiteY694" fmla="*/ 676662 h 788759"/>
              <a:gd name="connsiteX695" fmla="*/ 512400 w 632522"/>
              <a:gd name="connsiteY695" fmla="*/ 676339 h 788759"/>
              <a:gd name="connsiteX696" fmla="*/ 512400 w 632522"/>
              <a:gd name="connsiteY696" fmla="*/ 672520 h 788759"/>
              <a:gd name="connsiteX697" fmla="*/ 512788 w 632522"/>
              <a:gd name="connsiteY697" fmla="*/ 672391 h 788759"/>
              <a:gd name="connsiteX698" fmla="*/ 513176 w 632522"/>
              <a:gd name="connsiteY698" fmla="*/ 671290 h 788759"/>
              <a:gd name="connsiteX699" fmla="*/ 513888 w 632522"/>
              <a:gd name="connsiteY699" fmla="*/ 670967 h 788759"/>
              <a:gd name="connsiteX700" fmla="*/ 513176 w 632522"/>
              <a:gd name="connsiteY700" fmla="*/ 673815 h 788759"/>
              <a:gd name="connsiteX701" fmla="*/ 513176 w 632522"/>
              <a:gd name="connsiteY701" fmla="*/ 676015 h 788759"/>
              <a:gd name="connsiteX702" fmla="*/ 517254 w 632522"/>
              <a:gd name="connsiteY702" fmla="*/ 678863 h 788759"/>
              <a:gd name="connsiteX703" fmla="*/ 518548 w 632522"/>
              <a:gd name="connsiteY703" fmla="*/ 681257 h 788759"/>
              <a:gd name="connsiteX704" fmla="*/ 524244 w 632522"/>
              <a:gd name="connsiteY704" fmla="*/ 684623 h 788759"/>
              <a:gd name="connsiteX705" fmla="*/ 528645 w 632522"/>
              <a:gd name="connsiteY705" fmla="*/ 686047 h 788759"/>
              <a:gd name="connsiteX706" fmla="*/ 529357 w 632522"/>
              <a:gd name="connsiteY706" fmla="*/ 686694 h 788759"/>
              <a:gd name="connsiteX707" fmla="*/ 533240 w 632522"/>
              <a:gd name="connsiteY707" fmla="*/ 686824 h 788759"/>
              <a:gd name="connsiteX708" fmla="*/ 534923 w 632522"/>
              <a:gd name="connsiteY708" fmla="*/ 686371 h 788759"/>
              <a:gd name="connsiteX709" fmla="*/ 537317 w 632522"/>
              <a:gd name="connsiteY709" fmla="*/ 687665 h 788759"/>
              <a:gd name="connsiteX710" fmla="*/ 539130 w 632522"/>
              <a:gd name="connsiteY710" fmla="*/ 687794 h 788759"/>
              <a:gd name="connsiteX711" fmla="*/ 539712 w 632522"/>
              <a:gd name="connsiteY711" fmla="*/ 688442 h 788759"/>
              <a:gd name="connsiteX712" fmla="*/ 541718 w 632522"/>
              <a:gd name="connsiteY712" fmla="*/ 688895 h 788759"/>
              <a:gd name="connsiteX713" fmla="*/ 542107 w 632522"/>
              <a:gd name="connsiteY713" fmla="*/ 690319 h 788759"/>
              <a:gd name="connsiteX714" fmla="*/ 543596 w 632522"/>
              <a:gd name="connsiteY714" fmla="*/ 691743 h 788759"/>
              <a:gd name="connsiteX715" fmla="*/ 543984 w 632522"/>
              <a:gd name="connsiteY715" fmla="*/ 693361 h 788759"/>
              <a:gd name="connsiteX716" fmla="*/ 544566 w 632522"/>
              <a:gd name="connsiteY716" fmla="*/ 693231 h 788759"/>
              <a:gd name="connsiteX717" fmla="*/ 545084 w 632522"/>
              <a:gd name="connsiteY717" fmla="*/ 693878 h 788759"/>
              <a:gd name="connsiteX718" fmla="*/ 545667 w 632522"/>
              <a:gd name="connsiteY718" fmla="*/ 693749 h 788759"/>
              <a:gd name="connsiteX719" fmla="*/ 545861 w 632522"/>
              <a:gd name="connsiteY719" fmla="*/ 694526 h 788759"/>
              <a:gd name="connsiteX720" fmla="*/ 547867 w 632522"/>
              <a:gd name="connsiteY720" fmla="*/ 695496 h 788759"/>
              <a:gd name="connsiteX721" fmla="*/ 549873 w 632522"/>
              <a:gd name="connsiteY721" fmla="*/ 697373 h 788759"/>
              <a:gd name="connsiteX722" fmla="*/ 554663 w 632522"/>
              <a:gd name="connsiteY722" fmla="*/ 700092 h 788759"/>
              <a:gd name="connsiteX723" fmla="*/ 557770 w 632522"/>
              <a:gd name="connsiteY723" fmla="*/ 701386 h 788759"/>
              <a:gd name="connsiteX724" fmla="*/ 558287 w 632522"/>
              <a:gd name="connsiteY724" fmla="*/ 702033 h 788759"/>
              <a:gd name="connsiteX725" fmla="*/ 559582 w 632522"/>
              <a:gd name="connsiteY725" fmla="*/ 702033 h 788759"/>
              <a:gd name="connsiteX726" fmla="*/ 560164 w 632522"/>
              <a:gd name="connsiteY726" fmla="*/ 702486 h 788759"/>
              <a:gd name="connsiteX727" fmla="*/ 562753 w 632522"/>
              <a:gd name="connsiteY727" fmla="*/ 703133 h 788759"/>
              <a:gd name="connsiteX728" fmla="*/ 569031 w 632522"/>
              <a:gd name="connsiteY728" fmla="*/ 705981 h 788759"/>
              <a:gd name="connsiteX729" fmla="*/ 571426 w 632522"/>
              <a:gd name="connsiteY729" fmla="*/ 705852 h 788759"/>
              <a:gd name="connsiteX730" fmla="*/ 572720 w 632522"/>
              <a:gd name="connsiteY730" fmla="*/ 706499 h 788759"/>
              <a:gd name="connsiteX731" fmla="*/ 573626 w 632522"/>
              <a:gd name="connsiteY731" fmla="*/ 706499 h 788759"/>
              <a:gd name="connsiteX732" fmla="*/ 574144 w 632522"/>
              <a:gd name="connsiteY732" fmla="*/ 705852 h 788759"/>
              <a:gd name="connsiteX733" fmla="*/ 575632 w 632522"/>
              <a:gd name="connsiteY733" fmla="*/ 705981 h 788759"/>
              <a:gd name="connsiteX734" fmla="*/ 577833 w 632522"/>
              <a:gd name="connsiteY734" fmla="*/ 704557 h 788759"/>
              <a:gd name="connsiteX735" fmla="*/ 579322 w 632522"/>
              <a:gd name="connsiteY735" fmla="*/ 704557 h 788759"/>
              <a:gd name="connsiteX736" fmla="*/ 581328 w 632522"/>
              <a:gd name="connsiteY736" fmla="*/ 705657 h 788759"/>
              <a:gd name="connsiteX737" fmla="*/ 583723 w 632522"/>
              <a:gd name="connsiteY737" fmla="*/ 705787 h 788759"/>
              <a:gd name="connsiteX738" fmla="*/ 584305 w 632522"/>
              <a:gd name="connsiteY738" fmla="*/ 706434 h 788759"/>
              <a:gd name="connsiteX739" fmla="*/ 585794 w 632522"/>
              <a:gd name="connsiteY739" fmla="*/ 707082 h 788759"/>
              <a:gd name="connsiteX740" fmla="*/ 586700 w 632522"/>
              <a:gd name="connsiteY740" fmla="*/ 708182 h 788759"/>
              <a:gd name="connsiteX741" fmla="*/ 586894 w 632522"/>
              <a:gd name="connsiteY741" fmla="*/ 709152 h 788759"/>
              <a:gd name="connsiteX742" fmla="*/ 592266 w 632522"/>
              <a:gd name="connsiteY742" fmla="*/ 713295 h 788759"/>
              <a:gd name="connsiteX743" fmla="*/ 592654 w 632522"/>
              <a:gd name="connsiteY743" fmla="*/ 714395 h 788759"/>
              <a:gd name="connsiteX744" fmla="*/ 594143 w 632522"/>
              <a:gd name="connsiteY744" fmla="*/ 714395 h 788759"/>
              <a:gd name="connsiteX745" fmla="*/ 594337 w 632522"/>
              <a:gd name="connsiteY745" fmla="*/ 714719 h 788759"/>
              <a:gd name="connsiteX746" fmla="*/ 595826 w 632522"/>
              <a:gd name="connsiteY746" fmla="*/ 714395 h 788759"/>
              <a:gd name="connsiteX747" fmla="*/ 597832 w 632522"/>
              <a:gd name="connsiteY747" fmla="*/ 714589 h 788759"/>
              <a:gd name="connsiteX748" fmla="*/ 599644 w 632522"/>
              <a:gd name="connsiteY748" fmla="*/ 715560 h 788759"/>
              <a:gd name="connsiteX749" fmla="*/ 601845 w 632522"/>
              <a:gd name="connsiteY749" fmla="*/ 715560 h 788759"/>
              <a:gd name="connsiteX750" fmla="*/ 605145 w 632522"/>
              <a:gd name="connsiteY750" fmla="*/ 714459 h 788759"/>
              <a:gd name="connsiteX751" fmla="*/ 609029 w 632522"/>
              <a:gd name="connsiteY751" fmla="*/ 714783 h 788759"/>
              <a:gd name="connsiteX752" fmla="*/ 614724 w 632522"/>
              <a:gd name="connsiteY752" fmla="*/ 717307 h 788759"/>
              <a:gd name="connsiteX753" fmla="*/ 616019 w 632522"/>
              <a:gd name="connsiteY753" fmla="*/ 718278 h 788759"/>
              <a:gd name="connsiteX754" fmla="*/ 617313 w 632522"/>
              <a:gd name="connsiteY754" fmla="*/ 720026 h 788759"/>
              <a:gd name="connsiteX755" fmla="*/ 618802 w 632522"/>
              <a:gd name="connsiteY755" fmla="*/ 720155 h 788759"/>
              <a:gd name="connsiteX756" fmla="*/ 621390 w 632522"/>
              <a:gd name="connsiteY756" fmla="*/ 721450 h 788759"/>
              <a:gd name="connsiteX757" fmla="*/ 622103 w 632522"/>
              <a:gd name="connsiteY757" fmla="*/ 721450 h 788759"/>
              <a:gd name="connsiteX758" fmla="*/ 622491 w 632522"/>
              <a:gd name="connsiteY758" fmla="*/ 721903 h 788759"/>
              <a:gd name="connsiteX759" fmla="*/ 624497 w 632522"/>
              <a:gd name="connsiteY759" fmla="*/ 721903 h 788759"/>
              <a:gd name="connsiteX760" fmla="*/ 625209 w 632522"/>
              <a:gd name="connsiteY760" fmla="*/ 721450 h 788759"/>
              <a:gd name="connsiteX761" fmla="*/ 626892 w 632522"/>
              <a:gd name="connsiteY761" fmla="*/ 721579 h 788759"/>
              <a:gd name="connsiteX762" fmla="*/ 628187 w 632522"/>
              <a:gd name="connsiteY762" fmla="*/ 721126 h 788759"/>
              <a:gd name="connsiteX763" fmla="*/ 628704 w 632522"/>
              <a:gd name="connsiteY763" fmla="*/ 721903 h 788759"/>
              <a:gd name="connsiteX764" fmla="*/ 631099 w 632522"/>
              <a:gd name="connsiteY764" fmla="*/ 721773 h 788759"/>
              <a:gd name="connsiteX765" fmla="*/ 631681 w 632522"/>
              <a:gd name="connsiteY765" fmla="*/ 722550 h 788759"/>
              <a:gd name="connsiteX766" fmla="*/ 632523 w 632522"/>
              <a:gd name="connsiteY766" fmla="*/ 722874 h 788759"/>
              <a:gd name="connsiteX767" fmla="*/ 632523 w 632522"/>
              <a:gd name="connsiteY767" fmla="*/ 722874 h 788759"/>
              <a:gd name="connsiteX768" fmla="*/ 629351 w 632522"/>
              <a:gd name="connsiteY768" fmla="*/ 728633 h 788759"/>
              <a:gd name="connsiteX769" fmla="*/ 620614 w 632522"/>
              <a:gd name="connsiteY769" fmla="*/ 732452 h 788759"/>
              <a:gd name="connsiteX770" fmla="*/ 615760 w 632522"/>
              <a:gd name="connsiteY770" fmla="*/ 738471 h 788759"/>
              <a:gd name="connsiteX771" fmla="*/ 612977 w 632522"/>
              <a:gd name="connsiteY771" fmla="*/ 746561 h 788759"/>
              <a:gd name="connsiteX772" fmla="*/ 612783 w 632522"/>
              <a:gd name="connsiteY772" fmla="*/ 762871 h 788759"/>
              <a:gd name="connsiteX773" fmla="*/ 598673 w 632522"/>
              <a:gd name="connsiteY773" fmla="*/ 757952 h 788759"/>
              <a:gd name="connsiteX774" fmla="*/ 581522 w 632522"/>
              <a:gd name="connsiteY774" fmla="*/ 763195 h 788759"/>
              <a:gd name="connsiteX775" fmla="*/ 573950 w 632522"/>
              <a:gd name="connsiteY775" fmla="*/ 757046 h 788759"/>
              <a:gd name="connsiteX776" fmla="*/ 567025 w 632522"/>
              <a:gd name="connsiteY776" fmla="*/ 755623 h 788759"/>
              <a:gd name="connsiteX777" fmla="*/ 549420 w 632522"/>
              <a:gd name="connsiteY777" fmla="*/ 759894 h 788759"/>
              <a:gd name="connsiteX778" fmla="*/ 534405 w 632522"/>
              <a:gd name="connsiteY778" fmla="*/ 752775 h 788759"/>
              <a:gd name="connsiteX779" fmla="*/ 521202 w 632522"/>
              <a:gd name="connsiteY779" fmla="*/ 756723 h 788759"/>
              <a:gd name="connsiteX780" fmla="*/ 492207 w 632522"/>
              <a:gd name="connsiteY780" fmla="*/ 752257 h 788759"/>
              <a:gd name="connsiteX781" fmla="*/ 481139 w 632522"/>
              <a:gd name="connsiteY781" fmla="*/ 755752 h 788759"/>
              <a:gd name="connsiteX782" fmla="*/ 476738 w 632522"/>
              <a:gd name="connsiteY782" fmla="*/ 762742 h 788759"/>
              <a:gd name="connsiteX783" fmla="*/ 450785 w 632522"/>
              <a:gd name="connsiteY783" fmla="*/ 777110 h 788759"/>
              <a:gd name="connsiteX784" fmla="*/ 448585 w 632522"/>
              <a:gd name="connsiteY784" fmla="*/ 774133 h 788759"/>
              <a:gd name="connsiteX785" fmla="*/ 439070 w 632522"/>
              <a:gd name="connsiteY785" fmla="*/ 774133 h 788759"/>
              <a:gd name="connsiteX786" fmla="*/ 436481 w 632522"/>
              <a:gd name="connsiteY786" fmla="*/ 761965 h 788759"/>
              <a:gd name="connsiteX787" fmla="*/ 432404 w 632522"/>
              <a:gd name="connsiteY787" fmla="*/ 759311 h 788759"/>
              <a:gd name="connsiteX788" fmla="*/ 430397 w 632522"/>
              <a:gd name="connsiteY788" fmla="*/ 761965 h 788759"/>
              <a:gd name="connsiteX789" fmla="*/ 423667 w 632522"/>
              <a:gd name="connsiteY789" fmla="*/ 759894 h 788759"/>
              <a:gd name="connsiteX790" fmla="*/ 420884 w 632522"/>
              <a:gd name="connsiteY790" fmla="*/ 768243 h 788759"/>
              <a:gd name="connsiteX791" fmla="*/ 415835 w 632522"/>
              <a:gd name="connsiteY791" fmla="*/ 766301 h 788759"/>
              <a:gd name="connsiteX792" fmla="*/ 414476 w 632522"/>
              <a:gd name="connsiteY792" fmla="*/ 760929 h 788759"/>
              <a:gd name="connsiteX793" fmla="*/ 410917 w 632522"/>
              <a:gd name="connsiteY793" fmla="*/ 756788 h 788759"/>
              <a:gd name="connsiteX794" fmla="*/ 406774 w 632522"/>
              <a:gd name="connsiteY794" fmla="*/ 756334 h 788759"/>
              <a:gd name="connsiteX795" fmla="*/ 404315 w 632522"/>
              <a:gd name="connsiteY795" fmla="*/ 758859 h 788759"/>
              <a:gd name="connsiteX796" fmla="*/ 404380 w 632522"/>
              <a:gd name="connsiteY796" fmla="*/ 765331 h 788759"/>
              <a:gd name="connsiteX797" fmla="*/ 411175 w 632522"/>
              <a:gd name="connsiteY797" fmla="*/ 783388 h 788759"/>
              <a:gd name="connsiteX798" fmla="*/ 410140 w 632522"/>
              <a:gd name="connsiteY798" fmla="*/ 787207 h 788759"/>
              <a:gd name="connsiteX799" fmla="*/ 406451 w 632522"/>
              <a:gd name="connsiteY799" fmla="*/ 788760 h 788759"/>
              <a:gd name="connsiteX800" fmla="*/ 402503 w 632522"/>
              <a:gd name="connsiteY800" fmla="*/ 785136 h 788759"/>
              <a:gd name="connsiteX801" fmla="*/ 398425 w 632522"/>
              <a:gd name="connsiteY801" fmla="*/ 771997 h 788759"/>
              <a:gd name="connsiteX802" fmla="*/ 394930 w 632522"/>
              <a:gd name="connsiteY802" fmla="*/ 767596 h 788759"/>
              <a:gd name="connsiteX803" fmla="*/ 384769 w 632522"/>
              <a:gd name="connsiteY803" fmla="*/ 766496 h 788759"/>
              <a:gd name="connsiteX804" fmla="*/ 386517 w 632522"/>
              <a:gd name="connsiteY804" fmla="*/ 774586 h 788759"/>
              <a:gd name="connsiteX805" fmla="*/ 382439 w 632522"/>
              <a:gd name="connsiteY805" fmla="*/ 775363 h 788759"/>
              <a:gd name="connsiteX806" fmla="*/ 367424 w 632522"/>
              <a:gd name="connsiteY806" fmla="*/ 761447 h 788759"/>
              <a:gd name="connsiteX807" fmla="*/ 363087 w 632522"/>
              <a:gd name="connsiteY807" fmla="*/ 750704 h 788759"/>
              <a:gd name="connsiteX808" fmla="*/ 359981 w 632522"/>
              <a:gd name="connsiteY808" fmla="*/ 748503 h 788759"/>
              <a:gd name="connsiteX809" fmla="*/ 350143 w 632522"/>
              <a:gd name="connsiteY809" fmla="*/ 750898 h 788759"/>
              <a:gd name="connsiteX810" fmla="*/ 348396 w 632522"/>
              <a:gd name="connsiteY810" fmla="*/ 750121 h 788759"/>
              <a:gd name="connsiteX811" fmla="*/ 346066 w 632522"/>
              <a:gd name="connsiteY811" fmla="*/ 742354 h 788759"/>
              <a:gd name="connsiteX812" fmla="*/ 339399 w 632522"/>
              <a:gd name="connsiteY812" fmla="*/ 738083 h 788759"/>
              <a:gd name="connsiteX813" fmla="*/ 322378 w 632522"/>
              <a:gd name="connsiteY813" fmla="*/ 737565 h 788759"/>
              <a:gd name="connsiteX814" fmla="*/ 318689 w 632522"/>
              <a:gd name="connsiteY814" fmla="*/ 741384 h 788759"/>
              <a:gd name="connsiteX815" fmla="*/ 310663 w 632522"/>
              <a:gd name="connsiteY815" fmla="*/ 738213 h 788759"/>
              <a:gd name="connsiteX816" fmla="*/ 304644 w 632522"/>
              <a:gd name="connsiteY816" fmla="*/ 739313 h 788759"/>
              <a:gd name="connsiteX817" fmla="*/ 304579 w 632522"/>
              <a:gd name="connsiteY817" fmla="*/ 747726 h 788759"/>
              <a:gd name="connsiteX818" fmla="*/ 300502 w 632522"/>
              <a:gd name="connsiteY818" fmla="*/ 755040 h 788759"/>
              <a:gd name="connsiteX819" fmla="*/ 297913 w 632522"/>
              <a:gd name="connsiteY819" fmla="*/ 766107 h 788759"/>
              <a:gd name="connsiteX820" fmla="*/ 285551 w 632522"/>
              <a:gd name="connsiteY820" fmla="*/ 754069 h 788759"/>
              <a:gd name="connsiteX821" fmla="*/ 281797 w 632522"/>
              <a:gd name="connsiteY821" fmla="*/ 753098 h 788759"/>
              <a:gd name="connsiteX822" fmla="*/ 277202 w 632522"/>
              <a:gd name="connsiteY822" fmla="*/ 759441 h 788759"/>
              <a:gd name="connsiteX823" fmla="*/ 276814 w 632522"/>
              <a:gd name="connsiteY823" fmla="*/ 766755 h 788759"/>
              <a:gd name="connsiteX824" fmla="*/ 250407 w 632522"/>
              <a:gd name="connsiteY824" fmla="*/ 781446 h 788759"/>
              <a:gd name="connsiteX825" fmla="*/ 241929 w 632522"/>
              <a:gd name="connsiteY825" fmla="*/ 781576 h 788759"/>
              <a:gd name="connsiteX826" fmla="*/ 225037 w 632522"/>
              <a:gd name="connsiteY826" fmla="*/ 771285 h 788759"/>
              <a:gd name="connsiteX827" fmla="*/ 212222 w 632522"/>
              <a:gd name="connsiteY827" fmla="*/ 767208 h 788759"/>
              <a:gd name="connsiteX828" fmla="*/ 194359 w 632522"/>
              <a:gd name="connsiteY828" fmla="*/ 773745 h 788759"/>
              <a:gd name="connsiteX829" fmla="*/ 181350 w 632522"/>
              <a:gd name="connsiteY829" fmla="*/ 784165 h 788759"/>
              <a:gd name="connsiteX830" fmla="*/ 175978 w 632522"/>
              <a:gd name="connsiteY830" fmla="*/ 780735 h 788759"/>
              <a:gd name="connsiteX831" fmla="*/ 175978 w 632522"/>
              <a:gd name="connsiteY831" fmla="*/ 780735 h 788759"/>
              <a:gd name="connsiteX832" fmla="*/ 177596 w 632522"/>
              <a:gd name="connsiteY832" fmla="*/ 770832 h 788759"/>
              <a:gd name="connsiteX833" fmla="*/ 175007 w 632522"/>
              <a:gd name="connsiteY833" fmla="*/ 763713 h 788759"/>
              <a:gd name="connsiteX834" fmla="*/ 173324 w 632522"/>
              <a:gd name="connsiteY834" fmla="*/ 739507 h 788759"/>
              <a:gd name="connsiteX835" fmla="*/ 163810 w 632522"/>
              <a:gd name="connsiteY835" fmla="*/ 737630 h 788759"/>
              <a:gd name="connsiteX836" fmla="*/ 157920 w 632522"/>
              <a:gd name="connsiteY836" fmla="*/ 725721 h 788759"/>
              <a:gd name="connsiteX837" fmla="*/ 132744 w 632522"/>
              <a:gd name="connsiteY837" fmla="*/ 705269 h 788759"/>
              <a:gd name="connsiteX838" fmla="*/ 129055 w 632522"/>
              <a:gd name="connsiteY838" fmla="*/ 696726 h 788759"/>
              <a:gd name="connsiteX839" fmla="*/ 126013 w 632522"/>
              <a:gd name="connsiteY839" fmla="*/ 682617 h 788759"/>
              <a:gd name="connsiteX840" fmla="*/ 132485 w 632522"/>
              <a:gd name="connsiteY840" fmla="*/ 675497 h 788759"/>
              <a:gd name="connsiteX841" fmla="*/ 134815 w 632522"/>
              <a:gd name="connsiteY841" fmla="*/ 669802 h 788759"/>
              <a:gd name="connsiteX842" fmla="*/ 134362 w 632522"/>
              <a:gd name="connsiteY842" fmla="*/ 665530 h 788759"/>
              <a:gd name="connsiteX843" fmla="*/ 130932 w 632522"/>
              <a:gd name="connsiteY843" fmla="*/ 660935 h 788759"/>
              <a:gd name="connsiteX844" fmla="*/ 113069 w 632522"/>
              <a:gd name="connsiteY844" fmla="*/ 651550 h 788759"/>
              <a:gd name="connsiteX845" fmla="*/ 110026 w 632522"/>
              <a:gd name="connsiteY845" fmla="*/ 646632 h 788759"/>
              <a:gd name="connsiteX846" fmla="*/ 118894 w 632522"/>
              <a:gd name="connsiteY846" fmla="*/ 625597 h 788759"/>
              <a:gd name="connsiteX847" fmla="*/ 126272 w 632522"/>
              <a:gd name="connsiteY847" fmla="*/ 593625 h 788759"/>
              <a:gd name="connsiteX848" fmla="*/ 107373 w 632522"/>
              <a:gd name="connsiteY848" fmla="*/ 577833 h 788759"/>
              <a:gd name="connsiteX849" fmla="*/ 94752 w 632522"/>
              <a:gd name="connsiteY849" fmla="*/ 556928 h 788759"/>
              <a:gd name="connsiteX850" fmla="*/ 90675 w 632522"/>
              <a:gd name="connsiteY850" fmla="*/ 557898 h 788759"/>
              <a:gd name="connsiteX851" fmla="*/ 84527 w 632522"/>
              <a:gd name="connsiteY851" fmla="*/ 565083 h 788759"/>
              <a:gd name="connsiteX852" fmla="*/ 61615 w 632522"/>
              <a:gd name="connsiteY852" fmla="*/ 581069 h 788759"/>
              <a:gd name="connsiteX853" fmla="*/ 50483 w 632522"/>
              <a:gd name="connsiteY853" fmla="*/ 579451 h 788759"/>
              <a:gd name="connsiteX854" fmla="*/ 40516 w 632522"/>
              <a:gd name="connsiteY854" fmla="*/ 570519 h 788759"/>
              <a:gd name="connsiteX855" fmla="*/ 38315 w 632522"/>
              <a:gd name="connsiteY855" fmla="*/ 563206 h 788759"/>
              <a:gd name="connsiteX856" fmla="*/ 40645 w 632522"/>
              <a:gd name="connsiteY856" fmla="*/ 557122 h 788759"/>
              <a:gd name="connsiteX857" fmla="*/ 39610 w 632522"/>
              <a:gd name="connsiteY857" fmla="*/ 550585 h 788759"/>
              <a:gd name="connsiteX858" fmla="*/ 32620 w 632522"/>
              <a:gd name="connsiteY858" fmla="*/ 542106 h 788759"/>
              <a:gd name="connsiteX859" fmla="*/ 30614 w 632522"/>
              <a:gd name="connsiteY859" fmla="*/ 536540 h 788759"/>
              <a:gd name="connsiteX860" fmla="*/ 38380 w 632522"/>
              <a:gd name="connsiteY860" fmla="*/ 530651 h 788759"/>
              <a:gd name="connsiteX861" fmla="*/ 42005 w 632522"/>
              <a:gd name="connsiteY861" fmla="*/ 517512 h 788759"/>
              <a:gd name="connsiteX862" fmla="*/ 47894 w 632522"/>
              <a:gd name="connsiteY862" fmla="*/ 513370 h 788759"/>
              <a:gd name="connsiteX863" fmla="*/ 42716 w 632522"/>
              <a:gd name="connsiteY863" fmla="*/ 505021 h 788759"/>
              <a:gd name="connsiteX864" fmla="*/ 40127 w 632522"/>
              <a:gd name="connsiteY864" fmla="*/ 493306 h 788759"/>
              <a:gd name="connsiteX865" fmla="*/ 31196 w 632522"/>
              <a:gd name="connsiteY865" fmla="*/ 488194 h 788759"/>
              <a:gd name="connsiteX866" fmla="*/ 39222 w 632522"/>
              <a:gd name="connsiteY866" fmla="*/ 476997 h 788759"/>
              <a:gd name="connsiteX867" fmla="*/ 39480 w 632522"/>
              <a:gd name="connsiteY867" fmla="*/ 465606 h 788759"/>
              <a:gd name="connsiteX868" fmla="*/ 41810 w 632522"/>
              <a:gd name="connsiteY868" fmla="*/ 462111 h 788759"/>
              <a:gd name="connsiteX869" fmla="*/ 67699 w 632522"/>
              <a:gd name="connsiteY869" fmla="*/ 446383 h 788759"/>
              <a:gd name="connsiteX870" fmla="*/ 63492 w 632522"/>
              <a:gd name="connsiteY870" fmla="*/ 435446 h 788759"/>
              <a:gd name="connsiteX871" fmla="*/ 64592 w 632522"/>
              <a:gd name="connsiteY871" fmla="*/ 431239 h 788759"/>
              <a:gd name="connsiteX872" fmla="*/ 63103 w 632522"/>
              <a:gd name="connsiteY872" fmla="*/ 427420 h 788759"/>
              <a:gd name="connsiteX873" fmla="*/ 66599 w 632522"/>
              <a:gd name="connsiteY873" fmla="*/ 423084 h 788759"/>
              <a:gd name="connsiteX874" fmla="*/ 59932 w 632522"/>
              <a:gd name="connsiteY874" fmla="*/ 418747 h 788759"/>
              <a:gd name="connsiteX875" fmla="*/ 46017 w 632522"/>
              <a:gd name="connsiteY875" fmla="*/ 422760 h 788759"/>
              <a:gd name="connsiteX876" fmla="*/ 43428 w 632522"/>
              <a:gd name="connsiteY876" fmla="*/ 417324 h 788759"/>
              <a:gd name="connsiteX877" fmla="*/ 32620 w 632522"/>
              <a:gd name="connsiteY877" fmla="*/ 409427 h 788759"/>
              <a:gd name="connsiteX878" fmla="*/ 29189 w 632522"/>
              <a:gd name="connsiteY878" fmla="*/ 397519 h 788759"/>
              <a:gd name="connsiteX879" fmla="*/ 14886 w 632522"/>
              <a:gd name="connsiteY879" fmla="*/ 392535 h 788759"/>
              <a:gd name="connsiteX880" fmla="*/ 10485 w 632522"/>
              <a:gd name="connsiteY880" fmla="*/ 386128 h 788759"/>
              <a:gd name="connsiteX881" fmla="*/ 2719 w 632522"/>
              <a:gd name="connsiteY881" fmla="*/ 361534 h 788759"/>
              <a:gd name="connsiteX882" fmla="*/ 0 w 632522"/>
              <a:gd name="connsiteY882" fmla="*/ 358362 h 788759"/>
              <a:gd name="connsiteX883" fmla="*/ 0 w 632522"/>
              <a:gd name="connsiteY883" fmla="*/ 358362 h 788759"/>
              <a:gd name="connsiteX884" fmla="*/ 8608 w 632522"/>
              <a:gd name="connsiteY884" fmla="*/ 343865 h 788759"/>
              <a:gd name="connsiteX885" fmla="*/ 19740 w 632522"/>
              <a:gd name="connsiteY885" fmla="*/ 339852 h 788759"/>
              <a:gd name="connsiteX886" fmla="*/ 22329 w 632522"/>
              <a:gd name="connsiteY886" fmla="*/ 327749 h 788759"/>
              <a:gd name="connsiteX887" fmla="*/ 18251 w 632522"/>
              <a:gd name="connsiteY887" fmla="*/ 321471 h 788759"/>
              <a:gd name="connsiteX888" fmla="*/ 18964 w 632522"/>
              <a:gd name="connsiteY888" fmla="*/ 315323 h 788759"/>
              <a:gd name="connsiteX889" fmla="*/ 38315 w 632522"/>
              <a:gd name="connsiteY889" fmla="*/ 299854 h 788759"/>
              <a:gd name="connsiteX890" fmla="*/ 44205 w 632522"/>
              <a:gd name="connsiteY890" fmla="*/ 286328 h 788759"/>
              <a:gd name="connsiteX891" fmla="*/ 53978 w 632522"/>
              <a:gd name="connsiteY891" fmla="*/ 280502 h 788759"/>
              <a:gd name="connsiteX892" fmla="*/ 62651 w 632522"/>
              <a:gd name="connsiteY892" fmla="*/ 269176 h 788759"/>
              <a:gd name="connsiteX893" fmla="*/ 73783 w 632522"/>
              <a:gd name="connsiteY893" fmla="*/ 259791 h 788759"/>
              <a:gd name="connsiteX894" fmla="*/ 85497 w 632522"/>
              <a:gd name="connsiteY894" fmla="*/ 256426 h 788759"/>
              <a:gd name="connsiteX895" fmla="*/ 93976 w 632522"/>
              <a:gd name="connsiteY895" fmla="*/ 259662 h 788759"/>
              <a:gd name="connsiteX896" fmla="*/ 99671 w 632522"/>
              <a:gd name="connsiteY896" fmla="*/ 269694 h 788759"/>
              <a:gd name="connsiteX897" fmla="*/ 111386 w 632522"/>
              <a:gd name="connsiteY897" fmla="*/ 257720 h 788759"/>
              <a:gd name="connsiteX898" fmla="*/ 114040 w 632522"/>
              <a:gd name="connsiteY898" fmla="*/ 245747 h 788759"/>
              <a:gd name="connsiteX899" fmla="*/ 117664 w 632522"/>
              <a:gd name="connsiteY899" fmla="*/ 238175 h 788759"/>
              <a:gd name="connsiteX900" fmla="*/ 129832 w 632522"/>
              <a:gd name="connsiteY900" fmla="*/ 235457 h 788759"/>
              <a:gd name="connsiteX901" fmla="*/ 136756 w 632522"/>
              <a:gd name="connsiteY901" fmla="*/ 225748 h 788759"/>
              <a:gd name="connsiteX902" fmla="*/ 155720 w 632522"/>
              <a:gd name="connsiteY902" fmla="*/ 222512 h 788759"/>
              <a:gd name="connsiteX903" fmla="*/ 166852 w 632522"/>
              <a:gd name="connsiteY903" fmla="*/ 202902 h 788759"/>
              <a:gd name="connsiteX904" fmla="*/ 165493 w 632522"/>
              <a:gd name="connsiteY904" fmla="*/ 196753 h 788759"/>
              <a:gd name="connsiteX905" fmla="*/ 156432 w 632522"/>
              <a:gd name="connsiteY905" fmla="*/ 184585 h 788759"/>
              <a:gd name="connsiteX906" fmla="*/ 155396 w 632522"/>
              <a:gd name="connsiteY906" fmla="*/ 173389 h 788759"/>
              <a:gd name="connsiteX907" fmla="*/ 141870 w 632522"/>
              <a:gd name="connsiteY907" fmla="*/ 150024 h 788759"/>
              <a:gd name="connsiteX908" fmla="*/ 135074 w 632522"/>
              <a:gd name="connsiteY908" fmla="*/ 126466 h 788759"/>
              <a:gd name="connsiteX909" fmla="*/ 127436 w 632522"/>
              <a:gd name="connsiteY909" fmla="*/ 117663 h 788759"/>
              <a:gd name="connsiteX910" fmla="*/ 128084 w 632522"/>
              <a:gd name="connsiteY910" fmla="*/ 112292 h 788759"/>
              <a:gd name="connsiteX911" fmla="*/ 119346 w 632522"/>
              <a:gd name="connsiteY911" fmla="*/ 107437 h 788759"/>
              <a:gd name="connsiteX912" fmla="*/ 117664 w 632522"/>
              <a:gd name="connsiteY912" fmla="*/ 96694 h 788759"/>
              <a:gd name="connsiteX913" fmla="*/ 148277 w 632522"/>
              <a:gd name="connsiteY913" fmla="*/ 90027 h 788759"/>
              <a:gd name="connsiteX914" fmla="*/ 154426 w 632522"/>
              <a:gd name="connsiteY914" fmla="*/ 82390 h 788759"/>
              <a:gd name="connsiteX915" fmla="*/ 162969 w 632522"/>
              <a:gd name="connsiteY915" fmla="*/ 65627 h 788759"/>
              <a:gd name="connsiteX916" fmla="*/ 168600 w 632522"/>
              <a:gd name="connsiteY916" fmla="*/ 60385 h 788759"/>
              <a:gd name="connsiteX917" fmla="*/ 170153 w 632522"/>
              <a:gd name="connsiteY917" fmla="*/ 50612 h 788759"/>
              <a:gd name="connsiteX918" fmla="*/ 181479 w 632522"/>
              <a:gd name="connsiteY918" fmla="*/ 40321 h 788759"/>
              <a:gd name="connsiteX919" fmla="*/ 188663 w 632522"/>
              <a:gd name="connsiteY919" fmla="*/ 37215 h 788759"/>
              <a:gd name="connsiteX920" fmla="*/ 197983 w 632522"/>
              <a:gd name="connsiteY920" fmla="*/ 27507 h 788759"/>
              <a:gd name="connsiteX921" fmla="*/ 200701 w 632522"/>
              <a:gd name="connsiteY921" fmla="*/ 6343 h 788759"/>
              <a:gd name="connsiteX922" fmla="*/ 217399 w 632522"/>
              <a:gd name="connsiteY922" fmla="*/ 0 h 788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Lst>
            <a:rect l="l" t="t" r="r" b="b"/>
            <a:pathLst>
              <a:path w="632522" h="788759">
                <a:moveTo>
                  <a:pt x="293641" y="68151"/>
                </a:moveTo>
                <a:lnTo>
                  <a:pt x="293835" y="68669"/>
                </a:lnTo>
                <a:lnTo>
                  <a:pt x="295518" y="68669"/>
                </a:lnTo>
                <a:lnTo>
                  <a:pt x="296230" y="67504"/>
                </a:lnTo>
                <a:lnTo>
                  <a:pt x="296942" y="67375"/>
                </a:lnTo>
                <a:lnTo>
                  <a:pt x="296554" y="69316"/>
                </a:lnTo>
                <a:lnTo>
                  <a:pt x="298431" y="70158"/>
                </a:lnTo>
                <a:lnTo>
                  <a:pt x="299143" y="70158"/>
                </a:lnTo>
                <a:lnTo>
                  <a:pt x="300243" y="69316"/>
                </a:lnTo>
                <a:lnTo>
                  <a:pt x="301926" y="69316"/>
                </a:lnTo>
                <a:lnTo>
                  <a:pt x="302120" y="69964"/>
                </a:lnTo>
                <a:lnTo>
                  <a:pt x="300825" y="72099"/>
                </a:lnTo>
                <a:lnTo>
                  <a:pt x="300631" y="74041"/>
                </a:lnTo>
                <a:lnTo>
                  <a:pt x="300243" y="74559"/>
                </a:lnTo>
                <a:lnTo>
                  <a:pt x="300437" y="78766"/>
                </a:lnTo>
                <a:lnTo>
                  <a:pt x="301343" y="80060"/>
                </a:lnTo>
                <a:lnTo>
                  <a:pt x="301149" y="80578"/>
                </a:lnTo>
                <a:lnTo>
                  <a:pt x="298560" y="79736"/>
                </a:lnTo>
                <a:lnTo>
                  <a:pt x="296683" y="79736"/>
                </a:lnTo>
                <a:lnTo>
                  <a:pt x="295971" y="79089"/>
                </a:lnTo>
                <a:lnTo>
                  <a:pt x="295065" y="79284"/>
                </a:lnTo>
                <a:lnTo>
                  <a:pt x="295259" y="80125"/>
                </a:lnTo>
                <a:lnTo>
                  <a:pt x="292864" y="80319"/>
                </a:lnTo>
                <a:lnTo>
                  <a:pt x="291376" y="78701"/>
                </a:lnTo>
                <a:lnTo>
                  <a:pt x="291376" y="74494"/>
                </a:lnTo>
                <a:lnTo>
                  <a:pt x="290276" y="73006"/>
                </a:lnTo>
                <a:lnTo>
                  <a:pt x="288981" y="72812"/>
                </a:lnTo>
                <a:lnTo>
                  <a:pt x="287105" y="71646"/>
                </a:lnTo>
                <a:lnTo>
                  <a:pt x="283221" y="71646"/>
                </a:lnTo>
                <a:lnTo>
                  <a:pt x="281409" y="72812"/>
                </a:lnTo>
                <a:lnTo>
                  <a:pt x="280697" y="74624"/>
                </a:lnTo>
                <a:lnTo>
                  <a:pt x="278496" y="74818"/>
                </a:lnTo>
                <a:lnTo>
                  <a:pt x="276296" y="73200"/>
                </a:lnTo>
                <a:lnTo>
                  <a:pt x="275390" y="70611"/>
                </a:lnTo>
                <a:lnTo>
                  <a:pt x="275778" y="68669"/>
                </a:lnTo>
                <a:lnTo>
                  <a:pt x="276490" y="68151"/>
                </a:lnTo>
                <a:lnTo>
                  <a:pt x="278885" y="68151"/>
                </a:lnTo>
                <a:lnTo>
                  <a:pt x="280891" y="68799"/>
                </a:lnTo>
                <a:lnTo>
                  <a:pt x="282574" y="69964"/>
                </a:lnTo>
                <a:lnTo>
                  <a:pt x="284774" y="70481"/>
                </a:lnTo>
                <a:lnTo>
                  <a:pt x="289758" y="70158"/>
                </a:lnTo>
                <a:lnTo>
                  <a:pt x="290664" y="69187"/>
                </a:lnTo>
                <a:lnTo>
                  <a:pt x="290664" y="68669"/>
                </a:lnTo>
                <a:lnTo>
                  <a:pt x="292153" y="68151"/>
                </a:lnTo>
                <a:lnTo>
                  <a:pt x="293059" y="67181"/>
                </a:lnTo>
                <a:lnTo>
                  <a:pt x="294353" y="67181"/>
                </a:lnTo>
                <a:lnTo>
                  <a:pt x="293641" y="68151"/>
                </a:lnTo>
                <a:close/>
                <a:moveTo>
                  <a:pt x="217399" y="0"/>
                </a:moveTo>
                <a:lnTo>
                  <a:pt x="218111" y="712"/>
                </a:lnTo>
                <a:lnTo>
                  <a:pt x="218824" y="712"/>
                </a:lnTo>
                <a:lnTo>
                  <a:pt x="220118" y="1553"/>
                </a:lnTo>
                <a:lnTo>
                  <a:pt x="220830" y="3365"/>
                </a:lnTo>
                <a:lnTo>
                  <a:pt x="222642" y="5501"/>
                </a:lnTo>
                <a:lnTo>
                  <a:pt x="222836" y="7119"/>
                </a:lnTo>
                <a:lnTo>
                  <a:pt x="223548" y="7766"/>
                </a:lnTo>
                <a:lnTo>
                  <a:pt x="225554" y="8414"/>
                </a:lnTo>
                <a:lnTo>
                  <a:pt x="225554" y="9579"/>
                </a:lnTo>
                <a:lnTo>
                  <a:pt x="227043" y="10550"/>
                </a:lnTo>
                <a:lnTo>
                  <a:pt x="227043" y="13333"/>
                </a:lnTo>
                <a:lnTo>
                  <a:pt x="229049" y="14498"/>
                </a:lnTo>
                <a:lnTo>
                  <a:pt x="229049" y="15662"/>
                </a:lnTo>
                <a:lnTo>
                  <a:pt x="228467" y="15986"/>
                </a:lnTo>
                <a:lnTo>
                  <a:pt x="228467" y="16827"/>
                </a:lnTo>
                <a:lnTo>
                  <a:pt x="229761" y="17798"/>
                </a:lnTo>
                <a:lnTo>
                  <a:pt x="229567" y="19416"/>
                </a:lnTo>
                <a:lnTo>
                  <a:pt x="230667" y="20711"/>
                </a:lnTo>
                <a:lnTo>
                  <a:pt x="230667" y="21552"/>
                </a:lnTo>
                <a:lnTo>
                  <a:pt x="230150" y="22199"/>
                </a:lnTo>
                <a:lnTo>
                  <a:pt x="228273" y="22199"/>
                </a:lnTo>
                <a:lnTo>
                  <a:pt x="226978" y="23041"/>
                </a:lnTo>
                <a:lnTo>
                  <a:pt x="225490" y="23364"/>
                </a:lnTo>
                <a:lnTo>
                  <a:pt x="225490" y="24659"/>
                </a:lnTo>
                <a:lnTo>
                  <a:pt x="226396" y="25500"/>
                </a:lnTo>
                <a:lnTo>
                  <a:pt x="227496" y="25500"/>
                </a:lnTo>
                <a:lnTo>
                  <a:pt x="227690" y="25824"/>
                </a:lnTo>
                <a:lnTo>
                  <a:pt x="228596" y="25824"/>
                </a:lnTo>
                <a:lnTo>
                  <a:pt x="229179" y="25306"/>
                </a:lnTo>
                <a:lnTo>
                  <a:pt x="229697" y="25500"/>
                </a:lnTo>
                <a:lnTo>
                  <a:pt x="230797" y="28930"/>
                </a:lnTo>
                <a:lnTo>
                  <a:pt x="233580" y="32166"/>
                </a:lnTo>
                <a:lnTo>
                  <a:pt x="235068" y="33331"/>
                </a:lnTo>
                <a:lnTo>
                  <a:pt x="235586" y="34496"/>
                </a:lnTo>
                <a:lnTo>
                  <a:pt x="236169" y="34691"/>
                </a:lnTo>
                <a:lnTo>
                  <a:pt x="236881" y="36956"/>
                </a:lnTo>
                <a:lnTo>
                  <a:pt x="239469" y="38768"/>
                </a:lnTo>
                <a:lnTo>
                  <a:pt x="240052" y="41357"/>
                </a:lnTo>
                <a:lnTo>
                  <a:pt x="241152" y="42846"/>
                </a:lnTo>
                <a:lnTo>
                  <a:pt x="244129" y="45111"/>
                </a:lnTo>
                <a:lnTo>
                  <a:pt x="245036" y="46729"/>
                </a:lnTo>
                <a:lnTo>
                  <a:pt x="248919" y="50806"/>
                </a:lnTo>
                <a:lnTo>
                  <a:pt x="253320" y="53719"/>
                </a:lnTo>
                <a:lnTo>
                  <a:pt x="254226" y="54884"/>
                </a:lnTo>
                <a:lnTo>
                  <a:pt x="254744" y="56696"/>
                </a:lnTo>
                <a:lnTo>
                  <a:pt x="256427" y="58314"/>
                </a:lnTo>
                <a:lnTo>
                  <a:pt x="259015" y="59155"/>
                </a:lnTo>
                <a:lnTo>
                  <a:pt x="261604" y="61421"/>
                </a:lnTo>
                <a:lnTo>
                  <a:pt x="263287" y="62068"/>
                </a:lnTo>
                <a:lnTo>
                  <a:pt x="263805" y="62909"/>
                </a:lnTo>
                <a:lnTo>
                  <a:pt x="264517" y="63233"/>
                </a:lnTo>
                <a:lnTo>
                  <a:pt x="266911" y="67310"/>
                </a:lnTo>
                <a:lnTo>
                  <a:pt x="267623" y="67957"/>
                </a:lnTo>
                <a:lnTo>
                  <a:pt x="269306" y="71194"/>
                </a:lnTo>
                <a:lnTo>
                  <a:pt x="270018" y="76242"/>
                </a:lnTo>
                <a:lnTo>
                  <a:pt x="272607" y="80643"/>
                </a:lnTo>
                <a:lnTo>
                  <a:pt x="272801" y="83102"/>
                </a:lnTo>
                <a:lnTo>
                  <a:pt x="273513" y="85562"/>
                </a:lnTo>
                <a:lnTo>
                  <a:pt x="274419" y="87180"/>
                </a:lnTo>
                <a:lnTo>
                  <a:pt x="275907" y="88668"/>
                </a:lnTo>
                <a:lnTo>
                  <a:pt x="277914" y="89509"/>
                </a:lnTo>
                <a:lnTo>
                  <a:pt x="279920" y="93263"/>
                </a:lnTo>
                <a:lnTo>
                  <a:pt x="279532" y="93910"/>
                </a:lnTo>
                <a:lnTo>
                  <a:pt x="279726" y="95076"/>
                </a:lnTo>
                <a:lnTo>
                  <a:pt x="280826" y="95205"/>
                </a:lnTo>
                <a:lnTo>
                  <a:pt x="283027" y="97147"/>
                </a:lnTo>
                <a:lnTo>
                  <a:pt x="287105" y="98635"/>
                </a:lnTo>
                <a:lnTo>
                  <a:pt x="288917" y="99930"/>
                </a:lnTo>
                <a:lnTo>
                  <a:pt x="290794" y="99930"/>
                </a:lnTo>
                <a:lnTo>
                  <a:pt x="293188" y="97664"/>
                </a:lnTo>
                <a:lnTo>
                  <a:pt x="295777" y="90674"/>
                </a:lnTo>
                <a:lnTo>
                  <a:pt x="296165" y="90027"/>
                </a:lnTo>
                <a:lnTo>
                  <a:pt x="296748" y="89833"/>
                </a:lnTo>
                <a:lnTo>
                  <a:pt x="296554" y="88215"/>
                </a:lnTo>
                <a:lnTo>
                  <a:pt x="295453" y="87050"/>
                </a:lnTo>
                <a:lnTo>
                  <a:pt x="295971" y="86079"/>
                </a:lnTo>
                <a:lnTo>
                  <a:pt x="296683" y="86079"/>
                </a:lnTo>
                <a:lnTo>
                  <a:pt x="297395" y="86921"/>
                </a:lnTo>
                <a:lnTo>
                  <a:pt x="299401" y="95723"/>
                </a:lnTo>
                <a:lnTo>
                  <a:pt x="305291" y="104331"/>
                </a:lnTo>
                <a:lnTo>
                  <a:pt x="305097" y="106466"/>
                </a:lnTo>
                <a:lnTo>
                  <a:pt x="303220" y="109702"/>
                </a:lnTo>
                <a:lnTo>
                  <a:pt x="302120" y="110544"/>
                </a:lnTo>
                <a:lnTo>
                  <a:pt x="298819" y="110415"/>
                </a:lnTo>
                <a:lnTo>
                  <a:pt x="299013" y="111062"/>
                </a:lnTo>
                <a:lnTo>
                  <a:pt x="300114" y="111256"/>
                </a:lnTo>
                <a:lnTo>
                  <a:pt x="301019" y="111903"/>
                </a:lnTo>
                <a:lnTo>
                  <a:pt x="301602" y="113521"/>
                </a:lnTo>
                <a:lnTo>
                  <a:pt x="303802" y="117081"/>
                </a:lnTo>
                <a:lnTo>
                  <a:pt x="303608" y="117922"/>
                </a:lnTo>
                <a:lnTo>
                  <a:pt x="305485" y="117404"/>
                </a:lnTo>
                <a:lnTo>
                  <a:pt x="306974" y="115463"/>
                </a:lnTo>
                <a:lnTo>
                  <a:pt x="306974" y="113845"/>
                </a:lnTo>
                <a:lnTo>
                  <a:pt x="307362" y="113327"/>
                </a:lnTo>
                <a:lnTo>
                  <a:pt x="308074" y="113003"/>
                </a:lnTo>
                <a:lnTo>
                  <a:pt x="308786" y="112033"/>
                </a:lnTo>
                <a:lnTo>
                  <a:pt x="310081" y="111709"/>
                </a:lnTo>
                <a:lnTo>
                  <a:pt x="312475" y="109250"/>
                </a:lnTo>
                <a:lnTo>
                  <a:pt x="314288" y="109120"/>
                </a:lnTo>
                <a:lnTo>
                  <a:pt x="315582" y="109962"/>
                </a:lnTo>
                <a:lnTo>
                  <a:pt x="317459" y="109832"/>
                </a:lnTo>
                <a:lnTo>
                  <a:pt x="318171" y="110350"/>
                </a:lnTo>
                <a:lnTo>
                  <a:pt x="319271" y="110350"/>
                </a:lnTo>
                <a:lnTo>
                  <a:pt x="319659" y="110673"/>
                </a:lnTo>
                <a:lnTo>
                  <a:pt x="319854" y="112809"/>
                </a:lnTo>
                <a:lnTo>
                  <a:pt x="326455" y="115269"/>
                </a:lnTo>
                <a:lnTo>
                  <a:pt x="327944" y="116369"/>
                </a:lnTo>
                <a:lnTo>
                  <a:pt x="328850" y="116563"/>
                </a:lnTo>
                <a:lnTo>
                  <a:pt x="330338" y="119152"/>
                </a:lnTo>
                <a:lnTo>
                  <a:pt x="333121" y="121741"/>
                </a:lnTo>
                <a:lnTo>
                  <a:pt x="333315" y="122712"/>
                </a:lnTo>
                <a:lnTo>
                  <a:pt x="334998" y="123683"/>
                </a:lnTo>
                <a:lnTo>
                  <a:pt x="337781" y="128537"/>
                </a:lnTo>
                <a:lnTo>
                  <a:pt x="338882" y="129184"/>
                </a:lnTo>
                <a:lnTo>
                  <a:pt x="342765" y="130155"/>
                </a:lnTo>
                <a:lnTo>
                  <a:pt x="343283" y="130802"/>
                </a:lnTo>
                <a:lnTo>
                  <a:pt x="344383" y="130996"/>
                </a:lnTo>
                <a:lnTo>
                  <a:pt x="344577" y="131643"/>
                </a:lnTo>
                <a:lnTo>
                  <a:pt x="345289" y="131643"/>
                </a:lnTo>
                <a:lnTo>
                  <a:pt x="346777" y="132808"/>
                </a:lnTo>
                <a:lnTo>
                  <a:pt x="346777" y="133650"/>
                </a:lnTo>
                <a:lnTo>
                  <a:pt x="346389" y="133973"/>
                </a:lnTo>
                <a:lnTo>
                  <a:pt x="346001" y="134297"/>
                </a:lnTo>
                <a:lnTo>
                  <a:pt x="344706" y="134297"/>
                </a:lnTo>
                <a:lnTo>
                  <a:pt x="344318" y="134944"/>
                </a:lnTo>
                <a:lnTo>
                  <a:pt x="344706" y="137533"/>
                </a:lnTo>
                <a:lnTo>
                  <a:pt x="345807" y="139992"/>
                </a:lnTo>
                <a:lnTo>
                  <a:pt x="347813" y="141934"/>
                </a:lnTo>
                <a:lnTo>
                  <a:pt x="348719" y="144393"/>
                </a:lnTo>
                <a:lnTo>
                  <a:pt x="350208" y="145688"/>
                </a:lnTo>
                <a:lnTo>
                  <a:pt x="350596" y="147306"/>
                </a:lnTo>
                <a:lnTo>
                  <a:pt x="351696" y="147759"/>
                </a:lnTo>
                <a:lnTo>
                  <a:pt x="351696" y="148406"/>
                </a:lnTo>
                <a:lnTo>
                  <a:pt x="353573" y="148406"/>
                </a:lnTo>
                <a:lnTo>
                  <a:pt x="352085" y="149701"/>
                </a:lnTo>
                <a:lnTo>
                  <a:pt x="351179" y="149701"/>
                </a:lnTo>
                <a:lnTo>
                  <a:pt x="350596" y="148730"/>
                </a:lnTo>
                <a:lnTo>
                  <a:pt x="349690" y="148730"/>
                </a:lnTo>
                <a:lnTo>
                  <a:pt x="348978" y="149248"/>
                </a:lnTo>
                <a:lnTo>
                  <a:pt x="347684" y="154296"/>
                </a:lnTo>
                <a:lnTo>
                  <a:pt x="346777" y="155461"/>
                </a:lnTo>
                <a:lnTo>
                  <a:pt x="346777" y="156626"/>
                </a:lnTo>
                <a:lnTo>
                  <a:pt x="347878" y="156820"/>
                </a:lnTo>
                <a:lnTo>
                  <a:pt x="348266" y="158114"/>
                </a:lnTo>
                <a:lnTo>
                  <a:pt x="348849" y="158632"/>
                </a:lnTo>
                <a:lnTo>
                  <a:pt x="349043" y="160121"/>
                </a:lnTo>
                <a:lnTo>
                  <a:pt x="350143" y="161221"/>
                </a:lnTo>
                <a:lnTo>
                  <a:pt x="350531" y="162192"/>
                </a:lnTo>
                <a:lnTo>
                  <a:pt x="352538" y="163486"/>
                </a:lnTo>
                <a:lnTo>
                  <a:pt x="353638" y="163486"/>
                </a:lnTo>
                <a:lnTo>
                  <a:pt x="353056" y="164457"/>
                </a:lnTo>
                <a:lnTo>
                  <a:pt x="353250" y="165751"/>
                </a:lnTo>
                <a:lnTo>
                  <a:pt x="356227" y="166269"/>
                </a:lnTo>
                <a:lnTo>
                  <a:pt x="356421" y="166787"/>
                </a:lnTo>
                <a:lnTo>
                  <a:pt x="353832" y="170541"/>
                </a:lnTo>
                <a:lnTo>
                  <a:pt x="353832" y="171835"/>
                </a:lnTo>
                <a:lnTo>
                  <a:pt x="354544" y="172935"/>
                </a:lnTo>
                <a:lnTo>
                  <a:pt x="355127" y="173130"/>
                </a:lnTo>
                <a:lnTo>
                  <a:pt x="355127" y="174942"/>
                </a:lnTo>
                <a:lnTo>
                  <a:pt x="354415" y="176754"/>
                </a:lnTo>
                <a:lnTo>
                  <a:pt x="354415" y="179214"/>
                </a:lnTo>
                <a:lnTo>
                  <a:pt x="354803" y="180184"/>
                </a:lnTo>
                <a:lnTo>
                  <a:pt x="357004" y="182320"/>
                </a:lnTo>
                <a:lnTo>
                  <a:pt x="359398" y="182320"/>
                </a:lnTo>
                <a:lnTo>
                  <a:pt x="360887" y="183938"/>
                </a:lnTo>
                <a:lnTo>
                  <a:pt x="362181" y="183938"/>
                </a:lnTo>
                <a:lnTo>
                  <a:pt x="362570" y="184585"/>
                </a:lnTo>
                <a:lnTo>
                  <a:pt x="362570" y="188016"/>
                </a:lnTo>
                <a:lnTo>
                  <a:pt x="361987" y="188339"/>
                </a:lnTo>
                <a:lnTo>
                  <a:pt x="362699" y="191446"/>
                </a:lnTo>
                <a:lnTo>
                  <a:pt x="362311" y="193582"/>
                </a:lnTo>
                <a:lnTo>
                  <a:pt x="362505" y="197465"/>
                </a:lnTo>
                <a:lnTo>
                  <a:pt x="363411" y="198759"/>
                </a:lnTo>
                <a:lnTo>
                  <a:pt x="363799" y="200183"/>
                </a:lnTo>
                <a:lnTo>
                  <a:pt x="363799" y="201801"/>
                </a:lnTo>
                <a:lnTo>
                  <a:pt x="363087" y="202125"/>
                </a:lnTo>
                <a:lnTo>
                  <a:pt x="362893" y="203419"/>
                </a:lnTo>
                <a:lnTo>
                  <a:pt x="362505" y="203743"/>
                </a:lnTo>
                <a:lnTo>
                  <a:pt x="362505" y="205231"/>
                </a:lnTo>
                <a:lnTo>
                  <a:pt x="363799" y="206720"/>
                </a:lnTo>
                <a:lnTo>
                  <a:pt x="364317" y="208985"/>
                </a:lnTo>
                <a:lnTo>
                  <a:pt x="364123" y="210280"/>
                </a:lnTo>
                <a:lnTo>
                  <a:pt x="363023" y="211768"/>
                </a:lnTo>
                <a:lnTo>
                  <a:pt x="362829" y="212868"/>
                </a:lnTo>
                <a:lnTo>
                  <a:pt x="362311" y="213516"/>
                </a:lnTo>
                <a:lnTo>
                  <a:pt x="362311" y="214681"/>
                </a:lnTo>
                <a:lnTo>
                  <a:pt x="363994" y="217593"/>
                </a:lnTo>
                <a:lnTo>
                  <a:pt x="365094" y="217917"/>
                </a:lnTo>
                <a:lnTo>
                  <a:pt x="366906" y="219341"/>
                </a:lnTo>
                <a:lnTo>
                  <a:pt x="367100" y="221930"/>
                </a:lnTo>
                <a:lnTo>
                  <a:pt x="366517" y="223095"/>
                </a:lnTo>
                <a:lnTo>
                  <a:pt x="366323" y="225360"/>
                </a:lnTo>
                <a:lnTo>
                  <a:pt x="365935" y="226460"/>
                </a:lnTo>
                <a:lnTo>
                  <a:pt x="365547" y="226654"/>
                </a:lnTo>
                <a:lnTo>
                  <a:pt x="365741" y="229114"/>
                </a:lnTo>
                <a:lnTo>
                  <a:pt x="366647" y="231379"/>
                </a:lnTo>
                <a:lnTo>
                  <a:pt x="366647" y="233515"/>
                </a:lnTo>
                <a:lnTo>
                  <a:pt x="365741" y="234356"/>
                </a:lnTo>
                <a:lnTo>
                  <a:pt x="364252" y="234162"/>
                </a:lnTo>
                <a:lnTo>
                  <a:pt x="362764" y="235133"/>
                </a:lnTo>
                <a:lnTo>
                  <a:pt x="361469" y="237722"/>
                </a:lnTo>
                <a:lnTo>
                  <a:pt x="360563" y="241281"/>
                </a:lnTo>
                <a:lnTo>
                  <a:pt x="359075" y="241799"/>
                </a:lnTo>
                <a:lnTo>
                  <a:pt x="357392" y="243288"/>
                </a:lnTo>
                <a:lnTo>
                  <a:pt x="356292" y="244712"/>
                </a:lnTo>
                <a:lnTo>
                  <a:pt x="356486" y="245812"/>
                </a:lnTo>
                <a:lnTo>
                  <a:pt x="355903" y="246330"/>
                </a:lnTo>
                <a:lnTo>
                  <a:pt x="355191" y="246330"/>
                </a:lnTo>
                <a:lnTo>
                  <a:pt x="354479" y="245488"/>
                </a:lnTo>
                <a:lnTo>
                  <a:pt x="352667" y="244517"/>
                </a:lnTo>
                <a:lnTo>
                  <a:pt x="353961" y="243870"/>
                </a:lnTo>
                <a:lnTo>
                  <a:pt x="353768" y="243352"/>
                </a:lnTo>
                <a:lnTo>
                  <a:pt x="352085" y="243547"/>
                </a:lnTo>
                <a:lnTo>
                  <a:pt x="351891" y="244388"/>
                </a:lnTo>
                <a:lnTo>
                  <a:pt x="352797" y="245359"/>
                </a:lnTo>
                <a:lnTo>
                  <a:pt x="353703" y="245682"/>
                </a:lnTo>
                <a:lnTo>
                  <a:pt x="353703" y="246783"/>
                </a:lnTo>
                <a:lnTo>
                  <a:pt x="354803" y="249242"/>
                </a:lnTo>
                <a:lnTo>
                  <a:pt x="355321" y="248918"/>
                </a:lnTo>
                <a:lnTo>
                  <a:pt x="355127" y="246653"/>
                </a:lnTo>
                <a:lnTo>
                  <a:pt x="356615" y="246524"/>
                </a:lnTo>
                <a:lnTo>
                  <a:pt x="357004" y="250407"/>
                </a:lnTo>
                <a:lnTo>
                  <a:pt x="357392" y="250925"/>
                </a:lnTo>
                <a:lnTo>
                  <a:pt x="357392" y="252219"/>
                </a:lnTo>
                <a:lnTo>
                  <a:pt x="357780" y="252543"/>
                </a:lnTo>
                <a:lnTo>
                  <a:pt x="357975" y="255455"/>
                </a:lnTo>
                <a:lnTo>
                  <a:pt x="359075" y="259015"/>
                </a:lnTo>
                <a:lnTo>
                  <a:pt x="359269" y="260956"/>
                </a:lnTo>
                <a:lnTo>
                  <a:pt x="360175" y="262251"/>
                </a:lnTo>
                <a:lnTo>
                  <a:pt x="360175" y="263222"/>
                </a:lnTo>
                <a:lnTo>
                  <a:pt x="362376" y="267882"/>
                </a:lnTo>
                <a:lnTo>
                  <a:pt x="365676" y="273060"/>
                </a:lnTo>
                <a:lnTo>
                  <a:pt x="365676" y="273383"/>
                </a:lnTo>
                <a:lnTo>
                  <a:pt x="365288" y="273383"/>
                </a:lnTo>
                <a:lnTo>
                  <a:pt x="362699" y="272218"/>
                </a:lnTo>
                <a:lnTo>
                  <a:pt x="361599" y="272865"/>
                </a:lnTo>
                <a:lnTo>
                  <a:pt x="361599" y="273189"/>
                </a:lnTo>
                <a:lnTo>
                  <a:pt x="363087" y="274160"/>
                </a:lnTo>
                <a:lnTo>
                  <a:pt x="365094" y="274678"/>
                </a:lnTo>
                <a:lnTo>
                  <a:pt x="366777" y="274678"/>
                </a:lnTo>
                <a:lnTo>
                  <a:pt x="367683" y="274160"/>
                </a:lnTo>
                <a:lnTo>
                  <a:pt x="367877" y="274807"/>
                </a:lnTo>
                <a:lnTo>
                  <a:pt x="368783" y="274807"/>
                </a:lnTo>
                <a:lnTo>
                  <a:pt x="368977" y="274289"/>
                </a:lnTo>
                <a:lnTo>
                  <a:pt x="369560" y="274289"/>
                </a:lnTo>
                <a:lnTo>
                  <a:pt x="369948" y="275584"/>
                </a:lnTo>
                <a:lnTo>
                  <a:pt x="371954" y="278820"/>
                </a:lnTo>
                <a:lnTo>
                  <a:pt x="374349" y="280438"/>
                </a:lnTo>
                <a:lnTo>
                  <a:pt x="376032" y="282897"/>
                </a:lnTo>
                <a:lnTo>
                  <a:pt x="376226" y="289175"/>
                </a:lnTo>
                <a:lnTo>
                  <a:pt x="375837" y="290017"/>
                </a:lnTo>
                <a:lnTo>
                  <a:pt x="374737" y="290470"/>
                </a:lnTo>
                <a:lnTo>
                  <a:pt x="373249" y="292088"/>
                </a:lnTo>
                <a:lnTo>
                  <a:pt x="373249" y="292735"/>
                </a:lnTo>
                <a:lnTo>
                  <a:pt x="371372" y="296942"/>
                </a:lnTo>
                <a:lnTo>
                  <a:pt x="370983" y="297136"/>
                </a:lnTo>
                <a:lnTo>
                  <a:pt x="369301" y="301472"/>
                </a:lnTo>
                <a:lnTo>
                  <a:pt x="368912" y="310210"/>
                </a:lnTo>
                <a:lnTo>
                  <a:pt x="372796" y="323413"/>
                </a:lnTo>
                <a:lnTo>
                  <a:pt x="374090" y="325484"/>
                </a:lnTo>
                <a:lnTo>
                  <a:pt x="374996" y="327879"/>
                </a:lnTo>
                <a:lnTo>
                  <a:pt x="377002" y="330921"/>
                </a:lnTo>
                <a:lnTo>
                  <a:pt x="379591" y="332539"/>
                </a:lnTo>
                <a:lnTo>
                  <a:pt x="381598" y="334480"/>
                </a:lnTo>
                <a:lnTo>
                  <a:pt x="383086" y="338493"/>
                </a:lnTo>
                <a:lnTo>
                  <a:pt x="382892" y="342700"/>
                </a:lnTo>
                <a:lnTo>
                  <a:pt x="383604" y="344771"/>
                </a:lnTo>
                <a:lnTo>
                  <a:pt x="387099" y="351049"/>
                </a:lnTo>
                <a:lnTo>
                  <a:pt x="388976" y="353314"/>
                </a:lnTo>
                <a:lnTo>
                  <a:pt x="389170" y="354091"/>
                </a:lnTo>
                <a:lnTo>
                  <a:pt x="391759" y="355385"/>
                </a:lnTo>
                <a:lnTo>
                  <a:pt x="391759" y="356356"/>
                </a:lnTo>
                <a:lnTo>
                  <a:pt x="391241" y="357327"/>
                </a:lnTo>
                <a:lnTo>
                  <a:pt x="391241" y="359398"/>
                </a:lnTo>
                <a:lnTo>
                  <a:pt x="392342" y="361339"/>
                </a:lnTo>
                <a:lnTo>
                  <a:pt x="392859" y="361663"/>
                </a:lnTo>
                <a:lnTo>
                  <a:pt x="392471" y="362634"/>
                </a:lnTo>
                <a:lnTo>
                  <a:pt x="391371" y="362957"/>
                </a:lnTo>
                <a:lnTo>
                  <a:pt x="390982" y="362504"/>
                </a:lnTo>
                <a:lnTo>
                  <a:pt x="390076" y="362504"/>
                </a:lnTo>
                <a:lnTo>
                  <a:pt x="388393" y="363799"/>
                </a:lnTo>
                <a:lnTo>
                  <a:pt x="387876" y="364899"/>
                </a:lnTo>
                <a:lnTo>
                  <a:pt x="387876" y="367294"/>
                </a:lnTo>
                <a:lnTo>
                  <a:pt x="388393" y="368394"/>
                </a:lnTo>
                <a:lnTo>
                  <a:pt x="385999" y="371112"/>
                </a:lnTo>
                <a:lnTo>
                  <a:pt x="384316" y="375449"/>
                </a:lnTo>
                <a:lnTo>
                  <a:pt x="381727" y="375125"/>
                </a:lnTo>
                <a:lnTo>
                  <a:pt x="380433" y="375773"/>
                </a:lnTo>
                <a:lnTo>
                  <a:pt x="378944" y="375967"/>
                </a:lnTo>
                <a:lnTo>
                  <a:pt x="375643" y="374543"/>
                </a:lnTo>
                <a:lnTo>
                  <a:pt x="372343" y="374348"/>
                </a:lnTo>
                <a:lnTo>
                  <a:pt x="371825" y="374025"/>
                </a:lnTo>
                <a:lnTo>
                  <a:pt x="371242" y="374025"/>
                </a:lnTo>
                <a:lnTo>
                  <a:pt x="371242" y="374348"/>
                </a:lnTo>
                <a:lnTo>
                  <a:pt x="372925" y="375643"/>
                </a:lnTo>
                <a:lnTo>
                  <a:pt x="375320" y="375319"/>
                </a:lnTo>
                <a:lnTo>
                  <a:pt x="375708" y="375643"/>
                </a:lnTo>
                <a:lnTo>
                  <a:pt x="377715" y="375837"/>
                </a:lnTo>
                <a:lnTo>
                  <a:pt x="378815" y="376484"/>
                </a:lnTo>
                <a:lnTo>
                  <a:pt x="382698" y="376161"/>
                </a:lnTo>
                <a:lnTo>
                  <a:pt x="384381" y="377585"/>
                </a:lnTo>
                <a:lnTo>
                  <a:pt x="385092" y="382115"/>
                </a:lnTo>
                <a:lnTo>
                  <a:pt x="386193" y="385351"/>
                </a:lnTo>
                <a:lnTo>
                  <a:pt x="390788" y="392406"/>
                </a:lnTo>
                <a:lnTo>
                  <a:pt x="393571" y="394995"/>
                </a:lnTo>
                <a:lnTo>
                  <a:pt x="394283" y="397066"/>
                </a:lnTo>
                <a:lnTo>
                  <a:pt x="395383" y="398684"/>
                </a:lnTo>
                <a:lnTo>
                  <a:pt x="395189" y="399655"/>
                </a:lnTo>
                <a:lnTo>
                  <a:pt x="394477" y="398037"/>
                </a:lnTo>
                <a:lnTo>
                  <a:pt x="393960" y="398037"/>
                </a:lnTo>
                <a:lnTo>
                  <a:pt x="393960" y="398684"/>
                </a:lnTo>
                <a:lnTo>
                  <a:pt x="394865" y="399784"/>
                </a:lnTo>
                <a:lnTo>
                  <a:pt x="395060" y="400755"/>
                </a:lnTo>
                <a:lnTo>
                  <a:pt x="394154" y="401402"/>
                </a:lnTo>
                <a:lnTo>
                  <a:pt x="393053" y="404768"/>
                </a:lnTo>
                <a:lnTo>
                  <a:pt x="393636" y="409298"/>
                </a:lnTo>
                <a:lnTo>
                  <a:pt x="394736" y="411887"/>
                </a:lnTo>
                <a:lnTo>
                  <a:pt x="395125" y="412081"/>
                </a:lnTo>
                <a:lnTo>
                  <a:pt x="396807" y="415641"/>
                </a:lnTo>
                <a:lnTo>
                  <a:pt x="399590" y="419524"/>
                </a:lnTo>
                <a:lnTo>
                  <a:pt x="400496" y="420301"/>
                </a:lnTo>
                <a:lnTo>
                  <a:pt x="402373" y="420171"/>
                </a:lnTo>
                <a:lnTo>
                  <a:pt x="403085" y="420624"/>
                </a:lnTo>
                <a:lnTo>
                  <a:pt x="402891" y="423019"/>
                </a:lnTo>
                <a:lnTo>
                  <a:pt x="404768" y="423472"/>
                </a:lnTo>
                <a:lnTo>
                  <a:pt x="405156" y="424119"/>
                </a:lnTo>
                <a:lnTo>
                  <a:pt x="405156" y="425867"/>
                </a:lnTo>
                <a:lnTo>
                  <a:pt x="405739" y="426644"/>
                </a:lnTo>
                <a:lnTo>
                  <a:pt x="407033" y="427291"/>
                </a:lnTo>
                <a:lnTo>
                  <a:pt x="407227" y="429038"/>
                </a:lnTo>
                <a:lnTo>
                  <a:pt x="408522" y="429038"/>
                </a:lnTo>
                <a:lnTo>
                  <a:pt x="408910" y="429362"/>
                </a:lnTo>
                <a:lnTo>
                  <a:pt x="408910" y="431109"/>
                </a:lnTo>
                <a:lnTo>
                  <a:pt x="407810" y="431886"/>
                </a:lnTo>
                <a:lnTo>
                  <a:pt x="408910" y="437517"/>
                </a:lnTo>
                <a:lnTo>
                  <a:pt x="412211" y="443471"/>
                </a:lnTo>
                <a:lnTo>
                  <a:pt x="414606" y="445412"/>
                </a:lnTo>
                <a:lnTo>
                  <a:pt x="416094" y="446060"/>
                </a:lnTo>
                <a:lnTo>
                  <a:pt x="415900" y="446707"/>
                </a:lnTo>
                <a:lnTo>
                  <a:pt x="416806" y="447484"/>
                </a:lnTo>
                <a:lnTo>
                  <a:pt x="415900" y="450396"/>
                </a:lnTo>
                <a:lnTo>
                  <a:pt x="416418" y="452338"/>
                </a:lnTo>
                <a:lnTo>
                  <a:pt x="417130" y="453438"/>
                </a:lnTo>
                <a:lnTo>
                  <a:pt x="417324" y="455703"/>
                </a:lnTo>
                <a:lnTo>
                  <a:pt x="418230" y="456350"/>
                </a:lnTo>
                <a:lnTo>
                  <a:pt x="419330" y="456350"/>
                </a:lnTo>
                <a:lnTo>
                  <a:pt x="419524" y="458939"/>
                </a:lnTo>
                <a:lnTo>
                  <a:pt x="421013" y="458939"/>
                </a:lnTo>
                <a:lnTo>
                  <a:pt x="421013" y="459393"/>
                </a:lnTo>
                <a:lnTo>
                  <a:pt x="421725" y="460040"/>
                </a:lnTo>
                <a:lnTo>
                  <a:pt x="422825" y="460040"/>
                </a:lnTo>
                <a:lnTo>
                  <a:pt x="424832" y="461011"/>
                </a:lnTo>
                <a:lnTo>
                  <a:pt x="424832" y="461334"/>
                </a:lnTo>
                <a:lnTo>
                  <a:pt x="424443" y="461334"/>
                </a:lnTo>
                <a:lnTo>
                  <a:pt x="422631" y="460881"/>
                </a:lnTo>
                <a:lnTo>
                  <a:pt x="422049" y="460428"/>
                </a:lnTo>
                <a:lnTo>
                  <a:pt x="420948" y="460428"/>
                </a:lnTo>
                <a:lnTo>
                  <a:pt x="420431" y="461528"/>
                </a:lnTo>
                <a:lnTo>
                  <a:pt x="419848" y="461852"/>
                </a:lnTo>
                <a:lnTo>
                  <a:pt x="416353" y="461852"/>
                </a:lnTo>
                <a:lnTo>
                  <a:pt x="415641" y="464247"/>
                </a:lnTo>
                <a:lnTo>
                  <a:pt x="416029" y="465218"/>
                </a:lnTo>
                <a:lnTo>
                  <a:pt x="417518" y="465218"/>
                </a:lnTo>
                <a:lnTo>
                  <a:pt x="417906" y="466965"/>
                </a:lnTo>
                <a:lnTo>
                  <a:pt x="418812" y="467936"/>
                </a:lnTo>
                <a:lnTo>
                  <a:pt x="419524" y="468065"/>
                </a:lnTo>
                <a:lnTo>
                  <a:pt x="419913" y="467288"/>
                </a:lnTo>
                <a:lnTo>
                  <a:pt x="420819" y="466965"/>
                </a:lnTo>
                <a:lnTo>
                  <a:pt x="422307" y="464894"/>
                </a:lnTo>
                <a:lnTo>
                  <a:pt x="423602" y="464570"/>
                </a:lnTo>
                <a:lnTo>
                  <a:pt x="420819" y="467483"/>
                </a:lnTo>
                <a:lnTo>
                  <a:pt x="421401" y="469877"/>
                </a:lnTo>
                <a:lnTo>
                  <a:pt x="422113" y="470072"/>
                </a:lnTo>
                <a:lnTo>
                  <a:pt x="422307" y="470848"/>
                </a:lnTo>
                <a:lnTo>
                  <a:pt x="423020" y="471172"/>
                </a:lnTo>
                <a:lnTo>
                  <a:pt x="423213" y="471948"/>
                </a:lnTo>
                <a:lnTo>
                  <a:pt x="424120" y="472402"/>
                </a:lnTo>
                <a:lnTo>
                  <a:pt x="424120" y="472855"/>
                </a:lnTo>
                <a:lnTo>
                  <a:pt x="425932" y="473178"/>
                </a:lnTo>
                <a:lnTo>
                  <a:pt x="426514" y="474149"/>
                </a:lnTo>
                <a:lnTo>
                  <a:pt x="428197" y="474278"/>
                </a:lnTo>
                <a:lnTo>
                  <a:pt x="428391" y="475573"/>
                </a:lnTo>
                <a:lnTo>
                  <a:pt x="428779" y="475896"/>
                </a:lnTo>
                <a:lnTo>
                  <a:pt x="430074" y="475896"/>
                </a:lnTo>
                <a:lnTo>
                  <a:pt x="430074" y="476220"/>
                </a:lnTo>
                <a:lnTo>
                  <a:pt x="430786" y="476414"/>
                </a:lnTo>
                <a:lnTo>
                  <a:pt x="431368" y="477061"/>
                </a:lnTo>
                <a:lnTo>
                  <a:pt x="432663" y="477256"/>
                </a:lnTo>
                <a:lnTo>
                  <a:pt x="433051" y="478550"/>
                </a:lnTo>
                <a:lnTo>
                  <a:pt x="432663" y="478874"/>
                </a:lnTo>
                <a:lnTo>
                  <a:pt x="432469" y="481139"/>
                </a:lnTo>
                <a:lnTo>
                  <a:pt x="433763" y="482563"/>
                </a:lnTo>
                <a:lnTo>
                  <a:pt x="434669" y="482563"/>
                </a:lnTo>
                <a:lnTo>
                  <a:pt x="437452" y="485152"/>
                </a:lnTo>
                <a:lnTo>
                  <a:pt x="439653" y="485799"/>
                </a:lnTo>
                <a:lnTo>
                  <a:pt x="439653" y="488064"/>
                </a:lnTo>
                <a:lnTo>
                  <a:pt x="440365" y="488517"/>
                </a:lnTo>
                <a:lnTo>
                  <a:pt x="440753" y="489488"/>
                </a:lnTo>
                <a:lnTo>
                  <a:pt x="441141" y="489488"/>
                </a:lnTo>
                <a:lnTo>
                  <a:pt x="440753" y="489812"/>
                </a:lnTo>
                <a:lnTo>
                  <a:pt x="440947" y="491883"/>
                </a:lnTo>
                <a:lnTo>
                  <a:pt x="441853" y="494795"/>
                </a:lnTo>
                <a:lnTo>
                  <a:pt x="441335" y="495119"/>
                </a:lnTo>
                <a:lnTo>
                  <a:pt x="440753" y="496543"/>
                </a:lnTo>
                <a:lnTo>
                  <a:pt x="440559" y="499455"/>
                </a:lnTo>
                <a:lnTo>
                  <a:pt x="439847" y="499779"/>
                </a:lnTo>
                <a:lnTo>
                  <a:pt x="439847" y="500426"/>
                </a:lnTo>
                <a:lnTo>
                  <a:pt x="439265" y="501073"/>
                </a:lnTo>
                <a:lnTo>
                  <a:pt x="437970" y="501850"/>
                </a:lnTo>
                <a:lnTo>
                  <a:pt x="436676" y="506639"/>
                </a:lnTo>
                <a:lnTo>
                  <a:pt x="437064" y="508710"/>
                </a:lnTo>
                <a:lnTo>
                  <a:pt x="437776" y="509034"/>
                </a:lnTo>
                <a:lnTo>
                  <a:pt x="438164" y="510134"/>
                </a:lnTo>
                <a:lnTo>
                  <a:pt x="437064" y="510781"/>
                </a:lnTo>
                <a:lnTo>
                  <a:pt x="437647" y="512529"/>
                </a:lnTo>
                <a:lnTo>
                  <a:pt x="437452" y="513953"/>
                </a:lnTo>
                <a:lnTo>
                  <a:pt x="440559" y="513953"/>
                </a:lnTo>
                <a:lnTo>
                  <a:pt x="442436" y="515053"/>
                </a:lnTo>
                <a:lnTo>
                  <a:pt x="441853" y="515182"/>
                </a:lnTo>
                <a:lnTo>
                  <a:pt x="439847" y="514211"/>
                </a:lnTo>
                <a:lnTo>
                  <a:pt x="437841" y="514406"/>
                </a:lnTo>
                <a:lnTo>
                  <a:pt x="438941" y="516800"/>
                </a:lnTo>
                <a:lnTo>
                  <a:pt x="438747" y="517447"/>
                </a:lnTo>
                <a:lnTo>
                  <a:pt x="439135" y="517318"/>
                </a:lnTo>
                <a:lnTo>
                  <a:pt x="439523" y="518095"/>
                </a:lnTo>
                <a:lnTo>
                  <a:pt x="439523" y="519065"/>
                </a:lnTo>
                <a:lnTo>
                  <a:pt x="441012" y="518613"/>
                </a:lnTo>
                <a:lnTo>
                  <a:pt x="441918" y="516347"/>
                </a:lnTo>
                <a:lnTo>
                  <a:pt x="442501" y="516218"/>
                </a:lnTo>
                <a:lnTo>
                  <a:pt x="441595" y="518613"/>
                </a:lnTo>
                <a:lnTo>
                  <a:pt x="440300" y="519713"/>
                </a:lnTo>
                <a:lnTo>
                  <a:pt x="440688" y="520813"/>
                </a:lnTo>
                <a:lnTo>
                  <a:pt x="441595" y="521266"/>
                </a:lnTo>
                <a:lnTo>
                  <a:pt x="441595" y="522366"/>
                </a:lnTo>
                <a:lnTo>
                  <a:pt x="442501" y="523337"/>
                </a:lnTo>
                <a:lnTo>
                  <a:pt x="442501" y="524114"/>
                </a:lnTo>
                <a:lnTo>
                  <a:pt x="441918" y="525085"/>
                </a:lnTo>
                <a:lnTo>
                  <a:pt x="440818" y="525732"/>
                </a:lnTo>
                <a:lnTo>
                  <a:pt x="440430" y="526703"/>
                </a:lnTo>
                <a:lnTo>
                  <a:pt x="439523" y="527350"/>
                </a:lnTo>
                <a:lnTo>
                  <a:pt x="439135" y="528774"/>
                </a:lnTo>
                <a:lnTo>
                  <a:pt x="439523" y="529098"/>
                </a:lnTo>
                <a:lnTo>
                  <a:pt x="439717" y="531168"/>
                </a:lnTo>
                <a:lnTo>
                  <a:pt x="439329" y="531298"/>
                </a:lnTo>
                <a:lnTo>
                  <a:pt x="439523" y="531751"/>
                </a:lnTo>
                <a:lnTo>
                  <a:pt x="439135" y="532398"/>
                </a:lnTo>
                <a:lnTo>
                  <a:pt x="440041" y="534469"/>
                </a:lnTo>
                <a:lnTo>
                  <a:pt x="439847" y="534922"/>
                </a:lnTo>
                <a:lnTo>
                  <a:pt x="440559" y="535570"/>
                </a:lnTo>
                <a:lnTo>
                  <a:pt x="440170" y="535893"/>
                </a:lnTo>
                <a:lnTo>
                  <a:pt x="440170" y="536864"/>
                </a:lnTo>
                <a:lnTo>
                  <a:pt x="440883" y="537188"/>
                </a:lnTo>
                <a:lnTo>
                  <a:pt x="441400" y="538288"/>
                </a:lnTo>
                <a:lnTo>
                  <a:pt x="440883" y="539906"/>
                </a:lnTo>
                <a:lnTo>
                  <a:pt x="441271" y="540683"/>
                </a:lnTo>
                <a:lnTo>
                  <a:pt x="440883" y="541136"/>
                </a:lnTo>
                <a:lnTo>
                  <a:pt x="441077" y="542754"/>
                </a:lnTo>
                <a:lnTo>
                  <a:pt x="441788" y="543724"/>
                </a:lnTo>
                <a:lnTo>
                  <a:pt x="442501" y="546443"/>
                </a:lnTo>
                <a:lnTo>
                  <a:pt x="443018" y="546766"/>
                </a:lnTo>
                <a:lnTo>
                  <a:pt x="443601" y="547867"/>
                </a:lnTo>
                <a:lnTo>
                  <a:pt x="443407" y="550391"/>
                </a:lnTo>
                <a:lnTo>
                  <a:pt x="443601" y="551167"/>
                </a:lnTo>
                <a:lnTo>
                  <a:pt x="443989" y="551297"/>
                </a:lnTo>
                <a:lnTo>
                  <a:pt x="444183" y="553239"/>
                </a:lnTo>
                <a:lnTo>
                  <a:pt x="444766" y="554533"/>
                </a:lnTo>
                <a:lnTo>
                  <a:pt x="445672" y="555180"/>
                </a:lnTo>
                <a:lnTo>
                  <a:pt x="445672" y="555957"/>
                </a:lnTo>
                <a:lnTo>
                  <a:pt x="445478" y="555633"/>
                </a:lnTo>
                <a:lnTo>
                  <a:pt x="446967" y="556410"/>
                </a:lnTo>
                <a:lnTo>
                  <a:pt x="446578" y="557057"/>
                </a:lnTo>
                <a:lnTo>
                  <a:pt x="447872" y="558481"/>
                </a:lnTo>
                <a:lnTo>
                  <a:pt x="447872" y="559128"/>
                </a:lnTo>
                <a:lnTo>
                  <a:pt x="448261" y="559452"/>
                </a:lnTo>
                <a:lnTo>
                  <a:pt x="449555" y="559322"/>
                </a:lnTo>
                <a:lnTo>
                  <a:pt x="450138" y="560099"/>
                </a:lnTo>
                <a:lnTo>
                  <a:pt x="450138" y="561070"/>
                </a:lnTo>
                <a:lnTo>
                  <a:pt x="450655" y="561394"/>
                </a:lnTo>
                <a:lnTo>
                  <a:pt x="450461" y="561717"/>
                </a:lnTo>
                <a:lnTo>
                  <a:pt x="451368" y="562494"/>
                </a:lnTo>
                <a:lnTo>
                  <a:pt x="451368" y="563270"/>
                </a:lnTo>
                <a:lnTo>
                  <a:pt x="451756" y="563400"/>
                </a:lnTo>
                <a:lnTo>
                  <a:pt x="451368" y="565471"/>
                </a:lnTo>
                <a:lnTo>
                  <a:pt x="451885" y="566442"/>
                </a:lnTo>
                <a:lnTo>
                  <a:pt x="452079" y="568642"/>
                </a:lnTo>
                <a:lnTo>
                  <a:pt x="452597" y="569289"/>
                </a:lnTo>
                <a:lnTo>
                  <a:pt x="453309" y="569419"/>
                </a:lnTo>
                <a:lnTo>
                  <a:pt x="453503" y="569872"/>
                </a:lnTo>
                <a:lnTo>
                  <a:pt x="452791" y="572396"/>
                </a:lnTo>
                <a:lnTo>
                  <a:pt x="453503" y="574338"/>
                </a:lnTo>
                <a:lnTo>
                  <a:pt x="454021" y="574791"/>
                </a:lnTo>
                <a:lnTo>
                  <a:pt x="454021" y="575438"/>
                </a:lnTo>
                <a:lnTo>
                  <a:pt x="455315" y="576409"/>
                </a:lnTo>
                <a:lnTo>
                  <a:pt x="455315" y="577380"/>
                </a:lnTo>
                <a:lnTo>
                  <a:pt x="455898" y="578156"/>
                </a:lnTo>
                <a:lnTo>
                  <a:pt x="455704" y="580227"/>
                </a:lnTo>
                <a:lnTo>
                  <a:pt x="456092" y="580680"/>
                </a:lnTo>
                <a:lnTo>
                  <a:pt x="456092" y="582881"/>
                </a:lnTo>
                <a:lnTo>
                  <a:pt x="455704" y="583528"/>
                </a:lnTo>
                <a:lnTo>
                  <a:pt x="456610" y="583981"/>
                </a:lnTo>
                <a:lnTo>
                  <a:pt x="456610" y="585405"/>
                </a:lnTo>
                <a:lnTo>
                  <a:pt x="456222" y="585535"/>
                </a:lnTo>
                <a:lnTo>
                  <a:pt x="456027" y="587153"/>
                </a:lnTo>
                <a:lnTo>
                  <a:pt x="456027" y="589677"/>
                </a:lnTo>
                <a:lnTo>
                  <a:pt x="456416" y="590777"/>
                </a:lnTo>
                <a:lnTo>
                  <a:pt x="456998" y="591100"/>
                </a:lnTo>
                <a:lnTo>
                  <a:pt x="456998" y="592525"/>
                </a:lnTo>
                <a:lnTo>
                  <a:pt x="456416" y="593948"/>
                </a:lnTo>
                <a:lnTo>
                  <a:pt x="457322" y="594919"/>
                </a:lnTo>
                <a:lnTo>
                  <a:pt x="457322" y="596537"/>
                </a:lnTo>
                <a:lnTo>
                  <a:pt x="457840" y="596990"/>
                </a:lnTo>
                <a:lnTo>
                  <a:pt x="458228" y="598608"/>
                </a:lnTo>
                <a:lnTo>
                  <a:pt x="458745" y="599061"/>
                </a:lnTo>
                <a:lnTo>
                  <a:pt x="458940" y="600356"/>
                </a:lnTo>
                <a:lnTo>
                  <a:pt x="459652" y="601133"/>
                </a:lnTo>
                <a:lnTo>
                  <a:pt x="459458" y="601585"/>
                </a:lnTo>
                <a:lnTo>
                  <a:pt x="460558" y="603333"/>
                </a:lnTo>
                <a:lnTo>
                  <a:pt x="460558" y="604304"/>
                </a:lnTo>
                <a:lnTo>
                  <a:pt x="462241" y="605274"/>
                </a:lnTo>
                <a:lnTo>
                  <a:pt x="462435" y="606245"/>
                </a:lnTo>
                <a:lnTo>
                  <a:pt x="463147" y="606893"/>
                </a:lnTo>
                <a:lnTo>
                  <a:pt x="463147" y="607669"/>
                </a:lnTo>
                <a:lnTo>
                  <a:pt x="463859" y="607993"/>
                </a:lnTo>
                <a:lnTo>
                  <a:pt x="464053" y="608770"/>
                </a:lnTo>
                <a:lnTo>
                  <a:pt x="466447" y="610646"/>
                </a:lnTo>
                <a:lnTo>
                  <a:pt x="466253" y="611100"/>
                </a:lnTo>
                <a:lnTo>
                  <a:pt x="466836" y="611423"/>
                </a:lnTo>
                <a:lnTo>
                  <a:pt x="467548" y="613041"/>
                </a:lnTo>
                <a:lnTo>
                  <a:pt x="469748" y="614336"/>
                </a:lnTo>
                <a:lnTo>
                  <a:pt x="470137" y="615630"/>
                </a:lnTo>
                <a:lnTo>
                  <a:pt x="470654" y="615954"/>
                </a:lnTo>
                <a:lnTo>
                  <a:pt x="470654" y="616924"/>
                </a:lnTo>
                <a:lnTo>
                  <a:pt x="471561" y="617701"/>
                </a:lnTo>
                <a:lnTo>
                  <a:pt x="471755" y="618995"/>
                </a:lnTo>
                <a:lnTo>
                  <a:pt x="474149" y="621390"/>
                </a:lnTo>
                <a:lnTo>
                  <a:pt x="473955" y="622167"/>
                </a:lnTo>
                <a:lnTo>
                  <a:pt x="474667" y="622296"/>
                </a:lnTo>
                <a:lnTo>
                  <a:pt x="475055" y="623591"/>
                </a:lnTo>
                <a:lnTo>
                  <a:pt x="476350" y="624691"/>
                </a:lnTo>
                <a:lnTo>
                  <a:pt x="476738" y="625791"/>
                </a:lnTo>
                <a:lnTo>
                  <a:pt x="479133" y="628315"/>
                </a:lnTo>
                <a:lnTo>
                  <a:pt x="479327" y="628963"/>
                </a:lnTo>
                <a:lnTo>
                  <a:pt x="483922" y="632975"/>
                </a:lnTo>
                <a:lnTo>
                  <a:pt x="485022" y="633105"/>
                </a:lnTo>
                <a:lnTo>
                  <a:pt x="486317" y="633882"/>
                </a:lnTo>
                <a:lnTo>
                  <a:pt x="486705" y="634529"/>
                </a:lnTo>
                <a:lnTo>
                  <a:pt x="488388" y="635176"/>
                </a:lnTo>
                <a:lnTo>
                  <a:pt x="490394" y="636794"/>
                </a:lnTo>
                <a:lnTo>
                  <a:pt x="492401" y="637441"/>
                </a:lnTo>
                <a:lnTo>
                  <a:pt x="492919" y="638088"/>
                </a:lnTo>
                <a:lnTo>
                  <a:pt x="493630" y="638088"/>
                </a:lnTo>
                <a:lnTo>
                  <a:pt x="496608" y="640159"/>
                </a:lnTo>
                <a:lnTo>
                  <a:pt x="499002" y="640806"/>
                </a:lnTo>
                <a:lnTo>
                  <a:pt x="500491" y="642554"/>
                </a:lnTo>
                <a:lnTo>
                  <a:pt x="500297" y="643849"/>
                </a:lnTo>
                <a:lnTo>
                  <a:pt x="499585" y="644820"/>
                </a:lnTo>
                <a:lnTo>
                  <a:pt x="497384" y="644949"/>
                </a:lnTo>
                <a:lnTo>
                  <a:pt x="497190" y="644496"/>
                </a:lnTo>
                <a:lnTo>
                  <a:pt x="497578" y="644172"/>
                </a:lnTo>
                <a:lnTo>
                  <a:pt x="496090" y="643719"/>
                </a:lnTo>
                <a:lnTo>
                  <a:pt x="495702" y="641842"/>
                </a:lnTo>
                <a:lnTo>
                  <a:pt x="494990" y="641389"/>
                </a:lnTo>
                <a:lnTo>
                  <a:pt x="494472" y="641583"/>
                </a:lnTo>
                <a:lnTo>
                  <a:pt x="494278" y="642231"/>
                </a:lnTo>
                <a:lnTo>
                  <a:pt x="494860" y="642360"/>
                </a:lnTo>
                <a:lnTo>
                  <a:pt x="495248" y="643460"/>
                </a:lnTo>
                <a:lnTo>
                  <a:pt x="495960" y="644237"/>
                </a:lnTo>
                <a:lnTo>
                  <a:pt x="495572" y="644431"/>
                </a:lnTo>
                <a:lnTo>
                  <a:pt x="495572" y="645208"/>
                </a:lnTo>
                <a:lnTo>
                  <a:pt x="493372" y="645855"/>
                </a:lnTo>
                <a:lnTo>
                  <a:pt x="493566" y="647149"/>
                </a:lnTo>
                <a:lnTo>
                  <a:pt x="494472" y="647603"/>
                </a:lnTo>
                <a:lnTo>
                  <a:pt x="494860" y="648250"/>
                </a:lnTo>
                <a:lnTo>
                  <a:pt x="493954" y="649350"/>
                </a:lnTo>
                <a:lnTo>
                  <a:pt x="493048" y="649803"/>
                </a:lnTo>
                <a:lnTo>
                  <a:pt x="493048" y="652521"/>
                </a:lnTo>
                <a:lnTo>
                  <a:pt x="493436" y="652974"/>
                </a:lnTo>
                <a:lnTo>
                  <a:pt x="493436" y="653945"/>
                </a:lnTo>
                <a:lnTo>
                  <a:pt x="493954" y="654269"/>
                </a:lnTo>
                <a:lnTo>
                  <a:pt x="493954" y="655240"/>
                </a:lnTo>
                <a:lnTo>
                  <a:pt x="495443" y="656858"/>
                </a:lnTo>
                <a:lnTo>
                  <a:pt x="495960" y="659058"/>
                </a:lnTo>
                <a:lnTo>
                  <a:pt x="496866" y="660352"/>
                </a:lnTo>
                <a:lnTo>
                  <a:pt x="496673" y="661647"/>
                </a:lnTo>
                <a:lnTo>
                  <a:pt x="497578" y="663265"/>
                </a:lnTo>
                <a:lnTo>
                  <a:pt x="497578" y="664365"/>
                </a:lnTo>
                <a:lnTo>
                  <a:pt x="498679" y="664689"/>
                </a:lnTo>
                <a:lnTo>
                  <a:pt x="498679" y="666566"/>
                </a:lnTo>
                <a:lnTo>
                  <a:pt x="499391" y="666889"/>
                </a:lnTo>
                <a:lnTo>
                  <a:pt x="499909" y="667860"/>
                </a:lnTo>
                <a:lnTo>
                  <a:pt x="500491" y="667860"/>
                </a:lnTo>
                <a:lnTo>
                  <a:pt x="501785" y="669931"/>
                </a:lnTo>
                <a:lnTo>
                  <a:pt x="502692" y="670384"/>
                </a:lnTo>
                <a:lnTo>
                  <a:pt x="503598" y="670061"/>
                </a:lnTo>
                <a:lnTo>
                  <a:pt x="504310" y="671355"/>
                </a:lnTo>
                <a:lnTo>
                  <a:pt x="505992" y="671032"/>
                </a:lnTo>
                <a:lnTo>
                  <a:pt x="505475" y="672132"/>
                </a:lnTo>
                <a:lnTo>
                  <a:pt x="503468" y="671937"/>
                </a:lnTo>
                <a:lnTo>
                  <a:pt x="502950" y="672261"/>
                </a:lnTo>
                <a:lnTo>
                  <a:pt x="502950" y="677051"/>
                </a:lnTo>
                <a:lnTo>
                  <a:pt x="505345" y="677504"/>
                </a:lnTo>
                <a:lnTo>
                  <a:pt x="505539" y="678280"/>
                </a:lnTo>
                <a:lnTo>
                  <a:pt x="504245" y="680157"/>
                </a:lnTo>
                <a:lnTo>
                  <a:pt x="503533" y="680028"/>
                </a:lnTo>
                <a:lnTo>
                  <a:pt x="503533" y="679381"/>
                </a:lnTo>
                <a:lnTo>
                  <a:pt x="504115" y="679381"/>
                </a:lnTo>
                <a:lnTo>
                  <a:pt x="504504" y="678604"/>
                </a:lnTo>
                <a:lnTo>
                  <a:pt x="503403" y="677309"/>
                </a:lnTo>
                <a:lnTo>
                  <a:pt x="502886" y="677309"/>
                </a:lnTo>
                <a:lnTo>
                  <a:pt x="501980" y="678604"/>
                </a:lnTo>
                <a:lnTo>
                  <a:pt x="502692" y="679251"/>
                </a:lnTo>
                <a:lnTo>
                  <a:pt x="502692" y="679704"/>
                </a:lnTo>
                <a:lnTo>
                  <a:pt x="498291" y="679575"/>
                </a:lnTo>
                <a:lnTo>
                  <a:pt x="496608" y="679898"/>
                </a:lnTo>
                <a:lnTo>
                  <a:pt x="496219" y="680675"/>
                </a:lnTo>
                <a:lnTo>
                  <a:pt x="495313" y="681322"/>
                </a:lnTo>
                <a:lnTo>
                  <a:pt x="495313" y="681970"/>
                </a:lnTo>
                <a:lnTo>
                  <a:pt x="494925" y="681840"/>
                </a:lnTo>
                <a:lnTo>
                  <a:pt x="494213" y="682293"/>
                </a:lnTo>
                <a:lnTo>
                  <a:pt x="493825" y="683717"/>
                </a:lnTo>
                <a:lnTo>
                  <a:pt x="492919" y="684364"/>
                </a:lnTo>
                <a:lnTo>
                  <a:pt x="492724" y="685659"/>
                </a:lnTo>
                <a:lnTo>
                  <a:pt x="492336" y="685982"/>
                </a:lnTo>
                <a:lnTo>
                  <a:pt x="502109" y="686306"/>
                </a:lnTo>
                <a:lnTo>
                  <a:pt x="503598" y="683911"/>
                </a:lnTo>
                <a:lnTo>
                  <a:pt x="503598" y="683458"/>
                </a:lnTo>
                <a:lnTo>
                  <a:pt x="503080" y="683264"/>
                </a:lnTo>
                <a:lnTo>
                  <a:pt x="503080" y="681517"/>
                </a:lnTo>
                <a:lnTo>
                  <a:pt x="504568" y="681970"/>
                </a:lnTo>
                <a:lnTo>
                  <a:pt x="504568" y="684364"/>
                </a:lnTo>
                <a:lnTo>
                  <a:pt x="503857" y="684817"/>
                </a:lnTo>
                <a:lnTo>
                  <a:pt x="503857" y="685270"/>
                </a:lnTo>
                <a:lnTo>
                  <a:pt x="502756" y="685918"/>
                </a:lnTo>
                <a:lnTo>
                  <a:pt x="503468" y="686694"/>
                </a:lnTo>
                <a:lnTo>
                  <a:pt x="505280" y="684623"/>
                </a:lnTo>
                <a:lnTo>
                  <a:pt x="505475" y="683846"/>
                </a:lnTo>
                <a:lnTo>
                  <a:pt x="507869" y="683976"/>
                </a:lnTo>
                <a:lnTo>
                  <a:pt x="508258" y="683652"/>
                </a:lnTo>
                <a:lnTo>
                  <a:pt x="508646" y="682034"/>
                </a:lnTo>
                <a:lnTo>
                  <a:pt x="511429" y="682487"/>
                </a:lnTo>
                <a:lnTo>
                  <a:pt x="512529" y="682358"/>
                </a:lnTo>
                <a:lnTo>
                  <a:pt x="513112" y="681905"/>
                </a:lnTo>
                <a:lnTo>
                  <a:pt x="513630" y="682552"/>
                </a:lnTo>
                <a:lnTo>
                  <a:pt x="514212" y="681905"/>
                </a:lnTo>
                <a:lnTo>
                  <a:pt x="514406" y="680610"/>
                </a:lnTo>
                <a:lnTo>
                  <a:pt x="512400" y="679187"/>
                </a:lnTo>
                <a:lnTo>
                  <a:pt x="512011" y="676662"/>
                </a:lnTo>
                <a:lnTo>
                  <a:pt x="512400" y="676339"/>
                </a:lnTo>
                <a:lnTo>
                  <a:pt x="512400" y="672520"/>
                </a:lnTo>
                <a:lnTo>
                  <a:pt x="512788" y="672391"/>
                </a:lnTo>
                <a:lnTo>
                  <a:pt x="513176" y="671290"/>
                </a:lnTo>
                <a:lnTo>
                  <a:pt x="513888" y="670967"/>
                </a:lnTo>
                <a:lnTo>
                  <a:pt x="513176" y="673815"/>
                </a:lnTo>
                <a:lnTo>
                  <a:pt x="513176" y="676015"/>
                </a:lnTo>
                <a:lnTo>
                  <a:pt x="517254" y="678863"/>
                </a:lnTo>
                <a:lnTo>
                  <a:pt x="518548" y="681257"/>
                </a:lnTo>
                <a:lnTo>
                  <a:pt x="524244" y="684623"/>
                </a:lnTo>
                <a:lnTo>
                  <a:pt x="528645" y="686047"/>
                </a:lnTo>
                <a:lnTo>
                  <a:pt x="529357" y="686694"/>
                </a:lnTo>
                <a:lnTo>
                  <a:pt x="533240" y="686824"/>
                </a:lnTo>
                <a:lnTo>
                  <a:pt x="534923" y="686371"/>
                </a:lnTo>
                <a:lnTo>
                  <a:pt x="537317" y="687665"/>
                </a:lnTo>
                <a:lnTo>
                  <a:pt x="539130" y="687794"/>
                </a:lnTo>
                <a:lnTo>
                  <a:pt x="539712" y="688442"/>
                </a:lnTo>
                <a:lnTo>
                  <a:pt x="541718" y="688895"/>
                </a:lnTo>
                <a:lnTo>
                  <a:pt x="542107" y="690319"/>
                </a:lnTo>
                <a:lnTo>
                  <a:pt x="543596" y="691743"/>
                </a:lnTo>
                <a:lnTo>
                  <a:pt x="543984" y="693361"/>
                </a:lnTo>
                <a:lnTo>
                  <a:pt x="544566" y="693231"/>
                </a:lnTo>
                <a:lnTo>
                  <a:pt x="545084" y="693878"/>
                </a:lnTo>
                <a:lnTo>
                  <a:pt x="545667" y="693749"/>
                </a:lnTo>
                <a:lnTo>
                  <a:pt x="545861" y="694526"/>
                </a:lnTo>
                <a:lnTo>
                  <a:pt x="547867" y="695496"/>
                </a:lnTo>
                <a:lnTo>
                  <a:pt x="549873" y="697373"/>
                </a:lnTo>
                <a:lnTo>
                  <a:pt x="554663" y="700092"/>
                </a:lnTo>
                <a:lnTo>
                  <a:pt x="557770" y="701386"/>
                </a:lnTo>
                <a:lnTo>
                  <a:pt x="558287" y="702033"/>
                </a:lnTo>
                <a:lnTo>
                  <a:pt x="559582" y="702033"/>
                </a:lnTo>
                <a:lnTo>
                  <a:pt x="560164" y="702486"/>
                </a:lnTo>
                <a:lnTo>
                  <a:pt x="562753" y="703133"/>
                </a:lnTo>
                <a:lnTo>
                  <a:pt x="569031" y="705981"/>
                </a:lnTo>
                <a:lnTo>
                  <a:pt x="571426" y="705852"/>
                </a:lnTo>
                <a:lnTo>
                  <a:pt x="572720" y="706499"/>
                </a:lnTo>
                <a:lnTo>
                  <a:pt x="573626" y="706499"/>
                </a:lnTo>
                <a:lnTo>
                  <a:pt x="574144" y="705852"/>
                </a:lnTo>
                <a:lnTo>
                  <a:pt x="575632" y="705981"/>
                </a:lnTo>
                <a:lnTo>
                  <a:pt x="577833" y="704557"/>
                </a:lnTo>
                <a:lnTo>
                  <a:pt x="579322" y="704557"/>
                </a:lnTo>
                <a:lnTo>
                  <a:pt x="581328" y="705657"/>
                </a:lnTo>
                <a:lnTo>
                  <a:pt x="583723" y="705787"/>
                </a:lnTo>
                <a:lnTo>
                  <a:pt x="584305" y="706434"/>
                </a:lnTo>
                <a:lnTo>
                  <a:pt x="585794" y="707082"/>
                </a:lnTo>
                <a:lnTo>
                  <a:pt x="586700" y="708182"/>
                </a:lnTo>
                <a:lnTo>
                  <a:pt x="586894" y="709152"/>
                </a:lnTo>
                <a:lnTo>
                  <a:pt x="592266" y="713295"/>
                </a:lnTo>
                <a:lnTo>
                  <a:pt x="592654" y="714395"/>
                </a:lnTo>
                <a:lnTo>
                  <a:pt x="594143" y="714395"/>
                </a:lnTo>
                <a:lnTo>
                  <a:pt x="594337" y="714719"/>
                </a:lnTo>
                <a:lnTo>
                  <a:pt x="595826" y="714395"/>
                </a:lnTo>
                <a:lnTo>
                  <a:pt x="597832" y="714589"/>
                </a:lnTo>
                <a:lnTo>
                  <a:pt x="599644" y="715560"/>
                </a:lnTo>
                <a:lnTo>
                  <a:pt x="601845" y="715560"/>
                </a:lnTo>
                <a:lnTo>
                  <a:pt x="605145" y="714459"/>
                </a:lnTo>
                <a:lnTo>
                  <a:pt x="609029" y="714783"/>
                </a:lnTo>
                <a:lnTo>
                  <a:pt x="614724" y="717307"/>
                </a:lnTo>
                <a:lnTo>
                  <a:pt x="616019" y="718278"/>
                </a:lnTo>
                <a:lnTo>
                  <a:pt x="617313" y="720026"/>
                </a:lnTo>
                <a:lnTo>
                  <a:pt x="618802" y="720155"/>
                </a:lnTo>
                <a:lnTo>
                  <a:pt x="621390" y="721450"/>
                </a:lnTo>
                <a:lnTo>
                  <a:pt x="622103" y="721450"/>
                </a:lnTo>
                <a:lnTo>
                  <a:pt x="622491" y="721903"/>
                </a:lnTo>
                <a:lnTo>
                  <a:pt x="624497" y="721903"/>
                </a:lnTo>
                <a:lnTo>
                  <a:pt x="625209" y="721450"/>
                </a:lnTo>
                <a:lnTo>
                  <a:pt x="626892" y="721579"/>
                </a:lnTo>
                <a:lnTo>
                  <a:pt x="628187" y="721126"/>
                </a:lnTo>
                <a:lnTo>
                  <a:pt x="628704" y="721903"/>
                </a:lnTo>
                <a:lnTo>
                  <a:pt x="631099" y="721773"/>
                </a:lnTo>
                <a:lnTo>
                  <a:pt x="631681" y="722550"/>
                </a:lnTo>
                <a:lnTo>
                  <a:pt x="632523" y="722874"/>
                </a:lnTo>
                <a:lnTo>
                  <a:pt x="632523" y="722874"/>
                </a:lnTo>
                <a:lnTo>
                  <a:pt x="629351" y="728633"/>
                </a:lnTo>
                <a:lnTo>
                  <a:pt x="620614" y="732452"/>
                </a:lnTo>
                <a:lnTo>
                  <a:pt x="615760" y="738471"/>
                </a:lnTo>
                <a:lnTo>
                  <a:pt x="612977" y="746561"/>
                </a:lnTo>
                <a:lnTo>
                  <a:pt x="612783" y="762871"/>
                </a:lnTo>
                <a:lnTo>
                  <a:pt x="598673" y="757952"/>
                </a:lnTo>
                <a:lnTo>
                  <a:pt x="581522" y="763195"/>
                </a:lnTo>
                <a:lnTo>
                  <a:pt x="573950" y="757046"/>
                </a:lnTo>
                <a:lnTo>
                  <a:pt x="567025" y="755623"/>
                </a:lnTo>
                <a:lnTo>
                  <a:pt x="549420" y="759894"/>
                </a:lnTo>
                <a:lnTo>
                  <a:pt x="534405" y="752775"/>
                </a:lnTo>
                <a:lnTo>
                  <a:pt x="521202" y="756723"/>
                </a:lnTo>
                <a:lnTo>
                  <a:pt x="492207" y="752257"/>
                </a:lnTo>
                <a:lnTo>
                  <a:pt x="481139" y="755752"/>
                </a:lnTo>
                <a:lnTo>
                  <a:pt x="476738" y="762742"/>
                </a:lnTo>
                <a:lnTo>
                  <a:pt x="450785" y="777110"/>
                </a:lnTo>
                <a:lnTo>
                  <a:pt x="448585" y="774133"/>
                </a:lnTo>
                <a:lnTo>
                  <a:pt x="439070" y="774133"/>
                </a:lnTo>
                <a:lnTo>
                  <a:pt x="436481" y="761965"/>
                </a:lnTo>
                <a:lnTo>
                  <a:pt x="432404" y="759311"/>
                </a:lnTo>
                <a:lnTo>
                  <a:pt x="430397" y="761965"/>
                </a:lnTo>
                <a:lnTo>
                  <a:pt x="423667" y="759894"/>
                </a:lnTo>
                <a:lnTo>
                  <a:pt x="420884" y="768243"/>
                </a:lnTo>
                <a:lnTo>
                  <a:pt x="415835" y="766301"/>
                </a:lnTo>
                <a:lnTo>
                  <a:pt x="414476" y="760929"/>
                </a:lnTo>
                <a:lnTo>
                  <a:pt x="410917" y="756788"/>
                </a:lnTo>
                <a:lnTo>
                  <a:pt x="406774" y="756334"/>
                </a:lnTo>
                <a:lnTo>
                  <a:pt x="404315" y="758859"/>
                </a:lnTo>
                <a:lnTo>
                  <a:pt x="404380" y="765331"/>
                </a:lnTo>
                <a:lnTo>
                  <a:pt x="411175" y="783388"/>
                </a:lnTo>
                <a:lnTo>
                  <a:pt x="410140" y="787207"/>
                </a:lnTo>
                <a:lnTo>
                  <a:pt x="406451" y="788760"/>
                </a:lnTo>
                <a:lnTo>
                  <a:pt x="402503" y="785136"/>
                </a:lnTo>
                <a:lnTo>
                  <a:pt x="398425" y="771997"/>
                </a:lnTo>
                <a:lnTo>
                  <a:pt x="394930" y="767596"/>
                </a:lnTo>
                <a:lnTo>
                  <a:pt x="384769" y="766496"/>
                </a:lnTo>
                <a:lnTo>
                  <a:pt x="386517" y="774586"/>
                </a:lnTo>
                <a:lnTo>
                  <a:pt x="382439" y="775363"/>
                </a:lnTo>
                <a:lnTo>
                  <a:pt x="367424" y="761447"/>
                </a:lnTo>
                <a:lnTo>
                  <a:pt x="363087" y="750704"/>
                </a:lnTo>
                <a:lnTo>
                  <a:pt x="359981" y="748503"/>
                </a:lnTo>
                <a:lnTo>
                  <a:pt x="350143" y="750898"/>
                </a:lnTo>
                <a:lnTo>
                  <a:pt x="348396" y="750121"/>
                </a:lnTo>
                <a:lnTo>
                  <a:pt x="346066" y="742354"/>
                </a:lnTo>
                <a:lnTo>
                  <a:pt x="339399" y="738083"/>
                </a:lnTo>
                <a:lnTo>
                  <a:pt x="322378" y="737565"/>
                </a:lnTo>
                <a:lnTo>
                  <a:pt x="318689" y="741384"/>
                </a:lnTo>
                <a:lnTo>
                  <a:pt x="310663" y="738213"/>
                </a:lnTo>
                <a:lnTo>
                  <a:pt x="304644" y="739313"/>
                </a:lnTo>
                <a:lnTo>
                  <a:pt x="304579" y="747726"/>
                </a:lnTo>
                <a:lnTo>
                  <a:pt x="300502" y="755040"/>
                </a:lnTo>
                <a:lnTo>
                  <a:pt x="297913" y="766107"/>
                </a:lnTo>
                <a:lnTo>
                  <a:pt x="285551" y="754069"/>
                </a:lnTo>
                <a:lnTo>
                  <a:pt x="281797" y="753098"/>
                </a:lnTo>
                <a:lnTo>
                  <a:pt x="277202" y="759441"/>
                </a:lnTo>
                <a:lnTo>
                  <a:pt x="276814" y="766755"/>
                </a:lnTo>
                <a:lnTo>
                  <a:pt x="250407" y="781446"/>
                </a:lnTo>
                <a:lnTo>
                  <a:pt x="241929" y="781576"/>
                </a:lnTo>
                <a:lnTo>
                  <a:pt x="225037" y="771285"/>
                </a:lnTo>
                <a:lnTo>
                  <a:pt x="212222" y="767208"/>
                </a:lnTo>
                <a:lnTo>
                  <a:pt x="194359" y="773745"/>
                </a:lnTo>
                <a:lnTo>
                  <a:pt x="181350" y="784165"/>
                </a:lnTo>
                <a:lnTo>
                  <a:pt x="175978" y="780735"/>
                </a:lnTo>
                <a:lnTo>
                  <a:pt x="175978" y="780735"/>
                </a:lnTo>
                <a:lnTo>
                  <a:pt x="177596" y="770832"/>
                </a:lnTo>
                <a:lnTo>
                  <a:pt x="175007" y="763713"/>
                </a:lnTo>
                <a:lnTo>
                  <a:pt x="173324" y="739507"/>
                </a:lnTo>
                <a:lnTo>
                  <a:pt x="163810" y="737630"/>
                </a:lnTo>
                <a:lnTo>
                  <a:pt x="157920" y="725721"/>
                </a:lnTo>
                <a:lnTo>
                  <a:pt x="132744" y="705269"/>
                </a:lnTo>
                <a:lnTo>
                  <a:pt x="129055" y="696726"/>
                </a:lnTo>
                <a:lnTo>
                  <a:pt x="126013" y="682617"/>
                </a:lnTo>
                <a:lnTo>
                  <a:pt x="132485" y="675497"/>
                </a:lnTo>
                <a:lnTo>
                  <a:pt x="134815" y="669802"/>
                </a:lnTo>
                <a:lnTo>
                  <a:pt x="134362" y="665530"/>
                </a:lnTo>
                <a:lnTo>
                  <a:pt x="130932" y="660935"/>
                </a:lnTo>
                <a:lnTo>
                  <a:pt x="113069" y="651550"/>
                </a:lnTo>
                <a:lnTo>
                  <a:pt x="110026" y="646632"/>
                </a:lnTo>
                <a:lnTo>
                  <a:pt x="118894" y="625597"/>
                </a:lnTo>
                <a:lnTo>
                  <a:pt x="126272" y="593625"/>
                </a:lnTo>
                <a:lnTo>
                  <a:pt x="107373" y="577833"/>
                </a:lnTo>
                <a:lnTo>
                  <a:pt x="94752" y="556928"/>
                </a:lnTo>
                <a:lnTo>
                  <a:pt x="90675" y="557898"/>
                </a:lnTo>
                <a:lnTo>
                  <a:pt x="84527" y="565083"/>
                </a:lnTo>
                <a:lnTo>
                  <a:pt x="61615" y="581069"/>
                </a:lnTo>
                <a:lnTo>
                  <a:pt x="50483" y="579451"/>
                </a:lnTo>
                <a:lnTo>
                  <a:pt x="40516" y="570519"/>
                </a:lnTo>
                <a:lnTo>
                  <a:pt x="38315" y="563206"/>
                </a:lnTo>
                <a:lnTo>
                  <a:pt x="40645" y="557122"/>
                </a:lnTo>
                <a:lnTo>
                  <a:pt x="39610" y="550585"/>
                </a:lnTo>
                <a:lnTo>
                  <a:pt x="32620" y="542106"/>
                </a:lnTo>
                <a:lnTo>
                  <a:pt x="30614" y="536540"/>
                </a:lnTo>
                <a:lnTo>
                  <a:pt x="38380" y="530651"/>
                </a:lnTo>
                <a:lnTo>
                  <a:pt x="42005" y="517512"/>
                </a:lnTo>
                <a:lnTo>
                  <a:pt x="47894" y="513370"/>
                </a:lnTo>
                <a:lnTo>
                  <a:pt x="42716" y="505021"/>
                </a:lnTo>
                <a:lnTo>
                  <a:pt x="40127" y="493306"/>
                </a:lnTo>
                <a:lnTo>
                  <a:pt x="31196" y="488194"/>
                </a:lnTo>
                <a:lnTo>
                  <a:pt x="39222" y="476997"/>
                </a:lnTo>
                <a:lnTo>
                  <a:pt x="39480" y="465606"/>
                </a:lnTo>
                <a:lnTo>
                  <a:pt x="41810" y="462111"/>
                </a:lnTo>
                <a:lnTo>
                  <a:pt x="67699" y="446383"/>
                </a:lnTo>
                <a:lnTo>
                  <a:pt x="63492" y="435446"/>
                </a:lnTo>
                <a:lnTo>
                  <a:pt x="64592" y="431239"/>
                </a:lnTo>
                <a:lnTo>
                  <a:pt x="63103" y="427420"/>
                </a:lnTo>
                <a:lnTo>
                  <a:pt x="66599" y="423084"/>
                </a:lnTo>
                <a:lnTo>
                  <a:pt x="59932" y="418747"/>
                </a:lnTo>
                <a:lnTo>
                  <a:pt x="46017" y="422760"/>
                </a:lnTo>
                <a:lnTo>
                  <a:pt x="43428" y="417324"/>
                </a:lnTo>
                <a:lnTo>
                  <a:pt x="32620" y="409427"/>
                </a:lnTo>
                <a:lnTo>
                  <a:pt x="29189" y="397519"/>
                </a:lnTo>
                <a:lnTo>
                  <a:pt x="14886" y="392535"/>
                </a:lnTo>
                <a:lnTo>
                  <a:pt x="10485" y="386128"/>
                </a:lnTo>
                <a:lnTo>
                  <a:pt x="2719" y="361534"/>
                </a:lnTo>
                <a:lnTo>
                  <a:pt x="0" y="358362"/>
                </a:lnTo>
                <a:lnTo>
                  <a:pt x="0" y="358362"/>
                </a:lnTo>
                <a:lnTo>
                  <a:pt x="8608" y="343865"/>
                </a:lnTo>
                <a:lnTo>
                  <a:pt x="19740" y="339852"/>
                </a:lnTo>
                <a:lnTo>
                  <a:pt x="22329" y="327749"/>
                </a:lnTo>
                <a:lnTo>
                  <a:pt x="18251" y="321471"/>
                </a:lnTo>
                <a:lnTo>
                  <a:pt x="18964" y="315323"/>
                </a:lnTo>
                <a:lnTo>
                  <a:pt x="38315" y="299854"/>
                </a:lnTo>
                <a:lnTo>
                  <a:pt x="44205" y="286328"/>
                </a:lnTo>
                <a:lnTo>
                  <a:pt x="53978" y="280502"/>
                </a:lnTo>
                <a:lnTo>
                  <a:pt x="62651" y="269176"/>
                </a:lnTo>
                <a:lnTo>
                  <a:pt x="73783" y="259791"/>
                </a:lnTo>
                <a:lnTo>
                  <a:pt x="85497" y="256426"/>
                </a:lnTo>
                <a:lnTo>
                  <a:pt x="93976" y="259662"/>
                </a:lnTo>
                <a:lnTo>
                  <a:pt x="99671" y="269694"/>
                </a:lnTo>
                <a:lnTo>
                  <a:pt x="111386" y="257720"/>
                </a:lnTo>
                <a:lnTo>
                  <a:pt x="114040" y="245747"/>
                </a:lnTo>
                <a:lnTo>
                  <a:pt x="117664" y="238175"/>
                </a:lnTo>
                <a:lnTo>
                  <a:pt x="129832" y="235457"/>
                </a:lnTo>
                <a:lnTo>
                  <a:pt x="136756" y="225748"/>
                </a:lnTo>
                <a:lnTo>
                  <a:pt x="155720" y="222512"/>
                </a:lnTo>
                <a:lnTo>
                  <a:pt x="166852" y="202902"/>
                </a:lnTo>
                <a:lnTo>
                  <a:pt x="165493" y="196753"/>
                </a:lnTo>
                <a:lnTo>
                  <a:pt x="156432" y="184585"/>
                </a:lnTo>
                <a:lnTo>
                  <a:pt x="155396" y="173389"/>
                </a:lnTo>
                <a:lnTo>
                  <a:pt x="141870" y="150024"/>
                </a:lnTo>
                <a:lnTo>
                  <a:pt x="135074" y="126466"/>
                </a:lnTo>
                <a:lnTo>
                  <a:pt x="127436" y="117663"/>
                </a:lnTo>
                <a:lnTo>
                  <a:pt x="128084" y="112292"/>
                </a:lnTo>
                <a:lnTo>
                  <a:pt x="119346" y="107437"/>
                </a:lnTo>
                <a:lnTo>
                  <a:pt x="117664" y="96694"/>
                </a:lnTo>
                <a:lnTo>
                  <a:pt x="148277" y="90027"/>
                </a:lnTo>
                <a:lnTo>
                  <a:pt x="154426" y="82390"/>
                </a:lnTo>
                <a:lnTo>
                  <a:pt x="162969" y="65627"/>
                </a:lnTo>
                <a:lnTo>
                  <a:pt x="168600" y="60385"/>
                </a:lnTo>
                <a:lnTo>
                  <a:pt x="170153" y="50612"/>
                </a:lnTo>
                <a:lnTo>
                  <a:pt x="181479" y="40321"/>
                </a:lnTo>
                <a:lnTo>
                  <a:pt x="188663" y="37215"/>
                </a:lnTo>
                <a:lnTo>
                  <a:pt x="197983" y="27507"/>
                </a:lnTo>
                <a:lnTo>
                  <a:pt x="200701" y="6343"/>
                </a:lnTo>
                <a:lnTo>
                  <a:pt x="217399" y="0"/>
                </a:lnTo>
                <a:close/>
              </a:path>
            </a:pathLst>
          </a:custGeom>
          <a:solidFill>
            <a:srgbClr val="01795F"/>
          </a:solidFill>
          <a:ln w="3229" cap="flat">
            <a:solidFill>
              <a:srgbClr val="FFFFFF"/>
            </a:solidFill>
            <a:prstDash val="solid"/>
            <a:miter/>
          </a:ln>
        </p:spPr>
        <p:txBody>
          <a:bodyPr rtlCol="0" anchor="ctr"/>
          <a:lstStyle/>
          <a:p>
            <a:endParaRPr lang="en-IN"/>
          </a:p>
        </p:txBody>
      </p:sp>
      <p:sp>
        <p:nvSpPr>
          <p:cNvPr id="8" name="Freeform: Shape 7">
            <a:extLst>
              <a:ext uri="{FF2B5EF4-FFF2-40B4-BE49-F238E27FC236}">
                <a16:creationId xmlns:a16="http://schemas.microsoft.com/office/drawing/2014/main" id="{BAD4B099-F80F-498B-8792-BAE9CB4B3339}"/>
              </a:ext>
            </a:extLst>
          </p:cNvPr>
          <p:cNvSpPr/>
          <p:nvPr/>
        </p:nvSpPr>
        <p:spPr>
          <a:xfrm>
            <a:off x="6328973" y="813995"/>
            <a:ext cx="752282" cy="1756679"/>
          </a:xfrm>
          <a:custGeom>
            <a:avLst/>
            <a:gdLst>
              <a:gd name="connsiteX0" fmla="*/ 127177 w 577767"/>
              <a:gd name="connsiteY0" fmla="*/ 594337 h 1265951"/>
              <a:gd name="connsiteX1" fmla="*/ 128278 w 577767"/>
              <a:gd name="connsiteY1" fmla="*/ 594790 h 1265951"/>
              <a:gd name="connsiteX2" fmla="*/ 128278 w 577767"/>
              <a:gd name="connsiteY2" fmla="*/ 595890 h 1265951"/>
              <a:gd name="connsiteX3" fmla="*/ 127177 w 577767"/>
              <a:gd name="connsiteY3" fmla="*/ 595761 h 1265951"/>
              <a:gd name="connsiteX4" fmla="*/ 126077 w 577767"/>
              <a:gd name="connsiteY4" fmla="*/ 596732 h 1265951"/>
              <a:gd name="connsiteX5" fmla="*/ 124394 w 577767"/>
              <a:gd name="connsiteY5" fmla="*/ 597185 h 1265951"/>
              <a:gd name="connsiteX6" fmla="*/ 123683 w 577767"/>
              <a:gd name="connsiteY6" fmla="*/ 599838 h 1265951"/>
              <a:gd name="connsiteX7" fmla="*/ 124200 w 577767"/>
              <a:gd name="connsiteY7" fmla="*/ 601586 h 1265951"/>
              <a:gd name="connsiteX8" fmla="*/ 125301 w 577767"/>
              <a:gd name="connsiteY8" fmla="*/ 602686 h 1265951"/>
              <a:gd name="connsiteX9" fmla="*/ 125301 w 577767"/>
              <a:gd name="connsiteY9" fmla="*/ 604110 h 1265951"/>
              <a:gd name="connsiteX10" fmla="*/ 126983 w 577767"/>
              <a:gd name="connsiteY10" fmla="*/ 604757 h 1265951"/>
              <a:gd name="connsiteX11" fmla="*/ 127177 w 577767"/>
              <a:gd name="connsiteY11" fmla="*/ 605987 h 1265951"/>
              <a:gd name="connsiteX12" fmla="*/ 127890 w 577767"/>
              <a:gd name="connsiteY12" fmla="*/ 606634 h 1265951"/>
              <a:gd name="connsiteX13" fmla="*/ 129184 w 577767"/>
              <a:gd name="connsiteY13" fmla="*/ 611488 h 1265951"/>
              <a:gd name="connsiteX14" fmla="*/ 128990 w 577767"/>
              <a:gd name="connsiteY14" fmla="*/ 615436 h 1265951"/>
              <a:gd name="connsiteX15" fmla="*/ 129572 w 577767"/>
              <a:gd name="connsiteY15" fmla="*/ 616989 h 1265951"/>
              <a:gd name="connsiteX16" fmla="*/ 130478 w 577767"/>
              <a:gd name="connsiteY16" fmla="*/ 617896 h 1265951"/>
              <a:gd name="connsiteX17" fmla="*/ 130284 w 577767"/>
              <a:gd name="connsiteY17" fmla="*/ 620419 h 1265951"/>
              <a:gd name="connsiteX18" fmla="*/ 130867 w 577767"/>
              <a:gd name="connsiteY18" fmla="*/ 623397 h 1265951"/>
              <a:gd name="connsiteX19" fmla="*/ 131384 w 577767"/>
              <a:gd name="connsiteY19" fmla="*/ 624497 h 1265951"/>
              <a:gd name="connsiteX20" fmla="*/ 131384 w 577767"/>
              <a:gd name="connsiteY20" fmla="*/ 624950 h 1265951"/>
              <a:gd name="connsiteX21" fmla="*/ 130673 w 577767"/>
              <a:gd name="connsiteY21" fmla="*/ 625597 h 1265951"/>
              <a:gd name="connsiteX22" fmla="*/ 130673 w 577767"/>
              <a:gd name="connsiteY22" fmla="*/ 627151 h 1265951"/>
              <a:gd name="connsiteX23" fmla="*/ 130284 w 577767"/>
              <a:gd name="connsiteY23" fmla="*/ 627927 h 1265951"/>
              <a:gd name="connsiteX24" fmla="*/ 131967 w 577767"/>
              <a:gd name="connsiteY24" fmla="*/ 628574 h 1265951"/>
              <a:gd name="connsiteX25" fmla="*/ 132679 w 577767"/>
              <a:gd name="connsiteY25" fmla="*/ 629545 h 1265951"/>
              <a:gd name="connsiteX26" fmla="*/ 133585 w 577767"/>
              <a:gd name="connsiteY26" fmla="*/ 629999 h 1265951"/>
              <a:gd name="connsiteX27" fmla="*/ 133779 w 577767"/>
              <a:gd name="connsiteY27" fmla="*/ 631228 h 1265951"/>
              <a:gd name="connsiteX28" fmla="*/ 134879 w 577767"/>
              <a:gd name="connsiteY28" fmla="*/ 630581 h 1265951"/>
              <a:gd name="connsiteX29" fmla="*/ 135980 w 577767"/>
              <a:gd name="connsiteY29" fmla="*/ 631034 h 1265951"/>
              <a:gd name="connsiteX30" fmla="*/ 135980 w 577767"/>
              <a:gd name="connsiteY30" fmla="*/ 632264 h 1265951"/>
              <a:gd name="connsiteX31" fmla="*/ 135462 w 577767"/>
              <a:gd name="connsiteY31" fmla="*/ 632393 h 1265951"/>
              <a:gd name="connsiteX32" fmla="*/ 135268 w 577767"/>
              <a:gd name="connsiteY32" fmla="*/ 633170 h 1265951"/>
              <a:gd name="connsiteX33" fmla="*/ 136756 w 577767"/>
              <a:gd name="connsiteY33" fmla="*/ 633299 h 1265951"/>
              <a:gd name="connsiteX34" fmla="*/ 137857 w 577767"/>
              <a:gd name="connsiteY34" fmla="*/ 635176 h 1265951"/>
              <a:gd name="connsiteX35" fmla="*/ 137274 w 577767"/>
              <a:gd name="connsiteY35" fmla="*/ 636276 h 1265951"/>
              <a:gd name="connsiteX36" fmla="*/ 137468 w 577767"/>
              <a:gd name="connsiteY36" fmla="*/ 637506 h 1265951"/>
              <a:gd name="connsiteX37" fmla="*/ 137857 w 577767"/>
              <a:gd name="connsiteY37" fmla="*/ 637636 h 1265951"/>
              <a:gd name="connsiteX38" fmla="*/ 137468 w 577767"/>
              <a:gd name="connsiteY38" fmla="*/ 639059 h 1265951"/>
              <a:gd name="connsiteX39" fmla="*/ 137662 w 577767"/>
              <a:gd name="connsiteY39" fmla="*/ 640160 h 1265951"/>
              <a:gd name="connsiteX40" fmla="*/ 139475 w 577767"/>
              <a:gd name="connsiteY40" fmla="*/ 643137 h 1265951"/>
              <a:gd name="connsiteX41" fmla="*/ 140769 w 577767"/>
              <a:gd name="connsiteY41" fmla="*/ 643008 h 1265951"/>
              <a:gd name="connsiteX42" fmla="*/ 142064 w 577767"/>
              <a:gd name="connsiteY42" fmla="*/ 643784 h 1265951"/>
              <a:gd name="connsiteX43" fmla="*/ 142258 w 577767"/>
              <a:gd name="connsiteY43" fmla="*/ 645208 h 1265951"/>
              <a:gd name="connsiteX44" fmla="*/ 142840 w 577767"/>
              <a:gd name="connsiteY44" fmla="*/ 645661 h 1265951"/>
              <a:gd name="connsiteX45" fmla="*/ 143034 w 577767"/>
              <a:gd name="connsiteY45" fmla="*/ 646761 h 1265951"/>
              <a:gd name="connsiteX46" fmla="*/ 143034 w 577767"/>
              <a:gd name="connsiteY46" fmla="*/ 650062 h 1265951"/>
              <a:gd name="connsiteX47" fmla="*/ 144134 w 577767"/>
              <a:gd name="connsiteY47" fmla="*/ 651615 h 1265951"/>
              <a:gd name="connsiteX48" fmla="*/ 145429 w 577767"/>
              <a:gd name="connsiteY48" fmla="*/ 652068 h 1265951"/>
              <a:gd name="connsiteX49" fmla="*/ 146141 w 577767"/>
              <a:gd name="connsiteY49" fmla="*/ 653039 h 1265951"/>
              <a:gd name="connsiteX50" fmla="*/ 146659 w 577767"/>
              <a:gd name="connsiteY50" fmla="*/ 653039 h 1265951"/>
              <a:gd name="connsiteX51" fmla="*/ 147953 w 577767"/>
              <a:gd name="connsiteY51" fmla="*/ 652716 h 1265951"/>
              <a:gd name="connsiteX52" fmla="*/ 152937 w 577767"/>
              <a:gd name="connsiteY52" fmla="*/ 649609 h 1265951"/>
              <a:gd name="connsiteX53" fmla="*/ 153519 w 577767"/>
              <a:gd name="connsiteY53" fmla="*/ 650386 h 1265951"/>
              <a:gd name="connsiteX54" fmla="*/ 153713 w 577767"/>
              <a:gd name="connsiteY54" fmla="*/ 651615 h 1265951"/>
              <a:gd name="connsiteX55" fmla="*/ 154231 w 577767"/>
              <a:gd name="connsiteY55" fmla="*/ 651745 h 1265951"/>
              <a:gd name="connsiteX56" fmla="*/ 154037 w 577767"/>
              <a:gd name="connsiteY56" fmla="*/ 649415 h 1265951"/>
              <a:gd name="connsiteX57" fmla="*/ 154620 w 577767"/>
              <a:gd name="connsiteY57" fmla="*/ 649285 h 1265951"/>
              <a:gd name="connsiteX58" fmla="*/ 155525 w 577767"/>
              <a:gd name="connsiteY58" fmla="*/ 649738 h 1265951"/>
              <a:gd name="connsiteX59" fmla="*/ 155720 w 577767"/>
              <a:gd name="connsiteY59" fmla="*/ 650709 h 1265951"/>
              <a:gd name="connsiteX60" fmla="*/ 154425 w 577767"/>
              <a:gd name="connsiteY60" fmla="*/ 654139 h 1265951"/>
              <a:gd name="connsiteX61" fmla="*/ 152225 w 577767"/>
              <a:gd name="connsiteY61" fmla="*/ 654139 h 1265951"/>
              <a:gd name="connsiteX62" fmla="*/ 152031 w 577767"/>
              <a:gd name="connsiteY62" fmla="*/ 654463 h 1265951"/>
              <a:gd name="connsiteX63" fmla="*/ 151513 w 577767"/>
              <a:gd name="connsiteY63" fmla="*/ 654334 h 1265951"/>
              <a:gd name="connsiteX64" fmla="*/ 150606 w 577767"/>
              <a:gd name="connsiteY64" fmla="*/ 654787 h 1265951"/>
              <a:gd name="connsiteX65" fmla="*/ 148018 w 577767"/>
              <a:gd name="connsiteY65" fmla="*/ 655110 h 1265951"/>
              <a:gd name="connsiteX66" fmla="*/ 147500 w 577767"/>
              <a:gd name="connsiteY66" fmla="*/ 655564 h 1265951"/>
              <a:gd name="connsiteX67" fmla="*/ 144393 w 577767"/>
              <a:gd name="connsiteY67" fmla="*/ 655240 h 1265951"/>
              <a:gd name="connsiteX68" fmla="*/ 142711 w 577767"/>
              <a:gd name="connsiteY68" fmla="*/ 654269 h 1265951"/>
              <a:gd name="connsiteX69" fmla="*/ 142322 w 577767"/>
              <a:gd name="connsiteY69" fmla="*/ 653298 h 1265951"/>
              <a:gd name="connsiteX70" fmla="*/ 141028 w 577767"/>
              <a:gd name="connsiteY70" fmla="*/ 651874 h 1265951"/>
              <a:gd name="connsiteX71" fmla="*/ 141028 w 577767"/>
              <a:gd name="connsiteY71" fmla="*/ 651227 h 1265951"/>
              <a:gd name="connsiteX72" fmla="*/ 139928 w 577767"/>
              <a:gd name="connsiteY72" fmla="*/ 650127 h 1265951"/>
              <a:gd name="connsiteX73" fmla="*/ 139021 w 577767"/>
              <a:gd name="connsiteY73" fmla="*/ 647149 h 1265951"/>
              <a:gd name="connsiteX74" fmla="*/ 138310 w 577767"/>
              <a:gd name="connsiteY74" fmla="*/ 646049 h 1265951"/>
              <a:gd name="connsiteX75" fmla="*/ 137403 w 577767"/>
              <a:gd name="connsiteY75" fmla="*/ 645596 h 1265951"/>
              <a:gd name="connsiteX76" fmla="*/ 134814 w 577767"/>
              <a:gd name="connsiteY76" fmla="*/ 641066 h 1265951"/>
              <a:gd name="connsiteX77" fmla="*/ 133909 w 577767"/>
              <a:gd name="connsiteY77" fmla="*/ 640289 h 1265951"/>
              <a:gd name="connsiteX78" fmla="*/ 132420 w 577767"/>
              <a:gd name="connsiteY78" fmla="*/ 637636 h 1265951"/>
              <a:gd name="connsiteX79" fmla="*/ 131126 w 577767"/>
              <a:gd name="connsiteY79" fmla="*/ 636535 h 1265951"/>
              <a:gd name="connsiteX80" fmla="*/ 125948 w 577767"/>
              <a:gd name="connsiteY80" fmla="*/ 627280 h 1265951"/>
              <a:gd name="connsiteX81" fmla="*/ 125559 w 577767"/>
              <a:gd name="connsiteY81" fmla="*/ 625274 h 1265951"/>
              <a:gd name="connsiteX82" fmla="*/ 124654 w 577767"/>
              <a:gd name="connsiteY82" fmla="*/ 624173 h 1265951"/>
              <a:gd name="connsiteX83" fmla="*/ 124265 w 577767"/>
              <a:gd name="connsiteY83" fmla="*/ 622297 h 1265951"/>
              <a:gd name="connsiteX84" fmla="*/ 122582 w 577767"/>
              <a:gd name="connsiteY84" fmla="*/ 619449 h 1265951"/>
              <a:gd name="connsiteX85" fmla="*/ 122194 w 577767"/>
              <a:gd name="connsiteY85" fmla="*/ 616925 h 1265951"/>
              <a:gd name="connsiteX86" fmla="*/ 121288 w 577767"/>
              <a:gd name="connsiteY86" fmla="*/ 615048 h 1265951"/>
              <a:gd name="connsiteX87" fmla="*/ 121094 w 577767"/>
              <a:gd name="connsiteY87" fmla="*/ 612847 h 1265951"/>
              <a:gd name="connsiteX88" fmla="*/ 121611 w 577767"/>
              <a:gd name="connsiteY88" fmla="*/ 612718 h 1265951"/>
              <a:gd name="connsiteX89" fmla="*/ 121611 w 577767"/>
              <a:gd name="connsiteY89" fmla="*/ 610970 h 1265951"/>
              <a:gd name="connsiteX90" fmla="*/ 121094 w 577767"/>
              <a:gd name="connsiteY90" fmla="*/ 610323 h 1265951"/>
              <a:gd name="connsiteX91" fmla="*/ 120900 w 577767"/>
              <a:gd name="connsiteY91" fmla="*/ 607670 h 1265951"/>
              <a:gd name="connsiteX92" fmla="*/ 120188 w 577767"/>
              <a:gd name="connsiteY92" fmla="*/ 605922 h 1265951"/>
              <a:gd name="connsiteX93" fmla="*/ 119993 w 577767"/>
              <a:gd name="connsiteY93" fmla="*/ 599321 h 1265951"/>
              <a:gd name="connsiteX94" fmla="*/ 120900 w 577767"/>
              <a:gd name="connsiteY94" fmla="*/ 598220 h 1265951"/>
              <a:gd name="connsiteX95" fmla="*/ 120900 w 577767"/>
              <a:gd name="connsiteY95" fmla="*/ 597573 h 1265951"/>
              <a:gd name="connsiteX96" fmla="*/ 122388 w 577767"/>
              <a:gd name="connsiteY96" fmla="*/ 596149 h 1265951"/>
              <a:gd name="connsiteX97" fmla="*/ 124783 w 577767"/>
              <a:gd name="connsiteY97" fmla="*/ 595372 h 1265951"/>
              <a:gd name="connsiteX98" fmla="*/ 126272 w 577767"/>
              <a:gd name="connsiteY98" fmla="*/ 594143 h 1265951"/>
              <a:gd name="connsiteX99" fmla="*/ 127177 w 577767"/>
              <a:gd name="connsiteY99" fmla="*/ 594143 h 1265951"/>
              <a:gd name="connsiteX100" fmla="*/ 316099 w 577767"/>
              <a:gd name="connsiteY100" fmla="*/ 0 h 1265951"/>
              <a:gd name="connsiteX101" fmla="*/ 318818 w 577767"/>
              <a:gd name="connsiteY101" fmla="*/ 3171 h 1265951"/>
              <a:gd name="connsiteX102" fmla="*/ 326584 w 577767"/>
              <a:gd name="connsiteY102" fmla="*/ 27766 h 1265951"/>
              <a:gd name="connsiteX103" fmla="*/ 330985 w 577767"/>
              <a:gd name="connsiteY103" fmla="*/ 34173 h 1265951"/>
              <a:gd name="connsiteX104" fmla="*/ 345289 w 577767"/>
              <a:gd name="connsiteY104" fmla="*/ 39156 h 1265951"/>
              <a:gd name="connsiteX105" fmla="*/ 348719 w 577767"/>
              <a:gd name="connsiteY105" fmla="*/ 51065 h 1265951"/>
              <a:gd name="connsiteX106" fmla="*/ 359527 w 577767"/>
              <a:gd name="connsiteY106" fmla="*/ 58961 h 1265951"/>
              <a:gd name="connsiteX107" fmla="*/ 362116 w 577767"/>
              <a:gd name="connsiteY107" fmla="*/ 64398 h 1265951"/>
              <a:gd name="connsiteX108" fmla="*/ 376031 w 577767"/>
              <a:gd name="connsiteY108" fmla="*/ 60385 h 1265951"/>
              <a:gd name="connsiteX109" fmla="*/ 382698 w 577767"/>
              <a:gd name="connsiteY109" fmla="*/ 64721 h 1265951"/>
              <a:gd name="connsiteX110" fmla="*/ 379203 w 577767"/>
              <a:gd name="connsiteY110" fmla="*/ 69058 h 1265951"/>
              <a:gd name="connsiteX111" fmla="*/ 380691 w 577767"/>
              <a:gd name="connsiteY111" fmla="*/ 72876 h 1265951"/>
              <a:gd name="connsiteX112" fmla="*/ 379591 w 577767"/>
              <a:gd name="connsiteY112" fmla="*/ 77083 h 1265951"/>
              <a:gd name="connsiteX113" fmla="*/ 383798 w 577767"/>
              <a:gd name="connsiteY113" fmla="*/ 88021 h 1265951"/>
              <a:gd name="connsiteX114" fmla="*/ 357909 w 577767"/>
              <a:gd name="connsiteY114" fmla="*/ 103749 h 1265951"/>
              <a:gd name="connsiteX115" fmla="*/ 355580 w 577767"/>
              <a:gd name="connsiteY115" fmla="*/ 107243 h 1265951"/>
              <a:gd name="connsiteX116" fmla="*/ 355320 w 577767"/>
              <a:gd name="connsiteY116" fmla="*/ 118634 h 1265951"/>
              <a:gd name="connsiteX117" fmla="*/ 347295 w 577767"/>
              <a:gd name="connsiteY117" fmla="*/ 129831 h 1265951"/>
              <a:gd name="connsiteX118" fmla="*/ 356227 w 577767"/>
              <a:gd name="connsiteY118" fmla="*/ 134944 h 1265951"/>
              <a:gd name="connsiteX119" fmla="*/ 358816 w 577767"/>
              <a:gd name="connsiteY119" fmla="*/ 146659 h 1265951"/>
              <a:gd name="connsiteX120" fmla="*/ 363993 w 577767"/>
              <a:gd name="connsiteY120" fmla="*/ 155008 h 1265951"/>
              <a:gd name="connsiteX121" fmla="*/ 358103 w 577767"/>
              <a:gd name="connsiteY121" fmla="*/ 159150 h 1265951"/>
              <a:gd name="connsiteX122" fmla="*/ 354479 w 577767"/>
              <a:gd name="connsiteY122" fmla="*/ 172288 h 1265951"/>
              <a:gd name="connsiteX123" fmla="*/ 346713 w 577767"/>
              <a:gd name="connsiteY123" fmla="*/ 178178 h 1265951"/>
              <a:gd name="connsiteX124" fmla="*/ 348719 w 577767"/>
              <a:gd name="connsiteY124" fmla="*/ 183744 h 1265951"/>
              <a:gd name="connsiteX125" fmla="*/ 355709 w 577767"/>
              <a:gd name="connsiteY125" fmla="*/ 192223 h 1265951"/>
              <a:gd name="connsiteX126" fmla="*/ 356744 w 577767"/>
              <a:gd name="connsiteY126" fmla="*/ 198760 h 1265951"/>
              <a:gd name="connsiteX127" fmla="*/ 354415 w 577767"/>
              <a:gd name="connsiteY127" fmla="*/ 204843 h 1265951"/>
              <a:gd name="connsiteX128" fmla="*/ 356615 w 577767"/>
              <a:gd name="connsiteY128" fmla="*/ 212157 h 1265951"/>
              <a:gd name="connsiteX129" fmla="*/ 366582 w 577767"/>
              <a:gd name="connsiteY129" fmla="*/ 221089 h 1265951"/>
              <a:gd name="connsiteX130" fmla="*/ 377714 w 577767"/>
              <a:gd name="connsiteY130" fmla="*/ 222707 h 1265951"/>
              <a:gd name="connsiteX131" fmla="*/ 400625 w 577767"/>
              <a:gd name="connsiteY131" fmla="*/ 206720 h 1265951"/>
              <a:gd name="connsiteX132" fmla="*/ 406774 w 577767"/>
              <a:gd name="connsiteY132" fmla="*/ 199536 h 1265951"/>
              <a:gd name="connsiteX133" fmla="*/ 410851 w 577767"/>
              <a:gd name="connsiteY133" fmla="*/ 198565 h 1265951"/>
              <a:gd name="connsiteX134" fmla="*/ 423472 w 577767"/>
              <a:gd name="connsiteY134" fmla="*/ 219471 h 1265951"/>
              <a:gd name="connsiteX135" fmla="*/ 442371 w 577767"/>
              <a:gd name="connsiteY135" fmla="*/ 235263 h 1265951"/>
              <a:gd name="connsiteX136" fmla="*/ 434992 w 577767"/>
              <a:gd name="connsiteY136" fmla="*/ 267235 h 1265951"/>
              <a:gd name="connsiteX137" fmla="*/ 426126 w 577767"/>
              <a:gd name="connsiteY137" fmla="*/ 288269 h 1265951"/>
              <a:gd name="connsiteX138" fmla="*/ 429168 w 577767"/>
              <a:gd name="connsiteY138" fmla="*/ 293188 h 1265951"/>
              <a:gd name="connsiteX139" fmla="*/ 447031 w 577767"/>
              <a:gd name="connsiteY139" fmla="*/ 302573 h 1265951"/>
              <a:gd name="connsiteX140" fmla="*/ 450461 w 577767"/>
              <a:gd name="connsiteY140" fmla="*/ 307168 h 1265951"/>
              <a:gd name="connsiteX141" fmla="*/ 450914 w 577767"/>
              <a:gd name="connsiteY141" fmla="*/ 311439 h 1265951"/>
              <a:gd name="connsiteX142" fmla="*/ 448584 w 577767"/>
              <a:gd name="connsiteY142" fmla="*/ 317135 h 1265951"/>
              <a:gd name="connsiteX143" fmla="*/ 442112 w 577767"/>
              <a:gd name="connsiteY143" fmla="*/ 324255 h 1265951"/>
              <a:gd name="connsiteX144" fmla="*/ 445154 w 577767"/>
              <a:gd name="connsiteY144" fmla="*/ 338364 h 1265951"/>
              <a:gd name="connsiteX145" fmla="*/ 448843 w 577767"/>
              <a:gd name="connsiteY145" fmla="*/ 346907 h 1265951"/>
              <a:gd name="connsiteX146" fmla="*/ 474020 w 577767"/>
              <a:gd name="connsiteY146" fmla="*/ 367359 h 1265951"/>
              <a:gd name="connsiteX147" fmla="*/ 479909 w 577767"/>
              <a:gd name="connsiteY147" fmla="*/ 379268 h 1265951"/>
              <a:gd name="connsiteX148" fmla="*/ 489423 w 577767"/>
              <a:gd name="connsiteY148" fmla="*/ 381145 h 1265951"/>
              <a:gd name="connsiteX149" fmla="*/ 491106 w 577767"/>
              <a:gd name="connsiteY149" fmla="*/ 405350 h 1265951"/>
              <a:gd name="connsiteX150" fmla="*/ 493695 w 577767"/>
              <a:gd name="connsiteY150" fmla="*/ 412469 h 1265951"/>
              <a:gd name="connsiteX151" fmla="*/ 492077 w 577767"/>
              <a:gd name="connsiteY151" fmla="*/ 422372 h 1265951"/>
              <a:gd name="connsiteX152" fmla="*/ 492077 w 577767"/>
              <a:gd name="connsiteY152" fmla="*/ 422372 h 1265951"/>
              <a:gd name="connsiteX153" fmla="*/ 487741 w 577767"/>
              <a:gd name="connsiteY153" fmla="*/ 420107 h 1265951"/>
              <a:gd name="connsiteX154" fmla="*/ 479197 w 577767"/>
              <a:gd name="connsiteY154" fmla="*/ 427550 h 1265951"/>
              <a:gd name="connsiteX155" fmla="*/ 462435 w 577767"/>
              <a:gd name="connsiteY155" fmla="*/ 426773 h 1265951"/>
              <a:gd name="connsiteX156" fmla="*/ 451820 w 577767"/>
              <a:gd name="connsiteY156" fmla="*/ 433893 h 1265951"/>
              <a:gd name="connsiteX157" fmla="*/ 445542 w 577767"/>
              <a:gd name="connsiteY157" fmla="*/ 443989 h 1265951"/>
              <a:gd name="connsiteX158" fmla="*/ 449620 w 577767"/>
              <a:gd name="connsiteY158" fmla="*/ 457063 h 1265951"/>
              <a:gd name="connsiteX159" fmla="*/ 449620 w 577767"/>
              <a:gd name="connsiteY159" fmla="*/ 463858 h 1265951"/>
              <a:gd name="connsiteX160" fmla="*/ 428456 w 577767"/>
              <a:gd name="connsiteY160" fmla="*/ 482304 h 1265951"/>
              <a:gd name="connsiteX161" fmla="*/ 430462 w 577767"/>
              <a:gd name="connsiteY161" fmla="*/ 486899 h 1265951"/>
              <a:gd name="connsiteX162" fmla="*/ 439847 w 577767"/>
              <a:gd name="connsiteY162" fmla="*/ 493824 h 1265951"/>
              <a:gd name="connsiteX163" fmla="*/ 442047 w 577767"/>
              <a:gd name="connsiteY163" fmla="*/ 499196 h 1265951"/>
              <a:gd name="connsiteX164" fmla="*/ 442241 w 577767"/>
              <a:gd name="connsiteY164" fmla="*/ 515118 h 1265951"/>
              <a:gd name="connsiteX165" fmla="*/ 440300 w 577767"/>
              <a:gd name="connsiteY165" fmla="*/ 521396 h 1265951"/>
              <a:gd name="connsiteX166" fmla="*/ 443989 w 577767"/>
              <a:gd name="connsiteY166" fmla="*/ 530522 h 1265951"/>
              <a:gd name="connsiteX167" fmla="*/ 442824 w 577767"/>
              <a:gd name="connsiteY167" fmla="*/ 539971 h 1265951"/>
              <a:gd name="connsiteX168" fmla="*/ 440882 w 577767"/>
              <a:gd name="connsiteY168" fmla="*/ 542948 h 1265951"/>
              <a:gd name="connsiteX169" fmla="*/ 434345 w 577767"/>
              <a:gd name="connsiteY169" fmla="*/ 544372 h 1265951"/>
              <a:gd name="connsiteX170" fmla="*/ 426708 w 577767"/>
              <a:gd name="connsiteY170" fmla="*/ 538871 h 1265951"/>
              <a:gd name="connsiteX171" fmla="*/ 416677 w 577767"/>
              <a:gd name="connsiteY171" fmla="*/ 543919 h 1265951"/>
              <a:gd name="connsiteX172" fmla="*/ 410787 w 577767"/>
              <a:gd name="connsiteY172" fmla="*/ 551491 h 1265951"/>
              <a:gd name="connsiteX173" fmla="*/ 395189 w 577767"/>
              <a:gd name="connsiteY173" fmla="*/ 550391 h 1265951"/>
              <a:gd name="connsiteX174" fmla="*/ 393247 w 577767"/>
              <a:gd name="connsiteY174" fmla="*/ 557769 h 1265951"/>
              <a:gd name="connsiteX175" fmla="*/ 373895 w 577767"/>
              <a:gd name="connsiteY175" fmla="*/ 583529 h 1265951"/>
              <a:gd name="connsiteX176" fmla="*/ 371501 w 577767"/>
              <a:gd name="connsiteY176" fmla="*/ 590001 h 1265951"/>
              <a:gd name="connsiteX177" fmla="*/ 361987 w 577767"/>
              <a:gd name="connsiteY177" fmla="*/ 595178 h 1265951"/>
              <a:gd name="connsiteX178" fmla="*/ 360692 w 577767"/>
              <a:gd name="connsiteY178" fmla="*/ 608058 h 1265951"/>
              <a:gd name="connsiteX179" fmla="*/ 362828 w 577767"/>
              <a:gd name="connsiteY179" fmla="*/ 616342 h 1265951"/>
              <a:gd name="connsiteX180" fmla="*/ 371372 w 577767"/>
              <a:gd name="connsiteY180" fmla="*/ 625597 h 1265951"/>
              <a:gd name="connsiteX181" fmla="*/ 388393 w 577767"/>
              <a:gd name="connsiteY181" fmla="*/ 635500 h 1265951"/>
              <a:gd name="connsiteX182" fmla="*/ 391176 w 577767"/>
              <a:gd name="connsiteY182" fmla="*/ 640030 h 1265951"/>
              <a:gd name="connsiteX183" fmla="*/ 391565 w 577767"/>
              <a:gd name="connsiteY183" fmla="*/ 653816 h 1265951"/>
              <a:gd name="connsiteX184" fmla="*/ 394801 w 577767"/>
              <a:gd name="connsiteY184" fmla="*/ 657893 h 1265951"/>
              <a:gd name="connsiteX185" fmla="*/ 401985 w 577767"/>
              <a:gd name="connsiteY185" fmla="*/ 658994 h 1265951"/>
              <a:gd name="connsiteX186" fmla="*/ 417388 w 577767"/>
              <a:gd name="connsiteY186" fmla="*/ 654787 h 1265951"/>
              <a:gd name="connsiteX187" fmla="*/ 425932 w 577767"/>
              <a:gd name="connsiteY187" fmla="*/ 656534 h 1265951"/>
              <a:gd name="connsiteX188" fmla="*/ 427873 w 577767"/>
              <a:gd name="connsiteY188" fmla="*/ 659641 h 1265951"/>
              <a:gd name="connsiteX189" fmla="*/ 428909 w 577767"/>
              <a:gd name="connsiteY189" fmla="*/ 668119 h 1265951"/>
              <a:gd name="connsiteX190" fmla="*/ 431886 w 577767"/>
              <a:gd name="connsiteY190" fmla="*/ 670320 h 1265951"/>
              <a:gd name="connsiteX191" fmla="*/ 428391 w 577767"/>
              <a:gd name="connsiteY191" fmla="*/ 679251 h 1265951"/>
              <a:gd name="connsiteX192" fmla="*/ 432533 w 577767"/>
              <a:gd name="connsiteY192" fmla="*/ 685529 h 1265951"/>
              <a:gd name="connsiteX193" fmla="*/ 444118 w 577767"/>
              <a:gd name="connsiteY193" fmla="*/ 686630 h 1265951"/>
              <a:gd name="connsiteX194" fmla="*/ 448325 w 577767"/>
              <a:gd name="connsiteY194" fmla="*/ 696791 h 1265951"/>
              <a:gd name="connsiteX195" fmla="*/ 452662 w 577767"/>
              <a:gd name="connsiteY195" fmla="*/ 697438 h 1265951"/>
              <a:gd name="connsiteX196" fmla="*/ 468130 w 577767"/>
              <a:gd name="connsiteY196" fmla="*/ 690254 h 1265951"/>
              <a:gd name="connsiteX197" fmla="*/ 467871 w 577767"/>
              <a:gd name="connsiteY197" fmla="*/ 695885 h 1265951"/>
              <a:gd name="connsiteX198" fmla="*/ 469877 w 577767"/>
              <a:gd name="connsiteY198" fmla="*/ 698538 h 1265951"/>
              <a:gd name="connsiteX199" fmla="*/ 480362 w 577767"/>
              <a:gd name="connsiteY199" fmla="*/ 699768 h 1265951"/>
              <a:gd name="connsiteX200" fmla="*/ 484310 w 577767"/>
              <a:gd name="connsiteY200" fmla="*/ 706046 h 1265951"/>
              <a:gd name="connsiteX201" fmla="*/ 485799 w 577767"/>
              <a:gd name="connsiteY201" fmla="*/ 716531 h 1265951"/>
              <a:gd name="connsiteX202" fmla="*/ 508710 w 577767"/>
              <a:gd name="connsiteY202" fmla="*/ 728569 h 1265951"/>
              <a:gd name="connsiteX203" fmla="*/ 511170 w 577767"/>
              <a:gd name="connsiteY203" fmla="*/ 743261 h 1265951"/>
              <a:gd name="connsiteX204" fmla="*/ 521590 w 577767"/>
              <a:gd name="connsiteY204" fmla="*/ 757759 h 1265951"/>
              <a:gd name="connsiteX205" fmla="*/ 532722 w 577767"/>
              <a:gd name="connsiteY205" fmla="*/ 766237 h 1265951"/>
              <a:gd name="connsiteX206" fmla="*/ 531169 w 577767"/>
              <a:gd name="connsiteY206" fmla="*/ 774262 h 1265951"/>
              <a:gd name="connsiteX207" fmla="*/ 527868 w 577767"/>
              <a:gd name="connsiteY207" fmla="*/ 779246 h 1265951"/>
              <a:gd name="connsiteX208" fmla="*/ 511817 w 577767"/>
              <a:gd name="connsiteY208" fmla="*/ 787013 h 1265951"/>
              <a:gd name="connsiteX209" fmla="*/ 503533 w 577767"/>
              <a:gd name="connsiteY209" fmla="*/ 797756 h 1265951"/>
              <a:gd name="connsiteX210" fmla="*/ 503274 w 577767"/>
              <a:gd name="connsiteY210" fmla="*/ 817949 h 1265951"/>
              <a:gd name="connsiteX211" fmla="*/ 490588 w 577767"/>
              <a:gd name="connsiteY211" fmla="*/ 834583 h 1265951"/>
              <a:gd name="connsiteX212" fmla="*/ 494083 w 577767"/>
              <a:gd name="connsiteY212" fmla="*/ 845909 h 1265951"/>
              <a:gd name="connsiteX213" fmla="*/ 493371 w 577767"/>
              <a:gd name="connsiteY213" fmla="*/ 850763 h 1265951"/>
              <a:gd name="connsiteX214" fmla="*/ 496413 w 577767"/>
              <a:gd name="connsiteY214" fmla="*/ 852122 h 1265951"/>
              <a:gd name="connsiteX215" fmla="*/ 499908 w 577767"/>
              <a:gd name="connsiteY215" fmla="*/ 858789 h 1265951"/>
              <a:gd name="connsiteX216" fmla="*/ 504439 w 577767"/>
              <a:gd name="connsiteY216" fmla="*/ 858335 h 1265951"/>
              <a:gd name="connsiteX217" fmla="*/ 510911 w 577767"/>
              <a:gd name="connsiteY217" fmla="*/ 864549 h 1265951"/>
              <a:gd name="connsiteX218" fmla="*/ 516736 w 577767"/>
              <a:gd name="connsiteY218" fmla="*/ 862996 h 1265951"/>
              <a:gd name="connsiteX219" fmla="*/ 522108 w 577767"/>
              <a:gd name="connsiteY219" fmla="*/ 858012 h 1265951"/>
              <a:gd name="connsiteX220" fmla="*/ 528256 w 577767"/>
              <a:gd name="connsiteY220" fmla="*/ 857688 h 1265951"/>
              <a:gd name="connsiteX221" fmla="*/ 529162 w 577767"/>
              <a:gd name="connsiteY221" fmla="*/ 863449 h 1265951"/>
              <a:gd name="connsiteX222" fmla="*/ 533240 w 577767"/>
              <a:gd name="connsiteY222" fmla="*/ 869338 h 1265951"/>
              <a:gd name="connsiteX223" fmla="*/ 532010 w 577767"/>
              <a:gd name="connsiteY223" fmla="*/ 878464 h 1265951"/>
              <a:gd name="connsiteX224" fmla="*/ 535699 w 577767"/>
              <a:gd name="connsiteY224" fmla="*/ 882671 h 1265951"/>
              <a:gd name="connsiteX225" fmla="*/ 538029 w 577767"/>
              <a:gd name="connsiteY225" fmla="*/ 894321 h 1265951"/>
              <a:gd name="connsiteX226" fmla="*/ 547608 w 577767"/>
              <a:gd name="connsiteY226" fmla="*/ 896456 h 1265951"/>
              <a:gd name="connsiteX227" fmla="*/ 551297 w 577767"/>
              <a:gd name="connsiteY227" fmla="*/ 908041 h 1265951"/>
              <a:gd name="connsiteX228" fmla="*/ 564306 w 577767"/>
              <a:gd name="connsiteY228" fmla="*/ 922410 h 1265951"/>
              <a:gd name="connsiteX229" fmla="*/ 577768 w 577767"/>
              <a:gd name="connsiteY229" fmla="*/ 941891 h 1265951"/>
              <a:gd name="connsiteX230" fmla="*/ 577768 w 577767"/>
              <a:gd name="connsiteY230" fmla="*/ 941891 h 1265951"/>
              <a:gd name="connsiteX231" fmla="*/ 573496 w 577767"/>
              <a:gd name="connsiteY231" fmla="*/ 948881 h 1265951"/>
              <a:gd name="connsiteX232" fmla="*/ 570519 w 577767"/>
              <a:gd name="connsiteY232" fmla="*/ 959883 h 1265951"/>
              <a:gd name="connsiteX233" fmla="*/ 565989 w 577767"/>
              <a:gd name="connsiteY233" fmla="*/ 962666 h 1265951"/>
              <a:gd name="connsiteX234" fmla="*/ 555698 w 577767"/>
              <a:gd name="connsiteY234" fmla="*/ 963314 h 1265951"/>
              <a:gd name="connsiteX235" fmla="*/ 550974 w 577767"/>
              <a:gd name="connsiteY235" fmla="*/ 977682 h 1265951"/>
              <a:gd name="connsiteX236" fmla="*/ 549420 w 577767"/>
              <a:gd name="connsiteY236" fmla="*/ 991597 h 1265951"/>
              <a:gd name="connsiteX237" fmla="*/ 540553 w 577767"/>
              <a:gd name="connsiteY237" fmla="*/ 1000723 h 1265951"/>
              <a:gd name="connsiteX238" fmla="*/ 539259 w 577767"/>
              <a:gd name="connsiteY238" fmla="*/ 1004865 h 1265951"/>
              <a:gd name="connsiteX239" fmla="*/ 539712 w 577767"/>
              <a:gd name="connsiteY239" fmla="*/ 1009007 h 1265951"/>
              <a:gd name="connsiteX240" fmla="*/ 546702 w 577767"/>
              <a:gd name="connsiteY240" fmla="*/ 1012372 h 1265951"/>
              <a:gd name="connsiteX241" fmla="*/ 549744 w 577767"/>
              <a:gd name="connsiteY241" fmla="*/ 1016838 h 1265951"/>
              <a:gd name="connsiteX242" fmla="*/ 542107 w 577767"/>
              <a:gd name="connsiteY242" fmla="*/ 1030236 h 1265951"/>
              <a:gd name="connsiteX243" fmla="*/ 538029 w 577767"/>
              <a:gd name="connsiteY243" fmla="*/ 1032307 h 1265951"/>
              <a:gd name="connsiteX244" fmla="*/ 537382 w 577767"/>
              <a:gd name="connsiteY244" fmla="*/ 1036255 h 1265951"/>
              <a:gd name="connsiteX245" fmla="*/ 543207 w 577767"/>
              <a:gd name="connsiteY245" fmla="*/ 1045186 h 1265951"/>
              <a:gd name="connsiteX246" fmla="*/ 544242 w 577767"/>
              <a:gd name="connsiteY246" fmla="*/ 1051464 h 1265951"/>
              <a:gd name="connsiteX247" fmla="*/ 545084 w 577767"/>
              <a:gd name="connsiteY247" fmla="*/ 1091139 h 1265951"/>
              <a:gd name="connsiteX248" fmla="*/ 546766 w 577767"/>
              <a:gd name="connsiteY248" fmla="*/ 1103565 h 1265951"/>
              <a:gd name="connsiteX249" fmla="*/ 553303 w 577767"/>
              <a:gd name="connsiteY249" fmla="*/ 1109843 h 1265951"/>
              <a:gd name="connsiteX250" fmla="*/ 551297 w 577767"/>
              <a:gd name="connsiteY250" fmla="*/ 1122528 h 1265951"/>
              <a:gd name="connsiteX251" fmla="*/ 551297 w 577767"/>
              <a:gd name="connsiteY251" fmla="*/ 1122528 h 1265951"/>
              <a:gd name="connsiteX252" fmla="*/ 541783 w 577767"/>
              <a:gd name="connsiteY252" fmla="*/ 1134308 h 1265951"/>
              <a:gd name="connsiteX253" fmla="*/ 533499 w 577767"/>
              <a:gd name="connsiteY253" fmla="*/ 1135084 h 1265951"/>
              <a:gd name="connsiteX254" fmla="*/ 520943 w 577767"/>
              <a:gd name="connsiteY254" fmla="*/ 1145504 h 1265951"/>
              <a:gd name="connsiteX255" fmla="*/ 509875 w 577767"/>
              <a:gd name="connsiteY255" fmla="*/ 1145504 h 1265951"/>
              <a:gd name="connsiteX256" fmla="*/ 502109 w 577767"/>
              <a:gd name="connsiteY256" fmla="*/ 1140456 h 1265951"/>
              <a:gd name="connsiteX257" fmla="*/ 497772 w 577767"/>
              <a:gd name="connsiteY257" fmla="*/ 1141103 h 1265951"/>
              <a:gd name="connsiteX258" fmla="*/ 497125 w 577767"/>
              <a:gd name="connsiteY258" fmla="*/ 1143239 h 1265951"/>
              <a:gd name="connsiteX259" fmla="*/ 500167 w 577767"/>
              <a:gd name="connsiteY259" fmla="*/ 1149970 h 1265951"/>
              <a:gd name="connsiteX260" fmla="*/ 498872 w 577767"/>
              <a:gd name="connsiteY260" fmla="*/ 1154112 h 1265951"/>
              <a:gd name="connsiteX261" fmla="*/ 491235 w 577767"/>
              <a:gd name="connsiteY261" fmla="*/ 1155666 h 1265951"/>
              <a:gd name="connsiteX262" fmla="*/ 461852 w 577767"/>
              <a:gd name="connsiteY262" fmla="*/ 1190745 h 1265951"/>
              <a:gd name="connsiteX263" fmla="*/ 453309 w 577767"/>
              <a:gd name="connsiteY263" fmla="*/ 1194240 h 1265951"/>
              <a:gd name="connsiteX264" fmla="*/ 442241 w 577767"/>
              <a:gd name="connsiteY264" fmla="*/ 1193334 h 1265951"/>
              <a:gd name="connsiteX265" fmla="*/ 432274 w 577767"/>
              <a:gd name="connsiteY265" fmla="*/ 1206019 h 1265951"/>
              <a:gd name="connsiteX266" fmla="*/ 422242 w 577767"/>
              <a:gd name="connsiteY266" fmla="*/ 1208155 h 1265951"/>
              <a:gd name="connsiteX267" fmla="*/ 419589 w 577767"/>
              <a:gd name="connsiteY267" fmla="*/ 1216439 h 1265951"/>
              <a:gd name="connsiteX268" fmla="*/ 422048 w 577767"/>
              <a:gd name="connsiteY268" fmla="*/ 1236762 h 1265951"/>
              <a:gd name="connsiteX269" fmla="*/ 417971 w 577767"/>
              <a:gd name="connsiteY269" fmla="*/ 1242651 h 1265951"/>
              <a:gd name="connsiteX270" fmla="*/ 403085 w 577767"/>
              <a:gd name="connsiteY270" fmla="*/ 1248670 h 1265951"/>
              <a:gd name="connsiteX271" fmla="*/ 400690 w 577767"/>
              <a:gd name="connsiteY271" fmla="*/ 1256178 h 1265951"/>
              <a:gd name="connsiteX272" fmla="*/ 394542 w 577767"/>
              <a:gd name="connsiteY272" fmla="*/ 1260579 h 1265951"/>
              <a:gd name="connsiteX273" fmla="*/ 384769 w 577767"/>
              <a:gd name="connsiteY273" fmla="*/ 1262133 h 1265951"/>
              <a:gd name="connsiteX274" fmla="*/ 373507 w 577767"/>
              <a:gd name="connsiteY274" fmla="*/ 1257990 h 1265951"/>
              <a:gd name="connsiteX275" fmla="*/ 368718 w 577767"/>
              <a:gd name="connsiteY275" fmla="*/ 1265951 h 1265951"/>
              <a:gd name="connsiteX276" fmla="*/ 358492 w 577767"/>
              <a:gd name="connsiteY276" fmla="*/ 1260903 h 1265951"/>
              <a:gd name="connsiteX277" fmla="*/ 351955 w 577767"/>
              <a:gd name="connsiteY277" fmla="*/ 1262456 h 1265951"/>
              <a:gd name="connsiteX278" fmla="*/ 348072 w 577767"/>
              <a:gd name="connsiteY278" fmla="*/ 1249641 h 1265951"/>
              <a:gd name="connsiteX279" fmla="*/ 337004 w 577767"/>
              <a:gd name="connsiteY279" fmla="*/ 1244787 h 1265951"/>
              <a:gd name="connsiteX280" fmla="*/ 302184 w 577767"/>
              <a:gd name="connsiteY280" fmla="*/ 1255337 h 1265951"/>
              <a:gd name="connsiteX281" fmla="*/ 302184 w 577767"/>
              <a:gd name="connsiteY281" fmla="*/ 1255337 h 1265951"/>
              <a:gd name="connsiteX282" fmla="*/ 286716 w 577767"/>
              <a:gd name="connsiteY282" fmla="*/ 1245240 h 1265951"/>
              <a:gd name="connsiteX283" fmla="*/ 274030 w 577767"/>
              <a:gd name="connsiteY283" fmla="*/ 1245693 h 1265951"/>
              <a:gd name="connsiteX284" fmla="*/ 269176 w 577767"/>
              <a:gd name="connsiteY284" fmla="*/ 1235791 h 1265951"/>
              <a:gd name="connsiteX285" fmla="*/ 258238 w 577767"/>
              <a:gd name="connsiteY285" fmla="*/ 1224983 h 1265951"/>
              <a:gd name="connsiteX286" fmla="*/ 259403 w 577767"/>
              <a:gd name="connsiteY286" fmla="*/ 1219157 h 1265951"/>
              <a:gd name="connsiteX287" fmla="*/ 256944 w 577767"/>
              <a:gd name="connsiteY287" fmla="*/ 1207572 h 1265951"/>
              <a:gd name="connsiteX288" fmla="*/ 246653 w 577767"/>
              <a:gd name="connsiteY288" fmla="*/ 1181619 h 1265951"/>
              <a:gd name="connsiteX289" fmla="*/ 247171 w 577767"/>
              <a:gd name="connsiteY289" fmla="*/ 1179742 h 1265951"/>
              <a:gd name="connsiteX290" fmla="*/ 232414 w 577767"/>
              <a:gd name="connsiteY290" fmla="*/ 1168416 h 1265951"/>
              <a:gd name="connsiteX291" fmla="*/ 225489 w 577767"/>
              <a:gd name="connsiteY291" fmla="*/ 1155989 h 1265951"/>
              <a:gd name="connsiteX292" fmla="*/ 226007 w 577767"/>
              <a:gd name="connsiteY292" fmla="*/ 1153530 h 1265951"/>
              <a:gd name="connsiteX293" fmla="*/ 242058 w 577767"/>
              <a:gd name="connsiteY293" fmla="*/ 1142657 h 1265951"/>
              <a:gd name="connsiteX294" fmla="*/ 240958 w 577767"/>
              <a:gd name="connsiteY294" fmla="*/ 1134373 h 1265951"/>
              <a:gd name="connsiteX295" fmla="*/ 226784 w 577767"/>
              <a:gd name="connsiteY295" fmla="*/ 1118257 h 1265951"/>
              <a:gd name="connsiteX296" fmla="*/ 211510 w 577767"/>
              <a:gd name="connsiteY296" fmla="*/ 1105054 h 1265951"/>
              <a:gd name="connsiteX297" fmla="*/ 199601 w 577767"/>
              <a:gd name="connsiteY297" fmla="*/ 1098581 h 1265951"/>
              <a:gd name="connsiteX298" fmla="*/ 185038 w 577767"/>
              <a:gd name="connsiteY298" fmla="*/ 1098905 h 1265951"/>
              <a:gd name="connsiteX299" fmla="*/ 182579 w 577767"/>
              <a:gd name="connsiteY299" fmla="*/ 1093662 h 1265951"/>
              <a:gd name="connsiteX300" fmla="*/ 181285 w 577767"/>
              <a:gd name="connsiteY300" fmla="*/ 1095475 h 1265951"/>
              <a:gd name="connsiteX301" fmla="*/ 181285 w 577767"/>
              <a:gd name="connsiteY301" fmla="*/ 1095475 h 1265951"/>
              <a:gd name="connsiteX302" fmla="*/ 180896 w 577767"/>
              <a:gd name="connsiteY302" fmla="*/ 1094633 h 1265951"/>
              <a:gd name="connsiteX303" fmla="*/ 181479 w 577767"/>
              <a:gd name="connsiteY303" fmla="*/ 1094310 h 1265951"/>
              <a:gd name="connsiteX304" fmla="*/ 181479 w 577767"/>
              <a:gd name="connsiteY304" fmla="*/ 1093857 h 1265951"/>
              <a:gd name="connsiteX305" fmla="*/ 180379 w 577767"/>
              <a:gd name="connsiteY305" fmla="*/ 1094633 h 1265951"/>
              <a:gd name="connsiteX306" fmla="*/ 180379 w 577767"/>
              <a:gd name="connsiteY306" fmla="*/ 1094051 h 1265951"/>
              <a:gd name="connsiteX307" fmla="*/ 179472 w 577767"/>
              <a:gd name="connsiteY307" fmla="*/ 1093145 h 1265951"/>
              <a:gd name="connsiteX308" fmla="*/ 179278 w 577767"/>
              <a:gd name="connsiteY308" fmla="*/ 1092239 h 1265951"/>
              <a:gd name="connsiteX309" fmla="*/ 178696 w 577767"/>
              <a:gd name="connsiteY309" fmla="*/ 1092239 h 1265951"/>
              <a:gd name="connsiteX310" fmla="*/ 178307 w 577767"/>
              <a:gd name="connsiteY310" fmla="*/ 1091656 h 1265951"/>
              <a:gd name="connsiteX311" fmla="*/ 177725 w 577767"/>
              <a:gd name="connsiteY311" fmla="*/ 1087643 h 1265951"/>
              <a:gd name="connsiteX312" fmla="*/ 180702 w 577767"/>
              <a:gd name="connsiteY312" fmla="*/ 1087514 h 1265951"/>
              <a:gd name="connsiteX313" fmla="*/ 181090 w 577767"/>
              <a:gd name="connsiteY313" fmla="*/ 1088614 h 1265951"/>
              <a:gd name="connsiteX314" fmla="*/ 181479 w 577767"/>
              <a:gd name="connsiteY314" fmla="*/ 1088614 h 1265951"/>
              <a:gd name="connsiteX315" fmla="*/ 181090 w 577767"/>
              <a:gd name="connsiteY315" fmla="*/ 1087385 h 1265951"/>
              <a:gd name="connsiteX316" fmla="*/ 182967 w 577767"/>
              <a:gd name="connsiteY316" fmla="*/ 1087255 h 1265951"/>
              <a:gd name="connsiteX317" fmla="*/ 183162 w 577767"/>
              <a:gd name="connsiteY317" fmla="*/ 1086802 h 1265951"/>
              <a:gd name="connsiteX318" fmla="*/ 181479 w 577767"/>
              <a:gd name="connsiteY318" fmla="*/ 1086932 h 1265951"/>
              <a:gd name="connsiteX319" fmla="*/ 180573 w 577767"/>
              <a:gd name="connsiteY319" fmla="*/ 1086155 h 1265951"/>
              <a:gd name="connsiteX320" fmla="*/ 179472 w 577767"/>
              <a:gd name="connsiteY320" fmla="*/ 1086025 h 1265951"/>
              <a:gd name="connsiteX321" fmla="*/ 179084 w 577767"/>
              <a:gd name="connsiteY321" fmla="*/ 1086349 h 1265951"/>
              <a:gd name="connsiteX322" fmla="*/ 178501 w 577767"/>
              <a:gd name="connsiteY322" fmla="*/ 1085896 h 1265951"/>
              <a:gd name="connsiteX323" fmla="*/ 179602 w 577767"/>
              <a:gd name="connsiteY323" fmla="*/ 1085314 h 1265951"/>
              <a:gd name="connsiteX324" fmla="*/ 180119 w 577767"/>
              <a:gd name="connsiteY324" fmla="*/ 1084407 h 1265951"/>
              <a:gd name="connsiteX325" fmla="*/ 181026 w 577767"/>
              <a:gd name="connsiteY325" fmla="*/ 1084537 h 1265951"/>
              <a:gd name="connsiteX326" fmla="*/ 182126 w 577767"/>
              <a:gd name="connsiteY326" fmla="*/ 1085767 h 1265951"/>
              <a:gd name="connsiteX327" fmla="*/ 182708 w 577767"/>
              <a:gd name="connsiteY327" fmla="*/ 1085767 h 1265951"/>
              <a:gd name="connsiteX328" fmla="*/ 182903 w 577767"/>
              <a:gd name="connsiteY328" fmla="*/ 1085120 h 1265951"/>
              <a:gd name="connsiteX329" fmla="*/ 182320 w 577767"/>
              <a:gd name="connsiteY329" fmla="*/ 1085249 h 1265951"/>
              <a:gd name="connsiteX330" fmla="*/ 182320 w 577767"/>
              <a:gd name="connsiteY330" fmla="*/ 1084667 h 1265951"/>
              <a:gd name="connsiteX331" fmla="*/ 182903 w 577767"/>
              <a:gd name="connsiteY331" fmla="*/ 1083437 h 1265951"/>
              <a:gd name="connsiteX332" fmla="*/ 184197 w 577767"/>
              <a:gd name="connsiteY332" fmla="*/ 1083890 h 1265951"/>
              <a:gd name="connsiteX333" fmla="*/ 186398 w 577767"/>
              <a:gd name="connsiteY333" fmla="*/ 1083566 h 1265951"/>
              <a:gd name="connsiteX334" fmla="*/ 186592 w 577767"/>
              <a:gd name="connsiteY334" fmla="*/ 1083242 h 1265951"/>
              <a:gd name="connsiteX335" fmla="*/ 187304 w 577767"/>
              <a:gd name="connsiteY335" fmla="*/ 1083372 h 1265951"/>
              <a:gd name="connsiteX336" fmla="*/ 187304 w 577767"/>
              <a:gd name="connsiteY336" fmla="*/ 1082919 h 1265951"/>
              <a:gd name="connsiteX337" fmla="*/ 186398 w 577767"/>
              <a:gd name="connsiteY337" fmla="*/ 1082789 h 1265951"/>
              <a:gd name="connsiteX338" fmla="*/ 185686 w 577767"/>
              <a:gd name="connsiteY338" fmla="*/ 1083242 h 1265951"/>
              <a:gd name="connsiteX339" fmla="*/ 181997 w 577767"/>
              <a:gd name="connsiteY339" fmla="*/ 1082595 h 1265951"/>
              <a:gd name="connsiteX340" fmla="*/ 180702 w 577767"/>
              <a:gd name="connsiteY340" fmla="*/ 1083242 h 1265951"/>
              <a:gd name="connsiteX341" fmla="*/ 181090 w 577767"/>
              <a:gd name="connsiteY341" fmla="*/ 1082466 h 1265951"/>
              <a:gd name="connsiteX342" fmla="*/ 180702 w 577767"/>
              <a:gd name="connsiteY342" fmla="*/ 1081560 h 1265951"/>
              <a:gd name="connsiteX343" fmla="*/ 181802 w 577767"/>
              <a:gd name="connsiteY343" fmla="*/ 1081107 h 1265951"/>
              <a:gd name="connsiteX344" fmla="*/ 182320 w 577767"/>
              <a:gd name="connsiteY344" fmla="*/ 1081236 h 1265951"/>
              <a:gd name="connsiteX345" fmla="*/ 182514 w 577767"/>
              <a:gd name="connsiteY345" fmla="*/ 1080330 h 1265951"/>
              <a:gd name="connsiteX346" fmla="*/ 180508 w 577767"/>
              <a:gd name="connsiteY346" fmla="*/ 1080654 h 1265951"/>
              <a:gd name="connsiteX347" fmla="*/ 179925 w 577767"/>
              <a:gd name="connsiteY347" fmla="*/ 1081754 h 1265951"/>
              <a:gd name="connsiteX348" fmla="*/ 178825 w 577767"/>
              <a:gd name="connsiteY348" fmla="*/ 1081884 h 1265951"/>
              <a:gd name="connsiteX349" fmla="*/ 178307 w 577767"/>
              <a:gd name="connsiteY349" fmla="*/ 1081301 h 1265951"/>
              <a:gd name="connsiteX350" fmla="*/ 177207 w 577767"/>
              <a:gd name="connsiteY350" fmla="*/ 1080977 h 1265951"/>
              <a:gd name="connsiteX351" fmla="*/ 177013 w 577767"/>
              <a:gd name="connsiteY351" fmla="*/ 1080201 h 1265951"/>
              <a:gd name="connsiteX352" fmla="*/ 177919 w 577767"/>
              <a:gd name="connsiteY352" fmla="*/ 1080330 h 1265951"/>
              <a:gd name="connsiteX353" fmla="*/ 177919 w 577767"/>
              <a:gd name="connsiteY353" fmla="*/ 1080006 h 1265951"/>
              <a:gd name="connsiteX354" fmla="*/ 178631 w 577767"/>
              <a:gd name="connsiteY354" fmla="*/ 1080006 h 1265951"/>
              <a:gd name="connsiteX355" fmla="*/ 179019 w 577767"/>
              <a:gd name="connsiteY355" fmla="*/ 1079100 h 1265951"/>
              <a:gd name="connsiteX356" fmla="*/ 177725 w 577767"/>
              <a:gd name="connsiteY356" fmla="*/ 1079553 h 1265951"/>
              <a:gd name="connsiteX357" fmla="*/ 177013 w 577767"/>
              <a:gd name="connsiteY357" fmla="*/ 1079424 h 1265951"/>
              <a:gd name="connsiteX358" fmla="*/ 177207 w 577767"/>
              <a:gd name="connsiteY358" fmla="*/ 1078518 h 1265951"/>
              <a:gd name="connsiteX359" fmla="*/ 176495 w 577767"/>
              <a:gd name="connsiteY359" fmla="*/ 1079100 h 1265951"/>
              <a:gd name="connsiteX360" fmla="*/ 175395 w 577767"/>
              <a:gd name="connsiteY360" fmla="*/ 1078518 h 1265951"/>
              <a:gd name="connsiteX361" fmla="*/ 175201 w 577767"/>
              <a:gd name="connsiteY361" fmla="*/ 1076965 h 1265951"/>
              <a:gd name="connsiteX362" fmla="*/ 174683 w 577767"/>
              <a:gd name="connsiteY362" fmla="*/ 1076188 h 1265951"/>
              <a:gd name="connsiteX363" fmla="*/ 174683 w 577767"/>
              <a:gd name="connsiteY363" fmla="*/ 1074958 h 1265951"/>
              <a:gd name="connsiteX364" fmla="*/ 177660 w 577767"/>
              <a:gd name="connsiteY364" fmla="*/ 1074958 h 1265951"/>
              <a:gd name="connsiteX365" fmla="*/ 178049 w 577767"/>
              <a:gd name="connsiteY365" fmla="*/ 1074829 h 1265951"/>
              <a:gd name="connsiteX366" fmla="*/ 178049 w 577767"/>
              <a:gd name="connsiteY366" fmla="*/ 1074246 h 1265951"/>
              <a:gd name="connsiteX367" fmla="*/ 175848 w 577767"/>
              <a:gd name="connsiteY367" fmla="*/ 1074376 h 1265951"/>
              <a:gd name="connsiteX368" fmla="*/ 176236 w 577767"/>
              <a:gd name="connsiteY368" fmla="*/ 1073275 h 1265951"/>
              <a:gd name="connsiteX369" fmla="*/ 174553 w 577767"/>
              <a:gd name="connsiteY369" fmla="*/ 1074052 h 1265951"/>
              <a:gd name="connsiteX370" fmla="*/ 173065 w 577767"/>
              <a:gd name="connsiteY370" fmla="*/ 1071916 h 1265951"/>
              <a:gd name="connsiteX371" fmla="*/ 172677 w 577767"/>
              <a:gd name="connsiteY371" fmla="*/ 1070686 h 1265951"/>
              <a:gd name="connsiteX372" fmla="*/ 172677 w 577767"/>
              <a:gd name="connsiteY372" fmla="*/ 1069910 h 1265951"/>
              <a:gd name="connsiteX373" fmla="*/ 173259 w 577767"/>
              <a:gd name="connsiteY373" fmla="*/ 1069457 h 1265951"/>
              <a:gd name="connsiteX374" fmla="*/ 171382 w 577767"/>
              <a:gd name="connsiteY374" fmla="*/ 1069004 h 1265951"/>
              <a:gd name="connsiteX375" fmla="*/ 171382 w 577767"/>
              <a:gd name="connsiteY375" fmla="*/ 1067321 h 1265951"/>
              <a:gd name="connsiteX376" fmla="*/ 170864 w 577767"/>
              <a:gd name="connsiteY376" fmla="*/ 1066868 h 1265951"/>
              <a:gd name="connsiteX377" fmla="*/ 170476 w 577767"/>
              <a:gd name="connsiteY377" fmla="*/ 1065509 h 1265951"/>
              <a:gd name="connsiteX378" fmla="*/ 170670 w 577767"/>
              <a:gd name="connsiteY378" fmla="*/ 1062920 h 1265951"/>
              <a:gd name="connsiteX379" fmla="*/ 170088 w 577767"/>
              <a:gd name="connsiteY379" fmla="*/ 1061820 h 1265951"/>
              <a:gd name="connsiteX380" fmla="*/ 169182 w 577767"/>
              <a:gd name="connsiteY380" fmla="*/ 1061237 h 1265951"/>
              <a:gd name="connsiteX381" fmla="*/ 168988 w 577767"/>
              <a:gd name="connsiteY381" fmla="*/ 1057548 h 1265951"/>
              <a:gd name="connsiteX382" fmla="*/ 167887 w 577767"/>
              <a:gd name="connsiteY382" fmla="*/ 1056772 h 1265951"/>
              <a:gd name="connsiteX383" fmla="*/ 168988 w 577767"/>
              <a:gd name="connsiteY383" fmla="*/ 1056642 h 1265951"/>
              <a:gd name="connsiteX384" fmla="*/ 169570 w 577767"/>
              <a:gd name="connsiteY384" fmla="*/ 1057419 h 1265951"/>
              <a:gd name="connsiteX385" fmla="*/ 170088 w 577767"/>
              <a:gd name="connsiteY385" fmla="*/ 1057419 h 1265951"/>
              <a:gd name="connsiteX386" fmla="*/ 170088 w 577767"/>
              <a:gd name="connsiteY386" fmla="*/ 1056966 h 1265951"/>
              <a:gd name="connsiteX387" fmla="*/ 168276 w 577767"/>
              <a:gd name="connsiteY387" fmla="*/ 1055089 h 1265951"/>
              <a:gd name="connsiteX388" fmla="*/ 167693 w 577767"/>
              <a:gd name="connsiteY388" fmla="*/ 1054959 h 1265951"/>
              <a:gd name="connsiteX389" fmla="*/ 163098 w 577767"/>
              <a:gd name="connsiteY389" fmla="*/ 1048811 h 1265951"/>
              <a:gd name="connsiteX390" fmla="*/ 161998 w 577767"/>
              <a:gd name="connsiteY390" fmla="*/ 1048357 h 1265951"/>
              <a:gd name="connsiteX391" fmla="*/ 160315 w 577767"/>
              <a:gd name="connsiteY391" fmla="*/ 1046481 h 1265951"/>
              <a:gd name="connsiteX392" fmla="*/ 159215 w 577767"/>
              <a:gd name="connsiteY392" fmla="*/ 1046157 h 1265951"/>
              <a:gd name="connsiteX393" fmla="*/ 156432 w 577767"/>
              <a:gd name="connsiteY393" fmla="*/ 1043051 h 1265951"/>
              <a:gd name="connsiteX394" fmla="*/ 155525 w 577767"/>
              <a:gd name="connsiteY394" fmla="*/ 1042598 h 1265951"/>
              <a:gd name="connsiteX395" fmla="*/ 154620 w 577767"/>
              <a:gd name="connsiteY395" fmla="*/ 1041044 h 1265951"/>
              <a:gd name="connsiteX396" fmla="*/ 153907 w 577767"/>
              <a:gd name="connsiteY396" fmla="*/ 1038455 h 1265951"/>
              <a:gd name="connsiteX397" fmla="*/ 153002 w 577767"/>
              <a:gd name="connsiteY397" fmla="*/ 1037226 h 1265951"/>
              <a:gd name="connsiteX398" fmla="*/ 151124 w 577767"/>
              <a:gd name="connsiteY398" fmla="*/ 1035996 h 1265951"/>
              <a:gd name="connsiteX399" fmla="*/ 150736 w 577767"/>
              <a:gd name="connsiteY399" fmla="*/ 1034443 h 1265951"/>
              <a:gd name="connsiteX400" fmla="*/ 149442 w 577767"/>
              <a:gd name="connsiteY400" fmla="*/ 1032889 h 1265951"/>
              <a:gd name="connsiteX401" fmla="*/ 149248 w 577767"/>
              <a:gd name="connsiteY401" fmla="*/ 1031789 h 1265951"/>
              <a:gd name="connsiteX402" fmla="*/ 148859 w 577767"/>
              <a:gd name="connsiteY402" fmla="*/ 1031660 h 1265951"/>
              <a:gd name="connsiteX403" fmla="*/ 148859 w 577767"/>
              <a:gd name="connsiteY403" fmla="*/ 1030559 h 1265951"/>
              <a:gd name="connsiteX404" fmla="*/ 148147 w 577767"/>
              <a:gd name="connsiteY404" fmla="*/ 1030106 h 1265951"/>
              <a:gd name="connsiteX405" fmla="*/ 147241 w 577767"/>
              <a:gd name="connsiteY405" fmla="*/ 1026223 h 1265951"/>
              <a:gd name="connsiteX406" fmla="*/ 146723 w 577767"/>
              <a:gd name="connsiteY406" fmla="*/ 1025641 h 1265951"/>
              <a:gd name="connsiteX407" fmla="*/ 146723 w 577767"/>
              <a:gd name="connsiteY407" fmla="*/ 1024993 h 1265951"/>
              <a:gd name="connsiteX408" fmla="*/ 145817 w 577767"/>
              <a:gd name="connsiteY408" fmla="*/ 1024540 h 1265951"/>
              <a:gd name="connsiteX409" fmla="*/ 145623 w 577767"/>
              <a:gd name="connsiteY409" fmla="*/ 1023634 h 1265951"/>
              <a:gd name="connsiteX410" fmla="*/ 146918 w 577767"/>
              <a:gd name="connsiteY410" fmla="*/ 1023310 h 1265951"/>
              <a:gd name="connsiteX411" fmla="*/ 149506 w 577767"/>
              <a:gd name="connsiteY411" fmla="*/ 1021175 h 1265951"/>
              <a:gd name="connsiteX412" fmla="*/ 150218 w 577767"/>
              <a:gd name="connsiteY412" fmla="*/ 1019622 h 1265951"/>
              <a:gd name="connsiteX413" fmla="*/ 150606 w 577767"/>
              <a:gd name="connsiteY413" fmla="*/ 1019622 h 1265951"/>
              <a:gd name="connsiteX414" fmla="*/ 152613 w 577767"/>
              <a:gd name="connsiteY414" fmla="*/ 1017291 h 1265951"/>
              <a:gd name="connsiteX415" fmla="*/ 152613 w 577767"/>
              <a:gd name="connsiteY415" fmla="*/ 1016644 h 1265951"/>
              <a:gd name="connsiteX416" fmla="*/ 154620 w 577767"/>
              <a:gd name="connsiteY416" fmla="*/ 1015738 h 1265951"/>
              <a:gd name="connsiteX417" fmla="*/ 155914 w 577767"/>
              <a:gd name="connsiteY417" fmla="*/ 1014508 h 1265951"/>
              <a:gd name="connsiteX418" fmla="*/ 156496 w 577767"/>
              <a:gd name="connsiteY418" fmla="*/ 1014508 h 1265951"/>
              <a:gd name="connsiteX419" fmla="*/ 158179 w 577767"/>
              <a:gd name="connsiteY419" fmla="*/ 1013279 h 1265951"/>
              <a:gd name="connsiteX420" fmla="*/ 158891 w 577767"/>
              <a:gd name="connsiteY420" fmla="*/ 1013279 h 1265951"/>
              <a:gd name="connsiteX421" fmla="*/ 159991 w 577767"/>
              <a:gd name="connsiteY421" fmla="*/ 1012178 h 1265951"/>
              <a:gd name="connsiteX422" fmla="*/ 162192 w 577767"/>
              <a:gd name="connsiteY422" fmla="*/ 1011725 h 1265951"/>
              <a:gd name="connsiteX423" fmla="*/ 162710 w 577767"/>
              <a:gd name="connsiteY423" fmla="*/ 1011078 h 1265951"/>
              <a:gd name="connsiteX424" fmla="*/ 164587 w 577767"/>
              <a:gd name="connsiteY424" fmla="*/ 1010496 h 1265951"/>
              <a:gd name="connsiteX425" fmla="*/ 165881 w 577767"/>
              <a:gd name="connsiteY425" fmla="*/ 1009589 h 1265951"/>
              <a:gd name="connsiteX426" fmla="*/ 167370 w 577767"/>
              <a:gd name="connsiteY426" fmla="*/ 1009266 h 1265951"/>
              <a:gd name="connsiteX427" fmla="*/ 168470 w 577767"/>
              <a:gd name="connsiteY427" fmla="*/ 1008166 h 1265951"/>
              <a:gd name="connsiteX428" fmla="*/ 170864 w 577767"/>
              <a:gd name="connsiteY428" fmla="*/ 1007842 h 1265951"/>
              <a:gd name="connsiteX429" fmla="*/ 173647 w 577767"/>
              <a:gd name="connsiteY429" fmla="*/ 1006159 h 1265951"/>
              <a:gd name="connsiteX430" fmla="*/ 174942 w 577767"/>
              <a:gd name="connsiteY430" fmla="*/ 1005836 h 1265951"/>
              <a:gd name="connsiteX431" fmla="*/ 176431 w 577767"/>
              <a:gd name="connsiteY431" fmla="*/ 1004606 h 1265951"/>
              <a:gd name="connsiteX432" fmla="*/ 177725 w 577767"/>
              <a:gd name="connsiteY432" fmla="*/ 1004606 h 1265951"/>
              <a:gd name="connsiteX433" fmla="*/ 179214 w 577767"/>
              <a:gd name="connsiteY433" fmla="*/ 1003959 h 1265951"/>
              <a:gd name="connsiteX434" fmla="*/ 180314 w 577767"/>
              <a:gd name="connsiteY434" fmla="*/ 1002600 h 1265951"/>
              <a:gd name="connsiteX435" fmla="*/ 181220 w 577767"/>
              <a:gd name="connsiteY435" fmla="*/ 1002470 h 1265951"/>
              <a:gd name="connsiteX436" fmla="*/ 182514 w 577767"/>
              <a:gd name="connsiteY436" fmla="*/ 1000787 h 1265951"/>
              <a:gd name="connsiteX437" fmla="*/ 184197 w 577767"/>
              <a:gd name="connsiteY437" fmla="*/ 1000464 h 1265951"/>
              <a:gd name="connsiteX438" fmla="*/ 183809 w 577767"/>
              <a:gd name="connsiteY438" fmla="*/ 999816 h 1265951"/>
              <a:gd name="connsiteX439" fmla="*/ 185297 w 577767"/>
              <a:gd name="connsiteY439" fmla="*/ 999234 h 1265951"/>
              <a:gd name="connsiteX440" fmla="*/ 187109 w 577767"/>
              <a:gd name="connsiteY440" fmla="*/ 997098 h 1265951"/>
              <a:gd name="connsiteX441" fmla="*/ 191899 w 577767"/>
              <a:gd name="connsiteY441" fmla="*/ 996192 h 1265951"/>
              <a:gd name="connsiteX442" fmla="*/ 192611 w 577767"/>
              <a:gd name="connsiteY442" fmla="*/ 995286 h 1265951"/>
              <a:gd name="connsiteX443" fmla="*/ 196106 w 577767"/>
              <a:gd name="connsiteY443" fmla="*/ 994186 h 1265951"/>
              <a:gd name="connsiteX444" fmla="*/ 197206 w 577767"/>
              <a:gd name="connsiteY444" fmla="*/ 993409 h 1265951"/>
              <a:gd name="connsiteX445" fmla="*/ 199212 w 577767"/>
              <a:gd name="connsiteY445" fmla="*/ 993409 h 1265951"/>
              <a:gd name="connsiteX446" fmla="*/ 199925 w 577767"/>
              <a:gd name="connsiteY446" fmla="*/ 993862 h 1265951"/>
              <a:gd name="connsiteX447" fmla="*/ 200442 w 577767"/>
              <a:gd name="connsiteY447" fmla="*/ 995221 h 1265951"/>
              <a:gd name="connsiteX448" fmla="*/ 200830 w 577767"/>
              <a:gd name="connsiteY448" fmla="*/ 995351 h 1265951"/>
              <a:gd name="connsiteX449" fmla="*/ 200830 w 577767"/>
              <a:gd name="connsiteY449" fmla="*/ 997487 h 1265951"/>
              <a:gd name="connsiteX450" fmla="*/ 201737 w 577767"/>
              <a:gd name="connsiteY450" fmla="*/ 999040 h 1265951"/>
              <a:gd name="connsiteX451" fmla="*/ 201543 w 577767"/>
              <a:gd name="connsiteY451" fmla="*/ 1000140 h 1265951"/>
              <a:gd name="connsiteX452" fmla="*/ 202448 w 577767"/>
              <a:gd name="connsiteY452" fmla="*/ 1000917 h 1265951"/>
              <a:gd name="connsiteX453" fmla="*/ 202837 w 577767"/>
              <a:gd name="connsiteY453" fmla="*/ 1003829 h 1265951"/>
              <a:gd name="connsiteX454" fmla="*/ 203549 w 577767"/>
              <a:gd name="connsiteY454" fmla="*/ 1004930 h 1265951"/>
              <a:gd name="connsiteX455" fmla="*/ 203355 w 577767"/>
              <a:gd name="connsiteY455" fmla="*/ 1005577 h 1265951"/>
              <a:gd name="connsiteX456" fmla="*/ 205037 w 577767"/>
              <a:gd name="connsiteY456" fmla="*/ 1007713 h 1265951"/>
              <a:gd name="connsiteX457" fmla="*/ 205037 w 577767"/>
              <a:gd name="connsiteY457" fmla="*/ 1008295 h 1265951"/>
              <a:gd name="connsiteX458" fmla="*/ 205620 w 577767"/>
              <a:gd name="connsiteY458" fmla="*/ 1008424 h 1265951"/>
              <a:gd name="connsiteX459" fmla="*/ 206526 w 577767"/>
              <a:gd name="connsiteY459" fmla="*/ 1010431 h 1265951"/>
              <a:gd name="connsiteX460" fmla="*/ 207238 w 577767"/>
              <a:gd name="connsiteY460" fmla="*/ 1010560 h 1265951"/>
              <a:gd name="connsiteX461" fmla="*/ 207238 w 577767"/>
              <a:gd name="connsiteY461" fmla="*/ 1013667 h 1265951"/>
              <a:gd name="connsiteX462" fmla="*/ 204649 w 577767"/>
              <a:gd name="connsiteY462" fmla="*/ 1014767 h 1265951"/>
              <a:gd name="connsiteX463" fmla="*/ 203937 w 577767"/>
              <a:gd name="connsiteY463" fmla="*/ 1014314 h 1265951"/>
              <a:gd name="connsiteX464" fmla="*/ 203419 w 577767"/>
              <a:gd name="connsiteY464" fmla="*/ 1014638 h 1265951"/>
              <a:gd name="connsiteX465" fmla="*/ 201219 w 577767"/>
              <a:gd name="connsiteY465" fmla="*/ 1013538 h 1265951"/>
              <a:gd name="connsiteX466" fmla="*/ 197530 w 577767"/>
              <a:gd name="connsiteY466" fmla="*/ 1014120 h 1265951"/>
              <a:gd name="connsiteX467" fmla="*/ 196624 w 577767"/>
              <a:gd name="connsiteY467" fmla="*/ 1013538 h 1265951"/>
              <a:gd name="connsiteX468" fmla="*/ 196429 w 577767"/>
              <a:gd name="connsiteY468" fmla="*/ 1012761 h 1265951"/>
              <a:gd name="connsiteX469" fmla="*/ 195847 w 577767"/>
              <a:gd name="connsiteY469" fmla="*/ 1012761 h 1265951"/>
              <a:gd name="connsiteX470" fmla="*/ 195459 w 577767"/>
              <a:gd name="connsiteY470" fmla="*/ 1011984 h 1265951"/>
              <a:gd name="connsiteX471" fmla="*/ 195070 w 577767"/>
              <a:gd name="connsiteY471" fmla="*/ 1011984 h 1265951"/>
              <a:gd name="connsiteX472" fmla="*/ 195588 w 577767"/>
              <a:gd name="connsiteY472" fmla="*/ 1013538 h 1265951"/>
              <a:gd name="connsiteX473" fmla="*/ 197465 w 577767"/>
              <a:gd name="connsiteY473" fmla="*/ 1014638 h 1265951"/>
              <a:gd name="connsiteX474" fmla="*/ 199148 w 577767"/>
              <a:gd name="connsiteY474" fmla="*/ 1014638 h 1265951"/>
              <a:gd name="connsiteX475" fmla="*/ 199860 w 577767"/>
              <a:gd name="connsiteY475" fmla="*/ 1014185 h 1265951"/>
              <a:gd name="connsiteX476" fmla="*/ 201672 w 577767"/>
              <a:gd name="connsiteY476" fmla="*/ 1014314 h 1265951"/>
              <a:gd name="connsiteX477" fmla="*/ 203355 w 577767"/>
              <a:gd name="connsiteY477" fmla="*/ 1015220 h 1265951"/>
              <a:gd name="connsiteX478" fmla="*/ 204066 w 577767"/>
              <a:gd name="connsiteY478" fmla="*/ 1016450 h 1265951"/>
              <a:gd name="connsiteX479" fmla="*/ 204455 w 577767"/>
              <a:gd name="connsiteY479" fmla="*/ 1016450 h 1265951"/>
              <a:gd name="connsiteX480" fmla="*/ 204455 w 577767"/>
              <a:gd name="connsiteY480" fmla="*/ 1017097 h 1265951"/>
              <a:gd name="connsiteX481" fmla="*/ 205167 w 577767"/>
              <a:gd name="connsiteY481" fmla="*/ 1017550 h 1265951"/>
              <a:gd name="connsiteX482" fmla="*/ 206073 w 577767"/>
              <a:gd name="connsiteY482" fmla="*/ 1017550 h 1265951"/>
              <a:gd name="connsiteX483" fmla="*/ 206073 w 577767"/>
              <a:gd name="connsiteY483" fmla="*/ 1017097 h 1265951"/>
              <a:gd name="connsiteX484" fmla="*/ 206979 w 577767"/>
              <a:gd name="connsiteY484" fmla="*/ 1016774 h 1265951"/>
              <a:gd name="connsiteX485" fmla="*/ 208467 w 577767"/>
              <a:gd name="connsiteY485" fmla="*/ 1016774 h 1265951"/>
              <a:gd name="connsiteX486" fmla="*/ 208467 w 577767"/>
              <a:gd name="connsiteY486" fmla="*/ 1017874 h 1265951"/>
              <a:gd name="connsiteX487" fmla="*/ 209374 w 577767"/>
              <a:gd name="connsiteY487" fmla="*/ 1018780 h 1265951"/>
              <a:gd name="connsiteX488" fmla="*/ 208985 w 577767"/>
              <a:gd name="connsiteY488" fmla="*/ 1021692 h 1265951"/>
              <a:gd name="connsiteX489" fmla="*/ 210085 w 577767"/>
              <a:gd name="connsiteY489" fmla="*/ 1026029 h 1265951"/>
              <a:gd name="connsiteX490" fmla="*/ 210992 w 577767"/>
              <a:gd name="connsiteY490" fmla="*/ 1026806 h 1265951"/>
              <a:gd name="connsiteX491" fmla="*/ 211574 w 577767"/>
              <a:gd name="connsiteY491" fmla="*/ 1028941 h 1265951"/>
              <a:gd name="connsiteX492" fmla="*/ 212869 w 577767"/>
              <a:gd name="connsiteY492" fmla="*/ 1028812 h 1265951"/>
              <a:gd name="connsiteX493" fmla="*/ 213063 w 577767"/>
              <a:gd name="connsiteY493" fmla="*/ 1030171 h 1265951"/>
              <a:gd name="connsiteX494" fmla="*/ 212480 w 577767"/>
              <a:gd name="connsiteY494" fmla="*/ 1030495 h 1265951"/>
              <a:gd name="connsiteX495" fmla="*/ 212480 w 577767"/>
              <a:gd name="connsiteY495" fmla="*/ 1032630 h 1265951"/>
              <a:gd name="connsiteX496" fmla="*/ 212869 w 577767"/>
              <a:gd name="connsiteY496" fmla="*/ 1033536 h 1265951"/>
              <a:gd name="connsiteX497" fmla="*/ 213969 w 577767"/>
              <a:gd name="connsiteY497" fmla="*/ 1033990 h 1265951"/>
              <a:gd name="connsiteX498" fmla="*/ 214551 w 577767"/>
              <a:gd name="connsiteY498" fmla="*/ 1035672 h 1265951"/>
              <a:gd name="connsiteX499" fmla="*/ 215846 w 577767"/>
              <a:gd name="connsiteY499" fmla="*/ 1036579 h 1265951"/>
              <a:gd name="connsiteX500" fmla="*/ 215652 w 577767"/>
              <a:gd name="connsiteY500" fmla="*/ 1037355 h 1265951"/>
              <a:gd name="connsiteX501" fmla="*/ 216364 w 577767"/>
              <a:gd name="connsiteY501" fmla="*/ 1037484 h 1265951"/>
              <a:gd name="connsiteX502" fmla="*/ 216752 w 577767"/>
              <a:gd name="connsiteY502" fmla="*/ 1036384 h 1265951"/>
              <a:gd name="connsiteX503" fmla="*/ 217270 w 577767"/>
              <a:gd name="connsiteY503" fmla="*/ 1037420 h 1265951"/>
              <a:gd name="connsiteX504" fmla="*/ 218176 w 577767"/>
              <a:gd name="connsiteY504" fmla="*/ 1037937 h 1265951"/>
              <a:gd name="connsiteX505" fmla="*/ 217982 w 577767"/>
              <a:gd name="connsiteY505" fmla="*/ 1038520 h 1265951"/>
              <a:gd name="connsiteX506" fmla="*/ 218370 w 577767"/>
              <a:gd name="connsiteY506" fmla="*/ 1039167 h 1265951"/>
              <a:gd name="connsiteX507" fmla="*/ 220247 w 577767"/>
              <a:gd name="connsiteY507" fmla="*/ 1040397 h 1265951"/>
              <a:gd name="connsiteX508" fmla="*/ 220053 w 577767"/>
              <a:gd name="connsiteY508" fmla="*/ 1040980 h 1265951"/>
              <a:gd name="connsiteX509" fmla="*/ 220959 w 577767"/>
              <a:gd name="connsiteY509" fmla="*/ 1041885 h 1265951"/>
              <a:gd name="connsiteX510" fmla="*/ 220959 w 577767"/>
              <a:gd name="connsiteY510" fmla="*/ 1042662 h 1265951"/>
              <a:gd name="connsiteX511" fmla="*/ 222641 w 577767"/>
              <a:gd name="connsiteY511" fmla="*/ 1045121 h 1265951"/>
              <a:gd name="connsiteX512" fmla="*/ 222447 w 577767"/>
              <a:gd name="connsiteY512" fmla="*/ 1046028 h 1265951"/>
              <a:gd name="connsiteX513" fmla="*/ 223159 w 577767"/>
              <a:gd name="connsiteY513" fmla="*/ 1046675 h 1265951"/>
              <a:gd name="connsiteX514" fmla="*/ 223159 w 577767"/>
              <a:gd name="connsiteY514" fmla="*/ 1047452 h 1265951"/>
              <a:gd name="connsiteX515" fmla="*/ 224066 w 577767"/>
              <a:gd name="connsiteY515" fmla="*/ 1048099 h 1265951"/>
              <a:gd name="connsiteX516" fmla="*/ 224066 w 577767"/>
              <a:gd name="connsiteY516" fmla="*/ 1049005 h 1265951"/>
              <a:gd name="connsiteX517" fmla="*/ 224972 w 577767"/>
              <a:gd name="connsiteY517" fmla="*/ 1050235 h 1265951"/>
              <a:gd name="connsiteX518" fmla="*/ 225360 w 577767"/>
              <a:gd name="connsiteY518" fmla="*/ 1051141 h 1265951"/>
              <a:gd name="connsiteX519" fmla="*/ 225166 w 577767"/>
              <a:gd name="connsiteY519" fmla="*/ 1052241 h 1265951"/>
              <a:gd name="connsiteX520" fmla="*/ 225878 w 577767"/>
              <a:gd name="connsiteY520" fmla="*/ 1053341 h 1265951"/>
              <a:gd name="connsiteX521" fmla="*/ 225878 w 577767"/>
              <a:gd name="connsiteY521" fmla="*/ 1054118 h 1265951"/>
              <a:gd name="connsiteX522" fmla="*/ 226784 w 577767"/>
              <a:gd name="connsiteY522" fmla="*/ 1055024 h 1265951"/>
              <a:gd name="connsiteX523" fmla="*/ 227690 w 577767"/>
              <a:gd name="connsiteY523" fmla="*/ 1057160 h 1265951"/>
              <a:gd name="connsiteX524" fmla="*/ 230085 w 577767"/>
              <a:gd name="connsiteY524" fmla="*/ 1059037 h 1265951"/>
              <a:gd name="connsiteX525" fmla="*/ 230991 w 577767"/>
              <a:gd name="connsiteY525" fmla="*/ 1061626 h 1265951"/>
              <a:gd name="connsiteX526" fmla="*/ 231508 w 577767"/>
              <a:gd name="connsiteY526" fmla="*/ 1061755 h 1265951"/>
              <a:gd name="connsiteX527" fmla="*/ 231703 w 577767"/>
              <a:gd name="connsiteY527" fmla="*/ 1062985 h 1265951"/>
              <a:gd name="connsiteX528" fmla="*/ 233191 w 577767"/>
              <a:gd name="connsiteY528" fmla="*/ 1064085 h 1265951"/>
              <a:gd name="connsiteX529" fmla="*/ 233579 w 577767"/>
              <a:gd name="connsiteY529" fmla="*/ 1065315 h 1265951"/>
              <a:gd name="connsiteX530" fmla="*/ 234680 w 577767"/>
              <a:gd name="connsiteY530" fmla="*/ 1065897 h 1265951"/>
              <a:gd name="connsiteX531" fmla="*/ 234680 w 577767"/>
              <a:gd name="connsiteY531" fmla="*/ 1066350 h 1265951"/>
              <a:gd name="connsiteX532" fmla="*/ 235780 w 577767"/>
              <a:gd name="connsiteY532" fmla="*/ 1066933 h 1265951"/>
              <a:gd name="connsiteX533" fmla="*/ 236168 w 577767"/>
              <a:gd name="connsiteY533" fmla="*/ 1067580 h 1265951"/>
              <a:gd name="connsiteX534" fmla="*/ 237463 w 577767"/>
              <a:gd name="connsiteY534" fmla="*/ 1068357 h 1265951"/>
              <a:gd name="connsiteX535" fmla="*/ 239146 w 577767"/>
              <a:gd name="connsiteY535" fmla="*/ 1068033 h 1265951"/>
              <a:gd name="connsiteX536" fmla="*/ 239728 w 577767"/>
              <a:gd name="connsiteY536" fmla="*/ 1068486 h 1265951"/>
              <a:gd name="connsiteX537" fmla="*/ 240440 w 577767"/>
              <a:gd name="connsiteY537" fmla="*/ 1068163 h 1265951"/>
              <a:gd name="connsiteX538" fmla="*/ 241346 w 577767"/>
              <a:gd name="connsiteY538" fmla="*/ 1068486 h 1265951"/>
              <a:gd name="connsiteX539" fmla="*/ 241929 w 577767"/>
              <a:gd name="connsiteY539" fmla="*/ 1069392 h 1265951"/>
              <a:gd name="connsiteX540" fmla="*/ 242641 w 577767"/>
              <a:gd name="connsiteY540" fmla="*/ 1069716 h 1265951"/>
              <a:gd name="connsiteX541" fmla="*/ 242835 w 577767"/>
              <a:gd name="connsiteY541" fmla="*/ 1070493 h 1265951"/>
              <a:gd name="connsiteX542" fmla="*/ 244129 w 577767"/>
              <a:gd name="connsiteY542" fmla="*/ 1070622 h 1265951"/>
              <a:gd name="connsiteX543" fmla="*/ 247236 w 577767"/>
              <a:gd name="connsiteY543" fmla="*/ 1073405 h 1265951"/>
              <a:gd name="connsiteX544" fmla="*/ 248336 w 577767"/>
              <a:gd name="connsiteY544" fmla="*/ 1075282 h 1265951"/>
              <a:gd name="connsiteX545" fmla="*/ 249048 w 577767"/>
              <a:gd name="connsiteY545" fmla="*/ 1075411 h 1265951"/>
              <a:gd name="connsiteX546" fmla="*/ 250925 w 577767"/>
              <a:gd name="connsiteY546" fmla="*/ 1076965 h 1265951"/>
              <a:gd name="connsiteX547" fmla="*/ 251637 w 577767"/>
              <a:gd name="connsiteY547" fmla="*/ 1076835 h 1265951"/>
              <a:gd name="connsiteX548" fmla="*/ 252737 w 577767"/>
              <a:gd name="connsiteY548" fmla="*/ 1077612 h 1265951"/>
              <a:gd name="connsiteX549" fmla="*/ 254420 w 577767"/>
              <a:gd name="connsiteY549" fmla="*/ 1077482 h 1265951"/>
              <a:gd name="connsiteX550" fmla="*/ 255908 w 577767"/>
              <a:gd name="connsiteY550" fmla="*/ 1076900 h 1265951"/>
              <a:gd name="connsiteX551" fmla="*/ 256620 w 577767"/>
              <a:gd name="connsiteY551" fmla="*/ 1077029 h 1265951"/>
              <a:gd name="connsiteX552" fmla="*/ 257332 w 577767"/>
              <a:gd name="connsiteY552" fmla="*/ 1076447 h 1265951"/>
              <a:gd name="connsiteX553" fmla="*/ 257332 w 577767"/>
              <a:gd name="connsiteY553" fmla="*/ 1075994 h 1265951"/>
              <a:gd name="connsiteX554" fmla="*/ 258433 w 577767"/>
              <a:gd name="connsiteY554" fmla="*/ 1075670 h 1265951"/>
              <a:gd name="connsiteX555" fmla="*/ 259921 w 577767"/>
              <a:gd name="connsiteY555" fmla="*/ 1076123 h 1265951"/>
              <a:gd name="connsiteX556" fmla="*/ 260504 w 577767"/>
              <a:gd name="connsiteY556" fmla="*/ 1075994 h 1265951"/>
              <a:gd name="connsiteX557" fmla="*/ 260504 w 577767"/>
              <a:gd name="connsiteY557" fmla="*/ 1075541 h 1265951"/>
              <a:gd name="connsiteX558" fmla="*/ 260698 w 577767"/>
              <a:gd name="connsiteY558" fmla="*/ 1075864 h 1265951"/>
              <a:gd name="connsiteX559" fmla="*/ 262510 w 577767"/>
              <a:gd name="connsiteY559" fmla="*/ 1075735 h 1265951"/>
              <a:gd name="connsiteX560" fmla="*/ 263416 w 577767"/>
              <a:gd name="connsiteY560" fmla="*/ 1076058 h 1265951"/>
              <a:gd name="connsiteX561" fmla="*/ 263999 w 577767"/>
              <a:gd name="connsiteY561" fmla="*/ 1075152 h 1265951"/>
              <a:gd name="connsiteX562" fmla="*/ 265293 w 577767"/>
              <a:gd name="connsiteY562" fmla="*/ 1075023 h 1265951"/>
              <a:gd name="connsiteX563" fmla="*/ 268982 w 577767"/>
              <a:gd name="connsiteY563" fmla="*/ 1072693 h 1265951"/>
              <a:gd name="connsiteX564" fmla="*/ 270277 w 577767"/>
              <a:gd name="connsiteY564" fmla="*/ 1072369 h 1265951"/>
              <a:gd name="connsiteX565" fmla="*/ 271183 w 577767"/>
              <a:gd name="connsiteY565" fmla="*/ 1071140 h 1265951"/>
              <a:gd name="connsiteX566" fmla="*/ 274160 w 577767"/>
              <a:gd name="connsiteY566" fmla="*/ 1069004 h 1265951"/>
              <a:gd name="connsiteX567" fmla="*/ 274548 w 577767"/>
              <a:gd name="connsiteY567" fmla="*/ 1069328 h 1265951"/>
              <a:gd name="connsiteX568" fmla="*/ 275131 w 577767"/>
              <a:gd name="connsiteY568" fmla="*/ 1068874 h 1265951"/>
              <a:gd name="connsiteX569" fmla="*/ 275843 w 577767"/>
              <a:gd name="connsiteY569" fmla="*/ 1069198 h 1265951"/>
              <a:gd name="connsiteX570" fmla="*/ 276943 w 577767"/>
              <a:gd name="connsiteY570" fmla="*/ 1069068 h 1265951"/>
              <a:gd name="connsiteX571" fmla="*/ 277655 w 577767"/>
              <a:gd name="connsiteY571" fmla="*/ 1069522 h 1265951"/>
              <a:gd name="connsiteX572" fmla="*/ 278043 w 577767"/>
              <a:gd name="connsiteY572" fmla="*/ 1069068 h 1265951"/>
              <a:gd name="connsiteX573" fmla="*/ 280049 w 577767"/>
              <a:gd name="connsiteY573" fmla="*/ 1069068 h 1265951"/>
              <a:gd name="connsiteX574" fmla="*/ 280438 w 577767"/>
              <a:gd name="connsiteY574" fmla="*/ 1068615 h 1265951"/>
              <a:gd name="connsiteX575" fmla="*/ 281732 w 577767"/>
              <a:gd name="connsiteY575" fmla="*/ 1069392 h 1265951"/>
              <a:gd name="connsiteX576" fmla="*/ 282120 w 577767"/>
              <a:gd name="connsiteY576" fmla="*/ 1068939 h 1265951"/>
              <a:gd name="connsiteX577" fmla="*/ 285098 w 577767"/>
              <a:gd name="connsiteY577" fmla="*/ 1068939 h 1265951"/>
              <a:gd name="connsiteX578" fmla="*/ 285810 w 577767"/>
              <a:gd name="connsiteY578" fmla="*/ 1069263 h 1265951"/>
              <a:gd name="connsiteX579" fmla="*/ 285810 w 577767"/>
              <a:gd name="connsiteY579" fmla="*/ 1070363 h 1265951"/>
              <a:gd name="connsiteX580" fmla="*/ 286198 w 577767"/>
              <a:gd name="connsiteY580" fmla="*/ 1070363 h 1265951"/>
              <a:gd name="connsiteX581" fmla="*/ 287298 w 577767"/>
              <a:gd name="connsiteY581" fmla="*/ 1069781 h 1265951"/>
              <a:gd name="connsiteX582" fmla="*/ 287687 w 577767"/>
              <a:gd name="connsiteY582" fmla="*/ 1069133 h 1265951"/>
              <a:gd name="connsiteX583" fmla="*/ 288593 w 577767"/>
              <a:gd name="connsiteY583" fmla="*/ 1068810 h 1265951"/>
              <a:gd name="connsiteX584" fmla="*/ 290987 w 577767"/>
              <a:gd name="connsiteY584" fmla="*/ 1066480 h 1265951"/>
              <a:gd name="connsiteX585" fmla="*/ 293382 w 577767"/>
              <a:gd name="connsiteY585" fmla="*/ 1065379 h 1265951"/>
              <a:gd name="connsiteX586" fmla="*/ 294094 w 577767"/>
              <a:gd name="connsiteY586" fmla="*/ 1064473 h 1265951"/>
              <a:gd name="connsiteX587" fmla="*/ 294612 w 577767"/>
              <a:gd name="connsiteY587" fmla="*/ 1065056 h 1265951"/>
              <a:gd name="connsiteX588" fmla="*/ 295906 w 577767"/>
              <a:gd name="connsiteY588" fmla="*/ 1065056 h 1265951"/>
              <a:gd name="connsiteX589" fmla="*/ 297007 w 577767"/>
              <a:gd name="connsiteY589" fmla="*/ 1067386 h 1265951"/>
              <a:gd name="connsiteX590" fmla="*/ 297913 w 577767"/>
              <a:gd name="connsiteY590" fmla="*/ 1067968 h 1265951"/>
              <a:gd name="connsiteX591" fmla="*/ 300502 w 577767"/>
              <a:gd name="connsiteY591" fmla="*/ 1067968 h 1265951"/>
              <a:gd name="connsiteX592" fmla="*/ 300307 w 577767"/>
              <a:gd name="connsiteY592" fmla="*/ 1067515 h 1265951"/>
              <a:gd name="connsiteX593" fmla="*/ 298625 w 577767"/>
              <a:gd name="connsiteY593" fmla="*/ 1067515 h 1265951"/>
              <a:gd name="connsiteX594" fmla="*/ 297524 w 577767"/>
              <a:gd name="connsiteY594" fmla="*/ 1066933 h 1265951"/>
              <a:gd name="connsiteX595" fmla="*/ 296036 w 577767"/>
              <a:gd name="connsiteY595" fmla="*/ 1063697 h 1265951"/>
              <a:gd name="connsiteX596" fmla="*/ 293835 w 577767"/>
              <a:gd name="connsiteY596" fmla="*/ 1062014 h 1265951"/>
              <a:gd name="connsiteX597" fmla="*/ 292153 w 577767"/>
              <a:gd name="connsiteY597" fmla="*/ 1060137 h 1265951"/>
              <a:gd name="connsiteX598" fmla="*/ 291635 w 577767"/>
              <a:gd name="connsiteY598" fmla="*/ 1058260 h 1265951"/>
              <a:gd name="connsiteX599" fmla="*/ 291052 w 577767"/>
              <a:gd name="connsiteY599" fmla="*/ 1057937 h 1265951"/>
              <a:gd name="connsiteX600" fmla="*/ 291052 w 577767"/>
              <a:gd name="connsiteY600" fmla="*/ 1057160 h 1265951"/>
              <a:gd name="connsiteX601" fmla="*/ 290340 w 577767"/>
              <a:gd name="connsiteY601" fmla="*/ 1056383 h 1265951"/>
              <a:gd name="connsiteX602" fmla="*/ 285163 w 577767"/>
              <a:gd name="connsiteY602" fmla="*/ 1056254 h 1265951"/>
              <a:gd name="connsiteX603" fmla="*/ 284451 w 577767"/>
              <a:gd name="connsiteY603" fmla="*/ 1057937 h 1265951"/>
              <a:gd name="connsiteX604" fmla="*/ 283738 w 577767"/>
              <a:gd name="connsiteY604" fmla="*/ 1058066 h 1265951"/>
              <a:gd name="connsiteX605" fmla="*/ 283027 w 577767"/>
              <a:gd name="connsiteY605" fmla="*/ 1059166 h 1265951"/>
              <a:gd name="connsiteX606" fmla="*/ 279920 w 577767"/>
              <a:gd name="connsiteY606" fmla="*/ 1059490 h 1265951"/>
              <a:gd name="connsiteX607" fmla="*/ 277525 w 577767"/>
              <a:gd name="connsiteY607" fmla="*/ 1057030 h 1265951"/>
              <a:gd name="connsiteX608" fmla="*/ 275325 w 577767"/>
              <a:gd name="connsiteY608" fmla="*/ 1055930 h 1265951"/>
              <a:gd name="connsiteX609" fmla="*/ 274613 w 577767"/>
              <a:gd name="connsiteY609" fmla="*/ 1055024 h 1265951"/>
              <a:gd name="connsiteX610" fmla="*/ 272024 w 577767"/>
              <a:gd name="connsiteY610" fmla="*/ 1053794 h 1265951"/>
              <a:gd name="connsiteX611" fmla="*/ 271118 w 577767"/>
              <a:gd name="connsiteY611" fmla="*/ 1054118 h 1265951"/>
              <a:gd name="connsiteX612" fmla="*/ 271118 w 577767"/>
              <a:gd name="connsiteY612" fmla="*/ 1054700 h 1265951"/>
              <a:gd name="connsiteX613" fmla="*/ 268529 w 577767"/>
              <a:gd name="connsiteY613" fmla="*/ 1054830 h 1265951"/>
              <a:gd name="connsiteX614" fmla="*/ 266523 w 577767"/>
              <a:gd name="connsiteY614" fmla="*/ 1056512 h 1265951"/>
              <a:gd name="connsiteX615" fmla="*/ 265940 w 577767"/>
              <a:gd name="connsiteY615" fmla="*/ 1056512 h 1265951"/>
              <a:gd name="connsiteX616" fmla="*/ 265746 w 577767"/>
              <a:gd name="connsiteY616" fmla="*/ 1056966 h 1265951"/>
              <a:gd name="connsiteX617" fmla="*/ 259144 w 577767"/>
              <a:gd name="connsiteY617" fmla="*/ 1056189 h 1265951"/>
              <a:gd name="connsiteX618" fmla="*/ 254161 w 577767"/>
              <a:gd name="connsiteY618" fmla="*/ 1053729 h 1265951"/>
              <a:gd name="connsiteX619" fmla="*/ 252284 w 577767"/>
              <a:gd name="connsiteY619" fmla="*/ 1054053 h 1265951"/>
              <a:gd name="connsiteX620" fmla="*/ 252284 w 577767"/>
              <a:gd name="connsiteY620" fmla="*/ 1053600 h 1265951"/>
              <a:gd name="connsiteX621" fmla="*/ 252996 w 577767"/>
              <a:gd name="connsiteY621" fmla="*/ 1053018 h 1265951"/>
              <a:gd name="connsiteX622" fmla="*/ 251507 w 577767"/>
              <a:gd name="connsiteY622" fmla="*/ 1052694 h 1265951"/>
              <a:gd name="connsiteX623" fmla="*/ 250407 w 577767"/>
              <a:gd name="connsiteY623" fmla="*/ 1051464 h 1265951"/>
              <a:gd name="connsiteX624" fmla="*/ 248918 w 577767"/>
              <a:gd name="connsiteY624" fmla="*/ 1051011 h 1265951"/>
              <a:gd name="connsiteX625" fmla="*/ 247106 w 577767"/>
              <a:gd name="connsiteY625" fmla="*/ 1049135 h 1265951"/>
              <a:gd name="connsiteX626" fmla="*/ 244906 w 577767"/>
              <a:gd name="connsiteY626" fmla="*/ 1048228 h 1265951"/>
              <a:gd name="connsiteX627" fmla="*/ 244388 w 577767"/>
              <a:gd name="connsiteY627" fmla="*/ 1047128 h 1265951"/>
              <a:gd name="connsiteX628" fmla="*/ 242899 w 577767"/>
              <a:gd name="connsiteY628" fmla="*/ 1046222 h 1265951"/>
              <a:gd name="connsiteX629" fmla="*/ 242705 w 577767"/>
              <a:gd name="connsiteY629" fmla="*/ 1045445 h 1265951"/>
              <a:gd name="connsiteX630" fmla="*/ 241023 w 577767"/>
              <a:gd name="connsiteY630" fmla="*/ 1044216 h 1265951"/>
              <a:gd name="connsiteX631" fmla="*/ 240311 w 577767"/>
              <a:gd name="connsiteY631" fmla="*/ 1042533 h 1265951"/>
              <a:gd name="connsiteX632" fmla="*/ 239016 w 577767"/>
              <a:gd name="connsiteY632" fmla="*/ 1041756 h 1265951"/>
              <a:gd name="connsiteX633" fmla="*/ 238822 w 577767"/>
              <a:gd name="connsiteY633" fmla="*/ 1041109 h 1265951"/>
              <a:gd name="connsiteX634" fmla="*/ 237528 w 577767"/>
              <a:gd name="connsiteY634" fmla="*/ 1040332 h 1265951"/>
              <a:gd name="connsiteX635" fmla="*/ 237333 w 577767"/>
              <a:gd name="connsiteY635" fmla="*/ 1039750 h 1265951"/>
              <a:gd name="connsiteX636" fmla="*/ 236039 w 577767"/>
              <a:gd name="connsiteY636" fmla="*/ 1038649 h 1265951"/>
              <a:gd name="connsiteX637" fmla="*/ 234356 w 577767"/>
              <a:gd name="connsiteY637" fmla="*/ 1038067 h 1265951"/>
              <a:gd name="connsiteX638" fmla="*/ 233450 w 577767"/>
              <a:gd name="connsiteY638" fmla="*/ 1036967 h 1265951"/>
              <a:gd name="connsiteX639" fmla="*/ 231767 w 577767"/>
              <a:gd name="connsiteY639" fmla="*/ 1036190 h 1265951"/>
              <a:gd name="connsiteX640" fmla="*/ 230861 w 577767"/>
              <a:gd name="connsiteY640" fmla="*/ 1035090 h 1265951"/>
              <a:gd name="connsiteX641" fmla="*/ 228661 w 577767"/>
              <a:gd name="connsiteY641" fmla="*/ 1034313 h 1265951"/>
              <a:gd name="connsiteX642" fmla="*/ 228078 w 577767"/>
              <a:gd name="connsiteY642" fmla="*/ 1033407 h 1265951"/>
              <a:gd name="connsiteX643" fmla="*/ 226266 w 577767"/>
              <a:gd name="connsiteY643" fmla="*/ 1032760 h 1265951"/>
              <a:gd name="connsiteX644" fmla="*/ 225684 w 577767"/>
              <a:gd name="connsiteY644" fmla="*/ 1031854 h 1265951"/>
              <a:gd name="connsiteX645" fmla="*/ 224972 w 577767"/>
              <a:gd name="connsiteY645" fmla="*/ 1031854 h 1265951"/>
              <a:gd name="connsiteX646" fmla="*/ 222383 w 577767"/>
              <a:gd name="connsiteY646" fmla="*/ 1030300 h 1265951"/>
              <a:gd name="connsiteX647" fmla="*/ 221283 w 577767"/>
              <a:gd name="connsiteY647" fmla="*/ 1028747 h 1265951"/>
              <a:gd name="connsiteX648" fmla="*/ 218500 w 577767"/>
              <a:gd name="connsiteY648" fmla="*/ 1026417 h 1265951"/>
              <a:gd name="connsiteX649" fmla="*/ 217982 w 577767"/>
              <a:gd name="connsiteY649" fmla="*/ 1026417 h 1265951"/>
              <a:gd name="connsiteX650" fmla="*/ 217593 w 577767"/>
              <a:gd name="connsiteY650" fmla="*/ 1024734 h 1265951"/>
              <a:gd name="connsiteX651" fmla="*/ 215911 w 577767"/>
              <a:gd name="connsiteY651" fmla="*/ 1022858 h 1265951"/>
              <a:gd name="connsiteX652" fmla="*/ 214228 w 577767"/>
              <a:gd name="connsiteY652" fmla="*/ 1017615 h 1265951"/>
              <a:gd name="connsiteX653" fmla="*/ 213645 w 577767"/>
              <a:gd name="connsiteY653" fmla="*/ 1017162 h 1265951"/>
              <a:gd name="connsiteX654" fmla="*/ 212739 w 577767"/>
              <a:gd name="connsiteY654" fmla="*/ 1014250 h 1265951"/>
              <a:gd name="connsiteX655" fmla="*/ 212157 w 577767"/>
              <a:gd name="connsiteY655" fmla="*/ 1014120 h 1265951"/>
              <a:gd name="connsiteX656" fmla="*/ 211963 w 577767"/>
              <a:gd name="connsiteY656" fmla="*/ 1011790 h 1265951"/>
              <a:gd name="connsiteX657" fmla="*/ 211056 w 577767"/>
              <a:gd name="connsiteY657" fmla="*/ 1010560 h 1265951"/>
              <a:gd name="connsiteX658" fmla="*/ 211056 w 577767"/>
              <a:gd name="connsiteY658" fmla="*/ 1008231 h 1265951"/>
              <a:gd name="connsiteX659" fmla="*/ 210539 w 577767"/>
              <a:gd name="connsiteY659" fmla="*/ 1007324 h 1265951"/>
              <a:gd name="connsiteX660" fmla="*/ 209633 w 577767"/>
              <a:gd name="connsiteY660" fmla="*/ 1002988 h 1265951"/>
              <a:gd name="connsiteX661" fmla="*/ 209633 w 577767"/>
              <a:gd name="connsiteY661" fmla="*/ 998846 h 1265951"/>
              <a:gd name="connsiteX662" fmla="*/ 208921 w 577767"/>
              <a:gd name="connsiteY662" fmla="*/ 994704 h 1265951"/>
              <a:gd name="connsiteX663" fmla="*/ 208727 w 577767"/>
              <a:gd name="connsiteY663" fmla="*/ 994056 h 1265951"/>
              <a:gd name="connsiteX664" fmla="*/ 208015 w 577767"/>
              <a:gd name="connsiteY664" fmla="*/ 993927 h 1265951"/>
              <a:gd name="connsiteX665" fmla="*/ 207109 w 577767"/>
              <a:gd name="connsiteY665" fmla="*/ 991274 h 1265951"/>
              <a:gd name="connsiteX666" fmla="*/ 207497 w 577767"/>
              <a:gd name="connsiteY666" fmla="*/ 990820 h 1265951"/>
              <a:gd name="connsiteX667" fmla="*/ 209180 w 577767"/>
              <a:gd name="connsiteY667" fmla="*/ 990820 h 1265951"/>
              <a:gd name="connsiteX668" fmla="*/ 209180 w 577767"/>
              <a:gd name="connsiteY668" fmla="*/ 990497 h 1265951"/>
              <a:gd name="connsiteX669" fmla="*/ 207885 w 577767"/>
              <a:gd name="connsiteY669" fmla="*/ 990497 h 1265951"/>
              <a:gd name="connsiteX670" fmla="*/ 209180 w 577767"/>
              <a:gd name="connsiteY670" fmla="*/ 989720 h 1265951"/>
              <a:gd name="connsiteX671" fmla="*/ 209180 w 577767"/>
              <a:gd name="connsiteY671" fmla="*/ 989267 h 1265951"/>
              <a:gd name="connsiteX672" fmla="*/ 208079 w 577767"/>
              <a:gd name="connsiteY672" fmla="*/ 989914 h 1265951"/>
              <a:gd name="connsiteX673" fmla="*/ 207497 w 577767"/>
              <a:gd name="connsiteY673" fmla="*/ 989785 h 1265951"/>
              <a:gd name="connsiteX674" fmla="*/ 207497 w 577767"/>
              <a:gd name="connsiteY674" fmla="*/ 989332 h 1265951"/>
              <a:gd name="connsiteX675" fmla="*/ 206785 w 577767"/>
              <a:gd name="connsiteY675" fmla="*/ 989332 h 1265951"/>
              <a:gd name="connsiteX676" fmla="*/ 207173 w 577767"/>
              <a:gd name="connsiteY676" fmla="*/ 990108 h 1265951"/>
              <a:gd name="connsiteX677" fmla="*/ 206979 w 577767"/>
              <a:gd name="connsiteY677" fmla="*/ 990756 h 1265951"/>
              <a:gd name="connsiteX678" fmla="*/ 206202 w 577767"/>
              <a:gd name="connsiteY678" fmla="*/ 988361 h 1265951"/>
              <a:gd name="connsiteX679" fmla="*/ 205296 w 577767"/>
              <a:gd name="connsiteY679" fmla="*/ 987584 h 1265951"/>
              <a:gd name="connsiteX680" fmla="*/ 205296 w 577767"/>
              <a:gd name="connsiteY680" fmla="*/ 987002 h 1265951"/>
              <a:gd name="connsiteX681" fmla="*/ 206591 w 577767"/>
              <a:gd name="connsiteY681" fmla="*/ 986678 h 1265951"/>
              <a:gd name="connsiteX682" fmla="*/ 207497 w 577767"/>
              <a:gd name="connsiteY682" fmla="*/ 985902 h 1265951"/>
              <a:gd name="connsiteX683" fmla="*/ 207691 w 577767"/>
              <a:gd name="connsiteY683" fmla="*/ 985125 h 1265951"/>
              <a:gd name="connsiteX684" fmla="*/ 206397 w 577767"/>
              <a:gd name="connsiteY684" fmla="*/ 985772 h 1265951"/>
              <a:gd name="connsiteX685" fmla="*/ 207303 w 577767"/>
              <a:gd name="connsiteY685" fmla="*/ 984995 h 1265951"/>
              <a:gd name="connsiteX686" fmla="*/ 207303 w 577767"/>
              <a:gd name="connsiteY686" fmla="*/ 984413 h 1265951"/>
              <a:gd name="connsiteX687" fmla="*/ 205814 w 577767"/>
              <a:gd name="connsiteY687" fmla="*/ 984866 h 1265951"/>
              <a:gd name="connsiteX688" fmla="*/ 206202 w 577767"/>
              <a:gd name="connsiteY688" fmla="*/ 984219 h 1265951"/>
              <a:gd name="connsiteX689" fmla="*/ 205296 w 577767"/>
              <a:gd name="connsiteY689" fmla="*/ 984219 h 1265951"/>
              <a:gd name="connsiteX690" fmla="*/ 204390 w 577767"/>
              <a:gd name="connsiteY690" fmla="*/ 984672 h 1265951"/>
              <a:gd name="connsiteX691" fmla="*/ 204779 w 577767"/>
              <a:gd name="connsiteY691" fmla="*/ 986031 h 1265951"/>
              <a:gd name="connsiteX692" fmla="*/ 204066 w 577767"/>
              <a:gd name="connsiteY692" fmla="*/ 985125 h 1265951"/>
              <a:gd name="connsiteX693" fmla="*/ 202578 w 577767"/>
              <a:gd name="connsiteY693" fmla="*/ 985448 h 1265951"/>
              <a:gd name="connsiteX694" fmla="*/ 202190 w 577767"/>
              <a:gd name="connsiteY694" fmla="*/ 984801 h 1265951"/>
              <a:gd name="connsiteX695" fmla="*/ 201283 w 577767"/>
              <a:gd name="connsiteY695" fmla="*/ 984348 h 1265951"/>
              <a:gd name="connsiteX696" fmla="*/ 199277 w 577767"/>
              <a:gd name="connsiteY696" fmla="*/ 981436 h 1265951"/>
              <a:gd name="connsiteX697" fmla="*/ 198889 w 577767"/>
              <a:gd name="connsiteY697" fmla="*/ 980336 h 1265951"/>
              <a:gd name="connsiteX698" fmla="*/ 198500 w 577767"/>
              <a:gd name="connsiteY698" fmla="*/ 980336 h 1265951"/>
              <a:gd name="connsiteX699" fmla="*/ 197789 w 577767"/>
              <a:gd name="connsiteY699" fmla="*/ 979235 h 1265951"/>
              <a:gd name="connsiteX700" fmla="*/ 199083 w 577767"/>
              <a:gd name="connsiteY700" fmla="*/ 978135 h 1265951"/>
              <a:gd name="connsiteX701" fmla="*/ 199277 w 577767"/>
              <a:gd name="connsiteY701" fmla="*/ 976776 h 1265951"/>
              <a:gd name="connsiteX702" fmla="*/ 198565 w 577767"/>
              <a:gd name="connsiteY702" fmla="*/ 974446 h 1265951"/>
              <a:gd name="connsiteX703" fmla="*/ 196171 w 577767"/>
              <a:gd name="connsiteY703" fmla="*/ 970757 h 1265951"/>
              <a:gd name="connsiteX704" fmla="*/ 194876 w 577767"/>
              <a:gd name="connsiteY704" fmla="*/ 967650 h 1265951"/>
              <a:gd name="connsiteX705" fmla="*/ 193970 w 577767"/>
              <a:gd name="connsiteY705" fmla="*/ 966873 h 1265951"/>
              <a:gd name="connsiteX706" fmla="*/ 193064 w 577767"/>
              <a:gd name="connsiteY706" fmla="*/ 962537 h 1265951"/>
              <a:gd name="connsiteX707" fmla="*/ 192352 w 577767"/>
              <a:gd name="connsiteY707" fmla="*/ 961437 h 1265951"/>
              <a:gd name="connsiteX708" fmla="*/ 191964 w 577767"/>
              <a:gd name="connsiteY708" fmla="*/ 959560 h 1265951"/>
              <a:gd name="connsiteX709" fmla="*/ 191575 w 577767"/>
              <a:gd name="connsiteY709" fmla="*/ 959560 h 1265951"/>
              <a:gd name="connsiteX710" fmla="*/ 190863 w 577767"/>
              <a:gd name="connsiteY710" fmla="*/ 954317 h 1265951"/>
              <a:gd name="connsiteX711" fmla="*/ 190475 w 577767"/>
              <a:gd name="connsiteY711" fmla="*/ 953994 h 1265951"/>
              <a:gd name="connsiteX712" fmla="*/ 190475 w 577767"/>
              <a:gd name="connsiteY712" fmla="*/ 951534 h 1265951"/>
              <a:gd name="connsiteX713" fmla="*/ 190993 w 577767"/>
              <a:gd name="connsiteY713" fmla="*/ 950628 h 1265951"/>
              <a:gd name="connsiteX714" fmla="*/ 190475 w 577767"/>
              <a:gd name="connsiteY714" fmla="*/ 946745 h 1265951"/>
              <a:gd name="connsiteX715" fmla="*/ 189957 w 577767"/>
              <a:gd name="connsiteY715" fmla="*/ 946162 h 1265951"/>
              <a:gd name="connsiteX716" fmla="*/ 186980 w 577767"/>
              <a:gd name="connsiteY716" fmla="*/ 945386 h 1265951"/>
              <a:gd name="connsiteX717" fmla="*/ 184780 w 577767"/>
              <a:gd name="connsiteY717" fmla="*/ 941826 h 1265951"/>
              <a:gd name="connsiteX718" fmla="*/ 183485 w 577767"/>
              <a:gd name="connsiteY718" fmla="*/ 941244 h 1265951"/>
              <a:gd name="connsiteX719" fmla="*/ 182773 w 577767"/>
              <a:gd name="connsiteY719" fmla="*/ 940338 h 1265951"/>
              <a:gd name="connsiteX720" fmla="*/ 181285 w 577767"/>
              <a:gd name="connsiteY720" fmla="*/ 939432 h 1265951"/>
              <a:gd name="connsiteX721" fmla="*/ 180767 w 577767"/>
              <a:gd name="connsiteY721" fmla="*/ 938202 h 1265951"/>
              <a:gd name="connsiteX722" fmla="*/ 179667 w 577767"/>
              <a:gd name="connsiteY722" fmla="*/ 937554 h 1265951"/>
              <a:gd name="connsiteX723" fmla="*/ 178566 w 577767"/>
              <a:gd name="connsiteY723" fmla="*/ 936131 h 1265951"/>
              <a:gd name="connsiteX724" fmla="*/ 177660 w 577767"/>
              <a:gd name="connsiteY724" fmla="*/ 931988 h 1265951"/>
              <a:gd name="connsiteX725" fmla="*/ 178761 w 577767"/>
              <a:gd name="connsiteY725" fmla="*/ 923316 h 1265951"/>
              <a:gd name="connsiteX726" fmla="*/ 179149 w 577767"/>
              <a:gd name="connsiteY726" fmla="*/ 923186 h 1265951"/>
              <a:gd name="connsiteX727" fmla="*/ 179149 w 577767"/>
              <a:gd name="connsiteY727" fmla="*/ 922280 h 1265951"/>
              <a:gd name="connsiteX728" fmla="*/ 180055 w 577767"/>
              <a:gd name="connsiteY728" fmla="*/ 919950 h 1265951"/>
              <a:gd name="connsiteX729" fmla="*/ 182061 w 577767"/>
              <a:gd name="connsiteY729" fmla="*/ 916714 h 1265951"/>
              <a:gd name="connsiteX730" fmla="*/ 182061 w 577767"/>
              <a:gd name="connsiteY730" fmla="*/ 915808 h 1265951"/>
              <a:gd name="connsiteX731" fmla="*/ 182773 w 577767"/>
              <a:gd name="connsiteY731" fmla="*/ 915161 h 1265951"/>
              <a:gd name="connsiteX732" fmla="*/ 183291 w 577767"/>
              <a:gd name="connsiteY732" fmla="*/ 913478 h 1265951"/>
              <a:gd name="connsiteX733" fmla="*/ 185297 w 577767"/>
              <a:gd name="connsiteY733" fmla="*/ 910695 h 1265951"/>
              <a:gd name="connsiteX734" fmla="*/ 185491 w 577767"/>
              <a:gd name="connsiteY734" fmla="*/ 909595 h 1265951"/>
              <a:gd name="connsiteX735" fmla="*/ 186398 w 577767"/>
              <a:gd name="connsiteY735" fmla="*/ 908818 h 1265951"/>
              <a:gd name="connsiteX736" fmla="*/ 188080 w 577767"/>
              <a:gd name="connsiteY736" fmla="*/ 906359 h 1265951"/>
              <a:gd name="connsiteX737" fmla="*/ 188792 w 577767"/>
              <a:gd name="connsiteY737" fmla="*/ 904352 h 1265951"/>
              <a:gd name="connsiteX738" fmla="*/ 189310 w 577767"/>
              <a:gd name="connsiteY738" fmla="*/ 904029 h 1265951"/>
              <a:gd name="connsiteX739" fmla="*/ 190605 w 577767"/>
              <a:gd name="connsiteY739" fmla="*/ 902022 h 1265951"/>
              <a:gd name="connsiteX740" fmla="*/ 190993 w 577767"/>
              <a:gd name="connsiteY740" fmla="*/ 900469 h 1265951"/>
              <a:gd name="connsiteX741" fmla="*/ 191381 w 577767"/>
              <a:gd name="connsiteY741" fmla="*/ 900469 h 1265951"/>
              <a:gd name="connsiteX742" fmla="*/ 191899 w 577767"/>
              <a:gd name="connsiteY742" fmla="*/ 899693 h 1265951"/>
              <a:gd name="connsiteX743" fmla="*/ 192481 w 577767"/>
              <a:gd name="connsiteY743" fmla="*/ 897686 h 1265951"/>
              <a:gd name="connsiteX744" fmla="*/ 193582 w 577767"/>
              <a:gd name="connsiteY744" fmla="*/ 896262 h 1265951"/>
              <a:gd name="connsiteX745" fmla="*/ 193776 w 577767"/>
              <a:gd name="connsiteY745" fmla="*/ 894709 h 1265951"/>
              <a:gd name="connsiteX746" fmla="*/ 194164 w 577767"/>
              <a:gd name="connsiteY746" fmla="*/ 894580 h 1265951"/>
              <a:gd name="connsiteX747" fmla="*/ 194876 w 577767"/>
              <a:gd name="connsiteY747" fmla="*/ 892249 h 1265951"/>
              <a:gd name="connsiteX748" fmla="*/ 195588 w 577767"/>
              <a:gd name="connsiteY748" fmla="*/ 891602 h 1265951"/>
              <a:gd name="connsiteX749" fmla="*/ 196688 w 577767"/>
              <a:gd name="connsiteY749" fmla="*/ 889466 h 1265951"/>
              <a:gd name="connsiteX750" fmla="*/ 197594 w 577767"/>
              <a:gd name="connsiteY750" fmla="*/ 886813 h 1265951"/>
              <a:gd name="connsiteX751" fmla="*/ 198112 w 577767"/>
              <a:gd name="connsiteY751" fmla="*/ 886036 h 1265951"/>
              <a:gd name="connsiteX752" fmla="*/ 198695 w 577767"/>
              <a:gd name="connsiteY752" fmla="*/ 885907 h 1265951"/>
              <a:gd name="connsiteX753" fmla="*/ 198695 w 577767"/>
              <a:gd name="connsiteY753" fmla="*/ 885454 h 1265951"/>
              <a:gd name="connsiteX754" fmla="*/ 199212 w 577767"/>
              <a:gd name="connsiteY754" fmla="*/ 885130 h 1265951"/>
              <a:gd name="connsiteX755" fmla="*/ 199212 w 577767"/>
              <a:gd name="connsiteY755" fmla="*/ 884677 h 1265951"/>
              <a:gd name="connsiteX756" fmla="*/ 200313 w 577767"/>
              <a:gd name="connsiteY756" fmla="*/ 883253 h 1265951"/>
              <a:gd name="connsiteX757" fmla="*/ 201607 w 577767"/>
              <a:gd name="connsiteY757" fmla="*/ 882606 h 1265951"/>
              <a:gd name="connsiteX758" fmla="*/ 203484 w 577767"/>
              <a:gd name="connsiteY758" fmla="*/ 878723 h 1265951"/>
              <a:gd name="connsiteX759" fmla="*/ 204002 w 577767"/>
              <a:gd name="connsiteY759" fmla="*/ 878399 h 1265951"/>
              <a:gd name="connsiteX760" fmla="*/ 205491 w 577767"/>
              <a:gd name="connsiteY760" fmla="*/ 876069 h 1265951"/>
              <a:gd name="connsiteX761" fmla="*/ 206397 w 577767"/>
              <a:gd name="connsiteY761" fmla="*/ 875422 h 1265951"/>
              <a:gd name="connsiteX762" fmla="*/ 205296 w 577767"/>
              <a:gd name="connsiteY762" fmla="*/ 874322 h 1265951"/>
              <a:gd name="connsiteX763" fmla="*/ 204196 w 577767"/>
              <a:gd name="connsiteY763" fmla="*/ 873869 h 1265951"/>
              <a:gd name="connsiteX764" fmla="*/ 204196 w 577767"/>
              <a:gd name="connsiteY764" fmla="*/ 873416 h 1265951"/>
              <a:gd name="connsiteX765" fmla="*/ 205296 w 577767"/>
              <a:gd name="connsiteY765" fmla="*/ 873416 h 1265951"/>
              <a:gd name="connsiteX766" fmla="*/ 206591 w 577767"/>
              <a:gd name="connsiteY766" fmla="*/ 874839 h 1265951"/>
              <a:gd name="connsiteX767" fmla="*/ 207173 w 577767"/>
              <a:gd name="connsiteY767" fmla="*/ 874710 h 1265951"/>
              <a:gd name="connsiteX768" fmla="*/ 207691 w 577767"/>
              <a:gd name="connsiteY768" fmla="*/ 873804 h 1265951"/>
              <a:gd name="connsiteX769" fmla="*/ 208791 w 577767"/>
              <a:gd name="connsiteY769" fmla="*/ 873351 h 1265951"/>
              <a:gd name="connsiteX770" fmla="*/ 209892 w 577767"/>
              <a:gd name="connsiteY770" fmla="*/ 872251 h 1265951"/>
              <a:gd name="connsiteX771" fmla="*/ 211898 w 577767"/>
              <a:gd name="connsiteY771" fmla="*/ 869597 h 1265951"/>
              <a:gd name="connsiteX772" fmla="*/ 213192 w 577767"/>
              <a:gd name="connsiteY772" fmla="*/ 869273 h 1265951"/>
              <a:gd name="connsiteX773" fmla="*/ 214098 w 577767"/>
              <a:gd name="connsiteY773" fmla="*/ 868367 h 1265951"/>
              <a:gd name="connsiteX774" fmla="*/ 214293 w 577767"/>
              <a:gd name="connsiteY774" fmla="*/ 867267 h 1265951"/>
              <a:gd name="connsiteX775" fmla="*/ 214810 w 577767"/>
              <a:gd name="connsiteY775" fmla="*/ 867137 h 1265951"/>
              <a:gd name="connsiteX776" fmla="*/ 215199 w 577767"/>
              <a:gd name="connsiteY776" fmla="*/ 862931 h 1265951"/>
              <a:gd name="connsiteX777" fmla="*/ 214810 w 577767"/>
              <a:gd name="connsiteY777" fmla="*/ 862154 h 1265951"/>
              <a:gd name="connsiteX778" fmla="*/ 213904 w 577767"/>
              <a:gd name="connsiteY778" fmla="*/ 861507 h 1265951"/>
              <a:gd name="connsiteX779" fmla="*/ 216493 w 577767"/>
              <a:gd name="connsiteY779" fmla="*/ 860277 h 1265951"/>
              <a:gd name="connsiteX780" fmla="*/ 216687 w 577767"/>
              <a:gd name="connsiteY780" fmla="*/ 858724 h 1265951"/>
              <a:gd name="connsiteX781" fmla="*/ 217593 w 577767"/>
              <a:gd name="connsiteY781" fmla="*/ 857624 h 1265951"/>
              <a:gd name="connsiteX782" fmla="*/ 218111 w 577767"/>
              <a:gd name="connsiteY782" fmla="*/ 855941 h 1265951"/>
              <a:gd name="connsiteX783" fmla="*/ 218823 w 577767"/>
              <a:gd name="connsiteY783" fmla="*/ 855488 h 1265951"/>
              <a:gd name="connsiteX784" fmla="*/ 219211 w 577767"/>
              <a:gd name="connsiteY784" fmla="*/ 854388 h 1265951"/>
              <a:gd name="connsiteX785" fmla="*/ 220118 w 577767"/>
              <a:gd name="connsiteY785" fmla="*/ 853741 h 1265951"/>
              <a:gd name="connsiteX786" fmla="*/ 220829 w 577767"/>
              <a:gd name="connsiteY786" fmla="*/ 852187 h 1265951"/>
              <a:gd name="connsiteX787" fmla="*/ 222836 w 577767"/>
              <a:gd name="connsiteY787" fmla="*/ 850763 h 1265951"/>
              <a:gd name="connsiteX788" fmla="*/ 225036 w 577767"/>
              <a:gd name="connsiteY788" fmla="*/ 850440 h 1265951"/>
              <a:gd name="connsiteX789" fmla="*/ 225942 w 577767"/>
              <a:gd name="connsiteY789" fmla="*/ 848886 h 1265951"/>
              <a:gd name="connsiteX790" fmla="*/ 227431 w 577767"/>
              <a:gd name="connsiteY790" fmla="*/ 848562 h 1265951"/>
              <a:gd name="connsiteX791" fmla="*/ 227431 w 577767"/>
              <a:gd name="connsiteY791" fmla="*/ 847139 h 1265951"/>
              <a:gd name="connsiteX792" fmla="*/ 227949 w 577767"/>
              <a:gd name="connsiteY792" fmla="*/ 845715 h 1265951"/>
              <a:gd name="connsiteX793" fmla="*/ 228661 w 577767"/>
              <a:gd name="connsiteY793" fmla="*/ 844291 h 1265951"/>
              <a:gd name="connsiteX794" fmla="*/ 229761 w 577767"/>
              <a:gd name="connsiteY794" fmla="*/ 843644 h 1265951"/>
              <a:gd name="connsiteX795" fmla="*/ 229761 w 577767"/>
              <a:gd name="connsiteY795" fmla="*/ 843320 h 1265951"/>
              <a:gd name="connsiteX796" fmla="*/ 227560 w 577767"/>
              <a:gd name="connsiteY796" fmla="*/ 842867 h 1265951"/>
              <a:gd name="connsiteX797" fmla="*/ 227172 w 577767"/>
              <a:gd name="connsiteY797" fmla="*/ 840408 h 1265951"/>
              <a:gd name="connsiteX798" fmla="*/ 229567 w 577767"/>
              <a:gd name="connsiteY798" fmla="*/ 839178 h 1265951"/>
              <a:gd name="connsiteX799" fmla="*/ 230279 w 577767"/>
              <a:gd name="connsiteY799" fmla="*/ 838078 h 1265951"/>
              <a:gd name="connsiteX800" fmla="*/ 230861 w 577767"/>
              <a:gd name="connsiteY800" fmla="*/ 838207 h 1265951"/>
              <a:gd name="connsiteX801" fmla="*/ 231250 w 577767"/>
              <a:gd name="connsiteY801" fmla="*/ 836977 h 1265951"/>
              <a:gd name="connsiteX802" fmla="*/ 232156 w 577767"/>
              <a:gd name="connsiteY802" fmla="*/ 836201 h 1265951"/>
              <a:gd name="connsiteX803" fmla="*/ 232156 w 577767"/>
              <a:gd name="connsiteY803" fmla="*/ 834777 h 1265951"/>
              <a:gd name="connsiteX804" fmla="*/ 230473 w 577767"/>
              <a:gd name="connsiteY804" fmla="*/ 831023 h 1265951"/>
              <a:gd name="connsiteX805" fmla="*/ 230667 w 577767"/>
              <a:gd name="connsiteY805" fmla="*/ 830700 h 1265951"/>
              <a:gd name="connsiteX806" fmla="*/ 229373 w 577767"/>
              <a:gd name="connsiteY806" fmla="*/ 830570 h 1265951"/>
              <a:gd name="connsiteX807" fmla="*/ 228984 w 577767"/>
              <a:gd name="connsiteY807" fmla="*/ 830117 h 1265951"/>
              <a:gd name="connsiteX808" fmla="*/ 228467 w 577767"/>
              <a:gd name="connsiteY808" fmla="*/ 830570 h 1265951"/>
              <a:gd name="connsiteX809" fmla="*/ 227755 w 577767"/>
              <a:gd name="connsiteY809" fmla="*/ 830441 h 1265951"/>
              <a:gd name="connsiteX810" fmla="*/ 227755 w 577767"/>
              <a:gd name="connsiteY810" fmla="*/ 829534 h 1265951"/>
              <a:gd name="connsiteX811" fmla="*/ 226849 w 577767"/>
              <a:gd name="connsiteY811" fmla="*/ 829534 h 1265951"/>
              <a:gd name="connsiteX812" fmla="*/ 226137 w 577767"/>
              <a:gd name="connsiteY812" fmla="*/ 829987 h 1265951"/>
              <a:gd name="connsiteX813" fmla="*/ 218952 w 577767"/>
              <a:gd name="connsiteY813" fmla="*/ 829664 h 1265951"/>
              <a:gd name="connsiteX814" fmla="*/ 214357 w 577767"/>
              <a:gd name="connsiteY814" fmla="*/ 828434 h 1265951"/>
              <a:gd name="connsiteX815" fmla="*/ 213063 w 577767"/>
              <a:gd name="connsiteY815" fmla="*/ 827658 h 1265951"/>
              <a:gd name="connsiteX816" fmla="*/ 212351 w 577767"/>
              <a:gd name="connsiteY816" fmla="*/ 827658 h 1265951"/>
              <a:gd name="connsiteX817" fmla="*/ 212157 w 577767"/>
              <a:gd name="connsiteY817" fmla="*/ 828305 h 1265951"/>
              <a:gd name="connsiteX818" fmla="*/ 211639 w 577767"/>
              <a:gd name="connsiteY818" fmla="*/ 828434 h 1265951"/>
              <a:gd name="connsiteX819" fmla="*/ 211251 w 577767"/>
              <a:gd name="connsiteY819" fmla="*/ 827981 h 1265951"/>
              <a:gd name="connsiteX820" fmla="*/ 209244 w 577767"/>
              <a:gd name="connsiteY820" fmla="*/ 827852 h 1265951"/>
              <a:gd name="connsiteX821" fmla="*/ 205944 w 577767"/>
              <a:gd name="connsiteY821" fmla="*/ 826428 h 1265951"/>
              <a:gd name="connsiteX822" fmla="*/ 204843 w 577767"/>
              <a:gd name="connsiteY822" fmla="*/ 825328 h 1265951"/>
              <a:gd name="connsiteX823" fmla="*/ 203355 w 577767"/>
              <a:gd name="connsiteY823" fmla="*/ 824680 h 1265951"/>
              <a:gd name="connsiteX824" fmla="*/ 203355 w 577767"/>
              <a:gd name="connsiteY824" fmla="*/ 824357 h 1265951"/>
              <a:gd name="connsiteX825" fmla="*/ 201154 w 577767"/>
              <a:gd name="connsiteY825" fmla="*/ 823127 h 1265951"/>
              <a:gd name="connsiteX826" fmla="*/ 199471 w 577767"/>
              <a:gd name="connsiteY826" fmla="*/ 821121 h 1265951"/>
              <a:gd name="connsiteX827" fmla="*/ 198565 w 577767"/>
              <a:gd name="connsiteY827" fmla="*/ 819114 h 1265951"/>
              <a:gd name="connsiteX828" fmla="*/ 196559 w 577767"/>
              <a:gd name="connsiteY828" fmla="*/ 816461 h 1265951"/>
              <a:gd name="connsiteX829" fmla="*/ 195264 w 577767"/>
              <a:gd name="connsiteY829" fmla="*/ 812577 h 1265951"/>
              <a:gd name="connsiteX830" fmla="*/ 193970 w 577767"/>
              <a:gd name="connsiteY830" fmla="*/ 810377 h 1265951"/>
              <a:gd name="connsiteX831" fmla="*/ 192481 w 577767"/>
              <a:gd name="connsiteY831" fmla="*/ 804746 h 1265951"/>
              <a:gd name="connsiteX832" fmla="*/ 192481 w 577767"/>
              <a:gd name="connsiteY832" fmla="*/ 795556 h 1265951"/>
              <a:gd name="connsiteX833" fmla="*/ 192999 w 577767"/>
              <a:gd name="connsiteY833" fmla="*/ 792902 h 1265951"/>
              <a:gd name="connsiteX834" fmla="*/ 192611 w 577767"/>
              <a:gd name="connsiteY834" fmla="*/ 784165 h 1265951"/>
              <a:gd name="connsiteX835" fmla="*/ 192999 w 577767"/>
              <a:gd name="connsiteY835" fmla="*/ 781382 h 1265951"/>
              <a:gd name="connsiteX836" fmla="*/ 192805 w 577767"/>
              <a:gd name="connsiteY836" fmla="*/ 775492 h 1265951"/>
              <a:gd name="connsiteX837" fmla="*/ 193388 w 577767"/>
              <a:gd name="connsiteY837" fmla="*/ 767725 h 1265951"/>
              <a:gd name="connsiteX838" fmla="*/ 193905 w 577767"/>
              <a:gd name="connsiteY838" fmla="*/ 766496 h 1265951"/>
              <a:gd name="connsiteX839" fmla="*/ 195394 w 577767"/>
              <a:gd name="connsiteY839" fmla="*/ 755752 h 1265951"/>
              <a:gd name="connsiteX840" fmla="*/ 195976 w 577767"/>
              <a:gd name="connsiteY840" fmla="*/ 754652 h 1265951"/>
              <a:gd name="connsiteX841" fmla="*/ 195782 w 577767"/>
              <a:gd name="connsiteY841" fmla="*/ 750898 h 1265951"/>
              <a:gd name="connsiteX842" fmla="*/ 196171 w 577767"/>
              <a:gd name="connsiteY842" fmla="*/ 749992 h 1265951"/>
              <a:gd name="connsiteX843" fmla="*/ 195976 w 577767"/>
              <a:gd name="connsiteY843" fmla="*/ 740607 h 1265951"/>
              <a:gd name="connsiteX844" fmla="*/ 195394 w 577767"/>
              <a:gd name="connsiteY844" fmla="*/ 738148 h 1265951"/>
              <a:gd name="connsiteX845" fmla="*/ 195588 w 577767"/>
              <a:gd name="connsiteY845" fmla="*/ 735947 h 1265951"/>
              <a:gd name="connsiteX846" fmla="*/ 195394 w 577767"/>
              <a:gd name="connsiteY846" fmla="*/ 734070 h 1265951"/>
              <a:gd name="connsiteX847" fmla="*/ 195006 w 577767"/>
              <a:gd name="connsiteY847" fmla="*/ 733618 h 1265951"/>
              <a:gd name="connsiteX848" fmla="*/ 195200 w 577767"/>
              <a:gd name="connsiteY848" fmla="*/ 732193 h 1265951"/>
              <a:gd name="connsiteX849" fmla="*/ 194811 w 577767"/>
              <a:gd name="connsiteY849" fmla="*/ 731223 h 1265951"/>
              <a:gd name="connsiteX850" fmla="*/ 195006 w 577767"/>
              <a:gd name="connsiteY850" fmla="*/ 728893 h 1265951"/>
              <a:gd name="connsiteX851" fmla="*/ 194617 w 577767"/>
              <a:gd name="connsiteY851" fmla="*/ 728569 h 1265951"/>
              <a:gd name="connsiteX852" fmla="*/ 194617 w 577767"/>
              <a:gd name="connsiteY852" fmla="*/ 725786 h 1265951"/>
              <a:gd name="connsiteX853" fmla="*/ 196300 w 577767"/>
              <a:gd name="connsiteY853" fmla="*/ 723585 h 1265951"/>
              <a:gd name="connsiteX854" fmla="*/ 199277 w 577767"/>
              <a:gd name="connsiteY854" fmla="*/ 722032 h 1265951"/>
              <a:gd name="connsiteX855" fmla="*/ 202060 w 577767"/>
              <a:gd name="connsiteY855" fmla="*/ 721256 h 1265951"/>
              <a:gd name="connsiteX856" fmla="*/ 203161 w 577767"/>
              <a:gd name="connsiteY856" fmla="*/ 721256 h 1265951"/>
              <a:gd name="connsiteX857" fmla="*/ 203355 w 577767"/>
              <a:gd name="connsiteY857" fmla="*/ 721709 h 1265951"/>
              <a:gd name="connsiteX858" fmla="*/ 204843 w 577767"/>
              <a:gd name="connsiteY858" fmla="*/ 721709 h 1265951"/>
              <a:gd name="connsiteX859" fmla="*/ 204843 w 577767"/>
              <a:gd name="connsiteY859" fmla="*/ 721385 h 1265951"/>
              <a:gd name="connsiteX860" fmla="*/ 208532 w 577767"/>
              <a:gd name="connsiteY860" fmla="*/ 719508 h 1265951"/>
              <a:gd name="connsiteX861" fmla="*/ 209244 w 577767"/>
              <a:gd name="connsiteY861" fmla="*/ 719508 h 1265951"/>
              <a:gd name="connsiteX862" fmla="*/ 209762 w 577767"/>
              <a:gd name="connsiteY862" fmla="*/ 719961 h 1265951"/>
              <a:gd name="connsiteX863" fmla="*/ 210668 w 577767"/>
              <a:gd name="connsiteY863" fmla="*/ 722938 h 1265951"/>
              <a:gd name="connsiteX864" fmla="*/ 210085 w 577767"/>
              <a:gd name="connsiteY864" fmla="*/ 724362 h 1265951"/>
              <a:gd name="connsiteX865" fmla="*/ 208273 w 577767"/>
              <a:gd name="connsiteY865" fmla="*/ 725463 h 1265951"/>
              <a:gd name="connsiteX866" fmla="*/ 209180 w 577767"/>
              <a:gd name="connsiteY866" fmla="*/ 725916 h 1265951"/>
              <a:gd name="connsiteX867" fmla="*/ 209374 w 577767"/>
              <a:gd name="connsiteY867" fmla="*/ 726563 h 1265951"/>
              <a:gd name="connsiteX868" fmla="*/ 209180 w 577767"/>
              <a:gd name="connsiteY868" fmla="*/ 730640 h 1265951"/>
              <a:gd name="connsiteX869" fmla="*/ 209697 w 577767"/>
              <a:gd name="connsiteY869" fmla="*/ 738148 h 1265951"/>
              <a:gd name="connsiteX870" fmla="*/ 210798 w 577767"/>
              <a:gd name="connsiteY870" fmla="*/ 740348 h 1265951"/>
              <a:gd name="connsiteX871" fmla="*/ 211898 w 577767"/>
              <a:gd name="connsiteY871" fmla="*/ 740672 h 1265951"/>
              <a:gd name="connsiteX872" fmla="*/ 211898 w 577767"/>
              <a:gd name="connsiteY872" fmla="*/ 742420 h 1265951"/>
              <a:gd name="connsiteX873" fmla="*/ 213386 w 577767"/>
              <a:gd name="connsiteY873" fmla="*/ 743843 h 1265951"/>
              <a:gd name="connsiteX874" fmla="*/ 213775 w 577767"/>
              <a:gd name="connsiteY874" fmla="*/ 744944 h 1265951"/>
              <a:gd name="connsiteX875" fmla="*/ 220247 w 577767"/>
              <a:gd name="connsiteY875" fmla="*/ 748050 h 1265951"/>
              <a:gd name="connsiteX876" fmla="*/ 220635 w 577767"/>
              <a:gd name="connsiteY876" fmla="*/ 749280 h 1265951"/>
              <a:gd name="connsiteX877" fmla="*/ 221736 w 577767"/>
              <a:gd name="connsiteY877" fmla="*/ 750186 h 1265951"/>
              <a:gd name="connsiteX878" fmla="*/ 221930 w 577767"/>
              <a:gd name="connsiteY878" fmla="*/ 752193 h 1265951"/>
              <a:gd name="connsiteX879" fmla="*/ 220829 w 577767"/>
              <a:gd name="connsiteY879" fmla="*/ 752840 h 1265951"/>
              <a:gd name="connsiteX880" fmla="*/ 218823 w 577767"/>
              <a:gd name="connsiteY880" fmla="*/ 752969 h 1265951"/>
              <a:gd name="connsiteX881" fmla="*/ 218823 w 577767"/>
              <a:gd name="connsiteY881" fmla="*/ 754846 h 1265951"/>
              <a:gd name="connsiteX882" fmla="*/ 219535 w 577767"/>
              <a:gd name="connsiteY882" fmla="*/ 756852 h 1265951"/>
              <a:gd name="connsiteX883" fmla="*/ 219341 w 577767"/>
              <a:gd name="connsiteY883" fmla="*/ 757952 h 1265951"/>
              <a:gd name="connsiteX884" fmla="*/ 221023 w 577767"/>
              <a:gd name="connsiteY884" fmla="*/ 758859 h 1265951"/>
              <a:gd name="connsiteX885" fmla="*/ 222318 w 577767"/>
              <a:gd name="connsiteY885" fmla="*/ 758859 h 1265951"/>
              <a:gd name="connsiteX886" fmla="*/ 222706 w 577767"/>
              <a:gd name="connsiteY886" fmla="*/ 758406 h 1265951"/>
              <a:gd name="connsiteX887" fmla="*/ 224519 w 577767"/>
              <a:gd name="connsiteY887" fmla="*/ 758082 h 1265951"/>
              <a:gd name="connsiteX888" fmla="*/ 225813 w 577767"/>
              <a:gd name="connsiteY888" fmla="*/ 759182 h 1265951"/>
              <a:gd name="connsiteX889" fmla="*/ 226913 w 577767"/>
              <a:gd name="connsiteY889" fmla="*/ 762160 h 1265951"/>
              <a:gd name="connsiteX890" fmla="*/ 228402 w 577767"/>
              <a:gd name="connsiteY890" fmla="*/ 763842 h 1265951"/>
              <a:gd name="connsiteX891" fmla="*/ 229696 w 577767"/>
              <a:gd name="connsiteY891" fmla="*/ 764489 h 1265951"/>
              <a:gd name="connsiteX892" fmla="*/ 231379 w 577767"/>
              <a:gd name="connsiteY892" fmla="*/ 764489 h 1265951"/>
              <a:gd name="connsiteX893" fmla="*/ 232285 w 577767"/>
              <a:gd name="connsiteY893" fmla="*/ 764036 h 1265951"/>
              <a:gd name="connsiteX894" fmla="*/ 232091 w 577767"/>
              <a:gd name="connsiteY894" fmla="*/ 763583 h 1265951"/>
              <a:gd name="connsiteX895" fmla="*/ 229890 w 577767"/>
              <a:gd name="connsiteY895" fmla="*/ 763907 h 1265951"/>
              <a:gd name="connsiteX896" fmla="*/ 228402 w 577767"/>
              <a:gd name="connsiteY896" fmla="*/ 763001 h 1265951"/>
              <a:gd name="connsiteX897" fmla="*/ 227690 w 577767"/>
              <a:gd name="connsiteY897" fmla="*/ 761901 h 1265951"/>
              <a:gd name="connsiteX898" fmla="*/ 227107 w 577767"/>
              <a:gd name="connsiteY898" fmla="*/ 759571 h 1265951"/>
              <a:gd name="connsiteX899" fmla="*/ 226395 w 577767"/>
              <a:gd name="connsiteY899" fmla="*/ 758341 h 1265951"/>
              <a:gd name="connsiteX900" fmla="*/ 225813 w 577767"/>
              <a:gd name="connsiteY900" fmla="*/ 758341 h 1265951"/>
              <a:gd name="connsiteX901" fmla="*/ 225101 w 577767"/>
              <a:gd name="connsiteY901" fmla="*/ 757564 h 1265951"/>
              <a:gd name="connsiteX902" fmla="*/ 223806 w 577767"/>
              <a:gd name="connsiteY902" fmla="*/ 757564 h 1265951"/>
              <a:gd name="connsiteX903" fmla="*/ 223612 w 577767"/>
              <a:gd name="connsiteY903" fmla="*/ 757111 h 1265951"/>
              <a:gd name="connsiteX904" fmla="*/ 222512 w 577767"/>
              <a:gd name="connsiteY904" fmla="*/ 757435 h 1265951"/>
              <a:gd name="connsiteX905" fmla="*/ 220829 w 577767"/>
              <a:gd name="connsiteY905" fmla="*/ 756788 h 1265951"/>
              <a:gd name="connsiteX906" fmla="*/ 221930 w 577767"/>
              <a:gd name="connsiteY906" fmla="*/ 754005 h 1265951"/>
              <a:gd name="connsiteX907" fmla="*/ 222512 w 577767"/>
              <a:gd name="connsiteY907" fmla="*/ 754005 h 1265951"/>
              <a:gd name="connsiteX908" fmla="*/ 223418 w 577767"/>
              <a:gd name="connsiteY908" fmla="*/ 752904 h 1265951"/>
              <a:gd name="connsiteX909" fmla="*/ 223612 w 577767"/>
              <a:gd name="connsiteY909" fmla="*/ 751351 h 1265951"/>
              <a:gd name="connsiteX910" fmla="*/ 222706 w 577767"/>
              <a:gd name="connsiteY910" fmla="*/ 748697 h 1265951"/>
              <a:gd name="connsiteX911" fmla="*/ 221606 w 577767"/>
              <a:gd name="connsiteY911" fmla="*/ 747921 h 1265951"/>
              <a:gd name="connsiteX912" fmla="*/ 221606 w 577767"/>
              <a:gd name="connsiteY912" fmla="*/ 747274 h 1265951"/>
              <a:gd name="connsiteX913" fmla="*/ 219729 w 577767"/>
              <a:gd name="connsiteY913" fmla="*/ 745850 h 1265951"/>
              <a:gd name="connsiteX914" fmla="*/ 219729 w 577767"/>
              <a:gd name="connsiteY914" fmla="*/ 745397 h 1265951"/>
              <a:gd name="connsiteX915" fmla="*/ 219017 w 577767"/>
              <a:gd name="connsiteY915" fmla="*/ 745267 h 1265951"/>
              <a:gd name="connsiteX916" fmla="*/ 218823 w 577767"/>
              <a:gd name="connsiteY916" fmla="*/ 744620 h 1265951"/>
              <a:gd name="connsiteX917" fmla="*/ 217917 w 577767"/>
              <a:gd name="connsiteY917" fmla="*/ 744167 h 1265951"/>
              <a:gd name="connsiteX918" fmla="*/ 216817 w 577767"/>
              <a:gd name="connsiteY918" fmla="*/ 742743 h 1265951"/>
              <a:gd name="connsiteX919" fmla="*/ 215716 w 577767"/>
              <a:gd name="connsiteY919" fmla="*/ 740219 h 1265951"/>
              <a:gd name="connsiteX920" fmla="*/ 214422 w 577767"/>
              <a:gd name="connsiteY920" fmla="*/ 739119 h 1265951"/>
              <a:gd name="connsiteX921" fmla="*/ 213516 w 577767"/>
              <a:gd name="connsiteY921" fmla="*/ 733941 h 1265951"/>
              <a:gd name="connsiteX922" fmla="*/ 213904 w 577767"/>
              <a:gd name="connsiteY922" fmla="*/ 732388 h 1265951"/>
              <a:gd name="connsiteX923" fmla="*/ 213192 w 577767"/>
              <a:gd name="connsiteY923" fmla="*/ 731935 h 1265951"/>
              <a:gd name="connsiteX924" fmla="*/ 213710 w 577767"/>
              <a:gd name="connsiteY924" fmla="*/ 728957 h 1265951"/>
              <a:gd name="connsiteX925" fmla="*/ 213192 w 577767"/>
              <a:gd name="connsiteY925" fmla="*/ 728828 h 1265951"/>
              <a:gd name="connsiteX926" fmla="*/ 212610 w 577767"/>
              <a:gd name="connsiteY926" fmla="*/ 727275 h 1265951"/>
              <a:gd name="connsiteX927" fmla="*/ 212998 w 577767"/>
              <a:gd name="connsiteY927" fmla="*/ 722291 h 1265951"/>
              <a:gd name="connsiteX928" fmla="*/ 212416 w 577767"/>
              <a:gd name="connsiteY928" fmla="*/ 721514 h 1265951"/>
              <a:gd name="connsiteX929" fmla="*/ 212998 w 577767"/>
              <a:gd name="connsiteY929" fmla="*/ 720608 h 1265951"/>
              <a:gd name="connsiteX930" fmla="*/ 216299 w 577767"/>
              <a:gd name="connsiteY930" fmla="*/ 720155 h 1265951"/>
              <a:gd name="connsiteX931" fmla="*/ 216687 w 577767"/>
              <a:gd name="connsiteY931" fmla="*/ 719702 h 1265951"/>
              <a:gd name="connsiteX932" fmla="*/ 219665 w 577767"/>
              <a:gd name="connsiteY932" fmla="*/ 718473 h 1265951"/>
              <a:gd name="connsiteX933" fmla="*/ 220247 w 577767"/>
              <a:gd name="connsiteY933" fmla="*/ 717826 h 1265951"/>
              <a:gd name="connsiteX934" fmla="*/ 221541 w 577767"/>
              <a:gd name="connsiteY934" fmla="*/ 717696 h 1265951"/>
              <a:gd name="connsiteX935" fmla="*/ 223936 w 577767"/>
              <a:gd name="connsiteY935" fmla="*/ 716013 h 1265951"/>
              <a:gd name="connsiteX936" fmla="*/ 225619 w 577767"/>
              <a:gd name="connsiteY936" fmla="*/ 715560 h 1265951"/>
              <a:gd name="connsiteX937" fmla="*/ 227819 w 577767"/>
              <a:gd name="connsiteY937" fmla="*/ 714330 h 1265951"/>
              <a:gd name="connsiteX938" fmla="*/ 230408 w 577767"/>
              <a:gd name="connsiteY938" fmla="*/ 713877 h 1265951"/>
              <a:gd name="connsiteX939" fmla="*/ 231703 w 577767"/>
              <a:gd name="connsiteY939" fmla="*/ 713101 h 1265951"/>
              <a:gd name="connsiteX940" fmla="*/ 234486 w 577767"/>
              <a:gd name="connsiteY940" fmla="*/ 712647 h 1265951"/>
              <a:gd name="connsiteX941" fmla="*/ 235586 w 577767"/>
              <a:gd name="connsiteY941" fmla="*/ 711224 h 1265951"/>
              <a:gd name="connsiteX942" fmla="*/ 236686 w 577767"/>
              <a:gd name="connsiteY942" fmla="*/ 711224 h 1265951"/>
              <a:gd name="connsiteX943" fmla="*/ 237075 w 577767"/>
              <a:gd name="connsiteY943" fmla="*/ 710771 h 1265951"/>
              <a:gd name="connsiteX944" fmla="*/ 238563 w 577767"/>
              <a:gd name="connsiteY944" fmla="*/ 711094 h 1265951"/>
              <a:gd name="connsiteX945" fmla="*/ 240246 w 577767"/>
              <a:gd name="connsiteY945" fmla="*/ 710771 h 1265951"/>
              <a:gd name="connsiteX946" fmla="*/ 242641 w 577767"/>
              <a:gd name="connsiteY946" fmla="*/ 713101 h 1265951"/>
              <a:gd name="connsiteX947" fmla="*/ 243741 w 577767"/>
              <a:gd name="connsiteY947" fmla="*/ 713554 h 1265951"/>
              <a:gd name="connsiteX948" fmla="*/ 246330 w 577767"/>
              <a:gd name="connsiteY948" fmla="*/ 713554 h 1265951"/>
              <a:gd name="connsiteX949" fmla="*/ 246848 w 577767"/>
              <a:gd name="connsiteY949" fmla="*/ 713230 h 1265951"/>
              <a:gd name="connsiteX950" fmla="*/ 246848 w 577767"/>
              <a:gd name="connsiteY950" fmla="*/ 712000 h 1265951"/>
              <a:gd name="connsiteX951" fmla="*/ 249242 w 577767"/>
              <a:gd name="connsiteY951" fmla="*/ 712000 h 1265951"/>
              <a:gd name="connsiteX952" fmla="*/ 250731 w 577767"/>
              <a:gd name="connsiteY952" fmla="*/ 711094 h 1265951"/>
              <a:gd name="connsiteX953" fmla="*/ 250925 w 577767"/>
              <a:gd name="connsiteY953" fmla="*/ 710447 h 1265951"/>
              <a:gd name="connsiteX954" fmla="*/ 251831 w 577767"/>
              <a:gd name="connsiteY954" fmla="*/ 710318 h 1265951"/>
              <a:gd name="connsiteX955" fmla="*/ 252737 w 577767"/>
              <a:gd name="connsiteY955" fmla="*/ 709541 h 1265951"/>
              <a:gd name="connsiteX956" fmla="*/ 253320 w 577767"/>
              <a:gd name="connsiteY956" fmla="*/ 708117 h 1265951"/>
              <a:gd name="connsiteX957" fmla="*/ 252931 w 577767"/>
              <a:gd name="connsiteY957" fmla="*/ 707470 h 1265951"/>
              <a:gd name="connsiteX958" fmla="*/ 253320 w 577767"/>
              <a:gd name="connsiteY958" fmla="*/ 705723 h 1265951"/>
              <a:gd name="connsiteX959" fmla="*/ 255002 w 577767"/>
              <a:gd name="connsiteY959" fmla="*/ 704816 h 1265951"/>
              <a:gd name="connsiteX960" fmla="*/ 256297 w 577767"/>
              <a:gd name="connsiteY960" fmla="*/ 705270 h 1265951"/>
              <a:gd name="connsiteX961" fmla="*/ 256879 w 577767"/>
              <a:gd name="connsiteY961" fmla="*/ 704363 h 1265951"/>
              <a:gd name="connsiteX962" fmla="*/ 257785 w 577767"/>
              <a:gd name="connsiteY962" fmla="*/ 704234 h 1265951"/>
              <a:gd name="connsiteX963" fmla="*/ 258691 w 577767"/>
              <a:gd name="connsiteY963" fmla="*/ 702227 h 1265951"/>
              <a:gd name="connsiteX964" fmla="*/ 259403 w 577767"/>
              <a:gd name="connsiteY964" fmla="*/ 701774 h 1265951"/>
              <a:gd name="connsiteX965" fmla="*/ 259921 w 577767"/>
              <a:gd name="connsiteY965" fmla="*/ 700221 h 1265951"/>
              <a:gd name="connsiteX966" fmla="*/ 260633 w 577767"/>
              <a:gd name="connsiteY966" fmla="*/ 700092 h 1265951"/>
              <a:gd name="connsiteX967" fmla="*/ 260439 w 577767"/>
              <a:gd name="connsiteY967" fmla="*/ 699639 h 1265951"/>
              <a:gd name="connsiteX968" fmla="*/ 257850 w 577767"/>
              <a:gd name="connsiteY968" fmla="*/ 699315 h 1265951"/>
              <a:gd name="connsiteX969" fmla="*/ 253578 w 577767"/>
              <a:gd name="connsiteY969" fmla="*/ 696791 h 1265951"/>
              <a:gd name="connsiteX970" fmla="*/ 252672 w 577767"/>
              <a:gd name="connsiteY970" fmla="*/ 693167 h 1265951"/>
              <a:gd name="connsiteX971" fmla="*/ 253061 w 577767"/>
              <a:gd name="connsiteY971" fmla="*/ 692260 h 1265951"/>
              <a:gd name="connsiteX972" fmla="*/ 252672 w 577767"/>
              <a:gd name="connsiteY972" fmla="*/ 692131 h 1265951"/>
              <a:gd name="connsiteX973" fmla="*/ 250860 w 577767"/>
              <a:gd name="connsiteY973" fmla="*/ 685270 h 1265951"/>
              <a:gd name="connsiteX974" fmla="*/ 248854 w 577767"/>
              <a:gd name="connsiteY974" fmla="*/ 683394 h 1265951"/>
              <a:gd name="connsiteX975" fmla="*/ 248466 w 577767"/>
              <a:gd name="connsiteY975" fmla="*/ 682164 h 1265951"/>
              <a:gd name="connsiteX976" fmla="*/ 247365 w 577767"/>
              <a:gd name="connsiteY976" fmla="*/ 680611 h 1265951"/>
              <a:gd name="connsiteX977" fmla="*/ 246977 w 577767"/>
              <a:gd name="connsiteY977" fmla="*/ 677957 h 1265951"/>
              <a:gd name="connsiteX978" fmla="*/ 245294 w 577767"/>
              <a:gd name="connsiteY978" fmla="*/ 676080 h 1265951"/>
              <a:gd name="connsiteX979" fmla="*/ 244776 w 577767"/>
              <a:gd name="connsiteY979" fmla="*/ 674333 h 1265951"/>
              <a:gd name="connsiteX980" fmla="*/ 244582 w 577767"/>
              <a:gd name="connsiteY980" fmla="*/ 671550 h 1265951"/>
              <a:gd name="connsiteX981" fmla="*/ 244000 w 577767"/>
              <a:gd name="connsiteY981" fmla="*/ 670902 h 1265951"/>
              <a:gd name="connsiteX982" fmla="*/ 243612 w 577767"/>
              <a:gd name="connsiteY982" fmla="*/ 669025 h 1265951"/>
              <a:gd name="connsiteX983" fmla="*/ 243223 w 577767"/>
              <a:gd name="connsiteY983" fmla="*/ 668378 h 1265951"/>
              <a:gd name="connsiteX984" fmla="*/ 241734 w 577767"/>
              <a:gd name="connsiteY984" fmla="*/ 668508 h 1265951"/>
              <a:gd name="connsiteX985" fmla="*/ 241023 w 577767"/>
              <a:gd name="connsiteY985" fmla="*/ 668055 h 1265951"/>
              <a:gd name="connsiteX986" fmla="*/ 240634 w 577767"/>
              <a:gd name="connsiteY986" fmla="*/ 667278 h 1265951"/>
              <a:gd name="connsiteX987" fmla="*/ 239728 w 577767"/>
              <a:gd name="connsiteY987" fmla="*/ 666631 h 1265951"/>
              <a:gd name="connsiteX988" fmla="*/ 239146 w 577767"/>
              <a:gd name="connsiteY988" fmla="*/ 665207 h 1265951"/>
              <a:gd name="connsiteX989" fmla="*/ 237333 w 577767"/>
              <a:gd name="connsiteY989" fmla="*/ 663459 h 1265951"/>
              <a:gd name="connsiteX990" fmla="*/ 238045 w 577767"/>
              <a:gd name="connsiteY990" fmla="*/ 663330 h 1265951"/>
              <a:gd name="connsiteX991" fmla="*/ 238628 w 577767"/>
              <a:gd name="connsiteY991" fmla="*/ 662359 h 1265951"/>
              <a:gd name="connsiteX992" fmla="*/ 240116 w 577767"/>
              <a:gd name="connsiteY992" fmla="*/ 662036 h 1265951"/>
              <a:gd name="connsiteX993" fmla="*/ 240311 w 577767"/>
              <a:gd name="connsiteY993" fmla="*/ 661583 h 1265951"/>
              <a:gd name="connsiteX994" fmla="*/ 239598 w 577767"/>
              <a:gd name="connsiteY994" fmla="*/ 661259 h 1265951"/>
              <a:gd name="connsiteX995" fmla="*/ 237916 w 577767"/>
              <a:gd name="connsiteY995" fmla="*/ 661388 h 1265951"/>
              <a:gd name="connsiteX996" fmla="*/ 237528 w 577767"/>
              <a:gd name="connsiteY996" fmla="*/ 662359 h 1265951"/>
              <a:gd name="connsiteX997" fmla="*/ 237139 w 577767"/>
              <a:gd name="connsiteY997" fmla="*/ 662230 h 1265951"/>
              <a:gd name="connsiteX998" fmla="*/ 237139 w 577767"/>
              <a:gd name="connsiteY998" fmla="*/ 661583 h 1265951"/>
              <a:gd name="connsiteX999" fmla="*/ 239146 w 577767"/>
              <a:gd name="connsiteY999" fmla="*/ 660159 h 1265951"/>
              <a:gd name="connsiteX1000" fmla="*/ 240052 w 577767"/>
              <a:gd name="connsiteY1000" fmla="*/ 660029 h 1265951"/>
              <a:gd name="connsiteX1001" fmla="*/ 240569 w 577767"/>
              <a:gd name="connsiteY1001" fmla="*/ 659058 h 1265951"/>
              <a:gd name="connsiteX1002" fmla="*/ 241476 w 577767"/>
              <a:gd name="connsiteY1002" fmla="*/ 659188 h 1265951"/>
              <a:gd name="connsiteX1003" fmla="*/ 241864 w 577767"/>
              <a:gd name="connsiteY1003" fmla="*/ 658735 h 1265951"/>
              <a:gd name="connsiteX1004" fmla="*/ 242964 w 577767"/>
              <a:gd name="connsiteY1004" fmla="*/ 658735 h 1265951"/>
              <a:gd name="connsiteX1005" fmla="*/ 243158 w 577767"/>
              <a:gd name="connsiteY1005" fmla="*/ 657182 h 1265951"/>
              <a:gd name="connsiteX1006" fmla="*/ 242576 w 577767"/>
              <a:gd name="connsiteY1006" fmla="*/ 656728 h 1265951"/>
              <a:gd name="connsiteX1007" fmla="*/ 242576 w 577767"/>
              <a:gd name="connsiteY1007" fmla="*/ 655952 h 1265951"/>
              <a:gd name="connsiteX1008" fmla="*/ 243288 w 577767"/>
              <a:gd name="connsiteY1008" fmla="*/ 655175 h 1265951"/>
              <a:gd name="connsiteX1009" fmla="*/ 242576 w 577767"/>
              <a:gd name="connsiteY1009" fmla="*/ 654722 h 1265951"/>
              <a:gd name="connsiteX1010" fmla="*/ 242770 w 577767"/>
              <a:gd name="connsiteY1010" fmla="*/ 653751 h 1265951"/>
              <a:gd name="connsiteX1011" fmla="*/ 244453 w 577767"/>
              <a:gd name="connsiteY1011" fmla="*/ 653881 h 1265951"/>
              <a:gd name="connsiteX1012" fmla="*/ 245553 w 577767"/>
              <a:gd name="connsiteY1012" fmla="*/ 653233 h 1265951"/>
              <a:gd name="connsiteX1013" fmla="*/ 246265 w 577767"/>
              <a:gd name="connsiteY1013" fmla="*/ 650256 h 1265951"/>
              <a:gd name="connsiteX1014" fmla="*/ 247171 w 577767"/>
              <a:gd name="connsiteY1014" fmla="*/ 648703 h 1265951"/>
              <a:gd name="connsiteX1015" fmla="*/ 247171 w 577767"/>
              <a:gd name="connsiteY1015" fmla="*/ 646955 h 1265951"/>
              <a:gd name="connsiteX1016" fmla="*/ 248660 w 577767"/>
              <a:gd name="connsiteY1016" fmla="*/ 645726 h 1265951"/>
              <a:gd name="connsiteX1017" fmla="*/ 249048 w 577767"/>
              <a:gd name="connsiteY1017" fmla="*/ 643849 h 1265951"/>
              <a:gd name="connsiteX1018" fmla="*/ 250148 w 577767"/>
              <a:gd name="connsiteY1018" fmla="*/ 643978 h 1265951"/>
              <a:gd name="connsiteX1019" fmla="*/ 252349 w 577767"/>
              <a:gd name="connsiteY1019" fmla="*/ 642425 h 1265951"/>
              <a:gd name="connsiteX1020" fmla="*/ 252737 w 577767"/>
              <a:gd name="connsiteY1020" fmla="*/ 640095 h 1265951"/>
              <a:gd name="connsiteX1021" fmla="*/ 251443 w 577767"/>
              <a:gd name="connsiteY1021" fmla="*/ 638347 h 1265951"/>
              <a:gd name="connsiteX1022" fmla="*/ 252025 w 577767"/>
              <a:gd name="connsiteY1022" fmla="*/ 638218 h 1265951"/>
              <a:gd name="connsiteX1023" fmla="*/ 252737 w 577767"/>
              <a:gd name="connsiteY1023" fmla="*/ 639189 h 1265951"/>
              <a:gd name="connsiteX1024" fmla="*/ 253837 w 577767"/>
              <a:gd name="connsiteY1024" fmla="*/ 638865 h 1265951"/>
              <a:gd name="connsiteX1025" fmla="*/ 255844 w 577767"/>
              <a:gd name="connsiteY1025" fmla="*/ 639512 h 1265951"/>
              <a:gd name="connsiteX1026" fmla="*/ 258044 w 577767"/>
              <a:gd name="connsiteY1026" fmla="*/ 637182 h 1265951"/>
              <a:gd name="connsiteX1027" fmla="*/ 259144 w 577767"/>
              <a:gd name="connsiteY1027" fmla="*/ 637312 h 1265951"/>
              <a:gd name="connsiteX1028" fmla="*/ 260051 w 577767"/>
              <a:gd name="connsiteY1028" fmla="*/ 636988 h 1265951"/>
              <a:gd name="connsiteX1029" fmla="*/ 260957 w 577767"/>
              <a:gd name="connsiteY1029" fmla="*/ 637441 h 1265951"/>
              <a:gd name="connsiteX1030" fmla="*/ 262057 w 577767"/>
              <a:gd name="connsiteY1030" fmla="*/ 637441 h 1265951"/>
              <a:gd name="connsiteX1031" fmla="*/ 264840 w 577767"/>
              <a:gd name="connsiteY1031" fmla="*/ 636018 h 1265951"/>
              <a:gd name="connsiteX1032" fmla="*/ 266523 w 577767"/>
              <a:gd name="connsiteY1032" fmla="*/ 634011 h 1265951"/>
              <a:gd name="connsiteX1033" fmla="*/ 266717 w 577767"/>
              <a:gd name="connsiteY1033" fmla="*/ 632781 h 1265951"/>
              <a:gd name="connsiteX1034" fmla="*/ 268529 w 577767"/>
              <a:gd name="connsiteY1034" fmla="*/ 632458 h 1265951"/>
              <a:gd name="connsiteX1035" fmla="*/ 268529 w 577767"/>
              <a:gd name="connsiteY1035" fmla="*/ 632005 h 1265951"/>
              <a:gd name="connsiteX1036" fmla="*/ 270535 w 577767"/>
              <a:gd name="connsiteY1036" fmla="*/ 631552 h 1265951"/>
              <a:gd name="connsiteX1037" fmla="*/ 272024 w 577767"/>
              <a:gd name="connsiteY1037" fmla="*/ 630581 h 1265951"/>
              <a:gd name="connsiteX1038" fmla="*/ 272607 w 577767"/>
              <a:gd name="connsiteY1038" fmla="*/ 626503 h 1265951"/>
              <a:gd name="connsiteX1039" fmla="*/ 273707 w 577767"/>
              <a:gd name="connsiteY1039" fmla="*/ 624173 h 1265951"/>
              <a:gd name="connsiteX1040" fmla="*/ 273513 w 577767"/>
              <a:gd name="connsiteY1040" fmla="*/ 622167 h 1265951"/>
              <a:gd name="connsiteX1041" fmla="*/ 273901 w 577767"/>
              <a:gd name="connsiteY1041" fmla="*/ 621844 h 1265951"/>
              <a:gd name="connsiteX1042" fmla="*/ 273901 w 577767"/>
              <a:gd name="connsiteY1042" fmla="*/ 620743 h 1265951"/>
              <a:gd name="connsiteX1043" fmla="*/ 274289 w 577767"/>
              <a:gd name="connsiteY1043" fmla="*/ 620290 h 1265951"/>
              <a:gd name="connsiteX1044" fmla="*/ 275390 w 577767"/>
              <a:gd name="connsiteY1044" fmla="*/ 620161 h 1265951"/>
              <a:gd name="connsiteX1045" fmla="*/ 276101 w 577767"/>
              <a:gd name="connsiteY1045" fmla="*/ 618931 h 1265951"/>
              <a:gd name="connsiteX1046" fmla="*/ 276813 w 577767"/>
              <a:gd name="connsiteY1046" fmla="*/ 618607 h 1265951"/>
              <a:gd name="connsiteX1047" fmla="*/ 278820 w 577767"/>
              <a:gd name="connsiteY1047" fmla="*/ 614854 h 1265951"/>
              <a:gd name="connsiteX1048" fmla="*/ 279726 w 577767"/>
              <a:gd name="connsiteY1048" fmla="*/ 612200 h 1265951"/>
              <a:gd name="connsiteX1049" fmla="*/ 279532 w 577767"/>
              <a:gd name="connsiteY1049" fmla="*/ 610647 h 1265951"/>
              <a:gd name="connsiteX1050" fmla="*/ 280244 w 577767"/>
              <a:gd name="connsiteY1050" fmla="*/ 609546 h 1265951"/>
              <a:gd name="connsiteX1051" fmla="*/ 280244 w 577767"/>
              <a:gd name="connsiteY1051" fmla="*/ 608123 h 1265951"/>
              <a:gd name="connsiteX1052" fmla="*/ 280632 w 577767"/>
              <a:gd name="connsiteY1052" fmla="*/ 607993 h 1265951"/>
              <a:gd name="connsiteX1053" fmla="*/ 280826 w 577767"/>
              <a:gd name="connsiteY1053" fmla="*/ 607216 h 1265951"/>
              <a:gd name="connsiteX1054" fmla="*/ 280244 w 577767"/>
              <a:gd name="connsiteY1054" fmla="*/ 607216 h 1265951"/>
              <a:gd name="connsiteX1055" fmla="*/ 279337 w 577767"/>
              <a:gd name="connsiteY1055" fmla="*/ 608964 h 1265951"/>
              <a:gd name="connsiteX1056" fmla="*/ 278043 w 577767"/>
              <a:gd name="connsiteY1056" fmla="*/ 609093 h 1265951"/>
              <a:gd name="connsiteX1057" fmla="*/ 276361 w 577767"/>
              <a:gd name="connsiteY1057" fmla="*/ 607993 h 1265951"/>
              <a:gd name="connsiteX1058" fmla="*/ 276166 w 577767"/>
              <a:gd name="connsiteY1058" fmla="*/ 606763 h 1265951"/>
              <a:gd name="connsiteX1059" fmla="*/ 275648 w 577767"/>
              <a:gd name="connsiteY1059" fmla="*/ 606116 h 1265951"/>
              <a:gd name="connsiteX1060" fmla="*/ 273060 w 577767"/>
              <a:gd name="connsiteY1060" fmla="*/ 605663 h 1265951"/>
              <a:gd name="connsiteX1061" fmla="*/ 273060 w 577767"/>
              <a:gd name="connsiteY1061" fmla="*/ 604433 h 1265951"/>
              <a:gd name="connsiteX1062" fmla="*/ 272154 w 577767"/>
              <a:gd name="connsiteY1062" fmla="*/ 603462 h 1265951"/>
              <a:gd name="connsiteX1063" fmla="*/ 271959 w 577767"/>
              <a:gd name="connsiteY1063" fmla="*/ 602233 h 1265951"/>
              <a:gd name="connsiteX1064" fmla="*/ 271442 w 577767"/>
              <a:gd name="connsiteY1064" fmla="*/ 602104 h 1265951"/>
              <a:gd name="connsiteX1065" fmla="*/ 271442 w 577767"/>
              <a:gd name="connsiteY1065" fmla="*/ 599903 h 1265951"/>
              <a:gd name="connsiteX1066" fmla="*/ 270535 w 577767"/>
              <a:gd name="connsiteY1066" fmla="*/ 597703 h 1265951"/>
              <a:gd name="connsiteX1067" fmla="*/ 270535 w 577767"/>
              <a:gd name="connsiteY1067" fmla="*/ 597249 h 1265951"/>
              <a:gd name="connsiteX1068" fmla="*/ 272024 w 577767"/>
              <a:gd name="connsiteY1068" fmla="*/ 596149 h 1265951"/>
              <a:gd name="connsiteX1069" fmla="*/ 272024 w 577767"/>
              <a:gd name="connsiteY1069" fmla="*/ 594596 h 1265951"/>
              <a:gd name="connsiteX1070" fmla="*/ 271636 w 577767"/>
              <a:gd name="connsiteY1070" fmla="*/ 593949 h 1265951"/>
              <a:gd name="connsiteX1071" fmla="*/ 268659 w 577767"/>
              <a:gd name="connsiteY1071" fmla="*/ 594596 h 1265951"/>
              <a:gd name="connsiteX1072" fmla="*/ 266264 w 577767"/>
              <a:gd name="connsiteY1072" fmla="*/ 590648 h 1265951"/>
              <a:gd name="connsiteX1073" fmla="*/ 266264 w 577767"/>
              <a:gd name="connsiteY1073" fmla="*/ 584694 h 1265951"/>
              <a:gd name="connsiteX1074" fmla="*/ 265875 w 577767"/>
              <a:gd name="connsiteY1074" fmla="*/ 583140 h 1265951"/>
              <a:gd name="connsiteX1075" fmla="*/ 264970 w 577767"/>
              <a:gd name="connsiteY1075" fmla="*/ 582040 h 1265951"/>
              <a:gd name="connsiteX1076" fmla="*/ 263675 w 577767"/>
              <a:gd name="connsiteY1076" fmla="*/ 581393 h 1265951"/>
              <a:gd name="connsiteX1077" fmla="*/ 263092 w 577767"/>
              <a:gd name="connsiteY1077" fmla="*/ 580422 h 1265951"/>
              <a:gd name="connsiteX1078" fmla="*/ 261798 w 577767"/>
              <a:gd name="connsiteY1078" fmla="*/ 580293 h 1265951"/>
              <a:gd name="connsiteX1079" fmla="*/ 261410 w 577767"/>
              <a:gd name="connsiteY1079" fmla="*/ 579516 h 1265951"/>
              <a:gd name="connsiteX1080" fmla="*/ 257915 w 577767"/>
              <a:gd name="connsiteY1080" fmla="*/ 578286 h 1265951"/>
              <a:gd name="connsiteX1081" fmla="*/ 257203 w 577767"/>
              <a:gd name="connsiteY1081" fmla="*/ 578415 h 1265951"/>
              <a:gd name="connsiteX1082" fmla="*/ 256103 w 577767"/>
              <a:gd name="connsiteY1082" fmla="*/ 577639 h 1265951"/>
              <a:gd name="connsiteX1083" fmla="*/ 256297 w 577767"/>
              <a:gd name="connsiteY1083" fmla="*/ 575762 h 1265951"/>
              <a:gd name="connsiteX1084" fmla="*/ 257397 w 577767"/>
              <a:gd name="connsiteY1084" fmla="*/ 574662 h 1265951"/>
              <a:gd name="connsiteX1085" fmla="*/ 256103 w 577767"/>
              <a:gd name="connsiteY1085" fmla="*/ 572914 h 1265951"/>
              <a:gd name="connsiteX1086" fmla="*/ 257785 w 577767"/>
              <a:gd name="connsiteY1086" fmla="*/ 571490 h 1265951"/>
              <a:gd name="connsiteX1087" fmla="*/ 260374 w 577767"/>
              <a:gd name="connsiteY1087" fmla="*/ 571490 h 1265951"/>
              <a:gd name="connsiteX1088" fmla="*/ 261086 w 577767"/>
              <a:gd name="connsiteY1088" fmla="*/ 569937 h 1265951"/>
              <a:gd name="connsiteX1089" fmla="*/ 263481 w 577767"/>
              <a:gd name="connsiteY1089" fmla="*/ 569290 h 1265951"/>
              <a:gd name="connsiteX1090" fmla="*/ 263869 w 577767"/>
              <a:gd name="connsiteY1090" fmla="*/ 568060 h 1265951"/>
              <a:gd name="connsiteX1091" fmla="*/ 266264 w 577767"/>
              <a:gd name="connsiteY1091" fmla="*/ 567089 h 1265951"/>
              <a:gd name="connsiteX1092" fmla="*/ 266652 w 577767"/>
              <a:gd name="connsiteY1092" fmla="*/ 566118 h 1265951"/>
              <a:gd name="connsiteX1093" fmla="*/ 270535 w 577767"/>
              <a:gd name="connsiteY1093" fmla="*/ 566118 h 1265951"/>
              <a:gd name="connsiteX1094" fmla="*/ 270729 w 577767"/>
              <a:gd name="connsiteY1094" fmla="*/ 565148 h 1265951"/>
              <a:gd name="connsiteX1095" fmla="*/ 271118 w 577767"/>
              <a:gd name="connsiteY1095" fmla="*/ 565018 h 1265951"/>
              <a:gd name="connsiteX1096" fmla="*/ 271118 w 577767"/>
              <a:gd name="connsiteY1096" fmla="*/ 563918 h 1265951"/>
              <a:gd name="connsiteX1097" fmla="*/ 272218 w 577767"/>
              <a:gd name="connsiteY1097" fmla="*/ 563465 h 1265951"/>
              <a:gd name="connsiteX1098" fmla="*/ 272218 w 577767"/>
              <a:gd name="connsiteY1098" fmla="*/ 562365 h 1265951"/>
              <a:gd name="connsiteX1099" fmla="*/ 274225 w 577767"/>
              <a:gd name="connsiteY1099" fmla="*/ 560940 h 1265951"/>
              <a:gd name="connsiteX1100" fmla="*/ 274225 w 577767"/>
              <a:gd name="connsiteY1100" fmla="*/ 559970 h 1265951"/>
              <a:gd name="connsiteX1101" fmla="*/ 275519 w 577767"/>
              <a:gd name="connsiteY1101" fmla="*/ 558093 h 1265951"/>
              <a:gd name="connsiteX1102" fmla="*/ 275713 w 577767"/>
              <a:gd name="connsiteY1102" fmla="*/ 557122 h 1265951"/>
              <a:gd name="connsiteX1103" fmla="*/ 276231 w 577767"/>
              <a:gd name="connsiteY1103" fmla="*/ 556799 h 1265951"/>
              <a:gd name="connsiteX1104" fmla="*/ 277331 w 577767"/>
              <a:gd name="connsiteY1104" fmla="*/ 556928 h 1265951"/>
              <a:gd name="connsiteX1105" fmla="*/ 279144 w 577767"/>
              <a:gd name="connsiteY1105" fmla="*/ 554598 h 1265951"/>
              <a:gd name="connsiteX1106" fmla="*/ 280438 w 577767"/>
              <a:gd name="connsiteY1106" fmla="*/ 554274 h 1265951"/>
              <a:gd name="connsiteX1107" fmla="*/ 280956 w 577767"/>
              <a:gd name="connsiteY1107" fmla="*/ 552850 h 1265951"/>
              <a:gd name="connsiteX1108" fmla="*/ 281862 w 577767"/>
              <a:gd name="connsiteY1108" fmla="*/ 552527 h 1265951"/>
              <a:gd name="connsiteX1109" fmla="*/ 281862 w 577767"/>
              <a:gd name="connsiteY1109" fmla="*/ 551427 h 1265951"/>
              <a:gd name="connsiteX1110" fmla="*/ 281150 w 577767"/>
              <a:gd name="connsiteY1110" fmla="*/ 550650 h 1265951"/>
              <a:gd name="connsiteX1111" fmla="*/ 280567 w 577767"/>
              <a:gd name="connsiteY1111" fmla="*/ 548773 h 1265951"/>
              <a:gd name="connsiteX1112" fmla="*/ 279467 w 577767"/>
              <a:gd name="connsiteY1112" fmla="*/ 548449 h 1265951"/>
              <a:gd name="connsiteX1113" fmla="*/ 279273 w 577767"/>
              <a:gd name="connsiteY1113" fmla="*/ 547026 h 1265951"/>
              <a:gd name="connsiteX1114" fmla="*/ 278755 w 577767"/>
              <a:gd name="connsiteY1114" fmla="*/ 546573 h 1265951"/>
              <a:gd name="connsiteX1115" fmla="*/ 278949 w 577767"/>
              <a:gd name="connsiteY1115" fmla="*/ 545148 h 1265951"/>
              <a:gd name="connsiteX1116" fmla="*/ 278431 w 577767"/>
              <a:gd name="connsiteY1116" fmla="*/ 544048 h 1265951"/>
              <a:gd name="connsiteX1117" fmla="*/ 278626 w 577767"/>
              <a:gd name="connsiteY1117" fmla="*/ 543595 h 1265951"/>
              <a:gd name="connsiteX1118" fmla="*/ 277914 w 577767"/>
              <a:gd name="connsiteY1118" fmla="*/ 542042 h 1265951"/>
              <a:gd name="connsiteX1119" fmla="*/ 275713 w 577767"/>
              <a:gd name="connsiteY1119" fmla="*/ 541589 h 1265951"/>
              <a:gd name="connsiteX1120" fmla="*/ 273318 w 577767"/>
              <a:gd name="connsiteY1120" fmla="*/ 541589 h 1265951"/>
              <a:gd name="connsiteX1121" fmla="*/ 273513 w 577767"/>
              <a:gd name="connsiteY1121" fmla="*/ 542883 h 1265951"/>
              <a:gd name="connsiteX1122" fmla="*/ 274225 w 577767"/>
              <a:gd name="connsiteY1122" fmla="*/ 543854 h 1265951"/>
              <a:gd name="connsiteX1123" fmla="*/ 274936 w 577767"/>
              <a:gd name="connsiteY1123" fmla="*/ 544178 h 1265951"/>
              <a:gd name="connsiteX1124" fmla="*/ 275454 w 577767"/>
              <a:gd name="connsiteY1124" fmla="*/ 544178 h 1265951"/>
              <a:gd name="connsiteX1125" fmla="*/ 275648 w 577767"/>
              <a:gd name="connsiteY1125" fmla="*/ 543530 h 1265951"/>
              <a:gd name="connsiteX1126" fmla="*/ 276166 w 577767"/>
              <a:gd name="connsiteY1126" fmla="*/ 543207 h 1265951"/>
              <a:gd name="connsiteX1127" fmla="*/ 277849 w 577767"/>
              <a:gd name="connsiteY1127" fmla="*/ 543530 h 1265951"/>
              <a:gd name="connsiteX1128" fmla="*/ 277461 w 577767"/>
              <a:gd name="connsiteY1128" fmla="*/ 545278 h 1265951"/>
              <a:gd name="connsiteX1129" fmla="*/ 276361 w 577767"/>
              <a:gd name="connsiteY1129" fmla="*/ 547026 h 1265951"/>
              <a:gd name="connsiteX1130" fmla="*/ 276166 w 577767"/>
              <a:gd name="connsiteY1130" fmla="*/ 548320 h 1265951"/>
              <a:gd name="connsiteX1131" fmla="*/ 276361 w 577767"/>
              <a:gd name="connsiteY1131" fmla="*/ 553821 h 1265951"/>
              <a:gd name="connsiteX1132" fmla="*/ 273772 w 577767"/>
              <a:gd name="connsiteY1132" fmla="*/ 554274 h 1265951"/>
              <a:gd name="connsiteX1133" fmla="*/ 272865 w 577767"/>
              <a:gd name="connsiteY1133" fmla="*/ 555504 h 1265951"/>
              <a:gd name="connsiteX1134" fmla="*/ 266782 w 577767"/>
              <a:gd name="connsiteY1134" fmla="*/ 557834 h 1265951"/>
              <a:gd name="connsiteX1135" fmla="*/ 266070 w 577767"/>
              <a:gd name="connsiteY1135" fmla="*/ 558934 h 1265951"/>
              <a:gd name="connsiteX1136" fmla="*/ 265163 w 577767"/>
              <a:gd name="connsiteY1136" fmla="*/ 562235 h 1265951"/>
              <a:gd name="connsiteX1137" fmla="*/ 264257 w 577767"/>
              <a:gd name="connsiteY1137" fmla="*/ 563465 h 1265951"/>
              <a:gd name="connsiteX1138" fmla="*/ 264257 w 577767"/>
              <a:gd name="connsiteY1138" fmla="*/ 564565 h 1265951"/>
              <a:gd name="connsiteX1139" fmla="*/ 263740 w 577767"/>
              <a:gd name="connsiteY1139" fmla="*/ 565018 h 1265951"/>
              <a:gd name="connsiteX1140" fmla="*/ 262834 w 577767"/>
              <a:gd name="connsiteY1140" fmla="*/ 565148 h 1265951"/>
              <a:gd name="connsiteX1141" fmla="*/ 259533 w 577767"/>
              <a:gd name="connsiteY1141" fmla="*/ 564371 h 1265951"/>
              <a:gd name="connsiteX1142" fmla="*/ 257850 w 577767"/>
              <a:gd name="connsiteY1142" fmla="*/ 565601 h 1265951"/>
              <a:gd name="connsiteX1143" fmla="*/ 254549 w 577767"/>
              <a:gd name="connsiteY1143" fmla="*/ 565924 h 1265951"/>
              <a:gd name="connsiteX1144" fmla="*/ 251766 w 577767"/>
              <a:gd name="connsiteY1144" fmla="*/ 567024 h 1265951"/>
              <a:gd name="connsiteX1145" fmla="*/ 249566 w 577767"/>
              <a:gd name="connsiteY1145" fmla="*/ 568448 h 1265951"/>
              <a:gd name="connsiteX1146" fmla="*/ 249954 w 577767"/>
              <a:gd name="connsiteY1146" fmla="*/ 570196 h 1265951"/>
              <a:gd name="connsiteX1147" fmla="*/ 249436 w 577767"/>
              <a:gd name="connsiteY1147" fmla="*/ 571167 h 1265951"/>
              <a:gd name="connsiteX1148" fmla="*/ 248724 w 577767"/>
              <a:gd name="connsiteY1148" fmla="*/ 571167 h 1265951"/>
              <a:gd name="connsiteX1149" fmla="*/ 248724 w 577767"/>
              <a:gd name="connsiteY1149" fmla="*/ 569743 h 1265951"/>
              <a:gd name="connsiteX1150" fmla="*/ 248013 w 577767"/>
              <a:gd name="connsiteY1150" fmla="*/ 569613 h 1265951"/>
              <a:gd name="connsiteX1151" fmla="*/ 244517 w 577767"/>
              <a:gd name="connsiteY1151" fmla="*/ 570713 h 1265951"/>
              <a:gd name="connsiteX1152" fmla="*/ 244323 w 577767"/>
              <a:gd name="connsiteY1152" fmla="*/ 571361 h 1265951"/>
              <a:gd name="connsiteX1153" fmla="*/ 243029 w 577767"/>
              <a:gd name="connsiteY1153" fmla="*/ 572138 h 1265951"/>
              <a:gd name="connsiteX1154" fmla="*/ 243029 w 577767"/>
              <a:gd name="connsiteY1154" fmla="*/ 572591 h 1265951"/>
              <a:gd name="connsiteX1155" fmla="*/ 241929 w 577767"/>
              <a:gd name="connsiteY1155" fmla="*/ 573367 h 1265951"/>
              <a:gd name="connsiteX1156" fmla="*/ 241734 w 577767"/>
              <a:gd name="connsiteY1156" fmla="*/ 574791 h 1265951"/>
              <a:gd name="connsiteX1157" fmla="*/ 241216 w 577767"/>
              <a:gd name="connsiteY1157" fmla="*/ 574791 h 1265951"/>
              <a:gd name="connsiteX1158" fmla="*/ 241411 w 577767"/>
              <a:gd name="connsiteY1158" fmla="*/ 576215 h 1265951"/>
              <a:gd name="connsiteX1159" fmla="*/ 240699 w 577767"/>
              <a:gd name="connsiteY1159" fmla="*/ 576344 h 1265951"/>
              <a:gd name="connsiteX1160" fmla="*/ 240181 w 577767"/>
              <a:gd name="connsiteY1160" fmla="*/ 576992 h 1265951"/>
              <a:gd name="connsiteX1161" fmla="*/ 240181 w 577767"/>
              <a:gd name="connsiteY1161" fmla="*/ 579645 h 1265951"/>
              <a:gd name="connsiteX1162" fmla="*/ 239793 w 577767"/>
              <a:gd name="connsiteY1162" fmla="*/ 580422 h 1265951"/>
              <a:gd name="connsiteX1163" fmla="*/ 239987 w 577767"/>
              <a:gd name="connsiteY1163" fmla="*/ 582169 h 1265951"/>
              <a:gd name="connsiteX1164" fmla="*/ 238693 w 577767"/>
              <a:gd name="connsiteY1164" fmla="*/ 584694 h 1265951"/>
              <a:gd name="connsiteX1165" fmla="*/ 239210 w 577767"/>
              <a:gd name="connsiteY1165" fmla="*/ 586894 h 1265951"/>
              <a:gd name="connsiteX1166" fmla="*/ 238498 w 577767"/>
              <a:gd name="connsiteY1166" fmla="*/ 587347 h 1265951"/>
              <a:gd name="connsiteX1167" fmla="*/ 237786 w 577767"/>
              <a:gd name="connsiteY1167" fmla="*/ 587023 h 1265951"/>
              <a:gd name="connsiteX1168" fmla="*/ 237075 w 577767"/>
              <a:gd name="connsiteY1168" fmla="*/ 587023 h 1265951"/>
              <a:gd name="connsiteX1169" fmla="*/ 236880 w 577767"/>
              <a:gd name="connsiteY1169" fmla="*/ 587347 h 1265951"/>
              <a:gd name="connsiteX1170" fmla="*/ 237463 w 577767"/>
              <a:gd name="connsiteY1170" fmla="*/ 587994 h 1265951"/>
              <a:gd name="connsiteX1171" fmla="*/ 238951 w 577767"/>
              <a:gd name="connsiteY1171" fmla="*/ 588124 h 1265951"/>
              <a:gd name="connsiteX1172" fmla="*/ 238563 w 577767"/>
              <a:gd name="connsiteY1172" fmla="*/ 588771 h 1265951"/>
              <a:gd name="connsiteX1173" fmla="*/ 238563 w 577767"/>
              <a:gd name="connsiteY1173" fmla="*/ 591101 h 1265951"/>
              <a:gd name="connsiteX1174" fmla="*/ 236557 w 577767"/>
              <a:gd name="connsiteY1174" fmla="*/ 592201 h 1265951"/>
              <a:gd name="connsiteX1175" fmla="*/ 235068 w 577767"/>
              <a:gd name="connsiteY1175" fmla="*/ 593949 h 1265951"/>
              <a:gd name="connsiteX1176" fmla="*/ 234680 w 577767"/>
              <a:gd name="connsiteY1176" fmla="*/ 595502 h 1265951"/>
              <a:gd name="connsiteX1177" fmla="*/ 233579 w 577767"/>
              <a:gd name="connsiteY1177" fmla="*/ 594272 h 1265951"/>
              <a:gd name="connsiteX1178" fmla="*/ 233191 w 577767"/>
              <a:gd name="connsiteY1178" fmla="*/ 591748 h 1265951"/>
              <a:gd name="connsiteX1179" fmla="*/ 232091 w 577767"/>
              <a:gd name="connsiteY1179" fmla="*/ 591295 h 1265951"/>
              <a:gd name="connsiteX1180" fmla="*/ 229890 w 577767"/>
              <a:gd name="connsiteY1180" fmla="*/ 592266 h 1265951"/>
              <a:gd name="connsiteX1181" fmla="*/ 228984 w 577767"/>
              <a:gd name="connsiteY1181" fmla="*/ 592136 h 1265951"/>
              <a:gd name="connsiteX1182" fmla="*/ 227884 w 577767"/>
              <a:gd name="connsiteY1182" fmla="*/ 593689 h 1265951"/>
              <a:gd name="connsiteX1183" fmla="*/ 226395 w 577767"/>
              <a:gd name="connsiteY1183" fmla="*/ 594337 h 1265951"/>
              <a:gd name="connsiteX1184" fmla="*/ 225101 w 577767"/>
              <a:gd name="connsiteY1184" fmla="*/ 595437 h 1265951"/>
              <a:gd name="connsiteX1185" fmla="*/ 224001 w 577767"/>
              <a:gd name="connsiteY1185" fmla="*/ 595437 h 1265951"/>
              <a:gd name="connsiteX1186" fmla="*/ 221023 w 577767"/>
              <a:gd name="connsiteY1186" fmla="*/ 596667 h 1265951"/>
              <a:gd name="connsiteX1187" fmla="*/ 218046 w 577767"/>
              <a:gd name="connsiteY1187" fmla="*/ 596796 h 1265951"/>
              <a:gd name="connsiteX1188" fmla="*/ 215264 w 577767"/>
              <a:gd name="connsiteY1188" fmla="*/ 594919 h 1265951"/>
              <a:gd name="connsiteX1189" fmla="*/ 214163 w 577767"/>
              <a:gd name="connsiteY1189" fmla="*/ 594596 h 1265951"/>
              <a:gd name="connsiteX1190" fmla="*/ 214163 w 577767"/>
              <a:gd name="connsiteY1190" fmla="*/ 593949 h 1265951"/>
              <a:gd name="connsiteX1191" fmla="*/ 213451 w 577767"/>
              <a:gd name="connsiteY1191" fmla="*/ 593625 h 1265951"/>
              <a:gd name="connsiteX1192" fmla="*/ 213257 w 577767"/>
              <a:gd name="connsiteY1192" fmla="*/ 592395 h 1265951"/>
              <a:gd name="connsiteX1193" fmla="*/ 211574 w 577767"/>
              <a:gd name="connsiteY1193" fmla="*/ 592071 h 1265951"/>
              <a:gd name="connsiteX1194" fmla="*/ 211186 w 577767"/>
              <a:gd name="connsiteY1194" fmla="*/ 590971 h 1265951"/>
              <a:gd name="connsiteX1195" fmla="*/ 210668 w 577767"/>
              <a:gd name="connsiteY1195" fmla="*/ 590648 h 1265951"/>
              <a:gd name="connsiteX1196" fmla="*/ 211574 w 577767"/>
              <a:gd name="connsiteY1196" fmla="*/ 589548 h 1265951"/>
              <a:gd name="connsiteX1197" fmla="*/ 211574 w 577767"/>
              <a:gd name="connsiteY1197" fmla="*/ 589095 h 1265951"/>
              <a:gd name="connsiteX1198" fmla="*/ 212674 w 577767"/>
              <a:gd name="connsiteY1198" fmla="*/ 588641 h 1265951"/>
              <a:gd name="connsiteX1199" fmla="*/ 212869 w 577767"/>
              <a:gd name="connsiteY1199" fmla="*/ 587670 h 1265951"/>
              <a:gd name="connsiteX1200" fmla="*/ 212286 w 577767"/>
              <a:gd name="connsiteY1200" fmla="*/ 586247 h 1265951"/>
              <a:gd name="connsiteX1201" fmla="*/ 213775 w 577767"/>
              <a:gd name="connsiteY1201" fmla="*/ 584046 h 1265951"/>
              <a:gd name="connsiteX1202" fmla="*/ 213063 w 577767"/>
              <a:gd name="connsiteY1202" fmla="*/ 581716 h 1265951"/>
              <a:gd name="connsiteX1203" fmla="*/ 212351 w 577767"/>
              <a:gd name="connsiteY1203" fmla="*/ 581587 h 1265951"/>
              <a:gd name="connsiteX1204" fmla="*/ 212157 w 577767"/>
              <a:gd name="connsiteY1204" fmla="*/ 580810 h 1265951"/>
              <a:gd name="connsiteX1205" fmla="*/ 211251 w 577767"/>
              <a:gd name="connsiteY1205" fmla="*/ 580810 h 1265951"/>
              <a:gd name="connsiteX1206" fmla="*/ 210733 w 577767"/>
              <a:gd name="connsiteY1206" fmla="*/ 580357 h 1265951"/>
              <a:gd name="connsiteX1207" fmla="*/ 208338 w 577767"/>
              <a:gd name="connsiteY1207" fmla="*/ 577186 h 1265951"/>
              <a:gd name="connsiteX1208" fmla="*/ 206655 w 577767"/>
              <a:gd name="connsiteY1208" fmla="*/ 576085 h 1265951"/>
              <a:gd name="connsiteX1209" fmla="*/ 205749 w 577767"/>
              <a:gd name="connsiteY1209" fmla="*/ 574856 h 1265951"/>
              <a:gd name="connsiteX1210" fmla="*/ 204261 w 577767"/>
              <a:gd name="connsiteY1210" fmla="*/ 574079 h 1265951"/>
              <a:gd name="connsiteX1211" fmla="*/ 202772 w 577767"/>
              <a:gd name="connsiteY1211" fmla="*/ 572655 h 1265951"/>
              <a:gd name="connsiteX1212" fmla="*/ 202578 w 577767"/>
              <a:gd name="connsiteY1212" fmla="*/ 572008 h 1265951"/>
              <a:gd name="connsiteX1213" fmla="*/ 200377 w 577767"/>
              <a:gd name="connsiteY1213" fmla="*/ 570455 h 1265951"/>
              <a:gd name="connsiteX1214" fmla="*/ 201672 w 577767"/>
              <a:gd name="connsiteY1214" fmla="*/ 569678 h 1265951"/>
              <a:gd name="connsiteX1215" fmla="*/ 202060 w 577767"/>
              <a:gd name="connsiteY1215" fmla="*/ 569678 h 1265951"/>
              <a:gd name="connsiteX1216" fmla="*/ 202254 w 577767"/>
              <a:gd name="connsiteY1216" fmla="*/ 570131 h 1265951"/>
              <a:gd name="connsiteX1217" fmla="*/ 203549 w 577767"/>
              <a:gd name="connsiteY1217" fmla="*/ 569678 h 1265951"/>
              <a:gd name="connsiteX1218" fmla="*/ 203937 w 577767"/>
              <a:gd name="connsiteY1218" fmla="*/ 567930 h 1265951"/>
              <a:gd name="connsiteX1219" fmla="*/ 204520 w 577767"/>
              <a:gd name="connsiteY1219" fmla="*/ 567477 h 1265951"/>
              <a:gd name="connsiteX1220" fmla="*/ 205814 w 577767"/>
              <a:gd name="connsiteY1220" fmla="*/ 567607 h 1265951"/>
              <a:gd name="connsiteX1221" fmla="*/ 206720 w 577767"/>
              <a:gd name="connsiteY1221" fmla="*/ 567154 h 1265951"/>
              <a:gd name="connsiteX1222" fmla="*/ 207303 w 577767"/>
              <a:gd name="connsiteY1222" fmla="*/ 566507 h 1265951"/>
              <a:gd name="connsiteX1223" fmla="*/ 207303 w 577767"/>
              <a:gd name="connsiteY1223" fmla="*/ 565406 h 1265951"/>
              <a:gd name="connsiteX1224" fmla="*/ 206591 w 577767"/>
              <a:gd name="connsiteY1224" fmla="*/ 563206 h 1265951"/>
              <a:gd name="connsiteX1225" fmla="*/ 204584 w 577767"/>
              <a:gd name="connsiteY1225" fmla="*/ 561782 h 1265951"/>
              <a:gd name="connsiteX1226" fmla="*/ 204390 w 577767"/>
              <a:gd name="connsiteY1226" fmla="*/ 558805 h 1265951"/>
              <a:gd name="connsiteX1227" fmla="*/ 203096 w 577767"/>
              <a:gd name="connsiteY1227" fmla="*/ 557704 h 1265951"/>
              <a:gd name="connsiteX1228" fmla="*/ 202708 w 577767"/>
              <a:gd name="connsiteY1228" fmla="*/ 554727 h 1265951"/>
              <a:gd name="connsiteX1229" fmla="*/ 201219 w 577767"/>
              <a:gd name="connsiteY1229" fmla="*/ 552398 h 1265951"/>
              <a:gd name="connsiteX1230" fmla="*/ 200636 w 577767"/>
              <a:gd name="connsiteY1230" fmla="*/ 551944 h 1265951"/>
              <a:gd name="connsiteX1231" fmla="*/ 199536 w 577767"/>
              <a:gd name="connsiteY1231" fmla="*/ 551944 h 1265951"/>
              <a:gd name="connsiteX1232" fmla="*/ 198436 w 577767"/>
              <a:gd name="connsiteY1232" fmla="*/ 553174 h 1265951"/>
              <a:gd name="connsiteX1233" fmla="*/ 197724 w 577767"/>
              <a:gd name="connsiteY1233" fmla="*/ 553174 h 1265951"/>
              <a:gd name="connsiteX1234" fmla="*/ 196041 w 577767"/>
              <a:gd name="connsiteY1234" fmla="*/ 551621 h 1265951"/>
              <a:gd name="connsiteX1235" fmla="*/ 195847 w 577767"/>
              <a:gd name="connsiteY1235" fmla="*/ 548773 h 1265951"/>
              <a:gd name="connsiteX1236" fmla="*/ 197141 w 577767"/>
              <a:gd name="connsiteY1236" fmla="*/ 548449 h 1265951"/>
              <a:gd name="connsiteX1237" fmla="*/ 196753 w 577767"/>
              <a:gd name="connsiteY1237" fmla="*/ 547220 h 1265951"/>
              <a:gd name="connsiteX1238" fmla="*/ 199148 w 577767"/>
              <a:gd name="connsiteY1238" fmla="*/ 547026 h 1265951"/>
              <a:gd name="connsiteX1239" fmla="*/ 199536 w 577767"/>
              <a:gd name="connsiteY1239" fmla="*/ 546702 h 1265951"/>
              <a:gd name="connsiteX1240" fmla="*/ 200830 w 577767"/>
              <a:gd name="connsiteY1240" fmla="*/ 545148 h 1265951"/>
              <a:gd name="connsiteX1241" fmla="*/ 200636 w 577767"/>
              <a:gd name="connsiteY1241" fmla="*/ 543595 h 1265951"/>
              <a:gd name="connsiteX1242" fmla="*/ 201931 w 577767"/>
              <a:gd name="connsiteY1242" fmla="*/ 543595 h 1265951"/>
              <a:gd name="connsiteX1243" fmla="*/ 201931 w 577767"/>
              <a:gd name="connsiteY1243" fmla="*/ 542819 h 1265951"/>
              <a:gd name="connsiteX1244" fmla="*/ 201413 w 577767"/>
              <a:gd name="connsiteY1244" fmla="*/ 542689 h 1265951"/>
              <a:gd name="connsiteX1245" fmla="*/ 199925 w 577767"/>
              <a:gd name="connsiteY1245" fmla="*/ 543336 h 1265951"/>
              <a:gd name="connsiteX1246" fmla="*/ 200119 w 577767"/>
              <a:gd name="connsiteY1246" fmla="*/ 545408 h 1265951"/>
              <a:gd name="connsiteX1247" fmla="*/ 199730 w 577767"/>
              <a:gd name="connsiteY1247" fmla="*/ 545731 h 1265951"/>
              <a:gd name="connsiteX1248" fmla="*/ 196624 w 577767"/>
              <a:gd name="connsiteY1248" fmla="*/ 545278 h 1265951"/>
              <a:gd name="connsiteX1249" fmla="*/ 196235 w 577767"/>
              <a:gd name="connsiteY1249" fmla="*/ 545731 h 1265951"/>
              <a:gd name="connsiteX1250" fmla="*/ 195847 w 577767"/>
              <a:gd name="connsiteY1250" fmla="*/ 548255 h 1265951"/>
              <a:gd name="connsiteX1251" fmla="*/ 194553 w 577767"/>
              <a:gd name="connsiteY1251" fmla="*/ 550326 h 1265951"/>
              <a:gd name="connsiteX1252" fmla="*/ 194553 w 577767"/>
              <a:gd name="connsiteY1252" fmla="*/ 552203 h 1265951"/>
              <a:gd name="connsiteX1253" fmla="*/ 194941 w 577767"/>
              <a:gd name="connsiteY1253" fmla="*/ 552980 h 1265951"/>
              <a:gd name="connsiteX1254" fmla="*/ 194358 w 577767"/>
              <a:gd name="connsiteY1254" fmla="*/ 554080 h 1265951"/>
              <a:gd name="connsiteX1255" fmla="*/ 194358 w 577767"/>
              <a:gd name="connsiteY1255" fmla="*/ 555957 h 1265951"/>
              <a:gd name="connsiteX1256" fmla="*/ 193970 w 577767"/>
              <a:gd name="connsiteY1256" fmla="*/ 556734 h 1265951"/>
              <a:gd name="connsiteX1257" fmla="*/ 194876 w 577767"/>
              <a:gd name="connsiteY1257" fmla="*/ 558157 h 1265951"/>
              <a:gd name="connsiteX1258" fmla="*/ 196688 w 577767"/>
              <a:gd name="connsiteY1258" fmla="*/ 557704 h 1265951"/>
              <a:gd name="connsiteX1259" fmla="*/ 199083 w 577767"/>
              <a:gd name="connsiteY1259" fmla="*/ 558675 h 1265951"/>
              <a:gd name="connsiteX1260" fmla="*/ 200183 w 577767"/>
              <a:gd name="connsiteY1260" fmla="*/ 559776 h 1265951"/>
              <a:gd name="connsiteX1261" fmla="*/ 200377 w 577767"/>
              <a:gd name="connsiteY1261" fmla="*/ 561523 h 1265951"/>
              <a:gd name="connsiteX1262" fmla="*/ 199083 w 577767"/>
              <a:gd name="connsiteY1262" fmla="*/ 564047 h 1265951"/>
              <a:gd name="connsiteX1263" fmla="*/ 198695 w 577767"/>
              <a:gd name="connsiteY1263" fmla="*/ 566701 h 1265951"/>
              <a:gd name="connsiteX1264" fmla="*/ 197400 w 577767"/>
              <a:gd name="connsiteY1264" fmla="*/ 567348 h 1265951"/>
              <a:gd name="connsiteX1265" fmla="*/ 196688 w 577767"/>
              <a:gd name="connsiteY1265" fmla="*/ 568578 h 1265951"/>
              <a:gd name="connsiteX1266" fmla="*/ 195200 w 577767"/>
              <a:gd name="connsiteY1266" fmla="*/ 568448 h 1265951"/>
              <a:gd name="connsiteX1267" fmla="*/ 194293 w 577767"/>
              <a:gd name="connsiteY1267" fmla="*/ 569419 h 1265951"/>
              <a:gd name="connsiteX1268" fmla="*/ 193905 w 577767"/>
              <a:gd name="connsiteY1268" fmla="*/ 571296 h 1265951"/>
              <a:gd name="connsiteX1269" fmla="*/ 193517 w 577767"/>
              <a:gd name="connsiteY1269" fmla="*/ 571620 h 1265951"/>
              <a:gd name="connsiteX1270" fmla="*/ 193517 w 577767"/>
              <a:gd name="connsiteY1270" fmla="*/ 572720 h 1265951"/>
              <a:gd name="connsiteX1271" fmla="*/ 194423 w 577767"/>
              <a:gd name="connsiteY1271" fmla="*/ 573496 h 1265951"/>
              <a:gd name="connsiteX1272" fmla="*/ 194423 w 577767"/>
              <a:gd name="connsiteY1272" fmla="*/ 575050 h 1265951"/>
              <a:gd name="connsiteX1273" fmla="*/ 192935 w 577767"/>
              <a:gd name="connsiteY1273" fmla="*/ 576021 h 1265951"/>
              <a:gd name="connsiteX1274" fmla="*/ 192223 w 577767"/>
              <a:gd name="connsiteY1274" fmla="*/ 577121 h 1265951"/>
              <a:gd name="connsiteX1275" fmla="*/ 192028 w 577767"/>
              <a:gd name="connsiteY1275" fmla="*/ 578221 h 1265951"/>
              <a:gd name="connsiteX1276" fmla="*/ 190928 w 577767"/>
              <a:gd name="connsiteY1276" fmla="*/ 579451 h 1265951"/>
              <a:gd name="connsiteX1277" fmla="*/ 191122 w 577767"/>
              <a:gd name="connsiteY1277" fmla="*/ 580551 h 1265951"/>
              <a:gd name="connsiteX1278" fmla="*/ 191834 w 577767"/>
              <a:gd name="connsiteY1278" fmla="*/ 581198 h 1265951"/>
              <a:gd name="connsiteX1279" fmla="*/ 191834 w 577767"/>
              <a:gd name="connsiteY1279" fmla="*/ 582622 h 1265951"/>
              <a:gd name="connsiteX1280" fmla="*/ 192417 w 577767"/>
              <a:gd name="connsiteY1280" fmla="*/ 583723 h 1265951"/>
              <a:gd name="connsiteX1281" fmla="*/ 192417 w 577767"/>
              <a:gd name="connsiteY1281" fmla="*/ 584952 h 1265951"/>
              <a:gd name="connsiteX1282" fmla="*/ 191834 w 577767"/>
              <a:gd name="connsiteY1282" fmla="*/ 585599 h 1265951"/>
              <a:gd name="connsiteX1283" fmla="*/ 192028 w 577767"/>
              <a:gd name="connsiteY1283" fmla="*/ 588253 h 1265951"/>
              <a:gd name="connsiteX1284" fmla="*/ 191640 w 577767"/>
              <a:gd name="connsiteY1284" fmla="*/ 588706 h 1265951"/>
              <a:gd name="connsiteX1285" fmla="*/ 191640 w 577767"/>
              <a:gd name="connsiteY1285" fmla="*/ 590130 h 1265951"/>
              <a:gd name="connsiteX1286" fmla="*/ 189957 w 577767"/>
              <a:gd name="connsiteY1286" fmla="*/ 590453 h 1265951"/>
              <a:gd name="connsiteX1287" fmla="*/ 189245 w 577767"/>
              <a:gd name="connsiteY1287" fmla="*/ 591101 h 1265951"/>
              <a:gd name="connsiteX1288" fmla="*/ 189051 w 577767"/>
              <a:gd name="connsiteY1288" fmla="*/ 591748 h 1265951"/>
              <a:gd name="connsiteX1289" fmla="*/ 188145 w 577767"/>
              <a:gd name="connsiteY1289" fmla="*/ 592201 h 1265951"/>
              <a:gd name="connsiteX1290" fmla="*/ 187951 w 577767"/>
              <a:gd name="connsiteY1290" fmla="*/ 593301 h 1265951"/>
              <a:gd name="connsiteX1291" fmla="*/ 186851 w 577767"/>
              <a:gd name="connsiteY1291" fmla="*/ 593949 h 1265951"/>
              <a:gd name="connsiteX1292" fmla="*/ 185945 w 577767"/>
              <a:gd name="connsiteY1292" fmla="*/ 595372 h 1265951"/>
              <a:gd name="connsiteX1293" fmla="*/ 185556 w 577767"/>
              <a:gd name="connsiteY1293" fmla="*/ 596796 h 1265951"/>
              <a:gd name="connsiteX1294" fmla="*/ 184456 w 577767"/>
              <a:gd name="connsiteY1294" fmla="*/ 598026 h 1265951"/>
              <a:gd name="connsiteX1295" fmla="*/ 183938 w 577767"/>
              <a:gd name="connsiteY1295" fmla="*/ 599450 h 1265951"/>
              <a:gd name="connsiteX1296" fmla="*/ 184133 w 577767"/>
              <a:gd name="connsiteY1296" fmla="*/ 600680 h 1265951"/>
              <a:gd name="connsiteX1297" fmla="*/ 182838 w 577767"/>
              <a:gd name="connsiteY1297" fmla="*/ 603657 h 1265951"/>
              <a:gd name="connsiteX1298" fmla="*/ 182838 w 577767"/>
              <a:gd name="connsiteY1298" fmla="*/ 604757 h 1265951"/>
              <a:gd name="connsiteX1299" fmla="*/ 181544 w 577767"/>
              <a:gd name="connsiteY1299" fmla="*/ 605663 h 1265951"/>
              <a:gd name="connsiteX1300" fmla="*/ 180249 w 577767"/>
              <a:gd name="connsiteY1300" fmla="*/ 607734 h 1265951"/>
              <a:gd name="connsiteX1301" fmla="*/ 178566 w 577767"/>
              <a:gd name="connsiteY1301" fmla="*/ 608834 h 1265951"/>
              <a:gd name="connsiteX1302" fmla="*/ 178372 w 577767"/>
              <a:gd name="connsiteY1302" fmla="*/ 610064 h 1265951"/>
              <a:gd name="connsiteX1303" fmla="*/ 177466 w 577767"/>
              <a:gd name="connsiteY1303" fmla="*/ 610711 h 1265951"/>
              <a:gd name="connsiteX1304" fmla="*/ 177466 w 577767"/>
              <a:gd name="connsiteY1304" fmla="*/ 613235 h 1265951"/>
              <a:gd name="connsiteX1305" fmla="*/ 176948 w 577767"/>
              <a:gd name="connsiteY1305" fmla="*/ 614336 h 1265951"/>
              <a:gd name="connsiteX1306" fmla="*/ 173647 w 577767"/>
              <a:gd name="connsiteY1306" fmla="*/ 616083 h 1265951"/>
              <a:gd name="connsiteX1307" fmla="*/ 172159 w 577767"/>
              <a:gd name="connsiteY1307" fmla="*/ 617313 h 1265951"/>
              <a:gd name="connsiteX1308" fmla="*/ 171253 w 577767"/>
              <a:gd name="connsiteY1308" fmla="*/ 619967 h 1265951"/>
              <a:gd name="connsiteX1309" fmla="*/ 170735 w 577767"/>
              <a:gd name="connsiteY1309" fmla="*/ 619967 h 1265951"/>
              <a:gd name="connsiteX1310" fmla="*/ 168534 w 577767"/>
              <a:gd name="connsiteY1310" fmla="*/ 621973 h 1265951"/>
              <a:gd name="connsiteX1311" fmla="*/ 168923 w 577767"/>
              <a:gd name="connsiteY1311" fmla="*/ 622620 h 1265951"/>
              <a:gd name="connsiteX1312" fmla="*/ 168534 w 577767"/>
              <a:gd name="connsiteY1312" fmla="*/ 623397 h 1265951"/>
              <a:gd name="connsiteX1313" fmla="*/ 166140 w 577767"/>
              <a:gd name="connsiteY1313" fmla="*/ 625144 h 1265951"/>
              <a:gd name="connsiteX1314" fmla="*/ 166140 w 577767"/>
              <a:gd name="connsiteY1314" fmla="*/ 625468 h 1265951"/>
              <a:gd name="connsiteX1315" fmla="*/ 165234 w 577767"/>
              <a:gd name="connsiteY1315" fmla="*/ 625791 h 1265951"/>
              <a:gd name="connsiteX1316" fmla="*/ 164716 w 577767"/>
              <a:gd name="connsiteY1316" fmla="*/ 626762 h 1265951"/>
              <a:gd name="connsiteX1317" fmla="*/ 161739 w 577767"/>
              <a:gd name="connsiteY1317" fmla="*/ 628963 h 1265951"/>
              <a:gd name="connsiteX1318" fmla="*/ 159732 w 577767"/>
              <a:gd name="connsiteY1318" fmla="*/ 631163 h 1265951"/>
              <a:gd name="connsiteX1319" fmla="*/ 159344 w 577767"/>
              <a:gd name="connsiteY1319" fmla="*/ 632393 h 1265951"/>
              <a:gd name="connsiteX1320" fmla="*/ 157143 w 577767"/>
              <a:gd name="connsiteY1320" fmla="*/ 634270 h 1265951"/>
              <a:gd name="connsiteX1321" fmla="*/ 156432 w 577767"/>
              <a:gd name="connsiteY1321" fmla="*/ 636018 h 1265951"/>
              <a:gd name="connsiteX1322" fmla="*/ 156432 w 577767"/>
              <a:gd name="connsiteY1322" fmla="*/ 637247 h 1265951"/>
              <a:gd name="connsiteX1323" fmla="*/ 156626 w 577767"/>
              <a:gd name="connsiteY1323" fmla="*/ 637894 h 1265951"/>
              <a:gd name="connsiteX1324" fmla="*/ 157338 w 577767"/>
              <a:gd name="connsiteY1324" fmla="*/ 638347 h 1265951"/>
              <a:gd name="connsiteX1325" fmla="*/ 157338 w 577767"/>
              <a:gd name="connsiteY1325" fmla="*/ 639124 h 1265951"/>
              <a:gd name="connsiteX1326" fmla="*/ 159021 w 577767"/>
              <a:gd name="connsiteY1326" fmla="*/ 639901 h 1265951"/>
              <a:gd name="connsiteX1327" fmla="*/ 159538 w 577767"/>
              <a:gd name="connsiteY1327" fmla="*/ 641001 h 1265951"/>
              <a:gd name="connsiteX1328" fmla="*/ 161221 w 577767"/>
              <a:gd name="connsiteY1328" fmla="*/ 642231 h 1265951"/>
              <a:gd name="connsiteX1329" fmla="*/ 162321 w 577767"/>
              <a:gd name="connsiteY1329" fmla="*/ 642231 h 1265951"/>
              <a:gd name="connsiteX1330" fmla="*/ 163422 w 577767"/>
              <a:gd name="connsiteY1330" fmla="*/ 643978 h 1265951"/>
              <a:gd name="connsiteX1331" fmla="*/ 163227 w 577767"/>
              <a:gd name="connsiteY1331" fmla="*/ 644949 h 1265951"/>
              <a:gd name="connsiteX1332" fmla="*/ 162710 w 577767"/>
              <a:gd name="connsiteY1332" fmla="*/ 645078 h 1265951"/>
              <a:gd name="connsiteX1333" fmla="*/ 162710 w 577767"/>
              <a:gd name="connsiteY1333" fmla="*/ 645402 h 1265951"/>
              <a:gd name="connsiteX1334" fmla="*/ 161027 w 577767"/>
              <a:gd name="connsiteY1334" fmla="*/ 645078 h 1265951"/>
              <a:gd name="connsiteX1335" fmla="*/ 160833 w 577767"/>
              <a:gd name="connsiteY1335" fmla="*/ 645531 h 1265951"/>
              <a:gd name="connsiteX1336" fmla="*/ 160250 w 577767"/>
              <a:gd name="connsiteY1336" fmla="*/ 645531 h 1265951"/>
              <a:gd name="connsiteX1337" fmla="*/ 159732 w 577767"/>
              <a:gd name="connsiteY1337" fmla="*/ 641907 h 1265951"/>
              <a:gd name="connsiteX1338" fmla="*/ 156755 w 577767"/>
              <a:gd name="connsiteY1338" fmla="*/ 639577 h 1265951"/>
              <a:gd name="connsiteX1339" fmla="*/ 156238 w 577767"/>
              <a:gd name="connsiteY1339" fmla="*/ 638606 h 1265951"/>
              <a:gd name="connsiteX1340" fmla="*/ 156432 w 577767"/>
              <a:gd name="connsiteY1340" fmla="*/ 637959 h 1265951"/>
              <a:gd name="connsiteX1341" fmla="*/ 155525 w 577767"/>
              <a:gd name="connsiteY1341" fmla="*/ 636729 h 1265951"/>
              <a:gd name="connsiteX1342" fmla="*/ 154814 w 577767"/>
              <a:gd name="connsiteY1342" fmla="*/ 636859 h 1265951"/>
              <a:gd name="connsiteX1343" fmla="*/ 155202 w 577767"/>
              <a:gd name="connsiteY1343" fmla="*/ 637765 h 1265951"/>
              <a:gd name="connsiteX1344" fmla="*/ 154490 w 577767"/>
              <a:gd name="connsiteY1344" fmla="*/ 638218 h 1265951"/>
              <a:gd name="connsiteX1345" fmla="*/ 155072 w 577767"/>
              <a:gd name="connsiteY1345" fmla="*/ 640419 h 1265951"/>
              <a:gd name="connsiteX1346" fmla="*/ 154166 w 577767"/>
              <a:gd name="connsiteY1346" fmla="*/ 640548 h 1265951"/>
              <a:gd name="connsiteX1347" fmla="*/ 153972 w 577767"/>
              <a:gd name="connsiteY1347" fmla="*/ 639901 h 1265951"/>
              <a:gd name="connsiteX1348" fmla="*/ 153260 w 577767"/>
              <a:gd name="connsiteY1348" fmla="*/ 639577 h 1265951"/>
              <a:gd name="connsiteX1349" fmla="*/ 153649 w 577767"/>
              <a:gd name="connsiteY1349" fmla="*/ 638477 h 1265951"/>
              <a:gd name="connsiteX1350" fmla="*/ 154166 w 577767"/>
              <a:gd name="connsiteY1350" fmla="*/ 638153 h 1265951"/>
              <a:gd name="connsiteX1351" fmla="*/ 154166 w 577767"/>
              <a:gd name="connsiteY1351" fmla="*/ 637053 h 1265951"/>
              <a:gd name="connsiteX1352" fmla="*/ 155072 w 577767"/>
              <a:gd name="connsiteY1352" fmla="*/ 635500 h 1265951"/>
              <a:gd name="connsiteX1353" fmla="*/ 154878 w 577767"/>
              <a:gd name="connsiteY1353" fmla="*/ 634270 h 1265951"/>
              <a:gd name="connsiteX1354" fmla="*/ 150801 w 577767"/>
              <a:gd name="connsiteY1354" fmla="*/ 630969 h 1265951"/>
              <a:gd name="connsiteX1355" fmla="*/ 149895 w 577767"/>
              <a:gd name="connsiteY1355" fmla="*/ 629416 h 1265951"/>
              <a:gd name="connsiteX1356" fmla="*/ 149895 w 577767"/>
              <a:gd name="connsiteY1356" fmla="*/ 628639 h 1265951"/>
              <a:gd name="connsiteX1357" fmla="*/ 150606 w 577767"/>
              <a:gd name="connsiteY1357" fmla="*/ 628316 h 1265951"/>
              <a:gd name="connsiteX1358" fmla="*/ 150606 w 577767"/>
              <a:gd name="connsiteY1358" fmla="*/ 626892 h 1265951"/>
              <a:gd name="connsiteX1359" fmla="*/ 150089 w 577767"/>
              <a:gd name="connsiteY1359" fmla="*/ 626439 h 1265951"/>
              <a:gd name="connsiteX1360" fmla="*/ 150089 w 577767"/>
              <a:gd name="connsiteY1360" fmla="*/ 625338 h 1265951"/>
              <a:gd name="connsiteX1361" fmla="*/ 148406 w 577767"/>
              <a:gd name="connsiteY1361" fmla="*/ 623267 h 1265951"/>
              <a:gd name="connsiteX1362" fmla="*/ 146012 w 577767"/>
              <a:gd name="connsiteY1362" fmla="*/ 622944 h 1265951"/>
              <a:gd name="connsiteX1363" fmla="*/ 146400 w 577767"/>
              <a:gd name="connsiteY1363" fmla="*/ 621844 h 1265951"/>
              <a:gd name="connsiteX1364" fmla="*/ 145105 w 577767"/>
              <a:gd name="connsiteY1364" fmla="*/ 619837 h 1265951"/>
              <a:gd name="connsiteX1365" fmla="*/ 144393 w 577767"/>
              <a:gd name="connsiteY1365" fmla="*/ 619837 h 1265951"/>
              <a:gd name="connsiteX1366" fmla="*/ 142711 w 577767"/>
              <a:gd name="connsiteY1366" fmla="*/ 621067 h 1265951"/>
              <a:gd name="connsiteX1367" fmla="*/ 141416 w 577767"/>
              <a:gd name="connsiteY1367" fmla="*/ 621520 h 1265951"/>
              <a:gd name="connsiteX1368" fmla="*/ 141416 w 577767"/>
              <a:gd name="connsiteY1368" fmla="*/ 621973 h 1265951"/>
              <a:gd name="connsiteX1369" fmla="*/ 142322 w 577767"/>
              <a:gd name="connsiteY1369" fmla="*/ 622944 h 1265951"/>
              <a:gd name="connsiteX1370" fmla="*/ 142516 w 577767"/>
              <a:gd name="connsiteY1370" fmla="*/ 624950 h 1265951"/>
              <a:gd name="connsiteX1371" fmla="*/ 141222 w 577767"/>
              <a:gd name="connsiteY1371" fmla="*/ 625274 h 1265951"/>
              <a:gd name="connsiteX1372" fmla="*/ 139733 w 577767"/>
              <a:gd name="connsiteY1372" fmla="*/ 626503 h 1265951"/>
              <a:gd name="connsiteX1373" fmla="*/ 139216 w 577767"/>
              <a:gd name="connsiteY1373" fmla="*/ 629028 h 1265951"/>
              <a:gd name="connsiteX1374" fmla="*/ 136627 w 577767"/>
              <a:gd name="connsiteY1374" fmla="*/ 628251 h 1265951"/>
              <a:gd name="connsiteX1375" fmla="*/ 134814 w 577767"/>
              <a:gd name="connsiteY1375" fmla="*/ 624821 h 1265951"/>
              <a:gd name="connsiteX1376" fmla="*/ 133714 w 577767"/>
              <a:gd name="connsiteY1376" fmla="*/ 624368 h 1265951"/>
              <a:gd name="connsiteX1377" fmla="*/ 133002 w 577767"/>
              <a:gd name="connsiteY1377" fmla="*/ 623397 h 1265951"/>
              <a:gd name="connsiteX1378" fmla="*/ 132096 w 577767"/>
              <a:gd name="connsiteY1378" fmla="*/ 621390 h 1265951"/>
              <a:gd name="connsiteX1379" fmla="*/ 131902 w 577767"/>
              <a:gd name="connsiteY1379" fmla="*/ 618737 h 1265951"/>
              <a:gd name="connsiteX1380" fmla="*/ 131514 w 577767"/>
              <a:gd name="connsiteY1380" fmla="*/ 618413 h 1265951"/>
              <a:gd name="connsiteX1381" fmla="*/ 131708 w 577767"/>
              <a:gd name="connsiteY1381" fmla="*/ 617183 h 1265951"/>
              <a:gd name="connsiteX1382" fmla="*/ 130802 w 577767"/>
              <a:gd name="connsiteY1382" fmla="*/ 615954 h 1265951"/>
              <a:gd name="connsiteX1383" fmla="*/ 130608 w 577767"/>
              <a:gd name="connsiteY1383" fmla="*/ 614983 h 1265951"/>
              <a:gd name="connsiteX1384" fmla="*/ 130996 w 577767"/>
              <a:gd name="connsiteY1384" fmla="*/ 612459 h 1265951"/>
              <a:gd name="connsiteX1385" fmla="*/ 130608 w 577767"/>
              <a:gd name="connsiteY1385" fmla="*/ 608511 h 1265951"/>
              <a:gd name="connsiteX1386" fmla="*/ 130996 w 577767"/>
              <a:gd name="connsiteY1386" fmla="*/ 605534 h 1265951"/>
              <a:gd name="connsiteX1387" fmla="*/ 132291 w 577767"/>
              <a:gd name="connsiteY1387" fmla="*/ 601003 h 1265951"/>
              <a:gd name="connsiteX1388" fmla="*/ 132291 w 577767"/>
              <a:gd name="connsiteY1388" fmla="*/ 599450 h 1265951"/>
              <a:gd name="connsiteX1389" fmla="*/ 132679 w 577767"/>
              <a:gd name="connsiteY1389" fmla="*/ 598997 h 1265951"/>
              <a:gd name="connsiteX1390" fmla="*/ 132485 w 577767"/>
              <a:gd name="connsiteY1390" fmla="*/ 596473 h 1265951"/>
              <a:gd name="connsiteX1391" fmla="*/ 133585 w 577767"/>
              <a:gd name="connsiteY1391" fmla="*/ 594725 h 1265951"/>
              <a:gd name="connsiteX1392" fmla="*/ 133585 w 577767"/>
              <a:gd name="connsiteY1392" fmla="*/ 593625 h 1265951"/>
              <a:gd name="connsiteX1393" fmla="*/ 132096 w 577767"/>
              <a:gd name="connsiteY1393" fmla="*/ 592071 h 1265951"/>
              <a:gd name="connsiteX1394" fmla="*/ 130608 w 577767"/>
              <a:gd name="connsiteY1394" fmla="*/ 592395 h 1265951"/>
              <a:gd name="connsiteX1395" fmla="*/ 130608 w 577767"/>
              <a:gd name="connsiteY1395" fmla="*/ 593366 h 1265951"/>
              <a:gd name="connsiteX1396" fmla="*/ 129508 w 577767"/>
              <a:gd name="connsiteY1396" fmla="*/ 593237 h 1265951"/>
              <a:gd name="connsiteX1397" fmla="*/ 128990 w 577767"/>
              <a:gd name="connsiteY1397" fmla="*/ 591360 h 1265951"/>
              <a:gd name="connsiteX1398" fmla="*/ 127695 w 577767"/>
              <a:gd name="connsiteY1398" fmla="*/ 590389 h 1265951"/>
              <a:gd name="connsiteX1399" fmla="*/ 126595 w 577767"/>
              <a:gd name="connsiteY1399" fmla="*/ 588318 h 1265951"/>
              <a:gd name="connsiteX1400" fmla="*/ 126789 w 577767"/>
              <a:gd name="connsiteY1400" fmla="*/ 586765 h 1265951"/>
              <a:gd name="connsiteX1401" fmla="*/ 127890 w 577767"/>
              <a:gd name="connsiteY1401" fmla="*/ 585341 h 1265951"/>
              <a:gd name="connsiteX1402" fmla="*/ 130996 w 577767"/>
              <a:gd name="connsiteY1402" fmla="*/ 584111 h 1265951"/>
              <a:gd name="connsiteX1403" fmla="*/ 134297 w 577767"/>
              <a:gd name="connsiteY1403" fmla="*/ 584434 h 1265951"/>
              <a:gd name="connsiteX1404" fmla="*/ 134879 w 577767"/>
              <a:gd name="connsiteY1404" fmla="*/ 584887 h 1265951"/>
              <a:gd name="connsiteX1405" fmla="*/ 136886 w 577767"/>
              <a:gd name="connsiteY1405" fmla="*/ 584887 h 1265951"/>
              <a:gd name="connsiteX1406" fmla="*/ 138698 w 577767"/>
              <a:gd name="connsiteY1406" fmla="*/ 583464 h 1265951"/>
              <a:gd name="connsiteX1407" fmla="*/ 138698 w 577767"/>
              <a:gd name="connsiteY1407" fmla="*/ 582363 h 1265951"/>
              <a:gd name="connsiteX1408" fmla="*/ 139992 w 577767"/>
              <a:gd name="connsiteY1408" fmla="*/ 581716 h 1265951"/>
              <a:gd name="connsiteX1409" fmla="*/ 140898 w 577767"/>
              <a:gd name="connsiteY1409" fmla="*/ 579516 h 1265951"/>
              <a:gd name="connsiteX1410" fmla="*/ 140704 w 577767"/>
              <a:gd name="connsiteY1410" fmla="*/ 577315 h 1265951"/>
              <a:gd name="connsiteX1411" fmla="*/ 140122 w 577767"/>
              <a:gd name="connsiteY1411" fmla="*/ 576539 h 1265951"/>
              <a:gd name="connsiteX1412" fmla="*/ 139604 w 577767"/>
              <a:gd name="connsiteY1412" fmla="*/ 576539 h 1265951"/>
              <a:gd name="connsiteX1413" fmla="*/ 137727 w 577767"/>
              <a:gd name="connsiteY1413" fmla="*/ 575309 h 1265951"/>
              <a:gd name="connsiteX1414" fmla="*/ 138439 w 577767"/>
              <a:gd name="connsiteY1414" fmla="*/ 574985 h 1265951"/>
              <a:gd name="connsiteX1415" fmla="*/ 139733 w 577767"/>
              <a:gd name="connsiteY1415" fmla="*/ 575762 h 1265951"/>
              <a:gd name="connsiteX1416" fmla="*/ 141028 w 577767"/>
              <a:gd name="connsiteY1416" fmla="*/ 575438 h 1265951"/>
              <a:gd name="connsiteX1417" fmla="*/ 141416 w 577767"/>
              <a:gd name="connsiteY1417" fmla="*/ 572591 h 1265951"/>
              <a:gd name="connsiteX1418" fmla="*/ 141028 w 577767"/>
              <a:gd name="connsiteY1418" fmla="*/ 572138 h 1265951"/>
              <a:gd name="connsiteX1419" fmla="*/ 141222 w 577767"/>
              <a:gd name="connsiteY1419" fmla="*/ 571167 h 1265951"/>
              <a:gd name="connsiteX1420" fmla="*/ 142516 w 577767"/>
              <a:gd name="connsiteY1420" fmla="*/ 570196 h 1265951"/>
              <a:gd name="connsiteX1421" fmla="*/ 143811 w 577767"/>
              <a:gd name="connsiteY1421" fmla="*/ 568448 h 1265951"/>
              <a:gd name="connsiteX1422" fmla="*/ 143811 w 577767"/>
              <a:gd name="connsiteY1422" fmla="*/ 567348 h 1265951"/>
              <a:gd name="connsiteX1423" fmla="*/ 143099 w 577767"/>
              <a:gd name="connsiteY1423" fmla="*/ 566572 h 1265951"/>
              <a:gd name="connsiteX1424" fmla="*/ 142905 w 577767"/>
              <a:gd name="connsiteY1424" fmla="*/ 565018 h 1265951"/>
              <a:gd name="connsiteX1425" fmla="*/ 141999 w 577767"/>
              <a:gd name="connsiteY1425" fmla="*/ 564371 h 1265951"/>
              <a:gd name="connsiteX1426" fmla="*/ 141611 w 577767"/>
              <a:gd name="connsiteY1426" fmla="*/ 563271 h 1265951"/>
              <a:gd name="connsiteX1427" fmla="*/ 142516 w 577767"/>
              <a:gd name="connsiteY1427" fmla="*/ 563918 h 1265951"/>
              <a:gd name="connsiteX1428" fmla="*/ 143229 w 577767"/>
              <a:gd name="connsiteY1428" fmla="*/ 563918 h 1265951"/>
              <a:gd name="connsiteX1429" fmla="*/ 143940 w 577767"/>
              <a:gd name="connsiteY1429" fmla="*/ 563141 h 1265951"/>
              <a:gd name="connsiteX1430" fmla="*/ 144652 w 577767"/>
              <a:gd name="connsiteY1430" fmla="*/ 561717 h 1265951"/>
              <a:gd name="connsiteX1431" fmla="*/ 145041 w 577767"/>
              <a:gd name="connsiteY1431" fmla="*/ 556993 h 1265951"/>
              <a:gd name="connsiteX1432" fmla="*/ 145623 w 577767"/>
              <a:gd name="connsiteY1432" fmla="*/ 556539 h 1265951"/>
              <a:gd name="connsiteX1433" fmla="*/ 146141 w 577767"/>
              <a:gd name="connsiteY1433" fmla="*/ 554986 h 1265951"/>
              <a:gd name="connsiteX1434" fmla="*/ 146853 w 577767"/>
              <a:gd name="connsiteY1434" fmla="*/ 554533 h 1265951"/>
              <a:gd name="connsiteX1435" fmla="*/ 147047 w 577767"/>
              <a:gd name="connsiteY1435" fmla="*/ 553563 h 1265951"/>
              <a:gd name="connsiteX1436" fmla="*/ 147953 w 577767"/>
              <a:gd name="connsiteY1436" fmla="*/ 552592 h 1265951"/>
              <a:gd name="connsiteX1437" fmla="*/ 148665 w 577767"/>
              <a:gd name="connsiteY1437" fmla="*/ 550715 h 1265951"/>
              <a:gd name="connsiteX1438" fmla="*/ 150154 w 577767"/>
              <a:gd name="connsiteY1438" fmla="*/ 549291 h 1265951"/>
              <a:gd name="connsiteX1439" fmla="*/ 150542 w 577767"/>
              <a:gd name="connsiteY1439" fmla="*/ 547867 h 1265951"/>
              <a:gd name="connsiteX1440" fmla="*/ 149636 w 577767"/>
              <a:gd name="connsiteY1440" fmla="*/ 547867 h 1265951"/>
              <a:gd name="connsiteX1441" fmla="*/ 149118 w 577767"/>
              <a:gd name="connsiteY1441" fmla="*/ 549291 h 1265951"/>
              <a:gd name="connsiteX1442" fmla="*/ 147824 w 577767"/>
              <a:gd name="connsiteY1442" fmla="*/ 550715 h 1265951"/>
              <a:gd name="connsiteX1443" fmla="*/ 147435 w 577767"/>
              <a:gd name="connsiteY1443" fmla="*/ 552138 h 1265951"/>
              <a:gd name="connsiteX1444" fmla="*/ 146529 w 577767"/>
              <a:gd name="connsiteY1444" fmla="*/ 552592 h 1265951"/>
              <a:gd name="connsiteX1445" fmla="*/ 145947 w 577767"/>
              <a:gd name="connsiteY1445" fmla="*/ 552462 h 1265951"/>
              <a:gd name="connsiteX1446" fmla="*/ 146141 w 577767"/>
              <a:gd name="connsiteY1446" fmla="*/ 551491 h 1265951"/>
              <a:gd name="connsiteX1447" fmla="*/ 145041 w 577767"/>
              <a:gd name="connsiteY1447" fmla="*/ 545861 h 1265951"/>
              <a:gd name="connsiteX1448" fmla="*/ 144523 w 577767"/>
              <a:gd name="connsiteY1448" fmla="*/ 544890 h 1265951"/>
              <a:gd name="connsiteX1449" fmla="*/ 142516 w 577767"/>
              <a:gd name="connsiteY1449" fmla="*/ 543142 h 1265951"/>
              <a:gd name="connsiteX1450" fmla="*/ 142128 w 577767"/>
              <a:gd name="connsiteY1450" fmla="*/ 542042 h 1265951"/>
              <a:gd name="connsiteX1451" fmla="*/ 141416 w 577767"/>
              <a:gd name="connsiteY1451" fmla="*/ 541718 h 1265951"/>
              <a:gd name="connsiteX1452" fmla="*/ 141222 w 577767"/>
              <a:gd name="connsiteY1452" fmla="*/ 540489 h 1265951"/>
              <a:gd name="connsiteX1453" fmla="*/ 141934 w 577767"/>
              <a:gd name="connsiteY1453" fmla="*/ 539712 h 1265951"/>
              <a:gd name="connsiteX1454" fmla="*/ 141351 w 577767"/>
              <a:gd name="connsiteY1454" fmla="*/ 537511 h 1265951"/>
              <a:gd name="connsiteX1455" fmla="*/ 137857 w 577767"/>
              <a:gd name="connsiteY1455" fmla="*/ 534664 h 1265951"/>
              <a:gd name="connsiteX1456" fmla="*/ 136562 w 577767"/>
              <a:gd name="connsiteY1456" fmla="*/ 534534 h 1265951"/>
              <a:gd name="connsiteX1457" fmla="*/ 136562 w 577767"/>
              <a:gd name="connsiteY1457" fmla="*/ 533563 h 1265951"/>
              <a:gd name="connsiteX1458" fmla="*/ 137274 w 577767"/>
              <a:gd name="connsiteY1458" fmla="*/ 532916 h 1265951"/>
              <a:gd name="connsiteX1459" fmla="*/ 137986 w 577767"/>
              <a:gd name="connsiteY1459" fmla="*/ 531169 h 1265951"/>
              <a:gd name="connsiteX1460" fmla="*/ 137403 w 577767"/>
              <a:gd name="connsiteY1460" fmla="*/ 529421 h 1265951"/>
              <a:gd name="connsiteX1461" fmla="*/ 137015 w 577767"/>
              <a:gd name="connsiteY1461" fmla="*/ 529098 h 1265951"/>
              <a:gd name="connsiteX1462" fmla="*/ 136109 w 577767"/>
              <a:gd name="connsiteY1462" fmla="*/ 529227 h 1265951"/>
              <a:gd name="connsiteX1463" fmla="*/ 135591 w 577767"/>
              <a:gd name="connsiteY1463" fmla="*/ 531104 h 1265951"/>
              <a:gd name="connsiteX1464" fmla="*/ 135009 w 577767"/>
              <a:gd name="connsiteY1464" fmla="*/ 531234 h 1265951"/>
              <a:gd name="connsiteX1465" fmla="*/ 135397 w 577767"/>
              <a:gd name="connsiteY1465" fmla="*/ 532204 h 1265951"/>
              <a:gd name="connsiteX1466" fmla="*/ 134685 w 577767"/>
              <a:gd name="connsiteY1466" fmla="*/ 532657 h 1265951"/>
              <a:gd name="connsiteX1467" fmla="*/ 134491 w 577767"/>
              <a:gd name="connsiteY1467" fmla="*/ 533887 h 1265951"/>
              <a:gd name="connsiteX1468" fmla="*/ 135203 w 577767"/>
              <a:gd name="connsiteY1468" fmla="*/ 534211 h 1265951"/>
              <a:gd name="connsiteX1469" fmla="*/ 135203 w 577767"/>
              <a:gd name="connsiteY1469" fmla="*/ 534988 h 1265951"/>
              <a:gd name="connsiteX1470" fmla="*/ 135915 w 577767"/>
              <a:gd name="connsiteY1470" fmla="*/ 536411 h 1265951"/>
              <a:gd name="connsiteX1471" fmla="*/ 137921 w 577767"/>
              <a:gd name="connsiteY1471" fmla="*/ 537382 h 1265951"/>
              <a:gd name="connsiteX1472" fmla="*/ 137339 w 577767"/>
              <a:gd name="connsiteY1472" fmla="*/ 540683 h 1265951"/>
              <a:gd name="connsiteX1473" fmla="*/ 136821 w 577767"/>
              <a:gd name="connsiteY1473" fmla="*/ 541007 h 1265951"/>
              <a:gd name="connsiteX1474" fmla="*/ 136821 w 577767"/>
              <a:gd name="connsiteY1474" fmla="*/ 541460 h 1265951"/>
              <a:gd name="connsiteX1475" fmla="*/ 137209 w 577767"/>
              <a:gd name="connsiteY1475" fmla="*/ 541589 h 1265951"/>
              <a:gd name="connsiteX1476" fmla="*/ 137403 w 577767"/>
              <a:gd name="connsiteY1476" fmla="*/ 544437 h 1265951"/>
              <a:gd name="connsiteX1477" fmla="*/ 136497 w 577767"/>
              <a:gd name="connsiteY1477" fmla="*/ 545990 h 1265951"/>
              <a:gd name="connsiteX1478" fmla="*/ 135980 w 577767"/>
              <a:gd name="connsiteY1478" fmla="*/ 546314 h 1265951"/>
              <a:gd name="connsiteX1479" fmla="*/ 135785 w 577767"/>
              <a:gd name="connsiteY1479" fmla="*/ 547737 h 1265951"/>
              <a:gd name="connsiteX1480" fmla="*/ 134879 w 577767"/>
              <a:gd name="connsiteY1480" fmla="*/ 548384 h 1265951"/>
              <a:gd name="connsiteX1481" fmla="*/ 134879 w 577767"/>
              <a:gd name="connsiteY1481" fmla="*/ 549809 h 1265951"/>
              <a:gd name="connsiteX1482" fmla="*/ 133779 w 577767"/>
              <a:gd name="connsiteY1482" fmla="*/ 551232 h 1265951"/>
              <a:gd name="connsiteX1483" fmla="*/ 133585 w 577767"/>
              <a:gd name="connsiteY1483" fmla="*/ 552203 h 1265951"/>
              <a:gd name="connsiteX1484" fmla="*/ 133196 w 577767"/>
              <a:gd name="connsiteY1484" fmla="*/ 552656 h 1265951"/>
              <a:gd name="connsiteX1485" fmla="*/ 132291 w 577767"/>
              <a:gd name="connsiteY1485" fmla="*/ 552656 h 1265951"/>
              <a:gd name="connsiteX1486" fmla="*/ 131902 w 577767"/>
              <a:gd name="connsiteY1486" fmla="*/ 553433 h 1265951"/>
              <a:gd name="connsiteX1487" fmla="*/ 130608 w 577767"/>
              <a:gd name="connsiteY1487" fmla="*/ 553756 h 1265951"/>
              <a:gd name="connsiteX1488" fmla="*/ 129702 w 577767"/>
              <a:gd name="connsiteY1488" fmla="*/ 556734 h 1265951"/>
              <a:gd name="connsiteX1489" fmla="*/ 128795 w 577767"/>
              <a:gd name="connsiteY1489" fmla="*/ 556734 h 1265951"/>
              <a:gd name="connsiteX1490" fmla="*/ 128278 w 577767"/>
              <a:gd name="connsiteY1490" fmla="*/ 557187 h 1265951"/>
              <a:gd name="connsiteX1491" fmla="*/ 127890 w 577767"/>
              <a:gd name="connsiteY1491" fmla="*/ 558481 h 1265951"/>
              <a:gd name="connsiteX1492" fmla="*/ 128084 w 577767"/>
              <a:gd name="connsiteY1492" fmla="*/ 559128 h 1265951"/>
              <a:gd name="connsiteX1493" fmla="*/ 128795 w 577767"/>
              <a:gd name="connsiteY1493" fmla="*/ 559258 h 1265951"/>
              <a:gd name="connsiteX1494" fmla="*/ 129184 w 577767"/>
              <a:gd name="connsiteY1494" fmla="*/ 560229 h 1265951"/>
              <a:gd name="connsiteX1495" fmla="*/ 129896 w 577767"/>
              <a:gd name="connsiteY1495" fmla="*/ 560229 h 1265951"/>
              <a:gd name="connsiteX1496" fmla="*/ 129896 w 577767"/>
              <a:gd name="connsiteY1496" fmla="*/ 560682 h 1265951"/>
              <a:gd name="connsiteX1497" fmla="*/ 129184 w 577767"/>
              <a:gd name="connsiteY1497" fmla="*/ 561135 h 1265951"/>
              <a:gd name="connsiteX1498" fmla="*/ 129184 w 577767"/>
              <a:gd name="connsiteY1498" fmla="*/ 562365 h 1265951"/>
              <a:gd name="connsiteX1499" fmla="*/ 131061 w 577767"/>
              <a:gd name="connsiteY1499" fmla="*/ 563141 h 1265951"/>
              <a:gd name="connsiteX1500" fmla="*/ 131449 w 577767"/>
              <a:gd name="connsiteY1500" fmla="*/ 564694 h 1265951"/>
              <a:gd name="connsiteX1501" fmla="*/ 132355 w 577767"/>
              <a:gd name="connsiteY1501" fmla="*/ 565665 h 1265951"/>
              <a:gd name="connsiteX1502" fmla="*/ 132355 w 577767"/>
              <a:gd name="connsiteY1502" fmla="*/ 566442 h 1265951"/>
              <a:gd name="connsiteX1503" fmla="*/ 131255 w 577767"/>
              <a:gd name="connsiteY1503" fmla="*/ 567089 h 1265951"/>
              <a:gd name="connsiteX1504" fmla="*/ 130349 w 577767"/>
              <a:gd name="connsiteY1504" fmla="*/ 570520 h 1265951"/>
              <a:gd name="connsiteX1505" fmla="*/ 128342 w 577767"/>
              <a:gd name="connsiteY1505" fmla="*/ 572073 h 1265951"/>
              <a:gd name="connsiteX1506" fmla="*/ 127954 w 577767"/>
              <a:gd name="connsiteY1506" fmla="*/ 572849 h 1265951"/>
              <a:gd name="connsiteX1507" fmla="*/ 127048 w 577767"/>
              <a:gd name="connsiteY1507" fmla="*/ 572526 h 1265951"/>
              <a:gd name="connsiteX1508" fmla="*/ 126466 w 577767"/>
              <a:gd name="connsiteY1508" fmla="*/ 573173 h 1265951"/>
              <a:gd name="connsiteX1509" fmla="*/ 124459 w 577767"/>
              <a:gd name="connsiteY1509" fmla="*/ 573820 h 1265951"/>
              <a:gd name="connsiteX1510" fmla="*/ 122971 w 577767"/>
              <a:gd name="connsiteY1510" fmla="*/ 573820 h 1265951"/>
              <a:gd name="connsiteX1511" fmla="*/ 121158 w 577767"/>
              <a:gd name="connsiteY1511" fmla="*/ 573173 h 1265951"/>
              <a:gd name="connsiteX1512" fmla="*/ 119475 w 577767"/>
              <a:gd name="connsiteY1512" fmla="*/ 571426 h 1265951"/>
              <a:gd name="connsiteX1513" fmla="*/ 119087 w 577767"/>
              <a:gd name="connsiteY1513" fmla="*/ 570196 h 1265951"/>
              <a:gd name="connsiteX1514" fmla="*/ 118375 w 577767"/>
              <a:gd name="connsiteY1514" fmla="*/ 569872 h 1265951"/>
              <a:gd name="connsiteX1515" fmla="*/ 117469 w 577767"/>
              <a:gd name="connsiteY1515" fmla="*/ 570325 h 1265951"/>
              <a:gd name="connsiteX1516" fmla="*/ 115074 w 577767"/>
              <a:gd name="connsiteY1516" fmla="*/ 573302 h 1265951"/>
              <a:gd name="connsiteX1517" fmla="*/ 112098 w 577767"/>
              <a:gd name="connsiteY1517" fmla="*/ 575179 h 1265951"/>
              <a:gd name="connsiteX1518" fmla="*/ 108602 w 577767"/>
              <a:gd name="connsiteY1518" fmla="*/ 575309 h 1265951"/>
              <a:gd name="connsiteX1519" fmla="*/ 106402 w 577767"/>
              <a:gd name="connsiteY1519" fmla="*/ 574662 h 1265951"/>
              <a:gd name="connsiteX1520" fmla="*/ 105108 w 577767"/>
              <a:gd name="connsiteY1520" fmla="*/ 573885 h 1265951"/>
              <a:gd name="connsiteX1521" fmla="*/ 104590 w 577767"/>
              <a:gd name="connsiteY1521" fmla="*/ 573238 h 1265951"/>
              <a:gd name="connsiteX1522" fmla="*/ 104590 w 577767"/>
              <a:gd name="connsiteY1522" fmla="*/ 572591 h 1265951"/>
              <a:gd name="connsiteX1523" fmla="*/ 102001 w 577767"/>
              <a:gd name="connsiteY1523" fmla="*/ 569613 h 1265951"/>
              <a:gd name="connsiteX1524" fmla="*/ 101613 w 577767"/>
              <a:gd name="connsiteY1524" fmla="*/ 568513 h 1265951"/>
              <a:gd name="connsiteX1525" fmla="*/ 100900 w 577767"/>
              <a:gd name="connsiteY1525" fmla="*/ 567737 h 1265951"/>
              <a:gd name="connsiteX1526" fmla="*/ 99995 w 577767"/>
              <a:gd name="connsiteY1526" fmla="*/ 564889 h 1265951"/>
              <a:gd name="connsiteX1527" fmla="*/ 97794 w 577767"/>
              <a:gd name="connsiteY1527" fmla="*/ 561717 h 1265951"/>
              <a:gd name="connsiteX1528" fmla="*/ 92810 w 577767"/>
              <a:gd name="connsiteY1528" fmla="*/ 552592 h 1265951"/>
              <a:gd name="connsiteX1529" fmla="*/ 91904 w 577767"/>
              <a:gd name="connsiteY1529" fmla="*/ 551815 h 1265951"/>
              <a:gd name="connsiteX1530" fmla="*/ 90222 w 577767"/>
              <a:gd name="connsiteY1530" fmla="*/ 548061 h 1265951"/>
              <a:gd name="connsiteX1531" fmla="*/ 88021 w 577767"/>
              <a:gd name="connsiteY1531" fmla="*/ 545666 h 1265951"/>
              <a:gd name="connsiteX1532" fmla="*/ 85821 w 577767"/>
              <a:gd name="connsiteY1532" fmla="*/ 542236 h 1265951"/>
              <a:gd name="connsiteX1533" fmla="*/ 85108 w 577767"/>
              <a:gd name="connsiteY1533" fmla="*/ 541783 h 1265951"/>
              <a:gd name="connsiteX1534" fmla="*/ 84591 w 577767"/>
              <a:gd name="connsiteY1534" fmla="*/ 540553 h 1265951"/>
              <a:gd name="connsiteX1535" fmla="*/ 83102 w 577767"/>
              <a:gd name="connsiteY1535" fmla="*/ 538806 h 1265951"/>
              <a:gd name="connsiteX1536" fmla="*/ 81808 w 577767"/>
              <a:gd name="connsiteY1536" fmla="*/ 538029 h 1265951"/>
              <a:gd name="connsiteX1537" fmla="*/ 79801 w 577767"/>
              <a:gd name="connsiteY1537" fmla="*/ 534275 h 1265951"/>
              <a:gd name="connsiteX1538" fmla="*/ 78895 w 577767"/>
              <a:gd name="connsiteY1538" fmla="*/ 533305 h 1265951"/>
              <a:gd name="connsiteX1539" fmla="*/ 78183 w 577767"/>
              <a:gd name="connsiteY1539" fmla="*/ 531881 h 1265951"/>
              <a:gd name="connsiteX1540" fmla="*/ 78378 w 577767"/>
              <a:gd name="connsiteY1540" fmla="*/ 529486 h 1265951"/>
              <a:gd name="connsiteX1541" fmla="*/ 77471 w 577767"/>
              <a:gd name="connsiteY1541" fmla="*/ 529162 h 1265951"/>
              <a:gd name="connsiteX1542" fmla="*/ 76954 w 577767"/>
              <a:gd name="connsiteY1542" fmla="*/ 527868 h 1265951"/>
              <a:gd name="connsiteX1543" fmla="*/ 76436 w 577767"/>
              <a:gd name="connsiteY1543" fmla="*/ 527544 h 1265951"/>
              <a:gd name="connsiteX1544" fmla="*/ 74235 w 577767"/>
              <a:gd name="connsiteY1544" fmla="*/ 523920 h 1265951"/>
              <a:gd name="connsiteX1545" fmla="*/ 72941 w 577767"/>
              <a:gd name="connsiteY1545" fmla="*/ 520619 h 1265951"/>
              <a:gd name="connsiteX1546" fmla="*/ 72747 w 577767"/>
              <a:gd name="connsiteY1546" fmla="*/ 518742 h 1265951"/>
              <a:gd name="connsiteX1547" fmla="*/ 73135 w 577767"/>
              <a:gd name="connsiteY1547" fmla="*/ 517642 h 1265951"/>
              <a:gd name="connsiteX1548" fmla="*/ 72552 w 577767"/>
              <a:gd name="connsiteY1548" fmla="*/ 517318 h 1265951"/>
              <a:gd name="connsiteX1549" fmla="*/ 72164 w 577767"/>
              <a:gd name="connsiteY1549" fmla="*/ 516348 h 1265951"/>
              <a:gd name="connsiteX1550" fmla="*/ 71970 w 577767"/>
              <a:gd name="connsiteY1550" fmla="*/ 514277 h 1265951"/>
              <a:gd name="connsiteX1551" fmla="*/ 72488 w 577767"/>
              <a:gd name="connsiteY1551" fmla="*/ 513306 h 1265951"/>
              <a:gd name="connsiteX1552" fmla="*/ 74170 w 577767"/>
              <a:gd name="connsiteY1552" fmla="*/ 512011 h 1265951"/>
              <a:gd name="connsiteX1553" fmla="*/ 74365 w 577767"/>
              <a:gd name="connsiteY1553" fmla="*/ 508387 h 1265951"/>
              <a:gd name="connsiteX1554" fmla="*/ 73977 w 577767"/>
              <a:gd name="connsiteY1554" fmla="*/ 504309 h 1265951"/>
              <a:gd name="connsiteX1555" fmla="*/ 73588 w 577767"/>
              <a:gd name="connsiteY1555" fmla="*/ 504180 h 1265951"/>
              <a:gd name="connsiteX1556" fmla="*/ 73588 w 577767"/>
              <a:gd name="connsiteY1556" fmla="*/ 501656 h 1265951"/>
              <a:gd name="connsiteX1557" fmla="*/ 72488 w 577767"/>
              <a:gd name="connsiteY1557" fmla="*/ 499908 h 1265951"/>
              <a:gd name="connsiteX1558" fmla="*/ 72100 w 577767"/>
              <a:gd name="connsiteY1558" fmla="*/ 497384 h 1265951"/>
              <a:gd name="connsiteX1559" fmla="*/ 71388 w 577767"/>
              <a:gd name="connsiteY1559" fmla="*/ 496090 h 1265951"/>
              <a:gd name="connsiteX1560" fmla="*/ 71194 w 577767"/>
              <a:gd name="connsiteY1560" fmla="*/ 494860 h 1265951"/>
              <a:gd name="connsiteX1561" fmla="*/ 71194 w 577767"/>
              <a:gd name="connsiteY1561" fmla="*/ 492465 h 1265951"/>
              <a:gd name="connsiteX1562" fmla="*/ 71776 w 577767"/>
              <a:gd name="connsiteY1562" fmla="*/ 491171 h 1265951"/>
              <a:gd name="connsiteX1563" fmla="*/ 71970 w 577767"/>
              <a:gd name="connsiteY1563" fmla="*/ 488000 h 1265951"/>
              <a:gd name="connsiteX1564" fmla="*/ 73459 w 577767"/>
              <a:gd name="connsiteY1564" fmla="*/ 486446 h 1265951"/>
              <a:gd name="connsiteX1565" fmla="*/ 74559 w 577767"/>
              <a:gd name="connsiteY1565" fmla="*/ 485799 h 1265951"/>
              <a:gd name="connsiteX1566" fmla="*/ 76048 w 577767"/>
              <a:gd name="connsiteY1566" fmla="*/ 482628 h 1265951"/>
              <a:gd name="connsiteX1567" fmla="*/ 76630 w 577767"/>
              <a:gd name="connsiteY1567" fmla="*/ 482757 h 1265951"/>
              <a:gd name="connsiteX1568" fmla="*/ 76824 w 577767"/>
              <a:gd name="connsiteY1568" fmla="*/ 483534 h 1265951"/>
              <a:gd name="connsiteX1569" fmla="*/ 76242 w 577767"/>
              <a:gd name="connsiteY1569" fmla="*/ 484764 h 1265951"/>
              <a:gd name="connsiteX1570" fmla="*/ 76436 w 577767"/>
              <a:gd name="connsiteY1570" fmla="*/ 487158 h 1265951"/>
              <a:gd name="connsiteX1571" fmla="*/ 75724 w 577767"/>
              <a:gd name="connsiteY1571" fmla="*/ 489035 h 1265951"/>
              <a:gd name="connsiteX1572" fmla="*/ 76824 w 577767"/>
              <a:gd name="connsiteY1572" fmla="*/ 490135 h 1265951"/>
              <a:gd name="connsiteX1573" fmla="*/ 78636 w 577767"/>
              <a:gd name="connsiteY1573" fmla="*/ 490912 h 1265951"/>
              <a:gd name="connsiteX1574" fmla="*/ 79931 w 577767"/>
              <a:gd name="connsiteY1574" fmla="*/ 490912 h 1265951"/>
              <a:gd name="connsiteX1575" fmla="*/ 82325 w 577767"/>
              <a:gd name="connsiteY1575" fmla="*/ 488258 h 1265951"/>
              <a:gd name="connsiteX1576" fmla="*/ 82908 w 577767"/>
              <a:gd name="connsiteY1576" fmla="*/ 488258 h 1265951"/>
              <a:gd name="connsiteX1577" fmla="*/ 84397 w 577767"/>
              <a:gd name="connsiteY1577" fmla="*/ 487158 h 1265951"/>
              <a:gd name="connsiteX1578" fmla="*/ 84203 w 577767"/>
              <a:gd name="connsiteY1578" fmla="*/ 485864 h 1265951"/>
              <a:gd name="connsiteX1579" fmla="*/ 83490 w 577767"/>
              <a:gd name="connsiteY1579" fmla="*/ 485734 h 1265951"/>
              <a:gd name="connsiteX1580" fmla="*/ 83102 w 577767"/>
              <a:gd name="connsiteY1580" fmla="*/ 486382 h 1265951"/>
              <a:gd name="connsiteX1581" fmla="*/ 83296 w 577767"/>
              <a:gd name="connsiteY1581" fmla="*/ 486835 h 1265951"/>
              <a:gd name="connsiteX1582" fmla="*/ 81614 w 577767"/>
              <a:gd name="connsiteY1582" fmla="*/ 487935 h 1265951"/>
              <a:gd name="connsiteX1583" fmla="*/ 81031 w 577767"/>
              <a:gd name="connsiteY1583" fmla="*/ 487935 h 1265951"/>
              <a:gd name="connsiteX1584" fmla="*/ 80513 w 577767"/>
              <a:gd name="connsiteY1584" fmla="*/ 488582 h 1265951"/>
              <a:gd name="connsiteX1585" fmla="*/ 78831 w 577767"/>
              <a:gd name="connsiteY1585" fmla="*/ 488906 h 1265951"/>
              <a:gd name="connsiteX1586" fmla="*/ 77342 w 577767"/>
              <a:gd name="connsiteY1586" fmla="*/ 488582 h 1265951"/>
              <a:gd name="connsiteX1587" fmla="*/ 77342 w 577767"/>
              <a:gd name="connsiteY1587" fmla="*/ 486835 h 1265951"/>
              <a:gd name="connsiteX1588" fmla="*/ 77924 w 577767"/>
              <a:gd name="connsiteY1588" fmla="*/ 486187 h 1265951"/>
              <a:gd name="connsiteX1589" fmla="*/ 77924 w 577767"/>
              <a:gd name="connsiteY1589" fmla="*/ 483340 h 1265951"/>
              <a:gd name="connsiteX1590" fmla="*/ 77342 w 577767"/>
              <a:gd name="connsiteY1590" fmla="*/ 481786 h 1265951"/>
              <a:gd name="connsiteX1591" fmla="*/ 75853 w 577767"/>
              <a:gd name="connsiteY1591" fmla="*/ 480686 h 1265951"/>
              <a:gd name="connsiteX1592" fmla="*/ 76048 w 577767"/>
              <a:gd name="connsiteY1592" fmla="*/ 478615 h 1265951"/>
              <a:gd name="connsiteX1593" fmla="*/ 76954 w 577767"/>
              <a:gd name="connsiteY1593" fmla="*/ 476544 h 1265951"/>
              <a:gd name="connsiteX1594" fmla="*/ 78831 w 577767"/>
              <a:gd name="connsiteY1594" fmla="*/ 476220 h 1265951"/>
              <a:gd name="connsiteX1595" fmla="*/ 78831 w 577767"/>
              <a:gd name="connsiteY1595" fmla="*/ 475249 h 1265951"/>
              <a:gd name="connsiteX1596" fmla="*/ 79349 w 577767"/>
              <a:gd name="connsiteY1596" fmla="*/ 474279 h 1265951"/>
              <a:gd name="connsiteX1597" fmla="*/ 78636 w 577767"/>
              <a:gd name="connsiteY1597" fmla="*/ 474279 h 1265951"/>
              <a:gd name="connsiteX1598" fmla="*/ 78119 w 577767"/>
              <a:gd name="connsiteY1598" fmla="*/ 475379 h 1265951"/>
              <a:gd name="connsiteX1599" fmla="*/ 76112 w 577767"/>
              <a:gd name="connsiteY1599" fmla="*/ 475249 h 1265951"/>
              <a:gd name="connsiteX1600" fmla="*/ 75918 w 577767"/>
              <a:gd name="connsiteY1600" fmla="*/ 474796 h 1265951"/>
              <a:gd name="connsiteX1601" fmla="*/ 75206 w 577767"/>
              <a:gd name="connsiteY1601" fmla="*/ 474796 h 1265951"/>
              <a:gd name="connsiteX1602" fmla="*/ 75206 w 577767"/>
              <a:gd name="connsiteY1602" fmla="*/ 475767 h 1265951"/>
              <a:gd name="connsiteX1603" fmla="*/ 75595 w 577767"/>
              <a:gd name="connsiteY1603" fmla="*/ 476091 h 1265951"/>
              <a:gd name="connsiteX1604" fmla="*/ 75400 w 577767"/>
              <a:gd name="connsiteY1604" fmla="*/ 477515 h 1265951"/>
              <a:gd name="connsiteX1605" fmla="*/ 75789 w 577767"/>
              <a:gd name="connsiteY1605" fmla="*/ 477644 h 1265951"/>
              <a:gd name="connsiteX1606" fmla="*/ 75271 w 577767"/>
              <a:gd name="connsiteY1606" fmla="*/ 478615 h 1265951"/>
              <a:gd name="connsiteX1607" fmla="*/ 74559 w 577767"/>
              <a:gd name="connsiteY1607" fmla="*/ 478615 h 1265951"/>
              <a:gd name="connsiteX1608" fmla="*/ 73653 w 577767"/>
              <a:gd name="connsiteY1608" fmla="*/ 477515 h 1265951"/>
              <a:gd name="connsiteX1609" fmla="*/ 71841 w 577767"/>
              <a:gd name="connsiteY1609" fmla="*/ 477385 h 1265951"/>
              <a:gd name="connsiteX1610" fmla="*/ 71129 w 577767"/>
              <a:gd name="connsiteY1610" fmla="*/ 477838 h 1265951"/>
              <a:gd name="connsiteX1611" fmla="*/ 70611 w 577767"/>
              <a:gd name="connsiteY1611" fmla="*/ 479262 h 1265951"/>
              <a:gd name="connsiteX1612" fmla="*/ 69705 w 577767"/>
              <a:gd name="connsiteY1612" fmla="*/ 479262 h 1265951"/>
              <a:gd name="connsiteX1613" fmla="*/ 67310 w 577767"/>
              <a:gd name="connsiteY1613" fmla="*/ 477515 h 1265951"/>
              <a:gd name="connsiteX1614" fmla="*/ 67310 w 577767"/>
              <a:gd name="connsiteY1614" fmla="*/ 476414 h 1265951"/>
              <a:gd name="connsiteX1615" fmla="*/ 68022 w 577767"/>
              <a:gd name="connsiteY1615" fmla="*/ 474991 h 1265951"/>
              <a:gd name="connsiteX1616" fmla="*/ 68022 w 577767"/>
              <a:gd name="connsiteY1616" fmla="*/ 474214 h 1265951"/>
              <a:gd name="connsiteX1617" fmla="*/ 67116 w 577767"/>
              <a:gd name="connsiteY1617" fmla="*/ 473114 h 1265951"/>
              <a:gd name="connsiteX1618" fmla="*/ 66210 w 577767"/>
              <a:gd name="connsiteY1618" fmla="*/ 472984 h 1265951"/>
              <a:gd name="connsiteX1619" fmla="*/ 66016 w 577767"/>
              <a:gd name="connsiteY1619" fmla="*/ 473308 h 1265951"/>
              <a:gd name="connsiteX1620" fmla="*/ 66728 w 577767"/>
              <a:gd name="connsiteY1620" fmla="*/ 474279 h 1265951"/>
              <a:gd name="connsiteX1621" fmla="*/ 66728 w 577767"/>
              <a:gd name="connsiteY1621" fmla="*/ 475055 h 1265951"/>
              <a:gd name="connsiteX1622" fmla="*/ 66145 w 577767"/>
              <a:gd name="connsiteY1622" fmla="*/ 475379 h 1265951"/>
              <a:gd name="connsiteX1623" fmla="*/ 66145 w 577767"/>
              <a:gd name="connsiteY1623" fmla="*/ 477450 h 1265951"/>
              <a:gd name="connsiteX1624" fmla="*/ 68151 w 577767"/>
              <a:gd name="connsiteY1624" fmla="*/ 479327 h 1265951"/>
              <a:gd name="connsiteX1625" fmla="*/ 70740 w 577767"/>
              <a:gd name="connsiteY1625" fmla="*/ 480298 h 1265951"/>
              <a:gd name="connsiteX1626" fmla="*/ 72941 w 577767"/>
              <a:gd name="connsiteY1626" fmla="*/ 481851 h 1265951"/>
              <a:gd name="connsiteX1627" fmla="*/ 72747 w 577767"/>
              <a:gd name="connsiteY1627" fmla="*/ 484052 h 1265951"/>
              <a:gd name="connsiteX1628" fmla="*/ 70352 w 577767"/>
              <a:gd name="connsiteY1628" fmla="*/ 485799 h 1265951"/>
              <a:gd name="connsiteX1629" fmla="*/ 68669 w 577767"/>
              <a:gd name="connsiteY1629" fmla="*/ 486123 h 1265951"/>
              <a:gd name="connsiteX1630" fmla="*/ 67957 w 577767"/>
              <a:gd name="connsiteY1630" fmla="*/ 485152 h 1265951"/>
              <a:gd name="connsiteX1631" fmla="*/ 66857 w 577767"/>
              <a:gd name="connsiteY1631" fmla="*/ 484504 h 1265951"/>
              <a:gd name="connsiteX1632" fmla="*/ 65563 w 577767"/>
              <a:gd name="connsiteY1632" fmla="*/ 481981 h 1265951"/>
              <a:gd name="connsiteX1633" fmla="*/ 62974 w 577767"/>
              <a:gd name="connsiteY1633" fmla="*/ 479456 h 1265951"/>
              <a:gd name="connsiteX1634" fmla="*/ 61679 w 577767"/>
              <a:gd name="connsiteY1634" fmla="*/ 476803 h 1265951"/>
              <a:gd name="connsiteX1635" fmla="*/ 59673 w 577767"/>
              <a:gd name="connsiteY1635" fmla="*/ 474279 h 1265951"/>
              <a:gd name="connsiteX1636" fmla="*/ 58573 w 577767"/>
              <a:gd name="connsiteY1636" fmla="*/ 471625 h 1265951"/>
              <a:gd name="connsiteX1637" fmla="*/ 57084 w 577767"/>
              <a:gd name="connsiteY1637" fmla="*/ 469425 h 1265951"/>
              <a:gd name="connsiteX1638" fmla="*/ 55595 w 577767"/>
              <a:gd name="connsiteY1638" fmla="*/ 463923 h 1265951"/>
              <a:gd name="connsiteX1639" fmla="*/ 55078 w 577767"/>
              <a:gd name="connsiteY1639" fmla="*/ 463470 h 1265951"/>
              <a:gd name="connsiteX1640" fmla="*/ 54366 w 577767"/>
              <a:gd name="connsiteY1640" fmla="*/ 461593 h 1265951"/>
              <a:gd name="connsiteX1641" fmla="*/ 52877 w 577767"/>
              <a:gd name="connsiteY1641" fmla="*/ 460170 h 1265951"/>
              <a:gd name="connsiteX1642" fmla="*/ 50483 w 577767"/>
              <a:gd name="connsiteY1642" fmla="*/ 455445 h 1265951"/>
              <a:gd name="connsiteX1643" fmla="*/ 49382 w 577767"/>
              <a:gd name="connsiteY1643" fmla="*/ 454150 h 1265951"/>
              <a:gd name="connsiteX1644" fmla="*/ 48994 w 577767"/>
              <a:gd name="connsiteY1644" fmla="*/ 454150 h 1265951"/>
              <a:gd name="connsiteX1645" fmla="*/ 46211 w 577767"/>
              <a:gd name="connsiteY1645" fmla="*/ 450526 h 1265951"/>
              <a:gd name="connsiteX1646" fmla="*/ 45629 w 577767"/>
              <a:gd name="connsiteY1646" fmla="*/ 450397 h 1265951"/>
              <a:gd name="connsiteX1647" fmla="*/ 43946 w 577767"/>
              <a:gd name="connsiteY1647" fmla="*/ 447872 h 1265951"/>
              <a:gd name="connsiteX1648" fmla="*/ 43946 w 577767"/>
              <a:gd name="connsiteY1648" fmla="*/ 447225 h 1265951"/>
              <a:gd name="connsiteX1649" fmla="*/ 41745 w 577767"/>
              <a:gd name="connsiteY1649" fmla="*/ 444701 h 1265951"/>
              <a:gd name="connsiteX1650" fmla="*/ 41357 w 577767"/>
              <a:gd name="connsiteY1650" fmla="*/ 443730 h 1265951"/>
              <a:gd name="connsiteX1651" fmla="*/ 40968 w 577767"/>
              <a:gd name="connsiteY1651" fmla="*/ 443730 h 1265951"/>
              <a:gd name="connsiteX1652" fmla="*/ 41551 w 577767"/>
              <a:gd name="connsiteY1652" fmla="*/ 443277 h 1265951"/>
              <a:gd name="connsiteX1653" fmla="*/ 40968 w 577767"/>
              <a:gd name="connsiteY1653" fmla="*/ 443407 h 1265951"/>
              <a:gd name="connsiteX1654" fmla="*/ 40257 w 577767"/>
              <a:gd name="connsiteY1654" fmla="*/ 442759 h 1265951"/>
              <a:gd name="connsiteX1655" fmla="*/ 39350 w 577767"/>
              <a:gd name="connsiteY1655" fmla="*/ 440688 h 1265951"/>
              <a:gd name="connsiteX1656" fmla="*/ 36373 w 577767"/>
              <a:gd name="connsiteY1656" fmla="*/ 437387 h 1265951"/>
              <a:gd name="connsiteX1657" fmla="*/ 35985 w 577767"/>
              <a:gd name="connsiteY1657" fmla="*/ 436417 h 1265951"/>
              <a:gd name="connsiteX1658" fmla="*/ 34496 w 577767"/>
              <a:gd name="connsiteY1658" fmla="*/ 435122 h 1265951"/>
              <a:gd name="connsiteX1659" fmla="*/ 33590 w 577767"/>
              <a:gd name="connsiteY1659" fmla="*/ 433245 h 1265951"/>
              <a:gd name="connsiteX1660" fmla="*/ 31778 w 577767"/>
              <a:gd name="connsiteY1660" fmla="*/ 431368 h 1265951"/>
              <a:gd name="connsiteX1661" fmla="*/ 31066 w 577767"/>
              <a:gd name="connsiteY1661" fmla="*/ 429815 h 1265951"/>
              <a:gd name="connsiteX1662" fmla="*/ 28672 w 577767"/>
              <a:gd name="connsiteY1662" fmla="*/ 427938 h 1265951"/>
              <a:gd name="connsiteX1663" fmla="*/ 26859 w 577767"/>
              <a:gd name="connsiteY1663" fmla="*/ 425738 h 1265951"/>
              <a:gd name="connsiteX1664" fmla="*/ 25759 w 577767"/>
              <a:gd name="connsiteY1664" fmla="*/ 425285 h 1265951"/>
              <a:gd name="connsiteX1665" fmla="*/ 25177 w 577767"/>
              <a:gd name="connsiteY1665" fmla="*/ 423084 h 1265951"/>
              <a:gd name="connsiteX1666" fmla="*/ 23882 w 577767"/>
              <a:gd name="connsiteY1666" fmla="*/ 421660 h 1265951"/>
              <a:gd name="connsiteX1667" fmla="*/ 23494 w 577767"/>
              <a:gd name="connsiteY1667" fmla="*/ 420107 h 1265951"/>
              <a:gd name="connsiteX1668" fmla="*/ 22588 w 577767"/>
              <a:gd name="connsiteY1668" fmla="*/ 419654 h 1265951"/>
              <a:gd name="connsiteX1669" fmla="*/ 21099 w 577767"/>
              <a:gd name="connsiteY1669" fmla="*/ 417777 h 1265951"/>
              <a:gd name="connsiteX1670" fmla="*/ 19416 w 577767"/>
              <a:gd name="connsiteY1670" fmla="*/ 413182 h 1265951"/>
              <a:gd name="connsiteX1671" fmla="*/ 17410 w 577767"/>
              <a:gd name="connsiteY1671" fmla="*/ 411111 h 1265951"/>
              <a:gd name="connsiteX1672" fmla="*/ 16504 w 577767"/>
              <a:gd name="connsiteY1672" fmla="*/ 408716 h 1265951"/>
              <a:gd name="connsiteX1673" fmla="*/ 15598 w 577767"/>
              <a:gd name="connsiteY1673" fmla="*/ 407745 h 1265951"/>
              <a:gd name="connsiteX1674" fmla="*/ 15080 w 577767"/>
              <a:gd name="connsiteY1674" fmla="*/ 406450 h 1265951"/>
              <a:gd name="connsiteX1675" fmla="*/ 14174 w 577767"/>
              <a:gd name="connsiteY1675" fmla="*/ 405997 h 1265951"/>
              <a:gd name="connsiteX1676" fmla="*/ 13462 w 577767"/>
              <a:gd name="connsiteY1676" fmla="*/ 404703 h 1265951"/>
              <a:gd name="connsiteX1677" fmla="*/ 10873 w 577767"/>
              <a:gd name="connsiteY1677" fmla="*/ 402503 h 1265951"/>
              <a:gd name="connsiteX1678" fmla="*/ 10355 w 577767"/>
              <a:gd name="connsiteY1678" fmla="*/ 402503 h 1265951"/>
              <a:gd name="connsiteX1679" fmla="*/ 9837 w 577767"/>
              <a:gd name="connsiteY1679" fmla="*/ 403279 h 1265951"/>
              <a:gd name="connsiteX1680" fmla="*/ 7961 w 577767"/>
              <a:gd name="connsiteY1680" fmla="*/ 403279 h 1265951"/>
              <a:gd name="connsiteX1681" fmla="*/ 6666 w 577767"/>
              <a:gd name="connsiteY1681" fmla="*/ 402632 h 1265951"/>
              <a:gd name="connsiteX1682" fmla="*/ 6084 w 577767"/>
              <a:gd name="connsiteY1682" fmla="*/ 399914 h 1265951"/>
              <a:gd name="connsiteX1683" fmla="*/ 4595 w 577767"/>
              <a:gd name="connsiteY1683" fmla="*/ 397519 h 1265951"/>
              <a:gd name="connsiteX1684" fmla="*/ 3883 w 577767"/>
              <a:gd name="connsiteY1684" fmla="*/ 395319 h 1265951"/>
              <a:gd name="connsiteX1685" fmla="*/ 2589 w 577767"/>
              <a:gd name="connsiteY1685" fmla="*/ 394995 h 1265951"/>
              <a:gd name="connsiteX1686" fmla="*/ 1488 w 577767"/>
              <a:gd name="connsiteY1686" fmla="*/ 393894 h 1265951"/>
              <a:gd name="connsiteX1687" fmla="*/ 0 w 577767"/>
              <a:gd name="connsiteY1687" fmla="*/ 388652 h 1265951"/>
              <a:gd name="connsiteX1688" fmla="*/ 388 w 577767"/>
              <a:gd name="connsiteY1688" fmla="*/ 387358 h 1265951"/>
              <a:gd name="connsiteX1689" fmla="*/ 906 w 577767"/>
              <a:gd name="connsiteY1689" fmla="*/ 386905 h 1265951"/>
              <a:gd name="connsiteX1690" fmla="*/ 4207 w 577767"/>
              <a:gd name="connsiteY1690" fmla="*/ 385804 h 1265951"/>
              <a:gd name="connsiteX1691" fmla="*/ 6019 w 577767"/>
              <a:gd name="connsiteY1691" fmla="*/ 384057 h 1265951"/>
              <a:gd name="connsiteX1692" fmla="*/ 8025 w 577767"/>
              <a:gd name="connsiteY1692" fmla="*/ 383086 h 1265951"/>
              <a:gd name="connsiteX1693" fmla="*/ 8608 w 577767"/>
              <a:gd name="connsiteY1693" fmla="*/ 383410 h 1265951"/>
              <a:gd name="connsiteX1694" fmla="*/ 9514 w 577767"/>
              <a:gd name="connsiteY1694" fmla="*/ 382309 h 1265951"/>
              <a:gd name="connsiteX1695" fmla="*/ 10420 w 577767"/>
              <a:gd name="connsiteY1695" fmla="*/ 380109 h 1265951"/>
              <a:gd name="connsiteX1696" fmla="*/ 11132 w 577767"/>
              <a:gd name="connsiteY1696" fmla="*/ 379656 h 1265951"/>
              <a:gd name="connsiteX1697" fmla="*/ 11520 w 577767"/>
              <a:gd name="connsiteY1697" fmla="*/ 377779 h 1265951"/>
              <a:gd name="connsiteX1698" fmla="*/ 11909 w 577767"/>
              <a:gd name="connsiteY1698" fmla="*/ 377455 h 1265951"/>
              <a:gd name="connsiteX1699" fmla="*/ 12297 w 577767"/>
              <a:gd name="connsiteY1699" fmla="*/ 373184 h 1265951"/>
              <a:gd name="connsiteX1700" fmla="*/ 13980 w 577767"/>
              <a:gd name="connsiteY1700" fmla="*/ 369042 h 1265951"/>
              <a:gd name="connsiteX1701" fmla="*/ 13980 w 577767"/>
              <a:gd name="connsiteY1701" fmla="*/ 368071 h 1265951"/>
              <a:gd name="connsiteX1702" fmla="*/ 14498 w 577767"/>
              <a:gd name="connsiteY1702" fmla="*/ 368200 h 1265951"/>
              <a:gd name="connsiteX1703" fmla="*/ 15080 w 577767"/>
              <a:gd name="connsiteY1703" fmla="*/ 368977 h 1265951"/>
              <a:gd name="connsiteX1704" fmla="*/ 16374 w 577767"/>
              <a:gd name="connsiteY1704" fmla="*/ 368847 h 1265951"/>
              <a:gd name="connsiteX1705" fmla="*/ 16180 w 577767"/>
              <a:gd name="connsiteY1705" fmla="*/ 368200 h 1265951"/>
              <a:gd name="connsiteX1706" fmla="*/ 16569 w 577767"/>
              <a:gd name="connsiteY1706" fmla="*/ 367877 h 1265951"/>
              <a:gd name="connsiteX1707" fmla="*/ 16957 w 577767"/>
              <a:gd name="connsiteY1707" fmla="*/ 366129 h 1265951"/>
              <a:gd name="connsiteX1708" fmla="*/ 16569 w 577767"/>
              <a:gd name="connsiteY1708" fmla="*/ 363281 h 1265951"/>
              <a:gd name="connsiteX1709" fmla="*/ 18769 w 577767"/>
              <a:gd name="connsiteY1709" fmla="*/ 360757 h 1265951"/>
              <a:gd name="connsiteX1710" fmla="*/ 18963 w 577767"/>
              <a:gd name="connsiteY1710" fmla="*/ 357133 h 1265951"/>
              <a:gd name="connsiteX1711" fmla="*/ 20258 w 577767"/>
              <a:gd name="connsiteY1711" fmla="*/ 356356 h 1265951"/>
              <a:gd name="connsiteX1712" fmla="*/ 20258 w 577767"/>
              <a:gd name="connsiteY1712" fmla="*/ 355386 h 1265951"/>
              <a:gd name="connsiteX1713" fmla="*/ 19546 w 577767"/>
              <a:gd name="connsiteY1713" fmla="*/ 354932 h 1265951"/>
              <a:gd name="connsiteX1714" fmla="*/ 19352 w 577767"/>
              <a:gd name="connsiteY1714" fmla="*/ 353055 h 1265951"/>
              <a:gd name="connsiteX1715" fmla="*/ 18963 w 577767"/>
              <a:gd name="connsiteY1715" fmla="*/ 352926 h 1265951"/>
              <a:gd name="connsiteX1716" fmla="*/ 19352 w 577767"/>
              <a:gd name="connsiteY1716" fmla="*/ 348007 h 1265951"/>
              <a:gd name="connsiteX1717" fmla="*/ 19157 w 577767"/>
              <a:gd name="connsiteY1717" fmla="*/ 345483 h 1265951"/>
              <a:gd name="connsiteX1718" fmla="*/ 20258 w 577767"/>
              <a:gd name="connsiteY1718" fmla="*/ 344706 h 1265951"/>
              <a:gd name="connsiteX1719" fmla="*/ 20970 w 577767"/>
              <a:gd name="connsiteY1719" fmla="*/ 343283 h 1265951"/>
              <a:gd name="connsiteX1720" fmla="*/ 21876 w 577767"/>
              <a:gd name="connsiteY1720" fmla="*/ 340111 h 1265951"/>
              <a:gd name="connsiteX1721" fmla="*/ 22393 w 577767"/>
              <a:gd name="connsiteY1721" fmla="*/ 339787 h 1265951"/>
              <a:gd name="connsiteX1722" fmla="*/ 22588 w 577767"/>
              <a:gd name="connsiteY1722" fmla="*/ 338364 h 1265951"/>
              <a:gd name="connsiteX1723" fmla="*/ 22976 w 577767"/>
              <a:gd name="connsiteY1723" fmla="*/ 338234 h 1265951"/>
              <a:gd name="connsiteX1724" fmla="*/ 22782 w 577767"/>
              <a:gd name="connsiteY1724" fmla="*/ 336487 h 1265951"/>
              <a:gd name="connsiteX1725" fmla="*/ 23364 w 577767"/>
              <a:gd name="connsiteY1725" fmla="*/ 335710 h 1265951"/>
              <a:gd name="connsiteX1726" fmla="*/ 22976 w 577767"/>
              <a:gd name="connsiteY1726" fmla="*/ 334415 h 1265951"/>
              <a:gd name="connsiteX1727" fmla="*/ 23364 w 577767"/>
              <a:gd name="connsiteY1727" fmla="*/ 332539 h 1265951"/>
              <a:gd name="connsiteX1728" fmla="*/ 23364 w 577767"/>
              <a:gd name="connsiteY1728" fmla="*/ 326520 h 1265951"/>
              <a:gd name="connsiteX1729" fmla="*/ 22458 w 577767"/>
              <a:gd name="connsiteY1729" fmla="*/ 324643 h 1265951"/>
              <a:gd name="connsiteX1730" fmla="*/ 21552 w 577767"/>
              <a:gd name="connsiteY1730" fmla="*/ 321018 h 1265951"/>
              <a:gd name="connsiteX1731" fmla="*/ 21552 w 577767"/>
              <a:gd name="connsiteY1731" fmla="*/ 315323 h 1265951"/>
              <a:gd name="connsiteX1732" fmla="*/ 20452 w 577767"/>
              <a:gd name="connsiteY1732" fmla="*/ 310728 h 1265951"/>
              <a:gd name="connsiteX1733" fmla="*/ 21358 w 577767"/>
              <a:gd name="connsiteY1733" fmla="*/ 311181 h 1265951"/>
              <a:gd name="connsiteX1734" fmla="*/ 21941 w 577767"/>
              <a:gd name="connsiteY1734" fmla="*/ 312281 h 1265951"/>
              <a:gd name="connsiteX1735" fmla="*/ 23623 w 577767"/>
              <a:gd name="connsiteY1735" fmla="*/ 312928 h 1265951"/>
              <a:gd name="connsiteX1736" fmla="*/ 24335 w 577767"/>
              <a:gd name="connsiteY1736" fmla="*/ 312799 h 1265951"/>
              <a:gd name="connsiteX1737" fmla="*/ 24141 w 577767"/>
              <a:gd name="connsiteY1737" fmla="*/ 310728 h 1265951"/>
              <a:gd name="connsiteX1738" fmla="*/ 25629 w 577767"/>
              <a:gd name="connsiteY1738" fmla="*/ 308980 h 1265951"/>
              <a:gd name="connsiteX1739" fmla="*/ 25629 w 577767"/>
              <a:gd name="connsiteY1739" fmla="*/ 308203 h 1265951"/>
              <a:gd name="connsiteX1740" fmla="*/ 26342 w 577767"/>
              <a:gd name="connsiteY1740" fmla="*/ 307427 h 1265951"/>
              <a:gd name="connsiteX1741" fmla="*/ 25953 w 577767"/>
              <a:gd name="connsiteY1741" fmla="*/ 305356 h 1265951"/>
              <a:gd name="connsiteX1742" fmla="*/ 28154 w 577767"/>
              <a:gd name="connsiteY1742" fmla="*/ 303284 h 1265951"/>
              <a:gd name="connsiteX1743" fmla="*/ 29060 w 577767"/>
              <a:gd name="connsiteY1743" fmla="*/ 301990 h 1265951"/>
              <a:gd name="connsiteX1744" fmla="*/ 29060 w 577767"/>
              <a:gd name="connsiteY1744" fmla="*/ 301343 h 1265951"/>
              <a:gd name="connsiteX1745" fmla="*/ 30160 w 577767"/>
              <a:gd name="connsiteY1745" fmla="*/ 300696 h 1265951"/>
              <a:gd name="connsiteX1746" fmla="*/ 30160 w 577767"/>
              <a:gd name="connsiteY1746" fmla="*/ 299725 h 1265951"/>
              <a:gd name="connsiteX1747" fmla="*/ 31066 w 577767"/>
              <a:gd name="connsiteY1747" fmla="*/ 298948 h 1265951"/>
              <a:gd name="connsiteX1748" fmla="*/ 31649 w 577767"/>
              <a:gd name="connsiteY1748" fmla="*/ 297525 h 1265951"/>
              <a:gd name="connsiteX1749" fmla="*/ 33137 w 577767"/>
              <a:gd name="connsiteY1749" fmla="*/ 296877 h 1265951"/>
              <a:gd name="connsiteX1750" fmla="*/ 33849 w 577767"/>
              <a:gd name="connsiteY1750" fmla="*/ 295583 h 1265951"/>
              <a:gd name="connsiteX1751" fmla="*/ 34949 w 577767"/>
              <a:gd name="connsiteY1751" fmla="*/ 295453 h 1265951"/>
              <a:gd name="connsiteX1752" fmla="*/ 36244 w 577767"/>
              <a:gd name="connsiteY1752" fmla="*/ 294482 h 1265951"/>
              <a:gd name="connsiteX1753" fmla="*/ 36244 w 577767"/>
              <a:gd name="connsiteY1753" fmla="*/ 293512 h 1265951"/>
              <a:gd name="connsiteX1754" fmla="*/ 36956 w 577767"/>
              <a:gd name="connsiteY1754" fmla="*/ 292864 h 1265951"/>
              <a:gd name="connsiteX1755" fmla="*/ 37150 w 577767"/>
              <a:gd name="connsiteY1755" fmla="*/ 292088 h 1265951"/>
              <a:gd name="connsiteX1756" fmla="*/ 38833 w 577767"/>
              <a:gd name="connsiteY1756" fmla="*/ 290793 h 1265951"/>
              <a:gd name="connsiteX1757" fmla="*/ 39545 w 577767"/>
              <a:gd name="connsiteY1757" fmla="*/ 288399 h 1265951"/>
              <a:gd name="connsiteX1758" fmla="*/ 40839 w 577767"/>
              <a:gd name="connsiteY1758" fmla="*/ 286975 h 1265951"/>
              <a:gd name="connsiteX1759" fmla="*/ 40839 w 577767"/>
              <a:gd name="connsiteY1759" fmla="*/ 285874 h 1265951"/>
              <a:gd name="connsiteX1760" fmla="*/ 41421 w 577767"/>
              <a:gd name="connsiteY1760" fmla="*/ 285098 h 1265951"/>
              <a:gd name="connsiteX1761" fmla="*/ 41421 w 577767"/>
              <a:gd name="connsiteY1761" fmla="*/ 283221 h 1265951"/>
              <a:gd name="connsiteX1762" fmla="*/ 42328 w 577767"/>
              <a:gd name="connsiteY1762" fmla="*/ 281797 h 1265951"/>
              <a:gd name="connsiteX1763" fmla="*/ 42134 w 577767"/>
              <a:gd name="connsiteY1763" fmla="*/ 280697 h 1265951"/>
              <a:gd name="connsiteX1764" fmla="*/ 42846 w 577767"/>
              <a:gd name="connsiteY1764" fmla="*/ 280244 h 1265951"/>
              <a:gd name="connsiteX1765" fmla="*/ 42846 w 577767"/>
              <a:gd name="connsiteY1765" fmla="*/ 279144 h 1265951"/>
              <a:gd name="connsiteX1766" fmla="*/ 43363 w 577767"/>
              <a:gd name="connsiteY1766" fmla="*/ 278367 h 1265951"/>
              <a:gd name="connsiteX1767" fmla="*/ 43363 w 577767"/>
              <a:gd name="connsiteY1767" fmla="*/ 273578 h 1265951"/>
              <a:gd name="connsiteX1768" fmla="*/ 43946 w 577767"/>
              <a:gd name="connsiteY1768" fmla="*/ 273707 h 1265951"/>
              <a:gd name="connsiteX1769" fmla="*/ 44140 w 577767"/>
              <a:gd name="connsiteY1769" fmla="*/ 274354 h 1265951"/>
              <a:gd name="connsiteX1770" fmla="*/ 45822 w 577767"/>
              <a:gd name="connsiteY1770" fmla="*/ 274354 h 1265951"/>
              <a:gd name="connsiteX1771" fmla="*/ 45629 w 577767"/>
              <a:gd name="connsiteY1771" fmla="*/ 273901 h 1265951"/>
              <a:gd name="connsiteX1772" fmla="*/ 47117 w 577767"/>
              <a:gd name="connsiteY1772" fmla="*/ 272477 h 1265951"/>
              <a:gd name="connsiteX1773" fmla="*/ 48411 w 577767"/>
              <a:gd name="connsiteY1773" fmla="*/ 268659 h 1265951"/>
              <a:gd name="connsiteX1774" fmla="*/ 52101 w 577767"/>
              <a:gd name="connsiteY1774" fmla="*/ 266458 h 1265951"/>
              <a:gd name="connsiteX1775" fmla="*/ 54884 w 577767"/>
              <a:gd name="connsiteY1775" fmla="*/ 263610 h 1265951"/>
              <a:gd name="connsiteX1776" fmla="*/ 54884 w 577767"/>
              <a:gd name="connsiteY1776" fmla="*/ 263158 h 1265951"/>
              <a:gd name="connsiteX1777" fmla="*/ 57861 w 577767"/>
              <a:gd name="connsiteY1777" fmla="*/ 261733 h 1265951"/>
              <a:gd name="connsiteX1778" fmla="*/ 58443 w 577767"/>
              <a:gd name="connsiteY1778" fmla="*/ 260957 h 1265951"/>
              <a:gd name="connsiteX1779" fmla="*/ 59544 w 577767"/>
              <a:gd name="connsiteY1779" fmla="*/ 260633 h 1265951"/>
              <a:gd name="connsiteX1780" fmla="*/ 60644 w 577767"/>
              <a:gd name="connsiteY1780" fmla="*/ 258692 h 1265951"/>
              <a:gd name="connsiteX1781" fmla="*/ 62132 w 577767"/>
              <a:gd name="connsiteY1781" fmla="*/ 257591 h 1265951"/>
              <a:gd name="connsiteX1782" fmla="*/ 62327 w 577767"/>
              <a:gd name="connsiteY1782" fmla="*/ 256944 h 1265951"/>
              <a:gd name="connsiteX1783" fmla="*/ 62715 w 577767"/>
              <a:gd name="connsiteY1783" fmla="*/ 256944 h 1265951"/>
              <a:gd name="connsiteX1784" fmla="*/ 62715 w 577767"/>
              <a:gd name="connsiteY1784" fmla="*/ 255650 h 1265951"/>
              <a:gd name="connsiteX1785" fmla="*/ 64915 w 577767"/>
              <a:gd name="connsiteY1785" fmla="*/ 253902 h 1265951"/>
              <a:gd name="connsiteX1786" fmla="*/ 65110 w 577767"/>
              <a:gd name="connsiteY1786" fmla="*/ 253255 h 1265951"/>
              <a:gd name="connsiteX1787" fmla="*/ 66598 w 577767"/>
              <a:gd name="connsiteY1787" fmla="*/ 251831 h 1265951"/>
              <a:gd name="connsiteX1788" fmla="*/ 68087 w 577767"/>
              <a:gd name="connsiteY1788" fmla="*/ 249113 h 1265951"/>
              <a:gd name="connsiteX1789" fmla="*/ 68281 w 577767"/>
              <a:gd name="connsiteY1789" fmla="*/ 247495 h 1265951"/>
              <a:gd name="connsiteX1790" fmla="*/ 68799 w 577767"/>
              <a:gd name="connsiteY1790" fmla="*/ 246524 h 1265951"/>
              <a:gd name="connsiteX1791" fmla="*/ 69187 w 577767"/>
              <a:gd name="connsiteY1791" fmla="*/ 240311 h 1265951"/>
              <a:gd name="connsiteX1792" fmla="*/ 69576 w 577767"/>
              <a:gd name="connsiteY1792" fmla="*/ 239858 h 1265951"/>
              <a:gd name="connsiteX1793" fmla="*/ 69381 w 577767"/>
              <a:gd name="connsiteY1793" fmla="*/ 236492 h 1265951"/>
              <a:gd name="connsiteX1794" fmla="*/ 69899 w 577767"/>
              <a:gd name="connsiteY1794" fmla="*/ 235521 h 1265951"/>
              <a:gd name="connsiteX1795" fmla="*/ 69511 w 577767"/>
              <a:gd name="connsiteY1795" fmla="*/ 235521 h 1265951"/>
              <a:gd name="connsiteX1796" fmla="*/ 69511 w 577767"/>
              <a:gd name="connsiteY1796" fmla="*/ 234421 h 1265951"/>
              <a:gd name="connsiteX1797" fmla="*/ 68928 w 577767"/>
              <a:gd name="connsiteY1797" fmla="*/ 234292 h 1265951"/>
              <a:gd name="connsiteX1798" fmla="*/ 68928 w 577767"/>
              <a:gd name="connsiteY1798" fmla="*/ 233321 h 1265951"/>
              <a:gd name="connsiteX1799" fmla="*/ 68540 w 577767"/>
              <a:gd name="connsiteY1799" fmla="*/ 233191 h 1265951"/>
              <a:gd name="connsiteX1800" fmla="*/ 68022 w 577767"/>
              <a:gd name="connsiteY1800" fmla="*/ 230667 h 1265951"/>
              <a:gd name="connsiteX1801" fmla="*/ 67440 w 577767"/>
              <a:gd name="connsiteY1801" fmla="*/ 229696 h 1265951"/>
              <a:gd name="connsiteX1802" fmla="*/ 67051 w 577767"/>
              <a:gd name="connsiteY1802" fmla="*/ 224260 h 1265951"/>
              <a:gd name="connsiteX1803" fmla="*/ 68540 w 577767"/>
              <a:gd name="connsiteY1803" fmla="*/ 222189 h 1265951"/>
              <a:gd name="connsiteX1804" fmla="*/ 70029 w 577767"/>
              <a:gd name="connsiteY1804" fmla="*/ 217399 h 1265951"/>
              <a:gd name="connsiteX1805" fmla="*/ 70934 w 577767"/>
              <a:gd name="connsiteY1805" fmla="*/ 216105 h 1265951"/>
              <a:gd name="connsiteX1806" fmla="*/ 71323 w 577767"/>
              <a:gd name="connsiteY1806" fmla="*/ 214163 h 1265951"/>
              <a:gd name="connsiteX1807" fmla="*/ 72035 w 577767"/>
              <a:gd name="connsiteY1807" fmla="*/ 213063 h 1265951"/>
              <a:gd name="connsiteX1808" fmla="*/ 72035 w 577767"/>
              <a:gd name="connsiteY1808" fmla="*/ 212092 h 1265951"/>
              <a:gd name="connsiteX1809" fmla="*/ 73135 w 577767"/>
              <a:gd name="connsiteY1809" fmla="*/ 210021 h 1265951"/>
              <a:gd name="connsiteX1810" fmla="*/ 72941 w 577767"/>
              <a:gd name="connsiteY1810" fmla="*/ 209698 h 1265951"/>
              <a:gd name="connsiteX1811" fmla="*/ 73653 w 577767"/>
              <a:gd name="connsiteY1811" fmla="*/ 208727 h 1265951"/>
              <a:gd name="connsiteX1812" fmla="*/ 74559 w 577767"/>
              <a:gd name="connsiteY1812" fmla="*/ 205685 h 1265951"/>
              <a:gd name="connsiteX1813" fmla="*/ 76371 w 577767"/>
              <a:gd name="connsiteY1813" fmla="*/ 201866 h 1265951"/>
              <a:gd name="connsiteX1814" fmla="*/ 77666 w 577767"/>
              <a:gd name="connsiteY1814" fmla="*/ 195006 h 1265951"/>
              <a:gd name="connsiteX1815" fmla="*/ 78248 w 577767"/>
              <a:gd name="connsiteY1815" fmla="*/ 194229 h 1265951"/>
              <a:gd name="connsiteX1816" fmla="*/ 78248 w 577767"/>
              <a:gd name="connsiteY1816" fmla="*/ 191834 h 1265951"/>
              <a:gd name="connsiteX1817" fmla="*/ 78960 w 577767"/>
              <a:gd name="connsiteY1817" fmla="*/ 189763 h 1265951"/>
              <a:gd name="connsiteX1818" fmla="*/ 79349 w 577767"/>
              <a:gd name="connsiteY1818" fmla="*/ 189634 h 1265951"/>
              <a:gd name="connsiteX1819" fmla="*/ 79349 w 577767"/>
              <a:gd name="connsiteY1819" fmla="*/ 188340 h 1265951"/>
              <a:gd name="connsiteX1820" fmla="*/ 80254 w 577767"/>
              <a:gd name="connsiteY1820" fmla="*/ 186268 h 1265951"/>
              <a:gd name="connsiteX1821" fmla="*/ 81743 w 577767"/>
              <a:gd name="connsiteY1821" fmla="*/ 185621 h 1265951"/>
              <a:gd name="connsiteX1822" fmla="*/ 85044 w 577767"/>
              <a:gd name="connsiteY1822" fmla="*/ 181932 h 1265951"/>
              <a:gd name="connsiteX1823" fmla="*/ 85432 w 577767"/>
              <a:gd name="connsiteY1823" fmla="*/ 180508 h 1265951"/>
              <a:gd name="connsiteX1824" fmla="*/ 86533 w 577767"/>
              <a:gd name="connsiteY1824" fmla="*/ 179214 h 1265951"/>
              <a:gd name="connsiteX1825" fmla="*/ 87439 w 577767"/>
              <a:gd name="connsiteY1825" fmla="*/ 176949 h 1265951"/>
              <a:gd name="connsiteX1826" fmla="*/ 89833 w 577767"/>
              <a:gd name="connsiteY1826" fmla="*/ 174230 h 1265951"/>
              <a:gd name="connsiteX1827" fmla="*/ 89833 w 577767"/>
              <a:gd name="connsiteY1827" fmla="*/ 173777 h 1265951"/>
              <a:gd name="connsiteX1828" fmla="*/ 95529 w 577767"/>
              <a:gd name="connsiteY1828" fmla="*/ 170282 h 1265951"/>
              <a:gd name="connsiteX1829" fmla="*/ 96241 w 577767"/>
              <a:gd name="connsiteY1829" fmla="*/ 169505 h 1265951"/>
              <a:gd name="connsiteX1830" fmla="*/ 96953 w 577767"/>
              <a:gd name="connsiteY1830" fmla="*/ 169376 h 1265951"/>
              <a:gd name="connsiteX1831" fmla="*/ 97147 w 577767"/>
              <a:gd name="connsiteY1831" fmla="*/ 168923 h 1265951"/>
              <a:gd name="connsiteX1832" fmla="*/ 98247 w 577767"/>
              <a:gd name="connsiteY1832" fmla="*/ 168599 h 1265951"/>
              <a:gd name="connsiteX1833" fmla="*/ 100836 w 577767"/>
              <a:gd name="connsiteY1833" fmla="*/ 168599 h 1265951"/>
              <a:gd name="connsiteX1834" fmla="*/ 101742 w 577767"/>
              <a:gd name="connsiteY1834" fmla="*/ 169247 h 1265951"/>
              <a:gd name="connsiteX1835" fmla="*/ 98441 w 577767"/>
              <a:gd name="connsiteY1835" fmla="*/ 170994 h 1265951"/>
              <a:gd name="connsiteX1836" fmla="*/ 98635 w 577767"/>
              <a:gd name="connsiteY1836" fmla="*/ 171447 h 1265951"/>
              <a:gd name="connsiteX1837" fmla="*/ 99930 w 577767"/>
              <a:gd name="connsiteY1837" fmla="*/ 171318 h 1265951"/>
              <a:gd name="connsiteX1838" fmla="*/ 100642 w 577767"/>
              <a:gd name="connsiteY1838" fmla="*/ 173065 h 1265951"/>
              <a:gd name="connsiteX1839" fmla="*/ 105237 w 577767"/>
              <a:gd name="connsiteY1839" fmla="*/ 174813 h 1265951"/>
              <a:gd name="connsiteX1840" fmla="*/ 106920 w 577767"/>
              <a:gd name="connsiteY1840" fmla="*/ 174683 h 1265951"/>
              <a:gd name="connsiteX1841" fmla="*/ 108602 w 577767"/>
              <a:gd name="connsiteY1841" fmla="*/ 175136 h 1265951"/>
              <a:gd name="connsiteX1842" fmla="*/ 108797 w 577767"/>
              <a:gd name="connsiteY1842" fmla="*/ 175784 h 1265951"/>
              <a:gd name="connsiteX1843" fmla="*/ 109120 w 577767"/>
              <a:gd name="connsiteY1843" fmla="*/ 175784 h 1265951"/>
              <a:gd name="connsiteX1844" fmla="*/ 111903 w 577767"/>
              <a:gd name="connsiteY1844" fmla="*/ 177531 h 1265951"/>
              <a:gd name="connsiteX1845" fmla="*/ 113392 w 577767"/>
              <a:gd name="connsiteY1845" fmla="*/ 177984 h 1265951"/>
              <a:gd name="connsiteX1846" fmla="*/ 113586 w 577767"/>
              <a:gd name="connsiteY1846" fmla="*/ 178502 h 1265951"/>
              <a:gd name="connsiteX1847" fmla="*/ 114298 w 577767"/>
              <a:gd name="connsiteY1847" fmla="*/ 178825 h 1265951"/>
              <a:gd name="connsiteX1848" fmla="*/ 114104 w 577767"/>
              <a:gd name="connsiteY1848" fmla="*/ 179472 h 1265951"/>
              <a:gd name="connsiteX1849" fmla="*/ 115010 w 577767"/>
              <a:gd name="connsiteY1849" fmla="*/ 180896 h 1265951"/>
              <a:gd name="connsiteX1850" fmla="*/ 117016 w 577767"/>
              <a:gd name="connsiteY1850" fmla="*/ 180896 h 1265951"/>
              <a:gd name="connsiteX1851" fmla="*/ 117728 w 577767"/>
              <a:gd name="connsiteY1851" fmla="*/ 181350 h 1265951"/>
              <a:gd name="connsiteX1852" fmla="*/ 118311 w 577767"/>
              <a:gd name="connsiteY1852" fmla="*/ 182126 h 1265951"/>
              <a:gd name="connsiteX1853" fmla="*/ 117728 w 577767"/>
              <a:gd name="connsiteY1853" fmla="*/ 183421 h 1265951"/>
              <a:gd name="connsiteX1854" fmla="*/ 118117 w 577767"/>
              <a:gd name="connsiteY1854" fmla="*/ 183550 h 1265951"/>
              <a:gd name="connsiteX1855" fmla="*/ 118117 w 577767"/>
              <a:gd name="connsiteY1855" fmla="*/ 184197 h 1265951"/>
              <a:gd name="connsiteX1856" fmla="*/ 118828 w 577767"/>
              <a:gd name="connsiteY1856" fmla="*/ 184391 h 1265951"/>
              <a:gd name="connsiteX1857" fmla="*/ 119217 w 577767"/>
              <a:gd name="connsiteY1857" fmla="*/ 183421 h 1265951"/>
              <a:gd name="connsiteX1858" fmla="*/ 119023 w 577767"/>
              <a:gd name="connsiteY1858" fmla="*/ 181803 h 1265951"/>
              <a:gd name="connsiteX1859" fmla="*/ 119411 w 577767"/>
              <a:gd name="connsiteY1859" fmla="*/ 181350 h 1265951"/>
              <a:gd name="connsiteX1860" fmla="*/ 118505 w 577767"/>
              <a:gd name="connsiteY1860" fmla="*/ 180702 h 1265951"/>
              <a:gd name="connsiteX1861" fmla="*/ 117922 w 577767"/>
              <a:gd name="connsiteY1861" fmla="*/ 178502 h 1265951"/>
              <a:gd name="connsiteX1862" fmla="*/ 117405 w 577767"/>
              <a:gd name="connsiteY1862" fmla="*/ 177984 h 1265951"/>
              <a:gd name="connsiteX1863" fmla="*/ 117793 w 577767"/>
              <a:gd name="connsiteY1863" fmla="*/ 175266 h 1265951"/>
              <a:gd name="connsiteX1864" fmla="*/ 115592 w 577767"/>
              <a:gd name="connsiteY1864" fmla="*/ 174618 h 1265951"/>
              <a:gd name="connsiteX1865" fmla="*/ 115592 w 577767"/>
              <a:gd name="connsiteY1865" fmla="*/ 173518 h 1265951"/>
              <a:gd name="connsiteX1866" fmla="*/ 116175 w 577767"/>
              <a:gd name="connsiteY1866" fmla="*/ 173065 h 1265951"/>
              <a:gd name="connsiteX1867" fmla="*/ 117987 w 577767"/>
              <a:gd name="connsiteY1867" fmla="*/ 172741 h 1265951"/>
              <a:gd name="connsiteX1868" fmla="*/ 122388 w 577767"/>
              <a:gd name="connsiteY1868" fmla="*/ 174036 h 1265951"/>
              <a:gd name="connsiteX1869" fmla="*/ 122906 w 577767"/>
              <a:gd name="connsiteY1869" fmla="*/ 173389 h 1265951"/>
              <a:gd name="connsiteX1870" fmla="*/ 124783 w 577767"/>
              <a:gd name="connsiteY1870" fmla="*/ 172612 h 1265951"/>
              <a:gd name="connsiteX1871" fmla="*/ 125301 w 577767"/>
              <a:gd name="connsiteY1871" fmla="*/ 171641 h 1265951"/>
              <a:gd name="connsiteX1872" fmla="*/ 126012 w 577767"/>
              <a:gd name="connsiteY1872" fmla="*/ 171512 h 1265951"/>
              <a:gd name="connsiteX1873" fmla="*/ 126530 w 577767"/>
              <a:gd name="connsiteY1873" fmla="*/ 170088 h 1265951"/>
              <a:gd name="connsiteX1874" fmla="*/ 128731 w 577767"/>
              <a:gd name="connsiteY1874" fmla="*/ 167499 h 1265951"/>
              <a:gd name="connsiteX1875" fmla="*/ 128925 w 577767"/>
              <a:gd name="connsiteY1875" fmla="*/ 163357 h 1265951"/>
              <a:gd name="connsiteX1876" fmla="*/ 129313 w 577767"/>
              <a:gd name="connsiteY1876" fmla="*/ 162580 h 1265951"/>
              <a:gd name="connsiteX1877" fmla="*/ 129831 w 577767"/>
              <a:gd name="connsiteY1877" fmla="*/ 162580 h 1265951"/>
              <a:gd name="connsiteX1878" fmla="*/ 129831 w 577767"/>
              <a:gd name="connsiteY1878" fmla="*/ 163357 h 1265951"/>
              <a:gd name="connsiteX1879" fmla="*/ 130543 w 577767"/>
              <a:gd name="connsiteY1879" fmla="*/ 163681 h 1265951"/>
              <a:gd name="connsiteX1880" fmla="*/ 134426 w 577767"/>
              <a:gd name="connsiteY1880" fmla="*/ 163681 h 1265951"/>
              <a:gd name="connsiteX1881" fmla="*/ 135332 w 577767"/>
              <a:gd name="connsiteY1881" fmla="*/ 165622 h 1265951"/>
              <a:gd name="connsiteX1882" fmla="*/ 137145 w 577767"/>
              <a:gd name="connsiteY1882" fmla="*/ 167046 h 1265951"/>
              <a:gd name="connsiteX1883" fmla="*/ 138051 w 577767"/>
              <a:gd name="connsiteY1883" fmla="*/ 166852 h 1265951"/>
              <a:gd name="connsiteX1884" fmla="*/ 138051 w 577767"/>
              <a:gd name="connsiteY1884" fmla="*/ 165104 h 1265951"/>
              <a:gd name="connsiteX1885" fmla="*/ 135268 w 577767"/>
              <a:gd name="connsiteY1885" fmla="*/ 164328 h 1265951"/>
              <a:gd name="connsiteX1886" fmla="*/ 134167 w 577767"/>
              <a:gd name="connsiteY1886" fmla="*/ 162386 h 1265951"/>
              <a:gd name="connsiteX1887" fmla="*/ 130478 w 577767"/>
              <a:gd name="connsiteY1887" fmla="*/ 162063 h 1265951"/>
              <a:gd name="connsiteX1888" fmla="*/ 129766 w 577767"/>
              <a:gd name="connsiteY1888" fmla="*/ 161415 h 1265951"/>
              <a:gd name="connsiteX1889" fmla="*/ 129766 w 577767"/>
              <a:gd name="connsiteY1889" fmla="*/ 160768 h 1265951"/>
              <a:gd name="connsiteX1890" fmla="*/ 129248 w 577767"/>
              <a:gd name="connsiteY1890" fmla="*/ 160768 h 1265951"/>
              <a:gd name="connsiteX1891" fmla="*/ 129055 w 577767"/>
              <a:gd name="connsiteY1891" fmla="*/ 161221 h 1265951"/>
              <a:gd name="connsiteX1892" fmla="*/ 125365 w 577767"/>
              <a:gd name="connsiteY1892" fmla="*/ 162515 h 1265951"/>
              <a:gd name="connsiteX1893" fmla="*/ 124265 w 577767"/>
              <a:gd name="connsiteY1893" fmla="*/ 164781 h 1265951"/>
              <a:gd name="connsiteX1894" fmla="*/ 122065 w 577767"/>
              <a:gd name="connsiteY1894" fmla="*/ 167176 h 1265951"/>
              <a:gd name="connsiteX1895" fmla="*/ 117469 w 577767"/>
              <a:gd name="connsiteY1895" fmla="*/ 167176 h 1265951"/>
              <a:gd name="connsiteX1896" fmla="*/ 117081 w 577767"/>
              <a:gd name="connsiteY1896" fmla="*/ 166852 h 1265951"/>
              <a:gd name="connsiteX1897" fmla="*/ 117469 w 577767"/>
              <a:gd name="connsiteY1897" fmla="*/ 166399 h 1265951"/>
              <a:gd name="connsiteX1898" fmla="*/ 117275 w 577767"/>
              <a:gd name="connsiteY1898" fmla="*/ 165751 h 1265951"/>
              <a:gd name="connsiteX1899" fmla="*/ 115981 w 577767"/>
              <a:gd name="connsiteY1899" fmla="*/ 165428 h 1265951"/>
              <a:gd name="connsiteX1900" fmla="*/ 114686 w 577767"/>
              <a:gd name="connsiteY1900" fmla="*/ 165751 h 1265951"/>
              <a:gd name="connsiteX1901" fmla="*/ 114104 w 577767"/>
              <a:gd name="connsiteY1901" fmla="*/ 164781 h 1265951"/>
              <a:gd name="connsiteX1902" fmla="*/ 112615 w 577767"/>
              <a:gd name="connsiteY1902" fmla="*/ 164781 h 1265951"/>
              <a:gd name="connsiteX1903" fmla="*/ 112809 w 577767"/>
              <a:gd name="connsiteY1903" fmla="*/ 163163 h 1265951"/>
              <a:gd name="connsiteX1904" fmla="*/ 111515 w 577767"/>
              <a:gd name="connsiteY1904" fmla="*/ 162063 h 1265951"/>
              <a:gd name="connsiteX1905" fmla="*/ 111127 w 577767"/>
              <a:gd name="connsiteY1905" fmla="*/ 160768 h 1265951"/>
              <a:gd name="connsiteX1906" fmla="*/ 112227 w 577767"/>
              <a:gd name="connsiteY1906" fmla="*/ 155979 h 1265951"/>
              <a:gd name="connsiteX1907" fmla="*/ 113910 w 577767"/>
              <a:gd name="connsiteY1907" fmla="*/ 152613 h 1265951"/>
              <a:gd name="connsiteX1908" fmla="*/ 115916 w 577767"/>
              <a:gd name="connsiteY1908" fmla="*/ 150542 h 1265951"/>
              <a:gd name="connsiteX1909" fmla="*/ 116304 w 577767"/>
              <a:gd name="connsiteY1909" fmla="*/ 149571 h 1265951"/>
              <a:gd name="connsiteX1910" fmla="*/ 119411 w 577767"/>
              <a:gd name="connsiteY1910" fmla="*/ 147306 h 1265951"/>
              <a:gd name="connsiteX1911" fmla="*/ 122518 w 577767"/>
              <a:gd name="connsiteY1911" fmla="*/ 145688 h 1265951"/>
              <a:gd name="connsiteX1912" fmla="*/ 124394 w 577767"/>
              <a:gd name="connsiteY1912" fmla="*/ 145364 h 1265951"/>
              <a:gd name="connsiteX1913" fmla="*/ 126207 w 577767"/>
              <a:gd name="connsiteY1913" fmla="*/ 143940 h 1265951"/>
              <a:gd name="connsiteX1914" fmla="*/ 126919 w 577767"/>
              <a:gd name="connsiteY1914" fmla="*/ 143940 h 1265951"/>
              <a:gd name="connsiteX1915" fmla="*/ 127307 w 577767"/>
              <a:gd name="connsiteY1915" fmla="*/ 143293 h 1265951"/>
              <a:gd name="connsiteX1916" fmla="*/ 128213 w 577767"/>
              <a:gd name="connsiteY1916" fmla="*/ 143423 h 1265951"/>
              <a:gd name="connsiteX1917" fmla="*/ 131320 w 577767"/>
              <a:gd name="connsiteY1917" fmla="*/ 142452 h 1265951"/>
              <a:gd name="connsiteX1918" fmla="*/ 132226 w 577767"/>
              <a:gd name="connsiteY1918" fmla="*/ 141157 h 1265951"/>
              <a:gd name="connsiteX1919" fmla="*/ 134103 w 577767"/>
              <a:gd name="connsiteY1919" fmla="*/ 139863 h 1265951"/>
              <a:gd name="connsiteX1920" fmla="*/ 134814 w 577767"/>
              <a:gd name="connsiteY1920" fmla="*/ 138892 h 1265951"/>
              <a:gd name="connsiteX1921" fmla="*/ 137921 w 577767"/>
              <a:gd name="connsiteY1921" fmla="*/ 138569 h 1265951"/>
              <a:gd name="connsiteX1922" fmla="*/ 139733 w 577767"/>
              <a:gd name="connsiteY1922" fmla="*/ 137274 h 1265951"/>
              <a:gd name="connsiteX1923" fmla="*/ 144005 w 577767"/>
              <a:gd name="connsiteY1923" fmla="*/ 137274 h 1265951"/>
              <a:gd name="connsiteX1924" fmla="*/ 147500 w 577767"/>
              <a:gd name="connsiteY1924" fmla="*/ 139021 h 1265951"/>
              <a:gd name="connsiteX1925" fmla="*/ 149183 w 577767"/>
              <a:gd name="connsiteY1925" fmla="*/ 139151 h 1265951"/>
              <a:gd name="connsiteX1926" fmla="*/ 150283 w 577767"/>
              <a:gd name="connsiteY1926" fmla="*/ 140446 h 1265951"/>
              <a:gd name="connsiteX1927" fmla="*/ 150995 w 577767"/>
              <a:gd name="connsiteY1927" fmla="*/ 142711 h 1265951"/>
              <a:gd name="connsiteX1928" fmla="*/ 152807 w 577767"/>
              <a:gd name="connsiteY1928" fmla="*/ 144782 h 1265951"/>
              <a:gd name="connsiteX1929" fmla="*/ 153907 w 577767"/>
              <a:gd name="connsiteY1929" fmla="*/ 145235 h 1265951"/>
              <a:gd name="connsiteX1930" fmla="*/ 155914 w 577767"/>
              <a:gd name="connsiteY1930" fmla="*/ 145429 h 1265951"/>
              <a:gd name="connsiteX1931" fmla="*/ 156626 w 577767"/>
              <a:gd name="connsiteY1931" fmla="*/ 146206 h 1265951"/>
              <a:gd name="connsiteX1932" fmla="*/ 159215 w 577767"/>
              <a:gd name="connsiteY1932" fmla="*/ 146529 h 1265951"/>
              <a:gd name="connsiteX1933" fmla="*/ 160121 w 577767"/>
              <a:gd name="connsiteY1933" fmla="*/ 147500 h 1265951"/>
              <a:gd name="connsiteX1934" fmla="*/ 160315 w 577767"/>
              <a:gd name="connsiteY1934" fmla="*/ 149248 h 1265951"/>
              <a:gd name="connsiteX1935" fmla="*/ 160703 w 577767"/>
              <a:gd name="connsiteY1935" fmla="*/ 149248 h 1265951"/>
              <a:gd name="connsiteX1936" fmla="*/ 160897 w 577767"/>
              <a:gd name="connsiteY1936" fmla="*/ 149701 h 1265951"/>
              <a:gd name="connsiteX1937" fmla="*/ 163680 w 577767"/>
              <a:gd name="connsiteY1937" fmla="*/ 150801 h 1265951"/>
              <a:gd name="connsiteX1938" fmla="*/ 164392 w 577767"/>
              <a:gd name="connsiteY1938" fmla="*/ 151448 h 1265951"/>
              <a:gd name="connsiteX1939" fmla="*/ 165298 w 577767"/>
              <a:gd name="connsiteY1939" fmla="*/ 151448 h 1265951"/>
              <a:gd name="connsiteX1940" fmla="*/ 166399 w 577767"/>
              <a:gd name="connsiteY1940" fmla="*/ 152419 h 1265951"/>
              <a:gd name="connsiteX1941" fmla="*/ 170606 w 577767"/>
              <a:gd name="connsiteY1941" fmla="*/ 151966 h 1265951"/>
              <a:gd name="connsiteX1942" fmla="*/ 173583 w 577767"/>
              <a:gd name="connsiteY1942" fmla="*/ 152937 h 1265951"/>
              <a:gd name="connsiteX1943" fmla="*/ 175071 w 577767"/>
              <a:gd name="connsiteY1943" fmla="*/ 152807 h 1265951"/>
              <a:gd name="connsiteX1944" fmla="*/ 177272 w 577767"/>
              <a:gd name="connsiteY1944" fmla="*/ 151837 h 1265951"/>
              <a:gd name="connsiteX1945" fmla="*/ 178761 w 577767"/>
              <a:gd name="connsiteY1945" fmla="*/ 150089 h 1265951"/>
              <a:gd name="connsiteX1946" fmla="*/ 180573 w 577767"/>
              <a:gd name="connsiteY1946" fmla="*/ 149312 h 1265951"/>
              <a:gd name="connsiteX1947" fmla="*/ 183550 w 577767"/>
              <a:gd name="connsiteY1947" fmla="*/ 148665 h 1265951"/>
              <a:gd name="connsiteX1948" fmla="*/ 188145 w 577767"/>
              <a:gd name="connsiteY1948" fmla="*/ 146400 h 1265951"/>
              <a:gd name="connsiteX1949" fmla="*/ 189634 w 577767"/>
              <a:gd name="connsiteY1949" fmla="*/ 144782 h 1265951"/>
              <a:gd name="connsiteX1950" fmla="*/ 190346 w 577767"/>
              <a:gd name="connsiteY1950" fmla="*/ 142193 h 1265951"/>
              <a:gd name="connsiteX1951" fmla="*/ 193129 w 577767"/>
              <a:gd name="connsiteY1951" fmla="*/ 142387 h 1265951"/>
              <a:gd name="connsiteX1952" fmla="*/ 193323 w 577767"/>
              <a:gd name="connsiteY1952" fmla="*/ 142064 h 1265951"/>
              <a:gd name="connsiteX1953" fmla="*/ 194035 w 577767"/>
              <a:gd name="connsiteY1953" fmla="*/ 142064 h 1265951"/>
              <a:gd name="connsiteX1954" fmla="*/ 194229 w 577767"/>
              <a:gd name="connsiteY1954" fmla="*/ 141611 h 1265951"/>
              <a:gd name="connsiteX1955" fmla="*/ 194941 w 577767"/>
              <a:gd name="connsiteY1955" fmla="*/ 141611 h 1265951"/>
              <a:gd name="connsiteX1956" fmla="*/ 195653 w 577767"/>
              <a:gd name="connsiteY1956" fmla="*/ 142258 h 1265951"/>
              <a:gd name="connsiteX1957" fmla="*/ 197465 w 577767"/>
              <a:gd name="connsiteY1957" fmla="*/ 142452 h 1265951"/>
              <a:gd name="connsiteX1958" fmla="*/ 197659 w 577767"/>
              <a:gd name="connsiteY1958" fmla="*/ 142775 h 1265951"/>
              <a:gd name="connsiteX1959" fmla="*/ 201931 w 577767"/>
              <a:gd name="connsiteY1959" fmla="*/ 143099 h 1265951"/>
              <a:gd name="connsiteX1960" fmla="*/ 203613 w 577767"/>
              <a:gd name="connsiteY1960" fmla="*/ 142128 h 1265951"/>
              <a:gd name="connsiteX1961" fmla="*/ 205814 w 577767"/>
              <a:gd name="connsiteY1961" fmla="*/ 141481 h 1265951"/>
              <a:gd name="connsiteX1962" fmla="*/ 205102 w 577767"/>
              <a:gd name="connsiteY1962" fmla="*/ 141157 h 1265951"/>
              <a:gd name="connsiteX1963" fmla="*/ 202319 w 577767"/>
              <a:gd name="connsiteY1963" fmla="*/ 142258 h 1265951"/>
              <a:gd name="connsiteX1964" fmla="*/ 199536 w 577767"/>
              <a:gd name="connsiteY1964" fmla="*/ 142128 h 1265951"/>
              <a:gd name="connsiteX1965" fmla="*/ 198047 w 577767"/>
              <a:gd name="connsiteY1965" fmla="*/ 142452 h 1265951"/>
              <a:gd name="connsiteX1966" fmla="*/ 195070 w 577767"/>
              <a:gd name="connsiteY1966" fmla="*/ 139410 h 1265951"/>
              <a:gd name="connsiteX1967" fmla="*/ 192287 w 577767"/>
              <a:gd name="connsiteY1967" fmla="*/ 139086 h 1265951"/>
              <a:gd name="connsiteX1968" fmla="*/ 190993 w 577767"/>
              <a:gd name="connsiteY1968" fmla="*/ 139734 h 1265951"/>
              <a:gd name="connsiteX1969" fmla="*/ 190087 w 577767"/>
              <a:gd name="connsiteY1969" fmla="*/ 139604 h 1265951"/>
              <a:gd name="connsiteX1970" fmla="*/ 188080 w 577767"/>
              <a:gd name="connsiteY1970" fmla="*/ 137339 h 1265951"/>
              <a:gd name="connsiteX1971" fmla="*/ 186980 w 577767"/>
              <a:gd name="connsiteY1971" fmla="*/ 137986 h 1265951"/>
              <a:gd name="connsiteX1972" fmla="*/ 186398 w 577767"/>
              <a:gd name="connsiteY1972" fmla="*/ 139086 h 1265951"/>
              <a:gd name="connsiteX1973" fmla="*/ 185686 w 577767"/>
              <a:gd name="connsiteY1973" fmla="*/ 139216 h 1265951"/>
              <a:gd name="connsiteX1974" fmla="*/ 184585 w 577767"/>
              <a:gd name="connsiteY1974" fmla="*/ 140316 h 1265951"/>
              <a:gd name="connsiteX1975" fmla="*/ 183291 w 577767"/>
              <a:gd name="connsiteY1975" fmla="*/ 140640 h 1265951"/>
              <a:gd name="connsiteX1976" fmla="*/ 181997 w 577767"/>
              <a:gd name="connsiteY1976" fmla="*/ 139992 h 1265951"/>
              <a:gd name="connsiteX1977" fmla="*/ 181997 w 577767"/>
              <a:gd name="connsiteY1977" fmla="*/ 138892 h 1265951"/>
              <a:gd name="connsiteX1978" fmla="*/ 181479 w 577767"/>
              <a:gd name="connsiteY1978" fmla="*/ 138374 h 1265951"/>
              <a:gd name="connsiteX1979" fmla="*/ 181479 w 577767"/>
              <a:gd name="connsiteY1979" fmla="*/ 135980 h 1265951"/>
              <a:gd name="connsiteX1980" fmla="*/ 182579 w 577767"/>
              <a:gd name="connsiteY1980" fmla="*/ 134362 h 1265951"/>
              <a:gd name="connsiteX1981" fmla="*/ 185556 w 577767"/>
              <a:gd name="connsiteY1981" fmla="*/ 132614 h 1265951"/>
              <a:gd name="connsiteX1982" fmla="*/ 186268 w 577767"/>
              <a:gd name="connsiteY1982" fmla="*/ 131190 h 1265951"/>
              <a:gd name="connsiteX1983" fmla="*/ 187951 w 577767"/>
              <a:gd name="connsiteY1983" fmla="*/ 129766 h 1265951"/>
              <a:gd name="connsiteX1984" fmla="*/ 189634 w 577767"/>
              <a:gd name="connsiteY1984" fmla="*/ 127178 h 1265951"/>
              <a:gd name="connsiteX1985" fmla="*/ 191122 w 577767"/>
              <a:gd name="connsiteY1985" fmla="*/ 122194 h 1265951"/>
              <a:gd name="connsiteX1986" fmla="*/ 192935 w 577767"/>
              <a:gd name="connsiteY1986" fmla="*/ 120123 h 1265951"/>
              <a:gd name="connsiteX1987" fmla="*/ 194423 w 577767"/>
              <a:gd name="connsiteY1987" fmla="*/ 119994 h 1265951"/>
              <a:gd name="connsiteX1988" fmla="*/ 195135 w 577767"/>
              <a:gd name="connsiteY1988" fmla="*/ 120446 h 1265951"/>
              <a:gd name="connsiteX1989" fmla="*/ 195718 w 577767"/>
              <a:gd name="connsiteY1989" fmla="*/ 124265 h 1265951"/>
              <a:gd name="connsiteX1990" fmla="*/ 196624 w 577767"/>
              <a:gd name="connsiteY1990" fmla="*/ 125236 h 1265951"/>
              <a:gd name="connsiteX1991" fmla="*/ 197724 w 577767"/>
              <a:gd name="connsiteY1991" fmla="*/ 125689 h 1265951"/>
              <a:gd name="connsiteX1992" fmla="*/ 197336 w 577767"/>
              <a:gd name="connsiteY1992" fmla="*/ 127307 h 1265951"/>
              <a:gd name="connsiteX1993" fmla="*/ 197724 w 577767"/>
              <a:gd name="connsiteY1993" fmla="*/ 129055 h 1265951"/>
              <a:gd name="connsiteX1994" fmla="*/ 199925 w 577767"/>
              <a:gd name="connsiteY1994" fmla="*/ 129378 h 1265951"/>
              <a:gd name="connsiteX1995" fmla="*/ 204196 w 577767"/>
              <a:gd name="connsiteY1995" fmla="*/ 127631 h 1265951"/>
              <a:gd name="connsiteX1996" fmla="*/ 203096 w 577767"/>
              <a:gd name="connsiteY1996" fmla="*/ 127631 h 1265951"/>
              <a:gd name="connsiteX1997" fmla="*/ 199601 w 577767"/>
              <a:gd name="connsiteY1997" fmla="*/ 129055 h 1265951"/>
              <a:gd name="connsiteX1998" fmla="*/ 198695 w 577767"/>
              <a:gd name="connsiteY1998" fmla="*/ 129055 h 1265951"/>
              <a:gd name="connsiteX1999" fmla="*/ 197983 w 577767"/>
              <a:gd name="connsiteY1999" fmla="*/ 128407 h 1265951"/>
              <a:gd name="connsiteX2000" fmla="*/ 198565 w 577767"/>
              <a:gd name="connsiteY2000" fmla="*/ 125171 h 1265951"/>
              <a:gd name="connsiteX2001" fmla="*/ 197853 w 577767"/>
              <a:gd name="connsiteY2001" fmla="*/ 124071 h 1265951"/>
              <a:gd name="connsiteX2002" fmla="*/ 196559 w 577767"/>
              <a:gd name="connsiteY2002" fmla="*/ 123747 h 1265951"/>
              <a:gd name="connsiteX2003" fmla="*/ 196559 w 577767"/>
              <a:gd name="connsiteY2003" fmla="*/ 121353 h 1265951"/>
              <a:gd name="connsiteX2004" fmla="*/ 196171 w 577767"/>
              <a:gd name="connsiteY2004" fmla="*/ 121029 h 1265951"/>
              <a:gd name="connsiteX2005" fmla="*/ 196171 w 577767"/>
              <a:gd name="connsiteY2005" fmla="*/ 120253 h 1265951"/>
              <a:gd name="connsiteX2006" fmla="*/ 195070 w 577767"/>
              <a:gd name="connsiteY2006" fmla="*/ 119476 h 1265951"/>
              <a:gd name="connsiteX2007" fmla="*/ 195070 w 577767"/>
              <a:gd name="connsiteY2007" fmla="*/ 119476 h 1265951"/>
              <a:gd name="connsiteX2008" fmla="*/ 196429 w 577767"/>
              <a:gd name="connsiteY2008" fmla="*/ 109962 h 1265951"/>
              <a:gd name="connsiteX2009" fmla="*/ 201283 w 577767"/>
              <a:gd name="connsiteY2009" fmla="*/ 101289 h 1265951"/>
              <a:gd name="connsiteX2010" fmla="*/ 200442 w 577767"/>
              <a:gd name="connsiteY2010" fmla="*/ 80578 h 1265951"/>
              <a:gd name="connsiteX2011" fmla="*/ 206526 w 577767"/>
              <a:gd name="connsiteY2011" fmla="*/ 80708 h 1265951"/>
              <a:gd name="connsiteX2012" fmla="*/ 218888 w 577767"/>
              <a:gd name="connsiteY2012" fmla="*/ 87762 h 1265951"/>
              <a:gd name="connsiteX2013" fmla="*/ 227949 w 577767"/>
              <a:gd name="connsiteY2013" fmla="*/ 87439 h 1265951"/>
              <a:gd name="connsiteX2014" fmla="*/ 235327 w 577767"/>
              <a:gd name="connsiteY2014" fmla="*/ 69640 h 1265951"/>
              <a:gd name="connsiteX2015" fmla="*/ 249954 w 577767"/>
              <a:gd name="connsiteY2015" fmla="*/ 63880 h 1265951"/>
              <a:gd name="connsiteX2016" fmla="*/ 254743 w 577767"/>
              <a:gd name="connsiteY2016" fmla="*/ 51648 h 1265951"/>
              <a:gd name="connsiteX2017" fmla="*/ 266070 w 577767"/>
              <a:gd name="connsiteY2017" fmla="*/ 41487 h 1265951"/>
              <a:gd name="connsiteX2018" fmla="*/ 271247 w 577767"/>
              <a:gd name="connsiteY2018" fmla="*/ 30096 h 1265951"/>
              <a:gd name="connsiteX2019" fmla="*/ 287492 w 577767"/>
              <a:gd name="connsiteY2019" fmla="*/ 26406 h 1265951"/>
              <a:gd name="connsiteX2020" fmla="*/ 295777 w 577767"/>
              <a:gd name="connsiteY2020" fmla="*/ 21746 h 1265951"/>
              <a:gd name="connsiteX2021" fmla="*/ 311245 w 577767"/>
              <a:gd name="connsiteY2021" fmla="*/ 8414 h 1265951"/>
              <a:gd name="connsiteX2022" fmla="*/ 316099 w 577767"/>
              <a:gd name="connsiteY2022" fmla="*/ 0 h 1265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Lst>
            <a:rect l="l" t="t" r="r" b="b"/>
            <a:pathLst>
              <a:path w="577767" h="1265951">
                <a:moveTo>
                  <a:pt x="127177" y="594337"/>
                </a:moveTo>
                <a:lnTo>
                  <a:pt x="128278" y="594790"/>
                </a:lnTo>
                <a:lnTo>
                  <a:pt x="128278" y="595890"/>
                </a:lnTo>
                <a:lnTo>
                  <a:pt x="127177" y="595761"/>
                </a:lnTo>
                <a:lnTo>
                  <a:pt x="126077" y="596732"/>
                </a:lnTo>
                <a:lnTo>
                  <a:pt x="124394" y="597185"/>
                </a:lnTo>
                <a:lnTo>
                  <a:pt x="123683" y="599838"/>
                </a:lnTo>
                <a:lnTo>
                  <a:pt x="124200" y="601586"/>
                </a:lnTo>
                <a:lnTo>
                  <a:pt x="125301" y="602686"/>
                </a:lnTo>
                <a:lnTo>
                  <a:pt x="125301" y="604110"/>
                </a:lnTo>
                <a:lnTo>
                  <a:pt x="126983" y="604757"/>
                </a:lnTo>
                <a:lnTo>
                  <a:pt x="127177" y="605987"/>
                </a:lnTo>
                <a:lnTo>
                  <a:pt x="127890" y="606634"/>
                </a:lnTo>
                <a:lnTo>
                  <a:pt x="129184" y="611488"/>
                </a:lnTo>
                <a:lnTo>
                  <a:pt x="128990" y="615436"/>
                </a:lnTo>
                <a:lnTo>
                  <a:pt x="129572" y="616989"/>
                </a:lnTo>
                <a:lnTo>
                  <a:pt x="130478" y="617896"/>
                </a:lnTo>
                <a:lnTo>
                  <a:pt x="130284" y="620419"/>
                </a:lnTo>
                <a:lnTo>
                  <a:pt x="130867" y="623397"/>
                </a:lnTo>
                <a:lnTo>
                  <a:pt x="131384" y="624497"/>
                </a:lnTo>
                <a:lnTo>
                  <a:pt x="131384" y="624950"/>
                </a:lnTo>
                <a:lnTo>
                  <a:pt x="130673" y="625597"/>
                </a:lnTo>
                <a:lnTo>
                  <a:pt x="130673" y="627151"/>
                </a:lnTo>
                <a:lnTo>
                  <a:pt x="130284" y="627927"/>
                </a:lnTo>
                <a:lnTo>
                  <a:pt x="131967" y="628574"/>
                </a:lnTo>
                <a:lnTo>
                  <a:pt x="132679" y="629545"/>
                </a:lnTo>
                <a:lnTo>
                  <a:pt x="133585" y="629999"/>
                </a:lnTo>
                <a:lnTo>
                  <a:pt x="133779" y="631228"/>
                </a:lnTo>
                <a:lnTo>
                  <a:pt x="134879" y="630581"/>
                </a:lnTo>
                <a:lnTo>
                  <a:pt x="135980" y="631034"/>
                </a:lnTo>
                <a:lnTo>
                  <a:pt x="135980" y="632264"/>
                </a:lnTo>
                <a:lnTo>
                  <a:pt x="135462" y="632393"/>
                </a:lnTo>
                <a:lnTo>
                  <a:pt x="135268" y="633170"/>
                </a:lnTo>
                <a:lnTo>
                  <a:pt x="136756" y="633299"/>
                </a:lnTo>
                <a:lnTo>
                  <a:pt x="137857" y="635176"/>
                </a:lnTo>
                <a:lnTo>
                  <a:pt x="137274" y="636276"/>
                </a:lnTo>
                <a:lnTo>
                  <a:pt x="137468" y="637506"/>
                </a:lnTo>
                <a:lnTo>
                  <a:pt x="137857" y="637636"/>
                </a:lnTo>
                <a:lnTo>
                  <a:pt x="137468" y="639059"/>
                </a:lnTo>
                <a:lnTo>
                  <a:pt x="137662" y="640160"/>
                </a:lnTo>
                <a:lnTo>
                  <a:pt x="139475" y="643137"/>
                </a:lnTo>
                <a:lnTo>
                  <a:pt x="140769" y="643008"/>
                </a:lnTo>
                <a:lnTo>
                  <a:pt x="142064" y="643784"/>
                </a:lnTo>
                <a:lnTo>
                  <a:pt x="142258" y="645208"/>
                </a:lnTo>
                <a:lnTo>
                  <a:pt x="142840" y="645661"/>
                </a:lnTo>
                <a:lnTo>
                  <a:pt x="143034" y="646761"/>
                </a:lnTo>
                <a:lnTo>
                  <a:pt x="143034" y="650062"/>
                </a:lnTo>
                <a:lnTo>
                  <a:pt x="144134" y="651615"/>
                </a:lnTo>
                <a:lnTo>
                  <a:pt x="145429" y="652068"/>
                </a:lnTo>
                <a:lnTo>
                  <a:pt x="146141" y="653039"/>
                </a:lnTo>
                <a:lnTo>
                  <a:pt x="146659" y="653039"/>
                </a:lnTo>
                <a:lnTo>
                  <a:pt x="147953" y="652716"/>
                </a:lnTo>
                <a:lnTo>
                  <a:pt x="152937" y="649609"/>
                </a:lnTo>
                <a:lnTo>
                  <a:pt x="153519" y="650386"/>
                </a:lnTo>
                <a:lnTo>
                  <a:pt x="153713" y="651615"/>
                </a:lnTo>
                <a:lnTo>
                  <a:pt x="154231" y="651745"/>
                </a:lnTo>
                <a:lnTo>
                  <a:pt x="154037" y="649415"/>
                </a:lnTo>
                <a:lnTo>
                  <a:pt x="154620" y="649285"/>
                </a:lnTo>
                <a:lnTo>
                  <a:pt x="155525" y="649738"/>
                </a:lnTo>
                <a:lnTo>
                  <a:pt x="155720" y="650709"/>
                </a:lnTo>
                <a:lnTo>
                  <a:pt x="154425" y="654139"/>
                </a:lnTo>
                <a:lnTo>
                  <a:pt x="152225" y="654139"/>
                </a:lnTo>
                <a:lnTo>
                  <a:pt x="152031" y="654463"/>
                </a:lnTo>
                <a:lnTo>
                  <a:pt x="151513" y="654334"/>
                </a:lnTo>
                <a:lnTo>
                  <a:pt x="150606" y="654787"/>
                </a:lnTo>
                <a:lnTo>
                  <a:pt x="148018" y="655110"/>
                </a:lnTo>
                <a:lnTo>
                  <a:pt x="147500" y="655564"/>
                </a:lnTo>
                <a:lnTo>
                  <a:pt x="144393" y="655240"/>
                </a:lnTo>
                <a:lnTo>
                  <a:pt x="142711" y="654269"/>
                </a:lnTo>
                <a:lnTo>
                  <a:pt x="142322" y="653298"/>
                </a:lnTo>
                <a:lnTo>
                  <a:pt x="141028" y="651874"/>
                </a:lnTo>
                <a:lnTo>
                  <a:pt x="141028" y="651227"/>
                </a:lnTo>
                <a:lnTo>
                  <a:pt x="139928" y="650127"/>
                </a:lnTo>
                <a:lnTo>
                  <a:pt x="139021" y="647149"/>
                </a:lnTo>
                <a:lnTo>
                  <a:pt x="138310" y="646049"/>
                </a:lnTo>
                <a:lnTo>
                  <a:pt x="137403" y="645596"/>
                </a:lnTo>
                <a:lnTo>
                  <a:pt x="134814" y="641066"/>
                </a:lnTo>
                <a:lnTo>
                  <a:pt x="133909" y="640289"/>
                </a:lnTo>
                <a:lnTo>
                  <a:pt x="132420" y="637636"/>
                </a:lnTo>
                <a:lnTo>
                  <a:pt x="131126" y="636535"/>
                </a:lnTo>
                <a:lnTo>
                  <a:pt x="125948" y="627280"/>
                </a:lnTo>
                <a:lnTo>
                  <a:pt x="125559" y="625274"/>
                </a:lnTo>
                <a:lnTo>
                  <a:pt x="124654" y="624173"/>
                </a:lnTo>
                <a:lnTo>
                  <a:pt x="124265" y="622297"/>
                </a:lnTo>
                <a:lnTo>
                  <a:pt x="122582" y="619449"/>
                </a:lnTo>
                <a:lnTo>
                  <a:pt x="122194" y="616925"/>
                </a:lnTo>
                <a:lnTo>
                  <a:pt x="121288" y="615048"/>
                </a:lnTo>
                <a:lnTo>
                  <a:pt x="121094" y="612847"/>
                </a:lnTo>
                <a:lnTo>
                  <a:pt x="121611" y="612718"/>
                </a:lnTo>
                <a:lnTo>
                  <a:pt x="121611" y="610970"/>
                </a:lnTo>
                <a:lnTo>
                  <a:pt x="121094" y="610323"/>
                </a:lnTo>
                <a:lnTo>
                  <a:pt x="120900" y="607670"/>
                </a:lnTo>
                <a:lnTo>
                  <a:pt x="120188" y="605922"/>
                </a:lnTo>
                <a:lnTo>
                  <a:pt x="119993" y="599321"/>
                </a:lnTo>
                <a:lnTo>
                  <a:pt x="120900" y="598220"/>
                </a:lnTo>
                <a:lnTo>
                  <a:pt x="120900" y="597573"/>
                </a:lnTo>
                <a:lnTo>
                  <a:pt x="122388" y="596149"/>
                </a:lnTo>
                <a:lnTo>
                  <a:pt x="124783" y="595372"/>
                </a:lnTo>
                <a:lnTo>
                  <a:pt x="126272" y="594143"/>
                </a:lnTo>
                <a:lnTo>
                  <a:pt x="127177" y="594143"/>
                </a:lnTo>
                <a:close/>
                <a:moveTo>
                  <a:pt x="316099" y="0"/>
                </a:moveTo>
                <a:lnTo>
                  <a:pt x="318818" y="3171"/>
                </a:lnTo>
                <a:lnTo>
                  <a:pt x="326584" y="27766"/>
                </a:lnTo>
                <a:lnTo>
                  <a:pt x="330985" y="34173"/>
                </a:lnTo>
                <a:lnTo>
                  <a:pt x="345289" y="39156"/>
                </a:lnTo>
                <a:lnTo>
                  <a:pt x="348719" y="51065"/>
                </a:lnTo>
                <a:lnTo>
                  <a:pt x="359527" y="58961"/>
                </a:lnTo>
                <a:lnTo>
                  <a:pt x="362116" y="64398"/>
                </a:lnTo>
                <a:lnTo>
                  <a:pt x="376031" y="60385"/>
                </a:lnTo>
                <a:lnTo>
                  <a:pt x="382698" y="64721"/>
                </a:lnTo>
                <a:lnTo>
                  <a:pt x="379203" y="69058"/>
                </a:lnTo>
                <a:lnTo>
                  <a:pt x="380691" y="72876"/>
                </a:lnTo>
                <a:lnTo>
                  <a:pt x="379591" y="77083"/>
                </a:lnTo>
                <a:lnTo>
                  <a:pt x="383798" y="88021"/>
                </a:lnTo>
                <a:lnTo>
                  <a:pt x="357909" y="103749"/>
                </a:lnTo>
                <a:lnTo>
                  <a:pt x="355580" y="107243"/>
                </a:lnTo>
                <a:lnTo>
                  <a:pt x="355320" y="118634"/>
                </a:lnTo>
                <a:lnTo>
                  <a:pt x="347295" y="129831"/>
                </a:lnTo>
                <a:lnTo>
                  <a:pt x="356227" y="134944"/>
                </a:lnTo>
                <a:lnTo>
                  <a:pt x="358816" y="146659"/>
                </a:lnTo>
                <a:lnTo>
                  <a:pt x="363993" y="155008"/>
                </a:lnTo>
                <a:lnTo>
                  <a:pt x="358103" y="159150"/>
                </a:lnTo>
                <a:lnTo>
                  <a:pt x="354479" y="172288"/>
                </a:lnTo>
                <a:lnTo>
                  <a:pt x="346713" y="178178"/>
                </a:lnTo>
                <a:lnTo>
                  <a:pt x="348719" y="183744"/>
                </a:lnTo>
                <a:lnTo>
                  <a:pt x="355709" y="192223"/>
                </a:lnTo>
                <a:lnTo>
                  <a:pt x="356744" y="198760"/>
                </a:lnTo>
                <a:lnTo>
                  <a:pt x="354415" y="204843"/>
                </a:lnTo>
                <a:lnTo>
                  <a:pt x="356615" y="212157"/>
                </a:lnTo>
                <a:lnTo>
                  <a:pt x="366582" y="221089"/>
                </a:lnTo>
                <a:lnTo>
                  <a:pt x="377714" y="222707"/>
                </a:lnTo>
                <a:lnTo>
                  <a:pt x="400625" y="206720"/>
                </a:lnTo>
                <a:lnTo>
                  <a:pt x="406774" y="199536"/>
                </a:lnTo>
                <a:lnTo>
                  <a:pt x="410851" y="198565"/>
                </a:lnTo>
                <a:lnTo>
                  <a:pt x="423472" y="219471"/>
                </a:lnTo>
                <a:lnTo>
                  <a:pt x="442371" y="235263"/>
                </a:lnTo>
                <a:lnTo>
                  <a:pt x="434992" y="267235"/>
                </a:lnTo>
                <a:lnTo>
                  <a:pt x="426126" y="288269"/>
                </a:lnTo>
                <a:lnTo>
                  <a:pt x="429168" y="293188"/>
                </a:lnTo>
                <a:lnTo>
                  <a:pt x="447031" y="302573"/>
                </a:lnTo>
                <a:lnTo>
                  <a:pt x="450461" y="307168"/>
                </a:lnTo>
                <a:lnTo>
                  <a:pt x="450914" y="311439"/>
                </a:lnTo>
                <a:lnTo>
                  <a:pt x="448584" y="317135"/>
                </a:lnTo>
                <a:lnTo>
                  <a:pt x="442112" y="324255"/>
                </a:lnTo>
                <a:lnTo>
                  <a:pt x="445154" y="338364"/>
                </a:lnTo>
                <a:lnTo>
                  <a:pt x="448843" y="346907"/>
                </a:lnTo>
                <a:lnTo>
                  <a:pt x="474020" y="367359"/>
                </a:lnTo>
                <a:lnTo>
                  <a:pt x="479909" y="379268"/>
                </a:lnTo>
                <a:lnTo>
                  <a:pt x="489423" y="381145"/>
                </a:lnTo>
                <a:lnTo>
                  <a:pt x="491106" y="405350"/>
                </a:lnTo>
                <a:lnTo>
                  <a:pt x="493695" y="412469"/>
                </a:lnTo>
                <a:lnTo>
                  <a:pt x="492077" y="422372"/>
                </a:lnTo>
                <a:lnTo>
                  <a:pt x="492077" y="422372"/>
                </a:lnTo>
                <a:lnTo>
                  <a:pt x="487741" y="420107"/>
                </a:lnTo>
                <a:lnTo>
                  <a:pt x="479197" y="427550"/>
                </a:lnTo>
                <a:lnTo>
                  <a:pt x="462435" y="426773"/>
                </a:lnTo>
                <a:lnTo>
                  <a:pt x="451820" y="433893"/>
                </a:lnTo>
                <a:lnTo>
                  <a:pt x="445542" y="443989"/>
                </a:lnTo>
                <a:lnTo>
                  <a:pt x="449620" y="457063"/>
                </a:lnTo>
                <a:lnTo>
                  <a:pt x="449620" y="463858"/>
                </a:lnTo>
                <a:lnTo>
                  <a:pt x="428456" y="482304"/>
                </a:lnTo>
                <a:lnTo>
                  <a:pt x="430462" y="486899"/>
                </a:lnTo>
                <a:lnTo>
                  <a:pt x="439847" y="493824"/>
                </a:lnTo>
                <a:lnTo>
                  <a:pt x="442047" y="499196"/>
                </a:lnTo>
                <a:lnTo>
                  <a:pt x="442241" y="515118"/>
                </a:lnTo>
                <a:lnTo>
                  <a:pt x="440300" y="521396"/>
                </a:lnTo>
                <a:lnTo>
                  <a:pt x="443989" y="530522"/>
                </a:lnTo>
                <a:lnTo>
                  <a:pt x="442824" y="539971"/>
                </a:lnTo>
                <a:lnTo>
                  <a:pt x="440882" y="542948"/>
                </a:lnTo>
                <a:lnTo>
                  <a:pt x="434345" y="544372"/>
                </a:lnTo>
                <a:lnTo>
                  <a:pt x="426708" y="538871"/>
                </a:lnTo>
                <a:lnTo>
                  <a:pt x="416677" y="543919"/>
                </a:lnTo>
                <a:lnTo>
                  <a:pt x="410787" y="551491"/>
                </a:lnTo>
                <a:lnTo>
                  <a:pt x="395189" y="550391"/>
                </a:lnTo>
                <a:lnTo>
                  <a:pt x="393247" y="557769"/>
                </a:lnTo>
                <a:lnTo>
                  <a:pt x="373895" y="583529"/>
                </a:lnTo>
                <a:lnTo>
                  <a:pt x="371501" y="590001"/>
                </a:lnTo>
                <a:lnTo>
                  <a:pt x="361987" y="595178"/>
                </a:lnTo>
                <a:lnTo>
                  <a:pt x="360692" y="608058"/>
                </a:lnTo>
                <a:lnTo>
                  <a:pt x="362828" y="616342"/>
                </a:lnTo>
                <a:lnTo>
                  <a:pt x="371372" y="625597"/>
                </a:lnTo>
                <a:lnTo>
                  <a:pt x="388393" y="635500"/>
                </a:lnTo>
                <a:lnTo>
                  <a:pt x="391176" y="640030"/>
                </a:lnTo>
                <a:lnTo>
                  <a:pt x="391565" y="653816"/>
                </a:lnTo>
                <a:lnTo>
                  <a:pt x="394801" y="657893"/>
                </a:lnTo>
                <a:lnTo>
                  <a:pt x="401985" y="658994"/>
                </a:lnTo>
                <a:lnTo>
                  <a:pt x="417388" y="654787"/>
                </a:lnTo>
                <a:lnTo>
                  <a:pt x="425932" y="656534"/>
                </a:lnTo>
                <a:lnTo>
                  <a:pt x="427873" y="659641"/>
                </a:lnTo>
                <a:lnTo>
                  <a:pt x="428909" y="668119"/>
                </a:lnTo>
                <a:lnTo>
                  <a:pt x="431886" y="670320"/>
                </a:lnTo>
                <a:lnTo>
                  <a:pt x="428391" y="679251"/>
                </a:lnTo>
                <a:lnTo>
                  <a:pt x="432533" y="685529"/>
                </a:lnTo>
                <a:lnTo>
                  <a:pt x="444118" y="686630"/>
                </a:lnTo>
                <a:lnTo>
                  <a:pt x="448325" y="696791"/>
                </a:lnTo>
                <a:lnTo>
                  <a:pt x="452662" y="697438"/>
                </a:lnTo>
                <a:lnTo>
                  <a:pt x="468130" y="690254"/>
                </a:lnTo>
                <a:lnTo>
                  <a:pt x="467871" y="695885"/>
                </a:lnTo>
                <a:lnTo>
                  <a:pt x="469877" y="698538"/>
                </a:lnTo>
                <a:lnTo>
                  <a:pt x="480362" y="699768"/>
                </a:lnTo>
                <a:lnTo>
                  <a:pt x="484310" y="706046"/>
                </a:lnTo>
                <a:lnTo>
                  <a:pt x="485799" y="716531"/>
                </a:lnTo>
                <a:lnTo>
                  <a:pt x="508710" y="728569"/>
                </a:lnTo>
                <a:lnTo>
                  <a:pt x="511170" y="743261"/>
                </a:lnTo>
                <a:lnTo>
                  <a:pt x="521590" y="757759"/>
                </a:lnTo>
                <a:lnTo>
                  <a:pt x="532722" y="766237"/>
                </a:lnTo>
                <a:lnTo>
                  <a:pt x="531169" y="774262"/>
                </a:lnTo>
                <a:lnTo>
                  <a:pt x="527868" y="779246"/>
                </a:lnTo>
                <a:lnTo>
                  <a:pt x="511817" y="787013"/>
                </a:lnTo>
                <a:lnTo>
                  <a:pt x="503533" y="797756"/>
                </a:lnTo>
                <a:lnTo>
                  <a:pt x="503274" y="817949"/>
                </a:lnTo>
                <a:lnTo>
                  <a:pt x="490588" y="834583"/>
                </a:lnTo>
                <a:lnTo>
                  <a:pt x="494083" y="845909"/>
                </a:lnTo>
                <a:lnTo>
                  <a:pt x="493371" y="850763"/>
                </a:lnTo>
                <a:lnTo>
                  <a:pt x="496413" y="852122"/>
                </a:lnTo>
                <a:lnTo>
                  <a:pt x="499908" y="858789"/>
                </a:lnTo>
                <a:lnTo>
                  <a:pt x="504439" y="858335"/>
                </a:lnTo>
                <a:lnTo>
                  <a:pt x="510911" y="864549"/>
                </a:lnTo>
                <a:lnTo>
                  <a:pt x="516736" y="862996"/>
                </a:lnTo>
                <a:lnTo>
                  <a:pt x="522108" y="858012"/>
                </a:lnTo>
                <a:lnTo>
                  <a:pt x="528256" y="857688"/>
                </a:lnTo>
                <a:lnTo>
                  <a:pt x="529162" y="863449"/>
                </a:lnTo>
                <a:lnTo>
                  <a:pt x="533240" y="869338"/>
                </a:lnTo>
                <a:lnTo>
                  <a:pt x="532010" y="878464"/>
                </a:lnTo>
                <a:lnTo>
                  <a:pt x="535699" y="882671"/>
                </a:lnTo>
                <a:lnTo>
                  <a:pt x="538029" y="894321"/>
                </a:lnTo>
                <a:lnTo>
                  <a:pt x="547608" y="896456"/>
                </a:lnTo>
                <a:lnTo>
                  <a:pt x="551297" y="908041"/>
                </a:lnTo>
                <a:lnTo>
                  <a:pt x="564306" y="922410"/>
                </a:lnTo>
                <a:lnTo>
                  <a:pt x="577768" y="941891"/>
                </a:lnTo>
                <a:lnTo>
                  <a:pt x="577768" y="941891"/>
                </a:lnTo>
                <a:lnTo>
                  <a:pt x="573496" y="948881"/>
                </a:lnTo>
                <a:lnTo>
                  <a:pt x="570519" y="959883"/>
                </a:lnTo>
                <a:lnTo>
                  <a:pt x="565989" y="962666"/>
                </a:lnTo>
                <a:lnTo>
                  <a:pt x="555698" y="963314"/>
                </a:lnTo>
                <a:lnTo>
                  <a:pt x="550974" y="977682"/>
                </a:lnTo>
                <a:lnTo>
                  <a:pt x="549420" y="991597"/>
                </a:lnTo>
                <a:lnTo>
                  <a:pt x="540553" y="1000723"/>
                </a:lnTo>
                <a:lnTo>
                  <a:pt x="539259" y="1004865"/>
                </a:lnTo>
                <a:lnTo>
                  <a:pt x="539712" y="1009007"/>
                </a:lnTo>
                <a:lnTo>
                  <a:pt x="546702" y="1012372"/>
                </a:lnTo>
                <a:lnTo>
                  <a:pt x="549744" y="1016838"/>
                </a:lnTo>
                <a:lnTo>
                  <a:pt x="542107" y="1030236"/>
                </a:lnTo>
                <a:lnTo>
                  <a:pt x="538029" y="1032307"/>
                </a:lnTo>
                <a:lnTo>
                  <a:pt x="537382" y="1036255"/>
                </a:lnTo>
                <a:lnTo>
                  <a:pt x="543207" y="1045186"/>
                </a:lnTo>
                <a:lnTo>
                  <a:pt x="544242" y="1051464"/>
                </a:lnTo>
                <a:lnTo>
                  <a:pt x="545084" y="1091139"/>
                </a:lnTo>
                <a:lnTo>
                  <a:pt x="546766" y="1103565"/>
                </a:lnTo>
                <a:lnTo>
                  <a:pt x="553303" y="1109843"/>
                </a:lnTo>
                <a:lnTo>
                  <a:pt x="551297" y="1122528"/>
                </a:lnTo>
                <a:lnTo>
                  <a:pt x="551297" y="1122528"/>
                </a:lnTo>
                <a:lnTo>
                  <a:pt x="541783" y="1134308"/>
                </a:lnTo>
                <a:lnTo>
                  <a:pt x="533499" y="1135084"/>
                </a:lnTo>
                <a:lnTo>
                  <a:pt x="520943" y="1145504"/>
                </a:lnTo>
                <a:lnTo>
                  <a:pt x="509875" y="1145504"/>
                </a:lnTo>
                <a:lnTo>
                  <a:pt x="502109" y="1140456"/>
                </a:lnTo>
                <a:lnTo>
                  <a:pt x="497772" y="1141103"/>
                </a:lnTo>
                <a:lnTo>
                  <a:pt x="497125" y="1143239"/>
                </a:lnTo>
                <a:lnTo>
                  <a:pt x="500167" y="1149970"/>
                </a:lnTo>
                <a:lnTo>
                  <a:pt x="498872" y="1154112"/>
                </a:lnTo>
                <a:lnTo>
                  <a:pt x="491235" y="1155666"/>
                </a:lnTo>
                <a:lnTo>
                  <a:pt x="461852" y="1190745"/>
                </a:lnTo>
                <a:lnTo>
                  <a:pt x="453309" y="1194240"/>
                </a:lnTo>
                <a:lnTo>
                  <a:pt x="442241" y="1193334"/>
                </a:lnTo>
                <a:lnTo>
                  <a:pt x="432274" y="1206019"/>
                </a:lnTo>
                <a:lnTo>
                  <a:pt x="422242" y="1208155"/>
                </a:lnTo>
                <a:lnTo>
                  <a:pt x="419589" y="1216439"/>
                </a:lnTo>
                <a:lnTo>
                  <a:pt x="422048" y="1236762"/>
                </a:lnTo>
                <a:lnTo>
                  <a:pt x="417971" y="1242651"/>
                </a:lnTo>
                <a:lnTo>
                  <a:pt x="403085" y="1248670"/>
                </a:lnTo>
                <a:lnTo>
                  <a:pt x="400690" y="1256178"/>
                </a:lnTo>
                <a:lnTo>
                  <a:pt x="394542" y="1260579"/>
                </a:lnTo>
                <a:lnTo>
                  <a:pt x="384769" y="1262133"/>
                </a:lnTo>
                <a:lnTo>
                  <a:pt x="373507" y="1257990"/>
                </a:lnTo>
                <a:lnTo>
                  <a:pt x="368718" y="1265951"/>
                </a:lnTo>
                <a:lnTo>
                  <a:pt x="358492" y="1260903"/>
                </a:lnTo>
                <a:lnTo>
                  <a:pt x="351955" y="1262456"/>
                </a:lnTo>
                <a:lnTo>
                  <a:pt x="348072" y="1249641"/>
                </a:lnTo>
                <a:lnTo>
                  <a:pt x="337004" y="1244787"/>
                </a:lnTo>
                <a:lnTo>
                  <a:pt x="302184" y="1255337"/>
                </a:lnTo>
                <a:lnTo>
                  <a:pt x="302184" y="1255337"/>
                </a:lnTo>
                <a:lnTo>
                  <a:pt x="286716" y="1245240"/>
                </a:lnTo>
                <a:lnTo>
                  <a:pt x="274030" y="1245693"/>
                </a:lnTo>
                <a:lnTo>
                  <a:pt x="269176" y="1235791"/>
                </a:lnTo>
                <a:lnTo>
                  <a:pt x="258238" y="1224983"/>
                </a:lnTo>
                <a:lnTo>
                  <a:pt x="259403" y="1219157"/>
                </a:lnTo>
                <a:lnTo>
                  <a:pt x="256944" y="1207572"/>
                </a:lnTo>
                <a:lnTo>
                  <a:pt x="246653" y="1181619"/>
                </a:lnTo>
                <a:lnTo>
                  <a:pt x="247171" y="1179742"/>
                </a:lnTo>
                <a:lnTo>
                  <a:pt x="232414" y="1168416"/>
                </a:lnTo>
                <a:lnTo>
                  <a:pt x="225489" y="1155989"/>
                </a:lnTo>
                <a:lnTo>
                  <a:pt x="226007" y="1153530"/>
                </a:lnTo>
                <a:lnTo>
                  <a:pt x="242058" y="1142657"/>
                </a:lnTo>
                <a:lnTo>
                  <a:pt x="240958" y="1134373"/>
                </a:lnTo>
                <a:lnTo>
                  <a:pt x="226784" y="1118257"/>
                </a:lnTo>
                <a:lnTo>
                  <a:pt x="211510" y="1105054"/>
                </a:lnTo>
                <a:lnTo>
                  <a:pt x="199601" y="1098581"/>
                </a:lnTo>
                <a:lnTo>
                  <a:pt x="185038" y="1098905"/>
                </a:lnTo>
                <a:lnTo>
                  <a:pt x="182579" y="1093662"/>
                </a:lnTo>
                <a:lnTo>
                  <a:pt x="181285" y="1095475"/>
                </a:lnTo>
                <a:lnTo>
                  <a:pt x="181285" y="1095475"/>
                </a:lnTo>
                <a:lnTo>
                  <a:pt x="180896" y="1094633"/>
                </a:lnTo>
                <a:lnTo>
                  <a:pt x="181479" y="1094310"/>
                </a:lnTo>
                <a:lnTo>
                  <a:pt x="181479" y="1093857"/>
                </a:lnTo>
                <a:lnTo>
                  <a:pt x="180379" y="1094633"/>
                </a:lnTo>
                <a:lnTo>
                  <a:pt x="180379" y="1094051"/>
                </a:lnTo>
                <a:lnTo>
                  <a:pt x="179472" y="1093145"/>
                </a:lnTo>
                <a:lnTo>
                  <a:pt x="179278" y="1092239"/>
                </a:lnTo>
                <a:lnTo>
                  <a:pt x="178696" y="1092239"/>
                </a:lnTo>
                <a:lnTo>
                  <a:pt x="178307" y="1091656"/>
                </a:lnTo>
                <a:lnTo>
                  <a:pt x="177725" y="1087643"/>
                </a:lnTo>
                <a:lnTo>
                  <a:pt x="180702" y="1087514"/>
                </a:lnTo>
                <a:lnTo>
                  <a:pt x="181090" y="1088614"/>
                </a:lnTo>
                <a:lnTo>
                  <a:pt x="181479" y="1088614"/>
                </a:lnTo>
                <a:lnTo>
                  <a:pt x="181090" y="1087385"/>
                </a:lnTo>
                <a:lnTo>
                  <a:pt x="182967" y="1087255"/>
                </a:lnTo>
                <a:lnTo>
                  <a:pt x="183162" y="1086802"/>
                </a:lnTo>
                <a:lnTo>
                  <a:pt x="181479" y="1086932"/>
                </a:lnTo>
                <a:lnTo>
                  <a:pt x="180573" y="1086155"/>
                </a:lnTo>
                <a:lnTo>
                  <a:pt x="179472" y="1086025"/>
                </a:lnTo>
                <a:lnTo>
                  <a:pt x="179084" y="1086349"/>
                </a:lnTo>
                <a:lnTo>
                  <a:pt x="178501" y="1085896"/>
                </a:lnTo>
                <a:lnTo>
                  <a:pt x="179602" y="1085314"/>
                </a:lnTo>
                <a:lnTo>
                  <a:pt x="180119" y="1084407"/>
                </a:lnTo>
                <a:lnTo>
                  <a:pt x="181026" y="1084537"/>
                </a:lnTo>
                <a:lnTo>
                  <a:pt x="182126" y="1085767"/>
                </a:lnTo>
                <a:lnTo>
                  <a:pt x="182708" y="1085767"/>
                </a:lnTo>
                <a:lnTo>
                  <a:pt x="182903" y="1085120"/>
                </a:lnTo>
                <a:lnTo>
                  <a:pt x="182320" y="1085249"/>
                </a:lnTo>
                <a:lnTo>
                  <a:pt x="182320" y="1084667"/>
                </a:lnTo>
                <a:lnTo>
                  <a:pt x="182903" y="1083437"/>
                </a:lnTo>
                <a:lnTo>
                  <a:pt x="184197" y="1083890"/>
                </a:lnTo>
                <a:lnTo>
                  <a:pt x="186398" y="1083566"/>
                </a:lnTo>
                <a:lnTo>
                  <a:pt x="186592" y="1083242"/>
                </a:lnTo>
                <a:lnTo>
                  <a:pt x="187304" y="1083372"/>
                </a:lnTo>
                <a:lnTo>
                  <a:pt x="187304" y="1082919"/>
                </a:lnTo>
                <a:lnTo>
                  <a:pt x="186398" y="1082789"/>
                </a:lnTo>
                <a:lnTo>
                  <a:pt x="185686" y="1083242"/>
                </a:lnTo>
                <a:lnTo>
                  <a:pt x="181997" y="1082595"/>
                </a:lnTo>
                <a:lnTo>
                  <a:pt x="180702" y="1083242"/>
                </a:lnTo>
                <a:lnTo>
                  <a:pt x="181090" y="1082466"/>
                </a:lnTo>
                <a:lnTo>
                  <a:pt x="180702" y="1081560"/>
                </a:lnTo>
                <a:lnTo>
                  <a:pt x="181802" y="1081107"/>
                </a:lnTo>
                <a:lnTo>
                  <a:pt x="182320" y="1081236"/>
                </a:lnTo>
                <a:lnTo>
                  <a:pt x="182514" y="1080330"/>
                </a:lnTo>
                <a:lnTo>
                  <a:pt x="180508" y="1080654"/>
                </a:lnTo>
                <a:lnTo>
                  <a:pt x="179925" y="1081754"/>
                </a:lnTo>
                <a:lnTo>
                  <a:pt x="178825" y="1081884"/>
                </a:lnTo>
                <a:lnTo>
                  <a:pt x="178307" y="1081301"/>
                </a:lnTo>
                <a:lnTo>
                  <a:pt x="177207" y="1080977"/>
                </a:lnTo>
                <a:lnTo>
                  <a:pt x="177013" y="1080201"/>
                </a:lnTo>
                <a:lnTo>
                  <a:pt x="177919" y="1080330"/>
                </a:lnTo>
                <a:lnTo>
                  <a:pt x="177919" y="1080006"/>
                </a:lnTo>
                <a:lnTo>
                  <a:pt x="178631" y="1080006"/>
                </a:lnTo>
                <a:lnTo>
                  <a:pt x="179019" y="1079100"/>
                </a:lnTo>
                <a:lnTo>
                  <a:pt x="177725" y="1079553"/>
                </a:lnTo>
                <a:lnTo>
                  <a:pt x="177013" y="1079424"/>
                </a:lnTo>
                <a:lnTo>
                  <a:pt x="177207" y="1078518"/>
                </a:lnTo>
                <a:lnTo>
                  <a:pt x="176495" y="1079100"/>
                </a:lnTo>
                <a:lnTo>
                  <a:pt x="175395" y="1078518"/>
                </a:lnTo>
                <a:lnTo>
                  <a:pt x="175201" y="1076965"/>
                </a:lnTo>
                <a:lnTo>
                  <a:pt x="174683" y="1076188"/>
                </a:lnTo>
                <a:lnTo>
                  <a:pt x="174683" y="1074958"/>
                </a:lnTo>
                <a:lnTo>
                  <a:pt x="177660" y="1074958"/>
                </a:lnTo>
                <a:lnTo>
                  <a:pt x="178049" y="1074829"/>
                </a:lnTo>
                <a:lnTo>
                  <a:pt x="178049" y="1074246"/>
                </a:lnTo>
                <a:lnTo>
                  <a:pt x="175848" y="1074376"/>
                </a:lnTo>
                <a:lnTo>
                  <a:pt x="176236" y="1073275"/>
                </a:lnTo>
                <a:lnTo>
                  <a:pt x="174553" y="1074052"/>
                </a:lnTo>
                <a:lnTo>
                  <a:pt x="173065" y="1071916"/>
                </a:lnTo>
                <a:lnTo>
                  <a:pt x="172677" y="1070686"/>
                </a:lnTo>
                <a:lnTo>
                  <a:pt x="172677" y="1069910"/>
                </a:lnTo>
                <a:lnTo>
                  <a:pt x="173259" y="1069457"/>
                </a:lnTo>
                <a:lnTo>
                  <a:pt x="171382" y="1069004"/>
                </a:lnTo>
                <a:lnTo>
                  <a:pt x="171382" y="1067321"/>
                </a:lnTo>
                <a:lnTo>
                  <a:pt x="170864" y="1066868"/>
                </a:lnTo>
                <a:lnTo>
                  <a:pt x="170476" y="1065509"/>
                </a:lnTo>
                <a:lnTo>
                  <a:pt x="170670" y="1062920"/>
                </a:lnTo>
                <a:lnTo>
                  <a:pt x="170088" y="1061820"/>
                </a:lnTo>
                <a:lnTo>
                  <a:pt x="169182" y="1061237"/>
                </a:lnTo>
                <a:lnTo>
                  <a:pt x="168988" y="1057548"/>
                </a:lnTo>
                <a:lnTo>
                  <a:pt x="167887" y="1056772"/>
                </a:lnTo>
                <a:lnTo>
                  <a:pt x="168988" y="1056642"/>
                </a:lnTo>
                <a:lnTo>
                  <a:pt x="169570" y="1057419"/>
                </a:lnTo>
                <a:lnTo>
                  <a:pt x="170088" y="1057419"/>
                </a:lnTo>
                <a:lnTo>
                  <a:pt x="170088" y="1056966"/>
                </a:lnTo>
                <a:lnTo>
                  <a:pt x="168276" y="1055089"/>
                </a:lnTo>
                <a:lnTo>
                  <a:pt x="167693" y="1054959"/>
                </a:lnTo>
                <a:lnTo>
                  <a:pt x="163098" y="1048811"/>
                </a:lnTo>
                <a:lnTo>
                  <a:pt x="161998" y="1048357"/>
                </a:lnTo>
                <a:lnTo>
                  <a:pt x="160315" y="1046481"/>
                </a:lnTo>
                <a:lnTo>
                  <a:pt x="159215" y="1046157"/>
                </a:lnTo>
                <a:lnTo>
                  <a:pt x="156432" y="1043051"/>
                </a:lnTo>
                <a:lnTo>
                  <a:pt x="155525" y="1042598"/>
                </a:lnTo>
                <a:lnTo>
                  <a:pt x="154620" y="1041044"/>
                </a:lnTo>
                <a:lnTo>
                  <a:pt x="153907" y="1038455"/>
                </a:lnTo>
                <a:lnTo>
                  <a:pt x="153002" y="1037226"/>
                </a:lnTo>
                <a:lnTo>
                  <a:pt x="151124" y="1035996"/>
                </a:lnTo>
                <a:lnTo>
                  <a:pt x="150736" y="1034443"/>
                </a:lnTo>
                <a:lnTo>
                  <a:pt x="149442" y="1032889"/>
                </a:lnTo>
                <a:lnTo>
                  <a:pt x="149248" y="1031789"/>
                </a:lnTo>
                <a:lnTo>
                  <a:pt x="148859" y="1031660"/>
                </a:lnTo>
                <a:lnTo>
                  <a:pt x="148859" y="1030559"/>
                </a:lnTo>
                <a:lnTo>
                  <a:pt x="148147" y="1030106"/>
                </a:lnTo>
                <a:lnTo>
                  <a:pt x="147241" y="1026223"/>
                </a:lnTo>
                <a:lnTo>
                  <a:pt x="146723" y="1025641"/>
                </a:lnTo>
                <a:lnTo>
                  <a:pt x="146723" y="1024993"/>
                </a:lnTo>
                <a:lnTo>
                  <a:pt x="145817" y="1024540"/>
                </a:lnTo>
                <a:lnTo>
                  <a:pt x="145623" y="1023634"/>
                </a:lnTo>
                <a:lnTo>
                  <a:pt x="146918" y="1023310"/>
                </a:lnTo>
                <a:lnTo>
                  <a:pt x="149506" y="1021175"/>
                </a:lnTo>
                <a:lnTo>
                  <a:pt x="150218" y="1019622"/>
                </a:lnTo>
                <a:lnTo>
                  <a:pt x="150606" y="1019622"/>
                </a:lnTo>
                <a:lnTo>
                  <a:pt x="152613" y="1017291"/>
                </a:lnTo>
                <a:lnTo>
                  <a:pt x="152613" y="1016644"/>
                </a:lnTo>
                <a:lnTo>
                  <a:pt x="154620" y="1015738"/>
                </a:lnTo>
                <a:lnTo>
                  <a:pt x="155914" y="1014508"/>
                </a:lnTo>
                <a:lnTo>
                  <a:pt x="156496" y="1014508"/>
                </a:lnTo>
                <a:lnTo>
                  <a:pt x="158179" y="1013279"/>
                </a:lnTo>
                <a:lnTo>
                  <a:pt x="158891" y="1013279"/>
                </a:lnTo>
                <a:lnTo>
                  <a:pt x="159991" y="1012178"/>
                </a:lnTo>
                <a:lnTo>
                  <a:pt x="162192" y="1011725"/>
                </a:lnTo>
                <a:lnTo>
                  <a:pt x="162710" y="1011078"/>
                </a:lnTo>
                <a:lnTo>
                  <a:pt x="164587" y="1010496"/>
                </a:lnTo>
                <a:lnTo>
                  <a:pt x="165881" y="1009589"/>
                </a:lnTo>
                <a:lnTo>
                  <a:pt x="167370" y="1009266"/>
                </a:lnTo>
                <a:lnTo>
                  <a:pt x="168470" y="1008166"/>
                </a:lnTo>
                <a:lnTo>
                  <a:pt x="170864" y="1007842"/>
                </a:lnTo>
                <a:lnTo>
                  <a:pt x="173647" y="1006159"/>
                </a:lnTo>
                <a:lnTo>
                  <a:pt x="174942" y="1005836"/>
                </a:lnTo>
                <a:lnTo>
                  <a:pt x="176431" y="1004606"/>
                </a:lnTo>
                <a:lnTo>
                  <a:pt x="177725" y="1004606"/>
                </a:lnTo>
                <a:lnTo>
                  <a:pt x="179214" y="1003959"/>
                </a:lnTo>
                <a:lnTo>
                  <a:pt x="180314" y="1002600"/>
                </a:lnTo>
                <a:lnTo>
                  <a:pt x="181220" y="1002470"/>
                </a:lnTo>
                <a:lnTo>
                  <a:pt x="182514" y="1000787"/>
                </a:lnTo>
                <a:lnTo>
                  <a:pt x="184197" y="1000464"/>
                </a:lnTo>
                <a:lnTo>
                  <a:pt x="183809" y="999816"/>
                </a:lnTo>
                <a:lnTo>
                  <a:pt x="185297" y="999234"/>
                </a:lnTo>
                <a:lnTo>
                  <a:pt x="187109" y="997098"/>
                </a:lnTo>
                <a:lnTo>
                  <a:pt x="191899" y="996192"/>
                </a:lnTo>
                <a:lnTo>
                  <a:pt x="192611" y="995286"/>
                </a:lnTo>
                <a:lnTo>
                  <a:pt x="196106" y="994186"/>
                </a:lnTo>
                <a:lnTo>
                  <a:pt x="197206" y="993409"/>
                </a:lnTo>
                <a:lnTo>
                  <a:pt x="199212" y="993409"/>
                </a:lnTo>
                <a:lnTo>
                  <a:pt x="199925" y="993862"/>
                </a:lnTo>
                <a:lnTo>
                  <a:pt x="200442" y="995221"/>
                </a:lnTo>
                <a:lnTo>
                  <a:pt x="200830" y="995351"/>
                </a:lnTo>
                <a:lnTo>
                  <a:pt x="200830" y="997487"/>
                </a:lnTo>
                <a:lnTo>
                  <a:pt x="201737" y="999040"/>
                </a:lnTo>
                <a:lnTo>
                  <a:pt x="201543" y="1000140"/>
                </a:lnTo>
                <a:lnTo>
                  <a:pt x="202448" y="1000917"/>
                </a:lnTo>
                <a:lnTo>
                  <a:pt x="202837" y="1003829"/>
                </a:lnTo>
                <a:lnTo>
                  <a:pt x="203549" y="1004930"/>
                </a:lnTo>
                <a:lnTo>
                  <a:pt x="203355" y="1005577"/>
                </a:lnTo>
                <a:lnTo>
                  <a:pt x="205037" y="1007713"/>
                </a:lnTo>
                <a:lnTo>
                  <a:pt x="205037" y="1008295"/>
                </a:lnTo>
                <a:lnTo>
                  <a:pt x="205620" y="1008424"/>
                </a:lnTo>
                <a:lnTo>
                  <a:pt x="206526" y="1010431"/>
                </a:lnTo>
                <a:lnTo>
                  <a:pt x="207238" y="1010560"/>
                </a:lnTo>
                <a:lnTo>
                  <a:pt x="207238" y="1013667"/>
                </a:lnTo>
                <a:lnTo>
                  <a:pt x="204649" y="1014767"/>
                </a:lnTo>
                <a:lnTo>
                  <a:pt x="203937" y="1014314"/>
                </a:lnTo>
                <a:lnTo>
                  <a:pt x="203419" y="1014638"/>
                </a:lnTo>
                <a:lnTo>
                  <a:pt x="201219" y="1013538"/>
                </a:lnTo>
                <a:lnTo>
                  <a:pt x="197530" y="1014120"/>
                </a:lnTo>
                <a:lnTo>
                  <a:pt x="196624" y="1013538"/>
                </a:lnTo>
                <a:lnTo>
                  <a:pt x="196429" y="1012761"/>
                </a:lnTo>
                <a:lnTo>
                  <a:pt x="195847" y="1012761"/>
                </a:lnTo>
                <a:lnTo>
                  <a:pt x="195459" y="1011984"/>
                </a:lnTo>
                <a:lnTo>
                  <a:pt x="195070" y="1011984"/>
                </a:lnTo>
                <a:lnTo>
                  <a:pt x="195588" y="1013538"/>
                </a:lnTo>
                <a:lnTo>
                  <a:pt x="197465" y="1014638"/>
                </a:lnTo>
                <a:lnTo>
                  <a:pt x="199148" y="1014638"/>
                </a:lnTo>
                <a:lnTo>
                  <a:pt x="199860" y="1014185"/>
                </a:lnTo>
                <a:lnTo>
                  <a:pt x="201672" y="1014314"/>
                </a:lnTo>
                <a:lnTo>
                  <a:pt x="203355" y="1015220"/>
                </a:lnTo>
                <a:lnTo>
                  <a:pt x="204066" y="1016450"/>
                </a:lnTo>
                <a:lnTo>
                  <a:pt x="204455" y="1016450"/>
                </a:lnTo>
                <a:lnTo>
                  <a:pt x="204455" y="1017097"/>
                </a:lnTo>
                <a:lnTo>
                  <a:pt x="205167" y="1017550"/>
                </a:lnTo>
                <a:lnTo>
                  <a:pt x="206073" y="1017550"/>
                </a:lnTo>
                <a:lnTo>
                  <a:pt x="206073" y="1017097"/>
                </a:lnTo>
                <a:lnTo>
                  <a:pt x="206979" y="1016774"/>
                </a:lnTo>
                <a:lnTo>
                  <a:pt x="208467" y="1016774"/>
                </a:lnTo>
                <a:lnTo>
                  <a:pt x="208467" y="1017874"/>
                </a:lnTo>
                <a:lnTo>
                  <a:pt x="209374" y="1018780"/>
                </a:lnTo>
                <a:lnTo>
                  <a:pt x="208985" y="1021692"/>
                </a:lnTo>
                <a:lnTo>
                  <a:pt x="210085" y="1026029"/>
                </a:lnTo>
                <a:lnTo>
                  <a:pt x="210992" y="1026806"/>
                </a:lnTo>
                <a:lnTo>
                  <a:pt x="211574" y="1028941"/>
                </a:lnTo>
                <a:lnTo>
                  <a:pt x="212869" y="1028812"/>
                </a:lnTo>
                <a:lnTo>
                  <a:pt x="213063" y="1030171"/>
                </a:lnTo>
                <a:lnTo>
                  <a:pt x="212480" y="1030495"/>
                </a:lnTo>
                <a:lnTo>
                  <a:pt x="212480" y="1032630"/>
                </a:lnTo>
                <a:lnTo>
                  <a:pt x="212869" y="1033536"/>
                </a:lnTo>
                <a:lnTo>
                  <a:pt x="213969" y="1033990"/>
                </a:lnTo>
                <a:lnTo>
                  <a:pt x="214551" y="1035672"/>
                </a:lnTo>
                <a:lnTo>
                  <a:pt x="215846" y="1036579"/>
                </a:lnTo>
                <a:lnTo>
                  <a:pt x="215652" y="1037355"/>
                </a:lnTo>
                <a:lnTo>
                  <a:pt x="216364" y="1037484"/>
                </a:lnTo>
                <a:lnTo>
                  <a:pt x="216752" y="1036384"/>
                </a:lnTo>
                <a:lnTo>
                  <a:pt x="217270" y="1037420"/>
                </a:lnTo>
                <a:lnTo>
                  <a:pt x="218176" y="1037937"/>
                </a:lnTo>
                <a:lnTo>
                  <a:pt x="217982" y="1038520"/>
                </a:lnTo>
                <a:lnTo>
                  <a:pt x="218370" y="1039167"/>
                </a:lnTo>
                <a:lnTo>
                  <a:pt x="220247" y="1040397"/>
                </a:lnTo>
                <a:lnTo>
                  <a:pt x="220053" y="1040980"/>
                </a:lnTo>
                <a:lnTo>
                  <a:pt x="220959" y="1041885"/>
                </a:lnTo>
                <a:lnTo>
                  <a:pt x="220959" y="1042662"/>
                </a:lnTo>
                <a:lnTo>
                  <a:pt x="222641" y="1045121"/>
                </a:lnTo>
                <a:lnTo>
                  <a:pt x="222447" y="1046028"/>
                </a:lnTo>
                <a:lnTo>
                  <a:pt x="223159" y="1046675"/>
                </a:lnTo>
                <a:lnTo>
                  <a:pt x="223159" y="1047452"/>
                </a:lnTo>
                <a:lnTo>
                  <a:pt x="224066" y="1048099"/>
                </a:lnTo>
                <a:lnTo>
                  <a:pt x="224066" y="1049005"/>
                </a:lnTo>
                <a:lnTo>
                  <a:pt x="224972" y="1050235"/>
                </a:lnTo>
                <a:lnTo>
                  <a:pt x="225360" y="1051141"/>
                </a:lnTo>
                <a:lnTo>
                  <a:pt x="225166" y="1052241"/>
                </a:lnTo>
                <a:lnTo>
                  <a:pt x="225878" y="1053341"/>
                </a:lnTo>
                <a:lnTo>
                  <a:pt x="225878" y="1054118"/>
                </a:lnTo>
                <a:lnTo>
                  <a:pt x="226784" y="1055024"/>
                </a:lnTo>
                <a:lnTo>
                  <a:pt x="227690" y="1057160"/>
                </a:lnTo>
                <a:lnTo>
                  <a:pt x="230085" y="1059037"/>
                </a:lnTo>
                <a:lnTo>
                  <a:pt x="230991" y="1061626"/>
                </a:lnTo>
                <a:lnTo>
                  <a:pt x="231508" y="1061755"/>
                </a:lnTo>
                <a:lnTo>
                  <a:pt x="231703" y="1062985"/>
                </a:lnTo>
                <a:lnTo>
                  <a:pt x="233191" y="1064085"/>
                </a:lnTo>
                <a:lnTo>
                  <a:pt x="233579" y="1065315"/>
                </a:lnTo>
                <a:lnTo>
                  <a:pt x="234680" y="1065897"/>
                </a:lnTo>
                <a:lnTo>
                  <a:pt x="234680" y="1066350"/>
                </a:lnTo>
                <a:lnTo>
                  <a:pt x="235780" y="1066933"/>
                </a:lnTo>
                <a:lnTo>
                  <a:pt x="236168" y="1067580"/>
                </a:lnTo>
                <a:lnTo>
                  <a:pt x="237463" y="1068357"/>
                </a:lnTo>
                <a:lnTo>
                  <a:pt x="239146" y="1068033"/>
                </a:lnTo>
                <a:lnTo>
                  <a:pt x="239728" y="1068486"/>
                </a:lnTo>
                <a:lnTo>
                  <a:pt x="240440" y="1068163"/>
                </a:lnTo>
                <a:lnTo>
                  <a:pt x="241346" y="1068486"/>
                </a:lnTo>
                <a:lnTo>
                  <a:pt x="241929" y="1069392"/>
                </a:lnTo>
                <a:lnTo>
                  <a:pt x="242641" y="1069716"/>
                </a:lnTo>
                <a:lnTo>
                  <a:pt x="242835" y="1070493"/>
                </a:lnTo>
                <a:lnTo>
                  <a:pt x="244129" y="1070622"/>
                </a:lnTo>
                <a:lnTo>
                  <a:pt x="247236" y="1073405"/>
                </a:lnTo>
                <a:lnTo>
                  <a:pt x="248336" y="1075282"/>
                </a:lnTo>
                <a:lnTo>
                  <a:pt x="249048" y="1075411"/>
                </a:lnTo>
                <a:lnTo>
                  <a:pt x="250925" y="1076965"/>
                </a:lnTo>
                <a:lnTo>
                  <a:pt x="251637" y="1076835"/>
                </a:lnTo>
                <a:lnTo>
                  <a:pt x="252737" y="1077612"/>
                </a:lnTo>
                <a:lnTo>
                  <a:pt x="254420" y="1077482"/>
                </a:lnTo>
                <a:lnTo>
                  <a:pt x="255908" y="1076900"/>
                </a:lnTo>
                <a:lnTo>
                  <a:pt x="256620" y="1077029"/>
                </a:lnTo>
                <a:lnTo>
                  <a:pt x="257332" y="1076447"/>
                </a:lnTo>
                <a:lnTo>
                  <a:pt x="257332" y="1075994"/>
                </a:lnTo>
                <a:lnTo>
                  <a:pt x="258433" y="1075670"/>
                </a:lnTo>
                <a:lnTo>
                  <a:pt x="259921" y="1076123"/>
                </a:lnTo>
                <a:lnTo>
                  <a:pt x="260504" y="1075994"/>
                </a:lnTo>
                <a:lnTo>
                  <a:pt x="260504" y="1075541"/>
                </a:lnTo>
                <a:lnTo>
                  <a:pt x="260698" y="1075864"/>
                </a:lnTo>
                <a:lnTo>
                  <a:pt x="262510" y="1075735"/>
                </a:lnTo>
                <a:lnTo>
                  <a:pt x="263416" y="1076058"/>
                </a:lnTo>
                <a:lnTo>
                  <a:pt x="263999" y="1075152"/>
                </a:lnTo>
                <a:lnTo>
                  <a:pt x="265293" y="1075023"/>
                </a:lnTo>
                <a:lnTo>
                  <a:pt x="268982" y="1072693"/>
                </a:lnTo>
                <a:lnTo>
                  <a:pt x="270277" y="1072369"/>
                </a:lnTo>
                <a:lnTo>
                  <a:pt x="271183" y="1071140"/>
                </a:lnTo>
                <a:lnTo>
                  <a:pt x="274160" y="1069004"/>
                </a:lnTo>
                <a:lnTo>
                  <a:pt x="274548" y="1069328"/>
                </a:lnTo>
                <a:lnTo>
                  <a:pt x="275131" y="1068874"/>
                </a:lnTo>
                <a:lnTo>
                  <a:pt x="275843" y="1069198"/>
                </a:lnTo>
                <a:lnTo>
                  <a:pt x="276943" y="1069068"/>
                </a:lnTo>
                <a:lnTo>
                  <a:pt x="277655" y="1069522"/>
                </a:lnTo>
                <a:lnTo>
                  <a:pt x="278043" y="1069068"/>
                </a:lnTo>
                <a:lnTo>
                  <a:pt x="280049" y="1069068"/>
                </a:lnTo>
                <a:lnTo>
                  <a:pt x="280438" y="1068615"/>
                </a:lnTo>
                <a:lnTo>
                  <a:pt x="281732" y="1069392"/>
                </a:lnTo>
                <a:lnTo>
                  <a:pt x="282120" y="1068939"/>
                </a:lnTo>
                <a:lnTo>
                  <a:pt x="285098" y="1068939"/>
                </a:lnTo>
                <a:lnTo>
                  <a:pt x="285810" y="1069263"/>
                </a:lnTo>
                <a:lnTo>
                  <a:pt x="285810" y="1070363"/>
                </a:lnTo>
                <a:lnTo>
                  <a:pt x="286198" y="1070363"/>
                </a:lnTo>
                <a:lnTo>
                  <a:pt x="287298" y="1069781"/>
                </a:lnTo>
                <a:lnTo>
                  <a:pt x="287687" y="1069133"/>
                </a:lnTo>
                <a:lnTo>
                  <a:pt x="288593" y="1068810"/>
                </a:lnTo>
                <a:lnTo>
                  <a:pt x="290987" y="1066480"/>
                </a:lnTo>
                <a:lnTo>
                  <a:pt x="293382" y="1065379"/>
                </a:lnTo>
                <a:lnTo>
                  <a:pt x="294094" y="1064473"/>
                </a:lnTo>
                <a:lnTo>
                  <a:pt x="294612" y="1065056"/>
                </a:lnTo>
                <a:lnTo>
                  <a:pt x="295906" y="1065056"/>
                </a:lnTo>
                <a:lnTo>
                  <a:pt x="297007" y="1067386"/>
                </a:lnTo>
                <a:lnTo>
                  <a:pt x="297913" y="1067968"/>
                </a:lnTo>
                <a:lnTo>
                  <a:pt x="300502" y="1067968"/>
                </a:lnTo>
                <a:lnTo>
                  <a:pt x="300307" y="1067515"/>
                </a:lnTo>
                <a:lnTo>
                  <a:pt x="298625" y="1067515"/>
                </a:lnTo>
                <a:lnTo>
                  <a:pt x="297524" y="1066933"/>
                </a:lnTo>
                <a:lnTo>
                  <a:pt x="296036" y="1063697"/>
                </a:lnTo>
                <a:lnTo>
                  <a:pt x="293835" y="1062014"/>
                </a:lnTo>
                <a:lnTo>
                  <a:pt x="292153" y="1060137"/>
                </a:lnTo>
                <a:lnTo>
                  <a:pt x="291635" y="1058260"/>
                </a:lnTo>
                <a:lnTo>
                  <a:pt x="291052" y="1057937"/>
                </a:lnTo>
                <a:lnTo>
                  <a:pt x="291052" y="1057160"/>
                </a:lnTo>
                <a:lnTo>
                  <a:pt x="290340" y="1056383"/>
                </a:lnTo>
                <a:lnTo>
                  <a:pt x="285163" y="1056254"/>
                </a:lnTo>
                <a:lnTo>
                  <a:pt x="284451" y="1057937"/>
                </a:lnTo>
                <a:lnTo>
                  <a:pt x="283738" y="1058066"/>
                </a:lnTo>
                <a:lnTo>
                  <a:pt x="283027" y="1059166"/>
                </a:lnTo>
                <a:lnTo>
                  <a:pt x="279920" y="1059490"/>
                </a:lnTo>
                <a:lnTo>
                  <a:pt x="277525" y="1057030"/>
                </a:lnTo>
                <a:lnTo>
                  <a:pt x="275325" y="1055930"/>
                </a:lnTo>
                <a:lnTo>
                  <a:pt x="274613" y="1055024"/>
                </a:lnTo>
                <a:lnTo>
                  <a:pt x="272024" y="1053794"/>
                </a:lnTo>
                <a:lnTo>
                  <a:pt x="271118" y="1054118"/>
                </a:lnTo>
                <a:lnTo>
                  <a:pt x="271118" y="1054700"/>
                </a:lnTo>
                <a:lnTo>
                  <a:pt x="268529" y="1054830"/>
                </a:lnTo>
                <a:lnTo>
                  <a:pt x="266523" y="1056512"/>
                </a:lnTo>
                <a:lnTo>
                  <a:pt x="265940" y="1056512"/>
                </a:lnTo>
                <a:lnTo>
                  <a:pt x="265746" y="1056966"/>
                </a:lnTo>
                <a:lnTo>
                  <a:pt x="259144" y="1056189"/>
                </a:lnTo>
                <a:lnTo>
                  <a:pt x="254161" y="1053729"/>
                </a:lnTo>
                <a:lnTo>
                  <a:pt x="252284" y="1054053"/>
                </a:lnTo>
                <a:lnTo>
                  <a:pt x="252284" y="1053600"/>
                </a:lnTo>
                <a:lnTo>
                  <a:pt x="252996" y="1053018"/>
                </a:lnTo>
                <a:lnTo>
                  <a:pt x="251507" y="1052694"/>
                </a:lnTo>
                <a:lnTo>
                  <a:pt x="250407" y="1051464"/>
                </a:lnTo>
                <a:lnTo>
                  <a:pt x="248918" y="1051011"/>
                </a:lnTo>
                <a:lnTo>
                  <a:pt x="247106" y="1049135"/>
                </a:lnTo>
                <a:lnTo>
                  <a:pt x="244906" y="1048228"/>
                </a:lnTo>
                <a:lnTo>
                  <a:pt x="244388" y="1047128"/>
                </a:lnTo>
                <a:lnTo>
                  <a:pt x="242899" y="1046222"/>
                </a:lnTo>
                <a:lnTo>
                  <a:pt x="242705" y="1045445"/>
                </a:lnTo>
                <a:lnTo>
                  <a:pt x="241023" y="1044216"/>
                </a:lnTo>
                <a:lnTo>
                  <a:pt x="240311" y="1042533"/>
                </a:lnTo>
                <a:lnTo>
                  <a:pt x="239016" y="1041756"/>
                </a:lnTo>
                <a:lnTo>
                  <a:pt x="238822" y="1041109"/>
                </a:lnTo>
                <a:lnTo>
                  <a:pt x="237528" y="1040332"/>
                </a:lnTo>
                <a:lnTo>
                  <a:pt x="237333" y="1039750"/>
                </a:lnTo>
                <a:lnTo>
                  <a:pt x="236039" y="1038649"/>
                </a:lnTo>
                <a:lnTo>
                  <a:pt x="234356" y="1038067"/>
                </a:lnTo>
                <a:lnTo>
                  <a:pt x="233450" y="1036967"/>
                </a:lnTo>
                <a:lnTo>
                  <a:pt x="231767" y="1036190"/>
                </a:lnTo>
                <a:lnTo>
                  <a:pt x="230861" y="1035090"/>
                </a:lnTo>
                <a:lnTo>
                  <a:pt x="228661" y="1034313"/>
                </a:lnTo>
                <a:lnTo>
                  <a:pt x="228078" y="1033407"/>
                </a:lnTo>
                <a:lnTo>
                  <a:pt x="226266" y="1032760"/>
                </a:lnTo>
                <a:lnTo>
                  <a:pt x="225684" y="1031854"/>
                </a:lnTo>
                <a:lnTo>
                  <a:pt x="224972" y="1031854"/>
                </a:lnTo>
                <a:lnTo>
                  <a:pt x="222383" y="1030300"/>
                </a:lnTo>
                <a:lnTo>
                  <a:pt x="221283" y="1028747"/>
                </a:lnTo>
                <a:lnTo>
                  <a:pt x="218500" y="1026417"/>
                </a:lnTo>
                <a:lnTo>
                  <a:pt x="217982" y="1026417"/>
                </a:lnTo>
                <a:lnTo>
                  <a:pt x="217593" y="1024734"/>
                </a:lnTo>
                <a:lnTo>
                  <a:pt x="215911" y="1022858"/>
                </a:lnTo>
                <a:lnTo>
                  <a:pt x="214228" y="1017615"/>
                </a:lnTo>
                <a:lnTo>
                  <a:pt x="213645" y="1017162"/>
                </a:lnTo>
                <a:lnTo>
                  <a:pt x="212739" y="1014250"/>
                </a:lnTo>
                <a:lnTo>
                  <a:pt x="212157" y="1014120"/>
                </a:lnTo>
                <a:lnTo>
                  <a:pt x="211963" y="1011790"/>
                </a:lnTo>
                <a:lnTo>
                  <a:pt x="211056" y="1010560"/>
                </a:lnTo>
                <a:lnTo>
                  <a:pt x="211056" y="1008231"/>
                </a:lnTo>
                <a:lnTo>
                  <a:pt x="210539" y="1007324"/>
                </a:lnTo>
                <a:lnTo>
                  <a:pt x="209633" y="1002988"/>
                </a:lnTo>
                <a:lnTo>
                  <a:pt x="209633" y="998846"/>
                </a:lnTo>
                <a:lnTo>
                  <a:pt x="208921" y="994704"/>
                </a:lnTo>
                <a:lnTo>
                  <a:pt x="208727" y="994056"/>
                </a:lnTo>
                <a:lnTo>
                  <a:pt x="208015" y="993927"/>
                </a:lnTo>
                <a:lnTo>
                  <a:pt x="207109" y="991274"/>
                </a:lnTo>
                <a:lnTo>
                  <a:pt x="207497" y="990820"/>
                </a:lnTo>
                <a:lnTo>
                  <a:pt x="209180" y="990820"/>
                </a:lnTo>
                <a:lnTo>
                  <a:pt x="209180" y="990497"/>
                </a:lnTo>
                <a:lnTo>
                  <a:pt x="207885" y="990497"/>
                </a:lnTo>
                <a:lnTo>
                  <a:pt x="209180" y="989720"/>
                </a:lnTo>
                <a:lnTo>
                  <a:pt x="209180" y="989267"/>
                </a:lnTo>
                <a:lnTo>
                  <a:pt x="208079" y="989914"/>
                </a:lnTo>
                <a:lnTo>
                  <a:pt x="207497" y="989785"/>
                </a:lnTo>
                <a:lnTo>
                  <a:pt x="207497" y="989332"/>
                </a:lnTo>
                <a:lnTo>
                  <a:pt x="206785" y="989332"/>
                </a:lnTo>
                <a:lnTo>
                  <a:pt x="207173" y="990108"/>
                </a:lnTo>
                <a:lnTo>
                  <a:pt x="206979" y="990756"/>
                </a:lnTo>
                <a:lnTo>
                  <a:pt x="206202" y="988361"/>
                </a:lnTo>
                <a:lnTo>
                  <a:pt x="205296" y="987584"/>
                </a:lnTo>
                <a:lnTo>
                  <a:pt x="205296" y="987002"/>
                </a:lnTo>
                <a:lnTo>
                  <a:pt x="206591" y="986678"/>
                </a:lnTo>
                <a:lnTo>
                  <a:pt x="207497" y="985902"/>
                </a:lnTo>
                <a:lnTo>
                  <a:pt x="207691" y="985125"/>
                </a:lnTo>
                <a:lnTo>
                  <a:pt x="206397" y="985772"/>
                </a:lnTo>
                <a:lnTo>
                  <a:pt x="207303" y="984995"/>
                </a:lnTo>
                <a:lnTo>
                  <a:pt x="207303" y="984413"/>
                </a:lnTo>
                <a:lnTo>
                  <a:pt x="205814" y="984866"/>
                </a:lnTo>
                <a:lnTo>
                  <a:pt x="206202" y="984219"/>
                </a:lnTo>
                <a:lnTo>
                  <a:pt x="205296" y="984219"/>
                </a:lnTo>
                <a:lnTo>
                  <a:pt x="204390" y="984672"/>
                </a:lnTo>
                <a:lnTo>
                  <a:pt x="204779" y="986031"/>
                </a:lnTo>
                <a:lnTo>
                  <a:pt x="204066" y="985125"/>
                </a:lnTo>
                <a:lnTo>
                  <a:pt x="202578" y="985448"/>
                </a:lnTo>
                <a:lnTo>
                  <a:pt x="202190" y="984801"/>
                </a:lnTo>
                <a:lnTo>
                  <a:pt x="201283" y="984348"/>
                </a:lnTo>
                <a:lnTo>
                  <a:pt x="199277" y="981436"/>
                </a:lnTo>
                <a:lnTo>
                  <a:pt x="198889" y="980336"/>
                </a:lnTo>
                <a:lnTo>
                  <a:pt x="198500" y="980336"/>
                </a:lnTo>
                <a:lnTo>
                  <a:pt x="197789" y="979235"/>
                </a:lnTo>
                <a:lnTo>
                  <a:pt x="199083" y="978135"/>
                </a:lnTo>
                <a:lnTo>
                  <a:pt x="199277" y="976776"/>
                </a:lnTo>
                <a:lnTo>
                  <a:pt x="198565" y="974446"/>
                </a:lnTo>
                <a:lnTo>
                  <a:pt x="196171" y="970757"/>
                </a:lnTo>
                <a:lnTo>
                  <a:pt x="194876" y="967650"/>
                </a:lnTo>
                <a:lnTo>
                  <a:pt x="193970" y="966873"/>
                </a:lnTo>
                <a:lnTo>
                  <a:pt x="193064" y="962537"/>
                </a:lnTo>
                <a:lnTo>
                  <a:pt x="192352" y="961437"/>
                </a:lnTo>
                <a:lnTo>
                  <a:pt x="191964" y="959560"/>
                </a:lnTo>
                <a:lnTo>
                  <a:pt x="191575" y="959560"/>
                </a:lnTo>
                <a:lnTo>
                  <a:pt x="190863" y="954317"/>
                </a:lnTo>
                <a:lnTo>
                  <a:pt x="190475" y="953994"/>
                </a:lnTo>
                <a:lnTo>
                  <a:pt x="190475" y="951534"/>
                </a:lnTo>
                <a:lnTo>
                  <a:pt x="190993" y="950628"/>
                </a:lnTo>
                <a:lnTo>
                  <a:pt x="190475" y="946745"/>
                </a:lnTo>
                <a:lnTo>
                  <a:pt x="189957" y="946162"/>
                </a:lnTo>
                <a:lnTo>
                  <a:pt x="186980" y="945386"/>
                </a:lnTo>
                <a:lnTo>
                  <a:pt x="184780" y="941826"/>
                </a:lnTo>
                <a:lnTo>
                  <a:pt x="183485" y="941244"/>
                </a:lnTo>
                <a:lnTo>
                  <a:pt x="182773" y="940338"/>
                </a:lnTo>
                <a:lnTo>
                  <a:pt x="181285" y="939432"/>
                </a:lnTo>
                <a:lnTo>
                  <a:pt x="180767" y="938202"/>
                </a:lnTo>
                <a:lnTo>
                  <a:pt x="179667" y="937554"/>
                </a:lnTo>
                <a:lnTo>
                  <a:pt x="178566" y="936131"/>
                </a:lnTo>
                <a:lnTo>
                  <a:pt x="177660" y="931988"/>
                </a:lnTo>
                <a:lnTo>
                  <a:pt x="178761" y="923316"/>
                </a:lnTo>
                <a:lnTo>
                  <a:pt x="179149" y="923186"/>
                </a:lnTo>
                <a:lnTo>
                  <a:pt x="179149" y="922280"/>
                </a:lnTo>
                <a:lnTo>
                  <a:pt x="180055" y="919950"/>
                </a:lnTo>
                <a:lnTo>
                  <a:pt x="182061" y="916714"/>
                </a:lnTo>
                <a:lnTo>
                  <a:pt x="182061" y="915808"/>
                </a:lnTo>
                <a:lnTo>
                  <a:pt x="182773" y="915161"/>
                </a:lnTo>
                <a:lnTo>
                  <a:pt x="183291" y="913478"/>
                </a:lnTo>
                <a:lnTo>
                  <a:pt x="185297" y="910695"/>
                </a:lnTo>
                <a:lnTo>
                  <a:pt x="185491" y="909595"/>
                </a:lnTo>
                <a:lnTo>
                  <a:pt x="186398" y="908818"/>
                </a:lnTo>
                <a:lnTo>
                  <a:pt x="188080" y="906359"/>
                </a:lnTo>
                <a:lnTo>
                  <a:pt x="188792" y="904352"/>
                </a:lnTo>
                <a:lnTo>
                  <a:pt x="189310" y="904029"/>
                </a:lnTo>
                <a:lnTo>
                  <a:pt x="190605" y="902022"/>
                </a:lnTo>
                <a:lnTo>
                  <a:pt x="190993" y="900469"/>
                </a:lnTo>
                <a:lnTo>
                  <a:pt x="191381" y="900469"/>
                </a:lnTo>
                <a:lnTo>
                  <a:pt x="191899" y="899693"/>
                </a:lnTo>
                <a:lnTo>
                  <a:pt x="192481" y="897686"/>
                </a:lnTo>
                <a:lnTo>
                  <a:pt x="193582" y="896262"/>
                </a:lnTo>
                <a:lnTo>
                  <a:pt x="193776" y="894709"/>
                </a:lnTo>
                <a:lnTo>
                  <a:pt x="194164" y="894580"/>
                </a:lnTo>
                <a:lnTo>
                  <a:pt x="194876" y="892249"/>
                </a:lnTo>
                <a:lnTo>
                  <a:pt x="195588" y="891602"/>
                </a:lnTo>
                <a:lnTo>
                  <a:pt x="196688" y="889466"/>
                </a:lnTo>
                <a:lnTo>
                  <a:pt x="197594" y="886813"/>
                </a:lnTo>
                <a:lnTo>
                  <a:pt x="198112" y="886036"/>
                </a:lnTo>
                <a:lnTo>
                  <a:pt x="198695" y="885907"/>
                </a:lnTo>
                <a:lnTo>
                  <a:pt x="198695" y="885454"/>
                </a:lnTo>
                <a:lnTo>
                  <a:pt x="199212" y="885130"/>
                </a:lnTo>
                <a:lnTo>
                  <a:pt x="199212" y="884677"/>
                </a:lnTo>
                <a:lnTo>
                  <a:pt x="200313" y="883253"/>
                </a:lnTo>
                <a:lnTo>
                  <a:pt x="201607" y="882606"/>
                </a:lnTo>
                <a:lnTo>
                  <a:pt x="203484" y="878723"/>
                </a:lnTo>
                <a:lnTo>
                  <a:pt x="204002" y="878399"/>
                </a:lnTo>
                <a:lnTo>
                  <a:pt x="205491" y="876069"/>
                </a:lnTo>
                <a:lnTo>
                  <a:pt x="206397" y="875422"/>
                </a:lnTo>
                <a:lnTo>
                  <a:pt x="205296" y="874322"/>
                </a:lnTo>
                <a:lnTo>
                  <a:pt x="204196" y="873869"/>
                </a:lnTo>
                <a:lnTo>
                  <a:pt x="204196" y="873416"/>
                </a:lnTo>
                <a:lnTo>
                  <a:pt x="205296" y="873416"/>
                </a:lnTo>
                <a:lnTo>
                  <a:pt x="206591" y="874839"/>
                </a:lnTo>
                <a:lnTo>
                  <a:pt x="207173" y="874710"/>
                </a:lnTo>
                <a:lnTo>
                  <a:pt x="207691" y="873804"/>
                </a:lnTo>
                <a:lnTo>
                  <a:pt x="208791" y="873351"/>
                </a:lnTo>
                <a:lnTo>
                  <a:pt x="209892" y="872251"/>
                </a:lnTo>
                <a:lnTo>
                  <a:pt x="211898" y="869597"/>
                </a:lnTo>
                <a:lnTo>
                  <a:pt x="213192" y="869273"/>
                </a:lnTo>
                <a:lnTo>
                  <a:pt x="214098" y="868367"/>
                </a:lnTo>
                <a:lnTo>
                  <a:pt x="214293" y="867267"/>
                </a:lnTo>
                <a:lnTo>
                  <a:pt x="214810" y="867137"/>
                </a:lnTo>
                <a:lnTo>
                  <a:pt x="215199" y="862931"/>
                </a:lnTo>
                <a:lnTo>
                  <a:pt x="214810" y="862154"/>
                </a:lnTo>
                <a:lnTo>
                  <a:pt x="213904" y="861507"/>
                </a:lnTo>
                <a:lnTo>
                  <a:pt x="216493" y="860277"/>
                </a:lnTo>
                <a:lnTo>
                  <a:pt x="216687" y="858724"/>
                </a:lnTo>
                <a:lnTo>
                  <a:pt x="217593" y="857624"/>
                </a:lnTo>
                <a:lnTo>
                  <a:pt x="218111" y="855941"/>
                </a:lnTo>
                <a:lnTo>
                  <a:pt x="218823" y="855488"/>
                </a:lnTo>
                <a:lnTo>
                  <a:pt x="219211" y="854388"/>
                </a:lnTo>
                <a:lnTo>
                  <a:pt x="220118" y="853741"/>
                </a:lnTo>
                <a:lnTo>
                  <a:pt x="220829" y="852187"/>
                </a:lnTo>
                <a:lnTo>
                  <a:pt x="222836" y="850763"/>
                </a:lnTo>
                <a:lnTo>
                  <a:pt x="225036" y="850440"/>
                </a:lnTo>
                <a:lnTo>
                  <a:pt x="225942" y="848886"/>
                </a:lnTo>
                <a:lnTo>
                  <a:pt x="227431" y="848562"/>
                </a:lnTo>
                <a:lnTo>
                  <a:pt x="227431" y="847139"/>
                </a:lnTo>
                <a:lnTo>
                  <a:pt x="227949" y="845715"/>
                </a:lnTo>
                <a:lnTo>
                  <a:pt x="228661" y="844291"/>
                </a:lnTo>
                <a:lnTo>
                  <a:pt x="229761" y="843644"/>
                </a:lnTo>
                <a:lnTo>
                  <a:pt x="229761" y="843320"/>
                </a:lnTo>
                <a:lnTo>
                  <a:pt x="227560" y="842867"/>
                </a:lnTo>
                <a:lnTo>
                  <a:pt x="227172" y="840408"/>
                </a:lnTo>
                <a:lnTo>
                  <a:pt x="229567" y="839178"/>
                </a:lnTo>
                <a:lnTo>
                  <a:pt x="230279" y="838078"/>
                </a:lnTo>
                <a:lnTo>
                  <a:pt x="230861" y="838207"/>
                </a:lnTo>
                <a:lnTo>
                  <a:pt x="231250" y="836977"/>
                </a:lnTo>
                <a:lnTo>
                  <a:pt x="232156" y="836201"/>
                </a:lnTo>
                <a:lnTo>
                  <a:pt x="232156" y="834777"/>
                </a:lnTo>
                <a:lnTo>
                  <a:pt x="230473" y="831023"/>
                </a:lnTo>
                <a:lnTo>
                  <a:pt x="230667" y="830700"/>
                </a:lnTo>
                <a:lnTo>
                  <a:pt x="229373" y="830570"/>
                </a:lnTo>
                <a:lnTo>
                  <a:pt x="228984" y="830117"/>
                </a:lnTo>
                <a:lnTo>
                  <a:pt x="228467" y="830570"/>
                </a:lnTo>
                <a:lnTo>
                  <a:pt x="227755" y="830441"/>
                </a:lnTo>
                <a:lnTo>
                  <a:pt x="227755" y="829534"/>
                </a:lnTo>
                <a:lnTo>
                  <a:pt x="226849" y="829534"/>
                </a:lnTo>
                <a:lnTo>
                  <a:pt x="226137" y="829987"/>
                </a:lnTo>
                <a:lnTo>
                  <a:pt x="218952" y="829664"/>
                </a:lnTo>
                <a:lnTo>
                  <a:pt x="214357" y="828434"/>
                </a:lnTo>
                <a:lnTo>
                  <a:pt x="213063" y="827658"/>
                </a:lnTo>
                <a:lnTo>
                  <a:pt x="212351" y="827658"/>
                </a:lnTo>
                <a:lnTo>
                  <a:pt x="212157" y="828305"/>
                </a:lnTo>
                <a:lnTo>
                  <a:pt x="211639" y="828434"/>
                </a:lnTo>
                <a:lnTo>
                  <a:pt x="211251" y="827981"/>
                </a:lnTo>
                <a:lnTo>
                  <a:pt x="209244" y="827852"/>
                </a:lnTo>
                <a:lnTo>
                  <a:pt x="205944" y="826428"/>
                </a:lnTo>
                <a:lnTo>
                  <a:pt x="204843" y="825328"/>
                </a:lnTo>
                <a:lnTo>
                  <a:pt x="203355" y="824680"/>
                </a:lnTo>
                <a:lnTo>
                  <a:pt x="203355" y="824357"/>
                </a:lnTo>
                <a:lnTo>
                  <a:pt x="201154" y="823127"/>
                </a:lnTo>
                <a:lnTo>
                  <a:pt x="199471" y="821121"/>
                </a:lnTo>
                <a:lnTo>
                  <a:pt x="198565" y="819114"/>
                </a:lnTo>
                <a:lnTo>
                  <a:pt x="196559" y="816461"/>
                </a:lnTo>
                <a:lnTo>
                  <a:pt x="195264" y="812577"/>
                </a:lnTo>
                <a:lnTo>
                  <a:pt x="193970" y="810377"/>
                </a:lnTo>
                <a:lnTo>
                  <a:pt x="192481" y="804746"/>
                </a:lnTo>
                <a:lnTo>
                  <a:pt x="192481" y="795556"/>
                </a:lnTo>
                <a:lnTo>
                  <a:pt x="192999" y="792902"/>
                </a:lnTo>
                <a:lnTo>
                  <a:pt x="192611" y="784165"/>
                </a:lnTo>
                <a:lnTo>
                  <a:pt x="192999" y="781382"/>
                </a:lnTo>
                <a:lnTo>
                  <a:pt x="192805" y="775492"/>
                </a:lnTo>
                <a:lnTo>
                  <a:pt x="193388" y="767725"/>
                </a:lnTo>
                <a:lnTo>
                  <a:pt x="193905" y="766496"/>
                </a:lnTo>
                <a:lnTo>
                  <a:pt x="195394" y="755752"/>
                </a:lnTo>
                <a:lnTo>
                  <a:pt x="195976" y="754652"/>
                </a:lnTo>
                <a:lnTo>
                  <a:pt x="195782" y="750898"/>
                </a:lnTo>
                <a:lnTo>
                  <a:pt x="196171" y="749992"/>
                </a:lnTo>
                <a:lnTo>
                  <a:pt x="195976" y="740607"/>
                </a:lnTo>
                <a:lnTo>
                  <a:pt x="195394" y="738148"/>
                </a:lnTo>
                <a:lnTo>
                  <a:pt x="195588" y="735947"/>
                </a:lnTo>
                <a:lnTo>
                  <a:pt x="195394" y="734070"/>
                </a:lnTo>
                <a:lnTo>
                  <a:pt x="195006" y="733618"/>
                </a:lnTo>
                <a:lnTo>
                  <a:pt x="195200" y="732193"/>
                </a:lnTo>
                <a:lnTo>
                  <a:pt x="194811" y="731223"/>
                </a:lnTo>
                <a:lnTo>
                  <a:pt x="195006" y="728893"/>
                </a:lnTo>
                <a:lnTo>
                  <a:pt x="194617" y="728569"/>
                </a:lnTo>
                <a:lnTo>
                  <a:pt x="194617" y="725786"/>
                </a:lnTo>
                <a:lnTo>
                  <a:pt x="196300" y="723585"/>
                </a:lnTo>
                <a:lnTo>
                  <a:pt x="199277" y="722032"/>
                </a:lnTo>
                <a:lnTo>
                  <a:pt x="202060" y="721256"/>
                </a:lnTo>
                <a:lnTo>
                  <a:pt x="203161" y="721256"/>
                </a:lnTo>
                <a:lnTo>
                  <a:pt x="203355" y="721709"/>
                </a:lnTo>
                <a:lnTo>
                  <a:pt x="204843" y="721709"/>
                </a:lnTo>
                <a:lnTo>
                  <a:pt x="204843" y="721385"/>
                </a:lnTo>
                <a:lnTo>
                  <a:pt x="208532" y="719508"/>
                </a:lnTo>
                <a:lnTo>
                  <a:pt x="209244" y="719508"/>
                </a:lnTo>
                <a:lnTo>
                  <a:pt x="209762" y="719961"/>
                </a:lnTo>
                <a:lnTo>
                  <a:pt x="210668" y="722938"/>
                </a:lnTo>
                <a:lnTo>
                  <a:pt x="210085" y="724362"/>
                </a:lnTo>
                <a:lnTo>
                  <a:pt x="208273" y="725463"/>
                </a:lnTo>
                <a:lnTo>
                  <a:pt x="209180" y="725916"/>
                </a:lnTo>
                <a:lnTo>
                  <a:pt x="209374" y="726563"/>
                </a:lnTo>
                <a:lnTo>
                  <a:pt x="209180" y="730640"/>
                </a:lnTo>
                <a:lnTo>
                  <a:pt x="209697" y="738148"/>
                </a:lnTo>
                <a:lnTo>
                  <a:pt x="210798" y="740348"/>
                </a:lnTo>
                <a:lnTo>
                  <a:pt x="211898" y="740672"/>
                </a:lnTo>
                <a:lnTo>
                  <a:pt x="211898" y="742420"/>
                </a:lnTo>
                <a:lnTo>
                  <a:pt x="213386" y="743843"/>
                </a:lnTo>
                <a:lnTo>
                  <a:pt x="213775" y="744944"/>
                </a:lnTo>
                <a:lnTo>
                  <a:pt x="220247" y="748050"/>
                </a:lnTo>
                <a:lnTo>
                  <a:pt x="220635" y="749280"/>
                </a:lnTo>
                <a:lnTo>
                  <a:pt x="221736" y="750186"/>
                </a:lnTo>
                <a:lnTo>
                  <a:pt x="221930" y="752193"/>
                </a:lnTo>
                <a:lnTo>
                  <a:pt x="220829" y="752840"/>
                </a:lnTo>
                <a:lnTo>
                  <a:pt x="218823" y="752969"/>
                </a:lnTo>
                <a:lnTo>
                  <a:pt x="218823" y="754846"/>
                </a:lnTo>
                <a:lnTo>
                  <a:pt x="219535" y="756852"/>
                </a:lnTo>
                <a:lnTo>
                  <a:pt x="219341" y="757952"/>
                </a:lnTo>
                <a:lnTo>
                  <a:pt x="221023" y="758859"/>
                </a:lnTo>
                <a:lnTo>
                  <a:pt x="222318" y="758859"/>
                </a:lnTo>
                <a:lnTo>
                  <a:pt x="222706" y="758406"/>
                </a:lnTo>
                <a:lnTo>
                  <a:pt x="224519" y="758082"/>
                </a:lnTo>
                <a:lnTo>
                  <a:pt x="225813" y="759182"/>
                </a:lnTo>
                <a:lnTo>
                  <a:pt x="226913" y="762160"/>
                </a:lnTo>
                <a:lnTo>
                  <a:pt x="228402" y="763842"/>
                </a:lnTo>
                <a:lnTo>
                  <a:pt x="229696" y="764489"/>
                </a:lnTo>
                <a:lnTo>
                  <a:pt x="231379" y="764489"/>
                </a:lnTo>
                <a:lnTo>
                  <a:pt x="232285" y="764036"/>
                </a:lnTo>
                <a:lnTo>
                  <a:pt x="232091" y="763583"/>
                </a:lnTo>
                <a:lnTo>
                  <a:pt x="229890" y="763907"/>
                </a:lnTo>
                <a:lnTo>
                  <a:pt x="228402" y="763001"/>
                </a:lnTo>
                <a:lnTo>
                  <a:pt x="227690" y="761901"/>
                </a:lnTo>
                <a:lnTo>
                  <a:pt x="227107" y="759571"/>
                </a:lnTo>
                <a:lnTo>
                  <a:pt x="226395" y="758341"/>
                </a:lnTo>
                <a:lnTo>
                  <a:pt x="225813" y="758341"/>
                </a:lnTo>
                <a:lnTo>
                  <a:pt x="225101" y="757564"/>
                </a:lnTo>
                <a:lnTo>
                  <a:pt x="223806" y="757564"/>
                </a:lnTo>
                <a:lnTo>
                  <a:pt x="223612" y="757111"/>
                </a:lnTo>
                <a:lnTo>
                  <a:pt x="222512" y="757435"/>
                </a:lnTo>
                <a:lnTo>
                  <a:pt x="220829" y="756788"/>
                </a:lnTo>
                <a:lnTo>
                  <a:pt x="221930" y="754005"/>
                </a:lnTo>
                <a:lnTo>
                  <a:pt x="222512" y="754005"/>
                </a:lnTo>
                <a:lnTo>
                  <a:pt x="223418" y="752904"/>
                </a:lnTo>
                <a:lnTo>
                  <a:pt x="223612" y="751351"/>
                </a:lnTo>
                <a:lnTo>
                  <a:pt x="222706" y="748697"/>
                </a:lnTo>
                <a:lnTo>
                  <a:pt x="221606" y="747921"/>
                </a:lnTo>
                <a:lnTo>
                  <a:pt x="221606" y="747274"/>
                </a:lnTo>
                <a:lnTo>
                  <a:pt x="219729" y="745850"/>
                </a:lnTo>
                <a:lnTo>
                  <a:pt x="219729" y="745397"/>
                </a:lnTo>
                <a:lnTo>
                  <a:pt x="219017" y="745267"/>
                </a:lnTo>
                <a:lnTo>
                  <a:pt x="218823" y="744620"/>
                </a:lnTo>
                <a:lnTo>
                  <a:pt x="217917" y="744167"/>
                </a:lnTo>
                <a:lnTo>
                  <a:pt x="216817" y="742743"/>
                </a:lnTo>
                <a:lnTo>
                  <a:pt x="215716" y="740219"/>
                </a:lnTo>
                <a:lnTo>
                  <a:pt x="214422" y="739119"/>
                </a:lnTo>
                <a:lnTo>
                  <a:pt x="213516" y="733941"/>
                </a:lnTo>
                <a:lnTo>
                  <a:pt x="213904" y="732388"/>
                </a:lnTo>
                <a:lnTo>
                  <a:pt x="213192" y="731935"/>
                </a:lnTo>
                <a:lnTo>
                  <a:pt x="213710" y="728957"/>
                </a:lnTo>
                <a:lnTo>
                  <a:pt x="213192" y="728828"/>
                </a:lnTo>
                <a:lnTo>
                  <a:pt x="212610" y="727275"/>
                </a:lnTo>
                <a:lnTo>
                  <a:pt x="212998" y="722291"/>
                </a:lnTo>
                <a:lnTo>
                  <a:pt x="212416" y="721514"/>
                </a:lnTo>
                <a:lnTo>
                  <a:pt x="212998" y="720608"/>
                </a:lnTo>
                <a:lnTo>
                  <a:pt x="216299" y="720155"/>
                </a:lnTo>
                <a:lnTo>
                  <a:pt x="216687" y="719702"/>
                </a:lnTo>
                <a:lnTo>
                  <a:pt x="219665" y="718473"/>
                </a:lnTo>
                <a:lnTo>
                  <a:pt x="220247" y="717826"/>
                </a:lnTo>
                <a:lnTo>
                  <a:pt x="221541" y="717696"/>
                </a:lnTo>
                <a:lnTo>
                  <a:pt x="223936" y="716013"/>
                </a:lnTo>
                <a:lnTo>
                  <a:pt x="225619" y="715560"/>
                </a:lnTo>
                <a:lnTo>
                  <a:pt x="227819" y="714330"/>
                </a:lnTo>
                <a:lnTo>
                  <a:pt x="230408" y="713877"/>
                </a:lnTo>
                <a:lnTo>
                  <a:pt x="231703" y="713101"/>
                </a:lnTo>
                <a:lnTo>
                  <a:pt x="234486" y="712647"/>
                </a:lnTo>
                <a:lnTo>
                  <a:pt x="235586" y="711224"/>
                </a:lnTo>
                <a:lnTo>
                  <a:pt x="236686" y="711224"/>
                </a:lnTo>
                <a:lnTo>
                  <a:pt x="237075" y="710771"/>
                </a:lnTo>
                <a:lnTo>
                  <a:pt x="238563" y="711094"/>
                </a:lnTo>
                <a:lnTo>
                  <a:pt x="240246" y="710771"/>
                </a:lnTo>
                <a:lnTo>
                  <a:pt x="242641" y="713101"/>
                </a:lnTo>
                <a:lnTo>
                  <a:pt x="243741" y="713554"/>
                </a:lnTo>
                <a:lnTo>
                  <a:pt x="246330" y="713554"/>
                </a:lnTo>
                <a:lnTo>
                  <a:pt x="246848" y="713230"/>
                </a:lnTo>
                <a:lnTo>
                  <a:pt x="246848" y="712000"/>
                </a:lnTo>
                <a:lnTo>
                  <a:pt x="249242" y="712000"/>
                </a:lnTo>
                <a:lnTo>
                  <a:pt x="250731" y="711094"/>
                </a:lnTo>
                <a:lnTo>
                  <a:pt x="250925" y="710447"/>
                </a:lnTo>
                <a:lnTo>
                  <a:pt x="251831" y="710318"/>
                </a:lnTo>
                <a:lnTo>
                  <a:pt x="252737" y="709541"/>
                </a:lnTo>
                <a:lnTo>
                  <a:pt x="253320" y="708117"/>
                </a:lnTo>
                <a:lnTo>
                  <a:pt x="252931" y="707470"/>
                </a:lnTo>
                <a:lnTo>
                  <a:pt x="253320" y="705723"/>
                </a:lnTo>
                <a:lnTo>
                  <a:pt x="255002" y="704816"/>
                </a:lnTo>
                <a:lnTo>
                  <a:pt x="256297" y="705270"/>
                </a:lnTo>
                <a:lnTo>
                  <a:pt x="256879" y="704363"/>
                </a:lnTo>
                <a:lnTo>
                  <a:pt x="257785" y="704234"/>
                </a:lnTo>
                <a:lnTo>
                  <a:pt x="258691" y="702227"/>
                </a:lnTo>
                <a:lnTo>
                  <a:pt x="259403" y="701774"/>
                </a:lnTo>
                <a:lnTo>
                  <a:pt x="259921" y="700221"/>
                </a:lnTo>
                <a:lnTo>
                  <a:pt x="260633" y="700092"/>
                </a:lnTo>
                <a:lnTo>
                  <a:pt x="260439" y="699639"/>
                </a:lnTo>
                <a:lnTo>
                  <a:pt x="257850" y="699315"/>
                </a:lnTo>
                <a:lnTo>
                  <a:pt x="253578" y="696791"/>
                </a:lnTo>
                <a:lnTo>
                  <a:pt x="252672" y="693167"/>
                </a:lnTo>
                <a:lnTo>
                  <a:pt x="253061" y="692260"/>
                </a:lnTo>
                <a:lnTo>
                  <a:pt x="252672" y="692131"/>
                </a:lnTo>
                <a:lnTo>
                  <a:pt x="250860" y="685270"/>
                </a:lnTo>
                <a:lnTo>
                  <a:pt x="248854" y="683394"/>
                </a:lnTo>
                <a:lnTo>
                  <a:pt x="248466" y="682164"/>
                </a:lnTo>
                <a:lnTo>
                  <a:pt x="247365" y="680611"/>
                </a:lnTo>
                <a:lnTo>
                  <a:pt x="246977" y="677957"/>
                </a:lnTo>
                <a:lnTo>
                  <a:pt x="245294" y="676080"/>
                </a:lnTo>
                <a:lnTo>
                  <a:pt x="244776" y="674333"/>
                </a:lnTo>
                <a:lnTo>
                  <a:pt x="244582" y="671550"/>
                </a:lnTo>
                <a:lnTo>
                  <a:pt x="244000" y="670902"/>
                </a:lnTo>
                <a:lnTo>
                  <a:pt x="243612" y="669025"/>
                </a:lnTo>
                <a:lnTo>
                  <a:pt x="243223" y="668378"/>
                </a:lnTo>
                <a:lnTo>
                  <a:pt x="241734" y="668508"/>
                </a:lnTo>
                <a:lnTo>
                  <a:pt x="241023" y="668055"/>
                </a:lnTo>
                <a:lnTo>
                  <a:pt x="240634" y="667278"/>
                </a:lnTo>
                <a:lnTo>
                  <a:pt x="239728" y="666631"/>
                </a:lnTo>
                <a:lnTo>
                  <a:pt x="239146" y="665207"/>
                </a:lnTo>
                <a:lnTo>
                  <a:pt x="237333" y="663459"/>
                </a:lnTo>
                <a:lnTo>
                  <a:pt x="238045" y="663330"/>
                </a:lnTo>
                <a:lnTo>
                  <a:pt x="238628" y="662359"/>
                </a:lnTo>
                <a:lnTo>
                  <a:pt x="240116" y="662036"/>
                </a:lnTo>
                <a:lnTo>
                  <a:pt x="240311" y="661583"/>
                </a:lnTo>
                <a:lnTo>
                  <a:pt x="239598" y="661259"/>
                </a:lnTo>
                <a:lnTo>
                  <a:pt x="237916" y="661388"/>
                </a:lnTo>
                <a:lnTo>
                  <a:pt x="237528" y="662359"/>
                </a:lnTo>
                <a:lnTo>
                  <a:pt x="237139" y="662230"/>
                </a:lnTo>
                <a:lnTo>
                  <a:pt x="237139" y="661583"/>
                </a:lnTo>
                <a:lnTo>
                  <a:pt x="239146" y="660159"/>
                </a:lnTo>
                <a:lnTo>
                  <a:pt x="240052" y="660029"/>
                </a:lnTo>
                <a:lnTo>
                  <a:pt x="240569" y="659058"/>
                </a:lnTo>
                <a:lnTo>
                  <a:pt x="241476" y="659188"/>
                </a:lnTo>
                <a:lnTo>
                  <a:pt x="241864" y="658735"/>
                </a:lnTo>
                <a:lnTo>
                  <a:pt x="242964" y="658735"/>
                </a:lnTo>
                <a:lnTo>
                  <a:pt x="243158" y="657182"/>
                </a:lnTo>
                <a:lnTo>
                  <a:pt x="242576" y="656728"/>
                </a:lnTo>
                <a:lnTo>
                  <a:pt x="242576" y="655952"/>
                </a:lnTo>
                <a:lnTo>
                  <a:pt x="243288" y="655175"/>
                </a:lnTo>
                <a:lnTo>
                  <a:pt x="242576" y="654722"/>
                </a:lnTo>
                <a:lnTo>
                  <a:pt x="242770" y="653751"/>
                </a:lnTo>
                <a:lnTo>
                  <a:pt x="244453" y="653881"/>
                </a:lnTo>
                <a:lnTo>
                  <a:pt x="245553" y="653233"/>
                </a:lnTo>
                <a:lnTo>
                  <a:pt x="246265" y="650256"/>
                </a:lnTo>
                <a:lnTo>
                  <a:pt x="247171" y="648703"/>
                </a:lnTo>
                <a:lnTo>
                  <a:pt x="247171" y="646955"/>
                </a:lnTo>
                <a:lnTo>
                  <a:pt x="248660" y="645726"/>
                </a:lnTo>
                <a:lnTo>
                  <a:pt x="249048" y="643849"/>
                </a:lnTo>
                <a:lnTo>
                  <a:pt x="250148" y="643978"/>
                </a:lnTo>
                <a:lnTo>
                  <a:pt x="252349" y="642425"/>
                </a:lnTo>
                <a:lnTo>
                  <a:pt x="252737" y="640095"/>
                </a:lnTo>
                <a:lnTo>
                  <a:pt x="251443" y="638347"/>
                </a:lnTo>
                <a:lnTo>
                  <a:pt x="252025" y="638218"/>
                </a:lnTo>
                <a:lnTo>
                  <a:pt x="252737" y="639189"/>
                </a:lnTo>
                <a:lnTo>
                  <a:pt x="253837" y="638865"/>
                </a:lnTo>
                <a:lnTo>
                  <a:pt x="255844" y="639512"/>
                </a:lnTo>
                <a:lnTo>
                  <a:pt x="258044" y="637182"/>
                </a:lnTo>
                <a:lnTo>
                  <a:pt x="259144" y="637312"/>
                </a:lnTo>
                <a:lnTo>
                  <a:pt x="260051" y="636988"/>
                </a:lnTo>
                <a:lnTo>
                  <a:pt x="260957" y="637441"/>
                </a:lnTo>
                <a:lnTo>
                  <a:pt x="262057" y="637441"/>
                </a:lnTo>
                <a:lnTo>
                  <a:pt x="264840" y="636018"/>
                </a:lnTo>
                <a:lnTo>
                  <a:pt x="266523" y="634011"/>
                </a:lnTo>
                <a:lnTo>
                  <a:pt x="266717" y="632781"/>
                </a:lnTo>
                <a:lnTo>
                  <a:pt x="268529" y="632458"/>
                </a:lnTo>
                <a:lnTo>
                  <a:pt x="268529" y="632005"/>
                </a:lnTo>
                <a:lnTo>
                  <a:pt x="270535" y="631552"/>
                </a:lnTo>
                <a:lnTo>
                  <a:pt x="272024" y="630581"/>
                </a:lnTo>
                <a:lnTo>
                  <a:pt x="272607" y="626503"/>
                </a:lnTo>
                <a:lnTo>
                  <a:pt x="273707" y="624173"/>
                </a:lnTo>
                <a:lnTo>
                  <a:pt x="273513" y="622167"/>
                </a:lnTo>
                <a:lnTo>
                  <a:pt x="273901" y="621844"/>
                </a:lnTo>
                <a:lnTo>
                  <a:pt x="273901" y="620743"/>
                </a:lnTo>
                <a:lnTo>
                  <a:pt x="274289" y="620290"/>
                </a:lnTo>
                <a:lnTo>
                  <a:pt x="275390" y="620161"/>
                </a:lnTo>
                <a:lnTo>
                  <a:pt x="276101" y="618931"/>
                </a:lnTo>
                <a:lnTo>
                  <a:pt x="276813" y="618607"/>
                </a:lnTo>
                <a:lnTo>
                  <a:pt x="278820" y="614854"/>
                </a:lnTo>
                <a:lnTo>
                  <a:pt x="279726" y="612200"/>
                </a:lnTo>
                <a:lnTo>
                  <a:pt x="279532" y="610647"/>
                </a:lnTo>
                <a:lnTo>
                  <a:pt x="280244" y="609546"/>
                </a:lnTo>
                <a:lnTo>
                  <a:pt x="280244" y="608123"/>
                </a:lnTo>
                <a:lnTo>
                  <a:pt x="280632" y="607993"/>
                </a:lnTo>
                <a:lnTo>
                  <a:pt x="280826" y="607216"/>
                </a:lnTo>
                <a:lnTo>
                  <a:pt x="280244" y="607216"/>
                </a:lnTo>
                <a:lnTo>
                  <a:pt x="279337" y="608964"/>
                </a:lnTo>
                <a:lnTo>
                  <a:pt x="278043" y="609093"/>
                </a:lnTo>
                <a:lnTo>
                  <a:pt x="276361" y="607993"/>
                </a:lnTo>
                <a:lnTo>
                  <a:pt x="276166" y="606763"/>
                </a:lnTo>
                <a:lnTo>
                  <a:pt x="275648" y="606116"/>
                </a:lnTo>
                <a:lnTo>
                  <a:pt x="273060" y="605663"/>
                </a:lnTo>
                <a:lnTo>
                  <a:pt x="273060" y="604433"/>
                </a:lnTo>
                <a:lnTo>
                  <a:pt x="272154" y="603462"/>
                </a:lnTo>
                <a:lnTo>
                  <a:pt x="271959" y="602233"/>
                </a:lnTo>
                <a:lnTo>
                  <a:pt x="271442" y="602104"/>
                </a:lnTo>
                <a:lnTo>
                  <a:pt x="271442" y="599903"/>
                </a:lnTo>
                <a:lnTo>
                  <a:pt x="270535" y="597703"/>
                </a:lnTo>
                <a:lnTo>
                  <a:pt x="270535" y="597249"/>
                </a:lnTo>
                <a:lnTo>
                  <a:pt x="272024" y="596149"/>
                </a:lnTo>
                <a:lnTo>
                  <a:pt x="272024" y="594596"/>
                </a:lnTo>
                <a:lnTo>
                  <a:pt x="271636" y="593949"/>
                </a:lnTo>
                <a:lnTo>
                  <a:pt x="268659" y="594596"/>
                </a:lnTo>
                <a:lnTo>
                  <a:pt x="266264" y="590648"/>
                </a:lnTo>
                <a:lnTo>
                  <a:pt x="266264" y="584694"/>
                </a:lnTo>
                <a:lnTo>
                  <a:pt x="265875" y="583140"/>
                </a:lnTo>
                <a:lnTo>
                  <a:pt x="264970" y="582040"/>
                </a:lnTo>
                <a:lnTo>
                  <a:pt x="263675" y="581393"/>
                </a:lnTo>
                <a:lnTo>
                  <a:pt x="263092" y="580422"/>
                </a:lnTo>
                <a:lnTo>
                  <a:pt x="261798" y="580293"/>
                </a:lnTo>
                <a:lnTo>
                  <a:pt x="261410" y="579516"/>
                </a:lnTo>
                <a:lnTo>
                  <a:pt x="257915" y="578286"/>
                </a:lnTo>
                <a:lnTo>
                  <a:pt x="257203" y="578415"/>
                </a:lnTo>
                <a:lnTo>
                  <a:pt x="256103" y="577639"/>
                </a:lnTo>
                <a:lnTo>
                  <a:pt x="256297" y="575762"/>
                </a:lnTo>
                <a:lnTo>
                  <a:pt x="257397" y="574662"/>
                </a:lnTo>
                <a:lnTo>
                  <a:pt x="256103" y="572914"/>
                </a:lnTo>
                <a:lnTo>
                  <a:pt x="257785" y="571490"/>
                </a:lnTo>
                <a:lnTo>
                  <a:pt x="260374" y="571490"/>
                </a:lnTo>
                <a:lnTo>
                  <a:pt x="261086" y="569937"/>
                </a:lnTo>
                <a:lnTo>
                  <a:pt x="263481" y="569290"/>
                </a:lnTo>
                <a:lnTo>
                  <a:pt x="263869" y="568060"/>
                </a:lnTo>
                <a:lnTo>
                  <a:pt x="266264" y="567089"/>
                </a:lnTo>
                <a:lnTo>
                  <a:pt x="266652" y="566118"/>
                </a:lnTo>
                <a:lnTo>
                  <a:pt x="270535" y="566118"/>
                </a:lnTo>
                <a:lnTo>
                  <a:pt x="270729" y="565148"/>
                </a:lnTo>
                <a:lnTo>
                  <a:pt x="271118" y="565018"/>
                </a:lnTo>
                <a:lnTo>
                  <a:pt x="271118" y="563918"/>
                </a:lnTo>
                <a:lnTo>
                  <a:pt x="272218" y="563465"/>
                </a:lnTo>
                <a:lnTo>
                  <a:pt x="272218" y="562365"/>
                </a:lnTo>
                <a:lnTo>
                  <a:pt x="274225" y="560940"/>
                </a:lnTo>
                <a:lnTo>
                  <a:pt x="274225" y="559970"/>
                </a:lnTo>
                <a:lnTo>
                  <a:pt x="275519" y="558093"/>
                </a:lnTo>
                <a:lnTo>
                  <a:pt x="275713" y="557122"/>
                </a:lnTo>
                <a:lnTo>
                  <a:pt x="276231" y="556799"/>
                </a:lnTo>
                <a:lnTo>
                  <a:pt x="277331" y="556928"/>
                </a:lnTo>
                <a:lnTo>
                  <a:pt x="279144" y="554598"/>
                </a:lnTo>
                <a:lnTo>
                  <a:pt x="280438" y="554274"/>
                </a:lnTo>
                <a:lnTo>
                  <a:pt x="280956" y="552850"/>
                </a:lnTo>
                <a:lnTo>
                  <a:pt x="281862" y="552527"/>
                </a:lnTo>
                <a:lnTo>
                  <a:pt x="281862" y="551427"/>
                </a:lnTo>
                <a:lnTo>
                  <a:pt x="281150" y="550650"/>
                </a:lnTo>
                <a:lnTo>
                  <a:pt x="280567" y="548773"/>
                </a:lnTo>
                <a:lnTo>
                  <a:pt x="279467" y="548449"/>
                </a:lnTo>
                <a:lnTo>
                  <a:pt x="279273" y="547026"/>
                </a:lnTo>
                <a:lnTo>
                  <a:pt x="278755" y="546573"/>
                </a:lnTo>
                <a:lnTo>
                  <a:pt x="278949" y="545148"/>
                </a:lnTo>
                <a:lnTo>
                  <a:pt x="278431" y="544048"/>
                </a:lnTo>
                <a:lnTo>
                  <a:pt x="278626" y="543595"/>
                </a:lnTo>
                <a:lnTo>
                  <a:pt x="277914" y="542042"/>
                </a:lnTo>
                <a:lnTo>
                  <a:pt x="275713" y="541589"/>
                </a:lnTo>
                <a:lnTo>
                  <a:pt x="273318" y="541589"/>
                </a:lnTo>
                <a:lnTo>
                  <a:pt x="273513" y="542883"/>
                </a:lnTo>
                <a:lnTo>
                  <a:pt x="274225" y="543854"/>
                </a:lnTo>
                <a:lnTo>
                  <a:pt x="274936" y="544178"/>
                </a:lnTo>
                <a:lnTo>
                  <a:pt x="275454" y="544178"/>
                </a:lnTo>
                <a:lnTo>
                  <a:pt x="275648" y="543530"/>
                </a:lnTo>
                <a:lnTo>
                  <a:pt x="276166" y="543207"/>
                </a:lnTo>
                <a:lnTo>
                  <a:pt x="277849" y="543530"/>
                </a:lnTo>
                <a:lnTo>
                  <a:pt x="277461" y="545278"/>
                </a:lnTo>
                <a:lnTo>
                  <a:pt x="276361" y="547026"/>
                </a:lnTo>
                <a:lnTo>
                  <a:pt x="276166" y="548320"/>
                </a:lnTo>
                <a:lnTo>
                  <a:pt x="276361" y="553821"/>
                </a:lnTo>
                <a:lnTo>
                  <a:pt x="273772" y="554274"/>
                </a:lnTo>
                <a:lnTo>
                  <a:pt x="272865" y="555504"/>
                </a:lnTo>
                <a:lnTo>
                  <a:pt x="266782" y="557834"/>
                </a:lnTo>
                <a:lnTo>
                  <a:pt x="266070" y="558934"/>
                </a:lnTo>
                <a:lnTo>
                  <a:pt x="265163" y="562235"/>
                </a:lnTo>
                <a:lnTo>
                  <a:pt x="264257" y="563465"/>
                </a:lnTo>
                <a:lnTo>
                  <a:pt x="264257" y="564565"/>
                </a:lnTo>
                <a:lnTo>
                  <a:pt x="263740" y="565018"/>
                </a:lnTo>
                <a:lnTo>
                  <a:pt x="262834" y="565148"/>
                </a:lnTo>
                <a:lnTo>
                  <a:pt x="259533" y="564371"/>
                </a:lnTo>
                <a:lnTo>
                  <a:pt x="257850" y="565601"/>
                </a:lnTo>
                <a:lnTo>
                  <a:pt x="254549" y="565924"/>
                </a:lnTo>
                <a:lnTo>
                  <a:pt x="251766" y="567024"/>
                </a:lnTo>
                <a:lnTo>
                  <a:pt x="249566" y="568448"/>
                </a:lnTo>
                <a:lnTo>
                  <a:pt x="249954" y="570196"/>
                </a:lnTo>
                <a:lnTo>
                  <a:pt x="249436" y="571167"/>
                </a:lnTo>
                <a:lnTo>
                  <a:pt x="248724" y="571167"/>
                </a:lnTo>
                <a:lnTo>
                  <a:pt x="248724" y="569743"/>
                </a:lnTo>
                <a:lnTo>
                  <a:pt x="248013" y="569613"/>
                </a:lnTo>
                <a:lnTo>
                  <a:pt x="244517" y="570713"/>
                </a:lnTo>
                <a:lnTo>
                  <a:pt x="244323" y="571361"/>
                </a:lnTo>
                <a:lnTo>
                  <a:pt x="243029" y="572138"/>
                </a:lnTo>
                <a:lnTo>
                  <a:pt x="243029" y="572591"/>
                </a:lnTo>
                <a:lnTo>
                  <a:pt x="241929" y="573367"/>
                </a:lnTo>
                <a:lnTo>
                  <a:pt x="241734" y="574791"/>
                </a:lnTo>
                <a:lnTo>
                  <a:pt x="241216" y="574791"/>
                </a:lnTo>
                <a:lnTo>
                  <a:pt x="241411" y="576215"/>
                </a:lnTo>
                <a:lnTo>
                  <a:pt x="240699" y="576344"/>
                </a:lnTo>
                <a:lnTo>
                  <a:pt x="240181" y="576992"/>
                </a:lnTo>
                <a:lnTo>
                  <a:pt x="240181" y="579645"/>
                </a:lnTo>
                <a:lnTo>
                  <a:pt x="239793" y="580422"/>
                </a:lnTo>
                <a:lnTo>
                  <a:pt x="239987" y="582169"/>
                </a:lnTo>
                <a:lnTo>
                  <a:pt x="238693" y="584694"/>
                </a:lnTo>
                <a:lnTo>
                  <a:pt x="239210" y="586894"/>
                </a:lnTo>
                <a:lnTo>
                  <a:pt x="238498" y="587347"/>
                </a:lnTo>
                <a:lnTo>
                  <a:pt x="237786" y="587023"/>
                </a:lnTo>
                <a:lnTo>
                  <a:pt x="237075" y="587023"/>
                </a:lnTo>
                <a:lnTo>
                  <a:pt x="236880" y="587347"/>
                </a:lnTo>
                <a:lnTo>
                  <a:pt x="237463" y="587994"/>
                </a:lnTo>
                <a:lnTo>
                  <a:pt x="238951" y="588124"/>
                </a:lnTo>
                <a:lnTo>
                  <a:pt x="238563" y="588771"/>
                </a:lnTo>
                <a:lnTo>
                  <a:pt x="238563" y="591101"/>
                </a:lnTo>
                <a:lnTo>
                  <a:pt x="236557" y="592201"/>
                </a:lnTo>
                <a:lnTo>
                  <a:pt x="235068" y="593949"/>
                </a:lnTo>
                <a:lnTo>
                  <a:pt x="234680" y="595502"/>
                </a:lnTo>
                <a:lnTo>
                  <a:pt x="233579" y="594272"/>
                </a:lnTo>
                <a:lnTo>
                  <a:pt x="233191" y="591748"/>
                </a:lnTo>
                <a:lnTo>
                  <a:pt x="232091" y="591295"/>
                </a:lnTo>
                <a:lnTo>
                  <a:pt x="229890" y="592266"/>
                </a:lnTo>
                <a:lnTo>
                  <a:pt x="228984" y="592136"/>
                </a:lnTo>
                <a:lnTo>
                  <a:pt x="227884" y="593689"/>
                </a:lnTo>
                <a:lnTo>
                  <a:pt x="226395" y="594337"/>
                </a:lnTo>
                <a:lnTo>
                  <a:pt x="225101" y="595437"/>
                </a:lnTo>
                <a:lnTo>
                  <a:pt x="224001" y="595437"/>
                </a:lnTo>
                <a:lnTo>
                  <a:pt x="221023" y="596667"/>
                </a:lnTo>
                <a:lnTo>
                  <a:pt x="218046" y="596796"/>
                </a:lnTo>
                <a:lnTo>
                  <a:pt x="215264" y="594919"/>
                </a:lnTo>
                <a:lnTo>
                  <a:pt x="214163" y="594596"/>
                </a:lnTo>
                <a:lnTo>
                  <a:pt x="214163" y="593949"/>
                </a:lnTo>
                <a:lnTo>
                  <a:pt x="213451" y="593625"/>
                </a:lnTo>
                <a:lnTo>
                  <a:pt x="213257" y="592395"/>
                </a:lnTo>
                <a:lnTo>
                  <a:pt x="211574" y="592071"/>
                </a:lnTo>
                <a:lnTo>
                  <a:pt x="211186" y="590971"/>
                </a:lnTo>
                <a:lnTo>
                  <a:pt x="210668" y="590648"/>
                </a:lnTo>
                <a:lnTo>
                  <a:pt x="211574" y="589548"/>
                </a:lnTo>
                <a:lnTo>
                  <a:pt x="211574" y="589095"/>
                </a:lnTo>
                <a:lnTo>
                  <a:pt x="212674" y="588641"/>
                </a:lnTo>
                <a:lnTo>
                  <a:pt x="212869" y="587670"/>
                </a:lnTo>
                <a:lnTo>
                  <a:pt x="212286" y="586247"/>
                </a:lnTo>
                <a:lnTo>
                  <a:pt x="213775" y="584046"/>
                </a:lnTo>
                <a:lnTo>
                  <a:pt x="213063" y="581716"/>
                </a:lnTo>
                <a:lnTo>
                  <a:pt x="212351" y="581587"/>
                </a:lnTo>
                <a:lnTo>
                  <a:pt x="212157" y="580810"/>
                </a:lnTo>
                <a:lnTo>
                  <a:pt x="211251" y="580810"/>
                </a:lnTo>
                <a:lnTo>
                  <a:pt x="210733" y="580357"/>
                </a:lnTo>
                <a:lnTo>
                  <a:pt x="208338" y="577186"/>
                </a:lnTo>
                <a:lnTo>
                  <a:pt x="206655" y="576085"/>
                </a:lnTo>
                <a:lnTo>
                  <a:pt x="205749" y="574856"/>
                </a:lnTo>
                <a:lnTo>
                  <a:pt x="204261" y="574079"/>
                </a:lnTo>
                <a:lnTo>
                  <a:pt x="202772" y="572655"/>
                </a:lnTo>
                <a:lnTo>
                  <a:pt x="202578" y="572008"/>
                </a:lnTo>
                <a:lnTo>
                  <a:pt x="200377" y="570455"/>
                </a:lnTo>
                <a:lnTo>
                  <a:pt x="201672" y="569678"/>
                </a:lnTo>
                <a:lnTo>
                  <a:pt x="202060" y="569678"/>
                </a:lnTo>
                <a:lnTo>
                  <a:pt x="202254" y="570131"/>
                </a:lnTo>
                <a:lnTo>
                  <a:pt x="203549" y="569678"/>
                </a:lnTo>
                <a:lnTo>
                  <a:pt x="203937" y="567930"/>
                </a:lnTo>
                <a:lnTo>
                  <a:pt x="204520" y="567477"/>
                </a:lnTo>
                <a:lnTo>
                  <a:pt x="205814" y="567607"/>
                </a:lnTo>
                <a:lnTo>
                  <a:pt x="206720" y="567154"/>
                </a:lnTo>
                <a:lnTo>
                  <a:pt x="207303" y="566507"/>
                </a:lnTo>
                <a:lnTo>
                  <a:pt x="207303" y="565406"/>
                </a:lnTo>
                <a:lnTo>
                  <a:pt x="206591" y="563206"/>
                </a:lnTo>
                <a:lnTo>
                  <a:pt x="204584" y="561782"/>
                </a:lnTo>
                <a:lnTo>
                  <a:pt x="204390" y="558805"/>
                </a:lnTo>
                <a:lnTo>
                  <a:pt x="203096" y="557704"/>
                </a:lnTo>
                <a:lnTo>
                  <a:pt x="202708" y="554727"/>
                </a:lnTo>
                <a:lnTo>
                  <a:pt x="201219" y="552398"/>
                </a:lnTo>
                <a:lnTo>
                  <a:pt x="200636" y="551944"/>
                </a:lnTo>
                <a:lnTo>
                  <a:pt x="199536" y="551944"/>
                </a:lnTo>
                <a:lnTo>
                  <a:pt x="198436" y="553174"/>
                </a:lnTo>
                <a:lnTo>
                  <a:pt x="197724" y="553174"/>
                </a:lnTo>
                <a:lnTo>
                  <a:pt x="196041" y="551621"/>
                </a:lnTo>
                <a:lnTo>
                  <a:pt x="195847" y="548773"/>
                </a:lnTo>
                <a:lnTo>
                  <a:pt x="197141" y="548449"/>
                </a:lnTo>
                <a:lnTo>
                  <a:pt x="196753" y="547220"/>
                </a:lnTo>
                <a:lnTo>
                  <a:pt x="199148" y="547026"/>
                </a:lnTo>
                <a:lnTo>
                  <a:pt x="199536" y="546702"/>
                </a:lnTo>
                <a:lnTo>
                  <a:pt x="200830" y="545148"/>
                </a:lnTo>
                <a:lnTo>
                  <a:pt x="200636" y="543595"/>
                </a:lnTo>
                <a:lnTo>
                  <a:pt x="201931" y="543595"/>
                </a:lnTo>
                <a:lnTo>
                  <a:pt x="201931" y="542819"/>
                </a:lnTo>
                <a:lnTo>
                  <a:pt x="201413" y="542689"/>
                </a:lnTo>
                <a:lnTo>
                  <a:pt x="199925" y="543336"/>
                </a:lnTo>
                <a:lnTo>
                  <a:pt x="200119" y="545408"/>
                </a:lnTo>
                <a:lnTo>
                  <a:pt x="199730" y="545731"/>
                </a:lnTo>
                <a:lnTo>
                  <a:pt x="196624" y="545278"/>
                </a:lnTo>
                <a:lnTo>
                  <a:pt x="196235" y="545731"/>
                </a:lnTo>
                <a:lnTo>
                  <a:pt x="195847" y="548255"/>
                </a:lnTo>
                <a:lnTo>
                  <a:pt x="194553" y="550326"/>
                </a:lnTo>
                <a:lnTo>
                  <a:pt x="194553" y="552203"/>
                </a:lnTo>
                <a:lnTo>
                  <a:pt x="194941" y="552980"/>
                </a:lnTo>
                <a:lnTo>
                  <a:pt x="194358" y="554080"/>
                </a:lnTo>
                <a:lnTo>
                  <a:pt x="194358" y="555957"/>
                </a:lnTo>
                <a:lnTo>
                  <a:pt x="193970" y="556734"/>
                </a:lnTo>
                <a:lnTo>
                  <a:pt x="194876" y="558157"/>
                </a:lnTo>
                <a:lnTo>
                  <a:pt x="196688" y="557704"/>
                </a:lnTo>
                <a:lnTo>
                  <a:pt x="199083" y="558675"/>
                </a:lnTo>
                <a:lnTo>
                  <a:pt x="200183" y="559776"/>
                </a:lnTo>
                <a:lnTo>
                  <a:pt x="200377" y="561523"/>
                </a:lnTo>
                <a:lnTo>
                  <a:pt x="199083" y="564047"/>
                </a:lnTo>
                <a:lnTo>
                  <a:pt x="198695" y="566701"/>
                </a:lnTo>
                <a:lnTo>
                  <a:pt x="197400" y="567348"/>
                </a:lnTo>
                <a:lnTo>
                  <a:pt x="196688" y="568578"/>
                </a:lnTo>
                <a:lnTo>
                  <a:pt x="195200" y="568448"/>
                </a:lnTo>
                <a:lnTo>
                  <a:pt x="194293" y="569419"/>
                </a:lnTo>
                <a:lnTo>
                  <a:pt x="193905" y="571296"/>
                </a:lnTo>
                <a:lnTo>
                  <a:pt x="193517" y="571620"/>
                </a:lnTo>
                <a:lnTo>
                  <a:pt x="193517" y="572720"/>
                </a:lnTo>
                <a:lnTo>
                  <a:pt x="194423" y="573496"/>
                </a:lnTo>
                <a:lnTo>
                  <a:pt x="194423" y="575050"/>
                </a:lnTo>
                <a:lnTo>
                  <a:pt x="192935" y="576021"/>
                </a:lnTo>
                <a:lnTo>
                  <a:pt x="192223" y="577121"/>
                </a:lnTo>
                <a:lnTo>
                  <a:pt x="192028" y="578221"/>
                </a:lnTo>
                <a:lnTo>
                  <a:pt x="190928" y="579451"/>
                </a:lnTo>
                <a:lnTo>
                  <a:pt x="191122" y="580551"/>
                </a:lnTo>
                <a:lnTo>
                  <a:pt x="191834" y="581198"/>
                </a:lnTo>
                <a:lnTo>
                  <a:pt x="191834" y="582622"/>
                </a:lnTo>
                <a:lnTo>
                  <a:pt x="192417" y="583723"/>
                </a:lnTo>
                <a:lnTo>
                  <a:pt x="192417" y="584952"/>
                </a:lnTo>
                <a:lnTo>
                  <a:pt x="191834" y="585599"/>
                </a:lnTo>
                <a:lnTo>
                  <a:pt x="192028" y="588253"/>
                </a:lnTo>
                <a:lnTo>
                  <a:pt x="191640" y="588706"/>
                </a:lnTo>
                <a:lnTo>
                  <a:pt x="191640" y="590130"/>
                </a:lnTo>
                <a:lnTo>
                  <a:pt x="189957" y="590453"/>
                </a:lnTo>
                <a:lnTo>
                  <a:pt x="189245" y="591101"/>
                </a:lnTo>
                <a:lnTo>
                  <a:pt x="189051" y="591748"/>
                </a:lnTo>
                <a:lnTo>
                  <a:pt x="188145" y="592201"/>
                </a:lnTo>
                <a:lnTo>
                  <a:pt x="187951" y="593301"/>
                </a:lnTo>
                <a:lnTo>
                  <a:pt x="186851" y="593949"/>
                </a:lnTo>
                <a:lnTo>
                  <a:pt x="185945" y="595372"/>
                </a:lnTo>
                <a:lnTo>
                  <a:pt x="185556" y="596796"/>
                </a:lnTo>
                <a:lnTo>
                  <a:pt x="184456" y="598026"/>
                </a:lnTo>
                <a:lnTo>
                  <a:pt x="183938" y="599450"/>
                </a:lnTo>
                <a:lnTo>
                  <a:pt x="184133" y="600680"/>
                </a:lnTo>
                <a:lnTo>
                  <a:pt x="182838" y="603657"/>
                </a:lnTo>
                <a:lnTo>
                  <a:pt x="182838" y="604757"/>
                </a:lnTo>
                <a:lnTo>
                  <a:pt x="181544" y="605663"/>
                </a:lnTo>
                <a:lnTo>
                  <a:pt x="180249" y="607734"/>
                </a:lnTo>
                <a:lnTo>
                  <a:pt x="178566" y="608834"/>
                </a:lnTo>
                <a:lnTo>
                  <a:pt x="178372" y="610064"/>
                </a:lnTo>
                <a:lnTo>
                  <a:pt x="177466" y="610711"/>
                </a:lnTo>
                <a:lnTo>
                  <a:pt x="177466" y="613235"/>
                </a:lnTo>
                <a:lnTo>
                  <a:pt x="176948" y="614336"/>
                </a:lnTo>
                <a:lnTo>
                  <a:pt x="173647" y="616083"/>
                </a:lnTo>
                <a:lnTo>
                  <a:pt x="172159" y="617313"/>
                </a:lnTo>
                <a:lnTo>
                  <a:pt x="171253" y="619967"/>
                </a:lnTo>
                <a:lnTo>
                  <a:pt x="170735" y="619967"/>
                </a:lnTo>
                <a:lnTo>
                  <a:pt x="168534" y="621973"/>
                </a:lnTo>
                <a:lnTo>
                  <a:pt x="168923" y="622620"/>
                </a:lnTo>
                <a:lnTo>
                  <a:pt x="168534" y="623397"/>
                </a:lnTo>
                <a:lnTo>
                  <a:pt x="166140" y="625144"/>
                </a:lnTo>
                <a:lnTo>
                  <a:pt x="166140" y="625468"/>
                </a:lnTo>
                <a:lnTo>
                  <a:pt x="165234" y="625791"/>
                </a:lnTo>
                <a:lnTo>
                  <a:pt x="164716" y="626762"/>
                </a:lnTo>
                <a:lnTo>
                  <a:pt x="161739" y="628963"/>
                </a:lnTo>
                <a:lnTo>
                  <a:pt x="159732" y="631163"/>
                </a:lnTo>
                <a:lnTo>
                  <a:pt x="159344" y="632393"/>
                </a:lnTo>
                <a:lnTo>
                  <a:pt x="157143" y="634270"/>
                </a:lnTo>
                <a:lnTo>
                  <a:pt x="156432" y="636018"/>
                </a:lnTo>
                <a:lnTo>
                  <a:pt x="156432" y="637247"/>
                </a:lnTo>
                <a:lnTo>
                  <a:pt x="156626" y="637894"/>
                </a:lnTo>
                <a:lnTo>
                  <a:pt x="157338" y="638347"/>
                </a:lnTo>
                <a:lnTo>
                  <a:pt x="157338" y="639124"/>
                </a:lnTo>
                <a:lnTo>
                  <a:pt x="159021" y="639901"/>
                </a:lnTo>
                <a:lnTo>
                  <a:pt x="159538" y="641001"/>
                </a:lnTo>
                <a:lnTo>
                  <a:pt x="161221" y="642231"/>
                </a:lnTo>
                <a:lnTo>
                  <a:pt x="162321" y="642231"/>
                </a:lnTo>
                <a:lnTo>
                  <a:pt x="163422" y="643978"/>
                </a:lnTo>
                <a:lnTo>
                  <a:pt x="163227" y="644949"/>
                </a:lnTo>
                <a:lnTo>
                  <a:pt x="162710" y="645078"/>
                </a:lnTo>
                <a:lnTo>
                  <a:pt x="162710" y="645402"/>
                </a:lnTo>
                <a:lnTo>
                  <a:pt x="161027" y="645078"/>
                </a:lnTo>
                <a:lnTo>
                  <a:pt x="160833" y="645531"/>
                </a:lnTo>
                <a:lnTo>
                  <a:pt x="160250" y="645531"/>
                </a:lnTo>
                <a:lnTo>
                  <a:pt x="159732" y="641907"/>
                </a:lnTo>
                <a:lnTo>
                  <a:pt x="156755" y="639577"/>
                </a:lnTo>
                <a:lnTo>
                  <a:pt x="156238" y="638606"/>
                </a:lnTo>
                <a:lnTo>
                  <a:pt x="156432" y="637959"/>
                </a:lnTo>
                <a:lnTo>
                  <a:pt x="155525" y="636729"/>
                </a:lnTo>
                <a:lnTo>
                  <a:pt x="154814" y="636859"/>
                </a:lnTo>
                <a:lnTo>
                  <a:pt x="155202" y="637765"/>
                </a:lnTo>
                <a:lnTo>
                  <a:pt x="154490" y="638218"/>
                </a:lnTo>
                <a:lnTo>
                  <a:pt x="155072" y="640419"/>
                </a:lnTo>
                <a:lnTo>
                  <a:pt x="154166" y="640548"/>
                </a:lnTo>
                <a:lnTo>
                  <a:pt x="153972" y="639901"/>
                </a:lnTo>
                <a:lnTo>
                  <a:pt x="153260" y="639577"/>
                </a:lnTo>
                <a:lnTo>
                  <a:pt x="153649" y="638477"/>
                </a:lnTo>
                <a:lnTo>
                  <a:pt x="154166" y="638153"/>
                </a:lnTo>
                <a:lnTo>
                  <a:pt x="154166" y="637053"/>
                </a:lnTo>
                <a:lnTo>
                  <a:pt x="155072" y="635500"/>
                </a:lnTo>
                <a:lnTo>
                  <a:pt x="154878" y="634270"/>
                </a:lnTo>
                <a:lnTo>
                  <a:pt x="150801" y="630969"/>
                </a:lnTo>
                <a:lnTo>
                  <a:pt x="149895" y="629416"/>
                </a:lnTo>
                <a:lnTo>
                  <a:pt x="149895" y="628639"/>
                </a:lnTo>
                <a:lnTo>
                  <a:pt x="150606" y="628316"/>
                </a:lnTo>
                <a:lnTo>
                  <a:pt x="150606" y="626892"/>
                </a:lnTo>
                <a:lnTo>
                  <a:pt x="150089" y="626439"/>
                </a:lnTo>
                <a:lnTo>
                  <a:pt x="150089" y="625338"/>
                </a:lnTo>
                <a:lnTo>
                  <a:pt x="148406" y="623267"/>
                </a:lnTo>
                <a:lnTo>
                  <a:pt x="146012" y="622944"/>
                </a:lnTo>
                <a:lnTo>
                  <a:pt x="146400" y="621844"/>
                </a:lnTo>
                <a:lnTo>
                  <a:pt x="145105" y="619837"/>
                </a:lnTo>
                <a:lnTo>
                  <a:pt x="144393" y="619837"/>
                </a:lnTo>
                <a:lnTo>
                  <a:pt x="142711" y="621067"/>
                </a:lnTo>
                <a:lnTo>
                  <a:pt x="141416" y="621520"/>
                </a:lnTo>
                <a:lnTo>
                  <a:pt x="141416" y="621973"/>
                </a:lnTo>
                <a:lnTo>
                  <a:pt x="142322" y="622944"/>
                </a:lnTo>
                <a:lnTo>
                  <a:pt x="142516" y="624950"/>
                </a:lnTo>
                <a:lnTo>
                  <a:pt x="141222" y="625274"/>
                </a:lnTo>
                <a:lnTo>
                  <a:pt x="139733" y="626503"/>
                </a:lnTo>
                <a:lnTo>
                  <a:pt x="139216" y="629028"/>
                </a:lnTo>
                <a:lnTo>
                  <a:pt x="136627" y="628251"/>
                </a:lnTo>
                <a:lnTo>
                  <a:pt x="134814" y="624821"/>
                </a:lnTo>
                <a:lnTo>
                  <a:pt x="133714" y="624368"/>
                </a:lnTo>
                <a:lnTo>
                  <a:pt x="133002" y="623397"/>
                </a:lnTo>
                <a:lnTo>
                  <a:pt x="132096" y="621390"/>
                </a:lnTo>
                <a:lnTo>
                  <a:pt x="131902" y="618737"/>
                </a:lnTo>
                <a:lnTo>
                  <a:pt x="131514" y="618413"/>
                </a:lnTo>
                <a:lnTo>
                  <a:pt x="131708" y="617183"/>
                </a:lnTo>
                <a:lnTo>
                  <a:pt x="130802" y="615954"/>
                </a:lnTo>
                <a:lnTo>
                  <a:pt x="130608" y="614983"/>
                </a:lnTo>
                <a:lnTo>
                  <a:pt x="130996" y="612459"/>
                </a:lnTo>
                <a:lnTo>
                  <a:pt x="130608" y="608511"/>
                </a:lnTo>
                <a:lnTo>
                  <a:pt x="130996" y="605534"/>
                </a:lnTo>
                <a:lnTo>
                  <a:pt x="132291" y="601003"/>
                </a:lnTo>
                <a:lnTo>
                  <a:pt x="132291" y="599450"/>
                </a:lnTo>
                <a:lnTo>
                  <a:pt x="132679" y="598997"/>
                </a:lnTo>
                <a:lnTo>
                  <a:pt x="132485" y="596473"/>
                </a:lnTo>
                <a:lnTo>
                  <a:pt x="133585" y="594725"/>
                </a:lnTo>
                <a:lnTo>
                  <a:pt x="133585" y="593625"/>
                </a:lnTo>
                <a:lnTo>
                  <a:pt x="132096" y="592071"/>
                </a:lnTo>
                <a:lnTo>
                  <a:pt x="130608" y="592395"/>
                </a:lnTo>
                <a:lnTo>
                  <a:pt x="130608" y="593366"/>
                </a:lnTo>
                <a:lnTo>
                  <a:pt x="129508" y="593237"/>
                </a:lnTo>
                <a:lnTo>
                  <a:pt x="128990" y="591360"/>
                </a:lnTo>
                <a:lnTo>
                  <a:pt x="127695" y="590389"/>
                </a:lnTo>
                <a:lnTo>
                  <a:pt x="126595" y="588318"/>
                </a:lnTo>
                <a:lnTo>
                  <a:pt x="126789" y="586765"/>
                </a:lnTo>
                <a:lnTo>
                  <a:pt x="127890" y="585341"/>
                </a:lnTo>
                <a:lnTo>
                  <a:pt x="130996" y="584111"/>
                </a:lnTo>
                <a:lnTo>
                  <a:pt x="134297" y="584434"/>
                </a:lnTo>
                <a:lnTo>
                  <a:pt x="134879" y="584887"/>
                </a:lnTo>
                <a:lnTo>
                  <a:pt x="136886" y="584887"/>
                </a:lnTo>
                <a:lnTo>
                  <a:pt x="138698" y="583464"/>
                </a:lnTo>
                <a:lnTo>
                  <a:pt x="138698" y="582363"/>
                </a:lnTo>
                <a:lnTo>
                  <a:pt x="139992" y="581716"/>
                </a:lnTo>
                <a:lnTo>
                  <a:pt x="140898" y="579516"/>
                </a:lnTo>
                <a:lnTo>
                  <a:pt x="140704" y="577315"/>
                </a:lnTo>
                <a:lnTo>
                  <a:pt x="140122" y="576539"/>
                </a:lnTo>
                <a:lnTo>
                  <a:pt x="139604" y="576539"/>
                </a:lnTo>
                <a:lnTo>
                  <a:pt x="137727" y="575309"/>
                </a:lnTo>
                <a:lnTo>
                  <a:pt x="138439" y="574985"/>
                </a:lnTo>
                <a:lnTo>
                  <a:pt x="139733" y="575762"/>
                </a:lnTo>
                <a:lnTo>
                  <a:pt x="141028" y="575438"/>
                </a:lnTo>
                <a:lnTo>
                  <a:pt x="141416" y="572591"/>
                </a:lnTo>
                <a:lnTo>
                  <a:pt x="141028" y="572138"/>
                </a:lnTo>
                <a:lnTo>
                  <a:pt x="141222" y="571167"/>
                </a:lnTo>
                <a:lnTo>
                  <a:pt x="142516" y="570196"/>
                </a:lnTo>
                <a:lnTo>
                  <a:pt x="143811" y="568448"/>
                </a:lnTo>
                <a:lnTo>
                  <a:pt x="143811" y="567348"/>
                </a:lnTo>
                <a:lnTo>
                  <a:pt x="143099" y="566572"/>
                </a:lnTo>
                <a:lnTo>
                  <a:pt x="142905" y="565018"/>
                </a:lnTo>
                <a:lnTo>
                  <a:pt x="141999" y="564371"/>
                </a:lnTo>
                <a:lnTo>
                  <a:pt x="141611" y="563271"/>
                </a:lnTo>
                <a:lnTo>
                  <a:pt x="142516" y="563918"/>
                </a:lnTo>
                <a:lnTo>
                  <a:pt x="143229" y="563918"/>
                </a:lnTo>
                <a:lnTo>
                  <a:pt x="143940" y="563141"/>
                </a:lnTo>
                <a:lnTo>
                  <a:pt x="144652" y="561717"/>
                </a:lnTo>
                <a:lnTo>
                  <a:pt x="145041" y="556993"/>
                </a:lnTo>
                <a:lnTo>
                  <a:pt x="145623" y="556539"/>
                </a:lnTo>
                <a:lnTo>
                  <a:pt x="146141" y="554986"/>
                </a:lnTo>
                <a:lnTo>
                  <a:pt x="146853" y="554533"/>
                </a:lnTo>
                <a:lnTo>
                  <a:pt x="147047" y="553563"/>
                </a:lnTo>
                <a:lnTo>
                  <a:pt x="147953" y="552592"/>
                </a:lnTo>
                <a:lnTo>
                  <a:pt x="148665" y="550715"/>
                </a:lnTo>
                <a:lnTo>
                  <a:pt x="150154" y="549291"/>
                </a:lnTo>
                <a:lnTo>
                  <a:pt x="150542" y="547867"/>
                </a:lnTo>
                <a:lnTo>
                  <a:pt x="149636" y="547867"/>
                </a:lnTo>
                <a:lnTo>
                  <a:pt x="149118" y="549291"/>
                </a:lnTo>
                <a:lnTo>
                  <a:pt x="147824" y="550715"/>
                </a:lnTo>
                <a:lnTo>
                  <a:pt x="147435" y="552138"/>
                </a:lnTo>
                <a:lnTo>
                  <a:pt x="146529" y="552592"/>
                </a:lnTo>
                <a:lnTo>
                  <a:pt x="145947" y="552462"/>
                </a:lnTo>
                <a:lnTo>
                  <a:pt x="146141" y="551491"/>
                </a:lnTo>
                <a:lnTo>
                  <a:pt x="145041" y="545861"/>
                </a:lnTo>
                <a:lnTo>
                  <a:pt x="144523" y="544890"/>
                </a:lnTo>
                <a:lnTo>
                  <a:pt x="142516" y="543142"/>
                </a:lnTo>
                <a:lnTo>
                  <a:pt x="142128" y="542042"/>
                </a:lnTo>
                <a:lnTo>
                  <a:pt x="141416" y="541718"/>
                </a:lnTo>
                <a:lnTo>
                  <a:pt x="141222" y="540489"/>
                </a:lnTo>
                <a:lnTo>
                  <a:pt x="141934" y="539712"/>
                </a:lnTo>
                <a:lnTo>
                  <a:pt x="141351" y="537511"/>
                </a:lnTo>
                <a:lnTo>
                  <a:pt x="137857" y="534664"/>
                </a:lnTo>
                <a:lnTo>
                  <a:pt x="136562" y="534534"/>
                </a:lnTo>
                <a:lnTo>
                  <a:pt x="136562" y="533563"/>
                </a:lnTo>
                <a:lnTo>
                  <a:pt x="137274" y="532916"/>
                </a:lnTo>
                <a:lnTo>
                  <a:pt x="137986" y="531169"/>
                </a:lnTo>
                <a:lnTo>
                  <a:pt x="137403" y="529421"/>
                </a:lnTo>
                <a:lnTo>
                  <a:pt x="137015" y="529098"/>
                </a:lnTo>
                <a:lnTo>
                  <a:pt x="136109" y="529227"/>
                </a:lnTo>
                <a:lnTo>
                  <a:pt x="135591" y="531104"/>
                </a:lnTo>
                <a:lnTo>
                  <a:pt x="135009" y="531234"/>
                </a:lnTo>
                <a:lnTo>
                  <a:pt x="135397" y="532204"/>
                </a:lnTo>
                <a:lnTo>
                  <a:pt x="134685" y="532657"/>
                </a:lnTo>
                <a:lnTo>
                  <a:pt x="134491" y="533887"/>
                </a:lnTo>
                <a:lnTo>
                  <a:pt x="135203" y="534211"/>
                </a:lnTo>
                <a:lnTo>
                  <a:pt x="135203" y="534988"/>
                </a:lnTo>
                <a:lnTo>
                  <a:pt x="135915" y="536411"/>
                </a:lnTo>
                <a:lnTo>
                  <a:pt x="137921" y="537382"/>
                </a:lnTo>
                <a:lnTo>
                  <a:pt x="137339" y="540683"/>
                </a:lnTo>
                <a:lnTo>
                  <a:pt x="136821" y="541007"/>
                </a:lnTo>
                <a:lnTo>
                  <a:pt x="136821" y="541460"/>
                </a:lnTo>
                <a:lnTo>
                  <a:pt x="137209" y="541589"/>
                </a:lnTo>
                <a:lnTo>
                  <a:pt x="137403" y="544437"/>
                </a:lnTo>
                <a:lnTo>
                  <a:pt x="136497" y="545990"/>
                </a:lnTo>
                <a:lnTo>
                  <a:pt x="135980" y="546314"/>
                </a:lnTo>
                <a:lnTo>
                  <a:pt x="135785" y="547737"/>
                </a:lnTo>
                <a:lnTo>
                  <a:pt x="134879" y="548384"/>
                </a:lnTo>
                <a:lnTo>
                  <a:pt x="134879" y="549809"/>
                </a:lnTo>
                <a:lnTo>
                  <a:pt x="133779" y="551232"/>
                </a:lnTo>
                <a:lnTo>
                  <a:pt x="133585" y="552203"/>
                </a:lnTo>
                <a:lnTo>
                  <a:pt x="133196" y="552656"/>
                </a:lnTo>
                <a:lnTo>
                  <a:pt x="132291" y="552656"/>
                </a:lnTo>
                <a:lnTo>
                  <a:pt x="131902" y="553433"/>
                </a:lnTo>
                <a:lnTo>
                  <a:pt x="130608" y="553756"/>
                </a:lnTo>
                <a:lnTo>
                  <a:pt x="129702" y="556734"/>
                </a:lnTo>
                <a:lnTo>
                  <a:pt x="128795" y="556734"/>
                </a:lnTo>
                <a:lnTo>
                  <a:pt x="128278" y="557187"/>
                </a:lnTo>
                <a:lnTo>
                  <a:pt x="127890" y="558481"/>
                </a:lnTo>
                <a:lnTo>
                  <a:pt x="128084" y="559128"/>
                </a:lnTo>
                <a:lnTo>
                  <a:pt x="128795" y="559258"/>
                </a:lnTo>
                <a:lnTo>
                  <a:pt x="129184" y="560229"/>
                </a:lnTo>
                <a:lnTo>
                  <a:pt x="129896" y="560229"/>
                </a:lnTo>
                <a:lnTo>
                  <a:pt x="129896" y="560682"/>
                </a:lnTo>
                <a:lnTo>
                  <a:pt x="129184" y="561135"/>
                </a:lnTo>
                <a:lnTo>
                  <a:pt x="129184" y="562365"/>
                </a:lnTo>
                <a:lnTo>
                  <a:pt x="131061" y="563141"/>
                </a:lnTo>
                <a:lnTo>
                  <a:pt x="131449" y="564694"/>
                </a:lnTo>
                <a:lnTo>
                  <a:pt x="132355" y="565665"/>
                </a:lnTo>
                <a:lnTo>
                  <a:pt x="132355" y="566442"/>
                </a:lnTo>
                <a:lnTo>
                  <a:pt x="131255" y="567089"/>
                </a:lnTo>
                <a:lnTo>
                  <a:pt x="130349" y="570520"/>
                </a:lnTo>
                <a:lnTo>
                  <a:pt x="128342" y="572073"/>
                </a:lnTo>
                <a:lnTo>
                  <a:pt x="127954" y="572849"/>
                </a:lnTo>
                <a:lnTo>
                  <a:pt x="127048" y="572526"/>
                </a:lnTo>
                <a:lnTo>
                  <a:pt x="126466" y="573173"/>
                </a:lnTo>
                <a:lnTo>
                  <a:pt x="124459" y="573820"/>
                </a:lnTo>
                <a:lnTo>
                  <a:pt x="122971" y="573820"/>
                </a:lnTo>
                <a:lnTo>
                  <a:pt x="121158" y="573173"/>
                </a:lnTo>
                <a:lnTo>
                  <a:pt x="119475" y="571426"/>
                </a:lnTo>
                <a:lnTo>
                  <a:pt x="119087" y="570196"/>
                </a:lnTo>
                <a:lnTo>
                  <a:pt x="118375" y="569872"/>
                </a:lnTo>
                <a:lnTo>
                  <a:pt x="117469" y="570325"/>
                </a:lnTo>
                <a:lnTo>
                  <a:pt x="115074" y="573302"/>
                </a:lnTo>
                <a:lnTo>
                  <a:pt x="112098" y="575179"/>
                </a:lnTo>
                <a:lnTo>
                  <a:pt x="108602" y="575309"/>
                </a:lnTo>
                <a:lnTo>
                  <a:pt x="106402" y="574662"/>
                </a:lnTo>
                <a:lnTo>
                  <a:pt x="105108" y="573885"/>
                </a:lnTo>
                <a:lnTo>
                  <a:pt x="104590" y="573238"/>
                </a:lnTo>
                <a:lnTo>
                  <a:pt x="104590" y="572591"/>
                </a:lnTo>
                <a:lnTo>
                  <a:pt x="102001" y="569613"/>
                </a:lnTo>
                <a:lnTo>
                  <a:pt x="101613" y="568513"/>
                </a:lnTo>
                <a:lnTo>
                  <a:pt x="100900" y="567737"/>
                </a:lnTo>
                <a:lnTo>
                  <a:pt x="99995" y="564889"/>
                </a:lnTo>
                <a:lnTo>
                  <a:pt x="97794" y="561717"/>
                </a:lnTo>
                <a:lnTo>
                  <a:pt x="92810" y="552592"/>
                </a:lnTo>
                <a:lnTo>
                  <a:pt x="91904" y="551815"/>
                </a:lnTo>
                <a:lnTo>
                  <a:pt x="90222" y="548061"/>
                </a:lnTo>
                <a:lnTo>
                  <a:pt x="88021" y="545666"/>
                </a:lnTo>
                <a:lnTo>
                  <a:pt x="85821" y="542236"/>
                </a:lnTo>
                <a:lnTo>
                  <a:pt x="85108" y="541783"/>
                </a:lnTo>
                <a:lnTo>
                  <a:pt x="84591" y="540553"/>
                </a:lnTo>
                <a:lnTo>
                  <a:pt x="83102" y="538806"/>
                </a:lnTo>
                <a:lnTo>
                  <a:pt x="81808" y="538029"/>
                </a:lnTo>
                <a:lnTo>
                  <a:pt x="79801" y="534275"/>
                </a:lnTo>
                <a:lnTo>
                  <a:pt x="78895" y="533305"/>
                </a:lnTo>
                <a:lnTo>
                  <a:pt x="78183" y="531881"/>
                </a:lnTo>
                <a:lnTo>
                  <a:pt x="78378" y="529486"/>
                </a:lnTo>
                <a:lnTo>
                  <a:pt x="77471" y="529162"/>
                </a:lnTo>
                <a:lnTo>
                  <a:pt x="76954" y="527868"/>
                </a:lnTo>
                <a:lnTo>
                  <a:pt x="76436" y="527544"/>
                </a:lnTo>
                <a:lnTo>
                  <a:pt x="74235" y="523920"/>
                </a:lnTo>
                <a:lnTo>
                  <a:pt x="72941" y="520619"/>
                </a:lnTo>
                <a:lnTo>
                  <a:pt x="72747" y="518742"/>
                </a:lnTo>
                <a:lnTo>
                  <a:pt x="73135" y="517642"/>
                </a:lnTo>
                <a:lnTo>
                  <a:pt x="72552" y="517318"/>
                </a:lnTo>
                <a:lnTo>
                  <a:pt x="72164" y="516348"/>
                </a:lnTo>
                <a:lnTo>
                  <a:pt x="71970" y="514277"/>
                </a:lnTo>
                <a:lnTo>
                  <a:pt x="72488" y="513306"/>
                </a:lnTo>
                <a:lnTo>
                  <a:pt x="74170" y="512011"/>
                </a:lnTo>
                <a:lnTo>
                  <a:pt x="74365" y="508387"/>
                </a:lnTo>
                <a:lnTo>
                  <a:pt x="73977" y="504309"/>
                </a:lnTo>
                <a:lnTo>
                  <a:pt x="73588" y="504180"/>
                </a:lnTo>
                <a:lnTo>
                  <a:pt x="73588" y="501656"/>
                </a:lnTo>
                <a:lnTo>
                  <a:pt x="72488" y="499908"/>
                </a:lnTo>
                <a:lnTo>
                  <a:pt x="72100" y="497384"/>
                </a:lnTo>
                <a:lnTo>
                  <a:pt x="71388" y="496090"/>
                </a:lnTo>
                <a:lnTo>
                  <a:pt x="71194" y="494860"/>
                </a:lnTo>
                <a:lnTo>
                  <a:pt x="71194" y="492465"/>
                </a:lnTo>
                <a:lnTo>
                  <a:pt x="71776" y="491171"/>
                </a:lnTo>
                <a:lnTo>
                  <a:pt x="71970" y="488000"/>
                </a:lnTo>
                <a:lnTo>
                  <a:pt x="73459" y="486446"/>
                </a:lnTo>
                <a:lnTo>
                  <a:pt x="74559" y="485799"/>
                </a:lnTo>
                <a:lnTo>
                  <a:pt x="76048" y="482628"/>
                </a:lnTo>
                <a:lnTo>
                  <a:pt x="76630" y="482757"/>
                </a:lnTo>
                <a:lnTo>
                  <a:pt x="76824" y="483534"/>
                </a:lnTo>
                <a:lnTo>
                  <a:pt x="76242" y="484764"/>
                </a:lnTo>
                <a:lnTo>
                  <a:pt x="76436" y="487158"/>
                </a:lnTo>
                <a:lnTo>
                  <a:pt x="75724" y="489035"/>
                </a:lnTo>
                <a:lnTo>
                  <a:pt x="76824" y="490135"/>
                </a:lnTo>
                <a:lnTo>
                  <a:pt x="78636" y="490912"/>
                </a:lnTo>
                <a:lnTo>
                  <a:pt x="79931" y="490912"/>
                </a:lnTo>
                <a:lnTo>
                  <a:pt x="82325" y="488258"/>
                </a:lnTo>
                <a:lnTo>
                  <a:pt x="82908" y="488258"/>
                </a:lnTo>
                <a:lnTo>
                  <a:pt x="84397" y="487158"/>
                </a:lnTo>
                <a:lnTo>
                  <a:pt x="84203" y="485864"/>
                </a:lnTo>
                <a:lnTo>
                  <a:pt x="83490" y="485734"/>
                </a:lnTo>
                <a:lnTo>
                  <a:pt x="83102" y="486382"/>
                </a:lnTo>
                <a:lnTo>
                  <a:pt x="83296" y="486835"/>
                </a:lnTo>
                <a:lnTo>
                  <a:pt x="81614" y="487935"/>
                </a:lnTo>
                <a:lnTo>
                  <a:pt x="81031" y="487935"/>
                </a:lnTo>
                <a:lnTo>
                  <a:pt x="80513" y="488582"/>
                </a:lnTo>
                <a:lnTo>
                  <a:pt x="78831" y="488906"/>
                </a:lnTo>
                <a:lnTo>
                  <a:pt x="77342" y="488582"/>
                </a:lnTo>
                <a:lnTo>
                  <a:pt x="77342" y="486835"/>
                </a:lnTo>
                <a:lnTo>
                  <a:pt x="77924" y="486187"/>
                </a:lnTo>
                <a:lnTo>
                  <a:pt x="77924" y="483340"/>
                </a:lnTo>
                <a:lnTo>
                  <a:pt x="77342" y="481786"/>
                </a:lnTo>
                <a:lnTo>
                  <a:pt x="75853" y="480686"/>
                </a:lnTo>
                <a:lnTo>
                  <a:pt x="76048" y="478615"/>
                </a:lnTo>
                <a:lnTo>
                  <a:pt x="76954" y="476544"/>
                </a:lnTo>
                <a:lnTo>
                  <a:pt x="78831" y="476220"/>
                </a:lnTo>
                <a:lnTo>
                  <a:pt x="78831" y="475249"/>
                </a:lnTo>
                <a:lnTo>
                  <a:pt x="79349" y="474279"/>
                </a:lnTo>
                <a:lnTo>
                  <a:pt x="78636" y="474279"/>
                </a:lnTo>
                <a:lnTo>
                  <a:pt x="78119" y="475379"/>
                </a:lnTo>
                <a:lnTo>
                  <a:pt x="76112" y="475249"/>
                </a:lnTo>
                <a:lnTo>
                  <a:pt x="75918" y="474796"/>
                </a:lnTo>
                <a:lnTo>
                  <a:pt x="75206" y="474796"/>
                </a:lnTo>
                <a:lnTo>
                  <a:pt x="75206" y="475767"/>
                </a:lnTo>
                <a:lnTo>
                  <a:pt x="75595" y="476091"/>
                </a:lnTo>
                <a:lnTo>
                  <a:pt x="75400" y="477515"/>
                </a:lnTo>
                <a:lnTo>
                  <a:pt x="75789" y="477644"/>
                </a:lnTo>
                <a:lnTo>
                  <a:pt x="75271" y="478615"/>
                </a:lnTo>
                <a:lnTo>
                  <a:pt x="74559" y="478615"/>
                </a:lnTo>
                <a:lnTo>
                  <a:pt x="73653" y="477515"/>
                </a:lnTo>
                <a:lnTo>
                  <a:pt x="71841" y="477385"/>
                </a:lnTo>
                <a:lnTo>
                  <a:pt x="71129" y="477838"/>
                </a:lnTo>
                <a:lnTo>
                  <a:pt x="70611" y="479262"/>
                </a:lnTo>
                <a:lnTo>
                  <a:pt x="69705" y="479262"/>
                </a:lnTo>
                <a:lnTo>
                  <a:pt x="67310" y="477515"/>
                </a:lnTo>
                <a:lnTo>
                  <a:pt x="67310" y="476414"/>
                </a:lnTo>
                <a:lnTo>
                  <a:pt x="68022" y="474991"/>
                </a:lnTo>
                <a:lnTo>
                  <a:pt x="68022" y="474214"/>
                </a:lnTo>
                <a:lnTo>
                  <a:pt x="67116" y="473114"/>
                </a:lnTo>
                <a:lnTo>
                  <a:pt x="66210" y="472984"/>
                </a:lnTo>
                <a:lnTo>
                  <a:pt x="66016" y="473308"/>
                </a:lnTo>
                <a:lnTo>
                  <a:pt x="66728" y="474279"/>
                </a:lnTo>
                <a:lnTo>
                  <a:pt x="66728" y="475055"/>
                </a:lnTo>
                <a:lnTo>
                  <a:pt x="66145" y="475379"/>
                </a:lnTo>
                <a:lnTo>
                  <a:pt x="66145" y="477450"/>
                </a:lnTo>
                <a:lnTo>
                  <a:pt x="68151" y="479327"/>
                </a:lnTo>
                <a:lnTo>
                  <a:pt x="70740" y="480298"/>
                </a:lnTo>
                <a:lnTo>
                  <a:pt x="72941" y="481851"/>
                </a:lnTo>
                <a:lnTo>
                  <a:pt x="72747" y="484052"/>
                </a:lnTo>
                <a:lnTo>
                  <a:pt x="70352" y="485799"/>
                </a:lnTo>
                <a:lnTo>
                  <a:pt x="68669" y="486123"/>
                </a:lnTo>
                <a:lnTo>
                  <a:pt x="67957" y="485152"/>
                </a:lnTo>
                <a:lnTo>
                  <a:pt x="66857" y="484504"/>
                </a:lnTo>
                <a:lnTo>
                  <a:pt x="65563" y="481981"/>
                </a:lnTo>
                <a:lnTo>
                  <a:pt x="62974" y="479456"/>
                </a:lnTo>
                <a:lnTo>
                  <a:pt x="61679" y="476803"/>
                </a:lnTo>
                <a:lnTo>
                  <a:pt x="59673" y="474279"/>
                </a:lnTo>
                <a:lnTo>
                  <a:pt x="58573" y="471625"/>
                </a:lnTo>
                <a:lnTo>
                  <a:pt x="57084" y="469425"/>
                </a:lnTo>
                <a:lnTo>
                  <a:pt x="55595" y="463923"/>
                </a:lnTo>
                <a:lnTo>
                  <a:pt x="55078" y="463470"/>
                </a:lnTo>
                <a:lnTo>
                  <a:pt x="54366" y="461593"/>
                </a:lnTo>
                <a:lnTo>
                  <a:pt x="52877" y="460170"/>
                </a:lnTo>
                <a:lnTo>
                  <a:pt x="50483" y="455445"/>
                </a:lnTo>
                <a:lnTo>
                  <a:pt x="49382" y="454150"/>
                </a:lnTo>
                <a:lnTo>
                  <a:pt x="48994" y="454150"/>
                </a:lnTo>
                <a:lnTo>
                  <a:pt x="46211" y="450526"/>
                </a:lnTo>
                <a:lnTo>
                  <a:pt x="45629" y="450397"/>
                </a:lnTo>
                <a:lnTo>
                  <a:pt x="43946" y="447872"/>
                </a:lnTo>
                <a:lnTo>
                  <a:pt x="43946" y="447225"/>
                </a:lnTo>
                <a:lnTo>
                  <a:pt x="41745" y="444701"/>
                </a:lnTo>
                <a:lnTo>
                  <a:pt x="41357" y="443730"/>
                </a:lnTo>
                <a:lnTo>
                  <a:pt x="40968" y="443730"/>
                </a:lnTo>
                <a:lnTo>
                  <a:pt x="41551" y="443277"/>
                </a:lnTo>
                <a:lnTo>
                  <a:pt x="40968" y="443407"/>
                </a:lnTo>
                <a:lnTo>
                  <a:pt x="40257" y="442759"/>
                </a:lnTo>
                <a:lnTo>
                  <a:pt x="39350" y="440688"/>
                </a:lnTo>
                <a:lnTo>
                  <a:pt x="36373" y="437387"/>
                </a:lnTo>
                <a:lnTo>
                  <a:pt x="35985" y="436417"/>
                </a:lnTo>
                <a:lnTo>
                  <a:pt x="34496" y="435122"/>
                </a:lnTo>
                <a:lnTo>
                  <a:pt x="33590" y="433245"/>
                </a:lnTo>
                <a:lnTo>
                  <a:pt x="31778" y="431368"/>
                </a:lnTo>
                <a:lnTo>
                  <a:pt x="31066" y="429815"/>
                </a:lnTo>
                <a:lnTo>
                  <a:pt x="28672" y="427938"/>
                </a:lnTo>
                <a:lnTo>
                  <a:pt x="26859" y="425738"/>
                </a:lnTo>
                <a:lnTo>
                  <a:pt x="25759" y="425285"/>
                </a:lnTo>
                <a:lnTo>
                  <a:pt x="25177" y="423084"/>
                </a:lnTo>
                <a:lnTo>
                  <a:pt x="23882" y="421660"/>
                </a:lnTo>
                <a:lnTo>
                  <a:pt x="23494" y="420107"/>
                </a:lnTo>
                <a:lnTo>
                  <a:pt x="22588" y="419654"/>
                </a:lnTo>
                <a:lnTo>
                  <a:pt x="21099" y="417777"/>
                </a:lnTo>
                <a:lnTo>
                  <a:pt x="19416" y="413182"/>
                </a:lnTo>
                <a:lnTo>
                  <a:pt x="17410" y="411111"/>
                </a:lnTo>
                <a:lnTo>
                  <a:pt x="16504" y="408716"/>
                </a:lnTo>
                <a:lnTo>
                  <a:pt x="15598" y="407745"/>
                </a:lnTo>
                <a:lnTo>
                  <a:pt x="15080" y="406450"/>
                </a:lnTo>
                <a:lnTo>
                  <a:pt x="14174" y="405997"/>
                </a:lnTo>
                <a:lnTo>
                  <a:pt x="13462" y="404703"/>
                </a:lnTo>
                <a:lnTo>
                  <a:pt x="10873" y="402503"/>
                </a:lnTo>
                <a:lnTo>
                  <a:pt x="10355" y="402503"/>
                </a:lnTo>
                <a:lnTo>
                  <a:pt x="9837" y="403279"/>
                </a:lnTo>
                <a:lnTo>
                  <a:pt x="7961" y="403279"/>
                </a:lnTo>
                <a:lnTo>
                  <a:pt x="6666" y="402632"/>
                </a:lnTo>
                <a:lnTo>
                  <a:pt x="6084" y="399914"/>
                </a:lnTo>
                <a:lnTo>
                  <a:pt x="4595" y="397519"/>
                </a:lnTo>
                <a:lnTo>
                  <a:pt x="3883" y="395319"/>
                </a:lnTo>
                <a:lnTo>
                  <a:pt x="2589" y="394995"/>
                </a:lnTo>
                <a:lnTo>
                  <a:pt x="1488" y="393894"/>
                </a:lnTo>
                <a:lnTo>
                  <a:pt x="0" y="388652"/>
                </a:lnTo>
                <a:lnTo>
                  <a:pt x="388" y="387358"/>
                </a:lnTo>
                <a:lnTo>
                  <a:pt x="906" y="386905"/>
                </a:lnTo>
                <a:lnTo>
                  <a:pt x="4207" y="385804"/>
                </a:lnTo>
                <a:lnTo>
                  <a:pt x="6019" y="384057"/>
                </a:lnTo>
                <a:lnTo>
                  <a:pt x="8025" y="383086"/>
                </a:lnTo>
                <a:lnTo>
                  <a:pt x="8608" y="383410"/>
                </a:lnTo>
                <a:lnTo>
                  <a:pt x="9514" y="382309"/>
                </a:lnTo>
                <a:lnTo>
                  <a:pt x="10420" y="380109"/>
                </a:lnTo>
                <a:lnTo>
                  <a:pt x="11132" y="379656"/>
                </a:lnTo>
                <a:lnTo>
                  <a:pt x="11520" y="377779"/>
                </a:lnTo>
                <a:lnTo>
                  <a:pt x="11909" y="377455"/>
                </a:lnTo>
                <a:lnTo>
                  <a:pt x="12297" y="373184"/>
                </a:lnTo>
                <a:lnTo>
                  <a:pt x="13980" y="369042"/>
                </a:lnTo>
                <a:lnTo>
                  <a:pt x="13980" y="368071"/>
                </a:lnTo>
                <a:lnTo>
                  <a:pt x="14498" y="368200"/>
                </a:lnTo>
                <a:lnTo>
                  <a:pt x="15080" y="368977"/>
                </a:lnTo>
                <a:lnTo>
                  <a:pt x="16374" y="368847"/>
                </a:lnTo>
                <a:lnTo>
                  <a:pt x="16180" y="368200"/>
                </a:lnTo>
                <a:lnTo>
                  <a:pt x="16569" y="367877"/>
                </a:lnTo>
                <a:lnTo>
                  <a:pt x="16957" y="366129"/>
                </a:lnTo>
                <a:lnTo>
                  <a:pt x="16569" y="363281"/>
                </a:lnTo>
                <a:lnTo>
                  <a:pt x="18769" y="360757"/>
                </a:lnTo>
                <a:lnTo>
                  <a:pt x="18963" y="357133"/>
                </a:lnTo>
                <a:lnTo>
                  <a:pt x="20258" y="356356"/>
                </a:lnTo>
                <a:lnTo>
                  <a:pt x="20258" y="355386"/>
                </a:lnTo>
                <a:lnTo>
                  <a:pt x="19546" y="354932"/>
                </a:lnTo>
                <a:lnTo>
                  <a:pt x="19352" y="353055"/>
                </a:lnTo>
                <a:lnTo>
                  <a:pt x="18963" y="352926"/>
                </a:lnTo>
                <a:lnTo>
                  <a:pt x="19352" y="348007"/>
                </a:lnTo>
                <a:lnTo>
                  <a:pt x="19157" y="345483"/>
                </a:lnTo>
                <a:lnTo>
                  <a:pt x="20258" y="344706"/>
                </a:lnTo>
                <a:lnTo>
                  <a:pt x="20970" y="343283"/>
                </a:lnTo>
                <a:lnTo>
                  <a:pt x="21876" y="340111"/>
                </a:lnTo>
                <a:lnTo>
                  <a:pt x="22393" y="339787"/>
                </a:lnTo>
                <a:lnTo>
                  <a:pt x="22588" y="338364"/>
                </a:lnTo>
                <a:lnTo>
                  <a:pt x="22976" y="338234"/>
                </a:lnTo>
                <a:lnTo>
                  <a:pt x="22782" y="336487"/>
                </a:lnTo>
                <a:lnTo>
                  <a:pt x="23364" y="335710"/>
                </a:lnTo>
                <a:lnTo>
                  <a:pt x="22976" y="334415"/>
                </a:lnTo>
                <a:lnTo>
                  <a:pt x="23364" y="332539"/>
                </a:lnTo>
                <a:lnTo>
                  <a:pt x="23364" y="326520"/>
                </a:lnTo>
                <a:lnTo>
                  <a:pt x="22458" y="324643"/>
                </a:lnTo>
                <a:lnTo>
                  <a:pt x="21552" y="321018"/>
                </a:lnTo>
                <a:lnTo>
                  <a:pt x="21552" y="315323"/>
                </a:lnTo>
                <a:lnTo>
                  <a:pt x="20452" y="310728"/>
                </a:lnTo>
                <a:lnTo>
                  <a:pt x="21358" y="311181"/>
                </a:lnTo>
                <a:lnTo>
                  <a:pt x="21941" y="312281"/>
                </a:lnTo>
                <a:lnTo>
                  <a:pt x="23623" y="312928"/>
                </a:lnTo>
                <a:lnTo>
                  <a:pt x="24335" y="312799"/>
                </a:lnTo>
                <a:lnTo>
                  <a:pt x="24141" y="310728"/>
                </a:lnTo>
                <a:lnTo>
                  <a:pt x="25629" y="308980"/>
                </a:lnTo>
                <a:lnTo>
                  <a:pt x="25629" y="308203"/>
                </a:lnTo>
                <a:lnTo>
                  <a:pt x="26342" y="307427"/>
                </a:lnTo>
                <a:lnTo>
                  <a:pt x="25953" y="305356"/>
                </a:lnTo>
                <a:lnTo>
                  <a:pt x="28154" y="303284"/>
                </a:lnTo>
                <a:lnTo>
                  <a:pt x="29060" y="301990"/>
                </a:lnTo>
                <a:lnTo>
                  <a:pt x="29060" y="301343"/>
                </a:lnTo>
                <a:lnTo>
                  <a:pt x="30160" y="300696"/>
                </a:lnTo>
                <a:lnTo>
                  <a:pt x="30160" y="299725"/>
                </a:lnTo>
                <a:lnTo>
                  <a:pt x="31066" y="298948"/>
                </a:lnTo>
                <a:lnTo>
                  <a:pt x="31649" y="297525"/>
                </a:lnTo>
                <a:lnTo>
                  <a:pt x="33137" y="296877"/>
                </a:lnTo>
                <a:lnTo>
                  <a:pt x="33849" y="295583"/>
                </a:lnTo>
                <a:lnTo>
                  <a:pt x="34949" y="295453"/>
                </a:lnTo>
                <a:lnTo>
                  <a:pt x="36244" y="294482"/>
                </a:lnTo>
                <a:lnTo>
                  <a:pt x="36244" y="293512"/>
                </a:lnTo>
                <a:lnTo>
                  <a:pt x="36956" y="292864"/>
                </a:lnTo>
                <a:lnTo>
                  <a:pt x="37150" y="292088"/>
                </a:lnTo>
                <a:lnTo>
                  <a:pt x="38833" y="290793"/>
                </a:lnTo>
                <a:lnTo>
                  <a:pt x="39545" y="288399"/>
                </a:lnTo>
                <a:lnTo>
                  <a:pt x="40839" y="286975"/>
                </a:lnTo>
                <a:lnTo>
                  <a:pt x="40839" y="285874"/>
                </a:lnTo>
                <a:lnTo>
                  <a:pt x="41421" y="285098"/>
                </a:lnTo>
                <a:lnTo>
                  <a:pt x="41421" y="283221"/>
                </a:lnTo>
                <a:lnTo>
                  <a:pt x="42328" y="281797"/>
                </a:lnTo>
                <a:lnTo>
                  <a:pt x="42134" y="280697"/>
                </a:lnTo>
                <a:lnTo>
                  <a:pt x="42846" y="280244"/>
                </a:lnTo>
                <a:lnTo>
                  <a:pt x="42846" y="279144"/>
                </a:lnTo>
                <a:lnTo>
                  <a:pt x="43363" y="278367"/>
                </a:lnTo>
                <a:lnTo>
                  <a:pt x="43363" y="273578"/>
                </a:lnTo>
                <a:lnTo>
                  <a:pt x="43946" y="273707"/>
                </a:lnTo>
                <a:lnTo>
                  <a:pt x="44140" y="274354"/>
                </a:lnTo>
                <a:lnTo>
                  <a:pt x="45822" y="274354"/>
                </a:lnTo>
                <a:lnTo>
                  <a:pt x="45629" y="273901"/>
                </a:lnTo>
                <a:lnTo>
                  <a:pt x="47117" y="272477"/>
                </a:lnTo>
                <a:lnTo>
                  <a:pt x="48411" y="268659"/>
                </a:lnTo>
                <a:lnTo>
                  <a:pt x="52101" y="266458"/>
                </a:lnTo>
                <a:lnTo>
                  <a:pt x="54884" y="263610"/>
                </a:lnTo>
                <a:lnTo>
                  <a:pt x="54884" y="263158"/>
                </a:lnTo>
                <a:lnTo>
                  <a:pt x="57861" y="261733"/>
                </a:lnTo>
                <a:lnTo>
                  <a:pt x="58443" y="260957"/>
                </a:lnTo>
                <a:lnTo>
                  <a:pt x="59544" y="260633"/>
                </a:lnTo>
                <a:lnTo>
                  <a:pt x="60644" y="258692"/>
                </a:lnTo>
                <a:lnTo>
                  <a:pt x="62132" y="257591"/>
                </a:lnTo>
                <a:lnTo>
                  <a:pt x="62327" y="256944"/>
                </a:lnTo>
                <a:lnTo>
                  <a:pt x="62715" y="256944"/>
                </a:lnTo>
                <a:lnTo>
                  <a:pt x="62715" y="255650"/>
                </a:lnTo>
                <a:lnTo>
                  <a:pt x="64915" y="253902"/>
                </a:lnTo>
                <a:lnTo>
                  <a:pt x="65110" y="253255"/>
                </a:lnTo>
                <a:lnTo>
                  <a:pt x="66598" y="251831"/>
                </a:lnTo>
                <a:lnTo>
                  <a:pt x="68087" y="249113"/>
                </a:lnTo>
                <a:lnTo>
                  <a:pt x="68281" y="247495"/>
                </a:lnTo>
                <a:lnTo>
                  <a:pt x="68799" y="246524"/>
                </a:lnTo>
                <a:lnTo>
                  <a:pt x="69187" y="240311"/>
                </a:lnTo>
                <a:lnTo>
                  <a:pt x="69576" y="239858"/>
                </a:lnTo>
                <a:lnTo>
                  <a:pt x="69381" y="236492"/>
                </a:lnTo>
                <a:lnTo>
                  <a:pt x="69899" y="235521"/>
                </a:lnTo>
                <a:lnTo>
                  <a:pt x="69511" y="235521"/>
                </a:lnTo>
                <a:lnTo>
                  <a:pt x="69511" y="234421"/>
                </a:lnTo>
                <a:lnTo>
                  <a:pt x="68928" y="234292"/>
                </a:lnTo>
                <a:lnTo>
                  <a:pt x="68928" y="233321"/>
                </a:lnTo>
                <a:lnTo>
                  <a:pt x="68540" y="233191"/>
                </a:lnTo>
                <a:lnTo>
                  <a:pt x="68022" y="230667"/>
                </a:lnTo>
                <a:lnTo>
                  <a:pt x="67440" y="229696"/>
                </a:lnTo>
                <a:lnTo>
                  <a:pt x="67051" y="224260"/>
                </a:lnTo>
                <a:lnTo>
                  <a:pt x="68540" y="222189"/>
                </a:lnTo>
                <a:lnTo>
                  <a:pt x="70029" y="217399"/>
                </a:lnTo>
                <a:lnTo>
                  <a:pt x="70934" y="216105"/>
                </a:lnTo>
                <a:lnTo>
                  <a:pt x="71323" y="214163"/>
                </a:lnTo>
                <a:lnTo>
                  <a:pt x="72035" y="213063"/>
                </a:lnTo>
                <a:lnTo>
                  <a:pt x="72035" y="212092"/>
                </a:lnTo>
                <a:lnTo>
                  <a:pt x="73135" y="210021"/>
                </a:lnTo>
                <a:lnTo>
                  <a:pt x="72941" y="209698"/>
                </a:lnTo>
                <a:lnTo>
                  <a:pt x="73653" y="208727"/>
                </a:lnTo>
                <a:lnTo>
                  <a:pt x="74559" y="205685"/>
                </a:lnTo>
                <a:lnTo>
                  <a:pt x="76371" y="201866"/>
                </a:lnTo>
                <a:lnTo>
                  <a:pt x="77666" y="195006"/>
                </a:lnTo>
                <a:lnTo>
                  <a:pt x="78248" y="194229"/>
                </a:lnTo>
                <a:lnTo>
                  <a:pt x="78248" y="191834"/>
                </a:lnTo>
                <a:lnTo>
                  <a:pt x="78960" y="189763"/>
                </a:lnTo>
                <a:lnTo>
                  <a:pt x="79349" y="189634"/>
                </a:lnTo>
                <a:lnTo>
                  <a:pt x="79349" y="188340"/>
                </a:lnTo>
                <a:lnTo>
                  <a:pt x="80254" y="186268"/>
                </a:lnTo>
                <a:lnTo>
                  <a:pt x="81743" y="185621"/>
                </a:lnTo>
                <a:lnTo>
                  <a:pt x="85044" y="181932"/>
                </a:lnTo>
                <a:lnTo>
                  <a:pt x="85432" y="180508"/>
                </a:lnTo>
                <a:lnTo>
                  <a:pt x="86533" y="179214"/>
                </a:lnTo>
                <a:lnTo>
                  <a:pt x="87439" y="176949"/>
                </a:lnTo>
                <a:lnTo>
                  <a:pt x="89833" y="174230"/>
                </a:lnTo>
                <a:lnTo>
                  <a:pt x="89833" y="173777"/>
                </a:lnTo>
                <a:lnTo>
                  <a:pt x="95529" y="170282"/>
                </a:lnTo>
                <a:lnTo>
                  <a:pt x="96241" y="169505"/>
                </a:lnTo>
                <a:lnTo>
                  <a:pt x="96953" y="169376"/>
                </a:lnTo>
                <a:lnTo>
                  <a:pt x="97147" y="168923"/>
                </a:lnTo>
                <a:lnTo>
                  <a:pt x="98247" y="168599"/>
                </a:lnTo>
                <a:lnTo>
                  <a:pt x="100836" y="168599"/>
                </a:lnTo>
                <a:lnTo>
                  <a:pt x="101742" y="169247"/>
                </a:lnTo>
                <a:lnTo>
                  <a:pt x="98441" y="170994"/>
                </a:lnTo>
                <a:lnTo>
                  <a:pt x="98635" y="171447"/>
                </a:lnTo>
                <a:lnTo>
                  <a:pt x="99930" y="171318"/>
                </a:lnTo>
                <a:lnTo>
                  <a:pt x="100642" y="173065"/>
                </a:lnTo>
                <a:lnTo>
                  <a:pt x="105237" y="174813"/>
                </a:lnTo>
                <a:lnTo>
                  <a:pt x="106920" y="174683"/>
                </a:lnTo>
                <a:lnTo>
                  <a:pt x="108602" y="175136"/>
                </a:lnTo>
                <a:lnTo>
                  <a:pt x="108797" y="175784"/>
                </a:lnTo>
                <a:lnTo>
                  <a:pt x="109120" y="175784"/>
                </a:lnTo>
                <a:lnTo>
                  <a:pt x="111903" y="177531"/>
                </a:lnTo>
                <a:lnTo>
                  <a:pt x="113392" y="177984"/>
                </a:lnTo>
                <a:lnTo>
                  <a:pt x="113586" y="178502"/>
                </a:lnTo>
                <a:lnTo>
                  <a:pt x="114298" y="178825"/>
                </a:lnTo>
                <a:lnTo>
                  <a:pt x="114104" y="179472"/>
                </a:lnTo>
                <a:lnTo>
                  <a:pt x="115010" y="180896"/>
                </a:lnTo>
                <a:lnTo>
                  <a:pt x="117016" y="180896"/>
                </a:lnTo>
                <a:lnTo>
                  <a:pt x="117728" y="181350"/>
                </a:lnTo>
                <a:lnTo>
                  <a:pt x="118311" y="182126"/>
                </a:lnTo>
                <a:lnTo>
                  <a:pt x="117728" y="183421"/>
                </a:lnTo>
                <a:lnTo>
                  <a:pt x="118117" y="183550"/>
                </a:lnTo>
                <a:lnTo>
                  <a:pt x="118117" y="184197"/>
                </a:lnTo>
                <a:lnTo>
                  <a:pt x="118828" y="184391"/>
                </a:lnTo>
                <a:lnTo>
                  <a:pt x="119217" y="183421"/>
                </a:lnTo>
                <a:lnTo>
                  <a:pt x="119023" y="181803"/>
                </a:lnTo>
                <a:lnTo>
                  <a:pt x="119411" y="181350"/>
                </a:lnTo>
                <a:lnTo>
                  <a:pt x="118505" y="180702"/>
                </a:lnTo>
                <a:lnTo>
                  <a:pt x="117922" y="178502"/>
                </a:lnTo>
                <a:lnTo>
                  <a:pt x="117405" y="177984"/>
                </a:lnTo>
                <a:lnTo>
                  <a:pt x="117793" y="175266"/>
                </a:lnTo>
                <a:lnTo>
                  <a:pt x="115592" y="174618"/>
                </a:lnTo>
                <a:lnTo>
                  <a:pt x="115592" y="173518"/>
                </a:lnTo>
                <a:lnTo>
                  <a:pt x="116175" y="173065"/>
                </a:lnTo>
                <a:lnTo>
                  <a:pt x="117987" y="172741"/>
                </a:lnTo>
                <a:lnTo>
                  <a:pt x="122388" y="174036"/>
                </a:lnTo>
                <a:lnTo>
                  <a:pt x="122906" y="173389"/>
                </a:lnTo>
                <a:lnTo>
                  <a:pt x="124783" y="172612"/>
                </a:lnTo>
                <a:lnTo>
                  <a:pt x="125301" y="171641"/>
                </a:lnTo>
                <a:lnTo>
                  <a:pt x="126012" y="171512"/>
                </a:lnTo>
                <a:lnTo>
                  <a:pt x="126530" y="170088"/>
                </a:lnTo>
                <a:lnTo>
                  <a:pt x="128731" y="167499"/>
                </a:lnTo>
                <a:lnTo>
                  <a:pt x="128925" y="163357"/>
                </a:lnTo>
                <a:lnTo>
                  <a:pt x="129313" y="162580"/>
                </a:lnTo>
                <a:lnTo>
                  <a:pt x="129831" y="162580"/>
                </a:lnTo>
                <a:lnTo>
                  <a:pt x="129831" y="163357"/>
                </a:lnTo>
                <a:lnTo>
                  <a:pt x="130543" y="163681"/>
                </a:lnTo>
                <a:lnTo>
                  <a:pt x="134426" y="163681"/>
                </a:lnTo>
                <a:lnTo>
                  <a:pt x="135332" y="165622"/>
                </a:lnTo>
                <a:lnTo>
                  <a:pt x="137145" y="167046"/>
                </a:lnTo>
                <a:lnTo>
                  <a:pt x="138051" y="166852"/>
                </a:lnTo>
                <a:lnTo>
                  <a:pt x="138051" y="165104"/>
                </a:lnTo>
                <a:lnTo>
                  <a:pt x="135268" y="164328"/>
                </a:lnTo>
                <a:lnTo>
                  <a:pt x="134167" y="162386"/>
                </a:lnTo>
                <a:lnTo>
                  <a:pt x="130478" y="162063"/>
                </a:lnTo>
                <a:lnTo>
                  <a:pt x="129766" y="161415"/>
                </a:lnTo>
                <a:lnTo>
                  <a:pt x="129766" y="160768"/>
                </a:lnTo>
                <a:lnTo>
                  <a:pt x="129248" y="160768"/>
                </a:lnTo>
                <a:lnTo>
                  <a:pt x="129055" y="161221"/>
                </a:lnTo>
                <a:lnTo>
                  <a:pt x="125365" y="162515"/>
                </a:lnTo>
                <a:lnTo>
                  <a:pt x="124265" y="164781"/>
                </a:lnTo>
                <a:lnTo>
                  <a:pt x="122065" y="167176"/>
                </a:lnTo>
                <a:lnTo>
                  <a:pt x="117469" y="167176"/>
                </a:lnTo>
                <a:lnTo>
                  <a:pt x="117081" y="166852"/>
                </a:lnTo>
                <a:lnTo>
                  <a:pt x="117469" y="166399"/>
                </a:lnTo>
                <a:lnTo>
                  <a:pt x="117275" y="165751"/>
                </a:lnTo>
                <a:lnTo>
                  <a:pt x="115981" y="165428"/>
                </a:lnTo>
                <a:lnTo>
                  <a:pt x="114686" y="165751"/>
                </a:lnTo>
                <a:lnTo>
                  <a:pt x="114104" y="164781"/>
                </a:lnTo>
                <a:lnTo>
                  <a:pt x="112615" y="164781"/>
                </a:lnTo>
                <a:lnTo>
                  <a:pt x="112809" y="163163"/>
                </a:lnTo>
                <a:lnTo>
                  <a:pt x="111515" y="162063"/>
                </a:lnTo>
                <a:lnTo>
                  <a:pt x="111127" y="160768"/>
                </a:lnTo>
                <a:lnTo>
                  <a:pt x="112227" y="155979"/>
                </a:lnTo>
                <a:lnTo>
                  <a:pt x="113910" y="152613"/>
                </a:lnTo>
                <a:lnTo>
                  <a:pt x="115916" y="150542"/>
                </a:lnTo>
                <a:lnTo>
                  <a:pt x="116304" y="149571"/>
                </a:lnTo>
                <a:lnTo>
                  <a:pt x="119411" y="147306"/>
                </a:lnTo>
                <a:lnTo>
                  <a:pt x="122518" y="145688"/>
                </a:lnTo>
                <a:lnTo>
                  <a:pt x="124394" y="145364"/>
                </a:lnTo>
                <a:lnTo>
                  <a:pt x="126207" y="143940"/>
                </a:lnTo>
                <a:lnTo>
                  <a:pt x="126919" y="143940"/>
                </a:lnTo>
                <a:lnTo>
                  <a:pt x="127307" y="143293"/>
                </a:lnTo>
                <a:lnTo>
                  <a:pt x="128213" y="143423"/>
                </a:lnTo>
                <a:lnTo>
                  <a:pt x="131320" y="142452"/>
                </a:lnTo>
                <a:lnTo>
                  <a:pt x="132226" y="141157"/>
                </a:lnTo>
                <a:lnTo>
                  <a:pt x="134103" y="139863"/>
                </a:lnTo>
                <a:lnTo>
                  <a:pt x="134814" y="138892"/>
                </a:lnTo>
                <a:lnTo>
                  <a:pt x="137921" y="138569"/>
                </a:lnTo>
                <a:lnTo>
                  <a:pt x="139733" y="137274"/>
                </a:lnTo>
                <a:lnTo>
                  <a:pt x="144005" y="137274"/>
                </a:lnTo>
                <a:lnTo>
                  <a:pt x="147500" y="139021"/>
                </a:lnTo>
                <a:lnTo>
                  <a:pt x="149183" y="139151"/>
                </a:lnTo>
                <a:lnTo>
                  <a:pt x="150283" y="140446"/>
                </a:lnTo>
                <a:lnTo>
                  <a:pt x="150995" y="142711"/>
                </a:lnTo>
                <a:lnTo>
                  <a:pt x="152807" y="144782"/>
                </a:lnTo>
                <a:lnTo>
                  <a:pt x="153907" y="145235"/>
                </a:lnTo>
                <a:lnTo>
                  <a:pt x="155914" y="145429"/>
                </a:lnTo>
                <a:lnTo>
                  <a:pt x="156626" y="146206"/>
                </a:lnTo>
                <a:lnTo>
                  <a:pt x="159215" y="146529"/>
                </a:lnTo>
                <a:lnTo>
                  <a:pt x="160121" y="147500"/>
                </a:lnTo>
                <a:lnTo>
                  <a:pt x="160315" y="149248"/>
                </a:lnTo>
                <a:lnTo>
                  <a:pt x="160703" y="149248"/>
                </a:lnTo>
                <a:lnTo>
                  <a:pt x="160897" y="149701"/>
                </a:lnTo>
                <a:lnTo>
                  <a:pt x="163680" y="150801"/>
                </a:lnTo>
                <a:lnTo>
                  <a:pt x="164392" y="151448"/>
                </a:lnTo>
                <a:lnTo>
                  <a:pt x="165298" y="151448"/>
                </a:lnTo>
                <a:lnTo>
                  <a:pt x="166399" y="152419"/>
                </a:lnTo>
                <a:lnTo>
                  <a:pt x="170606" y="151966"/>
                </a:lnTo>
                <a:lnTo>
                  <a:pt x="173583" y="152937"/>
                </a:lnTo>
                <a:lnTo>
                  <a:pt x="175071" y="152807"/>
                </a:lnTo>
                <a:lnTo>
                  <a:pt x="177272" y="151837"/>
                </a:lnTo>
                <a:lnTo>
                  <a:pt x="178761" y="150089"/>
                </a:lnTo>
                <a:lnTo>
                  <a:pt x="180573" y="149312"/>
                </a:lnTo>
                <a:lnTo>
                  <a:pt x="183550" y="148665"/>
                </a:lnTo>
                <a:lnTo>
                  <a:pt x="188145" y="146400"/>
                </a:lnTo>
                <a:lnTo>
                  <a:pt x="189634" y="144782"/>
                </a:lnTo>
                <a:lnTo>
                  <a:pt x="190346" y="142193"/>
                </a:lnTo>
                <a:lnTo>
                  <a:pt x="193129" y="142387"/>
                </a:lnTo>
                <a:lnTo>
                  <a:pt x="193323" y="142064"/>
                </a:lnTo>
                <a:lnTo>
                  <a:pt x="194035" y="142064"/>
                </a:lnTo>
                <a:lnTo>
                  <a:pt x="194229" y="141611"/>
                </a:lnTo>
                <a:lnTo>
                  <a:pt x="194941" y="141611"/>
                </a:lnTo>
                <a:lnTo>
                  <a:pt x="195653" y="142258"/>
                </a:lnTo>
                <a:lnTo>
                  <a:pt x="197465" y="142452"/>
                </a:lnTo>
                <a:lnTo>
                  <a:pt x="197659" y="142775"/>
                </a:lnTo>
                <a:lnTo>
                  <a:pt x="201931" y="143099"/>
                </a:lnTo>
                <a:lnTo>
                  <a:pt x="203613" y="142128"/>
                </a:lnTo>
                <a:lnTo>
                  <a:pt x="205814" y="141481"/>
                </a:lnTo>
                <a:lnTo>
                  <a:pt x="205102" y="141157"/>
                </a:lnTo>
                <a:lnTo>
                  <a:pt x="202319" y="142258"/>
                </a:lnTo>
                <a:lnTo>
                  <a:pt x="199536" y="142128"/>
                </a:lnTo>
                <a:lnTo>
                  <a:pt x="198047" y="142452"/>
                </a:lnTo>
                <a:lnTo>
                  <a:pt x="195070" y="139410"/>
                </a:lnTo>
                <a:lnTo>
                  <a:pt x="192287" y="139086"/>
                </a:lnTo>
                <a:lnTo>
                  <a:pt x="190993" y="139734"/>
                </a:lnTo>
                <a:lnTo>
                  <a:pt x="190087" y="139604"/>
                </a:lnTo>
                <a:lnTo>
                  <a:pt x="188080" y="137339"/>
                </a:lnTo>
                <a:lnTo>
                  <a:pt x="186980" y="137986"/>
                </a:lnTo>
                <a:lnTo>
                  <a:pt x="186398" y="139086"/>
                </a:lnTo>
                <a:lnTo>
                  <a:pt x="185686" y="139216"/>
                </a:lnTo>
                <a:lnTo>
                  <a:pt x="184585" y="140316"/>
                </a:lnTo>
                <a:lnTo>
                  <a:pt x="183291" y="140640"/>
                </a:lnTo>
                <a:lnTo>
                  <a:pt x="181997" y="139992"/>
                </a:lnTo>
                <a:lnTo>
                  <a:pt x="181997" y="138892"/>
                </a:lnTo>
                <a:lnTo>
                  <a:pt x="181479" y="138374"/>
                </a:lnTo>
                <a:lnTo>
                  <a:pt x="181479" y="135980"/>
                </a:lnTo>
                <a:lnTo>
                  <a:pt x="182579" y="134362"/>
                </a:lnTo>
                <a:lnTo>
                  <a:pt x="185556" y="132614"/>
                </a:lnTo>
                <a:lnTo>
                  <a:pt x="186268" y="131190"/>
                </a:lnTo>
                <a:lnTo>
                  <a:pt x="187951" y="129766"/>
                </a:lnTo>
                <a:lnTo>
                  <a:pt x="189634" y="127178"/>
                </a:lnTo>
                <a:lnTo>
                  <a:pt x="191122" y="122194"/>
                </a:lnTo>
                <a:lnTo>
                  <a:pt x="192935" y="120123"/>
                </a:lnTo>
                <a:lnTo>
                  <a:pt x="194423" y="119994"/>
                </a:lnTo>
                <a:lnTo>
                  <a:pt x="195135" y="120446"/>
                </a:lnTo>
                <a:lnTo>
                  <a:pt x="195718" y="124265"/>
                </a:lnTo>
                <a:lnTo>
                  <a:pt x="196624" y="125236"/>
                </a:lnTo>
                <a:lnTo>
                  <a:pt x="197724" y="125689"/>
                </a:lnTo>
                <a:lnTo>
                  <a:pt x="197336" y="127307"/>
                </a:lnTo>
                <a:lnTo>
                  <a:pt x="197724" y="129055"/>
                </a:lnTo>
                <a:lnTo>
                  <a:pt x="199925" y="129378"/>
                </a:lnTo>
                <a:lnTo>
                  <a:pt x="204196" y="127631"/>
                </a:lnTo>
                <a:lnTo>
                  <a:pt x="203096" y="127631"/>
                </a:lnTo>
                <a:lnTo>
                  <a:pt x="199601" y="129055"/>
                </a:lnTo>
                <a:lnTo>
                  <a:pt x="198695" y="129055"/>
                </a:lnTo>
                <a:lnTo>
                  <a:pt x="197983" y="128407"/>
                </a:lnTo>
                <a:lnTo>
                  <a:pt x="198565" y="125171"/>
                </a:lnTo>
                <a:lnTo>
                  <a:pt x="197853" y="124071"/>
                </a:lnTo>
                <a:lnTo>
                  <a:pt x="196559" y="123747"/>
                </a:lnTo>
                <a:lnTo>
                  <a:pt x="196559" y="121353"/>
                </a:lnTo>
                <a:lnTo>
                  <a:pt x="196171" y="121029"/>
                </a:lnTo>
                <a:lnTo>
                  <a:pt x="196171" y="120253"/>
                </a:lnTo>
                <a:lnTo>
                  <a:pt x="195070" y="119476"/>
                </a:lnTo>
                <a:lnTo>
                  <a:pt x="195070" y="119476"/>
                </a:lnTo>
                <a:lnTo>
                  <a:pt x="196429" y="109962"/>
                </a:lnTo>
                <a:lnTo>
                  <a:pt x="201283" y="101289"/>
                </a:lnTo>
                <a:lnTo>
                  <a:pt x="200442" y="80578"/>
                </a:lnTo>
                <a:lnTo>
                  <a:pt x="206526" y="80708"/>
                </a:lnTo>
                <a:lnTo>
                  <a:pt x="218888" y="87762"/>
                </a:lnTo>
                <a:lnTo>
                  <a:pt x="227949" y="87439"/>
                </a:lnTo>
                <a:lnTo>
                  <a:pt x="235327" y="69640"/>
                </a:lnTo>
                <a:lnTo>
                  <a:pt x="249954" y="63880"/>
                </a:lnTo>
                <a:lnTo>
                  <a:pt x="254743" y="51648"/>
                </a:lnTo>
                <a:lnTo>
                  <a:pt x="266070" y="41487"/>
                </a:lnTo>
                <a:lnTo>
                  <a:pt x="271247" y="30096"/>
                </a:lnTo>
                <a:lnTo>
                  <a:pt x="287492" y="26406"/>
                </a:lnTo>
                <a:lnTo>
                  <a:pt x="295777" y="21746"/>
                </a:lnTo>
                <a:lnTo>
                  <a:pt x="311245" y="8414"/>
                </a:lnTo>
                <a:lnTo>
                  <a:pt x="316099" y="0"/>
                </a:lnTo>
                <a:close/>
              </a:path>
            </a:pathLst>
          </a:custGeom>
          <a:solidFill>
            <a:srgbClr val="01997F"/>
          </a:solidFill>
          <a:ln w="3229" cap="flat">
            <a:solidFill>
              <a:srgbClr val="FFFFFF"/>
            </a:solidFill>
            <a:prstDash val="solid"/>
            <a:miter/>
          </a:ln>
        </p:spPr>
        <p:txBody>
          <a:bodyPr rtlCol="0" anchor="ctr"/>
          <a:lstStyle/>
          <a:p>
            <a:endParaRPr lang="en-IN"/>
          </a:p>
        </p:txBody>
      </p:sp>
      <p:sp>
        <p:nvSpPr>
          <p:cNvPr id="9" name="Freeform: Shape 8">
            <a:extLst>
              <a:ext uri="{FF2B5EF4-FFF2-40B4-BE49-F238E27FC236}">
                <a16:creationId xmlns:a16="http://schemas.microsoft.com/office/drawing/2014/main" id="{6C52A313-FBD0-4423-9605-EBF3061C2DA6}"/>
              </a:ext>
            </a:extLst>
          </p:cNvPr>
          <p:cNvSpPr/>
          <p:nvPr/>
        </p:nvSpPr>
        <p:spPr>
          <a:xfrm>
            <a:off x="6796000" y="1319355"/>
            <a:ext cx="1167736" cy="988714"/>
          </a:xfrm>
          <a:custGeom>
            <a:avLst/>
            <a:gdLst>
              <a:gd name="connsiteX0" fmla="*/ 669478 w 896844"/>
              <a:gd name="connsiteY0" fmla="*/ 492465 h 712517"/>
              <a:gd name="connsiteX1" fmla="*/ 673556 w 896844"/>
              <a:gd name="connsiteY1" fmla="*/ 493566 h 712517"/>
              <a:gd name="connsiteX2" fmla="*/ 673944 w 896844"/>
              <a:gd name="connsiteY2" fmla="*/ 494666 h 712517"/>
              <a:gd name="connsiteX3" fmla="*/ 672456 w 896844"/>
              <a:gd name="connsiteY3" fmla="*/ 495313 h 712517"/>
              <a:gd name="connsiteX4" fmla="*/ 667278 w 896844"/>
              <a:gd name="connsiteY4" fmla="*/ 494989 h 712517"/>
              <a:gd name="connsiteX5" fmla="*/ 665789 w 896844"/>
              <a:gd name="connsiteY5" fmla="*/ 494342 h 712517"/>
              <a:gd name="connsiteX6" fmla="*/ 665207 w 896844"/>
              <a:gd name="connsiteY6" fmla="*/ 493566 h 712517"/>
              <a:gd name="connsiteX7" fmla="*/ 665207 w 896844"/>
              <a:gd name="connsiteY7" fmla="*/ 492789 h 712517"/>
              <a:gd name="connsiteX8" fmla="*/ 665789 w 896844"/>
              <a:gd name="connsiteY8" fmla="*/ 492465 h 712517"/>
              <a:gd name="connsiteX9" fmla="*/ 669478 w 896844"/>
              <a:gd name="connsiteY9" fmla="*/ 492465 h 712517"/>
              <a:gd name="connsiteX10" fmla="*/ 629286 w 896844"/>
              <a:gd name="connsiteY10" fmla="*/ 473049 h 712517"/>
              <a:gd name="connsiteX11" fmla="*/ 629675 w 896844"/>
              <a:gd name="connsiteY11" fmla="*/ 476479 h 712517"/>
              <a:gd name="connsiteX12" fmla="*/ 628574 w 896844"/>
              <a:gd name="connsiteY12" fmla="*/ 477385 h 712517"/>
              <a:gd name="connsiteX13" fmla="*/ 628574 w 896844"/>
              <a:gd name="connsiteY13" fmla="*/ 478291 h 712517"/>
              <a:gd name="connsiteX14" fmla="*/ 627668 w 896844"/>
              <a:gd name="connsiteY14" fmla="*/ 478162 h 712517"/>
              <a:gd name="connsiteX15" fmla="*/ 626568 w 896844"/>
              <a:gd name="connsiteY15" fmla="*/ 478615 h 712517"/>
              <a:gd name="connsiteX16" fmla="*/ 626374 w 896844"/>
              <a:gd name="connsiteY16" fmla="*/ 479262 h 712517"/>
              <a:gd name="connsiteX17" fmla="*/ 624562 w 896844"/>
              <a:gd name="connsiteY17" fmla="*/ 480168 h 712517"/>
              <a:gd name="connsiteX18" fmla="*/ 624368 w 896844"/>
              <a:gd name="connsiteY18" fmla="*/ 480621 h 712517"/>
              <a:gd name="connsiteX19" fmla="*/ 623462 w 896844"/>
              <a:gd name="connsiteY19" fmla="*/ 480751 h 712517"/>
              <a:gd name="connsiteX20" fmla="*/ 622750 w 896844"/>
              <a:gd name="connsiteY20" fmla="*/ 480297 h 712517"/>
              <a:gd name="connsiteX21" fmla="*/ 622555 w 896844"/>
              <a:gd name="connsiteY21" fmla="*/ 479845 h 712517"/>
              <a:gd name="connsiteX22" fmla="*/ 622944 w 896844"/>
              <a:gd name="connsiteY22" fmla="*/ 478939 h 712517"/>
              <a:gd name="connsiteX23" fmla="*/ 622555 w 896844"/>
              <a:gd name="connsiteY23" fmla="*/ 478291 h 712517"/>
              <a:gd name="connsiteX24" fmla="*/ 624756 w 896844"/>
              <a:gd name="connsiteY24" fmla="*/ 474408 h 712517"/>
              <a:gd name="connsiteX25" fmla="*/ 627151 w 896844"/>
              <a:gd name="connsiteY25" fmla="*/ 473631 h 712517"/>
              <a:gd name="connsiteX26" fmla="*/ 627539 w 896844"/>
              <a:gd name="connsiteY26" fmla="*/ 473178 h 712517"/>
              <a:gd name="connsiteX27" fmla="*/ 629286 w 896844"/>
              <a:gd name="connsiteY27" fmla="*/ 473049 h 712517"/>
              <a:gd name="connsiteX28" fmla="*/ 590583 w 896844"/>
              <a:gd name="connsiteY28" fmla="*/ 453 h 712517"/>
              <a:gd name="connsiteX29" fmla="*/ 591683 w 896844"/>
              <a:gd name="connsiteY29" fmla="*/ 647 h 712517"/>
              <a:gd name="connsiteX30" fmla="*/ 591166 w 896844"/>
              <a:gd name="connsiteY30" fmla="*/ 1295 h 712517"/>
              <a:gd name="connsiteX31" fmla="*/ 591166 w 896844"/>
              <a:gd name="connsiteY31" fmla="*/ 2395 h 712517"/>
              <a:gd name="connsiteX32" fmla="*/ 591877 w 896844"/>
              <a:gd name="connsiteY32" fmla="*/ 3495 h 712517"/>
              <a:gd name="connsiteX33" fmla="*/ 592460 w 896844"/>
              <a:gd name="connsiteY33" fmla="*/ 3495 h 712517"/>
              <a:gd name="connsiteX34" fmla="*/ 592978 w 896844"/>
              <a:gd name="connsiteY34" fmla="*/ 4271 h 712517"/>
              <a:gd name="connsiteX35" fmla="*/ 594078 w 896844"/>
              <a:gd name="connsiteY35" fmla="*/ 4919 h 712517"/>
              <a:gd name="connsiteX36" fmla="*/ 593496 w 896844"/>
              <a:gd name="connsiteY36" fmla="*/ 5889 h 712517"/>
              <a:gd name="connsiteX37" fmla="*/ 594078 w 896844"/>
              <a:gd name="connsiteY37" fmla="*/ 7184 h 712517"/>
              <a:gd name="connsiteX38" fmla="*/ 595178 w 896844"/>
              <a:gd name="connsiteY38" fmla="*/ 8155 h 712517"/>
              <a:gd name="connsiteX39" fmla="*/ 596861 w 896844"/>
              <a:gd name="connsiteY39" fmla="*/ 8155 h 712517"/>
              <a:gd name="connsiteX40" fmla="*/ 598868 w 896844"/>
              <a:gd name="connsiteY40" fmla="*/ 8932 h 712517"/>
              <a:gd name="connsiteX41" fmla="*/ 599385 w 896844"/>
              <a:gd name="connsiteY41" fmla="*/ 9902 h 712517"/>
              <a:gd name="connsiteX42" fmla="*/ 599579 w 896844"/>
              <a:gd name="connsiteY42" fmla="*/ 11326 h 712517"/>
              <a:gd name="connsiteX43" fmla="*/ 600291 w 896844"/>
              <a:gd name="connsiteY43" fmla="*/ 12297 h 712517"/>
              <a:gd name="connsiteX44" fmla="*/ 600486 w 896844"/>
              <a:gd name="connsiteY44" fmla="*/ 14368 h 712517"/>
              <a:gd name="connsiteX45" fmla="*/ 599968 w 896844"/>
              <a:gd name="connsiteY45" fmla="*/ 14821 h 712517"/>
              <a:gd name="connsiteX46" fmla="*/ 599968 w 896844"/>
              <a:gd name="connsiteY46" fmla="*/ 15469 h 712517"/>
              <a:gd name="connsiteX47" fmla="*/ 601262 w 896844"/>
              <a:gd name="connsiteY47" fmla="*/ 17345 h 712517"/>
              <a:gd name="connsiteX48" fmla="*/ 604045 w 896844"/>
              <a:gd name="connsiteY48" fmla="*/ 17798 h 712517"/>
              <a:gd name="connsiteX49" fmla="*/ 606052 w 896844"/>
              <a:gd name="connsiteY49" fmla="*/ 16698 h 712517"/>
              <a:gd name="connsiteX50" fmla="*/ 606958 w 896844"/>
              <a:gd name="connsiteY50" fmla="*/ 15727 h 712517"/>
              <a:gd name="connsiteX51" fmla="*/ 608964 w 896844"/>
              <a:gd name="connsiteY51" fmla="*/ 15857 h 712517"/>
              <a:gd name="connsiteX52" fmla="*/ 610453 w 896844"/>
              <a:gd name="connsiteY52" fmla="*/ 14756 h 712517"/>
              <a:gd name="connsiteX53" fmla="*/ 610453 w 896844"/>
              <a:gd name="connsiteY53" fmla="*/ 13980 h 712517"/>
              <a:gd name="connsiteX54" fmla="*/ 611164 w 896844"/>
              <a:gd name="connsiteY54" fmla="*/ 13850 h 712517"/>
              <a:gd name="connsiteX55" fmla="*/ 611876 w 896844"/>
              <a:gd name="connsiteY55" fmla="*/ 14174 h 712517"/>
              <a:gd name="connsiteX56" fmla="*/ 612071 w 896844"/>
              <a:gd name="connsiteY56" fmla="*/ 14627 h 712517"/>
              <a:gd name="connsiteX57" fmla="*/ 613171 w 896844"/>
              <a:gd name="connsiteY57" fmla="*/ 14756 h 712517"/>
              <a:gd name="connsiteX58" fmla="*/ 614271 w 896844"/>
              <a:gd name="connsiteY58" fmla="*/ 16180 h 712517"/>
              <a:gd name="connsiteX59" fmla="*/ 614660 w 896844"/>
              <a:gd name="connsiteY59" fmla="*/ 17734 h 712517"/>
              <a:gd name="connsiteX60" fmla="*/ 616148 w 896844"/>
              <a:gd name="connsiteY60" fmla="*/ 18510 h 712517"/>
              <a:gd name="connsiteX61" fmla="*/ 617054 w 896844"/>
              <a:gd name="connsiteY61" fmla="*/ 20258 h 712517"/>
              <a:gd name="connsiteX62" fmla="*/ 617960 w 896844"/>
              <a:gd name="connsiteY62" fmla="*/ 21034 h 712517"/>
              <a:gd name="connsiteX63" fmla="*/ 622167 w 896844"/>
              <a:gd name="connsiteY63" fmla="*/ 22005 h 712517"/>
              <a:gd name="connsiteX64" fmla="*/ 622361 w 896844"/>
              <a:gd name="connsiteY64" fmla="*/ 22782 h 712517"/>
              <a:gd name="connsiteX65" fmla="*/ 623073 w 896844"/>
              <a:gd name="connsiteY65" fmla="*/ 23429 h 712517"/>
              <a:gd name="connsiteX66" fmla="*/ 623785 w 896844"/>
              <a:gd name="connsiteY66" fmla="*/ 25953 h 712517"/>
              <a:gd name="connsiteX67" fmla="*/ 625662 w 896844"/>
              <a:gd name="connsiteY67" fmla="*/ 26083 h 712517"/>
              <a:gd name="connsiteX68" fmla="*/ 624562 w 896844"/>
              <a:gd name="connsiteY68" fmla="*/ 29901 h 712517"/>
              <a:gd name="connsiteX69" fmla="*/ 626245 w 896844"/>
              <a:gd name="connsiteY69" fmla="*/ 32102 h 712517"/>
              <a:gd name="connsiteX70" fmla="*/ 627151 w 896844"/>
              <a:gd name="connsiteY70" fmla="*/ 32231 h 712517"/>
              <a:gd name="connsiteX71" fmla="*/ 627345 w 896844"/>
              <a:gd name="connsiteY71" fmla="*/ 32879 h 712517"/>
              <a:gd name="connsiteX72" fmla="*/ 629739 w 896844"/>
              <a:gd name="connsiteY72" fmla="*/ 34173 h 712517"/>
              <a:gd name="connsiteX73" fmla="*/ 633429 w 896844"/>
              <a:gd name="connsiteY73" fmla="*/ 35273 h 712517"/>
              <a:gd name="connsiteX74" fmla="*/ 636212 w 896844"/>
              <a:gd name="connsiteY74" fmla="*/ 35597 h 712517"/>
              <a:gd name="connsiteX75" fmla="*/ 637894 w 896844"/>
              <a:gd name="connsiteY75" fmla="*/ 36244 h 712517"/>
              <a:gd name="connsiteX76" fmla="*/ 640289 w 896844"/>
              <a:gd name="connsiteY76" fmla="*/ 37862 h 712517"/>
              <a:gd name="connsiteX77" fmla="*/ 644173 w 896844"/>
              <a:gd name="connsiteY77" fmla="*/ 38185 h 712517"/>
              <a:gd name="connsiteX78" fmla="*/ 644561 w 896844"/>
              <a:gd name="connsiteY78" fmla="*/ 38962 h 712517"/>
              <a:gd name="connsiteX79" fmla="*/ 647538 w 896844"/>
              <a:gd name="connsiteY79" fmla="*/ 38315 h 712517"/>
              <a:gd name="connsiteX80" fmla="*/ 648250 w 896844"/>
              <a:gd name="connsiteY80" fmla="*/ 38962 h 712517"/>
              <a:gd name="connsiteX81" fmla="*/ 652327 w 896844"/>
              <a:gd name="connsiteY81" fmla="*/ 40063 h 712517"/>
              <a:gd name="connsiteX82" fmla="*/ 653816 w 896844"/>
              <a:gd name="connsiteY82" fmla="*/ 42263 h 712517"/>
              <a:gd name="connsiteX83" fmla="*/ 657893 w 896844"/>
              <a:gd name="connsiteY83" fmla="*/ 43234 h 712517"/>
              <a:gd name="connsiteX84" fmla="*/ 660482 w 896844"/>
              <a:gd name="connsiteY84" fmla="*/ 45758 h 712517"/>
              <a:gd name="connsiteX85" fmla="*/ 662488 w 896844"/>
              <a:gd name="connsiteY85" fmla="*/ 50030 h 712517"/>
              <a:gd name="connsiteX86" fmla="*/ 662683 w 896844"/>
              <a:gd name="connsiteY86" fmla="*/ 51454 h 712517"/>
              <a:gd name="connsiteX87" fmla="*/ 664560 w 896844"/>
              <a:gd name="connsiteY87" fmla="*/ 53977 h 712517"/>
              <a:gd name="connsiteX88" fmla="*/ 665660 w 896844"/>
              <a:gd name="connsiteY88" fmla="*/ 54948 h 712517"/>
              <a:gd name="connsiteX89" fmla="*/ 666372 w 896844"/>
              <a:gd name="connsiteY89" fmla="*/ 54948 h 712517"/>
              <a:gd name="connsiteX90" fmla="*/ 667472 w 896844"/>
              <a:gd name="connsiteY90" fmla="*/ 56049 h 712517"/>
              <a:gd name="connsiteX91" fmla="*/ 668184 w 896844"/>
              <a:gd name="connsiteY91" fmla="*/ 56049 h 712517"/>
              <a:gd name="connsiteX92" fmla="*/ 669478 w 896844"/>
              <a:gd name="connsiteY92" fmla="*/ 58249 h 712517"/>
              <a:gd name="connsiteX93" fmla="*/ 671161 w 896844"/>
              <a:gd name="connsiteY93" fmla="*/ 59544 h 712517"/>
              <a:gd name="connsiteX94" fmla="*/ 671355 w 896844"/>
              <a:gd name="connsiteY94" fmla="*/ 60838 h 712517"/>
              <a:gd name="connsiteX95" fmla="*/ 671873 w 896844"/>
              <a:gd name="connsiteY95" fmla="*/ 61291 h 712517"/>
              <a:gd name="connsiteX96" fmla="*/ 672585 w 896844"/>
              <a:gd name="connsiteY96" fmla="*/ 61291 h 712517"/>
              <a:gd name="connsiteX97" fmla="*/ 673685 w 896844"/>
              <a:gd name="connsiteY97" fmla="*/ 62392 h 712517"/>
              <a:gd name="connsiteX98" fmla="*/ 675368 w 896844"/>
              <a:gd name="connsiteY98" fmla="*/ 63168 h 712517"/>
              <a:gd name="connsiteX99" fmla="*/ 675368 w 896844"/>
              <a:gd name="connsiteY99" fmla="*/ 66016 h 712517"/>
              <a:gd name="connsiteX100" fmla="*/ 674980 w 896844"/>
              <a:gd name="connsiteY100" fmla="*/ 67440 h 712517"/>
              <a:gd name="connsiteX101" fmla="*/ 672391 w 896844"/>
              <a:gd name="connsiteY101" fmla="*/ 69316 h 712517"/>
              <a:gd name="connsiteX102" fmla="*/ 671873 w 896844"/>
              <a:gd name="connsiteY102" fmla="*/ 72164 h 712517"/>
              <a:gd name="connsiteX103" fmla="*/ 671873 w 896844"/>
              <a:gd name="connsiteY103" fmla="*/ 75012 h 712517"/>
              <a:gd name="connsiteX104" fmla="*/ 673168 w 896844"/>
              <a:gd name="connsiteY104" fmla="*/ 77860 h 712517"/>
              <a:gd name="connsiteX105" fmla="*/ 673750 w 896844"/>
              <a:gd name="connsiteY105" fmla="*/ 78184 h 712517"/>
              <a:gd name="connsiteX106" fmla="*/ 673944 w 896844"/>
              <a:gd name="connsiteY106" fmla="*/ 79737 h 712517"/>
              <a:gd name="connsiteX107" fmla="*/ 674850 w 896844"/>
              <a:gd name="connsiteY107" fmla="*/ 81031 h 712517"/>
              <a:gd name="connsiteX108" fmla="*/ 676533 w 896844"/>
              <a:gd name="connsiteY108" fmla="*/ 81808 h 712517"/>
              <a:gd name="connsiteX109" fmla="*/ 678022 w 896844"/>
              <a:gd name="connsiteY109" fmla="*/ 83555 h 712517"/>
              <a:gd name="connsiteX110" fmla="*/ 680028 w 896844"/>
              <a:gd name="connsiteY110" fmla="*/ 84332 h 712517"/>
              <a:gd name="connsiteX111" fmla="*/ 680740 w 896844"/>
              <a:gd name="connsiteY111" fmla="*/ 85432 h 712517"/>
              <a:gd name="connsiteX112" fmla="*/ 682617 w 896844"/>
              <a:gd name="connsiteY112" fmla="*/ 86079 h 712517"/>
              <a:gd name="connsiteX113" fmla="*/ 684299 w 896844"/>
              <a:gd name="connsiteY113" fmla="*/ 86079 h 712517"/>
              <a:gd name="connsiteX114" fmla="*/ 685206 w 896844"/>
              <a:gd name="connsiteY114" fmla="*/ 85432 h 712517"/>
              <a:gd name="connsiteX115" fmla="*/ 687018 w 896844"/>
              <a:gd name="connsiteY115" fmla="*/ 87956 h 712517"/>
              <a:gd name="connsiteX116" fmla="*/ 688700 w 896844"/>
              <a:gd name="connsiteY116" fmla="*/ 89251 h 712517"/>
              <a:gd name="connsiteX117" fmla="*/ 689218 w 896844"/>
              <a:gd name="connsiteY117" fmla="*/ 90222 h 712517"/>
              <a:gd name="connsiteX118" fmla="*/ 690319 w 896844"/>
              <a:gd name="connsiteY118" fmla="*/ 90351 h 712517"/>
              <a:gd name="connsiteX119" fmla="*/ 691419 w 896844"/>
              <a:gd name="connsiteY119" fmla="*/ 91322 h 712517"/>
              <a:gd name="connsiteX120" fmla="*/ 693425 w 896844"/>
              <a:gd name="connsiteY120" fmla="*/ 95270 h 712517"/>
              <a:gd name="connsiteX121" fmla="*/ 694526 w 896844"/>
              <a:gd name="connsiteY121" fmla="*/ 95594 h 712517"/>
              <a:gd name="connsiteX122" fmla="*/ 695626 w 896844"/>
              <a:gd name="connsiteY122" fmla="*/ 98118 h 712517"/>
              <a:gd name="connsiteX123" fmla="*/ 695626 w 896844"/>
              <a:gd name="connsiteY123" fmla="*/ 98894 h 712517"/>
              <a:gd name="connsiteX124" fmla="*/ 696920 w 896844"/>
              <a:gd name="connsiteY124" fmla="*/ 100771 h 712517"/>
              <a:gd name="connsiteX125" fmla="*/ 697309 w 896844"/>
              <a:gd name="connsiteY125" fmla="*/ 102519 h 712517"/>
              <a:gd name="connsiteX126" fmla="*/ 699509 w 896844"/>
              <a:gd name="connsiteY126" fmla="*/ 105496 h 712517"/>
              <a:gd name="connsiteX127" fmla="*/ 700415 w 896844"/>
              <a:gd name="connsiteY127" fmla="*/ 107891 h 712517"/>
              <a:gd name="connsiteX128" fmla="*/ 700609 w 896844"/>
              <a:gd name="connsiteY128" fmla="*/ 113586 h 712517"/>
              <a:gd name="connsiteX129" fmla="*/ 702616 w 896844"/>
              <a:gd name="connsiteY129" fmla="*/ 114039 h 712517"/>
              <a:gd name="connsiteX130" fmla="*/ 703716 w 896844"/>
              <a:gd name="connsiteY130" fmla="*/ 115916 h 712517"/>
              <a:gd name="connsiteX131" fmla="*/ 703910 w 896844"/>
              <a:gd name="connsiteY131" fmla="*/ 117016 h 712517"/>
              <a:gd name="connsiteX132" fmla="*/ 704816 w 896844"/>
              <a:gd name="connsiteY132" fmla="*/ 118117 h 712517"/>
              <a:gd name="connsiteX133" fmla="*/ 704816 w 896844"/>
              <a:gd name="connsiteY133" fmla="*/ 119411 h 712517"/>
              <a:gd name="connsiteX134" fmla="*/ 705722 w 896844"/>
              <a:gd name="connsiteY134" fmla="*/ 120835 h 712517"/>
              <a:gd name="connsiteX135" fmla="*/ 705140 w 896844"/>
              <a:gd name="connsiteY135" fmla="*/ 123683 h 712517"/>
              <a:gd name="connsiteX136" fmla="*/ 707923 w 896844"/>
              <a:gd name="connsiteY136" fmla="*/ 124136 h 712517"/>
              <a:gd name="connsiteX137" fmla="*/ 708829 w 896844"/>
              <a:gd name="connsiteY137" fmla="*/ 125430 h 712517"/>
              <a:gd name="connsiteX138" fmla="*/ 708635 w 896844"/>
              <a:gd name="connsiteY138" fmla="*/ 126660 h 712517"/>
              <a:gd name="connsiteX139" fmla="*/ 709023 w 896844"/>
              <a:gd name="connsiteY139" fmla="*/ 127954 h 712517"/>
              <a:gd name="connsiteX140" fmla="*/ 710124 w 896844"/>
              <a:gd name="connsiteY140" fmla="*/ 128278 h 712517"/>
              <a:gd name="connsiteX141" fmla="*/ 710512 w 896844"/>
              <a:gd name="connsiteY141" fmla="*/ 128731 h 712517"/>
              <a:gd name="connsiteX142" fmla="*/ 710512 w 896844"/>
              <a:gd name="connsiteY142" fmla="*/ 129702 h 712517"/>
              <a:gd name="connsiteX143" fmla="*/ 710124 w 896844"/>
              <a:gd name="connsiteY143" fmla="*/ 129831 h 712517"/>
              <a:gd name="connsiteX144" fmla="*/ 709735 w 896844"/>
              <a:gd name="connsiteY144" fmla="*/ 131384 h 712517"/>
              <a:gd name="connsiteX145" fmla="*/ 708635 w 896844"/>
              <a:gd name="connsiteY145" fmla="*/ 131708 h 712517"/>
              <a:gd name="connsiteX146" fmla="*/ 708441 w 896844"/>
              <a:gd name="connsiteY146" fmla="*/ 133585 h 712517"/>
              <a:gd name="connsiteX147" fmla="*/ 709153 w 896844"/>
              <a:gd name="connsiteY147" fmla="*/ 134815 h 712517"/>
              <a:gd name="connsiteX148" fmla="*/ 710059 w 896844"/>
              <a:gd name="connsiteY148" fmla="*/ 134815 h 712517"/>
              <a:gd name="connsiteX149" fmla="*/ 709153 w 896844"/>
              <a:gd name="connsiteY149" fmla="*/ 136368 h 712517"/>
              <a:gd name="connsiteX150" fmla="*/ 709153 w 896844"/>
              <a:gd name="connsiteY150" fmla="*/ 138245 h 712517"/>
              <a:gd name="connsiteX151" fmla="*/ 710253 w 896844"/>
              <a:gd name="connsiteY151" fmla="*/ 142322 h 712517"/>
              <a:gd name="connsiteX152" fmla="*/ 710965 w 896844"/>
              <a:gd name="connsiteY152" fmla="*/ 143099 h 712517"/>
              <a:gd name="connsiteX153" fmla="*/ 712454 w 896844"/>
              <a:gd name="connsiteY153" fmla="*/ 143099 h 712517"/>
              <a:gd name="connsiteX154" fmla="*/ 713360 w 896844"/>
              <a:gd name="connsiteY154" fmla="*/ 144199 h 712517"/>
              <a:gd name="connsiteX155" fmla="*/ 712971 w 896844"/>
              <a:gd name="connsiteY155" fmla="*/ 145300 h 712517"/>
              <a:gd name="connsiteX156" fmla="*/ 712389 w 896844"/>
              <a:gd name="connsiteY156" fmla="*/ 145429 h 712517"/>
              <a:gd name="connsiteX157" fmla="*/ 712000 w 896844"/>
              <a:gd name="connsiteY157" fmla="*/ 146723 h 712517"/>
              <a:gd name="connsiteX158" fmla="*/ 712000 w 896844"/>
              <a:gd name="connsiteY158" fmla="*/ 147953 h 712517"/>
              <a:gd name="connsiteX159" fmla="*/ 712389 w 896844"/>
              <a:gd name="connsiteY159" fmla="*/ 147953 h 712517"/>
              <a:gd name="connsiteX160" fmla="*/ 713101 w 896844"/>
              <a:gd name="connsiteY160" fmla="*/ 151254 h 712517"/>
              <a:gd name="connsiteX161" fmla="*/ 713683 w 896844"/>
              <a:gd name="connsiteY161" fmla="*/ 151384 h 712517"/>
              <a:gd name="connsiteX162" fmla="*/ 714201 w 896844"/>
              <a:gd name="connsiteY162" fmla="*/ 152484 h 712517"/>
              <a:gd name="connsiteX163" fmla="*/ 715107 w 896844"/>
              <a:gd name="connsiteY163" fmla="*/ 153260 h 712517"/>
              <a:gd name="connsiteX164" fmla="*/ 716919 w 896844"/>
              <a:gd name="connsiteY164" fmla="*/ 153390 h 712517"/>
              <a:gd name="connsiteX165" fmla="*/ 718408 w 896844"/>
              <a:gd name="connsiteY165" fmla="*/ 152160 h 712517"/>
              <a:gd name="connsiteX166" fmla="*/ 719314 w 896844"/>
              <a:gd name="connsiteY166" fmla="*/ 152160 h 712517"/>
              <a:gd name="connsiteX167" fmla="*/ 720608 w 896844"/>
              <a:gd name="connsiteY167" fmla="*/ 153584 h 712517"/>
              <a:gd name="connsiteX168" fmla="*/ 720608 w 896844"/>
              <a:gd name="connsiteY168" fmla="*/ 155137 h 712517"/>
              <a:gd name="connsiteX169" fmla="*/ 719896 w 896844"/>
              <a:gd name="connsiteY169" fmla="*/ 156690 h 712517"/>
              <a:gd name="connsiteX170" fmla="*/ 718990 w 896844"/>
              <a:gd name="connsiteY170" fmla="*/ 157467 h 712517"/>
              <a:gd name="connsiteX171" fmla="*/ 717372 w 896844"/>
              <a:gd name="connsiteY171" fmla="*/ 156885 h 712517"/>
              <a:gd name="connsiteX172" fmla="*/ 717372 w 896844"/>
              <a:gd name="connsiteY172" fmla="*/ 157338 h 712517"/>
              <a:gd name="connsiteX173" fmla="*/ 716984 w 896844"/>
              <a:gd name="connsiteY173" fmla="*/ 157338 h 712517"/>
              <a:gd name="connsiteX174" fmla="*/ 716466 w 896844"/>
              <a:gd name="connsiteY174" fmla="*/ 158308 h 712517"/>
              <a:gd name="connsiteX175" fmla="*/ 716272 w 896844"/>
              <a:gd name="connsiteY175" fmla="*/ 158956 h 712517"/>
              <a:gd name="connsiteX176" fmla="*/ 716790 w 896844"/>
              <a:gd name="connsiteY176" fmla="*/ 160703 h 712517"/>
              <a:gd name="connsiteX177" fmla="*/ 716790 w 896844"/>
              <a:gd name="connsiteY177" fmla="*/ 162451 h 712517"/>
              <a:gd name="connsiteX178" fmla="*/ 718278 w 896844"/>
              <a:gd name="connsiteY178" fmla="*/ 164004 h 712517"/>
              <a:gd name="connsiteX179" fmla="*/ 718861 w 896844"/>
              <a:gd name="connsiteY179" fmla="*/ 164133 h 712517"/>
              <a:gd name="connsiteX180" fmla="*/ 720544 w 896844"/>
              <a:gd name="connsiteY180" fmla="*/ 166981 h 712517"/>
              <a:gd name="connsiteX181" fmla="*/ 722032 w 896844"/>
              <a:gd name="connsiteY181" fmla="*/ 167758 h 712517"/>
              <a:gd name="connsiteX182" fmla="*/ 723715 w 896844"/>
              <a:gd name="connsiteY182" fmla="*/ 167887 h 712517"/>
              <a:gd name="connsiteX183" fmla="*/ 723909 w 896844"/>
              <a:gd name="connsiteY183" fmla="*/ 170088 h 712517"/>
              <a:gd name="connsiteX184" fmla="*/ 724815 w 896844"/>
              <a:gd name="connsiteY184" fmla="*/ 170864 h 712517"/>
              <a:gd name="connsiteX185" fmla="*/ 725203 w 896844"/>
              <a:gd name="connsiteY185" fmla="*/ 171965 h 712517"/>
              <a:gd name="connsiteX186" fmla="*/ 725915 w 896844"/>
              <a:gd name="connsiteY186" fmla="*/ 172418 h 712517"/>
              <a:gd name="connsiteX187" fmla="*/ 726821 w 896844"/>
              <a:gd name="connsiteY187" fmla="*/ 172418 h 712517"/>
              <a:gd name="connsiteX188" fmla="*/ 727210 w 896844"/>
              <a:gd name="connsiteY188" fmla="*/ 173648 h 712517"/>
              <a:gd name="connsiteX189" fmla="*/ 726110 w 896844"/>
              <a:gd name="connsiteY189" fmla="*/ 174877 h 712517"/>
              <a:gd name="connsiteX190" fmla="*/ 725721 w 896844"/>
              <a:gd name="connsiteY190" fmla="*/ 174877 h 712517"/>
              <a:gd name="connsiteX191" fmla="*/ 725721 w 896844"/>
              <a:gd name="connsiteY191" fmla="*/ 175524 h 712517"/>
              <a:gd name="connsiteX192" fmla="*/ 727016 w 896844"/>
              <a:gd name="connsiteY192" fmla="*/ 177596 h 712517"/>
              <a:gd name="connsiteX193" fmla="*/ 728310 w 896844"/>
              <a:gd name="connsiteY193" fmla="*/ 178696 h 712517"/>
              <a:gd name="connsiteX194" fmla="*/ 729799 w 896844"/>
              <a:gd name="connsiteY194" fmla="*/ 179149 h 712517"/>
              <a:gd name="connsiteX195" fmla="*/ 730899 w 896844"/>
              <a:gd name="connsiteY195" fmla="*/ 180379 h 712517"/>
              <a:gd name="connsiteX196" fmla="*/ 732387 w 896844"/>
              <a:gd name="connsiteY196" fmla="*/ 180379 h 712517"/>
              <a:gd name="connsiteX197" fmla="*/ 732905 w 896844"/>
              <a:gd name="connsiteY197" fmla="*/ 179408 h 712517"/>
              <a:gd name="connsiteX198" fmla="*/ 736206 w 896844"/>
              <a:gd name="connsiteY198" fmla="*/ 178954 h 712517"/>
              <a:gd name="connsiteX199" fmla="*/ 736789 w 896844"/>
              <a:gd name="connsiteY199" fmla="*/ 181285 h 712517"/>
              <a:gd name="connsiteX200" fmla="*/ 738277 w 896844"/>
              <a:gd name="connsiteY200" fmla="*/ 182385 h 712517"/>
              <a:gd name="connsiteX201" fmla="*/ 739377 w 896844"/>
              <a:gd name="connsiteY201" fmla="*/ 182708 h 712517"/>
              <a:gd name="connsiteX202" fmla="*/ 739377 w 896844"/>
              <a:gd name="connsiteY202" fmla="*/ 183032 h 712517"/>
              <a:gd name="connsiteX203" fmla="*/ 741060 w 896844"/>
              <a:gd name="connsiteY203" fmla="*/ 183356 h 712517"/>
              <a:gd name="connsiteX204" fmla="*/ 741449 w 896844"/>
              <a:gd name="connsiteY204" fmla="*/ 183809 h 712517"/>
              <a:gd name="connsiteX205" fmla="*/ 743843 w 896844"/>
              <a:gd name="connsiteY205" fmla="*/ 184780 h 712517"/>
              <a:gd name="connsiteX206" fmla="*/ 745138 w 896844"/>
              <a:gd name="connsiteY206" fmla="*/ 186980 h 712517"/>
              <a:gd name="connsiteX207" fmla="*/ 753422 w 896844"/>
              <a:gd name="connsiteY207" fmla="*/ 190281 h 712517"/>
              <a:gd name="connsiteX208" fmla="*/ 753811 w 896844"/>
              <a:gd name="connsiteY208" fmla="*/ 190734 h 712517"/>
              <a:gd name="connsiteX209" fmla="*/ 756399 w 896844"/>
              <a:gd name="connsiteY209" fmla="*/ 191834 h 712517"/>
              <a:gd name="connsiteX210" fmla="*/ 757694 w 896844"/>
              <a:gd name="connsiteY210" fmla="*/ 192935 h 712517"/>
              <a:gd name="connsiteX211" fmla="*/ 759700 w 896844"/>
              <a:gd name="connsiteY211" fmla="*/ 193064 h 712517"/>
              <a:gd name="connsiteX212" fmla="*/ 763195 w 896844"/>
              <a:gd name="connsiteY212" fmla="*/ 194617 h 712517"/>
              <a:gd name="connsiteX213" fmla="*/ 763195 w 896844"/>
              <a:gd name="connsiteY213" fmla="*/ 194941 h 712517"/>
              <a:gd name="connsiteX214" fmla="*/ 762289 w 896844"/>
              <a:gd name="connsiteY214" fmla="*/ 195070 h 712517"/>
              <a:gd name="connsiteX215" fmla="*/ 756205 w 896844"/>
              <a:gd name="connsiteY215" fmla="*/ 193841 h 712517"/>
              <a:gd name="connsiteX216" fmla="*/ 754716 w 896844"/>
              <a:gd name="connsiteY216" fmla="*/ 195912 h 712517"/>
              <a:gd name="connsiteX217" fmla="*/ 754716 w 896844"/>
              <a:gd name="connsiteY217" fmla="*/ 197336 h 712517"/>
              <a:gd name="connsiteX218" fmla="*/ 754199 w 896844"/>
              <a:gd name="connsiteY218" fmla="*/ 198759 h 712517"/>
              <a:gd name="connsiteX219" fmla="*/ 754393 w 896844"/>
              <a:gd name="connsiteY219" fmla="*/ 199730 h 712517"/>
              <a:gd name="connsiteX220" fmla="*/ 753681 w 896844"/>
              <a:gd name="connsiteY220" fmla="*/ 200830 h 712517"/>
              <a:gd name="connsiteX221" fmla="*/ 754069 w 896844"/>
              <a:gd name="connsiteY221" fmla="*/ 201283 h 712517"/>
              <a:gd name="connsiteX222" fmla="*/ 753875 w 896844"/>
              <a:gd name="connsiteY222" fmla="*/ 203031 h 712517"/>
              <a:gd name="connsiteX223" fmla="*/ 754263 w 896844"/>
              <a:gd name="connsiteY223" fmla="*/ 203678 h 712517"/>
              <a:gd name="connsiteX224" fmla="*/ 754263 w 896844"/>
              <a:gd name="connsiteY224" fmla="*/ 205231 h 712517"/>
              <a:gd name="connsiteX225" fmla="*/ 754652 w 896844"/>
              <a:gd name="connsiteY225" fmla="*/ 205361 h 712517"/>
              <a:gd name="connsiteX226" fmla="*/ 754652 w 896844"/>
              <a:gd name="connsiteY226" fmla="*/ 207432 h 712517"/>
              <a:gd name="connsiteX227" fmla="*/ 755558 w 896844"/>
              <a:gd name="connsiteY227" fmla="*/ 208532 h 712517"/>
              <a:gd name="connsiteX228" fmla="*/ 755752 w 896844"/>
              <a:gd name="connsiteY228" fmla="*/ 209633 h 712517"/>
              <a:gd name="connsiteX229" fmla="*/ 756270 w 896844"/>
              <a:gd name="connsiteY229" fmla="*/ 209956 h 712517"/>
              <a:gd name="connsiteX230" fmla="*/ 756852 w 896844"/>
              <a:gd name="connsiteY230" fmla="*/ 212027 h 712517"/>
              <a:gd name="connsiteX231" fmla="*/ 757564 w 896844"/>
              <a:gd name="connsiteY231" fmla="*/ 212998 h 712517"/>
              <a:gd name="connsiteX232" fmla="*/ 758470 w 896844"/>
              <a:gd name="connsiteY232" fmla="*/ 212998 h 712517"/>
              <a:gd name="connsiteX233" fmla="*/ 758082 w 896844"/>
              <a:gd name="connsiteY233" fmla="*/ 213969 h 712517"/>
              <a:gd name="connsiteX234" fmla="*/ 760088 w 896844"/>
              <a:gd name="connsiteY234" fmla="*/ 215393 h 712517"/>
              <a:gd name="connsiteX235" fmla="*/ 760477 w 896844"/>
              <a:gd name="connsiteY235" fmla="*/ 216817 h 712517"/>
              <a:gd name="connsiteX236" fmla="*/ 760995 w 896844"/>
              <a:gd name="connsiteY236" fmla="*/ 216946 h 712517"/>
              <a:gd name="connsiteX237" fmla="*/ 762095 w 896844"/>
              <a:gd name="connsiteY237" fmla="*/ 218370 h 712517"/>
              <a:gd name="connsiteX238" fmla="*/ 762807 w 896844"/>
              <a:gd name="connsiteY238" fmla="*/ 218500 h 712517"/>
              <a:gd name="connsiteX239" fmla="*/ 762807 w 896844"/>
              <a:gd name="connsiteY239" fmla="*/ 218953 h 712517"/>
              <a:gd name="connsiteX240" fmla="*/ 764813 w 896844"/>
              <a:gd name="connsiteY240" fmla="*/ 220376 h 712517"/>
              <a:gd name="connsiteX241" fmla="*/ 765201 w 896844"/>
              <a:gd name="connsiteY241" fmla="*/ 221023 h 712517"/>
              <a:gd name="connsiteX242" fmla="*/ 766107 w 896844"/>
              <a:gd name="connsiteY242" fmla="*/ 221023 h 712517"/>
              <a:gd name="connsiteX243" fmla="*/ 766107 w 896844"/>
              <a:gd name="connsiteY243" fmla="*/ 221994 h 712517"/>
              <a:gd name="connsiteX244" fmla="*/ 766819 w 896844"/>
              <a:gd name="connsiteY244" fmla="*/ 222641 h 712517"/>
              <a:gd name="connsiteX245" fmla="*/ 768502 w 896844"/>
              <a:gd name="connsiteY245" fmla="*/ 222965 h 712517"/>
              <a:gd name="connsiteX246" fmla="*/ 768502 w 896844"/>
              <a:gd name="connsiteY246" fmla="*/ 223612 h 712517"/>
              <a:gd name="connsiteX247" fmla="*/ 769214 w 896844"/>
              <a:gd name="connsiteY247" fmla="*/ 223742 h 712517"/>
              <a:gd name="connsiteX248" fmla="*/ 769602 w 896844"/>
              <a:gd name="connsiteY248" fmla="*/ 224519 h 712517"/>
              <a:gd name="connsiteX249" fmla="*/ 771609 w 896844"/>
              <a:gd name="connsiteY249" fmla="*/ 225295 h 712517"/>
              <a:gd name="connsiteX250" fmla="*/ 772191 w 896844"/>
              <a:gd name="connsiteY250" fmla="*/ 225942 h 712517"/>
              <a:gd name="connsiteX251" fmla="*/ 773486 w 896844"/>
              <a:gd name="connsiteY251" fmla="*/ 226072 h 712517"/>
              <a:gd name="connsiteX252" fmla="*/ 774198 w 896844"/>
              <a:gd name="connsiteY252" fmla="*/ 226849 h 712517"/>
              <a:gd name="connsiteX253" fmla="*/ 782288 w 896844"/>
              <a:gd name="connsiteY253" fmla="*/ 228273 h 712517"/>
              <a:gd name="connsiteX254" fmla="*/ 782870 w 896844"/>
              <a:gd name="connsiteY254" fmla="*/ 228402 h 712517"/>
              <a:gd name="connsiteX255" fmla="*/ 782870 w 896844"/>
              <a:gd name="connsiteY255" fmla="*/ 228725 h 712517"/>
              <a:gd name="connsiteX256" fmla="*/ 783388 w 896844"/>
              <a:gd name="connsiteY256" fmla="*/ 228402 h 712517"/>
              <a:gd name="connsiteX257" fmla="*/ 784682 w 896844"/>
              <a:gd name="connsiteY257" fmla="*/ 229049 h 712517"/>
              <a:gd name="connsiteX258" fmla="*/ 786495 w 896844"/>
              <a:gd name="connsiteY258" fmla="*/ 229178 h 712517"/>
              <a:gd name="connsiteX259" fmla="*/ 786495 w 896844"/>
              <a:gd name="connsiteY259" fmla="*/ 229502 h 712517"/>
              <a:gd name="connsiteX260" fmla="*/ 790766 w 896844"/>
              <a:gd name="connsiteY260" fmla="*/ 230473 h 712517"/>
              <a:gd name="connsiteX261" fmla="*/ 791866 w 896844"/>
              <a:gd name="connsiteY261" fmla="*/ 230926 h 712517"/>
              <a:gd name="connsiteX262" fmla="*/ 792255 w 896844"/>
              <a:gd name="connsiteY262" fmla="*/ 231573 h 712517"/>
              <a:gd name="connsiteX263" fmla="*/ 794132 w 896844"/>
              <a:gd name="connsiteY263" fmla="*/ 232220 h 712517"/>
              <a:gd name="connsiteX264" fmla="*/ 794326 w 896844"/>
              <a:gd name="connsiteY264" fmla="*/ 233191 h 712517"/>
              <a:gd name="connsiteX265" fmla="*/ 795426 w 896844"/>
              <a:gd name="connsiteY265" fmla="*/ 233968 h 712517"/>
              <a:gd name="connsiteX266" fmla="*/ 799310 w 896844"/>
              <a:gd name="connsiteY266" fmla="*/ 235521 h 712517"/>
              <a:gd name="connsiteX267" fmla="*/ 804487 w 896844"/>
              <a:gd name="connsiteY267" fmla="*/ 239469 h 712517"/>
              <a:gd name="connsiteX268" fmla="*/ 810571 w 896844"/>
              <a:gd name="connsiteY268" fmla="*/ 241993 h 712517"/>
              <a:gd name="connsiteX269" fmla="*/ 812060 w 896844"/>
              <a:gd name="connsiteY269" fmla="*/ 241540 h 712517"/>
              <a:gd name="connsiteX270" fmla="*/ 812772 w 896844"/>
              <a:gd name="connsiteY270" fmla="*/ 241670 h 712517"/>
              <a:gd name="connsiteX271" fmla="*/ 813484 w 896844"/>
              <a:gd name="connsiteY271" fmla="*/ 242770 h 712517"/>
              <a:gd name="connsiteX272" fmla="*/ 813872 w 896844"/>
              <a:gd name="connsiteY272" fmla="*/ 241993 h 712517"/>
              <a:gd name="connsiteX273" fmla="*/ 815555 w 896844"/>
              <a:gd name="connsiteY273" fmla="*/ 242446 h 712517"/>
              <a:gd name="connsiteX274" fmla="*/ 816655 w 896844"/>
              <a:gd name="connsiteY274" fmla="*/ 244000 h 712517"/>
              <a:gd name="connsiteX275" fmla="*/ 817755 w 896844"/>
              <a:gd name="connsiteY275" fmla="*/ 244000 h 712517"/>
              <a:gd name="connsiteX276" fmla="*/ 818661 w 896844"/>
              <a:gd name="connsiteY276" fmla="*/ 245553 h 712517"/>
              <a:gd name="connsiteX277" fmla="*/ 820150 w 896844"/>
              <a:gd name="connsiteY277" fmla="*/ 246330 h 712517"/>
              <a:gd name="connsiteX278" fmla="*/ 820344 w 896844"/>
              <a:gd name="connsiteY278" fmla="*/ 246977 h 712517"/>
              <a:gd name="connsiteX279" fmla="*/ 821250 w 896844"/>
              <a:gd name="connsiteY279" fmla="*/ 247106 h 712517"/>
              <a:gd name="connsiteX280" fmla="*/ 821250 w 896844"/>
              <a:gd name="connsiteY280" fmla="*/ 249631 h 712517"/>
              <a:gd name="connsiteX281" fmla="*/ 821962 w 896844"/>
              <a:gd name="connsiteY281" fmla="*/ 249631 h 712517"/>
              <a:gd name="connsiteX282" fmla="*/ 823451 w 896844"/>
              <a:gd name="connsiteY282" fmla="*/ 250407 h 712517"/>
              <a:gd name="connsiteX283" fmla="*/ 823257 w 896844"/>
              <a:gd name="connsiteY283" fmla="*/ 252478 h 712517"/>
              <a:gd name="connsiteX284" fmla="*/ 819956 w 896844"/>
              <a:gd name="connsiteY284" fmla="*/ 255455 h 712517"/>
              <a:gd name="connsiteX285" fmla="*/ 818273 w 896844"/>
              <a:gd name="connsiteY285" fmla="*/ 255908 h 712517"/>
              <a:gd name="connsiteX286" fmla="*/ 817173 w 896844"/>
              <a:gd name="connsiteY286" fmla="*/ 256879 h 712517"/>
              <a:gd name="connsiteX287" fmla="*/ 815166 w 896844"/>
              <a:gd name="connsiteY287" fmla="*/ 257332 h 712517"/>
              <a:gd name="connsiteX288" fmla="*/ 813678 w 896844"/>
              <a:gd name="connsiteY288" fmla="*/ 258303 h 712517"/>
              <a:gd name="connsiteX289" fmla="*/ 809989 w 896844"/>
              <a:gd name="connsiteY289" fmla="*/ 258627 h 712517"/>
              <a:gd name="connsiteX290" fmla="*/ 809794 w 896844"/>
              <a:gd name="connsiteY290" fmla="*/ 257979 h 712517"/>
              <a:gd name="connsiteX291" fmla="*/ 808500 w 896844"/>
              <a:gd name="connsiteY291" fmla="*/ 258303 h 712517"/>
              <a:gd name="connsiteX292" fmla="*/ 802222 w 896844"/>
              <a:gd name="connsiteY292" fmla="*/ 258303 h 712517"/>
              <a:gd name="connsiteX293" fmla="*/ 800928 w 896844"/>
              <a:gd name="connsiteY293" fmla="*/ 257979 h 712517"/>
              <a:gd name="connsiteX294" fmla="*/ 800410 w 896844"/>
              <a:gd name="connsiteY294" fmla="*/ 258756 h 712517"/>
              <a:gd name="connsiteX295" fmla="*/ 795815 w 896844"/>
              <a:gd name="connsiteY295" fmla="*/ 259986 h 712517"/>
              <a:gd name="connsiteX296" fmla="*/ 792320 w 896844"/>
              <a:gd name="connsiteY296" fmla="*/ 261410 h 712517"/>
              <a:gd name="connsiteX297" fmla="*/ 792126 w 896844"/>
              <a:gd name="connsiteY297" fmla="*/ 262057 h 712517"/>
              <a:gd name="connsiteX298" fmla="*/ 791414 w 896844"/>
              <a:gd name="connsiteY298" fmla="*/ 262381 h 712517"/>
              <a:gd name="connsiteX299" fmla="*/ 791219 w 896844"/>
              <a:gd name="connsiteY299" fmla="*/ 263028 h 712517"/>
              <a:gd name="connsiteX300" fmla="*/ 789731 w 896844"/>
              <a:gd name="connsiteY300" fmla="*/ 264452 h 712517"/>
              <a:gd name="connsiteX301" fmla="*/ 789343 w 896844"/>
              <a:gd name="connsiteY301" fmla="*/ 265681 h 712517"/>
              <a:gd name="connsiteX302" fmla="*/ 788242 w 896844"/>
              <a:gd name="connsiteY302" fmla="*/ 266458 h 712517"/>
              <a:gd name="connsiteX303" fmla="*/ 787336 w 896844"/>
              <a:gd name="connsiteY303" fmla="*/ 268206 h 712517"/>
              <a:gd name="connsiteX304" fmla="*/ 787336 w 896844"/>
              <a:gd name="connsiteY304" fmla="*/ 269176 h 712517"/>
              <a:gd name="connsiteX305" fmla="*/ 786624 w 896844"/>
              <a:gd name="connsiteY305" fmla="*/ 269824 h 712517"/>
              <a:gd name="connsiteX306" fmla="*/ 786236 w 896844"/>
              <a:gd name="connsiteY306" fmla="*/ 271571 h 712517"/>
              <a:gd name="connsiteX307" fmla="*/ 785718 w 896844"/>
              <a:gd name="connsiteY307" fmla="*/ 271895 h 712517"/>
              <a:gd name="connsiteX308" fmla="*/ 784035 w 896844"/>
              <a:gd name="connsiteY308" fmla="*/ 271765 h 712517"/>
              <a:gd name="connsiteX309" fmla="*/ 783841 w 896844"/>
              <a:gd name="connsiteY309" fmla="*/ 272218 h 712517"/>
              <a:gd name="connsiteX310" fmla="*/ 782547 w 896844"/>
              <a:gd name="connsiteY310" fmla="*/ 272995 h 712517"/>
              <a:gd name="connsiteX311" fmla="*/ 782029 w 896844"/>
              <a:gd name="connsiteY311" fmla="*/ 274872 h 712517"/>
              <a:gd name="connsiteX312" fmla="*/ 780540 w 896844"/>
              <a:gd name="connsiteY312" fmla="*/ 276619 h 712517"/>
              <a:gd name="connsiteX313" fmla="*/ 780540 w 896844"/>
              <a:gd name="connsiteY313" fmla="*/ 277266 h 712517"/>
              <a:gd name="connsiteX314" fmla="*/ 779440 w 896844"/>
              <a:gd name="connsiteY314" fmla="*/ 278690 h 712517"/>
              <a:gd name="connsiteX315" fmla="*/ 778728 w 896844"/>
              <a:gd name="connsiteY315" fmla="*/ 280567 h 712517"/>
              <a:gd name="connsiteX316" fmla="*/ 776851 w 896844"/>
              <a:gd name="connsiteY316" fmla="*/ 291376 h 712517"/>
              <a:gd name="connsiteX317" fmla="*/ 777045 w 896844"/>
              <a:gd name="connsiteY317" fmla="*/ 294029 h 712517"/>
              <a:gd name="connsiteX318" fmla="*/ 776657 w 896844"/>
              <a:gd name="connsiteY318" fmla="*/ 294676 h 712517"/>
              <a:gd name="connsiteX319" fmla="*/ 776851 w 896844"/>
              <a:gd name="connsiteY319" fmla="*/ 299207 h 712517"/>
              <a:gd name="connsiteX320" fmla="*/ 776463 w 896844"/>
              <a:gd name="connsiteY320" fmla="*/ 304191 h 712517"/>
              <a:gd name="connsiteX321" fmla="*/ 776657 w 896844"/>
              <a:gd name="connsiteY321" fmla="*/ 305614 h 712517"/>
              <a:gd name="connsiteX322" fmla="*/ 777369 w 896844"/>
              <a:gd name="connsiteY322" fmla="*/ 306391 h 712517"/>
              <a:gd name="connsiteX323" fmla="*/ 776981 w 896844"/>
              <a:gd name="connsiteY323" fmla="*/ 307815 h 712517"/>
              <a:gd name="connsiteX324" fmla="*/ 777175 w 896844"/>
              <a:gd name="connsiteY324" fmla="*/ 309821 h 712517"/>
              <a:gd name="connsiteX325" fmla="*/ 777887 w 896844"/>
              <a:gd name="connsiteY325" fmla="*/ 310598 h 712517"/>
              <a:gd name="connsiteX326" fmla="*/ 777692 w 896844"/>
              <a:gd name="connsiteY326" fmla="*/ 312346 h 712517"/>
              <a:gd name="connsiteX327" fmla="*/ 778275 w 896844"/>
              <a:gd name="connsiteY327" fmla="*/ 312669 h 712517"/>
              <a:gd name="connsiteX328" fmla="*/ 778081 w 896844"/>
              <a:gd name="connsiteY328" fmla="*/ 313122 h 712517"/>
              <a:gd name="connsiteX329" fmla="*/ 777692 w 896844"/>
              <a:gd name="connsiteY329" fmla="*/ 313122 h 712517"/>
              <a:gd name="connsiteX330" fmla="*/ 777692 w 896844"/>
              <a:gd name="connsiteY330" fmla="*/ 313899 h 712517"/>
              <a:gd name="connsiteX331" fmla="*/ 778275 w 896844"/>
              <a:gd name="connsiteY331" fmla="*/ 314869 h 712517"/>
              <a:gd name="connsiteX332" fmla="*/ 778663 w 896844"/>
              <a:gd name="connsiteY332" fmla="*/ 316876 h 712517"/>
              <a:gd name="connsiteX333" fmla="*/ 779375 w 896844"/>
              <a:gd name="connsiteY333" fmla="*/ 317653 h 712517"/>
              <a:gd name="connsiteX334" fmla="*/ 779893 w 896844"/>
              <a:gd name="connsiteY334" fmla="*/ 321083 h 712517"/>
              <a:gd name="connsiteX335" fmla="*/ 780411 w 896844"/>
              <a:gd name="connsiteY335" fmla="*/ 322507 h 712517"/>
              <a:gd name="connsiteX336" fmla="*/ 780993 w 896844"/>
              <a:gd name="connsiteY336" fmla="*/ 322960 h 712517"/>
              <a:gd name="connsiteX337" fmla="*/ 781511 w 896844"/>
              <a:gd name="connsiteY337" fmla="*/ 325937 h 712517"/>
              <a:gd name="connsiteX338" fmla="*/ 782611 w 896844"/>
              <a:gd name="connsiteY338" fmla="*/ 328138 h 712517"/>
              <a:gd name="connsiteX339" fmla="*/ 782611 w 896844"/>
              <a:gd name="connsiteY339" fmla="*/ 329043 h 712517"/>
              <a:gd name="connsiteX340" fmla="*/ 783712 w 896844"/>
              <a:gd name="connsiteY340" fmla="*/ 332021 h 712517"/>
              <a:gd name="connsiteX341" fmla="*/ 783712 w 896844"/>
              <a:gd name="connsiteY341" fmla="*/ 333251 h 712517"/>
              <a:gd name="connsiteX342" fmla="*/ 784812 w 896844"/>
              <a:gd name="connsiteY342" fmla="*/ 335775 h 712517"/>
              <a:gd name="connsiteX343" fmla="*/ 785006 w 896844"/>
              <a:gd name="connsiteY343" fmla="*/ 337781 h 712517"/>
              <a:gd name="connsiteX344" fmla="*/ 786689 w 896844"/>
              <a:gd name="connsiteY344" fmla="*/ 341664 h 712517"/>
              <a:gd name="connsiteX345" fmla="*/ 787077 w 896844"/>
              <a:gd name="connsiteY345" fmla="*/ 343994 h 712517"/>
              <a:gd name="connsiteX346" fmla="*/ 788372 w 896844"/>
              <a:gd name="connsiteY346" fmla="*/ 347101 h 712517"/>
              <a:gd name="connsiteX347" fmla="*/ 788372 w 896844"/>
              <a:gd name="connsiteY347" fmla="*/ 348331 h 712517"/>
              <a:gd name="connsiteX348" fmla="*/ 790248 w 896844"/>
              <a:gd name="connsiteY348" fmla="*/ 352084 h 712517"/>
              <a:gd name="connsiteX349" fmla="*/ 790961 w 896844"/>
              <a:gd name="connsiteY349" fmla="*/ 355191 h 712517"/>
              <a:gd name="connsiteX350" fmla="*/ 791672 w 896844"/>
              <a:gd name="connsiteY350" fmla="*/ 355968 h 712517"/>
              <a:gd name="connsiteX351" fmla="*/ 792190 w 896844"/>
              <a:gd name="connsiteY351" fmla="*/ 357974 h 712517"/>
              <a:gd name="connsiteX352" fmla="*/ 793291 w 896844"/>
              <a:gd name="connsiteY352" fmla="*/ 359527 h 712517"/>
              <a:gd name="connsiteX353" fmla="*/ 793484 w 896844"/>
              <a:gd name="connsiteY353" fmla="*/ 360628 h 712517"/>
              <a:gd name="connsiteX354" fmla="*/ 794973 w 896844"/>
              <a:gd name="connsiteY354" fmla="*/ 363411 h 712517"/>
              <a:gd name="connsiteX355" fmla="*/ 795685 w 896844"/>
              <a:gd name="connsiteY355" fmla="*/ 366841 h 712517"/>
              <a:gd name="connsiteX356" fmla="*/ 795491 w 896844"/>
              <a:gd name="connsiteY356" fmla="*/ 368071 h 712517"/>
              <a:gd name="connsiteX357" fmla="*/ 796009 w 896844"/>
              <a:gd name="connsiteY357" fmla="*/ 368071 h 712517"/>
              <a:gd name="connsiteX358" fmla="*/ 796397 w 896844"/>
              <a:gd name="connsiteY358" fmla="*/ 368718 h 712517"/>
              <a:gd name="connsiteX359" fmla="*/ 796397 w 896844"/>
              <a:gd name="connsiteY359" fmla="*/ 371372 h 712517"/>
              <a:gd name="connsiteX360" fmla="*/ 800798 w 896844"/>
              <a:gd name="connsiteY360" fmla="*/ 380756 h 712517"/>
              <a:gd name="connsiteX361" fmla="*/ 801381 w 896844"/>
              <a:gd name="connsiteY361" fmla="*/ 381080 h 712517"/>
              <a:gd name="connsiteX362" fmla="*/ 802675 w 896844"/>
              <a:gd name="connsiteY362" fmla="*/ 384057 h 712517"/>
              <a:gd name="connsiteX363" fmla="*/ 803064 w 896844"/>
              <a:gd name="connsiteY363" fmla="*/ 384186 h 712517"/>
              <a:gd name="connsiteX364" fmla="*/ 803646 w 896844"/>
              <a:gd name="connsiteY364" fmla="*/ 386063 h 712517"/>
              <a:gd name="connsiteX365" fmla="*/ 804164 w 896844"/>
              <a:gd name="connsiteY365" fmla="*/ 386387 h 712517"/>
              <a:gd name="connsiteX366" fmla="*/ 804358 w 896844"/>
              <a:gd name="connsiteY366" fmla="*/ 387293 h 712517"/>
              <a:gd name="connsiteX367" fmla="*/ 804940 w 896844"/>
              <a:gd name="connsiteY367" fmla="*/ 387746 h 712517"/>
              <a:gd name="connsiteX368" fmla="*/ 806235 w 896844"/>
              <a:gd name="connsiteY368" fmla="*/ 390400 h 712517"/>
              <a:gd name="connsiteX369" fmla="*/ 806753 w 896844"/>
              <a:gd name="connsiteY369" fmla="*/ 390723 h 712517"/>
              <a:gd name="connsiteX370" fmla="*/ 807853 w 896844"/>
              <a:gd name="connsiteY370" fmla="*/ 393053 h 712517"/>
              <a:gd name="connsiteX371" fmla="*/ 809730 w 896844"/>
              <a:gd name="connsiteY371" fmla="*/ 395383 h 712517"/>
              <a:gd name="connsiteX372" fmla="*/ 810830 w 896844"/>
              <a:gd name="connsiteY372" fmla="*/ 397713 h 712517"/>
              <a:gd name="connsiteX373" fmla="*/ 813030 w 896844"/>
              <a:gd name="connsiteY373" fmla="*/ 400237 h 712517"/>
              <a:gd name="connsiteX374" fmla="*/ 813030 w 896844"/>
              <a:gd name="connsiteY374" fmla="*/ 400690 h 712517"/>
              <a:gd name="connsiteX375" fmla="*/ 815425 w 896844"/>
              <a:gd name="connsiteY375" fmla="*/ 403667 h 712517"/>
              <a:gd name="connsiteX376" fmla="*/ 815619 w 896844"/>
              <a:gd name="connsiteY376" fmla="*/ 404444 h 712517"/>
              <a:gd name="connsiteX377" fmla="*/ 816331 w 896844"/>
              <a:gd name="connsiteY377" fmla="*/ 404897 h 712517"/>
              <a:gd name="connsiteX378" fmla="*/ 817626 w 896844"/>
              <a:gd name="connsiteY378" fmla="*/ 407421 h 712517"/>
              <a:gd name="connsiteX379" fmla="*/ 819309 w 896844"/>
              <a:gd name="connsiteY379" fmla="*/ 409104 h 712517"/>
              <a:gd name="connsiteX380" fmla="*/ 820021 w 896844"/>
              <a:gd name="connsiteY380" fmla="*/ 410851 h 712517"/>
              <a:gd name="connsiteX381" fmla="*/ 821897 w 896844"/>
              <a:gd name="connsiteY381" fmla="*/ 412534 h 712517"/>
              <a:gd name="connsiteX382" fmla="*/ 822092 w 896844"/>
              <a:gd name="connsiteY382" fmla="*/ 413311 h 712517"/>
              <a:gd name="connsiteX383" fmla="*/ 822997 w 896844"/>
              <a:gd name="connsiteY383" fmla="*/ 413958 h 712517"/>
              <a:gd name="connsiteX384" fmla="*/ 823515 w 896844"/>
              <a:gd name="connsiteY384" fmla="*/ 416159 h 712517"/>
              <a:gd name="connsiteX385" fmla="*/ 825910 w 896844"/>
              <a:gd name="connsiteY385" fmla="*/ 419136 h 712517"/>
              <a:gd name="connsiteX386" fmla="*/ 828887 w 896844"/>
              <a:gd name="connsiteY386" fmla="*/ 424249 h 712517"/>
              <a:gd name="connsiteX387" fmla="*/ 831476 w 896844"/>
              <a:gd name="connsiteY387" fmla="*/ 427355 h 712517"/>
              <a:gd name="connsiteX388" fmla="*/ 833871 w 896844"/>
              <a:gd name="connsiteY388" fmla="*/ 431562 h 712517"/>
              <a:gd name="connsiteX389" fmla="*/ 834971 w 896844"/>
              <a:gd name="connsiteY389" fmla="*/ 432663 h 712517"/>
              <a:gd name="connsiteX390" fmla="*/ 835553 w 896844"/>
              <a:gd name="connsiteY390" fmla="*/ 433892 h 712517"/>
              <a:gd name="connsiteX391" fmla="*/ 836071 w 896844"/>
              <a:gd name="connsiteY391" fmla="*/ 434022 h 712517"/>
              <a:gd name="connsiteX392" fmla="*/ 837366 w 896844"/>
              <a:gd name="connsiteY392" fmla="*/ 436805 h 712517"/>
              <a:gd name="connsiteX393" fmla="*/ 839372 w 896844"/>
              <a:gd name="connsiteY393" fmla="*/ 439264 h 712517"/>
              <a:gd name="connsiteX394" fmla="*/ 840084 w 896844"/>
              <a:gd name="connsiteY394" fmla="*/ 440818 h 712517"/>
              <a:gd name="connsiteX395" fmla="*/ 844679 w 896844"/>
              <a:gd name="connsiteY395" fmla="*/ 445930 h 712517"/>
              <a:gd name="connsiteX396" fmla="*/ 846362 w 896844"/>
              <a:gd name="connsiteY396" fmla="*/ 448261 h 712517"/>
              <a:gd name="connsiteX397" fmla="*/ 846362 w 896844"/>
              <a:gd name="connsiteY397" fmla="*/ 448908 h 712517"/>
              <a:gd name="connsiteX398" fmla="*/ 847462 w 896844"/>
              <a:gd name="connsiteY398" fmla="*/ 450137 h 712517"/>
              <a:gd name="connsiteX399" fmla="*/ 847462 w 896844"/>
              <a:gd name="connsiteY399" fmla="*/ 450914 h 712517"/>
              <a:gd name="connsiteX400" fmla="*/ 848369 w 896844"/>
              <a:gd name="connsiteY400" fmla="*/ 451044 h 712517"/>
              <a:gd name="connsiteX401" fmla="*/ 848757 w 896844"/>
              <a:gd name="connsiteY401" fmla="*/ 452273 h 712517"/>
              <a:gd name="connsiteX402" fmla="*/ 850245 w 896844"/>
              <a:gd name="connsiteY402" fmla="*/ 453956 h 712517"/>
              <a:gd name="connsiteX403" fmla="*/ 850634 w 896844"/>
              <a:gd name="connsiteY403" fmla="*/ 455056 h 712517"/>
              <a:gd name="connsiteX404" fmla="*/ 851540 w 896844"/>
              <a:gd name="connsiteY404" fmla="*/ 455703 h 712517"/>
              <a:gd name="connsiteX405" fmla="*/ 852446 w 896844"/>
              <a:gd name="connsiteY405" fmla="*/ 457581 h 712517"/>
              <a:gd name="connsiteX406" fmla="*/ 854129 w 896844"/>
              <a:gd name="connsiteY406" fmla="*/ 458810 h 712517"/>
              <a:gd name="connsiteX407" fmla="*/ 854517 w 896844"/>
              <a:gd name="connsiteY407" fmla="*/ 460040 h 712517"/>
              <a:gd name="connsiteX408" fmla="*/ 855035 w 896844"/>
              <a:gd name="connsiteY408" fmla="*/ 460169 h 712517"/>
              <a:gd name="connsiteX409" fmla="*/ 855035 w 896844"/>
              <a:gd name="connsiteY409" fmla="*/ 460622 h 712517"/>
              <a:gd name="connsiteX410" fmla="*/ 855552 w 896844"/>
              <a:gd name="connsiteY410" fmla="*/ 460946 h 712517"/>
              <a:gd name="connsiteX411" fmla="*/ 856135 w 896844"/>
              <a:gd name="connsiteY411" fmla="*/ 462046 h 712517"/>
              <a:gd name="connsiteX412" fmla="*/ 856523 w 896844"/>
              <a:gd name="connsiteY412" fmla="*/ 462046 h 712517"/>
              <a:gd name="connsiteX413" fmla="*/ 856912 w 896844"/>
              <a:gd name="connsiteY413" fmla="*/ 462952 h 712517"/>
              <a:gd name="connsiteX414" fmla="*/ 858594 w 896844"/>
              <a:gd name="connsiteY414" fmla="*/ 464506 h 712517"/>
              <a:gd name="connsiteX415" fmla="*/ 859889 w 896844"/>
              <a:gd name="connsiteY415" fmla="*/ 466836 h 712517"/>
              <a:gd name="connsiteX416" fmla="*/ 860795 w 896844"/>
              <a:gd name="connsiteY416" fmla="*/ 467483 h 712517"/>
              <a:gd name="connsiteX417" fmla="*/ 860989 w 896844"/>
              <a:gd name="connsiteY417" fmla="*/ 468259 h 712517"/>
              <a:gd name="connsiteX418" fmla="*/ 862478 w 896844"/>
              <a:gd name="connsiteY418" fmla="*/ 469942 h 712517"/>
              <a:gd name="connsiteX419" fmla="*/ 863643 w 896844"/>
              <a:gd name="connsiteY419" fmla="*/ 474020 h 712517"/>
              <a:gd name="connsiteX420" fmla="*/ 864937 w 896844"/>
              <a:gd name="connsiteY420" fmla="*/ 474796 h 712517"/>
              <a:gd name="connsiteX421" fmla="*/ 866037 w 896844"/>
              <a:gd name="connsiteY421" fmla="*/ 476803 h 712517"/>
              <a:gd name="connsiteX422" fmla="*/ 867526 w 896844"/>
              <a:gd name="connsiteY422" fmla="*/ 478032 h 712517"/>
              <a:gd name="connsiteX423" fmla="*/ 870115 w 896844"/>
              <a:gd name="connsiteY423" fmla="*/ 481915 h 712517"/>
              <a:gd name="connsiteX424" fmla="*/ 870633 w 896844"/>
              <a:gd name="connsiteY424" fmla="*/ 483340 h 712517"/>
              <a:gd name="connsiteX425" fmla="*/ 871345 w 896844"/>
              <a:gd name="connsiteY425" fmla="*/ 483663 h 712517"/>
              <a:gd name="connsiteX426" fmla="*/ 873351 w 896844"/>
              <a:gd name="connsiteY426" fmla="*/ 487093 h 712517"/>
              <a:gd name="connsiteX427" fmla="*/ 874063 w 896844"/>
              <a:gd name="connsiteY427" fmla="*/ 487547 h 712517"/>
              <a:gd name="connsiteX428" fmla="*/ 874581 w 896844"/>
              <a:gd name="connsiteY428" fmla="*/ 488776 h 712517"/>
              <a:gd name="connsiteX429" fmla="*/ 875681 w 896844"/>
              <a:gd name="connsiteY429" fmla="*/ 489553 h 712517"/>
              <a:gd name="connsiteX430" fmla="*/ 876587 w 896844"/>
              <a:gd name="connsiteY430" fmla="*/ 491559 h 712517"/>
              <a:gd name="connsiteX431" fmla="*/ 877493 w 896844"/>
              <a:gd name="connsiteY431" fmla="*/ 492012 h 712517"/>
              <a:gd name="connsiteX432" fmla="*/ 878982 w 896844"/>
              <a:gd name="connsiteY432" fmla="*/ 493436 h 712517"/>
              <a:gd name="connsiteX433" fmla="*/ 879176 w 896844"/>
              <a:gd name="connsiteY433" fmla="*/ 494213 h 712517"/>
              <a:gd name="connsiteX434" fmla="*/ 880082 w 896844"/>
              <a:gd name="connsiteY434" fmla="*/ 494860 h 712517"/>
              <a:gd name="connsiteX435" fmla="*/ 880600 w 896844"/>
              <a:gd name="connsiteY435" fmla="*/ 495637 h 712517"/>
              <a:gd name="connsiteX436" fmla="*/ 880600 w 896844"/>
              <a:gd name="connsiteY436" fmla="*/ 496413 h 712517"/>
              <a:gd name="connsiteX437" fmla="*/ 882476 w 896844"/>
              <a:gd name="connsiteY437" fmla="*/ 499390 h 712517"/>
              <a:gd name="connsiteX438" fmla="*/ 882994 w 896844"/>
              <a:gd name="connsiteY438" fmla="*/ 499714 h 712517"/>
              <a:gd name="connsiteX439" fmla="*/ 883577 w 896844"/>
              <a:gd name="connsiteY439" fmla="*/ 501267 h 712517"/>
              <a:gd name="connsiteX440" fmla="*/ 884094 w 896844"/>
              <a:gd name="connsiteY440" fmla="*/ 502044 h 712517"/>
              <a:gd name="connsiteX441" fmla="*/ 884483 w 896844"/>
              <a:gd name="connsiteY441" fmla="*/ 502044 h 712517"/>
              <a:gd name="connsiteX442" fmla="*/ 886295 w 896844"/>
              <a:gd name="connsiteY442" fmla="*/ 505280 h 712517"/>
              <a:gd name="connsiteX443" fmla="*/ 887201 w 896844"/>
              <a:gd name="connsiteY443" fmla="*/ 506057 h 712517"/>
              <a:gd name="connsiteX444" fmla="*/ 887913 w 896844"/>
              <a:gd name="connsiteY444" fmla="*/ 508387 h 712517"/>
              <a:gd name="connsiteX445" fmla="*/ 889013 w 896844"/>
              <a:gd name="connsiteY445" fmla="*/ 509034 h 712517"/>
              <a:gd name="connsiteX446" fmla="*/ 888819 w 896844"/>
              <a:gd name="connsiteY446" fmla="*/ 510263 h 712517"/>
              <a:gd name="connsiteX447" fmla="*/ 889531 w 896844"/>
              <a:gd name="connsiteY447" fmla="*/ 512270 h 712517"/>
              <a:gd name="connsiteX448" fmla="*/ 889920 w 896844"/>
              <a:gd name="connsiteY448" fmla="*/ 512399 h 712517"/>
              <a:gd name="connsiteX449" fmla="*/ 889920 w 896844"/>
              <a:gd name="connsiteY449" fmla="*/ 513306 h 712517"/>
              <a:gd name="connsiteX450" fmla="*/ 891214 w 896844"/>
              <a:gd name="connsiteY450" fmla="*/ 514859 h 712517"/>
              <a:gd name="connsiteX451" fmla="*/ 894321 w 896844"/>
              <a:gd name="connsiteY451" fmla="*/ 525991 h 712517"/>
              <a:gd name="connsiteX452" fmla="*/ 895421 w 896844"/>
              <a:gd name="connsiteY452" fmla="*/ 528774 h 712517"/>
              <a:gd name="connsiteX453" fmla="*/ 895421 w 896844"/>
              <a:gd name="connsiteY453" fmla="*/ 530910 h 712517"/>
              <a:gd name="connsiteX454" fmla="*/ 895809 w 896844"/>
              <a:gd name="connsiteY454" fmla="*/ 531363 h 712517"/>
              <a:gd name="connsiteX455" fmla="*/ 895615 w 896844"/>
              <a:gd name="connsiteY455" fmla="*/ 532916 h 712517"/>
              <a:gd name="connsiteX456" fmla="*/ 896133 w 896844"/>
              <a:gd name="connsiteY456" fmla="*/ 533563 h 712517"/>
              <a:gd name="connsiteX457" fmla="*/ 895939 w 896844"/>
              <a:gd name="connsiteY457" fmla="*/ 534470 h 712517"/>
              <a:gd name="connsiteX458" fmla="*/ 896650 w 896844"/>
              <a:gd name="connsiteY458" fmla="*/ 535699 h 712517"/>
              <a:gd name="connsiteX459" fmla="*/ 896845 w 896844"/>
              <a:gd name="connsiteY459" fmla="*/ 539388 h 712517"/>
              <a:gd name="connsiteX460" fmla="*/ 896456 w 896844"/>
              <a:gd name="connsiteY460" fmla="*/ 540747 h 712517"/>
              <a:gd name="connsiteX461" fmla="*/ 894580 w 896844"/>
              <a:gd name="connsiteY461" fmla="*/ 543983 h 712517"/>
              <a:gd name="connsiteX462" fmla="*/ 892703 w 896844"/>
              <a:gd name="connsiteY462" fmla="*/ 545537 h 712517"/>
              <a:gd name="connsiteX463" fmla="*/ 892185 w 896844"/>
              <a:gd name="connsiteY463" fmla="*/ 546766 h 712517"/>
              <a:gd name="connsiteX464" fmla="*/ 891084 w 896844"/>
              <a:gd name="connsiteY464" fmla="*/ 547543 h 712517"/>
              <a:gd name="connsiteX465" fmla="*/ 889273 w 896844"/>
              <a:gd name="connsiteY465" fmla="*/ 550197 h 712517"/>
              <a:gd name="connsiteX466" fmla="*/ 886490 w 896844"/>
              <a:gd name="connsiteY466" fmla="*/ 552850 h 712517"/>
              <a:gd name="connsiteX467" fmla="*/ 884807 w 896844"/>
              <a:gd name="connsiteY467" fmla="*/ 555310 h 712517"/>
              <a:gd name="connsiteX468" fmla="*/ 884094 w 896844"/>
              <a:gd name="connsiteY468" fmla="*/ 555957 h 712517"/>
              <a:gd name="connsiteX469" fmla="*/ 883189 w 896844"/>
              <a:gd name="connsiteY469" fmla="*/ 555957 h 712517"/>
              <a:gd name="connsiteX470" fmla="*/ 882800 w 896844"/>
              <a:gd name="connsiteY470" fmla="*/ 555051 h 712517"/>
              <a:gd name="connsiteX471" fmla="*/ 883706 w 896844"/>
              <a:gd name="connsiteY471" fmla="*/ 553950 h 712517"/>
              <a:gd name="connsiteX472" fmla="*/ 883512 w 896844"/>
              <a:gd name="connsiteY472" fmla="*/ 553498 h 712517"/>
              <a:gd name="connsiteX473" fmla="*/ 884612 w 896844"/>
              <a:gd name="connsiteY473" fmla="*/ 553627 h 712517"/>
              <a:gd name="connsiteX474" fmla="*/ 884612 w 896844"/>
              <a:gd name="connsiteY474" fmla="*/ 553174 h 712517"/>
              <a:gd name="connsiteX475" fmla="*/ 885907 w 896844"/>
              <a:gd name="connsiteY475" fmla="*/ 552721 h 712517"/>
              <a:gd name="connsiteX476" fmla="*/ 885713 w 896844"/>
              <a:gd name="connsiteY476" fmla="*/ 551815 h 712517"/>
              <a:gd name="connsiteX477" fmla="*/ 886813 w 896844"/>
              <a:gd name="connsiteY477" fmla="*/ 551944 h 712517"/>
              <a:gd name="connsiteX478" fmla="*/ 887201 w 896844"/>
              <a:gd name="connsiteY478" fmla="*/ 551621 h 712517"/>
              <a:gd name="connsiteX479" fmla="*/ 887201 w 896844"/>
              <a:gd name="connsiteY479" fmla="*/ 550844 h 712517"/>
              <a:gd name="connsiteX480" fmla="*/ 887719 w 896844"/>
              <a:gd name="connsiteY480" fmla="*/ 550714 h 712517"/>
              <a:gd name="connsiteX481" fmla="*/ 888431 w 896844"/>
              <a:gd name="connsiteY481" fmla="*/ 549161 h 712517"/>
              <a:gd name="connsiteX482" fmla="*/ 889337 w 896844"/>
              <a:gd name="connsiteY482" fmla="*/ 548579 h 712517"/>
              <a:gd name="connsiteX483" fmla="*/ 889855 w 896844"/>
              <a:gd name="connsiteY483" fmla="*/ 547155 h 712517"/>
              <a:gd name="connsiteX484" fmla="*/ 890761 w 896844"/>
              <a:gd name="connsiteY484" fmla="*/ 546508 h 712517"/>
              <a:gd name="connsiteX485" fmla="*/ 890955 w 896844"/>
              <a:gd name="connsiteY485" fmla="*/ 545860 h 712517"/>
              <a:gd name="connsiteX486" fmla="*/ 891861 w 896844"/>
              <a:gd name="connsiteY486" fmla="*/ 545860 h 712517"/>
              <a:gd name="connsiteX487" fmla="*/ 893674 w 896844"/>
              <a:gd name="connsiteY487" fmla="*/ 543854 h 712517"/>
              <a:gd name="connsiteX488" fmla="*/ 895680 w 896844"/>
              <a:gd name="connsiteY488" fmla="*/ 540294 h 712517"/>
              <a:gd name="connsiteX489" fmla="*/ 895874 w 896844"/>
              <a:gd name="connsiteY489" fmla="*/ 537511 h 712517"/>
              <a:gd name="connsiteX490" fmla="*/ 895356 w 896844"/>
              <a:gd name="connsiteY490" fmla="*/ 535505 h 712517"/>
              <a:gd name="connsiteX491" fmla="*/ 894256 w 896844"/>
              <a:gd name="connsiteY491" fmla="*/ 534275 h 712517"/>
              <a:gd name="connsiteX492" fmla="*/ 894062 w 896844"/>
              <a:gd name="connsiteY492" fmla="*/ 533369 h 712517"/>
              <a:gd name="connsiteX493" fmla="*/ 892573 w 896844"/>
              <a:gd name="connsiteY493" fmla="*/ 531945 h 712517"/>
              <a:gd name="connsiteX494" fmla="*/ 891473 w 896844"/>
              <a:gd name="connsiteY494" fmla="*/ 531492 h 712517"/>
              <a:gd name="connsiteX495" fmla="*/ 891279 w 896844"/>
              <a:gd name="connsiteY495" fmla="*/ 530716 h 712517"/>
              <a:gd name="connsiteX496" fmla="*/ 889984 w 896844"/>
              <a:gd name="connsiteY496" fmla="*/ 529616 h 712517"/>
              <a:gd name="connsiteX497" fmla="*/ 889790 w 896844"/>
              <a:gd name="connsiteY497" fmla="*/ 528709 h 712517"/>
              <a:gd name="connsiteX498" fmla="*/ 889078 w 896844"/>
              <a:gd name="connsiteY498" fmla="*/ 527933 h 712517"/>
              <a:gd name="connsiteX499" fmla="*/ 887590 w 896844"/>
              <a:gd name="connsiteY499" fmla="*/ 527803 h 712517"/>
              <a:gd name="connsiteX500" fmla="*/ 886878 w 896844"/>
              <a:gd name="connsiteY500" fmla="*/ 526573 h 712517"/>
              <a:gd name="connsiteX501" fmla="*/ 886295 w 896844"/>
              <a:gd name="connsiteY501" fmla="*/ 526444 h 712517"/>
              <a:gd name="connsiteX502" fmla="*/ 882800 w 896844"/>
              <a:gd name="connsiteY502" fmla="*/ 523208 h 712517"/>
              <a:gd name="connsiteX503" fmla="*/ 878011 w 896844"/>
              <a:gd name="connsiteY503" fmla="*/ 520554 h 712517"/>
              <a:gd name="connsiteX504" fmla="*/ 877493 w 896844"/>
              <a:gd name="connsiteY504" fmla="*/ 519778 h 712517"/>
              <a:gd name="connsiteX505" fmla="*/ 875292 w 896844"/>
              <a:gd name="connsiteY505" fmla="*/ 519001 h 712517"/>
              <a:gd name="connsiteX506" fmla="*/ 874581 w 896844"/>
              <a:gd name="connsiteY506" fmla="*/ 518224 h 712517"/>
              <a:gd name="connsiteX507" fmla="*/ 871798 w 896844"/>
              <a:gd name="connsiteY507" fmla="*/ 517124 h 712517"/>
              <a:gd name="connsiteX508" fmla="*/ 870891 w 896844"/>
              <a:gd name="connsiteY508" fmla="*/ 517124 h 712517"/>
              <a:gd name="connsiteX509" fmla="*/ 869403 w 896844"/>
              <a:gd name="connsiteY509" fmla="*/ 516218 h 712517"/>
              <a:gd name="connsiteX510" fmla="*/ 866620 w 896844"/>
              <a:gd name="connsiteY510" fmla="*/ 515894 h 712517"/>
              <a:gd name="connsiteX511" fmla="*/ 861248 w 896844"/>
              <a:gd name="connsiteY511" fmla="*/ 514341 h 712517"/>
              <a:gd name="connsiteX512" fmla="*/ 857947 w 896844"/>
              <a:gd name="connsiteY512" fmla="*/ 514017 h 712517"/>
              <a:gd name="connsiteX513" fmla="*/ 852446 w 896844"/>
              <a:gd name="connsiteY513" fmla="*/ 516153 h 712517"/>
              <a:gd name="connsiteX514" fmla="*/ 848562 w 896844"/>
              <a:gd name="connsiteY514" fmla="*/ 516477 h 712517"/>
              <a:gd name="connsiteX515" fmla="*/ 847851 w 896844"/>
              <a:gd name="connsiteY515" fmla="*/ 516930 h 712517"/>
              <a:gd name="connsiteX516" fmla="*/ 844356 w 896844"/>
              <a:gd name="connsiteY516" fmla="*/ 517707 h 712517"/>
              <a:gd name="connsiteX517" fmla="*/ 842349 w 896844"/>
              <a:gd name="connsiteY517" fmla="*/ 518807 h 712517"/>
              <a:gd name="connsiteX518" fmla="*/ 838466 w 896844"/>
              <a:gd name="connsiteY518" fmla="*/ 520036 h 712517"/>
              <a:gd name="connsiteX519" fmla="*/ 837366 w 896844"/>
              <a:gd name="connsiteY519" fmla="*/ 520813 h 712517"/>
              <a:gd name="connsiteX520" fmla="*/ 831282 w 896844"/>
              <a:gd name="connsiteY520" fmla="*/ 522819 h 712517"/>
              <a:gd name="connsiteX521" fmla="*/ 829599 w 896844"/>
              <a:gd name="connsiteY521" fmla="*/ 524179 h 712517"/>
              <a:gd name="connsiteX522" fmla="*/ 827399 w 896844"/>
              <a:gd name="connsiteY522" fmla="*/ 524179 h 712517"/>
              <a:gd name="connsiteX523" fmla="*/ 819503 w 896844"/>
              <a:gd name="connsiteY523" fmla="*/ 522949 h 712517"/>
              <a:gd name="connsiteX524" fmla="*/ 814519 w 896844"/>
              <a:gd name="connsiteY524" fmla="*/ 521590 h 712517"/>
              <a:gd name="connsiteX525" fmla="*/ 813030 w 896844"/>
              <a:gd name="connsiteY525" fmla="*/ 520684 h 712517"/>
              <a:gd name="connsiteX526" fmla="*/ 811736 w 896844"/>
              <a:gd name="connsiteY526" fmla="*/ 520360 h 712517"/>
              <a:gd name="connsiteX527" fmla="*/ 802869 w 896844"/>
              <a:gd name="connsiteY527" fmla="*/ 512011 h 712517"/>
              <a:gd name="connsiteX528" fmla="*/ 802869 w 896844"/>
              <a:gd name="connsiteY528" fmla="*/ 511558 h 712517"/>
              <a:gd name="connsiteX529" fmla="*/ 802157 w 896844"/>
              <a:gd name="connsiteY529" fmla="*/ 511234 h 712517"/>
              <a:gd name="connsiteX530" fmla="*/ 801963 w 896844"/>
              <a:gd name="connsiteY530" fmla="*/ 510458 h 712517"/>
              <a:gd name="connsiteX531" fmla="*/ 801381 w 896844"/>
              <a:gd name="connsiteY531" fmla="*/ 510328 h 712517"/>
              <a:gd name="connsiteX532" fmla="*/ 795685 w 896844"/>
              <a:gd name="connsiteY532" fmla="*/ 503533 h 712517"/>
              <a:gd name="connsiteX533" fmla="*/ 791996 w 896844"/>
              <a:gd name="connsiteY533" fmla="*/ 500750 h 712517"/>
              <a:gd name="connsiteX534" fmla="*/ 791478 w 896844"/>
              <a:gd name="connsiteY534" fmla="*/ 499843 h 712517"/>
              <a:gd name="connsiteX535" fmla="*/ 791672 w 896844"/>
              <a:gd name="connsiteY535" fmla="*/ 498420 h 712517"/>
              <a:gd name="connsiteX536" fmla="*/ 791155 w 896844"/>
              <a:gd name="connsiteY536" fmla="*/ 497643 h 712517"/>
              <a:gd name="connsiteX537" fmla="*/ 790572 w 896844"/>
              <a:gd name="connsiteY537" fmla="*/ 497514 h 712517"/>
              <a:gd name="connsiteX538" fmla="*/ 790378 w 896844"/>
              <a:gd name="connsiteY538" fmla="*/ 496089 h 712517"/>
              <a:gd name="connsiteX539" fmla="*/ 789666 w 896844"/>
              <a:gd name="connsiteY539" fmla="*/ 495766 h 712517"/>
              <a:gd name="connsiteX540" fmla="*/ 789278 w 896844"/>
              <a:gd name="connsiteY540" fmla="*/ 494666 h 712517"/>
              <a:gd name="connsiteX541" fmla="*/ 788178 w 896844"/>
              <a:gd name="connsiteY541" fmla="*/ 494342 h 712517"/>
              <a:gd name="connsiteX542" fmla="*/ 786171 w 896844"/>
              <a:gd name="connsiteY542" fmla="*/ 492012 h 712517"/>
              <a:gd name="connsiteX543" fmla="*/ 780670 w 896844"/>
              <a:gd name="connsiteY543" fmla="*/ 487482 h 712517"/>
              <a:gd name="connsiteX544" fmla="*/ 780476 w 896844"/>
              <a:gd name="connsiteY544" fmla="*/ 486058 h 712517"/>
              <a:gd name="connsiteX545" fmla="*/ 777498 w 896844"/>
              <a:gd name="connsiteY545" fmla="*/ 482951 h 712517"/>
              <a:gd name="connsiteX546" fmla="*/ 775816 w 896844"/>
              <a:gd name="connsiteY546" fmla="*/ 482045 h 712517"/>
              <a:gd name="connsiteX547" fmla="*/ 775427 w 896844"/>
              <a:gd name="connsiteY547" fmla="*/ 481398 h 712517"/>
              <a:gd name="connsiteX548" fmla="*/ 774133 w 896844"/>
              <a:gd name="connsiteY548" fmla="*/ 481074 h 712517"/>
              <a:gd name="connsiteX549" fmla="*/ 772838 w 896844"/>
              <a:gd name="connsiteY549" fmla="*/ 480168 h 712517"/>
              <a:gd name="connsiteX550" fmla="*/ 772126 w 896844"/>
              <a:gd name="connsiteY550" fmla="*/ 480168 h 712517"/>
              <a:gd name="connsiteX551" fmla="*/ 772126 w 896844"/>
              <a:gd name="connsiteY551" fmla="*/ 479392 h 712517"/>
              <a:gd name="connsiteX552" fmla="*/ 771026 w 896844"/>
              <a:gd name="connsiteY552" fmla="*/ 477514 h 712517"/>
              <a:gd name="connsiteX553" fmla="*/ 770120 w 896844"/>
              <a:gd name="connsiteY553" fmla="*/ 474538 h 712517"/>
              <a:gd name="connsiteX554" fmla="*/ 769214 w 896844"/>
              <a:gd name="connsiteY554" fmla="*/ 473308 h 712517"/>
              <a:gd name="connsiteX555" fmla="*/ 769214 w 896844"/>
              <a:gd name="connsiteY555" fmla="*/ 470072 h 712517"/>
              <a:gd name="connsiteX556" fmla="*/ 767014 w 896844"/>
              <a:gd name="connsiteY556" fmla="*/ 467612 h 712517"/>
              <a:gd name="connsiteX557" fmla="*/ 766431 w 896844"/>
              <a:gd name="connsiteY557" fmla="*/ 466512 h 712517"/>
              <a:gd name="connsiteX558" fmla="*/ 766431 w 896844"/>
              <a:gd name="connsiteY558" fmla="*/ 464829 h 712517"/>
              <a:gd name="connsiteX559" fmla="*/ 765719 w 896844"/>
              <a:gd name="connsiteY559" fmla="*/ 464506 h 712517"/>
              <a:gd name="connsiteX560" fmla="*/ 765137 w 896844"/>
              <a:gd name="connsiteY560" fmla="*/ 466188 h 712517"/>
              <a:gd name="connsiteX561" fmla="*/ 764619 w 896844"/>
              <a:gd name="connsiteY561" fmla="*/ 466188 h 712517"/>
              <a:gd name="connsiteX562" fmla="*/ 764425 w 896844"/>
              <a:gd name="connsiteY562" fmla="*/ 465541 h 712517"/>
              <a:gd name="connsiteX563" fmla="*/ 763713 w 896844"/>
              <a:gd name="connsiteY563" fmla="*/ 465088 h 712517"/>
              <a:gd name="connsiteX564" fmla="*/ 762224 w 896844"/>
              <a:gd name="connsiteY564" fmla="*/ 464441 h 712517"/>
              <a:gd name="connsiteX565" fmla="*/ 761124 w 896844"/>
              <a:gd name="connsiteY565" fmla="*/ 464570 h 712517"/>
              <a:gd name="connsiteX566" fmla="*/ 760930 w 896844"/>
              <a:gd name="connsiteY566" fmla="*/ 464117 h 712517"/>
              <a:gd name="connsiteX567" fmla="*/ 758535 w 896844"/>
              <a:gd name="connsiteY567" fmla="*/ 463340 h 712517"/>
              <a:gd name="connsiteX568" fmla="*/ 757047 w 896844"/>
              <a:gd name="connsiteY568" fmla="*/ 462111 h 712517"/>
              <a:gd name="connsiteX569" fmla="*/ 754263 w 896844"/>
              <a:gd name="connsiteY569" fmla="*/ 461334 h 712517"/>
              <a:gd name="connsiteX570" fmla="*/ 748179 w 896844"/>
              <a:gd name="connsiteY570" fmla="*/ 460881 h 712517"/>
              <a:gd name="connsiteX571" fmla="*/ 746885 w 896844"/>
              <a:gd name="connsiteY571" fmla="*/ 461528 h 712517"/>
              <a:gd name="connsiteX572" fmla="*/ 745591 w 896844"/>
              <a:gd name="connsiteY572" fmla="*/ 461205 h 712517"/>
              <a:gd name="connsiteX573" fmla="*/ 740607 w 896844"/>
              <a:gd name="connsiteY573" fmla="*/ 462305 h 712517"/>
              <a:gd name="connsiteX574" fmla="*/ 738213 w 896844"/>
              <a:gd name="connsiteY574" fmla="*/ 463405 h 712517"/>
              <a:gd name="connsiteX575" fmla="*/ 737306 w 896844"/>
              <a:gd name="connsiteY575" fmla="*/ 463405 h 712517"/>
              <a:gd name="connsiteX576" fmla="*/ 736594 w 896844"/>
              <a:gd name="connsiteY576" fmla="*/ 464053 h 712517"/>
              <a:gd name="connsiteX577" fmla="*/ 735300 w 896844"/>
              <a:gd name="connsiteY577" fmla="*/ 464376 h 712517"/>
              <a:gd name="connsiteX578" fmla="*/ 735106 w 896844"/>
              <a:gd name="connsiteY578" fmla="*/ 465023 h 712517"/>
              <a:gd name="connsiteX579" fmla="*/ 734523 w 896844"/>
              <a:gd name="connsiteY579" fmla="*/ 464894 h 712517"/>
              <a:gd name="connsiteX580" fmla="*/ 731935 w 896844"/>
              <a:gd name="connsiteY580" fmla="*/ 466124 h 712517"/>
              <a:gd name="connsiteX581" fmla="*/ 731546 w 896844"/>
              <a:gd name="connsiteY581" fmla="*/ 466771 h 712517"/>
              <a:gd name="connsiteX582" fmla="*/ 730446 w 896844"/>
              <a:gd name="connsiteY582" fmla="*/ 466771 h 712517"/>
              <a:gd name="connsiteX583" fmla="*/ 730446 w 896844"/>
              <a:gd name="connsiteY583" fmla="*/ 467094 h 712517"/>
              <a:gd name="connsiteX584" fmla="*/ 728957 w 896844"/>
              <a:gd name="connsiteY584" fmla="*/ 467418 h 712517"/>
              <a:gd name="connsiteX585" fmla="*/ 728569 w 896844"/>
              <a:gd name="connsiteY585" fmla="*/ 467871 h 712517"/>
              <a:gd name="connsiteX586" fmla="*/ 724168 w 896844"/>
              <a:gd name="connsiteY586" fmla="*/ 469748 h 712517"/>
              <a:gd name="connsiteX587" fmla="*/ 722679 w 896844"/>
              <a:gd name="connsiteY587" fmla="*/ 469877 h 712517"/>
              <a:gd name="connsiteX588" fmla="*/ 721967 w 896844"/>
              <a:gd name="connsiteY588" fmla="*/ 470525 h 712517"/>
              <a:gd name="connsiteX589" fmla="*/ 719184 w 896844"/>
              <a:gd name="connsiteY589" fmla="*/ 471172 h 712517"/>
              <a:gd name="connsiteX590" fmla="*/ 718084 w 896844"/>
              <a:gd name="connsiteY590" fmla="*/ 471819 h 712517"/>
              <a:gd name="connsiteX591" fmla="*/ 713101 w 896844"/>
              <a:gd name="connsiteY591" fmla="*/ 472466 h 712517"/>
              <a:gd name="connsiteX592" fmla="*/ 709994 w 896844"/>
              <a:gd name="connsiteY592" fmla="*/ 473696 h 712517"/>
              <a:gd name="connsiteX593" fmla="*/ 708506 w 896844"/>
              <a:gd name="connsiteY593" fmla="*/ 473825 h 712517"/>
              <a:gd name="connsiteX594" fmla="*/ 708117 w 896844"/>
              <a:gd name="connsiteY594" fmla="*/ 474278 h 712517"/>
              <a:gd name="connsiteX595" fmla="*/ 706305 w 896844"/>
              <a:gd name="connsiteY595" fmla="*/ 474602 h 712517"/>
              <a:gd name="connsiteX596" fmla="*/ 703716 w 896844"/>
              <a:gd name="connsiteY596" fmla="*/ 476026 h 712517"/>
              <a:gd name="connsiteX597" fmla="*/ 700027 w 896844"/>
              <a:gd name="connsiteY597" fmla="*/ 476803 h 712517"/>
              <a:gd name="connsiteX598" fmla="*/ 699444 w 896844"/>
              <a:gd name="connsiteY598" fmla="*/ 477256 h 712517"/>
              <a:gd name="connsiteX599" fmla="*/ 697762 w 896844"/>
              <a:gd name="connsiteY599" fmla="*/ 477126 h 712517"/>
              <a:gd name="connsiteX600" fmla="*/ 694979 w 896844"/>
              <a:gd name="connsiteY600" fmla="*/ 475573 h 712517"/>
              <a:gd name="connsiteX601" fmla="*/ 688507 w 896844"/>
              <a:gd name="connsiteY601" fmla="*/ 475249 h 712517"/>
              <a:gd name="connsiteX602" fmla="*/ 688312 w 896844"/>
              <a:gd name="connsiteY602" fmla="*/ 475573 h 712517"/>
              <a:gd name="connsiteX603" fmla="*/ 685335 w 896844"/>
              <a:gd name="connsiteY603" fmla="*/ 475702 h 712517"/>
              <a:gd name="connsiteX604" fmla="*/ 685141 w 896844"/>
              <a:gd name="connsiteY604" fmla="*/ 476026 h 712517"/>
              <a:gd name="connsiteX605" fmla="*/ 682358 w 896844"/>
              <a:gd name="connsiteY605" fmla="*/ 476479 h 712517"/>
              <a:gd name="connsiteX606" fmla="*/ 681646 w 896844"/>
              <a:gd name="connsiteY606" fmla="*/ 476932 h 712517"/>
              <a:gd name="connsiteX607" fmla="*/ 679251 w 896844"/>
              <a:gd name="connsiteY607" fmla="*/ 477256 h 712517"/>
              <a:gd name="connsiteX608" fmla="*/ 672779 w 896844"/>
              <a:gd name="connsiteY608" fmla="*/ 479262 h 712517"/>
              <a:gd name="connsiteX609" fmla="*/ 668896 w 896844"/>
              <a:gd name="connsiteY609" fmla="*/ 479586 h 712517"/>
              <a:gd name="connsiteX610" fmla="*/ 667796 w 896844"/>
              <a:gd name="connsiteY610" fmla="*/ 480039 h 712517"/>
              <a:gd name="connsiteX611" fmla="*/ 664495 w 896844"/>
              <a:gd name="connsiteY611" fmla="*/ 480039 h 712517"/>
              <a:gd name="connsiteX612" fmla="*/ 662488 w 896844"/>
              <a:gd name="connsiteY612" fmla="*/ 479132 h 712517"/>
              <a:gd name="connsiteX613" fmla="*/ 662100 w 896844"/>
              <a:gd name="connsiteY613" fmla="*/ 478356 h 712517"/>
              <a:gd name="connsiteX614" fmla="*/ 658799 w 896844"/>
              <a:gd name="connsiteY614" fmla="*/ 476479 h 712517"/>
              <a:gd name="connsiteX615" fmla="*/ 657699 w 896844"/>
              <a:gd name="connsiteY615" fmla="*/ 474796 h 712517"/>
              <a:gd name="connsiteX616" fmla="*/ 656016 w 896844"/>
              <a:gd name="connsiteY616" fmla="*/ 473696 h 712517"/>
              <a:gd name="connsiteX617" fmla="*/ 653816 w 896844"/>
              <a:gd name="connsiteY617" fmla="*/ 471237 h 712517"/>
              <a:gd name="connsiteX618" fmla="*/ 653104 w 896844"/>
              <a:gd name="connsiteY618" fmla="*/ 471107 h 712517"/>
              <a:gd name="connsiteX619" fmla="*/ 652198 w 896844"/>
              <a:gd name="connsiteY619" fmla="*/ 470007 h 712517"/>
              <a:gd name="connsiteX620" fmla="*/ 649803 w 896844"/>
              <a:gd name="connsiteY620" fmla="*/ 468907 h 712517"/>
              <a:gd name="connsiteX621" fmla="*/ 646826 w 896844"/>
              <a:gd name="connsiteY621" fmla="*/ 468454 h 712517"/>
              <a:gd name="connsiteX622" fmla="*/ 646632 w 896844"/>
              <a:gd name="connsiteY622" fmla="*/ 468001 h 712517"/>
              <a:gd name="connsiteX623" fmla="*/ 644043 w 896844"/>
              <a:gd name="connsiteY623" fmla="*/ 467871 h 712517"/>
              <a:gd name="connsiteX624" fmla="*/ 639771 w 896844"/>
              <a:gd name="connsiteY624" fmla="*/ 468195 h 712517"/>
              <a:gd name="connsiteX625" fmla="*/ 636794 w 896844"/>
              <a:gd name="connsiteY625" fmla="*/ 469101 h 712517"/>
              <a:gd name="connsiteX626" fmla="*/ 635111 w 896844"/>
              <a:gd name="connsiteY626" fmla="*/ 469101 h 712517"/>
              <a:gd name="connsiteX627" fmla="*/ 633623 w 896844"/>
              <a:gd name="connsiteY627" fmla="*/ 469877 h 712517"/>
              <a:gd name="connsiteX628" fmla="*/ 630516 w 896844"/>
              <a:gd name="connsiteY628" fmla="*/ 470654 h 712517"/>
              <a:gd name="connsiteX629" fmla="*/ 629610 w 896844"/>
              <a:gd name="connsiteY629" fmla="*/ 471431 h 712517"/>
              <a:gd name="connsiteX630" fmla="*/ 625338 w 896844"/>
              <a:gd name="connsiteY630" fmla="*/ 472337 h 712517"/>
              <a:gd name="connsiteX631" fmla="*/ 624820 w 896844"/>
              <a:gd name="connsiteY631" fmla="*/ 472984 h 712517"/>
              <a:gd name="connsiteX632" fmla="*/ 623526 w 896844"/>
              <a:gd name="connsiteY632" fmla="*/ 473437 h 712517"/>
              <a:gd name="connsiteX633" fmla="*/ 623332 w 896844"/>
              <a:gd name="connsiteY633" fmla="*/ 474214 h 712517"/>
              <a:gd name="connsiteX634" fmla="*/ 622232 w 896844"/>
              <a:gd name="connsiteY634" fmla="*/ 475120 h 712517"/>
              <a:gd name="connsiteX635" fmla="*/ 621649 w 896844"/>
              <a:gd name="connsiteY635" fmla="*/ 477320 h 712517"/>
              <a:gd name="connsiteX636" fmla="*/ 620937 w 896844"/>
              <a:gd name="connsiteY636" fmla="*/ 478097 h 712517"/>
              <a:gd name="connsiteX637" fmla="*/ 620743 w 896844"/>
              <a:gd name="connsiteY637" fmla="*/ 479780 h 712517"/>
              <a:gd name="connsiteX638" fmla="*/ 619837 w 896844"/>
              <a:gd name="connsiteY638" fmla="*/ 480686 h 712517"/>
              <a:gd name="connsiteX639" fmla="*/ 619643 w 896844"/>
              <a:gd name="connsiteY639" fmla="*/ 481463 h 712517"/>
              <a:gd name="connsiteX640" fmla="*/ 617248 w 896844"/>
              <a:gd name="connsiteY640" fmla="*/ 482886 h 712517"/>
              <a:gd name="connsiteX641" fmla="*/ 615048 w 896844"/>
              <a:gd name="connsiteY641" fmla="*/ 487999 h 712517"/>
              <a:gd name="connsiteX642" fmla="*/ 615048 w 896844"/>
              <a:gd name="connsiteY642" fmla="*/ 491753 h 712517"/>
              <a:gd name="connsiteX643" fmla="*/ 616342 w 896844"/>
              <a:gd name="connsiteY643" fmla="*/ 495184 h 712517"/>
              <a:gd name="connsiteX644" fmla="*/ 618543 w 896844"/>
              <a:gd name="connsiteY644" fmla="*/ 497514 h 712517"/>
              <a:gd name="connsiteX645" fmla="*/ 620226 w 896844"/>
              <a:gd name="connsiteY645" fmla="*/ 497060 h 712517"/>
              <a:gd name="connsiteX646" fmla="*/ 618543 w 896844"/>
              <a:gd name="connsiteY646" fmla="*/ 491948 h 712517"/>
              <a:gd name="connsiteX647" fmla="*/ 617248 w 896844"/>
              <a:gd name="connsiteY647" fmla="*/ 490718 h 712517"/>
              <a:gd name="connsiteX648" fmla="*/ 616860 w 896844"/>
              <a:gd name="connsiteY648" fmla="*/ 489294 h 712517"/>
              <a:gd name="connsiteX649" fmla="*/ 617054 w 896844"/>
              <a:gd name="connsiteY649" fmla="*/ 488388 h 712517"/>
              <a:gd name="connsiteX650" fmla="*/ 616666 w 896844"/>
              <a:gd name="connsiteY650" fmla="*/ 487611 h 712517"/>
              <a:gd name="connsiteX651" fmla="*/ 618543 w 896844"/>
              <a:gd name="connsiteY651" fmla="*/ 485929 h 712517"/>
              <a:gd name="connsiteX652" fmla="*/ 622232 w 896844"/>
              <a:gd name="connsiteY652" fmla="*/ 485022 h 712517"/>
              <a:gd name="connsiteX653" fmla="*/ 625209 w 896844"/>
              <a:gd name="connsiteY653" fmla="*/ 483469 h 712517"/>
              <a:gd name="connsiteX654" fmla="*/ 627798 w 896844"/>
              <a:gd name="connsiteY654" fmla="*/ 483145 h 712517"/>
              <a:gd name="connsiteX655" fmla="*/ 630192 w 896844"/>
              <a:gd name="connsiteY655" fmla="*/ 481463 h 712517"/>
              <a:gd name="connsiteX656" fmla="*/ 633687 w 896844"/>
              <a:gd name="connsiteY656" fmla="*/ 480557 h 712517"/>
              <a:gd name="connsiteX657" fmla="*/ 635370 w 896844"/>
              <a:gd name="connsiteY657" fmla="*/ 479003 h 712517"/>
              <a:gd name="connsiteX658" fmla="*/ 641842 w 896844"/>
              <a:gd name="connsiteY658" fmla="*/ 476997 h 712517"/>
              <a:gd name="connsiteX659" fmla="*/ 644431 w 896844"/>
              <a:gd name="connsiteY659" fmla="*/ 476997 h 712517"/>
              <a:gd name="connsiteX660" fmla="*/ 645726 w 896844"/>
              <a:gd name="connsiteY660" fmla="*/ 477644 h 712517"/>
              <a:gd name="connsiteX661" fmla="*/ 650127 w 896844"/>
              <a:gd name="connsiteY661" fmla="*/ 483987 h 712517"/>
              <a:gd name="connsiteX662" fmla="*/ 652133 w 896844"/>
              <a:gd name="connsiteY662" fmla="*/ 485411 h 712517"/>
              <a:gd name="connsiteX663" fmla="*/ 652715 w 896844"/>
              <a:gd name="connsiteY663" fmla="*/ 485411 h 712517"/>
              <a:gd name="connsiteX664" fmla="*/ 653622 w 896844"/>
              <a:gd name="connsiteY664" fmla="*/ 486640 h 712517"/>
              <a:gd name="connsiteX665" fmla="*/ 654528 w 896844"/>
              <a:gd name="connsiteY665" fmla="*/ 486640 h 712517"/>
              <a:gd name="connsiteX666" fmla="*/ 655628 w 896844"/>
              <a:gd name="connsiteY666" fmla="*/ 487547 h 712517"/>
              <a:gd name="connsiteX667" fmla="*/ 658217 w 896844"/>
              <a:gd name="connsiteY667" fmla="*/ 490977 h 712517"/>
              <a:gd name="connsiteX668" fmla="*/ 660417 w 896844"/>
              <a:gd name="connsiteY668" fmla="*/ 492659 h 712517"/>
              <a:gd name="connsiteX669" fmla="*/ 661906 w 896844"/>
              <a:gd name="connsiteY669" fmla="*/ 494536 h 712517"/>
              <a:gd name="connsiteX670" fmla="*/ 664689 w 896844"/>
              <a:gd name="connsiteY670" fmla="*/ 496413 h 712517"/>
              <a:gd name="connsiteX671" fmla="*/ 668378 w 896844"/>
              <a:gd name="connsiteY671" fmla="*/ 497190 h 712517"/>
              <a:gd name="connsiteX672" fmla="*/ 677374 w 896844"/>
              <a:gd name="connsiteY672" fmla="*/ 496737 h 712517"/>
              <a:gd name="connsiteX673" fmla="*/ 680158 w 896844"/>
              <a:gd name="connsiteY673" fmla="*/ 495960 h 712517"/>
              <a:gd name="connsiteX674" fmla="*/ 682552 w 896844"/>
              <a:gd name="connsiteY674" fmla="*/ 493954 h 712517"/>
              <a:gd name="connsiteX675" fmla="*/ 683264 w 896844"/>
              <a:gd name="connsiteY675" fmla="*/ 492530 h 712517"/>
              <a:gd name="connsiteX676" fmla="*/ 684559 w 896844"/>
              <a:gd name="connsiteY676" fmla="*/ 491300 h 712517"/>
              <a:gd name="connsiteX677" fmla="*/ 686047 w 896844"/>
              <a:gd name="connsiteY677" fmla="*/ 490394 h 712517"/>
              <a:gd name="connsiteX678" fmla="*/ 686759 w 896844"/>
              <a:gd name="connsiteY678" fmla="*/ 489165 h 712517"/>
              <a:gd name="connsiteX679" fmla="*/ 687665 w 896844"/>
              <a:gd name="connsiteY679" fmla="*/ 488841 h 712517"/>
              <a:gd name="connsiteX680" fmla="*/ 688765 w 896844"/>
              <a:gd name="connsiteY680" fmla="*/ 487287 h 712517"/>
              <a:gd name="connsiteX681" fmla="*/ 690578 w 896844"/>
              <a:gd name="connsiteY681" fmla="*/ 486511 h 712517"/>
              <a:gd name="connsiteX682" fmla="*/ 690966 w 896844"/>
              <a:gd name="connsiteY682" fmla="*/ 485864 h 712517"/>
              <a:gd name="connsiteX683" fmla="*/ 693166 w 896844"/>
              <a:gd name="connsiteY683" fmla="*/ 486317 h 712517"/>
              <a:gd name="connsiteX684" fmla="*/ 698668 w 896844"/>
              <a:gd name="connsiteY684" fmla="*/ 486317 h 712517"/>
              <a:gd name="connsiteX685" fmla="*/ 698862 w 896844"/>
              <a:gd name="connsiteY685" fmla="*/ 486640 h 712517"/>
              <a:gd name="connsiteX686" fmla="*/ 711224 w 896844"/>
              <a:gd name="connsiteY686" fmla="*/ 486187 h 712517"/>
              <a:gd name="connsiteX687" fmla="*/ 713424 w 896844"/>
              <a:gd name="connsiteY687" fmla="*/ 485540 h 712517"/>
              <a:gd name="connsiteX688" fmla="*/ 714136 w 896844"/>
              <a:gd name="connsiteY688" fmla="*/ 485669 h 712517"/>
              <a:gd name="connsiteX689" fmla="*/ 718537 w 896844"/>
              <a:gd name="connsiteY689" fmla="*/ 483987 h 712517"/>
              <a:gd name="connsiteX690" fmla="*/ 720932 w 896844"/>
              <a:gd name="connsiteY690" fmla="*/ 483857 h 712517"/>
              <a:gd name="connsiteX691" fmla="*/ 721514 w 896844"/>
              <a:gd name="connsiteY691" fmla="*/ 483404 h 712517"/>
              <a:gd name="connsiteX692" fmla="*/ 722420 w 896844"/>
              <a:gd name="connsiteY692" fmla="*/ 483533 h 712517"/>
              <a:gd name="connsiteX693" fmla="*/ 725915 w 896844"/>
              <a:gd name="connsiteY693" fmla="*/ 482433 h 712517"/>
              <a:gd name="connsiteX694" fmla="*/ 725915 w 896844"/>
              <a:gd name="connsiteY694" fmla="*/ 480492 h 712517"/>
              <a:gd name="connsiteX695" fmla="*/ 725010 w 896844"/>
              <a:gd name="connsiteY695" fmla="*/ 480039 h 712517"/>
              <a:gd name="connsiteX696" fmla="*/ 725527 w 896844"/>
              <a:gd name="connsiteY696" fmla="*/ 479392 h 712517"/>
              <a:gd name="connsiteX697" fmla="*/ 726433 w 896844"/>
              <a:gd name="connsiteY697" fmla="*/ 479392 h 712517"/>
              <a:gd name="connsiteX698" fmla="*/ 726433 w 896844"/>
              <a:gd name="connsiteY698" fmla="*/ 481268 h 712517"/>
              <a:gd name="connsiteX699" fmla="*/ 727339 w 896844"/>
              <a:gd name="connsiteY699" fmla="*/ 481398 h 712517"/>
              <a:gd name="connsiteX700" fmla="*/ 728634 w 896844"/>
              <a:gd name="connsiteY700" fmla="*/ 480492 h 712517"/>
              <a:gd name="connsiteX701" fmla="*/ 730834 w 896844"/>
              <a:gd name="connsiteY701" fmla="*/ 480621 h 712517"/>
              <a:gd name="connsiteX702" fmla="*/ 735818 w 896844"/>
              <a:gd name="connsiteY702" fmla="*/ 478615 h 712517"/>
              <a:gd name="connsiteX703" fmla="*/ 740802 w 896844"/>
              <a:gd name="connsiteY703" fmla="*/ 477709 h 712517"/>
              <a:gd name="connsiteX704" fmla="*/ 744102 w 896844"/>
              <a:gd name="connsiteY704" fmla="*/ 477709 h 712517"/>
              <a:gd name="connsiteX705" fmla="*/ 746885 w 896844"/>
              <a:gd name="connsiteY705" fmla="*/ 476609 h 712517"/>
              <a:gd name="connsiteX706" fmla="*/ 749280 w 896844"/>
              <a:gd name="connsiteY706" fmla="*/ 476738 h 712517"/>
              <a:gd name="connsiteX707" fmla="*/ 751869 w 896844"/>
              <a:gd name="connsiteY707" fmla="*/ 477514 h 712517"/>
              <a:gd name="connsiteX708" fmla="*/ 752775 w 896844"/>
              <a:gd name="connsiteY708" fmla="*/ 477968 h 712517"/>
              <a:gd name="connsiteX709" fmla="*/ 752969 w 896844"/>
              <a:gd name="connsiteY709" fmla="*/ 478744 h 712517"/>
              <a:gd name="connsiteX710" fmla="*/ 754652 w 896844"/>
              <a:gd name="connsiteY710" fmla="*/ 479974 h 712517"/>
              <a:gd name="connsiteX711" fmla="*/ 755946 w 896844"/>
              <a:gd name="connsiteY711" fmla="*/ 482304 h 712517"/>
              <a:gd name="connsiteX712" fmla="*/ 756852 w 896844"/>
              <a:gd name="connsiteY712" fmla="*/ 483081 h 712517"/>
              <a:gd name="connsiteX713" fmla="*/ 758859 w 896844"/>
              <a:gd name="connsiteY713" fmla="*/ 487870 h 712517"/>
              <a:gd name="connsiteX714" fmla="*/ 759571 w 896844"/>
              <a:gd name="connsiteY714" fmla="*/ 488776 h 712517"/>
              <a:gd name="connsiteX715" fmla="*/ 760283 w 896844"/>
              <a:gd name="connsiteY715" fmla="*/ 491106 h 712517"/>
              <a:gd name="connsiteX716" fmla="*/ 761383 w 896844"/>
              <a:gd name="connsiteY716" fmla="*/ 492659 h 712517"/>
              <a:gd name="connsiteX717" fmla="*/ 761901 w 896844"/>
              <a:gd name="connsiteY717" fmla="*/ 494342 h 712517"/>
              <a:gd name="connsiteX718" fmla="*/ 762613 w 896844"/>
              <a:gd name="connsiteY718" fmla="*/ 495119 h 712517"/>
              <a:gd name="connsiteX719" fmla="*/ 763324 w 896844"/>
              <a:gd name="connsiteY719" fmla="*/ 497319 h 712517"/>
              <a:gd name="connsiteX720" fmla="*/ 764036 w 896844"/>
              <a:gd name="connsiteY720" fmla="*/ 497772 h 712517"/>
              <a:gd name="connsiteX721" fmla="*/ 765719 w 896844"/>
              <a:gd name="connsiteY721" fmla="*/ 500555 h 712517"/>
              <a:gd name="connsiteX722" fmla="*/ 767402 w 896844"/>
              <a:gd name="connsiteY722" fmla="*/ 502109 h 712517"/>
              <a:gd name="connsiteX723" fmla="*/ 767402 w 896844"/>
              <a:gd name="connsiteY723" fmla="*/ 502756 h 712517"/>
              <a:gd name="connsiteX724" fmla="*/ 769797 w 896844"/>
              <a:gd name="connsiteY724" fmla="*/ 504309 h 712517"/>
              <a:gd name="connsiteX725" fmla="*/ 770185 w 896844"/>
              <a:gd name="connsiteY725" fmla="*/ 505733 h 712517"/>
              <a:gd name="connsiteX726" fmla="*/ 771479 w 896844"/>
              <a:gd name="connsiteY726" fmla="*/ 507416 h 712517"/>
              <a:gd name="connsiteX727" fmla="*/ 772580 w 896844"/>
              <a:gd name="connsiteY727" fmla="*/ 510393 h 712517"/>
              <a:gd name="connsiteX728" fmla="*/ 774586 w 896844"/>
              <a:gd name="connsiteY728" fmla="*/ 512594 h 712517"/>
              <a:gd name="connsiteX729" fmla="*/ 774392 w 896844"/>
              <a:gd name="connsiteY729" fmla="*/ 512917 h 712517"/>
              <a:gd name="connsiteX730" fmla="*/ 775104 w 896844"/>
              <a:gd name="connsiteY730" fmla="*/ 514147 h 712517"/>
              <a:gd name="connsiteX731" fmla="*/ 776010 w 896844"/>
              <a:gd name="connsiteY731" fmla="*/ 514471 h 712517"/>
              <a:gd name="connsiteX732" fmla="*/ 776916 w 896844"/>
              <a:gd name="connsiteY732" fmla="*/ 513564 h 712517"/>
              <a:gd name="connsiteX733" fmla="*/ 776916 w 896844"/>
              <a:gd name="connsiteY733" fmla="*/ 512917 h 712517"/>
              <a:gd name="connsiteX734" fmla="*/ 777822 w 896844"/>
              <a:gd name="connsiteY734" fmla="*/ 512917 h 712517"/>
              <a:gd name="connsiteX735" fmla="*/ 778210 w 896844"/>
              <a:gd name="connsiteY735" fmla="*/ 513823 h 712517"/>
              <a:gd name="connsiteX736" fmla="*/ 777304 w 896844"/>
              <a:gd name="connsiteY736" fmla="*/ 513694 h 712517"/>
              <a:gd name="connsiteX737" fmla="*/ 776010 w 896844"/>
              <a:gd name="connsiteY737" fmla="*/ 515053 h 712517"/>
              <a:gd name="connsiteX738" fmla="*/ 776722 w 896844"/>
              <a:gd name="connsiteY738" fmla="*/ 515830 h 712517"/>
              <a:gd name="connsiteX739" fmla="*/ 777628 w 896844"/>
              <a:gd name="connsiteY739" fmla="*/ 515700 h 712517"/>
              <a:gd name="connsiteX740" fmla="*/ 778340 w 896844"/>
              <a:gd name="connsiteY740" fmla="*/ 515053 h 712517"/>
              <a:gd name="connsiteX741" fmla="*/ 778340 w 896844"/>
              <a:gd name="connsiteY741" fmla="*/ 514600 h 712517"/>
              <a:gd name="connsiteX742" fmla="*/ 779246 w 896844"/>
              <a:gd name="connsiteY742" fmla="*/ 514600 h 712517"/>
              <a:gd name="connsiteX743" fmla="*/ 779246 w 896844"/>
              <a:gd name="connsiteY743" fmla="*/ 515053 h 712517"/>
              <a:gd name="connsiteX744" fmla="*/ 777045 w 896844"/>
              <a:gd name="connsiteY744" fmla="*/ 516606 h 712517"/>
              <a:gd name="connsiteX745" fmla="*/ 777952 w 896844"/>
              <a:gd name="connsiteY745" fmla="*/ 516930 h 712517"/>
              <a:gd name="connsiteX746" fmla="*/ 778146 w 896844"/>
              <a:gd name="connsiteY746" fmla="*/ 517707 h 712517"/>
              <a:gd name="connsiteX747" fmla="*/ 778663 w 896844"/>
              <a:gd name="connsiteY747" fmla="*/ 517707 h 712517"/>
              <a:gd name="connsiteX748" fmla="*/ 780152 w 896844"/>
              <a:gd name="connsiteY748" fmla="*/ 516606 h 712517"/>
              <a:gd name="connsiteX749" fmla="*/ 781058 w 896844"/>
              <a:gd name="connsiteY749" fmla="*/ 517965 h 712517"/>
              <a:gd name="connsiteX750" fmla="*/ 782935 w 896844"/>
              <a:gd name="connsiteY750" fmla="*/ 519519 h 712517"/>
              <a:gd name="connsiteX751" fmla="*/ 782935 w 896844"/>
              <a:gd name="connsiteY751" fmla="*/ 520166 h 712517"/>
              <a:gd name="connsiteX752" fmla="*/ 782223 w 896844"/>
              <a:gd name="connsiteY752" fmla="*/ 520296 h 712517"/>
              <a:gd name="connsiteX753" fmla="*/ 780929 w 896844"/>
              <a:gd name="connsiteY753" fmla="*/ 518872 h 712517"/>
              <a:gd name="connsiteX754" fmla="*/ 780346 w 896844"/>
              <a:gd name="connsiteY754" fmla="*/ 518742 h 712517"/>
              <a:gd name="connsiteX755" fmla="*/ 779958 w 896844"/>
              <a:gd name="connsiteY755" fmla="*/ 519843 h 712517"/>
              <a:gd name="connsiteX756" fmla="*/ 781252 w 896844"/>
              <a:gd name="connsiteY756" fmla="*/ 520943 h 712517"/>
              <a:gd name="connsiteX757" fmla="*/ 783841 w 896844"/>
              <a:gd name="connsiteY757" fmla="*/ 522043 h 712517"/>
              <a:gd name="connsiteX758" fmla="*/ 782935 w 896844"/>
              <a:gd name="connsiteY758" fmla="*/ 521266 h 712517"/>
              <a:gd name="connsiteX759" fmla="*/ 782935 w 896844"/>
              <a:gd name="connsiteY759" fmla="*/ 520813 h 712517"/>
              <a:gd name="connsiteX760" fmla="*/ 783453 w 896844"/>
              <a:gd name="connsiteY760" fmla="*/ 520813 h 712517"/>
              <a:gd name="connsiteX761" fmla="*/ 784553 w 896844"/>
              <a:gd name="connsiteY761" fmla="*/ 521719 h 712517"/>
              <a:gd name="connsiteX762" fmla="*/ 784747 w 896844"/>
              <a:gd name="connsiteY762" fmla="*/ 522949 h 712517"/>
              <a:gd name="connsiteX763" fmla="*/ 785459 w 896844"/>
              <a:gd name="connsiteY763" fmla="*/ 522949 h 712517"/>
              <a:gd name="connsiteX764" fmla="*/ 785459 w 896844"/>
              <a:gd name="connsiteY764" fmla="*/ 523726 h 712517"/>
              <a:gd name="connsiteX765" fmla="*/ 785977 w 896844"/>
              <a:gd name="connsiteY765" fmla="*/ 523596 h 712517"/>
              <a:gd name="connsiteX766" fmla="*/ 786171 w 896844"/>
              <a:gd name="connsiteY766" fmla="*/ 522949 h 712517"/>
              <a:gd name="connsiteX767" fmla="*/ 787660 w 896844"/>
              <a:gd name="connsiteY767" fmla="*/ 523596 h 712517"/>
              <a:gd name="connsiteX768" fmla="*/ 787465 w 896844"/>
              <a:gd name="connsiteY768" fmla="*/ 524049 h 712517"/>
              <a:gd name="connsiteX769" fmla="*/ 786365 w 896844"/>
              <a:gd name="connsiteY769" fmla="*/ 523596 h 712517"/>
              <a:gd name="connsiteX770" fmla="*/ 785977 w 896844"/>
              <a:gd name="connsiteY770" fmla="*/ 524373 h 712517"/>
              <a:gd name="connsiteX771" fmla="*/ 787465 w 896844"/>
              <a:gd name="connsiteY771" fmla="*/ 525150 h 712517"/>
              <a:gd name="connsiteX772" fmla="*/ 789148 w 896844"/>
              <a:gd name="connsiteY772" fmla="*/ 526703 h 712517"/>
              <a:gd name="connsiteX773" fmla="*/ 790831 w 896844"/>
              <a:gd name="connsiteY773" fmla="*/ 525150 h 712517"/>
              <a:gd name="connsiteX774" fmla="*/ 791349 w 896844"/>
              <a:gd name="connsiteY774" fmla="*/ 525150 h 712517"/>
              <a:gd name="connsiteX775" fmla="*/ 790961 w 896844"/>
              <a:gd name="connsiteY775" fmla="*/ 524244 h 712517"/>
              <a:gd name="connsiteX776" fmla="*/ 791866 w 896844"/>
              <a:gd name="connsiteY776" fmla="*/ 524244 h 712517"/>
              <a:gd name="connsiteX777" fmla="*/ 791672 w 896844"/>
              <a:gd name="connsiteY777" fmla="*/ 523661 h 712517"/>
              <a:gd name="connsiteX778" fmla="*/ 789666 w 896844"/>
              <a:gd name="connsiteY778" fmla="*/ 522755 h 712517"/>
              <a:gd name="connsiteX779" fmla="*/ 789860 w 896844"/>
              <a:gd name="connsiteY779" fmla="*/ 522431 h 712517"/>
              <a:gd name="connsiteX780" fmla="*/ 791155 w 896844"/>
              <a:gd name="connsiteY780" fmla="*/ 522431 h 712517"/>
              <a:gd name="connsiteX781" fmla="*/ 791866 w 896844"/>
              <a:gd name="connsiteY781" fmla="*/ 523079 h 712517"/>
              <a:gd name="connsiteX782" fmla="*/ 792579 w 896844"/>
              <a:gd name="connsiteY782" fmla="*/ 523079 h 712517"/>
              <a:gd name="connsiteX783" fmla="*/ 793291 w 896844"/>
              <a:gd name="connsiteY783" fmla="*/ 523984 h 712517"/>
              <a:gd name="connsiteX784" fmla="*/ 794779 w 896844"/>
              <a:gd name="connsiteY784" fmla="*/ 524437 h 712517"/>
              <a:gd name="connsiteX785" fmla="*/ 794779 w 896844"/>
              <a:gd name="connsiteY785" fmla="*/ 524761 h 712517"/>
              <a:gd name="connsiteX786" fmla="*/ 794067 w 896844"/>
              <a:gd name="connsiteY786" fmla="*/ 524761 h 712517"/>
              <a:gd name="connsiteX787" fmla="*/ 792384 w 896844"/>
              <a:gd name="connsiteY787" fmla="*/ 524114 h 712517"/>
              <a:gd name="connsiteX788" fmla="*/ 792190 w 896844"/>
              <a:gd name="connsiteY788" fmla="*/ 525020 h 712517"/>
              <a:gd name="connsiteX789" fmla="*/ 789601 w 896844"/>
              <a:gd name="connsiteY789" fmla="*/ 527156 h 712517"/>
              <a:gd name="connsiteX790" fmla="*/ 791802 w 896844"/>
              <a:gd name="connsiteY790" fmla="*/ 528062 h 712517"/>
              <a:gd name="connsiteX791" fmla="*/ 791996 w 896844"/>
              <a:gd name="connsiteY791" fmla="*/ 528709 h 712517"/>
              <a:gd name="connsiteX792" fmla="*/ 793484 w 896844"/>
              <a:gd name="connsiteY792" fmla="*/ 529486 h 712517"/>
              <a:gd name="connsiteX793" fmla="*/ 793484 w 896844"/>
              <a:gd name="connsiteY793" fmla="*/ 529939 h 712517"/>
              <a:gd name="connsiteX794" fmla="*/ 795167 w 896844"/>
              <a:gd name="connsiteY794" fmla="*/ 530716 h 712517"/>
              <a:gd name="connsiteX795" fmla="*/ 795685 w 896844"/>
              <a:gd name="connsiteY795" fmla="*/ 531492 h 712517"/>
              <a:gd name="connsiteX796" fmla="*/ 796980 w 896844"/>
              <a:gd name="connsiteY796" fmla="*/ 532269 h 712517"/>
              <a:gd name="connsiteX797" fmla="*/ 798986 w 896844"/>
              <a:gd name="connsiteY797" fmla="*/ 535375 h 712517"/>
              <a:gd name="connsiteX798" fmla="*/ 800475 w 896844"/>
              <a:gd name="connsiteY798" fmla="*/ 535958 h 712517"/>
              <a:gd name="connsiteX799" fmla="*/ 802352 w 896844"/>
              <a:gd name="connsiteY799" fmla="*/ 537641 h 712517"/>
              <a:gd name="connsiteX800" fmla="*/ 802740 w 896844"/>
              <a:gd name="connsiteY800" fmla="*/ 538547 h 712517"/>
              <a:gd name="connsiteX801" fmla="*/ 806040 w 896844"/>
              <a:gd name="connsiteY801" fmla="*/ 541977 h 712517"/>
              <a:gd name="connsiteX802" fmla="*/ 806558 w 896844"/>
              <a:gd name="connsiteY802" fmla="*/ 543207 h 712517"/>
              <a:gd name="connsiteX803" fmla="*/ 808565 w 896844"/>
              <a:gd name="connsiteY803" fmla="*/ 544437 h 712517"/>
              <a:gd name="connsiteX804" fmla="*/ 810377 w 896844"/>
              <a:gd name="connsiteY804" fmla="*/ 546443 h 712517"/>
              <a:gd name="connsiteX805" fmla="*/ 814260 w 896844"/>
              <a:gd name="connsiteY805" fmla="*/ 549226 h 712517"/>
              <a:gd name="connsiteX806" fmla="*/ 814455 w 896844"/>
              <a:gd name="connsiteY806" fmla="*/ 549873 h 712517"/>
              <a:gd name="connsiteX807" fmla="*/ 815360 w 896844"/>
              <a:gd name="connsiteY807" fmla="*/ 550650 h 712517"/>
              <a:gd name="connsiteX808" fmla="*/ 816849 w 896844"/>
              <a:gd name="connsiteY808" fmla="*/ 550326 h 712517"/>
              <a:gd name="connsiteX809" fmla="*/ 819632 w 896844"/>
              <a:gd name="connsiteY809" fmla="*/ 551427 h 712517"/>
              <a:gd name="connsiteX810" fmla="*/ 820021 w 896844"/>
              <a:gd name="connsiteY810" fmla="*/ 553109 h 712517"/>
              <a:gd name="connsiteX811" fmla="*/ 820732 w 896844"/>
              <a:gd name="connsiteY811" fmla="*/ 553433 h 712517"/>
              <a:gd name="connsiteX812" fmla="*/ 821250 w 896844"/>
              <a:gd name="connsiteY812" fmla="*/ 552009 h 712517"/>
              <a:gd name="connsiteX813" fmla="*/ 821962 w 896844"/>
              <a:gd name="connsiteY813" fmla="*/ 551232 h 712517"/>
              <a:gd name="connsiteX814" fmla="*/ 822480 w 896844"/>
              <a:gd name="connsiteY814" fmla="*/ 549226 h 712517"/>
              <a:gd name="connsiteX815" fmla="*/ 823580 w 896844"/>
              <a:gd name="connsiteY815" fmla="*/ 549549 h 712517"/>
              <a:gd name="connsiteX816" fmla="*/ 823774 w 896844"/>
              <a:gd name="connsiteY816" fmla="*/ 550909 h 712517"/>
              <a:gd name="connsiteX817" fmla="*/ 825263 w 896844"/>
              <a:gd name="connsiteY817" fmla="*/ 552138 h 712517"/>
              <a:gd name="connsiteX818" fmla="*/ 826557 w 896844"/>
              <a:gd name="connsiteY818" fmla="*/ 552786 h 712517"/>
              <a:gd name="connsiteX819" fmla="*/ 827658 w 896844"/>
              <a:gd name="connsiteY819" fmla="*/ 552786 h 712517"/>
              <a:gd name="connsiteX820" fmla="*/ 826169 w 896844"/>
              <a:gd name="connsiteY820" fmla="*/ 550909 h 712517"/>
              <a:gd name="connsiteX821" fmla="*/ 825069 w 896844"/>
              <a:gd name="connsiteY821" fmla="*/ 550456 h 712517"/>
              <a:gd name="connsiteX822" fmla="*/ 824680 w 896844"/>
              <a:gd name="connsiteY822" fmla="*/ 549809 h 712517"/>
              <a:gd name="connsiteX823" fmla="*/ 826881 w 896844"/>
              <a:gd name="connsiteY823" fmla="*/ 550132 h 712517"/>
              <a:gd name="connsiteX824" fmla="*/ 827787 w 896844"/>
              <a:gd name="connsiteY824" fmla="*/ 551685 h 712517"/>
              <a:gd name="connsiteX825" fmla="*/ 828305 w 896844"/>
              <a:gd name="connsiteY825" fmla="*/ 551815 h 712517"/>
              <a:gd name="connsiteX826" fmla="*/ 827916 w 896844"/>
              <a:gd name="connsiteY826" fmla="*/ 552138 h 712517"/>
              <a:gd name="connsiteX827" fmla="*/ 828111 w 896844"/>
              <a:gd name="connsiteY827" fmla="*/ 552915 h 712517"/>
              <a:gd name="connsiteX828" fmla="*/ 828823 w 896844"/>
              <a:gd name="connsiteY828" fmla="*/ 552915 h 712517"/>
              <a:gd name="connsiteX829" fmla="*/ 829534 w 896844"/>
              <a:gd name="connsiteY829" fmla="*/ 553562 h 712517"/>
              <a:gd name="connsiteX830" fmla="*/ 829340 w 896844"/>
              <a:gd name="connsiteY830" fmla="*/ 554015 h 712517"/>
              <a:gd name="connsiteX831" fmla="*/ 830052 w 896844"/>
              <a:gd name="connsiteY831" fmla="*/ 554663 h 712517"/>
              <a:gd name="connsiteX832" fmla="*/ 829858 w 896844"/>
              <a:gd name="connsiteY832" fmla="*/ 555568 h 712517"/>
              <a:gd name="connsiteX833" fmla="*/ 831865 w 896844"/>
              <a:gd name="connsiteY833" fmla="*/ 556345 h 712517"/>
              <a:gd name="connsiteX834" fmla="*/ 832576 w 896844"/>
              <a:gd name="connsiteY834" fmla="*/ 557251 h 712517"/>
              <a:gd name="connsiteX835" fmla="*/ 835877 w 896844"/>
              <a:gd name="connsiteY835" fmla="*/ 559128 h 712517"/>
              <a:gd name="connsiteX836" fmla="*/ 837171 w 896844"/>
              <a:gd name="connsiteY836" fmla="*/ 561458 h 712517"/>
              <a:gd name="connsiteX837" fmla="*/ 838272 w 896844"/>
              <a:gd name="connsiteY837" fmla="*/ 561782 h 712517"/>
              <a:gd name="connsiteX838" fmla="*/ 837689 w 896844"/>
              <a:gd name="connsiteY838" fmla="*/ 562882 h 712517"/>
              <a:gd name="connsiteX839" fmla="*/ 839566 w 896844"/>
              <a:gd name="connsiteY839" fmla="*/ 565018 h 712517"/>
              <a:gd name="connsiteX840" fmla="*/ 840084 w 896844"/>
              <a:gd name="connsiteY840" fmla="*/ 566442 h 712517"/>
              <a:gd name="connsiteX841" fmla="*/ 840990 w 896844"/>
              <a:gd name="connsiteY841" fmla="*/ 566895 h 712517"/>
              <a:gd name="connsiteX842" fmla="*/ 840990 w 896844"/>
              <a:gd name="connsiteY842" fmla="*/ 567348 h 712517"/>
              <a:gd name="connsiteX843" fmla="*/ 841896 w 896844"/>
              <a:gd name="connsiteY843" fmla="*/ 567995 h 712517"/>
              <a:gd name="connsiteX844" fmla="*/ 841896 w 896844"/>
              <a:gd name="connsiteY844" fmla="*/ 568578 h 712517"/>
              <a:gd name="connsiteX845" fmla="*/ 842285 w 896844"/>
              <a:gd name="connsiteY845" fmla="*/ 568578 h 712517"/>
              <a:gd name="connsiteX846" fmla="*/ 842997 w 896844"/>
              <a:gd name="connsiteY846" fmla="*/ 569678 h 712517"/>
              <a:gd name="connsiteX847" fmla="*/ 844485 w 896844"/>
              <a:gd name="connsiteY847" fmla="*/ 569807 h 712517"/>
              <a:gd name="connsiteX848" fmla="*/ 845780 w 896844"/>
              <a:gd name="connsiteY848" fmla="*/ 571037 h 712517"/>
              <a:gd name="connsiteX849" fmla="*/ 845974 w 896844"/>
              <a:gd name="connsiteY849" fmla="*/ 572720 h 712517"/>
              <a:gd name="connsiteX850" fmla="*/ 846686 w 896844"/>
              <a:gd name="connsiteY850" fmla="*/ 572849 h 712517"/>
              <a:gd name="connsiteX851" fmla="*/ 847592 w 896844"/>
              <a:gd name="connsiteY851" fmla="*/ 574856 h 712517"/>
              <a:gd name="connsiteX852" fmla="*/ 849598 w 896844"/>
              <a:gd name="connsiteY852" fmla="*/ 576862 h 712517"/>
              <a:gd name="connsiteX853" fmla="*/ 851281 w 896844"/>
              <a:gd name="connsiteY853" fmla="*/ 579969 h 712517"/>
              <a:gd name="connsiteX854" fmla="*/ 851993 w 896844"/>
              <a:gd name="connsiteY854" fmla="*/ 580292 h 712517"/>
              <a:gd name="connsiteX855" fmla="*/ 851993 w 896844"/>
              <a:gd name="connsiteY855" fmla="*/ 581845 h 712517"/>
              <a:gd name="connsiteX856" fmla="*/ 850893 w 896844"/>
              <a:gd name="connsiteY856" fmla="*/ 582622 h 712517"/>
              <a:gd name="connsiteX857" fmla="*/ 850893 w 896844"/>
              <a:gd name="connsiteY857" fmla="*/ 582946 h 712517"/>
              <a:gd name="connsiteX858" fmla="*/ 851605 w 896844"/>
              <a:gd name="connsiteY858" fmla="*/ 582946 h 712517"/>
              <a:gd name="connsiteX859" fmla="*/ 851993 w 896844"/>
              <a:gd name="connsiteY859" fmla="*/ 583463 h 712517"/>
              <a:gd name="connsiteX860" fmla="*/ 851993 w 896844"/>
              <a:gd name="connsiteY860" fmla="*/ 583463 h 712517"/>
              <a:gd name="connsiteX861" fmla="*/ 846362 w 896844"/>
              <a:gd name="connsiteY861" fmla="*/ 586764 h 712517"/>
              <a:gd name="connsiteX862" fmla="*/ 838466 w 896844"/>
              <a:gd name="connsiteY862" fmla="*/ 588771 h 712517"/>
              <a:gd name="connsiteX863" fmla="*/ 831735 w 896844"/>
              <a:gd name="connsiteY863" fmla="*/ 587217 h 712517"/>
              <a:gd name="connsiteX864" fmla="*/ 827140 w 896844"/>
              <a:gd name="connsiteY864" fmla="*/ 590324 h 712517"/>
              <a:gd name="connsiteX865" fmla="*/ 815749 w 896844"/>
              <a:gd name="connsiteY865" fmla="*/ 617183 h 712517"/>
              <a:gd name="connsiteX866" fmla="*/ 816396 w 896844"/>
              <a:gd name="connsiteY866" fmla="*/ 621196 h 712517"/>
              <a:gd name="connsiteX867" fmla="*/ 822286 w 896844"/>
              <a:gd name="connsiteY867" fmla="*/ 627992 h 712517"/>
              <a:gd name="connsiteX868" fmla="*/ 812707 w 896844"/>
              <a:gd name="connsiteY868" fmla="*/ 636341 h 712517"/>
              <a:gd name="connsiteX869" fmla="*/ 808759 w 896844"/>
              <a:gd name="connsiteY869" fmla="*/ 636665 h 712517"/>
              <a:gd name="connsiteX870" fmla="*/ 800992 w 896844"/>
              <a:gd name="connsiteY870" fmla="*/ 628833 h 712517"/>
              <a:gd name="connsiteX871" fmla="*/ 799245 w 896844"/>
              <a:gd name="connsiteY871" fmla="*/ 623462 h 712517"/>
              <a:gd name="connsiteX872" fmla="*/ 793808 w 896844"/>
              <a:gd name="connsiteY872" fmla="*/ 620549 h 712517"/>
              <a:gd name="connsiteX873" fmla="*/ 791672 w 896844"/>
              <a:gd name="connsiteY873" fmla="*/ 615889 h 712517"/>
              <a:gd name="connsiteX874" fmla="*/ 783194 w 896844"/>
              <a:gd name="connsiteY874" fmla="*/ 608640 h 712517"/>
              <a:gd name="connsiteX875" fmla="*/ 785330 w 896844"/>
              <a:gd name="connsiteY875" fmla="*/ 595372 h 712517"/>
              <a:gd name="connsiteX876" fmla="*/ 780799 w 896844"/>
              <a:gd name="connsiteY876" fmla="*/ 576344 h 712517"/>
              <a:gd name="connsiteX877" fmla="*/ 789925 w 896844"/>
              <a:gd name="connsiteY877" fmla="*/ 564112 h 712517"/>
              <a:gd name="connsiteX878" fmla="*/ 789731 w 896844"/>
              <a:gd name="connsiteY878" fmla="*/ 560099 h 712517"/>
              <a:gd name="connsiteX879" fmla="*/ 777175 w 896844"/>
              <a:gd name="connsiteY879" fmla="*/ 559322 h 712517"/>
              <a:gd name="connsiteX880" fmla="*/ 767596 w 896844"/>
              <a:gd name="connsiteY880" fmla="*/ 546184 h 712517"/>
              <a:gd name="connsiteX881" fmla="*/ 751286 w 896844"/>
              <a:gd name="connsiteY881" fmla="*/ 535958 h 712517"/>
              <a:gd name="connsiteX882" fmla="*/ 749474 w 896844"/>
              <a:gd name="connsiteY882" fmla="*/ 539518 h 712517"/>
              <a:gd name="connsiteX883" fmla="*/ 749927 w 896844"/>
              <a:gd name="connsiteY883" fmla="*/ 549873 h 712517"/>
              <a:gd name="connsiteX884" fmla="*/ 737759 w 896844"/>
              <a:gd name="connsiteY884" fmla="*/ 563788 h 712517"/>
              <a:gd name="connsiteX885" fmla="*/ 729475 w 896844"/>
              <a:gd name="connsiteY885" fmla="*/ 565018 h 712517"/>
              <a:gd name="connsiteX886" fmla="*/ 708182 w 896844"/>
              <a:gd name="connsiteY886" fmla="*/ 559258 h 712517"/>
              <a:gd name="connsiteX887" fmla="*/ 688183 w 896844"/>
              <a:gd name="connsiteY887" fmla="*/ 574726 h 712517"/>
              <a:gd name="connsiteX888" fmla="*/ 688377 w 896844"/>
              <a:gd name="connsiteY888" fmla="*/ 576862 h 712517"/>
              <a:gd name="connsiteX889" fmla="*/ 713554 w 896844"/>
              <a:gd name="connsiteY889" fmla="*/ 578545 h 712517"/>
              <a:gd name="connsiteX890" fmla="*/ 717631 w 896844"/>
              <a:gd name="connsiteY890" fmla="*/ 582234 h 712517"/>
              <a:gd name="connsiteX891" fmla="*/ 718019 w 896844"/>
              <a:gd name="connsiteY891" fmla="*/ 586699 h 712517"/>
              <a:gd name="connsiteX892" fmla="*/ 714072 w 896844"/>
              <a:gd name="connsiteY892" fmla="*/ 590389 h 712517"/>
              <a:gd name="connsiteX893" fmla="*/ 694267 w 896844"/>
              <a:gd name="connsiteY893" fmla="*/ 593819 h 712517"/>
              <a:gd name="connsiteX894" fmla="*/ 690125 w 896844"/>
              <a:gd name="connsiteY894" fmla="*/ 603527 h 712517"/>
              <a:gd name="connsiteX895" fmla="*/ 692260 w 896844"/>
              <a:gd name="connsiteY895" fmla="*/ 608770 h 712517"/>
              <a:gd name="connsiteX896" fmla="*/ 691613 w 896844"/>
              <a:gd name="connsiteY896" fmla="*/ 611229 h 712517"/>
              <a:gd name="connsiteX897" fmla="*/ 678086 w 896844"/>
              <a:gd name="connsiteY897" fmla="*/ 617119 h 712517"/>
              <a:gd name="connsiteX898" fmla="*/ 657829 w 896844"/>
              <a:gd name="connsiteY898" fmla="*/ 623138 h 712517"/>
              <a:gd name="connsiteX899" fmla="*/ 646438 w 896844"/>
              <a:gd name="connsiteY899" fmla="*/ 622232 h 712517"/>
              <a:gd name="connsiteX900" fmla="*/ 643007 w 896844"/>
              <a:gd name="connsiteY900" fmla="*/ 620355 h 712517"/>
              <a:gd name="connsiteX901" fmla="*/ 640419 w 896844"/>
              <a:gd name="connsiteY901" fmla="*/ 615436 h 712517"/>
              <a:gd name="connsiteX902" fmla="*/ 644366 w 896844"/>
              <a:gd name="connsiteY902" fmla="*/ 602621 h 712517"/>
              <a:gd name="connsiteX903" fmla="*/ 644366 w 896844"/>
              <a:gd name="connsiteY903" fmla="*/ 595955 h 712517"/>
              <a:gd name="connsiteX904" fmla="*/ 642231 w 896844"/>
              <a:gd name="connsiteY904" fmla="*/ 593042 h 712517"/>
              <a:gd name="connsiteX905" fmla="*/ 601133 w 896844"/>
              <a:gd name="connsiteY905" fmla="*/ 588253 h 712517"/>
              <a:gd name="connsiteX906" fmla="*/ 598673 w 896844"/>
              <a:gd name="connsiteY906" fmla="*/ 603398 h 712517"/>
              <a:gd name="connsiteX907" fmla="*/ 592525 w 896844"/>
              <a:gd name="connsiteY907" fmla="*/ 610323 h 712517"/>
              <a:gd name="connsiteX908" fmla="*/ 585988 w 896844"/>
              <a:gd name="connsiteY908" fmla="*/ 622685 h 712517"/>
              <a:gd name="connsiteX909" fmla="*/ 546313 w 896844"/>
              <a:gd name="connsiteY909" fmla="*/ 619384 h 712517"/>
              <a:gd name="connsiteX910" fmla="*/ 544631 w 896844"/>
              <a:gd name="connsiteY910" fmla="*/ 617830 h 712517"/>
              <a:gd name="connsiteX911" fmla="*/ 550909 w 896844"/>
              <a:gd name="connsiteY911" fmla="*/ 614271 h 712517"/>
              <a:gd name="connsiteX912" fmla="*/ 550974 w 896844"/>
              <a:gd name="connsiteY912" fmla="*/ 611811 h 712517"/>
              <a:gd name="connsiteX913" fmla="*/ 541524 w 896844"/>
              <a:gd name="connsiteY913" fmla="*/ 602880 h 712517"/>
              <a:gd name="connsiteX914" fmla="*/ 524826 w 896844"/>
              <a:gd name="connsiteY914" fmla="*/ 616472 h 712517"/>
              <a:gd name="connsiteX915" fmla="*/ 522237 w 896844"/>
              <a:gd name="connsiteY915" fmla="*/ 632393 h 712517"/>
              <a:gd name="connsiteX916" fmla="*/ 513176 w 896844"/>
              <a:gd name="connsiteY916" fmla="*/ 644755 h 712517"/>
              <a:gd name="connsiteX917" fmla="*/ 510393 w 896844"/>
              <a:gd name="connsiteY917" fmla="*/ 646891 h 712517"/>
              <a:gd name="connsiteX918" fmla="*/ 505021 w 896844"/>
              <a:gd name="connsiteY918" fmla="*/ 643784 h 712517"/>
              <a:gd name="connsiteX919" fmla="*/ 492659 w 896844"/>
              <a:gd name="connsiteY919" fmla="*/ 644237 h 712517"/>
              <a:gd name="connsiteX920" fmla="*/ 485669 w 896844"/>
              <a:gd name="connsiteY920" fmla="*/ 649932 h 712517"/>
              <a:gd name="connsiteX921" fmla="*/ 475508 w 896844"/>
              <a:gd name="connsiteY921" fmla="*/ 663330 h 712517"/>
              <a:gd name="connsiteX922" fmla="*/ 476867 w 896844"/>
              <a:gd name="connsiteY922" fmla="*/ 675821 h 712517"/>
              <a:gd name="connsiteX923" fmla="*/ 474473 w 896844"/>
              <a:gd name="connsiteY923" fmla="*/ 681646 h 712517"/>
              <a:gd name="connsiteX924" fmla="*/ 466641 w 896844"/>
              <a:gd name="connsiteY924" fmla="*/ 685982 h 712517"/>
              <a:gd name="connsiteX925" fmla="*/ 469877 w 896844"/>
              <a:gd name="connsiteY925" fmla="*/ 692584 h 712517"/>
              <a:gd name="connsiteX926" fmla="*/ 459587 w 896844"/>
              <a:gd name="connsiteY926" fmla="*/ 703328 h 712517"/>
              <a:gd name="connsiteX927" fmla="*/ 456286 w 896844"/>
              <a:gd name="connsiteY927" fmla="*/ 710771 h 712517"/>
              <a:gd name="connsiteX928" fmla="*/ 434216 w 896844"/>
              <a:gd name="connsiteY928" fmla="*/ 711936 h 712517"/>
              <a:gd name="connsiteX929" fmla="*/ 427938 w 896844"/>
              <a:gd name="connsiteY929" fmla="*/ 707599 h 712517"/>
              <a:gd name="connsiteX930" fmla="*/ 421142 w 896844"/>
              <a:gd name="connsiteY930" fmla="*/ 707146 h 712517"/>
              <a:gd name="connsiteX931" fmla="*/ 422696 w 896844"/>
              <a:gd name="connsiteY931" fmla="*/ 699444 h 712517"/>
              <a:gd name="connsiteX932" fmla="*/ 419589 w 896844"/>
              <a:gd name="connsiteY932" fmla="*/ 697438 h 712517"/>
              <a:gd name="connsiteX933" fmla="*/ 411369 w 896844"/>
              <a:gd name="connsiteY933" fmla="*/ 699121 h 712517"/>
              <a:gd name="connsiteX934" fmla="*/ 407745 w 896844"/>
              <a:gd name="connsiteY934" fmla="*/ 705593 h 712517"/>
              <a:gd name="connsiteX935" fmla="*/ 404315 w 896844"/>
              <a:gd name="connsiteY935" fmla="*/ 707470 h 712517"/>
              <a:gd name="connsiteX936" fmla="*/ 395448 w 896844"/>
              <a:gd name="connsiteY936" fmla="*/ 706693 h 712517"/>
              <a:gd name="connsiteX937" fmla="*/ 388264 w 896844"/>
              <a:gd name="connsiteY937" fmla="*/ 703004 h 712517"/>
              <a:gd name="connsiteX938" fmla="*/ 387617 w 896844"/>
              <a:gd name="connsiteY938" fmla="*/ 694849 h 712517"/>
              <a:gd name="connsiteX939" fmla="*/ 384057 w 896844"/>
              <a:gd name="connsiteY939" fmla="*/ 692843 h 712517"/>
              <a:gd name="connsiteX940" fmla="*/ 371372 w 896844"/>
              <a:gd name="connsiteY940" fmla="*/ 693749 h 712517"/>
              <a:gd name="connsiteX941" fmla="*/ 362440 w 896844"/>
              <a:gd name="connsiteY941" fmla="*/ 703004 h 712517"/>
              <a:gd name="connsiteX942" fmla="*/ 338364 w 896844"/>
              <a:gd name="connsiteY942" fmla="*/ 712518 h 712517"/>
              <a:gd name="connsiteX943" fmla="*/ 325355 w 896844"/>
              <a:gd name="connsiteY943" fmla="*/ 704039 h 712517"/>
              <a:gd name="connsiteX944" fmla="*/ 319724 w 896844"/>
              <a:gd name="connsiteY944" fmla="*/ 705593 h 712517"/>
              <a:gd name="connsiteX945" fmla="*/ 312281 w 896844"/>
              <a:gd name="connsiteY945" fmla="*/ 703586 h 712517"/>
              <a:gd name="connsiteX946" fmla="*/ 310728 w 896844"/>
              <a:gd name="connsiteY946" fmla="*/ 702357 h 712517"/>
              <a:gd name="connsiteX947" fmla="*/ 312281 w 896844"/>
              <a:gd name="connsiteY947" fmla="*/ 698538 h 712517"/>
              <a:gd name="connsiteX948" fmla="*/ 321342 w 896844"/>
              <a:gd name="connsiteY948" fmla="*/ 692196 h 712517"/>
              <a:gd name="connsiteX949" fmla="*/ 321601 w 896844"/>
              <a:gd name="connsiteY949" fmla="*/ 690060 h 712517"/>
              <a:gd name="connsiteX950" fmla="*/ 318106 w 896844"/>
              <a:gd name="connsiteY950" fmla="*/ 685918 h 712517"/>
              <a:gd name="connsiteX951" fmla="*/ 298948 w 896844"/>
              <a:gd name="connsiteY951" fmla="*/ 678086 h 712517"/>
              <a:gd name="connsiteX952" fmla="*/ 297848 w 896844"/>
              <a:gd name="connsiteY952" fmla="*/ 674073 h 712517"/>
              <a:gd name="connsiteX953" fmla="*/ 300437 w 896844"/>
              <a:gd name="connsiteY953" fmla="*/ 668507 h 712517"/>
              <a:gd name="connsiteX954" fmla="*/ 300243 w 896844"/>
              <a:gd name="connsiteY954" fmla="*/ 664365 h 712517"/>
              <a:gd name="connsiteX955" fmla="*/ 290470 w 896844"/>
              <a:gd name="connsiteY955" fmla="*/ 658540 h 712517"/>
              <a:gd name="connsiteX956" fmla="*/ 285616 w 896844"/>
              <a:gd name="connsiteY956" fmla="*/ 658411 h 712517"/>
              <a:gd name="connsiteX957" fmla="*/ 281927 w 896844"/>
              <a:gd name="connsiteY957" fmla="*/ 649479 h 712517"/>
              <a:gd name="connsiteX958" fmla="*/ 271118 w 896844"/>
              <a:gd name="connsiteY958" fmla="*/ 645467 h 712517"/>
              <a:gd name="connsiteX959" fmla="*/ 270212 w 896844"/>
              <a:gd name="connsiteY959" fmla="*/ 639448 h 712517"/>
              <a:gd name="connsiteX960" fmla="*/ 272154 w 896844"/>
              <a:gd name="connsiteY960" fmla="*/ 628639 h 712517"/>
              <a:gd name="connsiteX961" fmla="*/ 253514 w 896844"/>
              <a:gd name="connsiteY961" fmla="*/ 613365 h 712517"/>
              <a:gd name="connsiteX962" fmla="*/ 251572 w 896844"/>
              <a:gd name="connsiteY962" fmla="*/ 608252 h 712517"/>
              <a:gd name="connsiteX963" fmla="*/ 250731 w 896844"/>
              <a:gd name="connsiteY963" fmla="*/ 597573 h 712517"/>
              <a:gd name="connsiteX964" fmla="*/ 243935 w 896844"/>
              <a:gd name="connsiteY964" fmla="*/ 586894 h 712517"/>
              <a:gd name="connsiteX965" fmla="*/ 225813 w 896844"/>
              <a:gd name="connsiteY965" fmla="*/ 577962 h 712517"/>
              <a:gd name="connsiteX966" fmla="*/ 217076 w 896844"/>
              <a:gd name="connsiteY966" fmla="*/ 577509 h 712517"/>
              <a:gd name="connsiteX967" fmla="*/ 217076 w 896844"/>
              <a:gd name="connsiteY967" fmla="*/ 577509 h 712517"/>
              <a:gd name="connsiteX968" fmla="*/ 203614 w 896844"/>
              <a:gd name="connsiteY968" fmla="*/ 558028 h 712517"/>
              <a:gd name="connsiteX969" fmla="*/ 190605 w 896844"/>
              <a:gd name="connsiteY969" fmla="*/ 543660 h 712517"/>
              <a:gd name="connsiteX970" fmla="*/ 186916 w 896844"/>
              <a:gd name="connsiteY970" fmla="*/ 532075 h 712517"/>
              <a:gd name="connsiteX971" fmla="*/ 177337 w 896844"/>
              <a:gd name="connsiteY971" fmla="*/ 529939 h 712517"/>
              <a:gd name="connsiteX972" fmla="*/ 175007 w 896844"/>
              <a:gd name="connsiteY972" fmla="*/ 518289 h 712517"/>
              <a:gd name="connsiteX973" fmla="*/ 171318 w 896844"/>
              <a:gd name="connsiteY973" fmla="*/ 514082 h 712517"/>
              <a:gd name="connsiteX974" fmla="*/ 172547 w 896844"/>
              <a:gd name="connsiteY974" fmla="*/ 504957 h 712517"/>
              <a:gd name="connsiteX975" fmla="*/ 168470 w 896844"/>
              <a:gd name="connsiteY975" fmla="*/ 499067 h 712517"/>
              <a:gd name="connsiteX976" fmla="*/ 167564 w 896844"/>
              <a:gd name="connsiteY976" fmla="*/ 493306 h 712517"/>
              <a:gd name="connsiteX977" fmla="*/ 161415 w 896844"/>
              <a:gd name="connsiteY977" fmla="*/ 493630 h 712517"/>
              <a:gd name="connsiteX978" fmla="*/ 156043 w 896844"/>
              <a:gd name="connsiteY978" fmla="*/ 498614 h 712517"/>
              <a:gd name="connsiteX979" fmla="*/ 150219 w 896844"/>
              <a:gd name="connsiteY979" fmla="*/ 500167 h 712517"/>
              <a:gd name="connsiteX980" fmla="*/ 143746 w 896844"/>
              <a:gd name="connsiteY980" fmla="*/ 493954 h 712517"/>
              <a:gd name="connsiteX981" fmla="*/ 139216 w 896844"/>
              <a:gd name="connsiteY981" fmla="*/ 494407 h 712517"/>
              <a:gd name="connsiteX982" fmla="*/ 135721 w 896844"/>
              <a:gd name="connsiteY982" fmla="*/ 487741 h 712517"/>
              <a:gd name="connsiteX983" fmla="*/ 132679 w 896844"/>
              <a:gd name="connsiteY983" fmla="*/ 486381 h 712517"/>
              <a:gd name="connsiteX984" fmla="*/ 133391 w 896844"/>
              <a:gd name="connsiteY984" fmla="*/ 481527 h 712517"/>
              <a:gd name="connsiteX985" fmla="*/ 129896 w 896844"/>
              <a:gd name="connsiteY985" fmla="*/ 470201 h 712517"/>
              <a:gd name="connsiteX986" fmla="*/ 142581 w 896844"/>
              <a:gd name="connsiteY986" fmla="*/ 453568 h 712517"/>
              <a:gd name="connsiteX987" fmla="*/ 142840 w 896844"/>
              <a:gd name="connsiteY987" fmla="*/ 433374 h 712517"/>
              <a:gd name="connsiteX988" fmla="*/ 151124 w 896844"/>
              <a:gd name="connsiteY988" fmla="*/ 422631 h 712517"/>
              <a:gd name="connsiteX989" fmla="*/ 167176 w 896844"/>
              <a:gd name="connsiteY989" fmla="*/ 414864 h 712517"/>
              <a:gd name="connsiteX990" fmla="*/ 170476 w 896844"/>
              <a:gd name="connsiteY990" fmla="*/ 409881 h 712517"/>
              <a:gd name="connsiteX991" fmla="*/ 172030 w 896844"/>
              <a:gd name="connsiteY991" fmla="*/ 401855 h 712517"/>
              <a:gd name="connsiteX992" fmla="*/ 160897 w 896844"/>
              <a:gd name="connsiteY992" fmla="*/ 393377 h 712517"/>
              <a:gd name="connsiteX993" fmla="*/ 150477 w 896844"/>
              <a:gd name="connsiteY993" fmla="*/ 378879 h 712517"/>
              <a:gd name="connsiteX994" fmla="*/ 148018 w 896844"/>
              <a:gd name="connsiteY994" fmla="*/ 364188 h 712517"/>
              <a:gd name="connsiteX995" fmla="*/ 125107 w 896844"/>
              <a:gd name="connsiteY995" fmla="*/ 352149 h 712517"/>
              <a:gd name="connsiteX996" fmla="*/ 123618 w 896844"/>
              <a:gd name="connsiteY996" fmla="*/ 341664 h 712517"/>
              <a:gd name="connsiteX997" fmla="*/ 119670 w 896844"/>
              <a:gd name="connsiteY997" fmla="*/ 335386 h 712517"/>
              <a:gd name="connsiteX998" fmla="*/ 109185 w 896844"/>
              <a:gd name="connsiteY998" fmla="*/ 334157 h 712517"/>
              <a:gd name="connsiteX999" fmla="*/ 107179 w 896844"/>
              <a:gd name="connsiteY999" fmla="*/ 331503 h 712517"/>
              <a:gd name="connsiteX1000" fmla="*/ 107437 w 896844"/>
              <a:gd name="connsiteY1000" fmla="*/ 325872 h 712517"/>
              <a:gd name="connsiteX1001" fmla="*/ 91969 w 896844"/>
              <a:gd name="connsiteY1001" fmla="*/ 333056 h 712517"/>
              <a:gd name="connsiteX1002" fmla="*/ 87633 w 896844"/>
              <a:gd name="connsiteY1002" fmla="*/ 332409 h 712517"/>
              <a:gd name="connsiteX1003" fmla="*/ 83426 w 896844"/>
              <a:gd name="connsiteY1003" fmla="*/ 322248 h 712517"/>
              <a:gd name="connsiteX1004" fmla="*/ 71841 w 896844"/>
              <a:gd name="connsiteY1004" fmla="*/ 321148 h 712517"/>
              <a:gd name="connsiteX1005" fmla="*/ 67699 w 896844"/>
              <a:gd name="connsiteY1005" fmla="*/ 314869 h 712517"/>
              <a:gd name="connsiteX1006" fmla="*/ 71194 w 896844"/>
              <a:gd name="connsiteY1006" fmla="*/ 305938 h 712517"/>
              <a:gd name="connsiteX1007" fmla="*/ 68216 w 896844"/>
              <a:gd name="connsiteY1007" fmla="*/ 303738 h 712517"/>
              <a:gd name="connsiteX1008" fmla="*/ 67181 w 896844"/>
              <a:gd name="connsiteY1008" fmla="*/ 295259 h 712517"/>
              <a:gd name="connsiteX1009" fmla="*/ 65239 w 896844"/>
              <a:gd name="connsiteY1009" fmla="*/ 292153 h 712517"/>
              <a:gd name="connsiteX1010" fmla="*/ 56696 w 896844"/>
              <a:gd name="connsiteY1010" fmla="*/ 290405 h 712517"/>
              <a:gd name="connsiteX1011" fmla="*/ 41292 w 896844"/>
              <a:gd name="connsiteY1011" fmla="*/ 294612 h 712517"/>
              <a:gd name="connsiteX1012" fmla="*/ 34108 w 896844"/>
              <a:gd name="connsiteY1012" fmla="*/ 293511 h 712517"/>
              <a:gd name="connsiteX1013" fmla="*/ 30872 w 896844"/>
              <a:gd name="connsiteY1013" fmla="*/ 289434 h 712517"/>
              <a:gd name="connsiteX1014" fmla="*/ 30484 w 896844"/>
              <a:gd name="connsiteY1014" fmla="*/ 275648 h 712517"/>
              <a:gd name="connsiteX1015" fmla="*/ 27701 w 896844"/>
              <a:gd name="connsiteY1015" fmla="*/ 271118 h 712517"/>
              <a:gd name="connsiteX1016" fmla="*/ 10679 w 896844"/>
              <a:gd name="connsiteY1016" fmla="*/ 261216 h 712517"/>
              <a:gd name="connsiteX1017" fmla="*/ 2136 w 896844"/>
              <a:gd name="connsiteY1017" fmla="*/ 251960 h 712517"/>
              <a:gd name="connsiteX1018" fmla="*/ 0 w 896844"/>
              <a:gd name="connsiteY1018" fmla="*/ 243676 h 712517"/>
              <a:gd name="connsiteX1019" fmla="*/ 1295 w 896844"/>
              <a:gd name="connsiteY1019" fmla="*/ 230796 h 712517"/>
              <a:gd name="connsiteX1020" fmla="*/ 10808 w 896844"/>
              <a:gd name="connsiteY1020" fmla="*/ 225619 h 712517"/>
              <a:gd name="connsiteX1021" fmla="*/ 13203 w 896844"/>
              <a:gd name="connsiteY1021" fmla="*/ 219147 h 712517"/>
              <a:gd name="connsiteX1022" fmla="*/ 32555 w 896844"/>
              <a:gd name="connsiteY1022" fmla="*/ 193388 h 712517"/>
              <a:gd name="connsiteX1023" fmla="*/ 34497 w 896844"/>
              <a:gd name="connsiteY1023" fmla="*/ 186009 h 712517"/>
              <a:gd name="connsiteX1024" fmla="*/ 50094 w 896844"/>
              <a:gd name="connsiteY1024" fmla="*/ 187109 h 712517"/>
              <a:gd name="connsiteX1025" fmla="*/ 55984 w 896844"/>
              <a:gd name="connsiteY1025" fmla="*/ 179537 h 712517"/>
              <a:gd name="connsiteX1026" fmla="*/ 66016 w 896844"/>
              <a:gd name="connsiteY1026" fmla="*/ 174489 h 712517"/>
              <a:gd name="connsiteX1027" fmla="*/ 73653 w 896844"/>
              <a:gd name="connsiteY1027" fmla="*/ 179990 h 712517"/>
              <a:gd name="connsiteX1028" fmla="*/ 80190 w 896844"/>
              <a:gd name="connsiteY1028" fmla="*/ 178566 h 712517"/>
              <a:gd name="connsiteX1029" fmla="*/ 82132 w 896844"/>
              <a:gd name="connsiteY1029" fmla="*/ 175589 h 712517"/>
              <a:gd name="connsiteX1030" fmla="*/ 83296 w 896844"/>
              <a:gd name="connsiteY1030" fmla="*/ 166140 h 712517"/>
              <a:gd name="connsiteX1031" fmla="*/ 79607 w 896844"/>
              <a:gd name="connsiteY1031" fmla="*/ 157014 h 712517"/>
              <a:gd name="connsiteX1032" fmla="*/ 81549 w 896844"/>
              <a:gd name="connsiteY1032" fmla="*/ 150736 h 712517"/>
              <a:gd name="connsiteX1033" fmla="*/ 81355 w 896844"/>
              <a:gd name="connsiteY1033" fmla="*/ 134815 h 712517"/>
              <a:gd name="connsiteX1034" fmla="*/ 79154 w 896844"/>
              <a:gd name="connsiteY1034" fmla="*/ 129443 h 712517"/>
              <a:gd name="connsiteX1035" fmla="*/ 69770 w 896844"/>
              <a:gd name="connsiteY1035" fmla="*/ 122518 h 712517"/>
              <a:gd name="connsiteX1036" fmla="*/ 67764 w 896844"/>
              <a:gd name="connsiteY1036" fmla="*/ 117922 h 712517"/>
              <a:gd name="connsiteX1037" fmla="*/ 88927 w 896844"/>
              <a:gd name="connsiteY1037" fmla="*/ 99477 h 712517"/>
              <a:gd name="connsiteX1038" fmla="*/ 88927 w 896844"/>
              <a:gd name="connsiteY1038" fmla="*/ 92681 h 712517"/>
              <a:gd name="connsiteX1039" fmla="*/ 84850 w 896844"/>
              <a:gd name="connsiteY1039" fmla="*/ 79607 h 712517"/>
              <a:gd name="connsiteX1040" fmla="*/ 91128 w 896844"/>
              <a:gd name="connsiteY1040" fmla="*/ 69511 h 712517"/>
              <a:gd name="connsiteX1041" fmla="*/ 101742 w 896844"/>
              <a:gd name="connsiteY1041" fmla="*/ 62392 h 712517"/>
              <a:gd name="connsiteX1042" fmla="*/ 118505 w 896844"/>
              <a:gd name="connsiteY1042" fmla="*/ 63168 h 712517"/>
              <a:gd name="connsiteX1043" fmla="*/ 127048 w 896844"/>
              <a:gd name="connsiteY1043" fmla="*/ 55725 h 712517"/>
              <a:gd name="connsiteX1044" fmla="*/ 131384 w 896844"/>
              <a:gd name="connsiteY1044" fmla="*/ 57990 h 712517"/>
              <a:gd name="connsiteX1045" fmla="*/ 131384 w 896844"/>
              <a:gd name="connsiteY1045" fmla="*/ 57990 h 712517"/>
              <a:gd name="connsiteX1046" fmla="*/ 136756 w 896844"/>
              <a:gd name="connsiteY1046" fmla="*/ 61421 h 712517"/>
              <a:gd name="connsiteX1047" fmla="*/ 149765 w 896844"/>
              <a:gd name="connsiteY1047" fmla="*/ 51001 h 712517"/>
              <a:gd name="connsiteX1048" fmla="*/ 167758 w 896844"/>
              <a:gd name="connsiteY1048" fmla="*/ 44334 h 712517"/>
              <a:gd name="connsiteX1049" fmla="*/ 180573 w 896844"/>
              <a:gd name="connsiteY1049" fmla="*/ 48411 h 712517"/>
              <a:gd name="connsiteX1050" fmla="*/ 197465 w 896844"/>
              <a:gd name="connsiteY1050" fmla="*/ 58702 h 712517"/>
              <a:gd name="connsiteX1051" fmla="*/ 205944 w 896844"/>
              <a:gd name="connsiteY1051" fmla="*/ 58573 h 712517"/>
              <a:gd name="connsiteX1052" fmla="*/ 232350 w 896844"/>
              <a:gd name="connsiteY1052" fmla="*/ 43881 h 712517"/>
              <a:gd name="connsiteX1053" fmla="*/ 232738 w 896844"/>
              <a:gd name="connsiteY1053" fmla="*/ 36567 h 712517"/>
              <a:gd name="connsiteX1054" fmla="*/ 237333 w 896844"/>
              <a:gd name="connsiteY1054" fmla="*/ 30225 h 712517"/>
              <a:gd name="connsiteX1055" fmla="*/ 241087 w 896844"/>
              <a:gd name="connsiteY1055" fmla="*/ 31196 h 712517"/>
              <a:gd name="connsiteX1056" fmla="*/ 253449 w 896844"/>
              <a:gd name="connsiteY1056" fmla="*/ 43234 h 712517"/>
              <a:gd name="connsiteX1057" fmla="*/ 256038 w 896844"/>
              <a:gd name="connsiteY1057" fmla="*/ 32166 h 712517"/>
              <a:gd name="connsiteX1058" fmla="*/ 260115 w 896844"/>
              <a:gd name="connsiteY1058" fmla="*/ 24853 h 712517"/>
              <a:gd name="connsiteX1059" fmla="*/ 260180 w 896844"/>
              <a:gd name="connsiteY1059" fmla="*/ 16439 h 712517"/>
              <a:gd name="connsiteX1060" fmla="*/ 266199 w 896844"/>
              <a:gd name="connsiteY1060" fmla="*/ 15339 h 712517"/>
              <a:gd name="connsiteX1061" fmla="*/ 274225 w 896844"/>
              <a:gd name="connsiteY1061" fmla="*/ 18510 h 712517"/>
              <a:gd name="connsiteX1062" fmla="*/ 277914 w 896844"/>
              <a:gd name="connsiteY1062" fmla="*/ 14692 h 712517"/>
              <a:gd name="connsiteX1063" fmla="*/ 294936 w 896844"/>
              <a:gd name="connsiteY1063" fmla="*/ 15209 h 712517"/>
              <a:gd name="connsiteX1064" fmla="*/ 301602 w 896844"/>
              <a:gd name="connsiteY1064" fmla="*/ 19481 h 712517"/>
              <a:gd name="connsiteX1065" fmla="*/ 303932 w 896844"/>
              <a:gd name="connsiteY1065" fmla="*/ 27247 h 712517"/>
              <a:gd name="connsiteX1066" fmla="*/ 305679 w 896844"/>
              <a:gd name="connsiteY1066" fmla="*/ 28024 h 712517"/>
              <a:gd name="connsiteX1067" fmla="*/ 315517 w 896844"/>
              <a:gd name="connsiteY1067" fmla="*/ 25629 h 712517"/>
              <a:gd name="connsiteX1068" fmla="*/ 318623 w 896844"/>
              <a:gd name="connsiteY1068" fmla="*/ 27830 h 712517"/>
              <a:gd name="connsiteX1069" fmla="*/ 322960 w 896844"/>
              <a:gd name="connsiteY1069" fmla="*/ 38574 h 712517"/>
              <a:gd name="connsiteX1070" fmla="*/ 337975 w 896844"/>
              <a:gd name="connsiteY1070" fmla="*/ 52489 h 712517"/>
              <a:gd name="connsiteX1071" fmla="*/ 342053 w 896844"/>
              <a:gd name="connsiteY1071" fmla="*/ 51712 h 712517"/>
              <a:gd name="connsiteX1072" fmla="*/ 340305 w 896844"/>
              <a:gd name="connsiteY1072" fmla="*/ 43622 h 712517"/>
              <a:gd name="connsiteX1073" fmla="*/ 350467 w 896844"/>
              <a:gd name="connsiteY1073" fmla="*/ 44722 h 712517"/>
              <a:gd name="connsiteX1074" fmla="*/ 353961 w 896844"/>
              <a:gd name="connsiteY1074" fmla="*/ 49123 h 712517"/>
              <a:gd name="connsiteX1075" fmla="*/ 358039 w 896844"/>
              <a:gd name="connsiteY1075" fmla="*/ 62262 h 712517"/>
              <a:gd name="connsiteX1076" fmla="*/ 361987 w 896844"/>
              <a:gd name="connsiteY1076" fmla="*/ 65886 h 712517"/>
              <a:gd name="connsiteX1077" fmla="*/ 365676 w 896844"/>
              <a:gd name="connsiteY1077" fmla="*/ 64333 h 712517"/>
              <a:gd name="connsiteX1078" fmla="*/ 366711 w 896844"/>
              <a:gd name="connsiteY1078" fmla="*/ 60514 h 712517"/>
              <a:gd name="connsiteX1079" fmla="*/ 359916 w 896844"/>
              <a:gd name="connsiteY1079" fmla="*/ 42457 h 712517"/>
              <a:gd name="connsiteX1080" fmla="*/ 359851 w 896844"/>
              <a:gd name="connsiteY1080" fmla="*/ 35985 h 712517"/>
              <a:gd name="connsiteX1081" fmla="*/ 362310 w 896844"/>
              <a:gd name="connsiteY1081" fmla="*/ 33461 h 712517"/>
              <a:gd name="connsiteX1082" fmla="*/ 366453 w 896844"/>
              <a:gd name="connsiteY1082" fmla="*/ 33914 h 712517"/>
              <a:gd name="connsiteX1083" fmla="*/ 370012 w 896844"/>
              <a:gd name="connsiteY1083" fmla="*/ 38056 h 712517"/>
              <a:gd name="connsiteX1084" fmla="*/ 371372 w 896844"/>
              <a:gd name="connsiteY1084" fmla="*/ 43428 h 712517"/>
              <a:gd name="connsiteX1085" fmla="*/ 376420 w 896844"/>
              <a:gd name="connsiteY1085" fmla="*/ 45370 h 712517"/>
              <a:gd name="connsiteX1086" fmla="*/ 379203 w 896844"/>
              <a:gd name="connsiteY1086" fmla="*/ 37020 h 712517"/>
              <a:gd name="connsiteX1087" fmla="*/ 385934 w 896844"/>
              <a:gd name="connsiteY1087" fmla="*/ 39092 h 712517"/>
              <a:gd name="connsiteX1088" fmla="*/ 387940 w 896844"/>
              <a:gd name="connsiteY1088" fmla="*/ 36438 h 712517"/>
              <a:gd name="connsiteX1089" fmla="*/ 392018 w 896844"/>
              <a:gd name="connsiteY1089" fmla="*/ 39092 h 712517"/>
              <a:gd name="connsiteX1090" fmla="*/ 394607 w 896844"/>
              <a:gd name="connsiteY1090" fmla="*/ 51259 h 712517"/>
              <a:gd name="connsiteX1091" fmla="*/ 404121 w 896844"/>
              <a:gd name="connsiteY1091" fmla="*/ 51259 h 712517"/>
              <a:gd name="connsiteX1092" fmla="*/ 406321 w 896844"/>
              <a:gd name="connsiteY1092" fmla="*/ 54237 h 712517"/>
              <a:gd name="connsiteX1093" fmla="*/ 432274 w 896844"/>
              <a:gd name="connsiteY1093" fmla="*/ 39868 h 712517"/>
              <a:gd name="connsiteX1094" fmla="*/ 436676 w 896844"/>
              <a:gd name="connsiteY1094" fmla="*/ 32879 h 712517"/>
              <a:gd name="connsiteX1095" fmla="*/ 447743 w 896844"/>
              <a:gd name="connsiteY1095" fmla="*/ 29383 h 712517"/>
              <a:gd name="connsiteX1096" fmla="*/ 476738 w 896844"/>
              <a:gd name="connsiteY1096" fmla="*/ 33849 h 712517"/>
              <a:gd name="connsiteX1097" fmla="*/ 489941 w 896844"/>
              <a:gd name="connsiteY1097" fmla="*/ 29901 h 712517"/>
              <a:gd name="connsiteX1098" fmla="*/ 504957 w 896844"/>
              <a:gd name="connsiteY1098" fmla="*/ 37020 h 712517"/>
              <a:gd name="connsiteX1099" fmla="*/ 522561 w 896844"/>
              <a:gd name="connsiteY1099" fmla="*/ 32749 h 712517"/>
              <a:gd name="connsiteX1100" fmla="*/ 529486 w 896844"/>
              <a:gd name="connsiteY1100" fmla="*/ 34173 h 712517"/>
              <a:gd name="connsiteX1101" fmla="*/ 537058 w 896844"/>
              <a:gd name="connsiteY1101" fmla="*/ 40321 h 712517"/>
              <a:gd name="connsiteX1102" fmla="*/ 554210 w 896844"/>
              <a:gd name="connsiteY1102" fmla="*/ 35079 h 712517"/>
              <a:gd name="connsiteX1103" fmla="*/ 568319 w 896844"/>
              <a:gd name="connsiteY1103" fmla="*/ 39998 h 712517"/>
              <a:gd name="connsiteX1104" fmla="*/ 568513 w 896844"/>
              <a:gd name="connsiteY1104" fmla="*/ 23688 h 712517"/>
              <a:gd name="connsiteX1105" fmla="*/ 571296 w 896844"/>
              <a:gd name="connsiteY1105" fmla="*/ 15598 h 712517"/>
              <a:gd name="connsiteX1106" fmla="*/ 576150 w 896844"/>
              <a:gd name="connsiteY1106" fmla="*/ 9579 h 712517"/>
              <a:gd name="connsiteX1107" fmla="*/ 584887 w 896844"/>
              <a:gd name="connsiteY1107" fmla="*/ 5760 h 712517"/>
              <a:gd name="connsiteX1108" fmla="*/ 588059 w 896844"/>
              <a:gd name="connsiteY1108" fmla="*/ 0 h 712517"/>
              <a:gd name="connsiteX1109" fmla="*/ 588059 w 896844"/>
              <a:gd name="connsiteY1109" fmla="*/ 0 h 712517"/>
              <a:gd name="connsiteX1110" fmla="*/ 590583 w 896844"/>
              <a:gd name="connsiteY1110" fmla="*/ 0 h 712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Lst>
            <a:rect l="l" t="t" r="r" b="b"/>
            <a:pathLst>
              <a:path w="896844" h="712517">
                <a:moveTo>
                  <a:pt x="669478" y="492465"/>
                </a:moveTo>
                <a:lnTo>
                  <a:pt x="673556" y="493566"/>
                </a:lnTo>
                <a:lnTo>
                  <a:pt x="673944" y="494666"/>
                </a:lnTo>
                <a:lnTo>
                  <a:pt x="672456" y="495313"/>
                </a:lnTo>
                <a:lnTo>
                  <a:pt x="667278" y="494989"/>
                </a:lnTo>
                <a:lnTo>
                  <a:pt x="665789" y="494342"/>
                </a:lnTo>
                <a:lnTo>
                  <a:pt x="665207" y="493566"/>
                </a:lnTo>
                <a:lnTo>
                  <a:pt x="665207" y="492789"/>
                </a:lnTo>
                <a:lnTo>
                  <a:pt x="665789" y="492465"/>
                </a:lnTo>
                <a:lnTo>
                  <a:pt x="669478" y="492465"/>
                </a:lnTo>
                <a:close/>
                <a:moveTo>
                  <a:pt x="629286" y="473049"/>
                </a:moveTo>
                <a:lnTo>
                  <a:pt x="629675" y="476479"/>
                </a:lnTo>
                <a:lnTo>
                  <a:pt x="628574" y="477385"/>
                </a:lnTo>
                <a:lnTo>
                  <a:pt x="628574" y="478291"/>
                </a:lnTo>
                <a:lnTo>
                  <a:pt x="627668" y="478162"/>
                </a:lnTo>
                <a:lnTo>
                  <a:pt x="626568" y="478615"/>
                </a:lnTo>
                <a:lnTo>
                  <a:pt x="626374" y="479262"/>
                </a:lnTo>
                <a:lnTo>
                  <a:pt x="624562" y="480168"/>
                </a:lnTo>
                <a:lnTo>
                  <a:pt x="624368" y="480621"/>
                </a:lnTo>
                <a:lnTo>
                  <a:pt x="623462" y="480751"/>
                </a:lnTo>
                <a:lnTo>
                  <a:pt x="622750" y="480297"/>
                </a:lnTo>
                <a:lnTo>
                  <a:pt x="622555" y="479845"/>
                </a:lnTo>
                <a:lnTo>
                  <a:pt x="622944" y="478939"/>
                </a:lnTo>
                <a:lnTo>
                  <a:pt x="622555" y="478291"/>
                </a:lnTo>
                <a:lnTo>
                  <a:pt x="624756" y="474408"/>
                </a:lnTo>
                <a:lnTo>
                  <a:pt x="627151" y="473631"/>
                </a:lnTo>
                <a:lnTo>
                  <a:pt x="627539" y="473178"/>
                </a:lnTo>
                <a:lnTo>
                  <a:pt x="629286" y="473049"/>
                </a:lnTo>
                <a:close/>
                <a:moveTo>
                  <a:pt x="590583" y="453"/>
                </a:moveTo>
                <a:lnTo>
                  <a:pt x="591683" y="647"/>
                </a:lnTo>
                <a:lnTo>
                  <a:pt x="591166" y="1295"/>
                </a:lnTo>
                <a:lnTo>
                  <a:pt x="591166" y="2395"/>
                </a:lnTo>
                <a:lnTo>
                  <a:pt x="591877" y="3495"/>
                </a:lnTo>
                <a:lnTo>
                  <a:pt x="592460" y="3495"/>
                </a:lnTo>
                <a:lnTo>
                  <a:pt x="592978" y="4271"/>
                </a:lnTo>
                <a:lnTo>
                  <a:pt x="594078" y="4919"/>
                </a:lnTo>
                <a:lnTo>
                  <a:pt x="593496" y="5889"/>
                </a:lnTo>
                <a:lnTo>
                  <a:pt x="594078" y="7184"/>
                </a:lnTo>
                <a:lnTo>
                  <a:pt x="595178" y="8155"/>
                </a:lnTo>
                <a:lnTo>
                  <a:pt x="596861" y="8155"/>
                </a:lnTo>
                <a:lnTo>
                  <a:pt x="598868" y="8932"/>
                </a:lnTo>
                <a:lnTo>
                  <a:pt x="599385" y="9902"/>
                </a:lnTo>
                <a:lnTo>
                  <a:pt x="599579" y="11326"/>
                </a:lnTo>
                <a:lnTo>
                  <a:pt x="600291" y="12297"/>
                </a:lnTo>
                <a:lnTo>
                  <a:pt x="600486" y="14368"/>
                </a:lnTo>
                <a:lnTo>
                  <a:pt x="599968" y="14821"/>
                </a:lnTo>
                <a:lnTo>
                  <a:pt x="599968" y="15469"/>
                </a:lnTo>
                <a:lnTo>
                  <a:pt x="601262" y="17345"/>
                </a:lnTo>
                <a:lnTo>
                  <a:pt x="604045" y="17798"/>
                </a:lnTo>
                <a:lnTo>
                  <a:pt x="606052" y="16698"/>
                </a:lnTo>
                <a:lnTo>
                  <a:pt x="606958" y="15727"/>
                </a:lnTo>
                <a:lnTo>
                  <a:pt x="608964" y="15857"/>
                </a:lnTo>
                <a:lnTo>
                  <a:pt x="610453" y="14756"/>
                </a:lnTo>
                <a:lnTo>
                  <a:pt x="610453" y="13980"/>
                </a:lnTo>
                <a:lnTo>
                  <a:pt x="611164" y="13850"/>
                </a:lnTo>
                <a:lnTo>
                  <a:pt x="611876" y="14174"/>
                </a:lnTo>
                <a:lnTo>
                  <a:pt x="612071" y="14627"/>
                </a:lnTo>
                <a:lnTo>
                  <a:pt x="613171" y="14756"/>
                </a:lnTo>
                <a:lnTo>
                  <a:pt x="614271" y="16180"/>
                </a:lnTo>
                <a:lnTo>
                  <a:pt x="614660" y="17734"/>
                </a:lnTo>
                <a:lnTo>
                  <a:pt x="616148" y="18510"/>
                </a:lnTo>
                <a:lnTo>
                  <a:pt x="617054" y="20258"/>
                </a:lnTo>
                <a:lnTo>
                  <a:pt x="617960" y="21034"/>
                </a:lnTo>
                <a:lnTo>
                  <a:pt x="622167" y="22005"/>
                </a:lnTo>
                <a:lnTo>
                  <a:pt x="622361" y="22782"/>
                </a:lnTo>
                <a:lnTo>
                  <a:pt x="623073" y="23429"/>
                </a:lnTo>
                <a:lnTo>
                  <a:pt x="623785" y="25953"/>
                </a:lnTo>
                <a:lnTo>
                  <a:pt x="625662" y="26083"/>
                </a:lnTo>
                <a:lnTo>
                  <a:pt x="624562" y="29901"/>
                </a:lnTo>
                <a:lnTo>
                  <a:pt x="626245" y="32102"/>
                </a:lnTo>
                <a:lnTo>
                  <a:pt x="627151" y="32231"/>
                </a:lnTo>
                <a:lnTo>
                  <a:pt x="627345" y="32879"/>
                </a:lnTo>
                <a:lnTo>
                  <a:pt x="629739" y="34173"/>
                </a:lnTo>
                <a:lnTo>
                  <a:pt x="633429" y="35273"/>
                </a:lnTo>
                <a:lnTo>
                  <a:pt x="636212" y="35597"/>
                </a:lnTo>
                <a:lnTo>
                  <a:pt x="637894" y="36244"/>
                </a:lnTo>
                <a:lnTo>
                  <a:pt x="640289" y="37862"/>
                </a:lnTo>
                <a:lnTo>
                  <a:pt x="644173" y="38185"/>
                </a:lnTo>
                <a:lnTo>
                  <a:pt x="644561" y="38962"/>
                </a:lnTo>
                <a:lnTo>
                  <a:pt x="647538" y="38315"/>
                </a:lnTo>
                <a:lnTo>
                  <a:pt x="648250" y="38962"/>
                </a:lnTo>
                <a:lnTo>
                  <a:pt x="652327" y="40063"/>
                </a:lnTo>
                <a:lnTo>
                  <a:pt x="653816" y="42263"/>
                </a:lnTo>
                <a:lnTo>
                  <a:pt x="657893" y="43234"/>
                </a:lnTo>
                <a:lnTo>
                  <a:pt x="660482" y="45758"/>
                </a:lnTo>
                <a:lnTo>
                  <a:pt x="662488" y="50030"/>
                </a:lnTo>
                <a:lnTo>
                  <a:pt x="662683" y="51454"/>
                </a:lnTo>
                <a:lnTo>
                  <a:pt x="664560" y="53977"/>
                </a:lnTo>
                <a:lnTo>
                  <a:pt x="665660" y="54948"/>
                </a:lnTo>
                <a:lnTo>
                  <a:pt x="666372" y="54948"/>
                </a:lnTo>
                <a:lnTo>
                  <a:pt x="667472" y="56049"/>
                </a:lnTo>
                <a:lnTo>
                  <a:pt x="668184" y="56049"/>
                </a:lnTo>
                <a:lnTo>
                  <a:pt x="669478" y="58249"/>
                </a:lnTo>
                <a:lnTo>
                  <a:pt x="671161" y="59544"/>
                </a:lnTo>
                <a:lnTo>
                  <a:pt x="671355" y="60838"/>
                </a:lnTo>
                <a:lnTo>
                  <a:pt x="671873" y="61291"/>
                </a:lnTo>
                <a:lnTo>
                  <a:pt x="672585" y="61291"/>
                </a:lnTo>
                <a:lnTo>
                  <a:pt x="673685" y="62392"/>
                </a:lnTo>
                <a:lnTo>
                  <a:pt x="675368" y="63168"/>
                </a:lnTo>
                <a:lnTo>
                  <a:pt x="675368" y="66016"/>
                </a:lnTo>
                <a:lnTo>
                  <a:pt x="674980" y="67440"/>
                </a:lnTo>
                <a:lnTo>
                  <a:pt x="672391" y="69316"/>
                </a:lnTo>
                <a:lnTo>
                  <a:pt x="671873" y="72164"/>
                </a:lnTo>
                <a:lnTo>
                  <a:pt x="671873" y="75012"/>
                </a:lnTo>
                <a:lnTo>
                  <a:pt x="673168" y="77860"/>
                </a:lnTo>
                <a:lnTo>
                  <a:pt x="673750" y="78184"/>
                </a:lnTo>
                <a:lnTo>
                  <a:pt x="673944" y="79737"/>
                </a:lnTo>
                <a:lnTo>
                  <a:pt x="674850" y="81031"/>
                </a:lnTo>
                <a:lnTo>
                  <a:pt x="676533" y="81808"/>
                </a:lnTo>
                <a:lnTo>
                  <a:pt x="678022" y="83555"/>
                </a:lnTo>
                <a:lnTo>
                  <a:pt x="680028" y="84332"/>
                </a:lnTo>
                <a:lnTo>
                  <a:pt x="680740" y="85432"/>
                </a:lnTo>
                <a:lnTo>
                  <a:pt x="682617" y="86079"/>
                </a:lnTo>
                <a:lnTo>
                  <a:pt x="684299" y="86079"/>
                </a:lnTo>
                <a:lnTo>
                  <a:pt x="685206" y="85432"/>
                </a:lnTo>
                <a:lnTo>
                  <a:pt x="687018" y="87956"/>
                </a:lnTo>
                <a:lnTo>
                  <a:pt x="688700" y="89251"/>
                </a:lnTo>
                <a:lnTo>
                  <a:pt x="689218" y="90222"/>
                </a:lnTo>
                <a:lnTo>
                  <a:pt x="690319" y="90351"/>
                </a:lnTo>
                <a:lnTo>
                  <a:pt x="691419" y="91322"/>
                </a:lnTo>
                <a:lnTo>
                  <a:pt x="693425" y="95270"/>
                </a:lnTo>
                <a:lnTo>
                  <a:pt x="694526" y="95594"/>
                </a:lnTo>
                <a:lnTo>
                  <a:pt x="695626" y="98118"/>
                </a:lnTo>
                <a:lnTo>
                  <a:pt x="695626" y="98894"/>
                </a:lnTo>
                <a:lnTo>
                  <a:pt x="696920" y="100771"/>
                </a:lnTo>
                <a:lnTo>
                  <a:pt x="697309" y="102519"/>
                </a:lnTo>
                <a:lnTo>
                  <a:pt x="699509" y="105496"/>
                </a:lnTo>
                <a:lnTo>
                  <a:pt x="700415" y="107891"/>
                </a:lnTo>
                <a:lnTo>
                  <a:pt x="700609" y="113586"/>
                </a:lnTo>
                <a:lnTo>
                  <a:pt x="702616" y="114039"/>
                </a:lnTo>
                <a:lnTo>
                  <a:pt x="703716" y="115916"/>
                </a:lnTo>
                <a:lnTo>
                  <a:pt x="703910" y="117016"/>
                </a:lnTo>
                <a:lnTo>
                  <a:pt x="704816" y="118117"/>
                </a:lnTo>
                <a:lnTo>
                  <a:pt x="704816" y="119411"/>
                </a:lnTo>
                <a:lnTo>
                  <a:pt x="705722" y="120835"/>
                </a:lnTo>
                <a:lnTo>
                  <a:pt x="705140" y="123683"/>
                </a:lnTo>
                <a:lnTo>
                  <a:pt x="707923" y="124136"/>
                </a:lnTo>
                <a:lnTo>
                  <a:pt x="708829" y="125430"/>
                </a:lnTo>
                <a:lnTo>
                  <a:pt x="708635" y="126660"/>
                </a:lnTo>
                <a:lnTo>
                  <a:pt x="709023" y="127954"/>
                </a:lnTo>
                <a:lnTo>
                  <a:pt x="710124" y="128278"/>
                </a:lnTo>
                <a:lnTo>
                  <a:pt x="710512" y="128731"/>
                </a:lnTo>
                <a:lnTo>
                  <a:pt x="710512" y="129702"/>
                </a:lnTo>
                <a:lnTo>
                  <a:pt x="710124" y="129831"/>
                </a:lnTo>
                <a:lnTo>
                  <a:pt x="709735" y="131384"/>
                </a:lnTo>
                <a:lnTo>
                  <a:pt x="708635" y="131708"/>
                </a:lnTo>
                <a:lnTo>
                  <a:pt x="708441" y="133585"/>
                </a:lnTo>
                <a:lnTo>
                  <a:pt x="709153" y="134815"/>
                </a:lnTo>
                <a:lnTo>
                  <a:pt x="710059" y="134815"/>
                </a:lnTo>
                <a:lnTo>
                  <a:pt x="709153" y="136368"/>
                </a:lnTo>
                <a:lnTo>
                  <a:pt x="709153" y="138245"/>
                </a:lnTo>
                <a:lnTo>
                  <a:pt x="710253" y="142322"/>
                </a:lnTo>
                <a:lnTo>
                  <a:pt x="710965" y="143099"/>
                </a:lnTo>
                <a:lnTo>
                  <a:pt x="712454" y="143099"/>
                </a:lnTo>
                <a:lnTo>
                  <a:pt x="713360" y="144199"/>
                </a:lnTo>
                <a:lnTo>
                  <a:pt x="712971" y="145300"/>
                </a:lnTo>
                <a:lnTo>
                  <a:pt x="712389" y="145429"/>
                </a:lnTo>
                <a:lnTo>
                  <a:pt x="712000" y="146723"/>
                </a:lnTo>
                <a:lnTo>
                  <a:pt x="712000" y="147953"/>
                </a:lnTo>
                <a:lnTo>
                  <a:pt x="712389" y="147953"/>
                </a:lnTo>
                <a:lnTo>
                  <a:pt x="713101" y="151254"/>
                </a:lnTo>
                <a:lnTo>
                  <a:pt x="713683" y="151384"/>
                </a:lnTo>
                <a:lnTo>
                  <a:pt x="714201" y="152484"/>
                </a:lnTo>
                <a:lnTo>
                  <a:pt x="715107" y="153260"/>
                </a:lnTo>
                <a:lnTo>
                  <a:pt x="716919" y="153390"/>
                </a:lnTo>
                <a:lnTo>
                  <a:pt x="718408" y="152160"/>
                </a:lnTo>
                <a:lnTo>
                  <a:pt x="719314" y="152160"/>
                </a:lnTo>
                <a:lnTo>
                  <a:pt x="720608" y="153584"/>
                </a:lnTo>
                <a:lnTo>
                  <a:pt x="720608" y="155137"/>
                </a:lnTo>
                <a:lnTo>
                  <a:pt x="719896" y="156690"/>
                </a:lnTo>
                <a:lnTo>
                  <a:pt x="718990" y="157467"/>
                </a:lnTo>
                <a:lnTo>
                  <a:pt x="717372" y="156885"/>
                </a:lnTo>
                <a:lnTo>
                  <a:pt x="717372" y="157338"/>
                </a:lnTo>
                <a:lnTo>
                  <a:pt x="716984" y="157338"/>
                </a:lnTo>
                <a:lnTo>
                  <a:pt x="716466" y="158308"/>
                </a:lnTo>
                <a:lnTo>
                  <a:pt x="716272" y="158956"/>
                </a:lnTo>
                <a:lnTo>
                  <a:pt x="716790" y="160703"/>
                </a:lnTo>
                <a:lnTo>
                  <a:pt x="716790" y="162451"/>
                </a:lnTo>
                <a:lnTo>
                  <a:pt x="718278" y="164004"/>
                </a:lnTo>
                <a:lnTo>
                  <a:pt x="718861" y="164133"/>
                </a:lnTo>
                <a:lnTo>
                  <a:pt x="720544" y="166981"/>
                </a:lnTo>
                <a:lnTo>
                  <a:pt x="722032" y="167758"/>
                </a:lnTo>
                <a:lnTo>
                  <a:pt x="723715" y="167887"/>
                </a:lnTo>
                <a:lnTo>
                  <a:pt x="723909" y="170088"/>
                </a:lnTo>
                <a:lnTo>
                  <a:pt x="724815" y="170864"/>
                </a:lnTo>
                <a:lnTo>
                  <a:pt x="725203" y="171965"/>
                </a:lnTo>
                <a:lnTo>
                  <a:pt x="725915" y="172418"/>
                </a:lnTo>
                <a:lnTo>
                  <a:pt x="726821" y="172418"/>
                </a:lnTo>
                <a:lnTo>
                  <a:pt x="727210" y="173648"/>
                </a:lnTo>
                <a:lnTo>
                  <a:pt x="726110" y="174877"/>
                </a:lnTo>
                <a:lnTo>
                  <a:pt x="725721" y="174877"/>
                </a:lnTo>
                <a:lnTo>
                  <a:pt x="725721" y="175524"/>
                </a:lnTo>
                <a:lnTo>
                  <a:pt x="727016" y="177596"/>
                </a:lnTo>
                <a:lnTo>
                  <a:pt x="728310" y="178696"/>
                </a:lnTo>
                <a:lnTo>
                  <a:pt x="729799" y="179149"/>
                </a:lnTo>
                <a:lnTo>
                  <a:pt x="730899" y="180379"/>
                </a:lnTo>
                <a:lnTo>
                  <a:pt x="732387" y="180379"/>
                </a:lnTo>
                <a:lnTo>
                  <a:pt x="732905" y="179408"/>
                </a:lnTo>
                <a:lnTo>
                  <a:pt x="736206" y="178954"/>
                </a:lnTo>
                <a:lnTo>
                  <a:pt x="736789" y="181285"/>
                </a:lnTo>
                <a:lnTo>
                  <a:pt x="738277" y="182385"/>
                </a:lnTo>
                <a:lnTo>
                  <a:pt x="739377" y="182708"/>
                </a:lnTo>
                <a:lnTo>
                  <a:pt x="739377" y="183032"/>
                </a:lnTo>
                <a:lnTo>
                  <a:pt x="741060" y="183356"/>
                </a:lnTo>
                <a:lnTo>
                  <a:pt x="741449" y="183809"/>
                </a:lnTo>
                <a:lnTo>
                  <a:pt x="743843" y="184780"/>
                </a:lnTo>
                <a:lnTo>
                  <a:pt x="745138" y="186980"/>
                </a:lnTo>
                <a:lnTo>
                  <a:pt x="753422" y="190281"/>
                </a:lnTo>
                <a:lnTo>
                  <a:pt x="753811" y="190734"/>
                </a:lnTo>
                <a:lnTo>
                  <a:pt x="756399" y="191834"/>
                </a:lnTo>
                <a:lnTo>
                  <a:pt x="757694" y="192935"/>
                </a:lnTo>
                <a:lnTo>
                  <a:pt x="759700" y="193064"/>
                </a:lnTo>
                <a:lnTo>
                  <a:pt x="763195" y="194617"/>
                </a:lnTo>
                <a:lnTo>
                  <a:pt x="763195" y="194941"/>
                </a:lnTo>
                <a:lnTo>
                  <a:pt x="762289" y="195070"/>
                </a:lnTo>
                <a:lnTo>
                  <a:pt x="756205" y="193841"/>
                </a:lnTo>
                <a:lnTo>
                  <a:pt x="754716" y="195912"/>
                </a:lnTo>
                <a:lnTo>
                  <a:pt x="754716" y="197336"/>
                </a:lnTo>
                <a:lnTo>
                  <a:pt x="754199" y="198759"/>
                </a:lnTo>
                <a:lnTo>
                  <a:pt x="754393" y="199730"/>
                </a:lnTo>
                <a:lnTo>
                  <a:pt x="753681" y="200830"/>
                </a:lnTo>
                <a:lnTo>
                  <a:pt x="754069" y="201283"/>
                </a:lnTo>
                <a:lnTo>
                  <a:pt x="753875" y="203031"/>
                </a:lnTo>
                <a:lnTo>
                  <a:pt x="754263" y="203678"/>
                </a:lnTo>
                <a:lnTo>
                  <a:pt x="754263" y="205231"/>
                </a:lnTo>
                <a:lnTo>
                  <a:pt x="754652" y="205361"/>
                </a:lnTo>
                <a:lnTo>
                  <a:pt x="754652" y="207432"/>
                </a:lnTo>
                <a:lnTo>
                  <a:pt x="755558" y="208532"/>
                </a:lnTo>
                <a:lnTo>
                  <a:pt x="755752" y="209633"/>
                </a:lnTo>
                <a:lnTo>
                  <a:pt x="756270" y="209956"/>
                </a:lnTo>
                <a:lnTo>
                  <a:pt x="756852" y="212027"/>
                </a:lnTo>
                <a:lnTo>
                  <a:pt x="757564" y="212998"/>
                </a:lnTo>
                <a:lnTo>
                  <a:pt x="758470" y="212998"/>
                </a:lnTo>
                <a:lnTo>
                  <a:pt x="758082" y="213969"/>
                </a:lnTo>
                <a:lnTo>
                  <a:pt x="760088" y="215393"/>
                </a:lnTo>
                <a:lnTo>
                  <a:pt x="760477" y="216817"/>
                </a:lnTo>
                <a:lnTo>
                  <a:pt x="760995" y="216946"/>
                </a:lnTo>
                <a:lnTo>
                  <a:pt x="762095" y="218370"/>
                </a:lnTo>
                <a:lnTo>
                  <a:pt x="762807" y="218500"/>
                </a:lnTo>
                <a:lnTo>
                  <a:pt x="762807" y="218953"/>
                </a:lnTo>
                <a:lnTo>
                  <a:pt x="764813" y="220376"/>
                </a:lnTo>
                <a:lnTo>
                  <a:pt x="765201" y="221023"/>
                </a:lnTo>
                <a:lnTo>
                  <a:pt x="766107" y="221023"/>
                </a:lnTo>
                <a:lnTo>
                  <a:pt x="766107" y="221994"/>
                </a:lnTo>
                <a:lnTo>
                  <a:pt x="766819" y="222641"/>
                </a:lnTo>
                <a:lnTo>
                  <a:pt x="768502" y="222965"/>
                </a:lnTo>
                <a:lnTo>
                  <a:pt x="768502" y="223612"/>
                </a:lnTo>
                <a:lnTo>
                  <a:pt x="769214" y="223742"/>
                </a:lnTo>
                <a:lnTo>
                  <a:pt x="769602" y="224519"/>
                </a:lnTo>
                <a:lnTo>
                  <a:pt x="771609" y="225295"/>
                </a:lnTo>
                <a:lnTo>
                  <a:pt x="772191" y="225942"/>
                </a:lnTo>
                <a:lnTo>
                  <a:pt x="773486" y="226072"/>
                </a:lnTo>
                <a:lnTo>
                  <a:pt x="774198" y="226849"/>
                </a:lnTo>
                <a:lnTo>
                  <a:pt x="782288" y="228273"/>
                </a:lnTo>
                <a:lnTo>
                  <a:pt x="782870" y="228402"/>
                </a:lnTo>
                <a:lnTo>
                  <a:pt x="782870" y="228725"/>
                </a:lnTo>
                <a:lnTo>
                  <a:pt x="783388" y="228402"/>
                </a:lnTo>
                <a:lnTo>
                  <a:pt x="784682" y="229049"/>
                </a:lnTo>
                <a:lnTo>
                  <a:pt x="786495" y="229178"/>
                </a:lnTo>
                <a:lnTo>
                  <a:pt x="786495" y="229502"/>
                </a:lnTo>
                <a:lnTo>
                  <a:pt x="790766" y="230473"/>
                </a:lnTo>
                <a:lnTo>
                  <a:pt x="791866" y="230926"/>
                </a:lnTo>
                <a:lnTo>
                  <a:pt x="792255" y="231573"/>
                </a:lnTo>
                <a:lnTo>
                  <a:pt x="794132" y="232220"/>
                </a:lnTo>
                <a:lnTo>
                  <a:pt x="794326" y="233191"/>
                </a:lnTo>
                <a:lnTo>
                  <a:pt x="795426" y="233968"/>
                </a:lnTo>
                <a:lnTo>
                  <a:pt x="799310" y="235521"/>
                </a:lnTo>
                <a:lnTo>
                  <a:pt x="804487" y="239469"/>
                </a:lnTo>
                <a:lnTo>
                  <a:pt x="810571" y="241993"/>
                </a:lnTo>
                <a:lnTo>
                  <a:pt x="812060" y="241540"/>
                </a:lnTo>
                <a:lnTo>
                  <a:pt x="812772" y="241670"/>
                </a:lnTo>
                <a:lnTo>
                  <a:pt x="813484" y="242770"/>
                </a:lnTo>
                <a:lnTo>
                  <a:pt x="813872" y="241993"/>
                </a:lnTo>
                <a:lnTo>
                  <a:pt x="815555" y="242446"/>
                </a:lnTo>
                <a:lnTo>
                  <a:pt x="816655" y="244000"/>
                </a:lnTo>
                <a:lnTo>
                  <a:pt x="817755" y="244000"/>
                </a:lnTo>
                <a:lnTo>
                  <a:pt x="818661" y="245553"/>
                </a:lnTo>
                <a:lnTo>
                  <a:pt x="820150" y="246330"/>
                </a:lnTo>
                <a:lnTo>
                  <a:pt x="820344" y="246977"/>
                </a:lnTo>
                <a:lnTo>
                  <a:pt x="821250" y="247106"/>
                </a:lnTo>
                <a:lnTo>
                  <a:pt x="821250" y="249631"/>
                </a:lnTo>
                <a:lnTo>
                  <a:pt x="821962" y="249631"/>
                </a:lnTo>
                <a:lnTo>
                  <a:pt x="823451" y="250407"/>
                </a:lnTo>
                <a:lnTo>
                  <a:pt x="823257" y="252478"/>
                </a:lnTo>
                <a:lnTo>
                  <a:pt x="819956" y="255455"/>
                </a:lnTo>
                <a:lnTo>
                  <a:pt x="818273" y="255908"/>
                </a:lnTo>
                <a:lnTo>
                  <a:pt x="817173" y="256879"/>
                </a:lnTo>
                <a:lnTo>
                  <a:pt x="815166" y="257332"/>
                </a:lnTo>
                <a:lnTo>
                  <a:pt x="813678" y="258303"/>
                </a:lnTo>
                <a:lnTo>
                  <a:pt x="809989" y="258627"/>
                </a:lnTo>
                <a:lnTo>
                  <a:pt x="809794" y="257979"/>
                </a:lnTo>
                <a:lnTo>
                  <a:pt x="808500" y="258303"/>
                </a:lnTo>
                <a:lnTo>
                  <a:pt x="802222" y="258303"/>
                </a:lnTo>
                <a:lnTo>
                  <a:pt x="800928" y="257979"/>
                </a:lnTo>
                <a:lnTo>
                  <a:pt x="800410" y="258756"/>
                </a:lnTo>
                <a:lnTo>
                  <a:pt x="795815" y="259986"/>
                </a:lnTo>
                <a:lnTo>
                  <a:pt x="792320" y="261410"/>
                </a:lnTo>
                <a:lnTo>
                  <a:pt x="792126" y="262057"/>
                </a:lnTo>
                <a:lnTo>
                  <a:pt x="791414" y="262381"/>
                </a:lnTo>
                <a:lnTo>
                  <a:pt x="791219" y="263028"/>
                </a:lnTo>
                <a:lnTo>
                  <a:pt x="789731" y="264452"/>
                </a:lnTo>
                <a:lnTo>
                  <a:pt x="789343" y="265681"/>
                </a:lnTo>
                <a:lnTo>
                  <a:pt x="788242" y="266458"/>
                </a:lnTo>
                <a:lnTo>
                  <a:pt x="787336" y="268206"/>
                </a:lnTo>
                <a:lnTo>
                  <a:pt x="787336" y="269176"/>
                </a:lnTo>
                <a:lnTo>
                  <a:pt x="786624" y="269824"/>
                </a:lnTo>
                <a:lnTo>
                  <a:pt x="786236" y="271571"/>
                </a:lnTo>
                <a:lnTo>
                  <a:pt x="785718" y="271895"/>
                </a:lnTo>
                <a:lnTo>
                  <a:pt x="784035" y="271765"/>
                </a:lnTo>
                <a:lnTo>
                  <a:pt x="783841" y="272218"/>
                </a:lnTo>
                <a:lnTo>
                  <a:pt x="782547" y="272995"/>
                </a:lnTo>
                <a:lnTo>
                  <a:pt x="782029" y="274872"/>
                </a:lnTo>
                <a:lnTo>
                  <a:pt x="780540" y="276619"/>
                </a:lnTo>
                <a:lnTo>
                  <a:pt x="780540" y="277266"/>
                </a:lnTo>
                <a:lnTo>
                  <a:pt x="779440" y="278690"/>
                </a:lnTo>
                <a:lnTo>
                  <a:pt x="778728" y="280567"/>
                </a:lnTo>
                <a:lnTo>
                  <a:pt x="776851" y="291376"/>
                </a:lnTo>
                <a:lnTo>
                  <a:pt x="777045" y="294029"/>
                </a:lnTo>
                <a:lnTo>
                  <a:pt x="776657" y="294676"/>
                </a:lnTo>
                <a:lnTo>
                  <a:pt x="776851" y="299207"/>
                </a:lnTo>
                <a:lnTo>
                  <a:pt x="776463" y="304191"/>
                </a:lnTo>
                <a:lnTo>
                  <a:pt x="776657" y="305614"/>
                </a:lnTo>
                <a:lnTo>
                  <a:pt x="777369" y="306391"/>
                </a:lnTo>
                <a:lnTo>
                  <a:pt x="776981" y="307815"/>
                </a:lnTo>
                <a:lnTo>
                  <a:pt x="777175" y="309821"/>
                </a:lnTo>
                <a:lnTo>
                  <a:pt x="777887" y="310598"/>
                </a:lnTo>
                <a:lnTo>
                  <a:pt x="777692" y="312346"/>
                </a:lnTo>
                <a:lnTo>
                  <a:pt x="778275" y="312669"/>
                </a:lnTo>
                <a:lnTo>
                  <a:pt x="778081" y="313122"/>
                </a:lnTo>
                <a:lnTo>
                  <a:pt x="777692" y="313122"/>
                </a:lnTo>
                <a:lnTo>
                  <a:pt x="777692" y="313899"/>
                </a:lnTo>
                <a:lnTo>
                  <a:pt x="778275" y="314869"/>
                </a:lnTo>
                <a:lnTo>
                  <a:pt x="778663" y="316876"/>
                </a:lnTo>
                <a:lnTo>
                  <a:pt x="779375" y="317653"/>
                </a:lnTo>
                <a:lnTo>
                  <a:pt x="779893" y="321083"/>
                </a:lnTo>
                <a:lnTo>
                  <a:pt x="780411" y="322507"/>
                </a:lnTo>
                <a:lnTo>
                  <a:pt x="780993" y="322960"/>
                </a:lnTo>
                <a:lnTo>
                  <a:pt x="781511" y="325937"/>
                </a:lnTo>
                <a:lnTo>
                  <a:pt x="782611" y="328138"/>
                </a:lnTo>
                <a:lnTo>
                  <a:pt x="782611" y="329043"/>
                </a:lnTo>
                <a:lnTo>
                  <a:pt x="783712" y="332021"/>
                </a:lnTo>
                <a:lnTo>
                  <a:pt x="783712" y="333251"/>
                </a:lnTo>
                <a:lnTo>
                  <a:pt x="784812" y="335775"/>
                </a:lnTo>
                <a:lnTo>
                  <a:pt x="785006" y="337781"/>
                </a:lnTo>
                <a:lnTo>
                  <a:pt x="786689" y="341664"/>
                </a:lnTo>
                <a:lnTo>
                  <a:pt x="787077" y="343994"/>
                </a:lnTo>
                <a:lnTo>
                  <a:pt x="788372" y="347101"/>
                </a:lnTo>
                <a:lnTo>
                  <a:pt x="788372" y="348331"/>
                </a:lnTo>
                <a:lnTo>
                  <a:pt x="790248" y="352084"/>
                </a:lnTo>
                <a:lnTo>
                  <a:pt x="790961" y="355191"/>
                </a:lnTo>
                <a:lnTo>
                  <a:pt x="791672" y="355968"/>
                </a:lnTo>
                <a:lnTo>
                  <a:pt x="792190" y="357974"/>
                </a:lnTo>
                <a:lnTo>
                  <a:pt x="793291" y="359527"/>
                </a:lnTo>
                <a:lnTo>
                  <a:pt x="793484" y="360628"/>
                </a:lnTo>
                <a:lnTo>
                  <a:pt x="794973" y="363411"/>
                </a:lnTo>
                <a:lnTo>
                  <a:pt x="795685" y="366841"/>
                </a:lnTo>
                <a:lnTo>
                  <a:pt x="795491" y="368071"/>
                </a:lnTo>
                <a:lnTo>
                  <a:pt x="796009" y="368071"/>
                </a:lnTo>
                <a:lnTo>
                  <a:pt x="796397" y="368718"/>
                </a:lnTo>
                <a:lnTo>
                  <a:pt x="796397" y="371372"/>
                </a:lnTo>
                <a:lnTo>
                  <a:pt x="800798" y="380756"/>
                </a:lnTo>
                <a:lnTo>
                  <a:pt x="801381" y="381080"/>
                </a:lnTo>
                <a:lnTo>
                  <a:pt x="802675" y="384057"/>
                </a:lnTo>
                <a:lnTo>
                  <a:pt x="803064" y="384186"/>
                </a:lnTo>
                <a:lnTo>
                  <a:pt x="803646" y="386063"/>
                </a:lnTo>
                <a:lnTo>
                  <a:pt x="804164" y="386387"/>
                </a:lnTo>
                <a:lnTo>
                  <a:pt x="804358" y="387293"/>
                </a:lnTo>
                <a:lnTo>
                  <a:pt x="804940" y="387746"/>
                </a:lnTo>
                <a:lnTo>
                  <a:pt x="806235" y="390400"/>
                </a:lnTo>
                <a:lnTo>
                  <a:pt x="806753" y="390723"/>
                </a:lnTo>
                <a:lnTo>
                  <a:pt x="807853" y="393053"/>
                </a:lnTo>
                <a:lnTo>
                  <a:pt x="809730" y="395383"/>
                </a:lnTo>
                <a:lnTo>
                  <a:pt x="810830" y="397713"/>
                </a:lnTo>
                <a:lnTo>
                  <a:pt x="813030" y="400237"/>
                </a:lnTo>
                <a:lnTo>
                  <a:pt x="813030" y="400690"/>
                </a:lnTo>
                <a:lnTo>
                  <a:pt x="815425" y="403667"/>
                </a:lnTo>
                <a:lnTo>
                  <a:pt x="815619" y="404444"/>
                </a:lnTo>
                <a:lnTo>
                  <a:pt x="816331" y="404897"/>
                </a:lnTo>
                <a:lnTo>
                  <a:pt x="817626" y="407421"/>
                </a:lnTo>
                <a:lnTo>
                  <a:pt x="819309" y="409104"/>
                </a:lnTo>
                <a:lnTo>
                  <a:pt x="820021" y="410851"/>
                </a:lnTo>
                <a:lnTo>
                  <a:pt x="821897" y="412534"/>
                </a:lnTo>
                <a:lnTo>
                  <a:pt x="822092" y="413311"/>
                </a:lnTo>
                <a:lnTo>
                  <a:pt x="822997" y="413958"/>
                </a:lnTo>
                <a:lnTo>
                  <a:pt x="823515" y="416159"/>
                </a:lnTo>
                <a:lnTo>
                  <a:pt x="825910" y="419136"/>
                </a:lnTo>
                <a:lnTo>
                  <a:pt x="828887" y="424249"/>
                </a:lnTo>
                <a:lnTo>
                  <a:pt x="831476" y="427355"/>
                </a:lnTo>
                <a:lnTo>
                  <a:pt x="833871" y="431562"/>
                </a:lnTo>
                <a:lnTo>
                  <a:pt x="834971" y="432663"/>
                </a:lnTo>
                <a:lnTo>
                  <a:pt x="835553" y="433892"/>
                </a:lnTo>
                <a:lnTo>
                  <a:pt x="836071" y="434022"/>
                </a:lnTo>
                <a:lnTo>
                  <a:pt x="837366" y="436805"/>
                </a:lnTo>
                <a:lnTo>
                  <a:pt x="839372" y="439264"/>
                </a:lnTo>
                <a:lnTo>
                  <a:pt x="840084" y="440818"/>
                </a:lnTo>
                <a:lnTo>
                  <a:pt x="844679" y="445930"/>
                </a:lnTo>
                <a:lnTo>
                  <a:pt x="846362" y="448261"/>
                </a:lnTo>
                <a:lnTo>
                  <a:pt x="846362" y="448908"/>
                </a:lnTo>
                <a:lnTo>
                  <a:pt x="847462" y="450137"/>
                </a:lnTo>
                <a:lnTo>
                  <a:pt x="847462" y="450914"/>
                </a:lnTo>
                <a:lnTo>
                  <a:pt x="848369" y="451044"/>
                </a:lnTo>
                <a:lnTo>
                  <a:pt x="848757" y="452273"/>
                </a:lnTo>
                <a:lnTo>
                  <a:pt x="850245" y="453956"/>
                </a:lnTo>
                <a:lnTo>
                  <a:pt x="850634" y="455056"/>
                </a:lnTo>
                <a:lnTo>
                  <a:pt x="851540" y="455703"/>
                </a:lnTo>
                <a:lnTo>
                  <a:pt x="852446" y="457581"/>
                </a:lnTo>
                <a:lnTo>
                  <a:pt x="854129" y="458810"/>
                </a:lnTo>
                <a:lnTo>
                  <a:pt x="854517" y="460040"/>
                </a:lnTo>
                <a:lnTo>
                  <a:pt x="855035" y="460169"/>
                </a:lnTo>
                <a:lnTo>
                  <a:pt x="855035" y="460622"/>
                </a:lnTo>
                <a:lnTo>
                  <a:pt x="855552" y="460946"/>
                </a:lnTo>
                <a:lnTo>
                  <a:pt x="856135" y="462046"/>
                </a:lnTo>
                <a:lnTo>
                  <a:pt x="856523" y="462046"/>
                </a:lnTo>
                <a:lnTo>
                  <a:pt x="856912" y="462952"/>
                </a:lnTo>
                <a:lnTo>
                  <a:pt x="858594" y="464506"/>
                </a:lnTo>
                <a:lnTo>
                  <a:pt x="859889" y="466836"/>
                </a:lnTo>
                <a:lnTo>
                  <a:pt x="860795" y="467483"/>
                </a:lnTo>
                <a:lnTo>
                  <a:pt x="860989" y="468259"/>
                </a:lnTo>
                <a:lnTo>
                  <a:pt x="862478" y="469942"/>
                </a:lnTo>
                <a:lnTo>
                  <a:pt x="863643" y="474020"/>
                </a:lnTo>
                <a:lnTo>
                  <a:pt x="864937" y="474796"/>
                </a:lnTo>
                <a:lnTo>
                  <a:pt x="866037" y="476803"/>
                </a:lnTo>
                <a:lnTo>
                  <a:pt x="867526" y="478032"/>
                </a:lnTo>
                <a:lnTo>
                  <a:pt x="870115" y="481915"/>
                </a:lnTo>
                <a:lnTo>
                  <a:pt x="870633" y="483340"/>
                </a:lnTo>
                <a:lnTo>
                  <a:pt x="871345" y="483663"/>
                </a:lnTo>
                <a:lnTo>
                  <a:pt x="873351" y="487093"/>
                </a:lnTo>
                <a:lnTo>
                  <a:pt x="874063" y="487547"/>
                </a:lnTo>
                <a:lnTo>
                  <a:pt x="874581" y="488776"/>
                </a:lnTo>
                <a:lnTo>
                  <a:pt x="875681" y="489553"/>
                </a:lnTo>
                <a:lnTo>
                  <a:pt x="876587" y="491559"/>
                </a:lnTo>
                <a:lnTo>
                  <a:pt x="877493" y="492012"/>
                </a:lnTo>
                <a:lnTo>
                  <a:pt x="878982" y="493436"/>
                </a:lnTo>
                <a:lnTo>
                  <a:pt x="879176" y="494213"/>
                </a:lnTo>
                <a:lnTo>
                  <a:pt x="880082" y="494860"/>
                </a:lnTo>
                <a:lnTo>
                  <a:pt x="880600" y="495637"/>
                </a:lnTo>
                <a:lnTo>
                  <a:pt x="880600" y="496413"/>
                </a:lnTo>
                <a:lnTo>
                  <a:pt x="882476" y="499390"/>
                </a:lnTo>
                <a:lnTo>
                  <a:pt x="882994" y="499714"/>
                </a:lnTo>
                <a:lnTo>
                  <a:pt x="883577" y="501267"/>
                </a:lnTo>
                <a:lnTo>
                  <a:pt x="884094" y="502044"/>
                </a:lnTo>
                <a:lnTo>
                  <a:pt x="884483" y="502044"/>
                </a:lnTo>
                <a:lnTo>
                  <a:pt x="886295" y="505280"/>
                </a:lnTo>
                <a:lnTo>
                  <a:pt x="887201" y="506057"/>
                </a:lnTo>
                <a:lnTo>
                  <a:pt x="887913" y="508387"/>
                </a:lnTo>
                <a:lnTo>
                  <a:pt x="889013" y="509034"/>
                </a:lnTo>
                <a:lnTo>
                  <a:pt x="888819" y="510263"/>
                </a:lnTo>
                <a:lnTo>
                  <a:pt x="889531" y="512270"/>
                </a:lnTo>
                <a:lnTo>
                  <a:pt x="889920" y="512399"/>
                </a:lnTo>
                <a:lnTo>
                  <a:pt x="889920" y="513306"/>
                </a:lnTo>
                <a:lnTo>
                  <a:pt x="891214" y="514859"/>
                </a:lnTo>
                <a:lnTo>
                  <a:pt x="894321" y="525991"/>
                </a:lnTo>
                <a:lnTo>
                  <a:pt x="895421" y="528774"/>
                </a:lnTo>
                <a:lnTo>
                  <a:pt x="895421" y="530910"/>
                </a:lnTo>
                <a:lnTo>
                  <a:pt x="895809" y="531363"/>
                </a:lnTo>
                <a:lnTo>
                  <a:pt x="895615" y="532916"/>
                </a:lnTo>
                <a:lnTo>
                  <a:pt x="896133" y="533563"/>
                </a:lnTo>
                <a:lnTo>
                  <a:pt x="895939" y="534470"/>
                </a:lnTo>
                <a:lnTo>
                  <a:pt x="896650" y="535699"/>
                </a:lnTo>
                <a:lnTo>
                  <a:pt x="896845" y="539388"/>
                </a:lnTo>
                <a:lnTo>
                  <a:pt x="896456" y="540747"/>
                </a:lnTo>
                <a:lnTo>
                  <a:pt x="894580" y="543983"/>
                </a:lnTo>
                <a:lnTo>
                  <a:pt x="892703" y="545537"/>
                </a:lnTo>
                <a:lnTo>
                  <a:pt x="892185" y="546766"/>
                </a:lnTo>
                <a:lnTo>
                  <a:pt x="891084" y="547543"/>
                </a:lnTo>
                <a:lnTo>
                  <a:pt x="889273" y="550197"/>
                </a:lnTo>
                <a:lnTo>
                  <a:pt x="886490" y="552850"/>
                </a:lnTo>
                <a:lnTo>
                  <a:pt x="884807" y="555310"/>
                </a:lnTo>
                <a:lnTo>
                  <a:pt x="884094" y="555957"/>
                </a:lnTo>
                <a:lnTo>
                  <a:pt x="883189" y="555957"/>
                </a:lnTo>
                <a:lnTo>
                  <a:pt x="882800" y="555051"/>
                </a:lnTo>
                <a:lnTo>
                  <a:pt x="883706" y="553950"/>
                </a:lnTo>
                <a:lnTo>
                  <a:pt x="883512" y="553498"/>
                </a:lnTo>
                <a:lnTo>
                  <a:pt x="884612" y="553627"/>
                </a:lnTo>
                <a:lnTo>
                  <a:pt x="884612" y="553174"/>
                </a:lnTo>
                <a:lnTo>
                  <a:pt x="885907" y="552721"/>
                </a:lnTo>
                <a:lnTo>
                  <a:pt x="885713" y="551815"/>
                </a:lnTo>
                <a:lnTo>
                  <a:pt x="886813" y="551944"/>
                </a:lnTo>
                <a:lnTo>
                  <a:pt x="887201" y="551621"/>
                </a:lnTo>
                <a:lnTo>
                  <a:pt x="887201" y="550844"/>
                </a:lnTo>
                <a:lnTo>
                  <a:pt x="887719" y="550714"/>
                </a:lnTo>
                <a:lnTo>
                  <a:pt x="888431" y="549161"/>
                </a:lnTo>
                <a:lnTo>
                  <a:pt x="889337" y="548579"/>
                </a:lnTo>
                <a:lnTo>
                  <a:pt x="889855" y="547155"/>
                </a:lnTo>
                <a:lnTo>
                  <a:pt x="890761" y="546508"/>
                </a:lnTo>
                <a:lnTo>
                  <a:pt x="890955" y="545860"/>
                </a:lnTo>
                <a:lnTo>
                  <a:pt x="891861" y="545860"/>
                </a:lnTo>
                <a:lnTo>
                  <a:pt x="893674" y="543854"/>
                </a:lnTo>
                <a:lnTo>
                  <a:pt x="895680" y="540294"/>
                </a:lnTo>
                <a:lnTo>
                  <a:pt x="895874" y="537511"/>
                </a:lnTo>
                <a:lnTo>
                  <a:pt x="895356" y="535505"/>
                </a:lnTo>
                <a:lnTo>
                  <a:pt x="894256" y="534275"/>
                </a:lnTo>
                <a:lnTo>
                  <a:pt x="894062" y="533369"/>
                </a:lnTo>
                <a:lnTo>
                  <a:pt x="892573" y="531945"/>
                </a:lnTo>
                <a:lnTo>
                  <a:pt x="891473" y="531492"/>
                </a:lnTo>
                <a:lnTo>
                  <a:pt x="891279" y="530716"/>
                </a:lnTo>
                <a:lnTo>
                  <a:pt x="889984" y="529616"/>
                </a:lnTo>
                <a:lnTo>
                  <a:pt x="889790" y="528709"/>
                </a:lnTo>
                <a:lnTo>
                  <a:pt x="889078" y="527933"/>
                </a:lnTo>
                <a:lnTo>
                  <a:pt x="887590" y="527803"/>
                </a:lnTo>
                <a:lnTo>
                  <a:pt x="886878" y="526573"/>
                </a:lnTo>
                <a:lnTo>
                  <a:pt x="886295" y="526444"/>
                </a:lnTo>
                <a:lnTo>
                  <a:pt x="882800" y="523208"/>
                </a:lnTo>
                <a:lnTo>
                  <a:pt x="878011" y="520554"/>
                </a:lnTo>
                <a:lnTo>
                  <a:pt x="877493" y="519778"/>
                </a:lnTo>
                <a:lnTo>
                  <a:pt x="875292" y="519001"/>
                </a:lnTo>
                <a:lnTo>
                  <a:pt x="874581" y="518224"/>
                </a:lnTo>
                <a:lnTo>
                  <a:pt x="871798" y="517124"/>
                </a:lnTo>
                <a:lnTo>
                  <a:pt x="870891" y="517124"/>
                </a:lnTo>
                <a:lnTo>
                  <a:pt x="869403" y="516218"/>
                </a:lnTo>
                <a:lnTo>
                  <a:pt x="866620" y="515894"/>
                </a:lnTo>
                <a:lnTo>
                  <a:pt x="861248" y="514341"/>
                </a:lnTo>
                <a:lnTo>
                  <a:pt x="857947" y="514017"/>
                </a:lnTo>
                <a:lnTo>
                  <a:pt x="852446" y="516153"/>
                </a:lnTo>
                <a:lnTo>
                  <a:pt x="848562" y="516477"/>
                </a:lnTo>
                <a:lnTo>
                  <a:pt x="847851" y="516930"/>
                </a:lnTo>
                <a:lnTo>
                  <a:pt x="844356" y="517707"/>
                </a:lnTo>
                <a:lnTo>
                  <a:pt x="842349" y="518807"/>
                </a:lnTo>
                <a:lnTo>
                  <a:pt x="838466" y="520036"/>
                </a:lnTo>
                <a:lnTo>
                  <a:pt x="837366" y="520813"/>
                </a:lnTo>
                <a:lnTo>
                  <a:pt x="831282" y="522819"/>
                </a:lnTo>
                <a:lnTo>
                  <a:pt x="829599" y="524179"/>
                </a:lnTo>
                <a:lnTo>
                  <a:pt x="827399" y="524179"/>
                </a:lnTo>
                <a:lnTo>
                  <a:pt x="819503" y="522949"/>
                </a:lnTo>
                <a:lnTo>
                  <a:pt x="814519" y="521590"/>
                </a:lnTo>
                <a:lnTo>
                  <a:pt x="813030" y="520684"/>
                </a:lnTo>
                <a:lnTo>
                  <a:pt x="811736" y="520360"/>
                </a:lnTo>
                <a:lnTo>
                  <a:pt x="802869" y="512011"/>
                </a:lnTo>
                <a:lnTo>
                  <a:pt x="802869" y="511558"/>
                </a:lnTo>
                <a:lnTo>
                  <a:pt x="802157" y="511234"/>
                </a:lnTo>
                <a:lnTo>
                  <a:pt x="801963" y="510458"/>
                </a:lnTo>
                <a:lnTo>
                  <a:pt x="801381" y="510328"/>
                </a:lnTo>
                <a:lnTo>
                  <a:pt x="795685" y="503533"/>
                </a:lnTo>
                <a:lnTo>
                  <a:pt x="791996" y="500750"/>
                </a:lnTo>
                <a:lnTo>
                  <a:pt x="791478" y="499843"/>
                </a:lnTo>
                <a:lnTo>
                  <a:pt x="791672" y="498420"/>
                </a:lnTo>
                <a:lnTo>
                  <a:pt x="791155" y="497643"/>
                </a:lnTo>
                <a:lnTo>
                  <a:pt x="790572" y="497514"/>
                </a:lnTo>
                <a:lnTo>
                  <a:pt x="790378" y="496089"/>
                </a:lnTo>
                <a:lnTo>
                  <a:pt x="789666" y="495766"/>
                </a:lnTo>
                <a:lnTo>
                  <a:pt x="789278" y="494666"/>
                </a:lnTo>
                <a:lnTo>
                  <a:pt x="788178" y="494342"/>
                </a:lnTo>
                <a:lnTo>
                  <a:pt x="786171" y="492012"/>
                </a:lnTo>
                <a:lnTo>
                  <a:pt x="780670" y="487482"/>
                </a:lnTo>
                <a:lnTo>
                  <a:pt x="780476" y="486058"/>
                </a:lnTo>
                <a:lnTo>
                  <a:pt x="777498" y="482951"/>
                </a:lnTo>
                <a:lnTo>
                  <a:pt x="775816" y="482045"/>
                </a:lnTo>
                <a:lnTo>
                  <a:pt x="775427" y="481398"/>
                </a:lnTo>
                <a:lnTo>
                  <a:pt x="774133" y="481074"/>
                </a:lnTo>
                <a:lnTo>
                  <a:pt x="772838" y="480168"/>
                </a:lnTo>
                <a:lnTo>
                  <a:pt x="772126" y="480168"/>
                </a:lnTo>
                <a:lnTo>
                  <a:pt x="772126" y="479392"/>
                </a:lnTo>
                <a:lnTo>
                  <a:pt x="771026" y="477514"/>
                </a:lnTo>
                <a:lnTo>
                  <a:pt x="770120" y="474538"/>
                </a:lnTo>
                <a:lnTo>
                  <a:pt x="769214" y="473308"/>
                </a:lnTo>
                <a:lnTo>
                  <a:pt x="769214" y="470072"/>
                </a:lnTo>
                <a:lnTo>
                  <a:pt x="767014" y="467612"/>
                </a:lnTo>
                <a:lnTo>
                  <a:pt x="766431" y="466512"/>
                </a:lnTo>
                <a:lnTo>
                  <a:pt x="766431" y="464829"/>
                </a:lnTo>
                <a:lnTo>
                  <a:pt x="765719" y="464506"/>
                </a:lnTo>
                <a:lnTo>
                  <a:pt x="765137" y="466188"/>
                </a:lnTo>
                <a:lnTo>
                  <a:pt x="764619" y="466188"/>
                </a:lnTo>
                <a:lnTo>
                  <a:pt x="764425" y="465541"/>
                </a:lnTo>
                <a:lnTo>
                  <a:pt x="763713" y="465088"/>
                </a:lnTo>
                <a:lnTo>
                  <a:pt x="762224" y="464441"/>
                </a:lnTo>
                <a:lnTo>
                  <a:pt x="761124" y="464570"/>
                </a:lnTo>
                <a:lnTo>
                  <a:pt x="760930" y="464117"/>
                </a:lnTo>
                <a:lnTo>
                  <a:pt x="758535" y="463340"/>
                </a:lnTo>
                <a:lnTo>
                  <a:pt x="757047" y="462111"/>
                </a:lnTo>
                <a:lnTo>
                  <a:pt x="754263" y="461334"/>
                </a:lnTo>
                <a:lnTo>
                  <a:pt x="748179" y="460881"/>
                </a:lnTo>
                <a:lnTo>
                  <a:pt x="746885" y="461528"/>
                </a:lnTo>
                <a:lnTo>
                  <a:pt x="745591" y="461205"/>
                </a:lnTo>
                <a:lnTo>
                  <a:pt x="740607" y="462305"/>
                </a:lnTo>
                <a:lnTo>
                  <a:pt x="738213" y="463405"/>
                </a:lnTo>
                <a:lnTo>
                  <a:pt x="737306" y="463405"/>
                </a:lnTo>
                <a:lnTo>
                  <a:pt x="736594" y="464053"/>
                </a:lnTo>
                <a:lnTo>
                  <a:pt x="735300" y="464376"/>
                </a:lnTo>
                <a:lnTo>
                  <a:pt x="735106" y="465023"/>
                </a:lnTo>
                <a:lnTo>
                  <a:pt x="734523" y="464894"/>
                </a:lnTo>
                <a:lnTo>
                  <a:pt x="731935" y="466124"/>
                </a:lnTo>
                <a:lnTo>
                  <a:pt x="731546" y="466771"/>
                </a:lnTo>
                <a:lnTo>
                  <a:pt x="730446" y="466771"/>
                </a:lnTo>
                <a:lnTo>
                  <a:pt x="730446" y="467094"/>
                </a:lnTo>
                <a:lnTo>
                  <a:pt x="728957" y="467418"/>
                </a:lnTo>
                <a:lnTo>
                  <a:pt x="728569" y="467871"/>
                </a:lnTo>
                <a:lnTo>
                  <a:pt x="724168" y="469748"/>
                </a:lnTo>
                <a:lnTo>
                  <a:pt x="722679" y="469877"/>
                </a:lnTo>
                <a:lnTo>
                  <a:pt x="721967" y="470525"/>
                </a:lnTo>
                <a:lnTo>
                  <a:pt x="719184" y="471172"/>
                </a:lnTo>
                <a:lnTo>
                  <a:pt x="718084" y="471819"/>
                </a:lnTo>
                <a:lnTo>
                  <a:pt x="713101" y="472466"/>
                </a:lnTo>
                <a:lnTo>
                  <a:pt x="709994" y="473696"/>
                </a:lnTo>
                <a:lnTo>
                  <a:pt x="708506" y="473825"/>
                </a:lnTo>
                <a:lnTo>
                  <a:pt x="708117" y="474278"/>
                </a:lnTo>
                <a:lnTo>
                  <a:pt x="706305" y="474602"/>
                </a:lnTo>
                <a:lnTo>
                  <a:pt x="703716" y="476026"/>
                </a:lnTo>
                <a:lnTo>
                  <a:pt x="700027" y="476803"/>
                </a:lnTo>
                <a:lnTo>
                  <a:pt x="699444" y="477256"/>
                </a:lnTo>
                <a:lnTo>
                  <a:pt x="697762" y="477126"/>
                </a:lnTo>
                <a:lnTo>
                  <a:pt x="694979" y="475573"/>
                </a:lnTo>
                <a:lnTo>
                  <a:pt x="688507" y="475249"/>
                </a:lnTo>
                <a:lnTo>
                  <a:pt x="688312" y="475573"/>
                </a:lnTo>
                <a:lnTo>
                  <a:pt x="685335" y="475702"/>
                </a:lnTo>
                <a:lnTo>
                  <a:pt x="685141" y="476026"/>
                </a:lnTo>
                <a:lnTo>
                  <a:pt x="682358" y="476479"/>
                </a:lnTo>
                <a:lnTo>
                  <a:pt x="681646" y="476932"/>
                </a:lnTo>
                <a:lnTo>
                  <a:pt x="679251" y="477256"/>
                </a:lnTo>
                <a:lnTo>
                  <a:pt x="672779" y="479262"/>
                </a:lnTo>
                <a:lnTo>
                  <a:pt x="668896" y="479586"/>
                </a:lnTo>
                <a:lnTo>
                  <a:pt x="667796" y="480039"/>
                </a:lnTo>
                <a:lnTo>
                  <a:pt x="664495" y="480039"/>
                </a:lnTo>
                <a:lnTo>
                  <a:pt x="662488" y="479132"/>
                </a:lnTo>
                <a:lnTo>
                  <a:pt x="662100" y="478356"/>
                </a:lnTo>
                <a:lnTo>
                  <a:pt x="658799" y="476479"/>
                </a:lnTo>
                <a:lnTo>
                  <a:pt x="657699" y="474796"/>
                </a:lnTo>
                <a:lnTo>
                  <a:pt x="656016" y="473696"/>
                </a:lnTo>
                <a:lnTo>
                  <a:pt x="653816" y="471237"/>
                </a:lnTo>
                <a:lnTo>
                  <a:pt x="653104" y="471107"/>
                </a:lnTo>
                <a:lnTo>
                  <a:pt x="652198" y="470007"/>
                </a:lnTo>
                <a:lnTo>
                  <a:pt x="649803" y="468907"/>
                </a:lnTo>
                <a:lnTo>
                  <a:pt x="646826" y="468454"/>
                </a:lnTo>
                <a:lnTo>
                  <a:pt x="646632" y="468001"/>
                </a:lnTo>
                <a:lnTo>
                  <a:pt x="644043" y="467871"/>
                </a:lnTo>
                <a:lnTo>
                  <a:pt x="639771" y="468195"/>
                </a:lnTo>
                <a:lnTo>
                  <a:pt x="636794" y="469101"/>
                </a:lnTo>
                <a:lnTo>
                  <a:pt x="635111" y="469101"/>
                </a:lnTo>
                <a:lnTo>
                  <a:pt x="633623" y="469877"/>
                </a:lnTo>
                <a:lnTo>
                  <a:pt x="630516" y="470654"/>
                </a:lnTo>
                <a:lnTo>
                  <a:pt x="629610" y="471431"/>
                </a:lnTo>
                <a:lnTo>
                  <a:pt x="625338" y="472337"/>
                </a:lnTo>
                <a:lnTo>
                  <a:pt x="624820" y="472984"/>
                </a:lnTo>
                <a:lnTo>
                  <a:pt x="623526" y="473437"/>
                </a:lnTo>
                <a:lnTo>
                  <a:pt x="623332" y="474214"/>
                </a:lnTo>
                <a:lnTo>
                  <a:pt x="622232" y="475120"/>
                </a:lnTo>
                <a:lnTo>
                  <a:pt x="621649" y="477320"/>
                </a:lnTo>
                <a:lnTo>
                  <a:pt x="620937" y="478097"/>
                </a:lnTo>
                <a:lnTo>
                  <a:pt x="620743" y="479780"/>
                </a:lnTo>
                <a:lnTo>
                  <a:pt x="619837" y="480686"/>
                </a:lnTo>
                <a:lnTo>
                  <a:pt x="619643" y="481463"/>
                </a:lnTo>
                <a:lnTo>
                  <a:pt x="617248" y="482886"/>
                </a:lnTo>
                <a:lnTo>
                  <a:pt x="615048" y="487999"/>
                </a:lnTo>
                <a:lnTo>
                  <a:pt x="615048" y="491753"/>
                </a:lnTo>
                <a:lnTo>
                  <a:pt x="616342" y="495184"/>
                </a:lnTo>
                <a:lnTo>
                  <a:pt x="618543" y="497514"/>
                </a:lnTo>
                <a:lnTo>
                  <a:pt x="620226" y="497060"/>
                </a:lnTo>
                <a:lnTo>
                  <a:pt x="618543" y="491948"/>
                </a:lnTo>
                <a:lnTo>
                  <a:pt x="617248" y="490718"/>
                </a:lnTo>
                <a:lnTo>
                  <a:pt x="616860" y="489294"/>
                </a:lnTo>
                <a:lnTo>
                  <a:pt x="617054" y="488388"/>
                </a:lnTo>
                <a:lnTo>
                  <a:pt x="616666" y="487611"/>
                </a:lnTo>
                <a:lnTo>
                  <a:pt x="618543" y="485929"/>
                </a:lnTo>
                <a:lnTo>
                  <a:pt x="622232" y="485022"/>
                </a:lnTo>
                <a:lnTo>
                  <a:pt x="625209" y="483469"/>
                </a:lnTo>
                <a:lnTo>
                  <a:pt x="627798" y="483145"/>
                </a:lnTo>
                <a:lnTo>
                  <a:pt x="630192" y="481463"/>
                </a:lnTo>
                <a:lnTo>
                  <a:pt x="633687" y="480557"/>
                </a:lnTo>
                <a:lnTo>
                  <a:pt x="635370" y="479003"/>
                </a:lnTo>
                <a:lnTo>
                  <a:pt x="641842" y="476997"/>
                </a:lnTo>
                <a:lnTo>
                  <a:pt x="644431" y="476997"/>
                </a:lnTo>
                <a:lnTo>
                  <a:pt x="645726" y="477644"/>
                </a:lnTo>
                <a:lnTo>
                  <a:pt x="650127" y="483987"/>
                </a:lnTo>
                <a:lnTo>
                  <a:pt x="652133" y="485411"/>
                </a:lnTo>
                <a:lnTo>
                  <a:pt x="652715" y="485411"/>
                </a:lnTo>
                <a:lnTo>
                  <a:pt x="653622" y="486640"/>
                </a:lnTo>
                <a:lnTo>
                  <a:pt x="654528" y="486640"/>
                </a:lnTo>
                <a:lnTo>
                  <a:pt x="655628" y="487547"/>
                </a:lnTo>
                <a:lnTo>
                  <a:pt x="658217" y="490977"/>
                </a:lnTo>
                <a:lnTo>
                  <a:pt x="660417" y="492659"/>
                </a:lnTo>
                <a:lnTo>
                  <a:pt x="661906" y="494536"/>
                </a:lnTo>
                <a:lnTo>
                  <a:pt x="664689" y="496413"/>
                </a:lnTo>
                <a:lnTo>
                  <a:pt x="668378" y="497190"/>
                </a:lnTo>
                <a:lnTo>
                  <a:pt x="677374" y="496737"/>
                </a:lnTo>
                <a:lnTo>
                  <a:pt x="680158" y="495960"/>
                </a:lnTo>
                <a:lnTo>
                  <a:pt x="682552" y="493954"/>
                </a:lnTo>
                <a:lnTo>
                  <a:pt x="683264" y="492530"/>
                </a:lnTo>
                <a:lnTo>
                  <a:pt x="684559" y="491300"/>
                </a:lnTo>
                <a:lnTo>
                  <a:pt x="686047" y="490394"/>
                </a:lnTo>
                <a:lnTo>
                  <a:pt x="686759" y="489165"/>
                </a:lnTo>
                <a:lnTo>
                  <a:pt x="687665" y="488841"/>
                </a:lnTo>
                <a:lnTo>
                  <a:pt x="688765" y="487287"/>
                </a:lnTo>
                <a:lnTo>
                  <a:pt x="690578" y="486511"/>
                </a:lnTo>
                <a:lnTo>
                  <a:pt x="690966" y="485864"/>
                </a:lnTo>
                <a:lnTo>
                  <a:pt x="693166" y="486317"/>
                </a:lnTo>
                <a:lnTo>
                  <a:pt x="698668" y="486317"/>
                </a:lnTo>
                <a:lnTo>
                  <a:pt x="698862" y="486640"/>
                </a:lnTo>
                <a:lnTo>
                  <a:pt x="711224" y="486187"/>
                </a:lnTo>
                <a:lnTo>
                  <a:pt x="713424" y="485540"/>
                </a:lnTo>
                <a:lnTo>
                  <a:pt x="714136" y="485669"/>
                </a:lnTo>
                <a:lnTo>
                  <a:pt x="718537" y="483987"/>
                </a:lnTo>
                <a:lnTo>
                  <a:pt x="720932" y="483857"/>
                </a:lnTo>
                <a:lnTo>
                  <a:pt x="721514" y="483404"/>
                </a:lnTo>
                <a:lnTo>
                  <a:pt x="722420" y="483533"/>
                </a:lnTo>
                <a:lnTo>
                  <a:pt x="725915" y="482433"/>
                </a:lnTo>
                <a:lnTo>
                  <a:pt x="725915" y="480492"/>
                </a:lnTo>
                <a:lnTo>
                  <a:pt x="725010" y="480039"/>
                </a:lnTo>
                <a:lnTo>
                  <a:pt x="725527" y="479392"/>
                </a:lnTo>
                <a:lnTo>
                  <a:pt x="726433" y="479392"/>
                </a:lnTo>
                <a:lnTo>
                  <a:pt x="726433" y="481268"/>
                </a:lnTo>
                <a:lnTo>
                  <a:pt x="727339" y="481398"/>
                </a:lnTo>
                <a:lnTo>
                  <a:pt x="728634" y="480492"/>
                </a:lnTo>
                <a:lnTo>
                  <a:pt x="730834" y="480621"/>
                </a:lnTo>
                <a:lnTo>
                  <a:pt x="735818" y="478615"/>
                </a:lnTo>
                <a:lnTo>
                  <a:pt x="740802" y="477709"/>
                </a:lnTo>
                <a:lnTo>
                  <a:pt x="744102" y="477709"/>
                </a:lnTo>
                <a:lnTo>
                  <a:pt x="746885" y="476609"/>
                </a:lnTo>
                <a:lnTo>
                  <a:pt x="749280" y="476738"/>
                </a:lnTo>
                <a:lnTo>
                  <a:pt x="751869" y="477514"/>
                </a:lnTo>
                <a:lnTo>
                  <a:pt x="752775" y="477968"/>
                </a:lnTo>
                <a:lnTo>
                  <a:pt x="752969" y="478744"/>
                </a:lnTo>
                <a:lnTo>
                  <a:pt x="754652" y="479974"/>
                </a:lnTo>
                <a:lnTo>
                  <a:pt x="755946" y="482304"/>
                </a:lnTo>
                <a:lnTo>
                  <a:pt x="756852" y="483081"/>
                </a:lnTo>
                <a:lnTo>
                  <a:pt x="758859" y="487870"/>
                </a:lnTo>
                <a:lnTo>
                  <a:pt x="759571" y="488776"/>
                </a:lnTo>
                <a:lnTo>
                  <a:pt x="760283" y="491106"/>
                </a:lnTo>
                <a:lnTo>
                  <a:pt x="761383" y="492659"/>
                </a:lnTo>
                <a:lnTo>
                  <a:pt x="761901" y="494342"/>
                </a:lnTo>
                <a:lnTo>
                  <a:pt x="762613" y="495119"/>
                </a:lnTo>
                <a:lnTo>
                  <a:pt x="763324" y="497319"/>
                </a:lnTo>
                <a:lnTo>
                  <a:pt x="764036" y="497772"/>
                </a:lnTo>
                <a:lnTo>
                  <a:pt x="765719" y="500555"/>
                </a:lnTo>
                <a:lnTo>
                  <a:pt x="767402" y="502109"/>
                </a:lnTo>
                <a:lnTo>
                  <a:pt x="767402" y="502756"/>
                </a:lnTo>
                <a:lnTo>
                  <a:pt x="769797" y="504309"/>
                </a:lnTo>
                <a:lnTo>
                  <a:pt x="770185" y="505733"/>
                </a:lnTo>
                <a:lnTo>
                  <a:pt x="771479" y="507416"/>
                </a:lnTo>
                <a:lnTo>
                  <a:pt x="772580" y="510393"/>
                </a:lnTo>
                <a:lnTo>
                  <a:pt x="774586" y="512594"/>
                </a:lnTo>
                <a:lnTo>
                  <a:pt x="774392" y="512917"/>
                </a:lnTo>
                <a:lnTo>
                  <a:pt x="775104" y="514147"/>
                </a:lnTo>
                <a:lnTo>
                  <a:pt x="776010" y="514471"/>
                </a:lnTo>
                <a:lnTo>
                  <a:pt x="776916" y="513564"/>
                </a:lnTo>
                <a:lnTo>
                  <a:pt x="776916" y="512917"/>
                </a:lnTo>
                <a:lnTo>
                  <a:pt x="777822" y="512917"/>
                </a:lnTo>
                <a:lnTo>
                  <a:pt x="778210" y="513823"/>
                </a:lnTo>
                <a:lnTo>
                  <a:pt x="777304" y="513694"/>
                </a:lnTo>
                <a:lnTo>
                  <a:pt x="776010" y="515053"/>
                </a:lnTo>
                <a:lnTo>
                  <a:pt x="776722" y="515830"/>
                </a:lnTo>
                <a:lnTo>
                  <a:pt x="777628" y="515700"/>
                </a:lnTo>
                <a:lnTo>
                  <a:pt x="778340" y="515053"/>
                </a:lnTo>
                <a:lnTo>
                  <a:pt x="778340" y="514600"/>
                </a:lnTo>
                <a:lnTo>
                  <a:pt x="779246" y="514600"/>
                </a:lnTo>
                <a:lnTo>
                  <a:pt x="779246" y="515053"/>
                </a:lnTo>
                <a:lnTo>
                  <a:pt x="777045" y="516606"/>
                </a:lnTo>
                <a:lnTo>
                  <a:pt x="777952" y="516930"/>
                </a:lnTo>
                <a:lnTo>
                  <a:pt x="778146" y="517707"/>
                </a:lnTo>
                <a:lnTo>
                  <a:pt x="778663" y="517707"/>
                </a:lnTo>
                <a:lnTo>
                  <a:pt x="780152" y="516606"/>
                </a:lnTo>
                <a:lnTo>
                  <a:pt x="781058" y="517965"/>
                </a:lnTo>
                <a:lnTo>
                  <a:pt x="782935" y="519519"/>
                </a:lnTo>
                <a:lnTo>
                  <a:pt x="782935" y="520166"/>
                </a:lnTo>
                <a:lnTo>
                  <a:pt x="782223" y="520296"/>
                </a:lnTo>
                <a:lnTo>
                  <a:pt x="780929" y="518872"/>
                </a:lnTo>
                <a:lnTo>
                  <a:pt x="780346" y="518742"/>
                </a:lnTo>
                <a:lnTo>
                  <a:pt x="779958" y="519843"/>
                </a:lnTo>
                <a:lnTo>
                  <a:pt x="781252" y="520943"/>
                </a:lnTo>
                <a:lnTo>
                  <a:pt x="783841" y="522043"/>
                </a:lnTo>
                <a:lnTo>
                  <a:pt x="782935" y="521266"/>
                </a:lnTo>
                <a:lnTo>
                  <a:pt x="782935" y="520813"/>
                </a:lnTo>
                <a:lnTo>
                  <a:pt x="783453" y="520813"/>
                </a:lnTo>
                <a:lnTo>
                  <a:pt x="784553" y="521719"/>
                </a:lnTo>
                <a:lnTo>
                  <a:pt x="784747" y="522949"/>
                </a:lnTo>
                <a:lnTo>
                  <a:pt x="785459" y="522949"/>
                </a:lnTo>
                <a:lnTo>
                  <a:pt x="785459" y="523726"/>
                </a:lnTo>
                <a:lnTo>
                  <a:pt x="785977" y="523596"/>
                </a:lnTo>
                <a:lnTo>
                  <a:pt x="786171" y="522949"/>
                </a:lnTo>
                <a:lnTo>
                  <a:pt x="787660" y="523596"/>
                </a:lnTo>
                <a:lnTo>
                  <a:pt x="787465" y="524049"/>
                </a:lnTo>
                <a:lnTo>
                  <a:pt x="786365" y="523596"/>
                </a:lnTo>
                <a:lnTo>
                  <a:pt x="785977" y="524373"/>
                </a:lnTo>
                <a:lnTo>
                  <a:pt x="787465" y="525150"/>
                </a:lnTo>
                <a:lnTo>
                  <a:pt x="789148" y="526703"/>
                </a:lnTo>
                <a:lnTo>
                  <a:pt x="790831" y="525150"/>
                </a:lnTo>
                <a:lnTo>
                  <a:pt x="791349" y="525150"/>
                </a:lnTo>
                <a:lnTo>
                  <a:pt x="790961" y="524244"/>
                </a:lnTo>
                <a:lnTo>
                  <a:pt x="791866" y="524244"/>
                </a:lnTo>
                <a:lnTo>
                  <a:pt x="791672" y="523661"/>
                </a:lnTo>
                <a:lnTo>
                  <a:pt x="789666" y="522755"/>
                </a:lnTo>
                <a:lnTo>
                  <a:pt x="789860" y="522431"/>
                </a:lnTo>
                <a:lnTo>
                  <a:pt x="791155" y="522431"/>
                </a:lnTo>
                <a:lnTo>
                  <a:pt x="791866" y="523079"/>
                </a:lnTo>
                <a:lnTo>
                  <a:pt x="792579" y="523079"/>
                </a:lnTo>
                <a:lnTo>
                  <a:pt x="793291" y="523984"/>
                </a:lnTo>
                <a:lnTo>
                  <a:pt x="794779" y="524437"/>
                </a:lnTo>
                <a:lnTo>
                  <a:pt x="794779" y="524761"/>
                </a:lnTo>
                <a:lnTo>
                  <a:pt x="794067" y="524761"/>
                </a:lnTo>
                <a:lnTo>
                  <a:pt x="792384" y="524114"/>
                </a:lnTo>
                <a:lnTo>
                  <a:pt x="792190" y="525020"/>
                </a:lnTo>
                <a:lnTo>
                  <a:pt x="789601" y="527156"/>
                </a:lnTo>
                <a:lnTo>
                  <a:pt x="791802" y="528062"/>
                </a:lnTo>
                <a:lnTo>
                  <a:pt x="791996" y="528709"/>
                </a:lnTo>
                <a:lnTo>
                  <a:pt x="793484" y="529486"/>
                </a:lnTo>
                <a:lnTo>
                  <a:pt x="793484" y="529939"/>
                </a:lnTo>
                <a:lnTo>
                  <a:pt x="795167" y="530716"/>
                </a:lnTo>
                <a:lnTo>
                  <a:pt x="795685" y="531492"/>
                </a:lnTo>
                <a:lnTo>
                  <a:pt x="796980" y="532269"/>
                </a:lnTo>
                <a:lnTo>
                  <a:pt x="798986" y="535375"/>
                </a:lnTo>
                <a:lnTo>
                  <a:pt x="800475" y="535958"/>
                </a:lnTo>
                <a:lnTo>
                  <a:pt x="802352" y="537641"/>
                </a:lnTo>
                <a:lnTo>
                  <a:pt x="802740" y="538547"/>
                </a:lnTo>
                <a:lnTo>
                  <a:pt x="806040" y="541977"/>
                </a:lnTo>
                <a:lnTo>
                  <a:pt x="806558" y="543207"/>
                </a:lnTo>
                <a:lnTo>
                  <a:pt x="808565" y="544437"/>
                </a:lnTo>
                <a:lnTo>
                  <a:pt x="810377" y="546443"/>
                </a:lnTo>
                <a:lnTo>
                  <a:pt x="814260" y="549226"/>
                </a:lnTo>
                <a:lnTo>
                  <a:pt x="814455" y="549873"/>
                </a:lnTo>
                <a:lnTo>
                  <a:pt x="815360" y="550650"/>
                </a:lnTo>
                <a:lnTo>
                  <a:pt x="816849" y="550326"/>
                </a:lnTo>
                <a:lnTo>
                  <a:pt x="819632" y="551427"/>
                </a:lnTo>
                <a:lnTo>
                  <a:pt x="820021" y="553109"/>
                </a:lnTo>
                <a:lnTo>
                  <a:pt x="820732" y="553433"/>
                </a:lnTo>
                <a:lnTo>
                  <a:pt x="821250" y="552009"/>
                </a:lnTo>
                <a:lnTo>
                  <a:pt x="821962" y="551232"/>
                </a:lnTo>
                <a:lnTo>
                  <a:pt x="822480" y="549226"/>
                </a:lnTo>
                <a:lnTo>
                  <a:pt x="823580" y="549549"/>
                </a:lnTo>
                <a:lnTo>
                  <a:pt x="823774" y="550909"/>
                </a:lnTo>
                <a:lnTo>
                  <a:pt x="825263" y="552138"/>
                </a:lnTo>
                <a:lnTo>
                  <a:pt x="826557" y="552786"/>
                </a:lnTo>
                <a:lnTo>
                  <a:pt x="827658" y="552786"/>
                </a:lnTo>
                <a:lnTo>
                  <a:pt x="826169" y="550909"/>
                </a:lnTo>
                <a:lnTo>
                  <a:pt x="825069" y="550456"/>
                </a:lnTo>
                <a:lnTo>
                  <a:pt x="824680" y="549809"/>
                </a:lnTo>
                <a:lnTo>
                  <a:pt x="826881" y="550132"/>
                </a:lnTo>
                <a:lnTo>
                  <a:pt x="827787" y="551685"/>
                </a:lnTo>
                <a:lnTo>
                  <a:pt x="828305" y="551815"/>
                </a:lnTo>
                <a:lnTo>
                  <a:pt x="827916" y="552138"/>
                </a:lnTo>
                <a:lnTo>
                  <a:pt x="828111" y="552915"/>
                </a:lnTo>
                <a:lnTo>
                  <a:pt x="828823" y="552915"/>
                </a:lnTo>
                <a:lnTo>
                  <a:pt x="829534" y="553562"/>
                </a:lnTo>
                <a:lnTo>
                  <a:pt x="829340" y="554015"/>
                </a:lnTo>
                <a:lnTo>
                  <a:pt x="830052" y="554663"/>
                </a:lnTo>
                <a:lnTo>
                  <a:pt x="829858" y="555568"/>
                </a:lnTo>
                <a:lnTo>
                  <a:pt x="831865" y="556345"/>
                </a:lnTo>
                <a:lnTo>
                  <a:pt x="832576" y="557251"/>
                </a:lnTo>
                <a:lnTo>
                  <a:pt x="835877" y="559128"/>
                </a:lnTo>
                <a:lnTo>
                  <a:pt x="837171" y="561458"/>
                </a:lnTo>
                <a:lnTo>
                  <a:pt x="838272" y="561782"/>
                </a:lnTo>
                <a:lnTo>
                  <a:pt x="837689" y="562882"/>
                </a:lnTo>
                <a:lnTo>
                  <a:pt x="839566" y="565018"/>
                </a:lnTo>
                <a:lnTo>
                  <a:pt x="840084" y="566442"/>
                </a:lnTo>
                <a:lnTo>
                  <a:pt x="840990" y="566895"/>
                </a:lnTo>
                <a:lnTo>
                  <a:pt x="840990" y="567348"/>
                </a:lnTo>
                <a:lnTo>
                  <a:pt x="841896" y="567995"/>
                </a:lnTo>
                <a:lnTo>
                  <a:pt x="841896" y="568578"/>
                </a:lnTo>
                <a:lnTo>
                  <a:pt x="842285" y="568578"/>
                </a:lnTo>
                <a:lnTo>
                  <a:pt x="842997" y="569678"/>
                </a:lnTo>
                <a:lnTo>
                  <a:pt x="844485" y="569807"/>
                </a:lnTo>
                <a:lnTo>
                  <a:pt x="845780" y="571037"/>
                </a:lnTo>
                <a:lnTo>
                  <a:pt x="845974" y="572720"/>
                </a:lnTo>
                <a:lnTo>
                  <a:pt x="846686" y="572849"/>
                </a:lnTo>
                <a:lnTo>
                  <a:pt x="847592" y="574856"/>
                </a:lnTo>
                <a:lnTo>
                  <a:pt x="849598" y="576862"/>
                </a:lnTo>
                <a:lnTo>
                  <a:pt x="851281" y="579969"/>
                </a:lnTo>
                <a:lnTo>
                  <a:pt x="851993" y="580292"/>
                </a:lnTo>
                <a:lnTo>
                  <a:pt x="851993" y="581845"/>
                </a:lnTo>
                <a:lnTo>
                  <a:pt x="850893" y="582622"/>
                </a:lnTo>
                <a:lnTo>
                  <a:pt x="850893" y="582946"/>
                </a:lnTo>
                <a:lnTo>
                  <a:pt x="851605" y="582946"/>
                </a:lnTo>
                <a:lnTo>
                  <a:pt x="851993" y="583463"/>
                </a:lnTo>
                <a:lnTo>
                  <a:pt x="851993" y="583463"/>
                </a:lnTo>
                <a:lnTo>
                  <a:pt x="846362" y="586764"/>
                </a:lnTo>
                <a:lnTo>
                  <a:pt x="838466" y="588771"/>
                </a:lnTo>
                <a:lnTo>
                  <a:pt x="831735" y="587217"/>
                </a:lnTo>
                <a:lnTo>
                  <a:pt x="827140" y="590324"/>
                </a:lnTo>
                <a:lnTo>
                  <a:pt x="815749" y="617183"/>
                </a:lnTo>
                <a:lnTo>
                  <a:pt x="816396" y="621196"/>
                </a:lnTo>
                <a:lnTo>
                  <a:pt x="822286" y="627992"/>
                </a:lnTo>
                <a:lnTo>
                  <a:pt x="812707" y="636341"/>
                </a:lnTo>
                <a:lnTo>
                  <a:pt x="808759" y="636665"/>
                </a:lnTo>
                <a:lnTo>
                  <a:pt x="800992" y="628833"/>
                </a:lnTo>
                <a:lnTo>
                  <a:pt x="799245" y="623462"/>
                </a:lnTo>
                <a:lnTo>
                  <a:pt x="793808" y="620549"/>
                </a:lnTo>
                <a:lnTo>
                  <a:pt x="791672" y="615889"/>
                </a:lnTo>
                <a:lnTo>
                  <a:pt x="783194" y="608640"/>
                </a:lnTo>
                <a:lnTo>
                  <a:pt x="785330" y="595372"/>
                </a:lnTo>
                <a:lnTo>
                  <a:pt x="780799" y="576344"/>
                </a:lnTo>
                <a:lnTo>
                  <a:pt x="789925" y="564112"/>
                </a:lnTo>
                <a:lnTo>
                  <a:pt x="789731" y="560099"/>
                </a:lnTo>
                <a:lnTo>
                  <a:pt x="777175" y="559322"/>
                </a:lnTo>
                <a:lnTo>
                  <a:pt x="767596" y="546184"/>
                </a:lnTo>
                <a:lnTo>
                  <a:pt x="751286" y="535958"/>
                </a:lnTo>
                <a:lnTo>
                  <a:pt x="749474" y="539518"/>
                </a:lnTo>
                <a:lnTo>
                  <a:pt x="749927" y="549873"/>
                </a:lnTo>
                <a:lnTo>
                  <a:pt x="737759" y="563788"/>
                </a:lnTo>
                <a:lnTo>
                  <a:pt x="729475" y="565018"/>
                </a:lnTo>
                <a:lnTo>
                  <a:pt x="708182" y="559258"/>
                </a:lnTo>
                <a:lnTo>
                  <a:pt x="688183" y="574726"/>
                </a:lnTo>
                <a:lnTo>
                  <a:pt x="688377" y="576862"/>
                </a:lnTo>
                <a:lnTo>
                  <a:pt x="713554" y="578545"/>
                </a:lnTo>
                <a:lnTo>
                  <a:pt x="717631" y="582234"/>
                </a:lnTo>
                <a:lnTo>
                  <a:pt x="718019" y="586699"/>
                </a:lnTo>
                <a:lnTo>
                  <a:pt x="714072" y="590389"/>
                </a:lnTo>
                <a:lnTo>
                  <a:pt x="694267" y="593819"/>
                </a:lnTo>
                <a:lnTo>
                  <a:pt x="690125" y="603527"/>
                </a:lnTo>
                <a:lnTo>
                  <a:pt x="692260" y="608770"/>
                </a:lnTo>
                <a:lnTo>
                  <a:pt x="691613" y="611229"/>
                </a:lnTo>
                <a:lnTo>
                  <a:pt x="678086" y="617119"/>
                </a:lnTo>
                <a:lnTo>
                  <a:pt x="657829" y="623138"/>
                </a:lnTo>
                <a:lnTo>
                  <a:pt x="646438" y="622232"/>
                </a:lnTo>
                <a:lnTo>
                  <a:pt x="643007" y="620355"/>
                </a:lnTo>
                <a:lnTo>
                  <a:pt x="640419" y="615436"/>
                </a:lnTo>
                <a:lnTo>
                  <a:pt x="644366" y="602621"/>
                </a:lnTo>
                <a:lnTo>
                  <a:pt x="644366" y="595955"/>
                </a:lnTo>
                <a:lnTo>
                  <a:pt x="642231" y="593042"/>
                </a:lnTo>
                <a:lnTo>
                  <a:pt x="601133" y="588253"/>
                </a:lnTo>
                <a:lnTo>
                  <a:pt x="598673" y="603398"/>
                </a:lnTo>
                <a:lnTo>
                  <a:pt x="592525" y="610323"/>
                </a:lnTo>
                <a:lnTo>
                  <a:pt x="585988" y="622685"/>
                </a:lnTo>
                <a:lnTo>
                  <a:pt x="546313" y="619384"/>
                </a:lnTo>
                <a:lnTo>
                  <a:pt x="544631" y="617830"/>
                </a:lnTo>
                <a:lnTo>
                  <a:pt x="550909" y="614271"/>
                </a:lnTo>
                <a:lnTo>
                  <a:pt x="550974" y="611811"/>
                </a:lnTo>
                <a:lnTo>
                  <a:pt x="541524" y="602880"/>
                </a:lnTo>
                <a:lnTo>
                  <a:pt x="524826" y="616472"/>
                </a:lnTo>
                <a:lnTo>
                  <a:pt x="522237" y="632393"/>
                </a:lnTo>
                <a:lnTo>
                  <a:pt x="513176" y="644755"/>
                </a:lnTo>
                <a:lnTo>
                  <a:pt x="510393" y="646891"/>
                </a:lnTo>
                <a:lnTo>
                  <a:pt x="505021" y="643784"/>
                </a:lnTo>
                <a:lnTo>
                  <a:pt x="492659" y="644237"/>
                </a:lnTo>
                <a:lnTo>
                  <a:pt x="485669" y="649932"/>
                </a:lnTo>
                <a:lnTo>
                  <a:pt x="475508" y="663330"/>
                </a:lnTo>
                <a:lnTo>
                  <a:pt x="476867" y="675821"/>
                </a:lnTo>
                <a:lnTo>
                  <a:pt x="474473" y="681646"/>
                </a:lnTo>
                <a:lnTo>
                  <a:pt x="466641" y="685982"/>
                </a:lnTo>
                <a:lnTo>
                  <a:pt x="469877" y="692584"/>
                </a:lnTo>
                <a:lnTo>
                  <a:pt x="459587" y="703328"/>
                </a:lnTo>
                <a:lnTo>
                  <a:pt x="456286" y="710771"/>
                </a:lnTo>
                <a:lnTo>
                  <a:pt x="434216" y="711936"/>
                </a:lnTo>
                <a:lnTo>
                  <a:pt x="427938" y="707599"/>
                </a:lnTo>
                <a:lnTo>
                  <a:pt x="421142" y="707146"/>
                </a:lnTo>
                <a:lnTo>
                  <a:pt x="422696" y="699444"/>
                </a:lnTo>
                <a:lnTo>
                  <a:pt x="419589" y="697438"/>
                </a:lnTo>
                <a:lnTo>
                  <a:pt x="411369" y="699121"/>
                </a:lnTo>
                <a:lnTo>
                  <a:pt x="407745" y="705593"/>
                </a:lnTo>
                <a:lnTo>
                  <a:pt x="404315" y="707470"/>
                </a:lnTo>
                <a:lnTo>
                  <a:pt x="395448" y="706693"/>
                </a:lnTo>
                <a:lnTo>
                  <a:pt x="388264" y="703004"/>
                </a:lnTo>
                <a:lnTo>
                  <a:pt x="387617" y="694849"/>
                </a:lnTo>
                <a:lnTo>
                  <a:pt x="384057" y="692843"/>
                </a:lnTo>
                <a:lnTo>
                  <a:pt x="371372" y="693749"/>
                </a:lnTo>
                <a:lnTo>
                  <a:pt x="362440" y="703004"/>
                </a:lnTo>
                <a:lnTo>
                  <a:pt x="338364" y="712518"/>
                </a:lnTo>
                <a:lnTo>
                  <a:pt x="325355" y="704039"/>
                </a:lnTo>
                <a:lnTo>
                  <a:pt x="319724" y="705593"/>
                </a:lnTo>
                <a:lnTo>
                  <a:pt x="312281" y="703586"/>
                </a:lnTo>
                <a:lnTo>
                  <a:pt x="310728" y="702357"/>
                </a:lnTo>
                <a:lnTo>
                  <a:pt x="312281" y="698538"/>
                </a:lnTo>
                <a:lnTo>
                  <a:pt x="321342" y="692196"/>
                </a:lnTo>
                <a:lnTo>
                  <a:pt x="321601" y="690060"/>
                </a:lnTo>
                <a:lnTo>
                  <a:pt x="318106" y="685918"/>
                </a:lnTo>
                <a:lnTo>
                  <a:pt x="298948" y="678086"/>
                </a:lnTo>
                <a:lnTo>
                  <a:pt x="297848" y="674073"/>
                </a:lnTo>
                <a:lnTo>
                  <a:pt x="300437" y="668507"/>
                </a:lnTo>
                <a:lnTo>
                  <a:pt x="300243" y="664365"/>
                </a:lnTo>
                <a:lnTo>
                  <a:pt x="290470" y="658540"/>
                </a:lnTo>
                <a:lnTo>
                  <a:pt x="285616" y="658411"/>
                </a:lnTo>
                <a:lnTo>
                  <a:pt x="281927" y="649479"/>
                </a:lnTo>
                <a:lnTo>
                  <a:pt x="271118" y="645467"/>
                </a:lnTo>
                <a:lnTo>
                  <a:pt x="270212" y="639448"/>
                </a:lnTo>
                <a:lnTo>
                  <a:pt x="272154" y="628639"/>
                </a:lnTo>
                <a:lnTo>
                  <a:pt x="253514" y="613365"/>
                </a:lnTo>
                <a:lnTo>
                  <a:pt x="251572" y="608252"/>
                </a:lnTo>
                <a:lnTo>
                  <a:pt x="250731" y="597573"/>
                </a:lnTo>
                <a:lnTo>
                  <a:pt x="243935" y="586894"/>
                </a:lnTo>
                <a:lnTo>
                  <a:pt x="225813" y="577962"/>
                </a:lnTo>
                <a:lnTo>
                  <a:pt x="217076" y="577509"/>
                </a:lnTo>
                <a:lnTo>
                  <a:pt x="217076" y="577509"/>
                </a:lnTo>
                <a:lnTo>
                  <a:pt x="203614" y="558028"/>
                </a:lnTo>
                <a:lnTo>
                  <a:pt x="190605" y="543660"/>
                </a:lnTo>
                <a:lnTo>
                  <a:pt x="186916" y="532075"/>
                </a:lnTo>
                <a:lnTo>
                  <a:pt x="177337" y="529939"/>
                </a:lnTo>
                <a:lnTo>
                  <a:pt x="175007" y="518289"/>
                </a:lnTo>
                <a:lnTo>
                  <a:pt x="171318" y="514082"/>
                </a:lnTo>
                <a:lnTo>
                  <a:pt x="172547" y="504957"/>
                </a:lnTo>
                <a:lnTo>
                  <a:pt x="168470" y="499067"/>
                </a:lnTo>
                <a:lnTo>
                  <a:pt x="167564" y="493306"/>
                </a:lnTo>
                <a:lnTo>
                  <a:pt x="161415" y="493630"/>
                </a:lnTo>
                <a:lnTo>
                  <a:pt x="156043" y="498614"/>
                </a:lnTo>
                <a:lnTo>
                  <a:pt x="150219" y="500167"/>
                </a:lnTo>
                <a:lnTo>
                  <a:pt x="143746" y="493954"/>
                </a:lnTo>
                <a:lnTo>
                  <a:pt x="139216" y="494407"/>
                </a:lnTo>
                <a:lnTo>
                  <a:pt x="135721" y="487741"/>
                </a:lnTo>
                <a:lnTo>
                  <a:pt x="132679" y="486381"/>
                </a:lnTo>
                <a:lnTo>
                  <a:pt x="133391" y="481527"/>
                </a:lnTo>
                <a:lnTo>
                  <a:pt x="129896" y="470201"/>
                </a:lnTo>
                <a:lnTo>
                  <a:pt x="142581" y="453568"/>
                </a:lnTo>
                <a:lnTo>
                  <a:pt x="142840" y="433374"/>
                </a:lnTo>
                <a:lnTo>
                  <a:pt x="151124" y="422631"/>
                </a:lnTo>
                <a:lnTo>
                  <a:pt x="167176" y="414864"/>
                </a:lnTo>
                <a:lnTo>
                  <a:pt x="170476" y="409881"/>
                </a:lnTo>
                <a:lnTo>
                  <a:pt x="172030" y="401855"/>
                </a:lnTo>
                <a:lnTo>
                  <a:pt x="160897" y="393377"/>
                </a:lnTo>
                <a:lnTo>
                  <a:pt x="150477" y="378879"/>
                </a:lnTo>
                <a:lnTo>
                  <a:pt x="148018" y="364188"/>
                </a:lnTo>
                <a:lnTo>
                  <a:pt x="125107" y="352149"/>
                </a:lnTo>
                <a:lnTo>
                  <a:pt x="123618" y="341664"/>
                </a:lnTo>
                <a:lnTo>
                  <a:pt x="119670" y="335386"/>
                </a:lnTo>
                <a:lnTo>
                  <a:pt x="109185" y="334157"/>
                </a:lnTo>
                <a:lnTo>
                  <a:pt x="107179" y="331503"/>
                </a:lnTo>
                <a:lnTo>
                  <a:pt x="107437" y="325872"/>
                </a:lnTo>
                <a:lnTo>
                  <a:pt x="91969" y="333056"/>
                </a:lnTo>
                <a:lnTo>
                  <a:pt x="87633" y="332409"/>
                </a:lnTo>
                <a:lnTo>
                  <a:pt x="83426" y="322248"/>
                </a:lnTo>
                <a:lnTo>
                  <a:pt x="71841" y="321148"/>
                </a:lnTo>
                <a:lnTo>
                  <a:pt x="67699" y="314869"/>
                </a:lnTo>
                <a:lnTo>
                  <a:pt x="71194" y="305938"/>
                </a:lnTo>
                <a:lnTo>
                  <a:pt x="68216" y="303738"/>
                </a:lnTo>
                <a:lnTo>
                  <a:pt x="67181" y="295259"/>
                </a:lnTo>
                <a:lnTo>
                  <a:pt x="65239" y="292153"/>
                </a:lnTo>
                <a:lnTo>
                  <a:pt x="56696" y="290405"/>
                </a:lnTo>
                <a:lnTo>
                  <a:pt x="41292" y="294612"/>
                </a:lnTo>
                <a:lnTo>
                  <a:pt x="34108" y="293511"/>
                </a:lnTo>
                <a:lnTo>
                  <a:pt x="30872" y="289434"/>
                </a:lnTo>
                <a:lnTo>
                  <a:pt x="30484" y="275648"/>
                </a:lnTo>
                <a:lnTo>
                  <a:pt x="27701" y="271118"/>
                </a:lnTo>
                <a:lnTo>
                  <a:pt x="10679" y="261216"/>
                </a:lnTo>
                <a:lnTo>
                  <a:pt x="2136" y="251960"/>
                </a:lnTo>
                <a:lnTo>
                  <a:pt x="0" y="243676"/>
                </a:lnTo>
                <a:lnTo>
                  <a:pt x="1295" y="230796"/>
                </a:lnTo>
                <a:lnTo>
                  <a:pt x="10808" y="225619"/>
                </a:lnTo>
                <a:lnTo>
                  <a:pt x="13203" y="219147"/>
                </a:lnTo>
                <a:lnTo>
                  <a:pt x="32555" y="193388"/>
                </a:lnTo>
                <a:lnTo>
                  <a:pt x="34497" y="186009"/>
                </a:lnTo>
                <a:lnTo>
                  <a:pt x="50094" y="187109"/>
                </a:lnTo>
                <a:lnTo>
                  <a:pt x="55984" y="179537"/>
                </a:lnTo>
                <a:lnTo>
                  <a:pt x="66016" y="174489"/>
                </a:lnTo>
                <a:lnTo>
                  <a:pt x="73653" y="179990"/>
                </a:lnTo>
                <a:lnTo>
                  <a:pt x="80190" y="178566"/>
                </a:lnTo>
                <a:lnTo>
                  <a:pt x="82132" y="175589"/>
                </a:lnTo>
                <a:lnTo>
                  <a:pt x="83296" y="166140"/>
                </a:lnTo>
                <a:lnTo>
                  <a:pt x="79607" y="157014"/>
                </a:lnTo>
                <a:lnTo>
                  <a:pt x="81549" y="150736"/>
                </a:lnTo>
                <a:lnTo>
                  <a:pt x="81355" y="134815"/>
                </a:lnTo>
                <a:lnTo>
                  <a:pt x="79154" y="129443"/>
                </a:lnTo>
                <a:lnTo>
                  <a:pt x="69770" y="122518"/>
                </a:lnTo>
                <a:lnTo>
                  <a:pt x="67764" y="117922"/>
                </a:lnTo>
                <a:lnTo>
                  <a:pt x="88927" y="99477"/>
                </a:lnTo>
                <a:lnTo>
                  <a:pt x="88927" y="92681"/>
                </a:lnTo>
                <a:lnTo>
                  <a:pt x="84850" y="79607"/>
                </a:lnTo>
                <a:lnTo>
                  <a:pt x="91128" y="69511"/>
                </a:lnTo>
                <a:lnTo>
                  <a:pt x="101742" y="62392"/>
                </a:lnTo>
                <a:lnTo>
                  <a:pt x="118505" y="63168"/>
                </a:lnTo>
                <a:lnTo>
                  <a:pt x="127048" y="55725"/>
                </a:lnTo>
                <a:lnTo>
                  <a:pt x="131384" y="57990"/>
                </a:lnTo>
                <a:lnTo>
                  <a:pt x="131384" y="57990"/>
                </a:lnTo>
                <a:lnTo>
                  <a:pt x="136756" y="61421"/>
                </a:lnTo>
                <a:lnTo>
                  <a:pt x="149765" y="51001"/>
                </a:lnTo>
                <a:lnTo>
                  <a:pt x="167758" y="44334"/>
                </a:lnTo>
                <a:lnTo>
                  <a:pt x="180573" y="48411"/>
                </a:lnTo>
                <a:lnTo>
                  <a:pt x="197465" y="58702"/>
                </a:lnTo>
                <a:lnTo>
                  <a:pt x="205944" y="58573"/>
                </a:lnTo>
                <a:lnTo>
                  <a:pt x="232350" y="43881"/>
                </a:lnTo>
                <a:lnTo>
                  <a:pt x="232738" y="36567"/>
                </a:lnTo>
                <a:lnTo>
                  <a:pt x="237333" y="30225"/>
                </a:lnTo>
                <a:lnTo>
                  <a:pt x="241087" y="31196"/>
                </a:lnTo>
                <a:lnTo>
                  <a:pt x="253449" y="43234"/>
                </a:lnTo>
                <a:lnTo>
                  <a:pt x="256038" y="32166"/>
                </a:lnTo>
                <a:lnTo>
                  <a:pt x="260115" y="24853"/>
                </a:lnTo>
                <a:lnTo>
                  <a:pt x="260180" y="16439"/>
                </a:lnTo>
                <a:lnTo>
                  <a:pt x="266199" y="15339"/>
                </a:lnTo>
                <a:lnTo>
                  <a:pt x="274225" y="18510"/>
                </a:lnTo>
                <a:lnTo>
                  <a:pt x="277914" y="14692"/>
                </a:lnTo>
                <a:lnTo>
                  <a:pt x="294936" y="15209"/>
                </a:lnTo>
                <a:lnTo>
                  <a:pt x="301602" y="19481"/>
                </a:lnTo>
                <a:lnTo>
                  <a:pt x="303932" y="27247"/>
                </a:lnTo>
                <a:lnTo>
                  <a:pt x="305679" y="28024"/>
                </a:lnTo>
                <a:lnTo>
                  <a:pt x="315517" y="25629"/>
                </a:lnTo>
                <a:lnTo>
                  <a:pt x="318623" y="27830"/>
                </a:lnTo>
                <a:lnTo>
                  <a:pt x="322960" y="38574"/>
                </a:lnTo>
                <a:lnTo>
                  <a:pt x="337975" y="52489"/>
                </a:lnTo>
                <a:lnTo>
                  <a:pt x="342053" y="51712"/>
                </a:lnTo>
                <a:lnTo>
                  <a:pt x="340305" y="43622"/>
                </a:lnTo>
                <a:lnTo>
                  <a:pt x="350467" y="44722"/>
                </a:lnTo>
                <a:lnTo>
                  <a:pt x="353961" y="49123"/>
                </a:lnTo>
                <a:lnTo>
                  <a:pt x="358039" y="62262"/>
                </a:lnTo>
                <a:lnTo>
                  <a:pt x="361987" y="65886"/>
                </a:lnTo>
                <a:lnTo>
                  <a:pt x="365676" y="64333"/>
                </a:lnTo>
                <a:lnTo>
                  <a:pt x="366711" y="60514"/>
                </a:lnTo>
                <a:lnTo>
                  <a:pt x="359916" y="42457"/>
                </a:lnTo>
                <a:lnTo>
                  <a:pt x="359851" y="35985"/>
                </a:lnTo>
                <a:lnTo>
                  <a:pt x="362310" y="33461"/>
                </a:lnTo>
                <a:lnTo>
                  <a:pt x="366453" y="33914"/>
                </a:lnTo>
                <a:lnTo>
                  <a:pt x="370012" y="38056"/>
                </a:lnTo>
                <a:lnTo>
                  <a:pt x="371372" y="43428"/>
                </a:lnTo>
                <a:lnTo>
                  <a:pt x="376420" y="45370"/>
                </a:lnTo>
                <a:lnTo>
                  <a:pt x="379203" y="37020"/>
                </a:lnTo>
                <a:lnTo>
                  <a:pt x="385934" y="39092"/>
                </a:lnTo>
                <a:lnTo>
                  <a:pt x="387940" y="36438"/>
                </a:lnTo>
                <a:lnTo>
                  <a:pt x="392018" y="39092"/>
                </a:lnTo>
                <a:lnTo>
                  <a:pt x="394607" y="51259"/>
                </a:lnTo>
                <a:lnTo>
                  <a:pt x="404121" y="51259"/>
                </a:lnTo>
                <a:lnTo>
                  <a:pt x="406321" y="54237"/>
                </a:lnTo>
                <a:lnTo>
                  <a:pt x="432274" y="39868"/>
                </a:lnTo>
                <a:lnTo>
                  <a:pt x="436676" y="32879"/>
                </a:lnTo>
                <a:lnTo>
                  <a:pt x="447743" y="29383"/>
                </a:lnTo>
                <a:lnTo>
                  <a:pt x="476738" y="33849"/>
                </a:lnTo>
                <a:lnTo>
                  <a:pt x="489941" y="29901"/>
                </a:lnTo>
                <a:lnTo>
                  <a:pt x="504957" y="37020"/>
                </a:lnTo>
                <a:lnTo>
                  <a:pt x="522561" y="32749"/>
                </a:lnTo>
                <a:lnTo>
                  <a:pt x="529486" y="34173"/>
                </a:lnTo>
                <a:lnTo>
                  <a:pt x="537058" y="40321"/>
                </a:lnTo>
                <a:lnTo>
                  <a:pt x="554210" y="35079"/>
                </a:lnTo>
                <a:lnTo>
                  <a:pt x="568319" y="39998"/>
                </a:lnTo>
                <a:lnTo>
                  <a:pt x="568513" y="23688"/>
                </a:lnTo>
                <a:lnTo>
                  <a:pt x="571296" y="15598"/>
                </a:lnTo>
                <a:lnTo>
                  <a:pt x="576150" y="9579"/>
                </a:lnTo>
                <a:lnTo>
                  <a:pt x="584887" y="5760"/>
                </a:lnTo>
                <a:lnTo>
                  <a:pt x="588059" y="0"/>
                </a:lnTo>
                <a:lnTo>
                  <a:pt x="588059" y="0"/>
                </a:lnTo>
                <a:lnTo>
                  <a:pt x="590583" y="0"/>
                </a:lnTo>
                <a:close/>
              </a:path>
            </a:pathLst>
          </a:custGeom>
          <a:solidFill>
            <a:srgbClr val="F6FBC7"/>
          </a:solidFill>
          <a:ln w="3229" cap="flat">
            <a:solidFill>
              <a:srgbClr val="FFFFFF"/>
            </a:solidFill>
            <a:prstDash val="solid"/>
            <a:miter/>
          </a:ln>
        </p:spPr>
        <p:txBody>
          <a:bodyPr rtlCol="0" anchor="ctr"/>
          <a:lstStyle/>
          <a:p>
            <a:endParaRPr lang="en-IN"/>
          </a:p>
        </p:txBody>
      </p:sp>
      <p:sp>
        <p:nvSpPr>
          <p:cNvPr id="10" name="Freeform: Shape 9">
            <a:extLst>
              <a:ext uri="{FF2B5EF4-FFF2-40B4-BE49-F238E27FC236}">
                <a16:creationId xmlns:a16="http://schemas.microsoft.com/office/drawing/2014/main" id="{F03B9C3E-A9CC-4E4D-8AB2-D33F3C0778A9}"/>
              </a:ext>
            </a:extLst>
          </p:cNvPr>
          <p:cNvSpPr/>
          <p:nvPr/>
        </p:nvSpPr>
        <p:spPr>
          <a:xfrm>
            <a:off x="4205689" y="2828971"/>
            <a:ext cx="1025909" cy="1238566"/>
          </a:xfrm>
          <a:custGeom>
            <a:avLst/>
            <a:gdLst>
              <a:gd name="connsiteX0" fmla="*/ 40386 w 787918"/>
              <a:gd name="connsiteY0" fmla="*/ 41551 h 892573"/>
              <a:gd name="connsiteX1" fmla="*/ 49123 w 787918"/>
              <a:gd name="connsiteY1" fmla="*/ 42004 h 892573"/>
              <a:gd name="connsiteX2" fmla="*/ 67246 w 787918"/>
              <a:gd name="connsiteY2" fmla="*/ 50936 h 892573"/>
              <a:gd name="connsiteX3" fmla="*/ 74041 w 787918"/>
              <a:gd name="connsiteY3" fmla="*/ 61615 h 892573"/>
              <a:gd name="connsiteX4" fmla="*/ 74883 w 787918"/>
              <a:gd name="connsiteY4" fmla="*/ 72294 h 892573"/>
              <a:gd name="connsiteX5" fmla="*/ 76824 w 787918"/>
              <a:gd name="connsiteY5" fmla="*/ 77407 h 892573"/>
              <a:gd name="connsiteX6" fmla="*/ 95464 w 787918"/>
              <a:gd name="connsiteY6" fmla="*/ 92681 h 892573"/>
              <a:gd name="connsiteX7" fmla="*/ 93523 w 787918"/>
              <a:gd name="connsiteY7" fmla="*/ 103489 h 892573"/>
              <a:gd name="connsiteX8" fmla="*/ 94428 w 787918"/>
              <a:gd name="connsiteY8" fmla="*/ 109509 h 892573"/>
              <a:gd name="connsiteX9" fmla="*/ 105237 w 787918"/>
              <a:gd name="connsiteY9" fmla="*/ 113522 h 892573"/>
              <a:gd name="connsiteX10" fmla="*/ 108926 w 787918"/>
              <a:gd name="connsiteY10" fmla="*/ 122453 h 892573"/>
              <a:gd name="connsiteX11" fmla="*/ 113780 w 787918"/>
              <a:gd name="connsiteY11" fmla="*/ 122582 h 892573"/>
              <a:gd name="connsiteX12" fmla="*/ 123553 w 787918"/>
              <a:gd name="connsiteY12" fmla="*/ 128407 h 892573"/>
              <a:gd name="connsiteX13" fmla="*/ 123747 w 787918"/>
              <a:gd name="connsiteY13" fmla="*/ 132550 h 892573"/>
              <a:gd name="connsiteX14" fmla="*/ 121158 w 787918"/>
              <a:gd name="connsiteY14" fmla="*/ 138116 h 892573"/>
              <a:gd name="connsiteX15" fmla="*/ 122259 w 787918"/>
              <a:gd name="connsiteY15" fmla="*/ 142128 h 892573"/>
              <a:gd name="connsiteX16" fmla="*/ 141416 w 787918"/>
              <a:gd name="connsiteY16" fmla="*/ 149960 h 892573"/>
              <a:gd name="connsiteX17" fmla="*/ 144911 w 787918"/>
              <a:gd name="connsiteY17" fmla="*/ 154102 h 892573"/>
              <a:gd name="connsiteX18" fmla="*/ 144652 w 787918"/>
              <a:gd name="connsiteY18" fmla="*/ 156238 h 892573"/>
              <a:gd name="connsiteX19" fmla="*/ 135591 w 787918"/>
              <a:gd name="connsiteY19" fmla="*/ 162580 h 892573"/>
              <a:gd name="connsiteX20" fmla="*/ 134038 w 787918"/>
              <a:gd name="connsiteY20" fmla="*/ 166399 h 892573"/>
              <a:gd name="connsiteX21" fmla="*/ 135591 w 787918"/>
              <a:gd name="connsiteY21" fmla="*/ 167629 h 892573"/>
              <a:gd name="connsiteX22" fmla="*/ 143034 w 787918"/>
              <a:gd name="connsiteY22" fmla="*/ 169635 h 892573"/>
              <a:gd name="connsiteX23" fmla="*/ 148665 w 787918"/>
              <a:gd name="connsiteY23" fmla="*/ 168082 h 892573"/>
              <a:gd name="connsiteX24" fmla="*/ 161674 w 787918"/>
              <a:gd name="connsiteY24" fmla="*/ 176560 h 892573"/>
              <a:gd name="connsiteX25" fmla="*/ 185751 w 787918"/>
              <a:gd name="connsiteY25" fmla="*/ 167046 h 892573"/>
              <a:gd name="connsiteX26" fmla="*/ 194682 w 787918"/>
              <a:gd name="connsiteY26" fmla="*/ 157791 h 892573"/>
              <a:gd name="connsiteX27" fmla="*/ 207367 w 787918"/>
              <a:gd name="connsiteY27" fmla="*/ 156885 h 892573"/>
              <a:gd name="connsiteX28" fmla="*/ 210927 w 787918"/>
              <a:gd name="connsiteY28" fmla="*/ 158891 h 892573"/>
              <a:gd name="connsiteX29" fmla="*/ 211574 w 787918"/>
              <a:gd name="connsiteY29" fmla="*/ 167046 h 892573"/>
              <a:gd name="connsiteX30" fmla="*/ 218758 w 787918"/>
              <a:gd name="connsiteY30" fmla="*/ 170735 h 892573"/>
              <a:gd name="connsiteX31" fmla="*/ 227625 w 787918"/>
              <a:gd name="connsiteY31" fmla="*/ 171512 h 892573"/>
              <a:gd name="connsiteX32" fmla="*/ 231056 w 787918"/>
              <a:gd name="connsiteY32" fmla="*/ 169635 h 892573"/>
              <a:gd name="connsiteX33" fmla="*/ 234680 w 787918"/>
              <a:gd name="connsiteY33" fmla="*/ 163163 h 892573"/>
              <a:gd name="connsiteX34" fmla="*/ 242899 w 787918"/>
              <a:gd name="connsiteY34" fmla="*/ 161480 h 892573"/>
              <a:gd name="connsiteX35" fmla="*/ 246006 w 787918"/>
              <a:gd name="connsiteY35" fmla="*/ 163486 h 892573"/>
              <a:gd name="connsiteX36" fmla="*/ 244453 w 787918"/>
              <a:gd name="connsiteY36" fmla="*/ 171188 h 892573"/>
              <a:gd name="connsiteX37" fmla="*/ 251249 w 787918"/>
              <a:gd name="connsiteY37" fmla="*/ 171641 h 892573"/>
              <a:gd name="connsiteX38" fmla="*/ 257526 w 787918"/>
              <a:gd name="connsiteY38" fmla="*/ 175978 h 892573"/>
              <a:gd name="connsiteX39" fmla="*/ 279597 w 787918"/>
              <a:gd name="connsiteY39" fmla="*/ 174813 h 892573"/>
              <a:gd name="connsiteX40" fmla="*/ 282897 w 787918"/>
              <a:gd name="connsiteY40" fmla="*/ 167370 h 892573"/>
              <a:gd name="connsiteX41" fmla="*/ 293188 w 787918"/>
              <a:gd name="connsiteY41" fmla="*/ 156626 h 892573"/>
              <a:gd name="connsiteX42" fmla="*/ 289952 w 787918"/>
              <a:gd name="connsiteY42" fmla="*/ 150024 h 892573"/>
              <a:gd name="connsiteX43" fmla="*/ 297783 w 787918"/>
              <a:gd name="connsiteY43" fmla="*/ 145688 h 892573"/>
              <a:gd name="connsiteX44" fmla="*/ 300178 w 787918"/>
              <a:gd name="connsiteY44" fmla="*/ 139863 h 892573"/>
              <a:gd name="connsiteX45" fmla="*/ 298819 w 787918"/>
              <a:gd name="connsiteY45" fmla="*/ 127372 h 892573"/>
              <a:gd name="connsiteX46" fmla="*/ 308980 w 787918"/>
              <a:gd name="connsiteY46" fmla="*/ 113974 h 892573"/>
              <a:gd name="connsiteX47" fmla="*/ 315970 w 787918"/>
              <a:gd name="connsiteY47" fmla="*/ 108279 h 892573"/>
              <a:gd name="connsiteX48" fmla="*/ 328332 w 787918"/>
              <a:gd name="connsiteY48" fmla="*/ 107826 h 892573"/>
              <a:gd name="connsiteX49" fmla="*/ 333704 w 787918"/>
              <a:gd name="connsiteY49" fmla="*/ 110933 h 892573"/>
              <a:gd name="connsiteX50" fmla="*/ 336487 w 787918"/>
              <a:gd name="connsiteY50" fmla="*/ 108797 h 892573"/>
              <a:gd name="connsiteX51" fmla="*/ 345548 w 787918"/>
              <a:gd name="connsiteY51" fmla="*/ 96435 h 892573"/>
              <a:gd name="connsiteX52" fmla="*/ 348136 w 787918"/>
              <a:gd name="connsiteY52" fmla="*/ 80513 h 892573"/>
              <a:gd name="connsiteX53" fmla="*/ 364835 w 787918"/>
              <a:gd name="connsiteY53" fmla="*/ 66922 h 892573"/>
              <a:gd name="connsiteX54" fmla="*/ 374284 w 787918"/>
              <a:gd name="connsiteY54" fmla="*/ 75854 h 892573"/>
              <a:gd name="connsiteX55" fmla="*/ 374219 w 787918"/>
              <a:gd name="connsiteY55" fmla="*/ 78313 h 892573"/>
              <a:gd name="connsiteX56" fmla="*/ 367941 w 787918"/>
              <a:gd name="connsiteY56" fmla="*/ 81873 h 892573"/>
              <a:gd name="connsiteX57" fmla="*/ 369624 w 787918"/>
              <a:gd name="connsiteY57" fmla="*/ 83426 h 892573"/>
              <a:gd name="connsiteX58" fmla="*/ 409298 w 787918"/>
              <a:gd name="connsiteY58" fmla="*/ 86727 h 892573"/>
              <a:gd name="connsiteX59" fmla="*/ 415835 w 787918"/>
              <a:gd name="connsiteY59" fmla="*/ 74365 h 892573"/>
              <a:gd name="connsiteX60" fmla="*/ 421984 w 787918"/>
              <a:gd name="connsiteY60" fmla="*/ 67440 h 892573"/>
              <a:gd name="connsiteX61" fmla="*/ 424443 w 787918"/>
              <a:gd name="connsiteY61" fmla="*/ 52295 h 892573"/>
              <a:gd name="connsiteX62" fmla="*/ 465541 w 787918"/>
              <a:gd name="connsiteY62" fmla="*/ 57084 h 892573"/>
              <a:gd name="connsiteX63" fmla="*/ 467677 w 787918"/>
              <a:gd name="connsiteY63" fmla="*/ 59997 h 892573"/>
              <a:gd name="connsiteX64" fmla="*/ 467677 w 787918"/>
              <a:gd name="connsiteY64" fmla="*/ 66663 h 892573"/>
              <a:gd name="connsiteX65" fmla="*/ 463729 w 787918"/>
              <a:gd name="connsiteY65" fmla="*/ 79478 h 892573"/>
              <a:gd name="connsiteX66" fmla="*/ 466318 w 787918"/>
              <a:gd name="connsiteY66" fmla="*/ 84397 h 892573"/>
              <a:gd name="connsiteX67" fmla="*/ 469748 w 787918"/>
              <a:gd name="connsiteY67" fmla="*/ 86274 h 892573"/>
              <a:gd name="connsiteX68" fmla="*/ 481139 w 787918"/>
              <a:gd name="connsiteY68" fmla="*/ 87180 h 892573"/>
              <a:gd name="connsiteX69" fmla="*/ 501397 w 787918"/>
              <a:gd name="connsiteY69" fmla="*/ 81161 h 892573"/>
              <a:gd name="connsiteX70" fmla="*/ 514924 w 787918"/>
              <a:gd name="connsiteY70" fmla="*/ 75271 h 892573"/>
              <a:gd name="connsiteX71" fmla="*/ 515571 w 787918"/>
              <a:gd name="connsiteY71" fmla="*/ 72812 h 892573"/>
              <a:gd name="connsiteX72" fmla="*/ 513435 w 787918"/>
              <a:gd name="connsiteY72" fmla="*/ 67569 h 892573"/>
              <a:gd name="connsiteX73" fmla="*/ 517577 w 787918"/>
              <a:gd name="connsiteY73" fmla="*/ 57861 h 892573"/>
              <a:gd name="connsiteX74" fmla="*/ 537382 w 787918"/>
              <a:gd name="connsiteY74" fmla="*/ 54431 h 892573"/>
              <a:gd name="connsiteX75" fmla="*/ 541330 w 787918"/>
              <a:gd name="connsiteY75" fmla="*/ 50742 h 892573"/>
              <a:gd name="connsiteX76" fmla="*/ 540941 w 787918"/>
              <a:gd name="connsiteY76" fmla="*/ 46276 h 892573"/>
              <a:gd name="connsiteX77" fmla="*/ 536864 w 787918"/>
              <a:gd name="connsiteY77" fmla="*/ 42587 h 892573"/>
              <a:gd name="connsiteX78" fmla="*/ 511688 w 787918"/>
              <a:gd name="connsiteY78" fmla="*/ 40904 h 892573"/>
              <a:gd name="connsiteX79" fmla="*/ 511493 w 787918"/>
              <a:gd name="connsiteY79" fmla="*/ 38768 h 892573"/>
              <a:gd name="connsiteX80" fmla="*/ 531492 w 787918"/>
              <a:gd name="connsiteY80" fmla="*/ 23300 h 892573"/>
              <a:gd name="connsiteX81" fmla="*/ 552786 w 787918"/>
              <a:gd name="connsiteY81" fmla="*/ 29060 h 892573"/>
              <a:gd name="connsiteX82" fmla="*/ 561070 w 787918"/>
              <a:gd name="connsiteY82" fmla="*/ 27830 h 892573"/>
              <a:gd name="connsiteX83" fmla="*/ 573238 w 787918"/>
              <a:gd name="connsiteY83" fmla="*/ 13915 h 892573"/>
              <a:gd name="connsiteX84" fmla="*/ 572785 w 787918"/>
              <a:gd name="connsiteY84" fmla="*/ 3560 h 892573"/>
              <a:gd name="connsiteX85" fmla="*/ 574597 w 787918"/>
              <a:gd name="connsiteY85" fmla="*/ 0 h 892573"/>
              <a:gd name="connsiteX86" fmla="*/ 590907 w 787918"/>
              <a:gd name="connsiteY86" fmla="*/ 10226 h 892573"/>
              <a:gd name="connsiteX87" fmla="*/ 600485 w 787918"/>
              <a:gd name="connsiteY87" fmla="*/ 23364 h 892573"/>
              <a:gd name="connsiteX88" fmla="*/ 613041 w 787918"/>
              <a:gd name="connsiteY88" fmla="*/ 24141 h 892573"/>
              <a:gd name="connsiteX89" fmla="*/ 613235 w 787918"/>
              <a:gd name="connsiteY89" fmla="*/ 28154 h 892573"/>
              <a:gd name="connsiteX90" fmla="*/ 604110 w 787918"/>
              <a:gd name="connsiteY90" fmla="*/ 40386 h 892573"/>
              <a:gd name="connsiteX91" fmla="*/ 608640 w 787918"/>
              <a:gd name="connsiteY91" fmla="*/ 59414 h 892573"/>
              <a:gd name="connsiteX92" fmla="*/ 606504 w 787918"/>
              <a:gd name="connsiteY92" fmla="*/ 72682 h 892573"/>
              <a:gd name="connsiteX93" fmla="*/ 614983 w 787918"/>
              <a:gd name="connsiteY93" fmla="*/ 79931 h 892573"/>
              <a:gd name="connsiteX94" fmla="*/ 617119 w 787918"/>
              <a:gd name="connsiteY94" fmla="*/ 84591 h 892573"/>
              <a:gd name="connsiteX95" fmla="*/ 622555 w 787918"/>
              <a:gd name="connsiteY95" fmla="*/ 87503 h 892573"/>
              <a:gd name="connsiteX96" fmla="*/ 624303 w 787918"/>
              <a:gd name="connsiteY96" fmla="*/ 92875 h 892573"/>
              <a:gd name="connsiteX97" fmla="*/ 632069 w 787918"/>
              <a:gd name="connsiteY97" fmla="*/ 100707 h 892573"/>
              <a:gd name="connsiteX98" fmla="*/ 636017 w 787918"/>
              <a:gd name="connsiteY98" fmla="*/ 100383 h 892573"/>
              <a:gd name="connsiteX99" fmla="*/ 645596 w 787918"/>
              <a:gd name="connsiteY99" fmla="*/ 92034 h 892573"/>
              <a:gd name="connsiteX100" fmla="*/ 639706 w 787918"/>
              <a:gd name="connsiteY100" fmla="*/ 85238 h 892573"/>
              <a:gd name="connsiteX101" fmla="*/ 639059 w 787918"/>
              <a:gd name="connsiteY101" fmla="*/ 81225 h 892573"/>
              <a:gd name="connsiteX102" fmla="*/ 650450 w 787918"/>
              <a:gd name="connsiteY102" fmla="*/ 54366 h 892573"/>
              <a:gd name="connsiteX103" fmla="*/ 655045 w 787918"/>
              <a:gd name="connsiteY103" fmla="*/ 51260 h 892573"/>
              <a:gd name="connsiteX104" fmla="*/ 661777 w 787918"/>
              <a:gd name="connsiteY104" fmla="*/ 52813 h 892573"/>
              <a:gd name="connsiteX105" fmla="*/ 669672 w 787918"/>
              <a:gd name="connsiteY105" fmla="*/ 50807 h 892573"/>
              <a:gd name="connsiteX106" fmla="*/ 675303 w 787918"/>
              <a:gd name="connsiteY106" fmla="*/ 47506 h 892573"/>
              <a:gd name="connsiteX107" fmla="*/ 675303 w 787918"/>
              <a:gd name="connsiteY107" fmla="*/ 47506 h 892573"/>
              <a:gd name="connsiteX108" fmla="*/ 675691 w 787918"/>
              <a:gd name="connsiteY108" fmla="*/ 49771 h 892573"/>
              <a:gd name="connsiteX109" fmla="*/ 677374 w 787918"/>
              <a:gd name="connsiteY109" fmla="*/ 50871 h 892573"/>
              <a:gd name="connsiteX110" fmla="*/ 678474 w 787918"/>
              <a:gd name="connsiteY110" fmla="*/ 52101 h 892573"/>
              <a:gd name="connsiteX111" fmla="*/ 680869 w 787918"/>
              <a:gd name="connsiteY111" fmla="*/ 53330 h 892573"/>
              <a:gd name="connsiteX112" fmla="*/ 681063 w 787918"/>
              <a:gd name="connsiteY112" fmla="*/ 54431 h 892573"/>
              <a:gd name="connsiteX113" fmla="*/ 683458 w 787918"/>
              <a:gd name="connsiteY113" fmla="*/ 54884 h 892573"/>
              <a:gd name="connsiteX114" fmla="*/ 682876 w 787918"/>
              <a:gd name="connsiteY114" fmla="*/ 53330 h 892573"/>
              <a:gd name="connsiteX115" fmla="*/ 685659 w 787918"/>
              <a:gd name="connsiteY115" fmla="*/ 52878 h 892573"/>
              <a:gd name="connsiteX116" fmla="*/ 688636 w 787918"/>
              <a:gd name="connsiteY116" fmla="*/ 52748 h 892573"/>
              <a:gd name="connsiteX117" fmla="*/ 689736 w 787918"/>
              <a:gd name="connsiteY117" fmla="*/ 53201 h 892573"/>
              <a:gd name="connsiteX118" fmla="*/ 690448 w 787918"/>
              <a:gd name="connsiteY118" fmla="*/ 53978 h 892573"/>
              <a:gd name="connsiteX119" fmla="*/ 690642 w 787918"/>
              <a:gd name="connsiteY119" fmla="*/ 54884 h 892573"/>
              <a:gd name="connsiteX120" fmla="*/ 692843 w 787918"/>
              <a:gd name="connsiteY120" fmla="*/ 55661 h 892573"/>
              <a:gd name="connsiteX121" fmla="*/ 693425 w 787918"/>
              <a:gd name="connsiteY121" fmla="*/ 57084 h 892573"/>
              <a:gd name="connsiteX122" fmla="*/ 694137 w 787918"/>
              <a:gd name="connsiteY122" fmla="*/ 57537 h 892573"/>
              <a:gd name="connsiteX123" fmla="*/ 695043 w 787918"/>
              <a:gd name="connsiteY123" fmla="*/ 59673 h 892573"/>
              <a:gd name="connsiteX124" fmla="*/ 695755 w 787918"/>
              <a:gd name="connsiteY124" fmla="*/ 60450 h 892573"/>
              <a:gd name="connsiteX125" fmla="*/ 696144 w 787918"/>
              <a:gd name="connsiteY125" fmla="*/ 62456 h 892573"/>
              <a:gd name="connsiteX126" fmla="*/ 697244 w 787918"/>
              <a:gd name="connsiteY126" fmla="*/ 63233 h 892573"/>
              <a:gd name="connsiteX127" fmla="*/ 697244 w 787918"/>
              <a:gd name="connsiteY127" fmla="*/ 63880 h 892573"/>
              <a:gd name="connsiteX128" fmla="*/ 697956 w 787918"/>
              <a:gd name="connsiteY128" fmla="*/ 63751 h 892573"/>
              <a:gd name="connsiteX129" fmla="*/ 699444 w 787918"/>
              <a:gd name="connsiteY129" fmla="*/ 64333 h 892573"/>
              <a:gd name="connsiteX130" fmla="*/ 699833 w 787918"/>
              <a:gd name="connsiteY130" fmla="*/ 65110 h 892573"/>
              <a:gd name="connsiteX131" fmla="*/ 700739 w 787918"/>
              <a:gd name="connsiteY131" fmla="*/ 65433 h 892573"/>
              <a:gd name="connsiteX132" fmla="*/ 700933 w 787918"/>
              <a:gd name="connsiteY132" fmla="*/ 65886 h 892573"/>
              <a:gd name="connsiteX133" fmla="*/ 701321 w 787918"/>
              <a:gd name="connsiteY133" fmla="*/ 65563 h 892573"/>
              <a:gd name="connsiteX134" fmla="*/ 701904 w 787918"/>
              <a:gd name="connsiteY134" fmla="*/ 65692 h 892573"/>
              <a:gd name="connsiteX135" fmla="*/ 702098 w 787918"/>
              <a:gd name="connsiteY135" fmla="*/ 66146 h 892573"/>
              <a:gd name="connsiteX136" fmla="*/ 703781 w 787918"/>
              <a:gd name="connsiteY136" fmla="*/ 65822 h 892573"/>
              <a:gd name="connsiteX137" fmla="*/ 703781 w 787918"/>
              <a:gd name="connsiteY137" fmla="*/ 66275 h 892573"/>
              <a:gd name="connsiteX138" fmla="*/ 704363 w 787918"/>
              <a:gd name="connsiteY138" fmla="*/ 66146 h 892573"/>
              <a:gd name="connsiteX139" fmla="*/ 704752 w 787918"/>
              <a:gd name="connsiteY139" fmla="*/ 66469 h 892573"/>
              <a:gd name="connsiteX140" fmla="*/ 704752 w 787918"/>
              <a:gd name="connsiteY140" fmla="*/ 67246 h 892573"/>
              <a:gd name="connsiteX141" fmla="*/ 705657 w 787918"/>
              <a:gd name="connsiteY141" fmla="*/ 67246 h 892573"/>
              <a:gd name="connsiteX142" fmla="*/ 706046 w 787918"/>
              <a:gd name="connsiteY142" fmla="*/ 67699 h 892573"/>
              <a:gd name="connsiteX143" fmla="*/ 706628 w 787918"/>
              <a:gd name="connsiteY143" fmla="*/ 67699 h 892573"/>
              <a:gd name="connsiteX144" fmla="*/ 706628 w 787918"/>
              <a:gd name="connsiteY144" fmla="*/ 67246 h 892573"/>
              <a:gd name="connsiteX145" fmla="*/ 707923 w 787918"/>
              <a:gd name="connsiteY145" fmla="*/ 66793 h 892573"/>
              <a:gd name="connsiteX146" fmla="*/ 708117 w 787918"/>
              <a:gd name="connsiteY146" fmla="*/ 65886 h 892573"/>
              <a:gd name="connsiteX147" fmla="*/ 708505 w 787918"/>
              <a:gd name="connsiteY147" fmla="*/ 65757 h 892573"/>
              <a:gd name="connsiteX148" fmla="*/ 709606 w 787918"/>
              <a:gd name="connsiteY148" fmla="*/ 66534 h 892573"/>
              <a:gd name="connsiteX149" fmla="*/ 710188 w 787918"/>
              <a:gd name="connsiteY149" fmla="*/ 67893 h 892573"/>
              <a:gd name="connsiteX150" fmla="*/ 711483 w 787918"/>
              <a:gd name="connsiteY150" fmla="*/ 68993 h 892573"/>
              <a:gd name="connsiteX151" fmla="*/ 711483 w 787918"/>
              <a:gd name="connsiteY151" fmla="*/ 69446 h 892573"/>
              <a:gd name="connsiteX152" fmla="*/ 712389 w 787918"/>
              <a:gd name="connsiteY152" fmla="*/ 69770 h 892573"/>
              <a:gd name="connsiteX153" fmla="*/ 712583 w 787918"/>
              <a:gd name="connsiteY153" fmla="*/ 70547 h 892573"/>
              <a:gd name="connsiteX154" fmla="*/ 713101 w 787918"/>
              <a:gd name="connsiteY154" fmla="*/ 70676 h 892573"/>
              <a:gd name="connsiteX155" fmla="*/ 713295 w 787918"/>
              <a:gd name="connsiteY155" fmla="*/ 71323 h 892573"/>
              <a:gd name="connsiteX156" fmla="*/ 714783 w 787918"/>
              <a:gd name="connsiteY156" fmla="*/ 72682 h 892573"/>
              <a:gd name="connsiteX157" fmla="*/ 716660 w 787918"/>
              <a:gd name="connsiteY157" fmla="*/ 73329 h 892573"/>
              <a:gd name="connsiteX158" fmla="*/ 721061 w 787918"/>
              <a:gd name="connsiteY158" fmla="*/ 73200 h 892573"/>
              <a:gd name="connsiteX159" fmla="*/ 721579 w 787918"/>
              <a:gd name="connsiteY159" fmla="*/ 74430 h 892573"/>
              <a:gd name="connsiteX160" fmla="*/ 722097 w 787918"/>
              <a:gd name="connsiteY160" fmla="*/ 74753 h 892573"/>
              <a:gd name="connsiteX161" fmla="*/ 722097 w 787918"/>
              <a:gd name="connsiteY161" fmla="*/ 75530 h 892573"/>
              <a:gd name="connsiteX162" fmla="*/ 723197 w 787918"/>
              <a:gd name="connsiteY162" fmla="*/ 76760 h 892573"/>
              <a:gd name="connsiteX163" fmla="*/ 723197 w 787918"/>
              <a:gd name="connsiteY163" fmla="*/ 77537 h 892573"/>
              <a:gd name="connsiteX164" fmla="*/ 724103 w 787918"/>
              <a:gd name="connsiteY164" fmla="*/ 78766 h 892573"/>
              <a:gd name="connsiteX165" fmla="*/ 724103 w 787918"/>
              <a:gd name="connsiteY165" fmla="*/ 79413 h 892573"/>
              <a:gd name="connsiteX166" fmla="*/ 725397 w 787918"/>
              <a:gd name="connsiteY166" fmla="*/ 80643 h 892573"/>
              <a:gd name="connsiteX167" fmla="*/ 725786 w 787918"/>
              <a:gd name="connsiteY167" fmla="*/ 82649 h 892573"/>
              <a:gd name="connsiteX168" fmla="*/ 726692 w 787918"/>
              <a:gd name="connsiteY168" fmla="*/ 83556 h 892573"/>
              <a:gd name="connsiteX169" fmla="*/ 726692 w 787918"/>
              <a:gd name="connsiteY169" fmla="*/ 84914 h 892573"/>
              <a:gd name="connsiteX170" fmla="*/ 727404 w 787918"/>
              <a:gd name="connsiteY170" fmla="*/ 86144 h 892573"/>
              <a:gd name="connsiteX171" fmla="*/ 727210 w 787918"/>
              <a:gd name="connsiteY171" fmla="*/ 87050 h 892573"/>
              <a:gd name="connsiteX172" fmla="*/ 728116 w 787918"/>
              <a:gd name="connsiteY172" fmla="*/ 88410 h 892573"/>
              <a:gd name="connsiteX173" fmla="*/ 727728 w 787918"/>
              <a:gd name="connsiteY173" fmla="*/ 89510 h 892573"/>
              <a:gd name="connsiteX174" fmla="*/ 728310 w 787918"/>
              <a:gd name="connsiteY174" fmla="*/ 90157 h 892573"/>
              <a:gd name="connsiteX175" fmla="*/ 727922 w 787918"/>
              <a:gd name="connsiteY175" fmla="*/ 90804 h 892573"/>
              <a:gd name="connsiteX176" fmla="*/ 728116 w 787918"/>
              <a:gd name="connsiteY176" fmla="*/ 91904 h 892573"/>
              <a:gd name="connsiteX177" fmla="*/ 728698 w 787918"/>
              <a:gd name="connsiteY177" fmla="*/ 92228 h 892573"/>
              <a:gd name="connsiteX178" fmla="*/ 728310 w 787918"/>
              <a:gd name="connsiteY178" fmla="*/ 92811 h 892573"/>
              <a:gd name="connsiteX179" fmla="*/ 729411 w 787918"/>
              <a:gd name="connsiteY179" fmla="*/ 93587 h 892573"/>
              <a:gd name="connsiteX180" fmla="*/ 729799 w 787918"/>
              <a:gd name="connsiteY180" fmla="*/ 95141 h 892573"/>
              <a:gd name="connsiteX181" fmla="*/ 730899 w 787918"/>
              <a:gd name="connsiteY181" fmla="*/ 95788 h 892573"/>
              <a:gd name="connsiteX182" fmla="*/ 731093 w 787918"/>
              <a:gd name="connsiteY182" fmla="*/ 96694 h 892573"/>
              <a:gd name="connsiteX183" fmla="*/ 731611 w 787918"/>
              <a:gd name="connsiteY183" fmla="*/ 96823 h 892573"/>
              <a:gd name="connsiteX184" fmla="*/ 731417 w 787918"/>
              <a:gd name="connsiteY184" fmla="*/ 97276 h 892573"/>
              <a:gd name="connsiteX185" fmla="*/ 733617 w 787918"/>
              <a:gd name="connsiteY185" fmla="*/ 99606 h 892573"/>
              <a:gd name="connsiteX186" fmla="*/ 734329 w 787918"/>
              <a:gd name="connsiteY186" fmla="*/ 101483 h 892573"/>
              <a:gd name="connsiteX187" fmla="*/ 735624 w 787918"/>
              <a:gd name="connsiteY187" fmla="*/ 102066 h 892573"/>
              <a:gd name="connsiteX188" fmla="*/ 736335 w 787918"/>
              <a:gd name="connsiteY188" fmla="*/ 101936 h 892573"/>
              <a:gd name="connsiteX189" fmla="*/ 736335 w 787918"/>
              <a:gd name="connsiteY189" fmla="*/ 105172 h 892573"/>
              <a:gd name="connsiteX190" fmla="*/ 736918 w 787918"/>
              <a:gd name="connsiteY190" fmla="*/ 105820 h 892573"/>
              <a:gd name="connsiteX191" fmla="*/ 737630 w 787918"/>
              <a:gd name="connsiteY191" fmla="*/ 106273 h 892573"/>
              <a:gd name="connsiteX192" fmla="*/ 740413 w 787918"/>
              <a:gd name="connsiteY192" fmla="*/ 106143 h 892573"/>
              <a:gd name="connsiteX193" fmla="*/ 740801 w 787918"/>
              <a:gd name="connsiteY193" fmla="*/ 106596 h 892573"/>
              <a:gd name="connsiteX194" fmla="*/ 740801 w 787918"/>
              <a:gd name="connsiteY194" fmla="*/ 107373 h 892573"/>
              <a:gd name="connsiteX195" fmla="*/ 739701 w 787918"/>
              <a:gd name="connsiteY195" fmla="*/ 107697 h 892573"/>
              <a:gd name="connsiteX196" fmla="*/ 739507 w 787918"/>
              <a:gd name="connsiteY196" fmla="*/ 108150 h 892573"/>
              <a:gd name="connsiteX197" fmla="*/ 740607 w 787918"/>
              <a:gd name="connsiteY197" fmla="*/ 110026 h 892573"/>
              <a:gd name="connsiteX198" fmla="*/ 741125 w 787918"/>
              <a:gd name="connsiteY198" fmla="*/ 110026 h 892573"/>
              <a:gd name="connsiteX199" fmla="*/ 741513 w 787918"/>
              <a:gd name="connsiteY199" fmla="*/ 110609 h 892573"/>
              <a:gd name="connsiteX200" fmla="*/ 741513 w 787918"/>
              <a:gd name="connsiteY200" fmla="*/ 112486 h 892573"/>
              <a:gd name="connsiteX201" fmla="*/ 741902 w 787918"/>
              <a:gd name="connsiteY201" fmla="*/ 112615 h 892573"/>
              <a:gd name="connsiteX202" fmla="*/ 741513 w 787918"/>
              <a:gd name="connsiteY202" fmla="*/ 113069 h 892573"/>
              <a:gd name="connsiteX203" fmla="*/ 742096 w 787918"/>
              <a:gd name="connsiteY203" fmla="*/ 113974 h 892573"/>
              <a:gd name="connsiteX204" fmla="*/ 741707 w 787918"/>
              <a:gd name="connsiteY204" fmla="*/ 116758 h 892573"/>
              <a:gd name="connsiteX205" fmla="*/ 742096 w 787918"/>
              <a:gd name="connsiteY205" fmla="*/ 117081 h 892573"/>
              <a:gd name="connsiteX206" fmla="*/ 742290 w 787918"/>
              <a:gd name="connsiteY206" fmla="*/ 118634 h 892573"/>
              <a:gd name="connsiteX207" fmla="*/ 743196 w 787918"/>
              <a:gd name="connsiteY207" fmla="*/ 119411 h 892573"/>
              <a:gd name="connsiteX208" fmla="*/ 743196 w 787918"/>
              <a:gd name="connsiteY208" fmla="*/ 120641 h 892573"/>
              <a:gd name="connsiteX209" fmla="*/ 743908 w 787918"/>
              <a:gd name="connsiteY209" fmla="*/ 121223 h 892573"/>
              <a:gd name="connsiteX210" fmla="*/ 744296 w 787918"/>
              <a:gd name="connsiteY210" fmla="*/ 122582 h 892573"/>
              <a:gd name="connsiteX211" fmla="*/ 745203 w 787918"/>
              <a:gd name="connsiteY211" fmla="*/ 123942 h 892573"/>
              <a:gd name="connsiteX212" fmla="*/ 745720 w 787918"/>
              <a:gd name="connsiteY212" fmla="*/ 124265 h 892573"/>
              <a:gd name="connsiteX213" fmla="*/ 746238 w 787918"/>
              <a:gd name="connsiteY213" fmla="*/ 126401 h 892573"/>
              <a:gd name="connsiteX214" fmla="*/ 746626 w 787918"/>
              <a:gd name="connsiteY214" fmla="*/ 126530 h 892573"/>
              <a:gd name="connsiteX215" fmla="*/ 746432 w 787918"/>
              <a:gd name="connsiteY215" fmla="*/ 127113 h 892573"/>
              <a:gd name="connsiteX216" fmla="*/ 747726 w 787918"/>
              <a:gd name="connsiteY216" fmla="*/ 128666 h 892573"/>
              <a:gd name="connsiteX217" fmla="*/ 748244 w 787918"/>
              <a:gd name="connsiteY217" fmla="*/ 130349 h 892573"/>
              <a:gd name="connsiteX218" fmla="*/ 748956 w 787918"/>
              <a:gd name="connsiteY218" fmla="*/ 130996 h 892573"/>
              <a:gd name="connsiteX219" fmla="*/ 749474 w 787918"/>
              <a:gd name="connsiteY219" fmla="*/ 132226 h 892573"/>
              <a:gd name="connsiteX220" fmla="*/ 750057 w 787918"/>
              <a:gd name="connsiteY220" fmla="*/ 132226 h 892573"/>
              <a:gd name="connsiteX221" fmla="*/ 751351 w 787918"/>
              <a:gd name="connsiteY221" fmla="*/ 133456 h 892573"/>
              <a:gd name="connsiteX222" fmla="*/ 753034 w 787918"/>
              <a:gd name="connsiteY222" fmla="*/ 138051 h 892573"/>
              <a:gd name="connsiteX223" fmla="*/ 754134 w 787918"/>
              <a:gd name="connsiteY223" fmla="*/ 138374 h 892573"/>
              <a:gd name="connsiteX224" fmla="*/ 754134 w 787918"/>
              <a:gd name="connsiteY224" fmla="*/ 139734 h 892573"/>
              <a:gd name="connsiteX225" fmla="*/ 755234 w 787918"/>
              <a:gd name="connsiteY225" fmla="*/ 141870 h 892573"/>
              <a:gd name="connsiteX226" fmla="*/ 755946 w 787918"/>
              <a:gd name="connsiteY226" fmla="*/ 144653 h 892573"/>
              <a:gd name="connsiteX227" fmla="*/ 757241 w 787918"/>
              <a:gd name="connsiteY227" fmla="*/ 146206 h 892573"/>
              <a:gd name="connsiteX228" fmla="*/ 757241 w 787918"/>
              <a:gd name="connsiteY228" fmla="*/ 146982 h 892573"/>
              <a:gd name="connsiteX229" fmla="*/ 757758 w 787918"/>
              <a:gd name="connsiteY229" fmla="*/ 147306 h 892573"/>
              <a:gd name="connsiteX230" fmla="*/ 758147 w 787918"/>
              <a:gd name="connsiteY230" fmla="*/ 148536 h 892573"/>
              <a:gd name="connsiteX231" fmla="*/ 758535 w 787918"/>
              <a:gd name="connsiteY231" fmla="*/ 148665 h 892573"/>
              <a:gd name="connsiteX232" fmla="*/ 758923 w 787918"/>
              <a:gd name="connsiteY232" fmla="*/ 150219 h 892573"/>
              <a:gd name="connsiteX233" fmla="*/ 760218 w 787918"/>
              <a:gd name="connsiteY233" fmla="*/ 152095 h 892573"/>
              <a:gd name="connsiteX234" fmla="*/ 760024 w 787918"/>
              <a:gd name="connsiteY234" fmla="*/ 153002 h 892573"/>
              <a:gd name="connsiteX235" fmla="*/ 760542 w 787918"/>
              <a:gd name="connsiteY235" fmla="*/ 153325 h 892573"/>
              <a:gd name="connsiteX236" fmla="*/ 760735 w 787918"/>
              <a:gd name="connsiteY236" fmla="*/ 155008 h 892573"/>
              <a:gd name="connsiteX237" fmla="*/ 762936 w 787918"/>
              <a:gd name="connsiteY237" fmla="*/ 158697 h 892573"/>
              <a:gd name="connsiteX238" fmla="*/ 762742 w 787918"/>
              <a:gd name="connsiteY238" fmla="*/ 160250 h 892573"/>
              <a:gd name="connsiteX239" fmla="*/ 763454 w 787918"/>
              <a:gd name="connsiteY239" fmla="*/ 161610 h 892573"/>
              <a:gd name="connsiteX240" fmla="*/ 763454 w 787918"/>
              <a:gd name="connsiteY240" fmla="*/ 162515 h 892573"/>
              <a:gd name="connsiteX241" fmla="*/ 764360 w 787918"/>
              <a:gd name="connsiteY241" fmla="*/ 163616 h 892573"/>
              <a:gd name="connsiteX242" fmla="*/ 764748 w 787918"/>
              <a:gd name="connsiteY242" fmla="*/ 165751 h 892573"/>
              <a:gd name="connsiteX243" fmla="*/ 765460 w 787918"/>
              <a:gd name="connsiteY243" fmla="*/ 166528 h 892573"/>
              <a:gd name="connsiteX244" fmla="*/ 765848 w 787918"/>
              <a:gd name="connsiteY244" fmla="*/ 168211 h 892573"/>
              <a:gd name="connsiteX245" fmla="*/ 767337 w 787918"/>
              <a:gd name="connsiteY245" fmla="*/ 170541 h 892573"/>
              <a:gd name="connsiteX246" fmla="*/ 767531 w 787918"/>
              <a:gd name="connsiteY246" fmla="*/ 171447 h 892573"/>
              <a:gd name="connsiteX247" fmla="*/ 768243 w 787918"/>
              <a:gd name="connsiteY247" fmla="*/ 172030 h 892573"/>
              <a:gd name="connsiteX248" fmla="*/ 768632 w 787918"/>
              <a:gd name="connsiteY248" fmla="*/ 173712 h 892573"/>
              <a:gd name="connsiteX249" fmla="*/ 769537 w 787918"/>
              <a:gd name="connsiteY249" fmla="*/ 174295 h 892573"/>
              <a:gd name="connsiteX250" fmla="*/ 770444 w 787918"/>
              <a:gd name="connsiteY250" fmla="*/ 176884 h 892573"/>
              <a:gd name="connsiteX251" fmla="*/ 771350 w 787918"/>
              <a:gd name="connsiteY251" fmla="*/ 177466 h 892573"/>
              <a:gd name="connsiteX252" fmla="*/ 771350 w 787918"/>
              <a:gd name="connsiteY252" fmla="*/ 178243 h 892573"/>
              <a:gd name="connsiteX253" fmla="*/ 772644 w 787918"/>
              <a:gd name="connsiteY253" fmla="*/ 180055 h 892573"/>
              <a:gd name="connsiteX254" fmla="*/ 773033 w 787918"/>
              <a:gd name="connsiteY254" fmla="*/ 181738 h 892573"/>
              <a:gd name="connsiteX255" fmla="*/ 774327 w 787918"/>
              <a:gd name="connsiteY255" fmla="*/ 183097 h 892573"/>
              <a:gd name="connsiteX256" fmla="*/ 773938 w 787918"/>
              <a:gd name="connsiteY256" fmla="*/ 183550 h 892573"/>
              <a:gd name="connsiteX257" fmla="*/ 774521 w 787918"/>
              <a:gd name="connsiteY257" fmla="*/ 184650 h 892573"/>
              <a:gd name="connsiteX258" fmla="*/ 774521 w 787918"/>
              <a:gd name="connsiteY258" fmla="*/ 185751 h 892573"/>
              <a:gd name="connsiteX259" fmla="*/ 775427 w 787918"/>
              <a:gd name="connsiteY259" fmla="*/ 186657 h 892573"/>
              <a:gd name="connsiteX260" fmla="*/ 775233 w 787918"/>
              <a:gd name="connsiteY260" fmla="*/ 187239 h 892573"/>
              <a:gd name="connsiteX261" fmla="*/ 775751 w 787918"/>
              <a:gd name="connsiteY261" fmla="*/ 187563 h 892573"/>
              <a:gd name="connsiteX262" fmla="*/ 776139 w 787918"/>
              <a:gd name="connsiteY262" fmla="*/ 189893 h 892573"/>
              <a:gd name="connsiteX263" fmla="*/ 776722 w 787918"/>
              <a:gd name="connsiteY263" fmla="*/ 190346 h 892573"/>
              <a:gd name="connsiteX264" fmla="*/ 776722 w 787918"/>
              <a:gd name="connsiteY264" fmla="*/ 191705 h 892573"/>
              <a:gd name="connsiteX265" fmla="*/ 777628 w 787918"/>
              <a:gd name="connsiteY265" fmla="*/ 192935 h 892573"/>
              <a:gd name="connsiteX266" fmla="*/ 778534 w 787918"/>
              <a:gd name="connsiteY266" fmla="*/ 196300 h 892573"/>
              <a:gd name="connsiteX267" fmla="*/ 779117 w 787918"/>
              <a:gd name="connsiteY267" fmla="*/ 196753 h 892573"/>
              <a:gd name="connsiteX268" fmla="*/ 779634 w 787918"/>
              <a:gd name="connsiteY268" fmla="*/ 199083 h 892573"/>
              <a:gd name="connsiteX269" fmla="*/ 779440 w 787918"/>
              <a:gd name="connsiteY269" fmla="*/ 199860 h 892573"/>
              <a:gd name="connsiteX270" fmla="*/ 781123 w 787918"/>
              <a:gd name="connsiteY270" fmla="*/ 202643 h 892573"/>
              <a:gd name="connsiteX271" fmla="*/ 781123 w 787918"/>
              <a:gd name="connsiteY271" fmla="*/ 203743 h 892573"/>
              <a:gd name="connsiteX272" fmla="*/ 781511 w 787918"/>
              <a:gd name="connsiteY272" fmla="*/ 203872 h 892573"/>
              <a:gd name="connsiteX273" fmla="*/ 781511 w 787918"/>
              <a:gd name="connsiteY273" fmla="*/ 204649 h 892573"/>
              <a:gd name="connsiteX274" fmla="*/ 781899 w 787918"/>
              <a:gd name="connsiteY274" fmla="*/ 204973 h 892573"/>
              <a:gd name="connsiteX275" fmla="*/ 782093 w 787918"/>
              <a:gd name="connsiteY275" fmla="*/ 207109 h 892573"/>
              <a:gd name="connsiteX276" fmla="*/ 782676 w 787918"/>
              <a:gd name="connsiteY276" fmla="*/ 207885 h 892573"/>
              <a:gd name="connsiteX277" fmla="*/ 782093 w 787918"/>
              <a:gd name="connsiteY277" fmla="*/ 208468 h 892573"/>
              <a:gd name="connsiteX278" fmla="*/ 782288 w 787918"/>
              <a:gd name="connsiteY278" fmla="*/ 214616 h 892573"/>
              <a:gd name="connsiteX279" fmla="*/ 782870 w 787918"/>
              <a:gd name="connsiteY279" fmla="*/ 214940 h 892573"/>
              <a:gd name="connsiteX280" fmla="*/ 782676 w 787918"/>
              <a:gd name="connsiteY280" fmla="*/ 216170 h 892573"/>
              <a:gd name="connsiteX281" fmla="*/ 783388 w 787918"/>
              <a:gd name="connsiteY281" fmla="*/ 216946 h 892573"/>
              <a:gd name="connsiteX282" fmla="*/ 783388 w 787918"/>
              <a:gd name="connsiteY282" fmla="*/ 217723 h 892573"/>
              <a:gd name="connsiteX283" fmla="*/ 783971 w 787918"/>
              <a:gd name="connsiteY283" fmla="*/ 218500 h 892573"/>
              <a:gd name="connsiteX284" fmla="*/ 783971 w 787918"/>
              <a:gd name="connsiteY284" fmla="*/ 220053 h 892573"/>
              <a:gd name="connsiteX285" fmla="*/ 784359 w 787918"/>
              <a:gd name="connsiteY285" fmla="*/ 220182 h 892573"/>
              <a:gd name="connsiteX286" fmla="*/ 784553 w 787918"/>
              <a:gd name="connsiteY286" fmla="*/ 221089 h 892573"/>
              <a:gd name="connsiteX287" fmla="*/ 785265 w 787918"/>
              <a:gd name="connsiteY287" fmla="*/ 221542 h 892573"/>
              <a:gd name="connsiteX288" fmla="*/ 785783 w 787918"/>
              <a:gd name="connsiteY288" fmla="*/ 226590 h 892573"/>
              <a:gd name="connsiteX289" fmla="*/ 786171 w 787918"/>
              <a:gd name="connsiteY289" fmla="*/ 227496 h 892573"/>
              <a:gd name="connsiteX290" fmla="*/ 786754 w 787918"/>
              <a:gd name="connsiteY290" fmla="*/ 227819 h 892573"/>
              <a:gd name="connsiteX291" fmla="*/ 787142 w 787918"/>
              <a:gd name="connsiteY291" fmla="*/ 230149 h 892573"/>
              <a:gd name="connsiteX292" fmla="*/ 787530 w 787918"/>
              <a:gd name="connsiteY292" fmla="*/ 230279 h 892573"/>
              <a:gd name="connsiteX293" fmla="*/ 787142 w 787918"/>
              <a:gd name="connsiteY293" fmla="*/ 231962 h 892573"/>
              <a:gd name="connsiteX294" fmla="*/ 787724 w 787918"/>
              <a:gd name="connsiteY294" fmla="*/ 233062 h 892573"/>
              <a:gd name="connsiteX295" fmla="*/ 787530 w 787918"/>
              <a:gd name="connsiteY295" fmla="*/ 234421 h 892573"/>
              <a:gd name="connsiteX296" fmla="*/ 787919 w 787918"/>
              <a:gd name="connsiteY296" fmla="*/ 234550 h 892573"/>
              <a:gd name="connsiteX297" fmla="*/ 787919 w 787918"/>
              <a:gd name="connsiteY297" fmla="*/ 235327 h 892573"/>
              <a:gd name="connsiteX298" fmla="*/ 787207 w 787918"/>
              <a:gd name="connsiteY298" fmla="*/ 235910 h 892573"/>
              <a:gd name="connsiteX299" fmla="*/ 787207 w 787918"/>
              <a:gd name="connsiteY299" fmla="*/ 236816 h 892573"/>
              <a:gd name="connsiteX300" fmla="*/ 787595 w 787918"/>
              <a:gd name="connsiteY300" fmla="*/ 237269 h 892573"/>
              <a:gd name="connsiteX301" fmla="*/ 787012 w 787918"/>
              <a:gd name="connsiteY301" fmla="*/ 237916 h 892573"/>
              <a:gd name="connsiteX302" fmla="*/ 786818 w 787918"/>
              <a:gd name="connsiteY302" fmla="*/ 243612 h 892573"/>
              <a:gd name="connsiteX303" fmla="*/ 786430 w 787918"/>
              <a:gd name="connsiteY303" fmla="*/ 243935 h 892573"/>
              <a:gd name="connsiteX304" fmla="*/ 786430 w 787918"/>
              <a:gd name="connsiteY304" fmla="*/ 245618 h 892573"/>
              <a:gd name="connsiteX305" fmla="*/ 786042 w 787918"/>
              <a:gd name="connsiteY305" fmla="*/ 246524 h 892573"/>
              <a:gd name="connsiteX306" fmla="*/ 786236 w 787918"/>
              <a:gd name="connsiteY306" fmla="*/ 248207 h 892573"/>
              <a:gd name="connsiteX307" fmla="*/ 786042 w 787918"/>
              <a:gd name="connsiteY307" fmla="*/ 249113 h 892573"/>
              <a:gd name="connsiteX308" fmla="*/ 785653 w 787918"/>
              <a:gd name="connsiteY308" fmla="*/ 249242 h 892573"/>
              <a:gd name="connsiteX309" fmla="*/ 785459 w 787918"/>
              <a:gd name="connsiteY309" fmla="*/ 264258 h 892573"/>
              <a:gd name="connsiteX310" fmla="*/ 784747 w 787918"/>
              <a:gd name="connsiteY310" fmla="*/ 267752 h 892573"/>
              <a:gd name="connsiteX311" fmla="*/ 784359 w 787918"/>
              <a:gd name="connsiteY311" fmla="*/ 267882 h 892573"/>
              <a:gd name="connsiteX312" fmla="*/ 784553 w 787918"/>
              <a:gd name="connsiteY312" fmla="*/ 271377 h 892573"/>
              <a:gd name="connsiteX313" fmla="*/ 784165 w 787918"/>
              <a:gd name="connsiteY313" fmla="*/ 271830 h 892573"/>
              <a:gd name="connsiteX314" fmla="*/ 784165 w 787918"/>
              <a:gd name="connsiteY314" fmla="*/ 274613 h 892573"/>
              <a:gd name="connsiteX315" fmla="*/ 782870 w 787918"/>
              <a:gd name="connsiteY315" fmla="*/ 276167 h 892573"/>
              <a:gd name="connsiteX316" fmla="*/ 782676 w 787918"/>
              <a:gd name="connsiteY316" fmla="*/ 277849 h 892573"/>
              <a:gd name="connsiteX317" fmla="*/ 782093 w 787918"/>
              <a:gd name="connsiteY317" fmla="*/ 278755 h 892573"/>
              <a:gd name="connsiteX318" fmla="*/ 782288 w 787918"/>
              <a:gd name="connsiteY318" fmla="*/ 279532 h 892573"/>
              <a:gd name="connsiteX319" fmla="*/ 781576 w 787918"/>
              <a:gd name="connsiteY319" fmla="*/ 284451 h 892573"/>
              <a:gd name="connsiteX320" fmla="*/ 780993 w 787918"/>
              <a:gd name="connsiteY320" fmla="*/ 285680 h 892573"/>
              <a:gd name="connsiteX321" fmla="*/ 780605 w 787918"/>
              <a:gd name="connsiteY321" fmla="*/ 285551 h 892573"/>
              <a:gd name="connsiteX322" fmla="*/ 778922 w 787918"/>
              <a:gd name="connsiteY322" fmla="*/ 286457 h 892573"/>
              <a:gd name="connsiteX323" fmla="*/ 775233 w 787918"/>
              <a:gd name="connsiteY323" fmla="*/ 286328 h 892573"/>
              <a:gd name="connsiteX324" fmla="*/ 774521 w 787918"/>
              <a:gd name="connsiteY324" fmla="*/ 287881 h 892573"/>
              <a:gd name="connsiteX325" fmla="*/ 773227 w 787918"/>
              <a:gd name="connsiteY325" fmla="*/ 288334 h 892573"/>
              <a:gd name="connsiteX326" fmla="*/ 771544 w 787918"/>
              <a:gd name="connsiteY326" fmla="*/ 288334 h 892573"/>
              <a:gd name="connsiteX327" fmla="*/ 770832 w 787918"/>
              <a:gd name="connsiteY327" fmla="*/ 288787 h 892573"/>
              <a:gd name="connsiteX328" fmla="*/ 770832 w 787918"/>
              <a:gd name="connsiteY328" fmla="*/ 289370 h 892573"/>
              <a:gd name="connsiteX329" fmla="*/ 770250 w 787918"/>
              <a:gd name="connsiteY329" fmla="*/ 289823 h 892573"/>
              <a:gd name="connsiteX330" fmla="*/ 768955 w 787918"/>
              <a:gd name="connsiteY330" fmla="*/ 289952 h 892573"/>
              <a:gd name="connsiteX331" fmla="*/ 768761 w 787918"/>
              <a:gd name="connsiteY331" fmla="*/ 289499 h 892573"/>
              <a:gd name="connsiteX332" fmla="*/ 767855 w 787918"/>
              <a:gd name="connsiteY332" fmla="*/ 289499 h 892573"/>
              <a:gd name="connsiteX333" fmla="*/ 767337 w 787918"/>
              <a:gd name="connsiteY333" fmla="*/ 289952 h 892573"/>
              <a:gd name="connsiteX334" fmla="*/ 767143 w 787918"/>
              <a:gd name="connsiteY334" fmla="*/ 291764 h 892573"/>
              <a:gd name="connsiteX335" fmla="*/ 765136 w 787918"/>
              <a:gd name="connsiteY335" fmla="*/ 291764 h 892573"/>
              <a:gd name="connsiteX336" fmla="*/ 764748 w 787918"/>
              <a:gd name="connsiteY336" fmla="*/ 292088 h 892573"/>
              <a:gd name="connsiteX337" fmla="*/ 764748 w 787918"/>
              <a:gd name="connsiteY337" fmla="*/ 294224 h 892573"/>
              <a:gd name="connsiteX338" fmla="*/ 762742 w 787918"/>
              <a:gd name="connsiteY338" fmla="*/ 294353 h 892573"/>
              <a:gd name="connsiteX339" fmla="*/ 762030 w 787918"/>
              <a:gd name="connsiteY339" fmla="*/ 295453 h 892573"/>
              <a:gd name="connsiteX340" fmla="*/ 760930 w 787918"/>
              <a:gd name="connsiteY340" fmla="*/ 295907 h 892573"/>
              <a:gd name="connsiteX341" fmla="*/ 759829 w 787918"/>
              <a:gd name="connsiteY341" fmla="*/ 297265 h 892573"/>
              <a:gd name="connsiteX342" fmla="*/ 759829 w 787918"/>
              <a:gd name="connsiteY342" fmla="*/ 298819 h 892573"/>
              <a:gd name="connsiteX343" fmla="*/ 759117 w 787918"/>
              <a:gd name="connsiteY343" fmla="*/ 299272 h 892573"/>
              <a:gd name="connsiteX344" fmla="*/ 758017 w 787918"/>
              <a:gd name="connsiteY344" fmla="*/ 301084 h 892573"/>
              <a:gd name="connsiteX345" fmla="*/ 756334 w 787918"/>
              <a:gd name="connsiteY345" fmla="*/ 301666 h 892573"/>
              <a:gd name="connsiteX346" fmla="*/ 755234 w 787918"/>
              <a:gd name="connsiteY346" fmla="*/ 302896 h 892573"/>
              <a:gd name="connsiteX347" fmla="*/ 754328 w 787918"/>
              <a:gd name="connsiteY347" fmla="*/ 303026 h 892573"/>
              <a:gd name="connsiteX348" fmla="*/ 751351 w 787918"/>
              <a:gd name="connsiteY348" fmla="*/ 305032 h 892573"/>
              <a:gd name="connsiteX349" fmla="*/ 751351 w 787918"/>
              <a:gd name="connsiteY349" fmla="*/ 305615 h 892573"/>
              <a:gd name="connsiteX350" fmla="*/ 751869 w 787918"/>
              <a:gd name="connsiteY350" fmla="*/ 305938 h 892573"/>
              <a:gd name="connsiteX351" fmla="*/ 752063 w 787918"/>
              <a:gd name="connsiteY351" fmla="*/ 306715 h 892573"/>
              <a:gd name="connsiteX352" fmla="*/ 750769 w 787918"/>
              <a:gd name="connsiteY352" fmla="*/ 306844 h 892573"/>
              <a:gd name="connsiteX353" fmla="*/ 750962 w 787918"/>
              <a:gd name="connsiteY353" fmla="*/ 307750 h 892573"/>
              <a:gd name="connsiteX354" fmla="*/ 749280 w 787918"/>
              <a:gd name="connsiteY354" fmla="*/ 308333 h 892573"/>
              <a:gd name="connsiteX355" fmla="*/ 747079 w 787918"/>
              <a:gd name="connsiteY355" fmla="*/ 308463 h 892573"/>
              <a:gd name="connsiteX356" fmla="*/ 744879 w 787918"/>
              <a:gd name="connsiteY356" fmla="*/ 311504 h 892573"/>
              <a:gd name="connsiteX357" fmla="*/ 744167 w 787918"/>
              <a:gd name="connsiteY357" fmla="*/ 311957 h 892573"/>
              <a:gd name="connsiteX358" fmla="*/ 743067 w 787918"/>
              <a:gd name="connsiteY358" fmla="*/ 314093 h 892573"/>
              <a:gd name="connsiteX359" fmla="*/ 741772 w 787918"/>
              <a:gd name="connsiteY359" fmla="*/ 314093 h 892573"/>
              <a:gd name="connsiteX360" fmla="*/ 740672 w 787918"/>
              <a:gd name="connsiteY360" fmla="*/ 315193 h 892573"/>
              <a:gd name="connsiteX361" fmla="*/ 740672 w 787918"/>
              <a:gd name="connsiteY361" fmla="*/ 316100 h 892573"/>
              <a:gd name="connsiteX362" fmla="*/ 739571 w 787918"/>
              <a:gd name="connsiteY362" fmla="*/ 316100 h 892573"/>
              <a:gd name="connsiteX363" fmla="*/ 738277 w 787918"/>
              <a:gd name="connsiteY363" fmla="*/ 317782 h 892573"/>
              <a:gd name="connsiteX364" fmla="*/ 736788 w 787918"/>
              <a:gd name="connsiteY364" fmla="*/ 318236 h 892573"/>
              <a:gd name="connsiteX365" fmla="*/ 736400 w 787918"/>
              <a:gd name="connsiteY365" fmla="*/ 318818 h 892573"/>
              <a:gd name="connsiteX366" fmla="*/ 735688 w 787918"/>
              <a:gd name="connsiteY366" fmla="*/ 318818 h 892573"/>
              <a:gd name="connsiteX367" fmla="*/ 735106 w 787918"/>
              <a:gd name="connsiteY367" fmla="*/ 320048 h 892573"/>
              <a:gd name="connsiteX368" fmla="*/ 734717 w 787918"/>
              <a:gd name="connsiteY368" fmla="*/ 320048 h 892573"/>
              <a:gd name="connsiteX369" fmla="*/ 733617 w 787918"/>
              <a:gd name="connsiteY369" fmla="*/ 321407 h 892573"/>
              <a:gd name="connsiteX370" fmla="*/ 731417 w 787918"/>
              <a:gd name="connsiteY370" fmla="*/ 321407 h 892573"/>
              <a:gd name="connsiteX371" fmla="*/ 731029 w 787918"/>
              <a:gd name="connsiteY371" fmla="*/ 321730 h 892573"/>
              <a:gd name="connsiteX372" fmla="*/ 731029 w 787918"/>
              <a:gd name="connsiteY372" fmla="*/ 322183 h 892573"/>
              <a:gd name="connsiteX373" fmla="*/ 731546 w 787918"/>
              <a:gd name="connsiteY373" fmla="*/ 322507 h 892573"/>
              <a:gd name="connsiteX374" fmla="*/ 731029 w 787918"/>
              <a:gd name="connsiteY374" fmla="*/ 323413 h 892573"/>
              <a:gd name="connsiteX375" fmla="*/ 731029 w 787918"/>
              <a:gd name="connsiteY375" fmla="*/ 324513 h 892573"/>
              <a:gd name="connsiteX376" fmla="*/ 729734 w 787918"/>
              <a:gd name="connsiteY376" fmla="*/ 324190 h 892573"/>
              <a:gd name="connsiteX377" fmla="*/ 729346 w 787918"/>
              <a:gd name="connsiteY377" fmla="*/ 324966 h 892573"/>
              <a:gd name="connsiteX378" fmla="*/ 728763 w 787918"/>
              <a:gd name="connsiteY378" fmla="*/ 324966 h 892573"/>
              <a:gd name="connsiteX379" fmla="*/ 728375 w 787918"/>
              <a:gd name="connsiteY379" fmla="*/ 325549 h 892573"/>
              <a:gd name="connsiteX380" fmla="*/ 726692 w 787918"/>
              <a:gd name="connsiteY380" fmla="*/ 325873 h 892573"/>
              <a:gd name="connsiteX381" fmla="*/ 726692 w 787918"/>
              <a:gd name="connsiteY381" fmla="*/ 327102 h 892573"/>
              <a:gd name="connsiteX382" fmla="*/ 724815 w 787918"/>
              <a:gd name="connsiteY382" fmla="*/ 328785 h 892573"/>
              <a:gd name="connsiteX383" fmla="*/ 724815 w 787918"/>
              <a:gd name="connsiteY383" fmla="*/ 330338 h 892573"/>
              <a:gd name="connsiteX384" fmla="*/ 724103 w 787918"/>
              <a:gd name="connsiteY384" fmla="*/ 330791 h 892573"/>
              <a:gd name="connsiteX385" fmla="*/ 721514 w 787918"/>
              <a:gd name="connsiteY385" fmla="*/ 331115 h 892573"/>
              <a:gd name="connsiteX386" fmla="*/ 720220 w 787918"/>
              <a:gd name="connsiteY386" fmla="*/ 332021 h 892573"/>
              <a:gd name="connsiteX387" fmla="*/ 720220 w 787918"/>
              <a:gd name="connsiteY387" fmla="*/ 333704 h 892573"/>
              <a:gd name="connsiteX388" fmla="*/ 721903 w 787918"/>
              <a:gd name="connsiteY388" fmla="*/ 334804 h 892573"/>
              <a:gd name="connsiteX389" fmla="*/ 721903 w 787918"/>
              <a:gd name="connsiteY389" fmla="*/ 335128 h 892573"/>
              <a:gd name="connsiteX390" fmla="*/ 718602 w 787918"/>
              <a:gd name="connsiteY390" fmla="*/ 335451 h 892573"/>
              <a:gd name="connsiteX391" fmla="*/ 716919 w 787918"/>
              <a:gd name="connsiteY391" fmla="*/ 337134 h 892573"/>
              <a:gd name="connsiteX392" fmla="*/ 716013 w 787918"/>
              <a:gd name="connsiteY392" fmla="*/ 337134 h 892573"/>
              <a:gd name="connsiteX393" fmla="*/ 716207 w 787918"/>
              <a:gd name="connsiteY393" fmla="*/ 337716 h 892573"/>
              <a:gd name="connsiteX394" fmla="*/ 716725 w 787918"/>
              <a:gd name="connsiteY394" fmla="*/ 337846 h 892573"/>
              <a:gd name="connsiteX395" fmla="*/ 716725 w 787918"/>
              <a:gd name="connsiteY395" fmla="*/ 338429 h 892573"/>
              <a:gd name="connsiteX396" fmla="*/ 716337 w 787918"/>
              <a:gd name="connsiteY396" fmla="*/ 338881 h 892573"/>
              <a:gd name="connsiteX397" fmla="*/ 715430 w 787918"/>
              <a:gd name="connsiteY397" fmla="*/ 338752 h 892573"/>
              <a:gd name="connsiteX398" fmla="*/ 715042 w 787918"/>
              <a:gd name="connsiteY398" fmla="*/ 339076 h 892573"/>
              <a:gd name="connsiteX399" fmla="*/ 714848 w 787918"/>
              <a:gd name="connsiteY399" fmla="*/ 340176 h 892573"/>
              <a:gd name="connsiteX400" fmla="*/ 715366 w 787918"/>
              <a:gd name="connsiteY400" fmla="*/ 340758 h 892573"/>
              <a:gd name="connsiteX401" fmla="*/ 715366 w 787918"/>
              <a:gd name="connsiteY401" fmla="*/ 341341 h 892573"/>
              <a:gd name="connsiteX402" fmla="*/ 714071 w 787918"/>
              <a:gd name="connsiteY402" fmla="*/ 341341 h 892573"/>
              <a:gd name="connsiteX403" fmla="*/ 712259 w 787918"/>
              <a:gd name="connsiteY403" fmla="*/ 342247 h 892573"/>
              <a:gd name="connsiteX404" fmla="*/ 712065 w 787918"/>
              <a:gd name="connsiteY404" fmla="*/ 343347 h 892573"/>
              <a:gd name="connsiteX405" fmla="*/ 712777 w 787918"/>
              <a:gd name="connsiteY405" fmla="*/ 344577 h 892573"/>
              <a:gd name="connsiteX406" fmla="*/ 711871 w 787918"/>
              <a:gd name="connsiteY406" fmla="*/ 345159 h 892573"/>
              <a:gd name="connsiteX407" fmla="*/ 710576 w 787918"/>
              <a:gd name="connsiteY407" fmla="*/ 345159 h 892573"/>
              <a:gd name="connsiteX408" fmla="*/ 710771 w 787918"/>
              <a:gd name="connsiteY408" fmla="*/ 347619 h 892573"/>
              <a:gd name="connsiteX409" fmla="*/ 709476 w 787918"/>
              <a:gd name="connsiteY409" fmla="*/ 347748 h 892573"/>
              <a:gd name="connsiteX410" fmla="*/ 709476 w 787918"/>
              <a:gd name="connsiteY410" fmla="*/ 348201 h 892573"/>
              <a:gd name="connsiteX411" fmla="*/ 707793 w 787918"/>
              <a:gd name="connsiteY411" fmla="*/ 348201 h 892573"/>
              <a:gd name="connsiteX412" fmla="*/ 708311 w 787918"/>
              <a:gd name="connsiteY412" fmla="*/ 349107 h 892573"/>
              <a:gd name="connsiteX413" fmla="*/ 708311 w 787918"/>
              <a:gd name="connsiteY413" fmla="*/ 349690 h 892573"/>
              <a:gd name="connsiteX414" fmla="*/ 707793 w 787918"/>
              <a:gd name="connsiteY414" fmla="*/ 350014 h 892573"/>
              <a:gd name="connsiteX415" fmla="*/ 709282 w 787918"/>
              <a:gd name="connsiteY415" fmla="*/ 350596 h 892573"/>
              <a:gd name="connsiteX416" fmla="*/ 709282 w 787918"/>
              <a:gd name="connsiteY416" fmla="*/ 351179 h 892573"/>
              <a:gd name="connsiteX417" fmla="*/ 707599 w 787918"/>
              <a:gd name="connsiteY417" fmla="*/ 350855 h 892573"/>
              <a:gd name="connsiteX418" fmla="*/ 707405 w 787918"/>
              <a:gd name="connsiteY418" fmla="*/ 352861 h 892573"/>
              <a:gd name="connsiteX419" fmla="*/ 707793 w 787918"/>
              <a:gd name="connsiteY419" fmla="*/ 353897 h 892573"/>
              <a:gd name="connsiteX420" fmla="*/ 706305 w 787918"/>
              <a:gd name="connsiteY420" fmla="*/ 354091 h 892573"/>
              <a:gd name="connsiteX421" fmla="*/ 706693 w 787918"/>
              <a:gd name="connsiteY421" fmla="*/ 355774 h 892573"/>
              <a:gd name="connsiteX422" fmla="*/ 706499 w 787918"/>
              <a:gd name="connsiteY422" fmla="*/ 356680 h 892573"/>
              <a:gd name="connsiteX423" fmla="*/ 704493 w 787918"/>
              <a:gd name="connsiteY423" fmla="*/ 357586 h 892573"/>
              <a:gd name="connsiteX424" fmla="*/ 703586 w 787918"/>
              <a:gd name="connsiteY424" fmla="*/ 357457 h 892573"/>
              <a:gd name="connsiteX425" fmla="*/ 703004 w 787918"/>
              <a:gd name="connsiteY425" fmla="*/ 357909 h 892573"/>
              <a:gd name="connsiteX426" fmla="*/ 702486 w 787918"/>
              <a:gd name="connsiteY426" fmla="*/ 358816 h 892573"/>
              <a:gd name="connsiteX427" fmla="*/ 702098 w 787918"/>
              <a:gd name="connsiteY427" fmla="*/ 358816 h 892573"/>
              <a:gd name="connsiteX428" fmla="*/ 702292 w 787918"/>
              <a:gd name="connsiteY428" fmla="*/ 360369 h 892573"/>
              <a:gd name="connsiteX429" fmla="*/ 700609 w 787918"/>
              <a:gd name="connsiteY429" fmla="*/ 362375 h 892573"/>
              <a:gd name="connsiteX430" fmla="*/ 700609 w 787918"/>
              <a:gd name="connsiteY430" fmla="*/ 362828 h 892573"/>
              <a:gd name="connsiteX431" fmla="*/ 701192 w 787918"/>
              <a:gd name="connsiteY431" fmla="*/ 363281 h 892573"/>
              <a:gd name="connsiteX432" fmla="*/ 700092 w 787918"/>
              <a:gd name="connsiteY432" fmla="*/ 362828 h 892573"/>
              <a:gd name="connsiteX433" fmla="*/ 699703 w 787918"/>
              <a:gd name="connsiteY433" fmla="*/ 364058 h 892573"/>
              <a:gd name="connsiteX434" fmla="*/ 698797 w 787918"/>
              <a:gd name="connsiteY434" fmla="*/ 363929 h 892573"/>
              <a:gd name="connsiteX435" fmla="*/ 699185 w 787918"/>
              <a:gd name="connsiteY435" fmla="*/ 364705 h 892573"/>
              <a:gd name="connsiteX436" fmla="*/ 698603 w 787918"/>
              <a:gd name="connsiteY436" fmla="*/ 365029 h 892573"/>
              <a:gd name="connsiteX437" fmla="*/ 698797 w 787918"/>
              <a:gd name="connsiteY437" fmla="*/ 366582 h 892573"/>
              <a:gd name="connsiteX438" fmla="*/ 698603 w 787918"/>
              <a:gd name="connsiteY438" fmla="*/ 366906 h 892573"/>
              <a:gd name="connsiteX439" fmla="*/ 697697 w 787918"/>
              <a:gd name="connsiteY439" fmla="*/ 366906 h 892573"/>
              <a:gd name="connsiteX440" fmla="*/ 697503 w 787918"/>
              <a:gd name="connsiteY440" fmla="*/ 367359 h 892573"/>
              <a:gd name="connsiteX441" fmla="*/ 698215 w 787918"/>
              <a:gd name="connsiteY441" fmla="*/ 367942 h 892573"/>
              <a:gd name="connsiteX442" fmla="*/ 698020 w 787918"/>
              <a:gd name="connsiteY442" fmla="*/ 368265 h 892573"/>
              <a:gd name="connsiteX443" fmla="*/ 697114 w 787918"/>
              <a:gd name="connsiteY443" fmla="*/ 368135 h 892573"/>
              <a:gd name="connsiteX444" fmla="*/ 696014 w 787918"/>
              <a:gd name="connsiteY444" fmla="*/ 369042 h 892573"/>
              <a:gd name="connsiteX445" fmla="*/ 696208 w 787918"/>
              <a:gd name="connsiteY445" fmla="*/ 369948 h 892573"/>
              <a:gd name="connsiteX446" fmla="*/ 696920 w 787918"/>
              <a:gd name="connsiteY446" fmla="*/ 370401 h 892573"/>
              <a:gd name="connsiteX447" fmla="*/ 696726 w 787918"/>
              <a:gd name="connsiteY447" fmla="*/ 372083 h 892573"/>
              <a:gd name="connsiteX448" fmla="*/ 696014 w 787918"/>
              <a:gd name="connsiteY448" fmla="*/ 373766 h 892573"/>
              <a:gd name="connsiteX449" fmla="*/ 690836 w 787918"/>
              <a:gd name="connsiteY449" fmla="*/ 378167 h 892573"/>
              <a:gd name="connsiteX450" fmla="*/ 688830 w 787918"/>
              <a:gd name="connsiteY450" fmla="*/ 380886 h 892573"/>
              <a:gd name="connsiteX451" fmla="*/ 685529 w 787918"/>
              <a:gd name="connsiteY451" fmla="*/ 383798 h 892573"/>
              <a:gd name="connsiteX452" fmla="*/ 682746 w 787918"/>
              <a:gd name="connsiteY452" fmla="*/ 386840 h 892573"/>
              <a:gd name="connsiteX453" fmla="*/ 682552 w 787918"/>
              <a:gd name="connsiteY453" fmla="*/ 387422 h 892573"/>
              <a:gd name="connsiteX454" fmla="*/ 681646 w 787918"/>
              <a:gd name="connsiteY454" fmla="*/ 388199 h 892573"/>
              <a:gd name="connsiteX455" fmla="*/ 681646 w 787918"/>
              <a:gd name="connsiteY455" fmla="*/ 388782 h 892573"/>
              <a:gd name="connsiteX456" fmla="*/ 682358 w 787918"/>
              <a:gd name="connsiteY456" fmla="*/ 389105 h 892573"/>
              <a:gd name="connsiteX457" fmla="*/ 682876 w 787918"/>
              <a:gd name="connsiteY457" fmla="*/ 388652 h 892573"/>
              <a:gd name="connsiteX458" fmla="*/ 683070 w 787918"/>
              <a:gd name="connsiteY458" fmla="*/ 388070 h 892573"/>
              <a:gd name="connsiteX459" fmla="*/ 687147 w 787918"/>
              <a:gd name="connsiteY459" fmla="*/ 384575 h 892573"/>
              <a:gd name="connsiteX460" fmla="*/ 689154 w 787918"/>
              <a:gd name="connsiteY460" fmla="*/ 381662 h 892573"/>
              <a:gd name="connsiteX461" fmla="*/ 692260 w 787918"/>
              <a:gd name="connsiteY461" fmla="*/ 378297 h 892573"/>
              <a:gd name="connsiteX462" fmla="*/ 692843 w 787918"/>
              <a:gd name="connsiteY462" fmla="*/ 378297 h 892573"/>
              <a:gd name="connsiteX463" fmla="*/ 693943 w 787918"/>
              <a:gd name="connsiteY463" fmla="*/ 379656 h 892573"/>
              <a:gd name="connsiteX464" fmla="*/ 694137 w 787918"/>
              <a:gd name="connsiteY464" fmla="*/ 381792 h 892573"/>
              <a:gd name="connsiteX465" fmla="*/ 693749 w 787918"/>
              <a:gd name="connsiteY465" fmla="*/ 382892 h 892573"/>
              <a:gd name="connsiteX466" fmla="*/ 692843 w 787918"/>
              <a:gd name="connsiteY466" fmla="*/ 383798 h 892573"/>
              <a:gd name="connsiteX467" fmla="*/ 693037 w 787918"/>
              <a:gd name="connsiteY467" fmla="*/ 386387 h 892573"/>
              <a:gd name="connsiteX468" fmla="*/ 691160 w 787918"/>
              <a:gd name="connsiteY468" fmla="*/ 387487 h 892573"/>
              <a:gd name="connsiteX469" fmla="*/ 691548 w 787918"/>
              <a:gd name="connsiteY469" fmla="*/ 388070 h 892573"/>
              <a:gd name="connsiteX470" fmla="*/ 693037 w 787918"/>
              <a:gd name="connsiteY470" fmla="*/ 388070 h 892573"/>
              <a:gd name="connsiteX471" fmla="*/ 693749 w 787918"/>
              <a:gd name="connsiteY471" fmla="*/ 387293 h 892573"/>
              <a:gd name="connsiteX472" fmla="*/ 695755 w 787918"/>
              <a:gd name="connsiteY472" fmla="*/ 386970 h 892573"/>
              <a:gd name="connsiteX473" fmla="*/ 696144 w 787918"/>
              <a:gd name="connsiteY473" fmla="*/ 387552 h 892573"/>
              <a:gd name="connsiteX474" fmla="*/ 695043 w 787918"/>
              <a:gd name="connsiteY474" fmla="*/ 388652 h 892573"/>
              <a:gd name="connsiteX475" fmla="*/ 695432 w 787918"/>
              <a:gd name="connsiteY475" fmla="*/ 390011 h 892573"/>
              <a:gd name="connsiteX476" fmla="*/ 696144 w 787918"/>
              <a:gd name="connsiteY476" fmla="*/ 390011 h 892573"/>
              <a:gd name="connsiteX477" fmla="*/ 696726 w 787918"/>
              <a:gd name="connsiteY477" fmla="*/ 390464 h 892573"/>
              <a:gd name="connsiteX478" fmla="*/ 698409 w 787918"/>
              <a:gd name="connsiteY478" fmla="*/ 390141 h 892573"/>
              <a:gd name="connsiteX479" fmla="*/ 699509 w 787918"/>
              <a:gd name="connsiteY479" fmla="*/ 390464 h 892573"/>
              <a:gd name="connsiteX480" fmla="*/ 699509 w 787918"/>
              <a:gd name="connsiteY480" fmla="*/ 391565 h 892573"/>
              <a:gd name="connsiteX481" fmla="*/ 700092 w 787918"/>
              <a:gd name="connsiteY481" fmla="*/ 391565 h 892573"/>
              <a:gd name="connsiteX482" fmla="*/ 700998 w 787918"/>
              <a:gd name="connsiteY482" fmla="*/ 393377 h 892573"/>
              <a:gd name="connsiteX483" fmla="*/ 702486 w 787918"/>
              <a:gd name="connsiteY483" fmla="*/ 393377 h 892573"/>
              <a:gd name="connsiteX484" fmla="*/ 703392 w 787918"/>
              <a:gd name="connsiteY484" fmla="*/ 391565 h 892573"/>
              <a:gd name="connsiteX485" fmla="*/ 704299 w 787918"/>
              <a:gd name="connsiteY485" fmla="*/ 391565 h 892573"/>
              <a:gd name="connsiteX486" fmla="*/ 704493 w 787918"/>
              <a:gd name="connsiteY486" fmla="*/ 393377 h 892573"/>
              <a:gd name="connsiteX487" fmla="*/ 707599 w 787918"/>
              <a:gd name="connsiteY487" fmla="*/ 393053 h 892573"/>
              <a:gd name="connsiteX488" fmla="*/ 709088 w 787918"/>
              <a:gd name="connsiteY488" fmla="*/ 391047 h 892573"/>
              <a:gd name="connsiteX489" fmla="*/ 709994 w 787918"/>
              <a:gd name="connsiteY489" fmla="*/ 390918 h 892573"/>
              <a:gd name="connsiteX490" fmla="*/ 710512 w 787918"/>
              <a:gd name="connsiteY490" fmla="*/ 391371 h 892573"/>
              <a:gd name="connsiteX491" fmla="*/ 710512 w 787918"/>
              <a:gd name="connsiteY491" fmla="*/ 393183 h 892573"/>
              <a:gd name="connsiteX492" fmla="*/ 714395 w 787918"/>
              <a:gd name="connsiteY492" fmla="*/ 397584 h 892573"/>
              <a:gd name="connsiteX493" fmla="*/ 716078 w 787918"/>
              <a:gd name="connsiteY493" fmla="*/ 397584 h 892573"/>
              <a:gd name="connsiteX494" fmla="*/ 716466 w 787918"/>
              <a:gd name="connsiteY494" fmla="*/ 396030 h 892573"/>
              <a:gd name="connsiteX495" fmla="*/ 717049 w 787918"/>
              <a:gd name="connsiteY495" fmla="*/ 396160 h 892573"/>
              <a:gd name="connsiteX496" fmla="*/ 717760 w 787918"/>
              <a:gd name="connsiteY496" fmla="*/ 397713 h 892573"/>
              <a:gd name="connsiteX497" fmla="*/ 717372 w 787918"/>
              <a:gd name="connsiteY497" fmla="*/ 399849 h 892573"/>
              <a:gd name="connsiteX498" fmla="*/ 717566 w 787918"/>
              <a:gd name="connsiteY498" fmla="*/ 401402 h 892573"/>
              <a:gd name="connsiteX499" fmla="*/ 719443 w 787918"/>
              <a:gd name="connsiteY499" fmla="*/ 401402 h 892573"/>
              <a:gd name="connsiteX500" fmla="*/ 719055 w 787918"/>
              <a:gd name="connsiteY500" fmla="*/ 402309 h 892573"/>
              <a:gd name="connsiteX501" fmla="*/ 719767 w 787918"/>
              <a:gd name="connsiteY501" fmla="*/ 402309 h 892573"/>
              <a:gd name="connsiteX502" fmla="*/ 720479 w 787918"/>
              <a:gd name="connsiteY502" fmla="*/ 402891 h 892573"/>
              <a:gd name="connsiteX503" fmla="*/ 721579 w 787918"/>
              <a:gd name="connsiteY503" fmla="*/ 402891 h 892573"/>
              <a:gd name="connsiteX504" fmla="*/ 721967 w 787918"/>
              <a:gd name="connsiteY504" fmla="*/ 404121 h 892573"/>
              <a:gd name="connsiteX505" fmla="*/ 724556 w 787918"/>
              <a:gd name="connsiteY505" fmla="*/ 403797 h 892573"/>
              <a:gd name="connsiteX506" fmla="*/ 724750 w 787918"/>
              <a:gd name="connsiteY506" fmla="*/ 404380 h 892573"/>
              <a:gd name="connsiteX507" fmla="*/ 725139 w 787918"/>
              <a:gd name="connsiteY507" fmla="*/ 404380 h 892573"/>
              <a:gd name="connsiteX508" fmla="*/ 725851 w 787918"/>
              <a:gd name="connsiteY508" fmla="*/ 403927 h 892573"/>
              <a:gd name="connsiteX509" fmla="*/ 725657 w 787918"/>
              <a:gd name="connsiteY509" fmla="*/ 403344 h 892573"/>
              <a:gd name="connsiteX510" fmla="*/ 726045 w 787918"/>
              <a:gd name="connsiteY510" fmla="*/ 403020 h 892573"/>
              <a:gd name="connsiteX511" fmla="*/ 725657 w 787918"/>
              <a:gd name="connsiteY511" fmla="*/ 402697 h 892573"/>
              <a:gd name="connsiteX512" fmla="*/ 727145 w 787918"/>
              <a:gd name="connsiteY512" fmla="*/ 403020 h 892573"/>
              <a:gd name="connsiteX513" fmla="*/ 727533 w 787918"/>
              <a:gd name="connsiteY513" fmla="*/ 403603 h 892573"/>
              <a:gd name="connsiteX514" fmla="*/ 727145 w 787918"/>
              <a:gd name="connsiteY514" fmla="*/ 404185 h 892573"/>
              <a:gd name="connsiteX515" fmla="*/ 727857 w 787918"/>
              <a:gd name="connsiteY515" fmla="*/ 404768 h 892573"/>
              <a:gd name="connsiteX516" fmla="*/ 728763 w 787918"/>
              <a:gd name="connsiteY516" fmla="*/ 404768 h 892573"/>
              <a:gd name="connsiteX517" fmla="*/ 728763 w 787918"/>
              <a:gd name="connsiteY517" fmla="*/ 405350 h 892573"/>
              <a:gd name="connsiteX518" fmla="*/ 728245 w 787918"/>
              <a:gd name="connsiteY518" fmla="*/ 405350 h 892573"/>
              <a:gd name="connsiteX519" fmla="*/ 728440 w 787918"/>
              <a:gd name="connsiteY519" fmla="*/ 405933 h 892573"/>
              <a:gd name="connsiteX520" fmla="*/ 729346 w 787918"/>
              <a:gd name="connsiteY520" fmla="*/ 405933 h 892573"/>
              <a:gd name="connsiteX521" fmla="*/ 728763 w 787918"/>
              <a:gd name="connsiteY521" fmla="*/ 407033 h 892573"/>
              <a:gd name="connsiteX522" fmla="*/ 729669 w 787918"/>
              <a:gd name="connsiteY522" fmla="*/ 407163 h 892573"/>
              <a:gd name="connsiteX523" fmla="*/ 729669 w 787918"/>
              <a:gd name="connsiteY523" fmla="*/ 407486 h 892573"/>
              <a:gd name="connsiteX524" fmla="*/ 728957 w 787918"/>
              <a:gd name="connsiteY524" fmla="*/ 407939 h 892573"/>
              <a:gd name="connsiteX525" fmla="*/ 728957 w 787918"/>
              <a:gd name="connsiteY525" fmla="*/ 408716 h 892573"/>
              <a:gd name="connsiteX526" fmla="*/ 729669 w 787918"/>
              <a:gd name="connsiteY526" fmla="*/ 409298 h 892573"/>
              <a:gd name="connsiteX527" fmla="*/ 731158 w 787918"/>
              <a:gd name="connsiteY527" fmla="*/ 409298 h 892573"/>
              <a:gd name="connsiteX528" fmla="*/ 731352 w 787918"/>
              <a:gd name="connsiteY528" fmla="*/ 409751 h 892573"/>
              <a:gd name="connsiteX529" fmla="*/ 731158 w 787918"/>
              <a:gd name="connsiteY529" fmla="*/ 410528 h 892573"/>
              <a:gd name="connsiteX530" fmla="*/ 729669 w 787918"/>
              <a:gd name="connsiteY530" fmla="*/ 412211 h 892573"/>
              <a:gd name="connsiteX531" fmla="*/ 732452 w 787918"/>
              <a:gd name="connsiteY531" fmla="*/ 414347 h 892573"/>
              <a:gd name="connsiteX532" fmla="*/ 734329 w 787918"/>
              <a:gd name="connsiteY532" fmla="*/ 415253 h 892573"/>
              <a:gd name="connsiteX533" fmla="*/ 734523 w 787918"/>
              <a:gd name="connsiteY533" fmla="*/ 416806 h 892573"/>
              <a:gd name="connsiteX534" fmla="*/ 734135 w 787918"/>
              <a:gd name="connsiteY534" fmla="*/ 418165 h 892573"/>
              <a:gd name="connsiteX535" fmla="*/ 734523 w 787918"/>
              <a:gd name="connsiteY535" fmla="*/ 418165 h 892573"/>
              <a:gd name="connsiteX536" fmla="*/ 734717 w 787918"/>
              <a:gd name="connsiteY536" fmla="*/ 418942 h 892573"/>
              <a:gd name="connsiteX537" fmla="*/ 736400 w 787918"/>
              <a:gd name="connsiteY537" fmla="*/ 419266 h 892573"/>
              <a:gd name="connsiteX538" fmla="*/ 737889 w 787918"/>
              <a:gd name="connsiteY538" fmla="*/ 420172 h 892573"/>
              <a:gd name="connsiteX539" fmla="*/ 738083 w 787918"/>
              <a:gd name="connsiteY539" fmla="*/ 423213 h 892573"/>
              <a:gd name="connsiteX540" fmla="*/ 739183 w 787918"/>
              <a:gd name="connsiteY540" fmla="*/ 425026 h 892573"/>
              <a:gd name="connsiteX541" fmla="*/ 740089 w 787918"/>
              <a:gd name="connsiteY541" fmla="*/ 425608 h 892573"/>
              <a:gd name="connsiteX542" fmla="*/ 740284 w 787918"/>
              <a:gd name="connsiteY542" fmla="*/ 426838 h 892573"/>
              <a:gd name="connsiteX543" fmla="*/ 741189 w 787918"/>
              <a:gd name="connsiteY543" fmla="*/ 428650 h 892573"/>
              <a:gd name="connsiteX544" fmla="*/ 741384 w 787918"/>
              <a:gd name="connsiteY544" fmla="*/ 431109 h 892573"/>
              <a:gd name="connsiteX545" fmla="*/ 741772 w 787918"/>
              <a:gd name="connsiteY545" fmla="*/ 431109 h 892573"/>
              <a:gd name="connsiteX546" fmla="*/ 741966 w 787918"/>
              <a:gd name="connsiteY546" fmla="*/ 430527 h 892573"/>
              <a:gd name="connsiteX547" fmla="*/ 742678 w 787918"/>
              <a:gd name="connsiteY547" fmla="*/ 430657 h 892573"/>
              <a:gd name="connsiteX548" fmla="*/ 743973 w 787918"/>
              <a:gd name="connsiteY548" fmla="*/ 433116 h 892573"/>
              <a:gd name="connsiteX549" fmla="*/ 744490 w 787918"/>
              <a:gd name="connsiteY549" fmla="*/ 433116 h 892573"/>
              <a:gd name="connsiteX550" fmla="*/ 744879 w 787918"/>
              <a:gd name="connsiteY550" fmla="*/ 432663 h 892573"/>
              <a:gd name="connsiteX551" fmla="*/ 745785 w 787918"/>
              <a:gd name="connsiteY551" fmla="*/ 432792 h 892573"/>
              <a:gd name="connsiteX552" fmla="*/ 747079 w 787918"/>
              <a:gd name="connsiteY552" fmla="*/ 434798 h 892573"/>
              <a:gd name="connsiteX553" fmla="*/ 747791 w 787918"/>
              <a:gd name="connsiteY553" fmla="*/ 434475 h 892573"/>
              <a:gd name="connsiteX554" fmla="*/ 747791 w 787918"/>
              <a:gd name="connsiteY554" fmla="*/ 432792 h 892573"/>
              <a:gd name="connsiteX555" fmla="*/ 748697 w 787918"/>
              <a:gd name="connsiteY555" fmla="*/ 433375 h 892573"/>
              <a:gd name="connsiteX556" fmla="*/ 749409 w 787918"/>
              <a:gd name="connsiteY556" fmla="*/ 433375 h 892573"/>
              <a:gd name="connsiteX557" fmla="*/ 750509 w 787918"/>
              <a:gd name="connsiteY557" fmla="*/ 432598 h 892573"/>
              <a:gd name="connsiteX558" fmla="*/ 750704 w 787918"/>
              <a:gd name="connsiteY558" fmla="*/ 433375 h 892573"/>
              <a:gd name="connsiteX559" fmla="*/ 751416 w 787918"/>
              <a:gd name="connsiteY559" fmla="*/ 433504 h 892573"/>
              <a:gd name="connsiteX560" fmla="*/ 751804 w 787918"/>
              <a:gd name="connsiteY560" fmla="*/ 434410 h 892573"/>
              <a:gd name="connsiteX561" fmla="*/ 753293 w 787918"/>
              <a:gd name="connsiteY561" fmla="*/ 433828 h 892573"/>
              <a:gd name="connsiteX562" fmla="*/ 754587 w 787918"/>
              <a:gd name="connsiteY562" fmla="*/ 435381 h 892573"/>
              <a:gd name="connsiteX563" fmla="*/ 756788 w 787918"/>
              <a:gd name="connsiteY563" fmla="*/ 435705 h 892573"/>
              <a:gd name="connsiteX564" fmla="*/ 758276 w 787918"/>
              <a:gd name="connsiteY564" fmla="*/ 435705 h 892573"/>
              <a:gd name="connsiteX565" fmla="*/ 759765 w 787918"/>
              <a:gd name="connsiteY565" fmla="*/ 435122 h 892573"/>
              <a:gd name="connsiteX566" fmla="*/ 762353 w 787918"/>
              <a:gd name="connsiteY566" fmla="*/ 434798 h 892573"/>
              <a:gd name="connsiteX567" fmla="*/ 763842 w 787918"/>
              <a:gd name="connsiteY567" fmla="*/ 433698 h 892573"/>
              <a:gd name="connsiteX568" fmla="*/ 765072 w 787918"/>
              <a:gd name="connsiteY568" fmla="*/ 433569 h 892573"/>
              <a:gd name="connsiteX569" fmla="*/ 765072 w 787918"/>
              <a:gd name="connsiteY569" fmla="*/ 433569 h 892573"/>
              <a:gd name="connsiteX570" fmla="*/ 756464 w 787918"/>
              <a:gd name="connsiteY570" fmla="*/ 459005 h 892573"/>
              <a:gd name="connsiteX571" fmla="*/ 761900 w 787918"/>
              <a:gd name="connsiteY571" fmla="*/ 466318 h 892573"/>
              <a:gd name="connsiteX572" fmla="*/ 761059 w 787918"/>
              <a:gd name="connsiteY572" fmla="*/ 469683 h 892573"/>
              <a:gd name="connsiteX573" fmla="*/ 735624 w 787918"/>
              <a:gd name="connsiteY573" fmla="*/ 488647 h 892573"/>
              <a:gd name="connsiteX574" fmla="*/ 726563 w 787918"/>
              <a:gd name="connsiteY574" fmla="*/ 487158 h 892573"/>
              <a:gd name="connsiteX575" fmla="*/ 718925 w 787918"/>
              <a:gd name="connsiteY575" fmla="*/ 486705 h 892573"/>
              <a:gd name="connsiteX576" fmla="*/ 701710 w 787918"/>
              <a:gd name="connsiteY576" fmla="*/ 496090 h 892573"/>
              <a:gd name="connsiteX577" fmla="*/ 689348 w 787918"/>
              <a:gd name="connsiteY577" fmla="*/ 497449 h 892573"/>
              <a:gd name="connsiteX578" fmla="*/ 686888 w 787918"/>
              <a:gd name="connsiteY578" fmla="*/ 500167 h 892573"/>
              <a:gd name="connsiteX579" fmla="*/ 688377 w 787918"/>
              <a:gd name="connsiteY579" fmla="*/ 516542 h 892573"/>
              <a:gd name="connsiteX580" fmla="*/ 685335 w 787918"/>
              <a:gd name="connsiteY580" fmla="*/ 524114 h 892573"/>
              <a:gd name="connsiteX581" fmla="*/ 680092 w 787918"/>
              <a:gd name="connsiteY581" fmla="*/ 528839 h 892573"/>
              <a:gd name="connsiteX582" fmla="*/ 669414 w 787918"/>
              <a:gd name="connsiteY582" fmla="*/ 529098 h 892573"/>
              <a:gd name="connsiteX583" fmla="*/ 652392 w 787918"/>
              <a:gd name="connsiteY583" fmla="*/ 523208 h 892573"/>
              <a:gd name="connsiteX584" fmla="*/ 641972 w 787918"/>
              <a:gd name="connsiteY584" fmla="*/ 527739 h 892573"/>
              <a:gd name="connsiteX585" fmla="*/ 635823 w 787918"/>
              <a:gd name="connsiteY585" fmla="*/ 526703 h 892573"/>
              <a:gd name="connsiteX586" fmla="*/ 623850 w 787918"/>
              <a:gd name="connsiteY586" fmla="*/ 533952 h 892573"/>
              <a:gd name="connsiteX587" fmla="*/ 616277 w 787918"/>
              <a:gd name="connsiteY587" fmla="*/ 530780 h 892573"/>
              <a:gd name="connsiteX588" fmla="*/ 608705 w 787918"/>
              <a:gd name="connsiteY588" fmla="*/ 532140 h 892573"/>
              <a:gd name="connsiteX589" fmla="*/ 603268 w 787918"/>
              <a:gd name="connsiteY589" fmla="*/ 524308 h 892573"/>
              <a:gd name="connsiteX590" fmla="*/ 582558 w 787918"/>
              <a:gd name="connsiteY590" fmla="*/ 529098 h 892573"/>
              <a:gd name="connsiteX591" fmla="*/ 564953 w 787918"/>
              <a:gd name="connsiteY591" fmla="*/ 520296 h 892573"/>
              <a:gd name="connsiteX592" fmla="*/ 536282 w 787918"/>
              <a:gd name="connsiteY592" fmla="*/ 535181 h 892573"/>
              <a:gd name="connsiteX593" fmla="*/ 525150 w 787918"/>
              <a:gd name="connsiteY593" fmla="*/ 535311 h 892573"/>
              <a:gd name="connsiteX594" fmla="*/ 514859 w 787918"/>
              <a:gd name="connsiteY594" fmla="*/ 531687 h 892573"/>
              <a:gd name="connsiteX595" fmla="*/ 506898 w 787918"/>
              <a:gd name="connsiteY595" fmla="*/ 535376 h 892573"/>
              <a:gd name="connsiteX596" fmla="*/ 512205 w 787918"/>
              <a:gd name="connsiteY596" fmla="*/ 541654 h 892573"/>
              <a:gd name="connsiteX597" fmla="*/ 515053 w 787918"/>
              <a:gd name="connsiteY597" fmla="*/ 550262 h 892573"/>
              <a:gd name="connsiteX598" fmla="*/ 512464 w 787918"/>
              <a:gd name="connsiteY598" fmla="*/ 572655 h 892573"/>
              <a:gd name="connsiteX599" fmla="*/ 516800 w 787918"/>
              <a:gd name="connsiteY599" fmla="*/ 575956 h 892573"/>
              <a:gd name="connsiteX600" fmla="*/ 532398 w 787918"/>
              <a:gd name="connsiteY600" fmla="*/ 573756 h 892573"/>
              <a:gd name="connsiteX601" fmla="*/ 531945 w 787918"/>
              <a:gd name="connsiteY601" fmla="*/ 582364 h 892573"/>
              <a:gd name="connsiteX602" fmla="*/ 537511 w 787918"/>
              <a:gd name="connsiteY602" fmla="*/ 589353 h 892573"/>
              <a:gd name="connsiteX603" fmla="*/ 534599 w 787918"/>
              <a:gd name="connsiteY603" fmla="*/ 603269 h 892573"/>
              <a:gd name="connsiteX604" fmla="*/ 554210 w 787918"/>
              <a:gd name="connsiteY604" fmla="*/ 615113 h 892573"/>
              <a:gd name="connsiteX605" fmla="*/ 558351 w 787918"/>
              <a:gd name="connsiteY605" fmla="*/ 633817 h 892573"/>
              <a:gd name="connsiteX606" fmla="*/ 556993 w 787918"/>
              <a:gd name="connsiteY606" fmla="*/ 638218 h 892573"/>
              <a:gd name="connsiteX607" fmla="*/ 542689 w 787918"/>
              <a:gd name="connsiteY607" fmla="*/ 657376 h 892573"/>
              <a:gd name="connsiteX608" fmla="*/ 531557 w 787918"/>
              <a:gd name="connsiteY608" fmla="*/ 666242 h 892573"/>
              <a:gd name="connsiteX609" fmla="*/ 528450 w 787918"/>
              <a:gd name="connsiteY609" fmla="*/ 673491 h 892573"/>
              <a:gd name="connsiteX610" fmla="*/ 509034 w 787918"/>
              <a:gd name="connsiteY610" fmla="*/ 682682 h 892573"/>
              <a:gd name="connsiteX611" fmla="*/ 508645 w 787918"/>
              <a:gd name="connsiteY611" fmla="*/ 691872 h 892573"/>
              <a:gd name="connsiteX612" fmla="*/ 516671 w 787918"/>
              <a:gd name="connsiteY612" fmla="*/ 705399 h 892573"/>
              <a:gd name="connsiteX613" fmla="*/ 517577 w 787918"/>
              <a:gd name="connsiteY613" fmla="*/ 713425 h 892573"/>
              <a:gd name="connsiteX614" fmla="*/ 502886 w 787918"/>
              <a:gd name="connsiteY614" fmla="*/ 716531 h 892573"/>
              <a:gd name="connsiteX615" fmla="*/ 495507 w 787918"/>
              <a:gd name="connsiteY615" fmla="*/ 727210 h 892573"/>
              <a:gd name="connsiteX616" fmla="*/ 495507 w 787918"/>
              <a:gd name="connsiteY616" fmla="*/ 739507 h 892573"/>
              <a:gd name="connsiteX617" fmla="*/ 493306 w 787918"/>
              <a:gd name="connsiteY617" fmla="*/ 745332 h 892573"/>
              <a:gd name="connsiteX618" fmla="*/ 490265 w 787918"/>
              <a:gd name="connsiteY618" fmla="*/ 747468 h 892573"/>
              <a:gd name="connsiteX619" fmla="*/ 484440 w 787918"/>
              <a:gd name="connsiteY619" fmla="*/ 746238 h 892573"/>
              <a:gd name="connsiteX620" fmla="*/ 478162 w 787918"/>
              <a:gd name="connsiteY620" fmla="*/ 737824 h 892573"/>
              <a:gd name="connsiteX621" fmla="*/ 473825 w 787918"/>
              <a:gd name="connsiteY621" fmla="*/ 736465 h 892573"/>
              <a:gd name="connsiteX622" fmla="*/ 456998 w 787918"/>
              <a:gd name="connsiteY622" fmla="*/ 740219 h 892573"/>
              <a:gd name="connsiteX623" fmla="*/ 456156 w 787918"/>
              <a:gd name="connsiteY623" fmla="*/ 744102 h 892573"/>
              <a:gd name="connsiteX624" fmla="*/ 458616 w 787918"/>
              <a:gd name="connsiteY624" fmla="*/ 751480 h 892573"/>
              <a:gd name="connsiteX625" fmla="*/ 459263 w 787918"/>
              <a:gd name="connsiteY625" fmla="*/ 763454 h 892573"/>
              <a:gd name="connsiteX626" fmla="*/ 452662 w 787918"/>
              <a:gd name="connsiteY626" fmla="*/ 776204 h 892573"/>
              <a:gd name="connsiteX627" fmla="*/ 452662 w 787918"/>
              <a:gd name="connsiteY627" fmla="*/ 776204 h 892573"/>
              <a:gd name="connsiteX628" fmla="*/ 427938 w 787918"/>
              <a:gd name="connsiteY628" fmla="*/ 792837 h 892573"/>
              <a:gd name="connsiteX629" fmla="*/ 417000 w 787918"/>
              <a:gd name="connsiteY629" fmla="*/ 792384 h 892573"/>
              <a:gd name="connsiteX630" fmla="*/ 412276 w 787918"/>
              <a:gd name="connsiteY630" fmla="*/ 800798 h 892573"/>
              <a:gd name="connsiteX631" fmla="*/ 402114 w 787918"/>
              <a:gd name="connsiteY631" fmla="*/ 797951 h 892573"/>
              <a:gd name="connsiteX632" fmla="*/ 399784 w 787918"/>
              <a:gd name="connsiteY632" fmla="*/ 801381 h 892573"/>
              <a:gd name="connsiteX633" fmla="*/ 399978 w 787918"/>
              <a:gd name="connsiteY633" fmla="*/ 805717 h 892573"/>
              <a:gd name="connsiteX634" fmla="*/ 395707 w 787918"/>
              <a:gd name="connsiteY634" fmla="*/ 811283 h 892573"/>
              <a:gd name="connsiteX635" fmla="*/ 378297 w 787918"/>
              <a:gd name="connsiteY635" fmla="*/ 817431 h 892573"/>
              <a:gd name="connsiteX636" fmla="*/ 378491 w 787918"/>
              <a:gd name="connsiteY636" fmla="*/ 822803 h 892573"/>
              <a:gd name="connsiteX637" fmla="*/ 382245 w 787918"/>
              <a:gd name="connsiteY637" fmla="*/ 824745 h 892573"/>
              <a:gd name="connsiteX638" fmla="*/ 387099 w 787918"/>
              <a:gd name="connsiteY638" fmla="*/ 833741 h 892573"/>
              <a:gd name="connsiteX639" fmla="*/ 394995 w 787918"/>
              <a:gd name="connsiteY639" fmla="*/ 841055 h 892573"/>
              <a:gd name="connsiteX640" fmla="*/ 395059 w 787918"/>
              <a:gd name="connsiteY640" fmla="*/ 845262 h 892573"/>
              <a:gd name="connsiteX641" fmla="*/ 392600 w 787918"/>
              <a:gd name="connsiteY641" fmla="*/ 846750 h 892573"/>
              <a:gd name="connsiteX642" fmla="*/ 385675 w 787918"/>
              <a:gd name="connsiteY642" fmla="*/ 848369 h 892573"/>
              <a:gd name="connsiteX643" fmla="*/ 385481 w 787918"/>
              <a:gd name="connsiteY643" fmla="*/ 858077 h 892573"/>
              <a:gd name="connsiteX644" fmla="*/ 374284 w 787918"/>
              <a:gd name="connsiteY644" fmla="*/ 869079 h 892573"/>
              <a:gd name="connsiteX645" fmla="*/ 370530 w 787918"/>
              <a:gd name="connsiteY645" fmla="*/ 869856 h 892573"/>
              <a:gd name="connsiteX646" fmla="*/ 357521 w 787918"/>
              <a:gd name="connsiteY646" fmla="*/ 841185 h 892573"/>
              <a:gd name="connsiteX647" fmla="*/ 354415 w 787918"/>
              <a:gd name="connsiteY647" fmla="*/ 840149 h 892573"/>
              <a:gd name="connsiteX648" fmla="*/ 340888 w 787918"/>
              <a:gd name="connsiteY648" fmla="*/ 845974 h 892573"/>
              <a:gd name="connsiteX649" fmla="*/ 330079 w 787918"/>
              <a:gd name="connsiteY649" fmla="*/ 845068 h 892573"/>
              <a:gd name="connsiteX650" fmla="*/ 325678 w 787918"/>
              <a:gd name="connsiteY650" fmla="*/ 851022 h 892573"/>
              <a:gd name="connsiteX651" fmla="*/ 305809 w 787918"/>
              <a:gd name="connsiteY651" fmla="*/ 856264 h 892573"/>
              <a:gd name="connsiteX652" fmla="*/ 298430 w 787918"/>
              <a:gd name="connsiteY652" fmla="*/ 861054 h 892573"/>
              <a:gd name="connsiteX653" fmla="*/ 290858 w 787918"/>
              <a:gd name="connsiteY653" fmla="*/ 870309 h 892573"/>
              <a:gd name="connsiteX654" fmla="*/ 301990 w 787918"/>
              <a:gd name="connsiteY654" fmla="*/ 874904 h 892573"/>
              <a:gd name="connsiteX655" fmla="*/ 298430 w 787918"/>
              <a:gd name="connsiteY655" fmla="*/ 876587 h 892573"/>
              <a:gd name="connsiteX656" fmla="*/ 291958 w 787918"/>
              <a:gd name="connsiteY656" fmla="*/ 885389 h 892573"/>
              <a:gd name="connsiteX657" fmla="*/ 284062 w 787918"/>
              <a:gd name="connsiteY657" fmla="*/ 886295 h 892573"/>
              <a:gd name="connsiteX658" fmla="*/ 276943 w 787918"/>
              <a:gd name="connsiteY658" fmla="*/ 891538 h 892573"/>
              <a:gd name="connsiteX659" fmla="*/ 260180 w 787918"/>
              <a:gd name="connsiteY659" fmla="*/ 890502 h 892573"/>
              <a:gd name="connsiteX660" fmla="*/ 252867 w 787918"/>
              <a:gd name="connsiteY660" fmla="*/ 892573 h 892573"/>
              <a:gd name="connsiteX661" fmla="*/ 249889 w 787918"/>
              <a:gd name="connsiteY661" fmla="*/ 890761 h 892573"/>
              <a:gd name="connsiteX662" fmla="*/ 242252 w 787918"/>
              <a:gd name="connsiteY662" fmla="*/ 863578 h 892573"/>
              <a:gd name="connsiteX663" fmla="*/ 239404 w 787918"/>
              <a:gd name="connsiteY663" fmla="*/ 858918 h 892573"/>
              <a:gd name="connsiteX664" fmla="*/ 240311 w 787918"/>
              <a:gd name="connsiteY664" fmla="*/ 841443 h 892573"/>
              <a:gd name="connsiteX665" fmla="*/ 236039 w 787918"/>
              <a:gd name="connsiteY665" fmla="*/ 838142 h 892573"/>
              <a:gd name="connsiteX666" fmla="*/ 246977 w 787918"/>
              <a:gd name="connsiteY666" fmla="*/ 832447 h 892573"/>
              <a:gd name="connsiteX667" fmla="*/ 256944 w 787918"/>
              <a:gd name="connsiteY667" fmla="*/ 831088 h 892573"/>
              <a:gd name="connsiteX668" fmla="*/ 259080 w 787918"/>
              <a:gd name="connsiteY668" fmla="*/ 828111 h 892573"/>
              <a:gd name="connsiteX669" fmla="*/ 231250 w 787918"/>
              <a:gd name="connsiteY669" fmla="*/ 792837 h 892573"/>
              <a:gd name="connsiteX670" fmla="*/ 231250 w 787918"/>
              <a:gd name="connsiteY670" fmla="*/ 792837 h 892573"/>
              <a:gd name="connsiteX671" fmla="*/ 232479 w 787918"/>
              <a:gd name="connsiteY671" fmla="*/ 787854 h 892573"/>
              <a:gd name="connsiteX672" fmla="*/ 237269 w 787918"/>
              <a:gd name="connsiteY672" fmla="*/ 782288 h 892573"/>
              <a:gd name="connsiteX673" fmla="*/ 255326 w 787918"/>
              <a:gd name="connsiteY673" fmla="*/ 774651 h 892573"/>
              <a:gd name="connsiteX674" fmla="*/ 256426 w 787918"/>
              <a:gd name="connsiteY674" fmla="*/ 768955 h 892573"/>
              <a:gd name="connsiteX675" fmla="*/ 249760 w 787918"/>
              <a:gd name="connsiteY675" fmla="*/ 760865 h 892573"/>
              <a:gd name="connsiteX676" fmla="*/ 249566 w 787918"/>
              <a:gd name="connsiteY676" fmla="*/ 757111 h 892573"/>
              <a:gd name="connsiteX677" fmla="*/ 268723 w 787918"/>
              <a:gd name="connsiteY677" fmla="*/ 745138 h 892573"/>
              <a:gd name="connsiteX678" fmla="*/ 268464 w 787918"/>
              <a:gd name="connsiteY678" fmla="*/ 732970 h 892573"/>
              <a:gd name="connsiteX679" fmla="*/ 263416 w 787918"/>
              <a:gd name="connsiteY679" fmla="*/ 727599 h 892573"/>
              <a:gd name="connsiteX680" fmla="*/ 270600 w 787918"/>
              <a:gd name="connsiteY680" fmla="*/ 717372 h 892573"/>
              <a:gd name="connsiteX681" fmla="*/ 268788 w 787918"/>
              <a:gd name="connsiteY681" fmla="*/ 714654 h 892573"/>
              <a:gd name="connsiteX682" fmla="*/ 257656 w 787918"/>
              <a:gd name="connsiteY682" fmla="*/ 712130 h 892573"/>
              <a:gd name="connsiteX683" fmla="*/ 255067 w 787918"/>
              <a:gd name="connsiteY683" fmla="*/ 707470 h 892573"/>
              <a:gd name="connsiteX684" fmla="*/ 260439 w 787918"/>
              <a:gd name="connsiteY684" fmla="*/ 703263 h 892573"/>
              <a:gd name="connsiteX685" fmla="*/ 277784 w 787918"/>
              <a:gd name="connsiteY685" fmla="*/ 697373 h 892573"/>
              <a:gd name="connsiteX686" fmla="*/ 283027 w 787918"/>
              <a:gd name="connsiteY686" fmla="*/ 692131 h 892573"/>
              <a:gd name="connsiteX687" fmla="*/ 282380 w 787918"/>
              <a:gd name="connsiteY687" fmla="*/ 686241 h 892573"/>
              <a:gd name="connsiteX688" fmla="*/ 275972 w 787918"/>
              <a:gd name="connsiteY688" fmla="*/ 674074 h 892573"/>
              <a:gd name="connsiteX689" fmla="*/ 267623 w 787918"/>
              <a:gd name="connsiteY689" fmla="*/ 655369 h 892573"/>
              <a:gd name="connsiteX690" fmla="*/ 257850 w 787918"/>
              <a:gd name="connsiteY690" fmla="*/ 649803 h 892573"/>
              <a:gd name="connsiteX691" fmla="*/ 240505 w 787918"/>
              <a:gd name="connsiteY691" fmla="*/ 620873 h 892573"/>
              <a:gd name="connsiteX692" fmla="*/ 206526 w 787918"/>
              <a:gd name="connsiteY692" fmla="*/ 602880 h 892573"/>
              <a:gd name="connsiteX693" fmla="*/ 203743 w 787918"/>
              <a:gd name="connsiteY693" fmla="*/ 595631 h 892573"/>
              <a:gd name="connsiteX694" fmla="*/ 199407 w 787918"/>
              <a:gd name="connsiteY694" fmla="*/ 590518 h 892573"/>
              <a:gd name="connsiteX695" fmla="*/ 173583 w 787918"/>
              <a:gd name="connsiteY695" fmla="*/ 578998 h 892573"/>
              <a:gd name="connsiteX696" fmla="*/ 166010 w 787918"/>
              <a:gd name="connsiteY696" fmla="*/ 569160 h 892573"/>
              <a:gd name="connsiteX697" fmla="*/ 156690 w 787918"/>
              <a:gd name="connsiteY697" fmla="*/ 565665 h 892573"/>
              <a:gd name="connsiteX698" fmla="*/ 157920 w 787918"/>
              <a:gd name="connsiteY698" fmla="*/ 554792 h 892573"/>
              <a:gd name="connsiteX699" fmla="*/ 152419 w 787918"/>
              <a:gd name="connsiteY699" fmla="*/ 543466 h 892573"/>
              <a:gd name="connsiteX700" fmla="*/ 159797 w 787918"/>
              <a:gd name="connsiteY700" fmla="*/ 538935 h 892573"/>
              <a:gd name="connsiteX701" fmla="*/ 160703 w 787918"/>
              <a:gd name="connsiteY701" fmla="*/ 532593 h 892573"/>
              <a:gd name="connsiteX702" fmla="*/ 145429 w 787918"/>
              <a:gd name="connsiteY702" fmla="*/ 513370 h 892573"/>
              <a:gd name="connsiteX703" fmla="*/ 144393 w 787918"/>
              <a:gd name="connsiteY703" fmla="*/ 508969 h 892573"/>
              <a:gd name="connsiteX704" fmla="*/ 138892 w 787918"/>
              <a:gd name="connsiteY704" fmla="*/ 508646 h 892573"/>
              <a:gd name="connsiteX705" fmla="*/ 136239 w 787918"/>
              <a:gd name="connsiteY705" fmla="*/ 504115 h 892573"/>
              <a:gd name="connsiteX706" fmla="*/ 131514 w 787918"/>
              <a:gd name="connsiteY706" fmla="*/ 509746 h 892573"/>
              <a:gd name="connsiteX707" fmla="*/ 125559 w 787918"/>
              <a:gd name="connsiteY707" fmla="*/ 508969 h 892573"/>
              <a:gd name="connsiteX708" fmla="*/ 123618 w 787918"/>
              <a:gd name="connsiteY708" fmla="*/ 497125 h 892573"/>
              <a:gd name="connsiteX709" fmla="*/ 111838 w 787918"/>
              <a:gd name="connsiteY709" fmla="*/ 492724 h 892573"/>
              <a:gd name="connsiteX710" fmla="*/ 105561 w 787918"/>
              <a:gd name="connsiteY710" fmla="*/ 486446 h 892573"/>
              <a:gd name="connsiteX711" fmla="*/ 114816 w 787918"/>
              <a:gd name="connsiteY711" fmla="*/ 468907 h 892573"/>
              <a:gd name="connsiteX712" fmla="*/ 129184 w 787918"/>
              <a:gd name="connsiteY712" fmla="*/ 461334 h 892573"/>
              <a:gd name="connsiteX713" fmla="*/ 133909 w 787918"/>
              <a:gd name="connsiteY713" fmla="*/ 447225 h 892573"/>
              <a:gd name="connsiteX714" fmla="*/ 141934 w 787918"/>
              <a:gd name="connsiteY714" fmla="*/ 440235 h 892573"/>
              <a:gd name="connsiteX715" fmla="*/ 136109 w 787918"/>
              <a:gd name="connsiteY715" fmla="*/ 429427 h 892573"/>
              <a:gd name="connsiteX716" fmla="*/ 128731 w 787918"/>
              <a:gd name="connsiteY716" fmla="*/ 423667 h 892573"/>
              <a:gd name="connsiteX717" fmla="*/ 98765 w 787918"/>
              <a:gd name="connsiteY717" fmla="*/ 421401 h 892573"/>
              <a:gd name="connsiteX718" fmla="*/ 93911 w 787918"/>
              <a:gd name="connsiteY718" fmla="*/ 418489 h 892573"/>
              <a:gd name="connsiteX719" fmla="*/ 87439 w 787918"/>
              <a:gd name="connsiteY719" fmla="*/ 409946 h 892573"/>
              <a:gd name="connsiteX720" fmla="*/ 76565 w 787918"/>
              <a:gd name="connsiteY720" fmla="*/ 409622 h 892573"/>
              <a:gd name="connsiteX721" fmla="*/ 72488 w 787918"/>
              <a:gd name="connsiteY721" fmla="*/ 405803 h 892573"/>
              <a:gd name="connsiteX722" fmla="*/ 64592 w 787918"/>
              <a:gd name="connsiteY722" fmla="*/ 404703 h 892573"/>
              <a:gd name="connsiteX723" fmla="*/ 63556 w 787918"/>
              <a:gd name="connsiteY723" fmla="*/ 396483 h 892573"/>
              <a:gd name="connsiteX724" fmla="*/ 58961 w 787918"/>
              <a:gd name="connsiteY724" fmla="*/ 388717 h 892573"/>
              <a:gd name="connsiteX725" fmla="*/ 59155 w 787918"/>
              <a:gd name="connsiteY725" fmla="*/ 377908 h 892573"/>
              <a:gd name="connsiteX726" fmla="*/ 64592 w 787918"/>
              <a:gd name="connsiteY726" fmla="*/ 377585 h 892573"/>
              <a:gd name="connsiteX727" fmla="*/ 66922 w 787918"/>
              <a:gd name="connsiteY727" fmla="*/ 374867 h 892573"/>
              <a:gd name="connsiteX728" fmla="*/ 68864 w 787918"/>
              <a:gd name="connsiteY728" fmla="*/ 366000 h 892573"/>
              <a:gd name="connsiteX729" fmla="*/ 68475 w 787918"/>
              <a:gd name="connsiteY729" fmla="*/ 357586 h 892573"/>
              <a:gd name="connsiteX730" fmla="*/ 86533 w 787918"/>
              <a:gd name="connsiteY730" fmla="*/ 346001 h 892573"/>
              <a:gd name="connsiteX731" fmla="*/ 90610 w 787918"/>
              <a:gd name="connsiteY731" fmla="*/ 336357 h 892573"/>
              <a:gd name="connsiteX732" fmla="*/ 89963 w 787918"/>
              <a:gd name="connsiteY732" fmla="*/ 324125 h 892573"/>
              <a:gd name="connsiteX733" fmla="*/ 84526 w 787918"/>
              <a:gd name="connsiteY733" fmla="*/ 318753 h 892573"/>
              <a:gd name="connsiteX734" fmla="*/ 82779 w 787918"/>
              <a:gd name="connsiteY734" fmla="*/ 313381 h 892573"/>
              <a:gd name="connsiteX735" fmla="*/ 80449 w 787918"/>
              <a:gd name="connsiteY735" fmla="*/ 297330 h 892573"/>
              <a:gd name="connsiteX736" fmla="*/ 81937 w 787918"/>
              <a:gd name="connsiteY736" fmla="*/ 286651 h 892573"/>
              <a:gd name="connsiteX737" fmla="*/ 72747 w 787918"/>
              <a:gd name="connsiteY737" fmla="*/ 271053 h 892573"/>
              <a:gd name="connsiteX738" fmla="*/ 72941 w 787918"/>
              <a:gd name="connsiteY738" fmla="*/ 258368 h 892573"/>
              <a:gd name="connsiteX739" fmla="*/ 71388 w 787918"/>
              <a:gd name="connsiteY739" fmla="*/ 254549 h 892573"/>
              <a:gd name="connsiteX740" fmla="*/ 64592 w 787918"/>
              <a:gd name="connsiteY740" fmla="*/ 246589 h 892573"/>
              <a:gd name="connsiteX741" fmla="*/ 53783 w 787918"/>
              <a:gd name="connsiteY741" fmla="*/ 239211 h 892573"/>
              <a:gd name="connsiteX742" fmla="*/ 28736 w 787918"/>
              <a:gd name="connsiteY742" fmla="*/ 228920 h 892573"/>
              <a:gd name="connsiteX743" fmla="*/ 22005 w 787918"/>
              <a:gd name="connsiteY743" fmla="*/ 218500 h 892573"/>
              <a:gd name="connsiteX744" fmla="*/ 13915 w 787918"/>
              <a:gd name="connsiteY744" fmla="*/ 222124 h 892573"/>
              <a:gd name="connsiteX745" fmla="*/ 13915 w 787918"/>
              <a:gd name="connsiteY745" fmla="*/ 222124 h 892573"/>
              <a:gd name="connsiteX746" fmla="*/ 15921 w 787918"/>
              <a:gd name="connsiteY746" fmla="*/ 209438 h 892573"/>
              <a:gd name="connsiteX747" fmla="*/ 9385 w 787918"/>
              <a:gd name="connsiteY747" fmla="*/ 203161 h 892573"/>
              <a:gd name="connsiteX748" fmla="*/ 7702 w 787918"/>
              <a:gd name="connsiteY748" fmla="*/ 190734 h 892573"/>
              <a:gd name="connsiteX749" fmla="*/ 6860 w 787918"/>
              <a:gd name="connsiteY749" fmla="*/ 151060 h 892573"/>
              <a:gd name="connsiteX750" fmla="*/ 5825 w 787918"/>
              <a:gd name="connsiteY750" fmla="*/ 144782 h 892573"/>
              <a:gd name="connsiteX751" fmla="*/ 0 w 787918"/>
              <a:gd name="connsiteY751" fmla="*/ 135850 h 892573"/>
              <a:gd name="connsiteX752" fmla="*/ 647 w 787918"/>
              <a:gd name="connsiteY752" fmla="*/ 131902 h 892573"/>
              <a:gd name="connsiteX753" fmla="*/ 4725 w 787918"/>
              <a:gd name="connsiteY753" fmla="*/ 129831 h 892573"/>
              <a:gd name="connsiteX754" fmla="*/ 12362 w 787918"/>
              <a:gd name="connsiteY754" fmla="*/ 116434 h 892573"/>
              <a:gd name="connsiteX755" fmla="*/ 9320 w 787918"/>
              <a:gd name="connsiteY755" fmla="*/ 111968 h 892573"/>
              <a:gd name="connsiteX756" fmla="*/ 2330 w 787918"/>
              <a:gd name="connsiteY756" fmla="*/ 108603 h 892573"/>
              <a:gd name="connsiteX757" fmla="*/ 1877 w 787918"/>
              <a:gd name="connsiteY757" fmla="*/ 104460 h 892573"/>
              <a:gd name="connsiteX758" fmla="*/ 3171 w 787918"/>
              <a:gd name="connsiteY758" fmla="*/ 100318 h 892573"/>
              <a:gd name="connsiteX759" fmla="*/ 12038 w 787918"/>
              <a:gd name="connsiteY759" fmla="*/ 91193 h 892573"/>
              <a:gd name="connsiteX760" fmla="*/ 13591 w 787918"/>
              <a:gd name="connsiteY760" fmla="*/ 77277 h 892573"/>
              <a:gd name="connsiteX761" fmla="*/ 18316 w 787918"/>
              <a:gd name="connsiteY761" fmla="*/ 62909 h 892573"/>
              <a:gd name="connsiteX762" fmla="*/ 28607 w 787918"/>
              <a:gd name="connsiteY762" fmla="*/ 62262 h 892573"/>
              <a:gd name="connsiteX763" fmla="*/ 33137 w 787918"/>
              <a:gd name="connsiteY763" fmla="*/ 59479 h 892573"/>
              <a:gd name="connsiteX764" fmla="*/ 36114 w 787918"/>
              <a:gd name="connsiteY764" fmla="*/ 48476 h 892573"/>
              <a:gd name="connsiteX765" fmla="*/ 40386 w 787918"/>
              <a:gd name="connsiteY765" fmla="*/ 41551 h 892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Lst>
            <a:rect l="l" t="t" r="r" b="b"/>
            <a:pathLst>
              <a:path w="787918" h="892573">
                <a:moveTo>
                  <a:pt x="40386" y="41551"/>
                </a:moveTo>
                <a:lnTo>
                  <a:pt x="49123" y="42004"/>
                </a:lnTo>
                <a:lnTo>
                  <a:pt x="67246" y="50936"/>
                </a:lnTo>
                <a:lnTo>
                  <a:pt x="74041" y="61615"/>
                </a:lnTo>
                <a:lnTo>
                  <a:pt x="74883" y="72294"/>
                </a:lnTo>
                <a:lnTo>
                  <a:pt x="76824" y="77407"/>
                </a:lnTo>
                <a:lnTo>
                  <a:pt x="95464" y="92681"/>
                </a:lnTo>
                <a:lnTo>
                  <a:pt x="93523" y="103489"/>
                </a:lnTo>
                <a:lnTo>
                  <a:pt x="94428" y="109509"/>
                </a:lnTo>
                <a:lnTo>
                  <a:pt x="105237" y="113522"/>
                </a:lnTo>
                <a:lnTo>
                  <a:pt x="108926" y="122453"/>
                </a:lnTo>
                <a:lnTo>
                  <a:pt x="113780" y="122582"/>
                </a:lnTo>
                <a:lnTo>
                  <a:pt x="123553" y="128407"/>
                </a:lnTo>
                <a:lnTo>
                  <a:pt x="123747" y="132550"/>
                </a:lnTo>
                <a:lnTo>
                  <a:pt x="121158" y="138116"/>
                </a:lnTo>
                <a:lnTo>
                  <a:pt x="122259" y="142128"/>
                </a:lnTo>
                <a:lnTo>
                  <a:pt x="141416" y="149960"/>
                </a:lnTo>
                <a:lnTo>
                  <a:pt x="144911" y="154102"/>
                </a:lnTo>
                <a:lnTo>
                  <a:pt x="144652" y="156238"/>
                </a:lnTo>
                <a:lnTo>
                  <a:pt x="135591" y="162580"/>
                </a:lnTo>
                <a:lnTo>
                  <a:pt x="134038" y="166399"/>
                </a:lnTo>
                <a:lnTo>
                  <a:pt x="135591" y="167629"/>
                </a:lnTo>
                <a:lnTo>
                  <a:pt x="143034" y="169635"/>
                </a:lnTo>
                <a:lnTo>
                  <a:pt x="148665" y="168082"/>
                </a:lnTo>
                <a:lnTo>
                  <a:pt x="161674" y="176560"/>
                </a:lnTo>
                <a:lnTo>
                  <a:pt x="185751" y="167046"/>
                </a:lnTo>
                <a:lnTo>
                  <a:pt x="194682" y="157791"/>
                </a:lnTo>
                <a:lnTo>
                  <a:pt x="207367" y="156885"/>
                </a:lnTo>
                <a:lnTo>
                  <a:pt x="210927" y="158891"/>
                </a:lnTo>
                <a:lnTo>
                  <a:pt x="211574" y="167046"/>
                </a:lnTo>
                <a:lnTo>
                  <a:pt x="218758" y="170735"/>
                </a:lnTo>
                <a:lnTo>
                  <a:pt x="227625" y="171512"/>
                </a:lnTo>
                <a:lnTo>
                  <a:pt x="231056" y="169635"/>
                </a:lnTo>
                <a:lnTo>
                  <a:pt x="234680" y="163163"/>
                </a:lnTo>
                <a:lnTo>
                  <a:pt x="242899" y="161480"/>
                </a:lnTo>
                <a:lnTo>
                  <a:pt x="246006" y="163486"/>
                </a:lnTo>
                <a:lnTo>
                  <a:pt x="244453" y="171188"/>
                </a:lnTo>
                <a:lnTo>
                  <a:pt x="251249" y="171641"/>
                </a:lnTo>
                <a:lnTo>
                  <a:pt x="257526" y="175978"/>
                </a:lnTo>
                <a:lnTo>
                  <a:pt x="279597" y="174813"/>
                </a:lnTo>
                <a:lnTo>
                  <a:pt x="282897" y="167370"/>
                </a:lnTo>
                <a:lnTo>
                  <a:pt x="293188" y="156626"/>
                </a:lnTo>
                <a:lnTo>
                  <a:pt x="289952" y="150024"/>
                </a:lnTo>
                <a:lnTo>
                  <a:pt x="297783" y="145688"/>
                </a:lnTo>
                <a:lnTo>
                  <a:pt x="300178" y="139863"/>
                </a:lnTo>
                <a:lnTo>
                  <a:pt x="298819" y="127372"/>
                </a:lnTo>
                <a:lnTo>
                  <a:pt x="308980" y="113974"/>
                </a:lnTo>
                <a:lnTo>
                  <a:pt x="315970" y="108279"/>
                </a:lnTo>
                <a:lnTo>
                  <a:pt x="328332" y="107826"/>
                </a:lnTo>
                <a:lnTo>
                  <a:pt x="333704" y="110933"/>
                </a:lnTo>
                <a:lnTo>
                  <a:pt x="336487" y="108797"/>
                </a:lnTo>
                <a:lnTo>
                  <a:pt x="345548" y="96435"/>
                </a:lnTo>
                <a:lnTo>
                  <a:pt x="348136" y="80513"/>
                </a:lnTo>
                <a:lnTo>
                  <a:pt x="364835" y="66922"/>
                </a:lnTo>
                <a:lnTo>
                  <a:pt x="374284" y="75854"/>
                </a:lnTo>
                <a:lnTo>
                  <a:pt x="374219" y="78313"/>
                </a:lnTo>
                <a:lnTo>
                  <a:pt x="367941" y="81873"/>
                </a:lnTo>
                <a:lnTo>
                  <a:pt x="369624" y="83426"/>
                </a:lnTo>
                <a:lnTo>
                  <a:pt x="409298" y="86727"/>
                </a:lnTo>
                <a:lnTo>
                  <a:pt x="415835" y="74365"/>
                </a:lnTo>
                <a:lnTo>
                  <a:pt x="421984" y="67440"/>
                </a:lnTo>
                <a:lnTo>
                  <a:pt x="424443" y="52295"/>
                </a:lnTo>
                <a:lnTo>
                  <a:pt x="465541" y="57084"/>
                </a:lnTo>
                <a:lnTo>
                  <a:pt x="467677" y="59997"/>
                </a:lnTo>
                <a:lnTo>
                  <a:pt x="467677" y="66663"/>
                </a:lnTo>
                <a:lnTo>
                  <a:pt x="463729" y="79478"/>
                </a:lnTo>
                <a:lnTo>
                  <a:pt x="466318" y="84397"/>
                </a:lnTo>
                <a:lnTo>
                  <a:pt x="469748" y="86274"/>
                </a:lnTo>
                <a:lnTo>
                  <a:pt x="481139" y="87180"/>
                </a:lnTo>
                <a:lnTo>
                  <a:pt x="501397" y="81161"/>
                </a:lnTo>
                <a:lnTo>
                  <a:pt x="514924" y="75271"/>
                </a:lnTo>
                <a:lnTo>
                  <a:pt x="515571" y="72812"/>
                </a:lnTo>
                <a:lnTo>
                  <a:pt x="513435" y="67569"/>
                </a:lnTo>
                <a:lnTo>
                  <a:pt x="517577" y="57861"/>
                </a:lnTo>
                <a:lnTo>
                  <a:pt x="537382" y="54431"/>
                </a:lnTo>
                <a:lnTo>
                  <a:pt x="541330" y="50742"/>
                </a:lnTo>
                <a:lnTo>
                  <a:pt x="540941" y="46276"/>
                </a:lnTo>
                <a:lnTo>
                  <a:pt x="536864" y="42587"/>
                </a:lnTo>
                <a:lnTo>
                  <a:pt x="511688" y="40904"/>
                </a:lnTo>
                <a:lnTo>
                  <a:pt x="511493" y="38768"/>
                </a:lnTo>
                <a:lnTo>
                  <a:pt x="531492" y="23300"/>
                </a:lnTo>
                <a:lnTo>
                  <a:pt x="552786" y="29060"/>
                </a:lnTo>
                <a:lnTo>
                  <a:pt x="561070" y="27830"/>
                </a:lnTo>
                <a:lnTo>
                  <a:pt x="573238" y="13915"/>
                </a:lnTo>
                <a:lnTo>
                  <a:pt x="572785" y="3560"/>
                </a:lnTo>
                <a:lnTo>
                  <a:pt x="574597" y="0"/>
                </a:lnTo>
                <a:lnTo>
                  <a:pt x="590907" y="10226"/>
                </a:lnTo>
                <a:lnTo>
                  <a:pt x="600485" y="23364"/>
                </a:lnTo>
                <a:lnTo>
                  <a:pt x="613041" y="24141"/>
                </a:lnTo>
                <a:lnTo>
                  <a:pt x="613235" y="28154"/>
                </a:lnTo>
                <a:lnTo>
                  <a:pt x="604110" y="40386"/>
                </a:lnTo>
                <a:lnTo>
                  <a:pt x="608640" y="59414"/>
                </a:lnTo>
                <a:lnTo>
                  <a:pt x="606504" y="72682"/>
                </a:lnTo>
                <a:lnTo>
                  <a:pt x="614983" y="79931"/>
                </a:lnTo>
                <a:lnTo>
                  <a:pt x="617119" y="84591"/>
                </a:lnTo>
                <a:lnTo>
                  <a:pt x="622555" y="87503"/>
                </a:lnTo>
                <a:lnTo>
                  <a:pt x="624303" y="92875"/>
                </a:lnTo>
                <a:lnTo>
                  <a:pt x="632069" y="100707"/>
                </a:lnTo>
                <a:lnTo>
                  <a:pt x="636017" y="100383"/>
                </a:lnTo>
                <a:lnTo>
                  <a:pt x="645596" y="92034"/>
                </a:lnTo>
                <a:lnTo>
                  <a:pt x="639706" y="85238"/>
                </a:lnTo>
                <a:lnTo>
                  <a:pt x="639059" y="81225"/>
                </a:lnTo>
                <a:lnTo>
                  <a:pt x="650450" y="54366"/>
                </a:lnTo>
                <a:lnTo>
                  <a:pt x="655045" y="51260"/>
                </a:lnTo>
                <a:lnTo>
                  <a:pt x="661777" y="52813"/>
                </a:lnTo>
                <a:lnTo>
                  <a:pt x="669672" y="50807"/>
                </a:lnTo>
                <a:lnTo>
                  <a:pt x="675303" y="47506"/>
                </a:lnTo>
                <a:lnTo>
                  <a:pt x="675303" y="47506"/>
                </a:lnTo>
                <a:lnTo>
                  <a:pt x="675691" y="49771"/>
                </a:lnTo>
                <a:lnTo>
                  <a:pt x="677374" y="50871"/>
                </a:lnTo>
                <a:lnTo>
                  <a:pt x="678474" y="52101"/>
                </a:lnTo>
                <a:lnTo>
                  <a:pt x="680869" y="53330"/>
                </a:lnTo>
                <a:lnTo>
                  <a:pt x="681063" y="54431"/>
                </a:lnTo>
                <a:lnTo>
                  <a:pt x="683458" y="54884"/>
                </a:lnTo>
                <a:lnTo>
                  <a:pt x="682876" y="53330"/>
                </a:lnTo>
                <a:lnTo>
                  <a:pt x="685659" y="52878"/>
                </a:lnTo>
                <a:lnTo>
                  <a:pt x="688636" y="52748"/>
                </a:lnTo>
                <a:lnTo>
                  <a:pt x="689736" y="53201"/>
                </a:lnTo>
                <a:lnTo>
                  <a:pt x="690448" y="53978"/>
                </a:lnTo>
                <a:lnTo>
                  <a:pt x="690642" y="54884"/>
                </a:lnTo>
                <a:lnTo>
                  <a:pt x="692843" y="55661"/>
                </a:lnTo>
                <a:lnTo>
                  <a:pt x="693425" y="57084"/>
                </a:lnTo>
                <a:lnTo>
                  <a:pt x="694137" y="57537"/>
                </a:lnTo>
                <a:lnTo>
                  <a:pt x="695043" y="59673"/>
                </a:lnTo>
                <a:lnTo>
                  <a:pt x="695755" y="60450"/>
                </a:lnTo>
                <a:lnTo>
                  <a:pt x="696144" y="62456"/>
                </a:lnTo>
                <a:lnTo>
                  <a:pt x="697244" y="63233"/>
                </a:lnTo>
                <a:lnTo>
                  <a:pt x="697244" y="63880"/>
                </a:lnTo>
                <a:lnTo>
                  <a:pt x="697956" y="63751"/>
                </a:lnTo>
                <a:lnTo>
                  <a:pt x="699444" y="64333"/>
                </a:lnTo>
                <a:lnTo>
                  <a:pt x="699833" y="65110"/>
                </a:lnTo>
                <a:lnTo>
                  <a:pt x="700739" y="65433"/>
                </a:lnTo>
                <a:lnTo>
                  <a:pt x="700933" y="65886"/>
                </a:lnTo>
                <a:lnTo>
                  <a:pt x="701321" y="65563"/>
                </a:lnTo>
                <a:lnTo>
                  <a:pt x="701904" y="65692"/>
                </a:lnTo>
                <a:lnTo>
                  <a:pt x="702098" y="66146"/>
                </a:lnTo>
                <a:lnTo>
                  <a:pt x="703781" y="65822"/>
                </a:lnTo>
                <a:lnTo>
                  <a:pt x="703781" y="66275"/>
                </a:lnTo>
                <a:lnTo>
                  <a:pt x="704363" y="66146"/>
                </a:lnTo>
                <a:lnTo>
                  <a:pt x="704752" y="66469"/>
                </a:lnTo>
                <a:lnTo>
                  <a:pt x="704752" y="67246"/>
                </a:lnTo>
                <a:lnTo>
                  <a:pt x="705657" y="67246"/>
                </a:lnTo>
                <a:lnTo>
                  <a:pt x="706046" y="67699"/>
                </a:lnTo>
                <a:lnTo>
                  <a:pt x="706628" y="67699"/>
                </a:lnTo>
                <a:lnTo>
                  <a:pt x="706628" y="67246"/>
                </a:lnTo>
                <a:lnTo>
                  <a:pt x="707923" y="66793"/>
                </a:lnTo>
                <a:lnTo>
                  <a:pt x="708117" y="65886"/>
                </a:lnTo>
                <a:lnTo>
                  <a:pt x="708505" y="65757"/>
                </a:lnTo>
                <a:lnTo>
                  <a:pt x="709606" y="66534"/>
                </a:lnTo>
                <a:lnTo>
                  <a:pt x="710188" y="67893"/>
                </a:lnTo>
                <a:lnTo>
                  <a:pt x="711483" y="68993"/>
                </a:lnTo>
                <a:lnTo>
                  <a:pt x="711483" y="69446"/>
                </a:lnTo>
                <a:lnTo>
                  <a:pt x="712389" y="69770"/>
                </a:lnTo>
                <a:lnTo>
                  <a:pt x="712583" y="70547"/>
                </a:lnTo>
                <a:lnTo>
                  <a:pt x="713101" y="70676"/>
                </a:lnTo>
                <a:lnTo>
                  <a:pt x="713295" y="71323"/>
                </a:lnTo>
                <a:lnTo>
                  <a:pt x="714783" y="72682"/>
                </a:lnTo>
                <a:lnTo>
                  <a:pt x="716660" y="73329"/>
                </a:lnTo>
                <a:lnTo>
                  <a:pt x="721061" y="73200"/>
                </a:lnTo>
                <a:lnTo>
                  <a:pt x="721579" y="74430"/>
                </a:lnTo>
                <a:lnTo>
                  <a:pt x="722097" y="74753"/>
                </a:lnTo>
                <a:lnTo>
                  <a:pt x="722097" y="75530"/>
                </a:lnTo>
                <a:lnTo>
                  <a:pt x="723197" y="76760"/>
                </a:lnTo>
                <a:lnTo>
                  <a:pt x="723197" y="77537"/>
                </a:lnTo>
                <a:lnTo>
                  <a:pt x="724103" y="78766"/>
                </a:lnTo>
                <a:lnTo>
                  <a:pt x="724103" y="79413"/>
                </a:lnTo>
                <a:lnTo>
                  <a:pt x="725397" y="80643"/>
                </a:lnTo>
                <a:lnTo>
                  <a:pt x="725786" y="82649"/>
                </a:lnTo>
                <a:lnTo>
                  <a:pt x="726692" y="83556"/>
                </a:lnTo>
                <a:lnTo>
                  <a:pt x="726692" y="84914"/>
                </a:lnTo>
                <a:lnTo>
                  <a:pt x="727404" y="86144"/>
                </a:lnTo>
                <a:lnTo>
                  <a:pt x="727210" y="87050"/>
                </a:lnTo>
                <a:lnTo>
                  <a:pt x="728116" y="88410"/>
                </a:lnTo>
                <a:lnTo>
                  <a:pt x="727728" y="89510"/>
                </a:lnTo>
                <a:lnTo>
                  <a:pt x="728310" y="90157"/>
                </a:lnTo>
                <a:lnTo>
                  <a:pt x="727922" y="90804"/>
                </a:lnTo>
                <a:lnTo>
                  <a:pt x="728116" y="91904"/>
                </a:lnTo>
                <a:lnTo>
                  <a:pt x="728698" y="92228"/>
                </a:lnTo>
                <a:lnTo>
                  <a:pt x="728310" y="92811"/>
                </a:lnTo>
                <a:lnTo>
                  <a:pt x="729411" y="93587"/>
                </a:lnTo>
                <a:lnTo>
                  <a:pt x="729799" y="95141"/>
                </a:lnTo>
                <a:lnTo>
                  <a:pt x="730899" y="95788"/>
                </a:lnTo>
                <a:lnTo>
                  <a:pt x="731093" y="96694"/>
                </a:lnTo>
                <a:lnTo>
                  <a:pt x="731611" y="96823"/>
                </a:lnTo>
                <a:lnTo>
                  <a:pt x="731417" y="97276"/>
                </a:lnTo>
                <a:lnTo>
                  <a:pt x="733617" y="99606"/>
                </a:lnTo>
                <a:lnTo>
                  <a:pt x="734329" y="101483"/>
                </a:lnTo>
                <a:lnTo>
                  <a:pt x="735624" y="102066"/>
                </a:lnTo>
                <a:lnTo>
                  <a:pt x="736335" y="101936"/>
                </a:lnTo>
                <a:lnTo>
                  <a:pt x="736335" y="105172"/>
                </a:lnTo>
                <a:lnTo>
                  <a:pt x="736918" y="105820"/>
                </a:lnTo>
                <a:lnTo>
                  <a:pt x="737630" y="106273"/>
                </a:lnTo>
                <a:lnTo>
                  <a:pt x="740413" y="106143"/>
                </a:lnTo>
                <a:lnTo>
                  <a:pt x="740801" y="106596"/>
                </a:lnTo>
                <a:lnTo>
                  <a:pt x="740801" y="107373"/>
                </a:lnTo>
                <a:lnTo>
                  <a:pt x="739701" y="107697"/>
                </a:lnTo>
                <a:lnTo>
                  <a:pt x="739507" y="108150"/>
                </a:lnTo>
                <a:lnTo>
                  <a:pt x="740607" y="110026"/>
                </a:lnTo>
                <a:lnTo>
                  <a:pt x="741125" y="110026"/>
                </a:lnTo>
                <a:lnTo>
                  <a:pt x="741513" y="110609"/>
                </a:lnTo>
                <a:lnTo>
                  <a:pt x="741513" y="112486"/>
                </a:lnTo>
                <a:lnTo>
                  <a:pt x="741902" y="112615"/>
                </a:lnTo>
                <a:lnTo>
                  <a:pt x="741513" y="113069"/>
                </a:lnTo>
                <a:lnTo>
                  <a:pt x="742096" y="113974"/>
                </a:lnTo>
                <a:lnTo>
                  <a:pt x="741707" y="116758"/>
                </a:lnTo>
                <a:lnTo>
                  <a:pt x="742096" y="117081"/>
                </a:lnTo>
                <a:lnTo>
                  <a:pt x="742290" y="118634"/>
                </a:lnTo>
                <a:lnTo>
                  <a:pt x="743196" y="119411"/>
                </a:lnTo>
                <a:lnTo>
                  <a:pt x="743196" y="120641"/>
                </a:lnTo>
                <a:lnTo>
                  <a:pt x="743908" y="121223"/>
                </a:lnTo>
                <a:lnTo>
                  <a:pt x="744296" y="122582"/>
                </a:lnTo>
                <a:lnTo>
                  <a:pt x="745203" y="123942"/>
                </a:lnTo>
                <a:lnTo>
                  <a:pt x="745720" y="124265"/>
                </a:lnTo>
                <a:lnTo>
                  <a:pt x="746238" y="126401"/>
                </a:lnTo>
                <a:lnTo>
                  <a:pt x="746626" y="126530"/>
                </a:lnTo>
                <a:lnTo>
                  <a:pt x="746432" y="127113"/>
                </a:lnTo>
                <a:lnTo>
                  <a:pt x="747726" y="128666"/>
                </a:lnTo>
                <a:lnTo>
                  <a:pt x="748244" y="130349"/>
                </a:lnTo>
                <a:lnTo>
                  <a:pt x="748956" y="130996"/>
                </a:lnTo>
                <a:lnTo>
                  <a:pt x="749474" y="132226"/>
                </a:lnTo>
                <a:lnTo>
                  <a:pt x="750057" y="132226"/>
                </a:lnTo>
                <a:lnTo>
                  <a:pt x="751351" y="133456"/>
                </a:lnTo>
                <a:lnTo>
                  <a:pt x="753034" y="138051"/>
                </a:lnTo>
                <a:lnTo>
                  <a:pt x="754134" y="138374"/>
                </a:lnTo>
                <a:lnTo>
                  <a:pt x="754134" y="139734"/>
                </a:lnTo>
                <a:lnTo>
                  <a:pt x="755234" y="141870"/>
                </a:lnTo>
                <a:lnTo>
                  <a:pt x="755946" y="144653"/>
                </a:lnTo>
                <a:lnTo>
                  <a:pt x="757241" y="146206"/>
                </a:lnTo>
                <a:lnTo>
                  <a:pt x="757241" y="146982"/>
                </a:lnTo>
                <a:lnTo>
                  <a:pt x="757758" y="147306"/>
                </a:lnTo>
                <a:lnTo>
                  <a:pt x="758147" y="148536"/>
                </a:lnTo>
                <a:lnTo>
                  <a:pt x="758535" y="148665"/>
                </a:lnTo>
                <a:lnTo>
                  <a:pt x="758923" y="150219"/>
                </a:lnTo>
                <a:lnTo>
                  <a:pt x="760218" y="152095"/>
                </a:lnTo>
                <a:lnTo>
                  <a:pt x="760024" y="153002"/>
                </a:lnTo>
                <a:lnTo>
                  <a:pt x="760542" y="153325"/>
                </a:lnTo>
                <a:lnTo>
                  <a:pt x="760735" y="155008"/>
                </a:lnTo>
                <a:lnTo>
                  <a:pt x="762936" y="158697"/>
                </a:lnTo>
                <a:lnTo>
                  <a:pt x="762742" y="160250"/>
                </a:lnTo>
                <a:lnTo>
                  <a:pt x="763454" y="161610"/>
                </a:lnTo>
                <a:lnTo>
                  <a:pt x="763454" y="162515"/>
                </a:lnTo>
                <a:lnTo>
                  <a:pt x="764360" y="163616"/>
                </a:lnTo>
                <a:lnTo>
                  <a:pt x="764748" y="165751"/>
                </a:lnTo>
                <a:lnTo>
                  <a:pt x="765460" y="166528"/>
                </a:lnTo>
                <a:lnTo>
                  <a:pt x="765848" y="168211"/>
                </a:lnTo>
                <a:lnTo>
                  <a:pt x="767337" y="170541"/>
                </a:lnTo>
                <a:lnTo>
                  <a:pt x="767531" y="171447"/>
                </a:lnTo>
                <a:lnTo>
                  <a:pt x="768243" y="172030"/>
                </a:lnTo>
                <a:lnTo>
                  <a:pt x="768632" y="173712"/>
                </a:lnTo>
                <a:lnTo>
                  <a:pt x="769537" y="174295"/>
                </a:lnTo>
                <a:lnTo>
                  <a:pt x="770444" y="176884"/>
                </a:lnTo>
                <a:lnTo>
                  <a:pt x="771350" y="177466"/>
                </a:lnTo>
                <a:lnTo>
                  <a:pt x="771350" y="178243"/>
                </a:lnTo>
                <a:lnTo>
                  <a:pt x="772644" y="180055"/>
                </a:lnTo>
                <a:lnTo>
                  <a:pt x="773033" y="181738"/>
                </a:lnTo>
                <a:lnTo>
                  <a:pt x="774327" y="183097"/>
                </a:lnTo>
                <a:lnTo>
                  <a:pt x="773938" y="183550"/>
                </a:lnTo>
                <a:lnTo>
                  <a:pt x="774521" y="184650"/>
                </a:lnTo>
                <a:lnTo>
                  <a:pt x="774521" y="185751"/>
                </a:lnTo>
                <a:lnTo>
                  <a:pt x="775427" y="186657"/>
                </a:lnTo>
                <a:lnTo>
                  <a:pt x="775233" y="187239"/>
                </a:lnTo>
                <a:lnTo>
                  <a:pt x="775751" y="187563"/>
                </a:lnTo>
                <a:lnTo>
                  <a:pt x="776139" y="189893"/>
                </a:lnTo>
                <a:lnTo>
                  <a:pt x="776722" y="190346"/>
                </a:lnTo>
                <a:lnTo>
                  <a:pt x="776722" y="191705"/>
                </a:lnTo>
                <a:lnTo>
                  <a:pt x="777628" y="192935"/>
                </a:lnTo>
                <a:lnTo>
                  <a:pt x="778534" y="196300"/>
                </a:lnTo>
                <a:lnTo>
                  <a:pt x="779117" y="196753"/>
                </a:lnTo>
                <a:lnTo>
                  <a:pt x="779634" y="199083"/>
                </a:lnTo>
                <a:lnTo>
                  <a:pt x="779440" y="199860"/>
                </a:lnTo>
                <a:lnTo>
                  <a:pt x="781123" y="202643"/>
                </a:lnTo>
                <a:lnTo>
                  <a:pt x="781123" y="203743"/>
                </a:lnTo>
                <a:lnTo>
                  <a:pt x="781511" y="203872"/>
                </a:lnTo>
                <a:lnTo>
                  <a:pt x="781511" y="204649"/>
                </a:lnTo>
                <a:lnTo>
                  <a:pt x="781899" y="204973"/>
                </a:lnTo>
                <a:lnTo>
                  <a:pt x="782093" y="207109"/>
                </a:lnTo>
                <a:lnTo>
                  <a:pt x="782676" y="207885"/>
                </a:lnTo>
                <a:lnTo>
                  <a:pt x="782093" y="208468"/>
                </a:lnTo>
                <a:lnTo>
                  <a:pt x="782288" y="214616"/>
                </a:lnTo>
                <a:lnTo>
                  <a:pt x="782870" y="214940"/>
                </a:lnTo>
                <a:lnTo>
                  <a:pt x="782676" y="216170"/>
                </a:lnTo>
                <a:lnTo>
                  <a:pt x="783388" y="216946"/>
                </a:lnTo>
                <a:lnTo>
                  <a:pt x="783388" y="217723"/>
                </a:lnTo>
                <a:lnTo>
                  <a:pt x="783971" y="218500"/>
                </a:lnTo>
                <a:lnTo>
                  <a:pt x="783971" y="220053"/>
                </a:lnTo>
                <a:lnTo>
                  <a:pt x="784359" y="220182"/>
                </a:lnTo>
                <a:lnTo>
                  <a:pt x="784553" y="221089"/>
                </a:lnTo>
                <a:lnTo>
                  <a:pt x="785265" y="221542"/>
                </a:lnTo>
                <a:lnTo>
                  <a:pt x="785783" y="226590"/>
                </a:lnTo>
                <a:lnTo>
                  <a:pt x="786171" y="227496"/>
                </a:lnTo>
                <a:lnTo>
                  <a:pt x="786754" y="227819"/>
                </a:lnTo>
                <a:lnTo>
                  <a:pt x="787142" y="230149"/>
                </a:lnTo>
                <a:lnTo>
                  <a:pt x="787530" y="230279"/>
                </a:lnTo>
                <a:lnTo>
                  <a:pt x="787142" y="231962"/>
                </a:lnTo>
                <a:lnTo>
                  <a:pt x="787724" y="233062"/>
                </a:lnTo>
                <a:lnTo>
                  <a:pt x="787530" y="234421"/>
                </a:lnTo>
                <a:lnTo>
                  <a:pt x="787919" y="234550"/>
                </a:lnTo>
                <a:lnTo>
                  <a:pt x="787919" y="235327"/>
                </a:lnTo>
                <a:lnTo>
                  <a:pt x="787207" y="235910"/>
                </a:lnTo>
                <a:lnTo>
                  <a:pt x="787207" y="236816"/>
                </a:lnTo>
                <a:lnTo>
                  <a:pt x="787595" y="237269"/>
                </a:lnTo>
                <a:lnTo>
                  <a:pt x="787012" y="237916"/>
                </a:lnTo>
                <a:lnTo>
                  <a:pt x="786818" y="243612"/>
                </a:lnTo>
                <a:lnTo>
                  <a:pt x="786430" y="243935"/>
                </a:lnTo>
                <a:lnTo>
                  <a:pt x="786430" y="245618"/>
                </a:lnTo>
                <a:lnTo>
                  <a:pt x="786042" y="246524"/>
                </a:lnTo>
                <a:lnTo>
                  <a:pt x="786236" y="248207"/>
                </a:lnTo>
                <a:lnTo>
                  <a:pt x="786042" y="249113"/>
                </a:lnTo>
                <a:lnTo>
                  <a:pt x="785653" y="249242"/>
                </a:lnTo>
                <a:lnTo>
                  <a:pt x="785459" y="264258"/>
                </a:lnTo>
                <a:lnTo>
                  <a:pt x="784747" y="267752"/>
                </a:lnTo>
                <a:lnTo>
                  <a:pt x="784359" y="267882"/>
                </a:lnTo>
                <a:lnTo>
                  <a:pt x="784553" y="271377"/>
                </a:lnTo>
                <a:lnTo>
                  <a:pt x="784165" y="271830"/>
                </a:lnTo>
                <a:lnTo>
                  <a:pt x="784165" y="274613"/>
                </a:lnTo>
                <a:lnTo>
                  <a:pt x="782870" y="276167"/>
                </a:lnTo>
                <a:lnTo>
                  <a:pt x="782676" y="277849"/>
                </a:lnTo>
                <a:lnTo>
                  <a:pt x="782093" y="278755"/>
                </a:lnTo>
                <a:lnTo>
                  <a:pt x="782288" y="279532"/>
                </a:lnTo>
                <a:lnTo>
                  <a:pt x="781576" y="284451"/>
                </a:lnTo>
                <a:lnTo>
                  <a:pt x="780993" y="285680"/>
                </a:lnTo>
                <a:lnTo>
                  <a:pt x="780605" y="285551"/>
                </a:lnTo>
                <a:lnTo>
                  <a:pt x="778922" y="286457"/>
                </a:lnTo>
                <a:lnTo>
                  <a:pt x="775233" y="286328"/>
                </a:lnTo>
                <a:lnTo>
                  <a:pt x="774521" y="287881"/>
                </a:lnTo>
                <a:lnTo>
                  <a:pt x="773227" y="288334"/>
                </a:lnTo>
                <a:lnTo>
                  <a:pt x="771544" y="288334"/>
                </a:lnTo>
                <a:lnTo>
                  <a:pt x="770832" y="288787"/>
                </a:lnTo>
                <a:lnTo>
                  <a:pt x="770832" y="289370"/>
                </a:lnTo>
                <a:lnTo>
                  <a:pt x="770250" y="289823"/>
                </a:lnTo>
                <a:lnTo>
                  <a:pt x="768955" y="289952"/>
                </a:lnTo>
                <a:lnTo>
                  <a:pt x="768761" y="289499"/>
                </a:lnTo>
                <a:lnTo>
                  <a:pt x="767855" y="289499"/>
                </a:lnTo>
                <a:lnTo>
                  <a:pt x="767337" y="289952"/>
                </a:lnTo>
                <a:lnTo>
                  <a:pt x="767143" y="291764"/>
                </a:lnTo>
                <a:lnTo>
                  <a:pt x="765136" y="291764"/>
                </a:lnTo>
                <a:lnTo>
                  <a:pt x="764748" y="292088"/>
                </a:lnTo>
                <a:lnTo>
                  <a:pt x="764748" y="294224"/>
                </a:lnTo>
                <a:lnTo>
                  <a:pt x="762742" y="294353"/>
                </a:lnTo>
                <a:lnTo>
                  <a:pt x="762030" y="295453"/>
                </a:lnTo>
                <a:lnTo>
                  <a:pt x="760930" y="295907"/>
                </a:lnTo>
                <a:lnTo>
                  <a:pt x="759829" y="297265"/>
                </a:lnTo>
                <a:lnTo>
                  <a:pt x="759829" y="298819"/>
                </a:lnTo>
                <a:lnTo>
                  <a:pt x="759117" y="299272"/>
                </a:lnTo>
                <a:lnTo>
                  <a:pt x="758017" y="301084"/>
                </a:lnTo>
                <a:lnTo>
                  <a:pt x="756334" y="301666"/>
                </a:lnTo>
                <a:lnTo>
                  <a:pt x="755234" y="302896"/>
                </a:lnTo>
                <a:lnTo>
                  <a:pt x="754328" y="303026"/>
                </a:lnTo>
                <a:lnTo>
                  <a:pt x="751351" y="305032"/>
                </a:lnTo>
                <a:lnTo>
                  <a:pt x="751351" y="305615"/>
                </a:lnTo>
                <a:lnTo>
                  <a:pt x="751869" y="305938"/>
                </a:lnTo>
                <a:lnTo>
                  <a:pt x="752063" y="306715"/>
                </a:lnTo>
                <a:lnTo>
                  <a:pt x="750769" y="306844"/>
                </a:lnTo>
                <a:lnTo>
                  <a:pt x="750962" y="307750"/>
                </a:lnTo>
                <a:lnTo>
                  <a:pt x="749280" y="308333"/>
                </a:lnTo>
                <a:lnTo>
                  <a:pt x="747079" y="308463"/>
                </a:lnTo>
                <a:lnTo>
                  <a:pt x="744879" y="311504"/>
                </a:lnTo>
                <a:lnTo>
                  <a:pt x="744167" y="311957"/>
                </a:lnTo>
                <a:lnTo>
                  <a:pt x="743067" y="314093"/>
                </a:lnTo>
                <a:lnTo>
                  <a:pt x="741772" y="314093"/>
                </a:lnTo>
                <a:lnTo>
                  <a:pt x="740672" y="315193"/>
                </a:lnTo>
                <a:lnTo>
                  <a:pt x="740672" y="316100"/>
                </a:lnTo>
                <a:lnTo>
                  <a:pt x="739571" y="316100"/>
                </a:lnTo>
                <a:lnTo>
                  <a:pt x="738277" y="317782"/>
                </a:lnTo>
                <a:lnTo>
                  <a:pt x="736788" y="318236"/>
                </a:lnTo>
                <a:lnTo>
                  <a:pt x="736400" y="318818"/>
                </a:lnTo>
                <a:lnTo>
                  <a:pt x="735688" y="318818"/>
                </a:lnTo>
                <a:lnTo>
                  <a:pt x="735106" y="320048"/>
                </a:lnTo>
                <a:lnTo>
                  <a:pt x="734717" y="320048"/>
                </a:lnTo>
                <a:lnTo>
                  <a:pt x="733617" y="321407"/>
                </a:lnTo>
                <a:lnTo>
                  <a:pt x="731417" y="321407"/>
                </a:lnTo>
                <a:lnTo>
                  <a:pt x="731029" y="321730"/>
                </a:lnTo>
                <a:lnTo>
                  <a:pt x="731029" y="322183"/>
                </a:lnTo>
                <a:lnTo>
                  <a:pt x="731546" y="322507"/>
                </a:lnTo>
                <a:lnTo>
                  <a:pt x="731029" y="323413"/>
                </a:lnTo>
                <a:lnTo>
                  <a:pt x="731029" y="324513"/>
                </a:lnTo>
                <a:lnTo>
                  <a:pt x="729734" y="324190"/>
                </a:lnTo>
                <a:lnTo>
                  <a:pt x="729346" y="324966"/>
                </a:lnTo>
                <a:lnTo>
                  <a:pt x="728763" y="324966"/>
                </a:lnTo>
                <a:lnTo>
                  <a:pt x="728375" y="325549"/>
                </a:lnTo>
                <a:lnTo>
                  <a:pt x="726692" y="325873"/>
                </a:lnTo>
                <a:lnTo>
                  <a:pt x="726692" y="327102"/>
                </a:lnTo>
                <a:lnTo>
                  <a:pt x="724815" y="328785"/>
                </a:lnTo>
                <a:lnTo>
                  <a:pt x="724815" y="330338"/>
                </a:lnTo>
                <a:lnTo>
                  <a:pt x="724103" y="330791"/>
                </a:lnTo>
                <a:lnTo>
                  <a:pt x="721514" y="331115"/>
                </a:lnTo>
                <a:lnTo>
                  <a:pt x="720220" y="332021"/>
                </a:lnTo>
                <a:lnTo>
                  <a:pt x="720220" y="333704"/>
                </a:lnTo>
                <a:lnTo>
                  <a:pt x="721903" y="334804"/>
                </a:lnTo>
                <a:lnTo>
                  <a:pt x="721903" y="335128"/>
                </a:lnTo>
                <a:lnTo>
                  <a:pt x="718602" y="335451"/>
                </a:lnTo>
                <a:lnTo>
                  <a:pt x="716919" y="337134"/>
                </a:lnTo>
                <a:lnTo>
                  <a:pt x="716013" y="337134"/>
                </a:lnTo>
                <a:lnTo>
                  <a:pt x="716207" y="337716"/>
                </a:lnTo>
                <a:lnTo>
                  <a:pt x="716725" y="337846"/>
                </a:lnTo>
                <a:lnTo>
                  <a:pt x="716725" y="338429"/>
                </a:lnTo>
                <a:lnTo>
                  <a:pt x="716337" y="338881"/>
                </a:lnTo>
                <a:lnTo>
                  <a:pt x="715430" y="338752"/>
                </a:lnTo>
                <a:lnTo>
                  <a:pt x="715042" y="339076"/>
                </a:lnTo>
                <a:lnTo>
                  <a:pt x="714848" y="340176"/>
                </a:lnTo>
                <a:lnTo>
                  <a:pt x="715366" y="340758"/>
                </a:lnTo>
                <a:lnTo>
                  <a:pt x="715366" y="341341"/>
                </a:lnTo>
                <a:lnTo>
                  <a:pt x="714071" y="341341"/>
                </a:lnTo>
                <a:lnTo>
                  <a:pt x="712259" y="342247"/>
                </a:lnTo>
                <a:lnTo>
                  <a:pt x="712065" y="343347"/>
                </a:lnTo>
                <a:lnTo>
                  <a:pt x="712777" y="344577"/>
                </a:lnTo>
                <a:lnTo>
                  <a:pt x="711871" y="345159"/>
                </a:lnTo>
                <a:lnTo>
                  <a:pt x="710576" y="345159"/>
                </a:lnTo>
                <a:lnTo>
                  <a:pt x="710771" y="347619"/>
                </a:lnTo>
                <a:lnTo>
                  <a:pt x="709476" y="347748"/>
                </a:lnTo>
                <a:lnTo>
                  <a:pt x="709476" y="348201"/>
                </a:lnTo>
                <a:lnTo>
                  <a:pt x="707793" y="348201"/>
                </a:lnTo>
                <a:lnTo>
                  <a:pt x="708311" y="349107"/>
                </a:lnTo>
                <a:lnTo>
                  <a:pt x="708311" y="349690"/>
                </a:lnTo>
                <a:lnTo>
                  <a:pt x="707793" y="350014"/>
                </a:lnTo>
                <a:lnTo>
                  <a:pt x="709282" y="350596"/>
                </a:lnTo>
                <a:lnTo>
                  <a:pt x="709282" y="351179"/>
                </a:lnTo>
                <a:lnTo>
                  <a:pt x="707599" y="350855"/>
                </a:lnTo>
                <a:lnTo>
                  <a:pt x="707405" y="352861"/>
                </a:lnTo>
                <a:lnTo>
                  <a:pt x="707793" y="353897"/>
                </a:lnTo>
                <a:lnTo>
                  <a:pt x="706305" y="354091"/>
                </a:lnTo>
                <a:lnTo>
                  <a:pt x="706693" y="355774"/>
                </a:lnTo>
                <a:lnTo>
                  <a:pt x="706499" y="356680"/>
                </a:lnTo>
                <a:lnTo>
                  <a:pt x="704493" y="357586"/>
                </a:lnTo>
                <a:lnTo>
                  <a:pt x="703586" y="357457"/>
                </a:lnTo>
                <a:lnTo>
                  <a:pt x="703004" y="357909"/>
                </a:lnTo>
                <a:lnTo>
                  <a:pt x="702486" y="358816"/>
                </a:lnTo>
                <a:lnTo>
                  <a:pt x="702098" y="358816"/>
                </a:lnTo>
                <a:lnTo>
                  <a:pt x="702292" y="360369"/>
                </a:lnTo>
                <a:lnTo>
                  <a:pt x="700609" y="362375"/>
                </a:lnTo>
                <a:lnTo>
                  <a:pt x="700609" y="362828"/>
                </a:lnTo>
                <a:lnTo>
                  <a:pt x="701192" y="363281"/>
                </a:lnTo>
                <a:lnTo>
                  <a:pt x="700092" y="362828"/>
                </a:lnTo>
                <a:lnTo>
                  <a:pt x="699703" y="364058"/>
                </a:lnTo>
                <a:lnTo>
                  <a:pt x="698797" y="363929"/>
                </a:lnTo>
                <a:lnTo>
                  <a:pt x="699185" y="364705"/>
                </a:lnTo>
                <a:lnTo>
                  <a:pt x="698603" y="365029"/>
                </a:lnTo>
                <a:lnTo>
                  <a:pt x="698797" y="366582"/>
                </a:lnTo>
                <a:lnTo>
                  <a:pt x="698603" y="366906"/>
                </a:lnTo>
                <a:lnTo>
                  <a:pt x="697697" y="366906"/>
                </a:lnTo>
                <a:lnTo>
                  <a:pt x="697503" y="367359"/>
                </a:lnTo>
                <a:lnTo>
                  <a:pt x="698215" y="367942"/>
                </a:lnTo>
                <a:lnTo>
                  <a:pt x="698020" y="368265"/>
                </a:lnTo>
                <a:lnTo>
                  <a:pt x="697114" y="368135"/>
                </a:lnTo>
                <a:lnTo>
                  <a:pt x="696014" y="369042"/>
                </a:lnTo>
                <a:lnTo>
                  <a:pt x="696208" y="369948"/>
                </a:lnTo>
                <a:lnTo>
                  <a:pt x="696920" y="370401"/>
                </a:lnTo>
                <a:lnTo>
                  <a:pt x="696726" y="372083"/>
                </a:lnTo>
                <a:lnTo>
                  <a:pt x="696014" y="373766"/>
                </a:lnTo>
                <a:lnTo>
                  <a:pt x="690836" y="378167"/>
                </a:lnTo>
                <a:lnTo>
                  <a:pt x="688830" y="380886"/>
                </a:lnTo>
                <a:lnTo>
                  <a:pt x="685529" y="383798"/>
                </a:lnTo>
                <a:lnTo>
                  <a:pt x="682746" y="386840"/>
                </a:lnTo>
                <a:lnTo>
                  <a:pt x="682552" y="387422"/>
                </a:lnTo>
                <a:lnTo>
                  <a:pt x="681646" y="388199"/>
                </a:lnTo>
                <a:lnTo>
                  <a:pt x="681646" y="388782"/>
                </a:lnTo>
                <a:lnTo>
                  <a:pt x="682358" y="389105"/>
                </a:lnTo>
                <a:lnTo>
                  <a:pt x="682876" y="388652"/>
                </a:lnTo>
                <a:lnTo>
                  <a:pt x="683070" y="388070"/>
                </a:lnTo>
                <a:lnTo>
                  <a:pt x="687147" y="384575"/>
                </a:lnTo>
                <a:lnTo>
                  <a:pt x="689154" y="381662"/>
                </a:lnTo>
                <a:lnTo>
                  <a:pt x="692260" y="378297"/>
                </a:lnTo>
                <a:lnTo>
                  <a:pt x="692843" y="378297"/>
                </a:lnTo>
                <a:lnTo>
                  <a:pt x="693943" y="379656"/>
                </a:lnTo>
                <a:lnTo>
                  <a:pt x="694137" y="381792"/>
                </a:lnTo>
                <a:lnTo>
                  <a:pt x="693749" y="382892"/>
                </a:lnTo>
                <a:lnTo>
                  <a:pt x="692843" y="383798"/>
                </a:lnTo>
                <a:lnTo>
                  <a:pt x="693037" y="386387"/>
                </a:lnTo>
                <a:lnTo>
                  <a:pt x="691160" y="387487"/>
                </a:lnTo>
                <a:lnTo>
                  <a:pt x="691548" y="388070"/>
                </a:lnTo>
                <a:lnTo>
                  <a:pt x="693037" y="388070"/>
                </a:lnTo>
                <a:lnTo>
                  <a:pt x="693749" y="387293"/>
                </a:lnTo>
                <a:lnTo>
                  <a:pt x="695755" y="386970"/>
                </a:lnTo>
                <a:lnTo>
                  <a:pt x="696144" y="387552"/>
                </a:lnTo>
                <a:lnTo>
                  <a:pt x="695043" y="388652"/>
                </a:lnTo>
                <a:lnTo>
                  <a:pt x="695432" y="390011"/>
                </a:lnTo>
                <a:lnTo>
                  <a:pt x="696144" y="390011"/>
                </a:lnTo>
                <a:lnTo>
                  <a:pt x="696726" y="390464"/>
                </a:lnTo>
                <a:lnTo>
                  <a:pt x="698409" y="390141"/>
                </a:lnTo>
                <a:lnTo>
                  <a:pt x="699509" y="390464"/>
                </a:lnTo>
                <a:lnTo>
                  <a:pt x="699509" y="391565"/>
                </a:lnTo>
                <a:lnTo>
                  <a:pt x="700092" y="391565"/>
                </a:lnTo>
                <a:lnTo>
                  <a:pt x="700998" y="393377"/>
                </a:lnTo>
                <a:lnTo>
                  <a:pt x="702486" y="393377"/>
                </a:lnTo>
                <a:lnTo>
                  <a:pt x="703392" y="391565"/>
                </a:lnTo>
                <a:lnTo>
                  <a:pt x="704299" y="391565"/>
                </a:lnTo>
                <a:lnTo>
                  <a:pt x="704493" y="393377"/>
                </a:lnTo>
                <a:lnTo>
                  <a:pt x="707599" y="393053"/>
                </a:lnTo>
                <a:lnTo>
                  <a:pt x="709088" y="391047"/>
                </a:lnTo>
                <a:lnTo>
                  <a:pt x="709994" y="390918"/>
                </a:lnTo>
                <a:lnTo>
                  <a:pt x="710512" y="391371"/>
                </a:lnTo>
                <a:lnTo>
                  <a:pt x="710512" y="393183"/>
                </a:lnTo>
                <a:lnTo>
                  <a:pt x="714395" y="397584"/>
                </a:lnTo>
                <a:lnTo>
                  <a:pt x="716078" y="397584"/>
                </a:lnTo>
                <a:lnTo>
                  <a:pt x="716466" y="396030"/>
                </a:lnTo>
                <a:lnTo>
                  <a:pt x="717049" y="396160"/>
                </a:lnTo>
                <a:lnTo>
                  <a:pt x="717760" y="397713"/>
                </a:lnTo>
                <a:lnTo>
                  <a:pt x="717372" y="399849"/>
                </a:lnTo>
                <a:lnTo>
                  <a:pt x="717566" y="401402"/>
                </a:lnTo>
                <a:lnTo>
                  <a:pt x="719443" y="401402"/>
                </a:lnTo>
                <a:lnTo>
                  <a:pt x="719055" y="402309"/>
                </a:lnTo>
                <a:lnTo>
                  <a:pt x="719767" y="402309"/>
                </a:lnTo>
                <a:lnTo>
                  <a:pt x="720479" y="402891"/>
                </a:lnTo>
                <a:lnTo>
                  <a:pt x="721579" y="402891"/>
                </a:lnTo>
                <a:lnTo>
                  <a:pt x="721967" y="404121"/>
                </a:lnTo>
                <a:lnTo>
                  <a:pt x="724556" y="403797"/>
                </a:lnTo>
                <a:lnTo>
                  <a:pt x="724750" y="404380"/>
                </a:lnTo>
                <a:lnTo>
                  <a:pt x="725139" y="404380"/>
                </a:lnTo>
                <a:lnTo>
                  <a:pt x="725851" y="403927"/>
                </a:lnTo>
                <a:lnTo>
                  <a:pt x="725657" y="403344"/>
                </a:lnTo>
                <a:lnTo>
                  <a:pt x="726045" y="403020"/>
                </a:lnTo>
                <a:lnTo>
                  <a:pt x="725657" y="402697"/>
                </a:lnTo>
                <a:lnTo>
                  <a:pt x="727145" y="403020"/>
                </a:lnTo>
                <a:lnTo>
                  <a:pt x="727533" y="403603"/>
                </a:lnTo>
                <a:lnTo>
                  <a:pt x="727145" y="404185"/>
                </a:lnTo>
                <a:lnTo>
                  <a:pt x="727857" y="404768"/>
                </a:lnTo>
                <a:lnTo>
                  <a:pt x="728763" y="404768"/>
                </a:lnTo>
                <a:lnTo>
                  <a:pt x="728763" y="405350"/>
                </a:lnTo>
                <a:lnTo>
                  <a:pt x="728245" y="405350"/>
                </a:lnTo>
                <a:lnTo>
                  <a:pt x="728440" y="405933"/>
                </a:lnTo>
                <a:lnTo>
                  <a:pt x="729346" y="405933"/>
                </a:lnTo>
                <a:lnTo>
                  <a:pt x="728763" y="407033"/>
                </a:lnTo>
                <a:lnTo>
                  <a:pt x="729669" y="407163"/>
                </a:lnTo>
                <a:lnTo>
                  <a:pt x="729669" y="407486"/>
                </a:lnTo>
                <a:lnTo>
                  <a:pt x="728957" y="407939"/>
                </a:lnTo>
                <a:lnTo>
                  <a:pt x="728957" y="408716"/>
                </a:lnTo>
                <a:lnTo>
                  <a:pt x="729669" y="409298"/>
                </a:lnTo>
                <a:lnTo>
                  <a:pt x="731158" y="409298"/>
                </a:lnTo>
                <a:lnTo>
                  <a:pt x="731352" y="409751"/>
                </a:lnTo>
                <a:lnTo>
                  <a:pt x="731158" y="410528"/>
                </a:lnTo>
                <a:lnTo>
                  <a:pt x="729669" y="412211"/>
                </a:lnTo>
                <a:lnTo>
                  <a:pt x="732452" y="414347"/>
                </a:lnTo>
                <a:lnTo>
                  <a:pt x="734329" y="415253"/>
                </a:lnTo>
                <a:lnTo>
                  <a:pt x="734523" y="416806"/>
                </a:lnTo>
                <a:lnTo>
                  <a:pt x="734135" y="418165"/>
                </a:lnTo>
                <a:lnTo>
                  <a:pt x="734523" y="418165"/>
                </a:lnTo>
                <a:lnTo>
                  <a:pt x="734717" y="418942"/>
                </a:lnTo>
                <a:lnTo>
                  <a:pt x="736400" y="419266"/>
                </a:lnTo>
                <a:lnTo>
                  <a:pt x="737889" y="420172"/>
                </a:lnTo>
                <a:lnTo>
                  <a:pt x="738083" y="423213"/>
                </a:lnTo>
                <a:lnTo>
                  <a:pt x="739183" y="425026"/>
                </a:lnTo>
                <a:lnTo>
                  <a:pt x="740089" y="425608"/>
                </a:lnTo>
                <a:lnTo>
                  <a:pt x="740284" y="426838"/>
                </a:lnTo>
                <a:lnTo>
                  <a:pt x="741189" y="428650"/>
                </a:lnTo>
                <a:lnTo>
                  <a:pt x="741384" y="431109"/>
                </a:lnTo>
                <a:lnTo>
                  <a:pt x="741772" y="431109"/>
                </a:lnTo>
                <a:lnTo>
                  <a:pt x="741966" y="430527"/>
                </a:lnTo>
                <a:lnTo>
                  <a:pt x="742678" y="430657"/>
                </a:lnTo>
                <a:lnTo>
                  <a:pt x="743973" y="433116"/>
                </a:lnTo>
                <a:lnTo>
                  <a:pt x="744490" y="433116"/>
                </a:lnTo>
                <a:lnTo>
                  <a:pt x="744879" y="432663"/>
                </a:lnTo>
                <a:lnTo>
                  <a:pt x="745785" y="432792"/>
                </a:lnTo>
                <a:lnTo>
                  <a:pt x="747079" y="434798"/>
                </a:lnTo>
                <a:lnTo>
                  <a:pt x="747791" y="434475"/>
                </a:lnTo>
                <a:lnTo>
                  <a:pt x="747791" y="432792"/>
                </a:lnTo>
                <a:lnTo>
                  <a:pt x="748697" y="433375"/>
                </a:lnTo>
                <a:lnTo>
                  <a:pt x="749409" y="433375"/>
                </a:lnTo>
                <a:lnTo>
                  <a:pt x="750509" y="432598"/>
                </a:lnTo>
                <a:lnTo>
                  <a:pt x="750704" y="433375"/>
                </a:lnTo>
                <a:lnTo>
                  <a:pt x="751416" y="433504"/>
                </a:lnTo>
                <a:lnTo>
                  <a:pt x="751804" y="434410"/>
                </a:lnTo>
                <a:lnTo>
                  <a:pt x="753293" y="433828"/>
                </a:lnTo>
                <a:lnTo>
                  <a:pt x="754587" y="435381"/>
                </a:lnTo>
                <a:lnTo>
                  <a:pt x="756788" y="435705"/>
                </a:lnTo>
                <a:lnTo>
                  <a:pt x="758276" y="435705"/>
                </a:lnTo>
                <a:lnTo>
                  <a:pt x="759765" y="435122"/>
                </a:lnTo>
                <a:lnTo>
                  <a:pt x="762353" y="434798"/>
                </a:lnTo>
                <a:lnTo>
                  <a:pt x="763842" y="433698"/>
                </a:lnTo>
                <a:lnTo>
                  <a:pt x="765072" y="433569"/>
                </a:lnTo>
                <a:lnTo>
                  <a:pt x="765072" y="433569"/>
                </a:lnTo>
                <a:lnTo>
                  <a:pt x="756464" y="459005"/>
                </a:lnTo>
                <a:lnTo>
                  <a:pt x="761900" y="466318"/>
                </a:lnTo>
                <a:lnTo>
                  <a:pt x="761059" y="469683"/>
                </a:lnTo>
                <a:lnTo>
                  <a:pt x="735624" y="488647"/>
                </a:lnTo>
                <a:lnTo>
                  <a:pt x="726563" y="487158"/>
                </a:lnTo>
                <a:lnTo>
                  <a:pt x="718925" y="486705"/>
                </a:lnTo>
                <a:lnTo>
                  <a:pt x="701710" y="496090"/>
                </a:lnTo>
                <a:lnTo>
                  <a:pt x="689348" y="497449"/>
                </a:lnTo>
                <a:lnTo>
                  <a:pt x="686888" y="500167"/>
                </a:lnTo>
                <a:lnTo>
                  <a:pt x="688377" y="516542"/>
                </a:lnTo>
                <a:lnTo>
                  <a:pt x="685335" y="524114"/>
                </a:lnTo>
                <a:lnTo>
                  <a:pt x="680092" y="528839"/>
                </a:lnTo>
                <a:lnTo>
                  <a:pt x="669414" y="529098"/>
                </a:lnTo>
                <a:lnTo>
                  <a:pt x="652392" y="523208"/>
                </a:lnTo>
                <a:lnTo>
                  <a:pt x="641972" y="527739"/>
                </a:lnTo>
                <a:lnTo>
                  <a:pt x="635823" y="526703"/>
                </a:lnTo>
                <a:lnTo>
                  <a:pt x="623850" y="533952"/>
                </a:lnTo>
                <a:lnTo>
                  <a:pt x="616277" y="530780"/>
                </a:lnTo>
                <a:lnTo>
                  <a:pt x="608705" y="532140"/>
                </a:lnTo>
                <a:lnTo>
                  <a:pt x="603268" y="524308"/>
                </a:lnTo>
                <a:lnTo>
                  <a:pt x="582558" y="529098"/>
                </a:lnTo>
                <a:lnTo>
                  <a:pt x="564953" y="520296"/>
                </a:lnTo>
                <a:lnTo>
                  <a:pt x="536282" y="535181"/>
                </a:lnTo>
                <a:lnTo>
                  <a:pt x="525150" y="535311"/>
                </a:lnTo>
                <a:lnTo>
                  <a:pt x="514859" y="531687"/>
                </a:lnTo>
                <a:lnTo>
                  <a:pt x="506898" y="535376"/>
                </a:lnTo>
                <a:lnTo>
                  <a:pt x="512205" y="541654"/>
                </a:lnTo>
                <a:lnTo>
                  <a:pt x="515053" y="550262"/>
                </a:lnTo>
                <a:lnTo>
                  <a:pt x="512464" y="572655"/>
                </a:lnTo>
                <a:lnTo>
                  <a:pt x="516800" y="575956"/>
                </a:lnTo>
                <a:lnTo>
                  <a:pt x="532398" y="573756"/>
                </a:lnTo>
                <a:lnTo>
                  <a:pt x="531945" y="582364"/>
                </a:lnTo>
                <a:lnTo>
                  <a:pt x="537511" y="589353"/>
                </a:lnTo>
                <a:lnTo>
                  <a:pt x="534599" y="603269"/>
                </a:lnTo>
                <a:lnTo>
                  <a:pt x="554210" y="615113"/>
                </a:lnTo>
                <a:lnTo>
                  <a:pt x="558351" y="633817"/>
                </a:lnTo>
                <a:lnTo>
                  <a:pt x="556993" y="638218"/>
                </a:lnTo>
                <a:lnTo>
                  <a:pt x="542689" y="657376"/>
                </a:lnTo>
                <a:lnTo>
                  <a:pt x="531557" y="666242"/>
                </a:lnTo>
                <a:lnTo>
                  <a:pt x="528450" y="673491"/>
                </a:lnTo>
                <a:lnTo>
                  <a:pt x="509034" y="682682"/>
                </a:lnTo>
                <a:lnTo>
                  <a:pt x="508645" y="691872"/>
                </a:lnTo>
                <a:lnTo>
                  <a:pt x="516671" y="705399"/>
                </a:lnTo>
                <a:lnTo>
                  <a:pt x="517577" y="713425"/>
                </a:lnTo>
                <a:lnTo>
                  <a:pt x="502886" y="716531"/>
                </a:lnTo>
                <a:lnTo>
                  <a:pt x="495507" y="727210"/>
                </a:lnTo>
                <a:lnTo>
                  <a:pt x="495507" y="739507"/>
                </a:lnTo>
                <a:lnTo>
                  <a:pt x="493306" y="745332"/>
                </a:lnTo>
                <a:lnTo>
                  <a:pt x="490265" y="747468"/>
                </a:lnTo>
                <a:lnTo>
                  <a:pt x="484440" y="746238"/>
                </a:lnTo>
                <a:lnTo>
                  <a:pt x="478162" y="737824"/>
                </a:lnTo>
                <a:lnTo>
                  <a:pt x="473825" y="736465"/>
                </a:lnTo>
                <a:lnTo>
                  <a:pt x="456998" y="740219"/>
                </a:lnTo>
                <a:lnTo>
                  <a:pt x="456156" y="744102"/>
                </a:lnTo>
                <a:lnTo>
                  <a:pt x="458616" y="751480"/>
                </a:lnTo>
                <a:lnTo>
                  <a:pt x="459263" y="763454"/>
                </a:lnTo>
                <a:lnTo>
                  <a:pt x="452662" y="776204"/>
                </a:lnTo>
                <a:lnTo>
                  <a:pt x="452662" y="776204"/>
                </a:lnTo>
                <a:lnTo>
                  <a:pt x="427938" y="792837"/>
                </a:lnTo>
                <a:lnTo>
                  <a:pt x="417000" y="792384"/>
                </a:lnTo>
                <a:lnTo>
                  <a:pt x="412276" y="800798"/>
                </a:lnTo>
                <a:lnTo>
                  <a:pt x="402114" y="797951"/>
                </a:lnTo>
                <a:lnTo>
                  <a:pt x="399784" y="801381"/>
                </a:lnTo>
                <a:lnTo>
                  <a:pt x="399978" y="805717"/>
                </a:lnTo>
                <a:lnTo>
                  <a:pt x="395707" y="811283"/>
                </a:lnTo>
                <a:lnTo>
                  <a:pt x="378297" y="817431"/>
                </a:lnTo>
                <a:lnTo>
                  <a:pt x="378491" y="822803"/>
                </a:lnTo>
                <a:lnTo>
                  <a:pt x="382245" y="824745"/>
                </a:lnTo>
                <a:lnTo>
                  <a:pt x="387099" y="833741"/>
                </a:lnTo>
                <a:lnTo>
                  <a:pt x="394995" y="841055"/>
                </a:lnTo>
                <a:lnTo>
                  <a:pt x="395059" y="845262"/>
                </a:lnTo>
                <a:lnTo>
                  <a:pt x="392600" y="846750"/>
                </a:lnTo>
                <a:lnTo>
                  <a:pt x="385675" y="848369"/>
                </a:lnTo>
                <a:lnTo>
                  <a:pt x="385481" y="858077"/>
                </a:lnTo>
                <a:lnTo>
                  <a:pt x="374284" y="869079"/>
                </a:lnTo>
                <a:lnTo>
                  <a:pt x="370530" y="869856"/>
                </a:lnTo>
                <a:lnTo>
                  <a:pt x="357521" y="841185"/>
                </a:lnTo>
                <a:lnTo>
                  <a:pt x="354415" y="840149"/>
                </a:lnTo>
                <a:lnTo>
                  <a:pt x="340888" y="845974"/>
                </a:lnTo>
                <a:lnTo>
                  <a:pt x="330079" y="845068"/>
                </a:lnTo>
                <a:lnTo>
                  <a:pt x="325678" y="851022"/>
                </a:lnTo>
                <a:lnTo>
                  <a:pt x="305809" y="856264"/>
                </a:lnTo>
                <a:lnTo>
                  <a:pt x="298430" y="861054"/>
                </a:lnTo>
                <a:lnTo>
                  <a:pt x="290858" y="870309"/>
                </a:lnTo>
                <a:lnTo>
                  <a:pt x="301990" y="874904"/>
                </a:lnTo>
                <a:lnTo>
                  <a:pt x="298430" y="876587"/>
                </a:lnTo>
                <a:lnTo>
                  <a:pt x="291958" y="885389"/>
                </a:lnTo>
                <a:lnTo>
                  <a:pt x="284062" y="886295"/>
                </a:lnTo>
                <a:lnTo>
                  <a:pt x="276943" y="891538"/>
                </a:lnTo>
                <a:lnTo>
                  <a:pt x="260180" y="890502"/>
                </a:lnTo>
                <a:lnTo>
                  <a:pt x="252867" y="892573"/>
                </a:lnTo>
                <a:lnTo>
                  <a:pt x="249889" y="890761"/>
                </a:lnTo>
                <a:lnTo>
                  <a:pt x="242252" y="863578"/>
                </a:lnTo>
                <a:lnTo>
                  <a:pt x="239404" y="858918"/>
                </a:lnTo>
                <a:lnTo>
                  <a:pt x="240311" y="841443"/>
                </a:lnTo>
                <a:lnTo>
                  <a:pt x="236039" y="838142"/>
                </a:lnTo>
                <a:lnTo>
                  <a:pt x="246977" y="832447"/>
                </a:lnTo>
                <a:lnTo>
                  <a:pt x="256944" y="831088"/>
                </a:lnTo>
                <a:lnTo>
                  <a:pt x="259080" y="828111"/>
                </a:lnTo>
                <a:lnTo>
                  <a:pt x="231250" y="792837"/>
                </a:lnTo>
                <a:lnTo>
                  <a:pt x="231250" y="792837"/>
                </a:lnTo>
                <a:lnTo>
                  <a:pt x="232479" y="787854"/>
                </a:lnTo>
                <a:lnTo>
                  <a:pt x="237269" y="782288"/>
                </a:lnTo>
                <a:lnTo>
                  <a:pt x="255326" y="774651"/>
                </a:lnTo>
                <a:lnTo>
                  <a:pt x="256426" y="768955"/>
                </a:lnTo>
                <a:lnTo>
                  <a:pt x="249760" y="760865"/>
                </a:lnTo>
                <a:lnTo>
                  <a:pt x="249566" y="757111"/>
                </a:lnTo>
                <a:lnTo>
                  <a:pt x="268723" y="745138"/>
                </a:lnTo>
                <a:lnTo>
                  <a:pt x="268464" y="732970"/>
                </a:lnTo>
                <a:lnTo>
                  <a:pt x="263416" y="727599"/>
                </a:lnTo>
                <a:lnTo>
                  <a:pt x="270600" y="717372"/>
                </a:lnTo>
                <a:lnTo>
                  <a:pt x="268788" y="714654"/>
                </a:lnTo>
                <a:lnTo>
                  <a:pt x="257656" y="712130"/>
                </a:lnTo>
                <a:lnTo>
                  <a:pt x="255067" y="707470"/>
                </a:lnTo>
                <a:lnTo>
                  <a:pt x="260439" y="703263"/>
                </a:lnTo>
                <a:lnTo>
                  <a:pt x="277784" y="697373"/>
                </a:lnTo>
                <a:lnTo>
                  <a:pt x="283027" y="692131"/>
                </a:lnTo>
                <a:lnTo>
                  <a:pt x="282380" y="686241"/>
                </a:lnTo>
                <a:lnTo>
                  <a:pt x="275972" y="674074"/>
                </a:lnTo>
                <a:lnTo>
                  <a:pt x="267623" y="655369"/>
                </a:lnTo>
                <a:lnTo>
                  <a:pt x="257850" y="649803"/>
                </a:lnTo>
                <a:lnTo>
                  <a:pt x="240505" y="620873"/>
                </a:lnTo>
                <a:lnTo>
                  <a:pt x="206526" y="602880"/>
                </a:lnTo>
                <a:lnTo>
                  <a:pt x="203743" y="595631"/>
                </a:lnTo>
                <a:lnTo>
                  <a:pt x="199407" y="590518"/>
                </a:lnTo>
                <a:lnTo>
                  <a:pt x="173583" y="578998"/>
                </a:lnTo>
                <a:lnTo>
                  <a:pt x="166010" y="569160"/>
                </a:lnTo>
                <a:lnTo>
                  <a:pt x="156690" y="565665"/>
                </a:lnTo>
                <a:lnTo>
                  <a:pt x="157920" y="554792"/>
                </a:lnTo>
                <a:lnTo>
                  <a:pt x="152419" y="543466"/>
                </a:lnTo>
                <a:lnTo>
                  <a:pt x="159797" y="538935"/>
                </a:lnTo>
                <a:lnTo>
                  <a:pt x="160703" y="532593"/>
                </a:lnTo>
                <a:lnTo>
                  <a:pt x="145429" y="513370"/>
                </a:lnTo>
                <a:lnTo>
                  <a:pt x="144393" y="508969"/>
                </a:lnTo>
                <a:lnTo>
                  <a:pt x="138892" y="508646"/>
                </a:lnTo>
                <a:lnTo>
                  <a:pt x="136239" y="504115"/>
                </a:lnTo>
                <a:lnTo>
                  <a:pt x="131514" y="509746"/>
                </a:lnTo>
                <a:lnTo>
                  <a:pt x="125559" y="508969"/>
                </a:lnTo>
                <a:lnTo>
                  <a:pt x="123618" y="497125"/>
                </a:lnTo>
                <a:lnTo>
                  <a:pt x="111838" y="492724"/>
                </a:lnTo>
                <a:lnTo>
                  <a:pt x="105561" y="486446"/>
                </a:lnTo>
                <a:lnTo>
                  <a:pt x="114816" y="468907"/>
                </a:lnTo>
                <a:lnTo>
                  <a:pt x="129184" y="461334"/>
                </a:lnTo>
                <a:lnTo>
                  <a:pt x="133909" y="447225"/>
                </a:lnTo>
                <a:lnTo>
                  <a:pt x="141934" y="440235"/>
                </a:lnTo>
                <a:lnTo>
                  <a:pt x="136109" y="429427"/>
                </a:lnTo>
                <a:lnTo>
                  <a:pt x="128731" y="423667"/>
                </a:lnTo>
                <a:lnTo>
                  <a:pt x="98765" y="421401"/>
                </a:lnTo>
                <a:lnTo>
                  <a:pt x="93911" y="418489"/>
                </a:lnTo>
                <a:lnTo>
                  <a:pt x="87439" y="409946"/>
                </a:lnTo>
                <a:lnTo>
                  <a:pt x="76565" y="409622"/>
                </a:lnTo>
                <a:lnTo>
                  <a:pt x="72488" y="405803"/>
                </a:lnTo>
                <a:lnTo>
                  <a:pt x="64592" y="404703"/>
                </a:lnTo>
                <a:lnTo>
                  <a:pt x="63556" y="396483"/>
                </a:lnTo>
                <a:lnTo>
                  <a:pt x="58961" y="388717"/>
                </a:lnTo>
                <a:lnTo>
                  <a:pt x="59155" y="377908"/>
                </a:lnTo>
                <a:lnTo>
                  <a:pt x="64592" y="377585"/>
                </a:lnTo>
                <a:lnTo>
                  <a:pt x="66922" y="374867"/>
                </a:lnTo>
                <a:lnTo>
                  <a:pt x="68864" y="366000"/>
                </a:lnTo>
                <a:lnTo>
                  <a:pt x="68475" y="357586"/>
                </a:lnTo>
                <a:lnTo>
                  <a:pt x="86533" y="346001"/>
                </a:lnTo>
                <a:lnTo>
                  <a:pt x="90610" y="336357"/>
                </a:lnTo>
                <a:lnTo>
                  <a:pt x="89963" y="324125"/>
                </a:lnTo>
                <a:lnTo>
                  <a:pt x="84526" y="318753"/>
                </a:lnTo>
                <a:lnTo>
                  <a:pt x="82779" y="313381"/>
                </a:lnTo>
                <a:lnTo>
                  <a:pt x="80449" y="297330"/>
                </a:lnTo>
                <a:lnTo>
                  <a:pt x="81937" y="286651"/>
                </a:lnTo>
                <a:lnTo>
                  <a:pt x="72747" y="271053"/>
                </a:lnTo>
                <a:lnTo>
                  <a:pt x="72941" y="258368"/>
                </a:lnTo>
                <a:lnTo>
                  <a:pt x="71388" y="254549"/>
                </a:lnTo>
                <a:lnTo>
                  <a:pt x="64592" y="246589"/>
                </a:lnTo>
                <a:lnTo>
                  <a:pt x="53783" y="239211"/>
                </a:lnTo>
                <a:lnTo>
                  <a:pt x="28736" y="228920"/>
                </a:lnTo>
                <a:lnTo>
                  <a:pt x="22005" y="218500"/>
                </a:lnTo>
                <a:lnTo>
                  <a:pt x="13915" y="222124"/>
                </a:lnTo>
                <a:lnTo>
                  <a:pt x="13915" y="222124"/>
                </a:lnTo>
                <a:lnTo>
                  <a:pt x="15921" y="209438"/>
                </a:lnTo>
                <a:lnTo>
                  <a:pt x="9385" y="203161"/>
                </a:lnTo>
                <a:lnTo>
                  <a:pt x="7702" y="190734"/>
                </a:lnTo>
                <a:lnTo>
                  <a:pt x="6860" y="151060"/>
                </a:lnTo>
                <a:lnTo>
                  <a:pt x="5825" y="144782"/>
                </a:lnTo>
                <a:lnTo>
                  <a:pt x="0" y="135850"/>
                </a:lnTo>
                <a:lnTo>
                  <a:pt x="647" y="131902"/>
                </a:lnTo>
                <a:lnTo>
                  <a:pt x="4725" y="129831"/>
                </a:lnTo>
                <a:lnTo>
                  <a:pt x="12362" y="116434"/>
                </a:lnTo>
                <a:lnTo>
                  <a:pt x="9320" y="111968"/>
                </a:lnTo>
                <a:lnTo>
                  <a:pt x="2330" y="108603"/>
                </a:lnTo>
                <a:lnTo>
                  <a:pt x="1877" y="104460"/>
                </a:lnTo>
                <a:lnTo>
                  <a:pt x="3171" y="100318"/>
                </a:lnTo>
                <a:lnTo>
                  <a:pt x="12038" y="91193"/>
                </a:lnTo>
                <a:lnTo>
                  <a:pt x="13591" y="77277"/>
                </a:lnTo>
                <a:lnTo>
                  <a:pt x="18316" y="62909"/>
                </a:lnTo>
                <a:lnTo>
                  <a:pt x="28607" y="62262"/>
                </a:lnTo>
                <a:lnTo>
                  <a:pt x="33137" y="59479"/>
                </a:lnTo>
                <a:lnTo>
                  <a:pt x="36114" y="48476"/>
                </a:lnTo>
                <a:lnTo>
                  <a:pt x="40386" y="41551"/>
                </a:lnTo>
                <a:close/>
              </a:path>
            </a:pathLst>
          </a:custGeom>
          <a:solidFill>
            <a:srgbClr val="91F2B5"/>
          </a:solidFill>
          <a:ln w="3229" cap="flat">
            <a:solidFill>
              <a:srgbClr val="FFFFFF"/>
            </a:solidFill>
            <a:prstDash val="solid"/>
            <a:miter/>
          </a:ln>
        </p:spPr>
        <p:txBody>
          <a:bodyPr rtlCol="0" anchor="ctr"/>
          <a:lstStyle/>
          <a:p>
            <a:endParaRPr lang="en-IN" dirty="0"/>
          </a:p>
        </p:txBody>
      </p:sp>
      <p:sp>
        <p:nvSpPr>
          <p:cNvPr id="11" name="Freeform: Shape 10">
            <a:extLst>
              <a:ext uri="{FF2B5EF4-FFF2-40B4-BE49-F238E27FC236}">
                <a16:creationId xmlns:a16="http://schemas.microsoft.com/office/drawing/2014/main" id="{57C9796E-460A-40E9-8FB9-68DE0153501F}"/>
              </a:ext>
            </a:extLst>
          </p:cNvPr>
          <p:cNvSpPr/>
          <p:nvPr/>
        </p:nvSpPr>
        <p:spPr>
          <a:xfrm>
            <a:off x="2456794" y="696094"/>
            <a:ext cx="884757" cy="1055444"/>
          </a:xfrm>
          <a:custGeom>
            <a:avLst/>
            <a:gdLst>
              <a:gd name="connsiteX0" fmla="*/ 410398 w 679510"/>
              <a:gd name="connsiteY0" fmla="*/ 3560 h 760606"/>
              <a:gd name="connsiteX1" fmla="*/ 418424 w 679510"/>
              <a:gd name="connsiteY1" fmla="*/ 0 h 760606"/>
              <a:gd name="connsiteX2" fmla="*/ 425155 w 679510"/>
              <a:gd name="connsiteY2" fmla="*/ 10420 h 760606"/>
              <a:gd name="connsiteX3" fmla="*/ 450267 w 679510"/>
              <a:gd name="connsiteY3" fmla="*/ 20711 h 760606"/>
              <a:gd name="connsiteX4" fmla="*/ 461011 w 679510"/>
              <a:gd name="connsiteY4" fmla="*/ 28024 h 760606"/>
              <a:gd name="connsiteX5" fmla="*/ 467806 w 679510"/>
              <a:gd name="connsiteY5" fmla="*/ 36050 h 760606"/>
              <a:gd name="connsiteX6" fmla="*/ 469424 w 679510"/>
              <a:gd name="connsiteY6" fmla="*/ 39868 h 760606"/>
              <a:gd name="connsiteX7" fmla="*/ 469230 w 679510"/>
              <a:gd name="connsiteY7" fmla="*/ 52554 h 760606"/>
              <a:gd name="connsiteX8" fmla="*/ 478421 w 679510"/>
              <a:gd name="connsiteY8" fmla="*/ 68216 h 760606"/>
              <a:gd name="connsiteX9" fmla="*/ 476932 w 679510"/>
              <a:gd name="connsiteY9" fmla="*/ 78895 h 760606"/>
              <a:gd name="connsiteX10" fmla="*/ 479262 w 679510"/>
              <a:gd name="connsiteY10" fmla="*/ 94946 h 760606"/>
              <a:gd name="connsiteX11" fmla="*/ 481010 w 679510"/>
              <a:gd name="connsiteY11" fmla="*/ 100318 h 760606"/>
              <a:gd name="connsiteX12" fmla="*/ 486446 w 679510"/>
              <a:gd name="connsiteY12" fmla="*/ 105625 h 760606"/>
              <a:gd name="connsiteX13" fmla="*/ 487093 w 679510"/>
              <a:gd name="connsiteY13" fmla="*/ 117858 h 760606"/>
              <a:gd name="connsiteX14" fmla="*/ 483016 w 679510"/>
              <a:gd name="connsiteY14" fmla="*/ 127501 h 760606"/>
              <a:gd name="connsiteX15" fmla="*/ 464958 w 679510"/>
              <a:gd name="connsiteY15" fmla="*/ 139086 h 760606"/>
              <a:gd name="connsiteX16" fmla="*/ 465347 w 679510"/>
              <a:gd name="connsiteY16" fmla="*/ 147500 h 760606"/>
              <a:gd name="connsiteX17" fmla="*/ 463405 w 679510"/>
              <a:gd name="connsiteY17" fmla="*/ 156302 h 760606"/>
              <a:gd name="connsiteX18" fmla="*/ 461075 w 679510"/>
              <a:gd name="connsiteY18" fmla="*/ 159085 h 760606"/>
              <a:gd name="connsiteX19" fmla="*/ 455639 w 679510"/>
              <a:gd name="connsiteY19" fmla="*/ 159344 h 760606"/>
              <a:gd name="connsiteX20" fmla="*/ 455509 w 679510"/>
              <a:gd name="connsiteY20" fmla="*/ 170152 h 760606"/>
              <a:gd name="connsiteX21" fmla="*/ 460104 w 679510"/>
              <a:gd name="connsiteY21" fmla="*/ 177984 h 760606"/>
              <a:gd name="connsiteX22" fmla="*/ 461075 w 679510"/>
              <a:gd name="connsiteY22" fmla="*/ 186204 h 760606"/>
              <a:gd name="connsiteX23" fmla="*/ 469036 w 679510"/>
              <a:gd name="connsiteY23" fmla="*/ 187239 h 760606"/>
              <a:gd name="connsiteX24" fmla="*/ 473113 w 679510"/>
              <a:gd name="connsiteY24" fmla="*/ 191058 h 760606"/>
              <a:gd name="connsiteX25" fmla="*/ 483987 w 679510"/>
              <a:gd name="connsiteY25" fmla="*/ 191381 h 760606"/>
              <a:gd name="connsiteX26" fmla="*/ 490394 w 679510"/>
              <a:gd name="connsiteY26" fmla="*/ 199860 h 760606"/>
              <a:gd name="connsiteX27" fmla="*/ 495313 w 679510"/>
              <a:gd name="connsiteY27" fmla="*/ 202772 h 760606"/>
              <a:gd name="connsiteX28" fmla="*/ 525214 w 679510"/>
              <a:gd name="connsiteY28" fmla="*/ 205037 h 760606"/>
              <a:gd name="connsiteX29" fmla="*/ 532592 w 679510"/>
              <a:gd name="connsiteY29" fmla="*/ 210863 h 760606"/>
              <a:gd name="connsiteX30" fmla="*/ 538418 w 679510"/>
              <a:gd name="connsiteY30" fmla="*/ 221606 h 760606"/>
              <a:gd name="connsiteX31" fmla="*/ 530392 w 679510"/>
              <a:gd name="connsiteY31" fmla="*/ 228596 h 760606"/>
              <a:gd name="connsiteX32" fmla="*/ 525667 w 679510"/>
              <a:gd name="connsiteY32" fmla="*/ 242770 h 760606"/>
              <a:gd name="connsiteX33" fmla="*/ 511299 w 679510"/>
              <a:gd name="connsiteY33" fmla="*/ 250342 h 760606"/>
              <a:gd name="connsiteX34" fmla="*/ 502044 w 679510"/>
              <a:gd name="connsiteY34" fmla="*/ 267882 h 760606"/>
              <a:gd name="connsiteX35" fmla="*/ 508387 w 679510"/>
              <a:gd name="connsiteY35" fmla="*/ 274160 h 760606"/>
              <a:gd name="connsiteX36" fmla="*/ 520166 w 679510"/>
              <a:gd name="connsiteY36" fmla="*/ 278561 h 760606"/>
              <a:gd name="connsiteX37" fmla="*/ 522108 w 679510"/>
              <a:gd name="connsiteY37" fmla="*/ 290405 h 760606"/>
              <a:gd name="connsiteX38" fmla="*/ 528062 w 679510"/>
              <a:gd name="connsiteY38" fmla="*/ 291182 h 760606"/>
              <a:gd name="connsiteX39" fmla="*/ 532787 w 679510"/>
              <a:gd name="connsiteY39" fmla="*/ 285551 h 760606"/>
              <a:gd name="connsiteX40" fmla="*/ 535440 w 679510"/>
              <a:gd name="connsiteY40" fmla="*/ 290081 h 760606"/>
              <a:gd name="connsiteX41" fmla="*/ 541006 w 679510"/>
              <a:gd name="connsiteY41" fmla="*/ 290405 h 760606"/>
              <a:gd name="connsiteX42" fmla="*/ 541977 w 679510"/>
              <a:gd name="connsiteY42" fmla="*/ 294806 h 760606"/>
              <a:gd name="connsiteX43" fmla="*/ 557316 w 679510"/>
              <a:gd name="connsiteY43" fmla="*/ 314028 h 760606"/>
              <a:gd name="connsiteX44" fmla="*/ 556345 w 679510"/>
              <a:gd name="connsiteY44" fmla="*/ 320371 h 760606"/>
              <a:gd name="connsiteX45" fmla="*/ 548967 w 679510"/>
              <a:gd name="connsiteY45" fmla="*/ 324966 h 760606"/>
              <a:gd name="connsiteX46" fmla="*/ 554533 w 679510"/>
              <a:gd name="connsiteY46" fmla="*/ 336293 h 760606"/>
              <a:gd name="connsiteX47" fmla="*/ 553303 w 679510"/>
              <a:gd name="connsiteY47" fmla="*/ 347166 h 760606"/>
              <a:gd name="connsiteX48" fmla="*/ 562623 w 679510"/>
              <a:gd name="connsiteY48" fmla="*/ 350661 h 760606"/>
              <a:gd name="connsiteX49" fmla="*/ 570196 w 679510"/>
              <a:gd name="connsiteY49" fmla="*/ 360498 h 760606"/>
              <a:gd name="connsiteX50" fmla="*/ 595955 w 679510"/>
              <a:gd name="connsiteY50" fmla="*/ 371954 h 760606"/>
              <a:gd name="connsiteX51" fmla="*/ 600291 w 679510"/>
              <a:gd name="connsiteY51" fmla="*/ 377132 h 760606"/>
              <a:gd name="connsiteX52" fmla="*/ 603074 w 679510"/>
              <a:gd name="connsiteY52" fmla="*/ 384381 h 760606"/>
              <a:gd name="connsiteX53" fmla="*/ 637053 w 679510"/>
              <a:gd name="connsiteY53" fmla="*/ 402308 h 760606"/>
              <a:gd name="connsiteX54" fmla="*/ 654398 w 679510"/>
              <a:gd name="connsiteY54" fmla="*/ 431304 h 760606"/>
              <a:gd name="connsiteX55" fmla="*/ 664171 w 679510"/>
              <a:gd name="connsiteY55" fmla="*/ 436870 h 760606"/>
              <a:gd name="connsiteX56" fmla="*/ 672455 w 679510"/>
              <a:gd name="connsiteY56" fmla="*/ 455509 h 760606"/>
              <a:gd name="connsiteX57" fmla="*/ 678927 w 679510"/>
              <a:gd name="connsiteY57" fmla="*/ 467742 h 760606"/>
              <a:gd name="connsiteX58" fmla="*/ 679510 w 679510"/>
              <a:gd name="connsiteY58" fmla="*/ 473567 h 760606"/>
              <a:gd name="connsiteX59" fmla="*/ 674268 w 679510"/>
              <a:gd name="connsiteY59" fmla="*/ 478874 h 760606"/>
              <a:gd name="connsiteX60" fmla="*/ 656987 w 679510"/>
              <a:gd name="connsiteY60" fmla="*/ 484699 h 760606"/>
              <a:gd name="connsiteX61" fmla="*/ 651615 w 679510"/>
              <a:gd name="connsiteY61" fmla="*/ 488905 h 760606"/>
              <a:gd name="connsiteX62" fmla="*/ 654204 w 679510"/>
              <a:gd name="connsiteY62" fmla="*/ 493566 h 760606"/>
              <a:gd name="connsiteX63" fmla="*/ 665336 w 679510"/>
              <a:gd name="connsiteY63" fmla="*/ 496154 h 760606"/>
              <a:gd name="connsiteX64" fmla="*/ 667213 w 679510"/>
              <a:gd name="connsiteY64" fmla="*/ 498873 h 760606"/>
              <a:gd name="connsiteX65" fmla="*/ 660029 w 679510"/>
              <a:gd name="connsiteY65" fmla="*/ 509099 h 760606"/>
              <a:gd name="connsiteX66" fmla="*/ 665077 w 679510"/>
              <a:gd name="connsiteY66" fmla="*/ 514471 h 760606"/>
              <a:gd name="connsiteX67" fmla="*/ 665336 w 679510"/>
              <a:gd name="connsiteY67" fmla="*/ 526638 h 760606"/>
              <a:gd name="connsiteX68" fmla="*/ 646178 w 679510"/>
              <a:gd name="connsiteY68" fmla="*/ 538611 h 760606"/>
              <a:gd name="connsiteX69" fmla="*/ 646373 w 679510"/>
              <a:gd name="connsiteY69" fmla="*/ 542365 h 760606"/>
              <a:gd name="connsiteX70" fmla="*/ 653039 w 679510"/>
              <a:gd name="connsiteY70" fmla="*/ 550456 h 760606"/>
              <a:gd name="connsiteX71" fmla="*/ 651874 w 679510"/>
              <a:gd name="connsiteY71" fmla="*/ 556216 h 760606"/>
              <a:gd name="connsiteX72" fmla="*/ 633817 w 679510"/>
              <a:gd name="connsiteY72" fmla="*/ 563853 h 760606"/>
              <a:gd name="connsiteX73" fmla="*/ 629028 w 679510"/>
              <a:gd name="connsiteY73" fmla="*/ 569354 h 760606"/>
              <a:gd name="connsiteX74" fmla="*/ 627798 w 679510"/>
              <a:gd name="connsiteY74" fmla="*/ 574338 h 760606"/>
              <a:gd name="connsiteX75" fmla="*/ 627798 w 679510"/>
              <a:gd name="connsiteY75" fmla="*/ 574338 h 760606"/>
              <a:gd name="connsiteX76" fmla="*/ 623720 w 679510"/>
              <a:gd name="connsiteY76" fmla="*/ 579386 h 760606"/>
              <a:gd name="connsiteX77" fmla="*/ 621131 w 679510"/>
              <a:gd name="connsiteY77" fmla="*/ 588965 h 760606"/>
              <a:gd name="connsiteX78" fmla="*/ 610453 w 679510"/>
              <a:gd name="connsiteY78" fmla="*/ 597702 h 760606"/>
              <a:gd name="connsiteX79" fmla="*/ 617895 w 679510"/>
              <a:gd name="connsiteY79" fmla="*/ 605145 h 760606"/>
              <a:gd name="connsiteX80" fmla="*/ 615695 w 679510"/>
              <a:gd name="connsiteY80" fmla="*/ 610064 h 760606"/>
              <a:gd name="connsiteX81" fmla="*/ 608511 w 679510"/>
              <a:gd name="connsiteY81" fmla="*/ 611876 h 760606"/>
              <a:gd name="connsiteX82" fmla="*/ 599191 w 679510"/>
              <a:gd name="connsiteY82" fmla="*/ 603333 h 760606"/>
              <a:gd name="connsiteX83" fmla="*/ 593042 w 679510"/>
              <a:gd name="connsiteY83" fmla="*/ 602751 h 760606"/>
              <a:gd name="connsiteX84" fmla="*/ 589224 w 679510"/>
              <a:gd name="connsiteY84" fmla="*/ 603527 h 760606"/>
              <a:gd name="connsiteX85" fmla="*/ 589612 w 679510"/>
              <a:gd name="connsiteY85" fmla="*/ 611294 h 760606"/>
              <a:gd name="connsiteX86" fmla="*/ 588253 w 679510"/>
              <a:gd name="connsiteY86" fmla="*/ 612459 h 760606"/>
              <a:gd name="connsiteX87" fmla="*/ 578351 w 679510"/>
              <a:gd name="connsiteY87" fmla="*/ 613689 h 760606"/>
              <a:gd name="connsiteX88" fmla="*/ 576797 w 679510"/>
              <a:gd name="connsiteY88" fmla="*/ 620096 h 760606"/>
              <a:gd name="connsiteX89" fmla="*/ 570066 w 679510"/>
              <a:gd name="connsiteY89" fmla="*/ 628639 h 760606"/>
              <a:gd name="connsiteX90" fmla="*/ 569937 w 679510"/>
              <a:gd name="connsiteY90" fmla="*/ 639512 h 760606"/>
              <a:gd name="connsiteX91" fmla="*/ 565277 w 679510"/>
              <a:gd name="connsiteY91" fmla="*/ 662230 h 760606"/>
              <a:gd name="connsiteX92" fmla="*/ 562559 w 679510"/>
              <a:gd name="connsiteY92" fmla="*/ 667602 h 760606"/>
              <a:gd name="connsiteX93" fmla="*/ 553433 w 679510"/>
              <a:gd name="connsiteY93" fmla="*/ 669543 h 760606"/>
              <a:gd name="connsiteX94" fmla="*/ 552009 w 679510"/>
              <a:gd name="connsiteY94" fmla="*/ 677892 h 760606"/>
              <a:gd name="connsiteX95" fmla="*/ 539971 w 679510"/>
              <a:gd name="connsiteY95" fmla="*/ 678928 h 760606"/>
              <a:gd name="connsiteX96" fmla="*/ 537576 w 679510"/>
              <a:gd name="connsiteY96" fmla="*/ 685076 h 760606"/>
              <a:gd name="connsiteX97" fmla="*/ 534081 w 679510"/>
              <a:gd name="connsiteY97" fmla="*/ 685529 h 760606"/>
              <a:gd name="connsiteX98" fmla="*/ 517965 w 679510"/>
              <a:gd name="connsiteY98" fmla="*/ 669932 h 760606"/>
              <a:gd name="connsiteX99" fmla="*/ 517965 w 679510"/>
              <a:gd name="connsiteY99" fmla="*/ 669932 h 760606"/>
              <a:gd name="connsiteX100" fmla="*/ 518160 w 679510"/>
              <a:gd name="connsiteY100" fmla="*/ 667149 h 760606"/>
              <a:gd name="connsiteX101" fmla="*/ 524049 w 679510"/>
              <a:gd name="connsiteY101" fmla="*/ 660741 h 760606"/>
              <a:gd name="connsiteX102" fmla="*/ 531298 w 679510"/>
              <a:gd name="connsiteY102" fmla="*/ 647020 h 760606"/>
              <a:gd name="connsiteX103" fmla="*/ 528386 w 679510"/>
              <a:gd name="connsiteY103" fmla="*/ 644949 h 760606"/>
              <a:gd name="connsiteX104" fmla="*/ 516347 w 679510"/>
              <a:gd name="connsiteY104" fmla="*/ 646891 h 760606"/>
              <a:gd name="connsiteX105" fmla="*/ 510652 w 679510"/>
              <a:gd name="connsiteY105" fmla="*/ 644625 h 760606"/>
              <a:gd name="connsiteX106" fmla="*/ 499973 w 679510"/>
              <a:gd name="connsiteY106" fmla="*/ 626245 h 760606"/>
              <a:gd name="connsiteX107" fmla="*/ 496931 w 679510"/>
              <a:gd name="connsiteY107" fmla="*/ 615630 h 760606"/>
              <a:gd name="connsiteX108" fmla="*/ 489941 w 679510"/>
              <a:gd name="connsiteY108" fmla="*/ 613235 h 760606"/>
              <a:gd name="connsiteX109" fmla="*/ 483016 w 679510"/>
              <a:gd name="connsiteY109" fmla="*/ 604433 h 760606"/>
              <a:gd name="connsiteX110" fmla="*/ 476220 w 679510"/>
              <a:gd name="connsiteY110" fmla="*/ 608123 h 760606"/>
              <a:gd name="connsiteX111" fmla="*/ 464441 w 679510"/>
              <a:gd name="connsiteY111" fmla="*/ 624303 h 760606"/>
              <a:gd name="connsiteX112" fmla="*/ 454733 w 679510"/>
              <a:gd name="connsiteY112" fmla="*/ 622038 h 760606"/>
              <a:gd name="connsiteX113" fmla="*/ 448001 w 679510"/>
              <a:gd name="connsiteY113" fmla="*/ 627603 h 760606"/>
              <a:gd name="connsiteX114" fmla="*/ 447743 w 679510"/>
              <a:gd name="connsiteY114" fmla="*/ 629998 h 760606"/>
              <a:gd name="connsiteX115" fmla="*/ 452920 w 679510"/>
              <a:gd name="connsiteY115" fmla="*/ 632652 h 760606"/>
              <a:gd name="connsiteX116" fmla="*/ 459846 w 679510"/>
              <a:gd name="connsiteY116" fmla="*/ 642813 h 760606"/>
              <a:gd name="connsiteX117" fmla="*/ 460622 w 679510"/>
              <a:gd name="connsiteY117" fmla="*/ 650903 h 760606"/>
              <a:gd name="connsiteX118" fmla="*/ 458422 w 679510"/>
              <a:gd name="connsiteY118" fmla="*/ 656987 h 760606"/>
              <a:gd name="connsiteX119" fmla="*/ 454538 w 679510"/>
              <a:gd name="connsiteY119" fmla="*/ 657181 h 760606"/>
              <a:gd name="connsiteX120" fmla="*/ 442889 w 679510"/>
              <a:gd name="connsiteY120" fmla="*/ 646243 h 760606"/>
              <a:gd name="connsiteX121" fmla="*/ 434475 w 679510"/>
              <a:gd name="connsiteY121" fmla="*/ 644496 h 760606"/>
              <a:gd name="connsiteX122" fmla="*/ 429686 w 679510"/>
              <a:gd name="connsiteY122" fmla="*/ 646891 h 760606"/>
              <a:gd name="connsiteX123" fmla="*/ 421854 w 679510"/>
              <a:gd name="connsiteY123" fmla="*/ 645078 h 760606"/>
              <a:gd name="connsiteX124" fmla="*/ 412340 w 679510"/>
              <a:gd name="connsiteY124" fmla="*/ 647279 h 760606"/>
              <a:gd name="connsiteX125" fmla="*/ 392471 w 679510"/>
              <a:gd name="connsiteY125" fmla="*/ 661323 h 760606"/>
              <a:gd name="connsiteX126" fmla="*/ 378944 w 679510"/>
              <a:gd name="connsiteY126" fmla="*/ 657181 h 760606"/>
              <a:gd name="connsiteX127" fmla="*/ 367618 w 679510"/>
              <a:gd name="connsiteY127" fmla="*/ 657181 h 760606"/>
              <a:gd name="connsiteX128" fmla="*/ 359592 w 679510"/>
              <a:gd name="connsiteY128" fmla="*/ 663848 h 760606"/>
              <a:gd name="connsiteX129" fmla="*/ 355191 w 679510"/>
              <a:gd name="connsiteY129" fmla="*/ 657958 h 760606"/>
              <a:gd name="connsiteX130" fmla="*/ 364575 w 679510"/>
              <a:gd name="connsiteY130" fmla="*/ 638671 h 760606"/>
              <a:gd name="connsiteX131" fmla="*/ 348072 w 679510"/>
              <a:gd name="connsiteY131" fmla="*/ 639512 h 760606"/>
              <a:gd name="connsiteX132" fmla="*/ 346130 w 679510"/>
              <a:gd name="connsiteY132" fmla="*/ 643137 h 760606"/>
              <a:gd name="connsiteX133" fmla="*/ 344188 w 679510"/>
              <a:gd name="connsiteY133" fmla="*/ 657376 h 760606"/>
              <a:gd name="connsiteX134" fmla="*/ 349690 w 679510"/>
              <a:gd name="connsiteY134" fmla="*/ 664042 h 760606"/>
              <a:gd name="connsiteX135" fmla="*/ 344771 w 679510"/>
              <a:gd name="connsiteY135" fmla="*/ 667925 h 760606"/>
              <a:gd name="connsiteX136" fmla="*/ 333704 w 679510"/>
              <a:gd name="connsiteY136" fmla="*/ 666242 h 760606"/>
              <a:gd name="connsiteX137" fmla="*/ 325031 w 679510"/>
              <a:gd name="connsiteY137" fmla="*/ 680610 h 760606"/>
              <a:gd name="connsiteX138" fmla="*/ 319206 w 679510"/>
              <a:gd name="connsiteY138" fmla="*/ 681323 h 760606"/>
              <a:gd name="connsiteX139" fmla="*/ 300631 w 679510"/>
              <a:gd name="connsiteY139" fmla="*/ 675497 h 760606"/>
              <a:gd name="connsiteX140" fmla="*/ 296812 w 679510"/>
              <a:gd name="connsiteY140" fmla="*/ 665401 h 760606"/>
              <a:gd name="connsiteX141" fmla="*/ 289369 w 679510"/>
              <a:gd name="connsiteY141" fmla="*/ 653298 h 760606"/>
              <a:gd name="connsiteX142" fmla="*/ 280373 w 679510"/>
              <a:gd name="connsiteY142" fmla="*/ 654787 h 760606"/>
              <a:gd name="connsiteX143" fmla="*/ 272218 w 679510"/>
              <a:gd name="connsiteY143" fmla="*/ 664171 h 760606"/>
              <a:gd name="connsiteX144" fmla="*/ 265681 w 679510"/>
              <a:gd name="connsiteY144" fmla="*/ 667019 h 760606"/>
              <a:gd name="connsiteX145" fmla="*/ 260245 w 679510"/>
              <a:gd name="connsiteY145" fmla="*/ 664301 h 760606"/>
              <a:gd name="connsiteX146" fmla="*/ 256297 w 679510"/>
              <a:gd name="connsiteY146" fmla="*/ 654204 h 760606"/>
              <a:gd name="connsiteX147" fmla="*/ 249889 w 679510"/>
              <a:gd name="connsiteY147" fmla="*/ 650709 h 760606"/>
              <a:gd name="connsiteX148" fmla="*/ 246071 w 679510"/>
              <a:gd name="connsiteY148" fmla="*/ 662812 h 760606"/>
              <a:gd name="connsiteX149" fmla="*/ 247624 w 679510"/>
              <a:gd name="connsiteY149" fmla="*/ 668507 h 760606"/>
              <a:gd name="connsiteX150" fmla="*/ 243870 w 679510"/>
              <a:gd name="connsiteY150" fmla="*/ 674786 h 760606"/>
              <a:gd name="connsiteX151" fmla="*/ 243029 w 679510"/>
              <a:gd name="connsiteY151" fmla="*/ 683846 h 760606"/>
              <a:gd name="connsiteX152" fmla="*/ 250019 w 679510"/>
              <a:gd name="connsiteY152" fmla="*/ 689413 h 760606"/>
              <a:gd name="connsiteX153" fmla="*/ 251896 w 679510"/>
              <a:gd name="connsiteY153" fmla="*/ 698927 h 760606"/>
              <a:gd name="connsiteX154" fmla="*/ 258821 w 679510"/>
              <a:gd name="connsiteY154" fmla="*/ 706693 h 760606"/>
              <a:gd name="connsiteX155" fmla="*/ 259792 w 679510"/>
              <a:gd name="connsiteY155" fmla="*/ 713101 h 760606"/>
              <a:gd name="connsiteX156" fmla="*/ 258627 w 679510"/>
              <a:gd name="connsiteY156" fmla="*/ 716790 h 760606"/>
              <a:gd name="connsiteX157" fmla="*/ 246718 w 679510"/>
              <a:gd name="connsiteY157" fmla="*/ 724233 h 760606"/>
              <a:gd name="connsiteX158" fmla="*/ 234939 w 679510"/>
              <a:gd name="connsiteY158" fmla="*/ 725721 h 760606"/>
              <a:gd name="connsiteX159" fmla="*/ 230343 w 679510"/>
              <a:gd name="connsiteY159" fmla="*/ 737048 h 760606"/>
              <a:gd name="connsiteX160" fmla="*/ 220118 w 679510"/>
              <a:gd name="connsiteY160" fmla="*/ 735559 h 760606"/>
              <a:gd name="connsiteX161" fmla="*/ 210798 w 679510"/>
              <a:gd name="connsiteY161" fmla="*/ 739442 h 760606"/>
              <a:gd name="connsiteX162" fmla="*/ 208532 w 679510"/>
              <a:gd name="connsiteY162" fmla="*/ 744620 h 760606"/>
              <a:gd name="connsiteX163" fmla="*/ 204326 w 679510"/>
              <a:gd name="connsiteY163" fmla="*/ 743585 h 760606"/>
              <a:gd name="connsiteX164" fmla="*/ 197077 w 679510"/>
              <a:gd name="connsiteY164" fmla="*/ 748374 h 760606"/>
              <a:gd name="connsiteX165" fmla="*/ 193970 w 679510"/>
              <a:gd name="connsiteY165" fmla="*/ 739895 h 760606"/>
              <a:gd name="connsiteX166" fmla="*/ 191705 w 679510"/>
              <a:gd name="connsiteY166" fmla="*/ 739895 h 760606"/>
              <a:gd name="connsiteX167" fmla="*/ 189763 w 679510"/>
              <a:gd name="connsiteY167" fmla="*/ 743261 h 760606"/>
              <a:gd name="connsiteX168" fmla="*/ 187951 w 679510"/>
              <a:gd name="connsiteY168" fmla="*/ 756658 h 760606"/>
              <a:gd name="connsiteX169" fmla="*/ 187951 w 679510"/>
              <a:gd name="connsiteY169" fmla="*/ 756658 h 760606"/>
              <a:gd name="connsiteX170" fmla="*/ 184326 w 679510"/>
              <a:gd name="connsiteY170" fmla="*/ 760606 h 760606"/>
              <a:gd name="connsiteX171" fmla="*/ 182191 w 679510"/>
              <a:gd name="connsiteY171" fmla="*/ 755946 h 760606"/>
              <a:gd name="connsiteX172" fmla="*/ 176431 w 679510"/>
              <a:gd name="connsiteY172" fmla="*/ 754716 h 760606"/>
              <a:gd name="connsiteX173" fmla="*/ 171253 w 679510"/>
              <a:gd name="connsiteY173" fmla="*/ 747468 h 760606"/>
              <a:gd name="connsiteX174" fmla="*/ 158179 w 679510"/>
              <a:gd name="connsiteY174" fmla="*/ 747468 h 760606"/>
              <a:gd name="connsiteX175" fmla="*/ 148406 w 679510"/>
              <a:gd name="connsiteY175" fmla="*/ 733035 h 760606"/>
              <a:gd name="connsiteX176" fmla="*/ 148212 w 679510"/>
              <a:gd name="connsiteY176" fmla="*/ 728893 h 760606"/>
              <a:gd name="connsiteX177" fmla="*/ 144458 w 679510"/>
              <a:gd name="connsiteY177" fmla="*/ 722615 h 760606"/>
              <a:gd name="connsiteX178" fmla="*/ 130478 w 679510"/>
              <a:gd name="connsiteY178" fmla="*/ 714136 h 760606"/>
              <a:gd name="connsiteX179" fmla="*/ 115334 w 679510"/>
              <a:gd name="connsiteY179" fmla="*/ 699509 h 760606"/>
              <a:gd name="connsiteX180" fmla="*/ 105690 w 679510"/>
              <a:gd name="connsiteY180" fmla="*/ 700868 h 760606"/>
              <a:gd name="connsiteX181" fmla="*/ 89639 w 679510"/>
              <a:gd name="connsiteY181" fmla="*/ 711418 h 760606"/>
              <a:gd name="connsiteX182" fmla="*/ 83943 w 679510"/>
              <a:gd name="connsiteY182" fmla="*/ 709800 h 760606"/>
              <a:gd name="connsiteX183" fmla="*/ 81808 w 679510"/>
              <a:gd name="connsiteY183" fmla="*/ 704557 h 760606"/>
              <a:gd name="connsiteX184" fmla="*/ 74753 w 679510"/>
              <a:gd name="connsiteY184" fmla="*/ 701321 h 760606"/>
              <a:gd name="connsiteX185" fmla="*/ 72876 w 679510"/>
              <a:gd name="connsiteY185" fmla="*/ 691743 h 760606"/>
              <a:gd name="connsiteX186" fmla="*/ 61485 w 679510"/>
              <a:gd name="connsiteY186" fmla="*/ 681063 h 760606"/>
              <a:gd name="connsiteX187" fmla="*/ 53977 w 679510"/>
              <a:gd name="connsiteY187" fmla="*/ 670320 h 760606"/>
              <a:gd name="connsiteX188" fmla="*/ 42263 w 679510"/>
              <a:gd name="connsiteY188" fmla="*/ 649415 h 760606"/>
              <a:gd name="connsiteX189" fmla="*/ 44787 w 679510"/>
              <a:gd name="connsiteY189" fmla="*/ 642101 h 760606"/>
              <a:gd name="connsiteX190" fmla="*/ 43752 w 679510"/>
              <a:gd name="connsiteY190" fmla="*/ 636276 h 760606"/>
              <a:gd name="connsiteX191" fmla="*/ 33720 w 679510"/>
              <a:gd name="connsiteY191" fmla="*/ 623979 h 760606"/>
              <a:gd name="connsiteX192" fmla="*/ 28801 w 679510"/>
              <a:gd name="connsiteY192" fmla="*/ 623397 h 760606"/>
              <a:gd name="connsiteX193" fmla="*/ 32619 w 679510"/>
              <a:gd name="connsiteY193" fmla="*/ 608511 h 760606"/>
              <a:gd name="connsiteX194" fmla="*/ 36438 w 679510"/>
              <a:gd name="connsiteY194" fmla="*/ 602298 h 760606"/>
              <a:gd name="connsiteX195" fmla="*/ 37862 w 679510"/>
              <a:gd name="connsiteY195" fmla="*/ 600809 h 760606"/>
              <a:gd name="connsiteX196" fmla="*/ 28866 w 679510"/>
              <a:gd name="connsiteY196" fmla="*/ 596926 h 760606"/>
              <a:gd name="connsiteX197" fmla="*/ 28024 w 679510"/>
              <a:gd name="connsiteY197" fmla="*/ 593042 h 760606"/>
              <a:gd name="connsiteX198" fmla="*/ 45952 w 679510"/>
              <a:gd name="connsiteY198" fmla="*/ 581651 h 760606"/>
              <a:gd name="connsiteX199" fmla="*/ 46923 w 679510"/>
              <a:gd name="connsiteY199" fmla="*/ 577897 h 760606"/>
              <a:gd name="connsiteX200" fmla="*/ 45822 w 679510"/>
              <a:gd name="connsiteY200" fmla="*/ 576409 h 760606"/>
              <a:gd name="connsiteX201" fmla="*/ 36373 w 679510"/>
              <a:gd name="connsiteY201" fmla="*/ 578351 h 760606"/>
              <a:gd name="connsiteX202" fmla="*/ 33720 w 679510"/>
              <a:gd name="connsiteY202" fmla="*/ 575826 h 760606"/>
              <a:gd name="connsiteX203" fmla="*/ 33331 w 679510"/>
              <a:gd name="connsiteY203" fmla="*/ 571943 h 760606"/>
              <a:gd name="connsiteX204" fmla="*/ 50612 w 679510"/>
              <a:gd name="connsiteY204" fmla="*/ 545537 h 760606"/>
              <a:gd name="connsiteX205" fmla="*/ 52813 w 679510"/>
              <a:gd name="connsiteY205" fmla="*/ 536864 h 760606"/>
              <a:gd name="connsiteX206" fmla="*/ 61485 w 679510"/>
              <a:gd name="connsiteY206" fmla="*/ 530845 h 760606"/>
              <a:gd name="connsiteX207" fmla="*/ 66728 w 679510"/>
              <a:gd name="connsiteY207" fmla="*/ 523661 h 760606"/>
              <a:gd name="connsiteX208" fmla="*/ 86338 w 679510"/>
              <a:gd name="connsiteY208" fmla="*/ 520490 h 760606"/>
              <a:gd name="connsiteX209" fmla="*/ 86791 w 679510"/>
              <a:gd name="connsiteY209" fmla="*/ 518224 h 760606"/>
              <a:gd name="connsiteX210" fmla="*/ 84655 w 679510"/>
              <a:gd name="connsiteY210" fmla="*/ 515506 h 760606"/>
              <a:gd name="connsiteX211" fmla="*/ 74235 w 679510"/>
              <a:gd name="connsiteY211" fmla="*/ 512659 h 760606"/>
              <a:gd name="connsiteX212" fmla="*/ 70676 w 679510"/>
              <a:gd name="connsiteY212" fmla="*/ 506510 h 760606"/>
              <a:gd name="connsiteX213" fmla="*/ 73588 w 679510"/>
              <a:gd name="connsiteY213" fmla="*/ 494019 h 760606"/>
              <a:gd name="connsiteX214" fmla="*/ 85303 w 679510"/>
              <a:gd name="connsiteY214" fmla="*/ 486252 h 760606"/>
              <a:gd name="connsiteX215" fmla="*/ 86533 w 679510"/>
              <a:gd name="connsiteY215" fmla="*/ 482175 h 760606"/>
              <a:gd name="connsiteX216" fmla="*/ 85173 w 679510"/>
              <a:gd name="connsiteY216" fmla="*/ 477256 h 760606"/>
              <a:gd name="connsiteX217" fmla="*/ 79154 w 679510"/>
              <a:gd name="connsiteY217" fmla="*/ 474473 h 760606"/>
              <a:gd name="connsiteX218" fmla="*/ 63750 w 679510"/>
              <a:gd name="connsiteY218" fmla="*/ 477774 h 760606"/>
              <a:gd name="connsiteX219" fmla="*/ 48541 w 679510"/>
              <a:gd name="connsiteY219" fmla="*/ 475249 h 760606"/>
              <a:gd name="connsiteX220" fmla="*/ 36567 w 679510"/>
              <a:gd name="connsiteY220" fmla="*/ 462435 h 760606"/>
              <a:gd name="connsiteX221" fmla="*/ 24529 w 679510"/>
              <a:gd name="connsiteY221" fmla="*/ 454150 h 760606"/>
              <a:gd name="connsiteX222" fmla="*/ 15857 w 679510"/>
              <a:gd name="connsiteY222" fmla="*/ 443471 h 760606"/>
              <a:gd name="connsiteX223" fmla="*/ 6019 w 679510"/>
              <a:gd name="connsiteY223" fmla="*/ 439847 h 760606"/>
              <a:gd name="connsiteX224" fmla="*/ 1683 w 679510"/>
              <a:gd name="connsiteY224" fmla="*/ 434410 h 760606"/>
              <a:gd name="connsiteX225" fmla="*/ 0 w 679510"/>
              <a:gd name="connsiteY225" fmla="*/ 428391 h 760606"/>
              <a:gd name="connsiteX226" fmla="*/ 0 w 679510"/>
              <a:gd name="connsiteY226" fmla="*/ 417712 h 760606"/>
              <a:gd name="connsiteX227" fmla="*/ 6019 w 679510"/>
              <a:gd name="connsiteY227" fmla="*/ 408975 h 760606"/>
              <a:gd name="connsiteX228" fmla="*/ 21488 w 679510"/>
              <a:gd name="connsiteY228" fmla="*/ 402956 h 760606"/>
              <a:gd name="connsiteX229" fmla="*/ 35014 w 679510"/>
              <a:gd name="connsiteY229" fmla="*/ 394154 h 760606"/>
              <a:gd name="connsiteX230" fmla="*/ 61291 w 679510"/>
              <a:gd name="connsiteY230" fmla="*/ 392794 h 760606"/>
              <a:gd name="connsiteX231" fmla="*/ 64527 w 679510"/>
              <a:gd name="connsiteY231" fmla="*/ 383733 h 760606"/>
              <a:gd name="connsiteX232" fmla="*/ 73912 w 679510"/>
              <a:gd name="connsiteY232" fmla="*/ 380756 h 760606"/>
              <a:gd name="connsiteX233" fmla="*/ 79542 w 679510"/>
              <a:gd name="connsiteY233" fmla="*/ 368329 h 760606"/>
              <a:gd name="connsiteX234" fmla="*/ 77407 w 679510"/>
              <a:gd name="connsiteY234" fmla="*/ 363346 h 760606"/>
              <a:gd name="connsiteX235" fmla="*/ 67440 w 679510"/>
              <a:gd name="connsiteY235" fmla="*/ 353250 h 760606"/>
              <a:gd name="connsiteX236" fmla="*/ 48476 w 679510"/>
              <a:gd name="connsiteY236" fmla="*/ 366064 h 760606"/>
              <a:gd name="connsiteX237" fmla="*/ 42392 w 679510"/>
              <a:gd name="connsiteY237" fmla="*/ 375449 h 760606"/>
              <a:gd name="connsiteX238" fmla="*/ 34561 w 679510"/>
              <a:gd name="connsiteY238" fmla="*/ 377132 h 760606"/>
              <a:gd name="connsiteX239" fmla="*/ 31519 w 679510"/>
              <a:gd name="connsiteY239" fmla="*/ 375449 h 760606"/>
              <a:gd name="connsiteX240" fmla="*/ 35273 w 679510"/>
              <a:gd name="connsiteY240" fmla="*/ 366388 h 760606"/>
              <a:gd name="connsiteX241" fmla="*/ 29578 w 679510"/>
              <a:gd name="connsiteY241" fmla="*/ 355191 h 760606"/>
              <a:gd name="connsiteX242" fmla="*/ 29836 w 679510"/>
              <a:gd name="connsiteY242" fmla="*/ 346454 h 760606"/>
              <a:gd name="connsiteX243" fmla="*/ 44334 w 679510"/>
              <a:gd name="connsiteY243" fmla="*/ 336163 h 760606"/>
              <a:gd name="connsiteX244" fmla="*/ 47117 w 679510"/>
              <a:gd name="connsiteY244" fmla="*/ 331309 h 760606"/>
              <a:gd name="connsiteX245" fmla="*/ 49836 w 679510"/>
              <a:gd name="connsiteY245" fmla="*/ 315840 h 760606"/>
              <a:gd name="connsiteX246" fmla="*/ 61356 w 679510"/>
              <a:gd name="connsiteY246" fmla="*/ 307686 h 760606"/>
              <a:gd name="connsiteX247" fmla="*/ 62392 w 679510"/>
              <a:gd name="connsiteY247" fmla="*/ 303284 h 760606"/>
              <a:gd name="connsiteX248" fmla="*/ 60191 w 679510"/>
              <a:gd name="connsiteY248" fmla="*/ 291893 h 760606"/>
              <a:gd name="connsiteX249" fmla="*/ 67375 w 679510"/>
              <a:gd name="connsiteY249" fmla="*/ 275843 h 760606"/>
              <a:gd name="connsiteX250" fmla="*/ 81355 w 679510"/>
              <a:gd name="connsiteY250" fmla="*/ 273448 h 760606"/>
              <a:gd name="connsiteX251" fmla="*/ 85626 w 679510"/>
              <a:gd name="connsiteY251" fmla="*/ 267623 h 760606"/>
              <a:gd name="connsiteX252" fmla="*/ 85238 w 679510"/>
              <a:gd name="connsiteY252" fmla="*/ 264322 h 760606"/>
              <a:gd name="connsiteX253" fmla="*/ 73588 w 679510"/>
              <a:gd name="connsiteY253" fmla="*/ 257462 h 760606"/>
              <a:gd name="connsiteX254" fmla="*/ 70676 w 679510"/>
              <a:gd name="connsiteY254" fmla="*/ 250666 h 760606"/>
              <a:gd name="connsiteX255" fmla="*/ 51518 w 679510"/>
              <a:gd name="connsiteY255" fmla="*/ 246265 h 760606"/>
              <a:gd name="connsiteX256" fmla="*/ 48476 w 679510"/>
              <a:gd name="connsiteY256" fmla="*/ 243805 h 760606"/>
              <a:gd name="connsiteX257" fmla="*/ 46017 w 679510"/>
              <a:gd name="connsiteY257" fmla="*/ 237722 h 760606"/>
              <a:gd name="connsiteX258" fmla="*/ 33267 w 679510"/>
              <a:gd name="connsiteY258" fmla="*/ 236039 h 760606"/>
              <a:gd name="connsiteX259" fmla="*/ 27377 w 679510"/>
              <a:gd name="connsiteY259" fmla="*/ 233644 h 760606"/>
              <a:gd name="connsiteX260" fmla="*/ 24335 w 679510"/>
              <a:gd name="connsiteY260" fmla="*/ 229502 h 760606"/>
              <a:gd name="connsiteX261" fmla="*/ 19352 w 679510"/>
              <a:gd name="connsiteY261" fmla="*/ 215522 h 760606"/>
              <a:gd name="connsiteX262" fmla="*/ 20840 w 679510"/>
              <a:gd name="connsiteY262" fmla="*/ 208985 h 760606"/>
              <a:gd name="connsiteX263" fmla="*/ 31519 w 679510"/>
              <a:gd name="connsiteY263" fmla="*/ 196818 h 760606"/>
              <a:gd name="connsiteX264" fmla="*/ 27377 w 679510"/>
              <a:gd name="connsiteY264" fmla="*/ 181932 h 760606"/>
              <a:gd name="connsiteX265" fmla="*/ 38962 w 679510"/>
              <a:gd name="connsiteY265" fmla="*/ 175978 h 760606"/>
              <a:gd name="connsiteX266" fmla="*/ 41357 w 679510"/>
              <a:gd name="connsiteY266" fmla="*/ 165622 h 760606"/>
              <a:gd name="connsiteX267" fmla="*/ 49447 w 679510"/>
              <a:gd name="connsiteY267" fmla="*/ 158567 h 760606"/>
              <a:gd name="connsiteX268" fmla="*/ 51518 w 679510"/>
              <a:gd name="connsiteY268" fmla="*/ 159344 h 760606"/>
              <a:gd name="connsiteX269" fmla="*/ 73070 w 679510"/>
              <a:gd name="connsiteY269" fmla="*/ 143358 h 760606"/>
              <a:gd name="connsiteX270" fmla="*/ 83426 w 679510"/>
              <a:gd name="connsiteY270" fmla="*/ 143811 h 760606"/>
              <a:gd name="connsiteX271" fmla="*/ 94817 w 679510"/>
              <a:gd name="connsiteY271" fmla="*/ 154814 h 760606"/>
              <a:gd name="connsiteX272" fmla="*/ 111127 w 679510"/>
              <a:gd name="connsiteY272" fmla="*/ 149765 h 760606"/>
              <a:gd name="connsiteX273" fmla="*/ 119605 w 679510"/>
              <a:gd name="connsiteY273" fmla="*/ 150995 h 760606"/>
              <a:gd name="connsiteX274" fmla="*/ 142905 w 679510"/>
              <a:gd name="connsiteY274" fmla="*/ 173518 h 760606"/>
              <a:gd name="connsiteX275" fmla="*/ 153972 w 679510"/>
              <a:gd name="connsiteY275" fmla="*/ 164716 h 760606"/>
              <a:gd name="connsiteX276" fmla="*/ 164004 w 679510"/>
              <a:gd name="connsiteY276" fmla="*/ 163357 h 760606"/>
              <a:gd name="connsiteX277" fmla="*/ 164910 w 679510"/>
              <a:gd name="connsiteY277" fmla="*/ 147500 h 760606"/>
              <a:gd name="connsiteX278" fmla="*/ 161350 w 679510"/>
              <a:gd name="connsiteY278" fmla="*/ 136239 h 760606"/>
              <a:gd name="connsiteX279" fmla="*/ 161350 w 679510"/>
              <a:gd name="connsiteY279" fmla="*/ 136239 h 760606"/>
              <a:gd name="connsiteX280" fmla="*/ 196171 w 679510"/>
              <a:gd name="connsiteY280" fmla="*/ 125624 h 760606"/>
              <a:gd name="connsiteX281" fmla="*/ 207173 w 679510"/>
              <a:gd name="connsiteY281" fmla="*/ 130543 h 760606"/>
              <a:gd name="connsiteX282" fmla="*/ 211056 w 679510"/>
              <a:gd name="connsiteY282" fmla="*/ 143358 h 760606"/>
              <a:gd name="connsiteX283" fmla="*/ 217593 w 679510"/>
              <a:gd name="connsiteY283" fmla="*/ 141804 h 760606"/>
              <a:gd name="connsiteX284" fmla="*/ 227819 w 679510"/>
              <a:gd name="connsiteY284" fmla="*/ 146853 h 760606"/>
              <a:gd name="connsiteX285" fmla="*/ 232609 w 679510"/>
              <a:gd name="connsiteY285" fmla="*/ 138957 h 760606"/>
              <a:gd name="connsiteX286" fmla="*/ 243870 w 679510"/>
              <a:gd name="connsiteY286" fmla="*/ 143034 h 760606"/>
              <a:gd name="connsiteX287" fmla="*/ 253643 w 679510"/>
              <a:gd name="connsiteY287" fmla="*/ 141546 h 760606"/>
              <a:gd name="connsiteX288" fmla="*/ 259792 w 679510"/>
              <a:gd name="connsiteY288" fmla="*/ 137080 h 760606"/>
              <a:gd name="connsiteX289" fmla="*/ 262187 w 679510"/>
              <a:gd name="connsiteY289" fmla="*/ 129637 h 760606"/>
              <a:gd name="connsiteX290" fmla="*/ 277072 w 679510"/>
              <a:gd name="connsiteY290" fmla="*/ 123553 h 760606"/>
              <a:gd name="connsiteX291" fmla="*/ 281150 w 679510"/>
              <a:gd name="connsiteY291" fmla="*/ 117728 h 760606"/>
              <a:gd name="connsiteX292" fmla="*/ 278690 w 679510"/>
              <a:gd name="connsiteY292" fmla="*/ 97406 h 760606"/>
              <a:gd name="connsiteX293" fmla="*/ 281344 w 679510"/>
              <a:gd name="connsiteY293" fmla="*/ 89122 h 760606"/>
              <a:gd name="connsiteX294" fmla="*/ 291440 w 679510"/>
              <a:gd name="connsiteY294" fmla="*/ 86986 h 760606"/>
              <a:gd name="connsiteX295" fmla="*/ 301343 w 679510"/>
              <a:gd name="connsiteY295" fmla="*/ 74300 h 760606"/>
              <a:gd name="connsiteX296" fmla="*/ 312410 w 679510"/>
              <a:gd name="connsiteY296" fmla="*/ 75206 h 760606"/>
              <a:gd name="connsiteX297" fmla="*/ 320953 w 679510"/>
              <a:gd name="connsiteY297" fmla="*/ 71711 h 760606"/>
              <a:gd name="connsiteX298" fmla="*/ 350402 w 679510"/>
              <a:gd name="connsiteY298" fmla="*/ 36632 h 760606"/>
              <a:gd name="connsiteX299" fmla="*/ 358039 w 679510"/>
              <a:gd name="connsiteY299" fmla="*/ 35079 h 760606"/>
              <a:gd name="connsiteX300" fmla="*/ 359333 w 679510"/>
              <a:gd name="connsiteY300" fmla="*/ 30937 h 760606"/>
              <a:gd name="connsiteX301" fmla="*/ 356291 w 679510"/>
              <a:gd name="connsiteY301" fmla="*/ 24206 h 760606"/>
              <a:gd name="connsiteX302" fmla="*/ 356938 w 679510"/>
              <a:gd name="connsiteY302" fmla="*/ 22070 h 760606"/>
              <a:gd name="connsiteX303" fmla="*/ 361275 w 679510"/>
              <a:gd name="connsiteY303" fmla="*/ 21488 h 760606"/>
              <a:gd name="connsiteX304" fmla="*/ 368977 w 679510"/>
              <a:gd name="connsiteY304" fmla="*/ 26536 h 760606"/>
              <a:gd name="connsiteX305" fmla="*/ 380044 w 679510"/>
              <a:gd name="connsiteY305" fmla="*/ 26536 h 760606"/>
              <a:gd name="connsiteX306" fmla="*/ 392535 w 679510"/>
              <a:gd name="connsiteY306" fmla="*/ 16116 h 760606"/>
              <a:gd name="connsiteX307" fmla="*/ 400885 w 679510"/>
              <a:gd name="connsiteY307" fmla="*/ 15339 h 760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Lst>
            <a:rect l="l" t="t" r="r" b="b"/>
            <a:pathLst>
              <a:path w="679510" h="760606">
                <a:moveTo>
                  <a:pt x="410398" y="3560"/>
                </a:moveTo>
                <a:lnTo>
                  <a:pt x="418424" y="0"/>
                </a:lnTo>
                <a:lnTo>
                  <a:pt x="425155" y="10420"/>
                </a:lnTo>
                <a:lnTo>
                  <a:pt x="450267" y="20711"/>
                </a:lnTo>
                <a:lnTo>
                  <a:pt x="461011" y="28024"/>
                </a:lnTo>
                <a:lnTo>
                  <a:pt x="467806" y="36050"/>
                </a:lnTo>
                <a:lnTo>
                  <a:pt x="469424" y="39868"/>
                </a:lnTo>
                <a:lnTo>
                  <a:pt x="469230" y="52554"/>
                </a:lnTo>
                <a:lnTo>
                  <a:pt x="478421" y="68216"/>
                </a:lnTo>
                <a:lnTo>
                  <a:pt x="476932" y="78895"/>
                </a:lnTo>
                <a:lnTo>
                  <a:pt x="479262" y="94946"/>
                </a:lnTo>
                <a:lnTo>
                  <a:pt x="481010" y="100318"/>
                </a:lnTo>
                <a:lnTo>
                  <a:pt x="486446" y="105625"/>
                </a:lnTo>
                <a:lnTo>
                  <a:pt x="487093" y="117858"/>
                </a:lnTo>
                <a:lnTo>
                  <a:pt x="483016" y="127501"/>
                </a:lnTo>
                <a:lnTo>
                  <a:pt x="464958" y="139086"/>
                </a:lnTo>
                <a:lnTo>
                  <a:pt x="465347" y="147500"/>
                </a:lnTo>
                <a:lnTo>
                  <a:pt x="463405" y="156302"/>
                </a:lnTo>
                <a:lnTo>
                  <a:pt x="461075" y="159085"/>
                </a:lnTo>
                <a:lnTo>
                  <a:pt x="455639" y="159344"/>
                </a:lnTo>
                <a:lnTo>
                  <a:pt x="455509" y="170152"/>
                </a:lnTo>
                <a:lnTo>
                  <a:pt x="460104" y="177984"/>
                </a:lnTo>
                <a:lnTo>
                  <a:pt x="461075" y="186204"/>
                </a:lnTo>
                <a:lnTo>
                  <a:pt x="469036" y="187239"/>
                </a:lnTo>
                <a:lnTo>
                  <a:pt x="473113" y="191058"/>
                </a:lnTo>
                <a:lnTo>
                  <a:pt x="483987" y="191381"/>
                </a:lnTo>
                <a:lnTo>
                  <a:pt x="490394" y="199860"/>
                </a:lnTo>
                <a:lnTo>
                  <a:pt x="495313" y="202772"/>
                </a:lnTo>
                <a:lnTo>
                  <a:pt x="525214" y="205037"/>
                </a:lnTo>
                <a:lnTo>
                  <a:pt x="532592" y="210863"/>
                </a:lnTo>
                <a:lnTo>
                  <a:pt x="538418" y="221606"/>
                </a:lnTo>
                <a:lnTo>
                  <a:pt x="530392" y="228596"/>
                </a:lnTo>
                <a:lnTo>
                  <a:pt x="525667" y="242770"/>
                </a:lnTo>
                <a:lnTo>
                  <a:pt x="511299" y="250342"/>
                </a:lnTo>
                <a:lnTo>
                  <a:pt x="502044" y="267882"/>
                </a:lnTo>
                <a:lnTo>
                  <a:pt x="508387" y="274160"/>
                </a:lnTo>
                <a:lnTo>
                  <a:pt x="520166" y="278561"/>
                </a:lnTo>
                <a:lnTo>
                  <a:pt x="522108" y="290405"/>
                </a:lnTo>
                <a:lnTo>
                  <a:pt x="528062" y="291182"/>
                </a:lnTo>
                <a:lnTo>
                  <a:pt x="532787" y="285551"/>
                </a:lnTo>
                <a:lnTo>
                  <a:pt x="535440" y="290081"/>
                </a:lnTo>
                <a:lnTo>
                  <a:pt x="541006" y="290405"/>
                </a:lnTo>
                <a:lnTo>
                  <a:pt x="541977" y="294806"/>
                </a:lnTo>
                <a:lnTo>
                  <a:pt x="557316" y="314028"/>
                </a:lnTo>
                <a:lnTo>
                  <a:pt x="556345" y="320371"/>
                </a:lnTo>
                <a:lnTo>
                  <a:pt x="548967" y="324966"/>
                </a:lnTo>
                <a:lnTo>
                  <a:pt x="554533" y="336293"/>
                </a:lnTo>
                <a:lnTo>
                  <a:pt x="553303" y="347166"/>
                </a:lnTo>
                <a:lnTo>
                  <a:pt x="562623" y="350661"/>
                </a:lnTo>
                <a:lnTo>
                  <a:pt x="570196" y="360498"/>
                </a:lnTo>
                <a:lnTo>
                  <a:pt x="595955" y="371954"/>
                </a:lnTo>
                <a:lnTo>
                  <a:pt x="600291" y="377132"/>
                </a:lnTo>
                <a:lnTo>
                  <a:pt x="603074" y="384381"/>
                </a:lnTo>
                <a:lnTo>
                  <a:pt x="637053" y="402308"/>
                </a:lnTo>
                <a:lnTo>
                  <a:pt x="654398" y="431304"/>
                </a:lnTo>
                <a:lnTo>
                  <a:pt x="664171" y="436870"/>
                </a:lnTo>
                <a:lnTo>
                  <a:pt x="672455" y="455509"/>
                </a:lnTo>
                <a:lnTo>
                  <a:pt x="678927" y="467742"/>
                </a:lnTo>
                <a:lnTo>
                  <a:pt x="679510" y="473567"/>
                </a:lnTo>
                <a:lnTo>
                  <a:pt x="674268" y="478874"/>
                </a:lnTo>
                <a:lnTo>
                  <a:pt x="656987" y="484699"/>
                </a:lnTo>
                <a:lnTo>
                  <a:pt x="651615" y="488905"/>
                </a:lnTo>
                <a:lnTo>
                  <a:pt x="654204" y="493566"/>
                </a:lnTo>
                <a:lnTo>
                  <a:pt x="665336" y="496154"/>
                </a:lnTo>
                <a:lnTo>
                  <a:pt x="667213" y="498873"/>
                </a:lnTo>
                <a:lnTo>
                  <a:pt x="660029" y="509099"/>
                </a:lnTo>
                <a:lnTo>
                  <a:pt x="665077" y="514471"/>
                </a:lnTo>
                <a:lnTo>
                  <a:pt x="665336" y="526638"/>
                </a:lnTo>
                <a:lnTo>
                  <a:pt x="646178" y="538611"/>
                </a:lnTo>
                <a:lnTo>
                  <a:pt x="646373" y="542365"/>
                </a:lnTo>
                <a:lnTo>
                  <a:pt x="653039" y="550456"/>
                </a:lnTo>
                <a:lnTo>
                  <a:pt x="651874" y="556216"/>
                </a:lnTo>
                <a:lnTo>
                  <a:pt x="633817" y="563853"/>
                </a:lnTo>
                <a:lnTo>
                  <a:pt x="629028" y="569354"/>
                </a:lnTo>
                <a:lnTo>
                  <a:pt x="627798" y="574338"/>
                </a:lnTo>
                <a:lnTo>
                  <a:pt x="627798" y="574338"/>
                </a:lnTo>
                <a:lnTo>
                  <a:pt x="623720" y="579386"/>
                </a:lnTo>
                <a:lnTo>
                  <a:pt x="621131" y="588965"/>
                </a:lnTo>
                <a:lnTo>
                  <a:pt x="610453" y="597702"/>
                </a:lnTo>
                <a:lnTo>
                  <a:pt x="617895" y="605145"/>
                </a:lnTo>
                <a:lnTo>
                  <a:pt x="615695" y="610064"/>
                </a:lnTo>
                <a:lnTo>
                  <a:pt x="608511" y="611876"/>
                </a:lnTo>
                <a:lnTo>
                  <a:pt x="599191" y="603333"/>
                </a:lnTo>
                <a:lnTo>
                  <a:pt x="593042" y="602751"/>
                </a:lnTo>
                <a:lnTo>
                  <a:pt x="589224" y="603527"/>
                </a:lnTo>
                <a:lnTo>
                  <a:pt x="589612" y="611294"/>
                </a:lnTo>
                <a:lnTo>
                  <a:pt x="588253" y="612459"/>
                </a:lnTo>
                <a:lnTo>
                  <a:pt x="578351" y="613689"/>
                </a:lnTo>
                <a:lnTo>
                  <a:pt x="576797" y="620096"/>
                </a:lnTo>
                <a:lnTo>
                  <a:pt x="570066" y="628639"/>
                </a:lnTo>
                <a:lnTo>
                  <a:pt x="569937" y="639512"/>
                </a:lnTo>
                <a:lnTo>
                  <a:pt x="565277" y="662230"/>
                </a:lnTo>
                <a:lnTo>
                  <a:pt x="562559" y="667602"/>
                </a:lnTo>
                <a:lnTo>
                  <a:pt x="553433" y="669543"/>
                </a:lnTo>
                <a:lnTo>
                  <a:pt x="552009" y="677892"/>
                </a:lnTo>
                <a:lnTo>
                  <a:pt x="539971" y="678928"/>
                </a:lnTo>
                <a:lnTo>
                  <a:pt x="537576" y="685076"/>
                </a:lnTo>
                <a:lnTo>
                  <a:pt x="534081" y="685529"/>
                </a:lnTo>
                <a:lnTo>
                  <a:pt x="517965" y="669932"/>
                </a:lnTo>
                <a:lnTo>
                  <a:pt x="517965" y="669932"/>
                </a:lnTo>
                <a:lnTo>
                  <a:pt x="518160" y="667149"/>
                </a:lnTo>
                <a:lnTo>
                  <a:pt x="524049" y="660741"/>
                </a:lnTo>
                <a:lnTo>
                  <a:pt x="531298" y="647020"/>
                </a:lnTo>
                <a:lnTo>
                  <a:pt x="528386" y="644949"/>
                </a:lnTo>
                <a:lnTo>
                  <a:pt x="516347" y="646891"/>
                </a:lnTo>
                <a:lnTo>
                  <a:pt x="510652" y="644625"/>
                </a:lnTo>
                <a:lnTo>
                  <a:pt x="499973" y="626245"/>
                </a:lnTo>
                <a:lnTo>
                  <a:pt x="496931" y="615630"/>
                </a:lnTo>
                <a:lnTo>
                  <a:pt x="489941" y="613235"/>
                </a:lnTo>
                <a:lnTo>
                  <a:pt x="483016" y="604433"/>
                </a:lnTo>
                <a:lnTo>
                  <a:pt x="476220" y="608123"/>
                </a:lnTo>
                <a:lnTo>
                  <a:pt x="464441" y="624303"/>
                </a:lnTo>
                <a:lnTo>
                  <a:pt x="454733" y="622038"/>
                </a:lnTo>
                <a:lnTo>
                  <a:pt x="448001" y="627603"/>
                </a:lnTo>
                <a:lnTo>
                  <a:pt x="447743" y="629998"/>
                </a:lnTo>
                <a:lnTo>
                  <a:pt x="452920" y="632652"/>
                </a:lnTo>
                <a:lnTo>
                  <a:pt x="459846" y="642813"/>
                </a:lnTo>
                <a:lnTo>
                  <a:pt x="460622" y="650903"/>
                </a:lnTo>
                <a:lnTo>
                  <a:pt x="458422" y="656987"/>
                </a:lnTo>
                <a:lnTo>
                  <a:pt x="454538" y="657181"/>
                </a:lnTo>
                <a:lnTo>
                  <a:pt x="442889" y="646243"/>
                </a:lnTo>
                <a:lnTo>
                  <a:pt x="434475" y="644496"/>
                </a:lnTo>
                <a:lnTo>
                  <a:pt x="429686" y="646891"/>
                </a:lnTo>
                <a:lnTo>
                  <a:pt x="421854" y="645078"/>
                </a:lnTo>
                <a:lnTo>
                  <a:pt x="412340" y="647279"/>
                </a:lnTo>
                <a:lnTo>
                  <a:pt x="392471" y="661323"/>
                </a:lnTo>
                <a:lnTo>
                  <a:pt x="378944" y="657181"/>
                </a:lnTo>
                <a:lnTo>
                  <a:pt x="367618" y="657181"/>
                </a:lnTo>
                <a:lnTo>
                  <a:pt x="359592" y="663848"/>
                </a:lnTo>
                <a:lnTo>
                  <a:pt x="355191" y="657958"/>
                </a:lnTo>
                <a:lnTo>
                  <a:pt x="364575" y="638671"/>
                </a:lnTo>
                <a:lnTo>
                  <a:pt x="348072" y="639512"/>
                </a:lnTo>
                <a:lnTo>
                  <a:pt x="346130" y="643137"/>
                </a:lnTo>
                <a:lnTo>
                  <a:pt x="344188" y="657376"/>
                </a:lnTo>
                <a:lnTo>
                  <a:pt x="349690" y="664042"/>
                </a:lnTo>
                <a:lnTo>
                  <a:pt x="344771" y="667925"/>
                </a:lnTo>
                <a:lnTo>
                  <a:pt x="333704" y="666242"/>
                </a:lnTo>
                <a:lnTo>
                  <a:pt x="325031" y="680610"/>
                </a:lnTo>
                <a:lnTo>
                  <a:pt x="319206" y="681323"/>
                </a:lnTo>
                <a:lnTo>
                  <a:pt x="300631" y="675497"/>
                </a:lnTo>
                <a:lnTo>
                  <a:pt x="296812" y="665401"/>
                </a:lnTo>
                <a:lnTo>
                  <a:pt x="289369" y="653298"/>
                </a:lnTo>
                <a:lnTo>
                  <a:pt x="280373" y="654787"/>
                </a:lnTo>
                <a:lnTo>
                  <a:pt x="272218" y="664171"/>
                </a:lnTo>
                <a:lnTo>
                  <a:pt x="265681" y="667019"/>
                </a:lnTo>
                <a:lnTo>
                  <a:pt x="260245" y="664301"/>
                </a:lnTo>
                <a:lnTo>
                  <a:pt x="256297" y="654204"/>
                </a:lnTo>
                <a:lnTo>
                  <a:pt x="249889" y="650709"/>
                </a:lnTo>
                <a:lnTo>
                  <a:pt x="246071" y="662812"/>
                </a:lnTo>
                <a:lnTo>
                  <a:pt x="247624" y="668507"/>
                </a:lnTo>
                <a:lnTo>
                  <a:pt x="243870" y="674786"/>
                </a:lnTo>
                <a:lnTo>
                  <a:pt x="243029" y="683846"/>
                </a:lnTo>
                <a:lnTo>
                  <a:pt x="250019" y="689413"/>
                </a:lnTo>
                <a:lnTo>
                  <a:pt x="251896" y="698927"/>
                </a:lnTo>
                <a:lnTo>
                  <a:pt x="258821" y="706693"/>
                </a:lnTo>
                <a:lnTo>
                  <a:pt x="259792" y="713101"/>
                </a:lnTo>
                <a:lnTo>
                  <a:pt x="258627" y="716790"/>
                </a:lnTo>
                <a:lnTo>
                  <a:pt x="246718" y="724233"/>
                </a:lnTo>
                <a:lnTo>
                  <a:pt x="234939" y="725721"/>
                </a:lnTo>
                <a:lnTo>
                  <a:pt x="230343" y="737048"/>
                </a:lnTo>
                <a:lnTo>
                  <a:pt x="220118" y="735559"/>
                </a:lnTo>
                <a:lnTo>
                  <a:pt x="210798" y="739442"/>
                </a:lnTo>
                <a:lnTo>
                  <a:pt x="208532" y="744620"/>
                </a:lnTo>
                <a:lnTo>
                  <a:pt x="204326" y="743585"/>
                </a:lnTo>
                <a:lnTo>
                  <a:pt x="197077" y="748374"/>
                </a:lnTo>
                <a:lnTo>
                  <a:pt x="193970" y="739895"/>
                </a:lnTo>
                <a:lnTo>
                  <a:pt x="191705" y="739895"/>
                </a:lnTo>
                <a:lnTo>
                  <a:pt x="189763" y="743261"/>
                </a:lnTo>
                <a:lnTo>
                  <a:pt x="187951" y="756658"/>
                </a:lnTo>
                <a:lnTo>
                  <a:pt x="187951" y="756658"/>
                </a:lnTo>
                <a:lnTo>
                  <a:pt x="184326" y="760606"/>
                </a:lnTo>
                <a:lnTo>
                  <a:pt x="182191" y="755946"/>
                </a:lnTo>
                <a:lnTo>
                  <a:pt x="176431" y="754716"/>
                </a:lnTo>
                <a:lnTo>
                  <a:pt x="171253" y="747468"/>
                </a:lnTo>
                <a:lnTo>
                  <a:pt x="158179" y="747468"/>
                </a:lnTo>
                <a:lnTo>
                  <a:pt x="148406" y="733035"/>
                </a:lnTo>
                <a:lnTo>
                  <a:pt x="148212" y="728893"/>
                </a:lnTo>
                <a:lnTo>
                  <a:pt x="144458" y="722615"/>
                </a:lnTo>
                <a:lnTo>
                  <a:pt x="130478" y="714136"/>
                </a:lnTo>
                <a:lnTo>
                  <a:pt x="115334" y="699509"/>
                </a:lnTo>
                <a:lnTo>
                  <a:pt x="105690" y="700868"/>
                </a:lnTo>
                <a:lnTo>
                  <a:pt x="89639" y="711418"/>
                </a:lnTo>
                <a:lnTo>
                  <a:pt x="83943" y="709800"/>
                </a:lnTo>
                <a:lnTo>
                  <a:pt x="81808" y="704557"/>
                </a:lnTo>
                <a:lnTo>
                  <a:pt x="74753" y="701321"/>
                </a:lnTo>
                <a:lnTo>
                  <a:pt x="72876" y="691743"/>
                </a:lnTo>
                <a:lnTo>
                  <a:pt x="61485" y="681063"/>
                </a:lnTo>
                <a:lnTo>
                  <a:pt x="53977" y="670320"/>
                </a:lnTo>
                <a:lnTo>
                  <a:pt x="42263" y="649415"/>
                </a:lnTo>
                <a:lnTo>
                  <a:pt x="44787" y="642101"/>
                </a:lnTo>
                <a:lnTo>
                  <a:pt x="43752" y="636276"/>
                </a:lnTo>
                <a:lnTo>
                  <a:pt x="33720" y="623979"/>
                </a:lnTo>
                <a:lnTo>
                  <a:pt x="28801" y="623397"/>
                </a:lnTo>
                <a:lnTo>
                  <a:pt x="32619" y="608511"/>
                </a:lnTo>
                <a:lnTo>
                  <a:pt x="36438" y="602298"/>
                </a:lnTo>
                <a:lnTo>
                  <a:pt x="37862" y="600809"/>
                </a:lnTo>
                <a:lnTo>
                  <a:pt x="28866" y="596926"/>
                </a:lnTo>
                <a:lnTo>
                  <a:pt x="28024" y="593042"/>
                </a:lnTo>
                <a:lnTo>
                  <a:pt x="45952" y="581651"/>
                </a:lnTo>
                <a:lnTo>
                  <a:pt x="46923" y="577897"/>
                </a:lnTo>
                <a:lnTo>
                  <a:pt x="45822" y="576409"/>
                </a:lnTo>
                <a:lnTo>
                  <a:pt x="36373" y="578351"/>
                </a:lnTo>
                <a:lnTo>
                  <a:pt x="33720" y="575826"/>
                </a:lnTo>
                <a:lnTo>
                  <a:pt x="33331" y="571943"/>
                </a:lnTo>
                <a:lnTo>
                  <a:pt x="50612" y="545537"/>
                </a:lnTo>
                <a:lnTo>
                  <a:pt x="52813" y="536864"/>
                </a:lnTo>
                <a:lnTo>
                  <a:pt x="61485" y="530845"/>
                </a:lnTo>
                <a:lnTo>
                  <a:pt x="66728" y="523661"/>
                </a:lnTo>
                <a:lnTo>
                  <a:pt x="86338" y="520490"/>
                </a:lnTo>
                <a:lnTo>
                  <a:pt x="86791" y="518224"/>
                </a:lnTo>
                <a:lnTo>
                  <a:pt x="84655" y="515506"/>
                </a:lnTo>
                <a:lnTo>
                  <a:pt x="74235" y="512659"/>
                </a:lnTo>
                <a:lnTo>
                  <a:pt x="70676" y="506510"/>
                </a:lnTo>
                <a:lnTo>
                  <a:pt x="73588" y="494019"/>
                </a:lnTo>
                <a:lnTo>
                  <a:pt x="85303" y="486252"/>
                </a:lnTo>
                <a:lnTo>
                  <a:pt x="86533" y="482175"/>
                </a:lnTo>
                <a:lnTo>
                  <a:pt x="85173" y="477256"/>
                </a:lnTo>
                <a:lnTo>
                  <a:pt x="79154" y="474473"/>
                </a:lnTo>
                <a:lnTo>
                  <a:pt x="63750" y="477774"/>
                </a:lnTo>
                <a:lnTo>
                  <a:pt x="48541" y="475249"/>
                </a:lnTo>
                <a:lnTo>
                  <a:pt x="36567" y="462435"/>
                </a:lnTo>
                <a:lnTo>
                  <a:pt x="24529" y="454150"/>
                </a:lnTo>
                <a:lnTo>
                  <a:pt x="15857" y="443471"/>
                </a:lnTo>
                <a:lnTo>
                  <a:pt x="6019" y="439847"/>
                </a:lnTo>
                <a:lnTo>
                  <a:pt x="1683" y="434410"/>
                </a:lnTo>
                <a:lnTo>
                  <a:pt x="0" y="428391"/>
                </a:lnTo>
                <a:lnTo>
                  <a:pt x="0" y="417712"/>
                </a:lnTo>
                <a:lnTo>
                  <a:pt x="6019" y="408975"/>
                </a:lnTo>
                <a:lnTo>
                  <a:pt x="21488" y="402956"/>
                </a:lnTo>
                <a:lnTo>
                  <a:pt x="35014" y="394154"/>
                </a:lnTo>
                <a:lnTo>
                  <a:pt x="61291" y="392794"/>
                </a:lnTo>
                <a:lnTo>
                  <a:pt x="64527" y="383733"/>
                </a:lnTo>
                <a:lnTo>
                  <a:pt x="73912" y="380756"/>
                </a:lnTo>
                <a:lnTo>
                  <a:pt x="79542" y="368329"/>
                </a:lnTo>
                <a:lnTo>
                  <a:pt x="77407" y="363346"/>
                </a:lnTo>
                <a:lnTo>
                  <a:pt x="67440" y="353250"/>
                </a:lnTo>
                <a:lnTo>
                  <a:pt x="48476" y="366064"/>
                </a:lnTo>
                <a:lnTo>
                  <a:pt x="42392" y="375449"/>
                </a:lnTo>
                <a:lnTo>
                  <a:pt x="34561" y="377132"/>
                </a:lnTo>
                <a:lnTo>
                  <a:pt x="31519" y="375449"/>
                </a:lnTo>
                <a:lnTo>
                  <a:pt x="35273" y="366388"/>
                </a:lnTo>
                <a:lnTo>
                  <a:pt x="29578" y="355191"/>
                </a:lnTo>
                <a:lnTo>
                  <a:pt x="29836" y="346454"/>
                </a:lnTo>
                <a:lnTo>
                  <a:pt x="44334" y="336163"/>
                </a:lnTo>
                <a:lnTo>
                  <a:pt x="47117" y="331309"/>
                </a:lnTo>
                <a:lnTo>
                  <a:pt x="49836" y="315840"/>
                </a:lnTo>
                <a:lnTo>
                  <a:pt x="61356" y="307686"/>
                </a:lnTo>
                <a:lnTo>
                  <a:pt x="62392" y="303284"/>
                </a:lnTo>
                <a:lnTo>
                  <a:pt x="60191" y="291893"/>
                </a:lnTo>
                <a:lnTo>
                  <a:pt x="67375" y="275843"/>
                </a:lnTo>
                <a:lnTo>
                  <a:pt x="81355" y="273448"/>
                </a:lnTo>
                <a:lnTo>
                  <a:pt x="85626" y="267623"/>
                </a:lnTo>
                <a:lnTo>
                  <a:pt x="85238" y="264322"/>
                </a:lnTo>
                <a:lnTo>
                  <a:pt x="73588" y="257462"/>
                </a:lnTo>
                <a:lnTo>
                  <a:pt x="70676" y="250666"/>
                </a:lnTo>
                <a:lnTo>
                  <a:pt x="51518" y="246265"/>
                </a:lnTo>
                <a:lnTo>
                  <a:pt x="48476" y="243805"/>
                </a:lnTo>
                <a:lnTo>
                  <a:pt x="46017" y="237722"/>
                </a:lnTo>
                <a:lnTo>
                  <a:pt x="33267" y="236039"/>
                </a:lnTo>
                <a:lnTo>
                  <a:pt x="27377" y="233644"/>
                </a:lnTo>
                <a:lnTo>
                  <a:pt x="24335" y="229502"/>
                </a:lnTo>
                <a:lnTo>
                  <a:pt x="19352" y="215522"/>
                </a:lnTo>
                <a:lnTo>
                  <a:pt x="20840" y="208985"/>
                </a:lnTo>
                <a:lnTo>
                  <a:pt x="31519" y="196818"/>
                </a:lnTo>
                <a:lnTo>
                  <a:pt x="27377" y="181932"/>
                </a:lnTo>
                <a:lnTo>
                  <a:pt x="38962" y="175978"/>
                </a:lnTo>
                <a:lnTo>
                  <a:pt x="41357" y="165622"/>
                </a:lnTo>
                <a:lnTo>
                  <a:pt x="49447" y="158567"/>
                </a:lnTo>
                <a:lnTo>
                  <a:pt x="51518" y="159344"/>
                </a:lnTo>
                <a:lnTo>
                  <a:pt x="73070" y="143358"/>
                </a:lnTo>
                <a:lnTo>
                  <a:pt x="83426" y="143811"/>
                </a:lnTo>
                <a:lnTo>
                  <a:pt x="94817" y="154814"/>
                </a:lnTo>
                <a:lnTo>
                  <a:pt x="111127" y="149765"/>
                </a:lnTo>
                <a:lnTo>
                  <a:pt x="119605" y="150995"/>
                </a:lnTo>
                <a:lnTo>
                  <a:pt x="142905" y="173518"/>
                </a:lnTo>
                <a:lnTo>
                  <a:pt x="153972" y="164716"/>
                </a:lnTo>
                <a:lnTo>
                  <a:pt x="164004" y="163357"/>
                </a:lnTo>
                <a:lnTo>
                  <a:pt x="164910" y="147500"/>
                </a:lnTo>
                <a:lnTo>
                  <a:pt x="161350" y="136239"/>
                </a:lnTo>
                <a:lnTo>
                  <a:pt x="161350" y="136239"/>
                </a:lnTo>
                <a:lnTo>
                  <a:pt x="196171" y="125624"/>
                </a:lnTo>
                <a:lnTo>
                  <a:pt x="207173" y="130543"/>
                </a:lnTo>
                <a:lnTo>
                  <a:pt x="211056" y="143358"/>
                </a:lnTo>
                <a:lnTo>
                  <a:pt x="217593" y="141804"/>
                </a:lnTo>
                <a:lnTo>
                  <a:pt x="227819" y="146853"/>
                </a:lnTo>
                <a:lnTo>
                  <a:pt x="232609" y="138957"/>
                </a:lnTo>
                <a:lnTo>
                  <a:pt x="243870" y="143034"/>
                </a:lnTo>
                <a:lnTo>
                  <a:pt x="253643" y="141546"/>
                </a:lnTo>
                <a:lnTo>
                  <a:pt x="259792" y="137080"/>
                </a:lnTo>
                <a:lnTo>
                  <a:pt x="262187" y="129637"/>
                </a:lnTo>
                <a:lnTo>
                  <a:pt x="277072" y="123553"/>
                </a:lnTo>
                <a:lnTo>
                  <a:pt x="281150" y="117728"/>
                </a:lnTo>
                <a:lnTo>
                  <a:pt x="278690" y="97406"/>
                </a:lnTo>
                <a:lnTo>
                  <a:pt x="281344" y="89122"/>
                </a:lnTo>
                <a:lnTo>
                  <a:pt x="291440" y="86986"/>
                </a:lnTo>
                <a:lnTo>
                  <a:pt x="301343" y="74300"/>
                </a:lnTo>
                <a:lnTo>
                  <a:pt x="312410" y="75206"/>
                </a:lnTo>
                <a:lnTo>
                  <a:pt x="320953" y="71711"/>
                </a:lnTo>
                <a:lnTo>
                  <a:pt x="350402" y="36632"/>
                </a:lnTo>
                <a:lnTo>
                  <a:pt x="358039" y="35079"/>
                </a:lnTo>
                <a:lnTo>
                  <a:pt x="359333" y="30937"/>
                </a:lnTo>
                <a:lnTo>
                  <a:pt x="356291" y="24206"/>
                </a:lnTo>
                <a:lnTo>
                  <a:pt x="356938" y="22070"/>
                </a:lnTo>
                <a:lnTo>
                  <a:pt x="361275" y="21488"/>
                </a:lnTo>
                <a:lnTo>
                  <a:pt x="368977" y="26536"/>
                </a:lnTo>
                <a:lnTo>
                  <a:pt x="380044" y="26536"/>
                </a:lnTo>
                <a:lnTo>
                  <a:pt x="392535" y="16116"/>
                </a:lnTo>
                <a:lnTo>
                  <a:pt x="400885" y="15339"/>
                </a:lnTo>
                <a:close/>
              </a:path>
            </a:pathLst>
          </a:custGeom>
          <a:solidFill>
            <a:srgbClr val="E9F793"/>
          </a:solidFill>
          <a:ln w="3229" cap="flat">
            <a:solidFill>
              <a:schemeClr val="tx1"/>
            </a:solidFill>
            <a:prstDash val="solid"/>
            <a:miter/>
          </a:ln>
        </p:spPr>
        <p:txBody>
          <a:bodyPr rtlCol="0" anchor="ctr"/>
          <a:lstStyle/>
          <a:p>
            <a:endParaRPr lang="en-IN"/>
          </a:p>
        </p:txBody>
      </p:sp>
      <p:sp>
        <p:nvSpPr>
          <p:cNvPr id="12" name="Freeform: Shape 11">
            <a:extLst>
              <a:ext uri="{FF2B5EF4-FFF2-40B4-BE49-F238E27FC236}">
                <a16:creationId xmlns:a16="http://schemas.microsoft.com/office/drawing/2014/main" id="{8958A4FC-A3D5-43F2-8AAE-313EF9C8863A}"/>
              </a:ext>
            </a:extLst>
          </p:cNvPr>
          <p:cNvSpPr/>
          <p:nvPr/>
        </p:nvSpPr>
        <p:spPr>
          <a:xfrm>
            <a:off x="1246104" y="2869341"/>
            <a:ext cx="1079506" cy="1157826"/>
          </a:xfrm>
          <a:custGeom>
            <a:avLst/>
            <a:gdLst>
              <a:gd name="connsiteX0" fmla="*/ 498614 w 829081"/>
              <a:gd name="connsiteY0" fmla="*/ 683588 h 834388"/>
              <a:gd name="connsiteX1" fmla="*/ 501721 w 829081"/>
              <a:gd name="connsiteY1" fmla="*/ 683717 h 834388"/>
              <a:gd name="connsiteX2" fmla="*/ 502821 w 829081"/>
              <a:gd name="connsiteY2" fmla="*/ 684753 h 834388"/>
              <a:gd name="connsiteX3" fmla="*/ 504698 w 829081"/>
              <a:gd name="connsiteY3" fmla="*/ 685658 h 834388"/>
              <a:gd name="connsiteX4" fmla="*/ 505086 w 829081"/>
              <a:gd name="connsiteY4" fmla="*/ 686241 h 834388"/>
              <a:gd name="connsiteX5" fmla="*/ 503274 w 829081"/>
              <a:gd name="connsiteY5" fmla="*/ 687276 h 834388"/>
              <a:gd name="connsiteX6" fmla="*/ 502174 w 829081"/>
              <a:gd name="connsiteY6" fmla="*/ 687276 h 834388"/>
              <a:gd name="connsiteX7" fmla="*/ 501074 w 829081"/>
              <a:gd name="connsiteY7" fmla="*/ 687989 h 834388"/>
              <a:gd name="connsiteX8" fmla="*/ 499391 w 829081"/>
              <a:gd name="connsiteY8" fmla="*/ 688118 h 834388"/>
              <a:gd name="connsiteX9" fmla="*/ 497708 w 829081"/>
              <a:gd name="connsiteY9" fmla="*/ 686953 h 834388"/>
              <a:gd name="connsiteX10" fmla="*/ 494601 w 829081"/>
              <a:gd name="connsiteY10" fmla="*/ 686047 h 834388"/>
              <a:gd name="connsiteX11" fmla="*/ 493890 w 829081"/>
              <a:gd name="connsiteY11" fmla="*/ 685335 h 834388"/>
              <a:gd name="connsiteX12" fmla="*/ 494278 w 829081"/>
              <a:gd name="connsiteY12" fmla="*/ 683846 h 834388"/>
              <a:gd name="connsiteX13" fmla="*/ 496673 w 829081"/>
              <a:gd name="connsiteY13" fmla="*/ 683976 h 834388"/>
              <a:gd name="connsiteX14" fmla="*/ 498614 w 829081"/>
              <a:gd name="connsiteY14" fmla="*/ 683588 h 834388"/>
              <a:gd name="connsiteX15" fmla="*/ 482952 w 829081"/>
              <a:gd name="connsiteY15" fmla="*/ 681646 h 834388"/>
              <a:gd name="connsiteX16" fmla="*/ 484052 w 829081"/>
              <a:gd name="connsiteY16" fmla="*/ 683005 h 834388"/>
              <a:gd name="connsiteX17" fmla="*/ 484052 w 829081"/>
              <a:gd name="connsiteY17" fmla="*/ 683717 h 834388"/>
              <a:gd name="connsiteX18" fmla="*/ 485346 w 829081"/>
              <a:gd name="connsiteY18" fmla="*/ 684299 h 834388"/>
              <a:gd name="connsiteX19" fmla="*/ 485346 w 829081"/>
              <a:gd name="connsiteY19" fmla="*/ 685335 h 834388"/>
              <a:gd name="connsiteX20" fmla="*/ 485864 w 829081"/>
              <a:gd name="connsiteY20" fmla="*/ 686047 h 834388"/>
              <a:gd name="connsiteX21" fmla="*/ 485346 w 829081"/>
              <a:gd name="connsiteY21" fmla="*/ 688442 h 834388"/>
              <a:gd name="connsiteX22" fmla="*/ 484634 w 829081"/>
              <a:gd name="connsiteY22" fmla="*/ 689024 h 834388"/>
              <a:gd name="connsiteX23" fmla="*/ 481657 w 829081"/>
              <a:gd name="connsiteY23" fmla="*/ 687989 h 834388"/>
              <a:gd name="connsiteX24" fmla="*/ 479456 w 829081"/>
              <a:gd name="connsiteY24" fmla="*/ 688442 h 834388"/>
              <a:gd name="connsiteX25" fmla="*/ 478356 w 829081"/>
              <a:gd name="connsiteY25" fmla="*/ 687406 h 834388"/>
              <a:gd name="connsiteX26" fmla="*/ 480557 w 829081"/>
              <a:gd name="connsiteY26" fmla="*/ 685918 h 834388"/>
              <a:gd name="connsiteX27" fmla="*/ 480751 w 829081"/>
              <a:gd name="connsiteY27" fmla="*/ 684105 h 834388"/>
              <a:gd name="connsiteX28" fmla="*/ 481463 w 829081"/>
              <a:gd name="connsiteY28" fmla="*/ 682617 h 834388"/>
              <a:gd name="connsiteX29" fmla="*/ 482369 w 829081"/>
              <a:gd name="connsiteY29" fmla="*/ 681581 h 834388"/>
              <a:gd name="connsiteX30" fmla="*/ 482952 w 829081"/>
              <a:gd name="connsiteY30" fmla="*/ 681581 h 834388"/>
              <a:gd name="connsiteX31" fmla="*/ 564759 w 829081"/>
              <a:gd name="connsiteY31" fmla="*/ 639965 h 834388"/>
              <a:gd name="connsiteX32" fmla="*/ 569160 w 829081"/>
              <a:gd name="connsiteY32" fmla="*/ 642619 h 834388"/>
              <a:gd name="connsiteX33" fmla="*/ 572849 w 829081"/>
              <a:gd name="connsiteY33" fmla="*/ 642748 h 834388"/>
              <a:gd name="connsiteX34" fmla="*/ 574338 w 829081"/>
              <a:gd name="connsiteY34" fmla="*/ 643201 h 834388"/>
              <a:gd name="connsiteX35" fmla="*/ 576021 w 829081"/>
              <a:gd name="connsiteY35" fmla="*/ 644366 h 834388"/>
              <a:gd name="connsiteX36" fmla="*/ 577510 w 829081"/>
              <a:gd name="connsiteY36" fmla="*/ 644625 h 834388"/>
              <a:gd name="connsiteX37" fmla="*/ 576927 w 829081"/>
              <a:gd name="connsiteY37" fmla="*/ 646567 h 834388"/>
              <a:gd name="connsiteX38" fmla="*/ 575438 w 829081"/>
              <a:gd name="connsiteY38" fmla="*/ 648185 h 834388"/>
              <a:gd name="connsiteX39" fmla="*/ 574727 w 829081"/>
              <a:gd name="connsiteY39" fmla="*/ 648185 h 834388"/>
              <a:gd name="connsiteX40" fmla="*/ 574532 w 829081"/>
              <a:gd name="connsiteY40" fmla="*/ 648767 h 834388"/>
              <a:gd name="connsiteX41" fmla="*/ 574014 w 829081"/>
              <a:gd name="connsiteY41" fmla="*/ 648767 h 834388"/>
              <a:gd name="connsiteX42" fmla="*/ 573626 w 829081"/>
              <a:gd name="connsiteY42" fmla="*/ 650126 h 834388"/>
              <a:gd name="connsiteX43" fmla="*/ 572526 w 829081"/>
              <a:gd name="connsiteY43" fmla="*/ 650256 h 834388"/>
              <a:gd name="connsiteX44" fmla="*/ 571620 w 829081"/>
              <a:gd name="connsiteY44" fmla="*/ 651162 h 834388"/>
              <a:gd name="connsiteX45" fmla="*/ 569743 w 829081"/>
              <a:gd name="connsiteY45" fmla="*/ 651615 h 834388"/>
              <a:gd name="connsiteX46" fmla="*/ 569031 w 829081"/>
              <a:gd name="connsiteY46" fmla="*/ 652521 h 834388"/>
              <a:gd name="connsiteX47" fmla="*/ 567348 w 829081"/>
              <a:gd name="connsiteY47" fmla="*/ 653104 h 834388"/>
              <a:gd name="connsiteX48" fmla="*/ 565860 w 829081"/>
              <a:gd name="connsiteY48" fmla="*/ 654139 h 834388"/>
              <a:gd name="connsiteX49" fmla="*/ 564047 w 829081"/>
              <a:gd name="connsiteY49" fmla="*/ 654269 h 834388"/>
              <a:gd name="connsiteX50" fmla="*/ 562041 w 829081"/>
              <a:gd name="connsiteY50" fmla="*/ 655304 h 834388"/>
              <a:gd name="connsiteX51" fmla="*/ 561329 w 829081"/>
              <a:gd name="connsiteY51" fmla="*/ 655304 h 834388"/>
              <a:gd name="connsiteX52" fmla="*/ 557834 w 829081"/>
              <a:gd name="connsiteY52" fmla="*/ 658152 h 834388"/>
              <a:gd name="connsiteX53" fmla="*/ 555439 w 829081"/>
              <a:gd name="connsiteY53" fmla="*/ 658152 h 834388"/>
              <a:gd name="connsiteX54" fmla="*/ 554145 w 829081"/>
              <a:gd name="connsiteY54" fmla="*/ 658929 h 834388"/>
              <a:gd name="connsiteX55" fmla="*/ 548773 w 829081"/>
              <a:gd name="connsiteY55" fmla="*/ 659058 h 834388"/>
              <a:gd name="connsiteX56" fmla="*/ 544178 w 829081"/>
              <a:gd name="connsiteY56" fmla="*/ 658346 h 834388"/>
              <a:gd name="connsiteX57" fmla="*/ 542689 w 829081"/>
              <a:gd name="connsiteY57" fmla="*/ 658476 h 834388"/>
              <a:gd name="connsiteX58" fmla="*/ 541783 w 829081"/>
              <a:gd name="connsiteY58" fmla="*/ 657763 h 834388"/>
              <a:gd name="connsiteX59" fmla="*/ 541589 w 829081"/>
              <a:gd name="connsiteY59" fmla="*/ 654916 h 834388"/>
              <a:gd name="connsiteX60" fmla="*/ 541978 w 829081"/>
              <a:gd name="connsiteY60" fmla="*/ 654787 h 834388"/>
              <a:gd name="connsiteX61" fmla="*/ 541978 w 829081"/>
              <a:gd name="connsiteY61" fmla="*/ 653880 h 834388"/>
              <a:gd name="connsiteX62" fmla="*/ 543078 w 829081"/>
              <a:gd name="connsiteY62" fmla="*/ 651356 h 834388"/>
              <a:gd name="connsiteX63" fmla="*/ 544566 w 829081"/>
              <a:gd name="connsiteY63" fmla="*/ 649738 h 834388"/>
              <a:gd name="connsiteX64" fmla="*/ 545278 w 829081"/>
              <a:gd name="connsiteY64" fmla="*/ 649609 h 834388"/>
              <a:gd name="connsiteX65" fmla="*/ 546379 w 829081"/>
              <a:gd name="connsiteY65" fmla="*/ 648573 h 834388"/>
              <a:gd name="connsiteX66" fmla="*/ 547479 w 829081"/>
              <a:gd name="connsiteY66" fmla="*/ 648444 h 834388"/>
              <a:gd name="connsiteX67" fmla="*/ 548385 w 829081"/>
              <a:gd name="connsiteY67" fmla="*/ 647861 h 834388"/>
              <a:gd name="connsiteX68" fmla="*/ 548773 w 829081"/>
              <a:gd name="connsiteY68" fmla="*/ 645790 h 834388"/>
              <a:gd name="connsiteX69" fmla="*/ 549873 w 829081"/>
              <a:gd name="connsiteY69" fmla="*/ 644884 h 834388"/>
              <a:gd name="connsiteX70" fmla="*/ 550391 w 829081"/>
              <a:gd name="connsiteY70" fmla="*/ 643849 h 834388"/>
              <a:gd name="connsiteX71" fmla="*/ 552786 w 829081"/>
              <a:gd name="connsiteY71" fmla="*/ 643978 h 834388"/>
              <a:gd name="connsiteX72" fmla="*/ 553174 w 829081"/>
              <a:gd name="connsiteY72" fmla="*/ 642813 h 834388"/>
              <a:gd name="connsiteX73" fmla="*/ 554663 w 829081"/>
              <a:gd name="connsiteY73" fmla="*/ 642360 h 834388"/>
              <a:gd name="connsiteX74" fmla="*/ 556152 w 829081"/>
              <a:gd name="connsiteY74" fmla="*/ 641001 h 834388"/>
              <a:gd name="connsiteX75" fmla="*/ 560747 w 829081"/>
              <a:gd name="connsiteY75" fmla="*/ 640548 h 834388"/>
              <a:gd name="connsiteX76" fmla="*/ 562429 w 829081"/>
              <a:gd name="connsiteY76" fmla="*/ 639965 h 834388"/>
              <a:gd name="connsiteX77" fmla="*/ 564759 w 829081"/>
              <a:gd name="connsiteY77" fmla="*/ 639965 h 834388"/>
              <a:gd name="connsiteX78" fmla="*/ 472272 w 829081"/>
              <a:gd name="connsiteY78" fmla="*/ 388 h 834388"/>
              <a:gd name="connsiteX79" fmla="*/ 475767 w 829081"/>
              <a:gd name="connsiteY79" fmla="*/ 841 h 834388"/>
              <a:gd name="connsiteX80" fmla="*/ 477062 w 829081"/>
              <a:gd name="connsiteY80" fmla="*/ 1618 h 834388"/>
              <a:gd name="connsiteX81" fmla="*/ 490330 w 829081"/>
              <a:gd name="connsiteY81" fmla="*/ 4207 h 834388"/>
              <a:gd name="connsiteX82" fmla="*/ 491818 w 829081"/>
              <a:gd name="connsiteY82" fmla="*/ 5113 h 834388"/>
              <a:gd name="connsiteX83" fmla="*/ 492401 w 829081"/>
              <a:gd name="connsiteY83" fmla="*/ 6213 h 834388"/>
              <a:gd name="connsiteX84" fmla="*/ 491494 w 829081"/>
              <a:gd name="connsiteY84" fmla="*/ 6990 h 834388"/>
              <a:gd name="connsiteX85" fmla="*/ 491106 w 829081"/>
              <a:gd name="connsiteY85" fmla="*/ 8090 h 834388"/>
              <a:gd name="connsiteX86" fmla="*/ 493307 w 829081"/>
              <a:gd name="connsiteY86" fmla="*/ 8867 h 834388"/>
              <a:gd name="connsiteX87" fmla="*/ 492789 w 829081"/>
              <a:gd name="connsiteY87" fmla="*/ 10097 h 834388"/>
              <a:gd name="connsiteX88" fmla="*/ 492401 w 829081"/>
              <a:gd name="connsiteY88" fmla="*/ 10097 h 834388"/>
              <a:gd name="connsiteX89" fmla="*/ 492595 w 829081"/>
              <a:gd name="connsiteY89" fmla="*/ 10679 h 834388"/>
              <a:gd name="connsiteX90" fmla="*/ 493501 w 829081"/>
              <a:gd name="connsiteY90" fmla="*/ 10679 h 834388"/>
              <a:gd name="connsiteX91" fmla="*/ 493890 w 829081"/>
              <a:gd name="connsiteY91" fmla="*/ 9902 h 834388"/>
              <a:gd name="connsiteX92" fmla="*/ 493695 w 829081"/>
              <a:gd name="connsiteY92" fmla="*/ 7896 h 834388"/>
              <a:gd name="connsiteX93" fmla="*/ 492789 w 829081"/>
              <a:gd name="connsiteY93" fmla="*/ 7766 h 834388"/>
              <a:gd name="connsiteX94" fmla="*/ 493177 w 829081"/>
              <a:gd name="connsiteY94" fmla="*/ 6213 h 834388"/>
              <a:gd name="connsiteX95" fmla="*/ 495766 w 829081"/>
              <a:gd name="connsiteY95" fmla="*/ 5307 h 834388"/>
              <a:gd name="connsiteX96" fmla="*/ 498873 w 829081"/>
              <a:gd name="connsiteY96" fmla="*/ 5631 h 834388"/>
              <a:gd name="connsiteX97" fmla="*/ 499585 w 829081"/>
              <a:gd name="connsiteY97" fmla="*/ 5178 h 834388"/>
              <a:gd name="connsiteX98" fmla="*/ 499779 w 829081"/>
              <a:gd name="connsiteY98" fmla="*/ 4595 h 834388"/>
              <a:gd name="connsiteX99" fmla="*/ 500297 w 829081"/>
              <a:gd name="connsiteY99" fmla="*/ 4725 h 834388"/>
              <a:gd name="connsiteX100" fmla="*/ 500685 w 829081"/>
              <a:gd name="connsiteY100" fmla="*/ 5631 h 834388"/>
              <a:gd name="connsiteX101" fmla="*/ 502562 w 829081"/>
              <a:gd name="connsiteY101" fmla="*/ 5631 h 834388"/>
              <a:gd name="connsiteX102" fmla="*/ 508452 w 829081"/>
              <a:gd name="connsiteY102" fmla="*/ 6860 h 834388"/>
              <a:gd name="connsiteX103" fmla="*/ 513823 w 829081"/>
              <a:gd name="connsiteY103" fmla="*/ 6731 h 834388"/>
              <a:gd name="connsiteX104" fmla="*/ 514924 w 829081"/>
              <a:gd name="connsiteY104" fmla="*/ 8090 h 834388"/>
              <a:gd name="connsiteX105" fmla="*/ 514018 w 829081"/>
              <a:gd name="connsiteY105" fmla="*/ 8672 h 834388"/>
              <a:gd name="connsiteX106" fmla="*/ 512723 w 829081"/>
              <a:gd name="connsiteY106" fmla="*/ 8543 h 834388"/>
              <a:gd name="connsiteX107" fmla="*/ 512529 w 829081"/>
              <a:gd name="connsiteY107" fmla="*/ 9902 h 834388"/>
              <a:gd name="connsiteX108" fmla="*/ 513112 w 829081"/>
              <a:gd name="connsiteY108" fmla="*/ 10226 h 834388"/>
              <a:gd name="connsiteX109" fmla="*/ 514018 w 829081"/>
              <a:gd name="connsiteY109" fmla="*/ 10097 h 834388"/>
              <a:gd name="connsiteX110" fmla="*/ 514924 w 829081"/>
              <a:gd name="connsiteY110" fmla="*/ 8737 h 834388"/>
              <a:gd name="connsiteX111" fmla="*/ 515506 w 829081"/>
              <a:gd name="connsiteY111" fmla="*/ 8737 h 834388"/>
              <a:gd name="connsiteX112" fmla="*/ 515701 w 829081"/>
              <a:gd name="connsiteY112" fmla="*/ 8155 h 834388"/>
              <a:gd name="connsiteX113" fmla="*/ 516801 w 829081"/>
              <a:gd name="connsiteY113" fmla="*/ 7378 h 834388"/>
              <a:gd name="connsiteX114" fmla="*/ 520296 w 829081"/>
              <a:gd name="connsiteY114" fmla="*/ 6925 h 834388"/>
              <a:gd name="connsiteX115" fmla="*/ 523273 w 829081"/>
              <a:gd name="connsiteY115" fmla="*/ 7508 h 834388"/>
              <a:gd name="connsiteX116" fmla="*/ 523791 w 829081"/>
              <a:gd name="connsiteY116" fmla="*/ 7831 h 834388"/>
              <a:gd name="connsiteX117" fmla="*/ 524179 w 829081"/>
              <a:gd name="connsiteY117" fmla="*/ 8737 h 834388"/>
              <a:gd name="connsiteX118" fmla="*/ 523985 w 829081"/>
              <a:gd name="connsiteY118" fmla="*/ 10097 h 834388"/>
              <a:gd name="connsiteX119" fmla="*/ 522496 w 829081"/>
              <a:gd name="connsiteY119" fmla="*/ 10097 h 834388"/>
              <a:gd name="connsiteX120" fmla="*/ 522302 w 829081"/>
              <a:gd name="connsiteY120" fmla="*/ 10679 h 834388"/>
              <a:gd name="connsiteX121" fmla="*/ 521590 w 829081"/>
              <a:gd name="connsiteY121" fmla="*/ 10808 h 834388"/>
              <a:gd name="connsiteX122" fmla="*/ 521590 w 829081"/>
              <a:gd name="connsiteY122" fmla="*/ 11909 h 834388"/>
              <a:gd name="connsiteX123" fmla="*/ 524179 w 829081"/>
              <a:gd name="connsiteY123" fmla="*/ 13462 h 834388"/>
              <a:gd name="connsiteX124" fmla="*/ 524697 w 829081"/>
              <a:gd name="connsiteY124" fmla="*/ 16504 h 834388"/>
              <a:gd name="connsiteX125" fmla="*/ 525797 w 829081"/>
              <a:gd name="connsiteY125" fmla="*/ 17410 h 834388"/>
              <a:gd name="connsiteX126" fmla="*/ 526379 w 829081"/>
              <a:gd name="connsiteY126" fmla="*/ 17410 h 834388"/>
              <a:gd name="connsiteX127" fmla="*/ 526379 w 829081"/>
              <a:gd name="connsiteY127" fmla="*/ 16827 h 834388"/>
              <a:gd name="connsiteX128" fmla="*/ 525668 w 829081"/>
              <a:gd name="connsiteY128" fmla="*/ 13785 h 834388"/>
              <a:gd name="connsiteX129" fmla="*/ 527674 w 829081"/>
              <a:gd name="connsiteY129" fmla="*/ 12556 h 834388"/>
              <a:gd name="connsiteX130" fmla="*/ 528386 w 829081"/>
              <a:gd name="connsiteY130" fmla="*/ 10549 h 834388"/>
              <a:gd name="connsiteX131" fmla="*/ 529680 w 829081"/>
              <a:gd name="connsiteY131" fmla="*/ 9773 h 834388"/>
              <a:gd name="connsiteX132" fmla="*/ 530263 w 829081"/>
              <a:gd name="connsiteY132" fmla="*/ 8672 h 834388"/>
              <a:gd name="connsiteX133" fmla="*/ 530457 w 829081"/>
              <a:gd name="connsiteY133" fmla="*/ 7896 h 834388"/>
              <a:gd name="connsiteX134" fmla="*/ 530069 w 829081"/>
              <a:gd name="connsiteY134" fmla="*/ 7572 h 834388"/>
              <a:gd name="connsiteX135" fmla="*/ 530457 w 829081"/>
              <a:gd name="connsiteY135" fmla="*/ 6019 h 834388"/>
              <a:gd name="connsiteX136" fmla="*/ 532463 w 829081"/>
              <a:gd name="connsiteY136" fmla="*/ 5566 h 834388"/>
              <a:gd name="connsiteX137" fmla="*/ 532463 w 829081"/>
              <a:gd name="connsiteY137" fmla="*/ 4465 h 834388"/>
              <a:gd name="connsiteX138" fmla="*/ 533563 w 829081"/>
              <a:gd name="connsiteY138" fmla="*/ 4595 h 834388"/>
              <a:gd name="connsiteX139" fmla="*/ 533563 w 829081"/>
              <a:gd name="connsiteY139" fmla="*/ 5501 h 834388"/>
              <a:gd name="connsiteX140" fmla="*/ 535441 w 829081"/>
              <a:gd name="connsiteY140" fmla="*/ 5825 h 834388"/>
              <a:gd name="connsiteX141" fmla="*/ 535635 w 829081"/>
              <a:gd name="connsiteY141" fmla="*/ 6601 h 834388"/>
              <a:gd name="connsiteX142" fmla="*/ 536347 w 829081"/>
              <a:gd name="connsiteY142" fmla="*/ 6601 h 834388"/>
              <a:gd name="connsiteX143" fmla="*/ 536347 w 829081"/>
              <a:gd name="connsiteY143" fmla="*/ 7184 h 834388"/>
              <a:gd name="connsiteX144" fmla="*/ 535052 w 829081"/>
              <a:gd name="connsiteY144" fmla="*/ 6860 h 834388"/>
              <a:gd name="connsiteX145" fmla="*/ 534664 w 829081"/>
              <a:gd name="connsiteY145" fmla="*/ 7443 h 834388"/>
              <a:gd name="connsiteX146" fmla="*/ 535376 w 829081"/>
              <a:gd name="connsiteY146" fmla="*/ 8349 h 834388"/>
              <a:gd name="connsiteX147" fmla="*/ 535376 w 829081"/>
              <a:gd name="connsiteY147" fmla="*/ 9708 h 834388"/>
              <a:gd name="connsiteX148" fmla="*/ 536864 w 829081"/>
              <a:gd name="connsiteY148" fmla="*/ 9708 h 834388"/>
              <a:gd name="connsiteX149" fmla="*/ 538353 w 829081"/>
              <a:gd name="connsiteY149" fmla="*/ 8155 h 834388"/>
              <a:gd name="connsiteX150" fmla="*/ 539065 w 829081"/>
              <a:gd name="connsiteY150" fmla="*/ 8284 h 834388"/>
              <a:gd name="connsiteX151" fmla="*/ 539647 w 829081"/>
              <a:gd name="connsiteY151" fmla="*/ 9384 h 834388"/>
              <a:gd name="connsiteX152" fmla="*/ 541654 w 829081"/>
              <a:gd name="connsiteY152" fmla="*/ 9255 h 834388"/>
              <a:gd name="connsiteX153" fmla="*/ 541848 w 829081"/>
              <a:gd name="connsiteY153" fmla="*/ 8931 h 834388"/>
              <a:gd name="connsiteX154" fmla="*/ 542754 w 829081"/>
              <a:gd name="connsiteY154" fmla="*/ 9384 h 834388"/>
              <a:gd name="connsiteX155" fmla="*/ 544243 w 829081"/>
              <a:gd name="connsiteY155" fmla="*/ 9384 h 834388"/>
              <a:gd name="connsiteX156" fmla="*/ 544631 w 829081"/>
              <a:gd name="connsiteY156" fmla="*/ 8284 h 834388"/>
              <a:gd name="connsiteX157" fmla="*/ 545019 w 829081"/>
              <a:gd name="connsiteY157" fmla="*/ 8284 h 834388"/>
              <a:gd name="connsiteX158" fmla="*/ 545408 w 829081"/>
              <a:gd name="connsiteY158" fmla="*/ 8867 h 834388"/>
              <a:gd name="connsiteX159" fmla="*/ 545408 w 829081"/>
              <a:gd name="connsiteY159" fmla="*/ 10226 h 834388"/>
              <a:gd name="connsiteX160" fmla="*/ 547802 w 829081"/>
              <a:gd name="connsiteY160" fmla="*/ 11326 h 834388"/>
              <a:gd name="connsiteX161" fmla="*/ 546508 w 829081"/>
              <a:gd name="connsiteY161" fmla="*/ 12556 h 834388"/>
              <a:gd name="connsiteX162" fmla="*/ 546508 w 829081"/>
              <a:gd name="connsiteY162" fmla="*/ 13462 h 834388"/>
              <a:gd name="connsiteX163" fmla="*/ 547090 w 829081"/>
              <a:gd name="connsiteY163" fmla="*/ 13462 h 834388"/>
              <a:gd name="connsiteX164" fmla="*/ 547608 w 829081"/>
              <a:gd name="connsiteY164" fmla="*/ 12232 h 834388"/>
              <a:gd name="connsiteX165" fmla="*/ 548514 w 829081"/>
              <a:gd name="connsiteY165" fmla="*/ 12103 h 834388"/>
              <a:gd name="connsiteX166" fmla="*/ 548708 w 829081"/>
              <a:gd name="connsiteY166" fmla="*/ 11520 h 834388"/>
              <a:gd name="connsiteX167" fmla="*/ 550521 w 829081"/>
              <a:gd name="connsiteY167" fmla="*/ 10161 h 834388"/>
              <a:gd name="connsiteX168" fmla="*/ 552527 w 829081"/>
              <a:gd name="connsiteY168" fmla="*/ 11067 h 834388"/>
              <a:gd name="connsiteX169" fmla="*/ 551621 w 829081"/>
              <a:gd name="connsiteY169" fmla="*/ 11520 h 834388"/>
              <a:gd name="connsiteX170" fmla="*/ 551233 w 829081"/>
              <a:gd name="connsiteY170" fmla="*/ 12879 h 834388"/>
              <a:gd name="connsiteX171" fmla="*/ 552915 w 829081"/>
              <a:gd name="connsiteY171" fmla="*/ 13203 h 834388"/>
              <a:gd name="connsiteX172" fmla="*/ 552915 w 829081"/>
              <a:gd name="connsiteY172" fmla="*/ 13656 h 834388"/>
              <a:gd name="connsiteX173" fmla="*/ 554210 w 829081"/>
              <a:gd name="connsiteY173" fmla="*/ 13980 h 834388"/>
              <a:gd name="connsiteX174" fmla="*/ 556087 w 829081"/>
              <a:gd name="connsiteY174" fmla="*/ 13656 h 834388"/>
              <a:gd name="connsiteX175" fmla="*/ 556475 w 829081"/>
              <a:gd name="connsiteY175" fmla="*/ 12879 h 834388"/>
              <a:gd name="connsiteX176" fmla="*/ 558481 w 829081"/>
              <a:gd name="connsiteY176" fmla="*/ 12879 h 834388"/>
              <a:gd name="connsiteX177" fmla="*/ 562688 w 829081"/>
              <a:gd name="connsiteY177" fmla="*/ 15015 h 834388"/>
              <a:gd name="connsiteX178" fmla="*/ 563271 w 829081"/>
              <a:gd name="connsiteY178" fmla="*/ 15015 h 834388"/>
              <a:gd name="connsiteX179" fmla="*/ 563271 w 829081"/>
              <a:gd name="connsiteY179" fmla="*/ 14691 h 834388"/>
              <a:gd name="connsiteX180" fmla="*/ 564177 w 829081"/>
              <a:gd name="connsiteY180" fmla="*/ 14238 h 834388"/>
              <a:gd name="connsiteX181" fmla="*/ 564177 w 829081"/>
              <a:gd name="connsiteY181" fmla="*/ 13138 h 834388"/>
              <a:gd name="connsiteX182" fmla="*/ 564565 w 829081"/>
              <a:gd name="connsiteY182" fmla="*/ 12685 h 834388"/>
              <a:gd name="connsiteX183" fmla="*/ 565471 w 829081"/>
              <a:gd name="connsiteY183" fmla="*/ 13462 h 834388"/>
              <a:gd name="connsiteX184" fmla="*/ 566572 w 829081"/>
              <a:gd name="connsiteY184" fmla="*/ 13462 h 834388"/>
              <a:gd name="connsiteX185" fmla="*/ 566960 w 829081"/>
              <a:gd name="connsiteY185" fmla="*/ 12879 h 834388"/>
              <a:gd name="connsiteX186" fmla="*/ 569743 w 829081"/>
              <a:gd name="connsiteY186" fmla="*/ 12297 h 834388"/>
              <a:gd name="connsiteX187" fmla="*/ 571426 w 829081"/>
              <a:gd name="connsiteY187" fmla="*/ 12620 h 834388"/>
              <a:gd name="connsiteX188" fmla="*/ 571944 w 829081"/>
              <a:gd name="connsiteY188" fmla="*/ 13073 h 834388"/>
              <a:gd name="connsiteX189" fmla="*/ 574144 w 829081"/>
              <a:gd name="connsiteY189" fmla="*/ 13073 h 834388"/>
              <a:gd name="connsiteX190" fmla="*/ 574856 w 829081"/>
              <a:gd name="connsiteY190" fmla="*/ 13527 h 834388"/>
              <a:gd name="connsiteX191" fmla="*/ 574662 w 829081"/>
              <a:gd name="connsiteY191" fmla="*/ 12426 h 834388"/>
              <a:gd name="connsiteX192" fmla="*/ 575374 w 829081"/>
              <a:gd name="connsiteY192" fmla="*/ 12426 h 834388"/>
              <a:gd name="connsiteX193" fmla="*/ 575374 w 829081"/>
              <a:gd name="connsiteY193" fmla="*/ 13009 h 834388"/>
              <a:gd name="connsiteX194" fmla="*/ 575762 w 829081"/>
              <a:gd name="connsiteY194" fmla="*/ 13009 h 834388"/>
              <a:gd name="connsiteX195" fmla="*/ 575956 w 829081"/>
              <a:gd name="connsiteY195" fmla="*/ 12426 h 834388"/>
              <a:gd name="connsiteX196" fmla="*/ 578157 w 829081"/>
              <a:gd name="connsiteY196" fmla="*/ 12103 h 834388"/>
              <a:gd name="connsiteX197" fmla="*/ 580163 w 829081"/>
              <a:gd name="connsiteY197" fmla="*/ 13203 h 834388"/>
              <a:gd name="connsiteX198" fmla="*/ 581069 w 829081"/>
              <a:gd name="connsiteY198" fmla="*/ 13203 h 834388"/>
              <a:gd name="connsiteX199" fmla="*/ 582752 w 829081"/>
              <a:gd name="connsiteY199" fmla="*/ 12297 h 834388"/>
              <a:gd name="connsiteX200" fmla="*/ 583852 w 829081"/>
              <a:gd name="connsiteY200" fmla="*/ 12167 h 834388"/>
              <a:gd name="connsiteX201" fmla="*/ 583852 w 829081"/>
              <a:gd name="connsiteY201" fmla="*/ 11844 h 834388"/>
              <a:gd name="connsiteX202" fmla="*/ 582364 w 829081"/>
              <a:gd name="connsiteY202" fmla="*/ 11391 h 834388"/>
              <a:gd name="connsiteX203" fmla="*/ 581975 w 829081"/>
              <a:gd name="connsiteY203" fmla="*/ 10614 h 834388"/>
              <a:gd name="connsiteX204" fmla="*/ 580098 w 829081"/>
              <a:gd name="connsiteY204" fmla="*/ 9837 h 834388"/>
              <a:gd name="connsiteX205" fmla="*/ 577510 w 829081"/>
              <a:gd name="connsiteY205" fmla="*/ 9384 h 834388"/>
              <a:gd name="connsiteX206" fmla="*/ 576215 w 829081"/>
              <a:gd name="connsiteY206" fmla="*/ 10161 h 834388"/>
              <a:gd name="connsiteX207" fmla="*/ 574209 w 829081"/>
              <a:gd name="connsiteY207" fmla="*/ 10032 h 834388"/>
              <a:gd name="connsiteX208" fmla="*/ 574209 w 829081"/>
              <a:gd name="connsiteY208" fmla="*/ 9255 h 834388"/>
              <a:gd name="connsiteX209" fmla="*/ 572914 w 829081"/>
              <a:gd name="connsiteY209" fmla="*/ 9255 h 834388"/>
              <a:gd name="connsiteX210" fmla="*/ 572396 w 829081"/>
              <a:gd name="connsiteY210" fmla="*/ 10355 h 834388"/>
              <a:gd name="connsiteX211" fmla="*/ 570714 w 829081"/>
              <a:gd name="connsiteY211" fmla="*/ 10938 h 834388"/>
              <a:gd name="connsiteX212" fmla="*/ 570714 w 829081"/>
              <a:gd name="connsiteY212" fmla="*/ 10614 h 834388"/>
              <a:gd name="connsiteX213" fmla="*/ 569031 w 829081"/>
              <a:gd name="connsiteY213" fmla="*/ 10485 h 834388"/>
              <a:gd name="connsiteX214" fmla="*/ 568448 w 829081"/>
              <a:gd name="connsiteY214" fmla="*/ 10032 h 834388"/>
              <a:gd name="connsiteX215" fmla="*/ 568254 w 829081"/>
              <a:gd name="connsiteY215" fmla="*/ 9255 h 834388"/>
              <a:gd name="connsiteX216" fmla="*/ 567542 w 829081"/>
              <a:gd name="connsiteY216" fmla="*/ 9255 h 834388"/>
              <a:gd name="connsiteX217" fmla="*/ 567737 w 829081"/>
              <a:gd name="connsiteY217" fmla="*/ 8155 h 834388"/>
              <a:gd name="connsiteX218" fmla="*/ 568448 w 829081"/>
              <a:gd name="connsiteY218" fmla="*/ 8025 h 834388"/>
              <a:gd name="connsiteX219" fmla="*/ 569160 w 829081"/>
              <a:gd name="connsiteY219" fmla="*/ 7249 h 834388"/>
              <a:gd name="connsiteX220" fmla="*/ 570455 w 829081"/>
              <a:gd name="connsiteY220" fmla="*/ 6925 h 834388"/>
              <a:gd name="connsiteX221" fmla="*/ 570843 w 829081"/>
              <a:gd name="connsiteY221" fmla="*/ 6343 h 834388"/>
              <a:gd name="connsiteX222" fmla="*/ 572138 w 829081"/>
              <a:gd name="connsiteY222" fmla="*/ 6666 h 834388"/>
              <a:gd name="connsiteX223" fmla="*/ 572720 w 829081"/>
              <a:gd name="connsiteY223" fmla="*/ 5889 h 834388"/>
              <a:gd name="connsiteX224" fmla="*/ 573432 w 829081"/>
              <a:gd name="connsiteY224" fmla="*/ 5889 h 834388"/>
              <a:gd name="connsiteX225" fmla="*/ 574338 w 829081"/>
              <a:gd name="connsiteY225" fmla="*/ 6666 h 834388"/>
              <a:gd name="connsiteX226" fmla="*/ 578416 w 829081"/>
              <a:gd name="connsiteY226" fmla="*/ 7443 h 834388"/>
              <a:gd name="connsiteX227" fmla="*/ 578610 w 829081"/>
              <a:gd name="connsiteY227" fmla="*/ 7896 h 834388"/>
              <a:gd name="connsiteX228" fmla="*/ 584500 w 829081"/>
              <a:gd name="connsiteY228" fmla="*/ 9708 h 834388"/>
              <a:gd name="connsiteX229" fmla="*/ 585600 w 829081"/>
              <a:gd name="connsiteY229" fmla="*/ 10485 h 834388"/>
              <a:gd name="connsiteX230" fmla="*/ 587088 w 829081"/>
              <a:gd name="connsiteY230" fmla="*/ 10614 h 834388"/>
              <a:gd name="connsiteX231" fmla="*/ 587476 w 829081"/>
              <a:gd name="connsiteY231" fmla="*/ 11067 h 834388"/>
              <a:gd name="connsiteX232" fmla="*/ 590066 w 829081"/>
              <a:gd name="connsiteY232" fmla="*/ 12167 h 834388"/>
              <a:gd name="connsiteX233" fmla="*/ 591360 w 829081"/>
              <a:gd name="connsiteY233" fmla="*/ 12297 h 834388"/>
              <a:gd name="connsiteX234" fmla="*/ 592654 w 829081"/>
              <a:gd name="connsiteY234" fmla="*/ 13073 h 834388"/>
              <a:gd name="connsiteX235" fmla="*/ 594143 w 829081"/>
              <a:gd name="connsiteY235" fmla="*/ 13203 h 834388"/>
              <a:gd name="connsiteX236" fmla="*/ 594531 w 829081"/>
              <a:gd name="connsiteY236" fmla="*/ 13656 h 834388"/>
              <a:gd name="connsiteX237" fmla="*/ 597314 w 829081"/>
              <a:gd name="connsiteY237" fmla="*/ 14238 h 834388"/>
              <a:gd name="connsiteX238" fmla="*/ 598220 w 829081"/>
              <a:gd name="connsiteY238" fmla="*/ 14821 h 834388"/>
              <a:gd name="connsiteX239" fmla="*/ 598738 w 829081"/>
              <a:gd name="connsiteY239" fmla="*/ 14691 h 834388"/>
              <a:gd name="connsiteX240" fmla="*/ 602427 w 829081"/>
              <a:gd name="connsiteY240" fmla="*/ 16245 h 834388"/>
              <a:gd name="connsiteX241" fmla="*/ 604822 w 829081"/>
              <a:gd name="connsiteY241" fmla="*/ 16698 h 834388"/>
              <a:gd name="connsiteX242" fmla="*/ 605922 w 829081"/>
              <a:gd name="connsiteY242" fmla="*/ 17474 h 834388"/>
              <a:gd name="connsiteX243" fmla="*/ 607022 w 829081"/>
              <a:gd name="connsiteY243" fmla="*/ 17474 h 834388"/>
              <a:gd name="connsiteX244" fmla="*/ 607216 w 829081"/>
              <a:gd name="connsiteY244" fmla="*/ 17928 h 834388"/>
              <a:gd name="connsiteX245" fmla="*/ 608317 w 829081"/>
              <a:gd name="connsiteY245" fmla="*/ 17928 h 834388"/>
              <a:gd name="connsiteX246" fmla="*/ 608899 w 829081"/>
              <a:gd name="connsiteY246" fmla="*/ 18381 h 834388"/>
              <a:gd name="connsiteX247" fmla="*/ 611877 w 829081"/>
              <a:gd name="connsiteY247" fmla="*/ 18834 h 834388"/>
              <a:gd name="connsiteX248" fmla="*/ 612783 w 829081"/>
              <a:gd name="connsiteY248" fmla="*/ 19416 h 834388"/>
              <a:gd name="connsiteX249" fmla="*/ 616860 w 829081"/>
              <a:gd name="connsiteY249" fmla="*/ 20193 h 834388"/>
              <a:gd name="connsiteX250" fmla="*/ 618154 w 829081"/>
              <a:gd name="connsiteY250" fmla="*/ 20970 h 834388"/>
              <a:gd name="connsiteX251" fmla="*/ 618867 w 829081"/>
              <a:gd name="connsiteY251" fmla="*/ 20840 h 834388"/>
              <a:gd name="connsiteX252" fmla="*/ 622944 w 829081"/>
              <a:gd name="connsiteY252" fmla="*/ 21940 h 834388"/>
              <a:gd name="connsiteX253" fmla="*/ 624627 w 829081"/>
              <a:gd name="connsiteY253" fmla="*/ 21811 h 834388"/>
              <a:gd name="connsiteX254" fmla="*/ 626115 w 829081"/>
              <a:gd name="connsiteY254" fmla="*/ 22264 h 834388"/>
              <a:gd name="connsiteX255" fmla="*/ 633688 w 829081"/>
              <a:gd name="connsiteY255" fmla="*/ 22717 h 834388"/>
              <a:gd name="connsiteX256" fmla="*/ 634594 w 829081"/>
              <a:gd name="connsiteY256" fmla="*/ 23170 h 834388"/>
              <a:gd name="connsiteX257" fmla="*/ 645273 w 829081"/>
              <a:gd name="connsiteY257" fmla="*/ 23300 h 834388"/>
              <a:gd name="connsiteX258" fmla="*/ 645467 w 829081"/>
              <a:gd name="connsiteY258" fmla="*/ 23623 h 834388"/>
              <a:gd name="connsiteX259" fmla="*/ 652651 w 829081"/>
              <a:gd name="connsiteY259" fmla="*/ 24723 h 834388"/>
              <a:gd name="connsiteX260" fmla="*/ 653039 w 829081"/>
              <a:gd name="connsiteY260" fmla="*/ 25176 h 834388"/>
              <a:gd name="connsiteX261" fmla="*/ 657311 w 829081"/>
              <a:gd name="connsiteY261" fmla="*/ 25500 h 834388"/>
              <a:gd name="connsiteX262" fmla="*/ 657829 w 829081"/>
              <a:gd name="connsiteY262" fmla="*/ 25953 h 834388"/>
              <a:gd name="connsiteX263" fmla="*/ 663201 w 829081"/>
              <a:gd name="connsiteY263" fmla="*/ 26730 h 834388"/>
              <a:gd name="connsiteX264" fmla="*/ 663589 w 829081"/>
              <a:gd name="connsiteY264" fmla="*/ 27183 h 834388"/>
              <a:gd name="connsiteX265" fmla="*/ 665595 w 829081"/>
              <a:gd name="connsiteY265" fmla="*/ 27507 h 834388"/>
              <a:gd name="connsiteX266" fmla="*/ 667084 w 829081"/>
              <a:gd name="connsiteY266" fmla="*/ 28412 h 834388"/>
              <a:gd name="connsiteX267" fmla="*/ 668767 w 829081"/>
              <a:gd name="connsiteY267" fmla="*/ 28412 h 834388"/>
              <a:gd name="connsiteX268" fmla="*/ 669284 w 829081"/>
              <a:gd name="connsiteY268" fmla="*/ 28995 h 834388"/>
              <a:gd name="connsiteX269" fmla="*/ 671161 w 829081"/>
              <a:gd name="connsiteY269" fmla="*/ 29125 h 834388"/>
              <a:gd name="connsiteX270" fmla="*/ 671356 w 829081"/>
              <a:gd name="connsiteY270" fmla="*/ 29707 h 834388"/>
              <a:gd name="connsiteX271" fmla="*/ 674656 w 829081"/>
              <a:gd name="connsiteY271" fmla="*/ 30160 h 834388"/>
              <a:gd name="connsiteX272" fmla="*/ 676663 w 829081"/>
              <a:gd name="connsiteY272" fmla="*/ 31519 h 834388"/>
              <a:gd name="connsiteX273" fmla="*/ 677245 w 829081"/>
              <a:gd name="connsiteY273" fmla="*/ 31519 h 834388"/>
              <a:gd name="connsiteX274" fmla="*/ 677633 w 829081"/>
              <a:gd name="connsiteY274" fmla="*/ 32102 h 834388"/>
              <a:gd name="connsiteX275" fmla="*/ 679640 w 829081"/>
              <a:gd name="connsiteY275" fmla="*/ 32425 h 834388"/>
              <a:gd name="connsiteX276" fmla="*/ 679834 w 829081"/>
              <a:gd name="connsiteY276" fmla="*/ 33202 h 834388"/>
              <a:gd name="connsiteX277" fmla="*/ 681517 w 829081"/>
              <a:gd name="connsiteY277" fmla="*/ 33784 h 834388"/>
              <a:gd name="connsiteX278" fmla="*/ 683005 w 829081"/>
              <a:gd name="connsiteY278" fmla="*/ 35014 h 834388"/>
              <a:gd name="connsiteX279" fmla="*/ 684494 w 829081"/>
              <a:gd name="connsiteY279" fmla="*/ 35014 h 834388"/>
              <a:gd name="connsiteX280" fmla="*/ 685206 w 829081"/>
              <a:gd name="connsiteY280" fmla="*/ 36114 h 834388"/>
              <a:gd name="connsiteX281" fmla="*/ 686500 w 829081"/>
              <a:gd name="connsiteY281" fmla="*/ 36244 h 834388"/>
              <a:gd name="connsiteX282" fmla="*/ 689089 w 829081"/>
              <a:gd name="connsiteY282" fmla="*/ 37474 h 834388"/>
              <a:gd name="connsiteX283" fmla="*/ 690384 w 829081"/>
              <a:gd name="connsiteY283" fmla="*/ 38833 h 834388"/>
              <a:gd name="connsiteX284" fmla="*/ 692067 w 829081"/>
              <a:gd name="connsiteY284" fmla="*/ 39415 h 834388"/>
              <a:gd name="connsiteX285" fmla="*/ 692455 w 829081"/>
              <a:gd name="connsiteY285" fmla="*/ 39868 h 834388"/>
              <a:gd name="connsiteX286" fmla="*/ 692260 w 829081"/>
              <a:gd name="connsiteY286" fmla="*/ 40451 h 834388"/>
              <a:gd name="connsiteX287" fmla="*/ 692843 w 829081"/>
              <a:gd name="connsiteY287" fmla="*/ 41033 h 834388"/>
              <a:gd name="connsiteX288" fmla="*/ 693555 w 829081"/>
              <a:gd name="connsiteY288" fmla="*/ 41163 h 834388"/>
              <a:gd name="connsiteX289" fmla="*/ 693555 w 829081"/>
              <a:gd name="connsiteY289" fmla="*/ 41616 h 834388"/>
              <a:gd name="connsiteX290" fmla="*/ 694849 w 829081"/>
              <a:gd name="connsiteY290" fmla="*/ 42198 h 834388"/>
              <a:gd name="connsiteX291" fmla="*/ 696338 w 829081"/>
              <a:gd name="connsiteY291" fmla="*/ 43751 h 834388"/>
              <a:gd name="connsiteX292" fmla="*/ 698021 w 829081"/>
              <a:gd name="connsiteY292" fmla="*/ 44075 h 834388"/>
              <a:gd name="connsiteX293" fmla="*/ 702227 w 829081"/>
              <a:gd name="connsiteY293" fmla="*/ 47311 h 834388"/>
              <a:gd name="connsiteX294" fmla="*/ 704816 w 829081"/>
              <a:gd name="connsiteY294" fmla="*/ 48541 h 834388"/>
              <a:gd name="connsiteX295" fmla="*/ 705205 w 829081"/>
              <a:gd name="connsiteY295" fmla="*/ 49123 h 834388"/>
              <a:gd name="connsiteX296" fmla="*/ 706111 w 829081"/>
              <a:gd name="connsiteY296" fmla="*/ 48994 h 834388"/>
              <a:gd name="connsiteX297" fmla="*/ 706305 w 829081"/>
              <a:gd name="connsiteY297" fmla="*/ 49900 h 834388"/>
              <a:gd name="connsiteX298" fmla="*/ 707794 w 829081"/>
              <a:gd name="connsiteY298" fmla="*/ 50223 h 834388"/>
              <a:gd name="connsiteX299" fmla="*/ 707794 w 829081"/>
              <a:gd name="connsiteY299" fmla="*/ 50677 h 834388"/>
              <a:gd name="connsiteX300" fmla="*/ 709282 w 829081"/>
              <a:gd name="connsiteY300" fmla="*/ 51259 h 834388"/>
              <a:gd name="connsiteX301" fmla="*/ 710188 w 829081"/>
              <a:gd name="connsiteY301" fmla="*/ 52165 h 834388"/>
              <a:gd name="connsiteX302" fmla="*/ 710900 w 829081"/>
              <a:gd name="connsiteY302" fmla="*/ 52165 h 834388"/>
              <a:gd name="connsiteX303" fmla="*/ 712389 w 829081"/>
              <a:gd name="connsiteY303" fmla="*/ 53848 h 834388"/>
              <a:gd name="connsiteX304" fmla="*/ 714072 w 829081"/>
              <a:gd name="connsiteY304" fmla="*/ 54625 h 834388"/>
              <a:gd name="connsiteX305" fmla="*/ 715560 w 829081"/>
              <a:gd name="connsiteY305" fmla="*/ 56113 h 834388"/>
              <a:gd name="connsiteX306" fmla="*/ 716855 w 829081"/>
              <a:gd name="connsiteY306" fmla="*/ 56566 h 834388"/>
              <a:gd name="connsiteX307" fmla="*/ 719444 w 829081"/>
              <a:gd name="connsiteY307" fmla="*/ 59155 h 834388"/>
              <a:gd name="connsiteX308" fmla="*/ 721320 w 829081"/>
              <a:gd name="connsiteY308" fmla="*/ 60385 h 834388"/>
              <a:gd name="connsiteX309" fmla="*/ 722227 w 829081"/>
              <a:gd name="connsiteY309" fmla="*/ 61938 h 834388"/>
              <a:gd name="connsiteX310" fmla="*/ 723715 w 829081"/>
              <a:gd name="connsiteY310" fmla="*/ 63168 h 834388"/>
              <a:gd name="connsiteX311" fmla="*/ 723909 w 829081"/>
              <a:gd name="connsiteY311" fmla="*/ 63944 h 834388"/>
              <a:gd name="connsiteX312" fmla="*/ 726692 w 829081"/>
              <a:gd name="connsiteY312" fmla="*/ 66210 h 834388"/>
              <a:gd name="connsiteX313" fmla="*/ 727081 w 829081"/>
              <a:gd name="connsiteY313" fmla="*/ 67116 h 834388"/>
              <a:gd name="connsiteX314" fmla="*/ 731870 w 829081"/>
              <a:gd name="connsiteY314" fmla="*/ 71064 h 834388"/>
              <a:gd name="connsiteX315" fmla="*/ 731870 w 829081"/>
              <a:gd name="connsiteY315" fmla="*/ 71517 h 834388"/>
              <a:gd name="connsiteX316" fmla="*/ 732582 w 829081"/>
              <a:gd name="connsiteY316" fmla="*/ 71841 h 834388"/>
              <a:gd name="connsiteX317" fmla="*/ 733164 w 829081"/>
              <a:gd name="connsiteY317" fmla="*/ 73200 h 834388"/>
              <a:gd name="connsiteX318" fmla="*/ 734071 w 829081"/>
              <a:gd name="connsiteY318" fmla="*/ 73200 h 834388"/>
              <a:gd name="connsiteX319" fmla="*/ 736854 w 829081"/>
              <a:gd name="connsiteY319" fmla="*/ 76371 h 834388"/>
              <a:gd name="connsiteX320" fmla="*/ 737242 w 829081"/>
              <a:gd name="connsiteY320" fmla="*/ 76242 h 834388"/>
              <a:gd name="connsiteX321" fmla="*/ 739442 w 829081"/>
              <a:gd name="connsiteY321" fmla="*/ 78378 h 834388"/>
              <a:gd name="connsiteX322" fmla="*/ 739960 w 829081"/>
              <a:gd name="connsiteY322" fmla="*/ 78378 h 834388"/>
              <a:gd name="connsiteX323" fmla="*/ 740543 w 829081"/>
              <a:gd name="connsiteY323" fmla="*/ 79284 h 834388"/>
              <a:gd name="connsiteX324" fmla="*/ 742226 w 829081"/>
              <a:gd name="connsiteY324" fmla="*/ 80060 h 834388"/>
              <a:gd name="connsiteX325" fmla="*/ 746109 w 829081"/>
              <a:gd name="connsiteY325" fmla="*/ 83426 h 834388"/>
              <a:gd name="connsiteX326" fmla="*/ 749086 w 829081"/>
              <a:gd name="connsiteY326" fmla="*/ 85238 h 834388"/>
              <a:gd name="connsiteX327" fmla="*/ 750380 w 829081"/>
              <a:gd name="connsiteY327" fmla="*/ 86921 h 834388"/>
              <a:gd name="connsiteX328" fmla="*/ 752775 w 829081"/>
              <a:gd name="connsiteY328" fmla="*/ 88927 h 834388"/>
              <a:gd name="connsiteX329" fmla="*/ 753164 w 829081"/>
              <a:gd name="connsiteY329" fmla="*/ 89704 h 834388"/>
              <a:gd name="connsiteX330" fmla="*/ 754846 w 829081"/>
              <a:gd name="connsiteY330" fmla="*/ 90610 h 834388"/>
              <a:gd name="connsiteX331" fmla="*/ 754846 w 829081"/>
              <a:gd name="connsiteY331" fmla="*/ 91192 h 834388"/>
              <a:gd name="connsiteX332" fmla="*/ 757629 w 829081"/>
              <a:gd name="connsiteY332" fmla="*/ 93910 h 834388"/>
              <a:gd name="connsiteX333" fmla="*/ 759312 w 829081"/>
              <a:gd name="connsiteY333" fmla="*/ 94364 h 834388"/>
              <a:gd name="connsiteX334" fmla="*/ 759312 w 829081"/>
              <a:gd name="connsiteY334" fmla="*/ 94946 h 834388"/>
              <a:gd name="connsiteX335" fmla="*/ 760606 w 829081"/>
              <a:gd name="connsiteY335" fmla="*/ 96046 h 834388"/>
              <a:gd name="connsiteX336" fmla="*/ 762095 w 829081"/>
              <a:gd name="connsiteY336" fmla="*/ 96823 h 834388"/>
              <a:gd name="connsiteX337" fmla="*/ 764295 w 829081"/>
              <a:gd name="connsiteY337" fmla="*/ 98959 h 834388"/>
              <a:gd name="connsiteX338" fmla="*/ 765784 w 829081"/>
              <a:gd name="connsiteY338" fmla="*/ 99541 h 834388"/>
              <a:gd name="connsiteX339" fmla="*/ 765978 w 829081"/>
              <a:gd name="connsiteY339" fmla="*/ 100318 h 834388"/>
              <a:gd name="connsiteX340" fmla="*/ 766884 w 829081"/>
              <a:gd name="connsiteY340" fmla="*/ 100642 h 834388"/>
              <a:gd name="connsiteX341" fmla="*/ 767273 w 829081"/>
              <a:gd name="connsiteY341" fmla="*/ 101418 h 834388"/>
              <a:gd name="connsiteX342" fmla="*/ 767985 w 829081"/>
              <a:gd name="connsiteY342" fmla="*/ 101548 h 834388"/>
              <a:gd name="connsiteX343" fmla="*/ 768179 w 829081"/>
              <a:gd name="connsiteY343" fmla="*/ 102130 h 834388"/>
              <a:gd name="connsiteX344" fmla="*/ 769667 w 829081"/>
              <a:gd name="connsiteY344" fmla="*/ 103166 h 834388"/>
              <a:gd name="connsiteX345" fmla="*/ 770185 w 829081"/>
              <a:gd name="connsiteY345" fmla="*/ 104072 h 834388"/>
              <a:gd name="connsiteX346" fmla="*/ 772386 w 829081"/>
              <a:gd name="connsiteY346" fmla="*/ 105561 h 834388"/>
              <a:gd name="connsiteX347" fmla="*/ 773292 w 829081"/>
              <a:gd name="connsiteY347" fmla="*/ 107114 h 834388"/>
              <a:gd name="connsiteX348" fmla="*/ 774392 w 829081"/>
              <a:gd name="connsiteY348" fmla="*/ 108020 h 834388"/>
              <a:gd name="connsiteX349" fmla="*/ 774910 w 829081"/>
              <a:gd name="connsiteY349" fmla="*/ 108020 h 834388"/>
              <a:gd name="connsiteX350" fmla="*/ 778016 w 829081"/>
              <a:gd name="connsiteY350" fmla="*/ 110932 h 834388"/>
              <a:gd name="connsiteX351" fmla="*/ 779829 w 829081"/>
              <a:gd name="connsiteY351" fmla="*/ 113392 h 834388"/>
              <a:gd name="connsiteX352" fmla="*/ 780929 w 829081"/>
              <a:gd name="connsiteY352" fmla="*/ 113715 h 834388"/>
              <a:gd name="connsiteX353" fmla="*/ 782029 w 829081"/>
              <a:gd name="connsiteY353" fmla="*/ 114816 h 834388"/>
              <a:gd name="connsiteX354" fmla="*/ 782029 w 829081"/>
              <a:gd name="connsiteY354" fmla="*/ 115269 h 834388"/>
              <a:gd name="connsiteX355" fmla="*/ 784035 w 829081"/>
              <a:gd name="connsiteY355" fmla="*/ 116499 h 834388"/>
              <a:gd name="connsiteX356" fmla="*/ 784230 w 829081"/>
              <a:gd name="connsiteY356" fmla="*/ 117081 h 834388"/>
              <a:gd name="connsiteX357" fmla="*/ 784618 w 829081"/>
              <a:gd name="connsiteY357" fmla="*/ 117081 h 834388"/>
              <a:gd name="connsiteX358" fmla="*/ 784812 w 829081"/>
              <a:gd name="connsiteY358" fmla="*/ 118569 h 834388"/>
              <a:gd name="connsiteX359" fmla="*/ 786107 w 829081"/>
              <a:gd name="connsiteY359" fmla="*/ 119346 h 834388"/>
              <a:gd name="connsiteX360" fmla="*/ 786495 w 829081"/>
              <a:gd name="connsiteY360" fmla="*/ 120252 h 834388"/>
              <a:gd name="connsiteX361" fmla="*/ 787207 w 829081"/>
              <a:gd name="connsiteY361" fmla="*/ 120382 h 834388"/>
              <a:gd name="connsiteX362" fmla="*/ 788113 w 829081"/>
              <a:gd name="connsiteY362" fmla="*/ 121870 h 834388"/>
              <a:gd name="connsiteX363" fmla="*/ 789796 w 829081"/>
              <a:gd name="connsiteY363" fmla="*/ 122647 h 834388"/>
              <a:gd name="connsiteX364" fmla="*/ 791996 w 829081"/>
              <a:gd name="connsiteY364" fmla="*/ 125689 h 834388"/>
              <a:gd name="connsiteX365" fmla="*/ 794197 w 829081"/>
              <a:gd name="connsiteY365" fmla="*/ 127630 h 834388"/>
              <a:gd name="connsiteX366" fmla="*/ 798986 w 829081"/>
              <a:gd name="connsiteY366" fmla="*/ 134750 h 834388"/>
              <a:gd name="connsiteX367" fmla="*/ 802481 w 829081"/>
              <a:gd name="connsiteY367" fmla="*/ 138568 h 834388"/>
              <a:gd name="connsiteX368" fmla="*/ 807271 w 829081"/>
              <a:gd name="connsiteY368" fmla="*/ 146335 h 834388"/>
              <a:gd name="connsiteX369" fmla="*/ 809665 w 829081"/>
              <a:gd name="connsiteY369" fmla="*/ 153649 h 834388"/>
              <a:gd name="connsiteX370" fmla="*/ 809471 w 829081"/>
              <a:gd name="connsiteY370" fmla="*/ 154878 h 834388"/>
              <a:gd name="connsiteX371" fmla="*/ 809989 w 829081"/>
              <a:gd name="connsiteY371" fmla="*/ 157338 h 834388"/>
              <a:gd name="connsiteX372" fmla="*/ 815684 w 829081"/>
              <a:gd name="connsiteY372" fmla="*/ 173583 h 834388"/>
              <a:gd name="connsiteX373" fmla="*/ 816073 w 829081"/>
              <a:gd name="connsiteY373" fmla="*/ 174489 h 834388"/>
              <a:gd name="connsiteX374" fmla="*/ 816655 w 829081"/>
              <a:gd name="connsiteY374" fmla="*/ 174812 h 834388"/>
              <a:gd name="connsiteX375" fmla="*/ 816655 w 829081"/>
              <a:gd name="connsiteY375" fmla="*/ 176042 h 834388"/>
              <a:gd name="connsiteX376" fmla="*/ 817367 w 829081"/>
              <a:gd name="connsiteY376" fmla="*/ 177531 h 834388"/>
              <a:gd name="connsiteX377" fmla="*/ 817367 w 829081"/>
              <a:gd name="connsiteY377" fmla="*/ 179472 h 834388"/>
              <a:gd name="connsiteX378" fmla="*/ 818273 w 829081"/>
              <a:gd name="connsiteY378" fmla="*/ 181155 h 834388"/>
              <a:gd name="connsiteX379" fmla="*/ 818079 w 829081"/>
              <a:gd name="connsiteY379" fmla="*/ 182514 h 834388"/>
              <a:gd name="connsiteX380" fmla="*/ 818791 w 829081"/>
              <a:gd name="connsiteY380" fmla="*/ 183291 h 834388"/>
              <a:gd name="connsiteX381" fmla="*/ 818597 w 829081"/>
              <a:gd name="connsiteY381" fmla="*/ 184197 h 834388"/>
              <a:gd name="connsiteX382" fmla="*/ 819309 w 829081"/>
              <a:gd name="connsiteY382" fmla="*/ 184974 h 834388"/>
              <a:gd name="connsiteX383" fmla="*/ 819309 w 829081"/>
              <a:gd name="connsiteY383" fmla="*/ 186333 h 834388"/>
              <a:gd name="connsiteX384" fmla="*/ 819827 w 829081"/>
              <a:gd name="connsiteY384" fmla="*/ 186656 h 834388"/>
              <a:gd name="connsiteX385" fmla="*/ 820409 w 829081"/>
              <a:gd name="connsiteY385" fmla="*/ 190734 h 834388"/>
              <a:gd name="connsiteX386" fmla="*/ 820797 w 829081"/>
              <a:gd name="connsiteY386" fmla="*/ 191317 h 834388"/>
              <a:gd name="connsiteX387" fmla="*/ 820603 w 829081"/>
              <a:gd name="connsiteY387" fmla="*/ 192222 h 834388"/>
              <a:gd name="connsiteX388" fmla="*/ 821315 w 829081"/>
              <a:gd name="connsiteY388" fmla="*/ 192546 h 834388"/>
              <a:gd name="connsiteX389" fmla="*/ 821315 w 829081"/>
              <a:gd name="connsiteY389" fmla="*/ 193323 h 834388"/>
              <a:gd name="connsiteX390" fmla="*/ 822027 w 829081"/>
              <a:gd name="connsiteY390" fmla="*/ 194358 h 834388"/>
              <a:gd name="connsiteX391" fmla="*/ 822415 w 829081"/>
              <a:gd name="connsiteY391" fmla="*/ 197530 h 834388"/>
              <a:gd name="connsiteX392" fmla="*/ 822803 w 829081"/>
              <a:gd name="connsiteY392" fmla="*/ 197983 h 834388"/>
              <a:gd name="connsiteX393" fmla="*/ 822415 w 829081"/>
              <a:gd name="connsiteY393" fmla="*/ 201154 h 834388"/>
              <a:gd name="connsiteX394" fmla="*/ 821898 w 829081"/>
              <a:gd name="connsiteY394" fmla="*/ 201283 h 834388"/>
              <a:gd name="connsiteX395" fmla="*/ 821898 w 829081"/>
              <a:gd name="connsiteY395" fmla="*/ 204002 h 834388"/>
              <a:gd name="connsiteX396" fmla="*/ 821509 w 829081"/>
              <a:gd name="connsiteY396" fmla="*/ 205361 h 834388"/>
              <a:gd name="connsiteX397" fmla="*/ 821703 w 829081"/>
              <a:gd name="connsiteY397" fmla="*/ 209115 h 834388"/>
              <a:gd name="connsiteX398" fmla="*/ 820797 w 829081"/>
              <a:gd name="connsiteY398" fmla="*/ 211963 h 834388"/>
              <a:gd name="connsiteX399" fmla="*/ 820797 w 829081"/>
              <a:gd name="connsiteY399" fmla="*/ 213775 h 834388"/>
              <a:gd name="connsiteX400" fmla="*/ 820280 w 829081"/>
              <a:gd name="connsiteY400" fmla="*/ 214228 h 834388"/>
              <a:gd name="connsiteX401" fmla="*/ 820797 w 829081"/>
              <a:gd name="connsiteY401" fmla="*/ 216946 h 834388"/>
              <a:gd name="connsiteX402" fmla="*/ 820280 w 829081"/>
              <a:gd name="connsiteY402" fmla="*/ 219341 h 834388"/>
              <a:gd name="connsiteX403" fmla="*/ 819891 w 829081"/>
              <a:gd name="connsiteY403" fmla="*/ 219664 h 834388"/>
              <a:gd name="connsiteX404" fmla="*/ 820085 w 829081"/>
              <a:gd name="connsiteY404" fmla="*/ 221153 h 834388"/>
              <a:gd name="connsiteX405" fmla="*/ 820474 w 829081"/>
              <a:gd name="connsiteY405" fmla="*/ 221477 h 834388"/>
              <a:gd name="connsiteX406" fmla="*/ 819891 w 829081"/>
              <a:gd name="connsiteY406" fmla="*/ 223159 h 834388"/>
              <a:gd name="connsiteX407" fmla="*/ 820280 w 829081"/>
              <a:gd name="connsiteY407" fmla="*/ 225424 h 834388"/>
              <a:gd name="connsiteX408" fmla="*/ 820668 w 829081"/>
              <a:gd name="connsiteY408" fmla="*/ 225748 h 834388"/>
              <a:gd name="connsiteX409" fmla="*/ 820474 w 829081"/>
              <a:gd name="connsiteY409" fmla="*/ 226525 h 834388"/>
              <a:gd name="connsiteX410" fmla="*/ 820862 w 829081"/>
              <a:gd name="connsiteY410" fmla="*/ 228013 h 834388"/>
              <a:gd name="connsiteX411" fmla="*/ 820668 w 829081"/>
              <a:gd name="connsiteY411" fmla="*/ 228467 h 834388"/>
              <a:gd name="connsiteX412" fmla="*/ 818467 w 829081"/>
              <a:gd name="connsiteY412" fmla="*/ 229502 h 834388"/>
              <a:gd name="connsiteX413" fmla="*/ 819050 w 829081"/>
              <a:gd name="connsiteY413" fmla="*/ 234615 h 834388"/>
              <a:gd name="connsiteX414" fmla="*/ 818856 w 829081"/>
              <a:gd name="connsiteY414" fmla="*/ 237463 h 834388"/>
              <a:gd name="connsiteX415" fmla="*/ 820344 w 829081"/>
              <a:gd name="connsiteY415" fmla="*/ 246847 h 834388"/>
              <a:gd name="connsiteX416" fmla="*/ 822156 w 829081"/>
              <a:gd name="connsiteY416" fmla="*/ 251054 h 834388"/>
              <a:gd name="connsiteX417" fmla="*/ 822156 w 829081"/>
              <a:gd name="connsiteY417" fmla="*/ 252284 h 834388"/>
              <a:gd name="connsiteX418" fmla="*/ 822739 w 829081"/>
              <a:gd name="connsiteY418" fmla="*/ 254096 h 834388"/>
              <a:gd name="connsiteX419" fmla="*/ 823257 w 829081"/>
              <a:gd name="connsiteY419" fmla="*/ 254679 h 834388"/>
              <a:gd name="connsiteX420" fmla="*/ 824163 w 829081"/>
              <a:gd name="connsiteY420" fmla="*/ 258627 h 834388"/>
              <a:gd name="connsiteX421" fmla="*/ 824681 w 829081"/>
              <a:gd name="connsiteY421" fmla="*/ 259080 h 834388"/>
              <a:gd name="connsiteX422" fmla="*/ 825975 w 829081"/>
              <a:gd name="connsiteY422" fmla="*/ 265552 h 834388"/>
              <a:gd name="connsiteX423" fmla="*/ 826557 w 829081"/>
              <a:gd name="connsiteY423" fmla="*/ 265875 h 834388"/>
              <a:gd name="connsiteX424" fmla="*/ 826946 w 829081"/>
              <a:gd name="connsiteY424" fmla="*/ 268141 h 834388"/>
              <a:gd name="connsiteX425" fmla="*/ 827658 w 829081"/>
              <a:gd name="connsiteY425" fmla="*/ 269176 h 834388"/>
              <a:gd name="connsiteX426" fmla="*/ 828175 w 829081"/>
              <a:gd name="connsiteY426" fmla="*/ 274936 h 834388"/>
              <a:gd name="connsiteX427" fmla="*/ 828887 w 829081"/>
              <a:gd name="connsiteY427" fmla="*/ 276166 h 834388"/>
              <a:gd name="connsiteX428" fmla="*/ 829082 w 829081"/>
              <a:gd name="connsiteY428" fmla="*/ 277978 h 834388"/>
              <a:gd name="connsiteX429" fmla="*/ 828693 w 829081"/>
              <a:gd name="connsiteY429" fmla="*/ 278108 h 834388"/>
              <a:gd name="connsiteX430" fmla="*/ 828499 w 829081"/>
              <a:gd name="connsiteY430" fmla="*/ 279920 h 834388"/>
              <a:gd name="connsiteX431" fmla="*/ 827399 w 829081"/>
              <a:gd name="connsiteY431" fmla="*/ 282509 h 834388"/>
              <a:gd name="connsiteX432" fmla="*/ 826299 w 829081"/>
              <a:gd name="connsiteY432" fmla="*/ 282509 h 834388"/>
              <a:gd name="connsiteX433" fmla="*/ 826493 w 829081"/>
              <a:gd name="connsiteY433" fmla="*/ 281279 h 834388"/>
              <a:gd name="connsiteX434" fmla="*/ 826881 w 829081"/>
              <a:gd name="connsiteY434" fmla="*/ 281149 h 834388"/>
              <a:gd name="connsiteX435" fmla="*/ 826881 w 829081"/>
              <a:gd name="connsiteY435" fmla="*/ 280567 h 834388"/>
              <a:gd name="connsiteX436" fmla="*/ 826493 w 829081"/>
              <a:gd name="connsiteY436" fmla="*/ 280567 h 834388"/>
              <a:gd name="connsiteX437" fmla="*/ 825587 w 829081"/>
              <a:gd name="connsiteY437" fmla="*/ 282056 h 834388"/>
              <a:gd name="connsiteX438" fmla="*/ 825781 w 829081"/>
              <a:gd name="connsiteY438" fmla="*/ 282832 h 834388"/>
              <a:gd name="connsiteX439" fmla="*/ 824292 w 829081"/>
              <a:gd name="connsiteY439" fmla="*/ 283285 h 834388"/>
              <a:gd name="connsiteX440" fmla="*/ 824486 w 829081"/>
              <a:gd name="connsiteY440" fmla="*/ 283609 h 834388"/>
              <a:gd name="connsiteX441" fmla="*/ 823969 w 829081"/>
              <a:gd name="connsiteY441" fmla="*/ 284062 h 834388"/>
              <a:gd name="connsiteX442" fmla="*/ 823969 w 829081"/>
              <a:gd name="connsiteY442" fmla="*/ 284645 h 834388"/>
              <a:gd name="connsiteX443" fmla="*/ 823257 w 829081"/>
              <a:gd name="connsiteY443" fmla="*/ 285098 h 834388"/>
              <a:gd name="connsiteX444" fmla="*/ 822868 w 829081"/>
              <a:gd name="connsiteY444" fmla="*/ 286910 h 834388"/>
              <a:gd name="connsiteX445" fmla="*/ 822156 w 829081"/>
              <a:gd name="connsiteY445" fmla="*/ 287946 h 834388"/>
              <a:gd name="connsiteX446" fmla="*/ 822156 w 829081"/>
              <a:gd name="connsiteY446" fmla="*/ 288722 h 834388"/>
              <a:gd name="connsiteX447" fmla="*/ 822545 w 829081"/>
              <a:gd name="connsiteY447" fmla="*/ 288851 h 834388"/>
              <a:gd name="connsiteX448" fmla="*/ 822156 w 829081"/>
              <a:gd name="connsiteY448" fmla="*/ 288851 h 834388"/>
              <a:gd name="connsiteX449" fmla="*/ 821445 w 829081"/>
              <a:gd name="connsiteY449" fmla="*/ 291117 h 834388"/>
              <a:gd name="connsiteX450" fmla="*/ 820150 w 829081"/>
              <a:gd name="connsiteY450" fmla="*/ 292929 h 834388"/>
              <a:gd name="connsiteX451" fmla="*/ 818662 w 829081"/>
              <a:gd name="connsiteY451" fmla="*/ 298495 h 834388"/>
              <a:gd name="connsiteX452" fmla="*/ 817755 w 829081"/>
              <a:gd name="connsiteY452" fmla="*/ 304061 h 834388"/>
              <a:gd name="connsiteX453" fmla="*/ 817561 w 829081"/>
              <a:gd name="connsiteY453" fmla="*/ 310857 h 834388"/>
              <a:gd name="connsiteX454" fmla="*/ 818662 w 829081"/>
              <a:gd name="connsiteY454" fmla="*/ 312540 h 834388"/>
              <a:gd name="connsiteX455" fmla="*/ 818856 w 829081"/>
              <a:gd name="connsiteY455" fmla="*/ 314481 h 834388"/>
              <a:gd name="connsiteX456" fmla="*/ 818338 w 829081"/>
              <a:gd name="connsiteY456" fmla="*/ 315517 h 834388"/>
              <a:gd name="connsiteX457" fmla="*/ 818856 w 829081"/>
              <a:gd name="connsiteY457" fmla="*/ 315646 h 834388"/>
              <a:gd name="connsiteX458" fmla="*/ 818856 w 829081"/>
              <a:gd name="connsiteY458" fmla="*/ 316099 h 834388"/>
              <a:gd name="connsiteX459" fmla="*/ 818467 w 829081"/>
              <a:gd name="connsiteY459" fmla="*/ 318364 h 834388"/>
              <a:gd name="connsiteX460" fmla="*/ 818079 w 829081"/>
              <a:gd name="connsiteY460" fmla="*/ 318688 h 834388"/>
              <a:gd name="connsiteX461" fmla="*/ 817497 w 829081"/>
              <a:gd name="connsiteY461" fmla="*/ 321536 h 834388"/>
              <a:gd name="connsiteX462" fmla="*/ 817108 w 829081"/>
              <a:gd name="connsiteY462" fmla="*/ 321860 h 834388"/>
              <a:gd name="connsiteX463" fmla="*/ 816914 w 829081"/>
              <a:gd name="connsiteY463" fmla="*/ 324254 h 834388"/>
              <a:gd name="connsiteX464" fmla="*/ 815814 w 829081"/>
              <a:gd name="connsiteY464" fmla="*/ 325613 h 834388"/>
              <a:gd name="connsiteX465" fmla="*/ 814908 w 829081"/>
              <a:gd name="connsiteY465" fmla="*/ 328461 h 834388"/>
              <a:gd name="connsiteX466" fmla="*/ 814390 w 829081"/>
              <a:gd name="connsiteY466" fmla="*/ 328785 h 834388"/>
              <a:gd name="connsiteX467" fmla="*/ 813807 w 829081"/>
              <a:gd name="connsiteY467" fmla="*/ 331050 h 834388"/>
              <a:gd name="connsiteX468" fmla="*/ 812319 w 829081"/>
              <a:gd name="connsiteY468" fmla="*/ 332086 h 834388"/>
              <a:gd name="connsiteX469" fmla="*/ 812319 w 829081"/>
              <a:gd name="connsiteY469" fmla="*/ 332862 h 834388"/>
              <a:gd name="connsiteX470" fmla="*/ 811801 w 829081"/>
              <a:gd name="connsiteY470" fmla="*/ 333445 h 834388"/>
              <a:gd name="connsiteX471" fmla="*/ 811801 w 829081"/>
              <a:gd name="connsiteY471" fmla="*/ 334674 h 834388"/>
              <a:gd name="connsiteX472" fmla="*/ 811218 w 829081"/>
              <a:gd name="connsiteY472" fmla="*/ 335127 h 834388"/>
              <a:gd name="connsiteX473" fmla="*/ 810507 w 829081"/>
              <a:gd name="connsiteY473" fmla="*/ 336810 h 834388"/>
              <a:gd name="connsiteX474" fmla="*/ 809795 w 829081"/>
              <a:gd name="connsiteY474" fmla="*/ 339658 h 834388"/>
              <a:gd name="connsiteX475" fmla="*/ 808500 w 829081"/>
              <a:gd name="connsiteY475" fmla="*/ 341341 h 834388"/>
              <a:gd name="connsiteX476" fmla="*/ 808306 w 829081"/>
              <a:gd name="connsiteY476" fmla="*/ 342570 h 834388"/>
              <a:gd name="connsiteX477" fmla="*/ 807206 w 829081"/>
              <a:gd name="connsiteY477" fmla="*/ 344059 h 834388"/>
              <a:gd name="connsiteX478" fmla="*/ 806623 w 829081"/>
              <a:gd name="connsiteY478" fmla="*/ 346000 h 834388"/>
              <a:gd name="connsiteX479" fmla="*/ 806106 w 829081"/>
              <a:gd name="connsiteY479" fmla="*/ 346130 h 834388"/>
              <a:gd name="connsiteX480" fmla="*/ 806106 w 829081"/>
              <a:gd name="connsiteY480" fmla="*/ 346712 h 834388"/>
              <a:gd name="connsiteX481" fmla="*/ 805393 w 829081"/>
              <a:gd name="connsiteY481" fmla="*/ 347489 h 834388"/>
              <a:gd name="connsiteX482" fmla="*/ 805588 w 829081"/>
              <a:gd name="connsiteY482" fmla="*/ 349107 h 834388"/>
              <a:gd name="connsiteX483" fmla="*/ 805070 w 829081"/>
              <a:gd name="connsiteY483" fmla="*/ 349690 h 834388"/>
              <a:gd name="connsiteX484" fmla="*/ 804552 w 829081"/>
              <a:gd name="connsiteY484" fmla="*/ 353444 h 834388"/>
              <a:gd name="connsiteX485" fmla="*/ 803970 w 829081"/>
              <a:gd name="connsiteY485" fmla="*/ 354350 h 834388"/>
              <a:gd name="connsiteX486" fmla="*/ 803970 w 829081"/>
              <a:gd name="connsiteY486" fmla="*/ 356615 h 834388"/>
              <a:gd name="connsiteX487" fmla="*/ 803452 w 829081"/>
              <a:gd name="connsiteY487" fmla="*/ 357197 h 834388"/>
              <a:gd name="connsiteX488" fmla="*/ 803452 w 829081"/>
              <a:gd name="connsiteY488" fmla="*/ 358880 h 834388"/>
              <a:gd name="connsiteX489" fmla="*/ 802870 w 829081"/>
              <a:gd name="connsiteY489" fmla="*/ 359333 h 834388"/>
              <a:gd name="connsiteX490" fmla="*/ 802157 w 829081"/>
              <a:gd name="connsiteY490" fmla="*/ 362310 h 834388"/>
              <a:gd name="connsiteX491" fmla="*/ 801445 w 829081"/>
              <a:gd name="connsiteY491" fmla="*/ 363087 h 834388"/>
              <a:gd name="connsiteX492" fmla="*/ 801445 w 829081"/>
              <a:gd name="connsiteY492" fmla="*/ 363864 h 834388"/>
              <a:gd name="connsiteX493" fmla="*/ 800863 w 829081"/>
              <a:gd name="connsiteY493" fmla="*/ 364187 h 834388"/>
              <a:gd name="connsiteX494" fmla="*/ 800345 w 829081"/>
              <a:gd name="connsiteY494" fmla="*/ 365546 h 834388"/>
              <a:gd name="connsiteX495" fmla="*/ 799439 w 829081"/>
              <a:gd name="connsiteY495" fmla="*/ 366129 h 834388"/>
              <a:gd name="connsiteX496" fmla="*/ 799439 w 829081"/>
              <a:gd name="connsiteY496" fmla="*/ 366711 h 834388"/>
              <a:gd name="connsiteX497" fmla="*/ 799827 w 829081"/>
              <a:gd name="connsiteY497" fmla="*/ 366841 h 834388"/>
              <a:gd name="connsiteX498" fmla="*/ 799633 w 829081"/>
              <a:gd name="connsiteY498" fmla="*/ 368071 h 834388"/>
              <a:gd name="connsiteX499" fmla="*/ 799116 w 829081"/>
              <a:gd name="connsiteY499" fmla="*/ 368071 h 834388"/>
              <a:gd name="connsiteX500" fmla="*/ 797303 w 829081"/>
              <a:gd name="connsiteY500" fmla="*/ 369430 h 834388"/>
              <a:gd name="connsiteX501" fmla="*/ 796591 w 829081"/>
              <a:gd name="connsiteY501" fmla="*/ 370465 h 834388"/>
              <a:gd name="connsiteX502" fmla="*/ 794585 w 829081"/>
              <a:gd name="connsiteY502" fmla="*/ 371954 h 834388"/>
              <a:gd name="connsiteX503" fmla="*/ 793873 w 829081"/>
              <a:gd name="connsiteY503" fmla="*/ 373313 h 834388"/>
              <a:gd name="connsiteX504" fmla="*/ 792967 w 829081"/>
              <a:gd name="connsiteY504" fmla="*/ 373766 h 834388"/>
              <a:gd name="connsiteX505" fmla="*/ 791867 w 829081"/>
              <a:gd name="connsiteY505" fmla="*/ 375125 h 834388"/>
              <a:gd name="connsiteX506" fmla="*/ 791672 w 829081"/>
              <a:gd name="connsiteY506" fmla="*/ 376031 h 834388"/>
              <a:gd name="connsiteX507" fmla="*/ 790572 w 829081"/>
              <a:gd name="connsiteY507" fmla="*/ 376938 h 834388"/>
              <a:gd name="connsiteX508" fmla="*/ 790378 w 829081"/>
              <a:gd name="connsiteY508" fmla="*/ 377843 h 834388"/>
              <a:gd name="connsiteX509" fmla="*/ 788890 w 829081"/>
              <a:gd name="connsiteY509" fmla="*/ 380238 h 834388"/>
              <a:gd name="connsiteX510" fmla="*/ 788890 w 829081"/>
              <a:gd name="connsiteY510" fmla="*/ 381015 h 834388"/>
              <a:gd name="connsiteX511" fmla="*/ 785913 w 829081"/>
              <a:gd name="connsiteY511" fmla="*/ 388069 h 834388"/>
              <a:gd name="connsiteX512" fmla="*/ 785006 w 829081"/>
              <a:gd name="connsiteY512" fmla="*/ 394801 h 834388"/>
              <a:gd name="connsiteX513" fmla="*/ 784812 w 829081"/>
              <a:gd name="connsiteY513" fmla="*/ 406386 h 834388"/>
              <a:gd name="connsiteX514" fmla="*/ 784100 w 829081"/>
              <a:gd name="connsiteY514" fmla="*/ 412663 h 834388"/>
              <a:gd name="connsiteX515" fmla="*/ 783582 w 829081"/>
              <a:gd name="connsiteY515" fmla="*/ 414281 h 834388"/>
              <a:gd name="connsiteX516" fmla="*/ 783194 w 829081"/>
              <a:gd name="connsiteY516" fmla="*/ 420430 h 834388"/>
              <a:gd name="connsiteX517" fmla="*/ 782806 w 829081"/>
              <a:gd name="connsiteY517" fmla="*/ 421336 h 834388"/>
              <a:gd name="connsiteX518" fmla="*/ 783000 w 829081"/>
              <a:gd name="connsiteY518" fmla="*/ 424508 h 834388"/>
              <a:gd name="connsiteX519" fmla="*/ 782417 w 829081"/>
              <a:gd name="connsiteY519" fmla="*/ 427485 h 834388"/>
              <a:gd name="connsiteX520" fmla="*/ 782417 w 829081"/>
              <a:gd name="connsiteY520" fmla="*/ 432015 h 834388"/>
              <a:gd name="connsiteX521" fmla="*/ 783000 w 829081"/>
              <a:gd name="connsiteY521" fmla="*/ 435769 h 834388"/>
              <a:gd name="connsiteX522" fmla="*/ 782806 w 829081"/>
              <a:gd name="connsiteY522" fmla="*/ 436805 h 834388"/>
              <a:gd name="connsiteX523" fmla="*/ 782288 w 829081"/>
              <a:gd name="connsiteY523" fmla="*/ 437128 h 834388"/>
              <a:gd name="connsiteX524" fmla="*/ 781900 w 829081"/>
              <a:gd name="connsiteY524" fmla="*/ 438035 h 834388"/>
              <a:gd name="connsiteX525" fmla="*/ 780994 w 829081"/>
              <a:gd name="connsiteY525" fmla="*/ 441206 h 834388"/>
              <a:gd name="connsiteX526" fmla="*/ 778405 w 829081"/>
              <a:gd name="connsiteY526" fmla="*/ 445995 h 834388"/>
              <a:gd name="connsiteX527" fmla="*/ 778405 w 829081"/>
              <a:gd name="connsiteY527" fmla="*/ 447354 h 834388"/>
              <a:gd name="connsiteX528" fmla="*/ 777110 w 829081"/>
              <a:gd name="connsiteY528" fmla="*/ 450979 h 834388"/>
              <a:gd name="connsiteX529" fmla="*/ 776528 w 829081"/>
              <a:gd name="connsiteY529" fmla="*/ 455185 h 834388"/>
              <a:gd name="connsiteX530" fmla="*/ 775233 w 829081"/>
              <a:gd name="connsiteY530" fmla="*/ 459846 h 834388"/>
              <a:gd name="connsiteX531" fmla="*/ 775039 w 829081"/>
              <a:gd name="connsiteY531" fmla="*/ 462240 h 834388"/>
              <a:gd name="connsiteX532" fmla="*/ 773033 w 829081"/>
              <a:gd name="connsiteY532" fmla="*/ 468971 h 834388"/>
              <a:gd name="connsiteX533" fmla="*/ 771350 w 829081"/>
              <a:gd name="connsiteY533" fmla="*/ 480815 h 834388"/>
              <a:gd name="connsiteX534" fmla="*/ 770250 w 829081"/>
              <a:gd name="connsiteY534" fmla="*/ 484569 h 834388"/>
              <a:gd name="connsiteX535" fmla="*/ 769732 w 829081"/>
              <a:gd name="connsiteY535" fmla="*/ 488323 h 834388"/>
              <a:gd name="connsiteX536" fmla="*/ 768049 w 829081"/>
              <a:gd name="connsiteY536" fmla="*/ 491883 h 834388"/>
              <a:gd name="connsiteX537" fmla="*/ 763648 w 829081"/>
              <a:gd name="connsiteY537" fmla="*/ 495054 h 834388"/>
              <a:gd name="connsiteX538" fmla="*/ 761448 w 829081"/>
              <a:gd name="connsiteY538" fmla="*/ 495636 h 834388"/>
              <a:gd name="connsiteX539" fmla="*/ 748568 w 829081"/>
              <a:gd name="connsiteY539" fmla="*/ 502044 h 834388"/>
              <a:gd name="connsiteX540" fmla="*/ 739378 w 829081"/>
              <a:gd name="connsiteY540" fmla="*/ 506056 h 834388"/>
              <a:gd name="connsiteX541" fmla="*/ 733100 w 829081"/>
              <a:gd name="connsiteY541" fmla="*/ 510717 h 834388"/>
              <a:gd name="connsiteX542" fmla="*/ 730705 w 829081"/>
              <a:gd name="connsiteY542" fmla="*/ 513823 h 834388"/>
              <a:gd name="connsiteX543" fmla="*/ 729217 w 829081"/>
              <a:gd name="connsiteY543" fmla="*/ 517383 h 834388"/>
              <a:gd name="connsiteX544" fmla="*/ 727728 w 829081"/>
              <a:gd name="connsiteY544" fmla="*/ 519001 h 834388"/>
              <a:gd name="connsiteX545" fmla="*/ 726628 w 829081"/>
              <a:gd name="connsiteY545" fmla="*/ 519583 h 834388"/>
              <a:gd name="connsiteX546" fmla="*/ 726628 w 829081"/>
              <a:gd name="connsiteY546" fmla="*/ 520166 h 834388"/>
              <a:gd name="connsiteX547" fmla="*/ 725139 w 829081"/>
              <a:gd name="connsiteY547" fmla="*/ 520943 h 834388"/>
              <a:gd name="connsiteX548" fmla="*/ 723133 w 829081"/>
              <a:gd name="connsiteY548" fmla="*/ 523466 h 834388"/>
              <a:gd name="connsiteX549" fmla="*/ 722421 w 829081"/>
              <a:gd name="connsiteY549" fmla="*/ 526444 h 834388"/>
              <a:gd name="connsiteX550" fmla="*/ 720415 w 829081"/>
              <a:gd name="connsiteY550" fmla="*/ 531363 h 834388"/>
              <a:gd name="connsiteX551" fmla="*/ 720415 w 829081"/>
              <a:gd name="connsiteY551" fmla="*/ 532851 h 834388"/>
              <a:gd name="connsiteX552" fmla="*/ 719702 w 829081"/>
              <a:gd name="connsiteY552" fmla="*/ 533175 h 834388"/>
              <a:gd name="connsiteX553" fmla="*/ 718797 w 829081"/>
              <a:gd name="connsiteY553" fmla="*/ 535440 h 834388"/>
              <a:gd name="connsiteX554" fmla="*/ 713295 w 829081"/>
              <a:gd name="connsiteY554" fmla="*/ 540683 h 834388"/>
              <a:gd name="connsiteX555" fmla="*/ 706823 w 829081"/>
              <a:gd name="connsiteY555" fmla="*/ 544695 h 834388"/>
              <a:gd name="connsiteX556" fmla="*/ 706823 w 829081"/>
              <a:gd name="connsiteY556" fmla="*/ 540683 h 834388"/>
              <a:gd name="connsiteX557" fmla="*/ 706111 w 829081"/>
              <a:gd name="connsiteY557" fmla="*/ 539194 h 834388"/>
              <a:gd name="connsiteX558" fmla="*/ 705593 w 829081"/>
              <a:gd name="connsiteY558" fmla="*/ 538870 h 834388"/>
              <a:gd name="connsiteX559" fmla="*/ 705593 w 829081"/>
              <a:gd name="connsiteY559" fmla="*/ 538288 h 834388"/>
              <a:gd name="connsiteX560" fmla="*/ 704105 w 829081"/>
              <a:gd name="connsiteY560" fmla="*/ 536799 h 834388"/>
              <a:gd name="connsiteX561" fmla="*/ 702292 w 829081"/>
              <a:gd name="connsiteY561" fmla="*/ 536022 h 834388"/>
              <a:gd name="connsiteX562" fmla="*/ 701386 w 829081"/>
              <a:gd name="connsiteY562" fmla="*/ 535117 h 834388"/>
              <a:gd name="connsiteX563" fmla="*/ 698797 w 829081"/>
              <a:gd name="connsiteY563" fmla="*/ 534210 h 834388"/>
              <a:gd name="connsiteX564" fmla="*/ 697309 w 829081"/>
              <a:gd name="connsiteY564" fmla="*/ 532851 h 834388"/>
              <a:gd name="connsiteX565" fmla="*/ 696921 w 829081"/>
              <a:gd name="connsiteY565" fmla="*/ 532398 h 834388"/>
              <a:gd name="connsiteX566" fmla="*/ 696921 w 829081"/>
              <a:gd name="connsiteY566" fmla="*/ 530327 h 834388"/>
              <a:gd name="connsiteX567" fmla="*/ 697309 w 829081"/>
              <a:gd name="connsiteY567" fmla="*/ 530198 h 834388"/>
              <a:gd name="connsiteX568" fmla="*/ 697503 w 829081"/>
              <a:gd name="connsiteY568" fmla="*/ 528580 h 834388"/>
              <a:gd name="connsiteX569" fmla="*/ 696597 w 829081"/>
              <a:gd name="connsiteY569" fmla="*/ 525732 h 834388"/>
              <a:gd name="connsiteX570" fmla="*/ 695885 w 829081"/>
              <a:gd name="connsiteY570" fmla="*/ 525149 h 834388"/>
              <a:gd name="connsiteX571" fmla="*/ 695303 w 829081"/>
              <a:gd name="connsiteY571" fmla="*/ 523661 h 834388"/>
              <a:gd name="connsiteX572" fmla="*/ 693620 w 829081"/>
              <a:gd name="connsiteY572" fmla="*/ 523078 h 834388"/>
              <a:gd name="connsiteX573" fmla="*/ 693231 w 829081"/>
              <a:gd name="connsiteY573" fmla="*/ 522496 h 834388"/>
              <a:gd name="connsiteX574" fmla="*/ 691419 w 829081"/>
              <a:gd name="connsiteY574" fmla="*/ 521719 h 834388"/>
              <a:gd name="connsiteX575" fmla="*/ 691419 w 829081"/>
              <a:gd name="connsiteY575" fmla="*/ 521396 h 834388"/>
              <a:gd name="connsiteX576" fmla="*/ 690901 w 829081"/>
              <a:gd name="connsiteY576" fmla="*/ 521396 h 834388"/>
              <a:gd name="connsiteX577" fmla="*/ 690189 w 829081"/>
              <a:gd name="connsiteY577" fmla="*/ 520360 h 834388"/>
              <a:gd name="connsiteX578" fmla="*/ 690384 w 829081"/>
              <a:gd name="connsiteY578" fmla="*/ 519454 h 834388"/>
              <a:gd name="connsiteX579" fmla="*/ 692972 w 829081"/>
              <a:gd name="connsiteY579" fmla="*/ 517059 h 834388"/>
              <a:gd name="connsiteX580" fmla="*/ 692584 w 829081"/>
              <a:gd name="connsiteY580" fmla="*/ 514082 h 834388"/>
              <a:gd name="connsiteX581" fmla="*/ 692972 w 829081"/>
              <a:gd name="connsiteY581" fmla="*/ 512917 h 834388"/>
              <a:gd name="connsiteX582" fmla="*/ 691872 w 829081"/>
              <a:gd name="connsiteY582" fmla="*/ 512335 h 834388"/>
              <a:gd name="connsiteX583" fmla="*/ 691160 w 829081"/>
              <a:gd name="connsiteY583" fmla="*/ 511299 h 834388"/>
              <a:gd name="connsiteX584" fmla="*/ 690254 w 829081"/>
              <a:gd name="connsiteY584" fmla="*/ 510975 h 834388"/>
              <a:gd name="connsiteX585" fmla="*/ 689866 w 829081"/>
              <a:gd name="connsiteY585" fmla="*/ 510199 h 834388"/>
              <a:gd name="connsiteX586" fmla="*/ 690060 w 829081"/>
              <a:gd name="connsiteY586" fmla="*/ 509616 h 834388"/>
              <a:gd name="connsiteX587" fmla="*/ 689478 w 829081"/>
              <a:gd name="connsiteY587" fmla="*/ 509292 h 834388"/>
              <a:gd name="connsiteX588" fmla="*/ 689672 w 829081"/>
              <a:gd name="connsiteY588" fmla="*/ 507934 h 834388"/>
              <a:gd name="connsiteX589" fmla="*/ 690384 w 829081"/>
              <a:gd name="connsiteY589" fmla="*/ 507157 h 834388"/>
              <a:gd name="connsiteX590" fmla="*/ 690189 w 829081"/>
              <a:gd name="connsiteY590" fmla="*/ 504762 h 834388"/>
              <a:gd name="connsiteX591" fmla="*/ 689801 w 829081"/>
              <a:gd name="connsiteY591" fmla="*/ 504633 h 834388"/>
              <a:gd name="connsiteX592" fmla="*/ 690189 w 829081"/>
              <a:gd name="connsiteY592" fmla="*/ 503015 h 834388"/>
              <a:gd name="connsiteX593" fmla="*/ 689478 w 829081"/>
              <a:gd name="connsiteY593" fmla="*/ 502562 h 834388"/>
              <a:gd name="connsiteX594" fmla="*/ 688571 w 829081"/>
              <a:gd name="connsiteY594" fmla="*/ 502562 h 834388"/>
              <a:gd name="connsiteX595" fmla="*/ 687277 w 829081"/>
              <a:gd name="connsiteY595" fmla="*/ 501397 h 834388"/>
              <a:gd name="connsiteX596" fmla="*/ 685983 w 829081"/>
              <a:gd name="connsiteY596" fmla="*/ 500944 h 834388"/>
              <a:gd name="connsiteX597" fmla="*/ 685270 w 829081"/>
              <a:gd name="connsiteY597" fmla="*/ 500037 h 834388"/>
              <a:gd name="connsiteX598" fmla="*/ 685076 w 829081"/>
              <a:gd name="connsiteY598" fmla="*/ 499132 h 834388"/>
              <a:gd name="connsiteX599" fmla="*/ 683588 w 829081"/>
              <a:gd name="connsiteY599" fmla="*/ 498096 h 834388"/>
              <a:gd name="connsiteX600" fmla="*/ 683588 w 829081"/>
              <a:gd name="connsiteY600" fmla="*/ 496154 h 834388"/>
              <a:gd name="connsiteX601" fmla="*/ 683200 w 829081"/>
              <a:gd name="connsiteY601" fmla="*/ 495572 h 834388"/>
              <a:gd name="connsiteX602" fmla="*/ 682099 w 829081"/>
              <a:gd name="connsiteY602" fmla="*/ 495119 h 834388"/>
              <a:gd name="connsiteX603" fmla="*/ 681193 w 829081"/>
              <a:gd name="connsiteY603" fmla="*/ 495442 h 834388"/>
              <a:gd name="connsiteX604" fmla="*/ 679769 w 829081"/>
              <a:gd name="connsiteY604" fmla="*/ 494925 h 834388"/>
              <a:gd name="connsiteX605" fmla="*/ 679769 w 829081"/>
              <a:gd name="connsiteY605" fmla="*/ 494342 h 834388"/>
              <a:gd name="connsiteX606" fmla="*/ 680869 w 829081"/>
              <a:gd name="connsiteY606" fmla="*/ 493889 h 834388"/>
              <a:gd name="connsiteX607" fmla="*/ 681452 w 829081"/>
              <a:gd name="connsiteY607" fmla="*/ 493112 h 834388"/>
              <a:gd name="connsiteX608" fmla="*/ 681064 w 829081"/>
              <a:gd name="connsiteY608" fmla="*/ 490135 h 834388"/>
              <a:gd name="connsiteX609" fmla="*/ 683264 w 829081"/>
              <a:gd name="connsiteY609" fmla="*/ 489359 h 834388"/>
              <a:gd name="connsiteX610" fmla="*/ 683264 w 829081"/>
              <a:gd name="connsiteY610" fmla="*/ 488905 h 834388"/>
              <a:gd name="connsiteX611" fmla="*/ 683782 w 829081"/>
              <a:gd name="connsiteY611" fmla="*/ 488582 h 834388"/>
              <a:gd name="connsiteX612" fmla="*/ 683782 w 829081"/>
              <a:gd name="connsiteY612" fmla="*/ 487223 h 834388"/>
              <a:gd name="connsiteX613" fmla="*/ 684882 w 829081"/>
              <a:gd name="connsiteY613" fmla="*/ 487352 h 834388"/>
              <a:gd name="connsiteX614" fmla="*/ 684882 w 829081"/>
              <a:gd name="connsiteY614" fmla="*/ 485540 h 834388"/>
              <a:gd name="connsiteX615" fmla="*/ 683200 w 829081"/>
              <a:gd name="connsiteY615" fmla="*/ 486123 h 834388"/>
              <a:gd name="connsiteX616" fmla="*/ 683005 w 829081"/>
              <a:gd name="connsiteY616" fmla="*/ 489099 h 834388"/>
              <a:gd name="connsiteX617" fmla="*/ 682617 w 829081"/>
              <a:gd name="connsiteY617" fmla="*/ 489423 h 834388"/>
              <a:gd name="connsiteX618" fmla="*/ 680740 w 829081"/>
              <a:gd name="connsiteY618" fmla="*/ 489423 h 834388"/>
              <a:gd name="connsiteX619" fmla="*/ 680222 w 829081"/>
              <a:gd name="connsiteY619" fmla="*/ 490459 h 834388"/>
              <a:gd name="connsiteX620" fmla="*/ 680611 w 829081"/>
              <a:gd name="connsiteY620" fmla="*/ 492271 h 834388"/>
              <a:gd name="connsiteX621" fmla="*/ 679705 w 829081"/>
              <a:gd name="connsiteY621" fmla="*/ 492724 h 834388"/>
              <a:gd name="connsiteX622" fmla="*/ 678993 w 829081"/>
              <a:gd name="connsiteY622" fmla="*/ 494989 h 834388"/>
              <a:gd name="connsiteX623" fmla="*/ 679381 w 829081"/>
              <a:gd name="connsiteY623" fmla="*/ 496219 h 834388"/>
              <a:gd name="connsiteX624" fmla="*/ 681064 w 829081"/>
              <a:gd name="connsiteY624" fmla="*/ 496543 h 834388"/>
              <a:gd name="connsiteX625" fmla="*/ 680869 w 829081"/>
              <a:gd name="connsiteY625" fmla="*/ 496866 h 834388"/>
              <a:gd name="connsiteX626" fmla="*/ 681452 w 829081"/>
              <a:gd name="connsiteY626" fmla="*/ 497190 h 834388"/>
              <a:gd name="connsiteX627" fmla="*/ 681646 w 829081"/>
              <a:gd name="connsiteY627" fmla="*/ 498678 h 834388"/>
              <a:gd name="connsiteX628" fmla="*/ 683652 w 829081"/>
              <a:gd name="connsiteY628" fmla="*/ 500490 h 834388"/>
              <a:gd name="connsiteX629" fmla="*/ 683652 w 829081"/>
              <a:gd name="connsiteY629" fmla="*/ 501850 h 834388"/>
              <a:gd name="connsiteX630" fmla="*/ 684559 w 829081"/>
              <a:gd name="connsiteY630" fmla="*/ 502303 h 834388"/>
              <a:gd name="connsiteX631" fmla="*/ 685465 w 829081"/>
              <a:gd name="connsiteY631" fmla="*/ 503791 h 834388"/>
              <a:gd name="connsiteX632" fmla="*/ 685659 w 829081"/>
              <a:gd name="connsiteY632" fmla="*/ 504827 h 834388"/>
              <a:gd name="connsiteX633" fmla="*/ 686371 w 829081"/>
              <a:gd name="connsiteY633" fmla="*/ 505409 h 834388"/>
              <a:gd name="connsiteX634" fmla="*/ 686371 w 829081"/>
              <a:gd name="connsiteY634" fmla="*/ 506316 h 834388"/>
              <a:gd name="connsiteX635" fmla="*/ 685659 w 829081"/>
              <a:gd name="connsiteY635" fmla="*/ 507222 h 834388"/>
              <a:gd name="connsiteX636" fmla="*/ 685659 w 829081"/>
              <a:gd name="connsiteY636" fmla="*/ 509616 h 834388"/>
              <a:gd name="connsiteX637" fmla="*/ 686177 w 829081"/>
              <a:gd name="connsiteY637" fmla="*/ 511105 h 834388"/>
              <a:gd name="connsiteX638" fmla="*/ 688183 w 829081"/>
              <a:gd name="connsiteY638" fmla="*/ 513176 h 834388"/>
              <a:gd name="connsiteX639" fmla="*/ 690578 w 829081"/>
              <a:gd name="connsiteY639" fmla="*/ 514535 h 834388"/>
              <a:gd name="connsiteX640" fmla="*/ 690578 w 829081"/>
              <a:gd name="connsiteY640" fmla="*/ 516477 h 834388"/>
              <a:gd name="connsiteX641" fmla="*/ 689478 w 829081"/>
              <a:gd name="connsiteY641" fmla="*/ 517059 h 834388"/>
              <a:gd name="connsiteX642" fmla="*/ 688183 w 829081"/>
              <a:gd name="connsiteY642" fmla="*/ 518872 h 834388"/>
              <a:gd name="connsiteX643" fmla="*/ 688183 w 829081"/>
              <a:gd name="connsiteY643" fmla="*/ 521266 h 834388"/>
              <a:gd name="connsiteX644" fmla="*/ 689672 w 829081"/>
              <a:gd name="connsiteY644" fmla="*/ 523337 h 834388"/>
              <a:gd name="connsiteX645" fmla="*/ 692649 w 829081"/>
              <a:gd name="connsiteY645" fmla="*/ 524826 h 834388"/>
              <a:gd name="connsiteX646" fmla="*/ 694137 w 829081"/>
              <a:gd name="connsiteY646" fmla="*/ 526444 h 834388"/>
              <a:gd name="connsiteX647" fmla="*/ 694655 w 829081"/>
              <a:gd name="connsiteY647" fmla="*/ 527803 h 834388"/>
              <a:gd name="connsiteX648" fmla="*/ 694461 w 829081"/>
              <a:gd name="connsiteY648" fmla="*/ 532592 h 834388"/>
              <a:gd name="connsiteX649" fmla="*/ 694849 w 829081"/>
              <a:gd name="connsiteY649" fmla="*/ 532722 h 834388"/>
              <a:gd name="connsiteX650" fmla="*/ 694849 w 829081"/>
              <a:gd name="connsiteY650" fmla="*/ 533628 h 834388"/>
              <a:gd name="connsiteX651" fmla="*/ 695561 w 829081"/>
              <a:gd name="connsiteY651" fmla="*/ 534793 h 834388"/>
              <a:gd name="connsiteX652" fmla="*/ 699962 w 829081"/>
              <a:gd name="connsiteY652" fmla="*/ 537188 h 834388"/>
              <a:gd name="connsiteX653" fmla="*/ 700674 w 829081"/>
              <a:gd name="connsiteY653" fmla="*/ 537188 h 834388"/>
              <a:gd name="connsiteX654" fmla="*/ 701257 w 829081"/>
              <a:gd name="connsiteY654" fmla="*/ 538353 h 834388"/>
              <a:gd name="connsiteX655" fmla="*/ 702745 w 829081"/>
              <a:gd name="connsiteY655" fmla="*/ 539841 h 834388"/>
              <a:gd name="connsiteX656" fmla="*/ 702745 w 829081"/>
              <a:gd name="connsiteY656" fmla="*/ 540747 h 834388"/>
              <a:gd name="connsiteX657" fmla="*/ 703457 w 829081"/>
              <a:gd name="connsiteY657" fmla="*/ 541653 h 834388"/>
              <a:gd name="connsiteX658" fmla="*/ 703457 w 829081"/>
              <a:gd name="connsiteY658" fmla="*/ 542689 h 834388"/>
              <a:gd name="connsiteX659" fmla="*/ 704946 w 829081"/>
              <a:gd name="connsiteY659" fmla="*/ 542689 h 834388"/>
              <a:gd name="connsiteX660" fmla="*/ 704946 w 829081"/>
              <a:gd name="connsiteY660" fmla="*/ 544048 h 834388"/>
              <a:gd name="connsiteX661" fmla="*/ 704558 w 829081"/>
              <a:gd name="connsiteY661" fmla="*/ 544631 h 834388"/>
              <a:gd name="connsiteX662" fmla="*/ 704752 w 829081"/>
              <a:gd name="connsiteY662" fmla="*/ 545990 h 834388"/>
              <a:gd name="connsiteX663" fmla="*/ 704363 w 829081"/>
              <a:gd name="connsiteY663" fmla="*/ 547931 h 834388"/>
              <a:gd name="connsiteX664" fmla="*/ 701257 w 829081"/>
              <a:gd name="connsiteY664" fmla="*/ 551038 h 834388"/>
              <a:gd name="connsiteX665" fmla="*/ 701257 w 829081"/>
              <a:gd name="connsiteY665" fmla="*/ 551621 h 834388"/>
              <a:gd name="connsiteX666" fmla="*/ 700674 w 829081"/>
              <a:gd name="connsiteY666" fmla="*/ 551944 h 834388"/>
              <a:gd name="connsiteX667" fmla="*/ 699768 w 829081"/>
              <a:gd name="connsiteY667" fmla="*/ 553433 h 834388"/>
              <a:gd name="connsiteX668" fmla="*/ 699768 w 829081"/>
              <a:gd name="connsiteY668" fmla="*/ 554015 h 834388"/>
              <a:gd name="connsiteX669" fmla="*/ 698862 w 829081"/>
              <a:gd name="connsiteY669" fmla="*/ 554921 h 834388"/>
              <a:gd name="connsiteX670" fmla="*/ 698668 w 829081"/>
              <a:gd name="connsiteY670" fmla="*/ 555698 h 834388"/>
              <a:gd name="connsiteX671" fmla="*/ 697956 w 829081"/>
              <a:gd name="connsiteY671" fmla="*/ 556151 h 834388"/>
              <a:gd name="connsiteX672" fmla="*/ 698150 w 829081"/>
              <a:gd name="connsiteY672" fmla="*/ 556928 h 834388"/>
              <a:gd name="connsiteX673" fmla="*/ 695755 w 829081"/>
              <a:gd name="connsiteY673" fmla="*/ 557381 h 834388"/>
              <a:gd name="connsiteX674" fmla="*/ 695367 w 829081"/>
              <a:gd name="connsiteY674" fmla="*/ 557963 h 834388"/>
              <a:gd name="connsiteX675" fmla="*/ 692260 w 829081"/>
              <a:gd name="connsiteY675" fmla="*/ 558869 h 834388"/>
              <a:gd name="connsiteX676" fmla="*/ 689154 w 829081"/>
              <a:gd name="connsiteY676" fmla="*/ 560811 h 834388"/>
              <a:gd name="connsiteX677" fmla="*/ 688960 w 829081"/>
              <a:gd name="connsiteY677" fmla="*/ 561717 h 834388"/>
              <a:gd name="connsiteX678" fmla="*/ 688377 w 829081"/>
              <a:gd name="connsiteY678" fmla="*/ 562299 h 834388"/>
              <a:gd name="connsiteX679" fmla="*/ 687989 w 829081"/>
              <a:gd name="connsiteY679" fmla="*/ 562170 h 834388"/>
              <a:gd name="connsiteX680" fmla="*/ 687989 w 829081"/>
              <a:gd name="connsiteY680" fmla="*/ 562752 h 834388"/>
              <a:gd name="connsiteX681" fmla="*/ 687471 w 829081"/>
              <a:gd name="connsiteY681" fmla="*/ 563206 h 834388"/>
              <a:gd name="connsiteX682" fmla="*/ 686759 w 829081"/>
              <a:gd name="connsiteY682" fmla="*/ 565018 h 834388"/>
              <a:gd name="connsiteX683" fmla="*/ 685076 w 829081"/>
              <a:gd name="connsiteY683" fmla="*/ 567542 h 834388"/>
              <a:gd name="connsiteX684" fmla="*/ 684494 w 829081"/>
              <a:gd name="connsiteY684" fmla="*/ 567801 h 834388"/>
              <a:gd name="connsiteX685" fmla="*/ 683588 w 829081"/>
              <a:gd name="connsiteY685" fmla="*/ 569872 h 834388"/>
              <a:gd name="connsiteX686" fmla="*/ 682682 w 829081"/>
              <a:gd name="connsiteY686" fmla="*/ 570778 h 834388"/>
              <a:gd name="connsiteX687" fmla="*/ 682487 w 829081"/>
              <a:gd name="connsiteY687" fmla="*/ 571814 h 834388"/>
              <a:gd name="connsiteX688" fmla="*/ 680805 w 829081"/>
              <a:gd name="connsiteY688" fmla="*/ 574079 h 834388"/>
              <a:gd name="connsiteX689" fmla="*/ 680416 w 829081"/>
              <a:gd name="connsiteY689" fmla="*/ 573496 h 834388"/>
              <a:gd name="connsiteX690" fmla="*/ 680416 w 829081"/>
              <a:gd name="connsiteY690" fmla="*/ 571684 h 834388"/>
              <a:gd name="connsiteX691" fmla="*/ 681323 w 829081"/>
              <a:gd name="connsiteY691" fmla="*/ 570196 h 834388"/>
              <a:gd name="connsiteX692" fmla="*/ 681517 w 829081"/>
              <a:gd name="connsiteY692" fmla="*/ 567348 h 834388"/>
              <a:gd name="connsiteX693" fmla="*/ 681129 w 829081"/>
              <a:gd name="connsiteY693" fmla="*/ 566895 h 834388"/>
              <a:gd name="connsiteX694" fmla="*/ 681129 w 829081"/>
              <a:gd name="connsiteY694" fmla="*/ 565730 h 834388"/>
              <a:gd name="connsiteX695" fmla="*/ 680740 w 829081"/>
              <a:gd name="connsiteY695" fmla="*/ 565406 h 834388"/>
              <a:gd name="connsiteX696" fmla="*/ 679834 w 829081"/>
              <a:gd name="connsiteY696" fmla="*/ 565730 h 834388"/>
              <a:gd name="connsiteX697" fmla="*/ 679834 w 829081"/>
              <a:gd name="connsiteY697" fmla="*/ 564953 h 834388"/>
              <a:gd name="connsiteX698" fmla="*/ 680416 w 829081"/>
              <a:gd name="connsiteY698" fmla="*/ 564241 h 834388"/>
              <a:gd name="connsiteX699" fmla="*/ 679705 w 829081"/>
              <a:gd name="connsiteY699" fmla="*/ 563076 h 834388"/>
              <a:gd name="connsiteX700" fmla="*/ 676922 w 829081"/>
              <a:gd name="connsiteY700" fmla="*/ 561264 h 834388"/>
              <a:gd name="connsiteX701" fmla="*/ 675045 w 829081"/>
              <a:gd name="connsiteY701" fmla="*/ 559452 h 834388"/>
              <a:gd name="connsiteX702" fmla="*/ 670061 w 829081"/>
              <a:gd name="connsiteY702" fmla="*/ 556345 h 834388"/>
              <a:gd name="connsiteX703" fmla="*/ 670061 w 829081"/>
              <a:gd name="connsiteY703" fmla="*/ 555439 h 834388"/>
              <a:gd name="connsiteX704" fmla="*/ 668767 w 829081"/>
              <a:gd name="connsiteY704" fmla="*/ 554404 h 834388"/>
              <a:gd name="connsiteX705" fmla="*/ 668249 w 829081"/>
              <a:gd name="connsiteY705" fmla="*/ 551750 h 834388"/>
              <a:gd name="connsiteX706" fmla="*/ 668249 w 829081"/>
              <a:gd name="connsiteY706" fmla="*/ 548773 h 834388"/>
              <a:gd name="connsiteX707" fmla="*/ 668767 w 829081"/>
              <a:gd name="connsiteY707" fmla="*/ 543401 h 834388"/>
              <a:gd name="connsiteX708" fmla="*/ 669155 w 829081"/>
              <a:gd name="connsiteY708" fmla="*/ 543271 h 834388"/>
              <a:gd name="connsiteX709" fmla="*/ 668961 w 829081"/>
              <a:gd name="connsiteY709" fmla="*/ 541459 h 834388"/>
              <a:gd name="connsiteX710" fmla="*/ 668249 w 829081"/>
              <a:gd name="connsiteY710" fmla="*/ 541136 h 834388"/>
              <a:gd name="connsiteX711" fmla="*/ 668055 w 829081"/>
              <a:gd name="connsiteY711" fmla="*/ 541589 h 834388"/>
              <a:gd name="connsiteX712" fmla="*/ 666955 w 829081"/>
              <a:gd name="connsiteY712" fmla="*/ 541589 h 834388"/>
              <a:gd name="connsiteX713" fmla="*/ 666048 w 829081"/>
              <a:gd name="connsiteY713" fmla="*/ 541136 h 834388"/>
              <a:gd name="connsiteX714" fmla="*/ 666048 w 829081"/>
              <a:gd name="connsiteY714" fmla="*/ 540359 h 834388"/>
              <a:gd name="connsiteX715" fmla="*/ 665660 w 829081"/>
              <a:gd name="connsiteY715" fmla="*/ 540035 h 834388"/>
              <a:gd name="connsiteX716" fmla="*/ 663977 w 829081"/>
              <a:gd name="connsiteY716" fmla="*/ 540359 h 834388"/>
              <a:gd name="connsiteX717" fmla="*/ 663783 w 829081"/>
              <a:gd name="connsiteY717" fmla="*/ 539776 h 834388"/>
              <a:gd name="connsiteX718" fmla="*/ 661583 w 829081"/>
              <a:gd name="connsiteY718" fmla="*/ 539647 h 834388"/>
              <a:gd name="connsiteX719" fmla="*/ 661388 w 829081"/>
              <a:gd name="connsiteY719" fmla="*/ 538870 h 834388"/>
              <a:gd name="connsiteX720" fmla="*/ 660094 w 829081"/>
              <a:gd name="connsiteY720" fmla="*/ 539323 h 834388"/>
              <a:gd name="connsiteX721" fmla="*/ 658411 w 829081"/>
              <a:gd name="connsiteY721" fmla="*/ 538417 h 834388"/>
              <a:gd name="connsiteX722" fmla="*/ 656534 w 829081"/>
              <a:gd name="connsiteY722" fmla="*/ 537964 h 834388"/>
              <a:gd name="connsiteX723" fmla="*/ 656340 w 829081"/>
              <a:gd name="connsiteY723" fmla="*/ 537382 h 834388"/>
              <a:gd name="connsiteX724" fmla="*/ 654463 w 829081"/>
              <a:gd name="connsiteY724" fmla="*/ 536605 h 834388"/>
              <a:gd name="connsiteX725" fmla="*/ 651486 w 829081"/>
              <a:gd name="connsiteY725" fmla="*/ 534210 h 834388"/>
              <a:gd name="connsiteX726" fmla="*/ 648380 w 829081"/>
              <a:gd name="connsiteY726" fmla="*/ 534340 h 834388"/>
              <a:gd name="connsiteX727" fmla="*/ 646179 w 829081"/>
              <a:gd name="connsiteY727" fmla="*/ 533887 h 834388"/>
              <a:gd name="connsiteX728" fmla="*/ 644884 w 829081"/>
              <a:gd name="connsiteY728" fmla="*/ 531492 h 834388"/>
              <a:gd name="connsiteX729" fmla="*/ 641390 w 829081"/>
              <a:gd name="connsiteY729" fmla="*/ 530003 h 834388"/>
              <a:gd name="connsiteX730" fmla="*/ 641001 w 829081"/>
              <a:gd name="connsiteY730" fmla="*/ 529421 h 834388"/>
              <a:gd name="connsiteX731" fmla="*/ 637506 w 829081"/>
              <a:gd name="connsiteY731" fmla="*/ 529550 h 834388"/>
              <a:gd name="connsiteX732" fmla="*/ 635694 w 829081"/>
              <a:gd name="connsiteY732" fmla="*/ 527932 h 834388"/>
              <a:gd name="connsiteX733" fmla="*/ 635306 w 829081"/>
              <a:gd name="connsiteY733" fmla="*/ 526767 h 834388"/>
              <a:gd name="connsiteX734" fmla="*/ 632199 w 829081"/>
              <a:gd name="connsiteY734" fmla="*/ 524049 h 834388"/>
              <a:gd name="connsiteX735" fmla="*/ 631487 w 829081"/>
              <a:gd name="connsiteY735" fmla="*/ 521655 h 834388"/>
              <a:gd name="connsiteX736" fmla="*/ 628898 w 829081"/>
              <a:gd name="connsiteY736" fmla="*/ 521655 h 834388"/>
              <a:gd name="connsiteX737" fmla="*/ 628704 w 829081"/>
              <a:gd name="connsiteY737" fmla="*/ 520878 h 834388"/>
              <a:gd name="connsiteX738" fmla="*/ 627992 w 829081"/>
              <a:gd name="connsiteY738" fmla="*/ 520554 h 834388"/>
              <a:gd name="connsiteX739" fmla="*/ 627280 w 829081"/>
              <a:gd name="connsiteY739" fmla="*/ 518742 h 834388"/>
              <a:gd name="connsiteX740" fmla="*/ 627086 w 829081"/>
              <a:gd name="connsiteY740" fmla="*/ 516930 h 834388"/>
              <a:gd name="connsiteX741" fmla="*/ 626698 w 829081"/>
              <a:gd name="connsiteY741" fmla="*/ 516930 h 834388"/>
              <a:gd name="connsiteX742" fmla="*/ 626115 w 829081"/>
              <a:gd name="connsiteY742" fmla="*/ 518872 h 834388"/>
              <a:gd name="connsiteX743" fmla="*/ 626504 w 829081"/>
              <a:gd name="connsiteY743" fmla="*/ 520684 h 834388"/>
              <a:gd name="connsiteX744" fmla="*/ 627216 w 829081"/>
              <a:gd name="connsiteY744" fmla="*/ 521137 h 834388"/>
              <a:gd name="connsiteX745" fmla="*/ 627216 w 829081"/>
              <a:gd name="connsiteY745" fmla="*/ 521913 h 834388"/>
              <a:gd name="connsiteX746" fmla="*/ 628898 w 829081"/>
              <a:gd name="connsiteY746" fmla="*/ 522949 h 834388"/>
              <a:gd name="connsiteX747" fmla="*/ 628704 w 829081"/>
              <a:gd name="connsiteY747" fmla="*/ 523855 h 834388"/>
              <a:gd name="connsiteX748" fmla="*/ 629416 w 829081"/>
              <a:gd name="connsiteY748" fmla="*/ 524437 h 834388"/>
              <a:gd name="connsiteX749" fmla="*/ 630516 w 829081"/>
              <a:gd name="connsiteY749" fmla="*/ 527544 h 834388"/>
              <a:gd name="connsiteX750" fmla="*/ 634917 w 829081"/>
              <a:gd name="connsiteY750" fmla="*/ 532139 h 834388"/>
              <a:gd name="connsiteX751" fmla="*/ 637312 w 829081"/>
              <a:gd name="connsiteY751" fmla="*/ 533628 h 834388"/>
              <a:gd name="connsiteX752" fmla="*/ 638024 w 829081"/>
              <a:gd name="connsiteY752" fmla="*/ 533628 h 834388"/>
              <a:gd name="connsiteX753" fmla="*/ 638736 w 829081"/>
              <a:gd name="connsiteY753" fmla="*/ 533046 h 834388"/>
              <a:gd name="connsiteX754" fmla="*/ 641131 w 829081"/>
              <a:gd name="connsiteY754" fmla="*/ 533628 h 834388"/>
              <a:gd name="connsiteX755" fmla="*/ 642619 w 829081"/>
              <a:gd name="connsiteY755" fmla="*/ 534987 h 834388"/>
              <a:gd name="connsiteX756" fmla="*/ 642813 w 829081"/>
              <a:gd name="connsiteY756" fmla="*/ 536022 h 834388"/>
              <a:gd name="connsiteX757" fmla="*/ 644626 w 829081"/>
              <a:gd name="connsiteY757" fmla="*/ 537964 h 834388"/>
              <a:gd name="connsiteX758" fmla="*/ 644820 w 829081"/>
              <a:gd name="connsiteY758" fmla="*/ 538870 h 834388"/>
              <a:gd name="connsiteX759" fmla="*/ 647214 w 829081"/>
              <a:gd name="connsiteY759" fmla="*/ 538741 h 834388"/>
              <a:gd name="connsiteX760" fmla="*/ 647926 w 829081"/>
              <a:gd name="connsiteY760" fmla="*/ 539194 h 834388"/>
              <a:gd name="connsiteX761" fmla="*/ 651227 w 829081"/>
              <a:gd name="connsiteY761" fmla="*/ 539194 h 834388"/>
              <a:gd name="connsiteX762" fmla="*/ 652716 w 829081"/>
              <a:gd name="connsiteY762" fmla="*/ 540230 h 834388"/>
              <a:gd name="connsiteX763" fmla="*/ 654204 w 829081"/>
              <a:gd name="connsiteY763" fmla="*/ 540553 h 834388"/>
              <a:gd name="connsiteX764" fmla="*/ 654399 w 829081"/>
              <a:gd name="connsiteY764" fmla="*/ 541006 h 834388"/>
              <a:gd name="connsiteX765" fmla="*/ 656987 w 829081"/>
              <a:gd name="connsiteY765" fmla="*/ 541912 h 834388"/>
              <a:gd name="connsiteX766" fmla="*/ 657376 w 829081"/>
              <a:gd name="connsiteY766" fmla="*/ 542365 h 834388"/>
              <a:gd name="connsiteX767" fmla="*/ 659770 w 829081"/>
              <a:gd name="connsiteY767" fmla="*/ 542689 h 834388"/>
              <a:gd name="connsiteX768" fmla="*/ 662165 w 829081"/>
              <a:gd name="connsiteY768" fmla="*/ 543595 h 834388"/>
              <a:gd name="connsiteX769" fmla="*/ 663265 w 829081"/>
              <a:gd name="connsiteY769" fmla="*/ 543595 h 834388"/>
              <a:gd name="connsiteX770" fmla="*/ 663783 w 829081"/>
              <a:gd name="connsiteY770" fmla="*/ 544048 h 834388"/>
              <a:gd name="connsiteX771" fmla="*/ 664883 w 829081"/>
              <a:gd name="connsiteY771" fmla="*/ 546572 h 834388"/>
              <a:gd name="connsiteX772" fmla="*/ 664883 w 829081"/>
              <a:gd name="connsiteY772" fmla="*/ 553756 h 834388"/>
              <a:gd name="connsiteX773" fmla="*/ 665984 w 829081"/>
              <a:gd name="connsiteY773" fmla="*/ 555115 h 834388"/>
              <a:gd name="connsiteX774" fmla="*/ 667472 w 829081"/>
              <a:gd name="connsiteY774" fmla="*/ 558869 h 834388"/>
              <a:gd name="connsiteX775" fmla="*/ 666955 w 829081"/>
              <a:gd name="connsiteY775" fmla="*/ 560487 h 834388"/>
              <a:gd name="connsiteX776" fmla="*/ 666048 w 829081"/>
              <a:gd name="connsiteY776" fmla="*/ 560940 h 834388"/>
              <a:gd name="connsiteX777" fmla="*/ 666048 w 829081"/>
              <a:gd name="connsiteY777" fmla="*/ 561394 h 834388"/>
              <a:gd name="connsiteX778" fmla="*/ 663654 w 829081"/>
              <a:gd name="connsiteY778" fmla="*/ 561847 h 834388"/>
              <a:gd name="connsiteX779" fmla="*/ 660871 w 829081"/>
              <a:gd name="connsiteY779" fmla="*/ 559776 h 834388"/>
              <a:gd name="connsiteX780" fmla="*/ 657893 w 829081"/>
              <a:gd name="connsiteY780" fmla="*/ 558740 h 834388"/>
              <a:gd name="connsiteX781" fmla="*/ 656211 w 829081"/>
              <a:gd name="connsiteY781" fmla="*/ 558611 h 834388"/>
              <a:gd name="connsiteX782" fmla="*/ 654722 w 829081"/>
              <a:gd name="connsiteY782" fmla="*/ 559646 h 834388"/>
              <a:gd name="connsiteX783" fmla="*/ 652716 w 829081"/>
              <a:gd name="connsiteY783" fmla="*/ 560229 h 834388"/>
              <a:gd name="connsiteX784" fmla="*/ 652521 w 829081"/>
              <a:gd name="connsiteY784" fmla="*/ 560681 h 834388"/>
              <a:gd name="connsiteX785" fmla="*/ 650515 w 829081"/>
              <a:gd name="connsiteY785" fmla="*/ 561134 h 834388"/>
              <a:gd name="connsiteX786" fmla="*/ 650321 w 829081"/>
              <a:gd name="connsiteY786" fmla="*/ 561588 h 834388"/>
              <a:gd name="connsiteX787" fmla="*/ 648832 w 829081"/>
              <a:gd name="connsiteY787" fmla="*/ 561717 h 834388"/>
              <a:gd name="connsiteX788" fmla="*/ 648638 w 829081"/>
              <a:gd name="connsiteY788" fmla="*/ 562429 h 834388"/>
              <a:gd name="connsiteX789" fmla="*/ 647926 w 829081"/>
              <a:gd name="connsiteY789" fmla="*/ 562882 h 834388"/>
              <a:gd name="connsiteX790" fmla="*/ 647020 w 829081"/>
              <a:gd name="connsiteY790" fmla="*/ 562882 h 834388"/>
              <a:gd name="connsiteX791" fmla="*/ 646308 w 829081"/>
              <a:gd name="connsiteY791" fmla="*/ 562559 h 834388"/>
              <a:gd name="connsiteX792" fmla="*/ 646308 w 829081"/>
              <a:gd name="connsiteY792" fmla="*/ 561976 h 834388"/>
              <a:gd name="connsiteX793" fmla="*/ 645726 w 829081"/>
              <a:gd name="connsiteY793" fmla="*/ 561652 h 834388"/>
              <a:gd name="connsiteX794" fmla="*/ 644043 w 829081"/>
              <a:gd name="connsiteY794" fmla="*/ 561976 h 834388"/>
              <a:gd name="connsiteX795" fmla="*/ 643137 w 829081"/>
              <a:gd name="connsiteY795" fmla="*/ 561847 h 834388"/>
              <a:gd name="connsiteX796" fmla="*/ 642749 w 829081"/>
              <a:gd name="connsiteY796" fmla="*/ 561394 h 834388"/>
              <a:gd name="connsiteX797" fmla="*/ 641260 w 829081"/>
              <a:gd name="connsiteY797" fmla="*/ 561523 h 834388"/>
              <a:gd name="connsiteX798" fmla="*/ 640160 w 829081"/>
              <a:gd name="connsiteY798" fmla="*/ 561070 h 834388"/>
              <a:gd name="connsiteX799" fmla="*/ 638477 w 829081"/>
              <a:gd name="connsiteY799" fmla="*/ 561523 h 834388"/>
              <a:gd name="connsiteX800" fmla="*/ 636665 w 829081"/>
              <a:gd name="connsiteY800" fmla="*/ 561394 h 834388"/>
              <a:gd name="connsiteX801" fmla="*/ 635759 w 829081"/>
              <a:gd name="connsiteY801" fmla="*/ 560617 h 834388"/>
              <a:gd name="connsiteX802" fmla="*/ 634464 w 829081"/>
              <a:gd name="connsiteY802" fmla="*/ 557057 h 834388"/>
              <a:gd name="connsiteX803" fmla="*/ 633558 w 829081"/>
              <a:gd name="connsiteY803" fmla="*/ 556022 h 834388"/>
              <a:gd name="connsiteX804" fmla="*/ 628380 w 829081"/>
              <a:gd name="connsiteY804" fmla="*/ 555115 h 834388"/>
              <a:gd name="connsiteX805" fmla="*/ 627992 w 829081"/>
              <a:gd name="connsiteY805" fmla="*/ 556151 h 834388"/>
              <a:gd name="connsiteX806" fmla="*/ 627086 w 829081"/>
              <a:gd name="connsiteY806" fmla="*/ 555827 h 834388"/>
              <a:gd name="connsiteX807" fmla="*/ 626374 w 829081"/>
              <a:gd name="connsiteY807" fmla="*/ 556280 h 834388"/>
              <a:gd name="connsiteX808" fmla="*/ 626568 w 829081"/>
              <a:gd name="connsiteY808" fmla="*/ 557057 h 834388"/>
              <a:gd name="connsiteX809" fmla="*/ 623268 w 829081"/>
              <a:gd name="connsiteY809" fmla="*/ 557510 h 834388"/>
              <a:gd name="connsiteX810" fmla="*/ 621067 w 829081"/>
              <a:gd name="connsiteY810" fmla="*/ 558675 h 834388"/>
              <a:gd name="connsiteX811" fmla="*/ 620355 w 829081"/>
              <a:gd name="connsiteY811" fmla="*/ 559581 h 834388"/>
              <a:gd name="connsiteX812" fmla="*/ 618672 w 829081"/>
              <a:gd name="connsiteY812" fmla="*/ 560487 h 834388"/>
              <a:gd name="connsiteX813" fmla="*/ 618284 w 829081"/>
              <a:gd name="connsiteY813" fmla="*/ 562105 h 834388"/>
              <a:gd name="connsiteX814" fmla="*/ 617701 w 829081"/>
              <a:gd name="connsiteY814" fmla="*/ 562235 h 834388"/>
              <a:gd name="connsiteX815" fmla="*/ 614724 w 829081"/>
              <a:gd name="connsiteY815" fmla="*/ 561070 h 834388"/>
              <a:gd name="connsiteX816" fmla="*/ 612524 w 829081"/>
              <a:gd name="connsiteY816" fmla="*/ 561199 h 834388"/>
              <a:gd name="connsiteX817" fmla="*/ 611229 w 829081"/>
              <a:gd name="connsiteY817" fmla="*/ 562105 h 834388"/>
              <a:gd name="connsiteX818" fmla="*/ 609223 w 829081"/>
              <a:gd name="connsiteY818" fmla="*/ 562105 h 834388"/>
              <a:gd name="connsiteX819" fmla="*/ 608834 w 829081"/>
              <a:gd name="connsiteY819" fmla="*/ 561782 h 834388"/>
              <a:gd name="connsiteX820" fmla="*/ 607734 w 829081"/>
              <a:gd name="connsiteY820" fmla="*/ 562105 h 834388"/>
              <a:gd name="connsiteX821" fmla="*/ 605340 w 829081"/>
              <a:gd name="connsiteY821" fmla="*/ 560034 h 834388"/>
              <a:gd name="connsiteX822" fmla="*/ 602945 w 829081"/>
              <a:gd name="connsiteY822" fmla="*/ 559711 h 834388"/>
              <a:gd name="connsiteX823" fmla="*/ 601133 w 829081"/>
              <a:gd name="connsiteY823" fmla="*/ 561523 h 834388"/>
              <a:gd name="connsiteX824" fmla="*/ 600032 w 829081"/>
              <a:gd name="connsiteY824" fmla="*/ 561652 h 834388"/>
              <a:gd name="connsiteX825" fmla="*/ 599450 w 829081"/>
              <a:gd name="connsiteY825" fmla="*/ 561329 h 834388"/>
              <a:gd name="connsiteX826" fmla="*/ 599062 w 829081"/>
              <a:gd name="connsiteY826" fmla="*/ 561652 h 834388"/>
              <a:gd name="connsiteX827" fmla="*/ 599062 w 829081"/>
              <a:gd name="connsiteY827" fmla="*/ 562364 h 834388"/>
              <a:gd name="connsiteX828" fmla="*/ 597767 w 829081"/>
              <a:gd name="connsiteY828" fmla="*/ 562817 h 834388"/>
              <a:gd name="connsiteX829" fmla="*/ 597767 w 829081"/>
              <a:gd name="connsiteY829" fmla="*/ 563400 h 834388"/>
              <a:gd name="connsiteX830" fmla="*/ 596861 w 829081"/>
              <a:gd name="connsiteY830" fmla="*/ 564888 h 834388"/>
              <a:gd name="connsiteX831" fmla="*/ 596149 w 829081"/>
              <a:gd name="connsiteY831" fmla="*/ 564177 h 834388"/>
              <a:gd name="connsiteX832" fmla="*/ 596343 w 829081"/>
              <a:gd name="connsiteY832" fmla="*/ 563141 h 834388"/>
              <a:gd name="connsiteX833" fmla="*/ 595761 w 829081"/>
              <a:gd name="connsiteY833" fmla="*/ 562688 h 834388"/>
              <a:gd name="connsiteX834" fmla="*/ 594660 w 829081"/>
              <a:gd name="connsiteY834" fmla="*/ 563141 h 834388"/>
              <a:gd name="connsiteX835" fmla="*/ 594467 w 829081"/>
              <a:gd name="connsiteY835" fmla="*/ 563723 h 834388"/>
              <a:gd name="connsiteX836" fmla="*/ 595955 w 829081"/>
              <a:gd name="connsiteY836" fmla="*/ 564888 h 834388"/>
              <a:gd name="connsiteX837" fmla="*/ 594143 w 829081"/>
              <a:gd name="connsiteY837" fmla="*/ 563723 h 834388"/>
              <a:gd name="connsiteX838" fmla="*/ 593560 w 829081"/>
              <a:gd name="connsiteY838" fmla="*/ 563723 h 834388"/>
              <a:gd name="connsiteX839" fmla="*/ 593560 w 829081"/>
              <a:gd name="connsiteY839" fmla="*/ 564306 h 834388"/>
              <a:gd name="connsiteX840" fmla="*/ 595049 w 829081"/>
              <a:gd name="connsiteY840" fmla="*/ 565212 h 834388"/>
              <a:gd name="connsiteX841" fmla="*/ 595567 w 829081"/>
              <a:gd name="connsiteY841" fmla="*/ 566118 h 834388"/>
              <a:gd name="connsiteX842" fmla="*/ 600939 w 829081"/>
              <a:gd name="connsiteY842" fmla="*/ 565989 h 834388"/>
              <a:gd name="connsiteX843" fmla="*/ 601650 w 829081"/>
              <a:gd name="connsiteY843" fmla="*/ 567153 h 834388"/>
              <a:gd name="connsiteX844" fmla="*/ 602751 w 829081"/>
              <a:gd name="connsiteY844" fmla="*/ 567153 h 834388"/>
              <a:gd name="connsiteX845" fmla="*/ 603657 w 829081"/>
              <a:gd name="connsiteY845" fmla="*/ 566377 h 834388"/>
              <a:gd name="connsiteX846" fmla="*/ 604757 w 829081"/>
              <a:gd name="connsiteY846" fmla="*/ 566377 h 834388"/>
              <a:gd name="connsiteX847" fmla="*/ 605858 w 829081"/>
              <a:gd name="connsiteY847" fmla="*/ 567283 h 834388"/>
              <a:gd name="connsiteX848" fmla="*/ 608641 w 829081"/>
              <a:gd name="connsiteY848" fmla="*/ 567736 h 834388"/>
              <a:gd name="connsiteX849" fmla="*/ 608834 w 829081"/>
              <a:gd name="connsiteY849" fmla="*/ 568189 h 834388"/>
              <a:gd name="connsiteX850" fmla="*/ 612912 w 829081"/>
              <a:gd name="connsiteY850" fmla="*/ 568189 h 834388"/>
              <a:gd name="connsiteX851" fmla="*/ 614401 w 829081"/>
              <a:gd name="connsiteY851" fmla="*/ 569549 h 834388"/>
              <a:gd name="connsiteX852" fmla="*/ 615501 w 829081"/>
              <a:gd name="connsiteY852" fmla="*/ 569549 h 834388"/>
              <a:gd name="connsiteX853" fmla="*/ 616601 w 829081"/>
              <a:gd name="connsiteY853" fmla="*/ 568642 h 834388"/>
              <a:gd name="connsiteX854" fmla="*/ 620096 w 829081"/>
              <a:gd name="connsiteY854" fmla="*/ 569419 h 834388"/>
              <a:gd name="connsiteX855" fmla="*/ 623073 w 829081"/>
              <a:gd name="connsiteY855" fmla="*/ 568060 h 834388"/>
              <a:gd name="connsiteX856" fmla="*/ 623785 w 829081"/>
              <a:gd name="connsiteY856" fmla="*/ 567477 h 834388"/>
              <a:gd name="connsiteX857" fmla="*/ 623979 w 829081"/>
              <a:gd name="connsiteY857" fmla="*/ 566701 h 834388"/>
              <a:gd name="connsiteX858" fmla="*/ 630646 w 829081"/>
              <a:gd name="connsiteY858" fmla="*/ 565083 h 834388"/>
              <a:gd name="connsiteX859" fmla="*/ 631746 w 829081"/>
              <a:gd name="connsiteY859" fmla="*/ 565212 h 834388"/>
              <a:gd name="connsiteX860" fmla="*/ 632264 w 829081"/>
              <a:gd name="connsiteY860" fmla="*/ 566830 h 834388"/>
              <a:gd name="connsiteX861" fmla="*/ 633752 w 829081"/>
              <a:gd name="connsiteY861" fmla="*/ 568189 h 834388"/>
              <a:gd name="connsiteX862" fmla="*/ 638024 w 829081"/>
              <a:gd name="connsiteY862" fmla="*/ 569225 h 834388"/>
              <a:gd name="connsiteX863" fmla="*/ 641001 w 829081"/>
              <a:gd name="connsiteY863" fmla="*/ 569095 h 834388"/>
              <a:gd name="connsiteX864" fmla="*/ 644690 w 829081"/>
              <a:gd name="connsiteY864" fmla="*/ 567477 h 834388"/>
              <a:gd name="connsiteX865" fmla="*/ 646179 w 829081"/>
              <a:gd name="connsiteY865" fmla="*/ 567736 h 834388"/>
              <a:gd name="connsiteX866" fmla="*/ 647085 w 829081"/>
              <a:gd name="connsiteY866" fmla="*/ 567024 h 834388"/>
              <a:gd name="connsiteX867" fmla="*/ 647991 w 829081"/>
              <a:gd name="connsiteY867" fmla="*/ 567153 h 834388"/>
              <a:gd name="connsiteX868" fmla="*/ 649091 w 829081"/>
              <a:gd name="connsiteY868" fmla="*/ 568319 h 834388"/>
              <a:gd name="connsiteX869" fmla="*/ 650580 w 829081"/>
              <a:gd name="connsiteY869" fmla="*/ 568319 h 834388"/>
              <a:gd name="connsiteX870" fmla="*/ 651292 w 829081"/>
              <a:gd name="connsiteY870" fmla="*/ 566830 h 834388"/>
              <a:gd name="connsiteX871" fmla="*/ 652975 w 829081"/>
              <a:gd name="connsiteY871" fmla="*/ 566506 h 834388"/>
              <a:gd name="connsiteX872" fmla="*/ 653557 w 829081"/>
              <a:gd name="connsiteY872" fmla="*/ 566960 h 834388"/>
              <a:gd name="connsiteX873" fmla="*/ 654852 w 829081"/>
              <a:gd name="connsiteY873" fmla="*/ 565341 h 834388"/>
              <a:gd name="connsiteX874" fmla="*/ 655564 w 829081"/>
              <a:gd name="connsiteY874" fmla="*/ 565018 h 834388"/>
              <a:gd name="connsiteX875" fmla="*/ 659641 w 829081"/>
              <a:gd name="connsiteY875" fmla="*/ 565018 h 834388"/>
              <a:gd name="connsiteX876" fmla="*/ 661324 w 829081"/>
              <a:gd name="connsiteY876" fmla="*/ 565471 h 834388"/>
              <a:gd name="connsiteX877" fmla="*/ 662036 w 829081"/>
              <a:gd name="connsiteY877" fmla="*/ 566377 h 834388"/>
              <a:gd name="connsiteX878" fmla="*/ 662424 w 829081"/>
              <a:gd name="connsiteY878" fmla="*/ 566053 h 834388"/>
              <a:gd name="connsiteX879" fmla="*/ 663136 w 829081"/>
              <a:gd name="connsiteY879" fmla="*/ 566183 h 834388"/>
              <a:gd name="connsiteX880" fmla="*/ 663654 w 829081"/>
              <a:gd name="connsiteY880" fmla="*/ 566636 h 834388"/>
              <a:gd name="connsiteX881" fmla="*/ 663654 w 829081"/>
              <a:gd name="connsiteY881" fmla="*/ 568254 h 834388"/>
              <a:gd name="connsiteX882" fmla="*/ 665142 w 829081"/>
              <a:gd name="connsiteY882" fmla="*/ 568707 h 834388"/>
              <a:gd name="connsiteX883" fmla="*/ 665725 w 829081"/>
              <a:gd name="connsiteY883" fmla="*/ 569742 h 834388"/>
              <a:gd name="connsiteX884" fmla="*/ 666437 w 829081"/>
              <a:gd name="connsiteY884" fmla="*/ 570066 h 834388"/>
              <a:gd name="connsiteX885" fmla="*/ 667925 w 829081"/>
              <a:gd name="connsiteY885" fmla="*/ 569613 h 834388"/>
              <a:gd name="connsiteX886" fmla="*/ 667731 w 829081"/>
              <a:gd name="connsiteY886" fmla="*/ 568448 h 834388"/>
              <a:gd name="connsiteX887" fmla="*/ 666825 w 829081"/>
              <a:gd name="connsiteY887" fmla="*/ 567671 h 834388"/>
              <a:gd name="connsiteX888" fmla="*/ 666825 w 829081"/>
              <a:gd name="connsiteY888" fmla="*/ 566765 h 834388"/>
              <a:gd name="connsiteX889" fmla="*/ 668120 w 829081"/>
              <a:gd name="connsiteY889" fmla="*/ 566895 h 834388"/>
              <a:gd name="connsiteX890" fmla="*/ 668831 w 829081"/>
              <a:gd name="connsiteY890" fmla="*/ 566571 h 834388"/>
              <a:gd name="connsiteX891" fmla="*/ 668831 w 829081"/>
              <a:gd name="connsiteY891" fmla="*/ 565795 h 834388"/>
              <a:gd name="connsiteX892" fmla="*/ 669738 w 829081"/>
              <a:gd name="connsiteY892" fmla="*/ 565212 h 834388"/>
              <a:gd name="connsiteX893" fmla="*/ 670449 w 829081"/>
              <a:gd name="connsiteY893" fmla="*/ 564047 h 834388"/>
              <a:gd name="connsiteX894" fmla="*/ 671744 w 829081"/>
              <a:gd name="connsiteY894" fmla="*/ 564500 h 834388"/>
              <a:gd name="connsiteX895" fmla="*/ 672132 w 829081"/>
              <a:gd name="connsiteY895" fmla="*/ 565665 h 834388"/>
              <a:gd name="connsiteX896" fmla="*/ 671744 w 829081"/>
              <a:gd name="connsiteY896" fmla="*/ 566442 h 834388"/>
              <a:gd name="connsiteX897" fmla="*/ 671161 w 829081"/>
              <a:gd name="connsiteY897" fmla="*/ 566571 h 834388"/>
              <a:gd name="connsiteX898" fmla="*/ 671550 w 829081"/>
              <a:gd name="connsiteY898" fmla="*/ 568060 h 834388"/>
              <a:gd name="connsiteX899" fmla="*/ 671161 w 829081"/>
              <a:gd name="connsiteY899" fmla="*/ 570584 h 834388"/>
              <a:gd name="connsiteX900" fmla="*/ 671550 w 829081"/>
              <a:gd name="connsiteY900" fmla="*/ 571037 h 834388"/>
              <a:gd name="connsiteX901" fmla="*/ 669349 w 829081"/>
              <a:gd name="connsiteY901" fmla="*/ 571361 h 834388"/>
              <a:gd name="connsiteX902" fmla="*/ 666242 w 829081"/>
              <a:gd name="connsiteY902" fmla="*/ 574208 h 834388"/>
              <a:gd name="connsiteX903" fmla="*/ 665854 w 829081"/>
              <a:gd name="connsiteY903" fmla="*/ 575373 h 834388"/>
              <a:gd name="connsiteX904" fmla="*/ 664754 w 829081"/>
              <a:gd name="connsiteY904" fmla="*/ 575503 h 834388"/>
              <a:gd name="connsiteX905" fmla="*/ 664948 w 829081"/>
              <a:gd name="connsiteY905" fmla="*/ 576538 h 834388"/>
              <a:gd name="connsiteX906" fmla="*/ 664560 w 829081"/>
              <a:gd name="connsiteY906" fmla="*/ 577897 h 834388"/>
              <a:gd name="connsiteX907" fmla="*/ 663848 w 829081"/>
              <a:gd name="connsiteY907" fmla="*/ 578351 h 834388"/>
              <a:gd name="connsiteX908" fmla="*/ 663330 w 829081"/>
              <a:gd name="connsiteY908" fmla="*/ 579709 h 834388"/>
              <a:gd name="connsiteX909" fmla="*/ 661841 w 829081"/>
              <a:gd name="connsiteY909" fmla="*/ 581069 h 834388"/>
              <a:gd name="connsiteX910" fmla="*/ 661647 w 829081"/>
              <a:gd name="connsiteY910" fmla="*/ 581975 h 834388"/>
              <a:gd name="connsiteX911" fmla="*/ 661129 w 829081"/>
              <a:gd name="connsiteY911" fmla="*/ 582428 h 834388"/>
              <a:gd name="connsiteX912" fmla="*/ 661129 w 829081"/>
              <a:gd name="connsiteY912" fmla="*/ 583334 h 834388"/>
              <a:gd name="connsiteX913" fmla="*/ 660223 w 829081"/>
              <a:gd name="connsiteY913" fmla="*/ 585405 h 834388"/>
              <a:gd name="connsiteX914" fmla="*/ 659835 w 829081"/>
              <a:gd name="connsiteY914" fmla="*/ 588253 h 834388"/>
              <a:gd name="connsiteX915" fmla="*/ 658735 w 829081"/>
              <a:gd name="connsiteY915" fmla="*/ 589159 h 834388"/>
              <a:gd name="connsiteX916" fmla="*/ 658217 w 829081"/>
              <a:gd name="connsiteY916" fmla="*/ 590518 h 834388"/>
              <a:gd name="connsiteX917" fmla="*/ 658411 w 829081"/>
              <a:gd name="connsiteY917" fmla="*/ 590971 h 834388"/>
              <a:gd name="connsiteX918" fmla="*/ 657505 w 829081"/>
              <a:gd name="connsiteY918" fmla="*/ 591877 h 834388"/>
              <a:gd name="connsiteX919" fmla="*/ 656793 w 829081"/>
              <a:gd name="connsiteY919" fmla="*/ 594401 h 834388"/>
              <a:gd name="connsiteX920" fmla="*/ 656987 w 829081"/>
              <a:gd name="connsiteY920" fmla="*/ 595566 h 834388"/>
              <a:gd name="connsiteX921" fmla="*/ 656599 w 829081"/>
              <a:gd name="connsiteY921" fmla="*/ 596926 h 834388"/>
              <a:gd name="connsiteX922" fmla="*/ 655110 w 829081"/>
              <a:gd name="connsiteY922" fmla="*/ 598414 h 834388"/>
              <a:gd name="connsiteX923" fmla="*/ 652327 w 829081"/>
              <a:gd name="connsiteY923" fmla="*/ 598284 h 834388"/>
              <a:gd name="connsiteX924" fmla="*/ 651421 w 829081"/>
              <a:gd name="connsiteY924" fmla="*/ 597249 h 834388"/>
              <a:gd name="connsiteX925" fmla="*/ 651616 w 829081"/>
              <a:gd name="connsiteY925" fmla="*/ 595890 h 834388"/>
              <a:gd name="connsiteX926" fmla="*/ 652004 w 829081"/>
              <a:gd name="connsiteY926" fmla="*/ 595761 h 834388"/>
              <a:gd name="connsiteX927" fmla="*/ 651486 w 829081"/>
              <a:gd name="connsiteY927" fmla="*/ 595308 h 834388"/>
              <a:gd name="connsiteX928" fmla="*/ 650580 w 829081"/>
              <a:gd name="connsiteY928" fmla="*/ 596926 h 834388"/>
              <a:gd name="connsiteX929" fmla="*/ 651486 w 829081"/>
              <a:gd name="connsiteY929" fmla="*/ 599126 h 834388"/>
              <a:gd name="connsiteX930" fmla="*/ 650580 w 829081"/>
              <a:gd name="connsiteY930" fmla="*/ 599255 h 834388"/>
              <a:gd name="connsiteX931" fmla="*/ 650192 w 829081"/>
              <a:gd name="connsiteY931" fmla="*/ 599709 h 834388"/>
              <a:gd name="connsiteX932" fmla="*/ 648897 w 829081"/>
              <a:gd name="connsiteY932" fmla="*/ 599709 h 834388"/>
              <a:gd name="connsiteX933" fmla="*/ 648897 w 829081"/>
              <a:gd name="connsiteY933" fmla="*/ 600744 h 834388"/>
              <a:gd name="connsiteX934" fmla="*/ 645402 w 829081"/>
              <a:gd name="connsiteY934" fmla="*/ 601650 h 834388"/>
              <a:gd name="connsiteX935" fmla="*/ 645596 w 829081"/>
              <a:gd name="connsiteY935" fmla="*/ 602103 h 834388"/>
              <a:gd name="connsiteX936" fmla="*/ 646308 w 829081"/>
              <a:gd name="connsiteY936" fmla="*/ 602233 h 834388"/>
              <a:gd name="connsiteX937" fmla="*/ 646502 w 829081"/>
              <a:gd name="connsiteY937" fmla="*/ 601974 h 834388"/>
              <a:gd name="connsiteX938" fmla="*/ 648185 w 829081"/>
              <a:gd name="connsiteY938" fmla="*/ 602103 h 834388"/>
              <a:gd name="connsiteX939" fmla="*/ 649674 w 829081"/>
              <a:gd name="connsiteY939" fmla="*/ 601521 h 834388"/>
              <a:gd name="connsiteX940" fmla="*/ 649674 w 829081"/>
              <a:gd name="connsiteY940" fmla="*/ 603721 h 834388"/>
              <a:gd name="connsiteX941" fmla="*/ 648962 w 829081"/>
              <a:gd name="connsiteY941" fmla="*/ 604757 h 834388"/>
              <a:gd name="connsiteX942" fmla="*/ 649350 w 829081"/>
              <a:gd name="connsiteY942" fmla="*/ 605081 h 834388"/>
              <a:gd name="connsiteX943" fmla="*/ 650256 w 829081"/>
              <a:gd name="connsiteY943" fmla="*/ 604627 h 834388"/>
              <a:gd name="connsiteX944" fmla="*/ 650450 w 829081"/>
              <a:gd name="connsiteY944" fmla="*/ 602427 h 834388"/>
              <a:gd name="connsiteX945" fmla="*/ 650839 w 829081"/>
              <a:gd name="connsiteY945" fmla="*/ 602103 h 834388"/>
              <a:gd name="connsiteX946" fmla="*/ 650645 w 829081"/>
              <a:gd name="connsiteY946" fmla="*/ 601327 h 834388"/>
              <a:gd name="connsiteX947" fmla="*/ 652133 w 829081"/>
              <a:gd name="connsiteY947" fmla="*/ 600550 h 834388"/>
              <a:gd name="connsiteX948" fmla="*/ 656405 w 829081"/>
              <a:gd name="connsiteY948" fmla="*/ 601327 h 834388"/>
              <a:gd name="connsiteX949" fmla="*/ 658217 w 829081"/>
              <a:gd name="connsiteY949" fmla="*/ 600550 h 834388"/>
              <a:gd name="connsiteX950" fmla="*/ 658023 w 829081"/>
              <a:gd name="connsiteY950" fmla="*/ 599967 h 834388"/>
              <a:gd name="connsiteX951" fmla="*/ 658929 w 829081"/>
              <a:gd name="connsiteY951" fmla="*/ 599967 h 834388"/>
              <a:gd name="connsiteX952" fmla="*/ 659641 w 829081"/>
              <a:gd name="connsiteY952" fmla="*/ 599514 h 834388"/>
              <a:gd name="connsiteX953" fmla="*/ 661129 w 829081"/>
              <a:gd name="connsiteY953" fmla="*/ 599644 h 834388"/>
              <a:gd name="connsiteX954" fmla="*/ 661518 w 829081"/>
              <a:gd name="connsiteY954" fmla="*/ 599967 h 834388"/>
              <a:gd name="connsiteX955" fmla="*/ 661712 w 829081"/>
              <a:gd name="connsiteY955" fmla="*/ 601780 h 834388"/>
              <a:gd name="connsiteX956" fmla="*/ 662812 w 829081"/>
              <a:gd name="connsiteY956" fmla="*/ 602556 h 834388"/>
              <a:gd name="connsiteX957" fmla="*/ 662618 w 829081"/>
              <a:gd name="connsiteY957" fmla="*/ 605210 h 834388"/>
              <a:gd name="connsiteX958" fmla="*/ 663201 w 829081"/>
              <a:gd name="connsiteY958" fmla="*/ 605339 h 834388"/>
              <a:gd name="connsiteX959" fmla="*/ 663589 w 829081"/>
              <a:gd name="connsiteY959" fmla="*/ 606116 h 834388"/>
              <a:gd name="connsiteX960" fmla="*/ 663783 w 829081"/>
              <a:gd name="connsiteY960" fmla="*/ 608057 h 834388"/>
              <a:gd name="connsiteX961" fmla="*/ 664301 w 829081"/>
              <a:gd name="connsiteY961" fmla="*/ 609093 h 834388"/>
              <a:gd name="connsiteX962" fmla="*/ 664301 w 829081"/>
              <a:gd name="connsiteY962" fmla="*/ 609999 h 834388"/>
              <a:gd name="connsiteX963" fmla="*/ 662489 w 829081"/>
              <a:gd name="connsiteY963" fmla="*/ 610582 h 834388"/>
              <a:gd name="connsiteX964" fmla="*/ 662489 w 829081"/>
              <a:gd name="connsiteY964" fmla="*/ 610905 h 834388"/>
              <a:gd name="connsiteX965" fmla="*/ 663201 w 829081"/>
              <a:gd name="connsiteY965" fmla="*/ 611035 h 834388"/>
              <a:gd name="connsiteX966" fmla="*/ 665013 w 829081"/>
              <a:gd name="connsiteY966" fmla="*/ 610258 h 834388"/>
              <a:gd name="connsiteX967" fmla="*/ 665207 w 829081"/>
              <a:gd name="connsiteY967" fmla="*/ 609222 h 834388"/>
              <a:gd name="connsiteX968" fmla="*/ 664495 w 829081"/>
              <a:gd name="connsiteY968" fmla="*/ 605922 h 834388"/>
              <a:gd name="connsiteX969" fmla="*/ 663912 w 829081"/>
              <a:gd name="connsiteY969" fmla="*/ 605145 h 834388"/>
              <a:gd name="connsiteX970" fmla="*/ 663719 w 829081"/>
              <a:gd name="connsiteY970" fmla="*/ 602168 h 834388"/>
              <a:gd name="connsiteX971" fmla="*/ 663006 w 829081"/>
              <a:gd name="connsiteY971" fmla="*/ 601132 h 834388"/>
              <a:gd name="connsiteX972" fmla="*/ 662489 w 829081"/>
              <a:gd name="connsiteY972" fmla="*/ 599061 h 834388"/>
              <a:gd name="connsiteX973" fmla="*/ 662877 w 829081"/>
              <a:gd name="connsiteY973" fmla="*/ 599061 h 834388"/>
              <a:gd name="connsiteX974" fmla="*/ 663265 w 829081"/>
              <a:gd name="connsiteY974" fmla="*/ 600097 h 834388"/>
              <a:gd name="connsiteX975" fmla="*/ 664366 w 829081"/>
              <a:gd name="connsiteY975" fmla="*/ 600097 h 834388"/>
              <a:gd name="connsiteX976" fmla="*/ 663848 w 829081"/>
              <a:gd name="connsiteY976" fmla="*/ 599514 h 834388"/>
              <a:gd name="connsiteX977" fmla="*/ 664236 w 829081"/>
              <a:gd name="connsiteY977" fmla="*/ 599191 h 834388"/>
              <a:gd name="connsiteX978" fmla="*/ 664624 w 829081"/>
              <a:gd name="connsiteY978" fmla="*/ 600097 h 834388"/>
              <a:gd name="connsiteX979" fmla="*/ 665725 w 829081"/>
              <a:gd name="connsiteY979" fmla="*/ 600680 h 834388"/>
              <a:gd name="connsiteX980" fmla="*/ 666113 w 829081"/>
              <a:gd name="connsiteY980" fmla="*/ 601456 h 834388"/>
              <a:gd name="connsiteX981" fmla="*/ 667213 w 829081"/>
              <a:gd name="connsiteY981" fmla="*/ 602362 h 834388"/>
              <a:gd name="connsiteX982" fmla="*/ 669026 w 829081"/>
              <a:gd name="connsiteY982" fmla="*/ 603139 h 834388"/>
              <a:gd name="connsiteX983" fmla="*/ 670514 w 829081"/>
              <a:gd name="connsiteY983" fmla="*/ 604304 h 834388"/>
              <a:gd name="connsiteX984" fmla="*/ 670514 w 829081"/>
              <a:gd name="connsiteY984" fmla="*/ 604757 h 834388"/>
              <a:gd name="connsiteX985" fmla="*/ 672003 w 829081"/>
              <a:gd name="connsiteY985" fmla="*/ 605663 h 834388"/>
              <a:gd name="connsiteX986" fmla="*/ 671614 w 829081"/>
              <a:gd name="connsiteY986" fmla="*/ 610711 h 834388"/>
              <a:gd name="connsiteX987" fmla="*/ 671096 w 829081"/>
              <a:gd name="connsiteY987" fmla="*/ 611294 h 834388"/>
              <a:gd name="connsiteX988" fmla="*/ 671096 w 829081"/>
              <a:gd name="connsiteY988" fmla="*/ 611876 h 834388"/>
              <a:gd name="connsiteX989" fmla="*/ 669220 w 829081"/>
              <a:gd name="connsiteY989" fmla="*/ 613688 h 834388"/>
              <a:gd name="connsiteX990" fmla="*/ 668831 w 829081"/>
              <a:gd name="connsiteY990" fmla="*/ 614724 h 834388"/>
              <a:gd name="connsiteX991" fmla="*/ 667925 w 829081"/>
              <a:gd name="connsiteY991" fmla="*/ 615630 h 834388"/>
              <a:gd name="connsiteX992" fmla="*/ 667925 w 829081"/>
              <a:gd name="connsiteY992" fmla="*/ 616536 h 834388"/>
              <a:gd name="connsiteX993" fmla="*/ 667408 w 829081"/>
              <a:gd name="connsiteY993" fmla="*/ 616536 h 834388"/>
              <a:gd name="connsiteX994" fmla="*/ 666825 w 829081"/>
              <a:gd name="connsiteY994" fmla="*/ 617119 h 834388"/>
              <a:gd name="connsiteX995" fmla="*/ 666113 w 829081"/>
              <a:gd name="connsiteY995" fmla="*/ 618931 h 834388"/>
              <a:gd name="connsiteX996" fmla="*/ 664624 w 829081"/>
              <a:gd name="connsiteY996" fmla="*/ 620419 h 834388"/>
              <a:gd name="connsiteX997" fmla="*/ 663912 w 829081"/>
              <a:gd name="connsiteY997" fmla="*/ 621908 h 834388"/>
              <a:gd name="connsiteX998" fmla="*/ 662424 w 829081"/>
              <a:gd name="connsiteY998" fmla="*/ 622814 h 834388"/>
              <a:gd name="connsiteX999" fmla="*/ 661518 w 829081"/>
              <a:gd name="connsiteY999" fmla="*/ 623979 h 834388"/>
              <a:gd name="connsiteX1000" fmla="*/ 661129 w 829081"/>
              <a:gd name="connsiteY1000" fmla="*/ 625144 h 834388"/>
              <a:gd name="connsiteX1001" fmla="*/ 660223 w 829081"/>
              <a:gd name="connsiteY1001" fmla="*/ 625727 h 834388"/>
              <a:gd name="connsiteX1002" fmla="*/ 658929 w 829081"/>
              <a:gd name="connsiteY1002" fmla="*/ 627927 h 834388"/>
              <a:gd name="connsiteX1003" fmla="*/ 657635 w 829081"/>
              <a:gd name="connsiteY1003" fmla="*/ 628963 h 834388"/>
              <a:gd name="connsiteX1004" fmla="*/ 655758 w 829081"/>
              <a:gd name="connsiteY1004" fmla="*/ 632263 h 834388"/>
              <a:gd name="connsiteX1005" fmla="*/ 654463 w 829081"/>
              <a:gd name="connsiteY1005" fmla="*/ 632975 h 834388"/>
              <a:gd name="connsiteX1006" fmla="*/ 653751 w 829081"/>
              <a:gd name="connsiteY1006" fmla="*/ 634593 h 834388"/>
              <a:gd name="connsiteX1007" fmla="*/ 650774 w 829081"/>
              <a:gd name="connsiteY1007" fmla="*/ 636535 h 834388"/>
              <a:gd name="connsiteX1008" fmla="*/ 650256 w 829081"/>
              <a:gd name="connsiteY1008" fmla="*/ 637700 h 834388"/>
              <a:gd name="connsiteX1009" fmla="*/ 649156 w 829081"/>
              <a:gd name="connsiteY1009" fmla="*/ 638153 h 834388"/>
              <a:gd name="connsiteX1010" fmla="*/ 647667 w 829081"/>
              <a:gd name="connsiteY1010" fmla="*/ 639642 h 834388"/>
              <a:gd name="connsiteX1011" fmla="*/ 646762 w 829081"/>
              <a:gd name="connsiteY1011" fmla="*/ 639771 h 834388"/>
              <a:gd name="connsiteX1012" fmla="*/ 644755 w 829081"/>
              <a:gd name="connsiteY1012" fmla="*/ 641713 h 834388"/>
              <a:gd name="connsiteX1013" fmla="*/ 641972 w 829081"/>
              <a:gd name="connsiteY1013" fmla="*/ 642878 h 834388"/>
              <a:gd name="connsiteX1014" fmla="*/ 641583 w 829081"/>
              <a:gd name="connsiteY1014" fmla="*/ 643460 h 834388"/>
              <a:gd name="connsiteX1015" fmla="*/ 637506 w 829081"/>
              <a:gd name="connsiteY1015" fmla="*/ 645531 h 834388"/>
              <a:gd name="connsiteX1016" fmla="*/ 634529 w 829081"/>
              <a:gd name="connsiteY1016" fmla="*/ 646890 h 834388"/>
              <a:gd name="connsiteX1017" fmla="*/ 634141 w 829081"/>
              <a:gd name="connsiteY1017" fmla="*/ 646761 h 834388"/>
              <a:gd name="connsiteX1018" fmla="*/ 633041 w 829081"/>
              <a:gd name="connsiteY1018" fmla="*/ 647667 h 834388"/>
              <a:gd name="connsiteX1019" fmla="*/ 632846 w 829081"/>
              <a:gd name="connsiteY1019" fmla="*/ 648444 h 834388"/>
              <a:gd name="connsiteX1020" fmla="*/ 627474 w 829081"/>
              <a:gd name="connsiteY1020" fmla="*/ 651291 h 834388"/>
              <a:gd name="connsiteX1021" fmla="*/ 627280 w 829081"/>
              <a:gd name="connsiteY1021" fmla="*/ 652068 h 834388"/>
              <a:gd name="connsiteX1022" fmla="*/ 627992 w 829081"/>
              <a:gd name="connsiteY1022" fmla="*/ 652974 h 834388"/>
              <a:gd name="connsiteX1023" fmla="*/ 627798 w 829081"/>
              <a:gd name="connsiteY1023" fmla="*/ 653427 h 834388"/>
              <a:gd name="connsiteX1024" fmla="*/ 626892 w 829081"/>
              <a:gd name="connsiteY1024" fmla="*/ 653298 h 834388"/>
              <a:gd name="connsiteX1025" fmla="*/ 625597 w 829081"/>
              <a:gd name="connsiteY1025" fmla="*/ 652262 h 834388"/>
              <a:gd name="connsiteX1026" fmla="*/ 623915 w 829081"/>
              <a:gd name="connsiteY1026" fmla="*/ 654075 h 834388"/>
              <a:gd name="connsiteX1027" fmla="*/ 621714 w 829081"/>
              <a:gd name="connsiteY1027" fmla="*/ 655693 h 834388"/>
              <a:gd name="connsiteX1028" fmla="*/ 621196 w 829081"/>
              <a:gd name="connsiteY1028" fmla="*/ 655563 h 834388"/>
              <a:gd name="connsiteX1029" fmla="*/ 619514 w 829081"/>
              <a:gd name="connsiteY1029" fmla="*/ 656922 h 834388"/>
              <a:gd name="connsiteX1030" fmla="*/ 618802 w 829081"/>
              <a:gd name="connsiteY1030" fmla="*/ 656922 h 834388"/>
              <a:gd name="connsiteX1031" fmla="*/ 618607 w 829081"/>
              <a:gd name="connsiteY1031" fmla="*/ 657375 h 834388"/>
              <a:gd name="connsiteX1032" fmla="*/ 616925 w 829081"/>
              <a:gd name="connsiteY1032" fmla="*/ 657375 h 834388"/>
              <a:gd name="connsiteX1033" fmla="*/ 616213 w 829081"/>
              <a:gd name="connsiteY1033" fmla="*/ 657958 h 834388"/>
              <a:gd name="connsiteX1034" fmla="*/ 614206 w 829081"/>
              <a:gd name="connsiteY1034" fmla="*/ 658540 h 834388"/>
              <a:gd name="connsiteX1035" fmla="*/ 613300 w 829081"/>
              <a:gd name="connsiteY1035" fmla="*/ 659446 h 834388"/>
              <a:gd name="connsiteX1036" fmla="*/ 612394 w 829081"/>
              <a:gd name="connsiteY1036" fmla="*/ 659123 h 834388"/>
              <a:gd name="connsiteX1037" fmla="*/ 607799 w 829081"/>
              <a:gd name="connsiteY1037" fmla="*/ 659705 h 834388"/>
              <a:gd name="connsiteX1038" fmla="*/ 603527 w 829081"/>
              <a:gd name="connsiteY1038" fmla="*/ 659705 h 834388"/>
              <a:gd name="connsiteX1039" fmla="*/ 602815 w 829081"/>
              <a:gd name="connsiteY1039" fmla="*/ 659381 h 834388"/>
              <a:gd name="connsiteX1040" fmla="*/ 598026 w 829081"/>
              <a:gd name="connsiteY1040" fmla="*/ 660741 h 834388"/>
              <a:gd name="connsiteX1041" fmla="*/ 590454 w 829081"/>
              <a:gd name="connsiteY1041" fmla="*/ 661064 h 834388"/>
              <a:gd name="connsiteX1042" fmla="*/ 588447 w 829081"/>
              <a:gd name="connsiteY1042" fmla="*/ 660288 h 834388"/>
              <a:gd name="connsiteX1043" fmla="*/ 588447 w 829081"/>
              <a:gd name="connsiteY1043" fmla="*/ 659705 h 834388"/>
              <a:gd name="connsiteX1044" fmla="*/ 587347 w 829081"/>
              <a:gd name="connsiteY1044" fmla="*/ 658670 h 834388"/>
              <a:gd name="connsiteX1045" fmla="*/ 587347 w 829081"/>
              <a:gd name="connsiteY1045" fmla="*/ 657505 h 834388"/>
              <a:gd name="connsiteX1046" fmla="*/ 586441 w 829081"/>
              <a:gd name="connsiteY1046" fmla="*/ 657375 h 834388"/>
              <a:gd name="connsiteX1047" fmla="*/ 586053 w 829081"/>
              <a:gd name="connsiteY1047" fmla="*/ 656922 h 834388"/>
              <a:gd name="connsiteX1048" fmla="*/ 586053 w 829081"/>
              <a:gd name="connsiteY1048" fmla="*/ 654722 h 834388"/>
              <a:gd name="connsiteX1049" fmla="*/ 585470 w 829081"/>
              <a:gd name="connsiteY1049" fmla="*/ 654269 h 834388"/>
              <a:gd name="connsiteX1050" fmla="*/ 585082 w 829081"/>
              <a:gd name="connsiteY1050" fmla="*/ 652909 h 834388"/>
              <a:gd name="connsiteX1051" fmla="*/ 584888 w 829081"/>
              <a:gd name="connsiteY1051" fmla="*/ 650256 h 834388"/>
              <a:gd name="connsiteX1052" fmla="*/ 583982 w 829081"/>
              <a:gd name="connsiteY1052" fmla="*/ 649091 h 834388"/>
              <a:gd name="connsiteX1053" fmla="*/ 584176 w 829081"/>
              <a:gd name="connsiteY1053" fmla="*/ 648055 h 834388"/>
              <a:gd name="connsiteX1054" fmla="*/ 584888 w 829081"/>
              <a:gd name="connsiteY1054" fmla="*/ 647926 h 834388"/>
              <a:gd name="connsiteX1055" fmla="*/ 584694 w 829081"/>
              <a:gd name="connsiteY1055" fmla="*/ 648832 h 834388"/>
              <a:gd name="connsiteX1056" fmla="*/ 585082 w 829081"/>
              <a:gd name="connsiteY1056" fmla="*/ 649156 h 834388"/>
              <a:gd name="connsiteX1057" fmla="*/ 585794 w 829081"/>
              <a:gd name="connsiteY1057" fmla="*/ 652004 h 834388"/>
              <a:gd name="connsiteX1058" fmla="*/ 586312 w 829081"/>
              <a:gd name="connsiteY1058" fmla="*/ 651680 h 834388"/>
              <a:gd name="connsiteX1059" fmla="*/ 586312 w 829081"/>
              <a:gd name="connsiteY1059" fmla="*/ 651227 h 834388"/>
              <a:gd name="connsiteX1060" fmla="*/ 586829 w 829081"/>
              <a:gd name="connsiteY1060" fmla="*/ 651227 h 834388"/>
              <a:gd name="connsiteX1061" fmla="*/ 587412 w 829081"/>
              <a:gd name="connsiteY1061" fmla="*/ 652004 h 834388"/>
              <a:gd name="connsiteX1062" fmla="*/ 587412 w 829081"/>
              <a:gd name="connsiteY1062" fmla="*/ 650191 h 834388"/>
              <a:gd name="connsiteX1063" fmla="*/ 586118 w 829081"/>
              <a:gd name="connsiteY1063" fmla="*/ 649415 h 834388"/>
              <a:gd name="connsiteX1064" fmla="*/ 586118 w 829081"/>
              <a:gd name="connsiteY1064" fmla="*/ 648055 h 834388"/>
              <a:gd name="connsiteX1065" fmla="*/ 585211 w 829081"/>
              <a:gd name="connsiteY1065" fmla="*/ 647020 h 834388"/>
              <a:gd name="connsiteX1066" fmla="*/ 584111 w 829081"/>
              <a:gd name="connsiteY1066" fmla="*/ 645985 h 834388"/>
              <a:gd name="connsiteX1067" fmla="*/ 583399 w 829081"/>
              <a:gd name="connsiteY1067" fmla="*/ 645985 h 834388"/>
              <a:gd name="connsiteX1068" fmla="*/ 581393 w 829081"/>
              <a:gd name="connsiteY1068" fmla="*/ 644819 h 834388"/>
              <a:gd name="connsiteX1069" fmla="*/ 581199 w 829081"/>
              <a:gd name="connsiteY1069" fmla="*/ 644107 h 834388"/>
              <a:gd name="connsiteX1070" fmla="*/ 581911 w 829081"/>
              <a:gd name="connsiteY1070" fmla="*/ 642942 h 834388"/>
              <a:gd name="connsiteX1071" fmla="*/ 584694 w 829081"/>
              <a:gd name="connsiteY1071" fmla="*/ 644560 h 834388"/>
              <a:gd name="connsiteX1072" fmla="*/ 586506 w 829081"/>
              <a:gd name="connsiteY1072" fmla="*/ 644560 h 834388"/>
              <a:gd name="connsiteX1073" fmla="*/ 587412 w 829081"/>
              <a:gd name="connsiteY1073" fmla="*/ 643784 h 834388"/>
              <a:gd name="connsiteX1074" fmla="*/ 589612 w 829081"/>
              <a:gd name="connsiteY1074" fmla="*/ 643331 h 834388"/>
              <a:gd name="connsiteX1075" fmla="*/ 590001 w 829081"/>
              <a:gd name="connsiteY1075" fmla="*/ 642748 h 834388"/>
              <a:gd name="connsiteX1076" fmla="*/ 591295 w 829081"/>
              <a:gd name="connsiteY1076" fmla="*/ 642425 h 834388"/>
              <a:gd name="connsiteX1077" fmla="*/ 593172 w 829081"/>
              <a:gd name="connsiteY1077" fmla="*/ 641066 h 834388"/>
              <a:gd name="connsiteX1078" fmla="*/ 593172 w 829081"/>
              <a:gd name="connsiteY1078" fmla="*/ 640613 h 834388"/>
              <a:gd name="connsiteX1079" fmla="*/ 596149 w 829081"/>
              <a:gd name="connsiteY1079" fmla="*/ 638994 h 834388"/>
              <a:gd name="connsiteX1080" fmla="*/ 596732 w 829081"/>
              <a:gd name="connsiteY1080" fmla="*/ 637247 h 834388"/>
              <a:gd name="connsiteX1081" fmla="*/ 596149 w 829081"/>
              <a:gd name="connsiteY1081" fmla="*/ 637117 h 834388"/>
              <a:gd name="connsiteX1082" fmla="*/ 595631 w 829081"/>
              <a:gd name="connsiteY1082" fmla="*/ 638283 h 834388"/>
              <a:gd name="connsiteX1083" fmla="*/ 594143 w 829081"/>
              <a:gd name="connsiteY1083" fmla="*/ 639318 h 834388"/>
              <a:gd name="connsiteX1084" fmla="*/ 589871 w 829081"/>
              <a:gd name="connsiteY1084" fmla="*/ 640936 h 834388"/>
              <a:gd name="connsiteX1085" fmla="*/ 588771 w 829081"/>
              <a:gd name="connsiteY1085" fmla="*/ 641842 h 834388"/>
              <a:gd name="connsiteX1086" fmla="*/ 582299 w 829081"/>
              <a:gd name="connsiteY1086" fmla="*/ 642295 h 834388"/>
              <a:gd name="connsiteX1087" fmla="*/ 582299 w 829081"/>
              <a:gd name="connsiteY1087" fmla="*/ 641519 h 834388"/>
              <a:gd name="connsiteX1088" fmla="*/ 581911 w 829081"/>
              <a:gd name="connsiteY1088" fmla="*/ 641195 h 834388"/>
              <a:gd name="connsiteX1089" fmla="*/ 580810 w 829081"/>
              <a:gd name="connsiteY1089" fmla="*/ 641648 h 834388"/>
              <a:gd name="connsiteX1090" fmla="*/ 578416 w 829081"/>
              <a:gd name="connsiteY1090" fmla="*/ 641195 h 834388"/>
              <a:gd name="connsiteX1091" fmla="*/ 577121 w 829081"/>
              <a:gd name="connsiteY1091" fmla="*/ 640289 h 834388"/>
              <a:gd name="connsiteX1092" fmla="*/ 576409 w 829081"/>
              <a:gd name="connsiteY1092" fmla="*/ 638930 h 834388"/>
              <a:gd name="connsiteX1093" fmla="*/ 573302 w 829081"/>
              <a:gd name="connsiteY1093" fmla="*/ 636405 h 834388"/>
              <a:gd name="connsiteX1094" fmla="*/ 572202 w 829081"/>
              <a:gd name="connsiteY1094" fmla="*/ 633752 h 834388"/>
              <a:gd name="connsiteX1095" fmla="*/ 571296 w 829081"/>
              <a:gd name="connsiteY1095" fmla="*/ 632716 h 834388"/>
              <a:gd name="connsiteX1096" fmla="*/ 570584 w 829081"/>
              <a:gd name="connsiteY1096" fmla="*/ 630516 h 834388"/>
              <a:gd name="connsiteX1097" fmla="*/ 569872 w 829081"/>
              <a:gd name="connsiteY1097" fmla="*/ 630063 h 834388"/>
              <a:gd name="connsiteX1098" fmla="*/ 569484 w 829081"/>
              <a:gd name="connsiteY1098" fmla="*/ 628445 h 834388"/>
              <a:gd name="connsiteX1099" fmla="*/ 570196 w 829081"/>
              <a:gd name="connsiteY1099" fmla="*/ 625144 h 834388"/>
              <a:gd name="connsiteX1100" fmla="*/ 572396 w 829081"/>
              <a:gd name="connsiteY1100" fmla="*/ 624367 h 834388"/>
              <a:gd name="connsiteX1101" fmla="*/ 570714 w 829081"/>
              <a:gd name="connsiteY1101" fmla="*/ 624109 h 834388"/>
              <a:gd name="connsiteX1102" fmla="*/ 570002 w 829081"/>
              <a:gd name="connsiteY1102" fmla="*/ 623526 h 834388"/>
              <a:gd name="connsiteX1103" fmla="*/ 570002 w 829081"/>
              <a:gd name="connsiteY1103" fmla="*/ 622944 h 834388"/>
              <a:gd name="connsiteX1104" fmla="*/ 568901 w 829081"/>
              <a:gd name="connsiteY1104" fmla="*/ 621778 h 834388"/>
              <a:gd name="connsiteX1105" fmla="*/ 569096 w 829081"/>
              <a:gd name="connsiteY1105" fmla="*/ 620290 h 834388"/>
              <a:gd name="connsiteX1106" fmla="*/ 567995 w 829081"/>
              <a:gd name="connsiteY1106" fmla="*/ 618801 h 834388"/>
              <a:gd name="connsiteX1107" fmla="*/ 566507 w 829081"/>
              <a:gd name="connsiteY1107" fmla="*/ 618025 h 834388"/>
              <a:gd name="connsiteX1108" fmla="*/ 565601 w 829081"/>
              <a:gd name="connsiteY1108" fmla="*/ 618154 h 834388"/>
              <a:gd name="connsiteX1109" fmla="*/ 563400 w 829081"/>
              <a:gd name="connsiteY1109" fmla="*/ 616989 h 834388"/>
              <a:gd name="connsiteX1110" fmla="*/ 564694 w 829081"/>
              <a:gd name="connsiteY1110" fmla="*/ 618607 h 834388"/>
              <a:gd name="connsiteX1111" fmla="*/ 565795 w 829081"/>
              <a:gd name="connsiteY1111" fmla="*/ 618607 h 834388"/>
              <a:gd name="connsiteX1112" fmla="*/ 567801 w 829081"/>
              <a:gd name="connsiteY1112" fmla="*/ 620096 h 834388"/>
              <a:gd name="connsiteX1113" fmla="*/ 568190 w 829081"/>
              <a:gd name="connsiteY1113" fmla="*/ 625014 h 834388"/>
              <a:gd name="connsiteX1114" fmla="*/ 567995 w 829081"/>
              <a:gd name="connsiteY1114" fmla="*/ 626180 h 834388"/>
              <a:gd name="connsiteX1115" fmla="*/ 567089 w 829081"/>
              <a:gd name="connsiteY1115" fmla="*/ 626892 h 834388"/>
              <a:gd name="connsiteX1116" fmla="*/ 566895 w 829081"/>
              <a:gd name="connsiteY1116" fmla="*/ 628963 h 834388"/>
              <a:gd name="connsiteX1117" fmla="*/ 567283 w 829081"/>
              <a:gd name="connsiteY1117" fmla="*/ 629545 h 834388"/>
              <a:gd name="connsiteX1118" fmla="*/ 567283 w 829081"/>
              <a:gd name="connsiteY1118" fmla="*/ 630710 h 834388"/>
              <a:gd name="connsiteX1119" fmla="*/ 568384 w 829081"/>
              <a:gd name="connsiteY1119" fmla="*/ 632328 h 834388"/>
              <a:gd name="connsiteX1120" fmla="*/ 569290 w 829081"/>
              <a:gd name="connsiteY1120" fmla="*/ 635176 h 834388"/>
              <a:gd name="connsiteX1121" fmla="*/ 566701 w 829081"/>
              <a:gd name="connsiteY1121" fmla="*/ 634593 h 834388"/>
              <a:gd name="connsiteX1122" fmla="*/ 564112 w 829081"/>
              <a:gd name="connsiteY1122" fmla="*/ 632975 h 834388"/>
              <a:gd name="connsiteX1123" fmla="*/ 563529 w 829081"/>
              <a:gd name="connsiteY1123" fmla="*/ 631940 h 834388"/>
              <a:gd name="connsiteX1124" fmla="*/ 563724 w 829081"/>
              <a:gd name="connsiteY1124" fmla="*/ 630322 h 834388"/>
              <a:gd name="connsiteX1125" fmla="*/ 563012 w 829081"/>
              <a:gd name="connsiteY1125" fmla="*/ 630645 h 834388"/>
              <a:gd name="connsiteX1126" fmla="*/ 563206 w 829081"/>
              <a:gd name="connsiteY1126" fmla="*/ 632846 h 834388"/>
              <a:gd name="connsiteX1127" fmla="*/ 562300 w 829081"/>
              <a:gd name="connsiteY1127" fmla="*/ 632846 h 834388"/>
              <a:gd name="connsiteX1128" fmla="*/ 559517 w 829081"/>
              <a:gd name="connsiteY1128" fmla="*/ 631681 h 834388"/>
              <a:gd name="connsiteX1129" fmla="*/ 558935 w 829081"/>
              <a:gd name="connsiteY1129" fmla="*/ 631681 h 834388"/>
              <a:gd name="connsiteX1130" fmla="*/ 558935 w 829081"/>
              <a:gd name="connsiteY1130" fmla="*/ 632263 h 834388"/>
              <a:gd name="connsiteX1131" fmla="*/ 564436 w 829081"/>
              <a:gd name="connsiteY1131" fmla="*/ 634205 h 834388"/>
              <a:gd name="connsiteX1132" fmla="*/ 566312 w 829081"/>
              <a:gd name="connsiteY1132" fmla="*/ 635694 h 834388"/>
              <a:gd name="connsiteX1133" fmla="*/ 567025 w 829081"/>
              <a:gd name="connsiteY1133" fmla="*/ 637053 h 834388"/>
              <a:gd name="connsiteX1134" fmla="*/ 568708 w 829081"/>
              <a:gd name="connsiteY1134" fmla="*/ 638218 h 834388"/>
              <a:gd name="connsiteX1135" fmla="*/ 570390 w 829081"/>
              <a:gd name="connsiteY1135" fmla="*/ 638800 h 834388"/>
              <a:gd name="connsiteX1136" fmla="*/ 572396 w 829081"/>
              <a:gd name="connsiteY1136" fmla="*/ 640871 h 834388"/>
              <a:gd name="connsiteX1137" fmla="*/ 568901 w 829081"/>
              <a:gd name="connsiteY1137" fmla="*/ 640742 h 834388"/>
              <a:gd name="connsiteX1138" fmla="*/ 567607 w 829081"/>
              <a:gd name="connsiteY1138" fmla="*/ 639124 h 834388"/>
              <a:gd name="connsiteX1139" fmla="*/ 565018 w 829081"/>
              <a:gd name="connsiteY1139" fmla="*/ 637635 h 834388"/>
              <a:gd name="connsiteX1140" fmla="*/ 562624 w 829081"/>
              <a:gd name="connsiteY1140" fmla="*/ 637959 h 834388"/>
              <a:gd name="connsiteX1141" fmla="*/ 560811 w 829081"/>
              <a:gd name="connsiteY1141" fmla="*/ 638865 h 834388"/>
              <a:gd name="connsiteX1142" fmla="*/ 556734 w 829081"/>
              <a:gd name="connsiteY1142" fmla="*/ 639318 h 834388"/>
              <a:gd name="connsiteX1143" fmla="*/ 554857 w 829081"/>
              <a:gd name="connsiteY1143" fmla="*/ 640483 h 834388"/>
              <a:gd name="connsiteX1144" fmla="*/ 550456 w 829081"/>
              <a:gd name="connsiteY1144" fmla="*/ 640613 h 834388"/>
              <a:gd name="connsiteX1145" fmla="*/ 550068 w 829081"/>
              <a:gd name="connsiteY1145" fmla="*/ 640936 h 834388"/>
              <a:gd name="connsiteX1146" fmla="*/ 550456 w 829081"/>
              <a:gd name="connsiteY1146" fmla="*/ 641389 h 834388"/>
              <a:gd name="connsiteX1147" fmla="*/ 553757 w 829081"/>
              <a:gd name="connsiteY1147" fmla="*/ 641260 h 834388"/>
              <a:gd name="connsiteX1148" fmla="*/ 554339 w 829081"/>
              <a:gd name="connsiteY1148" fmla="*/ 641389 h 834388"/>
              <a:gd name="connsiteX1149" fmla="*/ 554339 w 829081"/>
              <a:gd name="connsiteY1149" fmla="*/ 641842 h 834388"/>
              <a:gd name="connsiteX1150" fmla="*/ 552656 w 829081"/>
              <a:gd name="connsiteY1150" fmla="*/ 642748 h 834388"/>
              <a:gd name="connsiteX1151" fmla="*/ 552268 w 829081"/>
              <a:gd name="connsiteY1151" fmla="*/ 643654 h 834388"/>
              <a:gd name="connsiteX1152" fmla="*/ 550585 w 829081"/>
              <a:gd name="connsiteY1152" fmla="*/ 643331 h 834388"/>
              <a:gd name="connsiteX1153" fmla="*/ 548191 w 829081"/>
              <a:gd name="connsiteY1153" fmla="*/ 645143 h 834388"/>
              <a:gd name="connsiteX1154" fmla="*/ 548191 w 829081"/>
              <a:gd name="connsiteY1154" fmla="*/ 646049 h 834388"/>
              <a:gd name="connsiteX1155" fmla="*/ 547285 w 829081"/>
              <a:gd name="connsiteY1155" fmla="*/ 647538 h 834388"/>
              <a:gd name="connsiteX1156" fmla="*/ 545796 w 829081"/>
              <a:gd name="connsiteY1156" fmla="*/ 647861 h 834388"/>
              <a:gd name="connsiteX1157" fmla="*/ 542495 w 829081"/>
              <a:gd name="connsiteY1157" fmla="*/ 650386 h 834388"/>
              <a:gd name="connsiteX1158" fmla="*/ 541783 w 829081"/>
              <a:gd name="connsiteY1158" fmla="*/ 651744 h 834388"/>
              <a:gd name="connsiteX1159" fmla="*/ 541395 w 829081"/>
              <a:gd name="connsiteY1159" fmla="*/ 653557 h 834388"/>
              <a:gd name="connsiteX1160" fmla="*/ 540877 w 829081"/>
              <a:gd name="connsiteY1160" fmla="*/ 654010 h 834388"/>
              <a:gd name="connsiteX1161" fmla="*/ 540877 w 829081"/>
              <a:gd name="connsiteY1161" fmla="*/ 652521 h 834388"/>
              <a:gd name="connsiteX1162" fmla="*/ 541978 w 829081"/>
              <a:gd name="connsiteY1162" fmla="*/ 650903 h 834388"/>
              <a:gd name="connsiteX1163" fmla="*/ 542366 w 829081"/>
              <a:gd name="connsiteY1163" fmla="*/ 649415 h 834388"/>
              <a:gd name="connsiteX1164" fmla="*/ 543660 w 829081"/>
              <a:gd name="connsiteY1164" fmla="*/ 647473 h 834388"/>
              <a:gd name="connsiteX1165" fmla="*/ 545149 w 829081"/>
              <a:gd name="connsiteY1165" fmla="*/ 646114 h 834388"/>
              <a:gd name="connsiteX1166" fmla="*/ 545343 w 829081"/>
              <a:gd name="connsiteY1166" fmla="*/ 645078 h 834388"/>
              <a:gd name="connsiteX1167" fmla="*/ 544825 w 829081"/>
              <a:gd name="connsiteY1167" fmla="*/ 645207 h 834388"/>
              <a:gd name="connsiteX1168" fmla="*/ 544825 w 829081"/>
              <a:gd name="connsiteY1168" fmla="*/ 645790 h 834388"/>
              <a:gd name="connsiteX1169" fmla="*/ 542819 w 829081"/>
              <a:gd name="connsiteY1169" fmla="*/ 647279 h 834388"/>
              <a:gd name="connsiteX1170" fmla="*/ 542819 w 829081"/>
              <a:gd name="connsiteY1170" fmla="*/ 647861 h 834388"/>
              <a:gd name="connsiteX1171" fmla="*/ 541913 w 829081"/>
              <a:gd name="connsiteY1171" fmla="*/ 649026 h 834388"/>
              <a:gd name="connsiteX1172" fmla="*/ 541913 w 829081"/>
              <a:gd name="connsiteY1172" fmla="*/ 649932 h 834388"/>
              <a:gd name="connsiteX1173" fmla="*/ 541524 w 829081"/>
              <a:gd name="connsiteY1173" fmla="*/ 649932 h 834388"/>
              <a:gd name="connsiteX1174" fmla="*/ 541524 w 829081"/>
              <a:gd name="connsiteY1174" fmla="*/ 650515 h 834388"/>
              <a:gd name="connsiteX1175" fmla="*/ 541007 w 829081"/>
              <a:gd name="connsiteY1175" fmla="*/ 650968 h 834388"/>
              <a:gd name="connsiteX1176" fmla="*/ 540295 w 829081"/>
              <a:gd name="connsiteY1176" fmla="*/ 653362 h 834388"/>
              <a:gd name="connsiteX1177" fmla="*/ 539906 w 829081"/>
              <a:gd name="connsiteY1177" fmla="*/ 656210 h 834388"/>
              <a:gd name="connsiteX1178" fmla="*/ 540100 w 829081"/>
              <a:gd name="connsiteY1178" fmla="*/ 658605 h 834388"/>
              <a:gd name="connsiteX1179" fmla="*/ 539712 w 829081"/>
              <a:gd name="connsiteY1179" fmla="*/ 658476 h 834388"/>
              <a:gd name="connsiteX1180" fmla="*/ 539324 w 829081"/>
              <a:gd name="connsiteY1180" fmla="*/ 656987 h 834388"/>
              <a:gd name="connsiteX1181" fmla="*/ 536929 w 829081"/>
              <a:gd name="connsiteY1181" fmla="*/ 655498 h 834388"/>
              <a:gd name="connsiteX1182" fmla="*/ 536023 w 829081"/>
              <a:gd name="connsiteY1182" fmla="*/ 654139 h 834388"/>
              <a:gd name="connsiteX1183" fmla="*/ 533823 w 829081"/>
              <a:gd name="connsiteY1183" fmla="*/ 653362 h 834388"/>
              <a:gd name="connsiteX1184" fmla="*/ 533111 w 829081"/>
              <a:gd name="connsiteY1184" fmla="*/ 653816 h 834388"/>
              <a:gd name="connsiteX1185" fmla="*/ 532010 w 829081"/>
              <a:gd name="connsiteY1185" fmla="*/ 653816 h 834388"/>
              <a:gd name="connsiteX1186" fmla="*/ 528904 w 829081"/>
              <a:gd name="connsiteY1186" fmla="*/ 652457 h 834388"/>
              <a:gd name="connsiteX1187" fmla="*/ 525409 w 829081"/>
              <a:gd name="connsiteY1187" fmla="*/ 653039 h 834388"/>
              <a:gd name="connsiteX1188" fmla="*/ 524308 w 829081"/>
              <a:gd name="connsiteY1188" fmla="*/ 654075 h 834388"/>
              <a:gd name="connsiteX1189" fmla="*/ 524308 w 829081"/>
              <a:gd name="connsiteY1189" fmla="*/ 654527 h 834388"/>
              <a:gd name="connsiteX1190" fmla="*/ 526315 w 829081"/>
              <a:gd name="connsiteY1190" fmla="*/ 653492 h 834388"/>
              <a:gd name="connsiteX1191" fmla="*/ 527415 w 829081"/>
              <a:gd name="connsiteY1191" fmla="*/ 653622 h 834388"/>
              <a:gd name="connsiteX1192" fmla="*/ 528515 w 829081"/>
              <a:gd name="connsiteY1192" fmla="*/ 653168 h 834388"/>
              <a:gd name="connsiteX1193" fmla="*/ 528515 w 829081"/>
              <a:gd name="connsiteY1193" fmla="*/ 653492 h 834388"/>
              <a:gd name="connsiteX1194" fmla="*/ 529810 w 829081"/>
              <a:gd name="connsiteY1194" fmla="*/ 654075 h 834388"/>
              <a:gd name="connsiteX1195" fmla="*/ 534793 w 829081"/>
              <a:gd name="connsiteY1195" fmla="*/ 655563 h 834388"/>
              <a:gd name="connsiteX1196" fmla="*/ 535505 w 829081"/>
              <a:gd name="connsiteY1196" fmla="*/ 656599 h 834388"/>
              <a:gd name="connsiteX1197" fmla="*/ 536994 w 829081"/>
              <a:gd name="connsiteY1197" fmla="*/ 657634 h 834388"/>
              <a:gd name="connsiteX1198" fmla="*/ 538677 w 829081"/>
              <a:gd name="connsiteY1198" fmla="*/ 660482 h 834388"/>
              <a:gd name="connsiteX1199" fmla="*/ 539389 w 829081"/>
              <a:gd name="connsiteY1199" fmla="*/ 660935 h 834388"/>
              <a:gd name="connsiteX1200" fmla="*/ 539000 w 829081"/>
              <a:gd name="connsiteY1200" fmla="*/ 661841 h 834388"/>
              <a:gd name="connsiteX1201" fmla="*/ 540813 w 829081"/>
              <a:gd name="connsiteY1201" fmla="*/ 662877 h 834388"/>
              <a:gd name="connsiteX1202" fmla="*/ 538612 w 829081"/>
              <a:gd name="connsiteY1202" fmla="*/ 663589 h 834388"/>
              <a:gd name="connsiteX1203" fmla="*/ 537706 w 829081"/>
              <a:gd name="connsiteY1203" fmla="*/ 664365 h 834388"/>
              <a:gd name="connsiteX1204" fmla="*/ 536800 w 829081"/>
              <a:gd name="connsiteY1204" fmla="*/ 664365 h 834388"/>
              <a:gd name="connsiteX1205" fmla="*/ 534599 w 829081"/>
              <a:gd name="connsiteY1205" fmla="*/ 663589 h 834388"/>
              <a:gd name="connsiteX1206" fmla="*/ 532916 w 829081"/>
              <a:gd name="connsiteY1206" fmla="*/ 662424 h 834388"/>
              <a:gd name="connsiteX1207" fmla="*/ 529422 w 829081"/>
              <a:gd name="connsiteY1207" fmla="*/ 661971 h 834388"/>
              <a:gd name="connsiteX1208" fmla="*/ 528839 w 829081"/>
              <a:gd name="connsiteY1208" fmla="*/ 661259 h 834388"/>
              <a:gd name="connsiteX1209" fmla="*/ 529033 w 829081"/>
              <a:gd name="connsiteY1209" fmla="*/ 659317 h 834388"/>
              <a:gd name="connsiteX1210" fmla="*/ 528321 w 829081"/>
              <a:gd name="connsiteY1210" fmla="*/ 659317 h 834388"/>
              <a:gd name="connsiteX1211" fmla="*/ 528321 w 829081"/>
              <a:gd name="connsiteY1211" fmla="*/ 660223 h 834388"/>
              <a:gd name="connsiteX1212" fmla="*/ 527933 w 829081"/>
              <a:gd name="connsiteY1212" fmla="*/ 660223 h 834388"/>
              <a:gd name="connsiteX1213" fmla="*/ 528127 w 829081"/>
              <a:gd name="connsiteY1213" fmla="*/ 661388 h 834388"/>
              <a:gd name="connsiteX1214" fmla="*/ 526444 w 829081"/>
              <a:gd name="connsiteY1214" fmla="*/ 660482 h 834388"/>
              <a:gd name="connsiteX1215" fmla="*/ 525538 w 829081"/>
              <a:gd name="connsiteY1215" fmla="*/ 660482 h 834388"/>
              <a:gd name="connsiteX1216" fmla="*/ 527544 w 829081"/>
              <a:gd name="connsiteY1216" fmla="*/ 662100 h 834388"/>
              <a:gd name="connsiteX1217" fmla="*/ 525150 w 829081"/>
              <a:gd name="connsiteY1217" fmla="*/ 662424 h 834388"/>
              <a:gd name="connsiteX1218" fmla="*/ 525150 w 829081"/>
              <a:gd name="connsiteY1218" fmla="*/ 662747 h 834388"/>
              <a:gd name="connsiteX1219" fmla="*/ 527544 w 829081"/>
              <a:gd name="connsiteY1219" fmla="*/ 663071 h 834388"/>
              <a:gd name="connsiteX1220" fmla="*/ 529033 w 829081"/>
              <a:gd name="connsiteY1220" fmla="*/ 663653 h 834388"/>
              <a:gd name="connsiteX1221" fmla="*/ 529033 w 829081"/>
              <a:gd name="connsiteY1221" fmla="*/ 664236 h 834388"/>
              <a:gd name="connsiteX1222" fmla="*/ 527739 w 829081"/>
              <a:gd name="connsiteY1222" fmla="*/ 665401 h 834388"/>
              <a:gd name="connsiteX1223" fmla="*/ 528451 w 829081"/>
              <a:gd name="connsiteY1223" fmla="*/ 665401 h 834388"/>
              <a:gd name="connsiteX1224" fmla="*/ 529357 w 829081"/>
              <a:gd name="connsiteY1224" fmla="*/ 664495 h 834388"/>
              <a:gd name="connsiteX1225" fmla="*/ 530263 w 829081"/>
              <a:gd name="connsiteY1225" fmla="*/ 664495 h 834388"/>
              <a:gd name="connsiteX1226" fmla="*/ 533369 w 829081"/>
              <a:gd name="connsiteY1226" fmla="*/ 666436 h 834388"/>
              <a:gd name="connsiteX1227" fmla="*/ 534081 w 829081"/>
              <a:gd name="connsiteY1227" fmla="*/ 666436 h 834388"/>
              <a:gd name="connsiteX1228" fmla="*/ 535570 w 829081"/>
              <a:gd name="connsiteY1228" fmla="*/ 667342 h 834388"/>
              <a:gd name="connsiteX1229" fmla="*/ 536670 w 829081"/>
              <a:gd name="connsiteY1229" fmla="*/ 667342 h 834388"/>
              <a:gd name="connsiteX1230" fmla="*/ 535376 w 829081"/>
              <a:gd name="connsiteY1230" fmla="*/ 668701 h 834388"/>
              <a:gd name="connsiteX1231" fmla="*/ 532593 w 829081"/>
              <a:gd name="connsiteY1231" fmla="*/ 670319 h 834388"/>
              <a:gd name="connsiteX1232" fmla="*/ 531493 w 829081"/>
              <a:gd name="connsiteY1232" fmla="*/ 672132 h 834388"/>
              <a:gd name="connsiteX1233" fmla="*/ 530780 w 829081"/>
              <a:gd name="connsiteY1233" fmla="*/ 672261 h 834388"/>
              <a:gd name="connsiteX1234" fmla="*/ 530587 w 829081"/>
              <a:gd name="connsiteY1234" fmla="*/ 672844 h 834388"/>
              <a:gd name="connsiteX1235" fmla="*/ 527609 w 829081"/>
              <a:gd name="connsiteY1235" fmla="*/ 675044 h 834388"/>
              <a:gd name="connsiteX1236" fmla="*/ 526509 w 829081"/>
              <a:gd name="connsiteY1236" fmla="*/ 674591 h 834388"/>
              <a:gd name="connsiteX1237" fmla="*/ 525797 w 829081"/>
              <a:gd name="connsiteY1237" fmla="*/ 674721 h 834388"/>
              <a:gd name="connsiteX1238" fmla="*/ 526703 w 829081"/>
              <a:gd name="connsiteY1238" fmla="*/ 675497 h 834388"/>
              <a:gd name="connsiteX1239" fmla="*/ 526315 w 829081"/>
              <a:gd name="connsiteY1239" fmla="*/ 676080 h 834388"/>
              <a:gd name="connsiteX1240" fmla="*/ 525021 w 829081"/>
              <a:gd name="connsiteY1240" fmla="*/ 676856 h 834388"/>
              <a:gd name="connsiteX1241" fmla="*/ 523920 w 829081"/>
              <a:gd name="connsiteY1241" fmla="*/ 676986 h 834388"/>
              <a:gd name="connsiteX1242" fmla="*/ 523726 w 829081"/>
              <a:gd name="connsiteY1242" fmla="*/ 677892 h 834388"/>
              <a:gd name="connsiteX1243" fmla="*/ 520943 w 829081"/>
              <a:gd name="connsiteY1243" fmla="*/ 677568 h 834388"/>
              <a:gd name="connsiteX1244" fmla="*/ 518160 w 829081"/>
              <a:gd name="connsiteY1244" fmla="*/ 677892 h 834388"/>
              <a:gd name="connsiteX1245" fmla="*/ 514277 w 829081"/>
              <a:gd name="connsiteY1245" fmla="*/ 677568 h 834388"/>
              <a:gd name="connsiteX1246" fmla="*/ 513370 w 829081"/>
              <a:gd name="connsiteY1246" fmla="*/ 677892 h 834388"/>
              <a:gd name="connsiteX1247" fmla="*/ 512076 w 829081"/>
              <a:gd name="connsiteY1247" fmla="*/ 677568 h 834388"/>
              <a:gd name="connsiteX1248" fmla="*/ 511882 w 829081"/>
              <a:gd name="connsiteY1248" fmla="*/ 676986 h 834388"/>
              <a:gd name="connsiteX1249" fmla="*/ 510005 w 829081"/>
              <a:gd name="connsiteY1249" fmla="*/ 675950 h 834388"/>
              <a:gd name="connsiteX1250" fmla="*/ 508905 w 829081"/>
              <a:gd name="connsiteY1250" fmla="*/ 676274 h 834388"/>
              <a:gd name="connsiteX1251" fmla="*/ 508516 w 829081"/>
              <a:gd name="connsiteY1251" fmla="*/ 675821 h 834388"/>
              <a:gd name="connsiteX1252" fmla="*/ 507416 w 829081"/>
              <a:gd name="connsiteY1252" fmla="*/ 675821 h 834388"/>
              <a:gd name="connsiteX1253" fmla="*/ 507416 w 829081"/>
              <a:gd name="connsiteY1253" fmla="*/ 675368 h 834388"/>
              <a:gd name="connsiteX1254" fmla="*/ 506898 w 829081"/>
              <a:gd name="connsiteY1254" fmla="*/ 675044 h 834388"/>
              <a:gd name="connsiteX1255" fmla="*/ 506898 w 829081"/>
              <a:gd name="connsiteY1255" fmla="*/ 675627 h 834388"/>
              <a:gd name="connsiteX1256" fmla="*/ 506186 w 829081"/>
              <a:gd name="connsiteY1256" fmla="*/ 676533 h 834388"/>
              <a:gd name="connsiteX1257" fmla="*/ 508193 w 829081"/>
              <a:gd name="connsiteY1257" fmla="*/ 676533 h 834388"/>
              <a:gd name="connsiteX1258" fmla="*/ 508581 w 829081"/>
              <a:gd name="connsiteY1258" fmla="*/ 677115 h 834388"/>
              <a:gd name="connsiteX1259" fmla="*/ 509293 w 829081"/>
              <a:gd name="connsiteY1259" fmla="*/ 677245 h 834388"/>
              <a:gd name="connsiteX1260" fmla="*/ 507093 w 829081"/>
              <a:gd name="connsiteY1260" fmla="*/ 677245 h 834388"/>
              <a:gd name="connsiteX1261" fmla="*/ 505604 w 829081"/>
              <a:gd name="connsiteY1261" fmla="*/ 677827 h 834388"/>
              <a:gd name="connsiteX1262" fmla="*/ 505216 w 829081"/>
              <a:gd name="connsiteY1262" fmla="*/ 678539 h 834388"/>
              <a:gd name="connsiteX1263" fmla="*/ 501721 w 829081"/>
              <a:gd name="connsiteY1263" fmla="*/ 677827 h 834388"/>
              <a:gd name="connsiteX1264" fmla="*/ 501332 w 829081"/>
              <a:gd name="connsiteY1264" fmla="*/ 676662 h 834388"/>
              <a:gd name="connsiteX1265" fmla="*/ 500426 w 829081"/>
              <a:gd name="connsiteY1265" fmla="*/ 676209 h 834388"/>
              <a:gd name="connsiteX1266" fmla="*/ 499909 w 829081"/>
              <a:gd name="connsiteY1266" fmla="*/ 676339 h 834388"/>
              <a:gd name="connsiteX1267" fmla="*/ 499909 w 829081"/>
              <a:gd name="connsiteY1267" fmla="*/ 676921 h 834388"/>
              <a:gd name="connsiteX1268" fmla="*/ 500620 w 829081"/>
              <a:gd name="connsiteY1268" fmla="*/ 677504 h 834388"/>
              <a:gd name="connsiteX1269" fmla="*/ 497643 w 829081"/>
              <a:gd name="connsiteY1269" fmla="*/ 677374 h 834388"/>
              <a:gd name="connsiteX1270" fmla="*/ 497255 w 829081"/>
              <a:gd name="connsiteY1270" fmla="*/ 676598 h 834388"/>
              <a:gd name="connsiteX1271" fmla="*/ 496673 w 829081"/>
              <a:gd name="connsiteY1271" fmla="*/ 676468 h 834388"/>
              <a:gd name="connsiteX1272" fmla="*/ 496478 w 829081"/>
              <a:gd name="connsiteY1272" fmla="*/ 677633 h 834388"/>
              <a:gd name="connsiteX1273" fmla="*/ 495572 w 829081"/>
              <a:gd name="connsiteY1273" fmla="*/ 678345 h 834388"/>
              <a:gd name="connsiteX1274" fmla="*/ 494666 w 829081"/>
              <a:gd name="connsiteY1274" fmla="*/ 678474 h 834388"/>
              <a:gd name="connsiteX1275" fmla="*/ 494084 w 829081"/>
              <a:gd name="connsiteY1275" fmla="*/ 679251 h 834388"/>
              <a:gd name="connsiteX1276" fmla="*/ 492789 w 829081"/>
              <a:gd name="connsiteY1276" fmla="*/ 679381 h 834388"/>
              <a:gd name="connsiteX1277" fmla="*/ 491494 w 829081"/>
              <a:gd name="connsiteY1277" fmla="*/ 678798 h 834388"/>
              <a:gd name="connsiteX1278" fmla="*/ 492595 w 829081"/>
              <a:gd name="connsiteY1278" fmla="*/ 680610 h 834388"/>
              <a:gd name="connsiteX1279" fmla="*/ 492401 w 829081"/>
              <a:gd name="connsiteY1279" fmla="*/ 681063 h 834388"/>
              <a:gd name="connsiteX1280" fmla="*/ 490912 w 829081"/>
              <a:gd name="connsiteY1280" fmla="*/ 681775 h 834388"/>
              <a:gd name="connsiteX1281" fmla="*/ 487935 w 829081"/>
              <a:gd name="connsiteY1281" fmla="*/ 681452 h 834388"/>
              <a:gd name="connsiteX1282" fmla="*/ 488129 w 829081"/>
              <a:gd name="connsiteY1282" fmla="*/ 682164 h 834388"/>
              <a:gd name="connsiteX1283" fmla="*/ 487741 w 829081"/>
              <a:gd name="connsiteY1283" fmla="*/ 682487 h 834388"/>
              <a:gd name="connsiteX1284" fmla="*/ 486446 w 829081"/>
              <a:gd name="connsiteY1284" fmla="*/ 682164 h 834388"/>
              <a:gd name="connsiteX1285" fmla="*/ 484570 w 829081"/>
              <a:gd name="connsiteY1285" fmla="*/ 680675 h 834388"/>
              <a:gd name="connsiteX1286" fmla="*/ 483663 w 829081"/>
              <a:gd name="connsiteY1286" fmla="*/ 679316 h 834388"/>
              <a:gd name="connsiteX1287" fmla="*/ 482175 w 829081"/>
              <a:gd name="connsiteY1287" fmla="*/ 678604 h 834388"/>
              <a:gd name="connsiteX1288" fmla="*/ 481074 w 829081"/>
              <a:gd name="connsiteY1288" fmla="*/ 678604 h 834388"/>
              <a:gd name="connsiteX1289" fmla="*/ 479974 w 829081"/>
              <a:gd name="connsiteY1289" fmla="*/ 678927 h 834388"/>
              <a:gd name="connsiteX1290" fmla="*/ 480363 w 829081"/>
              <a:gd name="connsiteY1290" fmla="*/ 680092 h 834388"/>
              <a:gd name="connsiteX1291" fmla="*/ 479780 w 829081"/>
              <a:gd name="connsiteY1291" fmla="*/ 680546 h 834388"/>
              <a:gd name="connsiteX1292" fmla="*/ 479974 w 829081"/>
              <a:gd name="connsiteY1292" fmla="*/ 681128 h 834388"/>
              <a:gd name="connsiteX1293" fmla="*/ 478874 w 829081"/>
              <a:gd name="connsiteY1293" fmla="*/ 682487 h 834388"/>
              <a:gd name="connsiteX1294" fmla="*/ 478486 w 829081"/>
              <a:gd name="connsiteY1294" fmla="*/ 685011 h 834388"/>
              <a:gd name="connsiteX1295" fmla="*/ 478098 w 829081"/>
              <a:gd name="connsiteY1295" fmla="*/ 685335 h 834388"/>
              <a:gd name="connsiteX1296" fmla="*/ 476803 w 829081"/>
              <a:gd name="connsiteY1296" fmla="*/ 685206 h 834388"/>
              <a:gd name="connsiteX1297" fmla="*/ 476415 w 829081"/>
              <a:gd name="connsiteY1297" fmla="*/ 683588 h 834388"/>
              <a:gd name="connsiteX1298" fmla="*/ 474408 w 829081"/>
              <a:gd name="connsiteY1298" fmla="*/ 683005 h 834388"/>
              <a:gd name="connsiteX1299" fmla="*/ 474602 w 829081"/>
              <a:gd name="connsiteY1299" fmla="*/ 682552 h 834388"/>
              <a:gd name="connsiteX1300" fmla="*/ 476285 w 829081"/>
              <a:gd name="connsiteY1300" fmla="*/ 682875 h 834388"/>
              <a:gd name="connsiteX1301" fmla="*/ 476997 w 829081"/>
              <a:gd name="connsiteY1301" fmla="*/ 683652 h 834388"/>
              <a:gd name="connsiteX1302" fmla="*/ 477385 w 829081"/>
              <a:gd name="connsiteY1302" fmla="*/ 685011 h 834388"/>
              <a:gd name="connsiteX1303" fmla="*/ 477774 w 829081"/>
              <a:gd name="connsiteY1303" fmla="*/ 685011 h 834388"/>
              <a:gd name="connsiteX1304" fmla="*/ 477580 w 829081"/>
              <a:gd name="connsiteY1304" fmla="*/ 684429 h 834388"/>
              <a:gd name="connsiteX1305" fmla="*/ 478098 w 829081"/>
              <a:gd name="connsiteY1305" fmla="*/ 683523 h 834388"/>
              <a:gd name="connsiteX1306" fmla="*/ 475314 w 829081"/>
              <a:gd name="connsiteY1306" fmla="*/ 681452 h 834388"/>
              <a:gd name="connsiteX1307" fmla="*/ 475314 w 829081"/>
              <a:gd name="connsiteY1307" fmla="*/ 680999 h 834388"/>
              <a:gd name="connsiteX1308" fmla="*/ 474408 w 829081"/>
              <a:gd name="connsiteY1308" fmla="*/ 680287 h 834388"/>
              <a:gd name="connsiteX1309" fmla="*/ 473502 w 829081"/>
              <a:gd name="connsiteY1309" fmla="*/ 679963 h 834388"/>
              <a:gd name="connsiteX1310" fmla="*/ 473114 w 829081"/>
              <a:gd name="connsiteY1310" fmla="*/ 680675 h 834388"/>
              <a:gd name="connsiteX1311" fmla="*/ 474020 w 829081"/>
              <a:gd name="connsiteY1311" fmla="*/ 680999 h 834388"/>
              <a:gd name="connsiteX1312" fmla="*/ 473632 w 829081"/>
              <a:gd name="connsiteY1312" fmla="*/ 681581 h 834388"/>
              <a:gd name="connsiteX1313" fmla="*/ 473826 w 829081"/>
              <a:gd name="connsiteY1313" fmla="*/ 682617 h 834388"/>
              <a:gd name="connsiteX1314" fmla="*/ 473243 w 829081"/>
              <a:gd name="connsiteY1314" fmla="*/ 682746 h 834388"/>
              <a:gd name="connsiteX1315" fmla="*/ 473632 w 829081"/>
              <a:gd name="connsiteY1315" fmla="*/ 683328 h 834388"/>
              <a:gd name="connsiteX1316" fmla="*/ 472531 w 829081"/>
              <a:gd name="connsiteY1316" fmla="*/ 683328 h 834388"/>
              <a:gd name="connsiteX1317" fmla="*/ 472531 w 829081"/>
              <a:gd name="connsiteY1317" fmla="*/ 683782 h 834388"/>
              <a:gd name="connsiteX1318" fmla="*/ 475314 w 829081"/>
              <a:gd name="connsiteY1318" fmla="*/ 684105 h 834388"/>
              <a:gd name="connsiteX1319" fmla="*/ 474926 w 829081"/>
              <a:gd name="connsiteY1319" fmla="*/ 684429 h 834388"/>
              <a:gd name="connsiteX1320" fmla="*/ 475120 w 829081"/>
              <a:gd name="connsiteY1320" fmla="*/ 685011 h 834388"/>
              <a:gd name="connsiteX1321" fmla="*/ 474732 w 829081"/>
              <a:gd name="connsiteY1321" fmla="*/ 685723 h 834388"/>
              <a:gd name="connsiteX1322" fmla="*/ 476220 w 829081"/>
              <a:gd name="connsiteY1322" fmla="*/ 686176 h 834388"/>
              <a:gd name="connsiteX1323" fmla="*/ 476738 w 829081"/>
              <a:gd name="connsiteY1323" fmla="*/ 687536 h 834388"/>
              <a:gd name="connsiteX1324" fmla="*/ 479521 w 829081"/>
              <a:gd name="connsiteY1324" fmla="*/ 690189 h 834388"/>
              <a:gd name="connsiteX1325" fmla="*/ 481204 w 829081"/>
              <a:gd name="connsiteY1325" fmla="*/ 689607 h 834388"/>
              <a:gd name="connsiteX1326" fmla="*/ 484505 w 829081"/>
              <a:gd name="connsiteY1326" fmla="*/ 691419 h 834388"/>
              <a:gd name="connsiteX1327" fmla="*/ 486705 w 829081"/>
              <a:gd name="connsiteY1327" fmla="*/ 691419 h 834388"/>
              <a:gd name="connsiteX1328" fmla="*/ 489683 w 829081"/>
              <a:gd name="connsiteY1328" fmla="*/ 692454 h 834388"/>
              <a:gd name="connsiteX1329" fmla="*/ 490783 w 829081"/>
              <a:gd name="connsiteY1329" fmla="*/ 692325 h 834388"/>
              <a:gd name="connsiteX1330" fmla="*/ 492465 w 829081"/>
              <a:gd name="connsiteY1330" fmla="*/ 693490 h 834388"/>
              <a:gd name="connsiteX1331" fmla="*/ 494148 w 829081"/>
              <a:gd name="connsiteY1331" fmla="*/ 692908 h 834388"/>
              <a:gd name="connsiteX1332" fmla="*/ 496737 w 829081"/>
              <a:gd name="connsiteY1332" fmla="*/ 693943 h 834388"/>
              <a:gd name="connsiteX1333" fmla="*/ 498614 w 829081"/>
              <a:gd name="connsiteY1333" fmla="*/ 693619 h 834388"/>
              <a:gd name="connsiteX1334" fmla="*/ 498614 w 829081"/>
              <a:gd name="connsiteY1334" fmla="*/ 694072 h 834388"/>
              <a:gd name="connsiteX1335" fmla="*/ 496931 w 829081"/>
              <a:gd name="connsiteY1335" fmla="*/ 694396 h 834388"/>
              <a:gd name="connsiteX1336" fmla="*/ 496219 w 829081"/>
              <a:gd name="connsiteY1336" fmla="*/ 695884 h 834388"/>
              <a:gd name="connsiteX1337" fmla="*/ 495119 w 829081"/>
              <a:gd name="connsiteY1337" fmla="*/ 696596 h 834388"/>
              <a:gd name="connsiteX1338" fmla="*/ 494407 w 829081"/>
              <a:gd name="connsiteY1338" fmla="*/ 696596 h 834388"/>
              <a:gd name="connsiteX1339" fmla="*/ 493113 w 829081"/>
              <a:gd name="connsiteY1339" fmla="*/ 697956 h 834388"/>
              <a:gd name="connsiteX1340" fmla="*/ 492919 w 829081"/>
              <a:gd name="connsiteY1340" fmla="*/ 698538 h 834388"/>
              <a:gd name="connsiteX1341" fmla="*/ 493630 w 829081"/>
              <a:gd name="connsiteY1341" fmla="*/ 699444 h 834388"/>
              <a:gd name="connsiteX1342" fmla="*/ 493436 w 829081"/>
              <a:gd name="connsiteY1342" fmla="*/ 701062 h 834388"/>
              <a:gd name="connsiteX1343" fmla="*/ 491559 w 829081"/>
              <a:gd name="connsiteY1343" fmla="*/ 701386 h 834388"/>
              <a:gd name="connsiteX1344" fmla="*/ 491171 w 829081"/>
              <a:gd name="connsiteY1344" fmla="*/ 702874 h 834388"/>
              <a:gd name="connsiteX1345" fmla="*/ 489876 w 829081"/>
              <a:gd name="connsiteY1345" fmla="*/ 702745 h 834388"/>
              <a:gd name="connsiteX1346" fmla="*/ 490071 w 829081"/>
              <a:gd name="connsiteY1346" fmla="*/ 701710 h 834388"/>
              <a:gd name="connsiteX1347" fmla="*/ 489683 w 829081"/>
              <a:gd name="connsiteY1347" fmla="*/ 701710 h 834388"/>
              <a:gd name="connsiteX1348" fmla="*/ 489100 w 829081"/>
              <a:gd name="connsiteY1348" fmla="*/ 702421 h 834388"/>
              <a:gd name="connsiteX1349" fmla="*/ 489100 w 829081"/>
              <a:gd name="connsiteY1349" fmla="*/ 703457 h 834388"/>
              <a:gd name="connsiteX1350" fmla="*/ 488000 w 829081"/>
              <a:gd name="connsiteY1350" fmla="*/ 704039 h 834388"/>
              <a:gd name="connsiteX1351" fmla="*/ 488000 w 829081"/>
              <a:gd name="connsiteY1351" fmla="*/ 704622 h 834388"/>
              <a:gd name="connsiteX1352" fmla="*/ 488582 w 829081"/>
              <a:gd name="connsiteY1352" fmla="*/ 704622 h 834388"/>
              <a:gd name="connsiteX1353" fmla="*/ 490394 w 829081"/>
              <a:gd name="connsiteY1353" fmla="*/ 703457 h 834388"/>
              <a:gd name="connsiteX1354" fmla="*/ 490977 w 829081"/>
              <a:gd name="connsiteY1354" fmla="*/ 703457 h 834388"/>
              <a:gd name="connsiteX1355" fmla="*/ 491494 w 829081"/>
              <a:gd name="connsiteY1355" fmla="*/ 704493 h 834388"/>
              <a:gd name="connsiteX1356" fmla="*/ 492789 w 829081"/>
              <a:gd name="connsiteY1356" fmla="*/ 704493 h 834388"/>
              <a:gd name="connsiteX1357" fmla="*/ 492595 w 829081"/>
              <a:gd name="connsiteY1357" fmla="*/ 703328 h 834388"/>
              <a:gd name="connsiteX1358" fmla="*/ 494084 w 829081"/>
              <a:gd name="connsiteY1358" fmla="*/ 703004 h 834388"/>
              <a:gd name="connsiteX1359" fmla="*/ 494084 w 829081"/>
              <a:gd name="connsiteY1359" fmla="*/ 702551 h 834388"/>
              <a:gd name="connsiteX1360" fmla="*/ 494795 w 829081"/>
              <a:gd name="connsiteY1360" fmla="*/ 702421 h 834388"/>
              <a:gd name="connsiteX1361" fmla="*/ 495313 w 829081"/>
              <a:gd name="connsiteY1361" fmla="*/ 701386 h 834388"/>
              <a:gd name="connsiteX1362" fmla="*/ 494795 w 829081"/>
              <a:gd name="connsiteY1362" fmla="*/ 699574 h 834388"/>
              <a:gd name="connsiteX1363" fmla="*/ 494990 w 829081"/>
              <a:gd name="connsiteY1363" fmla="*/ 698538 h 834388"/>
              <a:gd name="connsiteX1364" fmla="*/ 497384 w 829081"/>
              <a:gd name="connsiteY1364" fmla="*/ 696920 h 834388"/>
              <a:gd name="connsiteX1365" fmla="*/ 498873 w 829081"/>
              <a:gd name="connsiteY1365" fmla="*/ 697049 h 834388"/>
              <a:gd name="connsiteX1366" fmla="*/ 499585 w 829081"/>
              <a:gd name="connsiteY1366" fmla="*/ 697632 h 834388"/>
              <a:gd name="connsiteX1367" fmla="*/ 499391 w 829081"/>
              <a:gd name="connsiteY1367" fmla="*/ 701774 h 834388"/>
              <a:gd name="connsiteX1368" fmla="*/ 500297 w 829081"/>
              <a:gd name="connsiteY1368" fmla="*/ 702680 h 834388"/>
              <a:gd name="connsiteX1369" fmla="*/ 501009 w 829081"/>
              <a:gd name="connsiteY1369" fmla="*/ 702680 h 834388"/>
              <a:gd name="connsiteX1370" fmla="*/ 501009 w 829081"/>
              <a:gd name="connsiteY1370" fmla="*/ 702227 h 834388"/>
              <a:gd name="connsiteX1371" fmla="*/ 500297 w 829081"/>
              <a:gd name="connsiteY1371" fmla="*/ 702227 h 834388"/>
              <a:gd name="connsiteX1372" fmla="*/ 499909 w 829081"/>
              <a:gd name="connsiteY1372" fmla="*/ 701645 h 834388"/>
              <a:gd name="connsiteX1373" fmla="*/ 500297 w 829081"/>
              <a:gd name="connsiteY1373" fmla="*/ 697309 h 834388"/>
              <a:gd name="connsiteX1374" fmla="*/ 499196 w 829081"/>
              <a:gd name="connsiteY1374" fmla="*/ 695949 h 834388"/>
              <a:gd name="connsiteX1375" fmla="*/ 500879 w 829081"/>
              <a:gd name="connsiteY1375" fmla="*/ 695043 h 834388"/>
              <a:gd name="connsiteX1376" fmla="*/ 501980 w 829081"/>
              <a:gd name="connsiteY1376" fmla="*/ 694914 h 834388"/>
              <a:gd name="connsiteX1377" fmla="*/ 503080 w 829081"/>
              <a:gd name="connsiteY1377" fmla="*/ 694008 h 834388"/>
              <a:gd name="connsiteX1378" fmla="*/ 504568 w 829081"/>
              <a:gd name="connsiteY1378" fmla="*/ 694331 h 834388"/>
              <a:gd name="connsiteX1379" fmla="*/ 504568 w 829081"/>
              <a:gd name="connsiteY1379" fmla="*/ 693749 h 834388"/>
              <a:gd name="connsiteX1380" fmla="*/ 505086 w 829081"/>
              <a:gd name="connsiteY1380" fmla="*/ 693425 h 834388"/>
              <a:gd name="connsiteX1381" fmla="*/ 506381 w 829081"/>
              <a:gd name="connsiteY1381" fmla="*/ 693425 h 834388"/>
              <a:gd name="connsiteX1382" fmla="*/ 506381 w 829081"/>
              <a:gd name="connsiteY1382" fmla="*/ 692972 h 834388"/>
              <a:gd name="connsiteX1383" fmla="*/ 505475 w 829081"/>
              <a:gd name="connsiteY1383" fmla="*/ 692648 h 834388"/>
              <a:gd name="connsiteX1384" fmla="*/ 506186 w 829081"/>
              <a:gd name="connsiteY1384" fmla="*/ 692066 h 834388"/>
              <a:gd name="connsiteX1385" fmla="*/ 505798 w 829081"/>
              <a:gd name="connsiteY1385" fmla="*/ 690901 h 834388"/>
              <a:gd name="connsiteX1386" fmla="*/ 506186 w 829081"/>
              <a:gd name="connsiteY1386" fmla="*/ 688700 h 834388"/>
              <a:gd name="connsiteX1387" fmla="*/ 507093 w 829081"/>
              <a:gd name="connsiteY1387" fmla="*/ 688247 h 834388"/>
              <a:gd name="connsiteX1388" fmla="*/ 509876 w 829081"/>
              <a:gd name="connsiteY1388" fmla="*/ 688377 h 834388"/>
              <a:gd name="connsiteX1389" fmla="*/ 509487 w 829081"/>
              <a:gd name="connsiteY1389" fmla="*/ 689412 h 834388"/>
              <a:gd name="connsiteX1390" fmla="*/ 510393 w 829081"/>
              <a:gd name="connsiteY1390" fmla="*/ 689736 h 834388"/>
              <a:gd name="connsiteX1391" fmla="*/ 510199 w 829081"/>
              <a:gd name="connsiteY1391" fmla="*/ 688959 h 834388"/>
              <a:gd name="connsiteX1392" fmla="*/ 510587 w 829081"/>
              <a:gd name="connsiteY1392" fmla="*/ 688636 h 834388"/>
              <a:gd name="connsiteX1393" fmla="*/ 514471 w 829081"/>
              <a:gd name="connsiteY1393" fmla="*/ 687018 h 834388"/>
              <a:gd name="connsiteX1394" fmla="*/ 516866 w 829081"/>
              <a:gd name="connsiteY1394" fmla="*/ 687341 h 834388"/>
              <a:gd name="connsiteX1395" fmla="*/ 519972 w 829081"/>
              <a:gd name="connsiteY1395" fmla="*/ 690319 h 834388"/>
              <a:gd name="connsiteX1396" fmla="*/ 520878 w 829081"/>
              <a:gd name="connsiteY1396" fmla="*/ 689865 h 834388"/>
              <a:gd name="connsiteX1397" fmla="*/ 524179 w 829081"/>
              <a:gd name="connsiteY1397" fmla="*/ 689542 h 834388"/>
              <a:gd name="connsiteX1398" fmla="*/ 524567 w 829081"/>
              <a:gd name="connsiteY1398" fmla="*/ 689089 h 834388"/>
              <a:gd name="connsiteX1399" fmla="*/ 526056 w 829081"/>
              <a:gd name="connsiteY1399" fmla="*/ 689218 h 834388"/>
              <a:gd name="connsiteX1400" fmla="*/ 527156 w 829081"/>
              <a:gd name="connsiteY1400" fmla="*/ 688636 h 834388"/>
              <a:gd name="connsiteX1401" fmla="*/ 528062 w 829081"/>
              <a:gd name="connsiteY1401" fmla="*/ 688636 h 834388"/>
              <a:gd name="connsiteX1402" fmla="*/ 528774 w 829081"/>
              <a:gd name="connsiteY1402" fmla="*/ 687471 h 834388"/>
              <a:gd name="connsiteX1403" fmla="*/ 530780 w 829081"/>
              <a:gd name="connsiteY1403" fmla="*/ 686694 h 834388"/>
              <a:gd name="connsiteX1404" fmla="*/ 531493 w 829081"/>
              <a:gd name="connsiteY1404" fmla="*/ 685982 h 834388"/>
              <a:gd name="connsiteX1405" fmla="*/ 531881 w 829081"/>
              <a:gd name="connsiteY1405" fmla="*/ 685982 h 834388"/>
              <a:gd name="connsiteX1406" fmla="*/ 531881 w 829081"/>
              <a:gd name="connsiteY1406" fmla="*/ 686694 h 834388"/>
              <a:gd name="connsiteX1407" fmla="*/ 532981 w 829081"/>
              <a:gd name="connsiteY1407" fmla="*/ 686371 h 834388"/>
              <a:gd name="connsiteX1408" fmla="*/ 532787 w 829081"/>
              <a:gd name="connsiteY1408" fmla="*/ 684882 h 834388"/>
              <a:gd name="connsiteX1409" fmla="*/ 533499 w 829081"/>
              <a:gd name="connsiteY1409" fmla="*/ 684558 h 834388"/>
              <a:gd name="connsiteX1410" fmla="*/ 534017 w 829081"/>
              <a:gd name="connsiteY1410" fmla="*/ 683393 h 834388"/>
              <a:gd name="connsiteX1411" fmla="*/ 534923 w 829081"/>
              <a:gd name="connsiteY1411" fmla="*/ 683070 h 834388"/>
              <a:gd name="connsiteX1412" fmla="*/ 535311 w 829081"/>
              <a:gd name="connsiteY1412" fmla="*/ 682358 h 834388"/>
              <a:gd name="connsiteX1413" fmla="*/ 535117 w 829081"/>
              <a:gd name="connsiteY1413" fmla="*/ 681581 h 834388"/>
              <a:gd name="connsiteX1414" fmla="*/ 537900 w 829081"/>
              <a:gd name="connsiteY1414" fmla="*/ 678604 h 834388"/>
              <a:gd name="connsiteX1415" fmla="*/ 537706 w 829081"/>
              <a:gd name="connsiteY1415" fmla="*/ 676986 h 834388"/>
              <a:gd name="connsiteX1416" fmla="*/ 540100 w 829081"/>
              <a:gd name="connsiteY1416" fmla="*/ 674591 h 834388"/>
              <a:gd name="connsiteX1417" fmla="*/ 541395 w 829081"/>
              <a:gd name="connsiteY1417" fmla="*/ 674268 h 834388"/>
              <a:gd name="connsiteX1418" fmla="*/ 542107 w 829081"/>
              <a:gd name="connsiteY1418" fmla="*/ 673685 h 834388"/>
              <a:gd name="connsiteX1419" fmla="*/ 547479 w 829081"/>
              <a:gd name="connsiteY1419" fmla="*/ 672973 h 834388"/>
              <a:gd name="connsiteX1420" fmla="*/ 548773 w 829081"/>
              <a:gd name="connsiteY1420" fmla="*/ 672391 h 834388"/>
              <a:gd name="connsiteX1421" fmla="*/ 551556 w 829081"/>
              <a:gd name="connsiteY1421" fmla="*/ 672844 h 834388"/>
              <a:gd name="connsiteX1422" fmla="*/ 552851 w 829081"/>
              <a:gd name="connsiteY1422" fmla="*/ 673879 h 834388"/>
              <a:gd name="connsiteX1423" fmla="*/ 552851 w 829081"/>
              <a:gd name="connsiteY1423" fmla="*/ 674462 h 834388"/>
              <a:gd name="connsiteX1424" fmla="*/ 554663 w 829081"/>
              <a:gd name="connsiteY1424" fmla="*/ 675627 h 834388"/>
              <a:gd name="connsiteX1425" fmla="*/ 554857 w 829081"/>
              <a:gd name="connsiteY1425" fmla="*/ 676533 h 834388"/>
              <a:gd name="connsiteX1426" fmla="*/ 555569 w 829081"/>
              <a:gd name="connsiteY1426" fmla="*/ 676856 h 834388"/>
              <a:gd name="connsiteX1427" fmla="*/ 555763 w 829081"/>
              <a:gd name="connsiteY1427" fmla="*/ 677763 h 834388"/>
              <a:gd name="connsiteX1428" fmla="*/ 556475 w 829081"/>
              <a:gd name="connsiteY1428" fmla="*/ 678216 h 834388"/>
              <a:gd name="connsiteX1429" fmla="*/ 557381 w 829081"/>
              <a:gd name="connsiteY1429" fmla="*/ 679704 h 834388"/>
              <a:gd name="connsiteX1430" fmla="*/ 557381 w 829081"/>
              <a:gd name="connsiteY1430" fmla="*/ 680610 h 834388"/>
              <a:gd name="connsiteX1431" fmla="*/ 558093 w 829081"/>
              <a:gd name="connsiteY1431" fmla="*/ 682099 h 834388"/>
              <a:gd name="connsiteX1432" fmla="*/ 557575 w 829081"/>
              <a:gd name="connsiteY1432" fmla="*/ 684170 h 834388"/>
              <a:gd name="connsiteX1433" fmla="*/ 558093 w 829081"/>
              <a:gd name="connsiteY1433" fmla="*/ 686565 h 834388"/>
              <a:gd name="connsiteX1434" fmla="*/ 557705 w 829081"/>
              <a:gd name="connsiteY1434" fmla="*/ 686694 h 834388"/>
              <a:gd name="connsiteX1435" fmla="*/ 555828 w 829081"/>
              <a:gd name="connsiteY1435" fmla="*/ 691742 h 834388"/>
              <a:gd name="connsiteX1436" fmla="*/ 555828 w 829081"/>
              <a:gd name="connsiteY1436" fmla="*/ 695431 h 834388"/>
              <a:gd name="connsiteX1437" fmla="*/ 555116 w 829081"/>
              <a:gd name="connsiteY1437" fmla="*/ 696791 h 834388"/>
              <a:gd name="connsiteX1438" fmla="*/ 555310 w 829081"/>
              <a:gd name="connsiteY1438" fmla="*/ 699897 h 834388"/>
              <a:gd name="connsiteX1439" fmla="*/ 557510 w 829081"/>
              <a:gd name="connsiteY1439" fmla="*/ 704816 h 834388"/>
              <a:gd name="connsiteX1440" fmla="*/ 557316 w 829081"/>
              <a:gd name="connsiteY1440" fmla="*/ 705722 h 834388"/>
              <a:gd name="connsiteX1441" fmla="*/ 557834 w 829081"/>
              <a:gd name="connsiteY1441" fmla="*/ 707340 h 834388"/>
              <a:gd name="connsiteX1442" fmla="*/ 557122 w 829081"/>
              <a:gd name="connsiteY1442" fmla="*/ 708505 h 834388"/>
              <a:gd name="connsiteX1443" fmla="*/ 557122 w 829081"/>
              <a:gd name="connsiteY1443" fmla="*/ 711483 h 834388"/>
              <a:gd name="connsiteX1444" fmla="*/ 556022 w 829081"/>
              <a:gd name="connsiteY1444" fmla="*/ 713101 h 834388"/>
              <a:gd name="connsiteX1445" fmla="*/ 556022 w 829081"/>
              <a:gd name="connsiteY1445" fmla="*/ 715495 h 834388"/>
              <a:gd name="connsiteX1446" fmla="*/ 555439 w 829081"/>
              <a:gd name="connsiteY1446" fmla="*/ 716078 h 834388"/>
              <a:gd name="connsiteX1447" fmla="*/ 555828 w 829081"/>
              <a:gd name="connsiteY1447" fmla="*/ 716660 h 834388"/>
              <a:gd name="connsiteX1448" fmla="*/ 555439 w 829081"/>
              <a:gd name="connsiteY1448" fmla="*/ 718278 h 834388"/>
              <a:gd name="connsiteX1449" fmla="*/ 555634 w 829081"/>
              <a:gd name="connsiteY1449" fmla="*/ 719184 h 834388"/>
              <a:gd name="connsiteX1450" fmla="*/ 554922 w 829081"/>
              <a:gd name="connsiteY1450" fmla="*/ 720090 h 834388"/>
              <a:gd name="connsiteX1451" fmla="*/ 554727 w 829081"/>
              <a:gd name="connsiteY1451" fmla="*/ 722615 h 834388"/>
              <a:gd name="connsiteX1452" fmla="*/ 553627 w 829081"/>
              <a:gd name="connsiteY1452" fmla="*/ 725010 h 834388"/>
              <a:gd name="connsiteX1453" fmla="*/ 554534 w 829081"/>
              <a:gd name="connsiteY1453" fmla="*/ 725721 h 834388"/>
              <a:gd name="connsiteX1454" fmla="*/ 554145 w 829081"/>
              <a:gd name="connsiteY1454" fmla="*/ 726304 h 834388"/>
              <a:gd name="connsiteX1455" fmla="*/ 554339 w 829081"/>
              <a:gd name="connsiteY1455" fmla="*/ 727663 h 834388"/>
              <a:gd name="connsiteX1456" fmla="*/ 553239 w 829081"/>
              <a:gd name="connsiteY1456" fmla="*/ 728374 h 834388"/>
              <a:gd name="connsiteX1457" fmla="*/ 553627 w 829081"/>
              <a:gd name="connsiteY1457" fmla="*/ 729734 h 834388"/>
              <a:gd name="connsiteX1458" fmla="*/ 553627 w 829081"/>
              <a:gd name="connsiteY1458" fmla="*/ 732258 h 834388"/>
              <a:gd name="connsiteX1459" fmla="*/ 553239 w 829081"/>
              <a:gd name="connsiteY1459" fmla="*/ 732517 h 834388"/>
              <a:gd name="connsiteX1460" fmla="*/ 552851 w 829081"/>
              <a:gd name="connsiteY1460" fmla="*/ 734264 h 834388"/>
              <a:gd name="connsiteX1461" fmla="*/ 551168 w 829081"/>
              <a:gd name="connsiteY1461" fmla="*/ 735623 h 834388"/>
              <a:gd name="connsiteX1462" fmla="*/ 554469 w 829081"/>
              <a:gd name="connsiteY1462" fmla="*/ 740931 h 834388"/>
              <a:gd name="connsiteX1463" fmla="*/ 557252 w 829081"/>
              <a:gd name="connsiteY1463" fmla="*/ 740477 h 834388"/>
              <a:gd name="connsiteX1464" fmla="*/ 558352 w 829081"/>
              <a:gd name="connsiteY1464" fmla="*/ 740801 h 834388"/>
              <a:gd name="connsiteX1465" fmla="*/ 561329 w 829081"/>
              <a:gd name="connsiteY1465" fmla="*/ 740477 h 834388"/>
              <a:gd name="connsiteX1466" fmla="*/ 560811 w 829081"/>
              <a:gd name="connsiteY1466" fmla="*/ 742678 h 834388"/>
              <a:gd name="connsiteX1467" fmla="*/ 560099 w 829081"/>
              <a:gd name="connsiteY1467" fmla="*/ 743261 h 834388"/>
              <a:gd name="connsiteX1468" fmla="*/ 560099 w 829081"/>
              <a:gd name="connsiteY1468" fmla="*/ 743972 h 834388"/>
              <a:gd name="connsiteX1469" fmla="*/ 558805 w 829081"/>
              <a:gd name="connsiteY1469" fmla="*/ 745008 h 834388"/>
              <a:gd name="connsiteX1470" fmla="*/ 558222 w 829081"/>
              <a:gd name="connsiteY1470" fmla="*/ 746626 h 834388"/>
              <a:gd name="connsiteX1471" fmla="*/ 557705 w 829081"/>
              <a:gd name="connsiteY1471" fmla="*/ 746949 h 834388"/>
              <a:gd name="connsiteX1472" fmla="*/ 557316 w 829081"/>
              <a:gd name="connsiteY1472" fmla="*/ 747985 h 834388"/>
              <a:gd name="connsiteX1473" fmla="*/ 556734 w 829081"/>
              <a:gd name="connsiteY1473" fmla="*/ 748309 h 834388"/>
              <a:gd name="connsiteX1474" fmla="*/ 555439 w 829081"/>
              <a:gd name="connsiteY1474" fmla="*/ 750380 h 834388"/>
              <a:gd name="connsiteX1475" fmla="*/ 553951 w 829081"/>
              <a:gd name="connsiteY1475" fmla="*/ 751286 h 834388"/>
              <a:gd name="connsiteX1476" fmla="*/ 553951 w 829081"/>
              <a:gd name="connsiteY1476" fmla="*/ 751868 h 834388"/>
              <a:gd name="connsiteX1477" fmla="*/ 552268 w 829081"/>
              <a:gd name="connsiteY1477" fmla="*/ 754263 h 834388"/>
              <a:gd name="connsiteX1478" fmla="*/ 550585 w 829081"/>
              <a:gd name="connsiteY1478" fmla="*/ 756011 h 834388"/>
              <a:gd name="connsiteX1479" fmla="*/ 548903 w 829081"/>
              <a:gd name="connsiteY1479" fmla="*/ 757046 h 834388"/>
              <a:gd name="connsiteX1480" fmla="*/ 548903 w 829081"/>
              <a:gd name="connsiteY1480" fmla="*/ 757499 h 834388"/>
              <a:gd name="connsiteX1481" fmla="*/ 547802 w 829081"/>
              <a:gd name="connsiteY1481" fmla="*/ 758212 h 834388"/>
              <a:gd name="connsiteX1482" fmla="*/ 547414 w 829081"/>
              <a:gd name="connsiteY1482" fmla="*/ 759117 h 834388"/>
              <a:gd name="connsiteX1483" fmla="*/ 546508 w 829081"/>
              <a:gd name="connsiteY1483" fmla="*/ 759441 h 834388"/>
              <a:gd name="connsiteX1484" fmla="*/ 545019 w 829081"/>
              <a:gd name="connsiteY1484" fmla="*/ 761189 h 834388"/>
              <a:gd name="connsiteX1485" fmla="*/ 544307 w 829081"/>
              <a:gd name="connsiteY1485" fmla="*/ 761318 h 834388"/>
              <a:gd name="connsiteX1486" fmla="*/ 544113 w 829081"/>
              <a:gd name="connsiteY1486" fmla="*/ 761900 h 834388"/>
              <a:gd name="connsiteX1487" fmla="*/ 543013 w 829081"/>
              <a:gd name="connsiteY1487" fmla="*/ 762483 h 834388"/>
              <a:gd name="connsiteX1488" fmla="*/ 542819 w 829081"/>
              <a:gd name="connsiteY1488" fmla="*/ 763195 h 834388"/>
              <a:gd name="connsiteX1489" fmla="*/ 542107 w 829081"/>
              <a:gd name="connsiteY1489" fmla="*/ 763195 h 834388"/>
              <a:gd name="connsiteX1490" fmla="*/ 540618 w 829081"/>
              <a:gd name="connsiteY1490" fmla="*/ 764360 h 834388"/>
              <a:gd name="connsiteX1491" fmla="*/ 540424 w 829081"/>
              <a:gd name="connsiteY1491" fmla="*/ 765072 h 834388"/>
              <a:gd name="connsiteX1492" fmla="*/ 539712 w 829081"/>
              <a:gd name="connsiteY1492" fmla="*/ 765201 h 834388"/>
              <a:gd name="connsiteX1493" fmla="*/ 539324 w 829081"/>
              <a:gd name="connsiteY1493" fmla="*/ 766107 h 834388"/>
              <a:gd name="connsiteX1494" fmla="*/ 538612 w 829081"/>
              <a:gd name="connsiteY1494" fmla="*/ 765978 h 834388"/>
              <a:gd name="connsiteX1495" fmla="*/ 536606 w 829081"/>
              <a:gd name="connsiteY1495" fmla="*/ 767920 h 834388"/>
              <a:gd name="connsiteX1496" fmla="*/ 535311 w 829081"/>
              <a:gd name="connsiteY1496" fmla="*/ 768178 h 834388"/>
              <a:gd name="connsiteX1497" fmla="*/ 534599 w 829081"/>
              <a:gd name="connsiteY1497" fmla="*/ 768761 h 834388"/>
              <a:gd name="connsiteX1498" fmla="*/ 534405 w 829081"/>
              <a:gd name="connsiteY1498" fmla="*/ 769344 h 834388"/>
              <a:gd name="connsiteX1499" fmla="*/ 531816 w 829081"/>
              <a:gd name="connsiteY1499" fmla="*/ 771091 h 834388"/>
              <a:gd name="connsiteX1500" fmla="*/ 531234 w 829081"/>
              <a:gd name="connsiteY1500" fmla="*/ 772256 h 834388"/>
              <a:gd name="connsiteX1501" fmla="*/ 529551 w 829081"/>
              <a:gd name="connsiteY1501" fmla="*/ 773615 h 834388"/>
              <a:gd name="connsiteX1502" fmla="*/ 528062 w 829081"/>
              <a:gd name="connsiteY1502" fmla="*/ 774521 h 834388"/>
              <a:gd name="connsiteX1503" fmla="*/ 526574 w 829081"/>
              <a:gd name="connsiteY1503" fmla="*/ 774650 h 834388"/>
              <a:gd name="connsiteX1504" fmla="*/ 523273 w 829081"/>
              <a:gd name="connsiteY1504" fmla="*/ 772709 h 834388"/>
              <a:gd name="connsiteX1505" fmla="*/ 522367 w 829081"/>
              <a:gd name="connsiteY1505" fmla="*/ 772580 h 834388"/>
              <a:gd name="connsiteX1506" fmla="*/ 522367 w 829081"/>
              <a:gd name="connsiteY1506" fmla="*/ 773162 h 834388"/>
              <a:gd name="connsiteX1507" fmla="*/ 524956 w 829081"/>
              <a:gd name="connsiteY1507" fmla="*/ 774650 h 834388"/>
              <a:gd name="connsiteX1508" fmla="*/ 525150 w 829081"/>
              <a:gd name="connsiteY1508" fmla="*/ 776398 h 834388"/>
              <a:gd name="connsiteX1509" fmla="*/ 524632 w 829081"/>
              <a:gd name="connsiteY1509" fmla="*/ 776528 h 834388"/>
              <a:gd name="connsiteX1510" fmla="*/ 524632 w 829081"/>
              <a:gd name="connsiteY1510" fmla="*/ 776980 h 834388"/>
              <a:gd name="connsiteX1511" fmla="*/ 523338 w 829081"/>
              <a:gd name="connsiteY1511" fmla="*/ 778146 h 834388"/>
              <a:gd name="connsiteX1512" fmla="*/ 521849 w 829081"/>
              <a:gd name="connsiteY1512" fmla="*/ 778598 h 834388"/>
              <a:gd name="connsiteX1513" fmla="*/ 518872 w 829081"/>
              <a:gd name="connsiteY1513" fmla="*/ 780993 h 834388"/>
              <a:gd name="connsiteX1514" fmla="*/ 518160 w 829081"/>
              <a:gd name="connsiteY1514" fmla="*/ 780993 h 834388"/>
              <a:gd name="connsiteX1515" fmla="*/ 516671 w 829081"/>
              <a:gd name="connsiteY1515" fmla="*/ 782741 h 834388"/>
              <a:gd name="connsiteX1516" fmla="*/ 515377 w 829081"/>
              <a:gd name="connsiteY1516" fmla="*/ 782741 h 834388"/>
              <a:gd name="connsiteX1517" fmla="*/ 514083 w 829081"/>
              <a:gd name="connsiteY1517" fmla="*/ 783452 h 834388"/>
              <a:gd name="connsiteX1518" fmla="*/ 513565 w 829081"/>
              <a:gd name="connsiteY1518" fmla="*/ 784359 h 834388"/>
              <a:gd name="connsiteX1519" fmla="*/ 510458 w 829081"/>
              <a:gd name="connsiteY1519" fmla="*/ 786560 h 834388"/>
              <a:gd name="connsiteX1520" fmla="*/ 508646 w 829081"/>
              <a:gd name="connsiteY1520" fmla="*/ 788630 h 834388"/>
              <a:gd name="connsiteX1521" fmla="*/ 506963 w 829081"/>
              <a:gd name="connsiteY1521" fmla="*/ 789796 h 834388"/>
              <a:gd name="connsiteX1522" fmla="*/ 504568 w 829081"/>
              <a:gd name="connsiteY1522" fmla="*/ 792319 h 834388"/>
              <a:gd name="connsiteX1523" fmla="*/ 504374 w 829081"/>
              <a:gd name="connsiteY1523" fmla="*/ 793032 h 834388"/>
              <a:gd name="connsiteX1524" fmla="*/ 501397 w 829081"/>
              <a:gd name="connsiteY1524" fmla="*/ 793161 h 834388"/>
              <a:gd name="connsiteX1525" fmla="*/ 500297 w 829081"/>
              <a:gd name="connsiteY1525" fmla="*/ 792254 h 834388"/>
              <a:gd name="connsiteX1526" fmla="*/ 499391 w 829081"/>
              <a:gd name="connsiteY1526" fmla="*/ 792126 h 834388"/>
              <a:gd name="connsiteX1527" fmla="*/ 497384 w 829081"/>
              <a:gd name="connsiteY1527" fmla="*/ 790378 h 834388"/>
              <a:gd name="connsiteX1528" fmla="*/ 496866 w 829081"/>
              <a:gd name="connsiteY1528" fmla="*/ 790378 h 834388"/>
              <a:gd name="connsiteX1529" fmla="*/ 496284 w 829081"/>
              <a:gd name="connsiteY1529" fmla="*/ 789666 h 834388"/>
              <a:gd name="connsiteX1530" fmla="*/ 493501 w 829081"/>
              <a:gd name="connsiteY1530" fmla="*/ 789342 h 834388"/>
              <a:gd name="connsiteX1531" fmla="*/ 491689 w 829081"/>
              <a:gd name="connsiteY1531" fmla="*/ 788630 h 834388"/>
              <a:gd name="connsiteX1532" fmla="*/ 485411 w 829081"/>
              <a:gd name="connsiteY1532" fmla="*/ 788630 h 834388"/>
              <a:gd name="connsiteX1533" fmla="*/ 483210 w 829081"/>
              <a:gd name="connsiteY1533" fmla="*/ 787919 h 834388"/>
              <a:gd name="connsiteX1534" fmla="*/ 482628 w 829081"/>
              <a:gd name="connsiteY1534" fmla="*/ 787207 h 834388"/>
              <a:gd name="connsiteX1535" fmla="*/ 479845 w 829081"/>
              <a:gd name="connsiteY1535" fmla="*/ 787659 h 834388"/>
              <a:gd name="connsiteX1536" fmla="*/ 478939 w 829081"/>
              <a:gd name="connsiteY1536" fmla="*/ 787077 h 834388"/>
              <a:gd name="connsiteX1537" fmla="*/ 475250 w 829081"/>
              <a:gd name="connsiteY1537" fmla="*/ 787077 h 834388"/>
              <a:gd name="connsiteX1538" fmla="*/ 474732 w 829081"/>
              <a:gd name="connsiteY1538" fmla="*/ 786624 h 834388"/>
              <a:gd name="connsiteX1539" fmla="*/ 472855 w 829081"/>
              <a:gd name="connsiteY1539" fmla="*/ 786300 h 834388"/>
              <a:gd name="connsiteX1540" fmla="*/ 472143 w 829081"/>
              <a:gd name="connsiteY1540" fmla="*/ 785718 h 834388"/>
              <a:gd name="connsiteX1541" fmla="*/ 467871 w 829081"/>
              <a:gd name="connsiteY1541" fmla="*/ 785394 h 834388"/>
              <a:gd name="connsiteX1542" fmla="*/ 463794 w 829081"/>
              <a:gd name="connsiteY1542" fmla="*/ 783906 h 834388"/>
              <a:gd name="connsiteX1543" fmla="*/ 459005 w 829081"/>
              <a:gd name="connsiteY1543" fmla="*/ 783906 h 834388"/>
              <a:gd name="connsiteX1544" fmla="*/ 457322 w 829081"/>
              <a:gd name="connsiteY1544" fmla="*/ 783000 h 834388"/>
              <a:gd name="connsiteX1545" fmla="*/ 455833 w 829081"/>
              <a:gd name="connsiteY1545" fmla="*/ 783000 h 834388"/>
              <a:gd name="connsiteX1546" fmla="*/ 455445 w 829081"/>
              <a:gd name="connsiteY1546" fmla="*/ 783324 h 834388"/>
              <a:gd name="connsiteX1547" fmla="*/ 455833 w 829081"/>
              <a:gd name="connsiteY1547" fmla="*/ 783776 h 834388"/>
              <a:gd name="connsiteX1548" fmla="*/ 456739 w 829081"/>
              <a:gd name="connsiteY1548" fmla="*/ 783906 h 834388"/>
              <a:gd name="connsiteX1549" fmla="*/ 456933 w 829081"/>
              <a:gd name="connsiteY1549" fmla="*/ 784942 h 834388"/>
              <a:gd name="connsiteX1550" fmla="*/ 456027 w 829081"/>
              <a:gd name="connsiteY1550" fmla="*/ 785265 h 834388"/>
              <a:gd name="connsiteX1551" fmla="*/ 454733 w 829081"/>
              <a:gd name="connsiteY1551" fmla="*/ 787207 h 834388"/>
              <a:gd name="connsiteX1552" fmla="*/ 452921 w 829081"/>
              <a:gd name="connsiteY1552" fmla="*/ 787789 h 834388"/>
              <a:gd name="connsiteX1553" fmla="*/ 451238 w 829081"/>
              <a:gd name="connsiteY1553" fmla="*/ 787789 h 834388"/>
              <a:gd name="connsiteX1554" fmla="*/ 450526 w 829081"/>
              <a:gd name="connsiteY1554" fmla="*/ 787336 h 834388"/>
              <a:gd name="connsiteX1555" fmla="*/ 446449 w 829081"/>
              <a:gd name="connsiteY1555" fmla="*/ 787465 h 834388"/>
              <a:gd name="connsiteX1556" fmla="*/ 444248 w 829081"/>
              <a:gd name="connsiteY1556" fmla="*/ 786106 h 834388"/>
              <a:gd name="connsiteX1557" fmla="*/ 444248 w 829081"/>
              <a:gd name="connsiteY1557" fmla="*/ 785782 h 834388"/>
              <a:gd name="connsiteX1558" fmla="*/ 443342 w 829081"/>
              <a:gd name="connsiteY1558" fmla="*/ 785782 h 834388"/>
              <a:gd name="connsiteX1559" fmla="*/ 442436 w 829081"/>
              <a:gd name="connsiteY1559" fmla="*/ 784877 h 834388"/>
              <a:gd name="connsiteX1560" fmla="*/ 441141 w 829081"/>
              <a:gd name="connsiteY1560" fmla="*/ 784747 h 834388"/>
              <a:gd name="connsiteX1561" fmla="*/ 440559 w 829081"/>
              <a:gd name="connsiteY1561" fmla="*/ 784294 h 834388"/>
              <a:gd name="connsiteX1562" fmla="*/ 436158 w 829081"/>
              <a:gd name="connsiteY1562" fmla="*/ 783582 h 834388"/>
              <a:gd name="connsiteX1563" fmla="*/ 433957 w 829081"/>
              <a:gd name="connsiteY1563" fmla="*/ 783582 h 834388"/>
              <a:gd name="connsiteX1564" fmla="*/ 431951 w 829081"/>
              <a:gd name="connsiteY1564" fmla="*/ 783000 h 834388"/>
              <a:gd name="connsiteX1565" fmla="*/ 433957 w 829081"/>
              <a:gd name="connsiteY1565" fmla="*/ 784359 h 834388"/>
              <a:gd name="connsiteX1566" fmla="*/ 436546 w 829081"/>
              <a:gd name="connsiteY1566" fmla="*/ 784229 h 834388"/>
              <a:gd name="connsiteX1567" fmla="*/ 442242 w 829081"/>
              <a:gd name="connsiteY1567" fmla="*/ 785718 h 834388"/>
              <a:gd name="connsiteX1568" fmla="*/ 443536 w 829081"/>
              <a:gd name="connsiteY1568" fmla="*/ 787077 h 834388"/>
              <a:gd name="connsiteX1569" fmla="*/ 443536 w 829081"/>
              <a:gd name="connsiteY1569" fmla="*/ 788566 h 834388"/>
              <a:gd name="connsiteX1570" fmla="*/ 444248 w 829081"/>
              <a:gd name="connsiteY1570" fmla="*/ 789148 h 834388"/>
              <a:gd name="connsiteX1571" fmla="*/ 448843 w 829081"/>
              <a:gd name="connsiteY1571" fmla="*/ 788825 h 834388"/>
              <a:gd name="connsiteX1572" fmla="*/ 450138 w 829081"/>
              <a:gd name="connsiteY1572" fmla="*/ 789407 h 834388"/>
              <a:gd name="connsiteX1573" fmla="*/ 450720 w 829081"/>
              <a:gd name="connsiteY1573" fmla="*/ 790119 h 834388"/>
              <a:gd name="connsiteX1574" fmla="*/ 451238 w 829081"/>
              <a:gd name="connsiteY1574" fmla="*/ 790119 h 834388"/>
              <a:gd name="connsiteX1575" fmla="*/ 451432 w 829081"/>
              <a:gd name="connsiteY1575" fmla="*/ 790701 h 834388"/>
              <a:gd name="connsiteX1576" fmla="*/ 452015 w 829081"/>
              <a:gd name="connsiteY1576" fmla="*/ 790960 h 834388"/>
              <a:gd name="connsiteX1577" fmla="*/ 452015 w 829081"/>
              <a:gd name="connsiteY1577" fmla="*/ 791543 h 834388"/>
              <a:gd name="connsiteX1578" fmla="*/ 451303 w 829081"/>
              <a:gd name="connsiteY1578" fmla="*/ 791219 h 834388"/>
              <a:gd name="connsiteX1579" fmla="*/ 451497 w 829081"/>
              <a:gd name="connsiteY1579" fmla="*/ 791802 h 834388"/>
              <a:gd name="connsiteX1580" fmla="*/ 452986 w 829081"/>
              <a:gd name="connsiteY1580" fmla="*/ 791931 h 834388"/>
              <a:gd name="connsiteX1581" fmla="*/ 453503 w 829081"/>
              <a:gd name="connsiteY1581" fmla="*/ 792384 h 834388"/>
              <a:gd name="connsiteX1582" fmla="*/ 453503 w 829081"/>
              <a:gd name="connsiteY1582" fmla="*/ 792967 h 834388"/>
              <a:gd name="connsiteX1583" fmla="*/ 452597 w 829081"/>
              <a:gd name="connsiteY1583" fmla="*/ 793872 h 834388"/>
              <a:gd name="connsiteX1584" fmla="*/ 451108 w 829081"/>
              <a:gd name="connsiteY1584" fmla="*/ 793549 h 834388"/>
              <a:gd name="connsiteX1585" fmla="*/ 449814 w 829081"/>
              <a:gd name="connsiteY1585" fmla="*/ 795490 h 834388"/>
              <a:gd name="connsiteX1586" fmla="*/ 448714 w 829081"/>
              <a:gd name="connsiteY1586" fmla="*/ 795750 h 834388"/>
              <a:gd name="connsiteX1587" fmla="*/ 447419 w 829081"/>
              <a:gd name="connsiteY1587" fmla="*/ 796915 h 834388"/>
              <a:gd name="connsiteX1588" fmla="*/ 443730 w 829081"/>
              <a:gd name="connsiteY1588" fmla="*/ 797368 h 834388"/>
              <a:gd name="connsiteX1589" fmla="*/ 438552 w 829081"/>
              <a:gd name="connsiteY1589" fmla="*/ 798727 h 834388"/>
              <a:gd name="connsiteX1590" fmla="*/ 437258 w 829081"/>
              <a:gd name="connsiteY1590" fmla="*/ 796785 h 834388"/>
              <a:gd name="connsiteX1591" fmla="*/ 436676 w 829081"/>
              <a:gd name="connsiteY1591" fmla="*/ 796656 h 834388"/>
              <a:gd name="connsiteX1592" fmla="*/ 436287 w 829081"/>
              <a:gd name="connsiteY1592" fmla="*/ 797108 h 834388"/>
              <a:gd name="connsiteX1593" fmla="*/ 436676 w 829081"/>
              <a:gd name="connsiteY1593" fmla="*/ 798274 h 834388"/>
              <a:gd name="connsiteX1594" fmla="*/ 436481 w 829081"/>
              <a:gd name="connsiteY1594" fmla="*/ 798856 h 834388"/>
              <a:gd name="connsiteX1595" fmla="*/ 435575 w 829081"/>
              <a:gd name="connsiteY1595" fmla="*/ 799568 h 834388"/>
              <a:gd name="connsiteX1596" fmla="*/ 433893 w 829081"/>
              <a:gd name="connsiteY1596" fmla="*/ 799697 h 834388"/>
              <a:gd name="connsiteX1597" fmla="*/ 433504 w 829081"/>
              <a:gd name="connsiteY1597" fmla="*/ 800151 h 834388"/>
              <a:gd name="connsiteX1598" fmla="*/ 432015 w 829081"/>
              <a:gd name="connsiteY1598" fmla="*/ 800151 h 834388"/>
              <a:gd name="connsiteX1599" fmla="*/ 427744 w 829081"/>
              <a:gd name="connsiteY1599" fmla="*/ 799245 h 834388"/>
              <a:gd name="connsiteX1600" fmla="*/ 427550 w 829081"/>
              <a:gd name="connsiteY1600" fmla="*/ 798921 h 834388"/>
              <a:gd name="connsiteX1601" fmla="*/ 426256 w 829081"/>
              <a:gd name="connsiteY1601" fmla="*/ 798921 h 834388"/>
              <a:gd name="connsiteX1602" fmla="*/ 424378 w 829081"/>
              <a:gd name="connsiteY1602" fmla="*/ 795362 h 834388"/>
              <a:gd name="connsiteX1603" fmla="*/ 423667 w 829081"/>
              <a:gd name="connsiteY1603" fmla="*/ 795232 h 834388"/>
              <a:gd name="connsiteX1604" fmla="*/ 423278 w 829081"/>
              <a:gd name="connsiteY1604" fmla="*/ 797303 h 834388"/>
              <a:gd name="connsiteX1605" fmla="*/ 422890 w 829081"/>
              <a:gd name="connsiteY1605" fmla="*/ 797627 h 834388"/>
              <a:gd name="connsiteX1606" fmla="*/ 422696 w 829081"/>
              <a:gd name="connsiteY1606" fmla="*/ 799697 h 834388"/>
              <a:gd name="connsiteX1607" fmla="*/ 424378 w 829081"/>
              <a:gd name="connsiteY1607" fmla="*/ 800021 h 834388"/>
              <a:gd name="connsiteX1608" fmla="*/ 424378 w 829081"/>
              <a:gd name="connsiteY1608" fmla="*/ 800733 h 834388"/>
              <a:gd name="connsiteX1609" fmla="*/ 423990 w 829081"/>
              <a:gd name="connsiteY1609" fmla="*/ 800733 h 834388"/>
              <a:gd name="connsiteX1610" fmla="*/ 422502 w 829081"/>
              <a:gd name="connsiteY1610" fmla="*/ 800151 h 834388"/>
              <a:gd name="connsiteX1611" fmla="*/ 422890 w 829081"/>
              <a:gd name="connsiteY1611" fmla="*/ 795426 h 834388"/>
              <a:gd name="connsiteX1612" fmla="*/ 423796 w 829081"/>
              <a:gd name="connsiteY1612" fmla="*/ 794520 h 834388"/>
              <a:gd name="connsiteX1613" fmla="*/ 421207 w 829081"/>
              <a:gd name="connsiteY1613" fmla="*/ 793484 h 834388"/>
              <a:gd name="connsiteX1614" fmla="*/ 417906 w 829081"/>
              <a:gd name="connsiteY1614" fmla="*/ 794843 h 834388"/>
              <a:gd name="connsiteX1615" fmla="*/ 416612 w 829081"/>
              <a:gd name="connsiteY1615" fmla="*/ 793484 h 834388"/>
              <a:gd name="connsiteX1616" fmla="*/ 416029 w 829081"/>
              <a:gd name="connsiteY1616" fmla="*/ 791090 h 834388"/>
              <a:gd name="connsiteX1617" fmla="*/ 414541 w 829081"/>
              <a:gd name="connsiteY1617" fmla="*/ 788436 h 834388"/>
              <a:gd name="connsiteX1618" fmla="*/ 413052 w 829081"/>
              <a:gd name="connsiteY1618" fmla="*/ 787983 h 834388"/>
              <a:gd name="connsiteX1619" fmla="*/ 413440 w 829081"/>
              <a:gd name="connsiteY1619" fmla="*/ 788566 h 834388"/>
              <a:gd name="connsiteX1620" fmla="*/ 413052 w 829081"/>
              <a:gd name="connsiteY1620" fmla="*/ 788695 h 834388"/>
              <a:gd name="connsiteX1621" fmla="*/ 412146 w 829081"/>
              <a:gd name="connsiteY1621" fmla="*/ 788113 h 834388"/>
              <a:gd name="connsiteX1622" fmla="*/ 411046 w 829081"/>
              <a:gd name="connsiteY1622" fmla="*/ 788113 h 834388"/>
              <a:gd name="connsiteX1623" fmla="*/ 413052 w 829081"/>
              <a:gd name="connsiteY1623" fmla="*/ 788825 h 834388"/>
              <a:gd name="connsiteX1624" fmla="*/ 413958 w 829081"/>
              <a:gd name="connsiteY1624" fmla="*/ 789731 h 834388"/>
              <a:gd name="connsiteX1625" fmla="*/ 414476 w 829081"/>
              <a:gd name="connsiteY1625" fmla="*/ 791349 h 834388"/>
              <a:gd name="connsiteX1626" fmla="*/ 414476 w 829081"/>
              <a:gd name="connsiteY1626" fmla="*/ 792708 h 834388"/>
              <a:gd name="connsiteX1627" fmla="*/ 413764 w 829081"/>
              <a:gd name="connsiteY1627" fmla="*/ 793161 h 834388"/>
              <a:gd name="connsiteX1628" fmla="*/ 414476 w 829081"/>
              <a:gd name="connsiteY1628" fmla="*/ 793744 h 834388"/>
              <a:gd name="connsiteX1629" fmla="*/ 414670 w 829081"/>
              <a:gd name="connsiteY1629" fmla="*/ 794908 h 834388"/>
              <a:gd name="connsiteX1630" fmla="*/ 415382 w 829081"/>
              <a:gd name="connsiteY1630" fmla="*/ 795944 h 834388"/>
              <a:gd name="connsiteX1631" fmla="*/ 417259 w 829081"/>
              <a:gd name="connsiteY1631" fmla="*/ 796397 h 834388"/>
              <a:gd name="connsiteX1632" fmla="*/ 417777 w 829081"/>
              <a:gd name="connsiteY1632" fmla="*/ 796980 h 834388"/>
              <a:gd name="connsiteX1633" fmla="*/ 420884 w 829081"/>
              <a:gd name="connsiteY1633" fmla="*/ 796850 h 834388"/>
              <a:gd name="connsiteX1634" fmla="*/ 421401 w 829081"/>
              <a:gd name="connsiteY1634" fmla="*/ 797173 h 834388"/>
              <a:gd name="connsiteX1635" fmla="*/ 421401 w 829081"/>
              <a:gd name="connsiteY1635" fmla="*/ 798209 h 834388"/>
              <a:gd name="connsiteX1636" fmla="*/ 419395 w 829081"/>
              <a:gd name="connsiteY1636" fmla="*/ 799374 h 834388"/>
              <a:gd name="connsiteX1637" fmla="*/ 418295 w 829081"/>
              <a:gd name="connsiteY1637" fmla="*/ 799374 h 834388"/>
              <a:gd name="connsiteX1638" fmla="*/ 415900 w 829081"/>
              <a:gd name="connsiteY1638" fmla="*/ 800281 h 834388"/>
              <a:gd name="connsiteX1639" fmla="*/ 415188 w 829081"/>
              <a:gd name="connsiteY1639" fmla="*/ 799245 h 834388"/>
              <a:gd name="connsiteX1640" fmla="*/ 414606 w 829081"/>
              <a:gd name="connsiteY1640" fmla="*/ 799245 h 834388"/>
              <a:gd name="connsiteX1641" fmla="*/ 411628 w 829081"/>
              <a:gd name="connsiteY1641" fmla="*/ 801639 h 834388"/>
              <a:gd name="connsiteX1642" fmla="*/ 409039 w 829081"/>
              <a:gd name="connsiteY1642" fmla="*/ 801510 h 834388"/>
              <a:gd name="connsiteX1643" fmla="*/ 408651 w 829081"/>
              <a:gd name="connsiteY1643" fmla="*/ 800928 h 834388"/>
              <a:gd name="connsiteX1644" fmla="*/ 407357 w 829081"/>
              <a:gd name="connsiteY1644" fmla="*/ 801380 h 834388"/>
              <a:gd name="connsiteX1645" fmla="*/ 406968 w 829081"/>
              <a:gd name="connsiteY1645" fmla="*/ 800798 h 834388"/>
              <a:gd name="connsiteX1646" fmla="*/ 406451 w 829081"/>
              <a:gd name="connsiteY1646" fmla="*/ 800798 h 834388"/>
              <a:gd name="connsiteX1647" fmla="*/ 406256 w 829081"/>
              <a:gd name="connsiteY1647" fmla="*/ 801251 h 834388"/>
              <a:gd name="connsiteX1648" fmla="*/ 405545 w 829081"/>
              <a:gd name="connsiteY1648" fmla="*/ 801380 h 834388"/>
              <a:gd name="connsiteX1649" fmla="*/ 400173 w 829081"/>
              <a:gd name="connsiteY1649" fmla="*/ 801510 h 834388"/>
              <a:gd name="connsiteX1650" fmla="*/ 398684 w 829081"/>
              <a:gd name="connsiteY1650" fmla="*/ 802222 h 834388"/>
              <a:gd name="connsiteX1651" fmla="*/ 397390 w 829081"/>
              <a:gd name="connsiteY1651" fmla="*/ 802351 h 834388"/>
              <a:gd name="connsiteX1652" fmla="*/ 396483 w 829081"/>
              <a:gd name="connsiteY1652" fmla="*/ 801316 h 834388"/>
              <a:gd name="connsiteX1653" fmla="*/ 394477 w 829081"/>
              <a:gd name="connsiteY1653" fmla="*/ 800733 h 834388"/>
              <a:gd name="connsiteX1654" fmla="*/ 393895 w 829081"/>
              <a:gd name="connsiteY1654" fmla="*/ 801186 h 834388"/>
              <a:gd name="connsiteX1655" fmla="*/ 394089 w 829081"/>
              <a:gd name="connsiteY1655" fmla="*/ 801639 h 834388"/>
              <a:gd name="connsiteX1656" fmla="*/ 392989 w 829081"/>
              <a:gd name="connsiteY1656" fmla="*/ 801510 h 834388"/>
              <a:gd name="connsiteX1657" fmla="*/ 392406 w 829081"/>
              <a:gd name="connsiteY1657" fmla="*/ 802092 h 834388"/>
              <a:gd name="connsiteX1658" fmla="*/ 392600 w 829081"/>
              <a:gd name="connsiteY1658" fmla="*/ 802675 h 834388"/>
              <a:gd name="connsiteX1659" fmla="*/ 392082 w 829081"/>
              <a:gd name="connsiteY1659" fmla="*/ 802998 h 834388"/>
              <a:gd name="connsiteX1660" fmla="*/ 391694 w 829081"/>
              <a:gd name="connsiteY1660" fmla="*/ 803905 h 834388"/>
              <a:gd name="connsiteX1661" fmla="*/ 390011 w 829081"/>
              <a:gd name="connsiteY1661" fmla="*/ 804616 h 834388"/>
              <a:gd name="connsiteX1662" fmla="*/ 390206 w 829081"/>
              <a:gd name="connsiteY1662" fmla="*/ 806558 h 834388"/>
              <a:gd name="connsiteX1663" fmla="*/ 388523 w 829081"/>
              <a:gd name="connsiteY1663" fmla="*/ 808759 h 834388"/>
              <a:gd name="connsiteX1664" fmla="*/ 388717 w 829081"/>
              <a:gd name="connsiteY1664" fmla="*/ 810701 h 834388"/>
              <a:gd name="connsiteX1665" fmla="*/ 388329 w 829081"/>
              <a:gd name="connsiteY1665" fmla="*/ 811412 h 834388"/>
              <a:gd name="connsiteX1666" fmla="*/ 388523 w 829081"/>
              <a:gd name="connsiteY1666" fmla="*/ 813613 h 834388"/>
              <a:gd name="connsiteX1667" fmla="*/ 388135 w 829081"/>
              <a:gd name="connsiteY1667" fmla="*/ 813742 h 834388"/>
              <a:gd name="connsiteX1668" fmla="*/ 388135 w 829081"/>
              <a:gd name="connsiteY1668" fmla="*/ 816849 h 834388"/>
              <a:gd name="connsiteX1669" fmla="*/ 387746 w 829081"/>
              <a:gd name="connsiteY1669" fmla="*/ 816978 h 834388"/>
              <a:gd name="connsiteX1670" fmla="*/ 387940 w 829081"/>
              <a:gd name="connsiteY1670" fmla="*/ 818920 h 834388"/>
              <a:gd name="connsiteX1671" fmla="*/ 387552 w 829081"/>
              <a:gd name="connsiteY1671" fmla="*/ 819373 h 834388"/>
              <a:gd name="connsiteX1672" fmla="*/ 387358 w 829081"/>
              <a:gd name="connsiteY1672" fmla="*/ 821121 h 834388"/>
              <a:gd name="connsiteX1673" fmla="*/ 386970 w 829081"/>
              <a:gd name="connsiteY1673" fmla="*/ 821379 h 834388"/>
              <a:gd name="connsiteX1674" fmla="*/ 387164 w 829081"/>
              <a:gd name="connsiteY1674" fmla="*/ 822868 h 834388"/>
              <a:gd name="connsiteX1675" fmla="*/ 386775 w 829081"/>
              <a:gd name="connsiteY1675" fmla="*/ 824227 h 834388"/>
              <a:gd name="connsiteX1676" fmla="*/ 385287 w 829081"/>
              <a:gd name="connsiteY1676" fmla="*/ 825975 h 834388"/>
              <a:gd name="connsiteX1677" fmla="*/ 381209 w 829081"/>
              <a:gd name="connsiteY1677" fmla="*/ 827269 h 834388"/>
              <a:gd name="connsiteX1678" fmla="*/ 380821 w 829081"/>
              <a:gd name="connsiteY1678" fmla="*/ 827851 h 834388"/>
              <a:gd name="connsiteX1679" fmla="*/ 378620 w 829081"/>
              <a:gd name="connsiteY1679" fmla="*/ 828110 h 834388"/>
              <a:gd name="connsiteX1680" fmla="*/ 379527 w 829081"/>
              <a:gd name="connsiteY1680" fmla="*/ 830829 h 834388"/>
              <a:gd name="connsiteX1681" fmla="*/ 379527 w 829081"/>
              <a:gd name="connsiteY1681" fmla="*/ 830829 h 834388"/>
              <a:gd name="connsiteX1682" fmla="*/ 370466 w 829081"/>
              <a:gd name="connsiteY1682" fmla="*/ 831670 h 834388"/>
              <a:gd name="connsiteX1683" fmla="*/ 363605 w 829081"/>
              <a:gd name="connsiteY1683" fmla="*/ 834388 h 834388"/>
              <a:gd name="connsiteX1684" fmla="*/ 355386 w 829081"/>
              <a:gd name="connsiteY1684" fmla="*/ 832770 h 834388"/>
              <a:gd name="connsiteX1685" fmla="*/ 345677 w 829081"/>
              <a:gd name="connsiteY1685" fmla="*/ 822609 h 834388"/>
              <a:gd name="connsiteX1686" fmla="*/ 330209 w 829081"/>
              <a:gd name="connsiteY1686" fmla="*/ 827334 h 834388"/>
              <a:gd name="connsiteX1687" fmla="*/ 316294 w 829081"/>
              <a:gd name="connsiteY1687" fmla="*/ 818467 h 834388"/>
              <a:gd name="connsiteX1688" fmla="*/ 316294 w 829081"/>
              <a:gd name="connsiteY1688" fmla="*/ 818467 h 834388"/>
              <a:gd name="connsiteX1689" fmla="*/ 313964 w 829081"/>
              <a:gd name="connsiteY1689" fmla="*/ 816072 h 834388"/>
              <a:gd name="connsiteX1690" fmla="*/ 314676 w 829081"/>
              <a:gd name="connsiteY1690" fmla="*/ 811800 h 834388"/>
              <a:gd name="connsiteX1691" fmla="*/ 322442 w 829081"/>
              <a:gd name="connsiteY1691" fmla="*/ 804876 h 834388"/>
              <a:gd name="connsiteX1692" fmla="*/ 324319 w 829081"/>
              <a:gd name="connsiteY1692" fmla="*/ 793679 h 834388"/>
              <a:gd name="connsiteX1693" fmla="*/ 332603 w 829081"/>
              <a:gd name="connsiteY1693" fmla="*/ 795426 h 834388"/>
              <a:gd name="connsiteX1694" fmla="*/ 334998 w 829081"/>
              <a:gd name="connsiteY1694" fmla="*/ 789989 h 834388"/>
              <a:gd name="connsiteX1695" fmla="*/ 353638 w 829081"/>
              <a:gd name="connsiteY1695" fmla="*/ 783064 h 834388"/>
              <a:gd name="connsiteX1696" fmla="*/ 346972 w 829081"/>
              <a:gd name="connsiteY1696" fmla="*/ 771220 h 834388"/>
              <a:gd name="connsiteX1697" fmla="*/ 344383 w 829081"/>
              <a:gd name="connsiteY1697" fmla="*/ 762353 h 834388"/>
              <a:gd name="connsiteX1698" fmla="*/ 336487 w 829081"/>
              <a:gd name="connsiteY1698" fmla="*/ 759700 h 834388"/>
              <a:gd name="connsiteX1699" fmla="*/ 331892 w 829081"/>
              <a:gd name="connsiteY1699" fmla="*/ 754522 h 834388"/>
              <a:gd name="connsiteX1700" fmla="*/ 325420 w 829081"/>
              <a:gd name="connsiteY1700" fmla="*/ 742095 h 834388"/>
              <a:gd name="connsiteX1701" fmla="*/ 324384 w 829081"/>
              <a:gd name="connsiteY1701" fmla="*/ 736465 h 834388"/>
              <a:gd name="connsiteX1702" fmla="*/ 318883 w 829081"/>
              <a:gd name="connsiteY1702" fmla="*/ 735559 h 834388"/>
              <a:gd name="connsiteX1703" fmla="*/ 303414 w 829081"/>
              <a:gd name="connsiteY1703" fmla="*/ 740736 h 834388"/>
              <a:gd name="connsiteX1704" fmla="*/ 279403 w 829081"/>
              <a:gd name="connsiteY1704" fmla="*/ 742808 h 834388"/>
              <a:gd name="connsiteX1705" fmla="*/ 273901 w 829081"/>
              <a:gd name="connsiteY1705" fmla="*/ 749603 h 834388"/>
              <a:gd name="connsiteX1706" fmla="*/ 270018 w 829081"/>
              <a:gd name="connsiteY1706" fmla="*/ 750509 h 834388"/>
              <a:gd name="connsiteX1707" fmla="*/ 252414 w 829081"/>
              <a:gd name="connsiteY1707" fmla="*/ 739830 h 834388"/>
              <a:gd name="connsiteX1708" fmla="*/ 249307 w 829081"/>
              <a:gd name="connsiteY1708" fmla="*/ 731417 h 834388"/>
              <a:gd name="connsiteX1709" fmla="*/ 242188 w 829081"/>
              <a:gd name="connsiteY1709" fmla="*/ 726692 h 834388"/>
              <a:gd name="connsiteX1710" fmla="*/ 237916 w 829081"/>
              <a:gd name="connsiteY1710" fmla="*/ 724491 h 834388"/>
              <a:gd name="connsiteX1711" fmla="*/ 239858 w 829081"/>
              <a:gd name="connsiteY1711" fmla="*/ 715884 h 834388"/>
              <a:gd name="connsiteX1712" fmla="*/ 238434 w 829081"/>
              <a:gd name="connsiteY1712" fmla="*/ 709929 h 834388"/>
              <a:gd name="connsiteX1713" fmla="*/ 193064 w 829081"/>
              <a:gd name="connsiteY1713" fmla="*/ 703586 h 834388"/>
              <a:gd name="connsiteX1714" fmla="*/ 189634 w 829081"/>
              <a:gd name="connsiteY1714" fmla="*/ 710706 h 834388"/>
              <a:gd name="connsiteX1715" fmla="*/ 184650 w 829081"/>
              <a:gd name="connsiteY1715" fmla="*/ 715754 h 834388"/>
              <a:gd name="connsiteX1716" fmla="*/ 175654 w 829081"/>
              <a:gd name="connsiteY1716" fmla="*/ 717955 h 834388"/>
              <a:gd name="connsiteX1717" fmla="*/ 170023 w 829081"/>
              <a:gd name="connsiteY1717" fmla="*/ 722226 h 834388"/>
              <a:gd name="connsiteX1718" fmla="*/ 166269 w 829081"/>
              <a:gd name="connsiteY1718" fmla="*/ 714524 h 834388"/>
              <a:gd name="connsiteX1719" fmla="*/ 163163 w 829081"/>
              <a:gd name="connsiteY1719" fmla="*/ 712583 h 834388"/>
              <a:gd name="connsiteX1720" fmla="*/ 160833 w 829081"/>
              <a:gd name="connsiteY1720" fmla="*/ 715107 h 834388"/>
              <a:gd name="connsiteX1721" fmla="*/ 157856 w 829081"/>
              <a:gd name="connsiteY1721" fmla="*/ 727533 h 834388"/>
              <a:gd name="connsiteX1722" fmla="*/ 135721 w 829081"/>
              <a:gd name="connsiteY1722" fmla="*/ 732711 h 834388"/>
              <a:gd name="connsiteX1723" fmla="*/ 118117 w 829081"/>
              <a:gd name="connsiteY1723" fmla="*/ 743390 h 834388"/>
              <a:gd name="connsiteX1724" fmla="*/ 98895 w 829081"/>
              <a:gd name="connsiteY1724" fmla="*/ 742937 h 834388"/>
              <a:gd name="connsiteX1725" fmla="*/ 89963 w 829081"/>
              <a:gd name="connsiteY1725" fmla="*/ 745331 h 834388"/>
              <a:gd name="connsiteX1726" fmla="*/ 86274 w 829081"/>
              <a:gd name="connsiteY1726" fmla="*/ 741772 h 834388"/>
              <a:gd name="connsiteX1727" fmla="*/ 82520 w 829081"/>
              <a:gd name="connsiteY1727" fmla="*/ 742484 h 834388"/>
              <a:gd name="connsiteX1728" fmla="*/ 80967 w 829081"/>
              <a:gd name="connsiteY1728" fmla="*/ 752257 h 834388"/>
              <a:gd name="connsiteX1729" fmla="*/ 78572 w 829081"/>
              <a:gd name="connsiteY1729" fmla="*/ 755881 h 834388"/>
              <a:gd name="connsiteX1730" fmla="*/ 78572 w 829081"/>
              <a:gd name="connsiteY1730" fmla="*/ 755881 h 834388"/>
              <a:gd name="connsiteX1731" fmla="*/ 70223 w 829081"/>
              <a:gd name="connsiteY1731" fmla="*/ 746949 h 834388"/>
              <a:gd name="connsiteX1732" fmla="*/ 67893 w 829081"/>
              <a:gd name="connsiteY1732" fmla="*/ 737759 h 834388"/>
              <a:gd name="connsiteX1733" fmla="*/ 68475 w 829081"/>
              <a:gd name="connsiteY1733" fmla="*/ 729151 h 834388"/>
              <a:gd name="connsiteX1734" fmla="*/ 77019 w 829081"/>
              <a:gd name="connsiteY1734" fmla="*/ 714913 h 834388"/>
              <a:gd name="connsiteX1735" fmla="*/ 77407 w 829081"/>
              <a:gd name="connsiteY1735" fmla="*/ 710770 h 834388"/>
              <a:gd name="connsiteX1736" fmla="*/ 74171 w 829081"/>
              <a:gd name="connsiteY1736" fmla="*/ 708829 h 834388"/>
              <a:gd name="connsiteX1737" fmla="*/ 64010 w 829081"/>
              <a:gd name="connsiteY1737" fmla="*/ 711029 h 834388"/>
              <a:gd name="connsiteX1738" fmla="*/ 63298 w 829081"/>
              <a:gd name="connsiteY1738" fmla="*/ 701127 h 834388"/>
              <a:gd name="connsiteX1739" fmla="*/ 59544 w 829081"/>
              <a:gd name="connsiteY1739" fmla="*/ 693101 h 834388"/>
              <a:gd name="connsiteX1740" fmla="*/ 60385 w 829081"/>
              <a:gd name="connsiteY1740" fmla="*/ 688959 h 834388"/>
              <a:gd name="connsiteX1741" fmla="*/ 68605 w 829081"/>
              <a:gd name="connsiteY1741" fmla="*/ 682552 h 834388"/>
              <a:gd name="connsiteX1742" fmla="*/ 67569 w 829081"/>
              <a:gd name="connsiteY1742" fmla="*/ 678992 h 834388"/>
              <a:gd name="connsiteX1743" fmla="*/ 62715 w 829081"/>
              <a:gd name="connsiteY1743" fmla="*/ 676792 h 834388"/>
              <a:gd name="connsiteX1744" fmla="*/ 54949 w 829081"/>
              <a:gd name="connsiteY1744" fmla="*/ 680481 h 834388"/>
              <a:gd name="connsiteX1745" fmla="*/ 46923 w 829081"/>
              <a:gd name="connsiteY1745" fmla="*/ 671420 h 834388"/>
              <a:gd name="connsiteX1746" fmla="*/ 32814 w 829081"/>
              <a:gd name="connsiteY1746" fmla="*/ 671549 h 834388"/>
              <a:gd name="connsiteX1747" fmla="*/ 22652 w 829081"/>
              <a:gd name="connsiteY1747" fmla="*/ 666372 h 834388"/>
              <a:gd name="connsiteX1748" fmla="*/ 18769 w 829081"/>
              <a:gd name="connsiteY1748" fmla="*/ 660611 h 834388"/>
              <a:gd name="connsiteX1749" fmla="*/ 18834 w 829081"/>
              <a:gd name="connsiteY1749" fmla="*/ 651680 h 834388"/>
              <a:gd name="connsiteX1750" fmla="*/ 17151 w 829081"/>
              <a:gd name="connsiteY1750" fmla="*/ 646502 h 834388"/>
              <a:gd name="connsiteX1751" fmla="*/ 11068 w 829081"/>
              <a:gd name="connsiteY1751" fmla="*/ 639965 h 834388"/>
              <a:gd name="connsiteX1752" fmla="*/ 6731 w 829081"/>
              <a:gd name="connsiteY1752" fmla="*/ 639383 h 834388"/>
              <a:gd name="connsiteX1753" fmla="*/ 0 w 829081"/>
              <a:gd name="connsiteY1753" fmla="*/ 629416 h 834388"/>
              <a:gd name="connsiteX1754" fmla="*/ 5631 w 829081"/>
              <a:gd name="connsiteY1754" fmla="*/ 618413 h 834388"/>
              <a:gd name="connsiteX1755" fmla="*/ 9514 w 829081"/>
              <a:gd name="connsiteY1755" fmla="*/ 617636 h 834388"/>
              <a:gd name="connsiteX1756" fmla="*/ 18446 w 829081"/>
              <a:gd name="connsiteY1756" fmla="*/ 621196 h 834388"/>
              <a:gd name="connsiteX1757" fmla="*/ 19352 w 829081"/>
              <a:gd name="connsiteY1757" fmla="*/ 624626 h 834388"/>
              <a:gd name="connsiteX1758" fmla="*/ 17798 w 829081"/>
              <a:gd name="connsiteY1758" fmla="*/ 628639 h 834388"/>
              <a:gd name="connsiteX1759" fmla="*/ 25242 w 829081"/>
              <a:gd name="connsiteY1759" fmla="*/ 638153 h 834388"/>
              <a:gd name="connsiteX1760" fmla="*/ 38509 w 829081"/>
              <a:gd name="connsiteY1760" fmla="*/ 639059 h 834388"/>
              <a:gd name="connsiteX1761" fmla="*/ 49900 w 829081"/>
              <a:gd name="connsiteY1761" fmla="*/ 643525 h 834388"/>
              <a:gd name="connsiteX1762" fmla="*/ 59026 w 829081"/>
              <a:gd name="connsiteY1762" fmla="*/ 632652 h 834388"/>
              <a:gd name="connsiteX1763" fmla="*/ 65110 w 829081"/>
              <a:gd name="connsiteY1763" fmla="*/ 633817 h 834388"/>
              <a:gd name="connsiteX1764" fmla="*/ 64916 w 829081"/>
              <a:gd name="connsiteY1764" fmla="*/ 629804 h 834388"/>
              <a:gd name="connsiteX1765" fmla="*/ 59415 w 829081"/>
              <a:gd name="connsiteY1765" fmla="*/ 623396 h 834388"/>
              <a:gd name="connsiteX1766" fmla="*/ 55984 w 829081"/>
              <a:gd name="connsiteY1766" fmla="*/ 614918 h 834388"/>
              <a:gd name="connsiteX1767" fmla="*/ 42069 w 829081"/>
              <a:gd name="connsiteY1767" fmla="*/ 601391 h 834388"/>
              <a:gd name="connsiteX1768" fmla="*/ 34626 w 829081"/>
              <a:gd name="connsiteY1768" fmla="*/ 603333 h 834388"/>
              <a:gd name="connsiteX1769" fmla="*/ 22847 w 829081"/>
              <a:gd name="connsiteY1769" fmla="*/ 592589 h 834388"/>
              <a:gd name="connsiteX1770" fmla="*/ 13915 w 829081"/>
              <a:gd name="connsiteY1770" fmla="*/ 589159 h 834388"/>
              <a:gd name="connsiteX1771" fmla="*/ 19805 w 829081"/>
              <a:gd name="connsiteY1771" fmla="*/ 571296 h 834388"/>
              <a:gd name="connsiteX1772" fmla="*/ 29319 w 829081"/>
              <a:gd name="connsiteY1772" fmla="*/ 557445 h 834388"/>
              <a:gd name="connsiteX1773" fmla="*/ 25177 w 829081"/>
              <a:gd name="connsiteY1773" fmla="*/ 543401 h 834388"/>
              <a:gd name="connsiteX1774" fmla="*/ 31714 w 829081"/>
              <a:gd name="connsiteY1774" fmla="*/ 534599 h 834388"/>
              <a:gd name="connsiteX1775" fmla="*/ 33202 w 829081"/>
              <a:gd name="connsiteY1775" fmla="*/ 521784 h 834388"/>
              <a:gd name="connsiteX1776" fmla="*/ 30549 w 829081"/>
              <a:gd name="connsiteY1776" fmla="*/ 517124 h 834388"/>
              <a:gd name="connsiteX1777" fmla="*/ 23818 w 829081"/>
              <a:gd name="connsiteY1777" fmla="*/ 516089 h 834388"/>
              <a:gd name="connsiteX1778" fmla="*/ 29902 w 829081"/>
              <a:gd name="connsiteY1778" fmla="*/ 506963 h 834388"/>
              <a:gd name="connsiteX1779" fmla="*/ 38186 w 829081"/>
              <a:gd name="connsiteY1779" fmla="*/ 503209 h 834388"/>
              <a:gd name="connsiteX1780" fmla="*/ 35856 w 829081"/>
              <a:gd name="connsiteY1780" fmla="*/ 498419 h 834388"/>
              <a:gd name="connsiteX1781" fmla="*/ 37086 w 829081"/>
              <a:gd name="connsiteY1781" fmla="*/ 497060 h 834388"/>
              <a:gd name="connsiteX1782" fmla="*/ 51907 w 829081"/>
              <a:gd name="connsiteY1782" fmla="*/ 484958 h 834388"/>
              <a:gd name="connsiteX1783" fmla="*/ 47117 w 829081"/>
              <a:gd name="connsiteY1783" fmla="*/ 473437 h 834388"/>
              <a:gd name="connsiteX1784" fmla="*/ 32685 w 829081"/>
              <a:gd name="connsiteY1784" fmla="*/ 458098 h 834388"/>
              <a:gd name="connsiteX1785" fmla="*/ 36115 w 829081"/>
              <a:gd name="connsiteY1785" fmla="*/ 442759 h 834388"/>
              <a:gd name="connsiteX1786" fmla="*/ 25112 w 829081"/>
              <a:gd name="connsiteY1786" fmla="*/ 433245 h 834388"/>
              <a:gd name="connsiteX1787" fmla="*/ 25112 w 829081"/>
              <a:gd name="connsiteY1787" fmla="*/ 433245 h 834388"/>
              <a:gd name="connsiteX1788" fmla="*/ 31714 w 829081"/>
              <a:gd name="connsiteY1788" fmla="*/ 420495 h 834388"/>
              <a:gd name="connsiteX1789" fmla="*/ 31067 w 829081"/>
              <a:gd name="connsiteY1789" fmla="*/ 408522 h 834388"/>
              <a:gd name="connsiteX1790" fmla="*/ 28607 w 829081"/>
              <a:gd name="connsiteY1790" fmla="*/ 401143 h 834388"/>
              <a:gd name="connsiteX1791" fmla="*/ 29449 w 829081"/>
              <a:gd name="connsiteY1791" fmla="*/ 397260 h 834388"/>
              <a:gd name="connsiteX1792" fmla="*/ 46276 w 829081"/>
              <a:gd name="connsiteY1792" fmla="*/ 393506 h 834388"/>
              <a:gd name="connsiteX1793" fmla="*/ 50612 w 829081"/>
              <a:gd name="connsiteY1793" fmla="*/ 394865 h 834388"/>
              <a:gd name="connsiteX1794" fmla="*/ 56890 w 829081"/>
              <a:gd name="connsiteY1794" fmla="*/ 403279 h 834388"/>
              <a:gd name="connsiteX1795" fmla="*/ 62715 w 829081"/>
              <a:gd name="connsiteY1795" fmla="*/ 404509 h 834388"/>
              <a:gd name="connsiteX1796" fmla="*/ 65757 w 829081"/>
              <a:gd name="connsiteY1796" fmla="*/ 402373 h 834388"/>
              <a:gd name="connsiteX1797" fmla="*/ 67957 w 829081"/>
              <a:gd name="connsiteY1797" fmla="*/ 396548 h 834388"/>
              <a:gd name="connsiteX1798" fmla="*/ 67957 w 829081"/>
              <a:gd name="connsiteY1798" fmla="*/ 384251 h 834388"/>
              <a:gd name="connsiteX1799" fmla="*/ 75336 w 829081"/>
              <a:gd name="connsiteY1799" fmla="*/ 373572 h 834388"/>
              <a:gd name="connsiteX1800" fmla="*/ 90028 w 829081"/>
              <a:gd name="connsiteY1800" fmla="*/ 370465 h 834388"/>
              <a:gd name="connsiteX1801" fmla="*/ 89122 w 829081"/>
              <a:gd name="connsiteY1801" fmla="*/ 362440 h 834388"/>
              <a:gd name="connsiteX1802" fmla="*/ 81096 w 829081"/>
              <a:gd name="connsiteY1802" fmla="*/ 348913 h 834388"/>
              <a:gd name="connsiteX1803" fmla="*/ 81484 w 829081"/>
              <a:gd name="connsiteY1803" fmla="*/ 339723 h 834388"/>
              <a:gd name="connsiteX1804" fmla="*/ 100901 w 829081"/>
              <a:gd name="connsiteY1804" fmla="*/ 330532 h 834388"/>
              <a:gd name="connsiteX1805" fmla="*/ 104007 w 829081"/>
              <a:gd name="connsiteY1805" fmla="*/ 323283 h 834388"/>
              <a:gd name="connsiteX1806" fmla="*/ 115140 w 829081"/>
              <a:gd name="connsiteY1806" fmla="*/ 314416 h 834388"/>
              <a:gd name="connsiteX1807" fmla="*/ 129443 w 829081"/>
              <a:gd name="connsiteY1807" fmla="*/ 295259 h 834388"/>
              <a:gd name="connsiteX1808" fmla="*/ 130802 w 829081"/>
              <a:gd name="connsiteY1808" fmla="*/ 290858 h 834388"/>
              <a:gd name="connsiteX1809" fmla="*/ 126660 w 829081"/>
              <a:gd name="connsiteY1809" fmla="*/ 272154 h 834388"/>
              <a:gd name="connsiteX1810" fmla="*/ 107049 w 829081"/>
              <a:gd name="connsiteY1810" fmla="*/ 260309 h 834388"/>
              <a:gd name="connsiteX1811" fmla="*/ 109962 w 829081"/>
              <a:gd name="connsiteY1811" fmla="*/ 246394 h 834388"/>
              <a:gd name="connsiteX1812" fmla="*/ 104396 w 829081"/>
              <a:gd name="connsiteY1812" fmla="*/ 239404 h 834388"/>
              <a:gd name="connsiteX1813" fmla="*/ 104849 w 829081"/>
              <a:gd name="connsiteY1813" fmla="*/ 230796 h 834388"/>
              <a:gd name="connsiteX1814" fmla="*/ 89251 w 829081"/>
              <a:gd name="connsiteY1814" fmla="*/ 232997 h 834388"/>
              <a:gd name="connsiteX1815" fmla="*/ 84915 w 829081"/>
              <a:gd name="connsiteY1815" fmla="*/ 229696 h 834388"/>
              <a:gd name="connsiteX1816" fmla="*/ 87503 w 829081"/>
              <a:gd name="connsiteY1816" fmla="*/ 207303 h 834388"/>
              <a:gd name="connsiteX1817" fmla="*/ 84656 w 829081"/>
              <a:gd name="connsiteY1817" fmla="*/ 198694 h 834388"/>
              <a:gd name="connsiteX1818" fmla="*/ 79349 w 829081"/>
              <a:gd name="connsiteY1818" fmla="*/ 192417 h 834388"/>
              <a:gd name="connsiteX1819" fmla="*/ 87310 w 829081"/>
              <a:gd name="connsiteY1819" fmla="*/ 188727 h 834388"/>
              <a:gd name="connsiteX1820" fmla="*/ 97600 w 829081"/>
              <a:gd name="connsiteY1820" fmla="*/ 192352 h 834388"/>
              <a:gd name="connsiteX1821" fmla="*/ 108732 w 829081"/>
              <a:gd name="connsiteY1821" fmla="*/ 192222 h 834388"/>
              <a:gd name="connsiteX1822" fmla="*/ 137598 w 829081"/>
              <a:gd name="connsiteY1822" fmla="*/ 177660 h 834388"/>
              <a:gd name="connsiteX1823" fmla="*/ 155202 w 829081"/>
              <a:gd name="connsiteY1823" fmla="*/ 186462 h 834388"/>
              <a:gd name="connsiteX1824" fmla="*/ 175913 w 829081"/>
              <a:gd name="connsiteY1824" fmla="*/ 181673 h 834388"/>
              <a:gd name="connsiteX1825" fmla="*/ 181350 w 829081"/>
              <a:gd name="connsiteY1825" fmla="*/ 189504 h 834388"/>
              <a:gd name="connsiteX1826" fmla="*/ 188922 w 829081"/>
              <a:gd name="connsiteY1826" fmla="*/ 188145 h 834388"/>
              <a:gd name="connsiteX1827" fmla="*/ 196495 w 829081"/>
              <a:gd name="connsiteY1827" fmla="*/ 191317 h 834388"/>
              <a:gd name="connsiteX1828" fmla="*/ 208468 w 829081"/>
              <a:gd name="connsiteY1828" fmla="*/ 184067 h 834388"/>
              <a:gd name="connsiteX1829" fmla="*/ 214616 w 829081"/>
              <a:gd name="connsiteY1829" fmla="*/ 185103 h 834388"/>
              <a:gd name="connsiteX1830" fmla="*/ 225037 w 829081"/>
              <a:gd name="connsiteY1830" fmla="*/ 180573 h 834388"/>
              <a:gd name="connsiteX1831" fmla="*/ 242058 w 829081"/>
              <a:gd name="connsiteY1831" fmla="*/ 186462 h 834388"/>
              <a:gd name="connsiteX1832" fmla="*/ 252737 w 829081"/>
              <a:gd name="connsiteY1832" fmla="*/ 186203 h 834388"/>
              <a:gd name="connsiteX1833" fmla="*/ 257980 w 829081"/>
              <a:gd name="connsiteY1833" fmla="*/ 181479 h 834388"/>
              <a:gd name="connsiteX1834" fmla="*/ 261022 w 829081"/>
              <a:gd name="connsiteY1834" fmla="*/ 173906 h 834388"/>
              <a:gd name="connsiteX1835" fmla="*/ 259533 w 829081"/>
              <a:gd name="connsiteY1835" fmla="*/ 157532 h 834388"/>
              <a:gd name="connsiteX1836" fmla="*/ 261993 w 829081"/>
              <a:gd name="connsiteY1836" fmla="*/ 154814 h 834388"/>
              <a:gd name="connsiteX1837" fmla="*/ 274354 w 829081"/>
              <a:gd name="connsiteY1837" fmla="*/ 153454 h 834388"/>
              <a:gd name="connsiteX1838" fmla="*/ 291570 w 829081"/>
              <a:gd name="connsiteY1838" fmla="*/ 144070 h 834388"/>
              <a:gd name="connsiteX1839" fmla="*/ 299207 w 829081"/>
              <a:gd name="connsiteY1839" fmla="*/ 144523 h 834388"/>
              <a:gd name="connsiteX1840" fmla="*/ 308268 w 829081"/>
              <a:gd name="connsiteY1840" fmla="*/ 146012 h 834388"/>
              <a:gd name="connsiteX1841" fmla="*/ 333704 w 829081"/>
              <a:gd name="connsiteY1841" fmla="*/ 127048 h 834388"/>
              <a:gd name="connsiteX1842" fmla="*/ 334545 w 829081"/>
              <a:gd name="connsiteY1842" fmla="*/ 123683 h 834388"/>
              <a:gd name="connsiteX1843" fmla="*/ 329109 w 829081"/>
              <a:gd name="connsiteY1843" fmla="*/ 116369 h 834388"/>
              <a:gd name="connsiteX1844" fmla="*/ 337717 w 829081"/>
              <a:gd name="connsiteY1844" fmla="*/ 90934 h 834388"/>
              <a:gd name="connsiteX1845" fmla="*/ 337717 w 829081"/>
              <a:gd name="connsiteY1845" fmla="*/ 90934 h 834388"/>
              <a:gd name="connsiteX1846" fmla="*/ 339270 w 829081"/>
              <a:gd name="connsiteY1846" fmla="*/ 90934 h 834388"/>
              <a:gd name="connsiteX1847" fmla="*/ 341470 w 829081"/>
              <a:gd name="connsiteY1847" fmla="*/ 91516 h 834388"/>
              <a:gd name="connsiteX1848" fmla="*/ 344253 w 829081"/>
              <a:gd name="connsiteY1848" fmla="*/ 91516 h 834388"/>
              <a:gd name="connsiteX1849" fmla="*/ 345159 w 829081"/>
              <a:gd name="connsiteY1849" fmla="*/ 92422 h 834388"/>
              <a:gd name="connsiteX1850" fmla="*/ 346260 w 829081"/>
              <a:gd name="connsiteY1850" fmla="*/ 91969 h 834388"/>
              <a:gd name="connsiteX1851" fmla="*/ 349043 w 829081"/>
              <a:gd name="connsiteY1851" fmla="*/ 91969 h 834388"/>
              <a:gd name="connsiteX1852" fmla="*/ 350531 w 829081"/>
              <a:gd name="connsiteY1852" fmla="*/ 92292 h 834388"/>
              <a:gd name="connsiteX1853" fmla="*/ 350531 w 829081"/>
              <a:gd name="connsiteY1853" fmla="*/ 92616 h 834388"/>
              <a:gd name="connsiteX1854" fmla="*/ 352343 w 829081"/>
              <a:gd name="connsiteY1854" fmla="*/ 92746 h 834388"/>
              <a:gd name="connsiteX1855" fmla="*/ 353056 w 829081"/>
              <a:gd name="connsiteY1855" fmla="*/ 93199 h 834388"/>
              <a:gd name="connsiteX1856" fmla="*/ 353250 w 829081"/>
              <a:gd name="connsiteY1856" fmla="*/ 93781 h 834388"/>
              <a:gd name="connsiteX1857" fmla="*/ 352149 w 829081"/>
              <a:gd name="connsiteY1857" fmla="*/ 93328 h 834388"/>
              <a:gd name="connsiteX1858" fmla="*/ 350855 w 829081"/>
              <a:gd name="connsiteY1858" fmla="*/ 93328 h 834388"/>
              <a:gd name="connsiteX1859" fmla="*/ 349560 w 829081"/>
              <a:gd name="connsiteY1859" fmla="*/ 94234 h 834388"/>
              <a:gd name="connsiteX1860" fmla="*/ 350467 w 829081"/>
              <a:gd name="connsiteY1860" fmla="*/ 94687 h 834388"/>
              <a:gd name="connsiteX1861" fmla="*/ 350467 w 829081"/>
              <a:gd name="connsiteY1861" fmla="*/ 95140 h 834388"/>
              <a:gd name="connsiteX1862" fmla="*/ 352473 w 829081"/>
              <a:gd name="connsiteY1862" fmla="*/ 96823 h 834388"/>
              <a:gd name="connsiteX1863" fmla="*/ 353961 w 829081"/>
              <a:gd name="connsiteY1863" fmla="*/ 96823 h 834388"/>
              <a:gd name="connsiteX1864" fmla="*/ 355062 w 829081"/>
              <a:gd name="connsiteY1864" fmla="*/ 98829 h 834388"/>
              <a:gd name="connsiteX1865" fmla="*/ 356162 w 829081"/>
              <a:gd name="connsiteY1865" fmla="*/ 99736 h 834388"/>
              <a:gd name="connsiteX1866" fmla="*/ 357845 w 829081"/>
              <a:gd name="connsiteY1866" fmla="*/ 100512 h 834388"/>
              <a:gd name="connsiteX1867" fmla="*/ 358751 w 829081"/>
              <a:gd name="connsiteY1867" fmla="*/ 100512 h 834388"/>
              <a:gd name="connsiteX1868" fmla="*/ 359657 w 829081"/>
              <a:gd name="connsiteY1868" fmla="*/ 98376 h 834388"/>
              <a:gd name="connsiteX1869" fmla="*/ 360369 w 829081"/>
              <a:gd name="connsiteY1869" fmla="*/ 97147 h 834388"/>
              <a:gd name="connsiteX1870" fmla="*/ 360758 w 829081"/>
              <a:gd name="connsiteY1870" fmla="*/ 97147 h 834388"/>
              <a:gd name="connsiteX1871" fmla="*/ 360758 w 829081"/>
              <a:gd name="connsiteY1871" fmla="*/ 95205 h 834388"/>
              <a:gd name="connsiteX1872" fmla="*/ 362440 w 829081"/>
              <a:gd name="connsiteY1872" fmla="*/ 96888 h 834388"/>
              <a:gd name="connsiteX1873" fmla="*/ 362829 w 829081"/>
              <a:gd name="connsiteY1873" fmla="*/ 96888 h 834388"/>
              <a:gd name="connsiteX1874" fmla="*/ 363023 w 829081"/>
              <a:gd name="connsiteY1874" fmla="*/ 96305 h 834388"/>
              <a:gd name="connsiteX1875" fmla="*/ 363929 w 829081"/>
              <a:gd name="connsiteY1875" fmla="*/ 96305 h 834388"/>
              <a:gd name="connsiteX1876" fmla="*/ 363734 w 829081"/>
              <a:gd name="connsiteY1876" fmla="*/ 95270 h 834388"/>
              <a:gd name="connsiteX1877" fmla="*/ 365223 w 829081"/>
              <a:gd name="connsiteY1877" fmla="*/ 94170 h 834388"/>
              <a:gd name="connsiteX1878" fmla="*/ 366323 w 829081"/>
              <a:gd name="connsiteY1878" fmla="*/ 92034 h 834388"/>
              <a:gd name="connsiteX1879" fmla="*/ 368006 w 829081"/>
              <a:gd name="connsiteY1879" fmla="*/ 90998 h 834388"/>
              <a:gd name="connsiteX1880" fmla="*/ 368395 w 829081"/>
              <a:gd name="connsiteY1880" fmla="*/ 90221 h 834388"/>
              <a:gd name="connsiteX1881" fmla="*/ 370077 w 829081"/>
              <a:gd name="connsiteY1881" fmla="*/ 89445 h 834388"/>
              <a:gd name="connsiteX1882" fmla="*/ 370271 w 829081"/>
              <a:gd name="connsiteY1882" fmla="*/ 88539 h 834388"/>
              <a:gd name="connsiteX1883" fmla="*/ 370789 w 829081"/>
              <a:gd name="connsiteY1883" fmla="*/ 88539 h 834388"/>
              <a:gd name="connsiteX1884" fmla="*/ 371372 w 829081"/>
              <a:gd name="connsiteY1884" fmla="*/ 87438 h 834388"/>
              <a:gd name="connsiteX1885" fmla="*/ 372084 w 829081"/>
              <a:gd name="connsiteY1885" fmla="*/ 87115 h 834388"/>
              <a:gd name="connsiteX1886" fmla="*/ 372278 w 829081"/>
              <a:gd name="connsiteY1886" fmla="*/ 86079 h 834388"/>
              <a:gd name="connsiteX1887" fmla="*/ 373766 w 829081"/>
              <a:gd name="connsiteY1887" fmla="*/ 85497 h 834388"/>
              <a:gd name="connsiteX1888" fmla="*/ 374155 w 829081"/>
              <a:gd name="connsiteY1888" fmla="*/ 84720 h 834388"/>
              <a:gd name="connsiteX1889" fmla="*/ 375643 w 829081"/>
              <a:gd name="connsiteY1889" fmla="*/ 83814 h 834388"/>
              <a:gd name="connsiteX1890" fmla="*/ 376744 w 829081"/>
              <a:gd name="connsiteY1890" fmla="*/ 82002 h 834388"/>
              <a:gd name="connsiteX1891" fmla="*/ 378426 w 829081"/>
              <a:gd name="connsiteY1891" fmla="*/ 81419 h 834388"/>
              <a:gd name="connsiteX1892" fmla="*/ 383410 w 829081"/>
              <a:gd name="connsiteY1892" fmla="*/ 81290 h 834388"/>
              <a:gd name="connsiteX1893" fmla="*/ 383928 w 829081"/>
              <a:gd name="connsiteY1893" fmla="*/ 80707 h 834388"/>
              <a:gd name="connsiteX1894" fmla="*/ 385028 w 829081"/>
              <a:gd name="connsiteY1894" fmla="*/ 76889 h 834388"/>
              <a:gd name="connsiteX1895" fmla="*/ 387034 w 829081"/>
              <a:gd name="connsiteY1895" fmla="*/ 78248 h 834388"/>
              <a:gd name="connsiteX1896" fmla="*/ 388329 w 829081"/>
              <a:gd name="connsiteY1896" fmla="*/ 78248 h 834388"/>
              <a:gd name="connsiteX1897" fmla="*/ 388329 w 829081"/>
              <a:gd name="connsiteY1897" fmla="*/ 77213 h 834388"/>
              <a:gd name="connsiteX1898" fmla="*/ 389623 w 829081"/>
              <a:gd name="connsiteY1898" fmla="*/ 75853 h 834388"/>
              <a:gd name="connsiteX1899" fmla="*/ 389817 w 829081"/>
              <a:gd name="connsiteY1899" fmla="*/ 72682 h 834388"/>
              <a:gd name="connsiteX1900" fmla="*/ 390724 w 829081"/>
              <a:gd name="connsiteY1900" fmla="*/ 71646 h 834388"/>
              <a:gd name="connsiteX1901" fmla="*/ 390206 w 829081"/>
              <a:gd name="connsiteY1901" fmla="*/ 69640 h 834388"/>
              <a:gd name="connsiteX1902" fmla="*/ 389494 w 829081"/>
              <a:gd name="connsiteY1902" fmla="*/ 69187 h 834388"/>
              <a:gd name="connsiteX1903" fmla="*/ 389494 w 829081"/>
              <a:gd name="connsiteY1903" fmla="*/ 67698 h 834388"/>
              <a:gd name="connsiteX1904" fmla="*/ 389106 w 829081"/>
              <a:gd name="connsiteY1904" fmla="*/ 66922 h 834388"/>
              <a:gd name="connsiteX1905" fmla="*/ 389688 w 829081"/>
              <a:gd name="connsiteY1905" fmla="*/ 65562 h 834388"/>
              <a:gd name="connsiteX1906" fmla="*/ 390076 w 829081"/>
              <a:gd name="connsiteY1906" fmla="*/ 62197 h 834388"/>
              <a:gd name="connsiteX1907" fmla="*/ 391759 w 829081"/>
              <a:gd name="connsiteY1907" fmla="*/ 59479 h 834388"/>
              <a:gd name="connsiteX1908" fmla="*/ 391759 w 829081"/>
              <a:gd name="connsiteY1908" fmla="*/ 57020 h 834388"/>
              <a:gd name="connsiteX1909" fmla="*/ 393053 w 829081"/>
              <a:gd name="connsiteY1909" fmla="*/ 56437 h 834388"/>
              <a:gd name="connsiteX1910" fmla="*/ 394865 w 829081"/>
              <a:gd name="connsiteY1910" fmla="*/ 53848 h 834388"/>
              <a:gd name="connsiteX1911" fmla="*/ 396160 w 829081"/>
              <a:gd name="connsiteY1911" fmla="*/ 50223 h 834388"/>
              <a:gd name="connsiteX1912" fmla="*/ 397066 w 829081"/>
              <a:gd name="connsiteY1912" fmla="*/ 48994 h 834388"/>
              <a:gd name="connsiteX1913" fmla="*/ 397454 w 829081"/>
              <a:gd name="connsiteY1913" fmla="*/ 47182 h 834388"/>
              <a:gd name="connsiteX1914" fmla="*/ 398166 w 829081"/>
              <a:gd name="connsiteY1914" fmla="*/ 46082 h 834388"/>
              <a:gd name="connsiteX1915" fmla="*/ 398684 w 829081"/>
              <a:gd name="connsiteY1915" fmla="*/ 44399 h 834388"/>
              <a:gd name="connsiteX1916" fmla="*/ 398684 w 829081"/>
              <a:gd name="connsiteY1916" fmla="*/ 41810 h 834388"/>
              <a:gd name="connsiteX1917" fmla="*/ 399784 w 829081"/>
              <a:gd name="connsiteY1917" fmla="*/ 39350 h 834388"/>
              <a:gd name="connsiteX1918" fmla="*/ 399979 w 829081"/>
              <a:gd name="connsiteY1918" fmla="*/ 35661 h 834388"/>
              <a:gd name="connsiteX1919" fmla="*/ 401079 w 829081"/>
              <a:gd name="connsiteY1919" fmla="*/ 32943 h 834388"/>
              <a:gd name="connsiteX1920" fmla="*/ 401079 w 829081"/>
              <a:gd name="connsiteY1920" fmla="*/ 30937 h 834388"/>
              <a:gd name="connsiteX1921" fmla="*/ 403280 w 829081"/>
              <a:gd name="connsiteY1921" fmla="*/ 26794 h 834388"/>
              <a:gd name="connsiteX1922" fmla="*/ 403085 w 829081"/>
              <a:gd name="connsiteY1922" fmla="*/ 24659 h 834388"/>
              <a:gd name="connsiteX1923" fmla="*/ 403991 w 829081"/>
              <a:gd name="connsiteY1923" fmla="*/ 21940 h 834388"/>
              <a:gd name="connsiteX1924" fmla="*/ 406580 w 829081"/>
              <a:gd name="connsiteY1924" fmla="*/ 19675 h 834388"/>
              <a:gd name="connsiteX1925" fmla="*/ 406774 w 829081"/>
              <a:gd name="connsiteY1925" fmla="*/ 17669 h 834388"/>
              <a:gd name="connsiteX1926" fmla="*/ 408781 w 829081"/>
              <a:gd name="connsiteY1926" fmla="*/ 16569 h 834388"/>
              <a:gd name="connsiteX1927" fmla="*/ 408975 w 829081"/>
              <a:gd name="connsiteY1927" fmla="*/ 15792 h 834388"/>
              <a:gd name="connsiteX1928" fmla="*/ 410269 w 829081"/>
              <a:gd name="connsiteY1928" fmla="*/ 14433 h 834388"/>
              <a:gd name="connsiteX1929" fmla="*/ 411758 w 829081"/>
              <a:gd name="connsiteY1929" fmla="*/ 13527 h 834388"/>
              <a:gd name="connsiteX1930" fmla="*/ 413764 w 829081"/>
              <a:gd name="connsiteY1930" fmla="*/ 10161 h 834388"/>
              <a:gd name="connsiteX1931" fmla="*/ 415576 w 829081"/>
              <a:gd name="connsiteY1931" fmla="*/ 9061 h 834388"/>
              <a:gd name="connsiteX1932" fmla="*/ 417453 w 829081"/>
              <a:gd name="connsiteY1932" fmla="*/ 7249 h 834388"/>
              <a:gd name="connsiteX1933" fmla="*/ 420948 w 829081"/>
              <a:gd name="connsiteY1933" fmla="*/ 6472 h 834388"/>
              <a:gd name="connsiteX1934" fmla="*/ 420754 w 829081"/>
              <a:gd name="connsiteY1934" fmla="*/ 7378 h 834388"/>
              <a:gd name="connsiteX1935" fmla="*/ 417971 w 829081"/>
              <a:gd name="connsiteY1935" fmla="*/ 7701 h 834388"/>
              <a:gd name="connsiteX1936" fmla="*/ 419848 w 829081"/>
              <a:gd name="connsiteY1936" fmla="*/ 8608 h 834388"/>
              <a:gd name="connsiteX1937" fmla="*/ 420560 w 829081"/>
              <a:gd name="connsiteY1937" fmla="*/ 8608 h 834388"/>
              <a:gd name="connsiteX1938" fmla="*/ 421272 w 829081"/>
              <a:gd name="connsiteY1938" fmla="*/ 7831 h 834388"/>
              <a:gd name="connsiteX1939" fmla="*/ 422760 w 829081"/>
              <a:gd name="connsiteY1939" fmla="*/ 7378 h 834388"/>
              <a:gd name="connsiteX1940" fmla="*/ 422760 w 829081"/>
              <a:gd name="connsiteY1940" fmla="*/ 7054 h 834388"/>
              <a:gd name="connsiteX1941" fmla="*/ 426450 w 829081"/>
              <a:gd name="connsiteY1941" fmla="*/ 6925 h 834388"/>
              <a:gd name="connsiteX1942" fmla="*/ 426644 w 829081"/>
              <a:gd name="connsiteY1942" fmla="*/ 7378 h 834388"/>
              <a:gd name="connsiteX1943" fmla="*/ 429750 w 829081"/>
              <a:gd name="connsiteY1943" fmla="*/ 7378 h 834388"/>
              <a:gd name="connsiteX1944" fmla="*/ 431239 w 829081"/>
              <a:gd name="connsiteY1944" fmla="*/ 7961 h 834388"/>
              <a:gd name="connsiteX1945" fmla="*/ 431239 w 829081"/>
              <a:gd name="connsiteY1945" fmla="*/ 9320 h 834388"/>
              <a:gd name="connsiteX1946" fmla="*/ 431822 w 829081"/>
              <a:gd name="connsiteY1946" fmla="*/ 9449 h 834388"/>
              <a:gd name="connsiteX1947" fmla="*/ 432015 w 829081"/>
              <a:gd name="connsiteY1947" fmla="*/ 8996 h 834388"/>
              <a:gd name="connsiteX1948" fmla="*/ 432922 w 829081"/>
              <a:gd name="connsiteY1948" fmla="*/ 8996 h 834388"/>
              <a:gd name="connsiteX1949" fmla="*/ 434734 w 829081"/>
              <a:gd name="connsiteY1949" fmla="*/ 7443 h 834388"/>
              <a:gd name="connsiteX1950" fmla="*/ 436417 w 829081"/>
              <a:gd name="connsiteY1950" fmla="*/ 7313 h 834388"/>
              <a:gd name="connsiteX1951" fmla="*/ 437129 w 829081"/>
              <a:gd name="connsiteY1951" fmla="*/ 7637 h 834388"/>
              <a:gd name="connsiteX1952" fmla="*/ 437517 w 829081"/>
              <a:gd name="connsiteY1952" fmla="*/ 6537 h 834388"/>
              <a:gd name="connsiteX1953" fmla="*/ 440300 w 829081"/>
              <a:gd name="connsiteY1953" fmla="*/ 6990 h 834388"/>
              <a:gd name="connsiteX1954" fmla="*/ 441595 w 829081"/>
              <a:gd name="connsiteY1954" fmla="*/ 7766 h 834388"/>
              <a:gd name="connsiteX1955" fmla="*/ 443277 w 829081"/>
              <a:gd name="connsiteY1955" fmla="*/ 8090 h 834388"/>
              <a:gd name="connsiteX1956" fmla="*/ 445866 w 829081"/>
              <a:gd name="connsiteY1956" fmla="*/ 8090 h 834388"/>
              <a:gd name="connsiteX1957" fmla="*/ 446772 w 829081"/>
              <a:gd name="connsiteY1957" fmla="*/ 7184 h 834388"/>
              <a:gd name="connsiteX1958" fmla="*/ 448649 w 829081"/>
              <a:gd name="connsiteY1958" fmla="*/ 8090 h 834388"/>
              <a:gd name="connsiteX1959" fmla="*/ 451044 w 829081"/>
              <a:gd name="connsiteY1959" fmla="*/ 7961 h 834388"/>
              <a:gd name="connsiteX1960" fmla="*/ 451756 w 829081"/>
              <a:gd name="connsiteY1960" fmla="*/ 7831 h 834388"/>
              <a:gd name="connsiteX1961" fmla="*/ 451756 w 829081"/>
              <a:gd name="connsiteY1961" fmla="*/ 7508 h 834388"/>
              <a:gd name="connsiteX1962" fmla="*/ 453633 w 829081"/>
              <a:gd name="connsiteY1962" fmla="*/ 7378 h 834388"/>
              <a:gd name="connsiteX1963" fmla="*/ 457840 w 829081"/>
              <a:gd name="connsiteY1963" fmla="*/ 6148 h 834388"/>
              <a:gd name="connsiteX1964" fmla="*/ 457840 w 829081"/>
              <a:gd name="connsiteY1964" fmla="*/ 4789 h 834388"/>
              <a:gd name="connsiteX1965" fmla="*/ 458552 w 829081"/>
              <a:gd name="connsiteY1965" fmla="*/ 4465 h 834388"/>
              <a:gd name="connsiteX1966" fmla="*/ 459458 w 829081"/>
              <a:gd name="connsiteY1966" fmla="*/ 5695 h 834388"/>
              <a:gd name="connsiteX1967" fmla="*/ 462758 w 829081"/>
              <a:gd name="connsiteY1967" fmla="*/ 5242 h 834388"/>
              <a:gd name="connsiteX1968" fmla="*/ 465542 w 829081"/>
              <a:gd name="connsiteY1968" fmla="*/ 6472 h 834388"/>
              <a:gd name="connsiteX1969" fmla="*/ 466253 w 829081"/>
              <a:gd name="connsiteY1969" fmla="*/ 8478 h 834388"/>
              <a:gd name="connsiteX1970" fmla="*/ 465347 w 829081"/>
              <a:gd name="connsiteY1970" fmla="*/ 8931 h 834388"/>
              <a:gd name="connsiteX1971" fmla="*/ 464959 w 829081"/>
              <a:gd name="connsiteY1971" fmla="*/ 9837 h 834388"/>
              <a:gd name="connsiteX1972" fmla="*/ 464053 w 829081"/>
              <a:gd name="connsiteY1972" fmla="*/ 9837 h 834388"/>
              <a:gd name="connsiteX1973" fmla="*/ 463341 w 829081"/>
              <a:gd name="connsiteY1973" fmla="*/ 10420 h 834388"/>
              <a:gd name="connsiteX1974" fmla="*/ 463341 w 829081"/>
              <a:gd name="connsiteY1974" fmla="*/ 11002 h 834388"/>
              <a:gd name="connsiteX1975" fmla="*/ 463859 w 829081"/>
              <a:gd name="connsiteY1975" fmla="*/ 11002 h 834388"/>
              <a:gd name="connsiteX1976" fmla="*/ 465542 w 829081"/>
              <a:gd name="connsiteY1976" fmla="*/ 10097 h 834388"/>
              <a:gd name="connsiteX1977" fmla="*/ 465930 w 829081"/>
              <a:gd name="connsiteY1977" fmla="*/ 8996 h 834388"/>
              <a:gd name="connsiteX1978" fmla="*/ 467224 w 829081"/>
              <a:gd name="connsiteY1978" fmla="*/ 8672 h 834388"/>
              <a:gd name="connsiteX1979" fmla="*/ 467224 w 829081"/>
              <a:gd name="connsiteY1979" fmla="*/ 7896 h 834388"/>
              <a:gd name="connsiteX1980" fmla="*/ 468713 w 829081"/>
              <a:gd name="connsiteY1980" fmla="*/ 7766 h 834388"/>
              <a:gd name="connsiteX1981" fmla="*/ 470719 w 829081"/>
              <a:gd name="connsiteY1981" fmla="*/ 6860 h 834388"/>
              <a:gd name="connsiteX1982" fmla="*/ 471431 w 829081"/>
              <a:gd name="connsiteY1982" fmla="*/ 5048 h 834388"/>
              <a:gd name="connsiteX1983" fmla="*/ 474214 w 829081"/>
              <a:gd name="connsiteY1983" fmla="*/ 4595 h 834388"/>
              <a:gd name="connsiteX1984" fmla="*/ 471107 w 829081"/>
              <a:gd name="connsiteY1984" fmla="*/ 4142 h 834388"/>
              <a:gd name="connsiteX1985" fmla="*/ 469813 w 829081"/>
              <a:gd name="connsiteY1985" fmla="*/ 5048 h 834388"/>
              <a:gd name="connsiteX1986" fmla="*/ 469425 w 829081"/>
              <a:gd name="connsiteY1986" fmla="*/ 5825 h 834388"/>
              <a:gd name="connsiteX1987" fmla="*/ 467418 w 829081"/>
              <a:gd name="connsiteY1987" fmla="*/ 6731 h 834388"/>
              <a:gd name="connsiteX1988" fmla="*/ 466900 w 829081"/>
              <a:gd name="connsiteY1988" fmla="*/ 6278 h 834388"/>
              <a:gd name="connsiteX1989" fmla="*/ 466900 w 829081"/>
              <a:gd name="connsiteY1989" fmla="*/ 5695 h 834388"/>
              <a:gd name="connsiteX1990" fmla="*/ 467289 w 829081"/>
              <a:gd name="connsiteY1990" fmla="*/ 5566 h 834388"/>
              <a:gd name="connsiteX1991" fmla="*/ 467677 w 829081"/>
              <a:gd name="connsiteY1991" fmla="*/ 1747 h 834388"/>
              <a:gd name="connsiteX1992" fmla="*/ 466383 w 829081"/>
              <a:gd name="connsiteY1992" fmla="*/ 1747 h 834388"/>
              <a:gd name="connsiteX1993" fmla="*/ 465282 w 829081"/>
              <a:gd name="connsiteY1993" fmla="*/ 2653 h 834388"/>
              <a:gd name="connsiteX1994" fmla="*/ 464182 w 829081"/>
              <a:gd name="connsiteY1994" fmla="*/ 2783 h 834388"/>
              <a:gd name="connsiteX1995" fmla="*/ 463664 w 829081"/>
              <a:gd name="connsiteY1995" fmla="*/ 3560 h 834388"/>
              <a:gd name="connsiteX1996" fmla="*/ 460881 w 829081"/>
              <a:gd name="connsiteY1996" fmla="*/ 4142 h 834388"/>
              <a:gd name="connsiteX1997" fmla="*/ 459781 w 829081"/>
              <a:gd name="connsiteY1997" fmla="*/ 2912 h 834388"/>
              <a:gd name="connsiteX1998" fmla="*/ 460170 w 829081"/>
              <a:gd name="connsiteY1998" fmla="*/ 453 h 834388"/>
              <a:gd name="connsiteX1999" fmla="*/ 464959 w 829081"/>
              <a:gd name="connsiteY1999" fmla="*/ 0 h 834388"/>
              <a:gd name="connsiteX2000" fmla="*/ 472272 w 829081"/>
              <a:gd name="connsiteY2000" fmla="*/ 0 h 834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Lst>
            <a:rect l="l" t="t" r="r" b="b"/>
            <a:pathLst>
              <a:path w="829081" h="834388">
                <a:moveTo>
                  <a:pt x="498614" y="683588"/>
                </a:moveTo>
                <a:lnTo>
                  <a:pt x="501721" y="683717"/>
                </a:lnTo>
                <a:lnTo>
                  <a:pt x="502821" y="684753"/>
                </a:lnTo>
                <a:lnTo>
                  <a:pt x="504698" y="685658"/>
                </a:lnTo>
                <a:lnTo>
                  <a:pt x="505086" y="686241"/>
                </a:lnTo>
                <a:lnTo>
                  <a:pt x="503274" y="687276"/>
                </a:lnTo>
                <a:lnTo>
                  <a:pt x="502174" y="687276"/>
                </a:lnTo>
                <a:lnTo>
                  <a:pt x="501074" y="687989"/>
                </a:lnTo>
                <a:lnTo>
                  <a:pt x="499391" y="688118"/>
                </a:lnTo>
                <a:lnTo>
                  <a:pt x="497708" y="686953"/>
                </a:lnTo>
                <a:lnTo>
                  <a:pt x="494601" y="686047"/>
                </a:lnTo>
                <a:lnTo>
                  <a:pt x="493890" y="685335"/>
                </a:lnTo>
                <a:lnTo>
                  <a:pt x="494278" y="683846"/>
                </a:lnTo>
                <a:lnTo>
                  <a:pt x="496673" y="683976"/>
                </a:lnTo>
                <a:lnTo>
                  <a:pt x="498614" y="683588"/>
                </a:lnTo>
                <a:close/>
                <a:moveTo>
                  <a:pt x="482952" y="681646"/>
                </a:moveTo>
                <a:lnTo>
                  <a:pt x="484052" y="683005"/>
                </a:lnTo>
                <a:lnTo>
                  <a:pt x="484052" y="683717"/>
                </a:lnTo>
                <a:lnTo>
                  <a:pt x="485346" y="684299"/>
                </a:lnTo>
                <a:lnTo>
                  <a:pt x="485346" y="685335"/>
                </a:lnTo>
                <a:lnTo>
                  <a:pt x="485864" y="686047"/>
                </a:lnTo>
                <a:lnTo>
                  <a:pt x="485346" y="688442"/>
                </a:lnTo>
                <a:lnTo>
                  <a:pt x="484634" y="689024"/>
                </a:lnTo>
                <a:lnTo>
                  <a:pt x="481657" y="687989"/>
                </a:lnTo>
                <a:lnTo>
                  <a:pt x="479456" y="688442"/>
                </a:lnTo>
                <a:lnTo>
                  <a:pt x="478356" y="687406"/>
                </a:lnTo>
                <a:lnTo>
                  <a:pt x="480557" y="685918"/>
                </a:lnTo>
                <a:lnTo>
                  <a:pt x="480751" y="684105"/>
                </a:lnTo>
                <a:lnTo>
                  <a:pt x="481463" y="682617"/>
                </a:lnTo>
                <a:lnTo>
                  <a:pt x="482369" y="681581"/>
                </a:lnTo>
                <a:lnTo>
                  <a:pt x="482952" y="681581"/>
                </a:lnTo>
                <a:close/>
                <a:moveTo>
                  <a:pt x="564759" y="639965"/>
                </a:moveTo>
                <a:lnTo>
                  <a:pt x="569160" y="642619"/>
                </a:lnTo>
                <a:lnTo>
                  <a:pt x="572849" y="642748"/>
                </a:lnTo>
                <a:lnTo>
                  <a:pt x="574338" y="643201"/>
                </a:lnTo>
                <a:lnTo>
                  <a:pt x="576021" y="644366"/>
                </a:lnTo>
                <a:lnTo>
                  <a:pt x="577510" y="644625"/>
                </a:lnTo>
                <a:lnTo>
                  <a:pt x="576927" y="646567"/>
                </a:lnTo>
                <a:lnTo>
                  <a:pt x="575438" y="648185"/>
                </a:lnTo>
                <a:lnTo>
                  <a:pt x="574727" y="648185"/>
                </a:lnTo>
                <a:lnTo>
                  <a:pt x="574532" y="648767"/>
                </a:lnTo>
                <a:lnTo>
                  <a:pt x="574014" y="648767"/>
                </a:lnTo>
                <a:lnTo>
                  <a:pt x="573626" y="650126"/>
                </a:lnTo>
                <a:lnTo>
                  <a:pt x="572526" y="650256"/>
                </a:lnTo>
                <a:lnTo>
                  <a:pt x="571620" y="651162"/>
                </a:lnTo>
                <a:lnTo>
                  <a:pt x="569743" y="651615"/>
                </a:lnTo>
                <a:lnTo>
                  <a:pt x="569031" y="652521"/>
                </a:lnTo>
                <a:lnTo>
                  <a:pt x="567348" y="653104"/>
                </a:lnTo>
                <a:lnTo>
                  <a:pt x="565860" y="654139"/>
                </a:lnTo>
                <a:lnTo>
                  <a:pt x="564047" y="654269"/>
                </a:lnTo>
                <a:lnTo>
                  <a:pt x="562041" y="655304"/>
                </a:lnTo>
                <a:lnTo>
                  <a:pt x="561329" y="655304"/>
                </a:lnTo>
                <a:lnTo>
                  <a:pt x="557834" y="658152"/>
                </a:lnTo>
                <a:lnTo>
                  <a:pt x="555439" y="658152"/>
                </a:lnTo>
                <a:lnTo>
                  <a:pt x="554145" y="658929"/>
                </a:lnTo>
                <a:lnTo>
                  <a:pt x="548773" y="659058"/>
                </a:lnTo>
                <a:lnTo>
                  <a:pt x="544178" y="658346"/>
                </a:lnTo>
                <a:lnTo>
                  <a:pt x="542689" y="658476"/>
                </a:lnTo>
                <a:lnTo>
                  <a:pt x="541783" y="657763"/>
                </a:lnTo>
                <a:lnTo>
                  <a:pt x="541589" y="654916"/>
                </a:lnTo>
                <a:lnTo>
                  <a:pt x="541978" y="654787"/>
                </a:lnTo>
                <a:lnTo>
                  <a:pt x="541978" y="653880"/>
                </a:lnTo>
                <a:lnTo>
                  <a:pt x="543078" y="651356"/>
                </a:lnTo>
                <a:lnTo>
                  <a:pt x="544566" y="649738"/>
                </a:lnTo>
                <a:lnTo>
                  <a:pt x="545278" y="649609"/>
                </a:lnTo>
                <a:lnTo>
                  <a:pt x="546379" y="648573"/>
                </a:lnTo>
                <a:lnTo>
                  <a:pt x="547479" y="648444"/>
                </a:lnTo>
                <a:lnTo>
                  <a:pt x="548385" y="647861"/>
                </a:lnTo>
                <a:lnTo>
                  <a:pt x="548773" y="645790"/>
                </a:lnTo>
                <a:lnTo>
                  <a:pt x="549873" y="644884"/>
                </a:lnTo>
                <a:lnTo>
                  <a:pt x="550391" y="643849"/>
                </a:lnTo>
                <a:lnTo>
                  <a:pt x="552786" y="643978"/>
                </a:lnTo>
                <a:lnTo>
                  <a:pt x="553174" y="642813"/>
                </a:lnTo>
                <a:lnTo>
                  <a:pt x="554663" y="642360"/>
                </a:lnTo>
                <a:lnTo>
                  <a:pt x="556152" y="641001"/>
                </a:lnTo>
                <a:lnTo>
                  <a:pt x="560747" y="640548"/>
                </a:lnTo>
                <a:lnTo>
                  <a:pt x="562429" y="639965"/>
                </a:lnTo>
                <a:lnTo>
                  <a:pt x="564759" y="639965"/>
                </a:lnTo>
                <a:close/>
                <a:moveTo>
                  <a:pt x="472272" y="388"/>
                </a:moveTo>
                <a:lnTo>
                  <a:pt x="475767" y="841"/>
                </a:lnTo>
                <a:lnTo>
                  <a:pt x="477062" y="1618"/>
                </a:lnTo>
                <a:lnTo>
                  <a:pt x="490330" y="4207"/>
                </a:lnTo>
                <a:lnTo>
                  <a:pt x="491818" y="5113"/>
                </a:lnTo>
                <a:lnTo>
                  <a:pt x="492401" y="6213"/>
                </a:lnTo>
                <a:lnTo>
                  <a:pt x="491494" y="6990"/>
                </a:lnTo>
                <a:lnTo>
                  <a:pt x="491106" y="8090"/>
                </a:lnTo>
                <a:lnTo>
                  <a:pt x="493307" y="8867"/>
                </a:lnTo>
                <a:lnTo>
                  <a:pt x="492789" y="10097"/>
                </a:lnTo>
                <a:lnTo>
                  <a:pt x="492401" y="10097"/>
                </a:lnTo>
                <a:lnTo>
                  <a:pt x="492595" y="10679"/>
                </a:lnTo>
                <a:lnTo>
                  <a:pt x="493501" y="10679"/>
                </a:lnTo>
                <a:lnTo>
                  <a:pt x="493890" y="9902"/>
                </a:lnTo>
                <a:lnTo>
                  <a:pt x="493695" y="7896"/>
                </a:lnTo>
                <a:lnTo>
                  <a:pt x="492789" y="7766"/>
                </a:lnTo>
                <a:lnTo>
                  <a:pt x="493177" y="6213"/>
                </a:lnTo>
                <a:lnTo>
                  <a:pt x="495766" y="5307"/>
                </a:lnTo>
                <a:lnTo>
                  <a:pt x="498873" y="5631"/>
                </a:lnTo>
                <a:lnTo>
                  <a:pt x="499585" y="5178"/>
                </a:lnTo>
                <a:lnTo>
                  <a:pt x="499779" y="4595"/>
                </a:lnTo>
                <a:lnTo>
                  <a:pt x="500297" y="4725"/>
                </a:lnTo>
                <a:lnTo>
                  <a:pt x="500685" y="5631"/>
                </a:lnTo>
                <a:lnTo>
                  <a:pt x="502562" y="5631"/>
                </a:lnTo>
                <a:lnTo>
                  <a:pt x="508452" y="6860"/>
                </a:lnTo>
                <a:lnTo>
                  <a:pt x="513823" y="6731"/>
                </a:lnTo>
                <a:lnTo>
                  <a:pt x="514924" y="8090"/>
                </a:lnTo>
                <a:lnTo>
                  <a:pt x="514018" y="8672"/>
                </a:lnTo>
                <a:lnTo>
                  <a:pt x="512723" y="8543"/>
                </a:lnTo>
                <a:lnTo>
                  <a:pt x="512529" y="9902"/>
                </a:lnTo>
                <a:lnTo>
                  <a:pt x="513112" y="10226"/>
                </a:lnTo>
                <a:lnTo>
                  <a:pt x="514018" y="10097"/>
                </a:lnTo>
                <a:lnTo>
                  <a:pt x="514924" y="8737"/>
                </a:lnTo>
                <a:lnTo>
                  <a:pt x="515506" y="8737"/>
                </a:lnTo>
                <a:lnTo>
                  <a:pt x="515701" y="8155"/>
                </a:lnTo>
                <a:lnTo>
                  <a:pt x="516801" y="7378"/>
                </a:lnTo>
                <a:lnTo>
                  <a:pt x="520296" y="6925"/>
                </a:lnTo>
                <a:lnTo>
                  <a:pt x="523273" y="7508"/>
                </a:lnTo>
                <a:lnTo>
                  <a:pt x="523791" y="7831"/>
                </a:lnTo>
                <a:lnTo>
                  <a:pt x="524179" y="8737"/>
                </a:lnTo>
                <a:lnTo>
                  <a:pt x="523985" y="10097"/>
                </a:lnTo>
                <a:lnTo>
                  <a:pt x="522496" y="10097"/>
                </a:lnTo>
                <a:lnTo>
                  <a:pt x="522302" y="10679"/>
                </a:lnTo>
                <a:lnTo>
                  <a:pt x="521590" y="10808"/>
                </a:lnTo>
                <a:lnTo>
                  <a:pt x="521590" y="11909"/>
                </a:lnTo>
                <a:lnTo>
                  <a:pt x="524179" y="13462"/>
                </a:lnTo>
                <a:lnTo>
                  <a:pt x="524697" y="16504"/>
                </a:lnTo>
                <a:lnTo>
                  <a:pt x="525797" y="17410"/>
                </a:lnTo>
                <a:lnTo>
                  <a:pt x="526379" y="17410"/>
                </a:lnTo>
                <a:lnTo>
                  <a:pt x="526379" y="16827"/>
                </a:lnTo>
                <a:lnTo>
                  <a:pt x="525668" y="13785"/>
                </a:lnTo>
                <a:lnTo>
                  <a:pt x="527674" y="12556"/>
                </a:lnTo>
                <a:lnTo>
                  <a:pt x="528386" y="10549"/>
                </a:lnTo>
                <a:lnTo>
                  <a:pt x="529680" y="9773"/>
                </a:lnTo>
                <a:lnTo>
                  <a:pt x="530263" y="8672"/>
                </a:lnTo>
                <a:lnTo>
                  <a:pt x="530457" y="7896"/>
                </a:lnTo>
                <a:lnTo>
                  <a:pt x="530069" y="7572"/>
                </a:lnTo>
                <a:lnTo>
                  <a:pt x="530457" y="6019"/>
                </a:lnTo>
                <a:lnTo>
                  <a:pt x="532463" y="5566"/>
                </a:lnTo>
                <a:lnTo>
                  <a:pt x="532463" y="4465"/>
                </a:lnTo>
                <a:lnTo>
                  <a:pt x="533563" y="4595"/>
                </a:lnTo>
                <a:lnTo>
                  <a:pt x="533563" y="5501"/>
                </a:lnTo>
                <a:lnTo>
                  <a:pt x="535441" y="5825"/>
                </a:lnTo>
                <a:lnTo>
                  <a:pt x="535635" y="6601"/>
                </a:lnTo>
                <a:lnTo>
                  <a:pt x="536347" y="6601"/>
                </a:lnTo>
                <a:lnTo>
                  <a:pt x="536347" y="7184"/>
                </a:lnTo>
                <a:lnTo>
                  <a:pt x="535052" y="6860"/>
                </a:lnTo>
                <a:lnTo>
                  <a:pt x="534664" y="7443"/>
                </a:lnTo>
                <a:lnTo>
                  <a:pt x="535376" y="8349"/>
                </a:lnTo>
                <a:lnTo>
                  <a:pt x="535376" y="9708"/>
                </a:lnTo>
                <a:lnTo>
                  <a:pt x="536864" y="9708"/>
                </a:lnTo>
                <a:lnTo>
                  <a:pt x="538353" y="8155"/>
                </a:lnTo>
                <a:lnTo>
                  <a:pt x="539065" y="8284"/>
                </a:lnTo>
                <a:lnTo>
                  <a:pt x="539647" y="9384"/>
                </a:lnTo>
                <a:lnTo>
                  <a:pt x="541654" y="9255"/>
                </a:lnTo>
                <a:lnTo>
                  <a:pt x="541848" y="8931"/>
                </a:lnTo>
                <a:lnTo>
                  <a:pt x="542754" y="9384"/>
                </a:lnTo>
                <a:lnTo>
                  <a:pt x="544243" y="9384"/>
                </a:lnTo>
                <a:lnTo>
                  <a:pt x="544631" y="8284"/>
                </a:lnTo>
                <a:lnTo>
                  <a:pt x="545019" y="8284"/>
                </a:lnTo>
                <a:lnTo>
                  <a:pt x="545408" y="8867"/>
                </a:lnTo>
                <a:lnTo>
                  <a:pt x="545408" y="10226"/>
                </a:lnTo>
                <a:lnTo>
                  <a:pt x="547802" y="11326"/>
                </a:lnTo>
                <a:lnTo>
                  <a:pt x="546508" y="12556"/>
                </a:lnTo>
                <a:lnTo>
                  <a:pt x="546508" y="13462"/>
                </a:lnTo>
                <a:lnTo>
                  <a:pt x="547090" y="13462"/>
                </a:lnTo>
                <a:lnTo>
                  <a:pt x="547608" y="12232"/>
                </a:lnTo>
                <a:lnTo>
                  <a:pt x="548514" y="12103"/>
                </a:lnTo>
                <a:lnTo>
                  <a:pt x="548708" y="11520"/>
                </a:lnTo>
                <a:lnTo>
                  <a:pt x="550521" y="10161"/>
                </a:lnTo>
                <a:lnTo>
                  <a:pt x="552527" y="11067"/>
                </a:lnTo>
                <a:lnTo>
                  <a:pt x="551621" y="11520"/>
                </a:lnTo>
                <a:lnTo>
                  <a:pt x="551233" y="12879"/>
                </a:lnTo>
                <a:lnTo>
                  <a:pt x="552915" y="13203"/>
                </a:lnTo>
                <a:lnTo>
                  <a:pt x="552915" y="13656"/>
                </a:lnTo>
                <a:lnTo>
                  <a:pt x="554210" y="13980"/>
                </a:lnTo>
                <a:lnTo>
                  <a:pt x="556087" y="13656"/>
                </a:lnTo>
                <a:lnTo>
                  <a:pt x="556475" y="12879"/>
                </a:lnTo>
                <a:lnTo>
                  <a:pt x="558481" y="12879"/>
                </a:lnTo>
                <a:lnTo>
                  <a:pt x="562688" y="15015"/>
                </a:lnTo>
                <a:lnTo>
                  <a:pt x="563271" y="15015"/>
                </a:lnTo>
                <a:lnTo>
                  <a:pt x="563271" y="14691"/>
                </a:lnTo>
                <a:lnTo>
                  <a:pt x="564177" y="14238"/>
                </a:lnTo>
                <a:lnTo>
                  <a:pt x="564177" y="13138"/>
                </a:lnTo>
                <a:lnTo>
                  <a:pt x="564565" y="12685"/>
                </a:lnTo>
                <a:lnTo>
                  <a:pt x="565471" y="13462"/>
                </a:lnTo>
                <a:lnTo>
                  <a:pt x="566572" y="13462"/>
                </a:lnTo>
                <a:lnTo>
                  <a:pt x="566960" y="12879"/>
                </a:lnTo>
                <a:lnTo>
                  <a:pt x="569743" y="12297"/>
                </a:lnTo>
                <a:lnTo>
                  <a:pt x="571426" y="12620"/>
                </a:lnTo>
                <a:lnTo>
                  <a:pt x="571944" y="13073"/>
                </a:lnTo>
                <a:lnTo>
                  <a:pt x="574144" y="13073"/>
                </a:lnTo>
                <a:lnTo>
                  <a:pt x="574856" y="13527"/>
                </a:lnTo>
                <a:lnTo>
                  <a:pt x="574662" y="12426"/>
                </a:lnTo>
                <a:lnTo>
                  <a:pt x="575374" y="12426"/>
                </a:lnTo>
                <a:lnTo>
                  <a:pt x="575374" y="13009"/>
                </a:lnTo>
                <a:lnTo>
                  <a:pt x="575762" y="13009"/>
                </a:lnTo>
                <a:lnTo>
                  <a:pt x="575956" y="12426"/>
                </a:lnTo>
                <a:lnTo>
                  <a:pt x="578157" y="12103"/>
                </a:lnTo>
                <a:lnTo>
                  <a:pt x="580163" y="13203"/>
                </a:lnTo>
                <a:lnTo>
                  <a:pt x="581069" y="13203"/>
                </a:lnTo>
                <a:lnTo>
                  <a:pt x="582752" y="12297"/>
                </a:lnTo>
                <a:lnTo>
                  <a:pt x="583852" y="12167"/>
                </a:lnTo>
                <a:lnTo>
                  <a:pt x="583852" y="11844"/>
                </a:lnTo>
                <a:lnTo>
                  <a:pt x="582364" y="11391"/>
                </a:lnTo>
                <a:lnTo>
                  <a:pt x="581975" y="10614"/>
                </a:lnTo>
                <a:lnTo>
                  <a:pt x="580098" y="9837"/>
                </a:lnTo>
                <a:lnTo>
                  <a:pt x="577510" y="9384"/>
                </a:lnTo>
                <a:lnTo>
                  <a:pt x="576215" y="10161"/>
                </a:lnTo>
                <a:lnTo>
                  <a:pt x="574209" y="10032"/>
                </a:lnTo>
                <a:lnTo>
                  <a:pt x="574209" y="9255"/>
                </a:lnTo>
                <a:lnTo>
                  <a:pt x="572914" y="9255"/>
                </a:lnTo>
                <a:lnTo>
                  <a:pt x="572396" y="10355"/>
                </a:lnTo>
                <a:lnTo>
                  <a:pt x="570714" y="10938"/>
                </a:lnTo>
                <a:lnTo>
                  <a:pt x="570714" y="10614"/>
                </a:lnTo>
                <a:lnTo>
                  <a:pt x="569031" y="10485"/>
                </a:lnTo>
                <a:lnTo>
                  <a:pt x="568448" y="10032"/>
                </a:lnTo>
                <a:lnTo>
                  <a:pt x="568254" y="9255"/>
                </a:lnTo>
                <a:lnTo>
                  <a:pt x="567542" y="9255"/>
                </a:lnTo>
                <a:lnTo>
                  <a:pt x="567737" y="8155"/>
                </a:lnTo>
                <a:lnTo>
                  <a:pt x="568448" y="8025"/>
                </a:lnTo>
                <a:lnTo>
                  <a:pt x="569160" y="7249"/>
                </a:lnTo>
                <a:lnTo>
                  <a:pt x="570455" y="6925"/>
                </a:lnTo>
                <a:lnTo>
                  <a:pt x="570843" y="6343"/>
                </a:lnTo>
                <a:lnTo>
                  <a:pt x="572138" y="6666"/>
                </a:lnTo>
                <a:lnTo>
                  <a:pt x="572720" y="5889"/>
                </a:lnTo>
                <a:lnTo>
                  <a:pt x="573432" y="5889"/>
                </a:lnTo>
                <a:lnTo>
                  <a:pt x="574338" y="6666"/>
                </a:lnTo>
                <a:lnTo>
                  <a:pt x="578416" y="7443"/>
                </a:lnTo>
                <a:lnTo>
                  <a:pt x="578610" y="7896"/>
                </a:lnTo>
                <a:lnTo>
                  <a:pt x="584500" y="9708"/>
                </a:lnTo>
                <a:lnTo>
                  <a:pt x="585600" y="10485"/>
                </a:lnTo>
                <a:lnTo>
                  <a:pt x="587088" y="10614"/>
                </a:lnTo>
                <a:lnTo>
                  <a:pt x="587476" y="11067"/>
                </a:lnTo>
                <a:lnTo>
                  <a:pt x="590066" y="12167"/>
                </a:lnTo>
                <a:lnTo>
                  <a:pt x="591360" y="12297"/>
                </a:lnTo>
                <a:lnTo>
                  <a:pt x="592654" y="13073"/>
                </a:lnTo>
                <a:lnTo>
                  <a:pt x="594143" y="13203"/>
                </a:lnTo>
                <a:lnTo>
                  <a:pt x="594531" y="13656"/>
                </a:lnTo>
                <a:lnTo>
                  <a:pt x="597314" y="14238"/>
                </a:lnTo>
                <a:lnTo>
                  <a:pt x="598220" y="14821"/>
                </a:lnTo>
                <a:lnTo>
                  <a:pt x="598738" y="14691"/>
                </a:lnTo>
                <a:lnTo>
                  <a:pt x="602427" y="16245"/>
                </a:lnTo>
                <a:lnTo>
                  <a:pt x="604822" y="16698"/>
                </a:lnTo>
                <a:lnTo>
                  <a:pt x="605922" y="17474"/>
                </a:lnTo>
                <a:lnTo>
                  <a:pt x="607022" y="17474"/>
                </a:lnTo>
                <a:lnTo>
                  <a:pt x="607216" y="17928"/>
                </a:lnTo>
                <a:lnTo>
                  <a:pt x="608317" y="17928"/>
                </a:lnTo>
                <a:lnTo>
                  <a:pt x="608899" y="18381"/>
                </a:lnTo>
                <a:lnTo>
                  <a:pt x="611877" y="18834"/>
                </a:lnTo>
                <a:lnTo>
                  <a:pt x="612783" y="19416"/>
                </a:lnTo>
                <a:lnTo>
                  <a:pt x="616860" y="20193"/>
                </a:lnTo>
                <a:lnTo>
                  <a:pt x="618154" y="20970"/>
                </a:lnTo>
                <a:lnTo>
                  <a:pt x="618867" y="20840"/>
                </a:lnTo>
                <a:lnTo>
                  <a:pt x="622944" y="21940"/>
                </a:lnTo>
                <a:lnTo>
                  <a:pt x="624627" y="21811"/>
                </a:lnTo>
                <a:lnTo>
                  <a:pt x="626115" y="22264"/>
                </a:lnTo>
                <a:lnTo>
                  <a:pt x="633688" y="22717"/>
                </a:lnTo>
                <a:lnTo>
                  <a:pt x="634594" y="23170"/>
                </a:lnTo>
                <a:lnTo>
                  <a:pt x="645273" y="23300"/>
                </a:lnTo>
                <a:lnTo>
                  <a:pt x="645467" y="23623"/>
                </a:lnTo>
                <a:lnTo>
                  <a:pt x="652651" y="24723"/>
                </a:lnTo>
                <a:lnTo>
                  <a:pt x="653039" y="25176"/>
                </a:lnTo>
                <a:lnTo>
                  <a:pt x="657311" y="25500"/>
                </a:lnTo>
                <a:lnTo>
                  <a:pt x="657829" y="25953"/>
                </a:lnTo>
                <a:lnTo>
                  <a:pt x="663201" y="26730"/>
                </a:lnTo>
                <a:lnTo>
                  <a:pt x="663589" y="27183"/>
                </a:lnTo>
                <a:lnTo>
                  <a:pt x="665595" y="27507"/>
                </a:lnTo>
                <a:lnTo>
                  <a:pt x="667084" y="28412"/>
                </a:lnTo>
                <a:lnTo>
                  <a:pt x="668767" y="28412"/>
                </a:lnTo>
                <a:lnTo>
                  <a:pt x="669284" y="28995"/>
                </a:lnTo>
                <a:lnTo>
                  <a:pt x="671161" y="29125"/>
                </a:lnTo>
                <a:lnTo>
                  <a:pt x="671356" y="29707"/>
                </a:lnTo>
                <a:lnTo>
                  <a:pt x="674656" y="30160"/>
                </a:lnTo>
                <a:lnTo>
                  <a:pt x="676663" y="31519"/>
                </a:lnTo>
                <a:lnTo>
                  <a:pt x="677245" y="31519"/>
                </a:lnTo>
                <a:lnTo>
                  <a:pt x="677633" y="32102"/>
                </a:lnTo>
                <a:lnTo>
                  <a:pt x="679640" y="32425"/>
                </a:lnTo>
                <a:lnTo>
                  <a:pt x="679834" y="33202"/>
                </a:lnTo>
                <a:lnTo>
                  <a:pt x="681517" y="33784"/>
                </a:lnTo>
                <a:lnTo>
                  <a:pt x="683005" y="35014"/>
                </a:lnTo>
                <a:lnTo>
                  <a:pt x="684494" y="35014"/>
                </a:lnTo>
                <a:lnTo>
                  <a:pt x="685206" y="36114"/>
                </a:lnTo>
                <a:lnTo>
                  <a:pt x="686500" y="36244"/>
                </a:lnTo>
                <a:lnTo>
                  <a:pt x="689089" y="37474"/>
                </a:lnTo>
                <a:lnTo>
                  <a:pt x="690384" y="38833"/>
                </a:lnTo>
                <a:lnTo>
                  <a:pt x="692067" y="39415"/>
                </a:lnTo>
                <a:lnTo>
                  <a:pt x="692455" y="39868"/>
                </a:lnTo>
                <a:lnTo>
                  <a:pt x="692260" y="40451"/>
                </a:lnTo>
                <a:lnTo>
                  <a:pt x="692843" y="41033"/>
                </a:lnTo>
                <a:lnTo>
                  <a:pt x="693555" y="41163"/>
                </a:lnTo>
                <a:lnTo>
                  <a:pt x="693555" y="41616"/>
                </a:lnTo>
                <a:lnTo>
                  <a:pt x="694849" y="42198"/>
                </a:lnTo>
                <a:lnTo>
                  <a:pt x="696338" y="43751"/>
                </a:lnTo>
                <a:lnTo>
                  <a:pt x="698021" y="44075"/>
                </a:lnTo>
                <a:lnTo>
                  <a:pt x="702227" y="47311"/>
                </a:lnTo>
                <a:lnTo>
                  <a:pt x="704816" y="48541"/>
                </a:lnTo>
                <a:lnTo>
                  <a:pt x="705205" y="49123"/>
                </a:lnTo>
                <a:lnTo>
                  <a:pt x="706111" y="48994"/>
                </a:lnTo>
                <a:lnTo>
                  <a:pt x="706305" y="49900"/>
                </a:lnTo>
                <a:lnTo>
                  <a:pt x="707794" y="50223"/>
                </a:lnTo>
                <a:lnTo>
                  <a:pt x="707794" y="50677"/>
                </a:lnTo>
                <a:lnTo>
                  <a:pt x="709282" y="51259"/>
                </a:lnTo>
                <a:lnTo>
                  <a:pt x="710188" y="52165"/>
                </a:lnTo>
                <a:lnTo>
                  <a:pt x="710900" y="52165"/>
                </a:lnTo>
                <a:lnTo>
                  <a:pt x="712389" y="53848"/>
                </a:lnTo>
                <a:lnTo>
                  <a:pt x="714072" y="54625"/>
                </a:lnTo>
                <a:lnTo>
                  <a:pt x="715560" y="56113"/>
                </a:lnTo>
                <a:lnTo>
                  <a:pt x="716855" y="56566"/>
                </a:lnTo>
                <a:lnTo>
                  <a:pt x="719444" y="59155"/>
                </a:lnTo>
                <a:lnTo>
                  <a:pt x="721320" y="60385"/>
                </a:lnTo>
                <a:lnTo>
                  <a:pt x="722227" y="61938"/>
                </a:lnTo>
                <a:lnTo>
                  <a:pt x="723715" y="63168"/>
                </a:lnTo>
                <a:lnTo>
                  <a:pt x="723909" y="63944"/>
                </a:lnTo>
                <a:lnTo>
                  <a:pt x="726692" y="66210"/>
                </a:lnTo>
                <a:lnTo>
                  <a:pt x="727081" y="67116"/>
                </a:lnTo>
                <a:lnTo>
                  <a:pt x="731870" y="71064"/>
                </a:lnTo>
                <a:lnTo>
                  <a:pt x="731870" y="71517"/>
                </a:lnTo>
                <a:lnTo>
                  <a:pt x="732582" y="71841"/>
                </a:lnTo>
                <a:lnTo>
                  <a:pt x="733164" y="73200"/>
                </a:lnTo>
                <a:lnTo>
                  <a:pt x="734071" y="73200"/>
                </a:lnTo>
                <a:lnTo>
                  <a:pt x="736854" y="76371"/>
                </a:lnTo>
                <a:lnTo>
                  <a:pt x="737242" y="76242"/>
                </a:lnTo>
                <a:lnTo>
                  <a:pt x="739442" y="78378"/>
                </a:lnTo>
                <a:lnTo>
                  <a:pt x="739960" y="78378"/>
                </a:lnTo>
                <a:lnTo>
                  <a:pt x="740543" y="79284"/>
                </a:lnTo>
                <a:lnTo>
                  <a:pt x="742226" y="80060"/>
                </a:lnTo>
                <a:lnTo>
                  <a:pt x="746109" y="83426"/>
                </a:lnTo>
                <a:lnTo>
                  <a:pt x="749086" y="85238"/>
                </a:lnTo>
                <a:lnTo>
                  <a:pt x="750380" y="86921"/>
                </a:lnTo>
                <a:lnTo>
                  <a:pt x="752775" y="88927"/>
                </a:lnTo>
                <a:lnTo>
                  <a:pt x="753164" y="89704"/>
                </a:lnTo>
                <a:lnTo>
                  <a:pt x="754846" y="90610"/>
                </a:lnTo>
                <a:lnTo>
                  <a:pt x="754846" y="91192"/>
                </a:lnTo>
                <a:lnTo>
                  <a:pt x="757629" y="93910"/>
                </a:lnTo>
                <a:lnTo>
                  <a:pt x="759312" y="94364"/>
                </a:lnTo>
                <a:lnTo>
                  <a:pt x="759312" y="94946"/>
                </a:lnTo>
                <a:lnTo>
                  <a:pt x="760606" y="96046"/>
                </a:lnTo>
                <a:lnTo>
                  <a:pt x="762095" y="96823"/>
                </a:lnTo>
                <a:lnTo>
                  <a:pt x="764295" y="98959"/>
                </a:lnTo>
                <a:lnTo>
                  <a:pt x="765784" y="99541"/>
                </a:lnTo>
                <a:lnTo>
                  <a:pt x="765978" y="100318"/>
                </a:lnTo>
                <a:lnTo>
                  <a:pt x="766884" y="100642"/>
                </a:lnTo>
                <a:lnTo>
                  <a:pt x="767273" y="101418"/>
                </a:lnTo>
                <a:lnTo>
                  <a:pt x="767985" y="101548"/>
                </a:lnTo>
                <a:lnTo>
                  <a:pt x="768179" y="102130"/>
                </a:lnTo>
                <a:lnTo>
                  <a:pt x="769667" y="103166"/>
                </a:lnTo>
                <a:lnTo>
                  <a:pt x="770185" y="104072"/>
                </a:lnTo>
                <a:lnTo>
                  <a:pt x="772386" y="105561"/>
                </a:lnTo>
                <a:lnTo>
                  <a:pt x="773292" y="107114"/>
                </a:lnTo>
                <a:lnTo>
                  <a:pt x="774392" y="108020"/>
                </a:lnTo>
                <a:lnTo>
                  <a:pt x="774910" y="108020"/>
                </a:lnTo>
                <a:lnTo>
                  <a:pt x="778016" y="110932"/>
                </a:lnTo>
                <a:lnTo>
                  <a:pt x="779829" y="113392"/>
                </a:lnTo>
                <a:lnTo>
                  <a:pt x="780929" y="113715"/>
                </a:lnTo>
                <a:lnTo>
                  <a:pt x="782029" y="114816"/>
                </a:lnTo>
                <a:lnTo>
                  <a:pt x="782029" y="115269"/>
                </a:lnTo>
                <a:lnTo>
                  <a:pt x="784035" y="116499"/>
                </a:lnTo>
                <a:lnTo>
                  <a:pt x="784230" y="117081"/>
                </a:lnTo>
                <a:lnTo>
                  <a:pt x="784618" y="117081"/>
                </a:lnTo>
                <a:lnTo>
                  <a:pt x="784812" y="118569"/>
                </a:lnTo>
                <a:lnTo>
                  <a:pt x="786107" y="119346"/>
                </a:lnTo>
                <a:lnTo>
                  <a:pt x="786495" y="120252"/>
                </a:lnTo>
                <a:lnTo>
                  <a:pt x="787207" y="120382"/>
                </a:lnTo>
                <a:lnTo>
                  <a:pt x="788113" y="121870"/>
                </a:lnTo>
                <a:lnTo>
                  <a:pt x="789796" y="122647"/>
                </a:lnTo>
                <a:lnTo>
                  <a:pt x="791996" y="125689"/>
                </a:lnTo>
                <a:lnTo>
                  <a:pt x="794197" y="127630"/>
                </a:lnTo>
                <a:lnTo>
                  <a:pt x="798986" y="134750"/>
                </a:lnTo>
                <a:lnTo>
                  <a:pt x="802481" y="138568"/>
                </a:lnTo>
                <a:lnTo>
                  <a:pt x="807271" y="146335"/>
                </a:lnTo>
                <a:lnTo>
                  <a:pt x="809665" y="153649"/>
                </a:lnTo>
                <a:lnTo>
                  <a:pt x="809471" y="154878"/>
                </a:lnTo>
                <a:lnTo>
                  <a:pt x="809989" y="157338"/>
                </a:lnTo>
                <a:lnTo>
                  <a:pt x="815684" y="173583"/>
                </a:lnTo>
                <a:lnTo>
                  <a:pt x="816073" y="174489"/>
                </a:lnTo>
                <a:lnTo>
                  <a:pt x="816655" y="174812"/>
                </a:lnTo>
                <a:lnTo>
                  <a:pt x="816655" y="176042"/>
                </a:lnTo>
                <a:lnTo>
                  <a:pt x="817367" y="177531"/>
                </a:lnTo>
                <a:lnTo>
                  <a:pt x="817367" y="179472"/>
                </a:lnTo>
                <a:lnTo>
                  <a:pt x="818273" y="181155"/>
                </a:lnTo>
                <a:lnTo>
                  <a:pt x="818079" y="182514"/>
                </a:lnTo>
                <a:lnTo>
                  <a:pt x="818791" y="183291"/>
                </a:lnTo>
                <a:lnTo>
                  <a:pt x="818597" y="184197"/>
                </a:lnTo>
                <a:lnTo>
                  <a:pt x="819309" y="184974"/>
                </a:lnTo>
                <a:lnTo>
                  <a:pt x="819309" y="186333"/>
                </a:lnTo>
                <a:lnTo>
                  <a:pt x="819827" y="186656"/>
                </a:lnTo>
                <a:lnTo>
                  <a:pt x="820409" y="190734"/>
                </a:lnTo>
                <a:lnTo>
                  <a:pt x="820797" y="191317"/>
                </a:lnTo>
                <a:lnTo>
                  <a:pt x="820603" y="192222"/>
                </a:lnTo>
                <a:lnTo>
                  <a:pt x="821315" y="192546"/>
                </a:lnTo>
                <a:lnTo>
                  <a:pt x="821315" y="193323"/>
                </a:lnTo>
                <a:lnTo>
                  <a:pt x="822027" y="194358"/>
                </a:lnTo>
                <a:lnTo>
                  <a:pt x="822415" y="197530"/>
                </a:lnTo>
                <a:lnTo>
                  <a:pt x="822803" y="197983"/>
                </a:lnTo>
                <a:lnTo>
                  <a:pt x="822415" y="201154"/>
                </a:lnTo>
                <a:lnTo>
                  <a:pt x="821898" y="201283"/>
                </a:lnTo>
                <a:lnTo>
                  <a:pt x="821898" y="204002"/>
                </a:lnTo>
                <a:lnTo>
                  <a:pt x="821509" y="205361"/>
                </a:lnTo>
                <a:lnTo>
                  <a:pt x="821703" y="209115"/>
                </a:lnTo>
                <a:lnTo>
                  <a:pt x="820797" y="211963"/>
                </a:lnTo>
                <a:lnTo>
                  <a:pt x="820797" y="213775"/>
                </a:lnTo>
                <a:lnTo>
                  <a:pt x="820280" y="214228"/>
                </a:lnTo>
                <a:lnTo>
                  <a:pt x="820797" y="216946"/>
                </a:lnTo>
                <a:lnTo>
                  <a:pt x="820280" y="219341"/>
                </a:lnTo>
                <a:lnTo>
                  <a:pt x="819891" y="219664"/>
                </a:lnTo>
                <a:lnTo>
                  <a:pt x="820085" y="221153"/>
                </a:lnTo>
                <a:lnTo>
                  <a:pt x="820474" y="221477"/>
                </a:lnTo>
                <a:lnTo>
                  <a:pt x="819891" y="223159"/>
                </a:lnTo>
                <a:lnTo>
                  <a:pt x="820280" y="225424"/>
                </a:lnTo>
                <a:lnTo>
                  <a:pt x="820668" y="225748"/>
                </a:lnTo>
                <a:lnTo>
                  <a:pt x="820474" y="226525"/>
                </a:lnTo>
                <a:lnTo>
                  <a:pt x="820862" y="228013"/>
                </a:lnTo>
                <a:lnTo>
                  <a:pt x="820668" y="228467"/>
                </a:lnTo>
                <a:lnTo>
                  <a:pt x="818467" y="229502"/>
                </a:lnTo>
                <a:lnTo>
                  <a:pt x="819050" y="234615"/>
                </a:lnTo>
                <a:lnTo>
                  <a:pt x="818856" y="237463"/>
                </a:lnTo>
                <a:lnTo>
                  <a:pt x="820344" y="246847"/>
                </a:lnTo>
                <a:lnTo>
                  <a:pt x="822156" y="251054"/>
                </a:lnTo>
                <a:lnTo>
                  <a:pt x="822156" y="252284"/>
                </a:lnTo>
                <a:lnTo>
                  <a:pt x="822739" y="254096"/>
                </a:lnTo>
                <a:lnTo>
                  <a:pt x="823257" y="254679"/>
                </a:lnTo>
                <a:lnTo>
                  <a:pt x="824163" y="258627"/>
                </a:lnTo>
                <a:lnTo>
                  <a:pt x="824681" y="259080"/>
                </a:lnTo>
                <a:lnTo>
                  <a:pt x="825975" y="265552"/>
                </a:lnTo>
                <a:lnTo>
                  <a:pt x="826557" y="265875"/>
                </a:lnTo>
                <a:lnTo>
                  <a:pt x="826946" y="268141"/>
                </a:lnTo>
                <a:lnTo>
                  <a:pt x="827658" y="269176"/>
                </a:lnTo>
                <a:lnTo>
                  <a:pt x="828175" y="274936"/>
                </a:lnTo>
                <a:lnTo>
                  <a:pt x="828887" y="276166"/>
                </a:lnTo>
                <a:lnTo>
                  <a:pt x="829082" y="277978"/>
                </a:lnTo>
                <a:lnTo>
                  <a:pt x="828693" y="278108"/>
                </a:lnTo>
                <a:lnTo>
                  <a:pt x="828499" y="279920"/>
                </a:lnTo>
                <a:lnTo>
                  <a:pt x="827399" y="282509"/>
                </a:lnTo>
                <a:lnTo>
                  <a:pt x="826299" y="282509"/>
                </a:lnTo>
                <a:lnTo>
                  <a:pt x="826493" y="281279"/>
                </a:lnTo>
                <a:lnTo>
                  <a:pt x="826881" y="281149"/>
                </a:lnTo>
                <a:lnTo>
                  <a:pt x="826881" y="280567"/>
                </a:lnTo>
                <a:lnTo>
                  <a:pt x="826493" y="280567"/>
                </a:lnTo>
                <a:lnTo>
                  <a:pt x="825587" y="282056"/>
                </a:lnTo>
                <a:lnTo>
                  <a:pt x="825781" y="282832"/>
                </a:lnTo>
                <a:lnTo>
                  <a:pt x="824292" y="283285"/>
                </a:lnTo>
                <a:lnTo>
                  <a:pt x="824486" y="283609"/>
                </a:lnTo>
                <a:lnTo>
                  <a:pt x="823969" y="284062"/>
                </a:lnTo>
                <a:lnTo>
                  <a:pt x="823969" y="284645"/>
                </a:lnTo>
                <a:lnTo>
                  <a:pt x="823257" y="285098"/>
                </a:lnTo>
                <a:lnTo>
                  <a:pt x="822868" y="286910"/>
                </a:lnTo>
                <a:lnTo>
                  <a:pt x="822156" y="287946"/>
                </a:lnTo>
                <a:lnTo>
                  <a:pt x="822156" y="288722"/>
                </a:lnTo>
                <a:lnTo>
                  <a:pt x="822545" y="288851"/>
                </a:lnTo>
                <a:lnTo>
                  <a:pt x="822156" y="288851"/>
                </a:lnTo>
                <a:lnTo>
                  <a:pt x="821445" y="291117"/>
                </a:lnTo>
                <a:lnTo>
                  <a:pt x="820150" y="292929"/>
                </a:lnTo>
                <a:lnTo>
                  <a:pt x="818662" y="298495"/>
                </a:lnTo>
                <a:lnTo>
                  <a:pt x="817755" y="304061"/>
                </a:lnTo>
                <a:lnTo>
                  <a:pt x="817561" y="310857"/>
                </a:lnTo>
                <a:lnTo>
                  <a:pt x="818662" y="312540"/>
                </a:lnTo>
                <a:lnTo>
                  <a:pt x="818856" y="314481"/>
                </a:lnTo>
                <a:lnTo>
                  <a:pt x="818338" y="315517"/>
                </a:lnTo>
                <a:lnTo>
                  <a:pt x="818856" y="315646"/>
                </a:lnTo>
                <a:lnTo>
                  <a:pt x="818856" y="316099"/>
                </a:lnTo>
                <a:lnTo>
                  <a:pt x="818467" y="318364"/>
                </a:lnTo>
                <a:lnTo>
                  <a:pt x="818079" y="318688"/>
                </a:lnTo>
                <a:lnTo>
                  <a:pt x="817497" y="321536"/>
                </a:lnTo>
                <a:lnTo>
                  <a:pt x="817108" y="321860"/>
                </a:lnTo>
                <a:lnTo>
                  <a:pt x="816914" y="324254"/>
                </a:lnTo>
                <a:lnTo>
                  <a:pt x="815814" y="325613"/>
                </a:lnTo>
                <a:lnTo>
                  <a:pt x="814908" y="328461"/>
                </a:lnTo>
                <a:lnTo>
                  <a:pt x="814390" y="328785"/>
                </a:lnTo>
                <a:lnTo>
                  <a:pt x="813807" y="331050"/>
                </a:lnTo>
                <a:lnTo>
                  <a:pt x="812319" y="332086"/>
                </a:lnTo>
                <a:lnTo>
                  <a:pt x="812319" y="332862"/>
                </a:lnTo>
                <a:lnTo>
                  <a:pt x="811801" y="333445"/>
                </a:lnTo>
                <a:lnTo>
                  <a:pt x="811801" y="334674"/>
                </a:lnTo>
                <a:lnTo>
                  <a:pt x="811218" y="335127"/>
                </a:lnTo>
                <a:lnTo>
                  <a:pt x="810507" y="336810"/>
                </a:lnTo>
                <a:lnTo>
                  <a:pt x="809795" y="339658"/>
                </a:lnTo>
                <a:lnTo>
                  <a:pt x="808500" y="341341"/>
                </a:lnTo>
                <a:lnTo>
                  <a:pt x="808306" y="342570"/>
                </a:lnTo>
                <a:lnTo>
                  <a:pt x="807206" y="344059"/>
                </a:lnTo>
                <a:lnTo>
                  <a:pt x="806623" y="346000"/>
                </a:lnTo>
                <a:lnTo>
                  <a:pt x="806106" y="346130"/>
                </a:lnTo>
                <a:lnTo>
                  <a:pt x="806106" y="346712"/>
                </a:lnTo>
                <a:lnTo>
                  <a:pt x="805393" y="347489"/>
                </a:lnTo>
                <a:lnTo>
                  <a:pt x="805588" y="349107"/>
                </a:lnTo>
                <a:lnTo>
                  <a:pt x="805070" y="349690"/>
                </a:lnTo>
                <a:lnTo>
                  <a:pt x="804552" y="353444"/>
                </a:lnTo>
                <a:lnTo>
                  <a:pt x="803970" y="354350"/>
                </a:lnTo>
                <a:lnTo>
                  <a:pt x="803970" y="356615"/>
                </a:lnTo>
                <a:lnTo>
                  <a:pt x="803452" y="357197"/>
                </a:lnTo>
                <a:lnTo>
                  <a:pt x="803452" y="358880"/>
                </a:lnTo>
                <a:lnTo>
                  <a:pt x="802870" y="359333"/>
                </a:lnTo>
                <a:lnTo>
                  <a:pt x="802157" y="362310"/>
                </a:lnTo>
                <a:lnTo>
                  <a:pt x="801445" y="363087"/>
                </a:lnTo>
                <a:lnTo>
                  <a:pt x="801445" y="363864"/>
                </a:lnTo>
                <a:lnTo>
                  <a:pt x="800863" y="364187"/>
                </a:lnTo>
                <a:lnTo>
                  <a:pt x="800345" y="365546"/>
                </a:lnTo>
                <a:lnTo>
                  <a:pt x="799439" y="366129"/>
                </a:lnTo>
                <a:lnTo>
                  <a:pt x="799439" y="366711"/>
                </a:lnTo>
                <a:lnTo>
                  <a:pt x="799827" y="366841"/>
                </a:lnTo>
                <a:lnTo>
                  <a:pt x="799633" y="368071"/>
                </a:lnTo>
                <a:lnTo>
                  <a:pt x="799116" y="368071"/>
                </a:lnTo>
                <a:lnTo>
                  <a:pt x="797303" y="369430"/>
                </a:lnTo>
                <a:lnTo>
                  <a:pt x="796591" y="370465"/>
                </a:lnTo>
                <a:lnTo>
                  <a:pt x="794585" y="371954"/>
                </a:lnTo>
                <a:lnTo>
                  <a:pt x="793873" y="373313"/>
                </a:lnTo>
                <a:lnTo>
                  <a:pt x="792967" y="373766"/>
                </a:lnTo>
                <a:lnTo>
                  <a:pt x="791867" y="375125"/>
                </a:lnTo>
                <a:lnTo>
                  <a:pt x="791672" y="376031"/>
                </a:lnTo>
                <a:lnTo>
                  <a:pt x="790572" y="376938"/>
                </a:lnTo>
                <a:lnTo>
                  <a:pt x="790378" y="377843"/>
                </a:lnTo>
                <a:lnTo>
                  <a:pt x="788890" y="380238"/>
                </a:lnTo>
                <a:lnTo>
                  <a:pt x="788890" y="381015"/>
                </a:lnTo>
                <a:lnTo>
                  <a:pt x="785913" y="388069"/>
                </a:lnTo>
                <a:lnTo>
                  <a:pt x="785006" y="394801"/>
                </a:lnTo>
                <a:lnTo>
                  <a:pt x="784812" y="406386"/>
                </a:lnTo>
                <a:lnTo>
                  <a:pt x="784100" y="412663"/>
                </a:lnTo>
                <a:lnTo>
                  <a:pt x="783582" y="414281"/>
                </a:lnTo>
                <a:lnTo>
                  <a:pt x="783194" y="420430"/>
                </a:lnTo>
                <a:lnTo>
                  <a:pt x="782806" y="421336"/>
                </a:lnTo>
                <a:lnTo>
                  <a:pt x="783000" y="424508"/>
                </a:lnTo>
                <a:lnTo>
                  <a:pt x="782417" y="427485"/>
                </a:lnTo>
                <a:lnTo>
                  <a:pt x="782417" y="432015"/>
                </a:lnTo>
                <a:lnTo>
                  <a:pt x="783000" y="435769"/>
                </a:lnTo>
                <a:lnTo>
                  <a:pt x="782806" y="436805"/>
                </a:lnTo>
                <a:lnTo>
                  <a:pt x="782288" y="437128"/>
                </a:lnTo>
                <a:lnTo>
                  <a:pt x="781900" y="438035"/>
                </a:lnTo>
                <a:lnTo>
                  <a:pt x="780994" y="441206"/>
                </a:lnTo>
                <a:lnTo>
                  <a:pt x="778405" y="445995"/>
                </a:lnTo>
                <a:lnTo>
                  <a:pt x="778405" y="447354"/>
                </a:lnTo>
                <a:lnTo>
                  <a:pt x="777110" y="450979"/>
                </a:lnTo>
                <a:lnTo>
                  <a:pt x="776528" y="455185"/>
                </a:lnTo>
                <a:lnTo>
                  <a:pt x="775233" y="459846"/>
                </a:lnTo>
                <a:lnTo>
                  <a:pt x="775039" y="462240"/>
                </a:lnTo>
                <a:lnTo>
                  <a:pt x="773033" y="468971"/>
                </a:lnTo>
                <a:lnTo>
                  <a:pt x="771350" y="480815"/>
                </a:lnTo>
                <a:lnTo>
                  <a:pt x="770250" y="484569"/>
                </a:lnTo>
                <a:lnTo>
                  <a:pt x="769732" y="488323"/>
                </a:lnTo>
                <a:lnTo>
                  <a:pt x="768049" y="491883"/>
                </a:lnTo>
                <a:lnTo>
                  <a:pt x="763648" y="495054"/>
                </a:lnTo>
                <a:lnTo>
                  <a:pt x="761448" y="495636"/>
                </a:lnTo>
                <a:lnTo>
                  <a:pt x="748568" y="502044"/>
                </a:lnTo>
                <a:lnTo>
                  <a:pt x="739378" y="506056"/>
                </a:lnTo>
                <a:lnTo>
                  <a:pt x="733100" y="510717"/>
                </a:lnTo>
                <a:lnTo>
                  <a:pt x="730705" y="513823"/>
                </a:lnTo>
                <a:lnTo>
                  <a:pt x="729217" y="517383"/>
                </a:lnTo>
                <a:lnTo>
                  <a:pt x="727728" y="519001"/>
                </a:lnTo>
                <a:lnTo>
                  <a:pt x="726628" y="519583"/>
                </a:lnTo>
                <a:lnTo>
                  <a:pt x="726628" y="520166"/>
                </a:lnTo>
                <a:lnTo>
                  <a:pt x="725139" y="520943"/>
                </a:lnTo>
                <a:lnTo>
                  <a:pt x="723133" y="523466"/>
                </a:lnTo>
                <a:lnTo>
                  <a:pt x="722421" y="526444"/>
                </a:lnTo>
                <a:lnTo>
                  <a:pt x="720415" y="531363"/>
                </a:lnTo>
                <a:lnTo>
                  <a:pt x="720415" y="532851"/>
                </a:lnTo>
                <a:lnTo>
                  <a:pt x="719702" y="533175"/>
                </a:lnTo>
                <a:lnTo>
                  <a:pt x="718797" y="535440"/>
                </a:lnTo>
                <a:lnTo>
                  <a:pt x="713295" y="540683"/>
                </a:lnTo>
                <a:lnTo>
                  <a:pt x="706823" y="544695"/>
                </a:lnTo>
                <a:lnTo>
                  <a:pt x="706823" y="540683"/>
                </a:lnTo>
                <a:lnTo>
                  <a:pt x="706111" y="539194"/>
                </a:lnTo>
                <a:lnTo>
                  <a:pt x="705593" y="538870"/>
                </a:lnTo>
                <a:lnTo>
                  <a:pt x="705593" y="538288"/>
                </a:lnTo>
                <a:lnTo>
                  <a:pt x="704105" y="536799"/>
                </a:lnTo>
                <a:lnTo>
                  <a:pt x="702292" y="536022"/>
                </a:lnTo>
                <a:lnTo>
                  <a:pt x="701386" y="535117"/>
                </a:lnTo>
                <a:lnTo>
                  <a:pt x="698797" y="534210"/>
                </a:lnTo>
                <a:lnTo>
                  <a:pt x="697309" y="532851"/>
                </a:lnTo>
                <a:lnTo>
                  <a:pt x="696921" y="532398"/>
                </a:lnTo>
                <a:lnTo>
                  <a:pt x="696921" y="530327"/>
                </a:lnTo>
                <a:lnTo>
                  <a:pt x="697309" y="530198"/>
                </a:lnTo>
                <a:lnTo>
                  <a:pt x="697503" y="528580"/>
                </a:lnTo>
                <a:lnTo>
                  <a:pt x="696597" y="525732"/>
                </a:lnTo>
                <a:lnTo>
                  <a:pt x="695885" y="525149"/>
                </a:lnTo>
                <a:lnTo>
                  <a:pt x="695303" y="523661"/>
                </a:lnTo>
                <a:lnTo>
                  <a:pt x="693620" y="523078"/>
                </a:lnTo>
                <a:lnTo>
                  <a:pt x="693231" y="522496"/>
                </a:lnTo>
                <a:lnTo>
                  <a:pt x="691419" y="521719"/>
                </a:lnTo>
                <a:lnTo>
                  <a:pt x="691419" y="521396"/>
                </a:lnTo>
                <a:lnTo>
                  <a:pt x="690901" y="521396"/>
                </a:lnTo>
                <a:lnTo>
                  <a:pt x="690189" y="520360"/>
                </a:lnTo>
                <a:lnTo>
                  <a:pt x="690384" y="519454"/>
                </a:lnTo>
                <a:lnTo>
                  <a:pt x="692972" y="517059"/>
                </a:lnTo>
                <a:lnTo>
                  <a:pt x="692584" y="514082"/>
                </a:lnTo>
                <a:lnTo>
                  <a:pt x="692972" y="512917"/>
                </a:lnTo>
                <a:lnTo>
                  <a:pt x="691872" y="512335"/>
                </a:lnTo>
                <a:lnTo>
                  <a:pt x="691160" y="511299"/>
                </a:lnTo>
                <a:lnTo>
                  <a:pt x="690254" y="510975"/>
                </a:lnTo>
                <a:lnTo>
                  <a:pt x="689866" y="510199"/>
                </a:lnTo>
                <a:lnTo>
                  <a:pt x="690060" y="509616"/>
                </a:lnTo>
                <a:lnTo>
                  <a:pt x="689478" y="509292"/>
                </a:lnTo>
                <a:lnTo>
                  <a:pt x="689672" y="507934"/>
                </a:lnTo>
                <a:lnTo>
                  <a:pt x="690384" y="507157"/>
                </a:lnTo>
                <a:lnTo>
                  <a:pt x="690189" y="504762"/>
                </a:lnTo>
                <a:lnTo>
                  <a:pt x="689801" y="504633"/>
                </a:lnTo>
                <a:lnTo>
                  <a:pt x="690189" y="503015"/>
                </a:lnTo>
                <a:lnTo>
                  <a:pt x="689478" y="502562"/>
                </a:lnTo>
                <a:lnTo>
                  <a:pt x="688571" y="502562"/>
                </a:lnTo>
                <a:lnTo>
                  <a:pt x="687277" y="501397"/>
                </a:lnTo>
                <a:lnTo>
                  <a:pt x="685983" y="500944"/>
                </a:lnTo>
                <a:lnTo>
                  <a:pt x="685270" y="500037"/>
                </a:lnTo>
                <a:lnTo>
                  <a:pt x="685076" y="499132"/>
                </a:lnTo>
                <a:lnTo>
                  <a:pt x="683588" y="498096"/>
                </a:lnTo>
                <a:lnTo>
                  <a:pt x="683588" y="496154"/>
                </a:lnTo>
                <a:lnTo>
                  <a:pt x="683200" y="495572"/>
                </a:lnTo>
                <a:lnTo>
                  <a:pt x="682099" y="495119"/>
                </a:lnTo>
                <a:lnTo>
                  <a:pt x="681193" y="495442"/>
                </a:lnTo>
                <a:lnTo>
                  <a:pt x="679769" y="494925"/>
                </a:lnTo>
                <a:lnTo>
                  <a:pt x="679769" y="494342"/>
                </a:lnTo>
                <a:lnTo>
                  <a:pt x="680869" y="493889"/>
                </a:lnTo>
                <a:lnTo>
                  <a:pt x="681452" y="493112"/>
                </a:lnTo>
                <a:lnTo>
                  <a:pt x="681064" y="490135"/>
                </a:lnTo>
                <a:lnTo>
                  <a:pt x="683264" y="489359"/>
                </a:lnTo>
                <a:lnTo>
                  <a:pt x="683264" y="488905"/>
                </a:lnTo>
                <a:lnTo>
                  <a:pt x="683782" y="488582"/>
                </a:lnTo>
                <a:lnTo>
                  <a:pt x="683782" y="487223"/>
                </a:lnTo>
                <a:lnTo>
                  <a:pt x="684882" y="487352"/>
                </a:lnTo>
                <a:lnTo>
                  <a:pt x="684882" y="485540"/>
                </a:lnTo>
                <a:lnTo>
                  <a:pt x="683200" y="486123"/>
                </a:lnTo>
                <a:lnTo>
                  <a:pt x="683005" y="489099"/>
                </a:lnTo>
                <a:lnTo>
                  <a:pt x="682617" y="489423"/>
                </a:lnTo>
                <a:lnTo>
                  <a:pt x="680740" y="489423"/>
                </a:lnTo>
                <a:lnTo>
                  <a:pt x="680222" y="490459"/>
                </a:lnTo>
                <a:lnTo>
                  <a:pt x="680611" y="492271"/>
                </a:lnTo>
                <a:lnTo>
                  <a:pt x="679705" y="492724"/>
                </a:lnTo>
                <a:lnTo>
                  <a:pt x="678993" y="494989"/>
                </a:lnTo>
                <a:lnTo>
                  <a:pt x="679381" y="496219"/>
                </a:lnTo>
                <a:lnTo>
                  <a:pt x="681064" y="496543"/>
                </a:lnTo>
                <a:lnTo>
                  <a:pt x="680869" y="496866"/>
                </a:lnTo>
                <a:lnTo>
                  <a:pt x="681452" y="497190"/>
                </a:lnTo>
                <a:lnTo>
                  <a:pt x="681646" y="498678"/>
                </a:lnTo>
                <a:lnTo>
                  <a:pt x="683652" y="500490"/>
                </a:lnTo>
                <a:lnTo>
                  <a:pt x="683652" y="501850"/>
                </a:lnTo>
                <a:lnTo>
                  <a:pt x="684559" y="502303"/>
                </a:lnTo>
                <a:lnTo>
                  <a:pt x="685465" y="503791"/>
                </a:lnTo>
                <a:lnTo>
                  <a:pt x="685659" y="504827"/>
                </a:lnTo>
                <a:lnTo>
                  <a:pt x="686371" y="505409"/>
                </a:lnTo>
                <a:lnTo>
                  <a:pt x="686371" y="506316"/>
                </a:lnTo>
                <a:lnTo>
                  <a:pt x="685659" y="507222"/>
                </a:lnTo>
                <a:lnTo>
                  <a:pt x="685659" y="509616"/>
                </a:lnTo>
                <a:lnTo>
                  <a:pt x="686177" y="511105"/>
                </a:lnTo>
                <a:lnTo>
                  <a:pt x="688183" y="513176"/>
                </a:lnTo>
                <a:lnTo>
                  <a:pt x="690578" y="514535"/>
                </a:lnTo>
                <a:lnTo>
                  <a:pt x="690578" y="516477"/>
                </a:lnTo>
                <a:lnTo>
                  <a:pt x="689478" y="517059"/>
                </a:lnTo>
                <a:lnTo>
                  <a:pt x="688183" y="518872"/>
                </a:lnTo>
                <a:lnTo>
                  <a:pt x="688183" y="521266"/>
                </a:lnTo>
                <a:lnTo>
                  <a:pt x="689672" y="523337"/>
                </a:lnTo>
                <a:lnTo>
                  <a:pt x="692649" y="524826"/>
                </a:lnTo>
                <a:lnTo>
                  <a:pt x="694137" y="526444"/>
                </a:lnTo>
                <a:lnTo>
                  <a:pt x="694655" y="527803"/>
                </a:lnTo>
                <a:lnTo>
                  <a:pt x="694461" y="532592"/>
                </a:lnTo>
                <a:lnTo>
                  <a:pt x="694849" y="532722"/>
                </a:lnTo>
                <a:lnTo>
                  <a:pt x="694849" y="533628"/>
                </a:lnTo>
                <a:lnTo>
                  <a:pt x="695561" y="534793"/>
                </a:lnTo>
                <a:lnTo>
                  <a:pt x="699962" y="537188"/>
                </a:lnTo>
                <a:lnTo>
                  <a:pt x="700674" y="537188"/>
                </a:lnTo>
                <a:lnTo>
                  <a:pt x="701257" y="538353"/>
                </a:lnTo>
                <a:lnTo>
                  <a:pt x="702745" y="539841"/>
                </a:lnTo>
                <a:lnTo>
                  <a:pt x="702745" y="540747"/>
                </a:lnTo>
                <a:lnTo>
                  <a:pt x="703457" y="541653"/>
                </a:lnTo>
                <a:lnTo>
                  <a:pt x="703457" y="542689"/>
                </a:lnTo>
                <a:lnTo>
                  <a:pt x="704946" y="542689"/>
                </a:lnTo>
                <a:lnTo>
                  <a:pt x="704946" y="544048"/>
                </a:lnTo>
                <a:lnTo>
                  <a:pt x="704558" y="544631"/>
                </a:lnTo>
                <a:lnTo>
                  <a:pt x="704752" y="545990"/>
                </a:lnTo>
                <a:lnTo>
                  <a:pt x="704363" y="547931"/>
                </a:lnTo>
                <a:lnTo>
                  <a:pt x="701257" y="551038"/>
                </a:lnTo>
                <a:lnTo>
                  <a:pt x="701257" y="551621"/>
                </a:lnTo>
                <a:lnTo>
                  <a:pt x="700674" y="551944"/>
                </a:lnTo>
                <a:lnTo>
                  <a:pt x="699768" y="553433"/>
                </a:lnTo>
                <a:lnTo>
                  <a:pt x="699768" y="554015"/>
                </a:lnTo>
                <a:lnTo>
                  <a:pt x="698862" y="554921"/>
                </a:lnTo>
                <a:lnTo>
                  <a:pt x="698668" y="555698"/>
                </a:lnTo>
                <a:lnTo>
                  <a:pt x="697956" y="556151"/>
                </a:lnTo>
                <a:lnTo>
                  <a:pt x="698150" y="556928"/>
                </a:lnTo>
                <a:lnTo>
                  <a:pt x="695755" y="557381"/>
                </a:lnTo>
                <a:lnTo>
                  <a:pt x="695367" y="557963"/>
                </a:lnTo>
                <a:lnTo>
                  <a:pt x="692260" y="558869"/>
                </a:lnTo>
                <a:lnTo>
                  <a:pt x="689154" y="560811"/>
                </a:lnTo>
                <a:lnTo>
                  <a:pt x="688960" y="561717"/>
                </a:lnTo>
                <a:lnTo>
                  <a:pt x="688377" y="562299"/>
                </a:lnTo>
                <a:lnTo>
                  <a:pt x="687989" y="562170"/>
                </a:lnTo>
                <a:lnTo>
                  <a:pt x="687989" y="562752"/>
                </a:lnTo>
                <a:lnTo>
                  <a:pt x="687471" y="563206"/>
                </a:lnTo>
                <a:lnTo>
                  <a:pt x="686759" y="565018"/>
                </a:lnTo>
                <a:lnTo>
                  <a:pt x="685076" y="567542"/>
                </a:lnTo>
                <a:lnTo>
                  <a:pt x="684494" y="567801"/>
                </a:lnTo>
                <a:lnTo>
                  <a:pt x="683588" y="569872"/>
                </a:lnTo>
                <a:lnTo>
                  <a:pt x="682682" y="570778"/>
                </a:lnTo>
                <a:lnTo>
                  <a:pt x="682487" y="571814"/>
                </a:lnTo>
                <a:lnTo>
                  <a:pt x="680805" y="574079"/>
                </a:lnTo>
                <a:lnTo>
                  <a:pt x="680416" y="573496"/>
                </a:lnTo>
                <a:lnTo>
                  <a:pt x="680416" y="571684"/>
                </a:lnTo>
                <a:lnTo>
                  <a:pt x="681323" y="570196"/>
                </a:lnTo>
                <a:lnTo>
                  <a:pt x="681517" y="567348"/>
                </a:lnTo>
                <a:lnTo>
                  <a:pt x="681129" y="566895"/>
                </a:lnTo>
                <a:lnTo>
                  <a:pt x="681129" y="565730"/>
                </a:lnTo>
                <a:lnTo>
                  <a:pt x="680740" y="565406"/>
                </a:lnTo>
                <a:lnTo>
                  <a:pt x="679834" y="565730"/>
                </a:lnTo>
                <a:lnTo>
                  <a:pt x="679834" y="564953"/>
                </a:lnTo>
                <a:lnTo>
                  <a:pt x="680416" y="564241"/>
                </a:lnTo>
                <a:lnTo>
                  <a:pt x="679705" y="563076"/>
                </a:lnTo>
                <a:lnTo>
                  <a:pt x="676922" y="561264"/>
                </a:lnTo>
                <a:lnTo>
                  <a:pt x="675045" y="559452"/>
                </a:lnTo>
                <a:lnTo>
                  <a:pt x="670061" y="556345"/>
                </a:lnTo>
                <a:lnTo>
                  <a:pt x="670061" y="555439"/>
                </a:lnTo>
                <a:lnTo>
                  <a:pt x="668767" y="554404"/>
                </a:lnTo>
                <a:lnTo>
                  <a:pt x="668249" y="551750"/>
                </a:lnTo>
                <a:lnTo>
                  <a:pt x="668249" y="548773"/>
                </a:lnTo>
                <a:lnTo>
                  <a:pt x="668767" y="543401"/>
                </a:lnTo>
                <a:lnTo>
                  <a:pt x="669155" y="543271"/>
                </a:lnTo>
                <a:lnTo>
                  <a:pt x="668961" y="541459"/>
                </a:lnTo>
                <a:lnTo>
                  <a:pt x="668249" y="541136"/>
                </a:lnTo>
                <a:lnTo>
                  <a:pt x="668055" y="541589"/>
                </a:lnTo>
                <a:lnTo>
                  <a:pt x="666955" y="541589"/>
                </a:lnTo>
                <a:lnTo>
                  <a:pt x="666048" y="541136"/>
                </a:lnTo>
                <a:lnTo>
                  <a:pt x="666048" y="540359"/>
                </a:lnTo>
                <a:lnTo>
                  <a:pt x="665660" y="540035"/>
                </a:lnTo>
                <a:lnTo>
                  <a:pt x="663977" y="540359"/>
                </a:lnTo>
                <a:lnTo>
                  <a:pt x="663783" y="539776"/>
                </a:lnTo>
                <a:lnTo>
                  <a:pt x="661583" y="539647"/>
                </a:lnTo>
                <a:lnTo>
                  <a:pt x="661388" y="538870"/>
                </a:lnTo>
                <a:lnTo>
                  <a:pt x="660094" y="539323"/>
                </a:lnTo>
                <a:lnTo>
                  <a:pt x="658411" y="538417"/>
                </a:lnTo>
                <a:lnTo>
                  <a:pt x="656534" y="537964"/>
                </a:lnTo>
                <a:lnTo>
                  <a:pt x="656340" y="537382"/>
                </a:lnTo>
                <a:lnTo>
                  <a:pt x="654463" y="536605"/>
                </a:lnTo>
                <a:lnTo>
                  <a:pt x="651486" y="534210"/>
                </a:lnTo>
                <a:lnTo>
                  <a:pt x="648380" y="534340"/>
                </a:lnTo>
                <a:lnTo>
                  <a:pt x="646179" y="533887"/>
                </a:lnTo>
                <a:lnTo>
                  <a:pt x="644884" y="531492"/>
                </a:lnTo>
                <a:lnTo>
                  <a:pt x="641390" y="530003"/>
                </a:lnTo>
                <a:lnTo>
                  <a:pt x="641001" y="529421"/>
                </a:lnTo>
                <a:lnTo>
                  <a:pt x="637506" y="529550"/>
                </a:lnTo>
                <a:lnTo>
                  <a:pt x="635694" y="527932"/>
                </a:lnTo>
                <a:lnTo>
                  <a:pt x="635306" y="526767"/>
                </a:lnTo>
                <a:lnTo>
                  <a:pt x="632199" y="524049"/>
                </a:lnTo>
                <a:lnTo>
                  <a:pt x="631487" y="521655"/>
                </a:lnTo>
                <a:lnTo>
                  <a:pt x="628898" y="521655"/>
                </a:lnTo>
                <a:lnTo>
                  <a:pt x="628704" y="520878"/>
                </a:lnTo>
                <a:lnTo>
                  <a:pt x="627992" y="520554"/>
                </a:lnTo>
                <a:lnTo>
                  <a:pt x="627280" y="518742"/>
                </a:lnTo>
                <a:lnTo>
                  <a:pt x="627086" y="516930"/>
                </a:lnTo>
                <a:lnTo>
                  <a:pt x="626698" y="516930"/>
                </a:lnTo>
                <a:lnTo>
                  <a:pt x="626115" y="518872"/>
                </a:lnTo>
                <a:lnTo>
                  <a:pt x="626504" y="520684"/>
                </a:lnTo>
                <a:lnTo>
                  <a:pt x="627216" y="521137"/>
                </a:lnTo>
                <a:lnTo>
                  <a:pt x="627216" y="521913"/>
                </a:lnTo>
                <a:lnTo>
                  <a:pt x="628898" y="522949"/>
                </a:lnTo>
                <a:lnTo>
                  <a:pt x="628704" y="523855"/>
                </a:lnTo>
                <a:lnTo>
                  <a:pt x="629416" y="524437"/>
                </a:lnTo>
                <a:lnTo>
                  <a:pt x="630516" y="527544"/>
                </a:lnTo>
                <a:lnTo>
                  <a:pt x="634917" y="532139"/>
                </a:lnTo>
                <a:lnTo>
                  <a:pt x="637312" y="533628"/>
                </a:lnTo>
                <a:lnTo>
                  <a:pt x="638024" y="533628"/>
                </a:lnTo>
                <a:lnTo>
                  <a:pt x="638736" y="533046"/>
                </a:lnTo>
                <a:lnTo>
                  <a:pt x="641131" y="533628"/>
                </a:lnTo>
                <a:lnTo>
                  <a:pt x="642619" y="534987"/>
                </a:lnTo>
                <a:lnTo>
                  <a:pt x="642813" y="536022"/>
                </a:lnTo>
                <a:lnTo>
                  <a:pt x="644626" y="537964"/>
                </a:lnTo>
                <a:lnTo>
                  <a:pt x="644820" y="538870"/>
                </a:lnTo>
                <a:lnTo>
                  <a:pt x="647214" y="538741"/>
                </a:lnTo>
                <a:lnTo>
                  <a:pt x="647926" y="539194"/>
                </a:lnTo>
                <a:lnTo>
                  <a:pt x="651227" y="539194"/>
                </a:lnTo>
                <a:lnTo>
                  <a:pt x="652716" y="540230"/>
                </a:lnTo>
                <a:lnTo>
                  <a:pt x="654204" y="540553"/>
                </a:lnTo>
                <a:lnTo>
                  <a:pt x="654399" y="541006"/>
                </a:lnTo>
                <a:lnTo>
                  <a:pt x="656987" y="541912"/>
                </a:lnTo>
                <a:lnTo>
                  <a:pt x="657376" y="542365"/>
                </a:lnTo>
                <a:lnTo>
                  <a:pt x="659770" y="542689"/>
                </a:lnTo>
                <a:lnTo>
                  <a:pt x="662165" y="543595"/>
                </a:lnTo>
                <a:lnTo>
                  <a:pt x="663265" y="543595"/>
                </a:lnTo>
                <a:lnTo>
                  <a:pt x="663783" y="544048"/>
                </a:lnTo>
                <a:lnTo>
                  <a:pt x="664883" y="546572"/>
                </a:lnTo>
                <a:lnTo>
                  <a:pt x="664883" y="553756"/>
                </a:lnTo>
                <a:lnTo>
                  <a:pt x="665984" y="555115"/>
                </a:lnTo>
                <a:lnTo>
                  <a:pt x="667472" y="558869"/>
                </a:lnTo>
                <a:lnTo>
                  <a:pt x="666955" y="560487"/>
                </a:lnTo>
                <a:lnTo>
                  <a:pt x="666048" y="560940"/>
                </a:lnTo>
                <a:lnTo>
                  <a:pt x="666048" y="561394"/>
                </a:lnTo>
                <a:lnTo>
                  <a:pt x="663654" y="561847"/>
                </a:lnTo>
                <a:lnTo>
                  <a:pt x="660871" y="559776"/>
                </a:lnTo>
                <a:lnTo>
                  <a:pt x="657893" y="558740"/>
                </a:lnTo>
                <a:lnTo>
                  <a:pt x="656211" y="558611"/>
                </a:lnTo>
                <a:lnTo>
                  <a:pt x="654722" y="559646"/>
                </a:lnTo>
                <a:lnTo>
                  <a:pt x="652716" y="560229"/>
                </a:lnTo>
                <a:lnTo>
                  <a:pt x="652521" y="560681"/>
                </a:lnTo>
                <a:lnTo>
                  <a:pt x="650515" y="561134"/>
                </a:lnTo>
                <a:lnTo>
                  <a:pt x="650321" y="561588"/>
                </a:lnTo>
                <a:lnTo>
                  <a:pt x="648832" y="561717"/>
                </a:lnTo>
                <a:lnTo>
                  <a:pt x="648638" y="562429"/>
                </a:lnTo>
                <a:lnTo>
                  <a:pt x="647926" y="562882"/>
                </a:lnTo>
                <a:lnTo>
                  <a:pt x="647020" y="562882"/>
                </a:lnTo>
                <a:lnTo>
                  <a:pt x="646308" y="562559"/>
                </a:lnTo>
                <a:lnTo>
                  <a:pt x="646308" y="561976"/>
                </a:lnTo>
                <a:lnTo>
                  <a:pt x="645726" y="561652"/>
                </a:lnTo>
                <a:lnTo>
                  <a:pt x="644043" y="561976"/>
                </a:lnTo>
                <a:lnTo>
                  <a:pt x="643137" y="561847"/>
                </a:lnTo>
                <a:lnTo>
                  <a:pt x="642749" y="561394"/>
                </a:lnTo>
                <a:lnTo>
                  <a:pt x="641260" y="561523"/>
                </a:lnTo>
                <a:lnTo>
                  <a:pt x="640160" y="561070"/>
                </a:lnTo>
                <a:lnTo>
                  <a:pt x="638477" y="561523"/>
                </a:lnTo>
                <a:lnTo>
                  <a:pt x="636665" y="561394"/>
                </a:lnTo>
                <a:lnTo>
                  <a:pt x="635759" y="560617"/>
                </a:lnTo>
                <a:lnTo>
                  <a:pt x="634464" y="557057"/>
                </a:lnTo>
                <a:lnTo>
                  <a:pt x="633558" y="556022"/>
                </a:lnTo>
                <a:lnTo>
                  <a:pt x="628380" y="555115"/>
                </a:lnTo>
                <a:lnTo>
                  <a:pt x="627992" y="556151"/>
                </a:lnTo>
                <a:lnTo>
                  <a:pt x="627086" y="555827"/>
                </a:lnTo>
                <a:lnTo>
                  <a:pt x="626374" y="556280"/>
                </a:lnTo>
                <a:lnTo>
                  <a:pt x="626568" y="557057"/>
                </a:lnTo>
                <a:lnTo>
                  <a:pt x="623268" y="557510"/>
                </a:lnTo>
                <a:lnTo>
                  <a:pt x="621067" y="558675"/>
                </a:lnTo>
                <a:lnTo>
                  <a:pt x="620355" y="559581"/>
                </a:lnTo>
                <a:lnTo>
                  <a:pt x="618672" y="560487"/>
                </a:lnTo>
                <a:lnTo>
                  <a:pt x="618284" y="562105"/>
                </a:lnTo>
                <a:lnTo>
                  <a:pt x="617701" y="562235"/>
                </a:lnTo>
                <a:lnTo>
                  <a:pt x="614724" y="561070"/>
                </a:lnTo>
                <a:lnTo>
                  <a:pt x="612524" y="561199"/>
                </a:lnTo>
                <a:lnTo>
                  <a:pt x="611229" y="562105"/>
                </a:lnTo>
                <a:lnTo>
                  <a:pt x="609223" y="562105"/>
                </a:lnTo>
                <a:lnTo>
                  <a:pt x="608834" y="561782"/>
                </a:lnTo>
                <a:lnTo>
                  <a:pt x="607734" y="562105"/>
                </a:lnTo>
                <a:lnTo>
                  <a:pt x="605340" y="560034"/>
                </a:lnTo>
                <a:lnTo>
                  <a:pt x="602945" y="559711"/>
                </a:lnTo>
                <a:lnTo>
                  <a:pt x="601133" y="561523"/>
                </a:lnTo>
                <a:lnTo>
                  <a:pt x="600032" y="561652"/>
                </a:lnTo>
                <a:lnTo>
                  <a:pt x="599450" y="561329"/>
                </a:lnTo>
                <a:lnTo>
                  <a:pt x="599062" y="561652"/>
                </a:lnTo>
                <a:lnTo>
                  <a:pt x="599062" y="562364"/>
                </a:lnTo>
                <a:lnTo>
                  <a:pt x="597767" y="562817"/>
                </a:lnTo>
                <a:lnTo>
                  <a:pt x="597767" y="563400"/>
                </a:lnTo>
                <a:lnTo>
                  <a:pt x="596861" y="564888"/>
                </a:lnTo>
                <a:lnTo>
                  <a:pt x="596149" y="564177"/>
                </a:lnTo>
                <a:lnTo>
                  <a:pt x="596343" y="563141"/>
                </a:lnTo>
                <a:lnTo>
                  <a:pt x="595761" y="562688"/>
                </a:lnTo>
                <a:lnTo>
                  <a:pt x="594660" y="563141"/>
                </a:lnTo>
                <a:lnTo>
                  <a:pt x="594467" y="563723"/>
                </a:lnTo>
                <a:lnTo>
                  <a:pt x="595955" y="564888"/>
                </a:lnTo>
                <a:lnTo>
                  <a:pt x="594143" y="563723"/>
                </a:lnTo>
                <a:lnTo>
                  <a:pt x="593560" y="563723"/>
                </a:lnTo>
                <a:lnTo>
                  <a:pt x="593560" y="564306"/>
                </a:lnTo>
                <a:lnTo>
                  <a:pt x="595049" y="565212"/>
                </a:lnTo>
                <a:lnTo>
                  <a:pt x="595567" y="566118"/>
                </a:lnTo>
                <a:lnTo>
                  <a:pt x="600939" y="565989"/>
                </a:lnTo>
                <a:lnTo>
                  <a:pt x="601650" y="567153"/>
                </a:lnTo>
                <a:lnTo>
                  <a:pt x="602751" y="567153"/>
                </a:lnTo>
                <a:lnTo>
                  <a:pt x="603657" y="566377"/>
                </a:lnTo>
                <a:lnTo>
                  <a:pt x="604757" y="566377"/>
                </a:lnTo>
                <a:lnTo>
                  <a:pt x="605858" y="567283"/>
                </a:lnTo>
                <a:lnTo>
                  <a:pt x="608641" y="567736"/>
                </a:lnTo>
                <a:lnTo>
                  <a:pt x="608834" y="568189"/>
                </a:lnTo>
                <a:lnTo>
                  <a:pt x="612912" y="568189"/>
                </a:lnTo>
                <a:lnTo>
                  <a:pt x="614401" y="569549"/>
                </a:lnTo>
                <a:lnTo>
                  <a:pt x="615501" y="569549"/>
                </a:lnTo>
                <a:lnTo>
                  <a:pt x="616601" y="568642"/>
                </a:lnTo>
                <a:lnTo>
                  <a:pt x="620096" y="569419"/>
                </a:lnTo>
                <a:lnTo>
                  <a:pt x="623073" y="568060"/>
                </a:lnTo>
                <a:lnTo>
                  <a:pt x="623785" y="567477"/>
                </a:lnTo>
                <a:lnTo>
                  <a:pt x="623979" y="566701"/>
                </a:lnTo>
                <a:lnTo>
                  <a:pt x="630646" y="565083"/>
                </a:lnTo>
                <a:lnTo>
                  <a:pt x="631746" y="565212"/>
                </a:lnTo>
                <a:lnTo>
                  <a:pt x="632264" y="566830"/>
                </a:lnTo>
                <a:lnTo>
                  <a:pt x="633752" y="568189"/>
                </a:lnTo>
                <a:lnTo>
                  <a:pt x="638024" y="569225"/>
                </a:lnTo>
                <a:lnTo>
                  <a:pt x="641001" y="569095"/>
                </a:lnTo>
                <a:lnTo>
                  <a:pt x="644690" y="567477"/>
                </a:lnTo>
                <a:lnTo>
                  <a:pt x="646179" y="567736"/>
                </a:lnTo>
                <a:lnTo>
                  <a:pt x="647085" y="567024"/>
                </a:lnTo>
                <a:lnTo>
                  <a:pt x="647991" y="567153"/>
                </a:lnTo>
                <a:lnTo>
                  <a:pt x="649091" y="568319"/>
                </a:lnTo>
                <a:lnTo>
                  <a:pt x="650580" y="568319"/>
                </a:lnTo>
                <a:lnTo>
                  <a:pt x="651292" y="566830"/>
                </a:lnTo>
                <a:lnTo>
                  <a:pt x="652975" y="566506"/>
                </a:lnTo>
                <a:lnTo>
                  <a:pt x="653557" y="566960"/>
                </a:lnTo>
                <a:lnTo>
                  <a:pt x="654852" y="565341"/>
                </a:lnTo>
                <a:lnTo>
                  <a:pt x="655564" y="565018"/>
                </a:lnTo>
                <a:lnTo>
                  <a:pt x="659641" y="565018"/>
                </a:lnTo>
                <a:lnTo>
                  <a:pt x="661324" y="565471"/>
                </a:lnTo>
                <a:lnTo>
                  <a:pt x="662036" y="566377"/>
                </a:lnTo>
                <a:lnTo>
                  <a:pt x="662424" y="566053"/>
                </a:lnTo>
                <a:lnTo>
                  <a:pt x="663136" y="566183"/>
                </a:lnTo>
                <a:lnTo>
                  <a:pt x="663654" y="566636"/>
                </a:lnTo>
                <a:lnTo>
                  <a:pt x="663654" y="568254"/>
                </a:lnTo>
                <a:lnTo>
                  <a:pt x="665142" y="568707"/>
                </a:lnTo>
                <a:lnTo>
                  <a:pt x="665725" y="569742"/>
                </a:lnTo>
                <a:lnTo>
                  <a:pt x="666437" y="570066"/>
                </a:lnTo>
                <a:lnTo>
                  <a:pt x="667925" y="569613"/>
                </a:lnTo>
                <a:lnTo>
                  <a:pt x="667731" y="568448"/>
                </a:lnTo>
                <a:lnTo>
                  <a:pt x="666825" y="567671"/>
                </a:lnTo>
                <a:lnTo>
                  <a:pt x="666825" y="566765"/>
                </a:lnTo>
                <a:lnTo>
                  <a:pt x="668120" y="566895"/>
                </a:lnTo>
                <a:lnTo>
                  <a:pt x="668831" y="566571"/>
                </a:lnTo>
                <a:lnTo>
                  <a:pt x="668831" y="565795"/>
                </a:lnTo>
                <a:lnTo>
                  <a:pt x="669738" y="565212"/>
                </a:lnTo>
                <a:lnTo>
                  <a:pt x="670449" y="564047"/>
                </a:lnTo>
                <a:lnTo>
                  <a:pt x="671744" y="564500"/>
                </a:lnTo>
                <a:lnTo>
                  <a:pt x="672132" y="565665"/>
                </a:lnTo>
                <a:lnTo>
                  <a:pt x="671744" y="566442"/>
                </a:lnTo>
                <a:lnTo>
                  <a:pt x="671161" y="566571"/>
                </a:lnTo>
                <a:lnTo>
                  <a:pt x="671550" y="568060"/>
                </a:lnTo>
                <a:lnTo>
                  <a:pt x="671161" y="570584"/>
                </a:lnTo>
                <a:lnTo>
                  <a:pt x="671550" y="571037"/>
                </a:lnTo>
                <a:lnTo>
                  <a:pt x="669349" y="571361"/>
                </a:lnTo>
                <a:lnTo>
                  <a:pt x="666242" y="574208"/>
                </a:lnTo>
                <a:lnTo>
                  <a:pt x="665854" y="575373"/>
                </a:lnTo>
                <a:lnTo>
                  <a:pt x="664754" y="575503"/>
                </a:lnTo>
                <a:lnTo>
                  <a:pt x="664948" y="576538"/>
                </a:lnTo>
                <a:lnTo>
                  <a:pt x="664560" y="577897"/>
                </a:lnTo>
                <a:lnTo>
                  <a:pt x="663848" y="578351"/>
                </a:lnTo>
                <a:lnTo>
                  <a:pt x="663330" y="579709"/>
                </a:lnTo>
                <a:lnTo>
                  <a:pt x="661841" y="581069"/>
                </a:lnTo>
                <a:lnTo>
                  <a:pt x="661647" y="581975"/>
                </a:lnTo>
                <a:lnTo>
                  <a:pt x="661129" y="582428"/>
                </a:lnTo>
                <a:lnTo>
                  <a:pt x="661129" y="583334"/>
                </a:lnTo>
                <a:lnTo>
                  <a:pt x="660223" y="585405"/>
                </a:lnTo>
                <a:lnTo>
                  <a:pt x="659835" y="588253"/>
                </a:lnTo>
                <a:lnTo>
                  <a:pt x="658735" y="589159"/>
                </a:lnTo>
                <a:lnTo>
                  <a:pt x="658217" y="590518"/>
                </a:lnTo>
                <a:lnTo>
                  <a:pt x="658411" y="590971"/>
                </a:lnTo>
                <a:lnTo>
                  <a:pt x="657505" y="591877"/>
                </a:lnTo>
                <a:lnTo>
                  <a:pt x="656793" y="594401"/>
                </a:lnTo>
                <a:lnTo>
                  <a:pt x="656987" y="595566"/>
                </a:lnTo>
                <a:lnTo>
                  <a:pt x="656599" y="596926"/>
                </a:lnTo>
                <a:lnTo>
                  <a:pt x="655110" y="598414"/>
                </a:lnTo>
                <a:lnTo>
                  <a:pt x="652327" y="598284"/>
                </a:lnTo>
                <a:lnTo>
                  <a:pt x="651421" y="597249"/>
                </a:lnTo>
                <a:lnTo>
                  <a:pt x="651616" y="595890"/>
                </a:lnTo>
                <a:lnTo>
                  <a:pt x="652004" y="595761"/>
                </a:lnTo>
                <a:lnTo>
                  <a:pt x="651486" y="595308"/>
                </a:lnTo>
                <a:lnTo>
                  <a:pt x="650580" y="596926"/>
                </a:lnTo>
                <a:lnTo>
                  <a:pt x="651486" y="599126"/>
                </a:lnTo>
                <a:lnTo>
                  <a:pt x="650580" y="599255"/>
                </a:lnTo>
                <a:lnTo>
                  <a:pt x="650192" y="599709"/>
                </a:lnTo>
                <a:lnTo>
                  <a:pt x="648897" y="599709"/>
                </a:lnTo>
                <a:lnTo>
                  <a:pt x="648897" y="600744"/>
                </a:lnTo>
                <a:lnTo>
                  <a:pt x="645402" y="601650"/>
                </a:lnTo>
                <a:lnTo>
                  <a:pt x="645596" y="602103"/>
                </a:lnTo>
                <a:lnTo>
                  <a:pt x="646308" y="602233"/>
                </a:lnTo>
                <a:lnTo>
                  <a:pt x="646502" y="601974"/>
                </a:lnTo>
                <a:lnTo>
                  <a:pt x="648185" y="602103"/>
                </a:lnTo>
                <a:lnTo>
                  <a:pt x="649674" y="601521"/>
                </a:lnTo>
                <a:lnTo>
                  <a:pt x="649674" y="603721"/>
                </a:lnTo>
                <a:lnTo>
                  <a:pt x="648962" y="604757"/>
                </a:lnTo>
                <a:lnTo>
                  <a:pt x="649350" y="605081"/>
                </a:lnTo>
                <a:lnTo>
                  <a:pt x="650256" y="604627"/>
                </a:lnTo>
                <a:lnTo>
                  <a:pt x="650450" y="602427"/>
                </a:lnTo>
                <a:lnTo>
                  <a:pt x="650839" y="602103"/>
                </a:lnTo>
                <a:lnTo>
                  <a:pt x="650645" y="601327"/>
                </a:lnTo>
                <a:lnTo>
                  <a:pt x="652133" y="600550"/>
                </a:lnTo>
                <a:lnTo>
                  <a:pt x="656405" y="601327"/>
                </a:lnTo>
                <a:lnTo>
                  <a:pt x="658217" y="600550"/>
                </a:lnTo>
                <a:lnTo>
                  <a:pt x="658023" y="599967"/>
                </a:lnTo>
                <a:lnTo>
                  <a:pt x="658929" y="599967"/>
                </a:lnTo>
                <a:lnTo>
                  <a:pt x="659641" y="599514"/>
                </a:lnTo>
                <a:lnTo>
                  <a:pt x="661129" y="599644"/>
                </a:lnTo>
                <a:lnTo>
                  <a:pt x="661518" y="599967"/>
                </a:lnTo>
                <a:lnTo>
                  <a:pt x="661712" y="601780"/>
                </a:lnTo>
                <a:lnTo>
                  <a:pt x="662812" y="602556"/>
                </a:lnTo>
                <a:lnTo>
                  <a:pt x="662618" y="605210"/>
                </a:lnTo>
                <a:lnTo>
                  <a:pt x="663201" y="605339"/>
                </a:lnTo>
                <a:lnTo>
                  <a:pt x="663589" y="606116"/>
                </a:lnTo>
                <a:lnTo>
                  <a:pt x="663783" y="608057"/>
                </a:lnTo>
                <a:lnTo>
                  <a:pt x="664301" y="609093"/>
                </a:lnTo>
                <a:lnTo>
                  <a:pt x="664301" y="609999"/>
                </a:lnTo>
                <a:lnTo>
                  <a:pt x="662489" y="610582"/>
                </a:lnTo>
                <a:lnTo>
                  <a:pt x="662489" y="610905"/>
                </a:lnTo>
                <a:lnTo>
                  <a:pt x="663201" y="611035"/>
                </a:lnTo>
                <a:lnTo>
                  <a:pt x="665013" y="610258"/>
                </a:lnTo>
                <a:lnTo>
                  <a:pt x="665207" y="609222"/>
                </a:lnTo>
                <a:lnTo>
                  <a:pt x="664495" y="605922"/>
                </a:lnTo>
                <a:lnTo>
                  <a:pt x="663912" y="605145"/>
                </a:lnTo>
                <a:lnTo>
                  <a:pt x="663719" y="602168"/>
                </a:lnTo>
                <a:lnTo>
                  <a:pt x="663006" y="601132"/>
                </a:lnTo>
                <a:lnTo>
                  <a:pt x="662489" y="599061"/>
                </a:lnTo>
                <a:lnTo>
                  <a:pt x="662877" y="599061"/>
                </a:lnTo>
                <a:lnTo>
                  <a:pt x="663265" y="600097"/>
                </a:lnTo>
                <a:lnTo>
                  <a:pt x="664366" y="600097"/>
                </a:lnTo>
                <a:lnTo>
                  <a:pt x="663848" y="599514"/>
                </a:lnTo>
                <a:lnTo>
                  <a:pt x="664236" y="599191"/>
                </a:lnTo>
                <a:lnTo>
                  <a:pt x="664624" y="600097"/>
                </a:lnTo>
                <a:lnTo>
                  <a:pt x="665725" y="600680"/>
                </a:lnTo>
                <a:lnTo>
                  <a:pt x="666113" y="601456"/>
                </a:lnTo>
                <a:lnTo>
                  <a:pt x="667213" y="602362"/>
                </a:lnTo>
                <a:lnTo>
                  <a:pt x="669026" y="603139"/>
                </a:lnTo>
                <a:lnTo>
                  <a:pt x="670514" y="604304"/>
                </a:lnTo>
                <a:lnTo>
                  <a:pt x="670514" y="604757"/>
                </a:lnTo>
                <a:lnTo>
                  <a:pt x="672003" y="605663"/>
                </a:lnTo>
                <a:lnTo>
                  <a:pt x="671614" y="610711"/>
                </a:lnTo>
                <a:lnTo>
                  <a:pt x="671096" y="611294"/>
                </a:lnTo>
                <a:lnTo>
                  <a:pt x="671096" y="611876"/>
                </a:lnTo>
                <a:lnTo>
                  <a:pt x="669220" y="613688"/>
                </a:lnTo>
                <a:lnTo>
                  <a:pt x="668831" y="614724"/>
                </a:lnTo>
                <a:lnTo>
                  <a:pt x="667925" y="615630"/>
                </a:lnTo>
                <a:lnTo>
                  <a:pt x="667925" y="616536"/>
                </a:lnTo>
                <a:lnTo>
                  <a:pt x="667408" y="616536"/>
                </a:lnTo>
                <a:lnTo>
                  <a:pt x="666825" y="617119"/>
                </a:lnTo>
                <a:lnTo>
                  <a:pt x="666113" y="618931"/>
                </a:lnTo>
                <a:lnTo>
                  <a:pt x="664624" y="620419"/>
                </a:lnTo>
                <a:lnTo>
                  <a:pt x="663912" y="621908"/>
                </a:lnTo>
                <a:lnTo>
                  <a:pt x="662424" y="622814"/>
                </a:lnTo>
                <a:lnTo>
                  <a:pt x="661518" y="623979"/>
                </a:lnTo>
                <a:lnTo>
                  <a:pt x="661129" y="625144"/>
                </a:lnTo>
                <a:lnTo>
                  <a:pt x="660223" y="625727"/>
                </a:lnTo>
                <a:lnTo>
                  <a:pt x="658929" y="627927"/>
                </a:lnTo>
                <a:lnTo>
                  <a:pt x="657635" y="628963"/>
                </a:lnTo>
                <a:lnTo>
                  <a:pt x="655758" y="632263"/>
                </a:lnTo>
                <a:lnTo>
                  <a:pt x="654463" y="632975"/>
                </a:lnTo>
                <a:lnTo>
                  <a:pt x="653751" y="634593"/>
                </a:lnTo>
                <a:lnTo>
                  <a:pt x="650774" y="636535"/>
                </a:lnTo>
                <a:lnTo>
                  <a:pt x="650256" y="637700"/>
                </a:lnTo>
                <a:lnTo>
                  <a:pt x="649156" y="638153"/>
                </a:lnTo>
                <a:lnTo>
                  <a:pt x="647667" y="639642"/>
                </a:lnTo>
                <a:lnTo>
                  <a:pt x="646762" y="639771"/>
                </a:lnTo>
                <a:lnTo>
                  <a:pt x="644755" y="641713"/>
                </a:lnTo>
                <a:lnTo>
                  <a:pt x="641972" y="642878"/>
                </a:lnTo>
                <a:lnTo>
                  <a:pt x="641583" y="643460"/>
                </a:lnTo>
                <a:lnTo>
                  <a:pt x="637506" y="645531"/>
                </a:lnTo>
                <a:lnTo>
                  <a:pt x="634529" y="646890"/>
                </a:lnTo>
                <a:lnTo>
                  <a:pt x="634141" y="646761"/>
                </a:lnTo>
                <a:lnTo>
                  <a:pt x="633041" y="647667"/>
                </a:lnTo>
                <a:lnTo>
                  <a:pt x="632846" y="648444"/>
                </a:lnTo>
                <a:lnTo>
                  <a:pt x="627474" y="651291"/>
                </a:lnTo>
                <a:lnTo>
                  <a:pt x="627280" y="652068"/>
                </a:lnTo>
                <a:lnTo>
                  <a:pt x="627992" y="652974"/>
                </a:lnTo>
                <a:lnTo>
                  <a:pt x="627798" y="653427"/>
                </a:lnTo>
                <a:lnTo>
                  <a:pt x="626892" y="653298"/>
                </a:lnTo>
                <a:lnTo>
                  <a:pt x="625597" y="652262"/>
                </a:lnTo>
                <a:lnTo>
                  <a:pt x="623915" y="654075"/>
                </a:lnTo>
                <a:lnTo>
                  <a:pt x="621714" y="655693"/>
                </a:lnTo>
                <a:lnTo>
                  <a:pt x="621196" y="655563"/>
                </a:lnTo>
                <a:lnTo>
                  <a:pt x="619514" y="656922"/>
                </a:lnTo>
                <a:lnTo>
                  <a:pt x="618802" y="656922"/>
                </a:lnTo>
                <a:lnTo>
                  <a:pt x="618607" y="657375"/>
                </a:lnTo>
                <a:lnTo>
                  <a:pt x="616925" y="657375"/>
                </a:lnTo>
                <a:lnTo>
                  <a:pt x="616213" y="657958"/>
                </a:lnTo>
                <a:lnTo>
                  <a:pt x="614206" y="658540"/>
                </a:lnTo>
                <a:lnTo>
                  <a:pt x="613300" y="659446"/>
                </a:lnTo>
                <a:lnTo>
                  <a:pt x="612394" y="659123"/>
                </a:lnTo>
                <a:lnTo>
                  <a:pt x="607799" y="659705"/>
                </a:lnTo>
                <a:lnTo>
                  <a:pt x="603527" y="659705"/>
                </a:lnTo>
                <a:lnTo>
                  <a:pt x="602815" y="659381"/>
                </a:lnTo>
                <a:lnTo>
                  <a:pt x="598026" y="660741"/>
                </a:lnTo>
                <a:lnTo>
                  <a:pt x="590454" y="661064"/>
                </a:lnTo>
                <a:lnTo>
                  <a:pt x="588447" y="660288"/>
                </a:lnTo>
                <a:lnTo>
                  <a:pt x="588447" y="659705"/>
                </a:lnTo>
                <a:lnTo>
                  <a:pt x="587347" y="658670"/>
                </a:lnTo>
                <a:lnTo>
                  <a:pt x="587347" y="657505"/>
                </a:lnTo>
                <a:lnTo>
                  <a:pt x="586441" y="657375"/>
                </a:lnTo>
                <a:lnTo>
                  <a:pt x="586053" y="656922"/>
                </a:lnTo>
                <a:lnTo>
                  <a:pt x="586053" y="654722"/>
                </a:lnTo>
                <a:lnTo>
                  <a:pt x="585470" y="654269"/>
                </a:lnTo>
                <a:lnTo>
                  <a:pt x="585082" y="652909"/>
                </a:lnTo>
                <a:lnTo>
                  <a:pt x="584888" y="650256"/>
                </a:lnTo>
                <a:lnTo>
                  <a:pt x="583982" y="649091"/>
                </a:lnTo>
                <a:lnTo>
                  <a:pt x="584176" y="648055"/>
                </a:lnTo>
                <a:lnTo>
                  <a:pt x="584888" y="647926"/>
                </a:lnTo>
                <a:lnTo>
                  <a:pt x="584694" y="648832"/>
                </a:lnTo>
                <a:lnTo>
                  <a:pt x="585082" y="649156"/>
                </a:lnTo>
                <a:lnTo>
                  <a:pt x="585794" y="652004"/>
                </a:lnTo>
                <a:lnTo>
                  <a:pt x="586312" y="651680"/>
                </a:lnTo>
                <a:lnTo>
                  <a:pt x="586312" y="651227"/>
                </a:lnTo>
                <a:lnTo>
                  <a:pt x="586829" y="651227"/>
                </a:lnTo>
                <a:lnTo>
                  <a:pt x="587412" y="652004"/>
                </a:lnTo>
                <a:lnTo>
                  <a:pt x="587412" y="650191"/>
                </a:lnTo>
                <a:lnTo>
                  <a:pt x="586118" y="649415"/>
                </a:lnTo>
                <a:lnTo>
                  <a:pt x="586118" y="648055"/>
                </a:lnTo>
                <a:lnTo>
                  <a:pt x="585211" y="647020"/>
                </a:lnTo>
                <a:lnTo>
                  <a:pt x="584111" y="645985"/>
                </a:lnTo>
                <a:lnTo>
                  <a:pt x="583399" y="645985"/>
                </a:lnTo>
                <a:lnTo>
                  <a:pt x="581393" y="644819"/>
                </a:lnTo>
                <a:lnTo>
                  <a:pt x="581199" y="644107"/>
                </a:lnTo>
                <a:lnTo>
                  <a:pt x="581911" y="642942"/>
                </a:lnTo>
                <a:lnTo>
                  <a:pt x="584694" y="644560"/>
                </a:lnTo>
                <a:lnTo>
                  <a:pt x="586506" y="644560"/>
                </a:lnTo>
                <a:lnTo>
                  <a:pt x="587412" y="643784"/>
                </a:lnTo>
                <a:lnTo>
                  <a:pt x="589612" y="643331"/>
                </a:lnTo>
                <a:lnTo>
                  <a:pt x="590001" y="642748"/>
                </a:lnTo>
                <a:lnTo>
                  <a:pt x="591295" y="642425"/>
                </a:lnTo>
                <a:lnTo>
                  <a:pt x="593172" y="641066"/>
                </a:lnTo>
                <a:lnTo>
                  <a:pt x="593172" y="640613"/>
                </a:lnTo>
                <a:lnTo>
                  <a:pt x="596149" y="638994"/>
                </a:lnTo>
                <a:lnTo>
                  <a:pt x="596732" y="637247"/>
                </a:lnTo>
                <a:lnTo>
                  <a:pt x="596149" y="637117"/>
                </a:lnTo>
                <a:lnTo>
                  <a:pt x="595631" y="638283"/>
                </a:lnTo>
                <a:lnTo>
                  <a:pt x="594143" y="639318"/>
                </a:lnTo>
                <a:lnTo>
                  <a:pt x="589871" y="640936"/>
                </a:lnTo>
                <a:lnTo>
                  <a:pt x="588771" y="641842"/>
                </a:lnTo>
                <a:lnTo>
                  <a:pt x="582299" y="642295"/>
                </a:lnTo>
                <a:lnTo>
                  <a:pt x="582299" y="641519"/>
                </a:lnTo>
                <a:lnTo>
                  <a:pt x="581911" y="641195"/>
                </a:lnTo>
                <a:lnTo>
                  <a:pt x="580810" y="641648"/>
                </a:lnTo>
                <a:lnTo>
                  <a:pt x="578416" y="641195"/>
                </a:lnTo>
                <a:lnTo>
                  <a:pt x="577121" y="640289"/>
                </a:lnTo>
                <a:lnTo>
                  <a:pt x="576409" y="638930"/>
                </a:lnTo>
                <a:lnTo>
                  <a:pt x="573302" y="636405"/>
                </a:lnTo>
                <a:lnTo>
                  <a:pt x="572202" y="633752"/>
                </a:lnTo>
                <a:lnTo>
                  <a:pt x="571296" y="632716"/>
                </a:lnTo>
                <a:lnTo>
                  <a:pt x="570584" y="630516"/>
                </a:lnTo>
                <a:lnTo>
                  <a:pt x="569872" y="630063"/>
                </a:lnTo>
                <a:lnTo>
                  <a:pt x="569484" y="628445"/>
                </a:lnTo>
                <a:lnTo>
                  <a:pt x="570196" y="625144"/>
                </a:lnTo>
                <a:lnTo>
                  <a:pt x="572396" y="624367"/>
                </a:lnTo>
                <a:lnTo>
                  <a:pt x="570714" y="624109"/>
                </a:lnTo>
                <a:lnTo>
                  <a:pt x="570002" y="623526"/>
                </a:lnTo>
                <a:lnTo>
                  <a:pt x="570002" y="622944"/>
                </a:lnTo>
                <a:lnTo>
                  <a:pt x="568901" y="621778"/>
                </a:lnTo>
                <a:lnTo>
                  <a:pt x="569096" y="620290"/>
                </a:lnTo>
                <a:lnTo>
                  <a:pt x="567995" y="618801"/>
                </a:lnTo>
                <a:lnTo>
                  <a:pt x="566507" y="618025"/>
                </a:lnTo>
                <a:lnTo>
                  <a:pt x="565601" y="618154"/>
                </a:lnTo>
                <a:lnTo>
                  <a:pt x="563400" y="616989"/>
                </a:lnTo>
                <a:lnTo>
                  <a:pt x="564694" y="618607"/>
                </a:lnTo>
                <a:lnTo>
                  <a:pt x="565795" y="618607"/>
                </a:lnTo>
                <a:lnTo>
                  <a:pt x="567801" y="620096"/>
                </a:lnTo>
                <a:lnTo>
                  <a:pt x="568190" y="625014"/>
                </a:lnTo>
                <a:lnTo>
                  <a:pt x="567995" y="626180"/>
                </a:lnTo>
                <a:lnTo>
                  <a:pt x="567089" y="626892"/>
                </a:lnTo>
                <a:lnTo>
                  <a:pt x="566895" y="628963"/>
                </a:lnTo>
                <a:lnTo>
                  <a:pt x="567283" y="629545"/>
                </a:lnTo>
                <a:lnTo>
                  <a:pt x="567283" y="630710"/>
                </a:lnTo>
                <a:lnTo>
                  <a:pt x="568384" y="632328"/>
                </a:lnTo>
                <a:lnTo>
                  <a:pt x="569290" y="635176"/>
                </a:lnTo>
                <a:lnTo>
                  <a:pt x="566701" y="634593"/>
                </a:lnTo>
                <a:lnTo>
                  <a:pt x="564112" y="632975"/>
                </a:lnTo>
                <a:lnTo>
                  <a:pt x="563529" y="631940"/>
                </a:lnTo>
                <a:lnTo>
                  <a:pt x="563724" y="630322"/>
                </a:lnTo>
                <a:lnTo>
                  <a:pt x="563012" y="630645"/>
                </a:lnTo>
                <a:lnTo>
                  <a:pt x="563206" y="632846"/>
                </a:lnTo>
                <a:lnTo>
                  <a:pt x="562300" y="632846"/>
                </a:lnTo>
                <a:lnTo>
                  <a:pt x="559517" y="631681"/>
                </a:lnTo>
                <a:lnTo>
                  <a:pt x="558935" y="631681"/>
                </a:lnTo>
                <a:lnTo>
                  <a:pt x="558935" y="632263"/>
                </a:lnTo>
                <a:lnTo>
                  <a:pt x="564436" y="634205"/>
                </a:lnTo>
                <a:lnTo>
                  <a:pt x="566312" y="635694"/>
                </a:lnTo>
                <a:lnTo>
                  <a:pt x="567025" y="637053"/>
                </a:lnTo>
                <a:lnTo>
                  <a:pt x="568708" y="638218"/>
                </a:lnTo>
                <a:lnTo>
                  <a:pt x="570390" y="638800"/>
                </a:lnTo>
                <a:lnTo>
                  <a:pt x="572396" y="640871"/>
                </a:lnTo>
                <a:lnTo>
                  <a:pt x="568901" y="640742"/>
                </a:lnTo>
                <a:lnTo>
                  <a:pt x="567607" y="639124"/>
                </a:lnTo>
                <a:lnTo>
                  <a:pt x="565018" y="637635"/>
                </a:lnTo>
                <a:lnTo>
                  <a:pt x="562624" y="637959"/>
                </a:lnTo>
                <a:lnTo>
                  <a:pt x="560811" y="638865"/>
                </a:lnTo>
                <a:lnTo>
                  <a:pt x="556734" y="639318"/>
                </a:lnTo>
                <a:lnTo>
                  <a:pt x="554857" y="640483"/>
                </a:lnTo>
                <a:lnTo>
                  <a:pt x="550456" y="640613"/>
                </a:lnTo>
                <a:lnTo>
                  <a:pt x="550068" y="640936"/>
                </a:lnTo>
                <a:lnTo>
                  <a:pt x="550456" y="641389"/>
                </a:lnTo>
                <a:lnTo>
                  <a:pt x="553757" y="641260"/>
                </a:lnTo>
                <a:lnTo>
                  <a:pt x="554339" y="641389"/>
                </a:lnTo>
                <a:lnTo>
                  <a:pt x="554339" y="641842"/>
                </a:lnTo>
                <a:lnTo>
                  <a:pt x="552656" y="642748"/>
                </a:lnTo>
                <a:lnTo>
                  <a:pt x="552268" y="643654"/>
                </a:lnTo>
                <a:lnTo>
                  <a:pt x="550585" y="643331"/>
                </a:lnTo>
                <a:lnTo>
                  <a:pt x="548191" y="645143"/>
                </a:lnTo>
                <a:lnTo>
                  <a:pt x="548191" y="646049"/>
                </a:lnTo>
                <a:lnTo>
                  <a:pt x="547285" y="647538"/>
                </a:lnTo>
                <a:lnTo>
                  <a:pt x="545796" y="647861"/>
                </a:lnTo>
                <a:lnTo>
                  <a:pt x="542495" y="650386"/>
                </a:lnTo>
                <a:lnTo>
                  <a:pt x="541783" y="651744"/>
                </a:lnTo>
                <a:lnTo>
                  <a:pt x="541395" y="653557"/>
                </a:lnTo>
                <a:lnTo>
                  <a:pt x="540877" y="654010"/>
                </a:lnTo>
                <a:lnTo>
                  <a:pt x="540877" y="652521"/>
                </a:lnTo>
                <a:lnTo>
                  <a:pt x="541978" y="650903"/>
                </a:lnTo>
                <a:lnTo>
                  <a:pt x="542366" y="649415"/>
                </a:lnTo>
                <a:lnTo>
                  <a:pt x="543660" y="647473"/>
                </a:lnTo>
                <a:lnTo>
                  <a:pt x="545149" y="646114"/>
                </a:lnTo>
                <a:lnTo>
                  <a:pt x="545343" y="645078"/>
                </a:lnTo>
                <a:lnTo>
                  <a:pt x="544825" y="645207"/>
                </a:lnTo>
                <a:lnTo>
                  <a:pt x="544825" y="645790"/>
                </a:lnTo>
                <a:lnTo>
                  <a:pt x="542819" y="647279"/>
                </a:lnTo>
                <a:lnTo>
                  <a:pt x="542819" y="647861"/>
                </a:lnTo>
                <a:lnTo>
                  <a:pt x="541913" y="649026"/>
                </a:lnTo>
                <a:lnTo>
                  <a:pt x="541913" y="649932"/>
                </a:lnTo>
                <a:lnTo>
                  <a:pt x="541524" y="649932"/>
                </a:lnTo>
                <a:lnTo>
                  <a:pt x="541524" y="650515"/>
                </a:lnTo>
                <a:lnTo>
                  <a:pt x="541007" y="650968"/>
                </a:lnTo>
                <a:lnTo>
                  <a:pt x="540295" y="653362"/>
                </a:lnTo>
                <a:lnTo>
                  <a:pt x="539906" y="656210"/>
                </a:lnTo>
                <a:lnTo>
                  <a:pt x="540100" y="658605"/>
                </a:lnTo>
                <a:lnTo>
                  <a:pt x="539712" y="658476"/>
                </a:lnTo>
                <a:lnTo>
                  <a:pt x="539324" y="656987"/>
                </a:lnTo>
                <a:lnTo>
                  <a:pt x="536929" y="655498"/>
                </a:lnTo>
                <a:lnTo>
                  <a:pt x="536023" y="654139"/>
                </a:lnTo>
                <a:lnTo>
                  <a:pt x="533823" y="653362"/>
                </a:lnTo>
                <a:lnTo>
                  <a:pt x="533111" y="653816"/>
                </a:lnTo>
                <a:lnTo>
                  <a:pt x="532010" y="653816"/>
                </a:lnTo>
                <a:lnTo>
                  <a:pt x="528904" y="652457"/>
                </a:lnTo>
                <a:lnTo>
                  <a:pt x="525409" y="653039"/>
                </a:lnTo>
                <a:lnTo>
                  <a:pt x="524308" y="654075"/>
                </a:lnTo>
                <a:lnTo>
                  <a:pt x="524308" y="654527"/>
                </a:lnTo>
                <a:lnTo>
                  <a:pt x="526315" y="653492"/>
                </a:lnTo>
                <a:lnTo>
                  <a:pt x="527415" y="653622"/>
                </a:lnTo>
                <a:lnTo>
                  <a:pt x="528515" y="653168"/>
                </a:lnTo>
                <a:lnTo>
                  <a:pt x="528515" y="653492"/>
                </a:lnTo>
                <a:lnTo>
                  <a:pt x="529810" y="654075"/>
                </a:lnTo>
                <a:lnTo>
                  <a:pt x="534793" y="655563"/>
                </a:lnTo>
                <a:lnTo>
                  <a:pt x="535505" y="656599"/>
                </a:lnTo>
                <a:lnTo>
                  <a:pt x="536994" y="657634"/>
                </a:lnTo>
                <a:lnTo>
                  <a:pt x="538677" y="660482"/>
                </a:lnTo>
                <a:lnTo>
                  <a:pt x="539389" y="660935"/>
                </a:lnTo>
                <a:lnTo>
                  <a:pt x="539000" y="661841"/>
                </a:lnTo>
                <a:lnTo>
                  <a:pt x="540813" y="662877"/>
                </a:lnTo>
                <a:lnTo>
                  <a:pt x="538612" y="663589"/>
                </a:lnTo>
                <a:lnTo>
                  <a:pt x="537706" y="664365"/>
                </a:lnTo>
                <a:lnTo>
                  <a:pt x="536800" y="664365"/>
                </a:lnTo>
                <a:lnTo>
                  <a:pt x="534599" y="663589"/>
                </a:lnTo>
                <a:lnTo>
                  <a:pt x="532916" y="662424"/>
                </a:lnTo>
                <a:lnTo>
                  <a:pt x="529422" y="661971"/>
                </a:lnTo>
                <a:lnTo>
                  <a:pt x="528839" y="661259"/>
                </a:lnTo>
                <a:lnTo>
                  <a:pt x="529033" y="659317"/>
                </a:lnTo>
                <a:lnTo>
                  <a:pt x="528321" y="659317"/>
                </a:lnTo>
                <a:lnTo>
                  <a:pt x="528321" y="660223"/>
                </a:lnTo>
                <a:lnTo>
                  <a:pt x="527933" y="660223"/>
                </a:lnTo>
                <a:lnTo>
                  <a:pt x="528127" y="661388"/>
                </a:lnTo>
                <a:lnTo>
                  <a:pt x="526444" y="660482"/>
                </a:lnTo>
                <a:lnTo>
                  <a:pt x="525538" y="660482"/>
                </a:lnTo>
                <a:lnTo>
                  <a:pt x="527544" y="662100"/>
                </a:lnTo>
                <a:lnTo>
                  <a:pt x="525150" y="662424"/>
                </a:lnTo>
                <a:lnTo>
                  <a:pt x="525150" y="662747"/>
                </a:lnTo>
                <a:lnTo>
                  <a:pt x="527544" y="663071"/>
                </a:lnTo>
                <a:lnTo>
                  <a:pt x="529033" y="663653"/>
                </a:lnTo>
                <a:lnTo>
                  <a:pt x="529033" y="664236"/>
                </a:lnTo>
                <a:lnTo>
                  <a:pt x="527739" y="665401"/>
                </a:lnTo>
                <a:lnTo>
                  <a:pt x="528451" y="665401"/>
                </a:lnTo>
                <a:lnTo>
                  <a:pt x="529357" y="664495"/>
                </a:lnTo>
                <a:lnTo>
                  <a:pt x="530263" y="664495"/>
                </a:lnTo>
                <a:lnTo>
                  <a:pt x="533369" y="666436"/>
                </a:lnTo>
                <a:lnTo>
                  <a:pt x="534081" y="666436"/>
                </a:lnTo>
                <a:lnTo>
                  <a:pt x="535570" y="667342"/>
                </a:lnTo>
                <a:lnTo>
                  <a:pt x="536670" y="667342"/>
                </a:lnTo>
                <a:lnTo>
                  <a:pt x="535376" y="668701"/>
                </a:lnTo>
                <a:lnTo>
                  <a:pt x="532593" y="670319"/>
                </a:lnTo>
                <a:lnTo>
                  <a:pt x="531493" y="672132"/>
                </a:lnTo>
                <a:lnTo>
                  <a:pt x="530780" y="672261"/>
                </a:lnTo>
                <a:lnTo>
                  <a:pt x="530587" y="672844"/>
                </a:lnTo>
                <a:lnTo>
                  <a:pt x="527609" y="675044"/>
                </a:lnTo>
                <a:lnTo>
                  <a:pt x="526509" y="674591"/>
                </a:lnTo>
                <a:lnTo>
                  <a:pt x="525797" y="674721"/>
                </a:lnTo>
                <a:lnTo>
                  <a:pt x="526703" y="675497"/>
                </a:lnTo>
                <a:lnTo>
                  <a:pt x="526315" y="676080"/>
                </a:lnTo>
                <a:lnTo>
                  <a:pt x="525021" y="676856"/>
                </a:lnTo>
                <a:lnTo>
                  <a:pt x="523920" y="676986"/>
                </a:lnTo>
                <a:lnTo>
                  <a:pt x="523726" y="677892"/>
                </a:lnTo>
                <a:lnTo>
                  <a:pt x="520943" y="677568"/>
                </a:lnTo>
                <a:lnTo>
                  <a:pt x="518160" y="677892"/>
                </a:lnTo>
                <a:lnTo>
                  <a:pt x="514277" y="677568"/>
                </a:lnTo>
                <a:lnTo>
                  <a:pt x="513370" y="677892"/>
                </a:lnTo>
                <a:lnTo>
                  <a:pt x="512076" y="677568"/>
                </a:lnTo>
                <a:lnTo>
                  <a:pt x="511882" y="676986"/>
                </a:lnTo>
                <a:lnTo>
                  <a:pt x="510005" y="675950"/>
                </a:lnTo>
                <a:lnTo>
                  <a:pt x="508905" y="676274"/>
                </a:lnTo>
                <a:lnTo>
                  <a:pt x="508516" y="675821"/>
                </a:lnTo>
                <a:lnTo>
                  <a:pt x="507416" y="675821"/>
                </a:lnTo>
                <a:lnTo>
                  <a:pt x="507416" y="675368"/>
                </a:lnTo>
                <a:lnTo>
                  <a:pt x="506898" y="675044"/>
                </a:lnTo>
                <a:lnTo>
                  <a:pt x="506898" y="675627"/>
                </a:lnTo>
                <a:lnTo>
                  <a:pt x="506186" y="676533"/>
                </a:lnTo>
                <a:lnTo>
                  <a:pt x="508193" y="676533"/>
                </a:lnTo>
                <a:lnTo>
                  <a:pt x="508581" y="677115"/>
                </a:lnTo>
                <a:lnTo>
                  <a:pt x="509293" y="677245"/>
                </a:lnTo>
                <a:lnTo>
                  <a:pt x="507093" y="677245"/>
                </a:lnTo>
                <a:lnTo>
                  <a:pt x="505604" y="677827"/>
                </a:lnTo>
                <a:lnTo>
                  <a:pt x="505216" y="678539"/>
                </a:lnTo>
                <a:lnTo>
                  <a:pt x="501721" y="677827"/>
                </a:lnTo>
                <a:lnTo>
                  <a:pt x="501332" y="676662"/>
                </a:lnTo>
                <a:lnTo>
                  <a:pt x="500426" y="676209"/>
                </a:lnTo>
                <a:lnTo>
                  <a:pt x="499909" y="676339"/>
                </a:lnTo>
                <a:lnTo>
                  <a:pt x="499909" y="676921"/>
                </a:lnTo>
                <a:lnTo>
                  <a:pt x="500620" y="677504"/>
                </a:lnTo>
                <a:lnTo>
                  <a:pt x="497643" y="677374"/>
                </a:lnTo>
                <a:lnTo>
                  <a:pt x="497255" y="676598"/>
                </a:lnTo>
                <a:lnTo>
                  <a:pt x="496673" y="676468"/>
                </a:lnTo>
                <a:lnTo>
                  <a:pt x="496478" y="677633"/>
                </a:lnTo>
                <a:lnTo>
                  <a:pt x="495572" y="678345"/>
                </a:lnTo>
                <a:lnTo>
                  <a:pt x="494666" y="678474"/>
                </a:lnTo>
                <a:lnTo>
                  <a:pt x="494084" y="679251"/>
                </a:lnTo>
                <a:lnTo>
                  <a:pt x="492789" y="679381"/>
                </a:lnTo>
                <a:lnTo>
                  <a:pt x="491494" y="678798"/>
                </a:lnTo>
                <a:lnTo>
                  <a:pt x="492595" y="680610"/>
                </a:lnTo>
                <a:lnTo>
                  <a:pt x="492401" y="681063"/>
                </a:lnTo>
                <a:lnTo>
                  <a:pt x="490912" y="681775"/>
                </a:lnTo>
                <a:lnTo>
                  <a:pt x="487935" y="681452"/>
                </a:lnTo>
                <a:lnTo>
                  <a:pt x="488129" y="682164"/>
                </a:lnTo>
                <a:lnTo>
                  <a:pt x="487741" y="682487"/>
                </a:lnTo>
                <a:lnTo>
                  <a:pt x="486446" y="682164"/>
                </a:lnTo>
                <a:lnTo>
                  <a:pt x="484570" y="680675"/>
                </a:lnTo>
                <a:lnTo>
                  <a:pt x="483663" y="679316"/>
                </a:lnTo>
                <a:lnTo>
                  <a:pt x="482175" y="678604"/>
                </a:lnTo>
                <a:lnTo>
                  <a:pt x="481074" y="678604"/>
                </a:lnTo>
                <a:lnTo>
                  <a:pt x="479974" y="678927"/>
                </a:lnTo>
                <a:lnTo>
                  <a:pt x="480363" y="680092"/>
                </a:lnTo>
                <a:lnTo>
                  <a:pt x="479780" y="680546"/>
                </a:lnTo>
                <a:lnTo>
                  <a:pt x="479974" y="681128"/>
                </a:lnTo>
                <a:lnTo>
                  <a:pt x="478874" y="682487"/>
                </a:lnTo>
                <a:lnTo>
                  <a:pt x="478486" y="685011"/>
                </a:lnTo>
                <a:lnTo>
                  <a:pt x="478098" y="685335"/>
                </a:lnTo>
                <a:lnTo>
                  <a:pt x="476803" y="685206"/>
                </a:lnTo>
                <a:lnTo>
                  <a:pt x="476415" y="683588"/>
                </a:lnTo>
                <a:lnTo>
                  <a:pt x="474408" y="683005"/>
                </a:lnTo>
                <a:lnTo>
                  <a:pt x="474602" y="682552"/>
                </a:lnTo>
                <a:lnTo>
                  <a:pt x="476285" y="682875"/>
                </a:lnTo>
                <a:lnTo>
                  <a:pt x="476997" y="683652"/>
                </a:lnTo>
                <a:lnTo>
                  <a:pt x="477385" y="685011"/>
                </a:lnTo>
                <a:lnTo>
                  <a:pt x="477774" y="685011"/>
                </a:lnTo>
                <a:lnTo>
                  <a:pt x="477580" y="684429"/>
                </a:lnTo>
                <a:lnTo>
                  <a:pt x="478098" y="683523"/>
                </a:lnTo>
                <a:lnTo>
                  <a:pt x="475314" y="681452"/>
                </a:lnTo>
                <a:lnTo>
                  <a:pt x="475314" y="680999"/>
                </a:lnTo>
                <a:lnTo>
                  <a:pt x="474408" y="680287"/>
                </a:lnTo>
                <a:lnTo>
                  <a:pt x="473502" y="679963"/>
                </a:lnTo>
                <a:lnTo>
                  <a:pt x="473114" y="680675"/>
                </a:lnTo>
                <a:lnTo>
                  <a:pt x="474020" y="680999"/>
                </a:lnTo>
                <a:lnTo>
                  <a:pt x="473632" y="681581"/>
                </a:lnTo>
                <a:lnTo>
                  <a:pt x="473826" y="682617"/>
                </a:lnTo>
                <a:lnTo>
                  <a:pt x="473243" y="682746"/>
                </a:lnTo>
                <a:lnTo>
                  <a:pt x="473632" y="683328"/>
                </a:lnTo>
                <a:lnTo>
                  <a:pt x="472531" y="683328"/>
                </a:lnTo>
                <a:lnTo>
                  <a:pt x="472531" y="683782"/>
                </a:lnTo>
                <a:lnTo>
                  <a:pt x="475314" y="684105"/>
                </a:lnTo>
                <a:lnTo>
                  <a:pt x="474926" y="684429"/>
                </a:lnTo>
                <a:lnTo>
                  <a:pt x="475120" y="685011"/>
                </a:lnTo>
                <a:lnTo>
                  <a:pt x="474732" y="685723"/>
                </a:lnTo>
                <a:lnTo>
                  <a:pt x="476220" y="686176"/>
                </a:lnTo>
                <a:lnTo>
                  <a:pt x="476738" y="687536"/>
                </a:lnTo>
                <a:lnTo>
                  <a:pt x="479521" y="690189"/>
                </a:lnTo>
                <a:lnTo>
                  <a:pt x="481204" y="689607"/>
                </a:lnTo>
                <a:lnTo>
                  <a:pt x="484505" y="691419"/>
                </a:lnTo>
                <a:lnTo>
                  <a:pt x="486705" y="691419"/>
                </a:lnTo>
                <a:lnTo>
                  <a:pt x="489683" y="692454"/>
                </a:lnTo>
                <a:lnTo>
                  <a:pt x="490783" y="692325"/>
                </a:lnTo>
                <a:lnTo>
                  <a:pt x="492465" y="693490"/>
                </a:lnTo>
                <a:lnTo>
                  <a:pt x="494148" y="692908"/>
                </a:lnTo>
                <a:lnTo>
                  <a:pt x="496737" y="693943"/>
                </a:lnTo>
                <a:lnTo>
                  <a:pt x="498614" y="693619"/>
                </a:lnTo>
                <a:lnTo>
                  <a:pt x="498614" y="694072"/>
                </a:lnTo>
                <a:lnTo>
                  <a:pt x="496931" y="694396"/>
                </a:lnTo>
                <a:lnTo>
                  <a:pt x="496219" y="695884"/>
                </a:lnTo>
                <a:lnTo>
                  <a:pt x="495119" y="696596"/>
                </a:lnTo>
                <a:lnTo>
                  <a:pt x="494407" y="696596"/>
                </a:lnTo>
                <a:lnTo>
                  <a:pt x="493113" y="697956"/>
                </a:lnTo>
                <a:lnTo>
                  <a:pt x="492919" y="698538"/>
                </a:lnTo>
                <a:lnTo>
                  <a:pt x="493630" y="699444"/>
                </a:lnTo>
                <a:lnTo>
                  <a:pt x="493436" y="701062"/>
                </a:lnTo>
                <a:lnTo>
                  <a:pt x="491559" y="701386"/>
                </a:lnTo>
                <a:lnTo>
                  <a:pt x="491171" y="702874"/>
                </a:lnTo>
                <a:lnTo>
                  <a:pt x="489876" y="702745"/>
                </a:lnTo>
                <a:lnTo>
                  <a:pt x="490071" y="701710"/>
                </a:lnTo>
                <a:lnTo>
                  <a:pt x="489683" y="701710"/>
                </a:lnTo>
                <a:lnTo>
                  <a:pt x="489100" y="702421"/>
                </a:lnTo>
                <a:lnTo>
                  <a:pt x="489100" y="703457"/>
                </a:lnTo>
                <a:lnTo>
                  <a:pt x="488000" y="704039"/>
                </a:lnTo>
                <a:lnTo>
                  <a:pt x="488000" y="704622"/>
                </a:lnTo>
                <a:lnTo>
                  <a:pt x="488582" y="704622"/>
                </a:lnTo>
                <a:lnTo>
                  <a:pt x="490394" y="703457"/>
                </a:lnTo>
                <a:lnTo>
                  <a:pt x="490977" y="703457"/>
                </a:lnTo>
                <a:lnTo>
                  <a:pt x="491494" y="704493"/>
                </a:lnTo>
                <a:lnTo>
                  <a:pt x="492789" y="704493"/>
                </a:lnTo>
                <a:lnTo>
                  <a:pt x="492595" y="703328"/>
                </a:lnTo>
                <a:lnTo>
                  <a:pt x="494084" y="703004"/>
                </a:lnTo>
                <a:lnTo>
                  <a:pt x="494084" y="702551"/>
                </a:lnTo>
                <a:lnTo>
                  <a:pt x="494795" y="702421"/>
                </a:lnTo>
                <a:lnTo>
                  <a:pt x="495313" y="701386"/>
                </a:lnTo>
                <a:lnTo>
                  <a:pt x="494795" y="699574"/>
                </a:lnTo>
                <a:lnTo>
                  <a:pt x="494990" y="698538"/>
                </a:lnTo>
                <a:lnTo>
                  <a:pt x="497384" y="696920"/>
                </a:lnTo>
                <a:lnTo>
                  <a:pt x="498873" y="697049"/>
                </a:lnTo>
                <a:lnTo>
                  <a:pt x="499585" y="697632"/>
                </a:lnTo>
                <a:lnTo>
                  <a:pt x="499391" y="701774"/>
                </a:lnTo>
                <a:lnTo>
                  <a:pt x="500297" y="702680"/>
                </a:lnTo>
                <a:lnTo>
                  <a:pt x="501009" y="702680"/>
                </a:lnTo>
                <a:lnTo>
                  <a:pt x="501009" y="702227"/>
                </a:lnTo>
                <a:lnTo>
                  <a:pt x="500297" y="702227"/>
                </a:lnTo>
                <a:lnTo>
                  <a:pt x="499909" y="701645"/>
                </a:lnTo>
                <a:lnTo>
                  <a:pt x="500297" y="697309"/>
                </a:lnTo>
                <a:lnTo>
                  <a:pt x="499196" y="695949"/>
                </a:lnTo>
                <a:lnTo>
                  <a:pt x="500879" y="695043"/>
                </a:lnTo>
                <a:lnTo>
                  <a:pt x="501980" y="694914"/>
                </a:lnTo>
                <a:lnTo>
                  <a:pt x="503080" y="694008"/>
                </a:lnTo>
                <a:lnTo>
                  <a:pt x="504568" y="694331"/>
                </a:lnTo>
                <a:lnTo>
                  <a:pt x="504568" y="693749"/>
                </a:lnTo>
                <a:lnTo>
                  <a:pt x="505086" y="693425"/>
                </a:lnTo>
                <a:lnTo>
                  <a:pt x="506381" y="693425"/>
                </a:lnTo>
                <a:lnTo>
                  <a:pt x="506381" y="692972"/>
                </a:lnTo>
                <a:lnTo>
                  <a:pt x="505475" y="692648"/>
                </a:lnTo>
                <a:lnTo>
                  <a:pt x="506186" y="692066"/>
                </a:lnTo>
                <a:lnTo>
                  <a:pt x="505798" y="690901"/>
                </a:lnTo>
                <a:lnTo>
                  <a:pt x="506186" y="688700"/>
                </a:lnTo>
                <a:lnTo>
                  <a:pt x="507093" y="688247"/>
                </a:lnTo>
                <a:lnTo>
                  <a:pt x="509876" y="688377"/>
                </a:lnTo>
                <a:lnTo>
                  <a:pt x="509487" y="689412"/>
                </a:lnTo>
                <a:lnTo>
                  <a:pt x="510393" y="689736"/>
                </a:lnTo>
                <a:lnTo>
                  <a:pt x="510199" y="688959"/>
                </a:lnTo>
                <a:lnTo>
                  <a:pt x="510587" y="688636"/>
                </a:lnTo>
                <a:lnTo>
                  <a:pt x="514471" y="687018"/>
                </a:lnTo>
                <a:lnTo>
                  <a:pt x="516866" y="687341"/>
                </a:lnTo>
                <a:lnTo>
                  <a:pt x="519972" y="690319"/>
                </a:lnTo>
                <a:lnTo>
                  <a:pt x="520878" y="689865"/>
                </a:lnTo>
                <a:lnTo>
                  <a:pt x="524179" y="689542"/>
                </a:lnTo>
                <a:lnTo>
                  <a:pt x="524567" y="689089"/>
                </a:lnTo>
                <a:lnTo>
                  <a:pt x="526056" y="689218"/>
                </a:lnTo>
                <a:lnTo>
                  <a:pt x="527156" y="688636"/>
                </a:lnTo>
                <a:lnTo>
                  <a:pt x="528062" y="688636"/>
                </a:lnTo>
                <a:lnTo>
                  <a:pt x="528774" y="687471"/>
                </a:lnTo>
                <a:lnTo>
                  <a:pt x="530780" y="686694"/>
                </a:lnTo>
                <a:lnTo>
                  <a:pt x="531493" y="685982"/>
                </a:lnTo>
                <a:lnTo>
                  <a:pt x="531881" y="685982"/>
                </a:lnTo>
                <a:lnTo>
                  <a:pt x="531881" y="686694"/>
                </a:lnTo>
                <a:lnTo>
                  <a:pt x="532981" y="686371"/>
                </a:lnTo>
                <a:lnTo>
                  <a:pt x="532787" y="684882"/>
                </a:lnTo>
                <a:lnTo>
                  <a:pt x="533499" y="684558"/>
                </a:lnTo>
                <a:lnTo>
                  <a:pt x="534017" y="683393"/>
                </a:lnTo>
                <a:lnTo>
                  <a:pt x="534923" y="683070"/>
                </a:lnTo>
                <a:lnTo>
                  <a:pt x="535311" y="682358"/>
                </a:lnTo>
                <a:lnTo>
                  <a:pt x="535117" y="681581"/>
                </a:lnTo>
                <a:lnTo>
                  <a:pt x="537900" y="678604"/>
                </a:lnTo>
                <a:lnTo>
                  <a:pt x="537706" y="676986"/>
                </a:lnTo>
                <a:lnTo>
                  <a:pt x="540100" y="674591"/>
                </a:lnTo>
                <a:lnTo>
                  <a:pt x="541395" y="674268"/>
                </a:lnTo>
                <a:lnTo>
                  <a:pt x="542107" y="673685"/>
                </a:lnTo>
                <a:lnTo>
                  <a:pt x="547479" y="672973"/>
                </a:lnTo>
                <a:lnTo>
                  <a:pt x="548773" y="672391"/>
                </a:lnTo>
                <a:lnTo>
                  <a:pt x="551556" y="672844"/>
                </a:lnTo>
                <a:lnTo>
                  <a:pt x="552851" y="673879"/>
                </a:lnTo>
                <a:lnTo>
                  <a:pt x="552851" y="674462"/>
                </a:lnTo>
                <a:lnTo>
                  <a:pt x="554663" y="675627"/>
                </a:lnTo>
                <a:lnTo>
                  <a:pt x="554857" y="676533"/>
                </a:lnTo>
                <a:lnTo>
                  <a:pt x="555569" y="676856"/>
                </a:lnTo>
                <a:lnTo>
                  <a:pt x="555763" y="677763"/>
                </a:lnTo>
                <a:lnTo>
                  <a:pt x="556475" y="678216"/>
                </a:lnTo>
                <a:lnTo>
                  <a:pt x="557381" y="679704"/>
                </a:lnTo>
                <a:lnTo>
                  <a:pt x="557381" y="680610"/>
                </a:lnTo>
                <a:lnTo>
                  <a:pt x="558093" y="682099"/>
                </a:lnTo>
                <a:lnTo>
                  <a:pt x="557575" y="684170"/>
                </a:lnTo>
                <a:lnTo>
                  <a:pt x="558093" y="686565"/>
                </a:lnTo>
                <a:lnTo>
                  <a:pt x="557705" y="686694"/>
                </a:lnTo>
                <a:lnTo>
                  <a:pt x="555828" y="691742"/>
                </a:lnTo>
                <a:lnTo>
                  <a:pt x="555828" y="695431"/>
                </a:lnTo>
                <a:lnTo>
                  <a:pt x="555116" y="696791"/>
                </a:lnTo>
                <a:lnTo>
                  <a:pt x="555310" y="699897"/>
                </a:lnTo>
                <a:lnTo>
                  <a:pt x="557510" y="704816"/>
                </a:lnTo>
                <a:lnTo>
                  <a:pt x="557316" y="705722"/>
                </a:lnTo>
                <a:lnTo>
                  <a:pt x="557834" y="707340"/>
                </a:lnTo>
                <a:lnTo>
                  <a:pt x="557122" y="708505"/>
                </a:lnTo>
                <a:lnTo>
                  <a:pt x="557122" y="711483"/>
                </a:lnTo>
                <a:lnTo>
                  <a:pt x="556022" y="713101"/>
                </a:lnTo>
                <a:lnTo>
                  <a:pt x="556022" y="715495"/>
                </a:lnTo>
                <a:lnTo>
                  <a:pt x="555439" y="716078"/>
                </a:lnTo>
                <a:lnTo>
                  <a:pt x="555828" y="716660"/>
                </a:lnTo>
                <a:lnTo>
                  <a:pt x="555439" y="718278"/>
                </a:lnTo>
                <a:lnTo>
                  <a:pt x="555634" y="719184"/>
                </a:lnTo>
                <a:lnTo>
                  <a:pt x="554922" y="720090"/>
                </a:lnTo>
                <a:lnTo>
                  <a:pt x="554727" y="722615"/>
                </a:lnTo>
                <a:lnTo>
                  <a:pt x="553627" y="725010"/>
                </a:lnTo>
                <a:lnTo>
                  <a:pt x="554534" y="725721"/>
                </a:lnTo>
                <a:lnTo>
                  <a:pt x="554145" y="726304"/>
                </a:lnTo>
                <a:lnTo>
                  <a:pt x="554339" y="727663"/>
                </a:lnTo>
                <a:lnTo>
                  <a:pt x="553239" y="728374"/>
                </a:lnTo>
                <a:lnTo>
                  <a:pt x="553627" y="729734"/>
                </a:lnTo>
                <a:lnTo>
                  <a:pt x="553627" y="732258"/>
                </a:lnTo>
                <a:lnTo>
                  <a:pt x="553239" y="732517"/>
                </a:lnTo>
                <a:lnTo>
                  <a:pt x="552851" y="734264"/>
                </a:lnTo>
                <a:lnTo>
                  <a:pt x="551168" y="735623"/>
                </a:lnTo>
                <a:lnTo>
                  <a:pt x="554469" y="740931"/>
                </a:lnTo>
                <a:lnTo>
                  <a:pt x="557252" y="740477"/>
                </a:lnTo>
                <a:lnTo>
                  <a:pt x="558352" y="740801"/>
                </a:lnTo>
                <a:lnTo>
                  <a:pt x="561329" y="740477"/>
                </a:lnTo>
                <a:lnTo>
                  <a:pt x="560811" y="742678"/>
                </a:lnTo>
                <a:lnTo>
                  <a:pt x="560099" y="743261"/>
                </a:lnTo>
                <a:lnTo>
                  <a:pt x="560099" y="743972"/>
                </a:lnTo>
                <a:lnTo>
                  <a:pt x="558805" y="745008"/>
                </a:lnTo>
                <a:lnTo>
                  <a:pt x="558222" y="746626"/>
                </a:lnTo>
                <a:lnTo>
                  <a:pt x="557705" y="746949"/>
                </a:lnTo>
                <a:lnTo>
                  <a:pt x="557316" y="747985"/>
                </a:lnTo>
                <a:lnTo>
                  <a:pt x="556734" y="748309"/>
                </a:lnTo>
                <a:lnTo>
                  <a:pt x="555439" y="750380"/>
                </a:lnTo>
                <a:lnTo>
                  <a:pt x="553951" y="751286"/>
                </a:lnTo>
                <a:lnTo>
                  <a:pt x="553951" y="751868"/>
                </a:lnTo>
                <a:lnTo>
                  <a:pt x="552268" y="754263"/>
                </a:lnTo>
                <a:lnTo>
                  <a:pt x="550585" y="756011"/>
                </a:lnTo>
                <a:lnTo>
                  <a:pt x="548903" y="757046"/>
                </a:lnTo>
                <a:lnTo>
                  <a:pt x="548903" y="757499"/>
                </a:lnTo>
                <a:lnTo>
                  <a:pt x="547802" y="758212"/>
                </a:lnTo>
                <a:lnTo>
                  <a:pt x="547414" y="759117"/>
                </a:lnTo>
                <a:lnTo>
                  <a:pt x="546508" y="759441"/>
                </a:lnTo>
                <a:lnTo>
                  <a:pt x="545019" y="761189"/>
                </a:lnTo>
                <a:lnTo>
                  <a:pt x="544307" y="761318"/>
                </a:lnTo>
                <a:lnTo>
                  <a:pt x="544113" y="761900"/>
                </a:lnTo>
                <a:lnTo>
                  <a:pt x="543013" y="762483"/>
                </a:lnTo>
                <a:lnTo>
                  <a:pt x="542819" y="763195"/>
                </a:lnTo>
                <a:lnTo>
                  <a:pt x="542107" y="763195"/>
                </a:lnTo>
                <a:lnTo>
                  <a:pt x="540618" y="764360"/>
                </a:lnTo>
                <a:lnTo>
                  <a:pt x="540424" y="765072"/>
                </a:lnTo>
                <a:lnTo>
                  <a:pt x="539712" y="765201"/>
                </a:lnTo>
                <a:lnTo>
                  <a:pt x="539324" y="766107"/>
                </a:lnTo>
                <a:lnTo>
                  <a:pt x="538612" y="765978"/>
                </a:lnTo>
                <a:lnTo>
                  <a:pt x="536606" y="767920"/>
                </a:lnTo>
                <a:lnTo>
                  <a:pt x="535311" y="768178"/>
                </a:lnTo>
                <a:lnTo>
                  <a:pt x="534599" y="768761"/>
                </a:lnTo>
                <a:lnTo>
                  <a:pt x="534405" y="769344"/>
                </a:lnTo>
                <a:lnTo>
                  <a:pt x="531816" y="771091"/>
                </a:lnTo>
                <a:lnTo>
                  <a:pt x="531234" y="772256"/>
                </a:lnTo>
                <a:lnTo>
                  <a:pt x="529551" y="773615"/>
                </a:lnTo>
                <a:lnTo>
                  <a:pt x="528062" y="774521"/>
                </a:lnTo>
                <a:lnTo>
                  <a:pt x="526574" y="774650"/>
                </a:lnTo>
                <a:lnTo>
                  <a:pt x="523273" y="772709"/>
                </a:lnTo>
                <a:lnTo>
                  <a:pt x="522367" y="772580"/>
                </a:lnTo>
                <a:lnTo>
                  <a:pt x="522367" y="773162"/>
                </a:lnTo>
                <a:lnTo>
                  <a:pt x="524956" y="774650"/>
                </a:lnTo>
                <a:lnTo>
                  <a:pt x="525150" y="776398"/>
                </a:lnTo>
                <a:lnTo>
                  <a:pt x="524632" y="776528"/>
                </a:lnTo>
                <a:lnTo>
                  <a:pt x="524632" y="776980"/>
                </a:lnTo>
                <a:lnTo>
                  <a:pt x="523338" y="778146"/>
                </a:lnTo>
                <a:lnTo>
                  <a:pt x="521849" y="778598"/>
                </a:lnTo>
                <a:lnTo>
                  <a:pt x="518872" y="780993"/>
                </a:lnTo>
                <a:lnTo>
                  <a:pt x="518160" y="780993"/>
                </a:lnTo>
                <a:lnTo>
                  <a:pt x="516671" y="782741"/>
                </a:lnTo>
                <a:lnTo>
                  <a:pt x="515377" y="782741"/>
                </a:lnTo>
                <a:lnTo>
                  <a:pt x="514083" y="783452"/>
                </a:lnTo>
                <a:lnTo>
                  <a:pt x="513565" y="784359"/>
                </a:lnTo>
                <a:lnTo>
                  <a:pt x="510458" y="786560"/>
                </a:lnTo>
                <a:lnTo>
                  <a:pt x="508646" y="788630"/>
                </a:lnTo>
                <a:lnTo>
                  <a:pt x="506963" y="789796"/>
                </a:lnTo>
                <a:lnTo>
                  <a:pt x="504568" y="792319"/>
                </a:lnTo>
                <a:lnTo>
                  <a:pt x="504374" y="793032"/>
                </a:lnTo>
                <a:lnTo>
                  <a:pt x="501397" y="793161"/>
                </a:lnTo>
                <a:lnTo>
                  <a:pt x="500297" y="792254"/>
                </a:lnTo>
                <a:lnTo>
                  <a:pt x="499391" y="792126"/>
                </a:lnTo>
                <a:lnTo>
                  <a:pt x="497384" y="790378"/>
                </a:lnTo>
                <a:lnTo>
                  <a:pt x="496866" y="790378"/>
                </a:lnTo>
                <a:lnTo>
                  <a:pt x="496284" y="789666"/>
                </a:lnTo>
                <a:lnTo>
                  <a:pt x="493501" y="789342"/>
                </a:lnTo>
                <a:lnTo>
                  <a:pt x="491689" y="788630"/>
                </a:lnTo>
                <a:lnTo>
                  <a:pt x="485411" y="788630"/>
                </a:lnTo>
                <a:lnTo>
                  <a:pt x="483210" y="787919"/>
                </a:lnTo>
                <a:lnTo>
                  <a:pt x="482628" y="787207"/>
                </a:lnTo>
                <a:lnTo>
                  <a:pt x="479845" y="787659"/>
                </a:lnTo>
                <a:lnTo>
                  <a:pt x="478939" y="787077"/>
                </a:lnTo>
                <a:lnTo>
                  <a:pt x="475250" y="787077"/>
                </a:lnTo>
                <a:lnTo>
                  <a:pt x="474732" y="786624"/>
                </a:lnTo>
                <a:lnTo>
                  <a:pt x="472855" y="786300"/>
                </a:lnTo>
                <a:lnTo>
                  <a:pt x="472143" y="785718"/>
                </a:lnTo>
                <a:lnTo>
                  <a:pt x="467871" y="785394"/>
                </a:lnTo>
                <a:lnTo>
                  <a:pt x="463794" y="783906"/>
                </a:lnTo>
                <a:lnTo>
                  <a:pt x="459005" y="783906"/>
                </a:lnTo>
                <a:lnTo>
                  <a:pt x="457322" y="783000"/>
                </a:lnTo>
                <a:lnTo>
                  <a:pt x="455833" y="783000"/>
                </a:lnTo>
                <a:lnTo>
                  <a:pt x="455445" y="783324"/>
                </a:lnTo>
                <a:lnTo>
                  <a:pt x="455833" y="783776"/>
                </a:lnTo>
                <a:lnTo>
                  <a:pt x="456739" y="783906"/>
                </a:lnTo>
                <a:lnTo>
                  <a:pt x="456933" y="784942"/>
                </a:lnTo>
                <a:lnTo>
                  <a:pt x="456027" y="785265"/>
                </a:lnTo>
                <a:lnTo>
                  <a:pt x="454733" y="787207"/>
                </a:lnTo>
                <a:lnTo>
                  <a:pt x="452921" y="787789"/>
                </a:lnTo>
                <a:lnTo>
                  <a:pt x="451238" y="787789"/>
                </a:lnTo>
                <a:lnTo>
                  <a:pt x="450526" y="787336"/>
                </a:lnTo>
                <a:lnTo>
                  <a:pt x="446449" y="787465"/>
                </a:lnTo>
                <a:lnTo>
                  <a:pt x="444248" y="786106"/>
                </a:lnTo>
                <a:lnTo>
                  <a:pt x="444248" y="785782"/>
                </a:lnTo>
                <a:lnTo>
                  <a:pt x="443342" y="785782"/>
                </a:lnTo>
                <a:lnTo>
                  <a:pt x="442436" y="784877"/>
                </a:lnTo>
                <a:lnTo>
                  <a:pt x="441141" y="784747"/>
                </a:lnTo>
                <a:lnTo>
                  <a:pt x="440559" y="784294"/>
                </a:lnTo>
                <a:lnTo>
                  <a:pt x="436158" y="783582"/>
                </a:lnTo>
                <a:lnTo>
                  <a:pt x="433957" y="783582"/>
                </a:lnTo>
                <a:lnTo>
                  <a:pt x="431951" y="783000"/>
                </a:lnTo>
                <a:lnTo>
                  <a:pt x="433957" y="784359"/>
                </a:lnTo>
                <a:lnTo>
                  <a:pt x="436546" y="784229"/>
                </a:lnTo>
                <a:lnTo>
                  <a:pt x="442242" y="785718"/>
                </a:lnTo>
                <a:lnTo>
                  <a:pt x="443536" y="787077"/>
                </a:lnTo>
                <a:lnTo>
                  <a:pt x="443536" y="788566"/>
                </a:lnTo>
                <a:lnTo>
                  <a:pt x="444248" y="789148"/>
                </a:lnTo>
                <a:lnTo>
                  <a:pt x="448843" y="788825"/>
                </a:lnTo>
                <a:lnTo>
                  <a:pt x="450138" y="789407"/>
                </a:lnTo>
                <a:lnTo>
                  <a:pt x="450720" y="790119"/>
                </a:lnTo>
                <a:lnTo>
                  <a:pt x="451238" y="790119"/>
                </a:lnTo>
                <a:lnTo>
                  <a:pt x="451432" y="790701"/>
                </a:lnTo>
                <a:lnTo>
                  <a:pt x="452015" y="790960"/>
                </a:lnTo>
                <a:lnTo>
                  <a:pt x="452015" y="791543"/>
                </a:lnTo>
                <a:lnTo>
                  <a:pt x="451303" y="791219"/>
                </a:lnTo>
                <a:lnTo>
                  <a:pt x="451497" y="791802"/>
                </a:lnTo>
                <a:lnTo>
                  <a:pt x="452986" y="791931"/>
                </a:lnTo>
                <a:lnTo>
                  <a:pt x="453503" y="792384"/>
                </a:lnTo>
                <a:lnTo>
                  <a:pt x="453503" y="792967"/>
                </a:lnTo>
                <a:lnTo>
                  <a:pt x="452597" y="793872"/>
                </a:lnTo>
                <a:lnTo>
                  <a:pt x="451108" y="793549"/>
                </a:lnTo>
                <a:lnTo>
                  <a:pt x="449814" y="795490"/>
                </a:lnTo>
                <a:lnTo>
                  <a:pt x="448714" y="795750"/>
                </a:lnTo>
                <a:lnTo>
                  <a:pt x="447419" y="796915"/>
                </a:lnTo>
                <a:lnTo>
                  <a:pt x="443730" y="797368"/>
                </a:lnTo>
                <a:lnTo>
                  <a:pt x="438552" y="798727"/>
                </a:lnTo>
                <a:lnTo>
                  <a:pt x="437258" y="796785"/>
                </a:lnTo>
                <a:lnTo>
                  <a:pt x="436676" y="796656"/>
                </a:lnTo>
                <a:lnTo>
                  <a:pt x="436287" y="797108"/>
                </a:lnTo>
                <a:lnTo>
                  <a:pt x="436676" y="798274"/>
                </a:lnTo>
                <a:lnTo>
                  <a:pt x="436481" y="798856"/>
                </a:lnTo>
                <a:lnTo>
                  <a:pt x="435575" y="799568"/>
                </a:lnTo>
                <a:lnTo>
                  <a:pt x="433893" y="799697"/>
                </a:lnTo>
                <a:lnTo>
                  <a:pt x="433504" y="800151"/>
                </a:lnTo>
                <a:lnTo>
                  <a:pt x="432015" y="800151"/>
                </a:lnTo>
                <a:lnTo>
                  <a:pt x="427744" y="799245"/>
                </a:lnTo>
                <a:lnTo>
                  <a:pt x="427550" y="798921"/>
                </a:lnTo>
                <a:lnTo>
                  <a:pt x="426256" y="798921"/>
                </a:lnTo>
                <a:lnTo>
                  <a:pt x="424378" y="795362"/>
                </a:lnTo>
                <a:lnTo>
                  <a:pt x="423667" y="795232"/>
                </a:lnTo>
                <a:lnTo>
                  <a:pt x="423278" y="797303"/>
                </a:lnTo>
                <a:lnTo>
                  <a:pt x="422890" y="797627"/>
                </a:lnTo>
                <a:lnTo>
                  <a:pt x="422696" y="799697"/>
                </a:lnTo>
                <a:lnTo>
                  <a:pt x="424378" y="800021"/>
                </a:lnTo>
                <a:lnTo>
                  <a:pt x="424378" y="800733"/>
                </a:lnTo>
                <a:lnTo>
                  <a:pt x="423990" y="800733"/>
                </a:lnTo>
                <a:lnTo>
                  <a:pt x="422502" y="800151"/>
                </a:lnTo>
                <a:lnTo>
                  <a:pt x="422890" y="795426"/>
                </a:lnTo>
                <a:lnTo>
                  <a:pt x="423796" y="794520"/>
                </a:lnTo>
                <a:lnTo>
                  <a:pt x="421207" y="793484"/>
                </a:lnTo>
                <a:lnTo>
                  <a:pt x="417906" y="794843"/>
                </a:lnTo>
                <a:lnTo>
                  <a:pt x="416612" y="793484"/>
                </a:lnTo>
                <a:lnTo>
                  <a:pt x="416029" y="791090"/>
                </a:lnTo>
                <a:lnTo>
                  <a:pt x="414541" y="788436"/>
                </a:lnTo>
                <a:lnTo>
                  <a:pt x="413052" y="787983"/>
                </a:lnTo>
                <a:lnTo>
                  <a:pt x="413440" y="788566"/>
                </a:lnTo>
                <a:lnTo>
                  <a:pt x="413052" y="788695"/>
                </a:lnTo>
                <a:lnTo>
                  <a:pt x="412146" y="788113"/>
                </a:lnTo>
                <a:lnTo>
                  <a:pt x="411046" y="788113"/>
                </a:lnTo>
                <a:lnTo>
                  <a:pt x="413052" y="788825"/>
                </a:lnTo>
                <a:lnTo>
                  <a:pt x="413958" y="789731"/>
                </a:lnTo>
                <a:lnTo>
                  <a:pt x="414476" y="791349"/>
                </a:lnTo>
                <a:lnTo>
                  <a:pt x="414476" y="792708"/>
                </a:lnTo>
                <a:lnTo>
                  <a:pt x="413764" y="793161"/>
                </a:lnTo>
                <a:lnTo>
                  <a:pt x="414476" y="793744"/>
                </a:lnTo>
                <a:lnTo>
                  <a:pt x="414670" y="794908"/>
                </a:lnTo>
                <a:lnTo>
                  <a:pt x="415382" y="795944"/>
                </a:lnTo>
                <a:lnTo>
                  <a:pt x="417259" y="796397"/>
                </a:lnTo>
                <a:lnTo>
                  <a:pt x="417777" y="796980"/>
                </a:lnTo>
                <a:lnTo>
                  <a:pt x="420884" y="796850"/>
                </a:lnTo>
                <a:lnTo>
                  <a:pt x="421401" y="797173"/>
                </a:lnTo>
                <a:lnTo>
                  <a:pt x="421401" y="798209"/>
                </a:lnTo>
                <a:lnTo>
                  <a:pt x="419395" y="799374"/>
                </a:lnTo>
                <a:lnTo>
                  <a:pt x="418295" y="799374"/>
                </a:lnTo>
                <a:lnTo>
                  <a:pt x="415900" y="800281"/>
                </a:lnTo>
                <a:lnTo>
                  <a:pt x="415188" y="799245"/>
                </a:lnTo>
                <a:lnTo>
                  <a:pt x="414606" y="799245"/>
                </a:lnTo>
                <a:lnTo>
                  <a:pt x="411628" y="801639"/>
                </a:lnTo>
                <a:lnTo>
                  <a:pt x="409039" y="801510"/>
                </a:lnTo>
                <a:lnTo>
                  <a:pt x="408651" y="800928"/>
                </a:lnTo>
                <a:lnTo>
                  <a:pt x="407357" y="801380"/>
                </a:lnTo>
                <a:lnTo>
                  <a:pt x="406968" y="800798"/>
                </a:lnTo>
                <a:lnTo>
                  <a:pt x="406451" y="800798"/>
                </a:lnTo>
                <a:lnTo>
                  <a:pt x="406256" y="801251"/>
                </a:lnTo>
                <a:lnTo>
                  <a:pt x="405545" y="801380"/>
                </a:lnTo>
                <a:lnTo>
                  <a:pt x="400173" y="801510"/>
                </a:lnTo>
                <a:lnTo>
                  <a:pt x="398684" y="802222"/>
                </a:lnTo>
                <a:lnTo>
                  <a:pt x="397390" y="802351"/>
                </a:lnTo>
                <a:lnTo>
                  <a:pt x="396483" y="801316"/>
                </a:lnTo>
                <a:lnTo>
                  <a:pt x="394477" y="800733"/>
                </a:lnTo>
                <a:lnTo>
                  <a:pt x="393895" y="801186"/>
                </a:lnTo>
                <a:lnTo>
                  <a:pt x="394089" y="801639"/>
                </a:lnTo>
                <a:lnTo>
                  <a:pt x="392989" y="801510"/>
                </a:lnTo>
                <a:lnTo>
                  <a:pt x="392406" y="802092"/>
                </a:lnTo>
                <a:lnTo>
                  <a:pt x="392600" y="802675"/>
                </a:lnTo>
                <a:lnTo>
                  <a:pt x="392082" y="802998"/>
                </a:lnTo>
                <a:lnTo>
                  <a:pt x="391694" y="803905"/>
                </a:lnTo>
                <a:lnTo>
                  <a:pt x="390011" y="804616"/>
                </a:lnTo>
                <a:lnTo>
                  <a:pt x="390206" y="806558"/>
                </a:lnTo>
                <a:lnTo>
                  <a:pt x="388523" y="808759"/>
                </a:lnTo>
                <a:lnTo>
                  <a:pt x="388717" y="810701"/>
                </a:lnTo>
                <a:lnTo>
                  <a:pt x="388329" y="811412"/>
                </a:lnTo>
                <a:lnTo>
                  <a:pt x="388523" y="813613"/>
                </a:lnTo>
                <a:lnTo>
                  <a:pt x="388135" y="813742"/>
                </a:lnTo>
                <a:lnTo>
                  <a:pt x="388135" y="816849"/>
                </a:lnTo>
                <a:lnTo>
                  <a:pt x="387746" y="816978"/>
                </a:lnTo>
                <a:lnTo>
                  <a:pt x="387940" y="818920"/>
                </a:lnTo>
                <a:lnTo>
                  <a:pt x="387552" y="819373"/>
                </a:lnTo>
                <a:lnTo>
                  <a:pt x="387358" y="821121"/>
                </a:lnTo>
                <a:lnTo>
                  <a:pt x="386970" y="821379"/>
                </a:lnTo>
                <a:lnTo>
                  <a:pt x="387164" y="822868"/>
                </a:lnTo>
                <a:lnTo>
                  <a:pt x="386775" y="824227"/>
                </a:lnTo>
                <a:lnTo>
                  <a:pt x="385287" y="825975"/>
                </a:lnTo>
                <a:lnTo>
                  <a:pt x="381209" y="827269"/>
                </a:lnTo>
                <a:lnTo>
                  <a:pt x="380821" y="827851"/>
                </a:lnTo>
                <a:lnTo>
                  <a:pt x="378620" y="828110"/>
                </a:lnTo>
                <a:lnTo>
                  <a:pt x="379527" y="830829"/>
                </a:lnTo>
                <a:lnTo>
                  <a:pt x="379527" y="830829"/>
                </a:lnTo>
                <a:lnTo>
                  <a:pt x="370466" y="831670"/>
                </a:lnTo>
                <a:lnTo>
                  <a:pt x="363605" y="834388"/>
                </a:lnTo>
                <a:lnTo>
                  <a:pt x="355386" y="832770"/>
                </a:lnTo>
                <a:lnTo>
                  <a:pt x="345677" y="822609"/>
                </a:lnTo>
                <a:lnTo>
                  <a:pt x="330209" y="827334"/>
                </a:lnTo>
                <a:lnTo>
                  <a:pt x="316294" y="818467"/>
                </a:lnTo>
                <a:lnTo>
                  <a:pt x="316294" y="818467"/>
                </a:lnTo>
                <a:lnTo>
                  <a:pt x="313964" y="816072"/>
                </a:lnTo>
                <a:lnTo>
                  <a:pt x="314676" y="811800"/>
                </a:lnTo>
                <a:lnTo>
                  <a:pt x="322442" y="804876"/>
                </a:lnTo>
                <a:lnTo>
                  <a:pt x="324319" y="793679"/>
                </a:lnTo>
                <a:lnTo>
                  <a:pt x="332603" y="795426"/>
                </a:lnTo>
                <a:lnTo>
                  <a:pt x="334998" y="789989"/>
                </a:lnTo>
                <a:lnTo>
                  <a:pt x="353638" y="783064"/>
                </a:lnTo>
                <a:lnTo>
                  <a:pt x="346972" y="771220"/>
                </a:lnTo>
                <a:lnTo>
                  <a:pt x="344383" y="762353"/>
                </a:lnTo>
                <a:lnTo>
                  <a:pt x="336487" y="759700"/>
                </a:lnTo>
                <a:lnTo>
                  <a:pt x="331892" y="754522"/>
                </a:lnTo>
                <a:lnTo>
                  <a:pt x="325420" y="742095"/>
                </a:lnTo>
                <a:lnTo>
                  <a:pt x="324384" y="736465"/>
                </a:lnTo>
                <a:lnTo>
                  <a:pt x="318883" y="735559"/>
                </a:lnTo>
                <a:lnTo>
                  <a:pt x="303414" y="740736"/>
                </a:lnTo>
                <a:lnTo>
                  <a:pt x="279403" y="742808"/>
                </a:lnTo>
                <a:lnTo>
                  <a:pt x="273901" y="749603"/>
                </a:lnTo>
                <a:lnTo>
                  <a:pt x="270018" y="750509"/>
                </a:lnTo>
                <a:lnTo>
                  <a:pt x="252414" y="739830"/>
                </a:lnTo>
                <a:lnTo>
                  <a:pt x="249307" y="731417"/>
                </a:lnTo>
                <a:lnTo>
                  <a:pt x="242188" y="726692"/>
                </a:lnTo>
                <a:lnTo>
                  <a:pt x="237916" y="724491"/>
                </a:lnTo>
                <a:lnTo>
                  <a:pt x="239858" y="715884"/>
                </a:lnTo>
                <a:lnTo>
                  <a:pt x="238434" y="709929"/>
                </a:lnTo>
                <a:lnTo>
                  <a:pt x="193064" y="703586"/>
                </a:lnTo>
                <a:lnTo>
                  <a:pt x="189634" y="710706"/>
                </a:lnTo>
                <a:lnTo>
                  <a:pt x="184650" y="715754"/>
                </a:lnTo>
                <a:lnTo>
                  <a:pt x="175654" y="717955"/>
                </a:lnTo>
                <a:lnTo>
                  <a:pt x="170023" y="722226"/>
                </a:lnTo>
                <a:lnTo>
                  <a:pt x="166269" y="714524"/>
                </a:lnTo>
                <a:lnTo>
                  <a:pt x="163163" y="712583"/>
                </a:lnTo>
                <a:lnTo>
                  <a:pt x="160833" y="715107"/>
                </a:lnTo>
                <a:lnTo>
                  <a:pt x="157856" y="727533"/>
                </a:lnTo>
                <a:lnTo>
                  <a:pt x="135721" y="732711"/>
                </a:lnTo>
                <a:lnTo>
                  <a:pt x="118117" y="743390"/>
                </a:lnTo>
                <a:lnTo>
                  <a:pt x="98895" y="742937"/>
                </a:lnTo>
                <a:lnTo>
                  <a:pt x="89963" y="745331"/>
                </a:lnTo>
                <a:lnTo>
                  <a:pt x="86274" y="741772"/>
                </a:lnTo>
                <a:lnTo>
                  <a:pt x="82520" y="742484"/>
                </a:lnTo>
                <a:lnTo>
                  <a:pt x="80967" y="752257"/>
                </a:lnTo>
                <a:lnTo>
                  <a:pt x="78572" y="755881"/>
                </a:lnTo>
                <a:lnTo>
                  <a:pt x="78572" y="755881"/>
                </a:lnTo>
                <a:lnTo>
                  <a:pt x="70223" y="746949"/>
                </a:lnTo>
                <a:lnTo>
                  <a:pt x="67893" y="737759"/>
                </a:lnTo>
                <a:lnTo>
                  <a:pt x="68475" y="729151"/>
                </a:lnTo>
                <a:lnTo>
                  <a:pt x="77019" y="714913"/>
                </a:lnTo>
                <a:lnTo>
                  <a:pt x="77407" y="710770"/>
                </a:lnTo>
                <a:lnTo>
                  <a:pt x="74171" y="708829"/>
                </a:lnTo>
                <a:lnTo>
                  <a:pt x="64010" y="711029"/>
                </a:lnTo>
                <a:lnTo>
                  <a:pt x="63298" y="701127"/>
                </a:lnTo>
                <a:lnTo>
                  <a:pt x="59544" y="693101"/>
                </a:lnTo>
                <a:lnTo>
                  <a:pt x="60385" y="688959"/>
                </a:lnTo>
                <a:lnTo>
                  <a:pt x="68605" y="682552"/>
                </a:lnTo>
                <a:lnTo>
                  <a:pt x="67569" y="678992"/>
                </a:lnTo>
                <a:lnTo>
                  <a:pt x="62715" y="676792"/>
                </a:lnTo>
                <a:lnTo>
                  <a:pt x="54949" y="680481"/>
                </a:lnTo>
                <a:lnTo>
                  <a:pt x="46923" y="671420"/>
                </a:lnTo>
                <a:lnTo>
                  <a:pt x="32814" y="671549"/>
                </a:lnTo>
                <a:lnTo>
                  <a:pt x="22652" y="666372"/>
                </a:lnTo>
                <a:lnTo>
                  <a:pt x="18769" y="660611"/>
                </a:lnTo>
                <a:lnTo>
                  <a:pt x="18834" y="651680"/>
                </a:lnTo>
                <a:lnTo>
                  <a:pt x="17151" y="646502"/>
                </a:lnTo>
                <a:lnTo>
                  <a:pt x="11068" y="639965"/>
                </a:lnTo>
                <a:lnTo>
                  <a:pt x="6731" y="639383"/>
                </a:lnTo>
                <a:lnTo>
                  <a:pt x="0" y="629416"/>
                </a:lnTo>
                <a:lnTo>
                  <a:pt x="5631" y="618413"/>
                </a:lnTo>
                <a:lnTo>
                  <a:pt x="9514" y="617636"/>
                </a:lnTo>
                <a:lnTo>
                  <a:pt x="18446" y="621196"/>
                </a:lnTo>
                <a:lnTo>
                  <a:pt x="19352" y="624626"/>
                </a:lnTo>
                <a:lnTo>
                  <a:pt x="17798" y="628639"/>
                </a:lnTo>
                <a:lnTo>
                  <a:pt x="25242" y="638153"/>
                </a:lnTo>
                <a:lnTo>
                  <a:pt x="38509" y="639059"/>
                </a:lnTo>
                <a:lnTo>
                  <a:pt x="49900" y="643525"/>
                </a:lnTo>
                <a:lnTo>
                  <a:pt x="59026" y="632652"/>
                </a:lnTo>
                <a:lnTo>
                  <a:pt x="65110" y="633817"/>
                </a:lnTo>
                <a:lnTo>
                  <a:pt x="64916" y="629804"/>
                </a:lnTo>
                <a:lnTo>
                  <a:pt x="59415" y="623396"/>
                </a:lnTo>
                <a:lnTo>
                  <a:pt x="55984" y="614918"/>
                </a:lnTo>
                <a:lnTo>
                  <a:pt x="42069" y="601391"/>
                </a:lnTo>
                <a:lnTo>
                  <a:pt x="34626" y="603333"/>
                </a:lnTo>
                <a:lnTo>
                  <a:pt x="22847" y="592589"/>
                </a:lnTo>
                <a:lnTo>
                  <a:pt x="13915" y="589159"/>
                </a:lnTo>
                <a:lnTo>
                  <a:pt x="19805" y="571296"/>
                </a:lnTo>
                <a:lnTo>
                  <a:pt x="29319" y="557445"/>
                </a:lnTo>
                <a:lnTo>
                  <a:pt x="25177" y="543401"/>
                </a:lnTo>
                <a:lnTo>
                  <a:pt x="31714" y="534599"/>
                </a:lnTo>
                <a:lnTo>
                  <a:pt x="33202" y="521784"/>
                </a:lnTo>
                <a:lnTo>
                  <a:pt x="30549" y="517124"/>
                </a:lnTo>
                <a:lnTo>
                  <a:pt x="23818" y="516089"/>
                </a:lnTo>
                <a:lnTo>
                  <a:pt x="29902" y="506963"/>
                </a:lnTo>
                <a:lnTo>
                  <a:pt x="38186" y="503209"/>
                </a:lnTo>
                <a:lnTo>
                  <a:pt x="35856" y="498419"/>
                </a:lnTo>
                <a:lnTo>
                  <a:pt x="37086" y="497060"/>
                </a:lnTo>
                <a:lnTo>
                  <a:pt x="51907" y="484958"/>
                </a:lnTo>
                <a:lnTo>
                  <a:pt x="47117" y="473437"/>
                </a:lnTo>
                <a:lnTo>
                  <a:pt x="32685" y="458098"/>
                </a:lnTo>
                <a:lnTo>
                  <a:pt x="36115" y="442759"/>
                </a:lnTo>
                <a:lnTo>
                  <a:pt x="25112" y="433245"/>
                </a:lnTo>
                <a:lnTo>
                  <a:pt x="25112" y="433245"/>
                </a:lnTo>
                <a:lnTo>
                  <a:pt x="31714" y="420495"/>
                </a:lnTo>
                <a:lnTo>
                  <a:pt x="31067" y="408522"/>
                </a:lnTo>
                <a:lnTo>
                  <a:pt x="28607" y="401143"/>
                </a:lnTo>
                <a:lnTo>
                  <a:pt x="29449" y="397260"/>
                </a:lnTo>
                <a:lnTo>
                  <a:pt x="46276" y="393506"/>
                </a:lnTo>
                <a:lnTo>
                  <a:pt x="50612" y="394865"/>
                </a:lnTo>
                <a:lnTo>
                  <a:pt x="56890" y="403279"/>
                </a:lnTo>
                <a:lnTo>
                  <a:pt x="62715" y="404509"/>
                </a:lnTo>
                <a:lnTo>
                  <a:pt x="65757" y="402373"/>
                </a:lnTo>
                <a:lnTo>
                  <a:pt x="67957" y="396548"/>
                </a:lnTo>
                <a:lnTo>
                  <a:pt x="67957" y="384251"/>
                </a:lnTo>
                <a:lnTo>
                  <a:pt x="75336" y="373572"/>
                </a:lnTo>
                <a:lnTo>
                  <a:pt x="90028" y="370465"/>
                </a:lnTo>
                <a:lnTo>
                  <a:pt x="89122" y="362440"/>
                </a:lnTo>
                <a:lnTo>
                  <a:pt x="81096" y="348913"/>
                </a:lnTo>
                <a:lnTo>
                  <a:pt x="81484" y="339723"/>
                </a:lnTo>
                <a:lnTo>
                  <a:pt x="100901" y="330532"/>
                </a:lnTo>
                <a:lnTo>
                  <a:pt x="104007" y="323283"/>
                </a:lnTo>
                <a:lnTo>
                  <a:pt x="115140" y="314416"/>
                </a:lnTo>
                <a:lnTo>
                  <a:pt x="129443" y="295259"/>
                </a:lnTo>
                <a:lnTo>
                  <a:pt x="130802" y="290858"/>
                </a:lnTo>
                <a:lnTo>
                  <a:pt x="126660" y="272154"/>
                </a:lnTo>
                <a:lnTo>
                  <a:pt x="107049" y="260309"/>
                </a:lnTo>
                <a:lnTo>
                  <a:pt x="109962" y="246394"/>
                </a:lnTo>
                <a:lnTo>
                  <a:pt x="104396" y="239404"/>
                </a:lnTo>
                <a:lnTo>
                  <a:pt x="104849" y="230796"/>
                </a:lnTo>
                <a:lnTo>
                  <a:pt x="89251" y="232997"/>
                </a:lnTo>
                <a:lnTo>
                  <a:pt x="84915" y="229696"/>
                </a:lnTo>
                <a:lnTo>
                  <a:pt x="87503" y="207303"/>
                </a:lnTo>
                <a:lnTo>
                  <a:pt x="84656" y="198694"/>
                </a:lnTo>
                <a:lnTo>
                  <a:pt x="79349" y="192417"/>
                </a:lnTo>
                <a:lnTo>
                  <a:pt x="87310" y="188727"/>
                </a:lnTo>
                <a:lnTo>
                  <a:pt x="97600" y="192352"/>
                </a:lnTo>
                <a:lnTo>
                  <a:pt x="108732" y="192222"/>
                </a:lnTo>
                <a:lnTo>
                  <a:pt x="137598" y="177660"/>
                </a:lnTo>
                <a:lnTo>
                  <a:pt x="155202" y="186462"/>
                </a:lnTo>
                <a:lnTo>
                  <a:pt x="175913" y="181673"/>
                </a:lnTo>
                <a:lnTo>
                  <a:pt x="181350" y="189504"/>
                </a:lnTo>
                <a:lnTo>
                  <a:pt x="188922" y="188145"/>
                </a:lnTo>
                <a:lnTo>
                  <a:pt x="196495" y="191317"/>
                </a:lnTo>
                <a:lnTo>
                  <a:pt x="208468" y="184067"/>
                </a:lnTo>
                <a:lnTo>
                  <a:pt x="214616" y="185103"/>
                </a:lnTo>
                <a:lnTo>
                  <a:pt x="225037" y="180573"/>
                </a:lnTo>
                <a:lnTo>
                  <a:pt x="242058" y="186462"/>
                </a:lnTo>
                <a:lnTo>
                  <a:pt x="252737" y="186203"/>
                </a:lnTo>
                <a:lnTo>
                  <a:pt x="257980" y="181479"/>
                </a:lnTo>
                <a:lnTo>
                  <a:pt x="261022" y="173906"/>
                </a:lnTo>
                <a:lnTo>
                  <a:pt x="259533" y="157532"/>
                </a:lnTo>
                <a:lnTo>
                  <a:pt x="261993" y="154814"/>
                </a:lnTo>
                <a:lnTo>
                  <a:pt x="274354" y="153454"/>
                </a:lnTo>
                <a:lnTo>
                  <a:pt x="291570" y="144070"/>
                </a:lnTo>
                <a:lnTo>
                  <a:pt x="299207" y="144523"/>
                </a:lnTo>
                <a:lnTo>
                  <a:pt x="308268" y="146012"/>
                </a:lnTo>
                <a:lnTo>
                  <a:pt x="333704" y="127048"/>
                </a:lnTo>
                <a:lnTo>
                  <a:pt x="334545" y="123683"/>
                </a:lnTo>
                <a:lnTo>
                  <a:pt x="329109" y="116369"/>
                </a:lnTo>
                <a:lnTo>
                  <a:pt x="337717" y="90934"/>
                </a:lnTo>
                <a:lnTo>
                  <a:pt x="337717" y="90934"/>
                </a:lnTo>
                <a:lnTo>
                  <a:pt x="339270" y="90934"/>
                </a:lnTo>
                <a:lnTo>
                  <a:pt x="341470" y="91516"/>
                </a:lnTo>
                <a:lnTo>
                  <a:pt x="344253" y="91516"/>
                </a:lnTo>
                <a:lnTo>
                  <a:pt x="345159" y="92422"/>
                </a:lnTo>
                <a:lnTo>
                  <a:pt x="346260" y="91969"/>
                </a:lnTo>
                <a:lnTo>
                  <a:pt x="349043" y="91969"/>
                </a:lnTo>
                <a:lnTo>
                  <a:pt x="350531" y="92292"/>
                </a:lnTo>
                <a:lnTo>
                  <a:pt x="350531" y="92616"/>
                </a:lnTo>
                <a:lnTo>
                  <a:pt x="352343" y="92746"/>
                </a:lnTo>
                <a:lnTo>
                  <a:pt x="353056" y="93199"/>
                </a:lnTo>
                <a:lnTo>
                  <a:pt x="353250" y="93781"/>
                </a:lnTo>
                <a:lnTo>
                  <a:pt x="352149" y="93328"/>
                </a:lnTo>
                <a:lnTo>
                  <a:pt x="350855" y="93328"/>
                </a:lnTo>
                <a:lnTo>
                  <a:pt x="349560" y="94234"/>
                </a:lnTo>
                <a:lnTo>
                  <a:pt x="350467" y="94687"/>
                </a:lnTo>
                <a:lnTo>
                  <a:pt x="350467" y="95140"/>
                </a:lnTo>
                <a:lnTo>
                  <a:pt x="352473" y="96823"/>
                </a:lnTo>
                <a:lnTo>
                  <a:pt x="353961" y="96823"/>
                </a:lnTo>
                <a:lnTo>
                  <a:pt x="355062" y="98829"/>
                </a:lnTo>
                <a:lnTo>
                  <a:pt x="356162" y="99736"/>
                </a:lnTo>
                <a:lnTo>
                  <a:pt x="357845" y="100512"/>
                </a:lnTo>
                <a:lnTo>
                  <a:pt x="358751" y="100512"/>
                </a:lnTo>
                <a:lnTo>
                  <a:pt x="359657" y="98376"/>
                </a:lnTo>
                <a:lnTo>
                  <a:pt x="360369" y="97147"/>
                </a:lnTo>
                <a:lnTo>
                  <a:pt x="360758" y="97147"/>
                </a:lnTo>
                <a:lnTo>
                  <a:pt x="360758" y="95205"/>
                </a:lnTo>
                <a:lnTo>
                  <a:pt x="362440" y="96888"/>
                </a:lnTo>
                <a:lnTo>
                  <a:pt x="362829" y="96888"/>
                </a:lnTo>
                <a:lnTo>
                  <a:pt x="363023" y="96305"/>
                </a:lnTo>
                <a:lnTo>
                  <a:pt x="363929" y="96305"/>
                </a:lnTo>
                <a:lnTo>
                  <a:pt x="363734" y="95270"/>
                </a:lnTo>
                <a:lnTo>
                  <a:pt x="365223" y="94170"/>
                </a:lnTo>
                <a:lnTo>
                  <a:pt x="366323" y="92034"/>
                </a:lnTo>
                <a:lnTo>
                  <a:pt x="368006" y="90998"/>
                </a:lnTo>
                <a:lnTo>
                  <a:pt x="368395" y="90221"/>
                </a:lnTo>
                <a:lnTo>
                  <a:pt x="370077" y="89445"/>
                </a:lnTo>
                <a:lnTo>
                  <a:pt x="370271" y="88539"/>
                </a:lnTo>
                <a:lnTo>
                  <a:pt x="370789" y="88539"/>
                </a:lnTo>
                <a:lnTo>
                  <a:pt x="371372" y="87438"/>
                </a:lnTo>
                <a:lnTo>
                  <a:pt x="372084" y="87115"/>
                </a:lnTo>
                <a:lnTo>
                  <a:pt x="372278" y="86079"/>
                </a:lnTo>
                <a:lnTo>
                  <a:pt x="373766" y="85497"/>
                </a:lnTo>
                <a:lnTo>
                  <a:pt x="374155" y="84720"/>
                </a:lnTo>
                <a:lnTo>
                  <a:pt x="375643" y="83814"/>
                </a:lnTo>
                <a:lnTo>
                  <a:pt x="376744" y="82002"/>
                </a:lnTo>
                <a:lnTo>
                  <a:pt x="378426" y="81419"/>
                </a:lnTo>
                <a:lnTo>
                  <a:pt x="383410" y="81290"/>
                </a:lnTo>
                <a:lnTo>
                  <a:pt x="383928" y="80707"/>
                </a:lnTo>
                <a:lnTo>
                  <a:pt x="385028" y="76889"/>
                </a:lnTo>
                <a:lnTo>
                  <a:pt x="387034" y="78248"/>
                </a:lnTo>
                <a:lnTo>
                  <a:pt x="388329" y="78248"/>
                </a:lnTo>
                <a:lnTo>
                  <a:pt x="388329" y="77213"/>
                </a:lnTo>
                <a:lnTo>
                  <a:pt x="389623" y="75853"/>
                </a:lnTo>
                <a:lnTo>
                  <a:pt x="389817" y="72682"/>
                </a:lnTo>
                <a:lnTo>
                  <a:pt x="390724" y="71646"/>
                </a:lnTo>
                <a:lnTo>
                  <a:pt x="390206" y="69640"/>
                </a:lnTo>
                <a:lnTo>
                  <a:pt x="389494" y="69187"/>
                </a:lnTo>
                <a:lnTo>
                  <a:pt x="389494" y="67698"/>
                </a:lnTo>
                <a:lnTo>
                  <a:pt x="389106" y="66922"/>
                </a:lnTo>
                <a:lnTo>
                  <a:pt x="389688" y="65562"/>
                </a:lnTo>
                <a:lnTo>
                  <a:pt x="390076" y="62197"/>
                </a:lnTo>
                <a:lnTo>
                  <a:pt x="391759" y="59479"/>
                </a:lnTo>
                <a:lnTo>
                  <a:pt x="391759" y="57020"/>
                </a:lnTo>
                <a:lnTo>
                  <a:pt x="393053" y="56437"/>
                </a:lnTo>
                <a:lnTo>
                  <a:pt x="394865" y="53848"/>
                </a:lnTo>
                <a:lnTo>
                  <a:pt x="396160" y="50223"/>
                </a:lnTo>
                <a:lnTo>
                  <a:pt x="397066" y="48994"/>
                </a:lnTo>
                <a:lnTo>
                  <a:pt x="397454" y="47182"/>
                </a:lnTo>
                <a:lnTo>
                  <a:pt x="398166" y="46082"/>
                </a:lnTo>
                <a:lnTo>
                  <a:pt x="398684" y="44399"/>
                </a:lnTo>
                <a:lnTo>
                  <a:pt x="398684" y="41810"/>
                </a:lnTo>
                <a:lnTo>
                  <a:pt x="399784" y="39350"/>
                </a:lnTo>
                <a:lnTo>
                  <a:pt x="399979" y="35661"/>
                </a:lnTo>
                <a:lnTo>
                  <a:pt x="401079" y="32943"/>
                </a:lnTo>
                <a:lnTo>
                  <a:pt x="401079" y="30937"/>
                </a:lnTo>
                <a:lnTo>
                  <a:pt x="403280" y="26794"/>
                </a:lnTo>
                <a:lnTo>
                  <a:pt x="403085" y="24659"/>
                </a:lnTo>
                <a:lnTo>
                  <a:pt x="403991" y="21940"/>
                </a:lnTo>
                <a:lnTo>
                  <a:pt x="406580" y="19675"/>
                </a:lnTo>
                <a:lnTo>
                  <a:pt x="406774" y="17669"/>
                </a:lnTo>
                <a:lnTo>
                  <a:pt x="408781" y="16569"/>
                </a:lnTo>
                <a:lnTo>
                  <a:pt x="408975" y="15792"/>
                </a:lnTo>
                <a:lnTo>
                  <a:pt x="410269" y="14433"/>
                </a:lnTo>
                <a:lnTo>
                  <a:pt x="411758" y="13527"/>
                </a:lnTo>
                <a:lnTo>
                  <a:pt x="413764" y="10161"/>
                </a:lnTo>
                <a:lnTo>
                  <a:pt x="415576" y="9061"/>
                </a:lnTo>
                <a:lnTo>
                  <a:pt x="417453" y="7249"/>
                </a:lnTo>
                <a:lnTo>
                  <a:pt x="420948" y="6472"/>
                </a:lnTo>
                <a:lnTo>
                  <a:pt x="420754" y="7378"/>
                </a:lnTo>
                <a:lnTo>
                  <a:pt x="417971" y="7701"/>
                </a:lnTo>
                <a:lnTo>
                  <a:pt x="419848" y="8608"/>
                </a:lnTo>
                <a:lnTo>
                  <a:pt x="420560" y="8608"/>
                </a:lnTo>
                <a:lnTo>
                  <a:pt x="421272" y="7831"/>
                </a:lnTo>
                <a:lnTo>
                  <a:pt x="422760" y="7378"/>
                </a:lnTo>
                <a:lnTo>
                  <a:pt x="422760" y="7054"/>
                </a:lnTo>
                <a:lnTo>
                  <a:pt x="426450" y="6925"/>
                </a:lnTo>
                <a:lnTo>
                  <a:pt x="426644" y="7378"/>
                </a:lnTo>
                <a:lnTo>
                  <a:pt x="429750" y="7378"/>
                </a:lnTo>
                <a:lnTo>
                  <a:pt x="431239" y="7961"/>
                </a:lnTo>
                <a:lnTo>
                  <a:pt x="431239" y="9320"/>
                </a:lnTo>
                <a:lnTo>
                  <a:pt x="431822" y="9449"/>
                </a:lnTo>
                <a:lnTo>
                  <a:pt x="432015" y="8996"/>
                </a:lnTo>
                <a:lnTo>
                  <a:pt x="432922" y="8996"/>
                </a:lnTo>
                <a:lnTo>
                  <a:pt x="434734" y="7443"/>
                </a:lnTo>
                <a:lnTo>
                  <a:pt x="436417" y="7313"/>
                </a:lnTo>
                <a:lnTo>
                  <a:pt x="437129" y="7637"/>
                </a:lnTo>
                <a:lnTo>
                  <a:pt x="437517" y="6537"/>
                </a:lnTo>
                <a:lnTo>
                  <a:pt x="440300" y="6990"/>
                </a:lnTo>
                <a:lnTo>
                  <a:pt x="441595" y="7766"/>
                </a:lnTo>
                <a:lnTo>
                  <a:pt x="443277" y="8090"/>
                </a:lnTo>
                <a:lnTo>
                  <a:pt x="445866" y="8090"/>
                </a:lnTo>
                <a:lnTo>
                  <a:pt x="446772" y="7184"/>
                </a:lnTo>
                <a:lnTo>
                  <a:pt x="448649" y="8090"/>
                </a:lnTo>
                <a:lnTo>
                  <a:pt x="451044" y="7961"/>
                </a:lnTo>
                <a:lnTo>
                  <a:pt x="451756" y="7831"/>
                </a:lnTo>
                <a:lnTo>
                  <a:pt x="451756" y="7508"/>
                </a:lnTo>
                <a:lnTo>
                  <a:pt x="453633" y="7378"/>
                </a:lnTo>
                <a:lnTo>
                  <a:pt x="457840" y="6148"/>
                </a:lnTo>
                <a:lnTo>
                  <a:pt x="457840" y="4789"/>
                </a:lnTo>
                <a:lnTo>
                  <a:pt x="458552" y="4465"/>
                </a:lnTo>
                <a:lnTo>
                  <a:pt x="459458" y="5695"/>
                </a:lnTo>
                <a:lnTo>
                  <a:pt x="462758" y="5242"/>
                </a:lnTo>
                <a:lnTo>
                  <a:pt x="465542" y="6472"/>
                </a:lnTo>
                <a:lnTo>
                  <a:pt x="466253" y="8478"/>
                </a:lnTo>
                <a:lnTo>
                  <a:pt x="465347" y="8931"/>
                </a:lnTo>
                <a:lnTo>
                  <a:pt x="464959" y="9837"/>
                </a:lnTo>
                <a:lnTo>
                  <a:pt x="464053" y="9837"/>
                </a:lnTo>
                <a:lnTo>
                  <a:pt x="463341" y="10420"/>
                </a:lnTo>
                <a:lnTo>
                  <a:pt x="463341" y="11002"/>
                </a:lnTo>
                <a:lnTo>
                  <a:pt x="463859" y="11002"/>
                </a:lnTo>
                <a:lnTo>
                  <a:pt x="465542" y="10097"/>
                </a:lnTo>
                <a:lnTo>
                  <a:pt x="465930" y="8996"/>
                </a:lnTo>
                <a:lnTo>
                  <a:pt x="467224" y="8672"/>
                </a:lnTo>
                <a:lnTo>
                  <a:pt x="467224" y="7896"/>
                </a:lnTo>
                <a:lnTo>
                  <a:pt x="468713" y="7766"/>
                </a:lnTo>
                <a:lnTo>
                  <a:pt x="470719" y="6860"/>
                </a:lnTo>
                <a:lnTo>
                  <a:pt x="471431" y="5048"/>
                </a:lnTo>
                <a:lnTo>
                  <a:pt x="474214" y="4595"/>
                </a:lnTo>
                <a:lnTo>
                  <a:pt x="471107" y="4142"/>
                </a:lnTo>
                <a:lnTo>
                  <a:pt x="469813" y="5048"/>
                </a:lnTo>
                <a:lnTo>
                  <a:pt x="469425" y="5825"/>
                </a:lnTo>
                <a:lnTo>
                  <a:pt x="467418" y="6731"/>
                </a:lnTo>
                <a:lnTo>
                  <a:pt x="466900" y="6278"/>
                </a:lnTo>
                <a:lnTo>
                  <a:pt x="466900" y="5695"/>
                </a:lnTo>
                <a:lnTo>
                  <a:pt x="467289" y="5566"/>
                </a:lnTo>
                <a:lnTo>
                  <a:pt x="467677" y="1747"/>
                </a:lnTo>
                <a:lnTo>
                  <a:pt x="466383" y="1747"/>
                </a:lnTo>
                <a:lnTo>
                  <a:pt x="465282" y="2653"/>
                </a:lnTo>
                <a:lnTo>
                  <a:pt x="464182" y="2783"/>
                </a:lnTo>
                <a:lnTo>
                  <a:pt x="463664" y="3560"/>
                </a:lnTo>
                <a:lnTo>
                  <a:pt x="460881" y="4142"/>
                </a:lnTo>
                <a:lnTo>
                  <a:pt x="459781" y="2912"/>
                </a:lnTo>
                <a:lnTo>
                  <a:pt x="460170" y="453"/>
                </a:lnTo>
                <a:lnTo>
                  <a:pt x="464959" y="0"/>
                </a:lnTo>
                <a:lnTo>
                  <a:pt x="472272" y="0"/>
                </a:lnTo>
                <a:close/>
              </a:path>
            </a:pathLst>
          </a:custGeom>
          <a:solidFill>
            <a:srgbClr val="00785E"/>
          </a:solidFill>
          <a:ln w="3229" cap="flat">
            <a:solidFill>
              <a:srgbClr val="FFFFFF"/>
            </a:solidFill>
            <a:prstDash val="solid"/>
            <a:miter/>
          </a:ln>
        </p:spPr>
        <p:txBody>
          <a:bodyPr rtlCol="0" anchor="ctr"/>
          <a:lstStyle/>
          <a:p>
            <a:endParaRPr lang="en-IN"/>
          </a:p>
        </p:txBody>
      </p:sp>
      <p:sp>
        <p:nvSpPr>
          <p:cNvPr id="13" name="Freeform: Shape 12">
            <a:extLst>
              <a:ext uri="{FF2B5EF4-FFF2-40B4-BE49-F238E27FC236}">
                <a16:creationId xmlns:a16="http://schemas.microsoft.com/office/drawing/2014/main" id="{B7AB9249-B940-45C2-B8F7-67092E2DBA94}"/>
              </a:ext>
            </a:extLst>
          </p:cNvPr>
          <p:cNvSpPr/>
          <p:nvPr/>
        </p:nvSpPr>
        <p:spPr>
          <a:xfrm>
            <a:off x="7685560" y="3515382"/>
            <a:ext cx="359835" cy="299785"/>
          </a:xfrm>
          <a:custGeom>
            <a:avLst/>
            <a:gdLst>
              <a:gd name="connsiteX0" fmla="*/ 1230 w 276360"/>
              <a:gd name="connsiteY0" fmla="*/ 52295 h 216040"/>
              <a:gd name="connsiteX1" fmla="*/ 3689 w 276360"/>
              <a:gd name="connsiteY1" fmla="*/ 48735 h 216040"/>
              <a:gd name="connsiteX2" fmla="*/ 5242 w 276360"/>
              <a:gd name="connsiteY2" fmla="*/ 38962 h 216040"/>
              <a:gd name="connsiteX3" fmla="*/ 8996 w 276360"/>
              <a:gd name="connsiteY3" fmla="*/ 38186 h 216040"/>
              <a:gd name="connsiteX4" fmla="*/ 12686 w 276360"/>
              <a:gd name="connsiteY4" fmla="*/ 41745 h 216040"/>
              <a:gd name="connsiteX5" fmla="*/ 21617 w 276360"/>
              <a:gd name="connsiteY5" fmla="*/ 39415 h 216040"/>
              <a:gd name="connsiteX6" fmla="*/ 40904 w 276360"/>
              <a:gd name="connsiteY6" fmla="*/ 39804 h 216040"/>
              <a:gd name="connsiteX7" fmla="*/ 58508 w 276360"/>
              <a:gd name="connsiteY7" fmla="*/ 29189 h 216040"/>
              <a:gd name="connsiteX8" fmla="*/ 80578 w 276360"/>
              <a:gd name="connsiteY8" fmla="*/ 24011 h 216040"/>
              <a:gd name="connsiteX9" fmla="*/ 83556 w 276360"/>
              <a:gd name="connsiteY9" fmla="*/ 11520 h 216040"/>
              <a:gd name="connsiteX10" fmla="*/ 85821 w 276360"/>
              <a:gd name="connsiteY10" fmla="*/ 9061 h 216040"/>
              <a:gd name="connsiteX11" fmla="*/ 88992 w 276360"/>
              <a:gd name="connsiteY11" fmla="*/ 10938 h 216040"/>
              <a:gd name="connsiteX12" fmla="*/ 92746 w 276360"/>
              <a:gd name="connsiteY12" fmla="*/ 18640 h 216040"/>
              <a:gd name="connsiteX13" fmla="*/ 98377 w 276360"/>
              <a:gd name="connsiteY13" fmla="*/ 14368 h 216040"/>
              <a:gd name="connsiteX14" fmla="*/ 107373 w 276360"/>
              <a:gd name="connsiteY14" fmla="*/ 12167 h 216040"/>
              <a:gd name="connsiteX15" fmla="*/ 112356 w 276360"/>
              <a:gd name="connsiteY15" fmla="*/ 7119 h 216040"/>
              <a:gd name="connsiteX16" fmla="*/ 115787 w 276360"/>
              <a:gd name="connsiteY16" fmla="*/ 0 h 216040"/>
              <a:gd name="connsiteX17" fmla="*/ 161157 w 276360"/>
              <a:gd name="connsiteY17" fmla="*/ 6343 h 216040"/>
              <a:gd name="connsiteX18" fmla="*/ 162580 w 276360"/>
              <a:gd name="connsiteY18" fmla="*/ 12297 h 216040"/>
              <a:gd name="connsiteX19" fmla="*/ 160639 w 276360"/>
              <a:gd name="connsiteY19" fmla="*/ 20905 h 216040"/>
              <a:gd name="connsiteX20" fmla="*/ 164910 w 276360"/>
              <a:gd name="connsiteY20" fmla="*/ 23105 h 216040"/>
              <a:gd name="connsiteX21" fmla="*/ 171965 w 276360"/>
              <a:gd name="connsiteY21" fmla="*/ 27830 h 216040"/>
              <a:gd name="connsiteX22" fmla="*/ 175136 w 276360"/>
              <a:gd name="connsiteY22" fmla="*/ 36309 h 216040"/>
              <a:gd name="connsiteX23" fmla="*/ 192741 w 276360"/>
              <a:gd name="connsiteY23" fmla="*/ 46923 h 216040"/>
              <a:gd name="connsiteX24" fmla="*/ 196559 w 276360"/>
              <a:gd name="connsiteY24" fmla="*/ 46017 h 216040"/>
              <a:gd name="connsiteX25" fmla="*/ 202125 w 276360"/>
              <a:gd name="connsiteY25" fmla="*/ 39221 h 216040"/>
              <a:gd name="connsiteX26" fmla="*/ 226137 w 276360"/>
              <a:gd name="connsiteY26" fmla="*/ 37150 h 216040"/>
              <a:gd name="connsiteX27" fmla="*/ 241670 w 276360"/>
              <a:gd name="connsiteY27" fmla="*/ 31972 h 216040"/>
              <a:gd name="connsiteX28" fmla="*/ 247171 w 276360"/>
              <a:gd name="connsiteY28" fmla="*/ 32878 h 216040"/>
              <a:gd name="connsiteX29" fmla="*/ 248142 w 276360"/>
              <a:gd name="connsiteY29" fmla="*/ 38509 h 216040"/>
              <a:gd name="connsiteX30" fmla="*/ 254614 w 276360"/>
              <a:gd name="connsiteY30" fmla="*/ 50936 h 216040"/>
              <a:gd name="connsiteX31" fmla="*/ 259209 w 276360"/>
              <a:gd name="connsiteY31" fmla="*/ 56113 h 216040"/>
              <a:gd name="connsiteX32" fmla="*/ 267170 w 276360"/>
              <a:gd name="connsiteY32" fmla="*/ 58767 h 216040"/>
              <a:gd name="connsiteX33" fmla="*/ 269759 w 276360"/>
              <a:gd name="connsiteY33" fmla="*/ 67634 h 216040"/>
              <a:gd name="connsiteX34" fmla="*/ 276361 w 276360"/>
              <a:gd name="connsiteY34" fmla="*/ 79478 h 216040"/>
              <a:gd name="connsiteX35" fmla="*/ 257786 w 276360"/>
              <a:gd name="connsiteY35" fmla="*/ 86403 h 216040"/>
              <a:gd name="connsiteX36" fmla="*/ 255391 w 276360"/>
              <a:gd name="connsiteY36" fmla="*/ 91839 h 216040"/>
              <a:gd name="connsiteX37" fmla="*/ 247042 w 276360"/>
              <a:gd name="connsiteY37" fmla="*/ 90092 h 216040"/>
              <a:gd name="connsiteX38" fmla="*/ 245230 w 276360"/>
              <a:gd name="connsiteY38" fmla="*/ 101289 h 216040"/>
              <a:gd name="connsiteX39" fmla="*/ 237463 w 276360"/>
              <a:gd name="connsiteY39" fmla="*/ 108279 h 216040"/>
              <a:gd name="connsiteX40" fmla="*/ 236751 w 276360"/>
              <a:gd name="connsiteY40" fmla="*/ 112551 h 216040"/>
              <a:gd name="connsiteX41" fmla="*/ 239081 w 276360"/>
              <a:gd name="connsiteY41" fmla="*/ 114881 h 216040"/>
              <a:gd name="connsiteX42" fmla="*/ 239081 w 276360"/>
              <a:gd name="connsiteY42" fmla="*/ 114881 h 216040"/>
              <a:gd name="connsiteX43" fmla="*/ 235003 w 276360"/>
              <a:gd name="connsiteY43" fmla="*/ 123618 h 216040"/>
              <a:gd name="connsiteX44" fmla="*/ 224972 w 276360"/>
              <a:gd name="connsiteY44" fmla="*/ 133779 h 216040"/>
              <a:gd name="connsiteX45" fmla="*/ 218241 w 276360"/>
              <a:gd name="connsiteY45" fmla="*/ 144652 h 216040"/>
              <a:gd name="connsiteX46" fmla="*/ 221024 w 276360"/>
              <a:gd name="connsiteY46" fmla="*/ 159862 h 216040"/>
              <a:gd name="connsiteX47" fmla="*/ 216364 w 276360"/>
              <a:gd name="connsiteY47" fmla="*/ 177790 h 216040"/>
              <a:gd name="connsiteX48" fmla="*/ 208403 w 276360"/>
              <a:gd name="connsiteY48" fmla="*/ 185038 h 216040"/>
              <a:gd name="connsiteX49" fmla="*/ 204714 w 276360"/>
              <a:gd name="connsiteY49" fmla="*/ 193970 h 216040"/>
              <a:gd name="connsiteX50" fmla="*/ 196947 w 276360"/>
              <a:gd name="connsiteY50" fmla="*/ 200895 h 216040"/>
              <a:gd name="connsiteX51" fmla="*/ 196041 w 276360"/>
              <a:gd name="connsiteY51" fmla="*/ 212934 h 216040"/>
              <a:gd name="connsiteX52" fmla="*/ 187757 w 276360"/>
              <a:gd name="connsiteY52" fmla="*/ 216040 h 216040"/>
              <a:gd name="connsiteX53" fmla="*/ 182968 w 276360"/>
              <a:gd name="connsiteY53" fmla="*/ 212027 h 216040"/>
              <a:gd name="connsiteX54" fmla="*/ 180896 w 276360"/>
              <a:gd name="connsiteY54" fmla="*/ 209438 h 216040"/>
              <a:gd name="connsiteX55" fmla="*/ 172353 w 276360"/>
              <a:gd name="connsiteY55" fmla="*/ 212221 h 216040"/>
              <a:gd name="connsiteX56" fmla="*/ 170347 w 276360"/>
              <a:gd name="connsiteY56" fmla="*/ 196947 h 216040"/>
              <a:gd name="connsiteX57" fmla="*/ 164910 w 276360"/>
              <a:gd name="connsiteY57" fmla="*/ 191187 h 216040"/>
              <a:gd name="connsiteX58" fmla="*/ 156043 w 276360"/>
              <a:gd name="connsiteY58" fmla="*/ 190475 h 216040"/>
              <a:gd name="connsiteX59" fmla="*/ 149442 w 276360"/>
              <a:gd name="connsiteY59" fmla="*/ 198565 h 216040"/>
              <a:gd name="connsiteX60" fmla="*/ 143164 w 276360"/>
              <a:gd name="connsiteY60" fmla="*/ 198112 h 216040"/>
              <a:gd name="connsiteX61" fmla="*/ 136821 w 276360"/>
              <a:gd name="connsiteY61" fmla="*/ 200895 h 216040"/>
              <a:gd name="connsiteX62" fmla="*/ 131061 w 276360"/>
              <a:gd name="connsiteY62" fmla="*/ 210603 h 216040"/>
              <a:gd name="connsiteX63" fmla="*/ 122453 w 276360"/>
              <a:gd name="connsiteY63" fmla="*/ 212480 h 216040"/>
              <a:gd name="connsiteX64" fmla="*/ 114751 w 276360"/>
              <a:gd name="connsiteY64" fmla="*/ 205167 h 216040"/>
              <a:gd name="connsiteX65" fmla="*/ 105755 w 276360"/>
              <a:gd name="connsiteY65" fmla="*/ 186009 h 216040"/>
              <a:gd name="connsiteX66" fmla="*/ 102325 w 276360"/>
              <a:gd name="connsiteY66" fmla="*/ 185750 h 216040"/>
              <a:gd name="connsiteX67" fmla="*/ 92098 w 276360"/>
              <a:gd name="connsiteY67" fmla="*/ 191770 h 216040"/>
              <a:gd name="connsiteX68" fmla="*/ 92552 w 276360"/>
              <a:gd name="connsiteY68" fmla="*/ 178696 h 216040"/>
              <a:gd name="connsiteX69" fmla="*/ 84267 w 276360"/>
              <a:gd name="connsiteY69" fmla="*/ 167822 h 216040"/>
              <a:gd name="connsiteX70" fmla="*/ 75918 w 276360"/>
              <a:gd name="connsiteY70" fmla="*/ 174101 h 216040"/>
              <a:gd name="connsiteX71" fmla="*/ 67634 w 276360"/>
              <a:gd name="connsiteY71" fmla="*/ 191446 h 216040"/>
              <a:gd name="connsiteX72" fmla="*/ 61356 w 276360"/>
              <a:gd name="connsiteY72" fmla="*/ 193970 h 216040"/>
              <a:gd name="connsiteX73" fmla="*/ 60450 w 276360"/>
              <a:gd name="connsiteY73" fmla="*/ 181802 h 216040"/>
              <a:gd name="connsiteX74" fmla="*/ 66016 w 276360"/>
              <a:gd name="connsiteY74" fmla="*/ 169440 h 216040"/>
              <a:gd name="connsiteX75" fmla="*/ 61550 w 276360"/>
              <a:gd name="connsiteY75" fmla="*/ 157791 h 216040"/>
              <a:gd name="connsiteX76" fmla="*/ 56890 w 276360"/>
              <a:gd name="connsiteY76" fmla="*/ 157144 h 216040"/>
              <a:gd name="connsiteX77" fmla="*/ 51001 w 276360"/>
              <a:gd name="connsiteY77" fmla="*/ 156885 h 216040"/>
              <a:gd name="connsiteX78" fmla="*/ 40516 w 276360"/>
              <a:gd name="connsiteY78" fmla="*/ 150089 h 216040"/>
              <a:gd name="connsiteX79" fmla="*/ 32167 w 276360"/>
              <a:gd name="connsiteY79" fmla="*/ 140575 h 216040"/>
              <a:gd name="connsiteX80" fmla="*/ 21746 w 276360"/>
              <a:gd name="connsiteY80" fmla="*/ 137727 h 216040"/>
              <a:gd name="connsiteX81" fmla="*/ 18899 w 276360"/>
              <a:gd name="connsiteY81" fmla="*/ 133650 h 216040"/>
              <a:gd name="connsiteX82" fmla="*/ 18510 w 276360"/>
              <a:gd name="connsiteY82" fmla="*/ 125236 h 216040"/>
              <a:gd name="connsiteX83" fmla="*/ 7831 w 276360"/>
              <a:gd name="connsiteY83" fmla="*/ 122582 h 216040"/>
              <a:gd name="connsiteX84" fmla="*/ 0 w 276360"/>
              <a:gd name="connsiteY84" fmla="*/ 112486 h 216040"/>
              <a:gd name="connsiteX85" fmla="*/ 4207 w 276360"/>
              <a:gd name="connsiteY85" fmla="*/ 103684 h 216040"/>
              <a:gd name="connsiteX86" fmla="*/ 8543 w 276360"/>
              <a:gd name="connsiteY86" fmla="*/ 74170 h 216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276360" h="216040">
                <a:moveTo>
                  <a:pt x="1230" y="52295"/>
                </a:moveTo>
                <a:lnTo>
                  <a:pt x="3689" y="48735"/>
                </a:lnTo>
                <a:lnTo>
                  <a:pt x="5242" y="38962"/>
                </a:lnTo>
                <a:lnTo>
                  <a:pt x="8996" y="38186"/>
                </a:lnTo>
                <a:lnTo>
                  <a:pt x="12686" y="41745"/>
                </a:lnTo>
                <a:lnTo>
                  <a:pt x="21617" y="39415"/>
                </a:lnTo>
                <a:lnTo>
                  <a:pt x="40904" y="39804"/>
                </a:lnTo>
                <a:lnTo>
                  <a:pt x="58508" y="29189"/>
                </a:lnTo>
                <a:lnTo>
                  <a:pt x="80578" y="24011"/>
                </a:lnTo>
                <a:lnTo>
                  <a:pt x="83556" y="11520"/>
                </a:lnTo>
                <a:lnTo>
                  <a:pt x="85821" y="9061"/>
                </a:lnTo>
                <a:lnTo>
                  <a:pt x="88992" y="10938"/>
                </a:lnTo>
                <a:lnTo>
                  <a:pt x="92746" y="18640"/>
                </a:lnTo>
                <a:lnTo>
                  <a:pt x="98377" y="14368"/>
                </a:lnTo>
                <a:lnTo>
                  <a:pt x="107373" y="12167"/>
                </a:lnTo>
                <a:lnTo>
                  <a:pt x="112356" y="7119"/>
                </a:lnTo>
                <a:lnTo>
                  <a:pt x="115787" y="0"/>
                </a:lnTo>
                <a:lnTo>
                  <a:pt x="161157" y="6343"/>
                </a:lnTo>
                <a:lnTo>
                  <a:pt x="162580" y="12297"/>
                </a:lnTo>
                <a:lnTo>
                  <a:pt x="160639" y="20905"/>
                </a:lnTo>
                <a:lnTo>
                  <a:pt x="164910" y="23105"/>
                </a:lnTo>
                <a:lnTo>
                  <a:pt x="171965" y="27830"/>
                </a:lnTo>
                <a:lnTo>
                  <a:pt x="175136" y="36309"/>
                </a:lnTo>
                <a:lnTo>
                  <a:pt x="192741" y="46923"/>
                </a:lnTo>
                <a:lnTo>
                  <a:pt x="196559" y="46017"/>
                </a:lnTo>
                <a:lnTo>
                  <a:pt x="202125" y="39221"/>
                </a:lnTo>
                <a:lnTo>
                  <a:pt x="226137" y="37150"/>
                </a:lnTo>
                <a:lnTo>
                  <a:pt x="241670" y="31972"/>
                </a:lnTo>
                <a:lnTo>
                  <a:pt x="247171" y="32878"/>
                </a:lnTo>
                <a:lnTo>
                  <a:pt x="248142" y="38509"/>
                </a:lnTo>
                <a:lnTo>
                  <a:pt x="254614" y="50936"/>
                </a:lnTo>
                <a:lnTo>
                  <a:pt x="259209" y="56113"/>
                </a:lnTo>
                <a:lnTo>
                  <a:pt x="267170" y="58767"/>
                </a:lnTo>
                <a:lnTo>
                  <a:pt x="269759" y="67634"/>
                </a:lnTo>
                <a:lnTo>
                  <a:pt x="276361" y="79478"/>
                </a:lnTo>
                <a:lnTo>
                  <a:pt x="257786" y="86403"/>
                </a:lnTo>
                <a:lnTo>
                  <a:pt x="255391" y="91839"/>
                </a:lnTo>
                <a:lnTo>
                  <a:pt x="247042" y="90092"/>
                </a:lnTo>
                <a:lnTo>
                  <a:pt x="245230" y="101289"/>
                </a:lnTo>
                <a:lnTo>
                  <a:pt x="237463" y="108279"/>
                </a:lnTo>
                <a:lnTo>
                  <a:pt x="236751" y="112551"/>
                </a:lnTo>
                <a:lnTo>
                  <a:pt x="239081" y="114881"/>
                </a:lnTo>
                <a:lnTo>
                  <a:pt x="239081" y="114881"/>
                </a:lnTo>
                <a:lnTo>
                  <a:pt x="235003" y="123618"/>
                </a:lnTo>
                <a:lnTo>
                  <a:pt x="224972" y="133779"/>
                </a:lnTo>
                <a:lnTo>
                  <a:pt x="218241" y="144652"/>
                </a:lnTo>
                <a:lnTo>
                  <a:pt x="221024" y="159862"/>
                </a:lnTo>
                <a:lnTo>
                  <a:pt x="216364" y="177790"/>
                </a:lnTo>
                <a:lnTo>
                  <a:pt x="208403" y="185038"/>
                </a:lnTo>
                <a:lnTo>
                  <a:pt x="204714" y="193970"/>
                </a:lnTo>
                <a:lnTo>
                  <a:pt x="196947" y="200895"/>
                </a:lnTo>
                <a:lnTo>
                  <a:pt x="196041" y="212934"/>
                </a:lnTo>
                <a:lnTo>
                  <a:pt x="187757" y="216040"/>
                </a:lnTo>
                <a:lnTo>
                  <a:pt x="182968" y="212027"/>
                </a:lnTo>
                <a:lnTo>
                  <a:pt x="180896" y="209438"/>
                </a:lnTo>
                <a:lnTo>
                  <a:pt x="172353" y="212221"/>
                </a:lnTo>
                <a:lnTo>
                  <a:pt x="170347" y="196947"/>
                </a:lnTo>
                <a:lnTo>
                  <a:pt x="164910" y="191187"/>
                </a:lnTo>
                <a:lnTo>
                  <a:pt x="156043" y="190475"/>
                </a:lnTo>
                <a:lnTo>
                  <a:pt x="149442" y="198565"/>
                </a:lnTo>
                <a:lnTo>
                  <a:pt x="143164" y="198112"/>
                </a:lnTo>
                <a:lnTo>
                  <a:pt x="136821" y="200895"/>
                </a:lnTo>
                <a:lnTo>
                  <a:pt x="131061" y="210603"/>
                </a:lnTo>
                <a:lnTo>
                  <a:pt x="122453" y="212480"/>
                </a:lnTo>
                <a:lnTo>
                  <a:pt x="114751" y="205167"/>
                </a:lnTo>
                <a:lnTo>
                  <a:pt x="105755" y="186009"/>
                </a:lnTo>
                <a:lnTo>
                  <a:pt x="102325" y="185750"/>
                </a:lnTo>
                <a:lnTo>
                  <a:pt x="92098" y="191770"/>
                </a:lnTo>
                <a:lnTo>
                  <a:pt x="92552" y="178696"/>
                </a:lnTo>
                <a:lnTo>
                  <a:pt x="84267" y="167822"/>
                </a:lnTo>
                <a:lnTo>
                  <a:pt x="75918" y="174101"/>
                </a:lnTo>
                <a:lnTo>
                  <a:pt x="67634" y="191446"/>
                </a:lnTo>
                <a:lnTo>
                  <a:pt x="61356" y="193970"/>
                </a:lnTo>
                <a:lnTo>
                  <a:pt x="60450" y="181802"/>
                </a:lnTo>
                <a:lnTo>
                  <a:pt x="66016" y="169440"/>
                </a:lnTo>
                <a:lnTo>
                  <a:pt x="61550" y="157791"/>
                </a:lnTo>
                <a:lnTo>
                  <a:pt x="56890" y="157144"/>
                </a:lnTo>
                <a:lnTo>
                  <a:pt x="51001" y="156885"/>
                </a:lnTo>
                <a:lnTo>
                  <a:pt x="40516" y="150089"/>
                </a:lnTo>
                <a:lnTo>
                  <a:pt x="32167" y="140575"/>
                </a:lnTo>
                <a:lnTo>
                  <a:pt x="21746" y="137727"/>
                </a:lnTo>
                <a:lnTo>
                  <a:pt x="18899" y="133650"/>
                </a:lnTo>
                <a:lnTo>
                  <a:pt x="18510" y="125236"/>
                </a:lnTo>
                <a:lnTo>
                  <a:pt x="7831" y="122582"/>
                </a:lnTo>
                <a:lnTo>
                  <a:pt x="0" y="112486"/>
                </a:lnTo>
                <a:lnTo>
                  <a:pt x="4207" y="103684"/>
                </a:lnTo>
                <a:lnTo>
                  <a:pt x="8543" y="74170"/>
                </a:lnTo>
                <a:close/>
              </a:path>
            </a:pathLst>
          </a:custGeom>
          <a:solidFill>
            <a:srgbClr val="005A47"/>
          </a:solidFill>
          <a:ln w="3229" cap="flat">
            <a:solidFill>
              <a:srgbClr val="FFFFFF"/>
            </a:solidFill>
            <a:prstDash val="solid"/>
            <a:miter/>
          </a:ln>
        </p:spPr>
        <p:txBody>
          <a:bodyPr rtlCol="0" anchor="ctr"/>
          <a:lstStyle/>
          <a:p>
            <a:endParaRPr lang="en-IN"/>
          </a:p>
        </p:txBody>
      </p:sp>
      <p:sp>
        <p:nvSpPr>
          <p:cNvPr id="14" name="Freeform: Shape 13">
            <a:extLst>
              <a:ext uri="{FF2B5EF4-FFF2-40B4-BE49-F238E27FC236}">
                <a16:creationId xmlns:a16="http://schemas.microsoft.com/office/drawing/2014/main" id="{B913253F-C5D0-404C-9778-9484C8ACA2A7}"/>
              </a:ext>
            </a:extLst>
          </p:cNvPr>
          <p:cNvSpPr/>
          <p:nvPr/>
        </p:nvSpPr>
        <p:spPr>
          <a:xfrm>
            <a:off x="7056901" y="3140606"/>
            <a:ext cx="1469173" cy="1190337"/>
          </a:xfrm>
          <a:custGeom>
            <a:avLst/>
            <a:gdLst>
              <a:gd name="connsiteX0" fmla="*/ 215393 w 1128353"/>
              <a:gd name="connsiteY0" fmla="*/ 756852 h 857817"/>
              <a:gd name="connsiteX1" fmla="*/ 217399 w 1128353"/>
              <a:gd name="connsiteY1" fmla="*/ 757888 h 857817"/>
              <a:gd name="connsiteX2" fmla="*/ 217787 w 1128353"/>
              <a:gd name="connsiteY2" fmla="*/ 759053 h 857817"/>
              <a:gd name="connsiteX3" fmla="*/ 218500 w 1128353"/>
              <a:gd name="connsiteY3" fmla="*/ 759636 h 857817"/>
              <a:gd name="connsiteX4" fmla="*/ 218500 w 1128353"/>
              <a:gd name="connsiteY4" fmla="*/ 760477 h 857817"/>
              <a:gd name="connsiteX5" fmla="*/ 219082 w 1128353"/>
              <a:gd name="connsiteY5" fmla="*/ 761189 h 857817"/>
              <a:gd name="connsiteX6" fmla="*/ 218694 w 1128353"/>
              <a:gd name="connsiteY6" fmla="*/ 763648 h 857817"/>
              <a:gd name="connsiteX7" fmla="*/ 218888 w 1128353"/>
              <a:gd name="connsiteY7" fmla="*/ 766561 h 857817"/>
              <a:gd name="connsiteX8" fmla="*/ 219405 w 1128353"/>
              <a:gd name="connsiteY8" fmla="*/ 767014 h 857817"/>
              <a:gd name="connsiteX9" fmla="*/ 219794 w 1128353"/>
              <a:gd name="connsiteY9" fmla="*/ 769214 h 857817"/>
              <a:gd name="connsiteX10" fmla="*/ 220506 w 1128353"/>
              <a:gd name="connsiteY10" fmla="*/ 769667 h 857817"/>
              <a:gd name="connsiteX11" fmla="*/ 220312 w 1128353"/>
              <a:gd name="connsiteY11" fmla="*/ 771674 h 857817"/>
              <a:gd name="connsiteX12" fmla="*/ 221023 w 1128353"/>
              <a:gd name="connsiteY12" fmla="*/ 772126 h 857817"/>
              <a:gd name="connsiteX13" fmla="*/ 221606 w 1128353"/>
              <a:gd name="connsiteY13" fmla="*/ 773162 h 857817"/>
              <a:gd name="connsiteX14" fmla="*/ 221606 w 1128353"/>
              <a:gd name="connsiteY14" fmla="*/ 774456 h 857817"/>
              <a:gd name="connsiteX15" fmla="*/ 222512 w 1128353"/>
              <a:gd name="connsiteY15" fmla="*/ 776204 h 857817"/>
              <a:gd name="connsiteX16" fmla="*/ 222512 w 1128353"/>
              <a:gd name="connsiteY16" fmla="*/ 777045 h 857817"/>
              <a:gd name="connsiteX17" fmla="*/ 221930 w 1128353"/>
              <a:gd name="connsiteY17" fmla="*/ 777757 h 857817"/>
              <a:gd name="connsiteX18" fmla="*/ 222124 w 1128353"/>
              <a:gd name="connsiteY18" fmla="*/ 778793 h 857817"/>
              <a:gd name="connsiteX19" fmla="*/ 221736 w 1128353"/>
              <a:gd name="connsiteY19" fmla="*/ 780799 h 857817"/>
              <a:gd name="connsiteX20" fmla="*/ 220829 w 1128353"/>
              <a:gd name="connsiteY20" fmla="*/ 782223 h 857817"/>
              <a:gd name="connsiteX21" fmla="*/ 220829 w 1128353"/>
              <a:gd name="connsiteY21" fmla="*/ 783518 h 857817"/>
              <a:gd name="connsiteX22" fmla="*/ 220441 w 1128353"/>
              <a:gd name="connsiteY22" fmla="*/ 783647 h 857817"/>
              <a:gd name="connsiteX23" fmla="*/ 219923 w 1128353"/>
              <a:gd name="connsiteY23" fmla="*/ 785265 h 857817"/>
              <a:gd name="connsiteX24" fmla="*/ 220118 w 1128353"/>
              <a:gd name="connsiteY24" fmla="*/ 786301 h 857817"/>
              <a:gd name="connsiteX25" fmla="*/ 220506 w 1128353"/>
              <a:gd name="connsiteY25" fmla="*/ 786171 h 857817"/>
              <a:gd name="connsiteX26" fmla="*/ 220506 w 1128353"/>
              <a:gd name="connsiteY26" fmla="*/ 785330 h 857817"/>
              <a:gd name="connsiteX27" fmla="*/ 221218 w 1128353"/>
              <a:gd name="connsiteY27" fmla="*/ 784165 h 857817"/>
              <a:gd name="connsiteX28" fmla="*/ 221412 w 1128353"/>
              <a:gd name="connsiteY28" fmla="*/ 782288 h 857817"/>
              <a:gd name="connsiteX29" fmla="*/ 222706 w 1128353"/>
              <a:gd name="connsiteY29" fmla="*/ 780087 h 857817"/>
              <a:gd name="connsiteX30" fmla="*/ 222706 w 1128353"/>
              <a:gd name="connsiteY30" fmla="*/ 779052 h 857817"/>
              <a:gd name="connsiteX31" fmla="*/ 223612 w 1128353"/>
              <a:gd name="connsiteY31" fmla="*/ 778469 h 857817"/>
              <a:gd name="connsiteX32" fmla="*/ 223806 w 1128353"/>
              <a:gd name="connsiteY32" fmla="*/ 775881 h 857817"/>
              <a:gd name="connsiteX33" fmla="*/ 222901 w 1128353"/>
              <a:gd name="connsiteY33" fmla="*/ 775039 h 857817"/>
              <a:gd name="connsiteX34" fmla="*/ 222318 w 1128353"/>
              <a:gd name="connsiteY34" fmla="*/ 775039 h 857817"/>
              <a:gd name="connsiteX35" fmla="*/ 222318 w 1128353"/>
              <a:gd name="connsiteY35" fmla="*/ 772838 h 857817"/>
              <a:gd name="connsiteX36" fmla="*/ 221023 w 1128353"/>
              <a:gd name="connsiteY36" fmla="*/ 771674 h 857817"/>
              <a:gd name="connsiteX37" fmla="*/ 221023 w 1128353"/>
              <a:gd name="connsiteY37" fmla="*/ 769473 h 857817"/>
              <a:gd name="connsiteX38" fmla="*/ 220118 w 1128353"/>
              <a:gd name="connsiteY38" fmla="*/ 768632 h 857817"/>
              <a:gd name="connsiteX39" fmla="*/ 219923 w 1128353"/>
              <a:gd name="connsiteY39" fmla="*/ 766625 h 857817"/>
              <a:gd name="connsiteX40" fmla="*/ 219535 w 1128353"/>
              <a:gd name="connsiteY40" fmla="*/ 766496 h 857817"/>
              <a:gd name="connsiteX41" fmla="*/ 219147 w 1128353"/>
              <a:gd name="connsiteY41" fmla="*/ 765072 h 857817"/>
              <a:gd name="connsiteX42" fmla="*/ 219535 w 1128353"/>
              <a:gd name="connsiteY42" fmla="*/ 762872 h 857817"/>
              <a:gd name="connsiteX43" fmla="*/ 219341 w 1128353"/>
              <a:gd name="connsiteY43" fmla="*/ 760865 h 857817"/>
              <a:gd name="connsiteX44" fmla="*/ 220053 w 1128353"/>
              <a:gd name="connsiteY44" fmla="*/ 760283 h 857817"/>
              <a:gd name="connsiteX45" fmla="*/ 220053 w 1128353"/>
              <a:gd name="connsiteY45" fmla="*/ 759571 h 857817"/>
              <a:gd name="connsiteX46" fmla="*/ 221347 w 1128353"/>
              <a:gd name="connsiteY46" fmla="*/ 758535 h 857817"/>
              <a:gd name="connsiteX47" fmla="*/ 223936 w 1128353"/>
              <a:gd name="connsiteY47" fmla="*/ 757370 h 857817"/>
              <a:gd name="connsiteX48" fmla="*/ 224648 w 1128353"/>
              <a:gd name="connsiteY48" fmla="*/ 757370 h 857817"/>
              <a:gd name="connsiteX49" fmla="*/ 228143 w 1128353"/>
              <a:gd name="connsiteY49" fmla="*/ 758988 h 857817"/>
              <a:gd name="connsiteX50" fmla="*/ 228143 w 1128353"/>
              <a:gd name="connsiteY50" fmla="*/ 759571 h 857817"/>
              <a:gd name="connsiteX51" fmla="*/ 230020 w 1128353"/>
              <a:gd name="connsiteY51" fmla="*/ 760995 h 857817"/>
              <a:gd name="connsiteX52" fmla="*/ 230732 w 1128353"/>
              <a:gd name="connsiteY52" fmla="*/ 762160 h 857817"/>
              <a:gd name="connsiteX53" fmla="*/ 230926 w 1128353"/>
              <a:gd name="connsiteY53" fmla="*/ 763584 h 857817"/>
              <a:gd name="connsiteX54" fmla="*/ 234032 w 1128353"/>
              <a:gd name="connsiteY54" fmla="*/ 765007 h 857817"/>
              <a:gd name="connsiteX55" fmla="*/ 234615 w 1128353"/>
              <a:gd name="connsiteY55" fmla="*/ 766431 h 857817"/>
              <a:gd name="connsiteX56" fmla="*/ 235909 w 1128353"/>
              <a:gd name="connsiteY56" fmla="*/ 767596 h 857817"/>
              <a:gd name="connsiteX57" fmla="*/ 236815 w 1128353"/>
              <a:gd name="connsiteY57" fmla="*/ 769344 h 857817"/>
              <a:gd name="connsiteX58" fmla="*/ 239404 w 1128353"/>
              <a:gd name="connsiteY58" fmla="*/ 769473 h 857817"/>
              <a:gd name="connsiteX59" fmla="*/ 241087 w 1128353"/>
              <a:gd name="connsiteY59" fmla="*/ 770638 h 857817"/>
              <a:gd name="connsiteX60" fmla="*/ 241605 w 1128353"/>
              <a:gd name="connsiteY60" fmla="*/ 770638 h 857817"/>
              <a:gd name="connsiteX61" fmla="*/ 242187 w 1128353"/>
              <a:gd name="connsiteY61" fmla="*/ 771350 h 857817"/>
              <a:gd name="connsiteX62" fmla="*/ 244970 w 1128353"/>
              <a:gd name="connsiteY62" fmla="*/ 771803 h 857817"/>
              <a:gd name="connsiteX63" fmla="*/ 245359 w 1128353"/>
              <a:gd name="connsiteY63" fmla="*/ 772838 h 857817"/>
              <a:gd name="connsiteX64" fmla="*/ 244453 w 1128353"/>
              <a:gd name="connsiteY64" fmla="*/ 774004 h 857817"/>
              <a:gd name="connsiteX65" fmla="*/ 248336 w 1128353"/>
              <a:gd name="connsiteY65" fmla="*/ 773874 h 857817"/>
              <a:gd name="connsiteX66" fmla="*/ 249242 w 1128353"/>
              <a:gd name="connsiteY66" fmla="*/ 774327 h 857817"/>
              <a:gd name="connsiteX67" fmla="*/ 250925 w 1128353"/>
              <a:gd name="connsiteY67" fmla="*/ 774327 h 857817"/>
              <a:gd name="connsiteX68" fmla="*/ 251831 w 1128353"/>
              <a:gd name="connsiteY68" fmla="*/ 775039 h 857817"/>
              <a:gd name="connsiteX69" fmla="*/ 255326 w 1128353"/>
              <a:gd name="connsiteY69" fmla="*/ 774780 h 857817"/>
              <a:gd name="connsiteX70" fmla="*/ 256815 w 1128353"/>
              <a:gd name="connsiteY70" fmla="*/ 774198 h 857817"/>
              <a:gd name="connsiteX71" fmla="*/ 259921 w 1128353"/>
              <a:gd name="connsiteY71" fmla="*/ 774910 h 857817"/>
              <a:gd name="connsiteX72" fmla="*/ 261604 w 1128353"/>
              <a:gd name="connsiteY72" fmla="*/ 774780 h 857817"/>
              <a:gd name="connsiteX73" fmla="*/ 262510 w 1128353"/>
              <a:gd name="connsiteY73" fmla="*/ 774651 h 857817"/>
              <a:gd name="connsiteX74" fmla="*/ 262510 w 1128353"/>
              <a:gd name="connsiteY74" fmla="*/ 773486 h 857817"/>
              <a:gd name="connsiteX75" fmla="*/ 261604 w 1128353"/>
              <a:gd name="connsiteY75" fmla="*/ 772774 h 857817"/>
              <a:gd name="connsiteX76" fmla="*/ 262122 w 1128353"/>
              <a:gd name="connsiteY76" fmla="*/ 772515 h 857817"/>
              <a:gd name="connsiteX77" fmla="*/ 262122 w 1128353"/>
              <a:gd name="connsiteY77" fmla="*/ 771479 h 857817"/>
              <a:gd name="connsiteX78" fmla="*/ 263222 w 1128353"/>
              <a:gd name="connsiteY78" fmla="*/ 771350 h 857817"/>
              <a:gd name="connsiteX79" fmla="*/ 263028 w 1128353"/>
              <a:gd name="connsiteY79" fmla="*/ 774263 h 857817"/>
              <a:gd name="connsiteX80" fmla="*/ 263416 w 1128353"/>
              <a:gd name="connsiteY80" fmla="*/ 774716 h 857817"/>
              <a:gd name="connsiteX81" fmla="*/ 265099 w 1128353"/>
              <a:gd name="connsiteY81" fmla="*/ 774716 h 857817"/>
              <a:gd name="connsiteX82" fmla="*/ 265617 w 1128353"/>
              <a:gd name="connsiteY82" fmla="*/ 775881 h 857817"/>
              <a:gd name="connsiteX83" fmla="*/ 266717 w 1128353"/>
              <a:gd name="connsiteY83" fmla="*/ 775881 h 857817"/>
              <a:gd name="connsiteX84" fmla="*/ 267299 w 1128353"/>
              <a:gd name="connsiteY84" fmla="*/ 776593 h 857817"/>
              <a:gd name="connsiteX85" fmla="*/ 268206 w 1128353"/>
              <a:gd name="connsiteY85" fmla="*/ 776722 h 857817"/>
              <a:gd name="connsiteX86" fmla="*/ 269111 w 1128353"/>
              <a:gd name="connsiteY86" fmla="*/ 777757 h 857817"/>
              <a:gd name="connsiteX87" fmla="*/ 270406 w 1128353"/>
              <a:gd name="connsiteY87" fmla="*/ 778340 h 857817"/>
              <a:gd name="connsiteX88" fmla="*/ 272801 w 1128353"/>
              <a:gd name="connsiteY88" fmla="*/ 778081 h 857817"/>
              <a:gd name="connsiteX89" fmla="*/ 272995 w 1128353"/>
              <a:gd name="connsiteY89" fmla="*/ 778534 h 857817"/>
              <a:gd name="connsiteX90" fmla="*/ 274872 w 1128353"/>
              <a:gd name="connsiteY90" fmla="*/ 779246 h 857817"/>
              <a:gd name="connsiteX91" fmla="*/ 275260 w 1128353"/>
              <a:gd name="connsiteY91" fmla="*/ 779829 h 857817"/>
              <a:gd name="connsiteX92" fmla="*/ 278043 w 1128353"/>
              <a:gd name="connsiteY92" fmla="*/ 780864 h 857817"/>
              <a:gd name="connsiteX93" fmla="*/ 279726 w 1128353"/>
              <a:gd name="connsiteY93" fmla="*/ 780864 h 857817"/>
              <a:gd name="connsiteX94" fmla="*/ 280632 w 1128353"/>
              <a:gd name="connsiteY94" fmla="*/ 781576 h 857817"/>
              <a:gd name="connsiteX95" fmla="*/ 280438 w 1128353"/>
              <a:gd name="connsiteY95" fmla="*/ 782741 h 857817"/>
              <a:gd name="connsiteX96" fmla="*/ 281020 w 1128353"/>
              <a:gd name="connsiteY96" fmla="*/ 783323 h 857817"/>
              <a:gd name="connsiteX97" fmla="*/ 281409 w 1128353"/>
              <a:gd name="connsiteY97" fmla="*/ 785330 h 857817"/>
              <a:gd name="connsiteX98" fmla="*/ 282315 w 1128353"/>
              <a:gd name="connsiteY98" fmla="*/ 785783 h 857817"/>
              <a:gd name="connsiteX99" fmla="*/ 282509 w 1128353"/>
              <a:gd name="connsiteY99" fmla="*/ 788112 h 857817"/>
              <a:gd name="connsiteX100" fmla="*/ 283998 w 1128353"/>
              <a:gd name="connsiteY100" fmla="*/ 789278 h 857817"/>
              <a:gd name="connsiteX101" fmla="*/ 283998 w 1128353"/>
              <a:gd name="connsiteY101" fmla="*/ 791025 h 857817"/>
              <a:gd name="connsiteX102" fmla="*/ 283480 w 1128353"/>
              <a:gd name="connsiteY102" fmla="*/ 791608 h 857817"/>
              <a:gd name="connsiteX103" fmla="*/ 283480 w 1128353"/>
              <a:gd name="connsiteY103" fmla="*/ 793485 h 857817"/>
              <a:gd name="connsiteX104" fmla="*/ 283868 w 1128353"/>
              <a:gd name="connsiteY104" fmla="*/ 793485 h 857817"/>
              <a:gd name="connsiteX105" fmla="*/ 284256 w 1128353"/>
              <a:gd name="connsiteY105" fmla="*/ 794197 h 857817"/>
              <a:gd name="connsiteX106" fmla="*/ 284256 w 1128353"/>
              <a:gd name="connsiteY106" fmla="*/ 795491 h 857817"/>
              <a:gd name="connsiteX107" fmla="*/ 282962 w 1128353"/>
              <a:gd name="connsiteY107" fmla="*/ 795361 h 857817"/>
              <a:gd name="connsiteX108" fmla="*/ 282444 w 1128353"/>
              <a:gd name="connsiteY108" fmla="*/ 794779 h 857817"/>
              <a:gd name="connsiteX109" fmla="*/ 282638 w 1128353"/>
              <a:gd name="connsiteY109" fmla="*/ 794197 h 857817"/>
              <a:gd name="connsiteX110" fmla="*/ 281732 w 1128353"/>
              <a:gd name="connsiteY110" fmla="*/ 794649 h 857817"/>
              <a:gd name="connsiteX111" fmla="*/ 281020 w 1128353"/>
              <a:gd name="connsiteY111" fmla="*/ 794197 h 857817"/>
              <a:gd name="connsiteX112" fmla="*/ 281214 w 1128353"/>
              <a:gd name="connsiteY112" fmla="*/ 795815 h 857817"/>
              <a:gd name="connsiteX113" fmla="*/ 283027 w 1128353"/>
              <a:gd name="connsiteY113" fmla="*/ 796527 h 857817"/>
              <a:gd name="connsiteX114" fmla="*/ 283415 w 1128353"/>
              <a:gd name="connsiteY114" fmla="*/ 797109 h 857817"/>
              <a:gd name="connsiteX115" fmla="*/ 284321 w 1128353"/>
              <a:gd name="connsiteY115" fmla="*/ 797109 h 857817"/>
              <a:gd name="connsiteX116" fmla="*/ 284321 w 1128353"/>
              <a:gd name="connsiteY116" fmla="*/ 796656 h 857817"/>
              <a:gd name="connsiteX117" fmla="*/ 285033 w 1128353"/>
              <a:gd name="connsiteY117" fmla="*/ 796203 h 857817"/>
              <a:gd name="connsiteX118" fmla="*/ 285033 w 1128353"/>
              <a:gd name="connsiteY118" fmla="*/ 795620 h 857817"/>
              <a:gd name="connsiteX119" fmla="*/ 285421 w 1128353"/>
              <a:gd name="connsiteY119" fmla="*/ 795620 h 857817"/>
              <a:gd name="connsiteX120" fmla="*/ 285033 w 1128353"/>
              <a:gd name="connsiteY120" fmla="*/ 794326 h 857817"/>
              <a:gd name="connsiteX121" fmla="*/ 285616 w 1128353"/>
              <a:gd name="connsiteY121" fmla="*/ 794197 h 857817"/>
              <a:gd name="connsiteX122" fmla="*/ 289693 w 1128353"/>
              <a:gd name="connsiteY122" fmla="*/ 795620 h 857817"/>
              <a:gd name="connsiteX123" fmla="*/ 291893 w 1128353"/>
              <a:gd name="connsiteY123" fmla="*/ 797368 h 857817"/>
              <a:gd name="connsiteX124" fmla="*/ 292605 w 1128353"/>
              <a:gd name="connsiteY124" fmla="*/ 798533 h 857817"/>
              <a:gd name="connsiteX125" fmla="*/ 292994 w 1128353"/>
              <a:gd name="connsiteY125" fmla="*/ 798533 h 857817"/>
              <a:gd name="connsiteX126" fmla="*/ 293382 w 1128353"/>
              <a:gd name="connsiteY126" fmla="*/ 799375 h 857817"/>
              <a:gd name="connsiteX127" fmla="*/ 293188 w 1128353"/>
              <a:gd name="connsiteY127" fmla="*/ 801251 h 857817"/>
              <a:gd name="connsiteX128" fmla="*/ 288399 w 1128353"/>
              <a:gd name="connsiteY128" fmla="*/ 804035 h 857817"/>
              <a:gd name="connsiteX129" fmla="*/ 287816 w 1128353"/>
              <a:gd name="connsiteY129" fmla="*/ 804617 h 857817"/>
              <a:gd name="connsiteX130" fmla="*/ 287622 w 1128353"/>
              <a:gd name="connsiteY130" fmla="*/ 805782 h 857817"/>
              <a:gd name="connsiteX131" fmla="*/ 286328 w 1128353"/>
              <a:gd name="connsiteY131" fmla="*/ 806040 h 857817"/>
              <a:gd name="connsiteX132" fmla="*/ 284321 w 1128353"/>
              <a:gd name="connsiteY132" fmla="*/ 807658 h 857817"/>
              <a:gd name="connsiteX133" fmla="*/ 284321 w 1128353"/>
              <a:gd name="connsiteY133" fmla="*/ 808824 h 857817"/>
              <a:gd name="connsiteX134" fmla="*/ 285033 w 1128353"/>
              <a:gd name="connsiteY134" fmla="*/ 809277 h 857817"/>
              <a:gd name="connsiteX135" fmla="*/ 285033 w 1128353"/>
              <a:gd name="connsiteY135" fmla="*/ 809860 h 857817"/>
              <a:gd name="connsiteX136" fmla="*/ 284127 w 1128353"/>
              <a:gd name="connsiteY136" fmla="*/ 810442 h 857817"/>
              <a:gd name="connsiteX137" fmla="*/ 283738 w 1128353"/>
              <a:gd name="connsiteY137" fmla="*/ 811154 h 857817"/>
              <a:gd name="connsiteX138" fmla="*/ 280762 w 1128353"/>
              <a:gd name="connsiteY138" fmla="*/ 810442 h 857817"/>
              <a:gd name="connsiteX139" fmla="*/ 278884 w 1128353"/>
              <a:gd name="connsiteY139" fmla="*/ 810442 h 857817"/>
              <a:gd name="connsiteX140" fmla="*/ 276684 w 1128353"/>
              <a:gd name="connsiteY140" fmla="*/ 810701 h 857817"/>
              <a:gd name="connsiteX141" fmla="*/ 274678 w 1128353"/>
              <a:gd name="connsiteY141" fmla="*/ 811283 h 857817"/>
              <a:gd name="connsiteX142" fmla="*/ 274289 w 1128353"/>
              <a:gd name="connsiteY142" fmla="*/ 811736 h 857817"/>
              <a:gd name="connsiteX143" fmla="*/ 273577 w 1128353"/>
              <a:gd name="connsiteY143" fmla="*/ 811606 h 857817"/>
              <a:gd name="connsiteX144" fmla="*/ 272089 w 1128353"/>
              <a:gd name="connsiteY144" fmla="*/ 812189 h 857817"/>
              <a:gd name="connsiteX145" fmla="*/ 270082 w 1128353"/>
              <a:gd name="connsiteY145" fmla="*/ 813224 h 857817"/>
              <a:gd name="connsiteX146" fmla="*/ 265681 w 1128353"/>
              <a:gd name="connsiteY146" fmla="*/ 816396 h 857817"/>
              <a:gd name="connsiteX147" fmla="*/ 265293 w 1128353"/>
              <a:gd name="connsiteY147" fmla="*/ 817237 h 857817"/>
              <a:gd name="connsiteX148" fmla="*/ 265811 w 1128353"/>
              <a:gd name="connsiteY148" fmla="*/ 817367 h 857817"/>
              <a:gd name="connsiteX149" fmla="*/ 265811 w 1128353"/>
              <a:gd name="connsiteY149" fmla="*/ 818079 h 857817"/>
              <a:gd name="connsiteX150" fmla="*/ 264322 w 1128353"/>
              <a:gd name="connsiteY150" fmla="*/ 817820 h 857817"/>
              <a:gd name="connsiteX151" fmla="*/ 262122 w 1128353"/>
              <a:gd name="connsiteY151" fmla="*/ 820150 h 857817"/>
              <a:gd name="connsiteX152" fmla="*/ 260633 w 1128353"/>
              <a:gd name="connsiteY152" fmla="*/ 823062 h 857817"/>
              <a:gd name="connsiteX153" fmla="*/ 260827 w 1128353"/>
              <a:gd name="connsiteY153" fmla="*/ 823774 h 857817"/>
              <a:gd name="connsiteX154" fmla="*/ 260439 w 1128353"/>
              <a:gd name="connsiteY154" fmla="*/ 823645 h 857817"/>
              <a:gd name="connsiteX155" fmla="*/ 260051 w 1128353"/>
              <a:gd name="connsiteY155" fmla="*/ 826104 h 857817"/>
              <a:gd name="connsiteX156" fmla="*/ 260245 w 1128353"/>
              <a:gd name="connsiteY156" fmla="*/ 827269 h 857817"/>
              <a:gd name="connsiteX157" fmla="*/ 259339 w 1128353"/>
              <a:gd name="connsiteY157" fmla="*/ 828887 h 857817"/>
              <a:gd name="connsiteX158" fmla="*/ 259339 w 1128353"/>
              <a:gd name="connsiteY158" fmla="*/ 830053 h 857817"/>
              <a:gd name="connsiteX159" fmla="*/ 258950 w 1128353"/>
              <a:gd name="connsiteY159" fmla="*/ 830311 h 857817"/>
              <a:gd name="connsiteX160" fmla="*/ 258238 w 1128353"/>
              <a:gd name="connsiteY160" fmla="*/ 833030 h 857817"/>
              <a:gd name="connsiteX161" fmla="*/ 258950 w 1128353"/>
              <a:gd name="connsiteY161" fmla="*/ 835619 h 857817"/>
              <a:gd name="connsiteX162" fmla="*/ 259339 w 1128353"/>
              <a:gd name="connsiteY162" fmla="*/ 835877 h 857817"/>
              <a:gd name="connsiteX163" fmla="*/ 259339 w 1128353"/>
              <a:gd name="connsiteY163" fmla="*/ 836913 h 857817"/>
              <a:gd name="connsiteX164" fmla="*/ 257850 w 1128353"/>
              <a:gd name="connsiteY164" fmla="*/ 838790 h 857817"/>
              <a:gd name="connsiteX165" fmla="*/ 258562 w 1128353"/>
              <a:gd name="connsiteY165" fmla="*/ 840925 h 857817"/>
              <a:gd name="connsiteX166" fmla="*/ 257073 w 1128353"/>
              <a:gd name="connsiteY166" fmla="*/ 843514 h 857817"/>
              <a:gd name="connsiteX167" fmla="*/ 256879 w 1128353"/>
              <a:gd name="connsiteY167" fmla="*/ 844550 h 857817"/>
              <a:gd name="connsiteX168" fmla="*/ 254873 w 1128353"/>
              <a:gd name="connsiteY168" fmla="*/ 846298 h 857817"/>
              <a:gd name="connsiteX169" fmla="*/ 254355 w 1128353"/>
              <a:gd name="connsiteY169" fmla="*/ 846168 h 857817"/>
              <a:gd name="connsiteX170" fmla="*/ 251960 w 1128353"/>
              <a:gd name="connsiteY170" fmla="*/ 846880 h 857817"/>
              <a:gd name="connsiteX171" fmla="*/ 250860 w 1128353"/>
              <a:gd name="connsiteY171" fmla="*/ 847916 h 857817"/>
              <a:gd name="connsiteX172" fmla="*/ 250148 w 1128353"/>
              <a:gd name="connsiteY172" fmla="*/ 847916 h 857817"/>
              <a:gd name="connsiteX173" fmla="*/ 249436 w 1128353"/>
              <a:gd name="connsiteY173" fmla="*/ 848498 h 857817"/>
              <a:gd name="connsiteX174" fmla="*/ 247948 w 1128353"/>
              <a:gd name="connsiteY174" fmla="*/ 848628 h 857817"/>
              <a:gd name="connsiteX175" fmla="*/ 246847 w 1128353"/>
              <a:gd name="connsiteY175" fmla="*/ 848174 h 857817"/>
              <a:gd name="connsiteX176" fmla="*/ 246135 w 1128353"/>
              <a:gd name="connsiteY176" fmla="*/ 849016 h 857817"/>
              <a:gd name="connsiteX177" fmla="*/ 243029 w 1128353"/>
              <a:gd name="connsiteY177" fmla="*/ 850181 h 857817"/>
              <a:gd name="connsiteX178" fmla="*/ 243029 w 1128353"/>
              <a:gd name="connsiteY178" fmla="*/ 850634 h 857817"/>
              <a:gd name="connsiteX179" fmla="*/ 242317 w 1128353"/>
              <a:gd name="connsiteY179" fmla="*/ 850634 h 857817"/>
              <a:gd name="connsiteX180" fmla="*/ 240311 w 1128353"/>
              <a:gd name="connsiteY180" fmla="*/ 851669 h 857817"/>
              <a:gd name="connsiteX181" fmla="*/ 238304 w 1128353"/>
              <a:gd name="connsiteY181" fmla="*/ 851929 h 857817"/>
              <a:gd name="connsiteX182" fmla="*/ 238110 w 1128353"/>
              <a:gd name="connsiteY182" fmla="*/ 852511 h 857817"/>
              <a:gd name="connsiteX183" fmla="*/ 237398 w 1128353"/>
              <a:gd name="connsiteY183" fmla="*/ 852640 h 857817"/>
              <a:gd name="connsiteX184" fmla="*/ 236298 w 1128353"/>
              <a:gd name="connsiteY184" fmla="*/ 853805 h 857817"/>
              <a:gd name="connsiteX185" fmla="*/ 234615 w 1128353"/>
              <a:gd name="connsiteY185" fmla="*/ 853934 h 857817"/>
              <a:gd name="connsiteX186" fmla="*/ 233709 w 1128353"/>
              <a:gd name="connsiteY186" fmla="*/ 854776 h 857817"/>
              <a:gd name="connsiteX187" fmla="*/ 232803 w 1128353"/>
              <a:gd name="connsiteY187" fmla="*/ 854517 h 857817"/>
              <a:gd name="connsiteX188" fmla="*/ 232220 w 1128353"/>
              <a:gd name="connsiteY188" fmla="*/ 855100 h 857817"/>
              <a:gd name="connsiteX189" fmla="*/ 230538 w 1128353"/>
              <a:gd name="connsiteY189" fmla="*/ 855552 h 857817"/>
              <a:gd name="connsiteX190" fmla="*/ 226137 w 1128353"/>
              <a:gd name="connsiteY190" fmla="*/ 855293 h 857817"/>
              <a:gd name="connsiteX191" fmla="*/ 225424 w 1128353"/>
              <a:gd name="connsiteY191" fmla="*/ 855876 h 857817"/>
              <a:gd name="connsiteX192" fmla="*/ 224324 w 1128353"/>
              <a:gd name="connsiteY192" fmla="*/ 855747 h 857817"/>
              <a:gd name="connsiteX193" fmla="*/ 224130 w 1128353"/>
              <a:gd name="connsiteY193" fmla="*/ 856329 h 857817"/>
              <a:gd name="connsiteX194" fmla="*/ 223030 w 1128353"/>
              <a:gd name="connsiteY194" fmla="*/ 856588 h 857817"/>
              <a:gd name="connsiteX195" fmla="*/ 221541 w 1128353"/>
              <a:gd name="connsiteY195" fmla="*/ 856329 h 857817"/>
              <a:gd name="connsiteX196" fmla="*/ 220053 w 1128353"/>
              <a:gd name="connsiteY196" fmla="*/ 857365 h 857817"/>
              <a:gd name="connsiteX197" fmla="*/ 217076 w 1128353"/>
              <a:gd name="connsiteY197" fmla="*/ 857818 h 857817"/>
              <a:gd name="connsiteX198" fmla="*/ 213775 w 1128353"/>
              <a:gd name="connsiteY198" fmla="*/ 856070 h 857817"/>
              <a:gd name="connsiteX199" fmla="*/ 213775 w 1128353"/>
              <a:gd name="connsiteY199" fmla="*/ 854905 h 857817"/>
              <a:gd name="connsiteX200" fmla="*/ 212868 w 1128353"/>
              <a:gd name="connsiteY200" fmla="*/ 853482 h 857817"/>
              <a:gd name="connsiteX201" fmla="*/ 212868 w 1128353"/>
              <a:gd name="connsiteY201" fmla="*/ 852899 h 857817"/>
              <a:gd name="connsiteX202" fmla="*/ 211380 w 1128353"/>
              <a:gd name="connsiteY202" fmla="*/ 851734 h 857817"/>
              <a:gd name="connsiteX203" fmla="*/ 211380 w 1128353"/>
              <a:gd name="connsiteY203" fmla="*/ 851152 h 857817"/>
              <a:gd name="connsiteX204" fmla="*/ 210668 w 1128353"/>
              <a:gd name="connsiteY204" fmla="*/ 850569 h 857817"/>
              <a:gd name="connsiteX205" fmla="*/ 210668 w 1128353"/>
              <a:gd name="connsiteY205" fmla="*/ 850116 h 857817"/>
              <a:gd name="connsiteX206" fmla="*/ 207885 w 1128353"/>
              <a:gd name="connsiteY206" fmla="*/ 847980 h 857817"/>
              <a:gd name="connsiteX207" fmla="*/ 204196 w 1128353"/>
              <a:gd name="connsiteY207" fmla="*/ 844097 h 857817"/>
              <a:gd name="connsiteX208" fmla="*/ 202190 w 1128353"/>
              <a:gd name="connsiteY208" fmla="*/ 842479 h 857817"/>
              <a:gd name="connsiteX209" fmla="*/ 200895 w 1128353"/>
              <a:gd name="connsiteY209" fmla="*/ 842026 h 857817"/>
              <a:gd name="connsiteX210" fmla="*/ 198889 w 1128353"/>
              <a:gd name="connsiteY210" fmla="*/ 840278 h 857817"/>
              <a:gd name="connsiteX211" fmla="*/ 195911 w 1128353"/>
              <a:gd name="connsiteY211" fmla="*/ 839566 h 857817"/>
              <a:gd name="connsiteX212" fmla="*/ 193905 w 1128353"/>
              <a:gd name="connsiteY212" fmla="*/ 836395 h 857817"/>
              <a:gd name="connsiteX213" fmla="*/ 192028 w 1128353"/>
              <a:gd name="connsiteY213" fmla="*/ 835230 h 857817"/>
              <a:gd name="connsiteX214" fmla="*/ 191640 w 1128353"/>
              <a:gd name="connsiteY214" fmla="*/ 834518 h 857817"/>
              <a:gd name="connsiteX215" fmla="*/ 189634 w 1128353"/>
              <a:gd name="connsiteY215" fmla="*/ 833094 h 857817"/>
              <a:gd name="connsiteX216" fmla="*/ 188922 w 1128353"/>
              <a:gd name="connsiteY216" fmla="*/ 831929 h 857817"/>
              <a:gd name="connsiteX217" fmla="*/ 186916 w 1128353"/>
              <a:gd name="connsiteY217" fmla="*/ 830311 h 857817"/>
              <a:gd name="connsiteX218" fmla="*/ 184326 w 1128353"/>
              <a:gd name="connsiteY218" fmla="*/ 829599 h 857817"/>
              <a:gd name="connsiteX219" fmla="*/ 182838 w 1128353"/>
              <a:gd name="connsiteY219" fmla="*/ 828175 h 857817"/>
              <a:gd name="connsiteX220" fmla="*/ 181737 w 1128353"/>
              <a:gd name="connsiteY220" fmla="*/ 827916 h 857817"/>
              <a:gd name="connsiteX221" fmla="*/ 180637 w 1128353"/>
              <a:gd name="connsiteY221" fmla="*/ 826881 h 857817"/>
              <a:gd name="connsiteX222" fmla="*/ 179149 w 1128353"/>
              <a:gd name="connsiteY222" fmla="*/ 826752 h 857817"/>
              <a:gd name="connsiteX223" fmla="*/ 178761 w 1128353"/>
              <a:gd name="connsiteY223" fmla="*/ 826298 h 857817"/>
              <a:gd name="connsiteX224" fmla="*/ 178049 w 1128353"/>
              <a:gd name="connsiteY224" fmla="*/ 826298 h 857817"/>
              <a:gd name="connsiteX225" fmla="*/ 176042 w 1128353"/>
              <a:gd name="connsiteY225" fmla="*/ 825263 h 857817"/>
              <a:gd name="connsiteX226" fmla="*/ 174748 w 1128353"/>
              <a:gd name="connsiteY226" fmla="*/ 825134 h 857817"/>
              <a:gd name="connsiteX227" fmla="*/ 171771 w 1128353"/>
              <a:gd name="connsiteY227" fmla="*/ 823386 h 857817"/>
              <a:gd name="connsiteX228" fmla="*/ 168988 w 1128353"/>
              <a:gd name="connsiteY228" fmla="*/ 822933 h 857817"/>
              <a:gd name="connsiteX229" fmla="*/ 165298 w 1128353"/>
              <a:gd name="connsiteY229" fmla="*/ 820021 h 857817"/>
              <a:gd name="connsiteX230" fmla="*/ 164198 w 1128353"/>
              <a:gd name="connsiteY230" fmla="*/ 818143 h 857817"/>
              <a:gd name="connsiteX231" fmla="*/ 162904 w 1128353"/>
              <a:gd name="connsiteY231" fmla="*/ 817431 h 857817"/>
              <a:gd name="connsiteX232" fmla="*/ 161804 w 1128353"/>
              <a:gd name="connsiteY232" fmla="*/ 817302 h 857817"/>
              <a:gd name="connsiteX233" fmla="*/ 161286 w 1128353"/>
              <a:gd name="connsiteY233" fmla="*/ 815878 h 857817"/>
              <a:gd name="connsiteX234" fmla="*/ 160186 w 1128353"/>
              <a:gd name="connsiteY234" fmla="*/ 814584 h 857817"/>
              <a:gd name="connsiteX235" fmla="*/ 159668 w 1128353"/>
              <a:gd name="connsiteY235" fmla="*/ 814455 h 857817"/>
              <a:gd name="connsiteX236" fmla="*/ 159279 w 1128353"/>
              <a:gd name="connsiteY236" fmla="*/ 813419 h 857817"/>
              <a:gd name="connsiteX237" fmla="*/ 158179 w 1128353"/>
              <a:gd name="connsiteY237" fmla="*/ 812837 h 857817"/>
              <a:gd name="connsiteX238" fmla="*/ 157985 w 1128353"/>
              <a:gd name="connsiteY238" fmla="*/ 812125 h 857817"/>
              <a:gd name="connsiteX239" fmla="*/ 156690 w 1128353"/>
              <a:gd name="connsiteY239" fmla="*/ 811413 h 857817"/>
              <a:gd name="connsiteX240" fmla="*/ 156302 w 1128353"/>
              <a:gd name="connsiteY240" fmla="*/ 810571 h 857817"/>
              <a:gd name="connsiteX241" fmla="*/ 155590 w 1128353"/>
              <a:gd name="connsiteY241" fmla="*/ 810118 h 857817"/>
              <a:gd name="connsiteX242" fmla="*/ 152095 w 1128353"/>
              <a:gd name="connsiteY242" fmla="*/ 809277 h 857817"/>
              <a:gd name="connsiteX243" fmla="*/ 148018 w 1128353"/>
              <a:gd name="connsiteY243" fmla="*/ 809277 h 857817"/>
              <a:gd name="connsiteX244" fmla="*/ 147306 w 1128353"/>
              <a:gd name="connsiteY244" fmla="*/ 808435 h 857817"/>
              <a:gd name="connsiteX245" fmla="*/ 146788 w 1128353"/>
              <a:gd name="connsiteY245" fmla="*/ 808435 h 857817"/>
              <a:gd name="connsiteX246" fmla="*/ 146205 w 1128353"/>
              <a:gd name="connsiteY246" fmla="*/ 809471 h 857817"/>
              <a:gd name="connsiteX247" fmla="*/ 141028 w 1128353"/>
              <a:gd name="connsiteY247" fmla="*/ 809924 h 857817"/>
              <a:gd name="connsiteX248" fmla="*/ 141028 w 1128353"/>
              <a:gd name="connsiteY248" fmla="*/ 810183 h 857817"/>
              <a:gd name="connsiteX249" fmla="*/ 139216 w 1128353"/>
              <a:gd name="connsiteY249" fmla="*/ 810442 h 857817"/>
              <a:gd name="connsiteX250" fmla="*/ 138310 w 1128353"/>
              <a:gd name="connsiteY250" fmla="*/ 811024 h 857817"/>
              <a:gd name="connsiteX251" fmla="*/ 136627 w 1128353"/>
              <a:gd name="connsiteY251" fmla="*/ 810765 h 857817"/>
              <a:gd name="connsiteX252" fmla="*/ 133844 w 1128353"/>
              <a:gd name="connsiteY252" fmla="*/ 811606 h 857817"/>
              <a:gd name="connsiteX253" fmla="*/ 133650 w 1128353"/>
              <a:gd name="connsiteY253" fmla="*/ 812060 h 857817"/>
              <a:gd name="connsiteX254" fmla="*/ 130673 w 1128353"/>
              <a:gd name="connsiteY254" fmla="*/ 812060 h 857817"/>
              <a:gd name="connsiteX255" fmla="*/ 130478 w 1128353"/>
              <a:gd name="connsiteY255" fmla="*/ 812772 h 857817"/>
              <a:gd name="connsiteX256" fmla="*/ 128278 w 1128353"/>
              <a:gd name="connsiteY256" fmla="*/ 813354 h 857817"/>
              <a:gd name="connsiteX257" fmla="*/ 127177 w 1128353"/>
              <a:gd name="connsiteY257" fmla="*/ 814195 h 857817"/>
              <a:gd name="connsiteX258" fmla="*/ 124200 w 1128353"/>
              <a:gd name="connsiteY258" fmla="*/ 813937 h 857817"/>
              <a:gd name="connsiteX259" fmla="*/ 123683 w 1128353"/>
              <a:gd name="connsiteY259" fmla="*/ 813096 h 857817"/>
              <a:gd name="connsiteX260" fmla="*/ 122388 w 1128353"/>
              <a:gd name="connsiteY260" fmla="*/ 812254 h 857817"/>
              <a:gd name="connsiteX261" fmla="*/ 119605 w 1128353"/>
              <a:gd name="connsiteY261" fmla="*/ 812513 h 857817"/>
              <a:gd name="connsiteX262" fmla="*/ 119799 w 1128353"/>
              <a:gd name="connsiteY262" fmla="*/ 811930 h 857817"/>
              <a:gd name="connsiteX263" fmla="*/ 120900 w 1128353"/>
              <a:gd name="connsiteY263" fmla="*/ 811930 h 857817"/>
              <a:gd name="connsiteX264" fmla="*/ 121417 w 1128353"/>
              <a:gd name="connsiteY264" fmla="*/ 811478 h 857817"/>
              <a:gd name="connsiteX265" fmla="*/ 123424 w 1128353"/>
              <a:gd name="connsiteY265" fmla="*/ 811478 h 857817"/>
              <a:gd name="connsiteX266" fmla="*/ 127501 w 1128353"/>
              <a:gd name="connsiteY266" fmla="*/ 810442 h 857817"/>
              <a:gd name="connsiteX267" fmla="*/ 127695 w 1128353"/>
              <a:gd name="connsiteY267" fmla="*/ 809988 h 857817"/>
              <a:gd name="connsiteX268" fmla="*/ 127177 w 1128353"/>
              <a:gd name="connsiteY268" fmla="*/ 807788 h 857817"/>
              <a:gd name="connsiteX269" fmla="*/ 127372 w 1128353"/>
              <a:gd name="connsiteY269" fmla="*/ 806170 h 857817"/>
              <a:gd name="connsiteX270" fmla="*/ 129766 w 1128353"/>
              <a:gd name="connsiteY270" fmla="*/ 804876 h 857817"/>
              <a:gd name="connsiteX271" fmla="*/ 134750 w 1128353"/>
              <a:gd name="connsiteY271" fmla="*/ 803581 h 857817"/>
              <a:gd name="connsiteX272" fmla="*/ 135656 w 1128353"/>
              <a:gd name="connsiteY272" fmla="*/ 801833 h 857817"/>
              <a:gd name="connsiteX273" fmla="*/ 136368 w 1128353"/>
              <a:gd name="connsiteY273" fmla="*/ 798469 h 857817"/>
              <a:gd name="connsiteX274" fmla="*/ 137857 w 1128353"/>
              <a:gd name="connsiteY274" fmla="*/ 797757 h 857817"/>
              <a:gd name="connsiteX275" fmla="*/ 139345 w 1128353"/>
              <a:gd name="connsiteY275" fmla="*/ 795426 h 857817"/>
              <a:gd name="connsiteX276" fmla="*/ 139539 w 1128353"/>
              <a:gd name="connsiteY276" fmla="*/ 794391 h 857817"/>
              <a:gd name="connsiteX277" fmla="*/ 139151 w 1128353"/>
              <a:gd name="connsiteY277" fmla="*/ 794132 h 857817"/>
              <a:gd name="connsiteX278" fmla="*/ 138763 w 1128353"/>
              <a:gd name="connsiteY278" fmla="*/ 792255 h 857817"/>
              <a:gd name="connsiteX279" fmla="*/ 140251 w 1128353"/>
              <a:gd name="connsiteY279" fmla="*/ 791220 h 857817"/>
              <a:gd name="connsiteX280" fmla="*/ 140640 w 1128353"/>
              <a:gd name="connsiteY280" fmla="*/ 790507 h 857817"/>
              <a:gd name="connsiteX281" fmla="*/ 142128 w 1128353"/>
              <a:gd name="connsiteY281" fmla="*/ 789795 h 857817"/>
              <a:gd name="connsiteX282" fmla="*/ 142840 w 1128353"/>
              <a:gd name="connsiteY282" fmla="*/ 788501 h 857817"/>
              <a:gd name="connsiteX283" fmla="*/ 145623 w 1128353"/>
              <a:gd name="connsiteY283" fmla="*/ 788631 h 857817"/>
              <a:gd name="connsiteX284" fmla="*/ 147306 w 1128353"/>
              <a:gd name="connsiteY284" fmla="*/ 789343 h 857817"/>
              <a:gd name="connsiteX285" fmla="*/ 148212 w 1128353"/>
              <a:gd name="connsiteY285" fmla="*/ 789343 h 857817"/>
              <a:gd name="connsiteX286" fmla="*/ 149506 w 1128353"/>
              <a:gd name="connsiteY286" fmla="*/ 788631 h 857817"/>
              <a:gd name="connsiteX287" fmla="*/ 155396 w 1128353"/>
              <a:gd name="connsiteY287" fmla="*/ 788760 h 857817"/>
              <a:gd name="connsiteX288" fmla="*/ 156885 w 1128353"/>
              <a:gd name="connsiteY288" fmla="*/ 787919 h 857817"/>
              <a:gd name="connsiteX289" fmla="*/ 160768 w 1128353"/>
              <a:gd name="connsiteY289" fmla="*/ 787207 h 857817"/>
              <a:gd name="connsiteX290" fmla="*/ 165363 w 1128353"/>
              <a:gd name="connsiteY290" fmla="*/ 783453 h 857817"/>
              <a:gd name="connsiteX291" fmla="*/ 167370 w 1128353"/>
              <a:gd name="connsiteY291" fmla="*/ 782288 h 857817"/>
              <a:gd name="connsiteX292" fmla="*/ 168664 w 1128353"/>
              <a:gd name="connsiteY292" fmla="*/ 782029 h 857817"/>
              <a:gd name="connsiteX293" fmla="*/ 169959 w 1128353"/>
              <a:gd name="connsiteY293" fmla="*/ 780605 h 857817"/>
              <a:gd name="connsiteX294" fmla="*/ 171641 w 1128353"/>
              <a:gd name="connsiteY294" fmla="*/ 780346 h 857817"/>
              <a:gd name="connsiteX295" fmla="*/ 174036 w 1128353"/>
              <a:gd name="connsiteY295" fmla="*/ 778728 h 857817"/>
              <a:gd name="connsiteX296" fmla="*/ 175330 w 1128353"/>
              <a:gd name="connsiteY296" fmla="*/ 778469 h 857817"/>
              <a:gd name="connsiteX297" fmla="*/ 177336 w 1128353"/>
              <a:gd name="connsiteY297" fmla="*/ 779181 h 857817"/>
              <a:gd name="connsiteX298" fmla="*/ 179537 w 1128353"/>
              <a:gd name="connsiteY298" fmla="*/ 779310 h 857817"/>
              <a:gd name="connsiteX299" fmla="*/ 179537 w 1128353"/>
              <a:gd name="connsiteY299" fmla="*/ 780476 h 857817"/>
              <a:gd name="connsiteX300" fmla="*/ 179149 w 1128353"/>
              <a:gd name="connsiteY300" fmla="*/ 780605 h 857817"/>
              <a:gd name="connsiteX301" fmla="*/ 179537 w 1128353"/>
              <a:gd name="connsiteY301" fmla="*/ 781447 h 857817"/>
              <a:gd name="connsiteX302" fmla="*/ 179019 w 1128353"/>
              <a:gd name="connsiteY302" fmla="*/ 782029 h 857817"/>
              <a:gd name="connsiteX303" fmla="*/ 179537 w 1128353"/>
              <a:gd name="connsiteY303" fmla="*/ 782159 h 857817"/>
              <a:gd name="connsiteX304" fmla="*/ 179731 w 1128353"/>
              <a:gd name="connsiteY304" fmla="*/ 782741 h 857817"/>
              <a:gd name="connsiteX305" fmla="*/ 178825 w 1128353"/>
              <a:gd name="connsiteY305" fmla="*/ 783906 h 857817"/>
              <a:gd name="connsiteX306" fmla="*/ 179019 w 1128353"/>
              <a:gd name="connsiteY306" fmla="*/ 784359 h 857817"/>
              <a:gd name="connsiteX307" fmla="*/ 180314 w 1128353"/>
              <a:gd name="connsiteY307" fmla="*/ 784359 h 857817"/>
              <a:gd name="connsiteX308" fmla="*/ 180702 w 1128353"/>
              <a:gd name="connsiteY308" fmla="*/ 782611 h 857817"/>
              <a:gd name="connsiteX309" fmla="*/ 181608 w 1128353"/>
              <a:gd name="connsiteY309" fmla="*/ 782611 h 857817"/>
              <a:gd name="connsiteX310" fmla="*/ 182320 w 1128353"/>
              <a:gd name="connsiteY310" fmla="*/ 781447 h 857817"/>
              <a:gd name="connsiteX311" fmla="*/ 183809 w 1128353"/>
              <a:gd name="connsiteY311" fmla="*/ 783194 h 857817"/>
              <a:gd name="connsiteX312" fmla="*/ 185686 w 1128353"/>
              <a:gd name="connsiteY312" fmla="*/ 783777 h 857817"/>
              <a:gd name="connsiteX313" fmla="*/ 185880 w 1128353"/>
              <a:gd name="connsiteY313" fmla="*/ 783518 h 857817"/>
              <a:gd name="connsiteX314" fmla="*/ 184974 w 1128353"/>
              <a:gd name="connsiteY314" fmla="*/ 783065 h 857817"/>
              <a:gd name="connsiteX315" fmla="*/ 184974 w 1128353"/>
              <a:gd name="connsiteY315" fmla="*/ 782482 h 857817"/>
              <a:gd name="connsiteX316" fmla="*/ 185686 w 1128353"/>
              <a:gd name="connsiteY316" fmla="*/ 781640 h 857817"/>
              <a:gd name="connsiteX317" fmla="*/ 185880 w 1128353"/>
              <a:gd name="connsiteY317" fmla="*/ 780799 h 857817"/>
              <a:gd name="connsiteX318" fmla="*/ 183291 w 1128353"/>
              <a:gd name="connsiteY318" fmla="*/ 779958 h 857817"/>
              <a:gd name="connsiteX319" fmla="*/ 183679 w 1128353"/>
              <a:gd name="connsiteY319" fmla="*/ 779375 h 857817"/>
              <a:gd name="connsiteX320" fmla="*/ 184585 w 1128353"/>
              <a:gd name="connsiteY320" fmla="*/ 779117 h 857817"/>
              <a:gd name="connsiteX321" fmla="*/ 182903 w 1128353"/>
              <a:gd name="connsiteY321" fmla="*/ 779246 h 857817"/>
              <a:gd name="connsiteX322" fmla="*/ 182191 w 1128353"/>
              <a:gd name="connsiteY322" fmla="*/ 778987 h 857817"/>
              <a:gd name="connsiteX323" fmla="*/ 181673 w 1128353"/>
              <a:gd name="connsiteY323" fmla="*/ 779246 h 857817"/>
              <a:gd name="connsiteX324" fmla="*/ 181673 w 1128353"/>
              <a:gd name="connsiteY324" fmla="*/ 780087 h 857817"/>
              <a:gd name="connsiteX325" fmla="*/ 181285 w 1128353"/>
              <a:gd name="connsiteY325" fmla="*/ 780346 h 857817"/>
              <a:gd name="connsiteX326" fmla="*/ 180767 w 1128353"/>
              <a:gd name="connsiteY326" fmla="*/ 780217 h 857817"/>
              <a:gd name="connsiteX327" fmla="*/ 180767 w 1128353"/>
              <a:gd name="connsiteY327" fmla="*/ 779052 h 857817"/>
              <a:gd name="connsiteX328" fmla="*/ 182061 w 1128353"/>
              <a:gd name="connsiteY328" fmla="*/ 778599 h 857817"/>
              <a:gd name="connsiteX329" fmla="*/ 182773 w 1128353"/>
              <a:gd name="connsiteY329" fmla="*/ 777887 h 857817"/>
              <a:gd name="connsiteX330" fmla="*/ 186851 w 1128353"/>
              <a:gd name="connsiteY330" fmla="*/ 776463 h 857817"/>
              <a:gd name="connsiteX331" fmla="*/ 187563 w 1128353"/>
              <a:gd name="connsiteY331" fmla="*/ 775751 h 857817"/>
              <a:gd name="connsiteX332" fmla="*/ 189439 w 1128353"/>
              <a:gd name="connsiteY332" fmla="*/ 775622 h 857817"/>
              <a:gd name="connsiteX333" fmla="*/ 190540 w 1128353"/>
              <a:gd name="connsiteY333" fmla="*/ 774780 h 857817"/>
              <a:gd name="connsiteX334" fmla="*/ 194229 w 1128353"/>
              <a:gd name="connsiteY334" fmla="*/ 773615 h 857817"/>
              <a:gd name="connsiteX335" fmla="*/ 196106 w 1128353"/>
              <a:gd name="connsiteY335" fmla="*/ 772580 h 857817"/>
              <a:gd name="connsiteX336" fmla="*/ 197789 w 1128353"/>
              <a:gd name="connsiteY336" fmla="*/ 772709 h 857817"/>
              <a:gd name="connsiteX337" fmla="*/ 199083 w 1128353"/>
              <a:gd name="connsiteY337" fmla="*/ 772256 h 857817"/>
              <a:gd name="connsiteX338" fmla="*/ 199795 w 1128353"/>
              <a:gd name="connsiteY338" fmla="*/ 771091 h 857817"/>
              <a:gd name="connsiteX339" fmla="*/ 201283 w 1128353"/>
              <a:gd name="connsiteY339" fmla="*/ 769926 h 857817"/>
              <a:gd name="connsiteX340" fmla="*/ 201995 w 1128353"/>
              <a:gd name="connsiteY340" fmla="*/ 765849 h 857817"/>
              <a:gd name="connsiteX341" fmla="*/ 203872 w 1128353"/>
              <a:gd name="connsiteY341" fmla="*/ 764425 h 857817"/>
              <a:gd name="connsiteX342" fmla="*/ 204390 w 1128353"/>
              <a:gd name="connsiteY342" fmla="*/ 763584 h 857817"/>
              <a:gd name="connsiteX343" fmla="*/ 207367 w 1128353"/>
              <a:gd name="connsiteY343" fmla="*/ 762418 h 857817"/>
              <a:gd name="connsiteX344" fmla="*/ 208856 w 1128353"/>
              <a:gd name="connsiteY344" fmla="*/ 760800 h 857817"/>
              <a:gd name="connsiteX345" fmla="*/ 208856 w 1128353"/>
              <a:gd name="connsiteY345" fmla="*/ 759506 h 857817"/>
              <a:gd name="connsiteX346" fmla="*/ 209374 w 1128353"/>
              <a:gd name="connsiteY346" fmla="*/ 758794 h 857817"/>
              <a:gd name="connsiteX347" fmla="*/ 212157 w 1128353"/>
              <a:gd name="connsiteY347" fmla="*/ 757370 h 857817"/>
              <a:gd name="connsiteX348" fmla="*/ 215393 w 1128353"/>
              <a:gd name="connsiteY348" fmla="*/ 757370 h 857817"/>
              <a:gd name="connsiteX349" fmla="*/ 348783 w 1128353"/>
              <a:gd name="connsiteY349" fmla="*/ 728504 h 857817"/>
              <a:gd name="connsiteX350" fmla="*/ 349496 w 1128353"/>
              <a:gd name="connsiteY350" fmla="*/ 729087 h 857817"/>
              <a:gd name="connsiteX351" fmla="*/ 349884 w 1128353"/>
              <a:gd name="connsiteY351" fmla="*/ 730252 h 857817"/>
              <a:gd name="connsiteX352" fmla="*/ 349884 w 1128353"/>
              <a:gd name="connsiteY352" fmla="*/ 732000 h 857817"/>
              <a:gd name="connsiteX353" fmla="*/ 349172 w 1128353"/>
              <a:gd name="connsiteY353" fmla="*/ 732711 h 857817"/>
              <a:gd name="connsiteX354" fmla="*/ 348460 w 1128353"/>
              <a:gd name="connsiteY354" fmla="*/ 732841 h 857817"/>
              <a:gd name="connsiteX355" fmla="*/ 348266 w 1128353"/>
              <a:gd name="connsiteY355" fmla="*/ 728763 h 857817"/>
              <a:gd name="connsiteX356" fmla="*/ 348783 w 1128353"/>
              <a:gd name="connsiteY356" fmla="*/ 728504 h 857817"/>
              <a:gd name="connsiteX357" fmla="*/ 325743 w 1128353"/>
              <a:gd name="connsiteY357" fmla="*/ 720091 h 857817"/>
              <a:gd name="connsiteX358" fmla="*/ 326843 w 1128353"/>
              <a:gd name="connsiteY358" fmla="*/ 721126 h 857817"/>
              <a:gd name="connsiteX359" fmla="*/ 326649 w 1128353"/>
              <a:gd name="connsiteY359" fmla="*/ 721579 h 857817"/>
              <a:gd name="connsiteX360" fmla="*/ 328332 w 1128353"/>
              <a:gd name="connsiteY360" fmla="*/ 722421 h 857817"/>
              <a:gd name="connsiteX361" fmla="*/ 328850 w 1128353"/>
              <a:gd name="connsiteY361" fmla="*/ 723585 h 857817"/>
              <a:gd name="connsiteX362" fmla="*/ 329950 w 1128353"/>
              <a:gd name="connsiteY362" fmla="*/ 723456 h 857817"/>
              <a:gd name="connsiteX363" fmla="*/ 331956 w 1128353"/>
              <a:gd name="connsiteY363" fmla="*/ 725074 h 857817"/>
              <a:gd name="connsiteX364" fmla="*/ 331762 w 1128353"/>
              <a:gd name="connsiteY364" fmla="*/ 726110 h 857817"/>
              <a:gd name="connsiteX365" fmla="*/ 332150 w 1128353"/>
              <a:gd name="connsiteY365" fmla="*/ 726369 h 857817"/>
              <a:gd name="connsiteX366" fmla="*/ 332539 w 1128353"/>
              <a:gd name="connsiteY366" fmla="*/ 728699 h 857817"/>
              <a:gd name="connsiteX367" fmla="*/ 332927 w 1128353"/>
              <a:gd name="connsiteY367" fmla="*/ 728958 h 857817"/>
              <a:gd name="connsiteX368" fmla="*/ 332539 w 1128353"/>
              <a:gd name="connsiteY368" fmla="*/ 730381 h 857817"/>
              <a:gd name="connsiteX369" fmla="*/ 333251 w 1128353"/>
              <a:gd name="connsiteY369" fmla="*/ 732582 h 857817"/>
              <a:gd name="connsiteX370" fmla="*/ 332733 w 1128353"/>
              <a:gd name="connsiteY370" fmla="*/ 732841 h 857817"/>
              <a:gd name="connsiteX371" fmla="*/ 333445 w 1128353"/>
              <a:gd name="connsiteY371" fmla="*/ 734005 h 857817"/>
              <a:gd name="connsiteX372" fmla="*/ 334027 w 1128353"/>
              <a:gd name="connsiteY372" fmla="*/ 738083 h 857817"/>
              <a:gd name="connsiteX373" fmla="*/ 332733 w 1128353"/>
              <a:gd name="connsiteY373" fmla="*/ 738795 h 857817"/>
              <a:gd name="connsiteX374" fmla="*/ 330856 w 1128353"/>
              <a:gd name="connsiteY374" fmla="*/ 737630 h 857817"/>
              <a:gd name="connsiteX375" fmla="*/ 329367 w 1128353"/>
              <a:gd name="connsiteY375" fmla="*/ 736012 h 857817"/>
              <a:gd name="connsiteX376" fmla="*/ 329561 w 1128353"/>
              <a:gd name="connsiteY376" fmla="*/ 734847 h 857817"/>
              <a:gd name="connsiteX377" fmla="*/ 328850 w 1128353"/>
              <a:gd name="connsiteY377" fmla="*/ 734265 h 857817"/>
              <a:gd name="connsiteX378" fmla="*/ 327037 w 1128353"/>
              <a:gd name="connsiteY378" fmla="*/ 734394 h 857817"/>
              <a:gd name="connsiteX379" fmla="*/ 327037 w 1128353"/>
              <a:gd name="connsiteY379" fmla="*/ 734653 h 857817"/>
              <a:gd name="connsiteX380" fmla="*/ 328850 w 1128353"/>
              <a:gd name="connsiteY380" fmla="*/ 734653 h 857817"/>
              <a:gd name="connsiteX381" fmla="*/ 329238 w 1128353"/>
              <a:gd name="connsiteY381" fmla="*/ 735494 h 857817"/>
              <a:gd name="connsiteX382" fmla="*/ 327555 w 1128353"/>
              <a:gd name="connsiteY382" fmla="*/ 736789 h 857817"/>
              <a:gd name="connsiteX383" fmla="*/ 326649 w 1128353"/>
              <a:gd name="connsiteY383" fmla="*/ 736659 h 857817"/>
              <a:gd name="connsiteX384" fmla="*/ 326649 w 1128353"/>
              <a:gd name="connsiteY384" fmla="*/ 738277 h 857817"/>
              <a:gd name="connsiteX385" fmla="*/ 327943 w 1128353"/>
              <a:gd name="connsiteY385" fmla="*/ 738018 h 857817"/>
              <a:gd name="connsiteX386" fmla="*/ 328137 w 1128353"/>
              <a:gd name="connsiteY386" fmla="*/ 736854 h 857817"/>
              <a:gd name="connsiteX387" fmla="*/ 329432 w 1128353"/>
              <a:gd name="connsiteY387" fmla="*/ 736854 h 857817"/>
              <a:gd name="connsiteX388" fmla="*/ 331826 w 1128353"/>
              <a:gd name="connsiteY388" fmla="*/ 738601 h 857817"/>
              <a:gd name="connsiteX389" fmla="*/ 332733 w 1128353"/>
              <a:gd name="connsiteY389" fmla="*/ 739636 h 857817"/>
              <a:gd name="connsiteX390" fmla="*/ 332927 w 1128353"/>
              <a:gd name="connsiteY390" fmla="*/ 740478 h 857817"/>
              <a:gd name="connsiteX391" fmla="*/ 334221 w 1128353"/>
              <a:gd name="connsiteY391" fmla="*/ 741319 h 857817"/>
              <a:gd name="connsiteX392" fmla="*/ 333315 w 1128353"/>
              <a:gd name="connsiteY392" fmla="*/ 742355 h 857817"/>
              <a:gd name="connsiteX393" fmla="*/ 332797 w 1128353"/>
              <a:gd name="connsiteY393" fmla="*/ 741902 h 857817"/>
              <a:gd name="connsiteX394" fmla="*/ 330597 w 1128353"/>
              <a:gd name="connsiteY394" fmla="*/ 741773 h 857817"/>
              <a:gd name="connsiteX395" fmla="*/ 331115 w 1128353"/>
              <a:gd name="connsiteY395" fmla="*/ 742225 h 857817"/>
              <a:gd name="connsiteX396" fmla="*/ 332215 w 1128353"/>
              <a:gd name="connsiteY396" fmla="*/ 742225 h 857817"/>
              <a:gd name="connsiteX397" fmla="*/ 332603 w 1128353"/>
              <a:gd name="connsiteY397" fmla="*/ 742484 h 857817"/>
              <a:gd name="connsiteX398" fmla="*/ 332603 w 1128353"/>
              <a:gd name="connsiteY398" fmla="*/ 743196 h 857817"/>
              <a:gd name="connsiteX399" fmla="*/ 332215 w 1128353"/>
              <a:gd name="connsiteY399" fmla="*/ 743455 h 857817"/>
              <a:gd name="connsiteX400" fmla="*/ 331309 w 1128353"/>
              <a:gd name="connsiteY400" fmla="*/ 743196 h 857817"/>
              <a:gd name="connsiteX401" fmla="*/ 331309 w 1128353"/>
              <a:gd name="connsiteY401" fmla="*/ 743908 h 857817"/>
              <a:gd name="connsiteX402" fmla="*/ 330921 w 1128353"/>
              <a:gd name="connsiteY402" fmla="*/ 743908 h 857817"/>
              <a:gd name="connsiteX403" fmla="*/ 331115 w 1128353"/>
              <a:gd name="connsiteY403" fmla="*/ 744490 h 857817"/>
              <a:gd name="connsiteX404" fmla="*/ 329432 w 1128353"/>
              <a:gd name="connsiteY404" fmla="*/ 744620 h 857817"/>
              <a:gd name="connsiteX405" fmla="*/ 329238 w 1128353"/>
              <a:gd name="connsiteY405" fmla="*/ 745073 h 857817"/>
              <a:gd name="connsiteX406" fmla="*/ 333445 w 1128353"/>
              <a:gd name="connsiteY406" fmla="*/ 745073 h 857817"/>
              <a:gd name="connsiteX407" fmla="*/ 334027 w 1128353"/>
              <a:gd name="connsiteY407" fmla="*/ 745915 h 857817"/>
              <a:gd name="connsiteX408" fmla="*/ 334027 w 1128353"/>
              <a:gd name="connsiteY408" fmla="*/ 746756 h 857817"/>
              <a:gd name="connsiteX409" fmla="*/ 333833 w 1128353"/>
              <a:gd name="connsiteY409" fmla="*/ 747015 h 857817"/>
              <a:gd name="connsiteX410" fmla="*/ 332344 w 1128353"/>
              <a:gd name="connsiteY410" fmla="*/ 747015 h 857817"/>
              <a:gd name="connsiteX411" fmla="*/ 332344 w 1128353"/>
              <a:gd name="connsiteY411" fmla="*/ 747468 h 857817"/>
              <a:gd name="connsiteX412" fmla="*/ 332927 w 1128353"/>
              <a:gd name="connsiteY412" fmla="*/ 747468 h 857817"/>
              <a:gd name="connsiteX413" fmla="*/ 332927 w 1128353"/>
              <a:gd name="connsiteY413" fmla="*/ 747726 h 857817"/>
              <a:gd name="connsiteX414" fmla="*/ 331826 w 1128353"/>
              <a:gd name="connsiteY414" fmla="*/ 748180 h 857817"/>
              <a:gd name="connsiteX415" fmla="*/ 330144 w 1128353"/>
              <a:gd name="connsiteY415" fmla="*/ 748050 h 857817"/>
              <a:gd name="connsiteX416" fmla="*/ 329950 w 1128353"/>
              <a:gd name="connsiteY416" fmla="*/ 748633 h 857817"/>
              <a:gd name="connsiteX417" fmla="*/ 330338 w 1128353"/>
              <a:gd name="connsiteY417" fmla="*/ 748633 h 857817"/>
              <a:gd name="connsiteX418" fmla="*/ 330338 w 1128353"/>
              <a:gd name="connsiteY418" fmla="*/ 749216 h 857817"/>
              <a:gd name="connsiteX419" fmla="*/ 330856 w 1128353"/>
              <a:gd name="connsiteY419" fmla="*/ 749216 h 857817"/>
              <a:gd name="connsiteX420" fmla="*/ 330856 w 1128353"/>
              <a:gd name="connsiteY420" fmla="*/ 748503 h 857817"/>
              <a:gd name="connsiteX421" fmla="*/ 332862 w 1128353"/>
              <a:gd name="connsiteY421" fmla="*/ 748374 h 857817"/>
              <a:gd name="connsiteX422" fmla="*/ 333380 w 1128353"/>
              <a:gd name="connsiteY422" fmla="*/ 747533 h 857817"/>
              <a:gd name="connsiteX423" fmla="*/ 334092 w 1128353"/>
              <a:gd name="connsiteY423" fmla="*/ 747533 h 857817"/>
              <a:gd name="connsiteX424" fmla="*/ 334804 w 1128353"/>
              <a:gd name="connsiteY424" fmla="*/ 746367 h 857817"/>
              <a:gd name="connsiteX425" fmla="*/ 335904 w 1128353"/>
              <a:gd name="connsiteY425" fmla="*/ 747209 h 857817"/>
              <a:gd name="connsiteX426" fmla="*/ 336292 w 1128353"/>
              <a:gd name="connsiteY426" fmla="*/ 748245 h 857817"/>
              <a:gd name="connsiteX427" fmla="*/ 337004 w 1128353"/>
              <a:gd name="connsiteY427" fmla="*/ 748374 h 857817"/>
              <a:gd name="connsiteX428" fmla="*/ 337393 w 1128353"/>
              <a:gd name="connsiteY428" fmla="*/ 748957 h 857817"/>
              <a:gd name="connsiteX429" fmla="*/ 337393 w 1128353"/>
              <a:gd name="connsiteY429" fmla="*/ 750575 h 857817"/>
              <a:gd name="connsiteX430" fmla="*/ 336681 w 1128353"/>
              <a:gd name="connsiteY430" fmla="*/ 751739 h 857817"/>
              <a:gd name="connsiteX431" fmla="*/ 335969 w 1128353"/>
              <a:gd name="connsiteY431" fmla="*/ 751610 h 857817"/>
              <a:gd name="connsiteX432" fmla="*/ 334869 w 1128353"/>
              <a:gd name="connsiteY432" fmla="*/ 752322 h 857817"/>
              <a:gd name="connsiteX433" fmla="*/ 333962 w 1128353"/>
              <a:gd name="connsiteY433" fmla="*/ 752322 h 857817"/>
              <a:gd name="connsiteX434" fmla="*/ 323672 w 1128353"/>
              <a:gd name="connsiteY434" fmla="*/ 748957 h 857817"/>
              <a:gd name="connsiteX435" fmla="*/ 315582 w 1128353"/>
              <a:gd name="connsiteY435" fmla="*/ 748115 h 857817"/>
              <a:gd name="connsiteX436" fmla="*/ 314287 w 1128353"/>
              <a:gd name="connsiteY436" fmla="*/ 747533 h 857817"/>
              <a:gd name="connsiteX437" fmla="*/ 309692 w 1128353"/>
              <a:gd name="connsiteY437" fmla="*/ 747662 h 857817"/>
              <a:gd name="connsiteX438" fmla="*/ 308203 w 1128353"/>
              <a:gd name="connsiteY438" fmla="*/ 746950 h 857817"/>
              <a:gd name="connsiteX439" fmla="*/ 308009 w 1128353"/>
              <a:gd name="connsiteY439" fmla="*/ 746497 h 857817"/>
              <a:gd name="connsiteX440" fmla="*/ 308009 w 1128353"/>
              <a:gd name="connsiteY440" fmla="*/ 744038 h 857817"/>
              <a:gd name="connsiteX441" fmla="*/ 307492 w 1128353"/>
              <a:gd name="connsiteY441" fmla="*/ 743326 h 857817"/>
              <a:gd name="connsiteX442" fmla="*/ 307492 w 1128353"/>
              <a:gd name="connsiteY442" fmla="*/ 741578 h 857817"/>
              <a:gd name="connsiteX443" fmla="*/ 309498 w 1128353"/>
              <a:gd name="connsiteY443" fmla="*/ 741837 h 857817"/>
              <a:gd name="connsiteX444" fmla="*/ 309110 w 1128353"/>
              <a:gd name="connsiteY444" fmla="*/ 742549 h 857817"/>
              <a:gd name="connsiteX445" fmla="*/ 309498 w 1128353"/>
              <a:gd name="connsiteY445" fmla="*/ 743261 h 857817"/>
              <a:gd name="connsiteX446" fmla="*/ 309886 w 1128353"/>
              <a:gd name="connsiteY446" fmla="*/ 743131 h 857817"/>
              <a:gd name="connsiteX447" fmla="*/ 309886 w 1128353"/>
              <a:gd name="connsiteY447" fmla="*/ 742420 h 857817"/>
              <a:gd name="connsiteX448" fmla="*/ 312281 w 1128353"/>
              <a:gd name="connsiteY448" fmla="*/ 742872 h 857817"/>
              <a:gd name="connsiteX449" fmla="*/ 314869 w 1128353"/>
              <a:gd name="connsiteY449" fmla="*/ 742744 h 857817"/>
              <a:gd name="connsiteX450" fmla="*/ 315776 w 1128353"/>
              <a:gd name="connsiteY450" fmla="*/ 742031 h 857817"/>
              <a:gd name="connsiteX451" fmla="*/ 316358 w 1128353"/>
              <a:gd name="connsiteY451" fmla="*/ 742031 h 857817"/>
              <a:gd name="connsiteX452" fmla="*/ 316552 w 1128353"/>
              <a:gd name="connsiteY452" fmla="*/ 741319 h 857817"/>
              <a:gd name="connsiteX453" fmla="*/ 317459 w 1128353"/>
              <a:gd name="connsiteY453" fmla="*/ 740866 h 857817"/>
              <a:gd name="connsiteX454" fmla="*/ 318365 w 1128353"/>
              <a:gd name="connsiteY454" fmla="*/ 738989 h 857817"/>
              <a:gd name="connsiteX455" fmla="*/ 319270 w 1128353"/>
              <a:gd name="connsiteY455" fmla="*/ 738277 h 857817"/>
              <a:gd name="connsiteX456" fmla="*/ 319465 w 1128353"/>
              <a:gd name="connsiteY456" fmla="*/ 733941 h 857817"/>
              <a:gd name="connsiteX457" fmla="*/ 320371 w 1128353"/>
              <a:gd name="connsiteY457" fmla="*/ 733229 h 857817"/>
              <a:gd name="connsiteX458" fmla="*/ 320371 w 1128353"/>
              <a:gd name="connsiteY458" fmla="*/ 730899 h 857817"/>
              <a:gd name="connsiteX459" fmla="*/ 321277 w 1128353"/>
              <a:gd name="connsiteY459" fmla="*/ 729475 h 857817"/>
              <a:gd name="connsiteX460" fmla="*/ 321277 w 1128353"/>
              <a:gd name="connsiteY460" fmla="*/ 728893 h 857817"/>
              <a:gd name="connsiteX461" fmla="*/ 318882 w 1128353"/>
              <a:gd name="connsiteY461" fmla="*/ 727016 h 857817"/>
              <a:gd name="connsiteX462" fmla="*/ 318882 w 1128353"/>
              <a:gd name="connsiteY462" fmla="*/ 726304 h 857817"/>
              <a:gd name="connsiteX463" fmla="*/ 319465 w 1128353"/>
              <a:gd name="connsiteY463" fmla="*/ 725139 h 857817"/>
              <a:gd name="connsiteX464" fmla="*/ 321665 w 1128353"/>
              <a:gd name="connsiteY464" fmla="*/ 723845 h 857817"/>
              <a:gd name="connsiteX465" fmla="*/ 321665 w 1128353"/>
              <a:gd name="connsiteY465" fmla="*/ 723262 h 857817"/>
              <a:gd name="connsiteX466" fmla="*/ 322960 w 1128353"/>
              <a:gd name="connsiteY466" fmla="*/ 723715 h 857817"/>
              <a:gd name="connsiteX467" fmla="*/ 323348 w 1128353"/>
              <a:gd name="connsiteY467" fmla="*/ 723456 h 857817"/>
              <a:gd name="connsiteX468" fmla="*/ 322960 w 1128353"/>
              <a:gd name="connsiteY468" fmla="*/ 722614 h 857817"/>
              <a:gd name="connsiteX469" fmla="*/ 324060 w 1128353"/>
              <a:gd name="connsiteY469" fmla="*/ 722614 h 857817"/>
              <a:gd name="connsiteX470" fmla="*/ 326261 w 1128353"/>
              <a:gd name="connsiteY470" fmla="*/ 721773 h 857817"/>
              <a:gd name="connsiteX471" fmla="*/ 325160 w 1128353"/>
              <a:gd name="connsiteY471" fmla="*/ 720608 h 857817"/>
              <a:gd name="connsiteX472" fmla="*/ 325743 w 1128353"/>
              <a:gd name="connsiteY472" fmla="*/ 720091 h 857817"/>
              <a:gd name="connsiteX473" fmla="*/ 895097 w 1128353"/>
              <a:gd name="connsiteY473" fmla="*/ 398037 h 857817"/>
              <a:gd name="connsiteX474" fmla="*/ 895291 w 1128353"/>
              <a:gd name="connsiteY474" fmla="*/ 398619 h 857817"/>
              <a:gd name="connsiteX475" fmla="*/ 896780 w 1128353"/>
              <a:gd name="connsiteY475" fmla="*/ 399784 h 857817"/>
              <a:gd name="connsiteX476" fmla="*/ 898463 w 1128353"/>
              <a:gd name="connsiteY476" fmla="*/ 400497 h 857817"/>
              <a:gd name="connsiteX477" fmla="*/ 899951 w 1128353"/>
              <a:gd name="connsiteY477" fmla="*/ 400625 h 857817"/>
              <a:gd name="connsiteX478" fmla="*/ 900663 w 1128353"/>
              <a:gd name="connsiteY478" fmla="*/ 401532 h 857817"/>
              <a:gd name="connsiteX479" fmla="*/ 901958 w 1128353"/>
              <a:gd name="connsiteY479" fmla="*/ 401985 h 857817"/>
              <a:gd name="connsiteX480" fmla="*/ 903640 w 1128353"/>
              <a:gd name="connsiteY480" fmla="*/ 402115 h 857817"/>
              <a:gd name="connsiteX481" fmla="*/ 904352 w 1128353"/>
              <a:gd name="connsiteY481" fmla="*/ 402567 h 857817"/>
              <a:gd name="connsiteX482" fmla="*/ 906359 w 1128353"/>
              <a:gd name="connsiteY482" fmla="*/ 402115 h 857817"/>
              <a:gd name="connsiteX483" fmla="*/ 909853 w 1128353"/>
              <a:gd name="connsiteY483" fmla="*/ 402697 h 857817"/>
              <a:gd name="connsiteX484" fmla="*/ 913737 w 1128353"/>
              <a:gd name="connsiteY484" fmla="*/ 405351 h 857817"/>
              <a:gd name="connsiteX485" fmla="*/ 915225 w 1128353"/>
              <a:gd name="connsiteY485" fmla="*/ 406839 h 857817"/>
              <a:gd name="connsiteX486" fmla="*/ 916714 w 1128353"/>
              <a:gd name="connsiteY486" fmla="*/ 407421 h 857817"/>
              <a:gd name="connsiteX487" fmla="*/ 919497 w 1128353"/>
              <a:gd name="connsiteY487" fmla="*/ 409622 h 857817"/>
              <a:gd name="connsiteX488" fmla="*/ 921180 w 1128353"/>
              <a:gd name="connsiteY488" fmla="*/ 410205 h 857817"/>
              <a:gd name="connsiteX489" fmla="*/ 923380 w 1128353"/>
              <a:gd name="connsiteY489" fmla="*/ 410075 h 857817"/>
              <a:gd name="connsiteX490" fmla="*/ 925969 w 1128353"/>
              <a:gd name="connsiteY490" fmla="*/ 410787 h 857817"/>
              <a:gd name="connsiteX491" fmla="*/ 927070 w 1128353"/>
              <a:gd name="connsiteY491" fmla="*/ 410658 h 857817"/>
              <a:gd name="connsiteX492" fmla="*/ 931471 w 1128353"/>
              <a:gd name="connsiteY492" fmla="*/ 411693 h 857817"/>
              <a:gd name="connsiteX493" fmla="*/ 932959 w 1128353"/>
              <a:gd name="connsiteY493" fmla="*/ 411693 h 857817"/>
              <a:gd name="connsiteX494" fmla="*/ 935742 w 1128353"/>
              <a:gd name="connsiteY494" fmla="*/ 412728 h 857817"/>
              <a:gd name="connsiteX495" fmla="*/ 939820 w 1128353"/>
              <a:gd name="connsiteY495" fmla="*/ 412276 h 857817"/>
              <a:gd name="connsiteX496" fmla="*/ 941502 w 1128353"/>
              <a:gd name="connsiteY496" fmla="*/ 412599 h 857817"/>
              <a:gd name="connsiteX497" fmla="*/ 944285 w 1128353"/>
              <a:gd name="connsiteY497" fmla="*/ 414088 h 857817"/>
              <a:gd name="connsiteX498" fmla="*/ 947068 w 1128353"/>
              <a:gd name="connsiteY498" fmla="*/ 414800 h 857817"/>
              <a:gd name="connsiteX499" fmla="*/ 947068 w 1128353"/>
              <a:gd name="connsiteY499" fmla="*/ 415382 h 857817"/>
              <a:gd name="connsiteX500" fmla="*/ 947781 w 1128353"/>
              <a:gd name="connsiteY500" fmla="*/ 415641 h 857817"/>
              <a:gd name="connsiteX501" fmla="*/ 948298 w 1128353"/>
              <a:gd name="connsiteY501" fmla="*/ 417389 h 857817"/>
              <a:gd name="connsiteX502" fmla="*/ 949787 w 1128353"/>
              <a:gd name="connsiteY502" fmla="*/ 419330 h 857817"/>
              <a:gd name="connsiteX503" fmla="*/ 949981 w 1128353"/>
              <a:gd name="connsiteY503" fmla="*/ 420495 h 857817"/>
              <a:gd name="connsiteX504" fmla="*/ 950887 w 1128353"/>
              <a:gd name="connsiteY504" fmla="*/ 421207 h 857817"/>
              <a:gd name="connsiteX505" fmla="*/ 951470 w 1128353"/>
              <a:gd name="connsiteY505" fmla="*/ 421207 h 857817"/>
              <a:gd name="connsiteX506" fmla="*/ 951987 w 1128353"/>
              <a:gd name="connsiteY506" fmla="*/ 422372 h 857817"/>
              <a:gd name="connsiteX507" fmla="*/ 952699 w 1128353"/>
              <a:gd name="connsiteY507" fmla="*/ 422696 h 857817"/>
              <a:gd name="connsiteX508" fmla="*/ 953411 w 1128353"/>
              <a:gd name="connsiteY508" fmla="*/ 423731 h 857817"/>
              <a:gd name="connsiteX509" fmla="*/ 954123 w 1128353"/>
              <a:gd name="connsiteY509" fmla="*/ 423861 h 857817"/>
              <a:gd name="connsiteX510" fmla="*/ 956712 w 1128353"/>
              <a:gd name="connsiteY510" fmla="*/ 426191 h 857817"/>
              <a:gd name="connsiteX511" fmla="*/ 957294 w 1128353"/>
              <a:gd name="connsiteY511" fmla="*/ 427227 h 857817"/>
              <a:gd name="connsiteX512" fmla="*/ 958783 w 1128353"/>
              <a:gd name="connsiteY512" fmla="*/ 428262 h 857817"/>
              <a:gd name="connsiteX513" fmla="*/ 960272 w 1128353"/>
              <a:gd name="connsiteY513" fmla="*/ 431368 h 857817"/>
              <a:gd name="connsiteX514" fmla="*/ 960466 w 1128353"/>
              <a:gd name="connsiteY514" fmla="*/ 432663 h 857817"/>
              <a:gd name="connsiteX515" fmla="*/ 961372 w 1128353"/>
              <a:gd name="connsiteY515" fmla="*/ 433699 h 857817"/>
              <a:gd name="connsiteX516" fmla="*/ 961890 w 1128353"/>
              <a:gd name="connsiteY516" fmla="*/ 436029 h 857817"/>
              <a:gd name="connsiteX517" fmla="*/ 962990 w 1128353"/>
              <a:gd name="connsiteY517" fmla="*/ 437193 h 857817"/>
              <a:gd name="connsiteX518" fmla="*/ 962602 w 1128353"/>
              <a:gd name="connsiteY518" fmla="*/ 439393 h 857817"/>
              <a:gd name="connsiteX519" fmla="*/ 961501 w 1128353"/>
              <a:gd name="connsiteY519" fmla="*/ 440106 h 857817"/>
              <a:gd name="connsiteX520" fmla="*/ 961501 w 1128353"/>
              <a:gd name="connsiteY520" fmla="*/ 441465 h 857817"/>
              <a:gd name="connsiteX521" fmla="*/ 960984 w 1128353"/>
              <a:gd name="connsiteY521" fmla="*/ 441595 h 857817"/>
              <a:gd name="connsiteX522" fmla="*/ 958783 w 1128353"/>
              <a:gd name="connsiteY522" fmla="*/ 440559 h 857817"/>
              <a:gd name="connsiteX523" fmla="*/ 956906 w 1128353"/>
              <a:gd name="connsiteY523" fmla="*/ 442047 h 857817"/>
              <a:gd name="connsiteX524" fmla="*/ 956906 w 1128353"/>
              <a:gd name="connsiteY524" fmla="*/ 442501 h 857817"/>
              <a:gd name="connsiteX525" fmla="*/ 956388 w 1128353"/>
              <a:gd name="connsiteY525" fmla="*/ 442630 h 857817"/>
              <a:gd name="connsiteX526" fmla="*/ 955806 w 1128353"/>
              <a:gd name="connsiteY526" fmla="*/ 443989 h 857817"/>
              <a:gd name="connsiteX527" fmla="*/ 953023 w 1128353"/>
              <a:gd name="connsiteY527" fmla="*/ 446190 h 857817"/>
              <a:gd name="connsiteX528" fmla="*/ 950046 w 1128353"/>
              <a:gd name="connsiteY528" fmla="*/ 447355 h 857817"/>
              <a:gd name="connsiteX529" fmla="*/ 948945 w 1128353"/>
              <a:gd name="connsiteY529" fmla="*/ 447355 h 857817"/>
              <a:gd name="connsiteX530" fmla="*/ 948945 w 1128353"/>
              <a:gd name="connsiteY530" fmla="*/ 447613 h 857817"/>
              <a:gd name="connsiteX531" fmla="*/ 944544 w 1128353"/>
              <a:gd name="connsiteY531" fmla="*/ 448067 h 857817"/>
              <a:gd name="connsiteX532" fmla="*/ 942732 w 1128353"/>
              <a:gd name="connsiteY532" fmla="*/ 447613 h 857817"/>
              <a:gd name="connsiteX533" fmla="*/ 941632 w 1128353"/>
              <a:gd name="connsiteY533" fmla="*/ 446707 h 857817"/>
              <a:gd name="connsiteX534" fmla="*/ 940337 w 1128353"/>
              <a:gd name="connsiteY534" fmla="*/ 446384 h 857817"/>
              <a:gd name="connsiteX535" fmla="*/ 939431 w 1128353"/>
              <a:gd name="connsiteY535" fmla="*/ 445478 h 857817"/>
              <a:gd name="connsiteX536" fmla="*/ 937425 w 1128353"/>
              <a:gd name="connsiteY536" fmla="*/ 445025 h 857817"/>
              <a:gd name="connsiteX537" fmla="*/ 935225 w 1128353"/>
              <a:gd name="connsiteY537" fmla="*/ 443665 h 857817"/>
              <a:gd name="connsiteX538" fmla="*/ 931535 w 1128353"/>
              <a:gd name="connsiteY538" fmla="*/ 443083 h 857817"/>
              <a:gd name="connsiteX539" fmla="*/ 930629 w 1128353"/>
              <a:gd name="connsiteY539" fmla="*/ 442371 h 857817"/>
              <a:gd name="connsiteX540" fmla="*/ 929141 w 1128353"/>
              <a:gd name="connsiteY540" fmla="*/ 442953 h 857817"/>
              <a:gd name="connsiteX541" fmla="*/ 925646 w 1128353"/>
              <a:gd name="connsiteY541" fmla="*/ 442953 h 857817"/>
              <a:gd name="connsiteX542" fmla="*/ 925128 w 1128353"/>
              <a:gd name="connsiteY542" fmla="*/ 442371 h 857817"/>
              <a:gd name="connsiteX543" fmla="*/ 920727 w 1128353"/>
              <a:gd name="connsiteY543" fmla="*/ 440753 h 857817"/>
              <a:gd name="connsiteX544" fmla="*/ 920209 w 1128353"/>
              <a:gd name="connsiteY544" fmla="*/ 440041 h 857817"/>
              <a:gd name="connsiteX545" fmla="*/ 918720 w 1128353"/>
              <a:gd name="connsiteY545" fmla="*/ 440364 h 857817"/>
              <a:gd name="connsiteX546" fmla="*/ 918138 w 1128353"/>
              <a:gd name="connsiteY546" fmla="*/ 439653 h 857817"/>
              <a:gd name="connsiteX547" fmla="*/ 916843 w 1128353"/>
              <a:gd name="connsiteY547" fmla="*/ 439782 h 857817"/>
              <a:gd name="connsiteX548" fmla="*/ 915937 w 1128353"/>
              <a:gd name="connsiteY548" fmla="*/ 439329 h 857817"/>
              <a:gd name="connsiteX549" fmla="*/ 915031 w 1128353"/>
              <a:gd name="connsiteY549" fmla="*/ 440041 h 857817"/>
              <a:gd name="connsiteX550" fmla="*/ 913543 w 1128353"/>
              <a:gd name="connsiteY550" fmla="*/ 439717 h 857817"/>
              <a:gd name="connsiteX551" fmla="*/ 913543 w 1128353"/>
              <a:gd name="connsiteY551" fmla="*/ 440041 h 857817"/>
              <a:gd name="connsiteX552" fmla="*/ 912637 w 1128353"/>
              <a:gd name="connsiteY552" fmla="*/ 440364 h 857817"/>
              <a:gd name="connsiteX553" fmla="*/ 911731 w 1128353"/>
              <a:gd name="connsiteY553" fmla="*/ 439458 h 857817"/>
              <a:gd name="connsiteX554" fmla="*/ 910436 w 1128353"/>
              <a:gd name="connsiteY554" fmla="*/ 439200 h 857817"/>
              <a:gd name="connsiteX555" fmla="*/ 909853 w 1128353"/>
              <a:gd name="connsiteY555" fmla="*/ 437840 h 857817"/>
              <a:gd name="connsiteX556" fmla="*/ 909142 w 1128353"/>
              <a:gd name="connsiteY556" fmla="*/ 437970 h 857817"/>
              <a:gd name="connsiteX557" fmla="*/ 909142 w 1128353"/>
              <a:gd name="connsiteY557" fmla="*/ 438682 h 857817"/>
              <a:gd name="connsiteX558" fmla="*/ 908559 w 1128353"/>
              <a:gd name="connsiteY558" fmla="*/ 439393 h 857817"/>
              <a:gd name="connsiteX559" fmla="*/ 907265 w 1128353"/>
              <a:gd name="connsiteY559" fmla="*/ 440106 h 857817"/>
              <a:gd name="connsiteX560" fmla="*/ 906553 w 1128353"/>
              <a:gd name="connsiteY560" fmla="*/ 440106 h 857817"/>
              <a:gd name="connsiteX561" fmla="*/ 905970 w 1128353"/>
              <a:gd name="connsiteY561" fmla="*/ 440688 h 857817"/>
              <a:gd name="connsiteX562" fmla="*/ 903964 w 1128353"/>
              <a:gd name="connsiteY562" fmla="*/ 440559 h 857817"/>
              <a:gd name="connsiteX563" fmla="*/ 903446 w 1128353"/>
              <a:gd name="connsiteY563" fmla="*/ 439523 h 857817"/>
              <a:gd name="connsiteX564" fmla="*/ 901958 w 1128353"/>
              <a:gd name="connsiteY564" fmla="*/ 439523 h 857817"/>
              <a:gd name="connsiteX565" fmla="*/ 901569 w 1128353"/>
              <a:gd name="connsiteY565" fmla="*/ 439070 h 857817"/>
              <a:gd name="connsiteX566" fmla="*/ 901375 w 1128353"/>
              <a:gd name="connsiteY566" fmla="*/ 437128 h 857817"/>
              <a:gd name="connsiteX567" fmla="*/ 901958 w 1128353"/>
              <a:gd name="connsiteY567" fmla="*/ 435381 h 857817"/>
              <a:gd name="connsiteX568" fmla="*/ 902864 w 1128353"/>
              <a:gd name="connsiteY568" fmla="*/ 434669 h 857817"/>
              <a:gd name="connsiteX569" fmla="*/ 902476 w 1128353"/>
              <a:gd name="connsiteY569" fmla="*/ 432016 h 857817"/>
              <a:gd name="connsiteX570" fmla="*/ 901763 w 1128353"/>
              <a:gd name="connsiteY570" fmla="*/ 431562 h 857817"/>
              <a:gd name="connsiteX571" fmla="*/ 901375 w 1128353"/>
              <a:gd name="connsiteY571" fmla="*/ 430656 h 857817"/>
              <a:gd name="connsiteX572" fmla="*/ 900857 w 1128353"/>
              <a:gd name="connsiteY572" fmla="*/ 430656 h 857817"/>
              <a:gd name="connsiteX573" fmla="*/ 900663 w 1128353"/>
              <a:gd name="connsiteY573" fmla="*/ 430074 h 857817"/>
              <a:gd name="connsiteX574" fmla="*/ 899563 w 1128353"/>
              <a:gd name="connsiteY574" fmla="*/ 430203 h 857817"/>
              <a:gd name="connsiteX575" fmla="*/ 898268 w 1128353"/>
              <a:gd name="connsiteY575" fmla="*/ 429621 h 857817"/>
              <a:gd name="connsiteX576" fmla="*/ 897362 w 1128353"/>
              <a:gd name="connsiteY576" fmla="*/ 428456 h 857817"/>
              <a:gd name="connsiteX577" fmla="*/ 897168 w 1128353"/>
              <a:gd name="connsiteY577" fmla="*/ 427162 h 857817"/>
              <a:gd name="connsiteX578" fmla="*/ 895486 w 1128353"/>
              <a:gd name="connsiteY578" fmla="*/ 426256 h 857817"/>
              <a:gd name="connsiteX579" fmla="*/ 895291 w 1128353"/>
              <a:gd name="connsiteY579" fmla="*/ 425673 h 857817"/>
              <a:gd name="connsiteX580" fmla="*/ 894774 w 1128353"/>
              <a:gd name="connsiteY580" fmla="*/ 425544 h 857817"/>
              <a:gd name="connsiteX581" fmla="*/ 893673 w 1128353"/>
              <a:gd name="connsiteY581" fmla="*/ 424249 h 857817"/>
              <a:gd name="connsiteX582" fmla="*/ 891473 w 1128353"/>
              <a:gd name="connsiteY582" fmla="*/ 423926 h 857817"/>
              <a:gd name="connsiteX583" fmla="*/ 890373 w 1128353"/>
              <a:gd name="connsiteY583" fmla="*/ 423213 h 857817"/>
              <a:gd name="connsiteX584" fmla="*/ 889272 w 1128353"/>
              <a:gd name="connsiteY584" fmla="*/ 420560 h 857817"/>
              <a:gd name="connsiteX585" fmla="*/ 889272 w 1128353"/>
              <a:gd name="connsiteY585" fmla="*/ 418942 h 857817"/>
              <a:gd name="connsiteX586" fmla="*/ 887784 w 1128353"/>
              <a:gd name="connsiteY586" fmla="*/ 416612 h 857817"/>
              <a:gd name="connsiteX587" fmla="*/ 887266 w 1128353"/>
              <a:gd name="connsiteY587" fmla="*/ 416483 h 857817"/>
              <a:gd name="connsiteX588" fmla="*/ 887266 w 1128353"/>
              <a:gd name="connsiteY588" fmla="*/ 416029 h 857817"/>
              <a:gd name="connsiteX589" fmla="*/ 887784 w 1128353"/>
              <a:gd name="connsiteY589" fmla="*/ 416029 h 857817"/>
              <a:gd name="connsiteX590" fmla="*/ 888172 w 1128353"/>
              <a:gd name="connsiteY590" fmla="*/ 416741 h 857817"/>
              <a:gd name="connsiteX591" fmla="*/ 888884 w 1128353"/>
              <a:gd name="connsiteY591" fmla="*/ 416483 h 857817"/>
              <a:gd name="connsiteX592" fmla="*/ 889272 w 1128353"/>
              <a:gd name="connsiteY592" fmla="*/ 417065 h 857817"/>
              <a:gd name="connsiteX593" fmla="*/ 890373 w 1128353"/>
              <a:gd name="connsiteY593" fmla="*/ 417194 h 857817"/>
              <a:gd name="connsiteX594" fmla="*/ 890567 w 1128353"/>
              <a:gd name="connsiteY594" fmla="*/ 417518 h 857817"/>
              <a:gd name="connsiteX595" fmla="*/ 890178 w 1128353"/>
              <a:gd name="connsiteY595" fmla="*/ 417647 h 857817"/>
              <a:gd name="connsiteX596" fmla="*/ 889078 w 1128353"/>
              <a:gd name="connsiteY596" fmla="*/ 417647 h 857817"/>
              <a:gd name="connsiteX597" fmla="*/ 890567 w 1128353"/>
              <a:gd name="connsiteY597" fmla="*/ 418812 h 857817"/>
              <a:gd name="connsiteX598" fmla="*/ 893544 w 1128353"/>
              <a:gd name="connsiteY598" fmla="*/ 418101 h 857817"/>
              <a:gd name="connsiteX599" fmla="*/ 894256 w 1128353"/>
              <a:gd name="connsiteY599" fmla="*/ 417065 h 857817"/>
              <a:gd name="connsiteX600" fmla="*/ 894256 w 1128353"/>
              <a:gd name="connsiteY600" fmla="*/ 416029 h 857817"/>
              <a:gd name="connsiteX601" fmla="*/ 893350 w 1128353"/>
              <a:gd name="connsiteY601" fmla="*/ 415576 h 857817"/>
              <a:gd name="connsiteX602" fmla="*/ 893544 w 1128353"/>
              <a:gd name="connsiteY602" fmla="*/ 414411 h 857817"/>
              <a:gd name="connsiteX603" fmla="*/ 893156 w 1128353"/>
              <a:gd name="connsiteY603" fmla="*/ 414411 h 857817"/>
              <a:gd name="connsiteX604" fmla="*/ 893156 w 1128353"/>
              <a:gd name="connsiteY604" fmla="*/ 413376 h 857817"/>
              <a:gd name="connsiteX605" fmla="*/ 892249 w 1128353"/>
              <a:gd name="connsiteY605" fmla="*/ 412664 h 857817"/>
              <a:gd name="connsiteX606" fmla="*/ 892443 w 1128353"/>
              <a:gd name="connsiteY606" fmla="*/ 411499 h 857817"/>
              <a:gd name="connsiteX607" fmla="*/ 891861 w 1128353"/>
              <a:gd name="connsiteY607" fmla="*/ 411175 h 857817"/>
              <a:gd name="connsiteX608" fmla="*/ 891861 w 1128353"/>
              <a:gd name="connsiteY608" fmla="*/ 409687 h 857817"/>
              <a:gd name="connsiteX609" fmla="*/ 892573 w 1128353"/>
              <a:gd name="connsiteY609" fmla="*/ 407486 h 857817"/>
              <a:gd name="connsiteX610" fmla="*/ 892573 w 1128353"/>
              <a:gd name="connsiteY610" fmla="*/ 406321 h 857817"/>
              <a:gd name="connsiteX611" fmla="*/ 893156 w 1128353"/>
              <a:gd name="connsiteY611" fmla="*/ 405739 h 857817"/>
              <a:gd name="connsiteX612" fmla="*/ 893156 w 1128353"/>
              <a:gd name="connsiteY612" fmla="*/ 403214 h 857817"/>
              <a:gd name="connsiteX613" fmla="*/ 894450 w 1128353"/>
              <a:gd name="connsiteY613" fmla="*/ 400885 h 857817"/>
              <a:gd name="connsiteX614" fmla="*/ 894061 w 1128353"/>
              <a:gd name="connsiteY614" fmla="*/ 398684 h 857817"/>
              <a:gd name="connsiteX615" fmla="*/ 895097 w 1128353"/>
              <a:gd name="connsiteY615" fmla="*/ 398037 h 857817"/>
              <a:gd name="connsiteX616" fmla="*/ 430656 w 1128353"/>
              <a:gd name="connsiteY616" fmla="*/ 0 h 857817"/>
              <a:gd name="connsiteX617" fmla="*/ 441659 w 1128353"/>
              <a:gd name="connsiteY617" fmla="*/ 9514 h 857817"/>
              <a:gd name="connsiteX618" fmla="*/ 438228 w 1128353"/>
              <a:gd name="connsiteY618" fmla="*/ 24853 h 857817"/>
              <a:gd name="connsiteX619" fmla="*/ 452662 w 1128353"/>
              <a:gd name="connsiteY619" fmla="*/ 40192 h 857817"/>
              <a:gd name="connsiteX620" fmla="*/ 457451 w 1128353"/>
              <a:gd name="connsiteY620" fmla="*/ 51712 h 857817"/>
              <a:gd name="connsiteX621" fmla="*/ 442630 w 1128353"/>
              <a:gd name="connsiteY621" fmla="*/ 63815 h 857817"/>
              <a:gd name="connsiteX622" fmla="*/ 441400 w 1128353"/>
              <a:gd name="connsiteY622" fmla="*/ 65175 h 857817"/>
              <a:gd name="connsiteX623" fmla="*/ 443730 w 1128353"/>
              <a:gd name="connsiteY623" fmla="*/ 69964 h 857817"/>
              <a:gd name="connsiteX624" fmla="*/ 435446 w 1128353"/>
              <a:gd name="connsiteY624" fmla="*/ 73718 h 857817"/>
              <a:gd name="connsiteX625" fmla="*/ 429362 w 1128353"/>
              <a:gd name="connsiteY625" fmla="*/ 82843 h 857817"/>
              <a:gd name="connsiteX626" fmla="*/ 436093 w 1128353"/>
              <a:gd name="connsiteY626" fmla="*/ 83879 h 857817"/>
              <a:gd name="connsiteX627" fmla="*/ 438746 w 1128353"/>
              <a:gd name="connsiteY627" fmla="*/ 88539 h 857817"/>
              <a:gd name="connsiteX628" fmla="*/ 437258 w 1128353"/>
              <a:gd name="connsiteY628" fmla="*/ 101354 h 857817"/>
              <a:gd name="connsiteX629" fmla="*/ 430721 w 1128353"/>
              <a:gd name="connsiteY629" fmla="*/ 110156 h 857817"/>
              <a:gd name="connsiteX630" fmla="*/ 434863 w 1128353"/>
              <a:gd name="connsiteY630" fmla="*/ 124200 h 857817"/>
              <a:gd name="connsiteX631" fmla="*/ 425349 w 1128353"/>
              <a:gd name="connsiteY631" fmla="*/ 138051 h 857817"/>
              <a:gd name="connsiteX632" fmla="*/ 419460 w 1128353"/>
              <a:gd name="connsiteY632" fmla="*/ 155914 h 857817"/>
              <a:gd name="connsiteX633" fmla="*/ 428391 w 1128353"/>
              <a:gd name="connsiteY633" fmla="*/ 159344 h 857817"/>
              <a:gd name="connsiteX634" fmla="*/ 440170 w 1128353"/>
              <a:gd name="connsiteY634" fmla="*/ 170088 h 857817"/>
              <a:gd name="connsiteX635" fmla="*/ 447613 w 1128353"/>
              <a:gd name="connsiteY635" fmla="*/ 168147 h 857817"/>
              <a:gd name="connsiteX636" fmla="*/ 461528 w 1128353"/>
              <a:gd name="connsiteY636" fmla="*/ 181673 h 857817"/>
              <a:gd name="connsiteX637" fmla="*/ 464958 w 1128353"/>
              <a:gd name="connsiteY637" fmla="*/ 190152 h 857817"/>
              <a:gd name="connsiteX638" fmla="*/ 470460 w 1128353"/>
              <a:gd name="connsiteY638" fmla="*/ 196559 h 857817"/>
              <a:gd name="connsiteX639" fmla="*/ 470654 w 1128353"/>
              <a:gd name="connsiteY639" fmla="*/ 200572 h 857817"/>
              <a:gd name="connsiteX640" fmla="*/ 464570 w 1128353"/>
              <a:gd name="connsiteY640" fmla="*/ 199407 h 857817"/>
              <a:gd name="connsiteX641" fmla="*/ 455445 w 1128353"/>
              <a:gd name="connsiteY641" fmla="*/ 210280 h 857817"/>
              <a:gd name="connsiteX642" fmla="*/ 444054 w 1128353"/>
              <a:gd name="connsiteY642" fmla="*/ 205814 h 857817"/>
              <a:gd name="connsiteX643" fmla="*/ 430786 w 1128353"/>
              <a:gd name="connsiteY643" fmla="*/ 204908 h 857817"/>
              <a:gd name="connsiteX644" fmla="*/ 423343 w 1128353"/>
              <a:gd name="connsiteY644" fmla="*/ 195394 h 857817"/>
              <a:gd name="connsiteX645" fmla="*/ 424896 w 1128353"/>
              <a:gd name="connsiteY645" fmla="*/ 191381 h 857817"/>
              <a:gd name="connsiteX646" fmla="*/ 423990 w 1128353"/>
              <a:gd name="connsiteY646" fmla="*/ 187951 h 857817"/>
              <a:gd name="connsiteX647" fmla="*/ 415059 w 1128353"/>
              <a:gd name="connsiteY647" fmla="*/ 184391 h 857817"/>
              <a:gd name="connsiteX648" fmla="*/ 411175 w 1128353"/>
              <a:gd name="connsiteY648" fmla="*/ 185168 h 857817"/>
              <a:gd name="connsiteX649" fmla="*/ 405544 w 1128353"/>
              <a:gd name="connsiteY649" fmla="*/ 196171 h 857817"/>
              <a:gd name="connsiteX650" fmla="*/ 412275 w 1128353"/>
              <a:gd name="connsiteY650" fmla="*/ 206138 h 857817"/>
              <a:gd name="connsiteX651" fmla="*/ 416612 w 1128353"/>
              <a:gd name="connsiteY651" fmla="*/ 206720 h 857817"/>
              <a:gd name="connsiteX652" fmla="*/ 422696 w 1128353"/>
              <a:gd name="connsiteY652" fmla="*/ 213257 h 857817"/>
              <a:gd name="connsiteX653" fmla="*/ 424378 w 1128353"/>
              <a:gd name="connsiteY653" fmla="*/ 218435 h 857817"/>
              <a:gd name="connsiteX654" fmla="*/ 424314 w 1128353"/>
              <a:gd name="connsiteY654" fmla="*/ 227366 h 857817"/>
              <a:gd name="connsiteX655" fmla="*/ 428197 w 1128353"/>
              <a:gd name="connsiteY655" fmla="*/ 233127 h 857817"/>
              <a:gd name="connsiteX656" fmla="*/ 438358 w 1128353"/>
              <a:gd name="connsiteY656" fmla="*/ 238304 h 857817"/>
              <a:gd name="connsiteX657" fmla="*/ 452467 w 1128353"/>
              <a:gd name="connsiteY657" fmla="*/ 238175 h 857817"/>
              <a:gd name="connsiteX658" fmla="*/ 460493 w 1128353"/>
              <a:gd name="connsiteY658" fmla="*/ 247236 h 857817"/>
              <a:gd name="connsiteX659" fmla="*/ 468259 w 1128353"/>
              <a:gd name="connsiteY659" fmla="*/ 243547 h 857817"/>
              <a:gd name="connsiteX660" fmla="*/ 473113 w 1128353"/>
              <a:gd name="connsiteY660" fmla="*/ 245747 h 857817"/>
              <a:gd name="connsiteX661" fmla="*/ 474149 w 1128353"/>
              <a:gd name="connsiteY661" fmla="*/ 249307 h 857817"/>
              <a:gd name="connsiteX662" fmla="*/ 465929 w 1128353"/>
              <a:gd name="connsiteY662" fmla="*/ 255714 h 857817"/>
              <a:gd name="connsiteX663" fmla="*/ 465088 w 1128353"/>
              <a:gd name="connsiteY663" fmla="*/ 259857 h 857817"/>
              <a:gd name="connsiteX664" fmla="*/ 468842 w 1128353"/>
              <a:gd name="connsiteY664" fmla="*/ 267882 h 857817"/>
              <a:gd name="connsiteX665" fmla="*/ 469554 w 1128353"/>
              <a:gd name="connsiteY665" fmla="*/ 277784 h 857817"/>
              <a:gd name="connsiteX666" fmla="*/ 479715 w 1128353"/>
              <a:gd name="connsiteY666" fmla="*/ 275584 h 857817"/>
              <a:gd name="connsiteX667" fmla="*/ 482951 w 1128353"/>
              <a:gd name="connsiteY667" fmla="*/ 277525 h 857817"/>
              <a:gd name="connsiteX668" fmla="*/ 482563 w 1128353"/>
              <a:gd name="connsiteY668" fmla="*/ 281668 h 857817"/>
              <a:gd name="connsiteX669" fmla="*/ 474020 w 1128353"/>
              <a:gd name="connsiteY669" fmla="*/ 295907 h 857817"/>
              <a:gd name="connsiteX670" fmla="*/ 473437 w 1128353"/>
              <a:gd name="connsiteY670" fmla="*/ 304514 h 857817"/>
              <a:gd name="connsiteX671" fmla="*/ 475767 w 1128353"/>
              <a:gd name="connsiteY671" fmla="*/ 313705 h 857817"/>
              <a:gd name="connsiteX672" fmla="*/ 484116 w 1128353"/>
              <a:gd name="connsiteY672" fmla="*/ 322637 h 857817"/>
              <a:gd name="connsiteX673" fmla="*/ 484116 w 1128353"/>
              <a:gd name="connsiteY673" fmla="*/ 322637 h 857817"/>
              <a:gd name="connsiteX674" fmla="*/ 491430 w 1128353"/>
              <a:gd name="connsiteY674" fmla="*/ 344448 h 857817"/>
              <a:gd name="connsiteX675" fmla="*/ 487093 w 1128353"/>
              <a:gd name="connsiteY675" fmla="*/ 373960 h 857817"/>
              <a:gd name="connsiteX676" fmla="*/ 482886 w 1128353"/>
              <a:gd name="connsiteY676" fmla="*/ 382762 h 857817"/>
              <a:gd name="connsiteX677" fmla="*/ 490718 w 1128353"/>
              <a:gd name="connsiteY677" fmla="*/ 392859 h 857817"/>
              <a:gd name="connsiteX678" fmla="*/ 501397 w 1128353"/>
              <a:gd name="connsiteY678" fmla="*/ 395513 h 857817"/>
              <a:gd name="connsiteX679" fmla="*/ 501785 w 1128353"/>
              <a:gd name="connsiteY679" fmla="*/ 403926 h 857817"/>
              <a:gd name="connsiteX680" fmla="*/ 504633 w 1128353"/>
              <a:gd name="connsiteY680" fmla="*/ 408068 h 857817"/>
              <a:gd name="connsiteX681" fmla="*/ 515053 w 1128353"/>
              <a:gd name="connsiteY681" fmla="*/ 410852 h 857817"/>
              <a:gd name="connsiteX682" fmla="*/ 523467 w 1128353"/>
              <a:gd name="connsiteY682" fmla="*/ 420366 h 857817"/>
              <a:gd name="connsiteX683" fmla="*/ 533952 w 1128353"/>
              <a:gd name="connsiteY683" fmla="*/ 427162 h 857817"/>
              <a:gd name="connsiteX684" fmla="*/ 539776 w 1128353"/>
              <a:gd name="connsiteY684" fmla="*/ 427420 h 857817"/>
              <a:gd name="connsiteX685" fmla="*/ 544437 w 1128353"/>
              <a:gd name="connsiteY685" fmla="*/ 428067 h 857817"/>
              <a:gd name="connsiteX686" fmla="*/ 548967 w 1128353"/>
              <a:gd name="connsiteY686" fmla="*/ 439717 h 857817"/>
              <a:gd name="connsiteX687" fmla="*/ 543336 w 1128353"/>
              <a:gd name="connsiteY687" fmla="*/ 452079 h 857817"/>
              <a:gd name="connsiteX688" fmla="*/ 544242 w 1128353"/>
              <a:gd name="connsiteY688" fmla="*/ 464312 h 857817"/>
              <a:gd name="connsiteX689" fmla="*/ 550520 w 1128353"/>
              <a:gd name="connsiteY689" fmla="*/ 461788 h 857817"/>
              <a:gd name="connsiteX690" fmla="*/ 558805 w 1128353"/>
              <a:gd name="connsiteY690" fmla="*/ 444442 h 857817"/>
              <a:gd name="connsiteX691" fmla="*/ 567218 w 1128353"/>
              <a:gd name="connsiteY691" fmla="*/ 438099 h 857817"/>
              <a:gd name="connsiteX692" fmla="*/ 575503 w 1128353"/>
              <a:gd name="connsiteY692" fmla="*/ 448973 h 857817"/>
              <a:gd name="connsiteX693" fmla="*/ 575050 w 1128353"/>
              <a:gd name="connsiteY693" fmla="*/ 462046 h 857817"/>
              <a:gd name="connsiteX694" fmla="*/ 585276 w 1128353"/>
              <a:gd name="connsiteY694" fmla="*/ 456027 h 857817"/>
              <a:gd name="connsiteX695" fmla="*/ 588706 w 1128353"/>
              <a:gd name="connsiteY695" fmla="*/ 456351 h 857817"/>
              <a:gd name="connsiteX696" fmla="*/ 597702 w 1128353"/>
              <a:gd name="connsiteY696" fmla="*/ 475444 h 857817"/>
              <a:gd name="connsiteX697" fmla="*/ 605339 w 1128353"/>
              <a:gd name="connsiteY697" fmla="*/ 482822 h 857817"/>
              <a:gd name="connsiteX698" fmla="*/ 614012 w 1128353"/>
              <a:gd name="connsiteY698" fmla="*/ 480945 h 857817"/>
              <a:gd name="connsiteX699" fmla="*/ 619708 w 1128353"/>
              <a:gd name="connsiteY699" fmla="*/ 471237 h 857817"/>
              <a:gd name="connsiteX700" fmla="*/ 626050 w 1128353"/>
              <a:gd name="connsiteY700" fmla="*/ 468454 h 857817"/>
              <a:gd name="connsiteX701" fmla="*/ 632328 w 1128353"/>
              <a:gd name="connsiteY701" fmla="*/ 468907 h 857817"/>
              <a:gd name="connsiteX702" fmla="*/ 638930 w 1128353"/>
              <a:gd name="connsiteY702" fmla="*/ 460817 h 857817"/>
              <a:gd name="connsiteX703" fmla="*/ 647797 w 1128353"/>
              <a:gd name="connsiteY703" fmla="*/ 461528 h 857817"/>
              <a:gd name="connsiteX704" fmla="*/ 653233 w 1128353"/>
              <a:gd name="connsiteY704" fmla="*/ 467289 h 857817"/>
              <a:gd name="connsiteX705" fmla="*/ 655240 w 1128353"/>
              <a:gd name="connsiteY705" fmla="*/ 482563 h 857817"/>
              <a:gd name="connsiteX706" fmla="*/ 663783 w 1128353"/>
              <a:gd name="connsiteY706" fmla="*/ 479780 h 857817"/>
              <a:gd name="connsiteX707" fmla="*/ 665789 w 1128353"/>
              <a:gd name="connsiteY707" fmla="*/ 482433 h 857817"/>
              <a:gd name="connsiteX708" fmla="*/ 670579 w 1128353"/>
              <a:gd name="connsiteY708" fmla="*/ 486381 h 857817"/>
              <a:gd name="connsiteX709" fmla="*/ 678863 w 1128353"/>
              <a:gd name="connsiteY709" fmla="*/ 483275 h 857817"/>
              <a:gd name="connsiteX710" fmla="*/ 679769 w 1128353"/>
              <a:gd name="connsiteY710" fmla="*/ 471237 h 857817"/>
              <a:gd name="connsiteX711" fmla="*/ 687536 w 1128353"/>
              <a:gd name="connsiteY711" fmla="*/ 464312 h 857817"/>
              <a:gd name="connsiteX712" fmla="*/ 691225 w 1128353"/>
              <a:gd name="connsiteY712" fmla="*/ 455315 h 857817"/>
              <a:gd name="connsiteX713" fmla="*/ 699250 w 1128353"/>
              <a:gd name="connsiteY713" fmla="*/ 448131 h 857817"/>
              <a:gd name="connsiteX714" fmla="*/ 703845 w 1128353"/>
              <a:gd name="connsiteY714" fmla="*/ 430203 h 857817"/>
              <a:gd name="connsiteX715" fmla="*/ 701063 w 1128353"/>
              <a:gd name="connsiteY715" fmla="*/ 415059 h 857817"/>
              <a:gd name="connsiteX716" fmla="*/ 707793 w 1128353"/>
              <a:gd name="connsiteY716" fmla="*/ 404185 h 857817"/>
              <a:gd name="connsiteX717" fmla="*/ 717825 w 1128353"/>
              <a:gd name="connsiteY717" fmla="*/ 394024 h 857817"/>
              <a:gd name="connsiteX718" fmla="*/ 721903 w 1128353"/>
              <a:gd name="connsiteY718" fmla="*/ 385351 h 857817"/>
              <a:gd name="connsiteX719" fmla="*/ 721903 w 1128353"/>
              <a:gd name="connsiteY719" fmla="*/ 385351 h 857817"/>
              <a:gd name="connsiteX720" fmla="*/ 735818 w 1128353"/>
              <a:gd name="connsiteY720" fmla="*/ 394218 h 857817"/>
              <a:gd name="connsiteX721" fmla="*/ 751286 w 1128353"/>
              <a:gd name="connsiteY721" fmla="*/ 389493 h 857817"/>
              <a:gd name="connsiteX722" fmla="*/ 760994 w 1128353"/>
              <a:gd name="connsiteY722" fmla="*/ 399655 h 857817"/>
              <a:gd name="connsiteX723" fmla="*/ 769214 w 1128353"/>
              <a:gd name="connsiteY723" fmla="*/ 401273 h 857817"/>
              <a:gd name="connsiteX724" fmla="*/ 776074 w 1128353"/>
              <a:gd name="connsiteY724" fmla="*/ 398555 h 857817"/>
              <a:gd name="connsiteX725" fmla="*/ 785136 w 1128353"/>
              <a:gd name="connsiteY725" fmla="*/ 397713 h 857817"/>
              <a:gd name="connsiteX726" fmla="*/ 785136 w 1128353"/>
              <a:gd name="connsiteY726" fmla="*/ 397713 h 857817"/>
              <a:gd name="connsiteX727" fmla="*/ 786236 w 1128353"/>
              <a:gd name="connsiteY727" fmla="*/ 400755 h 857817"/>
              <a:gd name="connsiteX728" fmla="*/ 786624 w 1128353"/>
              <a:gd name="connsiteY728" fmla="*/ 400755 h 857817"/>
              <a:gd name="connsiteX729" fmla="*/ 787142 w 1128353"/>
              <a:gd name="connsiteY729" fmla="*/ 400173 h 857817"/>
              <a:gd name="connsiteX730" fmla="*/ 789148 w 1128353"/>
              <a:gd name="connsiteY730" fmla="*/ 399849 h 857817"/>
              <a:gd name="connsiteX731" fmla="*/ 790054 w 1128353"/>
              <a:gd name="connsiteY731" fmla="*/ 399266 h 857817"/>
              <a:gd name="connsiteX732" fmla="*/ 793743 w 1128353"/>
              <a:gd name="connsiteY732" fmla="*/ 398943 h 857817"/>
              <a:gd name="connsiteX733" fmla="*/ 794261 w 1128353"/>
              <a:gd name="connsiteY733" fmla="*/ 397778 h 857817"/>
              <a:gd name="connsiteX734" fmla="*/ 795167 w 1128353"/>
              <a:gd name="connsiteY734" fmla="*/ 397648 h 857817"/>
              <a:gd name="connsiteX735" fmla="*/ 795879 w 1128353"/>
              <a:gd name="connsiteY735" fmla="*/ 396742 h 857817"/>
              <a:gd name="connsiteX736" fmla="*/ 797368 w 1128353"/>
              <a:gd name="connsiteY736" fmla="*/ 396872 h 857817"/>
              <a:gd name="connsiteX737" fmla="*/ 799568 w 1128353"/>
              <a:gd name="connsiteY737" fmla="*/ 395513 h 857817"/>
              <a:gd name="connsiteX738" fmla="*/ 799568 w 1128353"/>
              <a:gd name="connsiteY738" fmla="*/ 394153 h 857817"/>
              <a:gd name="connsiteX739" fmla="*/ 799180 w 1128353"/>
              <a:gd name="connsiteY739" fmla="*/ 393830 h 857817"/>
              <a:gd name="connsiteX740" fmla="*/ 799568 w 1128353"/>
              <a:gd name="connsiteY740" fmla="*/ 392794 h 857817"/>
              <a:gd name="connsiteX741" fmla="*/ 798662 w 1128353"/>
              <a:gd name="connsiteY741" fmla="*/ 391759 h 857817"/>
              <a:gd name="connsiteX742" fmla="*/ 798662 w 1128353"/>
              <a:gd name="connsiteY742" fmla="*/ 391047 h 857817"/>
              <a:gd name="connsiteX743" fmla="*/ 798274 w 1128353"/>
              <a:gd name="connsiteY743" fmla="*/ 390917 h 857817"/>
              <a:gd name="connsiteX744" fmla="*/ 798468 w 1128353"/>
              <a:gd name="connsiteY744" fmla="*/ 390205 h 857817"/>
              <a:gd name="connsiteX745" fmla="*/ 798080 w 1128353"/>
              <a:gd name="connsiteY745" fmla="*/ 389753 h 857817"/>
              <a:gd name="connsiteX746" fmla="*/ 799374 w 1128353"/>
              <a:gd name="connsiteY746" fmla="*/ 389170 h 857817"/>
              <a:gd name="connsiteX747" fmla="*/ 800475 w 1128353"/>
              <a:gd name="connsiteY747" fmla="*/ 389753 h 857817"/>
              <a:gd name="connsiteX748" fmla="*/ 802675 w 1128353"/>
              <a:gd name="connsiteY748" fmla="*/ 389753 h 857817"/>
              <a:gd name="connsiteX749" fmla="*/ 802481 w 1128353"/>
              <a:gd name="connsiteY749" fmla="*/ 389170 h 857817"/>
              <a:gd name="connsiteX750" fmla="*/ 800992 w 1128353"/>
              <a:gd name="connsiteY750" fmla="*/ 389299 h 857817"/>
              <a:gd name="connsiteX751" fmla="*/ 799504 w 1128353"/>
              <a:gd name="connsiteY751" fmla="*/ 388846 h 857817"/>
              <a:gd name="connsiteX752" fmla="*/ 800021 w 1128353"/>
              <a:gd name="connsiteY752" fmla="*/ 386452 h 857817"/>
              <a:gd name="connsiteX753" fmla="*/ 801122 w 1128353"/>
              <a:gd name="connsiteY753" fmla="*/ 385869 h 857817"/>
              <a:gd name="connsiteX754" fmla="*/ 800410 w 1128353"/>
              <a:gd name="connsiteY754" fmla="*/ 384704 h 857817"/>
              <a:gd name="connsiteX755" fmla="*/ 801704 w 1128353"/>
              <a:gd name="connsiteY755" fmla="*/ 382504 h 857817"/>
              <a:gd name="connsiteX756" fmla="*/ 802416 w 1128353"/>
              <a:gd name="connsiteY756" fmla="*/ 382050 h 857817"/>
              <a:gd name="connsiteX757" fmla="*/ 802222 w 1128353"/>
              <a:gd name="connsiteY757" fmla="*/ 381468 h 857817"/>
              <a:gd name="connsiteX758" fmla="*/ 802610 w 1128353"/>
              <a:gd name="connsiteY758" fmla="*/ 381339 h 857817"/>
              <a:gd name="connsiteX759" fmla="*/ 802804 w 1128353"/>
              <a:gd name="connsiteY759" fmla="*/ 380304 h 857817"/>
              <a:gd name="connsiteX760" fmla="*/ 807205 w 1128353"/>
              <a:gd name="connsiteY760" fmla="*/ 377779 h 857817"/>
              <a:gd name="connsiteX761" fmla="*/ 809600 w 1128353"/>
              <a:gd name="connsiteY761" fmla="*/ 377650 h 857817"/>
              <a:gd name="connsiteX762" fmla="*/ 813484 w 1128353"/>
              <a:gd name="connsiteY762" fmla="*/ 378686 h 857817"/>
              <a:gd name="connsiteX763" fmla="*/ 814066 w 1128353"/>
              <a:gd name="connsiteY763" fmla="*/ 378362 h 857817"/>
              <a:gd name="connsiteX764" fmla="*/ 816849 w 1128353"/>
              <a:gd name="connsiteY764" fmla="*/ 378814 h 857817"/>
              <a:gd name="connsiteX765" fmla="*/ 818661 w 1128353"/>
              <a:gd name="connsiteY765" fmla="*/ 378686 h 857817"/>
              <a:gd name="connsiteX766" fmla="*/ 820862 w 1128353"/>
              <a:gd name="connsiteY766" fmla="*/ 379397 h 857817"/>
              <a:gd name="connsiteX767" fmla="*/ 822544 w 1128353"/>
              <a:gd name="connsiteY767" fmla="*/ 379268 h 857817"/>
              <a:gd name="connsiteX768" fmla="*/ 824033 w 1128353"/>
              <a:gd name="connsiteY768" fmla="*/ 378686 h 857817"/>
              <a:gd name="connsiteX769" fmla="*/ 826040 w 1128353"/>
              <a:gd name="connsiteY769" fmla="*/ 378686 h 857817"/>
              <a:gd name="connsiteX770" fmla="*/ 829340 w 1128353"/>
              <a:gd name="connsiteY770" fmla="*/ 377779 h 857817"/>
              <a:gd name="connsiteX771" fmla="*/ 829534 w 1128353"/>
              <a:gd name="connsiteY771" fmla="*/ 378232 h 857817"/>
              <a:gd name="connsiteX772" fmla="*/ 831541 w 1128353"/>
              <a:gd name="connsiteY772" fmla="*/ 379268 h 857817"/>
              <a:gd name="connsiteX773" fmla="*/ 831152 w 1128353"/>
              <a:gd name="connsiteY773" fmla="*/ 380756 h 857817"/>
              <a:gd name="connsiteX774" fmla="*/ 832447 w 1128353"/>
              <a:gd name="connsiteY774" fmla="*/ 380432 h 857817"/>
              <a:gd name="connsiteX775" fmla="*/ 832641 w 1128353"/>
              <a:gd name="connsiteY775" fmla="*/ 379397 h 857817"/>
              <a:gd name="connsiteX776" fmla="*/ 833029 w 1128353"/>
              <a:gd name="connsiteY776" fmla="*/ 379268 h 857817"/>
              <a:gd name="connsiteX777" fmla="*/ 836913 w 1128353"/>
              <a:gd name="connsiteY777" fmla="*/ 379268 h 857817"/>
              <a:gd name="connsiteX778" fmla="*/ 838725 w 1128353"/>
              <a:gd name="connsiteY778" fmla="*/ 379526 h 857817"/>
              <a:gd name="connsiteX779" fmla="*/ 839825 w 1128353"/>
              <a:gd name="connsiteY779" fmla="*/ 381468 h 857817"/>
              <a:gd name="connsiteX780" fmla="*/ 841314 w 1128353"/>
              <a:gd name="connsiteY780" fmla="*/ 381468 h 857817"/>
              <a:gd name="connsiteX781" fmla="*/ 842026 w 1128353"/>
              <a:gd name="connsiteY781" fmla="*/ 379397 h 857817"/>
              <a:gd name="connsiteX782" fmla="*/ 843126 w 1128353"/>
              <a:gd name="connsiteY782" fmla="*/ 380109 h 857817"/>
              <a:gd name="connsiteX783" fmla="*/ 844226 w 1128353"/>
              <a:gd name="connsiteY783" fmla="*/ 380109 h 857817"/>
              <a:gd name="connsiteX784" fmla="*/ 845326 w 1128353"/>
              <a:gd name="connsiteY784" fmla="*/ 380691 h 857817"/>
              <a:gd name="connsiteX785" fmla="*/ 849404 w 1128353"/>
              <a:gd name="connsiteY785" fmla="*/ 381598 h 857817"/>
              <a:gd name="connsiteX786" fmla="*/ 849598 w 1128353"/>
              <a:gd name="connsiteY786" fmla="*/ 382050 h 857817"/>
              <a:gd name="connsiteX787" fmla="*/ 850504 w 1128353"/>
              <a:gd name="connsiteY787" fmla="*/ 382374 h 857817"/>
              <a:gd name="connsiteX788" fmla="*/ 850504 w 1128353"/>
              <a:gd name="connsiteY788" fmla="*/ 383280 h 857817"/>
              <a:gd name="connsiteX789" fmla="*/ 851216 w 1128353"/>
              <a:gd name="connsiteY789" fmla="*/ 384316 h 857817"/>
              <a:gd name="connsiteX790" fmla="*/ 853805 w 1128353"/>
              <a:gd name="connsiteY790" fmla="*/ 384057 h 857817"/>
              <a:gd name="connsiteX791" fmla="*/ 854711 w 1128353"/>
              <a:gd name="connsiteY791" fmla="*/ 383345 h 857817"/>
              <a:gd name="connsiteX792" fmla="*/ 856200 w 1128353"/>
              <a:gd name="connsiteY792" fmla="*/ 382892 h 857817"/>
              <a:gd name="connsiteX793" fmla="*/ 861701 w 1128353"/>
              <a:gd name="connsiteY793" fmla="*/ 382439 h 857817"/>
              <a:gd name="connsiteX794" fmla="*/ 862413 w 1128353"/>
              <a:gd name="connsiteY794" fmla="*/ 383475 h 857817"/>
              <a:gd name="connsiteX795" fmla="*/ 866620 w 1128353"/>
              <a:gd name="connsiteY795" fmla="*/ 383021 h 857817"/>
              <a:gd name="connsiteX796" fmla="*/ 867202 w 1128353"/>
              <a:gd name="connsiteY796" fmla="*/ 384187 h 857817"/>
              <a:gd name="connsiteX797" fmla="*/ 869597 w 1128353"/>
              <a:gd name="connsiteY797" fmla="*/ 384316 h 857817"/>
              <a:gd name="connsiteX798" fmla="*/ 869597 w 1128353"/>
              <a:gd name="connsiteY798" fmla="*/ 385028 h 857817"/>
              <a:gd name="connsiteX799" fmla="*/ 870309 w 1128353"/>
              <a:gd name="connsiteY799" fmla="*/ 386193 h 857817"/>
              <a:gd name="connsiteX800" fmla="*/ 871797 w 1128353"/>
              <a:gd name="connsiteY800" fmla="*/ 385481 h 857817"/>
              <a:gd name="connsiteX801" fmla="*/ 872186 w 1128353"/>
              <a:gd name="connsiteY801" fmla="*/ 384769 h 857817"/>
              <a:gd name="connsiteX802" fmla="*/ 873674 w 1128353"/>
              <a:gd name="connsiteY802" fmla="*/ 384769 h 857817"/>
              <a:gd name="connsiteX803" fmla="*/ 874192 w 1128353"/>
              <a:gd name="connsiteY803" fmla="*/ 384316 h 857817"/>
              <a:gd name="connsiteX804" fmla="*/ 877299 w 1128353"/>
              <a:gd name="connsiteY804" fmla="*/ 385222 h 857817"/>
              <a:gd name="connsiteX805" fmla="*/ 877817 w 1128353"/>
              <a:gd name="connsiteY805" fmla="*/ 385805 h 857817"/>
              <a:gd name="connsiteX806" fmla="*/ 879823 w 1128353"/>
              <a:gd name="connsiteY806" fmla="*/ 385675 h 857817"/>
              <a:gd name="connsiteX807" fmla="*/ 882218 w 1128353"/>
              <a:gd name="connsiteY807" fmla="*/ 387875 h 857817"/>
              <a:gd name="connsiteX808" fmla="*/ 884094 w 1128353"/>
              <a:gd name="connsiteY808" fmla="*/ 390400 h 857817"/>
              <a:gd name="connsiteX809" fmla="*/ 885777 w 1128353"/>
              <a:gd name="connsiteY809" fmla="*/ 391759 h 857817"/>
              <a:gd name="connsiteX810" fmla="*/ 887266 w 1128353"/>
              <a:gd name="connsiteY810" fmla="*/ 395319 h 857817"/>
              <a:gd name="connsiteX811" fmla="*/ 887072 w 1128353"/>
              <a:gd name="connsiteY811" fmla="*/ 398295 h 857817"/>
              <a:gd name="connsiteX812" fmla="*/ 887784 w 1128353"/>
              <a:gd name="connsiteY812" fmla="*/ 399202 h 857817"/>
              <a:gd name="connsiteX813" fmla="*/ 887784 w 1128353"/>
              <a:gd name="connsiteY813" fmla="*/ 399914 h 857817"/>
              <a:gd name="connsiteX814" fmla="*/ 887201 w 1128353"/>
              <a:gd name="connsiteY814" fmla="*/ 400625 h 857817"/>
              <a:gd name="connsiteX815" fmla="*/ 887395 w 1128353"/>
              <a:gd name="connsiteY815" fmla="*/ 401338 h 857817"/>
              <a:gd name="connsiteX816" fmla="*/ 885713 w 1128353"/>
              <a:gd name="connsiteY816" fmla="*/ 404121 h 857817"/>
              <a:gd name="connsiteX817" fmla="*/ 885001 w 1128353"/>
              <a:gd name="connsiteY817" fmla="*/ 404380 h 857817"/>
              <a:gd name="connsiteX818" fmla="*/ 884612 w 1128353"/>
              <a:gd name="connsiteY818" fmla="*/ 405092 h 857817"/>
              <a:gd name="connsiteX819" fmla="*/ 883318 w 1128353"/>
              <a:gd name="connsiteY819" fmla="*/ 405674 h 857817"/>
              <a:gd name="connsiteX820" fmla="*/ 882218 w 1128353"/>
              <a:gd name="connsiteY820" fmla="*/ 405544 h 857817"/>
              <a:gd name="connsiteX821" fmla="*/ 881311 w 1128353"/>
              <a:gd name="connsiteY821" fmla="*/ 406450 h 857817"/>
              <a:gd name="connsiteX822" fmla="*/ 880017 w 1128353"/>
              <a:gd name="connsiteY822" fmla="*/ 406710 h 857817"/>
              <a:gd name="connsiteX823" fmla="*/ 878205 w 1128353"/>
              <a:gd name="connsiteY823" fmla="*/ 406450 h 857817"/>
              <a:gd name="connsiteX824" fmla="*/ 877104 w 1128353"/>
              <a:gd name="connsiteY824" fmla="*/ 406580 h 857817"/>
              <a:gd name="connsiteX825" fmla="*/ 876910 w 1128353"/>
              <a:gd name="connsiteY825" fmla="*/ 407033 h 857817"/>
              <a:gd name="connsiteX826" fmla="*/ 875228 w 1128353"/>
              <a:gd name="connsiteY826" fmla="*/ 406710 h 857817"/>
              <a:gd name="connsiteX827" fmla="*/ 871150 w 1128353"/>
              <a:gd name="connsiteY827" fmla="*/ 407033 h 857817"/>
              <a:gd name="connsiteX828" fmla="*/ 870956 w 1128353"/>
              <a:gd name="connsiteY828" fmla="*/ 406321 h 857817"/>
              <a:gd name="connsiteX829" fmla="*/ 870244 w 1128353"/>
              <a:gd name="connsiteY829" fmla="*/ 406192 h 857817"/>
              <a:gd name="connsiteX830" fmla="*/ 870244 w 1128353"/>
              <a:gd name="connsiteY830" fmla="*/ 405933 h 857817"/>
              <a:gd name="connsiteX831" fmla="*/ 871538 w 1128353"/>
              <a:gd name="connsiteY831" fmla="*/ 404897 h 857817"/>
              <a:gd name="connsiteX832" fmla="*/ 871345 w 1128353"/>
              <a:gd name="connsiteY832" fmla="*/ 403603 h 857817"/>
              <a:gd name="connsiteX833" fmla="*/ 869856 w 1128353"/>
              <a:gd name="connsiteY833" fmla="*/ 403150 h 857817"/>
              <a:gd name="connsiteX834" fmla="*/ 869662 w 1128353"/>
              <a:gd name="connsiteY834" fmla="*/ 401985 h 857817"/>
              <a:gd name="connsiteX835" fmla="*/ 869079 w 1128353"/>
              <a:gd name="connsiteY835" fmla="*/ 401273 h 857817"/>
              <a:gd name="connsiteX836" fmla="*/ 867267 w 1128353"/>
              <a:gd name="connsiteY836" fmla="*/ 401144 h 857817"/>
              <a:gd name="connsiteX837" fmla="*/ 867655 w 1128353"/>
              <a:gd name="connsiteY837" fmla="*/ 399978 h 857817"/>
              <a:gd name="connsiteX838" fmla="*/ 867137 w 1128353"/>
              <a:gd name="connsiteY838" fmla="*/ 399072 h 857817"/>
              <a:gd name="connsiteX839" fmla="*/ 866555 w 1128353"/>
              <a:gd name="connsiteY839" fmla="*/ 398943 h 857817"/>
              <a:gd name="connsiteX840" fmla="*/ 866943 w 1128353"/>
              <a:gd name="connsiteY840" fmla="*/ 398490 h 857817"/>
              <a:gd name="connsiteX841" fmla="*/ 866231 w 1128353"/>
              <a:gd name="connsiteY841" fmla="*/ 398619 h 857817"/>
              <a:gd name="connsiteX842" fmla="*/ 865131 w 1128353"/>
              <a:gd name="connsiteY842" fmla="*/ 398166 h 857817"/>
              <a:gd name="connsiteX843" fmla="*/ 864613 w 1128353"/>
              <a:gd name="connsiteY843" fmla="*/ 398490 h 857817"/>
              <a:gd name="connsiteX844" fmla="*/ 864225 w 1128353"/>
              <a:gd name="connsiteY844" fmla="*/ 399655 h 857817"/>
              <a:gd name="connsiteX845" fmla="*/ 863513 w 1128353"/>
              <a:gd name="connsiteY845" fmla="*/ 399914 h 857817"/>
              <a:gd name="connsiteX846" fmla="*/ 863125 w 1128353"/>
              <a:gd name="connsiteY846" fmla="*/ 400949 h 857817"/>
              <a:gd name="connsiteX847" fmla="*/ 864225 w 1128353"/>
              <a:gd name="connsiteY847" fmla="*/ 400625 h 857817"/>
              <a:gd name="connsiteX848" fmla="*/ 865519 w 1128353"/>
              <a:gd name="connsiteY848" fmla="*/ 401661 h 857817"/>
              <a:gd name="connsiteX849" fmla="*/ 865519 w 1128353"/>
              <a:gd name="connsiteY849" fmla="*/ 402567 h 857817"/>
              <a:gd name="connsiteX850" fmla="*/ 866814 w 1128353"/>
              <a:gd name="connsiteY850" fmla="*/ 404768 h 857817"/>
              <a:gd name="connsiteX851" fmla="*/ 865131 w 1128353"/>
              <a:gd name="connsiteY851" fmla="*/ 404315 h 857817"/>
              <a:gd name="connsiteX852" fmla="*/ 864031 w 1128353"/>
              <a:gd name="connsiteY852" fmla="*/ 404638 h 857817"/>
              <a:gd name="connsiteX853" fmla="*/ 862930 w 1128353"/>
              <a:gd name="connsiteY853" fmla="*/ 405803 h 857817"/>
              <a:gd name="connsiteX854" fmla="*/ 861636 w 1128353"/>
              <a:gd name="connsiteY854" fmla="*/ 405544 h 857817"/>
              <a:gd name="connsiteX855" fmla="*/ 861118 w 1128353"/>
              <a:gd name="connsiteY855" fmla="*/ 404962 h 857817"/>
              <a:gd name="connsiteX856" fmla="*/ 861507 w 1128353"/>
              <a:gd name="connsiteY856" fmla="*/ 404509 h 857817"/>
              <a:gd name="connsiteX857" fmla="*/ 861507 w 1128353"/>
              <a:gd name="connsiteY857" fmla="*/ 402567 h 857817"/>
              <a:gd name="connsiteX858" fmla="*/ 860407 w 1128353"/>
              <a:gd name="connsiteY858" fmla="*/ 401985 h 857817"/>
              <a:gd name="connsiteX859" fmla="*/ 860018 w 1128353"/>
              <a:gd name="connsiteY859" fmla="*/ 401985 h 857817"/>
              <a:gd name="connsiteX860" fmla="*/ 860018 w 1128353"/>
              <a:gd name="connsiteY860" fmla="*/ 402567 h 857817"/>
              <a:gd name="connsiteX861" fmla="*/ 860536 w 1128353"/>
              <a:gd name="connsiteY861" fmla="*/ 402567 h 857817"/>
              <a:gd name="connsiteX862" fmla="*/ 860924 w 1128353"/>
              <a:gd name="connsiteY862" fmla="*/ 403603 h 857817"/>
              <a:gd name="connsiteX863" fmla="*/ 860536 w 1128353"/>
              <a:gd name="connsiteY863" fmla="*/ 404638 h 857817"/>
              <a:gd name="connsiteX864" fmla="*/ 858724 w 1128353"/>
              <a:gd name="connsiteY864" fmla="*/ 404509 h 857817"/>
              <a:gd name="connsiteX865" fmla="*/ 858335 w 1128353"/>
              <a:gd name="connsiteY865" fmla="*/ 404056 h 857817"/>
              <a:gd name="connsiteX866" fmla="*/ 858724 w 1128353"/>
              <a:gd name="connsiteY866" fmla="*/ 402891 h 857817"/>
              <a:gd name="connsiteX867" fmla="*/ 858141 w 1128353"/>
              <a:gd name="connsiteY867" fmla="*/ 402891 h 857817"/>
              <a:gd name="connsiteX868" fmla="*/ 857429 w 1128353"/>
              <a:gd name="connsiteY868" fmla="*/ 404056 h 857817"/>
              <a:gd name="connsiteX869" fmla="*/ 854452 w 1128353"/>
              <a:gd name="connsiteY869" fmla="*/ 404638 h 857817"/>
              <a:gd name="connsiteX870" fmla="*/ 854840 w 1128353"/>
              <a:gd name="connsiteY870" fmla="*/ 405092 h 857817"/>
              <a:gd name="connsiteX871" fmla="*/ 854646 w 1128353"/>
              <a:gd name="connsiteY871" fmla="*/ 405803 h 857817"/>
              <a:gd name="connsiteX872" fmla="*/ 852963 w 1128353"/>
              <a:gd name="connsiteY872" fmla="*/ 405803 h 857817"/>
              <a:gd name="connsiteX873" fmla="*/ 852963 w 1128353"/>
              <a:gd name="connsiteY873" fmla="*/ 407292 h 857817"/>
              <a:gd name="connsiteX874" fmla="*/ 853870 w 1128353"/>
              <a:gd name="connsiteY874" fmla="*/ 407162 h 857817"/>
              <a:gd name="connsiteX875" fmla="*/ 853870 w 1128353"/>
              <a:gd name="connsiteY875" fmla="*/ 408328 h 857817"/>
              <a:gd name="connsiteX876" fmla="*/ 852575 w 1128353"/>
              <a:gd name="connsiteY876" fmla="*/ 408198 h 857817"/>
              <a:gd name="connsiteX877" fmla="*/ 851087 w 1128353"/>
              <a:gd name="connsiteY877" fmla="*/ 408910 h 857817"/>
              <a:gd name="connsiteX878" fmla="*/ 851087 w 1128353"/>
              <a:gd name="connsiteY878" fmla="*/ 409622 h 857817"/>
              <a:gd name="connsiteX879" fmla="*/ 849986 w 1128353"/>
              <a:gd name="connsiteY879" fmla="*/ 411240 h 857817"/>
              <a:gd name="connsiteX880" fmla="*/ 849986 w 1128353"/>
              <a:gd name="connsiteY880" fmla="*/ 411952 h 857817"/>
              <a:gd name="connsiteX881" fmla="*/ 850698 w 1128353"/>
              <a:gd name="connsiteY881" fmla="*/ 411693 h 857817"/>
              <a:gd name="connsiteX882" fmla="*/ 852510 w 1128353"/>
              <a:gd name="connsiteY882" fmla="*/ 408910 h 857817"/>
              <a:gd name="connsiteX883" fmla="*/ 854905 w 1128353"/>
              <a:gd name="connsiteY883" fmla="*/ 410075 h 857817"/>
              <a:gd name="connsiteX884" fmla="*/ 854517 w 1128353"/>
              <a:gd name="connsiteY884" fmla="*/ 411564 h 857817"/>
              <a:gd name="connsiteX885" fmla="*/ 853222 w 1128353"/>
              <a:gd name="connsiteY885" fmla="*/ 412858 h 857817"/>
              <a:gd name="connsiteX886" fmla="*/ 850634 w 1128353"/>
              <a:gd name="connsiteY886" fmla="*/ 413894 h 857817"/>
              <a:gd name="connsiteX887" fmla="*/ 850634 w 1128353"/>
              <a:gd name="connsiteY887" fmla="*/ 414476 h 857817"/>
              <a:gd name="connsiteX888" fmla="*/ 849922 w 1128353"/>
              <a:gd name="connsiteY888" fmla="*/ 415188 h 857817"/>
              <a:gd name="connsiteX889" fmla="*/ 848239 w 1128353"/>
              <a:gd name="connsiteY889" fmla="*/ 415641 h 857817"/>
              <a:gd name="connsiteX890" fmla="*/ 848239 w 1128353"/>
              <a:gd name="connsiteY890" fmla="*/ 418618 h 857817"/>
              <a:gd name="connsiteX891" fmla="*/ 846427 w 1128353"/>
              <a:gd name="connsiteY891" fmla="*/ 418489 h 857817"/>
              <a:gd name="connsiteX892" fmla="*/ 846427 w 1128353"/>
              <a:gd name="connsiteY892" fmla="*/ 418230 h 857817"/>
              <a:gd name="connsiteX893" fmla="*/ 847721 w 1128353"/>
              <a:gd name="connsiteY893" fmla="*/ 418101 h 857817"/>
              <a:gd name="connsiteX894" fmla="*/ 847527 w 1128353"/>
              <a:gd name="connsiteY894" fmla="*/ 416029 h 857817"/>
              <a:gd name="connsiteX895" fmla="*/ 846233 w 1128353"/>
              <a:gd name="connsiteY895" fmla="*/ 416159 h 857817"/>
              <a:gd name="connsiteX896" fmla="*/ 845844 w 1128353"/>
              <a:gd name="connsiteY896" fmla="*/ 415706 h 857817"/>
              <a:gd name="connsiteX897" fmla="*/ 845326 w 1128353"/>
              <a:gd name="connsiteY897" fmla="*/ 415706 h 857817"/>
              <a:gd name="connsiteX898" fmla="*/ 844032 w 1128353"/>
              <a:gd name="connsiteY898" fmla="*/ 416612 h 857817"/>
              <a:gd name="connsiteX899" fmla="*/ 842737 w 1128353"/>
              <a:gd name="connsiteY899" fmla="*/ 416353 h 857817"/>
              <a:gd name="connsiteX900" fmla="*/ 842349 w 1128353"/>
              <a:gd name="connsiteY900" fmla="*/ 415900 h 857817"/>
              <a:gd name="connsiteX901" fmla="*/ 840343 w 1128353"/>
              <a:gd name="connsiteY901" fmla="*/ 415900 h 857817"/>
              <a:gd name="connsiteX902" fmla="*/ 839825 w 1128353"/>
              <a:gd name="connsiteY902" fmla="*/ 416353 h 857817"/>
              <a:gd name="connsiteX903" fmla="*/ 838725 w 1128353"/>
              <a:gd name="connsiteY903" fmla="*/ 416029 h 857817"/>
              <a:gd name="connsiteX904" fmla="*/ 837430 w 1128353"/>
              <a:gd name="connsiteY904" fmla="*/ 417454 h 857817"/>
              <a:gd name="connsiteX905" fmla="*/ 836330 w 1128353"/>
              <a:gd name="connsiteY905" fmla="*/ 417324 h 857817"/>
              <a:gd name="connsiteX906" fmla="*/ 835942 w 1128353"/>
              <a:gd name="connsiteY906" fmla="*/ 418489 h 857817"/>
              <a:gd name="connsiteX907" fmla="*/ 835748 w 1128353"/>
              <a:gd name="connsiteY907" fmla="*/ 417777 h 857817"/>
              <a:gd name="connsiteX908" fmla="*/ 835359 w 1128353"/>
              <a:gd name="connsiteY908" fmla="*/ 417777 h 857817"/>
              <a:gd name="connsiteX909" fmla="*/ 834971 w 1128353"/>
              <a:gd name="connsiteY909" fmla="*/ 418683 h 857817"/>
              <a:gd name="connsiteX910" fmla="*/ 834259 w 1128353"/>
              <a:gd name="connsiteY910" fmla="*/ 418683 h 857817"/>
              <a:gd name="connsiteX911" fmla="*/ 834453 w 1128353"/>
              <a:gd name="connsiteY911" fmla="*/ 419395 h 857817"/>
              <a:gd name="connsiteX912" fmla="*/ 833159 w 1128353"/>
              <a:gd name="connsiteY912" fmla="*/ 418812 h 857817"/>
              <a:gd name="connsiteX913" fmla="*/ 832447 w 1128353"/>
              <a:gd name="connsiteY913" fmla="*/ 419265 h 857817"/>
              <a:gd name="connsiteX914" fmla="*/ 831346 w 1128353"/>
              <a:gd name="connsiteY914" fmla="*/ 417777 h 857817"/>
              <a:gd name="connsiteX915" fmla="*/ 828369 w 1128353"/>
              <a:gd name="connsiteY915" fmla="*/ 418036 h 857817"/>
              <a:gd name="connsiteX916" fmla="*/ 826169 w 1128353"/>
              <a:gd name="connsiteY916" fmla="*/ 417130 h 857817"/>
              <a:gd name="connsiteX917" fmla="*/ 824874 w 1128353"/>
              <a:gd name="connsiteY917" fmla="*/ 417130 h 857817"/>
              <a:gd name="connsiteX918" fmla="*/ 823774 w 1128353"/>
              <a:gd name="connsiteY918" fmla="*/ 418165 h 857817"/>
              <a:gd name="connsiteX919" fmla="*/ 823062 w 1128353"/>
              <a:gd name="connsiteY919" fmla="*/ 418295 h 857817"/>
              <a:gd name="connsiteX920" fmla="*/ 823062 w 1128353"/>
              <a:gd name="connsiteY920" fmla="*/ 418877 h 857817"/>
              <a:gd name="connsiteX921" fmla="*/ 824357 w 1128353"/>
              <a:gd name="connsiteY921" fmla="*/ 419460 h 857817"/>
              <a:gd name="connsiteX922" fmla="*/ 825263 w 1128353"/>
              <a:gd name="connsiteY922" fmla="*/ 418748 h 857817"/>
              <a:gd name="connsiteX923" fmla="*/ 826557 w 1128353"/>
              <a:gd name="connsiteY923" fmla="*/ 418877 h 857817"/>
              <a:gd name="connsiteX924" fmla="*/ 828563 w 1128353"/>
              <a:gd name="connsiteY924" fmla="*/ 419589 h 857817"/>
              <a:gd name="connsiteX925" fmla="*/ 829858 w 1128353"/>
              <a:gd name="connsiteY925" fmla="*/ 420754 h 857817"/>
              <a:gd name="connsiteX926" fmla="*/ 829664 w 1128353"/>
              <a:gd name="connsiteY926" fmla="*/ 421789 h 857817"/>
              <a:gd name="connsiteX927" fmla="*/ 830376 w 1128353"/>
              <a:gd name="connsiteY927" fmla="*/ 422113 h 857817"/>
              <a:gd name="connsiteX928" fmla="*/ 830376 w 1128353"/>
              <a:gd name="connsiteY928" fmla="*/ 423602 h 857817"/>
              <a:gd name="connsiteX929" fmla="*/ 830958 w 1128353"/>
              <a:gd name="connsiteY929" fmla="*/ 423861 h 857817"/>
              <a:gd name="connsiteX930" fmla="*/ 830958 w 1128353"/>
              <a:gd name="connsiteY930" fmla="*/ 424443 h 857817"/>
              <a:gd name="connsiteX931" fmla="*/ 831476 w 1128353"/>
              <a:gd name="connsiteY931" fmla="*/ 424896 h 857817"/>
              <a:gd name="connsiteX932" fmla="*/ 833677 w 1128353"/>
              <a:gd name="connsiteY932" fmla="*/ 425025 h 857817"/>
              <a:gd name="connsiteX933" fmla="*/ 833677 w 1128353"/>
              <a:gd name="connsiteY933" fmla="*/ 426191 h 857817"/>
              <a:gd name="connsiteX934" fmla="*/ 834388 w 1128353"/>
              <a:gd name="connsiteY934" fmla="*/ 426191 h 857817"/>
              <a:gd name="connsiteX935" fmla="*/ 834777 w 1128353"/>
              <a:gd name="connsiteY935" fmla="*/ 426903 h 857817"/>
              <a:gd name="connsiteX936" fmla="*/ 835489 w 1128353"/>
              <a:gd name="connsiteY936" fmla="*/ 426903 h 857817"/>
              <a:gd name="connsiteX937" fmla="*/ 836395 w 1128353"/>
              <a:gd name="connsiteY937" fmla="*/ 427938 h 857817"/>
              <a:gd name="connsiteX938" fmla="*/ 837883 w 1128353"/>
              <a:gd name="connsiteY938" fmla="*/ 427809 h 857817"/>
              <a:gd name="connsiteX939" fmla="*/ 838596 w 1128353"/>
              <a:gd name="connsiteY939" fmla="*/ 428973 h 857817"/>
              <a:gd name="connsiteX940" fmla="*/ 841184 w 1128353"/>
              <a:gd name="connsiteY940" fmla="*/ 429427 h 857817"/>
              <a:gd name="connsiteX941" fmla="*/ 841896 w 1128353"/>
              <a:gd name="connsiteY941" fmla="*/ 428973 h 857817"/>
              <a:gd name="connsiteX942" fmla="*/ 843708 w 1128353"/>
              <a:gd name="connsiteY942" fmla="*/ 429103 h 857817"/>
              <a:gd name="connsiteX943" fmla="*/ 844809 w 1128353"/>
              <a:gd name="connsiteY943" fmla="*/ 430139 h 857817"/>
              <a:gd name="connsiteX944" fmla="*/ 845520 w 1128353"/>
              <a:gd name="connsiteY944" fmla="*/ 429556 h 857817"/>
              <a:gd name="connsiteX945" fmla="*/ 846233 w 1128353"/>
              <a:gd name="connsiteY945" fmla="*/ 430009 h 857817"/>
              <a:gd name="connsiteX946" fmla="*/ 846621 w 1128353"/>
              <a:gd name="connsiteY946" fmla="*/ 429103 h 857817"/>
              <a:gd name="connsiteX947" fmla="*/ 847009 w 1128353"/>
              <a:gd name="connsiteY947" fmla="*/ 429103 h 857817"/>
              <a:gd name="connsiteX948" fmla="*/ 847203 w 1128353"/>
              <a:gd name="connsiteY948" fmla="*/ 430009 h 857817"/>
              <a:gd name="connsiteX949" fmla="*/ 846297 w 1128353"/>
              <a:gd name="connsiteY949" fmla="*/ 430333 h 857817"/>
              <a:gd name="connsiteX950" fmla="*/ 846103 w 1128353"/>
              <a:gd name="connsiteY950" fmla="*/ 430786 h 857817"/>
              <a:gd name="connsiteX951" fmla="*/ 847203 w 1128353"/>
              <a:gd name="connsiteY951" fmla="*/ 431045 h 857817"/>
              <a:gd name="connsiteX952" fmla="*/ 847009 w 1128353"/>
              <a:gd name="connsiteY952" fmla="*/ 431757 h 857817"/>
              <a:gd name="connsiteX953" fmla="*/ 847398 w 1128353"/>
              <a:gd name="connsiteY953" fmla="*/ 431886 h 857817"/>
              <a:gd name="connsiteX954" fmla="*/ 847980 w 1128353"/>
              <a:gd name="connsiteY954" fmla="*/ 431562 h 857817"/>
              <a:gd name="connsiteX955" fmla="*/ 849080 w 1128353"/>
              <a:gd name="connsiteY955" fmla="*/ 431692 h 857817"/>
              <a:gd name="connsiteX956" fmla="*/ 848886 w 1128353"/>
              <a:gd name="connsiteY956" fmla="*/ 432598 h 857817"/>
              <a:gd name="connsiteX957" fmla="*/ 847980 w 1128353"/>
              <a:gd name="connsiteY957" fmla="*/ 433051 h 857817"/>
              <a:gd name="connsiteX958" fmla="*/ 847980 w 1128353"/>
              <a:gd name="connsiteY958" fmla="*/ 433957 h 857817"/>
              <a:gd name="connsiteX959" fmla="*/ 850181 w 1128353"/>
              <a:gd name="connsiteY959" fmla="*/ 434863 h 857817"/>
              <a:gd name="connsiteX960" fmla="*/ 850569 w 1128353"/>
              <a:gd name="connsiteY960" fmla="*/ 435446 h 857817"/>
              <a:gd name="connsiteX961" fmla="*/ 852381 w 1128353"/>
              <a:gd name="connsiteY961" fmla="*/ 435122 h 857817"/>
              <a:gd name="connsiteX962" fmla="*/ 852381 w 1128353"/>
              <a:gd name="connsiteY962" fmla="*/ 434669 h 857817"/>
              <a:gd name="connsiteX963" fmla="*/ 851669 w 1128353"/>
              <a:gd name="connsiteY963" fmla="*/ 434346 h 857817"/>
              <a:gd name="connsiteX964" fmla="*/ 851863 w 1128353"/>
              <a:gd name="connsiteY964" fmla="*/ 433892 h 857817"/>
              <a:gd name="connsiteX965" fmla="*/ 852963 w 1128353"/>
              <a:gd name="connsiteY965" fmla="*/ 434022 h 857817"/>
              <a:gd name="connsiteX966" fmla="*/ 853546 w 1128353"/>
              <a:gd name="connsiteY966" fmla="*/ 433569 h 857817"/>
              <a:gd name="connsiteX967" fmla="*/ 853158 w 1128353"/>
              <a:gd name="connsiteY967" fmla="*/ 432986 h 857817"/>
              <a:gd name="connsiteX968" fmla="*/ 853352 w 1128353"/>
              <a:gd name="connsiteY968" fmla="*/ 431045 h 857817"/>
              <a:gd name="connsiteX969" fmla="*/ 852252 w 1128353"/>
              <a:gd name="connsiteY969" fmla="*/ 430591 h 857817"/>
              <a:gd name="connsiteX970" fmla="*/ 852252 w 1128353"/>
              <a:gd name="connsiteY970" fmla="*/ 430139 h 857817"/>
              <a:gd name="connsiteX971" fmla="*/ 852834 w 1128353"/>
              <a:gd name="connsiteY971" fmla="*/ 429815 h 857817"/>
              <a:gd name="connsiteX972" fmla="*/ 854323 w 1128353"/>
              <a:gd name="connsiteY972" fmla="*/ 429815 h 857817"/>
              <a:gd name="connsiteX973" fmla="*/ 855423 w 1128353"/>
              <a:gd name="connsiteY973" fmla="*/ 430268 h 857817"/>
              <a:gd name="connsiteX974" fmla="*/ 857818 w 1128353"/>
              <a:gd name="connsiteY974" fmla="*/ 429944 h 857817"/>
              <a:gd name="connsiteX975" fmla="*/ 858206 w 1128353"/>
              <a:gd name="connsiteY975" fmla="*/ 430268 h 857817"/>
              <a:gd name="connsiteX976" fmla="*/ 857818 w 1128353"/>
              <a:gd name="connsiteY976" fmla="*/ 431757 h 857817"/>
              <a:gd name="connsiteX977" fmla="*/ 857429 w 1128353"/>
              <a:gd name="connsiteY977" fmla="*/ 432209 h 857817"/>
              <a:gd name="connsiteX978" fmla="*/ 855941 w 1128353"/>
              <a:gd name="connsiteY978" fmla="*/ 432663 h 857817"/>
              <a:gd name="connsiteX979" fmla="*/ 855552 w 1128353"/>
              <a:gd name="connsiteY979" fmla="*/ 433569 h 857817"/>
              <a:gd name="connsiteX980" fmla="*/ 854452 w 1128353"/>
              <a:gd name="connsiteY980" fmla="*/ 434281 h 857817"/>
              <a:gd name="connsiteX981" fmla="*/ 853934 w 1128353"/>
              <a:gd name="connsiteY981" fmla="*/ 435899 h 857817"/>
              <a:gd name="connsiteX982" fmla="*/ 854646 w 1128353"/>
              <a:gd name="connsiteY982" fmla="*/ 436805 h 857817"/>
              <a:gd name="connsiteX983" fmla="*/ 855358 w 1128353"/>
              <a:gd name="connsiteY983" fmla="*/ 436805 h 857817"/>
              <a:gd name="connsiteX984" fmla="*/ 855746 w 1128353"/>
              <a:gd name="connsiteY984" fmla="*/ 434475 h 857817"/>
              <a:gd name="connsiteX985" fmla="*/ 856329 w 1128353"/>
              <a:gd name="connsiteY985" fmla="*/ 434151 h 857817"/>
              <a:gd name="connsiteX986" fmla="*/ 856329 w 1128353"/>
              <a:gd name="connsiteY986" fmla="*/ 433699 h 857817"/>
              <a:gd name="connsiteX987" fmla="*/ 858529 w 1128353"/>
              <a:gd name="connsiteY987" fmla="*/ 432793 h 857817"/>
              <a:gd name="connsiteX988" fmla="*/ 858529 w 1128353"/>
              <a:gd name="connsiteY988" fmla="*/ 431886 h 857817"/>
              <a:gd name="connsiteX989" fmla="*/ 859047 w 1128353"/>
              <a:gd name="connsiteY989" fmla="*/ 430980 h 857817"/>
              <a:gd name="connsiteX990" fmla="*/ 859759 w 1128353"/>
              <a:gd name="connsiteY990" fmla="*/ 430851 h 857817"/>
              <a:gd name="connsiteX991" fmla="*/ 859371 w 1128353"/>
              <a:gd name="connsiteY991" fmla="*/ 429944 h 857817"/>
              <a:gd name="connsiteX992" fmla="*/ 859954 w 1128353"/>
              <a:gd name="connsiteY992" fmla="*/ 429038 h 857817"/>
              <a:gd name="connsiteX993" fmla="*/ 859565 w 1128353"/>
              <a:gd name="connsiteY993" fmla="*/ 427291 h 857817"/>
              <a:gd name="connsiteX994" fmla="*/ 859759 w 1128353"/>
              <a:gd name="connsiteY994" fmla="*/ 426385 h 857817"/>
              <a:gd name="connsiteX995" fmla="*/ 862542 w 1128353"/>
              <a:gd name="connsiteY995" fmla="*/ 425479 h 857817"/>
              <a:gd name="connsiteX996" fmla="*/ 862930 w 1128353"/>
              <a:gd name="connsiteY996" fmla="*/ 426191 h 857817"/>
              <a:gd name="connsiteX997" fmla="*/ 863643 w 1128353"/>
              <a:gd name="connsiteY997" fmla="*/ 426191 h 857817"/>
              <a:gd name="connsiteX998" fmla="*/ 864355 w 1128353"/>
              <a:gd name="connsiteY998" fmla="*/ 427227 h 857817"/>
              <a:gd name="connsiteX999" fmla="*/ 866037 w 1128353"/>
              <a:gd name="connsiteY999" fmla="*/ 427938 h 857817"/>
              <a:gd name="connsiteX1000" fmla="*/ 865843 w 1128353"/>
              <a:gd name="connsiteY1000" fmla="*/ 428845 h 857817"/>
              <a:gd name="connsiteX1001" fmla="*/ 866231 w 1128353"/>
              <a:gd name="connsiteY1001" fmla="*/ 428845 h 857817"/>
              <a:gd name="connsiteX1002" fmla="*/ 866037 w 1128353"/>
              <a:gd name="connsiteY1002" fmla="*/ 429556 h 857817"/>
              <a:gd name="connsiteX1003" fmla="*/ 866426 w 1128353"/>
              <a:gd name="connsiteY1003" fmla="*/ 430721 h 857817"/>
              <a:gd name="connsiteX1004" fmla="*/ 867526 w 1128353"/>
              <a:gd name="connsiteY1004" fmla="*/ 431627 h 857817"/>
              <a:gd name="connsiteX1005" fmla="*/ 867526 w 1128353"/>
              <a:gd name="connsiteY1005" fmla="*/ 432339 h 857817"/>
              <a:gd name="connsiteX1006" fmla="*/ 868432 w 1128353"/>
              <a:gd name="connsiteY1006" fmla="*/ 432209 h 857817"/>
              <a:gd name="connsiteX1007" fmla="*/ 868626 w 1128353"/>
              <a:gd name="connsiteY1007" fmla="*/ 432533 h 857817"/>
              <a:gd name="connsiteX1008" fmla="*/ 868626 w 1128353"/>
              <a:gd name="connsiteY1008" fmla="*/ 433892 h 857817"/>
              <a:gd name="connsiteX1009" fmla="*/ 868044 w 1128353"/>
              <a:gd name="connsiteY1009" fmla="*/ 434928 h 857817"/>
              <a:gd name="connsiteX1010" fmla="*/ 870244 w 1128353"/>
              <a:gd name="connsiteY1010" fmla="*/ 435964 h 857817"/>
              <a:gd name="connsiteX1011" fmla="*/ 869727 w 1128353"/>
              <a:gd name="connsiteY1011" fmla="*/ 436676 h 857817"/>
              <a:gd name="connsiteX1012" fmla="*/ 870827 w 1128353"/>
              <a:gd name="connsiteY1012" fmla="*/ 436676 h 857817"/>
              <a:gd name="connsiteX1013" fmla="*/ 871538 w 1128353"/>
              <a:gd name="connsiteY1013" fmla="*/ 435964 h 857817"/>
              <a:gd name="connsiteX1014" fmla="*/ 871538 w 1128353"/>
              <a:gd name="connsiteY1014" fmla="*/ 435252 h 857817"/>
              <a:gd name="connsiteX1015" fmla="*/ 873545 w 1128353"/>
              <a:gd name="connsiteY1015" fmla="*/ 434346 h 857817"/>
              <a:gd name="connsiteX1016" fmla="*/ 873545 w 1128353"/>
              <a:gd name="connsiteY1016" fmla="*/ 431692 h 857817"/>
              <a:gd name="connsiteX1017" fmla="*/ 874257 w 1128353"/>
              <a:gd name="connsiteY1017" fmla="*/ 429362 h 857817"/>
              <a:gd name="connsiteX1018" fmla="*/ 874969 w 1128353"/>
              <a:gd name="connsiteY1018" fmla="*/ 428326 h 857817"/>
              <a:gd name="connsiteX1019" fmla="*/ 877558 w 1128353"/>
              <a:gd name="connsiteY1019" fmla="*/ 428067 h 857817"/>
              <a:gd name="connsiteX1020" fmla="*/ 878464 w 1128353"/>
              <a:gd name="connsiteY1020" fmla="*/ 427355 h 857817"/>
              <a:gd name="connsiteX1021" fmla="*/ 879564 w 1128353"/>
              <a:gd name="connsiteY1021" fmla="*/ 427485 h 857817"/>
              <a:gd name="connsiteX1022" fmla="*/ 880470 w 1128353"/>
              <a:gd name="connsiteY1022" fmla="*/ 428197 h 857817"/>
              <a:gd name="connsiteX1023" fmla="*/ 880082 w 1128353"/>
              <a:gd name="connsiteY1023" fmla="*/ 429362 h 857817"/>
              <a:gd name="connsiteX1024" fmla="*/ 879176 w 1128353"/>
              <a:gd name="connsiteY1024" fmla="*/ 429492 h 857817"/>
              <a:gd name="connsiteX1025" fmla="*/ 878593 w 1128353"/>
              <a:gd name="connsiteY1025" fmla="*/ 431239 h 857817"/>
              <a:gd name="connsiteX1026" fmla="*/ 878075 w 1128353"/>
              <a:gd name="connsiteY1026" fmla="*/ 431368 h 857817"/>
              <a:gd name="connsiteX1027" fmla="*/ 878075 w 1128353"/>
              <a:gd name="connsiteY1027" fmla="*/ 431822 h 857817"/>
              <a:gd name="connsiteX1028" fmla="*/ 877493 w 1128353"/>
              <a:gd name="connsiteY1028" fmla="*/ 431822 h 857817"/>
              <a:gd name="connsiteX1029" fmla="*/ 877493 w 1128353"/>
              <a:gd name="connsiteY1029" fmla="*/ 432274 h 857817"/>
              <a:gd name="connsiteX1030" fmla="*/ 878075 w 1128353"/>
              <a:gd name="connsiteY1030" fmla="*/ 432404 h 857817"/>
              <a:gd name="connsiteX1031" fmla="*/ 878075 w 1128353"/>
              <a:gd name="connsiteY1031" fmla="*/ 433310 h 857817"/>
              <a:gd name="connsiteX1032" fmla="*/ 878464 w 1128353"/>
              <a:gd name="connsiteY1032" fmla="*/ 433310 h 857817"/>
              <a:gd name="connsiteX1033" fmla="*/ 878658 w 1128353"/>
              <a:gd name="connsiteY1033" fmla="*/ 432598 h 857817"/>
              <a:gd name="connsiteX1034" fmla="*/ 879240 w 1128353"/>
              <a:gd name="connsiteY1034" fmla="*/ 432598 h 857817"/>
              <a:gd name="connsiteX1035" fmla="*/ 879240 w 1128353"/>
              <a:gd name="connsiteY1035" fmla="*/ 432145 h 857817"/>
              <a:gd name="connsiteX1036" fmla="*/ 880729 w 1128353"/>
              <a:gd name="connsiteY1036" fmla="*/ 433051 h 857817"/>
              <a:gd name="connsiteX1037" fmla="*/ 882412 w 1128353"/>
              <a:gd name="connsiteY1037" fmla="*/ 432469 h 857817"/>
              <a:gd name="connsiteX1038" fmla="*/ 883123 w 1128353"/>
              <a:gd name="connsiteY1038" fmla="*/ 432793 h 857817"/>
              <a:gd name="connsiteX1039" fmla="*/ 883318 w 1128353"/>
              <a:gd name="connsiteY1039" fmla="*/ 432209 h 857817"/>
              <a:gd name="connsiteX1040" fmla="*/ 883901 w 1128353"/>
              <a:gd name="connsiteY1040" fmla="*/ 432209 h 857817"/>
              <a:gd name="connsiteX1041" fmla="*/ 884612 w 1128353"/>
              <a:gd name="connsiteY1041" fmla="*/ 431498 h 857817"/>
              <a:gd name="connsiteX1042" fmla="*/ 884224 w 1128353"/>
              <a:gd name="connsiteY1042" fmla="*/ 430591 h 857817"/>
              <a:gd name="connsiteX1043" fmla="*/ 885713 w 1128353"/>
              <a:gd name="connsiteY1043" fmla="*/ 430139 h 857817"/>
              <a:gd name="connsiteX1044" fmla="*/ 885713 w 1128353"/>
              <a:gd name="connsiteY1044" fmla="*/ 429685 h 857817"/>
              <a:gd name="connsiteX1045" fmla="*/ 884418 w 1128353"/>
              <a:gd name="connsiteY1045" fmla="*/ 429103 h 857817"/>
              <a:gd name="connsiteX1046" fmla="*/ 882606 w 1128353"/>
              <a:gd name="connsiteY1046" fmla="*/ 429556 h 857817"/>
              <a:gd name="connsiteX1047" fmla="*/ 882606 w 1128353"/>
              <a:gd name="connsiteY1047" fmla="*/ 428973 h 857817"/>
              <a:gd name="connsiteX1048" fmla="*/ 883318 w 1128353"/>
              <a:gd name="connsiteY1048" fmla="*/ 428715 h 857817"/>
              <a:gd name="connsiteX1049" fmla="*/ 883318 w 1128353"/>
              <a:gd name="connsiteY1049" fmla="*/ 428003 h 857817"/>
              <a:gd name="connsiteX1050" fmla="*/ 882930 w 1128353"/>
              <a:gd name="connsiteY1050" fmla="*/ 428456 h 857817"/>
              <a:gd name="connsiteX1051" fmla="*/ 882347 w 1128353"/>
              <a:gd name="connsiteY1051" fmla="*/ 428456 h 857817"/>
              <a:gd name="connsiteX1052" fmla="*/ 881959 w 1128353"/>
              <a:gd name="connsiteY1052" fmla="*/ 427420 h 857817"/>
              <a:gd name="connsiteX1053" fmla="*/ 880147 w 1128353"/>
              <a:gd name="connsiteY1053" fmla="*/ 426708 h 857817"/>
              <a:gd name="connsiteX1054" fmla="*/ 879564 w 1128353"/>
              <a:gd name="connsiteY1054" fmla="*/ 424961 h 857817"/>
              <a:gd name="connsiteX1055" fmla="*/ 879046 w 1128353"/>
              <a:gd name="connsiteY1055" fmla="*/ 424508 h 857817"/>
              <a:gd name="connsiteX1056" fmla="*/ 877946 w 1128353"/>
              <a:gd name="connsiteY1056" fmla="*/ 421531 h 857817"/>
              <a:gd name="connsiteX1057" fmla="*/ 877946 w 1128353"/>
              <a:gd name="connsiteY1057" fmla="*/ 420495 h 857817"/>
              <a:gd name="connsiteX1058" fmla="*/ 878852 w 1128353"/>
              <a:gd name="connsiteY1058" fmla="*/ 418748 h 857817"/>
              <a:gd name="connsiteX1059" fmla="*/ 878140 w 1128353"/>
              <a:gd name="connsiteY1059" fmla="*/ 413764 h 857817"/>
              <a:gd name="connsiteX1060" fmla="*/ 878852 w 1128353"/>
              <a:gd name="connsiteY1060" fmla="*/ 412728 h 857817"/>
              <a:gd name="connsiteX1061" fmla="*/ 880535 w 1128353"/>
              <a:gd name="connsiteY1061" fmla="*/ 413441 h 857817"/>
              <a:gd name="connsiteX1062" fmla="*/ 882735 w 1128353"/>
              <a:gd name="connsiteY1062" fmla="*/ 413570 h 857817"/>
              <a:gd name="connsiteX1063" fmla="*/ 883123 w 1128353"/>
              <a:gd name="connsiteY1063" fmla="*/ 413311 h 857817"/>
              <a:gd name="connsiteX1064" fmla="*/ 885130 w 1128353"/>
              <a:gd name="connsiteY1064" fmla="*/ 413311 h 857817"/>
              <a:gd name="connsiteX1065" fmla="*/ 886424 w 1128353"/>
              <a:gd name="connsiteY1065" fmla="*/ 412599 h 857817"/>
              <a:gd name="connsiteX1066" fmla="*/ 887137 w 1128353"/>
              <a:gd name="connsiteY1066" fmla="*/ 412599 h 857817"/>
              <a:gd name="connsiteX1067" fmla="*/ 887848 w 1128353"/>
              <a:gd name="connsiteY1067" fmla="*/ 411887 h 857817"/>
              <a:gd name="connsiteX1068" fmla="*/ 888560 w 1128353"/>
              <a:gd name="connsiteY1068" fmla="*/ 411887 h 857817"/>
              <a:gd name="connsiteX1069" fmla="*/ 888949 w 1128353"/>
              <a:gd name="connsiteY1069" fmla="*/ 412340 h 857817"/>
              <a:gd name="connsiteX1070" fmla="*/ 888755 w 1128353"/>
              <a:gd name="connsiteY1070" fmla="*/ 413505 h 857817"/>
              <a:gd name="connsiteX1071" fmla="*/ 889855 w 1128353"/>
              <a:gd name="connsiteY1071" fmla="*/ 414411 h 857817"/>
              <a:gd name="connsiteX1072" fmla="*/ 890049 w 1128353"/>
              <a:gd name="connsiteY1072" fmla="*/ 416159 h 857817"/>
              <a:gd name="connsiteX1073" fmla="*/ 888949 w 1128353"/>
              <a:gd name="connsiteY1073" fmla="*/ 416288 h 857817"/>
              <a:gd name="connsiteX1074" fmla="*/ 887460 w 1128353"/>
              <a:gd name="connsiteY1074" fmla="*/ 415123 h 857817"/>
              <a:gd name="connsiteX1075" fmla="*/ 885777 w 1128353"/>
              <a:gd name="connsiteY1075" fmla="*/ 415447 h 857817"/>
              <a:gd name="connsiteX1076" fmla="*/ 884871 w 1128353"/>
              <a:gd name="connsiteY1076" fmla="*/ 417647 h 857817"/>
              <a:gd name="connsiteX1077" fmla="*/ 887266 w 1128353"/>
              <a:gd name="connsiteY1077" fmla="*/ 421337 h 857817"/>
              <a:gd name="connsiteX1078" fmla="*/ 887654 w 1128353"/>
              <a:gd name="connsiteY1078" fmla="*/ 423861 h 857817"/>
              <a:gd name="connsiteX1079" fmla="*/ 888172 w 1128353"/>
              <a:gd name="connsiteY1079" fmla="*/ 424896 h 857817"/>
              <a:gd name="connsiteX1080" fmla="*/ 890955 w 1128353"/>
              <a:gd name="connsiteY1080" fmla="*/ 426644 h 857817"/>
              <a:gd name="connsiteX1081" fmla="*/ 892638 w 1128353"/>
              <a:gd name="connsiteY1081" fmla="*/ 426320 h 857817"/>
              <a:gd name="connsiteX1082" fmla="*/ 894450 w 1128353"/>
              <a:gd name="connsiteY1082" fmla="*/ 427809 h 857817"/>
              <a:gd name="connsiteX1083" fmla="*/ 895032 w 1128353"/>
              <a:gd name="connsiteY1083" fmla="*/ 429297 h 857817"/>
              <a:gd name="connsiteX1084" fmla="*/ 895744 w 1128353"/>
              <a:gd name="connsiteY1084" fmla="*/ 429427 h 857817"/>
              <a:gd name="connsiteX1085" fmla="*/ 896650 w 1128353"/>
              <a:gd name="connsiteY1085" fmla="*/ 431045 h 857817"/>
              <a:gd name="connsiteX1086" fmla="*/ 898333 w 1128353"/>
              <a:gd name="connsiteY1086" fmla="*/ 431951 h 857817"/>
              <a:gd name="connsiteX1087" fmla="*/ 899628 w 1128353"/>
              <a:gd name="connsiteY1087" fmla="*/ 431822 h 857817"/>
              <a:gd name="connsiteX1088" fmla="*/ 900534 w 1128353"/>
              <a:gd name="connsiteY1088" fmla="*/ 432728 h 857817"/>
              <a:gd name="connsiteX1089" fmla="*/ 900534 w 1128353"/>
              <a:gd name="connsiteY1089" fmla="*/ 434475 h 857817"/>
              <a:gd name="connsiteX1090" fmla="*/ 900145 w 1128353"/>
              <a:gd name="connsiteY1090" fmla="*/ 434798 h 857817"/>
              <a:gd name="connsiteX1091" fmla="*/ 899951 w 1128353"/>
              <a:gd name="connsiteY1091" fmla="*/ 436676 h 857817"/>
              <a:gd name="connsiteX1092" fmla="*/ 899369 w 1128353"/>
              <a:gd name="connsiteY1092" fmla="*/ 437582 h 857817"/>
              <a:gd name="connsiteX1093" fmla="*/ 899563 w 1128353"/>
              <a:gd name="connsiteY1093" fmla="*/ 438746 h 857817"/>
              <a:gd name="connsiteX1094" fmla="*/ 899175 w 1128353"/>
              <a:gd name="connsiteY1094" fmla="*/ 439458 h 857817"/>
              <a:gd name="connsiteX1095" fmla="*/ 900081 w 1128353"/>
              <a:gd name="connsiteY1095" fmla="*/ 439458 h 857817"/>
              <a:gd name="connsiteX1096" fmla="*/ 899887 w 1128353"/>
              <a:gd name="connsiteY1096" fmla="*/ 440947 h 857817"/>
              <a:gd name="connsiteX1097" fmla="*/ 900404 w 1128353"/>
              <a:gd name="connsiteY1097" fmla="*/ 441400 h 857817"/>
              <a:gd name="connsiteX1098" fmla="*/ 900404 w 1128353"/>
              <a:gd name="connsiteY1098" fmla="*/ 443471 h 857817"/>
              <a:gd name="connsiteX1099" fmla="*/ 900793 w 1128353"/>
              <a:gd name="connsiteY1099" fmla="*/ 444054 h 857817"/>
              <a:gd name="connsiteX1100" fmla="*/ 899304 w 1128353"/>
              <a:gd name="connsiteY1100" fmla="*/ 444377 h 857817"/>
              <a:gd name="connsiteX1101" fmla="*/ 898916 w 1128353"/>
              <a:gd name="connsiteY1101" fmla="*/ 444831 h 857817"/>
              <a:gd name="connsiteX1102" fmla="*/ 900598 w 1128353"/>
              <a:gd name="connsiteY1102" fmla="*/ 444701 h 857817"/>
              <a:gd name="connsiteX1103" fmla="*/ 901699 w 1128353"/>
              <a:gd name="connsiteY1103" fmla="*/ 443989 h 857817"/>
              <a:gd name="connsiteX1104" fmla="*/ 903576 w 1128353"/>
              <a:gd name="connsiteY1104" fmla="*/ 444571 h 857817"/>
              <a:gd name="connsiteX1105" fmla="*/ 905776 w 1128353"/>
              <a:gd name="connsiteY1105" fmla="*/ 444571 h 857817"/>
              <a:gd name="connsiteX1106" fmla="*/ 905776 w 1128353"/>
              <a:gd name="connsiteY1106" fmla="*/ 444831 h 857817"/>
              <a:gd name="connsiteX1107" fmla="*/ 907070 w 1128353"/>
              <a:gd name="connsiteY1107" fmla="*/ 445154 h 857817"/>
              <a:gd name="connsiteX1108" fmla="*/ 914967 w 1128353"/>
              <a:gd name="connsiteY1108" fmla="*/ 445413 h 857817"/>
              <a:gd name="connsiteX1109" fmla="*/ 917361 w 1128353"/>
              <a:gd name="connsiteY1109" fmla="*/ 446578 h 857817"/>
              <a:gd name="connsiteX1110" fmla="*/ 916843 w 1128353"/>
              <a:gd name="connsiteY1110" fmla="*/ 448519 h 857817"/>
              <a:gd name="connsiteX1111" fmla="*/ 917361 w 1128353"/>
              <a:gd name="connsiteY1111" fmla="*/ 448519 h 857817"/>
              <a:gd name="connsiteX1112" fmla="*/ 917555 w 1128353"/>
              <a:gd name="connsiteY1112" fmla="*/ 447808 h 857817"/>
              <a:gd name="connsiteX1113" fmla="*/ 918462 w 1128353"/>
              <a:gd name="connsiteY1113" fmla="*/ 447484 h 857817"/>
              <a:gd name="connsiteX1114" fmla="*/ 918850 w 1128353"/>
              <a:gd name="connsiteY1114" fmla="*/ 447484 h 857817"/>
              <a:gd name="connsiteX1115" fmla="*/ 918850 w 1128353"/>
              <a:gd name="connsiteY1115" fmla="*/ 448519 h 857817"/>
              <a:gd name="connsiteX1116" fmla="*/ 919756 w 1128353"/>
              <a:gd name="connsiteY1116" fmla="*/ 448196 h 857817"/>
              <a:gd name="connsiteX1117" fmla="*/ 921245 w 1128353"/>
              <a:gd name="connsiteY1117" fmla="*/ 448519 h 857817"/>
              <a:gd name="connsiteX1118" fmla="*/ 921633 w 1128353"/>
              <a:gd name="connsiteY1118" fmla="*/ 448196 h 857817"/>
              <a:gd name="connsiteX1119" fmla="*/ 922539 w 1128353"/>
              <a:gd name="connsiteY1119" fmla="*/ 448649 h 857817"/>
              <a:gd name="connsiteX1120" fmla="*/ 924351 w 1128353"/>
              <a:gd name="connsiteY1120" fmla="*/ 448519 h 857817"/>
              <a:gd name="connsiteX1121" fmla="*/ 924545 w 1128353"/>
              <a:gd name="connsiteY1121" fmla="*/ 448843 h 857817"/>
              <a:gd name="connsiteX1122" fmla="*/ 927846 w 1128353"/>
              <a:gd name="connsiteY1122" fmla="*/ 448261 h 857817"/>
              <a:gd name="connsiteX1123" fmla="*/ 929723 w 1128353"/>
              <a:gd name="connsiteY1123" fmla="*/ 448584 h 857817"/>
              <a:gd name="connsiteX1124" fmla="*/ 931212 w 1128353"/>
              <a:gd name="connsiteY1124" fmla="*/ 447872 h 857817"/>
              <a:gd name="connsiteX1125" fmla="*/ 933218 w 1128353"/>
              <a:gd name="connsiteY1125" fmla="*/ 447548 h 857817"/>
              <a:gd name="connsiteX1126" fmla="*/ 937813 w 1128353"/>
              <a:gd name="connsiteY1126" fmla="*/ 448714 h 857817"/>
              <a:gd name="connsiteX1127" fmla="*/ 940596 w 1128353"/>
              <a:gd name="connsiteY1127" fmla="*/ 450591 h 857817"/>
              <a:gd name="connsiteX1128" fmla="*/ 942085 w 1128353"/>
              <a:gd name="connsiteY1128" fmla="*/ 452791 h 857817"/>
              <a:gd name="connsiteX1129" fmla="*/ 944674 w 1128353"/>
              <a:gd name="connsiteY1129" fmla="*/ 453827 h 857817"/>
              <a:gd name="connsiteX1130" fmla="*/ 944674 w 1128353"/>
              <a:gd name="connsiteY1130" fmla="*/ 454280 h 857817"/>
              <a:gd name="connsiteX1131" fmla="*/ 943573 w 1128353"/>
              <a:gd name="connsiteY1131" fmla="*/ 454733 h 857817"/>
              <a:gd name="connsiteX1132" fmla="*/ 943768 w 1128353"/>
              <a:gd name="connsiteY1132" fmla="*/ 457063 h 857817"/>
              <a:gd name="connsiteX1133" fmla="*/ 943380 w 1128353"/>
              <a:gd name="connsiteY1133" fmla="*/ 457645 h 857817"/>
              <a:gd name="connsiteX1134" fmla="*/ 943897 w 1128353"/>
              <a:gd name="connsiteY1134" fmla="*/ 458357 h 857817"/>
              <a:gd name="connsiteX1135" fmla="*/ 944285 w 1128353"/>
              <a:gd name="connsiteY1135" fmla="*/ 458357 h 857817"/>
              <a:gd name="connsiteX1136" fmla="*/ 944285 w 1128353"/>
              <a:gd name="connsiteY1136" fmla="*/ 455251 h 857817"/>
              <a:gd name="connsiteX1137" fmla="*/ 945774 w 1128353"/>
              <a:gd name="connsiteY1137" fmla="*/ 455121 h 857817"/>
              <a:gd name="connsiteX1138" fmla="*/ 946292 w 1128353"/>
              <a:gd name="connsiteY1138" fmla="*/ 454539 h 857817"/>
              <a:gd name="connsiteX1139" fmla="*/ 948492 w 1128353"/>
              <a:gd name="connsiteY1139" fmla="*/ 454409 h 857817"/>
              <a:gd name="connsiteX1140" fmla="*/ 949075 w 1128353"/>
              <a:gd name="connsiteY1140" fmla="*/ 453956 h 857817"/>
              <a:gd name="connsiteX1141" fmla="*/ 950563 w 1128353"/>
              <a:gd name="connsiteY1141" fmla="*/ 454085 h 857817"/>
              <a:gd name="connsiteX1142" fmla="*/ 950952 w 1128353"/>
              <a:gd name="connsiteY1142" fmla="*/ 453956 h 857817"/>
              <a:gd name="connsiteX1143" fmla="*/ 950952 w 1128353"/>
              <a:gd name="connsiteY1143" fmla="*/ 453244 h 857817"/>
              <a:gd name="connsiteX1144" fmla="*/ 954641 w 1128353"/>
              <a:gd name="connsiteY1144" fmla="*/ 453568 h 857817"/>
              <a:gd name="connsiteX1145" fmla="*/ 956647 w 1128353"/>
              <a:gd name="connsiteY1145" fmla="*/ 452532 h 857817"/>
              <a:gd name="connsiteX1146" fmla="*/ 958136 w 1128353"/>
              <a:gd name="connsiteY1146" fmla="*/ 452403 h 857817"/>
              <a:gd name="connsiteX1147" fmla="*/ 962731 w 1128353"/>
              <a:gd name="connsiteY1147" fmla="*/ 453115 h 857817"/>
              <a:gd name="connsiteX1148" fmla="*/ 963443 w 1128353"/>
              <a:gd name="connsiteY1148" fmla="*/ 453568 h 857817"/>
              <a:gd name="connsiteX1149" fmla="*/ 966032 w 1128353"/>
              <a:gd name="connsiteY1149" fmla="*/ 453568 h 857817"/>
              <a:gd name="connsiteX1150" fmla="*/ 967714 w 1128353"/>
              <a:gd name="connsiteY1150" fmla="*/ 452662 h 857817"/>
              <a:gd name="connsiteX1151" fmla="*/ 971015 w 1128353"/>
              <a:gd name="connsiteY1151" fmla="*/ 452921 h 857817"/>
              <a:gd name="connsiteX1152" fmla="*/ 971921 w 1128353"/>
              <a:gd name="connsiteY1152" fmla="*/ 452467 h 857817"/>
              <a:gd name="connsiteX1153" fmla="*/ 973604 w 1128353"/>
              <a:gd name="connsiteY1153" fmla="*/ 452467 h 857817"/>
              <a:gd name="connsiteX1154" fmla="*/ 975287 w 1128353"/>
              <a:gd name="connsiteY1154" fmla="*/ 452726 h 857817"/>
              <a:gd name="connsiteX1155" fmla="*/ 975869 w 1128353"/>
              <a:gd name="connsiteY1155" fmla="*/ 452274 h 857817"/>
              <a:gd name="connsiteX1156" fmla="*/ 977682 w 1128353"/>
              <a:gd name="connsiteY1156" fmla="*/ 452274 h 857817"/>
              <a:gd name="connsiteX1157" fmla="*/ 978976 w 1128353"/>
              <a:gd name="connsiteY1157" fmla="*/ 451820 h 857817"/>
              <a:gd name="connsiteX1158" fmla="*/ 982665 w 1128353"/>
              <a:gd name="connsiteY1158" fmla="*/ 449749 h 857817"/>
              <a:gd name="connsiteX1159" fmla="*/ 983766 w 1128353"/>
              <a:gd name="connsiteY1159" fmla="*/ 447420 h 857817"/>
              <a:gd name="connsiteX1160" fmla="*/ 985772 w 1128353"/>
              <a:gd name="connsiteY1160" fmla="*/ 445802 h 857817"/>
              <a:gd name="connsiteX1161" fmla="*/ 986872 w 1128353"/>
              <a:gd name="connsiteY1161" fmla="*/ 444184 h 857817"/>
              <a:gd name="connsiteX1162" fmla="*/ 986678 w 1128353"/>
              <a:gd name="connsiteY1162" fmla="*/ 443471 h 857817"/>
              <a:gd name="connsiteX1163" fmla="*/ 988878 w 1128353"/>
              <a:gd name="connsiteY1163" fmla="*/ 442889 h 857817"/>
              <a:gd name="connsiteX1164" fmla="*/ 989267 w 1128353"/>
              <a:gd name="connsiteY1164" fmla="*/ 442306 h 857817"/>
              <a:gd name="connsiteX1165" fmla="*/ 997745 w 1128353"/>
              <a:gd name="connsiteY1165" fmla="*/ 442630 h 857817"/>
              <a:gd name="connsiteX1166" fmla="*/ 999946 w 1128353"/>
              <a:gd name="connsiteY1166" fmla="*/ 442177 h 857817"/>
              <a:gd name="connsiteX1167" fmla="*/ 1000852 w 1128353"/>
              <a:gd name="connsiteY1167" fmla="*/ 441141 h 857817"/>
              <a:gd name="connsiteX1168" fmla="*/ 1000658 w 1128353"/>
              <a:gd name="connsiteY1168" fmla="*/ 440559 h 857817"/>
              <a:gd name="connsiteX1169" fmla="*/ 1005253 w 1128353"/>
              <a:gd name="connsiteY1169" fmla="*/ 441141 h 857817"/>
              <a:gd name="connsiteX1170" fmla="*/ 1009654 w 1128353"/>
              <a:gd name="connsiteY1170" fmla="*/ 441141 h 857817"/>
              <a:gd name="connsiteX1171" fmla="*/ 1010560 w 1128353"/>
              <a:gd name="connsiteY1171" fmla="*/ 440688 h 857817"/>
              <a:gd name="connsiteX1172" fmla="*/ 1010366 w 1128353"/>
              <a:gd name="connsiteY1172" fmla="*/ 440106 h 857817"/>
              <a:gd name="connsiteX1173" fmla="*/ 1011078 w 1128353"/>
              <a:gd name="connsiteY1173" fmla="*/ 439976 h 857817"/>
              <a:gd name="connsiteX1174" fmla="*/ 1011078 w 1128353"/>
              <a:gd name="connsiteY1174" fmla="*/ 439265 h 857817"/>
              <a:gd name="connsiteX1175" fmla="*/ 1011596 w 1128353"/>
              <a:gd name="connsiteY1175" fmla="*/ 438811 h 857817"/>
              <a:gd name="connsiteX1176" fmla="*/ 1018262 w 1128353"/>
              <a:gd name="connsiteY1176" fmla="*/ 439135 h 857817"/>
              <a:gd name="connsiteX1177" fmla="*/ 1020268 w 1128353"/>
              <a:gd name="connsiteY1177" fmla="*/ 438423 h 857817"/>
              <a:gd name="connsiteX1178" fmla="*/ 1024864 w 1128353"/>
              <a:gd name="connsiteY1178" fmla="*/ 438553 h 857817"/>
              <a:gd name="connsiteX1179" fmla="*/ 1025058 w 1128353"/>
              <a:gd name="connsiteY1179" fmla="*/ 438811 h 857817"/>
              <a:gd name="connsiteX1180" fmla="*/ 1030753 w 1128353"/>
              <a:gd name="connsiteY1180" fmla="*/ 438553 h 857817"/>
              <a:gd name="connsiteX1181" fmla="*/ 1033730 w 1128353"/>
              <a:gd name="connsiteY1181" fmla="*/ 438099 h 857817"/>
              <a:gd name="connsiteX1182" fmla="*/ 1034119 w 1128353"/>
              <a:gd name="connsiteY1182" fmla="*/ 437647 h 857817"/>
              <a:gd name="connsiteX1183" fmla="*/ 1035025 w 1128353"/>
              <a:gd name="connsiteY1183" fmla="*/ 437647 h 857817"/>
              <a:gd name="connsiteX1184" fmla="*/ 1037420 w 1128353"/>
              <a:gd name="connsiteY1184" fmla="*/ 436481 h 857817"/>
              <a:gd name="connsiteX1185" fmla="*/ 1041497 w 1128353"/>
              <a:gd name="connsiteY1185" fmla="*/ 436029 h 857817"/>
              <a:gd name="connsiteX1186" fmla="*/ 1042792 w 1128353"/>
              <a:gd name="connsiteY1186" fmla="*/ 435446 h 857817"/>
              <a:gd name="connsiteX1187" fmla="*/ 1047193 w 1128353"/>
              <a:gd name="connsiteY1187" fmla="*/ 434539 h 857817"/>
              <a:gd name="connsiteX1188" fmla="*/ 1054959 w 1128353"/>
              <a:gd name="connsiteY1188" fmla="*/ 435122 h 857817"/>
              <a:gd name="connsiteX1189" fmla="*/ 1059942 w 1128353"/>
              <a:gd name="connsiteY1189" fmla="*/ 436029 h 857817"/>
              <a:gd name="connsiteX1190" fmla="*/ 1060137 w 1128353"/>
              <a:gd name="connsiteY1190" fmla="*/ 436287 h 857817"/>
              <a:gd name="connsiteX1191" fmla="*/ 1070622 w 1128353"/>
              <a:gd name="connsiteY1191" fmla="*/ 436157 h 857817"/>
              <a:gd name="connsiteX1192" fmla="*/ 1072305 w 1128353"/>
              <a:gd name="connsiteY1192" fmla="*/ 435575 h 857817"/>
              <a:gd name="connsiteX1193" fmla="*/ 1073211 w 1128353"/>
              <a:gd name="connsiteY1193" fmla="*/ 434863 h 857817"/>
              <a:gd name="connsiteX1194" fmla="*/ 1073599 w 1128353"/>
              <a:gd name="connsiteY1194" fmla="*/ 433957 h 857817"/>
              <a:gd name="connsiteX1195" fmla="*/ 1074505 w 1128353"/>
              <a:gd name="connsiteY1195" fmla="*/ 433504 h 857817"/>
              <a:gd name="connsiteX1196" fmla="*/ 1078388 w 1128353"/>
              <a:gd name="connsiteY1196" fmla="*/ 433180 h 857817"/>
              <a:gd name="connsiteX1197" fmla="*/ 1079295 w 1128353"/>
              <a:gd name="connsiteY1197" fmla="*/ 434087 h 857817"/>
              <a:gd name="connsiteX1198" fmla="*/ 1082077 w 1128353"/>
              <a:gd name="connsiteY1198" fmla="*/ 433957 h 857817"/>
              <a:gd name="connsiteX1199" fmla="*/ 1082466 w 1128353"/>
              <a:gd name="connsiteY1199" fmla="*/ 434539 h 857817"/>
              <a:gd name="connsiteX1200" fmla="*/ 1083954 w 1128353"/>
              <a:gd name="connsiteY1200" fmla="*/ 434539 h 857817"/>
              <a:gd name="connsiteX1201" fmla="*/ 1084149 w 1128353"/>
              <a:gd name="connsiteY1201" fmla="*/ 433957 h 857817"/>
              <a:gd name="connsiteX1202" fmla="*/ 1085249 w 1128353"/>
              <a:gd name="connsiteY1202" fmla="*/ 433957 h 857817"/>
              <a:gd name="connsiteX1203" fmla="*/ 1085831 w 1128353"/>
              <a:gd name="connsiteY1203" fmla="*/ 433504 h 857817"/>
              <a:gd name="connsiteX1204" fmla="*/ 1087837 w 1128353"/>
              <a:gd name="connsiteY1204" fmla="*/ 433763 h 857817"/>
              <a:gd name="connsiteX1205" fmla="*/ 1089326 w 1128353"/>
              <a:gd name="connsiteY1205" fmla="*/ 433504 h 857817"/>
              <a:gd name="connsiteX1206" fmla="*/ 1089844 w 1128353"/>
              <a:gd name="connsiteY1206" fmla="*/ 433051 h 857817"/>
              <a:gd name="connsiteX1207" fmla="*/ 1090038 w 1128353"/>
              <a:gd name="connsiteY1207" fmla="*/ 431562 h 857817"/>
              <a:gd name="connsiteX1208" fmla="*/ 1093339 w 1128353"/>
              <a:gd name="connsiteY1208" fmla="*/ 432274 h 857817"/>
              <a:gd name="connsiteX1209" fmla="*/ 1094051 w 1128353"/>
              <a:gd name="connsiteY1209" fmla="*/ 431692 h 857817"/>
              <a:gd name="connsiteX1210" fmla="*/ 1095345 w 1128353"/>
              <a:gd name="connsiteY1210" fmla="*/ 431562 h 857817"/>
              <a:gd name="connsiteX1211" fmla="*/ 1094957 w 1128353"/>
              <a:gd name="connsiteY1211" fmla="*/ 430980 h 857817"/>
              <a:gd name="connsiteX1212" fmla="*/ 1095669 w 1128353"/>
              <a:gd name="connsiteY1212" fmla="*/ 430851 h 857817"/>
              <a:gd name="connsiteX1213" fmla="*/ 1097481 w 1128353"/>
              <a:gd name="connsiteY1213" fmla="*/ 431303 h 857817"/>
              <a:gd name="connsiteX1214" fmla="*/ 1097870 w 1128353"/>
              <a:gd name="connsiteY1214" fmla="*/ 431886 h 857817"/>
              <a:gd name="connsiteX1215" fmla="*/ 1099682 w 1128353"/>
              <a:gd name="connsiteY1215" fmla="*/ 431886 h 857817"/>
              <a:gd name="connsiteX1216" fmla="*/ 1100976 w 1128353"/>
              <a:gd name="connsiteY1216" fmla="*/ 431174 h 857817"/>
              <a:gd name="connsiteX1217" fmla="*/ 1102982 w 1128353"/>
              <a:gd name="connsiteY1217" fmla="*/ 430915 h 857817"/>
              <a:gd name="connsiteX1218" fmla="*/ 1104665 w 1128353"/>
              <a:gd name="connsiteY1218" fmla="*/ 431174 h 857817"/>
              <a:gd name="connsiteX1219" fmla="*/ 1105054 w 1128353"/>
              <a:gd name="connsiteY1219" fmla="*/ 429880 h 857817"/>
              <a:gd name="connsiteX1220" fmla="*/ 1105571 w 1128353"/>
              <a:gd name="connsiteY1220" fmla="*/ 429750 h 857817"/>
              <a:gd name="connsiteX1221" fmla="*/ 1105571 w 1128353"/>
              <a:gd name="connsiteY1221" fmla="*/ 428845 h 857817"/>
              <a:gd name="connsiteX1222" fmla="*/ 1107254 w 1128353"/>
              <a:gd name="connsiteY1222" fmla="*/ 428132 h 857817"/>
              <a:gd name="connsiteX1223" fmla="*/ 1112238 w 1128353"/>
              <a:gd name="connsiteY1223" fmla="*/ 428132 h 857817"/>
              <a:gd name="connsiteX1224" fmla="*/ 1112432 w 1128353"/>
              <a:gd name="connsiteY1224" fmla="*/ 428456 h 857817"/>
              <a:gd name="connsiteX1225" fmla="*/ 1114632 w 1128353"/>
              <a:gd name="connsiteY1225" fmla="*/ 428132 h 857817"/>
              <a:gd name="connsiteX1226" fmla="*/ 1115344 w 1128353"/>
              <a:gd name="connsiteY1226" fmla="*/ 428585 h 857817"/>
              <a:gd name="connsiteX1227" fmla="*/ 1117739 w 1128353"/>
              <a:gd name="connsiteY1227" fmla="*/ 428845 h 857817"/>
              <a:gd name="connsiteX1228" fmla="*/ 1119745 w 1128353"/>
              <a:gd name="connsiteY1228" fmla="*/ 428262 h 857817"/>
              <a:gd name="connsiteX1229" fmla="*/ 1119551 w 1128353"/>
              <a:gd name="connsiteY1229" fmla="*/ 428003 h 857817"/>
              <a:gd name="connsiteX1230" fmla="*/ 1120457 w 1128353"/>
              <a:gd name="connsiteY1230" fmla="*/ 427550 h 857817"/>
              <a:gd name="connsiteX1231" fmla="*/ 1121363 w 1128353"/>
              <a:gd name="connsiteY1231" fmla="*/ 429038 h 857817"/>
              <a:gd name="connsiteX1232" fmla="*/ 1123240 w 1128353"/>
              <a:gd name="connsiteY1232" fmla="*/ 429621 h 857817"/>
              <a:gd name="connsiteX1233" fmla="*/ 1123629 w 1128353"/>
              <a:gd name="connsiteY1233" fmla="*/ 430203 h 857817"/>
              <a:gd name="connsiteX1234" fmla="*/ 1124340 w 1128353"/>
              <a:gd name="connsiteY1234" fmla="*/ 430203 h 857817"/>
              <a:gd name="connsiteX1235" fmla="*/ 1126023 w 1128353"/>
              <a:gd name="connsiteY1235" fmla="*/ 431368 h 857817"/>
              <a:gd name="connsiteX1236" fmla="*/ 1126023 w 1128353"/>
              <a:gd name="connsiteY1236" fmla="*/ 432857 h 857817"/>
              <a:gd name="connsiteX1237" fmla="*/ 1126541 w 1128353"/>
              <a:gd name="connsiteY1237" fmla="*/ 433310 h 857817"/>
              <a:gd name="connsiteX1238" fmla="*/ 1127253 w 1128353"/>
              <a:gd name="connsiteY1238" fmla="*/ 433310 h 857817"/>
              <a:gd name="connsiteX1239" fmla="*/ 1127059 w 1128353"/>
              <a:gd name="connsiteY1239" fmla="*/ 435252 h 857817"/>
              <a:gd name="connsiteX1240" fmla="*/ 1128353 w 1128353"/>
              <a:gd name="connsiteY1240" fmla="*/ 436287 h 857817"/>
              <a:gd name="connsiteX1241" fmla="*/ 1128353 w 1128353"/>
              <a:gd name="connsiteY1241" fmla="*/ 438488 h 857817"/>
              <a:gd name="connsiteX1242" fmla="*/ 1127965 w 1128353"/>
              <a:gd name="connsiteY1242" fmla="*/ 441011 h 857817"/>
              <a:gd name="connsiteX1243" fmla="*/ 1126865 w 1128353"/>
              <a:gd name="connsiteY1243" fmla="*/ 441918 h 857817"/>
              <a:gd name="connsiteX1244" fmla="*/ 1127253 w 1128353"/>
              <a:gd name="connsiteY1244" fmla="*/ 446190 h 857817"/>
              <a:gd name="connsiteX1245" fmla="*/ 1126735 w 1128353"/>
              <a:gd name="connsiteY1245" fmla="*/ 446190 h 857817"/>
              <a:gd name="connsiteX1246" fmla="*/ 1126153 w 1128353"/>
              <a:gd name="connsiteY1246" fmla="*/ 447096 h 857817"/>
              <a:gd name="connsiteX1247" fmla="*/ 1126735 w 1128353"/>
              <a:gd name="connsiteY1247" fmla="*/ 447678 h 857817"/>
              <a:gd name="connsiteX1248" fmla="*/ 1126347 w 1128353"/>
              <a:gd name="connsiteY1248" fmla="*/ 448261 h 857817"/>
              <a:gd name="connsiteX1249" fmla="*/ 1126541 w 1128353"/>
              <a:gd name="connsiteY1249" fmla="*/ 449166 h 857817"/>
              <a:gd name="connsiteX1250" fmla="*/ 1126153 w 1128353"/>
              <a:gd name="connsiteY1250" fmla="*/ 449296 h 857817"/>
              <a:gd name="connsiteX1251" fmla="*/ 1126153 w 1128353"/>
              <a:gd name="connsiteY1251" fmla="*/ 449879 h 857817"/>
              <a:gd name="connsiteX1252" fmla="*/ 1126541 w 1128353"/>
              <a:gd name="connsiteY1252" fmla="*/ 449879 h 857817"/>
              <a:gd name="connsiteX1253" fmla="*/ 1126153 w 1128353"/>
              <a:gd name="connsiteY1253" fmla="*/ 450784 h 857817"/>
              <a:gd name="connsiteX1254" fmla="*/ 1126347 w 1128353"/>
              <a:gd name="connsiteY1254" fmla="*/ 451238 h 857817"/>
              <a:gd name="connsiteX1255" fmla="*/ 1125958 w 1128353"/>
              <a:gd name="connsiteY1255" fmla="*/ 451238 h 857817"/>
              <a:gd name="connsiteX1256" fmla="*/ 1125570 w 1128353"/>
              <a:gd name="connsiteY1256" fmla="*/ 451950 h 857817"/>
              <a:gd name="connsiteX1257" fmla="*/ 1124858 w 1128353"/>
              <a:gd name="connsiteY1257" fmla="*/ 452079 h 857817"/>
              <a:gd name="connsiteX1258" fmla="*/ 1125247 w 1128353"/>
              <a:gd name="connsiteY1258" fmla="*/ 453373 h 857817"/>
              <a:gd name="connsiteX1259" fmla="*/ 1124729 w 1128353"/>
              <a:gd name="connsiteY1259" fmla="*/ 453697 h 857817"/>
              <a:gd name="connsiteX1260" fmla="*/ 1122722 w 1128353"/>
              <a:gd name="connsiteY1260" fmla="*/ 457645 h 857817"/>
              <a:gd name="connsiteX1261" fmla="*/ 1120910 w 1128353"/>
              <a:gd name="connsiteY1261" fmla="*/ 459263 h 857817"/>
              <a:gd name="connsiteX1262" fmla="*/ 1120328 w 1128353"/>
              <a:gd name="connsiteY1262" fmla="*/ 460752 h 857817"/>
              <a:gd name="connsiteX1263" fmla="*/ 1118645 w 1128353"/>
              <a:gd name="connsiteY1263" fmla="*/ 461788 h 857817"/>
              <a:gd name="connsiteX1264" fmla="*/ 1119033 w 1128353"/>
              <a:gd name="connsiteY1264" fmla="*/ 462952 h 857817"/>
              <a:gd name="connsiteX1265" fmla="*/ 1118516 w 1128353"/>
              <a:gd name="connsiteY1265" fmla="*/ 463082 h 857817"/>
              <a:gd name="connsiteX1266" fmla="*/ 1120004 w 1128353"/>
              <a:gd name="connsiteY1266" fmla="*/ 464377 h 857817"/>
              <a:gd name="connsiteX1267" fmla="*/ 1119292 w 1128353"/>
              <a:gd name="connsiteY1267" fmla="*/ 464377 h 857817"/>
              <a:gd name="connsiteX1268" fmla="*/ 1117803 w 1128353"/>
              <a:gd name="connsiteY1268" fmla="*/ 463211 h 857817"/>
              <a:gd name="connsiteX1269" fmla="*/ 1117803 w 1128353"/>
              <a:gd name="connsiteY1269" fmla="*/ 463923 h 857817"/>
              <a:gd name="connsiteX1270" fmla="*/ 1117092 w 1128353"/>
              <a:gd name="connsiteY1270" fmla="*/ 464053 h 857817"/>
              <a:gd name="connsiteX1271" fmla="*/ 1117092 w 1128353"/>
              <a:gd name="connsiteY1271" fmla="*/ 464635 h 857817"/>
              <a:gd name="connsiteX1272" fmla="*/ 1115603 w 1128353"/>
              <a:gd name="connsiteY1272" fmla="*/ 464894 h 857817"/>
              <a:gd name="connsiteX1273" fmla="*/ 1115085 w 1128353"/>
              <a:gd name="connsiteY1273" fmla="*/ 463146 h 857817"/>
              <a:gd name="connsiteX1274" fmla="*/ 1113402 w 1128353"/>
              <a:gd name="connsiteY1274" fmla="*/ 463729 h 857817"/>
              <a:gd name="connsiteX1275" fmla="*/ 1109131 w 1128353"/>
              <a:gd name="connsiteY1275" fmla="*/ 463600 h 857817"/>
              <a:gd name="connsiteX1276" fmla="*/ 1108743 w 1128353"/>
              <a:gd name="connsiteY1276" fmla="*/ 463017 h 857817"/>
              <a:gd name="connsiteX1277" fmla="*/ 1107642 w 1128353"/>
              <a:gd name="connsiteY1277" fmla="*/ 463017 h 857817"/>
              <a:gd name="connsiteX1278" fmla="*/ 1106348 w 1128353"/>
              <a:gd name="connsiteY1278" fmla="*/ 462111 h 857817"/>
              <a:gd name="connsiteX1279" fmla="*/ 1104342 w 1128353"/>
              <a:gd name="connsiteY1279" fmla="*/ 462111 h 857817"/>
              <a:gd name="connsiteX1280" fmla="*/ 1103241 w 1128353"/>
              <a:gd name="connsiteY1280" fmla="*/ 462564 h 857817"/>
              <a:gd name="connsiteX1281" fmla="*/ 1102141 w 1128353"/>
              <a:gd name="connsiteY1281" fmla="*/ 463858 h 857817"/>
              <a:gd name="connsiteX1282" fmla="*/ 1101235 w 1128353"/>
              <a:gd name="connsiteY1282" fmla="*/ 464312 h 857817"/>
              <a:gd name="connsiteX1283" fmla="*/ 1099552 w 1128353"/>
              <a:gd name="connsiteY1283" fmla="*/ 466642 h 857817"/>
              <a:gd name="connsiteX1284" fmla="*/ 1099746 w 1128353"/>
              <a:gd name="connsiteY1284" fmla="*/ 468583 h 857817"/>
              <a:gd name="connsiteX1285" fmla="*/ 1100653 w 1128353"/>
              <a:gd name="connsiteY1285" fmla="*/ 469166 h 857817"/>
              <a:gd name="connsiteX1286" fmla="*/ 1101558 w 1128353"/>
              <a:gd name="connsiteY1286" fmla="*/ 468712 h 857817"/>
              <a:gd name="connsiteX1287" fmla="*/ 1102465 w 1128353"/>
              <a:gd name="connsiteY1287" fmla="*/ 469878 h 857817"/>
              <a:gd name="connsiteX1288" fmla="*/ 1102659 w 1128353"/>
              <a:gd name="connsiteY1288" fmla="*/ 473372 h 857817"/>
              <a:gd name="connsiteX1289" fmla="*/ 1103371 w 1128353"/>
              <a:gd name="connsiteY1289" fmla="*/ 478098 h 857817"/>
              <a:gd name="connsiteX1290" fmla="*/ 1104083 w 1128353"/>
              <a:gd name="connsiteY1290" fmla="*/ 480298 h 857817"/>
              <a:gd name="connsiteX1291" fmla="*/ 1104277 w 1128353"/>
              <a:gd name="connsiteY1291" fmla="*/ 483210 h 857817"/>
              <a:gd name="connsiteX1292" fmla="*/ 1105571 w 1128353"/>
              <a:gd name="connsiteY1292" fmla="*/ 487482 h 857817"/>
              <a:gd name="connsiteX1293" fmla="*/ 1105960 w 1128353"/>
              <a:gd name="connsiteY1293" fmla="*/ 487806 h 857817"/>
              <a:gd name="connsiteX1294" fmla="*/ 1106154 w 1128353"/>
              <a:gd name="connsiteY1294" fmla="*/ 489294 h 857817"/>
              <a:gd name="connsiteX1295" fmla="*/ 1107060 w 1128353"/>
              <a:gd name="connsiteY1295" fmla="*/ 490912 h 857817"/>
              <a:gd name="connsiteX1296" fmla="*/ 1107254 w 1128353"/>
              <a:gd name="connsiteY1296" fmla="*/ 492271 h 857817"/>
              <a:gd name="connsiteX1297" fmla="*/ 1108937 w 1128353"/>
              <a:gd name="connsiteY1297" fmla="*/ 496543 h 857817"/>
              <a:gd name="connsiteX1298" fmla="*/ 1109325 w 1128353"/>
              <a:gd name="connsiteY1298" fmla="*/ 499002 h 857817"/>
              <a:gd name="connsiteX1299" fmla="*/ 1111008 w 1128353"/>
              <a:gd name="connsiteY1299" fmla="*/ 502368 h 857817"/>
              <a:gd name="connsiteX1300" fmla="*/ 1111202 w 1128353"/>
              <a:gd name="connsiteY1300" fmla="*/ 504244 h 857817"/>
              <a:gd name="connsiteX1301" fmla="*/ 1113402 w 1128353"/>
              <a:gd name="connsiteY1301" fmla="*/ 511752 h 857817"/>
              <a:gd name="connsiteX1302" fmla="*/ 1113791 w 1128353"/>
              <a:gd name="connsiteY1302" fmla="*/ 518354 h 857817"/>
              <a:gd name="connsiteX1303" fmla="*/ 1113597 w 1128353"/>
              <a:gd name="connsiteY1303" fmla="*/ 535505 h 857817"/>
              <a:gd name="connsiteX1304" fmla="*/ 1113985 w 1128353"/>
              <a:gd name="connsiteY1304" fmla="*/ 535829 h 857817"/>
              <a:gd name="connsiteX1305" fmla="*/ 1113467 w 1128353"/>
              <a:gd name="connsiteY1305" fmla="*/ 540812 h 857817"/>
              <a:gd name="connsiteX1306" fmla="*/ 1113985 w 1128353"/>
              <a:gd name="connsiteY1306" fmla="*/ 544502 h 857817"/>
              <a:gd name="connsiteX1307" fmla="*/ 1113467 w 1128353"/>
              <a:gd name="connsiteY1307" fmla="*/ 546378 h 857817"/>
              <a:gd name="connsiteX1308" fmla="*/ 1113079 w 1128353"/>
              <a:gd name="connsiteY1308" fmla="*/ 546508 h 857817"/>
              <a:gd name="connsiteX1309" fmla="*/ 1113079 w 1128353"/>
              <a:gd name="connsiteY1309" fmla="*/ 547673 h 857817"/>
              <a:gd name="connsiteX1310" fmla="*/ 1111979 w 1128353"/>
              <a:gd name="connsiteY1310" fmla="*/ 550003 h 857817"/>
              <a:gd name="connsiteX1311" fmla="*/ 1111590 w 1128353"/>
              <a:gd name="connsiteY1311" fmla="*/ 551879 h 857817"/>
              <a:gd name="connsiteX1312" fmla="*/ 1109713 w 1128353"/>
              <a:gd name="connsiteY1312" fmla="*/ 554339 h 857817"/>
              <a:gd name="connsiteX1313" fmla="*/ 1107125 w 1128353"/>
              <a:gd name="connsiteY1313" fmla="*/ 556410 h 857817"/>
              <a:gd name="connsiteX1314" fmla="*/ 1107125 w 1128353"/>
              <a:gd name="connsiteY1314" fmla="*/ 556993 h 857817"/>
              <a:gd name="connsiteX1315" fmla="*/ 1106736 w 1128353"/>
              <a:gd name="connsiteY1315" fmla="*/ 556993 h 857817"/>
              <a:gd name="connsiteX1316" fmla="*/ 1106736 w 1128353"/>
              <a:gd name="connsiteY1316" fmla="*/ 558611 h 857817"/>
              <a:gd name="connsiteX1317" fmla="*/ 1106154 w 1128353"/>
              <a:gd name="connsiteY1317" fmla="*/ 559646 h 857817"/>
              <a:gd name="connsiteX1318" fmla="*/ 1103759 w 1128353"/>
              <a:gd name="connsiteY1318" fmla="*/ 562106 h 857817"/>
              <a:gd name="connsiteX1319" fmla="*/ 1100264 w 1128353"/>
              <a:gd name="connsiteY1319" fmla="*/ 564177 h 857817"/>
              <a:gd name="connsiteX1320" fmla="*/ 1096769 w 1128353"/>
              <a:gd name="connsiteY1320" fmla="*/ 565342 h 857817"/>
              <a:gd name="connsiteX1321" fmla="*/ 1096187 w 1128353"/>
              <a:gd name="connsiteY1321" fmla="*/ 565083 h 857817"/>
              <a:gd name="connsiteX1322" fmla="*/ 1093209 w 1128353"/>
              <a:gd name="connsiteY1322" fmla="*/ 566378 h 857817"/>
              <a:gd name="connsiteX1323" fmla="*/ 1093209 w 1128353"/>
              <a:gd name="connsiteY1323" fmla="*/ 570326 h 857817"/>
              <a:gd name="connsiteX1324" fmla="*/ 1092821 w 1128353"/>
              <a:gd name="connsiteY1324" fmla="*/ 570326 h 857817"/>
              <a:gd name="connsiteX1325" fmla="*/ 1092627 w 1128353"/>
              <a:gd name="connsiteY1325" fmla="*/ 569290 h 857817"/>
              <a:gd name="connsiteX1326" fmla="*/ 1090621 w 1128353"/>
              <a:gd name="connsiteY1326" fmla="*/ 570454 h 857817"/>
              <a:gd name="connsiteX1327" fmla="*/ 1088938 w 1128353"/>
              <a:gd name="connsiteY1327" fmla="*/ 570326 h 857817"/>
              <a:gd name="connsiteX1328" fmla="*/ 1088744 w 1128353"/>
              <a:gd name="connsiteY1328" fmla="*/ 570584 h 857817"/>
              <a:gd name="connsiteX1329" fmla="*/ 1088226 w 1128353"/>
              <a:gd name="connsiteY1329" fmla="*/ 570584 h 857817"/>
              <a:gd name="connsiteX1330" fmla="*/ 1087643 w 1128353"/>
              <a:gd name="connsiteY1330" fmla="*/ 569678 h 857817"/>
              <a:gd name="connsiteX1331" fmla="*/ 1086932 w 1128353"/>
              <a:gd name="connsiteY1331" fmla="*/ 569549 h 857817"/>
              <a:gd name="connsiteX1332" fmla="*/ 1084925 w 1128353"/>
              <a:gd name="connsiteY1332" fmla="*/ 570131 h 857817"/>
              <a:gd name="connsiteX1333" fmla="*/ 1083825 w 1128353"/>
              <a:gd name="connsiteY1333" fmla="*/ 571037 h 857817"/>
              <a:gd name="connsiteX1334" fmla="*/ 1083436 w 1128353"/>
              <a:gd name="connsiteY1334" fmla="*/ 572785 h 857817"/>
              <a:gd name="connsiteX1335" fmla="*/ 1085443 w 1128353"/>
              <a:gd name="connsiteY1335" fmla="*/ 574273 h 857817"/>
              <a:gd name="connsiteX1336" fmla="*/ 1084537 w 1128353"/>
              <a:gd name="connsiteY1336" fmla="*/ 574856 h 857817"/>
              <a:gd name="connsiteX1337" fmla="*/ 1084149 w 1128353"/>
              <a:gd name="connsiteY1337" fmla="*/ 575568 h 857817"/>
              <a:gd name="connsiteX1338" fmla="*/ 1085054 w 1128353"/>
              <a:gd name="connsiteY1338" fmla="*/ 576279 h 857817"/>
              <a:gd name="connsiteX1339" fmla="*/ 1086932 w 1128353"/>
              <a:gd name="connsiteY1339" fmla="*/ 576409 h 857817"/>
              <a:gd name="connsiteX1340" fmla="*/ 1086543 w 1128353"/>
              <a:gd name="connsiteY1340" fmla="*/ 577121 h 857817"/>
              <a:gd name="connsiteX1341" fmla="*/ 1084149 w 1128353"/>
              <a:gd name="connsiteY1341" fmla="*/ 576862 h 857817"/>
              <a:gd name="connsiteX1342" fmla="*/ 1083242 w 1128353"/>
              <a:gd name="connsiteY1342" fmla="*/ 575568 h 857817"/>
              <a:gd name="connsiteX1343" fmla="*/ 1079359 w 1128353"/>
              <a:gd name="connsiteY1343" fmla="*/ 575697 h 857817"/>
              <a:gd name="connsiteX1344" fmla="*/ 1077870 w 1128353"/>
              <a:gd name="connsiteY1344" fmla="*/ 576279 h 857817"/>
              <a:gd name="connsiteX1345" fmla="*/ 1077482 w 1128353"/>
              <a:gd name="connsiteY1345" fmla="*/ 577186 h 857817"/>
              <a:gd name="connsiteX1346" fmla="*/ 1076576 w 1128353"/>
              <a:gd name="connsiteY1346" fmla="*/ 577897 h 857817"/>
              <a:gd name="connsiteX1347" fmla="*/ 1074893 w 1128353"/>
              <a:gd name="connsiteY1347" fmla="*/ 578351 h 857817"/>
              <a:gd name="connsiteX1348" fmla="*/ 1074311 w 1128353"/>
              <a:gd name="connsiteY1348" fmla="*/ 578933 h 857817"/>
              <a:gd name="connsiteX1349" fmla="*/ 1072498 w 1128353"/>
              <a:gd name="connsiteY1349" fmla="*/ 579063 h 857817"/>
              <a:gd name="connsiteX1350" fmla="*/ 1072110 w 1128353"/>
              <a:gd name="connsiteY1350" fmla="*/ 580099 h 857817"/>
              <a:gd name="connsiteX1351" fmla="*/ 1070104 w 1128353"/>
              <a:gd name="connsiteY1351" fmla="*/ 580810 h 857817"/>
              <a:gd name="connsiteX1352" fmla="*/ 1069910 w 1128353"/>
              <a:gd name="connsiteY1352" fmla="*/ 581263 h 857817"/>
              <a:gd name="connsiteX1353" fmla="*/ 1069327 w 1128353"/>
              <a:gd name="connsiteY1353" fmla="*/ 581263 h 857817"/>
              <a:gd name="connsiteX1354" fmla="*/ 1068421 w 1128353"/>
              <a:gd name="connsiteY1354" fmla="*/ 581975 h 857817"/>
              <a:gd name="connsiteX1355" fmla="*/ 1067709 w 1128353"/>
              <a:gd name="connsiteY1355" fmla="*/ 581717 h 857817"/>
              <a:gd name="connsiteX1356" fmla="*/ 1067191 w 1128353"/>
              <a:gd name="connsiteY1356" fmla="*/ 581975 h 857817"/>
              <a:gd name="connsiteX1357" fmla="*/ 1064603 w 1128353"/>
              <a:gd name="connsiteY1357" fmla="*/ 581845 h 857817"/>
              <a:gd name="connsiteX1358" fmla="*/ 1062596 w 1128353"/>
              <a:gd name="connsiteY1358" fmla="*/ 582558 h 857817"/>
              <a:gd name="connsiteX1359" fmla="*/ 1058001 w 1128353"/>
              <a:gd name="connsiteY1359" fmla="*/ 582558 h 857817"/>
              <a:gd name="connsiteX1360" fmla="*/ 1053923 w 1128353"/>
              <a:gd name="connsiteY1360" fmla="*/ 583140 h 857817"/>
              <a:gd name="connsiteX1361" fmla="*/ 1052111 w 1128353"/>
              <a:gd name="connsiteY1361" fmla="*/ 584305 h 857817"/>
              <a:gd name="connsiteX1362" fmla="*/ 1050817 w 1128353"/>
              <a:gd name="connsiteY1362" fmla="*/ 584434 h 857817"/>
              <a:gd name="connsiteX1363" fmla="*/ 1048940 w 1128353"/>
              <a:gd name="connsiteY1363" fmla="*/ 585729 h 857817"/>
              <a:gd name="connsiteX1364" fmla="*/ 1048940 w 1128353"/>
              <a:gd name="connsiteY1364" fmla="*/ 586182 h 857817"/>
              <a:gd name="connsiteX1365" fmla="*/ 1047451 w 1128353"/>
              <a:gd name="connsiteY1365" fmla="*/ 586635 h 857817"/>
              <a:gd name="connsiteX1366" fmla="*/ 1046934 w 1128353"/>
              <a:gd name="connsiteY1366" fmla="*/ 587800 h 857817"/>
              <a:gd name="connsiteX1367" fmla="*/ 1046222 w 1128353"/>
              <a:gd name="connsiteY1367" fmla="*/ 588382 h 857817"/>
              <a:gd name="connsiteX1368" fmla="*/ 1046416 w 1128353"/>
              <a:gd name="connsiteY1368" fmla="*/ 589418 h 857817"/>
              <a:gd name="connsiteX1369" fmla="*/ 1046028 w 1128353"/>
              <a:gd name="connsiteY1369" fmla="*/ 589677 h 857817"/>
              <a:gd name="connsiteX1370" fmla="*/ 1046028 w 1128353"/>
              <a:gd name="connsiteY1370" fmla="*/ 591166 h 857817"/>
              <a:gd name="connsiteX1371" fmla="*/ 1045639 w 1128353"/>
              <a:gd name="connsiteY1371" fmla="*/ 591618 h 857817"/>
              <a:gd name="connsiteX1372" fmla="*/ 1042662 w 1128353"/>
              <a:gd name="connsiteY1372" fmla="*/ 592330 h 857817"/>
              <a:gd name="connsiteX1373" fmla="*/ 1041950 w 1128353"/>
              <a:gd name="connsiteY1373" fmla="*/ 593236 h 857817"/>
              <a:gd name="connsiteX1374" fmla="*/ 1041044 w 1128353"/>
              <a:gd name="connsiteY1374" fmla="*/ 593366 h 857817"/>
              <a:gd name="connsiteX1375" fmla="*/ 1041238 w 1128353"/>
              <a:gd name="connsiteY1375" fmla="*/ 593819 h 857817"/>
              <a:gd name="connsiteX1376" fmla="*/ 1042338 w 1128353"/>
              <a:gd name="connsiteY1376" fmla="*/ 593948 h 857817"/>
              <a:gd name="connsiteX1377" fmla="*/ 1042856 w 1128353"/>
              <a:gd name="connsiteY1377" fmla="*/ 595243 h 857817"/>
              <a:gd name="connsiteX1378" fmla="*/ 1040267 w 1128353"/>
              <a:gd name="connsiteY1378" fmla="*/ 595114 h 857817"/>
              <a:gd name="connsiteX1379" fmla="*/ 1039555 w 1128353"/>
              <a:gd name="connsiteY1379" fmla="*/ 595437 h 857817"/>
              <a:gd name="connsiteX1380" fmla="*/ 1038649 w 1128353"/>
              <a:gd name="connsiteY1380" fmla="*/ 594984 h 857817"/>
              <a:gd name="connsiteX1381" fmla="*/ 1038067 w 1128353"/>
              <a:gd name="connsiteY1381" fmla="*/ 595696 h 857817"/>
              <a:gd name="connsiteX1382" fmla="*/ 1034183 w 1128353"/>
              <a:gd name="connsiteY1382" fmla="*/ 596991 h 857817"/>
              <a:gd name="connsiteX1383" fmla="*/ 1029006 w 1128353"/>
              <a:gd name="connsiteY1383" fmla="*/ 596861 h 857817"/>
              <a:gd name="connsiteX1384" fmla="*/ 1017744 w 1128353"/>
              <a:gd name="connsiteY1384" fmla="*/ 598350 h 857817"/>
              <a:gd name="connsiteX1385" fmla="*/ 1014444 w 1128353"/>
              <a:gd name="connsiteY1385" fmla="*/ 599191 h 857817"/>
              <a:gd name="connsiteX1386" fmla="*/ 1011466 w 1128353"/>
              <a:gd name="connsiteY1386" fmla="*/ 599515 h 857817"/>
              <a:gd name="connsiteX1387" fmla="*/ 1007583 w 1128353"/>
              <a:gd name="connsiteY1387" fmla="*/ 600680 h 857817"/>
              <a:gd name="connsiteX1388" fmla="*/ 1006483 w 1128353"/>
              <a:gd name="connsiteY1388" fmla="*/ 601391 h 857817"/>
              <a:gd name="connsiteX1389" fmla="*/ 1003894 w 1128353"/>
              <a:gd name="connsiteY1389" fmla="*/ 601974 h 857817"/>
              <a:gd name="connsiteX1390" fmla="*/ 1002211 w 1128353"/>
              <a:gd name="connsiteY1390" fmla="*/ 603009 h 857817"/>
              <a:gd name="connsiteX1391" fmla="*/ 1000917 w 1128353"/>
              <a:gd name="connsiteY1391" fmla="*/ 603269 h 857817"/>
              <a:gd name="connsiteX1392" fmla="*/ 1000011 w 1128353"/>
              <a:gd name="connsiteY1392" fmla="*/ 604175 h 857817"/>
              <a:gd name="connsiteX1393" fmla="*/ 998198 w 1128353"/>
              <a:gd name="connsiteY1393" fmla="*/ 604757 h 857817"/>
              <a:gd name="connsiteX1394" fmla="*/ 994315 w 1128353"/>
              <a:gd name="connsiteY1394" fmla="*/ 607087 h 857817"/>
              <a:gd name="connsiteX1395" fmla="*/ 991921 w 1128353"/>
              <a:gd name="connsiteY1395" fmla="*/ 609158 h 857817"/>
              <a:gd name="connsiteX1396" fmla="*/ 991532 w 1128353"/>
              <a:gd name="connsiteY1396" fmla="*/ 610193 h 857817"/>
              <a:gd name="connsiteX1397" fmla="*/ 989849 w 1128353"/>
              <a:gd name="connsiteY1397" fmla="*/ 611100 h 857817"/>
              <a:gd name="connsiteX1398" fmla="*/ 988361 w 1128353"/>
              <a:gd name="connsiteY1398" fmla="*/ 612847 h 857817"/>
              <a:gd name="connsiteX1399" fmla="*/ 985772 w 1128353"/>
              <a:gd name="connsiteY1399" fmla="*/ 614919 h 857817"/>
              <a:gd name="connsiteX1400" fmla="*/ 985578 w 1128353"/>
              <a:gd name="connsiteY1400" fmla="*/ 615631 h 857817"/>
              <a:gd name="connsiteX1401" fmla="*/ 980983 w 1128353"/>
              <a:gd name="connsiteY1401" fmla="*/ 618867 h 857817"/>
              <a:gd name="connsiteX1402" fmla="*/ 980788 w 1128353"/>
              <a:gd name="connsiteY1402" fmla="*/ 619449 h 857817"/>
              <a:gd name="connsiteX1403" fmla="*/ 979688 w 1128353"/>
              <a:gd name="connsiteY1403" fmla="*/ 620355 h 857817"/>
              <a:gd name="connsiteX1404" fmla="*/ 979494 w 1128353"/>
              <a:gd name="connsiteY1404" fmla="*/ 621261 h 857817"/>
              <a:gd name="connsiteX1405" fmla="*/ 978588 w 1128353"/>
              <a:gd name="connsiteY1405" fmla="*/ 621844 h 857817"/>
              <a:gd name="connsiteX1406" fmla="*/ 975287 w 1128353"/>
              <a:gd name="connsiteY1406" fmla="*/ 626245 h 857817"/>
              <a:gd name="connsiteX1407" fmla="*/ 974381 w 1128353"/>
              <a:gd name="connsiteY1407" fmla="*/ 627733 h 857817"/>
              <a:gd name="connsiteX1408" fmla="*/ 974187 w 1128353"/>
              <a:gd name="connsiteY1408" fmla="*/ 628768 h 857817"/>
              <a:gd name="connsiteX1409" fmla="*/ 972310 w 1128353"/>
              <a:gd name="connsiteY1409" fmla="*/ 631422 h 857817"/>
              <a:gd name="connsiteX1410" fmla="*/ 972310 w 1128353"/>
              <a:gd name="connsiteY1410" fmla="*/ 632328 h 857817"/>
              <a:gd name="connsiteX1411" fmla="*/ 971792 w 1128353"/>
              <a:gd name="connsiteY1411" fmla="*/ 632781 h 857817"/>
              <a:gd name="connsiteX1412" fmla="*/ 971792 w 1128353"/>
              <a:gd name="connsiteY1412" fmla="*/ 634529 h 857817"/>
              <a:gd name="connsiteX1413" fmla="*/ 970497 w 1128353"/>
              <a:gd name="connsiteY1413" fmla="*/ 638348 h 857817"/>
              <a:gd name="connsiteX1414" fmla="*/ 969397 w 1128353"/>
              <a:gd name="connsiteY1414" fmla="*/ 644884 h 857817"/>
              <a:gd name="connsiteX1415" fmla="*/ 967197 w 1128353"/>
              <a:gd name="connsiteY1415" fmla="*/ 652198 h 857817"/>
              <a:gd name="connsiteX1416" fmla="*/ 967197 w 1128353"/>
              <a:gd name="connsiteY1416" fmla="*/ 656146 h 857817"/>
              <a:gd name="connsiteX1417" fmla="*/ 969397 w 1128353"/>
              <a:gd name="connsiteY1417" fmla="*/ 664754 h 857817"/>
              <a:gd name="connsiteX1418" fmla="*/ 969203 w 1128353"/>
              <a:gd name="connsiteY1418" fmla="*/ 665660 h 857817"/>
              <a:gd name="connsiteX1419" fmla="*/ 969915 w 1128353"/>
              <a:gd name="connsiteY1419" fmla="*/ 668896 h 857817"/>
              <a:gd name="connsiteX1420" fmla="*/ 971598 w 1128353"/>
              <a:gd name="connsiteY1420" fmla="*/ 672391 h 857817"/>
              <a:gd name="connsiteX1421" fmla="*/ 973410 w 1128353"/>
              <a:gd name="connsiteY1421" fmla="*/ 678540 h 857817"/>
              <a:gd name="connsiteX1422" fmla="*/ 973022 w 1128353"/>
              <a:gd name="connsiteY1422" fmla="*/ 680869 h 857817"/>
              <a:gd name="connsiteX1423" fmla="*/ 972115 w 1128353"/>
              <a:gd name="connsiteY1423" fmla="*/ 681905 h 857817"/>
              <a:gd name="connsiteX1424" fmla="*/ 970433 w 1128353"/>
              <a:gd name="connsiteY1424" fmla="*/ 682358 h 857817"/>
              <a:gd name="connsiteX1425" fmla="*/ 970239 w 1128353"/>
              <a:gd name="connsiteY1425" fmla="*/ 682811 h 857817"/>
              <a:gd name="connsiteX1426" fmla="*/ 967456 w 1128353"/>
              <a:gd name="connsiteY1426" fmla="*/ 682940 h 857817"/>
              <a:gd name="connsiteX1427" fmla="*/ 960854 w 1128353"/>
              <a:gd name="connsiteY1427" fmla="*/ 682487 h 857817"/>
              <a:gd name="connsiteX1428" fmla="*/ 959948 w 1128353"/>
              <a:gd name="connsiteY1428" fmla="*/ 682035 h 857817"/>
              <a:gd name="connsiteX1429" fmla="*/ 958459 w 1128353"/>
              <a:gd name="connsiteY1429" fmla="*/ 682035 h 857817"/>
              <a:gd name="connsiteX1430" fmla="*/ 951987 w 1128353"/>
              <a:gd name="connsiteY1430" fmla="*/ 680740 h 857817"/>
              <a:gd name="connsiteX1431" fmla="*/ 951275 w 1128353"/>
              <a:gd name="connsiteY1431" fmla="*/ 680287 h 857817"/>
              <a:gd name="connsiteX1432" fmla="*/ 946874 w 1128353"/>
              <a:gd name="connsiteY1432" fmla="*/ 679834 h 857817"/>
              <a:gd name="connsiteX1433" fmla="*/ 946356 w 1128353"/>
              <a:gd name="connsiteY1433" fmla="*/ 679381 h 857817"/>
              <a:gd name="connsiteX1434" fmla="*/ 944674 w 1128353"/>
              <a:gd name="connsiteY1434" fmla="*/ 679381 h 857817"/>
              <a:gd name="connsiteX1435" fmla="*/ 943962 w 1128353"/>
              <a:gd name="connsiteY1435" fmla="*/ 678927 h 857817"/>
              <a:gd name="connsiteX1436" fmla="*/ 943250 w 1128353"/>
              <a:gd name="connsiteY1436" fmla="*/ 679057 h 857817"/>
              <a:gd name="connsiteX1437" fmla="*/ 941049 w 1128353"/>
              <a:gd name="connsiteY1437" fmla="*/ 677893 h 857817"/>
              <a:gd name="connsiteX1438" fmla="*/ 936648 w 1128353"/>
              <a:gd name="connsiteY1438" fmla="*/ 677439 h 857817"/>
              <a:gd name="connsiteX1439" fmla="*/ 936066 w 1128353"/>
              <a:gd name="connsiteY1439" fmla="*/ 676986 h 857817"/>
              <a:gd name="connsiteX1440" fmla="*/ 934965 w 1128353"/>
              <a:gd name="connsiteY1440" fmla="*/ 676986 h 857817"/>
              <a:gd name="connsiteX1441" fmla="*/ 934383 w 1128353"/>
              <a:gd name="connsiteY1441" fmla="*/ 676533 h 857817"/>
              <a:gd name="connsiteX1442" fmla="*/ 929206 w 1128353"/>
              <a:gd name="connsiteY1442" fmla="*/ 675044 h 857817"/>
              <a:gd name="connsiteX1443" fmla="*/ 927199 w 1128353"/>
              <a:gd name="connsiteY1443" fmla="*/ 675044 h 857817"/>
              <a:gd name="connsiteX1444" fmla="*/ 923898 w 1128353"/>
              <a:gd name="connsiteY1444" fmla="*/ 674009 h 857817"/>
              <a:gd name="connsiteX1445" fmla="*/ 921115 w 1128353"/>
              <a:gd name="connsiteY1445" fmla="*/ 673880 h 857817"/>
              <a:gd name="connsiteX1446" fmla="*/ 920209 w 1128353"/>
              <a:gd name="connsiteY1446" fmla="*/ 673168 h 857817"/>
              <a:gd name="connsiteX1447" fmla="*/ 918526 w 1128353"/>
              <a:gd name="connsiteY1447" fmla="*/ 673038 h 857817"/>
              <a:gd name="connsiteX1448" fmla="*/ 917038 w 1128353"/>
              <a:gd name="connsiteY1448" fmla="*/ 672327 h 857817"/>
              <a:gd name="connsiteX1449" fmla="*/ 915031 w 1128353"/>
              <a:gd name="connsiteY1449" fmla="*/ 672197 h 857817"/>
              <a:gd name="connsiteX1450" fmla="*/ 910954 w 1128353"/>
              <a:gd name="connsiteY1450" fmla="*/ 670902 h 857817"/>
              <a:gd name="connsiteX1451" fmla="*/ 905970 w 1128353"/>
              <a:gd name="connsiteY1451" fmla="*/ 670773 h 857817"/>
              <a:gd name="connsiteX1452" fmla="*/ 904870 w 1128353"/>
              <a:gd name="connsiteY1452" fmla="*/ 671032 h 857817"/>
              <a:gd name="connsiteX1453" fmla="*/ 903381 w 1128353"/>
              <a:gd name="connsiteY1453" fmla="*/ 671744 h 857817"/>
              <a:gd name="connsiteX1454" fmla="*/ 903576 w 1128353"/>
              <a:gd name="connsiteY1454" fmla="*/ 672327 h 857817"/>
              <a:gd name="connsiteX1455" fmla="*/ 904482 w 1128353"/>
              <a:gd name="connsiteY1455" fmla="*/ 672779 h 857817"/>
              <a:gd name="connsiteX1456" fmla="*/ 904870 w 1128353"/>
              <a:gd name="connsiteY1456" fmla="*/ 674268 h 857817"/>
              <a:gd name="connsiteX1457" fmla="*/ 902993 w 1128353"/>
              <a:gd name="connsiteY1457" fmla="*/ 674009 h 857817"/>
              <a:gd name="connsiteX1458" fmla="*/ 896909 w 1128353"/>
              <a:gd name="connsiteY1458" fmla="*/ 676210 h 857817"/>
              <a:gd name="connsiteX1459" fmla="*/ 894709 w 1128353"/>
              <a:gd name="connsiteY1459" fmla="*/ 678216 h 857817"/>
              <a:gd name="connsiteX1460" fmla="*/ 889207 w 1128353"/>
              <a:gd name="connsiteY1460" fmla="*/ 681452 h 857817"/>
              <a:gd name="connsiteX1461" fmla="*/ 887719 w 1128353"/>
              <a:gd name="connsiteY1461" fmla="*/ 683199 h 857817"/>
              <a:gd name="connsiteX1462" fmla="*/ 885130 w 1128353"/>
              <a:gd name="connsiteY1462" fmla="*/ 684947 h 857817"/>
              <a:gd name="connsiteX1463" fmla="*/ 883447 w 1128353"/>
              <a:gd name="connsiteY1463" fmla="*/ 686695 h 857817"/>
              <a:gd name="connsiteX1464" fmla="*/ 883447 w 1128353"/>
              <a:gd name="connsiteY1464" fmla="*/ 687277 h 857817"/>
              <a:gd name="connsiteX1465" fmla="*/ 881765 w 1128353"/>
              <a:gd name="connsiteY1465" fmla="*/ 688118 h 857817"/>
              <a:gd name="connsiteX1466" fmla="*/ 881570 w 1128353"/>
              <a:gd name="connsiteY1466" fmla="*/ 689154 h 857817"/>
              <a:gd name="connsiteX1467" fmla="*/ 879887 w 1128353"/>
              <a:gd name="connsiteY1467" fmla="*/ 689995 h 857817"/>
              <a:gd name="connsiteX1468" fmla="*/ 879887 w 1128353"/>
              <a:gd name="connsiteY1468" fmla="*/ 690448 h 857817"/>
              <a:gd name="connsiteX1469" fmla="*/ 877493 w 1128353"/>
              <a:gd name="connsiteY1469" fmla="*/ 692066 h 857817"/>
              <a:gd name="connsiteX1470" fmla="*/ 875810 w 1128353"/>
              <a:gd name="connsiteY1470" fmla="*/ 694138 h 857817"/>
              <a:gd name="connsiteX1471" fmla="*/ 874710 w 1128353"/>
              <a:gd name="connsiteY1471" fmla="*/ 694720 h 857817"/>
              <a:gd name="connsiteX1472" fmla="*/ 873804 w 1128353"/>
              <a:gd name="connsiteY1472" fmla="*/ 696014 h 857817"/>
              <a:gd name="connsiteX1473" fmla="*/ 873092 w 1128353"/>
              <a:gd name="connsiteY1473" fmla="*/ 698344 h 857817"/>
              <a:gd name="connsiteX1474" fmla="*/ 871085 w 1128353"/>
              <a:gd name="connsiteY1474" fmla="*/ 699639 h 857817"/>
              <a:gd name="connsiteX1475" fmla="*/ 869985 w 1128353"/>
              <a:gd name="connsiteY1475" fmla="*/ 702098 h 857817"/>
              <a:gd name="connsiteX1476" fmla="*/ 868885 w 1128353"/>
              <a:gd name="connsiteY1476" fmla="*/ 702681 h 857817"/>
              <a:gd name="connsiteX1477" fmla="*/ 869079 w 1128353"/>
              <a:gd name="connsiteY1477" fmla="*/ 702940 h 857817"/>
              <a:gd name="connsiteX1478" fmla="*/ 868691 w 1128353"/>
              <a:gd name="connsiteY1478" fmla="*/ 703263 h 857817"/>
              <a:gd name="connsiteX1479" fmla="*/ 867591 w 1128353"/>
              <a:gd name="connsiteY1479" fmla="*/ 703263 h 857817"/>
              <a:gd name="connsiteX1480" fmla="*/ 867591 w 1128353"/>
              <a:gd name="connsiteY1480" fmla="*/ 703716 h 857817"/>
              <a:gd name="connsiteX1481" fmla="*/ 865908 w 1128353"/>
              <a:gd name="connsiteY1481" fmla="*/ 704428 h 857817"/>
              <a:gd name="connsiteX1482" fmla="*/ 864225 w 1128353"/>
              <a:gd name="connsiteY1482" fmla="*/ 704558 h 857817"/>
              <a:gd name="connsiteX1483" fmla="*/ 863319 w 1128353"/>
              <a:gd name="connsiteY1483" fmla="*/ 705593 h 857817"/>
              <a:gd name="connsiteX1484" fmla="*/ 861636 w 1128353"/>
              <a:gd name="connsiteY1484" fmla="*/ 705140 h 857817"/>
              <a:gd name="connsiteX1485" fmla="*/ 860536 w 1128353"/>
              <a:gd name="connsiteY1485" fmla="*/ 705722 h 857817"/>
              <a:gd name="connsiteX1486" fmla="*/ 859436 w 1128353"/>
              <a:gd name="connsiteY1486" fmla="*/ 705593 h 857817"/>
              <a:gd name="connsiteX1487" fmla="*/ 859047 w 1128353"/>
              <a:gd name="connsiteY1487" fmla="*/ 706176 h 857817"/>
              <a:gd name="connsiteX1488" fmla="*/ 857041 w 1128353"/>
              <a:gd name="connsiteY1488" fmla="*/ 706758 h 857817"/>
              <a:gd name="connsiteX1489" fmla="*/ 856329 w 1128353"/>
              <a:gd name="connsiteY1489" fmla="*/ 708052 h 857817"/>
              <a:gd name="connsiteX1490" fmla="*/ 855229 w 1128353"/>
              <a:gd name="connsiteY1490" fmla="*/ 708700 h 857817"/>
              <a:gd name="connsiteX1491" fmla="*/ 848756 w 1128353"/>
              <a:gd name="connsiteY1491" fmla="*/ 709735 h 857817"/>
              <a:gd name="connsiteX1492" fmla="*/ 847462 w 1128353"/>
              <a:gd name="connsiteY1492" fmla="*/ 711030 h 857817"/>
              <a:gd name="connsiteX1493" fmla="*/ 845973 w 1128353"/>
              <a:gd name="connsiteY1493" fmla="*/ 711030 h 857817"/>
              <a:gd name="connsiteX1494" fmla="*/ 845585 w 1128353"/>
              <a:gd name="connsiteY1494" fmla="*/ 712324 h 857817"/>
              <a:gd name="connsiteX1495" fmla="*/ 844097 w 1128353"/>
              <a:gd name="connsiteY1495" fmla="*/ 712065 h 857817"/>
              <a:gd name="connsiteX1496" fmla="*/ 842802 w 1128353"/>
              <a:gd name="connsiteY1496" fmla="*/ 712777 h 857817"/>
              <a:gd name="connsiteX1497" fmla="*/ 839113 w 1128353"/>
              <a:gd name="connsiteY1497" fmla="*/ 712518 h 857817"/>
              <a:gd name="connsiteX1498" fmla="*/ 833224 w 1128353"/>
              <a:gd name="connsiteY1498" fmla="*/ 714395 h 857817"/>
              <a:gd name="connsiteX1499" fmla="*/ 826557 w 1128353"/>
              <a:gd name="connsiteY1499" fmla="*/ 714395 h 857817"/>
              <a:gd name="connsiteX1500" fmla="*/ 821574 w 1128353"/>
              <a:gd name="connsiteY1500" fmla="*/ 715107 h 857817"/>
              <a:gd name="connsiteX1501" fmla="*/ 818596 w 1128353"/>
              <a:gd name="connsiteY1501" fmla="*/ 715949 h 857817"/>
              <a:gd name="connsiteX1502" fmla="*/ 818596 w 1128353"/>
              <a:gd name="connsiteY1502" fmla="*/ 716207 h 857817"/>
              <a:gd name="connsiteX1503" fmla="*/ 817690 w 1128353"/>
              <a:gd name="connsiteY1503" fmla="*/ 716207 h 857817"/>
              <a:gd name="connsiteX1504" fmla="*/ 817302 w 1128353"/>
              <a:gd name="connsiteY1504" fmla="*/ 717243 h 857817"/>
              <a:gd name="connsiteX1505" fmla="*/ 816202 w 1128353"/>
              <a:gd name="connsiteY1505" fmla="*/ 717955 h 857817"/>
              <a:gd name="connsiteX1506" fmla="*/ 814195 w 1128353"/>
              <a:gd name="connsiteY1506" fmla="*/ 718084 h 857817"/>
              <a:gd name="connsiteX1507" fmla="*/ 812901 w 1128353"/>
              <a:gd name="connsiteY1507" fmla="*/ 719120 h 857817"/>
              <a:gd name="connsiteX1508" fmla="*/ 811801 w 1128353"/>
              <a:gd name="connsiteY1508" fmla="*/ 719120 h 857817"/>
              <a:gd name="connsiteX1509" fmla="*/ 810701 w 1128353"/>
              <a:gd name="connsiteY1509" fmla="*/ 719832 h 857817"/>
              <a:gd name="connsiteX1510" fmla="*/ 808500 w 1128353"/>
              <a:gd name="connsiteY1510" fmla="*/ 720091 h 857817"/>
              <a:gd name="connsiteX1511" fmla="*/ 807788 w 1128353"/>
              <a:gd name="connsiteY1511" fmla="*/ 720673 h 857817"/>
              <a:gd name="connsiteX1512" fmla="*/ 805393 w 1128353"/>
              <a:gd name="connsiteY1512" fmla="*/ 721385 h 857817"/>
              <a:gd name="connsiteX1513" fmla="*/ 797821 w 1128353"/>
              <a:gd name="connsiteY1513" fmla="*/ 722679 h 857817"/>
              <a:gd name="connsiteX1514" fmla="*/ 794714 w 1128353"/>
              <a:gd name="connsiteY1514" fmla="*/ 722679 h 857817"/>
              <a:gd name="connsiteX1515" fmla="*/ 793420 w 1128353"/>
              <a:gd name="connsiteY1515" fmla="*/ 723391 h 857817"/>
              <a:gd name="connsiteX1516" fmla="*/ 790637 w 1128353"/>
              <a:gd name="connsiteY1516" fmla="*/ 723391 h 857817"/>
              <a:gd name="connsiteX1517" fmla="*/ 785459 w 1128353"/>
              <a:gd name="connsiteY1517" fmla="*/ 724427 h 857817"/>
              <a:gd name="connsiteX1518" fmla="*/ 781770 w 1128353"/>
              <a:gd name="connsiteY1518" fmla="*/ 725722 h 857817"/>
              <a:gd name="connsiteX1519" fmla="*/ 779375 w 1128353"/>
              <a:gd name="connsiteY1519" fmla="*/ 727145 h 857817"/>
              <a:gd name="connsiteX1520" fmla="*/ 776786 w 1128353"/>
              <a:gd name="connsiteY1520" fmla="*/ 727857 h 857817"/>
              <a:gd name="connsiteX1521" fmla="*/ 767402 w 1128353"/>
              <a:gd name="connsiteY1521" fmla="*/ 732387 h 857817"/>
              <a:gd name="connsiteX1522" fmla="*/ 762807 w 1128353"/>
              <a:gd name="connsiteY1522" fmla="*/ 735883 h 857817"/>
              <a:gd name="connsiteX1523" fmla="*/ 762418 w 1128353"/>
              <a:gd name="connsiteY1523" fmla="*/ 737177 h 857817"/>
              <a:gd name="connsiteX1524" fmla="*/ 761124 w 1128353"/>
              <a:gd name="connsiteY1524" fmla="*/ 738213 h 857817"/>
              <a:gd name="connsiteX1525" fmla="*/ 760024 w 1128353"/>
              <a:gd name="connsiteY1525" fmla="*/ 740802 h 857817"/>
              <a:gd name="connsiteX1526" fmla="*/ 757046 w 1128353"/>
              <a:gd name="connsiteY1526" fmla="*/ 745461 h 857817"/>
              <a:gd name="connsiteX1527" fmla="*/ 757564 w 1128353"/>
              <a:gd name="connsiteY1527" fmla="*/ 746173 h 857817"/>
              <a:gd name="connsiteX1528" fmla="*/ 757046 w 1128353"/>
              <a:gd name="connsiteY1528" fmla="*/ 746173 h 857817"/>
              <a:gd name="connsiteX1529" fmla="*/ 756528 w 1128353"/>
              <a:gd name="connsiteY1529" fmla="*/ 745332 h 857817"/>
              <a:gd name="connsiteX1530" fmla="*/ 755946 w 1128353"/>
              <a:gd name="connsiteY1530" fmla="*/ 745461 h 857817"/>
              <a:gd name="connsiteX1531" fmla="*/ 756140 w 1128353"/>
              <a:gd name="connsiteY1531" fmla="*/ 746303 h 857817"/>
              <a:gd name="connsiteX1532" fmla="*/ 757823 w 1128353"/>
              <a:gd name="connsiteY1532" fmla="*/ 746885 h 857817"/>
              <a:gd name="connsiteX1533" fmla="*/ 756723 w 1128353"/>
              <a:gd name="connsiteY1533" fmla="*/ 747468 h 857817"/>
              <a:gd name="connsiteX1534" fmla="*/ 756528 w 1128353"/>
              <a:gd name="connsiteY1534" fmla="*/ 748503 h 857817"/>
              <a:gd name="connsiteX1535" fmla="*/ 755623 w 1128353"/>
              <a:gd name="connsiteY1535" fmla="*/ 748633 h 857817"/>
              <a:gd name="connsiteX1536" fmla="*/ 754716 w 1128353"/>
              <a:gd name="connsiteY1536" fmla="*/ 749474 h 857817"/>
              <a:gd name="connsiteX1537" fmla="*/ 752322 w 1128353"/>
              <a:gd name="connsiteY1537" fmla="*/ 750056 h 857817"/>
              <a:gd name="connsiteX1538" fmla="*/ 749215 w 1128353"/>
              <a:gd name="connsiteY1538" fmla="*/ 752063 h 857817"/>
              <a:gd name="connsiteX1539" fmla="*/ 744620 w 1128353"/>
              <a:gd name="connsiteY1539" fmla="*/ 757306 h 857817"/>
              <a:gd name="connsiteX1540" fmla="*/ 743325 w 1128353"/>
              <a:gd name="connsiteY1540" fmla="*/ 759182 h 857817"/>
              <a:gd name="connsiteX1541" fmla="*/ 742743 w 1128353"/>
              <a:gd name="connsiteY1541" fmla="*/ 760930 h 857817"/>
              <a:gd name="connsiteX1542" fmla="*/ 739442 w 1128353"/>
              <a:gd name="connsiteY1542" fmla="*/ 763389 h 857817"/>
              <a:gd name="connsiteX1543" fmla="*/ 739248 w 1128353"/>
              <a:gd name="connsiteY1543" fmla="*/ 763972 h 857817"/>
              <a:gd name="connsiteX1544" fmla="*/ 737436 w 1128353"/>
              <a:gd name="connsiteY1544" fmla="*/ 765590 h 857817"/>
              <a:gd name="connsiteX1545" fmla="*/ 735753 w 1128353"/>
              <a:gd name="connsiteY1545" fmla="*/ 768179 h 857817"/>
              <a:gd name="connsiteX1546" fmla="*/ 734070 w 1128353"/>
              <a:gd name="connsiteY1546" fmla="*/ 772709 h 857817"/>
              <a:gd name="connsiteX1547" fmla="*/ 733358 w 1128353"/>
              <a:gd name="connsiteY1547" fmla="*/ 773292 h 857817"/>
              <a:gd name="connsiteX1548" fmla="*/ 728957 w 1128353"/>
              <a:gd name="connsiteY1548" fmla="*/ 773874 h 857817"/>
              <a:gd name="connsiteX1549" fmla="*/ 727469 w 1128353"/>
              <a:gd name="connsiteY1549" fmla="*/ 775039 h 857817"/>
              <a:gd name="connsiteX1550" fmla="*/ 722097 w 1128353"/>
              <a:gd name="connsiteY1550" fmla="*/ 773745 h 857817"/>
              <a:gd name="connsiteX1551" fmla="*/ 719508 w 1128353"/>
              <a:gd name="connsiteY1551" fmla="*/ 773745 h 857817"/>
              <a:gd name="connsiteX1552" fmla="*/ 718213 w 1128353"/>
              <a:gd name="connsiteY1552" fmla="*/ 773033 h 857817"/>
              <a:gd name="connsiteX1553" fmla="*/ 716337 w 1128353"/>
              <a:gd name="connsiteY1553" fmla="*/ 772903 h 857817"/>
              <a:gd name="connsiteX1554" fmla="*/ 714654 w 1128353"/>
              <a:gd name="connsiteY1554" fmla="*/ 772062 h 857817"/>
              <a:gd name="connsiteX1555" fmla="*/ 713165 w 1128353"/>
              <a:gd name="connsiteY1555" fmla="*/ 770056 h 857817"/>
              <a:gd name="connsiteX1556" fmla="*/ 709670 w 1128353"/>
              <a:gd name="connsiteY1556" fmla="*/ 767855 h 857817"/>
              <a:gd name="connsiteX1557" fmla="*/ 704881 w 1128353"/>
              <a:gd name="connsiteY1557" fmla="*/ 766431 h 857817"/>
              <a:gd name="connsiteX1558" fmla="*/ 704687 w 1128353"/>
              <a:gd name="connsiteY1558" fmla="*/ 765978 h 857817"/>
              <a:gd name="connsiteX1559" fmla="*/ 702486 w 1128353"/>
              <a:gd name="connsiteY1559" fmla="*/ 764813 h 857817"/>
              <a:gd name="connsiteX1560" fmla="*/ 699703 w 1128353"/>
              <a:gd name="connsiteY1560" fmla="*/ 763972 h 857817"/>
              <a:gd name="connsiteX1561" fmla="*/ 698215 w 1128353"/>
              <a:gd name="connsiteY1561" fmla="*/ 762677 h 857817"/>
              <a:gd name="connsiteX1562" fmla="*/ 697309 w 1128353"/>
              <a:gd name="connsiteY1562" fmla="*/ 762418 h 857817"/>
              <a:gd name="connsiteX1563" fmla="*/ 695302 w 1128353"/>
              <a:gd name="connsiteY1563" fmla="*/ 762548 h 857817"/>
              <a:gd name="connsiteX1564" fmla="*/ 694202 w 1128353"/>
              <a:gd name="connsiteY1564" fmla="*/ 763584 h 857817"/>
              <a:gd name="connsiteX1565" fmla="*/ 693490 w 1128353"/>
              <a:gd name="connsiteY1565" fmla="*/ 763584 h 857817"/>
              <a:gd name="connsiteX1566" fmla="*/ 693490 w 1128353"/>
              <a:gd name="connsiteY1566" fmla="*/ 764036 h 857817"/>
              <a:gd name="connsiteX1567" fmla="*/ 692390 w 1128353"/>
              <a:gd name="connsiteY1567" fmla="*/ 764036 h 857817"/>
              <a:gd name="connsiteX1568" fmla="*/ 688507 w 1128353"/>
              <a:gd name="connsiteY1568" fmla="*/ 762742 h 857817"/>
              <a:gd name="connsiteX1569" fmla="*/ 687018 w 1128353"/>
              <a:gd name="connsiteY1569" fmla="*/ 762613 h 857817"/>
              <a:gd name="connsiteX1570" fmla="*/ 677051 w 1128353"/>
              <a:gd name="connsiteY1570" fmla="*/ 754458 h 857817"/>
              <a:gd name="connsiteX1571" fmla="*/ 671161 w 1128353"/>
              <a:gd name="connsiteY1571" fmla="*/ 750510 h 857817"/>
              <a:gd name="connsiteX1572" fmla="*/ 669154 w 1128353"/>
              <a:gd name="connsiteY1572" fmla="*/ 749927 h 857817"/>
              <a:gd name="connsiteX1573" fmla="*/ 667148 w 1128353"/>
              <a:gd name="connsiteY1573" fmla="*/ 749927 h 857817"/>
              <a:gd name="connsiteX1574" fmla="*/ 666242 w 1128353"/>
              <a:gd name="connsiteY1574" fmla="*/ 750510 h 857817"/>
              <a:gd name="connsiteX1575" fmla="*/ 664560 w 1128353"/>
              <a:gd name="connsiteY1575" fmla="*/ 750380 h 857817"/>
              <a:gd name="connsiteX1576" fmla="*/ 665271 w 1128353"/>
              <a:gd name="connsiteY1576" fmla="*/ 751998 h 857817"/>
              <a:gd name="connsiteX1577" fmla="*/ 666760 w 1128353"/>
              <a:gd name="connsiteY1577" fmla="*/ 753292 h 857817"/>
              <a:gd name="connsiteX1578" fmla="*/ 666372 w 1128353"/>
              <a:gd name="connsiteY1578" fmla="*/ 753422 h 857817"/>
              <a:gd name="connsiteX1579" fmla="*/ 665271 w 1128353"/>
              <a:gd name="connsiteY1579" fmla="*/ 752840 h 857817"/>
              <a:gd name="connsiteX1580" fmla="*/ 664753 w 1128353"/>
              <a:gd name="connsiteY1580" fmla="*/ 751674 h 857817"/>
              <a:gd name="connsiteX1581" fmla="*/ 663459 w 1128353"/>
              <a:gd name="connsiteY1581" fmla="*/ 750834 h 857817"/>
              <a:gd name="connsiteX1582" fmla="*/ 658864 w 1128353"/>
              <a:gd name="connsiteY1582" fmla="*/ 750834 h 857817"/>
              <a:gd name="connsiteX1583" fmla="*/ 654269 w 1128353"/>
              <a:gd name="connsiteY1583" fmla="*/ 748503 h 857817"/>
              <a:gd name="connsiteX1584" fmla="*/ 652457 w 1128353"/>
              <a:gd name="connsiteY1584" fmla="*/ 748503 h 857817"/>
              <a:gd name="connsiteX1585" fmla="*/ 648185 w 1128353"/>
              <a:gd name="connsiteY1585" fmla="*/ 746885 h 857817"/>
              <a:gd name="connsiteX1586" fmla="*/ 646890 w 1128353"/>
              <a:gd name="connsiteY1586" fmla="*/ 746885 h 857817"/>
              <a:gd name="connsiteX1587" fmla="*/ 646178 w 1128353"/>
              <a:gd name="connsiteY1587" fmla="*/ 746044 h 857817"/>
              <a:gd name="connsiteX1588" fmla="*/ 642295 w 1128353"/>
              <a:gd name="connsiteY1588" fmla="*/ 744879 h 857817"/>
              <a:gd name="connsiteX1589" fmla="*/ 634723 w 1128353"/>
              <a:gd name="connsiteY1589" fmla="*/ 741125 h 857817"/>
              <a:gd name="connsiteX1590" fmla="*/ 632717 w 1128353"/>
              <a:gd name="connsiteY1590" fmla="*/ 740996 h 857817"/>
              <a:gd name="connsiteX1591" fmla="*/ 630904 w 1128353"/>
              <a:gd name="connsiteY1591" fmla="*/ 739960 h 857817"/>
              <a:gd name="connsiteX1592" fmla="*/ 627927 w 1128353"/>
              <a:gd name="connsiteY1592" fmla="*/ 739831 h 857817"/>
              <a:gd name="connsiteX1593" fmla="*/ 617054 w 1128353"/>
              <a:gd name="connsiteY1593" fmla="*/ 734717 h 857817"/>
              <a:gd name="connsiteX1594" fmla="*/ 616342 w 1128353"/>
              <a:gd name="connsiteY1594" fmla="*/ 734847 h 857817"/>
              <a:gd name="connsiteX1595" fmla="*/ 615759 w 1128353"/>
              <a:gd name="connsiteY1595" fmla="*/ 736271 h 857817"/>
              <a:gd name="connsiteX1596" fmla="*/ 611553 w 1128353"/>
              <a:gd name="connsiteY1596" fmla="*/ 736142 h 857817"/>
              <a:gd name="connsiteX1597" fmla="*/ 611035 w 1128353"/>
              <a:gd name="connsiteY1597" fmla="*/ 735430 h 857817"/>
              <a:gd name="connsiteX1598" fmla="*/ 611423 w 1128353"/>
              <a:gd name="connsiteY1598" fmla="*/ 734005 h 857817"/>
              <a:gd name="connsiteX1599" fmla="*/ 609417 w 1128353"/>
              <a:gd name="connsiteY1599" fmla="*/ 732971 h 857817"/>
              <a:gd name="connsiteX1600" fmla="*/ 602427 w 1128353"/>
              <a:gd name="connsiteY1600" fmla="*/ 730964 h 857817"/>
              <a:gd name="connsiteX1601" fmla="*/ 602038 w 1128353"/>
              <a:gd name="connsiteY1601" fmla="*/ 732000 h 857817"/>
              <a:gd name="connsiteX1602" fmla="*/ 602233 w 1128353"/>
              <a:gd name="connsiteY1602" fmla="*/ 733035 h 857817"/>
              <a:gd name="connsiteX1603" fmla="*/ 601715 w 1128353"/>
              <a:gd name="connsiteY1603" fmla="*/ 733294 h 857817"/>
              <a:gd name="connsiteX1604" fmla="*/ 601521 w 1128353"/>
              <a:gd name="connsiteY1604" fmla="*/ 732452 h 857817"/>
              <a:gd name="connsiteX1605" fmla="*/ 601909 w 1128353"/>
              <a:gd name="connsiteY1605" fmla="*/ 730834 h 857817"/>
              <a:gd name="connsiteX1606" fmla="*/ 600032 w 1128353"/>
              <a:gd name="connsiteY1606" fmla="*/ 730834 h 857817"/>
              <a:gd name="connsiteX1607" fmla="*/ 595049 w 1128353"/>
              <a:gd name="connsiteY1607" fmla="*/ 728958 h 857817"/>
              <a:gd name="connsiteX1608" fmla="*/ 571620 w 1128353"/>
              <a:gd name="connsiteY1608" fmla="*/ 725915 h 857817"/>
              <a:gd name="connsiteX1609" fmla="*/ 565730 w 1128353"/>
              <a:gd name="connsiteY1609" fmla="*/ 726369 h 857817"/>
              <a:gd name="connsiteX1610" fmla="*/ 565341 w 1128353"/>
              <a:gd name="connsiteY1610" fmla="*/ 726110 h 857817"/>
              <a:gd name="connsiteX1611" fmla="*/ 565536 w 1128353"/>
              <a:gd name="connsiteY1611" fmla="*/ 725398 h 857817"/>
              <a:gd name="connsiteX1612" fmla="*/ 567736 w 1128353"/>
              <a:gd name="connsiteY1612" fmla="*/ 725074 h 857817"/>
              <a:gd name="connsiteX1613" fmla="*/ 566053 w 1128353"/>
              <a:gd name="connsiteY1613" fmla="*/ 724816 h 857817"/>
              <a:gd name="connsiteX1614" fmla="*/ 565341 w 1128353"/>
              <a:gd name="connsiteY1614" fmla="*/ 724945 h 857817"/>
              <a:gd name="connsiteX1615" fmla="*/ 565148 w 1128353"/>
              <a:gd name="connsiteY1615" fmla="*/ 725527 h 857817"/>
              <a:gd name="connsiteX1616" fmla="*/ 564047 w 1128353"/>
              <a:gd name="connsiteY1616" fmla="*/ 725268 h 857817"/>
              <a:gd name="connsiteX1617" fmla="*/ 564241 w 1128353"/>
              <a:gd name="connsiteY1617" fmla="*/ 725851 h 857817"/>
              <a:gd name="connsiteX1618" fmla="*/ 564953 w 1128353"/>
              <a:gd name="connsiteY1618" fmla="*/ 726304 h 857817"/>
              <a:gd name="connsiteX1619" fmla="*/ 564953 w 1128353"/>
              <a:gd name="connsiteY1619" fmla="*/ 727210 h 857817"/>
              <a:gd name="connsiteX1620" fmla="*/ 564565 w 1128353"/>
              <a:gd name="connsiteY1620" fmla="*/ 727340 h 857817"/>
              <a:gd name="connsiteX1621" fmla="*/ 560682 w 1128353"/>
              <a:gd name="connsiteY1621" fmla="*/ 726886 h 857817"/>
              <a:gd name="connsiteX1622" fmla="*/ 553497 w 1128353"/>
              <a:gd name="connsiteY1622" fmla="*/ 727016 h 857817"/>
              <a:gd name="connsiteX1623" fmla="*/ 552592 w 1128353"/>
              <a:gd name="connsiteY1623" fmla="*/ 727728 h 857817"/>
              <a:gd name="connsiteX1624" fmla="*/ 546313 w 1128353"/>
              <a:gd name="connsiteY1624" fmla="*/ 728893 h 857817"/>
              <a:gd name="connsiteX1625" fmla="*/ 540812 w 1128353"/>
              <a:gd name="connsiteY1625" fmla="*/ 730769 h 857817"/>
              <a:gd name="connsiteX1626" fmla="*/ 539129 w 1128353"/>
              <a:gd name="connsiteY1626" fmla="*/ 730769 h 857817"/>
              <a:gd name="connsiteX1627" fmla="*/ 535440 w 1128353"/>
              <a:gd name="connsiteY1627" fmla="*/ 732647 h 857817"/>
              <a:gd name="connsiteX1628" fmla="*/ 533434 w 1128353"/>
              <a:gd name="connsiteY1628" fmla="*/ 733099 h 857817"/>
              <a:gd name="connsiteX1629" fmla="*/ 532916 w 1128353"/>
              <a:gd name="connsiteY1629" fmla="*/ 733682 h 857817"/>
              <a:gd name="connsiteX1630" fmla="*/ 527933 w 1128353"/>
              <a:gd name="connsiteY1630" fmla="*/ 734717 h 857817"/>
              <a:gd name="connsiteX1631" fmla="*/ 526250 w 1128353"/>
              <a:gd name="connsiteY1631" fmla="*/ 736012 h 857817"/>
              <a:gd name="connsiteX1632" fmla="*/ 518677 w 1128353"/>
              <a:gd name="connsiteY1632" fmla="*/ 737177 h 857817"/>
              <a:gd name="connsiteX1633" fmla="*/ 517383 w 1128353"/>
              <a:gd name="connsiteY1633" fmla="*/ 737760 h 857817"/>
              <a:gd name="connsiteX1634" fmla="*/ 507610 w 1128353"/>
              <a:gd name="connsiteY1634" fmla="*/ 738213 h 857817"/>
              <a:gd name="connsiteX1635" fmla="*/ 507222 w 1128353"/>
              <a:gd name="connsiteY1635" fmla="*/ 738795 h 857817"/>
              <a:gd name="connsiteX1636" fmla="*/ 505215 w 1128353"/>
              <a:gd name="connsiteY1636" fmla="*/ 738795 h 857817"/>
              <a:gd name="connsiteX1637" fmla="*/ 504698 w 1128353"/>
              <a:gd name="connsiteY1637" fmla="*/ 739248 h 857817"/>
              <a:gd name="connsiteX1638" fmla="*/ 499520 w 1128353"/>
              <a:gd name="connsiteY1638" fmla="*/ 739831 h 857817"/>
              <a:gd name="connsiteX1639" fmla="*/ 495119 w 1128353"/>
              <a:gd name="connsiteY1639" fmla="*/ 739960 h 857817"/>
              <a:gd name="connsiteX1640" fmla="*/ 492142 w 1128353"/>
              <a:gd name="connsiteY1640" fmla="*/ 739507 h 857817"/>
              <a:gd name="connsiteX1641" fmla="*/ 488452 w 1128353"/>
              <a:gd name="connsiteY1641" fmla="*/ 739636 h 857817"/>
              <a:gd name="connsiteX1642" fmla="*/ 488452 w 1128353"/>
              <a:gd name="connsiteY1642" fmla="*/ 739378 h 857817"/>
              <a:gd name="connsiteX1643" fmla="*/ 475379 w 1128353"/>
              <a:gd name="connsiteY1643" fmla="*/ 739831 h 857817"/>
              <a:gd name="connsiteX1644" fmla="*/ 474796 w 1128353"/>
              <a:gd name="connsiteY1644" fmla="*/ 740090 h 857817"/>
              <a:gd name="connsiteX1645" fmla="*/ 468001 w 1128353"/>
              <a:gd name="connsiteY1645" fmla="*/ 739831 h 857817"/>
              <a:gd name="connsiteX1646" fmla="*/ 467612 w 1128353"/>
              <a:gd name="connsiteY1646" fmla="*/ 740090 h 857817"/>
              <a:gd name="connsiteX1647" fmla="*/ 467806 w 1128353"/>
              <a:gd name="connsiteY1647" fmla="*/ 741254 h 857817"/>
              <a:gd name="connsiteX1648" fmla="*/ 467418 w 1128353"/>
              <a:gd name="connsiteY1648" fmla="*/ 741384 h 857817"/>
              <a:gd name="connsiteX1649" fmla="*/ 467224 w 1128353"/>
              <a:gd name="connsiteY1649" fmla="*/ 740802 h 857817"/>
              <a:gd name="connsiteX1650" fmla="*/ 462952 w 1128353"/>
              <a:gd name="connsiteY1650" fmla="*/ 740802 h 857817"/>
              <a:gd name="connsiteX1651" fmla="*/ 460946 w 1128353"/>
              <a:gd name="connsiteY1651" fmla="*/ 741384 h 857817"/>
              <a:gd name="connsiteX1652" fmla="*/ 459651 w 1128353"/>
              <a:gd name="connsiteY1652" fmla="*/ 741254 h 857817"/>
              <a:gd name="connsiteX1653" fmla="*/ 456674 w 1128353"/>
              <a:gd name="connsiteY1653" fmla="*/ 742096 h 857817"/>
              <a:gd name="connsiteX1654" fmla="*/ 455185 w 1128353"/>
              <a:gd name="connsiteY1654" fmla="*/ 743391 h 857817"/>
              <a:gd name="connsiteX1655" fmla="*/ 454474 w 1128353"/>
              <a:gd name="connsiteY1655" fmla="*/ 743261 h 857817"/>
              <a:gd name="connsiteX1656" fmla="*/ 454474 w 1128353"/>
              <a:gd name="connsiteY1656" fmla="*/ 743714 h 857817"/>
              <a:gd name="connsiteX1657" fmla="*/ 451691 w 1128353"/>
              <a:gd name="connsiteY1657" fmla="*/ 743843 h 857817"/>
              <a:gd name="connsiteX1658" fmla="*/ 451691 w 1128353"/>
              <a:gd name="connsiteY1658" fmla="*/ 744555 h 857817"/>
              <a:gd name="connsiteX1659" fmla="*/ 451302 w 1128353"/>
              <a:gd name="connsiteY1659" fmla="*/ 744814 h 857817"/>
              <a:gd name="connsiteX1660" fmla="*/ 448908 w 1128353"/>
              <a:gd name="connsiteY1660" fmla="*/ 744944 h 857817"/>
              <a:gd name="connsiteX1661" fmla="*/ 448390 w 1128353"/>
              <a:gd name="connsiteY1661" fmla="*/ 745656 h 857817"/>
              <a:gd name="connsiteX1662" fmla="*/ 443018 w 1128353"/>
              <a:gd name="connsiteY1662" fmla="*/ 745656 h 857817"/>
              <a:gd name="connsiteX1663" fmla="*/ 442112 w 1128353"/>
              <a:gd name="connsiteY1663" fmla="*/ 746173 h 857817"/>
              <a:gd name="connsiteX1664" fmla="*/ 439135 w 1128353"/>
              <a:gd name="connsiteY1664" fmla="*/ 746627 h 857817"/>
              <a:gd name="connsiteX1665" fmla="*/ 439329 w 1128353"/>
              <a:gd name="connsiteY1665" fmla="*/ 746885 h 857817"/>
              <a:gd name="connsiteX1666" fmla="*/ 438941 w 1128353"/>
              <a:gd name="connsiteY1666" fmla="*/ 747015 h 857817"/>
              <a:gd name="connsiteX1667" fmla="*/ 432274 w 1128353"/>
              <a:gd name="connsiteY1667" fmla="*/ 747468 h 857817"/>
              <a:gd name="connsiteX1668" fmla="*/ 429880 w 1128353"/>
              <a:gd name="connsiteY1668" fmla="*/ 748180 h 857817"/>
              <a:gd name="connsiteX1669" fmla="*/ 428779 w 1128353"/>
              <a:gd name="connsiteY1669" fmla="*/ 749344 h 857817"/>
              <a:gd name="connsiteX1670" fmla="*/ 427679 w 1128353"/>
              <a:gd name="connsiteY1670" fmla="*/ 749344 h 857817"/>
              <a:gd name="connsiteX1671" fmla="*/ 427873 w 1128353"/>
              <a:gd name="connsiteY1671" fmla="*/ 749798 h 857817"/>
              <a:gd name="connsiteX1672" fmla="*/ 425090 w 1128353"/>
              <a:gd name="connsiteY1672" fmla="*/ 749927 h 857817"/>
              <a:gd name="connsiteX1673" fmla="*/ 420301 w 1128353"/>
              <a:gd name="connsiteY1673" fmla="*/ 751546 h 857817"/>
              <a:gd name="connsiteX1674" fmla="*/ 417194 w 1128353"/>
              <a:gd name="connsiteY1674" fmla="*/ 751546 h 857817"/>
              <a:gd name="connsiteX1675" fmla="*/ 404832 w 1128353"/>
              <a:gd name="connsiteY1675" fmla="*/ 755881 h 857817"/>
              <a:gd name="connsiteX1676" fmla="*/ 404832 w 1128353"/>
              <a:gd name="connsiteY1676" fmla="*/ 756335 h 857817"/>
              <a:gd name="connsiteX1677" fmla="*/ 402049 w 1128353"/>
              <a:gd name="connsiteY1677" fmla="*/ 757953 h 857817"/>
              <a:gd name="connsiteX1678" fmla="*/ 402049 w 1128353"/>
              <a:gd name="connsiteY1678" fmla="*/ 758794 h 857817"/>
              <a:gd name="connsiteX1679" fmla="*/ 401143 w 1128353"/>
              <a:gd name="connsiteY1679" fmla="*/ 759053 h 857817"/>
              <a:gd name="connsiteX1680" fmla="*/ 400755 w 1128353"/>
              <a:gd name="connsiteY1680" fmla="*/ 759894 h 857817"/>
              <a:gd name="connsiteX1681" fmla="*/ 399849 w 1128353"/>
              <a:gd name="connsiteY1681" fmla="*/ 760153 h 857817"/>
              <a:gd name="connsiteX1682" fmla="*/ 399655 w 1128353"/>
              <a:gd name="connsiteY1682" fmla="*/ 760995 h 857817"/>
              <a:gd name="connsiteX1683" fmla="*/ 398749 w 1128353"/>
              <a:gd name="connsiteY1683" fmla="*/ 761447 h 857817"/>
              <a:gd name="connsiteX1684" fmla="*/ 399460 w 1128353"/>
              <a:gd name="connsiteY1684" fmla="*/ 762483 h 857817"/>
              <a:gd name="connsiteX1685" fmla="*/ 397972 w 1128353"/>
              <a:gd name="connsiteY1685" fmla="*/ 762353 h 857817"/>
              <a:gd name="connsiteX1686" fmla="*/ 397584 w 1128353"/>
              <a:gd name="connsiteY1686" fmla="*/ 763648 h 857817"/>
              <a:gd name="connsiteX1687" fmla="*/ 395383 w 1128353"/>
              <a:gd name="connsiteY1687" fmla="*/ 765396 h 857817"/>
              <a:gd name="connsiteX1688" fmla="*/ 394088 w 1128353"/>
              <a:gd name="connsiteY1688" fmla="*/ 768567 h 857817"/>
              <a:gd name="connsiteX1689" fmla="*/ 394088 w 1128353"/>
              <a:gd name="connsiteY1689" fmla="*/ 770573 h 857817"/>
              <a:gd name="connsiteX1690" fmla="*/ 392794 w 1128353"/>
              <a:gd name="connsiteY1690" fmla="*/ 771868 h 857817"/>
              <a:gd name="connsiteX1691" fmla="*/ 392794 w 1128353"/>
              <a:gd name="connsiteY1691" fmla="*/ 772580 h 857817"/>
              <a:gd name="connsiteX1692" fmla="*/ 390205 w 1128353"/>
              <a:gd name="connsiteY1692" fmla="*/ 776528 h 857817"/>
              <a:gd name="connsiteX1693" fmla="*/ 387811 w 1128353"/>
              <a:gd name="connsiteY1693" fmla="*/ 778728 h 857817"/>
              <a:gd name="connsiteX1694" fmla="*/ 386516 w 1128353"/>
              <a:gd name="connsiteY1694" fmla="*/ 781058 h 857817"/>
              <a:gd name="connsiteX1695" fmla="*/ 385416 w 1128353"/>
              <a:gd name="connsiteY1695" fmla="*/ 781188 h 857817"/>
              <a:gd name="connsiteX1696" fmla="*/ 382827 w 1128353"/>
              <a:gd name="connsiteY1696" fmla="*/ 780346 h 857817"/>
              <a:gd name="connsiteX1697" fmla="*/ 380627 w 1128353"/>
              <a:gd name="connsiteY1697" fmla="*/ 778146 h 857817"/>
              <a:gd name="connsiteX1698" fmla="*/ 379914 w 1128353"/>
              <a:gd name="connsiteY1698" fmla="*/ 776398 h 857817"/>
              <a:gd name="connsiteX1699" fmla="*/ 376808 w 1128353"/>
              <a:gd name="connsiteY1699" fmla="*/ 773809 h 857817"/>
              <a:gd name="connsiteX1700" fmla="*/ 376614 w 1128353"/>
              <a:gd name="connsiteY1700" fmla="*/ 772968 h 857817"/>
              <a:gd name="connsiteX1701" fmla="*/ 373507 w 1128353"/>
              <a:gd name="connsiteY1701" fmla="*/ 770768 h 857817"/>
              <a:gd name="connsiteX1702" fmla="*/ 372601 w 1128353"/>
              <a:gd name="connsiteY1702" fmla="*/ 769344 h 857817"/>
              <a:gd name="connsiteX1703" fmla="*/ 366517 w 1128353"/>
              <a:gd name="connsiteY1703" fmla="*/ 764231 h 857817"/>
              <a:gd name="connsiteX1704" fmla="*/ 359527 w 1128353"/>
              <a:gd name="connsiteY1704" fmla="*/ 759700 h 857817"/>
              <a:gd name="connsiteX1705" fmla="*/ 346065 w 1128353"/>
              <a:gd name="connsiteY1705" fmla="*/ 753746 h 857817"/>
              <a:gd name="connsiteX1706" fmla="*/ 342959 w 1128353"/>
              <a:gd name="connsiteY1706" fmla="*/ 750962 h 857817"/>
              <a:gd name="connsiteX1707" fmla="*/ 343347 w 1128353"/>
              <a:gd name="connsiteY1707" fmla="*/ 748633 h 857817"/>
              <a:gd name="connsiteX1708" fmla="*/ 342959 w 1128353"/>
              <a:gd name="connsiteY1708" fmla="*/ 748374 h 857817"/>
              <a:gd name="connsiteX1709" fmla="*/ 342764 w 1128353"/>
              <a:gd name="connsiteY1709" fmla="*/ 746950 h 857817"/>
              <a:gd name="connsiteX1710" fmla="*/ 343347 w 1128353"/>
              <a:gd name="connsiteY1710" fmla="*/ 745915 h 857817"/>
              <a:gd name="connsiteX1711" fmla="*/ 344447 w 1128353"/>
              <a:gd name="connsiteY1711" fmla="*/ 746044 h 857817"/>
              <a:gd name="connsiteX1712" fmla="*/ 345742 w 1128353"/>
              <a:gd name="connsiteY1712" fmla="*/ 747079 h 857817"/>
              <a:gd name="connsiteX1713" fmla="*/ 345936 w 1128353"/>
              <a:gd name="connsiteY1713" fmla="*/ 748957 h 857817"/>
              <a:gd name="connsiteX1714" fmla="*/ 345547 w 1128353"/>
              <a:gd name="connsiteY1714" fmla="*/ 749409 h 857817"/>
              <a:gd name="connsiteX1715" fmla="*/ 344836 w 1128353"/>
              <a:gd name="connsiteY1715" fmla="*/ 749280 h 857817"/>
              <a:gd name="connsiteX1716" fmla="*/ 344836 w 1128353"/>
              <a:gd name="connsiteY1716" fmla="*/ 749863 h 857817"/>
              <a:gd name="connsiteX1717" fmla="*/ 345418 w 1128353"/>
              <a:gd name="connsiteY1717" fmla="*/ 749992 h 857817"/>
              <a:gd name="connsiteX1718" fmla="*/ 346518 w 1128353"/>
              <a:gd name="connsiteY1718" fmla="*/ 748957 h 857817"/>
              <a:gd name="connsiteX1719" fmla="*/ 346130 w 1128353"/>
              <a:gd name="connsiteY1719" fmla="*/ 747662 h 857817"/>
              <a:gd name="connsiteX1720" fmla="*/ 347813 w 1128353"/>
              <a:gd name="connsiteY1720" fmla="*/ 746497 h 857817"/>
              <a:gd name="connsiteX1721" fmla="*/ 347619 w 1128353"/>
              <a:gd name="connsiteY1721" fmla="*/ 745785 h 857817"/>
              <a:gd name="connsiteX1722" fmla="*/ 350401 w 1128353"/>
              <a:gd name="connsiteY1722" fmla="*/ 744749 h 857817"/>
              <a:gd name="connsiteX1723" fmla="*/ 351114 w 1128353"/>
              <a:gd name="connsiteY1723" fmla="*/ 743326 h 857817"/>
              <a:gd name="connsiteX1724" fmla="*/ 350919 w 1128353"/>
              <a:gd name="connsiteY1724" fmla="*/ 742484 h 857817"/>
              <a:gd name="connsiteX1725" fmla="*/ 351308 w 1128353"/>
              <a:gd name="connsiteY1725" fmla="*/ 740866 h 857817"/>
              <a:gd name="connsiteX1726" fmla="*/ 351890 w 1128353"/>
              <a:gd name="connsiteY1726" fmla="*/ 740154 h 857817"/>
              <a:gd name="connsiteX1727" fmla="*/ 351696 w 1128353"/>
              <a:gd name="connsiteY1727" fmla="*/ 738730 h 857817"/>
              <a:gd name="connsiteX1728" fmla="*/ 351890 w 1128353"/>
              <a:gd name="connsiteY1728" fmla="*/ 738472 h 857817"/>
              <a:gd name="connsiteX1729" fmla="*/ 352602 w 1128353"/>
              <a:gd name="connsiteY1729" fmla="*/ 738601 h 857817"/>
              <a:gd name="connsiteX1730" fmla="*/ 352602 w 1128353"/>
              <a:gd name="connsiteY1730" fmla="*/ 739054 h 857817"/>
              <a:gd name="connsiteX1731" fmla="*/ 353314 w 1128353"/>
              <a:gd name="connsiteY1731" fmla="*/ 738795 h 857817"/>
              <a:gd name="connsiteX1732" fmla="*/ 353314 w 1128353"/>
              <a:gd name="connsiteY1732" fmla="*/ 738213 h 857817"/>
              <a:gd name="connsiteX1733" fmla="*/ 352408 w 1128353"/>
              <a:gd name="connsiteY1733" fmla="*/ 738342 h 857817"/>
              <a:gd name="connsiteX1734" fmla="*/ 352020 w 1128353"/>
              <a:gd name="connsiteY1734" fmla="*/ 737630 h 857817"/>
              <a:gd name="connsiteX1735" fmla="*/ 353508 w 1128353"/>
              <a:gd name="connsiteY1735" fmla="*/ 736465 h 857817"/>
              <a:gd name="connsiteX1736" fmla="*/ 356485 w 1128353"/>
              <a:gd name="connsiteY1736" fmla="*/ 736465 h 857817"/>
              <a:gd name="connsiteX1737" fmla="*/ 358880 w 1128353"/>
              <a:gd name="connsiteY1737" fmla="*/ 736012 h 857817"/>
              <a:gd name="connsiteX1738" fmla="*/ 361275 w 1128353"/>
              <a:gd name="connsiteY1738" fmla="*/ 737436 h 857817"/>
              <a:gd name="connsiteX1739" fmla="*/ 361663 w 1128353"/>
              <a:gd name="connsiteY1739" fmla="*/ 738018 h 857817"/>
              <a:gd name="connsiteX1740" fmla="*/ 367165 w 1128353"/>
              <a:gd name="connsiteY1740" fmla="*/ 740478 h 857817"/>
              <a:gd name="connsiteX1741" fmla="*/ 368847 w 1128353"/>
              <a:gd name="connsiteY1741" fmla="*/ 739766 h 857817"/>
              <a:gd name="connsiteX1742" fmla="*/ 369559 w 1128353"/>
              <a:gd name="connsiteY1742" fmla="*/ 738924 h 857817"/>
              <a:gd name="connsiteX1743" fmla="*/ 369365 w 1128353"/>
              <a:gd name="connsiteY1743" fmla="*/ 738666 h 857817"/>
              <a:gd name="connsiteX1744" fmla="*/ 370077 w 1128353"/>
              <a:gd name="connsiteY1744" fmla="*/ 738083 h 857817"/>
              <a:gd name="connsiteX1745" fmla="*/ 373054 w 1128353"/>
              <a:gd name="connsiteY1745" fmla="*/ 738083 h 857817"/>
              <a:gd name="connsiteX1746" fmla="*/ 373054 w 1128353"/>
              <a:gd name="connsiteY1746" fmla="*/ 737630 h 857817"/>
              <a:gd name="connsiteX1747" fmla="*/ 373442 w 1128353"/>
              <a:gd name="connsiteY1747" fmla="*/ 737630 h 857817"/>
              <a:gd name="connsiteX1748" fmla="*/ 373442 w 1128353"/>
              <a:gd name="connsiteY1748" fmla="*/ 735300 h 857817"/>
              <a:gd name="connsiteX1749" fmla="*/ 375255 w 1128353"/>
              <a:gd name="connsiteY1749" fmla="*/ 734717 h 857817"/>
              <a:gd name="connsiteX1750" fmla="*/ 377131 w 1128353"/>
              <a:gd name="connsiteY1750" fmla="*/ 732711 h 857817"/>
              <a:gd name="connsiteX1751" fmla="*/ 376549 w 1128353"/>
              <a:gd name="connsiteY1751" fmla="*/ 729799 h 857817"/>
              <a:gd name="connsiteX1752" fmla="*/ 378038 w 1128353"/>
              <a:gd name="connsiteY1752" fmla="*/ 728375 h 857817"/>
              <a:gd name="connsiteX1753" fmla="*/ 377844 w 1128353"/>
              <a:gd name="connsiteY1753" fmla="*/ 724751 h 857817"/>
              <a:gd name="connsiteX1754" fmla="*/ 376938 w 1128353"/>
              <a:gd name="connsiteY1754" fmla="*/ 724751 h 857817"/>
              <a:gd name="connsiteX1755" fmla="*/ 377131 w 1128353"/>
              <a:gd name="connsiteY1755" fmla="*/ 725333 h 857817"/>
              <a:gd name="connsiteX1756" fmla="*/ 376549 w 1128353"/>
              <a:gd name="connsiteY1756" fmla="*/ 725592 h 857817"/>
              <a:gd name="connsiteX1757" fmla="*/ 376549 w 1128353"/>
              <a:gd name="connsiteY1757" fmla="*/ 727469 h 857817"/>
              <a:gd name="connsiteX1758" fmla="*/ 375060 w 1128353"/>
              <a:gd name="connsiteY1758" fmla="*/ 729346 h 857817"/>
              <a:gd name="connsiteX1759" fmla="*/ 375255 w 1128353"/>
              <a:gd name="connsiteY1759" fmla="*/ 732129 h 857817"/>
              <a:gd name="connsiteX1760" fmla="*/ 374543 w 1128353"/>
              <a:gd name="connsiteY1760" fmla="*/ 732971 h 857817"/>
              <a:gd name="connsiteX1761" fmla="*/ 372536 w 1128353"/>
              <a:gd name="connsiteY1761" fmla="*/ 733682 h 857817"/>
              <a:gd name="connsiteX1762" fmla="*/ 371954 w 1128353"/>
              <a:gd name="connsiteY1762" fmla="*/ 734847 h 857817"/>
              <a:gd name="connsiteX1763" fmla="*/ 369947 w 1128353"/>
              <a:gd name="connsiteY1763" fmla="*/ 735688 h 857817"/>
              <a:gd name="connsiteX1764" fmla="*/ 368265 w 1128353"/>
              <a:gd name="connsiteY1764" fmla="*/ 736983 h 857817"/>
              <a:gd name="connsiteX1765" fmla="*/ 367553 w 1128353"/>
              <a:gd name="connsiteY1765" fmla="*/ 738148 h 857817"/>
              <a:gd name="connsiteX1766" fmla="*/ 364770 w 1128353"/>
              <a:gd name="connsiteY1766" fmla="*/ 737889 h 857817"/>
              <a:gd name="connsiteX1767" fmla="*/ 361987 w 1128353"/>
              <a:gd name="connsiteY1767" fmla="*/ 737048 h 857817"/>
              <a:gd name="connsiteX1768" fmla="*/ 361793 w 1128353"/>
              <a:gd name="connsiteY1768" fmla="*/ 736335 h 857817"/>
              <a:gd name="connsiteX1769" fmla="*/ 358492 w 1128353"/>
              <a:gd name="connsiteY1769" fmla="*/ 734589 h 857817"/>
              <a:gd name="connsiteX1770" fmla="*/ 357974 w 1128353"/>
              <a:gd name="connsiteY1770" fmla="*/ 733876 h 857817"/>
              <a:gd name="connsiteX1771" fmla="*/ 358168 w 1128353"/>
              <a:gd name="connsiteY1771" fmla="*/ 731676 h 857817"/>
              <a:gd name="connsiteX1772" fmla="*/ 359074 w 1128353"/>
              <a:gd name="connsiteY1772" fmla="*/ 730058 h 857817"/>
              <a:gd name="connsiteX1773" fmla="*/ 359981 w 1128353"/>
              <a:gd name="connsiteY1773" fmla="*/ 729475 h 857817"/>
              <a:gd name="connsiteX1774" fmla="*/ 360174 w 1128353"/>
              <a:gd name="connsiteY1774" fmla="*/ 728763 h 857817"/>
              <a:gd name="connsiteX1775" fmla="*/ 361663 w 1128353"/>
              <a:gd name="connsiteY1775" fmla="*/ 727016 h 857817"/>
              <a:gd name="connsiteX1776" fmla="*/ 362569 w 1128353"/>
              <a:gd name="connsiteY1776" fmla="*/ 727145 h 857817"/>
              <a:gd name="connsiteX1777" fmla="*/ 363670 w 1128353"/>
              <a:gd name="connsiteY1777" fmla="*/ 725980 h 857817"/>
              <a:gd name="connsiteX1778" fmla="*/ 364187 w 1128353"/>
              <a:gd name="connsiteY1778" fmla="*/ 725980 h 857817"/>
              <a:gd name="connsiteX1779" fmla="*/ 363993 w 1128353"/>
              <a:gd name="connsiteY1779" fmla="*/ 725527 h 857817"/>
              <a:gd name="connsiteX1780" fmla="*/ 363087 w 1128353"/>
              <a:gd name="connsiteY1780" fmla="*/ 725527 h 857817"/>
              <a:gd name="connsiteX1781" fmla="*/ 362181 w 1128353"/>
              <a:gd name="connsiteY1781" fmla="*/ 726239 h 857817"/>
              <a:gd name="connsiteX1782" fmla="*/ 361469 w 1128353"/>
              <a:gd name="connsiteY1782" fmla="*/ 725980 h 857817"/>
              <a:gd name="connsiteX1783" fmla="*/ 361275 w 1128353"/>
              <a:gd name="connsiteY1783" fmla="*/ 724232 h 857817"/>
              <a:gd name="connsiteX1784" fmla="*/ 361663 w 1128353"/>
              <a:gd name="connsiteY1784" fmla="*/ 721903 h 857817"/>
              <a:gd name="connsiteX1785" fmla="*/ 362181 w 1128353"/>
              <a:gd name="connsiteY1785" fmla="*/ 721320 h 857817"/>
              <a:gd name="connsiteX1786" fmla="*/ 361793 w 1128353"/>
              <a:gd name="connsiteY1786" fmla="*/ 720868 h 857817"/>
              <a:gd name="connsiteX1787" fmla="*/ 360692 w 1128353"/>
              <a:gd name="connsiteY1787" fmla="*/ 720868 h 857817"/>
              <a:gd name="connsiteX1788" fmla="*/ 359010 w 1128353"/>
              <a:gd name="connsiteY1788" fmla="*/ 720155 h 857817"/>
              <a:gd name="connsiteX1789" fmla="*/ 358621 w 1128353"/>
              <a:gd name="connsiteY1789" fmla="*/ 721579 h 857817"/>
              <a:gd name="connsiteX1790" fmla="*/ 359204 w 1128353"/>
              <a:gd name="connsiteY1790" fmla="*/ 722614 h 857817"/>
              <a:gd name="connsiteX1791" fmla="*/ 359204 w 1128353"/>
              <a:gd name="connsiteY1791" fmla="*/ 723909 h 857817"/>
              <a:gd name="connsiteX1792" fmla="*/ 360110 w 1128353"/>
              <a:gd name="connsiteY1792" fmla="*/ 724751 h 857817"/>
              <a:gd name="connsiteX1793" fmla="*/ 360304 w 1128353"/>
              <a:gd name="connsiteY1793" fmla="*/ 726821 h 857817"/>
              <a:gd name="connsiteX1794" fmla="*/ 358816 w 1128353"/>
              <a:gd name="connsiteY1794" fmla="*/ 729411 h 857817"/>
              <a:gd name="connsiteX1795" fmla="*/ 357133 w 1128353"/>
              <a:gd name="connsiteY1795" fmla="*/ 731417 h 857817"/>
              <a:gd name="connsiteX1796" fmla="*/ 357327 w 1128353"/>
              <a:gd name="connsiteY1796" fmla="*/ 733423 h 857817"/>
              <a:gd name="connsiteX1797" fmla="*/ 356615 w 1128353"/>
              <a:gd name="connsiteY1797" fmla="*/ 734459 h 857817"/>
              <a:gd name="connsiteX1798" fmla="*/ 354738 w 1128353"/>
              <a:gd name="connsiteY1798" fmla="*/ 734717 h 857817"/>
              <a:gd name="connsiteX1799" fmla="*/ 354350 w 1128353"/>
              <a:gd name="connsiteY1799" fmla="*/ 733876 h 857817"/>
              <a:gd name="connsiteX1800" fmla="*/ 353767 w 1128353"/>
              <a:gd name="connsiteY1800" fmla="*/ 733876 h 857817"/>
              <a:gd name="connsiteX1801" fmla="*/ 353767 w 1128353"/>
              <a:gd name="connsiteY1801" fmla="*/ 734589 h 857817"/>
              <a:gd name="connsiteX1802" fmla="*/ 351761 w 1128353"/>
              <a:gd name="connsiteY1802" fmla="*/ 734847 h 857817"/>
              <a:gd name="connsiteX1803" fmla="*/ 350272 w 1128353"/>
              <a:gd name="connsiteY1803" fmla="*/ 735559 h 857817"/>
              <a:gd name="connsiteX1804" fmla="*/ 350272 w 1128353"/>
              <a:gd name="connsiteY1804" fmla="*/ 737177 h 857817"/>
              <a:gd name="connsiteX1805" fmla="*/ 349560 w 1128353"/>
              <a:gd name="connsiteY1805" fmla="*/ 737760 h 857817"/>
              <a:gd name="connsiteX1806" fmla="*/ 348654 w 1128353"/>
              <a:gd name="connsiteY1806" fmla="*/ 737760 h 857817"/>
              <a:gd name="connsiteX1807" fmla="*/ 347748 w 1128353"/>
              <a:gd name="connsiteY1807" fmla="*/ 737048 h 857817"/>
              <a:gd name="connsiteX1808" fmla="*/ 348331 w 1128353"/>
              <a:gd name="connsiteY1808" fmla="*/ 735430 h 857817"/>
              <a:gd name="connsiteX1809" fmla="*/ 348136 w 1128353"/>
              <a:gd name="connsiteY1809" fmla="*/ 734135 h 857817"/>
              <a:gd name="connsiteX1810" fmla="*/ 351437 w 1128353"/>
              <a:gd name="connsiteY1810" fmla="*/ 733099 h 857817"/>
              <a:gd name="connsiteX1811" fmla="*/ 351826 w 1128353"/>
              <a:gd name="connsiteY1811" fmla="*/ 732647 h 857817"/>
              <a:gd name="connsiteX1812" fmla="*/ 351826 w 1128353"/>
              <a:gd name="connsiteY1812" fmla="*/ 731352 h 857817"/>
              <a:gd name="connsiteX1813" fmla="*/ 350919 w 1128353"/>
              <a:gd name="connsiteY1813" fmla="*/ 730769 h 857817"/>
              <a:gd name="connsiteX1814" fmla="*/ 351308 w 1128353"/>
              <a:gd name="connsiteY1814" fmla="*/ 728181 h 857817"/>
              <a:gd name="connsiteX1815" fmla="*/ 349496 w 1128353"/>
              <a:gd name="connsiteY1815" fmla="*/ 725592 h 857817"/>
              <a:gd name="connsiteX1816" fmla="*/ 349884 w 1128353"/>
              <a:gd name="connsiteY1816" fmla="*/ 725139 h 857817"/>
              <a:gd name="connsiteX1817" fmla="*/ 349690 w 1128353"/>
              <a:gd name="connsiteY1817" fmla="*/ 723521 h 857817"/>
              <a:gd name="connsiteX1818" fmla="*/ 350984 w 1128353"/>
              <a:gd name="connsiteY1818" fmla="*/ 723068 h 857817"/>
              <a:gd name="connsiteX1819" fmla="*/ 350790 w 1128353"/>
              <a:gd name="connsiteY1819" fmla="*/ 720868 h 857817"/>
              <a:gd name="connsiteX1820" fmla="*/ 350208 w 1128353"/>
              <a:gd name="connsiteY1820" fmla="*/ 720414 h 857817"/>
              <a:gd name="connsiteX1821" fmla="*/ 349301 w 1128353"/>
              <a:gd name="connsiteY1821" fmla="*/ 720414 h 857817"/>
              <a:gd name="connsiteX1822" fmla="*/ 349107 w 1128353"/>
              <a:gd name="connsiteY1822" fmla="*/ 720868 h 857817"/>
              <a:gd name="connsiteX1823" fmla="*/ 347230 w 1128353"/>
              <a:gd name="connsiteY1823" fmla="*/ 720414 h 857817"/>
              <a:gd name="connsiteX1824" fmla="*/ 345418 w 1128353"/>
              <a:gd name="connsiteY1824" fmla="*/ 720673 h 857817"/>
              <a:gd name="connsiteX1825" fmla="*/ 345224 w 1128353"/>
              <a:gd name="connsiteY1825" fmla="*/ 719638 h 857817"/>
              <a:gd name="connsiteX1826" fmla="*/ 344124 w 1128353"/>
              <a:gd name="connsiteY1826" fmla="*/ 719767 h 857817"/>
              <a:gd name="connsiteX1827" fmla="*/ 343412 w 1128353"/>
              <a:gd name="connsiteY1827" fmla="*/ 720932 h 857817"/>
              <a:gd name="connsiteX1828" fmla="*/ 344318 w 1128353"/>
              <a:gd name="connsiteY1828" fmla="*/ 722227 h 857817"/>
              <a:gd name="connsiteX1829" fmla="*/ 344318 w 1128353"/>
              <a:gd name="connsiteY1829" fmla="*/ 725139 h 857817"/>
              <a:gd name="connsiteX1830" fmla="*/ 345224 w 1128353"/>
              <a:gd name="connsiteY1830" fmla="*/ 727340 h 857817"/>
              <a:gd name="connsiteX1831" fmla="*/ 345936 w 1128353"/>
              <a:gd name="connsiteY1831" fmla="*/ 727792 h 857817"/>
              <a:gd name="connsiteX1832" fmla="*/ 346454 w 1128353"/>
              <a:gd name="connsiteY1832" fmla="*/ 728958 h 857817"/>
              <a:gd name="connsiteX1833" fmla="*/ 345936 w 1128353"/>
              <a:gd name="connsiteY1833" fmla="*/ 732323 h 857817"/>
              <a:gd name="connsiteX1834" fmla="*/ 345936 w 1128353"/>
              <a:gd name="connsiteY1834" fmla="*/ 732776 h 857817"/>
              <a:gd name="connsiteX1835" fmla="*/ 346454 w 1128353"/>
              <a:gd name="connsiteY1835" fmla="*/ 733035 h 857817"/>
              <a:gd name="connsiteX1836" fmla="*/ 346260 w 1128353"/>
              <a:gd name="connsiteY1836" fmla="*/ 737371 h 857817"/>
              <a:gd name="connsiteX1837" fmla="*/ 345871 w 1128353"/>
              <a:gd name="connsiteY1837" fmla="*/ 737825 h 857817"/>
              <a:gd name="connsiteX1838" fmla="*/ 346065 w 1128353"/>
              <a:gd name="connsiteY1838" fmla="*/ 738536 h 857817"/>
              <a:gd name="connsiteX1839" fmla="*/ 345547 w 1128353"/>
              <a:gd name="connsiteY1839" fmla="*/ 739248 h 857817"/>
              <a:gd name="connsiteX1840" fmla="*/ 346454 w 1128353"/>
              <a:gd name="connsiteY1840" fmla="*/ 739701 h 857817"/>
              <a:gd name="connsiteX1841" fmla="*/ 346648 w 1128353"/>
              <a:gd name="connsiteY1841" fmla="*/ 740996 h 857817"/>
              <a:gd name="connsiteX1842" fmla="*/ 346260 w 1128353"/>
              <a:gd name="connsiteY1842" fmla="*/ 741449 h 857817"/>
              <a:gd name="connsiteX1843" fmla="*/ 345353 w 1128353"/>
              <a:gd name="connsiteY1843" fmla="*/ 741578 h 857817"/>
              <a:gd name="connsiteX1844" fmla="*/ 344253 w 1128353"/>
              <a:gd name="connsiteY1844" fmla="*/ 740542 h 857817"/>
              <a:gd name="connsiteX1845" fmla="*/ 344642 w 1128353"/>
              <a:gd name="connsiteY1845" fmla="*/ 739960 h 857817"/>
              <a:gd name="connsiteX1846" fmla="*/ 344642 w 1128353"/>
              <a:gd name="connsiteY1846" fmla="*/ 738666 h 857817"/>
              <a:gd name="connsiteX1847" fmla="*/ 343735 w 1128353"/>
              <a:gd name="connsiteY1847" fmla="*/ 738795 h 857817"/>
              <a:gd name="connsiteX1848" fmla="*/ 342829 w 1128353"/>
              <a:gd name="connsiteY1848" fmla="*/ 737760 h 857817"/>
              <a:gd name="connsiteX1849" fmla="*/ 341146 w 1128353"/>
              <a:gd name="connsiteY1849" fmla="*/ 737048 h 857817"/>
              <a:gd name="connsiteX1850" fmla="*/ 341146 w 1128353"/>
              <a:gd name="connsiteY1850" fmla="*/ 736465 h 857817"/>
              <a:gd name="connsiteX1851" fmla="*/ 340758 w 1128353"/>
              <a:gd name="connsiteY1851" fmla="*/ 736465 h 857817"/>
              <a:gd name="connsiteX1852" fmla="*/ 340046 w 1128353"/>
              <a:gd name="connsiteY1852" fmla="*/ 735300 h 857817"/>
              <a:gd name="connsiteX1853" fmla="*/ 340241 w 1128353"/>
              <a:gd name="connsiteY1853" fmla="*/ 735041 h 857817"/>
              <a:gd name="connsiteX1854" fmla="*/ 338234 w 1128353"/>
              <a:gd name="connsiteY1854" fmla="*/ 733423 h 857817"/>
              <a:gd name="connsiteX1855" fmla="*/ 336357 w 1128353"/>
              <a:gd name="connsiteY1855" fmla="*/ 732971 h 857817"/>
              <a:gd name="connsiteX1856" fmla="*/ 336357 w 1128353"/>
              <a:gd name="connsiteY1856" fmla="*/ 732711 h 857817"/>
              <a:gd name="connsiteX1857" fmla="*/ 335063 w 1128353"/>
              <a:gd name="connsiteY1857" fmla="*/ 732841 h 857817"/>
              <a:gd name="connsiteX1858" fmla="*/ 334545 w 1128353"/>
              <a:gd name="connsiteY1858" fmla="*/ 732582 h 857817"/>
              <a:gd name="connsiteX1859" fmla="*/ 334545 w 1128353"/>
              <a:gd name="connsiteY1859" fmla="*/ 731546 h 857817"/>
              <a:gd name="connsiteX1860" fmla="*/ 335063 w 1128353"/>
              <a:gd name="connsiteY1860" fmla="*/ 731546 h 857817"/>
              <a:gd name="connsiteX1861" fmla="*/ 335580 w 1128353"/>
              <a:gd name="connsiteY1861" fmla="*/ 730705 h 857817"/>
              <a:gd name="connsiteX1862" fmla="*/ 334674 w 1128353"/>
              <a:gd name="connsiteY1862" fmla="*/ 731158 h 857817"/>
              <a:gd name="connsiteX1863" fmla="*/ 333768 w 1128353"/>
              <a:gd name="connsiteY1863" fmla="*/ 730899 h 857817"/>
              <a:gd name="connsiteX1864" fmla="*/ 333768 w 1128353"/>
              <a:gd name="connsiteY1864" fmla="*/ 730187 h 857817"/>
              <a:gd name="connsiteX1865" fmla="*/ 334869 w 1128353"/>
              <a:gd name="connsiteY1865" fmla="*/ 729022 h 857817"/>
              <a:gd name="connsiteX1866" fmla="*/ 334286 w 1128353"/>
              <a:gd name="connsiteY1866" fmla="*/ 727275 h 857817"/>
              <a:gd name="connsiteX1867" fmla="*/ 334998 w 1128353"/>
              <a:gd name="connsiteY1867" fmla="*/ 724945 h 857817"/>
              <a:gd name="connsiteX1868" fmla="*/ 335710 w 1128353"/>
              <a:gd name="connsiteY1868" fmla="*/ 724362 h 857817"/>
              <a:gd name="connsiteX1869" fmla="*/ 335710 w 1128353"/>
              <a:gd name="connsiteY1869" fmla="*/ 722744 h 857817"/>
              <a:gd name="connsiteX1870" fmla="*/ 336422 w 1128353"/>
              <a:gd name="connsiteY1870" fmla="*/ 722486 h 857817"/>
              <a:gd name="connsiteX1871" fmla="*/ 337910 w 1128353"/>
              <a:gd name="connsiteY1871" fmla="*/ 719443 h 857817"/>
              <a:gd name="connsiteX1872" fmla="*/ 337393 w 1128353"/>
              <a:gd name="connsiteY1872" fmla="*/ 718408 h 857817"/>
              <a:gd name="connsiteX1873" fmla="*/ 337393 w 1128353"/>
              <a:gd name="connsiteY1873" fmla="*/ 717502 h 857817"/>
              <a:gd name="connsiteX1874" fmla="*/ 335516 w 1128353"/>
              <a:gd name="connsiteY1874" fmla="*/ 717372 h 857817"/>
              <a:gd name="connsiteX1875" fmla="*/ 335516 w 1128353"/>
              <a:gd name="connsiteY1875" fmla="*/ 718537 h 857817"/>
              <a:gd name="connsiteX1876" fmla="*/ 332409 w 1128353"/>
              <a:gd name="connsiteY1876" fmla="*/ 718279 h 857817"/>
              <a:gd name="connsiteX1877" fmla="*/ 331309 w 1128353"/>
              <a:gd name="connsiteY1877" fmla="*/ 717825 h 857817"/>
              <a:gd name="connsiteX1878" fmla="*/ 330921 w 1128353"/>
              <a:gd name="connsiteY1878" fmla="*/ 718408 h 857817"/>
              <a:gd name="connsiteX1879" fmla="*/ 331309 w 1128353"/>
              <a:gd name="connsiteY1879" fmla="*/ 719443 h 857817"/>
              <a:gd name="connsiteX1880" fmla="*/ 330208 w 1128353"/>
              <a:gd name="connsiteY1880" fmla="*/ 719897 h 857817"/>
              <a:gd name="connsiteX1881" fmla="*/ 330208 w 1128353"/>
              <a:gd name="connsiteY1881" fmla="*/ 720932 h 857817"/>
              <a:gd name="connsiteX1882" fmla="*/ 330597 w 1128353"/>
              <a:gd name="connsiteY1882" fmla="*/ 721061 h 857817"/>
              <a:gd name="connsiteX1883" fmla="*/ 330403 w 1128353"/>
              <a:gd name="connsiteY1883" fmla="*/ 722097 h 857817"/>
              <a:gd name="connsiteX1884" fmla="*/ 329303 w 1128353"/>
              <a:gd name="connsiteY1884" fmla="*/ 721385 h 857817"/>
              <a:gd name="connsiteX1885" fmla="*/ 328202 w 1128353"/>
              <a:gd name="connsiteY1885" fmla="*/ 721256 h 857817"/>
              <a:gd name="connsiteX1886" fmla="*/ 328008 w 1128353"/>
              <a:gd name="connsiteY1886" fmla="*/ 720220 h 857817"/>
              <a:gd name="connsiteX1887" fmla="*/ 328396 w 1128353"/>
              <a:gd name="connsiteY1887" fmla="*/ 719961 h 857817"/>
              <a:gd name="connsiteX1888" fmla="*/ 328008 w 1128353"/>
              <a:gd name="connsiteY1888" fmla="*/ 719702 h 857817"/>
              <a:gd name="connsiteX1889" fmla="*/ 326908 w 1128353"/>
              <a:gd name="connsiteY1889" fmla="*/ 719702 h 857817"/>
              <a:gd name="connsiteX1890" fmla="*/ 326390 w 1128353"/>
              <a:gd name="connsiteY1890" fmla="*/ 719120 h 857817"/>
              <a:gd name="connsiteX1891" fmla="*/ 324189 w 1128353"/>
              <a:gd name="connsiteY1891" fmla="*/ 718537 h 857817"/>
              <a:gd name="connsiteX1892" fmla="*/ 323801 w 1128353"/>
              <a:gd name="connsiteY1892" fmla="*/ 718667 h 857817"/>
              <a:gd name="connsiteX1893" fmla="*/ 323607 w 1128353"/>
              <a:gd name="connsiteY1893" fmla="*/ 719508 h 857817"/>
              <a:gd name="connsiteX1894" fmla="*/ 323024 w 1128353"/>
              <a:gd name="connsiteY1894" fmla="*/ 719508 h 857817"/>
              <a:gd name="connsiteX1895" fmla="*/ 323219 w 1128353"/>
              <a:gd name="connsiteY1895" fmla="*/ 720220 h 857817"/>
              <a:gd name="connsiteX1896" fmla="*/ 322313 w 1128353"/>
              <a:gd name="connsiteY1896" fmla="*/ 720220 h 857817"/>
              <a:gd name="connsiteX1897" fmla="*/ 322313 w 1128353"/>
              <a:gd name="connsiteY1897" fmla="*/ 722227 h 857817"/>
              <a:gd name="connsiteX1898" fmla="*/ 321406 w 1128353"/>
              <a:gd name="connsiteY1898" fmla="*/ 722227 h 857817"/>
              <a:gd name="connsiteX1899" fmla="*/ 321406 w 1128353"/>
              <a:gd name="connsiteY1899" fmla="*/ 721191 h 857817"/>
              <a:gd name="connsiteX1900" fmla="*/ 320824 w 1128353"/>
              <a:gd name="connsiteY1900" fmla="*/ 720738 h 857817"/>
              <a:gd name="connsiteX1901" fmla="*/ 318623 w 1128353"/>
              <a:gd name="connsiteY1901" fmla="*/ 720868 h 857817"/>
              <a:gd name="connsiteX1902" fmla="*/ 315646 w 1128353"/>
              <a:gd name="connsiteY1902" fmla="*/ 718990 h 857817"/>
              <a:gd name="connsiteX1903" fmla="*/ 315646 w 1128353"/>
              <a:gd name="connsiteY1903" fmla="*/ 718084 h 857817"/>
              <a:gd name="connsiteX1904" fmla="*/ 313640 w 1128353"/>
              <a:gd name="connsiteY1904" fmla="*/ 718084 h 857817"/>
              <a:gd name="connsiteX1905" fmla="*/ 312540 w 1128353"/>
              <a:gd name="connsiteY1905" fmla="*/ 717372 h 857817"/>
              <a:gd name="connsiteX1906" fmla="*/ 309045 w 1128353"/>
              <a:gd name="connsiteY1906" fmla="*/ 717825 h 857817"/>
              <a:gd name="connsiteX1907" fmla="*/ 309239 w 1128353"/>
              <a:gd name="connsiteY1907" fmla="*/ 720285 h 857817"/>
              <a:gd name="connsiteX1908" fmla="*/ 310922 w 1128353"/>
              <a:gd name="connsiteY1908" fmla="*/ 721126 h 857817"/>
              <a:gd name="connsiteX1909" fmla="*/ 312604 w 1128353"/>
              <a:gd name="connsiteY1909" fmla="*/ 721256 h 857817"/>
              <a:gd name="connsiteX1910" fmla="*/ 312993 w 1128353"/>
              <a:gd name="connsiteY1910" fmla="*/ 722097 h 857817"/>
              <a:gd name="connsiteX1911" fmla="*/ 313705 w 1128353"/>
              <a:gd name="connsiteY1911" fmla="*/ 722097 h 857817"/>
              <a:gd name="connsiteX1912" fmla="*/ 314287 w 1128353"/>
              <a:gd name="connsiteY1912" fmla="*/ 722938 h 857817"/>
              <a:gd name="connsiteX1913" fmla="*/ 314287 w 1128353"/>
              <a:gd name="connsiteY1913" fmla="*/ 723650 h 857817"/>
              <a:gd name="connsiteX1914" fmla="*/ 314999 w 1128353"/>
              <a:gd name="connsiteY1914" fmla="*/ 724104 h 857817"/>
              <a:gd name="connsiteX1915" fmla="*/ 314999 w 1128353"/>
              <a:gd name="connsiteY1915" fmla="*/ 725009 h 857817"/>
              <a:gd name="connsiteX1916" fmla="*/ 314287 w 1128353"/>
              <a:gd name="connsiteY1916" fmla="*/ 724880 h 857817"/>
              <a:gd name="connsiteX1917" fmla="*/ 314093 w 1128353"/>
              <a:gd name="connsiteY1917" fmla="*/ 724168 h 857817"/>
              <a:gd name="connsiteX1918" fmla="*/ 313187 w 1128353"/>
              <a:gd name="connsiteY1918" fmla="*/ 724039 h 857817"/>
              <a:gd name="connsiteX1919" fmla="*/ 312993 w 1128353"/>
              <a:gd name="connsiteY1919" fmla="*/ 723198 h 857817"/>
              <a:gd name="connsiteX1920" fmla="*/ 312281 w 1128353"/>
              <a:gd name="connsiteY1920" fmla="*/ 722356 h 857817"/>
              <a:gd name="connsiteX1921" fmla="*/ 310986 w 1128353"/>
              <a:gd name="connsiteY1921" fmla="*/ 722097 h 857817"/>
              <a:gd name="connsiteX1922" fmla="*/ 310275 w 1128353"/>
              <a:gd name="connsiteY1922" fmla="*/ 721385 h 857817"/>
              <a:gd name="connsiteX1923" fmla="*/ 309174 w 1128353"/>
              <a:gd name="connsiteY1923" fmla="*/ 722097 h 857817"/>
              <a:gd name="connsiteX1924" fmla="*/ 308462 w 1128353"/>
              <a:gd name="connsiteY1924" fmla="*/ 721967 h 857817"/>
              <a:gd name="connsiteX1925" fmla="*/ 307750 w 1128353"/>
              <a:gd name="connsiteY1925" fmla="*/ 722809 h 857817"/>
              <a:gd name="connsiteX1926" fmla="*/ 307750 w 1128353"/>
              <a:gd name="connsiteY1926" fmla="*/ 723845 h 857817"/>
              <a:gd name="connsiteX1927" fmla="*/ 307232 w 1128353"/>
              <a:gd name="connsiteY1927" fmla="*/ 724427 h 857817"/>
              <a:gd name="connsiteX1928" fmla="*/ 307232 w 1128353"/>
              <a:gd name="connsiteY1928" fmla="*/ 725139 h 857817"/>
              <a:gd name="connsiteX1929" fmla="*/ 307750 w 1128353"/>
              <a:gd name="connsiteY1929" fmla="*/ 725592 h 857817"/>
              <a:gd name="connsiteX1930" fmla="*/ 307362 w 1128353"/>
              <a:gd name="connsiteY1930" fmla="*/ 726627 h 857817"/>
              <a:gd name="connsiteX1931" fmla="*/ 306456 w 1128353"/>
              <a:gd name="connsiteY1931" fmla="*/ 726369 h 857817"/>
              <a:gd name="connsiteX1932" fmla="*/ 304773 w 1128353"/>
              <a:gd name="connsiteY1932" fmla="*/ 726627 h 857817"/>
              <a:gd name="connsiteX1933" fmla="*/ 305161 w 1128353"/>
              <a:gd name="connsiteY1933" fmla="*/ 725786 h 857817"/>
              <a:gd name="connsiteX1934" fmla="*/ 303673 w 1128353"/>
              <a:gd name="connsiteY1934" fmla="*/ 724621 h 857817"/>
              <a:gd name="connsiteX1935" fmla="*/ 303673 w 1128353"/>
              <a:gd name="connsiteY1935" fmla="*/ 723198 h 857817"/>
              <a:gd name="connsiteX1936" fmla="*/ 303284 w 1128353"/>
              <a:gd name="connsiteY1936" fmla="*/ 722486 h 857817"/>
              <a:gd name="connsiteX1937" fmla="*/ 301796 w 1128353"/>
              <a:gd name="connsiteY1937" fmla="*/ 722614 h 857817"/>
              <a:gd name="connsiteX1938" fmla="*/ 301408 w 1128353"/>
              <a:gd name="connsiteY1938" fmla="*/ 723068 h 857817"/>
              <a:gd name="connsiteX1939" fmla="*/ 299595 w 1128353"/>
              <a:gd name="connsiteY1939" fmla="*/ 723068 h 857817"/>
              <a:gd name="connsiteX1940" fmla="*/ 299207 w 1128353"/>
              <a:gd name="connsiteY1940" fmla="*/ 723521 h 857817"/>
              <a:gd name="connsiteX1941" fmla="*/ 300890 w 1128353"/>
              <a:gd name="connsiteY1941" fmla="*/ 724232 h 857817"/>
              <a:gd name="connsiteX1942" fmla="*/ 301408 w 1128353"/>
              <a:gd name="connsiteY1942" fmla="*/ 727016 h 857817"/>
              <a:gd name="connsiteX1943" fmla="*/ 302120 w 1128353"/>
              <a:gd name="connsiteY1943" fmla="*/ 727857 h 857817"/>
              <a:gd name="connsiteX1944" fmla="*/ 301731 w 1128353"/>
              <a:gd name="connsiteY1944" fmla="*/ 728310 h 857817"/>
              <a:gd name="connsiteX1945" fmla="*/ 301731 w 1128353"/>
              <a:gd name="connsiteY1945" fmla="*/ 729734 h 857817"/>
              <a:gd name="connsiteX1946" fmla="*/ 301343 w 1128353"/>
              <a:gd name="connsiteY1946" fmla="*/ 729993 h 857817"/>
              <a:gd name="connsiteX1947" fmla="*/ 301343 w 1128353"/>
              <a:gd name="connsiteY1947" fmla="*/ 731740 h 857817"/>
              <a:gd name="connsiteX1948" fmla="*/ 301537 w 1128353"/>
              <a:gd name="connsiteY1948" fmla="*/ 733618 h 857817"/>
              <a:gd name="connsiteX1949" fmla="*/ 302443 w 1128353"/>
              <a:gd name="connsiteY1949" fmla="*/ 734329 h 857817"/>
              <a:gd name="connsiteX1950" fmla="*/ 302443 w 1128353"/>
              <a:gd name="connsiteY1950" fmla="*/ 734782 h 857817"/>
              <a:gd name="connsiteX1951" fmla="*/ 302055 w 1128353"/>
              <a:gd name="connsiteY1951" fmla="*/ 734912 h 857817"/>
              <a:gd name="connsiteX1952" fmla="*/ 301343 w 1128353"/>
              <a:gd name="connsiteY1952" fmla="*/ 736789 h 857817"/>
              <a:gd name="connsiteX1953" fmla="*/ 301925 w 1128353"/>
              <a:gd name="connsiteY1953" fmla="*/ 740154 h 857817"/>
              <a:gd name="connsiteX1954" fmla="*/ 302831 w 1128353"/>
              <a:gd name="connsiteY1954" fmla="*/ 742160 h 857817"/>
              <a:gd name="connsiteX1955" fmla="*/ 302831 w 1128353"/>
              <a:gd name="connsiteY1955" fmla="*/ 743326 h 857817"/>
              <a:gd name="connsiteX1956" fmla="*/ 301925 w 1128353"/>
              <a:gd name="connsiteY1956" fmla="*/ 744038 h 857817"/>
              <a:gd name="connsiteX1957" fmla="*/ 301019 w 1128353"/>
              <a:gd name="connsiteY1957" fmla="*/ 745656 h 857817"/>
              <a:gd name="connsiteX1958" fmla="*/ 301731 w 1128353"/>
              <a:gd name="connsiteY1958" fmla="*/ 745785 h 857817"/>
              <a:gd name="connsiteX1959" fmla="*/ 303932 w 1128353"/>
              <a:gd name="connsiteY1959" fmla="*/ 744167 h 857817"/>
              <a:gd name="connsiteX1960" fmla="*/ 304644 w 1128353"/>
              <a:gd name="connsiteY1960" fmla="*/ 744297 h 857817"/>
              <a:gd name="connsiteX1961" fmla="*/ 305356 w 1128353"/>
              <a:gd name="connsiteY1961" fmla="*/ 743714 h 857817"/>
              <a:gd name="connsiteX1962" fmla="*/ 305356 w 1128353"/>
              <a:gd name="connsiteY1962" fmla="*/ 743002 h 857817"/>
              <a:gd name="connsiteX1963" fmla="*/ 304967 w 1128353"/>
              <a:gd name="connsiteY1963" fmla="*/ 742744 h 857817"/>
              <a:gd name="connsiteX1964" fmla="*/ 305161 w 1128353"/>
              <a:gd name="connsiteY1964" fmla="*/ 742031 h 857817"/>
              <a:gd name="connsiteX1965" fmla="*/ 305744 w 1128353"/>
              <a:gd name="connsiteY1965" fmla="*/ 742160 h 857817"/>
              <a:gd name="connsiteX1966" fmla="*/ 305744 w 1128353"/>
              <a:gd name="connsiteY1966" fmla="*/ 745332 h 857817"/>
              <a:gd name="connsiteX1967" fmla="*/ 306262 w 1128353"/>
              <a:gd name="connsiteY1967" fmla="*/ 746497 h 857817"/>
              <a:gd name="connsiteX1968" fmla="*/ 304579 w 1128353"/>
              <a:gd name="connsiteY1968" fmla="*/ 747662 h 857817"/>
              <a:gd name="connsiteX1969" fmla="*/ 300307 w 1128353"/>
              <a:gd name="connsiteY1969" fmla="*/ 748503 h 857817"/>
              <a:gd name="connsiteX1970" fmla="*/ 298819 w 1128353"/>
              <a:gd name="connsiteY1970" fmla="*/ 749216 h 857817"/>
              <a:gd name="connsiteX1971" fmla="*/ 298107 w 1128353"/>
              <a:gd name="connsiteY1971" fmla="*/ 749086 h 857817"/>
              <a:gd name="connsiteX1972" fmla="*/ 296230 w 1128353"/>
              <a:gd name="connsiteY1972" fmla="*/ 750121 h 857817"/>
              <a:gd name="connsiteX1973" fmla="*/ 292541 w 1128353"/>
              <a:gd name="connsiteY1973" fmla="*/ 750834 h 857817"/>
              <a:gd name="connsiteX1974" fmla="*/ 290664 w 1128353"/>
              <a:gd name="connsiteY1974" fmla="*/ 751674 h 857817"/>
              <a:gd name="connsiteX1975" fmla="*/ 285486 w 1128353"/>
              <a:gd name="connsiteY1975" fmla="*/ 752257 h 857817"/>
              <a:gd name="connsiteX1976" fmla="*/ 282380 w 1128353"/>
              <a:gd name="connsiteY1976" fmla="*/ 748762 h 857817"/>
              <a:gd name="connsiteX1977" fmla="*/ 281279 w 1128353"/>
              <a:gd name="connsiteY1977" fmla="*/ 748180 h 857817"/>
              <a:gd name="connsiteX1978" fmla="*/ 280891 w 1128353"/>
              <a:gd name="connsiteY1978" fmla="*/ 746885 h 857817"/>
              <a:gd name="connsiteX1979" fmla="*/ 278884 w 1128353"/>
              <a:gd name="connsiteY1979" fmla="*/ 745461 h 857817"/>
              <a:gd name="connsiteX1980" fmla="*/ 278884 w 1128353"/>
              <a:gd name="connsiteY1980" fmla="*/ 744167 h 857817"/>
              <a:gd name="connsiteX1981" fmla="*/ 279402 w 1128353"/>
              <a:gd name="connsiteY1981" fmla="*/ 743326 h 857817"/>
              <a:gd name="connsiteX1982" fmla="*/ 278690 w 1128353"/>
              <a:gd name="connsiteY1982" fmla="*/ 742614 h 857817"/>
              <a:gd name="connsiteX1983" fmla="*/ 278690 w 1128353"/>
              <a:gd name="connsiteY1983" fmla="*/ 741578 h 857817"/>
              <a:gd name="connsiteX1984" fmla="*/ 278108 w 1128353"/>
              <a:gd name="connsiteY1984" fmla="*/ 741578 h 857817"/>
              <a:gd name="connsiteX1985" fmla="*/ 278108 w 1128353"/>
              <a:gd name="connsiteY1985" fmla="*/ 740154 h 857817"/>
              <a:gd name="connsiteX1986" fmla="*/ 277719 w 1128353"/>
              <a:gd name="connsiteY1986" fmla="*/ 739701 h 857817"/>
              <a:gd name="connsiteX1987" fmla="*/ 277719 w 1128353"/>
              <a:gd name="connsiteY1987" fmla="*/ 736789 h 857817"/>
              <a:gd name="connsiteX1988" fmla="*/ 279208 w 1128353"/>
              <a:gd name="connsiteY1988" fmla="*/ 736530 h 857817"/>
              <a:gd name="connsiteX1989" fmla="*/ 280308 w 1128353"/>
              <a:gd name="connsiteY1989" fmla="*/ 736983 h 857817"/>
              <a:gd name="connsiteX1990" fmla="*/ 279791 w 1128353"/>
              <a:gd name="connsiteY1990" fmla="*/ 736530 h 857817"/>
              <a:gd name="connsiteX1991" fmla="*/ 279791 w 1128353"/>
              <a:gd name="connsiteY1991" fmla="*/ 735365 h 857817"/>
              <a:gd name="connsiteX1992" fmla="*/ 280179 w 1128353"/>
              <a:gd name="connsiteY1992" fmla="*/ 734912 h 857817"/>
              <a:gd name="connsiteX1993" fmla="*/ 281862 w 1128353"/>
              <a:gd name="connsiteY1993" fmla="*/ 734912 h 857817"/>
              <a:gd name="connsiteX1994" fmla="*/ 282962 w 1128353"/>
              <a:gd name="connsiteY1994" fmla="*/ 735624 h 857817"/>
              <a:gd name="connsiteX1995" fmla="*/ 284256 w 1128353"/>
              <a:gd name="connsiteY1995" fmla="*/ 735171 h 857817"/>
              <a:gd name="connsiteX1996" fmla="*/ 284256 w 1128353"/>
              <a:gd name="connsiteY1996" fmla="*/ 735753 h 857817"/>
              <a:gd name="connsiteX1997" fmla="*/ 284839 w 1128353"/>
              <a:gd name="connsiteY1997" fmla="*/ 735753 h 857817"/>
              <a:gd name="connsiteX1998" fmla="*/ 284645 w 1128353"/>
              <a:gd name="connsiteY1998" fmla="*/ 734717 h 857817"/>
              <a:gd name="connsiteX1999" fmla="*/ 283156 w 1128353"/>
              <a:gd name="connsiteY1999" fmla="*/ 734976 h 857817"/>
              <a:gd name="connsiteX2000" fmla="*/ 282638 w 1128353"/>
              <a:gd name="connsiteY2000" fmla="*/ 734394 h 857817"/>
              <a:gd name="connsiteX2001" fmla="*/ 283156 w 1128353"/>
              <a:gd name="connsiteY2001" fmla="*/ 733682 h 857817"/>
              <a:gd name="connsiteX2002" fmla="*/ 282250 w 1128353"/>
              <a:gd name="connsiteY2002" fmla="*/ 734135 h 857817"/>
              <a:gd name="connsiteX2003" fmla="*/ 281538 w 1128353"/>
              <a:gd name="connsiteY2003" fmla="*/ 733876 h 857817"/>
              <a:gd name="connsiteX2004" fmla="*/ 282638 w 1128353"/>
              <a:gd name="connsiteY2004" fmla="*/ 729670 h 857817"/>
              <a:gd name="connsiteX2005" fmla="*/ 283545 w 1128353"/>
              <a:gd name="connsiteY2005" fmla="*/ 729540 h 857817"/>
              <a:gd name="connsiteX2006" fmla="*/ 284450 w 1128353"/>
              <a:gd name="connsiteY2006" fmla="*/ 730964 h 857817"/>
              <a:gd name="connsiteX2007" fmla="*/ 284256 w 1128353"/>
              <a:gd name="connsiteY2007" fmla="*/ 731676 h 857817"/>
              <a:gd name="connsiteX2008" fmla="*/ 284645 w 1128353"/>
              <a:gd name="connsiteY2008" fmla="*/ 731935 h 857817"/>
              <a:gd name="connsiteX2009" fmla="*/ 285357 w 1128353"/>
              <a:gd name="connsiteY2009" fmla="*/ 731805 h 857817"/>
              <a:gd name="connsiteX2010" fmla="*/ 285357 w 1128353"/>
              <a:gd name="connsiteY2010" fmla="*/ 731093 h 857817"/>
              <a:gd name="connsiteX2011" fmla="*/ 284450 w 1128353"/>
              <a:gd name="connsiteY2011" fmla="*/ 729928 h 857817"/>
              <a:gd name="connsiteX2012" fmla="*/ 284450 w 1128353"/>
              <a:gd name="connsiteY2012" fmla="*/ 729087 h 857817"/>
              <a:gd name="connsiteX2013" fmla="*/ 282250 w 1128353"/>
              <a:gd name="connsiteY2013" fmla="*/ 727922 h 857817"/>
              <a:gd name="connsiteX2014" fmla="*/ 282056 w 1128353"/>
              <a:gd name="connsiteY2014" fmla="*/ 726304 h 857817"/>
              <a:gd name="connsiteX2015" fmla="*/ 283545 w 1128353"/>
              <a:gd name="connsiteY2015" fmla="*/ 726304 h 857817"/>
              <a:gd name="connsiteX2016" fmla="*/ 284062 w 1128353"/>
              <a:gd name="connsiteY2016" fmla="*/ 725851 h 857817"/>
              <a:gd name="connsiteX2017" fmla="*/ 284062 w 1128353"/>
              <a:gd name="connsiteY2017" fmla="*/ 725139 h 857817"/>
              <a:gd name="connsiteX2018" fmla="*/ 284968 w 1128353"/>
              <a:gd name="connsiteY2018" fmla="*/ 725139 h 857817"/>
              <a:gd name="connsiteX2019" fmla="*/ 284968 w 1128353"/>
              <a:gd name="connsiteY2019" fmla="*/ 725592 h 857817"/>
              <a:gd name="connsiteX2020" fmla="*/ 285357 w 1128353"/>
              <a:gd name="connsiteY2020" fmla="*/ 725592 h 857817"/>
              <a:gd name="connsiteX2021" fmla="*/ 285745 w 1128353"/>
              <a:gd name="connsiteY2021" fmla="*/ 724686 h 857817"/>
              <a:gd name="connsiteX2022" fmla="*/ 283350 w 1128353"/>
              <a:gd name="connsiteY2022" fmla="*/ 723974 h 857817"/>
              <a:gd name="connsiteX2023" fmla="*/ 282962 w 1128353"/>
              <a:gd name="connsiteY2023" fmla="*/ 722938 h 857817"/>
              <a:gd name="connsiteX2024" fmla="*/ 279855 w 1128353"/>
              <a:gd name="connsiteY2024" fmla="*/ 720608 h 857817"/>
              <a:gd name="connsiteX2025" fmla="*/ 280567 w 1128353"/>
              <a:gd name="connsiteY2025" fmla="*/ 718731 h 857817"/>
              <a:gd name="connsiteX2026" fmla="*/ 280567 w 1128353"/>
              <a:gd name="connsiteY2026" fmla="*/ 717437 h 857817"/>
              <a:gd name="connsiteX2027" fmla="*/ 281150 w 1128353"/>
              <a:gd name="connsiteY2027" fmla="*/ 716855 h 857817"/>
              <a:gd name="connsiteX2028" fmla="*/ 280956 w 1128353"/>
              <a:gd name="connsiteY2028" fmla="*/ 716014 h 857817"/>
              <a:gd name="connsiteX2029" fmla="*/ 277461 w 1128353"/>
              <a:gd name="connsiteY2029" fmla="*/ 716142 h 857817"/>
              <a:gd name="connsiteX2030" fmla="*/ 277655 w 1128353"/>
              <a:gd name="connsiteY2030" fmla="*/ 716855 h 857817"/>
              <a:gd name="connsiteX2031" fmla="*/ 278561 w 1128353"/>
              <a:gd name="connsiteY2031" fmla="*/ 717308 h 857817"/>
              <a:gd name="connsiteX2032" fmla="*/ 278561 w 1128353"/>
              <a:gd name="connsiteY2032" fmla="*/ 717760 h 857817"/>
              <a:gd name="connsiteX2033" fmla="*/ 278367 w 1128353"/>
              <a:gd name="connsiteY2033" fmla="*/ 718019 h 857817"/>
              <a:gd name="connsiteX2034" fmla="*/ 276684 w 1128353"/>
              <a:gd name="connsiteY2034" fmla="*/ 717890 h 857817"/>
              <a:gd name="connsiteX2035" fmla="*/ 276684 w 1128353"/>
              <a:gd name="connsiteY2035" fmla="*/ 719185 h 857817"/>
              <a:gd name="connsiteX2036" fmla="*/ 277396 w 1128353"/>
              <a:gd name="connsiteY2036" fmla="*/ 718926 h 857817"/>
              <a:gd name="connsiteX2037" fmla="*/ 277784 w 1128353"/>
              <a:gd name="connsiteY2037" fmla="*/ 720091 h 857817"/>
              <a:gd name="connsiteX2038" fmla="*/ 278496 w 1128353"/>
              <a:gd name="connsiteY2038" fmla="*/ 720673 h 857817"/>
              <a:gd name="connsiteX2039" fmla="*/ 277784 w 1128353"/>
              <a:gd name="connsiteY2039" fmla="*/ 721838 h 857817"/>
              <a:gd name="connsiteX2040" fmla="*/ 276490 w 1128353"/>
              <a:gd name="connsiteY2040" fmla="*/ 721967 h 857817"/>
              <a:gd name="connsiteX2041" fmla="*/ 274289 w 1128353"/>
              <a:gd name="connsiteY2041" fmla="*/ 721967 h 857817"/>
              <a:gd name="connsiteX2042" fmla="*/ 273772 w 1128353"/>
              <a:gd name="connsiteY2042" fmla="*/ 721385 h 857817"/>
              <a:gd name="connsiteX2043" fmla="*/ 270794 w 1128353"/>
              <a:gd name="connsiteY2043" fmla="*/ 720220 h 857817"/>
              <a:gd name="connsiteX2044" fmla="*/ 268206 w 1128353"/>
              <a:gd name="connsiteY2044" fmla="*/ 720349 h 857817"/>
              <a:gd name="connsiteX2045" fmla="*/ 266911 w 1128353"/>
              <a:gd name="connsiteY2045" fmla="*/ 719767 h 857817"/>
              <a:gd name="connsiteX2046" fmla="*/ 265617 w 1128353"/>
              <a:gd name="connsiteY2046" fmla="*/ 719897 h 857817"/>
              <a:gd name="connsiteX2047" fmla="*/ 266328 w 1128353"/>
              <a:gd name="connsiteY2047" fmla="*/ 718731 h 857817"/>
              <a:gd name="connsiteX2048" fmla="*/ 264646 w 1128353"/>
              <a:gd name="connsiteY2048" fmla="*/ 719185 h 857817"/>
              <a:gd name="connsiteX2049" fmla="*/ 264128 w 1128353"/>
              <a:gd name="connsiteY2049" fmla="*/ 718149 h 857817"/>
              <a:gd name="connsiteX2050" fmla="*/ 264128 w 1128353"/>
              <a:gd name="connsiteY2050" fmla="*/ 717308 h 857817"/>
              <a:gd name="connsiteX2051" fmla="*/ 261927 w 1128353"/>
              <a:gd name="connsiteY2051" fmla="*/ 717308 h 857817"/>
              <a:gd name="connsiteX2052" fmla="*/ 261345 w 1128353"/>
              <a:gd name="connsiteY2052" fmla="*/ 717567 h 857817"/>
              <a:gd name="connsiteX2053" fmla="*/ 261345 w 1128353"/>
              <a:gd name="connsiteY2053" fmla="*/ 718861 h 857817"/>
              <a:gd name="connsiteX2054" fmla="*/ 259533 w 1128353"/>
              <a:gd name="connsiteY2054" fmla="*/ 719443 h 857817"/>
              <a:gd name="connsiteX2055" fmla="*/ 257332 w 1128353"/>
              <a:gd name="connsiteY2055" fmla="*/ 719314 h 857817"/>
              <a:gd name="connsiteX2056" fmla="*/ 257332 w 1128353"/>
              <a:gd name="connsiteY2056" fmla="*/ 720026 h 857817"/>
              <a:gd name="connsiteX2057" fmla="*/ 258627 w 1128353"/>
              <a:gd name="connsiteY2057" fmla="*/ 720608 h 857817"/>
              <a:gd name="connsiteX2058" fmla="*/ 258821 w 1128353"/>
              <a:gd name="connsiteY2058" fmla="*/ 721061 h 857817"/>
              <a:gd name="connsiteX2059" fmla="*/ 259209 w 1128353"/>
              <a:gd name="connsiteY2059" fmla="*/ 721061 h 857817"/>
              <a:gd name="connsiteX2060" fmla="*/ 259209 w 1128353"/>
              <a:gd name="connsiteY2060" fmla="*/ 720608 h 857817"/>
              <a:gd name="connsiteX2061" fmla="*/ 261216 w 1128353"/>
              <a:gd name="connsiteY2061" fmla="*/ 721061 h 857817"/>
              <a:gd name="connsiteX2062" fmla="*/ 262122 w 1128353"/>
              <a:gd name="connsiteY2062" fmla="*/ 720608 h 857817"/>
              <a:gd name="connsiteX2063" fmla="*/ 262316 w 1128353"/>
              <a:gd name="connsiteY2063" fmla="*/ 720026 h 857817"/>
              <a:gd name="connsiteX2064" fmla="*/ 263028 w 1128353"/>
              <a:gd name="connsiteY2064" fmla="*/ 720026 h 857817"/>
              <a:gd name="connsiteX2065" fmla="*/ 264322 w 1128353"/>
              <a:gd name="connsiteY2065" fmla="*/ 721320 h 857817"/>
              <a:gd name="connsiteX2066" fmla="*/ 266005 w 1128353"/>
              <a:gd name="connsiteY2066" fmla="*/ 721579 h 857817"/>
              <a:gd name="connsiteX2067" fmla="*/ 266199 w 1128353"/>
              <a:gd name="connsiteY2067" fmla="*/ 723327 h 857817"/>
              <a:gd name="connsiteX2068" fmla="*/ 266782 w 1128353"/>
              <a:gd name="connsiteY2068" fmla="*/ 723585 h 857817"/>
              <a:gd name="connsiteX2069" fmla="*/ 266782 w 1128353"/>
              <a:gd name="connsiteY2069" fmla="*/ 724168 h 857817"/>
              <a:gd name="connsiteX2070" fmla="*/ 265681 w 1128353"/>
              <a:gd name="connsiteY2070" fmla="*/ 725915 h 857817"/>
              <a:gd name="connsiteX2071" fmla="*/ 266199 w 1128353"/>
              <a:gd name="connsiteY2071" fmla="*/ 726627 h 857817"/>
              <a:gd name="connsiteX2072" fmla="*/ 267299 w 1128353"/>
              <a:gd name="connsiteY2072" fmla="*/ 726886 h 857817"/>
              <a:gd name="connsiteX2073" fmla="*/ 267493 w 1128353"/>
              <a:gd name="connsiteY2073" fmla="*/ 727922 h 857817"/>
              <a:gd name="connsiteX2074" fmla="*/ 268076 w 1128353"/>
              <a:gd name="connsiteY2074" fmla="*/ 728181 h 857817"/>
              <a:gd name="connsiteX2075" fmla="*/ 268270 w 1128353"/>
              <a:gd name="connsiteY2075" fmla="*/ 729346 h 857817"/>
              <a:gd name="connsiteX2076" fmla="*/ 269953 w 1128353"/>
              <a:gd name="connsiteY2076" fmla="*/ 732711 h 857817"/>
              <a:gd name="connsiteX2077" fmla="*/ 270665 w 1128353"/>
              <a:gd name="connsiteY2077" fmla="*/ 732971 h 857817"/>
              <a:gd name="connsiteX2078" fmla="*/ 272154 w 1128353"/>
              <a:gd name="connsiteY2078" fmla="*/ 734847 h 857817"/>
              <a:gd name="connsiteX2079" fmla="*/ 272865 w 1128353"/>
              <a:gd name="connsiteY2079" fmla="*/ 734976 h 857817"/>
              <a:gd name="connsiteX2080" fmla="*/ 273060 w 1128353"/>
              <a:gd name="connsiteY2080" fmla="*/ 735818 h 857817"/>
              <a:gd name="connsiteX2081" fmla="*/ 273772 w 1128353"/>
              <a:gd name="connsiteY2081" fmla="*/ 736400 h 857817"/>
              <a:gd name="connsiteX2082" fmla="*/ 274678 w 1128353"/>
              <a:gd name="connsiteY2082" fmla="*/ 735947 h 857817"/>
              <a:gd name="connsiteX2083" fmla="*/ 275260 w 1128353"/>
              <a:gd name="connsiteY2083" fmla="*/ 736207 h 857817"/>
              <a:gd name="connsiteX2084" fmla="*/ 275260 w 1128353"/>
              <a:gd name="connsiteY2084" fmla="*/ 736659 h 857817"/>
              <a:gd name="connsiteX2085" fmla="*/ 274548 w 1128353"/>
              <a:gd name="connsiteY2085" fmla="*/ 736789 h 857817"/>
              <a:gd name="connsiteX2086" fmla="*/ 274548 w 1128353"/>
              <a:gd name="connsiteY2086" fmla="*/ 737371 h 857817"/>
              <a:gd name="connsiteX2087" fmla="*/ 275454 w 1128353"/>
              <a:gd name="connsiteY2087" fmla="*/ 739119 h 857817"/>
              <a:gd name="connsiteX2088" fmla="*/ 274354 w 1128353"/>
              <a:gd name="connsiteY2088" fmla="*/ 738989 h 857817"/>
              <a:gd name="connsiteX2089" fmla="*/ 274160 w 1128353"/>
              <a:gd name="connsiteY2089" fmla="*/ 739571 h 857817"/>
              <a:gd name="connsiteX2090" fmla="*/ 276555 w 1128353"/>
              <a:gd name="connsiteY2090" fmla="*/ 740154 h 857817"/>
              <a:gd name="connsiteX2091" fmla="*/ 275066 w 1128353"/>
              <a:gd name="connsiteY2091" fmla="*/ 740413 h 857817"/>
              <a:gd name="connsiteX2092" fmla="*/ 274678 w 1128353"/>
              <a:gd name="connsiteY2092" fmla="*/ 741125 h 857817"/>
              <a:gd name="connsiteX2093" fmla="*/ 275390 w 1128353"/>
              <a:gd name="connsiteY2093" fmla="*/ 741254 h 857817"/>
              <a:gd name="connsiteX2094" fmla="*/ 276684 w 1128353"/>
              <a:gd name="connsiteY2094" fmla="*/ 740802 h 857817"/>
              <a:gd name="connsiteX2095" fmla="*/ 277072 w 1128353"/>
              <a:gd name="connsiteY2095" fmla="*/ 741837 h 857817"/>
              <a:gd name="connsiteX2096" fmla="*/ 276684 w 1128353"/>
              <a:gd name="connsiteY2096" fmla="*/ 743455 h 857817"/>
              <a:gd name="connsiteX2097" fmla="*/ 278367 w 1128353"/>
              <a:gd name="connsiteY2097" fmla="*/ 745461 h 857817"/>
              <a:gd name="connsiteX2098" fmla="*/ 276684 w 1128353"/>
              <a:gd name="connsiteY2098" fmla="*/ 747468 h 857817"/>
              <a:gd name="connsiteX2099" fmla="*/ 273901 w 1128353"/>
              <a:gd name="connsiteY2099" fmla="*/ 749216 h 857817"/>
              <a:gd name="connsiteX2100" fmla="*/ 273707 w 1128353"/>
              <a:gd name="connsiteY2100" fmla="*/ 749927 h 857817"/>
              <a:gd name="connsiteX2101" fmla="*/ 272801 w 1128353"/>
              <a:gd name="connsiteY2101" fmla="*/ 750510 h 857817"/>
              <a:gd name="connsiteX2102" fmla="*/ 270924 w 1128353"/>
              <a:gd name="connsiteY2102" fmla="*/ 753292 h 857817"/>
              <a:gd name="connsiteX2103" fmla="*/ 268529 w 1128353"/>
              <a:gd name="connsiteY2103" fmla="*/ 754328 h 857817"/>
              <a:gd name="connsiteX2104" fmla="*/ 267041 w 1128353"/>
              <a:gd name="connsiteY2104" fmla="*/ 753616 h 857817"/>
              <a:gd name="connsiteX2105" fmla="*/ 264257 w 1128353"/>
              <a:gd name="connsiteY2105" fmla="*/ 749992 h 857817"/>
              <a:gd name="connsiteX2106" fmla="*/ 262575 w 1128353"/>
              <a:gd name="connsiteY2106" fmla="*/ 748827 h 857817"/>
              <a:gd name="connsiteX2107" fmla="*/ 260180 w 1128353"/>
              <a:gd name="connsiteY2107" fmla="*/ 747791 h 857817"/>
              <a:gd name="connsiteX2108" fmla="*/ 258497 w 1128353"/>
              <a:gd name="connsiteY2108" fmla="*/ 747921 h 857817"/>
              <a:gd name="connsiteX2109" fmla="*/ 257397 w 1128353"/>
              <a:gd name="connsiteY2109" fmla="*/ 747338 h 857817"/>
              <a:gd name="connsiteX2110" fmla="*/ 255585 w 1128353"/>
              <a:gd name="connsiteY2110" fmla="*/ 747209 h 857817"/>
              <a:gd name="connsiteX2111" fmla="*/ 251896 w 1128353"/>
              <a:gd name="connsiteY2111" fmla="*/ 745461 h 857817"/>
              <a:gd name="connsiteX2112" fmla="*/ 249113 w 1128353"/>
              <a:gd name="connsiteY2112" fmla="*/ 742679 h 857817"/>
              <a:gd name="connsiteX2113" fmla="*/ 248918 w 1128353"/>
              <a:gd name="connsiteY2113" fmla="*/ 741643 h 857817"/>
              <a:gd name="connsiteX2114" fmla="*/ 247818 w 1128353"/>
              <a:gd name="connsiteY2114" fmla="*/ 740607 h 857817"/>
              <a:gd name="connsiteX2115" fmla="*/ 247624 w 1128353"/>
              <a:gd name="connsiteY2115" fmla="*/ 739766 h 857817"/>
              <a:gd name="connsiteX2116" fmla="*/ 246524 w 1128353"/>
              <a:gd name="connsiteY2116" fmla="*/ 738730 h 857817"/>
              <a:gd name="connsiteX2117" fmla="*/ 246524 w 1128353"/>
              <a:gd name="connsiteY2117" fmla="*/ 738148 h 857817"/>
              <a:gd name="connsiteX2118" fmla="*/ 245424 w 1128353"/>
              <a:gd name="connsiteY2118" fmla="*/ 736530 h 857817"/>
              <a:gd name="connsiteX2119" fmla="*/ 244906 w 1128353"/>
              <a:gd name="connsiteY2119" fmla="*/ 736400 h 857817"/>
              <a:gd name="connsiteX2120" fmla="*/ 243999 w 1128353"/>
              <a:gd name="connsiteY2120" fmla="*/ 735106 h 857817"/>
              <a:gd name="connsiteX2121" fmla="*/ 242705 w 1128353"/>
              <a:gd name="connsiteY2121" fmla="*/ 734265 h 857817"/>
              <a:gd name="connsiteX2122" fmla="*/ 241993 w 1128353"/>
              <a:gd name="connsiteY2122" fmla="*/ 734265 h 857817"/>
              <a:gd name="connsiteX2123" fmla="*/ 240893 w 1128353"/>
              <a:gd name="connsiteY2123" fmla="*/ 733099 h 857817"/>
              <a:gd name="connsiteX2124" fmla="*/ 239404 w 1128353"/>
              <a:gd name="connsiteY2124" fmla="*/ 732841 h 857817"/>
              <a:gd name="connsiteX2125" fmla="*/ 236298 w 1128353"/>
              <a:gd name="connsiteY2125" fmla="*/ 730834 h 857817"/>
              <a:gd name="connsiteX2126" fmla="*/ 235197 w 1128353"/>
              <a:gd name="connsiteY2126" fmla="*/ 730834 h 857817"/>
              <a:gd name="connsiteX2127" fmla="*/ 234809 w 1128353"/>
              <a:gd name="connsiteY2127" fmla="*/ 731288 h 857817"/>
              <a:gd name="connsiteX2128" fmla="*/ 232997 w 1128353"/>
              <a:gd name="connsiteY2128" fmla="*/ 731158 h 857817"/>
              <a:gd name="connsiteX2129" fmla="*/ 228596 w 1128353"/>
              <a:gd name="connsiteY2129" fmla="*/ 726821 h 857817"/>
              <a:gd name="connsiteX2130" fmla="*/ 226590 w 1128353"/>
              <a:gd name="connsiteY2130" fmla="*/ 725786 h 857817"/>
              <a:gd name="connsiteX2131" fmla="*/ 225489 w 1128353"/>
              <a:gd name="connsiteY2131" fmla="*/ 725657 h 857817"/>
              <a:gd name="connsiteX2132" fmla="*/ 224907 w 1128353"/>
              <a:gd name="connsiteY2132" fmla="*/ 725074 h 857817"/>
              <a:gd name="connsiteX2133" fmla="*/ 220506 w 1128353"/>
              <a:gd name="connsiteY2133" fmla="*/ 723327 h 857817"/>
              <a:gd name="connsiteX2134" fmla="*/ 217917 w 1128353"/>
              <a:gd name="connsiteY2134" fmla="*/ 721903 h 857817"/>
              <a:gd name="connsiteX2135" fmla="*/ 217011 w 1128353"/>
              <a:gd name="connsiteY2135" fmla="*/ 721903 h 857817"/>
              <a:gd name="connsiteX2136" fmla="*/ 216428 w 1128353"/>
              <a:gd name="connsiteY2136" fmla="*/ 721191 h 857817"/>
              <a:gd name="connsiteX2137" fmla="*/ 214746 w 1128353"/>
              <a:gd name="connsiteY2137" fmla="*/ 720608 h 857817"/>
              <a:gd name="connsiteX2138" fmla="*/ 213257 w 1128353"/>
              <a:gd name="connsiteY2138" fmla="*/ 719185 h 857817"/>
              <a:gd name="connsiteX2139" fmla="*/ 213063 w 1128353"/>
              <a:gd name="connsiteY2139" fmla="*/ 718343 h 857817"/>
              <a:gd name="connsiteX2140" fmla="*/ 213063 w 1128353"/>
              <a:gd name="connsiteY2140" fmla="*/ 716466 h 857817"/>
              <a:gd name="connsiteX2141" fmla="*/ 213775 w 1128353"/>
              <a:gd name="connsiteY2141" fmla="*/ 716596 h 857817"/>
              <a:gd name="connsiteX2142" fmla="*/ 214486 w 1128353"/>
              <a:gd name="connsiteY2142" fmla="*/ 715884 h 857817"/>
              <a:gd name="connsiteX2143" fmla="*/ 214098 w 1128353"/>
              <a:gd name="connsiteY2143" fmla="*/ 715301 h 857817"/>
              <a:gd name="connsiteX2144" fmla="*/ 214486 w 1128353"/>
              <a:gd name="connsiteY2144" fmla="*/ 714589 h 857817"/>
              <a:gd name="connsiteX2145" fmla="*/ 213775 w 1128353"/>
              <a:gd name="connsiteY2145" fmla="*/ 713425 h 857817"/>
              <a:gd name="connsiteX2146" fmla="*/ 212674 w 1128353"/>
              <a:gd name="connsiteY2146" fmla="*/ 713683 h 857817"/>
              <a:gd name="connsiteX2147" fmla="*/ 212674 w 1128353"/>
              <a:gd name="connsiteY2147" fmla="*/ 714719 h 857817"/>
              <a:gd name="connsiteX2148" fmla="*/ 211963 w 1128353"/>
              <a:gd name="connsiteY2148" fmla="*/ 715172 h 857817"/>
              <a:gd name="connsiteX2149" fmla="*/ 210280 w 1128353"/>
              <a:gd name="connsiteY2149" fmla="*/ 713877 h 857817"/>
              <a:gd name="connsiteX2150" fmla="*/ 207691 w 1128353"/>
              <a:gd name="connsiteY2150" fmla="*/ 713165 h 857817"/>
              <a:gd name="connsiteX2151" fmla="*/ 207173 w 1128353"/>
              <a:gd name="connsiteY2151" fmla="*/ 714331 h 857817"/>
              <a:gd name="connsiteX2152" fmla="*/ 207562 w 1128353"/>
              <a:gd name="connsiteY2152" fmla="*/ 715495 h 857817"/>
              <a:gd name="connsiteX2153" fmla="*/ 206655 w 1128353"/>
              <a:gd name="connsiteY2153" fmla="*/ 715237 h 857817"/>
              <a:gd name="connsiteX2154" fmla="*/ 206461 w 1128353"/>
              <a:gd name="connsiteY2154" fmla="*/ 714072 h 857817"/>
              <a:gd name="connsiteX2155" fmla="*/ 207173 w 1128353"/>
              <a:gd name="connsiteY2155" fmla="*/ 713812 h 857817"/>
              <a:gd name="connsiteX2156" fmla="*/ 207173 w 1128353"/>
              <a:gd name="connsiteY2156" fmla="*/ 713101 h 857817"/>
              <a:gd name="connsiteX2157" fmla="*/ 207562 w 1128353"/>
              <a:gd name="connsiteY2157" fmla="*/ 712971 h 857817"/>
              <a:gd name="connsiteX2158" fmla="*/ 207367 w 1128353"/>
              <a:gd name="connsiteY2158" fmla="*/ 712518 h 857817"/>
              <a:gd name="connsiteX2159" fmla="*/ 205361 w 1128353"/>
              <a:gd name="connsiteY2159" fmla="*/ 711030 h 857817"/>
              <a:gd name="connsiteX2160" fmla="*/ 202966 w 1128353"/>
              <a:gd name="connsiteY2160" fmla="*/ 707664 h 857817"/>
              <a:gd name="connsiteX2161" fmla="*/ 201866 w 1128353"/>
              <a:gd name="connsiteY2161" fmla="*/ 707082 h 857817"/>
              <a:gd name="connsiteX2162" fmla="*/ 201672 w 1128353"/>
              <a:gd name="connsiteY2162" fmla="*/ 706369 h 857817"/>
              <a:gd name="connsiteX2163" fmla="*/ 199989 w 1128353"/>
              <a:gd name="connsiteY2163" fmla="*/ 705657 h 857817"/>
              <a:gd name="connsiteX2164" fmla="*/ 198694 w 1128353"/>
              <a:gd name="connsiteY2164" fmla="*/ 704363 h 857817"/>
              <a:gd name="connsiteX2165" fmla="*/ 198500 w 1128353"/>
              <a:gd name="connsiteY2165" fmla="*/ 703652 h 857817"/>
              <a:gd name="connsiteX2166" fmla="*/ 197789 w 1128353"/>
              <a:gd name="connsiteY2166" fmla="*/ 703198 h 857817"/>
              <a:gd name="connsiteX2167" fmla="*/ 197789 w 1128353"/>
              <a:gd name="connsiteY2167" fmla="*/ 702616 h 857817"/>
              <a:gd name="connsiteX2168" fmla="*/ 195911 w 1128353"/>
              <a:gd name="connsiteY2168" fmla="*/ 700156 h 857817"/>
              <a:gd name="connsiteX2169" fmla="*/ 195200 w 1128353"/>
              <a:gd name="connsiteY2169" fmla="*/ 699897 h 857817"/>
              <a:gd name="connsiteX2170" fmla="*/ 193323 w 1128353"/>
              <a:gd name="connsiteY2170" fmla="*/ 697826 h 857817"/>
              <a:gd name="connsiteX2171" fmla="*/ 192611 w 1128353"/>
              <a:gd name="connsiteY2171" fmla="*/ 696208 h 857817"/>
              <a:gd name="connsiteX2172" fmla="*/ 191122 w 1128353"/>
              <a:gd name="connsiteY2172" fmla="*/ 695173 h 857817"/>
              <a:gd name="connsiteX2173" fmla="*/ 189439 w 1128353"/>
              <a:gd name="connsiteY2173" fmla="*/ 694720 h 857817"/>
              <a:gd name="connsiteX2174" fmla="*/ 187563 w 1128353"/>
              <a:gd name="connsiteY2174" fmla="*/ 693102 h 857817"/>
              <a:gd name="connsiteX2175" fmla="*/ 187368 w 1128353"/>
              <a:gd name="connsiteY2175" fmla="*/ 691937 h 857817"/>
              <a:gd name="connsiteX2176" fmla="*/ 188080 w 1128353"/>
              <a:gd name="connsiteY2176" fmla="*/ 687859 h 857817"/>
              <a:gd name="connsiteX2177" fmla="*/ 187368 w 1128353"/>
              <a:gd name="connsiteY2177" fmla="*/ 687730 h 857817"/>
              <a:gd name="connsiteX2178" fmla="*/ 187174 w 1128353"/>
              <a:gd name="connsiteY2178" fmla="*/ 686435 h 857817"/>
              <a:gd name="connsiteX2179" fmla="*/ 188080 w 1128353"/>
              <a:gd name="connsiteY2179" fmla="*/ 685400 h 857817"/>
              <a:gd name="connsiteX2180" fmla="*/ 188274 w 1128353"/>
              <a:gd name="connsiteY2180" fmla="*/ 684365 h 857817"/>
              <a:gd name="connsiteX2181" fmla="*/ 189763 w 1128353"/>
              <a:gd name="connsiteY2181" fmla="*/ 684106 h 857817"/>
              <a:gd name="connsiteX2182" fmla="*/ 191770 w 1128353"/>
              <a:gd name="connsiteY2182" fmla="*/ 682358 h 857817"/>
              <a:gd name="connsiteX2183" fmla="*/ 191770 w 1128353"/>
              <a:gd name="connsiteY2183" fmla="*/ 681646 h 857817"/>
              <a:gd name="connsiteX2184" fmla="*/ 190281 w 1128353"/>
              <a:gd name="connsiteY2184" fmla="*/ 679575 h 857817"/>
              <a:gd name="connsiteX2185" fmla="*/ 189892 w 1128353"/>
              <a:gd name="connsiteY2185" fmla="*/ 679575 h 857817"/>
              <a:gd name="connsiteX2186" fmla="*/ 190281 w 1128353"/>
              <a:gd name="connsiteY2186" fmla="*/ 680158 h 857817"/>
              <a:gd name="connsiteX2187" fmla="*/ 190087 w 1128353"/>
              <a:gd name="connsiteY2187" fmla="*/ 681064 h 857817"/>
              <a:gd name="connsiteX2188" fmla="*/ 188404 w 1128353"/>
              <a:gd name="connsiteY2188" fmla="*/ 680158 h 857817"/>
              <a:gd name="connsiteX2189" fmla="*/ 188210 w 1128353"/>
              <a:gd name="connsiteY2189" fmla="*/ 679704 h 857817"/>
              <a:gd name="connsiteX2190" fmla="*/ 187304 w 1128353"/>
              <a:gd name="connsiteY2190" fmla="*/ 680158 h 857817"/>
              <a:gd name="connsiteX2191" fmla="*/ 186786 w 1128353"/>
              <a:gd name="connsiteY2191" fmla="*/ 680028 h 857817"/>
              <a:gd name="connsiteX2192" fmla="*/ 186592 w 1128353"/>
              <a:gd name="connsiteY2192" fmla="*/ 678410 h 857817"/>
              <a:gd name="connsiteX2193" fmla="*/ 187886 w 1128353"/>
              <a:gd name="connsiteY2193" fmla="*/ 677957 h 857817"/>
              <a:gd name="connsiteX2194" fmla="*/ 188274 w 1128353"/>
              <a:gd name="connsiteY2194" fmla="*/ 677633 h 857817"/>
              <a:gd name="connsiteX2195" fmla="*/ 188080 w 1128353"/>
              <a:gd name="connsiteY2195" fmla="*/ 677181 h 857817"/>
              <a:gd name="connsiteX2196" fmla="*/ 187174 w 1128353"/>
              <a:gd name="connsiteY2196" fmla="*/ 677309 h 857817"/>
              <a:gd name="connsiteX2197" fmla="*/ 185880 w 1128353"/>
              <a:gd name="connsiteY2197" fmla="*/ 678345 h 857817"/>
              <a:gd name="connsiteX2198" fmla="*/ 185491 w 1128353"/>
              <a:gd name="connsiteY2198" fmla="*/ 679381 h 857817"/>
              <a:gd name="connsiteX2199" fmla="*/ 186398 w 1128353"/>
              <a:gd name="connsiteY2199" fmla="*/ 680546 h 857817"/>
              <a:gd name="connsiteX2200" fmla="*/ 187498 w 1128353"/>
              <a:gd name="connsiteY2200" fmla="*/ 680675 h 857817"/>
              <a:gd name="connsiteX2201" fmla="*/ 188080 w 1128353"/>
              <a:gd name="connsiteY2201" fmla="*/ 680417 h 857817"/>
              <a:gd name="connsiteX2202" fmla="*/ 189957 w 1128353"/>
              <a:gd name="connsiteY2202" fmla="*/ 681581 h 857817"/>
              <a:gd name="connsiteX2203" fmla="*/ 190346 w 1128353"/>
              <a:gd name="connsiteY2203" fmla="*/ 682747 h 857817"/>
              <a:gd name="connsiteX2204" fmla="*/ 188857 w 1128353"/>
              <a:gd name="connsiteY2204" fmla="*/ 683911 h 857817"/>
              <a:gd name="connsiteX2205" fmla="*/ 187757 w 1128353"/>
              <a:gd name="connsiteY2205" fmla="*/ 683782 h 857817"/>
              <a:gd name="connsiteX2206" fmla="*/ 186851 w 1128353"/>
              <a:gd name="connsiteY2206" fmla="*/ 684623 h 857817"/>
              <a:gd name="connsiteX2207" fmla="*/ 187045 w 1128353"/>
              <a:gd name="connsiteY2207" fmla="*/ 685335 h 857817"/>
              <a:gd name="connsiteX2208" fmla="*/ 186333 w 1128353"/>
              <a:gd name="connsiteY2208" fmla="*/ 685594 h 857817"/>
              <a:gd name="connsiteX2209" fmla="*/ 186333 w 1128353"/>
              <a:gd name="connsiteY2209" fmla="*/ 686630 h 857817"/>
              <a:gd name="connsiteX2210" fmla="*/ 186916 w 1128353"/>
              <a:gd name="connsiteY2210" fmla="*/ 686889 h 857817"/>
              <a:gd name="connsiteX2211" fmla="*/ 186721 w 1128353"/>
              <a:gd name="connsiteY2211" fmla="*/ 687924 h 857817"/>
              <a:gd name="connsiteX2212" fmla="*/ 187109 w 1128353"/>
              <a:gd name="connsiteY2212" fmla="*/ 688053 h 857817"/>
              <a:gd name="connsiteX2213" fmla="*/ 187109 w 1128353"/>
              <a:gd name="connsiteY2213" fmla="*/ 689219 h 857817"/>
              <a:gd name="connsiteX2214" fmla="*/ 185621 w 1128353"/>
              <a:gd name="connsiteY2214" fmla="*/ 693749 h 857817"/>
              <a:gd name="connsiteX2215" fmla="*/ 185038 w 1128353"/>
              <a:gd name="connsiteY2215" fmla="*/ 694008 h 857817"/>
              <a:gd name="connsiteX2216" fmla="*/ 185038 w 1128353"/>
              <a:gd name="connsiteY2216" fmla="*/ 695884 h 857817"/>
              <a:gd name="connsiteX2217" fmla="*/ 185427 w 1128353"/>
              <a:gd name="connsiteY2217" fmla="*/ 696338 h 857817"/>
              <a:gd name="connsiteX2218" fmla="*/ 184844 w 1128353"/>
              <a:gd name="connsiteY2218" fmla="*/ 697179 h 857817"/>
              <a:gd name="connsiteX2219" fmla="*/ 183550 w 1128353"/>
              <a:gd name="connsiteY2219" fmla="*/ 696920 h 857817"/>
              <a:gd name="connsiteX2220" fmla="*/ 182644 w 1128353"/>
              <a:gd name="connsiteY2220" fmla="*/ 693296 h 857817"/>
              <a:gd name="connsiteX2221" fmla="*/ 181932 w 1128353"/>
              <a:gd name="connsiteY2221" fmla="*/ 692713 h 857817"/>
              <a:gd name="connsiteX2222" fmla="*/ 181932 w 1128353"/>
              <a:gd name="connsiteY2222" fmla="*/ 691678 h 857817"/>
              <a:gd name="connsiteX2223" fmla="*/ 181349 w 1128353"/>
              <a:gd name="connsiteY2223" fmla="*/ 691095 h 857817"/>
              <a:gd name="connsiteX2224" fmla="*/ 180832 w 1128353"/>
              <a:gd name="connsiteY2224" fmla="*/ 691095 h 857817"/>
              <a:gd name="connsiteX2225" fmla="*/ 180832 w 1128353"/>
              <a:gd name="connsiteY2225" fmla="*/ 691549 h 857817"/>
              <a:gd name="connsiteX2226" fmla="*/ 179925 w 1128353"/>
              <a:gd name="connsiteY2226" fmla="*/ 691095 h 857817"/>
              <a:gd name="connsiteX2227" fmla="*/ 179537 w 1128353"/>
              <a:gd name="connsiteY2227" fmla="*/ 690642 h 857817"/>
              <a:gd name="connsiteX2228" fmla="*/ 179925 w 1128353"/>
              <a:gd name="connsiteY2228" fmla="*/ 689607 h 857817"/>
              <a:gd name="connsiteX2229" fmla="*/ 178243 w 1128353"/>
              <a:gd name="connsiteY2229" fmla="*/ 688700 h 857817"/>
              <a:gd name="connsiteX2230" fmla="*/ 178243 w 1128353"/>
              <a:gd name="connsiteY2230" fmla="*/ 688248 h 857817"/>
              <a:gd name="connsiteX2231" fmla="*/ 175265 w 1128353"/>
              <a:gd name="connsiteY2231" fmla="*/ 687082 h 857817"/>
              <a:gd name="connsiteX2232" fmla="*/ 174360 w 1128353"/>
              <a:gd name="connsiteY2232" fmla="*/ 686241 h 857817"/>
              <a:gd name="connsiteX2233" fmla="*/ 171771 w 1128353"/>
              <a:gd name="connsiteY2233" fmla="*/ 685206 h 857817"/>
              <a:gd name="connsiteX2234" fmla="*/ 171577 w 1128353"/>
              <a:gd name="connsiteY2234" fmla="*/ 684753 h 857817"/>
              <a:gd name="connsiteX2235" fmla="*/ 171059 w 1128353"/>
              <a:gd name="connsiteY2235" fmla="*/ 684753 h 857817"/>
              <a:gd name="connsiteX2236" fmla="*/ 169570 w 1128353"/>
              <a:gd name="connsiteY2236" fmla="*/ 683717 h 857817"/>
              <a:gd name="connsiteX2237" fmla="*/ 168276 w 1128353"/>
              <a:gd name="connsiteY2237" fmla="*/ 683846 h 857817"/>
              <a:gd name="connsiteX2238" fmla="*/ 167563 w 1128353"/>
              <a:gd name="connsiteY2238" fmla="*/ 685724 h 857817"/>
              <a:gd name="connsiteX2239" fmla="*/ 167046 w 1128353"/>
              <a:gd name="connsiteY2239" fmla="*/ 685853 h 857817"/>
              <a:gd name="connsiteX2240" fmla="*/ 165557 w 1128353"/>
              <a:gd name="connsiteY2240" fmla="*/ 685853 h 857817"/>
              <a:gd name="connsiteX2241" fmla="*/ 164457 w 1128353"/>
              <a:gd name="connsiteY2241" fmla="*/ 685012 h 857817"/>
              <a:gd name="connsiteX2242" fmla="*/ 163551 w 1128353"/>
              <a:gd name="connsiteY2242" fmla="*/ 685012 h 857817"/>
              <a:gd name="connsiteX2243" fmla="*/ 163162 w 1128353"/>
              <a:gd name="connsiteY2243" fmla="*/ 684300 h 857817"/>
              <a:gd name="connsiteX2244" fmla="*/ 161868 w 1128353"/>
              <a:gd name="connsiteY2244" fmla="*/ 683588 h 857817"/>
              <a:gd name="connsiteX2245" fmla="*/ 161674 w 1128353"/>
              <a:gd name="connsiteY2245" fmla="*/ 683005 h 857817"/>
              <a:gd name="connsiteX2246" fmla="*/ 160186 w 1128353"/>
              <a:gd name="connsiteY2246" fmla="*/ 682423 h 857817"/>
              <a:gd name="connsiteX2247" fmla="*/ 159991 w 1128353"/>
              <a:gd name="connsiteY2247" fmla="*/ 680675 h 857817"/>
              <a:gd name="connsiteX2248" fmla="*/ 159603 w 1128353"/>
              <a:gd name="connsiteY2248" fmla="*/ 680546 h 857817"/>
              <a:gd name="connsiteX2249" fmla="*/ 159603 w 1128353"/>
              <a:gd name="connsiteY2249" fmla="*/ 679834 h 857817"/>
              <a:gd name="connsiteX2250" fmla="*/ 159085 w 1128353"/>
              <a:gd name="connsiteY2250" fmla="*/ 679575 h 857817"/>
              <a:gd name="connsiteX2251" fmla="*/ 158179 w 1128353"/>
              <a:gd name="connsiteY2251" fmla="*/ 677504 h 857817"/>
              <a:gd name="connsiteX2252" fmla="*/ 156496 w 1128353"/>
              <a:gd name="connsiteY2252" fmla="*/ 677957 h 857817"/>
              <a:gd name="connsiteX2253" fmla="*/ 157014 w 1128353"/>
              <a:gd name="connsiteY2253" fmla="*/ 678280 h 857817"/>
              <a:gd name="connsiteX2254" fmla="*/ 157014 w 1128353"/>
              <a:gd name="connsiteY2254" fmla="*/ 678992 h 857817"/>
              <a:gd name="connsiteX2255" fmla="*/ 156496 w 1128353"/>
              <a:gd name="connsiteY2255" fmla="*/ 679251 h 857817"/>
              <a:gd name="connsiteX2256" fmla="*/ 156496 w 1128353"/>
              <a:gd name="connsiteY2256" fmla="*/ 679704 h 857817"/>
              <a:gd name="connsiteX2257" fmla="*/ 157208 w 1128353"/>
              <a:gd name="connsiteY2257" fmla="*/ 681581 h 857817"/>
              <a:gd name="connsiteX2258" fmla="*/ 157014 w 1128353"/>
              <a:gd name="connsiteY2258" fmla="*/ 682035 h 857817"/>
              <a:gd name="connsiteX2259" fmla="*/ 158114 w 1128353"/>
              <a:gd name="connsiteY2259" fmla="*/ 682876 h 857817"/>
              <a:gd name="connsiteX2260" fmla="*/ 158503 w 1128353"/>
              <a:gd name="connsiteY2260" fmla="*/ 683782 h 857817"/>
              <a:gd name="connsiteX2261" fmla="*/ 160186 w 1128353"/>
              <a:gd name="connsiteY2261" fmla="*/ 684623 h 857817"/>
              <a:gd name="connsiteX2262" fmla="*/ 161091 w 1128353"/>
              <a:gd name="connsiteY2262" fmla="*/ 686112 h 857817"/>
              <a:gd name="connsiteX2263" fmla="*/ 162386 w 1128353"/>
              <a:gd name="connsiteY2263" fmla="*/ 686371 h 857817"/>
              <a:gd name="connsiteX2264" fmla="*/ 163680 w 1128353"/>
              <a:gd name="connsiteY2264" fmla="*/ 687212 h 857817"/>
              <a:gd name="connsiteX2265" fmla="*/ 168664 w 1128353"/>
              <a:gd name="connsiteY2265" fmla="*/ 686759 h 857817"/>
              <a:gd name="connsiteX2266" fmla="*/ 168858 w 1128353"/>
              <a:gd name="connsiteY2266" fmla="*/ 688377 h 857817"/>
              <a:gd name="connsiteX2267" fmla="*/ 169246 w 1128353"/>
              <a:gd name="connsiteY2267" fmla="*/ 688830 h 857817"/>
              <a:gd name="connsiteX2268" fmla="*/ 169959 w 1128353"/>
              <a:gd name="connsiteY2268" fmla="*/ 688830 h 857817"/>
              <a:gd name="connsiteX2269" fmla="*/ 170347 w 1128353"/>
              <a:gd name="connsiteY2269" fmla="*/ 687924 h 857817"/>
              <a:gd name="connsiteX2270" fmla="*/ 171641 w 1128353"/>
              <a:gd name="connsiteY2270" fmla="*/ 688507 h 857817"/>
              <a:gd name="connsiteX2271" fmla="*/ 173324 w 1128353"/>
              <a:gd name="connsiteY2271" fmla="*/ 688507 h 857817"/>
              <a:gd name="connsiteX2272" fmla="*/ 173842 w 1128353"/>
              <a:gd name="connsiteY2272" fmla="*/ 688830 h 857817"/>
              <a:gd name="connsiteX2273" fmla="*/ 174036 w 1128353"/>
              <a:gd name="connsiteY2273" fmla="*/ 689995 h 857817"/>
              <a:gd name="connsiteX2274" fmla="*/ 174424 w 1128353"/>
              <a:gd name="connsiteY2274" fmla="*/ 690254 h 857817"/>
              <a:gd name="connsiteX2275" fmla="*/ 175136 w 1128353"/>
              <a:gd name="connsiteY2275" fmla="*/ 690125 h 857817"/>
              <a:gd name="connsiteX2276" fmla="*/ 176236 w 1128353"/>
              <a:gd name="connsiteY2276" fmla="*/ 690707 h 857817"/>
              <a:gd name="connsiteX2277" fmla="*/ 175848 w 1128353"/>
              <a:gd name="connsiteY2277" fmla="*/ 692455 h 857817"/>
              <a:gd name="connsiteX2278" fmla="*/ 178049 w 1128353"/>
              <a:gd name="connsiteY2278" fmla="*/ 695497 h 857817"/>
              <a:gd name="connsiteX2279" fmla="*/ 178049 w 1128353"/>
              <a:gd name="connsiteY2279" fmla="*/ 696079 h 857817"/>
              <a:gd name="connsiteX2280" fmla="*/ 178761 w 1128353"/>
              <a:gd name="connsiteY2280" fmla="*/ 696338 h 857817"/>
              <a:gd name="connsiteX2281" fmla="*/ 179861 w 1128353"/>
              <a:gd name="connsiteY2281" fmla="*/ 697632 h 857817"/>
              <a:gd name="connsiteX2282" fmla="*/ 180249 w 1128353"/>
              <a:gd name="connsiteY2282" fmla="*/ 698668 h 857817"/>
              <a:gd name="connsiteX2283" fmla="*/ 182838 w 1128353"/>
              <a:gd name="connsiteY2283" fmla="*/ 700156 h 857817"/>
              <a:gd name="connsiteX2284" fmla="*/ 183356 w 1128353"/>
              <a:gd name="connsiteY2284" fmla="*/ 700868 h 857817"/>
              <a:gd name="connsiteX2285" fmla="*/ 183356 w 1128353"/>
              <a:gd name="connsiteY2285" fmla="*/ 701580 h 857817"/>
              <a:gd name="connsiteX2286" fmla="*/ 182644 w 1128353"/>
              <a:gd name="connsiteY2286" fmla="*/ 702163 h 857817"/>
              <a:gd name="connsiteX2287" fmla="*/ 182838 w 1128353"/>
              <a:gd name="connsiteY2287" fmla="*/ 702875 h 857817"/>
              <a:gd name="connsiteX2288" fmla="*/ 183744 w 1128353"/>
              <a:gd name="connsiteY2288" fmla="*/ 703716 h 857817"/>
              <a:gd name="connsiteX2289" fmla="*/ 184844 w 1128353"/>
              <a:gd name="connsiteY2289" fmla="*/ 703846 h 857817"/>
              <a:gd name="connsiteX2290" fmla="*/ 185427 w 1128353"/>
              <a:gd name="connsiteY2290" fmla="*/ 704428 h 857817"/>
              <a:gd name="connsiteX2291" fmla="*/ 186527 w 1128353"/>
              <a:gd name="connsiteY2291" fmla="*/ 703975 h 857817"/>
              <a:gd name="connsiteX2292" fmla="*/ 186333 w 1128353"/>
              <a:gd name="connsiteY2292" fmla="*/ 703392 h 857817"/>
              <a:gd name="connsiteX2293" fmla="*/ 187045 w 1128353"/>
              <a:gd name="connsiteY2293" fmla="*/ 702810 h 857817"/>
              <a:gd name="connsiteX2294" fmla="*/ 187951 w 1128353"/>
              <a:gd name="connsiteY2294" fmla="*/ 703263 h 857817"/>
              <a:gd name="connsiteX2295" fmla="*/ 187368 w 1128353"/>
              <a:gd name="connsiteY2295" fmla="*/ 703846 h 857817"/>
              <a:gd name="connsiteX2296" fmla="*/ 187563 w 1128353"/>
              <a:gd name="connsiteY2296" fmla="*/ 704428 h 857817"/>
              <a:gd name="connsiteX2297" fmla="*/ 186656 w 1128353"/>
              <a:gd name="connsiteY2297" fmla="*/ 704687 h 857817"/>
              <a:gd name="connsiteX2298" fmla="*/ 186462 w 1128353"/>
              <a:gd name="connsiteY2298" fmla="*/ 705722 h 857817"/>
              <a:gd name="connsiteX2299" fmla="*/ 186980 w 1128353"/>
              <a:gd name="connsiteY2299" fmla="*/ 706176 h 857817"/>
              <a:gd name="connsiteX2300" fmla="*/ 186786 w 1128353"/>
              <a:gd name="connsiteY2300" fmla="*/ 706628 h 857817"/>
              <a:gd name="connsiteX2301" fmla="*/ 187886 w 1128353"/>
              <a:gd name="connsiteY2301" fmla="*/ 707340 h 857817"/>
              <a:gd name="connsiteX2302" fmla="*/ 187886 w 1128353"/>
              <a:gd name="connsiteY2302" fmla="*/ 707923 h 857817"/>
              <a:gd name="connsiteX2303" fmla="*/ 188792 w 1128353"/>
              <a:gd name="connsiteY2303" fmla="*/ 708506 h 857817"/>
              <a:gd name="connsiteX2304" fmla="*/ 189504 w 1128353"/>
              <a:gd name="connsiteY2304" fmla="*/ 709670 h 857817"/>
              <a:gd name="connsiteX2305" fmla="*/ 191187 w 1128353"/>
              <a:gd name="connsiteY2305" fmla="*/ 710253 h 857817"/>
              <a:gd name="connsiteX2306" fmla="*/ 191187 w 1128353"/>
              <a:gd name="connsiteY2306" fmla="*/ 711159 h 857817"/>
              <a:gd name="connsiteX2307" fmla="*/ 192481 w 1128353"/>
              <a:gd name="connsiteY2307" fmla="*/ 712324 h 857817"/>
              <a:gd name="connsiteX2308" fmla="*/ 193970 w 1128353"/>
              <a:gd name="connsiteY2308" fmla="*/ 712777 h 857817"/>
              <a:gd name="connsiteX2309" fmla="*/ 194876 w 1128353"/>
              <a:gd name="connsiteY2309" fmla="*/ 713812 h 857817"/>
              <a:gd name="connsiteX2310" fmla="*/ 196171 w 1128353"/>
              <a:gd name="connsiteY2310" fmla="*/ 714072 h 857817"/>
              <a:gd name="connsiteX2311" fmla="*/ 197659 w 1128353"/>
              <a:gd name="connsiteY2311" fmla="*/ 715107 h 857817"/>
              <a:gd name="connsiteX2312" fmla="*/ 197659 w 1128353"/>
              <a:gd name="connsiteY2312" fmla="*/ 716272 h 857817"/>
              <a:gd name="connsiteX2313" fmla="*/ 200960 w 1128353"/>
              <a:gd name="connsiteY2313" fmla="*/ 716531 h 857817"/>
              <a:gd name="connsiteX2314" fmla="*/ 202254 w 1128353"/>
              <a:gd name="connsiteY2314" fmla="*/ 717567 h 857817"/>
              <a:gd name="connsiteX2315" fmla="*/ 202643 w 1128353"/>
              <a:gd name="connsiteY2315" fmla="*/ 718408 h 857817"/>
              <a:gd name="connsiteX2316" fmla="*/ 203743 w 1128353"/>
              <a:gd name="connsiteY2316" fmla="*/ 718149 h 857817"/>
              <a:gd name="connsiteX2317" fmla="*/ 203355 w 1128353"/>
              <a:gd name="connsiteY2317" fmla="*/ 716984 h 857817"/>
              <a:gd name="connsiteX2318" fmla="*/ 204066 w 1128353"/>
              <a:gd name="connsiteY2318" fmla="*/ 716984 h 857817"/>
              <a:gd name="connsiteX2319" fmla="*/ 204066 w 1128353"/>
              <a:gd name="connsiteY2319" fmla="*/ 717567 h 857817"/>
              <a:gd name="connsiteX2320" fmla="*/ 205167 w 1128353"/>
              <a:gd name="connsiteY2320" fmla="*/ 718279 h 857817"/>
              <a:gd name="connsiteX2321" fmla="*/ 204973 w 1128353"/>
              <a:gd name="connsiteY2321" fmla="*/ 718537 h 857817"/>
              <a:gd name="connsiteX2322" fmla="*/ 206655 w 1128353"/>
              <a:gd name="connsiteY2322" fmla="*/ 719961 h 857817"/>
              <a:gd name="connsiteX2323" fmla="*/ 208144 w 1128353"/>
              <a:gd name="connsiteY2323" fmla="*/ 722291 h 857817"/>
              <a:gd name="connsiteX2324" fmla="*/ 206849 w 1128353"/>
              <a:gd name="connsiteY2324" fmla="*/ 721709 h 857817"/>
              <a:gd name="connsiteX2325" fmla="*/ 205555 w 1128353"/>
              <a:gd name="connsiteY2325" fmla="*/ 719961 h 857817"/>
              <a:gd name="connsiteX2326" fmla="*/ 203872 w 1128353"/>
              <a:gd name="connsiteY2326" fmla="*/ 720673 h 857817"/>
              <a:gd name="connsiteX2327" fmla="*/ 203678 w 1128353"/>
              <a:gd name="connsiteY2327" fmla="*/ 721838 h 857817"/>
              <a:gd name="connsiteX2328" fmla="*/ 204390 w 1128353"/>
              <a:gd name="connsiteY2328" fmla="*/ 722550 h 857817"/>
              <a:gd name="connsiteX2329" fmla="*/ 204584 w 1128353"/>
              <a:gd name="connsiteY2329" fmla="*/ 723585 h 857817"/>
              <a:gd name="connsiteX2330" fmla="*/ 205296 w 1128353"/>
              <a:gd name="connsiteY2330" fmla="*/ 724621 h 857817"/>
              <a:gd name="connsiteX2331" fmla="*/ 206008 w 1128353"/>
              <a:gd name="connsiteY2331" fmla="*/ 724880 h 857817"/>
              <a:gd name="connsiteX2332" fmla="*/ 206008 w 1128353"/>
              <a:gd name="connsiteY2332" fmla="*/ 725333 h 857817"/>
              <a:gd name="connsiteX2333" fmla="*/ 206720 w 1128353"/>
              <a:gd name="connsiteY2333" fmla="*/ 725915 h 857817"/>
              <a:gd name="connsiteX2334" fmla="*/ 208014 w 1128353"/>
              <a:gd name="connsiteY2334" fmla="*/ 726498 h 857817"/>
              <a:gd name="connsiteX2335" fmla="*/ 208014 w 1128353"/>
              <a:gd name="connsiteY2335" fmla="*/ 730446 h 857817"/>
              <a:gd name="connsiteX2336" fmla="*/ 209309 w 1128353"/>
              <a:gd name="connsiteY2336" fmla="*/ 731158 h 857817"/>
              <a:gd name="connsiteX2337" fmla="*/ 209697 w 1128353"/>
              <a:gd name="connsiteY2337" fmla="*/ 730705 h 857817"/>
              <a:gd name="connsiteX2338" fmla="*/ 209503 w 1128353"/>
              <a:gd name="connsiteY2338" fmla="*/ 729670 h 857817"/>
              <a:gd name="connsiteX2339" fmla="*/ 210021 w 1128353"/>
              <a:gd name="connsiteY2339" fmla="*/ 729670 h 857817"/>
              <a:gd name="connsiteX2340" fmla="*/ 210733 w 1128353"/>
              <a:gd name="connsiteY2340" fmla="*/ 730122 h 857817"/>
              <a:gd name="connsiteX2341" fmla="*/ 210927 w 1128353"/>
              <a:gd name="connsiteY2341" fmla="*/ 730964 h 857817"/>
              <a:gd name="connsiteX2342" fmla="*/ 211445 w 1128353"/>
              <a:gd name="connsiteY2342" fmla="*/ 731223 h 857817"/>
              <a:gd name="connsiteX2343" fmla="*/ 211445 w 1128353"/>
              <a:gd name="connsiteY2343" fmla="*/ 731935 h 857817"/>
              <a:gd name="connsiteX2344" fmla="*/ 212157 w 1128353"/>
              <a:gd name="connsiteY2344" fmla="*/ 732064 h 857817"/>
              <a:gd name="connsiteX2345" fmla="*/ 212545 w 1128353"/>
              <a:gd name="connsiteY2345" fmla="*/ 731611 h 857817"/>
              <a:gd name="connsiteX2346" fmla="*/ 212545 w 1128353"/>
              <a:gd name="connsiteY2346" fmla="*/ 730576 h 857817"/>
              <a:gd name="connsiteX2347" fmla="*/ 211833 w 1128353"/>
              <a:gd name="connsiteY2347" fmla="*/ 730122 h 857817"/>
              <a:gd name="connsiteX2348" fmla="*/ 211833 w 1128353"/>
              <a:gd name="connsiteY2348" fmla="*/ 729540 h 857817"/>
              <a:gd name="connsiteX2349" fmla="*/ 212545 w 1128353"/>
              <a:gd name="connsiteY2349" fmla="*/ 728958 h 857817"/>
              <a:gd name="connsiteX2350" fmla="*/ 213257 w 1128353"/>
              <a:gd name="connsiteY2350" fmla="*/ 729216 h 857817"/>
              <a:gd name="connsiteX2351" fmla="*/ 213451 w 1128353"/>
              <a:gd name="connsiteY2351" fmla="*/ 729928 h 857817"/>
              <a:gd name="connsiteX2352" fmla="*/ 212933 w 1128353"/>
              <a:gd name="connsiteY2352" fmla="*/ 732258 h 857817"/>
              <a:gd name="connsiteX2353" fmla="*/ 211833 w 1128353"/>
              <a:gd name="connsiteY2353" fmla="*/ 733099 h 857817"/>
              <a:gd name="connsiteX2354" fmla="*/ 211833 w 1128353"/>
              <a:gd name="connsiteY2354" fmla="*/ 733682 h 857817"/>
              <a:gd name="connsiteX2355" fmla="*/ 209956 w 1128353"/>
              <a:gd name="connsiteY2355" fmla="*/ 734524 h 857817"/>
              <a:gd name="connsiteX2356" fmla="*/ 208144 w 1128353"/>
              <a:gd name="connsiteY2356" fmla="*/ 735947 h 857817"/>
              <a:gd name="connsiteX2357" fmla="*/ 207562 w 1128353"/>
              <a:gd name="connsiteY2357" fmla="*/ 736983 h 857817"/>
              <a:gd name="connsiteX2358" fmla="*/ 206849 w 1128353"/>
              <a:gd name="connsiteY2358" fmla="*/ 737242 h 857817"/>
              <a:gd name="connsiteX2359" fmla="*/ 206655 w 1128353"/>
              <a:gd name="connsiteY2359" fmla="*/ 737953 h 857817"/>
              <a:gd name="connsiteX2360" fmla="*/ 205749 w 1128353"/>
              <a:gd name="connsiteY2360" fmla="*/ 738795 h 857817"/>
              <a:gd name="connsiteX2361" fmla="*/ 205555 w 1128353"/>
              <a:gd name="connsiteY2361" fmla="*/ 739636 h 857817"/>
              <a:gd name="connsiteX2362" fmla="*/ 204843 w 1128353"/>
              <a:gd name="connsiteY2362" fmla="*/ 740219 h 857817"/>
              <a:gd name="connsiteX2363" fmla="*/ 204455 w 1128353"/>
              <a:gd name="connsiteY2363" fmla="*/ 741837 h 857817"/>
              <a:gd name="connsiteX2364" fmla="*/ 203355 w 1128353"/>
              <a:gd name="connsiteY2364" fmla="*/ 743131 h 857817"/>
              <a:gd name="connsiteX2365" fmla="*/ 201672 w 1128353"/>
              <a:gd name="connsiteY2365" fmla="*/ 747079 h 857817"/>
              <a:gd name="connsiteX2366" fmla="*/ 199989 w 1128353"/>
              <a:gd name="connsiteY2366" fmla="*/ 747662 h 857817"/>
              <a:gd name="connsiteX2367" fmla="*/ 198694 w 1128353"/>
              <a:gd name="connsiteY2367" fmla="*/ 747662 h 857817"/>
              <a:gd name="connsiteX2368" fmla="*/ 198177 w 1128353"/>
              <a:gd name="connsiteY2368" fmla="*/ 748245 h 857817"/>
              <a:gd name="connsiteX2369" fmla="*/ 196494 w 1128353"/>
              <a:gd name="connsiteY2369" fmla="*/ 747791 h 857817"/>
              <a:gd name="connsiteX2370" fmla="*/ 194293 w 1128353"/>
              <a:gd name="connsiteY2370" fmla="*/ 747921 h 857817"/>
              <a:gd name="connsiteX2371" fmla="*/ 192999 w 1128353"/>
              <a:gd name="connsiteY2371" fmla="*/ 747468 h 857817"/>
              <a:gd name="connsiteX2372" fmla="*/ 189892 w 1128353"/>
              <a:gd name="connsiteY2372" fmla="*/ 747468 h 857817"/>
              <a:gd name="connsiteX2373" fmla="*/ 189310 w 1128353"/>
              <a:gd name="connsiteY2373" fmla="*/ 747726 h 857817"/>
              <a:gd name="connsiteX2374" fmla="*/ 188922 w 1128353"/>
              <a:gd name="connsiteY2374" fmla="*/ 748568 h 857817"/>
              <a:gd name="connsiteX2375" fmla="*/ 187045 w 1128353"/>
              <a:gd name="connsiteY2375" fmla="*/ 748827 h 857817"/>
              <a:gd name="connsiteX2376" fmla="*/ 185556 w 1128353"/>
              <a:gd name="connsiteY2376" fmla="*/ 749992 h 857817"/>
              <a:gd name="connsiteX2377" fmla="*/ 182579 w 1128353"/>
              <a:gd name="connsiteY2377" fmla="*/ 750445 h 857817"/>
              <a:gd name="connsiteX2378" fmla="*/ 180379 w 1128353"/>
              <a:gd name="connsiteY2378" fmla="*/ 748568 h 857817"/>
              <a:gd name="connsiteX2379" fmla="*/ 179667 w 1128353"/>
              <a:gd name="connsiteY2379" fmla="*/ 748568 h 857817"/>
              <a:gd name="connsiteX2380" fmla="*/ 179667 w 1128353"/>
              <a:gd name="connsiteY2380" fmla="*/ 748115 h 857817"/>
              <a:gd name="connsiteX2381" fmla="*/ 178761 w 1128353"/>
              <a:gd name="connsiteY2381" fmla="*/ 747403 h 857817"/>
              <a:gd name="connsiteX2382" fmla="*/ 178761 w 1128353"/>
              <a:gd name="connsiteY2382" fmla="*/ 746108 h 857817"/>
              <a:gd name="connsiteX2383" fmla="*/ 179667 w 1128353"/>
              <a:gd name="connsiteY2383" fmla="*/ 745073 h 857817"/>
              <a:gd name="connsiteX2384" fmla="*/ 179667 w 1128353"/>
              <a:gd name="connsiteY2384" fmla="*/ 743908 h 857817"/>
              <a:gd name="connsiteX2385" fmla="*/ 178954 w 1128353"/>
              <a:gd name="connsiteY2385" fmla="*/ 743196 h 857817"/>
              <a:gd name="connsiteX2386" fmla="*/ 178761 w 1128353"/>
              <a:gd name="connsiteY2386" fmla="*/ 742031 h 857817"/>
              <a:gd name="connsiteX2387" fmla="*/ 179149 w 1128353"/>
              <a:gd name="connsiteY2387" fmla="*/ 740737 h 857817"/>
              <a:gd name="connsiteX2388" fmla="*/ 178761 w 1128353"/>
              <a:gd name="connsiteY2388" fmla="*/ 740154 h 857817"/>
              <a:gd name="connsiteX2389" fmla="*/ 178954 w 1128353"/>
              <a:gd name="connsiteY2389" fmla="*/ 739443 h 857817"/>
              <a:gd name="connsiteX2390" fmla="*/ 178243 w 1128353"/>
              <a:gd name="connsiteY2390" fmla="*/ 738860 h 857817"/>
              <a:gd name="connsiteX2391" fmla="*/ 177531 w 1128353"/>
              <a:gd name="connsiteY2391" fmla="*/ 738860 h 857817"/>
              <a:gd name="connsiteX2392" fmla="*/ 176819 w 1128353"/>
              <a:gd name="connsiteY2392" fmla="*/ 739443 h 857817"/>
              <a:gd name="connsiteX2393" fmla="*/ 175524 w 1128353"/>
              <a:gd name="connsiteY2393" fmla="*/ 739443 h 857817"/>
              <a:gd name="connsiteX2394" fmla="*/ 175913 w 1128353"/>
              <a:gd name="connsiteY2394" fmla="*/ 737825 h 857817"/>
              <a:gd name="connsiteX2395" fmla="*/ 176495 w 1128353"/>
              <a:gd name="connsiteY2395" fmla="*/ 737565 h 857817"/>
              <a:gd name="connsiteX2396" fmla="*/ 176495 w 1128353"/>
              <a:gd name="connsiteY2396" fmla="*/ 736724 h 857817"/>
              <a:gd name="connsiteX2397" fmla="*/ 175589 w 1128353"/>
              <a:gd name="connsiteY2397" fmla="*/ 736012 h 857817"/>
              <a:gd name="connsiteX2398" fmla="*/ 173712 w 1128353"/>
              <a:gd name="connsiteY2398" fmla="*/ 736465 h 857817"/>
              <a:gd name="connsiteX2399" fmla="*/ 172806 w 1128353"/>
              <a:gd name="connsiteY2399" fmla="*/ 734265 h 857817"/>
              <a:gd name="connsiteX2400" fmla="*/ 171512 w 1128353"/>
              <a:gd name="connsiteY2400" fmla="*/ 734265 h 857817"/>
              <a:gd name="connsiteX2401" fmla="*/ 170606 w 1128353"/>
              <a:gd name="connsiteY2401" fmla="*/ 734717 h 857817"/>
              <a:gd name="connsiteX2402" fmla="*/ 169699 w 1128353"/>
              <a:gd name="connsiteY2402" fmla="*/ 733682 h 857817"/>
              <a:gd name="connsiteX2403" fmla="*/ 169894 w 1128353"/>
              <a:gd name="connsiteY2403" fmla="*/ 732064 h 857817"/>
              <a:gd name="connsiteX2404" fmla="*/ 169376 w 1128353"/>
              <a:gd name="connsiteY2404" fmla="*/ 731611 h 857817"/>
              <a:gd name="connsiteX2405" fmla="*/ 167499 w 1128353"/>
              <a:gd name="connsiteY2405" fmla="*/ 731352 h 857817"/>
              <a:gd name="connsiteX2406" fmla="*/ 167499 w 1128353"/>
              <a:gd name="connsiteY2406" fmla="*/ 729928 h 857817"/>
              <a:gd name="connsiteX2407" fmla="*/ 166787 w 1128353"/>
              <a:gd name="connsiteY2407" fmla="*/ 729346 h 857817"/>
              <a:gd name="connsiteX2408" fmla="*/ 165104 w 1128353"/>
              <a:gd name="connsiteY2408" fmla="*/ 729475 h 857817"/>
              <a:gd name="connsiteX2409" fmla="*/ 164587 w 1128353"/>
              <a:gd name="connsiteY2409" fmla="*/ 728893 h 857817"/>
              <a:gd name="connsiteX2410" fmla="*/ 164004 w 1128353"/>
              <a:gd name="connsiteY2410" fmla="*/ 728893 h 857817"/>
              <a:gd name="connsiteX2411" fmla="*/ 163810 w 1128353"/>
              <a:gd name="connsiteY2411" fmla="*/ 729346 h 857817"/>
              <a:gd name="connsiteX2412" fmla="*/ 164392 w 1128353"/>
              <a:gd name="connsiteY2412" fmla="*/ 729928 h 857817"/>
              <a:gd name="connsiteX2413" fmla="*/ 166981 w 1128353"/>
              <a:gd name="connsiteY2413" fmla="*/ 729928 h 857817"/>
              <a:gd name="connsiteX2414" fmla="*/ 166981 w 1128353"/>
              <a:gd name="connsiteY2414" fmla="*/ 731805 h 857817"/>
              <a:gd name="connsiteX2415" fmla="*/ 169376 w 1128353"/>
              <a:gd name="connsiteY2415" fmla="*/ 732258 h 857817"/>
              <a:gd name="connsiteX2416" fmla="*/ 169181 w 1128353"/>
              <a:gd name="connsiteY2416" fmla="*/ 733682 h 857817"/>
              <a:gd name="connsiteX2417" fmla="*/ 170476 w 1128353"/>
              <a:gd name="connsiteY2417" fmla="*/ 735106 h 857817"/>
              <a:gd name="connsiteX2418" fmla="*/ 171382 w 1128353"/>
              <a:gd name="connsiteY2418" fmla="*/ 735236 h 857817"/>
              <a:gd name="connsiteX2419" fmla="*/ 171965 w 1128353"/>
              <a:gd name="connsiteY2419" fmla="*/ 734653 h 857817"/>
              <a:gd name="connsiteX2420" fmla="*/ 172677 w 1128353"/>
              <a:gd name="connsiteY2420" fmla="*/ 734653 h 857817"/>
              <a:gd name="connsiteX2421" fmla="*/ 172871 w 1128353"/>
              <a:gd name="connsiteY2421" fmla="*/ 736077 h 857817"/>
              <a:gd name="connsiteX2422" fmla="*/ 173389 w 1128353"/>
              <a:gd name="connsiteY2422" fmla="*/ 736659 h 857817"/>
              <a:gd name="connsiteX2423" fmla="*/ 174877 w 1128353"/>
              <a:gd name="connsiteY2423" fmla="*/ 736659 h 857817"/>
              <a:gd name="connsiteX2424" fmla="*/ 175071 w 1128353"/>
              <a:gd name="connsiteY2424" fmla="*/ 736400 h 857817"/>
              <a:gd name="connsiteX2425" fmla="*/ 175978 w 1128353"/>
              <a:gd name="connsiteY2425" fmla="*/ 736659 h 857817"/>
              <a:gd name="connsiteX2426" fmla="*/ 175978 w 1128353"/>
              <a:gd name="connsiteY2426" fmla="*/ 737501 h 857817"/>
              <a:gd name="connsiteX2427" fmla="*/ 175460 w 1128353"/>
              <a:gd name="connsiteY2427" fmla="*/ 737760 h 857817"/>
              <a:gd name="connsiteX2428" fmla="*/ 175071 w 1128353"/>
              <a:gd name="connsiteY2428" fmla="*/ 738795 h 857817"/>
              <a:gd name="connsiteX2429" fmla="*/ 175265 w 1128353"/>
              <a:gd name="connsiteY2429" fmla="*/ 739831 h 857817"/>
              <a:gd name="connsiteX2430" fmla="*/ 176948 w 1128353"/>
              <a:gd name="connsiteY2430" fmla="*/ 739831 h 857817"/>
              <a:gd name="connsiteX2431" fmla="*/ 177660 w 1128353"/>
              <a:gd name="connsiteY2431" fmla="*/ 739378 h 857817"/>
              <a:gd name="connsiteX2432" fmla="*/ 178372 w 1128353"/>
              <a:gd name="connsiteY2432" fmla="*/ 739636 h 857817"/>
              <a:gd name="connsiteX2433" fmla="*/ 178566 w 1128353"/>
              <a:gd name="connsiteY2433" fmla="*/ 743261 h 857817"/>
              <a:gd name="connsiteX2434" fmla="*/ 179149 w 1128353"/>
              <a:gd name="connsiteY2434" fmla="*/ 743714 h 857817"/>
              <a:gd name="connsiteX2435" fmla="*/ 179343 w 1128353"/>
              <a:gd name="connsiteY2435" fmla="*/ 745009 h 857817"/>
              <a:gd name="connsiteX2436" fmla="*/ 178437 w 1128353"/>
              <a:gd name="connsiteY2436" fmla="*/ 745850 h 857817"/>
              <a:gd name="connsiteX2437" fmla="*/ 178243 w 1128353"/>
              <a:gd name="connsiteY2437" fmla="*/ 747726 h 857817"/>
              <a:gd name="connsiteX2438" fmla="*/ 183615 w 1128353"/>
              <a:gd name="connsiteY2438" fmla="*/ 751222 h 857817"/>
              <a:gd name="connsiteX2439" fmla="*/ 184909 w 1128353"/>
              <a:gd name="connsiteY2439" fmla="*/ 750962 h 857817"/>
              <a:gd name="connsiteX2440" fmla="*/ 185491 w 1128353"/>
              <a:gd name="connsiteY2440" fmla="*/ 751416 h 857817"/>
              <a:gd name="connsiteX2441" fmla="*/ 185491 w 1128353"/>
              <a:gd name="connsiteY2441" fmla="*/ 750704 h 857817"/>
              <a:gd name="connsiteX2442" fmla="*/ 186980 w 1128353"/>
              <a:gd name="connsiteY2442" fmla="*/ 750251 h 857817"/>
              <a:gd name="connsiteX2443" fmla="*/ 187498 w 1128353"/>
              <a:gd name="connsiteY2443" fmla="*/ 749668 h 857817"/>
              <a:gd name="connsiteX2444" fmla="*/ 188598 w 1128353"/>
              <a:gd name="connsiteY2444" fmla="*/ 749668 h 857817"/>
              <a:gd name="connsiteX2445" fmla="*/ 188792 w 1128353"/>
              <a:gd name="connsiteY2445" fmla="*/ 750121 h 857817"/>
              <a:gd name="connsiteX2446" fmla="*/ 186980 w 1128353"/>
              <a:gd name="connsiteY2446" fmla="*/ 751286 h 857817"/>
              <a:gd name="connsiteX2447" fmla="*/ 185880 w 1128353"/>
              <a:gd name="connsiteY2447" fmla="*/ 751286 h 857817"/>
              <a:gd name="connsiteX2448" fmla="*/ 184197 w 1128353"/>
              <a:gd name="connsiteY2448" fmla="*/ 753164 h 857817"/>
              <a:gd name="connsiteX2449" fmla="*/ 182191 w 1128353"/>
              <a:gd name="connsiteY2449" fmla="*/ 753875 h 857817"/>
              <a:gd name="connsiteX2450" fmla="*/ 181285 w 1128353"/>
              <a:gd name="connsiteY2450" fmla="*/ 754910 h 857817"/>
              <a:gd name="connsiteX2451" fmla="*/ 179472 w 1128353"/>
              <a:gd name="connsiteY2451" fmla="*/ 755364 h 857817"/>
              <a:gd name="connsiteX2452" fmla="*/ 177596 w 1128353"/>
              <a:gd name="connsiteY2452" fmla="*/ 756788 h 857817"/>
              <a:gd name="connsiteX2453" fmla="*/ 169699 w 1128353"/>
              <a:gd name="connsiteY2453" fmla="*/ 758082 h 857817"/>
              <a:gd name="connsiteX2454" fmla="*/ 166916 w 1128353"/>
              <a:gd name="connsiteY2454" fmla="*/ 759377 h 857817"/>
              <a:gd name="connsiteX2455" fmla="*/ 163033 w 1128353"/>
              <a:gd name="connsiteY2455" fmla="*/ 759506 h 857817"/>
              <a:gd name="connsiteX2456" fmla="*/ 162127 w 1128353"/>
              <a:gd name="connsiteY2456" fmla="*/ 760088 h 857817"/>
              <a:gd name="connsiteX2457" fmla="*/ 161415 w 1128353"/>
              <a:gd name="connsiteY2457" fmla="*/ 760088 h 857817"/>
              <a:gd name="connsiteX2458" fmla="*/ 160833 w 1128353"/>
              <a:gd name="connsiteY2458" fmla="*/ 760671 h 857817"/>
              <a:gd name="connsiteX2459" fmla="*/ 158826 w 1128353"/>
              <a:gd name="connsiteY2459" fmla="*/ 761124 h 857817"/>
              <a:gd name="connsiteX2460" fmla="*/ 156820 w 1128353"/>
              <a:gd name="connsiteY2460" fmla="*/ 763130 h 857817"/>
              <a:gd name="connsiteX2461" fmla="*/ 155914 w 1128353"/>
              <a:gd name="connsiteY2461" fmla="*/ 763001 h 857817"/>
              <a:gd name="connsiteX2462" fmla="*/ 155720 w 1128353"/>
              <a:gd name="connsiteY2462" fmla="*/ 762289 h 857817"/>
              <a:gd name="connsiteX2463" fmla="*/ 154814 w 1128353"/>
              <a:gd name="connsiteY2463" fmla="*/ 762418 h 857817"/>
              <a:gd name="connsiteX2464" fmla="*/ 154814 w 1128353"/>
              <a:gd name="connsiteY2464" fmla="*/ 763260 h 857817"/>
              <a:gd name="connsiteX2465" fmla="*/ 153907 w 1128353"/>
              <a:gd name="connsiteY2465" fmla="*/ 764878 h 857817"/>
              <a:gd name="connsiteX2466" fmla="*/ 152419 w 1128353"/>
              <a:gd name="connsiteY2466" fmla="*/ 765590 h 857817"/>
              <a:gd name="connsiteX2467" fmla="*/ 151319 w 1128353"/>
              <a:gd name="connsiteY2467" fmla="*/ 765590 h 857817"/>
              <a:gd name="connsiteX2468" fmla="*/ 151124 w 1128353"/>
              <a:gd name="connsiteY2468" fmla="*/ 765137 h 857817"/>
              <a:gd name="connsiteX2469" fmla="*/ 153131 w 1128353"/>
              <a:gd name="connsiteY2469" fmla="*/ 764295 h 857817"/>
              <a:gd name="connsiteX2470" fmla="*/ 152937 w 1128353"/>
              <a:gd name="connsiteY2470" fmla="*/ 764036 h 857817"/>
              <a:gd name="connsiteX2471" fmla="*/ 153454 w 1128353"/>
              <a:gd name="connsiteY2471" fmla="*/ 763454 h 857817"/>
              <a:gd name="connsiteX2472" fmla="*/ 153260 w 1128353"/>
              <a:gd name="connsiteY2472" fmla="*/ 762872 h 857817"/>
              <a:gd name="connsiteX2473" fmla="*/ 152742 w 1128353"/>
              <a:gd name="connsiteY2473" fmla="*/ 763195 h 857817"/>
              <a:gd name="connsiteX2474" fmla="*/ 152742 w 1128353"/>
              <a:gd name="connsiteY2474" fmla="*/ 763778 h 857817"/>
              <a:gd name="connsiteX2475" fmla="*/ 152354 w 1128353"/>
              <a:gd name="connsiteY2475" fmla="*/ 763065 h 857817"/>
              <a:gd name="connsiteX2476" fmla="*/ 151771 w 1128353"/>
              <a:gd name="connsiteY2476" fmla="*/ 763195 h 857817"/>
              <a:gd name="connsiteX2477" fmla="*/ 152160 w 1128353"/>
              <a:gd name="connsiteY2477" fmla="*/ 764231 h 857817"/>
              <a:gd name="connsiteX2478" fmla="*/ 151448 w 1128353"/>
              <a:gd name="connsiteY2478" fmla="*/ 764683 h 857817"/>
              <a:gd name="connsiteX2479" fmla="*/ 150542 w 1128353"/>
              <a:gd name="connsiteY2479" fmla="*/ 764555 h 857817"/>
              <a:gd name="connsiteX2480" fmla="*/ 150542 w 1128353"/>
              <a:gd name="connsiteY2480" fmla="*/ 763842 h 857817"/>
              <a:gd name="connsiteX2481" fmla="*/ 151060 w 1128353"/>
              <a:gd name="connsiteY2481" fmla="*/ 763584 h 857817"/>
              <a:gd name="connsiteX2482" fmla="*/ 150866 w 1128353"/>
              <a:gd name="connsiteY2482" fmla="*/ 763324 h 857817"/>
              <a:gd name="connsiteX2483" fmla="*/ 149959 w 1128353"/>
              <a:gd name="connsiteY2483" fmla="*/ 763584 h 857817"/>
              <a:gd name="connsiteX2484" fmla="*/ 150153 w 1128353"/>
              <a:gd name="connsiteY2484" fmla="*/ 764295 h 857817"/>
              <a:gd name="connsiteX2485" fmla="*/ 148147 w 1128353"/>
              <a:gd name="connsiteY2485" fmla="*/ 763842 h 857817"/>
              <a:gd name="connsiteX2486" fmla="*/ 148147 w 1128353"/>
              <a:gd name="connsiteY2486" fmla="*/ 764425 h 857817"/>
              <a:gd name="connsiteX2487" fmla="*/ 150024 w 1128353"/>
              <a:gd name="connsiteY2487" fmla="*/ 764555 h 857817"/>
              <a:gd name="connsiteX2488" fmla="*/ 149830 w 1128353"/>
              <a:gd name="connsiteY2488" fmla="*/ 767014 h 857817"/>
              <a:gd name="connsiteX2489" fmla="*/ 148341 w 1128353"/>
              <a:gd name="connsiteY2489" fmla="*/ 767272 h 857817"/>
              <a:gd name="connsiteX2490" fmla="*/ 147824 w 1128353"/>
              <a:gd name="connsiteY2490" fmla="*/ 767014 h 857817"/>
              <a:gd name="connsiteX2491" fmla="*/ 147824 w 1128353"/>
              <a:gd name="connsiteY2491" fmla="*/ 766625 h 857817"/>
              <a:gd name="connsiteX2492" fmla="*/ 147435 w 1128353"/>
              <a:gd name="connsiteY2492" fmla="*/ 766625 h 857817"/>
              <a:gd name="connsiteX2493" fmla="*/ 147047 w 1128353"/>
              <a:gd name="connsiteY2493" fmla="*/ 767208 h 857817"/>
              <a:gd name="connsiteX2494" fmla="*/ 147047 w 1128353"/>
              <a:gd name="connsiteY2494" fmla="*/ 768373 h 857817"/>
              <a:gd name="connsiteX2495" fmla="*/ 144458 w 1128353"/>
              <a:gd name="connsiteY2495" fmla="*/ 768243 h 857817"/>
              <a:gd name="connsiteX2496" fmla="*/ 143746 w 1128353"/>
              <a:gd name="connsiteY2496" fmla="*/ 767661 h 857817"/>
              <a:gd name="connsiteX2497" fmla="*/ 143746 w 1128353"/>
              <a:gd name="connsiteY2497" fmla="*/ 766820 h 857817"/>
              <a:gd name="connsiteX2498" fmla="*/ 145752 w 1128353"/>
              <a:gd name="connsiteY2498" fmla="*/ 765654 h 857817"/>
              <a:gd name="connsiteX2499" fmla="*/ 147435 w 1128353"/>
              <a:gd name="connsiteY2499" fmla="*/ 765525 h 857817"/>
              <a:gd name="connsiteX2500" fmla="*/ 147630 w 1128353"/>
              <a:gd name="connsiteY2500" fmla="*/ 765266 h 857817"/>
              <a:gd name="connsiteX2501" fmla="*/ 146141 w 1128353"/>
              <a:gd name="connsiteY2501" fmla="*/ 765137 h 857817"/>
              <a:gd name="connsiteX2502" fmla="*/ 144329 w 1128353"/>
              <a:gd name="connsiteY2502" fmla="*/ 766173 h 857817"/>
              <a:gd name="connsiteX2503" fmla="*/ 143746 w 1128353"/>
              <a:gd name="connsiteY2503" fmla="*/ 766043 h 857817"/>
              <a:gd name="connsiteX2504" fmla="*/ 143034 w 1128353"/>
              <a:gd name="connsiteY2504" fmla="*/ 764748 h 857817"/>
              <a:gd name="connsiteX2505" fmla="*/ 142128 w 1128353"/>
              <a:gd name="connsiteY2505" fmla="*/ 764878 h 857817"/>
              <a:gd name="connsiteX2506" fmla="*/ 140834 w 1128353"/>
              <a:gd name="connsiteY2506" fmla="*/ 764036 h 857817"/>
              <a:gd name="connsiteX2507" fmla="*/ 140445 w 1128353"/>
              <a:gd name="connsiteY2507" fmla="*/ 763454 h 857817"/>
              <a:gd name="connsiteX2508" fmla="*/ 140445 w 1128353"/>
              <a:gd name="connsiteY2508" fmla="*/ 762160 h 857817"/>
              <a:gd name="connsiteX2509" fmla="*/ 140057 w 1128353"/>
              <a:gd name="connsiteY2509" fmla="*/ 762030 h 857817"/>
              <a:gd name="connsiteX2510" fmla="*/ 139863 w 1128353"/>
              <a:gd name="connsiteY2510" fmla="*/ 763454 h 857817"/>
              <a:gd name="connsiteX2511" fmla="*/ 140575 w 1128353"/>
              <a:gd name="connsiteY2511" fmla="*/ 764166 h 857817"/>
              <a:gd name="connsiteX2512" fmla="*/ 140769 w 1128353"/>
              <a:gd name="connsiteY2512" fmla="*/ 765007 h 857817"/>
              <a:gd name="connsiteX2513" fmla="*/ 142775 w 1128353"/>
              <a:gd name="connsiteY2513" fmla="*/ 765849 h 857817"/>
              <a:gd name="connsiteX2514" fmla="*/ 142581 w 1128353"/>
              <a:gd name="connsiteY2514" fmla="*/ 767467 h 857817"/>
              <a:gd name="connsiteX2515" fmla="*/ 141869 w 1128353"/>
              <a:gd name="connsiteY2515" fmla="*/ 768049 h 857817"/>
              <a:gd name="connsiteX2516" fmla="*/ 140963 w 1128353"/>
              <a:gd name="connsiteY2516" fmla="*/ 768049 h 857817"/>
              <a:gd name="connsiteX2517" fmla="*/ 141351 w 1128353"/>
              <a:gd name="connsiteY2517" fmla="*/ 766625 h 857817"/>
              <a:gd name="connsiteX2518" fmla="*/ 140834 w 1128353"/>
              <a:gd name="connsiteY2518" fmla="*/ 766496 h 857817"/>
              <a:gd name="connsiteX2519" fmla="*/ 141028 w 1128353"/>
              <a:gd name="connsiteY2519" fmla="*/ 767078 h 857817"/>
              <a:gd name="connsiteX2520" fmla="*/ 140640 w 1128353"/>
              <a:gd name="connsiteY2520" fmla="*/ 767208 h 857817"/>
              <a:gd name="connsiteX2521" fmla="*/ 140640 w 1128353"/>
              <a:gd name="connsiteY2521" fmla="*/ 767791 h 857817"/>
              <a:gd name="connsiteX2522" fmla="*/ 139733 w 1128353"/>
              <a:gd name="connsiteY2522" fmla="*/ 768243 h 857817"/>
              <a:gd name="connsiteX2523" fmla="*/ 139539 w 1128353"/>
              <a:gd name="connsiteY2523" fmla="*/ 769085 h 857817"/>
              <a:gd name="connsiteX2524" fmla="*/ 137145 w 1128353"/>
              <a:gd name="connsiteY2524" fmla="*/ 769085 h 857817"/>
              <a:gd name="connsiteX2525" fmla="*/ 136756 w 1128353"/>
              <a:gd name="connsiteY2525" fmla="*/ 769797 h 857817"/>
              <a:gd name="connsiteX2526" fmla="*/ 137274 w 1128353"/>
              <a:gd name="connsiteY2526" fmla="*/ 770638 h 857817"/>
              <a:gd name="connsiteX2527" fmla="*/ 137080 w 1128353"/>
              <a:gd name="connsiteY2527" fmla="*/ 771220 h 857817"/>
              <a:gd name="connsiteX2528" fmla="*/ 137598 w 1128353"/>
              <a:gd name="connsiteY2528" fmla="*/ 771220 h 857817"/>
              <a:gd name="connsiteX2529" fmla="*/ 137792 w 1128353"/>
              <a:gd name="connsiteY2529" fmla="*/ 770768 h 857817"/>
              <a:gd name="connsiteX2530" fmla="*/ 138698 w 1128353"/>
              <a:gd name="connsiteY2530" fmla="*/ 770897 h 857817"/>
              <a:gd name="connsiteX2531" fmla="*/ 138892 w 1128353"/>
              <a:gd name="connsiteY2531" fmla="*/ 773227 h 857817"/>
              <a:gd name="connsiteX2532" fmla="*/ 136497 w 1128353"/>
              <a:gd name="connsiteY2532" fmla="*/ 775233 h 857817"/>
              <a:gd name="connsiteX2533" fmla="*/ 136303 w 1128353"/>
              <a:gd name="connsiteY2533" fmla="*/ 776398 h 857817"/>
              <a:gd name="connsiteX2534" fmla="*/ 135203 w 1128353"/>
              <a:gd name="connsiteY2534" fmla="*/ 776851 h 857817"/>
              <a:gd name="connsiteX2535" fmla="*/ 134685 w 1128353"/>
              <a:gd name="connsiteY2535" fmla="*/ 778146 h 857817"/>
              <a:gd name="connsiteX2536" fmla="*/ 134103 w 1128353"/>
              <a:gd name="connsiteY2536" fmla="*/ 778146 h 857817"/>
              <a:gd name="connsiteX2537" fmla="*/ 133909 w 1128353"/>
              <a:gd name="connsiteY2537" fmla="*/ 779181 h 857817"/>
              <a:gd name="connsiteX2538" fmla="*/ 133391 w 1128353"/>
              <a:gd name="connsiteY2538" fmla="*/ 779634 h 857817"/>
              <a:gd name="connsiteX2539" fmla="*/ 133779 w 1128353"/>
              <a:gd name="connsiteY2539" fmla="*/ 780217 h 857817"/>
              <a:gd name="connsiteX2540" fmla="*/ 133585 w 1128353"/>
              <a:gd name="connsiteY2540" fmla="*/ 781058 h 857817"/>
              <a:gd name="connsiteX2541" fmla="*/ 131578 w 1128353"/>
              <a:gd name="connsiteY2541" fmla="*/ 782094 h 857817"/>
              <a:gd name="connsiteX2542" fmla="*/ 131773 w 1128353"/>
              <a:gd name="connsiteY2542" fmla="*/ 782547 h 857817"/>
              <a:gd name="connsiteX2543" fmla="*/ 131061 w 1128353"/>
              <a:gd name="connsiteY2543" fmla="*/ 783000 h 857817"/>
              <a:gd name="connsiteX2544" fmla="*/ 130867 w 1128353"/>
              <a:gd name="connsiteY2544" fmla="*/ 783712 h 857817"/>
              <a:gd name="connsiteX2545" fmla="*/ 130867 w 1128353"/>
              <a:gd name="connsiteY2545" fmla="*/ 785718 h 857817"/>
              <a:gd name="connsiteX2546" fmla="*/ 130284 w 1128353"/>
              <a:gd name="connsiteY2546" fmla="*/ 785589 h 857817"/>
              <a:gd name="connsiteX2547" fmla="*/ 130090 w 1128353"/>
              <a:gd name="connsiteY2547" fmla="*/ 784876 h 857817"/>
              <a:gd name="connsiteX2548" fmla="*/ 129184 w 1128353"/>
              <a:gd name="connsiteY2548" fmla="*/ 784165 h 857817"/>
              <a:gd name="connsiteX2549" fmla="*/ 129184 w 1128353"/>
              <a:gd name="connsiteY2549" fmla="*/ 783582 h 857817"/>
              <a:gd name="connsiteX2550" fmla="*/ 128666 w 1128353"/>
              <a:gd name="connsiteY2550" fmla="*/ 783323 h 857817"/>
              <a:gd name="connsiteX2551" fmla="*/ 128860 w 1128353"/>
              <a:gd name="connsiteY2551" fmla="*/ 782029 h 857817"/>
              <a:gd name="connsiteX2552" fmla="*/ 129572 w 1128353"/>
              <a:gd name="connsiteY2552" fmla="*/ 782288 h 857817"/>
              <a:gd name="connsiteX2553" fmla="*/ 129766 w 1128353"/>
              <a:gd name="connsiteY2553" fmla="*/ 781705 h 857817"/>
              <a:gd name="connsiteX2554" fmla="*/ 128666 w 1128353"/>
              <a:gd name="connsiteY2554" fmla="*/ 781447 h 857817"/>
              <a:gd name="connsiteX2555" fmla="*/ 128084 w 1128353"/>
              <a:gd name="connsiteY2555" fmla="*/ 780605 h 857817"/>
              <a:gd name="connsiteX2556" fmla="*/ 127695 w 1128353"/>
              <a:gd name="connsiteY2556" fmla="*/ 781188 h 857817"/>
              <a:gd name="connsiteX2557" fmla="*/ 128084 w 1128353"/>
              <a:gd name="connsiteY2557" fmla="*/ 781317 h 857817"/>
              <a:gd name="connsiteX2558" fmla="*/ 128278 w 1128353"/>
              <a:gd name="connsiteY2558" fmla="*/ 782482 h 857817"/>
              <a:gd name="connsiteX2559" fmla="*/ 127695 w 1128353"/>
              <a:gd name="connsiteY2559" fmla="*/ 783194 h 857817"/>
              <a:gd name="connsiteX2560" fmla="*/ 128601 w 1128353"/>
              <a:gd name="connsiteY2560" fmla="*/ 783777 h 857817"/>
              <a:gd name="connsiteX2561" fmla="*/ 129313 w 1128353"/>
              <a:gd name="connsiteY2561" fmla="*/ 784941 h 857817"/>
              <a:gd name="connsiteX2562" fmla="*/ 129313 w 1128353"/>
              <a:gd name="connsiteY2562" fmla="*/ 785783 h 857817"/>
              <a:gd name="connsiteX2563" fmla="*/ 126724 w 1128353"/>
              <a:gd name="connsiteY2563" fmla="*/ 786236 h 857817"/>
              <a:gd name="connsiteX2564" fmla="*/ 125818 w 1128353"/>
              <a:gd name="connsiteY2564" fmla="*/ 785395 h 857817"/>
              <a:gd name="connsiteX2565" fmla="*/ 125818 w 1128353"/>
              <a:gd name="connsiteY2565" fmla="*/ 784941 h 857817"/>
              <a:gd name="connsiteX2566" fmla="*/ 125236 w 1128353"/>
              <a:gd name="connsiteY2566" fmla="*/ 784812 h 857817"/>
              <a:gd name="connsiteX2567" fmla="*/ 125042 w 1128353"/>
              <a:gd name="connsiteY2567" fmla="*/ 783971 h 857817"/>
              <a:gd name="connsiteX2568" fmla="*/ 124136 w 1128353"/>
              <a:gd name="connsiteY2568" fmla="*/ 783971 h 857817"/>
              <a:gd name="connsiteX2569" fmla="*/ 126724 w 1128353"/>
              <a:gd name="connsiteY2569" fmla="*/ 786754 h 857817"/>
              <a:gd name="connsiteX2570" fmla="*/ 129313 w 1128353"/>
              <a:gd name="connsiteY2570" fmla="*/ 786301 h 857817"/>
              <a:gd name="connsiteX2571" fmla="*/ 129119 w 1128353"/>
              <a:gd name="connsiteY2571" fmla="*/ 788048 h 857817"/>
              <a:gd name="connsiteX2572" fmla="*/ 129831 w 1128353"/>
              <a:gd name="connsiteY2572" fmla="*/ 787919 h 857817"/>
              <a:gd name="connsiteX2573" fmla="*/ 130219 w 1128353"/>
              <a:gd name="connsiteY2573" fmla="*/ 788177 h 857817"/>
              <a:gd name="connsiteX2574" fmla="*/ 130025 w 1128353"/>
              <a:gd name="connsiteY2574" fmla="*/ 788436 h 857817"/>
              <a:gd name="connsiteX2575" fmla="*/ 130608 w 1128353"/>
              <a:gd name="connsiteY2575" fmla="*/ 788436 h 857817"/>
              <a:gd name="connsiteX2576" fmla="*/ 130413 w 1128353"/>
              <a:gd name="connsiteY2576" fmla="*/ 787725 h 857817"/>
              <a:gd name="connsiteX2577" fmla="*/ 130802 w 1128353"/>
              <a:gd name="connsiteY2577" fmla="*/ 787725 h 857817"/>
              <a:gd name="connsiteX2578" fmla="*/ 131514 w 1128353"/>
              <a:gd name="connsiteY2578" fmla="*/ 788889 h 857817"/>
              <a:gd name="connsiteX2579" fmla="*/ 131902 w 1128353"/>
              <a:gd name="connsiteY2579" fmla="*/ 788436 h 857817"/>
              <a:gd name="connsiteX2580" fmla="*/ 131320 w 1128353"/>
              <a:gd name="connsiteY2580" fmla="*/ 787984 h 857817"/>
              <a:gd name="connsiteX2581" fmla="*/ 131126 w 1128353"/>
              <a:gd name="connsiteY2581" fmla="*/ 785977 h 857817"/>
              <a:gd name="connsiteX2582" fmla="*/ 131708 w 1128353"/>
              <a:gd name="connsiteY2582" fmla="*/ 785718 h 857817"/>
              <a:gd name="connsiteX2583" fmla="*/ 132614 w 1128353"/>
              <a:gd name="connsiteY2583" fmla="*/ 787725 h 857817"/>
              <a:gd name="connsiteX2584" fmla="*/ 133520 w 1128353"/>
              <a:gd name="connsiteY2584" fmla="*/ 788307 h 857817"/>
              <a:gd name="connsiteX2585" fmla="*/ 132808 w 1128353"/>
              <a:gd name="connsiteY2585" fmla="*/ 789472 h 857817"/>
              <a:gd name="connsiteX2586" fmla="*/ 130802 w 1128353"/>
              <a:gd name="connsiteY2586" fmla="*/ 789602 h 857817"/>
              <a:gd name="connsiteX2587" fmla="*/ 129508 w 1128353"/>
              <a:gd name="connsiteY2587" fmla="*/ 788566 h 857817"/>
              <a:gd name="connsiteX2588" fmla="*/ 128019 w 1128353"/>
              <a:gd name="connsiteY2588" fmla="*/ 788307 h 857817"/>
              <a:gd name="connsiteX2589" fmla="*/ 121029 w 1128353"/>
              <a:gd name="connsiteY2589" fmla="*/ 782353 h 857817"/>
              <a:gd name="connsiteX2590" fmla="*/ 116952 w 1128353"/>
              <a:gd name="connsiteY2590" fmla="*/ 781188 h 857817"/>
              <a:gd name="connsiteX2591" fmla="*/ 113456 w 1128353"/>
              <a:gd name="connsiteY2591" fmla="*/ 779570 h 857817"/>
              <a:gd name="connsiteX2592" fmla="*/ 107761 w 1128353"/>
              <a:gd name="connsiteY2592" fmla="*/ 777952 h 857817"/>
              <a:gd name="connsiteX2593" fmla="*/ 104978 w 1128353"/>
              <a:gd name="connsiteY2593" fmla="*/ 776528 h 857817"/>
              <a:gd name="connsiteX2594" fmla="*/ 101871 w 1128353"/>
              <a:gd name="connsiteY2594" fmla="*/ 775816 h 857817"/>
              <a:gd name="connsiteX2595" fmla="*/ 100965 w 1128353"/>
              <a:gd name="connsiteY2595" fmla="*/ 775233 h 857817"/>
              <a:gd name="connsiteX2596" fmla="*/ 99865 w 1128353"/>
              <a:gd name="connsiteY2596" fmla="*/ 775363 h 857817"/>
              <a:gd name="connsiteX2597" fmla="*/ 97664 w 1128353"/>
              <a:gd name="connsiteY2597" fmla="*/ 774651 h 857817"/>
              <a:gd name="connsiteX2598" fmla="*/ 94687 w 1128353"/>
              <a:gd name="connsiteY2598" fmla="*/ 774521 h 857817"/>
              <a:gd name="connsiteX2599" fmla="*/ 92422 w 1128353"/>
              <a:gd name="connsiteY2599" fmla="*/ 773939 h 857817"/>
              <a:gd name="connsiteX2600" fmla="*/ 92422 w 1128353"/>
              <a:gd name="connsiteY2600" fmla="*/ 773939 h 857817"/>
              <a:gd name="connsiteX2601" fmla="*/ 90739 w 1128353"/>
              <a:gd name="connsiteY2601" fmla="*/ 763972 h 857817"/>
              <a:gd name="connsiteX2602" fmla="*/ 71647 w 1128353"/>
              <a:gd name="connsiteY2602" fmla="*/ 763972 h 857817"/>
              <a:gd name="connsiteX2603" fmla="*/ 72682 w 1128353"/>
              <a:gd name="connsiteY2603" fmla="*/ 752904 h 857817"/>
              <a:gd name="connsiteX2604" fmla="*/ 71388 w 1128353"/>
              <a:gd name="connsiteY2604" fmla="*/ 751610 h 857817"/>
              <a:gd name="connsiteX2605" fmla="*/ 54301 w 1128353"/>
              <a:gd name="connsiteY2605" fmla="*/ 756464 h 857817"/>
              <a:gd name="connsiteX2606" fmla="*/ 49900 w 1128353"/>
              <a:gd name="connsiteY2606" fmla="*/ 749280 h 857817"/>
              <a:gd name="connsiteX2607" fmla="*/ 46664 w 1128353"/>
              <a:gd name="connsiteY2607" fmla="*/ 738989 h 857817"/>
              <a:gd name="connsiteX2608" fmla="*/ 47570 w 1128353"/>
              <a:gd name="connsiteY2608" fmla="*/ 730122 h 857817"/>
              <a:gd name="connsiteX2609" fmla="*/ 51065 w 1128353"/>
              <a:gd name="connsiteY2609" fmla="*/ 723585 h 857817"/>
              <a:gd name="connsiteX2610" fmla="*/ 47894 w 1128353"/>
              <a:gd name="connsiteY2610" fmla="*/ 704687 h 857817"/>
              <a:gd name="connsiteX2611" fmla="*/ 38898 w 1128353"/>
              <a:gd name="connsiteY2611" fmla="*/ 705657 h 857817"/>
              <a:gd name="connsiteX2612" fmla="*/ 36762 w 1128353"/>
              <a:gd name="connsiteY2612" fmla="*/ 692260 h 857817"/>
              <a:gd name="connsiteX2613" fmla="*/ 45952 w 1128353"/>
              <a:gd name="connsiteY2613" fmla="*/ 684817 h 857817"/>
              <a:gd name="connsiteX2614" fmla="*/ 48088 w 1128353"/>
              <a:gd name="connsiteY2614" fmla="*/ 672262 h 857817"/>
              <a:gd name="connsiteX2615" fmla="*/ 37474 w 1128353"/>
              <a:gd name="connsiteY2615" fmla="*/ 670061 h 857817"/>
              <a:gd name="connsiteX2616" fmla="*/ 28995 w 1128353"/>
              <a:gd name="connsiteY2616" fmla="*/ 675756 h 857817"/>
              <a:gd name="connsiteX2617" fmla="*/ 23300 w 1128353"/>
              <a:gd name="connsiteY2617" fmla="*/ 674721 h 857817"/>
              <a:gd name="connsiteX2618" fmla="*/ 14174 w 1128353"/>
              <a:gd name="connsiteY2618" fmla="*/ 664689 h 857817"/>
              <a:gd name="connsiteX2619" fmla="*/ 0 w 1128353"/>
              <a:gd name="connsiteY2619" fmla="*/ 641325 h 857817"/>
              <a:gd name="connsiteX2620" fmla="*/ 7831 w 1128353"/>
              <a:gd name="connsiteY2620" fmla="*/ 635435 h 857817"/>
              <a:gd name="connsiteX2621" fmla="*/ 26924 w 1128353"/>
              <a:gd name="connsiteY2621" fmla="*/ 632134 h 857817"/>
              <a:gd name="connsiteX2622" fmla="*/ 28283 w 1128353"/>
              <a:gd name="connsiteY2622" fmla="*/ 632975 h 857817"/>
              <a:gd name="connsiteX2623" fmla="*/ 26989 w 1128353"/>
              <a:gd name="connsiteY2623" fmla="*/ 637182 h 857817"/>
              <a:gd name="connsiteX2624" fmla="*/ 30613 w 1128353"/>
              <a:gd name="connsiteY2624" fmla="*/ 637894 h 857817"/>
              <a:gd name="connsiteX2625" fmla="*/ 34108 w 1128353"/>
              <a:gd name="connsiteY2625" fmla="*/ 631293 h 857817"/>
              <a:gd name="connsiteX2626" fmla="*/ 37344 w 1128353"/>
              <a:gd name="connsiteY2626" fmla="*/ 630258 h 857817"/>
              <a:gd name="connsiteX2627" fmla="*/ 46211 w 1128353"/>
              <a:gd name="connsiteY2627" fmla="*/ 638865 h 857817"/>
              <a:gd name="connsiteX2628" fmla="*/ 60838 w 1128353"/>
              <a:gd name="connsiteY2628" fmla="*/ 642101 h 857817"/>
              <a:gd name="connsiteX2629" fmla="*/ 69511 w 1128353"/>
              <a:gd name="connsiteY2629" fmla="*/ 646632 h 857817"/>
              <a:gd name="connsiteX2630" fmla="*/ 83620 w 1128353"/>
              <a:gd name="connsiteY2630" fmla="*/ 648250 h 857817"/>
              <a:gd name="connsiteX2631" fmla="*/ 92616 w 1128353"/>
              <a:gd name="connsiteY2631" fmla="*/ 658929 h 857817"/>
              <a:gd name="connsiteX2632" fmla="*/ 97859 w 1128353"/>
              <a:gd name="connsiteY2632" fmla="*/ 661259 h 857817"/>
              <a:gd name="connsiteX2633" fmla="*/ 112615 w 1128353"/>
              <a:gd name="connsiteY2633" fmla="*/ 656275 h 857817"/>
              <a:gd name="connsiteX2634" fmla="*/ 116239 w 1128353"/>
              <a:gd name="connsiteY2634" fmla="*/ 647215 h 857817"/>
              <a:gd name="connsiteX2635" fmla="*/ 109055 w 1128353"/>
              <a:gd name="connsiteY2635" fmla="*/ 637894 h 857817"/>
              <a:gd name="connsiteX2636" fmla="*/ 110997 w 1128353"/>
              <a:gd name="connsiteY2636" fmla="*/ 632328 h 857817"/>
              <a:gd name="connsiteX2637" fmla="*/ 117275 w 1128353"/>
              <a:gd name="connsiteY2637" fmla="*/ 625921 h 857817"/>
              <a:gd name="connsiteX2638" fmla="*/ 115269 w 1128353"/>
              <a:gd name="connsiteY2638" fmla="*/ 621261 h 857817"/>
              <a:gd name="connsiteX2639" fmla="*/ 108926 w 1128353"/>
              <a:gd name="connsiteY2639" fmla="*/ 617184 h 857817"/>
              <a:gd name="connsiteX2640" fmla="*/ 109509 w 1128353"/>
              <a:gd name="connsiteY2640" fmla="*/ 606634 h 857817"/>
              <a:gd name="connsiteX2641" fmla="*/ 105819 w 1128353"/>
              <a:gd name="connsiteY2641" fmla="*/ 589807 h 857817"/>
              <a:gd name="connsiteX2642" fmla="*/ 108926 w 1128353"/>
              <a:gd name="connsiteY2642" fmla="*/ 578092 h 857817"/>
              <a:gd name="connsiteX2643" fmla="*/ 106596 w 1128353"/>
              <a:gd name="connsiteY2643" fmla="*/ 573432 h 857817"/>
              <a:gd name="connsiteX2644" fmla="*/ 98700 w 1128353"/>
              <a:gd name="connsiteY2644" fmla="*/ 568578 h 857817"/>
              <a:gd name="connsiteX2645" fmla="*/ 100383 w 1128353"/>
              <a:gd name="connsiteY2645" fmla="*/ 556151 h 857817"/>
              <a:gd name="connsiteX2646" fmla="*/ 97988 w 1128353"/>
              <a:gd name="connsiteY2646" fmla="*/ 544890 h 857817"/>
              <a:gd name="connsiteX2647" fmla="*/ 87956 w 1128353"/>
              <a:gd name="connsiteY2647" fmla="*/ 527027 h 857817"/>
              <a:gd name="connsiteX2648" fmla="*/ 84267 w 1128353"/>
              <a:gd name="connsiteY2648" fmla="*/ 510458 h 857817"/>
              <a:gd name="connsiteX2649" fmla="*/ 89509 w 1128353"/>
              <a:gd name="connsiteY2649" fmla="*/ 508711 h 857817"/>
              <a:gd name="connsiteX2650" fmla="*/ 106920 w 1128353"/>
              <a:gd name="connsiteY2650" fmla="*/ 511817 h 857817"/>
              <a:gd name="connsiteX2651" fmla="*/ 111321 w 1128353"/>
              <a:gd name="connsiteY2651" fmla="*/ 509487 h 857817"/>
              <a:gd name="connsiteX2652" fmla="*/ 116175 w 1128353"/>
              <a:gd name="connsiteY2652" fmla="*/ 502174 h 857817"/>
              <a:gd name="connsiteX2653" fmla="*/ 122906 w 1128353"/>
              <a:gd name="connsiteY2653" fmla="*/ 499390 h 857817"/>
              <a:gd name="connsiteX2654" fmla="*/ 136627 w 1128353"/>
              <a:gd name="connsiteY2654" fmla="*/ 506122 h 857817"/>
              <a:gd name="connsiteX2655" fmla="*/ 140122 w 1128353"/>
              <a:gd name="connsiteY2655" fmla="*/ 502174 h 857817"/>
              <a:gd name="connsiteX2656" fmla="*/ 136368 w 1128353"/>
              <a:gd name="connsiteY2656" fmla="*/ 490006 h 857817"/>
              <a:gd name="connsiteX2657" fmla="*/ 142711 w 1128353"/>
              <a:gd name="connsiteY2657" fmla="*/ 475768 h 857817"/>
              <a:gd name="connsiteX2658" fmla="*/ 140510 w 1128353"/>
              <a:gd name="connsiteY2658" fmla="*/ 461334 h 857817"/>
              <a:gd name="connsiteX2659" fmla="*/ 153713 w 1128353"/>
              <a:gd name="connsiteY2659" fmla="*/ 459846 h 857817"/>
              <a:gd name="connsiteX2660" fmla="*/ 154102 w 1128353"/>
              <a:gd name="connsiteY2660" fmla="*/ 453827 h 857817"/>
              <a:gd name="connsiteX2661" fmla="*/ 150413 w 1128353"/>
              <a:gd name="connsiteY2661" fmla="*/ 448261 h 857817"/>
              <a:gd name="connsiteX2662" fmla="*/ 150024 w 1128353"/>
              <a:gd name="connsiteY2662" fmla="*/ 442047 h 857817"/>
              <a:gd name="connsiteX2663" fmla="*/ 138310 w 1128353"/>
              <a:gd name="connsiteY2663" fmla="*/ 436029 h 857817"/>
              <a:gd name="connsiteX2664" fmla="*/ 128342 w 1128353"/>
              <a:gd name="connsiteY2664" fmla="*/ 417647 h 857817"/>
              <a:gd name="connsiteX2665" fmla="*/ 131643 w 1128353"/>
              <a:gd name="connsiteY2665" fmla="*/ 413376 h 857817"/>
              <a:gd name="connsiteX2666" fmla="*/ 142063 w 1128353"/>
              <a:gd name="connsiteY2666" fmla="*/ 410398 h 857817"/>
              <a:gd name="connsiteX2667" fmla="*/ 142322 w 1128353"/>
              <a:gd name="connsiteY2667" fmla="*/ 405998 h 857817"/>
              <a:gd name="connsiteX2668" fmla="*/ 139928 w 1128353"/>
              <a:gd name="connsiteY2668" fmla="*/ 396872 h 857817"/>
              <a:gd name="connsiteX2669" fmla="*/ 132549 w 1128353"/>
              <a:gd name="connsiteY2669" fmla="*/ 391565 h 857817"/>
              <a:gd name="connsiteX2670" fmla="*/ 124006 w 1128353"/>
              <a:gd name="connsiteY2670" fmla="*/ 376938 h 857817"/>
              <a:gd name="connsiteX2671" fmla="*/ 121353 w 1128353"/>
              <a:gd name="connsiteY2671" fmla="*/ 361793 h 857817"/>
              <a:gd name="connsiteX2672" fmla="*/ 115269 w 1128353"/>
              <a:gd name="connsiteY2672" fmla="*/ 360304 h 857817"/>
              <a:gd name="connsiteX2673" fmla="*/ 100707 w 1128353"/>
              <a:gd name="connsiteY2673" fmla="*/ 334610 h 857817"/>
              <a:gd name="connsiteX2674" fmla="*/ 93522 w 1128353"/>
              <a:gd name="connsiteY2674" fmla="*/ 334869 h 857817"/>
              <a:gd name="connsiteX2675" fmla="*/ 91192 w 1128353"/>
              <a:gd name="connsiteY2675" fmla="*/ 332345 h 857817"/>
              <a:gd name="connsiteX2676" fmla="*/ 90351 w 1128353"/>
              <a:gd name="connsiteY2676" fmla="*/ 317977 h 857817"/>
              <a:gd name="connsiteX2677" fmla="*/ 96306 w 1128353"/>
              <a:gd name="connsiteY2677" fmla="*/ 311893 h 857817"/>
              <a:gd name="connsiteX2678" fmla="*/ 98053 w 1128353"/>
              <a:gd name="connsiteY2678" fmla="*/ 300825 h 857817"/>
              <a:gd name="connsiteX2679" fmla="*/ 88280 w 1128353"/>
              <a:gd name="connsiteY2679" fmla="*/ 290923 h 857817"/>
              <a:gd name="connsiteX2680" fmla="*/ 87374 w 1128353"/>
              <a:gd name="connsiteY2680" fmla="*/ 281020 h 857817"/>
              <a:gd name="connsiteX2681" fmla="*/ 88474 w 1128353"/>
              <a:gd name="connsiteY2681" fmla="*/ 275972 h 857817"/>
              <a:gd name="connsiteX2682" fmla="*/ 99800 w 1128353"/>
              <a:gd name="connsiteY2682" fmla="*/ 278561 h 857817"/>
              <a:gd name="connsiteX2683" fmla="*/ 101483 w 1128353"/>
              <a:gd name="connsiteY2683" fmla="*/ 275390 h 857817"/>
              <a:gd name="connsiteX2684" fmla="*/ 100447 w 1128353"/>
              <a:gd name="connsiteY2684" fmla="*/ 271830 h 857817"/>
              <a:gd name="connsiteX2685" fmla="*/ 90869 w 1128353"/>
              <a:gd name="connsiteY2685" fmla="*/ 262057 h 857817"/>
              <a:gd name="connsiteX2686" fmla="*/ 89574 w 1128353"/>
              <a:gd name="connsiteY2686" fmla="*/ 247819 h 857817"/>
              <a:gd name="connsiteX2687" fmla="*/ 85432 w 1128353"/>
              <a:gd name="connsiteY2687" fmla="*/ 231185 h 857817"/>
              <a:gd name="connsiteX2688" fmla="*/ 79931 w 1128353"/>
              <a:gd name="connsiteY2688" fmla="*/ 224519 h 857817"/>
              <a:gd name="connsiteX2689" fmla="*/ 89898 w 1128353"/>
              <a:gd name="connsiteY2689" fmla="*/ 212610 h 857817"/>
              <a:gd name="connsiteX2690" fmla="*/ 90998 w 1128353"/>
              <a:gd name="connsiteY2690" fmla="*/ 181544 h 857817"/>
              <a:gd name="connsiteX2691" fmla="*/ 96953 w 1128353"/>
              <a:gd name="connsiteY2691" fmla="*/ 166658 h 857817"/>
              <a:gd name="connsiteX2692" fmla="*/ 103683 w 1128353"/>
              <a:gd name="connsiteY2692" fmla="*/ 160833 h 857817"/>
              <a:gd name="connsiteX2693" fmla="*/ 100836 w 1128353"/>
              <a:gd name="connsiteY2693" fmla="*/ 152160 h 857817"/>
              <a:gd name="connsiteX2694" fmla="*/ 111903 w 1128353"/>
              <a:gd name="connsiteY2694" fmla="*/ 140575 h 857817"/>
              <a:gd name="connsiteX2695" fmla="*/ 111968 w 1128353"/>
              <a:gd name="connsiteY2695" fmla="*/ 136368 h 857817"/>
              <a:gd name="connsiteX2696" fmla="*/ 109832 w 1128353"/>
              <a:gd name="connsiteY2696" fmla="*/ 133391 h 857817"/>
              <a:gd name="connsiteX2697" fmla="*/ 97211 w 1128353"/>
              <a:gd name="connsiteY2697" fmla="*/ 125818 h 857817"/>
              <a:gd name="connsiteX2698" fmla="*/ 98700 w 1128353"/>
              <a:gd name="connsiteY2698" fmla="*/ 112486 h 857817"/>
              <a:gd name="connsiteX2699" fmla="*/ 98700 w 1128353"/>
              <a:gd name="connsiteY2699" fmla="*/ 112486 h 857817"/>
              <a:gd name="connsiteX2700" fmla="*/ 114816 w 1128353"/>
              <a:gd name="connsiteY2700" fmla="*/ 128084 h 857817"/>
              <a:gd name="connsiteX2701" fmla="*/ 118311 w 1128353"/>
              <a:gd name="connsiteY2701" fmla="*/ 127631 h 857817"/>
              <a:gd name="connsiteX2702" fmla="*/ 120705 w 1128353"/>
              <a:gd name="connsiteY2702" fmla="*/ 121547 h 857817"/>
              <a:gd name="connsiteX2703" fmla="*/ 132744 w 1128353"/>
              <a:gd name="connsiteY2703" fmla="*/ 120511 h 857817"/>
              <a:gd name="connsiteX2704" fmla="*/ 134103 w 1128353"/>
              <a:gd name="connsiteY2704" fmla="*/ 112162 h 857817"/>
              <a:gd name="connsiteX2705" fmla="*/ 143229 w 1128353"/>
              <a:gd name="connsiteY2705" fmla="*/ 110221 h 857817"/>
              <a:gd name="connsiteX2706" fmla="*/ 146012 w 1128353"/>
              <a:gd name="connsiteY2706" fmla="*/ 104849 h 857817"/>
              <a:gd name="connsiteX2707" fmla="*/ 150606 w 1128353"/>
              <a:gd name="connsiteY2707" fmla="*/ 82132 h 857817"/>
              <a:gd name="connsiteX2708" fmla="*/ 150801 w 1128353"/>
              <a:gd name="connsiteY2708" fmla="*/ 71194 h 857817"/>
              <a:gd name="connsiteX2709" fmla="*/ 157532 w 1128353"/>
              <a:gd name="connsiteY2709" fmla="*/ 62650 h 857817"/>
              <a:gd name="connsiteX2710" fmla="*/ 159085 w 1128353"/>
              <a:gd name="connsiteY2710" fmla="*/ 56243 h 857817"/>
              <a:gd name="connsiteX2711" fmla="*/ 168923 w 1128353"/>
              <a:gd name="connsiteY2711" fmla="*/ 55078 h 857817"/>
              <a:gd name="connsiteX2712" fmla="*/ 170282 w 1128353"/>
              <a:gd name="connsiteY2712" fmla="*/ 53913 h 857817"/>
              <a:gd name="connsiteX2713" fmla="*/ 169894 w 1128353"/>
              <a:gd name="connsiteY2713" fmla="*/ 46146 h 857817"/>
              <a:gd name="connsiteX2714" fmla="*/ 173647 w 1128353"/>
              <a:gd name="connsiteY2714" fmla="*/ 45370 h 857817"/>
              <a:gd name="connsiteX2715" fmla="*/ 179796 w 1128353"/>
              <a:gd name="connsiteY2715" fmla="*/ 45952 h 857817"/>
              <a:gd name="connsiteX2716" fmla="*/ 189116 w 1128353"/>
              <a:gd name="connsiteY2716" fmla="*/ 54495 h 857817"/>
              <a:gd name="connsiteX2717" fmla="*/ 196300 w 1128353"/>
              <a:gd name="connsiteY2717" fmla="*/ 52683 h 857817"/>
              <a:gd name="connsiteX2718" fmla="*/ 198500 w 1128353"/>
              <a:gd name="connsiteY2718" fmla="*/ 47764 h 857817"/>
              <a:gd name="connsiteX2719" fmla="*/ 191057 w 1128353"/>
              <a:gd name="connsiteY2719" fmla="*/ 40257 h 857817"/>
              <a:gd name="connsiteX2720" fmla="*/ 201737 w 1128353"/>
              <a:gd name="connsiteY2720" fmla="*/ 31584 h 857817"/>
              <a:gd name="connsiteX2721" fmla="*/ 204326 w 1128353"/>
              <a:gd name="connsiteY2721" fmla="*/ 22005 h 857817"/>
              <a:gd name="connsiteX2722" fmla="*/ 208467 w 1128353"/>
              <a:gd name="connsiteY2722" fmla="*/ 16957 h 857817"/>
              <a:gd name="connsiteX2723" fmla="*/ 208467 w 1128353"/>
              <a:gd name="connsiteY2723" fmla="*/ 16957 h 857817"/>
              <a:gd name="connsiteX2724" fmla="*/ 236298 w 1128353"/>
              <a:gd name="connsiteY2724" fmla="*/ 52230 h 857817"/>
              <a:gd name="connsiteX2725" fmla="*/ 234162 w 1128353"/>
              <a:gd name="connsiteY2725" fmla="*/ 55208 h 857817"/>
              <a:gd name="connsiteX2726" fmla="*/ 224195 w 1128353"/>
              <a:gd name="connsiteY2726" fmla="*/ 56566 h 857817"/>
              <a:gd name="connsiteX2727" fmla="*/ 213257 w 1128353"/>
              <a:gd name="connsiteY2727" fmla="*/ 62262 h 857817"/>
              <a:gd name="connsiteX2728" fmla="*/ 217529 w 1128353"/>
              <a:gd name="connsiteY2728" fmla="*/ 65563 h 857817"/>
              <a:gd name="connsiteX2729" fmla="*/ 216622 w 1128353"/>
              <a:gd name="connsiteY2729" fmla="*/ 83038 h 857817"/>
              <a:gd name="connsiteX2730" fmla="*/ 219470 w 1128353"/>
              <a:gd name="connsiteY2730" fmla="*/ 87697 h 857817"/>
              <a:gd name="connsiteX2731" fmla="*/ 227107 w 1128353"/>
              <a:gd name="connsiteY2731" fmla="*/ 114881 h 857817"/>
              <a:gd name="connsiteX2732" fmla="*/ 230085 w 1128353"/>
              <a:gd name="connsiteY2732" fmla="*/ 116693 h 857817"/>
              <a:gd name="connsiteX2733" fmla="*/ 237398 w 1128353"/>
              <a:gd name="connsiteY2733" fmla="*/ 114622 h 857817"/>
              <a:gd name="connsiteX2734" fmla="*/ 254161 w 1128353"/>
              <a:gd name="connsiteY2734" fmla="*/ 115657 h 857817"/>
              <a:gd name="connsiteX2735" fmla="*/ 261280 w 1128353"/>
              <a:gd name="connsiteY2735" fmla="*/ 110415 h 857817"/>
              <a:gd name="connsiteX2736" fmla="*/ 269176 w 1128353"/>
              <a:gd name="connsiteY2736" fmla="*/ 109509 h 857817"/>
              <a:gd name="connsiteX2737" fmla="*/ 275648 w 1128353"/>
              <a:gd name="connsiteY2737" fmla="*/ 100707 h 857817"/>
              <a:gd name="connsiteX2738" fmla="*/ 279208 w 1128353"/>
              <a:gd name="connsiteY2738" fmla="*/ 99024 h 857817"/>
              <a:gd name="connsiteX2739" fmla="*/ 268076 w 1128353"/>
              <a:gd name="connsiteY2739" fmla="*/ 94429 h 857817"/>
              <a:gd name="connsiteX2740" fmla="*/ 275648 w 1128353"/>
              <a:gd name="connsiteY2740" fmla="*/ 85174 h 857817"/>
              <a:gd name="connsiteX2741" fmla="*/ 283027 w 1128353"/>
              <a:gd name="connsiteY2741" fmla="*/ 80384 h 857817"/>
              <a:gd name="connsiteX2742" fmla="*/ 302896 w 1128353"/>
              <a:gd name="connsiteY2742" fmla="*/ 75141 h 857817"/>
              <a:gd name="connsiteX2743" fmla="*/ 307297 w 1128353"/>
              <a:gd name="connsiteY2743" fmla="*/ 69187 h 857817"/>
              <a:gd name="connsiteX2744" fmla="*/ 318106 w 1128353"/>
              <a:gd name="connsiteY2744" fmla="*/ 70093 h 857817"/>
              <a:gd name="connsiteX2745" fmla="*/ 331633 w 1128353"/>
              <a:gd name="connsiteY2745" fmla="*/ 64268 h 857817"/>
              <a:gd name="connsiteX2746" fmla="*/ 334739 w 1128353"/>
              <a:gd name="connsiteY2746" fmla="*/ 65304 h 857817"/>
              <a:gd name="connsiteX2747" fmla="*/ 347748 w 1128353"/>
              <a:gd name="connsiteY2747" fmla="*/ 93976 h 857817"/>
              <a:gd name="connsiteX2748" fmla="*/ 351502 w 1128353"/>
              <a:gd name="connsiteY2748" fmla="*/ 93199 h 857817"/>
              <a:gd name="connsiteX2749" fmla="*/ 362699 w 1128353"/>
              <a:gd name="connsiteY2749" fmla="*/ 82196 h 857817"/>
              <a:gd name="connsiteX2750" fmla="*/ 362893 w 1128353"/>
              <a:gd name="connsiteY2750" fmla="*/ 72488 h 857817"/>
              <a:gd name="connsiteX2751" fmla="*/ 369818 w 1128353"/>
              <a:gd name="connsiteY2751" fmla="*/ 70870 h 857817"/>
              <a:gd name="connsiteX2752" fmla="*/ 372277 w 1128353"/>
              <a:gd name="connsiteY2752" fmla="*/ 69382 h 857817"/>
              <a:gd name="connsiteX2753" fmla="*/ 372213 w 1128353"/>
              <a:gd name="connsiteY2753" fmla="*/ 65175 h 857817"/>
              <a:gd name="connsiteX2754" fmla="*/ 364317 w 1128353"/>
              <a:gd name="connsiteY2754" fmla="*/ 57861 h 857817"/>
              <a:gd name="connsiteX2755" fmla="*/ 359463 w 1128353"/>
              <a:gd name="connsiteY2755" fmla="*/ 48865 h 857817"/>
              <a:gd name="connsiteX2756" fmla="*/ 355709 w 1128353"/>
              <a:gd name="connsiteY2756" fmla="*/ 46923 h 857817"/>
              <a:gd name="connsiteX2757" fmla="*/ 355515 w 1128353"/>
              <a:gd name="connsiteY2757" fmla="*/ 41551 h 857817"/>
              <a:gd name="connsiteX2758" fmla="*/ 372925 w 1128353"/>
              <a:gd name="connsiteY2758" fmla="*/ 35403 h 857817"/>
              <a:gd name="connsiteX2759" fmla="*/ 377196 w 1128353"/>
              <a:gd name="connsiteY2759" fmla="*/ 29836 h 857817"/>
              <a:gd name="connsiteX2760" fmla="*/ 377002 w 1128353"/>
              <a:gd name="connsiteY2760" fmla="*/ 25500 h 857817"/>
              <a:gd name="connsiteX2761" fmla="*/ 379332 w 1128353"/>
              <a:gd name="connsiteY2761" fmla="*/ 22070 h 857817"/>
              <a:gd name="connsiteX2762" fmla="*/ 389493 w 1128353"/>
              <a:gd name="connsiteY2762" fmla="*/ 24918 h 857817"/>
              <a:gd name="connsiteX2763" fmla="*/ 394218 w 1128353"/>
              <a:gd name="connsiteY2763" fmla="*/ 16504 h 857817"/>
              <a:gd name="connsiteX2764" fmla="*/ 405156 w 1128353"/>
              <a:gd name="connsiteY2764" fmla="*/ 16957 h 857817"/>
              <a:gd name="connsiteX2765" fmla="*/ 430656 w 1128353"/>
              <a:gd name="connsiteY2765" fmla="*/ 0 h 857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Lst>
            <a:rect l="l" t="t" r="r" b="b"/>
            <a:pathLst>
              <a:path w="1128353" h="857817">
                <a:moveTo>
                  <a:pt x="215393" y="756852"/>
                </a:moveTo>
                <a:lnTo>
                  <a:pt x="217399" y="757888"/>
                </a:lnTo>
                <a:lnTo>
                  <a:pt x="217787" y="759053"/>
                </a:lnTo>
                <a:lnTo>
                  <a:pt x="218500" y="759636"/>
                </a:lnTo>
                <a:lnTo>
                  <a:pt x="218500" y="760477"/>
                </a:lnTo>
                <a:lnTo>
                  <a:pt x="219082" y="761189"/>
                </a:lnTo>
                <a:lnTo>
                  <a:pt x="218694" y="763648"/>
                </a:lnTo>
                <a:lnTo>
                  <a:pt x="218888" y="766561"/>
                </a:lnTo>
                <a:lnTo>
                  <a:pt x="219405" y="767014"/>
                </a:lnTo>
                <a:lnTo>
                  <a:pt x="219794" y="769214"/>
                </a:lnTo>
                <a:lnTo>
                  <a:pt x="220506" y="769667"/>
                </a:lnTo>
                <a:lnTo>
                  <a:pt x="220312" y="771674"/>
                </a:lnTo>
                <a:lnTo>
                  <a:pt x="221023" y="772126"/>
                </a:lnTo>
                <a:lnTo>
                  <a:pt x="221606" y="773162"/>
                </a:lnTo>
                <a:lnTo>
                  <a:pt x="221606" y="774456"/>
                </a:lnTo>
                <a:lnTo>
                  <a:pt x="222512" y="776204"/>
                </a:lnTo>
                <a:lnTo>
                  <a:pt x="222512" y="777045"/>
                </a:lnTo>
                <a:lnTo>
                  <a:pt x="221930" y="777757"/>
                </a:lnTo>
                <a:lnTo>
                  <a:pt x="222124" y="778793"/>
                </a:lnTo>
                <a:lnTo>
                  <a:pt x="221736" y="780799"/>
                </a:lnTo>
                <a:lnTo>
                  <a:pt x="220829" y="782223"/>
                </a:lnTo>
                <a:lnTo>
                  <a:pt x="220829" y="783518"/>
                </a:lnTo>
                <a:lnTo>
                  <a:pt x="220441" y="783647"/>
                </a:lnTo>
                <a:lnTo>
                  <a:pt x="219923" y="785265"/>
                </a:lnTo>
                <a:lnTo>
                  <a:pt x="220118" y="786301"/>
                </a:lnTo>
                <a:lnTo>
                  <a:pt x="220506" y="786171"/>
                </a:lnTo>
                <a:lnTo>
                  <a:pt x="220506" y="785330"/>
                </a:lnTo>
                <a:lnTo>
                  <a:pt x="221218" y="784165"/>
                </a:lnTo>
                <a:lnTo>
                  <a:pt x="221412" y="782288"/>
                </a:lnTo>
                <a:lnTo>
                  <a:pt x="222706" y="780087"/>
                </a:lnTo>
                <a:lnTo>
                  <a:pt x="222706" y="779052"/>
                </a:lnTo>
                <a:lnTo>
                  <a:pt x="223612" y="778469"/>
                </a:lnTo>
                <a:lnTo>
                  <a:pt x="223806" y="775881"/>
                </a:lnTo>
                <a:lnTo>
                  <a:pt x="222901" y="775039"/>
                </a:lnTo>
                <a:lnTo>
                  <a:pt x="222318" y="775039"/>
                </a:lnTo>
                <a:lnTo>
                  <a:pt x="222318" y="772838"/>
                </a:lnTo>
                <a:lnTo>
                  <a:pt x="221023" y="771674"/>
                </a:lnTo>
                <a:lnTo>
                  <a:pt x="221023" y="769473"/>
                </a:lnTo>
                <a:lnTo>
                  <a:pt x="220118" y="768632"/>
                </a:lnTo>
                <a:lnTo>
                  <a:pt x="219923" y="766625"/>
                </a:lnTo>
                <a:lnTo>
                  <a:pt x="219535" y="766496"/>
                </a:lnTo>
                <a:lnTo>
                  <a:pt x="219147" y="765072"/>
                </a:lnTo>
                <a:lnTo>
                  <a:pt x="219535" y="762872"/>
                </a:lnTo>
                <a:lnTo>
                  <a:pt x="219341" y="760865"/>
                </a:lnTo>
                <a:lnTo>
                  <a:pt x="220053" y="760283"/>
                </a:lnTo>
                <a:lnTo>
                  <a:pt x="220053" y="759571"/>
                </a:lnTo>
                <a:lnTo>
                  <a:pt x="221347" y="758535"/>
                </a:lnTo>
                <a:lnTo>
                  <a:pt x="223936" y="757370"/>
                </a:lnTo>
                <a:lnTo>
                  <a:pt x="224648" y="757370"/>
                </a:lnTo>
                <a:lnTo>
                  <a:pt x="228143" y="758988"/>
                </a:lnTo>
                <a:lnTo>
                  <a:pt x="228143" y="759571"/>
                </a:lnTo>
                <a:lnTo>
                  <a:pt x="230020" y="760995"/>
                </a:lnTo>
                <a:lnTo>
                  <a:pt x="230732" y="762160"/>
                </a:lnTo>
                <a:lnTo>
                  <a:pt x="230926" y="763584"/>
                </a:lnTo>
                <a:lnTo>
                  <a:pt x="234032" y="765007"/>
                </a:lnTo>
                <a:lnTo>
                  <a:pt x="234615" y="766431"/>
                </a:lnTo>
                <a:lnTo>
                  <a:pt x="235909" y="767596"/>
                </a:lnTo>
                <a:lnTo>
                  <a:pt x="236815" y="769344"/>
                </a:lnTo>
                <a:lnTo>
                  <a:pt x="239404" y="769473"/>
                </a:lnTo>
                <a:lnTo>
                  <a:pt x="241087" y="770638"/>
                </a:lnTo>
                <a:lnTo>
                  <a:pt x="241605" y="770638"/>
                </a:lnTo>
                <a:lnTo>
                  <a:pt x="242187" y="771350"/>
                </a:lnTo>
                <a:lnTo>
                  <a:pt x="244970" y="771803"/>
                </a:lnTo>
                <a:lnTo>
                  <a:pt x="245359" y="772838"/>
                </a:lnTo>
                <a:lnTo>
                  <a:pt x="244453" y="774004"/>
                </a:lnTo>
                <a:lnTo>
                  <a:pt x="248336" y="773874"/>
                </a:lnTo>
                <a:lnTo>
                  <a:pt x="249242" y="774327"/>
                </a:lnTo>
                <a:lnTo>
                  <a:pt x="250925" y="774327"/>
                </a:lnTo>
                <a:lnTo>
                  <a:pt x="251831" y="775039"/>
                </a:lnTo>
                <a:lnTo>
                  <a:pt x="255326" y="774780"/>
                </a:lnTo>
                <a:lnTo>
                  <a:pt x="256815" y="774198"/>
                </a:lnTo>
                <a:lnTo>
                  <a:pt x="259921" y="774910"/>
                </a:lnTo>
                <a:lnTo>
                  <a:pt x="261604" y="774780"/>
                </a:lnTo>
                <a:lnTo>
                  <a:pt x="262510" y="774651"/>
                </a:lnTo>
                <a:lnTo>
                  <a:pt x="262510" y="773486"/>
                </a:lnTo>
                <a:lnTo>
                  <a:pt x="261604" y="772774"/>
                </a:lnTo>
                <a:lnTo>
                  <a:pt x="262122" y="772515"/>
                </a:lnTo>
                <a:lnTo>
                  <a:pt x="262122" y="771479"/>
                </a:lnTo>
                <a:lnTo>
                  <a:pt x="263222" y="771350"/>
                </a:lnTo>
                <a:lnTo>
                  <a:pt x="263028" y="774263"/>
                </a:lnTo>
                <a:lnTo>
                  <a:pt x="263416" y="774716"/>
                </a:lnTo>
                <a:lnTo>
                  <a:pt x="265099" y="774716"/>
                </a:lnTo>
                <a:lnTo>
                  <a:pt x="265617" y="775881"/>
                </a:lnTo>
                <a:lnTo>
                  <a:pt x="266717" y="775881"/>
                </a:lnTo>
                <a:lnTo>
                  <a:pt x="267299" y="776593"/>
                </a:lnTo>
                <a:lnTo>
                  <a:pt x="268206" y="776722"/>
                </a:lnTo>
                <a:lnTo>
                  <a:pt x="269111" y="777757"/>
                </a:lnTo>
                <a:lnTo>
                  <a:pt x="270406" y="778340"/>
                </a:lnTo>
                <a:lnTo>
                  <a:pt x="272801" y="778081"/>
                </a:lnTo>
                <a:lnTo>
                  <a:pt x="272995" y="778534"/>
                </a:lnTo>
                <a:lnTo>
                  <a:pt x="274872" y="779246"/>
                </a:lnTo>
                <a:lnTo>
                  <a:pt x="275260" y="779829"/>
                </a:lnTo>
                <a:lnTo>
                  <a:pt x="278043" y="780864"/>
                </a:lnTo>
                <a:lnTo>
                  <a:pt x="279726" y="780864"/>
                </a:lnTo>
                <a:lnTo>
                  <a:pt x="280632" y="781576"/>
                </a:lnTo>
                <a:lnTo>
                  <a:pt x="280438" y="782741"/>
                </a:lnTo>
                <a:lnTo>
                  <a:pt x="281020" y="783323"/>
                </a:lnTo>
                <a:lnTo>
                  <a:pt x="281409" y="785330"/>
                </a:lnTo>
                <a:lnTo>
                  <a:pt x="282315" y="785783"/>
                </a:lnTo>
                <a:lnTo>
                  <a:pt x="282509" y="788112"/>
                </a:lnTo>
                <a:lnTo>
                  <a:pt x="283998" y="789278"/>
                </a:lnTo>
                <a:lnTo>
                  <a:pt x="283998" y="791025"/>
                </a:lnTo>
                <a:lnTo>
                  <a:pt x="283480" y="791608"/>
                </a:lnTo>
                <a:lnTo>
                  <a:pt x="283480" y="793485"/>
                </a:lnTo>
                <a:lnTo>
                  <a:pt x="283868" y="793485"/>
                </a:lnTo>
                <a:lnTo>
                  <a:pt x="284256" y="794197"/>
                </a:lnTo>
                <a:lnTo>
                  <a:pt x="284256" y="795491"/>
                </a:lnTo>
                <a:lnTo>
                  <a:pt x="282962" y="795361"/>
                </a:lnTo>
                <a:lnTo>
                  <a:pt x="282444" y="794779"/>
                </a:lnTo>
                <a:lnTo>
                  <a:pt x="282638" y="794197"/>
                </a:lnTo>
                <a:lnTo>
                  <a:pt x="281732" y="794649"/>
                </a:lnTo>
                <a:lnTo>
                  <a:pt x="281020" y="794197"/>
                </a:lnTo>
                <a:lnTo>
                  <a:pt x="281214" y="795815"/>
                </a:lnTo>
                <a:lnTo>
                  <a:pt x="283027" y="796527"/>
                </a:lnTo>
                <a:lnTo>
                  <a:pt x="283415" y="797109"/>
                </a:lnTo>
                <a:lnTo>
                  <a:pt x="284321" y="797109"/>
                </a:lnTo>
                <a:lnTo>
                  <a:pt x="284321" y="796656"/>
                </a:lnTo>
                <a:lnTo>
                  <a:pt x="285033" y="796203"/>
                </a:lnTo>
                <a:lnTo>
                  <a:pt x="285033" y="795620"/>
                </a:lnTo>
                <a:lnTo>
                  <a:pt x="285421" y="795620"/>
                </a:lnTo>
                <a:lnTo>
                  <a:pt x="285033" y="794326"/>
                </a:lnTo>
                <a:lnTo>
                  <a:pt x="285616" y="794197"/>
                </a:lnTo>
                <a:lnTo>
                  <a:pt x="289693" y="795620"/>
                </a:lnTo>
                <a:lnTo>
                  <a:pt x="291893" y="797368"/>
                </a:lnTo>
                <a:lnTo>
                  <a:pt x="292605" y="798533"/>
                </a:lnTo>
                <a:lnTo>
                  <a:pt x="292994" y="798533"/>
                </a:lnTo>
                <a:lnTo>
                  <a:pt x="293382" y="799375"/>
                </a:lnTo>
                <a:lnTo>
                  <a:pt x="293188" y="801251"/>
                </a:lnTo>
                <a:lnTo>
                  <a:pt x="288399" y="804035"/>
                </a:lnTo>
                <a:lnTo>
                  <a:pt x="287816" y="804617"/>
                </a:lnTo>
                <a:lnTo>
                  <a:pt x="287622" y="805782"/>
                </a:lnTo>
                <a:lnTo>
                  <a:pt x="286328" y="806040"/>
                </a:lnTo>
                <a:lnTo>
                  <a:pt x="284321" y="807658"/>
                </a:lnTo>
                <a:lnTo>
                  <a:pt x="284321" y="808824"/>
                </a:lnTo>
                <a:lnTo>
                  <a:pt x="285033" y="809277"/>
                </a:lnTo>
                <a:lnTo>
                  <a:pt x="285033" y="809860"/>
                </a:lnTo>
                <a:lnTo>
                  <a:pt x="284127" y="810442"/>
                </a:lnTo>
                <a:lnTo>
                  <a:pt x="283738" y="811154"/>
                </a:lnTo>
                <a:lnTo>
                  <a:pt x="280762" y="810442"/>
                </a:lnTo>
                <a:lnTo>
                  <a:pt x="278884" y="810442"/>
                </a:lnTo>
                <a:lnTo>
                  <a:pt x="276684" y="810701"/>
                </a:lnTo>
                <a:lnTo>
                  <a:pt x="274678" y="811283"/>
                </a:lnTo>
                <a:lnTo>
                  <a:pt x="274289" y="811736"/>
                </a:lnTo>
                <a:lnTo>
                  <a:pt x="273577" y="811606"/>
                </a:lnTo>
                <a:lnTo>
                  <a:pt x="272089" y="812189"/>
                </a:lnTo>
                <a:lnTo>
                  <a:pt x="270082" y="813224"/>
                </a:lnTo>
                <a:lnTo>
                  <a:pt x="265681" y="816396"/>
                </a:lnTo>
                <a:lnTo>
                  <a:pt x="265293" y="817237"/>
                </a:lnTo>
                <a:lnTo>
                  <a:pt x="265811" y="817367"/>
                </a:lnTo>
                <a:lnTo>
                  <a:pt x="265811" y="818079"/>
                </a:lnTo>
                <a:lnTo>
                  <a:pt x="264322" y="817820"/>
                </a:lnTo>
                <a:lnTo>
                  <a:pt x="262122" y="820150"/>
                </a:lnTo>
                <a:lnTo>
                  <a:pt x="260633" y="823062"/>
                </a:lnTo>
                <a:lnTo>
                  <a:pt x="260827" y="823774"/>
                </a:lnTo>
                <a:lnTo>
                  <a:pt x="260439" y="823645"/>
                </a:lnTo>
                <a:lnTo>
                  <a:pt x="260051" y="826104"/>
                </a:lnTo>
                <a:lnTo>
                  <a:pt x="260245" y="827269"/>
                </a:lnTo>
                <a:lnTo>
                  <a:pt x="259339" y="828887"/>
                </a:lnTo>
                <a:lnTo>
                  <a:pt x="259339" y="830053"/>
                </a:lnTo>
                <a:lnTo>
                  <a:pt x="258950" y="830311"/>
                </a:lnTo>
                <a:lnTo>
                  <a:pt x="258238" y="833030"/>
                </a:lnTo>
                <a:lnTo>
                  <a:pt x="258950" y="835619"/>
                </a:lnTo>
                <a:lnTo>
                  <a:pt x="259339" y="835877"/>
                </a:lnTo>
                <a:lnTo>
                  <a:pt x="259339" y="836913"/>
                </a:lnTo>
                <a:lnTo>
                  <a:pt x="257850" y="838790"/>
                </a:lnTo>
                <a:lnTo>
                  <a:pt x="258562" y="840925"/>
                </a:lnTo>
                <a:lnTo>
                  <a:pt x="257073" y="843514"/>
                </a:lnTo>
                <a:lnTo>
                  <a:pt x="256879" y="844550"/>
                </a:lnTo>
                <a:lnTo>
                  <a:pt x="254873" y="846298"/>
                </a:lnTo>
                <a:lnTo>
                  <a:pt x="254355" y="846168"/>
                </a:lnTo>
                <a:lnTo>
                  <a:pt x="251960" y="846880"/>
                </a:lnTo>
                <a:lnTo>
                  <a:pt x="250860" y="847916"/>
                </a:lnTo>
                <a:lnTo>
                  <a:pt x="250148" y="847916"/>
                </a:lnTo>
                <a:lnTo>
                  <a:pt x="249436" y="848498"/>
                </a:lnTo>
                <a:lnTo>
                  <a:pt x="247948" y="848628"/>
                </a:lnTo>
                <a:lnTo>
                  <a:pt x="246847" y="848174"/>
                </a:lnTo>
                <a:lnTo>
                  <a:pt x="246135" y="849016"/>
                </a:lnTo>
                <a:lnTo>
                  <a:pt x="243029" y="850181"/>
                </a:lnTo>
                <a:lnTo>
                  <a:pt x="243029" y="850634"/>
                </a:lnTo>
                <a:lnTo>
                  <a:pt x="242317" y="850634"/>
                </a:lnTo>
                <a:lnTo>
                  <a:pt x="240311" y="851669"/>
                </a:lnTo>
                <a:lnTo>
                  <a:pt x="238304" y="851929"/>
                </a:lnTo>
                <a:lnTo>
                  <a:pt x="238110" y="852511"/>
                </a:lnTo>
                <a:lnTo>
                  <a:pt x="237398" y="852640"/>
                </a:lnTo>
                <a:lnTo>
                  <a:pt x="236298" y="853805"/>
                </a:lnTo>
                <a:lnTo>
                  <a:pt x="234615" y="853934"/>
                </a:lnTo>
                <a:lnTo>
                  <a:pt x="233709" y="854776"/>
                </a:lnTo>
                <a:lnTo>
                  <a:pt x="232803" y="854517"/>
                </a:lnTo>
                <a:lnTo>
                  <a:pt x="232220" y="855100"/>
                </a:lnTo>
                <a:lnTo>
                  <a:pt x="230538" y="855552"/>
                </a:lnTo>
                <a:lnTo>
                  <a:pt x="226137" y="855293"/>
                </a:lnTo>
                <a:lnTo>
                  <a:pt x="225424" y="855876"/>
                </a:lnTo>
                <a:lnTo>
                  <a:pt x="224324" y="855747"/>
                </a:lnTo>
                <a:lnTo>
                  <a:pt x="224130" y="856329"/>
                </a:lnTo>
                <a:lnTo>
                  <a:pt x="223030" y="856588"/>
                </a:lnTo>
                <a:lnTo>
                  <a:pt x="221541" y="856329"/>
                </a:lnTo>
                <a:lnTo>
                  <a:pt x="220053" y="857365"/>
                </a:lnTo>
                <a:lnTo>
                  <a:pt x="217076" y="857818"/>
                </a:lnTo>
                <a:lnTo>
                  <a:pt x="213775" y="856070"/>
                </a:lnTo>
                <a:lnTo>
                  <a:pt x="213775" y="854905"/>
                </a:lnTo>
                <a:lnTo>
                  <a:pt x="212868" y="853482"/>
                </a:lnTo>
                <a:lnTo>
                  <a:pt x="212868" y="852899"/>
                </a:lnTo>
                <a:lnTo>
                  <a:pt x="211380" y="851734"/>
                </a:lnTo>
                <a:lnTo>
                  <a:pt x="211380" y="851152"/>
                </a:lnTo>
                <a:lnTo>
                  <a:pt x="210668" y="850569"/>
                </a:lnTo>
                <a:lnTo>
                  <a:pt x="210668" y="850116"/>
                </a:lnTo>
                <a:lnTo>
                  <a:pt x="207885" y="847980"/>
                </a:lnTo>
                <a:lnTo>
                  <a:pt x="204196" y="844097"/>
                </a:lnTo>
                <a:lnTo>
                  <a:pt x="202190" y="842479"/>
                </a:lnTo>
                <a:lnTo>
                  <a:pt x="200895" y="842026"/>
                </a:lnTo>
                <a:lnTo>
                  <a:pt x="198889" y="840278"/>
                </a:lnTo>
                <a:lnTo>
                  <a:pt x="195911" y="839566"/>
                </a:lnTo>
                <a:lnTo>
                  <a:pt x="193905" y="836395"/>
                </a:lnTo>
                <a:lnTo>
                  <a:pt x="192028" y="835230"/>
                </a:lnTo>
                <a:lnTo>
                  <a:pt x="191640" y="834518"/>
                </a:lnTo>
                <a:lnTo>
                  <a:pt x="189634" y="833094"/>
                </a:lnTo>
                <a:lnTo>
                  <a:pt x="188922" y="831929"/>
                </a:lnTo>
                <a:lnTo>
                  <a:pt x="186916" y="830311"/>
                </a:lnTo>
                <a:lnTo>
                  <a:pt x="184326" y="829599"/>
                </a:lnTo>
                <a:lnTo>
                  <a:pt x="182838" y="828175"/>
                </a:lnTo>
                <a:lnTo>
                  <a:pt x="181737" y="827916"/>
                </a:lnTo>
                <a:lnTo>
                  <a:pt x="180637" y="826881"/>
                </a:lnTo>
                <a:lnTo>
                  <a:pt x="179149" y="826752"/>
                </a:lnTo>
                <a:lnTo>
                  <a:pt x="178761" y="826298"/>
                </a:lnTo>
                <a:lnTo>
                  <a:pt x="178049" y="826298"/>
                </a:lnTo>
                <a:lnTo>
                  <a:pt x="176042" y="825263"/>
                </a:lnTo>
                <a:lnTo>
                  <a:pt x="174748" y="825134"/>
                </a:lnTo>
                <a:lnTo>
                  <a:pt x="171771" y="823386"/>
                </a:lnTo>
                <a:lnTo>
                  <a:pt x="168988" y="822933"/>
                </a:lnTo>
                <a:lnTo>
                  <a:pt x="165298" y="820021"/>
                </a:lnTo>
                <a:lnTo>
                  <a:pt x="164198" y="818143"/>
                </a:lnTo>
                <a:lnTo>
                  <a:pt x="162904" y="817431"/>
                </a:lnTo>
                <a:lnTo>
                  <a:pt x="161804" y="817302"/>
                </a:lnTo>
                <a:lnTo>
                  <a:pt x="161286" y="815878"/>
                </a:lnTo>
                <a:lnTo>
                  <a:pt x="160186" y="814584"/>
                </a:lnTo>
                <a:lnTo>
                  <a:pt x="159668" y="814455"/>
                </a:lnTo>
                <a:lnTo>
                  <a:pt x="159279" y="813419"/>
                </a:lnTo>
                <a:lnTo>
                  <a:pt x="158179" y="812837"/>
                </a:lnTo>
                <a:lnTo>
                  <a:pt x="157985" y="812125"/>
                </a:lnTo>
                <a:lnTo>
                  <a:pt x="156690" y="811413"/>
                </a:lnTo>
                <a:lnTo>
                  <a:pt x="156302" y="810571"/>
                </a:lnTo>
                <a:lnTo>
                  <a:pt x="155590" y="810118"/>
                </a:lnTo>
                <a:lnTo>
                  <a:pt x="152095" y="809277"/>
                </a:lnTo>
                <a:lnTo>
                  <a:pt x="148018" y="809277"/>
                </a:lnTo>
                <a:lnTo>
                  <a:pt x="147306" y="808435"/>
                </a:lnTo>
                <a:lnTo>
                  <a:pt x="146788" y="808435"/>
                </a:lnTo>
                <a:lnTo>
                  <a:pt x="146205" y="809471"/>
                </a:lnTo>
                <a:lnTo>
                  <a:pt x="141028" y="809924"/>
                </a:lnTo>
                <a:lnTo>
                  <a:pt x="141028" y="810183"/>
                </a:lnTo>
                <a:lnTo>
                  <a:pt x="139216" y="810442"/>
                </a:lnTo>
                <a:lnTo>
                  <a:pt x="138310" y="811024"/>
                </a:lnTo>
                <a:lnTo>
                  <a:pt x="136627" y="810765"/>
                </a:lnTo>
                <a:lnTo>
                  <a:pt x="133844" y="811606"/>
                </a:lnTo>
                <a:lnTo>
                  <a:pt x="133650" y="812060"/>
                </a:lnTo>
                <a:lnTo>
                  <a:pt x="130673" y="812060"/>
                </a:lnTo>
                <a:lnTo>
                  <a:pt x="130478" y="812772"/>
                </a:lnTo>
                <a:lnTo>
                  <a:pt x="128278" y="813354"/>
                </a:lnTo>
                <a:lnTo>
                  <a:pt x="127177" y="814195"/>
                </a:lnTo>
                <a:lnTo>
                  <a:pt x="124200" y="813937"/>
                </a:lnTo>
                <a:lnTo>
                  <a:pt x="123683" y="813096"/>
                </a:lnTo>
                <a:lnTo>
                  <a:pt x="122388" y="812254"/>
                </a:lnTo>
                <a:lnTo>
                  <a:pt x="119605" y="812513"/>
                </a:lnTo>
                <a:lnTo>
                  <a:pt x="119799" y="811930"/>
                </a:lnTo>
                <a:lnTo>
                  <a:pt x="120900" y="811930"/>
                </a:lnTo>
                <a:lnTo>
                  <a:pt x="121417" y="811478"/>
                </a:lnTo>
                <a:lnTo>
                  <a:pt x="123424" y="811478"/>
                </a:lnTo>
                <a:lnTo>
                  <a:pt x="127501" y="810442"/>
                </a:lnTo>
                <a:lnTo>
                  <a:pt x="127695" y="809988"/>
                </a:lnTo>
                <a:lnTo>
                  <a:pt x="127177" y="807788"/>
                </a:lnTo>
                <a:lnTo>
                  <a:pt x="127372" y="806170"/>
                </a:lnTo>
                <a:lnTo>
                  <a:pt x="129766" y="804876"/>
                </a:lnTo>
                <a:lnTo>
                  <a:pt x="134750" y="803581"/>
                </a:lnTo>
                <a:lnTo>
                  <a:pt x="135656" y="801833"/>
                </a:lnTo>
                <a:lnTo>
                  <a:pt x="136368" y="798469"/>
                </a:lnTo>
                <a:lnTo>
                  <a:pt x="137857" y="797757"/>
                </a:lnTo>
                <a:lnTo>
                  <a:pt x="139345" y="795426"/>
                </a:lnTo>
                <a:lnTo>
                  <a:pt x="139539" y="794391"/>
                </a:lnTo>
                <a:lnTo>
                  <a:pt x="139151" y="794132"/>
                </a:lnTo>
                <a:lnTo>
                  <a:pt x="138763" y="792255"/>
                </a:lnTo>
                <a:lnTo>
                  <a:pt x="140251" y="791220"/>
                </a:lnTo>
                <a:lnTo>
                  <a:pt x="140640" y="790507"/>
                </a:lnTo>
                <a:lnTo>
                  <a:pt x="142128" y="789795"/>
                </a:lnTo>
                <a:lnTo>
                  <a:pt x="142840" y="788501"/>
                </a:lnTo>
                <a:lnTo>
                  <a:pt x="145623" y="788631"/>
                </a:lnTo>
                <a:lnTo>
                  <a:pt x="147306" y="789343"/>
                </a:lnTo>
                <a:lnTo>
                  <a:pt x="148212" y="789343"/>
                </a:lnTo>
                <a:lnTo>
                  <a:pt x="149506" y="788631"/>
                </a:lnTo>
                <a:lnTo>
                  <a:pt x="155396" y="788760"/>
                </a:lnTo>
                <a:lnTo>
                  <a:pt x="156885" y="787919"/>
                </a:lnTo>
                <a:lnTo>
                  <a:pt x="160768" y="787207"/>
                </a:lnTo>
                <a:lnTo>
                  <a:pt x="165363" y="783453"/>
                </a:lnTo>
                <a:lnTo>
                  <a:pt x="167370" y="782288"/>
                </a:lnTo>
                <a:lnTo>
                  <a:pt x="168664" y="782029"/>
                </a:lnTo>
                <a:lnTo>
                  <a:pt x="169959" y="780605"/>
                </a:lnTo>
                <a:lnTo>
                  <a:pt x="171641" y="780346"/>
                </a:lnTo>
                <a:lnTo>
                  <a:pt x="174036" y="778728"/>
                </a:lnTo>
                <a:lnTo>
                  <a:pt x="175330" y="778469"/>
                </a:lnTo>
                <a:lnTo>
                  <a:pt x="177336" y="779181"/>
                </a:lnTo>
                <a:lnTo>
                  <a:pt x="179537" y="779310"/>
                </a:lnTo>
                <a:lnTo>
                  <a:pt x="179537" y="780476"/>
                </a:lnTo>
                <a:lnTo>
                  <a:pt x="179149" y="780605"/>
                </a:lnTo>
                <a:lnTo>
                  <a:pt x="179537" y="781447"/>
                </a:lnTo>
                <a:lnTo>
                  <a:pt x="179019" y="782029"/>
                </a:lnTo>
                <a:lnTo>
                  <a:pt x="179537" y="782159"/>
                </a:lnTo>
                <a:lnTo>
                  <a:pt x="179731" y="782741"/>
                </a:lnTo>
                <a:lnTo>
                  <a:pt x="178825" y="783906"/>
                </a:lnTo>
                <a:lnTo>
                  <a:pt x="179019" y="784359"/>
                </a:lnTo>
                <a:lnTo>
                  <a:pt x="180314" y="784359"/>
                </a:lnTo>
                <a:lnTo>
                  <a:pt x="180702" y="782611"/>
                </a:lnTo>
                <a:lnTo>
                  <a:pt x="181608" y="782611"/>
                </a:lnTo>
                <a:lnTo>
                  <a:pt x="182320" y="781447"/>
                </a:lnTo>
                <a:lnTo>
                  <a:pt x="183809" y="783194"/>
                </a:lnTo>
                <a:lnTo>
                  <a:pt x="185686" y="783777"/>
                </a:lnTo>
                <a:lnTo>
                  <a:pt x="185880" y="783518"/>
                </a:lnTo>
                <a:lnTo>
                  <a:pt x="184974" y="783065"/>
                </a:lnTo>
                <a:lnTo>
                  <a:pt x="184974" y="782482"/>
                </a:lnTo>
                <a:lnTo>
                  <a:pt x="185686" y="781640"/>
                </a:lnTo>
                <a:lnTo>
                  <a:pt x="185880" y="780799"/>
                </a:lnTo>
                <a:lnTo>
                  <a:pt x="183291" y="779958"/>
                </a:lnTo>
                <a:lnTo>
                  <a:pt x="183679" y="779375"/>
                </a:lnTo>
                <a:lnTo>
                  <a:pt x="184585" y="779117"/>
                </a:lnTo>
                <a:lnTo>
                  <a:pt x="182903" y="779246"/>
                </a:lnTo>
                <a:lnTo>
                  <a:pt x="182191" y="778987"/>
                </a:lnTo>
                <a:lnTo>
                  <a:pt x="181673" y="779246"/>
                </a:lnTo>
                <a:lnTo>
                  <a:pt x="181673" y="780087"/>
                </a:lnTo>
                <a:lnTo>
                  <a:pt x="181285" y="780346"/>
                </a:lnTo>
                <a:lnTo>
                  <a:pt x="180767" y="780217"/>
                </a:lnTo>
                <a:lnTo>
                  <a:pt x="180767" y="779052"/>
                </a:lnTo>
                <a:lnTo>
                  <a:pt x="182061" y="778599"/>
                </a:lnTo>
                <a:lnTo>
                  <a:pt x="182773" y="777887"/>
                </a:lnTo>
                <a:lnTo>
                  <a:pt x="186851" y="776463"/>
                </a:lnTo>
                <a:lnTo>
                  <a:pt x="187563" y="775751"/>
                </a:lnTo>
                <a:lnTo>
                  <a:pt x="189439" y="775622"/>
                </a:lnTo>
                <a:lnTo>
                  <a:pt x="190540" y="774780"/>
                </a:lnTo>
                <a:lnTo>
                  <a:pt x="194229" y="773615"/>
                </a:lnTo>
                <a:lnTo>
                  <a:pt x="196106" y="772580"/>
                </a:lnTo>
                <a:lnTo>
                  <a:pt x="197789" y="772709"/>
                </a:lnTo>
                <a:lnTo>
                  <a:pt x="199083" y="772256"/>
                </a:lnTo>
                <a:lnTo>
                  <a:pt x="199795" y="771091"/>
                </a:lnTo>
                <a:lnTo>
                  <a:pt x="201283" y="769926"/>
                </a:lnTo>
                <a:lnTo>
                  <a:pt x="201995" y="765849"/>
                </a:lnTo>
                <a:lnTo>
                  <a:pt x="203872" y="764425"/>
                </a:lnTo>
                <a:lnTo>
                  <a:pt x="204390" y="763584"/>
                </a:lnTo>
                <a:lnTo>
                  <a:pt x="207367" y="762418"/>
                </a:lnTo>
                <a:lnTo>
                  <a:pt x="208856" y="760800"/>
                </a:lnTo>
                <a:lnTo>
                  <a:pt x="208856" y="759506"/>
                </a:lnTo>
                <a:lnTo>
                  <a:pt x="209374" y="758794"/>
                </a:lnTo>
                <a:lnTo>
                  <a:pt x="212157" y="757370"/>
                </a:lnTo>
                <a:lnTo>
                  <a:pt x="215393" y="757370"/>
                </a:lnTo>
                <a:close/>
                <a:moveTo>
                  <a:pt x="348783" y="728504"/>
                </a:moveTo>
                <a:lnTo>
                  <a:pt x="349496" y="729087"/>
                </a:lnTo>
                <a:lnTo>
                  <a:pt x="349884" y="730252"/>
                </a:lnTo>
                <a:lnTo>
                  <a:pt x="349884" y="732000"/>
                </a:lnTo>
                <a:lnTo>
                  <a:pt x="349172" y="732711"/>
                </a:lnTo>
                <a:lnTo>
                  <a:pt x="348460" y="732841"/>
                </a:lnTo>
                <a:lnTo>
                  <a:pt x="348266" y="728763"/>
                </a:lnTo>
                <a:lnTo>
                  <a:pt x="348783" y="728504"/>
                </a:lnTo>
                <a:close/>
                <a:moveTo>
                  <a:pt x="325743" y="720091"/>
                </a:moveTo>
                <a:lnTo>
                  <a:pt x="326843" y="721126"/>
                </a:lnTo>
                <a:lnTo>
                  <a:pt x="326649" y="721579"/>
                </a:lnTo>
                <a:lnTo>
                  <a:pt x="328332" y="722421"/>
                </a:lnTo>
                <a:lnTo>
                  <a:pt x="328850" y="723585"/>
                </a:lnTo>
                <a:lnTo>
                  <a:pt x="329950" y="723456"/>
                </a:lnTo>
                <a:lnTo>
                  <a:pt x="331956" y="725074"/>
                </a:lnTo>
                <a:lnTo>
                  <a:pt x="331762" y="726110"/>
                </a:lnTo>
                <a:lnTo>
                  <a:pt x="332150" y="726369"/>
                </a:lnTo>
                <a:lnTo>
                  <a:pt x="332539" y="728699"/>
                </a:lnTo>
                <a:lnTo>
                  <a:pt x="332927" y="728958"/>
                </a:lnTo>
                <a:lnTo>
                  <a:pt x="332539" y="730381"/>
                </a:lnTo>
                <a:lnTo>
                  <a:pt x="333251" y="732582"/>
                </a:lnTo>
                <a:lnTo>
                  <a:pt x="332733" y="732841"/>
                </a:lnTo>
                <a:lnTo>
                  <a:pt x="333445" y="734005"/>
                </a:lnTo>
                <a:lnTo>
                  <a:pt x="334027" y="738083"/>
                </a:lnTo>
                <a:lnTo>
                  <a:pt x="332733" y="738795"/>
                </a:lnTo>
                <a:lnTo>
                  <a:pt x="330856" y="737630"/>
                </a:lnTo>
                <a:lnTo>
                  <a:pt x="329367" y="736012"/>
                </a:lnTo>
                <a:lnTo>
                  <a:pt x="329561" y="734847"/>
                </a:lnTo>
                <a:lnTo>
                  <a:pt x="328850" y="734265"/>
                </a:lnTo>
                <a:lnTo>
                  <a:pt x="327037" y="734394"/>
                </a:lnTo>
                <a:lnTo>
                  <a:pt x="327037" y="734653"/>
                </a:lnTo>
                <a:lnTo>
                  <a:pt x="328850" y="734653"/>
                </a:lnTo>
                <a:lnTo>
                  <a:pt x="329238" y="735494"/>
                </a:lnTo>
                <a:lnTo>
                  <a:pt x="327555" y="736789"/>
                </a:lnTo>
                <a:lnTo>
                  <a:pt x="326649" y="736659"/>
                </a:lnTo>
                <a:lnTo>
                  <a:pt x="326649" y="738277"/>
                </a:lnTo>
                <a:lnTo>
                  <a:pt x="327943" y="738018"/>
                </a:lnTo>
                <a:lnTo>
                  <a:pt x="328137" y="736854"/>
                </a:lnTo>
                <a:lnTo>
                  <a:pt x="329432" y="736854"/>
                </a:lnTo>
                <a:lnTo>
                  <a:pt x="331826" y="738601"/>
                </a:lnTo>
                <a:lnTo>
                  <a:pt x="332733" y="739636"/>
                </a:lnTo>
                <a:lnTo>
                  <a:pt x="332927" y="740478"/>
                </a:lnTo>
                <a:lnTo>
                  <a:pt x="334221" y="741319"/>
                </a:lnTo>
                <a:lnTo>
                  <a:pt x="333315" y="742355"/>
                </a:lnTo>
                <a:lnTo>
                  <a:pt x="332797" y="741902"/>
                </a:lnTo>
                <a:lnTo>
                  <a:pt x="330597" y="741773"/>
                </a:lnTo>
                <a:lnTo>
                  <a:pt x="331115" y="742225"/>
                </a:lnTo>
                <a:lnTo>
                  <a:pt x="332215" y="742225"/>
                </a:lnTo>
                <a:lnTo>
                  <a:pt x="332603" y="742484"/>
                </a:lnTo>
                <a:lnTo>
                  <a:pt x="332603" y="743196"/>
                </a:lnTo>
                <a:lnTo>
                  <a:pt x="332215" y="743455"/>
                </a:lnTo>
                <a:lnTo>
                  <a:pt x="331309" y="743196"/>
                </a:lnTo>
                <a:lnTo>
                  <a:pt x="331309" y="743908"/>
                </a:lnTo>
                <a:lnTo>
                  <a:pt x="330921" y="743908"/>
                </a:lnTo>
                <a:lnTo>
                  <a:pt x="331115" y="744490"/>
                </a:lnTo>
                <a:lnTo>
                  <a:pt x="329432" y="744620"/>
                </a:lnTo>
                <a:lnTo>
                  <a:pt x="329238" y="745073"/>
                </a:lnTo>
                <a:lnTo>
                  <a:pt x="333445" y="745073"/>
                </a:lnTo>
                <a:lnTo>
                  <a:pt x="334027" y="745915"/>
                </a:lnTo>
                <a:lnTo>
                  <a:pt x="334027" y="746756"/>
                </a:lnTo>
                <a:lnTo>
                  <a:pt x="333833" y="747015"/>
                </a:lnTo>
                <a:lnTo>
                  <a:pt x="332344" y="747015"/>
                </a:lnTo>
                <a:lnTo>
                  <a:pt x="332344" y="747468"/>
                </a:lnTo>
                <a:lnTo>
                  <a:pt x="332927" y="747468"/>
                </a:lnTo>
                <a:lnTo>
                  <a:pt x="332927" y="747726"/>
                </a:lnTo>
                <a:lnTo>
                  <a:pt x="331826" y="748180"/>
                </a:lnTo>
                <a:lnTo>
                  <a:pt x="330144" y="748050"/>
                </a:lnTo>
                <a:lnTo>
                  <a:pt x="329950" y="748633"/>
                </a:lnTo>
                <a:lnTo>
                  <a:pt x="330338" y="748633"/>
                </a:lnTo>
                <a:lnTo>
                  <a:pt x="330338" y="749216"/>
                </a:lnTo>
                <a:lnTo>
                  <a:pt x="330856" y="749216"/>
                </a:lnTo>
                <a:lnTo>
                  <a:pt x="330856" y="748503"/>
                </a:lnTo>
                <a:lnTo>
                  <a:pt x="332862" y="748374"/>
                </a:lnTo>
                <a:lnTo>
                  <a:pt x="333380" y="747533"/>
                </a:lnTo>
                <a:lnTo>
                  <a:pt x="334092" y="747533"/>
                </a:lnTo>
                <a:lnTo>
                  <a:pt x="334804" y="746367"/>
                </a:lnTo>
                <a:lnTo>
                  <a:pt x="335904" y="747209"/>
                </a:lnTo>
                <a:lnTo>
                  <a:pt x="336292" y="748245"/>
                </a:lnTo>
                <a:lnTo>
                  <a:pt x="337004" y="748374"/>
                </a:lnTo>
                <a:lnTo>
                  <a:pt x="337393" y="748957"/>
                </a:lnTo>
                <a:lnTo>
                  <a:pt x="337393" y="750575"/>
                </a:lnTo>
                <a:lnTo>
                  <a:pt x="336681" y="751739"/>
                </a:lnTo>
                <a:lnTo>
                  <a:pt x="335969" y="751610"/>
                </a:lnTo>
                <a:lnTo>
                  <a:pt x="334869" y="752322"/>
                </a:lnTo>
                <a:lnTo>
                  <a:pt x="333962" y="752322"/>
                </a:lnTo>
                <a:lnTo>
                  <a:pt x="323672" y="748957"/>
                </a:lnTo>
                <a:lnTo>
                  <a:pt x="315582" y="748115"/>
                </a:lnTo>
                <a:lnTo>
                  <a:pt x="314287" y="747533"/>
                </a:lnTo>
                <a:lnTo>
                  <a:pt x="309692" y="747662"/>
                </a:lnTo>
                <a:lnTo>
                  <a:pt x="308203" y="746950"/>
                </a:lnTo>
                <a:lnTo>
                  <a:pt x="308009" y="746497"/>
                </a:lnTo>
                <a:lnTo>
                  <a:pt x="308009" y="744038"/>
                </a:lnTo>
                <a:lnTo>
                  <a:pt x="307492" y="743326"/>
                </a:lnTo>
                <a:lnTo>
                  <a:pt x="307492" y="741578"/>
                </a:lnTo>
                <a:lnTo>
                  <a:pt x="309498" y="741837"/>
                </a:lnTo>
                <a:lnTo>
                  <a:pt x="309110" y="742549"/>
                </a:lnTo>
                <a:lnTo>
                  <a:pt x="309498" y="743261"/>
                </a:lnTo>
                <a:lnTo>
                  <a:pt x="309886" y="743131"/>
                </a:lnTo>
                <a:lnTo>
                  <a:pt x="309886" y="742420"/>
                </a:lnTo>
                <a:lnTo>
                  <a:pt x="312281" y="742872"/>
                </a:lnTo>
                <a:lnTo>
                  <a:pt x="314869" y="742744"/>
                </a:lnTo>
                <a:lnTo>
                  <a:pt x="315776" y="742031"/>
                </a:lnTo>
                <a:lnTo>
                  <a:pt x="316358" y="742031"/>
                </a:lnTo>
                <a:lnTo>
                  <a:pt x="316552" y="741319"/>
                </a:lnTo>
                <a:lnTo>
                  <a:pt x="317459" y="740866"/>
                </a:lnTo>
                <a:lnTo>
                  <a:pt x="318365" y="738989"/>
                </a:lnTo>
                <a:lnTo>
                  <a:pt x="319270" y="738277"/>
                </a:lnTo>
                <a:lnTo>
                  <a:pt x="319465" y="733941"/>
                </a:lnTo>
                <a:lnTo>
                  <a:pt x="320371" y="733229"/>
                </a:lnTo>
                <a:lnTo>
                  <a:pt x="320371" y="730899"/>
                </a:lnTo>
                <a:lnTo>
                  <a:pt x="321277" y="729475"/>
                </a:lnTo>
                <a:lnTo>
                  <a:pt x="321277" y="728893"/>
                </a:lnTo>
                <a:lnTo>
                  <a:pt x="318882" y="727016"/>
                </a:lnTo>
                <a:lnTo>
                  <a:pt x="318882" y="726304"/>
                </a:lnTo>
                <a:lnTo>
                  <a:pt x="319465" y="725139"/>
                </a:lnTo>
                <a:lnTo>
                  <a:pt x="321665" y="723845"/>
                </a:lnTo>
                <a:lnTo>
                  <a:pt x="321665" y="723262"/>
                </a:lnTo>
                <a:lnTo>
                  <a:pt x="322960" y="723715"/>
                </a:lnTo>
                <a:lnTo>
                  <a:pt x="323348" y="723456"/>
                </a:lnTo>
                <a:lnTo>
                  <a:pt x="322960" y="722614"/>
                </a:lnTo>
                <a:lnTo>
                  <a:pt x="324060" y="722614"/>
                </a:lnTo>
                <a:lnTo>
                  <a:pt x="326261" y="721773"/>
                </a:lnTo>
                <a:lnTo>
                  <a:pt x="325160" y="720608"/>
                </a:lnTo>
                <a:lnTo>
                  <a:pt x="325743" y="720091"/>
                </a:lnTo>
                <a:close/>
                <a:moveTo>
                  <a:pt x="895097" y="398037"/>
                </a:moveTo>
                <a:lnTo>
                  <a:pt x="895291" y="398619"/>
                </a:lnTo>
                <a:lnTo>
                  <a:pt x="896780" y="399784"/>
                </a:lnTo>
                <a:lnTo>
                  <a:pt x="898463" y="400497"/>
                </a:lnTo>
                <a:lnTo>
                  <a:pt x="899951" y="400625"/>
                </a:lnTo>
                <a:lnTo>
                  <a:pt x="900663" y="401532"/>
                </a:lnTo>
                <a:lnTo>
                  <a:pt x="901958" y="401985"/>
                </a:lnTo>
                <a:lnTo>
                  <a:pt x="903640" y="402115"/>
                </a:lnTo>
                <a:lnTo>
                  <a:pt x="904352" y="402567"/>
                </a:lnTo>
                <a:lnTo>
                  <a:pt x="906359" y="402115"/>
                </a:lnTo>
                <a:lnTo>
                  <a:pt x="909853" y="402697"/>
                </a:lnTo>
                <a:lnTo>
                  <a:pt x="913737" y="405351"/>
                </a:lnTo>
                <a:lnTo>
                  <a:pt x="915225" y="406839"/>
                </a:lnTo>
                <a:lnTo>
                  <a:pt x="916714" y="407421"/>
                </a:lnTo>
                <a:lnTo>
                  <a:pt x="919497" y="409622"/>
                </a:lnTo>
                <a:lnTo>
                  <a:pt x="921180" y="410205"/>
                </a:lnTo>
                <a:lnTo>
                  <a:pt x="923380" y="410075"/>
                </a:lnTo>
                <a:lnTo>
                  <a:pt x="925969" y="410787"/>
                </a:lnTo>
                <a:lnTo>
                  <a:pt x="927070" y="410658"/>
                </a:lnTo>
                <a:lnTo>
                  <a:pt x="931471" y="411693"/>
                </a:lnTo>
                <a:lnTo>
                  <a:pt x="932959" y="411693"/>
                </a:lnTo>
                <a:lnTo>
                  <a:pt x="935742" y="412728"/>
                </a:lnTo>
                <a:lnTo>
                  <a:pt x="939820" y="412276"/>
                </a:lnTo>
                <a:lnTo>
                  <a:pt x="941502" y="412599"/>
                </a:lnTo>
                <a:lnTo>
                  <a:pt x="944285" y="414088"/>
                </a:lnTo>
                <a:lnTo>
                  <a:pt x="947068" y="414800"/>
                </a:lnTo>
                <a:lnTo>
                  <a:pt x="947068" y="415382"/>
                </a:lnTo>
                <a:lnTo>
                  <a:pt x="947781" y="415641"/>
                </a:lnTo>
                <a:lnTo>
                  <a:pt x="948298" y="417389"/>
                </a:lnTo>
                <a:lnTo>
                  <a:pt x="949787" y="419330"/>
                </a:lnTo>
                <a:lnTo>
                  <a:pt x="949981" y="420495"/>
                </a:lnTo>
                <a:lnTo>
                  <a:pt x="950887" y="421207"/>
                </a:lnTo>
                <a:lnTo>
                  <a:pt x="951470" y="421207"/>
                </a:lnTo>
                <a:lnTo>
                  <a:pt x="951987" y="422372"/>
                </a:lnTo>
                <a:lnTo>
                  <a:pt x="952699" y="422696"/>
                </a:lnTo>
                <a:lnTo>
                  <a:pt x="953411" y="423731"/>
                </a:lnTo>
                <a:lnTo>
                  <a:pt x="954123" y="423861"/>
                </a:lnTo>
                <a:lnTo>
                  <a:pt x="956712" y="426191"/>
                </a:lnTo>
                <a:lnTo>
                  <a:pt x="957294" y="427227"/>
                </a:lnTo>
                <a:lnTo>
                  <a:pt x="958783" y="428262"/>
                </a:lnTo>
                <a:lnTo>
                  <a:pt x="960272" y="431368"/>
                </a:lnTo>
                <a:lnTo>
                  <a:pt x="960466" y="432663"/>
                </a:lnTo>
                <a:lnTo>
                  <a:pt x="961372" y="433699"/>
                </a:lnTo>
                <a:lnTo>
                  <a:pt x="961890" y="436029"/>
                </a:lnTo>
                <a:lnTo>
                  <a:pt x="962990" y="437193"/>
                </a:lnTo>
                <a:lnTo>
                  <a:pt x="962602" y="439393"/>
                </a:lnTo>
                <a:lnTo>
                  <a:pt x="961501" y="440106"/>
                </a:lnTo>
                <a:lnTo>
                  <a:pt x="961501" y="441465"/>
                </a:lnTo>
                <a:lnTo>
                  <a:pt x="960984" y="441595"/>
                </a:lnTo>
                <a:lnTo>
                  <a:pt x="958783" y="440559"/>
                </a:lnTo>
                <a:lnTo>
                  <a:pt x="956906" y="442047"/>
                </a:lnTo>
                <a:lnTo>
                  <a:pt x="956906" y="442501"/>
                </a:lnTo>
                <a:lnTo>
                  <a:pt x="956388" y="442630"/>
                </a:lnTo>
                <a:lnTo>
                  <a:pt x="955806" y="443989"/>
                </a:lnTo>
                <a:lnTo>
                  <a:pt x="953023" y="446190"/>
                </a:lnTo>
                <a:lnTo>
                  <a:pt x="950046" y="447355"/>
                </a:lnTo>
                <a:lnTo>
                  <a:pt x="948945" y="447355"/>
                </a:lnTo>
                <a:lnTo>
                  <a:pt x="948945" y="447613"/>
                </a:lnTo>
                <a:lnTo>
                  <a:pt x="944544" y="448067"/>
                </a:lnTo>
                <a:lnTo>
                  <a:pt x="942732" y="447613"/>
                </a:lnTo>
                <a:lnTo>
                  <a:pt x="941632" y="446707"/>
                </a:lnTo>
                <a:lnTo>
                  <a:pt x="940337" y="446384"/>
                </a:lnTo>
                <a:lnTo>
                  <a:pt x="939431" y="445478"/>
                </a:lnTo>
                <a:lnTo>
                  <a:pt x="937425" y="445025"/>
                </a:lnTo>
                <a:lnTo>
                  <a:pt x="935225" y="443665"/>
                </a:lnTo>
                <a:lnTo>
                  <a:pt x="931535" y="443083"/>
                </a:lnTo>
                <a:lnTo>
                  <a:pt x="930629" y="442371"/>
                </a:lnTo>
                <a:lnTo>
                  <a:pt x="929141" y="442953"/>
                </a:lnTo>
                <a:lnTo>
                  <a:pt x="925646" y="442953"/>
                </a:lnTo>
                <a:lnTo>
                  <a:pt x="925128" y="442371"/>
                </a:lnTo>
                <a:lnTo>
                  <a:pt x="920727" y="440753"/>
                </a:lnTo>
                <a:lnTo>
                  <a:pt x="920209" y="440041"/>
                </a:lnTo>
                <a:lnTo>
                  <a:pt x="918720" y="440364"/>
                </a:lnTo>
                <a:lnTo>
                  <a:pt x="918138" y="439653"/>
                </a:lnTo>
                <a:lnTo>
                  <a:pt x="916843" y="439782"/>
                </a:lnTo>
                <a:lnTo>
                  <a:pt x="915937" y="439329"/>
                </a:lnTo>
                <a:lnTo>
                  <a:pt x="915031" y="440041"/>
                </a:lnTo>
                <a:lnTo>
                  <a:pt x="913543" y="439717"/>
                </a:lnTo>
                <a:lnTo>
                  <a:pt x="913543" y="440041"/>
                </a:lnTo>
                <a:lnTo>
                  <a:pt x="912637" y="440364"/>
                </a:lnTo>
                <a:lnTo>
                  <a:pt x="911731" y="439458"/>
                </a:lnTo>
                <a:lnTo>
                  <a:pt x="910436" y="439200"/>
                </a:lnTo>
                <a:lnTo>
                  <a:pt x="909853" y="437840"/>
                </a:lnTo>
                <a:lnTo>
                  <a:pt x="909142" y="437970"/>
                </a:lnTo>
                <a:lnTo>
                  <a:pt x="909142" y="438682"/>
                </a:lnTo>
                <a:lnTo>
                  <a:pt x="908559" y="439393"/>
                </a:lnTo>
                <a:lnTo>
                  <a:pt x="907265" y="440106"/>
                </a:lnTo>
                <a:lnTo>
                  <a:pt x="906553" y="440106"/>
                </a:lnTo>
                <a:lnTo>
                  <a:pt x="905970" y="440688"/>
                </a:lnTo>
                <a:lnTo>
                  <a:pt x="903964" y="440559"/>
                </a:lnTo>
                <a:lnTo>
                  <a:pt x="903446" y="439523"/>
                </a:lnTo>
                <a:lnTo>
                  <a:pt x="901958" y="439523"/>
                </a:lnTo>
                <a:lnTo>
                  <a:pt x="901569" y="439070"/>
                </a:lnTo>
                <a:lnTo>
                  <a:pt x="901375" y="437128"/>
                </a:lnTo>
                <a:lnTo>
                  <a:pt x="901958" y="435381"/>
                </a:lnTo>
                <a:lnTo>
                  <a:pt x="902864" y="434669"/>
                </a:lnTo>
                <a:lnTo>
                  <a:pt x="902476" y="432016"/>
                </a:lnTo>
                <a:lnTo>
                  <a:pt x="901763" y="431562"/>
                </a:lnTo>
                <a:lnTo>
                  <a:pt x="901375" y="430656"/>
                </a:lnTo>
                <a:lnTo>
                  <a:pt x="900857" y="430656"/>
                </a:lnTo>
                <a:lnTo>
                  <a:pt x="900663" y="430074"/>
                </a:lnTo>
                <a:lnTo>
                  <a:pt x="899563" y="430203"/>
                </a:lnTo>
                <a:lnTo>
                  <a:pt x="898268" y="429621"/>
                </a:lnTo>
                <a:lnTo>
                  <a:pt x="897362" y="428456"/>
                </a:lnTo>
                <a:lnTo>
                  <a:pt x="897168" y="427162"/>
                </a:lnTo>
                <a:lnTo>
                  <a:pt x="895486" y="426256"/>
                </a:lnTo>
                <a:lnTo>
                  <a:pt x="895291" y="425673"/>
                </a:lnTo>
                <a:lnTo>
                  <a:pt x="894774" y="425544"/>
                </a:lnTo>
                <a:lnTo>
                  <a:pt x="893673" y="424249"/>
                </a:lnTo>
                <a:lnTo>
                  <a:pt x="891473" y="423926"/>
                </a:lnTo>
                <a:lnTo>
                  <a:pt x="890373" y="423213"/>
                </a:lnTo>
                <a:lnTo>
                  <a:pt x="889272" y="420560"/>
                </a:lnTo>
                <a:lnTo>
                  <a:pt x="889272" y="418942"/>
                </a:lnTo>
                <a:lnTo>
                  <a:pt x="887784" y="416612"/>
                </a:lnTo>
                <a:lnTo>
                  <a:pt x="887266" y="416483"/>
                </a:lnTo>
                <a:lnTo>
                  <a:pt x="887266" y="416029"/>
                </a:lnTo>
                <a:lnTo>
                  <a:pt x="887784" y="416029"/>
                </a:lnTo>
                <a:lnTo>
                  <a:pt x="888172" y="416741"/>
                </a:lnTo>
                <a:lnTo>
                  <a:pt x="888884" y="416483"/>
                </a:lnTo>
                <a:lnTo>
                  <a:pt x="889272" y="417065"/>
                </a:lnTo>
                <a:lnTo>
                  <a:pt x="890373" y="417194"/>
                </a:lnTo>
                <a:lnTo>
                  <a:pt x="890567" y="417518"/>
                </a:lnTo>
                <a:lnTo>
                  <a:pt x="890178" y="417647"/>
                </a:lnTo>
                <a:lnTo>
                  <a:pt x="889078" y="417647"/>
                </a:lnTo>
                <a:lnTo>
                  <a:pt x="890567" y="418812"/>
                </a:lnTo>
                <a:lnTo>
                  <a:pt x="893544" y="418101"/>
                </a:lnTo>
                <a:lnTo>
                  <a:pt x="894256" y="417065"/>
                </a:lnTo>
                <a:lnTo>
                  <a:pt x="894256" y="416029"/>
                </a:lnTo>
                <a:lnTo>
                  <a:pt x="893350" y="415576"/>
                </a:lnTo>
                <a:lnTo>
                  <a:pt x="893544" y="414411"/>
                </a:lnTo>
                <a:lnTo>
                  <a:pt x="893156" y="414411"/>
                </a:lnTo>
                <a:lnTo>
                  <a:pt x="893156" y="413376"/>
                </a:lnTo>
                <a:lnTo>
                  <a:pt x="892249" y="412664"/>
                </a:lnTo>
                <a:lnTo>
                  <a:pt x="892443" y="411499"/>
                </a:lnTo>
                <a:lnTo>
                  <a:pt x="891861" y="411175"/>
                </a:lnTo>
                <a:lnTo>
                  <a:pt x="891861" y="409687"/>
                </a:lnTo>
                <a:lnTo>
                  <a:pt x="892573" y="407486"/>
                </a:lnTo>
                <a:lnTo>
                  <a:pt x="892573" y="406321"/>
                </a:lnTo>
                <a:lnTo>
                  <a:pt x="893156" y="405739"/>
                </a:lnTo>
                <a:lnTo>
                  <a:pt x="893156" y="403214"/>
                </a:lnTo>
                <a:lnTo>
                  <a:pt x="894450" y="400885"/>
                </a:lnTo>
                <a:lnTo>
                  <a:pt x="894061" y="398684"/>
                </a:lnTo>
                <a:lnTo>
                  <a:pt x="895097" y="398037"/>
                </a:lnTo>
                <a:close/>
                <a:moveTo>
                  <a:pt x="430656" y="0"/>
                </a:moveTo>
                <a:lnTo>
                  <a:pt x="441659" y="9514"/>
                </a:lnTo>
                <a:lnTo>
                  <a:pt x="438228" y="24853"/>
                </a:lnTo>
                <a:lnTo>
                  <a:pt x="452662" y="40192"/>
                </a:lnTo>
                <a:lnTo>
                  <a:pt x="457451" y="51712"/>
                </a:lnTo>
                <a:lnTo>
                  <a:pt x="442630" y="63815"/>
                </a:lnTo>
                <a:lnTo>
                  <a:pt x="441400" y="65175"/>
                </a:lnTo>
                <a:lnTo>
                  <a:pt x="443730" y="69964"/>
                </a:lnTo>
                <a:lnTo>
                  <a:pt x="435446" y="73718"/>
                </a:lnTo>
                <a:lnTo>
                  <a:pt x="429362" y="82843"/>
                </a:lnTo>
                <a:lnTo>
                  <a:pt x="436093" y="83879"/>
                </a:lnTo>
                <a:lnTo>
                  <a:pt x="438746" y="88539"/>
                </a:lnTo>
                <a:lnTo>
                  <a:pt x="437258" y="101354"/>
                </a:lnTo>
                <a:lnTo>
                  <a:pt x="430721" y="110156"/>
                </a:lnTo>
                <a:lnTo>
                  <a:pt x="434863" y="124200"/>
                </a:lnTo>
                <a:lnTo>
                  <a:pt x="425349" y="138051"/>
                </a:lnTo>
                <a:lnTo>
                  <a:pt x="419460" y="155914"/>
                </a:lnTo>
                <a:lnTo>
                  <a:pt x="428391" y="159344"/>
                </a:lnTo>
                <a:lnTo>
                  <a:pt x="440170" y="170088"/>
                </a:lnTo>
                <a:lnTo>
                  <a:pt x="447613" y="168147"/>
                </a:lnTo>
                <a:lnTo>
                  <a:pt x="461528" y="181673"/>
                </a:lnTo>
                <a:lnTo>
                  <a:pt x="464958" y="190152"/>
                </a:lnTo>
                <a:lnTo>
                  <a:pt x="470460" y="196559"/>
                </a:lnTo>
                <a:lnTo>
                  <a:pt x="470654" y="200572"/>
                </a:lnTo>
                <a:lnTo>
                  <a:pt x="464570" y="199407"/>
                </a:lnTo>
                <a:lnTo>
                  <a:pt x="455445" y="210280"/>
                </a:lnTo>
                <a:lnTo>
                  <a:pt x="444054" y="205814"/>
                </a:lnTo>
                <a:lnTo>
                  <a:pt x="430786" y="204908"/>
                </a:lnTo>
                <a:lnTo>
                  <a:pt x="423343" y="195394"/>
                </a:lnTo>
                <a:lnTo>
                  <a:pt x="424896" y="191381"/>
                </a:lnTo>
                <a:lnTo>
                  <a:pt x="423990" y="187951"/>
                </a:lnTo>
                <a:lnTo>
                  <a:pt x="415059" y="184391"/>
                </a:lnTo>
                <a:lnTo>
                  <a:pt x="411175" y="185168"/>
                </a:lnTo>
                <a:lnTo>
                  <a:pt x="405544" y="196171"/>
                </a:lnTo>
                <a:lnTo>
                  <a:pt x="412275" y="206138"/>
                </a:lnTo>
                <a:lnTo>
                  <a:pt x="416612" y="206720"/>
                </a:lnTo>
                <a:lnTo>
                  <a:pt x="422696" y="213257"/>
                </a:lnTo>
                <a:lnTo>
                  <a:pt x="424378" y="218435"/>
                </a:lnTo>
                <a:lnTo>
                  <a:pt x="424314" y="227366"/>
                </a:lnTo>
                <a:lnTo>
                  <a:pt x="428197" y="233127"/>
                </a:lnTo>
                <a:lnTo>
                  <a:pt x="438358" y="238304"/>
                </a:lnTo>
                <a:lnTo>
                  <a:pt x="452467" y="238175"/>
                </a:lnTo>
                <a:lnTo>
                  <a:pt x="460493" y="247236"/>
                </a:lnTo>
                <a:lnTo>
                  <a:pt x="468259" y="243547"/>
                </a:lnTo>
                <a:lnTo>
                  <a:pt x="473113" y="245747"/>
                </a:lnTo>
                <a:lnTo>
                  <a:pt x="474149" y="249307"/>
                </a:lnTo>
                <a:lnTo>
                  <a:pt x="465929" y="255714"/>
                </a:lnTo>
                <a:lnTo>
                  <a:pt x="465088" y="259857"/>
                </a:lnTo>
                <a:lnTo>
                  <a:pt x="468842" y="267882"/>
                </a:lnTo>
                <a:lnTo>
                  <a:pt x="469554" y="277784"/>
                </a:lnTo>
                <a:lnTo>
                  <a:pt x="479715" y="275584"/>
                </a:lnTo>
                <a:lnTo>
                  <a:pt x="482951" y="277525"/>
                </a:lnTo>
                <a:lnTo>
                  <a:pt x="482563" y="281668"/>
                </a:lnTo>
                <a:lnTo>
                  <a:pt x="474020" y="295907"/>
                </a:lnTo>
                <a:lnTo>
                  <a:pt x="473437" y="304514"/>
                </a:lnTo>
                <a:lnTo>
                  <a:pt x="475767" y="313705"/>
                </a:lnTo>
                <a:lnTo>
                  <a:pt x="484116" y="322637"/>
                </a:lnTo>
                <a:lnTo>
                  <a:pt x="484116" y="322637"/>
                </a:lnTo>
                <a:lnTo>
                  <a:pt x="491430" y="344448"/>
                </a:lnTo>
                <a:lnTo>
                  <a:pt x="487093" y="373960"/>
                </a:lnTo>
                <a:lnTo>
                  <a:pt x="482886" y="382762"/>
                </a:lnTo>
                <a:lnTo>
                  <a:pt x="490718" y="392859"/>
                </a:lnTo>
                <a:lnTo>
                  <a:pt x="501397" y="395513"/>
                </a:lnTo>
                <a:lnTo>
                  <a:pt x="501785" y="403926"/>
                </a:lnTo>
                <a:lnTo>
                  <a:pt x="504633" y="408068"/>
                </a:lnTo>
                <a:lnTo>
                  <a:pt x="515053" y="410852"/>
                </a:lnTo>
                <a:lnTo>
                  <a:pt x="523467" y="420366"/>
                </a:lnTo>
                <a:lnTo>
                  <a:pt x="533952" y="427162"/>
                </a:lnTo>
                <a:lnTo>
                  <a:pt x="539776" y="427420"/>
                </a:lnTo>
                <a:lnTo>
                  <a:pt x="544437" y="428067"/>
                </a:lnTo>
                <a:lnTo>
                  <a:pt x="548967" y="439717"/>
                </a:lnTo>
                <a:lnTo>
                  <a:pt x="543336" y="452079"/>
                </a:lnTo>
                <a:lnTo>
                  <a:pt x="544242" y="464312"/>
                </a:lnTo>
                <a:lnTo>
                  <a:pt x="550520" y="461788"/>
                </a:lnTo>
                <a:lnTo>
                  <a:pt x="558805" y="444442"/>
                </a:lnTo>
                <a:lnTo>
                  <a:pt x="567218" y="438099"/>
                </a:lnTo>
                <a:lnTo>
                  <a:pt x="575503" y="448973"/>
                </a:lnTo>
                <a:lnTo>
                  <a:pt x="575050" y="462046"/>
                </a:lnTo>
                <a:lnTo>
                  <a:pt x="585276" y="456027"/>
                </a:lnTo>
                <a:lnTo>
                  <a:pt x="588706" y="456351"/>
                </a:lnTo>
                <a:lnTo>
                  <a:pt x="597702" y="475444"/>
                </a:lnTo>
                <a:lnTo>
                  <a:pt x="605339" y="482822"/>
                </a:lnTo>
                <a:lnTo>
                  <a:pt x="614012" y="480945"/>
                </a:lnTo>
                <a:lnTo>
                  <a:pt x="619708" y="471237"/>
                </a:lnTo>
                <a:lnTo>
                  <a:pt x="626050" y="468454"/>
                </a:lnTo>
                <a:lnTo>
                  <a:pt x="632328" y="468907"/>
                </a:lnTo>
                <a:lnTo>
                  <a:pt x="638930" y="460817"/>
                </a:lnTo>
                <a:lnTo>
                  <a:pt x="647797" y="461528"/>
                </a:lnTo>
                <a:lnTo>
                  <a:pt x="653233" y="467289"/>
                </a:lnTo>
                <a:lnTo>
                  <a:pt x="655240" y="482563"/>
                </a:lnTo>
                <a:lnTo>
                  <a:pt x="663783" y="479780"/>
                </a:lnTo>
                <a:lnTo>
                  <a:pt x="665789" y="482433"/>
                </a:lnTo>
                <a:lnTo>
                  <a:pt x="670579" y="486381"/>
                </a:lnTo>
                <a:lnTo>
                  <a:pt x="678863" y="483275"/>
                </a:lnTo>
                <a:lnTo>
                  <a:pt x="679769" y="471237"/>
                </a:lnTo>
                <a:lnTo>
                  <a:pt x="687536" y="464312"/>
                </a:lnTo>
                <a:lnTo>
                  <a:pt x="691225" y="455315"/>
                </a:lnTo>
                <a:lnTo>
                  <a:pt x="699250" y="448131"/>
                </a:lnTo>
                <a:lnTo>
                  <a:pt x="703845" y="430203"/>
                </a:lnTo>
                <a:lnTo>
                  <a:pt x="701063" y="415059"/>
                </a:lnTo>
                <a:lnTo>
                  <a:pt x="707793" y="404185"/>
                </a:lnTo>
                <a:lnTo>
                  <a:pt x="717825" y="394024"/>
                </a:lnTo>
                <a:lnTo>
                  <a:pt x="721903" y="385351"/>
                </a:lnTo>
                <a:lnTo>
                  <a:pt x="721903" y="385351"/>
                </a:lnTo>
                <a:lnTo>
                  <a:pt x="735818" y="394218"/>
                </a:lnTo>
                <a:lnTo>
                  <a:pt x="751286" y="389493"/>
                </a:lnTo>
                <a:lnTo>
                  <a:pt x="760994" y="399655"/>
                </a:lnTo>
                <a:lnTo>
                  <a:pt x="769214" y="401273"/>
                </a:lnTo>
                <a:lnTo>
                  <a:pt x="776074" y="398555"/>
                </a:lnTo>
                <a:lnTo>
                  <a:pt x="785136" y="397713"/>
                </a:lnTo>
                <a:lnTo>
                  <a:pt x="785136" y="397713"/>
                </a:lnTo>
                <a:lnTo>
                  <a:pt x="786236" y="400755"/>
                </a:lnTo>
                <a:lnTo>
                  <a:pt x="786624" y="400755"/>
                </a:lnTo>
                <a:lnTo>
                  <a:pt x="787142" y="400173"/>
                </a:lnTo>
                <a:lnTo>
                  <a:pt x="789148" y="399849"/>
                </a:lnTo>
                <a:lnTo>
                  <a:pt x="790054" y="399266"/>
                </a:lnTo>
                <a:lnTo>
                  <a:pt x="793743" y="398943"/>
                </a:lnTo>
                <a:lnTo>
                  <a:pt x="794261" y="397778"/>
                </a:lnTo>
                <a:lnTo>
                  <a:pt x="795167" y="397648"/>
                </a:lnTo>
                <a:lnTo>
                  <a:pt x="795879" y="396742"/>
                </a:lnTo>
                <a:lnTo>
                  <a:pt x="797368" y="396872"/>
                </a:lnTo>
                <a:lnTo>
                  <a:pt x="799568" y="395513"/>
                </a:lnTo>
                <a:lnTo>
                  <a:pt x="799568" y="394153"/>
                </a:lnTo>
                <a:lnTo>
                  <a:pt x="799180" y="393830"/>
                </a:lnTo>
                <a:lnTo>
                  <a:pt x="799568" y="392794"/>
                </a:lnTo>
                <a:lnTo>
                  <a:pt x="798662" y="391759"/>
                </a:lnTo>
                <a:lnTo>
                  <a:pt x="798662" y="391047"/>
                </a:lnTo>
                <a:lnTo>
                  <a:pt x="798274" y="390917"/>
                </a:lnTo>
                <a:lnTo>
                  <a:pt x="798468" y="390205"/>
                </a:lnTo>
                <a:lnTo>
                  <a:pt x="798080" y="389753"/>
                </a:lnTo>
                <a:lnTo>
                  <a:pt x="799374" y="389170"/>
                </a:lnTo>
                <a:lnTo>
                  <a:pt x="800475" y="389753"/>
                </a:lnTo>
                <a:lnTo>
                  <a:pt x="802675" y="389753"/>
                </a:lnTo>
                <a:lnTo>
                  <a:pt x="802481" y="389170"/>
                </a:lnTo>
                <a:lnTo>
                  <a:pt x="800992" y="389299"/>
                </a:lnTo>
                <a:lnTo>
                  <a:pt x="799504" y="388846"/>
                </a:lnTo>
                <a:lnTo>
                  <a:pt x="800021" y="386452"/>
                </a:lnTo>
                <a:lnTo>
                  <a:pt x="801122" y="385869"/>
                </a:lnTo>
                <a:lnTo>
                  <a:pt x="800410" y="384704"/>
                </a:lnTo>
                <a:lnTo>
                  <a:pt x="801704" y="382504"/>
                </a:lnTo>
                <a:lnTo>
                  <a:pt x="802416" y="382050"/>
                </a:lnTo>
                <a:lnTo>
                  <a:pt x="802222" y="381468"/>
                </a:lnTo>
                <a:lnTo>
                  <a:pt x="802610" y="381339"/>
                </a:lnTo>
                <a:lnTo>
                  <a:pt x="802804" y="380304"/>
                </a:lnTo>
                <a:lnTo>
                  <a:pt x="807205" y="377779"/>
                </a:lnTo>
                <a:lnTo>
                  <a:pt x="809600" y="377650"/>
                </a:lnTo>
                <a:lnTo>
                  <a:pt x="813484" y="378686"/>
                </a:lnTo>
                <a:lnTo>
                  <a:pt x="814066" y="378362"/>
                </a:lnTo>
                <a:lnTo>
                  <a:pt x="816849" y="378814"/>
                </a:lnTo>
                <a:lnTo>
                  <a:pt x="818661" y="378686"/>
                </a:lnTo>
                <a:lnTo>
                  <a:pt x="820862" y="379397"/>
                </a:lnTo>
                <a:lnTo>
                  <a:pt x="822544" y="379268"/>
                </a:lnTo>
                <a:lnTo>
                  <a:pt x="824033" y="378686"/>
                </a:lnTo>
                <a:lnTo>
                  <a:pt x="826040" y="378686"/>
                </a:lnTo>
                <a:lnTo>
                  <a:pt x="829340" y="377779"/>
                </a:lnTo>
                <a:lnTo>
                  <a:pt x="829534" y="378232"/>
                </a:lnTo>
                <a:lnTo>
                  <a:pt x="831541" y="379268"/>
                </a:lnTo>
                <a:lnTo>
                  <a:pt x="831152" y="380756"/>
                </a:lnTo>
                <a:lnTo>
                  <a:pt x="832447" y="380432"/>
                </a:lnTo>
                <a:lnTo>
                  <a:pt x="832641" y="379397"/>
                </a:lnTo>
                <a:lnTo>
                  <a:pt x="833029" y="379268"/>
                </a:lnTo>
                <a:lnTo>
                  <a:pt x="836913" y="379268"/>
                </a:lnTo>
                <a:lnTo>
                  <a:pt x="838725" y="379526"/>
                </a:lnTo>
                <a:lnTo>
                  <a:pt x="839825" y="381468"/>
                </a:lnTo>
                <a:lnTo>
                  <a:pt x="841314" y="381468"/>
                </a:lnTo>
                <a:lnTo>
                  <a:pt x="842026" y="379397"/>
                </a:lnTo>
                <a:lnTo>
                  <a:pt x="843126" y="380109"/>
                </a:lnTo>
                <a:lnTo>
                  <a:pt x="844226" y="380109"/>
                </a:lnTo>
                <a:lnTo>
                  <a:pt x="845326" y="380691"/>
                </a:lnTo>
                <a:lnTo>
                  <a:pt x="849404" y="381598"/>
                </a:lnTo>
                <a:lnTo>
                  <a:pt x="849598" y="382050"/>
                </a:lnTo>
                <a:lnTo>
                  <a:pt x="850504" y="382374"/>
                </a:lnTo>
                <a:lnTo>
                  <a:pt x="850504" y="383280"/>
                </a:lnTo>
                <a:lnTo>
                  <a:pt x="851216" y="384316"/>
                </a:lnTo>
                <a:lnTo>
                  <a:pt x="853805" y="384057"/>
                </a:lnTo>
                <a:lnTo>
                  <a:pt x="854711" y="383345"/>
                </a:lnTo>
                <a:lnTo>
                  <a:pt x="856200" y="382892"/>
                </a:lnTo>
                <a:lnTo>
                  <a:pt x="861701" y="382439"/>
                </a:lnTo>
                <a:lnTo>
                  <a:pt x="862413" y="383475"/>
                </a:lnTo>
                <a:lnTo>
                  <a:pt x="866620" y="383021"/>
                </a:lnTo>
                <a:lnTo>
                  <a:pt x="867202" y="384187"/>
                </a:lnTo>
                <a:lnTo>
                  <a:pt x="869597" y="384316"/>
                </a:lnTo>
                <a:lnTo>
                  <a:pt x="869597" y="385028"/>
                </a:lnTo>
                <a:lnTo>
                  <a:pt x="870309" y="386193"/>
                </a:lnTo>
                <a:lnTo>
                  <a:pt x="871797" y="385481"/>
                </a:lnTo>
                <a:lnTo>
                  <a:pt x="872186" y="384769"/>
                </a:lnTo>
                <a:lnTo>
                  <a:pt x="873674" y="384769"/>
                </a:lnTo>
                <a:lnTo>
                  <a:pt x="874192" y="384316"/>
                </a:lnTo>
                <a:lnTo>
                  <a:pt x="877299" y="385222"/>
                </a:lnTo>
                <a:lnTo>
                  <a:pt x="877817" y="385805"/>
                </a:lnTo>
                <a:lnTo>
                  <a:pt x="879823" y="385675"/>
                </a:lnTo>
                <a:lnTo>
                  <a:pt x="882218" y="387875"/>
                </a:lnTo>
                <a:lnTo>
                  <a:pt x="884094" y="390400"/>
                </a:lnTo>
                <a:lnTo>
                  <a:pt x="885777" y="391759"/>
                </a:lnTo>
                <a:lnTo>
                  <a:pt x="887266" y="395319"/>
                </a:lnTo>
                <a:lnTo>
                  <a:pt x="887072" y="398295"/>
                </a:lnTo>
                <a:lnTo>
                  <a:pt x="887784" y="399202"/>
                </a:lnTo>
                <a:lnTo>
                  <a:pt x="887784" y="399914"/>
                </a:lnTo>
                <a:lnTo>
                  <a:pt x="887201" y="400625"/>
                </a:lnTo>
                <a:lnTo>
                  <a:pt x="887395" y="401338"/>
                </a:lnTo>
                <a:lnTo>
                  <a:pt x="885713" y="404121"/>
                </a:lnTo>
                <a:lnTo>
                  <a:pt x="885001" y="404380"/>
                </a:lnTo>
                <a:lnTo>
                  <a:pt x="884612" y="405092"/>
                </a:lnTo>
                <a:lnTo>
                  <a:pt x="883318" y="405674"/>
                </a:lnTo>
                <a:lnTo>
                  <a:pt x="882218" y="405544"/>
                </a:lnTo>
                <a:lnTo>
                  <a:pt x="881311" y="406450"/>
                </a:lnTo>
                <a:lnTo>
                  <a:pt x="880017" y="406710"/>
                </a:lnTo>
                <a:lnTo>
                  <a:pt x="878205" y="406450"/>
                </a:lnTo>
                <a:lnTo>
                  <a:pt x="877104" y="406580"/>
                </a:lnTo>
                <a:lnTo>
                  <a:pt x="876910" y="407033"/>
                </a:lnTo>
                <a:lnTo>
                  <a:pt x="875228" y="406710"/>
                </a:lnTo>
                <a:lnTo>
                  <a:pt x="871150" y="407033"/>
                </a:lnTo>
                <a:lnTo>
                  <a:pt x="870956" y="406321"/>
                </a:lnTo>
                <a:lnTo>
                  <a:pt x="870244" y="406192"/>
                </a:lnTo>
                <a:lnTo>
                  <a:pt x="870244" y="405933"/>
                </a:lnTo>
                <a:lnTo>
                  <a:pt x="871538" y="404897"/>
                </a:lnTo>
                <a:lnTo>
                  <a:pt x="871345" y="403603"/>
                </a:lnTo>
                <a:lnTo>
                  <a:pt x="869856" y="403150"/>
                </a:lnTo>
                <a:lnTo>
                  <a:pt x="869662" y="401985"/>
                </a:lnTo>
                <a:lnTo>
                  <a:pt x="869079" y="401273"/>
                </a:lnTo>
                <a:lnTo>
                  <a:pt x="867267" y="401144"/>
                </a:lnTo>
                <a:lnTo>
                  <a:pt x="867655" y="399978"/>
                </a:lnTo>
                <a:lnTo>
                  <a:pt x="867137" y="399072"/>
                </a:lnTo>
                <a:lnTo>
                  <a:pt x="866555" y="398943"/>
                </a:lnTo>
                <a:lnTo>
                  <a:pt x="866943" y="398490"/>
                </a:lnTo>
                <a:lnTo>
                  <a:pt x="866231" y="398619"/>
                </a:lnTo>
                <a:lnTo>
                  <a:pt x="865131" y="398166"/>
                </a:lnTo>
                <a:lnTo>
                  <a:pt x="864613" y="398490"/>
                </a:lnTo>
                <a:lnTo>
                  <a:pt x="864225" y="399655"/>
                </a:lnTo>
                <a:lnTo>
                  <a:pt x="863513" y="399914"/>
                </a:lnTo>
                <a:lnTo>
                  <a:pt x="863125" y="400949"/>
                </a:lnTo>
                <a:lnTo>
                  <a:pt x="864225" y="400625"/>
                </a:lnTo>
                <a:lnTo>
                  <a:pt x="865519" y="401661"/>
                </a:lnTo>
                <a:lnTo>
                  <a:pt x="865519" y="402567"/>
                </a:lnTo>
                <a:lnTo>
                  <a:pt x="866814" y="404768"/>
                </a:lnTo>
                <a:lnTo>
                  <a:pt x="865131" y="404315"/>
                </a:lnTo>
                <a:lnTo>
                  <a:pt x="864031" y="404638"/>
                </a:lnTo>
                <a:lnTo>
                  <a:pt x="862930" y="405803"/>
                </a:lnTo>
                <a:lnTo>
                  <a:pt x="861636" y="405544"/>
                </a:lnTo>
                <a:lnTo>
                  <a:pt x="861118" y="404962"/>
                </a:lnTo>
                <a:lnTo>
                  <a:pt x="861507" y="404509"/>
                </a:lnTo>
                <a:lnTo>
                  <a:pt x="861507" y="402567"/>
                </a:lnTo>
                <a:lnTo>
                  <a:pt x="860407" y="401985"/>
                </a:lnTo>
                <a:lnTo>
                  <a:pt x="860018" y="401985"/>
                </a:lnTo>
                <a:lnTo>
                  <a:pt x="860018" y="402567"/>
                </a:lnTo>
                <a:lnTo>
                  <a:pt x="860536" y="402567"/>
                </a:lnTo>
                <a:lnTo>
                  <a:pt x="860924" y="403603"/>
                </a:lnTo>
                <a:lnTo>
                  <a:pt x="860536" y="404638"/>
                </a:lnTo>
                <a:lnTo>
                  <a:pt x="858724" y="404509"/>
                </a:lnTo>
                <a:lnTo>
                  <a:pt x="858335" y="404056"/>
                </a:lnTo>
                <a:lnTo>
                  <a:pt x="858724" y="402891"/>
                </a:lnTo>
                <a:lnTo>
                  <a:pt x="858141" y="402891"/>
                </a:lnTo>
                <a:lnTo>
                  <a:pt x="857429" y="404056"/>
                </a:lnTo>
                <a:lnTo>
                  <a:pt x="854452" y="404638"/>
                </a:lnTo>
                <a:lnTo>
                  <a:pt x="854840" y="405092"/>
                </a:lnTo>
                <a:lnTo>
                  <a:pt x="854646" y="405803"/>
                </a:lnTo>
                <a:lnTo>
                  <a:pt x="852963" y="405803"/>
                </a:lnTo>
                <a:lnTo>
                  <a:pt x="852963" y="407292"/>
                </a:lnTo>
                <a:lnTo>
                  <a:pt x="853870" y="407162"/>
                </a:lnTo>
                <a:lnTo>
                  <a:pt x="853870" y="408328"/>
                </a:lnTo>
                <a:lnTo>
                  <a:pt x="852575" y="408198"/>
                </a:lnTo>
                <a:lnTo>
                  <a:pt x="851087" y="408910"/>
                </a:lnTo>
                <a:lnTo>
                  <a:pt x="851087" y="409622"/>
                </a:lnTo>
                <a:lnTo>
                  <a:pt x="849986" y="411240"/>
                </a:lnTo>
                <a:lnTo>
                  <a:pt x="849986" y="411952"/>
                </a:lnTo>
                <a:lnTo>
                  <a:pt x="850698" y="411693"/>
                </a:lnTo>
                <a:lnTo>
                  <a:pt x="852510" y="408910"/>
                </a:lnTo>
                <a:lnTo>
                  <a:pt x="854905" y="410075"/>
                </a:lnTo>
                <a:lnTo>
                  <a:pt x="854517" y="411564"/>
                </a:lnTo>
                <a:lnTo>
                  <a:pt x="853222" y="412858"/>
                </a:lnTo>
                <a:lnTo>
                  <a:pt x="850634" y="413894"/>
                </a:lnTo>
                <a:lnTo>
                  <a:pt x="850634" y="414476"/>
                </a:lnTo>
                <a:lnTo>
                  <a:pt x="849922" y="415188"/>
                </a:lnTo>
                <a:lnTo>
                  <a:pt x="848239" y="415641"/>
                </a:lnTo>
                <a:lnTo>
                  <a:pt x="848239" y="418618"/>
                </a:lnTo>
                <a:lnTo>
                  <a:pt x="846427" y="418489"/>
                </a:lnTo>
                <a:lnTo>
                  <a:pt x="846427" y="418230"/>
                </a:lnTo>
                <a:lnTo>
                  <a:pt x="847721" y="418101"/>
                </a:lnTo>
                <a:lnTo>
                  <a:pt x="847527" y="416029"/>
                </a:lnTo>
                <a:lnTo>
                  <a:pt x="846233" y="416159"/>
                </a:lnTo>
                <a:lnTo>
                  <a:pt x="845844" y="415706"/>
                </a:lnTo>
                <a:lnTo>
                  <a:pt x="845326" y="415706"/>
                </a:lnTo>
                <a:lnTo>
                  <a:pt x="844032" y="416612"/>
                </a:lnTo>
                <a:lnTo>
                  <a:pt x="842737" y="416353"/>
                </a:lnTo>
                <a:lnTo>
                  <a:pt x="842349" y="415900"/>
                </a:lnTo>
                <a:lnTo>
                  <a:pt x="840343" y="415900"/>
                </a:lnTo>
                <a:lnTo>
                  <a:pt x="839825" y="416353"/>
                </a:lnTo>
                <a:lnTo>
                  <a:pt x="838725" y="416029"/>
                </a:lnTo>
                <a:lnTo>
                  <a:pt x="837430" y="417454"/>
                </a:lnTo>
                <a:lnTo>
                  <a:pt x="836330" y="417324"/>
                </a:lnTo>
                <a:lnTo>
                  <a:pt x="835942" y="418489"/>
                </a:lnTo>
                <a:lnTo>
                  <a:pt x="835748" y="417777"/>
                </a:lnTo>
                <a:lnTo>
                  <a:pt x="835359" y="417777"/>
                </a:lnTo>
                <a:lnTo>
                  <a:pt x="834971" y="418683"/>
                </a:lnTo>
                <a:lnTo>
                  <a:pt x="834259" y="418683"/>
                </a:lnTo>
                <a:lnTo>
                  <a:pt x="834453" y="419395"/>
                </a:lnTo>
                <a:lnTo>
                  <a:pt x="833159" y="418812"/>
                </a:lnTo>
                <a:lnTo>
                  <a:pt x="832447" y="419265"/>
                </a:lnTo>
                <a:lnTo>
                  <a:pt x="831346" y="417777"/>
                </a:lnTo>
                <a:lnTo>
                  <a:pt x="828369" y="418036"/>
                </a:lnTo>
                <a:lnTo>
                  <a:pt x="826169" y="417130"/>
                </a:lnTo>
                <a:lnTo>
                  <a:pt x="824874" y="417130"/>
                </a:lnTo>
                <a:lnTo>
                  <a:pt x="823774" y="418165"/>
                </a:lnTo>
                <a:lnTo>
                  <a:pt x="823062" y="418295"/>
                </a:lnTo>
                <a:lnTo>
                  <a:pt x="823062" y="418877"/>
                </a:lnTo>
                <a:lnTo>
                  <a:pt x="824357" y="419460"/>
                </a:lnTo>
                <a:lnTo>
                  <a:pt x="825263" y="418748"/>
                </a:lnTo>
                <a:lnTo>
                  <a:pt x="826557" y="418877"/>
                </a:lnTo>
                <a:lnTo>
                  <a:pt x="828563" y="419589"/>
                </a:lnTo>
                <a:lnTo>
                  <a:pt x="829858" y="420754"/>
                </a:lnTo>
                <a:lnTo>
                  <a:pt x="829664" y="421789"/>
                </a:lnTo>
                <a:lnTo>
                  <a:pt x="830376" y="422113"/>
                </a:lnTo>
                <a:lnTo>
                  <a:pt x="830376" y="423602"/>
                </a:lnTo>
                <a:lnTo>
                  <a:pt x="830958" y="423861"/>
                </a:lnTo>
                <a:lnTo>
                  <a:pt x="830958" y="424443"/>
                </a:lnTo>
                <a:lnTo>
                  <a:pt x="831476" y="424896"/>
                </a:lnTo>
                <a:lnTo>
                  <a:pt x="833677" y="425025"/>
                </a:lnTo>
                <a:lnTo>
                  <a:pt x="833677" y="426191"/>
                </a:lnTo>
                <a:lnTo>
                  <a:pt x="834388" y="426191"/>
                </a:lnTo>
                <a:lnTo>
                  <a:pt x="834777" y="426903"/>
                </a:lnTo>
                <a:lnTo>
                  <a:pt x="835489" y="426903"/>
                </a:lnTo>
                <a:lnTo>
                  <a:pt x="836395" y="427938"/>
                </a:lnTo>
                <a:lnTo>
                  <a:pt x="837883" y="427809"/>
                </a:lnTo>
                <a:lnTo>
                  <a:pt x="838596" y="428973"/>
                </a:lnTo>
                <a:lnTo>
                  <a:pt x="841184" y="429427"/>
                </a:lnTo>
                <a:lnTo>
                  <a:pt x="841896" y="428973"/>
                </a:lnTo>
                <a:lnTo>
                  <a:pt x="843708" y="429103"/>
                </a:lnTo>
                <a:lnTo>
                  <a:pt x="844809" y="430139"/>
                </a:lnTo>
                <a:lnTo>
                  <a:pt x="845520" y="429556"/>
                </a:lnTo>
                <a:lnTo>
                  <a:pt x="846233" y="430009"/>
                </a:lnTo>
                <a:lnTo>
                  <a:pt x="846621" y="429103"/>
                </a:lnTo>
                <a:lnTo>
                  <a:pt x="847009" y="429103"/>
                </a:lnTo>
                <a:lnTo>
                  <a:pt x="847203" y="430009"/>
                </a:lnTo>
                <a:lnTo>
                  <a:pt x="846297" y="430333"/>
                </a:lnTo>
                <a:lnTo>
                  <a:pt x="846103" y="430786"/>
                </a:lnTo>
                <a:lnTo>
                  <a:pt x="847203" y="431045"/>
                </a:lnTo>
                <a:lnTo>
                  <a:pt x="847009" y="431757"/>
                </a:lnTo>
                <a:lnTo>
                  <a:pt x="847398" y="431886"/>
                </a:lnTo>
                <a:lnTo>
                  <a:pt x="847980" y="431562"/>
                </a:lnTo>
                <a:lnTo>
                  <a:pt x="849080" y="431692"/>
                </a:lnTo>
                <a:lnTo>
                  <a:pt x="848886" y="432598"/>
                </a:lnTo>
                <a:lnTo>
                  <a:pt x="847980" y="433051"/>
                </a:lnTo>
                <a:lnTo>
                  <a:pt x="847980" y="433957"/>
                </a:lnTo>
                <a:lnTo>
                  <a:pt x="850181" y="434863"/>
                </a:lnTo>
                <a:lnTo>
                  <a:pt x="850569" y="435446"/>
                </a:lnTo>
                <a:lnTo>
                  <a:pt x="852381" y="435122"/>
                </a:lnTo>
                <a:lnTo>
                  <a:pt x="852381" y="434669"/>
                </a:lnTo>
                <a:lnTo>
                  <a:pt x="851669" y="434346"/>
                </a:lnTo>
                <a:lnTo>
                  <a:pt x="851863" y="433892"/>
                </a:lnTo>
                <a:lnTo>
                  <a:pt x="852963" y="434022"/>
                </a:lnTo>
                <a:lnTo>
                  <a:pt x="853546" y="433569"/>
                </a:lnTo>
                <a:lnTo>
                  <a:pt x="853158" y="432986"/>
                </a:lnTo>
                <a:lnTo>
                  <a:pt x="853352" y="431045"/>
                </a:lnTo>
                <a:lnTo>
                  <a:pt x="852252" y="430591"/>
                </a:lnTo>
                <a:lnTo>
                  <a:pt x="852252" y="430139"/>
                </a:lnTo>
                <a:lnTo>
                  <a:pt x="852834" y="429815"/>
                </a:lnTo>
                <a:lnTo>
                  <a:pt x="854323" y="429815"/>
                </a:lnTo>
                <a:lnTo>
                  <a:pt x="855423" y="430268"/>
                </a:lnTo>
                <a:lnTo>
                  <a:pt x="857818" y="429944"/>
                </a:lnTo>
                <a:lnTo>
                  <a:pt x="858206" y="430268"/>
                </a:lnTo>
                <a:lnTo>
                  <a:pt x="857818" y="431757"/>
                </a:lnTo>
                <a:lnTo>
                  <a:pt x="857429" y="432209"/>
                </a:lnTo>
                <a:lnTo>
                  <a:pt x="855941" y="432663"/>
                </a:lnTo>
                <a:lnTo>
                  <a:pt x="855552" y="433569"/>
                </a:lnTo>
                <a:lnTo>
                  <a:pt x="854452" y="434281"/>
                </a:lnTo>
                <a:lnTo>
                  <a:pt x="853934" y="435899"/>
                </a:lnTo>
                <a:lnTo>
                  <a:pt x="854646" y="436805"/>
                </a:lnTo>
                <a:lnTo>
                  <a:pt x="855358" y="436805"/>
                </a:lnTo>
                <a:lnTo>
                  <a:pt x="855746" y="434475"/>
                </a:lnTo>
                <a:lnTo>
                  <a:pt x="856329" y="434151"/>
                </a:lnTo>
                <a:lnTo>
                  <a:pt x="856329" y="433699"/>
                </a:lnTo>
                <a:lnTo>
                  <a:pt x="858529" y="432793"/>
                </a:lnTo>
                <a:lnTo>
                  <a:pt x="858529" y="431886"/>
                </a:lnTo>
                <a:lnTo>
                  <a:pt x="859047" y="430980"/>
                </a:lnTo>
                <a:lnTo>
                  <a:pt x="859759" y="430851"/>
                </a:lnTo>
                <a:lnTo>
                  <a:pt x="859371" y="429944"/>
                </a:lnTo>
                <a:lnTo>
                  <a:pt x="859954" y="429038"/>
                </a:lnTo>
                <a:lnTo>
                  <a:pt x="859565" y="427291"/>
                </a:lnTo>
                <a:lnTo>
                  <a:pt x="859759" y="426385"/>
                </a:lnTo>
                <a:lnTo>
                  <a:pt x="862542" y="425479"/>
                </a:lnTo>
                <a:lnTo>
                  <a:pt x="862930" y="426191"/>
                </a:lnTo>
                <a:lnTo>
                  <a:pt x="863643" y="426191"/>
                </a:lnTo>
                <a:lnTo>
                  <a:pt x="864355" y="427227"/>
                </a:lnTo>
                <a:lnTo>
                  <a:pt x="866037" y="427938"/>
                </a:lnTo>
                <a:lnTo>
                  <a:pt x="865843" y="428845"/>
                </a:lnTo>
                <a:lnTo>
                  <a:pt x="866231" y="428845"/>
                </a:lnTo>
                <a:lnTo>
                  <a:pt x="866037" y="429556"/>
                </a:lnTo>
                <a:lnTo>
                  <a:pt x="866426" y="430721"/>
                </a:lnTo>
                <a:lnTo>
                  <a:pt x="867526" y="431627"/>
                </a:lnTo>
                <a:lnTo>
                  <a:pt x="867526" y="432339"/>
                </a:lnTo>
                <a:lnTo>
                  <a:pt x="868432" y="432209"/>
                </a:lnTo>
                <a:lnTo>
                  <a:pt x="868626" y="432533"/>
                </a:lnTo>
                <a:lnTo>
                  <a:pt x="868626" y="433892"/>
                </a:lnTo>
                <a:lnTo>
                  <a:pt x="868044" y="434928"/>
                </a:lnTo>
                <a:lnTo>
                  <a:pt x="870244" y="435964"/>
                </a:lnTo>
                <a:lnTo>
                  <a:pt x="869727" y="436676"/>
                </a:lnTo>
                <a:lnTo>
                  <a:pt x="870827" y="436676"/>
                </a:lnTo>
                <a:lnTo>
                  <a:pt x="871538" y="435964"/>
                </a:lnTo>
                <a:lnTo>
                  <a:pt x="871538" y="435252"/>
                </a:lnTo>
                <a:lnTo>
                  <a:pt x="873545" y="434346"/>
                </a:lnTo>
                <a:lnTo>
                  <a:pt x="873545" y="431692"/>
                </a:lnTo>
                <a:lnTo>
                  <a:pt x="874257" y="429362"/>
                </a:lnTo>
                <a:lnTo>
                  <a:pt x="874969" y="428326"/>
                </a:lnTo>
                <a:lnTo>
                  <a:pt x="877558" y="428067"/>
                </a:lnTo>
                <a:lnTo>
                  <a:pt x="878464" y="427355"/>
                </a:lnTo>
                <a:lnTo>
                  <a:pt x="879564" y="427485"/>
                </a:lnTo>
                <a:lnTo>
                  <a:pt x="880470" y="428197"/>
                </a:lnTo>
                <a:lnTo>
                  <a:pt x="880082" y="429362"/>
                </a:lnTo>
                <a:lnTo>
                  <a:pt x="879176" y="429492"/>
                </a:lnTo>
                <a:lnTo>
                  <a:pt x="878593" y="431239"/>
                </a:lnTo>
                <a:lnTo>
                  <a:pt x="878075" y="431368"/>
                </a:lnTo>
                <a:lnTo>
                  <a:pt x="878075" y="431822"/>
                </a:lnTo>
                <a:lnTo>
                  <a:pt x="877493" y="431822"/>
                </a:lnTo>
                <a:lnTo>
                  <a:pt x="877493" y="432274"/>
                </a:lnTo>
                <a:lnTo>
                  <a:pt x="878075" y="432404"/>
                </a:lnTo>
                <a:lnTo>
                  <a:pt x="878075" y="433310"/>
                </a:lnTo>
                <a:lnTo>
                  <a:pt x="878464" y="433310"/>
                </a:lnTo>
                <a:lnTo>
                  <a:pt x="878658" y="432598"/>
                </a:lnTo>
                <a:lnTo>
                  <a:pt x="879240" y="432598"/>
                </a:lnTo>
                <a:lnTo>
                  <a:pt x="879240" y="432145"/>
                </a:lnTo>
                <a:lnTo>
                  <a:pt x="880729" y="433051"/>
                </a:lnTo>
                <a:lnTo>
                  <a:pt x="882412" y="432469"/>
                </a:lnTo>
                <a:lnTo>
                  <a:pt x="883123" y="432793"/>
                </a:lnTo>
                <a:lnTo>
                  <a:pt x="883318" y="432209"/>
                </a:lnTo>
                <a:lnTo>
                  <a:pt x="883901" y="432209"/>
                </a:lnTo>
                <a:lnTo>
                  <a:pt x="884612" y="431498"/>
                </a:lnTo>
                <a:lnTo>
                  <a:pt x="884224" y="430591"/>
                </a:lnTo>
                <a:lnTo>
                  <a:pt x="885713" y="430139"/>
                </a:lnTo>
                <a:lnTo>
                  <a:pt x="885713" y="429685"/>
                </a:lnTo>
                <a:lnTo>
                  <a:pt x="884418" y="429103"/>
                </a:lnTo>
                <a:lnTo>
                  <a:pt x="882606" y="429556"/>
                </a:lnTo>
                <a:lnTo>
                  <a:pt x="882606" y="428973"/>
                </a:lnTo>
                <a:lnTo>
                  <a:pt x="883318" y="428715"/>
                </a:lnTo>
                <a:lnTo>
                  <a:pt x="883318" y="428003"/>
                </a:lnTo>
                <a:lnTo>
                  <a:pt x="882930" y="428456"/>
                </a:lnTo>
                <a:lnTo>
                  <a:pt x="882347" y="428456"/>
                </a:lnTo>
                <a:lnTo>
                  <a:pt x="881959" y="427420"/>
                </a:lnTo>
                <a:lnTo>
                  <a:pt x="880147" y="426708"/>
                </a:lnTo>
                <a:lnTo>
                  <a:pt x="879564" y="424961"/>
                </a:lnTo>
                <a:lnTo>
                  <a:pt x="879046" y="424508"/>
                </a:lnTo>
                <a:lnTo>
                  <a:pt x="877946" y="421531"/>
                </a:lnTo>
                <a:lnTo>
                  <a:pt x="877946" y="420495"/>
                </a:lnTo>
                <a:lnTo>
                  <a:pt x="878852" y="418748"/>
                </a:lnTo>
                <a:lnTo>
                  <a:pt x="878140" y="413764"/>
                </a:lnTo>
                <a:lnTo>
                  <a:pt x="878852" y="412728"/>
                </a:lnTo>
                <a:lnTo>
                  <a:pt x="880535" y="413441"/>
                </a:lnTo>
                <a:lnTo>
                  <a:pt x="882735" y="413570"/>
                </a:lnTo>
                <a:lnTo>
                  <a:pt x="883123" y="413311"/>
                </a:lnTo>
                <a:lnTo>
                  <a:pt x="885130" y="413311"/>
                </a:lnTo>
                <a:lnTo>
                  <a:pt x="886424" y="412599"/>
                </a:lnTo>
                <a:lnTo>
                  <a:pt x="887137" y="412599"/>
                </a:lnTo>
                <a:lnTo>
                  <a:pt x="887848" y="411887"/>
                </a:lnTo>
                <a:lnTo>
                  <a:pt x="888560" y="411887"/>
                </a:lnTo>
                <a:lnTo>
                  <a:pt x="888949" y="412340"/>
                </a:lnTo>
                <a:lnTo>
                  <a:pt x="888755" y="413505"/>
                </a:lnTo>
                <a:lnTo>
                  <a:pt x="889855" y="414411"/>
                </a:lnTo>
                <a:lnTo>
                  <a:pt x="890049" y="416159"/>
                </a:lnTo>
                <a:lnTo>
                  <a:pt x="888949" y="416288"/>
                </a:lnTo>
                <a:lnTo>
                  <a:pt x="887460" y="415123"/>
                </a:lnTo>
                <a:lnTo>
                  <a:pt x="885777" y="415447"/>
                </a:lnTo>
                <a:lnTo>
                  <a:pt x="884871" y="417647"/>
                </a:lnTo>
                <a:lnTo>
                  <a:pt x="887266" y="421337"/>
                </a:lnTo>
                <a:lnTo>
                  <a:pt x="887654" y="423861"/>
                </a:lnTo>
                <a:lnTo>
                  <a:pt x="888172" y="424896"/>
                </a:lnTo>
                <a:lnTo>
                  <a:pt x="890955" y="426644"/>
                </a:lnTo>
                <a:lnTo>
                  <a:pt x="892638" y="426320"/>
                </a:lnTo>
                <a:lnTo>
                  <a:pt x="894450" y="427809"/>
                </a:lnTo>
                <a:lnTo>
                  <a:pt x="895032" y="429297"/>
                </a:lnTo>
                <a:lnTo>
                  <a:pt x="895744" y="429427"/>
                </a:lnTo>
                <a:lnTo>
                  <a:pt x="896650" y="431045"/>
                </a:lnTo>
                <a:lnTo>
                  <a:pt x="898333" y="431951"/>
                </a:lnTo>
                <a:lnTo>
                  <a:pt x="899628" y="431822"/>
                </a:lnTo>
                <a:lnTo>
                  <a:pt x="900534" y="432728"/>
                </a:lnTo>
                <a:lnTo>
                  <a:pt x="900534" y="434475"/>
                </a:lnTo>
                <a:lnTo>
                  <a:pt x="900145" y="434798"/>
                </a:lnTo>
                <a:lnTo>
                  <a:pt x="899951" y="436676"/>
                </a:lnTo>
                <a:lnTo>
                  <a:pt x="899369" y="437582"/>
                </a:lnTo>
                <a:lnTo>
                  <a:pt x="899563" y="438746"/>
                </a:lnTo>
                <a:lnTo>
                  <a:pt x="899175" y="439458"/>
                </a:lnTo>
                <a:lnTo>
                  <a:pt x="900081" y="439458"/>
                </a:lnTo>
                <a:lnTo>
                  <a:pt x="899887" y="440947"/>
                </a:lnTo>
                <a:lnTo>
                  <a:pt x="900404" y="441400"/>
                </a:lnTo>
                <a:lnTo>
                  <a:pt x="900404" y="443471"/>
                </a:lnTo>
                <a:lnTo>
                  <a:pt x="900793" y="444054"/>
                </a:lnTo>
                <a:lnTo>
                  <a:pt x="899304" y="444377"/>
                </a:lnTo>
                <a:lnTo>
                  <a:pt x="898916" y="444831"/>
                </a:lnTo>
                <a:lnTo>
                  <a:pt x="900598" y="444701"/>
                </a:lnTo>
                <a:lnTo>
                  <a:pt x="901699" y="443989"/>
                </a:lnTo>
                <a:lnTo>
                  <a:pt x="903576" y="444571"/>
                </a:lnTo>
                <a:lnTo>
                  <a:pt x="905776" y="444571"/>
                </a:lnTo>
                <a:lnTo>
                  <a:pt x="905776" y="444831"/>
                </a:lnTo>
                <a:lnTo>
                  <a:pt x="907070" y="445154"/>
                </a:lnTo>
                <a:lnTo>
                  <a:pt x="914967" y="445413"/>
                </a:lnTo>
                <a:lnTo>
                  <a:pt x="917361" y="446578"/>
                </a:lnTo>
                <a:lnTo>
                  <a:pt x="916843" y="448519"/>
                </a:lnTo>
                <a:lnTo>
                  <a:pt x="917361" y="448519"/>
                </a:lnTo>
                <a:lnTo>
                  <a:pt x="917555" y="447808"/>
                </a:lnTo>
                <a:lnTo>
                  <a:pt x="918462" y="447484"/>
                </a:lnTo>
                <a:lnTo>
                  <a:pt x="918850" y="447484"/>
                </a:lnTo>
                <a:lnTo>
                  <a:pt x="918850" y="448519"/>
                </a:lnTo>
                <a:lnTo>
                  <a:pt x="919756" y="448196"/>
                </a:lnTo>
                <a:lnTo>
                  <a:pt x="921245" y="448519"/>
                </a:lnTo>
                <a:lnTo>
                  <a:pt x="921633" y="448196"/>
                </a:lnTo>
                <a:lnTo>
                  <a:pt x="922539" y="448649"/>
                </a:lnTo>
                <a:lnTo>
                  <a:pt x="924351" y="448519"/>
                </a:lnTo>
                <a:lnTo>
                  <a:pt x="924545" y="448843"/>
                </a:lnTo>
                <a:lnTo>
                  <a:pt x="927846" y="448261"/>
                </a:lnTo>
                <a:lnTo>
                  <a:pt x="929723" y="448584"/>
                </a:lnTo>
                <a:lnTo>
                  <a:pt x="931212" y="447872"/>
                </a:lnTo>
                <a:lnTo>
                  <a:pt x="933218" y="447548"/>
                </a:lnTo>
                <a:lnTo>
                  <a:pt x="937813" y="448714"/>
                </a:lnTo>
                <a:lnTo>
                  <a:pt x="940596" y="450591"/>
                </a:lnTo>
                <a:lnTo>
                  <a:pt x="942085" y="452791"/>
                </a:lnTo>
                <a:lnTo>
                  <a:pt x="944674" y="453827"/>
                </a:lnTo>
                <a:lnTo>
                  <a:pt x="944674" y="454280"/>
                </a:lnTo>
                <a:lnTo>
                  <a:pt x="943573" y="454733"/>
                </a:lnTo>
                <a:lnTo>
                  <a:pt x="943768" y="457063"/>
                </a:lnTo>
                <a:lnTo>
                  <a:pt x="943380" y="457645"/>
                </a:lnTo>
                <a:lnTo>
                  <a:pt x="943897" y="458357"/>
                </a:lnTo>
                <a:lnTo>
                  <a:pt x="944285" y="458357"/>
                </a:lnTo>
                <a:lnTo>
                  <a:pt x="944285" y="455251"/>
                </a:lnTo>
                <a:lnTo>
                  <a:pt x="945774" y="455121"/>
                </a:lnTo>
                <a:lnTo>
                  <a:pt x="946292" y="454539"/>
                </a:lnTo>
                <a:lnTo>
                  <a:pt x="948492" y="454409"/>
                </a:lnTo>
                <a:lnTo>
                  <a:pt x="949075" y="453956"/>
                </a:lnTo>
                <a:lnTo>
                  <a:pt x="950563" y="454085"/>
                </a:lnTo>
                <a:lnTo>
                  <a:pt x="950952" y="453956"/>
                </a:lnTo>
                <a:lnTo>
                  <a:pt x="950952" y="453244"/>
                </a:lnTo>
                <a:lnTo>
                  <a:pt x="954641" y="453568"/>
                </a:lnTo>
                <a:lnTo>
                  <a:pt x="956647" y="452532"/>
                </a:lnTo>
                <a:lnTo>
                  <a:pt x="958136" y="452403"/>
                </a:lnTo>
                <a:lnTo>
                  <a:pt x="962731" y="453115"/>
                </a:lnTo>
                <a:lnTo>
                  <a:pt x="963443" y="453568"/>
                </a:lnTo>
                <a:lnTo>
                  <a:pt x="966032" y="453568"/>
                </a:lnTo>
                <a:lnTo>
                  <a:pt x="967714" y="452662"/>
                </a:lnTo>
                <a:lnTo>
                  <a:pt x="971015" y="452921"/>
                </a:lnTo>
                <a:lnTo>
                  <a:pt x="971921" y="452467"/>
                </a:lnTo>
                <a:lnTo>
                  <a:pt x="973604" y="452467"/>
                </a:lnTo>
                <a:lnTo>
                  <a:pt x="975287" y="452726"/>
                </a:lnTo>
                <a:lnTo>
                  <a:pt x="975869" y="452274"/>
                </a:lnTo>
                <a:lnTo>
                  <a:pt x="977682" y="452274"/>
                </a:lnTo>
                <a:lnTo>
                  <a:pt x="978976" y="451820"/>
                </a:lnTo>
                <a:lnTo>
                  <a:pt x="982665" y="449749"/>
                </a:lnTo>
                <a:lnTo>
                  <a:pt x="983766" y="447420"/>
                </a:lnTo>
                <a:lnTo>
                  <a:pt x="985772" y="445802"/>
                </a:lnTo>
                <a:lnTo>
                  <a:pt x="986872" y="444184"/>
                </a:lnTo>
                <a:lnTo>
                  <a:pt x="986678" y="443471"/>
                </a:lnTo>
                <a:lnTo>
                  <a:pt x="988878" y="442889"/>
                </a:lnTo>
                <a:lnTo>
                  <a:pt x="989267" y="442306"/>
                </a:lnTo>
                <a:lnTo>
                  <a:pt x="997745" y="442630"/>
                </a:lnTo>
                <a:lnTo>
                  <a:pt x="999946" y="442177"/>
                </a:lnTo>
                <a:lnTo>
                  <a:pt x="1000852" y="441141"/>
                </a:lnTo>
                <a:lnTo>
                  <a:pt x="1000658" y="440559"/>
                </a:lnTo>
                <a:lnTo>
                  <a:pt x="1005253" y="441141"/>
                </a:lnTo>
                <a:lnTo>
                  <a:pt x="1009654" y="441141"/>
                </a:lnTo>
                <a:lnTo>
                  <a:pt x="1010560" y="440688"/>
                </a:lnTo>
                <a:lnTo>
                  <a:pt x="1010366" y="440106"/>
                </a:lnTo>
                <a:lnTo>
                  <a:pt x="1011078" y="439976"/>
                </a:lnTo>
                <a:lnTo>
                  <a:pt x="1011078" y="439265"/>
                </a:lnTo>
                <a:lnTo>
                  <a:pt x="1011596" y="438811"/>
                </a:lnTo>
                <a:lnTo>
                  <a:pt x="1018262" y="439135"/>
                </a:lnTo>
                <a:lnTo>
                  <a:pt x="1020268" y="438423"/>
                </a:lnTo>
                <a:lnTo>
                  <a:pt x="1024864" y="438553"/>
                </a:lnTo>
                <a:lnTo>
                  <a:pt x="1025058" y="438811"/>
                </a:lnTo>
                <a:lnTo>
                  <a:pt x="1030753" y="438553"/>
                </a:lnTo>
                <a:lnTo>
                  <a:pt x="1033730" y="438099"/>
                </a:lnTo>
                <a:lnTo>
                  <a:pt x="1034119" y="437647"/>
                </a:lnTo>
                <a:lnTo>
                  <a:pt x="1035025" y="437647"/>
                </a:lnTo>
                <a:lnTo>
                  <a:pt x="1037420" y="436481"/>
                </a:lnTo>
                <a:lnTo>
                  <a:pt x="1041497" y="436029"/>
                </a:lnTo>
                <a:lnTo>
                  <a:pt x="1042792" y="435446"/>
                </a:lnTo>
                <a:lnTo>
                  <a:pt x="1047193" y="434539"/>
                </a:lnTo>
                <a:lnTo>
                  <a:pt x="1054959" y="435122"/>
                </a:lnTo>
                <a:lnTo>
                  <a:pt x="1059942" y="436029"/>
                </a:lnTo>
                <a:lnTo>
                  <a:pt x="1060137" y="436287"/>
                </a:lnTo>
                <a:lnTo>
                  <a:pt x="1070622" y="436157"/>
                </a:lnTo>
                <a:lnTo>
                  <a:pt x="1072305" y="435575"/>
                </a:lnTo>
                <a:lnTo>
                  <a:pt x="1073211" y="434863"/>
                </a:lnTo>
                <a:lnTo>
                  <a:pt x="1073599" y="433957"/>
                </a:lnTo>
                <a:lnTo>
                  <a:pt x="1074505" y="433504"/>
                </a:lnTo>
                <a:lnTo>
                  <a:pt x="1078388" y="433180"/>
                </a:lnTo>
                <a:lnTo>
                  <a:pt x="1079295" y="434087"/>
                </a:lnTo>
                <a:lnTo>
                  <a:pt x="1082077" y="433957"/>
                </a:lnTo>
                <a:lnTo>
                  <a:pt x="1082466" y="434539"/>
                </a:lnTo>
                <a:lnTo>
                  <a:pt x="1083954" y="434539"/>
                </a:lnTo>
                <a:lnTo>
                  <a:pt x="1084149" y="433957"/>
                </a:lnTo>
                <a:lnTo>
                  <a:pt x="1085249" y="433957"/>
                </a:lnTo>
                <a:lnTo>
                  <a:pt x="1085831" y="433504"/>
                </a:lnTo>
                <a:lnTo>
                  <a:pt x="1087837" y="433763"/>
                </a:lnTo>
                <a:lnTo>
                  <a:pt x="1089326" y="433504"/>
                </a:lnTo>
                <a:lnTo>
                  <a:pt x="1089844" y="433051"/>
                </a:lnTo>
                <a:lnTo>
                  <a:pt x="1090038" y="431562"/>
                </a:lnTo>
                <a:lnTo>
                  <a:pt x="1093339" y="432274"/>
                </a:lnTo>
                <a:lnTo>
                  <a:pt x="1094051" y="431692"/>
                </a:lnTo>
                <a:lnTo>
                  <a:pt x="1095345" y="431562"/>
                </a:lnTo>
                <a:lnTo>
                  <a:pt x="1094957" y="430980"/>
                </a:lnTo>
                <a:lnTo>
                  <a:pt x="1095669" y="430851"/>
                </a:lnTo>
                <a:lnTo>
                  <a:pt x="1097481" y="431303"/>
                </a:lnTo>
                <a:lnTo>
                  <a:pt x="1097870" y="431886"/>
                </a:lnTo>
                <a:lnTo>
                  <a:pt x="1099682" y="431886"/>
                </a:lnTo>
                <a:lnTo>
                  <a:pt x="1100976" y="431174"/>
                </a:lnTo>
                <a:lnTo>
                  <a:pt x="1102982" y="430915"/>
                </a:lnTo>
                <a:lnTo>
                  <a:pt x="1104665" y="431174"/>
                </a:lnTo>
                <a:lnTo>
                  <a:pt x="1105054" y="429880"/>
                </a:lnTo>
                <a:lnTo>
                  <a:pt x="1105571" y="429750"/>
                </a:lnTo>
                <a:lnTo>
                  <a:pt x="1105571" y="428845"/>
                </a:lnTo>
                <a:lnTo>
                  <a:pt x="1107254" y="428132"/>
                </a:lnTo>
                <a:lnTo>
                  <a:pt x="1112238" y="428132"/>
                </a:lnTo>
                <a:lnTo>
                  <a:pt x="1112432" y="428456"/>
                </a:lnTo>
                <a:lnTo>
                  <a:pt x="1114632" y="428132"/>
                </a:lnTo>
                <a:lnTo>
                  <a:pt x="1115344" y="428585"/>
                </a:lnTo>
                <a:lnTo>
                  <a:pt x="1117739" y="428845"/>
                </a:lnTo>
                <a:lnTo>
                  <a:pt x="1119745" y="428262"/>
                </a:lnTo>
                <a:lnTo>
                  <a:pt x="1119551" y="428003"/>
                </a:lnTo>
                <a:lnTo>
                  <a:pt x="1120457" y="427550"/>
                </a:lnTo>
                <a:lnTo>
                  <a:pt x="1121363" y="429038"/>
                </a:lnTo>
                <a:lnTo>
                  <a:pt x="1123240" y="429621"/>
                </a:lnTo>
                <a:lnTo>
                  <a:pt x="1123629" y="430203"/>
                </a:lnTo>
                <a:lnTo>
                  <a:pt x="1124340" y="430203"/>
                </a:lnTo>
                <a:lnTo>
                  <a:pt x="1126023" y="431368"/>
                </a:lnTo>
                <a:lnTo>
                  <a:pt x="1126023" y="432857"/>
                </a:lnTo>
                <a:lnTo>
                  <a:pt x="1126541" y="433310"/>
                </a:lnTo>
                <a:lnTo>
                  <a:pt x="1127253" y="433310"/>
                </a:lnTo>
                <a:lnTo>
                  <a:pt x="1127059" y="435252"/>
                </a:lnTo>
                <a:lnTo>
                  <a:pt x="1128353" y="436287"/>
                </a:lnTo>
                <a:lnTo>
                  <a:pt x="1128353" y="438488"/>
                </a:lnTo>
                <a:lnTo>
                  <a:pt x="1127965" y="441011"/>
                </a:lnTo>
                <a:lnTo>
                  <a:pt x="1126865" y="441918"/>
                </a:lnTo>
                <a:lnTo>
                  <a:pt x="1127253" y="446190"/>
                </a:lnTo>
                <a:lnTo>
                  <a:pt x="1126735" y="446190"/>
                </a:lnTo>
                <a:lnTo>
                  <a:pt x="1126153" y="447096"/>
                </a:lnTo>
                <a:lnTo>
                  <a:pt x="1126735" y="447678"/>
                </a:lnTo>
                <a:lnTo>
                  <a:pt x="1126347" y="448261"/>
                </a:lnTo>
                <a:lnTo>
                  <a:pt x="1126541" y="449166"/>
                </a:lnTo>
                <a:lnTo>
                  <a:pt x="1126153" y="449296"/>
                </a:lnTo>
                <a:lnTo>
                  <a:pt x="1126153" y="449879"/>
                </a:lnTo>
                <a:lnTo>
                  <a:pt x="1126541" y="449879"/>
                </a:lnTo>
                <a:lnTo>
                  <a:pt x="1126153" y="450784"/>
                </a:lnTo>
                <a:lnTo>
                  <a:pt x="1126347" y="451238"/>
                </a:lnTo>
                <a:lnTo>
                  <a:pt x="1125958" y="451238"/>
                </a:lnTo>
                <a:lnTo>
                  <a:pt x="1125570" y="451950"/>
                </a:lnTo>
                <a:lnTo>
                  <a:pt x="1124858" y="452079"/>
                </a:lnTo>
                <a:lnTo>
                  <a:pt x="1125247" y="453373"/>
                </a:lnTo>
                <a:lnTo>
                  <a:pt x="1124729" y="453697"/>
                </a:lnTo>
                <a:lnTo>
                  <a:pt x="1122722" y="457645"/>
                </a:lnTo>
                <a:lnTo>
                  <a:pt x="1120910" y="459263"/>
                </a:lnTo>
                <a:lnTo>
                  <a:pt x="1120328" y="460752"/>
                </a:lnTo>
                <a:lnTo>
                  <a:pt x="1118645" y="461788"/>
                </a:lnTo>
                <a:lnTo>
                  <a:pt x="1119033" y="462952"/>
                </a:lnTo>
                <a:lnTo>
                  <a:pt x="1118516" y="463082"/>
                </a:lnTo>
                <a:lnTo>
                  <a:pt x="1120004" y="464377"/>
                </a:lnTo>
                <a:lnTo>
                  <a:pt x="1119292" y="464377"/>
                </a:lnTo>
                <a:lnTo>
                  <a:pt x="1117803" y="463211"/>
                </a:lnTo>
                <a:lnTo>
                  <a:pt x="1117803" y="463923"/>
                </a:lnTo>
                <a:lnTo>
                  <a:pt x="1117092" y="464053"/>
                </a:lnTo>
                <a:lnTo>
                  <a:pt x="1117092" y="464635"/>
                </a:lnTo>
                <a:lnTo>
                  <a:pt x="1115603" y="464894"/>
                </a:lnTo>
                <a:lnTo>
                  <a:pt x="1115085" y="463146"/>
                </a:lnTo>
                <a:lnTo>
                  <a:pt x="1113402" y="463729"/>
                </a:lnTo>
                <a:lnTo>
                  <a:pt x="1109131" y="463600"/>
                </a:lnTo>
                <a:lnTo>
                  <a:pt x="1108743" y="463017"/>
                </a:lnTo>
                <a:lnTo>
                  <a:pt x="1107642" y="463017"/>
                </a:lnTo>
                <a:lnTo>
                  <a:pt x="1106348" y="462111"/>
                </a:lnTo>
                <a:lnTo>
                  <a:pt x="1104342" y="462111"/>
                </a:lnTo>
                <a:lnTo>
                  <a:pt x="1103241" y="462564"/>
                </a:lnTo>
                <a:lnTo>
                  <a:pt x="1102141" y="463858"/>
                </a:lnTo>
                <a:lnTo>
                  <a:pt x="1101235" y="464312"/>
                </a:lnTo>
                <a:lnTo>
                  <a:pt x="1099552" y="466642"/>
                </a:lnTo>
                <a:lnTo>
                  <a:pt x="1099746" y="468583"/>
                </a:lnTo>
                <a:lnTo>
                  <a:pt x="1100653" y="469166"/>
                </a:lnTo>
                <a:lnTo>
                  <a:pt x="1101558" y="468712"/>
                </a:lnTo>
                <a:lnTo>
                  <a:pt x="1102465" y="469878"/>
                </a:lnTo>
                <a:lnTo>
                  <a:pt x="1102659" y="473372"/>
                </a:lnTo>
                <a:lnTo>
                  <a:pt x="1103371" y="478098"/>
                </a:lnTo>
                <a:lnTo>
                  <a:pt x="1104083" y="480298"/>
                </a:lnTo>
                <a:lnTo>
                  <a:pt x="1104277" y="483210"/>
                </a:lnTo>
                <a:lnTo>
                  <a:pt x="1105571" y="487482"/>
                </a:lnTo>
                <a:lnTo>
                  <a:pt x="1105960" y="487806"/>
                </a:lnTo>
                <a:lnTo>
                  <a:pt x="1106154" y="489294"/>
                </a:lnTo>
                <a:lnTo>
                  <a:pt x="1107060" y="490912"/>
                </a:lnTo>
                <a:lnTo>
                  <a:pt x="1107254" y="492271"/>
                </a:lnTo>
                <a:lnTo>
                  <a:pt x="1108937" y="496543"/>
                </a:lnTo>
                <a:lnTo>
                  <a:pt x="1109325" y="499002"/>
                </a:lnTo>
                <a:lnTo>
                  <a:pt x="1111008" y="502368"/>
                </a:lnTo>
                <a:lnTo>
                  <a:pt x="1111202" y="504244"/>
                </a:lnTo>
                <a:lnTo>
                  <a:pt x="1113402" y="511752"/>
                </a:lnTo>
                <a:lnTo>
                  <a:pt x="1113791" y="518354"/>
                </a:lnTo>
                <a:lnTo>
                  <a:pt x="1113597" y="535505"/>
                </a:lnTo>
                <a:lnTo>
                  <a:pt x="1113985" y="535829"/>
                </a:lnTo>
                <a:lnTo>
                  <a:pt x="1113467" y="540812"/>
                </a:lnTo>
                <a:lnTo>
                  <a:pt x="1113985" y="544502"/>
                </a:lnTo>
                <a:lnTo>
                  <a:pt x="1113467" y="546378"/>
                </a:lnTo>
                <a:lnTo>
                  <a:pt x="1113079" y="546508"/>
                </a:lnTo>
                <a:lnTo>
                  <a:pt x="1113079" y="547673"/>
                </a:lnTo>
                <a:lnTo>
                  <a:pt x="1111979" y="550003"/>
                </a:lnTo>
                <a:lnTo>
                  <a:pt x="1111590" y="551879"/>
                </a:lnTo>
                <a:lnTo>
                  <a:pt x="1109713" y="554339"/>
                </a:lnTo>
                <a:lnTo>
                  <a:pt x="1107125" y="556410"/>
                </a:lnTo>
                <a:lnTo>
                  <a:pt x="1107125" y="556993"/>
                </a:lnTo>
                <a:lnTo>
                  <a:pt x="1106736" y="556993"/>
                </a:lnTo>
                <a:lnTo>
                  <a:pt x="1106736" y="558611"/>
                </a:lnTo>
                <a:lnTo>
                  <a:pt x="1106154" y="559646"/>
                </a:lnTo>
                <a:lnTo>
                  <a:pt x="1103759" y="562106"/>
                </a:lnTo>
                <a:lnTo>
                  <a:pt x="1100264" y="564177"/>
                </a:lnTo>
                <a:lnTo>
                  <a:pt x="1096769" y="565342"/>
                </a:lnTo>
                <a:lnTo>
                  <a:pt x="1096187" y="565083"/>
                </a:lnTo>
                <a:lnTo>
                  <a:pt x="1093209" y="566378"/>
                </a:lnTo>
                <a:lnTo>
                  <a:pt x="1093209" y="570326"/>
                </a:lnTo>
                <a:lnTo>
                  <a:pt x="1092821" y="570326"/>
                </a:lnTo>
                <a:lnTo>
                  <a:pt x="1092627" y="569290"/>
                </a:lnTo>
                <a:lnTo>
                  <a:pt x="1090621" y="570454"/>
                </a:lnTo>
                <a:lnTo>
                  <a:pt x="1088938" y="570326"/>
                </a:lnTo>
                <a:lnTo>
                  <a:pt x="1088744" y="570584"/>
                </a:lnTo>
                <a:lnTo>
                  <a:pt x="1088226" y="570584"/>
                </a:lnTo>
                <a:lnTo>
                  <a:pt x="1087643" y="569678"/>
                </a:lnTo>
                <a:lnTo>
                  <a:pt x="1086932" y="569549"/>
                </a:lnTo>
                <a:lnTo>
                  <a:pt x="1084925" y="570131"/>
                </a:lnTo>
                <a:lnTo>
                  <a:pt x="1083825" y="571037"/>
                </a:lnTo>
                <a:lnTo>
                  <a:pt x="1083436" y="572785"/>
                </a:lnTo>
                <a:lnTo>
                  <a:pt x="1085443" y="574273"/>
                </a:lnTo>
                <a:lnTo>
                  <a:pt x="1084537" y="574856"/>
                </a:lnTo>
                <a:lnTo>
                  <a:pt x="1084149" y="575568"/>
                </a:lnTo>
                <a:lnTo>
                  <a:pt x="1085054" y="576279"/>
                </a:lnTo>
                <a:lnTo>
                  <a:pt x="1086932" y="576409"/>
                </a:lnTo>
                <a:lnTo>
                  <a:pt x="1086543" y="577121"/>
                </a:lnTo>
                <a:lnTo>
                  <a:pt x="1084149" y="576862"/>
                </a:lnTo>
                <a:lnTo>
                  <a:pt x="1083242" y="575568"/>
                </a:lnTo>
                <a:lnTo>
                  <a:pt x="1079359" y="575697"/>
                </a:lnTo>
                <a:lnTo>
                  <a:pt x="1077870" y="576279"/>
                </a:lnTo>
                <a:lnTo>
                  <a:pt x="1077482" y="577186"/>
                </a:lnTo>
                <a:lnTo>
                  <a:pt x="1076576" y="577897"/>
                </a:lnTo>
                <a:lnTo>
                  <a:pt x="1074893" y="578351"/>
                </a:lnTo>
                <a:lnTo>
                  <a:pt x="1074311" y="578933"/>
                </a:lnTo>
                <a:lnTo>
                  <a:pt x="1072498" y="579063"/>
                </a:lnTo>
                <a:lnTo>
                  <a:pt x="1072110" y="580099"/>
                </a:lnTo>
                <a:lnTo>
                  <a:pt x="1070104" y="580810"/>
                </a:lnTo>
                <a:lnTo>
                  <a:pt x="1069910" y="581263"/>
                </a:lnTo>
                <a:lnTo>
                  <a:pt x="1069327" y="581263"/>
                </a:lnTo>
                <a:lnTo>
                  <a:pt x="1068421" y="581975"/>
                </a:lnTo>
                <a:lnTo>
                  <a:pt x="1067709" y="581717"/>
                </a:lnTo>
                <a:lnTo>
                  <a:pt x="1067191" y="581975"/>
                </a:lnTo>
                <a:lnTo>
                  <a:pt x="1064603" y="581845"/>
                </a:lnTo>
                <a:lnTo>
                  <a:pt x="1062596" y="582558"/>
                </a:lnTo>
                <a:lnTo>
                  <a:pt x="1058001" y="582558"/>
                </a:lnTo>
                <a:lnTo>
                  <a:pt x="1053923" y="583140"/>
                </a:lnTo>
                <a:lnTo>
                  <a:pt x="1052111" y="584305"/>
                </a:lnTo>
                <a:lnTo>
                  <a:pt x="1050817" y="584434"/>
                </a:lnTo>
                <a:lnTo>
                  <a:pt x="1048940" y="585729"/>
                </a:lnTo>
                <a:lnTo>
                  <a:pt x="1048940" y="586182"/>
                </a:lnTo>
                <a:lnTo>
                  <a:pt x="1047451" y="586635"/>
                </a:lnTo>
                <a:lnTo>
                  <a:pt x="1046934" y="587800"/>
                </a:lnTo>
                <a:lnTo>
                  <a:pt x="1046222" y="588382"/>
                </a:lnTo>
                <a:lnTo>
                  <a:pt x="1046416" y="589418"/>
                </a:lnTo>
                <a:lnTo>
                  <a:pt x="1046028" y="589677"/>
                </a:lnTo>
                <a:lnTo>
                  <a:pt x="1046028" y="591166"/>
                </a:lnTo>
                <a:lnTo>
                  <a:pt x="1045639" y="591618"/>
                </a:lnTo>
                <a:lnTo>
                  <a:pt x="1042662" y="592330"/>
                </a:lnTo>
                <a:lnTo>
                  <a:pt x="1041950" y="593236"/>
                </a:lnTo>
                <a:lnTo>
                  <a:pt x="1041044" y="593366"/>
                </a:lnTo>
                <a:lnTo>
                  <a:pt x="1041238" y="593819"/>
                </a:lnTo>
                <a:lnTo>
                  <a:pt x="1042338" y="593948"/>
                </a:lnTo>
                <a:lnTo>
                  <a:pt x="1042856" y="595243"/>
                </a:lnTo>
                <a:lnTo>
                  <a:pt x="1040267" y="595114"/>
                </a:lnTo>
                <a:lnTo>
                  <a:pt x="1039555" y="595437"/>
                </a:lnTo>
                <a:lnTo>
                  <a:pt x="1038649" y="594984"/>
                </a:lnTo>
                <a:lnTo>
                  <a:pt x="1038067" y="595696"/>
                </a:lnTo>
                <a:lnTo>
                  <a:pt x="1034183" y="596991"/>
                </a:lnTo>
                <a:lnTo>
                  <a:pt x="1029006" y="596861"/>
                </a:lnTo>
                <a:lnTo>
                  <a:pt x="1017744" y="598350"/>
                </a:lnTo>
                <a:lnTo>
                  <a:pt x="1014444" y="599191"/>
                </a:lnTo>
                <a:lnTo>
                  <a:pt x="1011466" y="599515"/>
                </a:lnTo>
                <a:lnTo>
                  <a:pt x="1007583" y="600680"/>
                </a:lnTo>
                <a:lnTo>
                  <a:pt x="1006483" y="601391"/>
                </a:lnTo>
                <a:lnTo>
                  <a:pt x="1003894" y="601974"/>
                </a:lnTo>
                <a:lnTo>
                  <a:pt x="1002211" y="603009"/>
                </a:lnTo>
                <a:lnTo>
                  <a:pt x="1000917" y="603269"/>
                </a:lnTo>
                <a:lnTo>
                  <a:pt x="1000011" y="604175"/>
                </a:lnTo>
                <a:lnTo>
                  <a:pt x="998198" y="604757"/>
                </a:lnTo>
                <a:lnTo>
                  <a:pt x="994315" y="607087"/>
                </a:lnTo>
                <a:lnTo>
                  <a:pt x="991921" y="609158"/>
                </a:lnTo>
                <a:lnTo>
                  <a:pt x="991532" y="610193"/>
                </a:lnTo>
                <a:lnTo>
                  <a:pt x="989849" y="611100"/>
                </a:lnTo>
                <a:lnTo>
                  <a:pt x="988361" y="612847"/>
                </a:lnTo>
                <a:lnTo>
                  <a:pt x="985772" y="614919"/>
                </a:lnTo>
                <a:lnTo>
                  <a:pt x="985578" y="615631"/>
                </a:lnTo>
                <a:lnTo>
                  <a:pt x="980983" y="618867"/>
                </a:lnTo>
                <a:lnTo>
                  <a:pt x="980788" y="619449"/>
                </a:lnTo>
                <a:lnTo>
                  <a:pt x="979688" y="620355"/>
                </a:lnTo>
                <a:lnTo>
                  <a:pt x="979494" y="621261"/>
                </a:lnTo>
                <a:lnTo>
                  <a:pt x="978588" y="621844"/>
                </a:lnTo>
                <a:lnTo>
                  <a:pt x="975287" y="626245"/>
                </a:lnTo>
                <a:lnTo>
                  <a:pt x="974381" y="627733"/>
                </a:lnTo>
                <a:lnTo>
                  <a:pt x="974187" y="628768"/>
                </a:lnTo>
                <a:lnTo>
                  <a:pt x="972310" y="631422"/>
                </a:lnTo>
                <a:lnTo>
                  <a:pt x="972310" y="632328"/>
                </a:lnTo>
                <a:lnTo>
                  <a:pt x="971792" y="632781"/>
                </a:lnTo>
                <a:lnTo>
                  <a:pt x="971792" y="634529"/>
                </a:lnTo>
                <a:lnTo>
                  <a:pt x="970497" y="638348"/>
                </a:lnTo>
                <a:lnTo>
                  <a:pt x="969397" y="644884"/>
                </a:lnTo>
                <a:lnTo>
                  <a:pt x="967197" y="652198"/>
                </a:lnTo>
                <a:lnTo>
                  <a:pt x="967197" y="656146"/>
                </a:lnTo>
                <a:lnTo>
                  <a:pt x="969397" y="664754"/>
                </a:lnTo>
                <a:lnTo>
                  <a:pt x="969203" y="665660"/>
                </a:lnTo>
                <a:lnTo>
                  <a:pt x="969915" y="668896"/>
                </a:lnTo>
                <a:lnTo>
                  <a:pt x="971598" y="672391"/>
                </a:lnTo>
                <a:lnTo>
                  <a:pt x="973410" y="678540"/>
                </a:lnTo>
                <a:lnTo>
                  <a:pt x="973022" y="680869"/>
                </a:lnTo>
                <a:lnTo>
                  <a:pt x="972115" y="681905"/>
                </a:lnTo>
                <a:lnTo>
                  <a:pt x="970433" y="682358"/>
                </a:lnTo>
                <a:lnTo>
                  <a:pt x="970239" y="682811"/>
                </a:lnTo>
                <a:lnTo>
                  <a:pt x="967456" y="682940"/>
                </a:lnTo>
                <a:lnTo>
                  <a:pt x="960854" y="682487"/>
                </a:lnTo>
                <a:lnTo>
                  <a:pt x="959948" y="682035"/>
                </a:lnTo>
                <a:lnTo>
                  <a:pt x="958459" y="682035"/>
                </a:lnTo>
                <a:lnTo>
                  <a:pt x="951987" y="680740"/>
                </a:lnTo>
                <a:lnTo>
                  <a:pt x="951275" y="680287"/>
                </a:lnTo>
                <a:lnTo>
                  <a:pt x="946874" y="679834"/>
                </a:lnTo>
                <a:lnTo>
                  <a:pt x="946356" y="679381"/>
                </a:lnTo>
                <a:lnTo>
                  <a:pt x="944674" y="679381"/>
                </a:lnTo>
                <a:lnTo>
                  <a:pt x="943962" y="678927"/>
                </a:lnTo>
                <a:lnTo>
                  <a:pt x="943250" y="679057"/>
                </a:lnTo>
                <a:lnTo>
                  <a:pt x="941049" y="677893"/>
                </a:lnTo>
                <a:lnTo>
                  <a:pt x="936648" y="677439"/>
                </a:lnTo>
                <a:lnTo>
                  <a:pt x="936066" y="676986"/>
                </a:lnTo>
                <a:lnTo>
                  <a:pt x="934965" y="676986"/>
                </a:lnTo>
                <a:lnTo>
                  <a:pt x="934383" y="676533"/>
                </a:lnTo>
                <a:lnTo>
                  <a:pt x="929206" y="675044"/>
                </a:lnTo>
                <a:lnTo>
                  <a:pt x="927199" y="675044"/>
                </a:lnTo>
                <a:lnTo>
                  <a:pt x="923898" y="674009"/>
                </a:lnTo>
                <a:lnTo>
                  <a:pt x="921115" y="673880"/>
                </a:lnTo>
                <a:lnTo>
                  <a:pt x="920209" y="673168"/>
                </a:lnTo>
                <a:lnTo>
                  <a:pt x="918526" y="673038"/>
                </a:lnTo>
                <a:lnTo>
                  <a:pt x="917038" y="672327"/>
                </a:lnTo>
                <a:lnTo>
                  <a:pt x="915031" y="672197"/>
                </a:lnTo>
                <a:lnTo>
                  <a:pt x="910954" y="670902"/>
                </a:lnTo>
                <a:lnTo>
                  <a:pt x="905970" y="670773"/>
                </a:lnTo>
                <a:lnTo>
                  <a:pt x="904870" y="671032"/>
                </a:lnTo>
                <a:lnTo>
                  <a:pt x="903381" y="671744"/>
                </a:lnTo>
                <a:lnTo>
                  <a:pt x="903576" y="672327"/>
                </a:lnTo>
                <a:lnTo>
                  <a:pt x="904482" y="672779"/>
                </a:lnTo>
                <a:lnTo>
                  <a:pt x="904870" y="674268"/>
                </a:lnTo>
                <a:lnTo>
                  <a:pt x="902993" y="674009"/>
                </a:lnTo>
                <a:lnTo>
                  <a:pt x="896909" y="676210"/>
                </a:lnTo>
                <a:lnTo>
                  <a:pt x="894709" y="678216"/>
                </a:lnTo>
                <a:lnTo>
                  <a:pt x="889207" y="681452"/>
                </a:lnTo>
                <a:lnTo>
                  <a:pt x="887719" y="683199"/>
                </a:lnTo>
                <a:lnTo>
                  <a:pt x="885130" y="684947"/>
                </a:lnTo>
                <a:lnTo>
                  <a:pt x="883447" y="686695"/>
                </a:lnTo>
                <a:lnTo>
                  <a:pt x="883447" y="687277"/>
                </a:lnTo>
                <a:lnTo>
                  <a:pt x="881765" y="688118"/>
                </a:lnTo>
                <a:lnTo>
                  <a:pt x="881570" y="689154"/>
                </a:lnTo>
                <a:lnTo>
                  <a:pt x="879887" y="689995"/>
                </a:lnTo>
                <a:lnTo>
                  <a:pt x="879887" y="690448"/>
                </a:lnTo>
                <a:lnTo>
                  <a:pt x="877493" y="692066"/>
                </a:lnTo>
                <a:lnTo>
                  <a:pt x="875810" y="694138"/>
                </a:lnTo>
                <a:lnTo>
                  <a:pt x="874710" y="694720"/>
                </a:lnTo>
                <a:lnTo>
                  <a:pt x="873804" y="696014"/>
                </a:lnTo>
                <a:lnTo>
                  <a:pt x="873092" y="698344"/>
                </a:lnTo>
                <a:lnTo>
                  <a:pt x="871085" y="699639"/>
                </a:lnTo>
                <a:lnTo>
                  <a:pt x="869985" y="702098"/>
                </a:lnTo>
                <a:lnTo>
                  <a:pt x="868885" y="702681"/>
                </a:lnTo>
                <a:lnTo>
                  <a:pt x="869079" y="702940"/>
                </a:lnTo>
                <a:lnTo>
                  <a:pt x="868691" y="703263"/>
                </a:lnTo>
                <a:lnTo>
                  <a:pt x="867591" y="703263"/>
                </a:lnTo>
                <a:lnTo>
                  <a:pt x="867591" y="703716"/>
                </a:lnTo>
                <a:lnTo>
                  <a:pt x="865908" y="704428"/>
                </a:lnTo>
                <a:lnTo>
                  <a:pt x="864225" y="704558"/>
                </a:lnTo>
                <a:lnTo>
                  <a:pt x="863319" y="705593"/>
                </a:lnTo>
                <a:lnTo>
                  <a:pt x="861636" y="705140"/>
                </a:lnTo>
                <a:lnTo>
                  <a:pt x="860536" y="705722"/>
                </a:lnTo>
                <a:lnTo>
                  <a:pt x="859436" y="705593"/>
                </a:lnTo>
                <a:lnTo>
                  <a:pt x="859047" y="706176"/>
                </a:lnTo>
                <a:lnTo>
                  <a:pt x="857041" y="706758"/>
                </a:lnTo>
                <a:lnTo>
                  <a:pt x="856329" y="708052"/>
                </a:lnTo>
                <a:lnTo>
                  <a:pt x="855229" y="708700"/>
                </a:lnTo>
                <a:lnTo>
                  <a:pt x="848756" y="709735"/>
                </a:lnTo>
                <a:lnTo>
                  <a:pt x="847462" y="711030"/>
                </a:lnTo>
                <a:lnTo>
                  <a:pt x="845973" y="711030"/>
                </a:lnTo>
                <a:lnTo>
                  <a:pt x="845585" y="712324"/>
                </a:lnTo>
                <a:lnTo>
                  <a:pt x="844097" y="712065"/>
                </a:lnTo>
                <a:lnTo>
                  <a:pt x="842802" y="712777"/>
                </a:lnTo>
                <a:lnTo>
                  <a:pt x="839113" y="712518"/>
                </a:lnTo>
                <a:lnTo>
                  <a:pt x="833224" y="714395"/>
                </a:lnTo>
                <a:lnTo>
                  <a:pt x="826557" y="714395"/>
                </a:lnTo>
                <a:lnTo>
                  <a:pt x="821574" y="715107"/>
                </a:lnTo>
                <a:lnTo>
                  <a:pt x="818596" y="715949"/>
                </a:lnTo>
                <a:lnTo>
                  <a:pt x="818596" y="716207"/>
                </a:lnTo>
                <a:lnTo>
                  <a:pt x="817690" y="716207"/>
                </a:lnTo>
                <a:lnTo>
                  <a:pt x="817302" y="717243"/>
                </a:lnTo>
                <a:lnTo>
                  <a:pt x="816202" y="717955"/>
                </a:lnTo>
                <a:lnTo>
                  <a:pt x="814195" y="718084"/>
                </a:lnTo>
                <a:lnTo>
                  <a:pt x="812901" y="719120"/>
                </a:lnTo>
                <a:lnTo>
                  <a:pt x="811801" y="719120"/>
                </a:lnTo>
                <a:lnTo>
                  <a:pt x="810701" y="719832"/>
                </a:lnTo>
                <a:lnTo>
                  <a:pt x="808500" y="720091"/>
                </a:lnTo>
                <a:lnTo>
                  <a:pt x="807788" y="720673"/>
                </a:lnTo>
                <a:lnTo>
                  <a:pt x="805393" y="721385"/>
                </a:lnTo>
                <a:lnTo>
                  <a:pt x="797821" y="722679"/>
                </a:lnTo>
                <a:lnTo>
                  <a:pt x="794714" y="722679"/>
                </a:lnTo>
                <a:lnTo>
                  <a:pt x="793420" y="723391"/>
                </a:lnTo>
                <a:lnTo>
                  <a:pt x="790637" y="723391"/>
                </a:lnTo>
                <a:lnTo>
                  <a:pt x="785459" y="724427"/>
                </a:lnTo>
                <a:lnTo>
                  <a:pt x="781770" y="725722"/>
                </a:lnTo>
                <a:lnTo>
                  <a:pt x="779375" y="727145"/>
                </a:lnTo>
                <a:lnTo>
                  <a:pt x="776786" y="727857"/>
                </a:lnTo>
                <a:lnTo>
                  <a:pt x="767402" y="732387"/>
                </a:lnTo>
                <a:lnTo>
                  <a:pt x="762807" y="735883"/>
                </a:lnTo>
                <a:lnTo>
                  <a:pt x="762418" y="737177"/>
                </a:lnTo>
                <a:lnTo>
                  <a:pt x="761124" y="738213"/>
                </a:lnTo>
                <a:lnTo>
                  <a:pt x="760024" y="740802"/>
                </a:lnTo>
                <a:lnTo>
                  <a:pt x="757046" y="745461"/>
                </a:lnTo>
                <a:lnTo>
                  <a:pt x="757564" y="746173"/>
                </a:lnTo>
                <a:lnTo>
                  <a:pt x="757046" y="746173"/>
                </a:lnTo>
                <a:lnTo>
                  <a:pt x="756528" y="745332"/>
                </a:lnTo>
                <a:lnTo>
                  <a:pt x="755946" y="745461"/>
                </a:lnTo>
                <a:lnTo>
                  <a:pt x="756140" y="746303"/>
                </a:lnTo>
                <a:lnTo>
                  <a:pt x="757823" y="746885"/>
                </a:lnTo>
                <a:lnTo>
                  <a:pt x="756723" y="747468"/>
                </a:lnTo>
                <a:lnTo>
                  <a:pt x="756528" y="748503"/>
                </a:lnTo>
                <a:lnTo>
                  <a:pt x="755623" y="748633"/>
                </a:lnTo>
                <a:lnTo>
                  <a:pt x="754716" y="749474"/>
                </a:lnTo>
                <a:lnTo>
                  <a:pt x="752322" y="750056"/>
                </a:lnTo>
                <a:lnTo>
                  <a:pt x="749215" y="752063"/>
                </a:lnTo>
                <a:lnTo>
                  <a:pt x="744620" y="757306"/>
                </a:lnTo>
                <a:lnTo>
                  <a:pt x="743325" y="759182"/>
                </a:lnTo>
                <a:lnTo>
                  <a:pt x="742743" y="760930"/>
                </a:lnTo>
                <a:lnTo>
                  <a:pt x="739442" y="763389"/>
                </a:lnTo>
                <a:lnTo>
                  <a:pt x="739248" y="763972"/>
                </a:lnTo>
                <a:lnTo>
                  <a:pt x="737436" y="765590"/>
                </a:lnTo>
                <a:lnTo>
                  <a:pt x="735753" y="768179"/>
                </a:lnTo>
                <a:lnTo>
                  <a:pt x="734070" y="772709"/>
                </a:lnTo>
                <a:lnTo>
                  <a:pt x="733358" y="773292"/>
                </a:lnTo>
                <a:lnTo>
                  <a:pt x="728957" y="773874"/>
                </a:lnTo>
                <a:lnTo>
                  <a:pt x="727469" y="775039"/>
                </a:lnTo>
                <a:lnTo>
                  <a:pt x="722097" y="773745"/>
                </a:lnTo>
                <a:lnTo>
                  <a:pt x="719508" y="773745"/>
                </a:lnTo>
                <a:lnTo>
                  <a:pt x="718213" y="773033"/>
                </a:lnTo>
                <a:lnTo>
                  <a:pt x="716337" y="772903"/>
                </a:lnTo>
                <a:lnTo>
                  <a:pt x="714654" y="772062"/>
                </a:lnTo>
                <a:lnTo>
                  <a:pt x="713165" y="770056"/>
                </a:lnTo>
                <a:lnTo>
                  <a:pt x="709670" y="767855"/>
                </a:lnTo>
                <a:lnTo>
                  <a:pt x="704881" y="766431"/>
                </a:lnTo>
                <a:lnTo>
                  <a:pt x="704687" y="765978"/>
                </a:lnTo>
                <a:lnTo>
                  <a:pt x="702486" y="764813"/>
                </a:lnTo>
                <a:lnTo>
                  <a:pt x="699703" y="763972"/>
                </a:lnTo>
                <a:lnTo>
                  <a:pt x="698215" y="762677"/>
                </a:lnTo>
                <a:lnTo>
                  <a:pt x="697309" y="762418"/>
                </a:lnTo>
                <a:lnTo>
                  <a:pt x="695302" y="762548"/>
                </a:lnTo>
                <a:lnTo>
                  <a:pt x="694202" y="763584"/>
                </a:lnTo>
                <a:lnTo>
                  <a:pt x="693490" y="763584"/>
                </a:lnTo>
                <a:lnTo>
                  <a:pt x="693490" y="764036"/>
                </a:lnTo>
                <a:lnTo>
                  <a:pt x="692390" y="764036"/>
                </a:lnTo>
                <a:lnTo>
                  <a:pt x="688507" y="762742"/>
                </a:lnTo>
                <a:lnTo>
                  <a:pt x="687018" y="762613"/>
                </a:lnTo>
                <a:lnTo>
                  <a:pt x="677051" y="754458"/>
                </a:lnTo>
                <a:lnTo>
                  <a:pt x="671161" y="750510"/>
                </a:lnTo>
                <a:lnTo>
                  <a:pt x="669154" y="749927"/>
                </a:lnTo>
                <a:lnTo>
                  <a:pt x="667148" y="749927"/>
                </a:lnTo>
                <a:lnTo>
                  <a:pt x="666242" y="750510"/>
                </a:lnTo>
                <a:lnTo>
                  <a:pt x="664560" y="750380"/>
                </a:lnTo>
                <a:lnTo>
                  <a:pt x="665271" y="751998"/>
                </a:lnTo>
                <a:lnTo>
                  <a:pt x="666760" y="753292"/>
                </a:lnTo>
                <a:lnTo>
                  <a:pt x="666372" y="753422"/>
                </a:lnTo>
                <a:lnTo>
                  <a:pt x="665271" y="752840"/>
                </a:lnTo>
                <a:lnTo>
                  <a:pt x="664753" y="751674"/>
                </a:lnTo>
                <a:lnTo>
                  <a:pt x="663459" y="750834"/>
                </a:lnTo>
                <a:lnTo>
                  <a:pt x="658864" y="750834"/>
                </a:lnTo>
                <a:lnTo>
                  <a:pt x="654269" y="748503"/>
                </a:lnTo>
                <a:lnTo>
                  <a:pt x="652457" y="748503"/>
                </a:lnTo>
                <a:lnTo>
                  <a:pt x="648185" y="746885"/>
                </a:lnTo>
                <a:lnTo>
                  <a:pt x="646890" y="746885"/>
                </a:lnTo>
                <a:lnTo>
                  <a:pt x="646178" y="746044"/>
                </a:lnTo>
                <a:lnTo>
                  <a:pt x="642295" y="744879"/>
                </a:lnTo>
                <a:lnTo>
                  <a:pt x="634723" y="741125"/>
                </a:lnTo>
                <a:lnTo>
                  <a:pt x="632717" y="740996"/>
                </a:lnTo>
                <a:lnTo>
                  <a:pt x="630904" y="739960"/>
                </a:lnTo>
                <a:lnTo>
                  <a:pt x="627927" y="739831"/>
                </a:lnTo>
                <a:lnTo>
                  <a:pt x="617054" y="734717"/>
                </a:lnTo>
                <a:lnTo>
                  <a:pt x="616342" y="734847"/>
                </a:lnTo>
                <a:lnTo>
                  <a:pt x="615759" y="736271"/>
                </a:lnTo>
                <a:lnTo>
                  <a:pt x="611553" y="736142"/>
                </a:lnTo>
                <a:lnTo>
                  <a:pt x="611035" y="735430"/>
                </a:lnTo>
                <a:lnTo>
                  <a:pt x="611423" y="734005"/>
                </a:lnTo>
                <a:lnTo>
                  <a:pt x="609417" y="732971"/>
                </a:lnTo>
                <a:lnTo>
                  <a:pt x="602427" y="730964"/>
                </a:lnTo>
                <a:lnTo>
                  <a:pt x="602038" y="732000"/>
                </a:lnTo>
                <a:lnTo>
                  <a:pt x="602233" y="733035"/>
                </a:lnTo>
                <a:lnTo>
                  <a:pt x="601715" y="733294"/>
                </a:lnTo>
                <a:lnTo>
                  <a:pt x="601521" y="732452"/>
                </a:lnTo>
                <a:lnTo>
                  <a:pt x="601909" y="730834"/>
                </a:lnTo>
                <a:lnTo>
                  <a:pt x="600032" y="730834"/>
                </a:lnTo>
                <a:lnTo>
                  <a:pt x="595049" y="728958"/>
                </a:lnTo>
                <a:lnTo>
                  <a:pt x="571620" y="725915"/>
                </a:lnTo>
                <a:lnTo>
                  <a:pt x="565730" y="726369"/>
                </a:lnTo>
                <a:lnTo>
                  <a:pt x="565341" y="726110"/>
                </a:lnTo>
                <a:lnTo>
                  <a:pt x="565536" y="725398"/>
                </a:lnTo>
                <a:lnTo>
                  <a:pt x="567736" y="725074"/>
                </a:lnTo>
                <a:lnTo>
                  <a:pt x="566053" y="724816"/>
                </a:lnTo>
                <a:lnTo>
                  <a:pt x="565341" y="724945"/>
                </a:lnTo>
                <a:lnTo>
                  <a:pt x="565148" y="725527"/>
                </a:lnTo>
                <a:lnTo>
                  <a:pt x="564047" y="725268"/>
                </a:lnTo>
                <a:lnTo>
                  <a:pt x="564241" y="725851"/>
                </a:lnTo>
                <a:lnTo>
                  <a:pt x="564953" y="726304"/>
                </a:lnTo>
                <a:lnTo>
                  <a:pt x="564953" y="727210"/>
                </a:lnTo>
                <a:lnTo>
                  <a:pt x="564565" y="727340"/>
                </a:lnTo>
                <a:lnTo>
                  <a:pt x="560682" y="726886"/>
                </a:lnTo>
                <a:lnTo>
                  <a:pt x="553497" y="727016"/>
                </a:lnTo>
                <a:lnTo>
                  <a:pt x="552592" y="727728"/>
                </a:lnTo>
                <a:lnTo>
                  <a:pt x="546313" y="728893"/>
                </a:lnTo>
                <a:lnTo>
                  <a:pt x="540812" y="730769"/>
                </a:lnTo>
                <a:lnTo>
                  <a:pt x="539129" y="730769"/>
                </a:lnTo>
                <a:lnTo>
                  <a:pt x="535440" y="732647"/>
                </a:lnTo>
                <a:lnTo>
                  <a:pt x="533434" y="733099"/>
                </a:lnTo>
                <a:lnTo>
                  <a:pt x="532916" y="733682"/>
                </a:lnTo>
                <a:lnTo>
                  <a:pt x="527933" y="734717"/>
                </a:lnTo>
                <a:lnTo>
                  <a:pt x="526250" y="736012"/>
                </a:lnTo>
                <a:lnTo>
                  <a:pt x="518677" y="737177"/>
                </a:lnTo>
                <a:lnTo>
                  <a:pt x="517383" y="737760"/>
                </a:lnTo>
                <a:lnTo>
                  <a:pt x="507610" y="738213"/>
                </a:lnTo>
                <a:lnTo>
                  <a:pt x="507222" y="738795"/>
                </a:lnTo>
                <a:lnTo>
                  <a:pt x="505215" y="738795"/>
                </a:lnTo>
                <a:lnTo>
                  <a:pt x="504698" y="739248"/>
                </a:lnTo>
                <a:lnTo>
                  <a:pt x="499520" y="739831"/>
                </a:lnTo>
                <a:lnTo>
                  <a:pt x="495119" y="739960"/>
                </a:lnTo>
                <a:lnTo>
                  <a:pt x="492142" y="739507"/>
                </a:lnTo>
                <a:lnTo>
                  <a:pt x="488452" y="739636"/>
                </a:lnTo>
                <a:lnTo>
                  <a:pt x="488452" y="739378"/>
                </a:lnTo>
                <a:lnTo>
                  <a:pt x="475379" y="739831"/>
                </a:lnTo>
                <a:lnTo>
                  <a:pt x="474796" y="740090"/>
                </a:lnTo>
                <a:lnTo>
                  <a:pt x="468001" y="739831"/>
                </a:lnTo>
                <a:lnTo>
                  <a:pt x="467612" y="740090"/>
                </a:lnTo>
                <a:lnTo>
                  <a:pt x="467806" y="741254"/>
                </a:lnTo>
                <a:lnTo>
                  <a:pt x="467418" y="741384"/>
                </a:lnTo>
                <a:lnTo>
                  <a:pt x="467224" y="740802"/>
                </a:lnTo>
                <a:lnTo>
                  <a:pt x="462952" y="740802"/>
                </a:lnTo>
                <a:lnTo>
                  <a:pt x="460946" y="741384"/>
                </a:lnTo>
                <a:lnTo>
                  <a:pt x="459651" y="741254"/>
                </a:lnTo>
                <a:lnTo>
                  <a:pt x="456674" y="742096"/>
                </a:lnTo>
                <a:lnTo>
                  <a:pt x="455185" y="743391"/>
                </a:lnTo>
                <a:lnTo>
                  <a:pt x="454474" y="743261"/>
                </a:lnTo>
                <a:lnTo>
                  <a:pt x="454474" y="743714"/>
                </a:lnTo>
                <a:lnTo>
                  <a:pt x="451691" y="743843"/>
                </a:lnTo>
                <a:lnTo>
                  <a:pt x="451691" y="744555"/>
                </a:lnTo>
                <a:lnTo>
                  <a:pt x="451302" y="744814"/>
                </a:lnTo>
                <a:lnTo>
                  <a:pt x="448908" y="744944"/>
                </a:lnTo>
                <a:lnTo>
                  <a:pt x="448390" y="745656"/>
                </a:lnTo>
                <a:lnTo>
                  <a:pt x="443018" y="745656"/>
                </a:lnTo>
                <a:lnTo>
                  <a:pt x="442112" y="746173"/>
                </a:lnTo>
                <a:lnTo>
                  <a:pt x="439135" y="746627"/>
                </a:lnTo>
                <a:lnTo>
                  <a:pt x="439329" y="746885"/>
                </a:lnTo>
                <a:lnTo>
                  <a:pt x="438941" y="747015"/>
                </a:lnTo>
                <a:lnTo>
                  <a:pt x="432274" y="747468"/>
                </a:lnTo>
                <a:lnTo>
                  <a:pt x="429880" y="748180"/>
                </a:lnTo>
                <a:lnTo>
                  <a:pt x="428779" y="749344"/>
                </a:lnTo>
                <a:lnTo>
                  <a:pt x="427679" y="749344"/>
                </a:lnTo>
                <a:lnTo>
                  <a:pt x="427873" y="749798"/>
                </a:lnTo>
                <a:lnTo>
                  <a:pt x="425090" y="749927"/>
                </a:lnTo>
                <a:lnTo>
                  <a:pt x="420301" y="751546"/>
                </a:lnTo>
                <a:lnTo>
                  <a:pt x="417194" y="751546"/>
                </a:lnTo>
                <a:lnTo>
                  <a:pt x="404832" y="755881"/>
                </a:lnTo>
                <a:lnTo>
                  <a:pt x="404832" y="756335"/>
                </a:lnTo>
                <a:lnTo>
                  <a:pt x="402049" y="757953"/>
                </a:lnTo>
                <a:lnTo>
                  <a:pt x="402049" y="758794"/>
                </a:lnTo>
                <a:lnTo>
                  <a:pt x="401143" y="759053"/>
                </a:lnTo>
                <a:lnTo>
                  <a:pt x="400755" y="759894"/>
                </a:lnTo>
                <a:lnTo>
                  <a:pt x="399849" y="760153"/>
                </a:lnTo>
                <a:lnTo>
                  <a:pt x="399655" y="760995"/>
                </a:lnTo>
                <a:lnTo>
                  <a:pt x="398749" y="761447"/>
                </a:lnTo>
                <a:lnTo>
                  <a:pt x="399460" y="762483"/>
                </a:lnTo>
                <a:lnTo>
                  <a:pt x="397972" y="762353"/>
                </a:lnTo>
                <a:lnTo>
                  <a:pt x="397584" y="763648"/>
                </a:lnTo>
                <a:lnTo>
                  <a:pt x="395383" y="765396"/>
                </a:lnTo>
                <a:lnTo>
                  <a:pt x="394088" y="768567"/>
                </a:lnTo>
                <a:lnTo>
                  <a:pt x="394088" y="770573"/>
                </a:lnTo>
                <a:lnTo>
                  <a:pt x="392794" y="771868"/>
                </a:lnTo>
                <a:lnTo>
                  <a:pt x="392794" y="772580"/>
                </a:lnTo>
                <a:lnTo>
                  <a:pt x="390205" y="776528"/>
                </a:lnTo>
                <a:lnTo>
                  <a:pt x="387811" y="778728"/>
                </a:lnTo>
                <a:lnTo>
                  <a:pt x="386516" y="781058"/>
                </a:lnTo>
                <a:lnTo>
                  <a:pt x="385416" y="781188"/>
                </a:lnTo>
                <a:lnTo>
                  <a:pt x="382827" y="780346"/>
                </a:lnTo>
                <a:lnTo>
                  <a:pt x="380627" y="778146"/>
                </a:lnTo>
                <a:lnTo>
                  <a:pt x="379914" y="776398"/>
                </a:lnTo>
                <a:lnTo>
                  <a:pt x="376808" y="773809"/>
                </a:lnTo>
                <a:lnTo>
                  <a:pt x="376614" y="772968"/>
                </a:lnTo>
                <a:lnTo>
                  <a:pt x="373507" y="770768"/>
                </a:lnTo>
                <a:lnTo>
                  <a:pt x="372601" y="769344"/>
                </a:lnTo>
                <a:lnTo>
                  <a:pt x="366517" y="764231"/>
                </a:lnTo>
                <a:lnTo>
                  <a:pt x="359527" y="759700"/>
                </a:lnTo>
                <a:lnTo>
                  <a:pt x="346065" y="753746"/>
                </a:lnTo>
                <a:lnTo>
                  <a:pt x="342959" y="750962"/>
                </a:lnTo>
                <a:lnTo>
                  <a:pt x="343347" y="748633"/>
                </a:lnTo>
                <a:lnTo>
                  <a:pt x="342959" y="748374"/>
                </a:lnTo>
                <a:lnTo>
                  <a:pt x="342764" y="746950"/>
                </a:lnTo>
                <a:lnTo>
                  <a:pt x="343347" y="745915"/>
                </a:lnTo>
                <a:lnTo>
                  <a:pt x="344447" y="746044"/>
                </a:lnTo>
                <a:lnTo>
                  <a:pt x="345742" y="747079"/>
                </a:lnTo>
                <a:lnTo>
                  <a:pt x="345936" y="748957"/>
                </a:lnTo>
                <a:lnTo>
                  <a:pt x="345547" y="749409"/>
                </a:lnTo>
                <a:lnTo>
                  <a:pt x="344836" y="749280"/>
                </a:lnTo>
                <a:lnTo>
                  <a:pt x="344836" y="749863"/>
                </a:lnTo>
                <a:lnTo>
                  <a:pt x="345418" y="749992"/>
                </a:lnTo>
                <a:lnTo>
                  <a:pt x="346518" y="748957"/>
                </a:lnTo>
                <a:lnTo>
                  <a:pt x="346130" y="747662"/>
                </a:lnTo>
                <a:lnTo>
                  <a:pt x="347813" y="746497"/>
                </a:lnTo>
                <a:lnTo>
                  <a:pt x="347619" y="745785"/>
                </a:lnTo>
                <a:lnTo>
                  <a:pt x="350401" y="744749"/>
                </a:lnTo>
                <a:lnTo>
                  <a:pt x="351114" y="743326"/>
                </a:lnTo>
                <a:lnTo>
                  <a:pt x="350919" y="742484"/>
                </a:lnTo>
                <a:lnTo>
                  <a:pt x="351308" y="740866"/>
                </a:lnTo>
                <a:lnTo>
                  <a:pt x="351890" y="740154"/>
                </a:lnTo>
                <a:lnTo>
                  <a:pt x="351696" y="738730"/>
                </a:lnTo>
                <a:lnTo>
                  <a:pt x="351890" y="738472"/>
                </a:lnTo>
                <a:lnTo>
                  <a:pt x="352602" y="738601"/>
                </a:lnTo>
                <a:lnTo>
                  <a:pt x="352602" y="739054"/>
                </a:lnTo>
                <a:lnTo>
                  <a:pt x="353314" y="738795"/>
                </a:lnTo>
                <a:lnTo>
                  <a:pt x="353314" y="738213"/>
                </a:lnTo>
                <a:lnTo>
                  <a:pt x="352408" y="738342"/>
                </a:lnTo>
                <a:lnTo>
                  <a:pt x="352020" y="737630"/>
                </a:lnTo>
                <a:lnTo>
                  <a:pt x="353508" y="736465"/>
                </a:lnTo>
                <a:lnTo>
                  <a:pt x="356485" y="736465"/>
                </a:lnTo>
                <a:lnTo>
                  <a:pt x="358880" y="736012"/>
                </a:lnTo>
                <a:lnTo>
                  <a:pt x="361275" y="737436"/>
                </a:lnTo>
                <a:lnTo>
                  <a:pt x="361663" y="738018"/>
                </a:lnTo>
                <a:lnTo>
                  <a:pt x="367165" y="740478"/>
                </a:lnTo>
                <a:lnTo>
                  <a:pt x="368847" y="739766"/>
                </a:lnTo>
                <a:lnTo>
                  <a:pt x="369559" y="738924"/>
                </a:lnTo>
                <a:lnTo>
                  <a:pt x="369365" y="738666"/>
                </a:lnTo>
                <a:lnTo>
                  <a:pt x="370077" y="738083"/>
                </a:lnTo>
                <a:lnTo>
                  <a:pt x="373054" y="738083"/>
                </a:lnTo>
                <a:lnTo>
                  <a:pt x="373054" y="737630"/>
                </a:lnTo>
                <a:lnTo>
                  <a:pt x="373442" y="737630"/>
                </a:lnTo>
                <a:lnTo>
                  <a:pt x="373442" y="735300"/>
                </a:lnTo>
                <a:lnTo>
                  <a:pt x="375255" y="734717"/>
                </a:lnTo>
                <a:lnTo>
                  <a:pt x="377131" y="732711"/>
                </a:lnTo>
                <a:lnTo>
                  <a:pt x="376549" y="729799"/>
                </a:lnTo>
                <a:lnTo>
                  <a:pt x="378038" y="728375"/>
                </a:lnTo>
                <a:lnTo>
                  <a:pt x="377844" y="724751"/>
                </a:lnTo>
                <a:lnTo>
                  <a:pt x="376938" y="724751"/>
                </a:lnTo>
                <a:lnTo>
                  <a:pt x="377131" y="725333"/>
                </a:lnTo>
                <a:lnTo>
                  <a:pt x="376549" y="725592"/>
                </a:lnTo>
                <a:lnTo>
                  <a:pt x="376549" y="727469"/>
                </a:lnTo>
                <a:lnTo>
                  <a:pt x="375060" y="729346"/>
                </a:lnTo>
                <a:lnTo>
                  <a:pt x="375255" y="732129"/>
                </a:lnTo>
                <a:lnTo>
                  <a:pt x="374543" y="732971"/>
                </a:lnTo>
                <a:lnTo>
                  <a:pt x="372536" y="733682"/>
                </a:lnTo>
                <a:lnTo>
                  <a:pt x="371954" y="734847"/>
                </a:lnTo>
                <a:lnTo>
                  <a:pt x="369947" y="735688"/>
                </a:lnTo>
                <a:lnTo>
                  <a:pt x="368265" y="736983"/>
                </a:lnTo>
                <a:lnTo>
                  <a:pt x="367553" y="738148"/>
                </a:lnTo>
                <a:lnTo>
                  <a:pt x="364770" y="737889"/>
                </a:lnTo>
                <a:lnTo>
                  <a:pt x="361987" y="737048"/>
                </a:lnTo>
                <a:lnTo>
                  <a:pt x="361793" y="736335"/>
                </a:lnTo>
                <a:lnTo>
                  <a:pt x="358492" y="734589"/>
                </a:lnTo>
                <a:lnTo>
                  <a:pt x="357974" y="733876"/>
                </a:lnTo>
                <a:lnTo>
                  <a:pt x="358168" y="731676"/>
                </a:lnTo>
                <a:lnTo>
                  <a:pt x="359074" y="730058"/>
                </a:lnTo>
                <a:lnTo>
                  <a:pt x="359981" y="729475"/>
                </a:lnTo>
                <a:lnTo>
                  <a:pt x="360174" y="728763"/>
                </a:lnTo>
                <a:lnTo>
                  <a:pt x="361663" y="727016"/>
                </a:lnTo>
                <a:lnTo>
                  <a:pt x="362569" y="727145"/>
                </a:lnTo>
                <a:lnTo>
                  <a:pt x="363670" y="725980"/>
                </a:lnTo>
                <a:lnTo>
                  <a:pt x="364187" y="725980"/>
                </a:lnTo>
                <a:lnTo>
                  <a:pt x="363993" y="725527"/>
                </a:lnTo>
                <a:lnTo>
                  <a:pt x="363087" y="725527"/>
                </a:lnTo>
                <a:lnTo>
                  <a:pt x="362181" y="726239"/>
                </a:lnTo>
                <a:lnTo>
                  <a:pt x="361469" y="725980"/>
                </a:lnTo>
                <a:lnTo>
                  <a:pt x="361275" y="724232"/>
                </a:lnTo>
                <a:lnTo>
                  <a:pt x="361663" y="721903"/>
                </a:lnTo>
                <a:lnTo>
                  <a:pt x="362181" y="721320"/>
                </a:lnTo>
                <a:lnTo>
                  <a:pt x="361793" y="720868"/>
                </a:lnTo>
                <a:lnTo>
                  <a:pt x="360692" y="720868"/>
                </a:lnTo>
                <a:lnTo>
                  <a:pt x="359010" y="720155"/>
                </a:lnTo>
                <a:lnTo>
                  <a:pt x="358621" y="721579"/>
                </a:lnTo>
                <a:lnTo>
                  <a:pt x="359204" y="722614"/>
                </a:lnTo>
                <a:lnTo>
                  <a:pt x="359204" y="723909"/>
                </a:lnTo>
                <a:lnTo>
                  <a:pt x="360110" y="724751"/>
                </a:lnTo>
                <a:lnTo>
                  <a:pt x="360304" y="726821"/>
                </a:lnTo>
                <a:lnTo>
                  <a:pt x="358816" y="729411"/>
                </a:lnTo>
                <a:lnTo>
                  <a:pt x="357133" y="731417"/>
                </a:lnTo>
                <a:lnTo>
                  <a:pt x="357327" y="733423"/>
                </a:lnTo>
                <a:lnTo>
                  <a:pt x="356615" y="734459"/>
                </a:lnTo>
                <a:lnTo>
                  <a:pt x="354738" y="734717"/>
                </a:lnTo>
                <a:lnTo>
                  <a:pt x="354350" y="733876"/>
                </a:lnTo>
                <a:lnTo>
                  <a:pt x="353767" y="733876"/>
                </a:lnTo>
                <a:lnTo>
                  <a:pt x="353767" y="734589"/>
                </a:lnTo>
                <a:lnTo>
                  <a:pt x="351761" y="734847"/>
                </a:lnTo>
                <a:lnTo>
                  <a:pt x="350272" y="735559"/>
                </a:lnTo>
                <a:lnTo>
                  <a:pt x="350272" y="737177"/>
                </a:lnTo>
                <a:lnTo>
                  <a:pt x="349560" y="737760"/>
                </a:lnTo>
                <a:lnTo>
                  <a:pt x="348654" y="737760"/>
                </a:lnTo>
                <a:lnTo>
                  <a:pt x="347748" y="737048"/>
                </a:lnTo>
                <a:lnTo>
                  <a:pt x="348331" y="735430"/>
                </a:lnTo>
                <a:lnTo>
                  <a:pt x="348136" y="734135"/>
                </a:lnTo>
                <a:lnTo>
                  <a:pt x="351437" y="733099"/>
                </a:lnTo>
                <a:lnTo>
                  <a:pt x="351826" y="732647"/>
                </a:lnTo>
                <a:lnTo>
                  <a:pt x="351826" y="731352"/>
                </a:lnTo>
                <a:lnTo>
                  <a:pt x="350919" y="730769"/>
                </a:lnTo>
                <a:lnTo>
                  <a:pt x="351308" y="728181"/>
                </a:lnTo>
                <a:lnTo>
                  <a:pt x="349496" y="725592"/>
                </a:lnTo>
                <a:lnTo>
                  <a:pt x="349884" y="725139"/>
                </a:lnTo>
                <a:lnTo>
                  <a:pt x="349690" y="723521"/>
                </a:lnTo>
                <a:lnTo>
                  <a:pt x="350984" y="723068"/>
                </a:lnTo>
                <a:lnTo>
                  <a:pt x="350790" y="720868"/>
                </a:lnTo>
                <a:lnTo>
                  <a:pt x="350208" y="720414"/>
                </a:lnTo>
                <a:lnTo>
                  <a:pt x="349301" y="720414"/>
                </a:lnTo>
                <a:lnTo>
                  <a:pt x="349107" y="720868"/>
                </a:lnTo>
                <a:lnTo>
                  <a:pt x="347230" y="720414"/>
                </a:lnTo>
                <a:lnTo>
                  <a:pt x="345418" y="720673"/>
                </a:lnTo>
                <a:lnTo>
                  <a:pt x="345224" y="719638"/>
                </a:lnTo>
                <a:lnTo>
                  <a:pt x="344124" y="719767"/>
                </a:lnTo>
                <a:lnTo>
                  <a:pt x="343412" y="720932"/>
                </a:lnTo>
                <a:lnTo>
                  <a:pt x="344318" y="722227"/>
                </a:lnTo>
                <a:lnTo>
                  <a:pt x="344318" y="725139"/>
                </a:lnTo>
                <a:lnTo>
                  <a:pt x="345224" y="727340"/>
                </a:lnTo>
                <a:lnTo>
                  <a:pt x="345936" y="727792"/>
                </a:lnTo>
                <a:lnTo>
                  <a:pt x="346454" y="728958"/>
                </a:lnTo>
                <a:lnTo>
                  <a:pt x="345936" y="732323"/>
                </a:lnTo>
                <a:lnTo>
                  <a:pt x="345936" y="732776"/>
                </a:lnTo>
                <a:lnTo>
                  <a:pt x="346454" y="733035"/>
                </a:lnTo>
                <a:lnTo>
                  <a:pt x="346260" y="737371"/>
                </a:lnTo>
                <a:lnTo>
                  <a:pt x="345871" y="737825"/>
                </a:lnTo>
                <a:lnTo>
                  <a:pt x="346065" y="738536"/>
                </a:lnTo>
                <a:lnTo>
                  <a:pt x="345547" y="739248"/>
                </a:lnTo>
                <a:lnTo>
                  <a:pt x="346454" y="739701"/>
                </a:lnTo>
                <a:lnTo>
                  <a:pt x="346648" y="740996"/>
                </a:lnTo>
                <a:lnTo>
                  <a:pt x="346260" y="741449"/>
                </a:lnTo>
                <a:lnTo>
                  <a:pt x="345353" y="741578"/>
                </a:lnTo>
                <a:lnTo>
                  <a:pt x="344253" y="740542"/>
                </a:lnTo>
                <a:lnTo>
                  <a:pt x="344642" y="739960"/>
                </a:lnTo>
                <a:lnTo>
                  <a:pt x="344642" y="738666"/>
                </a:lnTo>
                <a:lnTo>
                  <a:pt x="343735" y="738795"/>
                </a:lnTo>
                <a:lnTo>
                  <a:pt x="342829" y="737760"/>
                </a:lnTo>
                <a:lnTo>
                  <a:pt x="341146" y="737048"/>
                </a:lnTo>
                <a:lnTo>
                  <a:pt x="341146" y="736465"/>
                </a:lnTo>
                <a:lnTo>
                  <a:pt x="340758" y="736465"/>
                </a:lnTo>
                <a:lnTo>
                  <a:pt x="340046" y="735300"/>
                </a:lnTo>
                <a:lnTo>
                  <a:pt x="340241" y="735041"/>
                </a:lnTo>
                <a:lnTo>
                  <a:pt x="338234" y="733423"/>
                </a:lnTo>
                <a:lnTo>
                  <a:pt x="336357" y="732971"/>
                </a:lnTo>
                <a:lnTo>
                  <a:pt x="336357" y="732711"/>
                </a:lnTo>
                <a:lnTo>
                  <a:pt x="335063" y="732841"/>
                </a:lnTo>
                <a:lnTo>
                  <a:pt x="334545" y="732582"/>
                </a:lnTo>
                <a:lnTo>
                  <a:pt x="334545" y="731546"/>
                </a:lnTo>
                <a:lnTo>
                  <a:pt x="335063" y="731546"/>
                </a:lnTo>
                <a:lnTo>
                  <a:pt x="335580" y="730705"/>
                </a:lnTo>
                <a:lnTo>
                  <a:pt x="334674" y="731158"/>
                </a:lnTo>
                <a:lnTo>
                  <a:pt x="333768" y="730899"/>
                </a:lnTo>
                <a:lnTo>
                  <a:pt x="333768" y="730187"/>
                </a:lnTo>
                <a:lnTo>
                  <a:pt x="334869" y="729022"/>
                </a:lnTo>
                <a:lnTo>
                  <a:pt x="334286" y="727275"/>
                </a:lnTo>
                <a:lnTo>
                  <a:pt x="334998" y="724945"/>
                </a:lnTo>
                <a:lnTo>
                  <a:pt x="335710" y="724362"/>
                </a:lnTo>
                <a:lnTo>
                  <a:pt x="335710" y="722744"/>
                </a:lnTo>
                <a:lnTo>
                  <a:pt x="336422" y="722486"/>
                </a:lnTo>
                <a:lnTo>
                  <a:pt x="337910" y="719443"/>
                </a:lnTo>
                <a:lnTo>
                  <a:pt x="337393" y="718408"/>
                </a:lnTo>
                <a:lnTo>
                  <a:pt x="337393" y="717502"/>
                </a:lnTo>
                <a:lnTo>
                  <a:pt x="335516" y="717372"/>
                </a:lnTo>
                <a:lnTo>
                  <a:pt x="335516" y="718537"/>
                </a:lnTo>
                <a:lnTo>
                  <a:pt x="332409" y="718279"/>
                </a:lnTo>
                <a:lnTo>
                  <a:pt x="331309" y="717825"/>
                </a:lnTo>
                <a:lnTo>
                  <a:pt x="330921" y="718408"/>
                </a:lnTo>
                <a:lnTo>
                  <a:pt x="331309" y="719443"/>
                </a:lnTo>
                <a:lnTo>
                  <a:pt x="330208" y="719897"/>
                </a:lnTo>
                <a:lnTo>
                  <a:pt x="330208" y="720932"/>
                </a:lnTo>
                <a:lnTo>
                  <a:pt x="330597" y="721061"/>
                </a:lnTo>
                <a:lnTo>
                  <a:pt x="330403" y="722097"/>
                </a:lnTo>
                <a:lnTo>
                  <a:pt x="329303" y="721385"/>
                </a:lnTo>
                <a:lnTo>
                  <a:pt x="328202" y="721256"/>
                </a:lnTo>
                <a:lnTo>
                  <a:pt x="328008" y="720220"/>
                </a:lnTo>
                <a:lnTo>
                  <a:pt x="328396" y="719961"/>
                </a:lnTo>
                <a:lnTo>
                  <a:pt x="328008" y="719702"/>
                </a:lnTo>
                <a:lnTo>
                  <a:pt x="326908" y="719702"/>
                </a:lnTo>
                <a:lnTo>
                  <a:pt x="326390" y="719120"/>
                </a:lnTo>
                <a:lnTo>
                  <a:pt x="324189" y="718537"/>
                </a:lnTo>
                <a:lnTo>
                  <a:pt x="323801" y="718667"/>
                </a:lnTo>
                <a:lnTo>
                  <a:pt x="323607" y="719508"/>
                </a:lnTo>
                <a:lnTo>
                  <a:pt x="323024" y="719508"/>
                </a:lnTo>
                <a:lnTo>
                  <a:pt x="323219" y="720220"/>
                </a:lnTo>
                <a:lnTo>
                  <a:pt x="322313" y="720220"/>
                </a:lnTo>
                <a:lnTo>
                  <a:pt x="322313" y="722227"/>
                </a:lnTo>
                <a:lnTo>
                  <a:pt x="321406" y="722227"/>
                </a:lnTo>
                <a:lnTo>
                  <a:pt x="321406" y="721191"/>
                </a:lnTo>
                <a:lnTo>
                  <a:pt x="320824" y="720738"/>
                </a:lnTo>
                <a:lnTo>
                  <a:pt x="318623" y="720868"/>
                </a:lnTo>
                <a:lnTo>
                  <a:pt x="315646" y="718990"/>
                </a:lnTo>
                <a:lnTo>
                  <a:pt x="315646" y="718084"/>
                </a:lnTo>
                <a:lnTo>
                  <a:pt x="313640" y="718084"/>
                </a:lnTo>
                <a:lnTo>
                  <a:pt x="312540" y="717372"/>
                </a:lnTo>
                <a:lnTo>
                  <a:pt x="309045" y="717825"/>
                </a:lnTo>
                <a:lnTo>
                  <a:pt x="309239" y="720285"/>
                </a:lnTo>
                <a:lnTo>
                  <a:pt x="310922" y="721126"/>
                </a:lnTo>
                <a:lnTo>
                  <a:pt x="312604" y="721256"/>
                </a:lnTo>
                <a:lnTo>
                  <a:pt x="312993" y="722097"/>
                </a:lnTo>
                <a:lnTo>
                  <a:pt x="313705" y="722097"/>
                </a:lnTo>
                <a:lnTo>
                  <a:pt x="314287" y="722938"/>
                </a:lnTo>
                <a:lnTo>
                  <a:pt x="314287" y="723650"/>
                </a:lnTo>
                <a:lnTo>
                  <a:pt x="314999" y="724104"/>
                </a:lnTo>
                <a:lnTo>
                  <a:pt x="314999" y="725009"/>
                </a:lnTo>
                <a:lnTo>
                  <a:pt x="314287" y="724880"/>
                </a:lnTo>
                <a:lnTo>
                  <a:pt x="314093" y="724168"/>
                </a:lnTo>
                <a:lnTo>
                  <a:pt x="313187" y="724039"/>
                </a:lnTo>
                <a:lnTo>
                  <a:pt x="312993" y="723198"/>
                </a:lnTo>
                <a:lnTo>
                  <a:pt x="312281" y="722356"/>
                </a:lnTo>
                <a:lnTo>
                  <a:pt x="310986" y="722097"/>
                </a:lnTo>
                <a:lnTo>
                  <a:pt x="310275" y="721385"/>
                </a:lnTo>
                <a:lnTo>
                  <a:pt x="309174" y="722097"/>
                </a:lnTo>
                <a:lnTo>
                  <a:pt x="308462" y="721967"/>
                </a:lnTo>
                <a:lnTo>
                  <a:pt x="307750" y="722809"/>
                </a:lnTo>
                <a:lnTo>
                  <a:pt x="307750" y="723845"/>
                </a:lnTo>
                <a:lnTo>
                  <a:pt x="307232" y="724427"/>
                </a:lnTo>
                <a:lnTo>
                  <a:pt x="307232" y="725139"/>
                </a:lnTo>
                <a:lnTo>
                  <a:pt x="307750" y="725592"/>
                </a:lnTo>
                <a:lnTo>
                  <a:pt x="307362" y="726627"/>
                </a:lnTo>
                <a:lnTo>
                  <a:pt x="306456" y="726369"/>
                </a:lnTo>
                <a:lnTo>
                  <a:pt x="304773" y="726627"/>
                </a:lnTo>
                <a:lnTo>
                  <a:pt x="305161" y="725786"/>
                </a:lnTo>
                <a:lnTo>
                  <a:pt x="303673" y="724621"/>
                </a:lnTo>
                <a:lnTo>
                  <a:pt x="303673" y="723198"/>
                </a:lnTo>
                <a:lnTo>
                  <a:pt x="303284" y="722486"/>
                </a:lnTo>
                <a:lnTo>
                  <a:pt x="301796" y="722614"/>
                </a:lnTo>
                <a:lnTo>
                  <a:pt x="301408" y="723068"/>
                </a:lnTo>
                <a:lnTo>
                  <a:pt x="299595" y="723068"/>
                </a:lnTo>
                <a:lnTo>
                  <a:pt x="299207" y="723521"/>
                </a:lnTo>
                <a:lnTo>
                  <a:pt x="300890" y="724232"/>
                </a:lnTo>
                <a:lnTo>
                  <a:pt x="301408" y="727016"/>
                </a:lnTo>
                <a:lnTo>
                  <a:pt x="302120" y="727857"/>
                </a:lnTo>
                <a:lnTo>
                  <a:pt x="301731" y="728310"/>
                </a:lnTo>
                <a:lnTo>
                  <a:pt x="301731" y="729734"/>
                </a:lnTo>
                <a:lnTo>
                  <a:pt x="301343" y="729993"/>
                </a:lnTo>
                <a:lnTo>
                  <a:pt x="301343" y="731740"/>
                </a:lnTo>
                <a:lnTo>
                  <a:pt x="301537" y="733618"/>
                </a:lnTo>
                <a:lnTo>
                  <a:pt x="302443" y="734329"/>
                </a:lnTo>
                <a:lnTo>
                  <a:pt x="302443" y="734782"/>
                </a:lnTo>
                <a:lnTo>
                  <a:pt x="302055" y="734912"/>
                </a:lnTo>
                <a:lnTo>
                  <a:pt x="301343" y="736789"/>
                </a:lnTo>
                <a:lnTo>
                  <a:pt x="301925" y="740154"/>
                </a:lnTo>
                <a:lnTo>
                  <a:pt x="302831" y="742160"/>
                </a:lnTo>
                <a:lnTo>
                  <a:pt x="302831" y="743326"/>
                </a:lnTo>
                <a:lnTo>
                  <a:pt x="301925" y="744038"/>
                </a:lnTo>
                <a:lnTo>
                  <a:pt x="301019" y="745656"/>
                </a:lnTo>
                <a:lnTo>
                  <a:pt x="301731" y="745785"/>
                </a:lnTo>
                <a:lnTo>
                  <a:pt x="303932" y="744167"/>
                </a:lnTo>
                <a:lnTo>
                  <a:pt x="304644" y="744297"/>
                </a:lnTo>
                <a:lnTo>
                  <a:pt x="305356" y="743714"/>
                </a:lnTo>
                <a:lnTo>
                  <a:pt x="305356" y="743002"/>
                </a:lnTo>
                <a:lnTo>
                  <a:pt x="304967" y="742744"/>
                </a:lnTo>
                <a:lnTo>
                  <a:pt x="305161" y="742031"/>
                </a:lnTo>
                <a:lnTo>
                  <a:pt x="305744" y="742160"/>
                </a:lnTo>
                <a:lnTo>
                  <a:pt x="305744" y="745332"/>
                </a:lnTo>
                <a:lnTo>
                  <a:pt x="306262" y="746497"/>
                </a:lnTo>
                <a:lnTo>
                  <a:pt x="304579" y="747662"/>
                </a:lnTo>
                <a:lnTo>
                  <a:pt x="300307" y="748503"/>
                </a:lnTo>
                <a:lnTo>
                  <a:pt x="298819" y="749216"/>
                </a:lnTo>
                <a:lnTo>
                  <a:pt x="298107" y="749086"/>
                </a:lnTo>
                <a:lnTo>
                  <a:pt x="296230" y="750121"/>
                </a:lnTo>
                <a:lnTo>
                  <a:pt x="292541" y="750834"/>
                </a:lnTo>
                <a:lnTo>
                  <a:pt x="290664" y="751674"/>
                </a:lnTo>
                <a:lnTo>
                  <a:pt x="285486" y="752257"/>
                </a:lnTo>
                <a:lnTo>
                  <a:pt x="282380" y="748762"/>
                </a:lnTo>
                <a:lnTo>
                  <a:pt x="281279" y="748180"/>
                </a:lnTo>
                <a:lnTo>
                  <a:pt x="280891" y="746885"/>
                </a:lnTo>
                <a:lnTo>
                  <a:pt x="278884" y="745461"/>
                </a:lnTo>
                <a:lnTo>
                  <a:pt x="278884" y="744167"/>
                </a:lnTo>
                <a:lnTo>
                  <a:pt x="279402" y="743326"/>
                </a:lnTo>
                <a:lnTo>
                  <a:pt x="278690" y="742614"/>
                </a:lnTo>
                <a:lnTo>
                  <a:pt x="278690" y="741578"/>
                </a:lnTo>
                <a:lnTo>
                  <a:pt x="278108" y="741578"/>
                </a:lnTo>
                <a:lnTo>
                  <a:pt x="278108" y="740154"/>
                </a:lnTo>
                <a:lnTo>
                  <a:pt x="277719" y="739701"/>
                </a:lnTo>
                <a:lnTo>
                  <a:pt x="277719" y="736789"/>
                </a:lnTo>
                <a:lnTo>
                  <a:pt x="279208" y="736530"/>
                </a:lnTo>
                <a:lnTo>
                  <a:pt x="280308" y="736983"/>
                </a:lnTo>
                <a:lnTo>
                  <a:pt x="279791" y="736530"/>
                </a:lnTo>
                <a:lnTo>
                  <a:pt x="279791" y="735365"/>
                </a:lnTo>
                <a:lnTo>
                  <a:pt x="280179" y="734912"/>
                </a:lnTo>
                <a:lnTo>
                  <a:pt x="281862" y="734912"/>
                </a:lnTo>
                <a:lnTo>
                  <a:pt x="282962" y="735624"/>
                </a:lnTo>
                <a:lnTo>
                  <a:pt x="284256" y="735171"/>
                </a:lnTo>
                <a:lnTo>
                  <a:pt x="284256" y="735753"/>
                </a:lnTo>
                <a:lnTo>
                  <a:pt x="284839" y="735753"/>
                </a:lnTo>
                <a:lnTo>
                  <a:pt x="284645" y="734717"/>
                </a:lnTo>
                <a:lnTo>
                  <a:pt x="283156" y="734976"/>
                </a:lnTo>
                <a:lnTo>
                  <a:pt x="282638" y="734394"/>
                </a:lnTo>
                <a:lnTo>
                  <a:pt x="283156" y="733682"/>
                </a:lnTo>
                <a:lnTo>
                  <a:pt x="282250" y="734135"/>
                </a:lnTo>
                <a:lnTo>
                  <a:pt x="281538" y="733876"/>
                </a:lnTo>
                <a:lnTo>
                  <a:pt x="282638" y="729670"/>
                </a:lnTo>
                <a:lnTo>
                  <a:pt x="283545" y="729540"/>
                </a:lnTo>
                <a:lnTo>
                  <a:pt x="284450" y="730964"/>
                </a:lnTo>
                <a:lnTo>
                  <a:pt x="284256" y="731676"/>
                </a:lnTo>
                <a:lnTo>
                  <a:pt x="284645" y="731935"/>
                </a:lnTo>
                <a:lnTo>
                  <a:pt x="285357" y="731805"/>
                </a:lnTo>
                <a:lnTo>
                  <a:pt x="285357" y="731093"/>
                </a:lnTo>
                <a:lnTo>
                  <a:pt x="284450" y="729928"/>
                </a:lnTo>
                <a:lnTo>
                  <a:pt x="284450" y="729087"/>
                </a:lnTo>
                <a:lnTo>
                  <a:pt x="282250" y="727922"/>
                </a:lnTo>
                <a:lnTo>
                  <a:pt x="282056" y="726304"/>
                </a:lnTo>
                <a:lnTo>
                  <a:pt x="283545" y="726304"/>
                </a:lnTo>
                <a:lnTo>
                  <a:pt x="284062" y="725851"/>
                </a:lnTo>
                <a:lnTo>
                  <a:pt x="284062" y="725139"/>
                </a:lnTo>
                <a:lnTo>
                  <a:pt x="284968" y="725139"/>
                </a:lnTo>
                <a:lnTo>
                  <a:pt x="284968" y="725592"/>
                </a:lnTo>
                <a:lnTo>
                  <a:pt x="285357" y="725592"/>
                </a:lnTo>
                <a:lnTo>
                  <a:pt x="285745" y="724686"/>
                </a:lnTo>
                <a:lnTo>
                  <a:pt x="283350" y="723974"/>
                </a:lnTo>
                <a:lnTo>
                  <a:pt x="282962" y="722938"/>
                </a:lnTo>
                <a:lnTo>
                  <a:pt x="279855" y="720608"/>
                </a:lnTo>
                <a:lnTo>
                  <a:pt x="280567" y="718731"/>
                </a:lnTo>
                <a:lnTo>
                  <a:pt x="280567" y="717437"/>
                </a:lnTo>
                <a:lnTo>
                  <a:pt x="281150" y="716855"/>
                </a:lnTo>
                <a:lnTo>
                  <a:pt x="280956" y="716014"/>
                </a:lnTo>
                <a:lnTo>
                  <a:pt x="277461" y="716142"/>
                </a:lnTo>
                <a:lnTo>
                  <a:pt x="277655" y="716855"/>
                </a:lnTo>
                <a:lnTo>
                  <a:pt x="278561" y="717308"/>
                </a:lnTo>
                <a:lnTo>
                  <a:pt x="278561" y="717760"/>
                </a:lnTo>
                <a:lnTo>
                  <a:pt x="278367" y="718019"/>
                </a:lnTo>
                <a:lnTo>
                  <a:pt x="276684" y="717890"/>
                </a:lnTo>
                <a:lnTo>
                  <a:pt x="276684" y="719185"/>
                </a:lnTo>
                <a:lnTo>
                  <a:pt x="277396" y="718926"/>
                </a:lnTo>
                <a:lnTo>
                  <a:pt x="277784" y="720091"/>
                </a:lnTo>
                <a:lnTo>
                  <a:pt x="278496" y="720673"/>
                </a:lnTo>
                <a:lnTo>
                  <a:pt x="277784" y="721838"/>
                </a:lnTo>
                <a:lnTo>
                  <a:pt x="276490" y="721967"/>
                </a:lnTo>
                <a:lnTo>
                  <a:pt x="274289" y="721967"/>
                </a:lnTo>
                <a:lnTo>
                  <a:pt x="273772" y="721385"/>
                </a:lnTo>
                <a:lnTo>
                  <a:pt x="270794" y="720220"/>
                </a:lnTo>
                <a:lnTo>
                  <a:pt x="268206" y="720349"/>
                </a:lnTo>
                <a:lnTo>
                  <a:pt x="266911" y="719767"/>
                </a:lnTo>
                <a:lnTo>
                  <a:pt x="265617" y="719897"/>
                </a:lnTo>
                <a:lnTo>
                  <a:pt x="266328" y="718731"/>
                </a:lnTo>
                <a:lnTo>
                  <a:pt x="264646" y="719185"/>
                </a:lnTo>
                <a:lnTo>
                  <a:pt x="264128" y="718149"/>
                </a:lnTo>
                <a:lnTo>
                  <a:pt x="264128" y="717308"/>
                </a:lnTo>
                <a:lnTo>
                  <a:pt x="261927" y="717308"/>
                </a:lnTo>
                <a:lnTo>
                  <a:pt x="261345" y="717567"/>
                </a:lnTo>
                <a:lnTo>
                  <a:pt x="261345" y="718861"/>
                </a:lnTo>
                <a:lnTo>
                  <a:pt x="259533" y="719443"/>
                </a:lnTo>
                <a:lnTo>
                  <a:pt x="257332" y="719314"/>
                </a:lnTo>
                <a:lnTo>
                  <a:pt x="257332" y="720026"/>
                </a:lnTo>
                <a:lnTo>
                  <a:pt x="258627" y="720608"/>
                </a:lnTo>
                <a:lnTo>
                  <a:pt x="258821" y="721061"/>
                </a:lnTo>
                <a:lnTo>
                  <a:pt x="259209" y="721061"/>
                </a:lnTo>
                <a:lnTo>
                  <a:pt x="259209" y="720608"/>
                </a:lnTo>
                <a:lnTo>
                  <a:pt x="261216" y="721061"/>
                </a:lnTo>
                <a:lnTo>
                  <a:pt x="262122" y="720608"/>
                </a:lnTo>
                <a:lnTo>
                  <a:pt x="262316" y="720026"/>
                </a:lnTo>
                <a:lnTo>
                  <a:pt x="263028" y="720026"/>
                </a:lnTo>
                <a:lnTo>
                  <a:pt x="264322" y="721320"/>
                </a:lnTo>
                <a:lnTo>
                  <a:pt x="266005" y="721579"/>
                </a:lnTo>
                <a:lnTo>
                  <a:pt x="266199" y="723327"/>
                </a:lnTo>
                <a:lnTo>
                  <a:pt x="266782" y="723585"/>
                </a:lnTo>
                <a:lnTo>
                  <a:pt x="266782" y="724168"/>
                </a:lnTo>
                <a:lnTo>
                  <a:pt x="265681" y="725915"/>
                </a:lnTo>
                <a:lnTo>
                  <a:pt x="266199" y="726627"/>
                </a:lnTo>
                <a:lnTo>
                  <a:pt x="267299" y="726886"/>
                </a:lnTo>
                <a:lnTo>
                  <a:pt x="267493" y="727922"/>
                </a:lnTo>
                <a:lnTo>
                  <a:pt x="268076" y="728181"/>
                </a:lnTo>
                <a:lnTo>
                  <a:pt x="268270" y="729346"/>
                </a:lnTo>
                <a:lnTo>
                  <a:pt x="269953" y="732711"/>
                </a:lnTo>
                <a:lnTo>
                  <a:pt x="270665" y="732971"/>
                </a:lnTo>
                <a:lnTo>
                  <a:pt x="272154" y="734847"/>
                </a:lnTo>
                <a:lnTo>
                  <a:pt x="272865" y="734976"/>
                </a:lnTo>
                <a:lnTo>
                  <a:pt x="273060" y="735818"/>
                </a:lnTo>
                <a:lnTo>
                  <a:pt x="273772" y="736400"/>
                </a:lnTo>
                <a:lnTo>
                  <a:pt x="274678" y="735947"/>
                </a:lnTo>
                <a:lnTo>
                  <a:pt x="275260" y="736207"/>
                </a:lnTo>
                <a:lnTo>
                  <a:pt x="275260" y="736659"/>
                </a:lnTo>
                <a:lnTo>
                  <a:pt x="274548" y="736789"/>
                </a:lnTo>
                <a:lnTo>
                  <a:pt x="274548" y="737371"/>
                </a:lnTo>
                <a:lnTo>
                  <a:pt x="275454" y="739119"/>
                </a:lnTo>
                <a:lnTo>
                  <a:pt x="274354" y="738989"/>
                </a:lnTo>
                <a:lnTo>
                  <a:pt x="274160" y="739571"/>
                </a:lnTo>
                <a:lnTo>
                  <a:pt x="276555" y="740154"/>
                </a:lnTo>
                <a:lnTo>
                  <a:pt x="275066" y="740413"/>
                </a:lnTo>
                <a:lnTo>
                  <a:pt x="274678" y="741125"/>
                </a:lnTo>
                <a:lnTo>
                  <a:pt x="275390" y="741254"/>
                </a:lnTo>
                <a:lnTo>
                  <a:pt x="276684" y="740802"/>
                </a:lnTo>
                <a:lnTo>
                  <a:pt x="277072" y="741837"/>
                </a:lnTo>
                <a:lnTo>
                  <a:pt x="276684" y="743455"/>
                </a:lnTo>
                <a:lnTo>
                  <a:pt x="278367" y="745461"/>
                </a:lnTo>
                <a:lnTo>
                  <a:pt x="276684" y="747468"/>
                </a:lnTo>
                <a:lnTo>
                  <a:pt x="273901" y="749216"/>
                </a:lnTo>
                <a:lnTo>
                  <a:pt x="273707" y="749927"/>
                </a:lnTo>
                <a:lnTo>
                  <a:pt x="272801" y="750510"/>
                </a:lnTo>
                <a:lnTo>
                  <a:pt x="270924" y="753292"/>
                </a:lnTo>
                <a:lnTo>
                  <a:pt x="268529" y="754328"/>
                </a:lnTo>
                <a:lnTo>
                  <a:pt x="267041" y="753616"/>
                </a:lnTo>
                <a:lnTo>
                  <a:pt x="264257" y="749992"/>
                </a:lnTo>
                <a:lnTo>
                  <a:pt x="262575" y="748827"/>
                </a:lnTo>
                <a:lnTo>
                  <a:pt x="260180" y="747791"/>
                </a:lnTo>
                <a:lnTo>
                  <a:pt x="258497" y="747921"/>
                </a:lnTo>
                <a:lnTo>
                  <a:pt x="257397" y="747338"/>
                </a:lnTo>
                <a:lnTo>
                  <a:pt x="255585" y="747209"/>
                </a:lnTo>
                <a:lnTo>
                  <a:pt x="251896" y="745461"/>
                </a:lnTo>
                <a:lnTo>
                  <a:pt x="249113" y="742679"/>
                </a:lnTo>
                <a:lnTo>
                  <a:pt x="248918" y="741643"/>
                </a:lnTo>
                <a:lnTo>
                  <a:pt x="247818" y="740607"/>
                </a:lnTo>
                <a:lnTo>
                  <a:pt x="247624" y="739766"/>
                </a:lnTo>
                <a:lnTo>
                  <a:pt x="246524" y="738730"/>
                </a:lnTo>
                <a:lnTo>
                  <a:pt x="246524" y="738148"/>
                </a:lnTo>
                <a:lnTo>
                  <a:pt x="245424" y="736530"/>
                </a:lnTo>
                <a:lnTo>
                  <a:pt x="244906" y="736400"/>
                </a:lnTo>
                <a:lnTo>
                  <a:pt x="243999" y="735106"/>
                </a:lnTo>
                <a:lnTo>
                  <a:pt x="242705" y="734265"/>
                </a:lnTo>
                <a:lnTo>
                  <a:pt x="241993" y="734265"/>
                </a:lnTo>
                <a:lnTo>
                  <a:pt x="240893" y="733099"/>
                </a:lnTo>
                <a:lnTo>
                  <a:pt x="239404" y="732841"/>
                </a:lnTo>
                <a:lnTo>
                  <a:pt x="236298" y="730834"/>
                </a:lnTo>
                <a:lnTo>
                  <a:pt x="235197" y="730834"/>
                </a:lnTo>
                <a:lnTo>
                  <a:pt x="234809" y="731288"/>
                </a:lnTo>
                <a:lnTo>
                  <a:pt x="232997" y="731158"/>
                </a:lnTo>
                <a:lnTo>
                  <a:pt x="228596" y="726821"/>
                </a:lnTo>
                <a:lnTo>
                  <a:pt x="226590" y="725786"/>
                </a:lnTo>
                <a:lnTo>
                  <a:pt x="225489" y="725657"/>
                </a:lnTo>
                <a:lnTo>
                  <a:pt x="224907" y="725074"/>
                </a:lnTo>
                <a:lnTo>
                  <a:pt x="220506" y="723327"/>
                </a:lnTo>
                <a:lnTo>
                  <a:pt x="217917" y="721903"/>
                </a:lnTo>
                <a:lnTo>
                  <a:pt x="217011" y="721903"/>
                </a:lnTo>
                <a:lnTo>
                  <a:pt x="216428" y="721191"/>
                </a:lnTo>
                <a:lnTo>
                  <a:pt x="214746" y="720608"/>
                </a:lnTo>
                <a:lnTo>
                  <a:pt x="213257" y="719185"/>
                </a:lnTo>
                <a:lnTo>
                  <a:pt x="213063" y="718343"/>
                </a:lnTo>
                <a:lnTo>
                  <a:pt x="213063" y="716466"/>
                </a:lnTo>
                <a:lnTo>
                  <a:pt x="213775" y="716596"/>
                </a:lnTo>
                <a:lnTo>
                  <a:pt x="214486" y="715884"/>
                </a:lnTo>
                <a:lnTo>
                  <a:pt x="214098" y="715301"/>
                </a:lnTo>
                <a:lnTo>
                  <a:pt x="214486" y="714589"/>
                </a:lnTo>
                <a:lnTo>
                  <a:pt x="213775" y="713425"/>
                </a:lnTo>
                <a:lnTo>
                  <a:pt x="212674" y="713683"/>
                </a:lnTo>
                <a:lnTo>
                  <a:pt x="212674" y="714719"/>
                </a:lnTo>
                <a:lnTo>
                  <a:pt x="211963" y="715172"/>
                </a:lnTo>
                <a:lnTo>
                  <a:pt x="210280" y="713877"/>
                </a:lnTo>
                <a:lnTo>
                  <a:pt x="207691" y="713165"/>
                </a:lnTo>
                <a:lnTo>
                  <a:pt x="207173" y="714331"/>
                </a:lnTo>
                <a:lnTo>
                  <a:pt x="207562" y="715495"/>
                </a:lnTo>
                <a:lnTo>
                  <a:pt x="206655" y="715237"/>
                </a:lnTo>
                <a:lnTo>
                  <a:pt x="206461" y="714072"/>
                </a:lnTo>
                <a:lnTo>
                  <a:pt x="207173" y="713812"/>
                </a:lnTo>
                <a:lnTo>
                  <a:pt x="207173" y="713101"/>
                </a:lnTo>
                <a:lnTo>
                  <a:pt x="207562" y="712971"/>
                </a:lnTo>
                <a:lnTo>
                  <a:pt x="207367" y="712518"/>
                </a:lnTo>
                <a:lnTo>
                  <a:pt x="205361" y="711030"/>
                </a:lnTo>
                <a:lnTo>
                  <a:pt x="202966" y="707664"/>
                </a:lnTo>
                <a:lnTo>
                  <a:pt x="201866" y="707082"/>
                </a:lnTo>
                <a:lnTo>
                  <a:pt x="201672" y="706369"/>
                </a:lnTo>
                <a:lnTo>
                  <a:pt x="199989" y="705657"/>
                </a:lnTo>
                <a:lnTo>
                  <a:pt x="198694" y="704363"/>
                </a:lnTo>
                <a:lnTo>
                  <a:pt x="198500" y="703652"/>
                </a:lnTo>
                <a:lnTo>
                  <a:pt x="197789" y="703198"/>
                </a:lnTo>
                <a:lnTo>
                  <a:pt x="197789" y="702616"/>
                </a:lnTo>
                <a:lnTo>
                  <a:pt x="195911" y="700156"/>
                </a:lnTo>
                <a:lnTo>
                  <a:pt x="195200" y="699897"/>
                </a:lnTo>
                <a:lnTo>
                  <a:pt x="193323" y="697826"/>
                </a:lnTo>
                <a:lnTo>
                  <a:pt x="192611" y="696208"/>
                </a:lnTo>
                <a:lnTo>
                  <a:pt x="191122" y="695173"/>
                </a:lnTo>
                <a:lnTo>
                  <a:pt x="189439" y="694720"/>
                </a:lnTo>
                <a:lnTo>
                  <a:pt x="187563" y="693102"/>
                </a:lnTo>
                <a:lnTo>
                  <a:pt x="187368" y="691937"/>
                </a:lnTo>
                <a:lnTo>
                  <a:pt x="188080" y="687859"/>
                </a:lnTo>
                <a:lnTo>
                  <a:pt x="187368" y="687730"/>
                </a:lnTo>
                <a:lnTo>
                  <a:pt x="187174" y="686435"/>
                </a:lnTo>
                <a:lnTo>
                  <a:pt x="188080" y="685400"/>
                </a:lnTo>
                <a:lnTo>
                  <a:pt x="188274" y="684365"/>
                </a:lnTo>
                <a:lnTo>
                  <a:pt x="189763" y="684106"/>
                </a:lnTo>
                <a:lnTo>
                  <a:pt x="191770" y="682358"/>
                </a:lnTo>
                <a:lnTo>
                  <a:pt x="191770" y="681646"/>
                </a:lnTo>
                <a:lnTo>
                  <a:pt x="190281" y="679575"/>
                </a:lnTo>
                <a:lnTo>
                  <a:pt x="189892" y="679575"/>
                </a:lnTo>
                <a:lnTo>
                  <a:pt x="190281" y="680158"/>
                </a:lnTo>
                <a:lnTo>
                  <a:pt x="190087" y="681064"/>
                </a:lnTo>
                <a:lnTo>
                  <a:pt x="188404" y="680158"/>
                </a:lnTo>
                <a:lnTo>
                  <a:pt x="188210" y="679704"/>
                </a:lnTo>
                <a:lnTo>
                  <a:pt x="187304" y="680158"/>
                </a:lnTo>
                <a:lnTo>
                  <a:pt x="186786" y="680028"/>
                </a:lnTo>
                <a:lnTo>
                  <a:pt x="186592" y="678410"/>
                </a:lnTo>
                <a:lnTo>
                  <a:pt x="187886" y="677957"/>
                </a:lnTo>
                <a:lnTo>
                  <a:pt x="188274" y="677633"/>
                </a:lnTo>
                <a:lnTo>
                  <a:pt x="188080" y="677181"/>
                </a:lnTo>
                <a:lnTo>
                  <a:pt x="187174" y="677309"/>
                </a:lnTo>
                <a:lnTo>
                  <a:pt x="185880" y="678345"/>
                </a:lnTo>
                <a:lnTo>
                  <a:pt x="185491" y="679381"/>
                </a:lnTo>
                <a:lnTo>
                  <a:pt x="186398" y="680546"/>
                </a:lnTo>
                <a:lnTo>
                  <a:pt x="187498" y="680675"/>
                </a:lnTo>
                <a:lnTo>
                  <a:pt x="188080" y="680417"/>
                </a:lnTo>
                <a:lnTo>
                  <a:pt x="189957" y="681581"/>
                </a:lnTo>
                <a:lnTo>
                  <a:pt x="190346" y="682747"/>
                </a:lnTo>
                <a:lnTo>
                  <a:pt x="188857" y="683911"/>
                </a:lnTo>
                <a:lnTo>
                  <a:pt x="187757" y="683782"/>
                </a:lnTo>
                <a:lnTo>
                  <a:pt x="186851" y="684623"/>
                </a:lnTo>
                <a:lnTo>
                  <a:pt x="187045" y="685335"/>
                </a:lnTo>
                <a:lnTo>
                  <a:pt x="186333" y="685594"/>
                </a:lnTo>
                <a:lnTo>
                  <a:pt x="186333" y="686630"/>
                </a:lnTo>
                <a:lnTo>
                  <a:pt x="186916" y="686889"/>
                </a:lnTo>
                <a:lnTo>
                  <a:pt x="186721" y="687924"/>
                </a:lnTo>
                <a:lnTo>
                  <a:pt x="187109" y="688053"/>
                </a:lnTo>
                <a:lnTo>
                  <a:pt x="187109" y="689219"/>
                </a:lnTo>
                <a:lnTo>
                  <a:pt x="185621" y="693749"/>
                </a:lnTo>
                <a:lnTo>
                  <a:pt x="185038" y="694008"/>
                </a:lnTo>
                <a:lnTo>
                  <a:pt x="185038" y="695884"/>
                </a:lnTo>
                <a:lnTo>
                  <a:pt x="185427" y="696338"/>
                </a:lnTo>
                <a:lnTo>
                  <a:pt x="184844" y="697179"/>
                </a:lnTo>
                <a:lnTo>
                  <a:pt x="183550" y="696920"/>
                </a:lnTo>
                <a:lnTo>
                  <a:pt x="182644" y="693296"/>
                </a:lnTo>
                <a:lnTo>
                  <a:pt x="181932" y="692713"/>
                </a:lnTo>
                <a:lnTo>
                  <a:pt x="181932" y="691678"/>
                </a:lnTo>
                <a:lnTo>
                  <a:pt x="181349" y="691095"/>
                </a:lnTo>
                <a:lnTo>
                  <a:pt x="180832" y="691095"/>
                </a:lnTo>
                <a:lnTo>
                  <a:pt x="180832" y="691549"/>
                </a:lnTo>
                <a:lnTo>
                  <a:pt x="179925" y="691095"/>
                </a:lnTo>
                <a:lnTo>
                  <a:pt x="179537" y="690642"/>
                </a:lnTo>
                <a:lnTo>
                  <a:pt x="179925" y="689607"/>
                </a:lnTo>
                <a:lnTo>
                  <a:pt x="178243" y="688700"/>
                </a:lnTo>
                <a:lnTo>
                  <a:pt x="178243" y="688248"/>
                </a:lnTo>
                <a:lnTo>
                  <a:pt x="175265" y="687082"/>
                </a:lnTo>
                <a:lnTo>
                  <a:pt x="174360" y="686241"/>
                </a:lnTo>
                <a:lnTo>
                  <a:pt x="171771" y="685206"/>
                </a:lnTo>
                <a:lnTo>
                  <a:pt x="171577" y="684753"/>
                </a:lnTo>
                <a:lnTo>
                  <a:pt x="171059" y="684753"/>
                </a:lnTo>
                <a:lnTo>
                  <a:pt x="169570" y="683717"/>
                </a:lnTo>
                <a:lnTo>
                  <a:pt x="168276" y="683846"/>
                </a:lnTo>
                <a:lnTo>
                  <a:pt x="167563" y="685724"/>
                </a:lnTo>
                <a:lnTo>
                  <a:pt x="167046" y="685853"/>
                </a:lnTo>
                <a:lnTo>
                  <a:pt x="165557" y="685853"/>
                </a:lnTo>
                <a:lnTo>
                  <a:pt x="164457" y="685012"/>
                </a:lnTo>
                <a:lnTo>
                  <a:pt x="163551" y="685012"/>
                </a:lnTo>
                <a:lnTo>
                  <a:pt x="163162" y="684300"/>
                </a:lnTo>
                <a:lnTo>
                  <a:pt x="161868" y="683588"/>
                </a:lnTo>
                <a:lnTo>
                  <a:pt x="161674" y="683005"/>
                </a:lnTo>
                <a:lnTo>
                  <a:pt x="160186" y="682423"/>
                </a:lnTo>
                <a:lnTo>
                  <a:pt x="159991" y="680675"/>
                </a:lnTo>
                <a:lnTo>
                  <a:pt x="159603" y="680546"/>
                </a:lnTo>
                <a:lnTo>
                  <a:pt x="159603" y="679834"/>
                </a:lnTo>
                <a:lnTo>
                  <a:pt x="159085" y="679575"/>
                </a:lnTo>
                <a:lnTo>
                  <a:pt x="158179" y="677504"/>
                </a:lnTo>
                <a:lnTo>
                  <a:pt x="156496" y="677957"/>
                </a:lnTo>
                <a:lnTo>
                  <a:pt x="157014" y="678280"/>
                </a:lnTo>
                <a:lnTo>
                  <a:pt x="157014" y="678992"/>
                </a:lnTo>
                <a:lnTo>
                  <a:pt x="156496" y="679251"/>
                </a:lnTo>
                <a:lnTo>
                  <a:pt x="156496" y="679704"/>
                </a:lnTo>
                <a:lnTo>
                  <a:pt x="157208" y="681581"/>
                </a:lnTo>
                <a:lnTo>
                  <a:pt x="157014" y="682035"/>
                </a:lnTo>
                <a:lnTo>
                  <a:pt x="158114" y="682876"/>
                </a:lnTo>
                <a:lnTo>
                  <a:pt x="158503" y="683782"/>
                </a:lnTo>
                <a:lnTo>
                  <a:pt x="160186" y="684623"/>
                </a:lnTo>
                <a:lnTo>
                  <a:pt x="161091" y="686112"/>
                </a:lnTo>
                <a:lnTo>
                  <a:pt x="162386" y="686371"/>
                </a:lnTo>
                <a:lnTo>
                  <a:pt x="163680" y="687212"/>
                </a:lnTo>
                <a:lnTo>
                  <a:pt x="168664" y="686759"/>
                </a:lnTo>
                <a:lnTo>
                  <a:pt x="168858" y="688377"/>
                </a:lnTo>
                <a:lnTo>
                  <a:pt x="169246" y="688830"/>
                </a:lnTo>
                <a:lnTo>
                  <a:pt x="169959" y="688830"/>
                </a:lnTo>
                <a:lnTo>
                  <a:pt x="170347" y="687924"/>
                </a:lnTo>
                <a:lnTo>
                  <a:pt x="171641" y="688507"/>
                </a:lnTo>
                <a:lnTo>
                  <a:pt x="173324" y="688507"/>
                </a:lnTo>
                <a:lnTo>
                  <a:pt x="173842" y="688830"/>
                </a:lnTo>
                <a:lnTo>
                  <a:pt x="174036" y="689995"/>
                </a:lnTo>
                <a:lnTo>
                  <a:pt x="174424" y="690254"/>
                </a:lnTo>
                <a:lnTo>
                  <a:pt x="175136" y="690125"/>
                </a:lnTo>
                <a:lnTo>
                  <a:pt x="176236" y="690707"/>
                </a:lnTo>
                <a:lnTo>
                  <a:pt x="175848" y="692455"/>
                </a:lnTo>
                <a:lnTo>
                  <a:pt x="178049" y="695497"/>
                </a:lnTo>
                <a:lnTo>
                  <a:pt x="178049" y="696079"/>
                </a:lnTo>
                <a:lnTo>
                  <a:pt x="178761" y="696338"/>
                </a:lnTo>
                <a:lnTo>
                  <a:pt x="179861" y="697632"/>
                </a:lnTo>
                <a:lnTo>
                  <a:pt x="180249" y="698668"/>
                </a:lnTo>
                <a:lnTo>
                  <a:pt x="182838" y="700156"/>
                </a:lnTo>
                <a:lnTo>
                  <a:pt x="183356" y="700868"/>
                </a:lnTo>
                <a:lnTo>
                  <a:pt x="183356" y="701580"/>
                </a:lnTo>
                <a:lnTo>
                  <a:pt x="182644" y="702163"/>
                </a:lnTo>
                <a:lnTo>
                  <a:pt x="182838" y="702875"/>
                </a:lnTo>
                <a:lnTo>
                  <a:pt x="183744" y="703716"/>
                </a:lnTo>
                <a:lnTo>
                  <a:pt x="184844" y="703846"/>
                </a:lnTo>
                <a:lnTo>
                  <a:pt x="185427" y="704428"/>
                </a:lnTo>
                <a:lnTo>
                  <a:pt x="186527" y="703975"/>
                </a:lnTo>
                <a:lnTo>
                  <a:pt x="186333" y="703392"/>
                </a:lnTo>
                <a:lnTo>
                  <a:pt x="187045" y="702810"/>
                </a:lnTo>
                <a:lnTo>
                  <a:pt x="187951" y="703263"/>
                </a:lnTo>
                <a:lnTo>
                  <a:pt x="187368" y="703846"/>
                </a:lnTo>
                <a:lnTo>
                  <a:pt x="187563" y="704428"/>
                </a:lnTo>
                <a:lnTo>
                  <a:pt x="186656" y="704687"/>
                </a:lnTo>
                <a:lnTo>
                  <a:pt x="186462" y="705722"/>
                </a:lnTo>
                <a:lnTo>
                  <a:pt x="186980" y="706176"/>
                </a:lnTo>
                <a:lnTo>
                  <a:pt x="186786" y="706628"/>
                </a:lnTo>
                <a:lnTo>
                  <a:pt x="187886" y="707340"/>
                </a:lnTo>
                <a:lnTo>
                  <a:pt x="187886" y="707923"/>
                </a:lnTo>
                <a:lnTo>
                  <a:pt x="188792" y="708506"/>
                </a:lnTo>
                <a:lnTo>
                  <a:pt x="189504" y="709670"/>
                </a:lnTo>
                <a:lnTo>
                  <a:pt x="191187" y="710253"/>
                </a:lnTo>
                <a:lnTo>
                  <a:pt x="191187" y="711159"/>
                </a:lnTo>
                <a:lnTo>
                  <a:pt x="192481" y="712324"/>
                </a:lnTo>
                <a:lnTo>
                  <a:pt x="193970" y="712777"/>
                </a:lnTo>
                <a:lnTo>
                  <a:pt x="194876" y="713812"/>
                </a:lnTo>
                <a:lnTo>
                  <a:pt x="196171" y="714072"/>
                </a:lnTo>
                <a:lnTo>
                  <a:pt x="197659" y="715107"/>
                </a:lnTo>
                <a:lnTo>
                  <a:pt x="197659" y="716272"/>
                </a:lnTo>
                <a:lnTo>
                  <a:pt x="200960" y="716531"/>
                </a:lnTo>
                <a:lnTo>
                  <a:pt x="202254" y="717567"/>
                </a:lnTo>
                <a:lnTo>
                  <a:pt x="202643" y="718408"/>
                </a:lnTo>
                <a:lnTo>
                  <a:pt x="203743" y="718149"/>
                </a:lnTo>
                <a:lnTo>
                  <a:pt x="203355" y="716984"/>
                </a:lnTo>
                <a:lnTo>
                  <a:pt x="204066" y="716984"/>
                </a:lnTo>
                <a:lnTo>
                  <a:pt x="204066" y="717567"/>
                </a:lnTo>
                <a:lnTo>
                  <a:pt x="205167" y="718279"/>
                </a:lnTo>
                <a:lnTo>
                  <a:pt x="204973" y="718537"/>
                </a:lnTo>
                <a:lnTo>
                  <a:pt x="206655" y="719961"/>
                </a:lnTo>
                <a:lnTo>
                  <a:pt x="208144" y="722291"/>
                </a:lnTo>
                <a:lnTo>
                  <a:pt x="206849" y="721709"/>
                </a:lnTo>
                <a:lnTo>
                  <a:pt x="205555" y="719961"/>
                </a:lnTo>
                <a:lnTo>
                  <a:pt x="203872" y="720673"/>
                </a:lnTo>
                <a:lnTo>
                  <a:pt x="203678" y="721838"/>
                </a:lnTo>
                <a:lnTo>
                  <a:pt x="204390" y="722550"/>
                </a:lnTo>
                <a:lnTo>
                  <a:pt x="204584" y="723585"/>
                </a:lnTo>
                <a:lnTo>
                  <a:pt x="205296" y="724621"/>
                </a:lnTo>
                <a:lnTo>
                  <a:pt x="206008" y="724880"/>
                </a:lnTo>
                <a:lnTo>
                  <a:pt x="206008" y="725333"/>
                </a:lnTo>
                <a:lnTo>
                  <a:pt x="206720" y="725915"/>
                </a:lnTo>
                <a:lnTo>
                  <a:pt x="208014" y="726498"/>
                </a:lnTo>
                <a:lnTo>
                  <a:pt x="208014" y="730446"/>
                </a:lnTo>
                <a:lnTo>
                  <a:pt x="209309" y="731158"/>
                </a:lnTo>
                <a:lnTo>
                  <a:pt x="209697" y="730705"/>
                </a:lnTo>
                <a:lnTo>
                  <a:pt x="209503" y="729670"/>
                </a:lnTo>
                <a:lnTo>
                  <a:pt x="210021" y="729670"/>
                </a:lnTo>
                <a:lnTo>
                  <a:pt x="210733" y="730122"/>
                </a:lnTo>
                <a:lnTo>
                  <a:pt x="210927" y="730964"/>
                </a:lnTo>
                <a:lnTo>
                  <a:pt x="211445" y="731223"/>
                </a:lnTo>
                <a:lnTo>
                  <a:pt x="211445" y="731935"/>
                </a:lnTo>
                <a:lnTo>
                  <a:pt x="212157" y="732064"/>
                </a:lnTo>
                <a:lnTo>
                  <a:pt x="212545" y="731611"/>
                </a:lnTo>
                <a:lnTo>
                  <a:pt x="212545" y="730576"/>
                </a:lnTo>
                <a:lnTo>
                  <a:pt x="211833" y="730122"/>
                </a:lnTo>
                <a:lnTo>
                  <a:pt x="211833" y="729540"/>
                </a:lnTo>
                <a:lnTo>
                  <a:pt x="212545" y="728958"/>
                </a:lnTo>
                <a:lnTo>
                  <a:pt x="213257" y="729216"/>
                </a:lnTo>
                <a:lnTo>
                  <a:pt x="213451" y="729928"/>
                </a:lnTo>
                <a:lnTo>
                  <a:pt x="212933" y="732258"/>
                </a:lnTo>
                <a:lnTo>
                  <a:pt x="211833" y="733099"/>
                </a:lnTo>
                <a:lnTo>
                  <a:pt x="211833" y="733682"/>
                </a:lnTo>
                <a:lnTo>
                  <a:pt x="209956" y="734524"/>
                </a:lnTo>
                <a:lnTo>
                  <a:pt x="208144" y="735947"/>
                </a:lnTo>
                <a:lnTo>
                  <a:pt x="207562" y="736983"/>
                </a:lnTo>
                <a:lnTo>
                  <a:pt x="206849" y="737242"/>
                </a:lnTo>
                <a:lnTo>
                  <a:pt x="206655" y="737953"/>
                </a:lnTo>
                <a:lnTo>
                  <a:pt x="205749" y="738795"/>
                </a:lnTo>
                <a:lnTo>
                  <a:pt x="205555" y="739636"/>
                </a:lnTo>
                <a:lnTo>
                  <a:pt x="204843" y="740219"/>
                </a:lnTo>
                <a:lnTo>
                  <a:pt x="204455" y="741837"/>
                </a:lnTo>
                <a:lnTo>
                  <a:pt x="203355" y="743131"/>
                </a:lnTo>
                <a:lnTo>
                  <a:pt x="201672" y="747079"/>
                </a:lnTo>
                <a:lnTo>
                  <a:pt x="199989" y="747662"/>
                </a:lnTo>
                <a:lnTo>
                  <a:pt x="198694" y="747662"/>
                </a:lnTo>
                <a:lnTo>
                  <a:pt x="198177" y="748245"/>
                </a:lnTo>
                <a:lnTo>
                  <a:pt x="196494" y="747791"/>
                </a:lnTo>
                <a:lnTo>
                  <a:pt x="194293" y="747921"/>
                </a:lnTo>
                <a:lnTo>
                  <a:pt x="192999" y="747468"/>
                </a:lnTo>
                <a:lnTo>
                  <a:pt x="189892" y="747468"/>
                </a:lnTo>
                <a:lnTo>
                  <a:pt x="189310" y="747726"/>
                </a:lnTo>
                <a:lnTo>
                  <a:pt x="188922" y="748568"/>
                </a:lnTo>
                <a:lnTo>
                  <a:pt x="187045" y="748827"/>
                </a:lnTo>
                <a:lnTo>
                  <a:pt x="185556" y="749992"/>
                </a:lnTo>
                <a:lnTo>
                  <a:pt x="182579" y="750445"/>
                </a:lnTo>
                <a:lnTo>
                  <a:pt x="180379" y="748568"/>
                </a:lnTo>
                <a:lnTo>
                  <a:pt x="179667" y="748568"/>
                </a:lnTo>
                <a:lnTo>
                  <a:pt x="179667" y="748115"/>
                </a:lnTo>
                <a:lnTo>
                  <a:pt x="178761" y="747403"/>
                </a:lnTo>
                <a:lnTo>
                  <a:pt x="178761" y="746108"/>
                </a:lnTo>
                <a:lnTo>
                  <a:pt x="179667" y="745073"/>
                </a:lnTo>
                <a:lnTo>
                  <a:pt x="179667" y="743908"/>
                </a:lnTo>
                <a:lnTo>
                  <a:pt x="178954" y="743196"/>
                </a:lnTo>
                <a:lnTo>
                  <a:pt x="178761" y="742031"/>
                </a:lnTo>
                <a:lnTo>
                  <a:pt x="179149" y="740737"/>
                </a:lnTo>
                <a:lnTo>
                  <a:pt x="178761" y="740154"/>
                </a:lnTo>
                <a:lnTo>
                  <a:pt x="178954" y="739443"/>
                </a:lnTo>
                <a:lnTo>
                  <a:pt x="178243" y="738860"/>
                </a:lnTo>
                <a:lnTo>
                  <a:pt x="177531" y="738860"/>
                </a:lnTo>
                <a:lnTo>
                  <a:pt x="176819" y="739443"/>
                </a:lnTo>
                <a:lnTo>
                  <a:pt x="175524" y="739443"/>
                </a:lnTo>
                <a:lnTo>
                  <a:pt x="175913" y="737825"/>
                </a:lnTo>
                <a:lnTo>
                  <a:pt x="176495" y="737565"/>
                </a:lnTo>
                <a:lnTo>
                  <a:pt x="176495" y="736724"/>
                </a:lnTo>
                <a:lnTo>
                  <a:pt x="175589" y="736012"/>
                </a:lnTo>
                <a:lnTo>
                  <a:pt x="173712" y="736465"/>
                </a:lnTo>
                <a:lnTo>
                  <a:pt x="172806" y="734265"/>
                </a:lnTo>
                <a:lnTo>
                  <a:pt x="171512" y="734265"/>
                </a:lnTo>
                <a:lnTo>
                  <a:pt x="170606" y="734717"/>
                </a:lnTo>
                <a:lnTo>
                  <a:pt x="169699" y="733682"/>
                </a:lnTo>
                <a:lnTo>
                  <a:pt x="169894" y="732064"/>
                </a:lnTo>
                <a:lnTo>
                  <a:pt x="169376" y="731611"/>
                </a:lnTo>
                <a:lnTo>
                  <a:pt x="167499" y="731352"/>
                </a:lnTo>
                <a:lnTo>
                  <a:pt x="167499" y="729928"/>
                </a:lnTo>
                <a:lnTo>
                  <a:pt x="166787" y="729346"/>
                </a:lnTo>
                <a:lnTo>
                  <a:pt x="165104" y="729475"/>
                </a:lnTo>
                <a:lnTo>
                  <a:pt x="164587" y="728893"/>
                </a:lnTo>
                <a:lnTo>
                  <a:pt x="164004" y="728893"/>
                </a:lnTo>
                <a:lnTo>
                  <a:pt x="163810" y="729346"/>
                </a:lnTo>
                <a:lnTo>
                  <a:pt x="164392" y="729928"/>
                </a:lnTo>
                <a:lnTo>
                  <a:pt x="166981" y="729928"/>
                </a:lnTo>
                <a:lnTo>
                  <a:pt x="166981" y="731805"/>
                </a:lnTo>
                <a:lnTo>
                  <a:pt x="169376" y="732258"/>
                </a:lnTo>
                <a:lnTo>
                  <a:pt x="169181" y="733682"/>
                </a:lnTo>
                <a:lnTo>
                  <a:pt x="170476" y="735106"/>
                </a:lnTo>
                <a:lnTo>
                  <a:pt x="171382" y="735236"/>
                </a:lnTo>
                <a:lnTo>
                  <a:pt x="171965" y="734653"/>
                </a:lnTo>
                <a:lnTo>
                  <a:pt x="172677" y="734653"/>
                </a:lnTo>
                <a:lnTo>
                  <a:pt x="172871" y="736077"/>
                </a:lnTo>
                <a:lnTo>
                  <a:pt x="173389" y="736659"/>
                </a:lnTo>
                <a:lnTo>
                  <a:pt x="174877" y="736659"/>
                </a:lnTo>
                <a:lnTo>
                  <a:pt x="175071" y="736400"/>
                </a:lnTo>
                <a:lnTo>
                  <a:pt x="175978" y="736659"/>
                </a:lnTo>
                <a:lnTo>
                  <a:pt x="175978" y="737501"/>
                </a:lnTo>
                <a:lnTo>
                  <a:pt x="175460" y="737760"/>
                </a:lnTo>
                <a:lnTo>
                  <a:pt x="175071" y="738795"/>
                </a:lnTo>
                <a:lnTo>
                  <a:pt x="175265" y="739831"/>
                </a:lnTo>
                <a:lnTo>
                  <a:pt x="176948" y="739831"/>
                </a:lnTo>
                <a:lnTo>
                  <a:pt x="177660" y="739378"/>
                </a:lnTo>
                <a:lnTo>
                  <a:pt x="178372" y="739636"/>
                </a:lnTo>
                <a:lnTo>
                  <a:pt x="178566" y="743261"/>
                </a:lnTo>
                <a:lnTo>
                  <a:pt x="179149" y="743714"/>
                </a:lnTo>
                <a:lnTo>
                  <a:pt x="179343" y="745009"/>
                </a:lnTo>
                <a:lnTo>
                  <a:pt x="178437" y="745850"/>
                </a:lnTo>
                <a:lnTo>
                  <a:pt x="178243" y="747726"/>
                </a:lnTo>
                <a:lnTo>
                  <a:pt x="183615" y="751222"/>
                </a:lnTo>
                <a:lnTo>
                  <a:pt x="184909" y="750962"/>
                </a:lnTo>
                <a:lnTo>
                  <a:pt x="185491" y="751416"/>
                </a:lnTo>
                <a:lnTo>
                  <a:pt x="185491" y="750704"/>
                </a:lnTo>
                <a:lnTo>
                  <a:pt x="186980" y="750251"/>
                </a:lnTo>
                <a:lnTo>
                  <a:pt x="187498" y="749668"/>
                </a:lnTo>
                <a:lnTo>
                  <a:pt x="188598" y="749668"/>
                </a:lnTo>
                <a:lnTo>
                  <a:pt x="188792" y="750121"/>
                </a:lnTo>
                <a:lnTo>
                  <a:pt x="186980" y="751286"/>
                </a:lnTo>
                <a:lnTo>
                  <a:pt x="185880" y="751286"/>
                </a:lnTo>
                <a:lnTo>
                  <a:pt x="184197" y="753164"/>
                </a:lnTo>
                <a:lnTo>
                  <a:pt x="182191" y="753875"/>
                </a:lnTo>
                <a:lnTo>
                  <a:pt x="181285" y="754910"/>
                </a:lnTo>
                <a:lnTo>
                  <a:pt x="179472" y="755364"/>
                </a:lnTo>
                <a:lnTo>
                  <a:pt x="177596" y="756788"/>
                </a:lnTo>
                <a:lnTo>
                  <a:pt x="169699" y="758082"/>
                </a:lnTo>
                <a:lnTo>
                  <a:pt x="166916" y="759377"/>
                </a:lnTo>
                <a:lnTo>
                  <a:pt x="163033" y="759506"/>
                </a:lnTo>
                <a:lnTo>
                  <a:pt x="162127" y="760088"/>
                </a:lnTo>
                <a:lnTo>
                  <a:pt x="161415" y="760088"/>
                </a:lnTo>
                <a:lnTo>
                  <a:pt x="160833" y="760671"/>
                </a:lnTo>
                <a:lnTo>
                  <a:pt x="158826" y="761124"/>
                </a:lnTo>
                <a:lnTo>
                  <a:pt x="156820" y="763130"/>
                </a:lnTo>
                <a:lnTo>
                  <a:pt x="155914" y="763001"/>
                </a:lnTo>
                <a:lnTo>
                  <a:pt x="155720" y="762289"/>
                </a:lnTo>
                <a:lnTo>
                  <a:pt x="154814" y="762418"/>
                </a:lnTo>
                <a:lnTo>
                  <a:pt x="154814" y="763260"/>
                </a:lnTo>
                <a:lnTo>
                  <a:pt x="153907" y="764878"/>
                </a:lnTo>
                <a:lnTo>
                  <a:pt x="152419" y="765590"/>
                </a:lnTo>
                <a:lnTo>
                  <a:pt x="151319" y="765590"/>
                </a:lnTo>
                <a:lnTo>
                  <a:pt x="151124" y="765137"/>
                </a:lnTo>
                <a:lnTo>
                  <a:pt x="153131" y="764295"/>
                </a:lnTo>
                <a:lnTo>
                  <a:pt x="152937" y="764036"/>
                </a:lnTo>
                <a:lnTo>
                  <a:pt x="153454" y="763454"/>
                </a:lnTo>
                <a:lnTo>
                  <a:pt x="153260" y="762872"/>
                </a:lnTo>
                <a:lnTo>
                  <a:pt x="152742" y="763195"/>
                </a:lnTo>
                <a:lnTo>
                  <a:pt x="152742" y="763778"/>
                </a:lnTo>
                <a:lnTo>
                  <a:pt x="152354" y="763065"/>
                </a:lnTo>
                <a:lnTo>
                  <a:pt x="151771" y="763195"/>
                </a:lnTo>
                <a:lnTo>
                  <a:pt x="152160" y="764231"/>
                </a:lnTo>
                <a:lnTo>
                  <a:pt x="151448" y="764683"/>
                </a:lnTo>
                <a:lnTo>
                  <a:pt x="150542" y="764555"/>
                </a:lnTo>
                <a:lnTo>
                  <a:pt x="150542" y="763842"/>
                </a:lnTo>
                <a:lnTo>
                  <a:pt x="151060" y="763584"/>
                </a:lnTo>
                <a:lnTo>
                  <a:pt x="150866" y="763324"/>
                </a:lnTo>
                <a:lnTo>
                  <a:pt x="149959" y="763584"/>
                </a:lnTo>
                <a:lnTo>
                  <a:pt x="150153" y="764295"/>
                </a:lnTo>
                <a:lnTo>
                  <a:pt x="148147" y="763842"/>
                </a:lnTo>
                <a:lnTo>
                  <a:pt x="148147" y="764425"/>
                </a:lnTo>
                <a:lnTo>
                  <a:pt x="150024" y="764555"/>
                </a:lnTo>
                <a:lnTo>
                  <a:pt x="149830" y="767014"/>
                </a:lnTo>
                <a:lnTo>
                  <a:pt x="148341" y="767272"/>
                </a:lnTo>
                <a:lnTo>
                  <a:pt x="147824" y="767014"/>
                </a:lnTo>
                <a:lnTo>
                  <a:pt x="147824" y="766625"/>
                </a:lnTo>
                <a:lnTo>
                  <a:pt x="147435" y="766625"/>
                </a:lnTo>
                <a:lnTo>
                  <a:pt x="147047" y="767208"/>
                </a:lnTo>
                <a:lnTo>
                  <a:pt x="147047" y="768373"/>
                </a:lnTo>
                <a:lnTo>
                  <a:pt x="144458" y="768243"/>
                </a:lnTo>
                <a:lnTo>
                  <a:pt x="143746" y="767661"/>
                </a:lnTo>
                <a:lnTo>
                  <a:pt x="143746" y="766820"/>
                </a:lnTo>
                <a:lnTo>
                  <a:pt x="145752" y="765654"/>
                </a:lnTo>
                <a:lnTo>
                  <a:pt x="147435" y="765525"/>
                </a:lnTo>
                <a:lnTo>
                  <a:pt x="147630" y="765266"/>
                </a:lnTo>
                <a:lnTo>
                  <a:pt x="146141" y="765137"/>
                </a:lnTo>
                <a:lnTo>
                  <a:pt x="144329" y="766173"/>
                </a:lnTo>
                <a:lnTo>
                  <a:pt x="143746" y="766043"/>
                </a:lnTo>
                <a:lnTo>
                  <a:pt x="143034" y="764748"/>
                </a:lnTo>
                <a:lnTo>
                  <a:pt x="142128" y="764878"/>
                </a:lnTo>
                <a:lnTo>
                  <a:pt x="140834" y="764036"/>
                </a:lnTo>
                <a:lnTo>
                  <a:pt x="140445" y="763454"/>
                </a:lnTo>
                <a:lnTo>
                  <a:pt x="140445" y="762160"/>
                </a:lnTo>
                <a:lnTo>
                  <a:pt x="140057" y="762030"/>
                </a:lnTo>
                <a:lnTo>
                  <a:pt x="139863" y="763454"/>
                </a:lnTo>
                <a:lnTo>
                  <a:pt x="140575" y="764166"/>
                </a:lnTo>
                <a:lnTo>
                  <a:pt x="140769" y="765007"/>
                </a:lnTo>
                <a:lnTo>
                  <a:pt x="142775" y="765849"/>
                </a:lnTo>
                <a:lnTo>
                  <a:pt x="142581" y="767467"/>
                </a:lnTo>
                <a:lnTo>
                  <a:pt x="141869" y="768049"/>
                </a:lnTo>
                <a:lnTo>
                  <a:pt x="140963" y="768049"/>
                </a:lnTo>
                <a:lnTo>
                  <a:pt x="141351" y="766625"/>
                </a:lnTo>
                <a:lnTo>
                  <a:pt x="140834" y="766496"/>
                </a:lnTo>
                <a:lnTo>
                  <a:pt x="141028" y="767078"/>
                </a:lnTo>
                <a:lnTo>
                  <a:pt x="140640" y="767208"/>
                </a:lnTo>
                <a:lnTo>
                  <a:pt x="140640" y="767791"/>
                </a:lnTo>
                <a:lnTo>
                  <a:pt x="139733" y="768243"/>
                </a:lnTo>
                <a:lnTo>
                  <a:pt x="139539" y="769085"/>
                </a:lnTo>
                <a:lnTo>
                  <a:pt x="137145" y="769085"/>
                </a:lnTo>
                <a:lnTo>
                  <a:pt x="136756" y="769797"/>
                </a:lnTo>
                <a:lnTo>
                  <a:pt x="137274" y="770638"/>
                </a:lnTo>
                <a:lnTo>
                  <a:pt x="137080" y="771220"/>
                </a:lnTo>
                <a:lnTo>
                  <a:pt x="137598" y="771220"/>
                </a:lnTo>
                <a:lnTo>
                  <a:pt x="137792" y="770768"/>
                </a:lnTo>
                <a:lnTo>
                  <a:pt x="138698" y="770897"/>
                </a:lnTo>
                <a:lnTo>
                  <a:pt x="138892" y="773227"/>
                </a:lnTo>
                <a:lnTo>
                  <a:pt x="136497" y="775233"/>
                </a:lnTo>
                <a:lnTo>
                  <a:pt x="136303" y="776398"/>
                </a:lnTo>
                <a:lnTo>
                  <a:pt x="135203" y="776851"/>
                </a:lnTo>
                <a:lnTo>
                  <a:pt x="134685" y="778146"/>
                </a:lnTo>
                <a:lnTo>
                  <a:pt x="134103" y="778146"/>
                </a:lnTo>
                <a:lnTo>
                  <a:pt x="133909" y="779181"/>
                </a:lnTo>
                <a:lnTo>
                  <a:pt x="133391" y="779634"/>
                </a:lnTo>
                <a:lnTo>
                  <a:pt x="133779" y="780217"/>
                </a:lnTo>
                <a:lnTo>
                  <a:pt x="133585" y="781058"/>
                </a:lnTo>
                <a:lnTo>
                  <a:pt x="131578" y="782094"/>
                </a:lnTo>
                <a:lnTo>
                  <a:pt x="131773" y="782547"/>
                </a:lnTo>
                <a:lnTo>
                  <a:pt x="131061" y="783000"/>
                </a:lnTo>
                <a:lnTo>
                  <a:pt x="130867" y="783712"/>
                </a:lnTo>
                <a:lnTo>
                  <a:pt x="130867" y="785718"/>
                </a:lnTo>
                <a:lnTo>
                  <a:pt x="130284" y="785589"/>
                </a:lnTo>
                <a:lnTo>
                  <a:pt x="130090" y="784876"/>
                </a:lnTo>
                <a:lnTo>
                  <a:pt x="129184" y="784165"/>
                </a:lnTo>
                <a:lnTo>
                  <a:pt x="129184" y="783582"/>
                </a:lnTo>
                <a:lnTo>
                  <a:pt x="128666" y="783323"/>
                </a:lnTo>
                <a:lnTo>
                  <a:pt x="128860" y="782029"/>
                </a:lnTo>
                <a:lnTo>
                  <a:pt x="129572" y="782288"/>
                </a:lnTo>
                <a:lnTo>
                  <a:pt x="129766" y="781705"/>
                </a:lnTo>
                <a:lnTo>
                  <a:pt x="128666" y="781447"/>
                </a:lnTo>
                <a:lnTo>
                  <a:pt x="128084" y="780605"/>
                </a:lnTo>
                <a:lnTo>
                  <a:pt x="127695" y="781188"/>
                </a:lnTo>
                <a:lnTo>
                  <a:pt x="128084" y="781317"/>
                </a:lnTo>
                <a:lnTo>
                  <a:pt x="128278" y="782482"/>
                </a:lnTo>
                <a:lnTo>
                  <a:pt x="127695" y="783194"/>
                </a:lnTo>
                <a:lnTo>
                  <a:pt x="128601" y="783777"/>
                </a:lnTo>
                <a:lnTo>
                  <a:pt x="129313" y="784941"/>
                </a:lnTo>
                <a:lnTo>
                  <a:pt x="129313" y="785783"/>
                </a:lnTo>
                <a:lnTo>
                  <a:pt x="126724" y="786236"/>
                </a:lnTo>
                <a:lnTo>
                  <a:pt x="125818" y="785395"/>
                </a:lnTo>
                <a:lnTo>
                  <a:pt x="125818" y="784941"/>
                </a:lnTo>
                <a:lnTo>
                  <a:pt x="125236" y="784812"/>
                </a:lnTo>
                <a:lnTo>
                  <a:pt x="125042" y="783971"/>
                </a:lnTo>
                <a:lnTo>
                  <a:pt x="124136" y="783971"/>
                </a:lnTo>
                <a:lnTo>
                  <a:pt x="126724" y="786754"/>
                </a:lnTo>
                <a:lnTo>
                  <a:pt x="129313" y="786301"/>
                </a:lnTo>
                <a:lnTo>
                  <a:pt x="129119" y="788048"/>
                </a:lnTo>
                <a:lnTo>
                  <a:pt x="129831" y="787919"/>
                </a:lnTo>
                <a:lnTo>
                  <a:pt x="130219" y="788177"/>
                </a:lnTo>
                <a:lnTo>
                  <a:pt x="130025" y="788436"/>
                </a:lnTo>
                <a:lnTo>
                  <a:pt x="130608" y="788436"/>
                </a:lnTo>
                <a:lnTo>
                  <a:pt x="130413" y="787725"/>
                </a:lnTo>
                <a:lnTo>
                  <a:pt x="130802" y="787725"/>
                </a:lnTo>
                <a:lnTo>
                  <a:pt x="131514" y="788889"/>
                </a:lnTo>
                <a:lnTo>
                  <a:pt x="131902" y="788436"/>
                </a:lnTo>
                <a:lnTo>
                  <a:pt x="131320" y="787984"/>
                </a:lnTo>
                <a:lnTo>
                  <a:pt x="131126" y="785977"/>
                </a:lnTo>
                <a:lnTo>
                  <a:pt x="131708" y="785718"/>
                </a:lnTo>
                <a:lnTo>
                  <a:pt x="132614" y="787725"/>
                </a:lnTo>
                <a:lnTo>
                  <a:pt x="133520" y="788307"/>
                </a:lnTo>
                <a:lnTo>
                  <a:pt x="132808" y="789472"/>
                </a:lnTo>
                <a:lnTo>
                  <a:pt x="130802" y="789602"/>
                </a:lnTo>
                <a:lnTo>
                  <a:pt x="129508" y="788566"/>
                </a:lnTo>
                <a:lnTo>
                  <a:pt x="128019" y="788307"/>
                </a:lnTo>
                <a:lnTo>
                  <a:pt x="121029" y="782353"/>
                </a:lnTo>
                <a:lnTo>
                  <a:pt x="116952" y="781188"/>
                </a:lnTo>
                <a:lnTo>
                  <a:pt x="113456" y="779570"/>
                </a:lnTo>
                <a:lnTo>
                  <a:pt x="107761" y="777952"/>
                </a:lnTo>
                <a:lnTo>
                  <a:pt x="104978" y="776528"/>
                </a:lnTo>
                <a:lnTo>
                  <a:pt x="101871" y="775816"/>
                </a:lnTo>
                <a:lnTo>
                  <a:pt x="100965" y="775233"/>
                </a:lnTo>
                <a:lnTo>
                  <a:pt x="99865" y="775363"/>
                </a:lnTo>
                <a:lnTo>
                  <a:pt x="97664" y="774651"/>
                </a:lnTo>
                <a:lnTo>
                  <a:pt x="94687" y="774521"/>
                </a:lnTo>
                <a:lnTo>
                  <a:pt x="92422" y="773939"/>
                </a:lnTo>
                <a:lnTo>
                  <a:pt x="92422" y="773939"/>
                </a:lnTo>
                <a:lnTo>
                  <a:pt x="90739" y="763972"/>
                </a:lnTo>
                <a:lnTo>
                  <a:pt x="71647" y="763972"/>
                </a:lnTo>
                <a:lnTo>
                  <a:pt x="72682" y="752904"/>
                </a:lnTo>
                <a:lnTo>
                  <a:pt x="71388" y="751610"/>
                </a:lnTo>
                <a:lnTo>
                  <a:pt x="54301" y="756464"/>
                </a:lnTo>
                <a:lnTo>
                  <a:pt x="49900" y="749280"/>
                </a:lnTo>
                <a:lnTo>
                  <a:pt x="46664" y="738989"/>
                </a:lnTo>
                <a:lnTo>
                  <a:pt x="47570" y="730122"/>
                </a:lnTo>
                <a:lnTo>
                  <a:pt x="51065" y="723585"/>
                </a:lnTo>
                <a:lnTo>
                  <a:pt x="47894" y="704687"/>
                </a:lnTo>
                <a:lnTo>
                  <a:pt x="38898" y="705657"/>
                </a:lnTo>
                <a:lnTo>
                  <a:pt x="36762" y="692260"/>
                </a:lnTo>
                <a:lnTo>
                  <a:pt x="45952" y="684817"/>
                </a:lnTo>
                <a:lnTo>
                  <a:pt x="48088" y="672262"/>
                </a:lnTo>
                <a:lnTo>
                  <a:pt x="37474" y="670061"/>
                </a:lnTo>
                <a:lnTo>
                  <a:pt x="28995" y="675756"/>
                </a:lnTo>
                <a:lnTo>
                  <a:pt x="23300" y="674721"/>
                </a:lnTo>
                <a:lnTo>
                  <a:pt x="14174" y="664689"/>
                </a:lnTo>
                <a:lnTo>
                  <a:pt x="0" y="641325"/>
                </a:lnTo>
                <a:lnTo>
                  <a:pt x="7831" y="635435"/>
                </a:lnTo>
                <a:lnTo>
                  <a:pt x="26924" y="632134"/>
                </a:lnTo>
                <a:lnTo>
                  <a:pt x="28283" y="632975"/>
                </a:lnTo>
                <a:lnTo>
                  <a:pt x="26989" y="637182"/>
                </a:lnTo>
                <a:lnTo>
                  <a:pt x="30613" y="637894"/>
                </a:lnTo>
                <a:lnTo>
                  <a:pt x="34108" y="631293"/>
                </a:lnTo>
                <a:lnTo>
                  <a:pt x="37344" y="630258"/>
                </a:lnTo>
                <a:lnTo>
                  <a:pt x="46211" y="638865"/>
                </a:lnTo>
                <a:lnTo>
                  <a:pt x="60838" y="642101"/>
                </a:lnTo>
                <a:lnTo>
                  <a:pt x="69511" y="646632"/>
                </a:lnTo>
                <a:lnTo>
                  <a:pt x="83620" y="648250"/>
                </a:lnTo>
                <a:lnTo>
                  <a:pt x="92616" y="658929"/>
                </a:lnTo>
                <a:lnTo>
                  <a:pt x="97859" y="661259"/>
                </a:lnTo>
                <a:lnTo>
                  <a:pt x="112615" y="656275"/>
                </a:lnTo>
                <a:lnTo>
                  <a:pt x="116239" y="647215"/>
                </a:lnTo>
                <a:lnTo>
                  <a:pt x="109055" y="637894"/>
                </a:lnTo>
                <a:lnTo>
                  <a:pt x="110997" y="632328"/>
                </a:lnTo>
                <a:lnTo>
                  <a:pt x="117275" y="625921"/>
                </a:lnTo>
                <a:lnTo>
                  <a:pt x="115269" y="621261"/>
                </a:lnTo>
                <a:lnTo>
                  <a:pt x="108926" y="617184"/>
                </a:lnTo>
                <a:lnTo>
                  <a:pt x="109509" y="606634"/>
                </a:lnTo>
                <a:lnTo>
                  <a:pt x="105819" y="589807"/>
                </a:lnTo>
                <a:lnTo>
                  <a:pt x="108926" y="578092"/>
                </a:lnTo>
                <a:lnTo>
                  <a:pt x="106596" y="573432"/>
                </a:lnTo>
                <a:lnTo>
                  <a:pt x="98700" y="568578"/>
                </a:lnTo>
                <a:lnTo>
                  <a:pt x="100383" y="556151"/>
                </a:lnTo>
                <a:lnTo>
                  <a:pt x="97988" y="544890"/>
                </a:lnTo>
                <a:lnTo>
                  <a:pt x="87956" y="527027"/>
                </a:lnTo>
                <a:lnTo>
                  <a:pt x="84267" y="510458"/>
                </a:lnTo>
                <a:lnTo>
                  <a:pt x="89509" y="508711"/>
                </a:lnTo>
                <a:lnTo>
                  <a:pt x="106920" y="511817"/>
                </a:lnTo>
                <a:lnTo>
                  <a:pt x="111321" y="509487"/>
                </a:lnTo>
                <a:lnTo>
                  <a:pt x="116175" y="502174"/>
                </a:lnTo>
                <a:lnTo>
                  <a:pt x="122906" y="499390"/>
                </a:lnTo>
                <a:lnTo>
                  <a:pt x="136627" y="506122"/>
                </a:lnTo>
                <a:lnTo>
                  <a:pt x="140122" y="502174"/>
                </a:lnTo>
                <a:lnTo>
                  <a:pt x="136368" y="490006"/>
                </a:lnTo>
                <a:lnTo>
                  <a:pt x="142711" y="475768"/>
                </a:lnTo>
                <a:lnTo>
                  <a:pt x="140510" y="461334"/>
                </a:lnTo>
                <a:lnTo>
                  <a:pt x="153713" y="459846"/>
                </a:lnTo>
                <a:lnTo>
                  <a:pt x="154102" y="453827"/>
                </a:lnTo>
                <a:lnTo>
                  <a:pt x="150413" y="448261"/>
                </a:lnTo>
                <a:lnTo>
                  <a:pt x="150024" y="442047"/>
                </a:lnTo>
                <a:lnTo>
                  <a:pt x="138310" y="436029"/>
                </a:lnTo>
                <a:lnTo>
                  <a:pt x="128342" y="417647"/>
                </a:lnTo>
                <a:lnTo>
                  <a:pt x="131643" y="413376"/>
                </a:lnTo>
                <a:lnTo>
                  <a:pt x="142063" y="410398"/>
                </a:lnTo>
                <a:lnTo>
                  <a:pt x="142322" y="405998"/>
                </a:lnTo>
                <a:lnTo>
                  <a:pt x="139928" y="396872"/>
                </a:lnTo>
                <a:lnTo>
                  <a:pt x="132549" y="391565"/>
                </a:lnTo>
                <a:lnTo>
                  <a:pt x="124006" y="376938"/>
                </a:lnTo>
                <a:lnTo>
                  <a:pt x="121353" y="361793"/>
                </a:lnTo>
                <a:lnTo>
                  <a:pt x="115269" y="360304"/>
                </a:lnTo>
                <a:lnTo>
                  <a:pt x="100707" y="334610"/>
                </a:lnTo>
                <a:lnTo>
                  <a:pt x="93522" y="334869"/>
                </a:lnTo>
                <a:lnTo>
                  <a:pt x="91192" y="332345"/>
                </a:lnTo>
                <a:lnTo>
                  <a:pt x="90351" y="317977"/>
                </a:lnTo>
                <a:lnTo>
                  <a:pt x="96306" y="311893"/>
                </a:lnTo>
                <a:lnTo>
                  <a:pt x="98053" y="300825"/>
                </a:lnTo>
                <a:lnTo>
                  <a:pt x="88280" y="290923"/>
                </a:lnTo>
                <a:lnTo>
                  <a:pt x="87374" y="281020"/>
                </a:lnTo>
                <a:lnTo>
                  <a:pt x="88474" y="275972"/>
                </a:lnTo>
                <a:lnTo>
                  <a:pt x="99800" y="278561"/>
                </a:lnTo>
                <a:lnTo>
                  <a:pt x="101483" y="275390"/>
                </a:lnTo>
                <a:lnTo>
                  <a:pt x="100447" y="271830"/>
                </a:lnTo>
                <a:lnTo>
                  <a:pt x="90869" y="262057"/>
                </a:lnTo>
                <a:lnTo>
                  <a:pt x="89574" y="247819"/>
                </a:lnTo>
                <a:lnTo>
                  <a:pt x="85432" y="231185"/>
                </a:lnTo>
                <a:lnTo>
                  <a:pt x="79931" y="224519"/>
                </a:lnTo>
                <a:lnTo>
                  <a:pt x="89898" y="212610"/>
                </a:lnTo>
                <a:lnTo>
                  <a:pt x="90998" y="181544"/>
                </a:lnTo>
                <a:lnTo>
                  <a:pt x="96953" y="166658"/>
                </a:lnTo>
                <a:lnTo>
                  <a:pt x="103683" y="160833"/>
                </a:lnTo>
                <a:lnTo>
                  <a:pt x="100836" y="152160"/>
                </a:lnTo>
                <a:lnTo>
                  <a:pt x="111903" y="140575"/>
                </a:lnTo>
                <a:lnTo>
                  <a:pt x="111968" y="136368"/>
                </a:lnTo>
                <a:lnTo>
                  <a:pt x="109832" y="133391"/>
                </a:lnTo>
                <a:lnTo>
                  <a:pt x="97211" y="125818"/>
                </a:lnTo>
                <a:lnTo>
                  <a:pt x="98700" y="112486"/>
                </a:lnTo>
                <a:lnTo>
                  <a:pt x="98700" y="112486"/>
                </a:lnTo>
                <a:lnTo>
                  <a:pt x="114816" y="128084"/>
                </a:lnTo>
                <a:lnTo>
                  <a:pt x="118311" y="127631"/>
                </a:lnTo>
                <a:lnTo>
                  <a:pt x="120705" y="121547"/>
                </a:lnTo>
                <a:lnTo>
                  <a:pt x="132744" y="120511"/>
                </a:lnTo>
                <a:lnTo>
                  <a:pt x="134103" y="112162"/>
                </a:lnTo>
                <a:lnTo>
                  <a:pt x="143229" y="110221"/>
                </a:lnTo>
                <a:lnTo>
                  <a:pt x="146012" y="104849"/>
                </a:lnTo>
                <a:lnTo>
                  <a:pt x="150606" y="82132"/>
                </a:lnTo>
                <a:lnTo>
                  <a:pt x="150801" y="71194"/>
                </a:lnTo>
                <a:lnTo>
                  <a:pt x="157532" y="62650"/>
                </a:lnTo>
                <a:lnTo>
                  <a:pt x="159085" y="56243"/>
                </a:lnTo>
                <a:lnTo>
                  <a:pt x="168923" y="55078"/>
                </a:lnTo>
                <a:lnTo>
                  <a:pt x="170282" y="53913"/>
                </a:lnTo>
                <a:lnTo>
                  <a:pt x="169894" y="46146"/>
                </a:lnTo>
                <a:lnTo>
                  <a:pt x="173647" y="45370"/>
                </a:lnTo>
                <a:lnTo>
                  <a:pt x="179796" y="45952"/>
                </a:lnTo>
                <a:lnTo>
                  <a:pt x="189116" y="54495"/>
                </a:lnTo>
                <a:lnTo>
                  <a:pt x="196300" y="52683"/>
                </a:lnTo>
                <a:lnTo>
                  <a:pt x="198500" y="47764"/>
                </a:lnTo>
                <a:lnTo>
                  <a:pt x="191057" y="40257"/>
                </a:lnTo>
                <a:lnTo>
                  <a:pt x="201737" y="31584"/>
                </a:lnTo>
                <a:lnTo>
                  <a:pt x="204326" y="22005"/>
                </a:lnTo>
                <a:lnTo>
                  <a:pt x="208467" y="16957"/>
                </a:lnTo>
                <a:lnTo>
                  <a:pt x="208467" y="16957"/>
                </a:lnTo>
                <a:lnTo>
                  <a:pt x="236298" y="52230"/>
                </a:lnTo>
                <a:lnTo>
                  <a:pt x="234162" y="55208"/>
                </a:lnTo>
                <a:lnTo>
                  <a:pt x="224195" y="56566"/>
                </a:lnTo>
                <a:lnTo>
                  <a:pt x="213257" y="62262"/>
                </a:lnTo>
                <a:lnTo>
                  <a:pt x="217529" y="65563"/>
                </a:lnTo>
                <a:lnTo>
                  <a:pt x="216622" y="83038"/>
                </a:lnTo>
                <a:lnTo>
                  <a:pt x="219470" y="87697"/>
                </a:lnTo>
                <a:lnTo>
                  <a:pt x="227107" y="114881"/>
                </a:lnTo>
                <a:lnTo>
                  <a:pt x="230085" y="116693"/>
                </a:lnTo>
                <a:lnTo>
                  <a:pt x="237398" y="114622"/>
                </a:lnTo>
                <a:lnTo>
                  <a:pt x="254161" y="115657"/>
                </a:lnTo>
                <a:lnTo>
                  <a:pt x="261280" y="110415"/>
                </a:lnTo>
                <a:lnTo>
                  <a:pt x="269176" y="109509"/>
                </a:lnTo>
                <a:lnTo>
                  <a:pt x="275648" y="100707"/>
                </a:lnTo>
                <a:lnTo>
                  <a:pt x="279208" y="99024"/>
                </a:lnTo>
                <a:lnTo>
                  <a:pt x="268076" y="94429"/>
                </a:lnTo>
                <a:lnTo>
                  <a:pt x="275648" y="85174"/>
                </a:lnTo>
                <a:lnTo>
                  <a:pt x="283027" y="80384"/>
                </a:lnTo>
                <a:lnTo>
                  <a:pt x="302896" y="75141"/>
                </a:lnTo>
                <a:lnTo>
                  <a:pt x="307297" y="69187"/>
                </a:lnTo>
                <a:lnTo>
                  <a:pt x="318106" y="70093"/>
                </a:lnTo>
                <a:lnTo>
                  <a:pt x="331633" y="64268"/>
                </a:lnTo>
                <a:lnTo>
                  <a:pt x="334739" y="65304"/>
                </a:lnTo>
                <a:lnTo>
                  <a:pt x="347748" y="93976"/>
                </a:lnTo>
                <a:lnTo>
                  <a:pt x="351502" y="93199"/>
                </a:lnTo>
                <a:lnTo>
                  <a:pt x="362699" y="82196"/>
                </a:lnTo>
                <a:lnTo>
                  <a:pt x="362893" y="72488"/>
                </a:lnTo>
                <a:lnTo>
                  <a:pt x="369818" y="70870"/>
                </a:lnTo>
                <a:lnTo>
                  <a:pt x="372277" y="69382"/>
                </a:lnTo>
                <a:lnTo>
                  <a:pt x="372213" y="65175"/>
                </a:lnTo>
                <a:lnTo>
                  <a:pt x="364317" y="57861"/>
                </a:lnTo>
                <a:lnTo>
                  <a:pt x="359463" y="48865"/>
                </a:lnTo>
                <a:lnTo>
                  <a:pt x="355709" y="46923"/>
                </a:lnTo>
                <a:lnTo>
                  <a:pt x="355515" y="41551"/>
                </a:lnTo>
                <a:lnTo>
                  <a:pt x="372925" y="35403"/>
                </a:lnTo>
                <a:lnTo>
                  <a:pt x="377196" y="29836"/>
                </a:lnTo>
                <a:lnTo>
                  <a:pt x="377002" y="25500"/>
                </a:lnTo>
                <a:lnTo>
                  <a:pt x="379332" y="22070"/>
                </a:lnTo>
                <a:lnTo>
                  <a:pt x="389493" y="24918"/>
                </a:lnTo>
                <a:lnTo>
                  <a:pt x="394218" y="16504"/>
                </a:lnTo>
                <a:lnTo>
                  <a:pt x="405156" y="16957"/>
                </a:lnTo>
                <a:lnTo>
                  <a:pt x="430656" y="0"/>
                </a:lnTo>
                <a:close/>
              </a:path>
            </a:pathLst>
          </a:custGeom>
          <a:solidFill>
            <a:srgbClr val="005947"/>
          </a:solidFill>
          <a:ln w="3229" cap="flat">
            <a:solidFill>
              <a:srgbClr val="FFFFFF"/>
            </a:solidFill>
            <a:prstDash val="solid"/>
            <a:miter/>
          </a:ln>
        </p:spPr>
        <p:txBody>
          <a:bodyPr rtlCol="0" anchor="ctr"/>
          <a:lstStyle/>
          <a:p>
            <a:endParaRPr lang="en-IN"/>
          </a:p>
        </p:txBody>
      </p:sp>
      <p:sp>
        <p:nvSpPr>
          <p:cNvPr id="15" name="Freeform: Shape 14">
            <a:extLst>
              <a:ext uri="{FF2B5EF4-FFF2-40B4-BE49-F238E27FC236}">
                <a16:creationId xmlns:a16="http://schemas.microsoft.com/office/drawing/2014/main" id="{7B15430E-8B4A-4346-B633-78927D5A567B}"/>
              </a:ext>
            </a:extLst>
          </p:cNvPr>
          <p:cNvSpPr/>
          <p:nvPr/>
        </p:nvSpPr>
        <p:spPr>
          <a:xfrm>
            <a:off x="5145476" y="3205179"/>
            <a:ext cx="2113252" cy="1621334"/>
          </a:xfrm>
          <a:custGeom>
            <a:avLst/>
            <a:gdLst>
              <a:gd name="connsiteX0" fmla="*/ 9579 w 1623018"/>
              <a:gd name="connsiteY0" fmla="*/ 1160455 h 1168415"/>
              <a:gd name="connsiteX1" fmla="*/ 10808 w 1623018"/>
              <a:gd name="connsiteY1" fmla="*/ 1161038 h 1168415"/>
              <a:gd name="connsiteX2" fmla="*/ 11456 w 1623018"/>
              <a:gd name="connsiteY2" fmla="*/ 1162332 h 1168415"/>
              <a:gd name="connsiteX3" fmla="*/ 11909 w 1623018"/>
              <a:gd name="connsiteY3" fmla="*/ 1161167 h 1168415"/>
              <a:gd name="connsiteX4" fmla="*/ 12621 w 1623018"/>
              <a:gd name="connsiteY4" fmla="*/ 1161426 h 1168415"/>
              <a:gd name="connsiteX5" fmla="*/ 13203 w 1623018"/>
              <a:gd name="connsiteY5" fmla="*/ 1162591 h 1168415"/>
              <a:gd name="connsiteX6" fmla="*/ 14239 w 1623018"/>
              <a:gd name="connsiteY6" fmla="*/ 1162850 h 1168415"/>
              <a:gd name="connsiteX7" fmla="*/ 14303 w 1623018"/>
              <a:gd name="connsiteY7" fmla="*/ 1162397 h 1168415"/>
              <a:gd name="connsiteX8" fmla="*/ 13462 w 1623018"/>
              <a:gd name="connsiteY8" fmla="*/ 1161102 h 1168415"/>
              <a:gd name="connsiteX9" fmla="*/ 14303 w 1623018"/>
              <a:gd name="connsiteY9" fmla="*/ 1161232 h 1168415"/>
              <a:gd name="connsiteX10" fmla="*/ 14951 w 1623018"/>
              <a:gd name="connsiteY10" fmla="*/ 1160779 h 1168415"/>
              <a:gd name="connsiteX11" fmla="*/ 17086 w 1623018"/>
              <a:gd name="connsiteY11" fmla="*/ 1162461 h 1168415"/>
              <a:gd name="connsiteX12" fmla="*/ 16892 w 1623018"/>
              <a:gd name="connsiteY12" fmla="*/ 1163173 h 1168415"/>
              <a:gd name="connsiteX13" fmla="*/ 17539 w 1623018"/>
              <a:gd name="connsiteY13" fmla="*/ 1163756 h 1168415"/>
              <a:gd name="connsiteX14" fmla="*/ 17151 w 1623018"/>
              <a:gd name="connsiteY14" fmla="*/ 1164015 h 1168415"/>
              <a:gd name="connsiteX15" fmla="*/ 17216 w 1623018"/>
              <a:gd name="connsiteY15" fmla="*/ 1164856 h 1168415"/>
              <a:gd name="connsiteX16" fmla="*/ 16569 w 1623018"/>
              <a:gd name="connsiteY16" fmla="*/ 1165568 h 1168415"/>
              <a:gd name="connsiteX17" fmla="*/ 15921 w 1623018"/>
              <a:gd name="connsiteY17" fmla="*/ 1165568 h 1168415"/>
              <a:gd name="connsiteX18" fmla="*/ 14692 w 1623018"/>
              <a:gd name="connsiteY18" fmla="*/ 1163173 h 1168415"/>
              <a:gd name="connsiteX19" fmla="*/ 14239 w 1623018"/>
              <a:gd name="connsiteY19" fmla="*/ 1163044 h 1168415"/>
              <a:gd name="connsiteX20" fmla="*/ 13591 w 1623018"/>
              <a:gd name="connsiteY20" fmla="*/ 1163497 h 1168415"/>
              <a:gd name="connsiteX21" fmla="*/ 13656 w 1623018"/>
              <a:gd name="connsiteY21" fmla="*/ 1164468 h 1168415"/>
              <a:gd name="connsiteX22" fmla="*/ 14368 w 1623018"/>
              <a:gd name="connsiteY22" fmla="*/ 1165762 h 1168415"/>
              <a:gd name="connsiteX23" fmla="*/ 14368 w 1623018"/>
              <a:gd name="connsiteY23" fmla="*/ 1167057 h 1168415"/>
              <a:gd name="connsiteX24" fmla="*/ 13656 w 1623018"/>
              <a:gd name="connsiteY24" fmla="*/ 1167186 h 1168415"/>
              <a:gd name="connsiteX25" fmla="*/ 13656 w 1623018"/>
              <a:gd name="connsiteY25" fmla="*/ 1168157 h 1168415"/>
              <a:gd name="connsiteX26" fmla="*/ 13268 w 1623018"/>
              <a:gd name="connsiteY26" fmla="*/ 1168416 h 1168415"/>
              <a:gd name="connsiteX27" fmla="*/ 11973 w 1623018"/>
              <a:gd name="connsiteY27" fmla="*/ 1168416 h 1168415"/>
              <a:gd name="connsiteX28" fmla="*/ 11520 w 1623018"/>
              <a:gd name="connsiteY28" fmla="*/ 1166409 h 1168415"/>
              <a:gd name="connsiteX29" fmla="*/ 10938 w 1623018"/>
              <a:gd name="connsiteY29" fmla="*/ 1166280 h 1168415"/>
              <a:gd name="connsiteX30" fmla="*/ 10938 w 1623018"/>
              <a:gd name="connsiteY30" fmla="*/ 1164986 h 1168415"/>
              <a:gd name="connsiteX31" fmla="*/ 10549 w 1623018"/>
              <a:gd name="connsiteY31" fmla="*/ 1164986 h 1168415"/>
              <a:gd name="connsiteX32" fmla="*/ 10097 w 1623018"/>
              <a:gd name="connsiteY32" fmla="*/ 1166151 h 1168415"/>
              <a:gd name="connsiteX33" fmla="*/ 9384 w 1623018"/>
              <a:gd name="connsiteY33" fmla="*/ 1166021 h 1168415"/>
              <a:gd name="connsiteX34" fmla="*/ 9320 w 1623018"/>
              <a:gd name="connsiteY34" fmla="*/ 1166474 h 1168415"/>
              <a:gd name="connsiteX35" fmla="*/ 8608 w 1623018"/>
              <a:gd name="connsiteY35" fmla="*/ 1166216 h 1168415"/>
              <a:gd name="connsiteX36" fmla="*/ 8414 w 1623018"/>
              <a:gd name="connsiteY36" fmla="*/ 1163821 h 1168415"/>
              <a:gd name="connsiteX37" fmla="*/ 9255 w 1623018"/>
              <a:gd name="connsiteY37" fmla="*/ 1163692 h 1168415"/>
              <a:gd name="connsiteX38" fmla="*/ 9708 w 1623018"/>
              <a:gd name="connsiteY38" fmla="*/ 1162850 h 1168415"/>
              <a:gd name="connsiteX39" fmla="*/ 9126 w 1623018"/>
              <a:gd name="connsiteY39" fmla="*/ 1162397 h 1168415"/>
              <a:gd name="connsiteX40" fmla="*/ 8673 w 1623018"/>
              <a:gd name="connsiteY40" fmla="*/ 1163238 h 1168415"/>
              <a:gd name="connsiteX41" fmla="*/ 8284 w 1623018"/>
              <a:gd name="connsiteY41" fmla="*/ 1163238 h 1168415"/>
              <a:gd name="connsiteX42" fmla="*/ 8220 w 1623018"/>
              <a:gd name="connsiteY42" fmla="*/ 1162785 h 1168415"/>
              <a:gd name="connsiteX43" fmla="*/ 7637 w 1623018"/>
              <a:gd name="connsiteY43" fmla="*/ 1162656 h 1168415"/>
              <a:gd name="connsiteX44" fmla="*/ 7572 w 1623018"/>
              <a:gd name="connsiteY44" fmla="*/ 1161685 h 1168415"/>
              <a:gd name="connsiteX45" fmla="*/ 6925 w 1623018"/>
              <a:gd name="connsiteY45" fmla="*/ 1161232 h 1168415"/>
              <a:gd name="connsiteX46" fmla="*/ 6925 w 1623018"/>
              <a:gd name="connsiteY46" fmla="*/ 1160779 h 1168415"/>
              <a:gd name="connsiteX47" fmla="*/ 7831 w 1623018"/>
              <a:gd name="connsiteY47" fmla="*/ 1160908 h 1168415"/>
              <a:gd name="connsiteX48" fmla="*/ 8867 w 1623018"/>
              <a:gd name="connsiteY48" fmla="*/ 1162073 h 1168415"/>
              <a:gd name="connsiteX49" fmla="*/ 9449 w 1623018"/>
              <a:gd name="connsiteY49" fmla="*/ 1161362 h 1168415"/>
              <a:gd name="connsiteX50" fmla="*/ 9061 w 1623018"/>
              <a:gd name="connsiteY50" fmla="*/ 1160520 h 1168415"/>
              <a:gd name="connsiteX51" fmla="*/ 9579 w 1623018"/>
              <a:gd name="connsiteY51" fmla="*/ 1160455 h 1168415"/>
              <a:gd name="connsiteX52" fmla="*/ 1618 w 1623018"/>
              <a:gd name="connsiteY52" fmla="*/ 1160002 h 1168415"/>
              <a:gd name="connsiteX53" fmla="*/ 2524 w 1623018"/>
              <a:gd name="connsiteY53" fmla="*/ 1161555 h 1168415"/>
              <a:gd name="connsiteX54" fmla="*/ 3883 w 1623018"/>
              <a:gd name="connsiteY54" fmla="*/ 1161814 h 1168415"/>
              <a:gd name="connsiteX55" fmla="*/ 4077 w 1623018"/>
              <a:gd name="connsiteY55" fmla="*/ 1162656 h 1168415"/>
              <a:gd name="connsiteX56" fmla="*/ 4725 w 1623018"/>
              <a:gd name="connsiteY56" fmla="*/ 1162656 h 1168415"/>
              <a:gd name="connsiteX57" fmla="*/ 4725 w 1623018"/>
              <a:gd name="connsiteY57" fmla="*/ 1163821 h 1168415"/>
              <a:gd name="connsiteX58" fmla="*/ 4271 w 1623018"/>
              <a:gd name="connsiteY58" fmla="*/ 1164662 h 1168415"/>
              <a:gd name="connsiteX59" fmla="*/ 3171 w 1623018"/>
              <a:gd name="connsiteY59" fmla="*/ 1164791 h 1168415"/>
              <a:gd name="connsiteX60" fmla="*/ 3107 w 1623018"/>
              <a:gd name="connsiteY60" fmla="*/ 1163821 h 1168415"/>
              <a:gd name="connsiteX61" fmla="*/ 2718 w 1623018"/>
              <a:gd name="connsiteY61" fmla="*/ 1163692 h 1168415"/>
              <a:gd name="connsiteX62" fmla="*/ 2977 w 1623018"/>
              <a:gd name="connsiteY62" fmla="*/ 1162721 h 1168415"/>
              <a:gd name="connsiteX63" fmla="*/ 2330 w 1623018"/>
              <a:gd name="connsiteY63" fmla="*/ 1163173 h 1168415"/>
              <a:gd name="connsiteX64" fmla="*/ 841 w 1623018"/>
              <a:gd name="connsiteY64" fmla="*/ 1163303 h 1168415"/>
              <a:gd name="connsiteX65" fmla="*/ 0 w 1623018"/>
              <a:gd name="connsiteY65" fmla="*/ 1162591 h 1168415"/>
              <a:gd name="connsiteX66" fmla="*/ 0 w 1623018"/>
              <a:gd name="connsiteY66" fmla="*/ 1161426 h 1168415"/>
              <a:gd name="connsiteX67" fmla="*/ 1100 w 1623018"/>
              <a:gd name="connsiteY67" fmla="*/ 1161555 h 1168415"/>
              <a:gd name="connsiteX68" fmla="*/ 712 w 1623018"/>
              <a:gd name="connsiteY68" fmla="*/ 1160973 h 1168415"/>
              <a:gd name="connsiteX69" fmla="*/ 1618 w 1623018"/>
              <a:gd name="connsiteY69" fmla="*/ 1160002 h 1168415"/>
              <a:gd name="connsiteX70" fmla="*/ 27636 w 1623018"/>
              <a:gd name="connsiteY70" fmla="*/ 1140845 h 1168415"/>
              <a:gd name="connsiteX71" fmla="*/ 28477 w 1623018"/>
              <a:gd name="connsiteY71" fmla="*/ 1141557 h 1168415"/>
              <a:gd name="connsiteX72" fmla="*/ 29383 w 1623018"/>
              <a:gd name="connsiteY72" fmla="*/ 1141297 h 1168415"/>
              <a:gd name="connsiteX73" fmla="*/ 29319 w 1623018"/>
              <a:gd name="connsiteY73" fmla="*/ 1141880 h 1168415"/>
              <a:gd name="connsiteX74" fmla="*/ 30160 w 1623018"/>
              <a:gd name="connsiteY74" fmla="*/ 1142722 h 1168415"/>
              <a:gd name="connsiteX75" fmla="*/ 30613 w 1623018"/>
              <a:gd name="connsiteY75" fmla="*/ 1142851 h 1168415"/>
              <a:gd name="connsiteX76" fmla="*/ 30807 w 1623018"/>
              <a:gd name="connsiteY76" fmla="*/ 1142592 h 1168415"/>
              <a:gd name="connsiteX77" fmla="*/ 31001 w 1623018"/>
              <a:gd name="connsiteY77" fmla="*/ 1144016 h 1168415"/>
              <a:gd name="connsiteX78" fmla="*/ 32684 w 1623018"/>
              <a:gd name="connsiteY78" fmla="*/ 1144146 h 1168415"/>
              <a:gd name="connsiteX79" fmla="*/ 32490 w 1623018"/>
              <a:gd name="connsiteY79" fmla="*/ 1144857 h 1168415"/>
              <a:gd name="connsiteX80" fmla="*/ 32878 w 1623018"/>
              <a:gd name="connsiteY80" fmla="*/ 1144987 h 1168415"/>
              <a:gd name="connsiteX81" fmla="*/ 33267 w 1623018"/>
              <a:gd name="connsiteY81" fmla="*/ 1144405 h 1168415"/>
              <a:gd name="connsiteX82" fmla="*/ 34302 w 1623018"/>
              <a:gd name="connsiteY82" fmla="*/ 1144857 h 1168415"/>
              <a:gd name="connsiteX83" fmla="*/ 34367 w 1623018"/>
              <a:gd name="connsiteY83" fmla="*/ 1145569 h 1168415"/>
              <a:gd name="connsiteX84" fmla="*/ 33979 w 1623018"/>
              <a:gd name="connsiteY84" fmla="*/ 1145828 h 1168415"/>
              <a:gd name="connsiteX85" fmla="*/ 32749 w 1623018"/>
              <a:gd name="connsiteY85" fmla="*/ 1145569 h 1168415"/>
              <a:gd name="connsiteX86" fmla="*/ 32684 w 1623018"/>
              <a:gd name="connsiteY86" fmla="*/ 1146023 h 1168415"/>
              <a:gd name="connsiteX87" fmla="*/ 33590 w 1623018"/>
              <a:gd name="connsiteY87" fmla="*/ 1146475 h 1168415"/>
              <a:gd name="connsiteX88" fmla="*/ 33785 w 1623018"/>
              <a:gd name="connsiteY88" fmla="*/ 1147058 h 1168415"/>
              <a:gd name="connsiteX89" fmla="*/ 34237 w 1623018"/>
              <a:gd name="connsiteY89" fmla="*/ 1147058 h 1168415"/>
              <a:gd name="connsiteX90" fmla="*/ 33849 w 1623018"/>
              <a:gd name="connsiteY90" fmla="*/ 1147641 h 1168415"/>
              <a:gd name="connsiteX91" fmla="*/ 34755 w 1623018"/>
              <a:gd name="connsiteY91" fmla="*/ 1147899 h 1168415"/>
              <a:gd name="connsiteX92" fmla="*/ 34691 w 1623018"/>
              <a:gd name="connsiteY92" fmla="*/ 1149064 h 1168415"/>
              <a:gd name="connsiteX93" fmla="*/ 33461 w 1623018"/>
              <a:gd name="connsiteY93" fmla="*/ 1152495 h 1168415"/>
              <a:gd name="connsiteX94" fmla="*/ 31066 w 1623018"/>
              <a:gd name="connsiteY94" fmla="*/ 1151329 h 1168415"/>
              <a:gd name="connsiteX95" fmla="*/ 31066 w 1623018"/>
              <a:gd name="connsiteY95" fmla="*/ 1151912 h 1168415"/>
              <a:gd name="connsiteX96" fmla="*/ 32814 w 1623018"/>
              <a:gd name="connsiteY96" fmla="*/ 1152624 h 1168415"/>
              <a:gd name="connsiteX97" fmla="*/ 33008 w 1623018"/>
              <a:gd name="connsiteY97" fmla="*/ 1153207 h 1168415"/>
              <a:gd name="connsiteX98" fmla="*/ 32102 w 1623018"/>
              <a:gd name="connsiteY98" fmla="*/ 1152753 h 1168415"/>
              <a:gd name="connsiteX99" fmla="*/ 32102 w 1623018"/>
              <a:gd name="connsiteY99" fmla="*/ 1153919 h 1168415"/>
              <a:gd name="connsiteX100" fmla="*/ 31001 w 1623018"/>
              <a:gd name="connsiteY100" fmla="*/ 1154630 h 1168415"/>
              <a:gd name="connsiteX101" fmla="*/ 30807 w 1623018"/>
              <a:gd name="connsiteY101" fmla="*/ 1155342 h 1168415"/>
              <a:gd name="connsiteX102" fmla="*/ 28218 w 1623018"/>
              <a:gd name="connsiteY102" fmla="*/ 1154760 h 1168415"/>
              <a:gd name="connsiteX103" fmla="*/ 28154 w 1623018"/>
              <a:gd name="connsiteY103" fmla="*/ 1154501 h 1168415"/>
              <a:gd name="connsiteX104" fmla="*/ 27442 w 1623018"/>
              <a:gd name="connsiteY104" fmla="*/ 1155213 h 1168415"/>
              <a:gd name="connsiteX105" fmla="*/ 27183 w 1623018"/>
              <a:gd name="connsiteY105" fmla="*/ 1154760 h 1168415"/>
              <a:gd name="connsiteX106" fmla="*/ 26277 w 1623018"/>
              <a:gd name="connsiteY106" fmla="*/ 1154760 h 1168415"/>
              <a:gd name="connsiteX107" fmla="*/ 26083 w 1623018"/>
              <a:gd name="connsiteY107" fmla="*/ 1154177 h 1168415"/>
              <a:gd name="connsiteX108" fmla="*/ 25500 w 1623018"/>
              <a:gd name="connsiteY108" fmla="*/ 1154177 h 1168415"/>
              <a:gd name="connsiteX109" fmla="*/ 25435 w 1623018"/>
              <a:gd name="connsiteY109" fmla="*/ 1154889 h 1168415"/>
              <a:gd name="connsiteX110" fmla="*/ 26018 w 1623018"/>
              <a:gd name="connsiteY110" fmla="*/ 1154760 h 1168415"/>
              <a:gd name="connsiteX111" fmla="*/ 26600 w 1623018"/>
              <a:gd name="connsiteY111" fmla="*/ 1155342 h 1168415"/>
              <a:gd name="connsiteX112" fmla="*/ 26600 w 1623018"/>
              <a:gd name="connsiteY112" fmla="*/ 1155924 h 1168415"/>
              <a:gd name="connsiteX113" fmla="*/ 26018 w 1623018"/>
              <a:gd name="connsiteY113" fmla="*/ 1155924 h 1168415"/>
              <a:gd name="connsiteX114" fmla="*/ 26600 w 1623018"/>
              <a:gd name="connsiteY114" fmla="*/ 1157349 h 1168415"/>
              <a:gd name="connsiteX115" fmla="*/ 26147 w 1623018"/>
              <a:gd name="connsiteY115" fmla="*/ 1157478 h 1168415"/>
              <a:gd name="connsiteX116" fmla="*/ 25953 w 1623018"/>
              <a:gd name="connsiteY116" fmla="*/ 1158319 h 1168415"/>
              <a:gd name="connsiteX117" fmla="*/ 25241 w 1623018"/>
              <a:gd name="connsiteY117" fmla="*/ 1158578 h 1168415"/>
              <a:gd name="connsiteX118" fmla="*/ 24335 w 1623018"/>
              <a:gd name="connsiteY118" fmla="*/ 1157737 h 1168415"/>
              <a:gd name="connsiteX119" fmla="*/ 24076 w 1623018"/>
              <a:gd name="connsiteY119" fmla="*/ 1156572 h 1168415"/>
              <a:gd name="connsiteX120" fmla="*/ 22976 w 1623018"/>
              <a:gd name="connsiteY120" fmla="*/ 1155018 h 1168415"/>
              <a:gd name="connsiteX121" fmla="*/ 21940 w 1623018"/>
              <a:gd name="connsiteY121" fmla="*/ 1155018 h 1168415"/>
              <a:gd name="connsiteX122" fmla="*/ 21746 w 1623018"/>
              <a:gd name="connsiteY122" fmla="*/ 1154177 h 1168415"/>
              <a:gd name="connsiteX123" fmla="*/ 22588 w 1623018"/>
              <a:gd name="connsiteY123" fmla="*/ 1154048 h 1168415"/>
              <a:gd name="connsiteX124" fmla="*/ 21682 w 1623018"/>
              <a:gd name="connsiteY124" fmla="*/ 1153077 h 1168415"/>
              <a:gd name="connsiteX125" fmla="*/ 20646 w 1623018"/>
              <a:gd name="connsiteY125" fmla="*/ 1153789 h 1168415"/>
              <a:gd name="connsiteX126" fmla="*/ 20581 w 1623018"/>
              <a:gd name="connsiteY126" fmla="*/ 1155472 h 1168415"/>
              <a:gd name="connsiteX127" fmla="*/ 19546 w 1623018"/>
              <a:gd name="connsiteY127" fmla="*/ 1155924 h 1168415"/>
              <a:gd name="connsiteX128" fmla="*/ 18704 w 1623018"/>
              <a:gd name="connsiteY128" fmla="*/ 1155924 h 1168415"/>
              <a:gd name="connsiteX129" fmla="*/ 18316 w 1623018"/>
              <a:gd name="connsiteY129" fmla="*/ 1154953 h 1168415"/>
              <a:gd name="connsiteX130" fmla="*/ 17281 w 1623018"/>
              <a:gd name="connsiteY130" fmla="*/ 1154113 h 1168415"/>
              <a:gd name="connsiteX131" fmla="*/ 17281 w 1623018"/>
              <a:gd name="connsiteY131" fmla="*/ 1153400 h 1168415"/>
              <a:gd name="connsiteX132" fmla="*/ 18316 w 1623018"/>
              <a:gd name="connsiteY132" fmla="*/ 1151847 h 1168415"/>
              <a:gd name="connsiteX133" fmla="*/ 19222 w 1623018"/>
              <a:gd name="connsiteY133" fmla="*/ 1151265 h 1168415"/>
              <a:gd name="connsiteX134" fmla="*/ 20517 w 1623018"/>
              <a:gd name="connsiteY134" fmla="*/ 1151524 h 1168415"/>
              <a:gd name="connsiteX135" fmla="*/ 21164 w 1623018"/>
              <a:gd name="connsiteY135" fmla="*/ 1152106 h 1168415"/>
              <a:gd name="connsiteX136" fmla="*/ 22264 w 1623018"/>
              <a:gd name="connsiteY136" fmla="*/ 1151977 h 1168415"/>
              <a:gd name="connsiteX137" fmla="*/ 22070 w 1623018"/>
              <a:gd name="connsiteY137" fmla="*/ 1151717 h 1168415"/>
              <a:gd name="connsiteX138" fmla="*/ 22717 w 1623018"/>
              <a:gd name="connsiteY138" fmla="*/ 1151265 h 1168415"/>
              <a:gd name="connsiteX139" fmla="*/ 23429 w 1623018"/>
              <a:gd name="connsiteY139" fmla="*/ 1151394 h 1168415"/>
              <a:gd name="connsiteX140" fmla="*/ 23623 w 1623018"/>
              <a:gd name="connsiteY140" fmla="*/ 1150941 h 1168415"/>
              <a:gd name="connsiteX141" fmla="*/ 23041 w 1623018"/>
              <a:gd name="connsiteY141" fmla="*/ 1150359 h 1168415"/>
              <a:gd name="connsiteX142" fmla="*/ 23105 w 1623018"/>
              <a:gd name="connsiteY142" fmla="*/ 1149647 h 1168415"/>
              <a:gd name="connsiteX143" fmla="*/ 21876 w 1623018"/>
              <a:gd name="connsiteY143" fmla="*/ 1149517 h 1168415"/>
              <a:gd name="connsiteX144" fmla="*/ 22264 w 1623018"/>
              <a:gd name="connsiteY144" fmla="*/ 1148805 h 1168415"/>
              <a:gd name="connsiteX145" fmla="*/ 23558 w 1623018"/>
              <a:gd name="connsiteY145" fmla="*/ 1149064 h 1168415"/>
              <a:gd name="connsiteX146" fmla="*/ 23753 w 1623018"/>
              <a:gd name="connsiteY146" fmla="*/ 1148611 h 1168415"/>
              <a:gd name="connsiteX147" fmla="*/ 22717 w 1623018"/>
              <a:gd name="connsiteY147" fmla="*/ 1147770 h 1168415"/>
              <a:gd name="connsiteX148" fmla="*/ 21811 w 1623018"/>
              <a:gd name="connsiteY148" fmla="*/ 1148029 h 1168415"/>
              <a:gd name="connsiteX149" fmla="*/ 22394 w 1623018"/>
              <a:gd name="connsiteY149" fmla="*/ 1147187 h 1168415"/>
              <a:gd name="connsiteX150" fmla="*/ 21746 w 1623018"/>
              <a:gd name="connsiteY150" fmla="*/ 1146346 h 1168415"/>
              <a:gd name="connsiteX151" fmla="*/ 22329 w 1623018"/>
              <a:gd name="connsiteY151" fmla="*/ 1144922 h 1168415"/>
              <a:gd name="connsiteX152" fmla="*/ 23170 w 1623018"/>
              <a:gd name="connsiteY152" fmla="*/ 1144469 h 1168415"/>
              <a:gd name="connsiteX153" fmla="*/ 23170 w 1623018"/>
              <a:gd name="connsiteY153" fmla="*/ 1142592 h 1168415"/>
              <a:gd name="connsiteX154" fmla="*/ 24076 w 1623018"/>
              <a:gd name="connsiteY154" fmla="*/ 1141751 h 1168415"/>
              <a:gd name="connsiteX155" fmla="*/ 24918 w 1623018"/>
              <a:gd name="connsiteY155" fmla="*/ 1142204 h 1168415"/>
              <a:gd name="connsiteX156" fmla="*/ 25824 w 1623018"/>
              <a:gd name="connsiteY156" fmla="*/ 1142074 h 1168415"/>
              <a:gd name="connsiteX157" fmla="*/ 26341 w 1623018"/>
              <a:gd name="connsiteY157" fmla="*/ 1140909 h 1168415"/>
              <a:gd name="connsiteX158" fmla="*/ 27636 w 1623018"/>
              <a:gd name="connsiteY158" fmla="*/ 1140909 h 1168415"/>
              <a:gd name="connsiteX159" fmla="*/ 8478 w 1623018"/>
              <a:gd name="connsiteY159" fmla="*/ 1140003 h 1168415"/>
              <a:gd name="connsiteX160" fmla="*/ 9061 w 1623018"/>
              <a:gd name="connsiteY160" fmla="*/ 1140586 h 1168415"/>
              <a:gd name="connsiteX161" fmla="*/ 9643 w 1623018"/>
              <a:gd name="connsiteY161" fmla="*/ 1140586 h 1168415"/>
              <a:gd name="connsiteX162" fmla="*/ 9838 w 1623018"/>
              <a:gd name="connsiteY162" fmla="*/ 1141169 h 1168415"/>
              <a:gd name="connsiteX163" fmla="*/ 9384 w 1623018"/>
              <a:gd name="connsiteY163" fmla="*/ 1142722 h 1168415"/>
              <a:gd name="connsiteX164" fmla="*/ 10097 w 1623018"/>
              <a:gd name="connsiteY164" fmla="*/ 1143304 h 1168415"/>
              <a:gd name="connsiteX165" fmla="*/ 10614 w 1623018"/>
              <a:gd name="connsiteY165" fmla="*/ 1144598 h 1168415"/>
              <a:gd name="connsiteX166" fmla="*/ 10614 w 1623018"/>
              <a:gd name="connsiteY166" fmla="*/ 1145440 h 1168415"/>
              <a:gd name="connsiteX167" fmla="*/ 10097 w 1623018"/>
              <a:gd name="connsiteY167" fmla="*/ 1146281 h 1168415"/>
              <a:gd name="connsiteX168" fmla="*/ 9449 w 1623018"/>
              <a:gd name="connsiteY168" fmla="*/ 1146151 h 1168415"/>
              <a:gd name="connsiteX169" fmla="*/ 9255 w 1623018"/>
              <a:gd name="connsiteY169" fmla="*/ 1145569 h 1168415"/>
              <a:gd name="connsiteX170" fmla="*/ 8220 w 1623018"/>
              <a:gd name="connsiteY170" fmla="*/ 1145569 h 1168415"/>
              <a:gd name="connsiteX171" fmla="*/ 7831 w 1623018"/>
              <a:gd name="connsiteY171" fmla="*/ 1144857 h 1168415"/>
              <a:gd name="connsiteX172" fmla="*/ 6990 w 1623018"/>
              <a:gd name="connsiteY172" fmla="*/ 1144987 h 1168415"/>
              <a:gd name="connsiteX173" fmla="*/ 6796 w 1623018"/>
              <a:gd name="connsiteY173" fmla="*/ 1144728 h 1168415"/>
              <a:gd name="connsiteX174" fmla="*/ 7637 w 1623018"/>
              <a:gd name="connsiteY174" fmla="*/ 1143045 h 1168415"/>
              <a:gd name="connsiteX175" fmla="*/ 8349 w 1623018"/>
              <a:gd name="connsiteY175" fmla="*/ 1143045 h 1168415"/>
              <a:gd name="connsiteX176" fmla="*/ 7249 w 1623018"/>
              <a:gd name="connsiteY176" fmla="*/ 1140456 h 1168415"/>
              <a:gd name="connsiteX177" fmla="*/ 7961 w 1623018"/>
              <a:gd name="connsiteY177" fmla="*/ 1140456 h 1168415"/>
              <a:gd name="connsiteX178" fmla="*/ 8478 w 1623018"/>
              <a:gd name="connsiteY178" fmla="*/ 1140003 h 1168415"/>
              <a:gd name="connsiteX179" fmla="*/ 37733 w 1623018"/>
              <a:gd name="connsiteY179" fmla="*/ 1135149 h 1168415"/>
              <a:gd name="connsiteX180" fmla="*/ 38121 w 1623018"/>
              <a:gd name="connsiteY180" fmla="*/ 1135602 h 1168415"/>
              <a:gd name="connsiteX181" fmla="*/ 38380 w 1623018"/>
              <a:gd name="connsiteY181" fmla="*/ 1135473 h 1168415"/>
              <a:gd name="connsiteX182" fmla="*/ 38445 w 1623018"/>
              <a:gd name="connsiteY182" fmla="*/ 1136055 h 1168415"/>
              <a:gd name="connsiteX183" fmla="*/ 37603 w 1623018"/>
              <a:gd name="connsiteY183" fmla="*/ 1136314 h 1168415"/>
              <a:gd name="connsiteX184" fmla="*/ 37603 w 1623018"/>
              <a:gd name="connsiteY184" fmla="*/ 1137026 h 1168415"/>
              <a:gd name="connsiteX185" fmla="*/ 38639 w 1623018"/>
              <a:gd name="connsiteY185" fmla="*/ 1136897 h 1168415"/>
              <a:gd name="connsiteX186" fmla="*/ 39221 w 1623018"/>
              <a:gd name="connsiteY186" fmla="*/ 1137738 h 1168415"/>
              <a:gd name="connsiteX187" fmla="*/ 38639 w 1623018"/>
              <a:gd name="connsiteY187" fmla="*/ 1138709 h 1168415"/>
              <a:gd name="connsiteX188" fmla="*/ 37927 w 1623018"/>
              <a:gd name="connsiteY188" fmla="*/ 1138450 h 1168415"/>
              <a:gd name="connsiteX189" fmla="*/ 36697 w 1623018"/>
              <a:gd name="connsiteY189" fmla="*/ 1136767 h 1168415"/>
              <a:gd name="connsiteX190" fmla="*/ 37733 w 1623018"/>
              <a:gd name="connsiteY190" fmla="*/ 1135149 h 1168415"/>
              <a:gd name="connsiteX191" fmla="*/ 39156 w 1623018"/>
              <a:gd name="connsiteY191" fmla="*/ 1131201 h 1168415"/>
              <a:gd name="connsiteX192" fmla="*/ 39674 w 1623018"/>
              <a:gd name="connsiteY192" fmla="*/ 1131654 h 1168415"/>
              <a:gd name="connsiteX193" fmla="*/ 39674 w 1623018"/>
              <a:gd name="connsiteY193" fmla="*/ 1132237 h 1168415"/>
              <a:gd name="connsiteX194" fmla="*/ 40515 w 1623018"/>
              <a:gd name="connsiteY194" fmla="*/ 1132495 h 1168415"/>
              <a:gd name="connsiteX195" fmla="*/ 40774 w 1623018"/>
              <a:gd name="connsiteY195" fmla="*/ 1133337 h 1168415"/>
              <a:gd name="connsiteX196" fmla="*/ 41875 w 1623018"/>
              <a:gd name="connsiteY196" fmla="*/ 1134049 h 1168415"/>
              <a:gd name="connsiteX197" fmla="*/ 41681 w 1623018"/>
              <a:gd name="connsiteY197" fmla="*/ 1135214 h 1168415"/>
              <a:gd name="connsiteX198" fmla="*/ 41033 w 1623018"/>
              <a:gd name="connsiteY198" fmla="*/ 1135214 h 1168415"/>
              <a:gd name="connsiteX199" fmla="*/ 39804 w 1623018"/>
              <a:gd name="connsiteY199" fmla="*/ 1133531 h 1168415"/>
              <a:gd name="connsiteX200" fmla="*/ 38768 w 1623018"/>
              <a:gd name="connsiteY200" fmla="*/ 1132949 h 1168415"/>
              <a:gd name="connsiteX201" fmla="*/ 38703 w 1623018"/>
              <a:gd name="connsiteY201" fmla="*/ 1131978 h 1168415"/>
              <a:gd name="connsiteX202" fmla="*/ 37991 w 1623018"/>
              <a:gd name="connsiteY202" fmla="*/ 1131848 h 1168415"/>
              <a:gd name="connsiteX203" fmla="*/ 38056 w 1623018"/>
              <a:gd name="connsiteY203" fmla="*/ 1131396 h 1168415"/>
              <a:gd name="connsiteX204" fmla="*/ 39156 w 1623018"/>
              <a:gd name="connsiteY204" fmla="*/ 1131201 h 1168415"/>
              <a:gd name="connsiteX205" fmla="*/ 6731 w 1623018"/>
              <a:gd name="connsiteY205" fmla="*/ 1125311 h 1168415"/>
              <a:gd name="connsiteX206" fmla="*/ 7313 w 1623018"/>
              <a:gd name="connsiteY206" fmla="*/ 1126153 h 1168415"/>
              <a:gd name="connsiteX207" fmla="*/ 7249 w 1623018"/>
              <a:gd name="connsiteY207" fmla="*/ 1127318 h 1168415"/>
              <a:gd name="connsiteX208" fmla="*/ 8155 w 1623018"/>
              <a:gd name="connsiteY208" fmla="*/ 1127447 h 1168415"/>
              <a:gd name="connsiteX209" fmla="*/ 8155 w 1623018"/>
              <a:gd name="connsiteY209" fmla="*/ 1127900 h 1168415"/>
              <a:gd name="connsiteX210" fmla="*/ 8996 w 1623018"/>
              <a:gd name="connsiteY210" fmla="*/ 1128160 h 1168415"/>
              <a:gd name="connsiteX211" fmla="*/ 9643 w 1623018"/>
              <a:gd name="connsiteY211" fmla="*/ 1130036 h 1168415"/>
              <a:gd name="connsiteX212" fmla="*/ 10226 w 1623018"/>
              <a:gd name="connsiteY212" fmla="*/ 1130165 h 1168415"/>
              <a:gd name="connsiteX213" fmla="*/ 10485 w 1623018"/>
              <a:gd name="connsiteY213" fmla="*/ 1130748 h 1168415"/>
              <a:gd name="connsiteX214" fmla="*/ 10485 w 1623018"/>
              <a:gd name="connsiteY214" fmla="*/ 1131719 h 1168415"/>
              <a:gd name="connsiteX215" fmla="*/ 9902 w 1623018"/>
              <a:gd name="connsiteY215" fmla="*/ 1132431 h 1168415"/>
              <a:gd name="connsiteX216" fmla="*/ 10097 w 1623018"/>
              <a:gd name="connsiteY216" fmla="*/ 1133402 h 1168415"/>
              <a:gd name="connsiteX217" fmla="*/ 9838 w 1623018"/>
              <a:gd name="connsiteY217" fmla="*/ 1133272 h 1168415"/>
              <a:gd name="connsiteX218" fmla="*/ 9190 w 1623018"/>
              <a:gd name="connsiteY218" fmla="*/ 1133984 h 1168415"/>
              <a:gd name="connsiteX219" fmla="*/ 9190 w 1623018"/>
              <a:gd name="connsiteY219" fmla="*/ 1134437 h 1168415"/>
              <a:gd name="connsiteX220" fmla="*/ 10032 w 1623018"/>
              <a:gd name="connsiteY220" fmla="*/ 1135149 h 1168415"/>
              <a:gd name="connsiteX221" fmla="*/ 9773 w 1623018"/>
              <a:gd name="connsiteY221" fmla="*/ 1136702 h 1168415"/>
              <a:gd name="connsiteX222" fmla="*/ 9514 w 1623018"/>
              <a:gd name="connsiteY222" fmla="*/ 1136962 h 1168415"/>
              <a:gd name="connsiteX223" fmla="*/ 7766 w 1623018"/>
              <a:gd name="connsiteY223" fmla="*/ 1136832 h 1168415"/>
              <a:gd name="connsiteX224" fmla="*/ 6925 w 1623018"/>
              <a:gd name="connsiteY224" fmla="*/ 1138126 h 1168415"/>
              <a:gd name="connsiteX225" fmla="*/ 5695 w 1623018"/>
              <a:gd name="connsiteY225" fmla="*/ 1138385 h 1168415"/>
              <a:gd name="connsiteX226" fmla="*/ 5760 w 1623018"/>
              <a:gd name="connsiteY226" fmla="*/ 1137673 h 1168415"/>
              <a:gd name="connsiteX227" fmla="*/ 6666 w 1623018"/>
              <a:gd name="connsiteY227" fmla="*/ 1137414 h 1168415"/>
              <a:gd name="connsiteX228" fmla="*/ 7119 w 1623018"/>
              <a:gd name="connsiteY228" fmla="*/ 1136702 h 1168415"/>
              <a:gd name="connsiteX229" fmla="*/ 5178 w 1623018"/>
              <a:gd name="connsiteY229" fmla="*/ 1136573 h 1168415"/>
              <a:gd name="connsiteX230" fmla="*/ 4983 w 1623018"/>
              <a:gd name="connsiteY230" fmla="*/ 1135602 h 1168415"/>
              <a:gd name="connsiteX231" fmla="*/ 6731 w 1623018"/>
              <a:gd name="connsiteY231" fmla="*/ 1135343 h 1168415"/>
              <a:gd name="connsiteX232" fmla="*/ 7378 w 1623018"/>
              <a:gd name="connsiteY232" fmla="*/ 1134502 h 1168415"/>
              <a:gd name="connsiteX233" fmla="*/ 6990 w 1623018"/>
              <a:gd name="connsiteY233" fmla="*/ 1134373 h 1168415"/>
              <a:gd name="connsiteX234" fmla="*/ 6602 w 1623018"/>
              <a:gd name="connsiteY234" fmla="*/ 1134825 h 1168415"/>
              <a:gd name="connsiteX235" fmla="*/ 5566 w 1623018"/>
              <a:gd name="connsiteY235" fmla="*/ 1134113 h 1168415"/>
              <a:gd name="connsiteX236" fmla="*/ 4271 w 1623018"/>
              <a:gd name="connsiteY236" fmla="*/ 1134113 h 1168415"/>
              <a:gd name="connsiteX237" fmla="*/ 4271 w 1623018"/>
              <a:gd name="connsiteY237" fmla="*/ 1133531 h 1168415"/>
              <a:gd name="connsiteX238" fmla="*/ 5372 w 1623018"/>
              <a:gd name="connsiteY238" fmla="*/ 1131654 h 1168415"/>
              <a:gd name="connsiteX239" fmla="*/ 5437 w 1623018"/>
              <a:gd name="connsiteY239" fmla="*/ 1130101 h 1168415"/>
              <a:gd name="connsiteX240" fmla="*/ 6084 w 1623018"/>
              <a:gd name="connsiteY240" fmla="*/ 1130230 h 1168415"/>
              <a:gd name="connsiteX241" fmla="*/ 6343 w 1623018"/>
              <a:gd name="connsiteY241" fmla="*/ 1129518 h 1168415"/>
              <a:gd name="connsiteX242" fmla="*/ 6990 w 1623018"/>
              <a:gd name="connsiteY242" fmla="*/ 1129389 h 1168415"/>
              <a:gd name="connsiteX243" fmla="*/ 7055 w 1623018"/>
              <a:gd name="connsiteY243" fmla="*/ 1128418 h 1168415"/>
              <a:gd name="connsiteX244" fmla="*/ 6472 w 1623018"/>
              <a:gd name="connsiteY244" fmla="*/ 1128418 h 1168415"/>
              <a:gd name="connsiteX245" fmla="*/ 6084 w 1623018"/>
              <a:gd name="connsiteY245" fmla="*/ 1127576 h 1168415"/>
              <a:gd name="connsiteX246" fmla="*/ 5048 w 1623018"/>
              <a:gd name="connsiteY246" fmla="*/ 1127318 h 1168415"/>
              <a:gd name="connsiteX247" fmla="*/ 6084 w 1623018"/>
              <a:gd name="connsiteY247" fmla="*/ 1125635 h 1168415"/>
              <a:gd name="connsiteX248" fmla="*/ 6731 w 1623018"/>
              <a:gd name="connsiteY248" fmla="*/ 1125311 h 1168415"/>
              <a:gd name="connsiteX249" fmla="*/ 10873 w 1623018"/>
              <a:gd name="connsiteY249" fmla="*/ 1124729 h 1168415"/>
              <a:gd name="connsiteX250" fmla="*/ 12362 w 1623018"/>
              <a:gd name="connsiteY250" fmla="*/ 1124859 h 1168415"/>
              <a:gd name="connsiteX251" fmla="*/ 12556 w 1623018"/>
              <a:gd name="connsiteY251" fmla="*/ 1125570 h 1168415"/>
              <a:gd name="connsiteX252" fmla="*/ 13009 w 1623018"/>
              <a:gd name="connsiteY252" fmla="*/ 1125570 h 1168415"/>
              <a:gd name="connsiteX253" fmla="*/ 13268 w 1623018"/>
              <a:gd name="connsiteY253" fmla="*/ 1126282 h 1168415"/>
              <a:gd name="connsiteX254" fmla="*/ 12815 w 1623018"/>
              <a:gd name="connsiteY254" fmla="*/ 1126541 h 1168415"/>
              <a:gd name="connsiteX255" fmla="*/ 12879 w 1623018"/>
              <a:gd name="connsiteY255" fmla="*/ 1127383 h 1168415"/>
              <a:gd name="connsiteX256" fmla="*/ 13915 w 1623018"/>
              <a:gd name="connsiteY256" fmla="*/ 1127383 h 1168415"/>
              <a:gd name="connsiteX257" fmla="*/ 14498 w 1623018"/>
              <a:gd name="connsiteY257" fmla="*/ 1126800 h 1168415"/>
              <a:gd name="connsiteX258" fmla="*/ 15145 w 1623018"/>
              <a:gd name="connsiteY258" fmla="*/ 1126929 h 1168415"/>
              <a:gd name="connsiteX259" fmla="*/ 15986 w 1623018"/>
              <a:gd name="connsiteY259" fmla="*/ 1128353 h 1168415"/>
              <a:gd name="connsiteX260" fmla="*/ 15404 w 1623018"/>
              <a:gd name="connsiteY260" fmla="*/ 1128807 h 1168415"/>
              <a:gd name="connsiteX261" fmla="*/ 15857 w 1623018"/>
              <a:gd name="connsiteY261" fmla="*/ 1128936 h 1168415"/>
              <a:gd name="connsiteX262" fmla="*/ 16116 w 1623018"/>
              <a:gd name="connsiteY262" fmla="*/ 1129648 h 1168415"/>
              <a:gd name="connsiteX263" fmla="*/ 16698 w 1623018"/>
              <a:gd name="connsiteY263" fmla="*/ 1129648 h 1168415"/>
              <a:gd name="connsiteX264" fmla="*/ 17086 w 1623018"/>
              <a:gd name="connsiteY264" fmla="*/ 1129065 h 1168415"/>
              <a:gd name="connsiteX265" fmla="*/ 18316 w 1623018"/>
              <a:gd name="connsiteY265" fmla="*/ 1129518 h 1168415"/>
              <a:gd name="connsiteX266" fmla="*/ 18316 w 1623018"/>
              <a:gd name="connsiteY266" fmla="*/ 1130683 h 1168415"/>
              <a:gd name="connsiteX267" fmla="*/ 19157 w 1623018"/>
              <a:gd name="connsiteY267" fmla="*/ 1131266 h 1168415"/>
              <a:gd name="connsiteX268" fmla="*/ 19352 w 1623018"/>
              <a:gd name="connsiteY268" fmla="*/ 1132107 h 1168415"/>
              <a:gd name="connsiteX269" fmla="*/ 20193 w 1623018"/>
              <a:gd name="connsiteY269" fmla="*/ 1132107 h 1168415"/>
              <a:gd name="connsiteX270" fmla="*/ 18963 w 1623018"/>
              <a:gd name="connsiteY270" fmla="*/ 1135084 h 1168415"/>
              <a:gd name="connsiteX271" fmla="*/ 18963 w 1623018"/>
              <a:gd name="connsiteY271" fmla="*/ 1135926 h 1168415"/>
              <a:gd name="connsiteX272" fmla="*/ 20193 w 1623018"/>
              <a:gd name="connsiteY272" fmla="*/ 1136378 h 1168415"/>
              <a:gd name="connsiteX273" fmla="*/ 20776 w 1623018"/>
              <a:gd name="connsiteY273" fmla="*/ 1137414 h 1168415"/>
              <a:gd name="connsiteX274" fmla="*/ 20581 w 1623018"/>
              <a:gd name="connsiteY274" fmla="*/ 1137997 h 1168415"/>
              <a:gd name="connsiteX275" fmla="*/ 19287 w 1623018"/>
              <a:gd name="connsiteY275" fmla="*/ 1137414 h 1168415"/>
              <a:gd name="connsiteX276" fmla="*/ 18057 w 1623018"/>
              <a:gd name="connsiteY276" fmla="*/ 1137414 h 1168415"/>
              <a:gd name="connsiteX277" fmla="*/ 17669 w 1623018"/>
              <a:gd name="connsiteY277" fmla="*/ 1137997 h 1168415"/>
              <a:gd name="connsiteX278" fmla="*/ 16633 w 1623018"/>
              <a:gd name="connsiteY278" fmla="*/ 1137997 h 1168415"/>
              <a:gd name="connsiteX279" fmla="*/ 15727 w 1623018"/>
              <a:gd name="connsiteY279" fmla="*/ 1140133 h 1168415"/>
              <a:gd name="connsiteX280" fmla="*/ 15015 w 1623018"/>
              <a:gd name="connsiteY280" fmla="*/ 1139874 h 1168415"/>
              <a:gd name="connsiteX281" fmla="*/ 14562 w 1623018"/>
              <a:gd name="connsiteY281" fmla="*/ 1140456 h 1168415"/>
              <a:gd name="connsiteX282" fmla="*/ 13721 w 1623018"/>
              <a:gd name="connsiteY282" fmla="*/ 1140327 h 1168415"/>
              <a:gd name="connsiteX283" fmla="*/ 13721 w 1623018"/>
              <a:gd name="connsiteY283" fmla="*/ 1139615 h 1168415"/>
              <a:gd name="connsiteX284" fmla="*/ 14433 w 1623018"/>
              <a:gd name="connsiteY284" fmla="*/ 1139615 h 1168415"/>
              <a:gd name="connsiteX285" fmla="*/ 14821 w 1623018"/>
              <a:gd name="connsiteY285" fmla="*/ 1139162 h 1168415"/>
              <a:gd name="connsiteX286" fmla="*/ 14886 w 1623018"/>
              <a:gd name="connsiteY286" fmla="*/ 1137155 h 1168415"/>
              <a:gd name="connsiteX287" fmla="*/ 14627 w 1623018"/>
              <a:gd name="connsiteY287" fmla="*/ 1136573 h 1168415"/>
              <a:gd name="connsiteX288" fmla="*/ 13591 w 1623018"/>
              <a:gd name="connsiteY288" fmla="*/ 1136573 h 1168415"/>
              <a:gd name="connsiteX289" fmla="*/ 13203 w 1623018"/>
              <a:gd name="connsiteY289" fmla="*/ 1135991 h 1168415"/>
              <a:gd name="connsiteX290" fmla="*/ 13009 w 1623018"/>
              <a:gd name="connsiteY290" fmla="*/ 1133596 h 1168415"/>
              <a:gd name="connsiteX291" fmla="*/ 11973 w 1623018"/>
              <a:gd name="connsiteY291" fmla="*/ 1133014 h 1168415"/>
              <a:gd name="connsiteX292" fmla="*/ 12167 w 1623018"/>
              <a:gd name="connsiteY292" fmla="*/ 1132431 h 1168415"/>
              <a:gd name="connsiteX293" fmla="*/ 13268 w 1623018"/>
              <a:gd name="connsiteY293" fmla="*/ 1133014 h 1168415"/>
              <a:gd name="connsiteX294" fmla="*/ 13527 w 1623018"/>
              <a:gd name="connsiteY294" fmla="*/ 1132043 h 1168415"/>
              <a:gd name="connsiteX295" fmla="*/ 12232 w 1623018"/>
              <a:gd name="connsiteY295" fmla="*/ 1130877 h 1168415"/>
              <a:gd name="connsiteX296" fmla="*/ 11779 w 1623018"/>
              <a:gd name="connsiteY296" fmla="*/ 1130877 h 1168415"/>
              <a:gd name="connsiteX297" fmla="*/ 11067 w 1623018"/>
              <a:gd name="connsiteY297" fmla="*/ 1130036 h 1168415"/>
              <a:gd name="connsiteX298" fmla="*/ 10873 w 1623018"/>
              <a:gd name="connsiteY298" fmla="*/ 1129194 h 1168415"/>
              <a:gd name="connsiteX299" fmla="*/ 9643 w 1623018"/>
              <a:gd name="connsiteY299" fmla="*/ 1128353 h 1168415"/>
              <a:gd name="connsiteX300" fmla="*/ 8996 w 1623018"/>
              <a:gd name="connsiteY300" fmla="*/ 1126347 h 1168415"/>
              <a:gd name="connsiteX301" fmla="*/ 10355 w 1623018"/>
              <a:gd name="connsiteY301" fmla="*/ 1124470 h 1168415"/>
              <a:gd name="connsiteX302" fmla="*/ 10938 w 1623018"/>
              <a:gd name="connsiteY302" fmla="*/ 1124470 h 1168415"/>
              <a:gd name="connsiteX303" fmla="*/ 10873 w 1623018"/>
              <a:gd name="connsiteY303" fmla="*/ 1124729 h 1168415"/>
              <a:gd name="connsiteX304" fmla="*/ 22847 w 1623018"/>
              <a:gd name="connsiteY304" fmla="*/ 1122593 h 1168415"/>
              <a:gd name="connsiteX305" fmla="*/ 23235 w 1623018"/>
              <a:gd name="connsiteY305" fmla="*/ 1123046 h 1168415"/>
              <a:gd name="connsiteX306" fmla="*/ 23041 w 1623018"/>
              <a:gd name="connsiteY306" fmla="*/ 1124211 h 1168415"/>
              <a:gd name="connsiteX307" fmla="*/ 23429 w 1623018"/>
              <a:gd name="connsiteY307" fmla="*/ 1124082 h 1168415"/>
              <a:gd name="connsiteX308" fmla="*/ 23235 w 1623018"/>
              <a:gd name="connsiteY308" fmla="*/ 1125247 h 1168415"/>
              <a:gd name="connsiteX309" fmla="*/ 23623 w 1623018"/>
              <a:gd name="connsiteY309" fmla="*/ 1125247 h 1168415"/>
              <a:gd name="connsiteX310" fmla="*/ 24012 w 1623018"/>
              <a:gd name="connsiteY310" fmla="*/ 1125958 h 1168415"/>
              <a:gd name="connsiteX311" fmla="*/ 24076 w 1623018"/>
              <a:gd name="connsiteY311" fmla="*/ 1126994 h 1168415"/>
              <a:gd name="connsiteX312" fmla="*/ 23817 w 1623018"/>
              <a:gd name="connsiteY312" fmla="*/ 1127447 h 1168415"/>
              <a:gd name="connsiteX313" fmla="*/ 22976 w 1623018"/>
              <a:gd name="connsiteY313" fmla="*/ 1127318 h 1168415"/>
              <a:gd name="connsiteX314" fmla="*/ 22717 w 1623018"/>
              <a:gd name="connsiteY314" fmla="*/ 1126865 h 1168415"/>
              <a:gd name="connsiteX315" fmla="*/ 22976 w 1623018"/>
              <a:gd name="connsiteY315" fmla="*/ 1125700 h 1168415"/>
              <a:gd name="connsiteX316" fmla="*/ 22523 w 1623018"/>
              <a:gd name="connsiteY316" fmla="*/ 1125570 h 1168415"/>
              <a:gd name="connsiteX317" fmla="*/ 21811 w 1623018"/>
              <a:gd name="connsiteY317" fmla="*/ 1126153 h 1168415"/>
              <a:gd name="connsiteX318" fmla="*/ 21099 w 1623018"/>
              <a:gd name="connsiteY318" fmla="*/ 1124859 h 1168415"/>
              <a:gd name="connsiteX319" fmla="*/ 21164 w 1623018"/>
              <a:gd name="connsiteY319" fmla="*/ 1126412 h 1168415"/>
              <a:gd name="connsiteX320" fmla="*/ 20128 w 1623018"/>
              <a:gd name="connsiteY320" fmla="*/ 1127124 h 1168415"/>
              <a:gd name="connsiteX321" fmla="*/ 20128 w 1623018"/>
              <a:gd name="connsiteY321" fmla="*/ 1124535 h 1168415"/>
              <a:gd name="connsiteX322" fmla="*/ 21487 w 1623018"/>
              <a:gd name="connsiteY322" fmla="*/ 1123564 h 1168415"/>
              <a:gd name="connsiteX323" fmla="*/ 22135 w 1623018"/>
              <a:gd name="connsiteY323" fmla="*/ 1124147 h 1168415"/>
              <a:gd name="connsiteX324" fmla="*/ 22523 w 1623018"/>
              <a:gd name="connsiteY324" fmla="*/ 1122852 h 1168415"/>
              <a:gd name="connsiteX325" fmla="*/ 22847 w 1623018"/>
              <a:gd name="connsiteY325" fmla="*/ 1122593 h 1168415"/>
              <a:gd name="connsiteX326" fmla="*/ 18057 w 1623018"/>
              <a:gd name="connsiteY326" fmla="*/ 1121299 h 1168415"/>
              <a:gd name="connsiteX327" fmla="*/ 18640 w 1623018"/>
              <a:gd name="connsiteY327" fmla="*/ 1122011 h 1168415"/>
              <a:gd name="connsiteX328" fmla="*/ 19546 w 1623018"/>
              <a:gd name="connsiteY328" fmla="*/ 1122140 h 1168415"/>
              <a:gd name="connsiteX329" fmla="*/ 19546 w 1623018"/>
              <a:gd name="connsiteY329" fmla="*/ 1122722 h 1168415"/>
              <a:gd name="connsiteX330" fmla="*/ 18640 w 1623018"/>
              <a:gd name="connsiteY330" fmla="*/ 1123888 h 1168415"/>
              <a:gd name="connsiteX331" fmla="*/ 18251 w 1623018"/>
              <a:gd name="connsiteY331" fmla="*/ 1123758 h 1168415"/>
              <a:gd name="connsiteX332" fmla="*/ 17798 w 1623018"/>
              <a:gd name="connsiteY332" fmla="*/ 1124340 h 1168415"/>
              <a:gd name="connsiteX333" fmla="*/ 17281 w 1623018"/>
              <a:gd name="connsiteY333" fmla="*/ 1124340 h 1168415"/>
              <a:gd name="connsiteX334" fmla="*/ 16245 w 1623018"/>
              <a:gd name="connsiteY334" fmla="*/ 1122464 h 1168415"/>
              <a:gd name="connsiteX335" fmla="*/ 16827 w 1623018"/>
              <a:gd name="connsiteY335" fmla="*/ 1122464 h 1168415"/>
              <a:gd name="connsiteX336" fmla="*/ 17022 w 1623018"/>
              <a:gd name="connsiteY336" fmla="*/ 1121623 h 1168415"/>
              <a:gd name="connsiteX337" fmla="*/ 17475 w 1623018"/>
              <a:gd name="connsiteY337" fmla="*/ 1121363 h 1168415"/>
              <a:gd name="connsiteX338" fmla="*/ 18057 w 1623018"/>
              <a:gd name="connsiteY338" fmla="*/ 1121363 h 1168415"/>
              <a:gd name="connsiteX339" fmla="*/ 25630 w 1623018"/>
              <a:gd name="connsiteY339" fmla="*/ 1118904 h 1168415"/>
              <a:gd name="connsiteX340" fmla="*/ 25824 w 1623018"/>
              <a:gd name="connsiteY340" fmla="*/ 1119357 h 1168415"/>
              <a:gd name="connsiteX341" fmla="*/ 26730 w 1623018"/>
              <a:gd name="connsiteY341" fmla="*/ 1119616 h 1168415"/>
              <a:gd name="connsiteX342" fmla="*/ 26536 w 1623018"/>
              <a:gd name="connsiteY342" fmla="*/ 1120781 h 1168415"/>
              <a:gd name="connsiteX343" fmla="*/ 26989 w 1623018"/>
              <a:gd name="connsiteY343" fmla="*/ 1121363 h 1168415"/>
              <a:gd name="connsiteX344" fmla="*/ 27830 w 1623018"/>
              <a:gd name="connsiteY344" fmla="*/ 1121946 h 1168415"/>
              <a:gd name="connsiteX345" fmla="*/ 28736 w 1623018"/>
              <a:gd name="connsiteY345" fmla="*/ 1121946 h 1168415"/>
              <a:gd name="connsiteX346" fmla="*/ 28995 w 1623018"/>
              <a:gd name="connsiteY346" fmla="*/ 1123823 h 1168415"/>
              <a:gd name="connsiteX347" fmla="*/ 29707 w 1623018"/>
              <a:gd name="connsiteY347" fmla="*/ 1125570 h 1168415"/>
              <a:gd name="connsiteX348" fmla="*/ 30613 w 1623018"/>
              <a:gd name="connsiteY348" fmla="*/ 1126412 h 1168415"/>
              <a:gd name="connsiteX349" fmla="*/ 31519 w 1623018"/>
              <a:gd name="connsiteY349" fmla="*/ 1126541 h 1168415"/>
              <a:gd name="connsiteX350" fmla="*/ 32102 w 1623018"/>
              <a:gd name="connsiteY350" fmla="*/ 1125958 h 1168415"/>
              <a:gd name="connsiteX351" fmla="*/ 32749 w 1623018"/>
              <a:gd name="connsiteY351" fmla="*/ 1125958 h 1168415"/>
              <a:gd name="connsiteX352" fmla="*/ 33202 w 1623018"/>
              <a:gd name="connsiteY352" fmla="*/ 1126670 h 1168415"/>
              <a:gd name="connsiteX353" fmla="*/ 33914 w 1623018"/>
              <a:gd name="connsiteY353" fmla="*/ 1126929 h 1168415"/>
              <a:gd name="connsiteX354" fmla="*/ 35208 w 1623018"/>
              <a:gd name="connsiteY354" fmla="*/ 1125765 h 1168415"/>
              <a:gd name="connsiteX355" fmla="*/ 35791 w 1623018"/>
              <a:gd name="connsiteY355" fmla="*/ 1126929 h 1168415"/>
              <a:gd name="connsiteX356" fmla="*/ 36373 w 1623018"/>
              <a:gd name="connsiteY356" fmla="*/ 1126929 h 1168415"/>
              <a:gd name="connsiteX357" fmla="*/ 37021 w 1623018"/>
              <a:gd name="connsiteY357" fmla="*/ 1125247 h 1168415"/>
              <a:gd name="connsiteX358" fmla="*/ 38056 w 1623018"/>
              <a:gd name="connsiteY358" fmla="*/ 1125247 h 1168415"/>
              <a:gd name="connsiteX359" fmla="*/ 39286 w 1623018"/>
              <a:gd name="connsiteY359" fmla="*/ 1126800 h 1168415"/>
              <a:gd name="connsiteX360" fmla="*/ 39221 w 1623018"/>
              <a:gd name="connsiteY360" fmla="*/ 1127771 h 1168415"/>
              <a:gd name="connsiteX361" fmla="*/ 38186 w 1623018"/>
              <a:gd name="connsiteY361" fmla="*/ 1128224 h 1168415"/>
              <a:gd name="connsiteX362" fmla="*/ 38121 w 1623018"/>
              <a:gd name="connsiteY362" fmla="*/ 1128677 h 1168415"/>
              <a:gd name="connsiteX363" fmla="*/ 37085 w 1623018"/>
              <a:gd name="connsiteY363" fmla="*/ 1128807 h 1168415"/>
              <a:gd name="connsiteX364" fmla="*/ 36827 w 1623018"/>
              <a:gd name="connsiteY364" fmla="*/ 1129648 h 1168415"/>
              <a:gd name="connsiteX365" fmla="*/ 36114 w 1623018"/>
              <a:gd name="connsiteY365" fmla="*/ 1130101 h 1168415"/>
              <a:gd name="connsiteX366" fmla="*/ 35403 w 1623018"/>
              <a:gd name="connsiteY366" fmla="*/ 1129518 h 1168415"/>
              <a:gd name="connsiteX367" fmla="*/ 33655 w 1623018"/>
              <a:gd name="connsiteY367" fmla="*/ 1129518 h 1168415"/>
              <a:gd name="connsiteX368" fmla="*/ 32749 w 1623018"/>
              <a:gd name="connsiteY368" fmla="*/ 1131266 h 1168415"/>
              <a:gd name="connsiteX369" fmla="*/ 31649 w 1623018"/>
              <a:gd name="connsiteY369" fmla="*/ 1131396 h 1168415"/>
              <a:gd name="connsiteX370" fmla="*/ 29901 w 1623018"/>
              <a:gd name="connsiteY370" fmla="*/ 1128224 h 1168415"/>
              <a:gd name="connsiteX371" fmla="*/ 28542 w 1623018"/>
              <a:gd name="connsiteY371" fmla="*/ 1128095 h 1168415"/>
              <a:gd name="connsiteX372" fmla="*/ 27895 w 1623018"/>
              <a:gd name="connsiteY372" fmla="*/ 1127253 h 1168415"/>
              <a:gd name="connsiteX373" fmla="*/ 24788 w 1623018"/>
              <a:gd name="connsiteY373" fmla="*/ 1127253 h 1168415"/>
              <a:gd name="connsiteX374" fmla="*/ 24594 w 1623018"/>
              <a:gd name="connsiteY374" fmla="*/ 1125700 h 1168415"/>
              <a:gd name="connsiteX375" fmla="*/ 24853 w 1623018"/>
              <a:gd name="connsiteY375" fmla="*/ 1125117 h 1168415"/>
              <a:gd name="connsiteX376" fmla="*/ 25306 w 1623018"/>
              <a:gd name="connsiteY376" fmla="*/ 1125117 h 1168415"/>
              <a:gd name="connsiteX377" fmla="*/ 25500 w 1623018"/>
              <a:gd name="connsiteY377" fmla="*/ 1123823 h 1168415"/>
              <a:gd name="connsiteX378" fmla="*/ 26989 w 1623018"/>
              <a:gd name="connsiteY378" fmla="*/ 1124082 h 1168415"/>
              <a:gd name="connsiteX379" fmla="*/ 26536 w 1623018"/>
              <a:gd name="connsiteY379" fmla="*/ 1123499 h 1168415"/>
              <a:gd name="connsiteX380" fmla="*/ 26795 w 1623018"/>
              <a:gd name="connsiteY380" fmla="*/ 1122658 h 1168415"/>
              <a:gd name="connsiteX381" fmla="*/ 26212 w 1623018"/>
              <a:gd name="connsiteY381" fmla="*/ 1122917 h 1168415"/>
              <a:gd name="connsiteX382" fmla="*/ 25306 w 1623018"/>
              <a:gd name="connsiteY382" fmla="*/ 1122658 h 1168415"/>
              <a:gd name="connsiteX383" fmla="*/ 26212 w 1623018"/>
              <a:gd name="connsiteY383" fmla="*/ 1121493 h 1168415"/>
              <a:gd name="connsiteX384" fmla="*/ 25500 w 1623018"/>
              <a:gd name="connsiteY384" fmla="*/ 1120522 h 1168415"/>
              <a:gd name="connsiteX385" fmla="*/ 25630 w 1623018"/>
              <a:gd name="connsiteY385" fmla="*/ 1118904 h 1168415"/>
              <a:gd name="connsiteX386" fmla="*/ 28283 w 1623018"/>
              <a:gd name="connsiteY386" fmla="*/ 1118192 h 1168415"/>
              <a:gd name="connsiteX387" fmla="*/ 28736 w 1623018"/>
              <a:gd name="connsiteY387" fmla="*/ 1118774 h 1168415"/>
              <a:gd name="connsiteX388" fmla="*/ 29836 w 1623018"/>
              <a:gd name="connsiteY388" fmla="*/ 1118904 h 1168415"/>
              <a:gd name="connsiteX389" fmla="*/ 29836 w 1623018"/>
              <a:gd name="connsiteY389" fmla="*/ 1119616 h 1168415"/>
              <a:gd name="connsiteX390" fmla="*/ 30419 w 1623018"/>
              <a:gd name="connsiteY390" fmla="*/ 1119875 h 1168415"/>
              <a:gd name="connsiteX391" fmla="*/ 30419 w 1623018"/>
              <a:gd name="connsiteY391" fmla="*/ 1120587 h 1168415"/>
              <a:gd name="connsiteX392" fmla="*/ 29578 w 1623018"/>
              <a:gd name="connsiteY392" fmla="*/ 1121881 h 1168415"/>
              <a:gd name="connsiteX393" fmla="*/ 28930 w 1623018"/>
              <a:gd name="connsiteY393" fmla="*/ 1121428 h 1168415"/>
              <a:gd name="connsiteX394" fmla="*/ 28995 w 1623018"/>
              <a:gd name="connsiteY394" fmla="*/ 1120134 h 1168415"/>
              <a:gd name="connsiteX395" fmla="*/ 28348 w 1623018"/>
              <a:gd name="connsiteY395" fmla="*/ 1120005 h 1168415"/>
              <a:gd name="connsiteX396" fmla="*/ 28089 w 1623018"/>
              <a:gd name="connsiteY396" fmla="*/ 1120457 h 1168415"/>
              <a:gd name="connsiteX397" fmla="*/ 27636 w 1623018"/>
              <a:gd name="connsiteY397" fmla="*/ 1119745 h 1168415"/>
              <a:gd name="connsiteX398" fmla="*/ 27571 w 1623018"/>
              <a:gd name="connsiteY398" fmla="*/ 1118451 h 1168415"/>
              <a:gd name="connsiteX399" fmla="*/ 28283 w 1623018"/>
              <a:gd name="connsiteY399" fmla="*/ 1118192 h 1168415"/>
              <a:gd name="connsiteX400" fmla="*/ 1315075 w 1623018"/>
              <a:gd name="connsiteY400" fmla="*/ 805587 h 1168415"/>
              <a:gd name="connsiteX401" fmla="*/ 1315269 w 1623018"/>
              <a:gd name="connsiteY401" fmla="*/ 807335 h 1168415"/>
              <a:gd name="connsiteX402" fmla="*/ 1314751 w 1623018"/>
              <a:gd name="connsiteY402" fmla="*/ 812836 h 1168415"/>
              <a:gd name="connsiteX403" fmla="*/ 1313457 w 1623018"/>
              <a:gd name="connsiteY403" fmla="*/ 813872 h 1168415"/>
              <a:gd name="connsiteX404" fmla="*/ 1312874 w 1623018"/>
              <a:gd name="connsiteY404" fmla="*/ 813872 h 1168415"/>
              <a:gd name="connsiteX405" fmla="*/ 1314168 w 1623018"/>
              <a:gd name="connsiteY405" fmla="*/ 812836 h 1168415"/>
              <a:gd name="connsiteX406" fmla="*/ 1314751 w 1623018"/>
              <a:gd name="connsiteY406" fmla="*/ 805717 h 1168415"/>
              <a:gd name="connsiteX407" fmla="*/ 1315075 w 1623018"/>
              <a:gd name="connsiteY407" fmla="*/ 805587 h 1168415"/>
              <a:gd name="connsiteX408" fmla="*/ 1309509 w 1623018"/>
              <a:gd name="connsiteY408" fmla="*/ 800798 h 1168415"/>
              <a:gd name="connsiteX409" fmla="*/ 1311515 w 1623018"/>
              <a:gd name="connsiteY409" fmla="*/ 802416 h 1168415"/>
              <a:gd name="connsiteX410" fmla="*/ 1311903 w 1623018"/>
              <a:gd name="connsiteY410" fmla="*/ 803257 h 1168415"/>
              <a:gd name="connsiteX411" fmla="*/ 1314104 w 1623018"/>
              <a:gd name="connsiteY411" fmla="*/ 805264 h 1168415"/>
              <a:gd name="connsiteX412" fmla="*/ 1313715 w 1623018"/>
              <a:gd name="connsiteY412" fmla="*/ 805394 h 1168415"/>
              <a:gd name="connsiteX413" fmla="*/ 1310609 w 1623018"/>
              <a:gd name="connsiteY413" fmla="*/ 802675 h 1168415"/>
              <a:gd name="connsiteX414" fmla="*/ 1310414 w 1623018"/>
              <a:gd name="connsiteY414" fmla="*/ 802093 h 1168415"/>
              <a:gd name="connsiteX415" fmla="*/ 1309120 w 1623018"/>
              <a:gd name="connsiteY415" fmla="*/ 801057 h 1168415"/>
              <a:gd name="connsiteX416" fmla="*/ 1309509 w 1623018"/>
              <a:gd name="connsiteY416" fmla="*/ 800798 h 1168415"/>
              <a:gd name="connsiteX417" fmla="*/ 1237668 w 1623018"/>
              <a:gd name="connsiteY417" fmla="*/ 152419 h 1168415"/>
              <a:gd name="connsiteX418" fmla="*/ 1239544 w 1623018"/>
              <a:gd name="connsiteY418" fmla="*/ 139021 h 1168415"/>
              <a:gd name="connsiteX419" fmla="*/ 1241486 w 1623018"/>
              <a:gd name="connsiteY419" fmla="*/ 135591 h 1168415"/>
              <a:gd name="connsiteX420" fmla="*/ 1243687 w 1623018"/>
              <a:gd name="connsiteY420" fmla="*/ 135591 h 1168415"/>
              <a:gd name="connsiteX421" fmla="*/ 1246794 w 1623018"/>
              <a:gd name="connsiteY421" fmla="*/ 144070 h 1168415"/>
              <a:gd name="connsiteX422" fmla="*/ 1254107 w 1623018"/>
              <a:gd name="connsiteY422" fmla="*/ 139345 h 1168415"/>
              <a:gd name="connsiteX423" fmla="*/ 1258314 w 1623018"/>
              <a:gd name="connsiteY423" fmla="*/ 140381 h 1168415"/>
              <a:gd name="connsiteX424" fmla="*/ 1260579 w 1623018"/>
              <a:gd name="connsiteY424" fmla="*/ 135138 h 1168415"/>
              <a:gd name="connsiteX425" fmla="*/ 1269899 w 1623018"/>
              <a:gd name="connsiteY425" fmla="*/ 131255 h 1168415"/>
              <a:gd name="connsiteX426" fmla="*/ 1280125 w 1623018"/>
              <a:gd name="connsiteY426" fmla="*/ 132744 h 1168415"/>
              <a:gd name="connsiteX427" fmla="*/ 1284720 w 1623018"/>
              <a:gd name="connsiteY427" fmla="*/ 121417 h 1168415"/>
              <a:gd name="connsiteX428" fmla="*/ 1296500 w 1623018"/>
              <a:gd name="connsiteY428" fmla="*/ 119929 h 1168415"/>
              <a:gd name="connsiteX429" fmla="*/ 1308408 w 1623018"/>
              <a:gd name="connsiteY429" fmla="*/ 112486 h 1168415"/>
              <a:gd name="connsiteX430" fmla="*/ 1309573 w 1623018"/>
              <a:gd name="connsiteY430" fmla="*/ 108732 h 1168415"/>
              <a:gd name="connsiteX431" fmla="*/ 1308538 w 1623018"/>
              <a:gd name="connsiteY431" fmla="*/ 102325 h 1168415"/>
              <a:gd name="connsiteX432" fmla="*/ 1301612 w 1623018"/>
              <a:gd name="connsiteY432" fmla="*/ 94558 h 1168415"/>
              <a:gd name="connsiteX433" fmla="*/ 1299736 w 1623018"/>
              <a:gd name="connsiteY433" fmla="*/ 85044 h 1168415"/>
              <a:gd name="connsiteX434" fmla="*/ 1292746 w 1623018"/>
              <a:gd name="connsiteY434" fmla="*/ 79543 h 1168415"/>
              <a:gd name="connsiteX435" fmla="*/ 1293587 w 1623018"/>
              <a:gd name="connsiteY435" fmla="*/ 70417 h 1168415"/>
              <a:gd name="connsiteX436" fmla="*/ 1297341 w 1623018"/>
              <a:gd name="connsiteY436" fmla="*/ 64139 h 1168415"/>
              <a:gd name="connsiteX437" fmla="*/ 1295787 w 1623018"/>
              <a:gd name="connsiteY437" fmla="*/ 58444 h 1168415"/>
              <a:gd name="connsiteX438" fmla="*/ 1299541 w 1623018"/>
              <a:gd name="connsiteY438" fmla="*/ 46341 h 1168415"/>
              <a:gd name="connsiteX439" fmla="*/ 1306013 w 1623018"/>
              <a:gd name="connsiteY439" fmla="*/ 49771 h 1168415"/>
              <a:gd name="connsiteX440" fmla="*/ 1309961 w 1623018"/>
              <a:gd name="connsiteY440" fmla="*/ 59932 h 1168415"/>
              <a:gd name="connsiteX441" fmla="*/ 1315398 w 1623018"/>
              <a:gd name="connsiteY441" fmla="*/ 62650 h 1168415"/>
              <a:gd name="connsiteX442" fmla="*/ 1321935 w 1623018"/>
              <a:gd name="connsiteY442" fmla="*/ 59803 h 1168415"/>
              <a:gd name="connsiteX443" fmla="*/ 1330025 w 1623018"/>
              <a:gd name="connsiteY443" fmla="*/ 50418 h 1168415"/>
              <a:gd name="connsiteX444" fmla="*/ 1339022 w 1623018"/>
              <a:gd name="connsiteY444" fmla="*/ 48929 h 1168415"/>
              <a:gd name="connsiteX445" fmla="*/ 1346464 w 1623018"/>
              <a:gd name="connsiteY445" fmla="*/ 61032 h 1168415"/>
              <a:gd name="connsiteX446" fmla="*/ 1350218 w 1623018"/>
              <a:gd name="connsiteY446" fmla="*/ 71194 h 1168415"/>
              <a:gd name="connsiteX447" fmla="*/ 1368858 w 1623018"/>
              <a:gd name="connsiteY447" fmla="*/ 77019 h 1168415"/>
              <a:gd name="connsiteX448" fmla="*/ 1374683 w 1623018"/>
              <a:gd name="connsiteY448" fmla="*/ 76307 h 1168415"/>
              <a:gd name="connsiteX449" fmla="*/ 1383356 w 1623018"/>
              <a:gd name="connsiteY449" fmla="*/ 62003 h 1168415"/>
              <a:gd name="connsiteX450" fmla="*/ 1394423 w 1623018"/>
              <a:gd name="connsiteY450" fmla="*/ 63621 h 1168415"/>
              <a:gd name="connsiteX451" fmla="*/ 1399342 w 1623018"/>
              <a:gd name="connsiteY451" fmla="*/ 59738 h 1168415"/>
              <a:gd name="connsiteX452" fmla="*/ 1393905 w 1623018"/>
              <a:gd name="connsiteY452" fmla="*/ 53072 h 1168415"/>
              <a:gd name="connsiteX453" fmla="*/ 1395847 w 1623018"/>
              <a:gd name="connsiteY453" fmla="*/ 38833 h 1168415"/>
              <a:gd name="connsiteX454" fmla="*/ 1397788 w 1623018"/>
              <a:gd name="connsiteY454" fmla="*/ 35273 h 1168415"/>
              <a:gd name="connsiteX455" fmla="*/ 1414292 w 1623018"/>
              <a:gd name="connsiteY455" fmla="*/ 34367 h 1168415"/>
              <a:gd name="connsiteX456" fmla="*/ 1404908 w 1623018"/>
              <a:gd name="connsiteY456" fmla="*/ 53654 h 1168415"/>
              <a:gd name="connsiteX457" fmla="*/ 1409309 w 1623018"/>
              <a:gd name="connsiteY457" fmla="*/ 59609 h 1168415"/>
              <a:gd name="connsiteX458" fmla="*/ 1417334 w 1623018"/>
              <a:gd name="connsiteY458" fmla="*/ 52877 h 1168415"/>
              <a:gd name="connsiteX459" fmla="*/ 1428661 w 1623018"/>
              <a:gd name="connsiteY459" fmla="*/ 52877 h 1168415"/>
              <a:gd name="connsiteX460" fmla="*/ 1442188 w 1623018"/>
              <a:gd name="connsiteY460" fmla="*/ 57084 h 1168415"/>
              <a:gd name="connsiteX461" fmla="*/ 1462057 w 1623018"/>
              <a:gd name="connsiteY461" fmla="*/ 43040 h 1168415"/>
              <a:gd name="connsiteX462" fmla="*/ 1471571 w 1623018"/>
              <a:gd name="connsiteY462" fmla="*/ 40774 h 1168415"/>
              <a:gd name="connsiteX463" fmla="*/ 1479402 w 1623018"/>
              <a:gd name="connsiteY463" fmla="*/ 42587 h 1168415"/>
              <a:gd name="connsiteX464" fmla="*/ 1484192 w 1623018"/>
              <a:gd name="connsiteY464" fmla="*/ 40192 h 1168415"/>
              <a:gd name="connsiteX465" fmla="*/ 1492605 w 1623018"/>
              <a:gd name="connsiteY465" fmla="*/ 42004 h 1168415"/>
              <a:gd name="connsiteX466" fmla="*/ 1504320 w 1623018"/>
              <a:gd name="connsiteY466" fmla="*/ 52877 h 1168415"/>
              <a:gd name="connsiteX467" fmla="*/ 1508203 w 1623018"/>
              <a:gd name="connsiteY467" fmla="*/ 52748 h 1168415"/>
              <a:gd name="connsiteX468" fmla="*/ 1510404 w 1623018"/>
              <a:gd name="connsiteY468" fmla="*/ 46600 h 1168415"/>
              <a:gd name="connsiteX469" fmla="*/ 1509562 w 1623018"/>
              <a:gd name="connsiteY469" fmla="*/ 38509 h 1168415"/>
              <a:gd name="connsiteX470" fmla="*/ 1502637 w 1623018"/>
              <a:gd name="connsiteY470" fmla="*/ 28348 h 1168415"/>
              <a:gd name="connsiteX471" fmla="*/ 1497460 w 1623018"/>
              <a:gd name="connsiteY471" fmla="*/ 25630 h 1168415"/>
              <a:gd name="connsiteX472" fmla="*/ 1497718 w 1623018"/>
              <a:gd name="connsiteY472" fmla="*/ 23235 h 1168415"/>
              <a:gd name="connsiteX473" fmla="*/ 1504450 w 1623018"/>
              <a:gd name="connsiteY473" fmla="*/ 17669 h 1168415"/>
              <a:gd name="connsiteX474" fmla="*/ 1514158 w 1623018"/>
              <a:gd name="connsiteY474" fmla="*/ 19934 h 1168415"/>
              <a:gd name="connsiteX475" fmla="*/ 1525937 w 1623018"/>
              <a:gd name="connsiteY475" fmla="*/ 3754 h 1168415"/>
              <a:gd name="connsiteX476" fmla="*/ 1532733 w 1623018"/>
              <a:gd name="connsiteY476" fmla="*/ 0 h 1168415"/>
              <a:gd name="connsiteX477" fmla="*/ 1539658 w 1623018"/>
              <a:gd name="connsiteY477" fmla="*/ 8802 h 1168415"/>
              <a:gd name="connsiteX478" fmla="*/ 1546648 w 1623018"/>
              <a:gd name="connsiteY478" fmla="*/ 11197 h 1168415"/>
              <a:gd name="connsiteX479" fmla="*/ 1549690 w 1623018"/>
              <a:gd name="connsiteY479" fmla="*/ 21811 h 1168415"/>
              <a:gd name="connsiteX480" fmla="*/ 1560369 w 1623018"/>
              <a:gd name="connsiteY480" fmla="*/ 40192 h 1168415"/>
              <a:gd name="connsiteX481" fmla="*/ 1566064 w 1623018"/>
              <a:gd name="connsiteY481" fmla="*/ 42457 h 1168415"/>
              <a:gd name="connsiteX482" fmla="*/ 1578038 w 1623018"/>
              <a:gd name="connsiteY482" fmla="*/ 40516 h 1168415"/>
              <a:gd name="connsiteX483" fmla="*/ 1581015 w 1623018"/>
              <a:gd name="connsiteY483" fmla="*/ 42587 h 1168415"/>
              <a:gd name="connsiteX484" fmla="*/ 1573701 w 1623018"/>
              <a:gd name="connsiteY484" fmla="*/ 56308 h 1168415"/>
              <a:gd name="connsiteX485" fmla="*/ 1567812 w 1623018"/>
              <a:gd name="connsiteY485" fmla="*/ 62715 h 1168415"/>
              <a:gd name="connsiteX486" fmla="*/ 1567617 w 1623018"/>
              <a:gd name="connsiteY486" fmla="*/ 65498 h 1168415"/>
              <a:gd name="connsiteX487" fmla="*/ 1567617 w 1623018"/>
              <a:gd name="connsiteY487" fmla="*/ 65498 h 1168415"/>
              <a:gd name="connsiteX488" fmla="*/ 1566129 w 1623018"/>
              <a:gd name="connsiteY488" fmla="*/ 78831 h 1168415"/>
              <a:gd name="connsiteX489" fmla="*/ 1578750 w 1623018"/>
              <a:gd name="connsiteY489" fmla="*/ 86403 h 1168415"/>
              <a:gd name="connsiteX490" fmla="*/ 1580886 w 1623018"/>
              <a:gd name="connsiteY490" fmla="*/ 89380 h 1168415"/>
              <a:gd name="connsiteX491" fmla="*/ 1580821 w 1623018"/>
              <a:gd name="connsiteY491" fmla="*/ 93587 h 1168415"/>
              <a:gd name="connsiteX492" fmla="*/ 1569753 w 1623018"/>
              <a:gd name="connsiteY492" fmla="*/ 105172 h 1168415"/>
              <a:gd name="connsiteX493" fmla="*/ 1572601 w 1623018"/>
              <a:gd name="connsiteY493" fmla="*/ 113845 h 1168415"/>
              <a:gd name="connsiteX494" fmla="*/ 1565870 w 1623018"/>
              <a:gd name="connsiteY494" fmla="*/ 119670 h 1168415"/>
              <a:gd name="connsiteX495" fmla="*/ 1559915 w 1623018"/>
              <a:gd name="connsiteY495" fmla="*/ 134556 h 1168415"/>
              <a:gd name="connsiteX496" fmla="*/ 1558815 w 1623018"/>
              <a:gd name="connsiteY496" fmla="*/ 165622 h 1168415"/>
              <a:gd name="connsiteX497" fmla="*/ 1548848 w 1623018"/>
              <a:gd name="connsiteY497" fmla="*/ 177531 h 1168415"/>
              <a:gd name="connsiteX498" fmla="*/ 1554350 w 1623018"/>
              <a:gd name="connsiteY498" fmla="*/ 184197 h 1168415"/>
              <a:gd name="connsiteX499" fmla="*/ 1558492 w 1623018"/>
              <a:gd name="connsiteY499" fmla="*/ 200831 h 1168415"/>
              <a:gd name="connsiteX500" fmla="*/ 1559786 w 1623018"/>
              <a:gd name="connsiteY500" fmla="*/ 215069 h 1168415"/>
              <a:gd name="connsiteX501" fmla="*/ 1569365 w 1623018"/>
              <a:gd name="connsiteY501" fmla="*/ 224842 h 1168415"/>
              <a:gd name="connsiteX502" fmla="*/ 1570401 w 1623018"/>
              <a:gd name="connsiteY502" fmla="*/ 228402 h 1168415"/>
              <a:gd name="connsiteX503" fmla="*/ 1568718 w 1623018"/>
              <a:gd name="connsiteY503" fmla="*/ 231573 h 1168415"/>
              <a:gd name="connsiteX504" fmla="*/ 1557392 w 1623018"/>
              <a:gd name="connsiteY504" fmla="*/ 228984 h 1168415"/>
              <a:gd name="connsiteX505" fmla="*/ 1556291 w 1623018"/>
              <a:gd name="connsiteY505" fmla="*/ 234033 h 1168415"/>
              <a:gd name="connsiteX506" fmla="*/ 1557197 w 1623018"/>
              <a:gd name="connsiteY506" fmla="*/ 243935 h 1168415"/>
              <a:gd name="connsiteX507" fmla="*/ 1566970 w 1623018"/>
              <a:gd name="connsiteY507" fmla="*/ 253837 h 1168415"/>
              <a:gd name="connsiteX508" fmla="*/ 1565223 w 1623018"/>
              <a:gd name="connsiteY508" fmla="*/ 264905 h 1168415"/>
              <a:gd name="connsiteX509" fmla="*/ 1559268 w 1623018"/>
              <a:gd name="connsiteY509" fmla="*/ 270989 h 1168415"/>
              <a:gd name="connsiteX510" fmla="*/ 1560110 w 1623018"/>
              <a:gd name="connsiteY510" fmla="*/ 285357 h 1168415"/>
              <a:gd name="connsiteX511" fmla="*/ 1562440 w 1623018"/>
              <a:gd name="connsiteY511" fmla="*/ 287881 h 1168415"/>
              <a:gd name="connsiteX512" fmla="*/ 1569624 w 1623018"/>
              <a:gd name="connsiteY512" fmla="*/ 287622 h 1168415"/>
              <a:gd name="connsiteX513" fmla="*/ 1584186 w 1623018"/>
              <a:gd name="connsiteY513" fmla="*/ 313317 h 1168415"/>
              <a:gd name="connsiteX514" fmla="*/ 1590270 w 1623018"/>
              <a:gd name="connsiteY514" fmla="*/ 314805 h 1168415"/>
              <a:gd name="connsiteX515" fmla="*/ 1592924 w 1623018"/>
              <a:gd name="connsiteY515" fmla="*/ 329950 h 1168415"/>
              <a:gd name="connsiteX516" fmla="*/ 1601467 w 1623018"/>
              <a:gd name="connsiteY516" fmla="*/ 344577 h 1168415"/>
              <a:gd name="connsiteX517" fmla="*/ 1608845 w 1623018"/>
              <a:gd name="connsiteY517" fmla="*/ 349884 h 1168415"/>
              <a:gd name="connsiteX518" fmla="*/ 1611240 w 1623018"/>
              <a:gd name="connsiteY518" fmla="*/ 359010 h 1168415"/>
              <a:gd name="connsiteX519" fmla="*/ 1610981 w 1623018"/>
              <a:gd name="connsiteY519" fmla="*/ 363411 h 1168415"/>
              <a:gd name="connsiteX520" fmla="*/ 1600561 w 1623018"/>
              <a:gd name="connsiteY520" fmla="*/ 366388 h 1168415"/>
              <a:gd name="connsiteX521" fmla="*/ 1597260 w 1623018"/>
              <a:gd name="connsiteY521" fmla="*/ 370660 h 1168415"/>
              <a:gd name="connsiteX522" fmla="*/ 1607227 w 1623018"/>
              <a:gd name="connsiteY522" fmla="*/ 389040 h 1168415"/>
              <a:gd name="connsiteX523" fmla="*/ 1618942 w 1623018"/>
              <a:gd name="connsiteY523" fmla="*/ 395060 h 1168415"/>
              <a:gd name="connsiteX524" fmla="*/ 1619330 w 1623018"/>
              <a:gd name="connsiteY524" fmla="*/ 401273 h 1168415"/>
              <a:gd name="connsiteX525" fmla="*/ 1623019 w 1623018"/>
              <a:gd name="connsiteY525" fmla="*/ 406839 h 1168415"/>
              <a:gd name="connsiteX526" fmla="*/ 1622631 w 1623018"/>
              <a:gd name="connsiteY526" fmla="*/ 412858 h 1168415"/>
              <a:gd name="connsiteX527" fmla="*/ 1609428 w 1623018"/>
              <a:gd name="connsiteY527" fmla="*/ 414347 h 1168415"/>
              <a:gd name="connsiteX528" fmla="*/ 1611628 w 1623018"/>
              <a:gd name="connsiteY528" fmla="*/ 428779 h 1168415"/>
              <a:gd name="connsiteX529" fmla="*/ 1605285 w 1623018"/>
              <a:gd name="connsiteY529" fmla="*/ 443018 h 1168415"/>
              <a:gd name="connsiteX530" fmla="*/ 1609039 w 1623018"/>
              <a:gd name="connsiteY530" fmla="*/ 455185 h 1168415"/>
              <a:gd name="connsiteX531" fmla="*/ 1605544 w 1623018"/>
              <a:gd name="connsiteY531" fmla="*/ 459134 h 1168415"/>
              <a:gd name="connsiteX532" fmla="*/ 1591823 w 1623018"/>
              <a:gd name="connsiteY532" fmla="*/ 452403 h 1168415"/>
              <a:gd name="connsiteX533" fmla="*/ 1585092 w 1623018"/>
              <a:gd name="connsiteY533" fmla="*/ 455185 h 1168415"/>
              <a:gd name="connsiteX534" fmla="*/ 1580238 w 1623018"/>
              <a:gd name="connsiteY534" fmla="*/ 462499 h 1168415"/>
              <a:gd name="connsiteX535" fmla="*/ 1575837 w 1623018"/>
              <a:gd name="connsiteY535" fmla="*/ 464830 h 1168415"/>
              <a:gd name="connsiteX536" fmla="*/ 1558427 w 1623018"/>
              <a:gd name="connsiteY536" fmla="*/ 461722 h 1168415"/>
              <a:gd name="connsiteX537" fmla="*/ 1553185 w 1623018"/>
              <a:gd name="connsiteY537" fmla="*/ 463470 h 1168415"/>
              <a:gd name="connsiteX538" fmla="*/ 1556874 w 1623018"/>
              <a:gd name="connsiteY538" fmla="*/ 480039 h 1168415"/>
              <a:gd name="connsiteX539" fmla="*/ 1566905 w 1623018"/>
              <a:gd name="connsiteY539" fmla="*/ 497902 h 1168415"/>
              <a:gd name="connsiteX540" fmla="*/ 1569300 w 1623018"/>
              <a:gd name="connsiteY540" fmla="*/ 509164 h 1168415"/>
              <a:gd name="connsiteX541" fmla="*/ 1567617 w 1623018"/>
              <a:gd name="connsiteY541" fmla="*/ 521590 h 1168415"/>
              <a:gd name="connsiteX542" fmla="*/ 1575514 w 1623018"/>
              <a:gd name="connsiteY542" fmla="*/ 526444 h 1168415"/>
              <a:gd name="connsiteX543" fmla="*/ 1577843 w 1623018"/>
              <a:gd name="connsiteY543" fmla="*/ 531104 h 1168415"/>
              <a:gd name="connsiteX544" fmla="*/ 1574737 w 1623018"/>
              <a:gd name="connsiteY544" fmla="*/ 542819 h 1168415"/>
              <a:gd name="connsiteX545" fmla="*/ 1578426 w 1623018"/>
              <a:gd name="connsiteY545" fmla="*/ 559646 h 1168415"/>
              <a:gd name="connsiteX546" fmla="*/ 1577843 w 1623018"/>
              <a:gd name="connsiteY546" fmla="*/ 570196 h 1168415"/>
              <a:gd name="connsiteX547" fmla="*/ 1584186 w 1623018"/>
              <a:gd name="connsiteY547" fmla="*/ 574273 h 1168415"/>
              <a:gd name="connsiteX548" fmla="*/ 1586193 w 1623018"/>
              <a:gd name="connsiteY548" fmla="*/ 578933 h 1168415"/>
              <a:gd name="connsiteX549" fmla="*/ 1579915 w 1623018"/>
              <a:gd name="connsiteY549" fmla="*/ 585341 h 1168415"/>
              <a:gd name="connsiteX550" fmla="*/ 1577973 w 1623018"/>
              <a:gd name="connsiteY550" fmla="*/ 590907 h 1168415"/>
              <a:gd name="connsiteX551" fmla="*/ 1585157 w 1623018"/>
              <a:gd name="connsiteY551" fmla="*/ 600226 h 1168415"/>
              <a:gd name="connsiteX552" fmla="*/ 1581533 w 1623018"/>
              <a:gd name="connsiteY552" fmla="*/ 609288 h 1168415"/>
              <a:gd name="connsiteX553" fmla="*/ 1566776 w 1623018"/>
              <a:gd name="connsiteY553" fmla="*/ 614271 h 1168415"/>
              <a:gd name="connsiteX554" fmla="*/ 1561533 w 1623018"/>
              <a:gd name="connsiteY554" fmla="*/ 611941 h 1168415"/>
              <a:gd name="connsiteX555" fmla="*/ 1552538 w 1623018"/>
              <a:gd name="connsiteY555" fmla="*/ 601262 h 1168415"/>
              <a:gd name="connsiteX556" fmla="*/ 1538428 w 1623018"/>
              <a:gd name="connsiteY556" fmla="*/ 599644 h 1168415"/>
              <a:gd name="connsiteX557" fmla="*/ 1529755 w 1623018"/>
              <a:gd name="connsiteY557" fmla="*/ 595113 h 1168415"/>
              <a:gd name="connsiteX558" fmla="*/ 1515128 w 1623018"/>
              <a:gd name="connsiteY558" fmla="*/ 591877 h 1168415"/>
              <a:gd name="connsiteX559" fmla="*/ 1506262 w 1623018"/>
              <a:gd name="connsiteY559" fmla="*/ 583269 h 1168415"/>
              <a:gd name="connsiteX560" fmla="*/ 1503025 w 1623018"/>
              <a:gd name="connsiteY560" fmla="*/ 584305 h 1168415"/>
              <a:gd name="connsiteX561" fmla="*/ 1499531 w 1623018"/>
              <a:gd name="connsiteY561" fmla="*/ 590907 h 1168415"/>
              <a:gd name="connsiteX562" fmla="*/ 1495906 w 1623018"/>
              <a:gd name="connsiteY562" fmla="*/ 590195 h 1168415"/>
              <a:gd name="connsiteX563" fmla="*/ 1497201 w 1623018"/>
              <a:gd name="connsiteY563" fmla="*/ 585988 h 1168415"/>
              <a:gd name="connsiteX564" fmla="*/ 1495841 w 1623018"/>
              <a:gd name="connsiteY564" fmla="*/ 585147 h 1168415"/>
              <a:gd name="connsiteX565" fmla="*/ 1476749 w 1623018"/>
              <a:gd name="connsiteY565" fmla="*/ 588447 h 1168415"/>
              <a:gd name="connsiteX566" fmla="*/ 1468917 w 1623018"/>
              <a:gd name="connsiteY566" fmla="*/ 594337 h 1168415"/>
              <a:gd name="connsiteX567" fmla="*/ 1483091 w 1623018"/>
              <a:gd name="connsiteY567" fmla="*/ 617702 h 1168415"/>
              <a:gd name="connsiteX568" fmla="*/ 1492217 w 1623018"/>
              <a:gd name="connsiteY568" fmla="*/ 627733 h 1168415"/>
              <a:gd name="connsiteX569" fmla="*/ 1497913 w 1623018"/>
              <a:gd name="connsiteY569" fmla="*/ 628769 h 1168415"/>
              <a:gd name="connsiteX570" fmla="*/ 1506391 w 1623018"/>
              <a:gd name="connsiteY570" fmla="*/ 623073 h 1168415"/>
              <a:gd name="connsiteX571" fmla="*/ 1517006 w 1623018"/>
              <a:gd name="connsiteY571" fmla="*/ 625274 h 1168415"/>
              <a:gd name="connsiteX572" fmla="*/ 1514870 w 1623018"/>
              <a:gd name="connsiteY572" fmla="*/ 637830 h 1168415"/>
              <a:gd name="connsiteX573" fmla="*/ 1505679 w 1623018"/>
              <a:gd name="connsiteY573" fmla="*/ 645272 h 1168415"/>
              <a:gd name="connsiteX574" fmla="*/ 1507815 w 1623018"/>
              <a:gd name="connsiteY574" fmla="*/ 658670 h 1168415"/>
              <a:gd name="connsiteX575" fmla="*/ 1516811 w 1623018"/>
              <a:gd name="connsiteY575" fmla="*/ 657699 h 1168415"/>
              <a:gd name="connsiteX576" fmla="*/ 1519982 w 1623018"/>
              <a:gd name="connsiteY576" fmla="*/ 676598 h 1168415"/>
              <a:gd name="connsiteX577" fmla="*/ 1516488 w 1623018"/>
              <a:gd name="connsiteY577" fmla="*/ 683135 h 1168415"/>
              <a:gd name="connsiteX578" fmla="*/ 1515581 w 1623018"/>
              <a:gd name="connsiteY578" fmla="*/ 692002 h 1168415"/>
              <a:gd name="connsiteX579" fmla="*/ 1518818 w 1623018"/>
              <a:gd name="connsiteY579" fmla="*/ 702292 h 1168415"/>
              <a:gd name="connsiteX580" fmla="*/ 1523219 w 1623018"/>
              <a:gd name="connsiteY580" fmla="*/ 709476 h 1168415"/>
              <a:gd name="connsiteX581" fmla="*/ 1540305 w 1623018"/>
              <a:gd name="connsiteY581" fmla="*/ 704622 h 1168415"/>
              <a:gd name="connsiteX582" fmla="*/ 1541600 w 1623018"/>
              <a:gd name="connsiteY582" fmla="*/ 705917 h 1168415"/>
              <a:gd name="connsiteX583" fmla="*/ 1540564 w 1623018"/>
              <a:gd name="connsiteY583" fmla="*/ 716984 h 1168415"/>
              <a:gd name="connsiteX584" fmla="*/ 1559657 w 1623018"/>
              <a:gd name="connsiteY584" fmla="*/ 716984 h 1168415"/>
              <a:gd name="connsiteX585" fmla="*/ 1561340 w 1623018"/>
              <a:gd name="connsiteY585" fmla="*/ 726951 h 1168415"/>
              <a:gd name="connsiteX586" fmla="*/ 1561340 w 1623018"/>
              <a:gd name="connsiteY586" fmla="*/ 726951 h 1168415"/>
              <a:gd name="connsiteX587" fmla="*/ 1554932 w 1623018"/>
              <a:gd name="connsiteY587" fmla="*/ 725786 h 1168415"/>
              <a:gd name="connsiteX588" fmla="*/ 1554350 w 1623018"/>
              <a:gd name="connsiteY588" fmla="*/ 726368 h 1168415"/>
              <a:gd name="connsiteX589" fmla="*/ 1548978 w 1623018"/>
              <a:gd name="connsiteY589" fmla="*/ 726368 h 1168415"/>
              <a:gd name="connsiteX590" fmla="*/ 1544577 w 1623018"/>
              <a:gd name="connsiteY590" fmla="*/ 727210 h 1168415"/>
              <a:gd name="connsiteX591" fmla="*/ 1541276 w 1623018"/>
              <a:gd name="connsiteY591" fmla="*/ 729217 h 1168415"/>
              <a:gd name="connsiteX592" fmla="*/ 1541276 w 1623018"/>
              <a:gd name="connsiteY592" fmla="*/ 729669 h 1168415"/>
              <a:gd name="connsiteX593" fmla="*/ 1540888 w 1623018"/>
              <a:gd name="connsiteY593" fmla="*/ 729669 h 1168415"/>
              <a:gd name="connsiteX594" fmla="*/ 1540888 w 1623018"/>
              <a:gd name="connsiteY594" fmla="*/ 730511 h 1168415"/>
              <a:gd name="connsiteX595" fmla="*/ 1539593 w 1623018"/>
              <a:gd name="connsiteY595" fmla="*/ 732258 h 1168415"/>
              <a:gd name="connsiteX596" fmla="*/ 1538687 w 1623018"/>
              <a:gd name="connsiteY596" fmla="*/ 732517 h 1168415"/>
              <a:gd name="connsiteX597" fmla="*/ 1538687 w 1623018"/>
              <a:gd name="connsiteY597" fmla="*/ 733941 h 1168415"/>
              <a:gd name="connsiteX598" fmla="*/ 1538299 w 1623018"/>
              <a:gd name="connsiteY598" fmla="*/ 733941 h 1168415"/>
              <a:gd name="connsiteX599" fmla="*/ 1538104 w 1623018"/>
              <a:gd name="connsiteY599" fmla="*/ 735559 h 1168415"/>
              <a:gd name="connsiteX600" fmla="*/ 1537004 w 1623018"/>
              <a:gd name="connsiteY600" fmla="*/ 737307 h 1168415"/>
              <a:gd name="connsiteX601" fmla="*/ 1537004 w 1623018"/>
              <a:gd name="connsiteY601" fmla="*/ 738148 h 1168415"/>
              <a:gd name="connsiteX602" fmla="*/ 1535904 w 1623018"/>
              <a:gd name="connsiteY602" fmla="*/ 738990 h 1168415"/>
              <a:gd name="connsiteX603" fmla="*/ 1535192 w 1623018"/>
              <a:gd name="connsiteY603" fmla="*/ 738990 h 1168415"/>
              <a:gd name="connsiteX604" fmla="*/ 1534092 w 1623018"/>
              <a:gd name="connsiteY604" fmla="*/ 738278 h 1168415"/>
              <a:gd name="connsiteX605" fmla="*/ 1530209 w 1623018"/>
              <a:gd name="connsiteY605" fmla="*/ 736983 h 1168415"/>
              <a:gd name="connsiteX606" fmla="*/ 1529108 w 1623018"/>
              <a:gd name="connsiteY606" fmla="*/ 736983 h 1168415"/>
              <a:gd name="connsiteX607" fmla="*/ 1529108 w 1623018"/>
              <a:gd name="connsiteY607" fmla="*/ 736724 h 1168415"/>
              <a:gd name="connsiteX608" fmla="*/ 1528202 w 1623018"/>
              <a:gd name="connsiteY608" fmla="*/ 736853 h 1168415"/>
              <a:gd name="connsiteX609" fmla="*/ 1522118 w 1623018"/>
              <a:gd name="connsiteY609" fmla="*/ 735430 h 1168415"/>
              <a:gd name="connsiteX610" fmla="*/ 1520436 w 1623018"/>
              <a:gd name="connsiteY610" fmla="*/ 735559 h 1168415"/>
              <a:gd name="connsiteX611" fmla="*/ 1518947 w 1623018"/>
              <a:gd name="connsiteY611" fmla="*/ 734847 h 1168415"/>
              <a:gd name="connsiteX612" fmla="*/ 1515970 w 1623018"/>
              <a:gd name="connsiteY612" fmla="*/ 734977 h 1168415"/>
              <a:gd name="connsiteX613" fmla="*/ 1514675 w 1623018"/>
              <a:gd name="connsiteY613" fmla="*/ 734523 h 1168415"/>
              <a:gd name="connsiteX614" fmla="*/ 1510404 w 1623018"/>
              <a:gd name="connsiteY614" fmla="*/ 734653 h 1168415"/>
              <a:gd name="connsiteX615" fmla="*/ 1508915 w 1623018"/>
              <a:gd name="connsiteY615" fmla="*/ 734394 h 1168415"/>
              <a:gd name="connsiteX616" fmla="*/ 1504838 w 1623018"/>
              <a:gd name="connsiteY616" fmla="*/ 735106 h 1168415"/>
              <a:gd name="connsiteX617" fmla="*/ 1502832 w 1623018"/>
              <a:gd name="connsiteY617" fmla="*/ 734977 h 1168415"/>
              <a:gd name="connsiteX618" fmla="*/ 1502314 w 1623018"/>
              <a:gd name="connsiteY618" fmla="*/ 735430 h 1168415"/>
              <a:gd name="connsiteX619" fmla="*/ 1500825 w 1623018"/>
              <a:gd name="connsiteY619" fmla="*/ 735430 h 1168415"/>
              <a:gd name="connsiteX620" fmla="*/ 1497848 w 1623018"/>
              <a:gd name="connsiteY620" fmla="*/ 736271 h 1168415"/>
              <a:gd name="connsiteX621" fmla="*/ 1496553 w 1623018"/>
              <a:gd name="connsiteY621" fmla="*/ 736141 h 1168415"/>
              <a:gd name="connsiteX622" fmla="*/ 1494159 w 1623018"/>
              <a:gd name="connsiteY622" fmla="*/ 737177 h 1168415"/>
              <a:gd name="connsiteX623" fmla="*/ 1490276 w 1623018"/>
              <a:gd name="connsiteY623" fmla="*/ 738019 h 1168415"/>
              <a:gd name="connsiteX624" fmla="*/ 1487298 w 1623018"/>
              <a:gd name="connsiteY624" fmla="*/ 739442 h 1168415"/>
              <a:gd name="connsiteX625" fmla="*/ 1487104 w 1623018"/>
              <a:gd name="connsiteY625" fmla="*/ 740025 h 1168415"/>
              <a:gd name="connsiteX626" fmla="*/ 1483997 w 1623018"/>
              <a:gd name="connsiteY626" fmla="*/ 741060 h 1168415"/>
              <a:gd name="connsiteX627" fmla="*/ 1482185 w 1623018"/>
              <a:gd name="connsiteY627" fmla="*/ 742678 h 1168415"/>
              <a:gd name="connsiteX628" fmla="*/ 1480308 w 1623018"/>
              <a:gd name="connsiteY628" fmla="*/ 743390 h 1168415"/>
              <a:gd name="connsiteX629" fmla="*/ 1480308 w 1623018"/>
              <a:gd name="connsiteY629" fmla="*/ 743844 h 1168415"/>
              <a:gd name="connsiteX630" fmla="*/ 1477525 w 1623018"/>
              <a:gd name="connsiteY630" fmla="*/ 745850 h 1168415"/>
              <a:gd name="connsiteX631" fmla="*/ 1477331 w 1623018"/>
              <a:gd name="connsiteY631" fmla="*/ 746561 h 1168415"/>
              <a:gd name="connsiteX632" fmla="*/ 1476037 w 1623018"/>
              <a:gd name="connsiteY632" fmla="*/ 747597 h 1168415"/>
              <a:gd name="connsiteX633" fmla="*/ 1475131 w 1623018"/>
              <a:gd name="connsiteY633" fmla="*/ 749215 h 1168415"/>
              <a:gd name="connsiteX634" fmla="*/ 1473124 w 1623018"/>
              <a:gd name="connsiteY634" fmla="*/ 750833 h 1168415"/>
              <a:gd name="connsiteX635" fmla="*/ 1472736 w 1623018"/>
              <a:gd name="connsiteY635" fmla="*/ 752127 h 1168415"/>
              <a:gd name="connsiteX636" fmla="*/ 1472024 w 1623018"/>
              <a:gd name="connsiteY636" fmla="*/ 752387 h 1168415"/>
              <a:gd name="connsiteX637" fmla="*/ 1471830 w 1623018"/>
              <a:gd name="connsiteY637" fmla="*/ 753098 h 1168415"/>
              <a:gd name="connsiteX638" fmla="*/ 1470535 w 1623018"/>
              <a:gd name="connsiteY638" fmla="*/ 753810 h 1168415"/>
              <a:gd name="connsiteX639" fmla="*/ 1470341 w 1623018"/>
              <a:gd name="connsiteY639" fmla="*/ 754393 h 1168415"/>
              <a:gd name="connsiteX640" fmla="*/ 1469047 w 1623018"/>
              <a:gd name="connsiteY640" fmla="*/ 754264 h 1168415"/>
              <a:gd name="connsiteX641" fmla="*/ 1468141 w 1623018"/>
              <a:gd name="connsiteY641" fmla="*/ 753422 h 1168415"/>
              <a:gd name="connsiteX642" fmla="*/ 1468141 w 1623018"/>
              <a:gd name="connsiteY642" fmla="*/ 752257 h 1168415"/>
              <a:gd name="connsiteX643" fmla="*/ 1469629 w 1623018"/>
              <a:gd name="connsiteY643" fmla="*/ 751545 h 1168415"/>
              <a:gd name="connsiteX644" fmla="*/ 1469629 w 1623018"/>
              <a:gd name="connsiteY644" fmla="*/ 750963 h 1168415"/>
              <a:gd name="connsiteX645" fmla="*/ 1470147 w 1623018"/>
              <a:gd name="connsiteY645" fmla="*/ 751416 h 1168415"/>
              <a:gd name="connsiteX646" fmla="*/ 1471247 w 1623018"/>
              <a:gd name="connsiteY646" fmla="*/ 751286 h 1168415"/>
              <a:gd name="connsiteX647" fmla="*/ 1471636 w 1623018"/>
              <a:gd name="connsiteY647" fmla="*/ 750833 h 1168415"/>
              <a:gd name="connsiteX648" fmla="*/ 1472348 w 1623018"/>
              <a:gd name="connsiteY648" fmla="*/ 750963 h 1168415"/>
              <a:gd name="connsiteX649" fmla="*/ 1473254 w 1623018"/>
              <a:gd name="connsiteY649" fmla="*/ 750121 h 1168415"/>
              <a:gd name="connsiteX650" fmla="*/ 1473254 w 1623018"/>
              <a:gd name="connsiteY650" fmla="*/ 749668 h 1168415"/>
              <a:gd name="connsiteX651" fmla="*/ 1474548 w 1623018"/>
              <a:gd name="connsiteY651" fmla="*/ 748956 h 1168415"/>
              <a:gd name="connsiteX652" fmla="*/ 1474937 w 1623018"/>
              <a:gd name="connsiteY652" fmla="*/ 747338 h 1168415"/>
              <a:gd name="connsiteX653" fmla="*/ 1474548 w 1623018"/>
              <a:gd name="connsiteY653" fmla="*/ 747209 h 1168415"/>
              <a:gd name="connsiteX654" fmla="*/ 1474548 w 1623018"/>
              <a:gd name="connsiteY654" fmla="*/ 746174 h 1168415"/>
              <a:gd name="connsiteX655" fmla="*/ 1473448 w 1623018"/>
              <a:gd name="connsiteY655" fmla="*/ 745332 h 1168415"/>
              <a:gd name="connsiteX656" fmla="*/ 1473254 w 1623018"/>
              <a:gd name="connsiteY656" fmla="*/ 744620 h 1168415"/>
              <a:gd name="connsiteX657" fmla="*/ 1472865 w 1623018"/>
              <a:gd name="connsiteY657" fmla="*/ 744491 h 1168415"/>
              <a:gd name="connsiteX658" fmla="*/ 1472348 w 1623018"/>
              <a:gd name="connsiteY658" fmla="*/ 744943 h 1168415"/>
              <a:gd name="connsiteX659" fmla="*/ 1471765 w 1623018"/>
              <a:gd name="connsiteY659" fmla="*/ 744232 h 1168415"/>
              <a:gd name="connsiteX660" fmla="*/ 1471247 w 1623018"/>
              <a:gd name="connsiteY660" fmla="*/ 744361 h 1168415"/>
              <a:gd name="connsiteX661" fmla="*/ 1469759 w 1623018"/>
              <a:gd name="connsiteY661" fmla="*/ 742031 h 1168415"/>
              <a:gd name="connsiteX662" fmla="*/ 1469176 w 1623018"/>
              <a:gd name="connsiteY662" fmla="*/ 742161 h 1168415"/>
              <a:gd name="connsiteX663" fmla="*/ 1469176 w 1623018"/>
              <a:gd name="connsiteY663" fmla="*/ 742743 h 1168415"/>
              <a:gd name="connsiteX664" fmla="*/ 1468464 w 1623018"/>
              <a:gd name="connsiteY664" fmla="*/ 743455 h 1168415"/>
              <a:gd name="connsiteX665" fmla="*/ 1467364 w 1623018"/>
              <a:gd name="connsiteY665" fmla="*/ 743585 h 1168415"/>
              <a:gd name="connsiteX666" fmla="*/ 1468270 w 1623018"/>
              <a:gd name="connsiteY666" fmla="*/ 742419 h 1168415"/>
              <a:gd name="connsiteX667" fmla="*/ 1468076 w 1623018"/>
              <a:gd name="connsiteY667" fmla="*/ 741578 h 1168415"/>
              <a:gd name="connsiteX668" fmla="*/ 1468982 w 1623018"/>
              <a:gd name="connsiteY668" fmla="*/ 741707 h 1168415"/>
              <a:gd name="connsiteX669" fmla="*/ 1469370 w 1623018"/>
              <a:gd name="connsiteY669" fmla="*/ 740672 h 1168415"/>
              <a:gd name="connsiteX670" fmla="*/ 1468270 w 1623018"/>
              <a:gd name="connsiteY670" fmla="*/ 739248 h 1168415"/>
              <a:gd name="connsiteX671" fmla="*/ 1467558 w 1623018"/>
              <a:gd name="connsiteY671" fmla="*/ 739831 h 1168415"/>
              <a:gd name="connsiteX672" fmla="*/ 1467558 w 1623018"/>
              <a:gd name="connsiteY672" fmla="*/ 740413 h 1168415"/>
              <a:gd name="connsiteX673" fmla="*/ 1468076 w 1623018"/>
              <a:gd name="connsiteY673" fmla="*/ 740672 h 1168415"/>
              <a:gd name="connsiteX674" fmla="*/ 1467687 w 1623018"/>
              <a:gd name="connsiteY674" fmla="*/ 741125 h 1168415"/>
              <a:gd name="connsiteX675" fmla="*/ 1466587 w 1623018"/>
              <a:gd name="connsiteY675" fmla="*/ 740543 h 1168415"/>
              <a:gd name="connsiteX676" fmla="*/ 1466069 w 1623018"/>
              <a:gd name="connsiteY676" fmla="*/ 739701 h 1168415"/>
              <a:gd name="connsiteX677" fmla="*/ 1465487 w 1623018"/>
              <a:gd name="connsiteY677" fmla="*/ 739960 h 1168415"/>
              <a:gd name="connsiteX678" fmla="*/ 1465487 w 1623018"/>
              <a:gd name="connsiteY678" fmla="*/ 740543 h 1168415"/>
              <a:gd name="connsiteX679" fmla="*/ 1464969 w 1623018"/>
              <a:gd name="connsiteY679" fmla="*/ 740543 h 1168415"/>
              <a:gd name="connsiteX680" fmla="*/ 1464969 w 1623018"/>
              <a:gd name="connsiteY680" fmla="*/ 739960 h 1168415"/>
              <a:gd name="connsiteX681" fmla="*/ 1464387 w 1623018"/>
              <a:gd name="connsiteY681" fmla="*/ 739377 h 1168415"/>
              <a:gd name="connsiteX682" fmla="*/ 1465099 w 1623018"/>
              <a:gd name="connsiteY682" fmla="*/ 739377 h 1168415"/>
              <a:gd name="connsiteX683" fmla="*/ 1465487 w 1623018"/>
              <a:gd name="connsiteY683" fmla="*/ 738536 h 1168415"/>
              <a:gd name="connsiteX684" fmla="*/ 1466393 w 1623018"/>
              <a:gd name="connsiteY684" fmla="*/ 738278 h 1168415"/>
              <a:gd name="connsiteX685" fmla="*/ 1466393 w 1623018"/>
              <a:gd name="connsiteY685" fmla="*/ 737436 h 1168415"/>
              <a:gd name="connsiteX686" fmla="*/ 1464904 w 1623018"/>
              <a:gd name="connsiteY686" fmla="*/ 737307 h 1168415"/>
              <a:gd name="connsiteX687" fmla="*/ 1462898 w 1623018"/>
              <a:gd name="connsiteY687" fmla="*/ 737759 h 1168415"/>
              <a:gd name="connsiteX688" fmla="*/ 1462381 w 1623018"/>
              <a:gd name="connsiteY688" fmla="*/ 739054 h 1168415"/>
              <a:gd name="connsiteX689" fmla="*/ 1462575 w 1623018"/>
              <a:gd name="connsiteY689" fmla="*/ 739313 h 1168415"/>
              <a:gd name="connsiteX690" fmla="*/ 1461474 w 1623018"/>
              <a:gd name="connsiteY690" fmla="*/ 740154 h 1168415"/>
              <a:gd name="connsiteX691" fmla="*/ 1461086 w 1623018"/>
              <a:gd name="connsiteY691" fmla="*/ 740154 h 1168415"/>
              <a:gd name="connsiteX692" fmla="*/ 1461086 w 1623018"/>
              <a:gd name="connsiteY692" fmla="*/ 739118 h 1168415"/>
              <a:gd name="connsiteX693" fmla="*/ 1459080 w 1623018"/>
              <a:gd name="connsiteY693" fmla="*/ 739248 h 1168415"/>
              <a:gd name="connsiteX694" fmla="*/ 1458691 w 1623018"/>
              <a:gd name="connsiteY694" fmla="*/ 739701 h 1168415"/>
              <a:gd name="connsiteX695" fmla="*/ 1456685 w 1623018"/>
              <a:gd name="connsiteY695" fmla="*/ 739118 h 1168415"/>
              <a:gd name="connsiteX696" fmla="*/ 1456685 w 1623018"/>
              <a:gd name="connsiteY696" fmla="*/ 740154 h 1168415"/>
              <a:gd name="connsiteX697" fmla="*/ 1457203 w 1623018"/>
              <a:gd name="connsiteY697" fmla="*/ 740866 h 1168415"/>
              <a:gd name="connsiteX698" fmla="*/ 1456297 w 1623018"/>
              <a:gd name="connsiteY698" fmla="*/ 740866 h 1168415"/>
              <a:gd name="connsiteX699" fmla="*/ 1456102 w 1623018"/>
              <a:gd name="connsiteY699" fmla="*/ 741707 h 1168415"/>
              <a:gd name="connsiteX700" fmla="*/ 1454614 w 1623018"/>
              <a:gd name="connsiteY700" fmla="*/ 741837 h 1168415"/>
              <a:gd name="connsiteX701" fmla="*/ 1452802 w 1623018"/>
              <a:gd name="connsiteY701" fmla="*/ 741578 h 1168415"/>
              <a:gd name="connsiteX702" fmla="*/ 1452219 w 1623018"/>
              <a:gd name="connsiteY702" fmla="*/ 741125 h 1168415"/>
              <a:gd name="connsiteX703" fmla="*/ 1452219 w 1623018"/>
              <a:gd name="connsiteY703" fmla="*/ 740089 h 1168415"/>
              <a:gd name="connsiteX704" fmla="*/ 1447236 w 1623018"/>
              <a:gd name="connsiteY704" fmla="*/ 739960 h 1168415"/>
              <a:gd name="connsiteX705" fmla="*/ 1446524 w 1623018"/>
              <a:gd name="connsiteY705" fmla="*/ 739507 h 1168415"/>
              <a:gd name="connsiteX706" fmla="*/ 1445424 w 1623018"/>
              <a:gd name="connsiteY706" fmla="*/ 739507 h 1168415"/>
              <a:gd name="connsiteX707" fmla="*/ 1444129 w 1623018"/>
              <a:gd name="connsiteY707" fmla="*/ 738795 h 1168415"/>
              <a:gd name="connsiteX708" fmla="*/ 1443546 w 1623018"/>
              <a:gd name="connsiteY708" fmla="*/ 737759 h 1168415"/>
              <a:gd name="connsiteX709" fmla="*/ 1440763 w 1623018"/>
              <a:gd name="connsiteY709" fmla="*/ 737048 h 1168415"/>
              <a:gd name="connsiteX710" fmla="*/ 1439857 w 1623018"/>
              <a:gd name="connsiteY710" fmla="*/ 736206 h 1168415"/>
              <a:gd name="connsiteX711" fmla="*/ 1439145 w 1623018"/>
              <a:gd name="connsiteY711" fmla="*/ 736206 h 1168415"/>
              <a:gd name="connsiteX712" fmla="*/ 1438563 w 1623018"/>
              <a:gd name="connsiteY712" fmla="*/ 735170 h 1168415"/>
              <a:gd name="connsiteX713" fmla="*/ 1437657 w 1623018"/>
              <a:gd name="connsiteY713" fmla="*/ 735430 h 1168415"/>
              <a:gd name="connsiteX714" fmla="*/ 1437463 w 1623018"/>
              <a:gd name="connsiteY714" fmla="*/ 735753 h 1168415"/>
              <a:gd name="connsiteX715" fmla="*/ 1438045 w 1623018"/>
              <a:gd name="connsiteY715" fmla="*/ 736012 h 1168415"/>
              <a:gd name="connsiteX716" fmla="*/ 1437139 w 1623018"/>
              <a:gd name="connsiteY716" fmla="*/ 736271 h 1168415"/>
              <a:gd name="connsiteX717" fmla="*/ 1437139 w 1623018"/>
              <a:gd name="connsiteY717" fmla="*/ 737112 h 1168415"/>
              <a:gd name="connsiteX718" fmla="*/ 1437527 w 1623018"/>
              <a:gd name="connsiteY718" fmla="*/ 737372 h 1168415"/>
              <a:gd name="connsiteX719" fmla="*/ 1436621 w 1623018"/>
              <a:gd name="connsiteY719" fmla="*/ 737242 h 1168415"/>
              <a:gd name="connsiteX720" fmla="*/ 1436233 w 1623018"/>
              <a:gd name="connsiteY720" fmla="*/ 736660 h 1168415"/>
              <a:gd name="connsiteX721" fmla="*/ 1435327 w 1623018"/>
              <a:gd name="connsiteY721" fmla="*/ 736660 h 1168415"/>
              <a:gd name="connsiteX722" fmla="*/ 1435521 w 1623018"/>
              <a:gd name="connsiteY722" fmla="*/ 736401 h 1168415"/>
              <a:gd name="connsiteX723" fmla="*/ 1434809 w 1623018"/>
              <a:gd name="connsiteY723" fmla="*/ 736141 h 1168415"/>
              <a:gd name="connsiteX724" fmla="*/ 1433126 w 1623018"/>
              <a:gd name="connsiteY724" fmla="*/ 736141 h 1168415"/>
              <a:gd name="connsiteX725" fmla="*/ 1431638 w 1623018"/>
              <a:gd name="connsiteY725" fmla="*/ 736724 h 1168415"/>
              <a:gd name="connsiteX726" fmla="*/ 1430149 w 1623018"/>
              <a:gd name="connsiteY726" fmla="*/ 738471 h 1168415"/>
              <a:gd name="connsiteX727" fmla="*/ 1429955 w 1623018"/>
              <a:gd name="connsiteY727" fmla="*/ 739313 h 1168415"/>
              <a:gd name="connsiteX728" fmla="*/ 1429243 w 1623018"/>
              <a:gd name="connsiteY728" fmla="*/ 739766 h 1168415"/>
              <a:gd name="connsiteX729" fmla="*/ 1429243 w 1623018"/>
              <a:gd name="connsiteY729" fmla="*/ 740608 h 1168415"/>
              <a:gd name="connsiteX730" fmla="*/ 1429955 w 1623018"/>
              <a:gd name="connsiteY730" fmla="*/ 741190 h 1168415"/>
              <a:gd name="connsiteX731" fmla="*/ 1431638 w 1623018"/>
              <a:gd name="connsiteY731" fmla="*/ 741319 h 1168415"/>
              <a:gd name="connsiteX732" fmla="*/ 1431832 w 1623018"/>
              <a:gd name="connsiteY732" fmla="*/ 741772 h 1168415"/>
              <a:gd name="connsiteX733" fmla="*/ 1430343 w 1623018"/>
              <a:gd name="connsiteY733" fmla="*/ 742937 h 1168415"/>
              <a:gd name="connsiteX734" fmla="*/ 1427754 w 1623018"/>
              <a:gd name="connsiteY734" fmla="*/ 742678 h 1168415"/>
              <a:gd name="connsiteX735" fmla="*/ 1428337 w 1623018"/>
              <a:gd name="connsiteY735" fmla="*/ 743261 h 1168415"/>
              <a:gd name="connsiteX736" fmla="*/ 1427949 w 1623018"/>
              <a:gd name="connsiteY736" fmla="*/ 745008 h 1168415"/>
              <a:gd name="connsiteX737" fmla="*/ 1428337 w 1623018"/>
              <a:gd name="connsiteY737" fmla="*/ 746432 h 1168415"/>
              <a:gd name="connsiteX738" fmla="*/ 1427237 w 1623018"/>
              <a:gd name="connsiteY738" fmla="*/ 746691 h 1168415"/>
              <a:gd name="connsiteX739" fmla="*/ 1426654 w 1623018"/>
              <a:gd name="connsiteY739" fmla="*/ 747727 h 1168415"/>
              <a:gd name="connsiteX740" fmla="*/ 1426848 w 1623018"/>
              <a:gd name="connsiteY740" fmla="*/ 747986 h 1168415"/>
              <a:gd name="connsiteX741" fmla="*/ 1426331 w 1623018"/>
              <a:gd name="connsiteY741" fmla="*/ 747986 h 1168415"/>
              <a:gd name="connsiteX742" fmla="*/ 1426136 w 1623018"/>
              <a:gd name="connsiteY742" fmla="*/ 747532 h 1168415"/>
              <a:gd name="connsiteX743" fmla="*/ 1425230 w 1623018"/>
              <a:gd name="connsiteY743" fmla="*/ 747792 h 1168415"/>
              <a:gd name="connsiteX744" fmla="*/ 1425425 w 1623018"/>
              <a:gd name="connsiteY744" fmla="*/ 748244 h 1168415"/>
              <a:gd name="connsiteX745" fmla="*/ 1426007 w 1623018"/>
              <a:gd name="connsiteY745" fmla="*/ 748115 h 1168415"/>
              <a:gd name="connsiteX746" fmla="*/ 1426396 w 1623018"/>
              <a:gd name="connsiteY746" fmla="*/ 748568 h 1168415"/>
              <a:gd name="connsiteX747" fmla="*/ 1426396 w 1623018"/>
              <a:gd name="connsiteY747" fmla="*/ 751157 h 1168415"/>
              <a:gd name="connsiteX748" fmla="*/ 1425683 w 1623018"/>
              <a:gd name="connsiteY748" fmla="*/ 751739 h 1168415"/>
              <a:gd name="connsiteX749" fmla="*/ 1427172 w 1623018"/>
              <a:gd name="connsiteY749" fmla="*/ 751869 h 1168415"/>
              <a:gd name="connsiteX750" fmla="*/ 1427754 w 1623018"/>
              <a:gd name="connsiteY750" fmla="*/ 751416 h 1168415"/>
              <a:gd name="connsiteX751" fmla="*/ 1429049 w 1623018"/>
              <a:gd name="connsiteY751" fmla="*/ 751999 h 1168415"/>
              <a:gd name="connsiteX752" fmla="*/ 1431055 w 1623018"/>
              <a:gd name="connsiteY752" fmla="*/ 751416 h 1168415"/>
              <a:gd name="connsiteX753" fmla="*/ 1432738 w 1623018"/>
              <a:gd name="connsiteY753" fmla="*/ 749992 h 1168415"/>
              <a:gd name="connsiteX754" fmla="*/ 1432738 w 1623018"/>
              <a:gd name="connsiteY754" fmla="*/ 748244 h 1168415"/>
              <a:gd name="connsiteX755" fmla="*/ 1433450 w 1623018"/>
              <a:gd name="connsiteY755" fmla="*/ 747403 h 1168415"/>
              <a:gd name="connsiteX756" fmla="*/ 1433838 w 1623018"/>
              <a:gd name="connsiteY756" fmla="*/ 745655 h 1168415"/>
              <a:gd name="connsiteX757" fmla="*/ 1438239 w 1623018"/>
              <a:gd name="connsiteY757" fmla="*/ 743649 h 1168415"/>
              <a:gd name="connsiteX758" fmla="*/ 1438239 w 1623018"/>
              <a:gd name="connsiteY758" fmla="*/ 742484 h 1168415"/>
              <a:gd name="connsiteX759" fmla="*/ 1438952 w 1623018"/>
              <a:gd name="connsiteY759" fmla="*/ 741643 h 1168415"/>
              <a:gd name="connsiteX760" fmla="*/ 1440440 w 1623018"/>
              <a:gd name="connsiteY760" fmla="*/ 741190 h 1168415"/>
              <a:gd name="connsiteX761" fmla="*/ 1443546 w 1623018"/>
              <a:gd name="connsiteY761" fmla="*/ 741319 h 1168415"/>
              <a:gd name="connsiteX762" fmla="*/ 1444647 w 1623018"/>
              <a:gd name="connsiteY762" fmla="*/ 743196 h 1168415"/>
              <a:gd name="connsiteX763" fmla="*/ 1446329 w 1623018"/>
              <a:gd name="connsiteY763" fmla="*/ 744037 h 1168415"/>
              <a:gd name="connsiteX764" fmla="*/ 1446329 w 1623018"/>
              <a:gd name="connsiteY764" fmla="*/ 744879 h 1168415"/>
              <a:gd name="connsiteX765" fmla="*/ 1445812 w 1623018"/>
              <a:gd name="connsiteY765" fmla="*/ 745008 h 1168415"/>
              <a:gd name="connsiteX766" fmla="*/ 1444711 w 1623018"/>
              <a:gd name="connsiteY766" fmla="*/ 745008 h 1168415"/>
              <a:gd name="connsiteX767" fmla="*/ 1444000 w 1623018"/>
              <a:gd name="connsiteY767" fmla="*/ 743585 h 1168415"/>
              <a:gd name="connsiteX768" fmla="*/ 1442511 w 1623018"/>
              <a:gd name="connsiteY768" fmla="*/ 743585 h 1168415"/>
              <a:gd name="connsiteX769" fmla="*/ 1441993 w 1623018"/>
              <a:gd name="connsiteY769" fmla="*/ 744296 h 1168415"/>
              <a:gd name="connsiteX770" fmla="*/ 1441993 w 1623018"/>
              <a:gd name="connsiteY770" fmla="*/ 744555 h 1168415"/>
              <a:gd name="connsiteX771" fmla="*/ 1442705 w 1623018"/>
              <a:gd name="connsiteY771" fmla="*/ 744555 h 1168415"/>
              <a:gd name="connsiteX772" fmla="*/ 1442705 w 1623018"/>
              <a:gd name="connsiteY772" fmla="*/ 745397 h 1168415"/>
              <a:gd name="connsiteX773" fmla="*/ 1443611 w 1623018"/>
              <a:gd name="connsiteY773" fmla="*/ 745979 h 1168415"/>
              <a:gd name="connsiteX774" fmla="*/ 1444194 w 1623018"/>
              <a:gd name="connsiteY774" fmla="*/ 747273 h 1168415"/>
              <a:gd name="connsiteX775" fmla="*/ 1444194 w 1623018"/>
              <a:gd name="connsiteY775" fmla="*/ 748698 h 1168415"/>
              <a:gd name="connsiteX776" fmla="*/ 1443806 w 1623018"/>
              <a:gd name="connsiteY776" fmla="*/ 748827 h 1168415"/>
              <a:gd name="connsiteX777" fmla="*/ 1444388 w 1623018"/>
              <a:gd name="connsiteY777" fmla="*/ 749410 h 1168415"/>
              <a:gd name="connsiteX778" fmla="*/ 1444194 w 1623018"/>
              <a:gd name="connsiteY778" fmla="*/ 751610 h 1168415"/>
              <a:gd name="connsiteX779" fmla="*/ 1442317 w 1623018"/>
              <a:gd name="connsiteY779" fmla="*/ 752775 h 1168415"/>
              <a:gd name="connsiteX780" fmla="*/ 1441411 w 1623018"/>
              <a:gd name="connsiteY780" fmla="*/ 754199 h 1168415"/>
              <a:gd name="connsiteX781" fmla="*/ 1440505 w 1623018"/>
              <a:gd name="connsiteY781" fmla="*/ 754458 h 1168415"/>
              <a:gd name="connsiteX782" fmla="*/ 1440310 w 1623018"/>
              <a:gd name="connsiteY782" fmla="*/ 755493 h 1168415"/>
              <a:gd name="connsiteX783" fmla="*/ 1437722 w 1623018"/>
              <a:gd name="connsiteY783" fmla="*/ 755493 h 1168415"/>
              <a:gd name="connsiteX784" fmla="*/ 1437010 w 1623018"/>
              <a:gd name="connsiteY784" fmla="*/ 756529 h 1168415"/>
              <a:gd name="connsiteX785" fmla="*/ 1438304 w 1623018"/>
              <a:gd name="connsiteY785" fmla="*/ 756076 h 1168415"/>
              <a:gd name="connsiteX786" fmla="*/ 1441087 w 1623018"/>
              <a:gd name="connsiteY786" fmla="*/ 755947 h 1168415"/>
              <a:gd name="connsiteX787" fmla="*/ 1441993 w 1623018"/>
              <a:gd name="connsiteY787" fmla="*/ 754328 h 1168415"/>
              <a:gd name="connsiteX788" fmla="*/ 1443676 w 1623018"/>
              <a:gd name="connsiteY788" fmla="*/ 753487 h 1168415"/>
              <a:gd name="connsiteX789" fmla="*/ 1443870 w 1623018"/>
              <a:gd name="connsiteY789" fmla="*/ 754522 h 1168415"/>
              <a:gd name="connsiteX790" fmla="*/ 1443482 w 1623018"/>
              <a:gd name="connsiteY790" fmla="*/ 754781 h 1168415"/>
              <a:gd name="connsiteX791" fmla="*/ 1443870 w 1623018"/>
              <a:gd name="connsiteY791" fmla="*/ 755040 h 1168415"/>
              <a:gd name="connsiteX792" fmla="*/ 1443870 w 1623018"/>
              <a:gd name="connsiteY792" fmla="*/ 755882 h 1168415"/>
              <a:gd name="connsiteX793" fmla="*/ 1442964 w 1623018"/>
              <a:gd name="connsiteY793" fmla="*/ 757305 h 1168415"/>
              <a:gd name="connsiteX794" fmla="*/ 1442964 w 1623018"/>
              <a:gd name="connsiteY794" fmla="*/ 758471 h 1168415"/>
              <a:gd name="connsiteX795" fmla="*/ 1443482 w 1623018"/>
              <a:gd name="connsiteY795" fmla="*/ 758729 h 1168415"/>
              <a:gd name="connsiteX796" fmla="*/ 1444194 w 1623018"/>
              <a:gd name="connsiteY796" fmla="*/ 758017 h 1168415"/>
              <a:gd name="connsiteX797" fmla="*/ 1444388 w 1623018"/>
              <a:gd name="connsiteY797" fmla="*/ 756982 h 1168415"/>
              <a:gd name="connsiteX798" fmla="*/ 1444776 w 1623018"/>
              <a:gd name="connsiteY798" fmla="*/ 756982 h 1168415"/>
              <a:gd name="connsiteX799" fmla="*/ 1445165 w 1623018"/>
              <a:gd name="connsiteY799" fmla="*/ 754781 h 1168415"/>
              <a:gd name="connsiteX800" fmla="*/ 1447365 w 1623018"/>
              <a:gd name="connsiteY800" fmla="*/ 753940 h 1168415"/>
              <a:gd name="connsiteX801" fmla="*/ 1448660 w 1623018"/>
              <a:gd name="connsiteY801" fmla="*/ 753940 h 1168415"/>
              <a:gd name="connsiteX802" fmla="*/ 1450148 w 1623018"/>
              <a:gd name="connsiteY802" fmla="*/ 755105 h 1168415"/>
              <a:gd name="connsiteX803" fmla="*/ 1450148 w 1623018"/>
              <a:gd name="connsiteY803" fmla="*/ 756270 h 1168415"/>
              <a:gd name="connsiteX804" fmla="*/ 1450730 w 1623018"/>
              <a:gd name="connsiteY804" fmla="*/ 756529 h 1168415"/>
              <a:gd name="connsiteX805" fmla="*/ 1450730 w 1623018"/>
              <a:gd name="connsiteY805" fmla="*/ 756788 h 1168415"/>
              <a:gd name="connsiteX806" fmla="*/ 1449630 w 1623018"/>
              <a:gd name="connsiteY806" fmla="*/ 757241 h 1168415"/>
              <a:gd name="connsiteX807" fmla="*/ 1449630 w 1623018"/>
              <a:gd name="connsiteY807" fmla="*/ 757694 h 1168415"/>
              <a:gd name="connsiteX808" fmla="*/ 1452025 w 1623018"/>
              <a:gd name="connsiteY808" fmla="*/ 757565 h 1168415"/>
              <a:gd name="connsiteX809" fmla="*/ 1452025 w 1623018"/>
              <a:gd name="connsiteY809" fmla="*/ 758017 h 1168415"/>
              <a:gd name="connsiteX810" fmla="*/ 1453837 w 1623018"/>
              <a:gd name="connsiteY810" fmla="*/ 758729 h 1168415"/>
              <a:gd name="connsiteX811" fmla="*/ 1453837 w 1623018"/>
              <a:gd name="connsiteY811" fmla="*/ 758988 h 1168415"/>
              <a:gd name="connsiteX812" fmla="*/ 1452025 w 1623018"/>
              <a:gd name="connsiteY812" fmla="*/ 759571 h 1168415"/>
              <a:gd name="connsiteX813" fmla="*/ 1452219 w 1623018"/>
              <a:gd name="connsiteY813" fmla="*/ 760736 h 1168415"/>
              <a:gd name="connsiteX814" fmla="*/ 1453708 w 1623018"/>
              <a:gd name="connsiteY814" fmla="*/ 760994 h 1168415"/>
              <a:gd name="connsiteX815" fmla="*/ 1453514 w 1623018"/>
              <a:gd name="connsiteY815" fmla="*/ 762030 h 1168415"/>
              <a:gd name="connsiteX816" fmla="*/ 1453902 w 1623018"/>
              <a:gd name="connsiteY816" fmla="*/ 762160 h 1168415"/>
              <a:gd name="connsiteX817" fmla="*/ 1454808 w 1623018"/>
              <a:gd name="connsiteY817" fmla="*/ 762030 h 1168415"/>
              <a:gd name="connsiteX818" fmla="*/ 1454614 w 1623018"/>
              <a:gd name="connsiteY818" fmla="*/ 760865 h 1168415"/>
              <a:gd name="connsiteX819" fmla="*/ 1455520 w 1623018"/>
              <a:gd name="connsiteY819" fmla="*/ 759700 h 1168415"/>
              <a:gd name="connsiteX820" fmla="*/ 1457203 w 1623018"/>
              <a:gd name="connsiteY820" fmla="*/ 758664 h 1168415"/>
              <a:gd name="connsiteX821" fmla="*/ 1458109 w 1623018"/>
              <a:gd name="connsiteY821" fmla="*/ 757370 h 1168415"/>
              <a:gd name="connsiteX822" fmla="*/ 1459209 w 1623018"/>
              <a:gd name="connsiteY822" fmla="*/ 757111 h 1168415"/>
              <a:gd name="connsiteX823" fmla="*/ 1459403 w 1623018"/>
              <a:gd name="connsiteY823" fmla="*/ 757823 h 1168415"/>
              <a:gd name="connsiteX824" fmla="*/ 1459015 w 1623018"/>
              <a:gd name="connsiteY824" fmla="*/ 757823 h 1168415"/>
              <a:gd name="connsiteX825" fmla="*/ 1457915 w 1623018"/>
              <a:gd name="connsiteY825" fmla="*/ 759247 h 1168415"/>
              <a:gd name="connsiteX826" fmla="*/ 1457720 w 1623018"/>
              <a:gd name="connsiteY826" fmla="*/ 760865 h 1168415"/>
              <a:gd name="connsiteX827" fmla="*/ 1458432 w 1623018"/>
              <a:gd name="connsiteY827" fmla="*/ 761124 h 1168415"/>
              <a:gd name="connsiteX828" fmla="*/ 1458432 w 1623018"/>
              <a:gd name="connsiteY828" fmla="*/ 761707 h 1168415"/>
              <a:gd name="connsiteX829" fmla="*/ 1461410 w 1623018"/>
              <a:gd name="connsiteY829" fmla="*/ 762871 h 1168415"/>
              <a:gd name="connsiteX830" fmla="*/ 1460309 w 1623018"/>
              <a:gd name="connsiteY830" fmla="*/ 763907 h 1168415"/>
              <a:gd name="connsiteX831" fmla="*/ 1459209 w 1623018"/>
              <a:gd name="connsiteY831" fmla="*/ 764037 h 1168415"/>
              <a:gd name="connsiteX832" fmla="*/ 1459209 w 1623018"/>
              <a:gd name="connsiteY832" fmla="*/ 764619 h 1168415"/>
              <a:gd name="connsiteX833" fmla="*/ 1459727 w 1623018"/>
              <a:gd name="connsiteY833" fmla="*/ 765072 h 1168415"/>
              <a:gd name="connsiteX834" fmla="*/ 1459727 w 1623018"/>
              <a:gd name="connsiteY834" fmla="*/ 764360 h 1168415"/>
              <a:gd name="connsiteX835" fmla="*/ 1460633 w 1623018"/>
              <a:gd name="connsiteY835" fmla="*/ 764360 h 1168415"/>
              <a:gd name="connsiteX836" fmla="*/ 1461021 w 1623018"/>
              <a:gd name="connsiteY836" fmla="*/ 763778 h 1168415"/>
              <a:gd name="connsiteX837" fmla="*/ 1461733 w 1623018"/>
              <a:gd name="connsiteY837" fmla="*/ 763778 h 1168415"/>
              <a:gd name="connsiteX838" fmla="*/ 1462251 w 1623018"/>
              <a:gd name="connsiteY838" fmla="*/ 764619 h 1168415"/>
              <a:gd name="connsiteX839" fmla="*/ 1462639 w 1623018"/>
              <a:gd name="connsiteY839" fmla="*/ 764489 h 1168415"/>
              <a:gd name="connsiteX840" fmla="*/ 1462445 w 1623018"/>
              <a:gd name="connsiteY840" fmla="*/ 763454 h 1168415"/>
              <a:gd name="connsiteX841" fmla="*/ 1462833 w 1623018"/>
              <a:gd name="connsiteY841" fmla="*/ 763195 h 1168415"/>
              <a:gd name="connsiteX842" fmla="*/ 1462833 w 1623018"/>
              <a:gd name="connsiteY842" fmla="*/ 761900 h 1168415"/>
              <a:gd name="connsiteX843" fmla="*/ 1462251 w 1623018"/>
              <a:gd name="connsiteY843" fmla="*/ 761059 h 1168415"/>
              <a:gd name="connsiteX844" fmla="*/ 1464646 w 1623018"/>
              <a:gd name="connsiteY844" fmla="*/ 760347 h 1168415"/>
              <a:gd name="connsiteX845" fmla="*/ 1465358 w 1623018"/>
              <a:gd name="connsiteY845" fmla="*/ 758600 h 1168415"/>
              <a:gd name="connsiteX846" fmla="*/ 1465875 w 1623018"/>
              <a:gd name="connsiteY846" fmla="*/ 758729 h 1168415"/>
              <a:gd name="connsiteX847" fmla="*/ 1465875 w 1623018"/>
              <a:gd name="connsiteY847" fmla="*/ 759183 h 1168415"/>
              <a:gd name="connsiteX848" fmla="*/ 1466782 w 1623018"/>
              <a:gd name="connsiteY848" fmla="*/ 759053 h 1168415"/>
              <a:gd name="connsiteX849" fmla="*/ 1467493 w 1623018"/>
              <a:gd name="connsiteY849" fmla="*/ 758212 h 1168415"/>
              <a:gd name="connsiteX850" fmla="*/ 1468205 w 1623018"/>
              <a:gd name="connsiteY850" fmla="*/ 756334 h 1168415"/>
              <a:gd name="connsiteX851" fmla="*/ 1468788 w 1623018"/>
              <a:gd name="connsiteY851" fmla="*/ 756076 h 1168415"/>
              <a:gd name="connsiteX852" fmla="*/ 1469694 w 1623018"/>
              <a:gd name="connsiteY852" fmla="*/ 757500 h 1168415"/>
              <a:gd name="connsiteX853" fmla="*/ 1469694 w 1623018"/>
              <a:gd name="connsiteY853" fmla="*/ 758212 h 1168415"/>
              <a:gd name="connsiteX854" fmla="*/ 1471183 w 1623018"/>
              <a:gd name="connsiteY854" fmla="*/ 758794 h 1168415"/>
              <a:gd name="connsiteX855" fmla="*/ 1471571 w 1623018"/>
              <a:gd name="connsiteY855" fmla="*/ 759506 h 1168415"/>
              <a:gd name="connsiteX856" fmla="*/ 1468270 w 1623018"/>
              <a:gd name="connsiteY856" fmla="*/ 766625 h 1168415"/>
              <a:gd name="connsiteX857" fmla="*/ 1467882 w 1623018"/>
              <a:gd name="connsiteY857" fmla="*/ 770832 h 1168415"/>
              <a:gd name="connsiteX858" fmla="*/ 1468464 w 1623018"/>
              <a:gd name="connsiteY858" fmla="*/ 771285 h 1168415"/>
              <a:gd name="connsiteX859" fmla="*/ 1469176 w 1623018"/>
              <a:gd name="connsiteY859" fmla="*/ 773291 h 1168415"/>
              <a:gd name="connsiteX860" fmla="*/ 1470082 w 1623018"/>
              <a:gd name="connsiteY860" fmla="*/ 773551 h 1168415"/>
              <a:gd name="connsiteX861" fmla="*/ 1471571 w 1623018"/>
              <a:gd name="connsiteY861" fmla="*/ 775751 h 1168415"/>
              <a:gd name="connsiteX862" fmla="*/ 1476749 w 1623018"/>
              <a:gd name="connsiteY862" fmla="*/ 775169 h 1168415"/>
              <a:gd name="connsiteX863" fmla="*/ 1477655 w 1623018"/>
              <a:gd name="connsiteY863" fmla="*/ 775621 h 1168415"/>
              <a:gd name="connsiteX864" fmla="*/ 1477266 w 1623018"/>
              <a:gd name="connsiteY864" fmla="*/ 777239 h 1168415"/>
              <a:gd name="connsiteX865" fmla="*/ 1475778 w 1623018"/>
              <a:gd name="connsiteY865" fmla="*/ 778664 h 1168415"/>
              <a:gd name="connsiteX866" fmla="*/ 1474677 w 1623018"/>
              <a:gd name="connsiteY866" fmla="*/ 781252 h 1168415"/>
              <a:gd name="connsiteX867" fmla="*/ 1470794 w 1623018"/>
              <a:gd name="connsiteY867" fmla="*/ 782288 h 1168415"/>
              <a:gd name="connsiteX868" fmla="*/ 1469305 w 1623018"/>
              <a:gd name="connsiteY868" fmla="*/ 783453 h 1168415"/>
              <a:gd name="connsiteX869" fmla="*/ 1467817 w 1623018"/>
              <a:gd name="connsiteY869" fmla="*/ 785330 h 1168415"/>
              <a:gd name="connsiteX870" fmla="*/ 1467817 w 1623018"/>
              <a:gd name="connsiteY870" fmla="*/ 786041 h 1168415"/>
              <a:gd name="connsiteX871" fmla="*/ 1466522 w 1623018"/>
              <a:gd name="connsiteY871" fmla="*/ 787919 h 1168415"/>
              <a:gd name="connsiteX872" fmla="*/ 1466329 w 1623018"/>
              <a:gd name="connsiteY872" fmla="*/ 790637 h 1168415"/>
              <a:gd name="connsiteX873" fmla="*/ 1466846 w 1623018"/>
              <a:gd name="connsiteY873" fmla="*/ 792514 h 1168415"/>
              <a:gd name="connsiteX874" fmla="*/ 1467947 w 1623018"/>
              <a:gd name="connsiteY874" fmla="*/ 793226 h 1168415"/>
              <a:gd name="connsiteX875" fmla="*/ 1468529 w 1623018"/>
              <a:gd name="connsiteY875" fmla="*/ 792385 h 1168415"/>
              <a:gd name="connsiteX876" fmla="*/ 1469047 w 1623018"/>
              <a:gd name="connsiteY876" fmla="*/ 792385 h 1168415"/>
              <a:gd name="connsiteX877" fmla="*/ 1468658 w 1623018"/>
              <a:gd name="connsiteY877" fmla="*/ 792837 h 1168415"/>
              <a:gd name="connsiteX878" fmla="*/ 1468853 w 1623018"/>
              <a:gd name="connsiteY878" fmla="*/ 793097 h 1168415"/>
              <a:gd name="connsiteX879" fmla="*/ 1471053 w 1623018"/>
              <a:gd name="connsiteY879" fmla="*/ 793097 h 1168415"/>
              <a:gd name="connsiteX880" fmla="*/ 1470665 w 1623018"/>
              <a:gd name="connsiteY880" fmla="*/ 793808 h 1168415"/>
              <a:gd name="connsiteX881" fmla="*/ 1468658 w 1623018"/>
              <a:gd name="connsiteY881" fmla="*/ 794973 h 1168415"/>
              <a:gd name="connsiteX882" fmla="*/ 1468464 w 1623018"/>
              <a:gd name="connsiteY882" fmla="*/ 796397 h 1168415"/>
              <a:gd name="connsiteX883" fmla="*/ 1467882 w 1623018"/>
              <a:gd name="connsiteY883" fmla="*/ 796980 h 1168415"/>
              <a:gd name="connsiteX884" fmla="*/ 1468076 w 1623018"/>
              <a:gd name="connsiteY884" fmla="*/ 799180 h 1168415"/>
              <a:gd name="connsiteX885" fmla="*/ 1468658 w 1623018"/>
              <a:gd name="connsiteY885" fmla="*/ 799763 h 1168415"/>
              <a:gd name="connsiteX886" fmla="*/ 1468270 w 1623018"/>
              <a:gd name="connsiteY886" fmla="*/ 800475 h 1168415"/>
              <a:gd name="connsiteX887" fmla="*/ 1467364 w 1623018"/>
              <a:gd name="connsiteY887" fmla="*/ 800604 h 1168415"/>
              <a:gd name="connsiteX888" fmla="*/ 1465681 w 1623018"/>
              <a:gd name="connsiteY888" fmla="*/ 802028 h 1168415"/>
              <a:gd name="connsiteX889" fmla="*/ 1462575 w 1623018"/>
              <a:gd name="connsiteY889" fmla="*/ 801769 h 1168415"/>
              <a:gd name="connsiteX890" fmla="*/ 1455002 w 1623018"/>
              <a:gd name="connsiteY890" fmla="*/ 802351 h 1168415"/>
              <a:gd name="connsiteX891" fmla="*/ 1450407 w 1623018"/>
              <a:gd name="connsiteY891" fmla="*/ 801769 h 1168415"/>
              <a:gd name="connsiteX892" fmla="*/ 1449501 w 1623018"/>
              <a:gd name="connsiteY892" fmla="*/ 802222 h 1168415"/>
              <a:gd name="connsiteX893" fmla="*/ 1447818 w 1623018"/>
              <a:gd name="connsiteY893" fmla="*/ 802222 h 1168415"/>
              <a:gd name="connsiteX894" fmla="*/ 1445229 w 1623018"/>
              <a:gd name="connsiteY894" fmla="*/ 803063 h 1168415"/>
              <a:gd name="connsiteX895" fmla="*/ 1443353 w 1623018"/>
              <a:gd name="connsiteY895" fmla="*/ 803193 h 1168415"/>
              <a:gd name="connsiteX896" fmla="*/ 1441864 w 1623018"/>
              <a:gd name="connsiteY896" fmla="*/ 805199 h 1168415"/>
              <a:gd name="connsiteX897" fmla="*/ 1439663 w 1623018"/>
              <a:gd name="connsiteY897" fmla="*/ 806817 h 1168415"/>
              <a:gd name="connsiteX898" fmla="*/ 1439275 w 1623018"/>
              <a:gd name="connsiteY898" fmla="*/ 807659 h 1168415"/>
              <a:gd name="connsiteX899" fmla="*/ 1437398 w 1623018"/>
              <a:gd name="connsiteY899" fmla="*/ 808500 h 1168415"/>
              <a:gd name="connsiteX900" fmla="*/ 1434809 w 1623018"/>
              <a:gd name="connsiteY900" fmla="*/ 808953 h 1168415"/>
              <a:gd name="connsiteX901" fmla="*/ 1434097 w 1623018"/>
              <a:gd name="connsiteY901" fmla="*/ 809535 h 1168415"/>
              <a:gd name="connsiteX902" fmla="*/ 1432997 w 1623018"/>
              <a:gd name="connsiteY902" fmla="*/ 809406 h 1168415"/>
              <a:gd name="connsiteX903" fmla="*/ 1432285 w 1623018"/>
              <a:gd name="connsiteY903" fmla="*/ 808823 h 1168415"/>
              <a:gd name="connsiteX904" fmla="*/ 1432285 w 1623018"/>
              <a:gd name="connsiteY904" fmla="*/ 808241 h 1168415"/>
              <a:gd name="connsiteX905" fmla="*/ 1431379 w 1623018"/>
              <a:gd name="connsiteY905" fmla="*/ 807205 h 1168415"/>
              <a:gd name="connsiteX906" fmla="*/ 1431379 w 1623018"/>
              <a:gd name="connsiteY906" fmla="*/ 805329 h 1168415"/>
              <a:gd name="connsiteX907" fmla="*/ 1430861 w 1623018"/>
              <a:gd name="connsiteY907" fmla="*/ 804746 h 1168415"/>
              <a:gd name="connsiteX908" fmla="*/ 1430473 w 1623018"/>
              <a:gd name="connsiteY908" fmla="*/ 802416 h 1168415"/>
              <a:gd name="connsiteX909" fmla="*/ 1431185 w 1623018"/>
              <a:gd name="connsiteY909" fmla="*/ 801252 h 1168415"/>
              <a:gd name="connsiteX910" fmla="*/ 1430991 w 1623018"/>
              <a:gd name="connsiteY910" fmla="*/ 800668 h 1168415"/>
              <a:gd name="connsiteX911" fmla="*/ 1430279 w 1623018"/>
              <a:gd name="connsiteY911" fmla="*/ 800668 h 1168415"/>
              <a:gd name="connsiteX912" fmla="*/ 1429890 w 1623018"/>
              <a:gd name="connsiteY912" fmla="*/ 801252 h 1168415"/>
              <a:gd name="connsiteX913" fmla="*/ 1427496 w 1623018"/>
              <a:gd name="connsiteY913" fmla="*/ 801381 h 1168415"/>
              <a:gd name="connsiteX914" fmla="*/ 1426784 w 1623018"/>
              <a:gd name="connsiteY914" fmla="*/ 800540 h 1168415"/>
              <a:gd name="connsiteX915" fmla="*/ 1426589 w 1623018"/>
              <a:gd name="connsiteY915" fmla="*/ 799698 h 1168415"/>
              <a:gd name="connsiteX916" fmla="*/ 1424583 w 1623018"/>
              <a:gd name="connsiteY916" fmla="*/ 800151 h 1168415"/>
              <a:gd name="connsiteX917" fmla="*/ 1419988 w 1623018"/>
              <a:gd name="connsiteY917" fmla="*/ 798403 h 1168415"/>
              <a:gd name="connsiteX918" fmla="*/ 1418499 w 1623018"/>
              <a:gd name="connsiteY918" fmla="*/ 798403 h 1168415"/>
              <a:gd name="connsiteX919" fmla="*/ 1417205 w 1623018"/>
              <a:gd name="connsiteY919" fmla="*/ 799115 h 1168415"/>
              <a:gd name="connsiteX920" fmla="*/ 1415198 w 1623018"/>
              <a:gd name="connsiteY920" fmla="*/ 797951 h 1168415"/>
              <a:gd name="connsiteX921" fmla="*/ 1413904 w 1623018"/>
              <a:gd name="connsiteY921" fmla="*/ 797821 h 1168415"/>
              <a:gd name="connsiteX922" fmla="*/ 1411898 w 1623018"/>
              <a:gd name="connsiteY922" fmla="*/ 795944 h 1168415"/>
              <a:gd name="connsiteX923" fmla="*/ 1409115 w 1623018"/>
              <a:gd name="connsiteY923" fmla="*/ 794650 h 1168415"/>
              <a:gd name="connsiteX924" fmla="*/ 1408532 w 1623018"/>
              <a:gd name="connsiteY924" fmla="*/ 793614 h 1168415"/>
              <a:gd name="connsiteX925" fmla="*/ 1409115 w 1623018"/>
              <a:gd name="connsiteY925" fmla="*/ 791608 h 1168415"/>
              <a:gd name="connsiteX926" fmla="*/ 1407626 w 1623018"/>
              <a:gd name="connsiteY926" fmla="*/ 790767 h 1168415"/>
              <a:gd name="connsiteX927" fmla="*/ 1406332 w 1623018"/>
              <a:gd name="connsiteY927" fmla="*/ 791219 h 1168415"/>
              <a:gd name="connsiteX928" fmla="*/ 1405943 w 1623018"/>
              <a:gd name="connsiteY928" fmla="*/ 791931 h 1168415"/>
              <a:gd name="connsiteX929" fmla="*/ 1404131 w 1623018"/>
              <a:gd name="connsiteY929" fmla="*/ 791931 h 1168415"/>
              <a:gd name="connsiteX930" fmla="*/ 1404131 w 1623018"/>
              <a:gd name="connsiteY930" fmla="*/ 792643 h 1168415"/>
              <a:gd name="connsiteX931" fmla="*/ 1403419 w 1623018"/>
              <a:gd name="connsiteY931" fmla="*/ 792902 h 1168415"/>
              <a:gd name="connsiteX932" fmla="*/ 1403225 w 1623018"/>
              <a:gd name="connsiteY932" fmla="*/ 791866 h 1168415"/>
              <a:gd name="connsiteX933" fmla="*/ 1401931 w 1623018"/>
              <a:gd name="connsiteY933" fmla="*/ 791414 h 1168415"/>
              <a:gd name="connsiteX934" fmla="*/ 1401737 w 1623018"/>
              <a:gd name="connsiteY934" fmla="*/ 790702 h 1168415"/>
              <a:gd name="connsiteX935" fmla="*/ 1399860 w 1623018"/>
              <a:gd name="connsiteY935" fmla="*/ 789277 h 1168415"/>
              <a:gd name="connsiteX936" fmla="*/ 1396170 w 1623018"/>
              <a:gd name="connsiteY936" fmla="*/ 790119 h 1168415"/>
              <a:gd name="connsiteX937" fmla="*/ 1392481 w 1623018"/>
              <a:gd name="connsiteY937" fmla="*/ 789666 h 1168415"/>
              <a:gd name="connsiteX938" fmla="*/ 1391575 w 1623018"/>
              <a:gd name="connsiteY938" fmla="*/ 789213 h 1168415"/>
              <a:gd name="connsiteX939" fmla="*/ 1390087 w 1623018"/>
              <a:gd name="connsiteY939" fmla="*/ 789472 h 1168415"/>
              <a:gd name="connsiteX940" fmla="*/ 1390087 w 1623018"/>
              <a:gd name="connsiteY940" fmla="*/ 788890 h 1168415"/>
              <a:gd name="connsiteX941" fmla="*/ 1390993 w 1623018"/>
              <a:gd name="connsiteY941" fmla="*/ 788307 h 1168415"/>
              <a:gd name="connsiteX942" fmla="*/ 1390799 w 1623018"/>
              <a:gd name="connsiteY942" fmla="*/ 787595 h 1168415"/>
              <a:gd name="connsiteX943" fmla="*/ 1389698 w 1623018"/>
              <a:gd name="connsiteY943" fmla="*/ 786560 h 1168415"/>
              <a:gd name="connsiteX944" fmla="*/ 1387304 w 1623018"/>
              <a:gd name="connsiteY944" fmla="*/ 785524 h 1168415"/>
              <a:gd name="connsiteX945" fmla="*/ 1385621 w 1623018"/>
              <a:gd name="connsiteY945" fmla="*/ 785524 h 1168415"/>
              <a:gd name="connsiteX946" fmla="*/ 1385038 w 1623018"/>
              <a:gd name="connsiteY946" fmla="*/ 785977 h 1168415"/>
              <a:gd name="connsiteX947" fmla="*/ 1383161 w 1623018"/>
              <a:gd name="connsiteY947" fmla="*/ 785524 h 1168415"/>
              <a:gd name="connsiteX948" fmla="*/ 1382255 w 1623018"/>
              <a:gd name="connsiteY948" fmla="*/ 786365 h 1168415"/>
              <a:gd name="connsiteX949" fmla="*/ 1381349 w 1623018"/>
              <a:gd name="connsiteY949" fmla="*/ 786624 h 1168415"/>
              <a:gd name="connsiteX950" fmla="*/ 1378372 w 1623018"/>
              <a:gd name="connsiteY950" fmla="*/ 786883 h 1168415"/>
              <a:gd name="connsiteX951" fmla="*/ 1377984 w 1623018"/>
              <a:gd name="connsiteY951" fmla="*/ 787142 h 1168415"/>
              <a:gd name="connsiteX952" fmla="*/ 1378178 w 1623018"/>
              <a:gd name="connsiteY952" fmla="*/ 788307 h 1168415"/>
              <a:gd name="connsiteX953" fmla="*/ 1376366 w 1623018"/>
              <a:gd name="connsiteY953" fmla="*/ 788437 h 1168415"/>
              <a:gd name="connsiteX954" fmla="*/ 1375977 w 1623018"/>
              <a:gd name="connsiteY954" fmla="*/ 788890 h 1168415"/>
              <a:gd name="connsiteX955" fmla="*/ 1371188 w 1623018"/>
              <a:gd name="connsiteY955" fmla="*/ 788760 h 1168415"/>
              <a:gd name="connsiteX956" fmla="*/ 1370605 w 1623018"/>
              <a:gd name="connsiteY956" fmla="*/ 788501 h 1168415"/>
              <a:gd name="connsiteX957" fmla="*/ 1370994 w 1623018"/>
              <a:gd name="connsiteY957" fmla="*/ 787336 h 1168415"/>
              <a:gd name="connsiteX958" fmla="*/ 1370088 w 1623018"/>
              <a:gd name="connsiteY958" fmla="*/ 786883 h 1168415"/>
              <a:gd name="connsiteX959" fmla="*/ 1369376 w 1623018"/>
              <a:gd name="connsiteY959" fmla="*/ 787336 h 1168415"/>
              <a:gd name="connsiteX960" fmla="*/ 1369376 w 1623018"/>
              <a:gd name="connsiteY960" fmla="*/ 788178 h 1168415"/>
              <a:gd name="connsiteX961" fmla="*/ 1368858 w 1623018"/>
              <a:gd name="connsiteY961" fmla="*/ 788178 h 1168415"/>
              <a:gd name="connsiteX962" fmla="*/ 1365169 w 1623018"/>
              <a:gd name="connsiteY962" fmla="*/ 787466 h 1168415"/>
              <a:gd name="connsiteX963" fmla="*/ 1364586 w 1623018"/>
              <a:gd name="connsiteY963" fmla="*/ 786430 h 1168415"/>
              <a:gd name="connsiteX964" fmla="*/ 1363680 w 1623018"/>
              <a:gd name="connsiteY964" fmla="*/ 785977 h 1168415"/>
              <a:gd name="connsiteX965" fmla="*/ 1361286 w 1623018"/>
              <a:gd name="connsiteY965" fmla="*/ 785718 h 1168415"/>
              <a:gd name="connsiteX966" fmla="*/ 1360574 w 1623018"/>
              <a:gd name="connsiteY966" fmla="*/ 786171 h 1168415"/>
              <a:gd name="connsiteX967" fmla="*/ 1359862 w 1623018"/>
              <a:gd name="connsiteY967" fmla="*/ 785589 h 1168415"/>
              <a:gd name="connsiteX968" fmla="*/ 1355655 w 1623018"/>
              <a:gd name="connsiteY968" fmla="*/ 785589 h 1168415"/>
              <a:gd name="connsiteX969" fmla="*/ 1352548 w 1623018"/>
              <a:gd name="connsiteY969" fmla="*/ 784423 h 1168415"/>
              <a:gd name="connsiteX970" fmla="*/ 1350865 w 1623018"/>
              <a:gd name="connsiteY970" fmla="*/ 784295 h 1168415"/>
              <a:gd name="connsiteX971" fmla="*/ 1350671 w 1623018"/>
              <a:gd name="connsiteY971" fmla="*/ 783841 h 1168415"/>
              <a:gd name="connsiteX972" fmla="*/ 1344588 w 1623018"/>
              <a:gd name="connsiteY972" fmla="*/ 784100 h 1168415"/>
              <a:gd name="connsiteX973" fmla="*/ 1344005 w 1623018"/>
              <a:gd name="connsiteY973" fmla="*/ 783518 h 1168415"/>
              <a:gd name="connsiteX974" fmla="*/ 1342322 w 1623018"/>
              <a:gd name="connsiteY974" fmla="*/ 782935 h 1168415"/>
              <a:gd name="connsiteX975" fmla="*/ 1340122 w 1623018"/>
              <a:gd name="connsiteY975" fmla="*/ 780347 h 1168415"/>
              <a:gd name="connsiteX976" fmla="*/ 1337921 w 1623018"/>
              <a:gd name="connsiteY976" fmla="*/ 780217 h 1168415"/>
              <a:gd name="connsiteX977" fmla="*/ 1334815 w 1623018"/>
              <a:gd name="connsiteY977" fmla="*/ 781058 h 1168415"/>
              <a:gd name="connsiteX978" fmla="*/ 1333714 w 1623018"/>
              <a:gd name="connsiteY978" fmla="*/ 780605 h 1168415"/>
              <a:gd name="connsiteX979" fmla="*/ 1330931 w 1623018"/>
              <a:gd name="connsiteY979" fmla="*/ 780864 h 1168415"/>
              <a:gd name="connsiteX980" fmla="*/ 1327242 w 1623018"/>
              <a:gd name="connsiteY980" fmla="*/ 779440 h 1168415"/>
              <a:gd name="connsiteX981" fmla="*/ 1326142 w 1623018"/>
              <a:gd name="connsiteY981" fmla="*/ 778599 h 1168415"/>
              <a:gd name="connsiteX982" fmla="*/ 1323941 w 1623018"/>
              <a:gd name="connsiteY982" fmla="*/ 778599 h 1168415"/>
              <a:gd name="connsiteX983" fmla="*/ 1323553 w 1623018"/>
              <a:gd name="connsiteY983" fmla="*/ 778146 h 1168415"/>
              <a:gd name="connsiteX984" fmla="*/ 1322647 w 1623018"/>
              <a:gd name="connsiteY984" fmla="*/ 778275 h 1168415"/>
              <a:gd name="connsiteX985" fmla="*/ 1321352 w 1623018"/>
              <a:gd name="connsiteY985" fmla="*/ 777822 h 1168415"/>
              <a:gd name="connsiteX986" fmla="*/ 1318246 w 1623018"/>
              <a:gd name="connsiteY986" fmla="*/ 778534 h 1168415"/>
              <a:gd name="connsiteX987" fmla="*/ 1316951 w 1623018"/>
              <a:gd name="connsiteY987" fmla="*/ 779246 h 1168415"/>
              <a:gd name="connsiteX988" fmla="*/ 1316757 w 1623018"/>
              <a:gd name="connsiteY988" fmla="*/ 779958 h 1168415"/>
              <a:gd name="connsiteX989" fmla="*/ 1316175 w 1623018"/>
              <a:gd name="connsiteY989" fmla="*/ 779958 h 1168415"/>
              <a:gd name="connsiteX990" fmla="*/ 1315463 w 1623018"/>
              <a:gd name="connsiteY990" fmla="*/ 779117 h 1168415"/>
              <a:gd name="connsiteX991" fmla="*/ 1313457 w 1623018"/>
              <a:gd name="connsiteY991" fmla="*/ 778664 h 1168415"/>
              <a:gd name="connsiteX992" fmla="*/ 1312874 w 1623018"/>
              <a:gd name="connsiteY992" fmla="*/ 778081 h 1168415"/>
              <a:gd name="connsiteX993" fmla="*/ 1311579 w 1623018"/>
              <a:gd name="connsiteY993" fmla="*/ 778210 h 1168415"/>
              <a:gd name="connsiteX994" fmla="*/ 1308796 w 1623018"/>
              <a:gd name="connsiteY994" fmla="*/ 779958 h 1168415"/>
              <a:gd name="connsiteX995" fmla="*/ 1305302 w 1623018"/>
              <a:gd name="connsiteY995" fmla="*/ 783583 h 1168415"/>
              <a:gd name="connsiteX996" fmla="*/ 1304913 w 1623018"/>
              <a:gd name="connsiteY996" fmla="*/ 784747 h 1168415"/>
              <a:gd name="connsiteX997" fmla="*/ 1304201 w 1623018"/>
              <a:gd name="connsiteY997" fmla="*/ 785201 h 1168415"/>
              <a:gd name="connsiteX998" fmla="*/ 1303295 w 1623018"/>
              <a:gd name="connsiteY998" fmla="*/ 786624 h 1168415"/>
              <a:gd name="connsiteX999" fmla="*/ 1302001 w 1623018"/>
              <a:gd name="connsiteY999" fmla="*/ 789796 h 1168415"/>
              <a:gd name="connsiteX1000" fmla="*/ 1302001 w 1623018"/>
              <a:gd name="connsiteY1000" fmla="*/ 791219 h 1168415"/>
              <a:gd name="connsiteX1001" fmla="*/ 1302583 w 1623018"/>
              <a:gd name="connsiteY1001" fmla="*/ 792061 h 1168415"/>
              <a:gd name="connsiteX1002" fmla="*/ 1303878 w 1623018"/>
              <a:gd name="connsiteY1002" fmla="*/ 791349 h 1168415"/>
              <a:gd name="connsiteX1003" fmla="*/ 1304978 w 1623018"/>
              <a:gd name="connsiteY1003" fmla="*/ 791479 h 1168415"/>
              <a:gd name="connsiteX1004" fmla="*/ 1305172 w 1623018"/>
              <a:gd name="connsiteY1004" fmla="*/ 791931 h 1168415"/>
              <a:gd name="connsiteX1005" fmla="*/ 1305172 w 1623018"/>
              <a:gd name="connsiteY1005" fmla="*/ 793355 h 1168415"/>
              <a:gd name="connsiteX1006" fmla="*/ 1302777 w 1623018"/>
              <a:gd name="connsiteY1006" fmla="*/ 794520 h 1168415"/>
              <a:gd name="connsiteX1007" fmla="*/ 1302777 w 1623018"/>
              <a:gd name="connsiteY1007" fmla="*/ 795232 h 1168415"/>
              <a:gd name="connsiteX1008" fmla="*/ 1303295 w 1623018"/>
              <a:gd name="connsiteY1008" fmla="*/ 795491 h 1168415"/>
              <a:gd name="connsiteX1009" fmla="*/ 1303489 w 1623018"/>
              <a:gd name="connsiteY1009" fmla="*/ 796203 h 1168415"/>
              <a:gd name="connsiteX1010" fmla="*/ 1308473 w 1623018"/>
              <a:gd name="connsiteY1010" fmla="*/ 798209 h 1168415"/>
              <a:gd name="connsiteX1011" fmla="*/ 1308861 w 1623018"/>
              <a:gd name="connsiteY1011" fmla="*/ 798663 h 1168415"/>
              <a:gd name="connsiteX1012" fmla="*/ 1308473 w 1623018"/>
              <a:gd name="connsiteY1012" fmla="*/ 798792 h 1168415"/>
              <a:gd name="connsiteX1013" fmla="*/ 1302777 w 1623018"/>
              <a:gd name="connsiteY1013" fmla="*/ 796462 h 1168415"/>
              <a:gd name="connsiteX1014" fmla="*/ 1299800 w 1623018"/>
              <a:gd name="connsiteY1014" fmla="*/ 798209 h 1168415"/>
              <a:gd name="connsiteX1015" fmla="*/ 1299218 w 1623018"/>
              <a:gd name="connsiteY1015" fmla="*/ 799504 h 1168415"/>
              <a:gd name="connsiteX1016" fmla="*/ 1297535 w 1623018"/>
              <a:gd name="connsiteY1016" fmla="*/ 800798 h 1168415"/>
              <a:gd name="connsiteX1017" fmla="*/ 1297147 w 1623018"/>
              <a:gd name="connsiteY1017" fmla="*/ 802805 h 1168415"/>
              <a:gd name="connsiteX1018" fmla="*/ 1296046 w 1623018"/>
              <a:gd name="connsiteY1018" fmla="*/ 804552 h 1168415"/>
              <a:gd name="connsiteX1019" fmla="*/ 1296564 w 1623018"/>
              <a:gd name="connsiteY1019" fmla="*/ 806753 h 1168415"/>
              <a:gd name="connsiteX1020" fmla="*/ 1297665 w 1623018"/>
              <a:gd name="connsiteY1020" fmla="*/ 809342 h 1168415"/>
              <a:gd name="connsiteX1021" fmla="*/ 1298053 w 1623018"/>
              <a:gd name="connsiteY1021" fmla="*/ 809471 h 1168415"/>
              <a:gd name="connsiteX1022" fmla="*/ 1298441 w 1623018"/>
              <a:gd name="connsiteY1022" fmla="*/ 810895 h 1168415"/>
              <a:gd name="connsiteX1023" fmla="*/ 1299153 w 1623018"/>
              <a:gd name="connsiteY1023" fmla="*/ 811477 h 1168415"/>
              <a:gd name="connsiteX1024" fmla="*/ 1301354 w 1623018"/>
              <a:gd name="connsiteY1024" fmla="*/ 811930 h 1168415"/>
              <a:gd name="connsiteX1025" fmla="*/ 1302842 w 1623018"/>
              <a:gd name="connsiteY1025" fmla="*/ 813678 h 1168415"/>
              <a:gd name="connsiteX1026" fmla="*/ 1303554 w 1623018"/>
              <a:gd name="connsiteY1026" fmla="*/ 812966 h 1168415"/>
              <a:gd name="connsiteX1027" fmla="*/ 1306531 w 1623018"/>
              <a:gd name="connsiteY1027" fmla="*/ 812513 h 1168415"/>
              <a:gd name="connsiteX1028" fmla="*/ 1306725 w 1623018"/>
              <a:gd name="connsiteY1028" fmla="*/ 812059 h 1168415"/>
              <a:gd name="connsiteX1029" fmla="*/ 1307438 w 1623018"/>
              <a:gd name="connsiteY1029" fmla="*/ 812059 h 1168415"/>
              <a:gd name="connsiteX1030" fmla="*/ 1308149 w 1623018"/>
              <a:gd name="connsiteY1030" fmla="*/ 811348 h 1168415"/>
              <a:gd name="connsiteX1031" fmla="*/ 1309056 w 1623018"/>
              <a:gd name="connsiteY1031" fmla="*/ 811477 h 1168415"/>
              <a:gd name="connsiteX1032" fmla="*/ 1308538 w 1623018"/>
              <a:gd name="connsiteY1032" fmla="*/ 812901 h 1168415"/>
              <a:gd name="connsiteX1033" fmla="*/ 1310414 w 1623018"/>
              <a:gd name="connsiteY1033" fmla="*/ 813225 h 1168415"/>
              <a:gd name="connsiteX1034" fmla="*/ 1311321 w 1623018"/>
              <a:gd name="connsiteY1034" fmla="*/ 812643 h 1168415"/>
              <a:gd name="connsiteX1035" fmla="*/ 1311903 w 1623018"/>
              <a:gd name="connsiteY1035" fmla="*/ 812771 h 1168415"/>
              <a:gd name="connsiteX1036" fmla="*/ 1311903 w 1623018"/>
              <a:gd name="connsiteY1036" fmla="*/ 813030 h 1168415"/>
              <a:gd name="connsiteX1037" fmla="*/ 1310221 w 1623018"/>
              <a:gd name="connsiteY1037" fmla="*/ 813613 h 1168415"/>
              <a:gd name="connsiteX1038" fmla="*/ 1310026 w 1623018"/>
              <a:gd name="connsiteY1038" fmla="*/ 814325 h 1168415"/>
              <a:gd name="connsiteX1039" fmla="*/ 1310738 w 1623018"/>
              <a:gd name="connsiteY1039" fmla="*/ 814778 h 1168415"/>
              <a:gd name="connsiteX1040" fmla="*/ 1311450 w 1623018"/>
              <a:gd name="connsiteY1040" fmla="*/ 816526 h 1168415"/>
              <a:gd name="connsiteX1041" fmla="*/ 1312162 w 1623018"/>
              <a:gd name="connsiteY1041" fmla="*/ 817108 h 1168415"/>
              <a:gd name="connsiteX1042" fmla="*/ 1312162 w 1623018"/>
              <a:gd name="connsiteY1042" fmla="*/ 817949 h 1168415"/>
              <a:gd name="connsiteX1043" fmla="*/ 1312680 w 1623018"/>
              <a:gd name="connsiteY1043" fmla="*/ 818402 h 1168415"/>
              <a:gd name="connsiteX1044" fmla="*/ 1312680 w 1623018"/>
              <a:gd name="connsiteY1044" fmla="*/ 819827 h 1168415"/>
              <a:gd name="connsiteX1045" fmla="*/ 1313974 w 1623018"/>
              <a:gd name="connsiteY1045" fmla="*/ 821121 h 1168415"/>
              <a:gd name="connsiteX1046" fmla="*/ 1314363 w 1623018"/>
              <a:gd name="connsiteY1046" fmla="*/ 822739 h 1168415"/>
              <a:gd name="connsiteX1047" fmla="*/ 1313651 w 1623018"/>
              <a:gd name="connsiteY1047" fmla="*/ 823904 h 1168415"/>
              <a:gd name="connsiteX1048" fmla="*/ 1313457 w 1623018"/>
              <a:gd name="connsiteY1048" fmla="*/ 826816 h 1168415"/>
              <a:gd name="connsiteX1049" fmla="*/ 1311450 w 1623018"/>
              <a:gd name="connsiteY1049" fmla="*/ 828240 h 1168415"/>
              <a:gd name="connsiteX1050" fmla="*/ 1311062 w 1623018"/>
              <a:gd name="connsiteY1050" fmla="*/ 828952 h 1168415"/>
              <a:gd name="connsiteX1051" fmla="*/ 1310156 w 1623018"/>
              <a:gd name="connsiteY1051" fmla="*/ 829081 h 1168415"/>
              <a:gd name="connsiteX1052" fmla="*/ 1310156 w 1623018"/>
              <a:gd name="connsiteY1052" fmla="*/ 829535 h 1168415"/>
              <a:gd name="connsiteX1053" fmla="*/ 1309767 w 1623018"/>
              <a:gd name="connsiteY1053" fmla="*/ 829535 h 1168415"/>
              <a:gd name="connsiteX1054" fmla="*/ 1309379 w 1623018"/>
              <a:gd name="connsiteY1054" fmla="*/ 830829 h 1168415"/>
              <a:gd name="connsiteX1055" fmla="*/ 1308796 w 1623018"/>
              <a:gd name="connsiteY1055" fmla="*/ 830958 h 1168415"/>
              <a:gd name="connsiteX1056" fmla="*/ 1308408 w 1623018"/>
              <a:gd name="connsiteY1056" fmla="*/ 831800 h 1168415"/>
              <a:gd name="connsiteX1057" fmla="*/ 1306920 w 1623018"/>
              <a:gd name="connsiteY1057" fmla="*/ 833094 h 1168415"/>
              <a:gd name="connsiteX1058" fmla="*/ 1306920 w 1623018"/>
              <a:gd name="connsiteY1058" fmla="*/ 834971 h 1168415"/>
              <a:gd name="connsiteX1059" fmla="*/ 1305043 w 1623018"/>
              <a:gd name="connsiteY1059" fmla="*/ 836978 h 1168415"/>
              <a:gd name="connsiteX1060" fmla="*/ 1304655 w 1623018"/>
              <a:gd name="connsiteY1060" fmla="*/ 838272 h 1168415"/>
              <a:gd name="connsiteX1061" fmla="*/ 1301159 w 1623018"/>
              <a:gd name="connsiteY1061" fmla="*/ 840861 h 1168415"/>
              <a:gd name="connsiteX1062" fmla="*/ 1300641 w 1623018"/>
              <a:gd name="connsiteY1062" fmla="*/ 841896 h 1168415"/>
              <a:gd name="connsiteX1063" fmla="*/ 1299541 w 1623018"/>
              <a:gd name="connsiteY1063" fmla="*/ 841638 h 1168415"/>
              <a:gd name="connsiteX1064" fmla="*/ 1298829 w 1623018"/>
              <a:gd name="connsiteY1064" fmla="*/ 840214 h 1168415"/>
              <a:gd name="connsiteX1065" fmla="*/ 1299541 w 1623018"/>
              <a:gd name="connsiteY1065" fmla="*/ 836913 h 1168415"/>
              <a:gd name="connsiteX1066" fmla="*/ 1300448 w 1623018"/>
              <a:gd name="connsiteY1066" fmla="*/ 835748 h 1168415"/>
              <a:gd name="connsiteX1067" fmla="*/ 1300253 w 1623018"/>
              <a:gd name="connsiteY1067" fmla="*/ 832576 h 1168415"/>
              <a:gd name="connsiteX1068" fmla="*/ 1300836 w 1623018"/>
              <a:gd name="connsiteY1068" fmla="*/ 831541 h 1168415"/>
              <a:gd name="connsiteX1069" fmla="*/ 1300836 w 1623018"/>
              <a:gd name="connsiteY1069" fmla="*/ 829405 h 1168415"/>
              <a:gd name="connsiteX1070" fmla="*/ 1301224 w 1623018"/>
              <a:gd name="connsiteY1070" fmla="*/ 828823 h 1168415"/>
              <a:gd name="connsiteX1071" fmla="*/ 1301224 w 1623018"/>
              <a:gd name="connsiteY1071" fmla="*/ 828240 h 1168415"/>
              <a:gd name="connsiteX1072" fmla="*/ 1300124 w 1623018"/>
              <a:gd name="connsiteY1072" fmla="*/ 826622 h 1168415"/>
              <a:gd name="connsiteX1073" fmla="*/ 1300836 w 1623018"/>
              <a:gd name="connsiteY1073" fmla="*/ 825004 h 1168415"/>
              <a:gd name="connsiteX1074" fmla="*/ 1301742 w 1623018"/>
              <a:gd name="connsiteY1074" fmla="*/ 824162 h 1168415"/>
              <a:gd name="connsiteX1075" fmla="*/ 1301936 w 1623018"/>
              <a:gd name="connsiteY1075" fmla="*/ 822739 h 1168415"/>
              <a:gd name="connsiteX1076" fmla="*/ 1301548 w 1623018"/>
              <a:gd name="connsiteY1076" fmla="*/ 822480 h 1168415"/>
              <a:gd name="connsiteX1077" fmla="*/ 1301548 w 1623018"/>
              <a:gd name="connsiteY1077" fmla="*/ 821445 h 1168415"/>
              <a:gd name="connsiteX1078" fmla="*/ 1303037 w 1623018"/>
              <a:gd name="connsiteY1078" fmla="*/ 819115 h 1168415"/>
              <a:gd name="connsiteX1079" fmla="*/ 1303037 w 1623018"/>
              <a:gd name="connsiteY1079" fmla="*/ 818079 h 1168415"/>
              <a:gd name="connsiteX1080" fmla="*/ 1302130 w 1623018"/>
              <a:gd name="connsiteY1080" fmla="*/ 816461 h 1168415"/>
              <a:gd name="connsiteX1081" fmla="*/ 1299153 w 1623018"/>
              <a:gd name="connsiteY1081" fmla="*/ 813419 h 1168415"/>
              <a:gd name="connsiteX1082" fmla="*/ 1298441 w 1623018"/>
              <a:gd name="connsiteY1082" fmla="*/ 812124 h 1168415"/>
              <a:gd name="connsiteX1083" fmla="*/ 1296564 w 1623018"/>
              <a:gd name="connsiteY1083" fmla="*/ 810377 h 1168415"/>
              <a:gd name="connsiteX1084" fmla="*/ 1296564 w 1623018"/>
              <a:gd name="connsiteY1084" fmla="*/ 809924 h 1168415"/>
              <a:gd name="connsiteX1085" fmla="*/ 1294752 w 1623018"/>
              <a:gd name="connsiteY1085" fmla="*/ 808630 h 1168415"/>
              <a:gd name="connsiteX1086" fmla="*/ 1294364 w 1623018"/>
              <a:gd name="connsiteY1086" fmla="*/ 807788 h 1168415"/>
              <a:gd name="connsiteX1087" fmla="*/ 1292357 w 1623018"/>
              <a:gd name="connsiteY1087" fmla="*/ 806170 h 1168415"/>
              <a:gd name="connsiteX1088" fmla="*/ 1291451 w 1623018"/>
              <a:gd name="connsiteY1088" fmla="*/ 804746 h 1168415"/>
              <a:gd name="connsiteX1089" fmla="*/ 1290157 w 1623018"/>
              <a:gd name="connsiteY1089" fmla="*/ 804034 h 1168415"/>
              <a:gd name="connsiteX1090" fmla="*/ 1288280 w 1623018"/>
              <a:gd name="connsiteY1090" fmla="*/ 801704 h 1168415"/>
              <a:gd name="connsiteX1091" fmla="*/ 1284073 w 1623018"/>
              <a:gd name="connsiteY1091" fmla="*/ 798080 h 1168415"/>
              <a:gd name="connsiteX1092" fmla="*/ 1283879 w 1623018"/>
              <a:gd name="connsiteY1092" fmla="*/ 797497 h 1168415"/>
              <a:gd name="connsiteX1093" fmla="*/ 1279283 w 1623018"/>
              <a:gd name="connsiteY1093" fmla="*/ 793873 h 1168415"/>
              <a:gd name="connsiteX1094" fmla="*/ 1279090 w 1623018"/>
              <a:gd name="connsiteY1094" fmla="*/ 793291 h 1168415"/>
              <a:gd name="connsiteX1095" fmla="*/ 1277083 w 1623018"/>
              <a:gd name="connsiteY1095" fmla="*/ 791866 h 1168415"/>
              <a:gd name="connsiteX1096" fmla="*/ 1276695 w 1623018"/>
              <a:gd name="connsiteY1096" fmla="*/ 791155 h 1168415"/>
              <a:gd name="connsiteX1097" fmla="*/ 1262133 w 1623018"/>
              <a:gd name="connsiteY1097" fmla="*/ 779440 h 1168415"/>
              <a:gd name="connsiteX1098" fmla="*/ 1262133 w 1623018"/>
              <a:gd name="connsiteY1098" fmla="*/ 778987 h 1168415"/>
              <a:gd name="connsiteX1099" fmla="*/ 1251259 w 1623018"/>
              <a:gd name="connsiteY1099" fmla="*/ 770444 h 1168415"/>
              <a:gd name="connsiteX1100" fmla="*/ 1245370 w 1623018"/>
              <a:gd name="connsiteY1100" fmla="*/ 766367 h 1168415"/>
              <a:gd name="connsiteX1101" fmla="*/ 1237991 w 1623018"/>
              <a:gd name="connsiteY1101" fmla="*/ 761900 h 1168415"/>
              <a:gd name="connsiteX1102" fmla="*/ 1237409 w 1623018"/>
              <a:gd name="connsiteY1102" fmla="*/ 761189 h 1168415"/>
              <a:gd name="connsiteX1103" fmla="*/ 1236891 w 1623018"/>
              <a:gd name="connsiteY1103" fmla="*/ 761189 h 1168415"/>
              <a:gd name="connsiteX1104" fmla="*/ 1231519 w 1623018"/>
              <a:gd name="connsiteY1104" fmla="*/ 757823 h 1168415"/>
              <a:gd name="connsiteX1105" fmla="*/ 1230613 w 1623018"/>
              <a:gd name="connsiteY1105" fmla="*/ 756788 h 1168415"/>
              <a:gd name="connsiteX1106" fmla="*/ 1217345 w 1623018"/>
              <a:gd name="connsiteY1106" fmla="*/ 749215 h 1168415"/>
              <a:gd name="connsiteX1107" fmla="*/ 1216245 w 1623018"/>
              <a:gd name="connsiteY1107" fmla="*/ 748956 h 1168415"/>
              <a:gd name="connsiteX1108" fmla="*/ 1212362 w 1623018"/>
              <a:gd name="connsiteY1108" fmla="*/ 746368 h 1168415"/>
              <a:gd name="connsiteX1109" fmla="*/ 1208478 w 1623018"/>
              <a:gd name="connsiteY1109" fmla="*/ 744361 h 1168415"/>
              <a:gd name="connsiteX1110" fmla="*/ 1207572 w 1623018"/>
              <a:gd name="connsiteY1110" fmla="*/ 744232 h 1168415"/>
              <a:gd name="connsiteX1111" fmla="*/ 1206860 w 1623018"/>
              <a:gd name="connsiteY1111" fmla="*/ 743649 h 1168415"/>
              <a:gd name="connsiteX1112" fmla="*/ 1206860 w 1623018"/>
              <a:gd name="connsiteY1112" fmla="*/ 743196 h 1168415"/>
              <a:gd name="connsiteX1113" fmla="*/ 1202654 w 1623018"/>
              <a:gd name="connsiteY1113" fmla="*/ 741449 h 1168415"/>
              <a:gd name="connsiteX1114" fmla="*/ 1200259 w 1623018"/>
              <a:gd name="connsiteY1114" fmla="*/ 740025 h 1168415"/>
              <a:gd name="connsiteX1115" fmla="*/ 1198576 w 1623018"/>
              <a:gd name="connsiteY1115" fmla="*/ 739896 h 1168415"/>
              <a:gd name="connsiteX1116" fmla="*/ 1198188 w 1623018"/>
              <a:gd name="connsiteY1116" fmla="*/ 738860 h 1168415"/>
              <a:gd name="connsiteX1117" fmla="*/ 1197670 w 1623018"/>
              <a:gd name="connsiteY1117" fmla="*/ 738601 h 1168415"/>
              <a:gd name="connsiteX1118" fmla="*/ 1195987 w 1623018"/>
              <a:gd name="connsiteY1118" fmla="*/ 738471 h 1168415"/>
              <a:gd name="connsiteX1119" fmla="*/ 1195987 w 1623018"/>
              <a:gd name="connsiteY1119" fmla="*/ 738019 h 1168415"/>
              <a:gd name="connsiteX1120" fmla="*/ 1194693 w 1623018"/>
              <a:gd name="connsiteY1120" fmla="*/ 737307 h 1168415"/>
              <a:gd name="connsiteX1121" fmla="*/ 1193787 w 1623018"/>
              <a:gd name="connsiteY1121" fmla="*/ 737307 h 1168415"/>
              <a:gd name="connsiteX1122" fmla="*/ 1193592 w 1623018"/>
              <a:gd name="connsiteY1122" fmla="*/ 736853 h 1168415"/>
              <a:gd name="connsiteX1123" fmla="*/ 1192104 w 1623018"/>
              <a:gd name="connsiteY1123" fmla="*/ 736141 h 1168415"/>
              <a:gd name="connsiteX1124" fmla="*/ 1188997 w 1623018"/>
              <a:gd name="connsiteY1124" fmla="*/ 735106 h 1168415"/>
              <a:gd name="connsiteX1125" fmla="*/ 1186214 w 1623018"/>
              <a:gd name="connsiteY1125" fmla="*/ 735365 h 1168415"/>
              <a:gd name="connsiteX1126" fmla="*/ 1185114 w 1623018"/>
              <a:gd name="connsiteY1126" fmla="*/ 734653 h 1168415"/>
              <a:gd name="connsiteX1127" fmla="*/ 1184014 w 1623018"/>
              <a:gd name="connsiteY1127" fmla="*/ 734653 h 1168415"/>
              <a:gd name="connsiteX1128" fmla="*/ 1182525 w 1623018"/>
              <a:gd name="connsiteY1128" fmla="*/ 735235 h 1168415"/>
              <a:gd name="connsiteX1129" fmla="*/ 1180713 w 1623018"/>
              <a:gd name="connsiteY1129" fmla="*/ 733812 h 1168415"/>
              <a:gd name="connsiteX1130" fmla="*/ 1178707 w 1623018"/>
              <a:gd name="connsiteY1130" fmla="*/ 733359 h 1168415"/>
              <a:gd name="connsiteX1131" fmla="*/ 1177995 w 1623018"/>
              <a:gd name="connsiteY1131" fmla="*/ 732646 h 1168415"/>
              <a:gd name="connsiteX1132" fmla="*/ 1175212 w 1623018"/>
              <a:gd name="connsiteY1132" fmla="*/ 732064 h 1168415"/>
              <a:gd name="connsiteX1133" fmla="*/ 1173723 w 1623018"/>
              <a:gd name="connsiteY1133" fmla="*/ 732064 h 1168415"/>
              <a:gd name="connsiteX1134" fmla="*/ 1173141 w 1623018"/>
              <a:gd name="connsiteY1134" fmla="*/ 732646 h 1168415"/>
              <a:gd name="connsiteX1135" fmla="*/ 1172623 w 1623018"/>
              <a:gd name="connsiteY1135" fmla="*/ 732646 h 1168415"/>
              <a:gd name="connsiteX1136" fmla="*/ 1169516 w 1623018"/>
              <a:gd name="connsiteY1136" fmla="*/ 731611 h 1168415"/>
              <a:gd name="connsiteX1137" fmla="*/ 1168804 w 1623018"/>
              <a:gd name="connsiteY1137" fmla="*/ 730899 h 1168415"/>
              <a:gd name="connsiteX1138" fmla="*/ 1166215 w 1623018"/>
              <a:gd name="connsiteY1138" fmla="*/ 729864 h 1168415"/>
              <a:gd name="connsiteX1139" fmla="*/ 1163432 w 1623018"/>
              <a:gd name="connsiteY1139" fmla="*/ 729604 h 1168415"/>
              <a:gd name="connsiteX1140" fmla="*/ 1154954 w 1623018"/>
              <a:gd name="connsiteY1140" fmla="*/ 727275 h 1168415"/>
              <a:gd name="connsiteX1141" fmla="*/ 1152948 w 1623018"/>
              <a:gd name="connsiteY1141" fmla="*/ 727534 h 1168415"/>
              <a:gd name="connsiteX1142" fmla="*/ 1152753 w 1623018"/>
              <a:gd name="connsiteY1142" fmla="*/ 727080 h 1168415"/>
              <a:gd name="connsiteX1143" fmla="*/ 1149970 w 1623018"/>
              <a:gd name="connsiteY1143" fmla="*/ 726822 h 1168415"/>
              <a:gd name="connsiteX1144" fmla="*/ 1149064 w 1623018"/>
              <a:gd name="connsiteY1144" fmla="*/ 727534 h 1168415"/>
              <a:gd name="connsiteX1145" fmla="*/ 1146864 w 1623018"/>
              <a:gd name="connsiteY1145" fmla="*/ 727663 h 1168415"/>
              <a:gd name="connsiteX1146" fmla="*/ 1146151 w 1623018"/>
              <a:gd name="connsiteY1146" fmla="*/ 727922 h 1168415"/>
              <a:gd name="connsiteX1147" fmla="*/ 1146151 w 1623018"/>
              <a:gd name="connsiteY1147" fmla="*/ 728375 h 1168415"/>
              <a:gd name="connsiteX1148" fmla="*/ 1144663 w 1623018"/>
              <a:gd name="connsiteY1148" fmla="*/ 728828 h 1168415"/>
              <a:gd name="connsiteX1149" fmla="*/ 1143757 w 1623018"/>
              <a:gd name="connsiteY1149" fmla="*/ 730252 h 1168415"/>
              <a:gd name="connsiteX1150" fmla="*/ 1143563 w 1623018"/>
              <a:gd name="connsiteY1150" fmla="*/ 731417 h 1168415"/>
              <a:gd name="connsiteX1151" fmla="*/ 1141686 w 1623018"/>
              <a:gd name="connsiteY1151" fmla="*/ 731999 h 1168415"/>
              <a:gd name="connsiteX1152" fmla="*/ 1140974 w 1623018"/>
              <a:gd name="connsiteY1152" fmla="*/ 732711 h 1168415"/>
              <a:gd name="connsiteX1153" fmla="*/ 1140974 w 1623018"/>
              <a:gd name="connsiteY1153" fmla="*/ 733552 h 1168415"/>
              <a:gd name="connsiteX1154" fmla="*/ 1141686 w 1623018"/>
              <a:gd name="connsiteY1154" fmla="*/ 734394 h 1168415"/>
              <a:gd name="connsiteX1155" fmla="*/ 1139162 w 1623018"/>
              <a:gd name="connsiteY1155" fmla="*/ 734264 h 1168415"/>
              <a:gd name="connsiteX1156" fmla="*/ 1137220 w 1623018"/>
              <a:gd name="connsiteY1156" fmla="*/ 734977 h 1168415"/>
              <a:gd name="connsiteX1157" fmla="*/ 1136314 w 1623018"/>
              <a:gd name="connsiteY1157" fmla="*/ 736401 h 1168415"/>
              <a:gd name="connsiteX1158" fmla="*/ 1134113 w 1623018"/>
              <a:gd name="connsiteY1158" fmla="*/ 737824 h 1168415"/>
              <a:gd name="connsiteX1159" fmla="*/ 1131136 w 1623018"/>
              <a:gd name="connsiteY1159" fmla="*/ 737695 h 1168415"/>
              <a:gd name="connsiteX1160" fmla="*/ 1130036 w 1623018"/>
              <a:gd name="connsiteY1160" fmla="*/ 739701 h 1168415"/>
              <a:gd name="connsiteX1161" fmla="*/ 1128353 w 1623018"/>
              <a:gd name="connsiteY1161" fmla="*/ 739831 h 1168415"/>
              <a:gd name="connsiteX1162" fmla="*/ 1125764 w 1623018"/>
              <a:gd name="connsiteY1162" fmla="*/ 742161 h 1168415"/>
              <a:gd name="connsiteX1163" fmla="*/ 1122981 w 1623018"/>
              <a:gd name="connsiteY1163" fmla="*/ 741449 h 1168415"/>
              <a:gd name="connsiteX1164" fmla="*/ 1121493 w 1623018"/>
              <a:gd name="connsiteY1164" fmla="*/ 741449 h 1168415"/>
              <a:gd name="connsiteX1165" fmla="*/ 1120392 w 1623018"/>
              <a:gd name="connsiteY1165" fmla="*/ 743325 h 1168415"/>
              <a:gd name="connsiteX1166" fmla="*/ 1117092 w 1623018"/>
              <a:gd name="connsiteY1166" fmla="*/ 744620 h 1168415"/>
              <a:gd name="connsiteX1167" fmla="*/ 1113985 w 1623018"/>
              <a:gd name="connsiteY1167" fmla="*/ 745203 h 1168415"/>
              <a:gd name="connsiteX1168" fmla="*/ 1111590 w 1623018"/>
              <a:gd name="connsiteY1168" fmla="*/ 745203 h 1168415"/>
              <a:gd name="connsiteX1169" fmla="*/ 1100329 w 1623018"/>
              <a:gd name="connsiteY1169" fmla="*/ 743002 h 1168415"/>
              <a:gd name="connsiteX1170" fmla="*/ 1094633 w 1623018"/>
              <a:gd name="connsiteY1170" fmla="*/ 742873 h 1168415"/>
              <a:gd name="connsiteX1171" fmla="*/ 1092627 w 1623018"/>
              <a:gd name="connsiteY1171" fmla="*/ 743585 h 1168415"/>
              <a:gd name="connsiteX1172" fmla="*/ 1092239 w 1623018"/>
              <a:gd name="connsiteY1172" fmla="*/ 745203 h 1168415"/>
              <a:gd name="connsiteX1173" fmla="*/ 1091527 w 1623018"/>
              <a:gd name="connsiteY1173" fmla="*/ 745462 h 1168415"/>
              <a:gd name="connsiteX1174" fmla="*/ 1091333 w 1623018"/>
              <a:gd name="connsiteY1174" fmla="*/ 746497 h 1168415"/>
              <a:gd name="connsiteX1175" fmla="*/ 1090232 w 1623018"/>
              <a:gd name="connsiteY1175" fmla="*/ 746368 h 1168415"/>
              <a:gd name="connsiteX1176" fmla="*/ 1089844 w 1623018"/>
              <a:gd name="connsiteY1176" fmla="*/ 746626 h 1168415"/>
              <a:gd name="connsiteX1177" fmla="*/ 1089456 w 1623018"/>
              <a:gd name="connsiteY1177" fmla="*/ 749410 h 1168415"/>
              <a:gd name="connsiteX1178" fmla="*/ 1088550 w 1623018"/>
              <a:gd name="connsiteY1178" fmla="*/ 752192 h 1168415"/>
              <a:gd name="connsiteX1179" fmla="*/ 1085054 w 1623018"/>
              <a:gd name="connsiteY1179" fmla="*/ 752192 h 1168415"/>
              <a:gd name="connsiteX1180" fmla="*/ 1080783 w 1623018"/>
              <a:gd name="connsiteY1180" fmla="*/ 751351 h 1168415"/>
              <a:gd name="connsiteX1181" fmla="*/ 1077676 w 1623018"/>
              <a:gd name="connsiteY1181" fmla="*/ 751222 h 1168415"/>
              <a:gd name="connsiteX1182" fmla="*/ 1074181 w 1623018"/>
              <a:gd name="connsiteY1182" fmla="*/ 751675 h 1168415"/>
              <a:gd name="connsiteX1183" fmla="*/ 1073793 w 1623018"/>
              <a:gd name="connsiteY1183" fmla="*/ 752127 h 1168415"/>
              <a:gd name="connsiteX1184" fmla="*/ 1072305 w 1623018"/>
              <a:gd name="connsiteY1184" fmla="*/ 752127 h 1168415"/>
              <a:gd name="connsiteX1185" fmla="*/ 1071593 w 1623018"/>
              <a:gd name="connsiteY1185" fmla="*/ 752581 h 1168415"/>
              <a:gd name="connsiteX1186" fmla="*/ 1069910 w 1623018"/>
              <a:gd name="connsiteY1186" fmla="*/ 752581 h 1168415"/>
              <a:gd name="connsiteX1187" fmla="*/ 1069910 w 1623018"/>
              <a:gd name="connsiteY1187" fmla="*/ 752322 h 1168415"/>
              <a:gd name="connsiteX1188" fmla="*/ 1068227 w 1623018"/>
              <a:gd name="connsiteY1188" fmla="*/ 751869 h 1168415"/>
              <a:gd name="connsiteX1189" fmla="*/ 1066544 w 1623018"/>
              <a:gd name="connsiteY1189" fmla="*/ 751999 h 1168415"/>
              <a:gd name="connsiteX1190" fmla="*/ 1065638 w 1623018"/>
              <a:gd name="connsiteY1190" fmla="*/ 752581 h 1168415"/>
              <a:gd name="connsiteX1191" fmla="*/ 1058454 w 1623018"/>
              <a:gd name="connsiteY1191" fmla="*/ 752451 h 1168415"/>
              <a:gd name="connsiteX1192" fmla="*/ 1056059 w 1623018"/>
              <a:gd name="connsiteY1192" fmla="*/ 752710 h 1168415"/>
              <a:gd name="connsiteX1193" fmla="*/ 1055348 w 1623018"/>
              <a:gd name="connsiteY1193" fmla="*/ 753552 h 1168415"/>
              <a:gd name="connsiteX1194" fmla="*/ 1054247 w 1623018"/>
              <a:gd name="connsiteY1194" fmla="*/ 754005 h 1168415"/>
              <a:gd name="connsiteX1195" fmla="*/ 1051658 w 1623018"/>
              <a:gd name="connsiteY1195" fmla="*/ 753875 h 1168415"/>
              <a:gd name="connsiteX1196" fmla="*/ 1042792 w 1623018"/>
              <a:gd name="connsiteY1196" fmla="*/ 755623 h 1168415"/>
              <a:gd name="connsiteX1197" fmla="*/ 1040009 w 1623018"/>
              <a:gd name="connsiteY1197" fmla="*/ 756658 h 1168415"/>
              <a:gd name="connsiteX1198" fmla="*/ 1038714 w 1623018"/>
              <a:gd name="connsiteY1198" fmla="*/ 757500 h 1168415"/>
              <a:gd name="connsiteX1199" fmla="*/ 1035219 w 1623018"/>
              <a:gd name="connsiteY1199" fmla="*/ 758212 h 1168415"/>
              <a:gd name="connsiteX1200" fmla="*/ 1035025 w 1623018"/>
              <a:gd name="connsiteY1200" fmla="*/ 758794 h 1168415"/>
              <a:gd name="connsiteX1201" fmla="*/ 1032436 w 1623018"/>
              <a:gd name="connsiteY1201" fmla="*/ 759635 h 1168415"/>
              <a:gd name="connsiteX1202" fmla="*/ 1031724 w 1623018"/>
              <a:gd name="connsiteY1202" fmla="*/ 760671 h 1168415"/>
              <a:gd name="connsiteX1203" fmla="*/ 1031918 w 1623018"/>
              <a:gd name="connsiteY1203" fmla="*/ 761253 h 1168415"/>
              <a:gd name="connsiteX1204" fmla="*/ 1031336 w 1623018"/>
              <a:gd name="connsiteY1204" fmla="*/ 762871 h 1168415"/>
              <a:gd name="connsiteX1205" fmla="*/ 1028941 w 1623018"/>
              <a:gd name="connsiteY1205" fmla="*/ 764489 h 1168415"/>
              <a:gd name="connsiteX1206" fmla="*/ 1028941 w 1623018"/>
              <a:gd name="connsiteY1206" fmla="*/ 765331 h 1168415"/>
              <a:gd name="connsiteX1207" fmla="*/ 1028035 w 1623018"/>
              <a:gd name="connsiteY1207" fmla="*/ 766172 h 1168415"/>
              <a:gd name="connsiteX1208" fmla="*/ 1027323 w 1623018"/>
              <a:gd name="connsiteY1208" fmla="*/ 766302 h 1168415"/>
              <a:gd name="connsiteX1209" fmla="*/ 1027517 w 1623018"/>
              <a:gd name="connsiteY1209" fmla="*/ 767596 h 1168415"/>
              <a:gd name="connsiteX1210" fmla="*/ 1025835 w 1623018"/>
              <a:gd name="connsiteY1210" fmla="*/ 768437 h 1168415"/>
              <a:gd name="connsiteX1211" fmla="*/ 1026028 w 1623018"/>
              <a:gd name="connsiteY1211" fmla="*/ 771609 h 1168415"/>
              <a:gd name="connsiteX1212" fmla="*/ 1024540 w 1623018"/>
              <a:gd name="connsiteY1212" fmla="*/ 773810 h 1168415"/>
              <a:gd name="connsiteX1213" fmla="*/ 1024540 w 1623018"/>
              <a:gd name="connsiteY1213" fmla="*/ 775233 h 1168415"/>
              <a:gd name="connsiteX1214" fmla="*/ 1023634 w 1623018"/>
              <a:gd name="connsiteY1214" fmla="*/ 775816 h 1168415"/>
              <a:gd name="connsiteX1215" fmla="*/ 1023246 w 1623018"/>
              <a:gd name="connsiteY1215" fmla="*/ 776981 h 1168415"/>
              <a:gd name="connsiteX1216" fmla="*/ 1020851 w 1623018"/>
              <a:gd name="connsiteY1216" fmla="*/ 779699 h 1168415"/>
              <a:gd name="connsiteX1217" fmla="*/ 1020657 w 1623018"/>
              <a:gd name="connsiteY1217" fmla="*/ 780411 h 1168415"/>
              <a:gd name="connsiteX1218" fmla="*/ 1020074 w 1623018"/>
              <a:gd name="connsiteY1218" fmla="*/ 780411 h 1168415"/>
              <a:gd name="connsiteX1219" fmla="*/ 1018974 w 1623018"/>
              <a:gd name="connsiteY1219" fmla="*/ 781446 h 1168415"/>
              <a:gd name="connsiteX1220" fmla="*/ 1014897 w 1623018"/>
              <a:gd name="connsiteY1220" fmla="*/ 781187 h 1168415"/>
              <a:gd name="connsiteX1221" fmla="*/ 1013019 w 1623018"/>
              <a:gd name="connsiteY1221" fmla="*/ 781770 h 1168415"/>
              <a:gd name="connsiteX1222" fmla="*/ 1011725 w 1623018"/>
              <a:gd name="connsiteY1222" fmla="*/ 782612 h 1168415"/>
              <a:gd name="connsiteX1223" fmla="*/ 1007130 w 1623018"/>
              <a:gd name="connsiteY1223" fmla="*/ 784359 h 1168415"/>
              <a:gd name="connsiteX1224" fmla="*/ 1006418 w 1623018"/>
              <a:gd name="connsiteY1224" fmla="*/ 785071 h 1168415"/>
              <a:gd name="connsiteX1225" fmla="*/ 1004929 w 1623018"/>
              <a:gd name="connsiteY1225" fmla="*/ 785524 h 1168415"/>
              <a:gd name="connsiteX1226" fmla="*/ 1003635 w 1623018"/>
              <a:gd name="connsiteY1226" fmla="*/ 786689 h 1168415"/>
              <a:gd name="connsiteX1227" fmla="*/ 1003052 w 1623018"/>
              <a:gd name="connsiteY1227" fmla="*/ 786689 h 1168415"/>
              <a:gd name="connsiteX1228" fmla="*/ 1001046 w 1623018"/>
              <a:gd name="connsiteY1228" fmla="*/ 788695 h 1168415"/>
              <a:gd name="connsiteX1229" fmla="*/ 1001046 w 1623018"/>
              <a:gd name="connsiteY1229" fmla="*/ 789407 h 1168415"/>
              <a:gd name="connsiteX1230" fmla="*/ 1001564 w 1623018"/>
              <a:gd name="connsiteY1230" fmla="*/ 790119 h 1168415"/>
              <a:gd name="connsiteX1231" fmla="*/ 1001370 w 1623018"/>
              <a:gd name="connsiteY1231" fmla="*/ 793161 h 1168415"/>
              <a:gd name="connsiteX1232" fmla="*/ 1000464 w 1623018"/>
              <a:gd name="connsiteY1232" fmla="*/ 792708 h 1168415"/>
              <a:gd name="connsiteX1233" fmla="*/ 999558 w 1623018"/>
              <a:gd name="connsiteY1233" fmla="*/ 792967 h 1168415"/>
              <a:gd name="connsiteX1234" fmla="*/ 999169 w 1623018"/>
              <a:gd name="connsiteY1234" fmla="*/ 791349 h 1168415"/>
              <a:gd name="connsiteX1235" fmla="*/ 996775 w 1623018"/>
              <a:gd name="connsiteY1235" fmla="*/ 791608 h 1168415"/>
              <a:gd name="connsiteX1236" fmla="*/ 995480 w 1623018"/>
              <a:gd name="connsiteY1236" fmla="*/ 792450 h 1168415"/>
              <a:gd name="connsiteX1237" fmla="*/ 991791 w 1623018"/>
              <a:gd name="connsiteY1237" fmla="*/ 792708 h 1168415"/>
              <a:gd name="connsiteX1238" fmla="*/ 991079 w 1623018"/>
              <a:gd name="connsiteY1238" fmla="*/ 791414 h 1168415"/>
              <a:gd name="connsiteX1239" fmla="*/ 984477 w 1623018"/>
              <a:gd name="connsiteY1239" fmla="*/ 790378 h 1168415"/>
              <a:gd name="connsiteX1240" fmla="*/ 983183 w 1623018"/>
              <a:gd name="connsiteY1240" fmla="*/ 788372 h 1168415"/>
              <a:gd name="connsiteX1241" fmla="*/ 979300 w 1623018"/>
              <a:gd name="connsiteY1241" fmla="*/ 787919 h 1168415"/>
              <a:gd name="connsiteX1242" fmla="*/ 978717 w 1623018"/>
              <a:gd name="connsiteY1242" fmla="*/ 787336 h 1168415"/>
              <a:gd name="connsiteX1243" fmla="*/ 978523 w 1623018"/>
              <a:gd name="connsiteY1243" fmla="*/ 786624 h 1168415"/>
              <a:gd name="connsiteX1244" fmla="*/ 979041 w 1623018"/>
              <a:gd name="connsiteY1244" fmla="*/ 786041 h 1168415"/>
              <a:gd name="connsiteX1245" fmla="*/ 981630 w 1623018"/>
              <a:gd name="connsiteY1245" fmla="*/ 785459 h 1168415"/>
              <a:gd name="connsiteX1246" fmla="*/ 981630 w 1623018"/>
              <a:gd name="connsiteY1246" fmla="*/ 780217 h 1168415"/>
              <a:gd name="connsiteX1247" fmla="*/ 981241 w 1623018"/>
              <a:gd name="connsiteY1247" fmla="*/ 779376 h 1168415"/>
              <a:gd name="connsiteX1248" fmla="*/ 980141 w 1623018"/>
              <a:gd name="connsiteY1248" fmla="*/ 778664 h 1168415"/>
              <a:gd name="connsiteX1249" fmla="*/ 980141 w 1623018"/>
              <a:gd name="connsiteY1249" fmla="*/ 777628 h 1168415"/>
              <a:gd name="connsiteX1250" fmla="*/ 979623 w 1623018"/>
              <a:gd name="connsiteY1250" fmla="*/ 777369 h 1168415"/>
              <a:gd name="connsiteX1251" fmla="*/ 979623 w 1623018"/>
              <a:gd name="connsiteY1251" fmla="*/ 775945 h 1168415"/>
              <a:gd name="connsiteX1252" fmla="*/ 976322 w 1623018"/>
              <a:gd name="connsiteY1252" fmla="*/ 772644 h 1168415"/>
              <a:gd name="connsiteX1253" fmla="*/ 976322 w 1623018"/>
              <a:gd name="connsiteY1253" fmla="*/ 771350 h 1168415"/>
              <a:gd name="connsiteX1254" fmla="*/ 975805 w 1623018"/>
              <a:gd name="connsiteY1254" fmla="*/ 771091 h 1168415"/>
              <a:gd name="connsiteX1255" fmla="*/ 976193 w 1623018"/>
              <a:gd name="connsiteY1255" fmla="*/ 770250 h 1168415"/>
              <a:gd name="connsiteX1256" fmla="*/ 975675 w 1623018"/>
              <a:gd name="connsiteY1256" fmla="*/ 769667 h 1168415"/>
              <a:gd name="connsiteX1257" fmla="*/ 975481 w 1623018"/>
              <a:gd name="connsiteY1257" fmla="*/ 767661 h 1168415"/>
              <a:gd name="connsiteX1258" fmla="*/ 974187 w 1623018"/>
              <a:gd name="connsiteY1258" fmla="*/ 765784 h 1168415"/>
              <a:gd name="connsiteX1259" fmla="*/ 973993 w 1623018"/>
              <a:gd name="connsiteY1259" fmla="*/ 764360 h 1168415"/>
              <a:gd name="connsiteX1260" fmla="*/ 973086 w 1623018"/>
              <a:gd name="connsiteY1260" fmla="*/ 763325 h 1168415"/>
              <a:gd name="connsiteX1261" fmla="*/ 972569 w 1623018"/>
              <a:gd name="connsiteY1261" fmla="*/ 760865 h 1168415"/>
              <a:gd name="connsiteX1262" fmla="*/ 971663 w 1623018"/>
              <a:gd name="connsiteY1262" fmla="*/ 760024 h 1168415"/>
              <a:gd name="connsiteX1263" fmla="*/ 971274 w 1623018"/>
              <a:gd name="connsiteY1263" fmla="*/ 758859 h 1168415"/>
              <a:gd name="connsiteX1264" fmla="*/ 970562 w 1623018"/>
              <a:gd name="connsiteY1264" fmla="*/ 758406 h 1168415"/>
              <a:gd name="connsiteX1265" fmla="*/ 970562 w 1623018"/>
              <a:gd name="connsiteY1265" fmla="*/ 756982 h 1168415"/>
              <a:gd name="connsiteX1266" fmla="*/ 969850 w 1623018"/>
              <a:gd name="connsiteY1266" fmla="*/ 756270 h 1168415"/>
              <a:gd name="connsiteX1267" fmla="*/ 968944 w 1623018"/>
              <a:gd name="connsiteY1267" fmla="*/ 757565 h 1168415"/>
              <a:gd name="connsiteX1268" fmla="*/ 967456 w 1623018"/>
              <a:gd name="connsiteY1268" fmla="*/ 757305 h 1168415"/>
              <a:gd name="connsiteX1269" fmla="*/ 967650 w 1623018"/>
              <a:gd name="connsiteY1269" fmla="*/ 756853 h 1168415"/>
              <a:gd name="connsiteX1270" fmla="*/ 966549 w 1623018"/>
              <a:gd name="connsiteY1270" fmla="*/ 756270 h 1168415"/>
              <a:gd name="connsiteX1271" fmla="*/ 966161 w 1623018"/>
              <a:gd name="connsiteY1271" fmla="*/ 755817 h 1168415"/>
              <a:gd name="connsiteX1272" fmla="*/ 966356 w 1623018"/>
              <a:gd name="connsiteY1272" fmla="*/ 755105 h 1168415"/>
              <a:gd name="connsiteX1273" fmla="*/ 965255 w 1623018"/>
              <a:gd name="connsiteY1273" fmla="*/ 754069 h 1168415"/>
              <a:gd name="connsiteX1274" fmla="*/ 965255 w 1623018"/>
              <a:gd name="connsiteY1274" fmla="*/ 756658 h 1168415"/>
              <a:gd name="connsiteX1275" fmla="*/ 965644 w 1623018"/>
              <a:gd name="connsiteY1275" fmla="*/ 757370 h 1168415"/>
              <a:gd name="connsiteX1276" fmla="*/ 965449 w 1623018"/>
              <a:gd name="connsiteY1276" fmla="*/ 759247 h 1168415"/>
              <a:gd name="connsiteX1277" fmla="*/ 965061 w 1623018"/>
              <a:gd name="connsiteY1277" fmla="*/ 759506 h 1168415"/>
              <a:gd name="connsiteX1278" fmla="*/ 965449 w 1623018"/>
              <a:gd name="connsiteY1278" fmla="*/ 764554 h 1168415"/>
              <a:gd name="connsiteX1279" fmla="*/ 966161 w 1623018"/>
              <a:gd name="connsiteY1279" fmla="*/ 765590 h 1168415"/>
              <a:gd name="connsiteX1280" fmla="*/ 967067 w 1623018"/>
              <a:gd name="connsiteY1280" fmla="*/ 765720 h 1168415"/>
              <a:gd name="connsiteX1281" fmla="*/ 968362 w 1623018"/>
              <a:gd name="connsiteY1281" fmla="*/ 766561 h 1168415"/>
              <a:gd name="connsiteX1282" fmla="*/ 969656 w 1623018"/>
              <a:gd name="connsiteY1282" fmla="*/ 770055 h 1168415"/>
              <a:gd name="connsiteX1283" fmla="*/ 970368 w 1623018"/>
              <a:gd name="connsiteY1283" fmla="*/ 771091 h 1168415"/>
              <a:gd name="connsiteX1284" fmla="*/ 970368 w 1623018"/>
              <a:gd name="connsiteY1284" fmla="*/ 772968 h 1168415"/>
              <a:gd name="connsiteX1285" fmla="*/ 969980 w 1623018"/>
              <a:gd name="connsiteY1285" fmla="*/ 773421 h 1168415"/>
              <a:gd name="connsiteX1286" fmla="*/ 970174 w 1623018"/>
              <a:gd name="connsiteY1286" fmla="*/ 775621 h 1168415"/>
              <a:gd name="connsiteX1287" fmla="*/ 971080 w 1623018"/>
              <a:gd name="connsiteY1287" fmla="*/ 776657 h 1168415"/>
              <a:gd name="connsiteX1288" fmla="*/ 971080 w 1623018"/>
              <a:gd name="connsiteY1288" fmla="*/ 780152 h 1168415"/>
              <a:gd name="connsiteX1289" fmla="*/ 971468 w 1623018"/>
              <a:gd name="connsiteY1289" fmla="*/ 780411 h 1168415"/>
              <a:gd name="connsiteX1290" fmla="*/ 971468 w 1623018"/>
              <a:gd name="connsiteY1290" fmla="*/ 781446 h 1168415"/>
              <a:gd name="connsiteX1291" fmla="*/ 971857 w 1623018"/>
              <a:gd name="connsiteY1291" fmla="*/ 782158 h 1168415"/>
              <a:gd name="connsiteX1292" fmla="*/ 972439 w 1623018"/>
              <a:gd name="connsiteY1292" fmla="*/ 782288 h 1168415"/>
              <a:gd name="connsiteX1293" fmla="*/ 972051 w 1623018"/>
              <a:gd name="connsiteY1293" fmla="*/ 782741 h 1168415"/>
              <a:gd name="connsiteX1294" fmla="*/ 972051 w 1623018"/>
              <a:gd name="connsiteY1294" fmla="*/ 786236 h 1168415"/>
              <a:gd name="connsiteX1295" fmla="*/ 972245 w 1623018"/>
              <a:gd name="connsiteY1295" fmla="*/ 788242 h 1168415"/>
              <a:gd name="connsiteX1296" fmla="*/ 972763 w 1623018"/>
              <a:gd name="connsiteY1296" fmla="*/ 788954 h 1168415"/>
              <a:gd name="connsiteX1297" fmla="*/ 972763 w 1623018"/>
              <a:gd name="connsiteY1297" fmla="*/ 794003 h 1168415"/>
              <a:gd name="connsiteX1298" fmla="*/ 973863 w 1623018"/>
              <a:gd name="connsiteY1298" fmla="*/ 794455 h 1168415"/>
              <a:gd name="connsiteX1299" fmla="*/ 974057 w 1623018"/>
              <a:gd name="connsiteY1299" fmla="*/ 793744 h 1168415"/>
              <a:gd name="connsiteX1300" fmla="*/ 975158 w 1623018"/>
              <a:gd name="connsiteY1300" fmla="*/ 793291 h 1168415"/>
              <a:gd name="connsiteX1301" fmla="*/ 975546 w 1623018"/>
              <a:gd name="connsiteY1301" fmla="*/ 792578 h 1168415"/>
              <a:gd name="connsiteX1302" fmla="*/ 977552 w 1623018"/>
              <a:gd name="connsiteY1302" fmla="*/ 791155 h 1168415"/>
              <a:gd name="connsiteX1303" fmla="*/ 977164 w 1623018"/>
              <a:gd name="connsiteY1303" fmla="*/ 790702 h 1168415"/>
              <a:gd name="connsiteX1304" fmla="*/ 977552 w 1623018"/>
              <a:gd name="connsiteY1304" fmla="*/ 789990 h 1168415"/>
              <a:gd name="connsiteX1305" fmla="*/ 978847 w 1623018"/>
              <a:gd name="connsiteY1305" fmla="*/ 789537 h 1168415"/>
              <a:gd name="connsiteX1306" fmla="*/ 979235 w 1623018"/>
              <a:gd name="connsiteY1306" fmla="*/ 789796 h 1168415"/>
              <a:gd name="connsiteX1307" fmla="*/ 979235 w 1623018"/>
              <a:gd name="connsiteY1307" fmla="*/ 791414 h 1168415"/>
              <a:gd name="connsiteX1308" fmla="*/ 978523 w 1623018"/>
              <a:gd name="connsiteY1308" fmla="*/ 792708 h 1168415"/>
              <a:gd name="connsiteX1309" fmla="*/ 978523 w 1623018"/>
              <a:gd name="connsiteY1309" fmla="*/ 793420 h 1168415"/>
              <a:gd name="connsiteX1310" fmla="*/ 977229 w 1623018"/>
              <a:gd name="connsiteY1310" fmla="*/ 794715 h 1168415"/>
              <a:gd name="connsiteX1311" fmla="*/ 976129 w 1623018"/>
              <a:gd name="connsiteY1311" fmla="*/ 795167 h 1168415"/>
              <a:gd name="connsiteX1312" fmla="*/ 975934 w 1623018"/>
              <a:gd name="connsiteY1312" fmla="*/ 796009 h 1168415"/>
              <a:gd name="connsiteX1313" fmla="*/ 974640 w 1623018"/>
              <a:gd name="connsiteY1313" fmla="*/ 796850 h 1168415"/>
              <a:gd name="connsiteX1314" fmla="*/ 974057 w 1623018"/>
              <a:gd name="connsiteY1314" fmla="*/ 798145 h 1168415"/>
              <a:gd name="connsiteX1315" fmla="*/ 972957 w 1623018"/>
              <a:gd name="connsiteY1315" fmla="*/ 799180 h 1168415"/>
              <a:gd name="connsiteX1316" fmla="*/ 973346 w 1623018"/>
              <a:gd name="connsiteY1316" fmla="*/ 800604 h 1168415"/>
              <a:gd name="connsiteX1317" fmla="*/ 972633 w 1623018"/>
              <a:gd name="connsiteY1317" fmla="*/ 800733 h 1168415"/>
              <a:gd name="connsiteX1318" fmla="*/ 970433 w 1623018"/>
              <a:gd name="connsiteY1318" fmla="*/ 802351 h 1168415"/>
              <a:gd name="connsiteX1319" fmla="*/ 969721 w 1623018"/>
              <a:gd name="connsiteY1319" fmla="*/ 803387 h 1168415"/>
              <a:gd name="connsiteX1320" fmla="*/ 968621 w 1623018"/>
              <a:gd name="connsiteY1320" fmla="*/ 803969 h 1168415"/>
              <a:gd name="connsiteX1321" fmla="*/ 967520 w 1623018"/>
              <a:gd name="connsiteY1321" fmla="*/ 805717 h 1168415"/>
              <a:gd name="connsiteX1322" fmla="*/ 966420 w 1623018"/>
              <a:gd name="connsiteY1322" fmla="*/ 806299 h 1168415"/>
              <a:gd name="connsiteX1323" fmla="*/ 966614 w 1623018"/>
              <a:gd name="connsiteY1323" fmla="*/ 807012 h 1168415"/>
              <a:gd name="connsiteX1324" fmla="*/ 965902 w 1623018"/>
              <a:gd name="connsiteY1324" fmla="*/ 807270 h 1168415"/>
              <a:gd name="connsiteX1325" fmla="*/ 965385 w 1623018"/>
              <a:gd name="connsiteY1325" fmla="*/ 808306 h 1168415"/>
              <a:gd name="connsiteX1326" fmla="*/ 964802 w 1623018"/>
              <a:gd name="connsiteY1326" fmla="*/ 816137 h 1168415"/>
              <a:gd name="connsiteX1327" fmla="*/ 964284 w 1623018"/>
              <a:gd name="connsiteY1327" fmla="*/ 816590 h 1168415"/>
              <a:gd name="connsiteX1328" fmla="*/ 962796 w 1623018"/>
              <a:gd name="connsiteY1328" fmla="*/ 816590 h 1168415"/>
              <a:gd name="connsiteX1329" fmla="*/ 961307 w 1623018"/>
              <a:gd name="connsiteY1329" fmla="*/ 818014 h 1168415"/>
              <a:gd name="connsiteX1330" fmla="*/ 960401 w 1623018"/>
              <a:gd name="connsiteY1330" fmla="*/ 820344 h 1168415"/>
              <a:gd name="connsiteX1331" fmla="*/ 959107 w 1623018"/>
              <a:gd name="connsiteY1331" fmla="*/ 821056 h 1168415"/>
              <a:gd name="connsiteX1332" fmla="*/ 958006 w 1623018"/>
              <a:gd name="connsiteY1332" fmla="*/ 823386 h 1168415"/>
              <a:gd name="connsiteX1333" fmla="*/ 956518 w 1623018"/>
              <a:gd name="connsiteY1333" fmla="*/ 825004 h 1168415"/>
              <a:gd name="connsiteX1334" fmla="*/ 957036 w 1623018"/>
              <a:gd name="connsiteY1334" fmla="*/ 825716 h 1168415"/>
              <a:gd name="connsiteX1335" fmla="*/ 956324 w 1623018"/>
              <a:gd name="connsiteY1335" fmla="*/ 825716 h 1168415"/>
              <a:gd name="connsiteX1336" fmla="*/ 956129 w 1623018"/>
              <a:gd name="connsiteY1336" fmla="*/ 826428 h 1168415"/>
              <a:gd name="connsiteX1337" fmla="*/ 955612 w 1623018"/>
              <a:gd name="connsiteY1337" fmla="*/ 826428 h 1168415"/>
              <a:gd name="connsiteX1338" fmla="*/ 954706 w 1623018"/>
              <a:gd name="connsiteY1338" fmla="*/ 827463 h 1168415"/>
              <a:gd name="connsiteX1339" fmla="*/ 954317 w 1623018"/>
              <a:gd name="connsiteY1339" fmla="*/ 827463 h 1168415"/>
              <a:gd name="connsiteX1340" fmla="*/ 954706 w 1623018"/>
              <a:gd name="connsiteY1340" fmla="*/ 827011 h 1168415"/>
              <a:gd name="connsiteX1341" fmla="*/ 954706 w 1623018"/>
              <a:gd name="connsiteY1341" fmla="*/ 825263 h 1168415"/>
              <a:gd name="connsiteX1342" fmla="*/ 954188 w 1623018"/>
              <a:gd name="connsiteY1342" fmla="*/ 824810 h 1168415"/>
              <a:gd name="connsiteX1343" fmla="*/ 951081 w 1623018"/>
              <a:gd name="connsiteY1343" fmla="*/ 824357 h 1168415"/>
              <a:gd name="connsiteX1344" fmla="*/ 948492 w 1623018"/>
              <a:gd name="connsiteY1344" fmla="*/ 824939 h 1168415"/>
              <a:gd name="connsiteX1345" fmla="*/ 946292 w 1623018"/>
              <a:gd name="connsiteY1345" fmla="*/ 823904 h 1168415"/>
              <a:gd name="connsiteX1346" fmla="*/ 943703 w 1623018"/>
              <a:gd name="connsiteY1346" fmla="*/ 823904 h 1168415"/>
              <a:gd name="connsiteX1347" fmla="*/ 942215 w 1623018"/>
              <a:gd name="connsiteY1347" fmla="*/ 824745 h 1168415"/>
              <a:gd name="connsiteX1348" fmla="*/ 942215 w 1623018"/>
              <a:gd name="connsiteY1348" fmla="*/ 825198 h 1168415"/>
              <a:gd name="connsiteX1349" fmla="*/ 939108 w 1623018"/>
              <a:gd name="connsiteY1349" fmla="*/ 824939 h 1168415"/>
              <a:gd name="connsiteX1350" fmla="*/ 938396 w 1623018"/>
              <a:gd name="connsiteY1350" fmla="*/ 825522 h 1168415"/>
              <a:gd name="connsiteX1351" fmla="*/ 938008 w 1623018"/>
              <a:gd name="connsiteY1351" fmla="*/ 825069 h 1168415"/>
              <a:gd name="connsiteX1352" fmla="*/ 936519 w 1623018"/>
              <a:gd name="connsiteY1352" fmla="*/ 825328 h 1168415"/>
              <a:gd name="connsiteX1353" fmla="*/ 935419 w 1623018"/>
              <a:gd name="connsiteY1353" fmla="*/ 824745 h 1168415"/>
              <a:gd name="connsiteX1354" fmla="*/ 934124 w 1623018"/>
              <a:gd name="connsiteY1354" fmla="*/ 824874 h 1168415"/>
              <a:gd name="connsiteX1355" fmla="*/ 932442 w 1623018"/>
              <a:gd name="connsiteY1355" fmla="*/ 826299 h 1168415"/>
              <a:gd name="connsiteX1356" fmla="*/ 929141 w 1623018"/>
              <a:gd name="connsiteY1356" fmla="*/ 826299 h 1168415"/>
              <a:gd name="connsiteX1357" fmla="*/ 928041 w 1623018"/>
              <a:gd name="connsiteY1357" fmla="*/ 827011 h 1168415"/>
              <a:gd name="connsiteX1358" fmla="*/ 928041 w 1623018"/>
              <a:gd name="connsiteY1358" fmla="*/ 827463 h 1168415"/>
              <a:gd name="connsiteX1359" fmla="*/ 926940 w 1623018"/>
              <a:gd name="connsiteY1359" fmla="*/ 827722 h 1168415"/>
              <a:gd name="connsiteX1360" fmla="*/ 926940 w 1623018"/>
              <a:gd name="connsiteY1360" fmla="*/ 828564 h 1168415"/>
              <a:gd name="connsiteX1361" fmla="*/ 928235 w 1623018"/>
              <a:gd name="connsiteY1361" fmla="*/ 828693 h 1168415"/>
              <a:gd name="connsiteX1362" fmla="*/ 928817 w 1623018"/>
              <a:gd name="connsiteY1362" fmla="*/ 828240 h 1168415"/>
              <a:gd name="connsiteX1363" fmla="*/ 931212 w 1623018"/>
              <a:gd name="connsiteY1363" fmla="*/ 828240 h 1168415"/>
              <a:gd name="connsiteX1364" fmla="*/ 935419 w 1623018"/>
              <a:gd name="connsiteY1364" fmla="*/ 827528 h 1168415"/>
              <a:gd name="connsiteX1365" fmla="*/ 937101 w 1623018"/>
              <a:gd name="connsiteY1365" fmla="*/ 826687 h 1168415"/>
              <a:gd name="connsiteX1366" fmla="*/ 938008 w 1623018"/>
              <a:gd name="connsiteY1366" fmla="*/ 826687 h 1168415"/>
              <a:gd name="connsiteX1367" fmla="*/ 938396 w 1623018"/>
              <a:gd name="connsiteY1367" fmla="*/ 827270 h 1168415"/>
              <a:gd name="connsiteX1368" fmla="*/ 939884 w 1623018"/>
              <a:gd name="connsiteY1368" fmla="*/ 827398 h 1168415"/>
              <a:gd name="connsiteX1369" fmla="*/ 940790 w 1623018"/>
              <a:gd name="connsiteY1369" fmla="*/ 827982 h 1168415"/>
              <a:gd name="connsiteX1370" fmla="*/ 941179 w 1623018"/>
              <a:gd name="connsiteY1370" fmla="*/ 826946 h 1168415"/>
              <a:gd name="connsiteX1371" fmla="*/ 943380 w 1623018"/>
              <a:gd name="connsiteY1371" fmla="*/ 827205 h 1168415"/>
              <a:gd name="connsiteX1372" fmla="*/ 943573 w 1623018"/>
              <a:gd name="connsiteY1372" fmla="*/ 826946 h 1168415"/>
              <a:gd name="connsiteX1373" fmla="*/ 946356 w 1623018"/>
              <a:gd name="connsiteY1373" fmla="*/ 826946 h 1168415"/>
              <a:gd name="connsiteX1374" fmla="*/ 947263 w 1623018"/>
              <a:gd name="connsiteY1374" fmla="*/ 826363 h 1168415"/>
              <a:gd name="connsiteX1375" fmla="*/ 947651 w 1623018"/>
              <a:gd name="connsiteY1375" fmla="*/ 826816 h 1168415"/>
              <a:gd name="connsiteX1376" fmla="*/ 952440 w 1623018"/>
              <a:gd name="connsiteY1376" fmla="*/ 826363 h 1168415"/>
              <a:gd name="connsiteX1377" fmla="*/ 953735 w 1623018"/>
              <a:gd name="connsiteY1377" fmla="*/ 826946 h 1168415"/>
              <a:gd name="connsiteX1378" fmla="*/ 954123 w 1623018"/>
              <a:gd name="connsiteY1378" fmla="*/ 827787 h 1168415"/>
              <a:gd name="connsiteX1379" fmla="*/ 955935 w 1623018"/>
              <a:gd name="connsiteY1379" fmla="*/ 828240 h 1168415"/>
              <a:gd name="connsiteX1380" fmla="*/ 956129 w 1623018"/>
              <a:gd name="connsiteY1380" fmla="*/ 829081 h 1168415"/>
              <a:gd name="connsiteX1381" fmla="*/ 955612 w 1623018"/>
              <a:gd name="connsiteY1381" fmla="*/ 829340 h 1168415"/>
              <a:gd name="connsiteX1382" fmla="*/ 954511 w 1623018"/>
              <a:gd name="connsiteY1382" fmla="*/ 831088 h 1168415"/>
              <a:gd name="connsiteX1383" fmla="*/ 954511 w 1623018"/>
              <a:gd name="connsiteY1383" fmla="*/ 832512 h 1168415"/>
              <a:gd name="connsiteX1384" fmla="*/ 953929 w 1623018"/>
              <a:gd name="connsiteY1384" fmla="*/ 832964 h 1168415"/>
              <a:gd name="connsiteX1385" fmla="*/ 953411 w 1623018"/>
              <a:gd name="connsiteY1385" fmla="*/ 834582 h 1168415"/>
              <a:gd name="connsiteX1386" fmla="*/ 953605 w 1623018"/>
              <a:gd name="connsiteY1386" fmla="*/ 835036 h 1168415"/>
              <a:gd name="connsiteX1387" fmla="*/ 953088 w 1623018"/>
              <a:gd name="connsiteY1387" fmla="*/ 835877 h 1168415"/>
              <a:gd name="connsiteX1388" fmla="*/ 953282 w 1623018"/>
              <a:gd name="connsiteY1388" fmla="*/ 836136 h 1168415"/>
              <a:gd name="connsiteX1389" fmla="*/ 952699 w 1623018"/>
              <a:gd name="connsiteY1389" fmla="*/ 836589 h 1168415"/>
              <a:gd name="connsiteX1390" fmla="*/ 952182 w 1623018"/>
              <a:gd name="connsiteY1390" fmla="*/ 839308 h 1168415"/>
              <a:gd name="connsiteX1391" fmla="*/ 951793 w 1623018"/>
              <a:gd name="connsiteY1391" fmla="*/ 839437 h 1168415"/>
              <a:gd name="connsiteX1392" fmla="*/ 952182 w 1623018"/>
              <a:gd name="connsiteY1392" fmla="*/ 840278 h 1168415"/>
              <a:gd name="connsiteX1393" fmla="*/ 951793 w 1623018"/>
              <a:gd name="connsiteY1393" fmla="*/ 840278 h 1168415"/>
              <a:gd name="connsiteX1394" fmla="*/ 951599 w 1623018"/>
              <a:gd name="connsiteY1394" fmla="*/ 841702 h 1168415"/>
              <a:gd name="connsiteX1395" fmla="*/ 950887 w 1623018"/>
              <a:gd name="connsiteY1395" fmla="*/ 842285 h 1168415"/>
              <a:gd name="connsiteX1396" fmla="*/ 951275 w 1623018"/>
              <a:gd name="connsiteY1396" fmla="*/ 844420 h 1168415"/>
              <a:gd name="connsiteX1397" fmla="*/ 950563 w 1623018"/>
              <a:gd name="connsiteY1397" fmla="*/ 844874 h 1168415"/>
              <a:gd name="connsiteX1398" fmla="*/ 950563 w 1623018"/>
              <a:gd name="connsiteY1398" fmla="*/ 846880 h 1168415"/>
              <a:gd name="connsiteX1399" fmla="*/ 950952 w 1623018"/>
              <a:gd name="connsiteY1399" fmla="*/ 847139 h 1168415"/>
              <a:gd name="connsiteX1400" fmla="*/ 950952 w 1623018"/>
              <a:gd name="connsiteY1400" fmla="*/ 847851 h 1168415"/>
              <a:gd name="connsiteX1401" fmla="*/ 950369 w 1623018"/>
              <a:gd name="connsiteY1401" fmla="*/ 849145 h 1168415"/>
              <a:gd name="connsiteX1402" fmla="*/ 950757 w 1623018"/>
              <a:gd name="connsiteY1402" fmla="*/ 850763 h 1168415"/>
              <a:gd name="connsiteX1403" fmla="*/ 950175 w 1623018"/>
              <a:gd name="connsiteY1403" fmla="*/ 853222 h 1168415"/>
              <a:gd name="connsiteX1404" fmla="*/ 950369 w 1623018"/>
              <a:gd name="connsiteY1404" fmla="*/ 854647 h 1168415"/>
              <a:gd name="connsiteX1405" fmla="*/ 950757 w 1623018"/>
              <a:gd name="connsiteY1405" fmla="*/ 854905 h 1168415"/>
              <a:gd name="connsiteX1406" fmla="*/ 949852 w 1623018"/>
              <a:gd name="connsiteY1406" fmla="*/ 855941 h 1168415"/>
              <a:gd name="connsiteX1407" fmla="*/ 949852 w 1623018"/>
              <a:gd name="connsiteY1407" fmla="*/ 857235 h 1168415"/>
              <a:gd name="connsiteX1408" fmla="*/ 950952 w 1623018"/>
              <a:gd name="connsiteY1408" fmla="*/ 858530 h 1168415"/>
              <a:gd name="connsiteX1409" fmla="*/ 953152 w 1623018"/>
              <a:gd name="connsiteY1409" fmla="*/ 858789 h 1168415"/>
              <a:gd name="connsiteX1410" fmla="*/ 953541 w 1623018"/>
              <a:gd name="connsiteY1410" fmla="*/ 859501 h 1168415"/>
              <a:gd name="connsiteX1411" fmla="*/ 954447 w 1623018"/>
              <a:gd name="connsiteY1411" fmla="*/ 859501 h 1168415"/>
              <a:gd name="connsiteX1412" fmla="*/ 954965 w 1623018"/>
              <a:gd name="connsiteY1412" fmla="*/ 860342 h 1168415"/>
              <a:gd name="connsiteX1413" fmla="*/ 955676 w 1623018"/>
              <a:gd name="connsiteY1413" fmla="*/ 860471 h 1168415"/>
              <a:gd name="connsiteX1414" fmla="*/ 955094 w 1623018"/>
              <a:gd name="connsiteY1414" fmla="*/ 861184 h 1168415"/>
              <a:gd name="connsiteX1415" fmla="*/ 954188 w 1623018"/>
              <a:gd name="connsiteY1415" fmla="*/ 861442 h 1168415"/>
              <a:gd name="connsiteX1416" fmla="*/ 954382 w 1623018"/>
              <a:gd name="connsiteY1416" fmla="*/ 862607 h 1168415"/>
              <a:gd name="connsiteX1417" fmla="*/ 955094 w 1623018"/>
              <a:gd name="connsiteY1417" fmla="*/ 863060 h 1168415"/>
              <a:gd name="connsiteX1418" fmla="*/ 957489 w 1623018"/>
              <a:gd name="connsiteY1418" fmla="*/ 863319 h 1168415"/>
              <a:gd name="connsiteX1419" fmla="*/ 958201 w 1623018"/>
              <a:gd name="connsiteY1419" fmla="*/ 866231 h 1168415"/>
              <a:gd name="connsiteX1420" fmla="*/ 959107 w 1623018"/>
              <a:gd name="connsiteY1420" fmla="*/ 866943 h 1168415"/>
              <a:gd name="connsiteX1421" fmla="*/ 960207 w 1623018"/>
              <a:gd name="connsiteY1421" fmla="*/ 866943 h 1168415"/>
              <a:gd name="connsiteX1422" fmla="*/ 960401 w 1623018"/>
              <a:gd name="connsiteY1422" fmla="*/ 866490 h 1168415"/>
              <a:gd name="connsiteX1423" fmla="*/ 960919 w 1623018"/>
              <a:gd name="connsiteY1423" fmla="*/ 866490 h 1168415"/>
              <a:gd name="connsiteX1424" fmla="*/ 960919 w 1623018"/>
              <a:gd name="connsiteY1424" fmla="*/ 867785 h 1168415"/>
              <a:gd name="connsiteX1425" fmla="*/ 960401 w 1623018"/>
              <a:gd name="connsiteY1425" fmla="*/ 868820 h 1168415"/>
              <a:gd name="connsiteX1426" fmla="*/ 958718 w 1623018"/>
              <a:gd name="connsiteY1426" fmla="*/ 868691 h 1168415"/>
              <a:gd name="connsiteX1427" fmla="*/ 958006 w 1623018"/>
              <a:gd name="connsiteY1427" fmla="*/ 869856 h 1168415"/>
              <a:gd name="connsiteX1428" fmla="*/ 953023 w 1623018"/>
              <a:gd name="connsiteY1428" fmla="*/ 869144 h 1168415"/>
              <a:gd name="connsiteX1429" fmla="*/ 951728 w 1623018"/>
              <a:gd name="connsiteY1429" fmla="*/ 870179 h 1168415"/>
              <a:gd name="connsiteX1430" fmla="*/ 951146 w 1623018"/>
              <a:gd name="connsiteY1430" fmla="*/ 871604 h 1168415"/>
              <a:gd name="connsiteX1431" fmla="*/ 950628 w 1623018"/>
              <a:gd name="connsiteY1431" fmla="*/ 871474 h 1168415"/>
              <a:gd name="connsiteX1432" fmla="*/ 949916 w 1623018"/>
              <a:gd name="connsiteY1432" fmla="*/ 872056 h 1168415"/>
              <a:gd name="connsiteX1433" fmla="*/ 949010 w 1623018"/>
              <a:gd name="connsiteY1433" fmla="*/ 872056 h 1168415"/>
              <a:gd name="connsiteX1434" fmla="*/ 947327 w 1623018"/>
              <a:gd name="connsiteY1434" fmla="*/ 871345 h 1168415"/>
              <a:gd name="connsiteX1435" fmla="*/ 946939 w 1623018"/>
              <a:gd name="connsiteY1435" fmla="*/ 870309 h 1168415"/>
              <a:gd name="connsiteX1436" fmla="*/ 945062 w 1623018"/>
              <a:gd name="connsiteY1436" fmla="*/ 870309 h 1168415"/>
              <a:gd name="connsiteX1437" fmla="*/ 944350 w 1623018"/>
              <a:gd name="connsiteY1437" fmla="*/ 869727 h 1168415"/>
              <a:gd name="connsiteX1438" fmla="*/ 944544 w 1623018"/>
              <a:gd name="connsiteY1438" fmla="*/ 868303 h 1168415"/>
              <a:gd name="connsiteX1439" fmla="*/ 943444 w 1623018"/>
              <a:gd name="connsiteY1439" fmla="*/ 867461 h 1168415"/>
              <a:gd name="connsiteX1440" fmla="*/ 942538 w 1623018"/>
              <a:gd name="connsiteY1440" fmla="*/ 867591 h 1168415"/>
              <a:gd name="connsiteX1441" fmla="*/ 941438 w 1623018"/>
              <a:gd name="connsiteY1441" fmla="*/ 868432 h 1168415"/>
              <a:gd name="connsiteX1442" fmla="*/ 941244 w 1623018"/>
              <a:gd name="connsiteY1442" fmla="*/ 870050 h 1168415"/>
              <a:gd name="connsiteX1443" fmla="*/ 939755 w 1623018"/>
              <a:gd name="connsiteY1443" fmla="*/ 870762 h 1168415"/>
              <a:gd name="connsiteX1444" fmla="*/ 939755 w 1623018"/>
              <a:gd name="connsiteY1444" fmla="*/ 871604 h 1168415"/>
              <a:gd name="connsiteX1445" fmla="*/ 940143 w 1623018"/>
              <a:gd name="connsiteY1445" fmla="*/ 871862 h 1168415"/>
              <a:gd name="connsiteX1446" fmla="*/ 939949 w 1623018"/>
              <a:gd name="connsiteY1446" fmla="*/ 872898 h 1168415"/>
              <a:gd name="connsiteX1447" fmla="*/ 938266 w 1623018"/>
              <a:gd name="connsiteY1447" fmla="*/ 873027 h 1168415"/>
              <a:gd name="connsiteX1448" fmla="*/ 937166 w 1623018"/>
              <a:gd name="connsiteY1448" fmla="*/ 873739 h 1168415"/>
              <a:gd name="connsiteX1449" fmla="*/ 937360 w 1623018"/>
              <a:gd name="connsiteY1449" fmla="*/ 874193 h 1168415"/>
              <a:gd name="connsiteX1450" fmla="*/ 936778 w 1623018"/>
              <a:gd name="connsiteY1450" fmla="*/ 875487 h 1168415"/>
              <a:gd name="connsiteX1451" fmla="*/ 935483 w 1623018"/>
              <a:gd name="connsiteY1451" fmla="*/ 877105 h 1168415"/>
              <a:gd name="connsiteX1452" fmla="*/ 935483 w 1623018"/>
              <a:gd name="connsiteY1452" fmla="*/ 879240 h 1168415"/>
              <a:gd name="connsiteX1453" fmla="*/ 934965 w 1623018"/>
              <a:gd name="connsiteY1453" fmla="*/ 879370 h 1168415"/>
              <a:gd name="connsiteX1454" fmla="*/ 934577 w 1623018"/>
              <a:gd name="connsiteY1454" fmla="*/ 880988 h 1168415"/>
              <a:gd name="connsiteX1455" fmla="*/ 935160 w 1623018"/>
              <a:gd name="connsiteY1455" fmla="*/ 881441 h 1168415"/>
              <a:gd name="connsiteX1456" fmla="*/ 934965 w 1623018"/>
              <a:gd name="connsiteY1456" fmla="*/ 882606 h 1168415"/>
              <a:gd name="connsiteX1457" fmla="*/ 935872 w 1623018"/>
              <a:gd name="connsiteY1457" fmla="*/ 882736 h 1168415"/>
              <a:gd name="connsiteX1458" fmla="*/ 937166 w 1623018"/>
              <a:gd name="connsiteY1458" fmla="*/ 883771 h 1168415"/>
              <a:gd name="connsiteX1459" fmla="*/ 937166 w 1623018"/>
              <a:gd name="connsiteY1459" fmla="*/ 885389 h 1168415"/>
              <a:gd name="connsiteX1460" fmla="*/ 935160 w 1623018"/>
              <a:gd name="connsiteY1460" fmla="*/ 885519 h 1168415"/>
              <a:gd name="connsiteX1461" fmla="*/ 934771 w 1623018"/>
              <a:gd name="connsiteY1461" fmla="*/ 886554 h 1168415"/>
              <a:gd name="connsiteX1462" fmla="*/ 935160 w 1623018"/>
              <a:gd name="connsiteY1462" fmla="*/ 887266 h 1168415"/>
              <a:gd name="connsiteX1463" fmla="*/ 934965 w 1623018"/>
              <a:gd name="connsiteY1463" fmla="*/ 889273 h 1168415"/>
              <a:gd name="connsiteX1464" fmla="*/ 935483 w 1623018"/>
              <a:gd name="connsiteY1464" fmla="*/ 889855 h 1168415"/>
              <a:gd name="connsiteX1465" fmla="*/ 936066 w 1623018"/>
              <a:gd name="connsiteY1465" fmla="*/ 889855 h 1168415"/>
              <a:gd name="connsiteX1466" fmla="*/ 936454 w 1623018"/>
              <a:gd name="connsiteY1466" fmla="*/ 890696 h 1168415"/>
              <a:gd name="connsiteX1467" fmla="*/ 936454 w 1623018"/>
              <a:gd name="connsiteY1467" fmla="*/ 891150 h 1168415"/>
              <a:gd name="connsiteX1468" fmla="*/ 935936 w 1623018"/>
              <a:gd name="connsiteY1468" fmla="*/ 891278 h 1168415"/>
              <a:gd name="connsiteX1469" fmla="*/ 935936 w 1623018"/>
              <a:gd name="connsiteY1469" fmla="*/ 891991 h 1168415"/>
              <a:gd name="connsiteX1470" fmla="*/ 936843 w 1623018"/>
              <a:gd name="connsiteY1470" fmla="*/ 892444 h 1168415"/>
              <a:gd name="connsiteX1471" fmla="*/ 936648 w 1623018"/>
              <a:gd name="connsiteY1471" fmla="*/ 893285 h 1168415"/>
              <a:gd name="connsiteX1472" fmla="*/ 937037 w 1623018"/>
              <a:gd name="connsiteY1472" fmla="*/ 894127 h 1168415"/>
              <a:gd name="connsiteX1473" fmla="*/ 936519 w 1623018"/>
              <a:gd name="connsiteY1473" fmla="*/ 894256 h 1168415"/>
              <a:gd name="connsiteX1474" fmla="*/ 936131 w 1623018"/>
              <a:gd name="connsiteY1474" fmla="*/ 896133 h 1168415"/>
              <a:gd name="connsiteX1475" fmla="*/ 936648 w 1623018"/>
              <a:gd name="connsiteY1475" fmla="*/ 896974 h 1168415"/>
              <a:gd name="connsiteX1476" fmla="*/ 938331 w 1623018"/>
              <a:gd name="connsiteY1476" fmla="*/ 896392 h 1168415"/>
              <a:gd name="connsiteX1477" fmla="*/ 939043 w 1623018"/>
              <a:gd name="connsiteY1477" fmla="*/ 896974 h 1168415"/>
              <a:gd name="connsiteX1478" fmla="*/ 939626 w 1623018"/>
              <a:gd name="connsiteY1478" fmla="*/ 898592 h 1168415"/>
              <a:gd name="connsiteX1479" fmla="*/ 940532 w 1623018"/>
              <a:gd name="connsiteY1479" fmla="*/ 898592 h 1168415"/>
              <a:gd name="connsiteX1480" fmla="*/ 942409 w 1623018"/>
              <a:gd name="connsiteY1480" fmla="*/ 897557 h 1168415"/>
              <a:gd name="connsiteX1481" fmla="*/ 945192 w 1623018"/>
              <a:gd name="connsiteY1481" fmla="*/ 897298 h 1168415"/>
              <a:gd name="connsiteX1482" fmla="*/ 947069 w 1623018"/>
              <a:gd name="connsiteY1482" fmla="*/ 898334 h 1168415"/>
              <a:gd name="connsiteX1483" fmla="*/ 948169 w 1623018"/>
              <a:gd name="connsiteY1483" fmla="*/ 898334 h 1168415"/>
              <a:gd name="connsiteX1484" fmla="*/ 950175 w 1623018"/>
              <a:gd name="connsiteY1484" fmla="*/ 900469 h 1168415"/>
              <a:gd name="connsiteX1485" fmla="*/ 950887 w 1623018"/>
              <a:gd name="connsiteY1485" fmla="*/ 900340 h 1168415"/>
              <a:gd name="connsiteX1486" fmla="*/ 951405 w 1623018"/>
              <a:gd name="connsiteY1486" fmla="*/ 899628 h 1168415"/>
              <a:gd name="connsiteX1487" fmla="*/ 952117 w 1623018"/>
              <a:gd name="connsiteY1487" fmla="*/ 899628 h 1168415"/>
              <a:gd name="connsiteX1488" fmla="*/ 953023 w 1623018"/>
              <a:gd name="connsiteY1488" fmla="*/ 900210 h 1168415"/>
              <a:gd name="connsiteX1489" fmla="*/ 955223 w 1623018"/>
              <a:gd name="connsiteY1489" fmla="*/ 899175 h 1168415"/>
              <a:gd name="connsiteX1490" fmla="*/ 959107 w 1623018"/>
              <a:gd name="connsiteY1490" fmla="*/ 899433 h 1168415"/>
              <a:gd name="connsiteX1491" fmla="*/ 960207 w 1623018"/>
              <a:gd name="connsiteY1491" fmla="*/ 899693 h 1168415"/>
              <a:gd name="connsiteX1492" fmla="*/ 960595 w 1623018"/>
              <a:gd name="connsiteY1492" fmla="*/ 900275 h 1168415"/>
              <a:gd name="connsiteX1493" fmla="*/ 960207 w 1623018"/>
              <a:gd name="connsiteY1493" fmla="*/ 900987 h 1168415"/>
              <a:gd name="connsiteX1494" fmla="*/ 958330 w 1623018"/>
              <a:gd name="connsiteY1494" fmla="*/ 901440 h 1168415"/>
              <a:gd name="connsiteX1495" fmla="*/ 958524 w 1623018"/>
              <a:gd name="connsiteY1495" fmla="*/ 903188 h 1168415"/>
              <a:gd name="connsiteX1496" fmla="*/ 957618 w 1623018"/>
              <a:gd name="connsiteY1496" fmla="*/ 903317 h 1168415"/>
              <a:gd name="connsiteX1497" fmla="*/ 957230 w 1623018"/>
              <a:gd name="connsiteY1497" fmla="*/ 903770 h 1168415"/>
              <a:gd name="connsiteX1498" fmla="*/ 957618 w 1623018"/>
              <a:gd name="connsiteY1498" fmla="*/ 904611 h 1168415"/>
              <a:gd name="connsiteX1499" fmla="*/ 955612 w 1623018"/>
              <a:gd name="connsiteY1499" fmla="*/ 904611 h 1168415"/>
              <a:gd name="connsiteX1500" fmla="*/ 954706 w 1623018"/>
              <a:gd name="connsiteY1500" fmla="*/ 905647 h 1168415"/>
              <a:gd name="connsiteX1501" fmla="*/ 953605 w 1623018"/>
              <a:gd name="connsiteY1501" fmla="*/ 906100 h 1168415"/>
              <a:gd name="connsiteX1502" fmla="*/ 953605 w 1623018"/>
              <a:gd name="connsiteY1502" fmla="*/ 907653 h 1168415"/>
              <a:gd name="connsiteX1503" fmla="*/ 955482 w 1623018"/>
              <a:gd name="connsiteY1503" fmla="*/ 908107 h 1168415"/>
              <a:gd name="connsiteX1504" fmla="*/ 956194 w 1623018"/>
              <a:gd name="connsiteY1504" fmla="*/ 908948 h 1168415"/>
              <a:gd name="connsiteX1505" fmla="*/ 956000 w 1623018"/>
              <a:gd name="connsiteY1505" fmla="*/ 909983 h 1168415"/>
              <a:gd name="connsiteX1506" fmla="*/ 952311 w 1623018"/>
              <a:gd name="connsiteY1506" fmla="*/ 910695 h 1168415"/>
              <a:gd name="connsiteX1507" fmla="*/ 952117 w 1623018"/>
              <a:gd name="connsiteY1507" fmla="*/ 911990 h 1168415"/>
              <a:gd name="connsiteX1508" fmla="*/ 950628 w 1623018"/>
              <a:gd name="connsiteY1508" fmla="*/ 912702 h 1168415"/>
              <a:gd name="connsiteX1509" fmla="*/ 949528 w 1623018"/>
              <a:gd name="connsiteY1509" fmla="*/ 914125 h 1168415"/>
              <a:gd name="connsiteX1510" fmla="*/ 949334 w 1623018"/>
              <a:gd name="connsiteY1510" fmla="*/ 915549 h 1168415"/>
              <a:gd name="connsiteX1511" fmla="*/ 950434 w 1623018"/>
              <a:gd name="connsiteY1511" fmla="*/ 915808 h 1168415"/>
              <a:gd name="connsiteX1512" fmla="*/ 950434 w 1623018"/>
              <a:gd name="connsiteY1512" fmla="*/ 916390 h 1168415"/>
              <a:gd name="connsiteX1513" fmla="*/ 949334 w 1623018"/>
              <a:gd name="connsiteY1513" fmla="*/ 916844 h 1168415"/>
              <a:gd name="connsiteX1514" fmla="*/ 949528 w 1623018"/>
              <a:gd name="connsiteY1514" fmla="*/ 918591 h 1168415"/>
              <a:gd name="connsiteX1515" fmla="*/ 948234 w 1623018"/>
              <a:gd name="connsiteY1515" fmla="*/ 919044 h 1168415"/>
              <a:gd name="connsiteX1516" fmla="*/ 948234 w 1623018"/>
              <a:gd name="connsiteY1516" fmla="*/ 921051 h 1168415"/>
              <a:gd name="connsiteX1517" fmla="*/ 947845 w 1623018"/>
              <a:gd name="connsiteY1517" fmla="*/ 921633 h 1168415"/>
              <a:gd name="connsiteX1518" fmla="*/ 947845 w 1623018"/>
              <a:gd name="connsiteY1518" fmla="*/ 922215 h 1168415"/>
              <a:gd name="connsiteX1519" fmla="*/ 949139 w 1623018"/>
              <a:gd name="connsiteY1519" fmla="*/ 922669 h 1168415"/>
              <a:gd name="connsiteX1520" fmla="*/ 949852 w 1623018"/>
              <a:gd name="connsiteY1520" fmla="*/ 923834 h 1168415"/>
              <a:gd name="connsiteX1521" fmla="*/ 949657 w 1623018"/>
              <a:gd name="connsiteY1521" fmla="*/ 925840 h 1168415"/>
              <a:gd name="connsiteX1522" fmla="*/ 948945 w 1623018"/>
              <a:gd name="connsiteY1522" fmla="*/ 926293 h 1168415"/>
              <a:gd name="connsiteX1523" fmla="*/ 949139 w 1623018"/>
              <a:gd name="connsiteY1523" fmla="*/ 927329 h 1168415"/>
              <a:gd name="connsiteX1524" fmla="*/ 948622 w 1623018"/>
              <a:gd name="connsiteY1524" fmla="*/ 928041 h 1168415"/>
              <a:gd name="connsiteX1525" fmla="*/ 948104 w 1623018"/>
              <a:gd name="connsiteY1525" fmla="*/ 928041 h 1168415"/>
              <a:gd name="connsiteX1526" fmla="*/ 948104 w 1623018"/>
              <a:gd name="connsiteY1526" fmla="*/ 928623 h 1168415"/>
              <a:gd name="connsiteX1527" fmla="*/ 946421 w 1623018"/>
              <a:gd name="connsiteY1527" fmla="*/ 928882 h 1168415"/>
              <a:gd name="connsiteX1528" fmla="*/ 945903 w 1623018"/>
              <a:gd name="connsiteY1528" fmla="*/ 929594 h 1168415"/>
              <a:gd name="connsiteX1529" fmla="*/ 944415 w 1623018"/>
              <a:gd name="connsiteY1529" fmla="*/ 929141 h 1168415"/>
              <a:gd name="connsiteX1530" fmla="*/ 944415 w 1623018"/>
              <a:gd name="connsiteY1530" fmla="*/ 929853 h 1168415"/>
              <a:gd name="connsiteX1531" fmla="*/ 943897 w 1623018"/>
              <a:gd name="connsiteY1531" fmla="*/ 930306 h 1168415"/>
              <a:gd name="connsiteX1532" fmla="*/ 943897 w 1623018"/>
              <a:gd name="connsiteY1532" fmla="*/ 931924 h 1168415"/>
              <a:gd name="connsiteX1533" fmla="*/ 943185 w 1623018"/>
              <a:gd name="connsiteY1533" fmla="*/ 932183 h 1168415"/>
              <a:gd name="connsiteX1534" fmla="*/ 943573 w 1623018"/>
              <a:gd name="connsiteY1534" fmla="*/ 932765 h 1168415"/>
              <a:gd name="connsiteX1535" fmla="*/ 940079 w 1623018"/>
              <a:gd name="connsiteY1535" fmla="*/ 933801 h 1168415"/>
              <a:gd name="connsiteX1536" fmla="*/ 939172 w 1623018"/>
              <a:gd name="connsiteY1536" fmla="*/ 931924 h 1168415"/>
              <a:gd name="connsiteX1537" fmla="*/ 937684 w 1623018"/>
              <a:gd name="connsiteY1537" fmla="*/ 932377 h 1168415"/>
              <a:gd name="connsiteX1538" fmla="*/ 936778 w 1623018"/>
              <a:gd name="connsiteY1538" fmla="*/ 931794 h 1168415"/>
              <a:gd name="connsiteX1539" fmla="*/ 936583 w 1623018"/>
              <a:gd name="connsiteY1539" fmla="*/ 930500 h 1168415"/>
              <a:gd name="connsiteX1540" fmla="*/ 934901 w 1623018"/>
              <a:gd name="connsiteY1540" fmla="*/ 930370 h 1168415"/>
              <a:gd name="connsiteX1541" fmla="*/ 933800 w 1623018"/>
              <a:gd name="connsiteY1541" fmla="*/ 929788 h 1168415"/>
              <a:gd name="connsiteX1542" fmla="*/ 933800 w 1623018"/>
              <a:gd name="connsiteY1542" fmla="*/ 929076 h 1168415"/>
              <a:gd name="connsiteX1543" fmla="*/ 932895 w 1623018"/>
              <a:gd name="connsiteY1543" fmla="*/ 927911 h 1168415"/>
              <a:gd name="connsiteX1544" fmla="*/ 931017 w 1623018"/>
              <a:gd name="connsiteY1544" fmla="*/ 927781 h 1168415"/>
              <a:gd name="connsiteX1545" fmla="*/ 930306 w 1623018"/>
              <a:gd name="connsiteY1545" fmla="*/ 927329 h 1168415"/>
              <a:gd name="connsiteX1546" fmla="*/ 930111 w 1623018"/>
              <a:gd name="connsiteY1546" fmla="*/ 925711 h 1168415"/>
              <a:gd name="connsiteX1547" fmla="*/ 930629 w 1623018"/>
              <a:gd name="connsiteY1547" fmla="*/ 925257 h 1168415"/>
              <a:gd name="connsiteX1548" fmla="*/ 930111 w 1623018"/>
              <a:gd name="connsiteY1548" fmla="*/ 924999 h 1168415"/>
              <a:gd name="connsiteX1549" fmla="*/ 930500 w 1623018"/>
              <a:gd name="connsiteY1549" fmla="*/ 924545 h 1168415"/>
              <a:gd name="connsiteX1550" fmla="*/ 930500 w 1623018"/>
              <a:gd name="connsiteY1550" fmla="*/ 923381 h 1168415"/>
              <a:gd name="connsiteX1551" fmla="*/ 931212 w 1623018"/>
              <a:gd name="connsiteY1551" fmla="*/ 923122 h 1168415"/>
              <a:gd name="connsiteX1552" fmla="*/ 931212 w 1623018"/>
              <a:gd name="connsiteY1552" fmla="*/ 922086 h 1168415"/>
              <a:gd name="connsiteX1553" fmla="*/ 930629 w 1623018"/>
              <a:gd name="connsiteY1553" fmla="*/ 921828 h 1168415"/>
              <a:gd name="connsiteX1554" fmla="*/ 930241 w 1623018"/>
              <a:gd name="connsiteY1554" fmla="*/ 920533 h 1168415"/>
              <a:gd name="connsiteX1555" fmla="*/ 929335 w 1623018"/>
              <a:gd name="connsiteY1555" fmla="*/ 919691 h 1168415"/>
              <a:gd name="connsiteX1556" fmla="*/ 929335 w 1623018"/>
              <a:gd name="connsiteY1556" fmla="*/ 918397 h 1168415"/>
              <a:gd name="connsiteX1557" fmla="*/ 928623 w 1623018"/>
              <a:gd name="connsiteY1557" fmla="*/ 918268 h 1168415"/>
              <a:gd name="connsiteX1558" fmla="*/ 928623 w 1623018"/>
              <a:gd name="connsiteY1558" fmla="*/ 917426 h 1168415"/>
              <a:gd name="connsiteX1559" fmla="*/ 929206 w 1623018"/>
              <a:gd name="connsiteY1559" fmla="*/ 916585 h 1168415"/>
              <a:gd name="connsiteX1560" fmla="*/ 928817 w 1623018"/>
              <a:gd name="connsiteY1560" fmla="*/ 912831 h 1168415"/>
              <a:gd name="connsiteX1561" fmla="*/ 928105 w 1623018"/>
              <a:gd name="connsiteY1561" fmla="*/ 911666 h 1168415"/>
              <a:gd name="connsiteX1562" fmla="*/ 927523 w 1623018"/>
              <a:gd name="connsiteY1562" fmla="*/ 911666 h 1168415"/>
              <a:gd name="connsiteX1563" fmla="*/ 927134 w 1623018"/>
              <a:gd name="connsiteY1563" fmla="*/ 911084 h 1168415"/>
              <a:gd name="connsiteX1564" fmla="*/ 926423 w 1623018"/>
              <a:gd name="connsiteY1564" fmla="*/ 911084 h 1168415"/>
              <a:gd name="connsiteX1565" fmla="*/ 926228 w 1623018"/>
              <a:gd name="connsiteY1565" fmla="*/ 910501 h 1168415"/>
              <a:gd name="connsiteX1566" fmla="*/ 925322 w 1623018"/>
              <a:gd name="connsiteY1566" fmla="*/ 909918 h 1168415"/>
              <a:gd name="connsiteX1567" fmla="*/ 924416 w 1623018"/>
              <a:gd name="connsiteY1567" fmla="*/ 909918 h 1168415"/>
              <a:gd name="connsiteX1568" fmla="*/ 924027 w 1623018"/>
              <a:gd name="connsiteY1568" fmla="*/ 909206 h 1168415"/>
              <a:gd name="connsiteX1569" fmla="*/ 925128 w 1623018"/>
              <a:gd name="connsiteY1569" fmla="*/ 908495 h 1168415"/>
              <a:gd name="connsiteX1570" fmla="*/ 924934 w 1623018"/>
              <a:gd name="connsiteY1570" fmla="*/ 908235 h 1168415"/>
              <a:gd name="connsiteX1571" fmla="*/ 925516 w 1623018"/>
              <a:gd name="connsiteY1571" fmla="*/ 907783 h 1168415"/>
              <a:gd name="connsiteX1572" fmla="*/ 927328 w 1623018"/>
              <a:gd name="connsiteY1572" fmla="*/ 906941 h 1168415"/>
              <a:gd name="connsiteX1573" fmla="*/ 927911 w 1623018"/>
              <a:gd name="connsiteY1573" fmla="*/ 905776 h 1168415"/>
              <a:gd name="connsiteX1574" fmla="*/ 928817 w 1623018"/>
              <a:gd name="connsiteY1574" fmla="*/ 905647 h 1168415"/>
              <a:gd name="connsiteX1575" fmla="*/ 929011 w 1623018"/>
              <a:gd name="connsiteY1575" fmla="*/ 904352 h 1168415"/>
              <a:gd name="connsiteX1576" fmla="*/ 926616 w 1623018"/>
              <a:gd name="connsiteY1576" fmla="*/ 903640 h 1168415"/>
              <a:gd name="connsiteX1577" fmla="*/ 926034 w 1623018"/>
              <a:gd name="connsiteY1577" fmla="*/ 903770 h 1168415"/>
              <a:gd name="connsiteX1578" fmla="*/ 925516 w 1623018"/>
              <a:gd name="connsiteY1578" fmla="*/ 902929 h 1168415"/>
              <a:gd name="connsiteX1579" fmla="*/ 920533 w 1623018"/>
              <a:gd name="connsiteY1579" fmla="*/ 903188 h 1168415"/>
              <a:gd name="connsiteX1580" fmla="*/ 919238 w 1623018"/>
              <a:gd name="connsiteY1580" fmla="*/ 904352 h 1168415"/>
              <a:gd name="connsiteX1581" fmla="*/ 917944 w 1623018"/>
              <a:gd name="connsiteY1581" fmla="*/ 904223 h 1168415"/>
              <a:gd name="connsiteX1582" fmla="*/ 917038 w 1623018"/>
              <a:gd name="connsiteY1582" fmla="*/ 903640 h 1168415"/>
              <a:gd name="connsiteX1583" fmla="*/ 917038 w 1623018"/>
              <a:gd name="connsiteY1583" fmla="*/ 902799 h 1168415"/>
              <a:gd name="connsiteX1584" fmla="*/ 916132 w 1623018"/>
              <a:gd name="connsiteY1584" fmla="*/ 901635 h 1168415"/>
              <a:gd name="connsiteX1585" fmla="*/ 914643 w 1623018"/>
              <a:gd name="connsiteY1585" fmla="*/ 901051 h 1168415"/>
              <a:gd name="connsiteX1586" fmla="*/ 913349 w 1623018"/>
              <a:gd name="connsiteY1586" fmla="*/ 901311 h 1168415"/>
              <a:gd name="connsiteX1587" fmla="*/ 910371 w 1623018"/>
              <a:gd name="connsiteY1587" fmla="*/ 900016 h 1168415"/>
              <a:gd name="connsiteX1588" fmla="*/ 910371 w 1623018"/>
              <a:gd name="connsiteY1588" fmla="*/ 898981 h 1168415"/>
              <a:gd name="connsiteX1589" fmla="*/ 911278 w 1623018"/>
              <a:gd name="connsiteY1589" fmla="*/ 898722 h 1168415"/>
              <a:gd name="connsiteX1590" fmla="*/ 911278 w 1623018"/>
              <a:gd name="connsiteY1590" fmla="*/ 897880 h 1168415"/>
              <a:gd name="connsiteX1591" fmla="*/ 910177 w 1623018"/>
              <a:gd name="connsiteY1591" fmla="*/ 896586 h 1168415"/>
              <a:gd name="connsiteX1592" fmla="*/ 909077 w 1623018"/>
              <a:gd name="connsiteY1592" fmla="*/ 896456 h 1168415"/>
              <a:gd name="connsiteX1593" fmla="*/ 907265 w 1623018"/>
              <a:gd name="connsiteY1593" fmla="*/ 897492 h 1168415"/>
              <a:gd name="connsiteX1594" fmla="*/ 905776 w 1623018"/>
              <a:gd name="connsiteY1594" fmla="*/ 897233 h 1168415"/>
              <a:gd name="connsiteX1595" fmla="*/ 905776 w 1623018"/>
              <a:gd name="connsiteY1595" fmla="*/ 896651 h 1168415"/>
              <a:gd name="connsiteX1596" fmla="*/ 907265 w 1623018"/>
              <a:gd name="connsiteY1596" fmla="*/ 895809 h 1168415"/>
              <a:gd name="connsiteX1597" fmla="*/ 907265 w 1623018"/>
              <a:gd name="connsiteY1597" fmla="*/ 894515 h 1168415"/>
              <a:gd name="connsiteX1598" fmla="*/ 906682 w 1623018"/>
              <a:gd name="connsiteY1598" fmla="*/ 894062 h 1168415"/>
              <a:gd name="connsiteX1599" fmla="*/ 904870 w 1623018"/>
              <a:gd name="connsiteY1599" fmla="*/ 893803 h 1168415"/>
              <a:gd name="connsiteX1600" fmla="*/ 902476 w 1623018"/>
              <a:gd name="connsiteY1600" fmla="*/ 894515 h 1168415"/>
              <a:gd name="connsiteX1601" fmla="*/ 902669 w 1623018"/>
              <a:gd name="connsiteY1601" fmla="*/ 894774 h 1168415"/>
              <a:gd name="connsiteX1602" fmla="*/ 906553 w 1623018"/>
              <a:gd name="connsiteY1602" fmla="*/ 894515 h 1168415"/>
              <a:gd name="connsiteX1603" fmla="*/ 906747 w 1623018"/>
              <a:gd name="connsiteY1603" fmla="*/ 895680 h 1168415"/>
              <a:gd name="connsiteX1604" fmla="*/ 905452 w 1623018"/>
              <a:gd name="connsiteY1604" fmla="*/ 896392 h 1168415"/>
              <a:gd name="connsiteX1605" fmla="*/ 905259 w 1623018"/>
              <a:gd name="connsiteY1605" fmla="*/ 897427 h 1168415"/>
              <a:gd name="connsiteX1606" fmla="*/ 907847 w 1623018"/>
              <a:gd name="connsiteY1606" fmla="*/ 898139 h 1168415"/>
              <a:gd name="connsiteX1607" fmla="*/ 909142 w 1623018"/>
              <a:gd name="connsiteY1607" fmla="*/ 897298 h 1168415"/>
              <a:gd name="connsiteX1608" fmla="*/ 910048 w 1623018"/>
              <a:gd name="connsiteY1608" fmla="*/ 897298 h 1168415"/>
              <a:gd name="connsiteX1609" fmla="*/ 910436 w 1623018"/>
              <a:gd name="connsiteY1609" fmla="*/ 897557 h 1168415"/>
              <a:gd name="connsiteX1610" fmla="*/ 910436 w 1623018"/>
              <a:gd name="connsiteY1610" fmla="*/ 898269 h 1168415"/>
              <a:gd name="connsiteX1611" fmla="*/ 909918 w 1623018"/>
              <a:gd name="connsiteY1611" fmla="*/ 898527 h 1168415"/>
              <a:gd name="connsiteX1612" fmla="*/ 909336 w 1623018"/>
              <a:gd name="connsiteY1612" fmla="*/ 900145 h 1168415"/>
              <a:gd name="connsiteX1613" fmla="*/ 908236 w 1623018"/>
              <a:gd name="connsiteY1613" fmla="*/ 900145 h 1168415"/>
              <a:gd name="connsiteX1614" fmla="*/ 907330 w 1623018"/>
              <a:gd name="connsiteY1614" fmla="*/ 900858 h 1168415"/>
              <a:gd name="connsiteX1615" fmla="*/ 906941 w 1623018"/>
              <a:gd name="connsiteY1615" fmla="*/ 901893 h 1168415"/>
              <a:gd name="connsiteX1616" fmla="*/ 903058 w 1623018"/>
              <a:gd name="connsiteY1616" fmla="*/ 902476 h 1168415"/>
              <a:gd name="connsiteX1617" fmla="*/ 901764 w 1623018"/>
              <a:gd name="connsiteY1617" fmla="*/ 902929 h 1168415"/>
              <a:gd name="connsiteX1618" fmla="*/ 901764 w 1623018"/>
              <a:gd name="connsiteY1618" fmla="*/ 903381 h 1168415"/>
              <a:gd name="connsiteX1619" fmla="*/ 907135 w 1623018"/>
              <a:gd name="connsiteY1619" fmla="*/ 902346 h 1168415"/>
              <a:gd name="connsiteX1620" fmla="*/ 907524 w 1623018"/>
              <a:gd name="connsiteY1620" fmla="*/ 901635 h 1168415"/>
              <a:gd name="connsiteX1621" fmla="*/ 908430 w 1623018"/>
              <a:gd name="connsiteY1621" fmla="*/ 901181 h 1168415"/>
              <a:gd name="connsiteX1622" fmla="*/ 911019 w 1623018"/>
              <a:gd name="connsiteY1622" fmla="*/ 901311 h 1168415"/>
              <a:gd name="connsiteX1623" fmla="*/ 912119 w 1623018"/>
              <a:gd name="connsiteY1623" fmla="*/ 902734 h 1168415"/>
              <a:gd name="connsiteX1624" fmla="*/ 913219 w 1623018"/>
              <a:gd name="connsiteY1624" fmla="*/ 903446 h 1168415"/>
              <a:gd name="connsiteX1625" fmla="*/ 913413 w 1623018"/>
              <a:gd name="connsiteY1625" fmla="*/ 904288 h 1168415"/>
              <a:gd name="connsiteX1626" fmla="*/ 914514 w 1623018"/>
              <a:gd name="connsiteY1626" fmla="*/ 904288 h 1168415"/>
              <a:gd name="connsiteX1627" fmla="*/ 918203 w 1623018"/>
              <a:gd name="connsiteY1627" fmla="*/ 905906 h 1168415"/>
              <a:gd name="connsiteX1628" fmla="*/ 919691 w 1623018"/>
              <a:gd name="connsiteY1628" fmla="*/ 905776 h 1168415"/>
              <a:gd name="connsiteX1629" fmla="*/ 918785 w 1623018"/>
              <a:gd name="connsiteY1629" fmla="*/ 906617 h 1168415"/>
              <a:gd name="connsiteX1630" fmla="*/ 918785 w 1623018"/>
              <a:gd name="connsiteY1630" fmla="*/ 907653 h 1168415"/>
              <a:gd name="connsiteX1631" fmla="*/ 919497 w 1623018"/>
              <a:gd name="connsiteY1631" fmla="*/ 907524 h 1168415"/>
              <a:gd name="connsiteX1632" fmla="*/ 919691 w 1623018"/>
              <a:gd name="connsiteY1632" fmla="*/ 906489 h 1168415"/>
              <a:gd name="connsiteX1633" fmla="*/ 922086 w 1623018"/>
              <a:gd name="connsiteY1633" fmla="*/ 904352 h 1168415"/>
              <a:gd name="connsiteX1634" fmla="*/ 922474 w 1623018"/>
              <a:gd name="connsiteY1634" fmla="*/ 904935 h 1168415"/>
              <a:gd name="connsiteX1635" fmla="*/ 923575 w 1623018"/>
              <a:gd name="connsiteY1635" fmla="*/ 905194 h 1168415"/>
              <a:gd name="connsiteX1636" fmla="*/ 923575 w 1623018"/>
              <a:gd name="connsiteY1636" fmla="*/ 907200 h 1168415"/>
              <a:gd name="connsiteX1637" fmla="*/ 922669 w 1623018"/>
              <a:gd name="connsiteY1637" fmla="*/ 908754 h 1168415"/>
              <a:gd name="connsiteX1638" fmla="*/ 923380 w 1623018"/>
              <a:gd name="connsiteY1638" fmla="*/ 908883 h 1168415"/>
              <a:gd name="connsiteX1639" fmla="*/ 923380 w 1623018"/>
              <a:gd name="connsiteY1639" fmla="*/ 910048 h 1168415"/>
              <a:gd name="connsiteX1640" fmla="*/ 923769 w 1623018"/>
              <a:gd name="connsiteY1640" fmla="*/ 910307 h 1168415"/>
              <a:gd name="connsiteX1641" fmla="*/ 925063 w 1623018"/>
              <a:gd name="connsiteY1641" fmla="*/ 910566 h 1168415"/>
              <a:gd name="connsiteX1642" fmla="*/ 925646 w 1623018"/>
              <a:gd name="connsiteY1642" fmla="*/ 911990 h 1168415"/>
              <a:gd name="connsiteX1643" fmla="*/ 927328 w 1623018"/>
              <a:gd name="connsiteY1643" fmla="*/ 912572 h 1168415"/>
              <a:gd name="connsiteX1644" fmla="*/ 928041 w 1623018"/>
              <a:gd name="connsiteY1644" fmla="*/ 913284 h 1168415"/>
              <a:gd name="connsiteX1645" fmla="*/ 928429 w 1623018"/>
              <a:gd name="connsiteY1645" fmla="*/ 915031 h 1168415"/>
              <a:gd name="connsiteX1646" fmla="*/ 928041 w 1623018"/>
              <a:gd name="connsiteY1646" fmla="*/ 915291 h 1168415"/>
              <a:gd name="connsiteX1647" fmla="*/ 927652 w 1623018"/>
              <a:gd name="connsiteY1647" fmla="*/ 917880 h 1168415"/>
              <a:gd name="connsiteX1648" fmla="*/ 927134 w 1623018"/>
              <a:gd name="connsiteY1648" fmla="*/ 918332 h 1168415"/>
              <a:gd name="connsiteX1649" fmla="*/ 926940 w 1623018"/>
              <a:gd name="connsiteY1649" fmla="*/ 919368 h 1168415"/>
              <a:gd name="connsiteX1650" fmla="*/ 926358 w 1623018"/>
              <a:gd name="connsiteY1650" fmla="*/ 919821 h 1168415"/>
              <a:gd name="connsiteX1651" fmla="*/ 925646 w 1623018"/>
              <a:gd name="connsiteY1651" fmla="*/ 919691 h 1168415"/>
              <a:gd name="connsiteX1652" fmla="*/ 923057 w 1623018"/>
              <a:gd name="connsiteY1652" fmla="*/ 921698 h 1168415"/>
              <a:gd name="connsiteX1653" fmla="*/ 923769 w 1623018"/>
              <a:gd name="connsiteY1653" fmla="*/ 921828 h 1168415"/>
              <a:gd name="connsiteX1654" fmla="*/ 924675 w 1623018"/>
              <a:gd name="connsiteY1654" fmla="*/ 920662 h 1168415"/>
              <a:gd name="connsiteX1655" fmla="*/ 926552 w 1623018"/>
              <a:gd name="connsiteY1655" fmla="*/ 920662 h 1168415"/>
              <a:gd name="connsiteX1656" fmla="*/ 927264 w 1623018"/>
              <a:gd name="connsiteY1656" fmla="*/ 920210 h 1168415"/>
              <a:gd name="connsiteX1657" fmla="*/ 928558 w 1623018"/>
              <a:gd name="connsiteY1657" fmla="*/ 920338 h 1168415"/>
              <a:gd name="connsiteX1658" fmla="*/ 929141 w 1623018"/>
              <a:gd name="connsiteY1658" fmla="*/ 920921 h 1168415"/>
              <a:gd name="connsiteX1659" fmla="*/ 930047 w 1623018"/>
              <a:gd name="connsiteY1659" fmla="*/ 923057 h 1168415"/>
              <a:gd name="connsiteX1660" fmla="*/ 930047 w 1623018"/>
              <a:gd name="connsiteY1660" fmla="*/ 924675 h 1168415"/>
              <a:gd name="connsiteX1661" fmla="*/ 929659 w 1623018"/>
              <a:gd name="connsiteY1661" fmla="*/ 924934 h 1168415"/>
              <a:gd name="connsiteX1662" fmla="*/ 929659 w 1623018"/>
              <a:gd name="connsiteY1662" fmla="*/ 925970 h 1168415"/>
              <a:gd name="connsiteX1663" fmla="*/ 929270 w 1623018"/>
              <a:gd name="connsiteY1663" fmla="*/ 926099 h 1168415"/>
              <a:gd name="connsiteX1664" fmla="*/ 929270 w 1623018"/>
              <a:gd name="connsiteY1664" fmla="*/ 927523 h 1168415"/>
              <a:gd name="connsiteX1665" fmla="*/ 930759 w 1623018"/>
              <a:gd name="connsiteY1665" fmla="*/ 929076 h 1168415"/>
              <a:gd name="connsiteX1666" fmla="*/ 933347 w 1623018"/>
              <a:gd name="connsiteY1666" fmla="*/ 929983 h 1168415"/>
              <a:gd name="connsiteX1667" fmla="*/ 933153 w 1623018"/>
              <a:gd name="connsiteY1667" fmla="*/ 931536 h 1168415"/>
              <a:gd name="connsiteX1668" fmla="*/ 933347 w 1623018"/>
              <a:gd name="connsiteY1668" fmla="*/ 933154 h 1168415"/>
              <a:gd name="connsiteX1669" fmla="*/ 933736 w 1623018"/>
              <a:gd name="connsiteY1669" fmla="*/ 933412 h 1168415"/>
              <a:gd name="connsiteX1670" fmla="*/ 933736 w 1623018"/>
              <a:gd name="connsiteY1670" fmla="*/ 934448 h 1168415"/>
              <a:gd name="connsiteX1671" fmla="*/ 933218 w 1623018"/>
              <a:gd name="connsiteY1671" fmla="*/ 934448 h 1168415"/>
              <a:gd name="connsiteX1672" fmla="*/ 932312 w 1623018"/>
              <a:gd name="connsiteY1672" fmla="*/ 935160 h 1168415"/>
              <a:gd name="connsiteX1673" fmla="*/ 932118 w 1623018"/>
              <a:gd name="connsiteY1673" fmla="*/ 936196 h 1168415"/>
              <a:gd name="connsiteX1674" fmla="*/ 931406 w 1623018"/>
              <a:gd name="connsiteY1674" fmla="*/ 936455 h 1168415"/>
              <a:gd name="connsiteX1675" fmla="*/ 931406 w 1623018"/>
              <a:gd name="connsiteY1675" fmla="*/ 937167 h 1168415"/>
              <a:gd name="connsiteX1676" fmla="*/ 931924 w 1623018"/>
              <a:gd name="connsiteY1676" fmla="*/ 937296 h 1168415"/>
              <a:gd name="connsiteX1677" fmla="*/ 931924 w 1623018"/>
              <a:gd name="connsiteY1677" fmla="*/ 937749 h 1168415"/>
              <a:gd name="connsiteX1678" fmla="*/ 931212 w 1623018"/>
              <a:gd name="connsiteY1678" fmla="*/ 938590 h 1168415"/>
              <a:gd name="connsiteX1679" fmla="*/ 930500 w 1623018"/>
              <a:gd name="connsiteY1679" fmla="*/ 938590 h 1168415"/>
              <a:gd name="connsiteX1680" fmla="*/ 929788 w 1623018"/>
              <a:gd name="connsiteY1680" fmla="*/ 939302 h 1168415"/>
              <a:gd name="connsiteX1681" fmla="*/ 929076 w 1623018"/>
              <a:gd name="connsiteY1681" fmla="*/ 938720 h 1168415"/>
              <a:gd name="connsiteX1682" fmla="*/ 927070 w 1623018"/>
              <a:gd name="connsiteY1682" fmla="*/ 939172 h 1168415"/>
              <a:gd name="connsiteX1683" fmla="*/ 926487 w 1623018"/>
              <a:gd name="connsiteY1683" fmla="*/ 938590 h 1168415"/>
              <a:gd name="connsiteX1684" fmla="*/ 923380 w 1623018"/>
              <a:gd name="connsiteY1684" fmla="*/ 940596 h 1168415"/>
              <a:gd name="connsiteX1685" fmla="*/ 923380 w 1623018"/>
              <a:gd name="connsiteY1685" fmla="*/ 941761 h 1168415"/>
              <a:gd name="connsiteX1686" fmla="*/ 920791 w 1623018"/>
              <a:gd name="connsiteY1686" fmla="*/ 942214 h 1168415"/>
              <a:gd name="connsiteX1687" fmla="*/ 919109 w 1623018"/>
              <a:gd name="connsiteY1687" fmla="*/ 941761 h 1168415"/>
              <a:gd name="connsiteX1688" fmla="*/ 917814 w 1623018"/>
              <a:gd name="connsiteY1688" fmla="*/ 942603 h 1168415"/>
              <a:gd name="connsiteX1689" fmla="*/ 917620 w 1623018"/>
              <a:gd name="connsiteY1689" fmla="*/ 943768 h 1168415"/>
              <a:gd name="connsiteX1690" fmla="*/ 916714 w 1623018"/>
              <a:gd name="connsiteY1690" fmla="*/ 944350 h 1168415"/>
              <a:gd name="connsiteX1691" fmla="*/ 916520 w 1623018"/>
              <a:gd name="connsiteY1691" fmla="*/ 945386 h 1168415"/>
              <a:gd name="connsiteX1692" fmla="*/ 915031 w 1623018"/>
              <a:gd name="connsiteY1692" fmla="*/ 946680 h 1168415"/>
              <a:gd name="connsiteX1693" fmla="*/ 914643 w 1623018"/>
              <a:gd name="connsiteY1693" fmla="*/ 947522 h 1168415"/>
              <a:gd name="connsiteX1694" fmla="*/ 911342 w 1623018"/>
              <a:gd name="connsiteY1694" fmla="*/ 949657 h 1168415"/>
              <a:gd name="connsiteX1695" fmla="*/ 908236 w 1623018"/>
              <a:gd name="connsiteY1695" fmla="*/ 955288 h 1168415"/>
              <a:gd name="connsiteX1696" fmla="*/ 906035 w 1623018"/>
              <a:gd name="connsiteY1696" fmla="*/ 961307 h 1168415"/>
              <a:gd name="connsiteX1697" fmla="*/ 905323 w 1623018"/>
              <a:gd name="connsiteY1697" fmla="*/ 965902 h 1168415"/>
              <a:gd name="connsiteX1698" fmla="*/ 904935 w 1623018"/>
              <a:gd name="connsiteY1698" fmla="*/ 966032 h 1168415"/>
              <a:gd name="connsiteX1699" fmla="*/ 904547 w 1623018"/>
              <a:gd name="connsiteY1699" fmla="*/ 971468 h 1168415"/>
              <a:gd name="connsiteX1700" fmla="*/ 904029 w 1623018"/>
              <a:gd name="connsiteY1700" fmla="*/ 971728 h 1168415"/>
              <a:gd name="connsiteX1701" fmla="*/ 904029 w 1623018"/>
              <a:gd name="connsiteY1701" fmla="*/ 972569 h 1168415"/>
              <a:gd name="connsiteX1702" fmla="*/ 903640 w 1623018"/>
              <a:gd name="connsiteY1702" fmla="*/ 972699 h 1168415"/>
              <a:gd name="connsiteX1703" fmla="*/ 903640 w 1623018"/>
              <a:gd name="connsiteY1703" fmla="*/ 974704 h 1168415"/>
              <a:gd name="connsiteX1704" fmla="*/ 903252 w 1623018"/>
              <a:gd name="connsiteY1704" fmla="*/ 974964 h 1168415"/>
              <a:gd name="connsiteX1705" fmla="*/ 902864 w 1623018"/>
              <a:gd name="connsiteY1705" fmla="*/ 977553 h 1168415"/>
              <a:gd name="connsiteX1706" fmla="*/ 902864 w 1623018"/>
              <a:gd name="connsiteY1706" fmla="*/ 980724 h 1168415"/>
              <a:gd name="connsiteX1707" fmla="*/ 902346 w 1623018"/>
              <a:gd name="connsiteY1707" fmla="*/ 982018 h 1168415"/>
              <a:gd name="connsiteX1708" fmla="*/ 902540 w 1623018"/>
              <a:gd name="connsiteY1708" fmla="*/ 986355 h 1168415"/>
              <a:gd name="connsiteX1709" fmla="*/ 903058 w 1623018"/>
              <a:gd name="connsiteY1709" fmla="*/ 987519 h 1168415"/>
              <a:gd name="connsiteX1710" fmla="*/ 905064 w 1623018"/>
              <a:gd name="connsiteY1710" fmla="*/ 990367 h 1168415"/>
              <a:gd name="connsiteX1711" fmla="*/ 908559 w 1623018"/>
              <a:gd name="connsiteY1711" fmla="*/ 991791 h 1168415"/>
              <a:gd name="connsiteX1712" fmla="*/ 908171 w 1623018"/>
              <a:gd name="connsiteY1712" fmla="*/ 992956 h 1168415"/>
              <a:gd name="connsiteX1713" fmla="*/ 906877 w 1623018"/>
              <a:gd name="connsiteY1713" fmla="*/ 992373 h 1168415"/>
              <a:gd name="connsiteX1714" fmla="*/ 905776 w 1623018"/>
              <a:gd name="connsiteY1714" fmla="*/ 992373 h 1168415"/>
              <a:gd name="connsiteX1715" fmla="*/ 903964 w 1623018"/>
              <a:gd name="connsiteY1715" fmla="*/ 993798 h 1168415"/>
              <a:gd name="connsiteX1716" fmla="*/ 903770 w 1623018"/>
              <a:gd name="connsiteY1716" fmla="*/ 994380 h 1168415"/>
              <a:gd name="connsiteX1717" fmla="*/ 902476 w 1623018"/>
              <a:gd name="connsiteY1717" fmla="*/ 994380 h 1168415"/>
              <a:gd name="connsiteX1718" fmla="*/ 901764 w 1623018"/>
              <a:gd name="connsiteY1718" fmla="*/ 992956 h 1168415"/>
              <a:gd name="connsiteX1719" fmla="*/ 899951 w 1623018"/>
              <a:gd name="connsiteY1719" fmla="*/ 993409 h 1168415"/>
              <a:gd name="connsiteX1720" fmla="*/ 896068 w 1623018"/>
              <a:gd name="connsiteY1720" fmla="*/ 992568 h 1168415"/>
              <a:gd name="connsiteX1721" fmla="*/ 894385 w 1623018"/>
              <a:gd name="connsiteY1721" fmla="*/ 992568 h 1168415"/>
              <a:gd name="connsiteX1722" fmla="*/ 893997 w 1623018"/>
              <a:gd name="connsiteY1722" fmla="*/ 993409 h 1168415"/>
              <a:gd name="connsiteX1723" fmla="*/ 892703 w 1623018"/>
              <a:gd name="connsiteY1723" fmla="*/ 993863 h 1168415"/>
              <a:gd name="connsiteX1724" fmla="*/ 892314 w 1623018"/>
              <a:gd name="connsiteY1724" fmla="*/ 995286 h 1168415"/>
              <a:gd name="connsiteX1725" fmla="*/ 890826 w 1623018"/>
              <a:gd name="connsiteY1725" fmla="*/ 995739 h 1168415"/>
              <a:gd name="connsiteX1726" fmla="*/ 889920 w 1623018"/>
              <a:gd name="connsiteY1726" fmla="*/ 997034 h 1168415"/>
              <a:gd name="connsiteX1727" fmla="*/ 887525 w 1623018"/>
              <a:gd name="connsiteY1727" fmla="*/ 997875 h 1168415"/>
              <a:gd name="connsiteX1728" fmla="*/ 887719 w 1623018"/>
              <a:gd name="connsiteY1728" fmla="*/ 999299 h 1168415"/>
              <a:gd name="connsiteX1729" fmla="*/ 886036 w 1623018"/>
              <a:gd name="connsiteY1729" fmla="*/ 1001176 h 1168415"/>
              <a:gd name="connsiteX1730" fmla="*/ 884353 w 1623018"/>
              <a:gd name="connsiteY1730" fmla="*/ 1000723 h 1168415"/>
              <a:gd name="connsiteX1731" fmla="*/ 883447 w 1623018"/>
              <a:gd name="connsiteY1731" fmla="*/ 1000852 h 1168415"/>
              <a:gd name="connsiteX1732" fmla="*/ 882735 w 1623018"/>
              <a:gd name="connsiteY1732" fmla="*/ 1001305 h 1168415"/>
              <a:gd name="connsiteX1733" fmla="*/ 882024 w 1623018"/>
              <a:gd name="connsiteY1733" fmla="*/ 1002600 h 1168415"/>
              <a:gd name="connsiteX1734" fmla="*/ 880923 w 1623018"/>
              <a:gd name="connsiteY1734" fmla="*/ 1002858 h 1168415"/>
              <a:gd name="connsiteX1735" fmla="*/ 880729 w 1623018"/>
              <a:gd name="connsiteY1735" fmla="*/ 1001694 h 1168415"/>
              <a:gd name="connsiteX1736" fmla="*/ 880147 w 1623018"/>
              <a:gd name="connsiteY1736" fmla="*/ 1001434 h 1168415"/>
              <a:gd name="connsiteX1737" fmla="*/ 879629 w 1623018"/>
              <a:gd name="connsiteY1737" fmla="*/ 1000270 h 1168415"/>
              <a:gd name="connsiteX1738" fmla="*/ 879629 w 1623018"/>
              <a:gd name="connsiteY1738" fmla="*/ 999558 h 1168415"/>
              <a:gd name="connsiteX1739" fmla="*/ 879240 w 1623018"/>
              <a:gd name="connsiteY1739" fmla="*/ 999428 h 1168415"/>
              <a:gd name="connsiteX1740" fmla="*/ 878852 w 1623018"/>
              <a:gd name="connsiteY1740" fmla="*/ 1000011 h 1168415"/>
              <a:gd name="connsiteX1741" fmla="*/ 877752 w 1623018"/>
              <a:gd name="connsiteY1741" fmla="*/ 999752 h 1168415"/>
              <a:gd name="connsiteX1742" fmla="*/ 877364 w 1623018"/>
              <a:gd name="connsiteY1742" fmla="*/ 999299 h 1168415"/>
              <a:gd name="connsiteX1743" fmla="*/ 877364 w 1623018"/>
              <a:gd name="connsiteY1743" fmla="*/ 998263 h 1168415"/>
              <a:gd name="connsiteX1744" fmla="*/ 876652 w 1623018"/>
              <a:gd name="connsiteY1744" fmla="*/ 998004 h 1168415"/>
              <a:gd name="connsiteX1745" fmla="*/ 876457 w 1623018"/>
              <a:gd name="connsiteY1745" fmla="*/ 996580 h 1168415"/>
              <a:gd name="connsiteX1746" fmla="*/ 875940 w 1623018"/>
              <a:gd name="connsiteY1746" fmla="*/ 996128 h 1168415"/>
              <a:gd name="connsiteX1747" fmla="*/ 873739 w 1623018"/>
              <a:gd name="connsiteY1747" fmla="*/ 995674 h 1168415"/>
              <a:gd name="connsiteX1748" fmla="*/ 872639 w 1623018"/>
              <a:gd name="connsiteY1748" fmla="*/ 994962 h 1168415"/>
              <a:gd name="connsiteX1749" fmla="*/ 873027 w 1623018"/>
              <a:gd name="connsiteY1749" fmla="*/ 994704 h 1168415"/>
              <a:gd name="connsiteX1750" fmla="*/ 872833 w 1623018"/>
              <a:gd name="connsiteY1750" fmla="*/ 994445 h 1168415"/>
              <a:gd name="connsiteX1751" fmla="*/ 869338 w 1623018"/>
              <a:gd name="connsiteY1751" fmla="*/ 993991 h 1168415"/>
              <a:gd name="connsiteX1752" fmla="*/ 868432 w 1623018"/>
              <a:gd name="connsiteY1752" fmla="*/ 993279 h 1168415"/>
              <a:gd name="connsiteX1753" fmla="*/ 866426 w 1623018"/>
              <a:gd name="connsiteY1753" fmla="*/ 993150 h 1168415"/>
              <a:gd name="connsiteX1754" fmla="*/ 865519 w 1623018"/>
              <a:gd name="connsiteY1754" fmla="*/ 992438 h 1168415"/>
              <a:gd name="connsiteX1755" fmla="*/ 865002 w 1623018"/>
              <a:gd name="connsiteY1755" fmla="*/ 992438 h 1168415"/>
              <a:gd name="connsiteX1756" fmla="*/ 864290 w 1623018"/>
              <a:gd name="connsiteY1756" fmla="*/ 991014 h 1168415"/>
              <a:gd name="connsiteX1757" fmla="*/ 864290 w 1623018"/>
              <a:gd name="connsiteY1757" fmla="*/ 990303 h 1168415"/>
              <a:gd name="connsiteX1758" fmla="*/ 865196 w 1623018"/>
              <a:gd name="connsiteY1758" fmla="*/ 989267 h 1168415"/>
              <a:gd name="connsiteX1759" fmla="*/ 864808 w 1623018"/>
              <a:gd name="connsiteY1759" fmla="*/ 988555 h 1168415"/>
              <a:gd name="connsiteX1760" fmla="*/ 866102 w 1623018"/>
              <a:gd name="connsiteY1760" fmla="*/ 988296 h 1168415"/>
              <a:gd name="connsiteX1761" fmla="*/ 866296 w 1623018"/>
              <a:gd name="connsiteY1761" fmla="*/ 987002 h 1168415"/>
              <a:gd name="connsiteX1762" fmla="*/ 867008 w 1623018"/>
              <a:gd name="connsiteY1762" fmla="*/ 986549 h 1168415"/>
              <a:gd name="connsiteX1763" fmla="*/ 867202 w 1623018"/>
              <a:gd name="connsiteY1763" fmla="*/ 985578 h 1168415"/>
              <a:gd name="connsiteX1764" fmla="*/ 867720 w 1623018"/>
              <a:gd name="connsiteY1764" fmla="*/ 985448 h 1168415"/>
              <a:gd name="connsiteX1765" fmla="*/ 867720 w 1623018"/>
              <a:gd name="connsiteY1765" fmla="*/ 984737 h 1168415"/>
              <a:gd name="connsiteX1766" fmla="*/ 869403 w 1623018"/>
              <a:gd name="connsiteY1766" fmla="*/ 984737 h 1168415"/>
              <a:gd name="connsiteX1767" fmla="*/ 870115 w 1623018"/>
              <a:gd name="connsiteY1767" fmla="*/ 984025 h 1168415"/>
              <a:gd name="connsiteX1768" fmla="*/ 873804 w 1623018"/>
              <a:gd name="connsiteY1768" fmla="*/ 983895 h 1168415"/>
              <a:gd name="connsiteX1769" fmla="*/ 874192 w 1623018"/>
              <a:gd name="connsiteY1769" fmla="*/ 983313 h 1168415"/>
              <a:gd name="connsiteX1770" fmla="*/ 875098 w 1623018"/>
              <a:gd name="connsiteY1770" fmla="*/ 983054 h 1168415"/>
              <a:gd name="connsiteX1771" fmla="*/ 876004 w 1623018"/>
              <a:gd name="connsiteY1771" fmla="*/ 983183 h 1168415"/>
              <a:gd name="connsiteX1772" fmla="*/ 877105 w 1623018"/>
              <a:gd name="connsiteY1772" fmla="*/ 984025 h 1168415"/>
              <a:gd name="connsiteX1773" fmla="*/ 877816 w 1623018"/>
              <a:gd name="connsiteY1773" fmla="*/ 983895 h 1168415"/>
              <a:gd name="connsiteX1774" fmla="*/ 875422 w 1623018"/>
              <a:gd name="connsiteY1774" fmla="*/ 982472 h 1168415"/>
              <a:gd name="connsiteX1775" fmla="*/ 876716 w 1623018"/>
              <a:gd name="connsiteY1775" fmla="*/ 982212 h 1168415"/>
              <a:gd name="connsiteX1776" fmla="*/ 876716 w 1623018"/>
              <a:gd name="connsiteY1776" fmla="*/ 981630 h 1168415"/>
              <a:gd name="connsiteX1777" fmla="*/ 875810 w 1623018"/>
              <a:gd name="connsiteY1777" fmla="*/ 981630 h 1168415"/>
              <a:gd name="connsiteX1778" fmla="*/ 873610 w 1623018"/>
              <a:gd name="connsiteY1778" fmla="*/ 982795 h 1168415"/>
              <a:gd name="connsiteX1779" fmla="*/ 870309 w 1623018"/>
              <a:gd name="connsiteY1779" fmla="*/ 983378 h 1168415"/>
              <a:gd name="connsiteX1780" fmla="*/ 869791 w 1623018"/>
              <a:gd name="connsiteY1780" fmla="*/ 982924 h 1168415"/>
              <a:gd name="connsiteX1781" fmla="*/ 869791 w 1623018"/>
              <a:gd name="connsiteY1781" fmla="*/ 979623 h 1168415"/>
              <a:gd name="connsiteX1782" fmla="*/ 870697 w 1623018"/>
              <a:gd name="connsiteY1782" fmla="*/ 980077 h 1168415"/>
              <a:gd name="connsiteX1783" fmla="*/ 870891 w 1623018"/>
              <a:gd name="connsiteY1783" fmla="*/ 979365 h 1168415"/>
              <a:gd name="connsiteX1784" fmla="*/ 869403 w 1623018"/>
              <a:gd name="connsiteY1784" fmla="*/ 977488 h 1168415"/>
              <a:gd name="connsiteX1785" fmla="*/ 870503 w 1623018"/>
              <a:gd name="connsiteY1785" fmla="*/ 976322 h 1168415"/>
              <a:gd name="connsiteX1786" fmla="*/ 871992 w 1623018"/>
              <a:gd name="connsiteY1786" fmla="*/ 976193 h 1168415"/>
              <a:gd name="connsiteX1787" fmla="*/ 872704 w 1623018"/>
              <a:gd name="connsiteY1787" fmla="*/ 976452 h 1168415"/>
              <a:gd name="connsiteX1788" fmla="*/ 872186 w 1623018"/>
              <a:gd name="connsiteY1788" fmla="*/ 975158 h 1168415"/>
              <a:gd name="connsiteX1789" fmla="*/ 872898 w 1623018"/>
              <a:gd name="connsiteY1789" fmla="*/ 973733 h 1168415"/>
              <a:gd name="connsiteX1790" fmla="*/ 874386 w 1623018"/>
              <a:gd name="connsiteY1790" fmla="*/ 973863 h 1168415"/>
              <a:gd name="connsiteX1791" fmla="*/ 874775 w 1623018"/>
              <a:gd name="connsiteY1791" fmla="*/ 974317 h 1168415"/>
              <a:gd name="connsiteX1792" fmla="*/ 876457 w 1623018"/>
              <a:gd name="connsiteY1792" fmla="*/ 974187 h 1168415"/>
              <a:gd name="connsiteX1793" fmla="*/ 875940 w 1623018"/>
              <a:gd name="connsiteY1793" fmla="*/ 973346 h 1168415"/>
              <a:gd name="connsiteX1794" fmla="*/ 873739 w 1623018"/>
              <a:gd name="connsiteY1794" fmla="*/ 973216 h 1168415"/>
              <a:gd name="connsiteX1795" fmla="*/ 873351 w 1623018"/>
              <a:gd name="connsiteY1795" fmla="*/ 972634 h 1168415"/>
              <a:gd name="connsiteX1796" fmla="*/ 874645 w 1623018"/>
              <a:gd name="connsiteY1796" fmla="*/ 971922 h 1168415"/>
              <a:gd name="connsiteX1797" fmla="*/ 877622 w 1623018"/>
              <a:gd name="connsiteY1797" fmla="*/ 971792 h 1168415"/>
              <a:gd name="connsiteX1798" fmla="*/ 878529 w 1623018"/>
              <a:gd name="connsiteY1798" fmla="*/ 971080 h 1168415"/>
              <a:gd name="connsiteX1799" fmla="*/ 878723 w 1623018"/>
              <a:gd name="connsiteY1799" fmla="*/ 969786 h 1168415"/>
              <a:gd name="connsiteX1800" fmla="*/ 877428 w 1623018"/>
              <a:gd name="connsiteY1800" fmla="*/ 971080 h 1168415"/>
              <a:gd name="connsiteX1801" fmla="*/ 875746 w 1623018"/>
              <a:gd name="connsiteY1801" fmla="*/ 971210 h 1168415"/>
              <a:gd name="connsiteX1802" fmla="*/ 873351 w 1623018"/>
              <a:gd name="connsiteY1802" fmla="*/ 972051 h 1168415"/>
              <a:gd name="connsiteX1803" fmla="*/ 871668 w 1623018"/>
              <a:gd name="connsiteY1803" fmla="*/ 973798 h 1168415"/>
              <a:gd name="connsiteX1804" fmla="*/ 871668 w 1623018"/>
              <a:gd name="connsiteY1804" fmla="*/ 975352 h 1168415"/>
              <a:gd name="connsiteX1805" fmla="*/ 869985 w 1623018"/>
              <a:gd name="connsiteY1805" fmla="*/ 975805 h 1168415"/>
              <a:gd name="connsiteX1806" fmla="*/ 869273 w 1623018"/>
              <a:gd name="connsiteY1806" fmla="*/ 975093 h 1168415"/>
              <a:gd name="connsiteX1807" fmla="*/ 870762 w 1623018"/>
              <a:gd name="connsiteY1807" fmla="*/ 973928 h 1168415"/>
              <a:gd name="connsiteX1808" fmla="*/ 870374 w 1623018"/>
              <a:gd name="connsiteY1808" fmla="*/ 972504 h 1168415"/>
              <a:gd name="connsiteX1809" fmla="*/ 869856 w 1623018"/>
              <a:gd name="connsiteY1809" fmla="*/ 972375 h 1168415"/>
              <a:gd name="connsiteX1810" fmla="*/ 869662 w 1623018"/>
              <a:gd name="connsiteY1810" fmla="*/ 972828 h 1168415"/>
              <a:gd name="connsiteX1811" fmla="*/ 869144 w 1623018"/>
              <a:gd name="connsiteY1811" fmla="*/ 972828 h 1168415"/>
              <a:gd name="connsiteX1812" fmla="*/ 867850 w 1623018"/>
              <a:gd name="connsiteY1812" fmla="*/ 972375 h 1168415"/>
              <a:gd name="connsiteX1813" fmla="*/ 868238 w 1623018"/>
              <a:gd name="connsiteY1813" fmla="*/ 969527 h 1168415"/>
              <a:gd name="connsiteX1814" fmla="*/ 868820 w 1623018"/>
              <a:gd name="connsiteY1814" fmla="*/ 968944 h 1168415"/>
              <a:gd name="connsiteX1815" fmla="*/ 868820 w 1623018"/>
              <a:gd name="connsiteY1815" fmla="*/ 967197 h 1168415"/>
              <a:gd name="connsiteX1816" fmla="*/ 868238 w 1623018"/>
              <a:gd name="connsiteY1816" fmla="*/ 966938 h 1168415"/>
              <a:gd name="connsiteX1817" fmla="*/ 868432 w 1623018"/>
              <a:gd name="connsiteY1817" fmla="*/ 966097 h 1168415"/>
              <a:gd name="connsiteX1818" fmla="*/ 867720 w 1623018"/>
              <a:gd name="connsiteY1818" fmla="*/ 965967 h 1168415"/>
              <a:gd name="connsiteX1819" fmla="*/ 867526 w 1623018"/>
              <a:gd name="connsiteY1819" fmla="*/ 967003 h 1168415"/>
              <a:gd name="connsiteX1820" fmla="*/ 866620 w 1623018"/>
              <a:gd name="connsiteY1820" fmla="*/ 967003 h 1168415"/>
              <a:gd name="connsiteX1821" fmla="*/ 864937 w 1623018"/>
              <a:gd name="connsiteY1821" fmla="*/ 965579 h 1168415"/>
              <a:gd name="connsiteX1822" fmla="*/ 864743 w 1623018"/>
              <a:gd name="connsiteY1822" fmla="*/ 964544 h 1168415"/>
              <a:gd name="connsiteX1823" fmla="*/ 864355 w 1623018"/>
              <a:gd name="connsiteY1823" fmla="*/ 964414 h 1168415"/>
              <a:gd name="connsiteX1824" fmla="*/ 864160 w 1623018"/>
              <a:gd name="connsiteY1824" fmla="*/ 965579 h 1168415"/>
              <a:gd name="connsiteX1825" fmla="*/ 864678 w 1623018"/>
              <a:gd name="connsiteY1825" fmla="*/ 966744 h 1168415"/>
              <a:gd name="connsiteX1826" fmla="*/ 864290 w 1623018"/>
              <a:gd name="connsiteY1826" fmla="*/ 967780 h 1168415"/>
              <a:gd name="connsiteX1827" fmla="*/ 865390 w 1623018"/>
              <a:gd name="connsiteY1827" fmla="*/ 967909 h 1168415"/>
              <a:gd name="connsiteX1828" fmla="*/ 865390 w 1623018"/>
              <a:gd name="connsiteY1828" fmla="*/ 968944 h 1168415"/>
              <a:gd name="connsiteX1829" fmla="*/ 866102 w 1623018"/>
              <a:gd name="connsiteY1829" fmla="*/ 969527 h 1168415"/>
              <a:gd name="connsiteX1830" fmla="*/ 866490 w 1623018"/>
              <a:gd name="connsiteY1830" fmla="*/ 970562 h 1168415"/>
              <a:gd name="connsiteX1831" fmla="*/ 866490 w 1623018"/>
              <a:gd name="connsiteY1831" fmla="*/ 972115 h 1168415"/>
              <a:gd name="connsiteX1832" fmla="*/ 865778 w 1623018"/>
              <a:gd name="connsiteY1832" fmla="*/ 972957 h 1168415"/>
              <a:gd name="connsiteX1833" fmla="*/ 864678 w 1623018"/>
              <a:gd name="connsiteY1833" fmla="*/ 972957 h 1168415"/>
              <a:gd name="connsiteX1834" fmla="*/ 863966 w 1623018"/>
              <a:gd name="connsiteY1834" fmla="*/ 972115 h 1168415"/>
              <a:gd name="connsiteX1835" fmla="*/ 863384 w 1623018"/>
              <a:gd name="connsiteY1835" fmla="*/ 972115 h 1168415"/>
              <a:gd name="connsiteX1836" fmla="*/ 863384 w 1623018"/>
              <a:gd name="connsiteY1836" fmla="*/ 973669 h 1168415"/>
              <a:gd name="connsiteX1837" fmla="*/ 864096 w 1623018"/>
              <a:gd name="connsiteY1837" fmla="*/ 973928 h 1168415"/>
              <a:gd name="connsiteX1838" fmla="*/ 864484 w 1623018"/>
              <a:gd name="connsiteY1838" fmla="*/ 974640 h 1168415"/>
              <a:gd name="connsiteX1839" fmla="*/ 860407 w 1623018"/>
              <a:gd name="connsiteY1839" fmla="*/ 974899 h 1168415"/>
              <a:gd name="connsiteX1840" fmla="*/ 860212 w 1623018"/>
              <a:gd name="connsiteY1840" fmla="*/ 975352 h 1168415"/>
              <a:gd name="connsiteX1841" fmla="*/ 864419 w 1623018"/>
              <a:gd name="connsiteY1841" fmla="*/ 975352 h 1168415"/>
              <a:gd name="connsiteX1842" fmla="*/ 867396 w 1623018"/>
              <a:gd name="connsiteY1842" fmla="*/ 975935 h 1168415"/>
              <a:gd name="connsiteX1843" fmla="*/ 867591 w 1623018"/>
              <a:gd name="connsiteY1843" fmla="*/ 977488 h 1168415"/>
              <a:gd name="connsiteX1844" fmla="*/ 869273 w 1623018"/>
              <a:gd name="connsiteY1844" fmla="*/ 978912 h 1168415"/>
              <a:gd name="connsiteX1845" fmla="*/ 869273 w 1623018"/>
              <a:gd name="connsiteY1845" fmla="*/ 979623 h 1168415"/>
              <a:gd name="connsiteX1846" fmla="*/ 868756 w 1623018"/>
              <a:gd name="connsiteY1846" fmla="*/ 980206 h 1168415"/>
              <a:gd name="connsiteX1847" fmla="*/ 868756 w 1623018"/>
              <a:gd name="connsiteY1847" fmla="*/ 982342 h 1168415"/>
              <a:gd name="connsiteX1848" fmla="*/ 869273 w 1623018"/>
              <a:gd name="connsiteY1848" fmla="*/ 982601 h 1168415"/>
              <a:gd name="connsiteX1849" fmla="*/ 869273 w 1623018"/>
              <a:gd name="connsiteY1849" fmla="*/ 983442 h 1168415"/>
              <a:gd name="connsiteX1850" fmla="*/ 867979 w 1623018"/>
              <a:gd name="connsiteY1850" fmla="*/ 983442 h 1168415"/>
              <a:gd name="connsiteX1851" fmla="*/ 866684 w 1623018"/>
              <a:gd name="connsiteY1851" fmla="*/ 981695 h 1168415"/>
              <a:gd name="connsiteX1852" fmla="*/ 865973 w 1623018"/>
              <a:gd name="connsiteY1852" fmla="*/ 981436 h 1168415"/>
              <a:gd name="connsiteX1853" fmla="*/ 865778 w 1623018"/>
              <a:gd name="connsiteY1853" fmla="*/ 981695 h 1168415"/>
              <a:gd name="connsiteX1854" fmla="*/ 867267 w 1623018"/>
              <a:gd name="connsiteY1854" fmla="*/ 983119 h 1168415"/>
              <a:gd name="connsiteX1855" fmla="*/ 866684 w 1623018"/>
              <a:gd name="connsiteY1855" fmla="*/ 983701 h 1168415"/>
              <a:gd name="connsiteX1856" fmla="*/ 867267 w 1623018"/>
              <a:gd name="connsiteY1856" fmla="*/ 984413 h 1168415"/>
              <a:gd name="connsiteX1857" fmla="*/ 866879 w 1623018"/>
              <a:gd name="connsiteY1857" fmla="*/ 985448 h 1168415"/>
              <a:gd name="connsiteX1858" fmla="*/ 864290 w 1623018"/>
              <a:gd name="connsiteY1858" fmla="*/ 987584 h 1168415"/>
              <a:gd name="connsiteX1859" fmla="*/ 863578 w 1623018"/>
              <a:gd name="connsiteY1859" fmla="*/ 989008 h 1168415"/>
              <a:gd name="connsiteX1860" fmla="*/ 862283 w 1623018"/>
              <a:gd name="connsiteY1860" fmla="*/ 988749 h 1168415"/>
              <a:gd name="connsiteX1861" fmla="*/ 862089 w 1623018"/>
              <a:gd name="connsiteY1861" fmla="*/ 988296 h 1168415"/>
              <a:gd name="connsiteX1862" fmla="*/ 861701 w 1623018"/>
              <a:gd name="connsiteY1862" fmla="*/ 988425 h 1168415"/>
              <a:gd name="connsiteX1863" fmla="*/ 862089 w 1623018"/>
              <a:gd name="connsiteY1863" fmla="*/ 989720 h 1168415"/>
              <a:gd name="connsiteX1864" fmla="*/ 860795 w 1623018"/>
              <a:gd name="connsiteY1864" fmla="*/ 990432 h 1168415"/>
              <a:gd name="connsiteX1865" fmla="*/ 861507 w 1623018"/>
              <a:gd name="connsiteY1865" fmla="*/ 990562 h 1168415"/>
              <a:gd name="connsiteX1866" fmla="*/ 862413 w 1623018"/>
              <a:gd name="connsiteY1866" fmla="*/ 991403 h 1168415"/>
              <a:gd name="connsiteX1867" fmla="*/ 862413 w 1623018"/>
              <a:gd name="connsiteY1867" fmla="*/ 991985 h 1168415"/>
              <a:gd name="connsiteX1868" fmla="*/ 861830 w 1623018"/>
              <a:gd name="connsiteY1868" fmla="*/ 992245 h 1168415"/>
              <a:gd name="connsiteX1869" fmla="*/ 861830 w 1623018"/>
              <a:gd name="connsiteY1869" fmla="*/ 993086 h 1168415"/>
              <a:gd name="connsiteX1870" fmla="*/ 862413 w 1623018"/>
              <a:gd name="connsiteY1870" fmla="*/ 993927 h 1168415"/>
              <a:gd name="connsiteX1871" fmla="*/ 862025 w 1623018"/>
              <a:gd name="connsiteY1871" fmla="*/ 994639 h 1168415"/>
              <a:gd name="connsiteX1872" fmla="*/ 862219 w 1623018"/>
              <a:gd name="connsiteY1872" fmla="*/ 995481 h 1168415"/>
              <a:gd name="connsiteX1873" fmla="*/ 860212 w 1623018"/>
              <a:gd name="connsiteY1873" fmla="*/ 996192 h 1168415"/>
              <a:gd name="connsiteX1874" fmla="*/ 860212 w 1623018"/>
              <a:gd name="connsiteY1874" fmla="*/ 997357 h 1168415"/>
              <a:gd name="connsiteX1875" fmla="*/ 860924 w 1623018"/>
              <a:gd name="connsiteY1875" fmla="*/ 997616 h 1168415"/>
              <a:gd name="connsiteX1876" fmla="*/ 860924 w 1623018"/>
              <a:gd name="connsiteY1876" fmla="*/ 998652 h 1168415"/>
              <a:gd name="connsiteX1877" fmla="*/ 860018 w 1623018"/>
              <a:gd name="connsiteY1877" fmla="*/ 998393 h 1168415"/>
              <a:gd name="connsiteX1878" fmla="*/ 859824 w 1623018"/>
              <a:gd name="connsiteY1878" fmla="*/ 998975 h 1168415"/>
              <a:gd name="connsiteX1879" fmla="*/ 859306 w 1623018"/>
              <a:gd name="connsiteY1879" fmla="*/ 998975 h 1168415"/>
              <a:gd name="connsiteX1880" fmla="*/ 858789 w 1623018"/>
              <a:gd name="connsiteY1880" fmla="*/ 998845 h 1168415"/>
              <a:gd name="connsiteX1881" fmla="*/ 858400 w 1623018"/>
              <a:gd name="connsiteY1881" fmla="*/ 998134 h 1168415"/>
              <a:gd name="connsiteX1882" fmla="*/ 856588 w 1623018"/>
              <a:gd name="connsiteY1882" fmla="*/ 998134 h 1168415"/>
              <a:gd name="connsiteX1883" fmla="*/ 856005 w 1623018"/>
              <a:gd name="connsiteY1883" fmla="*/ 997551 h 1168415"/>
              <a:gd name="connsiteX1884" fmla="*/ 855617 w 1623018"/>
              <a:gd name="connsiteY1884" fmla="*/ 996128 h 1168415"/>
              <a:gd name="connsiteX1885" fmla="*/ 851022 w 1623018"/>
              <a:gd name="connsiteY1885" fmla="*/ 996257 h 1168415"/>
              <a:gd name="connsiteX1886" fmla="*/ 849533 w 1623018"/>
              <a:gd name="connsiteY1886" fmla="*/ 995804 h 1168415"/>
              <a:gd name="connsiteX1887" fmla="*/ 849533 w 1623018"/>
              <a:gd name="connsiteY1887" fmla="*/ 995221 h 1168415"/>
              <a:gd name="connsiteX1888" fmla="*/ 847851 w 1623018"/>
              <a:gd name="connsiteY1888" fmla="*/ 994962 h 1168415"/>
              <a:gd name="connsiteX1889" fmla="*/ 847333 w 1623018"/>
              <a:gd name="connsiteY1889" fmla="*/ 993798 h 1168415"/>
              <a:gd name="connsiteX1890" fmla="*/ 846815 w 1623018"/>
              <a:gd name="connsiteY1890" fmla="*/ 993668 h 1168415"/>
              <a:gd name="connsiteX1891" fmla="*/ 846233 w 1623018"/>
              <a:gd name="connsiteY1891" fmla="*/ 991921 h 1168415"/>
              <a:gd name="connsiteX1892" fmla="*/ 844744 w 1623018"/>
              <a:gd name="connsiteY1892" fmla="*/ 991209 h 1168415"/>
              <a:gd name="connsiteX1893" fmla="*/ 844032 w 1623018"/>
              <a:gd name="connsiteY1893" fmla="*/ 990367 h 1168415"/>
              <a:gd name="connsiteX1894" fmla="*/ 844032 w 1623018"/>
              <a:gd name="connsiteY1894" fmla="*/ 989785 h 1168415"/>
              <a:gd name="connsiteX1895" fmla="*/ 840925 w 1623018"/>
              <a:gd name="connsiteY1895" fmla="*/ 988037 h 1168415"/>
              <a:gd name="connsiteX1896" fmla="*/ 839243 w 1623018"/>
              <a:gd name="connsiteY1896" fmla="*/ 988037 h 1168415"/>
              <a:gd name="connsiteX1897" fmla="*/ 837560 w 1623018"/>
              <a:gd name="connsiteY1897" fmla="*/ 986031 h 1168415"/>
              <a:gd name="connsiteX1898" fmla="*/ 837042 w 1623018"/>
              <a:gd name="connsiteY1898" fmla="*/ 986290 h 1168415"/>
              <a:gd name="connsiteX1899" fmla="*/ 835359 w 1623018"/>
              <a:gd name="connsiteY1899" fmla="*/ 986031 h 1168415"/>
              <a:gd name="connsiteX1900" fmla="*/ 833547 w 1623018"/>
              <a:gd name="connsiteY1900" fmla="*/ 983895 h 1168415"/>
              <a:gd name="connsiteX1901" fmla="*/ 832641 w 1623018"/>
              <a:gd name="connsiteY1901" fmla="*/ 983636 h 1168415"/>
              <a:gd name="connsiteX1902" fmla="*/ 832835 w 1623018"/>
              <a:gd name="connsiteY1902" fmla="*/ 982924 h 1168415"/>
              <a:gd name="connsiteX1903" fmla="*/ 831929 w 1623018"/>
              <a:gd name="connsiteY1903" fmla="*/ 982472 h 1168415"/>
              <a:gd name="connsiteX1904" fmla="*/ 831929 w 1623018"/>
              <a:gd name="connsiteY1904" fmla="*/ 981306 h 1168415"/>
              <a:gd name="connsiteX1905" fmla="*/ 832511 w 1623018"/>
              <a:gd name="connsiteY1905" fmla="*/ 981760 h 1168415"/>
              <a:gd name="connsiteX1906" fmla="*/ 833029 w 1623018"/>
              <a:gd name="connsiteY1906" fmla="*/ 981501 h 1168415"/>
              <a:gd name="connsiteX1907" fmla="*/ 835812 w 1623018"/>
              <a:gd name="connsiteY1907" fmla="*/ 981630 h 1168415"/>
              <a:gd name="connsiteX1908" fmla="*/ 836007 w 1623018"/>
              <a:gd name="connsiteY1908" fmla="*/ 980789 h 1168415"/>
              <a:gd name="connsiteX1909" fmla="*/ 835424 w 1623018"/>
              <a:gd name="connsiteY1909" fmla="*/ 980530 h 1168415"/>
              <a:gd name="connsiteX1910" fmla="*/ 835424 w 1623018"/>
              <a:gd name="connsiteY1910" fmla="*/ 979947 h 1168415"/>
              <a:gd name="connsiteX1911" fmla="*/ 835812 w 1623018"/>
              <a:gd name="connsiteY1911" fmla="*/ 979818 h 1168415"/>
              <a:gd name="connsiteX1912" fmla="*/ 835424 w 1623018"/>
              <a:gd name="connsiteY1912" fmla="*/ 975352 h 1168415"/>
              <a:gd name="connsiteX1913" fmla="*/ 836524 w 1623018"/>
              <a:gd name="connsiteY1913" fmla="*/ 974187 h 1168415"/>
              <a:gd name="connsiteX1914" fmla="*/ 836524 w 1623018"/>
              <a:gd name="connsiteY1914" fmla="*/ 972310 h 1168415"/>
              <a:gd name="connsiteX1915" fmla="*/ 836007 w 1623018"/>
              <a:gd name="connsiteY1915" fmla="*/ 971598 h 1168415"/>
              <a:gd name="connsiteX1916" fmla="*/ 835424 w 1623018"/>
              <a:gd name="connsiteY1916" fmla="*/ 971598 h 1168415"/>
              <a:gd name="connsiteX1917" fmla="*/ 835424 w 1623018"/>
              <a:gd name="connsiteY1917" fmla="*/ 970562 h 1168415"/>
              <a:gd name="connsiteX1918" fmla="*/ 835036 w 1623018"/>
              <a:gd name="connsiteY1918" fmla="*/ 970109 h 1168415"/>
              <a:gd name="connsiteX1919" fmla="*/ 833547 w 1623018"/>
              <a:gd name="connsiteY1919" fmla="*/ 970951 h 1168415"/>
              <a:gd name="connsiteX1920" fmla="*/ 832641 w 1623018"/>
              <a:gd name="connsiteY1920" fmla="*/ 970692 h 1168415"/>
              <a:gd name="connsiteX1921" fmla="*/ 832835 w 1623018"/>
              <a:gd name="connsiteY1921" fmla="*/ 968815 h 1168415"/>
              <a:gd name="connsiteX1922" fmla="*/ 830829 w 1623018"/>
              <a:gd name="connsiteY1922" fmla="*/ 968556 h 1168415"/>
              <a:gd name="connsiteX1923" fmla="*/ 830829 w 1623018"/>
              <a:gd name="connsiteY1923" fmla="*/ 967844 h 1168415"/>
              <a:gd name="connsiteX1924" fmla="*/ 829017 w 1623018"/>
              <a:gd name="connsiteY1924" fmla="*/ 966421 h 1168415"/>
              <a:gd name="connsiteX1925" fmla="*/ 829211 w 1623018"/>
              <a:gd name="connsiteY1925" fmla="*/ 965967 h 1168415"/>
              <a:gd name="connsiteX1926" fmla="*/ 828693 w 1623018"/>
              <a:gd name="connsiteY1926" fmla="*/ 965838 h 1168415"/>
              <a:gd name="connsiteX1927" fmla="*/ 828693 w 1623018"/>
              <a:gd name="connsiteY1927" fmla="*/ 964544 h 1168415"/>
              <a:gd name="connsiteX1928" fmla="*/ 827981 w 1623018"/>
              <a:gd name="connsiteY1928" fmla="*/ 963961 h 1168415"/>
              <a:gd name="connsiteX1929" fmla="*/ 828175 w 1623018"/>
              <a:gd name="connsiteY1929" fmla="*/ 963508 h 1168415"/>
              <a:gd name="connsiteX1930" fmla="*/ 829664 w 1623018"/>
              <a:gd name="connsiteY1930" fmla="*/ 963637 h 1168415"/>
              <a:gd name="connsiteX1931" fmla="*/ 829664 w 1623018"/>
              <a:gd name="connsiteY1931" fmla="*/ 962472 h 1168415"/>
              <a:gd name="connsiteX1932" fmla="*/ 829146 w 1623018"/>
              <a:gd name="connsiteY1932" fmla="*/ 962214 h 1168415"/>
              <a:gd name="connsiteX1933" fmla="*/ 829340 w 1623018"/>
              <a:gd name="connsiteY1933" fmla="*/ 961372 h 1168415"/>
              <a:gd name="connsiteX1934" fmla="*/ 830052 w 1623018"/>
              <a:gd name="connsiteY1934" fmla="*/ 961243 h 1168415"/>
              <a:gd name="connsiteX1935" fmla="*/ 830246 w 1623018"/>
              <a:gd name="connsiteY1935" fmla="*/ 962278 h 1168415"/>
              <a:gd name="connsiteX1936" fmla="*/ 831152 w 1623018"/>
              <a:gd name="connsiteY1936" fmla="*/ 962731 h 1168415"/>
              <a:gd name="connsiteX1937" fmla="*/ 833159 w 1623018"/>
              <a:gd name="connsiteY1937" fmla="*/ 962731 h 1168415"/>
              <a:gd name="connsiteX1938" fmla="*/ 833741 w 1623018"/>
              <a:gd name="connsiteY1938" fmla="*/ 961113 h 1168415"/>
              <a:gd name="connsiteX1939" fmla="*/ 833935 w 1623018"/>
              <a:gd name="connsiteY1939" fmla="*/ 958783 h 1168415"/>
              <a:gd name="connsiteX1940" fmla="*/ 836330 w 1623018"/>
              <a:gd name="connsiteY1940" fmla="*/ 956776 h 1168415"/>
              <a:gd name="connsiteX1941" fmla="*/ 838013 w 1623018"/>
              <a:gd name="connsiteY1941" fmla="*/ 956648 h 1168415"/>
              <a:gd name="connsiteX1942" fmla="*/ 837819 w 1623018"/>
              <a:gd name="connsiteY1942" fmla="*/ 956389 h 1168415"/>
              <a:gd name="connsiteX1943" fmla="*/ 836330 w 1623018"/>
              <a:gd name="connsiteY1943" fmla="*/ 956389 h 1168415"/>
              <a:gd name="connsiteX1944" fmla="*/ 835942 w 1623018"/>
              <a:gd name="connsiteY1944" fmla="*/ 954965 h 1168415"/>
              <a:gd name="connsiteX1945" fmla="*/ 835553 w 1623018"/>
              <a:gd name="connsiteY1945" fmla="*/ 954835 h 1168415"/>
              <a:gd name="connsiteX1946" fmla="*/ 835553 w 1623018"/>
              <a:gd name="connsiteY1946" fmla="*/ 953412 h 1168415"/>
              <a:gd name="connsiteX1947" fmla="*/ 836848 w 1623018"/>
              <a:gd name="connsiteY1947" fmla="*/ 952246 h 1168415"/>
              <a:gd name="connsiteX1948" fmla="*/ 837948 w 1623018"/>
              <a:gd name="connsiteY1948" fmla="*/ 951987 h 1168415"/>
              <a:gd name="connsiteX1949" fmla="*/ 838660 w 1623018"/>
              <a:gd name="connsiteY1949" fmla="*/ 950240 h 1168415"/>
              <a:gd name="connsiteX1950" fmla="*/ 839760 w 1623018"/>
              <a:gd name="connsiteY1950" fmla="*/ 948945 h 1168415"/>
              <a:gd name="connsiteX1951" fmla="*/ 839372 w 1623018"/>
              <a:gd name="connsiteY1951" fmla="*/ 948816 h 1168415"/>
              <a:gd name="connsiteX1952" fmla="*/ 838854 w 1623018"/>
              <a:gd name="connsiteY1952" fmla="*/ 949269 h 1168415"/>
              <a:gd name="connsiteX1953" fmla="*/ 837560 w 1623018"/>
              <a:gd name="connsiteY1953" fmla="*/ 951729 h 1168415"/>
              <a:gd name="connsiteX1954" fmla="*/ 836265 w 1623018"/>
              <a:gd name="connsiteY1954" fmla="*/ 951858 h 1168415"/>
              <a:gd name="connsiteX1955" fmla="*/ 835359 w 1623018"/>
              <a:gd name="connsiteY1955" fmla="*/ 952441 h 1168415"/>
              <a:gd name="connsiteX1956" fmla="*/ 835165 w 1623018"/>
              <a:gd name="connsiteY1956" fmla="*/ 955030 h 1168415"/>
              <a:gd name="connsiteX1957" fmla="*/ 835683 w 1623018"/>
              <a:gd name="connsiteY1957" fmla="*/ 956065 h 1168415"/>
              <a:gd name="connsiteX1958" fmla="*/ 835683 w 1623018"/>
              <a:gd name="connsiteY1958" fmla="*/ 956906 h 1168415"/>
              <a:gd name="connsiteX1959" fmla="*/ 833482 w 1623018"/>
              <a:gd name="connsiteY1959" fmla="*/ 958783 h 1168415"/>
              <a:gd name="connsiteX1960" fmla="*/ 832770 w 1623018"/>
              <a:gd name="connsiteY1960" fmla="*/ 962084 h 1168415"/>
              <a:gd name="connsiteX1961" fmla="*/ 832188 w 1623018"/>
              <a:gd name="connsiteY1961" fmla="*/ 962537 h 1168415"/>
              <a:gd name="connsiteX1962" fmla="*/ 830893 w 1623018"/>
              <a:gd name="connsiteY1962" fmla="*/ 962278 h 1168415"/>
              <a:gd name="connsiteX1963" fmla="*/ 830376 w 1623018"/>
              <a:gd name="connsiteY1963" fmla="*/ 960984 h 1168415"/>
              <a:gd name="connsiteX1964" fmla="*/ 829470 w 1623018"/>
              <a:gd name="connsiteY1964" fmla="*/ 960272 h 1168415"/>
              <a:gd name="connsiteX1965" fmla="*/ 827657 w 1623018"/>
              <a:gd name="connsiteY1965" fmla="*/ 960531 h 1168415"/>
              <a:gd name="connsiteX1966" fmla="*/ 826557 w 1623018"/>
              <a:gd name="connsiteY1966" fmla="*/ 961825 h 1168415"/>
              <a:gd name="connsiteX1967" fmla="*/ 825651 w 1623018"/>
              <a:gd name="connsiteY1967" fmla="*/ 961372 h 1168415"/>
              <a:gd name="connsiteX1968" fmla="*/ 824745 w 1623018"/>
              <a:gd name="connsiteY1968" fmla="*/ 961825 h 1168415"/>
              <a:gd name="connsiteX1969" fmla="*/ 824033 w 1623018"/>
              <a:gd name="connsiteY1969" fmla="*/ 961695 h 1168415"/>
              <a:gd name="connsiteX1970" fmla="*/ 822933 w 1623018"/>
              <a:gd name="connsiteY1970" fmla="*/ 960272 h 1168415"/>
              <a:gd name="connsiteX1971" fmla="*/ 823127 w 1623018"/>
              <a:gd name="connsiteY1971" fmla="*/ 959560 h 1168415"/>
              <a:gd name="connsiteX1972" fmla="*/ 823645 w 1623018"/>
              <a:gd name="connsiteY1972" fmla="*/ 959301 h 1168415"/>
              <a:gd name="connsiteX1973" fmla="*/ 823645 w 1623018"/>
              <a:gd name="connsiteY1973" fmla="*/ 958718 h 1168415"/>
              <a:gd name="connsiteX1974" fmla="*/ 822933 w 1623018"/>
              <a:gd name="connsiteY1974" fmla="*/ 958136 h 1168415"/>
              <a:gd name="connsiteX1975" fmla="*/ 822545 w 1623018"/>
              <a:gd name="connsiteY1975" fmla="*/ 958589 h 1168415"/>
              <a:gd name="connsiteX1976" fmla="*/ 821832 w 1623018"/>
              <a:gd name="connsiteY1976" fmla="*/ 958589 h 1168415"/>
              <a:gd name="connsiteX1977" fmla="*/ 821832 w 1623018"/>
              <a:gd name="connsiteY1977" fmla="*/ 957877 h 1168415"/>
              <a:gd name="connsiteX1978" fmla="*/ 821444 w 1623018"/>
              <a:gd name="connsiteY1978" fmla="*/ 957618 h 1168415"/>
              <a:gd name="connsiteX1979" fmla="*/ 819761 w 1623018"/>
              <a:gd name="connsiteY1979" fmla="*/ 957360 h 1168415"/>
              <a:gd name="connsiteX1980" fmla="*/ 820150 w 1623018"/>
              <a:gd name="connsiteY1980" fmla="*/ 957100 h 1168415"/>
              <a:gd name="connsiteX1981" fmla="*/ 819956 w 1623018"/>
              <a:gd name="connsiteY1981" fmla="*/ 956518 h 1168415"/>
              <a:gd name="connsiteX1982" fmla="*/ 819050 w 1623018"/>
              <a:gd name="connsiteY1982" fmla="*/ 956648 h 1168415"/>
              <a:gd name="connsiteX1983" fmla="*/ 818661 w 1623018"/>
              <a:gd name="connsiteY1983" fmla="*/ 956389 h 1168415"/>
              <a:gd name="connsiteX1984" fmla="*/ 819050 w 1623018"/>
              <a:gd name="connsiteY1984" fmla="*/ 955742 h 1168415"/>
              <a:gd name="connsiteX1985" fmla="*/ 817173 w 1623018"/>
              <a:gd name="connsiteY1985" fmla="*/ 955677 h 1168415"/>
              <a:gd name="connsiteX1986" fmla="*/ 816784 w 1623018"/>
              <a:gd name="connsiteY1986" fmla="*/ 954641 h 1168415"/>
              <a:gd name="connsiteX1987" fmla="*/ 812189 w 1623018"/>
              <a:gd name="connsiteY1987" fmla="*/ 954511 h 1168415"/>
              <a:gd name="connsiteX1988" fmla="*/ 812189 w 1623018"/>
              <a:gd name="connsiteY1988" fmla="*/ 955353 h 1168415"/>
              <a:gd name="connsiteX1989" fmla="*/ 811477 w 1623018"/>
              <a:gd name="connsiteY1989" fmla="*/ 955806 h 1168415"/>
              <a:gd name="connsiteX1990" fmla="*/ 811477 w 1623018"/>
              <a:gd name="connsiteY1990" fmla="*/ 954965 h 1168415"/>
              <a:gd name="connsiteX1991" fmla="*/ 809989 w 1623018"/>
              <a:gd name="connsiteY1991" fmla="*/ 954382 h 1168415"/>
              <a:gd name="connsiteX1992" fmla="*/ 809600 w 1623018"/>
              <a:gd name="connsiteY1992" fmla="*/ 953800 h 1168415"/>
              <a:gd name="connsiteX1993" fmla="*/ 808694 w 1623018"/>
              <a:gd name="connsiteY1993" fmla="*/ 954382 h 1168415"/>
              <a:gd name="connsiteX1994" fmla="*/ 807594 w 1623018"/>
              <a:gd name="connsiteY1994" fmla="*/ 954253 h 1168415"/>
              <a:gd name="connsiteX1995" fmla="*/ 807400 w 1623018"/>
              <a:gd name="connsiteY1995" fmla="*/ 952829 h 1168415"/>
              <a:gd name="connsiteX1996" fmla="*/ 807917 w 1623018"/>
              <a:gd name="connsiteY1996" fmla="*/ 952117 h 1168415"/>
              <a:gd name="connsiteX1997" fmla="*/ 807529 w 1623018"/>
              <a:gd name="connsiteY1997" fmla="*/ 951858 h 1168415"/>
              <a:gd name="connsiteX1998" fmla="*/ 806623 w 1623018"/>
              <a:gd name="connsiteY1998" fmla="*/ 951987 h 1168415"/>
              <a:gd name="connsiteX1999" fmla="*/ 806429 w 1623018"/>
              <a:gd name="connsiteY1999" fmla="*/ 951534 h 1168415"/>
              <a:gd name="connsiteX2000" fmla="*/ 806623 w 1623018"/>
              <a:gd name="connsiteY2000" fmla="*/ 948945 h 1168415"/>
              <a:gd name="connsiteX2001" fmla="*/ 808306 w 1623018"/>
              <a:gd name="connsiteY2001" fmla="*/ 947651 h 1168415"/>
              <a:gd name="connsiteX2002" fmla="*/ 807917 w 1623018"/>
              <a:gd name="connsiteY2002" fmla="*/ 946810 h 1168415"/>
              <a:gd name="connsiteX2003" fmla="*/ 808824 w 1623018"/>
              <a:gd name="connsiteY2003" fmla="*/ 946356 h 1168415"/>
              <a:gd name="connsiteX2004" fmla="*/ 809406 w 1623018"/>
              <a:gd name="connsiteY2004" fmla="*/ 944480 h 1168415"/>
              <a:gd name="connsiteX2005" fmla="*/ 810118 w 1623018"/>
              <a:gd name="connsiteY2005" fmla="*/ 943444 h 1168415"/>
              <a:gd name="connsiteX2006" fmla="*/ 810700 w 1623018"/>
              <a:gd name="connsiteY2006" fmla="*/ 940726 h 1168415"/>
              <a:gd name="connsiteX2007" fmla="*/ 811089 w 1623018"/>
              <a:gd name="connsiteY2007" fmla="*/ 940596 h 1168415"/>
              <a:gd name="connsiteX2008" fmla="*/ 810571 w 1623018"/>
              <a:gd name="connsiteY2008" fmla="*/ 940338 h 1168415"/>
              <a:gd name="connsiteX2009" fmla="*/ 810377 w 1623018"/>
              <a:gd name="connsiteY2009" fmla="*/ 939496 h 1168415"/>
              <a:gd name="connsiteX2010" fmla="*/ 810571 w 1623018"/>
              <a:gd name="connsiteY2010" fmla="*/ 937749 h 1168415"/>
              <a:gd name="connsiteX2011" fmla="*/ 811089 w 1623018"/>
              <a:gd name="connsiteY2011" fmla="*/ 937490 h 1168415"/>
              <a:gd name="connsiteX2012" fmla="*/ 810895 w 1623018"/>
              <a:gd name="connsiteY2012" fmla="*/ 937037 h 1168415"/>
              <a:gd name="connsiteX2013" fmla="*/ 809989 w 1623018"/>
              <a:gd name="connsiteY2013" fmla="*/ 937749 h 1168415"/>
              <a:gd name="connsiteX2014" fmla="*/ 809600 w 1623018"/>
              <a:gd name="connsiteY2014" fmla="*/ 938590 h 1168415"/>
              <a:gd name="connsiteX2015" fmla="*/ 810118 w 1623018"/>
              <a:gd name="connsiteY2015" fmla="*/ 941309 h 1168415"/>
              <a:gd name="connsiteX2016" fmla="*/ 808824 w 1623018"/>
              <a:gd name="connsiteY2016" fmla="*/ 944933 h 1168415"/>
              <a:gd name="connsiteX2017" fmla="*/ 807917 w 1623018"/>
              <a:gd name="connsiteY2017" fmla="*/ 945386 h 1168415"/>
              <a:gd name="connsiteX2018" fmla="*/ 807917 w 1623018"/>
              <a:gd name="connsiteY2018" fmla="*/ 945839 h 1168415"/>
              <a:gd name="connsiteX2019" fmla="*/ 806623 w 1623018"/>
              <a:gd name="connsiteY2019" fmla="*/ 947004 h 1168415"/>
              <a:gd name="connsiteX2020" fmla="*/ 806623 w 1623018"/>
              <a:gd name="connsiteY2020" fmla="*/ 947845 h 1168415"/>
              <a:gd name="connsiteX2021" fmla="*/ 804940 w 1623018"/>
              <a:gd name="connsiteY2021" fmla="*/ 947974 h 1168415"/>
              <a:gd name="connsiteX2022" fmla="*/ 804552 w 1623018"/>
              <a:gd name="connsiteY2022" fmla="*/ 949010 h 1168415"/>
              <a:gd name="connsiteX2023" fmla="*/ 804164 w 1623018"/>
              <a:gd name="connsiteY2023" fmla="*/ 948881 h 1168415"/>
              <a:gd name="connsiteX2024" fmla="*/ 803970 w 1623018"/>
              <a:gd name="connsiteY2024" fmla="*/ 949463 h 1168415"/>
              <a:gd name="connsiteX2025" fmla="*/ 802869 w 1623018"/>
              <a:gd name="connsiteY2025" fmla="*/ 949916 h 1168415"/>
              <a:gd name="connsiteX2026" fmla="*/ 802157 w 1623018"/>
              <a:gd name="connsiteY2026" fmla="*/ 950952 h 1168415"/>
              <a:gd name="connsiteX2027" fmla="*/ 801057 w 1623018"/>
              <a:gd name="connsiteY2027" fmla="*/ 950823 h 1168415"/>
              <a:gd name="connsiteX2028" fmla="*/ 800669 w 1623018"/>
              <a:gd name="connsiteY2028" fmla="*/ 949787 h 1168415"/>
              <a:gd name="connsiteX2029" fmla="*/ 799957 w 1623018"/>
              <a:gd name="connsiteY2029" fmla="*/ 950369 h 1168415"/>
              <a:gd name="connsiteX2030" fmla="*/ 799245 w 1623018"/>
              <a:gd name="connsiteY2030" fmla="*/ 949334 h 1168415"/>
              <a:gd name="connsiteX2031" fmla="*/ 798144 w 1623018"/>
              <a:gd name="connsiteY2031" fmla="*/ 949593 h 1168415"/>
              <a:gd name="connsiteX2032" fmla="*/ 797044 w 1623018"/>
              <a:gd name="connsiteY2032" fmla="*/ 949010 h 1168415"/>
              <a:gd name="connsiteX2033" fmla="*/ 795038 w 1623018"/>
              <a:gd name="connsiteY2033" fmla="*/ 949010 h 1168415"/>
              <a:gd name="connsiteX2034" fmla="*/ 793743 w 1623018"/>
              <a:gd name="connsiteY2034" fmla="*/ 949463 h 1168415"/>
              <a:gd name="connsiteX2035" fmla="*/ 793355 w 1623018"/>
              <a:gd name="connsiteY2035" fmla="*/ 948881 h 1168415"/>
              <a:gd name="connsiteX2036" fmla="*/ 791672 w 1623018"/>
              <a:gd name="connsiteY2036" fmla="*/ 948881 h 1168415"/>
              <a:gd name="connsiteX2037" fmla="*/ 791284 w 1623018"/>
              <a:gd name="connsiteY2037" fmla="*/ 949916 h 1168415"/>
              <a:gd name="connsiteX2038" fmla="*/ 790896 w 1623018"/>
              <a:gd name="connsiteY2038" fmla="*/ 949657 h 1168415"/>
              <a:gd name="connsiteX2039" fmla="*/ 790378 w 1623018"/>
              <a:gd name="connsiteY2039" fmla="*/ 949916 h 1168415"/>
              <a:gd name="connsiteX2040" fmla="*/ 790572 w 1623018"/>
              <a:gd name="connsiteY2040" fmla="*/ 950758 h 1168415"/>
              <a:gd name="connsiteX2041" fmla="*/ 789472 w 1623018"/>
              <a:gd name="connsiteY2041" fmla="*/ 950887 h 1168415"/>
              <a:gd name="connsiteX2042" fmla="*/ 789083 w 1623018"/>
              <a:gd name="connsiteY2042" fmla="*/ 951470 h 1168415"/>
              <a:gd name="connsiteX2043" fmla="*/ 785977 w 1623018"/>
              <a:gd name="connsiteY2043" fmla="*/ 951470 h 1168415"/>
              <a:gd name="connsiteX2044" fmla="*/ 785459 w 1623018"/>
              <a:gd name="connsiteY2044" fmla="*/ 951017 h 1168415"/>
              <a:gd name="connsiteX2045" fmla="*/ 785071 w 1623018"/>
              <a:gd name="connsiteY2045" fmla="*/ 951729 h 1168415"/>
              <a:gd name="connsiteX2046" fmla="*/ 784165 w 1623018"/>
              <a:gd name="connsiteY2046" fmla="*/ 951729 h 1168415"/>
              <a:gd name="connsiteX2047" fmla="*/ 784165 w 1623018"/>
              <a:gd name="connsiteY2047" fmla="*/ 952441 h 1168415"/>
              <a:gd name="connsiteX2048" fmla="*/ 783582 w 1623018"/>
              <a:gd name="connsiteY2048" fmla="*/ 952893 h 1168415"/>
              <a:gd name="connsiteX2049" fmla="*/ 783776 w 1623018"/>
              <a:gd name="connsiteY2049" fmla="*/ 953605 h 1168415"/>
              <a:gd name="connsiteX2050" fmla="*/ 783388 w 1623018"/>
              <a:gd name="connsiteY2050" fmla="*/ 953476 h 1168415"/>
              <a:gd name="connsiteX2051" fmla="*/ 783582 w 1623018"/>
              <a:gd name="connsiteY2051" fmla="*/ 954511 h 1168415"/>
              <a:gd name="connsiteX2052" fmla="*/ 782482 w 1623018"/>
              <a:gd name="connsiteY2052" fmla="*/ 955353 h 1168415"/>
              <a:gd name="connsiteX2053" fmla="*/ 781770 w 1623018"/>
              <a:gd name="connsiteY2053" fmla="*/ 955482 h 1168415"/>
              <a:gd name="connsiteX2054" fmla="*/ 781058 w 1623018"/>
              <a:gd name="connsiteY2054" fmla="*/ 954447 h 1168415"/>
              <a:gd name="connsiteX2055" fmla="*/ 779569 w 1623018"/>
              <a:gd name="connsiteY2055" fmla="*/ 955030 h 1168415"/>
              <a:gd name="connsiteX2056" fmla="*/ 779764 w 1623018"/>
              <a:gd name="connsiteY2056" fmla="*/ 955288 h 1168415"/>
              <a:gd name="connsiteX2057" fmla="*/ 779052 w 1623018"/>
              <a:gd name="connsiteY2057" fmla="*/ 955547 h 1168415"/>
              <a:gd name="connsiteX2058" fmla="*/ 778858 w 1623018"/>
              <a:gd name="connsiteY2058" fmla="*/ 956129 h 1168415"/>
              <a:gd name="connsiteX2059" fmla="*/ 777951 w 1623018"/>
              <a:gd name="connsiteY2059" fmla="*/ 956259 h 1168415"/>
              <a:gd name="connsiteX2060" fmla="*/ 777563 w 1623018"/>
              <a:gd name="connsiteY2060" fmla="*/ 956129 h 1168415"/>
              <a:gd name="connsiteX2061" fmla="*/ 777757 w 1623018"/>
              <a:gd name="connsiteY2061" fmla="*/ 955871 h 1168415"/>
              <a:gd name="connsiteX2062" fmla="*/ 776463 w 1623018"/>
              <a:gd name="connsiteY2062" fmla="*/ 956129 h 1168415"/>
              <a:gd name="connsiteX2063" fmla="*/ 776074 w 1623018"/>
              <a:gd name="connsiteY2063" fmla="*/ 955418 h 1168415"/>
              <a:gd name="connsiteX2064" fmla="*/ 774780 w 1623018"/>
              <a:gd name="connsiteY2064" fmla="*/ 956000 h 1168415"/>
              <a:gd name="connsiteX2065" fmla="*/ 774974 w 1623018"/>
              <a:gd name="connsiteY2065" fmla="*/ 955742 h 1168415"/>
              <a:gd name="connsiteX2066" fmla="*/ 774262 w 1623018"/>
              <a:gd name="connsiteY2066" fmla="*/ 955742 h 1168415"/>
              <a:gd name="connsiteX2067" fmla="*/ 773874 w 1623018"/>
              <a:gd name="connsiteY2067" fmla="*/ 955288 h 1168415"/>
              <a:gd name="connsiteX2068" fmla="*/ 772191 w 1623018"/>
              <a:gd name="connsiteY2068" fmla="*/ 955288 h 1168415"/>
              <a:gd name="connsiteX2069" fmla="*/ 771803 w 1623018"/>
              <a:gd name="connsiteY2069" fmla="*/ 953735 h 1168415"/>
              <a:gd name="connsiteX2070" fmla="*/ 770703 w 1623018"/>
              <a:gd name="connsiteY2070" fmla="*/ 954188 h 1168415"/>
              <a:gd name="connsiteX2071" fmla="*/ 769991 w 1623018"/>
              <a:gd name="connsiteY2071" fmla="*/ 953605 h 1168415"/>
              <a:gd name="connsiteX2072" fmla="*/ 769473 w 1623018"/>
              <a:gd name="connsiteY2072" fmla="*/ 952311 h 1168415"/>
              <a:gd name="connsiteX2073" fmla="*/ 767467 w 1623018"/>
              <a:gd name="connsiteY2073" fmla="*/ 951275 h 1168415"/>
              <a:gd name="connsiteX2074" fmla="*/ 766755 w 1623018"/>
              <a:gd name="connsiteY2074" fmla="*/ 951534 h 1168415"/>
              <a:gd name="connsiteX2075" fmla="*/ 766043 w 1623018"/>
              <a:gd name="connsiteY2075" fmla="*/ 950693 h 1168415"/>
              <a:gd name="connsiteX2076" fmla="*/ 765654 w 1623018"/>
              <a:gd name="connsiteY2076" fmla="*/ 950952 h 1168415"/>
              <a:gd name="connsiteX2077" fmla="*/ 764360 w 1623018"/>
              <a:gd name="connsiteY2077" fmla="*/ 950823 h 1168415"/>
              <a:gd name="connsiteX2078" fmla="*/ 764360 w 1623018"/>
              <a:gd name="connsiteY2078" fmla="*/ 950111 h 1168415"/>
              <a:gd name="connsiteX2079" fmla="*/ 765460 w 1623018"/>
              <a:gd name="connsiteY2079" fmla="*/ 947651 h 1168415"/>
              <a:gd name="connsiteX2080" fmla="*/ 765849 w 1623018"/>
              <a:gd name="connsiteY2080" fmla="*/ 947392 h 1168415"/>
              <a:gd name="connsiteX2081" fmla="*/ 768049 w 1623018"/>
              <a:gd name="connsiteY2081" fmla="*/ 947392 h 1168415"/>
              <a:gd name="connsiteX2082" fmla="*/ 768243 w 1623018"/>
              <a:gd name="connsiteY2082" fmla="*/ 946551 h 1168415"/>
              <a:gd name="connsiteX2083" fmla="*/ 768761 w 1623018"/>
              <a:gd name="connsiteY2083" fmla="*/ 946292 h 1168415"/>
              <a:gd name="connsiteX2084" fmla="*/ 769861 w 1623018"/>
              <a:gd name="connsiteY2084" fmla="*/ 946551 h 1168415"/>
              <a:gd name="connsiteX2085" fmla="*/ 770962 w 1623018"/>
              <a:gd name="connsiteY2085" fmla="*/ 947392 h 1168415"/>
              <a:gd name="connsiteX2086" fmla="*/ 771673 w 1623018"/>
              <a:gd name="connsiteY2086" fmla="*/ 947392 h 1168415"/>
              <a:gd name="connsiteX2087" fmla="*/ 772256 w 1623018"/>
              <a:gd name="connsiteY2087" fmla="*/ 947133 h 1168415"/>
              <a:gd name="connsiteX2088" fmla="*/ 772644 w 1623018"/>
              <a:gd name="connsiteY2088" fmla="*/ 945839 h 1168415"/>
              <a:gd name="connsiteX2089" fmla="*/ 773939 w 1623018"/>
              <a:gd name="connsiteY2089" fmla="*/ 945839 h 1168415"/>
              <a:gd name="connsiteX2090" fmla="*/ 774521 w 1623018"/>
              <a:gd name="connsiteY2090" fmla="*/ 946421 h 1168415"/>
              <a:gd name="connsiteX2091" fmla="*/ 776010 w 1623018"/>
              <a:gd name="connsiteY2091" fmla="*/ 946163 h 1168415"/>
              <a:gd name="connsiteX2092" fmla="*/ 775816 w 1623018"/>
              <a:gd name="connsiteY2092" fmla="*/ 945904 h 1168415"/>
              <a:gd name="connsiteX2093" fmla="*/ 774715 w 1623018"/>
              <a:gd name="connsiteY2093" fmla="*/ 946033 h 1168415"/>
              <a:gd name="connsiteX2094" fmla="*/ 774003 w 1623018"/>
              <a:gd name="connsiteY2094" fmla="*/ 945450 h 1168415"/>
              <a:gd name="connsiteX2095" fmla="*/ 771997 w 1623018"/>
              <a:gd name="connsiteY2095" fmla="*/ 945321 h 1168415"/>
              <a:gd name="connsiteX2096" fmla="*/ 771997 w 1623018"/>
              <a:gd name="connsiteY2096" fmla="*/ 942862 h 1168415"/>
              <a:gd name="connsiteX2097" fmla="*/ 773486 w 1623018"/>
              <a:gd name="connsiteY2097" fmla="*/ 941567 h 1168415"/>
              <a:gd name="connsiteX2098" fmla="*/ 774198 w 1623018"/>
              <a:gd name="connsiteY2098" fmla="*/ 940143 h 1168415"/>
              <a:gd name="connsiteX2099" fmla="*/ 774198 w 1623018"/>
              <a:gd name="connsiteY2099" fmla="*/ 938525 h 1168415"/>
              <a:gd name="connsiteX2100" fmla="*/ 774909 w 1623018"/>
              <a:gd name="connsiteY2100" fmla="*/ 938073 h 1168415"/>
              <a:gd name="connsiteX2101" fmla="*/ 775492 w 1623018"/>
              <a:gd name="connsiteY2101" fmla="*/ 936455 h 1168415"/>
              <a:gd name="connsiteX2102" fmla="*/ 777175 w 1623018"/>
              <a:gd name="connsiteY2102" fmla="*/ 935160 h 1168415"/>
              <a:gd name="connsiteX2103" fmla="*/ 779764 w 1623018"/>
              <a:gd name="connsiteY2103" fmla="*/ 933995 h 1168415"/>
              <a:gd name="connsiteX2104" fmla="*/ 779958 w 1623018"/>
              <a:gd name="connsiteY2104" fmla="*/ 933154 h 1168415"/>
              <a:gd name="connsiteX2105" fmla="*/ 782935 w 1623018"/>
              <a:gd name="connsiteY2105" fmla="*/ 931536 h 1168415"/>
              <a:gd name="connsiteX2106" fmla="*/ 782935 w 1623018"/>
              <a:gd name="connsiteY2106" fmla="*/ 931082 h 1168415"/>
              <a:gd name="connsiteX2107" fmla="*/ 782029 w 1623018"/>
              <a:gd name="connsiteY2107" fmla="*/ 931536 h 1168415"/>
              <a:gd name="connsiteX2108" fmla="*/ 781317 w 1623018"/>
              <a:gd name="connsiteY2108" fmla="*/ 931406 h 1168415"/>
              <a:gd name="connsiteX2109" fmla="*/ 779505 w 1623018"/>
              <a:gd name="connsiteY2109" fmla="*/ 932442 h 1168415"/>
              <a:gd name="connsiteX2110" fmla="*/ 778599 w 1623018"/>
              <a:gd name="connsiteY2110" fmla="*/ 932442 h 1168415"/>
              <a:gd name="connsiteX2111" fmla="*/ 778404 w 1623018"/>
              <a:gd name="connsiteY2111" fmla="*/ 931601 h 1168415"/>
              <a:gd name="connsiteX2112" fmla="*/ 779116 w 1623018"/>
              <a:gd name="connsiteY2112" fmla="*/ 931017 h 1168415"/>
              <a:gd name="connsiteX2113" fmla="*/ 778404 w 1623018"/>
              <a:gd name="connsiteY2113" fmla="*/ 931017 h 1168415"/>
              <a:gd name="connsiteX2114" fmla="*/ 776916 w 1623018"/>
              <a:gd name="connsiteY2114" fmla="*/ 932765 h 1168415"/>
              <a:gd name="connsiteX2115" fmla="*/ 776528 w 1623018"/>
              <a:gd name="connsiteY2115" fmla="*/ 934189 h 1168415"/>
              <a:gd name="connsiteX2116" fmla="*/ 775816 w 1623018"/>
              <a:gd name="connsiteY2116" fmla="*/ 934318 h 1168415"/>
              <a:gd name="connsiteX2117" fmla="*/ 774909 w 1623018"/>
              <a:gd name="connsiteY2117" fmla="*/ 936778 h 1168415"/>
              <a:gd name="connsiteX2118" fmla="*/ 773615 w 1623018"/>
              <a:gd name="connsiteY2118" fmla="*/ 935354 h 1168415"/>
              <a:gd name="connsiteX2119" fmla="*/ 773809 w 1623018"/>
              <a:gd name="connsiteY2119" fmla="*/ 934901 h 1168415"/>
              <a:gd name="connsiteX2120" fmla="*/ 772903 w 1623018"/>
              <a:gd name="connsiteY2120" fmla="*/ 934448 h 1168415"/>
              <a:gd name="connsiteX2121" fmla="*/ 772903 w 1623018"/>
              <a:gd name="connsiteY2121" fmla="*/ 932830 h 1168415"/>
              <a:gd name="connsiteX2122" fmla="*/ 773291 w 1623018"/>
              <a:gd name="connsiteY2122" fmla="*/ 932377 h 1168415"/>
              <a:gd name="connsiteX2123" fmla="*/ 772580 w 1623018"/>
              <a:gd name="connsiteY2123" fmla="*/ 932377 h 1168415"/>
              <a:gd name="connsiteX2124" fmla="*/ 772385 w 1623018"/>
              <a:gd name="connsiteY2124" fmla="*/ 934383 h 1168415"/>
              <a:gd name="connsiteX2125" fmla="*/ 772774 w 1623018"/>
              <a:gd name="connsiteY2125" fmla="*/ 935095 h 1168415"/>
              <a:gd name="connsiteX2126" fmla="*/ 774262 w 1623018"/>
              <a:gd name="connsiteY2126" fmla="*/ 936260 h 1168415"/>
              <a:gd name="connsiteX2127" fmla="*/ 774262 w 1623018"/>
              <a:gd name="connsiteY2127" fmla="*/ 938137 h 1168415"/>
              <a:gd name="connsiteX2128" fmla="*/ 773162 w 1623018"/>
              <a:gd name="connsiteY2128" fmla="*/ 939172 h 1168415"/>
              <a:gd name="connsiteX2129" fmla="*/ 773162 w 1623018"/>
              <a:gd name="connsiteY2129" fmla="*/ 941309 h 1168415"/>
              <a:gd name="connsiteX2130" fmla="*/ 771673 w 1623018"/>
              <a:gd name="connsiteY2130" fmla="*/ 942927 h 1168415"/>
              <a:gd name="connsiteX2131" fmla="*/ 771673 w 1623018"/>
              <a:gd name="connsiteY2131" fmla="*/ 945062 h 1168415"/>
              <a:gd name="connsiteX2132" fmla="*/ 772062 w 1623018"/>
              <a:gd name="connsiteY2132" fmla="*/ 945321 h 1168415"/>
              <a:gd name="connsiteX2133" fmla="*/ 771673 w 1623018"/>
              <a:gd name="connsiteY2133" fmla="*/ 946486 h 1168415"/>
              <a:gd name="connsiteX2134" fmla="*/ 770767 w 1623018"/>
              <a:gd name="connsiteY2134" fmla="*/ 946486 h 1168415"/>
              <a:gd name="connsiteX2135" fmla="*/ 770055 w 1623018"/>
              <a:gd name="connsiteY2135" fmla="*/ 945645 h 1168415"/>
              <a:gd name="connsiteX2136" fmla="*/ 766561 w 1623018"/>
              <a:gd name="connsiteY2136" fmla="*/ 946356 h 1168415"/>
              <a:gd name="connsiteX2137" fmla="*/ 766366 w 1623018"/>
              <a:gd name="connsiteY2137" fmla="*/ 945062 h 1168415"/>
              <a:gd name="connsiteX2138" fmla="*/ 764684 w 1623018"/>
              <a:gd name="connsiteY2138" fmla="*/ 944350 h 1168415"/>
              <a:gd name="connsiteX2139" fmla="*/ 763195 w 1623018"/>
              <a:gd name="connsiteY2139" fmla="*/ 944350 h 1168415"/>
              <a:gd name="connsiteX2140" fmla="*/ 761901 w 1623018"/>
              <a:gd name="connsiteY2140" fmla="*/ 943185 h 1168415"/>
              <a:gd name="connsiteX2141" fmla="*/ 760088 w 1623018"/>
              <a:gd name="connsiteY2141" fmla="*/ 943897 h 1168415"/>
              <a:gd name="connsiteX2142" fmla="*/ 758988 w 1623018"/>
              <a:gd name="connsiteY2142" fmla="*/ 943444 h 1168415"/>
              <a:gd name="connsiteX2143" fmla="*/ 758082 w 1623018"/>
              <a:gd name="connsiteY2143" fmla="*/ 943703 h 1168415"/>
              <a:gd name="connsiteX2144" fmla="*/ 756205 w 1623018"/>
              <a:gd name="connsiteY2144" fmla="*/ 943444 h 1168415"/>
              <a:gd name="connsiteX2145" fmla="*/ 755105 w 1623018"/>
              <a:gd name="connsiteY2145" fmla="*/ 944738 h 1168415"/>
              <a:gd name="connsiteX2146" fmla="*/ 752904 w 1623018"/>
              <a:gd name="connsiteY2146" fmla="*/ 944286 h 1168415"/>
              <a:gd name="connsiteX2147" fmla="*/ 752192 w 1623018"/>
              <a:gd name="connsiteY2147" fmla="*/ 943250 h 1168415"/>
              <a:gd name="connsiteX2148" fmla="*/ 752387 w 1623018"/>
              <a:gd name="connsiteY2148" fmla="*/ 942409 h 1168415"/>
              <a:gd name="connsiteX2149" fmla="*/ 750380 w 1623018"/>
              <a:gd name="connsiteY2149" fmla="*/ 942150 h 1168415"/>
              <a:gd name="connsiteX2150" fmla="*/ 749992 w 1623018"/>
              <a:gd name="connsiteY2150" fmla="*/ 941309 h 1168415"/>
              <a:gd name="connsiteX2151" fmla="*/ 750186 w 1623018"/>
              <a:gd name="connsiteY2151" fmla="*/ 940273 h 1168415"/>
              <a:gd name="connsiteX2152" fmla="*/ 749474 w 1623018"/>
              <a:gd name="connsiteY2152" fmla="*/ 939432 h 1168415"/>
              <a:gd name="connsiteX2153" fmla="*/ 749474 w 1623018"/>
              <a:gd name="connsiteY2153" fmla="*/ 938008 h 1168415"/>
              <a:gd name="connsiteX2154" fmla="*/ 750380 w 1623018"/>
              <a:gd name="connsiteY2154" fmla="*/ 937167 h 1168415"/>
              <a:gd name="connsiteX2155" fmla="*/ 750186 w 1623018"/>
              <a:gd name="connsiteY2155" fmla="*/ 935613 h 1168415"/>
              <a:gd name="connsiteX2156" fmla="*/ 749668 w 1623018"/>
              <a:gd name="connsiteY2156" fmla="*/ 935160 h 1168415"/>
              <a:gd name="connsiteX2157" fmla="*/ 749862 w 1623018"/>
              <a:gd name="connsiteY2157" fmla="*/ 933736 h 1168415"/>
              <a:gd name="connsiteX2158" fmla="*/ 748050 w 1623018"/>
              <a:gd name="connsiteY2158" fmla="*/ 933995 h 1168415"/>
              <a:gd name="connsiteX2159" fmla="*/ 747468 w 1623018"/>
              <a:gd name="connsiteY2159" fmla="*/ 933412 h 1168415"/>
              <a:gd name="connsiteX2160" fmla="*/ 747273 w 1623018"/>
              <a:gd name="connsiteY2160" fmla="*/ 930241 h 1168415"/>
              <a:gd name="connsiteX2161" fmla="*/ 748179 w 1623018"/>
              <a:gd name="connsiteY2161" fmla="*/ 928947 h 1168415"/>
              <a:gd name="connsiteX2162" fmla="*/ 748697 w 1623018"/>
              <a:gd name="connsiteY2162" fmla="*/ 928817 h 1168415"/>
              <a:gd name="connsiteX2163" fmla="*/ 749409 w 1623018"/>
              <a:gd name="connsiteY2163" fmla="*/ 926228 h 1168415"/>
              <a:gd name="connsiteX2164" fmla="*/ 749021 w 1623018"/>
              <a:gd name="connsiteY2164" fmla="*/ 926228 h 1168415"/>
              <a:gd name="connsiteX2165" fmla="*/ 748827 w 1623018"/>
              <a:gd name="connsiteY2165" fmla="*/ 925064 h 1168415"/>
              <a:gd name="connsiteX2166" fmla="*/ 748438 w 1623018"/>
              <a:gd name="connsiteY2166" fmla="*/ 925064 h 1168415"/>
              <a:gd name="connsiteX2167" fmla="*/ 748050 w 1623018"/>
              <a:gd name="connsiteY2167" fmla="*/ 923898 h 1168415"/>
              <a:gd name="connsiteX2168" fmla="*/ 746756 w 1623018"/>
              <a:gd name="connsiteY2168" fmla="*/ 922475 h 1168415"/>
              <a:gd name="connsiteX2169" fmla="*/ 746044 w 1623018"/>
              <a:gd name="connsiteY2169" fmla="*/ 922215 h 1168415"/>
              <a:gd name="connsiteX2170" fmla="*/ 745850 w 1623018"/>
              <a:gd name="connsiteY2170" fmla="*/ 921504 h 1168415"/>
              <a:gd name="connsiteX2171" fmla="*/ 746238 w 1623018"/>
              <a:gd name="connsiteY2171" fmla="*/ 921245 h 1168415"/>
              <a:gd name="connsiteX2172" fmla="*/ 745850 w 1623018"/>
              <a:gd name="connsiteY2172" fmla="*/ 921116 h 1168415"/>
              <a:gd name="connsiteX2173" fmla="*/ 747662 w 1623018"/>
              <a:gd name="connsiteY2173" fmla="*/ 921116 h 1168415"/>
              <a:gd name="connsiteX2174" fmla="*/ 748374 w 1623018"/>
              <a:gd name="connsiteY2174" fmla="*/ 922280 h 1168415"/>
              <a:gd name="connsiteX2175" fmla="*/ 750380 w 1623018"/>
              <a:gd name="connsiteY2175" fmla="*/ 922280 h 1168415"/>
              <a:gd name="connsiteX2176" fmla="*/ 750574 w 1623018"/>
              <a:gd name="connsiteY2176" fmla="*/ 921439 h 1168415"/>
              <a:gd name="connsiteX2177" fmla="*/ 751998 w 1623018"/>
              <a:gd name="connsiteY2177" fmla="*/ 921568 h 1168415"/>
              <a:gd name="connsiteX2178" fmla="*/ 753163 w 1623018"/>
              <a:gd name="connsiteY2178" fmla="*/ 920727 h 1168415"/>
              <a:gd name="connsiteX2179" fmla="*/ 753357 w 1623018"/>
              <a:gd name="connsiteY2179" fmla="*/ 918397 h 1168415"/>
              <a:gd name="connsiteX2180" fmla="*/ 753746 w 1623018"/>
              <a:gd name="connsiteY2180" fmla="*/ 918397 h 1168415"/>
              <a:gd name="connsiteX2181" fmla="*/ 753551 w 1623018"/>
              <a:gd name="connsiteY2181" fmla="*/ 917815 h 1168415"/>
              <a:gd name="connsiteX2182" fmla="*/ 754134 w 1623018"/>
              <a:gd name="connsiteY2182" fmla="*/ 917685 h 1168415"/>
              <a:gd name="connsiteX2183" fmla="*/ 754134 w 1623018"/>
              <a:gd name="connsiteY2183" fmla="*/ 916973 h 1168415"/>
              <a:gd name="connsiteX2184" fmla="*/ 755623 w 1623018"/>
              <a:gd name="connsiteY2184" fmla="*/ 915355 h 1168415"/>
              <a:gd name="connsiteX2185" fmla="*/ 756723 w 1623018"/>
              <a:gd name="connsiteY2185" fmla="*/ 911213 h 1168415"/>
              <a:gd name="connsiteX2186" fmla="*/ 760218 w 1623018"/>
              <a:gd name="connsiteY2186" fmla="*/ 909336 h 1168415"/>
              <a:gd name="connsiteX2187" fmla="*/ 760606 w 1623018"/>
              <a:gd name="connsiteY2187" fmla="*/ 908754 h 1168415"/>
              <a:gd name="connsiteX2188" fmla="*/ 761318 w 1623018"/>
              <a:gd name="connsiteY2188" fmla="*/ 908883 h 1168415"/>
              <a:gd name="connsiteX2189" fmla="*/ 761706 w 1623018"/>
              <a:gd name="connsiteY2189" fmla="*/ 907459 h 1168415"/>
              <a:gd name="connsiteX2190" fmla="*/ 760412 w 1623018"/>
              <a:gd name="connsiteY2190" fmla="*/ 907459 h 1168415"/>
              <a:gd name="connsiteX2191" fmla="*/ 759829 w 1623018"/>
              <a:gd name="connsiteY2191" fmla="*/ 908042 h 1168415"/>
              <a:gd name="connsiteX2192" fmla="*/ 757241 w 1623018"/>
              <a:gd name="connsiteY2192" fmla="*/ 908883 h 1168415"/>
              <a:gd name="connsiteX2193" fmla="*/ 755946 w 1623018"/>
              <a:gd name="connsiteY2193" fmla="*/ 909725 h 1168415"/>
              <a:gd name="connsiteX2194" fmla="*/ 754652 w 1623018"/>
              <a:gd name="connsiteY2194" fmla="*/ 911472 h 1168415"/>
              <a:gd name="connsiteX2195" fmla="*/ 754457 w 1623018"/>
              <a:gd name="connsiteY2195" fmla="*/ 912766 h 1168415"/>
              <a:gd name="connsiteX2196" fmla="*/ 753940 w 1623018"/>
              <a:gd name="connsiteY2196" fmla="*/ 913026 h 1168415"/>
              <a:gd name="connsiteX2197" fmla="*/ 754134 w 1623018"/>
              <a:gd name="connsiteY2197" fmla="*/ 913608 h 1168415"/>
              <a:gd name="connsiteX2198" fmla="*/ 753422 w 1623018"/>
              <a:gd name="connsiteY2198" fmla="*/ 914449 h 1168415"/>
              <a:gd name="connsiteX2199" fmla="*/ 753422 w 1623018"/>
              <a:gd name="connsiteY2199" fmla="*/ 917361 h 1168415"/>
              <a:gd name="connsiteX2200" fmla="*/ 752710 w 1623018"/>
              <a:gd name="connsiteY2200" fmla="*/ 917944 h 1168415"/>
              <a:gd name="connsiteX2201" fmla="*/ 752322 w 1623018"/>
              <a:gd name="connsiteY2201" fmla="*/ 919821 h 1168415"/>
              <a:gd name="connsiteX2202" fmla="*/ 751610 w 1623018"/>
              <a:gd name="connsiteY2202" fmla="*/ 920080 h 1168415"/>
              <a:gd name="connsiteX2203" fmla="*/ 751416 w 1623018"/>
              <a:gd name="connsiteY2203" fmla="*/ 920662 h 1168415"/>
              <a:gd name="connsiteX2204" fmla="*/ 749021 w 1623018"/>
              <a:gd name="connsiteY2204" fmla="*/ 920403 h 1168415"/>
              <a:gd name="connsiteX2205" fmla="*/ 749021 w 1623018"/>
              <a:gd name="connsiteY2205" fmla="*/ 919821 h 1168415"/>
              <a:gd name="connsiteX2206" fmla="*/ 748309 w 1623018"/>
              <a:gd name="connsiteY2206" fmla="*/ 919239 h 1168415"/>
              <a:gd name="connsiteX2207" fmla="*/ 746820 w 1623018"/>
              <a:gd name="connsiteY2207" fmla="*/ 919368 h 1168415"/>
              <a:gd name="connsiteX2208" fmla="*/ 746626 w 1623018"/>
              <a:gd name="connsiteY2208" fmla="*/ 918268 h 1168415"/>
              <a:gd name="connsiteX2209" fmla="*/ 745914 w 1623018"/>
              <a:gd name="connsiteY2209" fmla="*/ 918073 h 1168415"/>
              <a:gd name="connsiteX2210" fmla="*/ 745332 w 1623018"/>
              <a:gd name="connsiteY2210" fmla="*/ 918527 h 1168415"/>
              <a:gd name="connsiteX2211" fmla="*/ 745526 w 1623018"/>
              <a:gd name="connsiteY2211" fmla="*/ 919821 h 1168415"/>
              <a:gd name="connsiteX2212" fmla="*/ 744943 w 1623018"/>
              <a:gd name="connsiteY2212" fmla="*/ 920080 h 1168415"/>
              <a:gd name="connsiteX2213" fmla="*/ 743455 w 1623018"/>
              <a:gd name="connsiteY2213" fmla="*/ 919626 h 1168415"/>
              <a:gd name="connsiteX2214" fmla="*/ 741060 w 1623018"/>
              <a:gd name="connsiteY2214" fmla="*/ 919626 h 1168415"/>
              <a:gd name="connsiteX2215" fmla="*/ 740866 w 1623018"/>
              <a:gd name="connsiteY2215" fmla="*/ 920210 h 1168415"/>
              <a:gd name="connsiteX2216" fmla="*/ 739960 w 1623018"/>
              <a:gd name="connsiteY2216" fmla="*/ 920468 h 1168415"/>
              <a:gd name="connsiteX2217" fmla="*/ 738860 w 1623018"/>
              <a:gd name="connsiteY2217" fmla="*/ 919886 h 1168415"/>
              <a:gd name="connsiteX2218" fmla="*/ 737954 w 1623018"/>
              <a:gd name="connsiteY2218" fmla="*/ 920727 h 1168415"/>
              <a:gd name="connsiteX2219" fmla="*/ 736271 w 1623018"/>
              <a:gd name="connsiteY2219" fmla="*/ 920597 h 1168415"/>
              <a:gd name="connsiteX2220" fmla="*/ 735753 w 1623018"/>
              <a:gd name="connsiteY2220" fmla="*/ 920857 h 1168415"/>
              <a:gd name="connsiteX2221" fmla="*/ 735753 w 1623018"/>
              <a:gd name="connsiteY2221" fmla="*/ 921892 h 1168415"/>
              <a:gd name="connsiteX2222" fmla="*/ 734653 w 1623018"/>
              <a:gd name="connsiteY2222" fmla="*/ 921892 h 1168415"/>
              <a:gd name="connsiteX2223" fmla="*/ 734264 w 1623018"/>
              <a:gd name="connsiteY2223" fmla="*/ 920274 h 1168415"/>
              <a:gd name="connsiteX2224" fmla="*/ 735559 w 1623018"/>
              <a:gd name="connsiteY2224" fmla="*/ 919691 h 1168415"/>
              <a:gd name="connsiteX2225" fmla="*/ 735753 w 1623018"/>
              <a:gd name="connsiteY2225" fmla="*/ 919239 h 1168415"/>
              <a:gd name="connsiteX2226" fmla="*/ 735365 w 1623018"/>
              <a:gd name="connsiteY2226" fmla="*/ 918203 h 1168415"/>
              <a:gd name="connsiteX2227" fmla="*/ 734653 w 1623018"/>
              <a:gd name="connsiteY2227" fmla="*/ 917621 h 1168415"/>
              <a:gd name="connsiteX2228" fmla="*/ 734653 w 1623018"/>
              <a:gd name="connsiteY2228" fmla="*/ 919498 h 1168415"/>
              <a:gd name="connsiteX2229" fmla="*/ 734070 w 1623018"/>
              <a:gd name="connsiteY2229" fmla="*/ 919498 h 1168415"/>
              <a:gd name="connsiteX2230" fmla="*/ 733553 w 1623018"/>
              <a:gd name="connsiteY2230" fmla="*/ 918656 h 1168415"/>
              <a:gd name="connsiteX2231" fmla="*/ 733164 w 1623018"/>
              <a:gd name="connsiteY2231" fmla="*/ 918785 h 1168415"/>
              <a:gd name="connsiteX2232" fmla="*/ 732646 w 1623018"/>
              <a:gd name="connsiteY2232" fmla="*/ 918332 h 1168415"/>
              <a:gd name="connsiteX2233" fmla="*/ 731546 w 1623018"/>
              <a:gd name="connsiteY2233" fmla="*/ 918785 h 1168415"/>
              <a:gd name="connsiteX2234" fmla="*/ 729540 w 1623018"/>
              <a:gd name="connsiteY2234" fmla="*/ 918785 h 1168415"/>
              <a:gd name="connsiteX2235" fmla="*/ 729346 w 1623018"/>
              <a:gd name="connsiteY2235" fmla="*/ 917944 h 1168415"/>
              <a:gd name="connsiteX2236" fmla="*/ 728051 w 1623018"/>
              <a:gd name="connsiteY2236" fmla="*/ 917685 h 1168415"/>
              <a:gd name="connsiteX2237" fmla="*/ 728245 w 1623018"/>
              <a:gd name="connsiteY2237" fmla="*/ 916650 h 1168415"/>
              <a:gd name="connsiteX2238" fmla="*/ 728634 w 1623018"/>
              <a:gd name="connsiteY2238" fmla="*/ 916779 h 1168415"/>
              <a:gd name="connsiteX2239" fmla="*/ 728634 w 1623018"/>
              <a:gd name="connsiteY2239" fmla="*/ 916197 h 1168415"/>
              <a:gd name="connsiteX2240" fmla="*/ 729346 w 1623018"/>
              <a:gd name="connsiteY2240" fmla="*/ 916067 h 1168415"/>
              <a:gd name="connsiteX2241" fmla="*/ 728634 w 1623018"/>
              <a:gd name="connsiteY2241" fmla="*/ 915484 h 1168415"/>
              <a:gd name="connsiteX2242" fmla="*/ 729022 w 1623018"/>
              <a:gd name="connsiteY2242" fmla="*/ 912313 h 1168415"/>
              <a:gd name="connsiteX2243" fmla="*/ 728310 w 1623018"/>
              <a:gd name="connsiteY2243" fmla="*/ 911601 h 1168415"/>
              <a:gd name="connsiteX2244" fmla="*/ 728698 w 1623018"/>
              <a:gd name="connsiteY2244" fmla="*/ 911019 h 1168415"/>
              <a:gd name="connsiteX2245" fmla="*/ 727986 w 1623018"/>
              <a:gd name="connsiteY2245" fmla="*/ 910307 h 1168415"/>
              <a:gd name="connsiteX2246" fmla="*/ 727986 w 1623018"/>
              <a:gd name="connsiteY2246" fmla="*/ 909466 h 1168415"/>
              <a:gd name="connsiteX2247" fmla="*/ 727275 w 1623018"/>
              <a:gd name="connsiteY2247" fmla="*/ 908883 h 1168415"/>
              <a:gd name="connsiteX2248" fmla="*/ 727469 w 1623018"/>
              <a:gd name="connsiteY2248" fmla="*/ 908300 h 1168415"/>
              <a:gd name="connsiteX2249" fmla="*/ 726886 w 1623018"/>
              <a:gd name="connsiteY2249" fmla="*/ 907588 h 1168415"/>
              <a:gd name="connsiteX2250" fmla="*/ 726886 w 1623018"/>
              <a:gd name="connsiteY2250" fmla="*/ 906424 h 1168415"/>
              <a:gd name="connsiteX2251" fmla="*/ 725980 w 1623018"/>
              <a:gd name="connsiteY2251" fmla="*/ 905841 h 1168415"/>
              <a:gd name="connsiteX2252" fmla="*/ 726368 w 1623018"/>
              <a:gd name="connsiteY2252" fmla="*/ 904999 h 1168415"/>
              <a:gd name="connsiteX2253" fmla="*/ 725462 w 1623018"/>
              <a:gd name="connsiteY2253" fmla="*/ 904871 h 1168415"/>
              <a:gd name="connsiteX2254" fmla="*/ 725268 w 1623018"/>
              <a:gd name="connsiteY2254" fmla="*/ 904611 h 1168415"/>
              <a:gd name="connsiteX2255" fmla="*/ 725786 w 1623018"/>
              <a:gd name="connsiteY2255" fmla="*/ 904158 h 1168415"/>
              <a:gd name="connsiteX2256" fmla="*/ 725268 w 1623018"/>
              <a:gd name="connsiteY2256" fmla="*/ 904158 h 1168415"/>
              <a:gd name="connsiteX2257" fmla="*/ 724168 w 1623018"/>
              <a:gd name="connsiteY2257" fmla="*/ 902993 h 1168415"/>
              <a:gd name="connsiteX2258" fmla="*/ 722679 w 1623018"/>
              <a:gd name="connsiteY2258" fmla="*/ 902411 h 1168415"/>
              <a:gd name="connsiteX2259" fmla="*/ 722679 w 1623018"/>
              <a:gd name="connsiteY2259" fmla="*/ 901828 h 1168415"/>
              <a:gd name="connsiteX2260" fmla="*/ 722097 w 1623018"/>
              <a:gd name="connsiteY2260" fmla="*/ 901699 h 1168415"/>
              <a:gd name="connsiteX2261" fmla="*/ 722097 w 1623018"/>
              <a:gd name="connsiteY2261" fmla="*/ 900534 h 1168415"/>
              <a:gd name="connsiteX2262" fmla="*/ 722809 w 1623018"/>
              <a:gd name="connsiteY2262" fmla="*/ 899822 h 1168415"/>
              <a:gd name="connsiteX2263" fmla="*/ 722615 w 1623018"/>
              <a:gd name="connsiteY2263" fmla="*/ 898398 h 1168415"/>
              <a:gd name="connsiteX2264" fmla="*/ 723132 w 1623018"/>
              <a:gd name="connsiteY2264" fmla="*/ 897815 h 1168415"/>
              <a:gd name="connsiteX2265" fmla="*/ 723132 w 1623018"/>
              <a:gd name="connsiteY2265" fmla="*/ 896651 h 1168415"/>
              <a:gd name="connsiteX2266" fmla="*/ 724815 w 1623018"/>
              <a:gd name="connsiteY2266" fmla="*/ 893738 h 1168415"/>
              <a:gd name="connsiteX2267" fmla="*/ 724427 w 1623018"/>
              <a:gd name="connsiteY2267" fmla="*/ 893285 h 1168415"/>
              <a:gd name="connsiteX2268" fmla="*/ 724621 w 1623018"/>
              <a:gd name="connsiteY2268" fmla="*/ 892573 h 1168415"/>
              <a:gd name="connsiteX2269" fmla="*/ 725203 w 1623018"/>
              <a:gd name="connsiteY2269" fmla="*/ 892444 h 1168415"/>
              <a:gd name="connsiteX2270" fmla="*/ 725009 w 1623018"/>
              <a:gd name="connsiteY2270" fmla="*/ 891732 h 1168415"/>
              <a:gd name="connsiteX2271" fmla="*/ 725398 w 1623018"/>
              <a:gd name="connsiteY2271" fmla="*/ 891473 h 1168415"/>
              <a:gd name="connsiteX2272" fmla="*/ 725203 w 1623018"/>
              <a:gd name="connsiteY2272" fmla="*/ 890891 h 1168415"/>
              <a:gd name="connsiteX2273" fmla="*/ 725915 w 1623018"/>
              <a:gd name="connsiteY2273" fmla="*/ 889013 h 1168415"/>
              <a:gd name="connsiteX2274" fmla="*/ 725915 w 1623018"/>
              <a:gd name="connsiteY2274" fmla="*/ 887719 h 1168415"/>
              <a:gd name="connsiteX2275" fmla="*/ 727210 w 1623018"/>
              <a:gd name="connsiteY2275" fmla="*/ 887590 h 1168415"/>
              <a:gd name="connsiteX2276" fmla="*/ 728893 w 1623018"/>
              <a:gd name="connsiteY2276" fmla="*/ 888431 h 1168415"/>
              <a:gd name="connsiteX2277" fmla="*/ 730575 w 1623018"/>
              <a:gd name="connsiteY2277" fmla="*/ 888561 h 1168415"/>
              <a:gd name="connsiteX2278" fmla="*/ 730381 w 1623018"/>
              <a:gd name="connsiteY2278" fmla="*/ 887719 h 1168415"/>
              <a:gd name="connsiteX2279" fmla="*/ 727080 w 1623018"/>
              <a:gd name="connsiteY2279" fmla="*/ 886296 h 1168415"/>
              <a:gd name="connsiteX2280" fmla="*/ 726886 w 1623018"/>
              <a:gd name="connsiteY2280" fmla="*/ 885260 h 1168415"/>
              <a:gd name="connsiteX2281" fmla="*/ 727598 w 1623018"/>
              <a:gd name="connsiteY2281" fmla="*/ 885389 h 1168415"/>
              <a:gd name="connsiteX2282" fmla="*/ 729087 w 1623018"/>
              <a:gd name="connsiteY2282" fmla="*/ 884936 h 1168415"/>
              <a:gd name="connsiteX2283" fmla="*/ 729993 w 1623018"/>
              <a:gd name="connsiteY2283" fmla="*/ 883642 h 1168415"/>
              <a:gd name="connsiteX2284" fmla="*/ 732387 w 1623018"/>
              <a:gd name="connsiteY2284" fmla="*/ 881894 h 1168415"/>
              <a:gd name="connsiteX2285" fmla="*/ 732387 w 1623018"/>
              <a:gd name="connsiteY2285" fmla="*/ 881053 h 1168415"/>
              <a:gd name="connsiteX2286" fmla="*/ 732905 w 1623018"/>
              <a:gd name="connsiteY2286" fmla="*/ 880794 h 1168415"/>
              <a:gd name="connsiteX2287" fmla="*/ 733617 w 1623018"/>
              <a:gd name="connsiteY2287" fmla="*/ 878917 h 1168415"/>
              <a:gd name="connsiteX2288" fmla="*/ 734523 w 1623018"/>
              <a:gd name="connsiteY2288" fmla="*/ 878788 h 1168415"/>
              <a:gd name="connsiteX2289" fmla="*/ 735041 w 1623018"/>
              <a:gd name="connsiteY2289" fmla="*/ 877752 h 1168415"/>
              <a:gd name="connsiteX2290" fmla="*/ 734653 w 1623018"/>
              <a:gd name="connsiteY2290" fmla="*/ 876587 h 1168415"/>
              <a:gd name="connsiteX2291" fmla="*/ 735365 w 1623018"/>
              <a:gd name="connsiteY2291" fmla="*/ 876458 h 1168415"/>
              <a:gd name="connsiteX2292" fmla="*/ 735365 w 1623018"/>
              <a:gd name="connsiteY2292" fmla="*/ 875875 h 1168415"/>
              <a:gd name="connsiteX2293" fmla="*/ 736077 w 1623018"/>
              <a:gd name="connsiteY2293" fmla="*/ 874840 h 1168415"/>
              <a:gd name="connsiteX2294" fmla="*/ 735882 w 1623018"/>
              <a:gd name="connsiteY2294" fmla="*/ 873998 h 1168415"/>
              <a:gd name="connsiteX2295" fmla="*/ 736789 w 1623018"/>
              <a:gd name="connsiteY2295" fmla="*/ 873739 h 1168415"/>
              <a:gd name="connsiteX2296" fmla="*/ 738083 w 1623018"/>
              <a:gd name="connsiteY2296" fmla="*/ 872121 h 1168415"/>
              <a:gd name="connsiteX2297" fmla="*/ 738471 w 1623018"/>
              <a:gd name="connsiteY2297" fmla="*/ 869532 h 1168415"/>
              <a:gd name="connsiteX2298" fmla="*/ 738083 w 1623018"/>
              <a:gd name="connsiteY2298" fmla="*/ 868950 h 1168415"/>
              <a:gd name="connsiteX2299" fmla="*/ 737695 w 1623018"/>
              <a:gd name="connsiteY2299" fmla="*/ 869079 h 1168415"/>
              <a:gd name="connsiteX2300" fmla="*/ 737889 w 1623018"/>
              <a:gd name="connsiteY2300" fmla="*/ 869921 h 1168415"/>
              <a:gd name="connsiteX2301" fmla="*/ 737177 w 1623018"/>
              <a:gd name="connsiteY2301" fmla="*/ 871345 h 1168415"/>
              <a:gd name="connsiteX2302" fmla="*/ 736271 w 1623018"/>
              <a:gd name="connsiteY2302" fmla="*/ 871927 h 1168415"/>
              <a:gd name="connsiteX2303" fmla="*/ 735365 w 1623018"/>
              <a:gd name="connsiteY2303" fmla="*/ 871474 h 1168415"/>
              <a:gd name="connsiteX2304" fmla="*/ 734976 w 1623018"/>
              <a:gd name="connsiteY2304" fmla="*/ 872639 h 1168415"/>
              <a:gd name="connsiteX2305" fmla="*/ 734588 w 1623018"/>
              <a:gd name="connsiteY2305" fmla="*/ 872510 h 1168415"/>
              <a:gd name="connsiteX2306" fmla="*/ 733876 w 1623018"/>
              <a:gd name="connsiteY2306" fmla="*/ 873674 h 1168415"/>
              <a:gd name="connsiteX2307" fmla="*/ 733358 w 1623018"/>
              <a:gd name="connsiteY2307" fmla="*/ 873674 h 1168415"/>
              <a:gd name="connsiteX2308" fmla="*/ 733553 w 1623018"/>
              <a:gd name="connsiteY2308" fmla="*/ 874386 h 1168415"/>
              <a:gd name="connsiteX2309" fmla="*/ 732970 w 1623018"/>
              <a:gd name="connsiteY2309" fmla="*/ 874516 h 1168415"/>
              <a:gd name="connsiteX2310" fmla="*/ 733164 w 1623018"/>
              <a:gd name="connsiteY2310" fmla="*/ 875357 h 1168415"/>
              <a:gd name="connsiteX2311" fmla="*/ 732776 w 1623018"/>
              <a:gd name="connsiteY2311" fmla="*/ 875357 h 1168415"/>
              <a:gd name="connsiteX2312" fmla="*/ 732582 w 1623018"/>
              <a:gd name="connsiteY2312" fmla="*/ 876781 h 1168415"/>
              <a:gd name="connsiteX2313" fmla="*/ 731676 w 1623018"/>
              <a:gd name="connsiteY2313" fmla="*/ 877817 h 1168415"/>
              <a:gd name="connsiteX2314" fmla="*/ 731481 w 1623018"/>
              <a:gd name="connsiteY2314" fmla="*/ 879240 h 1168415"/>
              <a:gd name="connsiteX2315" fmla="*/ 729799 w 1623018"/>
              <a:gd name="connsiteY2315" fmla="*/ 880665 h 1168415"/>
              <a:gd name="connsiteX2316" fmla="*/ 729087 w 1623018"/>
              <a:gd name="connsiteY2316" fmla="*/ 881959 h 1168415"/>
              <a:gd name="connsiteX2317" fmla="*/ 727792 w 1623018"/>
              <a:gd name="connsiteY2317" fmla="*/ 882671 h 1168415"/>
              <a:gd name="connsiteX2318" fmla="*/ 726498 w 1623018"/>
              <a:gd name="connsiteY2318" fmla="*/ 882089 h 1168415"/>
              <a:gd name="connsiteX2319" fmla="*/ 725980 w 1623018"/>
              <a:gd name="connsiteY2319" fmla="*/ 881247 h 1168415"/>
              <a:gd name="connsiteX2320" fmla="*/ 725980 w 1623018"/>
              <a:gd name="connsiteY2320" fmla="*/ 879629 h 1168415"/>
              <a:gd name="connsiteX2321" fmla="*/ 726368 w 1623018"/>
              <a:gd name="connsiteY2321" fmla="*/ 879629 h 1168415"/>
              <a:gd name="connsiteX2322" fmla="*/ 726368 w 1623018"/>
              <a:gd name="connsiteY2322" fmla="*/ 879176 h 1168415"/>
              <a:gd name="connsiteX2323" fmla="*/ 724880 w 1623018"/>
              <a:gd name="connsiteY2323" fmla="*/ 878334 h 1168415"/>
              <a:gd name="connsiteX2324" fmla="*/ 723585 w 1623018"/>
              <a:gd name="connsiteY2324" fmla="*/ 876910 h 1168415"/>
              <a:gd name="connsiteX2325" fmla="*/ 723974 w 1623018"/>
              <a:gd name="connsiteY2325" fmla="*/ 876651 h 1168415"/>
              <a:gd name="connsiteX2326" fmla="*/ 723974 w 1623018"/>
              <a:gd name="connsiteY2326" fmla="*/ 874905 h 1168415"/>
              <a:gd name="connsiteX2327" fmla="*/ 723391 w 1623018"/>
              <a:gd name="connsiteY2327" fmla="*/ 874451 h 1168415"/>
              <a:gd name="connsiteX2328" fmla="*/ 723585 w 1623018"/>
              <a:gd name="connsiteY2328" fmla="*/ 872575 h 1168415"/>
              <a:gd name="connsiteX2329" fmla="*/ 723003 w 1623018"/>
              <a:gd name="connsiteY2329" fmla="*/ 872445 h 1168415"/>
              <a:gd name="connsiteX2330" fmla="*/ 723003 w 1623018"/>
              <a:gd name="connsiteY2330" fmla="*/ 871409 h 1168415"/>
              <a:gd name="connsiteX2331" fmla="*/ 721514 w 1623018"/>
              <a:gd name="connsiteY2331" fmla="*/ 869791 h 1168415"/>
              <a:gd name="connsiteX2332" fmla="*/ 720932 w 1623018"/>
              <a:gd name="connsiteY2332" fmla="*/ 869791 h 1168415"/>
              <a:gd name="connsiteX2333" fmla="*/ 721126 w 1623018"/>
              <a:gd name="connsiteY2333" fmla="*/ 869209 h 1168415"/>
              <a:gd name="connsiteX2334" fmla="*/ 720738 w 1623018"/>
              <a:gd name="connsiteY2334" fmla="*/ 869079 h 1168415"/>
              <a:gd name="connsiteX2335" fmla="*/ 720349 w 1623018"/>
              <a:gd name="connsiteY2335" fmla="*/ 867785 h 1168415"/>
              <a:gd name="connsiteX2336" fmla="*/ 719767 w 1623018"/>
              <a:gd name="connsiteY2336" fmla="*/ 867656 h 1168415"/>
              <a:gd name="connsiteX2337" fmla="*/ 719379 w 1623018"/>
              <a:gd name="connsiteY2337" fmla="*/ 866490 h 1168415"/>
              <a:gd name="connsiteX2338" fmla="*/ 717566 w 1623018"/>
              <a:gd name="connsiteY2338" fmla="*/ 864613 h 1168415"/>
              <a:gd name="connsiteX2339" fmla="*/ 716854 w 1623018"/>
              <a:gd name="connsiteY2339" fmla="*/ 864613 h 1168415"/>
              <a:gd name="connsiteX2340" fmla="*/ 715366 w 1623018"/>
              <a:gd name="connsiteY2340" fmla="*/ 865455 h 1168415"/>
              <a:gd name="connsiteX2341" fmla="*/ 715366 w 1623018"/>
              <a:gd name="connsiteY2341" fmla="*/ 866167 h 1168415"/>
              <a:gd name="connsiteX2342" fmla="*/ 714071 w 1623018"/>
              <a:gd name="connsiteY2342" fmla="*/ 867461 h 1168415"/>
              <a:gd name="connsiteX2343" fmla="*/ 714589 w 1623018"/>
              <a:gd name="connsiteY2343" fmla="*/ 868173 h 1168415"/>
              <a:gd name="connsiteX2344" fmla="*/ 714201 w 1623018"/>
              <a:gd name="connsiteY2344" fmla="*/ 868432 h 1168415"/>
              <a:gd name="connsiteX2345" fmla="*/ 714395 w 1623018"/>
              <a:gd name="connsiteY2345" fmla="*/ 870309 h 1168415"/>
              <a:gd name="connsiteX2346" fmla="*/ 713683 w 1623018"/>
              <a:gd name="connsiteY2346" fmla="*/ 870892 h 1168415"/>
              <a:gd name="connsiteX2347" fmla="*/ 712971 w 1623018"/>
              <a:gd name="connsiteY2347" fmla="*/ 870892 h 1168415"/>
              <a:gd name="connsiteX2348" fmla="*/ 711483 w 1623018"/>
              <a:gd name="connsiteY2348" fmla="*/ 870179 h 1168415"/>
              <a:gd name="connsiteX2349" fmla="*/ 710771 w 1623018"/>
              <a:gd name="connsiteY2349" fmla="*/ 868756 h 1168415"/>
              <a:gd name="connsiteX2350" fmla="*/ 711353 w 1623018"/>
              <a:gd name="connsiteY2350" fmla="*/ 865843 h 1168415"/>
              <a:gd name="connsiteX2351" fmla="*/ 713360 w 1623018"/>
              <a:gd name="connsiteY2351" fmla="*/ 863966 h 1168415"/>
              <a:gd name="connsiteX2352" fmla="*/ 715754 w 1623018"/>
              <a:gd name="connsiteY2352" fmla="*/ 862930 h 1168415"/>
              <a:gd name="connsiteX2353" fmla="*/ 716854 w 1623018"/>
              <a:gd name="connsiteY2353" fmla="*/ 862089 h 1168415"/>
              <a:gd name="connsiteX2354" fmla="*/ 717243 w 1623018"/>
              <a:gd name="connsiteY2354" fmla="*/ 861507 h 1168415"/>
              <a:gd name="connsiteX2355" fmla="*/ 716725 w 1623018"/>
              <a:gd name="connsiteY2355" fmla="*/ 861377 h 1168415"/>
              <a:gd name="connsiteX2356" fmla="*/ 715625 w 1623018"/>
              <a:gd name="connsiteY2356" fmla="*/ 862543 h 1168415"/>
              <a:gd name="connsiteX2357" fmla="*/ 713036 w 1623018"/>
              <a:gd name="connsiteY2357" fmla="*/ 863707 h 1168415"/>
              <a:gd name="connsiteX2358" fmla="*/ 711029 w 1623018"/>
              <a:gd name="connsiteY2358" fmla="*/ 865455 h 1168415"/>
              <a:gd name="connsiteX2359" fmla="*/ 710512 w 1623018"/>
              <a:gd name="connsiteY2359" fmla="*/ 866620 h 1168415"/>
              <a:gd name="connsiteX2360" fmla="*/ 710318 w 1623018"/>
              <a:gd name="connsiteY2360" fmla="*/ 868756 h 1168415"/>
              <a:gd name="connsiteX2361" fmla="*/ 711806 w 1623018"/>
              <a:gd name="connsiteY2361" fmla="*/ 871085 h 1168415"/>
              <a:gd name="connsiteX2362" fmla="*/ 714007 w 1623018"/>
              <a:gd name="connsiteY2362" fmla="*/ 871345 h 1168415"/>
              <a:gd name="connsiteX2363" fmla="*/ 715107 w 1623018"/>
              <a:gd name="connsiteY2363" fmla="*/ 870309 h 1168415"/>
              <a:gd name="connsiteX2364" fmla="*/ 715301 w 1623018"/>
              <a:gd name="connsiteY2364" fmla="*/ 868432 h 1168415"/>
              <a:gd name="connsiteX2365" fmla="*/ 716401 w 1623018"/>
              <a:gd name="connsiteY2365" fmla="*/ 866814 h 1168415"/>
              <a:gd name="connsiteX2366" fmla="*/ 718084 w 1623018"/>
              <a:gd name="connsiteY2366" fmla="*/ 866814 h 1168415"/>
              <a:gd name="connsiteX2367" fmla="*/ 718602 w 1623018"/>
              <a:gd name="connsiteY2367" fmla="*/ 867849 h 1168415"/>
              <a:gd name="connsiteX2368" fmla="*/ 718408 w 1623018"/>
              <a:gd name="connsiteY2368" fmla="*/ 868691 h 1168415"/>
              <a:gd name="connsiteX2369" fmla="*/ 718990 w 1623018"/>
              <a:gd name="connsiteY2369" fmla="*/ 868950 h 1168415"/>
              <a:gd name="connsiteX2370" fmla="*/ 718796 w 1623018"/>
              <a:gd name="connsiteY2370" fmla="*/ 869403 h 1168415"/>
              <a:gd name="connsiteX2371" fmla="*/ 719184 w 1623018"/>
              <a:gd name="connsiteY2371" fmla="*/ 869403 h 1168415"/>
              <a:gd name="connsiteX2372" fmla="*/ 719702 w 1623018"/>
              <a:gd name="connsiteY2372" fmla="*/ 870438 h 1168415"/>
              <a:gd name="connsiteX2373" fmla="*/ 719702 w 1623018"/>
              <a:gd name="connsiteY2373" fmla="*/ 872768 h 1168415"/>
              <a:gd name="connsiteX2374" fmla="*/ 720090 w 1623018"/>
              <a:gd name="connsiteY2374" fmla="*/ 872898 h 1168415"/>
              <a:gd name="connsiteX2375" fmla="*/ 720285 w 1623018"/>
              <a:gd name="connsiteY2375" fmla="*/ 874516 h 1168415"/>
              <a:gd name="connsiteX2376" fmla="*/ 720673 w 1623018"/>
              <a:gd name="connsiteY2376" fmla="*/ 874775 h 1168415"/>
              <a:gd name="connsiteX2377" fmla="*/ 720285 w 1623018"/>
              <a:gd name="connsiteY2377" fmla="*/ 876393 h 1168415"/>
              <a:gd name="connsiteX2378" fmla="*/ 720802 w 1623018"/>
              <a:gd name="connsiteY2378" fmla="*/ 876523 h 1168415"/>
              <a:gd name="connsiteX2379" fmla="*/ 721708 w 1623018"/>
              <a:gd name="connsiteY2379" fmla="*/ 877817 h 1168415"/>
              <a:gd name="connsiteX2380" fmla="*/ 722420 w 1623018"/>
              <a:gd name="connsiteY2380" fmla="*/ 877946 h 1168415"/>
              <a:gd name="connsiteX2381" fmla="*/ 722420 w 1623018"/>
              <a:gd name="connsiteY2381" fmla="*/ 878658 h 1168415"/>
              <a:gd name="connsiteX2382" fmla="*/ 721514 w 1623018"/>
              <a:gd name="connsiteY2382" fmla="*/ 878658 h 1168415"/>
              <a:gd name="connsiteX2383" fmla="*/ 721514 w 1623018"/>
              <a:gd name="connsiteY2383" fmla="*/ 878917 h 1168415"/>
              <a:gd name="connsiteX2384" fmla="*/ 723909 w 1623018"/>
              <a:gd name="connsiteY2384" fmla="*/ 880923 h 1168415"/>
              <a:gd name="connsiteX2385" fmla="*/ 723715 w 1623018"/>
              <a:gd name="connsiteY2385" fmla="*/ 881959 h 1168415"/>
              <a:gd name="connsiteX2386" fmla="*/ 722615 w 1623018"/>
              <a:gd name="connsiteY2386" fmla="*/ 883383 h 1168415"/>
              <a:gd name="connsiteX2387" fmla="*/ 722615 w 1623018"/>
              <a:gd name="connsiteY2387" fmla="*/ 884548 h 1168415"/>
              <a:gd name="connsiteX2388" fmla="*/ 722032 w 1623018"/>
              <a:gd name="connsiteY2388" fmla="*/ 885130 h 1168415"/>
              <a:gd name="connsiteX2389" fmla="*/ 717825 w 1623018"/>
              <a:gd name="connsiteY2389" fmla="*/ 885001 h 1168415"/>
              <a:gd name="connsiteX2390" fmla="*/ 717113 w 1623018"/>
              <a:gd name="connsiteY2390" fmla="*/ 885583 h 1168415"/>
              <a:gd name="connsiteX2391" fmla="*/ 717307 w 1623018"/>
              <a:gd name="connsiteY2391" fmla="*/ 886424 h 1168415"/>
              <a:gd name="connsiteX2392" fmla="*/ 716207 w 1623018"/>
              <a:gd name="connsiteY2392" fmla="*/ 886683 h 1168415"/>
              <a:gd name="connsiteX2393" fmla="*/ 715107 w 1623018"/>
              <a:gd name="connsiteY2393" fmla="*/ 884936 h 1168415"/>
              <a:gd name="connsiteX2394" fmla="*/ 714589 w 1623018"/>
              <a:gd name="connsiteY2394" fmla="*/ 884936 h 1168415"/>
              <a:gd name="connsiteX2395" fmla="*/ 714589 w 1623018"/>
              <a:gd name="connsiteY2395" fmla="*/ 885389 h 1168415"/>
              <a:gd name="connsiteX2396" fmla="*/ 716078 w 1623018"/>
              <a:gd name="connsiteY2396" fmla="*/ 887137 h 1168415"/>
              <a:gd name="connsiteX2397" fmla="*/ 716984 w 1623018"/>
              <a:gd name="connsiteY2397" fmla="*/ 887137 h 1168415"/>
              <a:gd name="connsiteX2398" fmla="*/ 718472 w 1623018"/>
              <a:gd name="connsiteY2398" fmla="*/ 886296 h 1168415"/>
              <a:gd name="connsiteX2399" fmla="*/ 720349 w 1623018"/>
              <a:gd name="connsiteY2399" fmla="*/ 886554 h 1168415"/>
              <a:gd name="connsiteX2400" fmla="*/ 720349 w 1623018"/>
              <a:gd name="connsiteY2400" fmla="*/ 887266 h 1168415"/>
              <a:gd name="connsiteX2401" fmla="*/ 719767 w 1623018"/>
              <a:gd name="connsiteY2401" fmla="*/ 887849 h 1168415"/>
              <a:gd name="connsiteX2402" fmla="*/ 720155 w 1623018"/>
              <a:gd name="connsiteY2402" fmla="*/ 888302 h 1168415"/>
              <a:gd name="connsiteX2403" fmla="*/ 719961 w 1623018"/>
              <a:gd name="connsiteY2403" fmla="*/ 892896 h 1168415"/>
              <a:gd name="connsiteX2404" fmla="*/ 721450 w 1623018"/>
              <a:gd name="connsiteY2404" fmla="*/ 894644 h 1168415"/>
              <a:gd name="connsiteX2405" fmla="*/ 721644 w 1623018"/>
              <a:gd name="connsiteY2405" fmla="*/ 896521 h 1168415"/>
              <a:gd name="connsiteX2406" fmla="*/ 721256 w 1623018"/>
              <a:gd name="connsiteY2406" fmla="*/ 897363 h 1168415"/>
              <a:gd name="connsiteX2407" fmla="*/ 719961 w 1623018"/>
              <a:gd name="connsiteY2407" fmla="*/ 897815 h 1168415"/>
              <a:gd name="connsiteX2408" fmla="*/ 720349 w 1623018"/>
              <a:gd name="connsiteY2408" fmla="*/ 898075 h 1168415"/>
              <a:gd name="connsiteX2409" fmla="*/ 720349 w 1623018"/>
              <a:gd name="connsiteY2409" fmla="*/ 899110 h 1168415"/>
              <a:gd name="connsiteX2410" fmla="*/ 719638 w 1623018"/>
              <a:gd name="connsiteY2410" fmla="*/ 900858 h 1168415"/>
              <a:gd name="connsiteX2411" fmla="*/ 718731 w 1623018"/>
              <a:gd name="connsiteY2411" fmla="*/ 900858 h 1168415"/>
              <a:gd name="connsiteX2412" fmla="*/ 718019 w 1623018"/>
              <a:gd name="connsiteY2412" fmla="*/ 901570 h 1168415"/>
              <a:gd name="connsiteX2413" fmla="*/ 715236 w 1623018"/>
              <a:gd name="connsiteY2413" fmla="*/ 902152 h 1168415"/>
              <a:gd name="connsiteX2414" fmla="*/ 715430 w 1623018"/>
              <a:gd name="connsiteY2414" fmla="*/ 903317 h 1168415"/>
              <a:gd name="connsiteX2415" fmla="*/ 714848 w 1623018"/>
              <a:gd name="connsiteY2415" fmla="*/ 903770 h 1168415"/>
              <a:gd name="connsiteX2416" fmla="*/ 713554 w 1623018"/>
              <a:gd name="connsiteY2416" fmla="*/ 903640 h 1168415"/>
              <a:gd name="connsiteX2417" fmla="*/ 713748 w 1623018"/>
              <a:gd name="connsiteY2417" fmla="*/ 903058 h 1168415"/>
              <a:gd name="connsiteX2418" fmla="*/ 713036 w 1623018"/>
              <a:gd name="connsiteY2418" fmla="*/ 902799 h 1168415"/>
              <a:gd name="connsiteX2419" fmla="*/ 712647 w 1623018"/>
              <a:gd name="connsiteY2419" fmla="*/ 903964 h 1168415"/>
              <a:gd name="connsiteX2420" fmla="*/ 710835 w 1623018"/>
              <a:gd name="connsiteY2420" fmla="*/ 904094 h 1168415"/>
              <a:gd name="connsiteX2421" fmla="*/ 709735 w 1623018"/>
              <a:gd name="connsiteY2421" fmla="*/ 904935 h 1168415"/>
              <a:gd name="connsiteX2422" fmla="*/ 710123 w 1623018"/>
              <a:gd name="connsiteY2422" fmla="*/ 905647 h 1168415"/>
              <a:gd name="connsiteX2423" fmla="*/ 708635 w 1623018"/>
              <a:gd name="connsiteY2423" fmla="*/ 905906 h 1168415"/>
              <a:gd name="connsiteX2424" fmla="*/ 708441 w 1623018"/>
              <a:gd name="connsiteY2424" fmla="*/ 906617 h 1168415"/>
              <a:gd name="connsiteX2425" fmla="*/ 708829 w 1623018"/>
              <a:gd name="connsiteY2425" fmla="*/ 907071 h 1168415"/>
              <a:gd name="connsiteX2426" fmla="*/ 707923 w 1623018"/>
              <a:gd name="connsiteY2426" fmla="*/ 908235 h 1168415"/>
              <a:gd name="connsiteX2427" fmla="*/ 705722 w 1623018"/>
              <a:gd name="connsiteY2427" fmla="*/ 908689 h 1168415"/>
              <a:gd name="connsiteX2428" fmla="*/ 705722 w 1623018"/>
              <a:gd name="connsiteY2428" fmla="*/ 909142 h 1168415"/>
              <a:gd name="connsiteX2429" fmla="*/ 703328 w 1623018"/>
              <a:gd name="connsiteY2429" fmla="*/ 907718 h 1168415"/>
              <a:gd name="connsiteX2430" fmla="*/ 701127 w 1623018"/>
              <a:gd name="connsiteY2430" fmla="*/ 907136 h 1168415"/>
              <a:gd name="connsiteX2431" fmla="*/ 700415 w 1623018"/>
              <a:gd name="connsiteY2431" fmla="*/ 908300 h 1168415"/>
              <a:gd name="connsiteX2432" fmla="*/ 700609 w 1623018"/>
              <a:gd name="connsiteY2432" fmla="*/ 909012 h 1168415"/>
              <a:gd name="connsiteX2433" fmla="*/ 700221 w 1623018"/>
              <a:gd name="connsiteY2433" fmla="*/ 910048 h 1168415"/>
              <a:gd name="connsiteX2434" fmla="*/ 700609 w 1623018"/>
              <a:gd name="connsiteY2434" fmla="*/ 910177 h 1168415"/>
              <a:gd name="connsiteX2435" fmla="*/ 700609 w 1623018"/>
              <a:gd name="connsiteY2435" fmla="*/ 910889 h 1168415"/>
              <a:gd name="connsiteX2436" fmla="*/ 699703 w 1623018"/>
              <a:gd name="connsiteY2436" fmla="*/ 912637 h 1168415"/>
              <a:gd name="connsiteX2437" fmla="*/ 698215 w 1623018"/>
              <a:gd name="connsiteY2437" fmla="*/ 912378 h 1168415"/>
              <a:gd name="connsiteX2438" fmla="*/ 697697 w 1623018"/>
              <a:gd name="connsiteY2438" fmla="*/ 911213 h 1168415"/>
              <a:gd name="connsiteX2439" fmla="*/ 696014 w 1623018"/>
              <a:gd name="connsiteY2439" fmla="*/ 909789 h 1168415"/>
              <a:gd name="connsiteX2440" fmla="*/ 695626 w 1623018"/>
              <a:gd name="connsiteY2440" fmla="*/ 908754 h 1168415"/>
              <a:gd name="connsiteX2441" fmla="*/ 695820 w 1623018"/>
              <a:gd name="connsiteY2441" fmla="*/ 908300 h 1168415"/>
              <a:gd name="connsiteX2442" fmla="*/ 695108 w 1623018"/>
              <a:gd name="connsiteY2442" fmla="*/ 907718 h 1168415"/>
              <a:gd name="connsiteX2443" fmla="*/ 695302 w 1623018"/>
              <a:gd name="connsiteY2443" fmla="*/ 907459 h 1168415"/>
              <a:gd name="connsiteX2444" fmla="*/ 694590 w 1623018"/>
              <a:gd name="connsiteY2444" fmla="*/ 907588 h 1168415"/>
              <a:gd name="connsiteX2445" fmla="*/ 694008 w 1623018"/>
              <a:gd name="connsiteY2445" fmla="*/ 906294 h 1168415"/>
              <a:gd name="connsiteX2446" fmla="*/ 694008 w 1623018"/>
              <a:gd name="connsiteY2446" fmla="*/ 903576 h 1168415"/>
              <a:gd name="connsiteX2447" fmla="*/ 694396 w 1623018"/>
              <a:gd name="connsiteY2447" fmla="*/ 903317 h 1168415"/>
              <a:gd name="connsiteX2448" fmla="*/ 693684 w 1623018"/>
              <a:gd name="connsiteY2448" fmla="*/ 903317 h 1168415"/>
              <a:gd name="connsiteX2449" fmla="*/ 692972 w 1623018"/>
              <a:gd name="connsiteY2449" fmla="*/ 905906 h 1168415"/>
              <a:gd name="connsiteX2450" fmla="*/ 691290 w 1623018"/>
              <a:gd name="connsiteY2450" fmla="*/ 905776 h 1168415"/>
              <a:gd name="connsiteX2451" fmla="*/ 690189 w 1623018"/>
              <a:gd name="connsiteY2451" fmla="*/ 905064 h 1168415"/>
              <a:gd name="connsiteX2452" fmla="*/ 690189 w 1623018"/>
              <a:gd name="connsiteY2452" fmla="*/ 903640 h 1168415"/>
              <a:gd name="connsiteX2453" fmla="*/ 690901 w 1623018"/>
              <a:gd name="connsiteY2453" fmla="*/ 902346 h 1168415"/>
              <a:gd name="connsiteX2454" fmla="*/ 690513 w 1623018"/>
              <a:gd name="connsiteY2454" fmla="*/ 901051 h 1168415"/>
              <a:gd name="connsiteX2455" fmla="*/ 690319 w 1623018"/>
              <a:gd name="connsiteY2455" fmla="*/ 900793 h 1168415"/>
              <a:gd name="connsiteX2456" fmla="*/ 688830 w 1623018"/>
              <a:gd name="connsiteY2456" fmla="*/ 901051 h 1168415"/>
              <a:gd name="connsiteX2457" fmla="*/ 690124 w 1623018"/>
              <a:gd name="connsiteY2457" fmla="*/ 901763 h 1168415"/>
              <a:gd name="connsiteX2458" fmla="*/ 689930 w 1623018"/>
              <a:gd name="connsiteY2458" fmla="*/ 902799 h 1168415"/>
              <a:gd name="connsiteX2459" fmla="*/ 689413 w 1623018"/>
              <a:gd name="connsiteY2459" fmla="*/ 903381 h 1168415"/>
              <a:gd name="connsiteX2460" fmla="*/ 689801 w 1623018"/>
              <a:gd name="connsiteY2460" fmla="*/ 903964 h 1168415"/>
              <a:gd name="connsiteX2461" fmla="*/ 689801 w 1623018"/>
              <a:gd name="connsiteY2461" fmla="*/ 906424 h 1168415"/>
              <a:gd name="connsiteX2462" fmla="*/ 691484 w 1623018"/>
              <a:gd name="connsiteY2462" fmla="*/ 906424 h 1168415"/>
              <a:gd name="connsiteX2463" fmla="*/ 692195 w 1623018"/>
              <a:gd name="connsiteY2463" fmla="*/ 907588 h 1168415"/>
              <a:gd name="connsiteX2464" fmla="*/ 693490 w 1623018"/>
              <a:gd name="connsiteY2464" fmla="*/ 908430 h 1168415"/>
              <a:gd name="connsiteX2465" fmla="*/ 693490 w 1623018"/>
              <a:gd name="connsiteY2465" fmla="*/ 908883 h 1168415"/>
              <a:gd name="connsiteX2466" fmla="*/ 694784 w 1623018"/>
              <a:gd name="connsiteY2466" fmla="*/ 908883 h 1168415"/>
              <a:gd name="connsiteX2467" fmla="*/ 695885 w 1623018"/>
              <a:gd name="connsiteY2467" fmla="*/ 910889 h 1168415"/>
              <a:gd name="connsiteX2468" fmla="*/ 696985 w 1623018"/>
              <a:gd name="connsiteY2468" fmla="*/ 911472 h 1168415"/>
              <a:gd name="connsiteX2469" fmla="*/ 698473 w 1623018"/>
              <a:gd name="connsiteY2469" fmla="*/ 913802 h 1168415"/>
              <a:gd name="connsiteX2470" fmla="*/ 699574 w 1623018"/>
              <a:gd name="connsiteY2470" fmla="*/ 913802 h 1168415"/>
              <a:gd name="connsiteX2471" fmla="*/ 700286 w 1623018"/>
              <a:gd name="connsiteY2471" fmla="*/ 913219 h 1168415"/>
              <a:gd name="connsiteX2472" fmla="*/ 702163 w 1623018"/>
              <a:gd name="connsiteY2472" fmla="*/ 913349 h 1168415"/>
              <a:gd name="connsiteX2473" fmla="*/ 702680 w 1623018"/>
              <a:gd name="connsiteY2473" fmla="*/ 912766 h 1168415"/>
              <a:gd name="connsiteX2474" fmla="*/ 703975 w 1623018"/>
              <a:gd name="connsiteY2474" fmla="*/ 912507 h 1168415"/>
              <a:gd name="connsiteX2475" fmla="*/ 704493 w 1623018"/>
              <a:gd name="connsiteY2475" fmla="*/ 912961 h 1168415"/>
              <a:gd name="connsiteX2476" fmla="*/ 706370 w 1623018"/>
              <a:gd name="connsiteY2476" fmla="*/ 912702 h 1168415"/>
              <a:gd name="connsiteX2477" fmla="*/ 707276 w 1623018"/>
              <a:gd name="connsiteY2477" fmla="*/ 912961 h 1168415"/>
              <a:gd name="connsiteX2478" fmla="*/ 707664 w 1623018"/>
              <a:gd name="connsiteY2478" fmla="*/ 912119 h 1168415"/>
              <a:gd name="connsiteX2479" fmla="*/ 708958 w 1623018"/>
              <a:gd name="connsiteY2479" fmla="*/ 912119 h 1168415"/>
              <a:gd name="connsiteX2480" fmla="*/ 709347 w 1623018"/>
              <a:gd name="connsiteY2480" fmla="*/ 911278 h 1168415"/>
              <a:gd name="connsiteX2481" fmla="*/ 711029 w 1623018"/>
              <a:gd name="connsiteY2481" fmla="*/ 910437 h 1168415"/>
              <a:gd name="connsiteX2482" fmla="*/ 711224 w 1623018"/>
              <a:gd name="connsiteY2482" fmla="*/ 909271 h 1168415"/>
              <a:gd name="connsiteX2483" fmla="*/ 712130 w 1623018"/>
              <a:gd name="connsiteY2483" fmla="*/ 908818 h 1168415"/>
              <a:gd name="connsiteX2484" fmla="*/ 711936 w 1623018"/>
              <a:gd name="connsiteY2484" fmla="*/ 907200 h 1168415"/>
              <a:gd name="connsiteX2485" fmla="*/ 713230 w 1623018"/>
              <a:gd name="connsiteY2485" fmla="*/ 905453 h 1168415"/>
              <a:gd name="connsiteX2486" fmla="*/ 715430 w 1623018"/>
              <a:gd name="connsiteY2486" fmla="*/ 905906 h 1168415"/>
              <a:gd name="connsiteX2487" fmla="*/ 716725 w 1623018"/>
              <a:gd name="connsiteY2487" fmla="*/ 904871 h 1168415"/>
              <a:gd name="connsiteX2488" fmla="*/ 717113 w 1623018"/>
              <a:gd name="connsiteY2488" fmla="*/ 904999 h 1168415"/>
              <a:gd name="connsiteX2489" fmla="*/ 717502 w 1623018"/>
              <a:gd name="connsiteY2489" fmla="*/ 904547 h 1168415"/>
              <a:gd name="connsiteX2490" fmla="*/ 718408 w 1623018"/>
              <a:gd name="connsiteY2490" fmla="*/ 904417 h 1168415"/>
              <a:gd name="connsiteX2491" fmla="*/ 718408 w 1623018"/>
              <a:gd name="connsiteY2491" fmla="*/ 904158 h 1168415"/>
              <a:gd name="connsiteX2492" fmla="*/ 718925 w 1623018"/>
              <a:gd name="connsiteY2492" fmla="*/ 904417 h 1168415"/>
              <a:gd name="connsiteX2493" fmla="*/ 719638 w 1623018"/>
              <a:gd name="connsiteY2493" fmla="*/ 903964 h 1168415"/>
              <a:gd name="connsiteX2494" fmla="*/ 720544 w 1623018"/>
              <a:gd name="connsiteY2494" fmla="*/ 904094 h 1168415"/>
              <a:gd name="connsiteX2495" fmla="*/ 721838 w 1623018"/>
              <a:gd name="connsiteY2495" fmla="*/ 906100 h 1168415"/>
              <a:gd name="connsiteX2496" fmla="*/ 723132 w 1623018"/>
              <a:gd name="connsiteY2496" fmla="*/ 906229 h 1168415"/>
              <a:gd name="connsiteX2497" fmla="*/ 723132 w 1623018"/>
              <a:gd name="connsiteY2497" fmla="*/ 907265 h 1168415"/>
              <a:gd name="connsiteX2498" fmla="*/ 722420 w 1623018"/>
              <a:gd name="connsiteY2498" fmla="*/ 907394 h 1168415"/>
              <a:gd name="connsiteX2499" fmla="*/ 721708 w 1623018"/>
              <a:gd name="connsiteY2499" fmla="*/ 906941 h 1168415"/>
              <a:gd name="connsiteX2500" fmla="*/ 721126 w 1623018"/>
              <a:gd name="connsiteY2500" fmla="*/ 907071 h 1168415"/>
              <a:gd name="connsiteX2501" fmla="*/ 720932 w 1623018"/>
              <a:gd name="connsiteY2501" fmla="*/ 907783 h 1168415"/>
              <a:gd name="connsiteX2502" fmla="*/ 722226 w 1623018"/>
              <a:gd name="connsiteY2502" fmla="*/ 907912 h 1168415"/>
              <a:gd name="connsiteX2503" fmla="*/ 722809 w 1623018"/>
              <a:gd name="connsiteY2503" fmla="*/ 908624 h 1168415"/>
              <a:gd name="connsiteX2504" fmla="*/ 723909 w 1623018"/>
              <a:gd name="connsiteY2504" fmla="*/ 908754 h 1168415"/>
              <a:gd name="connsiteX2505" fmla="*/ 724621 w 1623018"/>
              <a:gd name="connsiteY2505" fmla="*/ 909466 h 1168415"/>
              <a:gd name="connsiteX2506" fmla="*/ 724621 w 1623018"/>
              <a:gd name="connsiteY2506" fmla="*/ 910048 h 1168415"/>
              <a:gd name="connsiteX2507" fmla="*/ 722615 w 1623018"/>
              <a:gd name="connsiteY2507" fmla="*/ 910889 h 1168415"/>
              <a:gd name="connsiteX2508" fmla="*/ 724815 w 1623018"/>
              <a:gd name="connsiteY2508" fmla="*/ 911343 h 1168415"/>
              <a:gd name="connsiteX2509" fmla="*/ 725009 w 1623018"/>
              <a:gd name="connsiteY2509" fmla="*/ 912055 h 1168415"/>
              <a:gd name="connsiteX2510" fmla="*/ 725592 w 1623018"/>
              <a:gd name="connsiteY2510" fmla="*/ 911795 h 1168415"/>
              <a:gd name="connsiteX2511" fmla="*/ 725398 w 1623018"/>
              <a:gd name="connsiteY2511" fmla="*/ 912248 h 1168415"/>
              <a:gd name="connsiteX2512" fmla="*/ 725915 w 1623018"/>
              <a:gd name="connsiteY2512" fmla="*/ 912378 h 1168415"/>
              <a:gd name="connsiteX2513" fmla="*/ 726304 w 1623018"/>
              <a:gd name="connsiteY2513" fmla="*/ 913219 h 1168415"/>
              <a:gd name="connsiteX2514" fmla="*/ 726304 w 1623018"/>
              <a:gd name="connsiteY2514" fmla="*/ 913931 h 1168415"/>
              <a:gd name="connsiteX2515" fmla="*/ 725721 w 1623018"/>
              <a:gd name="connsiteY2515" fmla="*/ 914190 h 1168415"/>
              <a:gd name="connsiteX2516" fmla="*/ 725915 w 1623018"/>
              <a:gd name="connsiteY2516" fmla="*/ 914449 h 1168415"/>
              <a:gd name="connsiteX2517" fmla="*/ 725527 w 1623018"/>
              <a:gd name="connsiteY2517" fmla="*/ 915031 h 1168415"/>
              <a:gd name="connsiteX2518" fmla="*/ 724427 w 1623018"/>
              <a:gd name="connsiteY2518" fmla="*/ 915743 h 1168415"/>
              <a:gd name="connsiteX2519" fmla="*/ 722420 w 1623018"/>
              <a:gd name="connsiteY2519" fmla="*/ 915614 h 1168415"/>
              <a:gd name="connsiteX2520" fmla="*/ 721708 w 1623018"/>
              <a:gd name="connsiteY2520" fmla="*/ 915031 h 1168415"/>
              <a:gd name="connsiteX2521" fmla="*/ 721514 w 1623018"/>
              <a:gd name="connsiteY2521" fmla="*/ 915743 h 1168415"/>
              <a:gd name="connsiteX2522" fmla="*/ 718537 w 1623018"/>
              <a:gd name="connsiteY2522" fmla="*/ 916455 h 1168415"/>
              <a:gd name="connsiteX2523" fmla="*/ 718537 w 1623018"/>
              <a:gd name="connsiteY2523" fmla="*/ 916909 h 1168415"/>
              <a:gd name="connsiteX2524" fmla="*/ 718019 w 1623018"/>
              <a:gd name="connsiteY2524" fmla="*/ 916909 h 1168415"/>
              <a:gd name="connsiteX2525" fmla="*/ 718214 w 1623018"/>
              <a:gd name="connsiteY2525" fmla="*/ 917361 h 1168415"/>
              <a:gd name="connsiteX2526" fmla="*/ 717631 w 1623018"/>
              <a:gd name="connsiteY2526" fmla="*/ 917815 h 1168415"/>
              <a:gd name="connsiteX2527" fmla="*/ 717243 w 1623018"/>
              <a:gd name="connsiteY2527" fmla="*/ 917815 h 1168415"/>
              <a:gd name="connsiteX2528" fmla="*/ 717243 w 1623018"/>
              <a:gd name="connsiteY2528" fmla="*/ 917232 h 1168415"/>
              <a:gd name="connsiteX2529" fmla="*/ 715948 w 1623018"/>
              <a:gd name="connsiteY2529" fmla="*/ 917102 h 1168415"/>
              <a:gd name="connsiteX2530" fmla="*/ 714071 w 1623018"/>
              <a:gd name="connsiteY2530" fmla="*/ 918527 h 1168415"/>
              <a:gd name="connsiteX2531" fmla="*/ 712389 w 1623018"/>
              <a:gd name="connsiteY2531" fmla="*/ 918527 h 1168415"/>
              <a:gd name="connsiteX2532" fmla="*/ 712389 w 1623018"/>
              <a:gd name="connsiteY2532" fmla="*/ 918979 h 1168415"/>
              <a:gd name="connsiteX2533" fmla="*/ 714783 w 1623018"/>
              <a:gd name="connsiteY2533" fmla="*/ 919109 h 1168415"/>
              <a:gd name="connsiteX2534" fmla="*/ 714978 w 1623018"/>
              <a:gd name="connsiteY2534" fmla="*/ 919368 h 1168415"/>
              <a:gd name="connsiteX2535" fmla="*/ 716660 w 1623018"/>
              <a:gd name="connsiteY2535" fmla="*/ 919109 h 1168415"/>
              <a:gd name="connsiteX2536" fmla="*/ 717049 w 1623018"/>
              <a:gd name="connsiteY2536" fmla="*/ 919562 h 1168415"/>
              <a:gd name="connsiteX2537" fmla="*/ 717955 w 1623018"/>
              <a:gd name="connsiteY2537" fmla="*/ 919562 h 1168415"/>
              <a:gd name="connsiteX2538" fmla="*/ 718149 w 1623018"/>
              <a:gd name="connsiteY2538" fmla="*/ 920403 h 1168415"/>
              <a:gd name="connsiteX2539" fmla="*/ 717566 w 1623018"/>
              <a:gd name="connsiteY2539" fmla="*/ 920986 h 1168415"/>
              <a:gd name="connsiteX2540" fmla="*/ 718667 w 1623018"/>
              <a:gd name="connsiteY2540" fmla="*/ 921439 h 1168415"/>
              <a:gd name="connsiteX2541" fmla="*/ 719055 w 1623018"/>
              <a:gd name="connsiteY2541" fmla="*/ 923574 h 1168415"/>
              <a:gd name="connsiteX2542" fmla="*/ 719767 w 1623018"/>
              <a:gd name="connsiteY2542" fmla="*/ 922734 h 1168415"/>
              <a:gd name="connsiteX2543" fmla="*/ 719573 w 1623018"/>
              <a:gd name="connsiteY2543" fmla="*/ 921309 h 1168415"/>
              <a:gd name="connsiteX2544" fmla="*/ 721061 w 1623018"/>
              <a:gd name="connsiteY2544" fmla="*/ 921180 h 1168415"/>
              <a:gd name="connsiteX2545" fmla="*/ 721450 w 1623018"/>
              <a:gd name="connsiteY2545" fmla="*/ 920338 h 1168415"/>
              <a:gd name="connsiteX2546" fmla="*/ 724945 w 1623018"/>
              <a:gd name="connsiteY2546" fmla="*/ 921374 h 1168415"/>
              <a:gd name="connsiteX2547" fmla="*/ 725139 w 1623018"/>
              <a:gd name="connsiteY2547" fmla="*/ 922086 h 1168415"/>
              <a:gd name="connsiteX2548" fmla="*/ 724556 w 1623018"/>
              <a:gd name="connsiteY2548" fmla="*/ 922798 h 1168415"/>
              <a:gd name="connsiteX2549" fmla="*/ 725139 w 1623018"/>
              <a:gd name="connsiteY2549" fmla="*/ 923834 h 1168415"/>
              <a:gd name="connsiteX2550" fmla="*/ 724945 w 1623018"/>
              <a:gd name="connsiteY2550" fmla="*/ 924999 h 1168415"/>
              <a:gd name="connsiteX2551" fmla="*/ 723132 w 1623018"/>
              <a:gd name="connsiteY2551" fmla="*/ 925452 h 1168415"/>
              <a:gd name="connsiteX2552" fmla="*/ 722938 w 1623018"/>
              <a:gd name="connsiteY2552" fmla="*/ 927070 h 1168415"/>
              <a:gd name="connsiteX2553" fmla="*/ 722550 w 1623018"/>
              <a:gd name="connsiteY2553" fmla="*/ 927199 h 1168415"/>
              <a:gd name="connsiteX2554" fmla="*/ 721838 w 1623018"/>
              <a:gd name="connsiteY2554" fmla="*/ 927199 h 1168415"/>
              <a:gd name="connsiteX2555" fmla="*/ 721838 w 1623018"/>
              <a:gd name="connsiteY2555" fmla="*/ 926487 h 1168415"/>
              <a:gd name="connsiteX2556" fmla="*/ 721126 w 1623018"/>
              <a:gd name="connsiteY2556" fmla="*/ 926358 h 1168415"/>
              <a:gd name="connsiteX2557" fmla="*/ 721708 w 1623018"/>
              <a:gd name="connsiteY2557" fmla="*/ 927199 h 1168415"/>
              <a:gd name="connsiteX2558" fmla="*/ 721514 w 1623018"/>
              <a:gd name="connsiteY2558" fmla="*/ 927781 h 1168415"/>
              <a:gd name="connsiteX2559" fmla="*/ 722226 w 1623018"/>
              <a:gd name="connsiteY2559" fmla="*/ 927523 h 1168415"/>
              <a:gd name="connsiteX2560" fmla="*/ 722420 w 1623018"/>
              <a:gd name="connsiteY2560" fmla="*/ 927976 h 1168415"/>
              <a:gd name="connsiteX2561" fmla="*/ 724297 w 1623018"/>
              <a:gd name="connsiteY2561" fmla="*/ 926682 h 1168415"/>
              <a:gd name="connsiteX2562" fmla="*/ 726304 w 1623018"/>
              <a:gd name="connsiteY2562" fmla="*/ 926099 h 1168415"/>
              <a:gd name="connsiteX2563" fmla="*/ 726498 w 1623018"/>
              <a:gd name="connsiteY2563" fmla="*/ 925516 h 1168415"/>
              <a:gd name="connsiteX2564" fmla="*/ 725915 w 1623018"/>
              <a:gd name="connsiteY2564" fmla="*/ 925646 h 1168415"/>
              <a:gd name="connsiteX2565" fmla="*/ 725721 w 1623018"/>
              <a:gd name="connsiteY2565" fmla="*/ 924934 h 1168415"/>
              <a:gd name="connsiteX2566" fmla="*/ 727016 w 1623018"/>
              <a:gd name="connsiteY2566" fmla="*/ 923574 h 1168415"/>
              <a:gd name="connsiteX2567" fmla="*/ 727598 w 1623018"/>
              <a:gd name="connsiteY2567" fmla="*/ 923639 h 1168415"/>
              <a:gd name="connsiteX2568" fmla="*/ 728310 w 1623018"/>
              <a:gd name="connsiteY2568" fmla="*/ 922927 h 1168415"/>
              <a:gd name="connsiteX2569" fmla="*/ 729216 w 1623018"/>
              <a:gd name="connsiteY2569" fmla="*/ 922798 h 1168415"/>
              <a:gd name="connsiteX2570" fmla="*/ 729604 w 1623018"/>
              <a:gd name="connsiteY2570" fmla="*/ 921504 h 1168415"/>
              <a:gd name="connsiteX2571" fmla="*/ 730187 w 1623018"/>
              <a:gd name="connsiteY2571" fmla="*/ 920921 h 1168415"/>
              <a:gd name="connsiteX2572" fmla="*/ 731481 w 1623018"/>
              <a:gd name="connsiteY2572" fmla="*/ 920921 h 1168415"/>
              <a:gd name="connsiteX2573" fmla="*/ 731999 w 1623018"/>
              <a:gd name="connsiteY2573" fmla="*/ 920468 h 1168415"/>
              <a:gd name="connsiteX2574" fmla="*/ 732387 w 1623018"/>
              <a:gd name="connsiteY2574" fmla="*/ 921633 h 1168415"/>
              <a:gd name="connsiteX2575" fmla="*/ 733488 w 1623018"/>
              <a:gd name="connsiteY2575" fmla="*/ 922086 h 1168415"/>
              <a:gd name="connsiteX2576" fmla="*/ 733099 w 1623018"/>
              <a:gd name="connsiteY2576" fmla="*/ 923834 h 1168415"/>
              <a:gd name="connsiteX2577" fmla="*/ 734588 w 1623018"/>
              <a:gd name="connsiteY2577" fmla="*/ 924999 h 1168415"/>
              <a:gd name="connsiteX2578" fmla="*/ 735171 w 1623018"/>
              <a:gd name="connsiteY2578" fmla="*/ 926163 h 1168415"/>
              <a:gd name="connsiteX2579" fmla="*/ 734976 w 1623018"/>
              <a:gd name="connsiteY2579" fmla="*/ 928882 h 1168415"/>
              <a:gd name="connsiteX2580" fmla="*/ 733488 w 1623018"/>
              <a:gd name="connsiteY2580" fmla="*/ 929723 h 1168415"/>
              <a:gd name="connsiteX2581" fmla="*/ 733294 w 1623018"/>
              <a:gd name="connsiteY2581" fmla="*/ 930306 h 1168415"/>
              <a:gd name="connsiteX2582" fmla="*/ 732387 w 1623018"/>
              <a:gd name="connsiteY2582" fmla="*/ 930176 h 1168415"/>
              <a:gd name="connsiteX2583" fmla="*/ 731999 w 1623018"/>
              <a:gd name="connsiteY2583" fmla="*/ 930435 h 1168415"/>
              <a:gd name="connsiteX2584" fmla="*/ 731805 w 1623018"/>
              <a:gd name="connsiteY2584" fmla="*/ 930176 h 1168415"/>
              <a:gd name="connsiteX2585" fmla="*/ 730122 w 1623018"/>
              <a:gd name="connsiteY2585" fmla="*/ 931017 h 1168415"/>
              <a:gd name="connsiteX2586" fmla="*/ 728634 w 1623018"/>
              <a:gd name="connsiteY2586" fmla="*/ 931147 h 1168415"/>
              <a:gd name="connsiteX2587" fmla="*/ 728440 w 1623018"/>
              <a:gd name="connsiteY2587" fmla="*/ 931601 h 1168415"/>
              <a:gd name="connsiteX2588" fmla="*/ 727533 w 1623018"/>
              <a:gd name="connsiteY2588" fmla="*/ 931471 h 1168415"/>
              <a:gd name="connsiteX2589" fmla="*/ 723844 w 1623018"/>
              <a:gd name="connsiteY2589" fmla="*/ 935095 h 1168415"/>
              <a:gd name="connsiteX2590" fmla="*/ 723844 w 1623018"/>
              <a:gd name="connsiteY2590" fmla="*/ 936390 h 1168415"/>
              <a:gd name="connsiteX2591" fmla="*/ 723456 w 1623018"/>
              <a:gd name="connsiteY2591" fmla="*/ 936972 h 1168415"/>
              <a:gd name="connsiteX2592" fmla="*/ 724039 w 1623018"/>
              <a:gd name="connsiteY2592" fmla="*/ 936843 h 1168415"/>
              <a:gd name="connsiteX2593" fmla="*/ 724427 w 1623018"/>
              <a:gd name="connsiteY2593" fmla="*/ 937684 h 1168415"/>
              <a:gd name="connsiteX2594" fmla="*/ 726821 w 1623018"/>
              <a:gd name="connsiteY2594" fmla="*/ 939432 h 1168415"/>
              <a:gd name="connsiteX2595" fmla="*/ 727533 w 1623018"/>
              <a:gd name="connsiteY2595" fmla="*/ 940467 h 1168415"/>
              <a:gd name="connsiteX2596" fmla="*/ 727533 w 1623018"/>
              <a:gd name="connsiteY2596" fmla="*/ 943509 h 1168415"/>
              <a:gd name="connsiteX2597" fmla="*/ 725527 w 1623018"/>
              <a:gd name="connsiteY2597" fmla="*/ 943509 h 1168415"/>
              <a:gd name="connsiteX2598" fmla="*/ 725333 w 1623018"/>
              <a:gd name="connsiteY2598" fmla="*/ 943250 h 1168415"/>
              <a:gd name="connsiteX2599" fmla="*/ 721644 w 1623018"/>
              <a:gd name="connsiteY2599" fmla="*/ 943509 h 1168415"/>
              <a:gd name="connsiteX2600" fmla="*/ 720932 w 1623018"/>
              <a:gd name="connsiteY2600" fmla="*/ 943250 h 1168415"/>
              <a:gd name="connsiteX2601" fmla="*/ 719832 w 1623018"/>
              <a:gd name="connsiteY2601" fmla="*/ 943962 h 1168415"/>
              <a:gd name="connsiteX2602" fmla="*/ 719443 w 1623018"/>
              <a:gd name="connsiteY2602" fmla="*/ 943832 h 1168415"/>
              <a:gd name="connsiteX2603" fmla="*/ 718731 w 1623018"/>
              <a:gd name="connsiteY2603" fmla="*/ 944868 h 1168415"/>
              <a:gd name="connsiteX2604" fmla="*/ 718019 w 1623018"/>
              <a:gd name="connsiteY2604" fmla="*/ 944868 h 1168415"/>
              <a:gd name="connsiteX2605" fmla="*/ 716919 w 1623018"/>
              <a:gd name="connsiteY2605" fmla="*/ 946875 h 1168415"/>
              <a:gd name="connsiteX2606" fmla="*/ 715819 w 1623018"/>
              <a:gd name="connsiteY2606" fmla="*/ 947004 h 1168415"/>
              <a:gd name="connsiteX2607" fmla="*/ 714913 w 1623018"/>
              <a:gd name="connsiteY2607" fmla="*/ 945450 h 1168415"/>
              <a:gd name="connsiteX2608" fmla="*/ 715819 w 1623018"/>
              <a:gd name="connsiteY2608" fmla="*/ 944738 h 1168415"/>
              <a:gd name="connsiteX2609" fmla="*/ 715819 w 1623018"/>
              <a:gd name="connsiteY2609" fmla="*/ 944286 h 1168415"/>
              <a:gd name="connsiteX2610" fmla="*/ 714719 w 1623018"/>
              <a:gd name="connsiteY2610" fmla="*/ 942409 h 1168415"/>
              <a:gd name="connsiteX2611" fmla="*/ 716725 w 1623018"/>
              <a:gd name="connsiteY2611" fmla="*/ 941244 h 1168415"/>
              <a:gd name="connsiteX2612" fmla="*/ 717307 w 1623018"/>
              <a:gd name="connsiteY2612" fmla="*/ 939820 h 1168415"/>
              <a:gd name="connsiteX2613" fmla="*/ 714913 w 1623018"/>
              <a:gd name="connsiteY2613" fmla="*/ 936066 h 1168415"/>
              <a:gd name="connsiteX2614" fmla="*/ 710835 w 1623018"/>
              <a:gd name="connsiteY2614" fmla="*/ 932895 h 1168415"/>
              <a:gd name="connsiteX2615" fmla="*/ 709347 w 1623018"/>
              <a:gd name="connsiteY2615" fmla="*/ 931147 h 1168415"/>
              <a:gd name="connsiteX2616" fmla="*/ 705658 w 1623018"/>
              <a:gd name="connsiteY2616" fmla="*/ 928817 h 1168415"/>
              <a:gd name="connsiteX2617" fmla="*/ 703975 w 1623018"/>
              <a:gd name="connsiteY2617" fmla="*/ 928364 h 1168415"/>
              <a:gd name="connsiteX2618" fmla="*/ 703781 w 1623018"/>
              <a:gd name="connsiteY2618" fmla="*/ 927781 h 1168415"/>
              <a:gd name="connsiteX2619" fmla="*/ 703069 w 1623018"/>
              <a:gd name="connsiteY2619" fmla="*/ 927781 h 1168415"/>
              <a:gd name="connsiteX2620" fmla="*/ 700092 w 1623018"/>
              <a:gd name="connsiteY2620" fmla="*/ 925322 h 1168415"/>
              <a:gd name="connsiteX2621" fmla="*/ 699186 w 1623018"/>
              <a:gd name="connsiteY2621" fmla="*/ 925322 h 1168415"/>
              <a:gd name="connsiteX2622" fmla="*/ 698991 w 1623018"/>
              <a:gd name="connsiteY2622" fmla="*/ 924740 h 1168415"/>
              <a:gd name="connsiteX2623" fmla="*/ 697891 w 1623018"/>
              <a:gd name="connsiteY2623" fmla="*/ 924481 h 1168415"/>
              <a:gd name="connsiteX2624" fmla="*/ 697373 w 1623018"/>
              <a:gd name="connsiteY2624" fmla="*/ 923898 h 1168415"/>
              <a:gd name="connsiteX2625" fmla="*/ 696791 w 1623018"/>
              <a:gd name="connsiteY2625" fmla="*/ 924028 h 1168415"/>
              <a:gd name="connsiteX2626" fmla="*/ 696402 w 1623018"/>
              <a:gd name="connsiteY2626" fmla="*/ 923446 h 1168415"/>
              <a:gd name="connsiteX2627" fmla="*/ 693814 w 1623018"/>
              <a:gd name="connsiteY2627" fmla="*/ 922863 h 1168415"/>
              <a:gd name="connsiteX2628" fmla="*/ 693231 w 1623018"/>
              <a:gd name="connsiteY2628" fmla="*/ 922151 h 1168415"/>
              <a:gd name="connsiteX2629" fmla="*/ 691742 w 1623018"/>
              <a:gd name="connsiteY2629" fmla="*/ 922280 h 1168415"/>
              <a:gd name="connsiteX2630" fmla="*/ 691548 w 1623018"/>
              <a:gd name="connsiteY2630" fmla="*/ 921698 h 1168415"/>
              <a:gd name="connsiteX2631" fmla="*/ 688442 w 1623018"/>
              <a:gd name="connsiteY2631" fmla="*/ 921439 h 1168415"/>
              <a:gd name="connsiteX2632" fmla="*/ 688053 w 1623018"/>
              <a:gd name="connsiteY2632" fmla="*/ 920857 h 1168415"/>
              <a:gd name="connsiteX2633" fmla="*/ 687341 w 1623018"/>
              <a:gd name="connsiteY2633" fmla="*/ 920857 h 1168415"/>
              <a:gd name="connsiteX2634" fmla="*/ 687924 w 1623018"/>
              <a:gd name="connsiteY2634" fmla="*/ 921116 h 1168415"/>
              <a:gd name="connsiteX2635" fmla="*/ 686047 w 1623018"/>
              <a:gd name="connsiteY2635" fmla="*/ 920986 h 1168415"/>
              <a:gd name="connsiteX2636" fmla="*/ 685853 w 1623018"/>
              <a:gd name="connsiteY2636" fmla="*/ 921245 h 1168415"/>
              <a:gd name="connsiteX2637" fmla="*/ 685464 w 1623018"/>
              <a:gd name="connsiteY2637" fmla="*/ 920533 h 1168415"/>
              <a:gd name="connsiteX2638" fmla="*/ 684558 w 1623018"/>
              <a:gd name="connsiteY2638" fmla="*/ 920533 h 1168415"/>
              <a:gd name="connsiteX2639" fmla="*/ 684558 w 1623018"/>
              <a:gd name="connsiteY2639" fmla="*/ 921116 h 1168415"/>
              <a:gd name="connsiteX2640" fmla="*/ 683458 w 1623018"/>
              <a:gd name="connsiteY2640" fmla="*/ 921116 h 1168415"/>
              <a:gd name="connsiteX2641" fmla="*/ 683652 w 1623018"/>
              <a:gd name="connsiteY2641" fmla="*/ 920662 h 1168415"/>
              <a:gd name="connsiteX2642" fmla="*/ 682358 w 1623018"/>
              <a:gd name="connsiteY2642" fmla="*/ 920792 h 1168415"/>
              <a:gd name="connsiteX2643" fmla="*/ 681063 w 1623018"/>
              <a:gd name="connsiteY2643" fmla="*/ 920338 h 1168415"/>
              <a:gd name="connsiteX2644" fmla="*/ 679575 w 1623018"/>
              <a:gd name="connsiteY2644" fmla="*/ 920597 h 1168415"/>
              <a:gd name="connsiteX2645" fmla="*/ 679575 w 1623018"/>
              <a:gd name="connsiteY2645" fmla="*/ 921180 h 1168415"/>
              <a:gd name="connsiteX2646" fmla="*/ 679381 w 1623018"/>
              <a:gd name="connsiteY2646" fmla="*/ 920921 h 1168415"/>
              <a:gd name="connsiteX2647" fmla="*/ 678798 w 1623018"/>
              <a:gd name="connsiteY2647" fmla="*/ 921051 h 1168415"/>
              <a:gd name="connsiteX2648" fmla="*/ 678410 w 1623018"/>
              <a:gd name="connsiteY2648" fmla="*/ 921892 h 1168415"/>
              <a:gd name="connsiteX2649" fmla="*/ 674203 w 1623018"/>
              <a:gd name="connsiteY2649" fmla="*/ 920727 h 1168415"/>
              <a:gd name="connsiteX2650" fmla="*/ 671614 w 1623018"/>
              <a:gd name="connsiteY2650" fmla="*/ 920727 h 1168415"/>
              <a:gd name="connsiteX2651" fmla="*/ 670125 w 1623018"/>
              <a:gd name="connsiteY2651" fmla="*/ 921309 h 1168415"/>
              <a:gd name="connsiteX2652" fmla="*/ 668313 w 1623018"/>
              <a:gd name="connsiteY2652" fmla="*/ 921309 h 1168415"/>
              <a:gd name="connsiteX2653" fmla="*/ 664430 w 1623018"/>
              <a:gd name="connsiteY2653" fmla="*/ 920274 h 1168415"/>
              <a:gd name="connsiteX2654" fmla="*/ 661647 w 1623018"/>
              <a:gd name="connsiteY2654" fmla="*/ 918979 h 1168415"/>
              <a:gd name="connsiteX2655" fmla="*/ 659641 w 1623018"/>
              <a:gd name="connsiteY2655" fmla="*/ 919691 h 1168415"/>
              <a:gd name="connsiteX2656" fmla="*/ 654139 w 1623018"/>
              <a:gd name="connsiteY2656" fmla="*/ 919433 h 1168415"/>
              <a:gd name="connsiteX2657" fmla="*/ 652651 w 1623018"/>
              <a:gd name="connsiteY2657" fmla="*/ 919691 h 1168415"/>
              <a:gd name="connsiteX2658" fmla="*/ 652068 w 1623018"/>
              <a:gd name="connsiteY2658" fmla="*/ 920274 h 1168415"/>
              <a:gd name="connsiteX2659" fmla="*/ 647473 w 1623018"/>
              <a:gd name="connsiteY2659" fmla="*/ 920403 h 1168415"/>
              <a:gd name="connsiteX2660" fmla="*/ 646567 w 1623018"/>
              <a:gd name="connsiteY2660" fmla="*/ 920986 h 1168415"/>
              <a:gd name="connsiteX2661" fmla="*/ 645272 w 1623018"/>
              <a:gd name="connsiteY2661" fmla="*/ 920857 h 1168415"/>
              <a:gd name="connsiteX2662" fmla="*/ 645078 w 1623018"/>
              <a:gd name="connsiteY2662" fmla="*/ 921439 h 1168415"/>
              <a:gd name="connsiteX2663" fmla="*/ 643978 w 1623018"/>
              <a:gd name="connsiteY2663" fmla="*/ 921698 h 1168415"/>
              <a:gd name="connsiteX2664" fmla="*/ 643395 w 1623018"/>
              <a:gd name="connsiteY2664" fmla="*/ 922734 h 1168415"/>
              <a:gd name="connsiteX2665" fmla="*/ 642878 w 1623018"/>
              <a:gd name="connsiteY2665" fmla="*/ 922734 h 1168415"/>
              <a:gd name="connsiteX2666" fmla="*/ 643072 w 1623018"/>
              <a:gd name="connsiteY2666" fmla="*/ 922992 h 1168415"/>
              <a:gd name="connsiteX2667" fmla="*/ 642554 w 1623018"/>
              <a:gd name="connsiteY2667" fmla="*/ 923122 h 1168415"/>
              <a:gd name="connsiteX2668" fmla="*/ 642554 w 1623018"/>
              <a:gd name="connsiteY2668" fmla="*/ 923574 h 1168415"/>
              <a:gd name="connsiteX2669" fmla="*/ 641648 w 1623018"/>
              <a:gd name="connsiteY2669" fmla="*/ 924157 h 1168415"/>
              <a:gd name="connsiteX2670" fmla="*/ 641260 w 1623018"/>
              <a:gd name="connsiteY2670" fmla="*/ 924869 h 1168415"/>
              <a:gd name="connsiteX2671" fmla="*/ 639771 w 1623018"/>
              <a:gd name="connsiteY2671" fmla="*/ 925581 h 1168415"/>
              <a:gd name="connsiteX2672" fmla="*/ 640483 w 1623018"/>
              <a:gd name="connsiteY2672" fmla="*/ 926034 h 1168415"/>
              <a:gd name="connsiteX2673" fmla="*/ 640871 w 1623018"/>
              <a:gd name="connsiteY2673" fmla="*/ 927070 h 1168415"/>
              <a:gd name="connsiteX2674" fmla="*/ 640159 w 1623018"/>
              <a:gd name="connsiteY2674" fmla="*/ 928364 h 1168415"/>
              <a:gd name="connsiteX2675" fmla="*/ 640159 w 1623018"/>
              <a:gd name="connsiteY2675" fmla="*/ 929076 h 1168415"/>
              <a:gd name="connsiteX2676" fmla="*/ 640742 w 1623018"/>
              <a:gd name="connsiteY2676" fmla="*/ 929206 h 1168415"/>
              <a:gd name="connsiteX2677" fmla="*/ 640548 w 1623018"/>
              <a:gd name="connsiteY2677" fmla="*/ 929659 h 1168415"/>
              <a:gd name="connsiteX2678" fmla="*/ 638865 w 1623018"/>
              <a:gd name="connsiteY2678" fmla="*/ 929788 h 1168415"/>
              <a:gd name="connsiteX2679" fmla="*/ 638347 w 1623018"/>
              <a:gd name="connsiteY2679" fmla="*/ 930824 h 1168415"/>
              <a:gd name="connsiteX2680" fmla="*/ 633170 w 1623018"/>
              <a:gd name="connsiteY2680" fmla="*/ 932700 h 1168415"/>
              <a:gd name="connsiteX2681" fmla="*/ 634076 w 1623018"/>
              <a:gd name="connsiteY2681" fmla="*/ 934448 h 1168415"/>
              <a:gd name="connsiteX2682" fmla="*/ 633687 w 1623018"/>
              <a:gd name="connsiteY2682" fmla="*/ 934448 h 1168415"/>
              <a:gd name="connsiteX2683" fmla="*/ 633299 w 1623018"/>
              <a:gd name="connsiteY2683" fmla="*/ 935484 h 1168415"/>
              <a:gd name="connsiteX2684" fmla="*/ 632716 w 1623018"/>
              <a:gd name="connsiteY2684" fmla="*/ 935742 h 1168415"/>
              <a:gd name="connsiteX2685" fmla="*/ 630322 w 1623018"/>
              <a:gd name="connsiteY2685" fmla="*/ 935289 h 1168415"/>
              <a:gd name="connsiteX2686" fmla="*/ 628639 w 1623018"/>
              <a:gd name="connsiteY2686" fmla="*/ 934448 h 1168415"/>
              <a:gd name="connsiteX2687" fmla="*/ 627345 w 1623018"/>
              <a:gd name="connsiteY2687" fmla="*/ 934707 h 1168415"/>
              <a:gd name="connsiteX2688" fmla="*/ 626439 w 1623018"/>
              <a:gd name="connsiteY2688" fmla="*/ 933671 h 1168415"/>
              <a:gd name="connsiteX2689" fmla="*/ 624626 w 1623018"/>
              <a:gd name="connsiteY2689" fmla="*/ 933671 h 1168415"/>
              <a:gd name="connsiteX2690" fmla="*/ 624626 w 1623018"/>
              <a:gd name="connsiteY2690" fmla="*/ 935678 h 1168415"/>
              <a:gd name="connsiteX2691" fmla="*/ 624238 w 1623018"/>
              <a:gd name="connsiteY2691" fmla="*/ 935548 h 1168415"/>
              <a:gd name="connsiteX2692" fmla="*/ 623720 w 1623018"/>
              <a:gd name="connsiteY2692" fmla="*/ 936713 h 1168415"/>
              <a:gd name="connsiteX2693" fmla="*/ 620937 w 1623018"/>
              <a:gd name="connsiteY2693" fmla="*/ 936583 h 1168415"/>
              <a:gd name="connsiteX2694" fmla="*/ 620743 w 1623018"/>
              <a:gd name="connsiteY2694" fmla="*/ 937037 h 1168415"/>
              <a:gd name="connsiteX2695" fmla="*/ 618737 w 1623018"/>
              <a:gd name="connsiteY2695" fmla="*/ 937037 h 1168415"/>
              <a:gd name="connsiteX2696" fmla="*/ 618931 w 1623018"/>
              <a:gd name="connsiteY2696" fmla="*/ 937490 h 1168415"/>
              <a:gd name="connsiteX2697" fmla="*/ 617831 w 1623018"/>
              <a:gd name="connsiteY2697" fmla="*/ 938201 h 1168415"/>
              <a:gd name="connsiteX2698" fmla="*/ 617119 w 1623018"/>
              <a:gd name="connsiteY2698" fmla="*/ 938073 h 1168415"/>
              <a:gd name="connsiteX2699" fmla="*/ 616407 w 1623018"/>
              <a:gd name="connsiteY2699" fmla="*/ 938655 h 1168415"/>
              <a:gd name="connsiteX2700" fmla="*/ 615501 w 1623018"/>
              <a:gd name="connsiteY2700" fmla="*/ 938525 h 1168415"/>
              <a:gd name="connsiteX2701" fmla="*/ 614789 w 1623018"/>
              <a:gd name="connsiteY2701" fmla="*/ 939367 h 1168415"/>
              <a:gd name="connsiteX2702" fmla="*/ 613106 w 1623018"/>
              <a:gd name="connsiteY2702" fmla="*/ 939949 h 1168415"/>
              <a:gd name="connsiteX2703" fmla="*/ 612394 w 1623018"/>
              <a:gd name="connsiteY2703" fmla="*/ 939820 h 1168415"/>
              <a:gd name="connsiteX2704" fmla="*/ 611682 w 1623018"/>
              <a:gd name="connsiteY2704" fmla="*/ 940403 h 1168415"/>
              <a:gd name="connsiteX2705" fmla="*/ 611294 w 1623018"/>
              <a:gd name="connsiteY2705" fmla="*/ 940403 h 1168415"/>
              <a:gd name="connsiteX2706" fmla="*/ 611488 w 1623018"/>
              <a:gd name="connsiteY2706" fmla="*/ 939949 h 1168415"/>
              <a:gd name="connsiteX2707" fmla="*/ 610388 w 1623018"/>
              <a:gd name="connsiteY2707" fmla="*/ 940208 h 1168415"/>
              <a:gd name="connsiteX2708" fmla="*/ 609482 w 1623018"/>
              <a:gd name="connsiteY2708" fmla="*/ 939755 h 1168415"/>
              <a:gd name="connsiteX2709" fmla="*/ 607799 w 1623018"/>
              <a:gd name="connsiteY2709" fmla="*/ 940208 h 1168415"/>
              <a:gd name="connsiteX2710" fmla="*/ 607216 w 1623018"/>
              <a:gd name="connsiteY2710" fmla="*/ 939949 h 1168415"/>
              <a:gd name="connsiteX2711" fmla="*/ 607022 w 1623018"/>
              <a:gd name="connsiteY2711" fmla="*/ 939237 h 1168415"/>
              <a:gd name="connsiteX2712" fmla="*/ 605922 w 1623018"/>
              <a:gd name="connsiteY2712" fmla="*/ 939367 h 1168415"/>
              <a:gd name="connsiteX2713" fmla="*/ 604822 w 1623018"/>
              <a:gd name="connsiteY2713" fmla="*/ 938785 h 1168415"/>
              <a:gd name="connsiteX2714" fmla="*/ 604627 w 1623018"/>
              <a:gd name="connsiteY2714" fmla="*/ 938201 h 1168415"/>
              <a:gd name="connsiteX2715" fmla="*/ 602039 w 1623018"/>
              <a:gd name="connsiteY2715" fmla="*/ 937749 h 1168415"/>
              <a:gd name="connsiteX2716" fmla="*/ 598349 w 1623018"/>
              <a:gd name="connsiteY2716" fmla="*/ 935872 h 1168415"/>
              <a:gd name="connsiteX2717" fmla="*/ 597249 w 1623018"/>
              <a:gd name="connsiteY2717" fmla="*/ 936325 h 1168415"/>
              <a:gd name="connsiteX2718" fmla="*/ 595761 w 1623018"/>
              <a:gd name="connsiteY2718" fmla="*/ 935872 h 1168415"/>
              <a:gd name="connsiteX2719" fmla="*/ 593884 w 1623018"/>
              <a:gd name="connsiteY2719" fmla="*/ 937167 h 1168415"/>
              <a:gd name="connsiteX2720" fmla="*/ 593495 w 1623018"/>
              <a:gd name="connsiteY2720" fmla="*/ 937878 h 1168415"/>
              <a:gd name="connsiteX2721" fmla="*/ 592395 w 1623018"/>
              <a:gd name="connsiteY2721" fmla="*/ 938331 h 1168415"/>
              <a:gd name="connsiteX2722" fmla="*/ 592395 w 1623018"/>
              <a:gd name="connsiteY2722" fmla="*/ 939043 h 1168415"/>
              <a:gd name="connsiteX2723" fmla="*/ 592007 w 1623018"/>
              <a:gd name="connsiteY2723" fmla="*/ 939043 h 1168415"/>
              <a:gd name="connsiteX2724" fmla="*/ 592201 w 1623018"/>
              <a:gd name="connsiteY2724" fmla="*/ 940079 h 1168415"/>
              <a:gd name="connsiteX2725" fmla="*/ 591683 w 1623018"/>
              <a:gd name="connsiteY2725" fmla="*/ 940338 h 1168415"/>
              <a:gd name="connsiteX2726" fmla="*/ 590195 w 1623018"/>
              <a:gd name="connsiteY2726" fmla="*/ 939755 h 1168415"/>
              <a:gd name="connsiteX2727" fmla="*/ 590000 w 1623018"/>
              <a:gd name="connsiteY2727" fmla="*/ 938914 h 1168415"/>
              <a:gd name="connsiteX2728" fmla="*/ 590389 w 1623018"/>
              <a:gd name="connsiteY2728" fmla="*/ 938785 h 1168415"/>
              <a:gd name="connsiteX2729" fmla="*/ 590389 w 1623018"/>
              <a:gd name="connsiteY2729" fmla="*/ 938201 h 1168415"/>
              <a:gd name="connsiteX2730" fmla="*/ 589806 w 1623018"/>
              <a:gd name="connsiteY2730" fmla="*/ 937749 h 1168415"/>
              <a:gd name="connsiteX2731" fmla="*/ 586700 w 1623018"/>
              <a:gd name="connsiteY2731" fmla="*/ 938201 h 1168415"/>
              <a:gd name="connsiteX2732" fmla="*/ 585988 w 1623018"/>
              <a:gd name="connsiteY2732" fmla="*/ 939820 h 1168415"/>
              <a:gd name="connsiteX2733" fmla="*/ 585405 w 1623018"/>
              <a:gd name="connsiteY2733" fmla="*/ 940079 h 1168415"/>
              <a:gd name="connsiteX2734" fmla="*/ 581328 w 1623018"/>
              <a:gd name="connsiteY2734" fmla="*/ 940079 h 1168415"/>
              <a:gd name="connsiteX2735" fmla="*/ 581522 w 1623018"/>
              <a:gd name="connsiteY2735" fmla="*/ 939820 h 1168415"/>
              <a:gd name="connsiteX2736" fmla="*/ 580422 w 1623018"/>
              <a:gd name="connsiteY2736" fmla="*/ 940079 h 1168415"/>
              <a:gd name="connsiteX2737" fmla="*/ 578221 w 1623018"/>
              <a:gd name="connsiteY2737" fmla="*/ 939043 h 1168415"/>
              <a:gd name="connsiteX2738" fmla="*/ 577703 w 1623018"/>
              <a:gd name="connsiteY2738" fmla="*/ 937878 h 1168415"/>
              <a:gd name="connsiteX2739" fmla="*/ 578221 w 1623018"/>
              <a:gd name="connsiteY2739" fmla="*/ 936843 h 1168415"/>
              <a:gd name="connsiteX2740" fmla="*/ 579710 w 1623018"/>
              <a:gd name="connsiteY2740" fmla="*/ 937102 h 1168415"/>
              <a:gd name="connsiteX2741" fmla="*/ 579904 w 1623018"/>
              <a:gd name="connsiteY2741" fmla="*/ 936519 h 1168415"/>
              <a:gd name="connsiteX2742" fmla="*/ 580810 w 1623018"/>
              <a:gd name="connsiteY2742" fmla="*/ 935936 h 1168415"/>
              <a:gd name="connsiteX2743" fmla="*/ 580810 w 1623018"/>
              <a:gd name="connsiteY2743" fmla="*/ 935484 h 1168415"/>
              <a:gd name="connsiteX2744" fmla="*/ 582104 w 1623018"/>
              <a:gd name="connsiteY2744" fmla="*/ 934901 h 1168415"/>
              <a:gd name="connsiteX2745" fmla="*/ 583205 w 1623018"/>
              <a:gd name="connsiteY2745" fmla="*/ 934901 h 1168415"/>
              <a:gd name="connsiteX2746" fmla="*/ 583593 w 1623018"/>
              <a:gd name="connsiteY2746" fmla="*/ 934189 h 1168415"/>
              <a:gd name="connsiteX2747" fmla="*/ 585276 w 1623018"/>
              <a:gd name="connsiteY2747" fmla="*/ 934448 h 1168415"/>
              <a:gd name="connsiteX2748" fmla="*/ 585664 w 1623018"/>
              <a:gd name="connsiteY2748" fmla="*/ 933995 h 1168415"/>
              <a:gd name="connsiteX2749" fmla="*/ 583464 w 1623018"/>
              <a:gd name="connsiteY2749" fmla="*/ 933866 h 1168415"/>
              <a:gd name="connsiteX2750" fmla="*/ 583464 w 1623018"/>
              <a:gd name="connsiteY2750" fmla="*/ 934124 h 1168415"/>
              <a:gd name="connsiteX2751" fmla="*/ 582169 w 1623018"/>
              <a:gd name="connsiteY2751" fmla="*/ 934707 h 1168415"/>
              <a:gd name="connsiteX2752" fmla="*/ 581069 w 1623018"/>
              <a:gd name="connsiteY2752" fmla="*/ 934448 h 1168415"/>
              <a:gd name="connsiteX2753" fmla="*/ 581263 w 1623018"/>
              <a:gd name="connsiteY2753" fmla="*/ 932571 h 1168415"/>
              <a:gd name="connsiteX2754" fmla="*/ 580681 w 1623018"/>
              <a:gd name="connsiteY2754" fmla="*/ 930824 h 1168415"/>
              <a:gd name="connsiteX2755" fmla="*/ 581069 w 1623018"/>
              <a:gd name="connsiteY2755" fmla="*/ 930565 h 1168415"/>
              <a:gd name="connsiteX2756" fmla="*/ 581263 w 1623018"/>
              <a:gd name="connsiteY2756" fmla="*/ 928428 h 1168415"/>
              <a:gd name="connsiteX2757" fmla="*/ 581651 w 1623018"/>
              <a:gd name="connsiteY2757" fmla="*/ 927976 h 1168415"/>
              <a:gd name="connsiteX2758" fmla="*/ 579451 w 1623018"/>
              <a:gd name="connsiteY2758" fmla="*/ 928105 h 1168415"/>
              <a:gd name="connsiteX2759" fmla="*/ 579063 w 1623018"/>
              <a:gd name="connsiteY2759" fmla="*/ 927846 h 1168415"/>
              <a:gd name="connsiteX2760" fmla="*/ 579645 w 1623018"/>
              <a:gd name="connsiteY2760" fmla="*/ 925840 h 1168415"/>
              <a:gd name="connsiteX2761" fmla="*/ 579063 w 1623018"/>
              <a:gd name="connsiteY2761" fmla="*/ 924804 h 1168415"/>
              <a:gd name="connsiteX2762" fmla="*/ 578868 w 1623018"/>
              <a:gd name="connsiteY2762" fmla="*/ 922927 h 1168415"/>
              <a:gd name="connsiteX2763" fmla="*/ 579257 w 1623018"/>
              <a:gd name="connsiteY2763" fmla="*/ 921892 h 1168415"/>
              <a:gd name="connsiteX2764" fmla="*/ 582363 w 1623018"/>
              <a:gd name="connsiteY2764" fmla="*/ 922475 h 1168415"/>
              <a:gd name="connsiteX2765" fmla="*/ 583464 w 1623018"/>
              <a:gd name="connsiteY2765" fmla="*/ 921633 h 1168415"/>
              <a:gd name="connsiteX2766" fmla="*/ 581263 w 1623018"/>
              <a:gd name="connsiteY2766" fmla="*/ 922086 h 1168415"/>
              <a:gd name="connsiteX2767" fmla="*/ 579063 w 1623018"/>
              <a:gd name="connsiteY2767" fmla="*/ 921245 h 1168415"/>
              <a:gd name="connsiteX2768" fmla="*/ 579257 w 1623018"/>
              <a:gd name="connsiteY2768" fmla="*/ 919626 h 1168415"/>
              <a:gd name="connsiteX2769" fmla="*/ 579969 w 1623018"/>
              <a:gd name="connsiteY2769" fmla="*/ 919044 h 1168415"/>
              <a:gd name="connsiteX2770" fmla="*/ 579774 w 1623018"/>
              <a:gd name="connsiteY2770" fmla="*/ 916909 h 1168415"/>
              <a:gd name="connsiteX2771" fmla="*/ 579192 w 1623018"/>
              <a:gd name="connsiteY2771" fmla="*/ 916067 h 1168415"/>
              <a:gd name="connsiteX2772" fmla="*/ 579580 w 1623018"/>
              <a:gd name="connsiteY2772" fmla="*/ 915031 h 1168415"/>
              <a:gd name="connsiteX2773" fmla="*/ 579386 w 1623018"/>
              <a:gd name="connsiteY2773" fmla="*/ 914320 h 1168415"/>
              <a:gd name="connsiteX2774" fmla="*/ 579969 w 1623018"/>
              <a:gd name="connsiteY2774" fmla="*/ 913608 h 1168415"/>
              <a:gd name="connsiteX2775" fmla="*/ 579774 w 1623018"/>
              <a:gd name="connsiteY2775" fmla="*/ 911731 h 1168415"/>
              <a:gd name="connsiteX2776" fmla="*/ 579192 w 1623018"/>
              <a:gd name="connsiteY2776" fmla="*/ 911731 h 1168415"/>
              <a:gd name="connsiteX2777" fmla="*/ 579192 w 1623018"/>
              <a:gd name="connsiteY2777" fmla="*/ 914061 h 1168415"/>
              <a:gd name="connsiteX2778" fmla="*/ 578804 w 1623018"/>
              <a:gd name="connsiteY2778" fmla="*/ 914644 h 1168415"/>
              <a:gd name="connsiteX2779" fmla="*/ 578221 w 1623018"/>
              <a:gd name="connsiteY2779" fmla="*/ 914514 h 1168415"/>
              <a:gd name="connsiteX2780" fmla="*/ 577121 w 1623018"/>
              <a:gd name="connsiteY2780" fmla="*/ 912766 h 1168415"/>
              <a:gd name="connsiteX2781" fmla="*/ 575632 w 1623018"/>
              <a:gd name="connsiteY2781" fmla="*/ 911601 h 1168415"/>
              <a:gd name="connsiteX2782" fmla="*/ 575244 w 1623018"/>
              <a:gd name="connsiteY2782" fmla="*/ 910760 h 1168415"/>
              <a:gd name="connsiteX2783" fmla="*/ 573950 w 1623018"/>
              <a:gd name="connsiteY2783" fmla="*/ 910177 h 1168415"/>
              <a:gd name="connsiteX2784" fmla="*/ 573432 w 1623018"/>
              <a:gd name="connsiteY2784" fmla="*/ 909336 h 1168415"/>
              <a:gd name="connsiteX2785" fmla="*/ 572720 w 1623018"/>
              <a:gd name="connsiteY2785" fmla="*/ 909077 h 1168415"/>
              <a:gd name="connsiteX2786" fmla="*/ 571814 w 1623018"/>
              <a:gd name="connsiteY2786" fmla="*/ 907200 h 1168415"/>
              <a:gd name="connsiteX2787" fmla="*/ 570908 w 1623018"/>
              <a:gd name="connsiteY2787" fmla="*/ 906489 h 1168415"/>
              <a:gd name="connsiteX2788" fmla="*/ 570713 w 1623018"/>
              <a:gd name="connsiteY2788" fmla="*/ 906747 h 1168415"/>
              <a:gd name="connsiteX2789" fmla="*/ 572396 w 1623018"/>
              <a:gd name="connsiteY2789" fmla="*/ 909077 h 1168415"/>
              <a:gd name="connsiteX2790" fmla="*/ 572590 w 1623018"/>
              <a:gd name="connsiteY2790" fmla="*/ 910954 h 1168415"/>
              <a:gd name="connsiteX2791" fmla="*/ 574791 w 1623018"/>
              <a:gd name="connsiteY2791" fmla="*/ 912248 h 1168415"/>
              <a:gd name="connsiteX2792" fmla="*/ 576279 w 1623018"/>
              <a:gd name="connsiteY2792" fmla="*/ 913866 h 1168415"/>
              <a:gd name="connsiteX2793" fmla="*/ 576279 w 1623018"/>
              <a:gd name="connsiteY2793" fmla="*/ 914320 h 1168415"/>
              <a:gd name="connsiteX2794" fmla="*/ 578286 w 1623018"/>
              <a:gd name="connsiteY2794" fmla="*/ 915614 h 1168415"/>
              <a:gd name="connsiteX2795" fmla="*/ 578286 w 1623018"/>
              <a:gd name="connsiteY2795" fmla="*/ 917621 h 1168415"/>
              <a:gd name="connsiteX2796" fmla="*/ 577768 w 1623018"/>
              <a:gd name="connsiteY2796" fmla="*/ 919950 h 1168415"/>
              <a:gd name="connsiteX2797" fmla="*/ 578286 w 1623018"/>
              <a:gd name="connsiteY2797" fmla="*/ 920986 h 1168415"/>
              <a:gd name="connsiteX2798" fmla="*/ 578092 w 1623018"/>
              <a:gd name="connsiteY2798" fmla="*/ 924610 h 1168415"/>
              <a:gd name="connsiteX2799" fmla="*/ 578804 w 1623018"/>
              <a:gd name="connsiteY2799" fmla="*/ 926034 h 1168415"/>
              <a:gd name="connsiteX2800" fmla="*/ 578415 w 1623018"/>
              <a:gd name="connsiteY2800" fmla="*/ 928170 h 1168415"/>
              <a:gd name="connsiteX2801" fmla="*/ 578933 w 1623018"/>
              <a:gd name="connsiteY2801" fmla="*/ 928752 h 1168415"/>
              <a:gd name="connsiteX2802" fmla="*/ 580228 w 1623018"/>
              <a:gd name="connsiteY2802" fmla="*/ 928882 h 1168415"/>
              <a:gd name="connsiteX2803" fmla="*/ 580810 w 1623018"/>
              <a:gd name="connsiteY2803" fmla="*/ 929723 h 1168415"/>
              <a:gd name="connsiteX2804" fmla="*/ 579904 w 1623018"/>
              <a:gd name="connsiteY2804" fmla="*/ 930888 h 1168415"/>
              <a:gd name="connsiteX2805" fmla="*/ 580616 w 1623018"/>
              <a:gd name="connsiteY2805" fmla="*/ 932765 h 1168415"/>
              <a:gd name="connsiteX2806" fmla="*/ 580098 w 1623018"/>
              <a:gd name="connsiteY2806" fmla="*/ 933347 h 1168415"/>
              <a:gd name="connsiteX2807" fmla="*/ 579904 w 1623018"/>
              <a:gd name="connsiteY2807" fmla="*/ 934383 h 1168415"/>
              <a:gd name="connsiteX2808" fmla="*/ 577315 w 1623018"/>
              <a:gd name="connsiteY2808" fmla="*/ 936390 h 1168415"/>
              <a:gd name="connsiteX2809" fmla="*/ 575827 w 1623018"/>
              <a:gd name="connsiteY2809" fmla="*/ 938720 h 1168415"/>
              <a:gd name="connsiteX2810" fmla="*/ 574144 w 1623018"/>
              <a:gd name="connsiteY2810" fmla="*/ 938978 h 1168415"/>
              <a:gd name="connsiteX2811" fmla="*/ 574144 w 1623018"/>
              <a:gd name="connsiteY2811" fmla="*/ 939237 h 1168415"/>
              <a:gd name="connsiteX2812" fmla="*/ 573755 w 1623018"/>
              <a:gd name="connsiteY2812" fmla="*/ 938785 h 1168415"/>
              <a:gd name="connsiteX2813" fmla="*/ 573367 w 1623018"/>
              <a:gd name="connsiteY2813" fmla="*/ 940338 h 1168415"/>
              <a:gd name="connsiteX2814" fmla="*/ 571167 w 1623018"/>
              <a:gd name="connsiteY2814" fmla="*/ 940596 h 1168415"/>
              <a:gd name="connsiteX2815" fmla="*/ 569872 w 1623018"/>
              <a:gd name="connsiteY2815" fmla="*/ 941179 h 1168415"/>
              <a:gd name="connsiteX2816" fmla="*/ 568578 w 1623018"/>
              <a:gd name="connsiteY2816" fmla="*/ 940596 h 1168415"/>
              <a:gd name="connsiteX2817" fmla="*/ 568578 w 1623018"/>
              <a:gd name="connsiteY2817" fmla="*/ 941632 h 1168415"/>
              <a:gd name="connsiteX2818" fmla="*/ 567995 w 1623018"/>
              <a:gd name="connsiteY2818" fmla="*/ 941761 h 1168415"/>
              <a:gd name="connsiteX2819" fmla="*/ 567995 w 1623018"/>
              <a:gd name="connsiteY2819" fmla="*/ 944480 h 1168415"/>
              <a:gd name="connsiteX2820" fmla="*/ 567283 w 1623018"/>
              <a:gd name="connsiteY2820" fmla="*/ 945192 h 1168415"/>
              <a:gd name="connsiteX2821" fmla="*/ 565989 w 1623018"/>
              <a:gd name="connsiteY2821" fmla="*/ 945062 h 1168415"/>
              <a:gd name="connsiteX2822" fmla="*/ 565277 w 1623018"/>
              <a:gd name="connsiteY2822" fmla="*/ 943185 h 1168415"/>
              <a:gd name="connsiteX2823" fmla="*/ 563982 w 1623018"/>
              <a:gd name="connsiteY2823" fmla="*/ 943056 h 1168415"/>
              <a:gd name="connsiteX2824" fmla="*/ 563982 w 1623018"/>
              <a:gd name="connsiteY2824" fmla="*/ 942473 h 1168415"/>
              <a:gd name="connsiteX2825" fmla="*/ 563076 w 1623018"/>
              <a:gd name="connsiteY2825" fmla="*/ 942214 h 1168415"/>
              <a:gd name="connsiteX2826" fmla="*/ 563076 w 1623018"/>
              <a:gd name="connsiteY2826" fmla="*/ 941179 h 1168415"/>
              <a:gd name="connsiteX2827" fmla="*/ 563594 w 1623018"/>
              <a:gd name="connsiteY2827" fmla="*/ 940596 h 1168415"/>
              <a:gd name="connsiteX2828" fmla="*/ 563400 w 1623018"/>
              <a:gd name="connsiteY2828" fmla="*/ 936260 h 1168415"/>
              <a:gd name="connsiteX2829" fmla="*/ 563788 w 1623018"/>
              <a:gd name="connsiteY2829" fmla="*/ 932636 h 1168415"/>
              <a:gd name="connsiteX2830" fmla="*/ 562494 w 1623018"/>
              <a:gd name="connsiteY2830" fmla="*/ 931924 h 1168415"/>
              <a:gd name="connsiteX2831" fmla="*/ 562105 w 1623018"/>
              <a:gd name="connsiteY2831" fmla="*/ 931082 h 1168415"/>
              <a:gd name="connsiteX2832" fmla="*/ 561394 w 1623018"/>
              <a:gd name="connsiteY2832" fmla="*/ 931082 h 1168415"/>
              <a:gd name="connsiteX2833" fmla="*/ 561394 w 1623018"/>
              <a:gd name="connsiteY2833" fmla="*/ 929918 h 1168415"/>
              <a:gd name="connsiteX2834" fmla="*/ 560811 w 1623018"/>
              <a:gd name="connsiteY2834" fmla="*/ 929335 h 1168415"/>
              <a:gd name="connsiteX2835" fmla="*/ 561005 w 1623018"/>
              <a:gd name="connsiteY2835" fmla="*/ 928300 h 1168415"/>
              <a:gd name="connsiteX2836" fmla="*/ 559517 w 1623018"/>
              <a:gd name="connsiteY2836" fmla="*/ 928300 h 1168415"/>
              <a:gd name="connsiteX2837" fmla="*/ 559128 w 1623018"/>
              <a:gd name="connsiteY2837" fmla="*/ 927846 h 1168415"/>
              <a:gd name="connsiteX2838" fmla="*/ 557834 w 1623018"/>
              <a:gd name="connsiteY2838" fmla="*/ 928105 h 1168415"/>
              <a:gd name="connsiteX2839" fmla="*/ 557445 w 1623018"/>
              <a:gd name="connsiteY2839" fmla="*/ 928364 h 1168415"/>
              <a:gd name="connsiteX2840" fmla="*/ 557834 w 1623018"/>
              <a:gd name="connsiteY2840" fmla="*/ 929788 h 1168415"/>
              <a:gd name="connsiteX2841" fmla="*/ 556734 w 1623018"/>
              <a:gd name="connsiteY2841" fmla="*/ 929659 h 1168415"/>
              <a:gd name="connsiteX2842" fmla="*/ 556928 w 1623018"/>
              <a:gd name="connsiteY2842" fmla="*/ 930241 h 1168415"/>
              <a:gd name="connsiteX2843" fmla="*/ 556022 w 1623018"/>
              <a:gd name="connsiteY2843" fmla="*/ 931277 h 1168415"/>
              <a:gd name="connsiteX2844" fmla="*/ 554339 w 1623018"/>
              <a:gd name="connsiteY2844" fmla="*/ 931406 h 1168415"/>
              <a:gd name="connsiteX2845" fmla="*/ 552333 w 1623018"/>
              <a:gd name="connsiteY2845" fmla="*/ 932571 h 1168415"/>
              <a:gd name="connsiteX2846" fmla="*/ 547931 w 1623018"/>
              <a:gd name="connsiteY2846" fmla="*/ 932830 h 1168415"/>
              <a:gd name="connsiteX2847" fmla="*/ 547737 w 1623018"/>
              <a:gd name="connsiteY2847" fmla="*/ 933283 h 1168415"/>
              <a:gd name="connsiteX2848" fmla="*/ 546055 w 1623018"/>
              <a:gd name="connsiteY2848" fmla="*/ 933542 h 1168415"/>
              <a:gd name="connsiteX2849" fmla="*/ 545537 w 1623018"/>
              <a:gd name="connsiteY2849" fmla="*/ 934254 h 1168415"/>
              <a:gd name="connsiteX2850" fmla="*/ 544242 w 1623018"/>
              <a:gd name="connsiteY2850" fmla="*/ 934383 h 1168415"/>
              <a:gd name="connsiteX2851" fmla="*/ 542948 w 1623018"/>
              <a:gd name="connsiteY2851" fmla="*/ 935807 h 1168415"/>
              <a:gd name="connsiteX2852" fmla="*/ 540359 w 1623018"/>
              <a:gd name="connsiteY2852" fmla="*/ 935807 h 1168415"/>
              <a:gd name="connsiteX2853" fmla="*/ 538676 w 1623018"/>
              <a:gd name="connsiteY2853" fmla="*/ 937554 h 1168415"/>
              <a:gd name="connsiteX2854" fmla="*/ 537770 w 1623018"/>
              <a:gd name="connsiteY2854" fmla="*/ 937554 h 1168415"/>
              <a:gd name="connsiteX2855" fmla="*/ 537252 w 1623018"/>
              <a:gd name="connsiteY2855" fmla="*/ 938720 h 1168415"/>
              <a:gd name="connsiteX2856" fmla="*/ 537447 w 1623018"/>
              <a:gd name="connsiteY2856" fmla="*/ 939755 h 1168415"/>
              <a:gd name="connsiteX2857" fmla="*/ 536346 w 1623018"/>
              <a:gd name="connsiteY2857" fmla="*/ 939884 h 1168415"/>
              <a:gd name="connsiteX2858" fmla="*/ 535829 w 1623018"/>
              <a:gd name="connsiteY2858" fmla="*/ 940467 h 1168415"/>
              <a:gd name="connsiteX2859" fmla="*/ 535829 w 1623018"/>
              <a:gd name="connsiteY2859" fmla="*/ 941502 h 1168415"/>
              <a:gd name="connsiteX2860" fmla="*/ 536217 w 1623018"/>
              <a:gd name="connsiteY2860" fmla="*/ 941632 h 1168415"/>
              <a:gd name="connsiteX2861" fmla="*/ 536023 w 1623018"/>
              <a:gd name="connsiteY2861" fmla="*/ 942473 h 1168415"/>
              <a:gd name="connsiteX2862" fmla="*/ 536411 w 1623018"/>
              <a:gd name="connsiteY2862" fmla="*/ 942732 h 1168415"/>
              <a:gd name="connsiteX2863" fmla="*/ 536411 w 1623018"/>
              <a:gd name="connsiteY2863" fmla="*/ 943897 h 1168415"/>
              <a:gd name="connsiteX2864" fmla="*/ 536800 w 1623018"/>
              <a:gd name="connsiteY2864" fmla="*/ 944027 h 1168415"/>
              <a:gd name="connsiteX2865" fmla="*/ 536411 w 1623018"/>
              <a:gd name="connsiteY2865" fmla="*/ 945580 h 1168415"/>
              <a:gd name="connsiteX2866" fmla="*/ 536929 w 1623018"/>
              <a:gd name="connsiteY2866" fmla="*/ 946033 h 1168415"/>
              <a:gd name="connsiteX2867" fmla="*/ 536929 w 1623018"/>
              <a:gd name="connsiteY2867" fmla="*/ 947068 h 1168415"/>
              <a:gd name="connsiteX2868" fmla="*/ 537641 w 1623018"/>
              <a:gd name="connsiteY2868" fmla="*/ 947910 h 1168415"/>
              <a:gd name="connsiteX2869" fmla="*/ 539324 w 1623018"/>
              <a:gd name="connsiteY2869" fmla="*/ 948363 h 1168415"/>
              <a:gd name="connsiteX2870" fmla="*/ 539906 w 1623018"/>
              <a:gd name="connsiteY2870" fmla="*/ 948945 h 1168415"/>
              <a:gd name="connsiteX2871" fmla="*/ 540100 w 1623018"/>
              <a:gd name="connsiteY2871" fmla="*/ 949981 h 1168415"/>
              <a:gd name="connsiteX2872" fmla="*/ 539712 w 1623018"/>
              <a:gd name="connsiteY2872" fmla="*/ 950111 h 1168415"/>
              <a:gd name="connsiteX2873" fmla="*/ 539518 w 1623018"/>
              <a:gd name="connsiteY2873" fmla="*/ 951405 h 1168415"/>
              <a:gd name="connsiteX2874" fmla="*/ 539906 w 1623018"/>
              <a:gd name="connsiteY2874" fmla="*/ 951146 h 1168415"/>
              <a:gd name="connsiteX2875" fmla="*/ 540424 w 1623018"/>
              <a:gd name="connsiteY2875" fmla="*/ 953476 h 1168415"/>
              <a:gd name="connsiteX2876" fmla="*/ 539324 w 1623018"/>
              <a:gd name="connsiteY2876" fmla="*/ 953217 h 1168415"/>
              <a:gd name="connsiteX2877" fmla="*/ 539324 w 1623018"/>
              <a:gd name="connsiteY2877" fmla="*/ 952635 h 1168415"/>
              <a:gd name="connsiteX2878" fmla="*/ 538806 w 1623018"/>
              <a:gd name="connsiteY2878" fmla="*/ 952635 h 1168415"/>
              <a:gd name="connsiteX2879" fmla="*/ 538094 w 1623018"/>
              <a:gd name="connsiteY2879" fmla="*/ 953347 h 1168415"/>
              <a:gd name="connsiteX2880" fmla="*/ 537188 w 1623018"/>
              <a:gd name="connsiteY2880" fmla="*/ 952311 h 1168415"/>
              <a:gd name="connsiteX2881" fmla="*/ 536605 w 1623018"/>
              <a:gd name="connsiteY2881" fmla="*/ 952311 h 1168415"/>
              <a:gd name="connsiteX2882" fmla="*/ 535893 w 1623018"/>
              <a:gd name="connsiteY2882" fmla="*/ 953347 h 1168415"/>
              <a:gd name="connsiteX2883" fmla="*/ 535893 w 1623018"/>
              <a:gd name="connsiteY2883" fmla="*/ 953929 h 1168415"/>
              <a:gd name="connsiteX2884" fmla="*/ 534210 w 1623018"/>
              <a:gd name="connsiteY2884" fmla="*/ 954641 h 1168415"/>
              <a:gd name="connsiteX2885" fmla="*/ 533822 w 1623018"/>
              <a:gd name="connsiteY2885" fmla="*/ 955482 h 1168415"/>
              <a:gd name="connsiteX2886" fmla="*/ 533434 w 1623018"/>
              <a:gd name="connsiteY2886" fmla="*/ 955482 h 1168415"/>
              <a:gd name="connsiteX2887" fmla="*/ 533822 w 1623018"/>
              <a:gd name="connsiteY2887" fmla="*/ 955935 h 1168415"/>
              <a:gd name="connsiteX2888" fmla="*/ 533240 w 1623018"/>
              <a:gd name="connsiteY2888" fmla="*/ 956648 h 1168415"/>
              <a:gd name="connsiteX2889" fmla="*/ 530845 w 1623018"/>
              <a:gd name="connsiteY2889" fmla="*/ 957812 h 1168415"/>
              <a:gd name="connsiteX2890" fmla="*/ 529939 w 1623018"/>
              <a:gd name="connsiteY2890" fmla="*/ 959560 h 1168415"/>
              <a:gd name="connsiteX2891" fmla="*/ 530327 w 1623018"/>
              <a:gd name="connsiteY2891" fmla="*/ 960401 h 1168415"/>
              <a:gd name="connsiteX2892" fmla="*/ 530133 w 1623018"/>
              <a:gd name="connsiteY2892" fmla="*/ 960984 h 1168415"/>
              <a:gd name="connsiteX2893" fmla="*/ 530651 w 1623018"/>
              <a:gd name="connsiteY2893" fmla="*/ 960984 h 1168415"/>
              <a:gd name="connsiteX2894" fmla="*/ 530457 w 1623018"/>
              <a:gd name="connsiteY2894" fmla="*/ 962019 h 1168415"/>
              <a:gd name="connsiteX2895" fmla="*/ 532140 w 1623018"/>
              <a:gd name="connsiteY2895" fmla="*/ 963313 h 1168415"/>
              <a:gd name="connsiteX2896" fmla="*/ 531428 w 1623018"/>
              <a:gd name="connsiteY2896" fmla="*/ 963767 h 1168415"/>
              <a:gd name="connsiteX2897" fmla="*/ 531622 w 1623018"/>
              <a:gd name="connsiteY2897" fmla="*/ 964220 h 1168415"/>
              <a:gd name="connsiteX2898" fmla="*/ 530716 w 1623018"/>
              <a:gd name="connsiteY2898" fmla="*/ 964673 h 1168415"/>
              <a:gd name="connsiteX2899" fmla="*/ 531104 w 1623018"/>
              <a:gd name="connsiteY2899" fmla="*/ 965126 h 1168415"/>
              <a:gd name="connsiteX2900" fmla="*/ 530198 w 1623018"/>
              <a:gd name="connsiteY2900" fmla="*/ 965385 h 1168415"/>
              <a:gd name="connsiteX2901" fmla="*/ 530198 w 1623018"/>
              <a:gd name="connsiteY2901" fmla="*/ 966679 h 1168415"/>
              <a:gd name="connsiteX2902" fmla="*/ 530586 w 1623018"/>
              <a:gd name="connsiteY2902" fmla="*/ 966938 h 1168415"/>
              <a:gd name="connsiteX2903" fmla="*/ 530198 w 1623018"/>
              <a:gd name="connsiteY2903" fmla="*/ 967068 h 1168415"/>
              <a:gd name="connsiteX2904" fmla="*/ 530392 w 1623018"/>
              <a:gd name="connsiteY2904" fmla="*/ 967780 h 1168415"/>
              <a:gd name="connsiteX2905" fmla="*/ 529874 w 1623018"/>
              <a:gd name="connsiteY2905" fmla="*/ 967909 h 1168415"/>
              <a:gd name="connsiteX2906" fmla="*/ 529874 w 1623018"/>
              <a:gd name="connsiteY2906" fmla="*/ 968491 h 1168415"/>
              <a:gd name="connsiteX2907" fmla="*/ 530586 w 1623018"/>
              <a:gd name="connsiteY2907" fmla="*/ 968751 h 1168415"/>
              <a:gd name="connsiteX2908" fmla="*/ 530586 w 1623018"/>
              <a:gd name="connsiteY2908" fmla="*/ 969333 h 1168415"/>
              <a:gd name="connsiteX2909" fmla="*/ 530974 w 1623018"/>
              <a:gd name="connsiteY2909" fmla="*/ 969462 h 1168415"/>
              <a:gd name="connsiteX2910" fmla="*/ 530263 w 1623018"/>
              <a:gd name="connsiteY2910" fmla="*/ 970304 h 1168415"/>
              <a:gd name="connsiteX2911" fmla="*/ 530263 w 1623018"/>
              <a:gd name="connsiteY2911" fmla="*/ 971728 h 1168415"/>
              <a:gd name="connsiteX2912" fmla="*/ 529680 w 1623018"/>
              <a:gd name="connsiteY2912" fmla="*/ 971987 h 1168415"/>
              <a:gd name="connsiteX2913" fmla="*/ 530586 w 1623018"/>
              <a:gd name="connsiteY2913" fmla="*/ 972115 h 1168415"/>
              <a:gd name="connsiteX2914" fmla="*/ 531686 w 1623018"/>
              <a:gd name="connsiteY2914" fmla="*/ 973281 h 1168415"/>
              <a:gd name="connsiteX2915" fmla="*/ 534469 w 1623018"/>
              <a:gd name="connsiteY2915" fmla="*/ 973863 h 1168415"/>
              <a:gd name="connsiteX2916" fmla="*/ 534858 w 1623018"/>
              <a:gd name="connsiteY2916" fmla="*/ 974446 h 1168415"/>
              <a:gd name="connsiteX2917" fmla="*/ 536346 w 1623018"/>
              <a:gd name="connsiteY2917" fmla="*/ 974446 h 1168415"/>
              <a:gd name="connsiteX2918" fmla="*/ 536541 w 1623018"/>
              <a:gd name="connsiteY2918" fmla="*/ 974704 h 1168415"/>
              <a:gd name="connsiteX2919" fmla="*/ 534534 w 1623018"/>
              <a:gd name="connsiteY2919" fmla="*/ 975158 h 1168415"/>
              <a:gd name="connsiteX2920" fmla="*/ 535440 w 1623018"/>
              <a:gd name="connsiteY2920" fmla="*/ 975870 h 1168415"/>
              <a:gd name="connsiteX2921" fmla="*/ 535246 w 1623018"/>
              <a:gd name="connsiteY2921" fmla="*/ 977034 h 1168415"/>
              <a:gd name="connsiteX2922" fmla="*/ 533758 w 1623018"/>
              <a:gd name="connsiteY2922" fmla="*/ 978070 h 1168415"/>
              <a:gd name="connsiteX2923" fmla="*/ 532269 w 1623018"/>
              <a:gd name="connsiteY2923" fmla="*/ 978070 h 1168415"/>
              <a:gd name="connsiteX2924" fmla="*/ 529680 w 1623018"/>
              <a:gd name="connsiteY2924" fmla="*/ 980530 h 1168415"/>
              <a:gd name="connsiteX2925" fmla="*/ 529874 w 1623018"/>
              <a:gd name="connsiteY2925" fmla="*/ 981241 h 1168415"/>
              <a:gd name="connsiteX2926" fmla="*/ 529292 w 1623018"/>
              <a:gd name="connsiteY2926" fmla="*/ 981953 h 1168415"/>
              <a:gd name="connsiteX2927" fmla="*/ 529098 w 1623018"/>
              <a:gd name="connsiteY2927" fmla="*/ 983119 h 1168415"/>
              <a:gd name="connsiteX2928" fmla="*/ 530198 w 1623018"/>
              <a:gd name="connsiteY2928" fmla="*/ 983378 h 1168415"/>
              <a:gd name="connsiteX2929" fmla="*/ 530198 w 1623018"/>
              <a:gd name="connsiteY2929" fmla="*/ 983960 h 1168415"/>
              <a:gd name="connsiteX2930" fmla="*/ 530910 w 1623018"/>
              <a:gd name="connsiteY2930" fmla="*/ 984219 h 1168415"/>
              <a:gd name="connsiteX2931" fmla="*/ 531104 w 1623018"/>
              <a:gd name="connsiteY2931" fmla="*/ 984801 h 1168415"/>
              <a:gd name="connsiteX2932" fmla="*/ 530910 w 1623018"/>
              <a:gd name="connsiteY2932" fmla="*/ 985254 h 1168415"/>
              <a:gd name="connsiteX2933" fmla="*/ 530392 w 1623018"/>
              <a:gd name="connsiteY2933" fmla="*/ 985254 h 1168415"/>
              <a:gd name="connsiteX2934" fmla="*/ 530198 w 1623018"/>
              <a:gd name="connsiteY2934" fmla="*/ 986095 h 1168415"/>
              <a:gd name="connsiteX2935" fmla="*/ 529292 w 1623018"/>
              <a:gd name="connsiteY2935" fmla="*/ 985966 h 1168415"/>
              <a:gd name="connsiteX2936" fmla="*/ 527480 w 1623018"/>
              <a:gd name="connsiteY2936" fmla="*/ 986549 h 1168415"/>
              <a:gd name="connsiteX2937" fmla="*/ 525473 w 1623018"/>
              <a:gd name="connsiteY2937" fmla="*/ 988296 h 1168415"/>
              <a:gd name="connsiteX2938" fmla="*/ 525279 w 1623018"/>
              <a:gd name="connsiteY2938" fmla="*/ 990303 h 1168415"/>
              <a:gd name="connsiteX2939" fmla="*/ 525667 w 1623018"/>
              <a:gd name="connsiteY2939" fmla="*/ 990562 h 1168415"/>
              <a:gd name="connsiteX2940" fmla="*/ 525862 w 1623018"/>
              <a:gd name="connsiteY2940" fmla="*/ 992438 h 1168415"/>
              <a:gd name="connsiteX2941" fmla="*/ 525473 w 1623018"/>
              <a:gd name="connsiteY2941" fmla="*/ 993991 h 1168415"/>
              <a:gd name="connsiteX2942" fmla="*/ 523078 w 1623018"/>
              <a:gd name="connsiteY2942" fmla="*/ 994704 h 1168415"/>
              <a:gd name="connsiteX2943" fmla="*/ 523273 w 1623018"/>
              <a:gd name="connsiteY2943" fmla="*/ 994121 h 1168415"/>
              <a:gd name="connsiteX2944" fmla="*/ 522884 w 1623018"/>
              <a:gd name="connsiteY2944" fmla="*/ 993409 h 1168415"/>
              <a:gd name="connsiteX2945" fmla="*/ 522302 w 1623018"/>
              <a:gd name="connsiteY2945" fmla="*/ 993409 h 1168415"/>
              <a:gd name="connsiteX2946" fmla="*/ 521784 w 1623018"/>
              <a:gd name="connsiteY2946" fmla="*/ 992115 h 1168415"/>
              <a:gd name="connsiteX2947" fmla="*/ 521202 w 1623018"/>
              <a:gd name="connsiteY2947" fmla="*/ 992245 h 1168415"/>
              <a:gd name="connsiteX2948" fmla="*/ 521202 w 1623018"/>
              <a:gd name="connsiteY2948" fmla="*/ 991661 h 1168415"/>
              <a:gd name="connsiteX2949" fmla="*/ 520684 w 1623018"/>
              <a:gd name="connsiteY2949" fmla="*/ 991403 h 1168415"/>
              <a:gd name="connsiteX2950" fmla="*/ 520295 w 1623018"/>
              <a:gd name="connsiteY2950" fmla="*/ 988555 h 1168415"/>
              <a:gd name="connsiteX2951" fmla="*/ 519001 w 1623018"/>
              <a:gd name="connsiteY2951" fmla="*/ 988425 h 1168415"/>
              <a:gd name="connsiteX2952" fmla="*/ 518483 w 1623018"/>
              <a:gd name="connsiteY2952" fmla="*/ 987843 h 1168415"/>
              <a:gd name="connsiteX2953" fmla="*/ 515506 w 1623018"/>
              <a:gd name="connsiteY2953" fmla="*/ 988555 h 1168415"/>
              <a:gd name="connsiteX2954" fmla="*/ 514794 w 1623018"/>
              <a:gd name="connsiteY2954" fmla="*/ 988425 h 1168415"/>
              <a:gd name="connsiteX2955" fmla="*/ 514276 w 1623018"/>
              <a:gd name="connsiteY2955" fmla="*/ 987261 h 1168415"/>
              <a:gd name="connsiteX2956" fmla="*/ 512076 w 1623018"/>
              <a:gd name="connsiteY2956" fmla="*/ 987519 h 1168415"/>
              <a:gd name="connsiteX2957" fmla="*/ 511364 w 1623018"/>
              <a:gd name="connsiteY2957" fmla="*/ 986678 h 1168415"/>
              <a:gd name="connsiteX2958" fmla="*/ 511558 w 1623018"/>
              <a:gd name="connsiteY2958" fmla="*/ 985966 h 1168415"/>
              <a:gd name="connsiteX2959" fmla="*/ 511170 w 1623018"/>
              <a:gd name="connsiteY2959" fmla="*/ 985125 h 1168415"/>
              <a:gd name="connsiteX2960" fmla="*/ 510652 w 1623018"/>
              <a:gd name="connsiteY2960" fmla="*/ 984996 h 1168415"/>
              <a:gd name="connsiteX2961" fmla="*/ 510264 w 1623018"/>
              <a:gd name="connsiteY2961" fmla="*/ 986160 h 1168415"/>
              <a:gd name="connsiteX2962" fmla="*/ 507675 w 1623018"/>
              <a:gd name="connsiteY2962" fmla="*/ 986160 h 1168415"/>
              <a:gd name="connsiteX2963" fmla="*/ 507480 w 1623018"/>
              <a:gd name="connsiteY2963" fmla="*/ 985901 h 1168415"/>
              <a:gd name="connsiteX2964" fmla="*/ 506769 w 1623018"/>
              <a:gd name="connsiteY2964" fmla="*/ 986031 h 1168415"/>
              <a:gd name="connsiteX2965" fmla="*/ 506769 w 1623018"/>
              <a:gd name="connsiteY2965" fmla="*/ 986290 h 1168415"/>
              <a:gd name="connsiteX2966" fmla="*/ 503274 w 1623018"/>
              <a:gd name="connsiteY2966" fmla="*/ 986160 h 1168415"/>
              <a:gd name="connsiteX2967" fmla="*/ 503079 w 1623018"/>
              <a:gd name="connsiteY2967" fmla="*/ 986743 h 1168415"/>
              <a:gd name="connsiteX2968" fmla="*/ 501979 w 1623018"/>
              <a:gd name="connsiteY2968" fmla="*/ 987326 h 1168415"/>
              <a:gd name="connsiteX2969" fmla="*/ 501267 w 1623018"/>
              <a:gd name="connsiteY2969" fmla="*/ 988490 h 1168415"/>
              <a:gd name="connsiteX2970" fmla="*/ 500555 w 1623018"/>
              <a:gd name="connsiteY2970" fmla="*/ 988361 h 1168415"/>
              <a:gd name="connsiteX2971" fmla="*/ 500750 w 1623018"/>
              <a:gd name="connsiteY2971" fmla="*/ 988944 h 1168415"/>
              <a:gd name="connsiteX2972" fmla="*/ 500038 w 1623018"/>
              <a:gd name="connsiteY2972" fmla="*/ 990108 h 1168415"/>
              <a:gd name="connsiteX2973" fmla="*/ 499843 w 1623018"/>
              <a:gd name="connsiteY2973" fmla="*/ 991532 h 1168415"/>
              <a:gd name="connsiteX2974" fmla="*/ 498937 w 1623018"/>
              <a:gd name="connsiteY2974" fmla="*/ 991661 h 1168415"/>
              <a:gd name="connsiteX2975" fmla="*/ 498743 w 1623018"/>
              <a:gd name="connsiteY2975" fmla="*/ 992115 h 1168415"/>
              <a:gd name="connsiteX2976" fmla="*/ 497449 w 1623018"/>
              <a:gd name="connsiteY2976" fmla="*/ 991985 h 1168415"/>
              <a:gd name="connsiteX2977" fmla="*/ 496866 w 1623018"/>
              <a:gd name="connsiteY2977" fmla="*/ 992697 h 1168415"/>
              <a:gd name="connsiteX2978" fmla="*/ 496866 w 1623018"/>
              <a:gd name="connsiteY2978" fmla="*/ 993409 h 1168415"/>
              <a:gd name="connsiteX2979" fmla="*/ 495960 w 1623018"/>
              <a:gd name="connsiteY2979" fmla="*/ 993991 h 1168415"/>
              <a:gd name="connsiteX2980" fmla="*/ 495766 w 1623018"/>
              <a:gd name="connsiteY2980" fmla="*/ 994704 h 1168415"/>
              <a:gd name="connsiteX2981" fmla="*/ 495248 w 1623018"/>
              <a:gd name="connsiteY2981" fmla="*/ 994704 h 1168415"/>
              <a:gd name="connsiteX2982" fmla="*/ 494342 w 1623018"/>
              <a:gd name="connsiteY2982" fmla="*/ 995416 h 1168415"/>
              <a:gd name="connsiteX2983" fmla="*/ 494342 w 1623018"/>
              <a:gd name="connsiteY2983" fmla="*/ 996257 h 1168415"/>
              <a:gd name="connsiteX2984" fmla="*/ 493436 w 1623018"/>
              <a:gd name="connsiteY2984" fmla="*/ 997422 h 1168415"/>
              <a:gd name="connsiteX2985" fmla="*/ 492724 w 1623018"/>
              <a:gd name="connsiteY2985" fmla="*/ 997551 h 1168415"/>
              <a:gd name="connsiteX2986" fmla="*/ 492336 w 1623018"/>
              <a:gd name="connsiteY2986" fmla="*/ 997099 h 1168415"/>
              <a:gd name="connsiteX2987" fmla="*/ 491430 w 1623018"/>
              <a:gd name="connsiteY2987" fmla="*/ 997357 h 1168415"/>
              <a:gd name="connsiteX2988" fmla="*/ 490524 w 1623018"/>
              <a:gd name="connsiteY2988" fmla="*/ 998910 h 1168415"/>
              <a:gd name="connsiteX2989" fmla="*/ 491430 w 1623018"/>
              <a:gd name="connsiteY2989" fmla="*/ 999946 h 1168415"/>
              <a:gd name="connsiteX2990" fmla="*/ 490524 w 1623018"/>
              <a:gd name="connsiteY2990" fmla="*/ 1001694 h 1168415"/>
              <a:gd name="connsiteX2991" fmla="*/ 489229 w 1623018"/>
              <a:gd name="connsiteY2991" fmla="*/ 1001111 h 1168415"/>
              <a:gd name="connsiteX2992" fmla="*/ 488517 w 1623018"/>
              <a:gd name="connsiteY2992" fmla="*/ 1001370 h 1168415"/>
              <a:gd name="connsiteX2993" fmla="*/ 488517 w 1623018"/>
              <a:gd name="connsiteY2993" fmla="*/ 1004088 h 1168415"/>
              <a:gd name="connsiteX2994" fmla="*/ 487417 w 1623018"/>
              <a:gd name="connsiteY2994" fmla="*/ 1004347 h 1168415"/>
              <a:gd name="connsiteX2995" fmla="*/ 487029 w 1623018"/>
              <a:gd name="connsiteY2995" fmla="*/ 1005512 h 1168415"/>
              <a:gd name="connsiteX2996" fmla="*/ 485540 w 1623018"/>
              <a:gd name="connsiteY2996" fmla="*/ 1006094 h 1168415"/>
              <a:gd name="connsiteX2997" fmla="*/ 485152 w 1623018"/>
              <a:gd name="connsiteY2997" fmla="*/ 1006677 h 1168415"/>
              <a:gd name="connsiteX2998" fmla="*/ 484246 w 1623018"/>
              <a:gd name="connsiteY2998" fmla="*/ 1006418 h 1168415"/>
              <a:gd name="connsiteX2999" fmla="*/ 484440 w 1623018"/>
              <a:gd name="connsiteY2999" fmla="*/ 1005124 h 1168415"/>
              <a:gd name="connsiteX3000" fmla="*/ 484051 w 1623018"/>
              <a:gd name="connsiteY3000" fmla="*/ 1004541 h 1168415"/>
              <a:gd name="connsiteX3001" fmla="*/ 484051 w 1623018"/>
              <a:gd name="connsiteY3001" fmla="*/ 1003247 h 1168415"/>
              <a:gd name="connsiteX3002" fmla="*/ 483340 w 1623018"/>
              <a:gd name="connsiteY3002" fmla="*/ 1003247 h 1168415"/>
              <a:gd name="connsiteX3003" fmla="*/ 483340 w 1623018"/>
              <a:gd name="connsiteY3003" fmla="*/ 1002665 h 1168415"/>
              <a:gd name="connsiteX3004" fmla="*/ 482627 w 1623018"/>
              <a:gd name="connsiteY3004" fmla="*/ 1002405 h 1168415"/>
              <a:gd name="connsiteX3005" fmla="*/ 480945 w 1623018"/>
              <a:gd name="connsiteY3005" fmla="*/ 1000528 h 1168415"/>
              <a:gd name="connsiteX3006" fmla="*/ 475961 w 1623018"/>
              <a:gd name="connsiteY3006" fmla="*/ 1001111 h 1168415"/>
              <a:gd name="connsiteX3007" fmla="*/ 475767 w 1623018"/>
              <a:gd name="connsiteY3007" fmla="*/ 1001564 h 1168415"/>
              <a:gd name="connsiteX3008" fmla="*/ 472466 w 1623018"/>
              <a:gd name="connsiteY3008" fmla="*/ 1003441 h 1168415"/>
              <a:gd name="connsiteX3009" fmla="*/ 472272 w 1623018"/>
              <a:gd name="connsiteY3009" fmla="*/ 1004476 h 1168415"/>
              <a:gd name="connsiteX3010" fmla="*/ 471172 w 1623018"/>
              <a:gd name="connsiteY3010" fmla="*/ 1005318 h 1168415"/>
              <a:gd name="connsiteX3011" fmla="*/ 471366 w 1623018"/>
              <a:gd name="connsiteY3011" fmla="*/ 1006483 h 1168415"/>
              <a:gd name="connsiteX3012" fmla="*/ 470266 w 1623018"/>
              <a:gd name="connsiteY3012" fmla="*/ 1006936 h 1168415"/>
              <a:gd name="connsiteX3013" fmla="*/ 469166 w 1623018"/>
              <a:gd name="connsiteY3013" fmla="*/ 1008490 h 1168415"/>
              <a:gd name="connsiteX3014" fmla="*/ 469360 w 1623018"/>
              <a:gd name="connsiteY3014" fmla="*/ 1010236 h 1168415"/>
              <a:gd name="connsiteX3015" fmla="*/ 469748 w 1623018"/>
              <a:gd name="connsiteY3015" fmla="*/ 1010236 h 1168415"/>
              <a:gd name="connsiteX3016" fmla="*/ 469554 w 1623018"/>
              <a:gd name="connsiteY3016" fmla="*/ 1011661 h 1168415"/>
              <a:gd name="connsiteX3017" fmla="*/ 468842 w 1623018"/>
              <a:gd name="connsiteY3017" fmla="*/ 1011531 h 1168415"/>
              <a:gd name="connsiteX3018" fmla="*/ 468259 w 1623018"/>
              <a:gd name="connsiteY3018" fmla="*/ 1012114 h 1168415"/>
              <a:gd name="connsiteX3019" fmla="*/ 467742 w 1623018"/>
              <a:gd name="connsiteY3019" fmla="*/ 1011854 h 1168415"/>
              <a:gd name="connsiteX3020" fmla="*/ 467547 w 1623018"/>
              <a:gd name="connsiteY3020" fmla="*/ 1012308 h 1168415"/>
              <a:gd name="connsiteX3021" fmla="*/ 467159 w 1623018"/>
              <a:gd name="connsiteY3021" fmla="*/ 1014573 h 1168415"/>
              <a:gd name="connsiteX3022" fmla="*/ 468453 w 1623018"/>
              <a:gd name="connsiteY3022" fmla="*/ 1015155 h 1168415"/>
              <a:gd name="connsiteX3023" fmla="*/ 467547 w 1623018"/>
              <a:gd name="connsiteY3023" fmla="*/ 1017744 h 1168415"/>
              <a:gd name="connsiteX3024" fmla="*/ 467936 w 1623018"/>
              <a:gd name="connsiteY3024" fmla="*/ 1022793 h 1168415"/>
              <a:gd name="connsiteX3025" fmla="*/ 467030 w 1623018"/>
              <a:gd name="connsiteY3025" fmla="*/ 1023375 h 1168415"/>
              <a:gd name="connsiteX3026" fmla="*/ 467030 w 1623018"/>
              <a:gd name="connsiteY3026" fmla="*/ 1023957 h 1168415"/>
              <a:gd name="connsiteX3027" fmla="*/ 466512 w 1623018"/>
              <a:gd name="connsiteY3027" fmla="*/ 1024087 h 1168415"/>
              <a:gd name="connsiteX3028" fmla="*/ 466124 w 1623018"/>
              <a:gd name="connsiteY3028" fmla="*/ 1024799 h 1168415"/>
              <a:gd name="connsiteX3029" fmla="*/ 465023 w 1623018"/>
              <a:gd name="connsiteY3029" fmla="*/ 1025058 h 1168415"/>
              <a:gd name="connsiteX3030" fmla="*/ 464117 w 1623018"/>
              <a:gd name="connsiteY3030" fmla="*/ 1026094 h 1168415"/>
              <a:gd name="connsiteX3031" fmla="*/ 464506 w 1623018"/>
              <a:gd name="connsiteY3031" fmla="*/ 1027517 h 1168415"/>
              <a:gd name="connsiteX3032" fmla="*/ 464311 w 1623018"/>
              <a:gd name="connsiteY3032" fmla="*/ 1028229 h 1168415"/>
              <a:gd name="connsiteX3033" fmla="*/ 464894 w 1623018"/>
              <a:gd name="connsiteY3033" fmla="*/ 1028359 h 1168415"/>
              <a:gd name="connsiteX3034" fmla="*/ 465088 w 1623018"/>
              <a:gd name="connsiteY3034" fmla="*/ 1029200 h 1168415"/>
              <a:gd name="connsiteX3035" fmla="*/ 464182 w 1623018"/>
              <a:gd name="connsiteY3035" fmla="*/ 1030365 h 1168415"/>
              <a:gd name="connsiteX3036" fmla="*/ 461981 w 1623018"/>
              <a:gd name="connsiteY3036" fmla="*/ 1030236 h 1168415"/>
              <a:gd name="connsiteX3037" fmla="*/ 460493 w 1623018"/>
              <a:gd name="connsiteY3037" fmla="*/ 1030689 h 1168415"/>
              <a:gd name="connsiteX3038" fmla="*/ 459587 w 1623018"/>
              <a:gd name="connsiteY3038" fmla="*/ 1032566 h 1168415"/>
              <a:gd name="connsiteX3039" fmla="*/ 458292 w 1623018"/>
              <a:gd name="connsiteY3039" fmla="*/ 1033278 h 1168415"/>
              <a:gd name="connsiteX3040" fmla="*/ 458098 w 1623018"/>
              <a:gd name="connsiteY3040" fmla="*/ 1033990 h 1168415"/>
              <a:gd name="connsiteX3041" fmla="*/ 457192 w 1623018"/>
              <a:gd name="connsiteY3041" fmla="*/ 1034442 h 1168415"/>
              <a:gd name="connsiteX3042" fmla="*/ 456480 w 1623018"/>
              <a:gd name="connsiteY3042" fmla="*/ 1035608 h 1168415"/>
              <a:gd name="connsiteX3043" fmla="*/ 455898 w 1623018"/>
              <a:gd name="connsiteY3043" fmla="*/ 1035608 h 1168415"/>
              <a:gd name="connsiteX3044" fmla="*/ 456092 w 1623018"/>
              <a:gd name="connsiteY3044" fmla="*/ 1035867 h 1168415"/>
              <a:gd name="connsiteX3045" fmla="*/ 455380 w 1623018"/>
              <a:gd name="connsiteY3045" fmla="*/ 1035737 h 1168415"/>
              <a:gd name="connsiteX3046" fmla="*/ 454797 w 1623018"/>
              <a:gd name="connsiteY3046" fmla="*/ 1035025 h 1168415"/>
              <a:gd name="connsiteX3047" fmla="*/ 453503 w 1623018"/>
              <a:gd name="connsiteY3047" fmla="*/ 1035155 h 1168415"/>
              <a:gd name="connsiteX3048" fmla="*/ 453891 w 1623018"/>
              <a:gd name="connsiteY3048" fmla="*/ 1032436 h 1168415"/>
              <a:gd name="connsiteX3049" fmla="*/ 453179 w 1623018"/>
              <a:gd name="connsiteY3049" fmla="*/ 1031854 h 1168415"/>
              <a:gd name="connsiteX3050" fmla="*/ 452985 w 1623018"/>
              <a:gd name="connsiteY3050" fmla="*/ 1030301 h 1168415"/>
              <a:gd name="connsiteX3051" fmla="*/ 455574 w 1623018"/>
              <a:gd name="connsiteY3051" fmla="*/ 1028294 h 1168415"/>
              <a:gd name="connsiteX3052" fmla="*/ 455574 w 1623018"/>
              <a:gd name="connsiteY3052" fmla="*/ 1027841 h 1168415"/>
              <a:gd name="connsiteX3053" fmla="*/ 456286 w 1623018"/>
              <a:gd name="connsiteY3053" fmla="*/ 1028100 h 1168415"/>
              <a:gd name="connsiteX3054" fmla="*/ 456092 w 1623018"/>
              <a:gd name="connsiteY3054" fmla="*/ 1029135 h 1168415"/>
              <a:gd name="connsiteX3055" fmla="*/ 457192 w 1623018"/>
              <a:gd name="connsiteY3055" fmla="*/ 1029395 h 1168415"/>
              <a:gd name="connsiteX3056" fmla="*/ 457386 w 1623018"/>
              <a:gd name="connsiteY3056" fmla="*/ 1028553 h 1168415"/>
              <a:gd name="connsiteX3057" fmla="*/ 459069 w 1623018"/>
              <a:gd name="connsiteY3057" fmla="*/ 1026546 h 1168415"/>
              <a:gd name="connsiteX3058" fmla="*/ 459263 w 1623018"/>
              <a:gd name="connsiteY3058" fmla="*/ 1023957 h 1168415"/>
              <a:gd name="connsiteX3059" fmla="*/ 459975 w 1623018"/>
              <a:gd name="connsiteY3059" fmla="*/ 1023829 h 1168415"/>
              <a:gd name="connsiteX3060" fmla="*/ 459975 w 1623018"/>
              <a:gd name="connsiteY3060" fmla="*/ 1024087 h 1168415"/>
              <a:gd name="connsiteX3061" fmla="*/ 461075 w 1623018"/>
              <a:gd name="connsiteY3061" fmla="*/ 1024217 h 1168415"/>
              <a:gd name="connsiteX3062" fmla="*/ 459781 w 1623018"/>
              <a:gd name="connsiteY3062" fmla="*/ 1023375 h 1168415"/>
              <a:gd name="connsiteX3063" fmla="*/ 460363 w 1623018"/>
              <a:gd name="connsiteY3063" fmla="*/ 1021498 h 1168415"/>
              <a:gd name="connsiteX3064" fmla="*/ 458357 w 1623018"/>
              <a:gd name="connsiteY3064" fmla="*/ 1021240 h 1168415"/>
              <a:gd name="connsiteX3065" fmla="*/ 457969 w 1623018"/>
              <a:gd name="connsiteY3065" fmla="*/ 1020528 h 1168415"/>
              <a:gd name="connsiteX3066" fmla="*/ 458163 w 1623018"/>
              <a:gd name="connsiteY3066" fmla="*/ 1019816 h 1168415"/>
              <a:gd name="connsiteX3067" fmla="*/ 459651 w 1623018"/>
              <a:gd name="connsiteY3067" fmla="*/ 1019945 h 1168415"/>
              <a:gd name="connsiteX3068" fmla="*/ 460234 w 1623018"/>
              <a:gd name="connsiteY3068" fmla="*/ 1019492 h 1168415"/>
              <a:gd name="connsiteX3069" fmla="*/ 460234 w 1623018"/>
              <a:gd name="connsiteY3069" fmla="*/ 1018651 h 1168415"/>
              <a:gd name="connsiteX3070" fmla="*/ 460946 w 1623018"/>
              <a:gd name="connsiteY3070" fmla="*/ 1018391 h 1168415"/>
              <a:gd name="connsiteX3071" fmla="*/ 461528 w 1623018"/>
              <a:gd name="connsiteY3071" fmla="*/ 1016515 h 1168415"/>
              <a:gd name="connsiteX3072" fmla="*/ 460946 w 1623018"/>
              <a:gd name="connsiteY3072" fmla="*/ 1016515 h 1168415"/>
              <a:gd name="connsiteX3073" fmla="*/ 460234 w 1623018"/>
              <a:gd name="connsiteY3073" fmla="*/ 1017356 h 1168415"/>
              <a:gd name="connsiteX3074" fmla="*/ 460234 w 1623018"/>
              <a:gd name="connsiteY3074" fmla="*/ 1016321 h 1168415"/>
              <a:gd name="connsiteX3075" fmla="*/ 459651 w 1623018"/>
              <a:gd name="connsiteY3075" fmla="*/ 1016191 h 1168415"/>
              <a:gd name="connsiteX3076" fmla="*/ 459846 w 1623018"/>
              <a:gd name="connsiteY3076" fmla="*/ 1017485 h 1168415"/>
              <a:gd name="connsiteX3077" fmla="*/ 460234 w 1623018"/>
              <a:gd name="connsiteY3077" fmla="*/ 1017485 h 1168415"/>
              <a:gd name="connsiteX3078" fmla="*/ 459651 w 1623018"/>
              <a:gd name="connsiteY3078" fmla="*/ 1019038 h 1168415"/>
              <a:gd name="connsiteX3079" fmla="*/ 459263 w 1623018"/>
              <a:gd name="connsiteY3079" fmla="*/ 1019492 h 1168415"/>
              <a:gd name="connsiteX3080" fmla="*/ 457386 w 1623018"/>
              <a:gd name="connsiteY3080" fmla="*/ 1019492 h 1168415"/>
              <a:gd name="connsiteX3081" fmla="*/ 457386 w 1623018"/>
              <a:gd name="connsiteY3081" fmla="*/ 1019945 h 1168415"/>
              <a:gd name="connsiteX3082" fmla="*/ 457774 w 1623018"/>
              <a:gd name="connsiteY3082" fmla="*/ 1019945 h 1168415"/>
              <a:gd name="connsiteX3083" fmla="*/ 457580 w 1623018"/>
              <a:gd name="connsiteY3083" fmla="*/ 1020786 h 1168415"/>
              <a:gd name="connsiteX3084" fmla="*/ 458681 w 1623018"/>
              <a:gd name="connsiteY3084" fmla="*/ 1021627 h 1168415"/>
              <a:gd name="connsiteX3085" fmla="*/ 458681 w 1623018"/>
              <a:gd name="connsiteY3085" fmla="*/ 1022469 h 1168415"/>
              <a:gd name="connsiteX3086" fmla="*/ 457192 w 1623018"/>
              <a:gd name="connsiteY3086" fmla="*/ 1023893 h 1168415"/>
              <a:gd name="connsiteX3087" fmla="*/ 457580 w 1623018"/>
              <a:gd name="connsiteY3087" fmla="*/ 1026611 h 1168415"/>
              <a:gd name="connsiteX3088" fmla="*/ 456998 w 1623018"/>
              <a:gd name="connsiteY3088" fmla="*/ 1026870 h 1168415"/>
              <a:gd name="connsiteX3089" fmla="*/ 455898 w 1623018"/>
              <a:gd name="connsiteY3089" fmla="*/ 1026741 h 1168415"/>
              <a:gd name="connsiteX3090" fmla="*/ 455703 w 1623018"/>
              <a:gd name="connsiteY3090" fmla="*/ 1026029 h 1168415"/>
              <a:gd name="connsiteX3091" fmla="*/ 454409 w 1623018"/>
              <a:gd name="connsiteY3091" fmla="*/ 1025575 h 1168415"/>
              <a:gd name="connsiteX3092" fmla="*/ 454409 w 1623018"/>
              <a:gd name="connsiteY3092" fmla="*/ 1026029 h 1168415"/>
              <a:gd name="connsiteX3093" fmla="*/ 453697 w 1623018"/>
              <a:gd name="connsiteY3093" fmla="*/ 1026482 h 1168415"/>
              <a:gd name="connsiteX3094" fmla="*/ 452403 w 1623018"/>
              <a:gd name="connsiteY3094" fmla="*/ 1026482 h 1168415"/>
              <a:gd name="connsiteX3095" fmla="*/ 451497 w 1623018"/>
              <a:gd name="connsiteY3095" fmla="*/ 1027776 h 1168415"/>
              <a:gd name="connsiteX3096" fmla="*/ 450591 w 1623018"/>
              <a:gd name="connsiteY3096" fmla="*/ 1027776 h 1168415"/>
              <a:gd name="connsiteX3097" fmla="*/ 449490 w 1623018"/>
              <a:gd name="connsiteY3097" fmla="*/ 1026223 h 1168415"/>
              <a:gd name="connsiteX3098" fmla="*/ 449490 w 1623018"/>
              <a:gd name="connsiteY3098" fmla="*/ 1025187 h 1168415"/>
              <a:gd name="connsiteX3099" fmla="*/ 449878 w 1623018"/>
              <a:gd name="connsiteY3099" fmla="*/ 1023893 h 1168415"/>
              <a:gd name="connsiteX3100" fmla="*/ 450979 w 1623018"/>
              <a:gd name="connsiteY3100" fmla="*/ 1022598 h 1168415"/>
              <a:gd name="connsiteX3101" fmla="*/ 450979 w 1623018"/>
              <a:gd name="connsiteY3101" fmla="*/ 1020593 h 1168415"/>
              <a:gd name="connsiteX3102" fmla="*/ 451691 w 1623018"/>
              <a:gd name="connsiteY3102" fmla="*/ 1019427 h 1168415"/>
              <a:gd name="connsiteX3103" fmla="*/ 451691 w 1623018"/>
              <a:gd name="connsiteY3103" fmla="*/ 1018715 h 1168415"/>
              <a:gd name="connsiteX3104" fmla="*/ 450979 w 1623018"/>
              <a:gd name="connsiteY3104" fmla="*/ 1018003 h 1168415"/>
              <a:gd name="connsiteX3105" fmla="*/ 452467 w 1623018"/>
              <a:gd name="connsiteY3105" fmla="*/ 1015738 h 1168415"/>
              <a:gd name="connsiteX3106" fmla="*/ 451950 w 1623018"/>
              <a:gd name="connsiteY3106" fmla="*/ 1013732 h 1168415"/>
              <a:gd name="connsiteX3107" fmla="*/ 453244 w 1623018"/>
              <a:gd name="connsiteY3107" fmla="*/ 1013149 h 1168415"/>
              <a:gd name="connsiteX3108" fmla="*/ 453244 w 1623018"/>
              <a:gd name="connsiteY3108" fmla="*/ 1012566 h 1168415"/>
              <a:gd name="connsiteX3109" fmla="*/ 451950 w 1623018"/>
              <a:gd name="connsiteY3109" fmla="*/ 1012696 h 1168415"/>
              <a:gd name="connsiteX3110" fmla="*/ 451950 w 1623018"/>
              <a:gd name="connsiteY3110" fmla="*/ 1013149 h 1168415"/>
              <a:gd name="connsiteX3111" fmla="*/ 450461 w 1623018"/>
              <a:gd name="connsiteY3111" fmla="*/ 1013602 h 1168415"/>
              <a:gd name="connsiteX3112" fmla="*/ 449749 w 1623018"/>
              <a:gd name="connsiteY3112" fmla="*/ 1011854 h 1168415"/>
              <a:gd name="connsiteX3113" fmla="*/ 449037 w 1623018"/>
              <a:gd name="connsiteY3113" fmla="*/ 1005836 h 1168415"/>
              <a:gd name="connsiteX3114" fmla="*/ 447937 w 1623018"/>
              <a:gd name="connsiteY3114" fmla="*/ 1003247 h 1168415"/>
              <a:gd name="connsiteX3115" fmla="*/ 447419 w 1623018"/>
              <a:gd name="connsiteY3115" fmla="*/ 1002794 h 1168415"/>
              <a:gd name="connsiteX3116" fmla="*/ 445413 w 1623018"/>
              <a:gd name="connsiteY3116" fmla="*/ 1002665 h 1168415"/>
              <a:gd name="connsiteX3117" fmla="*/ 445219 w 1623018"/>
              <a:gd name="connsiteY3117" fmla="*/ 1002405 h 1168415"/>
              <a:gd name="connsiteX3118" fmla="*/ 444507 w 1623018"/>
              <a:gd name="connsiteY3118" fmla="*/ 1002858 h 1168415"/>
              <a:gd name="connsiteX3119" fmla="*/ 443018 w 1623018"/>
              <a:gd name="connsiteY3119" fmla="*/ 1002858 h 1168415"/>
              <a:gd name="connsiteX3120" fmla="*/ 441530 w 1623018"/>
              <a:gd name="connsiteY3120" fmla="*/ 1004283 h 1168415"/>
              <a:gd name="connsiteX3121" fmla="*/ 441530 w 1623018"/>
              <a:gd name="connsiteY3121" fmla="*/ 1005254 h 1168415"/>
              <a:gd name="connsiteX3122" fmla="*/ 441012 w 1623018"/>
              <a:gd name="connsiteY3122" fmla="*/ 1005512 h 1168415"/>
              <a:gd name="connsiteX3123" fmla="*/ 440623 w 1623018"/>
              <a:gd name="connsiteY3123" fmla="*/ 1006936 h 1168415"/>
              <a:gd name="connsiteX3124" fmla="*/ 440106 w 1623018"/>
              <a:gd name="connsiteY3124" fmla="*/ 1007519 h 1168415"/>
              <a:gd name="connsiteX3125" fmla="*/ 439199 w 1623018"/>
              <a:gd name="connsiteY3125" fmla="*/ 1007519 h 1168415"/>
              <a:gd name="connsiteX3126" fmla="*/ 439199 w 1623018"/>
              <a:gd name="connsiteY3126" fmla="*/ 1006936 h 1168415"/>
              <a:gd name="connsiteX3127" fmla="*/ 439717 w 1623018"/>
              <a:gd name="connsiteY3127" fmla="*/ 1006483 h 1168415"/>
              <a:gd name="connsiteX3128" fmla="*/ 439717 w 1623018"/>
              <a:gd name="connsiteY3128" fmla="*/ 1004606 h 1168415"/>
              <a:gd name="connsiteX3129" fmla="*/ 438423 w 1623018"/>
              <a:gd name="connsiteY3129" fmla="*/ 1003894 h 1168415"/>
              <a:gd name="connsiteX3130" fmla="*/ 438229 w 1623018"/>
              <a:gd name="connsiteY3130" fmla="*/ 1003182 h 1168415"/>
              <a:gd name="connsiteX3131" fmla="*/ 437517 w 1623018"/>
              <a:gd name="connsiteY3131" fmla="*/ 1003182 h 1168415"/>
              <a:gd name="connsiteX3132" fmla="*/ 437323 w 1623018"/>
              <a:gd name="connsiteY3132" fmla="*/ 1001305 h 1168415"/>
              <a:gd name="connsiteX3133" fmla="*/ 437711 w 1623018"/>
              <a:gd name="connsiteY3133" fmla="*/ 1000593 h 1168415"/>
              <a:gd name="connsiteX3134" fmla="*/ 437128 w 1623018"/>
              <a:gd name="connsiteY3134" fmla="*/ 999881 h 1168415"/>
              <a:gd name="connsiteX3135" fmla="*/ 436740 w 1623018"/>
              <a:gd name="connsiteY3135" fmla="*/ 1000011 h 1168415"/>
              <a:gd name="connsiteX3136" fmla="*/ 436740 w 1623018"/>
              <a:gd name="connsiteY3136" fmla="*/ 1001047 h 1168415"/>
              <a:gd name="connsiteX3137" fmla="*/ 435640 w 1623018"/>
              <a:gd name="connsiteY3137" fmla="*/ 1001176 h 1168415"/>
              <a:gd name="connsiteX3138" fmla="*/ 434345 w 1623018"/>
              <a:gd name="connsiteY3138" fmla="*/ 1000011 h 1168415"/>
              <a:gd name="connsiteX3139" fmla="*/ 432663 w 1623018"/>
              <a:gd name="connsiteY3139" fmla="*/ 1000140 h 1168415"/>
              <a:gd name="connsiteX3140" fmla="*/ 431757 w 1623018"/>
              <a:gd name="connsiteY3140" fmla="*/ 999105 h 1168415"/>
              <a:gd name="connsiteX3141" fmla="*/ 431045 w 1623018"/>
              <a:gd name="connsiteY3141" fmla="*/ 999364 h 1168415"/>
              <a:gd name="connsiteX3142" fmla="*/ 431045 w 1623018"/>
              <a:gd name="connsiteY3142" fmla="*/ 999816 h 1168415"/>
              <a:gd name="connsiteX3143" fmla="*/ 430527 w 1623018"/>
              <a:gd name="connsiteY3143" fmla="*/ 999364 h 1168415"/>
              <a:gd name="connsiteX3144" fmla="*/ 428520 w 1623018"/>
              <a:gd name="connsiteY3144" fmla="*/ 999234 h 1168415"/>
              <a:gd name="connsiteX3145" fmla="*/ 428909 w 1623018"/>
              <a:gd name="connsiteY3145" fmla="*/ 1000270 h 1168415"/>
              <a:gd name="connsiteX3146" fmla="*/ 430592 w 1623018"/>
              <a:gd name="connsiteY3146" fmla="*/ 999816 h 1168415"/>
              <a:gd name="connsiteX3147" fmla="*/ 430980 w 1623018"/>
              <a:gd name="connsiteY3147" fmla="*/ 1000658 h 1168415"/>
              <a:gd name="connsiteX3148" fmla="*/ 432468 w 1623018"/>
              <a:gd name="connsiteY3148" fmla="*/ 1000205 h 1168415"/>
              <a:gd name="connsiteX3149" fmla="*/ 432857 w 1623018"/>
              <a:gd name="connsiteY3149" fmla="*/ 1000658 h 1168415"/>
              <a:gd name="connsiteX3150" fmla="*/ 433957 w 1623018"/>
              <a:gd name="connsiteY3150" fmla="*/ 1000787 h 1168415"/>
              <a:gd name="connsiteX3151" fmla="*/ 434475 w 1623018"/>
              <a:gd name="connsiteY3151" fmla="*/ 1001370 h 1168415"/>
              <a:gd name="connsiteX3152" fmla="*/ 434281 w 1623018"/>
              <a:gd name="connsiteY3152" fmla="*/ 1002535 h 1168415"/>
              <a:gd name="connsiteX3153" fmla="*/ 435187 w 1623018"/>
              <a:gd name="connsiteY3153" fmla="*/ 1004088 h 1168415"/>
              <a:gd name="connsiteX3154" fmla="*/ 436675 w 1623018"/>
              <a:gd name="connsiteY3154" fmla="*/ 1004541 h 1168415"/>
              <a:gd name="connsiteX3155" fmla="*/ 437776 w 1623018"/>
              <a:gd name="connsiteY3155" fmla="*/ 1005577 h 1168415"/>
              <a:gd name="connsiteX3156" fmla="*/ 438293 w 1623018"/>
              <a:gd name="connsiteY3156" fmla="*/ 1006742 h 1168415"/>
              <a:gd name="connsiteX3157" fmla="*/ 438293 w 1623018"/>
              <a:gd name="connsiteY3157" fmla="*/ 1007907 h 1168415"/>
              <a:gd name="connsiteX3158" fmla="*/ 440882 w 1623018"/>
              <a:gd name="connsiteY3158" fmla="*/ 1009460 h 1168415"/>
              <a:gd name="connsiteX3159" fmla="*/ 441465 w 1623018"/>
              <a:gd name="connsiteY3159" fmla="*/ 1012631 h 1168415"/>
              <a:gd name="connsiteX3160" fmla="*/ 441076 w 1623018"/>
              <a:gd name="connsiteY3160" fmla="*/ 1014767 h 1168415"/>
              <a:gd name="connsiteX3161" fmla="*/ 438876 w 1623018"/>
              <a:gd name="connsiteY3161" fmla="*/ 1015350 h 1168415"/>
              <a:gd name="connsiteX3162" fmla="*/ 437581 w 1623018"/>
              <a:gd name="connsiteY3162" fmla="*/ 1015091 h 1168415"/>
              <a:gd name="connsiteX3163" fmla="*/ 436093 w 1623018"/>
              <a:gd name="connsiteY3163" fmla="*/ 1013537 h 1168415"/>
              <a:gd name="connsiteX3164" fmla="*/ 435381 w 1623018"/>
              <a:gd name="connsiteY3164" fmla="*/ 1013408 h 1168415"/>
              <a:gd name="connsiteX3165" fmla="*/ 435381 w 1623018"/>
              <a:gd name="connsiteY3165" fmla="*/ 1013991 h 1168415"/>
              <a:gd name="connsiteX3166" fmla="*/ 436093 w 1623018"/>
              <a:gd name="connsiteY3166" fmla="*/ 1014444 h 1168415"/>
              <a:gd name="connsiteX3167" fmla="*/ 436093 w 1623018"/>
              <a:gd name="connsiteY3167" fmla="*/ 1014897 h 1168415"/>
              <a:gd name="connsiteX3168" fmla="*/ 437387 w 1623018"/>
              <a:gd name="connsiteY3168" fmla="*/ 1015479 h 1168415"/>
              <a:gd name="connsiteX3169" fmla="*/ 438682 w 1623018"/>
              <a:gd name="connsiteY3169" fmla="*/ 1015738 h 1168415"/>
              <a:gd name="connsiteX3170" fmla="*/ 441076 w 1623018"/>
              <a:gd name="connsiteY3170" fmla="*/ 1015479 h 1168415"/>
              <a:gd name="connsiteX3171" fmla="*/ 441465 w 1623018"/>
              <a:gd name="connsiteY3171" fmla="*/ 1015932 h 1168415"/>
              <a:gd name="connsiteX3172" fmla="*/ 442371 w 1623018"/>
              <a:gd name="connsiteY3172" fmla="*/ 1015802 h 1168415"/>
              <a:gd name="connsiteX3173" fmla="*/ 443859 w 1623018"/>
              <a:gd name="connsiteY3173" fmla="*/ 1016515 h 1168415"/>
              <a:gd name="connsiteX3174" fmla="*/ 444377 w 1623018"/>
              <a:gd name="connsiteY3174" fmla="*/ 1016968 h 1168415"/>
              <a:gd name="connsiteX3175" fmla="*/ 444377 w 1623018"/>
              <a:gd name="connsiteY3175" fmla="*/ 1018845 h 1168415"/>
              <a:gd name="connsiteX3176" fmla="*/ 444183 w 1623018"/>
              <a:gd name="connsiteY3176" fmla="*/ 1020139 h 1168415"/>
              <a:gd name="connsiteX3177" fmla="*/ 441788 w 1623018"/>
              <a:gd name="connsiteY3177" fmla="*/ 1023116 h 1168415"/>
              <a:gd name="connsiteX3178" fmla="*/ 441271 w 1623018"/>
              <a:gd name="connsiteY3178" fmla="*/ 1024411 h 1168415"/>
              <a:gd name="connsiteX3179" fmla="*/ 440170 w 1623018"/>
              <a:gd name="connsiteY3179" fmla="*/ 1024540 h 1168415"/>
              <a:gd name="connsiteX3180" fmla="*/ 439070 w 1623018"/>
              <a:gd name="connsiteY3180" fmla="*/ 1023829 h 1168415"/>
              <a:gd name="connsiteX3181" fmla="*/ 436093 w 1623018"/>
              <a:gd name="connsiteY3181" fmla="*/ 1023957 h 1168415"/>
              <a:gd name="connsiteX3182" fmla="*/ 435704 w 1623018"/>
              <a:gd name="connsiteY3182" fmla="*/ 1022793 h 1168415"/>
              <a:gd name="connsiteX3183" fmla="*/ 434216 w 1623018"/>
              <a:gd name="connsiteY3183" fmla="*/ 1021369 h 1168415"/>
              <a:gd name="connsiteX3184" fmla="*/ 433634 w 1623018"/>
              <a:gd name="connsiteY3184" fmla="*/ 1021369 h 1168415"/>
              <a:gd name="connsiteX3185" fmla="*/ 433245 w 1623018"/>
              <a:gd name="connsiteY3185" fmla="*/ 1022081 h 1168415"/>
              <a:gd name="connsiteX3186" fmla="*/ 432857 w 1623018"/>
              <a:gd name="connsiteY3186" fmla="*/ 1022081 h 1168415"/>
              <a:gd name="connsiteX3187" fmla="*/ 432274 w 1623018"/>
              <a:gd name="connsiteY3187" fmla="*/ 1021822 h 1168415"/>
              <a:gd name="connsiteX3188" fmla="*/ 432274 w 1623018"/>
              <a:gd name="connsiteY3188" fmla="*/ 1021240 h 1168415"/>
              <a:gd name="connsiteX3189" fmla="*/ 430786 w 1623018"/>
              <a:gd name="connsiteY3189" fmla="*/ 1021692 h 1168415"/>
              <a:gd name="connsiteX3190" fmla="*/ 429880 w 1623018"/>
              <a:gd name="connsiteY3190" fmla="*/ 1020657 h 1168415"/>
              <a:gd name="connsiteX3191" fmla="*/ 428779 w 1623018"/>
              <a:gd name="connsiteY3191" fmla="*/ 1020528 h 1168415"/>
              <a:gd name="connsiteX3192" fmla="*/ 428197 w 1623018"/>
              <a:gd name="connsiteY3192" fmla="*/ 1021563 h 1168415"/>
              <a:gd name="connsiteX3193" fmla="*/ 429491 w 1623018"/>
              <a:gd name="connsiteY3193" fmla="*/ 1021822 h 1168415"/>
              <a:gd name="connsiteX3194" fmla="*/ 430397 w 1623018"/>
              <a:gd name="connsiteY3194" fmla="*/ 1022858 h 1168415"/>
              <a:gd name="connsiteX3195" fmla="*/ 430786 w 1623018"/>
              <a:gd name="connsiteY3195" fmla="*/ 1022858 h 1168415"/>
              <a:gd name="connsiteX3196" fmla="*/ 430397 w 1623018"/>
              <a:gd name="connsiteY3196" fmla="*/ 1022275 h 1168415"/>
              <a:gd name="connsiteX3197" fmla="*/ 432210 w 1623018"/>
              <a:gd name="connsiteY3197" fmla="*/ 1022146 h 1168415"/>
              <a:gd name="connsiteX3198" fmla="*/ 432598 w 1623018"/>
              <a:gd name="connsiteY3198" fmla="*/ 1022728 h 1168415"/>
              <a:gd name="connsiteX3199" fmla="*/ 433892 w 1623018"/>
              <a:gd name="connsiteY3199" fmla="*/ 1023310 h 1168415"/>
              <a:gd name="connsiteX3200" fmla="*/ 434604 w 1623018"/>
              <a:gd name="connsiteY3200" fmla="*/ 1024152 h 1168415"/>
              <a:gd name="connsiteX3201" fmla="*/ 434993 w 1623018"/>
              <a:gd name="connsiteY3201" fmla="*/ 1025705 h 1168415"/>
              <a:gd name="connsiteX3202" fmla="*/ 436481 w 1623018"/>
              <a:gd name="connsiteY3202" fmla="*/ 1027582 h 1168415"/>
              <a:gd name="connsiteX3203" fmla="*/ 437970 w 1623018"/>
              <a:gd name="connsiteY3203" fmla="*/ 1028747 h 1168415"/>
              <a:gd name="connsiteX3204" fmla="*/ 439070 w 1623018"/>
              <a:gd name="connsiteY3204" fmla="*/ 1028876 h 1168415"/>
              <a:gd name="connsiteX3205" fmla="*/ 439264 w 1623018"/>
              <a:gd name="connsiteY3205" fmla="*/ 1027323 h 1168415"/>
              <a:gd name="connsiteX3206" fmla="*/ 439847 w 1623018"/>
              <a:gd name="connsiteY3206" fmla="*/ 1026741 h 1168415"/>
              <a:gd name="connsiteX3207" fmla="*/ 440559 w 1623018"/>
              <a:gd name="connsiteY3207" fmla="*/ 1026741 h 1168415"/>
              <a:gd name="connsiteX3208" fmla="*/ 440559 w 1623018"/>
              <a:gd name="connsiteY3208" fmla="*/ 1027776 h 1168415"/>
              <a:gd name="connsiteX3209" fmla="*/ 441271 w 1623018"/>
              <a:gd name="connsiteY3209" fmla="*/ 1028359 h 1168415"/>
              <a:gd name="connsiteX3210" fmla="*/ 442177 w 1623018"/>
              <a:gd name="connsiteY3210" fmla="*/ 1028100 h 1168415"/>
              <a:gd name="connsiteX3211" fmla="*/ 442694 w 1623018"/>
              <a:gd name="connsiteY3211" fmla="*/ 1027258 h 1168415"/>
              <a:gd name="connsiteX3212" fmla="*/ 442500 w 1623018"/>
              <a:gd name="connsiteY3212" fmla="*/ 1028424 h 1168415"/>
              <a:gd name="connsiteX3213" fmla="*/ 443212 w 1623018"/>
              <a:gd name="connsiteY3213" fmla="*/ 1028876 h 1168415"/>
              <a:gd name="connsiteX3214" fmla="*/ 444507 w 1623018"/>
              <a:gd name="connsiteY3214" fmla="*/ 1032048 h 1168415"/>
              <a:gd name="connsiteX3215" fmla="*/ 445413 w 1623018"/>
              <a:gd name="connsiteY3215" fmla="*/ 1033083 h 1168415"/>
              <a:gd name="connsiteX3216" fmla="*/ 445219 w 1623018"/>
              <a:gd name="connsiteY3216" fmla="*/ 1033795 h 1168415"/>
              <a:gd name="connsiteX3217" fmla="*/ 443018 w 1623018"/>
              <a:gd name="connsiteY3217" fmla="*/ 1033213 h 1168415"/>
              <a:gd name="connsiteX3218" fmla="*/ 442306 w 1623018"/>
              <a:gd name="connsiteY3218" fmla="*/ 1032631 h 1168415"/>
              <a:gd name="connsiteX3219" fmla="*/ 442306 w 1623018"/>
              <a:gd name="connsiteY3219" fmla="*/ 1032177 h 1168415"/>
              <a:gd name="connsiteX3220" fmla="*/ 441012 w 1623018"/>
              <a:gd name="connsiteY3220" fmla="*/ 1031465 h 1168415"/>
              <a:gd name="connsiteX3221" fmla="*/ 440106 w 1623018"/>
              <a:gd name="connsiteY3221" fmla="*/ 1031595 h 1168415"/>
              <a:gd name="connsiteX3222" fmla="*/ 438617 w 1623018"/>
              <a:gd name="connsiteY3222" fmla="*/ 1032760 h 1168415"/>
              <a:gd name="connsiteX3223" fmla="*/ 436740 w 1623018"/>
              <a:gd name="connsiteY3223" fmla="*/ 1033019 h 1168415"/>
              <a:gd name="connsiteX3224" fmla="*/ 436222 w 1623018"/>
              <a:gd name="connsiteY3224" fmla="*/ 1033472 h 1168415"/>
              <a:gd name="connsiteX3225" fmla="*/ 436417 w 1623018"/>
              <a:gd name="connsiteY3225" fmla="*/ 1034184 h 1168415"/>
              <a:gd name="connsiteX3226" fmla="*/ 436028 w 1623018"/>
              <a:gd name="connsiteY3226" fmla="*/ 1035025 h 1168415"/>
              <a:gd name="connsiteX3227" fmla="*/ 435446 w 1623018"/>
              <a:gd name="connsiteY3227" fmla="*/ 1034766 h 1168415"/>
              <a:gd name="connsiteX3228" fmla="*/ 434540 w 1623018"/>
              <a:gd name="connsiteY3228" fmla="*/ 1035348 h 1168415"/>
              <a:gd name="connsiteX3229" fmla="*/ 433439 w 1623018"/>
              <a:gd name="connsiteY3229" fmla="*/ 1035090 h 1168415"/>
              <a:gd name="connsiteX3230" fmla="*/ 433245 w 1623018"/>
              <a:gd name="connsiteY3230" fmla="*/ 1033537 h 1168415"/>
              <a:gd name="connsiteX3231" fmla="*/ 432727 w 1623018"/>
              <a:gd name="connsiteY3231" fmla="*/ 1033278 h 1168415"/>
              <a:gd name="connsiteX3232" fmla="*/ 433116 w 1623018"/>
              <a:gd name="connsiteY3232" fmla="*/ 1035284 h 1168415"/>
              <a:gd name="connsiteX3233" fmla="*/ 433698 w 1623018"/>
              <a:gd name="connsiteY3233" fmla="*/ 1035737 h 1168415"/>
              <a:gd name="connsiteX3234" fmla="*/ 433698 w 1623018"/>
              <a:gd name="connsiteY3234" fmla="*/ 1036773 h 1168415"/>
              <a:gd name="connsiteX3235" fmla="*/ 434086 w 1623018"/>
              <a:gd name="connsiteY3235" fmla="*/ 1037485 h 1168415"/>
              <a:gd name="connsiteX3236" fmla="*/ 434798 w 1623018"/>
              <a:gd name="connsiteY3236" fmla="*/ 1037743 h 1168415"/>
              <a:gd name="connsiteX3237" fmla="*/ 434993 w 1623018"/>
              <a:gd name="connsiteY3237" fmla="*/ 1038584 h 1168415"/>
              <a:gd name="connsiteX3238" fmla="*/ 432598 w 1623018"/>
              <a:gd name="connsiteY3238" fmla="*/ 1039879 h 1168415"/>
              <a:gd name="connsiteX3239" fmla="*/ 432015 w 1623018"/>
              <a:gd name="connsiteY3239" fmla="*/ 1041303 h 1168415"/>
              <a:gd name="connsiteX3240" fmla="*/ 430333 w 1623018"/>
              <a:gd name="connsiteY3240" fmla="*/ 1042274 h 1168415"/>
              <a:gd name="connsiteX3241" fmla="*/ 428456 w 1623018"/>
              <a:gd name="connsiteY3241" fmla="*/ 1042532 h 1168415"/>
              <a:gd name="connsiteX3242" fmla="*/ 427938 w 1623018"/>
              <a:gd name="connsiteY3242" fmla="*/ 1042986 h 1168415"/>
              <a:gd name="connsiteX3243" fmla="*/ 428132 w 1623018"/>
              <a:gd name="connsiteY3243" fmla="*/ 1043439 h 1168415"/>
              <a:gd name="connsiteX3244" fmla="*/ 429621 w 1623018"/>
              <a:gd name="connsiteY3244" fmla="*/ 1043568 h 1168415"/>
              <a:gd name="connsiteX3245" fmla="*/ 429815 w 1623018"/>
              <a:gd name="connsiteY3245" fmla="*/ 1045704 h 1168415"/>
              <a:gd name="connsiteX3246" fmla="*/ 429103 w 1623018"/>
              <a:gd name="connsiteY3246" fmla="*/ 1046157 h 1168415"/>
              <a:gd name="connsiteX3247" fmla="*/ 429103 w 1623018"/>
              <a:gd name="connsiteY3247" fmla="*/ 1048876 h 1168415"/>
              <a:gd name="connsiteX3248" fmla="*/ 429815 w 1623018"/>
              <a:gd name="connsiteY3248" fmla="*/ 1049588 h 1168415"/>
              <a:gd name="connsiteX3249" fmla="*/ 431498 w 1623018"/>
              <a:gd name="connsiteY3249" fmla="*/ 1050040 h 1168415"/>
              <a:gd name="connsiteX3250" fmla="*/ 432210 w 1623018"/>
              <a:gd name="connsiteY3250" fmla="*/ 1050623 h 1168415"/>
              <a:gd name="connsiteX3251" fmla="*/ 432210 w 1623018"/>
              <a:gd name="connsiteY3251" fmla="*/ 1051335 h 1168415"/>
              <a:gd name="connsiteX3252" fmla="*/ 430721 w 1623018"/>
              <a:gd name="connsiteY3252" fmla="*/ 1052047 h 1168415"/>
              <a:gd name="connsiteX3253" fmla="*/ 430721 w 1623018"/>
              <a:gd name="connsiteY3253" fmla="*/ 1052629 h 1168415"/>
              <a:gd name="connsiteX3254" fmla="*/ 430009 w 1623018"/>
              <a:gd name="connsiteY3254" fmla="*/ 1053212 h 1168415"/>
              <a:gd name="connsiteX3255" fmla="*/ 430397 w 1623018"/>
              <a:gd name="connsiteY3255" fmla="*/ 1053923 h 1168415"/>
              <a:gd name="connsiteX3256" fmla="*/ 429103 w 1623018"/>
              <a:gd name="connsiteY3256" fmla="*/ 1054959 h 1168415"/>
              <a:gd name="connsiteX3257" fmla="*/ 427808 w 1623018"/>
              <a:gd name="connsiteY3257" fmla="*/ 1054959 h 1168415"/>
              <a:gd name="connsiteX3258" fmla="*/ 426708 w 1623018"/>
              <a:gd name="connsiteY3258" fmla="*/ 1055801 h 1168415"/>
              <a:gd name="connsiteX3259" fmla="*/ 426514 w 1623018"/>
              <a:gd name="connsiteY3259" fmla="*/ 1056512 h 1168415"/>
              <a:gd name="connsiteX3260" fmla="*/ 424637 w 1623018"/>
              <a:gd name="connsiteY3260" fmla="*/ 1056383 h 1168415"/>
              <a:gd name="connsiteX3261" fmla="*/ 424637 w 1623018"/>
              <a:gd name="connsiteY3261" fmla="*/ 1055541 h 1168415"/>
              <a:gd name="connsiteX3262" fmla="*/ 424119 w 1623018"/>
              <a:gd name="connsiteY3262" fmla="*/ 1055541 h 1168415"/>
              <a:gd name="connsiteX3263" fmla="*/ 424314 w 1623018"/>
              <a:gd name="connsiteY3263" fmla="*/ 1054959 h 1168415"/>
              <a:gd name="connsiteX3264" fmla="*/ 423602 w 1623018"/>
              <a:gd name="connsiteY3264" fmla="*/ 1055089 h 1168415"/>
              <a:gd name="connsiteX3265" fmla="*/ 423602 w 1623018"/>
              <a:gd name="connsiteY3265" fmla="*/ 1054830 h 1168415"/>
              <a:gd name="connsiteX3266" fmla="*/ 422307 w 1623018"/>
              <a:gd name="connsiteY3266" fmla="*/ 1054377 h 1168415"/>
              <a:gd name="connsiteX3267" fmla="*/ 421595 w 1623018"/>
              <a:gd name="connsiteY3267" fmla="*/ 1054830 h 1168415"/>
              <a:gd name="connsiteX3268" fmla="*/ 420495 w 1623018"/>
              <a:gd name="connsiteY3268" fmla="*/ 1054571 h 1168415"/>
              <a:gd name="connsiteX3269" fmla="*/ 420301 w 1623018"/>
              <a:gd name="connsiteY3269" fmla="*/ 1055024 h 1168415"/>
              <a:gd name="connsiteX3270" fmla="*/ 419006 w 1623018"/>
              <a:gd name="connsiteY3270" fmla="*/ 1055606 h 1168415"/>
              <a:gd name="connsiteX3271" fmla="*/ 418812 w 1623018"/>
              <a:gd name="connsiteY3271" fmla="*/ 1056448 h 1168415"/>
              <a:gd name="connsiteX3272" fmla="*/ 418100 w 1623018"/>
              <a:gd name="connsiteY3272" fmla="*/ 1057031 h 1168415"/>
              <a:gd name="connsiteX3273" fmla="*/ 417388 w 1623018"/>
              <a:gd name="connsiteY3273" fmla="*/ 1057031 h 1168415"/>
              <a:gd name="connsiteX3274" fmla="*/ 416871 w 1623018"/>
              <a:gd name="connsiteY3274" fmla="*/ 1056448 h 1168415"/>
              <a:gd name="connsiteX3275" fmla="*/ 414864 w 1623018"/>
              <a:gd name="connsiteY3275" fmla="*/ 1056577 h 1168415"/>
              <a:gd name="connsiteX3276" fmla="*/ 414476 w 1623018"/>
              <a:gd name="connsiteY3276" fmla="*/ 1056125 h 1168415"/>
              <a:gd name="connsiteX3277" fmla="*/ 412599 w 1623018"/>
              <a:gd name="connsiteY3277" fmla="*/ 1056125 h 1168415"/>
              <a:gd name="connsiteX3278" fmla="*/ 413182 w 1623018"/>
              <a:gd name="connsiteY3278" fmla="*/ 1055283 h 1168415"/>
              <a:gd name="connsiteX3279" fmla="*/ 413182 w 1623018"/>
              <a:gd name="connsiteY3279" fmla="*/ 1054571 h 1168415"/>
              <a:gd name="connsiteX3280" fmla="*/ 412599 w 1623018"/>
              <a:gd name="connsiteY3280" fmla="*/ 1054442 h 1168415"/>
              <a:gd name="connsiteX3281" fmla="*/ 412599 w 1623018"/>
              <a:gd name="connsiteY3281" fmla="*/ 1053147 h 1168415"/>
              <a:gd name="connsiteX3282" fmla="*/ 414476 w 1623018"/>
              <a:gd name="connsiteY3282" fmla="*/ 1051723 h 1168415"/>
              <a:gd name="connsiteX3283" fmla="*/ 414476 w 1623018"/>
              <a:gd name="connsiteY3283" fmla="*/ 1051464 h 1168415"/>
              <a:gd name="connsiteX3284" fmla="*/ 413764 w 1623018"/>
              <a:gd name="connsiteY3284" fmla="*/ 1051464 h 1168415"/>
              <a:gd name="connsiteX3285" fmla="*/ 413764 w 1623018"/>
              <a:gd name="connsiteY3285" fmla="*/ 1051917 h 1168415"/>
              <a:gd name="connsiteX3286" fmla="*/ 412275 w 1623018"/>
              <a:gd name="connsiteY3286" fmla="*/ 1053212 h 1168415"/>
              <a:gd name="connsiteX3287" fmla="*/ 412275 w 1623018"/>
              <a:gd name="connsiteY3287" fmla="*/ 1054635 h 1168415"/>
              <a:gd name="connsiteX3288" fmla="*/ 412664 w 1623018"/>
              <a:gd name="connsiteY3288" fmla="*/ 1055348 h 1168415"/>
              <a:gd name="connsiteX3289" fmla="*/ 411175 w 1623018"/>
              <a:gd name="connsiteY3289" fmla="*/ 1057613 h 1168415"/>
              <a:gd name="connsiteX3290" fmla="*/ 410269 w 1623018"/>
              <a:gd name="connsiteY3290" fmla="*/ 1057743 h 1168415"/>
              <a:gd name="connsiteX3291" fmla="*/ 409363 w 1623018"/>
              <a:gd name="connsiteY3291" fmla="*/ 1057031 h 1168415"/>
              <a:gd name="connsiteX3292" fmla="*/ 408845 w 1623018"/>
              <a:gd name="connsiteY3292" fmla="*/ 1057031 h 1168415"/>
              <a:gd name="connsiteX3293" fmla="*/ 408327 w 1623018"/>
              <a:gd name="connsiteY3293" fmla="*/ 1057483 h 1168415"/>
              <a:gd name="connsiteX3294" fmla="*/ 408327 w 1623018"/>
              <a:gd name="connsiteY3294" fmla="*/ 1058066 h 1168415"/>
              <a:gd name="connsiteX3295" fmla="*/ 405221 w 1623018"/>
              <a:gd name="connsiteY3295" fmla="*/ 1058195 h 1168415"/>
              <a:gd name="connsiteX3296" fmla="*/ 404509 w 1623018"/>
              <a:gd name="connsiteY3296" fmla="*/ 1057354 h 1168415"/>
              <a:gd name="connsiteX3297" fmla="*/ 404509 w 1623018"/>
              <a:gd name="connsiteY3297" fmla="*/ 1056512 h 1168415"/>
              <a:gd name="connsiteX3298" fmla="*/ 405091 w 1623018"/>
              <a:gd name="connsiteY3298" fmla="*/ 1056060 h 1168415"/>
              <a:gd name="connsiteX3299" fmla="*/ 405091 w 1623018"/>
              <a:gd name="connsiteY3299" fmla="*/ 1055348 h 1168415"/>
              <a:gd name="connsiteX3300" fmla="*/ 404703 w 1623018"/>
              <a:gd name="connsiteY3300" fmla="*/ 1055348 h 1168415"/>
              <a:gd name="connsiteX3301" fmla="*/ 404703 w 1623018"/>
              <a:gd name="connsiteY3301" fmla="*/ 1055801 h 1168415"/>
              <a:gd name="connsiteX3302" fmla="*/ 404121 w 1623018"/>
              <a:gd name="connsiteY3302" fmla="*/ 1056060 h 1168415"/>
              <a:gd name="connsiteX3303" fmla="*/ 404121 w 1623018"/>
              <a:gd name="connsiteY3303" fmla="*/ 1057936 h 1168415"/>
              <a:gd name="connsiteX3304" fmla="*/ 405221 w 1623018"/>
              <a:gd name="connsiteY3304" fmla="*/ 1058778 h 1168415"/>
              <a:gd name="connsiteX3305" fmla="*/ 406904 w 1623018"/>
              <a:gd name="connsiteY3305" fmla="*/ 1058907 h 1168415"/>
              <a:gd name="connsiteX3306" fmla="*/ 406709 w 1623018"/>
              <a:gd name="connsiteY3306" fmla="*/ 1059749 h 1168415"/>
              <a:gd name="connsiteX3307" fmla="*/ 405609 w 1623018"/>
              <a:gd name="connsiteY3307" fmla="*/ 1059619 h 1168415"/>
              <a:gd name="connsiteX3308" fmla="*/ 404897 w 1623018"/>
              <a:gd name="connsiteY3308" fmla="*/ 1060072 h 1168415"/>
              <a:gd name="connsiteX3309" fmla="*/ 404185 w 1623018"/>
              <a:gd name="connsiteY3309" fmla="*/ 1059813 h 1168415"/>
              <a:gd name="connsiteX3310" fmla="*/ 401596 w 1623018"/>
              <a:gd name="connsiteY3310" fmla="*/ 1061561 h 1168415"/>
              <a:gd name="connsiteX3311" fmla="*/ 399719 w 1623018"/>
              <a:gd name="connsiteY3311" fmla="*/ 1061302 h 1168415"/>
              <a:gd name="connsiteX3312" fmla="*/ 399008 w 1623018"/>
              <a:gd name="connsiteY3312" fmla="*/ 1061885 h 1168415"/>
              <a:gd name="connsiteX3313" fmla="*/ 396613 w 1623018"/>
              <a:gd name="connsiteY3313" fmla="*/ 1062014 h 1168415"/>
              <a:gd name="connsiteX3314" fmla="*/ 395901 w 1623018"/>
              <a:gd name="connsiteY3314" fmla="*/ 1061431 h 1168415"/>
              <a:gd name="connsiteX3315" fmla="*/ 395189 w 1623018"/>
              <a:gd name="connsiteY3315" fmla="*/ 1061431 h 1168415"/>
              <a:gd name="connsiteX3316" fmla="*/ 395189 w 1623018"/>
              <a:gd name="connsiteY3316" fmla="*/ 1062014 h 1168415"/>
              <a:gd name="connsiteX3317" fmla="*/ 397001 w 1623018"/>
              <a:gd name="connsiteY3317" fmla="*/ 1062855 h 1168415"/>
              <a:gd name="connsiteX3318" fmla="*/ 395901 w 1623018"/>
              <a:gd name="connsiteY3318" fmla="*/ 1064280 h 1168415"/>
              <a:gd name="connsiteX3319" fmla="*/ 396289 w 1623018"/>
              <a:gd name="connsiteY3319" fmla="*/ 1064538 h 1168415"/>
              <a:gd name="connsiteX3320" fmla="*/ 397972 w 1623018"/>
              <a:gd name="connsiteY3320" fmla="*/ 1062532 h 1168415"/>
              <a:gd name="connsiteX3321" fmla="*/ 399655 w 1623018"/>
              <a:gd name="connsiteY3321" fmla="*/ 1061690 h 1168415"/>
              <a:gd name="connsiteX3322" fmla="*/ 400367 w 1623018"/>
              <a:gd name="connsiteY3322" fmla="*/ 1061561 h 1168415"/>
              <a:gd name="connsiteX3323" fmla="*/ 401661 w 1623018"/>
              <a:gd name="connsiteY3323" fmla="*/ 1062273 h 1168415"/>
              <a:gd name="connsiteX3324" fmla="*/ 402955 w 1623018"/>
              <a:gd name="connsiteY3324" fmla="*/ 1060979 h 1168415"/>
              <a:gd name="connsiteX3325" fmla="*/ 404250 w 1623018"/>
              <a:gd name="connsiteY3325" fmla="*/ 1060849 h 1168415"/>
              <a:gd name="connsiteX3326" fmla="*/ 404832 w 1623018"/>
              <a:gd name="connsiteY3326" fmla="*/ 1060396 h 1168415"/>
              <a:gd name="connsiteX3327" fmla="*/ 407810 w 1623018"/>
              <a:gd name="connsiteY3327" fmla="*/ 1060396 h 1168415"/>
              <a:gd name="connsiteX3328" fmla="*/ 407810 w 1623018"/>
              <a:gd name="connsiteY3328" fmla="*/ 1059684 h 1168415"/>
              <a:gd name="connsiteX3329" fmla="*/ 409492 w 1623018"/>
              <a:gd name="connsiteY3329" fmla="*/ 1060137 h 1168415"/>
              <a:gd name="connsiteX3330" fmla="*/ 409492 w 1623018"/>
              <a:gd name="connsiteY3330" fmla="*/ 1059296 h 1168415"/>
              <a:gd name="connsiteX3331" fmla="*/ 412793 w 1623018"/>
              <a:gd name="connsiteY3331" fmla="*/ 1058001 h 1168415"/>
              <a:gd name="connsiteX3332" fmla="*/ 413699 w 1623018"/>
              <a:gd name="connsiteY3332" fmla="*/ 1058001 h 1168415"/>
              <a:gd name="connsiteX3333" fmla="*/ 413893 w 1623018"/>
              <a:gd name="connsiteY3333" fmla="*/ 1058584 h 1168415"/>
              <a:gd name="connsiteX3334" fmla="*/ 415188 w 1623018"/>
              <a:gd name="connsiteY3334" fmla="*/ 1058454 h 1168415"/>
              <a:gd name="connsiteX3335" fmla="*/ 415576 w 1623018"/>
              <a:gd name="connsiteY3335" fmla="*/ 1059037 h 1168415"/>
              <a:gd name="connsiteX3336" fmla="*/ 415058 w 1623018"/>
              <a:gd name="connsiteY3336" fmla="*/ 1059296 h 1168415"/>
              <a:gd name="connsiteX3337" fmla="*/ 415058 w 1623018"/>
              <a:gd name="connsiteY3337" fmla="*/ 1059749 h 1168415"/>
              <a:gd name="connsiteX3338" fmla="*/ 418036 w 1623018"/>
              <a:gd name="connsiteY3338" fmla="*/ 1058325 h 1168415"/>
              <a:gd name="connsiteX3339" fmla="*/ 421013 w 1623018"/>
              <a:gd name="connsiteY3339" fmla="*/ 1058325 h 1168415"/>
              <a:gd name="connsiteX3340" fmla="*/ 423213 w 1623018"/>
              <a:gd name="connsiteY3340" fmla="*/ 1059489 h 1168415"/>
              <a:gd name="connsiteX3341" fmla="*/ 424896 w 1623018"/>
              <a:gd name="connsiteY3341" fmla="*/ 1059037 h 1168415"/>
              <a:gd name="connsiteX3342" fmla="*/ 426385 w 1623018"/>
              <a:gd name="connsiteY3342" fmla="*/ 1060008 h 1168415"/>
              <a:gd name="connsiteX3343" fmla="*/ 427097 w 1623018"/>
              <a:gd name="connsiteY3343" fmla="*/ 1061172 h 1168415"/>
              <a:gd name="connsiteX3344" fmla="*/ 428779 w 1623018"/>
              <a:gd name="connsiteY3344" fmla="*/ 1061172 h 1168415"/>
              <a:gd name="connsiteX3345" fmla="*/ 428974 w 1623018"/>
              <a:gd name="connsiteY3345" fmla="*/ 1062467 h 1168415"/>
              <a:gd name="connsiteX3346" fmla="*/ 427873 w 1623018"/>
              <a:gd name="connsiteY3346" fmla="*/ 1062725 h 1168415"/>
              <a:gd name="connsiteX3347" fmla="*/ 425867 w 1623018"/>
              <a:gd name="connsiteY3347" fmla="*/ 1062143 h 1168415"/>
              <a:gd name="connsiteX3348" fmla="*/ 425673 w 1623018"/>
              <a:gd name="connsiteY3348" fmla="*/ 1062985 h 1168415"/>
              <a:gd name="connsiteX3349" fmla="*/ 423666 w 1623018"/>
              <a:gd name="connsiteY3349" fmla="*/ 1063696 h 1168415"/>
              <a:gd name="connsiteX3350" fmla="*/ 423278 w 1623018"/>
              <a:gd name="connsiteY3350" fmla="*/ 1064408 h 1168415"/>
              <a:gd name="connsiteX3351" fmla="*/ 424378 w 1623018"/>
              <a:gd name="connsiteY3351" fmla="*/ 1063696 h 1168415"/>
              <a:gd name="connsiteX3352" fmla="*/ 425090 w 1623018"/>
              <a:gd name="connsiteY3352" fmla="*/ 1063696 h 1168415"/>
              <a:gd name="connsiteX3353" fmla="*/ 425996 w 1623018"/>
              <a:gd name="connsiteY3353" fmla="*/ 1062855 h 1168415"/>
              <a:gd name="connsiteX3354" fmla="*/ 427097 w 1623018"/>
              <a:gd name="connsiteY3354" fmla="*/ 1063696 h 1168415"/>
              <a:gd name="connsiteX3355" fmla="*/ 430786 w 1623018"/>
              <a:gd name="connsiteY3355" fmla="*/ 1063244 h 1168415"/>
              <a:gd name="connsiteX3356" fmla="*/ 431303 w 1623018"/>
              <a:gd name="connsiteY3356" fmla="*/ 1064408 h 1168415"/>
              <a:gd name="connsiteX3357" fmla="*/ 432015 w 1623018"/>
              <a:gd name="connsiteY3357" fmla="*/ 1064538 h 1168415"/>
              <a:gd name="connsiteX3358" fmla="*/ 432015 w 1623018"/>
              <a:gd name="connsiteY3358" fmla="*/ 1064797 h 1168415"/>
              <a:gd name="connsiteX3359" fmla="*/ 433116 w 1623018"/>
              <a:gd name="connsiteY3359" fmla="*/ 1064538 h 1168415"/>
              <a:gd name="connsiteX3360" fmla="*/ 433634 w 1623018"/>
              <a:gd name="connsiteY3360" fmla="*/ 1063503 h 1168415"/>
              <a:gd name="connsiteX3361" fmla="*/ 434734 w 1623018"/>
              <a:gd name="connsiteY3361" fmla="*/ 1063503 h 1168415"/>
              <a:gd name="connsiteX3362" fmla="*/ 434734 w 1623018"/>
              <a:gd name="connsiteY3362" fmla="*/ 1063956 h 1168415"/>
              <a:gd name="connsiteX3363" fmla="*/ 434022 w 1623018"/>
              <a:gd name="connsiteY3363" fmla="*/ 1064538 h 1168415"/>
              <a:gd name="connsiteX3364" fmla="*/ 434734 w 1623018"/>
              <a:gd name="connsiteY3364" fmla="*/ 1066221 h 1168415"/>
              <a:gd name="connsiteX3365" fmla="*/ 434022 w 1623018"/>
              <a:gd name="connsiteY3365" fmla="*/ 1066933 h 1168415"/>
              <a:gd name="connsiteX3366" fmla="*/ 434216 w 1623018"/>
              <a:gd name="connsiteY3366" fmla="*/ 1068098 h 1168415"/>
              <a:gd name="connsiteX3367" fmla="*/ 433310 w 1623018"/>
              <a:gd name="connsiteY3367" fmla="*/ 1068551 h 1168415"/>
              <a:gd name="connsiteX3368" fmla="*/ 433698 w 1623018"/>
              <a:gd name="connsiteY3368" fmla="*/ 1069134 h 1168415"/>
              <a:gd name="connsiteX3369" fmla="*/ 433698 w 1623018"/>
              <a:gd name="connsiteY3369" fmla="*/ 1071722 h 1168415"/>
              <a:gd name="connsiteX3370" fmla="*/ 433310 w 1623018"/>
              <a:gd name="connsiteY3370" fmla="*/ 1071981 h 1168415"/>
              <a:gd name="connsiteX3371" fmla="*/ 433310 w 1623018"/>
              <a:gd name="connsiteY3371" fmla="*/ 1072693 h 1168415"/>
              <a:gd name="connsiteX3372" fmla="*/ 436805 w 1623018"/>
              <a:gd name="connsiteY3372" fmla="*/ 1072822 h 1168415"/>
              <a:gd name="connsiteX3373" fmla="*/ 437711 w 1623018"/>
              <a:gd name="connsiteY3373" fmla="*/ 1073664 h 1168415"/>
              <a:gd name="connsiteX3374" fmla="*/ 437517 w 1623018"/>
              <a:gd name="connsiteY3374" fmla="*/ 1074958 h 1168415"/>
              <a:gd name="connsiteX3375" fmla="*/ 438099 w 1623018"/>
              <a:gd name="connsiteY3375" fmla="*/ 1075670 h 1168415"/>
              <a:gd name="connsiteX3376" fmla="*/ 438811 w 1623018"/>
              <a:gd name="connsiteY3376" fmla="*/ 1075799 h 1168415"/>
              <a:gd name="connsiteX3377" fmla="*/ 439394 w 1623018"/>
              <a:gd name="connsiteY3377" fmla="*/ 1077094 h 1168415"/>
              <a:gd name="connsiteX3378" fmla="*/ 439199 w 1623018"/>
              <a:gd name="connsiteY3378" fmla="*/ 1078259 h 1168415"/>
              <a:gd name="connsiteX3379" fmla="*/ 438488 w 1623018"/>
              <a:gd name="connsiteY3379" fmla="*/ 1078518 h 1168415"/>
              <a:gd name="connsiteX3380" fmla="*/ 438293 w 1623018"/>
              <a:gd name="connsiteY3380" fmla="*/ 1079100 h 1168415"/>
              <a:gd name="connsiteX3381" fmla="*/ 439782 w 1623018"/>
              <a:gd name="connsiteY3381" fmla="*/ 1079554 h 1168415"/>
              <a:gd name="connsiteX3382" fmla="*/ 441271 w 1623018"/>
              <a:gd name="connsiteY3382" fmla="*/ 1080977 h 1168415"/>
              <a:gd name="connsiteX3383" fmla="*/ 440170 w 1623018"/>
              <a:gd name="connsiteY3383" fmla="*/ 1080977 h 1168415"/>
              <a:gd name="connsiteX3384" fmla="*/ 439976 w 1623018"/>
              <a:gd name="connsiteY3384" fmla="*/ 1081689 h 1168415"/>
              <a:gd name="connsiteX3385" fmla="*/ 438293 w 1623018"/>
              <a:gd name="connsiteY3385" fmla="*/ 1082142 h 1168415"/>
              <a:gd name="connsiteX3386" fmla="*/ 438293 w 1623018"/>
              <a:gd name="connsiteY3386" fmla="*/ 1082725 h 1168415"/>
              <a:gd name="connsiteX3387" fmla="*/ 437581 w 1623018"/>
              <a:gd name="connsiteY3387" fmla="*/ 1083307 h 1168415"/>
              <a:gd name="connsiteX3388" fmla="*/ 437581 w 1623018"/>
              <a:gd name="connsiteY3388" fmla="*/ 1086867 h 1168415"/>
              <a:gd name="connsiteX3389" fmla="*/ 436675 w 1623018"/>
              <a:gd name="connsiteY3389" fmla="*/ 1087320 h 1168415"/>
              <a:gd name="connsiteX3390" fmla="*/ 436675 w 1623018"/>
              <a:gd name="connsiteY3390" fmla="*/ 1088485 h 1168415"/>
              <a:gd name="connsiteX3391" fmla="*/ 437581 w 1623018"/>
              <a:gd name="connsiteY3391" fmla="*/ 1089197 h 1168415"/>
              <a:gd name="connsiteX3392" fmla="*/ 437064 w 1623018"/>
              <a:gd name="connsiteY3392" fmla="*/ 1089455 h 1168415"/>
              <a:gd name="connsiteX3393" fmla="*/ 436675 w 1623018"/>
              <a:gd name="connsiteY3393" fmla="*/ 1090491 h 1168415"/>
              <a:gd name="connsiteX3394" fmla="*/ 434281 w 1623018"/>
              <a:gd name="connsiteY3394" fmla="*/ 1090621 h 1168415"/>
              <a:gd name="connsiteX3395" fmla="*/ 433569 w 1623018"/>
              <a:gd name="connsiteY3395" fmla="*/ 1091333 h 1168415"/>
              <a:gd name="connsiteX3396" fmla="*/ 432080 w 1623018"/>
              <a:gd name="connsiteY3396" fmla="*/ 1091592 h 1168415"/>
              <a:gd name="connsiteX3397" fmla="*/ 430786 w 1623018"/>
              <a:gd name="connsiteY3397" fmla="*/ 1091462 h 1168415"/>
              <a:gd name="connsiteX3398" fmla="*/ 429685 w 1623018"/>
              <a:gd name="connsiteY3398" fmla="*/ 1092174 h 1168415"/>
              <a:gd name="connsiteX3399" fmla="*/ 429297 w 1623018"/>
              <a:gd name="connsiteY3399" fmla="*/ 1092756 h 1168415"/>
              <a:gd name="connsiteX3400" fmla="*/ 429491 w 1623018"/>
              <a:gd name="connsiteY3400" fmla="*/ 1093015 h 1168415"/>
              <a:gd name="connsiteX3401" fmla="*/ 428003 w 1623018"/>
              <a:gd name="connsiteY3401" fmla="*/ 1093727 h 1168415"/>
              <a:gd name="connsiteX3402" fmla="*/ 427485 w 1623018"/>
              <a:gd name="connsiteY3402" fmla="*/ 1095410 h 1168415"/>
              <a:gd name="connsiteX3403" fmla="*/ 428585 w 1623018"/>
              <a:gd name="connsiteY3403" fmla="*/ 1095669 h 1168415"/>
              <a:gd name="connsiteX3404" fmla="*/ 428779 w 1623018"/>
              <a:gd name="connsiteY3404" fmla="*/ 1096511 h 1168415"/>
              <a:gd name="connsiteX3405" fmla="*/ 427873 w 1623018"/>
              <a:gd name="connsiteY3405" fmla="*/ 1096963 h 1168415"/>
              <a:gd name="connsiteX3406" fmla="*/ 427873 w 1623018"/>
              <a:gd name="connsiteY3406" fmla="*/ 1097417 h 1168415"/>
              <a:gd name="connsiteX3407" fmla="*/ 428585 w 1623018"/>
              <a:gd name="connsiteY3407" fmla="*/ 1099164 h 1168415"/>
              <a:gd name="connsiteX3408" fmla="*/ 429297 w 1623018"/>
              <a:gd name="connsiteY3408" fmla="*/ 1099293 h 1168415"/>
              <a:gd name="connsiteX3409" fmla="*/ 429491 w 1623018"/>
              <a:gd name="connsiteY3409" fmla="*/ 1100005 h 1168415"/>
              <a:gd name="connsiteX3410" fmla="*/ 428909 w 1623018"/>
              <a:gd name="connsiteY3410" fmla="*/ 1100135 h 1168415"/>
              <a:gd name="connsiteX3411" fmla="*/ 428003 w 1623018"/>
              <a:gd name="connsiteY3411" fmla="*/ 1099682 h 1168415"/>
              <a:gd name="connsiteX3412" fmla="*/ 428003 w 1623018"/>
              <a:gd name="connsiteY3412" fmla="*/ 1100523 h 1168415"/>
              <a:gd name="connsiteX3413" fmla="*/ 427485 w 1623018"/>
              <a:gd name="connsiteY3413" fmla="*/ 1100394 h 1168415"/>
              <a:gd name="connsiteX3414" fmla="*/ 427291 w 1623018"/>
              <a:gd name="connsiteY3414" fmla="*/ 1102271 h 1168415"/>
              <a:gd name="connsiteX3415" fmla="*/ 427679 w 1623018"/>
              <a:gd name="connsiteY3415" fmla="*/ 1102400 h 1168415"/>
              <a:gd name="connsiteX3416" fmla="*/ 427291 w 1623018"/>
              <a:gd name="connsiteY3416" fmla="*/ 1102400 h 1168415"/>
              <a:gd name="connsiteX3417" fmla="*/ 427485 w 1623018"/>
              <a:gd name="connsiteY3417" fmla="*/ 1102983 h 1168415"/>
              <a:gd name="connsiteX3418" fmla="*/ 427097 w 1623018"/>
              <a:gd name="connsiteY3418" fmla="*/ 1102983 h 1168415"/>
              <a:gd name="connsiteX3419" fmla="*/ 427097 w 1623018"/>
              <a:gd name="connsiteY3419" fmla="*/ 1103565 h 1168415"/>
              <a:gd name="connsiteX3420" fmla="*/ 426708 w 1623018"/>
              <a:gd name="connsiteY3420" fmla="*/ 1103695 h 1168415"/>
              <a:gd name="connsiteX3421" fmla="*/ 426708 w 1623018"/>
              <a:gd name="connsiteY3421" fmla="*/ 1105118 h 1168415"/>
              <a:gd name="connsiteX3422" fmla="*/ 426320 w 1623018"/>
              <a:gd name="connsiteY3422" fmla="*/ 1105701 h 1168415"/>
              <a:gd name="connsiteX3423" fmla="*/ 424314 w 1623018"/>
              <a:gd name="connsiteY3423" fmla="*/ 1105442 h 1168415"/>
              <a:gd name="connsiteX3424" fmla="*/ 423213 w 1623018"/>
              <a:gd name="connsiteY3424" fmla="*/ 1106412 h 1168415"/>
              <a:gd name="connsiteX3425" fmla="*/ 422113 w 1623018"/>
              <a:gd name="connsiteY3425" fmla="*/ 1106412 h 1168415"/>
              <a:gd name="connsiteX3426" fmla="*/ 421207 w 1623018"/>
              <a:gd name="connsiteY3426" fmla="*/ 1104730 h 1168415"/>
              <a:gd name="connsiteX3427" fmla="*/ 419912 w 1623018"/>
              <a:gd name="connsiteY3427" fmla="*/ 1104730 h 1168415"/>
              <a:gd name="connsiteX3428" fmla="*/ 419718 w 1623018"/>
              <a:gd name="connsiteY3428" fmla="*/ 1103759 h 1168415"/>
              <a:gd name="connsiteX3429" fmla="*/ 419136 w 1623018"/>
              <a:gd name="connsiteY3429" fmla="*/ 1103306 h 1168415"/>
              <a:gd name="connsiteX3430" fmla="*/ 418230 w 1623018"/>
              <a:gd name="connsiteY3430" fmla="*/ 1104147 h 1168415"/>
              <a:gd name="connsiteX3431" fmla="*/ 417712 w 1623018"/>
              <a:gd name="connsiteY3431" fmla="*/ 1104147 h 1168415"/>
              <a:gd name="connsiteX3432" fmla="*/ 417194 w 1623018"/>
              <a:gd name="connsiteY3432" fmla="*/ 1103565 h 1168415"/>
              <a:gd name="connsiteX3433" fmla="*/ 415900 w 1623018"/>
              <a:gd name="connsiteY3433" fmla="*/ 1103824 h 1168415"/>
              <a:gd name="connsiteX3434" fmla="*/ 415900 w 1623018"/>
              <a:gd name="connsiteY3434" fmla="*/ 1104924 h 1168415"/>
              <a:gd name="connsiteX3435" fmla="*/ 415188 w 1623018"/>
              <a:gd name="connsiteY3435" fmla="*/ 1104989 h 1168415"/>
              <a:gd name="connsiteX3436" fmla="*/ 414282 w 1623018"/>
              <a:gd name="connsiteY3436" fmla="*/ 1103889 h 1168415"/>
              <a:gd name="connsiteX3437" fmla="*/ 411175 w 1623018"/>
              <a:gd name="connsiteY3437" fmla="*/ 1104018 h 1168415"/>
              <a:gd name="connsiteX3438" fmla="*/ 410269 w 1623018"/>
              <a:gd name="connsiteY3438" fmla="*/ 1104471 h 1168415"/>
              <a:gd name="connsiteX3439" fmla="*/ 408780 w 1623018"/>
              <a:gd name="connsiteY3439" fmla="*/ 1104471 h 1168415"/>
              <a:gd name="connsiteX3440" fmla="*/ 407874 w 1623018"/>
              <a:gd name="connsiteY3440" fmla="*/ 1104018 h 1168415"/>
              <a:gd name="connsiteX3441" fmla="*/ 407162 w 1623018"/>
              <a:gd name="connsiteY3441" fmla="*/ 1104471 h 1168415"/>
              <a:gd name="connsiteX3442" fmla="*/ 407874 w 1623018"/>
              <a:gd name="connsiteY3442" fmla="*/ 1105054 h 1168415"/>
              <a:gd name="connsiteX3443" fmla="*/ 407680 w 1623018"/>
              <a:gd name="connsiteY3443" fmla="*/ 1105636 h 1168415"/>
              <a:gd name="connsiteX3444" fmla="*/ 407292 w 1623018"/>
              <a:gd name="connsiteY3444" fmla="*/ 1105636 h 1168415"/>
              <a:gd name="connsiteX3445" fmla="*/ 407098 w 1623018"/>
              <a:gd name="connsiteY3445" fmla="*/ 1105054 h 1168415"/>
              <a:gd name="connsiteX3446" fmla="*/ 406386 w 1623018"/>
              <a:gd name="connsiteY3446" fmla="*/ 1105054 h 1168415"/>
              <a:gd name="connsiteX3447" fmla="*/ 406192 w 1623018"/>
              <a:gd name="connsiteY3447" fmla="*/ 1104601 h 1168415"/>
              <a:gd name="connsiteX3448" fmla="*/ 405803 w 1623018"/>
              <a:gd name="connsiteY3448" fmla="*/ 1104730 h 1168415"/>
              <a:gd name="connsiteX3449" fmla="*/ 405803 w 1623018"/>
              <a:gd name="connsiteY3449" fmla="*/ 1105442 h 1168415"/>
              <a:gd name="connsiteX3450" fmla="*/ 404509 w 1623018"/>
              <a:gd name="connsiteY3450" fmla="*/ 1106154 h 1168415"/>
              <a:gd name="connsiteX3451" fmla="*/ 404509 w 1623018"/>
              <a:gd name="connsiteY3451" fmla="*/ 1106736 h 1168415"/>
              <a:gd name="connsiteX3452" fmla="*/ 403991 w 1623018"/>
              <a:gd name="connsiteY3452" fmla="*/ 1107190 h 1168415"/>
              <a:gd name="connsiteX3453" fmla="*/ 404121 w 1623018"/>
              <a:gd name="connsiteY3453" fmla="*/ 1108225 h 1168415"/>
              <a:gd name="connsiteX3454" fmla="*/ 403667 w 1623018"/>
              <a:gd name="connsiteY3454" fmla="*/ 1108937 h 1168415"/>
              <a:gd name="connsiteX3455" fmla="*/ 403085 w 1623018"/>
              <a:gd name="connsiteY3455" fmla="*/ 1109066 h 1168415"/>
              <a:gd name="connsiteX3456" fmla="*/ 403538 w 1623018"/>
              <a:gd name="connsiteY3456" fmla="*/ 1112497 h 1168415"/>
              <a:gd name="connsiteX3457" fmla="*/ 401985 w 1623018"/>
              <a:gd name="connsiteY3457" fmla="*/ 1114374 h 1168415"/>
              <a:gd name="connsiteX3458" fmla="*/ 400626 w 1623018"/>
              <a:gd name="connsiteY3458" fmla="*/ 1115086 h 1168415"/>
              <a:gd name="connsiteX3459" fmla="*/ 400172 w 1623018"/>
              <a:gd name="connsiteY3459" fmla="*/ 1117351 h 1168415"/>
              <a:gd name="connsiteX3460" fmla="*/ 399266 w 1623018"/>
              <a:gd name="connsiteY3460" fmla="*/ 1118192 h 1168415"/>
              <a:gd name="connsiteX3461" fmla="*/ 398554 w 1623018"/>
              <a:gd name="connsiteY3461" fmla="*/ 1118322 h 1168415"/>
              <a:gd name="connsiteX3462" fmla="*/ 398295 w 1623018"/>
              <a:gd name="connsiteY3462" fmla="*/ 1120911 h 1168415"/>
              <a:gd name="connsiteX3463" fmla="*/ 397584 w 1623018"/>
              <a:gd name="connsiteY3463" fmla="*/ 1121493 h 1168415"/>
              <a:gd name="connsiteX3464" fmla="*/ 398166 w 1623018"/>
              <a:gd name="connsiteY3464" fmla="*/ 1123370 h 1168415"/>
              <a:gd name="connsiteX3465" fmla="*/ 398813 w 1623018"/>
              <a:gd name="connsiteY3465" fmla="*/ 1123629 h 1168415"/>
              <a:gd name="connsiteX3466" fmla="*/ 398749 w 1623018"/>
              <a:gd name="connsiteY3466" fmla="*/ 1124340 h 1168415"/>
              <a:gd name="connsiteX3467" fmla="*/ 399266 w 1623018"/>
              <a:gd name="connsiteY3467" fmla="*/ 1124664 h 1168415"/>
              <a:gd name="connsiteX3468" fmla="*/ 398425 w 1623018"/>
              <a:gd name="connsiteY3468" fmla="*/ 1125958 h 1168415"/>
              <a:gd name="connsiteX3469" fmla="*/ 398490 w 1623018"/>
              <a:gd name="connsiteY3469" fmla="*/ 1127124 h 1168415"/>
              <a:gd name="connsiteX3470" fmla="*/ 397454 w 1623018"/>
              <a:gd name="connsiteY3470" fmla="*/ 1127253 h 1168415"/>
              <a:gd name="connsiteX3471" fmla="*/ 396613 w 1623018"/>
              <a:gd name="connsiteY3471" fmla="*/ 1127965 h 1168415"/>
              <a:gd name="connsiteX3472" fmla="*/ 395254 w 1623018"/>
              <a:gd name="connsiteY3472" fmla="*/ 1126994 h 1168415"/>
              <a:gd name="connsiteX3473" fmla="*/ 394542 w 1623018"/>
              <a:gd name="connsiteY3473" fmla="*/ 1126994 h 1168415"/>
              <a:gd name="connsiteX3474" fmla="*/ 393894 w 1623018"/>
              <a:gd name="connsiteY3474" fmla="*/ 1127706 h 1168415"/>
              <a:gd name="connsiteX3475" fmla="*/ 394412 w 1623018"/>
              <a:gd name="connsiteY3475" fmla="*/ 1128871 h 1168415"/>
              <a:gd name="connsiteX3476" fmla="*/ 394218 w 1623018"/>
              <a:gd name="connsiteY3476" fmla="*/ 1129324 h 1168415"/>
              <a:gd name="connsiteX3477" fmla="*/ 391823 w 1623018"/>
              <a:gd name="connsiteY3477" fmla="*/ 1129324 h 1168415"/>
              <a:gd name="connsiteX3478" fmla="*/ 391759 w 1623018"/>
              <a:gd name="connsiteY3478" fmla="*/ 1130036 h 1168415"/>
              <a:gd name="connsiteX3479" fmla="*/ 391176 w 1623018"/>
              <a:gd name="connsiteY3479" fmla="*/ 1130036 h 1168415"/>
              <a:gd name="connsiteX3480" fmla="*/ 390529 w 1623018"/>
              <a:gd name="connsiteY3480" fmla="*/ 1129065 h 1168415"/>
              <a:gd name="connsiteX3481" fmla="*/ 389817 w 1623018"/>
              <a:gd name="connsiteY3481" fmla="*/ 1129065 h 1168415"/>
              <a:gd name="connsiteX3482" fmla="*/ 389364 w 1623018"/>
              <a:gd name="connsiteY3482" fmla="*/ 1129518 h 1168415"/>
              <a:gd name="connsiteX3483" fmla="*/ 388652 w 1623018"/>
              <a:gd name="connsiteY3483" fmla="*/ 1129389 h 1168415"/>
              <a:gd name="connsiteX3484" fmla="*/ 388264 w 1623018"/>
              <a:gd name="connsiteY3484" fmla="*/ 1129842 h 1168415"/>
              <a:gd name="connsiteX3485" fmla="*/ 388717 w 1623018"/>
              <a:gd name="connsiteY3485" fmla="*/ 1129842 h 1168415"/>
              <a:gd name="connsiteX3486" fmla="*/ 388781 w 1623018"/>
              <a:gd name="connsiteY3486" fmla="*/ 1130425 h 1168415"/>
              <a:gd name="connsiteX3487" fmla="*/ 388070 w 1623018"/>
              <a:gd name="connsiteY3487" fmla="*/ 1131007 h 1168415"/>
              <a:gd name="connsiteX3488" fmla="*/ 387487 w 1623018"/>
              <a:gd name="connsiteY3488" fmla="*/ 1130877 h 1168415"/>
              <a:gd name="connsiteX3489" fmla="*/ 387487 w 1623018"/>
              <a:gd name="connsiteY3489" fmla="*/ 1130165 h 1168415"/>
              <a:gd name="connsiteX3490" fmla="*/ 387875 w 1623018"/>
              <a:gd name="connsiteY3490" fmla="*/ 1129906 h 1168415"/>
              <a:gd name="connsiteX3491" fmla="*/ 387487 w 1623018"/>
              <a:gd name="connsiteY3491" fmla="*/ 1126929 h 1168415"/>
              <a:gd name="connsiteX3492" fmla="*/ 387875 w 1623018"/>
              <a:gd name="connsiteY3492" fmla="*/ 1126347 h 1168415"/>
              <a:gd name="connsiteX3493" fmla="*/ 387293 w 1623018"/>
              <a:gd name="connsiteY3493" fmla="*/ 1126088 h 1168415"/>
              <a:gd name="connsiteX3494" fmla="*/ 387746 w 1623018"/>
              <a:gd name="connsiteY3494" fmla="*/ 1125247 h 1168415"/>
              <a:gd name="connsiteX3495" fmla="*/ 387163 w 1623018"/>
              <a:gd name="connsiteY3495" fmla="*/ 1124988 h 1168415"/>
              <a:gd name="connsiteX3496" fmla="*/ 386905 w 1623018"/>
              <a:gd name="connsiteY3496" fmla="*/ 1123305 h 1168415"/>
              <a:gd name="connsiteX3497" fmla="*/ 386322 w 1623018"/>
              <a:gd name="connsiteY3497" fmla="*/ 1123046 h 1168415"/>
              <a:gd name="connsiteX3498" fmla="*/ 384510 w 1623018"/>
              <a:gd name="connsiteY3498" fmla="*/ 1123176 h 1168415"/>
              <a:gd name="connsiteX3499" fmla="*/ 384121 w 1623018"/>
              <a:gd name="connsiteY3499" fmla="*/ 1122205 h 1168415"/>
              <a:gd name="connsiteX3500" fmla="*/ 383604 w 1623018"/>
              <a:gd name="connsiteY3500" fmla="*/ 1122205 h 1168415"/>
              <a:gd name="connsiteX3501" fmla="*/ 383410 w 1623018"/>
              <a:gd name="connsiteY3501" fmla="*/ 1121623 h 1168415"/>
              <a:gd name="connsiteX3502" fmla="*/ 383151 w 1623018"/>
              <a:gd name="connsiteY3502" fmla="*/ 1122787 h 1168415"/>
              <a:gd name="connsiteX3503" fmla="*/ 382115 w 1623018"/>
              <a:gd name="connsiteY3503" fmla="*/ 1122787 h 1168415"/>
              <a:gd name="connsiteX3504" fmla="*/ 381727 w 1623018"/>
              <a:gd name="connsiteY3504" fmla="*/ 1122205 h 1168415"/>
              <a:gd name="connsiteX3505" fmla="*/ 381921 w 1623018"/>
              <a:gd name="connsiteY3505" fmla="*/ 1121946 h 1168415"/>
              <a:gd name="connsiteX3506" fmla="*/ 381533 w 1623018"/>
              <a:gd name="connsiteY3506" fmla="*/ 1121816 h 1168415"/>
              <a:gd name="connsiteX3507" fmla="*/ 381727 w 1623018"/>
              <a:gd name="connsiteY3507" fmla="*/ 1121234 h 1168415"/>
              <a:gd name="connsiteX3508" fmla="*/ 380044 w 1623018"/>
              <a:gd name="connsiteY3508" fmla="*/ 1121104 h 1168415"/>
              <a:gd name="connsiteX3509" fmla="*/ 379850 w 1623018"/>
              <a:gd name="connsiteY3509" fmla="*/ 1121687 h 1168415"/>
              <a:gd name="connsiteX3510" fmla="*/ 379009 w 1623018"/>
              <a:gd name="connsiteY3510" fmla="*/ 1121687 h 1168415"/>
              <a:gd name="connsiteX3511" fmla="*/ 377261 w 1623018"/>
              <a:gd name="connsiteY3511" fmla="*/ 1120846 h 1168415"/>
              <a:gd name="connsiteX3512" fmla="*/ 376679 w 1623018"/>
              <a:gd name="connsiteY3512" fmla="*/ 1119875 h 1168415"/>
              <a:gd name="connsiteX3513" fmla="*/ 377067 w 1623018"/>
              <a:gd name="connsiteY3513" fmla="*/ 1119421 h 1168415"/>
              <a:gd name="connsiteX3514" fmla="*/ 376808 w 1623018"/>
              <a:gd name="connsiteY3514" fmla="*/ 1118451 h 1168415"/>
              <a:gd name="connsiteX3515" fmla="*/ 377455 w 1623018"/>
              <a:gd name="connsiteY3515" fmla="*/ 1117610 h 1168415"/>
              <a:gd name="connsiteX3516" fmla="*/ 377391 w 1623018"/>
              <a:gd name="connsiteY3516" fmla="*/ 1116898 h 1168415"/>
              <a:gd name="connsiteX3517" fmla="*/ 378102 w 1623018"/>
              <a:gd name="connsiteY3517" fmla="*/ 1116768 h 1168415"/>
              <a:gd name="connsiteX3518" fmla="*/ 378102 w 1623018"/>
              <a:gd name="connsiteY3518" fmla="*/ 1116509 h 1168415"/>
              <a:gd name="connsiteX3519" fmla="*/ 375449 w 1623018"/>
              <a:gd name="connsiteY3519" fmla="*/ 1115538 h 1168415"/>
              <a:gd name="connsiteX3520" fmla="*/ 374349 w 1623018"/>
              <a:gd name="connsiteY3520" fmla="*/ 1114115 h 1168415"/>
              <a:gd name="connsiteX3521" fmla="*/ 374413 w 1623018"/>
              <a:gd name="connsiteY3521" fmla="*/ 1113662 h 1168415"/>
              <a:gd name="connsiteX3522" fmla="*/ 375708 w 1623018"/>
              <a:gd name="connsiteY3522" fmla="*/ 1112821 h 1168415"/>
              <a:gd name="connsiteX3523" fmla="*/ 374672 w 1623018"/>
              <a:gd name="connsiteY3523" fmla="*/ 1110232 h 1168415"/>
              <a:gd name="connsiteX3524" fmla="*/ 373313 w 1623018"/>
              <a:gd name="connsiteY3524" fmla="*/ 1110684 h 1168415"/>
              <a:gd name="connsiteX3525" fmla="*/ 370983 w 1623018"/>
              <a:gd name="connsiteY3525" fmla="*/ 1108808 h 1168415"/>
              <a:gd name="connsiteX3526" fmla="*/ 371113 w 1623018"/>
              <a:gd name="connsiteY3526" fmla="*/ 1107254 h 1168415"/>
              <a:gd name="connsiteX3527" fmla="*/ 370401 w 1623018"/>
              <a:gd name="connsiteY3527" fmla="*/ 1106995 h 1168415"/>
              <a:gd name="connsiteX3528" fmla="*/ 370401 w 1623018"/>
              <a:gd name="connsiteY3528" fmla="*/ 1105118 h 1168415"/>
              <a:gd name="connsiteX3529" fmla="*/ 371695 w 1623018"/>
              <a:gd name="connsiteY3529" fmla="*/ 1104859 h 1168415"/>
              <a:gd name="connsiteX3530" fmla="*/ 372601 w 1623018"/>
              <a:gd name="connsiteY3530" fmla="*/ 1103306 h 1168415"/>
              <a:gd name="connsiteX3531" fmla="*/ 372407 w 1623018"/>
              <a:gd name="connsiteY3531" fmla="*/ 1102141 h 1168415"/>
              <a:gd name="connsiteX3532" fmla="*/ 373896 w 1623018"/>
              <a:gd name="connsiteY3532" fmla="*/ 1101430 h 1168415"/>
              <a:gd name="connsiteX3533" fmla="*/ 373896 w 1623018"/>
              <a:gd name="connsiteY3533" fmla="*/ 1100976 h 1168415"/>
              <a:gd name="connsiteX3534" fmla="*/ 373313 w 1623018"/>
              <a:gd name="connsiteY3534" fmla="*/ 1100976 h 1168415"/>
              <a:gd name="connsiteX3535" fmla="*/ 372795 w 1623018"/>
              <a:gd name="connsiteY3535" fmla="*/ 1099812 h 1168415"/>
              <a:gd name="connsiteX3536" fmla="*/ 373313 w 1623018"/>
              <a:gd name="connsiteY3536" fmla="*/ 1099812 h 1168415"/>
              <a:gd name="connsiteX3537" fmla="*/ 373701 w 1623018"/>
              <a:gd name="connsiteY3537" fmla="*/ 1099100 h 1168415"/>
              <a:gd name="connsiteX3538" fmla="*/ 373313 w 1623018"/>
              <a:gd name="connsiteY3538" fmla="*/ 1098646 h 1168415"/>
              <a:gd name="connsiteX3539" fmla="*/ 373896 w 1623018"/>
              <a:gd name="connsiteY3539" fmla="*/ 1098646 h 1168415"/>
              <a:gd name="connsiteX3540" fmla="*/ 374607 w 1623018"/>
              <a:gd name="connsiteY3540" fmla="*/ 1097482 h 1168415"/>
              <a:gd name="connsiteX3541" fmla="*/ 374607 w 1623018"/>
              <a:gd name="connsiteY3541" fmla="*/ 1096446 h 1168415"/>
              <a:gd name="connsiteX3542" fmla="*/ 374090 w 1623018"/>
              <a:gd name="connsiteY3542" fmla="*/ 1096446 h 1168415"/>
              <a:gd name="connsiteX3543" fmla="*/ 372989 w 1623018"/>
              <a:gd name="connsiteY3543" fmla="*/ 1095604 h 1168415"/>
              <a:gd name="connsiteX3544" fmla="*/ 372472 w 1623018"/>
              <a:gd name="connsiteY3544" fmla="*/ 1094310 h 1168415"/>
              <a:gd name="connsiteX3545" fmla="*/ 372083 w 1623018"/>
              <a:gd name="connsiteY3545" fmla="*/ 1094439 h 1168415"/>
              <a:gd name="connsiteX3546" fmla="*/ 371695 w 1623018"/>
              <a:gd name="connsiteY3546" fmla="*/ 1093857 h 1168415"/>
              <a:gd name="connsiteX3547" fmla="*/ 371307 w 1623018"/>
              <a:gd name="connsiteY3547" fmla="*/ 1091850 h 1168415"/>
              <a:gd name="connsiteX3548" fmla="*/ 372601 w 1623018"/>
              <a:gd name="connsiteY3548" fmla="*/ 1091592 h 1168415"/>
              <a:gd name="connsiteX3549" fmla="*/ 372795 w 1623018"/>
              <a:gd name="connsiteY3549" fmla="*/ 1091138 h 1168415"/>
              <a:gd name="connsiteX3550" fmla="*/ 370918 w 1623018"/>
              <a:gd name="connsiteY3550" fmla="*/ 1090686 h 1168415"/>
              <a:gd name="connsiteX3551" fmla="*/ 371113 w 1623018"/>
              <a:gd name="connsiteY3551" fmla="*/ 1088808 h 1168415"/>
              <a:gd name="connsiteX3552" fmla="*/ 369818 w 1623018"/>
              <a:gd name="connsiteY3552" fmla="*/ 1088938 h 1168415"/>
              <a:gd name="connsiteX3553" fmla="*/ 369818 w 1623018"/>
              <a:gd name="connsiteY3553" fmla="*/ 1087514 h 1168415"/>
              <a:gd name="connsiteX3554" fmla="*/ 366711 w 1623018"/>
              <a:gd name="connsiteY3554" fmla="*/ 1086932 h 1168415"/>
              <a:gd name="connsiteX3555" fmla="*/ 366517 w 1623018"/>
              <a:gd name="connsiteY3555" fmla="*/ 1086219 h 1168415"/>
              <a:gd name="connsiteX3556" fmla="*/ 366129 w 1623018"/>
              <a:gd name="connsiteY3556" fmla="*/ 1086219 h 1168415"/>
              <a:gd name="connsiteX3557" fmla="*/ 366129 w 1623018"/>
              <a:gd name="connsiteY3557" fmla="*/ 1085637 h 1168415"/>
              <a:gd name="connsiteX3558" fmla="*/ 368135 w 1623018"/>
              <a:gd name="connsiteY3558" fmla="*/ 1082919 h 1168415"/>
              <a:gd name="connsiteX3559" fmla="*/ 367423 w 1623018"/>
              <a:gd name="connsiteY3559" fmla="*/ 1082466 h 1168415"/>
              <a:gd name="connsiteX3560" fmla="*/ 367423 w 1623018"/>
              <a:gd name="connsiteY3560" fmla="*/ 1081495 h 1168415"/>
              <a:gd name="connsiteX3561" fmla="*/ 366841 w 1623018"/>
              <a:gd name="connsiteY3561" fmla="*/ 1080783 h 1168415"/>
              <a:gd name="connsiteX3562" fmla="*/ 367035 w 1623018"/>
              <a:gd name="connsiteY3562" fmla="*/ 1079359 h 1168415"/>
              <a:gd name="connsiteX3563" fmla="*/ 366647 w 1623018"/>
              <a:gd name="connsiteY3563" fmla="*/ 1079359 h 1168415"/>
              <a:gd name="connsiteX3564" fmla="*/ 365741 w 1623018"/>
              <a:gd name="connsiteY3564" fmla="*/ 1077482 h 1168415"/>
              <a:gd name="connsiteX3565" fmla="*/ 362634 w 1623018"/>
              <a:gd name="connsiteY3565" fmla="*/ 1074052 h 1168415"/>
              <a:gd name="connsiteX3566" fmla="*/ 362828 w 1623018"/>
              <a:gd name="connsiteY3566" fmla="*/ 1072046 h 1168415"/>
              <a:gd name="connsiteX3567" fmla="*/ 365223 w 1623018"/>
              <a:gd name="connsiteY3567" fmla="*/ 1072046 h 1168415"/>
              <a:gd name="connsiteX3568" fmla="*/ 365935 w 1623018"/>
              <a:gd name="connsiteY3568" fmla="*/ 1071463 h 1168415"/>
              <a:gd name="connsiteX3569" fmla="*/ 365935 w 1623018"/>
              <a:gd name="connsiteY3569" fmla="*/ 1071204 h 1168415"/>
              <a:gd name="connsiteX3570" fmla="*/ 364252 w 1623018"/>
              <a:gd name="connsiteY3570" fmla="*/ 1071463 h 1168415"/>
              <a:gd name="connsiteX3571" fmla="*/ 363346 w 1623018"/>
              <a:gd name="connsiteY3571" fmla="*/ 1070752 h 1168415"/>
              <a:gd name="connsiteX3572" fmla="*/ 363346 w 1623018"/>
              <a:gd name="connsiteY3572" fmla="*/ 1070169 h 1168415"/>
              <a:gd name="connsiteX3573" fmla="*/ 364058 w 1623018"/>
              <a:gd name="connsiteY3573" fmla="*/ 1069134 h 1168415"/>
              <a:gd name="connsiteX3574" fmla="*/ 364058 w 1623018"/>
              <a:gd name="connsiteY3574" fmla="*/ 1065962 h 1168415"/>
              <a:gd name="connsiteX3575" fmla="*/ 364770 w 1623018"/>
              <a:gd name="connsiteY3575" fmla="*/ 1065703 h 1168415"/>
              <a:gd name="connsiteX3576" fmla="*/ 365352 w 1623018"/>
              <a:gd name="connsiteY3576" fmla="*/ 1064538 h 1168415"/>
              <a:gd name="connsiteX3577" fmla="*/ 364770 w 1623018"/>
              <a:gd name="connsiteY3577" fmla="*/ 1064408 h 1168415"/>
              <a:gd name="connsiteX3578" fmla="*/ 362375 w 1623018"/>
              <a:gd name="connsiteY3578" fmla="*/ 1065379 h 1168415"/>
              <a:gd name="connsiteX3579" fmla="*/ 363281 w 1623018"/>
              <a:gd name="connsiteY3579" fmla="*/ 1066091 h 1168415"/>
              <a:gd name="connsiteX3580" fmla="*/ 363281 w 1623018"/>
              <a:gd name="connsiteY3580" fmla="*/ 1069262 h 1168415"/>
              <a:gd name="connsiteX3581" fmla="*/ 362763 w 1623018"/>
              <a:gd name="connsiteY3581" fmla="*/ 1069975 h 1168415"/>
              <a:gd name="connsiteX3582" fmla="*/ 362569 w 1623018"/>
              <a:gd name="connsiteY3582" fmla="*/ 1071269 h 1168415"/>
              <a:gd name="connsiteX3583" fmla="*/ 360563 w 1623018"/>
              <a:gd name="connsiteY3583" fmla="*/ 1071722 h 1168415"/>
              <a:gd name="connsiteX3584" fmla="*/ 357974 w 1623018"/>
              <a:gd name="connsiteY3584" fmla="*/ 1068874 h 1168415"/>
              <a:gd name="connsiteX3585" fmla="*/ 357392 w 1623018"/>
              <a:gd name="connsiteY3585" fmla="*/ 1068874 h 1168415"/>
              <a:gd name="connsiteX3586" fmla="*/ 356874 w 1623018"/>
              <a:gd name="connsiteY3586" fmla="*/ 1067903 h 1168415"/>
              <a:gd name="connsiteX3587" fmla="*/ 355580 w 1623018"/>
              <a:gd name="connsiteY3587" fmla="*/ 1067192 h 1168415"/>
              <a:gd name="connsiteX3588" fmla="*/ 355385 w 1623018"/>
              <a:gd name="connsiteY3588" fmla="*/ 1066609 h 1168415"/>
              <a:gd name="connsiteX3589" fmla="*/ 354673 w 1623018"/>
              <a:gd name="connsiteY3589" fmla="*/ 1066156 h 1168415"/>
              <a:gd name="connsiteX3590" fmla="*/ 353185 w 1623018"/>
              <a:gd name="connsiteY3590" fmla="*/ 1066156 h 1168415"/>
              <a:gd name="connsiteX3591" fmla="*/ 352085 w 1623018"/>
              <a:gd name="connsiteY3591" fmla="*/ 1064862 h 1168415"/>
              <a:gd name="connsiteX3592" fmla="*/ 350790 w 1623018"/>
              <a:gd name="connsiteY3592" fmla="*/ 1064408 h 1168415"/>
              <a:gd name="connsiteX3593" fmla="*/ 350984 w 1623018"/>
              <a:gd name="connsiteY3593" fmla="*/ 1063696 h 1168415"/>
              <a:gd name="connsiteX3594" fmla="*/ 348978 w 1623018"/>
              <a:gd name="connsiteY3594" fmla="*/ 1061690 h 1168415"/>
              <a:gd name="connsiteX3595" fmla="*/ 343994 w 1623018"/>
              <a:gd name="connsiteY3595" fmla="*/ 1061107 h 1168415"/>
              <a:gd name="connsiteX3596" fmla="*/ 342700 w 1623018"/>
              <a:gd name="connsiteY3596" fmla="*/ 1061949 h 1168415"/>
              <a:gd name="connsiteX3597" fmla="*/ 341211 w 1623018"/>
              <a:gd name="connsiteY3597" fmla="*/ 1062078 h 1168415"/>
              <a:gd name="connsiteX3598" fmla="*/ 340693 w 1623018"/>
              <a:gd name="connsiteY3598" fmla="*/ 1062661 h 1168415"/>
              <a:gd name="connsiteX3599" fmla="*/ 339205 w 1623018"/>
              <a:gd name="connsiteY3599" fmla="*/ 1062661 h 1168415"/>
              <a:gd name="connsiteX3600" fmla="*/ 337910 w 1623018"/>
              <a:gd name="connsiteY3600" fmla="*/ 1060202 h 1168415"/>
              <a:gd name="connsiteX3601" fmla="*/ 336098 w 1623018"/>
              <a:gd name="connsiteY3601" fmla="*/ 1060331 h 1168415"/>
              <a:gd name="connsiteX3602" fmla="*/ 335710 w 1623018"/>
              <a:gd name="connsiteY3602" fmla="*/ 1060072 h 1168415"/>
              <a:gd name="connsiteX3603" fmla="*/ 336098 w 1623018"/>
              <a:gd name="connsiteY3603" fmla="*/ 1059619 h 1168415"/>
              <a:gd name="connsiteX3604" fmla="*/ 335516 w 1623018"/>
              <a:gd name="connsiteY3604" fmla="*/ 1059361 h 1168415"/>
              <a:gd name="connsiteX3605" fmla="*/ 335904 w 1623018"/>
              <a:gd name="connsiteY3605" fmla="*/ 1059101 h 1168415"/>
              <a:gd name="connsiteX3606" fmla="*/ 335322 w 1623018"/>
              <a:gd name="connsiteY3606" fmla="*/ 1058972 h 1168415"/>
              <a:gd name="connsiteX3607" fmla="*/ 335128 w 1623018"/>
              <a:gd name="connsiteY3607" fmla="*/ 1057936 h 1168415"/>
              <a:gd name="connsiteX3608" fmla="*/ 334545 w 1623018"/>
              <a:gd name="connsiteY3608" fmla="*/ 1057936 h 1168415"/>
              <a:gd name="connsiteX3609" fmla="*/ 333639 w 1623018"/>
              <a:gd name="connsiteY3609" fmla="*/ 1056772 h 1168415"/>
              <a:gd name="connsiteX3610" fmla="*/ 330532 w 1623018"/>
              <a:gd name="connsiteY3610" fmla="*/ 1055024 h 1168415"/>
              <a:gd name="connsiteX3611" fmla="*/ 329238 w 1623018"/>
              <a:gd name="connsiteY3611" fmla="*/ 1054894 h 1168415"/>
              <a:gd name="connsiteX3612" fmla="*/ 328850 w 1623018"/>
              <a:gd name="connsiteY3612" fmla="*/ 1055736 h 1168415"/>
              <a:gd name="connsiteX3613" fmla="*/ 327555 w 1623018"/>
              <a:gd name="connsiteY3613" fmla="*/ 1056577 h 1168415"/>
              <a:gd name="connsiteX3614" fmla="*/ 326649 w 1623018"/>
              <a:gd name="connsiteY3614" fmla="*/ 1056448 h 1168415"/>
              <a:gd name="connsiteX3615" fmla="*/ 326649 w 1623018"/>
              <a:gd name="connsiteY3615" fmla="*/ 1055995 h 1168415"/>
              <a:gd name="connsiteX3616" fmla="*/ 324772 w 1623018"/>
              <a:gd name="connsiteY3616" fmla="*/ 1054700 h 1168415"/>
              <a:gd name="connsiteX3617" fmla="*/ 323283 w 1623018"/>
              <a:gd name="connsiteY3617" fmla="*/ 1054571 h 1168415"/>
              <a:gd name="connsiteX3618" fmla="*/ 321989 w 1623018"/>
              <a:gd name="connsiteY3618" fmla="*/ 1055606 h 1168415"/>
              <a:gd name="connsiteX3619" fmla="*/ 322183 w 1623018"/>
              <a:gd name="connsiteY3619" fmla="*/ 1057031 h 1168415"/>
              <a:gd name="connsiteX3620" fmla="*/ 320889 w 1623018"/>
              <a:gd name="connsiteY3620" fmla="*/ 1056577 h 1168415"/>
              <a:gd name="connsiteX3621" fmla="*/ 320695 w 1623018"/>
              <a:gd name="connsiteY3621" fmla="*/ 1057160 h 1168415"/>
              <a:gd name="connsiteX3622" fmla="*/ 319594 w 1623018"/>
              <a:gd name="connsiteY3622" fmla="*/ 1057031 h 1168415"/>
              <a:gd name="connsiteX3623" fmla="*/ 319400 w 1623018"/>
              <a:gd name="connsiteY3623" fmla="*/ 1057613 h 1168415"/>
              <a:gd name="connsiteX3624" fmla="*/ 318300 w 1623018"/>
              <a:gd name="connsiteY3624" fmla="*/ 1057613 h 1168415"/>
              <a:gd name="connsiteX3625" fmla="*/ 317394 w 1623018"/>
              <a:gd name="connsiteY3625" fmla="*/ 1058325 h 1168415"/>
              <a:gd name="connsiteX3626" fmla="*/ 316876 w 1623018"/>
              <a:gd name="connsiteY3626" fmla="*/ 1057871 h 1168415"/>
              <a:gd name="connsiteX3627" fmla="*/ 317394 w 1623018"/>
              <a:gd name="connsiteY3627" fmla="*/ 1057613 h 1168415"/>
              <a:gd name="connsiteX3628" fmla="*/ 317394 w 1623018"/>
              <a:gd name="connsiteY3628" fmla="*/ 1056318 h 1168415"/>
              <a:gd name="connsiteX3629" fmla="*/ 317782 w 1623018"/>
              <a:gd name="connsiteY3629" fmla="*/ 1056189 h 1168415"/>
              <a:gd name="connsiteX3630" fmla="*/ 317588 w 1623018"/>
              <a:gd name="connsiteY3630" fmla="*/ 1055024 h 1168415"/>
              <a:gd name="connsiteX3631" fmla="*/ 317200 w 1623018"/>
              <a:gd name="connsiteY3631" fmla="*/ 1055024 h 1168415"/>
              <a:gd name="connsiteX3632" fmla="*/ 317394 w 1623018"/>
              <a:gd name="connsiteY3632" fmla="*/ 1054312 h 1168415"/>
              <a:gd name="connsiteX3633" fmla="*/ 315582 w 1623018"/>
              <a:gd name="connsiteY3633" fmla="*/ 1053859 h 1168415"/>
              <a:gd name="connsiteX3634" fmla="*/ 315387 w 1623018"/>
              <a:gd name="connsiteY3634" fmla="*/ 1052435 h 1168415"/>
              <a:gd name="connsiteX3635" fmla="*/ 313511 w 1623018"/>
              <a:gd name="connsiteY3635" fmla="*/ 1051270 h 1168415"/>
              <a:gd name="connsiteX3636" fmla="*/ 313316 w 1623018"/>
              <a:gd name="connsiteY3636" fmla="*/ 1050687 h 1168415"/>
              <a:gd name="connsiteX3637" fmla="*/ 312022 w 1623018"/>
              <a:gd name="connsiteY3637" fmla="*/ 1050559 h 1168415"/>
              <a:gd name="connsiteX3638" fmla="*/ 311116 w 1623018"/>
              <a:gd name="connsiteY3638" fmla="*/ 1051141 h 1168415"/>
              <a:gd name="connsiteX3639" fmla="*/ 310727 w 1623018"/>
              <a:gd name="connsiteY3639" fmla="*/ 1050559 h 1168415"/>
              <a:gd name="connsiteX3640" fmla="*/ 310145 w 1623018"/>
              <a:gd name="connsiteY3640" fmla="*/ 1050559 h 1168415"/>
              <a:gd name="connsiteX3641" fmla="*/ 309757 w 1623018"/>
              <a:gd name="connsiteY3641" fmla="*/ 1049588 h 1168415"/>
              <a:gd name="connsiteX3642" fmla="*/ 308851 w 1623018"/>
              <a:gd name="connsiteY3642" fmla="*/ 1049588 h 1168415"/>
              <a:gd name="connsiteX3643" fmla="*/ 308851 w 1623018"/>
              <a:gd name="connsiteY3643" fmla="*/ 1047710 h 1168415"/>
              <a:gd name="connsiteX3644" fmla="*/ 307038 w 1623018"/>
              <a:gd name="connsiteY3644" fmla="*/ 1046739 h 1168415"/>
              <a:gd name="connsiteX3645" fmla="*/ 306456 w 1623018"/>
              <a:gd name="connsiteY3645" fmla="*/ 1045186 h 1168415"/>
              <a:gd name="connsiteX3646" fmla="*/ 305938 w 1623018"/>
              <a:gd name="connsiteY3646" fmla="*/ 1045186 h 1168415"/>
              <a:gd name="connsiteX3647" fmla="*/ 305744 w 1623018"/>
              <a:gd name="connsiteY3647" fmla="*/ 1044733 h 1168415"/>
              <a:gd name="connsiteX3648" fmla="*/ 303867 w 1623018"/>
              <a:gd name="connsiteY3648" fmla="*/ 1044733 h 1168415"/>
              <a:gd name="connsiteX3649" fmla="*/ 303479 w 1623018"/>
              <a:gd name="connsiteY3649" fmla="*/ 1045186 h 1168415"/>
              <a:gd name="connsiteX3650" fmla="*/ 302184 w 1623018"/>
              <a:gd name="connsiteY3650" fmla="*/ 1045057 h 1168415"/>
              <a:gd name="connsiteX3651" fmla="*/ 301796 w 1623018"/>
              <a:gd name="connsiteY3651" fmla="*/ 1045316 h 1168415"/>
              <a:gd name="connsiteX3652" fmla="*/ 301602 w 1623018"/>
              <a:gd name="connsiteY3652" fmla="*/ 1044474 h 1168415"/>
              <a:gd name="connsiteX3653" fmla="*/ 299919 w 1623018"/>
              <a:gd name="connsiteY3653" fmla="*/ 1043051 h 1168415"/>
              <a:gd name="connsiteX3654" fmla="*/ 296424 w 1623018"/>
              <a:gd name="connsiteY3654" fmla="*/ 1042015 h 1168415"/>
              <a:gd name="connsiteX3655" fmla="*/ 293835 w 1623018"/>
              <a:gd name="connsiteY3655" fmla="*/ 1042015 h 1168415"/>
              <a:gd name="connsiteX3656" fmla="*/ 284645 w 1623018"/>
              <a:gd name="connsiteY3656" fmla="*/ 1043568 h 1168415"/>
              <a:gd name="connsiteX3657" fmla="*/ 284256 w 1623018"/>
              <a:gd name="connsiteY3657" fmla="*/ 1044280 h 1168415"/>
              <a:gd name="connsiteX3658" fmla="*/ 283739 w 1623018"/>
              <a:gd name="connsiteY3658" fmla="*/ 1044410 h 1168415"/>
              <a:gd name="connsiteX3659" fmla="*/ 283933 w 1623018"/>
              <a:gd name="connsiteY3659" fmla="*/ 1048552 h 1168415"/>
              <a:gd name="connsiteX3660" fmla="*/ 283350 w 1623018"/>
              <a:gd name="connsiteY3660" fmla="*/ 1048552 h 1168415"/>
              <a:gd name="connsiteX3661" fmla="*/ 283350 w 1623018"/>
              <a:gd name="connsiteY3661" fmla="*/ 1049005 h 1168415"/>
              <a:gd name="connsiteX3662" fmla="*/ 281862 w 1623018"/>
              <a:gd name="connsiteY3662" fmla="*/ 1049005 h 1168415"/>
              <a:gd name="connsiteX3663" fmla="*/ 281150 w 1623018"/>
              <a:gd name="connsiteY3663" fmla="*/ 1050040 h 1168415"/>
              <a:gd name="connsiteX3664" fmla="*/ 280244 w 1623018"/>
              <a:gd name="connsiteY3664" fmla="*/ 1050170 h 1168415"/>
              <a:gd name="connsiteX3665" fmla="*/ 280244 w 1623018"/>
              <a:gd name="connsiteY3665" fmla="*/ 1050623 h 1168415"/>
              <a:gd name="connsiteX3666" fmla="*/ 278367 w 1623018"/>
              <a:gd name="connsiteY3666" fmla="*/ 1051917 h 1168415"/>
              <a:gd name="connsiteX3667" fmla="*/ 278367 w 1623018"/>
              <a:gd name="connsiteY3667" fmla="*/ 1052629 h 1168415"/>
              <a:gd name="connsiteX3668" fmla="*/ 277978 w 1623018"/>
              <a:gd name="connsiteY3668" fmla="*/ 1052888 h 1168415"/>
              <a:gd name="connsiteX3669" fmla="*/ 278173 w 1623018"/>
              <a:gd name="connsiteY3669" fmla="*/ 1053923 h 1168415"/>
              <a:gd name="connsiteX3670" fmla="*/ 279855 w 1623018"/>
              <a:gd name="connsiteY3670" fmla="*/ 1055671 h 1168415"/>
              <a:gd name="connsiteX3671" fmla="*/ 279661 w 1623018"/>
              <a:gd name="connsiteY3671" fmla="*/ 1056125 h 1168415"/>
              <a:gd name="connsiteX3672" fmla="*/ 279273 w 1623018"/>
              <a:gd name="connsiteY3672" fmla="*/ 1055995 h 1168415"/>
              <a:gd name="connsiteX3673" fmla="*/ 279273 w 1623018"/>
              <a:gd name="connsiteY3673" fmla="*/ 1057160 h 1168415"/>
              <a:gd name="connsiteX3674" fmla="*/ 280179 w 1623018"/>
              <a:gd name="connsiteY3674" fmla="*/ 1057613 h 1168415"/>
              <a:gd name="connsiteX3675" fmla="*/ 280891 w 1623018"/>
              <a:gd name="connsiteY3675" fmla="*/ 1058649 h 1168415"/>
              <a:gd name="connsiteX3676" fmla="*/ 281085 w 1623018"/>
              <a:gd name="connsiteY3676" fmla="*/ 1060784 h 1168415"/>
              <a:gd name="connsiteX3677" fmla="*/ 283091 w 1623018"/>
              <a:gd name="connsiteY3677" fmla="*/ 1062532 h 1168415"/>
              <a:gd name="connsiteX3678" fmla="*/ 282185 w 1623018"/>
              <a:gd name="connsiteY3678" fmla="*/ 1063956 h 1168415"/>
              <a:gd name="connsiteX3679" fmla="*/ 281991 w 1623018"/>
              <a:gd name="connsiteY3679" fmla="*/ 1065250 h 1168415"/>
              <a:gd name="connsiteX3680" fmla="*/ 281085 w 1623018"/>
              <a:gd name="connsiteY3680" fmla="*/ 1066091 h 1168415"/>
              <a:gd name="connsiteX3681" fmla="*/ 281085 w 1623018"/>
              <a:gd name="connsiteY3681" fmla="*/ 1068098 h 1168415"/>
              <a:gd name="connsiteX3682" fmla="*/ 280697 w 1623018"/>
              <a:gd name="connsiteY3682" fmla="*/ 1068098 h 1168415"/>
              <a:gd name="connsiteX3683" fmla="*/ 279791 w 1623018"/>
              <a:gd name="connsiteY3683" fmla="*/ 1071528 h 1168415"/>
              <a:gd name="connsiteX3684" fmla="*/ 279273 w 1623018"/>
              <a:gd name="connsiteY3684" fmla="*/ 1072693 h 1168415"/>
              <a:gd name="connsiteX3685" fmla="*/ 277784 w 1623018"/>
              <a:gd name="connsiteY3685" fmla="*/ 1073858 h 1168415"/>
              <a:gd name="connsiteX3686" fmla="*/ 277590 w 1623018"/>
              <a:gd name="connsiteY3686" fmla="*/ 1075411 h 1168415"/>
              <a:gd name="connsiteX3687" fmla="*/ 276878 w 1623018"/>
              <a:gd name="connsiteY3687" fmla="*/ 1076965 h 1168415"/>
              <a:gd name="connsiteX3688" fmla="*/ 276166 w 1623018"/>
              <a:gd name="connsiteY3688" fmla="*/ 1077547 h 1168415"/>
              <a:gd name="connsiteX3689" fmla="*/ 275778 w 1623018"/>
              <a:gd name="connsiteY3689" fmla="*/ 1077417 h 1168415"/>
              <a:gd name="connsiteX3690" fmla="*/ 275778 w 1623018"/>
              <a:gd name="connsiteY3690" fmla="*/ 1077871 h 1168415"/>
              <a:gd name="connsiteX3691" fmla="*/ 274872 w 1623018"/>
              <a:gd name="connsiteY3691" fmla="*/ 1077871 h 1168415"/>
              <a:gd name="connsiteX3692" fmla="*/ 272671 w 1623018"/>
              <a:gd name="connsiteY3692" fmla="*/ 1076447 h 1168415"/>
              <a:gd name="connsiteX3693" fmla="*/ 272671 w 1623018"/>
              <a:gd name="connsiteY3693" fmla="*/ 1078712 h 1168415"/>
              <a:gd name="connsiteX3694" fmla="*/ 268270 w 1623018"/>
              <a:gd name="connsiteY3694" fmla="*/ 1082142 h 1168415"/>
              <a:gd name="connsiteX3695" fmla="*/ 267882 w 1623018"/>
              <a:gd name="connsiteY3695" fmla="*/ 1081689 h 1168415"/>
              <a:gd name="connsiteX3696" fmla="*/ 267688 w 1623018"/>
              <a:gd name="connsiteY3696" fmla="*/ 1081948 h 1168415"/>
              <a:gd name="connsiteX3697" fmla="*/ 265811 w 1623018"/>
              <a:gd name="connsiteY3697" fmla="*/ 1081495 h 1168415"/>
              <a:gd name="connsiteX3698" fmla="*/ 265422 w 1623018"/>
              <a:gd name="connsiteY3698" fmla="*/ 1081948 h 1168415"/>
              <a:gd name="connsiteX3699" fmla="*/ 264516 w 1623018"/>
              <a:gd name="connsiteY3699" fmla="*/ 1081948 h 1168415"/>
              <a:gd name="connsiteX3700" fmla="*/ 264322 w 1623018"/>
              <a:gd name="connsiteY3700" fmla="*/ 1082401 h 1168415"/>
              <a:gd name="connsiteX3701" fmla="*/ 263416 w 1623018"/>
              <a:gd name="connsiteY3701" fmla="*/ 1082531 h 1168415"/>
              <a:gd name="connsiteX3702" fmla="*/ 262510 w 1623018"/>
              <a:gd name="connsiteY3702" fmla="*/ 1081560 h 1168415"/>
              <a:gd name="connsiteX3703" fmla="*/ 261604 w 1623018"/>
              <a:gd name="connsiteY3703" fmla="*/ 1081689 h 1168415"/>
              <a:gd name="connsiteX3704" fmla="*/ 261216 w 1623018"/>
              <a:gd name="connsiteY3704" fmla="*/ 1082142 h 1168415"/>
              <a:gd name="connsiteX3705" fmla="*/ 261021 w 1623018"/>
              <a:gd name="connsiteY3705" fmla="*/ 1081689 h 1168415"/>
              <a:gd name="connsiteX3706" fmla="*/ 260504 w 1623018"/>
              <a:gd name="connsiteY3706" fmla="*/ 1081689 h 1168415"/>
              <a:gd name="connsiteX3707" fmla="*/ 259209 w 1623018"/>
              <a:gd name="connsiteY3707" fmla="*/ 1082531 h 1168415"/>
              <a:gd name="connsiteX3708" fmla="*/ 258692 w 1623018"/>
              <a:gd name="connsiteY3708" fmla="*/ 1083696 h 1168415"/>
              <a:gd name="connsiteX3709" fmla="*/ 257397 w 1623018"/>
              <a:gd name="connsiteY3709" fmla="*/ 1083696 h 1168415"/>
              <a:gd name="connsiteX3710" fmla="*/ 256685 w 1623018"/>
              <a:gd name="connsiteY3710" fmla="*/ 1083242 h 1168415"/>
              <a:gd name="connsiteX3711" fmla="*/ 255197 w 1623018"/>
              <a:gd name="connsiteY3711" fmla="*/ 1083502 h 1168415"/>
              <a:gd name="connsiteX3712" fmla="*/ 254679 w 1623018"/>
              <a:gd name="connsiteY3712" fmla="*/ 1082790 h 1168415"/>
              <a:gd name="connsiteX3713" fmla="*/ 253773 w 1623018"/>
              <a:gd name="connsiteY3713" fmla="*/ 1083242 h 1168415"/>
              <a:gd name="connsiteX3714" fmla="*/ 253061 w 1623018"/>
              <a:gd name="connsiteY3714" fmla="*/ 1082983 h 1168415"/>
              <a:gd name="connsiteX3715" fmla="*/ 252155 w 1623018"/>
              <a:gd name="connsiteY3715" fmla="*/ 1083437 h 1168415"/>
              <a:gd name="connsiteX3716" fmla="*/ 252155 w 1623018"/>
              <a:gd name="connsiteY3716" fmla="*/ 1084731 h 1168415"/>
              <a:gd name="connsiteX3717" fmla="*/ 251766 w 1623018"/>
              <a:gd name="connsiteY3717" fmla="*/ 1084601 h 1168415"/>
              <a:gd name="connsiteX3718" fmla="*/ 251766 w 1623018"/>
              <a:gd name="connsiteY3718" fmla="*/ 1085055 h 1168415"/>
              <a:gd name="connsiteX3719" fmla="*/ 251378 w 1623018"/>
              <a:gd name="connsiteY3719" fmla="*/ 1085055 h 1168415"/>
              <a:gd name="connsiteX3720" fmla="*/ 251572 w 1623018"/>
              <a:gd name="connsiteY3720" fmla="*/ 1085637 h 1168415"/>
              <a:gd name="connsiteX3721" fmla="*/ 251184 w 1623018"/>
              <a:gd name="connsiteY3721" fmla="*/ 1086219 h 1168415"/>
              <a:gd name="connsiteX3722" fmla="*/ 250472 w 1623018"/>
              <a:gd name="connsiteY3722" fmla="*/ 1086802 h 1168415"/>
              <a:gd name="connsiteX3723" fmla="*/ 249566 w 1623018"/>
              <a:gd name="connsiteY3723" fmla="*/ 1086349 h 1168415"/>
              <a:gd name="connsiteX3724" fmla="*/ 249372 w 1623018"/>
              <a:gd name="connsiteY3724" fmla="*/ 1087514 h 1168415"/>
              <a:gd name="connsiteX3725" fmla="*/ 248465 w 1623018"/>
              <a:gd name="connsiteY3725" fmla="*/ 1088226 h 1168415"/>
              <a:gd name="connsiteX3726" fmla="*/ 248077 w 1623018"/>
              <a:gd name="connsiteY3726" fmla="*/ 1088226 h 1168415"/>
              <a:gd name="connsiteX3727" fmla="*/ 248077 w 1623018"/>
              <a:gd name="connsiteY3727" fmla="*/ 1087514 h 1168415"/>
              <a:gd name="connsiteX3728" fmla="*/ 247171 w 1623018"/>
              <a:gd name="connsiteY3728" fmla="*/ 1086349 h 1168415"/>
              <a:gd name="connsiteX3729" fmla="*/ 245682 w 1623018"/>
              <a:gd name="connsiteY3729" fmla="*/ 1086349 h 1168415"/>
              <a:gd name="connsiteX3730" fmla="*/ 245488 w 1623018"/>
              <a:gd name="connsiteY3730" fmla="*/ 1086932 h 1168415"/>
              <a:gd name="connsiteX3731" fmla="*/ 244970 w 1623018"/>
              <a:gd name="connsiteY3731" fmla="*/ 1086479 h 1168415"/>
              <a:gd name="connsiteX3732" fmla="*/ 243676 w 1623018"/>
              <a:gd name="connsiteY3732" fmla="*/ 1086479 h 1168415"/>
              <a:gd name="connsiteX3733" fmla="*/ 243676 w 1623018"/>
              <a:gd name="connsiteY3733" fmla="*/ 1087320 h 1168415"/>
              <a:gd name="connsiteX3734" fmla="*/ 244259 w 1623018"/>
              <a:gd name="connsiteY3734" fmla="*/ 1087449 h 1168415"/>
              <a:gd name="connsiteX3735" fmla="*/ 244259 w 1623018"/>
              <a:gd name="connsiteY3735" fmla="*/ 1087902 h 1168415"/>
              <a:gd name="connsiteX3736" fmla="*/ 243352 w 1623018"/>
              <a:gd name="connsiteY3736" fmla="*/ 1088614 h 1168415"/>
              <a:gd name="connsiteX3737" fmla="*/ 243158 w 1623018"/>
              <a:gd name="connsiteY3737" fmla="*/ 1089455 h 1168415"/>
              <a:gd name="connsiteX3738" fmla="*/ 242058 w 1623018"/>
              <a:gd name="connsiteY3738" fmla="*/ 1089197 h 1168415"/>
              <a:gd name="connsiteX3739" fmla="*/ 241152 w 1623018"/>
              <a:gd name="connsiteY3739" fmla="*/ 1088356 h 1168415"/>
              <a:gd name="connsiteX3740" fmla="*/ 240634 w 1623018"/>
              <a:gd name="connsiteY3740" fmla="*/ 1089391 h 1168415"/>
              <a:gd name="connsiteX3741" fmla="*/ 239922 w 1623018"/>
              <a:gd name="connsiteY3741" fmla="*/ 1089520 h 1168415"/>
              <a:gd name="connsiteX3742" fmla="*/ 239210 w 1623018"/>
              <a:gd name="connsiteY3742" fmla="*/ 1089068 h 1168415"/>
              <a:gd name="connsiteX3743" fmla="*/ 237204 w 1623018"/>
              <a:gd name="connsiteY3743" fmla="*/ 1090621 h 1168415"/>
              <a:gd name="connsiteX3744" fmla="*/ 235198 w 1623018"/>
              <a:gd name="connsiteY3744" fmla="*/ 1090750 h 1168415"/>
              <a:gd name="connsiteX3745" fmla="*/ 234097 w 1623018"/>
              <a:gd name="connsiteY3745" fmla="*/ 1090621 h 1168415"/>
              <a:gd name="connsiteX3746" fmla="*/ 233515 w 1623018"/>
              <a:gd name="connsiteY3746" fmla="*/ 1089585 h 1168415"/>
              <a:gd name="connsiteX3747" fmla="*/ 232414 w 1623018"/>
              <a:gd name="connsiteY3747" fmla="*/ 1089585 h 1168415"/>
              <a:gd name="connsiteX3748" fmla="*/ 232414 w 1623018"/>
              <a:gd name="connsiteY3748" fmla="*/ 1089003 h 1168415"/>
              <a:gd name="connsiteX3749" fmla="*/ 232026 w 1623018"/>
              <a:gd name="connsiteY3749" fmla="*/ 1089003 h 1168415"/>
              <a:gd name="connsiteX3750" fmla="*/ 232738 w 1623018"/>
              <a:gd name="connsiteY3750" fmla="*/ 1088744 h 1168415"/>
              <a:gd name="connsiteX3751" fmla="*/ 232738 w 1623018"/>
              <a:gd name="connsiteY3751" fmla="*/ 1088291 h 1168415"/>
              <a:gd name="connsiteX3752" fmla="*/ 230149 w 1623018"/>
              <a:gd name="connsiteY3752" fmla="*/ 1085314 h 1168415"/>
              <a:gd name="connsiteX3753" fmla="*/ 230149 w 1623018"/>
              <a:gd name="connsiteY3753" fmla="*/ 1084860 h 1168415"/>
              <a:gd name="connsiteX3754" fmla="*/ 230861 w 1623018"/>
              <a:gd name="connsiteY3754" fmla="*/ 1084860 h 1168415"/>
              <a:gd name="connsiteX3755" fmla="*/ 231055 w 1623018"/>
              <a:gd name="connsiteY3755" fmla="*/ 1083566 h 1168415"/>
              <a:gd name="connsiteX3756" fmla="*/ 229761 w 1623018"/>
              <a:gd name="connsiteY3756" fmla="*/ 1082983 h 1168415"/>
              <a:gd name="connsiteX3757" fmla="*/ 229049 w 1623018"/>
              <a:gd name="connsiteY3757" fmla="*/ 1083113 h 1168415"/>
              <a:gd name="connsiteX3758" fmla="*/ 229243 w 1623018"/>
              <a:gd name="connsiteY3758" fmla="*/ 1080653 h 1168415"/>
              <a:gd name="connsiteX3759" fmla="*/ 227755 w 1623018"/>
              <a:gd name="connsiteY3759" fmla="*/ 1080201 h 1168415"/>
              <a:gd name="connsiteX3760" fmla="*/ 227560 w 1623018"/>
              <a:gd name="connsiteY3760" fmla="*/ 1079747 h 1168415"/>
              <a:gd name="connsiteX3761" fmla="*/ 227172 w 1623018"/>
              <a:gd name="connsiteY3761" fmla="*/ 1080201 h 1168415"/>
              <a:gd name="connsiteX3762" fmla="*/ 226072 w 1623018"/>
              <a:gd name="connsiteY3762" fmla="*/ 1080201 h 1168415"/>
              <a:gd name="connsiteX3763" fmla="*/ 225878 w 1623018"/>
              <a:gd name="connsiteY3763" fmla="*/ 1080653 h 1168415"/>
              <a:gd name="connsiteX3764" fmla="*/ 225166 w 1623018"/>
              <a:gd name="connsiteY3764" fmla="*/ 1080071 h 1168415"/>
              <a:gd name="connsiteX3765" fmla="*/ 225166 w 1623018"/>
              <a:gd name="connsiteY3765" fmla="*/ 1078906 h 1168415"/>
              <a:gd name="connsiteX3766" fmla="*/ 223871 w 1623018"/>
              <a:gd name="connsiteY3766" fmla="*/ 1078906 h 1168415"/>
              <a:gd name="connsiteX3767" fmla="*/ 223871 w 1623018"/>
              <a:gd name="connsiteY3767" fmla="*/ 1077029 h 1168415"/>
              <a:gd name="connsiteX3768" fmla="*/ 223159 w 1623018"/>
              <a:gd name="connsiteY3768" fmla="*/ 1077029 h 1168415"/>
              <a:gd name="connsiteX3769" fmla="*/ 222965 w 1623018"/>
              <a:gd name="connsiteY3769" fmla="*/ 1076188 h 1168415"/>
              <a:gd name="connsiteX3770" fmla="*/ 222447 w 1623018"/>
              <a:gd name="connsiteY3770" fmla="*/ 1076188 h 1168415"/>
              <a:gd name="connsiteX3771" fmla="*/ 221865 w 1623018"/>
              <a:gd name="connsiteY3771" fmla="*/ 1073729 h 1168415"/>
              <a:gd name="connsiteX3772" fmla="*/ 222059 w 1623018"/>
              <a:gd name="connsiteY3772" fmla="*/ 1073017 h 1168415"/>
              <a:gd name="connsiteX3773" fmla="*/ 221671 w 1623018"/>
              <a:gd name="connsiteY3773" fmla="*/ 1072758 h 1168415"/>
              <a:gd name="connsiteX3774" fmla="*/ 222771 w 1623018"/>
              <a:gd name="connsiteY3774" fmla="*/ 1072628 h 1168415"/>
              <a:gd name="connsiteX3775" fmla="*/ 224066 w 1623018"/>
              <a:gd name="connsiteY3775" fmla="*/ 1071593 h 1168415"/>
              <a:gd name="connsiteX3776" fmla="*/ 224454 w 1623018"/>
              <a:gd name="connsiteY3776" fmla="*/ 1070622 h 1168415"/>
              <a:gd name="connsiteX3777" fmla="*/ 224066 w 1623018"/>
              <a:gd name="connsiteY3777" fmla="*/ 1068874 h 1168415"/>
              <a:gd name="connsiteX3778" fmla="*/ 224454 w 1623018"/>
              <a:gd name="connsiteY3778" fmla="*/ 1068292 h 1168415"/>
              <a:gd name="connsiteX3779" fmla="*/ 225554 w 1623018"/>
              <a:gd name="connsiteY3779" fmla="*/ 1067839 h 1168415"/>
              <a:gd name="connsiteX3780" fmla="*/ 227560 w 1623018"/>
              <a:gd name="connsiteY3780" fmla="*/ 1067968 h 1168415"/>
              <a:gd name="connsiteX3781" fmla="*/ 229049 w 1623018"/>
              <a:gd name="connsiteY3781" fmla="*/ 1066997 h 1168415"/>
              <a:gd name="connsiteX3782" fmla="*/ 229761 w 1623018"/>
              <a:gd name="connsiteY3782" fmla="*/ 1065703 h 1168415"/>
              <a:gd name="connsiteX3783" fmla="*/ 229761 w 1623018"/>
              <a:gd name="connsiteY3783" fmla="*/ 1063956 h 1168415"/>
              <a:gd name="connsiteX3784" fmla="*/ 230279 w 1623018"/>
              <a:gd name="connsiteY3784" fmla="*/ 1063373 h 1168415"/>
              <a:gd name="connsiteX3785" fmla="*/ 230279 w 1623018"/>
              <a:gd name="connsiteY3785" fmla="*/ 1063114 h 1168415"/>
              <a:gd name="connsiteX3786" fmla="*/ 230991 w 1623018"/>
              <a:gd name="connsiteY3786" fmla="*/ 1062985 h 1168415"/>
              <a:gd name="connsiteX3787" fmla="*/ 230991 w 1623018"/>
              <a:gd name="connsiteY3787" fmla="*/ 1061949 h 1168415"/>
              <a:gd name="connsiteX3788" fmla="*/ 230473 w 1623018"/>
              <a:gd name="connsiteY3788" fmla="*/ 1061367 h 1168415"/>
              <a:gd name="connsiteX3789" fmla="*/ 230861 w 1623018"/>
              <a:gd name="connsiteY3789" fmla="*/ 1060784 h 1168415"/>
              <a:gd name="connsiteX3790" fmla="*/ 230149 w 1623018"/>
              <a:gd name="connsiteY3790" fmla="*/ 1060072 h 1168415"/>
              <a:gd name="connsiteX3791" fmla="*/ 229243 w 1623018"/>
              <a:gd name="connsiteY3791" fmla="*/ 1059943 h 1168415"/>
              <a:gd name="connsiteX3792" fmla="*/ 229243 w 1623018"/>
              <a:gd name="connsiteY3792" fmla="*/ 1058972 h 1168415"/>
              <a:gd name="connsiteX3793" fmla="*/ 228531 w 1623018"/>
              <a:gd name="connsiteY3793" fmla="*/ 1058519 h 1168415"/>
              <a:gd name="connsiteX3794" fmla="*/ 228337 w 1623018"/>
              <a:gd name="connsiteY3794" fmla="*/ 1057095 h 1168415"/>
              <a:gd name="connsiteX3795" fmla="*/ 227949 w 1623018"/>
              <a:gd name="connsiteY3795" fmla="*/ 1057095 h 1168415"/>
              <a:gd name="connsiteX3796" fmla="*/ 228337 w 1623018"/>
              <a:gd name="connsiteY3796" fmla="*/ 1056642 h 1168415"/>
              <a:gd name="connsiteX3797" fmla="*/ 228531 w 1623018"/>
              <a:gd name="connsiteY3797" fmla="*/ 1055089 h 1168415"/>
              <a:gd name="connsiteX3798" fmla="*/ 227625 w 1623018"/>
              <a:gd name="connsiteY3798" fmla="*/ 1052953 h 1168415"/>
              <a:gd name="connsiteX3799" fmla="*/ 228208 w 1623018"/>
              <a:gd name="connsiteY3799" fmla="*/ 1051529 h 1168415"/>
              <a:gd name="connsiteX3800" fmla="*/ 227107 w 1623018"/>
              <a:gd name="connsiteY3800" fmla="*/ 1050494 h 1168415"/>
              <a:gd name="connsiteX3801" fmla="*/ 227107 w 1623018"/>
              <a:gd name="connsiteY3801" fmla="*/ 1049781 h 1168415"/>
              <a:gd name="connsiteX3802" fmla="*/ 227496 w 1623018"/>
              <a:gd name="connsiteY3802" fmla="*/ 1049523 h 1168415"/>
              <a:gd name="connsiteX3803" fmla="*/ 227107 w 1623018"/>
              <a:gd name="connsiteY3803" fmla="*/ 1047970 h 1168415"/>
              <a:gd name="connsiteX3804" fmla="*/ 227302 w 1623018"/>
              <a:gd name="connsiteY3804" fmla="*/ 1047128 h 1168415"/>
              <a:gd name="connsiteX3805" fmla="*/ 226719 w 1623018"/>
              <a:gd name="connsiteY3805" fmla="*/ 1047128 h 1168415"/>
              <a:gd name="connsiteX3806" fmla="*/ 226719 w 1623018"/>
              <a:gd name="connsiteY3806" fmla="*/ 1046675 h 1168415"/>
              <a:gd name="connsiteX3807" fmla="*/ 226201 w 1623018"/>
              <a:gd name="connsiteY3807" fmla="*/ 1046545 h 1168415"/>
              <a:gd name="connsiteX3808" fmla="*/ 226201 w 1623018"/>
              <a:gd name="connsiteY3808" fmla="*/ 1046092 h 1168415"/>
              <a:gd name="connsiteX3809" fmla="*/ 225489 w 1623018"/>
              <a:gd name="connsiteY3809" fmla="*/ 1045640 h 1168415"/>
              <a:gd name="connsiteX3810" fmla="*/ 225684 w 1623018"/>
              <a:gd name="connsiteY3810" fmla="*/ 1045381 h 1168415"/>
              <a:gd name="connsiteX3811" fmla="*/ 225295 w 1623018"/>
              <a:gd name="connsiteY3811" fmla="*/ 1045381 h 1168415"/>
              <a:gd name="connsiteX3812" fmla="*/ 225489 w 1623018"/>
              <a:gd name="connsiteY3812" fmla="*/ 1043633 h 1168415"/>
              <a:gd name="connsiteX3813" fmla="*/ 224389 w 1623018"/>
              <a:gd name="connsiteY3813" fmla="*/ 1043633 h 1168415"/>
              <a:gd name="connsiteX3814" fmla="*/ 224001 w 1623018"/>
              <a:gd name="connsiteY3814" fmla="*/ 1042792 h 1168415"/>
              <a:gd name="connsiteX3815" fmla="*/ 224583 w 1623018"/>
              <a:gd name="connsiteY3815" fmla="*/ 1042662 h 1168415"/>
              <a:gd name="connsiteX3816" fmla="*/ 224777 w 1623018"/>
              <a:gd name="connsiteY3816" fmla="*/ 1042080 h 1168415"/>
              <a:gd name="connsiteX3817" fmla="*/ 226460 w 1623018"/>
              <a:gd name="connsiteY3817" fmla="*/ 1042339 h 1168415"/>
              <a:gd name="connsiteX3818" fmla="*/ 226460 w 1623018"/>
              <a:gd name="connsiteY3818" fmla="*/ 1040332 h 1168415"/>
              <a:gd name="connsiteX3819" fmla="*/ 225942 w 1623018"/>
              <a:gd name="connsiteY3819" fmla="*/ 1039620 h 1168415"/>
              <a:gd name="connsiteX3820" fmla="*/ 226137 w 1623018"/>
              <a:gd name="connsiteY3820" fmla="*/ 1038779 h 1168415"/>
              <a:gd name="connsiteX3821" fmla="*/ 227043 w 1623018"/>
              <a:gd name="connsiteY3821" fmla="*/ 1038779 h 1168415"/>
              <a:gd name="connsiteX3822" fmla="*/ 227560 w 1623018"/>
              <a:gd name="connsiteY3822" fmla="*/ 1037937 h 1168415"/>
              <a:gd name="connsiteX3823" fmla="*/ 228855 w 1623018"/>
              <a:gd name="connsiteY3823" fmla="*/ 1038067 h 1168415"/>
              <a:gd name="connsiteX3824" fmla="*/ 229567 w 1623018"/>
              <a:gd name="connsiteY3824" fmla="*/ 1037485 h 1168415"/>
              <a:gd name="connsiteX3825" fmla="*/ 229567 w 1623018"/>
              <a:gd name="connsiteY3825" fmla="*/ 1035737 h 1168415"/>
              <a:gd name="connsiteX3826" fmla="*/ 229955 w 1623018"/>
              <a:gd name="connsiteY3826" fmla="*/ 1035155 h 1168415"/>
              <a:gd name="connsiteX3827" fmla="*/ 229437 w 1623018"/>
              <a:gd name="connsiteY3827" fmla="*/ 1034701 h 1168415"/>
              <a:gd name="connsiteX3828" fmla="*/ 229437 w 1623018"/>
              <a:gd name="connsiteY3828" fmla="*/ 1033148 h 1168415"/>
              <a:gd name="connsiteX3829" fmla="*/ 230344 w 1623018"/>
              <a:gd name="connsiteY3829" fmla="*/ 1031854 h 1168415"/>
              <a:gd name="connsiteX3830" fmla="*/ 230149 w 1623018"/>
              <a:gd name="connsiteY3830" fmla="*/ 1030818 h 1168415"/>
              <a:gd name="connsiteX3831" fmla="*/ 231055 w 1623018"/>
              <a:gd name="connsiteY3831" fmla="*/ 1029977 h 1168415"/>
              <a:gd name="connsiteX3832" fmla="*/ 231767 w 1623018"/>
              <a:gd name="connsiteY3832" fmla="*/ 1029977 h 1168415"/>
              <a:gd name="connsiteX3833" fmla="*/ 231767 w 1623018"/>
              <a:gd name="connsiteY3833" fmla="*/ 1029395 h 1168415"/>
              <a:gd name="connsiteX3834" fmla="*/ 232479 w 1623018"/>
              <a:gd name="connsiteY3834" fmla="*/ 1029265 h 1168415"/>
              <a:gd name="connsiteX3835" fmla="*/ 233191 w 1623018"/>
              <a:gd name="connsiteY3835" fmla="*/ 1028100 h 1168415"/>
              <a:gd name="connsiteX3836" fmla="*/ 233709 w 1623018"/>
              <a:gd name="connsiteY3836" fmla="*/ 1028100 h 1168415"/>
              <a:gd name="connsiteX3837" fmla="*/ 234291 w 1623018"/>
              <a:gd name="connsiteY3837" fmla="*/ 1026352 h 1168415"/>
              <a:gd name="connsiteX3838" fmla="*/ 235586 w 1623018"/>
              <a:gd name="connsiteY3838" fmla="*/ 1025511 h 1168415"/>
              <a:gd name="connsiteX3839" fmla="*/ 236104 w 1623018"/>
              <a:gd name="connsiteY3839" fmla="*/ 1024217 h 1168415"/>
              <a:gd name="connsiteX3840" fmla="*/ 236492 w 1623018"/>
              <a:gd name="connsiteY3840" fmla="*/ 1024217 h 1168415"/>
              <a:gd name="connsiteX3841" fmla="*/ 236104 w 1623018"/>
              <a:gd name="connsiteY3841" fmla="*/ 1022922 h 1168415"/>
              <a:gd name="connsiteX3842" fmla="*/ 236492 w 1623018"/>
              <a:gd name="connsiteY3842" fmla="*/ 1023052 h 1168415"/>
              <a:gd name="connsiteX3843" fmla="*/ 237204 w 1623018"/>
              <a:gd name="connsiteY3843" fmla="*/ 1022469 h 1168415"/>
              <a:gd name="connsiteX3844" fmla="*/ 241605 w 1623018"/>
              <a:gd name="connsiteY3844" fmla="*/ 1023893 h 1168415"/>
              <a:gd name="connsiteX3845" fmla="*/ 241799 w 1623018"/>
              <a:gd name="connsiteY3845" fmla="*/ 1023052 h 1168415"/>
              <a:gd name="connsiteX3846" fmla="*/ 242511 w 1623018"/>
              <a:gd name="connsiteY3846" fmla="*/ 1022339 h 1168415"/>
              <a:gd name="connsiteX3847" fmla="*/ 243417 w 1623018"/>
              <a:gd name="connsiteY3847" fmla="*/ 1021887 h 1168415"/>
              <a:gd name="connsiteX3848" fmla="*/ 245424 w 1623018"/>
              <a:gd name="connsiteY3848" fmla="*/ 1021757 h 1168415"/>
              <a:gd name="connsiteX3849" fmla="*/ 245424 w 1623018"/>
              <a:gd name="connsiteY3849" fmla="*/ 1021498 h 1168415"/>
              <a:gd name="connsiteX3850" fmla="*/ 246524 w 1623018"/>
              <a:gd name="connsiteY3850" fmla="*/ 1021951 h 1168415"/>
              <a:gd name="connsiteX3851" fmla="*/ 247236 w 1623018"/>
              <a:gd name="connsiteY3851" fmla="*/ 1021822 h 1168415"/>
              <a:gd name="connsiteX3852" fmla="*/ 247236 w 1623018"/>
              <a:gd name="connsiteY3852" fmla="*/ 1022081 h 1168415"/>
              <a:gd name="connsiteX3853" fmla="*/ 249436 w 1623018"/>
              <a:gd name="connsiteY3853" fmla="*/ 1021822 h 1168415"/>
              <a:gd name="connsiteX3854" fmla="*/ 249436 w 1623018"/>
              <a:gd name="connsiteY3854" fmla="*/ 1022275 h 1168415"/>
              <a:gd name="connsiteX3855" fmla="*/ 250148 w 1623018"/>
              <a:gd name="connsiteY3855" fmla="*/ 1022404 h 1168415"/>
              <a:gd name="connsiteX3856" fmla="*/ 251248 w 1623018"/>
              <a:gd name="connsiteY3856" fmla="*/ 1021563 h 1168415"/>
              <a:gd name="connsiteX3857" fmla="*/ 251248 w 1623018"/>
              <a:gd name="connsiteY3857" fmla="*/ 1021110 h 1168415"/>
              <a:gd name="connsiteX3858" fmla="*/ 252155 w 1623018"/>
              <a:gd name="connsiteY3858" fmla="*/ 1020851 h 1168415"/>
              <a:gd name="connsiteX3859" fmla="*/ 251766 w 1623018"/>
              <a:gd name="connsiteY3859" fmla="*/ 1020398 h 1168415"/>
              <a:gd name="connsiteX3860" fmla="*/ 252155 w 1623018"/>
              <a:gd name="connsiteY3860" fmla="*/ 1019362 h 1168415"/>
              <a:gd name="connsiteX3861" fmla="*/ 253061 w 1623018"/>
              <a:gd name="connsiteY3861" fmla="*/ 1018521 h 1168415"/>
              <a:gd name="connsiteX3862" fmla="*/ 253643 w 1623018"/>
              <a:gd name="connsiteY3862" fmla="*/ 1018651 h 1168415"/>
              <a:gd name="connsiteX3863" fmla="*/ 253255 w 1623018"/>
              <a:gd name="connsiteY3863" fmla="*/ 1017356 h 1168415"/>
              <a:gd name="connsiteX3864" fmla="*/ 254161 w 1623018"/>
              <a:gd name="connsiteY3864" fmla="*/ 1016903 h 1168415"/>
              <a:gd name="connsiteX3865" fmla="*/ 254355 w 1623018"/>
              <a:gd name="connsiteY3865" fmla="*/ 1015867 h 1168415"/>
              <a:gd name="connsiteX3866" fmla="*/ 255067 w 1623018"/>
              <a:gd name="connsiteY3866" fmla="*/ 1015997 h 1168415"/>
              <a:gd name="connsiteX3867" fmla="*/ 254873 w 1623018"/>
              <a:gd name="connsiteY3867" fmla="*/ 1015738 h 1168415"/>
              <a:gd name="connsiteX3868" fmla="*/ 255261 w 1623018"/>
              <a:gd name="connsiteY3868" fmla="*/ 1015738 h 1168415"/>
              <a:gd name="connsiteX3869" fmla="*/ 255844 w 1623018"/>
              <a:gd name="connsiteY3869" fmla="*/ 1014703 h 1168415"/>
              <a:gd name="connsiteX3870" fmla="*/ 257138 w 1623018"/>
              <a:gd name="connsiteY3870" fmla="*/ 1014703 h 1168415"/>
              <a:gd name="connsiteX3871" fmla="*/ 258044 w 1623018"/>
              <a:gd name="connsiteY3871" fmla="*/ 1015155 h 1168415"/>
              <a:gd name="connsiteX3872" fmla="*/ 257138 w 1623018"/>
              <a:gd name="connsiteY3872" fmla="*/ 1013020 h 1168415"/>
              <a:gd name="connsiteX3873" fmla="*/ 257656 w 1623018"/>
              <a:gd name="connsiteY3873" fmla="*/ 1012438 h 1168415"/>
              <a:gd name="connsiteX3874" fmla="*/ 258756 w 1623018"/>
              <a:gd name="connsiteY3874" fmla="*/ 1012566 h 1168415"/>
              <a:gd name="connsiteX3875" fmla="*/ 259274 w 1623018"/>
              <a:gd name="connsiteY3875" fmla="*/ 1011984 h 1168415"/>
              <a:gd name="connsiteX3876" fmla="*/ 259856 w 1623018"/>
              <a:gd name="connsiteY3876" fmla="*/ 1010431 h 1168415"/>
              <a:gd name="connsiteX3877" fmla="*/ 260374 w 1623018"/>
              <a:gd name="connsiteY3877" fmla="*/ 1010301 h 1168415"/>
              <a:gd name="connsiteX3878" fmla="*/ 260180 w 1623018"/>
              <a:gd name="connsiteY3878" fmla="*/ 1009007 h 1168415"/>
              <a:gd name="connsiteX3879" fmla="*/ 260568 w 1623018"/>
              <a:gd name="connsiteY3879" fmla="*/ 1008748 h 1168415"/>
              <a:gd name="connsiteX3880" fmla="*/ 261475 w 1623018"/>
              <a:gd name="connsiteY3880" fmla="*/ 1009330 h 1168415"/>
              <a:gd name="connsiteX3881" fmla="*/ 261280 w 1623018"/>
              <a:gd name="connsiteY3881" fmla="*/ 1009913 h 1168415"/>
              <a:gd name="connsiteX3882" fmla="*/ 261992 w 1623018"/>
              <a:gd name="connsiteY3882" fmla="*/ 1011207 h 1168415"/>
              <a:gd name="connsiteX3883" fmla="*/ 263481 w 1623018"/>
              <a:gd name="connsiteY3883" fmla="*/ 1010948 h 1168415"/>
              <a:gd name="connsiteX3884" fmla="*/ 263287 w 1623018"/>
              <a:gd name="connsiteY3884" fmla="*/ 1010366 h 1168415"/>
              <a:gd name="connsiteX3885" fmla="*/ 263804 w 1623018"/>
              <a:gd name="connsiteY3885" fmla="*/ 1009654 h 1168415"/>
              <a:gd name="connsiteX3886" fmla="*/ 265099 w 1623018"/>
              <a:gd name="connsiteY3886" fmla="*/ 1009784 h 1168415"/>
              <a:gd name="connsiteX3887" fmla="*/ 265099 w 1623018"/>
              <a:gd name="connsiteY3887" fmla="*/ 1007907 h 1168415"/>
              <a:gd name="connsiteX3888" fmla="*/ 266005 w 1623018"/>
              <a:gd name="connsiteY3888" fmla="*/ 1007648 h 1168415"/>
              <a:gd name="connsiteX3889" fmla="*/ 266588 w 1623018"/>
              <a:gd name="connsiteY3889" fmla="*/ 1008101 h 1168415"/>
              <a:gd name="connsiteX3890" fmla="*/ 267299 w 1623018"/>
              <a:gd name="connsiteY3890" fmla="*/ 1007648 h 1168415"/>
              <a:gd name="connsiteX3891" fmla="*/ 267299 w 1623018"/>
              <a:gd name="connsiteY3891" fmla="*/ 1006094 h 1168415"/>
              <a:gd name="connsiteX3892" fmla="*/ 268206 w 1623018"/>
              <a:gd name="connsiteY3892" fmla="*/ 1005059 h 1168415"/>
              <a:gd name="connsiteX3893" fmla="*/ 268917 w 1623018"/>
              <a:gd name="connsiteY3893" fmla="*/ 1004606 h 1168415"/>
              <a:gd name="connsiteX3894" fmla="*/ 269824 w 1623018"/>
              <a:gd name="connsiteY3894" fmla="*/ 1006159 h 1168415"/>
              <a:gd name="connsiteX3895" fmla="*/ 271700 w 1623018"/>
              <a:gd name="connsiteY3895" fmla="*/ 1005447 h 1168415"/>
              <a:gd name="connsiteX3896" fmla="*/ 271895 w 1623018"/>
              <a:gd name="connsiteY3896" fmla="*/ 1004735 h 1168415"/>
              <a:gd name="connsiteX3897" fmla="*/ 272607 w 1623018"/>
              <a:gd name="connsiteY3897" fmla="*/ 1004606 h 1168415"/>
              <a:gd name="connsiteX3898" fmla="*/ 272607 w 1623018"/>
              <a:gd name="connsiteY3898" fmla="*/ 1004023 h 1168415"/>
              <a:gd name="connsiteX3899" fmla="*/ 273318 w 1623018"/>
              <a:gd name="connsiteY3899" fmla="*/ 1003764 h 1168415"/>
              <a:gd name="connsiteX3900" fmla="*/ 273707 w 1623018"/>
              <a:gd name="connsiteY3900" fmla="*/ 1003052 h 1168415"/>
              <a:gd name="connsiteX3901" fmla="*/ 275001 w 1623018"/>
              <a:gd name="connsiteY3901" fmla="*/ 1003312 h 1168415"/>
              <a:gd name="connsiteX3902" fmla="*/ 275390 w 1623018"/>
              <a:gd name="connsiteY3902" fmla="*/ 1001758 h 1168415"/>
              <a:gd name="connsiteX3903" fmla="*/ 274807 w 1623018"/>
              <a:gd name="connsiteY3903" fmla="*/ 1001758 h 1168415"/>
              <a:gd name="connsiteX3904" fmla="*/ 274807 w 1623018"/>
              <a:gd name="connsiteY3904" fmla="*/ 1001176 h 1168415"/>
              <a:gd name="connsiteX3905" fmla="*/ 275195 w 1623018"/>
              <a:gd name="connsiteY3905" fmla="*/ 1000593 h 1168415"/>
              <a:gd name="connsiteX3906" fmla="*/ 276684 w 1623018"/>
              <a:gd name="connsiteY3906" fmla="*/ 1000463 h 1168415"/>
              <a:gd name="connsiteX3907" fmla="*/ 277202 w 1623018"/>
              <a:gd name="connsiteY3907" fmla="*/ 999299 h 1168415"/>
              <a:gd name="connsiteX3908" fmla="*/ 279402 w 1623018"/>
              <a:gd name="connsiteY3908" fmla="*/ 999169 h 1168415"/>
              <a:gd name="connsiteX3909" fmla="*/ 279596 w 1623018"/>
              <a:gd name="connsiteY3909" fmla="*/ 998134 h 1168415"/>
              <a:gd name="connsiteX3910" fmla="*/ 280308 w 1623018"/>
              <a:gd name="connsiteY3910" fmla="*/ 997681 h 1168415"/>
              <a:gd name="connsiteX3911" fmla="*/ 280503 w 1623018"/>
              <a:gd name="connsiteY3911" fmla="*/ 997099 h 1168415"/>
              <a:gd name="connsiteX3912" fmla="*/ 282379 w 1623018"/>
              <a:gd name="connsiteY3912" fmla="*/ 998134 h 1168415"/>
              <a:gd name="connsiteX3913" fmla="*/ 284968 w 1623018"/>
              <a:gd name="connsiteY3913" fmla="*/ 998134 h 1168415"/>
              <a:gd name="connsiteX3914" fmla="*/ 286457 w 1623018"/>
              <a:gd name="connsiteY3914" fmla="*/ 997551 h 1168415"/>
              <a:gd name="connsiteX3915" fmla="*/ 286845 w 1623018"/>
              <a:gd name="connsiteY3915" fmla="*/ 996516 h 1168415"/>
              <a:gd name="connsiteX3916" fmla="*/ 287557 w 1623018"/>
              <a:gd name="connsiteY3916" fmla="*/ 996386 h 1168415"/>
              <a:gd name="connsiteX3917" fmla="*/ 288463 w 1623018"/>
              <a:gd name="connsiteY3917" fmla="*/ 997227 h 1168415"/>
              <a:gd name="connsiteX3918" fmla="*/ 289564 w 1623018"/>
              <a:gd name="connsiteY3918" fmla="*/ 997227 h 1168415"/>
              <a:gd name="connsiteX3919" fmla="*/ 289758 w 1623018"/>
              <a:gd name="connsiteY3919" fmla="*/ 996516 h 1168415"/>
              <a:gd name="connsiteX3920" fmla="*/ 290275 w 1623018"/>
              <a:gd name="connsiteY3920" fmla="*/ 996257 h 1168415"/>
              <a:gd name="connsiteX3921" fmla="*/ 290275 w 1623018"/>
              <a:gd name="connsiteY3921" fmla="*/ 995674 h 1168415"/>
              <a:gd name="connsiteX3922" fmla="*/ 290987 w 1623018"/>
              <a:gd name="connsiteY3922" fmla="*/ 995804 h 1168415"/>
              <a:gd name="connsiteX3923" fmla="*/ 290987 w 1623018"/>
              <a:gd name="connsiteY3923" fmla="*/ 996257 h 1168415"/>
              <a:gd name="connsiteX3924" fmla="*/ 291893 w 1623018"/>
              <a:gd name="connsiteY3924" fmla="*/ 996257 h 1168415"/>
              <a:gd name="connsiteX3925" fmla="*/ 292411 w 1623018"/>
              <a:gd name="connsiteY3925" fmla="*/ 995804 h 1168415"/>
              <a:gd name="connsiteX3926" fmla="*/ 292929 w 1623018"/>
              <a:gd name="connsiteY3926" fmla="*/ 995933 h 1168415"/>
              <a:gd name="connsiteX3927" fmla="*/ 293511 w 1623018"/>
              <a:gd name="connsiteY3927" fmla="*/ 995092 h 1168415"/>
              <a:gd name="connsiteX3928" fmla="*/ 295000 w 1623018"/>
              <a:gd name="connsiteY3928" fmla="*/ 995351 h 1168415"/>
              <a:gd name="connsiteX3929" fmla="*/ 295906 w 1623018"/>
              <a:gd name="connsiteY3929" fmla="*/ 996775 h 1168415"/>
              <a:gd name="connsiteX3930" fmla="*/ 297201 w 1623018"/>
              <a:gd name="connsiteY3930" fmla="*/ 996516 h 1168415"/>
              <a:gd name="connsiteX3931" fmla="*/ 297913 w 1623018"/>
              <a:gd name="connsiteY3931" fmla="*/ 997551 h 1168415"/>
              <a:gd name="connsiteX3932" fmla="*/ 299595 w 1623018"/>
              <a:gd name="connsiteY3932" fmla="*/ 997292 h 1168415"/>
              <a:gd name="connsiteX3933" fmla="*/ 300113 w 1623018"/>
              <a:gd name="connsiteY3933" fmla="*/ 996710 h 1168415"/>
              <a:gd name="connsiteX3934" fmla="*/ 300113 w 1623018"/>
              <a:gd name="connsiteY3934" fmla="*/ 995545 h 1168415"/>
              <a:gd name="connsiteX3935" fmla="*/ 301990 w 1623018"/>
              <a:gd name="connsiteY3935" fmla="*/ 995804 h 1168415"/>
              <a:gd name="connsiteX3936" fmla="*/ 302184 w 1623018"/>
              <a:gd name="connsiteY3936" fmla="*/ 996386 h 1168415"/>
              <a:gd name="connsiteX3937" fmla="*/ 301472 w 1623018"/>
              <a:gd name="connsiteY3937" fmla="*/ 996257 h 1168415"/>
              <a:gd name="connsiteX3938" fmla="*/ 301472 w 1623018"/>
              <a:gd name="connsiteY3938" fmla="*/ 997551 h 1168415"/>
              <a:gd name="connsiteX3939" fmla="*/ 300372 w 1623018"/>
              <a:gd name="connsiteY3939" fmla="*/ 997810 h 1168415"/>
              <a:gd name="connsiteX3940" fmla="*/ 300372 w 1623018"/>
              <a:gd name="connsiteY3940" fmla="*/ 998845 h 1168415"/>
              <a:gd name="connsiteX3941" fmla="*/ 300566 w 1623018"/>
              <a:gd name="connsiteY3941" fmla="*/ 999428 h 1168415"/>
              <a:gd name="connsiteX3942" fmla="*/ 301278 w 1623018"/>
              <a:gd name="connsiteY3942" fmla="*/ 999687 h 1168415"/>
              <a:gd name="connsiteX3943" fmla="*/ 301084 w 1623018"/>
              <a:gd name="connsiteY3943" fmla="*/ 1000399 h 1168415"/>
              <a:gd name="connsiteX3944" fmla="*/ 301602 w 1623018"/>
              <a:gd name="connsiteY3944" fmla="*/ 1001111 h 1168415"/>
              <a:gd name="connsiteX3945" fmla="*/ 302896 w 1623018"/>
              <a:gd name="connsiteY3945" fmla="*/ 1001240 h 1168415"/>
              <a:gd name="connsiteX3946" fmla="*/ 303284 w 1623018"/>
              <a:gd name="connsiteY3946" fmla="*/ 1001953 h 1168415"/>
              <a:gd name="connsiteX3947" fmla="*/ 303997 w 1623018"/>
              <a:gd name="connsiteY3947" fmla="*/ 1002211 h 1168415"/>
              <a:gd name="connsiteX3948" fmla="*/ 303997 w 1623018"/>
              <a:gd name="connsiteY3948" fmla="*/ 1002470 h 1168415"/>
              <a:gd name="connsiteX3949" fmla="*/ 303608 w 1623018"/>
              <a:gd name="connsiteY3949" fmla="*/ 1002341 h 1168415"/>
              <a:gd name="connsiteX3950" fmla="*/ 303997 w 1623018"/>
              <a:gd name="connsiteY3950" fmla="*/ 1005512 h 1168415"/>
              <a:gd name="connsiteX3951" fmla="*/ 306003 w 1623018"/>
              <a:gd name="connsiteY3951" fmla="*/ 1006548 h 1168415"/>
              <a:gd name="connsiteX3952" fmla="*/ 307686 w 1623018"/>
              <a:gd name="connsiteY3952" fmla="*/ 1006548 h 1168415"/>
              <a:gd name="connsiteX3953" fmla="*/ 308074 w 1623018"/>
              <a:gd name="connsiteY3953" fmla="*/ 1006094 h 1168415"/>
              <a:gd name="connsiteX3954" fmla="*/ 308592 w 1623018"/>
              <a:gd name="connsiteY3954" fmla="*/ 1007389 h 1168415"/>
              <a:gd name="connsiteX3955" fmla="*/ 309304 w 1623018"/>
              <a:gd name="connsiteY3955" fmla="*/ 1007842 h 1168415"/>
              <a:gd name="connsiteX3956" fmla="*/ 314093 w 1623018"/>
              <a:gd name="connsiteY3956" fmla="*/ 1008425 h 1168415"/>
              <a:gd name="connsiteX3957" fmla="*/ 314287 w 1623018"/>
              <a:gd name="connsiteY3957" fmla="*/ 1008878 h 1168415"/>
              <a:gd name="connsiteX3958" fmla="*/ 313899 w 1623018"/>
              <a:gd name="connsiteY3958" fmla="*/ 1009330 h 1168415"/>
              <a:gd name="connsiteX3959" fmla="*/ 314999 w 1623018"/>
              <a:gd name="connsiteY3959" fmla="*/ 1010366 h 1168415"/>
              <a:gd name="connsiteX3960" fmla="*/ 315193 w 1623018"/>
              <a:gd name="connsiteY3960" fmla="*/ 1011078 h 1168415"/>
              <a:gd name="connsiteX3961" fmla="*/ 316488 w 1623018"/>
              <a:gd name="connsiteY3961" fmla="*/ 1011531 h 1168415"/>
              <a:gd name="connsiteX3962" fmla="*/ 316488 w 1623018"/>
              <a:gd name="connsiteY3962" fmla="*/ 1012696 h 1168415"/>
              <a:gd name="connsiteX3963" fmla="*/ 314999 w 1623018"/>
              <a:gd name="connsiteY3963" fmla="*/ 1012955 h 1168415"/>
              <a:gd name="connsiteX3964" fmla="*/ 314417 w 1623018"/>
              <a:gd name="connsiteY3964" fmla="*/ 1013796 h 1168415"/>
              <a:gd name="connsiteX3965" fmla="*/ 314028 w 1623018"/>
              <a:gd name="connsiteY3965" fmla="*/ 1016644 h 1168415"/>
              <a:gd name="connsiteX3966" fmla="*/ 314417 w 1623018"/>
              <a:gd name="connsiteY3966" fmla="*/ 1017356 h 1168415"/>
              <a:gd name="connsiteX3967" fmla="*/ 315129 w 1623018"/>
              <a:gd name="connsiteY3967" fmla="*/ 1017227 h 1168415"/>
              <a:gd name="connsiteX3968" fmla="*/ 316035 w 1623018"/>
              <a:gd name="connsiteY3968" fmla="*/ 1015932 h 1168415"/>
              <a:gd name="connsiteX3969" fmla="*/ 316035 w 1623018"/>
              <a:gd name="connsiteY3969" fmla="*/ 1014508 h 1168415"/>
              <a:gd name="connsiteX3970" fmla="*/ 316423 w 1623018"/>
              <a:gd name="connsiteY3970" fmla="*/ 1013926 h 1168415"/>
              <a:gd name="connsiteX3971" fmla="*/ 317912 w 1623018"/>
              <a:gd name="connsiteY3971" fmla="*/ 1013085 h 1168415"/>
              <a:gd name="connsiteX3972" fmla="*/ 317912 w 1623018"/>
              <a:gd name="connsiteY3972" fmla="*/ 1012502 h 1168415"/>
              <a:gd name="connsiteX3973" fmla="*/ 317394 w 1623018"/>
              <a:gd name="connsiteY3973" fmla="*/ 1012373 h 1168415"/>
              <a:gd name="connsiteX3974" fmla="*/ 317200 w 1623018"/>
              <a:gd name="connsiteY3974" fmla="*/ 1010625 h 1168415"/>
              <a:gd name="connsiteX3975" fmla="*/ 315517 w 1623018"/>
              <a:gd name="connsiteY3975" fmla="*/ 1010043 h 1168415"/>
              <a:gd name="connsiteX3976" fmla="*/ 315129 w 1623018"/>
              <a:gd name="connsiteY3976" fmla="*/ 1009330 h 1168415"/>
              <a:gd name="connsiteX3977" fmla="*/ 315840 w 1623018"/>
              <a:gd name="connsiteY3977" fmla="*/ 1008618 h 1168415"/>
              <a:gd name="connsiteX3978" fmla="*/ 316423 w 1623018"/>
              <a:gd name="connsiteY3978" fmla="*/ 1006353 h 1168415"/>
              <a:gd name="connsiteX3979" fmla="*/ 322313 w 1623018"/>
              <a:gd name="connsiteY3979" fmla="*/ 1002017 h 1168415"/>
              <a:gd name="connsiteX3980" fmla="*/ 322313 w 1623018"/>
              <a:gd name="connsiteY3980" fmla="*/ 1001434 h 1168415"/>
              <a:gd name="connsiteX3981" fmla="*/ 326196 w 1623018"/>
              <a:gd name="connsiteY3981" fmla="*/ 997099 h 1168415"/>
              <a:gd name="connsiteX3982" fmla="*/ 327102 w 1623018"/>
              <a:gd name="connsiteY3982" fmla="*/ 994056 h 1168415"/>
              <a:gd name="connsiteX3983" fmla="*/ 327490 w 1623018"/>
              <a:gd name="connsiteY3983" fmla="*/ 994056 h 1168415"/>
              <a:gd name="connsiteX3984" fmla="*/ 327684 w 1623018"/>
              <a:gd name="connsiteY3984" fmla="*/ 993021 h 1168415"/>
              <a:gd name="connsiteX3985" fmla="*/ 328591 w 1623018"/>
              <a:gd name="connsiteY3985" fmla="*/ 992309 h 1168415"/>
              <a:gd name="connsiteX3986" fmla="*/ 328785 w 1623018"/>
              <a:gd name="connsiteY3986" fmla="*/ 991274 h 1168415"/>
              <a:gd name="connsiteX3987" fmla="*/ 329173 w 1623018"/>
              <a:gd name="connsiteY3987" fmla="*/ 991144 h 1168415"/>
              <a:gd name="connsiteX3988" fmla="*/ 329367 w 1623018"/>
              <a:gd name="connsiteY3988" fmla="*/ 989850 h 1168415"/>
              <a:gd name="connsiteX3989" fmla="*/ 328785 w 1623018"/>
              <a:gd name="connsiteY3989" fmla="*/ 989591 h 1168415"/>
              <a:gd name="connsiteX3990" fmla="*/ 329173 w 1623018"/>
              <a:gd name="connsiteY3990" fmla="*/ 988749 h 1168415"/>
              <a:gd name="connsiteX3991" fmla="*/ 328655 w 1623018"/>
              <a:gd name="connsiteY3991" fmla="*/ 986614 h 1168415"/>
              <a:gd name="connsiteX3992" fmla="*/ 328073 w 1623018"/>
              <a:gd name="connsiteY3992" fmla="*/ 986484 h 1168415"/>
              <a:gd name="connsiteX3993" fmla="*/ 327879 w 1623018"/>
              <a:gd name="connsiteY3993" fmla="*/ 984607 h 1168415"/>
              <a:gd name="connsiteX3994" fmla="*/ 328461 w 1623018"/>
              <a:gd name="connsiteY3994" fmla="*/ 984154 h 1168415"/>
              <a:gd name="connsiteX3995" fmla="*/ 329367 w 1623018"/>
              <a:gd name="connsiteY3995" fmla="*/ 984283 h 1168415"/>
              <a:gd name="connsiteX3996" fmla="*/ 329367 w 1623018"/>
              <a:gd name="connsiteY3996" fmla="*/ 984542 h 1168415"/>
              <a:gd name="connsiteX3997" fmla="*/ 330662 w 1623018"/>
              <a:gd name="connsiteY3997" fmla="*/ 984090 h 1168415"/>
              <a:gd name="connsiteX3998" fmla="*/ 331374 w 1623018"/>
              <a:gd name="connsiteY3998" fmla="*/ 984542 h 1168415"/>
              <a:gd name="connsiteX3999" fmla="*/ 332668 w 1623018"/>
              <a:gd name="connsiteY3999" fmla="*/ 982795 h 1168415"/>
              <a:gd name="connsiteX4000" fmla="*/ 333962 w 1623018"/>
              <a:gd name="connsiteY4000" fmla="*/ 982536 h 1168415"/>
              <a:gd name="connsiteX4001" fmla="*/ 333962 w 1623018"/>
              <a:gd name="connsiteY4001" fmla="*/ 983119 h 1168415"/>
              <a:gd name="connsiteX4002" fmla="*/ 334674 w 1623018"/>
              <a:gd name="connsiteY4002" fmla="*/ 983248 h 1168415"/>
              <a:gd name="connsiteX4003" fmla="*/ 334480 w 1623018"/>
              <a:gd name="connsiteY4003" fmla="*/ 984413 h 1168415"/>
              <a:gd name="connsiteX4004" fmla="*/ 335775 w 1623018"/>
              <a:gd name="connsiteY4004" fmla="*/ 985448 h 1168415"/>
              <a:gd name="connsiteX4005" fmla="*/ 335386 w 1623018"/>
              <a:gd name="connsiteY4005" fmla="*/ 986031 h 1168415"/>
              <a:gd name="connsiteX4006" fmla="*/ 336681 w 1623018"/>
              <a:gd name="connsiteY4006" fmla="*/ 986484 h 1168415"/>
              <a:gd name="connsiteX4007" fmla="*/ 337393 w 1623018"/>
              <a:gd name="connsiteY4007" fmla="*/ 985772 h 1168415"/>
              <a:gd name="connsiteX4008" fmla="*/ 338687 w 1623018"/>
              <a:gd name="connsiteY4008" fmla="*/ 985772 h 1168415"/>
              <a:gd name="connsiteX4009" fmla="*/ 339075 w 1623018"/>
              <a:gd name="connsiteY4009" fmla="*/ 985060 h 1168415"/>
              <a:gd name="connsiteX4010" fmla="*/ 339982 w 1623018"/>
              <a:gd name="connsiteY4010" fmla="*/ 985060 h 1168415"/>
              <a:gd name="connsiteX4011" fmla="*/ 340693 w 1623018"/>
              <a:gd name="connsiteY4011" fmla="*/ 984477 h 1168415"/>
              <a:gd name="connsiteX4012" fmla="*/ 342376 w 1623018"/>
              <a:gd name="connsiteY4012" fmla="*/ 984477 h 1168415"/>
              <a:gd name="connsiteX4013" fmla="*/ 343088 w 1623018"/>
              <a:gd name="connsiteY4013" fmla="*/ 985189 h 1168415"/>
              <a:gd name="connsiteX4014" fmla="*/ 344383 w 1623018"/>
              <a:gd name="connsiteY4014" fmla="*/ 985319 h 1168415"/>
              <a:gd name="connsiteX4015" fmla="*/ 344900 w 1623018"/>
              <a:gd name="connsiteY4015" fmla="*/ 985772 h 1168415"/>
              <a:gd name="connsiteX4016" fmla="*/ 346001 w 1623018"/>
              <a:gd name="connsiteY4016" fmla="*/ 984931 h 1168415"/>
              <a:gd name="connsiteX4017" fmla="*/ 347683 w 1623018"/>
              <a:gd name="connsiteY4017" fmla="*/ 984801 h 1168415"/>
              <a:gd name="connsiteX4018" fmla="*/ 349366 w 1623018"/>
              <a:gd name="connsiteY4018" fmla="*/ 983378 h 1168415"/>
              <a:gd name="connsiteX4019" fmla="*/ 350078 w 1623018"/>
              <a:gd name="connsiteY4019" fmla="*/ 983378 h 1168415"/>
              <a:gd name="connsiteX4020" fmla="*/ 350272 w 1623018"/>
              <a:gd name="connsiteY4020" fmla="*/ 982795 h 1168415"/>
              <a:gd name="connsiteX4021" fmla="*/ 351178 w 1623018"/>
              <a:gd name="connsiteY4021" fmla="*/ 982536 h 1168415"/>
              <a:gd name="connsiteX4022" fmla="*/ 352085 w 1623018"/>
              <a:gd name="connsiteY4022" fmla="*/ 980983 h 1168415"/>
              <a:gd name="connsiteX4023" fmla="*/ 352667 w 1623018"/>
              <a:gd name="connsiteY4023" fmla="*/ 980983 h 1168415"/>
              <a:gd name="connsiteX4024" fmla="*/ 352279 w 1623018"/>
              <a:gd name="connsiteY4024" fmla="*/ 980530 h 1168415"/>
              <a:gd name="connsiteX4025" fmla="*/ 352473 w 1623018"/>
              <a:gd name="connsiteY4025" fmla="*/ 979947 h 1168415"/>
              <a:gd name="connsiteX4026" fmla="*/ 354479 w 1623018"/>
              <a:gd name="connsiteY4026" fmla="*/ 979818 h 1168415"/>
              <a:gd name="connsiteX4027" fmla="*/ 354479 w 1623018"/>
              <a:gd name="connsiteY4027" fmla="*/ 978652 h 1168415"/>
              <a:gd name="connsiteX4028" fmla="*/ 355385 w 1623018"/>
              <a:gd name="connsiteY4028" fmla="*/ 977617 h 1168415"/>
              <a:gd name="connsiteX4029" fmla="*/ 355385 w 1623018"/>
              <a:gd name="connsiteY4029" fmla="*/ 977164 h 1168415"/>
              <a:gd name="connsiteX4030" fmla="*/ 354673 w 1623018"/>
              <a:gd name="connsiteY4030" fmla="*/ 977034 h 1168415"/>
              <a:gd name="connsiteX4031" fmla="*/ 354673 w 1623018"/>
              <a:gd name="connsiteY4031" fmla="*/ 976582 h 1168415"/>
              <a:gd name="connsiteX4032" fmla="*/ 355774 w 1623018"/>
              <a:gd name="connsiteY4032" fmla="*/ 976452 h 1168415"/>
              <a:gd name="connsiteX4033" fmla="*/ 356162 w 1623018"/>
              <a:gd name="connsiteY4033" fmla="*/ 975288 h 1168415"/>
              <a:gd name="connsiteX4034" fmla="*/ 357068 w 1623018"/>
              <a:gd name="connsiteY4034" fmla="*/ 974834 h 1168415"/>
              <a:gd name="connsiteX4035" fmla="*/ 356874 w 1623018"/>
              <a:gd name="connsiteY4035" fmla="*/ 974575 h 1168415"/>
              <a:gd name="connsiteX4036" fmla="*/ 357586 w 1623018"/>
              <a:gd name="connsiteY4036" fmla="*/ 974446 h 1168415"/>
              <a:gd name="connsiteX4037" fmla="*/ 357586 w 1623018"/>
              <a:gd name="connsiteY4037" fmla="*/ 973993 h 1168415"/>
              <a:gd name="connsiteX4038" fmla="*/ 358298 w 1623018"/>
              <a:gd name="connsiteY4038" fmla="*/ 973863 h 1168415"/>
              <a:gd name="connsiteX4039" fmla="*/ 358686 w 1623018"/>
              <a:gd name="connsiteY4039" fmla="*/ 972828 h 1168415"/>
              <a:gd name="connsiteX4040" fmla="*/ 359786 w 1623018"/>
              <a:gd name="connsiteY4040" fmla="*/ 972828 h 1168415"/>
              <a:gd name="connsiteX4041" fmla="*/ 359981 w 1623018"/>
              <a:gd name="connsiteY4041" fmla="*/ 973281 h 1168415"/>
              <a:gd name="connsiteX4042" fmla="*/ 360692 w 1623018"/>
              <a:gd name="connsiteY4042" fmla="*/ 973022 h 1168415"/>
              <a:gd name="connsiteX4043" fmla="*/ 361404 w 1623018"/>
              <a:gd name="connsiteY4043" fmla="*/ 973605 h 1168415"/>
              <a:gd name="connsiteX4044" fmla="*/ 361404 w 1623018"/>
              <a:gd name="connsiteY4044" fmla="*/ 973151 h 1168415"/>
              <a:gd name="connsiteX4045" fmla="*/ 361987 w 1623018"/>
              <a:gd name="connsiteY4045" fmla="*/ 973022 h 1168415"/>
              <a:gd name="connsiteX4046" fmla="*/ 361987 w 1623018"/>
              <a:gd name="connsiteY4046" fmla="*/ 971987 h 1168415"/>
              <a:gd name="connsiteX4047" fmla="*/ 364187 w 1623018"/>
              <a:gd name="connsiteY4047" fmla="*/ 971857 h 1168415"/>
              <a:gd name="connsiteX4048" fmla="*/ 364187 w 1623018"/>
              <a:gd name="connsiteY4048" fmla="*/ 971145 h 1168415"/>
              <a:gd name="connsiteX4049" fmla="*/ 363670 w 1623018"/>
              <a:gd name="connsiteY4049" fmla="*/ 971016 h 1168415"/>
              <a:gd name="connsiteX4050" fmla="*/ 363281 w 1623018"/>
              <a:gd name="connsiteY4050" fmla="*/ 969980 h 1168415"/>
              <a:gd name="connsiteX4051" fmla="*/ 364770 w 1623018"/>
              <a:gd name="connsiteY4051" fmla="*/ 969850 h 1168415"/>
              <a:gd name="connsiteX4052" fmla="*/ 366259 w 1623018"/>
              <a:gd name="connsiteY4052" fmla="*/ 967520 h 1168415"/>
              <a:gd name="connsiteX4053" fmla="*/ 367747 w 1623018"/>
              <a:gd name="connsiteY4053" fmla="*/ 966356 h 1168415"/>
              <a:gd name="connsiteX4054" fmla="*/ 371048 w 1623018"/>
              <a:gd name="connsiteY4054" fmla="*/ 966356 h 1168415"/>
              <a:gd name="connsiteX4055" fmla="*/ 371242 w 1623018"/>
              <a:gd name="connsiteY4055" fmla="*/ 966097 h 1168415"/>
              <a:gd name="connsiteX4056" fmla="*/ 370854 w 1623018"/>
              <a:gd name="connsiteY4056" fmla="*/ 965643 h 1168415"/>
              <a:gd name="connsiteX4057" fmla="*/ 372342 w 1623018"/>
              <a:gd name="connsiteY4057" fmla="*/ 965643 h 1168415"/>
              <a:gd name="connsiteX4058" fmla="*/ 372148 w 1623018"/>
              <a:gd name="connsiteY4058" fmla="*/ 964349 h 1168415"/>
              <a:gd name="connsiteX4059" fmla="*/ 372536 w 1623018"/>
              <a:gd name="connsiteY4059" fmla="*/ 963767 h 1168415"/>
              <a:gd name="connsiteX4060" fmla="*/ 374413 w 1623018"/>
              <a:gd name="connsiteY4060" fmla="*/ 962926 h 1168415"/>
              <a:gd name="connsiteX4061" fmla="*/ 375902 w 1623018"/>
              <a:gd name="connsiteY4061" fmla="*/ 963055 h 1168415"/>
              <a:gd name="connsiteX4062" fmla="*/ 375902 w 1623018"/>
              <a:gd name="connsiteY4062" fmla="*/ 962343 h 1168415"/>
              <a:gd name="connsiteX4063" fmla="*/ 377196 w 1623018"/>
              <a:gd name="connsiteY4063" fmla="*/ 961760 h 1168415"/>
              <a:gd name="connsiteX4064" fmla="*/ 377585 w 1623018"/>
              <a:gd name="connsiteY4064" fmla="*/ 960466 h 1168415"/>
              <a:gd name="connsiteX4065" fmla="*/ 378297 w 1623018"/>
              <a:gd name="connsiteY4065" fmla="*/ 960336 h 1168415"/>
              <a:gd name="connsiteX4066" fmla="*/ 378102 w 1623018"/>
              <a:gd name="connsiteY4066" fmla="*/ 959884 h 1168415"/>
              <a:gd name="connsiteX4067" fmla="*/ 378620 w 1623018"/>
              <a:gd name="connsiteY4067" fmla="*/ 959754 h 1168415"/>
              <a:gd name="connsiteX4068" fmla="*/ 378232 w 1623018"/>
              <a:gd name="connsiteY4068" fmla="*/ 958913 h 1168415"/>
              <a:gd name="connsiteX4069" fmla="*/ 378750 w 1623018"/>
              <a:gd name="connsiteY4069" fmla="*/ 958331 h 1168415"/>
              <a:gd name="connsiteX4070" fmla="*/ 378750 w 1623018"/>
              <a:gd name="connsiteY4070" fmla="*/ 957165 h 1168415"/>
              <a:gd name="connsiteX4071" fmla="*/ 379656 w 1623018"/>
              <a:gd name="connsiteY4071" fmla="*/ 956000 h 1168415"/>
              <a:gd name="connsiteX4072" fmla="*/ 380044 w 1623018"/>
              <a:gd name="connsiteY4072" fmla="*/ 953864 h 1168415"/>
              <a:gd name="connsiteX4073" fmla="*/ 380433 w 1623018"/>
              <a:gd name="connsiteY4073" fmla="*/ 953282 h 1168415"/>
              <a:gd name="connsiteX4074" fmla="*/ 381144 w 1623018"/>
              <a:gd name="connsiteY4074" fmla="*/ 953412 h 1168415"/>
              <a:gd name="connsiteX4075" fmla="*/ 381144 w 1623018"/>
              <a:gd name="connsiteY4075" fmla="*/ 952958 h 1168415"/>
              <a:gd name="connsiteX4076" fmla="*/ 380756 w 1623018"/>
              <a:gd name="connsiteY4076" fmla="*/ 952958 h 1168415"/>
              <a:gd name="connsiteX4077" fmla="*/ 380756 w 1623018"/>
              <a:gd name="connsiteY4077" fmla="*/ 951922 h 1168415"/>
              <a:gd name="connsiteX4078" fmla="*/ 381274 w 1623018"/>
              <a:gd name="connsiteY4078" fmla="*/ 950758 h 1168415"/>
              <a:gd name="connsiteX4079" fmla="*/ 381274 w 1623018"/>
              <a:gd name="connsiteY4079" fmla="*/ 947457 h 1168415"/>
              <a:gd name="connsiteX4080" fmla="*/ 380885 w 1623018"/>
              <a:gd name="connsiteY4080" fmla="*/ 947327 h 1168415"/>
              <a:gd name="connsiteX4081" fmla="*/ 381080 w 1623018"/>
              <a:gd name="connsiteY4081" fmla="*/ 943574 h 1168415"/>
              <a:gd name="connsiteX4082" fmla="*/ 382957 w 1623018"/>
              <a:gd name="connsiteY4082" fmla="*/ 943444 h 1168415"/>
              <a:gd name="connsiteX4083" fmla="*/ 383474 w 1623018"/>
              <a:gd name="connsiteY4083" fmla="*/ 942862 h 1168415"/>
              <a:gd name="connsiteX4084" fmla="*/ 384575 w 1623018"/>
              <a:gd name="connsiteY4084" fmla="*/ 942603 h 1168415"/>
              <a:gd name="connsiteX4085" fmla="*/ 385157 w 1623018"/>
              <a:gd name="connsiteY4085" fmla="*/ 941891 h 1168415"/>
              <a:gd name="connsiteX4086" fmla="*/ 389558 w 1623018"/>
              <a:gd name="connsiteY4086" fmla="*/ 942603 h 1168415"/>
              <a:gd name="connsiteX4087" fmla="*/ 391435 w 1623018"/>
              <a:gd name="connsiteY4087" fmla="*/ 941891 h 1168415"/>
              <a:gd name="connsiteX4088" fmla="*/ 391953 w 1623018"/>
              <a:gd name="connsiteY4088" fmla="*/ 942150 h 1168415"/>
              <a:gd name="connsiteX4089" fmla="*/ 392147 w 1623018"/>
              <a:gd name="connsiteY4089" fmla="*/ 942862 h 1168415"/>
              <a:gd name="connsiteX4090" fmla="*/ 392535 w 1623018"/>
              <a:gd name="connsiteY4090" fmla="*/ 942862 h 1168415"/>
              <a:gd name="connsiteX4091" fmla="*/ 393053 w 1623018"/>
              <a:gd name="connsiteY4091" fmla="*/ 941826 h 1168415"/>
              <a:gd name="connsiteX4092" fmla="*/ 393636 w 1623018"/>
              <a:gd name="connsiteY4092" fmla="*/ 941697 h 1168415"/>
              <a:gd name="connsiteX4093" fmla="*/ 393247 w 1623018"/>
              <a:gd name="connsiteY4093" fmla="*/ 941244 h 1168415"/>
              <a:gd name="connsiteX4094" fmla="*/ 393959 w 1623018"/>
              <a:gd name="connsiteY4094" fmla="*/ 939820 h 1168415"/>
              <a:gd name="connsiteX4095" fmla="*/ 395059 w 1623018"/>
              <a:gd name="connsiteY4095" fmla="*/ 939691 h 1168415"/>
              <a:gd name="connsiteX4096" fmla="*/ 395059 w 1623018"/>
              <a:gd name="connsiteY4096" fmla="*/ 938978 h 1168415"/>
              <a:gd name="connsiteX4097" fmla="*/ 395771 w 1623018"/>
              <a:gd name="connsiteY4097" fmla="*/ 938525 h 1168415"/>
              <a:gd name="connsiteX4098" fmla="*/ 396160 w 1623018"/>
              <a:gd name="connsiteY4098" fmla="*/ 937814 h 1168415"/>
              <a:gd name="connsiteX4099" fmla="*/ 395966 w 1623018"/>
              <a:gd name="connsiteY4099" fmla="*/ 936778 h 1168415"/>
              <a:gd name="connsiteX4100" fmla="*/ 397066 w 1623018"/>
              <a:gd name="connsiteY4100" fmla="*/ 936196 h 1168415"/>
              <a:gd name="connsiteX4101" fmla="*/ 397778 w 1623018"/>
              <a:gd name="connsiteY4101" fmla="*/ 936455 h 1168415"/>
              <a:gd name="connsiteX4102" fmla="*/ 398166 w 1623018"/>
              <a:gd name="connsiteY4102" fmla="*/ 935742 h 1168415"/>
              <a:gd name="connsiteX4103" fmla="*/ 398684 w 1623018"/>
              <a:gd name="connsiteY4103" fmla="*/ 935742 h 1168415"/>
              <a:gd name="connsiteX4104" fmla="*/ 398878 w 1623018"/>
              <a:gd name="connsiteY4104" fmla="*/ 933995 h 1168415"/>
              <a:gd name="connsiteX4105" fmla="*/ 398490 w 1623018"/>
              <a:gd name="connsiteY4105" fmla="*/ 933542 h 1168415"/>
              <a:gd name="connsiteX4106" fmla="*/ 398490 w 1623018"/>
              <a:gd name="connsiteY4106" fmla="*/ 932377 h 1168415"/>
              <a:gd name="connsiteX4107" fmla="*/ 400496 w 1623018"/>
              <a:gd name="connsiteY4107" fmla="*/ 932248 h 1168415"/>
              <a:gd name="connsiteX4108" fmla="*/ 400885 w 1623018"/>
              <a:gd name="connsiteY4108" fmla="*/ 931794 h 1168415"/>
              <a:gd name="connsiteX4109" fmla="*/ 401791 w 1623018"/>
              <a:gd name="connsiteY4109" fmla="*/ 932053 h 1168415"/>
              <a:gd name="connsiteX4110" fmla="*/ 403279 w 1623018"/>
              <a:gd name="connsiteY4110" fmla="*/ 930176 h 1168415"/>
              <a:gd name="connsiteX4111" fmla="*/ 404573 w 1623018"/>
              <a:gd name="connsiteY4111" fmla="*/ 930176 h 1168415"/>
              <a:gd name="connsiteX4112" fmla="*/ 404962 w 1623018"/>
              <a:gd name="connsiteY4112" fmla="*/ 929141 h 1168415"/>
              <a:gd name="connsiteX4113" fmla="*/ 405544 w 1623018"/>
              <a:gd name="connsiteY4113" fmla="*/ 929141 h 1168415"/>
              <a:gd name="connsiteX4114" fmla="*/ 405156 w 1623018"/>
              <a:gd name="connsiteY4114" fmla="*/ 928688 h 1168415"/>
              <a:gd name="connsiteX4115" fmla="*/ 405868 w 1623018"/>
              <a:gd name="connsiteY4115" fmla="*/ 928688 h 1168415"/>
              <a:gd name="connsiteX4116" fmla="*/ 406774 w 1623018"/>
              <a:gd name="connsiteY4116" fmla="*/ 927976 h 1168415"/>
              <a:gd name="connsiteX4117" fmla="*/ 407486 w 1623018"/>
              <a:gd name="connsiteY4117" fmla="*/ 928235 h 1168415"/>
              <a:gd name="connsiteX4118" fmla="*/ 407874 w 1623018"/>
              <a:gd name="connsiteY4118" fmla="*/ 926810 h 1168415"/>
              <a:gd name="connsiteX4119" fmla="*/ 407292 w 1623018"/>
              <a:gd name="connsiteY4119" fmla="*/ 926228 h 1168415"/>
              <a:gd name="connsiteX4120" fmla="*/ 407874 w 1623018"/>
              <a:gd name="connsiteY4120" fmla="*/ 923898 h 1168415"/>
              <a:gd name="connsiteX4121" fmla="*/ 408586 w 1623018"/>
              <a:gd name="connsiteY4121" fmla="*/ 923186 h 1168415"/>
              <a:gd name="connsiteX4122" fmla="*/ 408586 w 1623018"/>
              <a:gd name="connsiteY4122" fmla="*/ 921568 h 1168415"/>
              <a:gd name="connsiteX4123" fmla="*/ 409169 w 1623018"/>
              <a:gd name="connsiteY4123" fmla="*/ 920986 h 1168415"/>
              <a:gd name="connsiteX4124" fmla="*/ 409557 w 1623018"/>
              <a:gd name="connsiteY4124" fmla="*/ 917232 h 1168415"/>
              <a:gd name="connsiteX4125" fmla="*/ 409945 w 1623018"/>
              <a:gd name="connsiteY4125" fmla="*/ 916779 h 1168415"/>
              <a:gd name="connsiteX4126" fmla="*/ 409945 w 1623018"/>
              <a:gd name="connsiteY4126" fmla="*/ 914320 h 1168415"/>
              <a:gd name="connsiteX4127" fmla="*/ 409233 w 1623018"/>
              <a:gd name="connsiteY4127" fmla="*/ 913737 h 1168415"/>
              <a:gd name="connsiteX4128" fmla="*/ 409233 w 1623018"/>
              <a:gd name="connsiteY4128" fmla="*/ 913284 h 1168415"/>
              <a:gd name="connsiteX4129" fmla="*/ 408327 w 1623018"/>
              <a:gd name="connsiteY4129" fmla="*/ 913284 h 1168415"/>
              <a:gd name="connsiteX4130" fmla="*/ 407033 w 1623018"/>
              <a:gd name="connsiteY4130" fmla="*/ 912248 h 1168415"/>
              <a:gd name="connsiteX4131" fmla="*/ 407033 w 1623018"/>
              <a:gd name="connsiteY4131" fmla="*/ 911666 h 1168415"/>
              <a:gd name="connsiteX4132" fmla="*/ 408522 w 1623018"/>
              <a:gd name="connsiteY4132" fmla="*/ 911213 h 1168415"/>
              <a:gd name="connsiteX4133" fmla="*/ 408716 w 1623018"/>
              <a:gd name="connsiteY4133" fmla="*/ 910760 h 1168415"/>
              <a:gd name="connsiteX4134" fmla="*/ 408198 w 1623018"/>
              <a:gd name="connsiteY4134" fmla="*/ 909466 h 1168415"/>
              <a:gd name="connsiteX4135" fmla="*/ 407486 w 1623018"/>
              <a:gd name="connsiteY4135" fmla="*/ 909012 h 1168415"/>
              <a:gd name="connsiteX4136" fmla="*/ 407680 w 1623018"/>
              <a:gd name="connsiteY4136" fmla="*/ 908430 h 1168415"/>
              <a:gd name="connsiteX4137" fmla="*/ 406386 w 1623018"/>
              <a:gd name="connsiteY4137" fmla="*/ 907265 h 1168415"/>
              <a:gd name="connsiteX4138" fmla="*/ 406774 w 1623018"/>
              <a:gd name="connsiteY4138" fmla="*/ 906100 h 1168415"/>
              <a:gd name="connsiteX4139" fmla="*/ 407162 w 1623018"/>
              <a:gd name="connsiteY4139" fmla="*/ 906100 h 1168415"/>
              <a:gd name="connsiteX4140" fmla="*/ 407162 w 1623018"/>
              <a:gd name="connsiteY4140" fmla="*/ 906682 h 1168415"/>
              <a:gd name="connsiteX4141" fmla="*/ 408457 w 1623018"/>
              <a:gd name="connsiteY4141" fmla="*/ 906812 h 1168415"/>
              <a:gd name="connsiteX4142" fmla="*/ 410463 w 1623018"/>
              <a:gd name="connsiteY4142" fmla="*/ 905776 h 1168415"/>
              <a:gd name="connsiteX4143" fmla="*/ 410851 w 1623018"/>
              <a:gd name="connsiteY4143" fmla="*/ 904611 h 1168415"/>
              <a:gd name="connsiteX4144" fmla="*/ 411369 w 1623018"/>
              <a:gd name="connsiteY4144" fmla="*/ 904158 h 1168415"/>
              <a:gd name="connsiteX4145" fmla="*/ 409363 w 1623018"/>
              <a:gd name="connsiteY4145" fmla="*/ 900534 h 1168415"/>
              <a:gd name="connsiteX4146" fmla="*/ 410075 w 1623018"/>
              <a:gd name="connsiteY4146" fmla="*/ 898398 h 1168415"/>
              <a:gd name="connsiteX4147" fmla="*/ 411369 w 1623018"/>
              <a:gd name="connsiteY4147" fmla="*/ 898398 h 1168415"/>
              <a:gd name="connsiteX4148" fmla="*/ 411758 w 1623018"/>
              <a:gd name="connsiteY4148" fmla="*/ 898981 h 1168415"/>
              <a:gd name="connsiteX4149" fmla="*/ 412469 w 1623018"/>
              <a:gd name="connsiteY4149" fmla="*/ 899110 h 1168415"/>
              <a:gd name="connsiteX4150" fmla="*/ 413376 w 1623018"/>
              <a:gd name="connsiteY4150" fmla="*/ 897686 h 1168415"/>
              <a:gd name="connsiteX4151" fmla="*/ 413376 w 1623018"/>
              <a:gd name="connsiteY4151" fmla="*/ 896974 h 1168415"/>
              <a:gd name="connsiteX4152" fmla="*/ 413893 w 1623018"/>
              <a:gd name="connsiteY4152" fmla="*/ 896716 h 1168415"/>
              <a:gd name="connsiteX4153" fmla="*/ 414605 w 1623018"/>
              <a:gd name="connsiteY4153" fmla="*/ 896716 h 1168415"/>
              <a:gd name="connsiteX4154" fmla="*/ 414605 w 1623018"/>
              <a:gd name="connsiteY4154" fmla="*/ 897168 h 1168415"/>
              <a:gd name="connsiteX4155" fmla="*/ 415900 w 1623018"/>
              <a:gd name="connsiteY4155" fmla="*/ 898592 h 1168415"/>
              <a:gd name="connsiteX4156" fmla="*/ 418294 w 1623018"/>
              <a:gd name="connsiteY4156" fmla="*/ 898722 h 1168415"/>
              <a:gd name="connsiteX4157" fmla="*/ 419201 w 1623018"/>
              <a:gd name="connsiteY4157" fmla="*/ 898269 h 1168415"/>
              <a:gd name="connsiteX4158" fmla="*/ 420689 w 1623018"/>
              <a:gd name="connsiteY4158" fmla="*/ 896974 h 1168415"/>
              <a:gd name="connsiteX4159" fmla="*/ 418489 w 1623018"/>
              <a:gd name="connsiteY4159" fmla="*/ 896133 h 1168415"/>
              <a:gd name="connsiteX4160" fmla="*/ 417971 w 1623018"/>
              <a:gd name="connsiteY4160" fmla="*/ 896262 h 1168415"/>
              <a:gd name="connsiteX4161" fmla="*/ 417388 w 1623018"/>
              <a:gd name="connsiteY4161" fmla="*/ 895809 h 1168415"/>
              <a:gd name="connsiteX4162" fmla="*/ 417194 w 1623018"/>
              <a:gd name="connsiteY4162" fmla="*/ 894644 h 1168415"/>
              <a:gd name="connsiteX4163" fmla="*/ 418683 w 1623018"/>
              <a:gd name="connsiteY4163" fmla="*/ 894515 h 1168415"/>
              <a:gd name="connsiteX4164" fmla="*/ 420366 w 1623018"/>
              <a:gd name="connsiteY4164" fmla="*/ 894968 h 1168415"/>
              <a:gd name="connsiteX4165" fmla="*/ 422048 w 1623018"/>
              <a:gd name="connsiteY4165" fmla="*/ 893932 h 1168415"/>
              <a:gd name="connsiteX4166" fmla="*/ 424055 w 1623018"/>
              <a:gd name="connsiteY4166" fmla="*/ 894515 h 1168415"/>
              <a:gd name="connsiteX4167" fmla="*/ 425155 w 1623018"/>
              <a:gd name="connsiteY4167" fmla="*/ 894256 h 1168415"/>
              <a:gd name="connsiteX4168" fmla="*/ 425349 w 1623018"/>
              <a:gd name="connsiteY4168" fmla="*/ 892961 h 1168415"/>
              <a:gd name="connsiteX4169" fmla="*/ 426255 w 1623018"/>
              <a:gd name="connsiteY4169" fmla="*/ 891667 h 1168415"/>
              <a:gd name="connsiteX4170" fmla="*/ 426061 w 1623018"/>
              <a:gd name="connsiteY4170" fmla="*/ 890243 h 1168415"/>
              <a:gd name="connsiteX4171" fmla="*/ 426449 w 1623018"/>
              <a:gd name="connsiteY4171" fmla="*/ 889208 h 1168415"/>
              <a:gd name="connsiteX4172" fmla="*/ 425349 w 1623018"/>
              <a:gd name="connsiteY4172" fmla="*/ 888366 h 1168415"/>
              <a:gd name="connsiteX4173" fmla="*/ 425867 w 1623018"/>
              <a:gd name="connsiteY4173" fmla="*/ 887784 h 1168415"/>
              <a:gd name="connsiteX4174" fmla="*/ 426579 w 1623018"/>
              <a:gd name="connsiteY4174" fmla="*/ 888042 h 1168415"/>
              <a:gd name="connsiteX4175" fmla="*/ 426773 w 1623018"/>
              <a:gd name="connsiteY4175" fmla="*/ 889208 h 1168415"/>
              <a:gd name="connsiteX4176" fmla="*/ 427873 w 1623018"/>
              <a:gd name="connsiteY4176" fmla="*/ 890049 h 1168415"/>
              <a:gd name="connsiteX4177" fmla="*/ 427873 w 1623018"/>
              <a:gd name="connsiteY4177" fmla="*/ 890502 h 1168415"/>
              <a:gd name="connsiteX4178" fmla="*/ 429362 w 1623018"/>
              <a:gd name="connsiteY4178" fmla="*/ 890243 h 1168415"/>
              <a:gd name="connsiteX4179" fmla="*/ 429944 w 1623018"/>
              <a:gd name="connsiteY4179" fmla="*/ 890502 h 1168415"/>
              <a:gd name="connsiteX4180" fmla="*/ 430333 w 1623018"/>
              <a:gd name="connsiteY4180" fmla="*/ 891085 h 1168415"/>
              <a:gd name="connsiteX4181" fmla="*/ 430333 w 1623018"/>
              <a:gd name="connsiteY4181" fmla="*/ 892832 h 1168415"/>
              <a:gd name="connsiteX4182" fmla="*/ 431821 w 1623018"/>
              <a:gd name="connsiteY4182" fmla="*/ 892379 h 1168415"/>
              <a:gd name="connsiteX4183" fmla="*/ 432015 w 1623018"/>
              <a:gd name="connsiteY4183" fmla="*/ 891926 h 1168415"/>
              <a:gd name="connsiteX4184" fmla="*/ 434604 w 1623018"/>
              <a:gd name="connsiteY4184" fmla="*/ 891343 h 1168415"/>
              <a:gd name="connsiteX4185" fmla="*/ 434604 w 1623018"/>
              <a:gd name="connsiteY4185" fmla="*/ 890891 h 1168415"/>
              <a:gd name="connsiteX4186" fmla="*/ 435510 w 1623018"/>
              <a:gd name="connsiteY4186" fmla="*/ 890179 h 1168415"/>
              <a:gd name="connsiteX4187" fmla="*/ 436093 w 1623018"/>
              <a:gd name="connsiteY4187" fmla="*/ 890437 h 1168415"/>
              <a:gd name="connsiteX4188" fmla="*/ 435899 w 1623018"/>
              <a:gd name="connsiteY4188" fmla="*/ 889855 h 1168415"/>
              <a:gd name="connsiteX4189" fmla="*/ 437581 w 1623018"/>
              <a:gd name="connsiteY4189" fmla="*/ 888690 h 1168415"/>
              <a:gd name="connsiteX4190" fmla="*/ 436870 w 1623018"/>
              <a:gd name="connsiteY4190" fmla="*/ 887266 h 1168415"/>
              <a:gd name="connsiteX4191" fmla="*/ 437258 w 1623018"/>
              <a:gd name="connsiteY4191" fmla="*/ 886683 h 1168415"/>
              <a:gd name="connsiteX4192" fmla="*/ 438941 w 1623018"/>
              <a:gd name="connsiteY4192" fmla="*/ 887137 h 1168415"/>
              <a:gd name="connsiteX4193" fmla="*/ 439653 w 1623018"/>
              <a:gd name="connsiteY4193" fmla="*/ 886683 h 1168415"/>
              <a:gd name="connsiteX4194" fmla="*/ 439264 w 1623018"/>
              <a:gd name="connsiteY4194" fmla="*/ 886231 h 1168415"/>
              <a:gd name="connsiteX4195" fmla="*/ 440364 w 1623018"/>
              <a:gd name="connsiteY4195" fmla="*/ 886101 h 1168415"/>
              <a:gd name="connsiteX4196" fmla="*/ 440364 w 1623018"/>
              <a:gd name="connsiteY4196" fmla="*/ 885519 h 1168415"/>
              <a:gd name="connsiteX4197" fmla="*/ 440753 w 1623018"/>
              <a:gd name="connsiteY4197" fmla="*/ 885389 h 1168415"/>
              <a:gd name="connsiteX4198" fmla="*/ 440364 w 1623018"/>
              <a:gd name="connsiteY4198" fmla="*/ 884806 h 1168415"/>
              <a:gd name="connsiteX4199" fmla="*/ 440947 w 1623018"/>
              <a:gd name="connsiteY4199" fmla="*/ 884806 h 1168415"/>
              <a:gd name="connsiteX4200" fmla="*/ 440753 w 1623018"/>
              <a:gd name="connsiteY4200" fmla="*/ 883965 h 1168415"/>
              <a:gd name="connsiteX4201" fmla="*/ 441465 w 1623018"/>
              <a:gd name="connsiteY4201" fmla="*/ 883123 h 1168415"/>
              <a:gd name="connsiteX4202" fmla="*/ 441853 w 1623018"/>
              <a:gd name="connsiteY4202" fmla="*/ 883577 h 1168415"/>
              <a:gd name="connsiteX4203" fmla="*/ 442436 w 1623018"/>
              <a:gd name="connsiteY4203" fmla="*/ 883318 h 1168415"/>
              <a:gd name="connsiteX4204" fmla="*/ 442824 w 1623018"/>
              <a:gd name="connsiteY4204" fmla="*/ 882606 h 1168415"/>
              <a:gd name="connsiteX4205" fmla="*/ 442630 w 1623018"/>
              <a:gd name="connsiteY4205" fmla="*/ 881894 h 1168415"/>
              <a:gd name="connsiteX4206" fmla="*/ 443018 w 1623018"/>
              <a:gd name="connsiteY4206" fmla="*/ 881894 h 1168415"/>
              <a:gd name="connsiteX4207" fmla="*/ 442824 w 1623018"/>
              <a:gd name="connsiteY4207" fmla="*/ 881182 h 1168415"/>
              <a:gd name="connsiteX4208" fmla="*/ 443212 w 1623018"/>
              <a:gd name="connsiteY4208" fmla="*/ 881182 h 1168415"/>
              <a:gd name="connsiteX4209" fmla="*/ 443212 w 1623018"/>
              <a:gd name="connsiteY4209" fmla="*/ 880600 h 1168415"/>
              <a:gd name="connsiteX4210" fmla="*/ 444313 w 1623018"/>
              <a:gd name="connsiteY4210" fmla="*/ 879887 h 1168415"/>
              <a:gd name="connsiteX4211" fmla="*/ 445219 w 1623018"/>
              <a:gd name="connsiteY4211" fmla="*/ 878464 h 1168415"/>
              <a:gd name="connsiteX4212" fmla="*/ 445024 w 1623018"/>
              <a:gd name="connsiteY4212" fmla="*/ 876716 h 1168415"/>
              <a:gd name="connsiteX4213" fmla="*/ 445607 w 1623018"/>
              <a:gd name="connsiteY4213" fmla="*/ 876004 h 1168415"/>
              <a:gd name="connsiteX4214" fmla="*/ 445801 w 1623018"/>
              <a:gd name="connsiteY4214" fmla="*/ 873869 h 1168415"/>
              <a:gd name="connsiteX4215" fmla="*/ 444895 w 1623018"/>
              <a:gd name="connsiteY4215" fmla="*/ 872703 h 1168415"/>
              <a:gd name="connsiteX4216" fmla="*/ 445283 w 1623018"/>
              <a:gd name="connsiteY4216" fmla="*/ 871668 h 1168415"/>
              <a:gd name="connsiteX4217" fmla="*/ 444766 w 1623018"/>
              <a:gd name="connsiteY4217" fmla="*/ 871409 h 1168415"/>
              <a:gd name="connsiteX4218" fmla="*/ 444766 w 1623018"/>
              <a:gd name="connsiteY4218" fmla="*/ 870697 h 1168415"/>
              <a:gd name="connsiteX4219" fmla="*/ 446448 w 1623018"/>
              <a:gd name="connsiteY4219" fmla="*/ 870568 h 1168415"/>
              <a:gd name="connsiteX4220" fmla="*/ 446448 w 1623018"/>
              <a:gd name="connsiteY4220" fmla="*/ 870115 h 1168415"/>
              <a:gd name="connsiteX4221" fmla="*/ 445154 w 1623018"/>
              <a:gd name="connsiteY4221" fmla="*/ 869274 h 1168415"/>
              <a:gd name="connsiteX4222" fmla="*/ 444960 w 1623018"/>
              <a:gd name="connsiteY4222" fmla="*/ 868238 h 1168415"/>
              <a:gd name="connsiteX4223" fmla="*/ 445477 w 1623018"/>
              <a:gd name="connsiteY4223" fmla="*/ 867202 h 1168415"/>
              <a:gd name="connsiteX4224" fmla="*/ 446190 w 1623018"/>
              <a:gd name="connsiteY4224" fmla="*/ 867332 h 1168415"/>
              <a:gd name="connsiteX4225" fmla="*/ 446578 w 1623018"/>
              <a:gd name="connsiteY4225" fmla="*/ 866750 h 1168415"/>
              <a:gd name="connsiteX4226" fmla="*/ 448260 w 1623018"/>
              <a:gd name="connsiteY4226" fmla="*/ 866620 h 1168415"/>
              <a:gd name="connsiteX4227" fmla="*/ 448649 w 1623018"/>
              <a:gd name="connsiteY4227" fmla="*/ 866167 h 1168415"/>
              <a:gd name="connsiteX4228" fmla="*/ 447937 w 1623018"/>
              <a:gd name="connsiteY4228" fmla="*/ 864743 h 1168415"/>
              <a:gd name="connsiteX4229" fmla="*/ 445931 w 1623018"/>
              <a:gd name="connsiteY4229" fmla="*/ 863125 h 1168415"/>
              <a:gd name="connsiteX4230" fmla="*/ 446319 w 1623018"/>
              <a:gd name="connsiteY4230" fmla="*/ 862283 h 1168415"/>
              <a:gd name="connsiteX4231" fmla="*/ 446125 w 1623018"/>
              <a:gd name="connsiteY4231" fmla="*/ 861831 h 1168415"/>
              <a:gd name="connsiteX4232" fmla="*/ 446837 w 1623018"/>
              <a:gd name="connsiteY4232" fmla="*/ 861701 h 1168415"/>
              <a:gd name="connsiteX4233" fmla="*/ 446448 w 1623018"/>
              <a:gd name="connsiteY4233" fmla="*/ 861119 h 1168415"/>
              <a:gd name="connsiteX4234" fmla="*/ 446837 w 1623018"/>
              <a:gd name="connsiteY4234" fmla="*/ 860665 h 1168415"/>
              <a:gd name="connsiteX4235" fmla="*/ 446319 w 1623018"/>
              <a:gd name="connsiteY4235" fmla="*/ 860665 h 1168415"/>
              <a:gd name="connsiteX4236" fmla="*/ 446319 w 1623018"/>
              <a:gd name="connsiteY4236" fmla="*/ 859954 h 1168415"/>
              <a:gd name="connsiteX4237" fmla="*/ 446837 w 1623018"/>
              <a:gd name="connsiteY4237" fmla="*/ 859954 h 1168415"/>
              <a:gd name="connsiteX4238" fmla="*/ 446448 w 1623018"/>
              <a:gd name="connsiteY4238" fmla="*/ 859112 h 1168415"/>
              <a:gd name="connsiteX4239" fmla="*/ 447354 w 1623018"/>
              <a:gd name="connsiteY4239" fmla="*/ 858983 h 1168415"/>
              <a:gd name="connsiteX4240" fmla="*/ 446966 w 1623018"/>
              <a:gd name="connsiteY4240" fmla="*/ 858530 h 1168415"/>
              <a:gd name="connsiteX4241" fmla="*/ 447354 w 1623018"/>
              <a:gd name="connsiteY4241" fmla="*/ 858400 h 1168415"/>
              <a:gd name="connsiteX4242" fmla="*/ 447160 w 1623018"/>
              <a:gd name="connsiteY4242" fmla="*/ 857948 h 1168415"/>
              <a:gd name="connsiteX4243" fmla="*/ 447549 w 1623018"/>
              <a:gd name="connsiteY4243" fmla="*/ 857948 h 1168415"/>
              <a:gd name="connsiteX4244" fmla="*/ 447937 w 1623018"/>
              <a:gd name="connsiteY4244" fmla="*/ 856070 h 1168415"/>
              <a:gd name="connsiteX4245" fmla="*/ 447743 w 1623018"/>
              <a:gd name="connsiteY4245" fmla="*/ 854776 h 1168415"/>
              <a:gd name="connsiteX4246" fmla="*/ 446837 w 1623018"/>
              <a:gd name="connsiteY4246" fmla="*/ 853611 h 1168415"/>
              <a:gd name="connsiteX4247" fmla="*/ 447225 w 1623018"/>
              <a:gd name="connsiteY4247" fmla="*/ 852770 h 1168415"/>
              <a:gd name="connsiteX4248" fmla="*/ 445736 w 1623018"/>
              <a:gd name="connsiteY4248" fmla="*/ 851604 h 1168415"/>
              <a:gd name="connsiteX4249" fmla="*/ 445348 w 1623018"/>
              <a:gd name="connsiteY4249" fmla="*/ 851863 h 1168415"/>
              <a:gd name="connsiteX4250" fmla="*/ 445154 w 1623018"/>
              <a:gd name="connsiteY4250" fmla="*/ 851411 h 1168415"/>
              <a:gd name="connsiteX4251" fmla="*/ 444248 w 1623018"/>
              <a:gd name="connsiteY4251" fmla="*/ 851281 h 1168415"/>
              <a:gd name="connsiteX4252" fmla="*/ 443859 w 1623018"/>
              <a:gd name="connsiteY4252" fmla="*/ 850569 h 1168415"/>
              <a:gd name="connsiteX4253" fmla="*/ 444960 w 1623018"/>
              <a:gd name="connsiteY4253" fmla="*/ 849857 h 1168415"/>
              <a:gd name="connsiteX4254" fmla="*/ 444960 w 1623018"/>
              <a:gd name="connsiteY4254" fmla="*/ 847851 h 1168415"/>
              <a:gd name="connsiteX4255" fmla="*/ 445672 w 1623018"/>
              <a:gd name="connsiteY4255" fmla="*/ 847851 h 1168415"/>
              <a:gd name="connsiteX4256" fmla="*/ 445672 w 1623018"/>
              <a:gd name="connsiteY4256" fmla="*/ 847398 h 1168415"/>
              <a:gd name="connsiteX4257" fmla="*/ 446772 w 1623018"/>
              <a:gd name="connsiteY4257" fmla="*/ 847398 h 1168415"/>
              <a:gd name="connsiteX4258" fmla="*/ 447484 w 1623018"/>
              <a:gd name="connsiteY4258" fmla="*/ 846815 h 1168415"/>
              <a:gd name="connsiteX4259" fmla="*/ 447095 w 1623018"/>
              <a:gd name="connsiteY4259" fmla="*/ 846686 h 1168415"/>
              <a:gd name="connsiteX4260" fmla="*/ 447290 w 1623018"/>
              <a:gd name="connsiteY4260" fmla="*/ 845391 h 1168415"/>
              <a:gd name="connsiteX4261" fmla="*/ 448584 w 1623018"/>
              <a:gd name="connsiteY4261" fmla="*/ 844550 h 1168415"/>
              <a:gd name="connsiteX4262" fmla="*/ 450267 w 1623018"/>
              <a:gd name="connsiteY4262" fmla="*/ 844420 h 1168415"/>
              <a:gd name="connsiteX4263" fmla="*/ 449555 w 1623018"/>
              <a:gd name="connsiteY4263" fmla="*/ 843256 h 1168415"/>
              <a:gd name="connsiteX4264" fmla="*/ 448972 w 1623018"/>
              <a:gd name="connsiteY4264" fmla="*/ 843126 h 1168415"/>
              <a:gd name="connsiteX4265" fmla="*/ 449684 w 1623018"/>
              <a:gd name="connsiteY4265" fmla="*/ 842285 h 1168415"/>
              <a:gd name="connsiteX4266" fmla="*/ 449102 w 1623018"/>
              <a:gd name="connsiteY4266" fmla="*/ 841702 h 1168415"/>
              <a:gd name="connsiteX4267" fmla="*/ 449490 w 1623018"/>
              <a:gd name="connsiteY4267" fmla="*/ 839243 h 1168415"/>
              <a:gd name="connsiteX4268" fmla="*/ 448908 w 1623018"/>
              <a:gd name="connsiteY4268" fmla="*/ 838078 h 1168415"/>
              <a:gd name="connsiteX4269" fmla="*/ 449490 w 1623018"/>
              <a:gd name="connsiteY4269" fmla="*/ 835942 h 1168415"/>
              <a:gd name="connsiteX4270" fmla="*/ 450785 w 1623018"/>
              <a:gd name="connsiteY4270" fmla="*/ 835489 h 1168415"/>
              <a:gd name="connsiteX4271" fmla="*/ 450785 w 1623018"/>
              <a:gd name="connsiteY4271" fmla="*/ 834777 h 1168415"/>
              <a:gd name="connsiteX4272" fmla="*/ 450202 w 1623018"/>
              <a:gd name="connsiteY4272" fmla="*/ 834647 h 1168415"/>
              <a:gd name="connsiteX4273" fmla="*/ 449814 w 1623018"/>
              <a:gd name="connsiteY4273" fmla="*/ 833029 h 1168415"/>
              <a:gd name="connsiteX4274" fmla="*/ 450720 w 1623018"/>
              <a:gd name="connsiteY4274" fmla="*/ 832188 h 1168415"/>
              <a:gd name="connsiteX4275" fmla="*/ 450137 w 1623018"/>
              <a:gd name="connsiteY4275" fmla="*/ 831476 h 1168415"/>
              <a:gd name="connsiteX4276" fmla="*/ 450849 w 1623018"/>
              <a:gd name="connsiteY4276" fmla="*/ 828758 h 1168415"/>
              <a:gd name="connsiteX4277" fmla="*/ 450137 w 1623018"/>
              <a:gd name="connsiteY4277" fmla="*/ 828499 h 1168415"/>
              <a:gd name="connsiteX4278" fmla="*/ 450332 w 1623018"/>
              <a:gd name="connsiteY4278" fmla="*/ 828240 h 1168415"/>
              <a:gd name="connsiteX4279" fmla="*/ 447937 w 1623018"/>
              <a:gd name="connsiteY4279" fmla="*/ 827528 h 1168415"/>
              <a:gd name="connsiteX4280" fmla="*/ 447225 w 1623018"/>
              <a:gd name="connsiteY4280" fmla="*/ 826234 h 1168415"/>
              <a:gd name="connsiteX4281" fmla="*/ 446837 w 1623018"/>
              <a:gd name="connsiteY4281" fmla="*/ 826687 h 1168415"/>
              <a:gd name="connsiteX4282" fmla="*/ 445736 w 1623018"/>
              <a:gd name="connsiteY4282" fmla="*/ 826428 h 1168415"/>
              <a:gd name="connsiteX4283" fmla="*/ 445736 w 1623018"/>
              <a:gd name="connsiteY4283" fmla="*/ 825587 h 1168415"/>
              <a:gd name="connsiteX4284" fmla="*/ 447031 w 1623018"/>
              <a:gd name="connsiteY4284" fmla="*/ 825133 h 1168415"/>
              <a:gd name="connsiteX4285" fmla="*/ 446837 w 1623018"/>
              <a:gd name="connsiteY4285" fmla="*/ 823839 h 1168415"/>
              <a:gd name="connsiteX4286" fmla="*/ 450720 w 1623018"/>
              <a:gd name="connsiteY4286" fmla="*/ 822544 h 1168415"/>
              <a:gd name="connsiteX4287" fmla="*/ 451238 w 1623018"/>
              <a:gd name="connsiteY4287" fmla="*/ 823386 h 1168415"/>
              <a:gd name="connsiteX4288" fmla="*/ 452726 w 1623018"/>
              <a:gd name="connsiteY4288" fmla="*/ 823386 h 1168415"/>
              <a:gd name="connsiteX4289" fmla="*/ 452209 w 1623018"/>
              <a:gd name="connsiteY4289" fmla="*/ 824227 h 1168415"/>
              <a:gd name="connsiteX4290" fmla="*/ 452209 w 1623018"/>
              <a:gd name="connsiteY4290" fmla="*/ 825263 h 1168415"/>
              <a:gd name="connsiteX4291" fmla="*/ 453115 w 1623018"/>
              <a:gd name="connsiteY4291" fmla="*/ 826104 h 1168415"/>
              <a:gd name="connsiteX4292" fmla="*/ 455315 w 1623018"/>
              <a:gd name="connsiteY4292" fmla="*/ 826104 h 1168415"/>
              <a:gd name="connsiteX4293" fmla="*/ 455315 w 1623018"/>
              <a:gd name="connsiteY4293" fmla="*/ 825845 h 1168415"/>
              <a:gd name="connsiteX4294" fmla="*/ 457710 w 1623018"/>
              <a:gd name="connsiteY4294" fmla="*/ 825263 h 1168415"/>
              <a:gd name="connsiteX4295" fmla="*/ 458422 w 1623018"/>
              <a:gd name="connsiteY4295" fmla="*/ 825716 h 1168415"/>
              <a:gd name="connsiteX4296" fmla="*/ 458422 w 1623018"/>
              <a:gd name="connsiteY4296" fmla="*/ 826299 h 1168415"/>
              <a:gd name="connsiteX4297" fmla="*/ 458033 w 1623018"/>
              <a:gd name="connsiteY4297" fmla="*/ 826299 h 1168415"/>
              <a:gd name="connsiteX4298" fmla="*/ 458033 w 1623018"/>
              <a:gd name="connsiteY4298" fmla="*/ 827917 h 1168415"/>
              <a:gd name="connsiteX4299" fmla="*/ 458551 w 1623018"/>
              <a:gd name="connsiteY4299" fmla="*/ 828629 h 1168415"/>
              <a:gd name="connsiteX4300" fmla="*/ 460557 w 1623018"/>
              <a:gd name="connsiteY4300" fmla="*/ 828629 h 1168415"/>
              <a:gd name="connsiteX4301" fmla="*/ 460363 w 1623018"/>
              <a:gd name="connsiteY4301" fmla="*/ 828369 h 1168415"/>
              <a:gd name="connsiteX4302" fmla="*/ 460881 w 1623018"/>
              <a:gd name="connsiteY4302" fmla="*/ 827205 h 1168415"/>
              <a:gd name="connsiteX4303" fmla="*/ 461981 w 1623018"/>
              <a:gd name="connsiteY4303" fmla="*/ 826946 h 1168415"/>
              <a:gd name="connsiteX4304" fmla="*/ 464182 w 1623018"/>
              <a:gd name="connsiteY4304" fmla="*/ 827528 h 1168415"/>
              <a:gd name="connsiteX4305" fmla="*/ 464376 w 1623018"/>
              <a:gd name="connsiteY4305" fmla="*/ 826946 h 1168415"/>
              <a:gd name="connsiteX4306" fmla="*/ 465282 w 1623018"/>
              <a:gd name="connsiteY4306" fmla="*/ 826687 h 1168415"/>
              <a:gd name="connsiteX4307" fmla="*/ 465088 w 1623018"/>
              <a:gd name="connsiteY4307" fmla="*/ 826234 h 1168415"/>
              <a:gd name="connsiteX4308" fmla="*/ 465800 w 1623018"/>
              <a:gd name="connsiteY4308" fmla="*/ 825780 h 1168415"/>
              <a:gd name="connsiteX4309" fmla="*/ 465606 w 1623018"/>
              <a:gd name="connsiteY4309" fmla="*/ 825328 h 1168415"/>
              <a:gd name="connsiteX4310" fmla="*/ 465088 w 1623018"/>
              <a:gd name="connsiteY4310" fmla="*/ 825328 h 1168415"/>
              <a:gd name="connsiteX4311" fmla="*/ 464894 w 1623018"/>
              <a:gd name="connsiteY4311" fmla="*/ 824486 h 1168415"/>
              <a:gd name="connsiteX4312" fmla="*/ 466188 w 1623018"/>
              <a:gd name="connsiteY4312" fmla="*/ 823904 h 1168415"/>
              <a:gd name="connsiteX4313" fmla="*/ 466706 w 1623018"/>
              <a:gd name="connsiteY4313" fmla="*/ 823321 h 1168415"/>
              <a:gd name="connsiteX4314" fmla="*/ 466512 w 1623018"/>
              <a:gd name="connsiteY4314" fmla="*/ 822609 h 1168415"/>
              <a:gd name="connsiteX4315" fmla="*/ 467224 w 1623018"/>
              <a:gd name="connsiteY4315" fmla="*/ 822480 h 1168415"/>
              <a:gd name="connsiteX4316" fmla="*/ 467030 w 1623018"/>
              <a:gd name="connsiteY4316" fmla="*/ 821897 h 1168415"/>
              <a:gd name="connsiteX4317" fmla="*/ 467418 w 1623018"/>
              <a:gd name="connsiteY4317" fmla="*/ 821638 h 1168415"/>
              <a:gd name="connsiteX4318" fmla="*/ 467418 w 1623018"/>
              <a:gd name="connsiteY4318" fmla="*/ 820474 h 1168415"/>
              <a:gd name="connsiteX4319" fmla="*/ 467936 w 1623018"/>
              <a:gd name="connsiteY4319" fmla="*/ 819632 h 1168415"/>
              <a:gd name="connsiteX4320" fmla="*/ 468518 w 1623018"/>
              <a:gd name="connsiteY4320" fmla="*/ 819179 h 1168415"/>
              <a:gd name="connsiteX4321" fmla="*/ 470201 w 1623018"/>
              <a:gd name="connsiteY4321" fmla="*/ 819179 h 1168415"/>
              <a:gd name="connsiteX4322" fmla="*/ 471301 w 1623018"/>
              <a:gd name="connsiteY4322" fmla="*/ 818726 h 1168415"/>
              <a:gd name="connsiteX4323" fmla="*/ 472013 w 1623018"/>
              <a:gd name="connsiteY4323" fmla="*/ 817302 h 1168415"/>
              <a:gd name="connsiteX4324" fmla="*/ 472725 w 1623018"/>
              <a:gd name="connsiteY4324" fmla="*/ 817302 h 1168415"/>
              <a:gd name="connsiteX4325" fmla="*/ 472531 w 1623018"/>
              <a:gd name="connsiteY4325" fmla="*/ 816849 h 1168415"/>
              <a:gd name="connsiteX4326" fmla="*/ 473049 w 1623018"/>
              <a:gd name="connsiteY4326" fmla="*/ 816396 h 1168415"/>
              <a:gd name="connsiteX4327" fmla="*/ 473243 w 1623018"/>
              <a:gd name="connsiteY4327" fmla="*/ 814649 h 1168415"/>
              <a:gd name="connsiteX4328" fmla="*/ 474149 w 1623018"/>
              <a:gd name="connsiteY4328" fmla="*/ 813807 h 1168415"/>
              <a:gd name="connsiteX4329" fmla="*/ 477256 w 1623018"/>
              <a:gd name="connsiteY4329" fmla="*/ 813807 h 1168415"/>
              <a:gd name="connsiteX4330" fmla="*/ 476544 w 1623018"/>
              <a:gd name="connsiteY4330" fmla="*/ 816137 h 1168415"/>
              <a:gd name="connsiteX4331" fmla="*/ 476350 w 1623018"/>
              <a:gd name="connsiteY4331" fmla="*/ 818467 h 1168415"/>
              <a:gd name="connsiteX4332" fmla="*/ 475832 w 1623018"/>
              <a:gd name="connsiteY4332" fmla="*/ 819179 h 1168415"/>
              <a:gd name="connsiteX4333" fmla="*/ 475832 w 1623018"/>
              <a:gd name="connsiteY4333" fmla="*/ 820603 h 1168415"/>
              <a:gd name="connsiteX4334" fmla="*/ 479133 w 1623018"/>
              <a:gd name="connsiteY4334" fmla="*/ 821638 h 1168415"/>
              <a:gd name="connsiteX4335" fmla="*/ 479521 w 1623018"/>
              <a:gd name="connsiteY4335" fmla="*/ 821897 h 1168415"/>
              <a:gd name="connsiteX4336" fmla="*/ 479521 w 1623018"/>
              <a:gd name="connsiteY4336" fmla="*/ 823192 h 1168415"/>
              <a:gd name="connsiteX4337" fmla="*/ 480427 w 1623018"/>
              <a:gd name="connsiteY4337" fmla="*/ 823904 h 1168415"/>
              <a:gd name="connsiteX4338" fmla="*/ 480815 w 1623018"/>
              <a:gd name="connsiteY4338" fmla="*/ 825652 h 1168415"/>
              <a:gd name="connsiteX4339" fmla="*/ 480103 w 1623018"/>
              <a:gd name="connsiteY4339" fmla="*/ 826816 h 1168415"/>
              <a:gd name="connsiteX4340" fmla="*/ 480103 w 1623018"/>
              <a:gd name="connsiteY4340" fmla="*/ 827528 h 1168415"/>
              <a:gd name="connsiteX4341" fmla="*/ 479391 w 1623018"/>
              <a:gd name="connsiteY4341" fmla="*/ 828240 h 1168415"/>
              <a:gd name="connsiteX4342" fmla="*/ 480103 w 1623018"/>
              <a:gd name="connsiteY4342" fmla="*/ 828110 h 1168415"/>
              <a:gd name="connsiteX4343" fmla="*/ 479909 w 1623018"/>
              <a:gd name="connsiteY4343" fmla="*/ 828693 h 1168415"/>
              <a:gd name="connsiteX4344" fmla="*/ 480815 w 1623018"/>
              <a:gd name="connsiteY4344" fmla="*/ 829858 h 1168415"/>
              <a:gd name="connsiteX4345" fmla="*/ 481009 w 1623018"/>
              <a:gd name="connsiteY4345" fmla="*/ 831023 h 1168415"/>
              <a:gd name="connsiteX4346" fmla="*/ 480427 w 1623018"/>
              <a:gd name="connsiteY4346" fmla="*/ 832641 h 1168415"/>
              <a:gd name="connsiteX4347" fmla="*/ 481333 w 1623018"/>
              <a:gd name="connsiteY4347" fmla="*/ 833224 h 1168415"/>
              <a:gd name="connsiteX4348" fmla="*/ 481721 w 1623018"/>
              <a:gd name="connsiteY4348" fmla="*/ 834065 h 1168415"/>
              <a:gd name="connsiteX4349" fmla="*/ 481527 w 1623018"/>
              <a:gd name="connsiteY4349" fmla="*/ 835101 h 1168415"/>
              <a:gd name="connsiteX4350" fmla="*/ 480039 w 1623018"/>
              <a:gd name="connsiteY4350" fmla="*/ 835683 h 1168415"/>
              <a:gd name="connsiteX4351" fmla="*/ 479327 w 1623018"/>
              <a:gd name="connsiteY4351" fmla="*/ 836848 h 1168415"/>
              <a:gd name="connsiteX4352" fmla="*/ 480427 w 1623018"/>
              <a:gd name="connsiteY4352" fmla="*/ 836395 h 1168415"/>
              <a:gd name="connsiteX4353" fmla="*/ 482304 w 1623018"/>
              <a:gd name="connsiteY4353" fmla="*/ 836524 h 1168415"/>
              <a:gd name="connsiteX4354" fmla="*/ 482498 w 1623018"/>
              <a:gd name="connsiteY4354" fmla="*/ 835101 h 1168415"/>
              <a:gd name="connsiteX4355" fmla="*/ 483081 w 1623018"/>
              <a:gd name="connsiteY4355" fmla="*/ 834065 h 1168415"/>
              <a:gd name="connsiteX4356" fmla="*/ 484763 w 1623018"/>
              <a:gd name="connsiteY4356" fmla="*/ 833353 h 1168415"/>
              <a:gd name="connsiteX4357" fmla="*/ 488647 w 1623018"/>
              <a:gd name="connsiteY4357" fmla="*/ 833806 h 1168415"/>
              <a:gd name="connsiteX4358" fmla="*/ 489229 w 1623018"/>
              <a:gd name="connsiteY4358" fmla="*/ 835101 h 1168415"/>
              <a:gd name="connsiteX4359" fmla="*/ 492206 w 1623018"/>
              <a:gd name="connsiteY4359" fmla="*/ 836136 h 1168415"/>
              <a:gd name="connsiteX4360" fmla="*/ 493889 w 1623018"/>
              <a:gd name="connsiteY4360" fmla="*/ 835877 h 1168415"/>
              <a:gd name="connsiteX4361" fmla="*/ 495378 w 1623018"/>
              <a:gd name="connsiteY4361" fmla="*/ 834454 h 1168415"/>
              <a:gd name="connsiteX4362" fmla="*/ 499067 w 1623018"/>
              <a:gd name="connsiteY4362" fmla="*/ 833871 h 1168415"/>
              <a:gd name="connsiteX4363" fmla="*/ 500361 w 1623018"/>
              <a:gd name="connsiteY4363" fmla="*/ 834454 h 1168415"/>
              <a:gd name="connsiteX4364" fmla="*/ 502044 w 1623018"/>
              <a:gd name="connsiteY4364" fmla="*/ 834195 h 1168415"/>
              <a:gd name="connsiteX4365" fmla="*/ 503921 w 1623018"/>
              <a:gd name="connsiteY4365" fmla="*/ 834647 h 1168415"/>
              <a:gd name="connsiteX4366" fmla="*/ 504633 w 1623018"/>
              <a:gd name="connsiteY4366" fmla="*/ 834389 h 1168415"/>
              <a:gd name="connsiteX4367" fmla="*/ 506639 w 1623018"/>
              <a:gd name="connsiteY4367" fmla="*/ 834647 h 1168415"/>
              <a:gd name="connsiteX4368" fmla="*/ 509034 w 1623018"/>
              <a:gd name="connsiteY4368" fmla="*/ 835813 h 1168415"/>
              <a:gd name="connsiteX4369" fmla="*/ 508322 w 1623018"/>
              <a:gd name="connsiteY4369" fmla="*/ 834971 h 1168415"/>
              <a:gd name="connsiteX4370" fmla="*/ 508322 w 1623018"/>
              <a:gd name="connsiteY4370" fmla="*/ 834518 h 1168415"/>
              <a:gd name="connsiteX4371" fmla="*/ 509034 w 1623018"/>
              <a:gd name="connsiteY4371" fmla="*/ 834065 h 1168415"/>
              <a:gd name="connsiteX4372" fmla="*/ 508840 w 1623018"/>
              <a:gd name="connsiteY4372" fmla="*/ 833224 h 1168415"/>
              <a:gd name="connsiteX4373" fmla="*/ 507157 w 1623018"/>
              <a:gd name="connsiteY4373" fmla="*/ 833483 h 1168415"/>
              <a:gd name="connsiteX4374" fmla="*/ 507157 w 1623018"/>
              <a:gd name="connsiteY4374" fmla="*/ 832317 h 1168415"/>
              <a:gd name="connsiteX4375" fmla="*/ 505345 w 1623018"/>
              <a:gd name="connsiteY4375" fmla="*/ 831865 h 1168415"/>
              <a:gd name="connsiteX4376" fmla="*/ 505345 w 1623018"/>
              <a:gd name="connsiteY4376" fmla="*/ 831282 h 1168415"/>
              <a:gd name="connsiteX4377" fmla="*/ 504439 w 1623018"/>
              <a:gd name="connsiteY4377" fmla="*/ 831411 h 1168415"/>
              <a:gd name="connsiteX4378" fmla="*/ 504439 w 1623018"/>
              <a:gd name="connsiteY4378" fmla="*/ 831994 h 1168415"/>
              <a:gd name="connsiteX4379" fmla="*/ 503921 w 1623018"/>
              <a:gd name="connsiteY4379" fmla="*/ 832447 h 1168415"/>
              <a:gd name="connsiteX4380" fmla="*/ 500232 w 1623018"/>
              <a:gd name="connsiteY4380" fmla="*/ 831994 h 1168415"/>
              <a:gd name="connsiteX4381" fmla="*/ 497449 w 1623018"/>
              <a:gd name="connsiteY4381" fmla="*/ 832253 h 1168415"/>
              <a:gd name="connsiteX4382" fmla="*/ 496737 w 1623018"/>
              <a:gd name="connsiteY4382" fmla="*/ 832124 h 1168415"/>
              <a:gd name="connsiteX4383" fmla="*/ 496154 w 1623018"/>
              <a:gd name="connsiteY4383" fmla="*/ 831411 h 1168415"/>
              <a:gd name="connsiteX4384" fmla="*/ 493824 w 1623018"/>
              <a:gd name="connsiteY4384" fmla="*/ 831411 h 1168415"/>
              <a:gd name="connsiteX4385" fmla="*/ 494213 w 1623018"/>
              <a:gd name="connsiteY4385" fmla="*/ 831865 h 1168415"/>
              <a:gd name="connsiteX4386" fmla="*/ 493824 w 1623018"/>
              <a:gd name="connsiteY4386" fmla="*/ 833029 h 1168415"/>
              <a:gd name="connsiteX4387" fmla="*/ 491624 w 1623018"/>
              <a:gd name="connsiteY4387" fmla="*/ 834324 h 1168415"/>
              <a:gd name="connsiteX4388" fmla="*/ 489035 w 1623018"/>
              <a:gd name="connsiteY4388" fmla="*/ 833029 h 1168415"/>
              <a:gd name="connsiteX4389" fmla="*/ 488453 w 1623018"/>
              <a:gd name="connsiteY4389" fmla="*/ 831735 h 1168415"/>
              <a:gd name="connsiteX4390" fmla="*/ 487741 w 1623018"/>
              <a:gd name="connsiteY4390" fmla="*/ 831735 h 1168415"/>
              <a:gd name="connsiteX4391" fmla="*/ 487029 w 1623018"/>
              <a:gd name="connsiteY4391" fmla="*/ 831023 h 1168415"/>
              <a:gd name="connsiteX4392" fmla="*/ 485540 w 1623018"/>
              <a:gd name="connsiteY4392" fmla="*/ 830570 h 1168415"/>
              <a:gd name="connsiteX4393" fmla="*/ 485346 w 1623018"/>
              <a:gd name="connsiteY4393" fmla="*/ 828434 h 1168415"/>
              <a:gd name="connsiteX4394" fmla="*/ 486058 w 1623018"/>
              <a:gd name="connsiteY4394" fmla="*/ 827982 h 1168415"/>
              <a:gd name="connsiteX4395" fmla="*/ 484375 w 1623018"/>
              <a:gd name="connsiteY4395" fmla="*/ 827722 h 1168415"/>
              <a:gd name="connsiteX4396" fmla="*/ 484375 w 1623018"/>
              <a:gd name="connsiteY4396" fmla="*/ 827463 h 1168415"/>
              <a:gd name="connsiteX4397" fmla="*/ 483793 w 1623018"/>
              <a:gd name="connsiteY4397" fmla="*/ 827593 h 1168415"/>
              <a:gd name="connsiteX4398" fmla="*/ 483404 w 1623018"/>
              <a:gd name="connsiteY4398" fmla="*/ 827011 h 1168415"/>
              <a:gd name="connsiteX4399" fmla="*/ 482304 w 1623018"/>
              <a:gd name="connsiteY4399" fmla="*/ 827011 h 1168415"/>
              <a:gd name="connsiteX4400" fmla="*/ 481398 w 1623018"/>
              <a:gd name="connsiteY4400" fmla="*/ 825975 h 1168415"/>
              <a:gd name="connsiteX4401" fmla="*/ 481592 w 1623018"/>
              <a:gd name="connsiteY4401" fmla="*/ 825133 h 1168415"/>
              <a:gd name="connsiteX4402" fmla="*/ 480880 w 1623018"/>
              <a:gd name="connsiteY4402" fmla="*/ 824098 h 1168415"/>
              <a:gd name="connsiteX4403" fmla="*/ 480686 w 1623018"/>
              <a:gd name="connsiteY4403" fmla="*/ 821962 h 1168415"/>
              <a:gd name="connsiteX4404" fmla="*/ 481074 w 1623018"/>
              <a:gd name="connsiteY4404" fmla="*/ 821703 h 1168415"/>
              <a:gd name="connsiteX4405" fmla="*/ 480880 w 1623018"/>
              <a:gd name="connsiteY4405" fmla="*/ 820279 h 1168415"/>
              <a:gd name="connsiteX4406" fmla="*/ 481786 w 1623018"/>
              <a:gd name="connsiteY4406" fmla="*/ 819243 h 1168415"/>
              <a:gd name="connsiteX4407" fmla="*/ 481980 w 1623018"/>
              <a:gd name="connsiteY4407" fmla="*/ 818209 h 1168415"/>
              <a:gd name="connsiteX4408" fmla="*/ 480298 w 1623018"/>
              <a:gd name="connsiteY4408" fmla="*/ 817367 h 1168415"/>
              <a:gd name="connsiteX4409" fmla="*/ 480103 w 1623018"/>
              <a:gd name="connsiteY4409" fmla="*/ 816655 h 1168415"/>
              <a:gd name="connsiteX4410" fmla="*/ 480815 w 1623018"/>
              <a:gd name="connsiteY4410" fmla="*/ 814908 h 1168415"/>
              <a:gd name="connsiteX4411" fmla="*/ 481333 w 1623018"/>
              <a:gd name="connsiteY4411" fmla="*/ 814454 h 1168415"/>
              <a:gd name="connsiteX4412" fmla="*/ 481333 w 1623018"/>
              <a:gd name="connsiteY4412" fmla="*/ 813290 h 1168415"/>
              <a:gd name="connsiteX4413" fmla="*/ 481916 w 1623018"/>
              <a:gd name="connsiteY4413" fmla="*/ 813290 h 1168415"/>
              <a:gd name="connsiteX4414" fmla="*/ 482627 w 1623018"/>
              <a:gd name="connsiteY4414" fmla="*/ 811672 h 1168415"/>
              <a:gd name="connsiteX4415" fmla="*/ 483922 w 1623018"/>
              <a:gd name="connsiteY4415" fmla="*/ 811089 h 1168415"/>
              <a:gd name="connsiteX4416" fmla="*/ 485411 w 1623018"/>
              <a:gd name="connsiteY4416" fmla="*/ 811348 h 1168415"/>
              <a:gd name="connsiteX4417" fmla="*/ 485411 w 1623018"/>
              <a:gd name="connsiteY4417" fmla="*/ 810765 h 1168415"/>
              <a:gd name="connsiteX4418" fmla="*/ 483922 w 1623018"/>
              <a:gd name="connsiteY4418" fmla="*/ 809018 h 1168415"/>
              <a:gd name="connsiteX4419" fmla="*/ 484116 w 1623018"/>
              <a:gd name="connsiteY4419" fmla="*/ 808306 h 1168415"/>
              <a:gd name="connsiteX4420" fmla="*/ 483016 w 1623018"/>
              <a:gd name="connsiteY4420" fmla="*/ 808306 h 1168415"/>
              <a:gd name="connsiteX4421" fmla="*/ 481916 w 1623018"/>
              <a:gd name="connsiteY4421" fmla="*/ 806558 h 1168415"/>
              <a:gd name="connsiteX4422" fmla="*/ 480815 w 1623018"/>
              <a:gd name="connsiteY4422" fmla="*/ 806429 h 1168415"/>
              <a:gd name="connsiteX4423" fmla="*/ 480298 w 1623018"/>
              <a:gd name="connsiteY4423" fmla="*/ 805717 h 1168415"/>
              <a:gd name="connsiteX4424" fmla="*/ 479003 w 1623018"/>
              <a:gd name="connsiteY4424" fmla="*/ 805458 h 1168415"/>
              <a:gd name="connsiteX4425" fmla="*/ 478615 w 1623018"/>
              <a:gd name="connsiteY4425" fmla="*/ 804876 h 1168415"/>
              <a:gd name="connsiteX4426" fmla="*/ 478809 w 1623018"/>
              <a:gd name="connsiteY4426" fmla="*/ 804164 h 1168415"/>
              <a:gd name="connsiteX4427" fmla="*/ 479391 w 1623018"/>
              <a:gd name="connsiteY4427" fmla="*/ 803581 h 1168415"/>
              <a:gd name="connsiteX4428" fmla="*/ 480492 w 1623018"/>
              <a:gd name="connsiteY4428" fmla="*/ 803711 h 1168415"/>
              <a:gd name="connsiteX4429" fmla="*/ 482175 w 1623018"/>
              <a:gd name="connsiteY4429" fmla="*/ 802546 h 1168415"/>
              <a:gd name="connsiteX4430" fmla="*/ 483275 w 1623018"/>
              <a:gd name="connsiteY4430" fmla="*/ 802287 h 1168415"/>
              <a:gd name="connsiteX4431" fmla="*/ 483275 w 1623018"/>
              <a:gd name="connsiteY4431" fmla="*/ 801834 h 1168415"/>
              <a:gd name="connsiteX4432" fmla="*/ 482563 w 1623018"/>
              <a:gd name="connsiteY4432" fmla="*/ 801252 h 1168415"/>
              <a:gd name="connsiteX4433" fmla="*/ 482757 w 1623018"/>
              <a:gd name="connsiteY4433" fmla="*/ 800798 h 1168415"/>
              <a:gd name="connsiteX4434" fmla="*/ 484634 w 1623018"/>
              <a:gd name="connsiteY4434" fmla="*/ 800668 h 1168415"/>
              <a:gd name="connsiteX4435" fmla="*/ 484828 w 1623018"/>
              <a:gd name="connsiteY4435" fmla="*/ 801381 h 1168415"/>
              <a:gd name="connsiteX4436" fmla="*/ 484440 w 1623018"/>
              <a:gd name="connsiteY4436" fmla="*/ 802222 h 1168415"/>
              <a:gd name="connsiteX4437" fmla="*/ 485540 w 1623018"/>
              <a:gd name="connsiteY4437" fmla="*/ 802934 h 1168415"/>
              <a:gd name="connsiteX4438" fmla="*/ 485346 w 1623018"/>
              <a:gd name="connsiteY4438" fmla="*/ 803646 h 1168415"/>
              <a:gd name="connsiteX4439" fmla="*/ 487352 w 1623018"/>
              <a:gd name="connsiteY4439" fmla="*/ 804228 h 1168415"/>
              <a:gd name="connsiteX4440" fmla="*/ 487935 w 1623018"/>
              <a:gd name="connsiteY4440" fmla="*/ 805652 h 1168415"/>
              <a:gd name="connsiteX4441" fmla="*/ 489035 w 1623018"/>
              <a:gd name="connsiteY4441" fmla="*/ 805394 h 1168415"/>
              <a:gd name="connsiteX4442" fmla="*/ 491041 w 1623018"/>
              <a:gd name="connsiteY4442" fmla="*/ 805652 h 1168415"/>
              <a:gd name="connsiteX4443" fmla="*/ 491947 w 1623018"/>
              <a:gd name="connsiteY4443" fmla="*/ 805199 h 1168415"/>
              <a:gd name="connsiteX4444" fmla="*/ 493436 w 1623018"/>
              <a:gd name="connsiteY4444" fmla="*/ 805782 h 1168415"/>
              <a:gd name="connsiteX4445" fmla="*/ 494342 w 1623018"/>
              <a:gd name="connsiteY4445" fmla="*/ 806817 h 1168415"/>
              <a:gd name="connsiteX4446" fmla="*/ 495637 w 1623018"/>
              <a:gd name="connsiteY4446" fmla="*/ 806817 h 1168415"/>
              <a:gd name="connsiteX4447" fmla="*/ 495442 w 1623018"/>
              <a:gd name="connsiteY4447" fmla="*/ 806235 h 1168415"/>
              <a:gd name="connsiteX4448" fmla="*/ 496543 w 1623018"/>
              <a:gd name="connsiteY4448" fmla="*/ 806364 h 1168415"/>
              <a:gd name="connsiteX4449" fmla="*/ 496349 w 1623018"/>
              <a:gd name="connsiteY4449" fmla="*/ 805070 h 1168415"/>
              <a:gd name="connsiteX4450" fmla="*/ 496737 w 1623018"/>
              <a:gd name="connsiteY4450" fmla="*/ 804811 h 1168415"/>
              <a:gd name="connsiteX4451" fmla="*/ 498743 w 1623018"/>
              <a:gd name="connsiteY4451" fmla="*/ 804358 h 1168415"/>
              <a:gd name="connsiteX4452" fmla="*/ 498937 w 1623018"/>
              <a:gd name="connsiteY4452" fmla="*/ 802934 h 1168415"/>
              <a:gd name="connsiteX4453" fmla="*/ 499649 w 1623018"/>
              <a:gd name="connsiteY4453" fmla="*/ 802805 h 1168415"/>
              <a:gd name="connsiteX4454" fmla="*/ 499843 w 1623018"/>
              <a:gd name="connsiteY4454" fmla="*/ 802222 h 1168415"/>
              <a:gd name="connsiteX4455" fmla="*/ 499843 w 1623018"/>
              <a:gd name="connsiteY4455" fmla="*/ 800798 h 1168415"/>
              <a:gd name="connsiteX4456" fmla="*/ 500555 w 1623018"/>
              <a:gd name="connsiteY4456" fmla="*/ 800216 h 1168415"/>
              <a:gd name="connsiteX4457" fmla="*/ 502756 w 1623018"/>
              <a:gd name="connsiteY4457" fmla="*/ 801381 h 1168415"/>
              <a:gd name="connsiteX4458" fmla="*/ 504244 w 1623018"/>
              <a:gd name="connsiteY4458" fmla="*/ 801252 h 1168415"/>
              <a:gd name="connsiteX4459" fmla="*/ 504956 w 1623018"/>
              <a:gd name="connsiteY4459" fmla="*/ 799827 h 1168415"/>
              <a:gd name="connsiteX4460" fmla="*/ 505474 w 1623018"/>
              <a:gd name="connsiteY4460" fmla="*/ 799374 h 1168415"/>
              <a:gd name="connsiteX4461" fmla="*/ 506574 w 1623018"/>
              <a:gd name="connsiteY4461" fmla="*/ 799374 h 1168415"/>
              <a:gd name="connsiteX4462" fmla="*/ 506963 w 1623018"/>
              <a:gd name="connsiteY4462" fmla="*/ 798533 h 1168415"/>
              <a:gd name="connsiteX4463" fmla="*/ 507480 w 1623018"/>
              <a:gd name="connsiteY4463" fmla="*/ 798533 h 1168415"/>
              <a:gd name="connsiteX4464" fmla="*/ 508063 w 1623018"/>
              <a:gd name="connsiteY4464" fmla="*/ 798986 h 1168415"/>
              <a:gd name="connsiteX4465" fmla="*/ 508063 w 1623018"/>
              <a:gd name="connsiteY4465" fmla="*/ 799827 h 1168415"/>
              <a:gd name="connsiteX4466" fmla="*/ 509163 w 1623018"/>
              <a:gd name="connsiteY4466" fmla="*/ 799957 h 1168415"/>
              <a:gd name="connsiteX4467" fmla="*/ 509163 w 1623018"/>
              <a:gd name="connsiteY4467" fmla="*/ 800540 h 1168415"/>
              <a:gd name="connsiteX4468" fmla="*/ 509746 w 1623018"/>
              <a:gd name="connsiteY4468" fmla="*/ 800540 h 1168415"/>
              <a:gd name="connsiteX4469" fmla="*/ 509940 w 1623018"/>
              <a:gd name="connsiteY4469" fmla="*/ 800992 h 1168415"/>
              <a:gd name="connsiteX4470" fmla="*/ 511040 w 1623018"/>
              <a:gd name="connsiteY4470" fmla="*/ 799957 h 1168415"/>
              <a:gd name="connsiteX4471" fmla="*/ 511752 w 1623018"/>
              <a:gd name="connsiteY4471" fmla="*/ 799957 h 1168415"/>
              <a:gd name="connsiteX4472" fmla="*/ 512335 w 1623018"/>
              <a:gd name="connsiteY4472" fmla="*/ 800798 h 1168415"/>
              <a:gd name="connsiteX4473" fmla="*/ 512723 w 1623018"/>
              <a:gd name="connsiteY4473" fmla="*/ 800798 h 1168415"/>
              <a:gd name="connsiteX4474" fmla="*/ 512723 w 1623018"/>
              <a:gd name="connsiteY4474" fmla="*/ 800216 h 1168415"/>
              <a:gd name="connsiteX4475" fmla="*/ 513435 w 1623018"/>
              <a:gd name="connsiteY4475" fmla="*/ 800086 h 1168415"/>
              <a:gd name="connsiteX4476" fmla="*/ 514147 w 1623018"/>
              <a:gd name="connsiteY4476" fmla="*/ 800086 h 1168415"/>
              <a:gd name="connsiteX4477" fmla="*/ 515247 w 1623018"/>
              <a:gd name="connsiteY4477" fmla="*/ 800798 h 1168415"/>
              <a:gd name="connsiteX4478" fmla="*/ 515053 w 1623018"/>
              <a:gd name="connsiteY4478" fmla="*/ 800345 h 1168415"/>
              <a:gd name="connsiteX4479" fmla="*/ 515441 w 1623018"/>
              <a:gd name="connsiteY4479" fmla="*/ 800216 h 1168415"/>
              <a:gd name="connsiteX4480" fmla="*/ 516736 w 1623018"/>
              <a:gd name="connsiteY4480" fmla="*/ 800086 h 1168415"/>
              <a:gd name="connsiteX4481" fmla="*/ 516736 w 1623018"/>
              <a:gd name="connsiteY4481" fmla="*/ 800345 h 1168415"/>
              <a:gd name="connsiteX4482" fmla="*/ 517253 w 1623018"/>
              <a:gd name="connsiteY4482" fmla="*/ 800345 h 1168415"/>
              <a:gd name="connsiteX4483" fmla="*/ 518160 w 1623018"/>
              <a:gd name="connsiteY4483" fmla="*/ 799633 h 1168415"/>
              <a:gd name="connsiteX4484" fmla="*/ 522043 w 1623018"/>
              <a:gd name="connsiteY4484" fmla="*/ 799504 h 1168415"/>
              <a:gd name="connsiteX4485" fmla="*/ 525150 w 1623018"/>
              <a:gd name="connsiteY4485" fmla="*/ 798468 h 1168415"/>
              <a:gd name="connsiteX4486" fmla="*/ 525862 w 1623018"/>
              <a:gd name="connsiteY4486" fmla="*/ 797044 h 1168415"/>
              <a:gd name="connsiteX4487" fmla="*/ 526962 w 1623018"/>
              <a:gd name="connsiteY4487" fmla="*/ 796462 h 1168415"/>
              <a:gd name="connsiteX4488" fmla="*/ 526768 w 1623018"/>
              <a:gd name="connsiteY4488" fmla="*/ 795879 h 1168415"/>
              <a:gd name="connsiteX4489" fmla="*/ 527156 w 1623018"/>
              <a:gd name="connsiteY4489" fmla="*/ 795297 h 1168415"/>
              <a:gd name="connsiteX4490" fmla="*/ 528256 w 1623018"/>
              <a:gd name="connsiteY4490" fmla="*/ 794585 h 1168415"/>
              <a:gd name="connsiteX4491" fmla="*/ 528256 w 1623018"/>
              <a:gd name="connsiteY4491" fmla="*/ 793291 h 1168415"/>
              <a:gd name="connsiteX4492" fmla="*/ 529162 w 1623018"/>
              <a:gd name="connsiteY4492" fmla="*/ 792578 h 1168415"/>
              <a:gd name="connsiteX4493" fmla="*/ 529162 w 1623018"/>
              <a:gd name="connsiteY4493" fmla="*/ 791414 h 1168415"/>
              <a:gd name="connsiteX4494" fmla="*/ 530457 w 1623018"/>
              <a:gd name="connsiteY4494" fmla="*/ 790572 h 1168415"/>
              <a:gd name="connsiteX4495" fmla="*/ 531169 w 1623018"/>
              <a:gd name="connsiteY4495" fmla="*/ 788566 h 1168415"/>
              <a:gd name="connsiteX4496" fmla="*/ 532851 w 1623018"/>
              <a:gd name="connsiteY4496" fmla="*/ 786236 h 1168415"/>
              <a:gd name="connsiteX4497" fmla="*/ 532851 w 1623018"/>
              <a:gd name="connsiteY4497" fmla="*/ 785394 h 1168415"/>
              <a:gd name="connsiteX4498" fmla="*/ 533369 w 1623018"/>
              <a:gd name="connsiteY4498" fmla="*/ 784553 h 1168415"/>
              <a:gd name="connsiteX4499" fmla="*/ 532463 w 1623018"/>
              <a:gd name="connsiteY4499" fmla="*/ 783129 h 1168415"/>
              <a:gd name="connsiteX4500" fmla="*/ 533175 w 1623018"/>
              <a:gd name="connsiteY4500" fmla="*/ 782547 h 1168415"/>
              <a:gd name="connsiteX4501" fmla="*/ 533369 w 1623018"/>
              <a:gd name="connsiteY4501" fmla="*/ 779634 h 1168415"/>
              <a:gd name="connsiteX4502" fmla="*/ 533952 w 1623018"/>
              <a:gd name="connsiteY4502" fmla="*/ 779376 h 1168415"/>
              <a:gd name="connsiteX4503" fmla="*/ 533758 w 1623018"/>
              <a:gd name="connsiteY4503" fmla="*/ 778534 h 1168415"/>
              <a:gd name="connsiteX4504" fmla="*/ 534275 w 1623018"/>
              <a:gd name="connsiteY4504" fmla="*/ 777111 h 1168415"/>
              <a:gd name="connsiteX4505" fmla="*/ 533887 w 1623018"/>
              <a:gd name="connsiteY4505" fmla="*/ 775493 h 1168415"/>
              <a:gd name="connsiteX4506" fmla="*/ 535376 w 1623018"/>
              <a:gd name="connsiteY4506" fmla="*/ 775363 h 1168415"/>
              <a:gd name="connsiteX4507" fmla="*/ 536282 w 1623018"/>
              <a:gd name="connsiteY4507" fmla="*/ 774780 h 1168415"/>
              <a:gd name="connsiteX4508" fmla="*/ 536670 w 1623018"/>
              <a:gd name="connsiteY4508" fmla="*/ 770702 h 1168415"/>
              <a:gd name="connsiteX4509" fmla="*/ 535570 w 1623018"/>
              <a:gd name="connsiteY4509" fmla="*/ 769667 h 1168415"/>
              <a:gd name="connsiteX4510" fmla="*/ 534469 w 1623018"/>
              <a:gd name="connsiteY4510" fmla="*/ 769538 h 1168415"/>
              <a:gd name="connsiteX4511" fmla="*/ 534664 w 1623018"/>
              <a:gd name="connsiteY4511" fmla="*/ 769279 h 1168415"/>
              <a:gd name="connsiteX4512" fmla="*/ 534275 w 1623018"/>
              <a:gd name="connsiteY4512" fmla="*/ 768826 h 1168415"/>
              <a:gd name="connsiteX4513" fmla="*/ 534987 w 1623018"/>
              <a:gd name="connsiteY4513" fmla="*/ 767661 h 1168415"/>
              <a:gd name="connsiteX4514" fmla="*/ 534599 w 1623018"/>
              <a:gd name="connsiteY4514" fmla="*/ 766625 h 1168415"/>
              <a:gd name="connsiteX4515" fmla="*/ 536282 w 1623018"/>
              <a:gd name="connsiteY4515" fmla="*/ 764166 h 1168415"/>
              <a:gd name="connsiteX4516" fmla="*/ 536282 w 1623018"/>
              <a:gd name="connsiteY4516" fmla="*/ 763454 h 1168415"/>
              <a:gd name="connsiteX4517" fmla="*/ 535181 w 1623018"/>
              <a:gd name="connsiteY4517" fmla="*/ 763001 h 1168415"/>
              <a:gd name="connsiteX4518" fmla="*/ 534987 w 1623018"/>
              <a:gd name="connsiteY4518" fmla="*/ 761836 h 1168415"/>
              <a:gd name="connsiteX4519" fmla="*/ 535376 w 1623018"/>
              <a:gd name="connsiteY4519" fmla="*/ 761253 h 1168415"/>
              <a:gd name="connsiteX4520" fmla="*/ 536282 w 1623018"/>
              <a:gd name="connsiteY4520" fmla="*/ 760801 h 1168415"/>
              <a:gd name="connsiteX4521" fmla="*/ 537188 w 1623018"/>
              <a:gd name="connsiteY4521" fmla="*/ 762095 h 1168415"/>
              <a:gd name="connsiteX4522" fmla="*/ 537188 w 1623018"/>
              <a:gd name="connsiteY4522" fmla="*/ 760671 h 1168415"/>
              <a:gd name="connsiteX4523" fmla="*/ 537576 w 1623018"/>
              <a:gd name="connsiteY4523" fmla="*/ 760412 h 1168415"/>
              <a:gd name="connsiteX4524" fmla="*/ 538870 w 1623018"/>
              <a:gd name="connsiteY4524" fmla="*/ 760994 h 1168415"/>
              <a:gd name="connsiteX4525" fmla="*/ 540165 w 1623018"/>
              <a:gd name="connsiteY4525" fmla="*/ 760412 h 1168415"/>
              <a:gd name="connsiteX4526" fmla="*/ 541071 w 1623018"/>
              <a:gd name="connsiteY4526" fmla="*/ 760865 h 1168415"/>
              <a:gd name="connsiteX4527" fmla="*/ 541783 w 1623018"/>
              <a:gd name="connsiteY4527" fmla="*/ 760153 h 1168415"/>
              <a:gd name="connsiteX4528" fmla="*/ 541071 w 1623018"/>
              <a:gd name="connsiteY4528" fmla="*/ 759118 h 1168415"/>
              <a:gd name="connsiteX4529" fmla="*/ 541589 w 1623018"/>
              <a:gd name="connsiteY4529" fmla="*/ 758276 h 1168415"/>
              <a:gd name="connsiteX4530" fmla="*/ 542495 w 1623018"/>
              <a:gd name="connsiteY4530" fmla="*/ 758276 h 1168415"/>
              <a:gd name="connsiteX4531" fmla="*/ 542495 w 1623018"/>
              <a:gd name="connsiteY4531" fmla="*/ 758017 h 1168415"/>
              <a:gd name="connsiteX4532" fmla="*/ 543401 w 1623018"/>
              <a:gd name="connsiteY4532" fmla="*/ 758471 h 1168415"/>
              <a:gd name="connsiteX4533" fmla="*/ 543013 w 1623018"/>
              <a:gd name="connsiteY4533" fmla="*/ 759312 h 1168415"/>
              <a:gd name="connsiteX4534" fmla="*/ 543725 w 1623018"/>
              <a:gd name="connsiteY4534" fmla="*/ 759571 h 1168415"/>
              <a:gd name="connsiteX4535" fmla="*/ 543919 w 1623018"/>
              <a:gd name="connsiteY4535" fmla="*/ 760282 h 1168415"/>
              <a:gd name="connsiteX4536" fmla="*/ 545213 w 1623018"/>
              <a:gd name="connsiteY4536" fmla="*/ 760412 h 1168415"/>
              <a:gd name="connsiteX4537" fmla="*/ 546896 w 1623018"/>
              <a:gd name="connsiteY4537" fmla="*/ 758212 h 1168415"/>
              <a:gd name="connsiteX4538" fmla="*/ 546896 w 1623018"/>
              <a:gd name="connsiteY4538" fmla="*/ 756917 h 1168415"/>
              <a:gd name="connsiteX4539" fmla="*/ 547414 w 1623018"/>
              <a:gd name="connsiteY4539" fmla="*/ 756076 h 1168415"/>
              <a:gd name="connsiteX4540" fmla="*/ 547025 w 1623018"/>
              <a:gd name="connsiteY4540" fmla="*/ 754911 h 1168415"/>
              <a:gd name="connsiteX4541" fmla="*/ 548320 w 1623018"/>
              <a:gd name="connsiteY4541" fmla="*/ 754069 h 1168415"/>
              <a:gd name="connsiteX4542" fmla="*/ 548320 w 1623018"/>
              <a:gd name="connsiteY4542" fmla="*/ 753358 h 1168415"/>
              <a:gd name="connsiteX4543" fmla="*/ 551297 w 1623018"/>
              <a:gd name="connsiteY4543" fmla="*/ 754393 h 1168415"/>
              <a:gd name="connsiteX4544" fmla="*/ 551880 w 1623018"/>
              <a:gd name="connsiteY4544" fmla="*/ 753358 h 1168415"/>
              <a:gd name="connsiteX4545" fmla="*/ 554468 w 1623018"/>
              <a:gd name="connsiteY4545" fmla="*/ 753228 h 1168415"/>
              <a:gd name="connsiteX4546" fmla="*/ 554986 w 1623018"/>
              <a:gd name="connsiteY4546" fmla="*/ 752646 h 1168415"/>
              <a:gd name="connsiteX4547" fmla="*/ 554468 w 1623018"/>
              <a:gd name="connsiteY4547" fmla="*/ 750898 h 1168415"/>
              <a:gd name="connsiteX4548" fmla="*/ 555763 w 1623018"/>
              <a:gd name="connsiteY4548" fmla="*/ 750769 h 1168415"/>
              <a:gd name="connsiteX4549" fmla="*/ 555569 w 1623018"/>
              <a:gd name="connsiteY4549" fmla="*/ 750509 h 1168415"/>
              <a:gd name="connsiteX4550" fmla="*/ 556281 w 1623018"/>
              <a:gd name="connsiteY4550" fmla="*/ 750639 h 1168415"/>
              <a:gd name="connsiteX4551" fmla="*/ 556086 w 1623018"/>
              <a:gd name="connsiteY4551" fmla="*/ 750057 h 1168415"/>
              <a:gd name="connsiteX4552" fmla="*/ 556798 w 1623018"/>
              <a:gd name="connsiteY4552" fmla="*/ 748891 h 1168415"/>
              <a:gd name="connsiteX4553" fmla="*/ 559776 w 1623018"/>
              <a:gd name="connsiteY4553" fmla="*/ 748439 h 1168415"/>
              <a:gd name="connsiteX4554" fmla="*/ 560164 w 1623018"/>
              <a:gd name="connsiteY4554" fmla="*/ 747986 h 1168415"/>
              <a:gd name="connsiteX4555" fmla="*/ 561847 w 1623018"/>
              <a:gd name="connsiteY4555" fmla="*/ 747986 h 1168415"/>
              <a:gd name="connsiteX4556" fmla="*/ 561847 w 1623018"/>
              <a:gd name="connsiteY4556" fmla="*/ 748244 h 1168415"/>
              <a:gd name="connsiteX4557" fmla="*/ 562559 w 1623018"/>
              <a:gd name="connsiteY4557" fmla="*/ 747986 h 1168415"/>
              <a:gd name="connsiteX4558" fmla="*/ 561264 w 1623018"/>
              <a:gd name="connsiteY4558" fmla="*/ 746950 h 1168415"/>
              <a:gd name="connsiteX4559" fmla="*/ 561458 w 1623018"/>
              <a:gd name="connsiteY4559" fmla="*/ 745526 h 1168415"/>
              <a:gd name="connsiteX4560" fmla="*/ 561976 w 1623018"/>
              <a:gd name="connsiteY4560" fmla="*/ 744491 h 1168415"/>
              <a:gd name="connsiteX4561" fmla="*/ 562559 w 1623018"/>
              <a:gd name="connsiteY4561" fmla="*/ 744361 h 1168415"/>
              <a:gd name="connsiteX4562" fmla="*/ 562559 w 1623018"/>
              <a:gd name="connsiteY4562" fmla="*/ 743520 h 1168415"/>
              <a:gd name="connsiteX4563" fmla="*/ 564241 w 1623018"/>
              <a:gd name="connsiteY4563" fmla="*/ 742354 h 1168415"/>
              <a:gd name="connsiteX4564" fmla="*/ 567024 w 1623018"/>
              <a:gd name="connsiteY4564" fmla="*/ 742354 h 1168415"/>
              <a:gd name="connsiteX4565" fmla="*/ 567607 w 1623018"/>
              <a:gd name="connsiteY4565" fmla="*/ 741514 h 1168415"/>
              <a:gd name="connsiteX4566" fmla="*/ 567607 w 1623018"/>
              <a:gd name="connsiteY4566" fmla="*/ 739896 h 1168415"/>
              <a:gd name="connsiteX4567" fmla="*/ 569419 w 1623018"/>
              <a:gd name="connsiteY4567" fmla="*/ 739442 h 1168415"/>
              <a:gd name="connsiteX4568" fmla="*/ 569807 w 1623018"/>
              <a:gd name="connsiteY4568" fmla="*/ 738148 h 1168415"/>
              <a:gd name="connsiteX4569" fmla="*/ 571102 w 1623018"/>
              <a:gd name="connsiteY4569" fmla="*/ 738019 h 1168415"/>
              <a:gd name="connsiteX4570" fmla="*/ 571490 w 1623018"/>
              <a:gd name="connsiteY4570" fmla="*/ 737565 h 1168415"/>
              <a:gd name="connsiteX4571" fmla="*/ 571490 w 1623018"/>
              <a:gd name="connsiteY4571" fmla="*/ 735689 h 1168415"/>
              <a:gd name="connsiteX4572" fmla="*/ 572008 w 1623018"/>
              <a:gd name="connsiteY4572" fmla="*/ 734523 h 1168415"/>
              <a:gd name="connsiteX4573" fmla="*/ 571296 w 1623018"/>
              <a:gd name="connsiteY4573" fmla="*/ 733682 h 1168415"/>
              <a:gd name="connsiteX4574" fmla="*/ 572979 w 1623018"/>
              <a:gd name="connsiteY4574" fmla="*/ 732517 h 1168415"/>
              <a:gd name="connsiteX4575" fmla="*/ 573367 w 1623018"/>
              <a:gd name="connsiteY4575" fmla="*/ 729604 h 1168415"/>
              <a:gd name="connsiteX4576" fmla="*/ 572655 w 1623018"/>
              <a:gd name="connsiteY4576" fmla="*/ 727857 h 1168415"/>
              <a:gd name="connsiteX4577" fmla="*/ 572655 w 1623018"/>
              <a:gd name="connsiteY4577" fmla="*/ 726822 h 1168415"/>
              <a:gd name="connsiteX4578" fmla="*/ 573043 w 1623018"/>
              <a:gd name="connsiteY4578" fmla="*/ 726368 h 1168415"/>
              <a:gd name="connsiteX4579" fmla="*/ 571943 w 1623018"/>
              <a:gd name="connsiteY4579" fmla="*/ 725916 h 1168415"/>
              <a:gd name="connsiteX4580" fmla="*/ 571943 w 1623018"/>
              <a:gd name="connsiteY4580" fmla="*/ 725074 h 1168415"/>
              <a:gd name="connsiteX4581" fmla="*/ 574532 w 1623018"/>
              <a:gd name="connsiteY4581" fmla="*/ 725204 h 1168415"/>
              <a:gd name="connsiteX4582" fmla="*/ 574920 w 1623018"/>
              <a:gd name="connsiteY4582" fmla="*/ 725657 h 1168415"/>
              <a:gd name="connsiteX4583" fmla="*/ 576409 w 1623018"/>
              <a:gd name="connsiteY4583" fmla="*/ 725786 h 1168415"/>
              <a:gd name="connsiteX4584" fmla="*/ 577121 w 1623018"/>
              <a:gd name="connsiteY4584" fmla="*/ 725204 h 1168415"/>
              <a:gd name="connsiteX4585" fmla="*/ 577121 w 1623018"/>
              <a:gd name="connsiteY4585" fmla="*/ 724362 h 1168415"/>
              <a:gd name="connsiteX4586" fmla="*/ 578221 w 1623018"/>
              <a:gd name="connsiteY4586" fmla="*/ 724362 h 1168415"/>
              <a:gd name="connsiteX4587" fmla="*/ 578221 w 1623018"/>
              <a:gd name="connsiteY4587" fmla="*/ 723651 h 1168415"/>
              <a:gd name="connsiteX4588" fmla="*/ 576927 w 1623018"/>
              <a:gd name="connsiteY4588" fmla="*/ 723327 h 1168415"/>
              <a:gd name="connsiteX4589" fmla="*/ 577121 w 1623018"/>
              <a:gd name="connsiteY4589" fmla="*/ 722874 h 1168415"/>
              <a:gd name="connsiteX4590" fmla="*/ 576733 w 1623018"/>
              <a:gd name="connsiteY4590" fmla="*/ 722033 h 1168415"/>
              <a:gd name="connsiteX4591" fmla="*/ 578221 w 1623018"/>
              <a:gd name="connsiteY4591" fmla="*/ 721579 h 1168415"/>
              <a:gd name="connsiteX4592" fmla="*/ 578027 w 1623018"/>
              <a:gd name="connsiteY4592" fmla="*/ 720543 h 1168415"/>
              <a:gd name="connsiteX4593" fmla="*/ 579321 w 1623018"/>
              <a:gd name="connsiteY4593" fmla="*/ 719508 h 1168415"/>
              <a:gd name="connsiteX4594" fmla="*/ 580228 w 1623018"/>
              <a:gd name="connsiteY4594" fmla="*/ 719379 h 1168415"/>
              <a:gd name="connsiteX4595" fmla="*/ 581910 w 1623018"/>
              <a:gd name="connsiteY4595" fmla="*/ 719831 h 1168415"/>
              <a:gd name="connsiteX4596" fmla="*/ 582622 w 1623018"/>
              <a:gd name="connsiteY4596" fmla="*/ 719120 h 1168415"/>
              <a:gd name="connsiteX4597" fmla="*/ 583205 w 1623018"/>
              <a:gd name="connsiteY4597" fmla="*/ 719120 h 1168415"/>
              <a:gd name="connsiteX4598" fmla="*/ 583723 w 1623018"/>
              <a:gd name="connsiteY4598" fmla="*/ 718278 h 1168415"/>
              <a:gd name="connsiteX4599" fmla="*/ 583528 w 1623018"/>
              <a:gd name="connsiteY4599" fmla="*/ 717566 h 1168415"/>
              <a:gd name="connsiteX4600" fmla="*/ 584046 w 1623018"/>
              <a:gd name="connsiteY4600" fmla="*/ 717307 h 1168415"/>
              <a:gd name="connsiteX4601" fmla="*/ 583528 w 1623018"/>
              <a:gd name="connsiteY4601" fmla="*/ 716466 h 1168415"/>
              <a:gd name="connsiteX4602" fmla="*/ 584434 w 1623018"/>
              <a:gd name="connsiteY4602" fmla="*/ 716337 h 1168415"/>
              <a:gd name="connsiteX4603" fmla="*/ 584434 w 1623018"/>
              <a:gd name="connsiteY4603" fmla="*/ 715172 h 1168415"/>
              <a:gd name="connsiteX4604" fmla="*/ 585535 w 1623018"/>
              <a:gd name="connsiteY4604" fmla="*/ 713878 h 1168415"/>
              <a:gd name="connsiteX4605" fmla="*/ 588641 w 1623018"/>
              <a:gd name="connsiteY4605" fmla="*/ 712260 h 1168415"/>
              <a:gd name="connsiteX4606" fmla="*/ 590518 w 1623018"/>
              <a:gd name="connsiteY4606" fmla="*/ 712130 h 1168415"/>
              <a:gd name="connsiteX4607" fmla="*/ 592007 w 1623018"/>
              <a:gd name="connsiteY4607" fmla="*/ 711418 h 1168415"/>
              <a:gd name="connsiteX4608" fmla="*/ 592719 w 1623018"/>
              <a:gd name="connsiteY4608" fmla="*/ 711548 h 1168415"/>
              <a:gd name="connsiteX4609" fmla="*/ 593819 w 1623018"/>
              <a:gd name="connsiteY4609" fmla="*/ 710123 h 1168415"/>
              <a:gd name="connsiteX4610" fmla="*/ 594919 w 1623018"/>
              <a:gd name="connsiteY4610" fmla="*/ 709411 h 1168415"/>
              <a:gd name="connsiteX4611" fmla="*/ 595113 w 1623018"/>
              <a:gd name="connsiteY4611" fmla="*/ 708829 h 1168415"/>
              <a:gd name="connsiteX4612" fmla="*/ 597896 w 1623018"/>
              <a:gd name="connsiteY4612" fmla="*/ 708247 h 1168415"/>
              <a:gd name="connsiteX4613" fmla="*/ 598414 w 1623018"/>
              <a:gd name="connsiteY4613" fmla="*/ 707405 h 1168415"/>
              <a:gd name="connsiteX4614" fmla="*/ 598414 w 1623018"/>
              <a:gd name="connsiteY4614" fmla="*/ 706240 h 1168415"/>
              <a:gd name="connsiteX4615" fmla="*/ 598997 w 1623018"/>
              <a:gd name="connsiteY4615" fmla="*/ 705787 h 1168415"/>
              <a:gd name="connsiteX4616" fmla="*/ 600680 w 1623018"/>
              <a:gd name="connsiteY4616" fmla="*/ 705528 h 1168415"/>
              <a:gd name="connsiteX4617" fmla="*/ 600874 w 1623018"/>
              <a:gd name="connsiteY4617" fmla="*/ 704363 h 1168415"/>
              <a:gd name="connsiteX4618" fmla="*/ 602556 w 1623018"/>
              <a:gd name="connsiteY4618" fmla="*/ 703328 h 1168415"/>
              <a:gd name="connsiteX4619" fmla="*/ 602750 w 1623018"/>
              <a:gd name="connsiteY4619" fmla="*/ 702745 h 1168415"/>
              <a:gd name="connsiteX4620" fmla="*/ 602362 w 1623018"/>
              <a:gd name="connsiteY4620" fmla="*/ 702033 h 1168415"/>
              <a:gd name="connsiteX4621" fmla="*/ 603074 w 1623018"/>
              <a:gd name="connsiteY4621" fmla="*/ 701580 h 1168415"/>
              <a:gd name="connsiteX4622" fmla="*/ 602686 w 1623018"/>
              <a:gd name="connsiteY4622" fmla="*/ 700869 h 1168415"/>
              <a:gd name="connsiteX4623" fmla="*/ 603980 w 1623018"/>
              <a:gd name="connsiteY4623" fmla="*/ 700285 h 1168415"/>
              <a:gd name="connsiteX4624" fmla="*/ 603980 w 1623018"/>
              <a:gd name="connsiteY4624" fmla="*/ 699445 h 1168415"/>
              <a:gd name="connsiteX4625" fmla="*/ 603398 w 1623018"/>
              <a:gd name="connsiteY4625" fmla="*/ 698862 h 1168415"/>
              <a:gd name="connsiteX4626" fmla="*/ 603980 w 1623018"/>
              <a:gd name="connsiteY4626" fmla="*/ 698280 h 1168415"/>
              <a:gd name="connsiteX4627" fmla="*/ 603980 w 1623018"/>
              <a:gd name="connsiteY4627" fmla="*/ 696856 h 1168415"/>
              <a:gd name="connsiteX4628" fmla="*/ 603398 w 1623018"/>
              <a:gd name="connsiteY4628" fmla="*/ 696856 h 1168415"/>
              <a:gd name="connsiteX4629" fmla="*/ 603980 w 1623018"/>
              <a:gd name="connsiteY4629" fmla="*/ 694849 h 1168415"/>
              <a:gd name="connsiteX4630" fmla="*/ 602880 w 1623018"/>
              <a:gd name="connsiteY4630" fmla="*/ 694008 h 1168415"/>
              <a:gd name="connsiteX4631" fmla="*/ 602880 w 1623018"/>
              <a:gd name="connsiteY4631" fmla="*/ 693425 h 1168415"/>
              <a:gd name="connsiteX4632" fmla="*/ 603592 w 1623018"/>
              <a:gd name="connsiteY4632" fmla="*/ 693166 h 1168415"/>
              <a:gd name="connsiteX4633" fmla="*/ 603074 w 1623018"/>
              <a:gd name="connsiteY4633" fmla="*/ 690836 h 1168415"/>
              <a:gd name="connsiteX4634" fmla="*/ 604174 w 1623018"/>
              <a:gd name="connsiteY4634" fmla="*/ 689413 h 1168415"/>
              <a:gd name="connsiteX4635" fmla="*/ 603786 w 1623018"/>
              <a:gd name="connsiteY4635" fmla="*/ 688830 h 1168415"/>
              <a:gd name="connsiteX4636" fmla="*/ 603786 w 1623018"/>
              <a:gd name="connsiteY4636" fmla="*/ 687212 h 1168415"/>
              <a:gd name="connsiteX4637" fmla="*/ 604174 w 1623018"/>
              <a:gd name="connsiteY4637" fmla="*/ 687083 h 1168415"/>
              <a:gd name="connsiteX4638" fmla="*/ 603786 w 1623018"/>
              <a:gd name="connsiteY4638" fmla="*/ 686047 h 1168415"/>
              <a:gd name="connsiteX4639" fmla="*/ 603786 w 1623018"/>
              <a:gd name="connsiteY4639" fmla="*/ 685335 h 1168415"/>
              <a:gd name="connsiteX4640" fmla="*/ 604174 w 1623018"/>
              <a:gd name="connsiteY4640" fmla="*/ 685206 h 1168415"/>
              <a:gd name="connsiteX4641" fmla="*/ 604174 w 1623018"/>
              <a:gd name="connsiteY4641" fmla="*/ 684041 h 1168415"/>
              <a:gd name="connsiteX4642" fmla="*/ 603786 w 1623018"/>
              <a:gd name="connsiteY4642" fmla="*/ 683912 h 1168415"/>
              <a:gd name="connsiteX4643" fmla="*/ 603786 w 1623018"/>
              <a:gd name="connsiteY4643" fmla="*/ 682487 h 1168415"/>
              <a:gd name="connsiteX4644" fmla="*/ 604174 w 1623018"/>
              <a:gd name="connsiteY4644" fmla="*/ 682358 h 1168415"/>
              <a:gd name="connsiteX4645" fmla="*/ 603592 w 1623018"/>
              <a:gd name="connsiteY4645" fmla="*/ 681646 h 1168415"/>
              <a:gd name="connsiteX4646" fmla="*/ 603980 w 1623018"/>
              <a:gd name="connsiteY4646" fmla="*/ 680028 h 1168415"/>
              <a:gd name="connsiteX4647" fmla="*/ 603786 w 1623018"/>
              <a:gd name="connsiteY4647" fmla="*/ 678863 h 1168415"/>
              <a:gd name="connsiteX4648" fmla="*/ 604174 w 1623018"/>
              <a:gd name="connsiteY4648" fmla="*/ 677698 h 1168415"/>
              <a:gd name="connsiteX4649" fmla="*/ 605663 w 1623018"/>
              <a:gd name="connsiteY4649" fmla="*/ 678539 h 1168415"/>
              <a:gd name="connsiteX4650" fmla="*/ 605857 w 1623018"/>
              <a:gd name="connsiteY4650" fmla="*/ 677957 h 1168415"/>
              <a:gd name="connsiteX4651" fmla="*/ 604951 w 1623018"/>
              <a:gd name="connsiteY4651" fmla="*/ 677245 h 1168415"/>
              <a:gd name="connsiteX4652" fmla="*/ 604951 w 1623018"/>
              <a:gd name="connsiteY4652" fmla="*/ 675497 h 1168415"/>
              <a:gd name="connsiteX4653" fmla="*/ 604239 w 1623018"/>
              <a:gd name="connsiteY4653" fmla="*/ 675238 h 1168415"/>
              <a:gd name="connsiteX4654" fmla="*/ 604433 w 1623018"/>
              <a:gd name="connsiteY4654" fmla="*/ 672650 h 1168415"/>
              <a:gd name="connsiteX4655" fmla="*/ 603916 w 1623018"/>
              <a:gd name="connsiteY4655" fmla="*/ 672197 h 1168415"/>
              <a:gd name="connsiteX4656" fmla="*/ 604304 w 1623018"/>
              <a:gd name="connsiteY4656" fmla="*/ 671355 h 1168415"/>
              <a:gd name="connsiteX4657" fmla="*/ 604110 w 1623018"/>
              <a:gd name="connsiteY4657" fmla="*/ 670320 h 1168415"/>
              <a:gd name="connsiteX4658" fmla="*/ 604498 w 1623018"/>
              <a:gd name="connsiteY4658" fmla="*/ 670320 h 1168415"/>
              <a:gd name="connsiteX4659" fmla="*/ 604304 w 1623018"/>
              <a:gd name="connsiteY4659" fmla="*/ 669608 h 1168415"/>
              <a:gd name="connsiteX4660" fmla="*/ 604692 w 1623018"/>
              <a:gd name="connsiteY4660" fmla="*/ 669349 h 1168415"/>
              <a:gd name="connsiteX4661" fmla="*/ 604498 w 1623018"/>
              <a:gd name="connsiteY4661" fmla="*/ 668313 h 1168415"/>
              <a:gd name="connsiteX4662" fmla="*/ 603980 w 1623018"/>
              <a:gd name="connsiteY4662" fmla="*/ 667861 h 1168415"/>
              <a:gd name="connsiteX4663" fmla="*/ 604368 w 1623018"/>
              <a:gd name="connsiteY4663" fmla="*/ 667278 h 1168415"/>
              <a:gd name="connsiteX4664" fmla="*/ 604563 w 1623018"/>
              <a:gd name="connsiteY4664" fmla="*/ 663912 h 1168415"/>
              <a:gd name="connsiteX4665" fmla="*/ 604174 w 1623018"/>
              <a:gd name="connsiteY4665" fmla="*/ 662618 h 1168415"/>
              <a:gd name="connsiteX4666" fmla="*/ 604174 w 1623018"/>
              <a:gd name="connsiteY4666" fmla="*/ 659382 h 1168415"/>
              <a:gd name="connsiteX4667" fmla="*/ 603268 w 1623018"/>
              <a:gd name="connsiteY4667" fmla="*/ 656599 h 1168415"/>
              <a:gd name="connsiteX4668" fmla="*/ 603657 w 1623018"/>
              <a:gd name="connsiteY4668" fmla="*/ 654852 h 1168415"/>
              <a:gd name="connsiteX4669" fmla="*/ 602945 w 1623018"/>
              <a:gd name="connsiteY4669" fmla="*/ 654980 h 1168415"/>
              <a:gd name="connsiteX4670" fmla="*/ 602556 w 1623018"/>
              <a:gd name="connsiteY4670" fmla="*/ 654140 h 1168415"/>
              <a:gd name="connsiteX4671" fmla="*/ 603268 w 1623018"/>
              <a:gd name="connsiteY4671" fmla="*/ 652522 h 1168415"/>
              <a:gd name="connsiteX4672" fmla="*/ 602880 w 1623018"/>
              <a:gd name="connsiteY4672" fmla="*/ 651680 h 1168415"/>
              <a:gd name="connsiteX4673" fmla="*/ 602492 w 1623018"/>
              <a:gd name="connsiteY4673" fmla="*/ 651680 h 1168415"/>
              <a:gd name="connsiteX4674" fmla="*/ 602492 w 1623018"/>
              <a:gd name="connsiteY4674" fmla="*/ 651227 h 1168415"/>
              <a:gd name="connsiteX4675" fmla="*/ 601780 w 1623018"/>
              <a:gd name="connsiteY4675" fmla="*/ 650645 h 1168415"/>
              <a:gd name="connsiteX4676" fmla="*/ 601974 w 1623018"/>
              <a:gd name="connsiteY4676" fmla="*/ 650191 h 1168415"/>
              <a:gd name="connsiteX4677" fmla="*/ 600680 w 1623018"/>
              <a:gd name="connsiteY4677" fmla="*/ 649479 h 1168415"/>
              <a:gd name="connsiteX4678" fmla="*/ 600680 w 1623018"/>
              <a:gd name="connsiteY4678" fmla="*/ 648767 h 1168415"/>
              <a:gd name="connsiteX4679" fmla="*/ 601391 w 1623018"/>
              <a:gd name="connsiteY4679" fmla="*/ 648638 h 1168415"/>
              <a:gd name="connsiteX4680" fmla="*/ 601586 w 1623018"/>
              <a:gd name="connsiteY4680" fmla="*/ 648185 h 1168415"/>
              <a:gd name="connsiteX4681" fmla="*/ 602298 w 1623018"/>
              <a:gd name="connsiteY4681" fmla="*/ 648185 h 1168415"/>
              <a:gd name="connsiteX4682" fmla="*/ 602880 w 1623018"/>
              <a:gd name="connsiteY4682" fmla="*/ 646178 h 1168415"/>
              <a:gd name="connsiteX4683" fmla="*/ 601586 w 1623018"/>
              <a:gd name="connsiteY4683" fmla="*/ 644884 h 1168415"/>
              <a:gd name="connsiteX4684" fmla="*/ 601586 w 1623018"/>
              <a:gd name="connsiteY4684" fmla="*/ 644302 h 1168415"/>
              <a:gd name="connsiteX4685" fmla="*/ 602103 w 1623018"/>
              <a:gd name="connsiteY4685" fmla="*/ 644043 h 1168415"/>
              <a:gd name="connsiteX4686" fmla="*/ 601391 w 1623018"/>
              <a:gd name="connsiteY4686" fmla="*/ 642749 h 1168415"/>
              <a:gd name="connsiteX4687" fmla="*/ 601780 w 1623018"/>
              <a:gd name="connsiteY4687" fmla="*/ 641260 h 1168415"/>
              <a:gd name="connsiteX4688" fmla="*/ 600097 w 1623018"/>
              <a:gd name="connsiteY4688" fmla="*/ 639965 h 1168415"/>
              <a:gd name="connsiteX4689" fmla="*/ 600097 w 1623018"/>
              <a:gd name="connsiteY4689" fmla="*/ 639513 h 1168415"/>
              <a:gd name="connsiteX4690" fmla="*/ 601197 w 1623018"/>
              <a:gd name="connsiteY4690" fmla="*/ 639059 h 1168415"/>
              <a:gd name="connsiteX4691" fmla="*/ 601391 w 1623018"/>
              <a:gd name="connsiteY4691" fmla="*/ 637441 h 1168415"/>
              <a:gd name="connsiteX4692" fmla="*/ 601974 w 1623018"/>
              <a:gd name="connsiteY4692" fmla="*/ 637312 h 1168415"/>
              <a:gd name="connsiteX4693" fmla="*/ 601262 w 1623018"/>
              <a:gd name="connsiteY4693" fmla="*/ 636018 h 1168415"/>
              <a:gd name="connsiteX4694" fmla="*/ 601650 w 1623018"/>
              <a:gd name="connsiteY4694" fmla="*/ 635888 h 1168415"/>
              <a:gd name="connsiteX4695" fmla="*/ 601650 w 1623018"/>
              <a:gd name="connsiteY4695" fmla="*/ 635176 h 1168415"/>
              <a:gd name="connsiteX4696" fmla="*/ 602362 w 1623018"/>
              <a:gd name="connsiteY4696" fmla="*/ 634917 h 1168415"/>
              <a:gd name="connsiteX4697" fmla="*/ 602168 w 1623018"/>
              <a:gd name="connsiteY4697" fmla="*/ 633752 h 1168415"/>
              <a:gd name="connsiteX4698" fmla="*/ 602556 w 1623018"/>
              <a:gd name="connsiteY4698" fmla="*/ 633041 h 1168415"/>
              <a:gd name="connsiteX4699" fmla="*/ 604045 w 1623018"/>
              <a:gd name="connsiteY4699" fmla="*/ 632328 h 1168415"/>
              <a:gd name="connsiteX4700" fmla="*/ 604239 w 1623018"/>
              <a:gd name="connsiteY4700" fmla="*/ 631616 h 1168415"/>
              <a:gd name="connsiteX4701" fmla="*/ 603851 w 1623018"/>
              <a:gd name="connsiteY4701" fmla="*/ 631034 h 1168415"/>
              <a:gd name="connsiteX4702" fmla="*/ 604239 w 1623018"/>
              <a:gd name="connsiteY4702" fmla="*/ 631034 h 1168415"/>
              <a:gd name="connsiteX4703" fmla="*/ 604433 w 1623018"/>
              <a:gd name="connsiteY4703" fmla="*/ 630452 h 1168415"/>
              <a:gd name="connsiteX4704" fmla="*/ 605922 w 1623018"/>
              <a:gd name="connsiteY4704" fmla="*/ 629286 h 1168415"/>
              <a:gd name="connsiteX4705" fmla="*/ 605210 w 1623018"/>
              <a:gd name="connsiteY4705" fmla="*/ 628122 h 1168415"/>
              <a:gd name="connsiteX4706" fmla="*/ 606116 w 1623018"/>
              <a:gd name="connsiteY4706" fmla="*/ 628122 h 1168415"/>
              <a:gd name="connsiteX4707" fmla="*/ 607993 w 1623018"/>
              <a:gd name="connsiteY4707" fmla="*/ 626827 h 1168415"/>
              <a:gd name="connsiteX4708" fmla="*/ 607799 w 1623018"/>
              <a:gd name="connsiteY4708" fmla="*/ 625403 h 1168415"/>
              <a:gd name="connsiteX4709" fmla="*/ 608187 w 1623018"/>
              <a:gd name="connsiteY4709" fmla="*/ 624950 h 1168415"/>
              <a:gd name="connsiteX4710" fmla="*/ 607475 w 1623018"/>
              <a:gd name="connsiteY4710" fmla="*/ 624950 h 1168415"/>
              <a:gd name="connsiteX4711" fmla="*/ 608058 w 1623018"/>
              <a:gd name="connsiteY4711" fmla="*/ 624238 h 1168415"/>
              <a:gd name="connsiteX4712" fmla="*/ 607669 w 1623018"/>
              <a:gd name="connsiteY4712" fmla="*/ 623979 h 1168415"/>
              <a:gd name="connsiteX4713" fmla="*/ 607669 w 1623018"/>
              <a:gd name="connsiteY4713" fmla="*/ 623138 h 1168415"/>
              <a:gd name="connsiteX4714" fmla="*/ 607281 w 1623018"/>
              <a:gd name="connsiteY4714" fmla="*/ 623008 h 1168415"/>
              <a:gd name="connsiteX4715" fmla="*/ 607669 w 1623018"/>
              <a:gd name="connsiteY4715" fmla="*/ 622556 h 1168415"/>
              <a:gd name="connsiteX4716" fmla="*/ 607152 w 1623018"/>
              <a:gd name="connsiteY4716" fmla="*/ 622102 h 1168415"/>
              <a:gd name="connsiteX4717" fmla="*/ 606958 w 1623018"/>
              <a:gd name="connsiteY4717" fmla="*/ 620484 h 1168415"/>
              <a:gd name="connsiteX4718" fmla="*/ 607863 w 1623018"/>
              <a:gd name="connsiteY4718" fmla="*/ 620225 h 1168415"/>
              <a:gd name="connsiteX4719" fmla="*/ 608576 w 1623018"/>
              <a:gd name="connsiteY4719" fmla="*/ 618931 h 1168415"/>
              <a:gd name="connsiteX4720" fmla="*/ 609158 w 1623018"/>
              <a:gd name="connsiteY4720" fmla="*/ 618607 h 1168415"/>
              <a:gd name="connsiteX4721" fmla="*/ 609546 w 1623018"/>
              <a:gd name="connsiteY4721" fmla="*/ 615954 h 1168415"/>
              <a:gd name="connsiteX4722" fmla="*/ 608964 w 1623018"/>
              <a:gd name="connsiteY4722" fmla="*/ 615695 h 1168415"/>
              <a:gd name="connsiteX4723" fmla="*/ 608964 w 1623018"/>
              <a:gd name="connsiteY4723" fmla="*/ 614659 h 1168415"/>
              <a:gd name="connsiteX4724" fmla="*/ 608446 w 1623018"/>
              <a:gd name="connsiteY4724" fmla="*/ 614206 h 1168415"/>
              <a:gd name="connsiteX4725" fmla="*/ 610452 w 1623018"/>
              <a:gd name="connsiteY4725" fmla="*/ 611423 h 1168415"/>
              <a:gd name="connsiteX4726" fmla="*/ 611164 w 1623018"/>
              <a:gd name="connsiteY4726" fmla="*/ 608964 h 1168415"/>
              <a:gd name="connsiteX4727" fmla="*/ 612459 w 1623018"/>
              <a:gd name="connsiteY4727" fmla="*/ 607346 h 1168415"/>
              <a:gd name="connsiteX4728" fmla="*/ 612459 w 1623018"/>
              <a:gd name="connsiteY4728" fmla="*/ 606311 h 1168415"/>
              <a:gd name="connsiteX4729" fmla="*/ 611941 w 1623018"/>
              <a:gd name="connsiteY4729" fmla="*/ 605599 h 1168415"/>
              <a:gd name="connsiteX4730" fmla="*/ 612329 w 1623018"/>
              <a:gd name="connsiteY4730" fmla="*/ 604433 h 1168415"/>
              <a:gd name="connsiteX4731" fmla="*/ 611812 w 1623018"/>
              <a:gd name="connsiteY4731" fmla="*/ 603981 h 1168415"/>
              <a:gd name="connsiteX4732" fmla="*/ 611812 w 1623018"/>
              <a:gd name="connsiteY4732" fmla="*/ 603722 h 1168415"/>
              <a:gd name="connsiteX4733" fmla="*/ 612329 w 1623018"/>
              <a:gd name="connsiteY4733" fmla="*/ 603722 h 1168415"/>
              <a:gd name="connsiteX4734" fmla="*/ 612329 w 1623018"/>
              <a:gd name="connsiteY4734" fmla="*/ 603268 h 1168415"/>
              <a:gd name="connsiteX4735" fmla="*/ 611617 w 1623018"/>
              <a:gd name="connsiteY4735" fmla="*/ 602556 h 1168415"/>
              <a:gd name="connsiteX4736" fmla="*/ 612329 w 1623018"/>
              <a:gd name="connsiteY4736" fmla="*/ 601392 h 1168415"/>
              <a:gd name="connsiteX4737" fmla="*/ 611617 w 1623018"/>
              <a:gd name="connsiteY4737" fmla="*/ 600550 h 1168415"/>
              <a:gd name="connsiteX4738" fmla="*/ 613300 w 1623018"/>
              <a:gd name="connsiteY4738" fmla="*/ 598803 h 1168415"/>
              <a:gd name="connsiteX4739" fmla="*/ 612718 w 1623018"/>
              <a:gd name="connsiteY4739" fmla="*/ 597961 h 1168415"/>
              <a:gd name="connsiteX4740" fmla="*/ 613624 w 1623018"/>
              <a:gd name="connsiteY4740" fmla="*/ 596926 h 1168415"/>
              <a:gd name="connsiteX4741" fmla="*/ 613430 w 1623018"/>
              <a:gd name="connsiteY4741" fmla="*/ 596214 h 1168415"/>
              <a:gd name="connsiteX4742" fmla="*/ 612523 w 1623018"/>
              <a:gd name="connsiteY4742" fmla="*/ 595761 h 1168415"/>
              <a:gd name="connsiteX4743" fmla="*/ 612523 w 1623018"/>
              <a:gd name="connsiteY4743" fmla="*/ 594596 h 1168415"/>
              <a:gd name="connsiteX4744" fmla="*/ 611812 w 1623018"/>
              <a:gd name="connsiteY4744" fmla="*/ 593884 h 1168415"/>
              <a:gd name="connsiteX4745" fmla="*/ 612200 w 1623018"/>
              <a:gd name="connsiteY4745" fmla="*/ 593625 h 1168415"/>
              <a:gd name="connsiteX4746" fmla="*/ 612200 w 1623018"/>
              <a:gd name="connsiteY4746" fmla="*/ 593042 h 1168415"/>
              <a:gd name="connsiteX4747" fmla="*/ 611812 w 1623018"/>
              <a:gd name="connsiteY4747" fmla="*/ 592913 h 1168415"/>
              <a:gd name="connsiteX4748" fmla="*/ 612006 w 1623018"/>
              <a:gd name="connsiteY4748" fmla="*/ 591877 h 1168415"/>
              <a:gd name="connsiteX4749" fmla="*/ 613300 w 1623018"/>
              <a:gd name="connsiteY4749" fmla="*/ 591748 h 1168415"/>
              <a:gd name="connsiteX4750" fmla="*/ 612394 w 1623018"/>
              <a:gd name="connsiteY4750" fmla="*/ 588965 h 1168415"/>
              <a:gd name="connsiteX4751" fmla="*/ 612394 w 1623018"/>
              <a:gd name="connsiteY4751" fmla="*/ 588059 h 1168415"/>
              <a:gd name="connsiteX4752" fmla="*/ 613300 w 1623018"/>
              <a:gd name="connsiteY4752" fmla="*/ 586570 h 1168415"/>
              <a:gd name="connsiteX4753" fmla="*/ 613300 w 1623018"/>
              <a:gd name="connsiteY4753" fmla="*/ 585664 h 1168415"/>
              <a:gd name="connsiteX4754" fmla="*/ 612200 w 1623018"/>
              <a:gd name="connsiteY4754" fmla="*/ 585535 h 1168415"/>
              <a:gd name="connsiteX4755" fmla="*/ 611812 w 1623018"/>
              <a:gd name="connsiteY4755" fmla="*/ 584952 h 1168415"/>
              <a:gd name="connsiteX4756" fmla="*/ 612912 w 1623018"/>
              <a:gd name="connsiteY4756" fmla="*/ 583787 h 1168415"/>
              <a:gd name="connsiteX4757" fmla="*/ 614595 w 1623018"/>
              <a:gd name="connsiteY4757" fmla="*/ 583529 h 1168415"/>
              <a:gd name="connsiteX4758" fmla="*/ 614206 w 1623018"/>
              <a:gd name="connsiteY4758" fmla="*/ 583075 h 1168415"/>
              <a:gd name="connsiteX4759" fmla="*/ 614595 w 1623018"/>
              <a:gd name="connsiteY4759" fmla="*/ 581781 h 1168415"/>
              <a:gd name="connsiteX4760" fmla="*/ 614077 w 1623018"/>
              <a:gd name="connsiteY4760" fmla="*/ 581199 h 1168415"/>
              <a:gd name="connsiteX4761" fmla="*/ 614077 w 1623018"/>
              <a:gd name="connsiteY4761" fmla="*/ 580616 h 1168415"/>
              <a:gd name="connsiteX4762" fmla="*/ 614465 w 1623018"/>
              <a:gd name="connsiteY4762" fmla="*/ 579451 h 1168415"/>
              <a:gd name="connsiteX4763" fmla="*/ 615177 w 1623018"/>
              <a:gd name="connsiteY4763" fmla="*/ 578869 h 1168415"/>
              <a:gd name="connsiteX4764" fmla="*/ 614789 w 1623018"/>
              <a:gd name="connsiteY4764" fmla="*/ 578156 h 1168415"/>
              <a:gd name="connsiteX4765" fmla="*/ 614983 w 1623018"/>
              <a:gd name="connsiteY4765" fmla="*/ 577574 h 1168415"/>
              <a:gd name="connsiteX4766" fmla="*/ 615889 w 1623018"/>
              <a:gd name="connsiteY4766" fmla="*/ 577574 h 1168415"/>
              <a:gd name="connsiteX4767" fmla="*/ 616083 w 1623018"/>
              <a:gd name="connsiteY4767" fmla="*/ 578286 h 1168415"/>
              <a:gd name="connsiteX4768" fmla="*/ 617960 w 1623018"/>
              <a:gd name="connsiteY4768" fmla="*/ 578286 h 1168415"/>
              <a:gd name="connsiteX4769" fmla="*/ 617960 w 1623018"/>
              <a:gd name="connsiteY4769" fmla="*/ 577703 h 1168415"/>
              <a:gd name="connsiteX4770" fmla="*/ 619255 w 1623018"/>
              <a:gd name="connsiteY4770" fmla="*/ 577574 h 1168415"/>
              <a:gd name="connsiteX4771" fmla="*/ 619772 w 1623018"/>
              <a:gd name="connsiteY4771" fmla="*/ 578156 h 1168415"/>
              <a:gd name="connsiteX4772" fmla="*/ 621973 w 1623018"/>
              <a:gd name="connsiteY4772" fmla="*/ 579062 h 1168415"/>
              <a:gd name="connsiteX4773" fmla="*/ 622361 w 1623018"/>
              <a:gd name="connsiteY4773" fmla="*/ 579645 h 1168415"/>
              <a:gd name="connsiteX4774" fmla="*/ 623267 w 1623018"/>
              <a:gd name="connsiteY4774" fmla="*/ 579645 h 1168415"/>
              <a:gd name="connsiteX4775" fmla="*/ 623850 w 1623018"/>
              <a:gd name="connsiteY4775" fmla="*/ 578351 h 1168415"/>
              <a:gd name="connsiteX4776" fmla="*/ 633429 w 1623018"/>
              <a:gd name="connsiteY4776" fmla="*/ 578221 h 1168415"/>
              <a:gd name="connsiteX4777" fmla="*/ 636212 w 1623018"/>
              <a:gd name="connsiteY4777" fmla="*/ 578933 h 1168415"/>
              <a:gd name="connsiteX4778" fmla="*/ 640289 w 1623018"/>
              <a:gd name="connsiteY4778" fmla="*/ 581846 h 1168415"/>
              <a:gd name="connsiteX4779" fmla="*/ 643072 w 1623018"/>
              <a:gd name="connsiteY4779" fmla="*/ 581587 h 1168415"/>
              <a:gd name="connsiteX4780" fmla="*/ 643654 w 1623018"/>
              <a:gd name="connsiteY4780" fmla="*/ 582169 h 1168415"/>
              <a:gd name="connsiteX4781" fmla="*/ 645467 w 1623018"/>
              <a:gd name="connsiteY4781" fmla="*/ 582752 h 1168415"/>
              <a:gd name="connsiteX4782" fmla="*/ 648250 w 1623018"/>
              <a:gd name="connsiteY4782" fmla="*/ 582169 h 1168415"/>
              <a:gd name="connsiteX4783" fmla="*/ 649932 w 1623018"/>
              <a:gd name="connsiteY4783" fmla="*/ 583658 h 1168415"/>
              <a:gd name="connsiteX4784" fmla="*/ 651615 w 1623018"/>
              <a:gd name="connsiteY4784" fmla="*/ 583787 h 1168415"/>
              <a:gd name="connsiteX4785" fmla="*/ 652004 w 1623018"/>
              <a:gd name="connsiteY4785" fmla="*/ 584823 h 1168415"/>
              <a:gd name="connsiteX4786" fmla="*/ 655887 w 1623018"/>
              <a:gd name="connsiteY4786" fmla="*/ 587282 h 1168415"/>
              <a:gd name="connsiteX4787" fmla="*/ 656081 w 1623018"/>
              <a:gd name="connsiteY4787" fmla="*/ 588124 h 1168415"/>
              <a:gd name="connsiteX4788" fmla="*/ 657570 w 1623018"/>
              <a:gd name="connsiteY4788" fmla="*/ 589418 h 1168415"/>
              <a:gd name="connsiteX4789" fmla="*/ 658282 w 1623018"/>
              <a:gd name="connsiteY4789" fmla="*/ 591165 h 1168415"/>
              <a:gd name="connsiteX4790" fmla="*/ 660094 w 1623018"/>
              <a:gd name="connsiteY4790" fmla="*/ 592460 h 1168415"/>
              <a:gd name="connsiteX4791" fmla="*/ 662294 w 1623018"/>
              <a:gd name="connsiteY4791" fmla="*/ 593042 h 1168415"/>
              <a:gd name="connsiteX4792" fmla="*/ 665077 w 1623018"/>
              <a:gd name="connsiteY4792" fmla="*/ 594660 h 1168415"/>
              <a:gd name="connsiteX4793" fmla="*/ 672067 w 1623018"/>
              <a:gd name="connsiteY4793" fmla="*/ 594660 h 1168415"/>
              <a:gd name="connsiteX4794" fmla="*/ 672973 w 1623018"/>
              <a:gd name="connsiteY4794" fmla="*/ 595113 h 1168415"/>
              <a:gd name="connsiteX4795" fmla="*/ 675756 w 1623018"/>
              <a:gd name="connsiteY4795" fmla="*/ 595372 h 1168415"/>
              <a:gd name="connsiteX4796" fmla="*/ 678151 w 1623018"/>
              <a:gd name="connsiteY4796" fmla="*/ 594660 h 1168415"/>
              <a:gd name="connsiteX4797" fmla="*/ 678863 w 1623018"/>
              <a:gd name="connsiteY4797" fmla="*/ 594078 h 1168415"/>
              <a:gd name="connsiteX4798" fmla="*/ 682746 w 1623018"/>
              <a:gd name="connsiteY4798" fmla="*/ 593625 h 1168415"/>
              <a:gd name="connsiteX4799" fmla="*/ 684429 w 1623018"/>
              <a:gd name="connsiteY4799" fmla="*/ 593042 h 1168415"/>
              <a:gd name="connsiteX4800" fmla="*/ 685012 w 1623018"/>
              <a:gd name="connsiteY4800" fmla="*/ 592460 h 1168415"/>
              <a:gd name="connsiteX4801" fmla="*/ 687018 w 1623018"/>
              <a:gd name="connsiteY4801" fmla="*/ 592201 h 1168415"/>
              <a:gd name="connsiteX4802" fmla="*/ 690124 w 1623018"/>
              <a:gd name="connsiteY4802" fmla="*/ 589742 h 1168415"/>
              <a:gd name="connsiteX4803" fmla="*/ 690124 w 1623018"/>
              <a:gd name="connsiteY4803" fmla="*/ 589159 h 1168415"/>
              <a:gd name="connsiteX4804" fmla="*/ 694008 w 1623018"/>
              <a:gd name="connsiteY4804" fmla="*/ 584370 h 1168415"/>
              <a:gd name="connsiteX4805" fmla="*/ 695108 w 1623018"/>
              <a:gd name="connsiteY4805" fmla="*/ 581457 h 1168415"/>
              <a:gd name="connsiteX4806" fmla="*/ 696985 w 1623018"/>
              <a:gd name="connsiteY4806" fmla="*/ 580875 h 1168415"/>
              <a:gd name="connsiteX4807" fmla="*/ 697373 w 1623018"/>
              <a:gd name="connsiteY4807" fmla="*/ 579710 h 1168415"/>
              <a:gd name="connsiteX4808" fmla="*/ 698473 w 1623018"/>
              <a:gd name="connsiteY4808" fmla="*/ 578545 h 1168415"/>
              <a:gd name="connsiteX4809" fmla="*/ 698279 w 1623018"/>
              <a:gd name="connsiteY4809" fmla="*/ 577056 h 1168415"/>
              <a:gd name="connsiteX4810" fmla="*/ 700286 w 1623018"/>
              <a:gd name="connsiteY4810" fmla="*/ 574856 h 1168415"/>
              <a:gd name="connsiteX4811" fmla="*/ 703587 w 1623018"/>
              <a:gd name="connsiteY4811" fmla="*/ 569289 h 1168415"/>
              <a:gd name="connsiteX4812" fmla="*/ 705464 w 1623018"/>
              <a:gd name="connsiteY4812" fmla="*/ 568384 h 1168415"/>
              <a:gd name="connsiteX4813" fmla="*/ 709347 w 1623018"/>
              <a:gd name="connsiteY4813" fmla="*/ 567801 h 1168415"/>
              <a:gd name="connsiteX4814" fmla="*/ 711224 w 1623018"/>
              <a:gd name="connsiteY4814" fmla="*/ 566766 h 1168415"/>
              <a:gd name="connsiteX4815" fmla="*/ 711936 w 1623018"/>
              <a:gd name="connsiteY4815" fmla="*/ 563983 h 1168415"/>
              <a:gd name="connsiteX4816" fmla="*/ 712842 w 1623018"/>
              <a:gd name="connsiteY4816" fmla="*/ 562688 h 1168415"/>
              <a:gd name="connsiteX4817" fmla="*/ 712647 w 1623018"/>
              <a:gd name="connsiteY4817" fmla="*/ 561847 h 1168415"/>
              <a:gd name="connsiteX4818" fmla="*/ 713942 w 1623018"/>
              <a:gd name="connsiteY4818" fmla="*/ 559064 h 1168415"/>
              <a:gd name="connsiteX4819" fmla="*/ 714460 w 1623018"/>
              <a:gd name="connsiteY4819" fmla="*/ 556863 h 1168415"/>
              <a:gd name="connsiteX4820" fmla="*/ 715948 w 1623018"/>
              <a:gd name="connsiteY4820" fmla="*/ 555375 h 1168415"/>
              <a:gd name="connsiteX4821" fmla="*/ 718149 w 1623018"/>
              <a:gd name="connsiteY4821" fmla="*/ 555504 h 1168415"/>
              <a:gd name="connsiteX4822" fmla="*/ 720544 w 1623018"/>
              <a:gd name="connsiteY4822" fmla="*/ 557251 h 1168415"/>
              <a:gd name="connsiteX4823" fmla="*/ 720026 w 1623018"/>
              <a:gd name="connsiteY4823" fmla="*/ 557963 h 1168415"/>
              <a:gd name="connsiteX4824" fmla="*/ 719314 w 1623018"/>
              <a:gd name="connsiteY4824" fmla="*/ 557834 h 1168415"/>
              <a:gd name="connsiteX4825" fmla="*/ 720026 w 1623018"/>
              <a:gd name="connsiteY4825" fmla="*/ 560035 h 1168415"/>
              <a:gd name="connsiteX4826" fmla="*/ 720414 w 1623018"/>
              <a:gd name="connsiteY4826" fmla="*/ 560035 h 1168415"/>
              <a:gd name="connsiteX4827" fmla="*/ 720026 w 1623018"/>
              <a:gd name="connsiteY4827" fmla="*/ 560164 h 1168415"/>
              <a:gd name="connsiteX4828" fmla="*/ 720414 w 1623018"/>
              <a:gd name="connsiteY4828" fmla="*/ 560617 h 1168415"/>
              <a:gd name="connsiteX4829" fmla="*/ 720414 w 1623018"/>
              <a:gd name="connsiteY4829" fmla="*/ 561653 h 1168415"/>
              <a:gd name="connsiteX4830" fmla="*/ 721514 w 1623018"/>
              <a:gd name="connsiteY4830" fmla="*/ 560487 h 1168415"/>
              <a:gd name="connsiteX4831" fmla="*/ 722420 w 1623018"/>
              <a:gd name="connsiteY4831" fmla="*/ 560164 h 1168415"/>
              <a:gd name="connsiteX4832" fmla="*/ 723521 w 1623018"/>
              <a:gd name="connsiteY4832" fmla="*/ 558869 h 1168415"/>
              <a:gd name="connsiteX4833" fmla="*/ 724815 w 1623018"/>
              <a:gd name="connsiteY4833" fmla="*/ 558999 h 1168415"/>
              <a:gd name="connsiteX4834" fmla="*/ 724815 w 1623018"/>
              <a:gd name="connsiteY4834" fmla="*/ 559452 h 1168415"/>
              <a:gd name="connsiteX4835" fmla="*/ 726627 w 1623018"/>
              <a:gd name="connsiteY4835" fmla="*/ 560941 h 1168415"/>
              <a:gd name="connsiteX4836" fmla="*/ 726239 w 1623018"/>
              <a:gd name="connsiteY4836" fmla="*/ 562688 h 1168415"/>
              <a:gd name="connsiteX4837" fmla="*/ 726627 w 1623018"/>
              <a:gd name="connsiteY4837" fmla="*/ 566053 h 1168415"/>
              <a:gd name="connsiteX4838" fmla="*/ 726110 w 1623018"/>
              <a:gd name="connsiteY4838" fmla="*/ 566960 h 1168415"/>
              <a:gd name="connsiteX4839" fmla="*/ 725398 w 1623018"/>
              <a:gd name="connsiteY4839" fmla="*/ 567219 h 1168415"/>
              <a:gd name="connsiteX4840" fmla="*/ 725398 w 1623018"/>
              <a:gd name="connsiteY4840" fmla="*/ 568125 h 1168415"/>
              <a:gd name="connsiteX4841" fmla="*/ 724686 w 1623018"/>
              <a:gd name="connsiteY4841" fmla="*/ 569419 h 1168415"/>
              <a:gd name="connsiteX4842" fmla="*/ 723780 w 1623018"/>
              <a:gd name="connsiteY4842" fmla="*/ 570002 h 1168415"/>
              <a:gd name="connsiteX4843" fmla="*/ 723780 w 1623018"/>
              <a:gd name="connsiteY4843" fmla="*/ 570455 h 1168415"/>
              <a:gd name="connsiteX4844" fmla="*/ 722485 w 1623018"/>
              <a:gd name="connsiteY4844" fmla="*/ 571749 h 1168415"/>
              <a:gd name="connsiteX4845" fmla="*/ 722874 w 1623018"/>
              <a:gd name="connsiteY4845" fmla="*/ 575568 h 1168415"/>
              <a:gd name="connsiteX4846" fmla="*/ 722356 w 1623018"/>
              <a:gd name="connsiteY4846" fmla="*/ 577315 h 1168415"/>
              <a:gd name="connsiteX4847" fmla="*/ 722356 w 1623018"/>
              <a:gd name="connsiteY4847" fmla="*/ 579062 h 1168415"/>
              <a:gd name="connsiteX4848" fmla="*/ 722550 w 1623018"/>
              <a:gd name="connsiteY4848" fmla="*/ 580098 h 1168415"/>
              <a:gd name="connsiteX4849" fmla="*/ 722938 w 1623018"/>
              <a:gd name="connsiteY4849" fmla="*/ 580098 h 1168415"/>
              <a:gd name="connsiteX4850" fmla="*/ 722938 w 1623018"/>
              <a:gd name="connsiteY4850" fmla="*/ 579516 h 1168415"/>
              <a:gd name="connsiteX4851" fmla="*/ 723844 w 1623018"/>
              <a:gd name="connsiteY4851" fmla="*/ 578221 h 1168415"/>
              <a:gd name="connsiteX4852" fmla="*/ 723650 w 1623018"/>
              <a:gd name="connsiteY4852" fmla="*/ 572849 h 1168415"/>
              <a:gd name="connsiteX4853" fmla="*/ 724362 w 1623018"/>
              <a:gd name="connsiteY4853" fmla="*/ 571555 h 1168415"/>
              <a:gd name="connsiteX4854" fmla="*/ 725268 w 1623018"/>
              <a:gd name="connsiteY4854" fmla="*/ 570843 h 1168415"/>
              <a:gd name="connsiteX4855" fmla="*/ 726951 w 1623018"/>
              <a:gd name="connsiteY4855" fmla="*/ 570390 h 1168415"/>
              <a:gd name="connsiteX4856" fmla="*/ 727663 w 1623018"/>
              <a:gd name="connsiteY4856" fmla="*/ 569096 h 1168415"/>
              <a:gd name="connsiteX4857" fmla="*/ 727663 w 1623018"/>
              <a:gd name="connsiteY4857" fmla="*/ 566895 h 1168415"/>
              <a:gd name="connsiteX4858" fmla="*/ 728957 w 1623018"/>
              <a:gd name="connsiteY4858" fmla="*/ 566636 h 1168415"/>
              <a:gd name="connsiteX4859" fmla="*/ 729863 w 1623018"/>
              <a:gd name="connsiteY4859" fmla="*/ 564177 h 1168415"/>
              <a:gd name="connsiteX4860" fmla="*/ 729669 w 1623018"/>
              <a:gd name="connsiteY4860" fmla="*/ 563465 h 1168415"/>
              <a:gd name="connsiteX4861" fmla="*/ 728763 w 1623018"/>
              <a:gd name="connsiteY4861" fmla="*/ 563206 h 1168415"/>
              <a:gd name="connsiteX4862" fmla="*/ 728763 w 1623018"/>
              <a:gd name="connsiteY4862" fmla="*/ 562752 h 1168415"/>
              <a:gd name="connsiteX4863" fmla="*/ 729475 w 1623018"/>
              <a:gd name="connsiteY4863" fmla="*/ 562170 h 1168415"/>
              <a:gd name="connsiteX4864" fmla="*/ 729281 w 1623018"/>
              <a:gd name="connsiteY4864" fmla="*/ 560294 h 1168415"/>
              <a:gd name="connsiteX4865" fmla="*/ 730187 w 1623018"/>
              <a:gd name="connsiteY4865" fmla="*/ 558546 h 1168415"/>
              <a:gd name="connsiteX4866" fmla="*/ 730769 w 1623018"/>
              <a:gd name="connsiteY4866" fmla="*/ 556345 h 1168415"/>
              <a:gd name="connsiteX4867" fmla="*/ 729669 w 1623018"/>
              <a:gd name="connsiteY4867" fmla="*/ 555633 h 1168415"/>
              <a:gd name="connsiteX4868" fmla="*/ 731870 w 1623018"/>
              <a:gd name="connsiteY4868" fmla="*/ 553886 h 1168415"/>
              <a:gd name="connsiteX4869" fmla="*/ 732064 w 1623018"/>
              <a:gd name="connsiteY4869" fmla="*/ 552721 h 1168415"/>
              <a:gd name="connsiteX4870" fmla="*/ 732582 w 1623018"/>
              <a:gd name="connsiteY4870" fmla="*/ 552009 h 1168415"/>
              <a:gd name="connsiteX4871" fmla="*/ 733876 w 1623018"/>
              <a:gd name="connsiteY4871" fmla="*/ 551556 h 1168415"/>
              <a:gd name="connsiteX4872" fmla="*/ 735171 w 1623018"/>
              <a:gd name="connsiteY4872" fmla="*/ 550521 h 1168415"/>
              <a:gd name="connsiteX4873" fmla="*/ 736465 w 1623018"/>
              <a:gd name="connsiteY4873" fmla="*/ 550521 h 1168415"/>
              <a:gd name="connsiteX4874" fmla="*/ 737954 w 1623018"/>
              <a:gd name="connsiteY4874" fmla="*/ 549355 h 1168415"/>
              <a:gd name="connsiteX4875" fmla="*/ 737954 w 1623018"/>
              <a:gd name="connsiteY4875" fmla="*/ 548320 h 1168415"/>
              <a:gd name="connsiteX4876" fmla="*/ 738536 w 1623018"/>
              <a:gd name="connsiteY4876" fmla="*/ 547737 h 1168415"/>
              <a:gd name="connsiteX4877" fmla="*/ 743714 w 1623018"/>
              <a:gd name="connsiteY4877" fmla="*/ 548190 h 1168415"/>
              <a:gd name="connsiteX4878" fmla="*/ 744426 w 1623018"/>
              <a:gd name="connsiteY4878" fmla="*/ 548773 h 1168415"/>
              <a:gd name="connsiteX4879" fmla="*/ 745332 w 1623018"/>
              <a:gd name="connsiteY4879" fmla="*/ 548903 h 1168415"/>
              <a:gd name="connsiteX4880" fmla="*/ 747921 w 1623018"/>
              <a:gd name="connsiteY4880" fmla="*/ 548903 h 1168415"/>
              <a:gd name="connsiteX4881" fmla="*/ 749603 w 1623018"/>
              <a:gd name="connsiteY4881" fmla="*/ 548190 h 1168415"/>
              <a:gd name="connsiteX4882" fmla="*/ 750315 w 1623018"/>
              <a:gd name="connsiteY4882" fmla="*/ 547478 h 1168415"/>
              <a:gd name="connsiteX4883" fmla="*/ 750315 w 1623018"/>
              <a:gd name="connsiteY4883" fmla="*/ 542948 h 1168415"/>
              <a:gd name="connsiteX4884" fmla="*/ 751804 w 1623018"/>
              <a:gd name="connsiteY4884" fmla="*/ 542495 h 1168415"/>
              <a:gd name="connsiteX4885" fmla="*/ 754005 w 1623018"/>
              <a:gd name="connsiteY4885" fmla="*/ 543984 h 1168415"/>
              <a:gd name="connsiteX4886" fmla="*/ 754716 w 1623018"/>
              <a:gd name="connsiteY4886" fmla="*/ 545019 h 1168415"/>
              <a:gd name="connsiteX4887" fmla="*/ 756011 w 1623018"/>
              <a:gd name="connsiteY4887" fmla="*/ 545278 h 1168415"/>
              <a:gd name="connsiteX4888" fmla="*/ 756593 w 1623018"/>
              <a:gd name="connsiteY4888" fmla="*/ 545990 h 1168415"/>
              <a:gd name="connsiteX4889" fmla="*/ 759894 w 1623018"/>
              <a:gd name="connsiteY4889" fmla="*/ 547026 h 1168415"/>
              <a:gd name="connsiteX4890" fmla="*/ 761383 w 1623018"/>
              <a:gd name="connsiteY4890" fmla="*/ 548514 h 1168415"/>
              <a:gd name="connsiteX4891" fmla="*/ 762871 w 1623018"/>
              <a:gd name="connsiteY4891" fmla="*/ 548968 h 1168415"/>
              <a:gd name="connsiteX4892" fmla="*/ 763389 w 1623018"/>
              <a:gd name="connsiteY4892" fmla="*/ 549550 h 1168415"/>
              <a:gd name="connsiteX4893" fmla="*/ 765395 w 1623018"/>
              <a:gd name="connsiteY4893" fmla="*/ 549550 h 1168415"/>
              <a:gd name="connsiteX4894" fmla="*/ 766690 w 1623018"/>
              <a:gd name="connsiteY4894" fmla="*/ 548514 h 1168415"/>
              <a:gd name="connsiteX4895" fmla="*/ 768179 w 1623018"/>
              <a:gd name="connsiteY4895" fmla="*/ 548061 h 1168415"/>
              <a:gd name="connsiteX4896" fmla="*/ 767272 w 1623018"/>
              <a:gd name="connsiteY4896" fmla="*/ 547350 h 1168415"/>
              <a:gd name="connsiteX4897" fmla="*/ 765072 w 1623018"/>
              <a:gd name="connsiteY4897" fmla="*/ 547802 h 1168415"/>
              <a:gd name="connsiteX4898" fmla="*/ 764684 w 1623018"/>
              <a:gd name="connsiteY4898" fmla="*/ 548255 h 1168415"/>
              <a:gd name="connsiteX4899" fmla="*/ 764101 w 1623018"/>
              <a:gd name="connsiteY4899" fmla="*/ 548126 h 1168415"/>
              <a:gd name="connsiteX4900" fmla="*/ 764101 w 1623018"/>
              <a:gd name="connsiteY4900" fmla="*/ 547673 h 1168415"/>
              <a:gd name="connsiteX4901" fmla="*/ 762612 w 1623018"/>
              <a:gd name="connsiteY4901" fmla="*/ 546831 h 1168415"/>
              <a:gd name="connsiteX4902" fmla="*/ 762612 w 1623018"/>
              <a:gd name="connsiteY4902" fmla="*/ 546379 h 1168415"/>
              <a:gd name="connsiteX4903" fmla="*/ 760606 w 1623018"/>
              <a:gd name="connsiteY4903" fmla="*/ 545795 h 1168415"/>
              <a:gd name="connsiteX4904" fmla="*/ 759312 w 1623018"/>
              <a:gd name="connsiteY4904" fmla="*/ 544631 h 1168415"/>
              <a:gd name="connsiteX4905" fmla="*/ 757629 w 1623018"/>
              <a:gd name="connsiteY4905" fmla="*/ 544307 h 1168415"/>
              <a:gd name="connsiteX4906" fmla="*/ 757241 w 1623018"/>
              <a:gd name="connsiteY4906" fmla="*/ 543725 h 1168415"/>
              <a:gd name="connsiteX4907" fmla="*/ 756658 w 1623018"/>
              <a:gd name="connsiteY4907" fmla="*/ 543725 h 1168415"/>
              <a:gd name="connsiteX4908" fmla="*/ 756658 w 1623018"/>
              <a:gd name="connsiteY4908" fmla="*/ 543272 h 1168415"/>
              <a:gd name="connsiteX4909" fmla="*/ 756140 w 1623018"/>
              <a:gd name="connsiteY4909" fmla="*/ 543142 h 1168415"/>
              <a:gd name="connsiteX4910" fmla="*/ 754263 w 1623018"/>
              <a:gd name="connsiteY4910" fmla="*/ 540941 h 1168415"/>
              <a:gd name="connsiteX4911" fmla="*/ 750056 w 1623018"/>
              <a:gd name="connsiteY4911" fmla="*/ 540230 h 1168415"/>
              <a:gd name="connsiteX4912" fmla="*/ 747079 w 1623018"/>
              <a:gd name="connsiteY4912" fmla="*/ 541136 h 1168415"/>
              <a:gd name="connsiteX4913" fmla="*/ 746885 w 1623018"/>
              <a:gd name="connsiteY4913" fmla="*/ 544177 h 1168415"/>
              <a:gd name="connsiteX4914" fmla="*/ 744879 w 1623018"/>
              <a:gd name="connsiteY4914" fmla="*/ 545343 h 1168415"/>
              <a:gd name="connsiteX4915" fmla="*/ 743973 w 1623018"/>
              <a:gd name="connsiteY4915" fmla="*/ 545343 h 1168415"/>
              <a:gd name="connsiteX4916" fmla="*/ 742290 w 1623018"/>
              <a:gd name="connsiteY4916" fmla="*/ 546055 h 1168415"/>
              <a:gd name="connsiteX4917" fmla="*/ 741384 w 1623018"/>
              <a:gd name="connsiteY4917" fmla="*/ 545925 h 1168415"/>
              <a:gd name="connsiteX4918" fmla="*/ 740866 w 1623018"/>
              <a:gd name="connsiteY4918" fmla="*/ 546379 h 1168415"/>
              <a:gd name="connsiteX4919" fmla="*/ 739572 w 1623018"/>
              <a:gd name="connsiteY4919" fmla="*/ 545795 h 1168415"/>
              <a:gd name="connsiteX4920" fmla="*/ 739183 w 1623018"/>
              <a:gd name="connsiteY4920" fmla="*/ 545213 h 1168415"/>
              <a:gd name="connsiteX4921" fmla="*/ 737500 w 1623018"/>
              <a:gd name="connsiteY4921" fmla="*/ 545084 h 1168415"/>
              <a:gd name="connsiteX4922" fmla="*/ 735300 w 1623018"/>
              <a:gd name="connsiteY4922" fmla="*/ 546379 h 1168415"/>
              <a:gd name="connsiteX4923" fmla="*/ 734394 w 1623018"/>
              <a:gd name="connsiteY4923" fmla="*/ 547997 h 1168415"/>
              <a:gd name="connsiteX4924" fmla="*/ 733811 w 1623018"/>
              <a:gd name="connsiteY4924" fmla="*/ 547867 h 1168415"/>
              <a:gd name="connsiteX4925" fmla="*/ 733811 w 1623018"/>
              <a:gd name="connsiteY4925" fmla="*/ 548126 h 1168415"/>
              <a:gd name="connsiteX4926" fmla="*/ 731999 w 1623018"/>
              <a:gd name="connsiteY4926" fmla="*/ 548384 h 1168415"/>
              <a:gd name="connsiteX4927" fmla="*/ 728116 w 1623018"/>
              <a:gd name="connsiteY4927" fmla="*/ 550003 h 1168415"/>
              <a:gd name="connsiteX4928" fmla="*/ 727598 w 1623018"/>
              <a:gd name="connsiteY4928" fmla="*/ 551621 h 1168415"/>
              <a:gd name="connsiteX4929" fmla="*/ 726304 w 1623018"/>
              <a:gd name="connsiteY4929" fmla="*/ 553109 h 1168415"/>
              <a:gd name="connsiteX4930" fmla="*/ 726498 w 1623018"/>
              <a:gd name="connsiteY4930" fmla="*/ 554404 h 1168415"/>
              <a:gd name="connsiteX4931" fmla="*/ 727210 w 1623018"/>
              <a:gd name="connsiteY4931" fmla="*/ 554534 h 1168415"/>
              <a:gd name="connsiteX4932" fmla="*/ 727016 w 1623018"/>
              <a:gd name="connsiteY4932" fmla="*/ 555568 h 1168415"/>
              <a:gd name="connsiteX4933" fmla="*/ 726110 w 1623018"/>
              <a:gd name="connsiteY4933" fmla="*/ 555310 h 1168415"/>
              <a:gd name="connsiteX4934" fmla="*/ 725398 w 1623018"/>
              <a:gd name="connsiteY4934" fmla="*/ 554274 h 1168415"/>
              <a:gd name="connsiteX4935" fmla="*/ 723391 w 1623018"/>
              <a:gd name="connsiteY4935" fmla="*/ 552980 h 1168415"/>
              <a:gd name="connsiteX4936" fmla="*/ 721514 w 1623018"/>
              <a:gd name="connsiteY4936" fmla="*/ 552980 h 1168415"/>
              <a:gd name="connsiteX4937" fmla="*/ 720802 w 1623018"/>
              <a:gd name="connsiteY4937" fmla="*/ 552397 h 1168415"/>
              <a:gd name="connsiteX4938" fmla="*/ 720608 w 1623018"/>
              <a:gd name="connsiteY4938" fmla="*/ 551685 h 1168415"/>
              <a:gd name="connsiteX4939" fmla="*/ 719508 w 1623018"/>
              <a:gd name="connsiteY4939" fmla="*/ 551103 h 1168415"/>
              <a:gd name="connsiteX4940" fmla="*/ 719508 w 1623018"/>
              <a:gd name="connsiteY4940" fmla="*/ 550650 h 1168415"/>
              <a:gd name="connsiteX4941" fmla="*/ 718990 w 1623018"/>
              <a:gd name="connsiteY4941" fmla="*/ 550391 h 1168415"/>
              <a:gd name="connsiteX4942" fmla="*/ 719184 w 1623018"/>
              <a:gd name="connsiteY4942" fmla="*/ 550132 h 1168415"/>
              <a:gd name="connsiteX4943" fmla="*/ 718278 w 1623018"/>
              <a:gd name="connsiteY4943" fmla="*/ 549679 h 1168415"/>
              <a:gd name="connsiteX4944" fmla="*/ 717761 w 1623018"/>
              <a:gd name="connsiteY4944" fmla="*/ 548384 h 1168415"/>
              <a:gd name="connsiteX4945" fmla="*/ 717761 w 1623018"/>
              <a:gd name="connsiteY4945" fmla="*/ 545343 h 1168415"/>
              <a:gd name="connsiteX4946" fmla="*/ 717178 w 1623018"/>
              <a:gd name="connsiteY4946" fmla="*/ 545019 h 1168415"/>
              <a:gd name="connsiteX4947" fmla="*/ 716078 w 1623018"/>
              <a:gd name="connsiteY4947" fmla="*/ 543272 h 1168415"/>
              <a:gd name="connsiteX4948" fmla="*/ 716272 w 1623018"/>
              <a:gd name="connsiteY4948" fmla="*/ 527027 h 1168415"/>
              <a:gd name="connsiteX4949" fmla="*/ 715560 w 1623018"/>
              <a:gd name="connsiteY4949" fmla="*/ 526444 h 1168415"/>
              <a:gd name="connsiteX4950" fmla="*/ 711871 w 1623018"/>
              <a:gd name="connsiteY4950" fmla="*/ 525991 h 1168415"/>
              <a:gd name="connsiteX4951" fmla="*/ 708570 w 1623018"/>
              <a:gd name="connsiteY4951" fmla="*/ 524244 h 1168415"/>
              <a:gd name="connsiteX4952" fmla="*/ 709152 w 1623018"/>
              <a:gd name="connsiteY4952" fmla="*/ 523532 h 1168415"/>
              <a:gd name="connsiteX4953" fmla="*/ 708570 w 1623018"/>
              <a:gd name="connsiteY4953" fmla="*/ 522625 h 1168415"/>
              <a:gd name="connsiteX4954" fmla="*/ 709282 w 1623018"/>
              <a:gd name="connsiteY4954" fmla="*/ 522173 h 1168415"/>
              <a:gd name="connsiteX4955" fmla="*/ 709282 w 1623018"/>
              <a:gd name="connsiteY4955" fmla="*/ 521590 h 1168415"/>
              <a:gd name="connsiteX4956" fmla="*/ 710771 w 1623018"/>
              <a:gd name="connsiteY4956" fmla="*/ 521331 h 1168415"/>
              <a:gd name="connsiteX4957" fmla="*/ 710965 w 1623018"/>
              <a:gd name="connsiteY4957" fmla="*/ 518872 h 1168415"/>
              <a:gd name="connsiteX4958" fmla="*/ 710447 w 1623018"/>
              <a:gd name="connsiteY4958" fmla="*/ 518418 h 1168415"/>
              <a:gd name="connsiteX4959" fmla="*/ 708570 w 1623018"/>
              <a:gd name="connsiteY4959" fmla="*/ 518289 h 1168415"/>
              <a:gd name="connsiteX4960" fmla="*/ 706887 w 1623018"/>
              <a:gd name="connsiteY4960" fmla="*/ 516218 h 1168415"/>
              <a:gd name="connsiteX4961" fmla="*/ 703910 w 1623018"/>
              <a:gd name="connsiteY4961" fmla="*/ 514924 h 1168415"/>
              <a:gd name="connsiteX4962" fmla="*/ 702422 w 1623018"/>
              <a:gd name="connsiteY4962" fmla="*/ 513629 h 1168415"/>
              <a:gd name="connsiteX4963" fmla="*/ 702616 w 1623018"/>
              <a:gd name="connsiteY4963" fmla="*/ 512593 h 1168415"/>
              <a:gd name="connsiteX4964" fmla="*/ 703716 w 1623018"/>
              <a:gd name="connsiteY4964" fmla="*/ 512011 h 1168415"/>
              <a:gd name="connsiteX4965" fmla="*/ 704298 w 1623018"/>
              <a:gd name="connsiteY4965" fmla="*/ 510847 h 1168415"/>
              <a:gd name="connsiteX4966" fmla="*/ 708505 w 1623018"/>
              <a:gd name="connsiteY4966" fmla="*/ 511817 h 1168415"/>
              <a:gd name="connsiteX4967" fmla="*/ 712389 w 1623018"/>
              <a:gd name="connsiteY4967" fmla="*/ 511817 h 1168415"/>
              <a:gd name="connsiteX4968" fmla="*/ 713877 w 1623018"/>
              <a:gd name="connsiteY4968" fmla="*/ 511364 h 1168415"/>
              <a:gd name="connsiteX4969" fmla="*/ 714395 w 1623018"/>
              <a:gd name="connsiteY4969" fmla="*/ 512076 h 1168415"/>
              <a:gd name="connsiteX4970" fmla="*/ 715689 w 1623018"/>
              <a:gd name="connsiteY4970" fmla="*/ 512205 h 1168415"/>
              <a:gd name="connsiteX4971" fmla="*/ 716596 w 1623018"/>
              <a:gd name="connsiteY4971" fmla="*/ 511623 h 1168415"/>
              <a:gd name="connsiteX4972" fmla="*/ 717113 w 1623018"/>
              <a:gd name="connsiteY4972" fmla="*/ 510005 h 1168415"/>
              <a:gd name="connsiteX4973" fmla="*/ 718019 w 1623018"/>
              <a:gd name="connsiteY4973" fmla="*/ 509422 h 1168415"/>
              <a:gd name="connsiteX4974" fmla="*/ 718019 w 1623018"/>
              <a:gd name="connsiteY4974" fmla="*/ 508517 h 1168415"/>
              <a:gd name="connsiteX4975" fmla="*/ 718408 w 1623018"/>
              <a:gd name="connsiteY4975" fmla="*/ 508387 h 1168415"/>
              <a:gd name="connsiteX4976" fmla="*/ 718602 w 1623018"/>
              <a:gd name="connsiteY4976" fmla="*/ 507092 h 1168415"/>
              <a:gd name="connsiteX4977" fmla="*/ 718990 w 1623018"/>
              <a:gd name="connsiteY4977" fmla="*/ 506834 h 1168415"/>
              <a:gd name="connsiteX4978" fmla="*/ 720285 w 1623018"/>
              <a:gd name="connsiteY4978" fmla="*/ 497773 h 1168415"/>
              <a:gd name="connsiteX4979" fmla="*/ 719055 w 1623018"/>
              <a:gd name="connsiteY4979" fmla="*/ 497190 h 1168415"/>
              <a:gd name="connsiteX4980" fmla="*/ 718796 w 1623018"/>
              <a:gd name="connsiteY4980" fmla="*/ 495443 h 1168415"/>
              <a:gd name="connsiteX4981" fmla="*/ 719184 w 1623018"/>
              <a:gd name="connsiteY4981" fmla="*/ 494407 h 1168415"/>
              <a:gd name="connsiteX4982" fmla="*/ 718472 w 1623018"/>
              <a:gd name="connsiteY4982" fmla="*/ 493825 h 1168415"/>
              <a:gd name="connsiteX4983" fmla="*/ 718472 w 1623018"/>
              <a:gd name="connsiteY4983" fmla="*/ 492919 h 1168415"/>
              <a:gd name="connsiteX4984" fmla="*/ 716466 w 1623018"/>
              <a:gd name="connsiteY4984" fmla="*/ 491301 h 1168415"/>
              <a:gd name="connsiteX4985" fmla="*/ 714460 w 1623018"/>
              <a:gd name="connsiteY4985" fmla="*/ 490135 h 1168415"/>
              <a:gd name="connsiteX4986" fmla="*/ 713554 w 1623018"/>
              <a:gd name="connsiteY4986" fmla="*/ 490006 h 1168415"/>
              <a:gd name="connsiteX4987" fmla="*/ 713165 w 1623018"/>
              <a:gd name="connsiteY4987" fmla="*/ 489747 h 1168415"/>
              <a:gd name="connsiteX4988" fmla="*/ 713360 w 1623018"/>
              <a:gd name="connsiteY4988" fmla="*/ 489294 h 1168415"/>
              <a:gd name="connsiteX4989" fmla="*/ 716143 w 1623018"/>
              <a:gd name="connsiteY4989" fmla="*/ 488582 h 1168415"/>
              <a:gd name="connsiteX4990" fmla="*/ 718925 w 1623018"/>
              <a:gd name="connsiteY4990" fmla="*/ 488582 h 1168415"/>
              <a:gd name="connsiteX4991" fmla="*/ 719832 w 1623018"/>
              <a:gd name="connsiteY4991" fmla="*/ 488129 h 1168415"/>
              <a:gd name="connsiteX4992" fmla="*/ 720932 w 1623018"/>
              <a:gd name="connsiteY4992" fmla="*/ 486964 h 1168415"/>
              <a:gd name="connsiteX4993" fmla="*/ 720932 w 1623018"/>
              <a:gd name="connsiteY4993" fmla="*/ 485799 h 1168415"/>
              <a:gd name="connsiteX4994" fmla="*/ 721514 w 1623018"/>
              <a:gd name="connsiteY4994" fmla="*/ 485346 h 1168415"/>
              <a:gd name="connsiteX4995" fmla="*/ 721708 w 1623018"/>
              <a:gd name="connsiteY4995" fmla="*/ 484052 h 1168415"/>
              <a:gd name="connsiteX4996" fmla="*/ 722291 w 1623018"/>
              <a:gd name="connsiteY4996" fmla="*/ 484052 h 1168415"/>
              <a:gd name="connsiteX4997" fmla="*/ 722809 w 1623018"/>
              <a:gd name="connsiteY4997" fmla="*/ 482886 h 1168415"/>
              <a:gd name="connsiteX4998" fmla="*/ 724621 w 1623018"/>
              <a:gd name="connsiteY4998" fmla="*/ 483469 h 1168415"/>
              <a:gd name="connsiteX4999" fmla="*/ 728698 w 1623018"/>
              <a:gd name="connsiteY4999" fmla="*/ 483340 h 1168415"/>
              <a:gd name="connsiteX5000" fmla="*/ 730187 w 1623018"/>
              <a:gd name="connsiteY5000" fmla="*/ 484052 h 1168415"/>
              <a:gd name="connsiteX5001" fmla="*/ 731870 w 1623018"/>
              <a:gd name="connsiteY5001" fmla="*/ 484052 h 1168415"/>
              <a:gd name="connsiteX5002" fmla="*/ 732970 w 1623018"/>
              <a:gd name="connsiteY5002" fmla="*/ 482757 h 1168415"/>
              <a:gd name="connsiteX5003" fmla="*/ 734459 w 1623018"/>
              <a:gd name="connsiteY5003" fmla="*/ 482304 h 1168415"/>
              <a:gd name="connsiteX5004" fmla="*/ 734653 w 1623018"/>
              <a:gd name="connsiteY5004" fmla="*/ 481722 h 1168415"/>
              <a:gd name="connsiteX5005" fmla="*/ 737242 w 1623018"/>
              <a:gd name="connsiteY5005" fmla="*/ 482045 h 1168415"/>
              <a:gd name="connsiteX5006" fmla="*/ 738342 w 1623018"/>
              <a:gd name="connsiteY5006" fmla="*/ 481010 h 1168415"/>
              <a:gd name="connsiteX5007" fmla="*/ 740931 w 1623018"/>
              <a:gd name="connsiteY5007" fmla="*/ 481268 h 1168415"/>
              <a:gd name="connsiteX5008" fmla="*/ 742031 w 1623018"/>
              <a:gd name="connsiteY5008" fmla="*/ 479780 h 1168415"/>
              <a:gd name="connsiteX5009" fmla="*/ 746820 w 1623018"/>
              <a:gd name="connsiteY5009" fmla="*/ 478162 h 1168415"/>
              <a:gd name="connsiteX5010" fmla="*/ 747338 w 1623018"/>
              <a:gd name="connsiteY5010" fmla="*/ 477450 h 1168415"/>
              <a:gd name="connsiteX5011" fmla="*/ 748050 w 1623018"/>
              <a:gd name="connsiteY5011" fmla="*/ 477450 h 1168415"/>
              <a:gd name="connsiteX5012" fmla="*/ 749345 w 1623018"/>
              <a:gd name="connsiteY5012" fmla="*/ 476738 h 1168415"/>
              <a:gd name="connsiteX5013" fmla="*/ 750833 w 1623018"/>
              <a:gd name="connsiteY5013" fmla="*/ 476868 h 1168415"/>
              <a:gd name="connsiteX5014" fmla="*/ 750833 w 1623018"/>
              <a:gd name="connsiteY5014" fmla="*/ 477320 h 1168415"/>
              <a:gd name="connsiteX5015" fmla="*/ 752645 w 1623018"/>
              <a:gd name="connsiteY5015" fmla="*/ 476997 h 1168415"/>
              <a:gd name="connsiteX5016" fmla="*/ 752839 w 1623018"/>
              <a:gd name="connsiteY5016" fmla="*/ 477903 h 1168415"/>
              <a:gd name="connsiteX5017" fmla="*/ 753940 w 1623018"/>
              <a:gd name="connsiteY5017" fmla="*/ 478162 h 1168415"/>
              <a:gd name="connsiteX5018" fmla="*/ 756140 w 1623018"/>
              <a:gd name="connsiteY5018" fmla="*/ 476091 h 1168415"/>
              <a:gd name="connsiteX5019" fmla="*/ 757370 w 1623018"/>
              <a:gd name="connsiteY5019" fmla="*/ 476350 h 1168415"/>
              <a:gd name="connsiteX5020" fmla="*/ 759635 w 1623018"/>
              <a:gd name="connsiteY5020" fmla="*/ 475767 h 1168415"/>
              <a:gd name="connsiteX5021" fmla="*/ 760541 w 1623018"/>
              <a:gd name="connsiteY5021" fmla="*/ 474149 h 1168415"/>
              <a:gd name="connsiteX5022" fmla="*/ 761059 w 1623018"/>
              <a:gd name="connsiteY5022" fmla="*/ 473825 h 1168415"/>
              <a:gd name="connsiteX5023" fmla="*/ 761965 w 1623018"/>
              <a:gd name="connsiteY5023" fmla="*/ 474279 h 1168415"/>
              <a:gd name="connsiteX5024" fmla="*/ 762353 w 1623018"/>
              <a:gd name="connsiteY5024" fmla="*/ 473825 h 1168415"/>
              <a:gd name="connsiteX5025" fmla="*/ 762871 w 1623018"/>
              <a:gd name="connsiteY5025" fmla="*/ 473955 h 1168415"/>
              <a:gd name="connsiteX5026" fmla="*/ 762871 w 1623018"/>
              <a:gd name="connsiteY5026" fmla="*/ 473696 h 1168415"/>
              <a:gd name="connsiteX5027" fmla="*/ 763777 w 1623018"/>
              <a:gd name="connsiteY5027" fmla="*/ 473955 h 1168415"/>
              <a:gd name="connsiteX5028" fmla="*/ 765460 w 1623018"/>
              <a:gd name="connsiteY5028" fmla="*/ 473696 h 1168415"/>
              <a:gd name="connsiteX5029" fmla="*/ 767467 w 1623018"/>
              <a:gd name="connsiteY5029" fmla="*/ 474991 h 1168415"/>
              <a:gd name="connsiteX5030" fmla="*/ 768179 w 1623018"/>
              <a:gd name="connsiteY5030" fmla="*/ 474991 h 1168415"/>
              <a:gd name="connsiteX5031" fmla="*/ 769473 w 1623018"/>
              <a:gd name="connsiteY5031" fmla="*/ 476479 h 1168415"/>
              <a:gd name="connsiteX5032" fmla="*/ 769861 w 1623018"/>
              <a:gd name="connsiteY5032" fmla="*/ 476156 h 1168415"/>
              <a:gd name="connsiteX5033" fmla="*/ 771156 w 1623018"/>
              <a:gd name="connsiteY5033" fmla="*/ 476479 h 1168415"/>
              <a:gd name="connsiteX5034" fmla="*/ 771544 w 1623018"/>
              <a:gd name="connsiteY5034" fmla="*/ 477644 h 1168415"/>
              <a:gd name="connsiteX5035" fmla="*/ 772838 w 1623018"/>
              <a:gd name="connsiteY5035" fmla="*/ 478809 h 1168415"/>
              <a:gd name="connsiteX5036" fmla="*/ 775816 w 1623018"/>
              <a:gd name="connsiteY5036" fmla="*/ 479133 h 1168415"/>
              <a:gd name="connsiteX5037" fmla="*/ 776204 w 1623018"/>
              <a:gd name="connsiteY5037" fmla="*/ 477515 h 1168415"/>
              <a:gd name="connsiteX5038" fmla="*/ 778793 w 1623018"/>
              <a:gd name="connsiteY5038" fmla="*/ 477644 h 1168415"/>
              <a:gd name="connsiteX5039" fmla="*/ 779310 w 1623018"/>
              <a:gd name="connsiteY5039" fmla="*/ 477191 h 1168415"/>
              <a:gd name="connsiteX5040" fmla="*/ 778793 w 1623018"/>
              <a:gd name="connsiteY5040" fmla="*/ 475573 h 1168415"/>
              <a:gd name="connsiteX5041" fmla="*/ 780087 w 1623018"/>
              <a:gd name="connsiteY5041" fmla="*/ 474538 h 1168415"/>
              <a:gd name="connsiteX5042" fmla="*/ 786171 w 1623018"/>
              <a:gd name="connsiteY5042" fmla="*/ 474279 h 1168415"/>
              <a:gd name="connsiteX5043" fmla="*/ 787465 w 1623018"/>
              <a:gd name="connsiteY5043" fmla="*/ 473825 h 1168415"/>
              <a:gd name="connsiteX5044" fmla="*/ 788954 w 1623018"/>
              <a:gd name="connsiteY5044" fmla="*/ 472661 h 1168415"/>
              <a:gd name="connsiteX5045" fmla="*/ 790443 w 1623018"/>
              <a:gd name="connsiteY5045" fmla="*/ 472920 h 1168415"/>
              <a:gd name="connsiteX5046" fmla="*/ 790960 w 1623018"/>
              <a:gd name="connsiteY5046" fmla="*/ 473502 h 1168415"/>
              <a:gd name="connsiteX5047" fmla="*/ 795556 w 1623018"/>
              <a:gd name="connsiteY5047" fmla="*/ 473373 h 1168415"/>
              <a:gd name="connsiteX5048" fmla="*/ 795556 w 1623018"/>
              <a:gd name="connsiteY5048" fmla="*/ 473049 h 1168415"/>
              <a:gd name="connsiteX5049" fmla="*/ 797238 w 1623018"/>
              <a:gd name="connsiteY5049" fmla="*/ 472920 h 1168415"/>
              <a:gd name="connsiteX5050" fmla="*/ 797821 w 1623018"/>
              <a:gd name="connsiteY5050" fmla="*/ 472466 h 1168415"/>
              <a:gd name="connsiteX5051" fmla="*/ 803711 w 1623018"/>
              <a:gd name="connsiteY5051" fmla="*/ 472790 h 1168415"/>
              <a:gd name="connsiteX5052" fmla="*/ 805199 w 1623018"/>
              <a:gd name="connsiteY5052" fmla="*/ 472078 h 1168415"/>
              <a:gd name="connsiteX5053" fmla="*/ 806494 w 1623018"/>
              <a:gd name="connsiteY5053" fmla="*/ 471949 h 1168415"/>
              <a:gd name="connsiteX5054" fmla="*/ 807594 w 1623018"/>
              <a:gd name="connsiteY5054" fmla="*/ 471237 h 1168415"/>
              <a:gd name="connsiteX5055" fmla="*/ 807982 w 1623018"/>
              <a:gd name="connsiteY5055" fmla="*/ 470072 h 1168415"/>
              <a:gd name="connsiteX5056" fmla="*/ 808888 w 1623018"/>
              <a:gd name="connsiteY5056" fmla="*/ 469748 h 1168415"/>
              <a:gd name="connsiteX5057" fmla="*/ 809794 w 1623018"/>
              <a:gd name="connsiteY5057" fmla="*/ 468001 h 1168415"/>
              <a:gd name="connsiteX5058" fmla="*/ 813289 w 1623018"/>
              <a:gd name="connsiteY5058" fmla="*/ 467418 h 1168415"/>
              <a:gd name="connsiteX5059" fmla="*/ 814390 w 1623018"/>
              <a:gd name="connsiteY5059" fmla="*/ 466253 h 1168415"/>
              <a:gd name="connsiteX5060" fmla="*/ 816590 w 1623018"/>
              <a:gd name="connsiteY5060" fmla="*/ 467288 h 1168415"/>
              <a:gd name="connsiteX5061" fmla="*/ 821962 w 1623018"/>
              <a:gd name="connsiteY5061" fmla="*/ 467612 h 1168415"/>
              <a:gd name="connsiteX5062" fmla="*/ 822674 w 1623018"/>
              <a:gd name="connsiteY5062" fmla="*/ 468324 h 1168415"/>
              <a:gd name="connsiteX5063" fmla="*/ 822868 w 1623018"/>
              <a:gd name="connsiteY5063" fmla="*/ 469360 h 1168415"/>
              <a:gd name="connsiteX5064" fmla="*/ 823968 w 1623018"/>
              <a:gd name="connsiteY5064" fmla="*/ 469489 h 1168415"/>
              <a:gd name="connsiteX5065" fmla="*/ 825069 w 1623018"/>
              <a:gd name="connsiteY5065" fmla="*/ 470396 h 1168415"/>
              <a:gd name="connsiteX5066" fmla="*/ 828175 w 1623018"/>
              <a:gd name="connsiteY5066" fmla="*/ 469489 h 1168415"/>
              <a:gd name="connsiteX5067" fmla="*/ 828369 w 1623018"/>
              <a:gd name="connsiteY5067" fmla="*/ 468583 h 1168415"/>
              <a:gd name="connsiteX5068" fmla="*/ 829081 w 1623018"/>
              <a:gd name="connsiteY5068" fmla="*/ 467677 h 1168415"/>
              <a:gd name="connsiteX5069" fmla="*/ 829987 w 1623018"/>
              <a:gd name="connsiteY5069" fmla="*/ 467677 h 1168415"/>
              <a:gd name="connsiteX5070" fmla="*/ 830182 w 1623018"/>
              <a:gd name="connsiteY5070" fmla="*/ 468259 h 1168415"/>
              <a:gd name="connsiteX5071" fmla="*/ 831864 w 1623018"/>
              <a:gd name="connsiteY5071" fmla="*/ 468713 h 1168415"/>
              <a:gd name="connsiteX5072" fmla="*/ 831864 w 1623018"/>
              <a:gd name="connsiteY5072" fmla="*/ 467418 h 1168415"/>
              <a:gd name="connsiteX5073" fmla="*/ 832382 w 1623018"/>
              <a:gd name="connsiteY5073" fmla="*/ 466512 h 1168415"/>
              <a:gd name="connsiteX5074" fmla="*/ 835877 w 1623018"/>
              <a:gd name="connsiteY5074" fmla="*/ 466641 h 1168415"/>
              <a:gd name="connsiteX5075" fmla="*/ 837366 w 1623018"/>
              <a:gd name="connsiteY5075" fmla="*/ 465153 h 1168415"/>
              <a:gd name="connsiteX5076" fmla="*/ 839566 w 1623018"/>
              <a:gd name="connsiteY5076" fmla="*/ 464571 h 1168415"/>
              <a:gd name="connsiteX5077" fmla="*/ 842867 w 1623018"/>
              <a:gd name="connsiteY5077" fmla="*/ 464571 h 1168415"/>
              <a:gd name="connsiteX5078" fmla="*/ 844550 w 1623018"/>
              <a:gd name="connsiteY5078" fmla="*/ 465477 h 1168415"/>
              <a:gd name="connsiteX5079" fmla="*/ 845844 w 1623018"/>
              <a:gd name="connsiteY5079" fmla="*/ 466771 h 1168415"/>
              <a:gd name="connsiteX5080" fmla="*/ 848045 w 1623018"/>
              <a:gd name="connsiteY5080" fmla="*/ 466189 h 1168415"/>
              <a:gd name="connsiteX5081" fmla="*/ 853417 w 1623018"/>
              <a:gd name="connsiteY5081" fmla="*/ 466189 h 1168415"/>
              <a:gd name="connsiteX5082" fmla="*/ 854711 w 1623018"/>
              <a:gd name="connsiteY5082" fmla="*/ 465282 h 1168415"/>
              <a:gd name="connsiteX5083" fmla="*/ 855811 w 1623018"/>
              <a:gd name="connsiteY5083" fmla="*/ 463664 h 1168415"/>
              <a:gd name="connsiteX5084" fmla="*/ 856523 w 1623018"/>
              <a:gd name="connsiteY5084" fmla="*/ 463405 h 1168415"/>
              <a:gd name="connsiteX5085" fmla="*/ 856523 w 1623018"/>
              <a:gd name="connsiteY5085" fmla="*/ 462953 h 1168415"/>
              <a:gd name="connsiteX5086" fmla="*/ 857429 w 1623018"/>
              <a:gd name="connsiteY5086" fmla="*/ 462046 h 1168415"/>
              <a:gd name="connsiteX5087" fmla="*/ 857623 w 1623018"/>
              <a:gd name="connsiteY5087" fmla="*/ 460558 h 1168415"/>
              <a:gd name="connsiteX5088" fmla="*/ 858206 w 1623018"/>
              <a:gd name="connsiteY5088" fmla="*/ 459846 h 1168415"/>
              <a:gd name="connsiteX5089" fmla="*/ 859112 w 1623018"/>
              <a:gd name="connsiteY5089" fmla="*/ 459716 h 1168415"/>
              <a:gd name="connsiteX5090" fmla="*/ 860018 w 1623018"/>
              <a:gd name="connsiteY5090" fmla="*/ 458681 h 1168415"/>
              <a:gd name="connsiteX5091" fmla="*/ 860730 w 1623018"/>
              <a:gd name="connsiteY5091" fmla="*/ 458681 h 1168415"/>
              <a:gd name="connsiteX5092" fmla="*/ 862025 w 1623018"/>
              <a:gd name="connsiteY5092" fmla="*/ 459716 h 1168415"/>
              <a:gd name="connsiteX5093" fmla="*/ 862736 w 1623018"/>
              <a:gd name="connsiteY5093" fmla="*/ 461205 h 1168415"/>
              <a:gd name="connsiteX5094" fmla="*/ 865843 w 1623018"/>
              <a:gd name="connsiteY5094" fmla="*/ 463082 h 1168415"/>
              <a:gd name="connsiteX5095" fmla="*/ 871733 w 1623018"/>
              <a:gd name="connsiteY5095" fmla="*/ 463535 h 1168415"/>
              <a:gd name="connsiteX5096" fmla="*/ 874128 w 1623018"/>
              <a:gd name="connsiteY5096" fmla="*/ 464247 h 1168415"/>
              <a:gd name="connsiteX5097" fmla="*/ 880017 w 1623018"/>
              <a:gd name="connsiteY5097" fmla="*/ 464247 h 1168415"/>
              <a:gd name="connsiteX5098" fmla="*/ 883124 w 1623018"/>
              <a:gd name="connsiteY5098" fmla="*/ 465994 h 1168415"/>
              <a:gd name="connsiteX5099" fmla="*/ 889013 w 1623018"/>
              <a:gd name="connsiteY5099" fmla="*/ 466124 h 1168415"/>
              <a:gd name="connsiteX5100" fmla="*/ 891214 w 1623018"/>
              <a:gd name="connsiteY5100" fmla="*/ 467612 h 1168415"/>
              <a:gd name="connsiteX5101" fmla="*/ 894321 w 1623018"/>
              <a:gd name="connsiteY5101" fmla="*/ 468518 h 1168415"/>
              <a:gd name="connsiteX5102" fmla="*/ 901311 w 1623018"/>
              <a:gd name="connsiteY5102" fmla="*/ 469425 h 1168415"/>
              <a:gd name="connsiteX5103" fmla="*/ 903317 w 1623018"/>
              <a:gd name="connsiteY5103" fmla="*/ 470137 h 1168415"/>
              <a:gd name="connsiteX5104" fmla="*/ 908300 w 1623018"/>
              <a:gd name="connsiteY5104" fmla="*/ 470848 h 1168415"/>
              <a:gd name="connsiteX5105" fmla="*/ 911601 w 1623018"/>
              <a:gd name="connsiteY5105" fmla="*/ 470524 h 1168415"/>
              <a:gd name="connsiteX5106" fmla="*/ 912507 w 1623018"/>
              <a:gd name="connsiteY5106" fmla="*/ 470978 h 1168415"/>
              <a:gd name="connsiteX5107" fmla="*/ 913090 w 1623018"/>
              <a:gd name="connsiteY5107" fmla="*/ 472142 h 1168415"/>
              <a:gd name="connsiteX5108" fmla="*/ 914384 w 1623018"/>
              <a:gd name="connsiteY5108" fmla="*/ 472726 h 1168415"/>
              <a:gd name="connsiteX5109" fmla="*/ 914190 w 1623018"/>
              <a:gd name="connsiteY5109" fmla="*/ 473308 h 1168415"/>
              <a:gd name="connsiteX5110" fmla="*/ 916002 w 1623018"/>
              <a:gd name="connsiteY5110" fmla="*/ 474020 h 1168415"/>
              <a:gd name="connsiteX5111" fmla="*/ 916908 w 1623018"/>
              <a:gd name="connsiteY5111" fmla="*/ 473567 h 1168415"/>
              <a:gd name="connsiteX5112" fmla="*/ 917491 w 1623018"/>
              <a:gd name="connsiteY5112" fmla="*/ 472531 h 1168415"/>
              <a:gd name="connsiteX5113" fmla="*/ 919173 w 1623018"/>
              <a:gd name="connsiteY5113" fmla="*/ 472078 h 1168415"/>
              <a:gd name="connsiteX5114" fmla="*/ 919756 w 1623018"/>
              <a:gd name="connsiteY5114" fmla="*/ 471495 h 1168415"/>
              <a:gd name="connsiteX5115" fmla="*/ 921957 w 1623018"/>
              <a:gd name="connsiteY5115" fmla="*/ 471495 h 1168415"/>
              <a:gd name="connsiteX5116" fmla="*/ 925840 w 1623018"/>
              <a:gd name="connsiteY5116" fmla="*/ 470331 h 1168415"/>
              <a:gd name="connsiteX5117" fmla="*/ 927846 w 1623018"/>
              <a:gd name="connsiteY5117" fmla="*/ 468130 h 1168415"/>
              <a:gd name="connsiteX5118" fmla="*/ 928558 w 1623018"/>
              <a:gd name="connsiteY5118" fmla="*/ 467871 h 1168415"/>
              <a:gd name="connsiteX5119" fmla="*/ 929464 w 1623018"/>
              <a:gd name="connsiteY5119" fmla="*/ 466124 h 1168415"/>
              <a:gd name="connsiteX5120" fmla="*/ 934642 w 1623018"/>
              <a:gd name="connsiteY5120" fmla="*/ 466253 h 1168415"/>
              <a:gd name="connsiteX5121" fmla="*/ 935030 w 1623018"/>
              <a:gd name="connsiteY5121" fmla="*/ 465800 h 1168415"/>
              <a:gd name="connsiteX5122" fmla="*/ 936325 w 1623018"/>
              <a:gd name="connsiteY5122" fmla="*/ 465477 h 1168415"/>
              <a:gd name="connsiteX5123" fmla="*/ 940726 w 1623018"/>
              <a:gd name="connsiteY5123" fmla="*/ 465606 h 1168415"/>
              <a:gd name="connsiteX5124" fmla="*/ 942538 w 1623018"/>
              <a:gd name="connsiteY5124" fmla="*/ 466318 h 1168415"/>
              <a:gd name="connsiteX5125" fmla="*/ 943638 w 1623018"/>
              <a:gd name="connsiteY5125" fmla="*/ 466318 h 1168415"/>
              <a:gd name="connsiteX5126" fmla="*/ 946745 w 1623018"/>
              <a:gd name="connsiteY5126" fmla="*/ 468195 h 1168415"/>
              <a:gd name="connsiteX5127" fmla="*/ 951340 w 1623018"/>
              <a:gd name="connsiteY5127" fmla="*/ 469360 h 1168415"/>
              <a:gd name="connsiteX5128" fmla="*/ 953541 w 1623018"/>
              <a:gd name="connsiteY5128" fmla="*/ 470524 h 1168415"/>
              <a:gd name="connsiteX5129" fmla="*/ 955029 w 1623018"/>
              <a:gd name="connsiteY5129" fmla="*/ 470524 h 1168415"/>
              <a:gd name="connsiteX5130" fmla="*/ 955418 w 1623018"/>
              <a:gd name="connsiteY5130" fmla="*/ 469942 h 1168415"/>
              <a:gd name="connsiteX5131" fmla="*/ 956906 w 1623018"/>
              <a:gd name="connsiteY5131" fmla="*/ 470072 h 1168415"/>
              <a:gd name="connsiteX5132" fmla="*/ 958589 w 1623018"/>
              <a:gd name="connsiteY5132" fmla="*/ 471949 h 1168415"/>
              <a:gd name="connsiteX5133" fmla="*/ 960401 w 1623018"/>
              <a:gd name="connsiteY5133" fmla="*/ 472402 h 1168415"/>
              <a:gd name="connsiteX5134" fmla="*/ 962084 w 1623018"/>
              <a:gd name="connsiteY5134" fmla="*/ 473696 h 1168415"/>
              <a:gd name="connsiteX5135" fmla="*/ 963961 w 1623018"/>
              <a:gd name="connsiteY5135" fmla="*/ 475897 h 1168415"/>
              <a:gd name="connsiteX5136" fmla="*/ 964673 w 1623018"/>
              <a:gd name="connsiteY5136" fmla="*/ 476220 h 1168415"/>
              <a:gd name="connsiteX5137" fmla="*/ 964673 w 1623018"/>
              <a:gd name="connsiteY5137" fmla="*/ 477385 h 1168415"/>
              <a:gd name="connsiteX5138" fmla="*/ 965385 w 1623018"/>
              <a:gd name="connsiteY5138" fmla="*/ 478551 h 1168415"/>
              <a:gd name="connsiteX5139" fmla="*/ 966291 w 1623018"/>
              <a:gd name="connsiteY5139" fmla="*/ 479133 h 1168415"/>
              <a:gd name="connsiteX5140" fmla="*/ 969074 w 1623018"/>
              <a:gd name="connsiteY5140" fmla="*/ 478874 h 1168415"/>
              <a:gd name="connsiteX5141" fmla="*/ 969462 w 1623018"/>
              <a:gd name="connsiteY5141" fmla="*/ 478291 h 1168415"/>
              <a:gd name="connsiteX5142" fmla="*/ 970562 w 1623018"/>
              <a:gd name="connsiteY5142" fmla="*/ 477968 h 1168415"/>
              <a:gd name="connsiteX5143" fmla="*/ 973151 w 1623018"/>
              <a:gd name="connsiteY5143" fmla="*/ 478097 h 1168415"/>
              <a:gd name="connsiteX5144" fmla="*/ 975546 w 1623018"/>
              <a:gd name="connsiteY5144" fmla="*/ 480297 h 1168415"/>
              <a:gd name="connsiteX5145" fmla="*/ 975740 w 1623018"/>
              <a:gd name="connsiteY5145" fmla="*/ 482045 h 1168415"/>
              <a:gd name="connsiteX5146" fmla="*/ 978135 w 1623018"/>
              <a:gd name="connsiteY5146" fmla="*/ 485281 h 1168415"/>
              <a:gd name="connsiteX5147" fmla="*/ 982342 w 1623018"/>
              <a:gd name="connsiteY5147" fmla="*/ 488971 h 1168415"/>
              <a:gd name="connsiteX5148" fmla="*/ 982536 w 1623018"/>
              <a:gd name="connsiteY5148" fmla="*/ 489553 h 1168415"/>
              <a:gd name="connsiteX5149" fmla="*/ 983248 w 1623018"/>
              <a:gd name="connsiteY5149" fmla="*/ 489683 h 1168415"/>
              <a:gd name="connsiteX5150" fmla="*/ 983960 w 1623018"/>
              <a:gd name="connsiteY5150" fmla="*/ 490847 h 1168415"/>
              <a:gd name="connsiteX5151" fmla="*/ 985254 w 1623018"/>
              <a:gd name="connsiteY5151" fmla="*/ 491559 h 1168415"/>
              <a:gd name="connsiteX5152" fmla="*/ 989655 w 1623018"/>
              <a:gd name="connsiteY5152" fmla="*/ 492012 h 1168415"/>
              <a:gd name="connsiteX5153" fmla="*/ 994444 w 1623018"/>
              <a:gd name="connsiteY5153" fmla="*/ 491430 h 1168415"/>
              <a:gd name="connsiteX5154" fmla="*/ 995933 w 1623018"/>
              <a:gd name="connsiteY5154" fmla="*/ 490718 h 1168415"/>
              <a:gd name="connsiteX5155" fmla="*/ 999428 w 1623018"/>
              <a:gd name="connsiteY5155" fmla="*/ 490718 h 1168415"/>
              <a:gd name="connsiteX5156" fmla="*/ 1002405 w 1623018"/>
              <a:gd name="connsiteY5156" fmla="*/ 491753 h 1168415"/>
              <a:gd name="connsiteX5157" fmla="*/ 1004412 w 1623018"/>
              <a:gd name="connsiteY5157" fmla="*/ 491883 h 1168415"/>
              <a:gd name="connsiteX5158" fmla="*/ 1006095 w 1623018"/>
              <a:gd name="connsiteY5158" fmla="*/ 492595 h 1168415"/>
              <a:gd name="connsiteX5159" fmla="*/ 1008489 w 1623018"/>
              <a:gd name="connsiteY5159" fmla="*/ 491559 h 1168415"/>
              <a:gd name="connsiteX5160" fmla="*/ 1012178 w 1623018"/>
              <a:gd name="connsiteY5160" fmla="*/ 491559 h 1168415"/>
              <a:gd name="connsiteX5161" fmla="*/ 1014573 w 1623018"/>
              <a:gd name="connsiteY5161" fmla="*/ 491818 h 1168415"/>
              <a:gd name="connsiteX5162" fmla="*/ 1014961 w 1623018"/>
              <a:gd name="connsiteY5162" fmla="*/ 493113 h 1168415"/>
              <a:gd name="connsiteX5163" fmla="*/ 1016968 w 1623018"/>
              <a:gd name="connsiteY5163" fmla="*/ 493825 h 1168415"/>
              <a:gd name="connsiteX5164" fmla="*/ 1020074 w 1623018"/>
              <a:gd name="connsiteY5164" fmla="*/ 493371 h 1168415"/>
              <a:gd name="connsiteX5165" fmla="*/ 1022081 w 1623018"/>
              <a:gd name="connsiteY5165" fmla="*/ 492077 h 1168415"/>
              <a:gd name="connsiteX5166" fmla="*/ 1026676 w 1623018"/>
              <a:gd name="connsiteY5166" fmla="*/ 492530 h 1168415"/>
              <a:gd name="connsiteX5167" fmla="*/ 1026870 w 1623018"/>
              <a:gd name="connsiteY5167" fmla="*/ 492983 h 1168415"/>
              <a:gd name="connsiteX5168" fmla="*/ 1029977 w 1623018"/>
              <a:gd name="connsiteY5168" fmla="*/ 493113 h 1168415"/>
              <a:gd name="connsiteX5169" fmla="*/ 1031271 w 1623018"/>
              <a:gd name="connsiteY5169" fmla="*/ 492659 h 1168415"/>
              <a:gd name="connsiteX5170" fmla="*/ 1034960 w 1623018"/>
              <a:gd name="connsiteY5170" fmla="*/ 489423 h 1168415"/>
              <a:gd name="connsiteX5171" fmla="*/ 1038067 w 1623018"/>
              <a:gd name="connsiteY5171" fmla="*/ 489294 h 1168415"/>
              <a:gd name="connsiteX5172" fmla="*/ 1040267 w 1623018"/>
              <a:gd name="connsiteY5172" fmla="*/ 488712 h 1168415"/>
              <a:gd name="connsiteX5173" fmla="*/ 1041173 w 1623018"/>
              <a:gd name="connsiteY5173" fmla="*/ 488000 h 1168415"/>
              <a:gd name="connsiteX5174" fmla="*/ 1044280 w 1623018"/>
              <a:gd name="connsiteY5174" fmla="*/ 487288 h 1168415"/>
              <a:gd name="connsiteX5175" fmla="*/ 1047581 w 1623018"/>
              <a:gd name="connsiteY5175" fmla="*/ 485799 h 1168415"/>
              <a:gd name="connsiteX5176" fmla="*/ 1048487 w 1623018"/>
              <a:gd name="connsiteY5176" fmla="*/ 485799 h 1168415"/>
              <a:gd name="connsiteX5177" fmla="*/ 1052370 w 1623018"/>
              <a:gd name="connsiteY5177" fmla="*/ 482692 h 1168415"/>
              <a:gd name="connsiteX5178" fmla="*/ 1054571 w 1623018"/>
              <a:gd name="connsiteY5178" fmla="*/ 481528 h 1168415"/>
              <a:gd name="connsiteX5179" fmla="*/ 1057548 w 1623018"/>
              <a:gd name="connsiteY5179" fmla="*/ 481398 h 1168415"/>
              <a:gd name="connsiteX5180" fmla="*/ 1060655 w 1623018"/>
              <a:gd name="connsiteY5180" fmla="*/ 482692 h 1168415"/>
              <a:gd name="connsiteX5181" fmla="*/ 1061367 w 1623018"/>
              <a:gd name="connsiteY5181" fmla="*/ 482692 h 1168415"/>
              <a:gd name="connsiteX5182" fmla="*/ 1062078 w 1623018"/>
              <a:gd name="connsiteY5182" fmla="*/ 481980 h 1168415"/>
              <a:gd name="connsiteX5183" fmla="*/ 1063373 w 1623018"/>
              <a:gd name="connsiteY5183" fmla="*/ 481528 h 1168415"/>
              <a:gd name="connsiteX5184" fmla="*/ 1065379 w 1623018"/>
              <a:gd name="connsiteY5184" fmla="*/ 481528 h 1168415"/>
              <a:gd name="connsiteX5185" fmla="*/ 1066674 w 1623018"/>
              <a:gd name="connsiteY5185" fmla="*/ 481074 h 1168415"/>
              <a:gd name="connsiteX5186" fmla="*/ 1068357 w 1623018"/>
              <a:gd name="connsiteY5186" fmla="*/ 479456 h 1168415"/>
              <a:gd name="connsiteX5187" fmla="*/ 1068357 w 1623018"/>
              <a:gd name="connsiteY5187" fmla="*/ 478421 h 1168415"/>
              <a:gd name="connsiteX5188" fmla="*/ 1069651 w 1623018"/>
              <a:gd name="connsiteY5188" fmla="*/ 477968 h 1168415"/>
              <a:gd name="connsiteX5189" fmla="*/ 1074052 w 1623018"/>
              <a:gd name="connsiteY5189" fmla="*/ 477838 h 1168415"/>
              <a:gd name="connsiteX5190" fmla="*/ 1076641 w 1623018"/>
              <a:gd name="connsiteY5190" fmla="*/ 476933 h 1168415"/>
              <a:gd name="connsiteX5191" fmla="*/ 1078518 w 1623018"/>
              <a:gd name="connsiteY5191" fmla="*/ 476933 h 1168415"/>
              <a:gd name="connsiteX5192" fmla="*/ 1080200 w 1623018"/>
              <a:gd name="connsiteY5192" fmla="*/ 477968 h 1168415"/>
              <a:gd name="connsiteX5193" fmla="*/ 1082984 w 1623018"/>
              <a:gd name="connsiteY5193" fmla="*/ 478679 h 1168415"/>
              <a:gd name="connsiteX5194" fmla="*/ 1084278 w 1623018"/>
              <a:gd name="connsiteY5194" fmla="*/ 478679 h 1168415"/>
              <a:gd name="connsiteX5195" fmla="*/ 1085184 w 1623018"/>
              <a:gd name="connsiteY5195" fmla="*/ 478097 h 1168415"/>
              <a:gd name="connsiteX5196" fmla="*/ 1088291 w 1623018"/>
              <a:gd name="connsiteY5196" fmla="*/ 478227 h 1168415"/>
              <a:gd name="connsiteX5197" fmla="*/ 1092692 w 1623018"/>
              <a:gd name="connsiteY5197" fmla="*/ 480297 h 1168415"/>
              <a:gd name="connsiteX5198" fmla="*/ 1095087 w 1623018"/>
              <a:gd name="connsiteY5198" fmla="*/ 482045 h 1168415"/>
              <a:gd name="connsiteX5199" fmla="*/ 1096769 w 1623018"/>
              <a:gd name="connsiteY5199" fmla="*/ 482045 h 1168415"/>
              <a:gd name="connsiteX5200" fmla="*/ 1099746 w 1623018"/>
              <a:gd name="connsiteY5200" fmla="*/ 481139 h 1168415"/>
              <a:gd name="connsiteX5201" fmla="*/ 1102335 w 1623018"/>
              <a:gd name="connsiteY5201" fmla="*/ 481139 h 1168415"/>
              <a:gd name="connsiteX5202" fmla="*/ 1101947 w 1623018"/>
              <a:gd name="connsiteY5202" fmla="*/ 480557 h 1168415"/>
              <a:gd name="connsiteX5203" fmla="*/ 1102853 w 1623018"/>
              <a:gd name="connsiteY5203" fmla="*/ 479650 h 1168415"/>
              <a:gd name="connsiteX5204" fmla="*/ 1106736 w 1623018"/>
              <a:gd name="connsiteY5204" fmla="*/ 477191 h 1168415"/>
              <a:gd name="connsiteX5205" fmla="*/ 1110619 w 1623018"/>
              <a:gd name="connsiteY5205" fmla="*/ 473502 h 1168415"/>
              <a:gd name="connsiteX5206" fmla="*/ 1114891 w 1623018"/>
              <a:gd name="connsiteY5206" fmla="*/ 472790 h 1168415"/>
              <a:gd name="connsiteX5207" fmla="*/ 1115085 w 1623018"/>
              <a:gd name="connsiteY5207" fmla="*/ 473502 h 1168415"/>
              <a:gd name="connsiteX5208" fmla="*/ 1112691 w 1623018"/>
              <a:gd name="connsiteY5208" fmla="*/ 476609 h 1168415"/>
              <a:gd name="connsiteX5209" fmla="*/ 1112497 w 1623018"/>
              <a:gd name="connsiteY5209" fmla="*/ 479068 h 1168415"/>
              <a:gd name="connsiteX5210" fmla="*/ 1111914 w 1623018"/>
              <a:gd name="connsiteY5210" fmla="*/ 480686 h 1168415"/>
              <a:gd name="connsiteX5211" fmla="*/ 1112108 w 1623018"/>
              <a:gd name="connsiteY5211" fmla="*/ 481722 h 1168415"/>
              <a:gd name="connsiteX5212" fmla="*/ 1111202 w 1623018"/>
              <a:gd name="connsiteY5212" fmla="*/ 484504 h 1168415"/>
              <a:gd name="connsiteX5213" fmla="*/ 1110490 w 1623018"/>
              <a:gd name="connsiteY5213" fmla="*/ 485540 h 1168415"/>
              <a:gd name="connsiteX5214" fmla="*/ 1110684 w 1623018"/>
              <a:gd name="connsiteY5214" fmla="*/ 485864 h 1168415"/>
              <a:gd name="connsiteX5215" fmla="*/ 1108872 w 1623018"/>
              <a:gd name="connsiteY5215" fmla="*/ 486317 h 1168415"/>
              <a:gd name="connsiteX5216" fmla="*/ 1107189 w 1623018"/>
              <a:gd name="connsiteY5216" fmla="*/ 485411 h 1168415"/>
              <a:gd name="connsiteX5217" fmla="*/ 1106283 w 1623018"/>
              <a:gd name="connsiteY5217" fmla="*/ 485411 h 1168415"/>
              <a:gd name="connsiteX5218" fmla="*/ 1105571 w 1623018"/>
              <a:gd name="connsiteY5218" fmla="*/ 486899 h 1168415"/>
              <a:gd name="connsiteX5219" fmla="*/ 1102594 w 1623018"/>
              <a:gd name="connsiteY5219" fmla="*/ 489553 h 1168415"/>
              <a:gd name="connsiteX5220" fmla="*/ 1101300 w 1623018"/>
              <a:gd name="connsiteY5220" fmla="*/ 492919 h 1168415"/>
              <a:gd name="connsiteX5221" fmla="*/ 1101300 w 1623018"/>
              <a:gd name="connsiteY5221" fmla="*/ 494407 h 1168415"/>
              <a:gd name="connsiteX5222" fmla="*/ 1102011 w 1623018"/>
              <a:gd name="connsiteY5222" fmla="*/ 496155 h 1168415"/>
              <a:gd name="connsiteX5223" fmla="*/ 1103500 w 1623018"/>
              <a:gd name="connsiteY5223" fmla="*/ 497319 h 1168415"/>
              <a:gd name="connsiteX5224" fmla="*/ 1105507 w 1623018"/>
              <a:gd name="connsiteY5224" fmla="*/ 500555 h 1168415"/>
              <a:gd name="connsiteX5225" fmla="*/ 1106218 w 1623018"/>
              <a:gd name="connsiteY5225" fmla="*/ 500685 h 1168415"/>
              <a:gd name="connsiteX5226" fmla="*/ 1106413 w 1623018"/>
              <a:gd name="connsiteY5226" fmla="*/ 499779 h 1168415"/>
              <a:gd name="connsiteX5227" fmla="*/ 1105118 w 1623018"/>
              <a:gd name="connsiteY5227" fmla="*/ 498485 h 1168415"/>
              <a:gd name="connsiteX5228" fmla="*/ 1104018 w 1623018"/>
              <a:gd name="connsiteY5228" fmla="*/ 496607 h 1168415"/>
              <a:gd name="connsiteX5229" fmla="*/ 1103306 w 1623018"/>
              <a:gd name="connsiteY5229" fmla="*/ 496349 h 1168415"/>
              <a:gd name="connsiteX5230" fmla="*/ 1103306 w 1623018"/>
              <a:gd name="connsiteY5230" fmla="*/ 495896 h 1168415"/>
              <a:gd name="connsiteX5231" fmla="*/ 1102594 w 1623018"/>
              <a:gd name="connsiteY5231" fmla="*/ 495313 h 1168415"/>
              <a:gd name="connsiteX5232" fmla="*/ 1102400 w 1623018"/>
              <a:gd name="connsiteY5232" fmla="*/ 493566 h 1168415"/>
              <a:gd name="connsiteX5233" fmla="*/ 1102788 w 1623018"/>
              <a:gd name="connsiteY5233" fmla="*/ 493242 h 1168415"/>
              <a:gd name="connsiteX5234" fmla="*/ 1103177 w 1623018"/>
              <a:gd name="connsiteY5234" fmla="*/ 491041 h 1168415"/>
              <a:gd name="connsiteX5235" fmla="*/ 1103889 w 1623018"/>
              <a:gd name="connsiteY5235" fmla="*/ 489877 h 1168415"/>
              <a:gd name="connsiteX5236" fmla="*/ 1104795 w 1623018"/>
              <a:gd name="connsiteY5236" fmla="*/ 489294 h 1168415"/>
              <a:gd name="connsiteX5237" fmla="*/ 1110296 w 1623018"/>
              <a:gd name="connsiteY5237" fmla="*/ 488259 h 1168415"/>
              <a:gd name="connsiteX5238" fmla="*/ 1110814 w 1623018"/>
              <a:gd name="connsiteY5238" fmla="*/ 487223 h 1168415"/>
              <a:gd name="connsiteX5239" fmla="*/ 1111526 w 1623018"/>
              <a:gd name="connsiteY5239" fmla="*/ 486964 h 1168415"/>
              <a:gd name="connsiteX5240" fmla="*/ 1112432 w 1623018"/>
              <a:gd name="connsiteY5240" fmla="*/ 486058 h 1168415"/>
              <a:gd name="connsiteX5241" fmla="*/ 1112432 w 1623018"/>
              <a:gd name="connsiteY5241" fmla="*/ 485605 h 1168415"/>
              <a:gd name="connsiteX5242" fmla="*/ 1113338 w 1623018"/>
              <a:gd name="connsiteY5242" fmla="*/ 485023 h 1168415"/>
              <a:gd name="connsiteX5243" fmla="*/ 1114050 w 1623018"/>
              <a:gd name="connsiteY5243" fmla="*/ 483275 h 1168415"/>
              <a:gd name="connsiteX5244" fmla="*/ 1114632 w 1623018"/>
              <a:gd name="connsiteY5244" fmla="*/ 479780 h 1168415"/>
              <a:gd name="connsiteX5245" fmla="*/ 1115538 w 1623018"/>
              <a:gd name="connsiteY5245" fmla="*/ 478486 h 1168415"/>
              <a:gd name="connsiteX5246" fmla="*/ 1115538 w 1623018"/>
              <a:gd name="connsiteY5246" fmla="*/ 477320 h 1168415"/>
              <a:gd name="connsiteX5247" fmla="*/ 1116445 w 1623018"/>
              <a:gd name="connsiteY5247" fmla="*/ 476285 h 1168415"/>
              <a:gd name="connsiteX5248" fmla="*/ 1116833 w 1623018"/>
              <a:gd name="connsiteY5248" fmla="*/ 474991 h 1168415"/>
              <a:gd name="connsiteX5249" fmla="*/ 1117221 w 1623018"/>
              <a:gd name="connsiteY5249" fmla="*/ 474991 h 1168415"/>
              <a:gd name="connsiteX5250" fmla="*/ 1117221 w 1623018"/>
              <a:gd name="connsiteY5250" fmla="*/ 474279 h 1168415"/>
              <a:gd name="connsiteX5251" fmla="*/ 1116833 w 1623018"/>
              <a:gd name="connsiteY5251" fmla="*/ 474149 h 1168415"/>
              <a:gd name="connsiteX5252" fmla="*/ 1118839 w 1623018"/>
              <a:gd name="connsiteY5252" fmla="*/ 471949 h 1168415"/>
              <a:gd name="connsiteX5253" fmla="*/ 1120134 w 1623018"/>
              <a:gd name="connsiteY5253" fmla="*/ 469166 h 1168415"/>
              <a:gd name="connsiteX5254" fmla="*/ 1120134 w 1623018"/>
              <a:gd name="connsiteY5254" fmla="*/ 466965 h 1168415"/>
              <a:gd name="connsiteX5255" fmla="*/ 1120522 w 1623018"/>
              <a:gd name="connsiteY5255" fmla="*/ 465929 h 1168415"/>
              <a:gd name="connsiteX5256" fmla="*/ 1121104 w 1623018"/>
              <a:gd name="connsiteY5256" fmla="*/ 465800 h 1168415"/>
              <a:gd name="connsiteX5257" fmla="*/ 1121299 w 1623018"/>
              <a:gd name="connsiteY5257" fmla="*/ 463600 h 1168415"/>
              <a:gd name="connsiteX5258" fmla="*/ 1121104 w 1623018"/>
              <a:gd name="connsiteY5258" fmla="*/ 459911 h 1168415"/>
              <a:gd name="connsiteX5259" fmla="*/ 1120392 w 1623018"/>
              <a:gd name="connsiteY5259" fmla="*/ 459457 h 1168415"/>
              <a:gd name="connsiteX5260" fmla="*/ 1120004 w 1623018"/>
              <a:gd name="connsiteY5260" fmla="*/ 457969 h 1168415"/>
              <a:gd name="connsiteX5261" fmla="*/ 1118127 w 1623018"/>
              <a:gd name="connsiteY5261" fmla="*/ 455898 h 1168415"/>
              <a:gd name="connsiteX5262" fmla="*/ 1117221 w 1623018"/>
              <a:gd name="connsiteY5262" fmla="*/ 454409 h 1168415"/>
              <a:gd name="connsiteX5263" fmla="*/ 1116833 w 1623018"/>
              <a:gd name="connsiteY5263" fmla="*/ 452662 h 1168415"/>
              <a:gd name="connsiteX5264" fmla="*/ 1115344 w 1623018"/>
              <a:gd name="connsiteY5264" fmla="*/ 450914 h 1168415"/>
              <a:gd name="connsiteX5265" fmla="*/ 1114438 w 1623018"/>
              <a:gd name="connsiteY5265" fmla="*/ 446060 h 1168415"/>
              <a:gd name="connsiteX5266" fmla="*/ 1114632 w 1623018"/>
              <a:gd name="connsiteY5266" fmla="*/ 444442 h 1168415"/>
              <a:gd name="connsiteX5267" fmla="*/ 1115020 w 1623018"/>
              <a:gd name="connsiteY5267" fmla="*/ 444313 h 1168415"/>
              <a:gd name="connsiteX5268" fmla="*/ 1114827 w 1623018"/>
              <a:gd name="connsiteY5268" fmla="*/ 442824 h 1168415"/>
              <a:gd name="connsiteX5269" fmla="*/ 1115344 w 1623018"/>
              <a:gd name="connsiteY5269" fmla="*/ 441077 h 1168415"/>
              <a:gd name="connsiteX5270" fmla="*/ 1115538 w 1623018"/>
              <a:gd name="connsiteY5270" fmla="*/ 438293 h 1168415"/>
              <a:gd name="connsiteX5271" fmla="*/ 1115927 w 1623018"/>
              <a:gd name="connsiteY5271" fmla="*/ 437970 h 1168415"/>
              <a:gd name="connsiteX5272" fmla="*/ 1115927 w 1623018"/>
              <a:gd name="connsiteY5272" fmla="*/ 436934 h 1168415"/>
              <a:gd name="connsiteX5273" fmla="*/ 1116445 w 1623018"/>
              <a:gd name="connsiteY5273" fmla="*/ 435899 h 1168415"/>
              <a:gd name="connsiteX5274" fmla="*/ 1116833 w 1623018"/>
              <a:gd name="connsiteY5274" fmla="*/ 433374 h 1168415"/>
              <a:gd name="connsiteX5275" fmla="*/ 1117415 w 1623018"/>
              <a:gd name="connsiteY5275" fmla="*/ 427032 h 1168415"/>
              <a:gd name="connsiteX5276" fmla="*/ 1117415 w 1623018"/>
              <a:gd name="connsiteY5276" fmla="*/ 418489 h 1168415"/>
              <a:gd name="connsiteX5277" fmla="*/ 1116833 w 1623018"/>
              <a:gd name="connsiteY5277" fmla="*/ 417777 h 1168415"/>
              <a:gd name="connsiteX5278" fmla="*/ 1113144 w 1623018"/>
              <a:gd name="connsiteY5278" fmla="*/ 417907 h 1168415"/>
              <a:gd name="connsiteX5279" fmla="*/ 1112238 w 1623018"/>
              <a:gd name="connsiteY5279" fmla="*/ 417648 h 1168415"/>
              <a:gd name="connsiteX5280" fmla="*/ 1111720 w 1623018"/>
              <a:gd name="connsiteY5280" fmla="*/ 417065 h 1168415"/>
              <a:gd name="connsiteX5281" fmla="*/ 1109713 w 1623018"/>
              <a:gd name="connsiteY5281" fmla="*/ 416159 h 1168415"/>
              <a:gd name="connsiteX5282" fmla="*/ 1109325 w 1623018"/>
              <a:gd name="connsiteY5282" fmla="*/ 414671 h 1168415"/>
              <a:gd name="connsiteX5283" fmla="*/ 1111914 w 1623018"/>
              <a:gd name="connsiteY5283" fmla="*/ 414994 h 1168415"/>
              <a:gd name="connsiteX5284" fmla="*/ 1113402 w 1623018"/>
              <a:gd name="connsiteY5284" fmla="*/ 415706 h 1168415"/>
              <a:gd name="connsiteX5285" fmla="*/ 1115991 w 1623018"/>
              <a:gd name="connsiteY5285" fmla="*/ 415706 h 1168415"/>
              <a:gd name="connsiteX5286" fmla="*/ 1117092 w 1623018"/>
              <a:gd name="connsiteY5286" fmla="*/ 416417 h 1168415"/>
              <a:gd name="connsiteX5287" fmla="*/ 1120069 w 1623018"/>
              <a:gd name="connsiteY5287" fmla="*/ 416547 h 1168415"/>
              <a:gd name="connsiteX5288" fmla="*/ 1120781 w 1623018"/>
              <a:gd name="connsiteY5288" fmla="*/ 417259 h 1168415"/>
              <a:gd name="connsiteX5289" fmla="*/ 1120781 w 1623018"/>
              <a:gd name="connsiteY5289" fmla="*/ 418165 h 1168415"/>
              <a:gd name="connsiteX5290" fmla="*/ 1121687 w 1623018"/>
              <a:gd name="connsiteY5290" fmla="*/ 417842 h 1168415"/>
              <a:gd name="connsiteX5291" fmla="*/ 1123175 w 1623018"/>
              <a:gd name="connsiteY5291" fmla="*/ 418747 h 1168415"/>
              <a:gd name="connsiteX5292" fmla="*/ 1124082 w 1623018"/>
              <a:gd name="connsiteY5292" fmla="*/ 418619 h 1168415"/>
              <a:gd name="connsiteX5293" fmla="*/ 1124276 w 1623018"/>
              <a:gd name="connsiteY5293" fmla="*/ 417453 h 1168415"/>
              <a:gd name="connsiteX5294" fmla="*/ 1124988 w 1623018"/>
              <a:gd name="connsiteY5294" fmla="*/ 416417 h 1168415"/>
              <a:gd name="connsiteX5295" fmla="*/ 1124988 w 1623018"/>
              <a:gd name="connsiteY5295" fmla="*/ 414929 h 1168415"/>
              <a:gd name="connsiteX5296" fmla="*/ 1125505 w 1623018"/>
              <a:gd name="connsiteY5296" fmla="*/ 412858 h 1168415"/>
              <a:gd name="connsiteX5297" fmla="*/ 1125894 w 1623018"/>
              <a:gd name="connsiteY5297" fmla="*/ 412729 h 1168415"/>
              <a:gd name="connsiteX5298" fmla="*/ 1125894 w 1623018"/>
              <a:gd name="connsiteY5298" fmla="*/ 411563 h 1168415"/>
              <a:gd name="connsiteX5299" fmla="*/ 1126412 w 1623018"/>
              <a:gd name="connsiteY5299" fmla="*/ 411240 h 1168415"/>
              <a:gd name="connsiteX5300" fmla="*/ 1126606 w 1623018"/>
              <a:gd name="connsiteY5300" fmla="*/ 410334 h 1168415"/>
              <a:gd name="connsiteX5301" fmla="*/ 1126412 w 1623018"/>
              <a:gd name="connsiteY5301" fmla="*/ 408004 h 1168415"/>
              <a:gd name="connsiteX5302" fmla="*/ 1126994 w 1623018"/>
              <a:gd name="connsiteY5302" fmla="*/ 406968 h 1168415"/>
              <a:gd name="connsiteX5303" fmla="*/ 1126994 w 1623018"/>
              <a:gd name="connsiteY5303" fmla="*/ 404315 h 1168415"/>
              <a:gd name="connsiteX5304" fmla="*/ 1126606 w 1623018"/>
              <a:gd name="connsiteY5304" fmla="*/ 404185 h 1168415"/>
              <a:gd name="connsiteX5305" fmla="*/ 1126606 w 1623018"/>
              <a:gd name="connsiteY5305" fmla="*/ 403473 h 1168415"/>
              <a:gd name="connsiteX5306" fmla="*/ 1125700 w 1623018"/>
              <a:gd name="connsiteY5306" fmla="*/ 402761 h 1168415"/>
              <a:gd name="connsiteX5307" fmla="*/ 1123693 w 1623018"/>
              <a:gd name="connsiteY5307" fmla="*/ 402179 h 1168415"/>
              <a:gd name="connsiteX5308" fmla="*/ 1122593 w 1623018"/>
              <a:gd name="connsiteY5308" fmla="*/ 401143 h 1168415"/>
              <a:gd name="connsiteX5309" fmla="*/ 1122593 w 1623018"/>
              <a:gd name="connsiteY5309" fmla="*/ 399525 h 1168415"/>
              <a:gd name="connsiteX5310" fmla="*/ 1123693 w 1623018"/>
              <a:gd name="connsiteY5310" fmla="*/ 398490 h 1168415"/>
              <a:gd name="connsiteX5311" fmla="*/ 1124793 w 1623018"/>
              <a:gd name="connsiteY5311" fmla="*/ 398361 h 1168415"/>
              <a:gd name="connsiteX5312" fmla="*/ 1126088 w 1623018"/>
              <a:gd name="connsiteY5312" fmla="*/ 397649 h 1168415"/>
              <a:gd name="connsiteX5313" fmla="*/ 1130877 w 1623018"/>
              <a:gd name="connsiteY5313" fmla="*/ 396613 h 1168415"/>
              <a:gd name="connsiteX5314" fmla="*/ 1132172 w 1623018"/>
              <a:gd name="connsiteY5314" fmla="*/ 396031 h 1168415"/>
              <a:gd name="connsiteX5315" fmla="*/ 1132884 w 1623018"/>
              <a:gd name="connsiteY5315" fmla="*/ 394542 h 1168415"/>
              <a:gd name="connsiteX5316" fmla="*/ 1133272 w 1623018"/>
              <a:gd name="connsiteY5316" fmla="*/ 391047 h 1168415"/>
              <a:gd name="connsiteX5317" fmla="*/ 1133660 w 1623018"/>
              <a:gd name="connsiteY5317" fmla="*/ 390594 h 1168415"/>
              <a:gd name="connsiteX5318" fmla="*/ 1133660 w 1623018"/>
              <a:gd name="connsiteY5318" fmla="*/ 386451 h 1168415"/>
              <a:gd name="connsiteX5319" fmla="*/ 1132560 w 1623018"/>
              <a:gd name="connsiteY5319" fmla="*/ 386451 h 1168415"/>
              <a:gd name="connsiteX5320" fmla="*/ 1131848 w 1623018"/>
              <a:gd name="connsiteY5320" fmla="*/ 385869 h 1168415"/>
              <a:gd name="connsiteX5321" fmla="*/ 1132042 w 1623018"/>
              <a:gd name="connsiteY5321" fmla="*/ 384963 h 1168415"/>
              <a:gd name="connsiteX5322" fmla="*/ 1131136 w 1623018"/>
              <a:gd name="connsiteY5322" fmla="*/ 384251 h 1168415"/>
              <a:gd name="connsiteX5323" fmla="*/ 1127641 w 1623018"/>
              <a:gd name="connsiteY5323" fmla="*/ 383539 h 1168415"/>
              <a:gd name="connsiteX5324" fmla="*/ 1127447 w 1623018"/>
              <a:gd name="connsiteY5324" fmla="*/ 383087 h 1168415"/>
              <a:gd name="connsiteX5325" fmla="*/ 1129454 w 1623018"/>
              <a:gd name="connsiteY5325" fmla="*/ 382633 h 1168415"/>
              <a:gd name="connsiteX5326" fmla="*/ 1132431 w 1623018"/>
              <a:gd name="connsiteY5326" fmla="*/ 380692 h 1168415"/>
              <a:gd name="connsiteX5327" fmla="*/ 1135926 w 1623018"/>
              <a:gd name="connsiteY5327" fmla="*/ 380562 h 1168415"/>
              <a:gd name="connsiteX5328" fmla="*/ 1137608 w 1623018"/>
              <a:gd name="connsiteY5328" fmla="*/ 379074 h 1168415"/>
              <a:gd name="connsiteX5329" fmla="*/ 1138191 w 1623018"/>
              <a:gd name="connsiteY5329" fmla="*/ 379074 h 1168415"/>
              <a:gd name="connsiteX5330" fmla="*/ 1140392 w 1623018"/>
              <a:gd name="connsiteY5330" fmla="*/ 377779 h 1168415"/>
              <a:gd name="connsiteX5331" fmla="*/ 1141880 w 1623018"/>
              <a:gd name="connsiteY5331" fmla="*/ 377649 h 1168415"/>
              <a:gd name="connsiteX5332" fmla="*/ 1142398 w 1623018"/>
              <a:gd name="connsiteY5332" fmla="*/ 378232 h 1168415"/>
              <a:gd name="connsiteX5333" fmla="*/ 1142204 w 1623018"/>
              <a:gd name="connsiteY5333" fmla="*/ 378815 h 1168415"/>
              <a:gd name="connsiteX5334" fmla="*/ 1144210 w 1623018"/>
              <a:gd name="connsiteY5334" fmla="*/ 379267 h 1168415"/>
              <a:gd name="connsiteX5335" fmla="*/ 1146216 w 1623018"/>
              <a:gd name="connsiteY5335" fmla="*/ 379138 h 1168415"/>
              <a:gd name="connsiteX5336" fmla="*/ 1146928 w 1623018"/>
              <a:gd name="connsiteY5336" fmla="*/ 378426 h 1168415"/>
              <a:gd name="connsiteX5337" fmla="*/ 1148029 w 1623018"/>
              <a:gd name="connsiteY5337" fmla="*/ 378168 h 1168415"/>
              <a:gd name="connsiteX5338" fmla="*/ 1149517 w 1623018"/>
              <a:gd name="connsiteY5338" fmla="*/ 378620 h 1168415"/>
              <a:gd name="connsiteX5339" fmla="*/ 1149905 w 1623018"/>
              <a:gd name="connsiteY5339" fmla="*/ 377585 h 1168415"/>
              <a:gd name="connsiteX5340" fmla="*/ 1151782 w 1623018"/>
              <a:gd name="connsiteY5340" fmla="*/ 377002 h 1168415"/>
              <a:gd name="connsiteX5341" fmla="*/ 1152883 w 1623018"/>
              <a:gd name="connsiteY5341" fmla="*/ 375643 h 1168415"/>
              <a:gd name="connsiteX5342" fmla="*/ 1154177 w 1623018"/>
              <a:gd name="connsiteY5342" fmla="*/ 374932 h 1168415"/>
              <a:gd name="connsiteX5343" fmla="*/ 1155277 w 1623018"/>
              <a:gd name="connsiteY5343" fmla="*/ 372990 h 1168415"/>
              <a:gd name="connsiteX5344" fmla="*/ 1155989 w 1623018"/>
              <a:gd name="connsiteY5344" fmla="*/ 372666 h 1168415"/>
              <a:gd name="connsiteX5345" fmla="*/ 1156378 w 1623018"/>
              <a:gd name="connsiteY5345" fmla="*/ 371048 h 1168415"/>
              <a:gd name="connsiteX5346" fmla="*/ 1157866 w 1623018"/>
              <a:gd name="connsiteY5346" fmla="*/ 369689 h 1168415"/>
              <a:gd name="connsiteX5347" fmla="*/ 1158578 w 1623018"/>
              <a:gd name="connsiteY5347" fmla="*/ 366582 h 1168415"/>
              <a:gd name="connsiteX5348" fmla="*/ 1159096 w 1623018"/>
              <a:gd name="connsiteY5348" fmla="*/ 366258 h 1168415"/>
              <a:gd name="connsiteX5349" fmla="*/ 1158902 w 1623018"/>
              <a:gd name="connsiteY5349" fmla="*/ 365352 h 1168415"/>
              <a:gd name="connsiteX5350" fmla="*/ 1159420 w 1623018"/>
              <a:gd name="connsiteY5350" fmla="*/ 363281 h 1168415"/>
              <a:gd name="connsiteX5351" fmla="*/ 1158319 w 1623018"/>
              <a:gd name="connsiteY5351" fmla="*/ 363281 h 1168415"/>
              <a:gd name="connsiteX5352" fmla="*/ 1158902 w 1623018"/>
              <a:gd name="connsiteY5352" fmla="*/ 361793 h 1168415"/>
              <a:gd name="connsiteX5353" fmla="*/ 1161296 w 1623018"/>
              <a:gd name="connsiteY5353" fmla="*/ 361663 h 1168415"/>
              <a:gd name="connsiteX5354" fmla="*/ 1161490 w 1623018"/>
              <a:gd name="connsiteY5354" fmla="*/ 361081 h 1168415"/>
              <a:gd name="connsiteX5355" fmla="*/ 1160779 w 1623018"/>
              <a:gd name="connsiteY5355" fmla="*/ 360628 h 1168415"/>
              <a:gd name="connsiteX5356" fmla="*/ 1160779 w 1623018"/>
              <a:gd name="connsiteY5356" fmla="*/ 359916 h 1168415"/>
              <a:gd name="connsiteX5357" fmla="*/ 1162267 w 1623018"/>
              <a:gd name="connsiteY5357" fmla="*/ 359204 h 1168415"/>
              <a:gd name="connsiteX5358" fmla="*/ 1163562 w 1623018"/>
              <a:gd name="connsiteY5358" fmla="*/ 358168 h 1168415"/>
              <a:gd name="connsiteX5359" fmla="*/ 1163756 w 1623018"/>
              <a:gd name="connsiteY5359" fmla="*/ 357586 h 1168415"/>
              <a:gd name="connsiteX5360" fmla="*/ 1164662 w 1623018"/>
              <a:gd name="connsiteY5360" fmla="*/ 357327 h 1168415"/>
              <a:gd name="connsiteX5361" fmla="*/ 1164856 w 1623018"/>
              <a:gd name="connsiteY5361" fmla="*/ 356292 h 1168415"/>
              <a:gd name="connsiteX5362" fmla="*/ 1165956 w 1623018"/>
              <a:gd name="connsiteY5362" fmla="*/ 355709 h 1168415"/>
              <a:gd name="connsiteX5363" fmla="*/ 1166668 w 1623018"/>
              <a:gd name="connsiteY5363" fmla="*/ 353185 h 1168415"/>
              <a:gd name="connsiteX5364" fmla="*/ 1167769 w 1623018"/>
              <a:gd name="connsiteY5364" fmla="*/ 352020 h 1168415"/>
              <a:gd name="connsiteX5365" fmla="*/ 1168157 w 1623018"/>
              <a:gd name="connsiteY5365" fmla="*/ 350984 h 1168415"/>
              <a:gd name="connsiteX5366" fmla="*/ 1169451 w 1623018"/>
              <a:gd name="connsiteY5366" fmla="*/ 349949 h 1168415"/>
              <a:gd name="connsiteX5367" fmla="*/ 1169969 w 1623018"/>
              <a:gd name="connsiteY5367" fmla="*/ 347878 h 1168415"/>
              <a:gd name="connsiteX5368" fmla="*/ 1170875 w 1623018"/>
              <a:gd name="connsiteY5368" fmla="*/ 347554 h 1168415"/>
              <a:gd name="connsiteX5369" fmla="*/ 1171393 w 1623018"/>
              <a:gd name="connsiteY5369" fmla="*/ 346648 h 1168415"/>
              <a:gd name="connsiteX5370" fmla="*/ 1173594 w 1623018"/>
              <a:gd name="connsiteY5370" fmla="*/ 345289 h 1168415"/>
              <a:gd name="connsiteX5371" fmla="*/ 1174176 w 1623018"/>
              <a:gd name="connsiteY5371" fmla="*/ 344254 h 1168415"/>
              <a:gd name="connsiteX5372" fmla="*/ 1174694 w 1623018"/>
              <a:gd name="connsiteY5372" fmla="*/ 344124 h 1168415"/>
              <a:gd name="connsiteX5373" fmla="*/ 1176700 w 1623018"/>
              <a:gd name="connsiteY5373" fmla="*/ 342053 h 1168415"/>
              <a:gd name="connsiteX5374" fmla="*/ 1177412 w 1623018"/>
              <a:gd name="connsiteY5374" fmla="*/ 342053 h 1168415"/>
              <a:gd name="connsiteX5375" fmla="*/ 1179807 w 1623018"/>
              <a:gd name="connsiteY5375" fmla="*/ 340305 h 1168415"/>
              <a:gd name="connsiteX5376" fmla="*/ 1181101 w 1623018"/>
              <a:gd name="connsiteY5376" fmla="*/ 337522 h 1168415"/>
              <a:gd name="connsiteX5377" fmla="*/ 1183496 w 1623018"/>
              <a:gd name="connsiteY5377" fmla="*/ 335322 h 1168415"/>
              <a:gd name="connsiteX5378" fmla="*/ 1183690 w 1623018"/>
              <a:gd name="connsiteY5378" fmla="*/ 334286 h 1168415"/>
              <a:gd name="connsiteX5379" fmla="*/ 1185567 w 1623018"/>
              <a:gd name="connsiteY5379" fmla="*/ 332927 h 1168415"/>
              <a:gd name="connsiteX5380" fmla="*/ 1186667 w 1623018"/>
              <a:gd name="connsiteY5380" fmla="*/ 331309 h 1168415"/>
              <a:gd name="connsiteX5381" fmla="*/ 1187573 w 1623018"/>
              <a:gd name="connsiteY5381" fmla="*/ 331309 h 1168415"/>
              <a:gd name="connsiteX5382" fmla="*/ 1188091 w 1623018"/>
              <a:gd name="connsiteY5382" fmla="*/ 330726 h 1168415"/>
              <a:gd name="connsiteX5383" fmla="*/ 1189774 w 1623018"/>
              <a:gd name="connsiteY5383" fmla="*/ 330856 h 1168415"/>
              <a:gd name="connsiteX5384" fmla="*/ 1190162 w 1623018"/>
              <a:gd name="connsiteY5384" fmla="*/ 330403 h 1168415"/>
              <a:gd name="connsiteX5385" fmla="*/ 1193463 w 1623018"/>
              <a:gd name="connsiteY5385" fmla="*/ 329691 h 1168415"/>
              <a:gd name="connsiteX5386" fmla="*/ 1194563 w 1623018"/>
              <a:gd name="connsiteY5386" fmla="*/ 328202 h 1168415"/>
              <a:gd name="connsiteX5387" fmla="*/ 1195664 w 1623018"/>
              <a:gd name="connsiteY5387" fmla="*/ 327490 h 1168415"/>
              <a:gd name="connsiteX5388" fmla="*/ 1195275 w 1623018"/>
              <a:gd name="connsiteY5388" fmla="*/ 326584 h 1168415"/>
              <a:gd name="connsiteX5389" fmla="*/ 1195987 w 1623018"/>
              <a:gd name="connsiteY5389" fmla="*/ 326261 h 1168415"/>
              <a:gd name="connsiteX5390" fmla="*/ 1197799 w 1623018"/>
              <a:gd name="connsiteY5390" fmla="*/ 326584 h 1168415"/>
              <a:gd name="connsiteX5391" fmla="*/ 1199806 w 1623018"/>
              <a:gd name="connsiteY5391" fmla="*/ 325872 h 1168415"/>
              <a:gd name="connsiteX5392" fmla="*/ 1201294 w 1623018"/>
              <a:gd name="connsiteY5392" fmla="*/ 325872 h 1168415"/>
              <a:gd name="connsiteX5393" fmla="*/ 1201489 w 1623018"/>
              <a:gd name="connsiteY5393" fmla="*/ 327038 h 1168415"/>
              <a:gd name="connsiteX5394" fmla="*/ 1201877 w 1623018"/>
              <a:gd name="connsiteY5394" fmla="*/ 327297 h 1168415"/>
              <a:gd name="connsiteX5395" fmla="*/ 1207055 w 1623018"/>
              <a:gd name="connsiteY5395" fmla="*/ 326843 h 1168415"/>
              <a:gd name="connsiteX5396" fmla="*/ 1207572 w 1623018"/>
              <a:gd name="connsiteY5396" fmla="*/ 326261 h 1168415"/>
              <a:gd name="connsiteX5397" fmla="*/ 1209255 w 1623018"/>
              <a:gd name="connsiteY5397" fmla="*/ 326390 h 1168415"/>
              <a:gd name="connsiteX5398" fmla="*/ 1209449 w 1623018"/>
              <a:gd name="connsiteY5398" fmla="*/ 325355 h 1168415"/>
              <a:gd name="connsiteX5399" fmla="*/ 1210549 w 1623018"/>
              <a:gd name="connsiteY5399" fmla="*/ 325225 h 1168415"/>
              <a:gd name="connsiteX5400" fmla="*/ 1211456 w 1623018"/>
              <a:gd name="connsiteY5400" fmla="*/ 324061 h 1168415"/>
              <a:gd name="connsiteX5401" fmla="*/ 1212362 w 1623018"/>
              <a:gd name="connsiteY5401" fmla="*/ 324643 h 1168415"/>
              <a:gd name="connsiteX5402" fmla="*/ 1213074 w 1623018"/>
              <a:gd name="connsiteY5402" fmla="*/ 324513 h 1168415"/>
              <a:gd name="connsiteX5403" fmla="*/ 1213074 w 1623018"/>
              <a:gd name="connsiteY5403" fmla="*/ 323801 h 1168415"/>
              <a:gd name="connsiteX5404" fmla="*/ 1212491 w 1623018"/>
              <a:gd name="connsiteY5404" fmla="*/ 323672 h 1168415"/>
              <a:gd name="connsiteX5405" fmla="*/ 1212491 w 1623018"/>
              <a:gd name="connsiteY5405" fmla="*/ 322766 h 1168415"/>
              <a:gd name="connsiteX5406" fmla="*/ 1214886 w 1623018"/>
              <a:gd name="connsiteY5406" fmla="*/ 323219 h 1168415"/>
              <a:gd name="connsiteX5407" fmla="*/ 1214886 w 1623018"/>
              <a:gd name="connsiteY5407" fmla="*/ 323801 h 1168415"/>
              <a:gd name="connsiteX5408" fmla="*/ 1215986 w 1623018"/>
              <a:gd name="connsiteY5408" fmla="*/ 325160 h 1168415"/>
              <a:gd name="connsiteX5409" fmla="*/ 1217086 w 1623018"/>
              <a:gd name="connsiteY5409" fmla="*/ 325160 h 1168415"/>
              <a:gd name="connsiteX5410" fmla="*/ 1216374 w 1623018"/>
              <a:gd name="connsiteY5410" fmla="*/ 322507 h 1168415"/>
              <a:gd name="connsiteX5411" fmla="*/ 1215080 w 1623018"/>
              <a:gd name="connsiteY5411" fmla="*/ 321342 h 1168415"/>
              <a:gd name="connsiteX5412" fmla="*/ 1215080 w 1623018"/>
              <a:gd name="connsiteY5412" fmla="*/ 319400 h 1168415"/>
              <a:gd name="connsiteX5413" fmla="*/ 1216568 w 1623018"/>
              <a:gd name="connsiteY5413" fmla="*/ 318041 h 1168415"/>
              <a:gd name="connsiteX5414" fmla="*/ 1217475 w 1623018"/>
              <a:gd name="connsiteY5414" fmla="*/ 315841 h 1168415"/>
              <a:gd name="connsiteX5415" fmla="*/ 1219869 w 1623018"/>
              <a:gd name="connsiteY5415" fmla="*/ 313899 h 1168415"/>
              <a:gd name="connsiteX5416" fmla="*/ 1220969 w 1623018"/>
              <a:gd name="connsiteY5416" fmla="*/ 311699 h 1168415"/>
              <a:gd name="connsiteX5417" fmla="*/ 1222652 w 1623018"/>
              <a:gd name="connsiteY5417" fmla="*/ 310792 h 1168415"/>
              <a:gd name="connsiteX5418" fmla="*/ 1223041 w 1623018"/>
              <a:gd name="connsiteY5418" fmla="*/ 309627 h 1168415"/>
              <a:gd name="connsiteX5419" fmla="*/ 1224723 w 1623018"/>
              <a:gd name="connsiteY5419" fmla="*/ 307556 h 1168415"/>
              <a:gd name="connsiteX5420" fmla="*/ 1224918 w 1623018"/>
              <a:gd name="connsiteY5420" fmla="*/ 306391 h 1168415"/>
              <a:gd name="connsiteX5421" fmla="*/ 1225500 w 1623018"/>
              <a:gd name="connsiteY5421" fmla="*/ 306262 h 1168415"/>
              <a:gd name="connsiteX5422" fmla="*/ 1225888 w 1623018"/>
              <a:gd name="connsiteY5422" fmla="*/ 305226 h 1168415"/>
              <a:gd name="connsiteX5423" fmla="*/ 1226989 w 1623018"/>
              <a:gd name="connsiteY5423" fmla="*/ 304061 h 1168415"/>
              <a:gd name="connsiteX5424" fmla="*/ 1228089 w 1623018"/>
              <a:gd name="connsiteY5424" fmla="*/ 301084 h 1168415"/>
              <a:gd name="connsiteX5425" fmla="*/ 1228801 w 1623018"/>
              <a:gd name="connsiteY5425" fmla="*/ 300502 h 1168415"/>
              <a:gd name="connsiteX5426" fmla="*/ 1230095 w 1623018"/>
              <a:gd name="connsiteY5426" fmla="*/ 297395 h 1168415"/>
              <a:gd name="connsiteX5427" fmla="*/ 1230484 w 1623018"/>
              <a:gd name="connsiteY5427" fmla="*/ 297266 h 1168415"/>
              <a:gd name="connsiteX5428" fmla="*/ 1230484 w 1623018"/>
              <a:gd name="connsiteY5428" fmla="*/ 296101 h 1168415"/>
              <a:gd name="connsiteX5429" fmla="*/ 1230872 w 1623018"/>
              <a:gd name="connsiteY5429" fmla="*/ 295648 h 1168415"/>
              <a:gd name="connsiteX5430" fmla="*/ 1230678 w 1623018"/>
              <a:gd name="connsiteY5430" fmla="*/ 290211 h 1168415"/>
              <a:gd name="connsiteX5431" fmla="*/ 1231260 w 1623018"/>
              <a:gd name="connsiteY5431" fmla="*/ 289046 h 1168415"/>
              <a:gd name="connsiteX5432" fmla="*/ 1231066 w 1623018"/>
              <a:gd name="connsiteY5432" fmla="*/ 287428 h 1168415"/>
              <a:gd name="connsiteX5433" fmla="*/ 1231778 w 1623018"/>
              <a:gd name="connsiteY5433" fmla="*/ 285357 h 1168415"/>
              <a:gd name="connsiteX5434" fmla="*/ 1233072 w 1623018"/>
              <a:gd name="connsiteY5434" fmla="*/ 283998 h 1168415"/>
              <a:gd name="connsiteX5435" fmla="*/ 1233655 w 1623018"/>
              <a:gd name="connsiteY5435" fmla="*/ 283998 h 1168415"/>
              <a:gd name="connsiteX5436" fmla="*/ 1233655 w 1623018"/>
              <a:gd name="connsiteY5436" fmla="*/ 283674 h 1168415"/>
              <a:gd name="connsiteX5437" fmla="*/ 1234949 w 1623018"/>
              <a:gd name="connsiteY5437" fmla="*/ 283091 h 1168415"/>
              <a:gd name="connsiteX5438" fmla="*/ 1236050 w 1623018"/>
              <a:gd name="connsiteY5438" fmla="*/ 281473 h 1168415"/>
              <a:gd name="connsiteX5439" fmla="*/ 1237344 w 1623018"/>
              <a:gd name="connsiteY5439" fmla="*/ 280438 h 1168415"/>
              <a:gd name="connsiteX5440" fmla="*/ 1237538 w 1623018"/>
              <a:gd name="connsiteY5440" fmla="*/ 279403 h 1168415"/>
              <a:gd name="connsiteX5441" fmla="*/ 1238444 w 1623018"/>
              <a:gd name="connsiteY5441" fmla="*/ 279079 h 1168415"/>
              <a:gd name="connsiteX5442" fmla="*/ 1238639 w 1623018"/>
              <a:gd name="connsiteY5442" fmla="*/ 278496 h 1168415"/>
              <a:gd name="connsiteX5443" fmla="*/ 1239350 w 1623018"/>
              <a:gd name="connsiteY5443" fmla="*/ 278043 h 1168415"/>
              <a:gd name="connsiteX5444" fmla="*/ 1239350 w 1623018"/>
              <a:gd name="connsiteY5444" fmla="*/ 277331 h 1168415"/>
              <a:gd name="connsiteX5445" fmla="*/ 1240062 w 1623018"/>
              <a:gd name="connsiteY5445" fmla="*/ 276749 h 1168415"/>
              <a:gd name="connsiteX5446" fmla="*/ 1240257 w 1623018"/>
              <a:gd name="connsiteY5446" fmla="*/ 275713 h 1168415"/>
              <a:gd name="connsiteX5447" fmla="*/ 1240774 w 1623018"/>
              <a:gd name="connsiteY5447" fmla="*/ 275260 h 1168415"/>
              <a:gd name="connsiteX5448" fmla="*/ 1241162 w 1623018"/>
              <a:gd name="connsiteY5448" fmla="*/ 273060 h 1168415"/>
              <a:gd name="connsiteX5449" fmla="*/ 1241680 w 1623018"/>
              <a:gd name="connsiteY5449" fmla="*/ 272736 h 1168415"/>
              <a:gd name="connsiteX5450" fmla="*/ 1242263 w 1623018"/>
              <a:gd name="connsiteY5450" fmla="*/ 270989 h 1168415"/>
              <a:gd name="connsiteX5451" fmla="*/ 1243169 w 1623018"/>
              <a:gd name="connsiteY5451" fmla="*/ 270406 h 1168415"/>
              <a:gd name="connsiteX5452" fmla="*/ 1243558 w 1623018"/>
              <a:gd name="connsiteY5452" fmla="*/ 269371 h 1168415"/>
              <a:gd name="connsiteX5453" fmla="*/ 1243363 w 1623018"/>
              <a:gd name="connsiteY5453" fmla="*/ 268206 h 1168415"/>
              <a:gd name="connsiteX5454" fmla="*/ 1243751 w 1623018"/>
              <a:gd name="connsiteY5454" fmla="*/ 267623 h 1168415"/>
              <a:gd name="connsiteX5455" fmla="*/ 1238379 w 1623018"/>
              <a:gd name="connsiteY5455" fmla="*/ 264193 h 1168415"/>
              <a:gd name="connsiteX5456" fmla="*/ 1237797 w 1623018"/>
              <a:gd name="connsiteY5456" fmla="*/ 264064 h 1168415"/>
              <a:gd name="connsiteX5457" fmla="*/ 1237797 w 1623018"/>
              <a:gd name="connsiteY5457" fmla="*/ 265099 h 1168415"/>
              <a:gd name="connsiteX5458" fmla="*/ 1237409 w 1623018"/>
              <a:gd name="connsiteY5458" fmla="*/ 265228 h 1168415"/>
              <a:gd name="connsiteX5459" fmla="*/ 1237215 w 1623018"/>
              <a:gd name="connsiteY5459" fmla="*/ 266264 h 1168415"/>
              <a:gd name="connsiteX5460" fmla="*/ 1235208 w 1623018"/>
              <a:gd name="connsiteY5460" fmla="*/ 266717 h 1168415"/>
              <a:gd name="connsiteX5461" fmla="*/ 1234820 w 1623018"/>
              <a:gd name="connsiteY5461" fmla="*/ 266005 h 1168415"/>
              <a:gd name="connsiteX5462" fmla="*/ 1234108 w 1623018"/>
              <a:gd name="connsiteY5462" fmla="*/ 265875 h 1168415"/>
              <a:gd name="connsiteX5463" fmla="*/ 1234302 w 1623018"/>
              <a:gd name="connsiteY5463" fmla="*/ 265163 h 1168415"/>
              <a:gd name="connsiteX5464" fmla="*/ 1233914 w 1623018"/>
              <a:gd name="connsiteY5464" fmla="*/ 264257 h 1168415"/>
              <a:gd name="connsiteX5465" fmla="*/ 1233202 w 1623018"/>
              <a:gd name="connsiteY5465" fmla="*/ 263999 h 1168415"/>
              <a:gd name="connsiteX5466" fmla="*/ 1233785 w 1623018"/>
              <a:gd name="connsiteY5466" fmla="*/ 263093 h 1168415"/>
              <a:gd name="connsiteX5467" fmla="*/ 1233785 w 1623018"/>
              <a:gd name="connsiteY5467" fmla="*/ 262381 h 1168415"/>
              <a:gd name="connsiteX5468" fmla="*/ 1233202 w 1623018"/>
              <a:gd name="connsiteY5468" fmla="*/ 261798 h 1168415"/>
              <a:gd name="connsiteX5469" fmla="*/ 1232490 w 1623018"/>
              <a:gd name="connsiteY5469" fmla="*/ 262251 h 1168415"/>
              <a:gd name="connsiteX5470" fmla="*/ 1232231 w 1623018"/>
              <a:gd name="connsiteY5470" fmla="*/ 263610 h 1168415"/>
              <a:gd name="connsiteX5471" fmla="*/ 1232231 w 1623018"/>
              <a:gd name="connsiteY5471" fmla="*/ 263610 h 1168415"/>
              <a:gd name="connsiteX5472" fmla="*/ 1228542 w 1623018"/>
              <a:gd name="connsiteY5472" fmla="*/ 250796 h 1168415"/>
              <a:gd name="connsiteX5473" fmla="*/ 1230289 w 1623018"/>
              <a:gd name="connsiteY5473" fmla="*/ 242770 h 1168415"/>
              <a:gd name="connsiteX5474" fmla="*/ 1225888 w 1623018"/>
              <a:gd name="connsiteY5474" fmla="*/ 242058 h 1168415"/>
              <a:gd name="connsiteX5475" fmla="*/ 1224205 w 1623018"/>
              <a:gd name="connsiteY5475" fmla="*/ 238951 h 1168415"/>
              <a:gd name="connsiteX5476" fmla="*/ 1233978 w 1623018"/>
              <a:gd name="connsiteY5476" fmla="*/ 231962 h 1168415"/>
              <a:gd name="connsiteX5477" fmla="*/ 1228089 w 1623018"/>
              <a:gd name="connsiteY5477" fmla="*/ 223354 h 1168415"/>
              <a:gd name="connsiteX5478" fmla="*/ 1229124 w 1623018"/>
              <a:gd name="connsiteY5478" fmla="*/ 215199 h 1168415"/>
              <a:gd name="connsiteX5479" fmla="*/ 1224918 w 1623018"/>
              <a:gd name="connsiteY5479" fmla="*/ 207497 h 1168415"/>
              <a:gd name="connsiteX5480" fmla="*/ 1225371 w 1623018"/>
              <a:gd name="connsiteY5480" fmla="*/ 203225 h 1168415"/>
              <a:gd name="connsiteX5481" fmla="*/ 1231196 w 1623018"/>
              <a:gd name="connsiteY5481" fmla="*/ 196235 h 1168415"/>
              <a:gd name="connsiteX5482" fmla="*/ 1230937 w 1623018"/>
              <a:gd name="connsiteY5482" fmla="*/ 192223 h 1168415"/>
              <a:gd name="connsiteX5483" fmla="*/ 1225888 w 1623018"/>
              <a:gd name="connsiteY5483" fmla="*/ 182579 h 1168415"/>
              <a:gd name="connsiteX5484" fmla="*/ 1228995 w 1623018"/>
              <a:gd name="connsiteY5484" fmla="*/ 173389 h 1168415"/>
              <a:gd name="connsiteX5485" fmla="*/ 1228218 w 1623018"/>
              <a:gd name="connsiteY5485" fmla="*/ 169700 h 1168415"/>
              <a:gd name="connsiteX5486" fmla="*/ 1237538 w 1623018"/>
              <a:gd name="connsiteY5486" fmla="*/ 157597 h 1168415"/>
              <a:gd name="connsiteX5487" fmla="*/ 1237668 w 1623018"/>
              <a:gd name="connsiteY5487" fmla="*/ 152419 h 1168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 ang="0">
                <a:pos x="connsiteX5353" y="connsiteY5353"/>
              </a:cxn>
              <a:cxn ang="0">
                <a:pos x="connsiteX5354" y="connsiteY5354"/>
              </a:cxn>
              <a:cxn ang="0">
                <a:pos x="connsiteX5355" y="connsiteY5355"/>
              </a:cxn>
              <a:cxn ang="0">
                <a:pos x="connsiteX5356" y="connsiteY5356"/>
              </a:cxn>
              <a:cxn ang="0">
                <a:pos x="connsiteX5357" y="connsiteY5357"/>
              </a:cxn>
              <a:cxn ang="0">
                <a:pos x="connsiteX5358" y="connsiteY5358"/>
              </a:cxn>
              <a:cxn ang="0">
                <a:pos x="connsiteX5359" y="connsiteY5359"/>
              </a:cxn>
              <a:cxn ang="0">
                <a:pos x="connsiteX5360" y="connsiteY5360"/>
              </a:cxn>
              <a:cxn ang="0">
                <a:pos x="connsiteX5361" y="connsiteY5361"/>
              </a:cxn>
              <a:cxn ang="0">
                <a:pos x="connsiteX5362" y="connsiteY5362"/>
              </a:cxn>
              <a:cxn ang="0">
                <a:pos x="connsiteX5363" y="connsiteY5363"/>
              </a:cxn>
              <a:cxn ang="0">
                <a:pos x="connsiteX5364" y="connsiteY5364"/>
              </a:cxn>
              <a:cxn ang="0">
                <a:pos x="connsiteX5365" y="connsiteY5365"/>
              </a:cxn>
              <a:cxn ang="0">
                <a:pos x="connsiteX5366" y="connsiteY5366"/>
              </a:cxn>
              <a:cxn ang="0">
                <a:pos x="connsiteX5367" y="connsiteY5367"/>
              </a:cxn>
              <a:cxn ang="0">
                <a:pos x="connsiteX5368" y="connsiteY5368"/>
              </a:cxn>
              <a:cxn ang="0">
                <a:pos x="connsiteX5369" y="connsiteY5369"/>
              </a:cxn>
              <a:cxn ang="0">
                <a:pos x="connsiteX5370" y="connsiteY5370"/>
              </a:cxn>
              <a:cxn ang="0">
                <a:pos x="connsiteX5371" y="connsiteY5371"/>
              </a:cxn>
              <a:cxn ang="0">
                <a:pos x="connsiteX5372" y="connsiteY5372"/>
              </a:cxn>
              <a:cxn ang="0">
                <a:pos x="connsiteX5373" y="connsiteY5373"/>
              </a:cxn>
              <a:cxn ang="0">
                <a:pos x="connsiteX5374" y="connsiteY5374"/>
              </a:cxn>
              <a:cxn ang="0">
                <a:pos x="connsiteX5375" y="connsiteY5375"/>
              </a:cxn>
              <a:cxn ang="0">
                <a:pos x="connsiteX5376" y="connsiteY5376"/>
              </a:cxn>
              <a:cxn ang="0">
                <a:pos x="connsiteX5377" y="connsiteY5377"/>
              </a:cxn>
              <a:cxn ang="0">
                <a:pos x="connsiteX5378" y="connsiteY5378"/>
              </a:cxn>
              <a:cxn ang="0">
                <a:pos x="connsiteX5379" y="connsiteY5379"/>
              </a:cxn>
              <a:cxn ang="0">
                <a:pos x="connsiteX5380" y="connsiteY5380"/>
              </a:cxn>
              <a:cxn ang="0">
                <a:pos x="connsiteX5381" y="connsiteY5381"/>
              </a:cxn>
              <a:cxn ang="0">
                <a:pos x="connsiteX5382" y="connsiteY5382"/>
              </a:cxn>
              <a:cxn ang="0">
                <a:pos x="connsiteX5383" y="connsiteY5383"/>
              </a:cxn>
              <a:cxn ang="0">
                <a:pos x="connsiteX5384" y="connsiteY5384"/>
              </a:cxn>
              <a:cxn ang="0">
                <a:pos x="connsiteX5385" y="connsiteY5385"/>
              </a:cxn>
              <a:cxn ang="0">
                <a:pos x="connsiteX5386" y="connsiteY5386"/>
              </a:cxn>
              <a:cxn ang="0">
                <a:pos x="connsiteX5387" y="connsiteY5387"/>
              </a:cxn>
              <a:cxn ang="0">
                <a:pos x="connsiteX5388" y="connsiteY5388"/>
              </a:cxn>
              <a:cxn ang="0">
                <a:pos x="connsiteX5389" y="connsiteY5389"/>
              </a:cxn>
              <a:cxn ang="0">
                <a:pos x="connsiteX5390" y="connsiteY5390"/>
              </a:cxn>
              <a:cxn ang="0">
                <a:pos x="connsiteX5391" y="connsiteY5391"/>
              </a:cxn>
              <a:cxn ang="0">
                <a:pos x="connsiteX5392" y="connsiteY5392"/>
              </a:cxn>
              <a:cxn ang="0">
                <a:pos x="connsiteX5393" y="connsiteY5393"/>
              </a:cxn>
              <a:cxn ang="0">
                <a:pos x="connsiteX5394" y="connsiteY5394"/>
              </a:cxn>
              <a:cxn ang="0">
                <a:pos x="connsiteX5395" y="connsiteY5395"/>
              </a:cxn>
              <a:cxn ang="0">
                <a:pos x="connsiteX5396" y="connsiteY5396"/>
              </a:cxn>
              <a:cxn ang="0">
                <a:pos x="connsiteX5397" y="connsiteY5397"/>
              </a:cxn>
              <a:cxn ang="0">
                <a:pos x="connsiteX5398" y="connsiteY5398"/>
              </a:cxn>
              <a:cxn ang="0">
                <a:pos x="connsiteX5399" y="connsiteY5399"/>
              </a:cxn>
              <a:cxn ang="0">
                <a:pos x="connsiteX5400" y="connsiteY5400"/>
              </a:cxn>
              <a:cxn ang="0">
                <a:pos x="connsiteX5401" y="connsiteY5401"/>
              </a:cxn>
              <a:cxn ang="0">
                <a:pos x="connsiteX5402" y="connsiteY5402"/>
              </a:cxn>
              <a:cxn ang="0">
                <a:pos x="connsiteX5403" y="connsiteY5403"/>
              </a:cxn>
              <a:cxn ang="0">
                <a:pos x="connsiteX5404" y="connsiteY5404"/>
              </a:cxn>
              <a:cxn ang="0">
                <a:pos x="connsiteX5405" y="connsiteY5405"/>
              </a:cxn>
              <a:cxn ang="0">
                <a:pos x="connsiteX5406" y="connsiteY5406"/>
              </a:cxn>
              <a:cxn ang="0">
                <a:pos x="connsiteX5407" y="connsiteY5407"/>
              </a:cxn>
              <a:cxn ang="0">
                <a:pos x="connsiteX5408" y="connsiteY5408"/>
              </a:cxn>
              <a:cxn ang="0">
                <a:pos x="connsiteX5409" y="connsiteY5409"/>
              </a:cxn>
              <a:cxn ang="0">
                <a:pos x="connsiteX5410" y="connsiteY5410"/>
              </a:cxn>
              <a:cxn ang="0">
                <a:pos x="connsiteX5411" y="connsiteY5411"/>
              </a:cxn>
              <a:cxn ang="0">
                <a:pos x="connsiteX5412" y="connsiteY5412"/>
              </a:cxn>
              <a:cxn ang="0">
                <a:pos x="connsiteX5413" y="connsiteY5413"/>
              </a:cxn>
              <a:cxn ang="0">
                <a:pos x="connsiteX5414" y="connsiteY5414"/>
              </a:cxn>
              <a:cxn ang="0">
                <a:pos x="connsiteX5415" y="connsiteY5415"/>
              </a:cxn>
              <a:cxn ang="0">
                <a:pos x="connsiteX5416" y="connsiteY5416"/>
              </a:cxn>
              <a:cxn ang="0">
                <a:pos x="connsiteX5417" y="connsiteY5417"/>
              </a:cxn>
              <a:cxn ang="0">
                <a:pos x="connsiteX5418" y="connsiteY5418"/>
              </a:cxn>
              <a:cxn ang="0">
                <a:pos x="connsiteX5419" y="connsiteY5419"/>
              </a:cxn>
              <a:cxn ang="0">
                <a:pos x="connsiteX5420" y="connsiteY5420"/>
              </a:cxn>
              <a:cxn ang="0">
                <a:pos x="connsiteX5421" y="connsiteY5421"/>
              </a:cxn>
              <a:cxn ang="0">
                <a:pos x="connsiteX5422" y="connsiteY5422"/>
              </a:cxn>
              <a:cxn ang="0">
                <a:pos x="connsiteX5423" y="connsiteY5423"/>
              </a:cxn>
              <a:cxn ang="0">
                <a:pos x="connsiteX5424" y="connsiteY5424"/>
              </a:cxn>
              <a:cxn ang="0">
                <a:pos x="connsiteX5425" y="connsiteY5425"/>
              </a:cxn>
              <a:cxn ang="0">
                <a:pos x="connsiteX5426" y="connsiteY5426"/>
              </a:cxn>
              <a:cxn ang="0">
                <a:pos x="connsiteX5427" y="connsiteY5427"/>
              </a:cxn>
              <a:cxn ang="0">
                <a:pos x="connsiteX5428" y="connsiteY5428"/>
              </a:cxn>
              <a:cxn ang="0">
                <a:pos x="connsiteX5429" y="connsiteY5429"/>
              </a:cxn>
              <a:cxn ang="0">
                <a:pos x="connsiteX5430" y="connsiteY5430"/>
              </a:cxn>
              <a:cxn ang="0">
                <a:pos x="connsiteX5431" y="connsiteY5431"/>
              </a:cxn>
              <a:cxn ang="0">
                <a:pos x="connsiteX5432" y="connsiteY5432"/>
              </a:cxn>
              <a:cxn ang="0">
                <a:pos x="connsiteX5433" y="connsiteY5433"/>
              </a:cxn>
              <a:cxn ang="0">
                <a:pos x="connsiteX5434" y="connsiteY5434"/>
              </a:cxn>
              <a:cxn ang="0">
                <a:pos x="connsiteX5435" y="connsiteY5435"/>
              </a:cxn>
              <a:cxn ang="0">
                <a:pos x="connsiteX5436" y="connsiteY5436"/>
              </a:cxn>
              <a:cxn ang="0">
                <a:pos x="connsiteX5437" y="connsiteY5437"/>
              </a:cxn>
              <a:cxn ang="0">
                <a:pos x="connsiteX5438" y="connsiteY5438"/>
              </a:cxn>
              <a:cxn ang="0">
                <a:pos x="connsiteX5439" y="connsiteY5439"/>
              </a:cxn>
              <a:cxn ang="0">
                <a:pos x="connsiteX5440" y="connsiteY5440"/>
              </a:cxn>
              <a:cxn ang="0">
                <a:pos x="connsiteX5441" y="connsiteY5441"/>
              </a:cxn>
              <a:cxn ang="0">
                <a:pos x="connsiteX5442" y="connsiteY5442"/>
              </a:cxn>
              <a:cxn ang="0">
                <a:pos x="connsiteX5443" y="connsiteY5443"/>
              </a:cxn>
              <a:cxn ang="0">
                <a:pos x="connsiteX5444" y="connsiteY5444"/>
              </a:cxn>
              <a:cxn ang="0">
                <a:pos x="connsiteX5445" y="connsiteY5445"/>
              </a:cxn>
              <a:cxn ang="0">
                <a:pos x="connsiteX5446" y="connsiteY5446"/>
              </a:cxn>
              <a:cxn ang="0">
                <a:pos x="connsiteX5447" y="connsiteY5447"/>
              </a:cxn>
              <a:cxn ang="0">
                <a:pos x="connsiteX5448" y="connsiteY5448"/>
              </a:cxn>
              <a:cxn ang="0">
                <a:pos x="connsiteX5449" y="connsiteY5449"/>
              </a:cxn>
              <a:cxn ang="0">
                <a:pos x="connsiteX5450" y="connsiteY5450"/>
              </a:cxn>
              <a:cxn ang="0">
                <a:pos x="connsiteX5451" y="connsiteY5451"/>
              </a:cxn>
              <a:cxn ang="0">
                <a:pos x="connsiteX5452" y="connsiteY5452"/>
              </a:cxn>
              <a:cxn ang="0">
                <a:pos x="connsiteX5453" y="connsiteY5453"/>
              </a:cxn>
              <a:cxn ang="0">
                <a:pos x="connsiteX5454" y="connsiteY5454"/>
              </a:cxn>
              <a:cxn ang="0">
                <a:pos x="connsiteX5455" y="connsiteY5455"/>
              </a:cxn>
              <a:cxn ang="0">
                <a:pos x="connsiteX5456" y="connsiteY5456"/>
              </a:cxn>
              <a:cxn ang="0">
                <a:pos x="connsiteX5457" y="connsiteY5457"/>
              </a:cxn>
              <a:cxn ang="0">
                <a:pos x="connsiteX5458" y="connsiteY5458"/>
              </a:cxn>
              <a:cxn ang="0">
                <a:pos x="connsiteX5459" y="connsiteY5459"/>
              </a:cxn>
              <a:cxn ang="0">
                <a:pos x="connsiteX5460" y="connsiteY5460"/>
              </a:cxn>
              <a:cxn ang="0">
                <a:pos x="connsiteX5461" y="connsiteY5461"/>
              </a:cxn>
              <a:cxn ang="0">
                <a:pos x="connsiteX5462" y="connsiteY5462"/>
              </a:cxn>
              <a:cxn ang="0">
                <a:pos x="connsiteX5463" y="connsiteY5463"/>
              </a:cxn>
              <a:cxn ang="0">
                <a:pos x="connsiteX5464" y="connsiteY5464"/>
              </a:cxn>
              <a:cxn ang="0">
                <a:pos x="connsiteX5465" y="connsiteY5465"/>
              </a:cxn>
              <a:cxn ang="0">
                <a:pos x="connsiteX5466" y="connsiteY5466"/>
              </a:cxn>
              <a:cxn ang="0">
                <a:pos x="connsiteX5467" y="connsiteY5467"/>
              </a:cxn>
              <a:cxn ang="0">
                <a:pos x="connsiteX5468" y="connsiteY5468"/>
              </a:cxn>
              <a:cxn ang="0">
                <a:pos x="connsiteX5469" y="connsiteY5469"/>
              </a:cxn>
              <a:cxn ang="0">
                <a:pos x="connsiteX5470" y="connsiteY5470"/>
              </a:cxn>
              <a:cxn ang="0">
                <a:pos x="connsiteX5471" y="connsiteY5471"/>
              </a:cxn>
              <a:cxn ang="0">
                <a:pos x="connsiteX5472" y="connsiteY5472"/>
              </a:cxn>
              <a:cxn ang="0">
                <a:pos x="connsiteX5473" y="connsiteY5473"/>
              </a:cxn>
              <a:cxn ang="0">
                <a:pos x="connsiteX5474" y="connsiteY5474"/>
              </a:cxn>
              <a:cxn ang="0">
                <a:pos x="connsiteX5475" y="connsiteY5475"/>
              </a:cxn>
              <a:cxn ang="0">
                <a:pos x="connsiteX5476" y="connsiteY5476"/>
              </a:cxn>
              <a:cxn ang="0">
                <a:pos x="connsiteX5477" y="connsiteY5477"/>
              </a:cxn>
              <a:cxn ang="0">
                <a:pos x="connsiteX5478" y="connsiteY5478"/>
              </a:cxn>
              <a:cxn ang="0">
                <a:pos x="connsiteX5479" y="connsiteY5479"/>
              </a:cxn>
              <a:cxn ang="0">
                <a:pos x="connsiteX5480" y="connsiteY5480"/>
              </a:cxn>
              <a:cxn ang="0">
                <a:pos x="connsiteX5481" y="connsiteY5481"/>
              </a:cxn>
              <a:cxn ang="0">
                <a:pos x="connsiteX5482" y="connsiteY5482"/>
              </a:cxn>
              <a:cxn ang="0">
                <a:pos x="connsiteX5483" y="connsiteY5483"/>
              </a:cxn>
              <a:cxn ang="0">
                <a:pos x="connsiteX5484" y="connsiteY5484"/>
              </a:cxn>
              <a:cxn ang="0">
                <a:pos x="connsiteX5485" y="connsiteY5485"/>
              </a:cxn>
              <a:cxn ang="0">
                <a:pos x="connsiteX5486" y="connsiteY5486"/>
              </a:cxn>
              <a:cxn ang="0">
                <a:pos x="connsiteX5487" y="connsiteY5487"/>
              </a:cxn>
            </a:cxnLst>
            <a:rect l="l" t="t" r="r" b="b"/>
            <a:pathLst>
              <a:path w="1623018" h="1168415">
                <a:moveTo>
                  <a:pt x="9579" y="1160455"/>
                </a:moveTo>
                <a:lnTo>
                  <a:pt x="10808" y="1161038"/>
                </a:lnTo>
                <a:lnTo>
                  <a:pt x="11456" y="1162332"/>
                </a:lnTo>
                <a:lnTo>
                  <a:pt x="11909" y="1161167"/>
                </a:lnTo>
                <a:lnTo>
                  <a:pt x="12621" y="1161426"/>
                </a:lnTo>
                <a:lnTo>
                  <a:pt x="13203" y="1162591"/>
                </a:lnTo>
                <a:lnTo>
                  <a:pt x="14239" y="1162850"/>
                </a:lnTo>
                <a:lnTo>
                  <a:pt x="14303" y="1162397"/>
                </a:lnTo>
                <a:lnTo>
                  <a:pt x="13462" y="1161102"/>
                </a:lnTo>
                <a:lnTo>
                  <a:pt x="14303" y="1161232"/>
                </a:lnTo>
                <a:lnTo>
                  <a:pt x="14951" y="1160779"/>
                </a:lnTo>
                <a:lnTo>
                  <a:pt x="17086" y="1162461"/>
                </a:lnTo>
                <a:lnTo>
                  <a:pt x="16892" y="1163173"/>
                </a:lnTo>
                <a:lnTo>
                  <a:pt x="17539" y="1163756"/>
                </a:lnTo>
                <a:lnTo>
                  <a:pt x="17151" y="1164015"/>
                </a:lnTo>
                <a:lnTo>
                  <a:pt x="17216" y="1164856"/>
                </a:lnTo>
                <a:lnTo>
                  <a:pt x="16569" y="1165568"/>
                </a:lnTo>
                <a:lnTo>
                  <a:pt x="15921" y="1165568"/>
                </a:lnTo>
                <a:lnTo>
                  <a:pt x="14692" y="1163173"/>
                </a:lnTo>
                <a:lnTo>
                  <a:pt x="14239" y="1163044"/>
                </a:lnTo>
                <a:lnTo>
                  <a:pt x="13591" y="1163497"/>
                </a:lnTo>
                <a:lnTo>
                  <a:pt x="13656" y="1164468"/>
                </a:lnTo>
                <a:lnTo>
                  <a:pt x="14368" y="1165762"/>
                </a:lnTo>
                <a:lnTo>
                  <a:pt x="14368" y="1167057"/>
                </a:lnTo>
                <a:lnTo>
                  <a:pt x="13656" y="1167186"/>
                </a:lnTo>
                <a:lnTo>
                  <a:pt x="13656" y="1168157"/>
                </a:lnTo>
                <a:lnTo>
                  <a:pt x="13268" y="1168416"/>
                </a:lnTo>
                <a:lnTo>
                  <a:pt x="11973" y="1168416"/>
                </a:lnTo>
                <a:lnTo>
                  <a:pt x="11520" y="1166409"/>
                </a:lnTo>
                <a:lnTo>
                  <a:pt x="10938" y="1166280"/>
                </a:lnTo>
                <a:lnTo>
                  <a:pt x="10938" y="1164986"/>
                </a:lnTo>
                <a:lnTo>
                  <a:pt x="10549" y="1164986"/>
                </a:lnTo>
                <a:lnTo>
                  <a:pt x="10097" y="1166151"/>
                </a:lnTo>
                <a:lnTo>
                  <a:pt x="9384" y="1166021"/>
                </a:lnTo>
                <a:lnTo>
                  <a:pt x="9320" y="1166474"/>
                </a:lnTo>
                <a:lnTo>
                  <a:pt x="8608" y="1166216"/>
                </a:lnTo>
                <a:lnTo>
                  <a:pt x="8414" y="1163821"/>
                </a:lnTo>
                <a:lnTo>
                  <a:pt x="9255" y="1163692"/>
                </a:lnTo>
                <a:lnTo>
                  <a:pt x="9708" y="1162850"/>
                </a:lnTo>
                <a:lnTo>
                  <a:pt x="9126" y="1162397"/>
                </a:lnTo>
                <a:lnTo>
                  <a:pt x="8673" y="1163238"/>
                </a:lnTo>
                <a:lnTo>
                  <a:pt x="8284" y="1163238"/>
                </a:lnTo>
                <a:lnTo>
                  <a:pt x="8220" y="1162785"/>
                </a:lnTo>
                <a:lnTo>
                  <a:pt x="7637" y="1162656"/>
                </a:lnTo>
                <a:lnTo>
                  <a:pt x="7572" y="1161685"/>
                </a:lnTo>
                <a:lnTo>
                  <a:pt x="6925" y="1161232"/>
                </a:lnTo>
                <a:lnTo>
                  <a:pt x="6925" y="1160779"/>
                </a:lnTo>
                <a:lnTo>
                  <a:pt x="7831" y="1160908"/>
                </a:lnTo>
                <a:lnTo>
                  <a:pt x="8867" y="1162073"/>
                </a:lnTo>
                <a:lnTo>
                  <a:pt x="9449" y="1161362"/>
                </a:lnTo>
                <a:lnTo>
                  <a:pt x="9061" y="1160520"/>
                </a:lnTo>
                <a:lnTo>
                  <a:pt x="9579" y="1160455"/>
                </a:lnTo>
                <a:close/>
                <a:moveTo>
                  <a:pt x="1618" y="1160002"/>
                </a:moveTo>
                <a:lnTo>
                  <a:pt x="2524" y="1161555"/>
                </a:lnTo>
                <a:lnTo>
                  <a:pt x="3883" y="1161814"/>
                </a:lnTo>
                <a:lnTo>
                  <a:pt x="4077" y="1162656"/>
                </a:lnTo>
                <a:lnTo>
                  <a:pt x="4725" y="1162656"/>
                </a:lnTo>
                <a:lnTo>
                  <a:pt x="4725" y="1163821"/>
                </a:lnTo>
                <a:lnTo>
                  <a:pt x="4271" y="1164662"/>
                </a:lnTo>
                <a:lnTo>
                  <a:pt x="3171" y="1164791"/>
                </a:lnTo>
                <a:lnTo>
                  <a:pt x="3107" y="1163821"/>
                </a:lnTo>
                <a:lnTo>
                  <a:pt x="2718" y="1163692"/>
                </a:lnTo>
                <a:lnTo>
                  <a:pt x="2977" y="1162721"/>
                </a:lnTo>
                <a:lnTo>
                  <a:pt x="2330" y="1163173"/>
                </a:lnTo>
                <a:lnTo>
                  <a:pt x="841" y="1163303"/>
                </a:lnTo>
                <a:lnTo>
                  <a:pt x="0" y="1162591"/>
                </a:lnTo>
                <a:lnTo>
                  <a:pt x="0" y="1161426"/>
                </a:lnTo>
                <a:lnTo>
                  <a:pt x="1100" y="1161555"/>
                </a:lnTo>
                <a:lnTo>
                  <a:pt x="712" y="1160973"/>
                </a:lnTo>
                <a:lnTo>
                  <a:pt x="1618" y="1160002"/>
                </a:lnTo>
                <a:close/>
                <a:moveTo>
                  <a:pt x="27636" y="1140845"/>
                </a:moveTo>
                <a:lnTo>
                  <a:pt x="28477" y="1141557"/>
                </a:lnTo>
                <a:lnTo>
                  <a:pt x="29383" y="1141297"/>
                </a:lnTo>
                <a:lnTo>
                  <a:pt x="29319" y="1141880"/>
                </a:lnTo>
                <a:lnTo>
                  <a:pt x="30160" y="1142722"/>
                </a:lnTo>
                <a:lnTo>
                  <a:pt x="30613" y="1142851"/>
                </a:lnTo>
                <a:lnTo>
                  <a:pt x="30807" y="1142592"/>
                </a:lnTo>
                <a:lnTo>
                  <a:pt x="31001" y="1144016"/>
                </a:lnTo>
                <a:lnTo>
                  <a:pt x="32684" y="1144146"/>
                </a:lnTo>
                <a:lnTo>
                  <a:pt x="32490" y="1144857"/>
                </a:lnTo>
                <a:lnTo>
                  <a:pt x="32878" y="1144987"/>
                </a:lnTo>
                <a:lnTo>
                  <a:pt x="33267" y="1144405"/>
                </a:lnTo>
                <a:lnTo>
                  <a:pt x="34302" y="1144857"/>
                </a:lnTo>
                <a:lnTo>
                  <a:pt x="34367" y="1145569"/>
                </a:lnTo>
                <a:lnTo>
                  <a:pt x="33979" y="1145828"/>
                </a:lnTo>
                <a:lnTo>
                  <a:pt x="32749" y="1145569"/>
                </a:lnTo>
                <a:lnTo>
                  <a:pt x="32684" y="1146023"/>
                </a:lnTo>
                <a:lnTo>
                  <a:pt x="33590" y="1146475"/>
                </a:lnTo>
                <a:lnTo>
                  <a:pt x="33785" y="1147058"/>
                </a:lnTo>
                <a:lnTo>
                  <a:pt x="34237" y="1147058"/>
                </a:lnTo>
                <a:lnTo>
                  <a:pt x="33849" y="1147641"/>
                </a:lnTo>
                <a:lnTo>
                  <a:pt x="34755" y="1147899"/>
                </a:lnTo>
                <a:lnTo>
                  <a:pt x="34691" y="1149064"/>
                </a:lnTo>
                <a:lnTo>
                  <a:pt x="33461" y="1152495"/>
                </a:lnTo>
                <a:lnTo>
                  <a:pt x="31066" y="1151329"/>
                </a:lnTo>
                <a:lnTo>
                  <a:pt x="31066" y="1151912"/>
                </a:lnTo>
                <a:lnTo>
                  <a:pt x="32814" y="1152624"/>
                </a:lnTo>
                <a:lnTo>
                  <a:pt x="33008" y="1153207"/>
                </a:lnTo>
                <a:lnTo>
                  <a:pt x="32102" y="1152753"/>
                </a:lnTo>
                <a:lnTo>
                  <a:pt x="32102" y="1153919"/>
                </a:lnTo>
                <a:lnTo>
                  <a:pt x="31001" y="1154630"/>
                </a:lnTo>
                <a:lnTo>
                  <a:pt x="30807" y="1155342"/>
                </a:lnTo>
                <a:lnTo>
                  <a:pt x="28218" y="1154760"/>
                </a:lnTo>
                <a:lnTo>
                  <a:pt x="28154" y="1154501"/>
                </a:lnTo>
                <a:lnTo>
                  <a:pt x="27442" y="1155213"/>
                </a:lnTo>
                <a:lnTo>
                  <a:pt x="27183" y="1154760"/>
                </a:lnTo>
                <a:lnTo>
                  <a:pt x="26277" y="1154760"/>
                </a:lnTo>
                <a:lnTo>
                  <a:pt x="26083" y="1154177"/>
                </a:lnTo>
                <a:lnTo>
                  <a:pt x="25500" y="1154177"/>
                </a:lnTo>
                <a:lnTo>
                  <a:pt x="25435" y="1154889"/>
                </a:lnTo>
                <a:lnTo>
                  <a:pt x="26018" y="1154760"/>
                </a:lnTo>
                <a:lnTo>
                  <a:pt x="26600" y="1155342"/>
                </a:lnTo>
                <a:lnTo>
                  <a:pt x="26600" y="1155924"/>
                </a:lnTo>
                <a:lnTo>
                  <a:pt x="26018" y="1155924"/>
                </a:lnTo>
                <a:lnTo>
                  <a:pt x="26600" y="1157349"/>
                </a:lnTo>
                <a:lnTo>
                  <a:pt x="26147" y="1157478"/>
                </a:lnTo>
                <a:lnTo>
                  <a:pt x="25953" y="1158319"/>
                </a:lnTo>
                <a:lnTo>
                  <a:pt x="25241" y="1158578"/>
                </a:lnTo>
                <a:lnTo>
                  <a:pt x="24335" y="1157737"/>
                </a:lnTo>
                <a:lnTo>
                  <a:pt x="24076" y="1156572"/>
                </a:lnTo>
                <a:lnTo>
                  <a:pt x="22976" y="1155018"/>
                </a:lnTo>
                <a:lnTo>
                  <a:pt x="21940" y="1155018"/>
                </a:lnTo>
                <a:lnTo>
                  <a:pt x="21746" y="1154177"/>
                </a:lnTo>
                <a:lnTo>
                  <a:pt x="22588" y="1154048"/>
                </a:lnTo>
                <a:lnTo>
                  <a:pt x="21682" y="1153077"/>
                </a:lnTo>
                <a:lnTo>
                  <a:pt x="20646" y="1153789"/>
                </a:lnTo>
                <a:lnTo>
                  <a:pt x="20581" y="1155472"/>
                </a:lnTo>
                <a:lnTo>
                  <a:pt x="19546" y="1155924"/>
                </a:lnTo>
                <a:lnTo>
                  <a:pt x="18704" y="1155924"/>
                </a:lnTo>
                <a:lnTo>
                  <a:pt x="18316" y="1154953"/>
                </a:lnTo>
                <a:lnTo>
                  <a:pt x="17281" y="1154113"/>
                </a:lnTo>
                <a:lnTo>
                  <a:pt x="17281" y="1153400"/>
                </a:lnTo>
                <a:lnTo>
                  <a:pt x="18316" y="1151847"/>
                </a:lnTo>
                <a:lnTo>
                  <a:pt x="19222" y="1151265"/>
                </a:lnTo>
                <a:lnTo>
                  <a:pt x="20517" y="1151524"/>
                </a:lnTo>
                <a:lnTo>
                  <a:pt x="21164" y="1152106"/>
                </a:lnTo>
                <a:lnTo>
                  <a:pt x="22264" y="1151977"/>
                </a:lnTo>
                <a:lnTo>
                  <a:pt x="22070" y="1151717"/>
                </a:lnTo>
                <a:lnTo>
                  <a:pt x="22717" y="1151265"/>
                </a:lnTo>
                <a:lnTo>
                  <a:pt x="23429" y="1151394"/>
                </a:lnTo>
                <a:lnTo>
                  <a:pt x="23623" y="1150941"/>
                </a:lnTo>
                <a:lnTo>
                  <a:pt x="23041" y="1150359"/>
                </a:lnTo>
                <a:lnTo>
                  <a:pt x="23105" y="1149647"/>
                </a:lnTo>
                <a:lnTo>
                  <a:pt x="21876" y="1149517"/>
                </a:lnTo>
                <a:lnTo>
                  <a:pt x="22264" y="1148805"/>
                </a:lnTo>
                <a:lnTo>
                  <a:pt x="23558" y="1149064"/>
                </a:lnTo>
                <a:lnTo>
                  <a:pt x="23753" y="1148611"/>
                </a:lnTo>
                <a:lnTo>
                  <a:pt x="22717" y="1147770"/>
                </a:lnTo>
                <a:lnTo>
                  <a:pt x="21811" y="1148029"/>
                </a:lnTo>
                <a:lnTo>
                  <a:pt x="22394" y="1147187"/>
                </a:lnTo>
                <a:lnTo>
                  <a:pt x="21746" y="1146346"/>
                </a:lnTo>
                <a:lnTo>
                  <a:pt x="22329" y="1144922"/>
                </a:lnTo>
                <a:lnTo>
                  <a:pt x="23170" y="1144469"/>
                </a:lnTo>
                <a:lnTo>
                  <a:pt x="23170" y="1142592"/>
                </a:lnTo>
                <a:lnTo>
                  <a:pt x="24076" y="1141751"/>
                </a:lnTo>
                <a:lnTo>
                  <a:pt x="24918" y="1142204"/>
                </a:lnTo>
                <a:lnTo>
                  <a:pt x="25824" y="1142074"/>
                </a:lnTo>
                <a:lnTo>
                  <a:pt x="26341" y="1140909"/>
                </a:lnTo>
                <a:lnTo>
                  <a:pt x="27636" y="1140909"/>
                </a:lnTo>
                <a:close/>
                <a:moveTo>
                  <a:pt x="8478" y="1140003"/>
                </a:moveTo>
                <a:lnTo>
                  <a:pt x="9061" y="1140586"/>
                </a:lnTo>
                <a:lnTo>
                  <a:pt x="9643" y="1140586"/>
                </a:lnTo>
                <a:lnTo>
                  <a:pt x="9838" y="1141169"/>
                </a:lnTo>
                <a:lnTo>
                  <a:pt x="9384" y="1142722"/>
                </a:lnTo>
                <a:lnTo>
                  <a:pt x="10097" y="1143304"/>
                </a:lnTo>
                <a:lnTo>
                  <a:pt x="10614" y="1144598"/>
                </a:lnTo>
                <a:lnTo>
                  <a:pt x="10614" y="1145440"/>
                </a:lnTo>
                <a:lnTo>
                  <a:pt x="10097" y="1146281"/>
                </a:lnTo>
                <a:lnTo>
                  <a:pt x="9449" y="1146151"/>
                </a:lnTo>
                <a:lnTo>
                  <a:pt x="9255" y="1145569"/>
                </a:lnTo>
                <a:lnTo>
                  <a:pt x="8220" y="1145569"/>
                </a:lnTo>
                <a:lnTo>
                  <a:pt x="7831" y="1144857"/>
                </a:lnTo>
                <a:lnTo>
                  <a:pt x="6990" y="1144987"/>
                </a:lnTo>
                <a:lnTo>
                  <a:pt x="6796" y="1144728"/>
                </a:lnTo>
                <a:lnTo>
                  <a:pt x="7637" y="1143045"/>
                </a:lnTo>
                <a:lnTo>
                  <a:pt x="8349" y="1143045"/>
                </a:lnTo>
                <a:lnTo>
                  <a:pt x="7249" y="1140456"/>
                </a:lnTo>
                <a:lnTo>
                  <a:pt x="7961" y="1140456"/>
                </a:lnTo>
                <a:lnTo>
                  <a:pt x="8478" y="1140003"/>
                </a:lnTo>
                <a:close/>
                <a:moveTo>
                  <a:pt x="37733" y="1135149"/>
                </a:moveTo>
                <a:lnTo>
                  <a:pt x="38121" y="1135602"/>
                </a:lnTo>
                <a:lnTo>
                  <a:pt x="38380" y="1135473"/>
                </a:lnTo>
                <a:lnTo>
                  <a:pt x="38445" y="1136055"/>
                </a:lnTo>
                <a:lnTo>
                  <a:pt x="37603" y="1136314"/>
                </a:lnTo>
                <a:lnTo>
                  <a:pt x="37603" y="1137026"/>
                </a:lnTo>
                <a:lnTo>
                  <a:pt x="38639" y="1136897"/>
                </a:lnTo>
                <a:lnTo>
                  <a:pt x="39221" y="1137738"/>
                </a:lnTo>
                <a:lnTo>
                  <a:pt x="38639" y="1138709"/>
                </a:lnTo>
                <a:lnTo>
                  <a:pt x="37927" y="1138450"/>
                </a:lnTo>
                <a:lnTo>
                  <a:pt x="36697" y="1136767"/>
                </a:lnTo>
                <a:lnTo>
                  <a:pt x="37733" y="1135149"/>
                </a:lnTo>
                <a:close/>
                <a:moveTo>
                  <a:pt x="39156" y="1131201"/>
                </a:moveTo>
                <a:lnTo>
                  <a:pt x="39674" y="1131654"/>
                </a:lnTo>
                <a:lnTo>
                  <a:pt x="39674" y="1132237"/>
                </a:lnTo>
                <a:lnTo>
                  <a:pt x="40515" y="1132495"/>
                </a:lnTo>
                <a:lnTo>
                  <a:pt x="40774" y="1133337"/>
                </a:lnTo>
                <a:lnTo>
                  <a:pt x="41875" y="1134049"/>
                </a:lnTo>
                <a:lnTo>
                  <a:pt x="41681" y="1135214"/>
                </a:lnTo>
                <a:lnTo>
                  <a:pt x="41033" y="1135214"/>
                </a:lnTo>
                <a:lnTo>
                  <a:pt x="39804" y="1133531"/>
                </a:lnTo>
                <a:lnTo>
                  <a:pt x="38768" y="1132949"/>
                </a:lnTo>
                <a:lnTo>
                  <a:pt x="38703" y="1131978"/>
                </a:lnTo>
                <a:lnTo>
                  <a:pt x="37991" y="1131848"/>
                </a:lnTo>
                <a:lnTo>
                  <a:pt x="38056" y="1131396"/>
                </a:lnTo>
                <a:lnTo>
                  <a:pt x="39156" y="1131201"/>
                </a:lnTo>
                <a:close/>
                <a:moveTo>
                  <a:pt x="6731" y="1125311"/>
                </a:moveTo>
                <a:lnTo>
                  <a:pt x="7313" y="1126153"/>
                </a:lnTo>
                <a:lnTo>
                  <a:pt x="7249" y="1127318"/>
                </a:lnTo>
                <a:lnTo>
                  <a:pt x="8155" y="1127447"/>
                </a:lnTo>
                <a:lnTo>
                  <a:pt x="8155" y="1127900"/>
                </a:lnTo>
                <a:lnTo>
                  <a:pt x="8996" y="1128160"/>
                </a:lnTo>
                <a:lnTo>
                  <a:pt x="9643" y="1130036"/>
                </a:lnTo>
                <a:lnTo>
                  <a:pt x="10226" y="1130165"/>
                </a:lnTo>
                <a:lnTo>
                  <a:pt x="10485" y="1130748"/>
                </a:lnTo>
                <a:lnTo>
                  <a:pt x="10485" y="1131719"/>
                </a:lnTo>
                <a:lnTo>
                  <a:pt x="9902" y="1132431"/>
                </a:lnTo>
                <a:lnTo>
                  <a:pt x="10097" y="1133402"/>
                </a:lnTo>
                <a:lnTo>
                  <a:pt x="9838" y="1133272"/>
                </a:lnTo>
                <a:lnTo>
                  <a:pt x="9190" y="1133984"/>
                </a:lnTo>
                <a:lnTo>
                  <a:pt x="9190" y="1134437"/>
                </a:lnTo>
                <a:lnTo>
                  <a:pt x="10032" y="1135149"/>
                </a:lnTo>
                <a:lnTo>
                  <a:pt x="9773" y="1136702"/>
                </a:lnTo>
                <a:lnTo>
                  <a:pt x="9514" y="1136962"/>
                </a:lnTo>
                <a:lnTo>
                  <a:pt x="7766" y="1136832"/>
                </a:lnTo>
                <a:lnTo>
                  <a:pt x="6925" y="1138126"/>
                </a:lnTo>
                <a:lnTo>
                  <a:pt x="5695" y="1138385"/>
                </a:lnTo>
                <a:lnTo>
                  <a:pt x="5760" y="1137673"/>
                </a:lnTo>
                <a:lnTo>
                  <a:pt x="6666" y="1137414"/>
                </a:lnTo>
                <a:lnTo>
                  <a:pt x="7119" y="1136702"/>
                </a:lnTo>
                <a:lnTo>
                  <a:pt x="5178" y="1136573"/>
                </a:lnTo>
                <a:lnTo>
                  <a:pt x="4983" y="1135602"/>
                </a:lnTo>
                <a:lnTo>
                  <a:pt x="6731" y="1135343"/>
                </a:lnTo>
                <a:lnTo>
                  <a:pt x="7378" y="1134502"/>
                </a:lnTo>
                <a:lnTo>
                  <a:pt x="6990" y="1134373"/>
                </a:lnTo>
                <a:lnTo>
                  <a:pt x="6602" y="1134825"/>
                </a:lnTo>
                <a:lnTo>
                  <a:pt x="5566" y="1134113"/>
                </a:lnTo>
                <a:lnTo>
                  <a:pt x="4271" y="1134113"/>
                </a:lnTo>
                <a:lnTo>
                  <a:pt x="4271" y="1133531"/>
                </a:lnTo>
                <a:lnTo>
                  <a:pt x="5372" y="1131654"/>
                </a:lnTo>
                <a:lnTo>
                  <a:pt x="5437" y="1130101"/>
                </a:lnTo>
                <a:lnTo>
                  <a:pt x="6084" y="1130230"/>
                </a:lnTo>
                <a:lnTo>
                  <a:pt x="6343" y="1129518"/>
                </a:lnTo>
                <a:lnTo>
                  <a:pt x="6990" y="1129389"/>
                </a:lnTo>
                <a:lnTo>
                  <a:pt x="7055" y="1128418"/>
                </a:lnTo>
                <a:lnTo>
                  <a:pt x="6472" y="1128418"/>
                </a:lnTo>
                <a:lnTo>
                  <a:pt x="6084" y="1127576"/>
                </a:lnTo>
                <a:lnTo>
                  <a:pt x="5048" y="1127318"/>
                </a:lnTo>
                <a:lnTo>
                  <a:pt x="6084" y="1125635"/>
                </a:lnTo>
                <a:lnTo>
                  <a:pt x="6731" y="1125311"/>
                </a:lnTo>
                <a:close/>
                <a:moveTo>
                  <a:pt x="10873" y="1124729"/>
                </a:moveTo>
                <a:lnTo>
                  <a:pt x="12362" y="1124859"/>
                </a:lnTo>
                <a:lnTo>
                  <a:pt x="12556" y="1125570"/>
                </a:lnTo>
                <a:lnTo>
                  <a:pt x="13009" y="1125570"/>
                </a:lnTo>
                <a:lnTo>
                  <a:pt x="13268" y="1126282"/>
                </a:lnTo>
                <a:lnTo>
                  <a:pt x="12815" y="1126541"/>
                </a:lnTo>
                <a:lnTo>
                  <a:pt x="12879" y="1127383"/>
                </a:lnTo>
                <a:lnTo>
                  <a:pt x="13915" y="1127383"/>
                </a:lnTo>
                <a:lnTo>
                  <a:pt x="14498" y="1126800"/>
                </a:lnTo>
                <a:lnTo>
                  <a:pt x="15145" y="1126929"/>
                </a:lnTo>
                <a:lnTo>
                  <a:pt x="15986" y="1128353"/>
                </a:lnTo>
                <a:lnTo>
                  <a:pt x="15404" y="1128807"/>
                </a:lnTo>
                <a:lnTo>
                  <a:pt x="15857" y="1128936"/>
                </a:lnTo>
                <a:lnTo>
                  <a:pt x="16116" y="1129648"/>
                </a:lnTo>
                <a:lnTo>
                  <a:pt x="16698" y="1129648"/>
                </a:lnTo>
                <a:lnTo>
                  <a:pt x="17086" y="1129065"/>
                </a:lnTo>
                <a:lnTo>
                  <a:pt x="18316" y="1129518"/>
                </a:lnTo>
                <a:lnTo>
                  <a:pt x="18316" y="1130683"/>
                </a:lnTo>
                <a:lnTo>
                  <a:pt x="19157" y="1131266"/>
                </a:lnTo>
                <a:lnTo>
                  <a:pt x="19352" y="1132107"/>
                </a:lnTo>
                <a:lnTo>
                  <a:pt x="20193" y="1132107"/>
                </a:lnTo>
                <a:lnTo>
                  <a:pt x="18963" y="1135084"/>
                </a:lnTo>
                <a:lnTo>
                  <a:pt x="18963" y="1135926"/>
                </a:lnTo>
                <a:lnTo>
                  <a:pt x="20193" y="1136378"/>
                </a:lnTo>
                <a:lnTo>
                  <a:pt x="20776" y="1137414"/>
                </a:lnTo>
                <a:lnTo>
                  <a:pt x="20581" y="1137997"/>
                </a:lnTo>
                <a:lnTo>
                  <a:pt x="19287" y="1137414"/>
                </a:lnTo>
                <a:lnTo>
                  <a:pt x="18057" y="1137414"/>
                </a:lnTo>
                <a:lnTo>
                  <a:pt x="17669" y="1137997"/>
                </a:lnTo>
                <a:lnTo>
                  <a:pt x="16633" y="1137997"/>
                </a:lnTo>
                <a:lnTo>
                  <a:pt x="15727" y="1140133"/>
                </a:lnTo>
                <a:lnTo>
                  <a:pt x="15015" y="1139874"/>
                </a:lnTo>
                <a:lnTo>
                  <a:pt x="14562" y="1140456"/>
                </a:lnTo>
                <a:lnTo>
                  <a:pt x="13721" y="1140327"/>
                </a:lnTo>
                <a:lnTo>
                  <a:pt x="13721" y="1139615"/>
                </a:lnTo>
                <a:lnTo>
                  <a:pt x="14433" y="1139615"/>
                </a:lnTo>
                <a:lnTo>
                  <a:pt x="14821" y="1139162"/>
                </a:lnTo>
                <a:lnTo>
                  <a:pt x="14886" y="1137155"/>
                </a:lnTo>
                <a:lnTo>
                  <a:pt x="14627" y="1136573"/>
                </a:lnTo>
                <a:lnTo>
                  <a:pt x="13591" y="1136573"/>
                </a:lnTo>
                <a:lnTo>
                  <a:pt x="13203" y="1135991"/>
                </a:lnTo>
                <a:lnTo>
                  <a:pt x="13009" y="1133596"/>
                </a:lnTo>
                <a:lnTo>
                  <a:pt x="11973" y="1133014"/>
                </a:lnTo>
                <a:lnTo>
                  <a:pt x="12167" y="1132431"/>
                </a:lnTo>
                <a:lnTo>
                  <a:pt x="13268" y="1133014"/>
                </a:lnTo>
                <a:lnTo>
                  <a:pt x="13527" y="1132043"/>
                </a:lnTo>
                <a:lnTo>
                  <a:pt x="12232" y="1130877"/>
                </a:lnTo>
                <a:lnTo>
                  <a:pt x="11779" y="1130877"/>
                </a:lnTo>
                <a:lnTo>
                  <a:pt x="11067" y="1130036"/>
                </a:lnTo>
                <a:lnTo>
                  <a:pt x="10873" y="1129194"/>
                </a:lnTo>
                <a:lnTo>
                  <a:pt x="9643" y="1128353"/>
                </a:lnTo>
                <a:lnTo>
                  <a:pt x="8996" y="1126347"/>
                </a:lnTo>
                <a:lnTo>
                  <a:pt x="10355" y="1124470"/>
                </a:lnTo>
                <a:lnTo>
                  <a:pt x="10938" y="1124470"/>
                </a:lnTo>
                <a:lnTo>
                  <a:pt x="10873" y="1124729"/>
                </a:lnTo>
                <a:close/>
                <a:moveTo>
                  <a:pt x="22847" y="1122593"/>
                </a:moveTo>
                <a:lnTo>
                  <a:pt x="23235" y="1123046"/>
                </a:lnTo>
                <a:lnTo>
                  <a:pt x="23041" y="1124211"/>
                </a:lnTo>
                <a:lnTo>
                  <a:pt x="23429" y="1124082"/>
                </a:lnTo>
                <a:lnTo>
                  <a:pt x="23235" y="1125247"/>
                </a:lnTo>
                <a:lnTo>
                  <a:pt x="23623" y="1125247"/>
                </a:lnTo>
                <a:lnTo>
                  <a:pt x="24012" y="1125958"/>
                </a:lnTo>
                <a:lnTo>
                  <a:pt x="24076" y="1126994"/>
                </a:lnTo>
                <a:lnTo>
                  <a:pt x="23817" y="1127447"/>
                </a:lnTo>
                <a:lnTo>
                  <a:pt x="22976" y="1127318"/>
                </a:lnTo>
                <a:lnTo>
                  <a:pt x="22717" y="1126865"/>
                </a:lnTo>
                <a:lnTo>
                  <a:pt x="22976" y="1125700"/>
                </a:lnTo>
                <a:lnTo>
                  <a:pt x="22523" y="1125570"/>
                </a:lnTo>
                <a:lnTo>
                  <a:pt x="21811" y="1126153"/>
                </a:lnTo>
                <a:lnTo>
                  <a:pt x="21099" y="1124859"/>
                </a:lnTo>
                <a:lnTo>
                  <a:pt x="21164" y="1126412"/>
                </a:lnTo>
                <a:lnTo>
                  <a:pt x="20128" y="1127124"/>
                </a:lnTo>
                <a:lnTo>
                  <a:pt x="20128" y="1124535"/>
                </a:lnTo>
                <a:lnTo>
                  <a:pt x="21487" y="1123564"/>
                </a:lnTo>
                <a:lnTo>
                  <a:pt x="22135" y="1124147"/>
                </a:lnTo>
                <a:lnTo>
                  <a:pt x="22523" y="1122852"/>
                </a:lnTo>
                <a:lnTo>
                  <a:pt x="22847" y="1122593"/>
                </a:lnTo>
                <a:close/>
                <a:moveTo>
                  <a:pt x="18057" y="1121299"/>
                </a:moveTo>
                <a:lnTo>
                  <a:pt x="18640" y="1122011"/>
                </a:lnTo>
                <a:lnTo>
                  <a:pt x="19546" y="1122140"/>
                </a:lnTo>
                <a:lnTo>
                  <a:pt x="19546" y="1122722"/>
                </a:lnTo>
                <a:lnTo>
                  <a:pt x="18640" y="1123888"/>
                </a:lnTo>
                <a:lnTo>
                  <a:pt x="18251" y="1123758"/>
                </a:lnTo>
                <a:lnTo>
                  <a:pt x="17798" y="1124340"/>
                </a:lnTo>
                <a:lnTo>
                  <a:pt x="17281" y="1124340"/>
                </a:lnTo>
                <a:lnTo>
                  <a:pt x="16245" y="1122464"/>
                </a:lnTo>
                <a:lnTo>
                  <a:pt x="16827" y="1122464"/>
                </a:lnTo>
                <a:lnTo>
                  <a:pt x="17022" y="1121623"/>
                </a:lnTo>
                <a:lnTo>
                  <a:pt x="17475" y="1121363"/>
                </a:lnTo>
                <a:lnTo>
                  <a:pt x="18057" y="1121363"/>
                </a:lnTo>
                <a:close/>
                <a:moveTo>
                  <a:pt x="25630" y="1118904"/>
                </a:moveTo>
                <a:lnTo>
                  <a:pt x="25824" y="1119357"/>
                </a:lnTo>
                <a:lnTo>
                  <a:pt x="26730" y="1119616"/>
                </a:lnTo>
                <a:lnTo>
                  <a:pt x="26536" y="1120781"/>
                </a:lnTo>
                <a:lnTo>
                  <a:pt x="26989" y="1121363"/>
                </a:lnTo>
                <a:lnTo>
                  <a:pt x="27830" y="1121946"/>
                </a:lnTo>
                <a:lnTo>
                  <a:pt x="28736" y="1121946"/>
                </a:lnTo>
                <a:lnTo>
                  <a:pt x="28995" y="1123823"/>
                </a:lnTo>
                <a:lnTo>
                  <a:pt x="29707" y="1125570"/>
                </a:lnTo>
                <a:lnTo>
                  <a:pt x="30613" y="1126412"/>
                </a:lnTo>
                <a:lnTo>
                  <a:pt x="31519" y="1126541"/>
                </a:lnTo>
                <a:lnTo>
                  <a:pt x="32102" y="1125958"/>
                </a:lnTo>
                <a:lnTo>
                  <a:pt x="32749" y="1125958"/>
                </a:lnTo>
                <a:lnTo>
                  <a:pt x="33202" y="1126670"/>
                </a:lnTo>
                <a:lnTo>
                  <a:pt x="33914" y="1126929"/>
                </a:lnTo>
                <a:lnTo>
                  <a:pt x="35208" y="1125765"/>
                </a:lnTo>
                <a:lnTo>
                  <a:pt x="35791" y="1126929"/>
                </a:lnTo>
                <a:lnTo>
                  <a:pt x="36373" y="1126929"/>
                </a:lnTo>
                <a:lnTo>
                  <a:pt x="37021" y="1125247"/>
                </a:lnTo>
                <a:lnTo>
                  <a:pt x="38056" y="1125247"/>
                </a:lnTo>
                <a:lnTo>
                  <a:pt x="39286" y="1126800"/>
                </a:lnTo>
                <a:lnTo>
                  <a:pt x="39221" y="1127771"/>
                </a:lnTo>
                <a:lnTo>
                  <a:pt x="38186" y="1128224"/>
                </a:lnTo>
                <a:lnTo>
                  <a:pt x="38121" y="1128677"/>
                </a:lnTo>
                <a:lnTo>
                  <a:pt x="37085" y="1128807"/>
                </a:lnTo>
                <a:lnTo>
                  <a:pt x="36827" y="1129648"/>
                </a:lnTo>
                <a:lnTo>
                  <a:pt x="36114" y="1130101"/>
                </a:lnTo>
                <a:lnTo>
                  <a:pt x="35403" y="1129518"/>
                </a:lnTo>
                <a:lnTo>
                  <a:pt x="33655" y="1129518"/>
                </a:lnTo>
                <a:lnTo>
                  <a:pt x="32749" y="1131266"/>
                </a:lnTo>
                <a:lnTo>
                  <a:pt x="31649" y="1131396"/>
                </a:lnTo>
                <a:lnTo>
                  <a:pt x="29901" y="1128224"/>
                </a:lnTo>
                <a:lnTo>
                  <a:pt x="28542" y="1128095"/>
                </a:lnTo>
                <a:lnTo>
                  <a:pt x="27895" y="1127253"/>
                </a:lnTo>
                <a:lnTo>
                  <a:pt x="24788" y="1127253"/>
                </a:lnTo>
                <a:lnTo>
                  <a:pt x="24594" y="1125700"/>
                </a:lnTo>
                <a:lnTo>
                  <a:pt x="24853" y="1125117"/>
                </a:lnTo>
                <a:lnTo>
                  <a:pt x="25306" y="1125117"/>
                </a:lnTo>
                <a:lnTo>
                  <a:pt x="25500" y="1123823"/>
                </a:lnTo>
                <a:lnTo>
                  <a:pt x="26989" y="1124082"/>
                </a:lnTo>
                <a:lnTo>
                  <a:pt x="26536" y="1123499"/>
                </a:lnTo>
                <a:lnTo>
                  <a:pt x="26795" y="1122658"/>
                </a:lnTo>
                <a:lnTo>
                  <a:pt x="26212" y="1122917"/>
                </a:lnTo>
                <a:lnTo>
                  <a:pt x="25306" y="1122658"/>
                </a:lnTo>
                <a:lnTo>
                  <a:pt x="26212" y="1121493"/>
                </a:lnTo>
                <a:lnTo>
                  <a:pt x="25500" y="1120522"/>
                </a:lnTo>
                <a:lnTo>
                  <a:pt x="25630" y="1118904"/>
                </a:lnTo>
                <a:close/>
                <a:moveTo>
                  <a:pt x="28283" y="1118192"/>
                </a:moveTo>
                <a:lnTo>
                  <a:pt x="28736" y="1118774"/>
                </a:lnTo>
                <a:lnTo>
                  <a:pt x="29836" y="1118904"/>
                </a:lnTo>
                <a:lnTo>
                  <a:pt x="29836" y="1119616"/>
                </a:lnTo>
                <a:lnTo>
                  <a:pt x="30419" y="1119875"/>
                </a:lnTo>
                <a:lnTo>
                  <a:pt x="30419" y="1120587"/>
                </a:lnTo>
                <a:lnTo>
                  <a:pt x="29578" y="1121881"/>
                </a:lnTo>
                <a:lnTo>
                  <a:pt x="28930" y="1121428"/>
                </a:lnTo>
                <a:lnTo>
                  <a:pt x="28995" y="1120134"/>
                </a:lnTo>
                <a:lnTo>
                  <a:pt x="28348" y="1120005"/>
                </a:lnTo>
                <a:lnTo>
                  <a:pt x="28089" y="1120457"/>
                </a:lnTo>
                <a:lnTo>
                  <a:pt x="27636" y="1119745"/>
                </a:lnTo>
                <a:lnTo>
                  <a:pt x="27571" y="1118451"/>
                </a:lnTo>
                <a:lnTo>
                  <a:pt x="28283" y="1118192"/>
                </a:lnTo>
                <a:close/>
                <a:moveTo>
                  <a:pt x="1315075" y="805587"/>
                </a:moveTo>
                <a:lnTo>
                  <a:pt x="1315269" y="807335"/>
                </a:lnTo>
                <a:lnTo>
                  <a:pt x="1314751" y="812836"/>
                </a:lnTo>
                <a:lnTo>
                  <a:pt x="1313457" y="813872"/>
                </a:lnTo>
                <a:lnTo>
                  <a:pt x="1312874" y="813872"/>
                </a:lnTo>
                <a:lnTo>
                  <a:pt x="1314168" y="812836"/>
                </a:lnTo>
                <a:lnTo>
                  <a:pt x="1314751" y="805717"/>
                </a:lnTo>
                <a:lnTo>
                  <a:pt x="1315075" y="805587"/>
                </a:lnTo>
                <a:close/>
                <a:moveTo>
                  <a:pt x="1309509" y="800798"/>
                </a:moveTo>
                <a:lnTo>
                  <a:pt x="1311515" y="802416"/>
                </a:lnTo>
                <a:lnTo>
                  <a:pt x="1311903" y="803257"/>
                </a:lnTo>
                <a:lnTo>
                  <a:pt x="1314104" y="805264"/>
                </a:lnTo>
                <a:lnTo>
                  <a:pt x="1313715" y="805394"/>
                </a:lnTo>
                <a:lnTo>
                  <a:pt x="1310609" y="802675"/>
                </a:lnTo>
                <a:lnTo>
                  <a:pt x="1310414" y="802093"/>
                </a:lnTo>
                <a:lnTo>
                  <a:pt x="1309120" y="801057"/>
                </a:lnTo>
                <a:lnTo>
                  <a:pt x="1309509" y="800798"/>
                </a:lnTo>
                <a:close/>
                <a:moveTo>
                  <a:pt x="1237668" y="152419"/>
                </a:moveTo>
                <a:lnTo>
                  <a:pt x="1239544" y="139021"/>
                </a:lnTo>
                <a:lnTo>
                  <a:pt x="1241486" y="135591"/>
                </a:lnTo>
                <a:lnTo>
                  <a:pt x="1243687" y="135591"/>
                </a:lnTo>
                <a:lnTo>
                  <a:pt x="1246794" y="144070"/>
                </a:lnTo>
                <a:lnTo>
                  <a:pt x="1254107" y="139345"/>
                </a:lnTo>
                <a:lnTo>
                  <a:pt x="1258314" y="140381"/>
                </a:lnTo>
                <a:lnTo>
                  <a:pt x="1260579" y="135138"/>
                </a:lnTo>
                <a:lnTo>
                  <a:pt x="1269899" y="131255"/>
                </a:lnTo>
                <a:lnTo>
                  <a:pt x="1280125" y="132744"/>
                </a:lnTo>
                <a:lnTo>
                  <a:pt x="1284720" y="121417"/>
                </a:lnTo>
                <a:lnTo>
                  <a:pt x="1296500" y="119929"/>
                </a:lnTo>
                <a:lnTo>
                  <a:pt x="1308408" y="112486"/>
                </a:lnTo>
                <a:lnTo>
                  <a:pt x="1309573" y="108732"/>
                </a:lnTo>
                <a:lnTo>
                  <a:pt x="1308538" y="102325"/>
                </a:lnTo>
                <a:lnTo>
                  <a:pt x="1301612" y="94558"/>
                </a:lnTo>
                <a:lnTo>
                  <a:pt x="1299736" y="85044"/>
                </a:lnTo>
                <a:lnTo>
                  <a:pt x="1292746" y="79543"/>
                </a:lnTo>
                <a:lnTo>
                  <a:pt x="1293587" y="70417"/>
                </a:lnTo>
                <a:lnTo>
                  <a:pt x="1297341" y="64139"/>
                </a:lnTo>
                <a:lnTo>
                  <a:pt x="1295787" y="58444"/>
                </a:lnTo>
                <a:lnTo>
                  <a:pt x="1299541" y="46341"/>
                </a:lnTo>
                <a:lnTo>
                  <a:pt x="1306013" y="49771"/>
                </a:lnTo>
                <a:lnTo>
                  <a:pt x="1309961" y="59932"/>
                </a:lnTo>
                <a:lnTo>
                  <a:pt x="1315398" y="62650"/>
                </a:lnTo>
                <a:lnTo>
                  <a:pt x="1321935" y="59803"/>
                </a:lnTo>
                <a:lnTo>
                  <a:pt x="1330025" y="50418"/>
                </a:lnTo>
                <a:lnTo>
                  <a:pt x="1339022" y="48929"/>
                </a:lnTo>
                <a:lnTo>
                  <a:pt x="1346464" y="61032"/>
                </a:lnTo>
                <a:lnTo>
                  <a:pt x="1350218" y="71194"/>
                </a:lnTo>
                <a:lnTo>
                  <a:pt x="1368858" y="77019"/>
                </a:lnTo>
                <a:lnTo>
                  <a:pt x="1374683" y="76307"/>
                </a:lnTo>
                <a:lnTo>
                  <a:pt x="1383356" y="62003"/>
                </a:lnTo>
                <a:lnTo>
                  <a:pt x="1394423" y="63621"/>
                </a:lnTo>
                <a:lnTo>
                  <a:pt x="1399342" y="59738"/>
                </a:lnTo>
                <a:lnTo>
                  <a:pt x="1393905" y="53072"/>
                </a:lnTo>
                <a:lnTo>
                  <a:pt x="1395847" y="38833"/>
                </a:lnTo>
                <a:lnTo>
                  <a:pt x="1397788" y="35273"/>
                </a:lnTo>
                <a:lnTo>
                  <a:pt x="1414292" y="34367"/>
                </a:lnTo>
                <a:lnTo>
                  <a:pt x="1404908" y="53654"/>
                </a:lnTo>
                <a:lnTo>
                  <a:pt x="1409309" y="59609"/>
                </a:lnTo>
                <a:lnTo>
                  <a:pt x="1417334" y="52877"/>
                </a:lnTo>
                <a:lnTo>
                  <a:pt x="1428661" y="52877"/>
                </a:lnTo>
                <a:lnTo>
                  <a:pt x="1442188" y="57084"/>
                </a:lnTo>
                <a:lnTo>
                  <a:pt x="1462057" y="43040"/>
                </a:lnTo>
                <a:lnTo>
                  <a:pt x="1471571" y="40774"/>
                </a:lnTo>
                <a:lnTo>
                  <a:pt x="1479402" y="42587"/>
                </a:lnTo>
                <a:lnTo>
                  <a:pt x="1484192" y="40192"/>
                </a:lnTo>
                <a:lnTo>
                  <a:pt x="1492605" y="42004"/>
                </a:lnTo>
                <a:lnTo>
                  <a:pt x="1504320" y="52877"/>
                </a:lnTo>
                <a:lnTo>
                  <a:pt x="1508203" y="52748"/>
                </a:lnTo>
                <a:lnTo>
                  <a:pt x="1510404" y="46600"/>
                </a:lnTo>
                <a:lnTo>
                  <a:pt x="1509562" y="38509"/>
                </a:lnTo>
                <a:lnTo>
                  <a:pt x="1502637" y="28348"/>
                </a:lnTo>
                <a:lnTo>
                  <a:pt x="1497460" y="25630"/>
                </a:lnTo>
                <a:lnTo>
                  <a:pt x="1497718" y="23235"/>
                </a:lnTo>
                <a:lnTo>
                  <a:pt x="1504450" y="17669"/>
                </a:lnTo>
                <a:lnTo>
                  <a:pt x="1514158" y="19934"/>
                </a:lnTo>
                <a:lnTo>
                  <a:pt x="1525937" y="3754"/>
                </a:lnTo>
                <a:lnTo>
                  <a:pt x="1532733" y="0"/>
                </a:lnTo>
                <a:lnTo>
                  <a:pt x="1539658" y="8802"/>
                </a:lnTo>
                <a:lnTo>
                  <a:pt x="1546648" y="11197"/>
                </a:lnTo>
                <a:lnTo>
                  <a:pt x="1549690" y="21811"/>
                </a:lnTo>
                <a:lnTo>
                  <a:pt x="1560369" y="40192"/>
                </a:lnTo>
                <a:lnTo>
                  <a:pt x="1566064" y="42457"/>
                </a:lnTo>
                <a:lnTo>
                  <a:pt x="1578038" y="40516"/>
                </a:lnTo>
                <a:lnTo>
                  <a:pt x="1581015" y="42587"/>
                </a:lnTo>
                <a:lnTo>
                  <a:pt x="1573701" y="56308"/>
                </a:lnTo>
                <a:lnTo>
                  <a:pt x="1567812" y="62715"/>
                </a:lnTo>
                <a:lnTo>
                  <a:pt x="1567617" y="65498"/>
                </a:lnTo>
                <a:lnTo>
                  <a:pt x="1567617" y="65498"/>
                </a:lnTo>
                <a:lnTo>
                  <a:pt x="1566129" y="78831"/>
                </a:lnTo>
                <a:lnTo>
                  <a:pt x="1578750" y="86403"/>
                </a:lnTo>
                <a:lnTo>
                  <a:pt x="1580886" y="89380"/>
                </a:lnTo>
                <a:lnTo>
                  <a:pt x="1580821" y="93587"/>
                </a:lnTo>
                <a:lnTo>
                  <a:pt x="1569753" y="105172"/>
                </a:lnTo>
                <a:lnTo>
                  <a:pt x="1572601" y="113845"/>
                </a:lnTo>
                <a:lnTo>
                  <a:pt x="1565870" y="119670"/>
                </a:lnTo>
                <a:lnTo>
                  <a:pt x="1559915" y="134556"/>
                </a:lnTo>
                <a:lnTo>
                  <a:pt x="1558815" y="165622"/>
                </a:lnTo>
                <a:lnTo>
                  <a:pt x="1548848" y="177531"/>
                </a:lnTo>
                <a:lnTo>
                  <a:pt x="1554350" y="184197"/>
                </a:lnTo>
                <a:lnTo>
                  <a:pt x="1558492" y="200831"/>
                </a:lnTo>
                <a:lnTo>
                  <a:pt x="1559786" y="215069"/>
                </a:lnTo>
                <a:lnTo>
                  <a:pt x="1569365" y="224842"/>
                </a:lnTo>
                <a:lnTo>
                  <a:pt x="1570401" y="228402"/>
                </a:lnTo>
                <a:lnTo>
                  <a:pt x="1568718" y="231573"/>
                </a:lnTo>
                <a:lnTo>
                  <a:pt x="1557392" y="228984"/>
                </a:lnTo>
                <a:lnTo>
                  <a:pt x="1556291" y="234033"/>
                </a:lnTo>
                <a:lnTo>
                  <a:pt x="1557197" y="243935"/>
                </a:lnTo>
                <a:lnTo>
                  <a:pt x="1566970" y="253837"/>
                </a:lnTo>
                <a:lnTo>
                  <a:pt x="1565223" y="264905"/>
                </a:lnTo>
                <a:lnTo>
                  <a:pt x="1559268" y="270989"/>
                </a:lnTo>
                <a:lnTo>
                  <a:pt x="1560110" y="285357"/>
                </a:lnTo>
                <a:lnTo>
                  <a:pt x="1562440" y="287881"/>
                </a:lnTo>
                <a:lnTo>
                  <a:pt x="1569624" y="287622"/>
                </a:lnTo>
                <a:lnTo>
                  <a:pt x="1584186" y="313317"/>
                </a:lnTo>
                <a:lnTo>
                  <a:pt x="1590270" y="314805"/>
                </a:lnTo>
                <a:lnTo>
                  <a:pt x="1592924" y="329950"/>
                </a:lnTo>
                <a:lnTo>
                  <a:pt x="1601467" y="344577"/>
                </a:lnTo>
                <a:lnTo>
                  <a:pt x="1608845" y="349884"/>
                </a:lnTo>
                <a:lnTo>
                  <a:pt x="1611240" y="359010"/>
                </a:lnTo>
                <a:lnTo>
                  <a:pt x="1610981" y="363411"/>
                </a:lnTo>
                <a:lnTo>
                  <a:pt x="1600561" y="366388"/>
                </a:lnTo>
                <a:lnTo>
                  <a:pt x="1597260" y="370660"/>
                </a:lnTo>
                <a:lnTo>
                  <a:pt x="1607227" y="389040"/>
                </a:lnTo>
                <a:lnTo>
                  <a:pt x="1618942" y="395060"/>
                </a:lnTo>
                <a:lnTo>
                  <a:pt x="1619330" y="401273"/>
                </a:lnTo>
                <a:lnTo>
                  <a:pt x="1623019" y="406839"/>
                </a:lnTo>
                <a:lnTo>
                  <a:pt x="1622631" y="412858"/>
                </a:lnTo>
                <a:lnTo>
                  <a:pt x="1609428" y="414347"/>
                </a:lnTo>
                <a:lnTo>
                  <a:pt x="1611628" y="428779"/>
                </a:lnTo>
                <a:lnTo>
                  <a:pt x="1605285" y="443018"/>
                </a:lnTo>
                <a:lnTo>
                  <a:pt x="1609039" y="455185"/>
                </a:lnTo>
                <a:lnTo>
                  <a:pt x="1605544" y="459134"/>
                </a:lnTo>
                <a:lnTo>
                  <a:pt x="1591823" y="452403"/>
                </a:lnTo>
                <a:lnTo>
                  <a:pt x="1585092" y="455185"/>
                </a:lnTo>
                <a:lnTo>
                  <a:pt x="1580238" y="462499"/>
                </a:lnTo>
                <a:lnTo>
                  <a:pt x="1575837" y="464830"/>
                </a:lnTo>
                <a:lnTo>
                  <a:pt x="1558427" y="461722"/>
                </a:lnTo>
                <a:lnTo>
                  <a:pt x="1553185" y="463470"/>
                </a:lnTo>
                <a:lnTo>
                  <a:pt x="1556874" y="480039"/>
                </a:lnTo>
                <a:lnTo>
                  <a:pt x="1566905" y="497902"/>
                </a:lnTo>
                <a:lnTo>
                  <a:pt x="1569300" y="509164"/>
                </a:lnTo>
                <a:lnTo>
                  <a:pt x="1567617" y="521590"/>
                </a:lnTo>
                <a:lnTo>
                  <a:pt x="1575514" y="526444"/>
                </a:lnTo>
                <a:lnTo>
                  <a:pt x="1577843" y="531104"/>
                </a:lnTo>
                <a:lnTo>
                  <a:pt x="1574737" y="542819"/>
                </a:lnTo>
                <a:lnTo>
                  <a:pt x="1578426" y="559646"/>
                </a:lnTo>
                <a:lnTo>
                  <a:pt x="1577843" y="570196"/>
                </a:lnTo>
                <a:lnTo>
                  <a:pt x="1584186" y="574273"/>
                </a:lnTo>
                <a:lnTo>
                  <a:pt x="1586193" y="578933"/>
                </a:lnTo>
                <a:lnTo>
                  <a:pt x="1579915" y="585341"/>
                </a:lnTo>
                <a:lnTo>
                  <a:pt x="1577973" y="590907"/>
                </a:lnTo>
                <a:lnTo>
                  <a:pt x="1585157" y="600226"/>
                </a:lnTo>
                <a:lnTo>
                  <a:pt x="1581533" y="609288"/>
                </a:lnTo>
                <a:lnTo>
                  <a:pt x="1566776" y="614271"/>
                </a:lnTo>
                <a:lnTo>
                  <a:pt x="1561533" y="611941"/>
                </a:lnTo>
                <a:lnTo>
                  <a:pt x="1552538" y="601262"/>
                </a:lnTo>
                <a:lnTo>
                  <a:pt x="1538428" y="599644"/>
                </a:lnTo>
                <a:lnTo>
                  <a:pt x="1529755" y="595113"/>
                </a:lnTo>
                <a:lnTo>
                  <a:pt x="1515128" y="591877"/>
                </a:lnTo>
                <a:lnTo>
                  <a:pt x="1506262" y="583269"/>
                </a:lnTo>
                <a:lnTo>
                  <a:pt x="1503025" y="584305"/>
                </a:lnTo>
                <a:lnTo>
                  <a:pt x="1499531" y="590907"/>
                </a:lnTo>
                <a:lnTo>
                  <a:pt x="1495906" y="590195"/>
                </a:lnTo>
                <a:lnTo>
                  <a:pt x="1497201" y="585988"/>
                </a:lnTo>
                <a:lnTo>
                  <a:pt x="1495841" y="585147"/>
                </a:lnTo>
                <a:lnTo>
                  <a:pt x="1476749" y="588447"/>
                </a:lnTo>
                <a:lnTo>
                  <a:pt x="1468917" y="594337"/>
                </a:lnTo>
                <a:lnTo>
                  <a:pt x="1483091" y="617702"/>
                </a:lnTo>
                <a:lnTo>
                  <a:pt x="1492217" y="627733"/>
                </a:lnTo>
                <a:lnTo>
                  <a:pt x="1497913" y="628769"/>
                </a:lnTo>
                <a:lnTo>
                  <a:pt x="1506391" y="623073"/>
                </a:lnTo>
                <a:lnTo>
                  <a:pt x="1517006" y="625274"/>
                </a:lnTo>
                <a:lnTo>
                  <a:pt x="1514870" y="637830"/>
                </a:lnTo>
                <a:lnTo>
                  <a:pt x="1505679" y="645272"/>
                </a:lnTo>
                <a:lnTo>
                  <a:pt x="1507815" y="658670"/>
                </a:lnTo>
                <a:lnTo>
                  <a:pt x="1516811" y="657699"/>
                </a:lnTo>
                <a:lnTo>
                  <a:pt x="1519982" y="676598"/>
                </a:lnTo>
                <a:lnTo>
                  <a:pt x="1516488" y="683135"/>
                </a:lnTo>
                <a:lnTo>
                  <a:pt x="1515581" y="692002"/>
                </a:lnTo>
                <a:lnTo>
                  <a:pt x="1518818" y="702292"/>
                </a:lnTo>
                <a:lnTo>
                  <a:pt x="1523219" y="709476"/>
                </a:lnTo>
                <a:lnTo>
                  <a:pt x="1540305" y="704622"/>
                </a:lnTo>
                <a:lnTo>
                  <a:pt x="1541600" y="705917"/>
                </a:lnTo>
                <a:lnTo>
                  <a:pt x="1540564" y="716984"/>
                </a:lnTo>
                <a:lnTo>
                  <a:pt x="1559657" y="716984"/>
                </a:lnTo>
                <a:lnTo>
                  <a:pt x="1561340" y="726951"/>
                </a:lnTo>
                <a:lnTo>
                  <a:pt x="1561340" y="726951"/>
                </a:lnTo>
                <a:lnTo>
                  <a:pt x="1554932" y="725786"/>
                </a:lnTo>
                <a:lnTo>
                  <a:pt x="1554350" y="726368"/>
                </a:lnTo>
                <a:lnTo>
                  <a:pt x="1548978" y="726368"/>
                </a:lnTo>
                <a:lnTo>
                  <a:pt x="1544577" y="727210"/>
                </a:lnTo>
                <a:lnTo>
                  <a:pt x="1541276" y="729217"/>
                </a:lnTo>
                <a:lnTo>
                  <a:pt x="1541276" y="729669"/>
                </a:lnTo>
                <a:lnTo>
                  <a:pt x="1540888" y="729669"/>
                </a:lnTo>
                <a:lnTo>
                  <a:pt x="1540888" y="730511"/>
                </a:lnTo>
                <a:lnTo>
                  <a:pt x="1539593" y="732258"/>
                </a:lnTo>
                <a:lnTo>
                  <a:pt x="1538687" y="732517"/>
                </a:lnTo>
                <a:lnTo>
                  <a:pt x="1538687" y="733941"/>
                </a:lnTo>
                <a:lnTo>
                  <a:pt x="1538299" y="733941"/>
                </a:lnTo>
                <a:lnTo>
                  <a:pt x="1538104" y="735559"/>
                </a:lnTo>
                <a:lnTo>
                  <a:pt x="1537004" y="737307"/>
                </a:lnTo>
                <a:lnTo>
                  <a:pt x="1537004" y="738148"/>
                </a:lnTo>
                <a:lnTo>
                  <a:pt x="1535904" y="738990"/>
                </a:lnTo>
                <a:lnTo>
                  <a:pt x="1535192" y="738990"/>
                </a:lnTo>
                <a:lnTo>
                  <a:pt x="1534092" y="738278"/>
                </a:lnTo>
                <a:lnTo>
                  <a:pt x="1530209" y="736983"/>
                </a:lnTo>
                <a:lnTo>
                  <a:pt x="1529108" y="736983"/>
                </a:lnTo>
                <a:lnTo>
                  <a:pt x="1529108" y="736724"/>
                </a:lnTo>
                <a:lnTo>
                  <a:pt x="1528202" y="736853"/>
                </a:lnTo>
                <a:lnTo>
                  <a:pt x="1522118" y="735430"/>
                </a:lnTo>
                <a:lnTo>
                  <a:pt x="1520436" y="735559"/>
                </a:lnTo>
                <a:lnTo>
                  <a:pt x="1518947" y="734847"/>
                </a:lnTo>
                <a:lnTo>
                  <a:pt x="1515970" y="734977"/>
                </a:lnTo>
                <a:lnTo>
                  <a:pt x="1514675" y="734523"/>
                </a:lnTo>
                <a:lnTo>
                  <a:pt x="1510404" y="734653"/>
                </a:lnTo>
                <a:lnTo>
                  <a:pt x="1508915" y="734394"/>
                </a:lnTo>
                <a:lnTo>
                  <a:pt x="1504838" y="735106"/>
                </a:lnTo>
                <a:lnTo>
                  <a:pt x="1502832" y="734977"/>
                </a:lnTo>
                <a:lnTo>
                  <a:pt x="1502314" y="735430"/>
                </a:lnTo>
                <a:lnTo>
                  <a:pt x="1500825" y="735430"/>
                </a:lnTo>
                <a:lnTo>
                  <a:pt x="1497848" y="736271"/>
                </a:lnTo>
                <a:lnTo>
                  <a:pt x="1496553" y="736141"/>
                </a:lnTo>
                <a:lnTo>
                  <a:pt x="1494159" y="737177"/>
                </a:lnTo>
                <a:lnTo>
                  <a:pt x="1490276" y="738019"/>
                </a:lnTo>
                <a:lnTo>
                  <a:pt x="1487298" y="739442"/>
                </a:lnTo>
                <a:lnTo>
                  <a:pt x="1487104" y="740025"/>
                </a:lnTo>
                <a:lnTo>
                  <a:pt x="1483997" y="741060"/>
                </a:lnTo>
                <a:lnTo>
                  <a:pt x="1482185" y="742678"/>
                </a:lnTo>
                <a:lnTo>
                  <a:pt x="1480308" y="743390"/>
                </a:lnTo>
                <a:lnTo>
                  <a:pt x="1480308" y="743844"/>
                </a:lnTo>
                <a:lnTo>
                  <a:pt x="1477525" y="745850"/>
                </a:lnTo>
                <a:lnTo>
                  <a:pt x="1477331" y="746561"/>
                </a:lnTo>
                <a:lnTo>
                  <a:pt x="1476037" y="747597"/>
                </a:lnTo>
                <a:lnTo>
                  <a:pt x="1475131" y="749215"/>
                </a:lnTo>
                <a:lnTo>
                  <a:pt x="1473124" y="750833"/>
                </a:lnTo>
                <a:lnTo>
                  <a:pt x="1472736" y="752127"/>
                </a:lnTo>
                <a:lnTo>
                  <a:pt x="1472024" y="752387"/>
                </a:lnTo>
                <a:lnTo>
                  <a:pt x="1471830" y="753098"/>
                </a:lnTo>
                <a:lnTo>
                  <a:pt x="1470535" y="753810"/>
                </a:lnTo>
                <a:lnTo>
                  <a:pt x="1470341" y="754393"/>
                </a:lnTo>
                <a:lnTo>
                  <a:pt x="1469047" y="754264"/>
                </a:lnTo>
                <a:lnTo>
                  <a:pt x="1468141" y="753422"/>
                </a:lnTo>
                <a:lnTo>
                  <a:pt x="1468141" y="752257"/>
                </a:lnTo>
                <a:lnTo>
                  <a:pt x="1469629" y="751545"/>
                </a:lnTo>
                <a:lnTo>
                  <a:pt x="1469629" y="750963"/>
                </a:lnTo>
                <a:lnTo>
                  <a:pt x="1470147" y="751416"/>
                </a:lnTo>
                <a:lnTo>
                  <a:pt x="1471247" y="751286"/>
                </a:lnTo>
                <a:lnTo>
                  <a:pt x="1471636" y="750833"/>
                </a:lnTo>
                <a:lnTo>
                  <a:pt x="1472348" y="750963"/>
                </a:lnTo>
                <a:lnTo>
                  <a:pt x="1473254" y="750121"/>
                </a:lnTo>
                <a:lnTo>
                  <a:pt x="1473254" y="749668"/>
                </a:lnTo>
                <a:lnTo>
                  <a:pt x="1474548" y="748956"/>
                </a:lnTo>
                <a:lnTo>
                  <a:pt x="1474937" y="747338"/>
                </a:lnTo>
                <a:lnTo>
                  <a:pt x="1474548" y="747209"/>
                </a:lnTo>
                <a:lnTo>
                  <a:pt x="1474548" y="746174"/>
                </a:lnTo>
                <a:lnTo>
                  <a:pt x="1473448" y="745332"/>
                </a:lnTo>
                <a:lnTo>
                  <a:pt x="1473254" y="744620"/>
                </a:lnTo>
                <a:lnTo>
                  <a:pt x="1472865" y="744491"/>
                </a:lnTo>
                <a:lnTo>
                  <a:pt x="1472348" y="744943"/>
                </a:lnTo>
                <a:lnTo>
                  <a:pt x="1471765" y="744232"/>
                </a:lnTo>
                <a:lnTo>
                  <a:pt x="1471247" y="744361"/>
                </a:lnTo>
                <a:lnTo>
                  <a:pt x="1469759" y="742031"/>
                </a:lnTo>
                <a:lnTo>
                  <a:pt x="1469176" y="742161"/>
                </a:lnTo>
                <a:lnTo>
                  <a:pt x="1469176" y="742743"/>
                </a:lnTo>
                <a:lnTo>
                  <a:pt x="1468464" y="743455"/>
                </a:lnTo>
                <a:lnTo>
                  <a:pt x="1467364" y="743585"/>
                </a:lnTo>
                <a:lnTo>
                  <a:pt x="1468270" y="742419"/>
                </a:lnTo>
                <a:lnTo>
                  <a:pt x="1468076" y="741578"/>
                </a:lnTo>
                <a:lnTo>
                  <a:pt x="1468982" y="741707"/>
                </a:lnTo>
                <a:lnTo>
                  <a:pt x="1469370" y="740672"/>
                </a:lnTo>
                <a:lnTo>
                  <a:pt x="1468270" y="739248"/>
                </a:lnTo>
                <a:lnTo>
                  <a:pt x="1467558" y="739831"/>
                </a:lnTo>
                <a:lnTo>
                  <a:pt x="1467558" y="740413"/>
                </a:lnTo>
                <a:lnTo>
                  <a:pt x="1468076" y="740672"/>
                </a:lnTo>
                <a:lnTo>
                  <a:pt x="1467687" y="741125"/>
                </a:lnTo>
                <a:lnTo>
                  <a:pt x="1466587" y="740543"/>
                </a:lnTo>
                <a:lnTo>
                  <a:pt x="1466069" y="739701"/>
                </a:lnTo>
                <a:lnTo>
                  <a:pt x="1465487" y="739960"/>
                </a:lnTo>
                <a:lnTo>
                  <a:pt x="1465487" y="740543"/>
                </a:lnTo>
                <a:lnTo>
                  <a:pt x="1464969" y="740543"/>
                </a:lnTo>
                <a:lnTo>
                  <a:pt x="1464969" y="739960"/>
                </a:lnTo>
                <a:lnTo>
                  <a:pt x="1464387" y="739377"/>
                </a:lnTo>
                <a:lnTo>
                  <a:pt x="1465099" y="739377"/>
                </a:lnTo>
                <a:lnTo>
                  <a:pt x="1465487" y="738536"/>
                </a:lnTo>
                <a:lnTo>
                  <a:pt x="1466393" y="738278"/>
                </a:lnTo>
                <a:lnTo>
                  <a:pt x="1466393" y="737436"/>
                </a:lnTo>
                <a:lnTo>
                  <a:pt x="1464904" y="737307"/>
                </a:lnTo>
                <a:lnTo>
                  <a:pt x="1462898" y="737759"/>
                </a:lnTo>
                <a:lnTo>
                  <a:pt x="1462381" y="739054"/>
                </a:lnTo>
                <a:lnTo>
                  <a:pt x="1462575" y="739313"/>
                </a:lnTo>
                <a:lnTo>
                  <a:pt x="1461474" y="740154"/>
                </a:lnTo>
                <a:lnTo>
                  <a:pt x="1461086" y="740154"/>
                </a:lnTo>
                <a:lnTo>
                  <a:pt x="1461086" y="739118"/>
                </a:lnTo>
                <a:lnTo>
                  <a:pt x="1459080" y="739248"/>
                </a:lnTo>
                <a:lnTo>
                  <a:pt x="1458691" y="739701"/>
                </a:lnTo>
                <a:lnTo>
                  <a:pt x="1456685" y="739118"/>
                </a:lnTo>
                <a:lnTo>
                  <a:pt x="1456685" y="740154"/>
                </a:lnTo>
                <a:lnTo>
                  <a:pt x="1457203" y="740866"/>
                </a:lnTo>
                <a:lnTo>
                  <a:pt x="1456297" y="740866"/>
                </a:lnTo>
                <a:lnTo>
                  <a:pt x="1456102" y="741707"/>
                </a:lnTo>
                <a:lnTo>
                  <a:pt x="1454614" y="741837"/>
                </a:lnTo>
                <a:lnTo>
                  <a:pt x="1452802" y="741578"/>
                </a:lnTo>
                <a:lnTo>
                  <a:pt x="1452219" y="741125"/>
                </a:lnTo>
                <a:lnTo>
                  <a:pt x="1452219" y="740089"/>
                </a:lnTo>
                <a:lnTo>
                  <a:pt x="1447236" y="739960"/>
                </a:lnTo>
                <a:lnTo>
                  <a:pt x="1446524" y="739507"/>
                </a:lnTo>
                <a:lnTo>
                  <a:pt x="1445424" y="739507"/>
                </a:lnTo>
                <a:lnTo>
                  <a:pt x="1444129" y="738795"/>
                </a:lnTo>
                <a:lnTo>
                  <a:pt x="1443546" y="737759"/>
                </a:lnTo>
                <a:lnTo>
                  <a:pt x="1440763" y="737048"/>
                </a:lnTo>
                <a:lnTo>
                  <a:pt x="1439857" y="736206"/>
                </a:lnTo>
                <a:lnTo>
                  <a:pt x="1439145" y="736206"/>
                </a:lnTo>
                <a:lnTo>
                  <a:pt x="1438563" y="735170"/>
                </a:lnTo>
                <a:lnTo>
                  <a:pt x="1437657" y="735430"/>
                </a:lnTo>
                <a:lnTo>
                  <a:pt x="1437463" y="735753"/>
                </a:lnTo>
                <a:lnTo>
                  <a:pt x="1438045" y="736012"/>
                </a:lnTo>
                <a:lnTo>
                  <a:pt x="1437139" y="736271"/>
                </a:lnTo>
                <a:lnTo>
                  <a:pt x="1437139" y="737112"/>
                </a:lnTo>
                <a:lnTo>
                  <a:pt x="1437527" y="737372"/>
                </a:lnTo>
                <a:lnTo>
                  <a:pt x="1436621" y="737242"/>
                </a:lnTo>
                <a:lnTo>
                  <a:pt x="1436233" y="736660"/>
                </a:lnTo>
                <a:lnTo>
                  <a:pt x="1435327" y="736660"/>
                </a:lnTo>
                <a:lnTo>
                  <a:pt x="1435521" y="736401"/>
                </a:lnTo>
                <a:lnTo>
                  <a:pt x="1434809" y="736141"/>
                </a:lnTo>
                <a:lnTo>
                  <a:pt x="1433126" y="736141"/>
                </a:lnTo>
                <a:lnTo>
                  <a:pt x="1431638" y="736724"/>
                </a:lnTo>
                <a:lnTo>
                  <a:pt x="1430149" y="738471"/>
                </a:lnTo>
                <a:lnTo>
                  <a:pt x="1429955" y="739313"/>
                </a:lnTo>
                <a:lnTo>
                  <a:pt x="1429243" y="739766"/>
                </a:lnTo>
                <a:lnTo>
                  <a:pt x="1429243" y="740608"/>
                </a:lnTo>
                <a:lnTo>
                  <a:pt x="1429955" y="741190"/>
                </a:lnTo>
                <a:lnTo>
                  <a:pt x="1431638" y="741319"/>
                </a:lnTo>
                <a:lnTo>
                  <a:pt x="1431832" y="741772"/>
                </a:lnTo>
                <a:lnTo>
                  <a:pt x="1430343" y="742937"/>
                </a:lnTo>
                <a:lnTo>
                  <a:pt x="1427754" y="742678"/>
                </a:lnTo>
                <a:lnTo>
                  <a:pt x="1428337" y="743261"/>
                </a:lnTo>
                <a:lnTo>
                  <a:pt x="1427949" y="745008"/>
                </a:lnTo>
                <a:lnTo>
                  <a:pt x="1428337" y="746432"/>
                </a:lnTo>
                <a:lnTo>
                  <a:pt x="1427237" y="746691"/>
                </a:lnTo>
                <a:lnTo>
                  <a:pt x="1426654" y="747727"/>
                </a:lnTo>
                <a:lnTo>
                  <a:pt x="1426848" y="747986"/>
                </a:lnTo>
                <a:lnTo>
                  <a:pt x="1426331" y="747986"/>
                </a:lnTo>
                <a:lnTo>
                  <a:pt x="1426136" y="747532"/>
                </a:lnTo>
                <a:lnTo>
                  <a:pt x="1425230" y="747792"/>
                </a:lnTo>
                <a:lnTo>
                  <a:pt x="1425425" y="748244"/>
                </a:lnTo>
                <a:lnTo>
                  <a:pt x="1426007" y="748115"/>
                </a:lnTo>
                <a:lnTo>
                  <a:pt x="1426396" y="748568"/>
                </a:lnTo>
                <a:lnTo>
                  <a:pt x="1426396" y="751157"/>
                </a:lnTo>
                <a:lnTo>
                  <a:pt x="1425683" y="751739"/>
                </a:lnTo>
                <a:lnTo>
                  <a:pt x="1427172" y="751869"/>
                </a:lnTo>
                <a:lnTo>
                  <a:pt x="1427754" y="751416"/>
                </a:lnTo>
                <a:lnTo>
                  <a:pt x="1429049" y="751999"/>
                </a:lnTo>
                <a:lnTo>
                  <a:pt x="1431055" y="751416"/>
                </a:lnTo>
                <a:lnTo>
                  <a:pt x="1432738" y="749992"/>
                </a:lnTo>
                <a:lnTo>
                  <a:pt x="1432738" y="748244"/>
                </a:lnTo>
                <a:lnTo>
                  <a:pt x="1433450" y="747403"/>
                </a:lnTo>
                <a:lnTo>
                  <a:pt x="1433838" y="745655"/>
                </a:lnTo>
                <a:lnTo>
                  <a:pt x="1438239" y="743649"/>
                </a:lnTo>
                <a:lnTo>
                  <a:pt x="1438239" y="742484"/>
                </a:lnTo>
                <a:lnTo>
                  <a:pt x="1438952" y="741643"/>
                </a:lnTo>
                <a:lnTo>
                  <a:pt x="1440440" y="741190"/>
                </a:lnTo>
                <a:lnTo>
                  <a:pt x="1443546" y="741319"/>
                </a:lnTo>
                <a:lnTo>
                  <a:pt x="1444647" y="743196"/>
                </a:lnTo>
                <a:lnTo>
                  <a:pt x="1446329" y="744037"/>
                </a:lnTo>
                <a:lnTo>
                  <a:pt x="1446329" y="744879"/>
                </a:lnTo>
                <a:lnTo>
                  <a:pt x="1445812" y="745008"/>
                </a:lnTo>
                <a:lnTo>
                  <a:pt x="1444711" y="745008"/>
                </a:lnTo>
                <a:lnTo>
                  <a:pt x="1444000" y="743585"/>
                </a:lnTo>
                <a:lnTo>
                  <a:pt x="1442511" y="743585"/>
                </a:lnTo>
                <a:lnTo>
                  <a:pt x="1441993" y="744296"/>
                </a:lnTo>
                <a:lnTo>
                  <a:pt x="1441993" y="744555"/>
                </a:lnTo>
                <a:lnTo>
                  <a:pt x="1442705" y="744555"/>
                </a:lnTo>
                <a:lnTo>
                  <a:pt x="1442705" y="745397"/>
                </a:lnTo>
                <a:lnTo>
                  <a:pt x="1443611" y="745979"/>
                </a:lnTo>
                <a:lnTo>
                  <a:pt x="1444194" y="747273"/>
                </a:lnTo>
                <a:lnTo>
                  <a:pt x="1444194" y="748698"/>
                </a:lnTo>
                <a:lnTo>
                  <a:pt x="1443806" y="748827"/>
                </a:lnTo>
                <a:lnTo>
                  <a:pt x="1444388" y="749410"/>
                </a:lnTo>
                <a:lnTo>
                  <a:pt x="1444194" y="751610"/>
                </a:lnTo>
                <a:lnTo>
                  <a:pt x="1442317" y="752775"/>
                </a:lnTo>
                <a:lnTo>
                  <a:pt x="1441411" y="754199"/>
                </a:lnTo>
                <a:lnTo>
                  <a:pt x="1440505" y="754458"/>
                </a:lnTo>
                <a:lnTo>
                  <a:pt x="1440310" y="755493"/>
                </a:lnTo>
                <a:lnTo>
                  <a:pt x="1437722" y="755493"/>
                </a:lnTo>
                <a:lnTo>
                  <a:pt x="1437010" y="756529"/>
                </a:lnTo>
                <a:lnTo>
                  <a:pt x="1438304" y="756076"/>
                </a:lnTo>
                <a:lnTo>
                  <a:pt x="1441087" y="755947"/>
                </a:lnTo>
                <a:lnTo>
                  <a:pt x="1441993" y="754328"/>
                </a:lnTo>
                <a:lnTo>
                  <a:pt x="1443676" y="753487"/>
                </a:lnTo>
                <a:lnTo>
                  <a:pt x="1443870" y="754522"/>
                </a:lnTo>
                <a:lnTo>
                  <a:pt x="1443482" y="754781"/>
                </a:lnTo>
                <a:lnTo>
                  <a:pt x="1443870" y="755040"/>
                </a:lnTo>
                <a:lnTo>
                  <a:pt x="1443870" y="755882"/>
                </a:lnTo>
                <a:lnTo>
                  <a:pt x="1442964" y="757305"/>
                </a:lnTo>
                <a:lnTo>
                  <a:pt x="1442964" y="758471"/>
                </a:lnTo>
                <a:lnTo>
                  <a:pt x="1443482" y="758729"/>
                </a:lnTo>
                <a:lnTo>
                  <a:pt x="1444194" y="758017"/>
                </a:lnTo>
                <a:lnTo>
                  <a:pt x="1444388" y="756982"/>
                </a:lnTo>
                <a:lnTo>
                  <a:pt x="1444776" y="756982"/>
                </a:lnTo>
                <a:lnTo>
                  <a:pt x="1445165" y="754781"/>
                </a:lnTo>
                <a:lnTo>
                  <a:pt x="1447365" y="753940"/>
                </a:lnTo>
                <a:lnTo>
                  <a:pt x="1448660" y="753940"/>
                </a:lnTo>
                <a:lnTo>
                  <a:pt x="1450148" y="755105"/>
                </a:lnTo>
                <a:lnTo>
                  <a:pt x="1450148" y="756270"/>
                </a:lnTo>
                <a:lnTo>
                  <a:pt x="1450730" y="756529"/>
                </a:lnTo>
                <a:lnTo>
                  <a:pt x="1450730" y="756788"/>
                </a:lnTo>
                <a:lnTo>
                  <a:pt x="1449630" y="757241"/>
                </a:lnTo>
                <a:lnTo>
                  <a:pt x="1449630" y="757694"/>
                </a:lnTo>
                <a:lnTo>
                  <a:pt x="1452025" y="757565"/>
                </a:lnTo>
                <a:lnTo>
                  <a:pt x="1452025" y="758017"/>
                </a:lnTo>
                <a:lnTo>
                  <a:pt x="1453837" y="758729"/>
                </a:lnTo>
                <a:lnTo>
                  <a:pt x="1453837" y="758988"/>
                </a:lnTo>
                <a:lnTo>
                  <a:pt x="1452025" y="759571"/>
                </a:lnTo>
                <a:lnTo>
                  <a:pt x="1452219" y="760736"/>
                </a:lnTo>
                <a:lnTo>
                  <a:pt x="1453708" y="760994"/>
                </a:lnTo>
                <a:lnTo>
                  <a:pt x="1453514" y="762030"/>
                </a:lnTo>
                <a:lnTo>
                  <a:pt x="1453902" y="762160"/>
                </a:lnTo>
                <a:lnTo>
                  <a:pt x="1454808" y="762030"/>
                </a:lnTo>
                <a:lnTo>
                  <a:pt x="1454614" y="760865"/>
                </a:lnTo>
                <a:lnTo>
                  <a:pt x="1455520" y="759700"/>
                </a:lnTo>
                <a:lnTo>
                  <a:pt x="1457203" y="758664"/>
                </a:lnTo>
                <a:lnTo>
                  <a:pt x="1458109" y="757370"/>
                </a:lnTo>
                <a:lnTo>
                  <a:pt x="1459209" y="757111"/>
                </a:lnTo>
                <a:lnTo>
                  <a:pt x="1459403" y="757823"/>
                </a:lnTo>
                <a:lnTo>
                  <a:pt x="1459015" y="757823"/>
                </a:lnTo>
                <a:lnTo>
                  <a:pt x="1457915" y="759247"/>
                </a:lnTo>
                <a:lnTo>
                  <a:pt x="1457720" y="760865"/>
                </a:lnTo>
                <a:lnTo>
                  <a:pt x="1458432" y="761124"/>
                </a:lnTo>
                <a:lnTo>
                  <a:pt x="1458432" y="761707"/>
                </a:lnTo>
                <a:lnTo>
                  <a:pt x="1461410" y="762871"/>
                </a:lnTo>
                <a:lnTo>
                  <a:pt x="1460309" y="763907"/>
                </a:lnTo>
                <a:lnTo>
                  <a:pt x="1459209" y="764037"/>
                </a:lnTo>
                <a:lnTo>
                  <a:pt x="1459209" y="764619"/>
                </a:lnTo>
                <a:lnTo>
                  <a:pt x="1459727" y="765072"/>
                </a:lnTo>
                <a:lnTo>
                  <a:pt x="1459727" y="764360"/>
                </a:lnTo>
                <a:lnTo>
                  <a:pt x="1460633" y="764360"/>
                </a:lnTo>
                <a:lnTo>
                  <a:pt x="1461021" y="763778"/>
                </a:lnTo>
                <a:lnTo>
                  <a:pt x="1461733" y="763778"/>
                </a:lnTo>
                <a:lnTo>
                  <a:pt x="1462251" y="764619"/>
                </a:lnTo>
                <a:lnTo>
                  <a:pt x="1462639" y="764489"/>
                </a:lnTo>
                <a:lnTo>
                  <a:pt x="1462445" y="763454"/>
                </a:lnTo>
                <a:lnTo>
                  <a:pt x="1462833" y="763195"/>
                </a:lnTo>
                <a:lnTo>
                  <a:pt x="1462833" y="761900"/>
                </a:lnTo>
                <a:lnTo>
                  <a:pt x="1462251" y="761059"/>
                </a:lnTo>
                <a:lnTo>
                  <a:pt x="1464646" y="760347"/>
                </a:lnTo>
                <a:lnTo>
                  <a:pt x="1465358" y="758600"/>
                </a:lnTo>
                <a:lnTo>
                  <a:pt x="1465875" y="758729"/>
                </a:lnTo>
                <a:lnTo>
                  <a:pt x="1465875" y="759183"/>
                </a:lnTo>
                <a:lnTo>
                  <a:pt x="1466782" y="759053"/>
                </a:lnTo>
                <a:lnTo>
                  <a:pt x="1467493" y="758212"/>
                </a:lnTo>
                <a:lnTo>
                  <a:pt x="1468205" y="756334"/>
                </a:lnTo>
                <a:lnTo>
                  <a:pt x="1468788" y="756076"/>
                </a:lnTo>
                <a:lnTo>
                  <a:pt x="1469694" y="757500"/>
                </a:lnTo>
                <a:lnTo>
                  <a:pt x="1469694" y="758212"/>
                </a:lnTo>
                <a:lnTo>
                  <a:pt x="1471183" y="758794"/>
                </a:lnTo>
                <a:lnTo>
                  <a:pt x="1471571" y="759506"/>
                </a:lnTo>
                <a:lnTo>
                  <a:pt x="1468270" y="766625"/>
                </a:lnTo>
                <a:lnTo>
                  <a:pt x="1467882" y="770832"/>
                </a:lnTo>
                <a:lnTo>
                  <a:pt x="1468464" y="771285"/>
                </a:lnTo>
                <a:lnTo>
                  <a:pt x="1469176" y="773291"/>
                </a:lnTo>
                <a:lnTo>
                  <a:pt x="1470082" y="773551"/>
                </a:lnTo>
                <a:lnTo>
                  <a:pt x="1471571" y="775751"/>
                </a:lnTo>
                <a:lnTo>
                  <a:pt x="1476749" y="775169"/>
                </a:lnTo>
                <a:lnTo>
                  <a:pt x="1477655" y="775621"/>
                </a:lnTo>
                <a:lnTo>
                  <a:pt x="1477266" y="777239"/>
                </a:lnTo>
                <a:lnTo>
                  <a:pt x="1475778" y="778664"/>
                </a:lnTo>
                <a:lnTo>
                  <a:pt x="1474677" y="781252"/>
                </a:lnTo>
                <a:lnTo>
                  <a:pt x="1470794" y="782288"/>
                </a:lnTo>
                <a:lnTo>
                  <a:pt x="1469305" y="783453"/>
                </a:lnTo>
                <a:lnTo>
                  <a:pt x="1467817" y="785330"/>
                </a:lnTo>
                <a:lnTo>
                  <a:pt x="1467817" y="786041"/>
                </a:lnTo>
                <a:lnTo>
                  <a:pt x="1466522" y="787919"/>
                </a:lnTo>
                <a:lnTo>
                  <a:pt x="1466329" y="790637"/>
                </a:lnTo>
                <a:lnTo>
                  <a:pt x="1466846" y="792514"/>
                </a:lnTo>
                <a:lnTo>
                  <a:pt x="1467947" y="793226"/>
                </a:lnTo>
                <a:lnTo>
                  <a:pt x="1468529" y="792385"/>
                </a:lnTo>
                <a:lnTo>
                  <a:pt x="1469047" y="792385"/>
                </a:lnTo>
                <a:lnTo>
                  <a:pt x="1468658" y="792837"/>
                </a:lnTo>
                <a:lnTo>
                  <a:pt x="1468853" y="793097"/>
                </a:lnTo>
                <a:lnTo>
                  <a:pt x="1471053" y="793097"/>
                </a:lnTo>
                <a:lnTo>
                  <a:pt x="1470665" y="793808"/>
                </a:lnTo>
                <a:lnTo>
                  <a:pt x="1468658" y="794973"/>
                </a:lnTo>
                <a:lnTo>
                  <a:pt x="1468464" y="796397"/>
                </a:lnTo>
                <a:lnTo>
                  <a:pt x="1467882" y="796980"/>
                </a:lnTo>
                <a:lnTo>
                  <a:pt x="1468076" y="799180"/>
                </a:lnTo>
                <a:lnTo>
                  <a:pt x="1468658" y="799763"/>
                </a:lnTo>
                <a:lnTo>
                  <a:pt x="1468270" y="800475"/>
                </a:lnTo>
                <a:lnTo>
                  <a:pt x="1467364" y="800604"/>
                </a:lnTo>
                <a:lnTo>
                  <a:pt x="1465681" y="802028"/>
                </a:lnTo>
                <a:lnTo>
                  <a:pt x="1462575" y="801769"/>
                </a:lnTo>
                <a:lnTo>
                  <a:pt x="1455002" y="802351"/>
                </a:lnTo>
                <a:lnTo>
                  <a:pt x="1450407" y="801769"/>
                </a:lnTo>
                <a:lnTo>
                  <a:pt x="1449501" y="802222"/>
                </a:lnTo>
                <a:lnTo>
                  <a:pt x="1447818" y="802222"/>
                </a:lnTo>
                <a:lnTo>
                  <a:pt x="1445229" y="803063"/>
                </a:lnTo>
                <a:lnTo>
                  <a:pt x="1443353" y="803193"/>
                </a:lnTo>
                <a:lnTo>
                  <a:pt x="1441864" y="805199"/>
                </a:lnTo>
                <a:lnTo>
                  <a:pt x="1439663" y="806817"/>
                </a:lnTo>
                <a:lnTo>
                  <a:pt x="1439275" y="807659"/>
                </a:lnTo>
                <a:lnTo>
                  <a:pt x="1437398" y="808500"/>
                </a:lnTo>
                <a:lnTo>
                  <a:pt x="1434809" y="808953"/>
                </a:lnTo>
                <a:lnTo>
                  <a:pt x="1434097" y="809535"/>
                </a:lnTo>
                <a:lnTo>
                  <a:pt x="1432997" y="809406"/>
                </a:lnTo>
                <a:lnTo>
                  <a:pt x="1432285" y="808823"/>
                </a:lnTo>
                <a:lnTo>
                  <a:pt x="1432285" y="808241"/>
                </a:lnTo>
                <a:lnTo>
                  <a:pt x="1431379" y="807205"/>
                </a:lnTo>
                <a:lnTo>
                  <a:pt x="1431379" y="805329"/>
                </a:lnTo>
                <a:lnTo>
                  <a:pt x="1430861" y="804746"/>
                </a:lnTo>
                <a:lnTo>
                  <a:pt x="1430473" y="802416"/>
                </a:lnTo>
                <a:lnTo>
                  <a:pt x="1431185" y="801252"/>
                </a:lnTo>
                <a:lnTo>
                  <a:pt x="1430991" y="800668"/>
                </a:lnTo>
                <a:lnTo>
                  <a:pt x="1430279" y="800668"/>
                </a:lnTo>
                <a:lnTo>
                  <a:pt x="1429890" y="801252"/>
                </a:lnTo>
                <a:lnTo>
                  <a:pt x="1427496" y="801381"/>
                </a:lnTo>
                <a:lnTo>
                  <a:pt x="1426784" y="800540"/>
                </a:lnTo>
                <a:lnTo>
                  <a:pt x="1426589" y="799698"/>
                </a:lnTo>
                <a:lnTo>
                  <a:pt x="1424583" y="800151"/>
                </a:lnTo>
                <a:lnTo>
                  <a:pt x="1419988" y="798403"/>
                </a:lnTo>
                <a:lnTo>
                  <a:pt x="1418499" y="798403"/>
                </a:lnTo>
                <a:lnTo>
                  <a:pt x="1417205" y="799115"/>
                </a:lnTo>
                <a:lnTo>
                  <a:pt x="1415198" y="797951"/>
                </a:lnTo>
                <a:lnTo>
                  <a:pt x="1413904" y="797821"/>
                </a:lnTo>
                <a:lnTo>
                  <a:pt x="1411898" y="795944"/>
                </a:lnTo>
                <a:lnTo>
                  <a:pt x="1409115" y="794650"/>
                </a:lnTo>
                <a:lnTo>
                  <a:pt x="1408532" y="793614"/>
                </a:lnTo>
                <a:lnTo>
                  <a:pt x="1409115" y="791608"/>
                </a:lnTo>
                <a:lnTo>
                  <a:pt x="1407626" y="790767"/>
                </a:lnTo>
                <a:lnTo>
                  <a:pt x="1406332" y="791219"/>
                </a:lnTo>
                <a:lnTo>
                  <a:pt x="1405943" y="791931"/>
                </a:lnTo>
                <a:lnTo>
                  <a:pt x="1404131" y="791931"/>
                </a:lnTo>
                <a:lnTo>
                  <a:pt x="1404131" y="792643"/>
                </a:lnTo>
                <a:lnTo>
                  <a:pt x="1403419" y="792902"/>
                </a:lnTo>
                <a:lnTo>
                  <a:pt x="1403225" y="791866"/>
                </a:lnTo>
                <a:lnTo>
                  <a:pt x="1401931" y="791414"/>
                </a:lnTo>
                <a:lnTo>
                  <a:pt x="1401737" y="790702"/>
                </a:lnTo>
                <a:lnTo>
                  <a:pt x="1399860" y="789277"/>
                </a:lnTo>
                <a:lnTo>
                  <a:pt x="1396170" y="790119"/>
                </a:lnTo>
                <a:lnTo>
                  <a:pt x="1392481" y="789666"/>
                </a:lnTo>
                <a:lnTo>
                  <a:pt x="1391575" y="789213"/>
                </a:lnTo>
                <a:lnTo>
                  <a:pt x="1390087" y="789472"/>
                </a:lnTo>
                <a:lnTo>
                  <a:pt x="1390087" y="788890"/>
                </a:lnTo>
                <a:lnTo>
                  <a:pt x="1390993" y="788307"/>
                </a:lnTo>
                <a:lnTo>
                  <a:pt x="1390799" y="787595"/>
                </a:lnTo>
                <a:lnTo>
                  <a:pt x="1389698" y="786560"/>
                </a:lnTo>
                <a:lnTo>
                  <a:pt x="1387304" y="785524"/>
                </a:lnTo>
                <a:lnTo>
                  <a:pt x="1385621" y="785524"/>
                </a:lnTo>
                <a:lnTo>
                  <a:pt x="1385038" y="785977"/>
                </a:lnTo>
                <a:lnTo>
                  <a:pt x="1383161" y="785524"/>
                </a:lnTo>
                <a:lnTo>
                  <a:pt x="1382255" y="786365"/>
                </a:lnTo>
                <a:lnTo>
                  <a:pt x="1381349" y="786624"/>
                </a:lnTo>
                <a:lnTo>
                  <a:pt x="1378372" y="786883"/>
                </a:lnTo>
                <a:lnTo>
                  <a:pt x="1377984" y="787142"/>
                </a:lnTo>
                <a:lnTo>
                  <a:pt x="1378178" y="788307"/>
                </a:lnTo>
                <a:lnTo>
                  <a:pt x="1376366" y="788437"/>
                </a:lnTo>
                <a:lnTo>
                  <a:pt x="1375977" y="788890"/>
                </a:lnTo>
                <a:lnTo>
                  <a:pt x="1371188" y="788760"/>
                </a:lnTo>
                <a:lnTo>
                  <a:pt x="1370605" y="788501"/>
                </a:lnTo>
                <a:lnTo>
                  <a:pt x="1370994" y="787336"/>
                </a:lnTo>
                <a:lnTo>
                  <a:pt x="1370088" y="786883"/>
                </a:lnTo>
                <a:lnTo>
                  <a:pt x="1369376" y="787336"/>
                </a:lnTo>
                <a:lnTo>
                  <a:pt x="1369376" y="788178"/>
                </a:lnTo>
                <a:lnTo>
                  <a:pt x="1368858" y="788178"/>
                </a:lnTo>
                <a:lnTo>
                  <a:pt x="1365169" y="787466"/>
                </a:lnTo>
                <a:lnTo>
                  <a:pt x="1364586" y="786430"/>
                </a:lnTo>
                <a:lnTo>
                  <a:pt x="1363680" y="785977"/>
                </a:lnTo>
                <a:lnTo>
                  <a:pt x="1361286" y="785718"/>
                </a:lnTo>
                <a:lnTo>
                  <a:pt x="1360574" y="786171"/>
                </a:lnTo>
                <a:lnTo>
                  <a:pt x="1359862" y="785589"/>
                </a:lnTo>
                <a:lnTo>
                  <a:pt x="1355655" y="785589"/>
                </a:lnTo>
                <a:lnTo>
                  <a:pt x="1352548" y="784423"/>
                </a:lnTo>
                <a:lnTo>
                  <a:pt x="1350865" y="784295"/>
                </a:lnTo>
                <a:lnTo>
                  <a:pt x="1350671" y="783841"/>
                </a:lnTo>
                <a:lnTo>
                  <a:pt x="1344588" y="784100"/>
                </a:lnTo>
                <a:lnTo>
                  <a:pt x="1344005" y="783518"/>
                </a:lnTo>
                <a:lnTo>
                  <a:pt x="1342322" y="782935"/>
                </a:lnTo>
                <a:lnTo>
                  <a:pt x="1340122" y="780347"/>
                </a:lnTo>
                <a:lnTo>
                  <a:pt x="1337921" y="780217"/>
                </a:lnTo>
                <a:lnTo>
                  <a:pt x="1334815" y="781058"/>
                </a:lnTo>
                <a:lnTo>
                  <a:pt x="1333714" y="780605"/>
                </a:lnTo>
                <a:lnTo>
                  <a:pt x="1330931" y="780864"/>
                </a:lnTo>
                <a:lnTo>
                  <a:pt x="1327242" y="779440"/>
                </a:lnTo>
                <a:lnTo>
                  <a:pt x="1326142" y="778599"/>
                </a:lnTo>
                <a:lnTo>
                  <a:pt x="1323941" y="778599"/>
                </a:lnTo>
                <a:lnTo>
                  <a:pt x="1323553" y="778146"/>
                </a:lnTo>
                <a:lnTo>
                  <a:pt x="1322647" y="778275"/>
                </a:lnTo>
                <a:lnTo>
                  <a:pt x="1321352" y="777822"/>
                </a:lnTo>
                <a:lnTo>
                  <a:pt x="1318246" y="778534"/>
                </a:lnTo>
                <a:lnTo>
                  <a:pt x="1316951" y="779246"/>
                </a:lnTo>
                <a:lnTo>
                  <a:pt x="1316757" y="779958"/>
                </a:lnTo>
                <a:lnTo>
                  <a:pt x="1316175" y="779958"/>
                </a:lnTo>
                <a:lnTo>
                  <a:pt x="1315463" y="779117"/>
                </a:lnTo>
                <a:lnTo>
                  <a:pt x="1313457" y="778664"/>
                </a:lnTo>
                <a:lnTo>
                  <a:pt x="1312874" y="778081"/>
                </a:lnTo>
                <a:lnTo>
                  <a:pt x="1311579" y="778210"/>
                </a:lnTo>
                <a:lnTo>
                  <a:pt x="1308796" y="779958"/>
                </a:lnTo>
                <a:lnTo>
                  <a:pt x="1305302" y="783583"/>
                </a:lnTo>
                <a:lnTo>
                  <a:pt x="1304913" y="784747"/>
                </a:lnTo>
                <a:lnTo>
                  <a:pt x="1304201" y="785201"/>
                </a:lnTo>
                <a:lnTo>
                  <a:pt x="1303295" y="786624"/>
                </a:lnTo>
                <a:lnTo>
                  <a:pt x="1302001" y="789796"/>
                </a:lnTo>
                <a:lnTo>
                  <a:pt x="1302001" y="791219"/>
                </a:lnTo>
                <a:lnTo>
                  <a:pt x="1302583" y="792061"/>
                </a:lnTo>
                <a:lnTo>
                  <a:pt x="1303878" y="791349"/>
                </a:lnTo>
                <a:lnTo>
                  <a:pt x="1304978" y="791479"/>
                </a:lnTo>
                <a:lnTo>
                  <a:pt x="1305172" y="791931"/>
                </a:lnTo>
                <a:lnTo>
                  <a:pt x="1305172" y="793355"/>
                </a:lnTo>
                <a:lnTo>
                  <a:pt x="1302777" y="794520"/>
                </a:lnTo>
                <a:lnTo>
                  <a:pt x="1302777" y="795232"/>
                </a:lnTo>
                <a:lnTo>
                  <a:pt x="1303295" y="795491"/>
                </a:lnTo>
                <a:lnTo>
                  <a:pt x="1303489" y="796203"/>
                </a:lnTo>
                <a:lnTo>
                  <a:pt x="1308473" y="798209"/>
                </a:lnTo>
                <a:lnTo>
                  <a:pt x="1308861" y="798663"/>
                </a:lnTo>
                <a:lnTo>
                  <a:pt x="1308473" y="798792"/>
                </a:lnTo>
                <a:lnTo>
                  <a:pt x="1302777" y="796462"/>
                </a:lnTo>
                <a:lnTo>
                  <a:pt x="1299800" y="798209"/>
                </a:lnTo>
                <a:lnTo>
                  <a:pt x="1299218" y="799504"/>
                </a:lnTo>
                <a:lnTo>
                  <a:pt x="1297535" y="800798"/>
                </a:lnTo>
                <a:lnTo>
                  <a:pt x="1297147" y="802805"/>
                </a:lnTo>
                <a:lnTo>
                  <a:pt x="1296046" y="804552"/>
                </a:lnTo>
                <a:lnTo>
                  <a:pt x="1296564" y="806753"/>
                </a:lnTo>
                <a:lnTo>
                  <a:pt x="1297665" y="809342"/>
                </a:lnTo>
                <a:lnTo>
                  <a:pt x="1298053" y="809471"/>
                </a:lnTo>
                <a:lnTo>
                  <a:pt x="1298441" y="810895"/>
                </a:lnTo>
                <a:lnTo>
                  <a:pt x="1299153" y="811477"/>
                </a:lnTo>
                <a:lnTo>
                  <a:pt x="1301354" y="811930"/>
                </a:lnTo>
                <a:lnTo>
                  <a:pt x="1302842" y="813678"/>
                </a:lnTo>
                <a:lnTo>
                  <a:pt x="1303554" y="812966"/>
                </a:lnTo>
                <a:lnTo>
                  <a:pt x="1306531" y="812513"/>
                </a:lnTo>
                <a:lnTo>
                  <a:pt x="1306725" y="812059"/>
                </a:lnTo>
                <a:lnTo>
                  <a:pt x="1307438" y="812059"/>
                </a:lnTo>
                <a:lnTo>
                  <a:pt x="1308149" y="811348"/>
                </a:lnTo>
                <a:lnTo>
                  <a:pt x="1309056" y="811477"/>
                </a:lnTo>
                <a:lnTo>
                  <a:pt x="1308538" y="812901"/>
                </a:lnTo>
                <a:lnTo>
                  <a:pt x="1310414" y="813225"/>
                </a:lnTo>
                <a:lnTo>
                  <a:pt x="1311321" y="812643"/>
                </a:lnTo>
                <a:lnTo>
                  <a:pt x="1311903" y="812771"/>
                </a:lnTo>
                <a:lnTo>
                  <a:pt x="1311903" y="813030"/>
                </a:lnTo>
                <a:lnTo>
                  <a:pt x="1310221" y="813613"/>
                </a:lnTo>
                <a:lnTo>
                  <a:pt x="1310026" y="814325"/>
                </a:lnTo>
                <a:lnTo>
                  <a:pt x="1310738" y="814778"/>
                </a:lnTo>
                <a:lnTo>
                  <a:pt x="1311450" y="816526"/>
                </a:lnTo>
                <a:lnTo>
                  <a:pt x="1312162" y="817108"/>
                </a:lnTo>
                <a:lnTo>
                  <a:pt x="1312162" y="817949"/>
                </a:lnTo>
                <a:lnTo>
                  <a:pt x="1312680" y="818402"/>
                </a:lnTo>
                <a:lnTo>
                  <a:pt x="1312680" y="819827"/>
                </a:lnTo>
                <a:lnTo>
                  <a:pt x="1313974" y="821121"/>
                </a:lnTo>
                <a:lnTo>
                  <a:pt x="1314363" y="822739"/>
                </a:lnTo>
                <a:lnTo>
                  <a:pt x="1313651" y="823904"/>
                </a:lnTo>
                <a:lnTo>
                  <a:pt x="1313457" y="826816"/>
                </a:lnTo>
                <a:lnTo>
                  <a:pt x="1311450" y="828240"/>
                </a:lnTo>
                <a:lnTo>
                  <a:pt x="1311062" y="828952"/>
                </a:lnTo>
                <a:lnTo>
                  <a:pt x="1310156" y="829081"/>
                </a:lnTo>
                <a:lnTo>
                  <a:pt x="1310156" y="829535"/>
                </a:lnTo>
                <a:lnTo>
                  <a:pt x="1309767" y="829535"/>
                </a:lnTo>
                <a:lnTo>
                  <a:pt x="1309379" y="830829"/>
                </a:lnTo>
                <a:lnTo>
                  <a:pt x="1308796" y="830958"/>
                </a:lnTo>
                <a:lnTo>
                  <a:pt x="1308408" y="831800"/>
                </a:lnTo>
                <a:lnTo>
                  <a:pt x="1306920" y="833094"/>
                </a:lnTo>
                <a:lnTo>
                  <a:pt x="1306920" y="834971"/>
                </a:lnTo>
                <a:lnTo>
                  <a:pt x="1305043" y="836978"/>
                </a:lnTo>
                <a:lnTo>
                  <a:pt x="1304655" y="838272"/>
                </a:lnTo>
                <a:lnTo>
                  <a:pt x="1301159" y="840861"/>
                </a:lnTo>
                <a:lnTo>
                  <a:pt x="1300641" y="841896"/>
                </a:lnTo>
                <a:lnTo>
                  <a:pt x="1299541" y="841638"/>
                </a:lnTo>
                <a:lnTo>
                  <a:pt x="1298829" y="840214"/>
                </a:lnTo>
                <a:lnTo>
                  <a:pt x="1299541" y="836913"/>
                </a:lnTo>
                <a:lnTo>
                  <a:pt x="1300448" y="835748"/>
                </a:lnTo>
                <a:lnTo>
                  <a:pt x="1300253" y="832576"/>
                </a:lnTo>
                <a:lnTo>
                  <a:pt x="1300836" y="831541"/>
                </a:lnTo>
                <a:lnTo>
                  <a:pt x="1300836" y="829405"/>
                </a:lnTo>
                <a:lnTo>
                  <a:pt x="1301224" y="828823"/>
                </a:lnTo>
                <a:lnTo>
                  <a:pt x="1301224" y="828240"/>
                </a:lnTo>
                <a:lnTo>
                  <a:pt x="1300124" y="826622"/>
                </a:lnTo>
                <a:lnTo>
                  <a:pt x="1300836" y="825004"/>
                </a:lnTo>
                <a:lnTo>
                  <a:pt x="1301742" y="824162"/>
                </a:lnTo>
                <a:lnTo>
                  <a:pt x="1301936" y="822739"/>
                </a:lnTo>
                <a:lnTo>
                  <a:pt x="1301548" y="822480"/>
                </a:lnTo>
                <a:lnTo>
                  <a:pt x="1301548" y="821445"/>
                </a:lnTo>
                <a:lnTo>
                  <a:pt x="1303037" y="819115"/>
                </a:lnTo>
                <a:lnTo>
                  <a:pt x="1303037" y="818079"/>
                </a:lnTo>
                <a:lnTo>
                  <a:pt x="1302130" y="816461"/>
                </a:lnTo>
                <a:lnTo>
                  <a:pt x="1299153" y="813419"/>
                </a:lnTo>
                <a:lnTo>
                  <a:pt x="1298441" y="812124"/>
                </a:lnTo>
                <a:lnTo>
                  <a:pt x="1296564" y="810377"/>
                </a:lnTo>
                <a:lnTo>
                  <a:pt x="1296564" y="809924"/>
                </a:lnTo>
                <a:lnTo>
                  <a:pt x="1294752" y="808630"/>
                </a:lnTo>
                <a:lnTo>
                  <a:pt x="1294364" y="807788"/>
                </a:lnTo>
                <a:lnTo>
                  <a:pt x="1292357" y="806170"/>
                </a:lnTo>
                <a:lnTo>
                  <a:pt x="1291451" y="804746"/>
                </a:lnTo>
                <a:lnTo>
                  <a:pt x="1290157" y="804034"/>
                </a:lnTo>
                <a:lnTo>
                  <a:pt x="1288280" y="801704"/>
                </a:lnTo>
                <a:lnTo>
                  <a:pt x="1284073" y="798080"/>
                </a:lnTo>
                <a:lnTo>
                  <a:pt x="1283879" y="797497"/>
                </a:lnTo>
                <a:lnTo>
                  <a:pt x="1279283" y="793873"/>
                </a:lnTo>
                <a:lnTo>
                  <a:pt x="1279090" y="793291"/>
                </a:lnTo>
                <a:lnTo>
                  <a:pt x="1277083" y="791866"/>
                </a:lnTo>
                <a:lnTo>
                  <a:pt x="1276695" y="791155"/>
                </a:lnTo>
                <a:lnTo>
                  <a:pt x="1262133" y="779440"/>
                </a:lnTo>
                <a:lnTo>
                  <a:pt x="1262133" y="778987"/>
                </a:lnTo>
                <a:lnTo>
                  <a:pt x="1251259" y="770444"/>
                </a:lnTo>
                <a:lnTo>
                  <a:pt x="1245370" y="766367"/>
                </a:lnTo>
                <a:lnTo>
                  <a:pt x="1237991" y="761900"/>
                </a:lnTo>
                <a:lnTo>
                  <a:pt x="1237409" y="761189"/>
                </a:lnTo>
                <a:lnTo>
                  <a:pt x="1236891" y="761189"/>
                </a:lnTo>
                <a:lnTo>
                  <a:pt x="1231519" y="757823"/>
                </a:lnTo>
                <a:lnTo>
                  <a:pt x="1230613" y="756788"/>
                </a:lnTo>
                <a:lnTo>
                  <a:pt x="1217345" y="749215"/>
                </a:lnTo>
                <a:lnTo>
                  <a:pt x="1216245" y="748956"/>
                </a:lnTo>
                <a:lnTo>
                  <a:pt x="1212362" y="746368"/>
                </a:lnTo>
                <a:lnTo>
                  <a:pt x="1208478" y="744361"/>
                </a:lnTo>
                <a:lnTo>
                  <a:pt x="1207572" y="744232"/>
                </a:lnTo>
                <a:lnTo>
                  <a:pt x="1206860" y="743649"/>
                </a:lnTo>
                <a:lnTo>
                  <a:pt x="1206860" y="743196"/>
                </a:lnTo>
                <a:lnTo>
                  <a:pt x="1202654" y="741449"/>
                </a:lnTo>
                <a:lnTo>
                  <a:pt x="1200259" y="740025"/>
                </a:lnTo>
                <a:lnTo>
                  <a:pt x="1198576" y="739896"/>
                </a:lnTo>
                <a:lnTo>
                  <a:pt x="1198188" y="738860"/>
                </a:lnTo>
                <a:lnTo>
                  <a:pt x="1197670" y="738601"/>
                </a:lnTo>
                <a:lnTo>
                  <a:pt x="1195987" y="738471"/>
                </a:lnTo>
                <a:lnTo>
                  <a:pt x="1195987" y="738019"/>
                </a:lnTo>
                <a:lnTo>
                  <a:pt x="1194693" y="737307"/>
                </a:lnTo>
                <a:lnTo>
                  <a:pt x="1193787" y="737307"/>
                </a:lnTo>
                <a:lnTo>
                  <a:pt x="1193592" y="736853"/>
                </a:lnTo>
                <a:lnTo>
                  <a:pt x="1192104" y="736141"/>
                </a:lnTo>
                <a:lnTo>
                  <a:pt x="1188997" y="735106"/>
                </a:lnTo>
                <a:lnTo>
                  <a:pt x="1186214" y="735365"/>
                </a:lnTo>
                <a:lnTo>
                  <a:pt x="1185114" y="734653"/>
                </a:lnTo>
                <a:lnTo>
                  <a:pt x="1184014" y="734653"/>
                </a:lnTo>
                <a:lnTo>
                  <a:pt x="1182525" y="735235"/>
                </a:lnTo>
                <a:lnTo>
                  <a:pt x="1180713" y="733812"/>
                </a:lnTo>
                <a:lnTo>
                  <a:pt x="1178707" y="733359"/>
                </a:lnTo>
                <a:lnTo>
                  <a:pt x="1177995" y="732646"/>
                </a:lnTo>
                <a:lnTo>
                  <a:pt x="1175212" y="732064"/>
                </a:lnTo>
                <a:lnTo>
                  <a:pt x="1173723" y="732064"/>
                </a:lnTo>
                <a:lnTo>
                  <a:pt x="1173141" y="732646"/>
                </a:lnTo>
                <a:lnTo>
                  <a:pt x="1172623" y="732646"/>
                </a:lnTo>
                <a:lnTo>
                  <a:pt x="1169516" y="731611"/>
                </a:lnTo>
                <a:lnTo>
                  <a:pt x="1168804" y="730899"/>
                </a:lnTo>
                <a:lnTo>
                  <a:pt x="1166215" y="729864"/>
                </a:lnTo>
                <a:lnTo>
                  <a:pt x="1163432" y="729604"/>
                </a:lnTo>
                <a:lnTo>
                  <a:pt x="1154954" y="727275"/>
                </a:lnTo>
                <a:lnTo>
                  <a:pt x="1152948" y="727534"/>
                </a:lnTo>
                <a:lnTo>
                  <a:pt x="1152753" y="727080"/>
                </a:lnTo>
                <a:lnTo>
                  <a:pt x="1149970" y="726822"/>
                </a:lnTo>
                <a:lnTo>
                  <a:pt x="1149064" y="727534"/>
                </a:lnTo>
                <a:lnTo>
                  <a:pt x="1146864" y="727663"/>
                </a:lnTo>
                <a:lnTo>
                  <a:pt x="1146151" y="727922"/>
                </a:lnTo>
                <a:lnTo>
                  <a:pt x="1146151" y="728375"/>
                </a:lnTo>
                <a:lnTo>
                  <a:pt x="1144663" y="728828"/>
                </a:lnTo>
                <a:lnTo>
                  <a:pt x="1143757" y="730252"/>
                </a:lnTo>
                <a:lnTo>
                  <a:pt x="1143563" y="731417"/>
                </a:lnTo>
                <a:lnTo>
                  <a:pt x="1141686" y="731999"/>
                </a:lnTo>
                <a:lnTo>
                  <a:pt x="1140974" y="732711"/>
                </a:lnTo>
                <a:lnTo>
                  <a:pt x="1140974" y="733552"/>
                </a:lnTo>
                <a:lnTo>
                  <a:pt x="1141686" y="734394"/>
                </a:lnTo>
                <a:lnTo>
                  <a:pt x="1139162" y="734264"/>
                </a:lnTo>
                <a:lnTo>
                  <a:pt x="1137220" y="734977"/>
                </a:lnTo>
                <a:lnTo>
                  <a:pt x="1136314" y="736401"/>
                </a:lnTo>
                <a:lnTo>
                  <a:pt x="1134113" y="737824"/>
                </a:lnTo>
                <a:lnTo>
                  <a:pt x="1131136" y="737695"/>
                </a:lnTo>
                <a:lnTo>
                  <a:pt x="1130036" y="739701"/>
                </a:lnTo>
                <a:lnTo>
                  <a:pt x="1128353" y="739831"/>
                </a:lnTo>
                <a:lnTo>
                  <a:pt x="1125764" y="742161"/>
                </a:lnTo>
                <a:lnTo>
                  <a:pt x="1122981" y="741449"/>
                </a:lnTo>
                <a:lnTo>
                  <a:pt x="1121493" y="741449"/>
                </a:lnTo>
                <a:lnTo>
                  <a:pt x="1120392" y="743325"/>
                </a:lnTo>
                <a:lnTo>
                  <a:pt x="1117092" y="744620"/>
                </a:lnTo>
                <a:lnTo>
                  <a:pt x="1113985" y="745203"/>
                </a:lnTo>
                <a:lnTo>
                  <a:pt x="1111590" y="745203"/>
                </a:lnTo>
                <a:lnTo>
                  <a:pt x="1100329" y="743002"/>
                </a:lnTo>
                <a:lnTo>
                  <a:pt x="1094633" y="742873"/>
                </a:lnTo>
                <a:lnTo>
                  <a:pt x="1092627" y="743585"/>
                </a:lnTo>
                <a:lnTo>
                  <a:pt x="1092239" y="745203"/>
                </a:lnTo>
                <a:lnTo>
                  <a:pt x="1091527" y="745462"/>
                </a:lnTo>
                <a:lnTo>
                  <a:pt x="1091333" y="746497"/>
                </a:lnTo>
                <a:lnTo>
                  <a:pt x="1090232" y="746368"/>
                </a:lnTo>
                <a:lnTo>
                  <a:pt x="1089844" y="746626"/>
                </a:lnTo>
                <a:lnTo>
                  <a:pt x="1089456" y="749410"/>
                </a:lnTo>
                <a:lnTo>
                  <a:pt x="1088550" y="752192"/>
                </a:lnTo>
                <a:lnTo>
                  <a:pt x="1085054" y="752192"/>
                </a:lnTo>
                <a:lnTo>
                  <a:pt x="1080783" y="751351"/>
                </a:lnTo>
                <a:lnTo>
                  <a:pt x="1077676" y="751222"/>
                </a:lnTo>
                <a:lnTo>
                  <a:pt x="1074181" y="751675"/>
                </a:lnTo>
                <a:lnTo>
                  <a:pt x="1073793" y="752127"/>
                </a:lnTo>
                <a:lnTo>
                  <a:pt x="1072305" y="752127"/>
                </a:lnTo>
                <a:lnTo>
                  <a:pt x="1071593" y="752581"/>
                </a:lnTo>
                <a:lnTo>
                  <a:pt x="1069910" y="752581"/>
                </a:lnTo>
                <a:lnTo>
                  <a:pt x="1069910" y="752322"/>
                </a:lnTo>
                <a:lnTo>
                  <a:pt x="1068227" y="751869"/>
                </a:lnTo>
                <a:lnTo>
                  <a:pt x="1066544" y="751999"/>
                </a:lnTo>
                <a:lnTo>
                  <a:pt x="1065638" y="752581"/>
                </a:lnTo>
                <a:lnTo>
                  <a:pt x="1058454" y="752451"/>
                </a:lnTo>
                <a:lnTo>
                  <a:pt x="1056059" y="752710"/>
                </a:lnTo>
                <a:lnTo>
                  <a:pt x="1055348" y="753552"/>
                </a:lnTo>
                <a:lnTo>
                  <a:pt x="1054247" y="754005"/>
                </a:lnTo>
                <a:lnTo>
                  <a:pt x="1051658" y="753875"/>
                </a:lnTo>
                <a:lnTo>
                  <a:pt x="1042792" y="755623"/>
                </a:lnTo>
                <a:lnTo>
                  <a:pt x="1040009" y="756658"/>
                </a:lnTo>
                <a:lnTo>
                  <a:pt x="1038714" y="757500"/>
                </a:lnTo>
                <a:lnTo>
                  <a:pt x="1035219" y="758212"/>
                </a:lnTo>
                <a:lnTo>
                  <a:pt x="1035025" y="758794"/>
                </a:lnTo>
                <a:lnTo>
                  <a:pt x="1032436" y="759635"/>
                </a:lnTo>
                <a:lnTo>
                  <a:pt x="1031724" y="760671"/>
                </a:lnTo>
                <a:lnTo>
                  <a:pt x="1031918" y="761253"/>
                </a:lnTo>
                <a:lnTo>
                  <a:pt x="1031336" y="762871"/>
                </a:lnTo>
                <a:lnTo>
                  <a:pt x="1028941" y="764489"/>
                </a:lnTo>
                <a:lnTo>
                  <a:pt x="1028941" y="765331"/>
                </a:lnTo>
                <a:lnTo>
                  <a:pt x="1028035" y="766172"/>
                </a:lnTo>
                <a:lnTo>
                  <a:pt x="1027323" y="766302"/>
                </a:lnTo>
                <a:lnTo>
                  <a:pt x="1027517" y="767596"/>
                </a:lnTo>
                <a:lnTo>
                  <a:pt x="1025835" y="768437"/>
                </a:lnTo>
                <a:lnTo>
                  <a:pt x="1026028" y="771609"/>
                </a:lnTo>
                <a:lnTo>
                  <a:pt x="1024540" y="773810"/>
                </a:lnTo>
                <a:lnTo>
                  <a:pt x="1024540" y="775233"/>
                </a:lnTo>
                <a:lnTo>
                  <a:pt x="1023634" y="775816"/>
                </a:lnTo>
                <a:lnTo>
                  <a:pt x="1023246" y="776981"/>
                </a:lnTo>
                <a:lnTo>
                  <a:pt x="1020851" y="779699"/>
                </a:lnTo>
                <a:lnTo>
                  <a:pt x="1020657" y="780411"/>
                </a:lnTo>
                <a:lnTo>
                  <a:pt x="1020074" y="780411"/>
                </a:lnTo>
                <a:lnTo>
                  <a:pt x="1018974" y="781446"/>
                </a:lnTo>
                <a:lnTo>
                  <a:pt x="1014897" y="781187"/>
                </a:lnTo>
                <a:lnTo>
                  <a:pt x="1013019" y="781770"/>
                </a:lnTo>
                <a:lnTo>
                  <a:pt x="1011725" y="782612"/>
                </a:lnTo>
                <a:lnTo>
                  <a:pt x="1007130" y="784359"/>
                </a:lnTo>
                <a:lnTo>
                  <a:pt x="1006418" y="785071"/>
                </a:lnTo>
                <a:lnTo>
                  <a:pt x="1004929" y="785524"/>
                </a:lnTo>
                <a:lnTo>
                  <a:pt x="1003635" y="786689"/>
                </a:lnTo>
                <a:lnTo>
                  <a:pt x="1003052" y="786689"/>
                </a:lnTo>
                <a:lnTo>
                  <a:pt x="1001046" y="788695"/>
                </a:lnTo>
                <a:lnTo>
                  <a:pt x="1001046" y="789407"/>
                </a:lnTo>
                <a:lnTo>
                  <a:pt x="1001564" y="790119"/>
                </a:lnTo>
                <a:lnTo>
                  <a:pt x="1001370" y="793161"/>
                </a:lnTo>
                <a:lnTo>
                  <a:pt x="1000464" y="792708"/>
                </a:lnTo>
                <a:lnTo>
                  <a:pt x="999558" y="792967"/>
                </a:lnTo>
                <a:lnTo>
                  <a:pt x="999169" y="791349"/>
                </a:lnTo>
                <a:lnTo>
                  <a:pt x="996775" y="791608"/>
                </a:lnTo>
                <a:lnTo>
                  <a:pt x="995480" y="792450"/>
                </a:lnTo>
                <a:lnTo>
                  <a:pt x="991791" y="792708"/>
                </a:lnTo>
                <a:lnTo>
                  <a:pt x="991079" y="791414"/>
                </a:lnTo>
                <a:lnTo>
                  <a:pt x="984477" y="790378"/>
                </a:lnTo>
                <a:lnTo>
                  <a:pt x="983183" y="788372"/>
                </a:lnTo>
                <a:lnTo>
                  <a:pt x="979300" y="787919"/>
                </a:lnTo>
                <a:lnTo>
                  <a:pt x="978717" y="787336"/>
                </a:lnTo>
                <a:lnTo>
                  <a:pt x="978523" y="786624"/>
                </a:lnTo>
                <a:lnTo>
                  <a:pt x="979041" y="786041"/>
                </a:lnTo>
                <a:lnTo>
                  <a:pt x="981630" y="785459"/>
                </a:lnTo>
                <a:lnTo>
                  <a:pt x="981630" y="780217"/>
                </a:lnTo>
                <a:lnTo>
                  <a:pt x="981241" y="779376"/>
                </a:lnTo>
                <a:lnTo>
                  <a:pt x="980141" y="778664"/>
                </a:lnTo>
                <a:lnTo>
                  <a:pt x="980141" y="777628"/>
                </a:lnTo>
                <a:lnTo>
                  <a:pt x="979623" y="777369"/>
                </a:lnTo>
                <a:lnTo>
                  <a:pt x="979623" y="775945"/>
                </a:lnTo>
                <a:lnTo>
                  <a:pt x="976322" y="772644"/>
                </a:lnTo>
                <a:lnTo>
                  <a:pt x="976322" y="771350"/>
                </a:lnTo>
                <a:lnTo>
                  <a:pt x="975805" y="771091"/>
                </a:lnTo>
                <a:lnTo>
                  <a:pt x="976193" y="770250"/>
                </a:lnTo>
                <a:lnTo>
                  <a:pt x="975675" y="769667"/>
                </a:lnTo>
                <a:lnTo>
                  <a:pt x="975481" y="767661"/>
                </a:lnTo>
                <a:lnTo>
                  <a:pt x="974187" y="765784"/>
                </a:lnTo>
                <a:lnTo>
                  <a:pt x="973993" y="764360"/>
                </a:lnTo>
                <a:lnTo>
                  <a:pt x="973086" y="763325"/>
                </a:lnTo>
                <a:lnTo>
                  <a:pt x="972569" y="760865"/>
                </a:lnTo>
                <a:lnTo>
                  <a:pt x="971663" y="760024"/>
                </a:lnTo>
                <a:lnTo>
                  <a:pt x="971274" y="758859"/>
                </a:lnTo>
                <a:lnTo>
                  <a:pt x="970562" y="758406"/>
                </a:lnTo>
                <a:lnTo>
                  <a:pt x="970562" y="756982"/>
                </a:lnTo>
                <a:lnTo>
                  <a:pt x="969850" y="756270"/>
                </a:lnTo>
                <a:lnTo>
                  <a:pt x="968944" y="757565"/>
                </a:lnTo>
                <a:lnTo>
                  <a:pt x="967456" y="757305"/>
                </a:lnTo>
                <a:lnTo>
                  <a:pt x="967650" y="756853"/>
                </a:lnTo>
                <a:lnTo>
                  <a:pt x="966549" y="756270"/>
                </a:lnTo>
                <a:lnTo>
                  <a:pt x="966161" y="755817"/>
                </a:lnTo>
                <a:lnTo>
                  <a:pt x="966356" y="755105"/>
                </a:lnTo>
                <a:lnTo>
                  <a:pt x="965255" y="754069"/>
                </a:lnTo>
                <a:lnTo>
                  <a:pt x="965255" y="756658"/>
                </a:lnTo>
                <a:lnTo>
                  <a:pt x="965644" y="757370"/>
                </a:lnTo>
                <a:lnTo>
                  <a:pt x="965449" y="759247"/>
                </a:lnTo>
                <a:lnTo>
                  <a:pt x="965061" y="759506"/>
                </a:lnTo>
                <a:lnTo>
                  <a:pt x="965449" y="764554"/>
                </a:lnTo>
                <a:lnTo>
                  <a:pt x="966161" y="765590"/>
                </a:lnTo>
                <a:lnTo>
                  <a:pt x="967067" y="765720"/>
                </a:lnTo>
                <a:lnTo>
                  <a:pt x="968362" y="766561"/>
                </a:lnTo>
                <a:lnTo>
                  <a:pt x="969656" y="770055"/>
                </a:lnTo>
                <a:lnTo>
                  <a:pt x="970368" y="771091"/>
                </a:lnTo>
                <a:lnTo>
                  <a:pt x="970368" y="772968"/>
                </a:lnTo>
                <a:lnTo>
                  <a:pt x="969980" y="773421"/>
                </a:lnTo>
                <a:lnTo>
                  <a:pt x="970174" y="775621"/>
                </a:lnTo>
                <a:lnTo>
                  <a:pt x="971080" y="776657"/>
                </a:lnTo>
                <a:lnTo>
                  <a:pt x="971080" y="780152"/>
                </a:lnTo>
                <a:lnTo>
                  <a:pt x="971468" y="780411"/>
                </a:lnTo>
                <a:lnTo>
                  <a:pt x="971468" y="781446"/>
                </a:lnTo>
                <a:lnTo>
                  <a:pt x="971857" y="782158"/>
                </a:lnTo>
                <a:lnTo>
                  <a:pt x="972439" y="782288"/>
                </a:lnTo>
                <a:lnTo>
                  <a:pt x="972051" y="782741"/>
                </a:lnTo>
                <a:lnTo>
                  <a:pt x="972051" y="786236"/>
                </a:lnTo>
                <a:lnTo>
                  <a:pt x="972245" y="788242"/>
                </a:lnTo>
                <a:lnTo>
                  <a:pt x="972763" y="788954"/>
                </a:lnTo>
                <a:lnTo>
                  <a:pt x="972763" y="794003"/>
                </a:lnTo>
                <a:lnTo>
                  <a:pt x="973863" y="794455"/>
                </a:lnTo>
                <a:lnTo>
                  <a:pt x="974057" y="793744"/>
                </a:lnTo>
                <a:lnTo>
                  <a:pt x="975158" y="793291"/>
                </a:lnTo>
                <a:lnTo>
                  <a:pt x="975546" y="792578"/>
                </a:lnTo>
                <a:lnTo>
                  <a:pt x="977552" y="791155"/>
                </a:lnTo>
                <a:lnTo>
                  <a:pt x="977164" y="790702"/>
                </a:lnTo>
                <a:lnTo>
                  <a:pt x="977552" y="789990"/>
                </a:lnTo>
                <a:lnTo>
                  <a:pt x="978847" y="789537"/>
                </a:lnTo>
                <a:lnTo>
                  <a:pt x="979235" y="789796"/>
                </a:lnTo>
                <a:lnTo>
                  <a:pt x="979235" y="791414"/>
                </a:lnTo>
                <a:lnTo>
                  <a:pt x="978523" y="792708"/>
                </a:lnTo>
                <a:lnTo>
                  <a:pt x="978523" y="793420"/>
                </a:lnTo>
                <a:lnTo>
                  <a:pt x="977229" y="794715"/>
                </a:lnTo>
                <a:lnTo>
                  <a:pt x="976129" y="795167"/>
                </a:lnTo>
                <a:lnTo>
                  <a:pt x="975934" y="796009"/>
                </a:lnTo>
                <a:lnTo>
                  <a:pt x="974640" y="796850"/>
                </a:lnTo>
                <a:lnTo>
                  <a:pt x="974057" y="798145"/>
                </a:lnTo>
                <a:lnTo>
                  <a:pt x="972957" y="799180"/>
                </a:lnTo>
                <a:lnTo>
                  <a:pt x="973346" y="800604"/>
                </a:lnTo>
                <a:lnTo>
                  <a:pt x="972633" y="800733"/>
                </a:lnTo>
                <a:lnTo>
                  <a:pt x="970433" y="802351"/>
                </a:lnTo>
                <a:lnTo>
                  <a:pt x="969721" y="803387"/>
                </a:lnTo>
                <a:lnTo>
                  <a:pt x="968621" y="803969"/>
                </a:lnTo>
                <a:lnTo>
                  <a:pt x="967520" y="805717"/>
                </a:lnTo>
                <a:lnTo>
                  <a:pt x="966420" y="806299"/>
                </a:lnTo>
                <a:lnTo>
                  <a:pt x="966614" y="807012"/>
                </a:lnTo>
                <a:lnTo>
                  <a:pt x="965902" y="807270"/>
                </a:lnTo>
                <a:lnTo>
                  <a:pt x="965385" y="808306"/>
                </a:lnTo>
                <a:lnTo>
                  <a:pt x="964802" y="816137"/>
                </a:lnTo>
                <a:lnTo>
                  <a:pt x="964284" y="816590"/>
                </a:lnTo>
                <a:lnTo>
                  <a:pt x="962796" y="816590"/>
                </a:lnTo>
                <a:lnTo>
                  <a:pt x="961307" y="818014"/>
                </a:lnTo>
                <a:lnTo>
                  <a:pt x="960401" y="820344"/>
                </a:lnTo>
                <a:lnTo>
                  <a:pt x="959107" y="821056"/>
                </a:lnTo>
                <a:lnTo>
                  <a:pt x="958006" y="823386"/>
                </a:lnTo>
                <a:lnTo>
                  <a:pt x="956518" y="825004"/>
                </a:lnTo>
                <a:lnTo>
                  <a:pt x="957036" y="825716"/>
                </a:lnTo>
                <a:lnTo>
                  <a:pt x="956324" y="825716"/>
                </a:lnTo>
                <a:lnTo>
                  <a:pt x="956129" y="826428"/>
                </a:lnTo>
                <a:lnTo>
                  <a:pt x="955612" y="826428"/>
                </a:lnTo>
                <a:lnTo>
                  <a:pt x="954706" y="827463"/>
                </a:lnTo>
                <a:lnTo>
                  <a:pt x="954317" y="827463"/>
                </a:lnTo>
                <a:lnTo>
                  <a:pt x="954706" y="827011"/>
                </a:lnTo>
                <a:lnTo>
                  <a:pt x="954706" y="825263"/>
                </a:lnTo>
                <a:lnTo>
                  <a:pt x="954188" y="824810"/>
                </a:lnTo>
                <a:lnTo>
                  <a:pt x="951081" y="824357"/>
                </a:lnTo>
                <a:lnTo>
                  <a:pt x="948492" y="824939"/>
                </a:lnTo>
                <a:lnTo>
                  <a:pt x="946292" y="823904"/>
                </a:lnTo>
                <a:lnTo>
                  <a:pt x="943703" y="823904"/>
                </a:lnTo>
                <a:lnTo>
                  <a:pt x="942215" y="824745"/>
                </a:lnTo>
                <a:lnTo>
                  <a:pt x="942215" y="825198"/>
                </a:lnTo>
                <a:lnTo>
                  <a:pt x="939108" y="824939"/>
                </a:lnTo>
                <a:lnTo>
                  <a:pt x="938396" y="825522"/>
                </a:lnTo>
                <a:lnTo>
                  <a:pt x="938008" y="825069"/>
                </a:lnTo>
                <a:lnTo>
                  <a:pt x="936519" y="825328"/>
                </a:lnTo>
                <a:lnTo>
                  <a:pt x="935419" y="824745"/>
                </a:lnTo>
                <a:lnTo>
                  <a:pt x="934124" y="824874"/>
                </a:lnTo>
                <a:lnTo>
                  <a:pt x="932442" y="826299"/>
                </a:lnTo>
                <a:lnTo>
                  <a:pt x="929141" y="826299"/>
                </a:lnTo>
                <a:lnTo>
                  <a:pt x="928041" y="827011"/>
                </a:lnTo>
                <a:lnTo>
                  <a:pt x="928041" y="827463"/>
                </a:lnTo>
                <a:lnTo>
                  <a:pt x="926940" y="827722"/>
                </a:lnTo>
                <a:lnTo>
                  <a:pt x="926940" y="828564"/>
                </a:lnTo>
                <a:lnTo>
                  <a:pt x="928235" y="828693"/>
                </a:lnTo>
                <a:lnTo>
                  <a:pt x="928817" y="828240"/>
                </a:lnTo>
                <a:lnTo>
                  <a:pt x="931212" y="828240"/>
                </a:lnTo>
                <a:lnTo>
                  <a:pt x="935419" y="827528"/>
                </a:lnTo>
                <a:lnTo>
                  <a:pt x="937101" y="826687"/>
                </a:lnTo>
                <a:lnTo>
                  <a:pt x="938008" y="826687"/>
                </a:lnTo>
                <a:lnTo>
                  <a:pt x="938396" y="827270"/>
                </a:lnTo>
                <a:lnTo>
                  <a:pt x="939884" y="827398"/>
                </a:lnTo>
                <a:lnTo>
                  <a:pt x="940790" y="827982"/>
                </a:lnTo>
                <a:lnTo>
                  <a:pt x="941179" y="826946"/>
                </a:lnTo>
                <a:lnTo>
                  <a:pt x="943380" y="827205"/>
                </a:lnTo>
                <a:lnTo>
                  <a:pt x="943573" y="826946"/>
                </a:lnTo>
                <a:lnTo>
                  <a:pt x="946356" y="826946"/>
                </a:lnTo>
                <a:lnTo>
                  <a:pt x="947263" y="826363"/>
                </a:lnTo>
                <a:lnTo>
                  <a:pt x="947651" y="826816"/>
                </a:lnTo>
                <a:lnTo>
                  <a:pt x="952440" y="826363"/>
                </a:lnTo>
                <a:lnTo>
                  <a:pt x="953735" y="826946"/>
                </a:lnTo>
                <a:lnTo>
                  <a:pt x="954123" y="827787"/>
                </a:lnTo>
                <a:lnTo>
                  <a:pt x="955935" y="828240"/>
                </a:lnTo>
                <a:lnTo>
                  <a:pt x="956129" y="829081"/>
                </a:lnTo>
                <a:lnTo>
                  <a:pt x="955612" y="829340"/>
                </a:lnTo>
                <a:lnTo>
                  <a:pt x="954511" y="831088"/>
                </a:lnTo>
                <a:lnTo>
                  <a:pt x="954511" y="832512"/>
                </a:lnTo>
                <a:lnTo>
                  <a:pt x="953929" y="832964"/>
                </a:lnTo>
                <a:lnTo>
                  <a:pt x="953411" y="834582"/>
                </a:lnTo>
                <a:lnTo>
                  <a:pt x="953605" y="835036"/>
                </a:lnTo>
                <a:lnTo>
                  <a:pt x="953088" y="835877"/>
                </a:lnTo>
                <a:lnTo>
                  <a:pt x="953282" y="836136"/>
                </a:lnTo>
                <a:lnTo>
                  <a:pt x="952699" y="836589"/>
                </a:lnTo>
                <a:lnTo>
                  <a:pt x="952182" y="839308"/>
                </a:lnTo>
                <a:lnTo>
                  <a:pt x="951793" y="839437"/>
                </a:lnTo>
                <a:lnTo>
                  <a:pt x="952182" y="840278"/>
                </a:lnTo>
                <a:lnTo>
                  <a:pt x="951793" y="840278"/>
                </a:lnTo>
                <a:lnTo>
                  <a:pt x="951599" y="841702"/>
                </a:lnTo>
                <a:lnTo>
                  <a:pt x="950887" y="842285"/>
                </a:lnTo>
                <a:lnTo>
                  <a:pt x="951275" y="844420"/>
                </a:lnTo>
                <a:lnTo>
                  <a:pt x="950563" y="844874"/>
                </a:lnTo>
                <a:lnTo>
                  <a:pt x="950563" y="846880"/>
                </a:lnTo>
                <a:lnTo>
                  <a:pt x="950952" y="847139"/>
                </a:lnTo>
                <a:lnTo>
                  <a:pt x="950952" y="847851"/>
                </a:lnTo>
                <a:lnTo>
                  <a:pt x="950369" y="849145"/>
                </a:lnTo>
                <a:lnTo>
                  <a:pt x="950757" y="850763"/>
                </a:lnTo>
                <a:lnTo>
                  <a:pt x="950175" y="853222"/>
                </a:lnTo>
                <a:lnTo>
                  <a:pt x="950369" y="854647"/>
                </a:lnTo>
                <a:lnTo>
                  <a:pt x="950757" y="854905"/>
                </a:lnTo>
                <a:lnTo>
                  <a:pt x="949852" y="855941"/>
                </a:lnTo>
                <a:lnTo>
                  <a:pt x="949852" y="857235"/>
                </a:lnTo>
                <a:lnTo>
                  <a:pt x="950952" y="858530"/>
                </a:lnTo>
                <a:lnTo>
                  <a:pt x="953152" y="858789"/>
                </a:lnTo>
                <a:lnTo>
                  <a:pt x="953541" y="859501"/>
                </a:lnTo>
                <a:lnTo>
                  <a:pt x="954447" y="859501"/>
                </a:lnTo>
                <a:lnTo>
                  <a:pt x="954965" y="860342"/>
                </a:lnTo>
                <a:lnTo>
                  <a:pt x="955676" y="860471"/>
                </a:lnTo>
                <a:lnTo>
                  <a:pt x="955094" y="861184"/>
                </a:lnTo>
                <a:lnTo>
                  <a:pt x="954188" y="861442"/>
                </a:lnTo>
                <a:lnTo>
                  <a:pt x="954382" y="862607"/>
                </a:lnTo>
                <a:lnTo>
                  <a:pt x="955094" y="863060"/>
                </a:lnTo>
                <a:lnTo>
                  <a:pt x="957489" y="863319"/>
                </a:lnTo>
                <a:lnTo>
                  <a:pt x="958201" y="866231"/>
                </a:lnTo>
                <a:lnTo>
                  <a:pt x="959107" y="866943"/>
                </a:lnTo>
                <a:lnTo>
                  <a:pt x="960207" y="866943"/>
                </a:lnTo>
                <a:lnTo>
                  <a:pt x="960401" y="866490"/>
                </a:lnTo>
                <a:lnTo>
                  <a:pt x="960919" y="866490"/>
                </a:lnTo>
                <a:lnTo>
                  <a:pt x="960919" y="867785"/>
                </a:lnTo>
                <a:lnTo>
                  <a:pt x="960401" y="868820"/>
                </a:lnTo>
                <a:lnTo>
                  <a:pt x="958718" y="868691"/>
                </a:lnTo>
                <a:lnTo>
                  <a:pt x="958006" y="869856"/>
                </a:lnTo>
                <a:lnTo>
                  <a:pt x="953023" y="869144"/>
                </a:lnTo>
                <a:lnTo>
                  <a:pt x="951728" y="870179"/>
                </a:lnTo>
                <a:lnTo>
                  <a:pt x="951146" y="871604"/>
                </a:lnTo>
                <a:lnTo>
                  <a:pt x="950628" y="871474"/>
                </a:lnTo>
                <a:lnTo>
                  <a:pt x="949916" y="872056"/>
                </a:lnTo>
                <a:lnTo>
                  <a:pt x="949010" y="872056"/>
                </a:lnTo>
                <a:lnTo>
                  <a:pt x="947327" y="871345"/>
                </a:lnTo>
                <a:lnTo>
                  <a:pt x="946939" y="870309"/>
                </a:lnTo>
                <a:lnTo>
                  <a:pt x="945062" y="870309"/>
                </a:lnTo>
                <a:lnTo>
                  <a:pt x="944350" y="869727"/>
                </a:lnTo>
                <a:lnTo>
                  <a:pt x="944544" y="868303"/>
                </a:lnTo>
                <a:lnTo>
                  <a:pt x="943444" y="867461"/>
                </a:lnTo>
                <a:lnTo>
                  <a:pt x="942538" y="867591"/>
                </a:lnTo>
                <a:lnTo>
                  <a:pt x="941438" y="868432"/>
                </a:lnTo>
                <a:lnTo>
                  <a:pt x="941244" y="870050"/>
                </a:lnTo>
                <a:lnTo>
                  <a:pt x="939755" y="870762"/>
                </a:lnTo>
                <a:lnTo>
                  <a:pt x="939755" y="871604"/>
                </a:lnTo>
                <a:lnTo>
                  <a:pt x="940143" y="871862"/>
                </a:lnTo>
                <a:lnTo>
                  <a:pt x="939949" y="872898"/>
                </a:lnTo>
                <a:lnTo>
                  <a:pt x="938266" y="873027"/>
                </a:lnTo>
                <a:lnTo>
                  <a:pt x="937166" y="873739"/>
                </a:lnTo>
                <a:lnTo>
                  <a:pt x="937360" y="874193"/>
                </a:lnTo>
                <a:lnTo>
                  <a:pt x="936778" y="875487"/>
                </a:lnTo>
                <a:lnTo>
                  <a:pt x="935483" y="877105"/>
                </a:lnTo>
                <a:lnTo>
                  <a:pt x="935483" y="879240"/>
                </a:lnTo>
                <a:lnTo>
                  <a:pt x="934965" y="879370"/>
                </a:lnTo>
                <a:lnTo>
                  <a:pt x="934577" y="880988"/>
                </a:lnTo>
                <a:lnTo>
                  <a:pt x="935160" y="881441"/>
                </a:lnTo>
                <a:lnTo>
                  <a:pt x="934965" y="882606"/>
                </a:lnTo>
                <a:lnTo>
                  <a:pt x="935872" y="882736"/>
                </a:lnTo>
                <a:lnTo>
                  <a:pt x="937166" y="883771"/>
                </a:lnTo>
                <a:lnTo>
                  <a:pt x="937166" y="885389"/>
                </a:lnTo>
                <a:lnTo>
                  <a:pt x="935160" y="885519"/>
                </a:lnTo>
                <a:lnTo>
                  <a:pt x="934771" y="886554"/>
                </a:lnTo>
                <a:lnTo>
                  <a:pt x="935160" y="887266"/>
                </a:lnTo>
                <a:lnTo>
                  <a:pt x="934965" y="889273"/>
                </a:lnTo>
                <a:lnTo>
                  <a:pt x="935483" y="889855"/>
                </a:lnTo>
                <a:lnTo>
                  <a:pt x="936066" y="889855"/>
                </a:lnTo>
                <a:lnTo>
                  <a:pt x="936454" y="890696"/>
                </a:lnTo>
                <a:lnTo>
                  <a:pt x="936454" y="891150"/>
                </a:lnTo>
                <a:lnTo>
                  <a:pt x="935936" y="891278"/>
                </a:lnTo>
                <a:lnTo>
                  <a:pt x="935936" y="891991"/>
                </a:lnTo>
                <a:lnTo>
                  <a:pt x="936843" y="892444"/>
                </a:lnTo>
                <a:lnTo>
                  <a:pt x="936648" y="893285"/>
                </a:lnTo>
                <a:lnTo>
                  <a:pt x="937037" y="894127"/>
                </a:lnTo>
                <a:lnTo>
                  <a:pt x="936519" y="894256"/>
                </a:lnTo>
                <a:lnTo>
                  <a:pt x="936131" y="896133"/>
                </a:lnTo>
                <a:lnTo>
                  <a:pt x="936648" y="896974"/>
                </a:lnTo>
                <a:lnTo>
                  <a:pt x="938331" y="896392"/>
                </a:lnTo>
                <a:lnTo>
                  <a:pt x="939043" y="896974"/>
                </a:lnTo>
                <a:lnTo>
                  <a:pt x="939626" y="898592"/>
                </a:lnTo>
                <a:lnTo>
                  <a:pt x="940532" y="898592"/>
                </a:lnTo>
                <a:lnTo>
                  <a:pt x="942409" y="897557"/>
                </a:lnTo>
                <a:lnTo>
                  <a:pt x="945192" y="897298"/>
                </a:lnTo>
                <a:lnTo>
                  <a:pt x="947069" y="898334"/>
                </a:lnTo>
                <a:lnTo>
                  <a:pt x="948169" y="898334"/>
                </a:lnTo>
                <a:lnTo>
                  <a:pt x="950175" y="900469"/>
                </a:lnTo>
                <a:lnTo>
                  <a:pt x="950887" y="900340"/>
                </a:lnTo>
                <a:lnTo>
                  <a:pt x="951405" y="899628"/>
                </a:lnTo>
                <a:lnTo>
                  <a:pt x="952117" y="899628"/>
                </a:lnTo>
                <a:lnTo>
                  <a:pt x="953023" y="900210"/>
                </a:lnTo>
                <a:lnTo>
                  <a:pt x="955223" y="899175"/>
                </a:lnTo>
                <a:lnTo>
                  <a:pt x="959107" y="899433"/>
                </a:lnTo>
                <a:lnTo>
                  <a:pt x="960207" y="899693"/>
                </a:lnTo>
                <a:lnTo>
                  <a:pt x="960595" y="900275"/>
                </a:lnTo>
                <a:lnTo>
                  <a:pt x="960207" y="900987"/>
                </a:lnTo>
                <a:lnTo>
                  <a:pt x="958330" y="901440"/>
                </a:lnTo>
                <a:lnTo>
                  <a:pt x="958524" y="903188"/>
                </a:lnTo>
                <a:lnTo>
                  <a:pt x="957618" y="903317"/>
                </a:lnTo>
                <a:lnTo>
                  <a:pt x="957230" y="903770"/>
                </a:lnTo>
                <a:lnTo>
                  <a:pt x="957618" y="904611"/>
                </a:lnTo>
                <a:lnTo>
                  <a:pt x="955612" y="904611"/>
                </a:lnTo>
                <a:lnTo>
                  <a:pt x="954706" y="905647"/>
                </a:lnTo>
                <a:lnTo>
                  <a:pt x="953605" y="906100"/>
                </a:lnTo>
                <a:lnTo>
                  <a:pt x="953605" y="907653"/>
                </a:lnTo>
                <a:lnTo>
                  <a:pt x="955482" y="908107"/>
                </a:lnTo>
                <a:lnTo>
                  <a:pt x="956194" y="908948"/>
                </a:lnTo>
                <a:lnTo>
                  <a:pt x="956000" y="909983"/>
                </a:lnTo>
                <a:lnTo>
                  <a:pt x="952311" y="910695"/>
                </a:lnTo>
                <a:lnTo>
                  <a:pt x="952117" y="911990"/>
                </a:lnTo>
                <a:lnTo>
                  <a:pt x="950628" y="912702"/>
                </a:lnTo>
                <a:lnTo>
                  <a:pt x="949528" y="914125"/>
                </a:lnTo>
                <a:lnTo>
                  <a:pt x="949334" y="915549"/>
                </a:lnTo>
                <a:lnTo>
                  <a:pt x="950434" y="915808"/>
                </a:lnTo>
                <a:lnTo>
                  <a:pt x="950434" y="916390"/>
                </a:lnTo>
                <a:lnTo>
                  <a:pt x="949334" y="916844"/>
                </a:lnTo>
                <a:lnTo>
                  <a:pt x="949528" y="918591"/>
                </a:lnTo>
                <a:lnTo>
                  <a:pt x="948234" y="919044"/>
                </a:lnTo>
                <a:lnTo>
                  <a:pt x="948234" y="921051"/>
                </a:lnTo>
                <a:lnTo>
                  <a:pt x="947845" y="921633"/>
                </a:lnTo>
                <a:lnTo>
                  <a:pt x="947845" y="922215"/>
                </a:lnTo>
                <a:lnTo>
                  <a:pt x="949139" y="922669"/>
                </a:lnTo>
                <a:lnTo>
                  <a:pt x="949852" y="923834"/>
                </a:lnTo>
                <a:lnTo>
                  <a:pt x="949657" y="925840"/>
                </a:lnTo>
                <a:lnTo>
                  <a:pt x="948945" y="926293"/>
                </a:lnTo>
                <a:lnTo>
                  <a:pt x="949139" y="927329"/>
                </a:lnTo>
                <a:lnTo>
                  <a:pt x="948622" y="928041"/>
                </a:lnTo>
                <a:lnTo>
                  <a:pt x="948104" y="928041"/>
                </a:lnTo>
                <a:lnTo>
                  <a:pt x="948104" y="928623"/>
                </a:lnTo>
                <a:lnTo>
                  <a:pt x="946421" y="928882"/>
                </a:lnTo>
                <a:lnTo>
                  <a:pt x="945903" y="929594"/>
                </a:lnTo>
                <a:lnTo>
                  <a:pt x="944415" y="929141"/>
                </a:lnTo>
                <a:lnTo>
                  <a:pt x="944415" y="929853"/>
                </a:lnTo>
                <a:lnTo>
                  <a:pt x="943897" y="930306"/>
                </a:lnTo>
                <a:lnTo>
                  <a:pt x="943897" y="931924"/>
                </a:lnTo>
                <a:lnTo>
                  <a:pt x="943185" y="932183"/>
                </a:lnTo>
                <a:lnTo>
                  <a:pt x="943573" y="932765"/>
                </a:lnTo>
                <a:lnTo>
                  <a:pt x="940079" y="933801"/>
                </a:lnTo>
                <a:lnTo>
                  <a:pt x="939172" y="931924"/>
                </a:lnTo>
                <a:lnTo>
                  <a:pt x="937684" y="932377"/>
                </a:lnTo>
                <a:lnTo>
                  <a:pt x="936778" y="931794"/>
                </a:lnTo>
                <a:lnTo>
                  <a:pt x="936583" y="930500"/>
                </a:lnTo>
                <a:lnTo>
                  <a:pt x="934901" y="930370"/>
                </a:lnTo>
                <a:lnTo>
                  <a:pt x="933800" y="929788"/>
                </a:lnTo>
                <a:lnTo>
                  <a:pt x="933800" y="929076"/>
                </a:lnTo>
                <a:lnTo>
                  <a:pt x="932895" y="927911"/>
                </a:lnTo>
                <a:lnTo>
                  <a:pt x="931017" y="927781"/>
                </a:lnTo>
                <a:lnTo>
                  <a:pt x="930306" y="927329"/>
                </a:lnTo>
                <a:lnTo>
                  <a:pt x="930111" y="925711"/>
                </a:lnTo>
                <a:lnTo>
                  <a:pt x="930629" y="925257"/>
                </a:lnTo>
                <a:lnTo>
                  <a:pt x="930111" y="924999"/>
                </a:lnTo>
                <a:lnTo>
                  <a:pt x="930500" y="924545"/>
                </a:lnTo>
                <a:lnTo>
                  <a:pt x="930500" y="923381"/>
                </a:lnTo>
                <a:lnTo>
                  <a:pt x="931212" y="923122"/>
                </a:lnTo>
                <a:lnTo>
                  <a:pt x="931212" y="922086"/>
                </a:lnTo>
                <a:lnTo>
                  <a:pt x="930629" y="921828"/>
                </a:lnTo>
                <a:lnTo>
                  <a:pt x="930241" y="920533"/>
                </a:lnTo>
                <a:lnTo>
                  <a:pt x="929335" y="919691"/>
                </a:lnTo>
                <a:lnTo>
                  <a:pt x="929335" y="918397"/>
                </a:lnTo>
                <a:lnTo>
                  <a:pt x="928623" y="918268"/>
                </a:lnTo>
                <a:lnTo>
                  <a:pt x="928623" y="917426"/>
                </a:lnTo>
                <a:lnTo>
                  <a:pt x="929206" y="916585"/>
                </a:lnTo>
                <a:lnTo>
                  <a:pt x="928817" y="912831"/>
                </a:lnTo>
                <a:lnTo>
                  <a:pt x="928105" y="911666"/>
                </a:lnTo>
                <a:lnTo>
                  <a:pt x="927523" y="911666"/>
                </a:lnTo>
                <a:lnTo>
                  <a:pt x="927134" y="911084"/>
                </a:lnTo>
                <a:lnTo>
                  <a:pt x="926423" y="911084"/>
                </a:lnTo>
                <a:lnTo>
                  <a:pt x="926228" y="910501"/>
                </a:lnTo>
                <a:lnTo>
                  <a:pt x="925322" y="909918"/>
                </a:lnTo>
                <a:lnTo>
                  <a:pt x="924416" y="909918"/>
                </a:lnTo>
                <a:lnTo>
                  <a:pt x="924027" y="909206"/>
                </a:lnTo>
                <a:lnTo>
                  <a:pt x="925128" y="908495"/>
                </a:lnTo>
                <a:lnTo>
                  <a:pt x="924934" y="908235"/>
                </a:lnTo>
                <a:lnTo>
                  <a:pt x="925516" y="907783"/>
                </a:lnTo>
                <a:lnTo>
                  <a:pt x="927328" y="906941"/>
                </a:lnTo>
                <a:lnTo>
                  <a:pt x="927911" y="905776"/>
                </a:lnTo>
                <a:lnTo>
                  <a:pt x="928817" y="905647"/>
                </a:lnTo>
                <a:lnTo>
                  <a:pt x="929011" y="904352"/>
                </a:lnTo>
                <a:lnTo>
                  <a:pt x="926616" y="903640"/>
                </a:lnTo>
                <a:lnTo>
                  <a:pt x="926034" y="903770"/>
                </a:lnTo>
                <a:lnTo>
                  <a:pt x="925516" y="902929"/>
                </a:lnTo>
                <a:lnTo>
                  <a:pt x="920533" y="903188"/>
                </a:lnTo>
                <a:lnTo>
                  <a:pt x="919238" y="904352"/>
                </a:lnTo>
                <a:lnTo>
                  <a:pt x="917944" y="904223"/>
                </a:lnTo>
                <a:lnTo>
                  <a:pt x="917038" y="903640"/>
                </a:lnTo>
                <a:lnTo>
                  <a:pt x="917038" y="902799"/>
                </a:lnTo>
                <a:lnTo>
                  <a:pt x="916132" y="901635"/>
                </a:lnTo>
                <a:lnTo>
                  <a:pt x="914643" y="901051"/>
                </a:lnTo>
                <a:lnTo>
                  <a:pt x="913349" y="901311"/>
                </a:lnTo>
                <a:lnTo>
                  <a:pt x="910371" y="900016"/>
                </a:lnTo>
                <a:lnTo>
                  <a:pt x="910371" y="898981"/>
                </a:lnTo>
                <a:lnTo>
                  <a:pt x="911278" y="898722"/>
                </a:lnTo>
                <a:lnTo>
                  <a:pt x="911278" y="897880"/>
                </a:lnTo>
                <a:lnTo>
                  <a:pt x="910177" y="896586"/>
                </a:lnTo>
                <a:lnTo>
                  <a:pt x="909077" y="896456"/>
                </a:lnTo>
                <a:lnTo>
                  <a:pt x="907265" y="897492"/>
                </a:lnTo>
                <a:lnTo>
                  <a:pt x="905776" y="897233"/>
                </a:lnTo>
                <a:lnTo>
                  <a:pt x="905776" y="896651"/>
                </a:lnTo>
                <a:lnTo>
                  <a:pt x="907265" y="895809"/>
                </a:lnTo>
                <a:lnTo>
                  <a:pt x="907265" y="894515"/>
                </a:lnTo>
                <a:lnTo>
                  <a:pt x="906682" y="894062"/>
                </a:lnTo>
                <a:lnTo>
                  <a:pt x="904870" y="893803"/>
                </a:lnTo>
                <a:lnTo>
                  <a:pt x="902476" y="894515"/>
                </a:lnTo>
                <a:lnTo>
                  <a:pt x="902669" y="894774"/>
                </a:lnTo>
                <a:lnTo>
                  <a:pt x="906553" y="894515"/>
                </a:lnTo>
                <a:lnTo>
                  <a:pt x="906747" y="895680"/>
                </a:lnTo>
                <a:lnTo>
                  <a:pt x="905452" y="896392"/>
                </a:lnTo>
                <a:lnTo>
                  <a:pt x="905259" y="897427"/>
                </a:lnTo>
                <a:lnTo>
                  <a:pt x="907847" y="898139"/>
                </a:lnTo>
                <a:lnTo>
                  <a:pt x="909142" y="897298"/>
                </a:lnTo>
                <a:lnTo>
                  <a:pt x="910048" y="897298"/>
                </a:lnTo>
                <a:lnTo>
                  <a:pt x="910436" y="897557"/>
                </a:lnTo>
                <a:lnTo>
                  <a:pt x="910436" y="898269"/>
                </a:lnTo>
                <a:lnTo>
                  <a:pt x="909918" y="898527"/>
                </a:lnTo>
                <a:lnTo>
                  <a:pt x="909336" y="900145"/>
                </a:lnTo>
                <a:lnTo>
                  <a:pt x="908236" y="900145"/>
                </a:lnTo>
                <a:lnTo>
                  <a:pt x="907330" y="900858"/>
                </a:lnTo>
                <a:lnTo>
                  <a:pt x="906941" y="901893"/>
                </a:lnTo>
                <a:lnTo>
                  <a:pt x="903058" y="902476"/>
                </a:lnTo>
                <a:lnTo>
                  <a:pt x="901764" y="902929"/>
                </a:lnTo>
                <a:lnTo>
                  <a:pt x="901764" y="903381"/>
                </a:lnTo>
                <a:lnTo>
                  <a:pt x="907135" y="902346"/>
                </a:lnTo>
                <a:lnTo>
                  <a:pt x="907524" y="901635"/>
                </a:lnTo>
                <a:lnTo>
                  <a:pt x="908430" y="901181"/>
                </a:lnTo>
                <a:lnTo>
                  <a:pt x="911019" y="901311"/>
                </a:lnTo>
                <a:lnTo>
                  <a:pt x="912119" y="902734"/>
                </a:lnTo>
                <a:lnTo>
                  <a:pt x="913219" y="903446"/>
                </a:lnTo>
                <a:lnTo>
                  <a:pt x="913413" y="904288"/>
                </a:lnTo>
                <a:lnTo>
                  <a:pt x="914514" y="904288"/>
                </a:lnTo>
                <a:lnTo>
                  <a:pt x="918203" y="905906"/>
                </a:lnTo>
                <a:lnTo>
                  <a:pt x="919691" y="905776"/>
                </a:lnTo>
                <a:lnTo>
                  <a:pt x="918785" y="906617"/>
                </a:lnTo>
                <a:lnTo>
                  <a:pt x="918785" y="907653"/>
                </a:lnTo>
                <a:lnTo>
                  <a:pt x="919497" y="907524"/>
                </a:lnTo>
                <a:lnTo>
                  <a:pt x="919691" y="906489"/>
                </a:lnTo>
                <a:lnTo>
                  <a:pt x="922086" y="904352"/>
                </a:lnTo>
                <a:lnTo>
                  <a:pt x="922474" y="904935"/>
                </a:lnTo>
                <a:lnTo>
                  <a:pt x="923575" y="905194"/>
                </a:lnTo>
                <a:lnTo>
                  <a:pt x="923575" y="907200"/>
                </a:lnTo>
                <a:lnTo>
                  <a:pt x="922669" y="908754"/>
                </a:lnTo>
                <a:lnTo>
                  <a:pt x="923380" y="908883"/>
                </a:lnTo>
                <a:lnTo>
                  <a:pt x="923380" y="910048"/>
                </a:lnTo>
                <a:lnTo>
                  <a:pt x="923769" y="910307"/>
                </a:lnTo>
                <a:lnTo>
                  <a:pt x="925063" y="910566"/>
                </a:lnTo>
                <a:lnTo>
                  <a:pt x="925646" y="911990"/>
                </a:lnTo>
                <a:lnTo>
                  <a:pt x="927328" y="912572"/>
                </a:lnTo>
                <a:lnTo>
                  <a:pt x="928041" y="913284"/>
                </a:lnTo>
                <a:lnTo>
                  <a:pt x="928429" y="915031"/>
                </a:lnTo>
                <a:lnTo>
                  <a:pt x="928041" y="915291"/>
                </a:lnTo>
                <a:lnTo>
                  <a:pt x="927652" y="917880"/>
                </a:lnTo>
                <a:lnTo>
                  <a:pt x="927134" y="918332"/>
                </a:lnTo>
                <a:lnTo>
                  <a:pt x="926940" y="919368"/>
                </a:lnTo>
                <a:lnTo>
                  <a:pt x="926358" y="919821"/>
                </a:lnTo>
                <a:lnTo>
                  <a:pt x="925646" y="919691"/>
                </a:lnTo>
                <a:lnTo>
                  <a:pt x="923057" y="921698"/>
                </a:lnTo>
                <a:lnTo>
                  <a:pt x="923769" y="921828"/>
                </a:lnTo>
                <a:lnTo>
                  <a:pt x="924675" y="920662"/>
                </a:lnTo>
                <a:lnTo>
                  <a:pt x="926552" y="920662"/>
                </a:lnTo>
                <a:lnTo>
                  <a:pt x="927264" y="920210"/>
                </a:lnTo>
                <a:lnTo>
                  <a:pt x="928558" y="920338"/>
                </a:lnTo>
                <a:lnTo>
                  <a:pt x="929141" y="920921"/>
                </a:lnTo>
                <a:lnTo>
                  <a:pt x="930047" y="923057"/>
                </a:lnTo>
                <a:lnTo>
                  <a:pt x="930047" y="924675"/>
                </a:lnTo>
                <a:lnTo>
                  <a:pt x="929659" y="924934"/>
                </a:lnTo>
                <a:lnTo>
                  <a:pt x="929659" y="925970"/>
                </a:lnTo>
                <a:lnTo>
                  <a:pt x="929270" y="926099"/>
                </a:lnTo>
                <a:lnTo>
                  <a:pt x="929270" y="927523"/>
                </a:lnTo>
                <a:lnTo>
                  <a:pt x="930759" y="929076"/>
                </a:lnTo>
                <a:lnTo>
                  <a:pt x="933347" y="929983"/>
                </a:lnTo>
                <a:lnTo>
                  <a:pt x="933153" y="931536"/>
                </a:lnTo>
                <a:lnTo>
                  <a:pt x="933347" y="933154"/>
                </a:lnTo>
                <a:lnTo>
                  <a:pt x="933736" y="933412"/>
                </a:lnTo>
                <a:lnTo>
                  <a:pt x="933736" y="934448"/>
                </a:lnTo>
                <a:lnTo>
                  <a:pt x="933218" y="934448"/>
                </a:lnTo>
                <a:lnTo>
                  <a:pt x="932312" y="935160"/>
                </a:lnTo>
                <a:lnTo>
                  <a:pt x="932118" y="936196"/>
                </a:lnTo>
                <a:lnTo>
                  <a:pt x="931406" y="936455"/>
                </a:lnTo>
                <a:lnTo>
                  <a:pt x="931406" y="937167"/>
                </a:lnTo>
                <a:lnTo>
                  <a:pt x="931924" y="937296"/>
                </a:lnTo>
                <a:lnTo>
                  <a:pt x="931924" y="937749"/>
                </a:lnTo>
                <a:lnTo>
                  <a:pt x="931212" y="938590"/>
                </a:lnTo>
                <a:lnTo>
                  <a:pt x="930500" y="938590"/>
                </a:lnTo>
                <a:lnTo>
                  <a:pt x="929788" y="939302"/>
                </a:lnTo>
                <a:lnTo>
                  <a:pt x="929076" y="938720"/>
                </a:lnTo>
                <a:lnTo>
                  <a:pt x="927070" y="939172"/>
                </a:lnTo>
                <a:lnTo>
                  <a:pt x="926487" y="938590"/>
                </a:lnTo>
                <a:lnTo>
                  <a:pt x="923380" y="940596"/>
                </a:lnTo>
                <a:lnTo>
                  <a:pt x="923380" y="941761"/>
                </a:lnTo>
                <a:lnTo>
                  <a:pt x="920791" y="942214"/>
                </a:lnTo>
                <a:lnTo>
                  <a:pt x="919109" y="941761"/>
                </a:lnTo>
                <a:lnTo>
                  <a:pt x="917814" y="942603"/>
                </a:lnTo>
                <a:lnTo>
                  <a:pt x="917620" y="943768"/>
                </a:lnTo>
                <a:lnTo>
                  <a:pt x="916714" y="944350"/>
                </a:lnTo>
                <a:lnTo>
                  <a:pt x="916520" y="945386"/>
                </a:lnTo>
                <a:lnTo>
                  <a:pt x="915031" y="946680"/>
                </a:lnTo>
                <a:lnTo>
                  <a:pt x="914643" y="947522"/>
                </a:lnTo>
                <a:lnTo>
                  <a:pt x="911342" y="949657"/>
                </a:lnTo>
                <a:lnTo>
                  <a:pt x="908236" y="955288"/>
                </a:lnTo>
                <a:lnTo>
                  <a:pt x="906035" y="961307"/>
                </a:lnTo>
                <a:lnTo>
                  <a:pt x="905323" y="965902"/>
                </a:lnTo>
                <a:lnTo>
                  <a:pt x="904935" y="966032"/>
                </a:lnTo>
                <a:lnTo>
                  <a:pt x="904547" y="971468"/>
                </a:lnTo>
                <a:lnTo>
                  <a:pt x="904029" y="971728"/>
                </a:lnTo>
                <a:lnTo>
                  <a:pt x="904029" y="972569"/>
                </a:lnTo>
                <a:lnTo>
                  <a:pt x="903640" y="972699"/>
                </a:lnTo>
                <a:lnTo>
                  <a:pt x="903640" y="974704"/>
                </a:lnTo>
                <a:lnTo>
                  <a:pt x="903252" y="974964"/>
                </a:lnTo>
                <a:lnTo>
                  <a:pt x="902864" y="977553"/>
                </a:lnTo>
                <a:lnTo>
                  <a:pt x="902864" y="980724"/>
                </a:lnTo>
                <a:lnTo>
                  <a:pt x="902346" y="982018"/>
                </a:lnTo>
                <a:lnTo>
                  <a:pt x="902540" y="986355"/>
                </a:lnTo>
                <a:lnTo>
                  <a:pt x="903058" y="987519"/>
                </a:lnTo>
                <a:lnTo>
                  <a:pt x="905064" y="990367"/>
                </a:lnTo>
                <a:lnTo>
                  <a:pt x="908559" y="991791"/>
                </a:lnTo>
                <a:lnTo>
                  <a:pt x="908171" y="992956"/>
                </a:lnTo>
                <a:lnTo>
                  <a:pt x="906877" y="992373"/>
                </a:lnTo>
                <a:lnTo>
                  <a:pt x="905776" y="992373"/>
                </a:lnTo>
                <a:lnTo>
                  <a:pt x="903964" y="993798"/>
                </a:lnTo>
                <a:lnTo>
                  <a:pt x="903770" y="994380"/>
                </a:lnTo>
                <a:lnTo>
                  <a:pt x="902476" y="994380"/>
                </a:lnTo>
                <a:lnTo>
                  <a:pt x="901764" y="992956"/>
                </a:lnTo>
                <a:lnTo>
                  <a:pt x="899951" y="993409"/>
                </a:lnTo>
                <a:lnTo>
                  <a:pt x="896068" y="992568"/>
                </a:lnTo>
                <a:lnTo>
                  <a:pt x="894385" y="992568"/>
                </a:lnTo>
                <a:lnTo>
                  <a:pt x="893997" y="993409"/>
                </a:lnTo>
                <a:lnTo>
                  <a:pt x="892703" y="993863"/>
                </a:lnTo>
                <a:lnTo>
                  <a:pt x="892314" y="995286"/>
                </a:lnTo>
                <a:lnTo>
                  <a:pt x="890826" y="995739"/>
                </a:lnTo>
                <a:lnTo>
                  <a:pt x="889920" y="997034"/>
                </a:lnTo>
                <a:lnTo>
                  <a:pt x="887525" y="997875"/>
                </a:lnTo>
                <a:lnTo>
                  <a:pt x="887719" y="999299"/>
                </a:lnTo>
                <a:lnTo>
                  <a:pt x="886036" y="1001176"/>
                </a:lnTo>
                <a:lnTo>
                  <a:pt x="884353" y="1000723"/>
                </a:lnTo>
                <a:lnTo>
                  <a:pt x="883447" y="1000852"/>
                </a:lnTo>
                <a:lnTo>
                  <a:pt x="882735" y="1001305"/>
                </a:lnTo>
                <a:lnTo>
                  <a:pt x="882024" y="1002600"/>
                </a:lnTo>
                <a:lnTo>
                  <a:pt x="880923" y="1002858"/>
                </a:lnTo>
                <a:lnTo>
                  <a:pt x="880729" y="1001694"/>
                </a:lnTo>
                <a:lnTo>
                  <a:pt x="880147" y="1001434"/>
                </a:lnTo>
                <a:lnTo>
                  <a:pt x="879629" y="1000270"/>
                </a:lnTo>
                <a:lnTo>
                  <a:pt x="879629" y="999558"/>
                </a:lnTo>
                <a:lnTo>
                  <a:pt x="879240" y="999428"/>
                </a:lnTo>
                <a:lnTo>
                  <a:pt x="878852" y="1000011"/>
                </a:lnTo>
                <a:lnTo>
                  <a:pt x="877752" y="999752"/>
                </a:lnTo>
                <a:lnTo>
                  <a:pt x="877364" y="999299"/>
                </a:lnTo>
                <a:lnTo>
                  <a:pt x="877364" y="998263"/>
                </a:lnTo>
                <a:lnTo>
                  <a:pt x="876652" y="998004"/>
                </a:lnTo>
                <a:lnTo>
                  <a:pt x="876457" y="996580"/>
                </a:lnTo>
                <a:lnTo>
                  <a:pt x="875940" y="996128"/>
                </a:lnTo>
                <a:lnTo>
                  <a:pt x="873739" y="995674"/>
                </a:lnTo>
                <a:lnTo>
                  <a:pt x="872639" y="994962"/>
                </a:lnTo>
                <a:lnTo>
                  <a:pt x="873027" y="994704"/>
                </a:lnTo>
                <a:lnTo>
                  <a:pt x="872833" y="994445"/>
                </a:lnTo>
                <a:lnTo>
                  <a:pt x="869338" y="993991"/>
                </a:lnTo>
                <a:lnTo>
                  <a:pt x="868432" y="993279"/>
                </a:lnTo>
                <a:lnTo>
                  <a:pt x="866426" y="993150"/>
                </a:lnTo>
                <a:lnTo>
                  <a:pt x="865519" y="992438"/>
                </a:lnTo>
                <a:lnTo>
                  <a:pt x="865002" y="992438"/>
                </a:lnTo>
                <a:lnTo>
                  <a:pt x="864290" y="991014"/>
                </a:lnTo>
                <a:lnTo>
                  <a:pt x="864290" y="990303"/>
                </a:lnTo>
                <a:lnTo>
                  <a:pt x="865196" y="989267"/>
                </a:lnTo>
                <a:lnTo>
                  <a:pt x="864808" y="988555"/>
                </a:lnTo>
                <a:lnTo>
                  <a:pt x="866102" y="988296"/>
                </a:lnTo>
                <a:lnTo>
                  <a:pt x="866296" y="987002"/>
                </a:lnTo>
                <a:lnTo>
                  <a:pt x="867008" y="986549"/>
                </a:lnTo>
                <a:lnTo>
                  <a:pt x="867202" y="985578"/>
                </a:lnTo>
                <a:lnTo>
                  <a:pt x="867720" y="985448"/>
                </a:lnTo>
                <a:lnTo>
                  <a:pt x="867720" y="984737"/>
                </a:lnTo>
                <a:lnTo>
                  <a:pt x="869403" y="984737"/>
                </a:lnTo>
                <a:lnTo>
                  <a:pt x="870115" y="984025"/>
                </a:lnTo>
                <a:lnTo>
                  <a:pt x="873804" y="983895"/>
                </a:lnTo>
                <a:lnTo>
                  <a:pt x="874192" y="983313"/>
                </a:lnTo>
                <a:lnTo>
                  <a:pt x="875098" y="983054"/>
                </a:lnTo>
                <a:lnTo>
                  <a:pt x="876004" y="983183"/>
                </a:lnTo>
                <a:lnTo>
                  <a:pt x="877105" y="984025"/>
                </a:lnTo>
                <a:lnTo>
                  <a:pt x="877816" y="983895"/>
                </a:lnTo>
                <a:lnTo>
                  <a:pt x="875422" y="982472"/>
                </a:lnTo>
                <a:lnTo>
                  <a:pt x="876716" y="982212"/>
                </a:lnTo>
                <a:lnTo>
                  <a:pt x="876716" y="981630"/>
                </a:lnTo>
                <a:lnTo>
                  <a:pt x="875810" y="981630"/>
                </a:lnTo>
                <a:lnTo>
                  <a:pt x="873610" y="982795"/>
                </a:lnTo>
                <a:lnTo>
                  <a:pt x="870309" y="983378"/>
                </a:lnTo>
                <a:lnTo>
                  <a:pt x="869791" y="982924"/>
                </a:lnTo>
                <a:lnTo>
                  <a:pt x="869791" y="979623"/>
                </a:lnTo>
                <a:lnTo>
                  <a:pt x="870697" y="980077"/>
                </a:lnTo>
                <a:lnTo>
                  <a:pt x="870891" y="979365"/>
                </a:lnTo>
                <a:lnTo>
                  <a:pt x="869403" y="977488"/>
                </a:lnTo>
                <a:lnTo>
                  <a:pt x="870503" y="976322"/>
                </a:lnTo>
                <a:lnTo>
                  <a:pt x="871992" y="976193"/>
                </a:lnTo>
                <a:lnTo>
                  <a:pt x="872704" y="976452"/>
                </a:lnTo>
                <a:lnTo>
                  <a:pt x="872186" y="975158"/>
                </a:lnTo>
                <a:lnTo>
                  <a:pt x="872898" y="973733"/>
                </a:lnTo>
                <a:lnTo>
                  <a:pt x="874386" y="973863"/>
                </a:lnTo>
                <a:lnTo>
                  <a:pt x="874775" y="974317"/>
                </a:lnTo>
                <a:lnTo>
                  <a:pt x="876457" y="974187"/>
                </a:lnTo>
                <a:lnTo>
                  <a:pt x="875940" y="973346"/>
                </a:lnTo>
                <a:lnTo>
                  <a:pt x="873739" y="973216"/>
                </a:lnTo>
                <a:lnTo>
                  <a:pt x="873351" y="972634"/>
                </a:lnTo>
                <a:lnTo>
                  <a:pt x="874645" y="971922"/>
                </a:lnTo>
                <a:lnTo>
                  <a:pt x="877622" y="971792"/>
                </a:lnTo>
                <a:lnTo>
                  <a:pt x="878529" y="971080"/>
                </a:lnTo>
                <a:lnTo>
                  <a:pt x="878723" y="969786"/>
                </a:lnTo>
                <a:lnTo>
                  <a:pt x="877428" y="971080"/>
                </a:lnTo>
                <a:lnTo>
                  <a:pt x="875746" y="971210"/>
                </a:lnTo>
                <a:lnTo>
                  <a:pt x="873351" y="972051"/>
                </a:lnTo>
                <a:lnTo>
                  <a:pt x="871668" y="973798"/>
                </a:lnTo>
                <a:lnTo>
                  <a:pt x="871668" y="975352"/>
                </a:lnTo>
                <a:lnTo>
                  <a:pt x="869985" y="975805"/>
                </a:lnTo>
                <a:lnTo>
                  <a:pt x="869273" y="975093"/>
                </a:lnTo>
                <a:lnTo>
                  <a:pt x="870762" y="973928"/>
                </a:lnTo>
                <a:lnTo>
                  <a:pt x="870374" y="972504"/>
                </a:lnTo>
                <a:lnTo>
                  <a:pt x="869856" y="972375"/>
                </a:lnTo>
                <a:lnTo>
                  <a:pt x="869662" y="972828"/>
                </a:lnTo>
                <a:lnTo>
                  <a:pt x="869144" y="972828"/>
                </a:lnTo>
                <a:lnTo>
                  <a:pt x="867850" y="972375"/>
                </a:lnTo>
                <a:lnTo>
                  <a:pt x="868238" y="969527"/>
                </a:lnTo>
                <a:lnTo>
                  <a:pt x="868820" y="968944"/>
                </a:lnTo>
                <a:lnTo>
                  <a:pt x="868820" y="967197"/>
                </a:lnTo>
                <a:lnTo>
                  <a:pt x="868238" y="966938"/>
                </a:lnTo>
                <a:lnTo>
                  <a:pt x="868432" y="966097"/>
                </a:lnTo>
                <a:lnTo>
                  <a:pt x="867720" y="965967"/>
                </a:lnTo>
                <a:lnTo>
                  <a:pt x="867526" y="967003"/>
                </a:lnTo>
                <a:lnTo>
                  <a:pt x="866620" y="967003"/>
                </a:lnTo>
                <a:lnTo>
                  <a:pt x="864937" y="965579"/>
                </a:lnTo>
                <a:lnTo>
                  <a:pt x="864743" y="964544"/>
                </a:lnTo>
                <a:lnTo>
                  <a:pt x="864355" y="964414"/>
                </a:lnTo>
                <a:lnTo>
                  <a:pt x="864160" y="965579"/>
                </a:lnTo>
                <a:lnTo>
                  <a:pt x="864678" y="966744"/>
                </a:lnTo>
                <a:lnTo>
                  <a:pt x="864290" y="967780"/>
                </a:lnTo>
                <a:lnTo>
                  <a:pt x="865390" y="967909"/>
                </a:lnTo>
                <a:lnTo>
                  <a:pt x="865390" y="968944"/>
                </a:lnTo>
                <a:lnTo>
                  <a:pt x="866102" y="969527"/>
                </a:lnTo>
                <a:lnTo>
                  <a:pt x="866490" y="970562"/>
                </a:lnTo>
                <a:lnTo>
                  <a:pt x="866490" y="972115"/>
                </a:lnTo>
                <a:lnTo>
                  <a:pt x="865778" y="972957"/>
                </a:lnTo>
                <a:lnTo>
                  <a:pt x="864678" y="972957"/>
                </a:lnTo>
                <a:lnTo>
                  <a:pt x="863966" y="972115"/>
                </a:lnTo>
                <a:lnTo>
                  <a:pt x="863384" y="972115"/>
                </a:lnTo>
                <a:lnTo>
                  <a:pt x="863384" y="973669"/>
                </a:lnTo>
                <a:lnTo>
                  <a:pt x="864096" y="973928"/>
                </a:lnTo>
                <a:lnTo>
                  <a:pt x="864484" y="974640"/>
                </a:lnTo>
                <a:lnTo>
                  <a:pt x="860407" y="974899"/>
                </a:lnTo>
                <a:lnTo>
                  <a:pt x="860212" y="975352"/>
                </a:lnTo>
                <a:lnTo>
                  <a:pt x="864419" y="975352"/>
                </a:lnTo>
                <a:lnTo>
                  <a:pt x="867396" y="975935"/>
                </a:lnTo>
                <a:lnTo>
                  <a:pt x="867591" y="977488"/>
                </a:lnTo>
                <a:lnTo>
                  <a:pt x="869273" y="978912"/>
                </a:lnTo>
                <a:lnTo>
                  <a:pt x="869273" y="979623"/>
                </a:lnTo>
                <a:lnTo>
                  <a:pt x="868756" y="980206"/>
                </a:lnTo>
                <a:lnTo>
                  <a:pt x="868756" y="982342"/>
                </a:lnTo>
                <a:lnTo>
                  <a:pt x="869273" y="982601"/>
                </a:lnTo>
                <a:lnTo>
                  <a:pt x="869273" y="983442"/>
                </a:lnTo>
                <a:lnTo>
                  <a:pt x="867979" y="983442"/>
                </a:lnTo>
                <a:lnTo>
                  <a:pt x="866684" y="981695"/>
                </a:lnTo>
                <a:lnTo>
                  <a:pt x="865973" y="981436"/>
                </a:lnTo>
                <a:lnTo>
                  <a:pt x="865778" y="981695"/>
                </a:lnTo>
                <a:lnTo>
                  <a:pt x="867267" y="983119"/>
                </a:lnTo>
                <a:lnTo>
                  <a:pt x="866684" y="983701"/>
                </a:lnTo>
                <a:lnTo>
                  <a:pt x="867267" y="984413"/>
                </a:lnTo>
                <a:lnTo>
                  <a:pt x="866879" y="985448"/>
                </a:lnTo>
                <a:lnTo>
                  <a:pt x="864290" y="987584"/>
                </a:lnTo>
                <a:lnTo>
                  <a:pt x="863578" y="989008"/>
                </a:lnTo>
                <a:lnTo>
                  <a:pt x="862283" y="988749"/>
                </a:lnTo>
                <a:lnTo>
                  <a:pt x="862089" y="988296"/>
                </a:lnTo>
                <a:lnTo>
                  <a:pt x="861701" y="988425"/>
                </a:lnTo>
                <a:lnTo>
                  <a:pt x="862089" y="989720"/>
                </a:lnTo>
                <a:lnTo>
                  <a:pt x="860795" y="990432"/>
                </a:lnTo>
                <a:lnTo>
                  <a:pt x="861507" y="990562"/>
                </a:lnTo>
                <a:lnTo>
                  <a:pt x="862413" y="991403"/>
                </a:lnTo>
                <a:lnTo>
                  <a:pt x="862413" y="991985"/>
                </a:lnTo>
                <a:lnTo>
                  <a:pt x="861830" y="992245"/>
                </a:lnTo>
                <a:lnTo>
                  <a:pt x="861830" y="993086"/>
                </a:lnTo>
                <a:lnTo>
                  <a:pt x="862413" y="993927"/>
                </a:lnTo>
                <a:lnTo>
                  <a:pt x="862025" y="994639"/>
                </a:lnTo>
                <a:lnTo>
                  <a:pt x="862219" y="995481"/>
                </a:lnTo>
                <a:lnTo>
                  <a:pt x="860212" y="996192"/>
                </a:lnTo>
                <a:lnTo>
                  <a:pt x="860212" y="997357"/>
                </a:lnTo>
                <a:lnTo>
                  <a:pt x="860924" y="997616"/>
                </a:lnTo>
                <a:lnTo>
                  <a:pt x="860924" y="998652"/>
                </a:lnTo>
                <a:lnTo>
                  <a:pt x="860018" y="998393"/>
                </a:lnTo>
                <a:lnTo>
                  <a:pt x="859824" y="998975"/>
                </a:lnTo>
                <a:lnTo>
                  <a:pt x="859306" y="998975"/>
                </a:lnTo>
                <a:lnTo>
                  <a:pt x="858789" y="998845"/>
                </a:lnTo>
                <a:lnTo>
                  <a:pt x="858400" y="998134"/>
                </a:lnTo>
                <a:lnTo>
                  <a:pt x="856588" y="998134"/>
                </a:lnTo>
                <a:lnTo>
                  <a:pt x="856005" y="997551"/>
                </a:lnTo>
                <a:lnTo>
                  <a:pt x="855617" y="996128"/>
                </a:lnTo>
                <a:lnTo>
                  <a:pt x="851022" y="996257"/>
                </a:lnTo>
                <a:lnTo>
                  <a:pt x="849533" y="995804"/>
                </a:lnTo>
                <a:lnTo>
                  <a:pt x="849533" y="995221"/>
                </a:lnTo>
                <a:lnTo>
                  <a:pt x="847851" y="994962"/>
                </a:lnTo>
                <a:lnTo>
                  <a:pt x="847333" y="993798"/>
                </a:lnTo>
                <a:lnTo>
                  <a:pt x="846815" y="993668"/>
                </a:lnTo>
                <a:lnTo>
                  <a:pt x="846233" y="991921"/>
                </a:lnTo>
                <a:lnTo>
                  <a:pt x="844744" y="991209"/>
                </a:lnTo>
                <a:lnTo>
                  <a:pt x="844032" y="990367"/>
                </a:lnTo>
                <a:lnTo>
                  <a:pt x="844032" y="989785"/>
                </a:lnTo>
                <a:lnTo>
                  <a:pt x="840925" y="988037"/>
                </a:lnTo>
                <a:lnTo>
                  <a:pt x="839243" y="988037"/>
                </a:lnTo>
                <a:lnTo>
                  <a:pt x="837560" y="986031"/>
                </a:lnTo>
                <a:lnTo>
                  <a:pt x="837042" y="986290"/>
                </a:lnTo>
                <a:lnTo>
                  <a:pt x="835359" y="986031"/>
                </a:lnTo>
                <a:lnTo>
                  <a:pt x="833547" y="983895"/>
                </a:lnTo>
                <a:lnTo>
                  <a:pt x="832641" y="983636"/>
                </a:lnTo>
                <a:lnTo>
                  <a:pt x="832835" y="982924"/>
                </a:lnTo>
                <a:lnTo>
                  <a:pt x="831929" y="982472"/>
                </a:lnTo>
                <a:lnTo>
                  <a:pt x="831929" y="981306"/>
                </a:lnTo>
                <a:lnTo>
                  <a:pt x="832511" y="981760"/>
                </a:lnTo>
                <a:lnTo>
                  <a:pt x="833029" y="981501"/>
                </a:lnTo>
                <a:lnTo>
                  <a:pt x="835812" y="981630"/>
                </a:lnTo>
                <a:lnTo>
                  <a:pt x="836007" y="980789"/>
                </a:lnTo>
                <a:lnTo>
                  <a:pt x="835424" y="980530"/>
                </a:lnTo>
                <a:lnTo>
                  <a:pt x="835424" y="979947"/>
                </a:lnTo>
                <a:lnTo>
                  <a:pt x="835812" y="979818"/>
                </a:lnTo>
                <a:lnTo>
                  <a:pt x="835424" y="975352"/>
                </a:lnTo>
                <a:lnTo>
                  <a:pt x="836524" y="974187"/>
                </a:lnTo>
                <a:lnTo>
                  <a:pt x="836524" y="972310"/>
                </a:lnTo>
                <a:lnTo>
                  <a:pt x="836007" y="971598"/>
                </a:lnTo>
                <a:lnTo>
                  <a:pt x="835424" y="971598"/>
                </a:lnTo>
                <a:lnTo>
                  <a:pt x="835424" y="970562"/>
                </a:lnTo>
                <a:lnTo>
                  <a:pt x="835036" y="970109"/>
                </a:lnTo>
                <a:lnTo>
                  <a:pt x="833547" y="970951"/>
                </a:lnTo>
                <a:lnTo>
                  <a:pt x="832641" y="970692"/>
                </a:lnTo>
                <a:lnTo>
                  <a:pt x="832835" y="968815"/>
                </a:lnTo>
                <a:lnTo>
                  <a:pt x="830829" y="968556"/>
                </a:lnTo>
                <a:lnTo>
                  <a:pt x="830829" y="967844"/>
                </a:lnTo>
                <a:lnTo>
                  <a:pt x="829017" y="966421"/>
                </a:lnTo>
                <a:lnTo>
                  <a:pt x="829211" y="965967"/>
                </a:lnTo>
                <a:lnTo>
                  <a:pt x="828693" y="965838"/>
                </a:lnTo>
                <a:lnTo>
                  <a:pt x="828693" y="964544"/>
                </a:lnTo>
                <a:lnTo>
                  <a:pt x="827981" y="963961"/>
                </a:lnTo>
                <a:lnTo>
                  <a:pt x="828175" y="963508"/>
                </a:lnTo>
                <a:lnTo>
                  <a:pt x="829664" y="963637"/>
                </a:lnTo>
                <a:lnTo>
                  <a:pt x="829664" y="962472"/>
                </a:lnTo>
                <a:lnTo>
                  <a:pt x="829146" y="962214"/>
                </a:lnTo>
                <a:lnTo>
                  <a:pt x="829340" y="961372"/>
                </a:lnTo>
                <a:lnTo>
                  <a:pt x="830052" y="961243"/>
                </a:lnTo>
                <a:lnTo>
                  <a:pt x="830246" y="962278"/>
                </a:lnTo>
                <a:lnTo>
                  <a:pt x="831152" y="962731"/>
                </a:lnTo>
                <a:lnTo>
                  <a:pt x="833159" y="962731"/>
                </a:lnTo>
                <a:lnTo>
                  <a:pt x="833741" y="961113"/>
                </a:lnTo>
                <a:lnTo>
                  <a:pt x="833935" y="958783"/>
                </a:lnTo>
                <a:lnTo>
                  <a:pt x="836330" y="956776"/>
                </a:lnTo>
                <a:lnTo>
                  <a:pt x="838013" y="956648"/>
                </a:lnTo>
                <a:lnTo>
                  <a:pt x="837819" y="956389"/>
                </a:lnTo>
                <a:lnTo>
                  <a:pt x="836330" y="956389"/>
                </a:lnTo>
                <a:lnTo>
                  <a:pt x="835942" y="954965"/>
                </a:lnTo>
                <a:lnTo>
                  <a:pt x="835553" y="954835"/>
                </a:lnTo>
                <a:lnTo>
                  <a:pt x="835553" y="953412"/>
                </a:lnTo>
                <a:lnTo>
                  <a:pt x="836848" y="952246"/>
                </a:lnTo>
                <a:lnTo>
                  <a:pt x="837948" y="951987"/>
                </a:lnTo>
                <a:lnTo>
                  <a:pt x="838660" y="950240"/>
                </a:lnTo>
                <a:lnTo>
                  <a:pt x="839760" y="948945"/>
                </a:lnTo>
                <a:lnTo>
                  <a:pt x="839372" y="948816"/>
                </a:lnTo>
                <a:lnTo>
                  <a:pt x="838854" y="949269"/>
                </a:lnTo>
                <a:lnTo>
                  <a:pt x="837560" y="951729"/>
                </a:lnTo>
                <a:lnTo>
                  <a:pt x="836265" y="951858"/>
                </a:lnTo>
                <a:lnTo>
                  <a:pt x="835359" y="952441"/>
                </a:lnTo>
                <a:lnTo>
                  <a:pt x="835165" y="955030"/>
                </a:lnTo>
                <a:lnTo>
                  <a:pt x="835683" y="956065"/>
                </a:lnTo>
                <a:lnTo>
                  <a:pt x="835683" y="956906"/>
                </a:lnTo>
                <a:lnTo>
                  <a:pt x="833482" y="958783"/>
                </a:lnTo>
                <a:lnTo>
                  <a:pt x="832770" y="962084"/>
                </a:lnTo>
                <a:lnTo>
                  <a:pt x="832188" y="962537"/>
                </a:lnTo>
                <a:lnTo>
                  <a:pt x="830893" y="962278"/>
                </a:lnTo>
                <a:lnTo>
                  <a:pt x="830376" y="960984"/>
                </a:lnTo>
                <a:lnTo>
                  <a:pt x="829470" y="960272"/>
                </a:lnTo>
                <a:lnTo>
                  <a:pt x="827657" y="960531"/>
                </a:lnTo>
                <a:lnTo>
                  <a:pt x="826557" y="961825"/>
                </a:lnTo>
                <a:lnTo>
                  <a:pt x="825651" y="961372"/>
                </a:lnTo>
                <a:lnTo>
                  <a:pt x="824745" y="961825"/>
                </a:lnTo>
                <a:lnTo>
                  <a:pt x="824033" y="961695"/>
                </a:lnTo>
                <a:lnTo>
                  <a:pt x="822933" y="960272"/>
                </a:lnTo>
                <a:lnTo>
                  <a:pt x="823127" y="959560"/>
                </a:lnTo>
                <a:lnTo>
                  <a:pt x="823645" y="959301"/>
                </a:lnTo>
                <a:lnTo>
                  <a:pt x="823645" y="958718"/>
                </a:lnTo>
                <a:lnTo>
                  <a:pt x="822933" y="958136"/>
                </a:lnTo>
                <a:lnTo>
                  <a:pt x="822545" y="958589"/>
                </a:lnTo>
                <a:lnTo>
                  <a:pt x="821832" y="958589"/>
                </a:lnTo>
                <a:lnTo>
                  <a:pt x="821832" y="957877"/>
                </a:lnTo>
                <a:lnTo>
                  <a:pt x="821444" y="957618"/>
                </a:lnTo>
                <a:lnTo>
                  <a:pt x="819761" y="957360"/>
                </a:lnTo>
                <a:lnTo>
                  <a:pt x="820150" y="957100"/>
                </a:lnTo>
                <a:lnTo>
                  <a:pt x="819956" y="956518"/>
                </a:lnTo>
                <a:lnTo>
                  <a:pt x="819050" y="956648"/>
                </a:lnTo>
                <a:lnTo>
                  <a:pt x="818661" y="956389"/>
                </a:lnTo>
                <a:lnTo>
                  <a:pt x="819050" y="955742"/>
                </a:lnTo>
                <a:lnTo>
                  <a:pt x="817173" y="955677"/>
                </a:lnTo>
                <a:lnTo>
                  <a:pt x="816784" y="954641"/>
                </a:lnTo>
                <a:lnTo>
                  <a:pt x="812189" y="954511"/>
                </a:lnTo>
                <a:lnTo>
                  <a:pt x="812189" y="955353"/>
                </a:lnTo>
                <a:lnTo>
                  <a:pt x="811477" y="955806"/>
                </a:lnTo>
                <a:lnTo>
                  <a:pt x="811477" y="954965"/>
                </a:lnTo>
                <a:lnTo>
                  <a:pt x="809989" y="954382"/>
                </a:lnTo>
                <a:lnTo>
                  <a:pt x="809600" y="953800"/>
                </a:lnTo>
                <a:lnTo>
                  <a:pt x="808694" y="954382"/>
                </a:lnTo>
                <a:lnTo>
                  <a:pt x="807594" y="954253"/>
                </a:lnTo>
                <a:lnTo>
                  <a:pt x="807400" y="952829"/>
                </a:lnTo>
                <a:lnTo>
                  <a:pt x="807917" y="952117"/>
                </a:lnTo>
                <a:lnTo>
                  <a:pt x="807529" y="951858"/>
                </a:lnTo>
                <a:lnTo>
                  <a:pt x="806623" y="951987"/>
                </a:lnTo>
                <a:lnTo>
                  <a:pt x="806429" y="951534"/>
                </a:lnTo>
                <a:lnTo>
                  <a:pt x="806623" y="948945"/>
                </a:lnTo>
                <a:lnTo>
                  <a:pt x="808306" y="947651"/>
                </a:lnTo>
                <a:lnTo>
                  <a:pt x="807917" y="946810"/>
                </a:lnTo>
                <a:lnTo>
                  <a:pt x="808824" y="946356"/>
                </a:lnTo>
                <a:lnTo>
                  <a:pt x="809406" y="944480"/>
                </a:lnTo>
                <a:lnTo>
                  <a:pt x="810118" y="943444"/>
                </a:lnTo>
                <a:lnTo>
                  <a:pt x="810700" y="940726"/>
                </a:lnTo>
                <a:lnTo>
                  <a:pt x="811089" y="940596"/>
                </a:lnTo>
                <a:lnTo>
                  <a:pt x="810571" y="940338"/>
                </a:lnTo>
                <a:lnTo>
                  <a:pt x="810377" y="939496"/>
                </a:lnTo>
                <a:lnTo>
                  <a:pt x="810571" y="937749"/>
                </a:lnTo>
                <a:lnTo>
                  <a:pt x="811089" y="937490"/>
                </a:lnTo>
                <a:lnTo>
                  <a:pt x="810895" y="937037"/>
                </a:lnTo>
                <a:lnTo>
                  <a:pt x="809989" y="937749"/>
                </a:lnTo>
                <a:lnTo>
                  <a:pt x="809600" y="938590"/>
                </a:lnTo>
                <a:lnTo>
                  <a:pt x="810118" y="941309"/>
                </a:lnTo>
                <a:lnTo>
                  <a:pt x="808824" y="944933"/>
                </a:lnTo>
                <a:lnTo>
                  <a:pt x="807917" y="945386"/>
                </a:lnTo>
                <a:lnTo>
                  <a:pt x="807917" y="945839"/>
                </a:lnTo>
                <a:lnTo>
                  <a:pt x="806623" y="947004"/>
                </a:lnTo>
                <a:lnTo>
                  <a:pt x="806623" y="947845"/>
                </a:lnTo>
                <a:lnTo>
                  <a:pt x="804940" y="947974"/>
                </a:lnTo>
                <a:lnTo>
                  <a:pt x="804552" y="949010"/>
                </a:lnTo>
                <a:lnTo>
                  <a:pt x="804164" y="948881"/>
                </a:lnTo>
                <a:lnTo>
                  <a:pt x="803970" y="949463"/>
                </a:lnTo>
                <a:lnTo>
                  <a:pt x="802869" y="949916"/>
                </a:lnTo>
                <a:lnTo>
                  <a:pt x="802157" y="950952"/>
                </a:lnTo>
                <a:lnTo>
                  <a:pt x="801057" y="950823"/>
                </a:lnTo>
                <a:lnTo>
                  <a:pt x="800669" y="949787"/>
                </a:lnTo>
                <a:lnTo>
                  <a:pt x="799957" y="950369"/>
                </a:lnTo>
                <a:lnTo>
                  <a:pt x="799245" y="949334"/>
                </a:lnTo>
                <a:lnTo>
                  <a:pt x="798144" y="949593"/>
                </a:lnTo>
                <a:lnTo>
                  <a:pt x="797044" y="949010"/>
                </a:lnTo>
                <a:lnTo>
                  <a:pt x="795038" y="949010"/>
                </a:lnTo>
                <a:lnTo>
                  <a:pt x="793743" y="949463"/>
                </a:lnTo>
                <a:lnTo>
                  <a:pt x="793355" y="948881"/>
                </a:lnTo>
                <a:lnTo>
                  <a:pt x="791672" y="948881"/>
                </a:lnTo>
                <a:lnTo>
                  <a:pt x="791284" y="949916"/>
                </a:lnTo>
                <a:lnTo>
                  <a:pt x="790896" y="949657"/>
                </a:lnTo>
                <a:lnTo>
                  <a:pt x="790378" y="949916"/>
                </a:lnTo>
                <a:lnTo>
                  <a:pt x="790572" y="950758"/>
                </a:lnTo>
                <a:lnTo>
                  <a:pt x="789472" y="950887"/>
                </a:lnTo>
                <a:lnTo>
                  <a:pt x="789083" y="951470"/>
                </a:lnTo>
                <a:lnTo>
                  <a:pt x="785977" y="951470"/>
                </a:lnTo>
                <a:lnTo>
                  <a:pt x="785459" y="951017"/>
                </a:lnTo>
                <a:lnTo>
                  <a:pt x="785071" y="951729"/>
                </a:lnTo>
                <a:lnTo>
                  <a:pt x="784165" y="951729"/>
                </a:lnTo>
                <a:lnTo>
                  <a:pt x="784165" y="952441"/>
                </a:lnTo>
                <a:lnTo>
                  <a:pt x="783582" y="952893"/>
                </a:lnTo>
                <a:lnTo>
                  <a:pt x="783776" y="953605"/>
                </a:lnTo>
                <a:lnTo>
                  <a:pt x="783388" y="953476"/>
                </a:lnTo>
                <a:lnTo>
                  <a:pt x="783582" y="954511"/>
                </a:lnTo>
                <a:lnTo>
                  <a:pt x="782482" y="955353"/>
                </a:lnTo>
                <a:lnTo>
                  <a:pt x="781770" y="955482"/>
                </a:lnTo>
                <a:lnTo>
                  <a:pt x="781058" y="954447"/>
                </a:lnTo>
                <a:lnTo>
                  <a:pt x="779569" y="955030"/>
                </a:lnTo>
                <a:lnTo>
                  <a:pt x="779764" y="955288"/>
                </a:lnTo>
                <a:lnTo>
                  <a:pt x="779052" y="955547"/>
                </a:lnTo>
                <a:lnTo>
                  <a:pt x="778858" y="956129"/>
                </a:lnTo>
                <a:lnTo>
                  <a:pt x="777951" y="956259"/>
                </a:lnTo>
                <a:lnTo>
                  <a:pt x="777563" y="956129"/>
                </a:lnTo>
                <a:lnTo>
                  <a:pt x="777757" y="955871"/>
                </a:lnTo>
                <a:lnTo>
                  <a:pt x="776463" y="956129"/>
                </a:lnTo>
                <a:lnTo>
                  <a:pt x="776074" y="955418"/>
                </a:lnTo>
                <a:lnTo>
                  <a:pt x="774780" y="956000"/>
                </a:lnTo>
                <a:lnTo>
                  <a:pt x="774974" y="955742"/>
                </a:lnTo>
                <a:lnTo>
                  <a:pt x="774262" y="955742"/>
                </a:lnTo>
                <a:lnTo>
                  <a:pt x="773874" y="955288"/>
                </a:lnTo>
                <a:lnTo>
                  <a:pt x="772191" y="955288"/>
                </a:lnTo>
                <a:lnTo>
                  <a:pt x="771803" y="953735"/>
                </a:lnTo>
                <a:lnTo>
                  <a:pt x="770703" y="954188"/>
                </a:lnTo>
                <a:lnTo>
                  <a:pt x="769991" y="953605"/>
                </a:lnTo>
                <a:lnTo>
                  <a:pt x="769473" y="952311"/>
                </a:lnTo>
                <a:lnTo>
                  <a:pt x="767467" y="951275"/>
                </a:lnTo>
                <a:lnTo>
                  <a:pt x="766755" y="951534"/>
                </a:lnTo>
                <a:lnTo>
                  <a:pt x="766043" y="950693"/>
                </a:lnTo>
                <a:lnTo>
                  <a:pt x="765654" y="950952"/>
                </a:lnTo>
                <a:lnTo>
                  <a:pt x="764360" y="950823"/>
                </a:lnTo>
                <a:lnTo>
                  <a:pt x="764360" y="950111"/>
                </a:lnTo>
                <a:lnTo>
                  <a:pt x="765460" y="947651"/>
                </a:lnTo>
                <a:lnTo>
                  <a:pt x="765849" y="947392"/>
                </a:lnTo>
                <a:lnTo>
                  <a:pt x="768049" y="947392"/>
                </a:lnTo>
                <a:lnTo>
                  <a:pt x="768243" y="946551"/>
                </a:lnTo>
                <a:lnTo>
                  <a:pt x="768761" y="946292"/>
                </a:lnTo>
                <a:lnTo>
                  <a:pt x="769861" y="946551"/>
                </a:lnTo>
                <a:lnTo>
                  <a:pt x="770962" y="947392"/>
                </a:lnTo>
                <a:lnTo>
                  <a:pt x="771673" y="947392"/>
                </a:lnTo>
                <a:lnTo>
                  <a:pt x="772256" y="947133"/>
                </a:lnTo>
                <a:lnTo>
                  <a:pt x="772644" y="945839"/>
                </a:lnTo>
                <a:lnTo>
                  <a:pt x="773939" y="945839"/>
                </a:lnTo>
                <a:lnTo>
                  <a:pt x="774521" y="946421"/>
                </a:lnTo>
                <a:lnTo>
                  <a:pt x="776010" y="946163"/>
                </a:lnTo>
                <a:lnTo>
                  <a:pt x="775816" y="945904"/>
                </a:lnTo>
                <a:lnTo>
                  <a:pt x="774715" y="946033"/>
                </a:lnTo>
                <a:lnTo>
                  <a:pt x="774003" y="945450"/>
                </a:lnTo>
                <a:lnTo>
                  <a:pt x="771997" y="945321"/>
                </a:lnTo>
                <a:lnTo>
                  <a:pt x="771997" y="942862"/>
                </a:lnTo>
                <a:lnTo>
                  <a:pt x="773486" y="941567"/>
                </a:lnTo>
                <a:lnTo>
                  <a:pt x="774198" y="940143"/>
                </a:lnTo>
                <a:lnTo>
                  <a:pt x="774198" y="938525"/>
                </a:lnTo>
                <a:lnTo>
                  <a:pt x="774909" y="938073"/>
                </a:lnTo>
                <a:lnTo>
                  <a:pt x="775492" y="936455"/>
                </a:lnTo>
                <a:lnTo>
                  <a:pt x="777175" y="935160"/>
                </a:lnTo>
                <a:lnTo>
                  <a:pt x="779764" y="933995"/>
                </a:lnTo>
                <a:lnTo>
                  <a:pt x="779958" y="933154"/>
                </a:lnTo>
                <a:lnTo>
                  <a:pt x="782935" y="931536"/>
                </a:lnTo>
                <a:lnTo>
                  <a:pt x="782935" y="931082"/>
                </a:lnTo>
                <a:lnTo>
                  <a:pt x="782029" y="931536"/>
                </a:lnTo>
                <a:lnTo>
                  <a:pt x="781317" y="931406"/>
                </a:lnTo>
                <a:lnTo>
                  <a:pt x="779505" y="932442"/>
                </a:lnTo>
                <a:lnTo>
                  <a:pt x="778599" y="932442"/>
                </a:lnTo>
                <a:lnTo>
                  <a:pt x="778404" y="931601"/>
                </a:lnTo>
                <a:lnTo>
                  <a:pt x="779116" y="931017"/>
                </a:lnTo>
                <a:lnTo>
                  <a:pt x="778404" y="931017"/>
                </a:lnTo>
                <a:lnTo>
                  <a:pt x="776916" y="932765"/>
                </a:lnTo>
                <a:lnTo>
                  <a:pt x="776528" y="934189"/>
                </a:lnTo>
                <a:lnTo>
                  <a:pt x="775816" y="934318"/>
                </a:lnTo>
                <a:lnTo>
                  <a:pt x="774909" y="936778"/>
                </a:lnTo>
                <a:lnTo>
                  <a:pt x="773615" y="935354"/>
                </a:lnTo>
                <a:lnTo>
                  <a:pt x="773809" y="934901"/>
                </a:lnTo>
                <a:lnTo>
                  <a:pt x="772903" y="934448"/>
                </a:lnTo>
                <a:lnTo>
                  <a:pt x="772903" y="932830"/>
                </a:lnTo>
                <a:lnTo>
                  <a:pt x="773291" y="932377"/>
                </a:lnTo>
                <a:lnTo>
                  <a:pt x="772580" y="932377"/>
                </a:lnTo>
                <a:lnTo>
                  <a:pt x="772385" y="934383"/>
                </a:lnTo>
                <a:lnTo>
                  <a:pt x="772774" y="935095"/>
                </a:lnTo>
                <a:lnTo>
                  <a:pt x="774262" y="936260"/>
                </a:lnTo>
                <a:lnTo>
                  <a:pt x="774262" y="938137"/>
                </a:lnTo>
                <a:lnTo>
                  <a:pt x="773162" y="939172"/>
                </a:lnTo>
                <a:lnTo>
                  <a:pt x="773162" y="941309"/>
                </a:lnTo>
                <a:lnTo>
                  <a:pt x="771673" y="942927"/>
                </a:lnTo>
                <a:lnTo>
                  <a:pt x="771673" y="945062"/>
                </a:lnTo>
                <a:lnTo>
                  <a:pt x="772062" y="945321"/>
                </a:lnTo>
                <a:lnTo>
                  <a:pt x="771673" y="946486"/>
                </a:lnTo>
                <a:lnTo>
                  <a:pt x="770767" y="946486"/>
                </a:lnTo>
                <a:lnTo>
                  <a:pt x="770055" y="945645"/>
                </a:lnTo>
                <a:lnTo>
                  <a:pt x="766561" y="946356"/>
                </a:lnTo>
                <a:lnTo>
                  <a:pt x="766366" y="945062"/>
                </a:lnTo>
                <a:lnTo>
                  <a:pt x="764684" y="944350"/>
                </a:lnTo>
                <a:lnTo>
                  <a:pt x="763195" y="944350"/>
                </a:lnTo>
                <a:lnTo>
                  <a:pt x="761901" y="943185"/>
                </a:lnTo>
                <a:lnTo>
                  <a:pt x="760088" y="943897"/>
                </a:lnTo>
                <a:lnTo>
                  <a:pt x="758988" y="943444"/>
                </a:lnTo>
                <a:lnTo>
                  <a:pt x="758082" y="943703"/>
                </a:lnTo>
                <a:lnTo>
                  <a:pt x="756205" y="943444"/>
                </a:lnTo>
                <a:lnTo>
                  <a:pt x="755105" y="944738"/>
                </a:lnTo>
                <a:lnTo>
                  <a:pt x="752904" y="944286"/>
                </a:lnTo>
                <a:lnTo>
                  <a:pt x="752192" y="943250"/>
                </a:lnTo>
                <a:lnTo>
                  <a:pt x="752387" y="942409"/>
                </a:lnTo>
                <a:lnTo>
                  <a:pt x="750380" y="942150"/>
                </a:lnTo>
                <a:lnTo>
                  <a:pt x="749992" y="941309"/>
                </a:lnTo>
                <a:lnTo>
                  <a:pt x="750186" y="940273"/>
                </a:lnTo>
                <a:lnTo>
                  <a:pt x="749474" y="939432"/>
                </a:lnTo>
                <a:lnTo>
                  <a:pt x="749474" y="938008"/>
                </a:lnTo>
                <a:lnTo>
                  <a:pt x="750380" y="937167"/>
                </a:lnTo>
                <a:lnTo>
                  <a:pt x="750186" y="935613"/>
                </a:lnTo>
                <a:lnTo>
                  <a:pt x="749668" y="935160"/>
                </a:lnTo>
                <a:lnTo>
                  <a:pt x="749862" y="933736"/>
                </a:lnTo>
                <a:lnTo>
                  <a:pt x="748050" y="933995"/>
                </a:lnTo>
                <a:lnTo>
                  <a:pt x="747468" y="933412"/>
                </a:lnTo>
                <a:lnTo>
                  <a:pt x="747273" y="930241"/>
                </a:lnTo>
                <a:lnTo>
                  <a:pt x="748179" y="928947"/>
                </a:lnTo>
                <a:lnTo>
                  <a:pt x="748697" y="928817"/>
                </a:lnTo>
                <a:lnTo>
                  <a:pt x="749409" y="926228"/>
                </a:lnTo>
                <a:lnTo>
                  <a:pt x="749021" y="926228"/>
                </a:lnTo>
                <a:lnTo>
                  <a:pt x="748827" y="925064"/>
                </a:lnTo>
                <a:lnTo>
                  <a:pt x="748438" y="925064"/>
                </a:lnTo>
                <a:lnTo>
                  <a:pt x="748050" y="923898"/>
                </a:lnTo>
                <a:lnTo>
                  <a:pt x="746756" y="922475"/>
                </a:lnTo>
                <a:lnTo>
                  <a:pt x="746044" y="922215"/>
                </a:lnTo>
                <a:lnTo>
                  <a:pt x="745850" y="921504"/>
                </a:lnTo>
                <a:lnTo>
                  <a:pt x="746238" y="921245"/>
                </a:lnTo>
                <a:lnTo>
                  <a:pt x="745850" y="921116"/>
                </a:lnTo>
                <a:lnTo>
                  <a:pt x="747662" y="921116"/>
                </a:lnTo>
                <a:lnTo>
                  <a:pt x="748374" y="922280"/>
                </a:lnTo>
                <a:lnTo>
                  <a:pt x="750380" y="922280"/>
                </a:lnTo>
                <a:lnTo>
                  <a:pt x="750574" y="921439"/>
                </a:lnTo>
                <a:lnTo>
                  <a:pt x="751998" y="921568"/>
                </a:lnTo>
                <a:lnTo>
                  <a:pt x="753163" y="920727"/>
                </a:lnTo>
                <a:lnTo>
                  <a:pt x="753357" y="918397"/>
                </a:lnTo>
                <a:lnTo>
                  <a:pt x="753746" y="918397"/>
                </a:lnTo>
                <a:lnTo>
                  <a:pt x="753551" y="917815"/>
                </a:lnTo>
                <a:lnTo>
                  <a:pt x="754134" y="917685"/>
                </a:lnTo>
                <a:lnTo>
                  <a:pt x="754134" y="916973"/>
                </a:lnTo>
                <a:lnTo>
                  <a:pt x="755623" y="915355"/>
                </a:lnTo>
                <a:lnTo>
                  <a:pt x="756723" y="911213"/>
                </a:lnTo>
                <a:lnTo>
                  <a:pt x="760218" y="909336"/>
                </a:lnTo>
                <a:lnTo>
                  <a:pt x="760606" y="908754"/>
                </a:lnTo>
                <a:lnTo>
                  <a:pt x="761318" y="908883"/>
                </a:lnTo>
                <a:lnTo>
                  <a:pt x="761706" y="907459"/>
                </a:lnTo>
                <a:lnTo>
                  <a:pt x="760412" y="907459"/>
                </a:lnTo>
                <a:lnTo>
                  <a:pt x="759829" y="908042"/>
                </a:lnTo>
                <a:lnTo>
                  <a:pt x="757241" y="908883"/>
                </a:lnTo>
                <a:lnTo>
                  <a:pt x="755946" y="909725"/>
                </a:lnTo>
                <a:lnTo>
                  <a:pt x="754652" y="911472"/>
                </a:lnTo>
                <a:lnTo>
                  <a:pt x="754457" y="912766"/>
                </a:lnTo>
                <a:lnTo>
                  <a:pt x="753940" y="913026"/>
                </a:lnTo>
                <a:lnTo>
                  <a:pt x="754134" y="913608"/>
                </a:lnTo>
                <a:lnTo>
                  <a:pt x="753422" y="914449"/>
                </a:lnTo>
                <a:lnTo>
                  <a:pt x="753422" y="917361"/>
                </a:lnTo>
                <a:lnTo>
                  <a:pt x="752710" y="917944"/>
                </a:lnTo>
                <a:lnTo>
                  <a:pt x="752322" y="919821"/>
                </a:lnTo>
                <a:lnTo>
                  <a:pt x="751610" y="920080"/>
                </a:lnTo>
                <a:lnTo>
                  <a:pt x="751416" y="920662"/>
                </a:lnTo>
                <a:lnTo>
                  <a:pt x="749021" y="920403"/>
                </a:lnTo>
                <a:lnTo>
                  <a:pt x="749021" y="919821"/>
                </a:lnTo>
                <a:lnTo>
                  <a:pt x="748309" y="919239"/>
                </a:lnTo>
                <a:lnTo>
                  <a:pt x="746820" y="919368"/>
                </a:lnTo>
                <a:lnTo>
                  <a:pt x="746626" y="918268"/>
                </a:lnTo>
                <a:lnTo>
                  <a:pt x="745914" y="918073"/>
                </a:lnTo>
                <a:lnTo>
                  <a:pt x="745332" y="918527"/>
                </a:lnTo>
                <a:lnTo>
                  <a:pt x="745526" y="919821"/>
                </a:lnTo>
                <a:lnTo>
                  <a:pt x="744943" y="920080"/>
                </a:lnTo>
                <a:lnTo>
                  <a:pt x="743455" y="919626"/>
                </a:lnTo>
                <a:lnTo>
                  <a:pt x="741060" y="919626"/>
                </a:lnTo>
                <a:lnTo>
                  <a:pt x="740866" y="920210"/>
                </a:lnTo>
                <a:lnTo>
                  <a:pt x="739960" y="920468"/>
                </a:lnTo>
                <a:lnTo>
                  <a:pt x="738860" y="919886"/>
                </a:lnTo>
                <a:lnTo>
                  <a:pt x="737954" y="920727"/>
                </a:lnTo>
                <a:lnTo>
                  <a:pt x="736271" y="920597"/>
                </a:lnTo>
                <a:lnTo>
                  <a:pt x="735753" y="920857"/>
                </a:lnTo>
                <a:lnTo>
                  <a:pt x="735753" y="921892"/>
                </a:lnTo>
                <a:lnTo>
                  <a:pt x="734653" y="921892"/>
                </a:lnTo>
                <a:lnTo>
                  <a:pt x="734264" y="920274"/>
                </a:lnTo>
                <a:lnTo>
                  <a:pt x="735559" y="919691"/>
                </a:lnTo>
                <a:lnTo>
                  <a:pt x="735753" y="919239"/>
                </a:lnTo>
                <a:lnTo>
                  <a:pt x="735365" y="918203"/>
                </a:lnTo>
                <a:lnTo>
                  <a:pt x="734653" y="917621"/>
                </a:lnTo>
                <a:lnTo>
                  <a:pt x="734653" y="919498"/>
                </a:lnTo>
                <a:lnTo>
                  <a:pt x="734070" y="919498"/>
                </a:lnTo>
                <a:lnTo>
                  <a:pt x="733553" y="918656"/>
                </a:lnTo>
                <a:lnTo>
                  <a:pt x="733164" y="918785"/>
                </a:lnTo>
                <a:lnTo>
                  <a:pt x="732646" y="918332"/>
                </a:lnTo>
                <a:lnTo>
                  <a:pt x="731546" y="918785"/>
                </a:lnTo>
                <a:lnTo>
                  <a:pt x="729540" y="918785"/>
                </a:lnTo>
                <a:lnTo>
                  <a:pt x="729346" y="917944"/>
                </a:lnTo>
                <a:lnTo>
                  <a:pt x="728051" y="917685"/>
                </a:lnTo>
                <a:lnTo>
                  <a:pt x="728245" y="916650"/>
                </a:lnTo>
                <a:lnTo>
                  <a:pt x="728634" y="916779"/>
                </a:lnTo>
                <a:lnTo>
                  <a:pt x="728634" y="916197"/>
                </a:lnTo>
                <a:lnTo>
                  <a:pt x="729346" y="916067"/>
                </a:lnTo>
                <a:lnTo>
                  <a:pt x="728634" y="915484"/>
                </a:lnTo>
                <a:lnTo>
                  <a:pt x="729022" y="912313"/>
                </a:lnTo>
                <a:lnTo>
                  <a:pt x="728310" y="911601"/>
                </a:lnTo>
                <a:lnTo>
                  <a:pt x="728698" y="911019"/>
                </a:lnTo>
                <a:lnTo>
                  <a:pt x="727986" y="910307"/>
                </a:lnTo>
                <a:lnTo>
                  <a:pt x="727986" y="909466"/>
                </a:lnTo>
                <a:lnTo>
                  <a:pt x="727275" y="908883"/>
                </a:lnTo>
                <a:lnTo>
                  <a:pt x="727469" y="908300"/>
                </a:lnTo>
                <a:lnTo>
                  <a:pt x="726886" y="907588"/>
                </a:lnTo>
                <a:lnTo>
                  <a:pt x="726886" y="906424"/>
                </a:lnTo>
                <a:lnTo>
                  <a:pt x="725980" y="905841"/>
                </a:lnTo>
                <a:lnTo>
                  <a:pt x="726368" y="904999"/>
                </a:lnTo>
                <a:lnTo>
                  <a:pt x="725462" y="904871"/>
                </a:lnTo>
                <a:lnTo>
                  <a:pt x="725268" y="904611"/>
                </a:lnTo>
                <a:lnTo>
                  <a:pt x="725786" y="904158"/>
                </a:lnTo>
                <a:lnTo>
                  <a:pt x="725268" y="904158"/>
                </a:lnTo>
                <a:lnTo>
                  <a:pt x="724168" y="902993"/>
                </a:lnTo>
                <a:lnTo>
                  <a:pt x="722679" y="902411"/>
                </a:lnTo>
                <a:lnTo>
                  <a:pt x="722679" y="901828"/>
                </a:lnTo>
                <a:lnTo>
                  <a:pt x="722097" y="901699"/>
                </a:lnTo>
                <a:lnTo>
                  <a:pt x="722097" y="900534"/>
                </a:lnTo>
                <a:lnTo>
                  <a:pt x="722809" y="899822"/>
                </a:lnTo>
                <a:lnTo>
                  <a:pt x="722615" y="898398"/>
                </a:lnTo>
                <a:lnTo>
                  <a:pt x="723132" y="897815"/>
                </a:lnTo>
                <a:lnTo>
                  <a:pt x="723132" y="896651"/>
                </a:lnTo>
                <a:lnTo>
                  <a:pt x="724815" y="893738"/>
                </a:lnTo>
                <a:lnTo>
                  <a:pt x="724427" y="893285"/>
                </a:lnTo>
                <a:lnTo>
                  <a:pt x="724621" y="892573"/>
                </a:lnTo>
                <a:lnTo>
                  <a:pt x="725203" y="892444"/>
                </a:lnTo>
                <a:lnTo>
                  <a:pt x="725009" y="891732"/>
                </a:lnTo>
                <a:lnTo>
                  <a:pt x="725398" y="891473"/>
                </a:lnTo>
                <a:lnTo>
                  <a:pt x="725203" y="890891"/>
                </a:lnTo>
                <a:lnTo>
                  <a:pt x="725915" y="889013"/>
                </a:lnTo>
                <a:lnTo>
                  <a:pt x="725915" y="887719"/>
                </a:lnTo>
                <a:lnTo>
                  <a:pt x="727210" y="887590"/>
                </a:lnTo>
                <a:lnTo>
                  <a:pt x="728893" y="888431"/>
                </a:lnTo>
                <a:lnTo>
                  <a:pt x="730575" y="888561"/>
                </a:lnTo>
                <a:lnTo>
                  <a:pt x="730381" y="887719"/>
                </a:lnTo>
                <a:lnTo>
                  <a:pt x="727080" y="886296"/>
                </a:lnTo>
                <a:lnTo>
                  <a:pt x="726886" y="885260"/>
                </a:lnTo>
                <a:lnTo>
                  <a:pt x="727598" y="885389"/>
                </a:lnTo>
                <a:lnTo>
                  <a:pt x="729087" y="884936"/>
                </a:lnTo>
                <a:lnTo>
                  <a:pt x="729993" y="883642"/>
                </a:lnTo>
                <a:lnTo>
                  <a:pt x="732387" y="881894"/>
                </a:lnTo>
                <a:lnTo>
                  <a:pt x="732387" y="881053"/>
                </a:lnTo>
                <a:lnTo>
                  <a:pt x="732905" y="880794"/>
                </a:lnTo>
                <a:lnTo>
                  <a:pt x="733617" y="878917"/>
                </a:lnTo>
                <a:lnTo>
                  <a:pt x="734523" y="878788"/>
                </a:lnTo>
                <a:lnTo>
                  <a:pt x="735041" y="877752"/>
                </a:lnTo>
                <a:lnTo>
                  <a:pt x="734653" y="876587"/>
                </a:lnTo>
                <a:lnTo>
                  <a:pt x="735365" y="876458"/>
                </a:lnTo>
                <a:lnTo>
                  <a:pt x="735365" y="875875"/>
                </a:lnTo>
                <a:lnTo>
                  <a:pt x="736077" y="874840"/>
                </a:lnTo>
                <a:lnTo>
                  <a:pt x="735882" y="873998"/>
                </a:lnTo>
                <a:lnTo>
                  <a:pt x="736789" y="873739"/>
                </a:lnTo>
                <a:lnTo>
                  <a:pt x="738083" y="872121"/>
                </a:lnTo>
                <a:lnTo>
                  <a:pt x="738471" y="869532"/>
                </a:lnTo>
                <a:lnTo>
                  <a:pt x="738083" y="868950"/>
                </a:lnTo>
                <a:lnTo>
                  <a:pt x="737695" y="869079"/>
                </a:lnTo>
                <a:lnTo>
                  <a:pt x="737889" y="869921"/>
                </a:lnTo>
                <a:lnTo>
                  <a:pt x="737177" y="871345"/>
                </a:lnTo>
                <a:lnTo>
                  <a:pt x="736271" y="871927"/>
                </a:lnTo>
                <a:lnTo>
                  <a:pt x="735365" y="871474"/>
                </a:lnTo>
                <a:lnTo>
                  <a:pt x="734976" y="872639"/>
                </a:lnTo>
                <a:lnTo>
                  <a:pt x="734588" y="872510"/>
                </a:lnTo>
                <a:lnTo>
                  <a:pt x="733876" y="873674"/>
                </a:lnTo>
                <a:lnTo>
                  <a:pt x="733358" y="873674"/>
                </a:lnTo>
                <a:lnTo>
                  <a:pt x="733553" y="874386"/>
                </a:lnTo>
                <a:lnTo>
                  <a:pt x="732970" y="874516"/>
                </a:lnTo>
                <a:lnTo>
                  <a:pt x="733164" y="875357"/>
                </a:lnTo>
                <a:lnTo>
                  <a:pt x="732776" y="875357"/>
                </a:lnTo>
                <a:lnTo>
                  <a:pt x="732582" y="876781"/>
                </a:lnTo>
                <a:lnTo>
                  <a:pt x="731676" y="877817"/>
                </a:lnTo>
                <a:lnTo>
                  <a:pt x="731481" y="879240"/>
                </a:lnTo>
                <a:lnTo>
                  <a:pt x="729799" y="880665"/>
                </a:lnTo>
                <a:lnTo>
                  <a:pt x="729087" y="881959"/>
                </a:lnTo>
                <a:lnTo>
                  <a:pt x="727792" y="882671"/>
                </a:lnTo>
                <a:lnTo>
                  <a:pt x="726498" y="882089"/>
                </a:lnTo>
                <a:lnTo>
                  <a:pt x="725980" y="881247"/>
                </a:lnTo>
                <a:lnTo>
                  <a:pt x="725980" y="879629"/>
                </a:lnTo>
                <a:lnTo>
                  <a:pt x="726368" y="879629"/>
                </a:lnTo>
                <a:lnTo>
                  <a:pt x="726368" y="879176"/>
                </a:lnTo>
                <a:lnTo>
                  <a:pt x="724880" y="878334"/>
                </a:lnTo>
                <a:lnTo>
                  <a:pt x="723585" y="876910"/>
                </a:lnTo>
                <a:lnTo>
                  <a:pt x="723974" y="876651"/>
                </a:lnTo>
                <a:lnTo>
                  <a:pt x="723974" y="874905"/>
                </a:lnTo>
                <a:lnTo>
                  <a:pt x="723391" y="874451"/>
                </a:lnTo>
                <a:lnTo>
                  <a:pt x="723585" y="872575"/>
                </a:lnTo>
                <a:lnTo>
                  <a:pt x="723003" y="872445"/>
                </a:lnTo>
                <a:lnTo>
                  <a:pt x="723003" y="871409"/>
                </a:lnTo>
                <a:lnTo>
                  <a:pt x="721514" y="869791"/>
                </a:lnTo>
                <a:lnTo>
                  <a:pt x="720932" y="869791"/>
                </a:lnTo>
                <a:lnTo>
                  <a:pt x="721126" y="869209"/>
                </a:lnTo>
                <a:lnTo>
                  <a:pt x="720738" y="869079"/>
                </a:lnTo>
                <a:lnTo>
                  <a:pt x="720349" y="867785"/>
                </a:lnTo>
                <a:lnTo>
                  <a:pt x="719767" y="867656"/>
                </a:lnTo>
                <a:lnTo>
                  <a:pt x="719379" y="866490"/>
                </a:lnTo>
                <a:lnTo>
                  <a:pt x="717566" y="864613"/>
                </a:lnTo>
                <a:lnTo>
                  <a:pt x="716854" y="864613"/>
                </a:lnTo>
                <a:lnTo>
                  <a:pt x="715366" y="865455"/>
                </a:lnTo>
                <a:lnTo>
                  <a:pt x="715366" y="866167"/>
                </a:lnTo>
                <a:lnTo>
                  <a:pt x="714071" y="867461"/>
                </a:lnTo>
                <a:lnTo>
                  <a:pt x="714589" y="868173"/>
                </a:lnTo>
                <a:lnTo>
                  <a:pt x="714201" y="868432"/>
                </a:lnTo>
                <a:lnTo>
                  <a:pt x="714395" y="870309"/>
                </a:lnTo>
                <a:lnTo>
                  <a:pt x="713683" y="870892"/>
                </a:lnTo>
                <a:lnTo>
                  <a:pt x="712971" y="870892"/>
                </a:lnTo>
                <a:lnTo>
                  <a:pt x="711483" y="870179"/>
                </a:lnTo>
                <a:lnTo>
                  <a:pt x="710771" y="868756"/>
                </a:lnTo>
                <a:lnTo>
                  <a:pt x="711353" y="865843"/>
                </a:lnTo>
                <a:lnTo>
                  <a:pt x="713360" y="863966"/>
                </a:lnTo>
                <a:lnTo>
                  <a:pt x="715754" y="862930"/>
                </a:lnTo>
                <a:lnTo>
                  <a:pt x="716854" y="862089"/>
                </a:lnTo>
                <a:lnTo>
                  <a:pt x="717243" y="861507"/>
                </a:lnTo>
                <a:lnTo>
                  <a:pt x="716725" y="861377"/>
                </a:lnTo>
                <a:lnTo>
                  <a:pt x="715625" y="862543"/>
                </a:lnTo>
                <a:lnTo>
                  <a:pt x="713036" y="863707"/>
                </a:lnTo>
                <a:lnTo>
                  <a:pt x="711029" y="865455"/>
                </a:lnTo>
                <a:lnTo>
                  <a:pt x="710512" y="866620"/>
                </a:lnTo>
                <a:lnTo>
                  <a:pt x="710318" y="868756"/>
                </a:lnTo>
                <a:lnTo>
                  <a:pt x="711806" y="871085"/>
                </a:lnTo>
                <a:lnTo>
                  <a:pt x="714007" y="871345"/>
                </a:lnTo>
                <a:lnTo>
                  <a:pt x="715107" y="870309"/>
                </a:lnTo>
                <a:lnTo>
                  <a:pt x="715301" y="868432"/>
                </a:lnTo>
                <a:lnTo>
                  <a:pt x="716401" y="866814"/>
                </a:lnTo>
                <a:lnTo>
                  <a:pt x="718084" y="866814"/>
                </a:lnTo>
                <a:lnTo>
                  <a:pt x="718602" y="867849"/>
                </a:lnTo>
                <a:lnTo>
                  <a:pt x="718408" y="868691"/>
                </a:lnTo>
                <a:lnTo>
                  <a:pt x="718990" y="868950"/>
                </a:lnTo>
                <a:lnTo>
                  <a:pt x="718796" y="869403"/>
                </a:lnTo>
                <a:lnTo>
                  <a:pt x="719184" y="869403"/>
                </a:lnTo>
                <a:lnTo>
                  <a:pt x="719702" y="870438"/>
                </a:lnTo>
                <a:lnTo>
                  <a:pt x="719702" y="872768"/>
                </a:lnTo>
                <a:lnTo>
                  <a:pt x="720090" y="872898"/>
                </a:lnTo>
                <a:lnTo>
                  <a:pt x="720285" y="874516"/>
                </a:lnTo>
                <a:lnTo>
                  <a:pt x="720673" y="874775"/>
                </a:lnTo>
                <a:lnTo>
                  <a:pt x="720285" y="876393"/>
                </a:lnTo>
                <a:lnTo>
                  <a:pt x="720802" y="876523"/>
                </a:lnTo>
                <a:lnTo>
                  <a:pt x="721708" y="877817"/>
                </a:lnTo>
                <a:lnTo>
                  <a:pt x="722420" y="877946"/>
                </a:lnTo>
                <a:lnTo>
                  <a:pt x="722420" y="878658"/>
                </a:lnTo>
                <a:lnTo>
                  <a:pt x="721514" y="878658"/>
                </a:lnTo>
                <a:lnTo>
                  <a:pt x="721514" y="878917"/>
                </a:lnTo>
                <a:lnTo>
                  <a:pt x="723909" y="880923"/>
                </a:lnTo>
                <a:lnTo>
                  <a:pt x="723715" y="881959"/>
                </a:lnTo>
                <a:lnTo>
                  <a:pt x="722615" y="883383"/>
                </a:lnTo>
                <a:lnTo>
                  <a:pt x="722615" y="884548"/>
                </a:lnTo>
                <a:lnTo>
                  <a:pt x="722032" y="885130"/>
                </a:lnTo>
                <a:lnTo>
                  <a:pt x="717825" y="885001"/>
                </a:lnTo>
                <a:lnTo>
                  <a:pt x="717113" y="885583"/>
                </a:lnTo>
                <a:lnTo>
                  <a:pt x="717307" y="886424"/>
                </a:lnTo>
                <a:lnTo>
                  <a:pt x="716207" y="886683"/>
                </a:lnTo>
                <a:lnTo>
                  <a:pt x="715107" y="884936"/>
                </a:lnTo>
                <a:lnTo>
                  <a:pt x="714589" y="884936"/>
                </a:lnTo>
                <a:lnTo>
                  <a:pt x="714589" y="885389"/>
                </a:lnTo>
                <a:lnTo>
                  <a:pt x="716078" y="887137"/>
                </a:lnTo>
                <a:lnTo>
                  <a:pt x="716984" y="887137"/>
                </a:lnTo>
                <a:lnTo>
                  <a:pt x="718472" y="886296"/>
                </a:lnTo>
                <a:lnTo>
                  <a:pt x="720349" y="886554"/>
                </a:lnTo>
                <a:lnTo>
                  <a:pt x="720349" y="887266"/>
                </a:lnTo>
                <a:lnTo>
                  <a:pt x="719767" y="887849"/>
                </a:lnTo>
                <a:lnTo>
                  <a:pt x="720155" y="888302"/>
                </a:lnTo>
                <a:lnTo>
                  <a:pt x="719961" y="892896"/>
                </a:lnTo>
                <a:lnTo>
                  <a:pt x="721450" y="894644"/>
                </a:lnTo>
                <a:lnTo>
                  <a:pt x="721644" y="896521"/>
                </a:lnTo>
                <a:lnTo>
                  <a:pt x="721256" y="897363"/>
                </a:lnTo>
                <a:lnTo>
                  <a:pt x="719961" y="897815"/>
                </a:lnTo>
                <a:lnTo>
                  <a:pt x="720349" y="898075"/>
                </a:lnTo>
                <a:lnTo>
                  <a:pt x="720349" y="899110"/>
                </a:lnTo>
                <a:lnTo>
                  <a:pt x="719638" y="900858"/>
                </a:lnTo>
                <a:lnTo>
                  <a:pt x="718731" y="900858"/>
                </a:lnTo>
                <a:lnTo>
                  <a:pt x="718019" y="901570"/>
                </a:lnTo>
                <a:lnTo>
                  <a:pt x="715236" y="902152"/>
                </a:lnTo>
                <a:lnTo>
                  <a:pt x="715430" y="903317"/>
                </a:lnTo>
                <a:lnTo>
                  <a:pt x="714848" y="903770"/>
                </a:lnTo>
                <a:lnTo>
                  <a:pt x="713554" y="903640"/>
                </a:lnTo>
                <a:lnTo>
                  <a:pt x="713748" y="903058"/>
                </a:lnTo>
                <a:lnTo>
                  <a:pt x="713036" y="902799"/>
                </a:lnTo>
                <a:lnTo>
                  <a:pt x="712647" y="903964"/>
                </a:lnTo>
                <a:lnTo>
                  <a:pt x="710835" y="904094"/>
                </a:lnTo>
                <a:lnTo>
                  <a:pt x="709735" y="904935"/>
                </a:lnTo>
                <a:lnTo>
                  <a:pt x="710123" y="905647"/>
                </a:lnTo>
                <a:lnTo>
                  <a:pt x="708635" y="905906"/>
                </a:lnTo>
                <a:lnTo>
                  <a:pt x="708441" y="906617"/>
                </a:lnTo>
                <a:lnTo>
                  <a:pt x="708829" y="907071"/>
                </a:lnTo>
                <a:lnTo>
                  <a:pt x="707923" y="908235"/>
                </a:lnTo>
                <a:lnTo>
                  <a:pt x="705722" y="908689"/>
                </a:lnTo>
                <a:lnTo>
                  <a:pt x="705722" y="909142"/>
                </a:lnTo>
                <a:lnTo>
                  <a:pt x="703328" y="907718"/>
                </a:lnTo>
                <a:lnTo>
                  <a:pt x="701127" y="907136"/>
                </a:lnTo>
                <a:lnTo>
                  <a:pt x="700415" y="908300"/>
                </a:lnTo>
                <a:lnTo>
                  <a:pt x="700609" y="909012"/>
                </a:lnTo>
                <a:lnTo>
                  <a:pt x="700221" y="910048"/>
                </a:lnTo>
                <a:lnTo>
                  <a:pt x="700609" y="910177"/>
                </a:lnTo>
                <a:lnTo>
                  <a:pt x="700609" y="910889"/>
                </a:lnTo>
                <a:lnTo>
                  <a:pt x="699703" y="912637"/>
                </a:lnTo>
                <a:lnTo>
                  <a:pt x="698215" y="912378"/>
                </a:lnTo>
                <a:lnTo>
                  <a:pt x="697697" y="911213"/>
                </a:lnTo>
                <a:lnTo>
                  <a:pt x="696014" y="909789"/>
                </a:lnTo>
                <a:lnTo>
                  <a:pt x="695626" y="908754"/>
                </a:lnTo>
                <a:lnTo>
                  <a:pt x="695820" y="908300"/>
                </a:lnTo>
                <a:lnTo>
                  <a:pt x="695108" y="907718"/>
                </a:lnTo>
                <a:lnTo>
                  <a:pt x="695302" y="907459"/>
                </a:lnTo>
                <a:lnTo>
                  <a:pt x="694590" y="907588"/>
                </a:lnTo>
                <a:lnTo>
                  <a:pt x="694008" y="906294"/>
                </a:lnTo>
                <a:lnTo>
                  <a:pt x="694008" y="903576"/>
                </a:lnTo>
                <a:lnTo>
                  <a:pt x="694396" y="903317"/>
                </a:lnTo>
                <a:lnTo>
                  <a:pt x="693684" y="903317"/>
                </a:lnTo>
                <a:lnTo>
                  <a:pt x="692972" y="905906"/>
                </a:lnTo>
                <a:lnTo>
                  <a:pt x="691290" y="905776"/>
                </a:lnTo>
                <a:lnTo>
                  <a:pt x="690189" y="905064"/>
                </a:lnTo>
                <a:lnTo>
                  <a:pt x="690189" y="903640"/>
                </a:lnTo>
                <a:lnTo>
                  <a:pt x="690901" y="902346"/>
                </a:lnTo>
                <a:lnTo>
                  <a:pt x="690513" y="901051"/>
                </a:lnTo>
                <a:lnTo>
                  <a:pt x="690319" y="900793"/>
                </a:lnTo>
                <a:lnTo>
                  <a:pt x="688830" y="901051"/>
                </a:lnTo>
                <a:lnTo>
                  <a:pt x="690124" y="901763"/>
                </a:lnTo>
                <a:lnTo>
                  <a:pt x="689930" y="902799"/>
                </a:lnTo>
                <a:lnTo>
                  <a:pt x="689413" y="903381"/>
                </a:lnTo>
                <a:lnTo>
                  <a:pt x="689801" y="903964"/>
                </a:lnTo>
                <a:lnTo>
                  <a:pt x="689801" y="906424"/>
                </a:lnTo>
                <a:lnTo>
                  <a:pt x="691484" y="906424"/>
                </a:lnTo>
                <a:lnTo>
                  <a:pt x="692195" y="907588"/>
                </a:lnTo>
                <a:lnTo>
                  <a:pt x="693490" y="908430"/>
                </a:lnTo>
                <a:lnTo>
                  <a:pt x="693490" y="908883"/>
                </a:lnTo>
                <a:lnTo>
                  <a:pt x="694784" y="908883"/>
                </a:lnTo>
                <a:lnTo>
                  <a:pt x="695885" y="910889"/>
                </a:lnTo>
                <a:lnTo>
                  <a:pt x="696985" y="911472"/>
                </a:lnTo>
                <a:lnTo>
                  <a:pt x="698473" y="913802"/>
                </a:lnTo>
                <a:lnTo>
                  <a:pt x="699574" y="913802"/>
                </a:lnTo>
                <a:lnTo>
                  <a:pt x="700286" y="913219"/>
                </a:lnTo>
                <a:lnTo>
                  <a:pt x="702163" y="913349"/>
                </a:lnTo>
                <a:lnTo>
                  <a:pt x="702680" y="912766"/>
                </a:lnTo>
                <a:lnTo>
                  <a:pt x="703975" y="912507"/>
                </a:lnTo>
                <a:lnTo>
                  <a:pt x="704493" y="912961"/>
                </a:lnTo>
                <a:lnTo>
                  <a:pt x="706370" y="912702"/>
                </a:lnTo>
                <a:lnTo>
                  <a:pt x="707276" y="912961"/>
                </a:lnTo>
                <a:lnTo>
                  <a:pt x="707664" y="912119"/>
                </a:lnTo>
                <a:lnTo>
                  <a:pt x="708958" y="912119"/>
                </a:lnTo>
                <a:lnTo>
                  <a:pt x="709347" y="911278"/>
                </a:lnTo>
                <a:lnTo>
                  <a:pt x="711029" y="910437"/>
                </a:lnTo>
                <a:lnTo>
                  <a:pt x="711224" y="909271"/>
                </a:lnTo>
                <a:lnTo>
                  <a:pt x="712130" y="908818"/>
                </a:lnTo>
                <a:lnTo>
                  <a:pt x="711936" y="907200"/>
                </a:lnTo>
                <a:lnTo>
                  <a:pt x="713230" y="905453"/>
                </a:lnTo>
                <a:lnTo>
                  <a:pt x="715430" y="905906"/>
                </a:lnTo>
                <a:lnTo>
                  <a:pt x="716725" y="904871"/>
                </a:lnTo>
                <a:lnTo>
                  <a:pt x="717113" y="904999"/>
                </a:lnTo>
                <a:lnTo>
                  <a:pt x="717502" y="904547"/>
                </a:lnTo>
                <a:lnTo>
                  <a:pt x="718408" y="904417"/>
                </a:lnTo>
                <a:lnTo>
                  <a:pt x="718408" y="904158"/>
                </a:lnTo>
                <a:lnTo>
                  <a:pt x="718925" y="904417"/>
                </a:lnTo>
                <a:lnTo>
                  <a:pt x="719638" y="903964"/>
                </a:lnTo>
                <a:lnTo>
                  <a:pt x="720544" y="904094"/>
                </a:lnTo>
                <a:lnTo>
                  <a:pt x="721838" y="906100"/>
                </a:lnTo>
                <a:lnTo>
                  <a:pt x="723132" y="906229"/>
                </a:lnTo>
                <a:lnTo>
                  <a:pt x="723132" y="907265"/>
                </a:lnTo>
                <a:lnTo>
                  <a:pt x="722420" y="907394"/>
                </a:lnTo>
                <a:lnTo>
                  <a:pt x="721708" y="906941"/>
                </a:lnTo>
                <a:lnTo>
                  <a:pt x="721126" y="907071"/>
                </a:lnTo>
                <a:lnTo>
                  <a:pt x="720932" y="907783"/>
                </a:lnTo>
                <a:lnTo>
                  <a:pt x="722226" y="907912"/>
                </a:lnTo>
                <a:lnTo>
                  <a:pt x="722809" y="908624"/>
                </a:lnTo>
                <a:lnTo>
                  <a:pt x="723909" y="908754"/>
                </a:lnTo>
                <a:lnTo>
                  <a:pt x="724621" y="909466"/>
                </a:lnTo>
                <a:lnTo>
                  <a:pt x="724621" y="910048"/>
                </a:lnTo>
                <a:lnTo>
                  <a:pt x="722615" y="910889"/>
                </a:lnTo>
                <a:lnTo>
                  <a:pt x="724815" y="911343"/>
                </a:lnTo>
                <a:lnTo>
                  <a:pt x="725009" y="912055"/>
                </a:lnTo>
                <a:lnTo>
                  <a:pt x="725592" y="911795"/>
                </a:lnTo>
                <a:lnTo>
                  <a:pt x="725398" y="912248"/>
                </a:lnTo>
                <a:lnTo>
                  <a:pt x="725915" y="912378"/>
                </a:lnTo>
                <a:lnTo>
                  <a:pt x="726304" y="913219"/>
                </a:lnTo>
                <a:lnTo>
                  <a:pt x="726304" y="913931"/>
                </a:lnTo>
                <a:lnTo>
                  <a:pt x="725721" y="914190"/>
                </a:lnTo>
                <a:lnTo>
                  <a:pt x="725915" y="914449"/>
                </a:lnTo>
                <a:lnTo>
                  <a:pt x="725527" y="915031"/>
                </a:lnTo>
                <a:lnTo>
                  <a:pt x="724427" y="915743"/>
                </a:lnTo>
                <a:lnTo>
                  <a:pt x="722420" y="915614"/>
                </a:lnTo>
                <a:lnTo>
                  <a:pt x="721708" y="915031"/>
                </a:lnTo>
                <a:lnTo>
                  <a:pt x="721514" y="915743"/>
                </a:lnTo>
                <a:lnTo>
                  <a:pt x="718537" y="916455"/>
                </a:lnTo>
                <a:lnTo>
                  <a:pt x="718537" y="916909"/>
                </a:lnTo>
                <a:lnTo>
                  <a:pt x="718019" y="916909"/>
                </a:lnTo>
                <a:lnTo>
                  <a:pt x="718214" y="917361"/>
                </a:lnTo>
                <a:lnTo>
                  <a:pt x="717631" y="917815"/>
                </a:lnTo>
                <a:lnTo>
                  <a:pt x="717243" y="917815"/>
                </a:lnTo>
                <a:lnTo>
                  <a:pt x="717243" y="917232"/>
                </a:lnTo>
                <a:lnTo>
                  <a:pt x="715948" y="917102"/>
                </a:lnTo>
                <a:lnTo>
                  <a:pt x="714071" y="918527"/>
                </a:lnTo>
                <a:lnTo>
                  <a:pt x="712389" y="918527"/>
                </a:lnTo>
                <a:lnTo>
                  <a:pt x="712389" y="918979"/>
                </a:lnTo>
                <a:lnTo>
                  <a:pt x="714783" y="919109"/>
                </a:lnTo>
                <a:lnTo>
                  <a:pt x="714978" y="919368"/>
                </a:lnTo>
                <a:lnTo>
                  <a:pt x="716660" y="919109"/>
                </a:lnTo>
                <a:lnTo>
                  <a:pt x="717049" y="919562"/>
                </a:lnTo>
                <a:lnTo>
                  <a:pt x="717955" y="919562"/>
                </a:lnTo>
                <a:lnTo>
                  <a:pt x="718149" y="920403"/>
                </a:lnTo>
                <a:lnTo>
                  <a:pt x="717566" y="920986"/>
                </a:lnTo>
                <a:lnTo>
                  <a:pt x="718667" y="921439"/>
                </a:lnTo>
                <a:lnTo>
                  <a:pt x="719055" y="923574"/>
                </a:lnTo>
                <a:lnTo>
                  <a:pt x="719767" y="922734"/>
                </a:lnTo>
                <a:lnTo>
                  <a:pt x="719573" y="921309"/>
                </a:lnTo>
                <a:lnTo>
                  <a:pt x="721061" y="921180"/>
                </a:lnTo>
                <a:lnTo>
                  <a:pt x="721450" y="920338"/>
                </a:lnTo>
                <a:lnTo>
                  <a:pt x="724945" y="921374"/>
                </a:lnTo>
                <a:lnTo>
                  <a:pt x="725139" y="922086"/>
                </a:lnTo>
                <a:lnTo>
                  <a:pt x="724556" y="922798"/>
                </a:lnTo>
                <a:lnTo>
                  <a:pt x="725139" y="923834"/>
                </a:lnTo>
                <a:lnTo>
                  <a:pt x="724945" y="924999"/>
                </a:lnTo>
                <a:lnTo>
                  <a:pt x="723132" y="925452"/>
                </a:lnTo>
                <a:lnTo>
                  <a:pt x="722938" y="927070"/>
                </a:lnTo>
                <a:lnTo>
                  <a:pt x="722550" y="927199"/>
                </a:lnTo>
                <a:lnTo>
                  <a:pt x="721838" y="927199"/>
                </a:lnTo>
                <a:lnTo>
                  <a:pt x="721838" y="926487"/>
                </a:lnTo>
                <a:lnTo>
                  <a:pt x="721126" y="926358"/>
                </a:lnTo>
                <a:lnTo>
                  <a:pt x="721708" y="927199"/>
                </a:lnTo>
                <a:lnTo>
                  <a:pt x="721514" y="927781"/>
                </a:lnTo>
                <a:lnTo>
                  <a:pt x="722226" y="927523"/>
                </a:lnTo>
                <a:lnTo>
                  <a:pt x="722420" y="927976"/>
                </a:lnTo>
                <a:lnTo>
                  <a:pt x="724297" y="926682"/>
                </a:lnTo>
                <a:lnTo>
                  <a:pt x="726304" y="926099"/>
                </a:lnTo>
                <a:lnTo>
                  <a:pt x="726498" y="925516"/>
                </a:lnTo>
                <a:lnTo>
                  <a:pt x="725915" y="925646"/>
                </a:lnTo>
                <a:lnTo>
                  <a:pt x="725721" y="924934"/>
                </a:lnTo>
                <a:lnTo>
                  <a:pt x="727016" y="923574"/>
                </a:lnTo>
                <a:lnTo>
                  <a:pt x="727598" y="923639"/>
                </a:lnTo>
                <a:lnTo>
                  <a:pt x="728310" y="922927"/>
                </a:lnTo>
                <a:lnTo>
                  <a:pt x="729216" y="922798"/>
                </a:lnTo>
                <a:lnTo>
                  <a:pt x="729604" y="921504"/>
                </a:lnTo>
                <a:lnTo>
                  <a:pt x="730187" y="920921"/>
                </a:lnTo>
                <a:lnTo>
                  <a:pt x="731481" y="920921"/>
                </a:lnTo>
                <a:lnTo>
                  <a:pt x="731999" y="920468"/>
                </a:lnTo>
                <a:lnTo>
                  <a:pt x="732387" y="921633"/>
                </a:lnTo>
                <a:lnTo>
                  <a:pt x="733488" y="922086"/>
                </a:lnTo>
                <a:lnTo>
                  <a:pt x="733099" y="923834"/>
                </a:lnTo>
                <a:lnTo>
                  <a:pt x="734588" y="924999"/>
                </a:lnTo>
                <a:lnTo>
                  <a:pt x="735171" y="926163"/>
                </a:lnTo>
                <a:lnTo>
                  <a:pt x="734976" y="928882"/>
                </a:lnTo>
                <a:lnTo>
                  <a:pt x="733488" y="929723"/>
                </a:lnTo>
                <a:lnTo>
                  <a:pt x="733294" y="930306"/>
                </a:lnTo>
                <a:lnTo>
                  <a:pt x="732387" y="930176"/>
                </a:lnTo>
                <a:lnTo>
                  <a:pt x="731999" y="930435"/>
                </a:lnTo>
                <a:lnTo>
                  <a:pt x="731805" y="930176"/>
                </a:lnTo>
                <a:lnTo>
                  <a:pt x="730122" y="931017"/>
                </a:lnTo>
                <a:lnTo>
                  <a:pt x="728634" y="931147"/>
                </a:lnTo>
                <a:lnTo>
                  <a:pt x="728440" y="931601"/>
                </a:lnTo>
                <a:lnTo>
                  <a:pt x="727533" y="931471"/>
                </a:lnTo>
                <a:lnTo>
                  <a:pt x="723844" y="935095"/>
                </a:lnTo>
                <a:lnTo>
                  <a:pt x="723844" y="936390"/>
                </a:lnTo>
                <a:lnTo>
                  <a:pt x="723456" y="936972"/>
                </a:lnTo>
                <a:lnTo>
                  <a:pt x="724039" y="936843"/>
                </a:lnTo>
                <a:lnTo>
                  <a:pt x="724427" y="937684"/>
                </a:lnTo>
                <a:lnTo>
                  <a:pt x="726821" y="939432"/>
                </a:lnTo>
                <a:lnTo>
                  <a:pt x="727533" y="940467"/>
                </a:lnTo>
                <a:lnTo>
                  <a:pt x="727533" y="943509"/>
                </a:lnTo>
                <a:lnTo>
                  <a:pt x="725527" y="943509"/>
                </a:lnTo>
                <a:lnTo>
                  <a:pt x="725333" y="943250"/>
                </a:lnTo>
                <a:lnTo>
                  <a:pt x="721644" y="943509"/>
                </a:lnTo>
                <a:lnTo>
                  <a:pt x="720932" y="943250"/>
                </a:lnTo>
                <a:lnTo>
                  <a:pt x="719832" y="943962"/>
                </a:lnTo>
                <a:lnTo>
                  <a:pt x="719443" y="943832"/>
                </a:lnTo>
                <a:lnTo>
                  <a:pt x="718731" y="944868"/>
                </a:lnTo>
                <a:lnTo>
                  <a:pt x="718019" y="944868"/>
                </a:lnTo>
                <a:lnTo>
                  <a:pt x="716919" y="946875"/>
                </a:lnTo>
                <a:lnTo>
                  <a:pt x="715819" y="947004"/>
                </a:lnTo>
                <a:lnTo>
                  <a:pt x="714913" y="945450"/>
                </a:lnTo>
                <a:lnTo>
                  <a:pt x="715819" y="944738"/>
                </a:lnTo>
                <a:lnTo>
                  <a:pt x="715819" y="944286"/>
                </a:lnTo>
                <a:lnTo>
                  <a:pt x="714719" y="942409"/>
                </a:lnTo>
                <a:lnTo>
                  <a:pt x="716725" y="941244"/>
                </a:lnTo>
                <a:lnTo>
                  <a:pt x="717307" y="939820"/>
                </a:lnTo>
                <a:lnTo>
                  <a:pt x="714913" y="936066"/>
                </a:lnTo>
                <a:lnTo>
                  <a:pt x="710835" y="932895"/>
                </a:lnTo>
                <a:lnTo>
                  <a:pt x="709347" y="931147"/>
                </a:lnTo>
                <a:lnTo>
                  <a:pt x="705658" y="928817"/>
                </a:lnTo>
                <a:lnTo>
                  <a:pt x="703975" y="928364"/>
                </a:lnTo>
                <a:lnTo>
                  <a:pt x="703781" y="927781"/>
                </a:lnTo>
                <a:lnTo>
                  <a:pt x="703069" y="927781"/>
                </a:lnTo>
                <a:lnTo>
                  <a:pt x="700092" y="925322"/>
                </a:lnTo>
                <a:lnTo>
                  <a:pt x="699186" y="925322"/>
                </a:lnTo>
                <a:lnTo>
                  <a:pt x="698991" y="924740"/>
                </a:lnTo>
                <a:lnTo>
                  <a:pt x="697891" y="924481"/>
                </a:lnTo>
                <a:lnTo>
                  <a:pt x="697373" y="923898"/>
                </a:lnTo>
                <a:lnTo>
                  <a:pt x="696791" y="924028"/>
                </a:lnTo>
                <a:lnTo>
                  <a:pt x="696402" y="923446"/>
                </a:lnTo>
                <a:lnTo>
                  <a:pt x="693814" y="922863"/>
                </a:lnTo>
                <a:lnTo>
                  <a:pt x="693231" y="922151"/>
                </a:lnTo>
                <a:lnTo>
                  <a:pt x="691742" y="922280"/>
                </a:lnTo>
                <a:lnTo>
                  <a:pt x="691548" y="921698"/>
                </a:lnTo>
                <a:lnTo>
                  <a:pt x="688442" y="921439"/>
                </a:lnTo>
                <a:lnTo>
                  <a:pt x="688053" y="920857"/>
                </a:lnTo>
                <a:lnTo>
                  <a:pt x="687341" y="920857"/>
                </a:lnTo>
                <a:lnTo>
                  <a:pt x="687924" y="921116"/>
                </a:lnTo>
                <a:lnTo>
                  <a:pt x="686047" y="920986"/>
                </a:lnTo>
                <a:lnTo>
                  <a:pt x="685853" y="921245"/>
                </a:lnTo>
                <a:lnTo>
                  <a:pt x="685464" y="920533"/>
                </a:lnTo>
                <a:lnTo>
                  <a:pt x="684558" y="920533"/>
                </a:lnTo>
                <a:lnTo>
                  <a:pt x="684558" y="921116"/>
                </a:lnTo>
                <a:lnTo>
                  <a:pt x="683458" y="921116"/>
                </a:lnTo>
                <a:lnTo>
                  <a:pt x="683652" y="920662"/>
                </a:lnTo>
                <a:lnTo>
                  <a:pt x="682358" y="920792"/>
                </a:lnTo>
                <a:lnTo>
                  <a:pt x="681063" y="920338"/>
                </a:lnTo>
                <a:lnTo>
                  <a:pt x="679575" y="920597"/>
                </a:lnTo>
                <a:lnTo>
                  <a:pt x="679575" y="921180"/>
                </a:lnTo>
                <a:lnTo>
                  <a:pt x="679381" y="920921"/>
                </a:lnTo>
                <a:lnTo>
                  <a:pt x="678798" y="921051"/>
                </a:lnTo>
                <a:lnTo>
                  <a:pt x="678410" y="921892"/>
                </a:lnTo>
                <a:lnTo>
                  <a:pt x="674203" y="920727"/>
                </a:lnTo>
                <a:lnTo>
                  <a:pt x="671614" y="920727"/>
                </a:lnTo>
                <a:lnTo>
                  <a:pt x="670125" y="921309"/>
                </a:lnTo>
                <a:lnTo>
                  <a:pt x="668313" y="921309"/>
                </a:lnTo>
                <a:lnTo>
                  <a:pt x="664430" y="920274"/>
                </a:lnTo>
                <a:lnTo>
                  <a:pt x="661647" y="918979"/>
                </a:lnTo>
                <a:lnTo>
                  <a:pt x="659641" y="919691"/>
                </a:lnTo>
                <a:lnTo>
                  <a:pt x="654139" y="919433"/>
                </a:lnTo>
                <a:lnTo>
                  <a:pt x="652651" y="919691"/>
                </a:lnTo>
                <a:lnTo>
                  <a:pt x="652068" y="920274"/>
                </a:lnTo>
                <a:lnTo>
                  <a:pt x="647473" y="920403"/>
                </a:lnTo>
                <a:lnTo>
                  <a:pt x="646567" y="920986"/>
                </a:lnTo>
                <a:lnTo>
                  <a:pt x="645272" y="920857"/>
                </a:lnTo>
                <a:lnTo>
                  <a:pt x="645078" y="921439"/>
                </a:lnTo>
                <a:lnTo>
                  <a:pt x="643978" y="921698"/>
                </a:lnTo>
                <a:lnTo>
                  <a:pt x="643395" y="922734"/>
                </a:lnTo>
                <a:lnTo>
                  <a:pt x="642878" y="922734"/>
                </a:lnTo>
                <a:lnTo>
                  <a:pt x="643072" y="922992"/>
                </a:lnTo>
                <a:lnTo>
                  <a:pt x="642554" y="923122"/>
                </a:lnTo>
                <a:lnTo>
                  <a:pt x="642554" y="923574"/>
                </a:lnTo>
                <a:lnTo>
                  <a:pt x="641648" y="924157"/>
                </a:lnTo>
                <a:lnTo>
                  <a:pt x="641260" y="924869"/>
                </a:lnTo>
                <a:lnTo>
                  <a:pt x="639771" y="925581"/>
                </a:lnTo>
                <a:lnTo>
                  <a:pt x="640483" y="926034"/>
                </a:lnTo>
                <a:lnTo>
                  <a:pt x="640871" y="927070"/>
                </a:lnTo>
                <a:lnTo>
                  <a:pt x="640159" y="928364"/>
                </a:lnTo>
                <a:lnTo>
                  <a:pt x="640159" y="929076"/>
                </a:lnTo>
                <a:lnTo>
                  <a:pt x="640742" y="929206"/>
                </a:lnTo>
                <a:lnTo>
                  <a:pt x="640548" y="929659"/>
                </a:lnTo>
                <a:lnTo>
                  <a:pt x="638865" y="929788"/>
                </a:lnTo>
                <a:lnTo>
                  <a:pt x="638347" y="930824"/>
                </a:lnTo>
                <a:lnTo>
                  <a:pt x="633170" y="932700"/>
                </a:lnTo>
                <a:lnTo>
                  <a:pt x="634076" y="934448"/>
                </a:lnTo>
                <a:lnTo>
                  <a:pt x="633687" y="934448"/>
                </a:lnTo>
                <a:lnTo>
                  <a:pt x="633299" y="935484"/>
                </a:lnTo>
                <a:lnTo>
                  <a:pt x="632716" y="935742"/>
                </a:lnTo>
                <a:lnTo>
                  <a:pt x="630322" y="935289"/>
                </a:lnTo>
                <a:lnTo>
                  <a:pt x="628639" y="934448"/>
                </a:lnTo>
                <a:lnTo>
                  <a:pt x="627345" y="934707"/>
                </a:lnTo>
                <a:lnTo>
                  <a:pt x="626439" y="933671"/>
                </a:lnTo>
                <a:lnTo>
                  <a:pt x="624626" y="933671"/>
                </a:lnTo>
                <a:lnTo>
                  <a:pt x="624626" y="935678"/>
                </a:lnTo>
                <a:lnTo>
                  <a:pt x="624238" y="935548"/>
                </a:lnTo>
                <a:lnTo>
                  <a:pt x="623720" y="936713"/>
                </a:lnTo>
                <a:lnTo>
                  <a:pt x="620937" y="936583"/>
                </a:lnTo>
                <a:lnTo>
                  <a:pt x="620743" y="937037"/>
                </a:lnTo>
                <a:lnTo>
                  <a:pt x="618737" y="937037"/>
                </a:lnTo>
                <a:lnTo>
                  <a:pt x="618931" y="937490"/>
                </a:lnTo>
                <a:lnTo>
                  <a:pt x="617831" y="938201"/>
                </a:lnTo>
                <a:lnTo>
                  <a:pt x="617119" y="938073"/>
                </a:lnTo>
                <a:lnTo>
                  <a:pt x="616407" y="938655"/>
                </a:lnTo>
                <a:lnTo>
                  <a:pt x="615501" y="938525"/>
                </a:lnTo>
                <a:lnTo>
                  <a:pt x="614789" y="939367"/>
                </a:lnTo>
                <a:lnTo>
                  <a:pt x="613106" y="939949"/>
                </a:lnTo>
                <a:lnTo>
                  <a:pt x="612394" y="939820"/>
                </a:lnTo>
                <a:lnTo>
                  <a:pt x="611682" y="940403"/>
                </a:lnTo>
                <a:lnTo>
                  <a:pt x="611294" y="940403"/>
                </a:lnTo>
                <a:lnTo>
                  <a:pt x="611488" y="939949"/>
                </a:lnTo>
                <a:lnTo>
                  <a:pt x="610388" y="940208"/>
                </a:lnTo>
                <a:lnTo>
                  <a:pt x="609482" y="939755"/>
                </a:lnTo>
                <a:lnTo>
                  <a:pt x="607799" y="940208"/>
                </a:lnTo>
                <a:lnTo>
                  <a:pt x="607216" y="939949"/>
                </a:lnTo>
                <a:lnTo>
                  <a:pt x="607022" y="939237"/>
                </a:lnTo>
                <a:lnTo>
                  <a:pt x="605922" y="939367"/>
                </a:lnTo>
                <a:lnTo>
                  <a:pt x="604822" y="938785"/>
                </a:lnTo>
                <a:lnTo>
                  <a:pt x="604627" y="938201"/>
                </a:lnTo>
                <a:lnTo>
                  <a:pt x="602039" y="937749"/>
                </a:lnTo>
                <a:lnTo>
                  <a:pt x="598349" y="935872"/>
                </a:lnTo>
                <a:lnTo>
                  <a:pt x="597249" y="936325"/>
                </a:lnTo>
                <a:lnTo>
                  <a:pt x="595761" y="935872"/>
                </a:lnTo>
                <a:lnTo>
                  <a:pt x="593884" y="937167"/>
                </a:lnTo>
                <a:lnTo>
                  <a:pt x="593495" y="937878"/>
                </a:lnTo>
                <a:lnTo>
                  <a:pt x="592395" y="938331"/>
                </a:lnTo>
                <a:lnTo>
                  <a:pt x="592395" y="939043"/>
                </a:lnTo>
                <a:lnTo>
                  <a:pt x="592007" y="939043"/>
                </a:lnTo>
                <a:lnTo>
                  <a:pt x="592201" y="940079"/>
                </a:lnTo>
                <a:lnTo>
                  <a:pt x="591683" y="940338"/>
                </a:lnTo>
                <a:lnTo>
                  <a:pt x="590195" y="939755"/>
                </a:lnTo>
                <a:lnTo>
                  <a:pt x="590000" y="938914"/>
                </a:lnTo>
                <a:lnTo>
                  <a:pt x="590389" y="938785"/>
                </a:lnTo>
                <a:lnTo>
                  <a:pt x="590389" y="938201"/>
                </a:lnTo>
                <a:lnTo>
                  <a:pt x="589806" y="937749"/>
                </a:lnTo>
                <a:lnTo>
                  <a:pt x="586700" y="938201"/>
                </a:lnTo>
                <a:lnTo>
                  <a:pt x="585988" y="939820"/>
                </a:lnTo>
                <a:lnTo>
                  <a:pt x="585405" y="940079"/>
                </a:lnTo>
                <a:lnTo>
                  <a:pt x="581328" y="940079"/>
                </a:lnTo>
                <a:lnTo>
                  <a:pt x="581522" y="939820"/>
                </a:lnTo>
                <a:lnTo>
                  <a:pt x="580422" y="940079"/>
                </a:lnTo>
                <a:lnTo>
                  <a:pt x="578221" y="939043"/>
                </a:lnTo>
                <a:lnTo>
                  <a:pt x="577703" y="937878"/>
                </a:lnTo>
                <a:lnTo>
                  <a:pt x="578221" y="936843"/>
                </a:lnTo>
                <a:lnTo>
                  <a:pt x="579710" y="937102"/>
                </a:lnTo>
                <a:lnTo>
                  <a:pt x="579904" y="936519"/>
                </a:lnTo>
                <a:lnTo>
                  <a:pt x="580810" y="935936"/>
                </a:lnTo>
                <a:lnTo>
                  <a:pt x="580810" y="935484"/>
                </a:lnTo>
                <a:lnTo>
                  <a:pt x="582104" y="934901"/>
                </a:lnTo>
                <a:lnTo>
                  <a:pt x="583205" y="934901"/>
                </a:lnTo>
                <a:lnTo>
                  <a:pt x="583593" y="934189"/>
                </a:lnTo>
                <a:lnTo>
                  <a:pt x="585276" y="934448"/>
                </a:lnTo>
                <a:lnTo>
                  <a:pt x="585664" y="933995"/>
                </a:lnTo>
                <a:lnTo>
                  <a:pt x="583464" y="933866"/>
                </a:lnTo>
                <a:lnTo>
                  <a:pt x="583464" y="934124"/>
                </a:lnTo>
                <a:lnTo>
                  <a:pt x="582169" y="934707"/>
                </a:lnTo>
                <a:lnTo>
                  <a:pt x="581069" y="934448"/>
                </a:lnTo>
                <a:lnTo>
                  <a:pt x="581263" y="932571"/>
                </a:lnTo>
                <a:lnTo>
                  <a:pt x="580681" y="930824"/>
                </a:lnTo>
                <a:lnTo>
                  <a:pt x="581069" y="930565"/>
                </a:lnTo>
                <a:lnTo>
                  <a:pt x="581263" y="928428"/>
                </a:lnTo>
                <a:lnTo>
                  <a:pt x="581651" y="927976"/>
                </a:lnTo>
                <a:lnTo>
                  <a:pt x="579451" y="928105"/>
                </a:lnTo>
                <a:lnTo>
                  <a:pt x="579063" y="927846"/>
                </a:lnTo>
                <a:lnTo>
                  <a:pt x="579645" y="925840"/>
                </a:lnTo>
                <a:lnTo>
                  <a:pt x="579063" y="924804"/>
                </a:lnTo>
                <a:lnTo>
                  <a:pt x="578868" y="922927"/>
                </a:lnTo>
                <a:lnTo>
                  <a:pt x="579257" y="921892"/>
                </a:lnTo>
                <a:lnTo>
                  <a:pt x="582363" y="922475"/>
                </a:lnTo>
                <a:lnTo>
                  <a:pt x="583464" y="921633"/>
                </a:lnTo>
                <a:lnTo>
                  <a:pt x="581263" y="922086"/>
                </a:lnTo>
                <a:lnTo>
                  <a:pt x="579063" y="921245"/>
                </a:lnTo>
                <a:lnTo>
                  <a:pt x="579257" y="919626"/>
                </a:lnTo>
                <a:lnTo>
                  <a:pt x="579969" y="919044"/>
                </a:lnTo>
                <a:lnTo>
                  <a:pt x="579774" y="916909"/>
                </a:lnTo>
                <a:lnTo>
                  <a:pt x="579192" y="916067"/>
                </a:lnTo>
                <a:lnTo>
                  <a:pt x="579580" y="915031"/>
                </a:lnTo>
                <a:lnTo>
                  <a:pt x="579386" y="914320"/>
                </a:lnTo>
                <a:lnTo>
                  <a:pt x="579969" y="913608"/>
                </a:lnTo>
                <a:lnTo>
                  <a:pt x="579774" y="911731"/>
                </a:lnTo>
                <a:lnTo>
                  <a:pt x="579192" y="911731"/>
                </a:lnTo>
                <a:lnTo>
                  <a:pt x="579192" y="914061"/>
                </a:lnTo>
                <a:lnTo>
                  <a:pt x="578804" y="914644"/>
                </a:lnTo>
                <a:lnTo>
                  <a:pt x="578221" y="914514"/>
                </a:lnTo>
                <a:lnTo>
                  <a:pt x="577121" y="912766"/>
                </a:lnTo>
                <a:lnTo>
                  <a:pt x="575632" y="911601"/>
                </a:lnTo>
                <a:lnTo>
                  <a:pt x="575244" y="910760"/>
                </a:lnTo>
                <a:lnTo>
                  <a:pt x="573950" y="910177"/>
                </a:lnTo>
                <a:lnTo>
                  <a:pt x="573432" y="909336"/>
                </a:lnTo>
                <a:lnTo>
                  <a:pt x="572720" y="909077"/>
                </a:lnTo>
                <a:lnTo>
                  <a:pt x="571814" y="907200"/>
                </a:lnTo>
                <a:lnTo>
                  <a:pt x="570908" y="906489"/>
                </a:lnTo>
                <a:lnTo>
                  <a:pt x="570713" y="906747"/>
                </a:lnTo>
                <a:lnTo>
                  <a:pt x="572396" y="909077"/>
                </a:lnTo>
                <a:lnTo>
                  <a:pt x="572590" y="910954"/>
                </a:lnTo>
                <a:lnTo>
                  <a:pt x="574791" y="912248"/>
                </a:lnTo>
                <a:lnTo>
                  <a:pt x="576279" y="913866"/>
                </a:lnTo>
                <a:lnTo>
                  <a:pt x="576279" y="914320"/>
                </a:lnTo>
                <a:lnTo>
                  <a:pt x="578286" y="915614"/>
                </a:lnTo>
                <a:lnTo>
                  <a:pt x="578286" y="917621"/>
                </a:lnTo>
                <a:lnTo>
                  <a:pt x="577768" y="919950"/>
                </a:lnTo>
                <a:lnTo>
                  <a:pt x="578286" y="920986"/>
                </a:lnTo>
                <a:lnTo>
                  <a:pt x="578092" y="924610"/>
                </a:lnTo>
                <a:lnTo>
                  <a:pt x="578804" y="926034"/>
                </a:lnTo>
                <a:lnTo>
                  <a:pt x="578415" y="928170"/>
                </a:lnTo>
                <a:lnTo>
                  <a:pt x="578933" y="928752"/>
                </a:lnTo>
                <a:lnTo>
                  <a:pt x="580228" y="928882"/>
                </a:lnTo>
                <a:lnTo>
                  <a:pt x="580810" y="929723"/>
                </a:lnTo>
                <a:lnTo>
                  <a:pt x="579904" y="930888"/>
                </a:lnTo>
                <a:lnTo>
                  <a:pt x="580616" y="932765"/>
                </a:lnTo>
                <a:lnTo>
                  <a:pt x="580098" y="933347"/>
                </a:lnTo>
                <a:lnTo>
                  <a:pt x="579904" y="934383"/>
                </a:lnTo>
                <a:lnTo>
                  <a:pt x="577315" y="936390"/>
                </a:lnTo>
                <a:lnTo>
                  <a:pt x="575827" y="938720"/>
                </a:lnTo>
                <a:lnTo>
                  <a:pt x="574144" y="938978"/>
                </a:lnTo>
                <a:lnTo>
                  <a:pt x="574144" y="939237"/>
                </a:lnTo>
                <a:lnTo>
                  <a:pt x="573755" y="938785"/>
                </a:lnTo>
                <a:lnTo>
                  <a:pt x="573367" y="940338"/>
                </a:lnTo>
                <a:lnTo>
                  <a:pt x="571167" y="940596"/>
                </a:lnTo>
                <a:lnTo>
                  <a:pt x="569872" y="941179"/>
                </a:lnTo>
                <a:lnTo>
                  <a:pt x="568578" y="940596"/>
                </a:lnTo>
                <a:lnTo>
                  <a:pt x="568578" y="941632"/>
                </a:lnTo>
                <a:lnTo>
                  <a:pt x="567995" y="941761"/>
                </a:lnTo>
                <a:lnTo>
                  <a:pt x="567995" y="944480"/>
                </a:lnTo>
                <a:lnTo>
                  <a:pt x="567283" y="945192"/>
                </a:lnTo>
                <a:lnTo>
                  <a:pt x="565989" y="945062"/>
                </a:lnTo>
                <a:lnTo>
                  <a:pt x="565277" y="943185"/>
                </a:lnTo>
                <a:lnTo>
                  <a:pt x="563982" y="943056"/>
                </a:lnTo>
                <a:lnTo>
                  <a:pt x="563982" y="942473"/>
                </a:lnTo>
                <a:lnTo>
                  <a:pt x="563076" y="942214"/>
                </a:lnTo>
                <a:lnTo>
                  <a:pt x="563076" y="941179"/>
                </a:lnTo>
                <a:lnTo>
                  <a:pt x="563594" y="940596"/>
                </a:lnTo>
                <a:lnTo>
                  <a:pt x="563400" y="936260"/>
                </a:lnTo>
                <a:lnTo>
                  <a:pt x="563788" y="932636"/>
                </a:lnTo>
                <a:lnTo>
                  <a:pt x="562494" y="931924"/>
                </a:lnTo>
                <a:lnTo>
                  <a:pt x="562105" y="931082"/>
                </a:lnTo>
                <a:lnTo>
                  <a:pt x="561394" y="931082"/>
                </a:lnTo>
                <a:lnTo>
                  <a:pt x="561394" y="929918"/>
                </a:lnTo>
                <a:lnTo>
                  <a:pt x="560811" y="929335"/>
                </a:lnTo>
                <a:lnTo>
                  <a:pt x="561005" y="928300"/>
                </a:lnTo>
                <a:lnTo>
                  <a:pt x="559517" y="928300"/>
                </a:lnTo>
                <a:lnTo>
                  <a:pt x="559128" y="927846"/>
                </a:lnTo>
                <a:lnTo>
                  <a:pt x="557834" y="928105"/>
                </a:lnTo>
                <a:lnTo>
                  <a:pt x="557445" y="928364"/>
                </a:lnTo>
                <a:lnTo>
                  <a:pt x="557834" y="929788"/>
                </a:lnTo>
                <a:lnTo>
                  <a:pt x="556734" y="929659"/>
                </a:lnTo>
                <a:lnTo>
                  <a:pt x="556928" y="930241"/>
                </a:lnTo>
                <a:lnTo>
                  <a:pt x="556022" y="931277"/>
                </a:lnTo>
                <a:lnTo>
                  <a:pt x="554339" y="931406"/>
                </a:lnTo>
                <a:lnTo>
                  <a:pt x="552333" y="932571"/>
                </a:lnTo>
                <a:lnTo>
                  <a:pt x="547931" y="932830"/>
                </a:lnTo>
                <a:lnTo>
                  <a:pt x="547737" y="933283"/>
                </a:lnTo>
                <a:lnTo>
                  <a:pt x="546055" y="933542"/>
                </a:lnTo>
                <a:lnTo>
                  <a:pt x="545537" y="934254"/>
                </a:lnTo>
                <a:lnTo>
                  <a:pt x="544242" y="934383"/>
                </a:lnTo>
                <a:lnTo>
                  <a:pt x="542948" y="935807"/>
                </a:lnTo>
                <a:lnTo>
                  <a:pt x="540359" y="935807"/>
                </a:lnTo>
                <a:lnTo>
                  <a:pt x="538676" y="937554"/>
                </a:lnTo>
                <a:lnTo>
                  <a:pt x="537770" y="937554"/>
                </a:lnTo>
                <a:lnTo>
                  <a:pt x="537252" y="938720"/>
                </a:lnTo>
                <a:lnTo>
                  <a:pt x="537447" y="939755"/>
                </a:lnTo>
                <a:lnTo>
                  <a:pt x="536346" y="939884"/>
                </a:lnTo>
                <a:lnTo>
                  <a:pt x="535829" y="940467"/>
                </a:lnTo>
                <a:lnTo>
                  <a:pt x="535829" y="941502"/>
                </a:lnTo>
                <a:lnTo>
                  <a:pt x="536217" y="941632"/>
                </a:lnTo>
                <a:lnTo>
                  <a:pt x="536023" y="942473"/>
                </a:lnTo>
                <a:lnTo>
                  <a:pt x="536411" y="942732"/>
                </a:lnTo>
                <a:lnTo>
                  <a:pt x="536411" y="943897"/>
                </a:lnTo>
                <a:lnTo>
                  <a:pt x="536800" y="944027"/>
                </a:lnTo>
                <a:lnTo>
                  <a:pt x="536411" y="945580"/>
                </a:lnTo>
                <a:lnTo>
                  <a:pt x="536929" y="946033"/>
                </a:lnTo>
                <a:lnTo>
                  <a:pt x="536929" y="947068"/>
                </a:lnTo>
                <a:lnTo>
                  <a:pt x="537641" y="947910"/>
                </a:lnTo>
                <a:lnTo>
                  <a:pt x="539324" y="948363"/>
                </a:lnTo>
                <a:lnTo>
                  <a:pt x="539906" y="948945"/>
                </a:lnTo>
                <a:lnTo>
                  <a:pt x="540100" y="949981"/>
                </a:lnTo>
                <a:lnTo>
                  <a:pt x="539712" y="950111"/>
                </a:lnTo>
                <a:lnTo>
                  <a:pt x="539518" y="951405"/>
                </a:lnTo>
                <a:lnTo>
                  <a:pt x="539906" y="951146"/>
                </a:lnTo>
                <a:lnTo>
                  <a:pt x="540424" y="953476"/>
                </a:lnTo>
                <a:lnTo>
                  <a:pt x="539324" y="953217"/>
                </a:lnTo>
                <a:lnTo>
                  <a:pt x="539324" y="952635"/>
                </a:lnTo>
                <a:lnTo>
                  <a:pt x="538806" y="952635"/>
                </a:lnTo>
                <a:lnTo>
                  <a:pt x="538094" y="953347"/>
                </a:lnTo>
                <a:lnTo>
                  <a:pt x="537188" y="952311"/>
                </a:lnTo>
                <a:lnTo>
                  <a:pt x="536605" y="952311"/>
                </a:lnTo>
                <a:lnTo>
                  <a:pt x="535893" y="953347"/>
                </a:lnTo>
                <a:lnTo>
                  <a:pt x="535893" y="953929"/>
                </a:lnTo>
                <a:lnTo>
                  <a:pt x="534210" y="954641"/>
                </a:lnTo>
                <a:lnTo>
                  <a:pt x="533822" y="955482"/>
                </a:lnTo>
                <a:lnTo>
                  <a:pt x="533434" y="955482"/>
                </a:lnTo>
                <a:lnTo>
                  <a:pt x="533822" y="955935"/>
                </a:lnTo>
                <a:lnTo>
                  <a:pt x="533240" y="956648"/>
                </a:lnTo>
                <a:lnTo>
                  <a:pt x="530845" y="957812"/>
                </a:lnTo>
                <a:lnTo>
                  <a:pt x="529939" y="959560"/>
                </a:lnTo>
                <a:lnTo>
                  <a:pt x="530327" y="960401"/>
                </a:lnTo>
                <a:lnTo>
                  <a:pt x="530133" y="960984"/>
                </a:lnTo>
                <a:lnTo>
                  <a:pt x="530651" y="960984"/>
                </a:lnTo>
                <a:lnTo>
                  <a:pt x="530457" y="962019"/>
                </a:lnTo>
                <a:lnTo>
                  <a:pt x="532140" y="963313"/>
                </a:lnTo>
                <a:lnTo>
                  <a:pt x="531428" y="963767"/>
                </a:lnTo>
                <a:lnTo>
                  <a:pt x="531622" y="964220"/>
                </a:lnTo>
                <a:lnTo>
                  <a:pt x="530716" y="964673"/>
                </a:lnTo>
                <a:lnTo>
                  <a:pt x="531104" y="965126"/>
                </a:lnTo>
                <a:lnTo>
                  <a:pt x="530198" y="965385"/>
                </a:lnTo>
                <a:lnTo>
                  <a:pt x="530198" y="966679"/>
                </a:lnTo>
                <a:lnTo>
                  <a:pt x="530586" y="966938"/>
                </a:lnTo>
                <a:lnTo>
                  <a:pt x="530198" y="967068"/>
                </a:lnTo>
                <a:lnTo>
                  <a:pt x="530392" y="967780"/>
                </a:lnTo>
                <a:lnTo>
                  <a:pt x="529874" y="967909"/>
                </a:lnTo>
                <a:lnTo>
                  <a:pt x="529874" y="968491"/>
                </a:lnTo>
                <a:lnTo>
                  <a:pt x="530586" y="968751"/>
                </a:lnTo>
                <a:lnTo>
                  <a:pt x="530586" y="969333"/>
                </a:lnTo>
                <a:lnTo>
                  <a:pt x="530974" y="969462"/>
                </a:lnTo>
                <a:lnTo>
                  <a:pt x="530263" y="970304"/>
                </a:lnTo>
                <a:lnTo>
                  <a:pt x="530263" y="971728"/>
                </a:lnTo>
                <a:lnTo>
                  <a:pt x="529680" y="971987"/>
                </a:lnTo>
                <a:lnTo>
                  <a:pt x="530586" y="972115"/>
                </a:lnTo>
                <a:lnTo>
                  <a:pt x="531686" y="973281"/>
                </a:lnTo>
                <a:lnTo>
                  <a:pt x="534469" y="973863"/>
                </a:lnTo>
                <a:lnTo>
                  <a:pt x="534858" y="974446"/>
                </a:lnTo>
                <a:lnTo>
                  <a:pt x="536346" y="974446"/>
                </a:lnTo>
                <a:lnTo>
                  <a:pt x="536541" y="974704"/>
                </a:lnTo>
                <a:lnTo>
                  <a:pt x="534534" y="975158"/>
                </a:lnTo>
                <a:lnTo>
                  <a:pt x="535440" y="975870"/>
                </a:lnTo>
                <a:lnTo>
                  <a:pt x="535246" y="977034"/>
                </a:lnTo>
                <a:lnTo>
                  <a:pt x="533758" y="978070"/>
                </a:lnTo>
                <a:lnTo>
                  <a:pt x="532269" y="978070"/>
                </a:lnTo>
                <a:lnTo>
                  <a:pt x="529680" y="980530"/>
                </a:lnTo>
                <a:lnTo>
                  <a:pt x="529874" y="981241"/>
                </a:lnTo>
                <a:lnTo>
                  <a:pt x="529292" y="981953"/>
                </a:lnTo>
                <a:lnTo>
                  <a:pt x="529098" y="983119"/>
                </a:lnTo>
                <a:lnTo>
                  <a:pt x="530198" y="983378"/>
                </a:lnTo>
                <a:lnTo>
                  <a:pt x="530198" y="983960"/>
                </a:lnTo>
                <a:lnTo>
                  <a:pt x="530910" y="984219"/>
                </a:lnTo>
                <a:lnTo>
                  <a:pt x="531104" y="984801"/>
                </a:lnTo>
                <a:lnTo>
                  <a:pt x="530910" y="985254"/>
                </a:lnTo>
                <a:lnTo>
                  <a:pt x="530392" y="985254"/>
                </a:lnTo>
                <a:lnTo>
                  <a:pt x="530198" y="986095"/>
                </a:lnTo>
                <a:lnTo>
                  <a:pt x="529292" y="985966"/>
                </a:lnTo>
                <a:lnTo>
                  <a:pt x="527480" y="986549"/>
                </a:lnTo>
                <a:lnTo>
                  <a:pt x="525473" y="988296"/>
                </a:lnTo>
                <a:lnTo>
                  <a:pt x="525279" y="990303"/>
                </a:lnTo>
                <a:lnTo>
                  <a:pt x="525667" y="990562"/>
                </a:lnTo>
                <a:lnTo>
                  <a:pt x="525862" y="992438"/>
                </a:lnTo>
                <a:lnTo>
                  <a:pt x="525473" y="993991"/>
                </a:lnTo>
                <a:lnTo>
                  <a:pt x="523078" y="994704"/>
                </a:lnTo>
                <a:lnTo>
                  <a:pt x="523273" y="994121"/>
                </a:lnTo>
                <a:lnTo>
                  <a:pt x="522884" y="993409"/>
                </a:lnTo>
                <a:lnTo>
                  <a:pt x="522302" y="993409"/>
                </a:lnTo>
                <a:lnTo>
                  <a:pt x="521784" y="992115"/>
                </a:lnTo>
                <a:lnTo>
                  <a:pt x="521202" y="992245"/>
                </a:lnTo>
                <a:lnTo>
                  <a:pt x="521202" y="991661"/>
                </a:lnTo>
                <a:lnTo>
                  <a:pt x="520684" y="991403"/>
                </a:lnTo>
                <a:lnTo>
                  <a:pt x="520295" y="988555"/>
                </a:lnTo>
                <a:lnTo>
                  <a:pt x="519001" y="988425"/>
                </a:lnTo>
                <a:lnTo>
                  <a:pt x="518483" y="987843"/>
                </a:lnTo>
                <a:lnTo>
                  <a:pt x="515506" y="988555"/>
                </a:lnTo>
                <a:lnTo>
                  <a:pt x="514794" y="988425"/>
                </a:lnTo>
                <a:lnTo>
                  <a:pt x="514276" y="987261"/>
                </a:lnTo>
                <a:lnTo>
                  <a:pt x="512076" y="987519"/>
                </a:lnTo>
                <a:lnTo>
                  <a:pt x="511364" y="986678"/>
                </a:lnTo>
                <a:lnTo>
                  <a:pt x="511558" y="985966"/>
                </a:lnTo>
                <a:lnTo>
                  <a:pt x="511170" y="985125"/>
                </a:lnTo>
                <a:lnTo>
                  <a:pt x="510652" y="984996"/>
                </a:lnTo>
                <a:lnTo>
                  <a:pt x="510264" y="986160"/>
                </a:lnTo>
                <a:lnTo>
                  <a:pt x="507675" y="986160"/>
                </a:lnTo>
                <a:lnTo>
                  <a:pt x="507480" y="985901"/>
                </a:lnTo>
                <a:lnTo>
                  <a:pt x="506769" y="986031"/>
                </a:lnTo>
                <a:lnTo>
                  <a:pt x="506769" y="986290"/>
                </a:lnTo>
                <a:lnTo>
                  <a:pt x="503274" y="986160"/>
                </a:lnTo>
                <a:lnTo>
                  <a:pt x="503079" y="986743"/>
                </a:lnTo>
                <a:lnTo>
                  <a:pt x="501979" y="987326"/>
                </a:lnTo>
                <a:lnTo>
                  <a:pt x="501267" y="988490"/>
                </a:lnTo>
                <a:lnTo>
                  <a:pt x="500555" y="988361"/>
                </a:lnTo>
                <a:lnTo>
                  <a:pt x="500750" y="988944"/>
                </a:lnTo>
                <a:lnTo>
                  <a:pt x="500038" y="990108"/>
                </a:lnTo>
                <a:lnTo>
                  <a:pt x="499843" y="991532"/>
                </a:lnTo>
                <a:lnTo>
                  <a:pt x="498937" y="991661"/>
                </a:lnTo>
                <a:lnTo>
                  <a:pt x="498743" y="992115"/>
                </a:lnTo>
                <a:lnTo>
                  <a:pt x="497449" y="991985"/>
                </a:lnTo>
                <a:lnTo>
                  <a:pt x="496866" y="992697"/>
                </a:lnTo>
                <a:lnTo>
                  <a:pt x="496866" y="993409"/>
                </a:lnTo>
                <a:lnTo>
                  <a:pt x="495960" y="993991"/>
                </a:lnTo>
                <a:lnTo>
                  <a:pt x="495766" y="994704"/>
                </a:lnTo>
                <a:lnTo>
                  <a:pt x="495248" y="994704"/>
                </a:lnTo>
                <a:lnTo>
                  <a:pt x="494342" y="995416"/>
                </a:lnTo>
                <a:lnTo>
                  <a:pt x="494342" y="996257"/>
                </a:lnTo>
                <a:lnTo>
                  <a:pt x="493436" y="997422"/>
                </a:lnTo>
                <a:lnTo>
                  <a:pt x="492724" y="997551"/>
                </a:lnTo>
                <a:lnTo>
                  <a:pt x="492336" y="997099"/>
                </a:lnTo>
                <a:lnTo>
                  <a:pt x="491430" y="997357"/>
                </a:lnTo>
                <a:lnTo>
                  <a:pt x="490524" y="998910"/>
                </a:lnTo>
                <a:lnTo>
                  <a:pt x="491430" y="999946"/>
                </a:lnTo>
                <a:lnTo>
                  <a:pt x="490524" y="1001694"/>
                </a:lnTo>
                <a:lnTo>
                  <a:pt x="489229" y="1001111"/>
                </a:lnTo>
                <a:lnTo>
                  <a:pt x="488517" y="1001370"/>
                </a:lnTo>
                <a:lnTo>
                  <a:pt x="488517" y="1004088"/>
                </a:lnTo>
                <a:lnTo>
                  <a:pt x="487417" y="1004347"/>
                </a:lnTo>
                <a:lnTo>
                  <a:pt x="487029" y="1005512"/>
                </a:lnTo>
                <a:lnTo>
                  <a:pt x="485540" y="1006094"/>
                </a:lnTo>
                <a:lnTo>
                  <a:pt x="485152" y="1006677"/>
                </a:lnTo>
                <a:lnTo>
                  <a:pt x="484246" y="1006418"/>
                </a:lnTo>
                <a:lnTo>
                  <a:pt x="484440" y="1005124"/>
                </a:lnTo>
                <a:lnTo>
                  <a:pt x="484051" y="1004541"/>
                </a:lnTo>
                <a:lnTo>
                  <a:pt x="484051" y="1003247"/>
                </a:lnTo>
                <a:lnTo>
                  <a:pt x="483340" y="1003247"/>
                </a:lnTo>
                <a:lnTo>
                  <a:pt x="483340" y="1002665"/>
                </a:lnTo>
                <a:lnTo>
                  <a:pt x="482627" y="1002405"/>
                </a:lnTo>
                <a:lnTo>
                  <a:pt x="480945" y="1000528"/>
                </a:lnTo>
                <a:lnTo>
                  <a:pt x="475961" y="1001111"/>
                </a:lnTo>
                <a:lnTo>
                  <a:pt x="475767" y="1001564"/>
                </a:lnTo>
                <a:lnTo>
                  <a:pt x="472466" y="1003441"/>
                </a:lnTo>
                <a:lnTo>
                  <a:pt x="472272" y="1004476"/>
                </a:lnTo>
                <a:lnTo>
                  <a:pt x="471172" y="1005318"/>
                </a:lnTo>
                <a:lnTo>
                  <a:pt x="471366" y="1006483"/>
                </a:lnTo>
                <a:lnTo>
                  <a:pt x="470266" y="1006936"/>
                </a:lnTo>
                <a:lnTo>
                  <a:pt x="469166" y="1008490"/>
                </a:lnTo>
                <a:lnTo>
                  <a:pt x="469360" y="1010236"/>
                </a:lnTo>
                <a:lnTo>
                  <a:pt x="469748" y="1010236"/>
                </a:lnTo>
                <a:lnTo>
                  <a:pt x="469554" y="1011661"/>
                </a:lnTo>
                <a:lnTo>
                  <a:pt x="468842" y="1011531"/>
                </a:lnTo>
                <a:lnTo>
                  <a:pt x="468259" y="1012114"/>
                </a:lnTo>
                <a:lnTo>
                  <a:pt x="467742" y="1011854"/>
                </a:lnTo>
                <a:lnTo>
                  <a:pt x="467547" y="1012308"/>
                </a:lnTo>
                <a:lnTo>
                  <a:pt x="467159" y="1014573"/>
                </a:lnTo>
                <a:lnTo>
                  <a:pt x="468453" y="1015155"/>
                </a:lnTo>
                <a:lnTo>
                  <a:pt x="467547" y="1017744"/>
                </a:lnTo>
                <a:lnTo>
                  <a:pt x="467936" y="1022793"/>
                </a:lnTo>
                <a:lnTo>
                  <a:pt x="467030" y="1023375"/>
                </a:lnTo>
                <a:lnTo>
                  <a:pt x="467030" y="1023957"/>
                </a:lnTo>
                <a:lnTo>
                  <a:pt x="466512" y="1024087"/>
                </a:lnTo>
                <a:lnTo>
                  <a:pt x="466124" y="1024799"/>
                </a:lnTo>
                <a:lnTo>
                  <a:pt x="465023" y="1025058"/>
                </a:lnTo>
                <a:lnTo>
                  <a:pt x="464117" y="1026094"/>
                </a:lnTo>
                <a:lnTo>
                  <a:pt x="464506" y="1027517"/>
                </a:lnTo>
                <a:lnTo>
                  <a:pt x="464311" y="1028229"/>
                </a:lnTo>
                <a:lnTo>
                  <a:pt x="464894" y="1028359"/>
                </a:lnTo>
                <a:lnTo>
                  <a:pt x="465088" y="1029200"/>
                </a:lnTo>
                <a:lnTo>
                  <a:pt x="464182" y="1030365"/>
                </a:lnTo>
                <a:lnTo>
                  <a:pt x="461981" y="1030236"/>
                </a:lnTo>
                <a:lnTo>
                  <a:pt x="460493" y="1030689"/>
                </a:lnTo>
                <a:lnTo>
                  <a:pt x="459587" y="1032566"/>
                </a:lnTo>
                <a:lnTo>
                  <a:pt x="458292" y="1033278"/>
                </a:lnTo>
                <a:lnTo>
                  <a:pt x="458098" y="1033990"/>
                </a:lnTo>
                <a:lnTo>
                  <a:pt x="457192" y="1034442"/>
                </a:lnTo>
                <a:lnTo>
                  <a:pt x="456480" y="1035608"/>
                </a:lnTo>
                <a:lnTo>
                  <a:pt x="455898" y="1035608"/>
                </a:lnTo>
                <a:lnTo>
                  <a:pt x="456092" y="1035867"/>
                </a:lnTo>
                <a:lnTo>
                  <a:pt x="455380" y="1035737"/>
                </a:lnTo>
                <a:lnTo>
                  <a:pt x="454797" y="1035025"/>
                </a:lnTo>
                <a:lnTo>
                  <a:pt x="453503" y="1035155"/>
                </a:lnTo>
                <a:lnTo>
                  <a:pt x="453891" y="1032436"/>
                </a:lnTo>
                <a:lnTo>
                  <a:pt x="453179" y="1031854"/>
                </a:lnTo>
                <a:lnTo>
                  <a:pt x="452985" y="1030301"/>
                </a:lnTo>
                <a:lnTo>
                  <a:pt x="455574" y="1028294"/>
                </a:lnTo>
                <a:lnTo>
                  <a:pt x="455574" y="1027841"/>
                </a:lnTo>
                <a:lnTo>
                  <a:pt x="456286" y="1028100"/>
                </a:lnTo>
                <a:lnTo>
                  <a:pt x="456092" y="1029135"/>
                </a:lnTo>
                <a:lnTo>
                  <a:pt x="457192" y="1029395"/>
                </a:lnTo>
                <a:lnTo>
                  <a:pt x="457386" y="1028553"/>
                </a:lnTo>
                <a:lnTo>
                  <a:pt x="459069" y="1026546"/>
                </a:lnTo>
                <a:lnTo>
                  <a:pt x="459263" y="1023957"/>
                </a:lnTo>
                <a:lnTo>
                  <a:pt x="459975" y="1023829"/>
                </a:lnTo>
                <a:lnTo>
                  <a:pt x="459975" y="1024087"/>
                </a:lnTo>
                <a:lnTo>
                  <a:pt x="461075" y="1024217"/>
                </a:lnTo>
                <a:lnTo>
                  <a:pt x="459781" y="1023375"/>
                </a:lnTo>
                <a:lnTo>
                  <a:pt x="460363" y="1021498"/>
                </a:lnTo>
                <a:lnTo>
                  <a:pt x="458357" y="1021240"/>
                </a:lnTo>
                <a:lnTo>
                  <a:pt x="457969" y="1020528"/>
                </a:lnTo>
                <a:lnTo>
                  <a:pt x="458163" y="1019816"/>
                </a:lnTo>
                <a:lnTo>
                  <a:pt x="459651" y="1019945"/>
                </a:lnTo>
                <a:lnTo>
                  <a:pt x="460234" y="1019492"/>
                </a:lnTo>
                <a:lnTo>
                  <a:pt x="460234" y="1018651"/>
                </a:lnTo>
                <a:lnTo>
                  <a:pt x="460946" y="1018391"/>
                </a:lnTo>
                <a:lnTo>
                  <a:pt x="461528" y="1016515"/>
                </a:lnTo>
                <a:lnTo>
                  <a:pt x="460946" y="1016515"/>
                </a:lnTo>
                <a:lnTo>
                  <a:pt x="460234" y="1017356"/>
                </a:lnTo>
                <a:lnTo>
                  <a:pt x="460234" y="1016321"/>
                </a:lnTo>
                <a:lnTo>
                  <a:pt x="459651" y="1016191"/>
                </a:lnTo>
                <a:lnTo>
                  <a:pt x="459846" y="1017485"/>
                </a:lnTo>
                <a:lnTo>
                  <a:pt x="460234" y="1017485"/>
                </a:lnTo>
                <a:lnTo>
                  <a:pt x="459651" y="1019038"/>
                </a:lnTo>
                <a:lnTo>
                  <a:pt x="459263" y="1019492"/>
                </a:lnTo>
                <a:lnTo>
                  <a:pt x="457386" y="1019492"/>
                </a:lnTo>
                <a:lnTo>
                  <a:pt x="457386" y="1019945"/>
                </a:lnTo>
                <a:lnTo>
                  <a:pt x="457774" y="1019945"/>
                </a:lnTo>
                <a:lnTo>
                  <a:pt x="457580" y="1020786"/>
                </a:lnTo>
                <a:lnTo>
                  <a:pt x="458681" y="1021627"/>
                </a:lnTo>
                <a:lnTo>
                  <a:pt x="458681" y="1022469"/>
                </a:lnTo>
                <a:lnTo>
                  <a:pt x="457192" y="1023893"/>
                </a:lnTo>
                <a:lnTo>
                  <a:pt x="457580" y="1026611"/>
                </a:lnTo>
                <a:lnTo>
                  <a:pt x="456998" y="1026870"/>
                </a:lnTo>
                <a:lnTo>
                  <a:pt x="455898" y="1026741"/>
                </a:lnTo>
                <a:lnTo>
                  <a:pt x="455703" y="1026029"/>
                </a:lnTo>
                <a:lnTo>
                  <a:pt x="454409" y="1025575"/>
                </a:lnTo>
                <a:lnTo>
                  <a:pt x="454409" y="1026029"/>
                </a:lnTo>
                <a:lnTo>
                  <a:pt x="453697" y="1026482"/>
                </a:lnTo>
                <a:lnTo>
                  <a:pt x="452403" y="1026482"/>
                </a:lnTo>
                <a:lnTo>
                  <a:pt x="451497" y="1027776"/>
                </a:lnTo>
                <a:lnTo>
                  <a:pt x="450591" y="1027776"/>
                </a:lnTo>
                <a:lnTo>
                  <a:pt x="449490" y="1026223"/>
                </a:lnTo>
                <a:lnTo>
                  <a:pt x="449490" y="1025187"/>
                </a:lnTo>
                <a:lnTo>
                  <a:pt x="449878" y="1023893"/>
                </a:lnTo>
                <a:lnTo>
                  <a:pt x="450979" y="1022598"/>
                </a:lnTo>
                <a:lnTo>
                  <a:pt x="450979" y="1020593"/>
                </a:lnTo>
                <a:lnTo>
                  <a:pt x="451691" y="1019427"/>
                </a:lnTo>
                <a:lnTo>
                  <a:pt x="451691" y="1018715"/>
                </a:lnTo>
                <a:lnTo>
                  <a:pt x="450979" y="1018003"/>
                </a:lnTo>
                <a:lnTo>
                  <a:pt x="452467" y="1015738"/>
                </a:lnTo>
                <a:lnTo>
                  <a:pt x="451950" y="1013732"/>
                </a:lnTo>
                <a:lnTo>
                  <a:pt x="453244" y="1013149"/>
                </a:lnTo>
                <a:lnTo>
                  <a:pt x="453244" y="1012566"/>
                </a:lnTo>
                <a:lnTo>
                  <a:pt x="451950" y="1012696"/>
                </a:lnTo>
                <a:lnTo>
                  <a:pt x="451950" y="1013149"/>
                </a:lnTo>
                <a:lnTo>
                  <a:pt x="450461" y="1013602"/>
                </a:lnTo>
                <a:lnTo>
                  <a:pt x="449749" y="1011854"/>
                </a:lnTo>
                <a:lnTo>
                  <a:pt x="449037" y="1005836"/>
                </a:lnTo>
                <a:lnTo>
                  <a:pt x="447937" y="1003247"/>
                </a:lnTo>
                <a:lnTo>
                  <a:pt x="447419" y="1002794"/>
                </a:lnTo>
                <a:lnTo>
                  <a:pt x="445413" y="1002665"/>
                </a:lnTo>
                <a:lnTo>
                  <a:pt x="445219" y="1002405"/>
                </a:lnTo>
                <a:lnTo>
                  <a:pt x="444507" y="1002858"/>
                </a:lnTo>
                <a:lnTo>
                  <a:pt x="443018" y="1002858"/>
                </a:lnTo>
                <a:lnTo>
                  <a:pt x="441530" y="1004283"/>
                </a:lnTo>
                <a:lnTo>
                  <a:pt x="441530" y="1005254"/>
                </a:lnTo>
                <a:lnTo>
                  <a:pt x="441012" y="1005512"/>
                </a:lnTo>
                <a:lnTo>
                  <a:pt x="440623" y="1006936"/>
                </a:lnTo>
                <a:lnTo>
                  <a:pt x="440106" y="1007519"/>
                </a:lnTo>
                <a:lnTo>
                  <a:pt x="439199" y="1007519"/>
                </a:lnTo>
                <a:lnTo>
                  <a:pt x="439199" y="1006936"/>
                </a:lnTo>
                <a:lnTo>
                  <a:pt x="439717" y="1006483"/>
                </a:lnTo>
                <a:lnTo>
                  <a:pt x="439717" y="1004606"/>
                </a:lnTo>
                <a:lnTo>
                  <a:pt x="438423" y="1003894"/>
                </a:lnTo>
                <a:lnTo>
                  <a:pt x="438229" y="1003182"/>
                </a:lnTo>
                <a:lnTo>
                  <a:pt x="437517" y="1003182"/>
                </a:lnTo>
                <a:lnTo>
                  <a:pt x="437323" y="1001305"/>
                </a:lnTo>
                <a:lnTo>
                  <a:pt x="437711" y="1000593"/>
                </a:lnTo>
                <a:lnTo>
                  <a:pt x="437128" y="999881"/>
                </a:lnTo>
                <a:lnTo>
                  <a:pt x="436740" y="1000011"/>
                </a:lnTo>
                <a:lnTo>
                  <a:pt x="436740" y="1001047"/>
                </a:lnTo>
                <a:lnTo>
                  <a:pt x="435640" y="1001176"/>
                </a:lnTo>
                <a:lnTo>
                  <a:pt x="434345" y="1000011"/>
                </a:lnTo>
                <a:lnTo>
                  <a:pt x="432663" y="1000140"/>
                </a:lnTo>
                <a:lnTo>
                  <a:pt x="431757" y="999105"/>
                </a:lnTo>
                <a:lnTo>
                  <a:pt x="431045" y="999364"/>
                </a:lnTo>
                <a:lnTo>
                  <a:pt x="431045" y="999816"/>
                </a:lnTo>
                <a:lnTo>
                  <a:pt x="430527" y="999364"/>
                </a:lnTo>
                <a:lnTo>
                  <a:pt x="428520" y="999234"/>
                </a:lnTo>
                <a:lnTo>
                  <a:pt x="428909" y="1000270"/>
                </a:lnTo>
                <a:lnTo>
                  <a:pt x="430592" y="999816"/>
                </a:lnTo>
                <a:lnTo>
                  <a:pt x="430980" y="1000658"/>
                </a:lnTo>
                <a:lnTo>
                  <a:pt x="432468" y="1000205"/>
                </a:lnTo>
                <a:lnTo>
                  <a:pt x="432857" y="1000658"/>
                </a:lnTo>
                <a:lnTo>
                  <a:pt x="433957" y="1000787"/>
                </a:lnTo>
                <a:lnTo>
                  <a:pt x="434475" y="1001370"/>
                </a:lnTo>
                <a:lnTo>
                  <a:pt x="434281" y="1002535"/>
                </a:lnTo>
                <a:lnTo>
                  <a:pt x="435187" y="1004088"/>
                </a:lnTo>
                <a:lnTo>
                  <a:pt x="436675" y="1004541"/>
                </a:lnTo>
                <a:lnTo>
                  <a:pt x="437776" y="1005577"/>
                </a:lnTo>
                <a:lnTo>
                  <a:pt x="438293" y="1006742"/>
                </a:lnTo>
                <a:lnTo>
                  <a:pt x="438293" y="1007907"/>
                </a:lnTo>
                <a:lnTo>
                  <a:pt x="440882" y="1009460"/>
                </a:lnTo>
                <a:lnTo>
                  <a:pt x="441465" y="1012631"/>
                </a:lnTo>
                <a:lnTo>
                  <a:pt x="441076" y="1014767"/>
                </a:lnTo>
                <a:lnTo>
                  <a:pt x="438876" y="1015350"/>
                </a:lnTo>
                <a:lnTo>
                  <a:pt x="437581" y="1015091"/>
                </a:lnTo>
                <a:lnTo>
                  <a:pt x="436093" y="1013537"/>
                </a:lnTo>
                <a:lnTo>
                  <a:pt x="435381" y="1013408"/>
                </a:lnTo>
                <a:lnTo>
                  <a:pt x="435381" y="1013991"/>
                </a:lnTo>
                <a:lnTo>
                  <a:pt x="436093" y="1014444"/>
                </a:lnTo>
                <a:lnTo>
                  <a:pt x="436093" y="1014897"/>
                </a:lnTo>
                <a:lnTo>
                  <a:pt x="437387" y="1015479"/>
                </a:lnTo>
                <a:lnTo>
                  <a:pt x="438682" y="1015738"/>
                </a:lnTo>
                <a:lnTo>
                  <a:pt x="441076" y="1015479"/>
                </a:lnTo>
                <a:lnTo>
                  <a:pt x="441465" y="1015932"/>
                </a:lnTo>
                <a:lnTo>
                  <a:pt x="442371" y="1015802"/>
                </a:lnTo>
                <a:lnTo>
                  <a:pt x="443859" y="1016515"/>
                </a:lnTo>
                <a:lnTo>
                  <a:pt x="444377" y="1016968"/>
                </a:lnTo>
                <a:lnTo>
                  <a:pt x="444377" y="1018845"/>
                </a:lnTo>
                <a:lnTo>
                  <a:pt x="444183" y="1020139"/>
                </a:lnTo>
                <a:lnTo>
                  <a:pt x="441788" y="1023116"/>
                </a:lnTo>
                <a:lnTo>
                  <a:pt x="441271" y="1024411"/>
                </a:lnTo>
                <a:lnTo>
                  <a:pt x="440170" y="1024540"/>
                </a:lnTo>
                <a:lnTo>
                  <a:pt x="439070" y="1023829"/>
                </a:lnTo>
                <a:lnTo>
                  <a:pt x="436093" y="1023957"/>
                </a:lnTo>
                <a:lnTo>
                  <a:pt x="435704" y="1022793"/>
                </a:lnTo>
                <a:lnTo>
                  <a:pt x="434216" y="1021369"/>
                </a:lnTo>
                <a:lnTo>
                  <a:pt x="433634" y="1021369"/>
                </a:lnTo>
                <a:lnTo>
                  <a:pt x="433245" y="1022081"/>
                </a:lnTo>
                <a:lnTo>
                  <a:pt x="432857" y="1022081"/>
                </a:lnTo>
                <a:lnTo>
                  <a:pt x="432274" y="1021822"/>
                </a:lnTo>
                <a:lnTo>
                  <a:pt x="432274" y="1021240"/>
                </a:lnTo>
                <a:lnTo>
                  <a:pt x="430786" y="1021692"/>
                </a:lnTo>
                <a:lnTo>
                  <a:pt x="429880" y="1020657"/>
                </a:lnTo>
                <a:lnTo>
                  <a:pt x="428779" y="1020528"/>
                </a:lnTo>
                <a:lnTo>
                  <a:pt x="428197" y="1021563"/>
                </a:lnTo>
                <a:lnTo>
                  <a:pt x="429491" y="1021822"/>
                </a:lnTo>
                <a:lnTo>
                  <a:pt x="430397" y="1022858"/>
                </a:lnTo>
                <a:lnTo>
                  <a:pt x="430786" y="1022858"/>
                </a:lnTo>
                <a:lnTo>
                  <a:pt x="430397" y="1022275"/>
                </a:lnTo>
                <a:lnTo>
                  <a:pt x="432210" y="1022146"/>
                </a:lnTo>
                <a:lnTo>
                  <a:pt x="432598" y="1022728"/>
                </a:lnTo>
                <a:lnTo>
                  <a:pt x="433892" y="1023310"/>
                </a:lnTo>
                <a:lnTo>
                  <a:pt x="434604" y="1024152"/>
                </a:lnTo>
                <a:lnTo>
                  <a:pt x="434993" y="1025705"/>
                </a:lnTo>
                <a:lnTo>
                  <a:pt x="436481" y="1027582"/>
                </a:lnTo>
                <a:lnTo>
                  <a:pt x="437970" y="1028747"/>
                </a:lnTo>
                <a:lnTo>
                  <a:pt x="439070" y="1028876"/>
                </a:lnTo>
                <a:lnTo>
                  <a:pt x="439264" y="1027323"/>
                </a:lnTo>
                <a:lnTo>
                  <a:pt x="439847" y="1026741"/>
                </a:lnTo>
                <a:lnTo>
                  <a:pt x="440559" y="1026741"/>
                </a:lnTo>
                <a:lnTo>
                  <a:pt x="440559" y="1027776"/>
                </a:lnTo>
                <a:lnTo>
                  <a:pt x="441271" y="1028359"/>
                </a:lnTo>
                <a:lnTo>
                  <a:pt x="442177" y="1028100"/>
                </a:lnTo>
                <a:lnTo>
                  <a:pt x="442694" y="1027258"/>
                </a:lnTo>
                <a:lnTo>
                  <a:pt x="442500" y="1028424"/>
                </a:lnTo>
                <a:lnTo>
                  <a:pt x="443212" y="1028876"/>
                </a:lnTo>
                <a:lnTo>
                  <a:pt x="444507" y="1032048"/>
                </a:lnTo>
                <a:lnTo>
                  <a:pt x="445413" y="1033083"/>
                </a:lnTo>
                <a:lnTo>
                  <a:pt x="445219" y="1033795"/>
                </a:lnTo>
                <a:lnTo>
                  <a:pt x="443018" y="1033213"/>
                </a:lnTo>
                <a:lnTo>
                  <a:pt x="442306" y="1032631"/>
                </a:lnTo>
                <a:lnTo>
                  <a:pt x="442306" y="1032177"/>
                </a:lnTo>
                <a:lnTo>
                  <a:pt x="441012" y="1031465"/>
                </a:lnTo>
                <a:lnTo>
                  <a:pt x="440106" y="1031595"/>
                </a:lnTo>
                <a:lnTo>
                  <a:pt x="438617" y="1032760"/>
                </a:lnTo>
                <a:lnTo>
                  <a:pt x="436740" y="1033019"/>
                </a:lnTo>
                <a:lnTo>
                  <a:pt x="436222" y="1033472"/>
                </a:lnTo>
                <a:lnTo>
                  <a:pt x="436417" y="1034184"/>
                </a:lnTo>
                <a:lnTo>
                  <a:pt x="436028" y="1035025"/>
                </a:lnTo>
                <a:lnTo>
                  <a:pt x="435446" y="1034766"/>
                </a:lnTo>
                <a:lnTo>
                  <a:pt x="434540" y="1035348"/>
                </a:lnTo>
                <a:lnTo>
                  <a:pt x="433439" y="1035090"/>
                </a:lnTo>
                <a:lnTo>
                  <a:pt x="433245" y="1033537"/>
                </a:lnTo>
                <a:lnTo>
                  <a:pt x="432727" y="1033278"/>
                </a:lnTo>
                <a:lnTo>
                  <a:pt x="433116" y="1035284"/>
                </a:lnTo>
                <a:lnTo>
                  <a:pt x="433698" y="1035737"/>
                </a:lnTo>
                <a:lnTo>
                  <a:pt x="433698" y="1036773"/>
                </a:lnTo>
                <a:lnTo>
                  <a:pt x="434086" y="1037485"/>
                </a:lnTo>
                <a:lnTo>
                  <a:pt x="434798" y="1037743"/>
                </a:lnTo>
                <a:lnTo>
                  <a:pt x="434993" y="1038584"/>
                </a:lnTo>
                <a:lnTo>
                  <a:pt x="432598" y="1039879"/>
                </a:lnTo>
                <a:lnTo>
                  <a:pt x="432015" y="1041303"/>
                </a:lnTo>
                <a:lnTo>
                  <a:pt x="430333" y="1042274"/>
                </a:lnTo>
                <a:lnTo>
                  <a:pt x="428456" y="1042532"/>
                </a:lnTo>
                <a:lnTo>
                  <a:pt x="427938" y="1042986"/>
                </a:lnTo>
                <a:lnTo>
                  <a:pt x="428132" y="1043439"/>
                </a:lnTo>
                <a:lnTo>
                  <a:pt x="429621" y="1043568"/>
                </a:lnTo>
                <a:lnTo>
                  <a:pt x="429815" y="1045704"/>
                </a:lnTo>
                <a:lnTo>
                  <a:pt x="429103" y="1046157"/>
                </a:lnTo>
                <a:lnTo>
                  <a:pt x="429103" y="1048876"/>
                </a:lnTo>
                <a:lnTo>
                  <a:pt x="429815" y="1049588"/>
                </a:lnTo>
                <a:lnTo>
                  <a:pt x="431498" y="1050040"/>
                </a:lnTo>
                <a:lnTo>
                  <a:pt x="432210" y="1050623"/>
                </a:lnTo>
                <a:lnTo>
                  <a:pt x="432210" y="1051335"/>
                </a:lnTo>
                <a:lnTo>
                  <a:pt x="430721" y="1052047"/>
                </a:lnTo>
                <a:lnTo>
                  <a:pt x="430721" y="1052629"/>
                </a:lnTo>
                <a:lnTo>
                  <a:pt x="430009" y="1053212"/>
                </a:lnTo>
                <a:lnTo>
                  <a:pt x="430397" y="1053923"/>
                </a:lnTo>
                <a:lnTo>
                  <a:pt x="429103" y="1054959"/>
                </a:lnTo>
                <a:lnTo>
                  <a:pt x="427808" y="1054959"/>
                </a:lnTo>
                <a:lnTo>
                  <a:pt x="426708" y="1055801"/>
                </a:lnTo>
                <a:lnTo>
                  <a:pt x="426514" y="1056512"/>
                </a:lnTo>
                <a:lnTo>
                  <a:pt x="424637" y="1056383"/>
                </a:lnTo>
                <a:lnTo>
                  <a:pt x="424637" y="1055541"/>
                </a:lnTo>
                <a:lnTo>
                  <a:pt x="424119" y="1055541"/>
                </a:lnTo>
                <a:lnTo>
                  <a:pt x="424314" y="1054959"/>
                </a:lnTo>
                <a:lnTo>
                  <a:pt x="423602" y="1055089"/>
                </a:lnTo>
                <a:lnTo>
                  <a:pt x="423602" y="1054830"/>
                </a:lnTo>
                <a:lnTo>
                  <a:pt x="422307" y="1054377"/>
                </a:lnTo>
                <a:lnTo>
                  <a:pt x="421595" y="1054830"/>
                </a:lnTo>
                <a:lnTo>
                  <a:pt x="420495" y="1054571"/>
                </a:lnTo>
                <a:lnTo>
                  <a:pt x="420301" y="1055024"/>
                </a:lnTo>
                <a:lnTo>
                  <a:pt x="419006" y="1055606"/>
                </a:lnTo>
                <a:lnTo>
                  <a:pt x="418812" y="1056448"/>
                </a:lnTo>
                <a:lnTo>
                  <a:pt x="418100" y="1057031"/>
                </a:lnTo>
                <a:lnTo>
                  <a:pt x="417388" y="1057031"/>
                </a:lnTo>
                <a:lnTo>
                  <a:pt x="416871" y="1056448"/>
                </a:lnTo>
                <a:lnTo>
                  <a:pt x="414864" y="1056577"/>
                </a:lnTo>
                <a:lnTo>
                  <a:pt x="414476" y="1056125"/>
                </a:lnTo>
                <a:lnTo>
                  <a:pt x="412599" y="1056125"/>
                </a:lnTo>
                <a:lnTo>
                  <a:pt x="413182" y="1055283"/>
                </a:lnTo>
                <a:lnTo>
                  <a:pt x="413182" y="1054571"/>
                </a:lnTo>
                <a:lnTo>
                  <a:pt x="412599" y="1054442"/>
                </a:lnTo>
                <a:lnTo>
                  <a:pt x="412599" y="1053147"/>
                </a:lnTo>
                <a:lnTo>
                  <a:pt x="414476" y="1051723"/>
                </a:lnTo>
                <a:lnTo>
                  <a:pt x="414476" y="1051464"/>
                </a:lnTo>
                <a:lnTo>
                  <a:pt x="413764" y="1051464"/>
                </a:lnTo>
                <a:lnTo>
                  <a:pt x="413764" y="1051917"/>
                </a:lnTo>
                <a:lnTo>
                  <a:pt x="412275" y="1053212"/>
                </a:lnTo>
                <a:lnTo>
                  <a:pt x="412275" y="1054635"/>
                </a:lnTo>
                <a:lnTo>
                  <a:pt x="412664" y="1055348"/>
                </a:lnTo>
                <a:lnTo>
                  <a:pt x="411175" y="1057613"/>
                </a:lnTo>
                <a:lnTo>
                  <a:pt x="410269" y="1057743"/>
                </a:lnTo>
                <a:lnTo>
                  <a:pt x="409363" y="1057031"/>
                </a:lnTo>
                <a:lnTo>
                  <a:pt x="408845" y="1057031"/>
                </a:lnTo>
                <a:lnTo>
                  <a:pt x="408327" y="1057483"/>
                </a:lnTo>
                <a:lnTo>
                  <a:pt x="408327" y="1058066"/>
                </a:lnTo>
                <a:lnTo>
                  <a:pt x="405221" y="1058195"/>
                </a:lnTo>
                <a:lnTo>
                  <a:pt x="404509" y="1057354"/>
                </a:lnTo>
                <a:lnTo>
                  <a:pt x="404509" y="1056512"/>
                </a:lnTo>
                <a:lnTo>
                  <a:pt x="405091" y="1056060"/>
                </a:lnTo>
                <a:lnTo>
                  <a:pt x="405091" y="1055348"/>
                </a:lnTo>
                <a:lnTo>
                  <a:pt x="404703" y="1055348"/>
                </a:lnTo>
                <a:lnTo>
                  <a:pt x="404703" y="1055801"/>
                </a:lnTo>
                <a:lnTo>
                  <a:pt x="404121" y="1056060"/>
                </a:lnTo>
                <a:lnTo>
                  <a:pt x="404121" y="1057936"/>
                </a:lnTo>
                <a:lnTo>
                  <a:pt x="405221" y="1058778"/>
                </a:lnTo>
                <a:lnTo>
                  <a:pt x="406904" y="1058907"/>
                </a:lnTo>
                <a:lnTo>
                  <a:pt x="406709" y="1059749"/>
                </a:lnTo>
                <a:lnTo>
                  <a:pt x="405609" y="1059619"/>
                </a:lnTo>
                <a:lnTo>
                  <a:pt x="404897" y="1060072"/>
                </a:lnTo>
                <a:lnTo>
                  <a:pt x="404185" y="1059813"/>
                </a:lnTo>
                <a:lnTo>
                  <a:pt x="401596" y="1061561"/>
                </a:lnTo>
                <a:lnTo>
                  <a:pt x="399719" y="1061302"/>
                </a:lnTo>
                <a:lnTo>
                  <a:pt x="399008" y="1061885"/>
                </a:lnTo>
                <a:lnTo>
                  <a:pt x="396613" y="1062014"/>
                </a:lnTo>
                <a:lnTo>
                  <a:pt x="395901" y="1061431"/>
                </a:lnTo>
                <a:lnTo>
                  <a:pt x="395189" y="1061431"/>
                </a:lnTo>
                <a:lnTo>
                  <a:pt x="395189" y="1062014"/>
                </a:lnTo>
                <a:lnTo>
                  <a:pt x="397001" y="1062855"/>
                </a:lnTo>
                <a:lnTo>
                  <a:pt x="395901" y="1064280"/>
                </a:lnTo>
                <a:lnTo>
                  <a:pt x="396289" y="1064538"/>
                </a:lnTo>
                <a:lnTo>
                  <a:pt x="397972" y="1062532"/>
                </a:lnTo>
                <a:lnTo>
                  <a:pt x="399655" y="1061690"/>
                </a:lnTo>
                <a:lnTo>
                  <a:pt x="400367" y="1061561"/>
                </a:lnTo>
                <a:lnTo>
                  <a:pt x="401661" y="1062273"/>
                </a:lnTo>
                <a:lnTo>
                  <a:pt x="402955" y="1060979"/>
                </a:lnTo>
                <a:lnTo>
                  <a:pt x="404250" y="1060849"/>
                </a:lnTo>
                <a:lnTo>
                  <a:pt x="404832" y="1060396"/>
                </a:lnTo>
                <a:lnTo>
                  <a:pt x="407810" y="1060396"/>
                </a:lnTo>
                <a:lnTo>
                  <a:pt x="407810" y="1059684"/>
                </a:lnTo>
                <a:lnTo>
                  <a:pt x="409492" y="1060137"/>
                </a:lnTo>
                <a:lnTo>
                  <a:pt x="409492" y="1059296"/>
                </a:lnTo>
                <a:lnTo>
                  <a:pt x="412793" y="1058001"/>
                </a:lnTo>
                <a:lnTo>
                  <a:pt x="413699" y="1058001"/>
                </a:lnTo>
                <a:lnTo>
                  <a:pt x="413893" y="1058584"/>
                </a:lnTo>
                <a:lnTo>
                  <a:pt x="415188" y="1058454"/>
                </a:lnTo>
                <a:lnTo>
                  <a:pt x="415576" y="1059037"/>
                </a:lnTo>
                <a:lnTo>
                  <a:pt x="415058" y="1059296"/>
                </a:lnTo>
                <a:lnTo>
                  <a:pt x="415058" y="1059749"/>
                </a:lnTo>
                <a:lnTo>
                  <a:pt x="418036" y="1058325"/>
                </a:lnTo>
                <a:lnTo>
                  <a:pt x="421013" y="1058325"/>
                </a:lnTo>
                <a:lnTo>
                  <a:pt x="423213" y="1059489"/>
                </a:lnTo>
                <a:lnTo>
                  <a:pt x="424896" y="1059037"/>
                </a:lnTo>
                <a:lnTo>
                  <a:pt x="426385" y="1060008"/>
                </a:lnTo>
                <a:lnTo>
                  <a:pt x="427097" y="1061172"/>
                </a:lnTo>
                <a:lnTo>
                  <a:pt x="428779" y="1061172"/>
                </a:lnTo>
                <a:lnTo>
                  <a:pt x="428974" y="1062467"/>
                </a:lnTo>
                <a:lnTo>
                  <a:pt x="427873" y="1062725"/>
                </a:lnTo>
                <a:lnTo>
                  <a:pt x="425867" y="1062143"/>
                </a:lnTo>
                <a:lnTo>
                  <a:pt x="425673" y="1062985"/>
                </a:lnTo>
                <a:lnTo>
                  <a:pt x="423666" y="1063696"/>
                </a:lnTo>
                <a:lnTo>
                  <a:pt x="423278" y="1064408"/>
                </a:lnTo>
                <a:lnTo>
                  <a:pt x="424378" y="1063696"/>
                </a:lnTo>
                <a:lnTo>
                  <a:pt x="425090" y="1063696"/>
                </a:lnTo>
                <a:lnTo>
                  <a:pt x="425996" y="1062855"/>
                </a:lnTo>
                <a:lnTo>
                  <a:pt x="427097" y="1063696"/>
                </a:lnTo>
                <a:lnTo>
                  <a:pt x="430786" y="1063244"/>
                </a:lnTo>
                <a:lnTo>
                  <a:pt x="431303" y="1064408"/>
                </a:lnTo>
                <a:lnTo>
                  <a:pt x="432015" y="1064538"/>
                </a:lnTo>
                <a:lnTo>
                  <a:pt x="432015" y="1064797"/>
                </a:lnTo>
                <a:lnTo>
                  <a:pt x="433116" y="1064538"/>
                </a:lnTo>
                <a:lnTo>
                  <a:pt x="433634" y="1063503"/>
                </a:lnTo>
                <a:lnTo>
                  <a:pt x="434734" y="1063503"/>
                </a:lnTo>
                <a:lnTo>
                  <a:pt x="434734" y="1063956"/>
                </a:lnTo>
                <a:lnTo>
                  <a:pt x="434022" y="1064538"/>
                </a:lnTo>
                <a:lnTo>
                  <a:pt x="434734" y="1066221"/>
                </a:lnTo>
                <a:lnTo>
                  <a:pt x="434022" y="1066933"/>
                </a:lnTo>
                <a:lnTo>
                  <a:pt x="434216" y="1068098"/>
                </a:lnTo>
                <a:lnTo>
                  <a:pt x="433310" y="1068551"/>
                </a:lnTo>
                <a:lnTo>
                  <a:pt x="433698" y="1069134"/>
                </a:lnTo>
                <a:lnTo>
                  <a:pt x="433698" y="1071722"/>
                </a:lnTo>
                <a:lnTo>
                  <a:pt x="433310" y="1071981"/>
                </a:lnTo>
                <a:lnTo>
                  <a:pt x="433310" y="1072693"/>
                </a:lnTo>
                <a:lnTo>
                  <a:pt x="436805" y="1072822"/>
                </a:lnTo>
                <a:lnTo>
                  <a:pt x="437711" y="1073664"/>
                </a:lnTo>
                <a:lnTo>
                  <a:pt x="437517" y="1074958"/>
                </a:lnTo>
                <a:lnTo>
                  <a:pt x="438099" y="1075670"/>
                </a:lnTo>
                <a:lnTo>
                  <a:pt x="438811" y="1075799"/>
                </a:lnTo>
                <a:lnTo>
                  <a:pt x="439394" y="1077094"/>
                </a:lnTo>
                <a:lnTo>
                  <a:pt x="439199" y="1078259"/>
                </a:lnTo>
                <a:lnTo>
                  <a:pt x="438488" y="1078518"/>
                </a:lnTo>
                <a:lnTo>
                  <a:pt x="438293" y="1079100"/>
                </a:lnTo>
                <a:lnTo>
                  <a:pt x="439782" y="1079554"/>
                </a:lnTo>
                <a:lnTo>
                  <a:pt x="441271" y="1080977"/>
                </a:lnTo>
                <a:lnTo>
                  <a:pt x="440170" y="1080977"/>
                </a:lnTo>
                <a:lnTo>
                  <a:pt x="439976" y="1081689"/>
                </a:lnTo>
                <a:lnTo>
                  <a:pt x="438293" y="1082142"/>
                </a:lnTo>
                <a:lnTo>
                  <a:pt x="438293" y="1082725"/>
                </a:lnTo>
                <a:lnTo>
                  <a:pt x="437581" y="1083307"/>
                </a:lnTo>
                <a:lnTo>
                  <a:pt x="437581" y="1086867"/>
                </a:lnTo>
                <a:lnTo>
                  <a:pt x="436675" y="1087320"/>
                </a:lnTo>
                <a:lnTo>
                  <a:pt x="436675" y="1088485"/>
                </a:lnTo>
                <a:lnTo>
                  <a:pt x="437581" y="1089197"/>
                </a:lnTo>
                <a:lnTo>
                  <a:pt x="437064" y="1089455"/>
                </a:lnTo>
                <a:lnTo>
                  <a:pt x="436675" y="1090491"/>
                </a:lnTo>
                <a:lnTo>
                  <a:pt x="434281" y="1090621"/>
                </a:lnTo>
                <a:lnTo>
                  <a:pt x="433569" y="1091333"/>
                </a:lnTo>
                <a:lnTo>
                  <a:pt x="432080" y="1091592"/>
                </a:lnTo>
                <a:lnTo>
                  <a:pt x="430786" y="1091462"/>
                </a:lnTo>
                <a:lnTo>
                  <a:pt x="429685" y="1092174"/>
                </a:lnTo>
                <a:lnTo>
                  <a:pt x="429297" y="1092756"/>
                </a:lnTo>
                <a:lnTo>
                  <a:pt x="429491" y="1093015"/>
                </a:lnTo>
                <a:lnTo>
                  <a:pt x="428003" y="1093727"/>
                </a:lnTo>
                <a:lnTo>
                  <a:pt x="427485" y="1095410"/>
                </a:lnTo>
                <a:lnTo>
                  <a:pt x="428585" y="1095669"/>
                </a:lnTo>
                <a:lnTo>
                  <a:pt x="428779" y="1096511"/>
                </a:lnTo>
                <a:lnTo>
                  <a:pt x="427873" y="1096963"/>
                </a:lnTo>
                <a:lnTo>
                  <a:pt x="427873" y="1097417"/>
                </a:lnTo>
                <a:lnTo>
                  <a:pt x="428585" y="1099164"/>
                </a:lnTo>
                <a:lnTo>
                  <a:pt x="429297" y="1099293"/>
                </a:lnTo>
                <a:lnTo>
                  <a:pt x="429491" y="1100005"/>
                </a:lnTo>
                <a:lnTo>
                  <a:pt x="428909" y="1100135"/>
                </a:lnTo>
                <a:lnTo>
                  <a:pt x="428003" y="1099682"/>
                </a:lnTo>
                <a:lnTo>
                  <a:pt x="428003" y="1100523"/>
                </a:lnTo>
                <a:lnTo>
                  <a:pt x="427485" y="1100394"/>
                </a:lnTo>
                <a:lnTo>
                  <a:pt x="427291" y="1102271"/>
                </a:lnTo>
                <a:lnTo>
                  <a:pt x="427679" y="1102400"/>
                </a:lnTo>
                <a:lnTo>
                  <a:pt x="427291" y="1102400"/>
                </a:lnTo>
                <a:lnTo>
                  <a:pt x="427485" y="1102983"/>
                </a:lnTo>
                <a:lnTo>
                  <a:pt x="427097" y="1102983"/>
                </a:lnTo>
                <a:lnTo>
                  <a:pt x="427097" y="1103565"/>
                </a:lnTo>
                <a:lnTo>
                  <a:pt x="426708" y="1103695"/>
                </a:lnTo>
                <a:lnTo>
                  <a:pt x="426708" y="1105118"/>
                </a:lnTo>
                <a:lnTo>
                  <a:pt x="426320" y="1105701"/>
                </a:lnTo>
                <a:lnTo>
                  <a:pt x="424314" y="1105442"/>
                </a:lnTo>
                <a:lnTo>
                  <a:pt x="423213" y="1106412"/>
                </a:lnTo>
                <a:lnTo>
                  <a:pt x="422113" y="1106412"/>
                </a:lnTo>
                <a:lnTo>
                  <a:pt x="421207" y="1104730"/>
                </a:lnTo>
                <a:lnTo>
                  <a:pt x="419912" y="1104730"/>
                </a:lnTo>
                <a:lnTo>
                  <a:pt x="419718" y="1103759"/>
                </a:lnTo>
                <a:lnTo>
                  <a:pt x="419136" y="1103306"/>
                </a:lnTo>
                <a:lnTo>
                  <a:pt x="418230" y="1104147"/>
                </a:lnTo>
                <a:lnTo>
                  <a:pt x="417712" y="1104147"/>
                </a:lnTo>
                <a:lnTo>
                  <a:pt x="417194" y="1103565"/>
                </a:lnTo>
                <a:lnTo>
                  <a:pt x="415900" y="1103824"/>
                </a:lnTo>
                <a:lnTo>
                  <a:pt x="415900" y="1104924"/>
                </a:lnTo>
                <a:lnTo>
                  <a:pt x="415188" y="1104989"/>
                </a:lnTo>
                <a:lnTo>
                  <a:pt x="414282" y="1103889"/>
                </a:lnTo>
                <a:lnTo>
                  <a:pt x="411175" y="1104018"/>
                </a:lnTo>
                <a:lnTo>
                  <a:pt x="410269" y="1104471"/>
                </a:lnTo>
                <a:lnTo>
                  <a:pt x="408780" y="1104471"/>
                </a:lnTo>
                <a:lnTo>
                  <a:pt x="407874" y="1104018"/>
                </a:lnTo>
                <a:lnTo>
                  <a:pt x="407162" y="1104471"/>
                </a:lnTo>
                <a:lnTo>
                  <a:pt x="407874" y="1105054"/>
                </a:lnTo>
                <a:lnTo>
                  <a:pt x="407680" y="1105636"/>
                </a:lnTo>
                <a:lnTo>
                  <a:pt x="407292" y="1105636"/>
                </a:lnTo>
                <a:lnTo>
                  <a:pt x="407098" y="1105054"/>
                </a:lnTo>
                <a:lnTo>
                  <a:pt x="406386" y="1105054"/>
                </a:lnTo>
                <a:lnTo>
                  <a:pt x="406192" y="1104601"/>
                </a:lnTo>
                <a:lnTo>
                  <a:pt x="405803" y="1104730"/>
                </a:lnTo>
                <a:lnTo>
                  <a:pt x="405803" y="1105442"/>
                </a:lnTo>
                <a:lnTo>
                  <a:pt x="404509" y="1106154"/>
                </a:lnTo>
                <a:lnTo>
                  <a:pt x="404509" y="1106736"/>
                </a:lnTo>
                <a:lnTo>
                  <a:pt x="403991" y="1107190"/>
                </a:lnTo>
                <a:lnTo>
                  <a:pt x="404121" y="1108225"/>
                </a:lnTo>
                <a:lnTo>
                  <a:pt x="403667" y="1108937"/>
                </a:lnTo>
                <a:lnTo>
                  <a:pt x="403085" y="1109066"/>
                </a:lnTo>
                <a:lnTo>
                  <a:pt x="403538" y="1112497"/>
                </a:lnTo>
                <a:lnTo>
                  <a:pt x="401985" y="1114374"/>
                </a:lnTo>
                <a:lnTo>
                  <a:pt x="400626" y="1115086"/>
                </a:lnTo>
                <a:lnTo>
                  <a:pt x="400172" y="1117351"/>
                </a:lnTo>
                <a:lnTo>
                  <a:pt x="399266" y="1118192"/>
                </a:lnTo>
                <a:lnTo>
                  <a:pt x="398554" y="1118322"/>
                </a:lnTo>
                <a:lnTo>
                  <a:pt x="398295" y="1120911"/>
                </a:lnTo>
                <a:lnTo>
                  <a:pt x="397584" y="1121493"/>
                </a:lnTo>
                <a:lnTo>
                  <a:pt x="398166" y="1123370"/>
                </a:lnTo>
                <a:lnTo>
                  <a:pt x="398813" y="1123629"/>
                </a:lnTo>
                <a:lnTo>
                  <a:pt x="398749" y="1124340"/>
                </a:lnTo>
                <a:lnTo>
                  <a:pt x="399266" y="1124664"/>
                </a:lnTo>
                <a:lnTo>
                  <a:pt x="398425" y="1125958"/>
                </a:lnTo>
                <a:lnTo>
                  <a:pt x="398490" y="1127124"/>
                </a:lnTo>
                <a:lnTo>
                  <a:pt x="397454" y="1127253"/>
                </a:lnTo>
                <a:lnTo>
                  <a:pt x="396613" y="1127965"/>
                </a:lnTo>
                <a:lnTo>
                  <a:pt x="395254" y="1126994"/>
                </a:lnTo>
                <a:lnTo>
                  <a:pt x="394542" y="1126994"/>
                </a:lnTo>
                <a:lnTo>
                  <a:pt x="393894" y="1127706"/>
                </a:lnTo>
                <a:lnTo>
                  <a:pt x="394412" y="1128871"/>
                </a:lnTo>
                <a:lnTo>
                  <a:pt x="394218" y="1129324"/>
                </a:lnTo>
                <a:lnTo>
                  <a:pt x="391823" y="1129324"/>
                </a:lnTo>
                <a:lnTo>
                  <a:pt x="391759" y="1130036"/>
                </a:lnTo>
                <a:lnTo>
                  <a:pt x="391176" y="1130036"/>
                </a:lnTo>
                <a:lnTo>
                  <a:pt x="390529" y="1129065"/>
                </a:lnTo>
                <a:lnTo>
                  <a:pt x="389817" y="1129065"/>
                </a:lnTo>
                <a:lnTo>
                  <a:pt x="389364" y="1129518"/>
                </a:lnTo>
                <a:lnTo>
                  <a:pt x="388652" y="1129389"/>
                </a:lnTo>
                <a:lnTo>
                  <a:pt x="388264" y="1129842"/>
                </a:lnTo>
                <a:lnTo>
                  <a:pt x="388717" y="1129842"/>
                </a:lnTo>
                <a:lnTo>
                  <a:pt x="388781" y="1130425"/>
                </a:lnTo>
                <a:lnTo>
                  <a:pt x="388070" y="1131007"/>
                </a:lnTo>
                <a:lnTo>
                  <a:pt x="387487" y="1130877"/>
                </a:lnTo>
                <a:lnTo>
                  <a:pt x="387487" y="1130165"/>
                </a:lnTo>
                <a:lnTo>
                  <a:pt x="387875" y="1129906"/>
                </a:lnTo>
                <a:lnTo>
                  <a:pt x="387487" y="1126929"/>
                </a:lnTo>
                <a:lnTo>
                  <a:pt x="387875" y="1126347"/>
                </a:lnTo>
                <a:lnTo>
                  <a:pt x="387293" y="1126088"/>
                </a:lnTo>
                <a:lnTo>
                  <a:pt x="387746" y="1125247"/>
                </a:lnTo>
                <a:lnTo>
                  <a:pt x="387163" y="1124988"/>
                </a:lnTo>
                <a:lnTo>
                  <a:pt x="386905" y="1123305"/>
                </a:lnTo>
                <a:lnTo>
                  <a:pt x="386322" y="1123046"/>
                </a:lnTo>
                <a:lnTo>
                  <a:pt x="384510" y="1123176"/>
                </a:lnTo>
                <a:lnTo>
                  <a:pt x="384121" y="1122205"/>
                </a:lnTo>
                <a:lnTo>
                  <a:pt x="383604" y="1122205"/>
                </a:lnTo>
                <a:lnTo>
                  <a:pt x="383410" y="1121623"/>
                </a:lnTo>
                <a:lnTo>
                  <a:pt x="383151" y="1122787"/>
                </a:lnTo>
                <a:lnTo>
                  <a:pt x="382115" y="1122787"/>
                </a:lnTo>
                <a:lnTo>
                  <a:pt x="381727" y="1122205"/>
                </a:lnTo>
                <a:lnTo>
                  <a:pt x="381921" y="1121946"/>
                </a:lnTo>
                <a:lnTo>
                  <a:pt x="381533" y="1121816"/>
                </a:lnTo>
                <a:lnTo>
                  <a:pt x="381727" y="1121234"/>
                </a:lnTo>
                <a:lnTo>
                  <a:pt x="380044" y="1121104"/>
                </a:lnTo>
                <a:lnTo>
                  <a:pt x="379850" y="1121687"/>
                </a:lnTo>
                <a:lnTo>
                  <a:pt x="379009" y="1121687"/>
                </a:lnTo>
                <a:lnTo>
                  <a:pt x="377261" y="1120846"/>
                </a:lnTo>
                <a:lnTo>
                  <a:pt x="376679" y="1119875"/>
                </a:lnTo>
                <a:lnTo>
                  <a:pt x="377067" y="1119421"/>
                </a:lnTo>
                <a:lnTo>
                  <a:pt x="376808" y="1118451"/>
                </a:lnTo>
                <a:lnTo>
                  <a:pt x="377455" y="1117610"/>
                </a:lnTo>
                <a:lnTo>
                  <a:pt x="377391" y="1116898"/>
                </a:lnTo>
                <a:lnTo>
                  <a:pt x="378102" y="1116768"/>
                </a:lnTo>
                <a:lnTo>
                  <a:pt x="378102" y="1116509"/>
                </a:lnTo>
                <a:lnTo>
                  <a:pt x="375449" y="1115538"/>
                </a:lnTo>
                <a:lnTo>
                  <a:pt x="374349" y="1114115"/>
                </a:lnTo>
                <a:lnTo>
                  <a:pt x="374413" y="1113662"/>
                </a:lnTo>
                <a:lnTo>
                  <a:pt x="375708" y="1112821"/>
                </a:lnTo>
                <a:lnTo>
                  <a:pt x="374672" y="1110232"/>
                </a:lnTo>
                <a:lnTo>
                  <a:pt x="373313" y="1110684"/>
                </a:lnTo>
                <a:lnTo>
                  <a:pt x="370983" y="1108808"/>
                </a:lnTo>
                <a:lnTo>
                  <a:pt x="371113" y="1107254"/>
                </a:lnTo>
                <a:lnTo>
                  <a:pt x="370401" y="1106995"/>
                </a:lnTo>
                <a:lnTo>
                  <a:pt x="370401" y="1105118"/>
                </a:lnTo>
                <a:lnTo>
                  <a:pt x="371695" y="1104859"/>
                </a:lnTo>
                <a:lnTo>
                  <a:pt x="372601" y="1103306"/>
                </a:lnTo>
                <a:lnTo>
                  <a:pt x="372407" y="1102141"/>
                </a:lnTo>
                <a:lnTo>
                  <a:pt x="373896" y="1101430"/>
                </a:lnTo>
                <a:lnTo>
                  <a:pt x="373896" y="1100976"/>
                </a:lnTo>
                <a:lnTo>
                  <a:pt x="373313" y="1100976"/>
                </a:lnTo>
                <a:lnTo>
                  <a:pt x="372795" y="1099812"/>
                </a:lnTo>
                <a:lnTo>
                  <a:pt x="373313" y="1099812"/>
                </a:lnTo>
                <a:lnTo>
                  <a:pt x="373701" y="1099100"/>
                </a:lnTo>
                <a:lnTo>
                  <a:pt x="373313" y="1098646"/>
                </a:lnTo>
                <a:lnTo>
                  <a:pt x="373896" y="1098646"/>
                </a:lnTo>
                <a:lnTo>
                  <a:pt x="374607" y="1097482"/>
                </a:lnTo>
                <a:lnTo>
                  <a:pt x="374607" y="1096446"/>
                </a:lnTo>
                <a:lnTo>
                  <a:pt x="374090" y="1096446"/>
                </a:lnTo>
                <a:lnTo>
                  <a:pt x="372989" y="1095604"/>
                </a:lnTo>
                <a:lnTo>
                  <a:pt x="372472" y="1094310"/>
                </a:lnTo>
                <a:lnTo>
                  <a:pt x="372083" y="1094439"/>
                </a:lnTo>
                <a:lnTo>
                  <a:pt x="371695" y="1093857"/>
                </a:lnTo>
                <a:lnTo>
                  <a:pt x="371307" y="1091850"/>
                </a:lnTo>
                <a:lnTo>
                  <a:pt x="372601" y="1091592"/>
                </a:lnTo>
                <a:lnTo>
                  <a:pt x="372795" y="1091138"/>
                </a:lnTo>
                <a:lnTo>
                  <a:pt x="370918" y="1090686"/>
                </a:lnTo>
                <a:lnTo>
                  <a:pt x="371113" y="1088808"/>
                </a:lnTo>
                <a:lnTo>
                  <a:pt x="369818" y="1088938"/>
                </a:lnTo>
                <a:lnTo>
                  <a:pt x="369818" y="1087514"/>
                </a:lnTo>
                <a:lnTo>
                  <a:pt x="366711" y="1086932"/>
                </a:lnTo>
                <a:lnTo>
                  <a:pt x="366517" y="1086219"/>
                </a:lnTo>
                <a:lnTo>
                  <a:pt x="366129" y="1086219"/>
                </a:lnTo>
                <a:lnTo>
                  <a:pt x="366129" y="1085637"/>
                </a:lnTo>
                <a:lnTo>
                  <a:pt x="368135" y="1082919"/>
                </a:lnTo>
                <a:lnTo>
                  <a:pt x="367423" y="1082466"/>
                </a:lnTo>
                <a:lnTo>
                  <a:pt x="367423" y="1081495"/>
                </a:lnTo>
                <a:lnTo>
                  <a:pt x="366841" y="1080783"/>
                </a:lnTo>
                <a:lnTo>
                  <a:pt x="367035" y="1079359"/>
                </a:lnTo>
                <a:lnTo>
                  <a:pt x="366647" y="1079359"/>
                </a:lnTo>
                <a:lnTo>
                  <a:pt x="365741" y="1077482"/>
                </a:lnTo>
                <a:lnTo>
                  <a:pt x="362634" y="1074052"/>
                </a:lnTo>
                <a:lnTo>
                  <a:pt x="362828" y="1072046"/>
                </a:lnTo>
                <a:lnTo>
                  <a:pt x="365223" y="1072046"/>
                </a:lnTo>
                <a:lnTo>
                  <a:pt x="365935" y="1071463"/>
                </a:lnTo>
                <a:lnTo>
                  <a:pt x="365935" y="1071204"/>
                </a:lnTo>
                <a:lnTo>
                  <a:pt x="364252" y="1071463"/>
                </a:lnTo>
                <a:lnTo>
                  <a:pt x="363346" y="1070752"/>
                </a:lnTo>
                <a:lnTo>
                  <a:pt x="363346" y="1070169"/>
                </a:lnTo>
                <a:lnTo>
                  <a:pt x="364058" y="1069134"/>
                </a:lnTo>
                <a:lnTo>
                  <a:pt x="364058" y="1065962"/>
                </a:lnTo>
                <a:lnTo>
                  <a:pt x="364770" y="1065703"/>
                </a:lnTo>
                <a:lnTo>
                  <a:pt x="365352" y="1064538"/>
                </a:lnTo>
                <a:lnTo>
                  <a:pt x="364770" y="1064408"/>
                </a:lnTo>
                <a:lnTo>
                  <a:pt x="362375" y="1065379"/>
                </a:lnTo>
                <a:lnTo>
                  <a:pt x="363281" y="1066091"/>
                </a:lnTo>
                <a:lnTo>
                  <a:pt x="363281" y="1069262"/>
                </a:lnTo>
                <a:lnTo>
                  <a:pt x="362763" y="1069975"/>
                </a:lnTo>
                <a:lnTo>
                  <a:pt x="362569" y="1071269"/>
                </a:lnTo>
                <a:lnTo>
                  <a:pt x="360563" y="1071722"/>
                </a:lnTo>
                <a:lnTo>
                  <a:pt x="357974" y="1068874"/>
                </a:lnTo>
                <a:lnTo>
                  <a:pt x="357392" y="1068874"/>
                </a:lnTo>
                <a:lnTo>
                  <a:pt x="356874" y="1067903"/>
                </a:lnTo>
                <a:lnTo>
                  <a:pt x="355580" y="1067192"/>
                </a:lnTo>
                <a:lnTo>
                  <a:pt x="355385" y="1066609"/>
                </a:lnTo>
                <a:lnTo>
                  <a:pt x="354673" y="1066156"/>
                </a:lnTo>
                <a:lnTo>
                  <a:pt x="353185" y="1066156"/>
                </a:lnTo>
                <a:lnTo>
                  <a:pt x="352085" y="1064862"/>
                </a:lnTo>
                <a:lnTo>
                  <a:pt x="350790" y="1064408"/>
                </a:lnTo>
                <a:lnTo>
                  <a:pt x="350984" y="1063696"/>
                </a:lnTo>
                <a:lnTo>
                  <a:pt x="348978" y="1061690"/>
                </a:lnTo>
                <a:lnTo>
                  <a:pt x="343994" y="1061107"/>
                </a:lnTo>
                <a:lnTo>
                  <a:pt x="342700" y="1061949"/>
                </a:lnTo>
                <a:lnTo>
                  <a:pt x="341211" y="1062078"/>
                </a:lnTo>
                <a:lnTo>
                  <a:pt x="340693" y="1062661"/>
                </a:lnTo>
                <a:lnTo>
                  <a:pt x="339205" y="1062661"/>
                </a:lnTo>
                <a:lnTo>
                  <a:pt x="337910" y="1060202"/>
                </a:lnTo>
                <a:lnTo>
                  <a:pt x="336098" y="1060331"/>
                </a:lnTo>
                <a:lnTo>
                  <a:pt x="335710" y="1060072"/>
                </a:lnTo>
                <a:lnTo>
                  <a:pt x="336098" y="1059619"/>
                </a:lnTo>
                <a:lnTo>
                  <a:pt x="335516" y="1059361"/>
                </a:lnTo>
                <a:lnTo>
                  <a:pt x="335904" y="1059101"/>
                </a:lnTo>
                <a:lnTo>
                  <a:pt x="335322" y="1058972"/>
                </a:lnTo>
                <a:lnTo>
                  <a:pt x="335128" y="1057936"/>
                </a:lnTo>
                <a:lnTo>
                  <a:pt x="334545" y="1057936"/>
                </a:lnTo>
                <a:lnTo>
                  <a:pt x="333639" y="1056772"/>
                </a:lnTo>
                <a:lnTo>
                  <a:pt x="330532" y="1055024"/>
                </a:lnTo>
                <a:lnTo>
                  <a:pt x="329238" y="1054894"/>
                </a:lnTo>
                <a:lnTo>
                  <a:pt x="328850" y="1055736"/>
                </a:lnTo>
                <a:lnTo>
                  <a:pt x="327555" y="1056577"/>
                </a:lnTo>
                <a:lnTo>
                  <a:pt x="326649" y="1056448"/>
                </a:lnTo>
                <a:lnTo>
                  <a:pt x="326649" y="1055995"/>
                </a:lnTo>
                <a:lnTo>
                  <a:pt x="324772" y="1054700"/>
                </a:lnTo>
                <a:lnTo>
                  <a:pt x="323283" y="1054571"/>
                </a:lnTo>
                <a:lnTo>
                  <a:pt x="321989" y="1055606"/>
                </a:lnTo>
                <a:lnTo>
                  <a:pt x="322183" y="1057031"/>
                </a:lnTo>
                <a:lnTo>
                  <a:pt x="320889" y="1056577"/>
                </a:lnTo>
                <a:lnTo>
                  <a:pt x="320695" y="1057160"/>
                </a:lnTo>
                <a:lnTo>
                  <a:pt x="319594" y="1057031"/>
                </a:lnTo>
                <a:lnTo>
                  <a:pt x="319400" y="1057613"/>
                </a:lnTo>
                <a:lnTo>
                  <a:pt x="318300" y="1057613"/>
                </a:lnTo>
                <a:lnTo>
                  <a:pt x="317394" y="1058325"/>
                </a:lnTo>
                <a:lnTo>
                  <a:pt x="316876" y="1057871"/>
                </a:lnTo>
                <a:lnTo>
                  <a:pt x="317394" y="1057613"/>
                </a:lnTo>
                <a:lnTo>
                  <a:pt x="317394" y="1056318"/>
                </a:lnTo>
                <a:lnTo>
                  <a:pt x="317782" y="1056189"/>
                </a:lnTo>
                <a:lnTo>
                  <a:pt x="317588" y="1055024"/>
                </a:lnTo>
                <a:lnTo>
                  <a:pt x="317200" y="1055024"/>
                </a:lnTo>
                <a:lnTo>
                  <a:pt x="317394" y="1054312"/>
                </a:lnTo>
                <a:lnTo>
                  <a:pt x="315582" y="1053859"/>
                </a:lnTo>
                <a:lnTo>
                  <a:pt x="315387" y="1052435"/>
                </a:lnTo>
                <a:lnTo>
                  <a:pt x="313511" y="1051270"/>
                </a:lnTo>
                <a:lnTo>
                  <a:pt x="313316" y="1050687"/>
                </a:lnTo>
                <a:lnTo>
                  <a:pt x="312022" y="1050559"/>
                </a:lnTo>
                <a:lnTo>
                  <a:pt x="311116" y="1051141"/>
                </a:lnTo>
                <a:lnTo>
                  <a:pt x="310727" y="1050559"/>
                </a:lnTo>
                <a:lnTo>
                  <a:pt x="310145" y="1050559"/>
                </a:lnTo>
                <a:lnTo>
                  <a:pt x="309757" y="1049588"/>
                </a:lnTo>
                <a:lnTo>
                  <a:pt x="308851" y="1049588"/>
                </a:lnTo>
                <a:lnTo>
                  <a:pt x="308851" y="1047710"/>
                </a:lnTo>
                <a:lnTo>
                  <a:pt x="307038" y="1046739"/>
                </a:lnTo>
                <a:lnTo>
                  <a:pt x="306456" y="1045186"/>
                </a:lnTo>
                <a:lnTo>
                  <a:pt x="305938" y="1045186"/>
                </a:lnTo>
                <a:lnTo>
                  <a:pt x="305744" y="1044733"/>
                </a:lnTo>
                <a:lnTo>
                  <a:pt x="303867" y="1044733"/>
                </a:lnTo>
                <a:lnTo>
                  <a:pt x="303479" y="1045186"/>
                </a:lnTo>
                <a:lnTo>
                  <a:pt x="302184" y="1045057"/>
                </a:lnTo>
                <a:lnTo>
                  <a:pt x="301796" y="1045316"/>
                </a:lnTo>
                <a:lnTo>
                  <a:pt x="301602" y="1044474"/>
                </a:lnTo>
                <a:lnTo>
                  <a:pt x="299919" y="1043051"/>
                </a:lnTo>
                <a:lnTo>
                  <a:pt x="296424" y="1042015"/>
                </a:lnTo>
                <a:lnTo>
                  <a:pt x="293835" y="1042015"/>
                </a:lnTo>
                <a:lnTo>
                  <a:pt x="284645" y="1043568"/>
                </a:lnTo>
                <a:lnTo>
                  <a:pt x="284256" y="1044280"/>
                </a:lnTo>
                <a:lnTo>
                  <a:pt x="283739" y="1044410"/>
                </a:lnTo>
                <a:lnTo>
                  <a:pt x="283933" y="1048552"/>
                </a:lnTo>
                <a:lnTo>
                  <a:pt x="283350" y="1048552"/>
                </a:lnTo>
                <a:lnTo>
                  <a:pt x="283350" y="1049005"/>
                </a:lnTo>
                <a:lnTo>
                  <a:pt x="281862" y="1049005"/>
                </a:lnTo>
                <a:lnTo>
                  <a:pt x="281150" y="1050040"/>
                </a:lnTo>
                <a:lnTo>
                  <a:pt x="280244" y="1050170"/>
                </a:lnTo>
                <a:lnTo>
                  <a:pt x="280244" y="1050623"/>
                </a:lnTo>
                <a:lnTo>
                  <a:pt x="278367" y="1051917"/>
                </a:lnTo>
                <a:lnTo>
                  <a:pt x="278367" y="1052629"/>
                </a:lnTo>
                <a:lnTo>
                  <a:pt x="277978" y="1052888"/>
                </a:lnTo>
                <a:lnTo>
                  <a:pt x="278173" y="1053923"/>
                </a:lnTo>
                <a:lnTo>
                  <a:pt x="279855" y="1055671"/>
                </a:lnTo>
                <a:lnTo>
                  <a:pt x="279661" y="1056125"/>
                </a:lnTo>
                <a:lnTo>
                  <a:pt x="279273" y="1055995"/>
                </a:lnTo>
                <a:lnTo>
                  <a:pt x="279273" y="1057160"/>
                </a:lnTo>
                <a:lnTo>
                  <a:pt x="280179" y="1057613"/>
                </a:lnTo>
                <a:lnTo>
                  <a:pt x="280891" y="1058649"/>
                </a:lnTo>
                <a:lnTo>
                  <a:pt x="281085" y="1060784"/>
                </a:lnTo>
                <a:lnTo>
                  <a:pt x="283091" y="1062532"/>
                </a:lnTo>
                <a:lnTo>
                  <a:pt x="282185" y="1063956"/>
                </a:lnTo>
                <a:lnTo>
                  <a:pt x="281991" y="1065250"/>
                </a:lnTo>
                <a:lnTo>
                  <a:pt x="281085" y="1066091"/>
                </a:lnTo>
                <a:lnTo>
                  <a:pt x="281085" y="1068098"/>
                </a:lnTo>
                <a:lnTo>
                  <a:pt x="280697" y="1068098"/>
                </a:lnTo>
                <a:lnTo>
                  <a:pt x="279791" y="1071528"/>
                </a:lnTo>
                <a:lnTo>
                  <a:pt x="279273" y="1072693"/>
                </a:lnTo>
                <a:lnTo>
                  <a:pt x="277784" y="1073858"/>
                </a:lnTo>
                <a:lnTo>
                  <a:pt x="277590" y="1075411"/>
                </a:lnTo>
                <a:lnTo>
                  <a:pt x="276878" y="1076965"/>
                </a:lnTo>
                <a:lnTo>
                  <a:pt x="276166" y="1077547"/>
                </a:lnTo>
                <a:lnTo>
                  <a:pt x="275778" y="1077417"/>
                </a:lnTo>
                <a:lnTo>
                  <a:pt x="275778" y="1077871"/>
                </a:lnTo>
                <a:lnTo>
                  <a:pt x="274872" y="1077871"/>
                </a:lnTo>
                <a:lnTo>
                  <a:pt x="272671" y="1076447"/>
                </a:lnTo>
                <a:lnTo>
                  <a:pt x="272671" y="1078712"/>
                </a:lnTo>
                <a:lnTo>
                  <a:pt x="268270" y="1082142"/>
                </a:lnTo>
                <a:lnTo>
                  <a:pt x="267882" y="1081689"/>
                </a:lnTo>
                <a:lnTo>
                  <a:pt x="267688" y="1081948"/>
                </a:lnTo>
                <a:lnTo>
                  <a:pt x="265811" y="1081495"/>
                </a:lnTo>
                <a:lnTo>
                  <a:pt x="265422" y="1081948"/>
                </a:lnTo>
                <a:lnTo>
                  <a:pt x="264516" y="1081948"/>
                </a:lnTo>
                <a:lnTo>
                  <a:pt x="264322" y="1082401"/>
                </a:lnTo>
                <a:lnTo>
                  <a:pt x="263416" y="1082531"/>
                </a:lnTo>
                <a:lnTo>
                  <a:pt x="262510" y="1081560"/>
                </a:lnTo>
                <a:lnTo>
                  <a:pt x="261604" y="1081689"/>
                </a:lnTo>
                <a:lnTo>
                  <a:pt x="261216" y="1082142"/>
                </a:lnTo>
                <a:lnTo>
                  <a:pt x="261021" y="1081689"/>
                </a:lnTo>
                <a:lnTo>
                  <a:pt x="260504" y="1081689"/>
                </a:lnTo>
                <a:lnTo>
                  <a:pt x="259209" y="1082531"/>
                </a:lnTo>
                <a:lnTo>
                  <a:pt x="258692" y="1083696"/>
                </a:lnTo>
                <a:lnTo>
                  <a:pt x="257397" y="1083696"/>
                </a:lnTo>
                <a:lnTo>
                  <a:pt x="256685" y="1083242"/>
                </a:lnTo>
                <a:lnTo>
                  <a:pt x="255197" y="1083502"/>
                </a:lnTo>
                <a:lnTo>
                  <a:pt x="254679" y="1082790"/>
                </a:lnTo>
                <a:lnTo>
                  <a:pt x="253773" y="1083242"/>
                </a:lnTo>
                <a:lnTo>
                  <a:pt x="253061" y="1082983"/>
                </a:lnTo>
                <a:lnTo>
                  <a:pt x="252155" y="1083437"/>
                </a:lnTo>
                <a:lnTo>
                  <a:pt x="252155" y="1084731"/>
                </a:lnTo>
                <a:lnTo>
                  <a:pt x="251766" y="1084601"/>
                </a:lnTo>
                <a:lnTo>
                  <a:pt x="251766" y="1085055"/>
                </a:lnTo>
                <a:lnTo>
                  <a:pt x="251378" y="1085055"/>
                </a:lnTo>
                <a:lnTo>
                  <a:pt x="251572" y="1085637"/>
                </a:lnTo>
                <a:lnTo>
                  <a:pt x="251184" y="1086219"/>
                </a:lnTo>
                <a:lnTo>
                  <a:pt x="250472" y="1086802"/>
                </a:lnTo>
                <a:lnTo>
                  <a:pt x="249566" y="1086349"/>
                </a:lnTo>
                <a:lnTo>
                  <a:pt x="249372" y="1087514"/>
                </a:lnTo>
                <a:lnTo>
                  <a:pt x="248465" y="1088226"/>
                </a:lnTo>
                <a:lnTo>
                  <a:pt x="248077" y="1088226"/>
                </a:lnTo>
                <a:lnTo>
                  <a:pt x="248077" y="1087514"/>
                </a:lnTo>
                <a:lnTo>
                  <a:pt x="247171" y="1086349"/>
                </a:lnTo>
                <a:lnTo>
                  <a:pt x="245682" y="1086349"/>
                </a:lnTo>
                <a:lnTo>
                  <a:pt x="245488" y="1086932"/>
                </a:lnTo>
                <a:lnTo>
                  <a:pt x="244970" y="1086479"/>
                </a:lnTo>
                <a:lnTo>
                  <a:pt x="243676" y="1086479"/>
                </a:lnTo>
                <a:lnTo>
                  <a:pt x="243676" y="1087320"/>
                </a:lnTo>
                <a:lnTo>
                  <a:pt x="244259" y="1087449"/>
                </a:lnTo>
                <a:lnTo>
                  <a:pt x="244259" y="1087902"/>
                </a:lnTo>
                <a:lnTo>
                  <a:pt x="243352" y="1088614"/>
                </a:lnTo>
                <a:lnTo>
                  <a:pt x="243158" y="1089455"/>
                </a:lnTo>
                <a:lnTo>
                  <a:pt x="242058" y="1089197"/>
                </a:lnTo>
                <a:lnTo>
                  <a:pt x="241152" y="1088356"/>
                </a:lnTo>
                <a:lnTo>
                  <a:pt x="240634" y="1089391"/>
                </a:lnTo>
                <a:lnTo>
                  <a:pt x="239922" y="1089520"/>
                </a:lnTo>
                <a:lnTo>
                  <a:pt x="239210" y="1089068"/>
                </a:lnTo>
                <a:lnTo>
                  <a:pt x="237204" y="1090621"/>
                </a:lnTo>
                <a:lnTo>
                  <a:pt x="235198" y="1090750"/>
                </a:lnTo>
                <a:lnTo>
                  <a:pt x="234097" y="1090621"/>
                </a:lnTo>
                <a:lnTo>
                  <a:pt x="233515" y="1089585"/>
                </a:lnTo>
                <a:lnTo>
                  <a:pt x="232414" y="1089585"/>
                </a:lnTo>
                <a:lnTo>
                  <a:pt x="232414" y="1089003"/>
                </a:lnTo>
                <a:lnTo>
                  <a:pt x="232026" y="1089003"/>
                </a:lnTo>
                <a:lnTo>
                  <a:pt x="232738" y="1088744"/>
                </a:lnTo>
                <a:lnTo>
                  <a:pt x="232738" y="1088291"/>
                </a:lnTo>
                <a:lnTo>
                  <a:pt x="230149" y="1085314"/>
                </a:lnTo>
                <a:lnTo>
                  <a:pt x="230149" y="1084860"/>
                </a:lnTo>
                <a:lnTo>
                  <a:pt x="230861" y="1084860"/>
                </a:lnTo>
                <a:lnTo>
                  <a:pt x="231055" y="1083566"/>
                </a:lnTo>
                <a:lnTo>
                  <a:pt x="229761" y="1082983"/>
                </a:lnTo>
                <a:lnTo>
                  <a:pt x="229049" y="1083113"/>
                </a:lnTo>
                <a:lnTo>
                  <a:pt x="229243" y="1080653"/>
                </a:lnTo>
                <a:lnTo>
                  <a:pt x="227755" y="1080201"/>
                </a:lnTo>
                <a:lnTo>
                  <a:pt x="227560" y="1079747"/>
                </a:lnTo>
                <a:lnTo>
                  <a:pt x="227172" y="1080201"/>
                </a:lnTo>
                <a:lnTo>
                  <a:pt x="226072" y="1080201"/>
                </a:lnTo>
                <a:lnTo>
                  <a:pt x="225878" y="1080653"/>
                </a:lnTo>
                <a:lnTo>
                  <a:pt x="225166" y="1080071"/>
                </a:lnTo>
                <a:lnTo>
                  <a:pt x="225166" y="1078906"/>
                </a:lnTo>
                <a:lnTo>
                  <a:pt x="223871" y="1078906"/>
                </a:lnTo>
                <a:lnTo>
                  <a:pt x="223871" y="1077029"/>
                </a:lnTo>
                <a:lnTo>
                  <a:pt x="223159" y="1077029"/>
                </a:lnTo>
                <a:lnTo>
                  <a:pt x="222965" y="1076188"/>
                </a:lnTo>
                <a:lnTo>
                  <a:pt x="222447" y="1076188"/>
                </a:lnTo>
                <a:lnTo>
                  <a:pt x="221865" y="1073729"/>
                </a:lnTo>
                <a:lnTo>
                  <a:pt x="222059" y="1073017"/>
                </a:lnTo>
                <a:lnTo>
                  <a:pt x="221671" y="1072758"/>
                </a:lnTo>
                <a:lnTo>
                  <a:pt x="222771" y="1072628"/>
                </a:lnTo>
                <a:lnTo>
                  <a:pt x="224066" y="1071593"/>
                </a:lnTo>
                <a:lnTo>
                  <a:pt x="224454" y="1070622"/>
                </a:lnTo>
                <a:lnTo>
                  <a:pt x="224066" y="1068874"/>
                </a:lnTo>
                <a:lnTo>
                  <a:pt x="224454" y="1068292"/>
                </a:lnTo>
                <a:lnTo>
                  <a:pt x="225554" y="1067839"/>
                </a:lnTo>
                <a:lnTo>
                  <a:pt x="227560" y="1067968"/>
                </a:lnTo>
                <a:lnTo>
                  <a:pt x="229049" y="1066997"/>
                </a:lnTo>
                <a:lnTo>
                  <a:pt x="229761" y="1065703"/>
                </a:lnTo>
                <a:lnTo>
                  <a:pt x="229761" y="1063956"/>
                </a:lnTo>
                <a:lnTo>
                  <a:pt x="230279" y="1063373"/>
                </a:lnTo>
                <a:lnTo>
                  <a:pt x="230279" y="1063114"/>
                </a:lnTo>
                <a:lnTo>
                  <a:pt x="230991" y="1062985"/>
                </a:lnTo>
                <a:lnTo>
                  <a:pt x="230991" y="1061949"/>
                </a:lnTo>
                <a:lnTo>
                  <a:pt x="230473" y="1061367"/>
                </a:lnTo>
                <a:lnTo>
                  <a:pt x="230861" y="1060784"/>
                </a:lnTo>
                <a:lnTo>
                  <a:pt x="230149" y="1060072"/>
                </a:lnTo>
                <a:lnTo>
                  <a:pt x="229243" y="1059943"/>
                </a:lnTo>
                <a:lnTo>
                  <a:pt x="229243" y="1058972"/>
                </a:lnTo>
                <a:lnTo>
                  <a:pt x="228531" y="1058519"/>
                </a:lnTo>
                <a:lnTo>
                  <a:pt x="228337" y="1057095"/>
                </a:lnTo>
                <a:lnTo>
                  <a:pt x="227949" y="1057095"/>
                </a:lnTo>
                <a:lnTo>
                  <a:pt x="228337" y="1056642"/>
                </a:lnTo>
                <a:lnTo>
                  <a:pt x="228531" y="1055089"/>
                </a:lnTo>
                <a:lnTo>
                  <a:pt x="227625" y="1052953"/>
                </a:lnTo>
                <a:lnTo>
                  <a:pt x="228208" y="1051529"/>
                </a:lnTo>
                <a:lnTo>
                  <a:pt x="227107" y="1050494"/>
                </a:lnTo>
                <a:lnTo>
                  <a:pt x="227107" y="1049781"/>
                </a:lnTo>
                <a:lnTo>
                  <a:pt x="227496" y="1049523"/>
                </a:lnTo>
                <a:lnTo>
                  <a:pt x="227107" y="1047970"/>
                </a:lnTo>
                <a:lnTo>
                  <a:pt x="227302" y="1047128"/>
                </a:lnTo>
                <a:lnTo>
                  <a:pt x="226719" y="1047128"/>
                </a:lnTo>
                <a:lnTo>
                  <a:pt x="226719" y="1046675"/>
                </a:lnTo>
                <a:lnTo>
                  <a:pt x="226201" y="1046545"/>
                </a:lnTo>
                <a:lnTo>
                  <a:pt x="226201" y="1046092"/>
                </a:lnTo>
                <a:lnTo>
                  <a:pt x="225489" y="1045640"/>
                </a:lnTo>
                <a:lnTo>
                  <a:pt x="225684" y="1045381"/>
                </a:lnTo>
                <a:lnTo>
                  <a:pt x="225295" y="1045381"/>
                </a:lnTo>
                <a:lnTo>
                  <a:pt x="225489" y="1043633"/>
                </a:lnTo>
                <a:lnTo>
                  <a:pt x="224389" y="1043633"/>
                </a:lnTo>
                <a:lnTo>
                  <a:pt x="224001" y="1042792"/>
                </a:lnTo>
                <a:lnTo>
                  <a:pt x="224583" y="1042662"/>
                </a:lnTo>
                <a:lnTo>
                  <a:pt x="224777" y="1042080"/>
                </a:lnTo>
                <a:lnTo>
                  <a:pt x="226460" y="1042339"/>
                </a:lnTo>
                <a:lnTo>
                  <a:pt x="226460" y="1040332"/>
                </a:lnTo>
                <a:lnTo>
                  <a:pt x="225942" y="1039620"/>
                </a:lnTo>
                <a:lnTo>
                  <a:pt x="226137" y="1038779"/>
                </a:lnTo>
                <a:lnTo>
                  <a:pt x="227043" y="1038779"/>
                </a:lnTo>
                <a:lnTo>
                  <a:pt x="227560" y="1037937"/>
                </a:lnTo>
                <a:lnTo>
                  <a:pt x="228855" y="1038067"/>
                </a:lnTo>
                <a:lnTo>
                  <a:pt x="229567" y="1037485"/>
                </a:lnTo>
                <a:lnTo>
                  <a:pt x="229567" y="1035737"/>
                </a:lnTo>
                <a:lnTo>
                  <a:pt x="229955" y="1035155"/>
                </a:lnTo>
                <a:lnTo>
                  <a:pt x="229437" y="1034701"/>
                </a:lnTo>
                <a:lnTo>
                  <a:pt x="229437" y="1033148"/>
                </a:lnTo>
                <a:lnTo>
                  <a:pt x="230344" y="1031854"/>
                </a:lnTo>
                <a:lnTo>
                  <a:pt x="230149" y="1030818"/>
                </a:lnTo>
                <a:lnTo>
                  <a:pt x="231055" y="1029977"/>
                </a:lnTo>
                <a:lnTo>
                  <a:pt x="231767" y="1029977"/>
                </a:lnTo>
                <a:lnTo>
                  <a:pt x="231767" y="1029395"/>
                </a:lnTo>
                <a:lnTo>
                  <a:pt x="232479" y="1029265"/>
                </a:lnTo>
                <a:lnTo>
                  <a:pt x="233191" y="1028100"/>
                </a:lnTo>
                <a:lnTo>
                  <a:pt x="233709" y="1028100"/>
                </a:lnTo>
                <a:lnTo>
                  <a:pt x="234291" y="1026352"/>
                </a:lnTo>
                <a:lnTo>
                  <a:pt x="235586" y="1025511"/>
                </a:lnTo>
                <a:lnTo>
                  <a:pt x="236104" y="1024217"/>
                </a:lnTo>
                <a:lnTo>
                  <a:pt x="236492" y="1024217"/>
                </a:lnTo>
                <a:lnTo>
                  <a:pt x="236104" y="1022922"/>
                </a:lnTo>
                <a:lnTo>
                  <a:pt x="236492" y="1023052"/>
                </a:lnTo>
                <a:lnTo>
                  <a:pt x="237204" y="1022469"/>
                </a:lnTo>
                <a:lnTo>
                  <a:pt x="241605" y="1023893"/>
                </a:lnTo>
                <a:lnTo>
                  <a:pt x="241799" y="1023052"/>
                </a:lnTo>
                <a:lnTo>
                  <a:pt x="242511" y="1022339"/>
                </a:lnTo>
                <a:lnTo>
                  <a:pt x="243417" y="1021887"/>
                </a:lnTo>
                <a:lnTo>
                  <a:pt x="245424" y="1021757"/>
                </a:lnTo>
                <a:lnTo>
                  <a:pt x="245424" y="1021498"/>
                </a:lnTo>
                <a:lnTo>
                  <a:pt x="246524" y="1021951"/>
                </a:lnTo>
                <a:lnTo>
                  <a:pt x="247236" y="1021822"/>
                </a:lnTo>
                <a:lnTo>
                  <a:pt x="247236" y="1022081"/>
                </a:lnTo>
                <a:lnTo>
                  <a:pt x="249436" y="1021822"/>
                </a:lnTo>
                <a:lnTo>
                  <a:pt x="249436" y="1022275"/>
                </a:lnTo>
                <a:lnTo>
                  <a:pt x="250148" y="1022404"/>
                </a:lnTo>
                <a:lnTo>
                  <a:pt x="251248" y="1021563"/>
                </a:lnTo>
                <a:lnTo>
                  <a:pt x="251248" y="1021110"/>
                </a:lnTo>
                <a:lnTo>
                  <a:pt x="252155" y="1020851"/>
                </a:lnTo>
                <a:lnTo>
                  <a:pt x="251766" y="1020398"/>
                </a:lnTo>
                <a:lnTo>
                  <a:pt x="252155" y="1019362"/>
                </a:lnTo>
                <a:lnTo>
                  <a:pt x="253061" y="1018521"/>
                </a:lnTo>
                <a:lnTo>
                  <a:pt x="253643" y="1018651"/>
                </a:lnTo>
                <a:lnTo>
                  <a:pt x="253255" y="1017356"/>
                </a:lnTo>
                <a:lnTo>
                  <a:pt x="254161" y="1016903"/>
                </a:lnTo>
                <a:lnTo>
                  <a:pt x="254355" y="1015867"/>
                </a:lnTo>
                <a:lnTo>
                  <a:pt x="255067" y="1015997"/>
                </a:lnTo>
                <a:lnTo>
                  <a:pt x="254873" y="1015738"/>
                </a:lnTo>
                <a:lnTo>
                  <a:pt x="255261" y="1015738"/>
                </a:lnTo>
                <a:lnTo>
                  <a:pt x="255844" y="1014703"/>
                </a:lnTo>
                <a:lnTo>
                  <a:pt x="257138" y="1014703"/>
                </a:lnTo>
                <a:lnTo>
                  <a:pt x="258044" y="1015155"/>
                </a:lnTo>
                <a:lnTo>
                  <a:pt x="257138" y="1013020"/>
                </a:lnTo>
                <a:lnTo>
                  <a:pt x="257656" y="1012438"/>
                </a:lnTo>
                <a:lnTo>
                  <a:pt x="258756" y="1012566"/>
                </a:lnTo>
                <a:lnTo>
                  <a:pt x="259274" y="1011984"/>
                </a:lnTo>
                <a:lnTo>
                  <a:pt x="259856" y="1010431"/>
                </a:lnTo>
                <a:lnTo>
                  <a:pt x="260374" y="1010301"/>
                </a:lnTo>
                <a:lnTo>
                  <a:pt x="260180" y="1009007"/>
                </a:lnTo>
                <a:lnTo>
                  <a:pt x="260568" y="1008748"/>
                </a:lnTo>
                <a:lnTo>
                  <a:pt x="261475" y="1009330"/>
                </a:lnTo>
                <a:lnTo>
                  <a:pt x="261280" y="1009913"/>
                </a:lnTo>
                <a:lnTo>
                  <a:pt x="261992" y="1011207"/>
                </a:lnTo>
                <a:lnTo>
                  <a:pt x="263481" y="1010948"/>
                </a:lnTo>
                <a:lnTo>
                  <a:pt x="263287" y="1010366"/>
                </a:lnTo>
                <a:lnTo>
                  <a:pt x="263804" y="1009654"/>
                </a:lnTo>
                <a:lnTo>
                  <a:pt x="265099" y="1009784"/>
                </a:lnTo>
                <a:lnTo>
                  <a:pt x="265099" y="1007907"/>
                </a:lnTo>
                <a:lnTo>
                  <a:pt x="266005" y="1007648"/>
                </a:lnTo>
                <a:lnTo>
                  <a:pt x="266588" y="1008101"/>
                </a:lnTo>
                <a:lnTo>
                  <a:pt x="267299" y="1007648"/>
                </a:lnTo>
                <a:lnTo>
                  <a:pt x="267299" y="1006094"/>
                </a:lnTo>
                <a:lnTo>
                  <a:pt x="268206" y="1005059"/>
                </a:lnTo>
                <a:lnTo>
                  <a:pt x="268917" y="1004606"/>
                </a:lnTo>
                <a:lnTo>
                  <a:pt x="269824" y="1006159"/>
                </a:lnTo>
                <a:lnTo>
                  <a:pt x="271700" y="1005447"/>
                </a:lnTo>
                <a:lnTo>
                  <a:pt x="271895" y="1004735"/>
                </a:lnTo>
                <a:lnTo>
                  <a:pt x="272607" y="1004606"/>
                </a:lnTo>
                <a:lnTo>
                  <a:pt x="272607" y="1004023"/>
                </a:lnTo>
                <a:lnTo>
                  <a:pt x="273318" y="1003764"/>
                </a:lnTo>
                <a:lnTo>
                  <a:pt x="273707" y="1003052"/>
                </a:lnTo>
                <a:lnTo>
                  <a:pt x="275001" y="1003312"/>
                </a:lnTo>
                <a:lnTo>
                  <a:pt x="275390" y="1001758"/>
                </a:lnTo>
                <a:lnTo>
                  <a:pt x="274807" y="1001758"/>
                </a:lnTo>
                <a:lnTo>
                  <a:pt x="274807" y="1001176"/>
                </a:lnTo>
                <a:lnTo>
                  <a:pt x="275195" y="1000593"/>
                </a:lnTo>
                <a:lnTo>
                  <a:pt x="276684" y="1000463"/>
                </a:lnTo>
                <a:lnTo>
                  <a:pt x="277202" y="999299"/>
                </a:lnTo>
                <a:lnTo>
                  <a:pt x="279402" y="999169"/>
                </a:lnTo>
                <a:lnTo>
                  <a:pt x="279596" y="998134"/>
                </a:lnTo>
                <a:lnTo>
                  <a:pt x="280308" y="997681"/>
                </a:lnTo>
                <a:lnTo>
                  <a:pt x="280503" y="997099"/>
                </a:lnTo>
                <a:lnTo>
                  <a:pt x="282379" y="998134"/>
                </a:lnTo>
                <a:lnTo>
                  <a:pt x="284968" y="998134"/>
                </a:lnTo>
                <a:lnTo>
                  <a:pt x="286457" y="997551"/>
                </a:lnTo>
                <a:lnTo>
                  <a:pt x="286845" y="996516"/>
                </a:lnTo>
                <a:lnTo>
                  <a:pt x="287557" y="996386"/>
                </a:lnTo>
                <a:lnTo>
                  <a:pt x="288463" y="997227"/>
                </a:lnTo>
                <a:lnTo>
                  <a:pt x="289564" y="997227"/>
                </a:lnTo>
                <a:lnTo>
                  <a:pt x="289758" y="996516"/>
                </a:lnTo>
                <a:lnTo>
                  <a:pt x="290275" y="996257"/>
                </a:lnTo>
                <a:lnTo>
                  <a:pt x="290275" y="995674"/>
                </a:lnTo>
                <a:lnTo>
                  <a:pt x="290987" y="995804"/>
                </a:lnTo>
                <a:lnTo>
                  <a:pt x="290987" y="996257"/>
                </a:lnTo>
                <a:lnTo>
                  <a:pt x="291893" y="996257"/>
                </a:lnTo>
                <a:lnTo>
                  <a:pt x="292411" y="995804"/>
                </a:lnTo>
                <a:lnTo>
                  <a:pt x="292929" y="995933"/>
                </a:lnTo>
                <a:lnTo>
                  <a:pt x="293511" y="995092"/>
                </a:lnTo>
                <a:lnTo>
                  <a:pt x="295000" y="995351"/>
                </a:lnTo>
                <a:lnTo>
                  <a:pt x="295906" y="996775"/>
                </a:lnTo>
                <a:lnTo>
                  <a:pt x="297201" y="996516"/>
                </a:lnTo>
                <a:lnTo>
                  <a:pt x="297913" y="997551"/>
                </a:lnTo>
                <a:lnTo>
                  <a:pt x="299595" y="997292"/>
                </a:lnTo>
                <a:lnTo>
                  <a:pt x="300113" y="996710"/>
                </a:lnTo>
                <a:lnTo>
                  <a:pt x="300113" y="995545"/>
                </a:lnTo>
                <a:lnTo>
                  <a:pt x="301990" y="995804"/>
                </a:lnTo>
                <a:lnTo>
                  <a:pt x="302184" y="996386"/>
                </a:lnTo>
                <a:lnTo>
                  <a:pt x="301472" y="996257"/>
                </a:lnTo>
                <a:lnTo>
                  <a:pt x="301472" y="997551"/>
                </a:lnTo>
                <a:lnTo>
                  <a:pt x="300372" y="997810"/>
                </a:lnTo>
                <a:lnTo>
                  <a:pt x="300372" y="998845"/>
                </a:lnTo>
                <a:lnTo>
                  <a:pt x="300566" y="999428"/>
                </a:lnTo>
                <a:lnTo>
                  <a:pt x="301278" y="999687"/>
                </a:lnTo>
                <a:lnTo>
                  <a:pt x="301084" y="1000399"/>
                </a:lnTo>
                <a:lnTo>
                  <a:pt x="301602" y="1001111"/>
                </a:lnTo>
                <a:lnTo>
                  <a:pt x="302896" y="1001240"/>
                </a:lnTo>
                <a:lnTo>
                  <a:pt x="303284" y="1001953"/>
                </a:lnTo>
                <a:lnTo>
                  <a:pt x="303997" y="1002211"/>
                </a:lnTo>
                <a:lnTo>
                  <a:pt x="303997" y="1002470"/>
                </a:lnTo>
                <a:lnTo>
                  <a:pt x="303608" y="1002341"/>
                </a:lnTo>
                <a:lnTo>
                  <a:pt x="303997" y="1005512"/>
                </a:lnTo>
                <a:lnTo>
                  <a:pt x="306003" y="1006548"/>
                </a:lnTo>
                <a:lnTo>
                  <a:pt x="307686" y="1006548"/>
                </a:lnTo>
                <a:lnTo>
                  <a:pt x="308074" y="1006094"/>
                </a:lnTo>
                <a:lnTo>
                  <a:pt x="308592" y="1007389"/>
                </a:lnTo>
                <a:lnTo>
                  <a:pt x="309304" y="1007842"/>
                </a:lnTo>
                <a:lnTo>
                  <a:pt x="314093" y="1008425"/>
                </a:lnTo>
                <a:lnTo>
                  <a:pt x="314287" y="1008878"/>
                </a:lnTo>
                <a:lnTo>
                  <a:pt x="313899" y="1009330"/>
                </a:lnTo>
                <a:lnTo>
                  <a:pt x="314999" y="1010366"/>
                </a:lnTo>
                <a:lnTo>
                  <a:pt x="315193" y="1011078"/>
                </a:lnTo>
                <a:lnTo>
                  <a:pt x="316488" y="1011531"/>
                </a:lnTo>
                <a:lnTo>
                  <a:pt x="316488" y="1012696"/>
                </a:lnTo>
                <a:lnTo>
                  <a:pt x="314999" y="1012955"/>
                </a:lnTo>
                <a:lnTo>
                  <a:pt x="314417" y="1013796"/>
                </a:lnTo>
                <a:lnTo>
                  <a:pt x="314028" y="1016644"/>
                </a:lnTo>
                <a:lnTo>
                  <a:pt x="314417" y="1017356"/>
                </a:lnTo>
                <a:lnTo>
                  <a:pt x="315129" y="1017227"/>
                </a:lnTo>
                <a:lnTo>
                  <a:pt x="316035" y="1015932"/>
                </a:lnTo>
                <a:lnTo>
                  <a:pt x="316035" y="1014508"/>
                </a:lnTo>
                <a:lnTo>
                  <a:pt x="316423" y="1013926"/>
                </a:lnTo>
                <a:lnTo>
                  <a:pt x="317912" y="1013085"/>
                </a:lnTo>
                <a:lnTo>
                  <a:pt x="317912" y="1012502"/>
                </a:lnTo>
                <a:lnTo>
                  <a:pt x="317394" y="1012373"/>
                </a:lnTo>
                <a:lnTo>
                  <a:pt x="317200" y="1010625"/>
                </a:lnTo>
                <a:lnTo>
                  <a:pt x="315517" y="1010043"/>
                </a:lnTo>
                <a:lnTo>
                  <a:pt x="315129" y="1009330"/>
                </a:lnTo>
                <a:lnTo>
                  <a:pt x="315840" y="1008618"/>
                </a:lnTo>
                <a:lnTo>
                  <a:pt x="316423" y="1006353"/>
                </a:lnTo>
                <a:lnTo>
                  <a:pt x="322313" y="1002017"/>
                </a:lnTo>
                <a:lnTo>
                  <a:pt x="322313" y="1001434"/>
                </a:lnTo>
                <a:lnTo>
                  <a:pt x="326196" y="997099"/>
                </a:lnTo>
                <a:lnTo>
                  <a:pt x="327102" y="994056"/>
                </a:lnTo>
                <a:lnTo>
                  <a:pt x="327490" y="994056"/>
                </a:lnTo>
                <a:lnTo>
                  <a:pt x="327684" y="993021"/>
                </a:lnTo>
                <a:lnTo>
                  <a:pt x="328591" y="992309"/>
                </a:lnTo>
                <a:lnTo>
                  <a:pt x="328785" y="991274"/>
                </a:lnTo>
                <a:lnTo>
                  <a:pt x="329173" y="991144"/>
                </a:lnTo>
                <a:lnTo>
                  <a:pt x="329367" y="989850"/>
                </a:lnTo>
                <a:lnTo>
                  <a:pt x="328785" y="989591"/>
                </a:lnTo>
                <a:lnTo>
                  <a:pt x="329173" y="988749"/>
                </a:lnTo>
                <a:lnTo>
                  <a:pt x="328655" y="986614"/>
                </a:lnTo>
                <a:lnTo>
                  <a:pt x="328073" y="986484"/>
                </a:lnTo>
                <a:lnTo>
                  <a:pt x="327879" y="984607"/>
                </a:lnTo>
                <a:lnTo>
                  <a:pt x="328461" y="984154"/>
                </a:lnTo>
                <a:lnTo>
                  <a:pt x="329367" y="984283"/>
                </a:lnTo>
                <a:lnTo>
                  <a:pt x="329367" y="984542"/>
                </a:lnTo>
                <a:lnTo>
                  <a:pt x="330662" y="984090"/>
                </a:lnTo>
                <a:lnTo>
                  <a:pt x="331374" y="984542"/>
                </a:lnTo>
                <a:lnTo>
                  <a:pt x="332668" y="982795"/>
                </a:lnTo>
                <a:lnTo>
                  <a:pt x="333962" y="982536"/>
                </a:lnTo>
                <a:lnTo>
                  <a:pt x="333962" y="983119"/>
                </a:lnTo>
                <a:lnTo>
                  <a:pt x="334674" y="983248"/>
                </a:lnTo>
                <a:lnTo>
                  <a:pt x="334480" y="984413"/>
                </a:lnTo>
                <a:lnTo>
                  <a:pt x="335775" y="985448"/>
                </a:lnTo>
                <a:lnTo>
                  <a:pt x="335386" y="986031"/>
                </a:lnTo>
                <a:lnTo>
                  <a:pt x="336681" y="986484"/>
                </a:lnTo>
                <a:lnTo>
                  <a:pt x="337393" y="985772"/>
                </a:lnTo>
                <a:lnTo>
                  <a:pt x="338687" y="985772"/>
                </a:lnTo>
                <a:lnTo>
                  <a:pt x="339075" y="985060"/>
                </a:lnTo>
                <a:lnTo>
                  <a:pt x="339982" y="985060"/>
                </a:lnTo>
                <a:lnTo>
                  <a:pt x="340693" y="984477"/>
                </a:lnTo>
                <a:lnTo>
                  <a:pt x="342376" y="984477"/>
                </a:lnTo>
                <a:lnTo>
                  <a:pt x="343088" y="985189"/>
                </a:lnTo>
                <a:lnTo>
                  <a:pt x="344383" y="985319"/>
                </a:lnTo>
                <a:lnTo>
                  <a:pt x="344900" y="985772"/>
                </a:lnTo>
                <a:lnTo>
                  <a:pt x="346001" y="984931"/>
                </a:lnTo>
                <a:lnTo>
                  <a:pt x="347683" y="984801"/>
                </a:lnTo>
                <a:lnTo>
                  <a:pt x="349366" y="983378"/>
                </a:lnTo>
                <a:lnTo>
                  <a:pt x="350078" y="983378"/>
                </a:lnTo>
                <a:lnTo>
                  <a:pt x="350272" y="982795"/>
                </a:lnTo>
                <a:lnTo>
                  <a:pt x="351178" y="982536"/>
                </a:lnTo>
                <a:lnTo>
                  <a:pt x="352085" y="980983"/>
                </a:lnTo>
                <a:lnTo>
                  <a:pt x="352667" y="980983"/>
                </a:lnTo>
                <a:lnTo>
                  <a:pt x="352279" y="980530"/>
                </a:lnTo>
                <a:lnTo>
                  <a:pt x="352473" y="979947"/>
                </a:lnTo>
                <a:lnTo>
                  <a:pt x="354479" y="979818"/>
                </a:lnTo>
                <a:lnTo>
                  <a:pt x="354479" y="978652"/>
                </a:lnTo>
                <a:lnTo>
                  <a:pt x="355385" y="977617"/>
                </a:lnTo>
                <a:lnTo>
                  <a:pt x="355385" y="977164"/>
                </a:lnTo>
                <a:lnTo>
                  <a:pt x="354673" y="977034"/>
                </a:lnTo>
                <a:lnTo>
                  <a:pt x="354673" y="976582"/>
                </a:lnTo>
                <a:lnTo>
                  <a:pt x="355774" y="976452"/>
                </a:lnTo>
                <a:lnTo>
                  <a:pt x="356162" y="975288"/>
                </a:lnTo>
                <a:lnTo>
                  <a:pt x="357068" y="974834"/>
                </a:lnTo>
                <a:lnTo>
                  <a:pt x="356874" y="974575"/>
                </a:lnTo>
                <a:lnTo>
                  <a:pt x="357586" y="974446"/>
                </a:lnTo>
                <a:lnTo>
                  <a:pt x="357586" y="973993"/>
                </a:lnTo>
                <a:lnTo>
                  <a:pt x="358298" y="973863"/>
                </a:lnTo>
                <a:lnTo>
                  <a:pt x="358686" y="972828"/>
                </a:lnTo>
                <a:lnTo>
                  <a:pt x="359786" y="972828"/>
                </a:lnTo>
                <a:lnTo>
                  <a:pt x="359981" y="973281"/>
                </a:lnTo>
                <a:lnTo>
                  <a:pt x="360692" y="973022"/>
                </a:lnTo>
                <a:lnTo>
                  <a:pt x="361404" y="973605"/>
                </a:lnTo>
                <a:lnTo>
                  <a:pt x="361404" y="973151"/>
                </a:lnTo>
                <a:lnTo>
                  <a:pt x="361987" y="973022"/>
                </a:lnTo>
                <a:lnTo>
                  <a:pt x="361987" y="971987"/>
                </a:lnTo>
                <a:lnTo>
                  <a:pt x="364187" y="971857"/>
                </a:lnTo>
                <a:lnTo>
                  <a:pt x="364187" y="971145"/>
                </a:lnTo>
                <a:lnTo>
                  <a:pt x="363670" y="971016"/>
                </a:lnTo>
                <a:lnTo>
                  <a:pt x="363281" y="969980"/>
                </a:lnTo>
                <a:lnTo>
                  <a:pt x="364770" y="969850"/>
                </a:lnTo>
                <a:lnTo>
                  <a:pt x="366259" y="967520"/>
                </a:lnTo>
                <a:lnTo>
                  <a:pt x="367747" y="966356"/>
                </a:lnTo>
                <a:lnTo>
                  <a:pt x="371048" y="966356"/>
                </a:lnTo>
                <a:lnTo>
                  <a:pt x="371242" y="966097"/>
                </a:lnTo>
                <a:lnTo>
                  <a:pt x="370854" y="965643"/>
                </a:lnTo>
                <a:lnTo>
                  <a:pt x="372342" y="965643"/>
                </a:lnTo>
                <a:lnTo>
                  <a:pt x="372148" y="964349"/>
                </a:lnTo>
                <a:lnTo>
                  <a:pt x="372536" y="963767"/>
                </a:lnTo>
                <a:lnTo>
                  <a:pt x="374413" y="962926"/>
                </a:lnTo>
                <a:lnTo>
                  <a:pt x="375902" y="963055"/>
                </a:lnTo>
                <a:lnTo>
                  <a:pt x="375902" y="962343"/>
                </a:lnTo>
                <a:lnTo>
                  <a:pt x="377196" y="961760"/>
                </a:lnTo>
                <a:lnTo>
                  <a:pt x="377585" y="960466"/>
                </a:lnTo>
                <a:lnTo>
                  <a:pt x="378297" y="960336"/>
                </a:lnTo>
                <a:lnTo>
                  <a:pt x="378102" y="959884"/>
                </a:lnTo>
                <a:lnTo>
                  <a:pt x="378620" y="959754"/>
                </a:lnTo>
                <a:lnTo>
                  <a:pt x="378232" y="958913"/>
                </a:lnTo>
                <a:lnTo>
                  <a:pt x="378750" y="958331"/>
                </a:lnTo>
                <a:lnTo>
                  <a:pt x="378750" y="957165"/>
                </a:lnTo>
                <a:lnTo>
                  <a:pt x="379656" y="956000"/>
                </a:lnTo>
                <a:lnTo>
                  <a:pt x="380044" y="953864"/>
                </a:lnTo>
                <a:lnTo>
                  <a:pt x="380433" y="953282"/>
                </a:lnTo>
                <a:lnTo>
                  <a:pt x="381144" y="953412"/>
                </a:lnTo>
                <a:lnTo>
                  <a:pt x="381144" y="952958"/>
                </a:lnTo>
                <a:lnTo>
                  <a:pt x="380756" y="952958"/>
                </a:lnTo>
                <a:lnTo>
                  <a:pt x="380756" y="951922"/>
                </a:lnTo>
                <a:lnTo>
                  <a:pt x="381274" y="950758"/>
                </a:lnTo>
                <a:lnTo>
                  <a:pt x="381274" y="947457"/>
                </a:lnTo>
                <a:lnTo>
                  <a:pt x="380885" y="947327"/>
                </a:lnTo>
                <a:lnTo>
                  <a:pt x="381080" y="943574"/>
                </a:lnTo>
                <a:lnTo>
                  <a:pt x="382957" y="943444"/>
                </a:lnTo>
                <a:lnTo>
                  <a:pt x="383474" y="942862"/>
                </a:lnTo>
                <a:lnTo>
                  <a:pt x="384575" y="942603"/>
                </a:lnTo>
                <a:lnTo>
                  <a:pt x="385157" y="941891"/>
                </a:lnTo>
                <a:lnTo>
                  <a:pt x="389558" y="942603"/>
                </a:lnTo>
                <a:lnTo>
                  <a:pt x="391435" y="941891"/>
                </a:lnTo>
                <a:lnTo>
                  <a:pt x="391953" y="942150"/>
                </a:lnTo>
                <a:lnTo>
                  <a:pt x="392147" y="942862"/>
                </a:lnTo>
                <a:lnTo>
                  <a:pt x="392535" y="942862"/>
                </a:lnTo>
                <a:lnTo>
                  <a:pt x="393053" y="941826"/>
                </a:lnTo>
                <a:lnTo>
                  <a:pt x="393636" y="941697"/>
                </a:lnTo>
                <a:lnTo>
                  <a:pt x="393247" y="941244"/>
                </a:lnTo>
                <a:lnTo>
                  <a:pt x="393959" y="939820"/>
                </a:lnTo>
                <a:lnTo>
                  <a:pt x="395059" y="939691"/>
                </a:lnTo>
                <a:lnTo>
                  <a:pt x="395059" y="938978"/>
                </a:lnTo>
                <a:lnTo>
                  <a:pt x="395771" y="938525"/>
                </a:lnTo>
                <a:lnTo>
                  <a:pt x="396160" y="937814"/>
                </a:lnTo>
                <a:lnTo>
                  <a:pt x="395966" y="936778"/>
                </a:lnTo>
                <a:lnTo>
                  <a:pt x="397066" y="936196"/>
                </a:lnTo>
                <a:lnTo>
                  <a:pt x="397778" y="936455"/>
                </a:lnTo>
                <a:lnTo>
                  <a:pt x="398166" y="935742"/>
                </a:lnTo>
                <a:lnTo>
                  <a:pt x="398684" y="935742"/>
                </a:lnTo>
                <a:lnTo>
                  <a:pt x="398878" y="933995"/>
                </a:lnTo>
                <a:lnTo>
                  <a:pt x="398490" y="933542"/>
                </a:lnTo>
                <a:lnTo>
                  <a:pt x="398490" y="932377"/>
                </a:lnTo>
                <a:lnTo>
                  <a:pt x="400496" y="932248"/>
                </a:lnTo>
                <a:lnTo>
                  <a:pt x="400885" y="931794"/>
                </a:lnTo>
                <a:lnTo>
                  <a:pt x="401791" y="932053"/>
                </a:lnTo>
                <a:lnTo>
                  <a:pt x="403279" y="930176"/>
                </a:lnTo>
                <a:lnTo>
                  <a:pt x="404573" y="930176"/>
                </a:lnTo>
                <a:lnTo>
                  <a:pt x="404962" y="929141"/>
                </a:lnTo>
                <a:lnTo>
                  <a:pt x="405544" y="929141"/>
                </a:lnTo>
                <a:lnTo>
                  <a:pt x="405156" y="928688"/>
                </a:lnTo>
                <a:lnTo>
                  <a:pt x="405868" y="928688"/>
                </a:lnTo>
                <a:lnTo>
                  <a:pt x="406774" y="927976"/>
                </a:lnTo>
                <a:lnTo>
                  <a:pt x="407486" y="928235"/>
                </a:lnTo>
                <a:lnTo>
                  <a:pt x="407874" y="926810"/>
                </a:lnTo>
                <a:lnTo>
                  <a:pt x="407292" y="926228"/>
                </a:lnTo>
                <a:lnTo>
                  <a:pt x="407874" y="923898"/>
                </a:lnTo>
                <a:lnTo>
                  <a:pt x="408586" y="923186"/>
                </a:lnTo>
                <a:lnTo>
                  <a:pt x="408586" y="921568"/>
                </a:lnTo>
                <a:lnTo>
                  <a:pt x="409169" y="920986"/>
                </a:lnTo>
                <a:lnTo>
                  <a:pt x="409557" y="917232"/>
                </a:lnTo>
                <a:lnTo>
                  <a:pt x="409945" y="916779"/>
                </a:lnTo>
                <a:lnTo>
                  <a:pt x="409945" y="914320"/>
                </a:lnTo>
                <a:lnTo>
                  <a:pt x="409233" y="913737"/>
                </a:lnTo>
                <a:lnTo>
                  <a:pt x="409233" y="913284"/>
                </a:lnTo>
                <a:lnTo>
                  <a:pt x="408327" y="913284"/>
                </a:lnTo>
                <a:lnTo>
                  <a:pt x="407033" y="912248"/>
                </a:lnTo>
                <a:lnTo>
                  <a:pt x="407033" y="911666"/>
                </a:lnTo>
                <a:lnTo>
                  <a:pt x="408522" y="911213"/>
                </a:lnTo>
                <a:lnTo>
                  <a:pt x="408716" y="910760"/>
                </a:lnTo>
                <a:lnTo>
                  <a:pt x="408198" y="909466"/>
                </a:lnTo>
                <a:lnTo>
                  <a:pt x="407486" y="909012"/>
                </a:lnTo>
                <a:lnTo>
                  <a:pt x="407680" y="908430"/>
                </a:lnTo>
                <a:lnTo>
                  <a:pt x="406386" y="907265"/>
                </a:lnTo>
                <a:lnTo>
                  <a:pt x="406774" y="906100"/>
                </a:lnTo>
                <a:lnTo>
                  <a:pt x="407162" y="906100"/>
                </a:lnTo>
                <a:lnTo>
                  <a:pt x="407162" y="906682"/>
                </a:lnTo>
                <a:lnTo>
                  <a:pt x="408457" y="906812"/>
                </a:lnTo>
                <a:lnTo>
                  <a:pt x="410463" y="905776"/>
                </a:lnTo>
                <a:lnTo>
                  <a:pt x="410851" y="904611"/>
                </a:lnTo>
                <a:lnTo>
                  <a:pt x="411369" y="904158"/>
                </a:lnTo>
                <a:lnTo>
                  <a:pt x="409363" y="900534"/>
                </a:lnTo>
                <a:lnTo>
                  <a:pt x="410075" y="898398"/>
                </a:lnTo>
                <a:lnTo>
                  <a:pt x="411369" y="898398"/>
                </a:lnTo>
                <a:lnTo>
                  <a:pt x="411758" y="898981"/>
                </a:lnTo>
                <a:lnTo>
                  <a:pt x="412469" y="899110"/>
                </a:lnTo>
                <a:lnTo>
                  <a:pt x="413376" y="897686"/>
                </a:lnTo>
                <a:lnTo>
                  <a:pt x="413376" y="896974"/>
                </a:lnTo>
                <a:lnTo>
                  <a:pt x="413893" y="896716"/>
                </a:lnTo>
                <a:lnTo>
                  <a:pt x="414605" y="896716"/>
                </a:lnTo>
                <a:lnTo>
                  <a:pt x="414605" y="897168"/>
                </a:lnTo>
                <a:lnTo>
                  <a:pt x="415900" y="898592"/>
                </a:lnTo>
                <a:lnTo>
                  <a:pt x="418294" y="898722"/>
                </a:lnTo>
                <a:lnTo>
                  <a:pt x="419201" y="898269"/>
                </a:lnTo>
                <a:lnTo>
                  <a:pt x="420689" y="896974"/>
                </a:lnTo>
                <a:lnTo>
                  <a:pt x="418489" y="896133"/>
                </a:lnTo>
                <a:lnTo>
                  <a:pt x="417971" y="896262"/>
                </a:lnTo>
                <a:lnTo>
                  <a:pt x="417388" y="895809"/>
                </a:lnTo>
                <a:lnTo>
                  <a:pt x="417194" y="894644"/>
                </a:lnTo>
                <a:lnTo>
                  <a:pt x="418683" y="894515"/>
                </a:lnTo>
                <a:lnTo>
                  <a:pt x="420366" y="894968"/>
                </a:lnTo>
                <a:lnTo>
                  <a:pt x="422048" y="893932"/>
                </a:lnTo>
                <a:lnTo>
                  <a:pt x="424055" y="894515"/>
                </a:lnTo>
                <a:lnTo>
                  <a:pt x="425155" y="894256"/>
                </a:lnTo>
                <a:lnTo>
                  <a:pt x="425349" y="892961"/>
                </a:lnTo>
                <a:lnTo>
                  <a:pt x="426255" y="891667"/>
                </a:lnTo>
                <a:lnTo>
                  <a:pt x="426061" y="890243"/>
                </a:lnTo>
                <a:lnTo>
                  <a:pt x="426449" y="889208"/>
                </a:lnTo>
                <a:lnTo>
                  <a:pt x="425349" y="888366"/>
                </a:lnTo>
                <a:lnTo>
                  <a:pt x="425867" y="887784"/>
                </a:lnTo>
                <a:lnTo>
                  <a:pt x="426579" y="888042"/>
                </a:lnTo>
                <a:lnTo>
                  <a:pt x="426773" y="889208"/>
                </a:lnTo>
                <a:lnTo>
                  <a:pt x="427873" y="890049"/>
                </a:lnTo>
                <a:lnTo>
                  <a:pt x="427873" y="890502"/>
                </a:lnTo>
                <a:lnTo>
                  <a:pt x="429362" y="890243"/>
                </a:lnTo>
                <a:lnTo>
                  <a:pt x="429944" y="890502"/>
                </a:lnTo>
                <a:lnTo>
                  <a:pt x="430333" y="891085"/>
                </a:lnTo>
                <a:lnTo>
                  <a:pt x="430333" y="892832"/>
                </a:lnTo>
                <a:lnTo>
                  <a:pt x="431821" y="892379"/>
                </a:lnTo>
                <a:lnTo>
                  <a:pt x="432015" y="891926"/>
                </a:lnTo>
                <a:lnTo>
                  <a:pt x="434604" y="891343"/>
                </a:lnTo>
                <a:lnTo>
                  <a:pt x="434604" y="890891"/>
                </a:lnTo>
                <a:lnTo>
                  <a:pt x="435510" y="890179"/>
                </a:lnTo>
                <a:lnTo>
                  <a:pt x="436093" y="890437"/>
                </a:lnTo>
                <a:lnTo>
                  <a:pt x="435899" y="889855"/>
                </a:lnTo>
                <a:lnTo>
                  <a:pt x="437581" y="888690"/>
                </a:lnTo>
                <a:lnTo>
                  <a:pt x="436870" y="887266"/>
                </a:lnTo>
                <a:lnTo>
                  <a:pt x="437258" y="886683"/>
                </a:lnTo>
                <a:lnTo>
                  <a:pt x="438941" y="887137"/>
                </a:lnTo>
                <a:lnTo>
                  <a:pt x="439653" y="886683"/>
                </a:lnTo>
                <a:lnTo>
                  <a:pt x="439264" y="886231"/>
                </a:lnTo>
                <a:lnTo>
                  <a:pt x="440364" y="886101"/>
                </a:lnTo>
                <a:lnTo>
                  <a:pt x="440364" y="885519"/>
                </a:lnTo>
                <a:lnTo>
                  <a:pt x="440753" y="885389"/>
                </a:lnTo>
                <a:lnTo>
                  <a:pt x="440364" y="884806"/>
                </a:lnTo>
                <a:lnTo>
                  <a:pt x="440947" y="884806"/>
                </a:lnTo>
                <a:lnTo>
                  <a:pt x="440753" y="883965"/>
                </a:lnTo>
                <a:lnTo>
                  <a:pt x="441465" y="883123"/>
                </a:lnTo>
                <a:lnTo>
                  <a:pt x="441853" y="883577"/>
                </a:lnTo>
                <a:lnTo>
                  <a:pt x="442436" y="883318"/>
                </a:lnTo>
                <a:lnTo>
                  <a:pt x="442824" y="882606"/>
                </a:lnTo>
                <a:lnTo>
                  <a:pt x="442630" y="881894"/>
                </a:lnTo>
                <a:lnTo>
                  <a:pt x="443018" y="881894"/>
                </a:lnTo>
                <a:lnTo>
                  <a:pt x="442824" y="881182"/>
                </a:lnTo>
                <a:lnTo>
                  <a:pt x="443212" y="881182"/>
                </a:lnTo>
                <a:lnTo>
                  <a:pt x="443212" y="880600"/>
                </a:lnTo>
                <a:lnTo>
                  <a:pt x="444313" y="879887"/>
                </a:lnTo>
                <a:lnTo>
                  <a:pt x="445219" y="878464"/>
                </a:lnTo>
                <a:lnTo>
                  <a:pt x="445024" y="876716"/>
                </a:lnTo>
                <a:lnTo>
                  <a:pt x="445607" y="876004"/>
                </a:lnTo>
                <a:lnTo>
                  <a:pt x="445801" y="873869"/>
                </a:lnTo>
                <a:lnTo>
                  <a:pt x="444895" y="872703"/>
                </a:lnTo>
                <a:lnTo>
                  <a:pt x="445283" y="871668"/>
                </a:lnTo>
                <a:lnTo>
                  <a:pt x="444766" y="871409"/>
                </a:lnTo>
                <a:lnTo>
                  <a:pt x="444766" y="870697"/>
                </a:lnTo>
                <a:lnTo>
                  <a:pt x="446448" y="870568"/>
                </a:lnTo>
                <a:lnTo>
                  <a:pt x="446448" y="870115"/>
                </a:lnTo>
                <a:lnTo>
                  <a:pt x="445154" y="869274"/>
                </a:lnTo>
                <a:lnTo>
                  <a:pt x="444960" y="868238"/>
                </a:lnTo>
                <a:lnTo>
                  <a:pt x="445477" y="867202"/>
                </a:lnTo>
                <a:lnTo>
                  <a:pt x="446190" y="867332"/>
                </a:lnTo>
                <a:lnTo>
                  <a:pt x="446578" y="866750"/>
                </a:lnTo>
                <a:lnTo>
                  <a:pt x="448260" y="866620"/>
                </a:lnTo>
                <a:lnTo>
                  <a:pt x="448649" y="866167"/>
                </a:lnTo>
                <a:lnTo>
                  <a:pt x="447937" y="864743"/>
                </a:lnTo>
                <a:lnTo>
                  <a:pt x="445931" y="863125"/>
                </a:lnTo>
                <a:lnTo>
                  <a:pt x="446319" y="862283"/>
                </a:lnTo>
                <a:lnTo>
                  <a:pt x="446125" y="861831"/>
                </a:lnTo>
                <a:lnTo>
                  <a:pt x="446837" y="861701"/>
                </a:lnTo>
                <a:lnTo>
                  <a:pt x="446448" y="861119"/>
                </a:lnTo>
                <a:lnTo>
                  <a:pt x="446837" y="860665"/>
                </a:lnTo>
                <a:lnTo>
                  <a:pt x="446319" y="860665"/>
                </a:lnTo>
                <a:lnTo>
                  <a:pt x="446319" y="859954"/>
                </a:lnTo>
                <a:lnTo>
                  <a:pt x="446837" y="859954"/>
                </a:lnTo>
                <a:lnTo>
                  <a:pt x="446448" y="859112"/>
                </a:lnTo>
                <a:lnTo>
                  <a:pt x="447354" y="858983"/>
                </a:lnTo>
                <a:lnTo>
                  <a:pt x="446966" y="858530"/>
                </a:lnTo>
                <a:lnTo>
                  <a:pt x="447354" y="858400"/>
                </a:lnTo>
                <a:lnTo>
                  <a:pt x="447160" y="857948"/>
                </a:lnTo>
                <a:lnTo>
                  <a:pt x="447549" y="857948"/>
                </a:lnTo>
                <a:lnTo>
                  <a:pt x="447937" y="856070"/>
                </a:lnTo>
                <a:lnTo>
                  <a:pt x="447743" y="854776"/>
                </a:lnTo>
                <a:lnTo>
                  <a:pt x="446837" y="853611"/>
                </a:lnTo>
                <a:lnTo>
                  <a:pt x="447225" y="852770"/>
                </a:lnTo>
                <a:lnTo>
                  <a:pt x="445736" y="851604"/>
                </a:lnTo>
                <a:lnTo>
                  <a:pt x="445348" y="851863"/>
                </a:lnTo>
                <a:lnTo>
                  <a:pt x="445154" y="851411"/>
                </a:lnTo>
                <a:lnTo>
                  <a:pt x="444248" y="851281"/>
                </a:lnTo>
                <a:lnTo>
                  <a:pt x="443859" y="850569"/>
                </a:lnTo>
                <a:lnTo>
                  <a:pt x="444960" y="849857"/>
                </a:lnTo>
                <a:lnTo>
                  <a:pt x="444960" y="847851"/>
                </a:lnTo>
                <a:lnTo>
                  <a:pt x="445672" y="847851"/>
                </a:lnTo>
                <a:lnTo>
                  <a:pt x="445672" y="847398"/>
                </a:lnTo>
                <a:lnTo>
                  <a:pt x="446772" y="847398"/>
                </a:lnTo>
                <a:lnTo>
                  <a:pt x="447484" y="846815"/>
                </a:lnTo>
                <a:lnTo>
                  <a:pt x="447095" y="846686"/>
                </a:lnTo>
                <a:lnTo>
                  <a:pt x="447290" y="845391"/>
                </a:lnTo>
                <a:lnTo>
                  <a:pt x="448584" y="844550"/>
                </a:lnTo>
                <a:lnTo>
                  <a:pt x="450267" y="844420"/>
                </a:lnTo>
                <a:lnTo>
                  <a:pt x="449555" y="843256"/>
                </a:lnTo>
                <a:lnTo>
                  <a:pt x="448972" y="843126"/>
                </a:lnTo>
                <a:lnTo>
                  <a:pt x="449684" y="842285"/>
                </a:lnTo>
                <a:lnTo>
                  <a:pt x="449102" y="841702"/>
                </a:lnTo>
                <a:lnTo>
                  <a:pt x="449490" y="839243"/>
                </a:lnTo>
                <a:lnTo>
                  <a:pt x="448908" y="838078"/>
                </a:lnTo>
                <a:lnTo>
                  <a:pt x="449490" y="835942"/>
                </a:lnTo>
                <a:lnTo>
                  <a:pt x="450785" y="835489"/>
                </a:lnTo>
                <a:lnTo>
                  <a:pt x="450785" y="834777"/>
                </a:lnTo>
                <a:lnTo>
                  <a:pt x="450202" y="834647"/>
                </a:lnTo>
                <a:lnTo>
                  <a:pt x="449814" y="833029"/>
                </a:lnTo>
                <a:lnTo>
                  <a:pt x="450720" y="832188"/>
                </a:lnTo>
                <a:lnTo>
                  <a:pt x="450137" y="831476"/>
                </a:lnTo>
                <a:lnTo>
                  <a:pt x="450849" y="828758"/>
                </a:lnTo>
                <a:lnTo>
                  <a:pt x="450137" y="828499"/>
                </a:lnTo>
                <a:lnTo>
                  <a:pt x="450332" y="828240"/>
                </a:lnTo>
                <a:lnTo>
                  <a:pt x="447937" y="827528"/>
                </a:lnTo>
                <a:lnTo>
                  <a:pt x="447225" y="826234"/>
                </a:lnTo>
                <a:lnTo>
                  <a:pt x="446837" y="826687"/>
                </a:lnTo>
                <a:lnTo>
                  <a:pt x="445736" y="826428"/>
                </a:lnTo>
                <a:lnTo>
                  <a:pt x="445736" y="825587"/>
                </a:lnTo>
                <a:lnTo>
                  <a:pt x="447031" y="825133"/>
                </a:lnTo>
                <a:lnTo>
                  <a:pt x="446837" y="823839"/>
                </a:lnTo>
                <a:lnTo>
                  <a:pt x="450720" y="822544"/>
                </a:lnTo>
                <a:lnTo>
                  <a:pt x="451238" y="823386"/>
                </a:lnTo>
                <a:lnTo>
                  <a:pt x="452726" y="823386"/>
                </a:lnTo>
                <a:lnTo>
                  <a:pt x="452209" y="824227"/>
                </a:lnTo>
                <a:lnTo>
                  <a:pt x="452209" y="825263"/>
                </a:lnTo>
                <a:lnTo>
                  <a:pt x="453115" y="826104"/>
                </a:lnTo>
                <a:lnTo>
                  <a:pt x="455315" y="826104"/>
                </a:lnTo>
                <a:lnTo>
                  <a:pt x="455315" y="825845"/>
                </a:lnTo>
                <a:lnTo>
                  <a:pt x="457710" y="825263"/>
                </a:lnTo>
                <a:lnTo>
                  <a:pt x="458422" y="825716"/>
                </a:lnTo>
                <a:lnTo>
                  <a:pt x="458422" y="826299"/>
                </a:lnTo>
                <a:lnTo>
                  <a:pt x="458033" y="826299"/>
                </a:lnTo>
                <a:lnTo>
                  <a:pt x="458033" y="827917"/>
                </a:lnTo>
                <a:lnTo>
                  <a:pt x="458551" y="828629"/>
                </a:lnTo>
                <a:lnTo>
                  <a:pt x="460557" y="828629"/>
                </a:lnTo>
                <a:lnTo>
                  <a:pt x="460363" y="828369"/>
                </a:lnTo>
                <a:lnTo>
                  <a:pt x="460881" y="827205"/>
                </a:lnTo>
                <a:lnTo>
                  <a:pt x="461981" y="826946"/>
                </a:lnTo>
                <a:lnTo>
                  <a:pt x="464182" y="827528"/>
                </a:lnTo>
                <a:lnTo>
                  <a:pt x="464376" y="826946"/>
                </a:lnTo>
                <a:lnTo>
                  <a:pt x="465282" y="826687"/>
                </a:lnTo>
                <a:lnTo>
                  <a:pt x="465088" y="826234"/>
                </a:lnTo>
                <a:lnTo>
                  <a:pt x="465800" y="825780"/>
                </a:lnTo>
                <a:lnTo>
                  <a:pt x="465606" y="825328"/>
                </a:lnTo>
                <a:lnTo>
                  <a:pt x="465088" y="825328"/>
                </a:lnTo>
                <a:lnTo>
                  <a:pt x="464894" y="824486"/>
                </a:lnTo>
                <a:lnTo>
                  <a:pt x="466188" y="823904"/>
                </a:lnTo>
                <a:lnTo>
                  <a:pt x="466706" y="823321"/>
                </a:lnTo>
                <a:lnTo>
                  <a:pt x="466512" y="822609"/>
                </a:lnTo>
                <a:lnTo>
                  <a:pt x="467224" y="822480"/>
                </a:lnTo>
                <a:lnTo>
                  <a:pt x="467030" y="821897"/>
                </a:lnTo>
                <a:lnTo>
                  <a:pt x="467418" y="821638"/>
                </a:lnTo>
                <a:lnTo>
                  <a:pt x="467418" y="820474"/>
                </a:lnTo>
                <a:lnTo>
                  <a:pt x="467936" y="819632"/>
                </a:lnTo>
                <a:lnTo>
                  <a:pt x="468518" y="819179"/>
                </a:lnTo>
                <a:lnTo>
                  <a:pt x="470201" y="819179"/>
                </a:lnTo>
                <a:lnTo>
                  <a:pt x="471301" y="818726"/>
                </a:lnTo>
                <a:lnTo>
                  <a:pt x="472013" y="817302"/>
                </a:lnTo>
                <a:lnTo>
                  <a:pt x="472725" y="817302"/>
                </a:lnTo>
                <a:lnTo>
                  <a:pt x="472531" y="816849"/>
                </a:lnTo>
                <a:lnTo>
                  <a:pt x="473049" y="816396"/>
                </a:lnTo>
                <a:lnTo>
                  <a:pt x="473243" y="814649"/>
                </a:lnTo>
                <a:lnTo>
                  <a:pt x="474149" y="813807"/>
                </a:lnTo>
                <a:lnTo>
                  <a:pt x="477256" y="813807"/>
                </a:lnTo>
                <a:lnTo>
                  <a:pt x="476544" y="816137"/>
                </a:lnTo>
                <a:lnTo>
                  <a:pt x="476350" y="818467"/>
                </a:lnTo>
                <a:lnTo>
                  <a:pt x="475832" y="819179"/>
                </a:lnTo>
                <a:lnTo>
                  <a:pt x="475832" y="820603"/>
                </a:lnTo>
                <a:lnTo>
                  <a:pt x="479133" y="821638"/>
                </a:lnTo>
                <a:lnTo>
                  <a:pt x="479521" y="821897"/>
                </a:lnTo>
                <a:lnTo>
                  <a:pt x="479521" y="823192"/>
                </a:lnTo>
                <a:lnTo>
                  <a:pt x="480427" y="823904"/>
                </a:lnTo>
                <a:lnTo>
                  <a:pt x="480815" y="825652"/>
                </a:lnTo>
                <a:lnTo>
                  <a:pt x="480103" y="826816"/>
                </a:lnTo>
                <a:lnTo>
                  <a:pt x="480103" y="827528"/>
                </a:lnTo>
                <a:lnTo>
                  <a:pt x="479391" y="828240"/>
                </a:lnTo>
                <a:lnTo>
                  <a:pt x="480103" y="828110"/>
                </a:lnTo>
                <a:lnTo>
                  <a:pt x="479909" y="828693"/>
                </a:lnTo>
                <a:lnTo>
                  <a:pt x="480815" y="829858"/>
                </a:lnTo>
                <a:lnTo>
                  <a:pt x="481009" y="831023"/>
                </a:lnTo>
                <a:lnTo>
                  <a:pt x="480427" y="832641"/>
                </a:lnTo>
                <a:lnTo>
                  <a:pt x="481333" y="833224"/>
                </a:lnTo>
                <a:lnTo>
                  <a:pt x="481721" y="834065"/>
                </a:lnTo>
                <a:lnTo>
                  <a:pt x="481527" y="835101"/>
                </a:lnTo>
                <a:lnTo>
                  <a:pt x="480039" y="835683"/>
                </a:lnTo>
                <a:lnTo>
                  <a:pt x="479327" y="836848"/>
                </a:lnTo>
                <a:lnTo>
                  <a:pt x="480427" y="836395"/>
                </a:lnTo>
                <a:lnTo>
                  <a:pt x="482304" y="836524"/>
                </a:lnTo>
                <a:lnTo>
                  <a:pt x="482498" y="835101"/>
                </a:lnTo>
                <a:lnTo>
                  <a:pt x="483081" y="834065"/>
                </a:lnTo>
                <a:lnTo>
                  <a:pt x="484763" y="833353"/>
                </a:lnTo>
                <a:lnTo>
                  <a:pt x="488647" y="833806"/>
                </a:lnTo>
                <a:lnTo>
                  <a:pt x="489229" y="835101"/>
                </a:lnTo>
                <a:lnTo>
                  <a:pt x="492206" y="836136"/>
                </a:lnTo>
                <a:lnTo>
                  <a:pt x="493889" y="835877"/>
                </a:lnTo>
                <a:lnTo>
                  <a:pt x="495378" y="834454"/>
                </a:lnTo>
                <a:lnTo>
                  <a:pt x="499067" y="833871"/>
                </a:lnTo>
                <a:lnTo>
                  <a:pt x="500361" y="834454"/>
                </a:lnTo>
                <a:lnTo>
                  <a:pt x="502044" y="834195"/>
                </a:lnTo>
                <a:lnTo>
                  <a:pt x="503921" y="834647"/>
                </a:lnTo>
                <a:lnTo>
                  <a:pt x="504633" y="834389"/>
                </a:lnTo>
                <a:lnTo>
                  <a:pt x="506639" y="834647"/>
                </a:lnTo>
                <a:lnTo>
                  <a:pt x="509034" y="835813"/>
                </a:lnTo>
                <a:lnTo>
                  <a:pt x="508322" y="834971"/>
                </a:lnTo>
                <a:lnTo>
                  <a:pt x="508322" y="834518"/>
                </a:lnTo>
                <a:lnTo>
                  <a:pt x="509034" y="834065"/>
                </a:lnTo>
                <a:lnTo>
                  <a:pt x="508840" y="833224"/>
                </a:lnTo>
                <a:lnTo>
                  <a:pt x="507157" y="833483"/>
                </a:lnTo>
                <a:lnTo>
                  <a:pt x="507157" y="832317"/>
                </a:lnTo>
                <a:lnTo>
                  <a:pt x="505345" y="831865"/>
                </a:lnTo>
                <a:lnTo>
                  <a:pt x="505345" y="831282"/>
                </a:lnTo>
                <a:lnTo>
                  <a:pt x="504439" y="831411"/>
                </a:lnTo>
                <a:lnTo>
                  <a:pt x="504439" y="831994"/>
                </a:lnTo>
                <a:lnTo>
                  <a:pt x="503921" y="832447"/>
                </a:lnTo>
                <a:lnTo>
                  <a:pt x="500232" y="831994"/>
                </a:lnTo>
                <a:lnTo>
                  <a:pt x="497449" y="832253"/>
                </a:lnTo>
                <a:lnTo>
                  <a:pt x="496737" y="832124"/>
                </a:lnTo>
                <a:lnTo>
                  <a:pt x="496154" y="831411"/>
                </a:lnTo>
                <a:lnTo>
                  <a:pt x="493824" y="831411"/>
                </a:lnTo>
                <a:lnTo>
                  <a:pt x="494213" y="831865"/>
                </a:lnTo>
                <a:lnTo>
                  <a:pt x="493824" y="833029"/>
                </a:lnTo>
                <a:lnTo>
                  <a:pt x="491624" y="834324"/>
                </a:lnTo>
                <a:lnTo>
                  <a:pt x="489035" y="833029"/>
                </a:lnTo>
                <a:lnTo>
                  <a:pt x="488453" y="831735"/>
                </a:lnTo>
                <a:lnTo>
                  <a:pt x="487741" y="831735"/>
                </a:lnTo>
                <a:lnTo>
                  <a:pt x="487029" y="831023"/>
                </a:lnTo>
                <a:lnTo>
                  <a:pt x="485540" y="830570"/>
                </a:lnTo>
                <a:lnTo>
                  <a:pt x="485346" y="828434"/>
                </a:lnTo>
                <a:lnTo>
                  <a:pt x="486058" y="827982"/>
                </a:lnTo>
                <a:lnTo>
                  <a:pt x="484375" y="827722"/>
                </a:lnTo>
                <a:lnTo>
                  <a:pt x="484375" y="827463"/>
                </a:lnTo>
                <a:lnTo>
                  <a:pt x="483793" y="827593"/>
                </a:lnTo>
                <a:lnTo>
                  <a:pt x="483404" y="827011"/>
                </a:lnTo>
                <a:lnTo>
                  <a:pt x="482304" y="827011"/>
                </a:lnTo>
                <a:lnTo>
                  <a:pt x="481398" y="825975"/>
                </a:lnTo>
                <a:lnTo>
                  <a:pt x="481592" y="825133"/>
                </a:lnTo>
                <a:lnTo>
                  <a:pt x="480880" y="824098"/>
                </a:lnTo>
                <a:lnTo>
                  <a:pt x="480686" y="821962"/>
                </a:lnTo>
                <a:lnTo>
                  <a:pt x="481074" y="821703"/>
                </a:lnTo>
                <a:lnTo>
                  <a:pt x="480880" y="820279"/>
                </a:lnTo>
                <a:lnTo>
                  <a:pt x="481786" y="819243"/>
                </a:lnTo>
                <a:lnTo>
                  <a:pt x="481980" y="818209"/>
                </a:lnTo>
                <a:lnTo>
                  <a:pt x="480298" y="817367"/>
                </a:lnTo>
                <a:lnTo>
                  <a:pt x="480103" y="816655"/>
                </a:lnTo>
                <a:lnTo>
                  <a:pt x="480815" y="814908"/>
                </a:lnTo>
                <a:lnTo>
                  <a:pt x="481333" y="814454"/>
                </a:lnTo>
                <a:lnTo>
                  <a:pt x="481333" y="813290"/>
                </a:lnTo>
                <a:lnTo>
                  <a:pt x="481916" y="813290"/>
                </a:lnTo>
                <a:lnTo>
                  <a:pt x="482627" y="811672"/>
                </a:lnTo>
                <a:lnTo>
                  <a:pt x="483922" y="811089"/>
                </a:lnTo>
                <a:lnTo>
                  <a:pt x="485411" y="811348"/>
                </a:lnTo>
                <a:lnTo>
                  <a:pt x="485411" y="810765"/>
                </a:lnTo>
                <a:lnTo>
                  <a:pt x="483922" y="809018"/>
                </a:lnTo>
                <a:lnTo>
                  <a:pt x="484116" y="808306"/>
                </a:lnTo>
                <a:lnTo>
                  <a:pt x="483016" y="808306"/>
                </a:lnTo>
                <a:lnTo>
                  <a:pt x="481916" y="806558"/>
                </a:lnTo>
                <a:lnTo>
                  <a:pt x="480815" y="806429"/>
                </a:lnTo>
                <a:lnTo>
                  <a:pt x="480298" y="805717"/>
                </a:lnTo>
                <a:lnTo>
                  <a:pt x="479003" y="805458"/>
                </a:lnTo>
                <a:lnTo>
                  <a:pt x="478615" y="804876"/>
                </a:lnTo>
                <a:lnTo>
                  <a:pt x="478809" y="804164"/>
                </a:lnTo>
                <a:lnTo>
                  <a:pt x="479391" y="803581"/>
                </a:lnTo>
                <a:lnTo>
                  <a:pt x="480492" y="803711"/>
                </a:lnTo>
                <a:lnTo>
                  <a:pt x="482175" y="802546"/>
                </a:lnTo>
                <a:lnTo>
                  <a:pt x="483275" y="802287"/>
                </a:lnTo>
                <a:lnTo>
                  <a:pt x="483275" y="801834"/>
                </a:lnTo>
                <a:lnTo>
                  <a:pt x="482563" y="801252"/>
                </a:lnTo>
                <a:lnTo>
                  <a:pt x="482757" y="800798"/>
                </a:lnTo>
                <a:lnTo>
                  <a:pt x="484634" y="800668"/>
                </a:lnTo>
                <a:lnTo>
                  <a:pt x="484828" y="801381"/>
                </a:lnTo>
                <a:lnTo>
                  <a:pt x="484440" y="802222"/>
                </a:lnTo>
                <a:lnTo>
                  <a:pt x="485540" y="802934"/>
                </a:lnTo>
                <a:lnTo>
                  <a:pt x="485346" y="803646"/>
                </a:lnTo>
                <a:lnTo>
                  <a:pt x="487352" y="804228"/>
                </a:lnTo>
                <a:lnTo>
                  <a:pt x="487935" y="805652"/>
                </a:lnTo>
                <a:lnTo>
                  <a:pt x="489035" y="805394"/>
                </a:lnTo>
                <a:lnTo>
                  <a:pt x="491041" y="805652"/>
                </a:lnTo>
                <a:lnTo>
                  <a:pt x="491947" y="805199"/>
                </a:lnTo>
                <a:lnTo>
                  <a:pt x="493436" y="805782"/>
                </a:lnTo>
                <a:lnTo>
                  <a:pt x="494342" y="806817"/>
                </a:lnTo>
                <a:lnTo>
                  <a:pt x="495637" y="806817"/>
                </a:lnTo>
                <a:lnTo>
                  <a:pt x="495442" y="806235"/>
                </a:lnTo>
                <a:lnTo>
                  <a:pt x="496543" y="806364"/>
                </a:lnTo>
                <a:lnTo>
                  <a:pt x="496349" y="805070"/>
                </a:lnTo>
                <a:lnTo>
                  <a:pt x="496737" y="804811"/>
                </a:lnTo>
                <a:lnTo>
                  <a:pt x="498743" y="804358"/>
                </a:lnTo>
                <a:lnTo>
                  <a:pt x="498937" y="802934"/>
                </a:lnTo>
                <a:lnTo>
                  <a:pt x="499649" y="802805"/>
                </a:lnTo>
                <a:lnTo>
                  <a:pt x="499843" y="802222"/>
                </a:lnTo>
                <a:lnTo>
                  <a:pt x="499843" y="800798"/>
                </a:lnTo>
                <a:lnTo>
                  <a:pt x="500555" y="800216"/>
                </a:lnTo>
                <a:lnTo>
                  <a:pt x="502756" y="801381"/>
                </a:lnTo>
                <a:lnTo>
                  <a:pt x="504244" y="801252"/>
                </a:lnTo>
                <a:lnTo>
                  <a:pt x="504956" y="799827"/>
                </a:lnTo>
                <a:lnTo>
                  <a:pt x="505474" y="799374"/>
                </a:lnTo>
                <a:lnTo>
                  <a:pt x="506574" y="799374"/>
                </a:lnTo>
                <a:lnTo>
                  <a:pt x="506963" y="798533"/>
                </a:lnTo>
                <a:lnTo>
                  <a:pt x="507480" y="798533"/>
                </a:lnTo>
                <a:lnTo>
                  <a:pt x="508063" y="798986"/>
                </a:lnTo>
                <a:lnTo>
                  <a:pt x="508063" y="799827"/>
                </a:lnTo>
                <a:lnTo>
                  <a:pt x="509163" y="799957"/>
                </a:lnTo>
                <a:lnTo>
                  <a:pt x="509163" y="800540"/>
                </a:lnTo>
                <a:lnTo>
                  <a:pt x="509746" y="800540"/>
                </a:lnTo>
                <a:lnTo>
                  <a:pt x="509940" y="800992"/>
                </a:lnTo>
                <a:lnTo>
                  <a:pt x="511040" y="799957"/>
                </a:lnTo>
                <a:lnTo>
                  <a:pt x="511752" y="799957"/>
                </a:lnTo>
                <a:lnTo>
                  <a:pt x="512335" y="800798"/>
                </a:lnTo>
                <a:lnTo>
                  <a:pt x="512723" y="800798"/>
                </a:lnTo>
                <a:lnTo>
                  <a:pt x="512723" y="800216"/>
                </a:lnTo>
                <a:lnTo>
                  <a:pt x="513435" y="800086"/>
                </a:lnTo>
                <a:lnTo>
                  <a:pt x="514147" y="800086"/>
                </a:lnTo>
                <a:lnTo>
                  <a:pt x="515247" y="800798"/>
                </a:lnTo>
                <a:lnTo>
                  <a:pt x="515053" y="800345"/>
                </a:lnTo>
                <a:lnTo>
                  <a:pt x="515441" y="800216"/>
                </a:lnTo>
                <a:lnTo>
                  <a:pt x="516736" y="800086"/>
                </a:lnTo>
                <a:lnTo>
                  <a:pt x="516736" y="800345"/>
                </a:lnTo>
                <a:lnTo>
                  <a:pt x="517253" y="800345"/>
                </a:lnTo>
                <a:lnTo>
                  <a:pt x="518160" y="799633"/>
                </a:lnTo>
                <a:lnTo>
                  <a:pt x="522043" y="799504"/>
                </a:lnTo>
                <a:lnTo>
                  <a:pt x="525150" y="798468"/>
                </a:lnTo>
                <a:lnTo>
                  <a:pt x="525862" y="797044"/>
                </a:lnTo>
                <a:lnTo>
                  <a:pt x="526962" y="796462"/>
                </a:lnTo>
                <a:lnTo>
                  <a:pt x="526768" y="795879"/>
                </a:lnTo>
                <a:lnTo>
                  <a:pt x="527156" y="795297"/>
                </a:lnTo>
                <a:lnTo>
                  <a:pt x="528256" y="794585"/>
                </a:lnTo>
                <a:lnTo>
                  <a:pt x="528256" y="793291"/>
                </a:lnTo>
                <a:lnTo>
                  <a:pt x="529162" y="792578"/>
                </a:lnTo>
                <a:lnTo>
                  <a:pt x="529162" y="791414"/>
                </a:lnTo>
                <a:lnTo>
                  <a:pt x="530457" y="790572"/>
                </a:lnTo>
                <a:lnTo>
                  <a:pt x="531169" y="788566"/>
                </a:lnTo>
                <a:lnTo>
                  <a:pt x="532851" y="786236"/>
                </a:lnTo>
                <a:lnTo>
                  <a:pt x="532851" y="785394"/>
                </a:lnTo>
                <a:lnTo>
                  <a:pt x="533369" y="784553"/>
                </a:lnTo>
                <a:lnTo>
                  <a:pt x="532463" y="783129"/>
                </a:lnTo>
                <a:lnTo>
                  <a:pt x="533175" y="782547"/>
                </a:lnTo>
                <a:lnTo>
                  <a:pt x="533369" y="779634"/>
                </a:lnTo>
                <a:lnTo>
                  <a:pt x="533952" y="779376"/>
                </a:lnTo>
                <a:lnTo>
                  <a:pt x="533758" y="778534"/>
                </a:lnTo>
                <a:lnTo>
                  <a:pt x="534275" y="777111"/>
                </a:lnTo>
                <a:lnTo>
                  <a:pt x="533887" y="775493"/>
                </a:lnTo>
                <a:lnTo>
                  <a:pt x="535376" y="775363"/>
                </a:lnTo>
                <a:lnTo>
                  <a:pt x="536282" y="774780"/>
                </a:lnTo>
                <a:lnTo>
                  <a:pt x="536670" y="770702"/>
                </a:lnTo>
                <a:lnTo>
                  <a:pt x="535570" y="769667"/>
                </a:lnTo>
                <a:lnTo>
                  <a:pt x="534469" y="769538"/>
                </a:lnTo>
                <a:lnTo>
                  <a:pt x="534664" y="769279"/>
                </a:lnTo>
                <a:lnTo>
                  <a:pt x="534275" y="768826"/>
                </a:lnTo>
                <a:lnTo>
                  <a:pt x="534987" y="767661"/>
                </a:lnTo>
                <a:lnTo>
                  <a:pt x="534599" y="766625"/>
                </a:lnTo>
                <a:lnTo>
                  <a:pt x="536282" y="764166"/>
                </a:lnTo>
                <a:lnTo>
                  <a:pt x="536282" y="763454"/>
                </a:lnTo>
                <a:lnTo>
                  <a:pt x="535181" y="763001"/>
                </a:lnTo>
                <a:lnTo>
                  <a:pt x="534987" y="761836"/>
                </a:lnTo>
                <a:lnTo>
                  <a:pt x="535376" y="761253"/>
                </a:lnTo>
                <a:lnTo>
                  <a:pt x="536282" y="760801"/>
                </a:lnTo>
                <a:lnTo>
                  <a:pt x="537188" y="762095"/>
                </a:lnTo>
                <a:lnTo>
                  <a:pt x="537188" y="760671"/>
                </a:lnTo>
                <a:lnTo>
                  <a:pt x="537576" y="760412"/>
                </a:lnTo>
                <a:lnTo>
                  <a:pt x="538870" y="760994"/>
                </a:lnTo>
                <a:lnTo>
                  <a:pt x="540165" y="760412"/>
                </a:lnTo>
                <a:lnTo>
                  <a:pt x="541071" y="760865"/>
                </a:lnTo>
                <a:lnTo>
                  <a:pt x="541783" y="760153"/>
                </a:lnTo>
                <a:lnTo>
                  <a:pt x="541071" y="759118"/>
                </a:lnTo>
                <a:lnTo>
                  <a:pt x="541589" y="758276"/>
                </a:lnTo>
                <a:lnTo>
                  <a:pt x="542495" y="758276"/>
                </a:lnTo>
                <a:lnTo>
                  <a:pt x="542495" y="758017"/>
                </a:lnTo>
                <a:lnTo>
                  <a:pt x="543401" y="758471"/>
                </a:lnTo>
                <a:lnTo>
                  <a:pt x="543013" y="759312"/>
                </a:lnTo>
                <a:lnTo>
                  <a:pt x="543725" y="759571"/>
                </a:lnTo>
                <a:lnTo>
                  <a:pt x="543919" y="760282"/>
                </a:lnTo>
                <a:lnTo>
                  <a:pt x="545213" y="760412"/>
                </a:lnTo>
                <a:lnTo>
                  <a:pt x="546896" y="758212"/>
                </a:lnTo>
                <a:lnTo>
                  <a:pt x="546896" y="756917"/>
                </a:lnTo>
                <a:lnTo>
                  <a:pt x="547414" y="756076"/>
                </a:lnTo>
                <a:lnTo>
                  <a:pt x="547025" y="754911"/>
                </a:lnTo>
                <a:lnTo>
                  <a:pt x="548320" y="754069"/>
                </a:lnTo>
                <a:lnTo>
                  <a:pt x="548320" y="753358"/>
                </a:lnTo>
                <a:lnTo>
                  <a:pt x="551297" y="754393"/>
                </a:lnTo>
                <a:lnTo>
                  <a:pt x="551880" y="753358"/>
                </a:lnTo>
                <a:lnTo>
                  <a:pt x="554468" y="753228"/>
                </a:lnTo>
                <a:lnTo>
                  <a:pt x="554986" y="752646"/>
                </a:lnTo>
                <a:lnTo>
                  <a:pt x="554468" y="750898"/>
                </a:lnTo>
                <a:lnTo>
                  <a:pt x="555763" y="750769"/>
                </a:lnTo>
                <a:lnTo>
                  <a:pt x="555569" y="750509"/>
                </a:lnTo>
                <a:lnTo>
                  <a:pt x="556281" y="750639"/>
                </a:lnTo>
                <a:lnTo>
                  <a:pt x="556086" y="750057"/>
                </a:lnTo>
                <a:lnTo>
                  <a:pt x="556798" y="748891"/>
                </a:lnTo>
                <a:lnTo>
                  <a:pt x="559776" y="748439"/>
                </a:lnTo>
                <a:lnTo>
                  <a:pt x="560164" y="747986"/>
                </a:lnTo>
                <a:lnTo>
                  <a:pt x="561847" y="747986"/>
                </a:lnTo>
                <a:lnTo>
                  <a:pt x="561847" y="748244"/>
                </a:lnTo>
                <a:lnTo>
                  <a:pt x="562559" y="747986"/>
                </a:lnTo>
                <a:lnTo>
                  <a:pt x="561264" y="746950"/>
                </a:lnTo>
                <a:lnTo>
                  <a:pt x="561458" y="745526"/>
                </a:lnTo>
                <a:lnTo>
                  <a:pt x="561976" y="744491"/>
                </a:lnTo>
                <a:lnTo>
                  <a:pt x="562559" y="744361"/>
                </a:lnTo>
                <a:lnTo>
                  <a:pt x="562559" y="743520"/>
                </a:lnTo>
                <a:lnTo>
                  <a:pt x="564241" y="742354"/>
                </a:lnTo>
                <a:lnTo>
                  <a:pt x="567024" y="742354"/>
                </a:lnTo>
                <a:lnTo>
                  <a:pt x="567607" y="741514"/>
                </a:lnTo>
                <a:lnTo>
                  <a:pt x="567607" y="739896"/>
                </a:lnTo>
                <a:lnTo>
                  <a:pt x="569419" y="739442"/>
                </a:lnTo>
                <a:lnTo>
                  <a:pt x="569807" y="738148"/>
                </a:lnTo>
                <a:lnTo>
                  <a:pt x="571102" y="738019"/>
                </a:lnTo>
                <a:lnTo>
                  <a:pt x="571490" y="737565"/>
                </a:lnTo>
                <a:lnTo>
                  <a:pt x="571490" y="735689"/>
                </a:lnTo>
                <a:lnTo>
                  <a:pt x="572008" y="734523"/>
                </a:lnTo>
                <a:lnTo>
                  <a:pt x="571296" y="733682"/>
                </a:lnTo>
                <a:lnTo>
                  <a:pt x="572979" y="732517"/>
                </a:lnTo>
                <a:lnTo>
                  <a:pt x="573367" y="729604"/>
                </a:lnTo>
                <a:lnTo>
                  <a:pt x="572655" y="727857"/>
                </a:lnTo>
                <a:lnTo>
                  <a:pt x="572655" y="726822"/>
                </a:lnTo>
                <a:lnTo>
                  <a:pt x="573043" y="726368"/>
                </a:lnTo>
                <a:lnTo>
                  <a:pt x="571943" y="725916"/>
                </a:lnTo>
                <a:lnTo>
                  <a:pt x="571943" y="725074"/>
                </a:lnTo>
                <a:lnTo>
                  <a:pt x="574532" y="725204"/>
                </a:lnTo>
                <a:lnTo>
                  <a:pt x="574920" y="725657"/>
                </a:lnTo>
                <a:lnTo>
                  <a:pt x="576409" y="725786"/>
                </a:lnTo>
                <a:lnTo>
                  <a:pt x="577121" y="725204"/>
                </a:lnTo>
                <a:lnTo>
                  <a:pt x="577121" y="724362"/>
                </a:lnTo>
                <a:lnTo>
                  <a:pt x="578221" y="724362"/>
                </a:lnTo>
                <a:lnTo>
                  <a:pt x="578221" y="723651"/>
                </a:lnTo>
                <a:lnTo>
                  <a:pt x="576927" y="723327"/>
                </a:lnTo>
                <a:lnTo>
                  <a:pt x="577121" y="722874"/>
                </a:lnTo>
                <a:lnTo>
                  <a:pt x="576733" y="722033"/>
                </a:lnTo>
                <a:lnTo>
                  <a:pt x="578221" y="721579"/>
                </a:lnTo>
                <a:lnTo>
                  <a:pt x="578027" y="720543"/>
                </a:lnTo>
                <a:lnTo>
                  <a:pt x="579321" y="719508"/>
                </a:lnTo>
                <a:lnTo>
                  <a:pt x="580228" y="719379"/>
                </a:lnTo>
                <a:lnTo>
                  <a:pt x="581910" y="719831"/>
                </a:lnTo>
                <a:lnTo>
                  <a:pt x="582622" y="719120"/>
                </a:lnTo>
                <a:lnTo>
                  <a:pt x="583205" y="719120"/>
                </a:lnTo>
                <a:lnTo>
                  <a:pt x="583723" y="718278"/>
                </a:lnTo>
                <a:lnTo>
                  <a:pt x="583528" y="717566"/>
                </a:lnTo>
                <a:lnTo>
                  <a:pt x="584046" y="717307"/>
                </a:lnTo>
                <a:lnTo>
                  <a:pt x="583528" y="716466"/>
                </a:lnTo>
                <a:lnTo>
                  <a:pt x="584434" y="716337"/>
                </a:lnTo>
                <a:lnTo>
                  <a:pt x="584434" y="715172"/>
                </a:lnTo>
                <a:lnTo>
                  <a:pt x="585535" y="713878"/>
                </a:lnTo>
                <a:lnTo>
                  <a:pt x="588641" y="712260"/>
                </a:lnTo>
                <a:lnTo>
                  <a:pt x="590518" y="712130"/>
                </a:lnTo>
                <a:lnTo>
                  <a:pt x="592007" y="711418"/>
                </a:lnTo>
                <a:lnTo>
                  <a:pt x="592719" y="711548"/>
                </a:lnTo>
                <a:lnTo>
                  <a:pt x="593819" y="710123"/>
                </a:lnTo>
                <a:lnTo>
                  <a:pt x="594919" y="709411"/>
                </a:lnTo>
                <a:lnTo>
                  <a:pt x="595113" y="708829"/>
                </a:lnTo>
                <a:lnTo>
                  <a:pt x="597896" y="708247"/>
                </a:lnTo>
                <a:lnTo>
                  <a:pt x="598414" y="707405"/>
                </a:lnTo>
                <a:lnTo>
                  <a:pt x="598414" y="706240"/>
                </a:lnTo>
                <a:lnTo>
                  <a:pt x="598997" y="705787"/>
                </a:lnTo>
                <a:lnTo>
                  <a:pt x="600680" y="705528"/>
                </a:lnTo>
                <a:lnTo>
                  <a:pt x="600874" y="704363"/>
                </a:lnTo>
                <a:lnTo>
                  <a:pt x="602556" y="703328"/>
                </a:lnTo>
                <a:lnTo>
                  <a:pt x="602750" y="702745"/>
                </a:lnTo>
                <a:lnTo>
                  <a:pt x="602362" y="702033"/>
                </a:lnTo>
                <a:lnTo>
                  <a:pt x="603074" y="701580"/>
                </a:lnTo>
                <a:lnTo>
                  <a:pt x="602686" y="700869"/>
                </a:lnTo>
                <a:lnTo>
                  <a:pt x="603980" y="700285"/>
                </a:lnTo>
                <a:lnTo>
                  <a:pt x="603980" y="699445"/>
                </a:lnTo>
                <a:lnTo>
                  <a:pt x="603398" y="698862"/>
                </a:lnTo>
                <a:lnTo>
                  <a:pt x="603980" y="698280"/>
                </a:lnTo>
                <a:lnTo>
                  <a:pt x="603980" y="696856"/>
                </a:lnTo>
                <a:lnTo>
                  <a:pt x="603398" y="696856"/>
                </a:lnTo>
                <a:lnTo>
                  <a:pt x="603980" y="694849"/>
                </a:lnTo>
                <a:lnTo>
                  <a:pt x="602880" y="694008"/>
                </a:lnTo>
                <a:lnTo>
                  <a:pt x="602880" y="693425"/>
                </a:lnTo>
                <a:lnTo>
                  <a:pt x="603592" y="693166"/>
                </a:lnTo>
                <a:lnTo>
                  <a:pt x="603074" y="690836"/>
                </a:lnTo>
                <a:lnTo>
                  <a:pt x="604174" y="689413"/>
                </a:lnTo>
                <a:lnTo>
                  <a:pt x="603786" y="688830"/>
                </a:lnTo>
                <a:lnTo>
                  <a:pt x="603786" y="687212"/>
                </a:lnTo>
                <a:lnTo>
                  <a:pt x="604174" y="687083"/>
                </a:lnTo>
                <a:lnTo>
                  <a:pt x="603786" y="686047"/>
                </a:lnTo>
                <a:lnTo>
                  <a:pt x="603786" y="685335"/>
                </a:lnTo>
                <a:lnTo>
                  <a:pt x="604174" y="685206"/>
                </a:lnTo>
                <a:lnTo>
                  <a:pt x="604174" y="684041"/>
                </a:lnTo>
                <a:lnTo>
                  <a:pt x="603786" y="683912"/>
                </a:lnTo>
                <a:lnTo>
                  <a:pt x="603786" y="682487"/>
                </a:lnTo>
                <a:lnTo>
                  <a:pt x="604174" y="682358"/>
                </a:lnTo>
                <a:lnTo>
                  <a:pt x="603592" y="681646"/>
                </a:lnTo>
                <a:lnTo>
                  <a:pt x="603980" y="680028"/>
                </a:lnTo>
                <a:lnTo>
                  <a:pt x="603786" y="678863"/>
                </a:lnTo>
                <a:lnTo>
                  <a:pt x="604174" y="677698"/>
                </a:lnTo>
                <a:lnTo>
                  <a:pt x="605663" y="678539"/>
                </a:lnTo>
                <a:lnTo>
                  <a:pt x="605857" y="677957"/>
                </a:lnTo>
                <a:lnTo>
                  <a:pt x="604951" y="677245"/>
                </a:lnTo>
                <a:lnTo>
                  <a:pt x="604951" y="675497"/>
                </a:lnTo>
                <a:lnTo>
                  <a:pt x="604239" y="675238"/>
                </a:lnTo>
                <a:lnTo>
                  <a:pt x="604433" y="672650"/>
                </a:lnTo>
                <a:lnTo>
                  <a:pt x="603916" y="672197"/>
                </a:lnTo>
                <a:lnTo>
                  <a:pt x="604304" y="671355"/>
                </a:lnTo>
                <a:lnTo>
                  <a:pt x="604110" y="670320"/>
                </a:lnTo>
                <a:lnTo>
                  <a:pt x="604498" y="670320"/>
                </a:lnTo>
                <a:lnTo>
                  <a:pt x="604304" y="669608"/>
                </a:lnTo>
                <a:lnTo>
                  <a:pt x="604692" y="669349"/>
                </a:lnTo>
                <a:lnTo>
                  <a:pt x="604498" y="668313"/>
                </a:lnTo>
                <a:lnTo>
                  <a:pt x="603980" y="667861"/>
                </a:lnTo>
                <a:lnTo>
                  <a:pt x="604368" y="667278"/>
                </a:lnTo>
                <a:lnTo>
                  <a:pt x="604563" y="663912"/>
                </a:lnTo>
                <a:lnTo>
                  <a:pt x="604174" y="662618"/>
                </a:lnTo>
                <a:lnTo>
                  <a:pt x="604174" y="659382"/>
                </a:lnTo>
                <a:lnTo>
                  <a:pt x="603268" y="656599"/>
                </a:lnTo>
                <a:lnTo>
                  <a:pt x="603657" y="654852"/>
                </a:lnTo>
                <a:lnTo>
                  <a:pt x="602945" y="654980"/>
                </a:lnTo>
                <a:lnTo>
                  <a:pt x="602556" y="654140"/>
                </a:lnTo>
                <a:lnTo>
                  <a:pt x="603268" y="652522"/>
                </a:lnTo>
                <a:lnTo>
                  <a:pt x="602880" y="651680"/>
                </a:lnTo>
                <a:lnTo>
                  <a:pt x="602492" y="651680"/>
                </a:lnTo>
                <a:lnTo>
                  <a:pt x="602492" y="651227"/>
                </a:lnTo>
                <a:lnTo>
                  <a:pt x="601780" y="650645"/>
                </a:lnTo>
                <a:lnTo>
                  <a:pt x="601974" y="650191"/>
                </a:lnTo>
                <a:lnTo>
                  <a:pt x="600680" y="649479"/>
                </a:lnTo>
                <a:lnTo>
                  <a:pt x="600680" y="648767"/>
                </a:lnTo>
                <a:lnTo>
                  <a:pt x="601391" y="648638"/>
                </a:lnTo>
                <a:lnTo>
                  <a:pt x="601586" y="648185"/>
                </a:lnTo>
                <a:lnTo>
                  <a:pt x="602298" y="648185"/>
                </a:lnTo>
                <a:lnTo>
                  <a:pt x="602880" y="646178"/>
                </a:lnTo>
                <a:lnTo>
                  <a:pt x="601586" y="644884"/>
                </a:lnTo>
                <a:lnTo>
                  <a:pt x="601586" y="644302"/>
                </a:lnTo>
                <a:lnTo>
                  <a:pt x="602103" y="644043"/>
                </a:lnTo>
                <a:lnTo>
                  <a:pt x="601391" y="642749"/>
                </a:lnTo>
                <a:lnTo>
                  <a:pt x="601780" y="641260"/>
                </a:lnTo>
                <a:lnTo>
                  <a:pt x="600097" y="639965"/>
                </a:lnTo>
                <a:lnTo>
                  <a:pt x="600097" y="639513"/>
                </a:lnTo>
                <a:lnTo>
                  <a:pt x="601197" y="639059"/>
                </a:lnTo>
                <a:lnTo>
                  <a:pt x="601391" y="637441"/>
                </a:lnTo>
                <a:lnTo>
                  <a:pt x="601974" y="637312"/>
                </a:lnTo>
                <a:lnTo>
                  <a:pt x="601262" y="636018"/>
                </a:lnTo>
                <a:lnTo>
                  <a:pt x="601650" y="635888"/>
                </a:lnTo>
                <a:lnTo>
                  <a:pt x="601650" y="635176"/>
                </a:lnTo>
                <a:lnTo>
                  <a:pt x="602362" y="634917"/>
                </a:lnTo>
                <a:lnTo>
                  <a:pt x="602168" y="633752"/>
                </a:lnTo>
                <a:lnTo>
                  <a:pt x="602556" y="633041"/>
                </a:lnTo>
                <a:lnTo>
                  <a:pt x="604045" y="632328"/>
                </a:lnTo>
                <a:lnTo>
                  <a:pt x="604239" y="631616"/>
                </a:lnTo>
                <a:lnTo>
                  <a:pt x="603851" y="631034"/>
                </a:lnTo>
                <a:lnTo>
                  <a:pt x="604239" y="631034"/>
                </a:lnTo>
                <a:lnTo>
                  <a:pt x="604433" y="630452"/>
                </a:lnTo>
                <a:lnTo>
                  <a:pt x="605922" y="629286"/>
                </a:lnTo>
                <a:lnTo>
                  <a:pt x="605210" y="628122"/>
                </a:lnTo>
                <a:lnTo>
                  <a:pt x="606116" y="628122"/>
                </a:lnTo>
                <a:lnTo>
                  <a:pt x="607993" y="626827"/>
                </a:lnTo>
                <a:lnTo>
                  <a:pt x="607799" y="625403"/>
                </a:lnTo>
                <a:lnTo>
                  <a:pt x="608187" y="624950"/>
                </a:lnTo>
                <a:lnTo>
                  <a:pt x="607475" y="624950"/>
                </a:lnTo>
                <a:lnTo>
                  <a:pt x="608058" y="624238"/>
                </a:lnTo>
                <a:lnTo>
                  <a:pt x="607669" y="623979"/>
                </a:lnTo>
                <a:lnTo>
                  <a:pt x="607669" y="623138"/>
                </a:lnTo>
                <a:lnTo>
                  <a:pt x="607281" y="623008"/>
                </a:lnTo>
                <a:lnTo>
                  <a:pt x="607669" y="622556"/>
                </a:lnTo>
                <a:lnTo>
                  <a:pt x="607152" y="622102"/>
                </a:lnTo>
                <a:lnTo>
                  <a:pt x="606958" y="620484"/>
                </a:lnTo>
                <a:lnTo>
                  <a:pt x="607863" y="620225"/>
                </a:lnTo>
                <a:lnTo>
                  <a:pt x="608576" y="618931"/>
                </a:lnTo>
                <a:lnTo>
                  <a:pt x="609158" y="618607"/>
                </a:lnTo>
                <a:lnTo>
                  <a:pt x="609546" y="615954"/>
                </a:lnTo>
                <a:lnTo>
                  <a:pt x="608964" y="615695"/>
                </a:lnTo>
                <a:lnTo>
                  <a:pt x="608964" y="614659"/>
                </a:lnTo>
                <a:lnTo>
                  <a:pt x="608446" y="614206"/>
                </a:lnTo>
                <a:lnTo>
                  <a:pt x="610452" y="611423"/>
                </a:lnTo>
                <a:lnTo>
                  <a:pt x="611164" y="608964"/>
                </a:lnTo>
                <a:lnTo>
                  <a:pt x="612459" y="607346"/>
                </a:lnTo>
                <a:lnTo>
                  <a:pt x="612459" y="606311"/>
                </a:lnTo>
                <a:lnTo>
                  <a:pt x="611941" y="605599"/>
                </a:lnTo>
                <a:lnTo>
                  <a:pt x="612329" y="604433"/>
                </a:lnTo>
                <a:lnTo>
                  <a:pt x="611812" y="603981"/>
                </a:lnTo>
                <a:lnTo>
                  <a:pt x="611812" y="603722"/>
                </a:lnTo>
                <a:lnTo>
                  <a:pt x="612329" y="603722"/>
                </a:lnTo>
                <a:lnTo>
                  <a:pt x="612329" y="603268"/>
                </a:lnTo>
                <a:lnTo>
                  <a:pt x="611617" y="602556"/>
                </a:lnTo>
                <a:lnTo>
                  <a:pt x="612329" y="601392"/>
                </a:lnTo>
                <a:lnTo>
                  <a:pt x="611617" y="600550"/>
                </a:lnTo>
                <a:lnTo>
                  <a:pt x="613300" y="598803"/>
                </a:lnTo>
                <a:lnTo>
                  <a:pt x="612718" y="597961"/>
                </a:lnTo>
                <a:lnTo>
                  <a:pt x="613624" y="596926"/>
                </a:lnTo>
                <a:lnTo>
                  <a:pt x="613430" y="596214"/>
                </a:lnTo>
                <a:lnTo>
                  <a:pt x="612523" y="595761"/>
                </a:lnTo>
                <a:lnTo>
                  <a:pt x="612523" y="594596"/>
                </a:lnTo>
                <a:lnTo>
                  <a:pt x="611812" y="593884"/>
                </a:lnTo>
                <a:lnTo>
                  <a:pt x="612200" y="593625"/>
                </a:lnTo>
                <a:lnTo>
                  <a:pt x="612200" y="593042"/>
                </a:lnTo>
                <a:lnTo>
                  <a:pt x="611812" y="592913"/>
                </a:lnTo>
                <a:lnTo>
                  <a:pt x="612006" y="591877"/>
                </a:lnTo>
                <a:lnTo>
                  <a:pt x="613300" y="591748"/>
                </a:lnTo>
                <a:lnTo>
                  <a:pt x="612394" y="588965"/>
                </a:lnTo>
                <a:lnTo>
                  <a:pt x="612394" y="588059"/>
                </a:lnTo>
                <a:lnTo>
                  <a:pt x="613300" y="586570"/>
                </a:lnTo>
                <a:lnTo>
                  <a:pt x="613300" y="585664"/>
                </a:lnTo>
                <a:lnTo>
                  <a:pt x="612200" y="585535"/>
                </a:lnTo>
                <a:lnTo>
                  <a:pt x="611812" y="584952"/>
                </a:lnTo>
                <a:lnTo>
                  <a:pt x="612912" y="583787"/>
                </a:lnTo>
                <a:lnTo>
                  <a:pt x="614595" y="583529"/>
                </a:lnTo>
                <a:lnTo>
                  <a:pt x="614206" y="583075"/>
                </a:lnTo>
                <a:lnTo>
                  <a:pt x="614595" y="581781"/>
                </a:lnTo>
                <a:lnTo>
                  <a:pt x="614077" y="581199"/>
                </a:lnTo>
                <a:lnTo>
                  <a:pt x="614077" y="580616"/>
                </a:lnTo>
                <a:lnTo>
                  <a:pt x="614465" y="579451"/>
                </a:lnTo>
                <a:lnTo>
                  <a:pt x="615177" y="578869"/>
                </a:lnTo>
                <a:lnTo>
                  <a:pt x="614789" y="578156"/>
                </a:lnTo>
                <a:lnTo>
                  <a:pt x="614983" y="577574"/>
                </a:lnTo>
                <a:lnTo>
                  <a:pt x="615889" y="577574"/>
                </a:lnTo>
                <a:lnTo>
                  <a:pt x="616083" y="578286"/>
                </a:lnTo>
                <a:lnTo>
                  <a:pt x="617960" y="578286"/>
                </a:lnTo>
                <a:lnTo>
                  <a:pt x="617960" y="577703"/>
                </a:lnTo>
                <a:lnTo>
                  <a:pt x="619255" y="577574"/>
                </a:lnTo>
                <a:lnTo>
                  <a:pt x="619772" y="578156"/>
                </a:lnTo>
                <a:lnTo>
                  <a:pt x="621973" y="579062"/>
                </a:lnTo>
                <a:lnTo>
                  <a:pt x="622361" y="579645"/>
                </a:lnTo>
                <a:lnTo>
                  <a:pt x="623267" y="579645"/>
                </a:lnTo>
                <a:lnTo>
                  <a:pt x="623850" y="578351"/>
                </a:lnTo>
                <a:lnTo>
                  <a:pt x="633429" y="578221"/>
                </a:lnTo>
                <a:lnTo>
                  <a:pt x="636212" y="578933"/>
                </a:lnTo>
                <a:lnTo>
                  <a:pt x="640289" y="581846"/>
                </a:lnTo>
                <a:lnTo>
                  <a:pt x="643072" y="581587"/>
                </a:lnTo>
                <a:lnTo>
                  <a:pt x="643654" y="582169"/>
                </a:lnTo>
                <a:lnTo>
                  <a:pt x="645467" y="582752"/>
                </a:lnTo>
                <a:lnTo>
                  <a:pt x="648250" y="582169"/>
                </a:lnTo>
                <a:lnTo>
                  <a:pt x="649932" y="583658"/>
                </a:lnTo>
                <a:lnTo>
                  <a:pt x="651615" y="583787"/>
                </a:lnTo>
                <a:lnTo>
                  <a:pt x="652004" y="584823"/>
                </a:lnTo>
                <a:lnTo>
                  <a:pt x="655887" y="587282"/>
                </a:lnTo>
                <a:lnTo>
                  <a:pt x="656081" y="588124"/>
                </a:lnTo>
                <a:lnTo>
                  <a:pt x="657570" y="589418"/>
                </a:lnTo>
                <a:lnTo>
                  <a:pt x="658282" y="591165"/>
                </a:lnTo>
                <a:lnTo>
                  <a:pt x="660094" y="592460"/>
                </a:lnTo>
                <a:lnTo>
                  <a:pt x="662294" y="593042"/>
                </a:lnTo>
                <a:lnTo>
                  <a:pt x="665077" y="594660"/>
                </a:lnTo>
                <a:lnTo>
                  <a:pt x="672067" y="594660"/>
                </a:lnTo>
                <a:lnTo>
                  <a:pt x="672973" y="595113"/>
                </a:lnTo>
                <a:lnTo>
                  <a:pt x="675756" y="595372"/>
                </a:lnTo>
                <a:lnTo>
                  <a:pt x="678151" y="594660"/>
                </a:lnTo>
                <a:lnTo>
                  <a:pt x="678863" y="594078"/>
                </a:lnTo>
                <a:lnTo>
                  <a:pt x="682746" y="593625"/>
                </a:lnTo>
                <a:lnTo>
                  <a:pt x="684429" y="593042"/>
                </a:lnTo>
                <a:lnTo>
                  <a:pt x="685012" y="592460"/>
                </a:lnTo>
                <a:lnTo>
                  <a:pt x="687018" y="592201"/>
                </a:lnTo>
                <a:lnTo>
                  <a:pt x="690124" y="589742"/>
                </a:lnTo>
                <a:lnTo>
                  <a:pt x="690124" y="589159"/>
                </a:lnTo>
                <a:lnTo>
                  <a:pt x="694008" y="584370"/>
                </a:lnTo>
                <a:lnTo>
                  <a:pt x="695108" y="581457"/>
                </a:lnTo>
                <a:lnTo>
                  <a:pt x="696985" y="580875"/>
                </a:lnTo>
                <a:lnTo>
                  <a:pt x="697373" y="579710"/>
                </a:lnTo>
                <a:lnTo>
                  <a:pt x="698473" y="578545"/>
                </a:lnTo>
                <a:lnTo>
                  <a:pt x="698279" y="577056"/>
                </a:lnTo>
                <a:lnTo>
                  <a:pt x="700286" y="574856"/>
                </a:lnTo>
                <a:lnTo>
                  <a:pt x="703587" y="569289"/>
                </a:lnTo>
                <a:lnTo>
                  <a:pt x="705464" y="568384"/>
                </a:lnTo>
                <a:lnTo>
                  <a:pt x="709347" y="567801"/>
                </a:lnTo>
                <a:lnTo>
                  <a:pt x="711224" y="566766"/>
                </a:lnTo>
                <a:lnTo>
                  <a:pt x="711936" y="563983"/>
                </a:lnTo>
                <a:lnTo>
                  <a:pt x="712842" y="562688"/>
                </a:lnTo>
                <a:lnTo>
                  <a:pt x="712647" y="561847"/>
                </a:lnTo>
                <a:lnTo>
                  <a:pt x="713942" y="559064"/>
                </a:lnTo>
                <a:lnTo>
                  <a:pt x="714460" y="556863"/>
                </a:lnTo>
                <a:lnTo>
                  <a:pt x="715948" y="555375"/>
                </a:lnTo>
                <a:lnTo>
                  <a:pt x="718149" y="555504"/>
                </a:lnTo>
                <a:lnTo>
                  <a:pt x="720544" y="557251"/>
                </a:lnTo>
                <a:lnTo>
                  <a:pt x="720026" y="557963"/>
                </a:lnTo>
                <a:lnTo>
                  <a:pt x="719314" y="557834"/>
                </a:lnTo>
                <a:lnTo>
                  <a:pt x="720026" y="560035"/>
                </a:lnTo>
                <a:lnTo>
                  <a:pt x="720414" y="560035"/>
                </a:lnTo>
                <a:lnTo>
                  <a:pt x="720026" y="560164"/>
                </a:lnTo>
                <a:lnTo>
                  <a:pt x="720414" y="560617"/>
                </a:lnTo>
                <a:lnTo>
                  <a:pt x="720414" y="561653"/>
                </a:lnTo>
                <a:lnTo>
                  <a:pt x="721514" y="560487"/>
                </a:lnTo>
                <a:lnTo>
                  <a:pt x="722420" y="560164"/>
                </a:lnTo>
                <a:lnTo>
                  <a:pt x="723521" y="558869"/>
                </a:lnTo>
                <a:lnTo>
                  <a:pt x="724815" y="558999"/>
                </a:lnTo>
                <a:lnTo>
                  <a:pt x="724815" y="559452"/>
                </a:lnTo>
                <a:lnTo>
                  <a:pt x="726627" y="560941"/>
                </a:lnTo>
                <a:lnTo>
                  <a:pt x="726239" y="562688"/>
                </a:lnTo>
                <a:lnTo>
                  <a:pt x="726627" y="566053"/>
                </a:lnTo>
                <a:lnTo>
                  <a:pt x="726110" y="566960"/>
                </a:lnTo>
                <a:lnTo>
                  <a:pt x="725398" y="567219"/>
                </a:lnTo>
                <a:lnTo>
                  <a:pt x="725398" y="568125"/>
                </a:lnTo>
                <a:lnTo>
                  <a:pt x="724686" y="569419"/>
                </a:lnTo>
                <a:lnTo>
                  <a:pt x="723780" y="570002"/>
                </a:lnTo>
                <a:lnTo>
                  <a:pt x="723780" y="570455"/>
                </a:lnTo>
                <a:lnTo>
                  <a:pt x="722485" y="571749"/>
                </a:lnTo>
                <a:lnTo>
                  <a:pt x="722874" y="575568"/>
                </a:lnTo>
                <a:lnTo>
                  <a:pt x="722356" y="577315"/>
                </a:lnTo>
                <a:lnTo>
                  <a:pt x="722356" y="579062"/>
                </a:lnTo>
                <a:lnTo>
                  <a:pt x="722550" y="580098"/>
                </a:lnTo>
                <a:lnTo>
                  <a:pt x="722938" y="580098"/>
                </a:lnTo>
                <a:lnTo>
                  <a:pt x="722938" y="579516"/>
                </a:lnTo>
                <a:lnTo>
                  <a:pt x="723844" y="578221"/>
                </a:lnTo>
                <a:lnTo>
                  <a:pt x="723650" y="572849"/>
                </a:lnTo>
                <a:lnTo>
                  <a:pt x="724362" y="571555"/>
                </a:lnTo>
                <a:lnTo>
                  <a:pt x="725268" y="570843"/>
                </a:lnTo>
                <a:lnTo>
                  <a:pt x="726951" y="570390"/>
                </a:lnTo>
                <a:lnTo>
                  <a:pt x="727663" y="569096"/>
                </a:lnTo>
                <a:lnTo>
                  <a:pt x="727663" y="566895"/>
                </a:lnTo>
                <a:lnTo>
                  <a:pt x="728957" y="566636"/>
                </a:lnTo>
                <a:lnTo>
                  <a:pt x="729863" y="564177"/>
                </a:lnTo>
                <a:lnTo>
                  <a:pt x="729669" y="563465"/>
                </a:lnTo>
                <a:lnTo>
                  <a:pt x="728763" y="563206"/>
                </a:lnTo>
                <a:lnTo>
                  <a:pt x="728763" y="562752"/>
                </a:lnTo>
                <a:lnTo>
                  <a:pt x="729475" y="562170"/>
                </a:lnTo>
                <a:lnTo>
                  <a:pt x="729281" y="560294"/>
                </a:lnTo>
                <a:lnTo>
                  <a:pt x="730187" y="558546"/>
                </a:lnTo>
                <a:lnTo>
                  <a:pt x="730769" y="556345"/>
                </a:lnTo>
                <a:lnTo>
                  <a:pt x="729669" y="555633"/>
                </a:lnTo>
                <a:lnTo>
                  <a:pt x="731870" y="553886"/>
                </a:lnTo>
                <a:lnTo>
                  <a:pt x="732064" y="552721"/>
                </a:lnTo>
                <a:lnTo>
                  <a:pt x="732582" y="552009"/>
                </a:lnTo>
                <a:lnTo>
                  <a:pt x="733876" y="551556"/>
                </a:lnTo>
                <a:lnTo>
                  <a:pt x="735171" y="550521"/>
                </a:lnTo>
                <a:lnTo>
                  <a:pt x="736465" y="550521"/>
                </a:lnTo>
                <a:lnTo>
                  <a:pt x="737954" y="549355"/>
                </a:lnTo>
                <a:lnTo>
                  <a:pt x="737954" y="548320"/>
                </a:lnTo>
                <a:lnTo>
                  <a:pt x="738536" y="547737"/>
                </a:lnTo>
                <a:lnTo>
                  <a:pt x="743714" y="548190"/>
                </a:lnTo>
                <a:lnTo>
                  <a:pt x="744426" y="548773"/>
                </a:lnTo>
                <a:lnTo>
                  <a:pt x="745332" y="548903"/>
                </a:lnTo>
                <a:lnTo>
                  <a:pt x="747921" y="548903"/>
                </a:lnTo>
                <a:lnTo>
                  <a:pt x="749603" y="548190"/>
                </a:lnTo>
                <a:lnTo>
                  <a:pt x="750315" y="547478"/>
                </a:lnTo>
                <a:lnTo>
                  <a:pt x="750315" y="542948"/>
                </a:lnTo>
                <a:lnTo>
                  <a:pt x="751804" y="542495"/>
                </a:lnTo>
                <a:lnTo>
                  <a:pt x="754005" y="543984"/>
                </a:lnTo>
                <a:lnTo>
                  <a:pt x="754716" y="545019"/>
                </a:lnTo>
                <a:lnTo>
                  <a:pt x="756011" y="545278"/>
                </a:lnTo>
                <a:lnTo>
                  <a:pt x="756593" y="545990"/>
                </a:lnTo>
                <a:lnTo>
                  <a:pt x="759894" y="547026"/>
                </a:lnTo>
                <a:lnTo>
                  <a:pt x="761383" y="548514"/>
                </a:lnTo>
                <a:lnTo>
                  <a:pt x="762871" y="548968"/>
                </a:lnTo>
                <a:lnTo>
                  <a:pt x="763389" y="549550"/>
                </a:lnTo>
                <a:lnTo>
                  <a:pt x="765395" y="549550"/>
                </a:lnTo>
                <a:lnTo>
                  <a:pt x="766690" y="548514"/>
                </a:lnTo>
                <a:lnTo>
                  <a:pt x="768179" y="548061"/>
                </a:lnTo>
                <a:lnTo>
                  <a:pt x="767272" y="547350"/>
                </a:lnTo>
                <a:lnTo>
                  <a:pt x="765072" y="547802"/>
                </a:lnTo>
                <a:lnTo>
                  <a:pt x="764684" y="548255"/>
                </a:lnTo>
                <a:lnTo>
                  <a:pt x="764101" y="548126"/>
                </a:lnTo>
                <a:lnTo>
                  <a:pt x="764101" y="547673"/>
                </a:lnTo>
                <a:lnTo>
                  <a:pt x="762612" y="546831"/>
                </a:lnTo>
                <a:lnTo>
                  <a:pt x="762612" y="546379"/>
                </a:lnTo>
                <a:lnTo>
                  <a:pt x="760606" y="545795"/>
                </a:lnTo>
                <a:lnTo>
                  <a:pt x="759312" y="544631"/>
                </a:lnTo>
                <a:lnTo>
                  <a:pt x="757629" y="544307"/>
                </a:lnTo>
                <a:lnTo>
                  <a:pt x="757241" y="543725"/>
                </a:lnTo>
                <a:lnTo>
                  <a:pt x="756658" y="543725"/>
                </a:lnTo>
                <a:lnTo>
                  <a:pt x="756658" y="543272"/>
                </a:lnTo>
                <a:lnTo>
                  <a:pt x="756140" y="543142"/>
                </a:lnTo>
                <a:lnTo>
                  <a:pt x="754263" y="540941"/>
                </a:lnTo>
                <a:lnTo>
                  <a:pt x="750056" y="540230"/>
                </a:lnTo>
                <a:lnTo>
                  <a:pt x="747079" y="541136"/>
                </a:lnTo>
                <a:lnTo>
                  <a:pt x="746885" y="544177"/>
                </a:lnTo>
                <a:lnTo>
                  <a:pt x="744879" y="545343"/>
                </a:lnTo>
                <a:lnTo>
                  <a:pt x="743973" y="545343"/>
                </a:lnTo>
                <a:lnTo>
                  <a:pt x="742290" y="546055"/>
                </a:lnTo>
                <a:lnTo>
                  <a:pt x="741384" y="545925"/>
                </a:lnTo>
                <a:lnTo>
                  <a:pt x="740866" y="546379"/>
                </a:lnTo>
                <a:lnTo>
                  <a:pt x="739572" y="545795"/>
                </a:lnTo>
                <a:lnTo>
                  <a:pt x="739183" y="545213"/>
                </a:lnTo>
                <a:lnTo>
                  <a:pt x="737500" y="545084"/>
                </a:lnTo>
                <a:lnTo>
                  <a:pt x="735300" y="546379"/>
                </a:lnTo>
                <a:lnTo>
                  <a:pt x="734394" y="547997"/>
                </a:lnTo>
                <a:lnTo>
                  <a:pt x="733811" y="547867"/>
                </a:lnTo>
                <a:lnTo>
                  <a:pt x="733811" y="548126"/>
                </a:lnTo>
                <a:lnTo>
                  <a:pt x="731999" y="548384"/>
                </a:lnTo>
                <a:lnTo>
                  <a:pt x="728116" y="550003"/>
                </a:lnTo>
                <a:lnTo>
                  <a:pt x="727598" y="551621"/>
                </a:lnTo>
                <a:lnTo>
                  <a:pt x="726304" y="553109"/>
                </a:lnTo>
                <a:lnTo>
                  <a:pt x="726498" y="554404"/>
                </a:lnTo>
                <a:lnTo>
                  <a:pt x="727210" y="554534"/>
                </a:lnTo>
                <a:lnTo>
                  <a:pt x="727016" y="555568"/>
                </a:lnTo>
                <a:lnTo>
                  <a:pt x="726110" y="555310"/>
                </a:lnTo>
                <a:lnTo>
                  <a:pt x="725398" y="554274"/>
                </a:lnTo>
                <a:lnTo>
                  <a:pt x="723391" y="552980"/>
                </a:lnTo>
                <a:lnTo>
                  <a:pt x="721514" y="552980"/>
                </a:lnTo>
                <a:lnTo>
                  <a:pt x="720802" y="552397"/>
                </a:lnTo>
                <a:lnTo>
                  <a:pt x="720608" y="551685"/>
                </a:lnTo>
                <a:lnTo>
                  <a:pt x="719508" y="551103"/>
                </a:lnTo>
                <a:lnTo>
                  <a:pt x="719508" y="550650"/>
                </a:lnTo>
                <a:lnTo>
                  <a:pt x="718990" y="550391"/>
                </a:lnTo>
                <a:lnTo>
                  <a:pt x="719184" y="550132"/>
                </a:lnTo>
                <a:lnTo>
                  <a:pt x="718278" y="549679"/>
                </a:lnTo>
                <a:lnTo>
                  <a:pt x="717761" y="548384"/>
                </a:lnTo>
                <a:lnTo>
                  <a:pt x="717761" y="545343"/>
                </a:lnTo>
                <a:lnTo>
                  <a:pt x="717178" y="545019"/>
                </a:lnTo>
                <a:lnTo>
                  <a:pt x="716078" y="543272"/>
                </a:lnTo>
                <a:lnTo>
                  <a:pt x="716272" y="527027"/>
                </a:lnTo>
                <a:lnTo>
                  <a:pt x="715560" y="526444"/>
                </a:lnTo>
                <a:lnTo>
                  <a:pt x="711871" y="525991"/>
                </a:lnTo>
                <a:lnTo>
                  <a:pt x="708570" y="524244"/>
                </a:lnTo>
                <a:lnTo>
                  <a:pt x="709152" y="523532"/>
                </a:lnTo>
                <a:lnTo>
                  <a:pt x="708570" y="522625"/>
                </a:lnTo>
                <a:lnTo>
                  <a:pt x="709282" y="522173"/>
                </a:lnTo>
                <a:lnTo>
                  <a:pt x="709282" y="521590"/>
                </a:lnTo>
                <a:lnTo>
                  <a:pt x="710771" y="521331"/>
                </a:lnTo>
                <a:lnTo>
                  <a:pt x="710965" y="518872"/>
                </a:lnTo>
                <a:lnTo>
                  <a:pt x="710447" y="518418"/>
                </a:lnTo>
                <a:lnTo>
                  <a:pt x="708570" y="518289"/>
                </a:lnTo>
                <a:lnTo>
                  <a:pt x="706887" y="516218"/>
                </a:lnTo>
                <a:lnTo>
                  <a:pt x="703910" y="514924"/>
                </a:lnTo>
                <a:lnTo>
                  <a:pt x="702422" y="513629"/>
                </a:lnTo>
                <a:lnTo>
                  <a:pt x="702616" y="512593"/>
                </a:lnTo>
                <a:lnTo>
                  <a:pt x="703716" y="512011"/>
                </a:lnTo>
                <a:lnTo>
                  <a:pt x="704298" y="510847"/>
                </a:lnTo>
                <a:lnTo>
                  <a:pt x="708505" y="511817"/>
                </a:lnTo>
                <a:lnTo>
                  <a:pt x="712389" y="511817"/>
                </a:lnTo>
                <a:lnTo>
                  <a:pt x="713877" y="511364"/>
                </a:lnTo>
                <a:lnTo>
                  <a:pt x="714395" y="512076"/>
                </a:lnTo>
                <a:lnTo>
                  <a:pt x="715689" y="512205"/>
                </a:lnTo>
                <a:lnTo>
                  <a:pt x="716596" y="511623"/>
                </a:lnTo>
                <a:lnTo>
                  <a:pt x="717113" y="510005"/>
                </a:lnTo>
                <a:lnTo>
                  <a:pt x="718019" y="509422"/>
                </a:lnTo>
                <a:lnTo>
                  <a:pt x="718019" y="508517"/>
                </a:lnTo>
                <a:lnTo>
                  <a:pt x="718408" y="508387"/>
                </a:lnTo>
                <a:lnTo>
                  <a:pt x="718602" y="507092"/>
                </a:lnTo>
                <a:lnTo>
                  <a:pt x="718990" y="506834"/>
                </a:lnTo>
                <a:lnTo>
                  <a:pt x="720285" y="497773"/>
                </a:lnTo>
                <a:lnTo>
                  <a:pt x="719055" y="497190"/>
                </a:lnTo>
                <a:lnTo>
                  <a:pt x="718796" y="495443"/>
                </a:lnTo>
                <a:lnTo>
                  <a:pt x="719184" y="494407"/>
                </a:lnTo>
                <a:lnTo>
                  <a:pt x="718472" y="493825"/>
                </a:lnTo>
                <a:lnTo>
                  <a:pt x="718472" y="492919"/>
                </a:lnTo>
                <a:lnTo>
                  <a:pt x="716466" y="491301"/>
                </a:lnTo>
                <a:lnTo>
                  <a:pt x="714460" y="490135"/>
                </a:lnTo>
                <a:lnTo>
                  <a:pt x="713554" y="490006"/>
                </a:lnTo>
                <a:lnTo>
                  <a:pt x="713165" y="489747"/>
                </a:lnTo>
                <a:lnTo>
                  <a:pt x="713360" y="489294"/>
                </a:lnTo>
                <a:lnTo>
                  <a:pt x="716143" y="488582"/>
                </a:lnTo>
                <a:lnTo>
                  <a:pt x="718925" y="488582"/>
                </a:lnTo>
                <a:lnTo>
                  <a:pt x="719832" y="488129"/>
                </a:lnTo>
                <a:lnTo>
                  <a:pt x="720932" y="486964"/>
                </a:lnTo>
                <a:lnTo>
                  <a:pt x="720932" y="485799"/>
                </a:lnTo>
                <a:lnTo>
                  <a:pt x="721514" y="485346"/>
                </a:lnTo>
                <a:lnTo>
                  <a:pt x="721708" y="484052"/>
                </a:lnTo>
                <a:lnTo>
                  <a:pt x="722291" y="484052"/>
                </a:lnTo>
                <a:lnTo>
                  <a:pt x="722809" y="482886"/>
                </a:lnTo>
                <a:lnTo>
                  <a:pt x="724621" y="483469"/>
                </a:lnTo>
                <a:lnTo>
                  <a:pt x="728698" y="483340"/>
                </a:lnTo>
                <a:lnTo>
                  <a:pt x="730187" y="484052"/>
                </a:lnTo>
                <a:lnTo>
                  <a:pt x="731870" y="484052"/>
                </a:lnTo>
                <a:lnTo>
                  <a:pt x="732970" y="482757"/>
                </a:lnTo>
                <a:lnTo>
                  <a:pt x="734459" y="482304"/>
                </a:lnTo>
                <a:lnTo>
                  <a:pt x="734653" y="481722"/>
                </a:lnTo>
                <a:lnTo>
                  <a:pt x="737242" y="482045"/>
                </a:lnTo>
                <a:lnTo>
                  <a:pt x="738342" y="481010"/>
                </a:lnTo>
                <a:lnTo>
                  <a:pt x="740931" y="481268"/>
                </a:lnTo>
                <a:lnTo>
                  <a:pt x="742031" y="479780"/>
                </a:lnTo>
                <a:lnTo>
                  <a:pt x="746820" y="478162"/>
                </a:lnTo>
                <a:lnTo>
                  <a:pt x="747338" y="477450"/>
                </a:lnTo>
                <a:lnTo>
                  <a:pt x="748050" y="477450"/>
                </a:lnTo>
                <a:lnTo>
                  <a:pt x="749345" y="476738"/>
                </a:lnTo>
                <a:lnTo>
                  <a:pt x="750833" y="476868"/>
                </a:lnTo>
                <a:lnTo>
                  <a:pt x="750833" y="477320"/>
                </a:lnTo>
                <a:lnTo>
                  <a:pt x="752645" y="476997"/>
                </a:lnTo>
                <a:lnTo>
                  <a:pt x="752839" y="477903"/>
                </a:lnTo>
                <a:lnTo>
                  <a:pt x="753940" y="478162"/>
                </a:lnTo>
                <a:lnTo>
                  <a:pt x="756140" y="476091"/>
                </a:lnTo>
                <a:lnTo>
                  <a:pt x="757370" y="476350"/>
                </a:lnTo>
                <a:lnTo>
                  <a:pt x="759635" y="475767"/>
                </a:lnTo>
                <a:lnTo>
                  <a:pt x="760541" y="474149"/>
                </a:lnTo>
                <a:lnTo>
                  <a:pt x="761059" y="473825"/>
                </a:lnTo>
                <a:lnTo>
                  <a:pt x="761965" y="474279"/>
                </a:lnTo>
                <a:lnTo>
                  <a:pt x="762353" y="473825"/>
                </a:lnTo>
                <a:lnTo>
                  <a:pt x="762871" y="473955"/>
                </a:lnTo>
                <a:lnTo>
                  <a:pt x="762871" y="473696"/>
                </a:lnTo>
                <a:lnTo>
                  <a:pt x="763777" y="473955"/>
                </a:lnTo>
                <a:lnTo>
                  <a:pt x="765460" y="473696"/>
                </a:lnTo>
                <a:lnTo>
                  <a:pt x="767467" y="474991"/>
                </a:lnTo>
                <a:lnTo>
                  <a:pt x="768179" y="474991"/>
                </a:lnTo>
                <a:lnTo>
                  <a:pt x="769473" y="476479"/>
                </a:lnTo>
                <a:lnTo>
                  <a:pt x="769861" y="476156"/>
                </a:lnTo>
                <a:lnTo>
                  <a:pt x="771156" y="476479"/>
                </a:lnTo>
                <a:lnTo>
                  <a:pt x="771544" y="477644"/>
                </a:lnTo>
                <a:lnTo>
                  <a:pt x="772838" y="478809"/>
                </a:lnTo>
                <a:lnTo>
                  <a:pt x="775816" y="479133"/>
                </a:lnTo>
                <a:lnTo>
                  <a:pt x="776204" y="477515"/>
                </a:lnTo>
                <a:lnTo>
                  <a:pt x="778793" y="477644"/>
                </a:lnTo>
                <a:lnTo>
                  <a:pt x="779310" y="477191"/>
                </a:lnTo>
                <a:lnTo>
                  <a:pt x="778793" y="475573"/>
                </a:lnTo>
                <a:lnTo>
                  <a:pt x="780087" y="474538"/>
                </a:lnTo>
                <a:lnTo>
                  <a:pt x="786171" y="474279"/>
                </a:lnTo>
                <a:lnTo>
                  <a:pt x="787465" y="473825"/>
                </a:lnTo>
                <a:lnTo>
                  <a:pt x="788954" y="472661"/>
                </a:lnTo>
                <a:lnTo>
                  <a:pt x="790443" y="472920"/>
                </a:lnTo>
                <a:lnTo>
                  <a:pt x="790960" y="473502"/>
                </a:lnTo>
                <a:lnTo>
                  <a:pt x="795556" y="473373"/>
                </a:lnTo>
                <a:lnTo>
                  <a:pt x="795556" y="473049"/>
                </a:lnTo>
                <a:lnTo>
                  <a:pt x="797238" y="472920"/>
                </a:lnTo>
                <a:lnTo>
                  <a:pt x="797821" y="472466"/>
                </a:lnTo>
                <a:lnTo>
                  <a:pt x="803711" y="472790"/>
                </a:lnTo>
                <a:lnTo>
                  <a:pt x="805199" y="472078"/>
                </a:lnTo>
                <a:lnTo>
                  <a:pt x="806494" y="471949"/>
                </a:lnTo>
                <a:lnTo>
                  <a:pt x="807594" y="471237"/>
                </a:lnTo>
                <a:lnTo>
                  <a:pt x="807982" y="470072"/>
                </a:lnTo>
                <a:lnTo>
                  <a:pt x="808888" y="469748"/>
                </a:lnTo>
                <a:lnTo>
                  <a:pt x="809794" y="468001"/>
                </a:lnTo>
                <a:lnTo>
                  <a:pt x="813289" y="467418"/>
                </a:lnTo>
                <a:lnTo>
                  <a:pt x="814390" y="466253"/>
                </a:lnTo>
                <a:lnTo>
                  <a:pt x="816590" y="467288"/>
                </a:lnTo>
                <a:lnTo>
                  <a:pt x="821962" y="467612"/>
                </a:lnTo>
                <a:lnTo>
                  <a:pt x="822674" y="468324"/>
                </a:lnTo>
                <a:lnTo>
                  <a:pt x="822868" y="469360"/>
                </a:lnTo>
                <a:lnTo>
                  <a:pt x="823968" y="469489"/>
                </a:lnTo>
                <a:lnTo>
                  <a:pt x="825069" y="470396"/>
                </a:lnTo>
                <a:lnTo>
                  <a:pt x="828175" y="469489"/>
                </a:lnTo>
                <a:lnTo>
                  <a:pt x="828369" y="468583"/>
                </a:lnTo>
                <a:lnTo>
                  <a:pt x="829081" y="467677"/>
                </a:lnTo>
                <a:lnTo>
                  <a:pt x="829987" y="467677"/>
                </a:lnTo>
                <a:lnTo>
                  <a:pt x="830182" y="468259"/>
                </a:lnTo>
                <a:lnTo>
                  <a:pt x="831864" y="468713"/>
                </a:lnTo>
                <a:lnTo>
                  <a:pt x="831864" y="467418"/>
                </a:lnTo>
                <a:lnTo>
                  <a:pt x="832382" y="466512"/>
                </a:lnTo>
                <a:lnTo>
                  <a:pt x="835877" y="466641"/>
                </a:lnTo>
                <a:lnTo>
                  <a:pt x="837366" y="465153"/>
                </a:lnTo>
                <a:lnTo>
                  <a:pt x="839566" y="464571"/>
                </a:lnTo>
                <a:lnTo>
                  <a:pt x="842867" y="464571"/>
                </a:lnTo>
                <a:lnTo>
                  <a:pt x="844550" y="465477"/>
                </a:lnTo>
                <a:lnTo>
                  <a:pt x="845844" y="466771"/>
                </a:lnTo>
                <a:lnTo>
                  <a:pt x="848045" y="466189"/>
                </a:lnTo>
                <a:lnTo>
                  <a:pt x="853417" y="466189"/>
                </a:lnTo>
                <a:lnTo>
                  <a:pt x="854711" y="465282"/>
                </a:lnTo>
                <a:lnTo>
                  <a:pt x="855811" y="463664"/>
                </a:lnTo>
                <a:lnTo>
                  <a:pt x="856523" y="463405"/>
                </a:lnTo>
                <a:lnTo>
                  <a:pt x="856523" y="462953"/>
                </a:lnTo>
                <a:lnTo>
                  <a:pt x="857429" y="462046"/>
                </a:lnTo>
                <a:lnTo>
                  <a:pt x="857623" y="460558"/>
                </a:lnTo>
                <a:lnTo>
                  <a:pt x="858206" y="459846"/>
                </a:lnTo>
                <a:lnTo>
                  <a:pt x="859112" y="459716"/>
                </a:lnTo>
                <a:lnTo>
                  <a:pt x="860018" y="458681"/>
                </a:lnTo>
                <a:lnTo>
                  <a:pt x="860730" y="458681"/>
                </a:lnTo>
                <a:lnTo>
                  <a:pt x="862025" y="459716"/>
                </a:lnTo>
                <a:lnTo>
                  <a:pt x="862736" y="461205"/>
                </a:lnTo>
                <a:lnTo>
                  <a:pt x="865843" y="463082"/>
                </a:lnTo>
                <a:lnTo>
                  <a:pt x="871733" y="463535"/>
                </a:lnTo>
                <a:lnTo>
                  <a:pt x="874128" y="464247"/>
                </a:lnTo>
                <a:lnTo>
                  <a:pt x="880017" y="464247"/>
                </a:lnTo>
                <a:lnTo>
                  <a:pt x="883124" y="465994"/>
                </a:lnTo>
                <a:lnTo>
                  <a:pt x="889013" y="466124"/>
                </a:lnTo>
                <a:lnTo>
                  <a:pt x="891214" y="467612"/>
                </a:lnTo>
                <a:lnTo>
                  <a:pt x="894321" y="468518"/>
                </a:lnTo>
                <a:lnTo>
                  <a:pt x="901311" y="469425"/>
                </a:lnTo>
                <a:lnTo>
                  <a:pt x="903317" y="470137"/>
                </a:lnTo>
                <a:lnTo>
                  <a:pt x="908300" y="470848"/>
                </a:lnTo>
                <a:lnTo>
                  <a:pt x="911601" y="470524"/>
                </a:lnTo>
                <a:lnTo>
                  <a:pt x="912507" y="470978"/>
                </a:lnTo>
                <a:lnTo>
                  <a:pt x="913090" y="472142"/>
                </a:lnTo>
                <a:lnTo>
                  <a:pt x="914384" y="472726"/>
                </a:lnTo>
                <a:lnTo>
                  <a:pt x="914190" y="473308"/>
                </a:lnTo>
                <a:lnTo>
                  <a:pt x="916002" y="474020"/>
                </a:lnTo>
                <a:lnTo>
                  <a:pt x="916908" y="473567"/>
                </a:lnTo>
                <a:lnTo>
                  <a:pt x="917491" y="472531"/>
                </a:lnTo>
                <a:lnTo>
                  <a:pt x="919173" y="472078"/>
                </a:lnTo>
                <a:lnTo>
                  <a:pt x="919756" y="471495"/>
                </a:lnTo>
                <a:lnTo>
                  <a:pt x="921957" y="471495"/>
                </a:lnTo>
                <a:lnTo>
                  <a:pt x="925840" y="470331"/>
                </a:lnTo>
                <a:lnTo>
                  <a:pt x="927846" y="468130"/>
                </a:lnTo>
                <a:lnTo>
                  <a:pt x="928558" y="467871"/>
                </a:lnTo>
                <a:lnTo>
                  <a:pt x="929464" y="466124"/>
                </a:lnTo>
                <a:lnTo>
                  <a:pt x="934642" y="466253"/>
                </a:lnTo>
                <a:lnTo>
                  <a:pt x="935030" y="465800"/>
                </a:lnTo>
                <a:lnTo>
                  <a:pt x="936325" y="465477"/>
                </a:lnTo>
                <a:lnTo>
                  <a:pt x="940726" y="465606"/>
                </a:lnTo>
                <a:lnTo>
                  <a:pt x="942538" y="466318"/>
                </a:lnTo>
                <a:lnTo>
                  <a:pt x="943638" y="466318"/>
                </a:lnTo>
                <a:lnTo>
                  <a:pt x="946745" y="468195"/>
                </a:lnTo>
                <a:lnTo>
                  <a:pt x="951340" y="469360"/>
                </a:lnTo>
                <a:lnTo>
                  <a:pt x="953541" y="470524"/>
                </a:lnTo>
                <a:lnTo>
                  <a:pt x="955029" y="470524"/>
                </a:lnTo>
                <a:lnTo>
                  <a:pt x="955418" y="469942"/>
                </a:lnTo>
                <a:lnTo>
                  <a:pt x="956906" y="470072"/>
                </a:lnTo>
                <a:lnTo>
                  <a:pt x="958589" y="471949"/>
                </a:lnTo>
                <a:lnTo>
                  <a:pt x="960401" y="472402"/>
                </a:lnTo>
                <a:lnTo>
                  <a:pt x="962084" y="473696"/>
                </a:lnTo>
                <a:lnTo>
                  <a:pt x="963961" y="475897"/>
                </a:lnTo>
                <a:lnTo>
                  <a:pt x="964673" y="476220"/>
                </a:lnTo>
                <a:lnTo>
                  <a:pt x="964673" y="477385"/>
                </a:lnTo>
                <a:lnTo>
                  <a:pt x="965385" y="478551"/>
                </a:lnTo>
                <a:lnTo>
                  <a:pt x="966291" y="479133"/>
                </a:lnTo>
                <a:lnTo>
                  <a:pt x="969074" y="478874"/>
                </a:lnTo>
                <a:lnTo>
                  <a:pt x="969462" y="478291"/>
                </a:lnTo>
                <a:lnTo>
                  <a:pt x="970562" y="477968"/>
                </a:lnTo>
                <a:lnTo>
                  <a:pt x="973151" y="478097"/>
                </a:lnTo>
                <a:lnTo>
                  <a:pt x="975546" y="480297"/>
                </a:lnTo>
                <a:lnTo>
                  <a:pt x="975740" y="482045"/>
                </a:lnTo>
                <a:lnTo>
                  <a:pt x="978135" y="485281"/>
                </a:lnTo>
                <a:lnTo>
                  <a:pt x="982342" y="488971"/>
                </a:lnTo>
                <a:lnTo>
                  <a:pt x="982536" y="489553"/>
                </a:lnTo>
                <a:lnTo>
                  <a:pt x="983248" y="489683"/>
                </a:lnTo>
                <a:lnTo>
                  <a:pt x="983960" y="490847"/>
                </a:lnTo>
                <a:lnTo>
                  <a:pt x="985254" y="491559"/>
                </a:lnTo>
                <a:lnTo>
                  <a:pt x="989655" y="492012"/>
                </a:lnTo>
                <a:lnTo>
                  <a:pt x="994444" y="491430"/>
                </a:lnTo>
                <a:lnTo>
                  <a:pt x="995933" y="490718"/>
                </a:lnTo>
                <a:lnTo>
                  <a:pt x="999428" y="490718"/>
                </a:lnTo>
                <a:lnTo>
                  <a:pt x="1002405" y="491753"/>
                </a:lnTo>
                <a:lnTo>
                  <a:pt x="1004412" y="491883"/>
                </a:lnTo>
                <a:lnTo>
                  <a:pt x="1006095" y="492595"/>
                </a:lnTo>
                <a:lnTo>
                  <a:pt x="1008489" y="491559"/>
                </a:lnTo>
                <a:lnTo>
                  <a:pt x="1012178" y="491559"/>
                </a:lnTo>
                <a:lnTo>
                  <a:pt x="1014573" y="491818"/>
                </a:lnTo>
                <a:lnTo>
                  <a:pt x="1014961" y="493113"/>
                </a:lnTo>
                <a:lnTo>
                  <a:pt x="1016968" y="493825"/>
                </a:lnTo>
                <a:lnTo>
                  <a:pt x="1020074" y="493371"/>
                </a:lnTo>
                <a:lnTo>
                  <a:pt x="1022081" y="492077"/>
                </a:lnTo>
                <a:lnTo>
                  <a:pt x="1026676" y="492530"/>
                </a:lnTo>
                <a:lnTo>
                  <a:pt x="1026870" y="492983"/>
                </a:lnTo>
                <a:lnTo>
                  <a:pt x="1029977" y="493113"/>
                </a:lnTo>
                <a:lnTo>
                  <a:pt x="1031271" y="492659"/>
                </a:lnTo>
                <a:lnTo>
                  <a:pt x="1034960" y="489423"/>
                </a:lnTo>
                <a:lnTo>
                  <a:pt x="1038067" y="489294"/>
                </a:lnTo>
                <a:lnTo>
                  <a:pt x="1040267" y="488712"/>
                </a:lnTo>
                <a:lnTo>
                  <a:pt x="1041173" y="488000"/>
                </a:lnTo>
                <a:lnTo>
                  <a:pt x="1044280" y="487288"/>
                </a:lnTo>
                <a:lnTo>
                  <a:pt x="1047581" y="485799"/>
                </a:lnTo>
                <a:lnTo>
                  <a:pt x="1048487" y="485799"/>
                </a:lnTo>
                <a:lnTo>
                  <a:pt x="1052370" y="482692"/>
                </a:lnTo>
                <a:lnTo>
                  <a:pt x="1054571" y="481528"/>
                </a:lnTo>
                <a:lnTo>
                  <a:pt x="1057548" y="481398"/>
                </a:lnTo>
                <a:lnTo>
                  <a:pt x="1060655" y="482692"/>
                </a:lnTo>
                <a:lnTo>
                  <a:pt x="1061367" y="482692"/>
                </a:lnTo>
                <a:lnTo>
                  <a:pt x="1062078" y="481980"/>
                </a:lnTo>
                <a:lnTo>
                  <a:pt x="1063373" y="481528"/>
                </a:lnTo>
                <a:lnTo>
                  <a:pt x="1065379" y="481528"/>
                </a:lnTo>
                <a:lnTo>
                  <a:pt x="1066674" y="481074"/>
                </a:lnTo>
                <a:lnTo>
                  <a:pt x="1068357" y="479456"/>
                </a:lnTo>
                <a:lnTo>
                  <a:pt x="1068357" y="478421"/>
                </a:lnTo>
                <a:lnTo>
                  <a:pt x="1069651" y="477968"/>
                </a:lnTo>
                <a:lnTo>
                  <a:pt x="1074052" y="477838"/>
                </a:lnTo>
                <a:lnTo>
                  <a:pt x="1076641" y="476933"/>
                </a:lnTo>
                <a:lnTo>
                  <a:pt x="1078518" y="476933"/>
                </a:lnTo>
                <a:lnTo>
                  <a:pt x="1080200" y="477968"/>
                </a:lnTo>
                <a:lnTo>
                  <a:pt x="1082984" y="478679"/>
                </a:lnTo>
                <a:lnTo>
                  <a:pt x="1084278" y="478679"/>
                </a:lnTo>
                <a:lnTo>
                  <a:pt x="1085184" y="478097"/>
                </a:lnTo>
                <a:lnTo>
                  <a:pt x="1088291" y="478227"/>
                </a:lnTo>
                <a:lnTo>
                  <a:pt x="1092692" y="480297"/>
                </a:lnTo>
                <a:lnTo>
                  <a:pt x="1095087" y="482045"/>
                </a:lnTo>
                <a:lnTo>
                  <a:pt x="1096769" y="482045"/>
                </a:lnTo>
                <a:lnTo>
                  <a:pt x="1099746" y="481139"/>
                </a:lnTo>
                <a:lnTo>
                  <a:pt x="1102335" y="481139"/>
                </a:lnTo>
                <a:lnTo>
                  <a:pt x="1101947" y="480557"/>
                </a:lnTo>
                <a:lnTo>
                  <a:pt x="1102853" y="479650"/>
                </a:lnTo>
                <a:lnTo>
                  <a:pt x="1106736" y="477191"/>
                </a:lnTo>
                <a:lnTo>
                  <a:pt x="1110619" y="473502"/>
                </a:lnTo>
                <a:lnTo>
                  <a:pt x="1114891" y="472790"/>
                </a:lnTo>
                <a:lnTo>
                  <a:pt x="1115085" y="473502"/>
                </a:lnTo>
                <a:lnTo>
                  <a:pt x="1112691" y="476609"/>
                </a:lnTo>
                <a:lnTo>
                  <a:pt x="1112497" y="479068"/>
                </a:lnTo>
                <a:lnTo>
                  <a:pt x="1111914" y="480686"/>
                </a:lnTo>
                <a:lnTo>
                  <a:pt x="1112108" y="481722"/>
                </a:lnTo>
                <a:lnTo>
                  <a:pt x="1111202" y="484504"/>
                </a:lnTo>
                <a:lnTo>
                  <a:pt x="1110490" y="485540"/>
                </a:lnTo>
                <a:lnTo>
                  <a:pt x="1110684" y="485864"/>
                </a:lnTo>
                <a:lnTo>
                  <a:pt x="1108872" y="486317"/>
                </a:lnTo>
                <a:lnTo>
                  <a:pt x="1107189" y="485411"/>
                </a:lnTo>
                <a:lnTo>
                  <a:pt x="1106283" y="485411"/>
                </a:lnTo>
                <a:lnTo>
                  <a:pt x="1105571" y="486899"/>
                </a:lnTo>
                <a:lnTo>
                  <a:pt x="1102594" y="489553"/>
                </a:lnTo>
                <a:lnTo>
                  <a:pt x="1101300" y="492919"/>
                </a:lnTo>
                <a:lnTo>
                  <a:pt x="1101300" y="494407"/>
                </a:lnTo>
                <a:lnTo>
                  <a:pt x="1102011" y="496155"/>
                </a:lnTo>
                <a:lnTo>
                  <a:pt x="1103500" y="497319"/>
                </a:lnTo>
                <a:lnTo>
                  <a:pt x="1105507" y="500555"/>
                </a:lnTo>
                <a:lnTo>
                  <a:pt x="1106218" y="500685"/>
                </a:lnTo>
                <a:lnTo>
                  <a:pt x="1106413" y="499779"/>
                </a:lnTo>
                <a:lnTo>
                  <a:pt x="1105118" y="498485"/>
                </a:lnTo>
                <a:lnTo>
                  <a:pt x="1104018" y="496607"/>
                </a:lnTo>
                <a:lnTo>
                  <a:pt x="1103306" y="496349"/>
                </a:lnTo>
                <a:lnTo>
                  <a:pt x="1103306" y="495896"/>
                </a:lnTo>
                <a:lnTo>
                  <a:pt x="1102594" y="495313"/>
                </a:lnTo>
                <a:lnTo>
                  <a:pt x="1102400" y="493566"/>
                </a:lnTo>
                <a:lnTo>
                  <a:pt x="1102788" y="493242"/>
                </a:lnTo>
                <a:lnTo>
                  <a:pt x="1103177" y="491041"/>
                </a:lnTo>
                <a:lnTo>
                  <a:pt x="1103889" y="489877"/>
                </a:lnTo>
                <a:lnTo>
                  <a:pt x="1104795" y="489294"/>
                </a:lnTo>
                <a:lnTo>
                  <a:pt x="1110296" y="488259"/>
                </a:lnTo>
                <a:lnTo>
                  <a:pt x="1110814" y="487223"/>
                </a:lnTo>
                <a:lnTo>
                  <a:pt x="1111526" y="486964"/>
                </a:lnTo>
                <a:lnTo>
                  <a:pt x="1112432" y="486058"/>
                </a:lnTo>
                <a:lnTo>
                  <a:pt x="1112432" y="485605"/>
                </a:lnTo>
                <a:lnTo>
                  <a:pt x="1113338" y="485023"/>
                </a:lnTo>
                <a:lnTo>
                  <a:pt x="1114050" y="483275"/>
                </a:lnTo>
                <a:lnTo>
                  <a:pt x="1114632" y="479780"/>
                </a:lnTo>
                <a:lnTo>
                  <a:pt x="1115538" y="478486"/>
                </a:lnTo>
                <a:lnTo>
                  <a:pt x="1115538" y="477320"/>
                </a:lnTo>
                <a:lnTo>
                  <a:pt x="1116445" y="476285"/>
                </a:lnTo>
                <a:lnTo>
                  <a:pt x="1116833" y="474991"/>
                </a:lnTo>
                <a:lnTo>
                  <a:pt x="1117221" y="474991"/>
                </a:lnTo>
                <a:lnTo>
                  <a:pt x="1117221" y="474279"/>
                </a:lnTo>
                <a:lnTo>
                  <a:pt x="1116833" y="474149"/>
                </a:lnTo>
                <a:lnTo>
                  <a:pt x="1118839" y="471949"/>
                </a:lnTo>
                <a:lnTo>
                  <a:pt x="1120134" y="469166"/>
                </a:lnTo>
                <a:lnTo>
                  <a:pt x="1120134" y="466965"/>
                </a:lnTo>
                <a:lnTo>
                  <a:pt x="1120522" y="465929"/>
                </a:lnTo>
                <a:lnTo>
                  <a:pt x="1121104" y="465800"/>
                </a:lnTo>
                <a:lnTo>
                  <a:pt x="1121299" y="463600"/>
                </a:lnTo>
                <a:lnTo>
                  <a:pt x="1121104" y="459911"/>
                </a:lnTo>
                <a:lnTo>
                  <a:pt x="1120392" y="459457"/>
                </a:lnTo>
                <a:lnTo>
                  <a:pt x="1120004" y="457969"/>
                </a:lnTo>
                <a:lnTo>
                  <a:pt x="1118127" y="455898"/>
                </a:lnTo>
                <a:lnTo>
                  <a:pt x="1117221" y="454409"/>
                </a:lnTo>
                <a:lnTo>
                  <a:pt x="1116833" y="452662"/>
                </a:lnTo>
                <a:lnTo>
                  <a:pt x="1115344" y="450914"/>
                </a:lnTo>
                <a:lnTo>
                  <a:pt x="1114438" y="446060"/>
                </a:lnTo>
                <a:lnTo>
                  <a:pt x="1114632" y="444442"/>
                </a:lnTo>
                <a:lnTo>
                  <a:pt x="1115020" y="444313"/>
                </a:lnTo>
                <a:lnTo>
                  <a:pt x="1114827" y="442824"/>
                </a:lnTo>
                <a:lnTo>
                  <a:pt x="1115344" y="441077"/>
                </a:lnTo>
                <a:lnTo>
                  <a:pt x="1115538" y="438293"/>
                </a:lnTo>
                <a:lnTo>
                  <a:pt x="1115927" y="437970"/>
                </a:lnTo>
                <a:lnTo>
                  <a:pt x="1115927" y="436934"/>
                </a:lnTo>
                <a:lnTo>
                  <a:pt x="1116445" y="435899"/>
                </a:lnTo>
                <a:lnTo>
                  <a:pt x="1116833" y="433374"/>
                </a:lnTo>
                <a:lnTo>
                  <a:pt x="1117415" y="427032"/>
                </a:lnTo>
                <a:lnTo>
                  <a:pt x="1117415" y="418489"/>
                </a:lnTo>
                <a:lnTo>
                  <a:pt x="1116833" y="417777"/>
                </a:lnTo>
                <a:lnTo>
                  <a:pt x="1113144" y="417907"/>
                </a:lnTo>
                <a:lnTo>
                  <a:pt x="1112238" y="417648"/>
                </a:lnTo>
                <a:lnTo>
                  <a:pt x="1111720" y="417065"/>
                </a:lnTo>
                <a:lnTo>
                  <a:pt x="1109713" y="416159"/>
                </a:lnTo>
                <a:lnTo>
                  <a:pt x="1109325" y="414671"/>
                </a:lnTo>
                <a:lnTo>
                  <a:pt x="1111914" y="414994"/>
                </a:lnTo>
                <a:lnTo>
                  <a:pt x="1113402" y="415706"/>
                </a:lnTo>
                <a:lnTo>
                  <a:pt x="1115991" y="415706"/>
                </a:lnTo>
                <a:lnTo>
                  <a:pt x="1117092" y="416417"/>
                </a:lnTo>
                <a:lnTo>
                  <a:pt x="1120069" y="416547"/>
                </a:lnTo>
                <a:lnTo>
                  <a:pt x="1120781" y="417259"/>
                </a:lnTo>
                <a:lnTo>
                  <a:pt x="1120781" y="418165"/>
                </a:lnTo>
                <a:lnTo>
                  <a:pt x="1121687" y="417842"/>
                </a:lnTo>
                <a:lnTo>
                  <a:pt x="1123175" y="418747"/>
                </a:lnTo>
                <a:lnTo>
                  <a:pt x="1124082" y="418619"/>
                </a:lnTo>
                <a:lnTo>
                  <a:pt x="1124276" y="417453"/>
                </a:lnTo>
                <a:lnTo>
                  <a:pt x="1124988" y="416417"/>
                </a:lnTo>
                <a:lnTo>
                  <a:pt x="1124988" y="414929"/>
                </a:lnTo>
                <a:lnTo>
                  <a:pt x="1125505" y="412858"/>
                </a:lnTo>
                <a:lnTo>
                  <a:pt x="1125894" y="412729"/>
                </a:lnTo>
                <a:lnTo>
                  <a:pt x="1125894" y="411563"/>
                </a:lnTo>
                <a:lnTo>
                  <a:pt x="1126412" y="411240"/>
                </a:lnTo>
                <a:lnTo>
                  <a:pt x="1126606" y="410334"/>
                </a:lnTo>
                <a:lnTo>
                  <a:pt x="1126412" y="408004"/>
                </a:lnTo>
                <a:lnTo>
                  <a:pt x="1126994" y="406968"/>
                </a:lnTo>
                <a:lnTo>
                  <a:pt x="1126994" y="404315"/>
                </a:lnTo>
                <a:lnTo>
                  <a:pt x="1126606" y="404185"/>
                </a:lnTo>
                <a:lnTo>
                  <a:pt x="1126606" y="403473"/>
                </a:lnTo>
                <a:lnTo>
                  <a:pt x="1125700" y="402761"/>
                </a:lnTo>
                <a:lnTo>
                  <a:pt x="1123693" y="402179"/>
                </a:lnTo>
                <a:lnTo>
                  <a:pt x="1122593" y="401143"/>
                </a:lnTo>
                <a:lnTo>
                  <a:pt x="1122593" y="399525"/>
                </a:lnTo>
                <a:lnTo>
                  <a:pt x="1123693" y="398490"/>
                </a:lnTo>
                <a:lnTo>
                  <a:pt x="1124793" y="398361"/>
                </a:lnTo>
                <a:lnTo>
                  <a:pt x="1126088" y="397649"/>
                </a:lnTo>
                <a:lnTo>
                  <a:pt x="1130877" y="396613"/>
                </a:lnTo>
                <a:lnTo>
                  <a:pt x="1132172" y="396031"/>
                </a:lnTo>
                <a:lnTo>
                  <a:pt x="1132884" y="394542"/>
                </a:lnTo>
                <a:lnTo>
                  <a:pt x="1133272" y="391047"/>
                </a:lnTo>
                <a:lnTo>
                  <a:pt x="1133660" y="390594"/>
                </a:lnTo>
                <a:lnTo>
                  <a:pt x="1133660" y="386451"/>
                </a:lnTo>
                <a:lnTo>
                  <a:pt x="1132560" y="386451"/>
                </a:lnTo>
                <a:lnTo>
                  <a:pt x="1131848" y="385869"/>
                </a:lnTo>
                <a:lnTo>
                  <a:pt x="1132042" y="384963"/>
                </a:lnTo>
                <a:lnTo>
                  <a:pt x="1131136" y="384251"/>
                </a:lnTo>
                <a:lnTo>
                  <a:pt x="1127641" y="383539"/>
                </a:lnTo>
                <a:lnTo>
                  <a:pt x="1127447" y="383087"/>
                </a:lnTo>
                <a:lnTo>
                  <a:pt x="1129454" y="382633"/>
                </a:lnTo>
                <a:lnTo>
                  <a:pt x="1132431" y="380692"/>
                </a:lnTo>
                <a:lnTo>
                  <a:pt x="1135926" y="380562"/>
                </a:lnTo>
                <a:lnTo>
                  <a:pt x="1137608" y="379074"/>
                </a:lnTo>
                <a:lnTo>
                  <a:pt x="1138191" y="379074"/>
                </a:lnTo>
                <a:lnTo>
                  <a:pt x="1140392" y="377779"/>
                </a:lnTo>
                <a:lnTo>
                  <a:pt x="1141880" y="377649"/>
                </a:lnTo>
                <a:lnTo>
                  <a:pt x="1142398" y="378232"/>
                </a:lnTo>
                <a:lnTo>
                  <a:pt x="1142204" y="378815"/>
                </a:lnTo>
                <a:lnTo>
                  <a:pt x="1144210" y="379267"/>
                </a:lnTo>
                <a:lnTo>
                  <a:pt x="1146216" y="379138"/>
                </a:lnTo>
                <a:lnTo>
                  <a:pt x="1146928" y="378426"/>
                </a:lnTo>
                <a:lnTo>
                  <a:pt x="1148029" y="378168"/>
                </a:lnTo>
                <a:lnTo>
                  <a:pt x="1149517" y="378620"/>
                </a:lnTo>
                <a:lnTo>
                  <a:pt x="1149905" y="377585"/>
                </a:lnTo>
                <a:lnTo>
                  <a:pt x="1151782" y="377002"/>
                </a:lnTo>
                <a:lnTo>
                  <a:pt x="1152883" y="375643"/>
                </a:lnTo>
                <a:lnTo>
                  <a:pt x="1154177" y="374932"/>
                </a:lnTo>
                <a:lnTo>
                  <a:pt x="1155277" y="372990"/>
                </a:lnTo>
                <a:lnTo>
                  <a:pt x="1155989" y="372666"/>
                </a:lnTo>
                <a:lnTo>
                  <a:pt x="1156378" y="371048"/>
                </a:lnTo>
                <a:lnTo>
                  <a:pt x="1157866" y="369689"/>
                </a:lnTo>
                <a:lnTo>
                  <a:pt x="1158578" y="366582"/>
                </a:lnTo>
                <a:lnTo>
                  <a:pt x="1159096" y="366258"/>
                </a:lnTo>
                <a:lnTo>
                  <a:pt x="1158902" y="365352"/>
                </a:lnTo>
                <a:lnTo>
                  <a:pt x="1159420" y="363281"/>
                </a:lnTo>
                <a:lnTo>
                  <a:pt x="1158319" y="363281"/>
                </a:lnTo>
                <a:lnTo>
                  <a:pt x="1158902" y="361793"/>
                </a:lnTo>
                <a:lnTo>
                  <a:pt x="1161296" y="361663"/>
                </a:lnTo>
                <a:lnTo>
                  <a:pt x="1161490" y="361081"/>
                </a:lnTo>
                <a:lnTo>
                  <a:pt x="1160779" y="360628"/>
                </a:lnTo>
                <a:lnTo>
                  <a:pt x="1160779" y="359916"/>
                </a:lnTo>
                <a:lnTo>
                  <a:pt x="1162267" y="359204"/>
                </a:lnTo>
                <a:lnTo>
                  <a:pt x="1163562" y="358168"/>
                </a:lnTo>
                <a:lnTo>
                  <a:pt x="1163756" y="357586"/>
                </a:lnTo>
                <a:lnTo>
                  <a:pt x="1164662" y="357327"/>
                </a:lnTo>
                <a:lnTo>
                  <a:pt x="1164856" y="356292"/>
                </a:lnTo>
                <a:lnTo>
                  <a:pt x="1165956" y="355709"/>
                </a:lnTo>
                <a:lnTo>
                  <a:pt x="1166668" y="353185"/>
                </a:lnTo>
                <a:lnTo>
                  <a:pt x="1167769" y="352020"/>
                </a:lnTo>
                <a:lnTo>
                  <a:pt x="1168157" y="350984"/>
                </a:lnTo>
                <a:lnTo>
                  <a:pt x="1169451" y="349949"/>
                </a:lnTo>
                <a:lnTo>
                  <a:pt x="1169969" y="347878"/>
                </a:lnTo>
                <a:lnTo>
                  <a:pt x="1170875" y="347554"/>
                </a:lnTo>
                <a:lnTo>
                  <a:pt x="1171393" y="346648"/>
                </a:lnTo>
                <a:lnTo>
                  <a:pt x="1173594" y="345289"/>
                </a:lnTo>
                <a:lnTo>
                  <a:pt x="1174176" y="344254"/>
                </a:lnTo>
                <a:lnTo>
                  <a:pt x="1174694" y="344124"/>
                </a:lnTo>
                <a:lnTo>
                  <a:pt x="1176700" y="342053"/>
                </a:lnTo>
                <a:lnTo>
                  <a:pt x="1177412" y="342053"/>
                </a:lnTo>
                <a:lnTo>
                  <a:pt x="1179807" y="340305"/>
                </a:lnTo>
                <a:lnTo>
                  <a:pt x="1181101" y="337522"/>
                </a:lnTo>
                <a:lnTo>
                  <a:pt x="1183496" y="335322"/>
                </a:lnTo>
                <a:lnTo>
                  <a:pt x="1183690" y="334286"/>
                </a:lnTo>
                <a:lnTo>
                  <a:pt x="1185567" y="332927"/>
                </a:lnTo>
                <a:lnTo>
                  <a:pt x="1186667" y="331309"/>
                </a:lnTo>
                <a:lnTo>
                  <a:pt x="1187573" y="331309"/>
                </a:lnTo>
                <a:lnTo>
                  <a:pt x="1188091" y="330726"/>
                </a:lnTo>
                <a:lnTo>
                  <a:pt x="1189774" y="330856"/>
                </a:lnTo>
                <a:lnTo>
                  <a:pt x="1190162" y="330403"/>
                </a:lnTo>
                <a:lnTo>
                  <a:pt x="1193463" y="329691"/>
                </a:lnTo>
                <a:lnTo>
                  <a:pt x="1194563" y="328202"/>
                </a:lnTo>
                <a:lnTo>
                  <a:pt x="1195664" y="327490"/>
                </a:lnTo>
                <a:lnTo>
                  <a:pt x="1195275" y="326584"/>
                </a:lnTo>
                <a:lnTo>
                  <a:pt x="1195987" y="326261"/>
                </a:lnTo>
                <a:lnTo>
                  <a:pt x="1197799" y="326584"/>
                </a:lnTo>
                <a:lnTo>
                  <a:pt x="1199806" y="325872"/>
                </a:lnTo>
                <a:lnTo>
                  <a:pt x="1201294" y="325872"/>
                </a:lnTo>
                <a:lnTo>
                  <a:pt x="1201489" y="327038"/>
                </a:lnTo>
                <a:lnTo>
                  <a:pt x="1201877" y="327297"/>
                </a:lnTo>
                <a:lnTo>
                  <a:pt x="1207055" y="326843"/>
                </a:lnTo>
                <a:lnTo>
                  <a:pt x="1207572" y="326261"/>
                </a:lnTo>
                <a:lnTo>
                  <a:pt x="1209255" y="326390"/>
                </a:lnTo>
                <a:lnTo>
                  <a:pt x="1209449" y="325355"/>
                </a:lnTo>
                <a:lnTo>
                  <a:pt x="1210549" y="325225"/>
                </a:lnTo>
                <a:lnTo>
                  <a:pt x="1211456" y="324061"/>
                </a:lnTo>
                <a:lnTo>
                  <a:pt x="1212362" y="324643"/>
                </a:lnTo>
                <a:lnTo>
                  <a:pt x="1213074" y="324513"/>
                </a:lnTo>
                <a:lnTo>
                  <a:pt x="1213074" y="323801"/>
                </a:lnTo>
                <a:lnTo>
                  <a:pt x="1212491" y="323672"/>
                </a:lnTo>
                <a:lnTo>
                  <a:pt x="1212491" y="322766"/>
                </a:lnTo>
                <a:lnTo>
                  <a:pt x="1214886" y="323219"/>
                </a:lnTo>
                <a:lnTo>
                  <a:pt x="1214886" y="323801"/>
                </a:lnTo>
                <a:lnTo>
                  <a:pt x="1215986" y="325160"/>
                </a:lnTo>
                <a:lnTo>
                  <a:pt x="1217086" y="325160"/>
                </a:lnTo>
                <a:lnTo>
                  <a:pt x="1216374" y="322507"/>
                </a:lnTo>
                <a:lnTo>
                  <a:pt x="1215080" y="321342"/>
                </a:lnTo>
                <a:lnTo>
                  <a:pt x="1215080" y="319400"/>
                </a:lnTo>
                <a:lnTo>
                  <a:pt x="1216568" y="318041"/>
                </a:lnTo>
                <a:lnTo>
                  <a:pt x="1217475" y="315841"/>
                </a:lnTo>
                <a:lnTo>
                  <a:pt x="1219869" y="313899"/>
                </a:lnTo>
                <a:lnTo>
                  <a:pt x="1220969" y="311699"/>
                </a:lnTo>
                <a:lnTo>
                  <a:pt x="1222652" y="310792"/>
                </a:lnTo>
                <a:lnTo>
                  <a:pt x="1223041" y="309627"/>
                </a:lnTo>
                <a:lnTo>
                  <a:pt x="1224723" y="307556"/>
                </a:lnTo>
                <a:lnTo>
                  <a:pt x="1224918" y="306391"/>
                </a:lnTo>
                <a:lnTo>
                  <a:pt x="1225500" y="306262"/>
                </a:lnTo>
                <a:lnTo>
                  <a:pt x="1225888" y="305226"/>
                </a:lnTo>
                <a:lnTo>
                  <a:pt x="1226989" y="304061"/>
                </a:lnTo>
                <a:lnTo>
                  <a:pt x="1228089" y="301084"/>
                </a:lnTo>
                <a:lnTo>
                  <a:pt x="1228801" y="300502"/>
                </a:lnTo>
                <a:lnTo>
                  <a:pt x="1230095" y="297395"/>
                </a:lnTo>
                <a:lnTo>
                  <a:pt x="1230484" y="297266"/>
                </a:lnTo>
                <a:lnTo>
                  <a:pt x="1230484" y="296101"/>
                </a:lnTo>
                <a:lnTo>
                  <a:pt x="1230872" y="295648"/>
                </a:lnTo>
                <a:lnTo>
                  <a:pt x="1230678" y="290211"/>
                </a:lnTo>
                <a:lnTo>
                  <a:pt x="1231260" y="289046"/>
                </a:lnTo>
                <a:lnTo>
                  <a:pt x="1231066" y="287428"/>
                </a:lnTo>
                <a:lnTo>
                  <a:pt x="1231778" y="285357"/>
                </a:lnTo>
                <a:lnTo>
                  <a:pt x="1233072" y="283998"/>
                </a:lnTo>
                <a:lnTo>
                  <a:pt x="1233655" y="283998"/>
                </a:lnTo>
                <a:lnTo>
                  <a:pt x="1233655" y="283674"/>
                </a:lnTo>
                <a:lnTo>
                  <a:pt x="1234949" y="283091"/>
                </a:lnTo>
                <a:lnTo>
                  <a:pt x="1236050" y="281473"/>
                </a:lnTo>
                <a:lnTo>
                  <a:pt x="1237344" y="280438"/>
                </a:lnTo>
                <a:lnTo>
                  <a:pt x="1237538" y="279403"/>
                </a:lnTo>
                <a:lnTo>
                  <a:pt x="1238444" y="279079"/>
                </a:lnTo>
                <a:lnTo>
                  <a:pt x="1238639" y="278496"/>
                </a:lnTo>
                <a:lnTo>
                  <a:pt x="1239350" y="278043"/>
                </a:lnTo>
                <a:lnTo>
                  <a:pt x="1239350" y="277331"/>
                </a:lnTo>
                <a:lnTo>
                  <a:pt x="1240062" y="276749"/>
                </a:lnTo>
                <a:lnTo>
                  <a:pt x="1240257" y="275713"/>
                </a:lnTo>
                <a:lnTo>
                  <a:pt x="1240774" y="275260"/>
                </a:lnTo>
                <a:lnTo>
                  <a:pt x="1241162" y="273060"/>
                </a:lnTo>
                <a:lnTo>
                  <a:pt x="1241680" y="272736"/>
                </a:lnTo>
                <a:lnTo>
                  <a:pt x="1242263" y="270989"/>
                </a:lnTo>
                <a:lnTo>
                  <a:pt x="1243169" y="270406"/>
                </a:lnTo>
                <a:lnTo>
                  <a:pt x="1243558" y="269371"/>
                </a:lnTo>
                <a:lnTo>
                  <a:pt x="1243363" y="268206"/>
                </a:lnTo>
                <a:lnTo>
                  <a:pt x="1243751" y="267623"/>
                </a:lnTo>
                <a:lnTo>
                  <a:pt x="1238379" y="264193"/>
                </a:lnTo>
                <a:lnTo>
                  <a:pt x="1237797" y="264064"/>
                </a:lnTo>
                <a:lnTo>
                  <a:pt x="1237797" y="265099"/>
                </a:lnTo>
                <a:lnTo>
                  <a:pt x="1237409" y="265228"/>
                </a:lnTo>
                <a:lnTo>
                  <a:pt x="1237215" y="266264"/>
                </a:lnTo>
                <a:lnTo>
                  <a:pt x="1235208" y="266717"/>
                </a:lnTo>
                <a:lnTo>
                  <a:pt x="1234820" y="266005"/>
                </a:lnTo>
                <a:lnTo>
                  <a:pt x="1234108" y="265875"/>
                </a:lnTo>
                <a:lnTo>
                  <a:pt x="1234302" y="265163"/>
                </a:lnTo>
                <a:lnTo>
                  <a:pt x="1233914" y="264257"/>
                </a:lnTo>
                <a:lnTo>
                  <a:pt x="1233202" y="263999"/>
                </a:lnTo>
                <a:lnTo>
                  <a:pt x="1233785" y="263093"/>
                </a:lnTo>
                <a:lnTo>
                  <a:pt x="1233785" y="262381"/>
                </a:lnTo>
                <a:lnTo>
                  <a:pt x="1233202" y="261798"/>
                </a:lnTo>
                <a:lnTo>
                  <a:pt x="1232490" y="262251"/>
                </a:lnTo>
                <a:lnTo>
                  <a:pt x="1232231" y="263610"/>
                </a:lnTo>
                <a:lnTo>
                  <a:pt x="1232231" y="263610"/>
                </a:lnTo>
                <a:lnTo>
                  <a:pt x="1228542" y="250796"/>
                </a:lnTo>
                <a:lnTo>
                  <a:pt x="1230289" y="242770"/>
                </a:lnTo>
                <a:lnTo>
                  <a:pt x="1225888" y="242058"/>
                </a:lnTo>
                <a:lnTo>
                  <a:pt x="1224205" y="238951"/>
                </a:lnTo>
                <a:lnTo>
                  <a:pt x="1233978" y="231962"/>
                </a:lnTo>
                <a:lnTo>
                  <a:pt x="1228089" y="223354"/>
                </a:lnTo>
                <a:lnTo>
                  <a:pt x="1229124" y="215199"/>
                </a:lnTo>
                <a:lnTo>
                  <a:pt x="1224918" y="207497"/>
                </a:lnTo>
                <a:lnTo>
                  <a:pt x="1225371" y="203225"/>
                </a:lnTo>
                <a:lnTo>
                  <a:pt x="1231196" y="196235"/>
                </a:lnTo>
                <a:lnTo>
                  <a:pt x="1230937" y="192223"/>
                </a:lnTo>
                <a:lnTo>
                  <a:pt x="1225888" y="182579"/>
                </a:lnTo>
                <a:lnTo>
                  <a:pt x="1228995" y="173389"/>
                </a:lnTo>
                <a:lnTo>
                  <a:pt x="1228218" y="169700"/>
                </a:lnTo>
                <a:lnTo>
                  <a:pt x="1237538" y="157597"/>
                </a:lnTo>
                <a:lnTo>
                  <a:pt x="1237668" y="152419"/>
                </a:lnTo>
                <a:close/>
              </a:path>
            </a:pathLst>
          </a:custGeom>
          <a:solidFill>
            <a:srgbClr val="00775E"/>
          </a:solidFill>
          <a:ln w="3229" cap="flat">
            <a:solidFill>
              <a:srgbClr val="FFFFFF"/>
            </a:solidFill>
            <a:prstDash val="solid"/>
            <a:miter/>
          </a:ln>
        </p:spPr>
        <p:txBody>
          <a:bodyPr rtlCol="0" anchor="ctr"/>
          <a:lstStyle/>
          <a:p>
            <a:endParaRPr lang="en-IN"/>
          </a:p>
        </p:txBody>
      </p:sp>
      <p:sp>
        <p:nvSpPr>
          <p:cNvPr id="19" name="TextBox 18">
            <a:extLst>
              <a:ext uri="{FF2B5EF4-FFF2-40B4-BE49-F238E27FC236}">
                <a16:creationId xmlns:a16="http://schemas.microsoft.com/office/drawing/2014/main" id="{55E9AEDA-4BC1-4121-BB1F-488051A92621}"/>
              </a:ext>
            </a:extLst>
          </p:cNvPr>
          <p:cNvSpPr txBox="1"/>
          <p:nvPr/>
        </p:nvSpPr>
        <p:spPr>
          <a:xfrm>
            <a:off x="898760" y="4015846"/>
            <a:ext cx="2073349" cy="523220"/>
          </a:xfrm>
          <a:prstGeom prst="rect">
            <a:avLst/>
          </a:prstGeom>
          <a:noFill/>
        </p:spPr>
        <p:txBody>
          <a:bodyPr wrap="square">
            <a:spAutoFit/>
          </a:bodyPr>
          <a:lstStyle/>
          <a:p>
            <a:r>
              <a:rPr lang="en-IN" dirty="0">
                <a:latin typeface="+mn-lt"/>
              </a:rPr>
              <a:t>6.64%</a:t>
            </a:r>
          </a:p>
          <a:p>
            <a:r>
              <a:rPr lang="en-IN" dirty="0">
                <a:latin typeface="+mn-lt"/>
              </a:rPr>
              <a:t>East of England</a:t>
            </a:r>
          </a:p>
        </p:txBody>
      </p:sp>
      <p:sp>
        <p:nvSpPr>
          <p:cNvPr id="20" name="TextBox 19">
            <a:extLst>
              <a:ext uri="{FF2B5EF4-FFF2-40B4-BE49-F238E27FC236}">
                <a16:creationId xmlns:a16="http://schemas.microsoft.com/office/drawing/2014/main" id="{5B0180E0-B338-419B-94FB-97920FDD306E}"/>
              </a:ext>
            </a:extLst>
          </p:cNvPr>
          <p:cNvSpPr txBox="1"/>
          <p:nvPr/>
        </p:nvSpPr>
        <p:spPr>
          <a:xfrm>
            <a:off x="3835189" y="4069333"/>
            <a:ext cx="1396409" cy="523220"/>
          </a:xfrm>
          <a:prstGeom prst="rect">
            <a:avLst/>
          </a:prstGeom>
          <a:noFill/>
        </p:spPr>
        <p:txBody>
          <a:bodyPr wrap="square">
            <a:spAutoFit/>
          </a:bodyPr>
          <a:lstStyle/>
          <a:p>
            <a:r>
              <a:rPr lang="en-IN" dirty="0">
                <a:latin typeface="+mn-lt"/>
              </a:rPr>
              <a:t>10.35%</a:t>
            </a:r>
          </a:p>
          <a:p>
            <a:r>
              <a:rPr lang="en-IN" dirty="0">
                <a:latin typeface="+mn-lt"/>
              </a:rPr>
              <a:t>East midlands</a:t>
            </a:r>
          </a:p>
        </p:txBody>
      </p:sp>
      <p:sp>
        <p:nvSpPr>
          <p:cNvPr id="21" name="TextBox 20">
            <a:extLst>
              <a:ext uri="{FF2B5EF4-FFF2-40B4-BE49-F238E27FC236}">
                <a16:creationId xmlns:a16="http://schemas.microsoft.com/office/drawing/2014/main" id="{7B731222-47AC-41F7-A1DA-4C8F3D1C0791}"/>
              </a:ext>
            </a:extLst>
          </p:cNvPr>
          <p:cNvSpPr txBox="1"/>
          <p:nvPr/>
        </p:nvSpPr>
        <p:spPr>
          <a:xfrm>
            <a:off x="2250907" y="1776756"/>
            <a:ext cx="1371600" cy="523220"/>
          </a:xfrm>
          <a:prstGeom prst="rect">
            <a:avLst/>
          </a:prstGeom>
          <a:noFill/>
        </p:spPr>
        <p:txBody>
          <a:bodyPr wrap="square">
            <a:spAutoFit/>
          </a:bodyPr>
          <a:lstStyle/>
          <a:p>
            <a:r>
              <a:rPr lang="en-IN" dirty="0">
                <a:latin typeface="+mn-lt"/>
              </a:rPr>
              <a:t>14.25%</a:t>
            </a:r>
          </a:p>
          <a:p>
            <a:r>
              <a:rPr lang="en-IN" dirty="0">
                <a:latin typeface="+mn-lt"/>
              </a:rPr>
              <a:t>West midlands </a:t>
            </a:r>
          </a:p>
        </p:txBody>
      </p:sp>
    </p:spTree>
    <p:extLst>
      <p:ext uri="{BB962C8B-B14F-4D97-AF65-F5344CB8AC3E}">
        <p14:creationId xmlns:p14="http://schemas.microsoft.com/office/powerpoint/2010/main" val="27484655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3A35C58-53D9-4154-BADD-F4C9E840A1E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21</a:t>
            </a:fld>
            <a:endParaRPr lang="en" dirty="0"/>
          </a:p>
        </p:txBody>
      </p:sp>
      <p:sp>
        <p:nvSpPr>
          <p:cNvPr id="7" name="Freeform: Shape 6">
            <a:extLst>
              <a:ext uri="{FF2B5EF4-FFF2-40B4-BE49-F238E27FC236}">
                <a16:creationId xmlns:a16="http://schemas.microsoft.com/office/drawing/2014/main" id="{D7F51091-F7EF-4021-8969-FD54C029DD9F}"/>
              </a:ext>
            </a:extLst>
          </p:cNvPr>
          <p:cNvSpPr/>
          <p:nvPr/>
        </p:nvSpPr>
        <p:spPr>
          <a:xfrm>
            <a:off x="6740465" y="316988"/>
            <a:ext cx="823576" cy="1094510"/>
          </a:xfrm>
          <a:custGeom>
            <a:avLst/>
            <a:gdLst>
              <a:gd name="connsiteX0" fmla="*/ 293641 w 632522"/>
              <a:gd name="connsiteY0" fmla="*/ 68151 h 788759"/>
              <a:gd name="connsiteX1" fmla="*/ 293835 w 632522"/>
              <a:gd name="connsiteY1" fmla="*/ 68669 h 788759"/>
              <a:gd name="connsiteX2" fmla="*/ 295518 w 632522"/>
              <a:gd name="connsiteY2" fmla="*/ 68669 h 788759"/>
              <a:gd name="connsiteX3" fmla="*/ 296230 w 632522"/>
              <a:gd name="connsiteY3" fmla="*/ 67504 h 788759"/>
              <a:gd name="connsiteX4" fmla="*/ 296942 w 632522"/>
              <a:gd name="connsiteY4" fmla="*/ 67375 h 788759"/>
              <a:gd name="connsiteX5" fmla="*/ 296554 w 632522"/>
              <a:gd name="connsiteY5" fmla="*/ 69316 h 788759"/>
              <a:gd name="connsiteX6" fmla="*/ 298431 w 632522"/>
              <a:gd name="connsiteY6" fmla="*/ 70158 h 788759"/>
              <a:gd name="connsiteX7" fmla="*/ 299143 w 632522"/>
              <a:gd name="connsiteY7" fmla="*/ 70158 h 788759"/>
              <a:gd name="connsiteX8" fmla="*/ 300243 w 632522"/>
              <a:gd name="connsiteY8" fmla="*/ 69316 h 788759"/>
              <a:gd name="connsiteX9" fmla="*/ 301926 w 632522"/>
              <a:gd name="connsiteY9" fmla="*/ 69316 h 788759"/>
              <a:gd name="connsiteX10" fmla="*/ 302120 w 632522"/>
              <a:gd name="connsiteY10" fmla="*/ 69964 h 788759"/>
              <a:gd name="connsiteX11" fmla="*/ 300825 w 632522"/>
              <a:gd name="connsiteY11" fmla="*/ 72099 h 788759"/>
              <a:gd name="connsiteX12" fmla="*/ 300631 w 632522"/>
              <a:gd name="connsiteY12" fmla="*/ 74041 h 788759"/>
              <a:gd name="connsiteX13" fmla="*/ 300243 w 632522"/>
              <a:gd name="connsiteY13" fmla="*/ 74559 h 788759"/>
              <a:gd name="connsiteX14" fmla="*/ 300437 w 632522"/>
              <a:gd name="connsiteY14" fmla="*/ 78766 h 788759"/>
              <a:gd name="connsiteX15" fmla="*/ 301343 w 632522"/>
              <a:gd name="connsiteY15" fmla="*/ 80060 h 788759"/>
              <a:gd name="connsiteX16" fmla="*/ 301149 w 632522"/>
              <a:gd name="connsiteY16" fmla="*/ 80578 h 788759"/>
              <a:gd name="connsiteX17" fmla="*/ 298560 w 632522"/>
              <a:gd name="connsiteY17" fmla="*/ 79736 h 788759"/>
              <a:gd name="connsiteX18" fmla="*/ 296683 w 632522"/>
              <a:gd name="connsiteY18" fmla="*/ 79736 h 788759"/>
              <a:gd name="connsiteX19" fmla="*/ 295971 w 632522"/>
              <a:gd name="connsiteY19" fmla="*/ 79089 h 788759"/>
              <a:gd name="connsiteX20" fmla="*/ 295065 w 632522"/>
              <a:gd name="connsiteY20" fmla="*/ 79284 h 788759"/>
              <a:gd name="connsiteX21" fmla="*/ 295259 w 632522"/>
              <a:gd name="connsiteY21" fmla="*/ 80125 h 788759"/>
              <a:gd name="connsiteX22" fmla="*/ 292864 w 632522"/>
              <a:gd name="connsiteY22" fmla="*/ 80319 h 788759"/>
              <a:gd name="connsiteX23" fmla="*/ 291376 w 632522"/>
              <a:gd name="connsiteY23" fmla="*/ 78701 h 788759"/>
              <a:gd name="connsiteX24" fmla="*/ 291376 w 632522"/>
              <a:gd name="connsiteY24" fmla="*/ 74494 h 788759"/>
              <a:gd name="connsiteX25" fmla="*/ 290276 w 632522"/>
              <a:gd name="connsiteY25" fmla="*/ 73006 h 788759"/>
              <a:gd name="connsiteX26" fmla="*/ 288981 w 632522"/>
              <a:gd name="connsiteY26" fmla="*/ 72812 h 788759"/>
              <a:gd name="connsiteX27" fmla="*/ 287105 w 632522"/>
              <a:gd name="connsiteY27" fmla="*/ 71646 h 788759"/>
              <a:gd name="connsiteX28" fmla="*/ 283221 w 632522"/>
              <a:gd name="connsiteY28" fmla="*/ 71646 h 788759"/>
              <a:gd name="connsiteX29" fmla="*/ 281409 w 632522"/>
              <a:gd name="connsiteY29" fmla="*/ 72812 h 788759"/>
              <a:gd name="connsiteX30" fmla="*/ 280697 w 632522"/>
              <a:gd name="connsiteY30" fmla="*/ 74624 h 788759"/>
              <a:gd name="connsiteX31" fmla="*/ 278496 w 632522"/>
              <a:gd name="connsiteY31" fmla="*/ 74818 h 788759"/>
              <a:gd name="connsiteX32" fmla="*/ 276296 w 632522"/>
              <a:gd name="connsiteY32" fmla="*/ 73200 h 788759"/>
              <a:gd name="connsiteX33" fmla="*/ 275390 w 632522"/>
              <a:gd name="connsiteY33" fmla="*/ 70611 h 788759"/>
              <a:gd name="connsiteX34" fmla="*/ 275778 w 632522"/>
              <a:gd name="connsiteY34" fmla="*/ 68669 h 788759"/>
              <a:gd name="connsiteX35" fmla="*/ 276490 w 632522"/>
              <a:gd name="connsiteY35" fmla="*/ 68151 h 788759"/>
              <a:gd name="connsiteX36" fmla="*/ 278885 w 632522"/>
              <a:gd name="connsiteY36" fmla="*/ 68151 h 788759"/>
              <a:gd name="connsiteX37" fmla="*/ 280891 w 632522"/>
              <a:gd name="connsiteY37" fmla="*/ 68799 h 788759"/>
              <a:gd name="connsiteX38" fmla="*/ 282574 w 632522"/>
              <a:gd name="connsiteY38" fmla="*/ 69964 h 788759"/>
              <a:gd name="connsiteX39" fmla="*/ 284774 w 632522"/>
              <a:gd name="connsiteY39" fmla="*/ 70481 h 788759"/>
              <a:gd name="connsiteX40" fmla="*/ 289758 w 632522"/>
              <a:gd name="connsiteY40" fmla="*/ 70158 h 788759"/>
              <a:gd name="connsiteX41" fmla="*/ 290664 w 632522"/>
              <a:gd name="connsiteY41" fmla="*/ 69187 h 788759"/>
              <a:gd name="connsiteX42" fmla="*/ 290664 w 632522"/>
              <a:gd name="connsiteY42" fmla="*/ 68669 h 788759"/>
              <a:gd name="connsiteX43" fmla="*/ 292153 w 632522"/>
              <a:gd name="connsiteY43" fmla="*/ 68151 h 788759"/>
              <a:gd name="connsiteX44" fmla="*/ 293059 w 632522"/>
              <a:gd name="connsiteY44" fmla="*/ 67181 h 788759"/>
              <a:gd name="connsiteX45" fmla="*/ 294353 w 632522"/>
              <a:gd name="connsiteY45" fmla="*/ 67181 h 788759"/>
              <a:gd name="connsiteX46" fmla="*/ 293641 w 632522"/>
              <a:gd name="connsiteY46" fmla="*/ 68151 h 788759"/>
              <a:gd name="connsiteX47" fmla="*/ 217399 w 632522"/>
              <a:gd name="connsiteY47" fmla="*/ 0 h 788759"/>
              <a:gd name="connsiteX48" fmla="*/ 218111 w 632522"/>
              <a:gd name="connsiteY48" fmla="*/ 712 h 788759"/>
              <a:gd name="connsiteX49" fmla="*/ 218824 w 632522"/>
              <a:gd name="connsiteY49" fmla="*/ 712 h 788759"/>
              <a:gd name="connsiteX50" fmla="*/ 220118 w 632522"/>
              <a:gd name="connsiteY50" fmla="*/ 1553 h 788759"/>
              <a:gd name="connsiteX51" fmla="*/ 220830 w 632522"/>
              <a:gd name="connsiteY51" fmla="*/ 3365 h 788759"/>
              <a:gd name="connsiteX52" fmla="*/ 222642 w 632522"/>
              <a:gd name="connsiteY52" fmla="*/ 5501 h 788759"/>
              <a:gd name="connsiteX53" fmla="*/ 222836 w 632522"/>
              <a:gd name="connsiteY53" fmla="*/ 7119 h 788759"/>
              <a:gd name="connsiteX54" fmla="*/ 223548 w 632522"/>
              <a:gd name="connsiteY54" fmla="*/ 7766 h 788759"/>
              <a:gd name="connsiteX55" fmla="*/ 225554 w 632522"/>
              <a:gd name="connsiteY55" fmla="*/ 8414 h 788759"/>
              <a:gd name="connsiteX56" fmla="*/ 225554 w 632522"/>
              <a:gd name="connsiteY56" fmla="*/ 9579 h 788759"/>
              <a:gd name="connsiteX57" fmla="*/ 227043 w 632522"/>
              <a:gd name="connsiteY57" fmla="*/ 10550 h 788759"/>
              <a:gd name="connsiteX58" fmla="*/ 227043 w 632522"/>
              <a:gd name="connsiteY58" fmla="*/ 13333 h 788759"/>
              <a:gd name="connsiteX59" fmla="*/ 229049 w 632522"/>
              <a:gd name="connsiteY59" fmla="*/ 14498 h 788759"/>
              <a:gd name="connsiteX60" fmla="*/ 229049 w 632522"/>
              <a:gd name="connsiteY60" fmla="*/ 15662 h 788759"/>
              <a:gd name="connsiteX61" fmla="*/ 228467 w 632522"/>
              <a:gd name="connsiteY61" fmla="*/ 15986 h 788759"/>
              <a:gd name="connsiteX62" fmla="*/ 228467 w 632522"/>
              <a:gd name="connsiteY62" fmla="*/ 16827 h 788759"/>
              <a:gd name="connsiteX63" fmla="*/ 229761 w 632522"/>
              <a:gd name="connsiteY63" fmla="*/ 17798 h 788759"/>
              <a:gd name="connsiteX64" fmla="*/ 229567 w 632522"/>
              <a:gd name="connsiteY64" fmla="*/ 19416 h 788759"/>
              <a:gd name="connsiteX65" fmla="*/ 230667 w 632522"/>
              <a:gd name="connsiteY65" fmla="*/ 20711 h 788759"/>
              <a:gd name="connsiteX66" fmla="*/ 230667 w 632522"/>
              <a:gd name="connsiteY66" fmla="*/ 21552 h 788759"/>
              <a:gd name="connsiteX67" fmla="*/ 230150 w 632522"/>
              <a:gd name="connsiteY67" fmla="*/ 22199 h 788759"/>
              <a:gd name="connsiteX68" fmla="*/ 228273 w 632522"/>
              <a:gd name="connsiteY68" fmla="*/ 22199 h 788759"/>
              <a:gd name="connsiteX69" fmla="*/ 226978 w 632522"/>
              <a:gd name="connsiteY69" fmla="*/ 23041 h 788759"/>
              <a:gd name="connsiteX70" fmla="*/ 225490 w 632522"/>
              <a:gd name="connsiteY70" fmla="*/ 23364 h 788759"/>
              <a:gd name="connsiteX71" fmla="*/ 225490 w 632522"/>
              <a:gd name="connsiteY71" fmla="*/ 24659 h 788759"/>
              <a:gd name="connsiteX72" fmla="*/ 226396 w 632522"/>
              <a:gd name="connsiteY72" fmla="*/ 25500 h 788759"/>
              <a:gd name="connsiteX73" fmla="*/ 227496 w 632522"/>
              <a:gd name="connsiteY73" fmla="*/ 25500 h 788759"/>
              <a:gd name="connsiteX74" fmla="*/ 227690 w 632522"/>
              <a:gd name="connsiteY74" fmla="*/ 25824 h 788759"/>
              <a:gd name="connsiteX75" fmla="*/ 228596 w 632522"/>
              <a:gd name="connsiteY75" fmla="*/ 25824 h 788759"/>
              <a:gd name="connsiteX76" fmla="*/ 229179 w 632522"/>
              <a:gd name="connsiteY76" fmla="*/ 25306 h 788759"/>
              <a:gd name="connsiteX77" fmla="*/ 229697 w 632522"/>
              <a:gd name="connsiteY77" fmla="*/ 25500 h 788759"/>
              <a:gd name="connsiteX78" fmla="*/ 230797 w 632522"/>
              <a:gd name="connsiteY78" fmla="*/ 28930 h 788759"/>
              <a:gd name="connsiteX79" fmla="*/ 233580 w 632522"/>
              <a:gd name="connsiteY79" fmla="*/ 32166 h 788759"/>
              <a:gd name="connsiteX80" fmla="*/ 235068 w 632522"/>
              <a:gd name="connsiteY80" fmla="*/ 33331 h 788759"/>
              <a:gd name="connsiteX81" fmla="*/ 235586 w 632522"/>
              <a:gd name="connsiteY81" fmla="*/ 34496 h 788759"/>
              <a:gd name="connsiteX82" fmla="*/ 236169 w 632522"/>
              <a:gd name="connsiteY82" fmla="*/ 34691 h 788759"/>
              <a:gd name="connsiteX83" fmla="*/ 236881 w 632522"/>
              <a:gd name="connsiteY83" fmla="*/ 36956 h 788759"/>
              <a:gd name="connsiteX84" fmla="*/ 239469 w 632522"/>
              <a:gd name="connsiteY84" fmla="*/ 38768 h 788759"/>
              <a:gd name="connsiteX85" fmla="*/ 240052 w 632522"/>
              <a:gd name="connsiteY85" fmla="*/ 41357 h 788759"/>
              <a:gd name="connsiteX86" fmla="*/ 241152 w 632522"/>
              <a:gd name="connsiteY86" fmla="*/ 42846 h 788759"/>
              <a:gd name="connsiteX87" fmla="*/ 244129 w 632522"/>
              <a:gd name="connsiteY87" fmla="*/ 45111 h 788759"/>
              <a:gd name="connsiteX88" fmla="*/ 245036 w 632522"/>
              <a:gd name="connsiteY88" fmla="*/ 46729 h 788759"/>
              <a:gd name="connsiteX89" fmla="*/ 248919 w 632522"/>
              <a:gd name="connsiteY89" fmla="*/ 50806 h 788759"/>
              <a:gd name="connsiteX90" fmla="*/ 253320 w 632522"/>
              <a:gd name="connsiteY90" fmla="*/ 53719 h 788759"/>
              <a:gd name="connsiteX91" fmla="*/ 254226 w 632522"/>
              <a:gd name="connsiteY91" fmla="*/ 54884 h 788759"/>
              <a:gd name="connsiteX92" fmla="*/ 254744 w 632522"/>
              <a:gd name="connsiteY92" fmla="*/ 56696 h 788759"/>
              <a:gd name="connsiteX93" fmla="*/ 256427 w 632522"/>
              <a:gd name="connsiteY93" fmla="*/ 58314 h 788759"/>
              <a:gd name="connsiteX94" fmla="*/ 259015 w 632522"/>
              <a:gd name="connsiteY94" fmla="*/ 59155 h 788759"/>
              <a:gd name="connsiteX95" fmla="*/ 261604 w 632522"/>
              <a:gd name="connsiteY95" fmla="*/ 61421 h 788759"/>
              <a:gd name="connsiteX96" fmla="*/ 263287 w 632522"/>
              <a:gd name="connsiteY96" fmla="*/ 62068 h 788759"/>
              <a:gd name="connsiteX97" fmla="*/ 263805 w 632522"/>
              <a:gd name="connsiteY97" fmla="*/ 62909 h 788759"/>
              <a:gd name="connsiteX98" fmla="*/ 264517 w 632522"/>
              <a:gd name="connsiteY98" fmla="*/ 63233 h 788759"/>
              <a:gd name="connsiteX99" fmla="*/ 266911 w 632522"/>
              <a:gd name="connsiteY99" fmla="*/ 67310 h 788759"/>
              <a:gd name="connsiteX100" fmla="*/ 267623 w 632522"/>
              <a:gd name="connsiteY100" fmla="*/ 67957 h 788759"/>
              <a:gd name="connsiteX101" fmla="*/ 269306 w 632522"/>
              <a:gd name="connsiteY101" fmla="*/ 71194 h 788759"/>
              <a:gd name="connsiteX102" fmla="*/ 270018 w 632522"/>
              <a:gd name="connsiteY102" fmla="*/ 76242 h 788759"/>
              <a:gd name="connsiteX103" fmla="*/ 272607 w 632522"/>
              <a:gd name="connsiteY103" fmla="*/ 80643 h 788759"/>
              <a:gd name="connsiteX104" fmla="*/ 272801 w 632522"/>
              <a:gd name="connsiteY104" fmla="*/ 83102 h 788759"/>
              <a:gd name="connsiteX105" fmla="*/ 273513 w 632522"/>
              <a:gd name="connsiteY105" fmla="*/ 85562 h 788759"/>
              <a:gd name="connsiteX106" fmla="*/ 274419 w 632522"/>
              <a:gd name="connsiteY106" fmla="*/ 87180 h 788759"/>
              <a:gd name="connsiteX107" fmla="*/ 275907 w 632522"/>
              <a:gd name="connsiteY107" fmla="*/ 88668 h 788759"/>
              <a:gd name="connsiteX108" fmla="*/ 277914 w 632522"/>
              <a:gd name="connsiteY108" fmla="*/ 89509 h 788759"/>
              <a:gd name="connsiteX109" fmla="*/ 279920 w 632522"/>
              <a:gd name="connsiteY109" fmla="*/ 93263 h 788759"/>
              <a:gd name="connsiteX110" fmla="*/ 279532 w 632522"/>
              <a:gd name="connsiteY110" fmla="*/ 93910 h 788759"/>
              <a:gd name="connsiteX111" fmla="*/ 279726 w 632522"/>
              <a:gd name="connsiteY111" fmla="*/ 95076 h 788759"/>
              <a:gd name="connsiteX112" fmla="*/ 280826 w 632522"/>
              <a:gd name="connsiteY112" fmla="*/ 95205 h 788759"/>
              <a:gd name="connsiteX113" fmla="*/ 283027 w 632522"/>
              <a:gd name="connsiteY113" fmla="*/ 97147 h 788759"/>
              <a:gd name="connsiteX114" fmla="*/ 287105 w 632522"/>
              <a:gd name="connsiteY114" fmla="*/ 98635 h 788759"/>
              <a:gd name="connsiteX115" fmla="*/ 288917 w 632522"/>
              <a:gd name="connsiteY115" fmla="*/ 99930 h 788759"/>
              <a:gd name="connsiteX116" fmla="*/ 290794 w 632522"/>
              <a:gd name="connsiteY116" fmla="*/ 99930 h 788759"/>
              <a:gd name="connsiteX117" fmla="*/ 293188 w 632522"/>
              <a:gd name="connsiteY117" fmla="*/ 97664 h 788759"/>
              <a:gd name="connsiteX118" fmla="*/ 295777 w 632522"/>
              <a:gd name="connsiteY118" fmla="*/ 90674 h 788759"/>
              <a:gd name="connsiteX119" fmla="*/ 296165 w 632522"/>
              <a:gd name="connsiteY119" fmla="*/ 90027 h 788759"/>
              <a:gd name="connsiteX120" fmla="*/ 296748 w 632522"/>
              <a:gd name="connsiteY120" fmla="*/ 89833 h 788759"/>
              <a:gd name="connsiteX121" fmla="*/ 296554 w 632522"/>
              <a:gd name="connsiteY121" fmla="*/ 88215 h 788759"/>
              <a:gd name="connsiteX122" fmla="*/ 295453 w 632522"/>
              <a:gd name="connsiteY122" fmla="*/ 87050 h 788759"/>
              <a:gd name="connsiteX123" fmla="*/ 295971 w 632522"/>
              <a:gd name="connsiteY123" fmla="*/ 86079 h 788759"/>
              <a:gd name="connsiteX124" fmla="*/ 296683 w 632522"/>
              <a:gd name="connsiteY124" fmla="*/ 86079 h 788759"/>
              <a:gd name="connsiteX125" fmla="*/ 297395 w 632522"/>
              <a:gd name="connsiteY125" fmla="*/ 86921 h 788759"/>
              <a:gd name="connsiteX126" fmla="*/ 299401 w 632522"/>
              <a:gd name="connsiteY126" fmla="*/ 95723 h 788759"/>
              <a:gd name="connsiteX127" fmla="*/ 305291 w 632522"/>
              <a:gd name="connsiteY127" fmla="*/ 104331 h 788759"/>
              <a:gd name="connsiteX128" fmla="*/ 305097 w 632522"/>
              <a:gd name="connsiteY128" fmla="*/ 106466 h 788759"/>
              <a:gd name="connsiteX129" fmla="*/ 303220 w 632522"/>
              <a:gd name="connsiteY129" fmla="*/ 109702 h 788759"/>
              <a:gd name="connsiteX130" fmla="*/ 302120 w 632522"/>
              <a:gd name="connsiteY130" fmla="*/ 110544 h 788759"/>
              <a:gd name="connsiteX131" fmla="*/ 298819 w 632522"/>
              <a:gd name="connsiteY131" fmla="*/ 110415 h 788759"/>
              <a:gd name="connsiteX132" fmla="*/ 299013 w 632522"/>
              <a:gd name="connsiteY132" fmla="*/ 111062 h 788759"/>
              <a:gd name="connsiteX133" fmla="*/ 300114 w 632522"/>
              <a:gd name="connsiteY133" fmla="*/ 111256 h 788759"/>
              <a:gd name="connsiteX134" fmla="*/ 301019 w 632522"/>
              <a:gd name="connsiteY134" fmla="*/ 111903 h 788759"/>
              <a:gd name="connsiteX135" fmla="*/ 301602 w 632522"/>
              <a:gd name="connsiteY135" fmla="*/ 113521 h 788759"/>
              <a:gd name="connsiteX136" fmla="*/ 303802 w 632522"/>
              <a:gd name="connsiteY136" fmla="*/ 117081 h 788759"/>
              <a:gd name="connsiteX137" fmla="*/ 303608 w 632522"/>
              <a:gd name="connsiteY137" fmla="*/ 117922 h 788759"/>
              <a:gd name="connsiteX138" fmla="*/ 305485 w 632522"/>
              <a:gd name="connsiteY138" fmla="*/ 117404 h 788759"/>
              <a:gd name="connsiteX139" fmla="*/ 306974 w 632522"/>
              <a:gd name="connsiteY139" fmla="*/ 115463 h 788759"/>
              <a:gd name="connsiteX140" fmla="*/ 306974 w 632522"/>
              <a:gd name="connsiteY140" fmla="*/ 113845 h 788759"/>
              <a:gd name="connsiteX141" fmla="*/ 307362 w 632522"/>
              <a:gd name="connsiteY141" fmla="*/ 113327 h 788759"/>
              <a:gd name="connsiteX142" fmla="*/ 308074 w 632522"/>
              <a:gd name="connsiteY142" fmla="*/ 113003 h 788759"/>
              <a:gd name="connsiteX143" fmla="*/ 308786 w 632522"/>
              <a:gd name="connsiteY143" fmla="*/ 112033 h 788759"/>
              <a:gd name="connsiteX144" fmla="*/ 310081 w 632522"/>
              <a:gd name="connsiteY144" fmla="*/ 111709 h 788759"/>
              <a:gd name="connsiteX145" fmla="*/ 312475 w 632522"/>
              <a:gd name="connsiteY145" fmla="*/ 109250 h 788759"/>
              <a:gd name="connsiteX146" fmla="*/ 314288 w 632522"/>
              <a:gd name="connsiteY146" fmla="*/ 109120 h 788759"/>
              <a:gd name="connsiteX147" fmla="*/ 315582 w 632522"/>
              <a:gd name="connsiteY147" fmla="*/ 109962 h 788759"/>
              <a:gd name="connsiteX148" fmla="*/ 317459 w 632522"/>
              <a:gd name="connsiteY148" fmla="*/ 109832 h 788759"/>
              <a:gd name="connsiteX149" fmla="*/ 318171 w 632522"/>
              <a:gd name="connsiteY149" fmla="*/ 110350 h 788759"/>
              <a:gd name="connsiteX150" fmla="*/ 319271 w 632522"/>
              <a:gd name="connsiteY150" fmla="*/ 110350 h 788759"/>
              <a:gd name="connsiteX151" fmla="*/ 319659 w 632522"/>
              <a:gd name="connsiteY151" fmla="*/ 110673 h 788759"/>
              <a:gd name="connsiteX152" fmla="*/ 319854 w 632522"/>
              <a:gd name="connsiteY152" fmla="*/ 112809 h 788759"/>
              <a:gd name="connsiteX153" fmla="*/ 326455 w 632522"/>
              <a:gd name="connsiteY153" fmla="*/ 115269 h 788759"/>
              <a:gd name="connsiteX154" fmla="*/ 327944 w 632522"/>
              <a:gd name="connsiteY154" fmla="*/ 116369 h 788759"/>
              <a:gd name="connsiteX155" fmla="*/ 328850 w 632522"/>
              <a:gd name="connsiteY155" fmla="*/ 116563 h 788759"/>
              <a:gd name="connsiteX156" fmla="*/ 330338 w 632522"/>
              <a:gd name="connsiteY156" fmla="*/ 119152 h 788759"/>
              <a:gd name="connsiteX157" fmla="*/ 333121 w 632522"/>
              <a:gd name="connsiteY157" fmla="*/ 121741 h 788759"/>
              <a:gd name="connsiteX158" fmla="*/ 333315 w 632522"/>
              <a:gd name="connsiteY158" fmla="*/ 122712 h 788759"/>
              <a:gd name="connsiteX159" fmla="*/ 334998 w 632522"/>
              <a:gd name="connsiteY159" fmla="*/ 123683 h 788759"/>
              <a:gd name="connsiteX160" fmla="*/ 337781 w 632522"/>
              <a:gd name="connsiteY160" fmla="*/ 128537 h 788759"/>
              <a:gd name="connsiteX161" fmla="*/ 338882 w 632522"/>
              <a:gd name="connsiteY161" fmla="*/ 129184 h 788759"/>
              <a:gd name="connsiteX162" fmla="*/ 342765 w 632522"/>
              <a:gd name="connsiteY162" fmla="*/ 130155 h 788759"/>
              <a:gd name="connsiteX163" fmla="*/ 343283 w 632522"/>
              <a:gd name="connsiteY163" fmla="*/ 130802 h 788759"/>
              <a:gd name="connsiteX164" fmla="*/ 344383 w 632522"/>
              <a:gd name="connsiteY164" fmla="*/ 130996 h 788759"/>
              <a:gd name="connsiteX165" fmla="*/ 344577 w 632522"/>
              <a:gd name="connsiteY165" fmla="*/ 131643 h 788759"/>
              <a:gd name="connsiteX166" fmla="*/ 345289 w 632522"/>
              <a:gd name="connsiteY166" fmla="*/ 131643 h 788759"/>
              <a:gd name="connsiteX167" fmla="*/ 346777 w 632522"/>
              <a:gd name="connsiteY167" fmla="*/ 132808 h 788759"/>
              <a:gd name="connsiteX168" fmla="*/ 346777 w 632522"/>
              <a:gd name="connsiteY168" fmla="*/ 133650 h 788759"/>
              <a:gd name="connsiteX169" fmla="*/ 346389 w 632522"/>
              <a:gd name="connsiteY169" fmla="*/ 133973 h 788759"/>
              <a:gd name="connsiteX170" fmla="*/ 346001 w 632522"/>
              <a:gd name="connsiteY170" fmla="*/ 134297 h 788759"/>
              <a:gd name="connsiteX171" fmla="*/ 344706 w 632522"/>
              <a:gd name="connsiteY171" fmla="*/ 134297 h 788759"/>
              <a:gd name="connsiteX172" fmla="*/ 344318 w 632522"/>
              <a:gd name="connsiteY172" fmla="*/ 134944 h 788759"/>
              <a:gd name="connsiteX173" fmla="*/ 344706 w 632522"/>
              <a:gd name="connsiteY173" fmla="*/ 137533 h 788759"/>
              <a:gd name="connsiteX174" fmla="*/ 345807 w 632522"/>
              <a:gd name="connsiteY174" fmla="*/ 139992 h 788759"/>
              <a:gd name="connsiteX175" fmla="*/ 347813 w 632522"/>
              <a:gd name="connsiteY175" fmla="*/ 141934 h 788759"/>
              <a:gd name="connsiteX176" fmla="*/ 348719 w 632522"/>
              <a:gd name="connsiteY176" fmla="*/ 144393 h 788759"/>
              <a:gd name="connsiteX177" fmla="*/ 350208 w 632522"/>
              <a:gd name="connsiteY177" fmla="*/ 145688 h 788759"/>
              <a:gd name="connsiteX178" fmla="*/ 350596 w 632522"/>
              <a:gd name="connsiteY178" fmla="*/ 147306 h 788759"/>
              <a:gd name="connsiteX179" fmla="*/ 351696 w 632522"/>
              <a:gd name="connsiteY179" fmla="*/ 147759 h 788759"/>
              <a:gd name="connsiteX180" fmla="*/ 351696 w 632522"/>
              <a:gd name="connsiteY180" fmla="*/ 148406 h 788759"/>
              <a:gd name="connsiteX181" fmla="*/ 353573 w 632522"/>
              <a:gd name="connsiteY181" fmla="*/ 148406 h 788759"/>
              <a:gd name="connsiteX182" fmla="*/ 352085 w 632522"/>
              <a:gd name="connsiteY182" fmla="*/ 149701 h 788759"/>
              <a:gd name="connsiteX183" fmla="*/ 351179 w 632522"/>
              <a:gd name="connsiteY183" fmla="*/ 149701 h 788759"/>
              <a:gd name="connsiteX184" fmla="*/ 350596 w 632522"/>
              <a:gd name="connsiteY184" fmla="*/ 148730 h 788759"/>
              <a:gd name="connsiteX185" fmla="*/ 349690 w 632522"/>
              <a:gd name="connsiteY185" fmla="*/ 148730 h 788759"/>
              <a:gd name="connsiteX186" fmla="*/ 348978 w 632522"/>
              <a:gd name="connsiteY186" fmla="*/ 149248 h 788759"/>
              <a:gd name="connsiteX187" fmla="*/ 347684 w 632522"/>
              <a:gd name="connsiteY187" fmla="*/ 154296 h 788759"/>
              <a:gd name="connsiteX188" fmla="*/ 346777 w 632522"/>
              <a:gd name="connsiteY188" fmla="*/ 155461 h 788759"/>
              <a:gd name="connsiteX189" fmla="*/ 346777 w 632522"/>
              <a:gd name="connsiteY189" fmla="*/ 156626 h 788759"/>
              <a:gd name="connsiteX190" fmla="*/ 347878 w 632522"/>
              <a:gd name="connsiteY190" fmla="*/ 156820 h 788759"/>
              <a:gd name="connsiteX191" fmla="*/ 348266 w 632522"/>
              <a:gd name="connsiteY191" fmla="*/ 158114 h 788759"/>
              <a:gd name="connsiteX192" fmla="*/ 348849 w 632522"/>
              <a:gd name="connsiteY192" fmla="*/ 158632 h 788759"/>
              <a:gd name="connsiteX193" fmla="*/ 349043 w 632522"/>
              <a:gd name="connsiteY193" fmla="*/ 160121 h 788759"/>
              <a:gd name="connsiteX194" fmla="*/ 350143 w 632522"/>
              <a:gd name="connsiteY194" fmla="*/ 161221 h 788759"/>
              <a:gd name="connsiteX195" fmla="*/ 350531 w 632522"/>
              <a:gd name="connsiteY195" fmla="*/ 162192 h 788759"/>
              <a:gd name="connsiteX196" fmla="*/ 352538 w 632522"/>
              <a:gd name="connsiteY196" fmla="*/ 163486 h 788759"/>
              <a:gd name="connsiteX197" fmla="*/ 353638 w 632522"/>
              <a:gd name="connsiteY197" fmla="*/ 163486 h 788759"/>
              <a:gd name="connsiteX198" fmla="*/ 353056 w 632522"/>
              <a:gd name="connsiteY198" fmla="*/ 164457 h 788759"/>
              <a:gd name="connsiteX199" fmla="*/ 353250 w 632522"/>
              <a:gd name="connsiteY199" fmla="*/ 165751 h 788759"/>
              <a:gd name="connsiteX200" fmla="*/ 356227 w 632522"/>
              <a:gd name="connsiteY200" fmla="*/ 166269 h 788759"/>
              <a:gd name="connsiteX201" fmla="*/ 356421 w 632522"/>
              <a:gd name="connsiteY201" fmla="*/ 166787 h 788759"/>
              <a:gd name="connsiteX202" fmla="*/ 353832 w 632522"/>
              <a:gd name="connsiteY202" fmla="*/ 170541 h 788759"/>
              <a:gd name="connsiteX203" fmla="*/ 353832 w 632522"/>
              <a:gd name="connsiteY203" fmla="*/ 171835 h 788759"/>
              <a:gd name="connsiteX204" fmla="*/ 354544 w 632522"/>
              <a:gd name="connsiteY204" fmla="*/ 172935 h 788759"/>
              <a:gd name="connsiteX205" fmla="*/ 355127 w 632522"/>
              <a:gd name="connsiteY205" fmla="*/ 173130 h 788759"/>
              <a:gd name="connsiteX206" fmla="*/ 355127 w 632522"/>
              <a:gd name="connsiteY206" fmla="*/ 174942 h 788759"/>
              <a:gd name="connsiteX207" fmla="*/ 354415 w 632522"/>
              <a:gd name="connsiteY207" fmla="*/ 176754 h 788759"/>
              <a:gd name="connsiteX208" fmla="*/ 354415 w 632522"/>
              <a:gd name="connsiteY208" fmla="*/ 179214 h 788759"/>
              <a:gd name="connsiteX209" fmla="*/ 354803 w 632522"/>
              <a:gd name="connsiteY209" fmla="*/ 180184 h 788759"/>
              <a:gd name="connsiteX210" fmla="*/ 357004 w 632522"/>
              <a:gd name="connsiteY210" fmla="*/ 182320 h 788759"/>
              <a:gd name="connsiteX211" fmla="*/ 359398 w 632522"/>
              <a:gd name="connsiteY211" fmla="*/ 182320 h 788759"/>
              <a:gd name="connsiteX212" fmla="*/ 360887 w 632522"/>
              <a:gd name="connsiteY212" fmla="*/ 183938 h 788759"/>
              <a:gd name="connsiteX213" fmla="*/ 362181 w 632522"/>
              <a:gd name="connsiteY213" fmla="*/ 183938 h 788759"/>
              <a:gd name="connsiteX214" fmla="*/ 362570 w 632522"/>
              <a:gd name="connsiteY214" fmla="*/ 184585 h 788759"/>
              <a:gd name="connsiteX215" fmla="*/ 362570 w 632522"/>
              <a:gd name="connsiteY215" fmla="*/ 188016 h 788759"/>
              <a:gd name="connsiteX216" fmla="*/ 361987 w 632522"/>
              <a:gd name="connsiteY216" fmla="*/ 188339 h 788759"/>
              <a:gd name="connsiteX217" fmla="*/ 362699 w 632522"/>
              <a:gd name="connsiteY217" fmla="*/ 191446 h 788759"/>
              <a:gd name="connsiteX218" fmla="*/ 362311 w 632522"/>
              <a:gd name="connsiteY218" fmla="*/ 193582 h 788759"/>
              <a:gd name="connsiteX219" fmla="*/ 362505 w 632522"/>
              <a:gd name="connsiteY219" fmla="*/ 197465 h 788759"/>
              <a:gd name="connsiteX220" fmla="*/ 363411 w 632522"/>
              <a:gd name="connsiteY220" fmla="*/ 198759 h 788759"/>
              <a:gd name="connsiteX221" fmla="*/ 363799 w 632522"/>
              <a:gd name="connsiteY221" fmla="*/ 200183 h 788759"/>
              <a:gd name="connsiteX222" fmla="*/ 363799 w 632522"/>
              <a:gd name="connsiteY222" fmla="*/ 201801 h 788759"/>
              <a:gd name="connsiteX223" fmla="*/ 363087 w 632522"/>
              <a:gd name="connsiteY223" fmla="*/ 202125 h 788759"/>
              <a:gd name="connsiteX224" fmla="*/ 362893 w 632522"/>
              <a:gd name="connsiteY224" fmla="*/ 203419 h 788759"/>
              <a:gd name="connsiteX225" fmla="*/ 362505 w 632522"/>
              <a:gd name="connsiteY225" fmla="*/ 203743 h 788759"/>
              <a:gd name="connsiteX226" fmla="*/ 362505 w 632522"/>
              <a:gd name="connsiteY226" fmla="*/ 205231 h 788759"/>
              <a:gd name="connsiteX227" fmla="*/ 363799 w 632522"/>
              <a:gd name="connsiteY227" fmla="*/ 206720 h 788759"/>
              <a:gd name="connsiteX228" fmla="*/ 364317 w 632522"/>
              <a:gd name="connsiteY228" fmla="*/ 208985 h 788759"/>
              <a:gd name="connsiteX229" fmla="*/ 364123 w 632522"/>
              <a:gd name="connsiteY229" fmla="*/ 210280 h 788759"/>
              <a:gd name="connsiteX230" fmla="*/ 363023 w 632522"/>
              <a:gd name="connsiteY230" fmla="*/ 211768 h 788759"/>
              <a:gd name="connsiteX231" fmla="*/ 362829 w 632522"/>
              <a:gd name="connsiteY231" fmla="*/ 212868 h 788759"/>
              <a:gd name="connsiteX232" fmla="*/ 362311 w 632522"/>
              <a:gd name="connsiteY232" fmla="*/ 213516 h 788759"/>
              <a:gd name="connsiteX233" fmla="*/ 362311 w 632522"/>
              <a:gd name="connsiteY233" fmla="*/ 214681 h 788759"/>
              <a:gd name="connsiteX234" fmla="*/ 363994 w 632522"/>
              <a:gd name="connsiteY234" fmla="*/ 217593 h 788759"/>
              <a:gd name="connsiteX235" fmla="*/ 365094 w 632522"/>
              <a:gd name="connsiteY235" fmla="*/ 217917 h 788759"/>
              <a:gd name="connsiteX236" fmla="*/ 366906 w 632522"/>
              <a:gd name="connsiteY236" fmla="*/ 219341 h 788759"/>
              <a:gd name="connsiteX237" fmla="*/ 367100 w 632522"/>
              <a:gd name="connsiteY237" fmla="*/ 221930 h 788759"/>
              <a:gd name="connsiteX238" fmla="*/ 366517 w 632522"/>
              <a:gd name="connsiteY238" fmla="*/ 223095 h 788759"/>
              <a:gd name="connsiteX239" fmla="*/ 366323 w 632522"/>
              <a:gd name="connsiteY239" fmla="*/ 225360 h 788759"/>
              <a:gd name="connsiteX240" fmla="*/ 365935 w 632522"/>
              <a:gd name="connsiteY240" fmla="*/ 226460 h 788759"/>
              <a:gd name="connsiteX241" fmla="*/ 365547 w 632522"/>
              <a:gd name="connsiteY241" fmla="*/ 226654 h 788759"/>
              <a:gd name="connsiteX242" fmla="*/ 365741 w 632522"/>
              <a:gd name="connsiteY242" fmla="*/ 229114 h 788759"/>
              <a:gd name="connsiteX243" fmla="*/ 366647 w 632522"/>
              <a:gd name="connsiteY243" fmla="*/ 231379 h 788759"/>
              <a:gd name="connsiteX244" fmla="*/ 366647 w 632522"/>
              <a:gd name="connsiteY244" fmla="*/ 233515 h 788759"/>
              <a:gd name="connsiteX245" fmla="*/ 365741 w 632522"/>
              <a:gd name="connsiteY245" fmla="*/ 234356 h 788759"/>
              <a:gd name="connsiteX246" fmla="*/ 364252 w 632522"/>
              <a:gd name="connsiteY246" fmla="*/ 234162 h 788759"/>
              <a:gd name="connsiteX247" fmla="*/ 362764 w 632522"/>
              <a:gd name="connsiteY247" fmla="*/ 235133 h 788759"/>
              <a:gd name="connsiteX248" fmla="*/ 361469 w 632522"/>
              <a:gd name="connsiteY248" fmla="*/ 237722 h 788759"/>
              <a:gd name="connsiteX249" fmla="*/ 360563 w 632522"/>
              <a:gd name="connsiteY249" fmla="*/ 241281 h 788759"/>
              <a:gd name="connsiteX250" fmla="*/ 359075 w 632522"/>
              <a:gd name="connsiteY250" fmla="*/ 241799 h 788759"/>
              <a:gd name="connsiteX251" fmla="*/ 357392 w 632522"/>
              <a:gd name="connsiteY251" fmla="*/ 243288 h 788759"/>
              <a:gd name="connsiteX252" fmla="*/ 356292 w 632522"/>
              <a:gd name="connsiteY252" fmla="*/ 244712 h 788759"/>
              <a:gd name="connsiteX253" fmla="*/ 356486 w 632522"/>
              <a:gd name="connsiteY253" fmla="*/ 245812 h 788759"/>
              <a:gd name="connsiteX254" fmla="*/ 355903 w 632522"/>
              <a:gd name="connsiteY254" fmla="*/ 246330 h 788759"/>
              <a:gd name="connsiteX255" fmla="*/ 355191 w 632522"/>
              <a:gd name="connsiteY255" fmla="*/ 246330 h 788759"/>
              <a:gd name="connsiteX256" fmla="*/ 354479 w 632522"/>
              <a:gd name="connsiteY256" fmla="*/ 245488 h 788759"/>
              <a:gd name="connsiteX257" fmla="*/ 352667 w 632522"/>
              <a:gd name="connsiteY257" fmla="*/ 244517 h 788759"/>
              <a:gd name="connsiteX258" fmla="*/ 353961 w 632522"/>
              <a:gd name="connsiteY258" fmla="*/ 243870 h 788759"/>
              <a:gd name="connsiteX259" fmla="*/ 353768 w 632522"/>
              <a:gd name="connsiteY259" fmla="*/ 243352 h 788759"/>
              <a:gd name="connsiteX260" fmla="*/ 352085 w 632522"/>
              <a:gd name="connsiteY260" fmla="*/ 243547 h 788759"/>
              <a:gd name="connsiteX261" fmla="*/ 351891 w 632522"/>
              <a:gd name="connsiteY261" fmla="*/ 244388 h 788759"/>
              <a:gd name="connsiteX262" fmla="*/ 352797 w 632522"/>
              <a:gd name="connsiteY262" fmla="*/ 245359 h 788759"/>
              <a:gd name="connsiteX263" fmla="*/ 353703 w 632522"/>
              <a:gd name="connsiteY263" fmla="*/ 245682 h 788759"/>
              <a:gd name="connsiteX264" fmla="*/ 353703 w 632522"/>
              <a:gd name="connsiteY264" fmla="*/ 246783 h 788759"/>
              <a:gd name="connsiteX265" fmla="*/ 354803 w 632522"/>
              <a:gd name="connsiteY265" fmla="*/ 249242 h 788759"/>
              <a:gd name="connsiteX266" fmla="*/ 355321 w 632522"/>
              <a:gd name="connsiteY266" fmla="*/ 248918 h 788759"/>
              <a:gd name="connsiteX267" fmla="*/ 355127 w 632522"/>
              <a:gd name="connsiteY267" fmla="*/ 246653 h 788759"/>
              <a:gd name="connsiteX268" fmla="*/ 356615 w 632522"/>
              <a:gd name="connsiteY268" fmla="*/ 246524 h 788759"/>
              <a:gd name="connsiteX269" fmla="*/ 357004 w 632522"/>
              <a:gd name="connsiteY269" fmla="*/ 250407 h 788759"/>
              <a:gd name="connsiteX270" fmla="*/ 357392 w 632522"/>
              <a:gd name="connsiteY270" fmla="*/ 250925 h 788759"/>
              <a:gd name="connsiteX271" fmla="*/ 357392 w 632522"/>
              <a:gd name="connsiteY271" fmla="*/ 252219 h 788759"/>
              <a:gd name="connsiteX272" fmla="*/ 357780 w 632522"/>
              <a:gd name="connsiteY272" fmla="*/ 252543 h 788759"/>
              <a:gd name="connsiteX273" fmla="*/ 357975 w 632522"/>
              <a:gd name="connsiteY273" fmla="*/ 255455 h 788759"/>
              <a:gd name="connsiteX274" fmla="*/ 359075 w 632522"/>
              <a:gd name="connsiteY274" fmla="*/ 259015 h 788759"/>
              <a:gd name="connsiteX275" fmla="*/ 359269 w 632522"/>
              <a:gd name="connsiteY275" fmla="*/ 260956 h 788759"/>
              <a:gd name="connsiteX276" fmla="*/ 360175 w 632522"/>
              <a:gd name="connsiteY276" fmla="*/ 262251 h 788759"/>
              <a:gd name="connsiteX277" fmla="*/ 360175 w 632522"/>
              <a:gd name="connsiteY277" fmla="*/ 263222 h 788759"/>
              <a:gd name="connsiteX278" fmla="*/ 362376 w 632522"/>
              <a:gd name="connsiteY278" fmla="*/ 267882 h 788759"/>
              <a:gd name="connsiteX279" fmla="*/ 365676 w 632522"/>
              <a:gd name="connsiteY279" fmla="*/ 273060 h 788759"/>
              <a:gd name="connsiteX280" fmla="*/ 365676 w 632522"/>
              <a:gd name="connsiteY280" fmla="*/ 273383 h 788759"/>
              <a:gd name="connsiteX281" fmla="*/ 365288 w 632522"/>
              <a:gd name="connsiteY281" fmla="*/ 273383 h 788759"/>
              <a:gd name="connsiteX282" fmla="*/ 362699 w 632522"/>
              <a:gd name="connsiteY282" fmla="*/ 272218 h 788759"/>
              <a:gd name="connsiteX283" fmla="*/ 361599 w 632522"/>
              <a:gd name="connsiteY283" fmla="*/ 272865 h 788759"/>
              <a:gd name="connsiteX284" fmla="*/ 361599 w 632522"/>
              <a:gd name="connsiteY284" fmla="*/ 273189 h 788759"/>
              <a:gd name="connsiteX285" fmla="*/ 363087 w 632522"/>
              <a:gd name="connsiteY285" fmla="*/ 274160 h 788759"/>
              <a:gd name="connsiteX286" fmla="*/ 365094 w 632522"/>
              <a:gd name="connsiteY286" fmla="*/ 274678 h 788759"/>
              <a:gd name="connsiteX287" fmla="*/ 366777 w 632522"/>
              <a:gd name="connsiteY287" fmla="*/ 274678 h 788759"/>
              <a:gd name="connsiteX288" fmla="*/ 367683 w 632522"/>
              <a:gd name="connsiteY288" fmla="*/ 274160 h 788759"/>
              <a:gd name="connsiteX289" fmla="*/ 367877 w 632522"/>
              <a:gd name="connsiteY289" fmla="*/ 274807 h 788759"/>
              <a:gd name="connsiteX290" fmla="*/ 368783 w 632522"/>
              <a:gd name="connsiteY290" fmla="*/ 274807 h 788759"/>
              <a:gd name="connsiteX291" fmla="*/ 368977 w 632522"/>
              <a:gd name="connsiteY291" fmla="*/ 274289 h 788759"/>
              <a:gd name="connsiteX292" fmla="*/ 369560 w 632522"/>
              <a:gd name="connsiteY292" fmla="*/ 274289 h 788759"/>
              <a:gd name="connsiteX293" fmla="*/ 369948 w 632522"/>
              <a:gd name="connsiteY293" fmla="*/ 275584 h 788759"/>
              <a:gd name="connsiteX294" fmla="*/ 371954 w 632522"/>
              <a:gd name="connsiteY294" fmla="*/ 278820 h 788759"/>
              <a:gd name="connsiteX295" fmla="*/ 374349 w 632522"/>
              <a:gd name="connsiteY295" fmla="*/ 280438 h 788759"/>
              <a:gd name="connsiteX296" fmla="*/ 376032 w 632522"/>
              <a:gd name="connsiteY296" fmla="*/ 282897 h 788759"/>
              <a:gd name="connsiteX297" fmla="*/ 376226 w 632522"/>
              <a:gd name="connsiteY297" fmla="*/ 289175 h 788759"/>
              <a:gd name="connsiteX298" fmla="*/ 375837 w 632522"/>
              <a:gd name="connsiteY298" fmla="*/ 290017 h 788759"/>
              <a:gd name="connsiteX299" fmla="*/ 374737 w 632522"/>
              <a:gd name="connsiteY299" fmla="*/ 290470 h 788759"/>
              <a:gd name="connsiteX300" fmla="*/ 373249 w 632522"/>
              <a:gd name="connsiteY300" fmla="*/ 292088 h 788759"/>
              <a:gd name="connsiteX301" fmla="*/ 373249 w 632522"/>
              <a:gd name="connsiteY301" fmla="*/ 292735 h 788759"/>
              <a:gd name="connsiteX302" fmla="*/ 371372 w 632522"/>
              <a:gd name="connsiteY302" fmla="*/ 296942 h 788759"/>
              <a:gd name="connsiteX303" fmla="*/ 370983 w 632522"/>
              <a:gd name="connsiteY303" fmla="*/ 297136 h 788759"/>
              <a:gd name="connsiteX304" fmla="*/ 369301 w 632522"/>
              <a:gd name="connsiteY304" fmla="*/ 301472 h 788759"/>
              <a:gd name="connsiteX305" fmla="*/ 368912 w 632522"/>
              <a:gd name="connsiteY305" fmla="*/ 310210 h 788759"/>
              <a:gd name="connsiteX306" fmla="*/ 372796 w 632522"/>
              <a:gd name="connsiteY306" fmla="*/ 323413 h 788759"/>
              <a:gd name="connsiteX307" fmla="*/ 374090 w 632522"/>
              <a:gd name="connsiteY307" fmla="*/ 325484 h 788759"/>
              <a:gd name="connsiteX308" fmla="*/ 374996 w 632522"/>
              <a:gd name="connsiteY308" fmla="*/ 327879 h 788759"/>
              <a:gd name="connsiteX309" fmla="*/ 377002 w 632522"/>
              <a:gd name="connsiteY309" fmla="*/ 330921 h 788759"/>
              <a:gd name="connsiteX310" fmla="*/ 379591 w 632522"/>
              <a:gd name="connsiteY310" fmla="*/ 332539 h 788759"/>
              <a:gd name="connsiteX311" fmla="*/ 381598 w 632522"/>
              <a:gd name="connsiteY311" fmla="*/ 334480 h 788759"/>
              <a:gd name="connsiteX312" fmla="*/ 383086 w 632522"/>
              <a:gd name="connsiteY312" fmla="*/ 338493 h 788759"/>
              <a:gd name="connsiteX313" fmla="*/ 382892 w 632522"/>
              <a:gd name="connsiteY313" fmla="*/ 342700 h 788759"/>
              <a:gd name="connsiteX314" fmla="*/ 383604 w 632522"/>
              <a:gd name="connsiteY314" fmla="*/ 344771 h 788759"/>
              <a:gd name="connsiteX315" fmla="*/ 387099 w 632522"/>
              <a:gd name="connsiteY315" fmla="*/ 351049 h 788759"/>
              <a:gd name="connsiteX316" fmla="*/ 388976 w 632522"/>
              <a:gd name="connsiteY316" fmla="*/ 353314 h 788759"/>
              <a:gd name="connsiteX317" fmla="*/ 389170 w 632522"/>
              <a:gd name="connsiteY317" fmla="*/ 354091 h 788759"/>
              <a:gd name="connsiteX318" fmla="*/ 391759 w 632522"/>
              <a:gd name="connsiteY318" fmla="*/ 355385 h 788759"/>
              <a:gd name="connsiteX319" fmla="*/ 391759 w 632522"/>
              <a:gd name="connsiteY319" fmla="*/ 356356 h 788759"/>
              <a:gd name="connsiteX320" fmla="*/ 391241 w 632522"/>
              <a:gd name="connsiteY320" fmla="*/ 357327 h 788759"/>
              <a:gd name="connsiteX321" fmla="*/ 391241 w 632522"/>
              <a:gd name="connsiteY321" fmla="*/ 359398 h 788759"/>
              <a:gd name="connsiteX322" fmla="*/ 392342 w 632522"/>
              <a:gd name="connsiteY322" fmla="*/ 361339 h 788759"/>
              <a:gd name="connsiteX323" fmla="*/ 392859 w 632522"/>
              <a:gd name="connsiteY323" fmla="*/ 361663 h 788759"/>
              <a:gd name="connsiteX324" fmla="*/ 392471 w 632522"/>
              <a:gd name="connsiteY324" fmla="*/ 362634 h 788759"/>
              <a:gd name="connsiteX325" fmla="*/ 391371 w 632522"/>
              <a:gd name="connsiteY325" fmla="*/ 362957 h 788759"/>
              <a:gd name="connsiteX326" fmla="*/ 390982 w 632522"/>
              <a:gd name="connsiteY326" fmla="*/ 362504 h 788759"/>
              <a:gd name="connsiteX327" fmla="*/ 390076 w 632522"/>
              <a:gd name="connsiteY327" fmla="*/ 362504 h 788759"/>
              <a:gd name="connsiteX328" fmla="*/ 388393 w 632522"/>
              <a:gd name="connsiteY328" fmla="*/ 363799 h 788759"/>
              <a:gd name="connsiteX329" fmla="*/ 387876 w 632522"/>
              <a:gd name="connsiteY329" fmla="*/ 364899 h 788759"/>
              <a:gd name="connsiteX330" fmla="*/ 387876 w 632522"/>
              <a:gd name="connsiteY330" fmla="*/ 367294 h 788759"/>
              <a:gd name="connsiteX331" fmla="*/ 388393 w 632522"/>
              <a:gd name="connsiteY331" fmla="*/ 368394 h 788759"/>
              <a:gd name="connsiteX332" fmla="*/ 385999 w 632522"/>
              <a:gd name="connsiteY332" fmla="*/ 371112 h 788759"/>
              <a:gd name="connsiteX333" fmla="*/ 384316 w 632522"/>
              <a:gd name="connsiteY333" fmla="*/ 375449 h 788759"/>
              <a:gd name="connsiteX334" fmla="*/ 381727 w 632522"/>
              <a:gd name="connsiteY334" fmla="*/ 375125 h 788759"/>
              <a:gd name="connsiteX335" fmla="*/ 380433 w 632522"/>
              <a:gd name="connsiteY335" fmla="*/ 375773 h 788759"/>
              <a:gd name="connsiteX336" fmla="*/ 378944 w 632522"/>
              <a:gd name="connsiteY336" fmla="*/ 375967 h 788759"/>
              <a:gd name="connsiteX337" fmla="*/ 375643 w 632522"/>
              <a:gd name="connsiteY337" fmla="*/ 374543 h 788759"/>
              <a:gd name="connsiteX338" fmla="*/ 372343 w 632522"/>
              <a:gd name="connsiteY338" fmla="*/ 374348 h 788759"/>
              <a:gd name="connsiteX339" fmla="*/ 371825 w 632522"/>
              <a:gd name="connsiteY339" fmla="*/ 374025 h 788759"/>
              <a:gd name="connsiteX340" fmla="*/ 371242 w 632522"/>
              <a:gd name="connsiteY340" fmla="*/ 374025 h 788759"/>
              <a:gd name="connsiteX341" fmla="*/ 371242 w 632522"/>
              <a:gd name="connsiteY341" fmla="*/ 374348 h 788759"/>
              <a:gd name="connsiteX342" fmla="*/ 372925 w 632522"/>
              <a:gd name="connsiteY342" fmla="*/ 375643 h 788759"/>
              <a:gd name="connsiteX343" fmla="*/ 375320 w 632522"/>
              <a:gd name="connsiteY343" fmla="*/ 375319 h 788759"/>
              <a:gd name="connsiteX344" fmla="*/ 375708 w 632522"/>
              <a:gd name="connsiteY344" fmla="*/ 375643 h 788759"/>
              <a:gd name="connsiteX345" fmla="*/ 377715 w 632522"/>
              <a:gd name="connsiteY345" fmla="*/ 375837 h 788759"/>
              <a:gd name="connsiteX346" fmla="*/ 378815 w 632522"/>
              <a:gd name="connsiteY346" fmla="*/ 376484 h 788759"/>
              <a:gd name="connsiteX347" fmla="*/ 382698 w 632522"/>
              <a:gd name="connsiteY347" fmla="*/ 376161 h 788759"/>
              <a:gd name="connsiteX348" fmla="*/ 384381 w 632522"/>
              <a:gd name="connsiteY348" fmla="*/ 377585 h 788759"/>
              <a:gd name="connsiteX349" fmla="*/ 385092 w 632522"/>
              <a:gd name="connsiteY349" fmla="*/ 382115 h 788759"/>
              <a:gd name="connsiteX350" fmla="*/ 386193 w 632522"/>
              <a:gd name="connsiteY350" fmla="*/ 385351 h 788759"/>
              <a:gd name="connsiteX351" fmla="*/ 390788 w 632522"/>
              <a:gd name="connsiteY351" fmla="*/ 392406 h 788759"/>
              <a:gd name="connsiteX352" fmla="*/ 393571 w 632522"/>
              <a:gd name="connsiteY352" fmla="*/ 394995 h 788759"/>
              <a:gd name="connsiteX353" fmla="*/ 394283 w 632522"/>
              <a:gd name="connsiteY353" fmla="*/ 397066 h 788759"/>
              <a:gd name="connsiteX354" fmla="*/ 395383 w 632522"/>
              <a:gd name="connsiteY354" fmla="*/ 398684 h 788759"/>
              <a:gd name="connsiteX355" fmla="*/ 395189 w 632522"/>
              <a:gd name="connsiteY355" fmla="*/ 399655 h 788759"/>
              <a:gd name="connsiteX356" fmla="*/ 394477 w 632522"/>
              <a:gd name="connsiteY356" fmla="*/ 398037 h 788759"/>
              <a:gd name="connsiteX357" fmla="*/ 393960 w 632522"/>
              <a:gd name="connsiteY357" fmla="*/ 398037 h 788759"/>
              <a:gd name="connsiteX358" fmla="*/ 393960 w 632522"/>
              <a:gd name="connsiteY358" fmla="*/ 398684 h 788759"/>
              <a:gd name="connsiteX359" fmla="*/ 394865 w 632522"/>
              <a:gd name="connsiteY359" fmla="*/ 399784 h 788759"/>
              <a:gd name="connsiteX360" fmla="*/ 395060 w 632522"/>
              <a:gd name="connsiteY360" fmla="*/ 400755 h 788759"/>
              <a:gd name="connsiteX361" fmla="*/ 394154 w 632522"/>
              <a:gd name="connsiteY361" fmla="*/ 401402 h 788759"/>
              <a:gd name="connsiteX362" fmla="*/ 393053 w 632522"/>
              <a:gd name="connsiteY362" fmla="*/ 404768 h 788759"/>
              <a:gd name="connsiteX363" fmla="*/ 393636 w 632522"/>
              <a:gd name="connsiteY363" fmla="*/ 409298 h 788759"/>
              <a:gd name="connsiteX364" fmla="*/ 394736 w 632522"/>
              <a:gd name="connsiteY364" fmla="*/ 411887 h 788759"/>
              <a:gd name="connsiteX365" fmla="*/ 395125 w 632522"/>
              <a:gd name="connsiteY365" fmla="*/ 412081 h 788759"/>
              <a:gd name="connsiteX366" fmla="*/ 396807 w 632522"/>
              <a:gd name="connsiteY366" fmla="*/ 415641 h 788759"/>
              <a:gd name="connsiteX367" fmla="*/ 399590 w 632522"/>
              <a:gd name="connsiteY367" fmla="*/ 419524 h 788759"/>
              <a:gd name="connsiteX368" fmla="*/ 400496 w 632522"/>
              <a:gd name="connsiteY368" fmla="*/ 420301 h 788759"/>
              <a:gd name="connsiteX369" fmla="*/ 402373 w 632522"/>
              <a:gd name="connsiteY369" fmla="*/ 420171 h 788759"/>
              <a:gd name="connsiteX370" fmla="*/ 403085 w 632522"/>
              <a:gd name="connsiteY370" fmla="*/ 420624 h 788759"/>
              <a:gd name="connsiteX371" fmla="*/ 402891 w 632522"/>
              <a:gd name="connsiteY371" fmla="*/ 423019 h 788759"/>
              <a:gd name="connsiteX372" fmla="*/ 404768 w 632522"/>
              <a:gd name="connsiteY372" fmla="*/ 423472 h 788759"/>
              <a:gd name="connsiteX373" fmla="*/ 405156 w 632522"/>
              <a:gd name="connsiteY373" fmla="*/ 424119 h 788759"/>
              <a:gd name="connsiteX374" fmla="*/ 405156 w 632522"/>
              <a:gd name="connsiteY374" fmla="*/ 425867 h 788759"/>
              <a:gd name="connsiteX375" fmla="*/ 405739 w 632522"/>
              <a:gd name="connsiteY375" fmla="*/ 426644 h 788759"/>
              <a:gd name="connsiteX376" fmla="*/ 407033 w 632522"/>
              <a:gd name="connsiteY376" fmla="*/ 427291 h 788759"/>
              <a:gd name="connsiteX377" fmla="*/ 407227 w 632522"/>
              <a:gd name="connsiteY377" fmla="*/ 429038 h 788759"/>
              <a:gd name="connsiteX378" fmla="*/ 408522 w 632522"/>
              <a:gd name="connsiteY378" fmla="*/ 429038 h 788759"/>
              <a:gd name="connsiteX379" fmla="*/ 408910 w 632522"/>
              <a:gd name="connsiteY379" fmla="*/ 429362 h 788759"/>
              <a:gd name="connsiteX380" fmla="*/ 408910 w 632522"/>
              <a:gd name="connsiteY380" fmla="*/ 431109 h 788759"/>
              <a:gd name="connsiteX381" fmla="*/ 407810 w 632522"/>
              <a:gd name="connsiteY381" fmla="*/ 431886 h 788759"/>
              <a:gd name="connsiteX382" fmla="*/ 408910 w 632522"/>
              <a:gd name="connsiteY382" fmla="*/ 437517 h 788759"/>
              <a:gd name="connsiteX383" fmla="*/ 412211 w 632522"/>
              <a:gd name="connsiteY383" fmla="*/ 443471 h 788759"/>
              <a:gd name="connsiteX384" fmla="*/ 414606 w 632522"/>
              <a:gd name="connsiteY384" fmla="*/ 445412 h 788759"/>
              <a:gd name="connsiteX385" fmla="*/ 416094 w 632522"/>
              <a:gd name="connsiteY385" fmla="*/ 446060 h 788759"/>
              <a:gd name="connsiteX386" fmla="*/ 415900 w 632522"/>
              <a:gd name="connsiteY386" fmla="*/ 446707 h 788759"/>
              <a:gd name="connsiteX387" fmla="*/ 416806 w 632522"/>
              <a:gd name="connsiteY387" fmla="*/ 447484 h 788759"/>
              <a:gd name="connsiteX388" fmla="*/ 415900 w 632522"/>
              <a:gd name="connsiteY388" fmla="*/ 450396 h 788759"/>
              <a:gd name="connsiteX389" fmla="*/ 416418 w 632522"/>
              <a:gd name="connsiteY389" fmla="*/ 452338 h 788759"/>
              <a:gd name="connsiteX390" fmla="*/ 417130 w 632522"/>
              <a:gd name="connsiteY390" fmla="*/ 453438 h 788759"/>
              <a:gd name="connsiteX391" fmla="*/ 417324 w 632522"/>
              <a:gd name="connsiteY391" fmla="*/ 455703 h 788759"/>
              <a:gd name="connsiteX392" fmla="*/ 418230 w 632522"/>
              <a:gd name="connsiteY392" fmla="*/ 456350 h 788759"/>
              <a:gd name="connsiteX393" fmla="*/ 419330 w 632522"/>
              <a:gd name="connsiteY393" fmla="*/ 456350 h 788759"/>
              <a:gd name="connsiteX394" fmla="*/ 419524 w 632522"/>
              <a:gd name="connsiteY394" fmla="*/ 458939 h 788759"/>
              <a:gd name="connsiteX395" fmla="*/ 421013 w 632522"/>
              <a:gd name="connsiteY395" fmla="*/ 458939 h 788759"/>
              <a:gd name="connsiteX396" fmla="*/ 421013 w 632522"/>
              <a:gd name="connsiteY396" fmla="*/ 459393 h 788759"/>
              <a:gd name="connsiteX397" fmla="*/ 421725 w 632522"/>
              <a:gd name="connsiteY397" fmla="*/ 460040 h 788759"/>
              <a:gd name="connsiteX398" fmla="*/ 422825 w 632522"/>
              <a:gd name="connsiteY398" fmla="*/ 460040 h 788759"/>
              <a:gd name="connsiteX399" fmla="*/ 424832 w 632522"/>
              <a:gd name="connsiteY399" fmla="*/ 461011 h 788759"/>
              <a:gd name="connsiteX400" fmla="*/ 424832 w 632522"/>
              <a:gd name="connsiteY400" fmla="*/ 461334 h 788759"/>
              <a:gd name="connsiteX401" fmla="*/ 424443 w 632522"/>
              <a:gd name="connsiteY401" fmla="*/ 461334 h 788759"/>
              <a:gd name="connsiteX402" fmla="*/ 422631 w 632522"/>
              <a:gd name="connsiteY402" fmla="*/ 460881 h 788759"/>
              <a:gd name="connsiteX403" fmla="*/ 422049 w 632522"/>
              <a:gd name="connsiteY403" fmla="*/ 460428 h 788759"/>
              <a:gd name="connsiteX404" fmla="*/ 420948 w 632522"/>
              <a:gd name="connsiteY404" fmla="*/ 460428 h 788759"/>
              <a:gd name="connsiteX405" fmla="*/ 420431 w 632522"/>
              <a:gd name="connsiteY405" fmla="*/ 461528 h 788759"/>
              <a:gd name="connsiteX406" fmla="*/ 419848 w 632522"/>
              <a:gd name="connsiteY406" fmla="*/ 461852 h 788759"/>
              <a:gd name="connsiteX407" fmla="*/ 416353 w 632522"/>
              <a:gd name="connsiteY407" fmla="*/ 461852 h 788759"/>
              <a:gd name="connsiteX408" fmla="*/ 415641 w 632522"/>
              <a:gd name="connsiteY408" fmla="*/ 464247 h 788759"/>
              <a:gd name="connsiteX409" fmla="*/ 416029 w 632522"/>
              <a:gd name="connsiteY409" fmla="*/ 465218 h 788759"/>
              <a:gd name="connsiteX410" fmla="*/ 417518 w 632522"/>
              <a:gd name="connsiteY410" fmla="*/ 465218 h 788759"/>
              <a:gd name="connsiteX411" fmla="*/ 417906 w 632522"/>
              <a:gd name="connsiteY411" fmla="*/ 466965 h 788759"/>
              <a:gd name="connsiteX412" fmla="*/ 418812 w 632522"/>
              <a:gd name="connsiteY412" fmla="*/ 467936 h 788759"/>
              <a:gd name="connsiteX413" fmla="*/ 419524 w 632522"/>
              <a:gd name="connsiteY413" fmla="*/ 468065 h 788759"/>
              <a:gd name="connsiteX414" fmla="*/ 419913 w 632522"/>
              <a:gd name="connsiteY414" fmla="*/ 467288 h 788759"/>
              <a:gd name="connsiteX415" fmla="*/ 420819 w 632522"/>
              <a:gd name="connsiteY415" fmla="*/ 466965 h 788759"/>
              <a:gd name="connsiteX416" fmla="*/ 422307 w 632522"/>
              <a:gd name="connsiteY416" fmla="*/ 464894 h 788759"/>
              <a:gd name="connsiteX417" fmla="*/ 423602 w 632522"/>
              <a:gd name="connsiteY417" fmla="*/ 464570 h 788759"/>
              <a:gd name="connsiteX418" fmla="*/ 420819 w 632522"/>
              <a:gd name="connsiteY418" fmla="*/ 467483 h 788759"/>
              <a:gd name="connsiteX419" fmla="*/ 421401 w 632522"/>
              <a:gd name="connsiteY419" fmla="*/ 469877 h 788759"/>
              <a:gd name="connsiteX420" fmla="*/ 422113 w 632522"/>
              <a:gd name="connsiteY420" fmla="*/ 470072 h 788759"/>
              <a:gd name="connsiteX421" fmla="*/ 422307 w 632522"/>
              <a:gd name="connsiteY421" fmla="*/ 470848 h 788759"/>
              <a:gd name="connsiteX422" fmla="*/ 423020 w 632522"/>
              <a:gd name="connsiteY422" fmla="*/ 471172 h 788759"/>
              <a:gd name="connsiteX423" fmla="*/ 423213 w 632522"/>
              <a:gd name="connsiteY423" fmla="*/ 471948 h 788759"/>
              <a:gd name="connsiteX424" fmla="*/ 424120 w 632522"/>
              <a:gd name="connsiteY424" fmla="*/ 472402 h 788759"/>
              <a:gd name="connsiteX425" fmla="*/ 424120 w 632522"/>
              <a:gd name="connsiteY425" fmla="*/ 472855 h 788759"/>
              <a:gd name="connsiteX426" fmla="*/ 425932 w 632522"/>
              <a:gd name="connsiteY426" fmla="*/ 473178 h 788759"/>
              <a:gd name="connsiteX427" fmla="*/ 426514 w 632522"/>
              <a:gd name="connsiteY427" fmla="*/ 474149 h 788759"/>
              <a:gd name="connsiteX428" fmla="*/ 428197 w 632522"/>
              <a:gd name="connsiteY428" fmla="*/ 474278 h 788759"/>
              <a:gd name="connsiteX429" fmla="*/ 428391 w 632522"/>
              <a:gd name="connsiteY429" fmla="*/ 475573 h 788759"/>
              <a:gd name="connsiteX430" fmla="*/ 428779 w 632522"/>
              <a:gd name="connsiteY430" fmla="*/ 475896 h 788759"/>
              <a:gd name="connsiteX431" fmla="*/ 430074 w 632522"/>
              <a:gd name="connsiteY431" fmla="*/ 475896 h 788759"/>
              <a:gd name="connsiteX432" fmla="*/ 430074 w 632522"/>
              <a:gd name="connsiteY432" fmla="*/ 476220 h 788759"/>
              <a:gd name="connsiteX433" fmla="*/ 430786 w 632522"/>
              <a:gd name="connsiteY433" fmla="*/ 476414 h 788759"/>
              <a:gd name="connsiteX434" fmla="*/ 431368 w 632522"/>
              <a:gd name="connsiteY434" fmla="*/ 477061 h 788759"/>
              <a:gd name="connsiteX435" fmla="*/ 432663 w 632522"/>
              <a:gd name="connsiteY435" fmla="*/ 477256 h 788759"/>
              <a:gd name="connsiteX436" fmla="*/ 433051 w 632522"/>
              <a:gd name="connsiteY436" fmla="*/ 478550 h 788759"/>
              <a:gd name="connsiteX437" fmla="*/ 432663 w 632522"/>
              <a:gd name="connsiteY437" fmla="*/ 478874 h 788759"/>
              <a:gd name="connsiteX438" fmla="*/ 432469 w 632522"/>
              <a:gd name="connsiteY438" fmla="*/ 481139 h 788759"/>
              <a:gd name="connsiteX439" fmla="*/ 433763 w 632522"/>
              <a:gd name="connsiteY439" fmla="*/ 482563 h 788759"/>
              <a:gd name="connsiteX440" fmla="*/ 434669 w 632522"/>
              <a:gd name="connsiteY440" fmla="*/ 482563 h 788759"/>
              <a:gd name="connsiteX441" fmla="*/ 437452 w 632522"/>
              <a:gd name="connsiteY441" fmla="*/ 485152 h 788759"/>
              <a:gd name="connsiteX442" fmla="*/ 439653 w 632522"/>
              <a:gd name="connsiteY442" fmla="*/ 485799 h 788759"/>
              <a:gd name="connsiteX443" fmla="*/ 439653 w 632522"/>
              <a:gd name="connsiteY443" fmla="*/ 488064 h 788759"/>
              <a:gd name="connsiteX444" fmla="*/ 440365 w 632522"/>
              <a:gd name="connsiteY444" fmla="*/ 488517 h 788759"/>
              <a:gd name="connsiteX445" fmla="*/ 440753 w 632522"/>
              <a:gd name="connsiteY445" fmla="*/ 489488 h 788759"/>
              <a:gd name="connsiteX446" fmla="*/ 441141 w 632522"/>
              <a:gd name="connsiteY446" fmla="*/ 489488 h 788759"/>
              <a:gd name="connsiteX447" fmla="*/ 440753 w 632522"/>
              <a:gd name="connsiteY447" fmla="*/ 489812 h 788759"/>
              <a:gd name="connsiteX448" fmla="*/ 440947 w 632522"/>
              <a:gd name="connsiteY448" fmla="*/ 491883 h 788759"/>
              <a:gd name="connsiteX449" fmla="*/ 441853 w 632522"/>
              <a:gd name="connsiteY449" fmla="*/ 494795 h 788759"/>
              <a:gd name="connsiteX450" fmla="*/ 441335 w 632522"/>
              <a:gd name="connsiteY450" fmla="*/ 495119 h 788759"/>
              <a:gd name="connsiteX451" fmla="*/ 440753 w 632522"/>
              <a:gd name="connsiteY451" fmla="*/ 496543 h 788759"/>
              <a:gd name="connsiteX452" fmla="*/ 440559 w 632522"/>
              <a:gd name="connsiteY452" fmla="*/ 499455 h 788759"/>
              <a:gd name="connsiteX453" fmla="*/ 439847 w 632522"/>
              <a:gd name="connsiteY453" fmla="*/ 499779 h 788759"/>
              <a:gd name="connsiteX454" fmla="*/ 439847 w 632522"/>
              <a:gd name="connsiteY454" fmla="*/ 500426 h 788759"/>
              <a:gd name="connsiteX455" fmla="*/ 439265 w 632522"/>
              <a:gd name="connsiteY455" fmla="*/ 501073 h 788759"/>
              <a:gd name="connsiteX456" fmla="*/ 437970 w 632522"/>
              <a:gd name="connsiteY456" fmla="*/ 501850 h 788759"/>
              <a:gd name="connsiteX457" fmla="*/ 436676 w 632522"/>
              <a:gd name="connsiteY457" fmla="*/ 506639 h 788759"/>
              <a:gd name="connsiteX458" fmla="*/ 437064 w 632522"/>
              <a:gd name="connsiteY458" fmla="*/ 508710 h 788759"/>
              <a:gd name="connsiteX459" fmla="*/ 437776 w 632522"/>
              <a:gd name="connsiteY459" fmla="*/ 509034 h 788759"/>
              <a:gd name="connsiteX460" fmla="*/ 438164 w 632522"/>
              <a:gd name="connsiteY460" fmla="*/ 510134 h 788759"/>
              <a:gd name="connsiteX461" fmla="*/ 437064 w 632522"/>
              <a:gd name="connsiteY461" fmla="*/ 510781 h 788759"/>
              <a:gd name="connsiteX462" fmla="*/ 437647 w 632522"/>
              <a:gd name="connsiteY462" fmla="*/ 512529 h 788759"/>
              <a:gd name="connsiteX463" fmla="*/ 437452 w 632522"/>
              <a:gd name="connsiteY463" fmla="*/ 513953 h 788759"/>
              <a:gd name="connsiteX464" fmla="*/ 440559 w 632522"/>
              <a:gd name="connsiteY464" fmla="*/ 513953 h 788759"/>
              <a:gd name="connsiteX465" fmla="*/ 442436 w 632522"/>
              <a:gd name="connsiteY465" fmla="*/ 515053 h 788759"/>
              <a:gd name="connsiteX466" fmla="*/ 441853 w 632522"/>
              <a:gd name="connsiteY466" fmla="*/ 515182 h 788759"/>
              <a:gd name="connsiteX467" fmla="*/ 439847 w 632522"/>
              <a:gd name="connsiteY467" fmla="*/ 514211 h 788759"/>
              <a:gd name="connsiteX468" fmla="*/ 437841 w 632522"/>
              <a:gd name="connsiteY468" fmla="*/ 514406 h 788759"/>
              <a:gd name="connsiteX469" fmla="*/ 438941 w 632522"/>
              <a:gd name="connsiteY469" fmla="*/ 516800 h 788759"/>
              <a:gd name="connsiteX470" fmla="*/ 438747 w 632522"/>
              <a:gd name="connsiteY470" fmla="*/ 517447 h 788759"/>
              <a:gd name="connsiteX471" fmla="*/ 439135 w 632522"/>
              <a:gd name="connsiteY471" fmla="*/ 517318 h 788759"/>
              <a:gd name="connsiteX472" fmla="*/ 439523 w 632522"/>
              <a:gd name="connsiteY472" fmla="*/ 518095 h 788759"/>
              <a:gd name="connsiteX473" fmla="*/ 439523 w 632522"/>
              <a:gd name="connsiteY473" fmla="*/ 519065 h 788759"/>
              <a:gd name="connsiteX474" fmla="*/ 441012 w 632522"/>
              <a:gd name="connsiteY474" fmla="*/ 518613 h 788759"/>
              <a:gd name="connsiteX475" fmla="*/ 441918 w 632522"/>
              <a:gd name="connsiteY475" fmla="*/ 516347 h 788759"/>
              <a:gd name="connsiteX476" fmla="*/ 442501 w 632522"/>
              <a:gd name="connsiteY476" fmla="*/ 516218 h 788759"/>
              <a:gd name="connsiteX477" fmla="*/ 441595 w 632522"/>
              <a:gd name="connsiteY477" fmla="*/ 518613 h 788759"/>
              <a:gd name="connsiteX478" fmla="*/ 440300 w 632522"/>
              <a:gd name="connsiteY478" fmla="*/ 519713 h 788759"/>
              <a:gd name="connsiteX479" fmla="*/ 440688 w 632522"/>
              <a:gd name="connsiteY479" fmla="*/ 520813 h 788759"/>
              <a:gd name="connsiteX480" fmla="*/ 441595 w 632522"/>
              <a:gd name="connsiteY480" fmla="*/ 521266 h 788759"/>
              <a:gd name="connsiteX481" fmla="*/ 441595 w 632522"/>
              <a:gd name="connsiteY481" fmla="*/ 522366 h 788759"/>
              <a:gd name="connsiteX482" fmla="*/ 442501 w 632522"/>
              <a:gd name="connsiteY482" fmla="*/ 523337 h 788759"/>
              <a:gd name="connsiteX483" fmla="*/ 442501 w 632522"/>
              <a:gd name="connsiteY483" fmla="*/ 524114 h 788759"/>
              <a:gd name="connsiteX484" fmla="*/ 441918 w 632522"/>
              <a:gd name="connsiteY484" fmla="*/ 525085 h 788759"/>
              <a:gd name="connsiteX485" fmla="*/ 440818 w 632522"/>
              <a:gd name="connsiteY485" fmla="*/ 525732 h 788759"/>
              <a:gd name="connsiteX486" fmla="*/ 440430 w 632522"/>
              <a:gd name="connsiteY486" fmla="*/ 526703 h 788759"/>
              <a:gd name="connsiteX487" fmla="*/ 439523 w 632522"/>
              <a:gd name="connsiteY487" fmla="*/ 527350 h 788759"/>
              <a:gd name="connsiteX488" fmla="*/ 439135 w 632522"/>
              <a:gd name="connsiteY488" fmla="*/ 528774 h 788759"/>
              <a:gd name="connsiteX489" fmla="*/ 439523 w 632522"/>
              <a:gd name="connsiteY489" fmla="*/ 529098 h 788759"/>
              <a:gd name="connsiteX490" fmla="*/ 439717 w 632522"/>
              <a:gd name="connsiteY490" fmla="*/ 531168 h 788759"/>
              <a:gd name="connsiteX491" fmla="*/ 439329 w 632522"/>
              <a:gd name="connsiteY491" fmla="*/ 531298 h 788759"/>
              <a:gd name="connsiteX492" fmla="*/ 439523 w 632522"/>
              <a:gd name="connsiteY492" fmla="*/ 531751 h 788759"/>
              <a:gd name="connsiteX493" fmla="*/ 439135 w 632522"/>
              <a:gd name="connsiteY493" fmla="*/ 532398 h 788759"/>
              <a:gd name="connsiteX494" fmla="*/ 440041 w 632522"/>
              <a:gd name="connsiteY494" fmla="*/ 534469 h 788759"/>
              <a:gd name="connsiteX495" fmla="*/ 439847 w 632522"/>
              <a:gd name="connsiteY495" fmla="*/ 534922 h 788759"/>
              <a:gd name="connsiteX496" fmla="*/ 440559 w 632522"/>
              <a:gd name="connsiteY496" fmla="*/ 535570 h 788759"/>
              <a:gd name="connsiteX497" fmla="*/ 440170 w 632522"/>
              <a:gd name="connsiteY497" fmla="*/ 535893 h 788759"/>
              <a:gd name="connsiteX498" fmla="*/ 440170 w 632522"/>
              <a:gd name="connsiteY498" fmla="*/ 536864 h 788759"/>
              <a:gd name="connsiteX499" fmla="*/ 440883 w 632522"/>
              <a:gd name="connsiteY499" fmla="*/ 537188 h 788759"/>
              <a:gd name="connsiteX500" fmla="*/ 441400 w 632522"/>
              <a:gd name="connsiteY500" fmla="*/ 538288 h 788759"/>
              <a:gd name="connsiteX501" fmla="*/ 440883 w 632522"/>
              <a:gd name="connsiteY501" fmla="*/ 539906 h 788759"/>
              <a:gd name="connsiteX502" fmla="*/ 441271 w 632522"/>
              <a:gd name="connsiteY502" fmla="*/ 540683 h 788759"/>
              <a:gd name="connsiteX503" fmla="*/ 440883 w 632522"/>
              <a:gd name="connsiteY503" fmla="*/ 541136 h 788759"/>
              <a:gd name="connsiteX504" fmla="*/ 441077 w 632522"/>
              <a:gd name="connsiteY504" fmla="*/ 542754 h 788759"/>
              <a:gd name="connsiteX505" fmla="*/ 441788 w 632522"/>
              <a:gd name="connsiteY505" fmla="*/ 543724 h 788759"/>
              <a:gd name="connsiteX506" fmla="*/ 442501 w 632522"/>
              <a:gd name="connsiteY506" fmla="*/ 546443 h 788759"/>
              <a:gd name="connsiteX507" fmla="*/ 443018 w 632522"/>
              <a:gd name="connsiteY507" fmla="*/ 546766 h 788759"/>
              <a:gd name="connsiteX508" fmla="*/ 443601 w 632522"/>
              <a:gd name="connsiteY508" fmla="*/ 547867 h 788759"/>
              <a:gd name="connsiteX509" fmla="*/ 443407 w 632522"/>
              <a:gd name="connsiteY509" fmla="*/ 550391 h 788759"/>
              <a:gd name="connsiteX510" fmla="*/ 443601 w 632522"/>
              <a:gd name="connsiteY510" fmla="*/ 551167 h 788759"/>
              <a:gd name="connsiteX511" fmla="*/ 443989 w 632522"/>
              <a:gd name="connsiteY511" fmla="*/ 551297 h 788759"/>
              <a:gd name="connsiteX512" fmla="*/ 444183 w 632522"/>
              <a:gd name="connsiteY512" fmla="*/ 553239 h 788759"/>
              <a:gd name="connsiteX513" fmla="*/ 444766 w 632522"/>
              <a:gd name="connsiteY513" fmla="*/ 554533 h 788759"/>
              <a:gd name="connsiteX514" fmla="*/ 445672 w 632522"/>
              <a:gd name="connsiteY514" fmla="*/ 555180 h 788759"/>
              <a:gd name="connsiteX515" fmla="*/ 445672 w 632522"/>
              <a:gd name="connsiteY515" fmla="*/ 555957 h 788759"/>
              <a:gd name="connsiteX516" fmla="*/ 445478 w 632522"/>
              <a:gd name="connsiteY516" fmla="*/ 555633 h 788759"/>
              <a:gd name="connsiteX517" fmla="*/ 446967 w 632522"/>
              <a:gd name="connsiteY517" fmla="*/ 556410 h 788759"/>
              <a:gd name="connsiteX518" fmla="*/ 446578 w 632522"/>
              <a:gd name="connsiteY518" fmla="*/ 557057 h 788759"/>
              <a:gd name="connsiteX519" fmla="*/ 447872 w 632522"/>
              <a:gd name="connsiteY519" fmla="*/ 558481 h 788759"/>
              <a:gd name="connsiteX520" fmla="*/ 447872 w 632522"/>
              <a:gd name="connsiteY520" fmla="*/ 559128 h 788759"/>
              <a:gd name="connsiteX521" fmla="*/ 448261 w 632522"/>
              <a:gd name="connsiteY521" fmla="*/ 559452 h 788759"/>
              <a:gd name="connsiteX522" fmla="*/ 449555 w 632522"/>
              <a:gd name="connsiteY522" fmla="*/ 559322 h 788759"/>
              <a:gd name="connsiteX523" fmla="*/ 450138 w 632522"/>
              <a:gd name="connsiteY523" fmla="*/ 560099 h 788759"/>
              <a:gd name="connsiteX524" fmla="*/ 450138 w 632522"/>
              <a:gd name="connsiteY524" fmla="*/ 561070 h 788759"/>
              <a:gd name="connsiteX525" fmla="*/ 450655 w 632522"/>
              <a:gd name="connsiteY525" fmla="*/ 561394 h 788759"/>
              <a:gd name="connsiteX526" fmla="*/ 450461 w 632522"/>
              <a:gd name="connsiteY526" fmla="*/ 561717 h 788759"/>
              <a:gd name="connsiteX527" fmla="*/ 451368 w 632522"/>
              <a:gd name="connsiteY527" fmla="*/ 562494 h 788759"/>
              <a:gd name="connsiteX528" fmla="*/ 451368 w 632522"/>
              <a:gd name="connsiteY528" fmla="*/ 563270 h 788759"/>
              <a:gd name="connsiteX529" fmla="*/ 451756 w 632522"/>
              <a:gd name="connsiteY529" fmla="*/ 563400 h 788759"/>
              <a:gd name="connsiteX530" fmla="*/ 451368 w 632522"/>
              <a:gd name="connsiteY530" fmla="*/ 565471 h 788759"/>
              <a:gd name="connsiteX531" fmla="*/ 451885 w 632522"/>
              <a:gd name="connsiteY531" fmla="*/ 566442 h 788759"/>
              <a:gd name="connsiteX532" fmla="*/ 452079 w 632522"/>
              <a:gd name="connsiteY532" fmla="*/ 568642 h 788759"/>
              <a:gd name="connsiteX533" fmla="*/ 452597 w 632522"/>
              <a:gd name="connsiteY533" fmla="*/ 569289 h 788759"/>
              <a:gd name="connsiteX534" fmla="*/ 453309 w 632522"/>
              <a:gd name="connsiteY534" fmla="*/ 569419 h 788759"/>
              <a:gd name="connsiteX535" fmla="*/ 453503 w 632522"/>
              <a:gd name="connsiteY535" fmla="*/ 569872 h 788759"/>
              <a:gd name="connsiteX536" fmla="*/ 452791 w 632522"/>
              <a:gd name="connsiteY536" fmla="*/ 572396 h 788759"/>
              <a:gd name="connsiteX537" fmla="*/ 453503 w 632522"/>
              <a:gd name="connsiteY537" fmla="*/ 574338 h 788759"/>
              <a:gd name="connsiteX538" fmla="*/ 454021 w 632522"/>
              <a:gd name="connsiteY538" fmla="*/ 574791 h 788759"/>
              <a:gd name="connsiteX539" fmla="*/ 454021 w 632522"/>
              <a:gd name="connsiteY539" fmla="*/ 575438 h 788759"/>
              <a:gd name="connsiteX540" fmla="*/ 455315 w 632522"/>
              <a:gd name="connsiteY540" fmla="*/ 576409 h 788759"/>
              <a:gd name="connsiteX541" fmla="*/ 455315 w 632522"/>
              <a:gd name="connsiteY541" fmla="*/ 577380 h 788759"/>
              <a:gd name="connsiteX542" fmla="*/ 455898 w 632522"/>
              <a:gd name="connsiteY542" fmla="*/ 578156 h 788759"/>
              <a:gd name="connsiteX543" fmla="*/ 455704 w 632522"/>
              <a:gd name="connsiteY543" fmla="*/ 580227 h 788759"/>
              <a:gd name="connsiteX544" fmla="*/ 456092 w 632522"/>
              <a:gd name="connsiteY544" fmla="*/ 580680 h 788759"/>
              <a:gd name="connsiteX545" fmla="*/ 456092 w 632522"/>
              <a:gd name="connsiteY545" fmla="*/ 582881 h 788759"/>
              <a:gd name="connsiteX546" fmla="*/ 455704 w 632522"/>
              <a:gd name="connsiteY546" fmla="*/ 583528 h 788759"/>
              <a:gd name="connsiteX547" fmla="*/ 456610 w 632522"/>
              <a:gd name="connsiteY547" fmla="*/ 583981 h 788759"/>
              <a:gd name="connsiteX548" fmla="*/ 456610 w 632522"/>
              <a:gd name="connsiteY548" fmla="*/ 585405 h 788759"/>
              <a:gd name="connsiteX549" fmla="*/ 456222 w 632522"/>
              <a:gd name="connsiteY549" fmla="*/ 585535 h 788759"/>
              <a:gd name="connsiteX550" fmla="*/ 456027 w 632522"/>
              <a:gd name="connsiteY550" fmla="*/ 587153 h 788759"/>
              <a:gd name="connsiteX551" fmla="*/ 456027 w 632522"/>
              <a:gd name="connsiteY551" fmla="*/ 589677 h 788759"/>
              <a:gd name="connsiteX552" fmla="*/ 456416 w 632522"/>
              <a:gd name="connsiteY552" fmla="*/ 590777 h 788759"/>
              <a:gd name="connsiteX553" fmla="*/ 456998 w 632522"/>
              <a:gd name="connsiteY553" fmla="*/ 591100 h 788759"/>
              <a:gd name="connsiteX554" fmla="*/ 456998 w 632522"/>
              <a:gd name="connsiteY554" fmla="*/ 592525 h 788759"/>
              <a:gd name="connsiteX555" fmla="*/ 456416 w 632522"/>
              <a:gd name="connsiteY555" fmla="*/ 593948 h 788759"/>
              <a:gd name="connsiteX556" fmla="*/ 457322 w 632522"/>
              <a:gd name="connsiteY556" fmla="*/ 594919 h 788759"/>
              <a:gd name="connsiteX557" fmla="*/ 457322 w 632522"/>
              <a:gd name="connsiteY557" fmla="*/ 596537 h 788759"/>
              <a:gd name="connsiteX558" fmla="*/ 457840 w 632522"/>
              <a:gd name="connsiteY558" fmla="*/ 596990 h 788759"/>
              <a:gd name="connsiteX559" fmla="*/ 458228 w 632522"/>
              <a:gd name="connsiteY559" fmla="*/ 598608 h 788759"/>
              <a:gd name="connsiteX560" fmla="*/ 458745 w 632522"/>
              <a:gd name="connsiteY560" fmla="*/ 599061 h 788759"/>
              <a:gd name="connsiteX561" fmla="*/ 458940 w 632522"/>
              <a:gd name="connsiteY561" fmla="*/ 600356 h 788759"/>
              <a:gd name="connsiteX562" fmla="*/ 459652 w 632522"/>
              <a:gd name="connsiteY562" fmla="*/ 601133 h 788759"/>
              <a:gd name="connsiteX563" fmla="*/ 459458 w 632522"/>
              <a:gd name="connsiteY563" fmla="*/ 601585 h 788759"/>
              <a:gd name="connsiteX564" fmla="*/ 460558 w 632522"/>
              <a:gd name="connsiteY564" fmla="*/ 603333 h 788759"/>
              <a:gd name="connsiteX565" fmla="*/ 460558 w 632522"/>
              <a:gd name="connsiteY565" fmla="*/ 604304 h 788759"/>
              <a:gd name="connsiteX566" fmla="*/ 462241 w 632522"/>
              <a:gd name="connsiteY566" fmla="*/ 605274 h 788759"/>
              <a:gd name="connsiteX567" fmla="*/ 462435 w 632522"/>
              <a:gd name="connsiteY567" fmla="*/ 606245 h 788759"/>
              <a:gd name="connsiteX568" fmla="*/ 463147 w 632522"/>
              <a:gd name="connsiteY568" fmla="*/ 606893 h 788759"/>
              <a:gd name="connsiteX569" fmla="*/ 463147 w 632522"/>
              <a:gd name="connsiteY569" fmla="*/ 607669 h 788759"/>
              <a:gd name="connsiteX570" fmla="*/ 463859 w 632522"/>
              <a:gd name="connsiteY570" fmla="*/ 607993 h 788759"/>
              <a:gd name="connsiteX571" fmla="*/ 464053 w 632522"/>
              <a:gd name="connsiteY571" fmla="*/ 608770 h 788759"/>
              <a:gd name="connsiteX572" fmla="*/ 466447 w 632522"/>
              <a:gd name="connsiteY572" fmla="*/ 610646 h 788759"/>
              <a:gd name="connsiteX573" fmla="*/ 466253 w 632522"/>
              <a:gd name="connsiteY573" fmla="*/ 611100 h 788759"/>
              <a:gd name="connsiteX574" fmla="*/ 466836 w 632522"/>
              <a:gd name="connsiteY574" fmla="*/ 611423 h 788759"/>
              <a:gd name="connsiteX575" fmla="*/ 467548 w 632522"/>
              <a:gd name="connsiteY575" fmla="*/ 613041 h 788759"/>
              <a:gd name="connsiteX576" fmla="*/ 469748 w 632522"/>
              <a:gd name="connsiteY576" fmla="*/ 614336 h 788759"/>
              <a:gd name="connsiteX577" fmla="*/ 470137 w 632522"/>
              <a:gd name="connsiteY577" fmla="*/ 615630 h 788759"/>
              <a:gd name="connsiteX578" fmla="*/ 470654 w 632522"/>
              <a:gd name="connsiteY578" fmla="*/ 615954 h 788759"/>
              <a:gd name="connsiteX579" fmla="*/ 470654 w 632522"/>
              <a:gd name="connsiteY579" fmla="*/ 616924 h 788759"/>
              <a:gd name="connsiteX580" fmla="*/ 471561 w 632522"/>
              <a:gd name="connsiteY580" fmla="*/ 617701 h 788759"/>
              <a:gd name="connsiteX581" fmla="*/ 471755 w 632522"/>
              <a:gd name="connsiteY581" fmla="*/ 618995 h 788759"/>
              <a:gd name="connsiteX582" fmla="*/ 474149 w 632522"/>
              <a:gd name="connsiteY582" fmla="*/ 621390 h 788759"/>
              <a:gd name="connsiteX583" fmla="*/ 473955 w 632522"/>
              <a:gd name="connsiteY583" fmla="*/ 622167 h 788759"/>
              <a:gd name="connsiteX584" fmla="*/ 474667 w 632522"/>
              <a:gd name="connsiteY584" fmla="*/ 622296 h 788759"/>
              <a:gd name="connsiteX585" fmla="*/ 475055 w 632522"/>
              <a:gd name="connsiteY585" fmla="*/ 623591 h 788759"/>
              <a:gd name="connsiteX586" fmla="*/ 476350 w 632522"/>
              <a:gd name="connsiteY586" fmla="*/ 624691 h 788759"/>
              <a:gd name="connsiteX587" fmla="*/ 476738 w 632522"/>
              <a:gd name="connsiteY587" fmla="*/ 625791 h 788759"/>
              <a:gd name="connsiteX588" fmla="*/ 479133 w 632522"/>
              <a:gd name="connsiteY588" fmla="*/ 628315 h 788759"/>
              <a:gd name="connsiteX589" fmla="*/ 479327 w 632522"/>
              <a:gd name="connsiteY589" fmla="*/ 628963 h 788759"/>
              <a:gd name="connsiteX590" fmla="*/ 483922 w 632522"/>
              <a:gd name="connsiteY590" fmla="*/ 632975 h 788759"/>
              <a:gd name="connsiteX591" fmla="*/ 485022 w 632522"/>
              <a:gd name="connsiteY591" fmla="*/ 633105 h 788759"/>
              <a:gd name="connsiteX592" fmla="*/ 486317 w 632522"/>
              <a:gd name="connsiteY592" fmla="*/ 633882 h 788759"/>
              <a:gd name="connsiteX593" fmla="*/ 486705 w 632522"/>
              <a:gd name="connsiteY593" fmla="*/ 634529 h 788759"/>
              <a:gd name="connsiteX594" fmla="*/ 488388 w 632522"/>
              <a:gd name="connsiteY594" fmla="*/ 635176 h 788759"/>
              <a:gd name="connsiteX595" fmla="*/ 490394 w 632522"/>
              <a:gd name="connsiteY595" fmla="*/ 636794 h 788759"/>
              <a:gd name="connsiteX596" fmla="*/ 492401 w 632522"/>
              <a:gd name="connsiteY596" fmla="*/ 637441 h 788759"/>
              <a:gd name="connsiteX597" fmla="*/ 492919 w 632522"/>
              <a:gd name="connsiteY597" fmla="*/ 638088 h 788759"/>
              <a:gd name="connsiteX598" fmla="*/ 493630 w 632522"/>
              <a:gd name="connsiteY598" fmla="*/ 638088 h 788759"/>
              <a:gd name="connsiteX599" fmla="*/ 496608 w 632522"/>
              <a:gd name="connsiteY599" fmla="*/ 640159 h 788759"/>
              <a:gd name="connsiteX600" fmla="*/ 499002 w 632522"/>
              <a:gd name="connsiteY600" fmla="*/ 640806 h 788759"/>
              <a:gd name="connsiteX601" fmla="*/ 500491 w 632522"/>
              <a:gd name="connsiteY601" fmla="*/ 642554 h 788759"/>
              <a:gd name="connsiteX602" fmla="*/ 500297 w 632522"/>
              <a:gd name="connsiteY602" fmla="*/ 643849 h 788759"/>
              <a:gd name="connsiteX603" fmla="*/ 499585 w 632522"/>
              <a:gd name="connsiteY603" fmla="*/ 644820 h 788759"/>
              <a:gd name="connsiteX604" fmla="*/ 497384 w 632522"/>
              <a:gd name="connsiteY604" fmla="*/ 644949 h 788759"/>
              <a:gd name="connsiteX605" fmla="*/ 497190 w 632522"/>
              <a:gd name="connsiteY605" fmla="*/ 644496 h 788759"/>
              <a:gd name="connsiteX606" fmla="*/ 497578 w 632522"/>
              <a:gd name="connsiteY606" fmla="*/ 644172 h 788759"/>
              <a:gd name="connsiteX607" fmla="*/ 496090 w 632522"/>
              <a:gd name="connsiteY607" fmla="*/ 643719 h 788759"/>
              <a:gd name="connsiteX608" fmla="*/ 495702 w 632522"/>
              <a:gd name="connsiteY608" fmla="*/ 641842 h 788759"/>
              <a:gd name="connsiteX609" fmla="*/ 494990 w 632522"/>
              <a:gd name="connsiteY609" fmla="*/ 641389 h 788759"/>
              <a:gd name="connsiteX610" fmla="*/ 494472 w 632522"/>
              <a:gd name="connsiteY610" fmla="*/ 641583 h 788759"/>
              <a:gd name="connsiteX611" fmla="*/ 494278 w 632522"/>
              <a:gd name="connsiteY611" fmla="*/ 642231 h 788759"/>
              <a:gd name="connsiteX612" fmla="*/ 494860 w 632522"/>
              <a:gd name="connsiteY612" fmla="*/ 642360 h 788759"/>
              <a:gd name="connsiteX613" fmla="*/ 495248 w 632522"/>
              <a:gd name="connsiteY613" fmla="*/ 643460 h 788759"/>
              <a:gd name="connsiteX614" fmla="*/ 495960 w 632522"/>
              <a:gd name="connsiteY614" fmla="*/ 644237 h 788759"/>
              <a:gd name="connsiteX615" fmla="*/ 495572 w 632522"/>
              <a:gd name="connsiteY615" fmla="*/ 644431 h 788759"/>
              <a:gd name="connsiteX616" fmla="*/ 495572 w 632522"/>
              <a:gd name="connsiteY616" fmla="*/ 645208 h 788759"/>
              <a:gd name="connsiteX617" fmla="*/ 493372 w 632522"/>
              <a:gd name="connsiteY617" fmla="*/ 645855 h 788759"/>
              <a:gd name="connsiteX618" fmla="*/ 493566 w 632522"/>
              <a:gd name="connsiteY618" fmla="*/ 647149 h 788759"/>
              <a:gd name="connsiteX619" fmla="*/ 494472 w 632522"/>
              <a:gd name="connsiteY619" fmla="*/ 647603 h 788759"/>
              <a:gd name="connsiteX620" fmla="*/ 494860 w 632522"/>
              <a:gd name="connsiteY620" fmla="*/ 648250 h 788759"/>
              <a:gd name="connsiteX621" fmla="*/ 493954 w 632522"/>
              <a:gd name="connsiteY621" fmla="*/ 649350 h 788759"/>
              <a:gd name="connsiteX622" fmla="*/ 493048 w 632522"/>
              <a:gd name="connsiteY622" fmla="*/ 649803 h 788759"/>
              <a:gd name="connsiteX623" fmla="*/ 493048 w 632522"/>
              <a:gd name="connsiteY623" fmla="*/ 652521 h 788759"/>
              <a:gd name="connsiteX624" fmla="*/ 493436 w 632522"/>
              <a:gd name="connsiteY624" fmla="*/ 652974 h 788759"/>
              <a:gd name="connsiteX625" fmla="*/ 493436 w 632522"/>
              <a:gd name="connsiteY625" fmla="*/ 653945 h 788759"/>
              <a:gd name="connsiteX626" fmla="*/ 493954 w 632522"/>
              <a:gd name="connsiteY626" fmla="*/ 654269 h 788759"/>
              <a:gd name="connsiteX627" fmla="*/ 493954 w 632522"/>
              <a:gd name="connsiteY627" fmla="*/ 655240 h 788759"/>
              <a:gd name="connsiteX628" fmla="*/ 495443 w 632522"/>
              <a:gd name="connsiteY628" fmla="*/ 656858 h 788759"/>
              <a:gd name="connsiteX629" fmla="*/ 495960 w 632522"/>
              <a:gd name="connsiteY629" fmla="*/ 659058 h 788759"/>
              <a:gd name="connsiteX630" fmla="*/ 496866 w 632522"/>
              <a:gd name="connsiteY630" fmla="*/ 660352 h 788759"/>
              <a:gd name="connsiteX631" fmla="*/ 496673 w 632522"/>
              <a:gd name="connsiteY631" fmla="*/ 661647 h 788759"/>
              <a:gd name="connsiteX632" fmla="*/ 497578 w 632522"/>
              <a:gd name="connsiteY632" fmla="*/ 663265 h 788759"/>
              <a:gd name="connsiteX633" fmla="*/ 497578 w 632522"/>
              <a:gd name="connsiteY633" fmla="*/ 664365 h 788759"/>
              <a:gd name="connsiteX634" fmla="*/ 498679 w 632522"/>
              <a:gd name="connsiteY634" fmla="*/ 664689 h 788759"/>
              <a:gd name="connsiteX635" fmla="*/ 498679 w 632522"/>
              <a:gd name="connsiteY635" fmla="*/ 666566 h 788759"/>
              <a:gd name="connsiteX636" fmla="*/ 499391 w 632522"/>
              <a:gd name="connsiteY636" fmla="*/ 666889 h 788759"/>
              <a:gd name="connsiteX637" fmla="*/ 499909 w 632522"/>
              <a:gd name="connsiteY637" fmla="*/ 667860 h 788759"/>
              <a:gd name="connsiteX638" fmla="*/ 500491 w 632522"/>
              <a:gd name="connsiteY638" fmla="*/ 667860 h 788759"/>
              <a:gd name="connsiteX639" fmla="*/ 501785 w 632522"/>
              <a:gd name="connsiteY639" fmla="*/ 669931 h 788759"/>
              <a:gd name="connsiteX640" fmla="*/ 502692 w 632522"/>
              <a:gd name="connsiteY640" fmla="*/ 670384 h 788759"/>
              <a:gd name="connsiteX641" fmla="*/ 503598 w 632522"/>
              <a:gd name="connsiteY641" fmla="*/ 670061 h 788759"/>
              <a:gd name="connsiteX642" fmla="*/ 504310 w 632522"/>
              <a:gd name="connsiteY642" fmla="*/ 671355 h 788759"/>
              <a:gd name="connsiteX643" fmla="*/ 505992 w 632522"/>
              <a:gd name="connsiteY643" fmla="*/ 671032 h 788759"/>
              <a:gd name="connsiteX644" fmla="*/ 505475 w 632522"/>
              <a:gd name="connsiteY644" fmla="*/ 672132 h 788759"/>
              <a:gd name="connsiteX645" fmla="*/ 503468 w 632522"/>
              <a:gd name="connsiteY645" fmla="*/ 671937 h 788759"/>
              <a:gd name="connsiteX646" fmla="*/ 502950 w 632522"/>
              <a:gd name="connsiteY646" fmla="*/ 672261 h 788759"/>
              <a:gd name="connsiteX647" fmla="*/ 502950 w 632522"/>
              <a:gd name="connsiteY647" fmla="*/ 677051 h 788759"/>
              <a:gd name="connsiteX648" fmla="*/ 505345 w 632522"/>
              <a:gd name="connsiteY648" fmla="*/ 677504 h 788759"/>
              <a:gd name="connsiteX649" fmla="*/ 505539 w 632522"/>
              <a:gd name="connsiteY649" fmla="*/ 678280 h 788759"/>
              <a:gd name="connsiteX650" fmla="*/ 504245 w 632522"/>
              <a:gd name="connsiteY650" fmla="*/ 680157 h 788759"/>
              <a:gd name="connsiteX651" fmla="*/ 503533 w 632522"/>
              <a:gd name="connsiteY651" fmla="*/ 680028 h 788759"/>
              <a:gd name="connsiteX652" fmla="*/ 503533 w 632522"/>
              <a:gd name="connsiteY652" fmla="*/ 679381 h 788759"/>
              <a:gd name="connsiteX653" fmla="*/ 504115 w 632522"/>
              <a:gd name="connsiteY653" fmla="*/ 679381 h 788759"/>
              <a:gd name="connsiteX654" fmla="*/ 504504 w 632522"/>
              <a:gd name="connsiteY654" fmla="*/ 678604 h 788759"/>
              <a:gd name="connsiteX655" fmla="*/ 503403 w 632522"/>
              <a:gd name="connsiteY655" fmla="*/ 677309 h 788759"/>
              <a:gd name="connsiteX656" fmla="*/ 502886 w 632522"/>
              <a:gd name="connsiteY656" fmla="*/ 677309 h 788759"/>
              <a:gd name="connsiteX657" fmla="*/ 501980 w 632522"/>
              <a:gd name="connsiteY657" fmla="*/ 678604 h 788759"/>
              <a:gd name="connsiteX658" fmla="*/ 502692 w 632522"/>
              <a:gd name="connsiteY658" fmla="*/ 679251 h 788759"/>
              <a:gd name="connsiteX659" fmla="*/ 502692 w 632522"/>
              <a:gd name="connsiteY659" fmla="*/ 679704 h 788759"/>
              <a:gd name="connsiteX660" fmla="*/ 498291 w 632522"/>
              <a:gd name="connsiteY660" fmla="*/ 679575 h 788759"/>
              <a:gd name="connsiteX661" fmla="*/ 496608 w 632522"/>
              <a:gd name="connsiteY661" fmla="*/ 679898 h 788759"/>
              <a:gd name="connsiteX662" fmla="*/ 496219 w 632522"/>
              <a:gd name="connsiteY662" fmla="*/ 680675 h 788759"/>
              <a:gd name="connsiteX663" fmla="*/ 495313 w 632522"/>
              <a:gd name="connsiteY663" fmla="*/ 681322 h 788759"/>
              <a:gd name="connsiteX664" fmla="*/ 495313 w 632522"/>
              <a:gd name="connsiteY664" fmla="*/ 681970 h 788759"/>
              <a:gd name="connsiteX665" fmla="*/ 494925 w 632522"/>
              <a:gd name="connsiteY665" fmla="*/ 681840 h 788759"/>
              <a:gd name="connsiteX666" fmla="*/ 494213 w 632522"/>
              <a:gd name="connsiteY666" fmla="*/ 682293 h 788759"/>
              <a:gd name="connsiteX667" fmla="*/ 493825 w 632522"/>
              <a:gd name="connsiteY667" fmla="*/ 683717 h 788759"/>
              <a:gd name="connsiteX668" fmla="*/ 492919 w 632522"/>
              <a:gd name="connsiteY668" fmla="*/ 684364 h 788759"/>
              <a:gd name="connsiteX669" fmla="*/ 492724 w 632522"/>
              <a:gd name="connsiteY669" fmla="*/ 685659 h 788759"/>
              <a:gd name="connsiteX670" fmla="*/ 492336 w 632522"/>
              <a:gd name="connsiteY670" fmla="*/ 685982 h 788759"/>
              <a:gd name="connsiteX671" fmla="*/ 502109 w 632522"/>
              <a:gd name="connsiteY671" fmla="*/ 686306 h 788759"/>
              <a:gd name="connsiteX672" fmla="*/ 503598 w 632522"/>
              <a:gd name="connsiteY672" fmla="*/ 683911 h 788759"/>
              <a:gd name="connsiteX673" fmla="*/ 503598 w 632522"/>
              <a:gd name="connsiteY673" fmla="*/ 683458 h 788759"/>
              <a:gd name="connsiteX674" fmla="*/ 503080 w 632522"/>
              <a:gd name="connsiteY674" fmla="*/ 683264 h 788759"/>
              <a:gd name="connsiteX675" fmla="*/ 503080 w 632522"/>
              <a:gd name="connsiteY675" fmla="*/ 681517 h 788759"/>
              <a:gd name="connsiteX676" fmla="*/ 504568 w 632522"/>
              <a:gd name="connsiteY676" fmla="*/ 681970 h 788759"/>
              <a:gd name="connsiteX677" fmla="*/ 504568 w 632522"/>
              <a:gd name="connsiteY677" fmla="*/ 684364 h 788759"/>
              <a:gd name="connsiteX678" fmla="*/ 503857 w 632522"/>
              <a:gd name="connsiteY678" fmla="*/ 684817 h 788759"/>
              <a:gd name="connsiteX679" fmla="*/ 503857 w 632522"/>
              <a:gd name="connsiteY679" fmla="*/ 685270 h 788759"/>
              <a:gd name="connsiteX680" fmla="*/ 502756 w 632522"/>
              <a:gd name="connsiteY680" fmla="*/ 685918 h 788759"/>
              <a:gd name="connsiteX681" fmla="*/ 503468 w 632522"/>
              <a:gd name="connsiteY681" fmla="*/ 686694 h 788759"/>
              <a:gd name="connsiteX682" fmla="*/ 505280 w 632522"/>
              <a:gd name="connsiteY682" fmla="*/ 684623 h 788759"/>
              <a:gd name="connsiteX683" fmla="*/ 505475 w 632522"/>
              <a:gd name="connsiteY683" fmla="*/ 683846 h 788759"/>
              <a:gd name="connsiteX684" fmla="*/ 507869 w 632522"/>
              <a:gd name="connsiteY684" fmla="*/ 683976 h 788759"/>
              <a:gd name="connsiteX685" fmla="*/ 508258 w 632522"/>
              <a:gd name="connsiteY685" fmla="*/ 683652 h 788759"/>
              <a:gd name="connsiteX686" fmla="*/ 508646 w 632522"/>
              <a:gd name="connsiteY686" fmla="*/ 682034 h 788759"/>
              <a:gd name="connsiteX687" fmla="*/ 511429 w 632522"/>
              <a:gd name="connsiteY687" fmla="*/ 682487 h 788759"/>
              <a:gd name="connsiteX688" fmla="*/ 512529 w 632522"/>
              <a:gd name="connsiteY688" fmla="*/ 682358 h 788759"/>
              <a:gd name="connsiteX689" fmla="*/ 513112 w 632522"/>
              <a:gd name="connsiteY689" fmla="*/ 681905 h 788759"/>
              <a:gd name="connsiteX690" fmla="*/ 513630 w 632522"/>
              <a:gd name="connsiteY690" fmla="*/ 682552 h 788759"/>
              <a:gd name="connsiteX691" fmla="*/ 514212 w 632522"/>
              <a:gd name="connsiteY691" fmla="*/ 681905 h 788759"/>
              <a:gd name="connsiteX692" fmla="*/ 514406 w 632522"/>
              <a:gd name="connsiteY692" fmla="*/ 680610 h 788759"/>
              <a:gd name="connsiteX693" fmla="*/ 512400 w 632522"/>
              <a:gd name="connsiteY693" fmla="*/ 679187 h 788759"/>
              <a:gd name="connsiteX694" fmla="*/ 512011 w 632522"/>
              <a:gd name="connsiteY694" fmla="*/ 676662 h 788759"/>
              <a:gd name="connsiteX695" fmla="*/ 512400 w 632522"/>
              <a:gd name="connsiteY695" fmla="*/ 676339 h 788759"/>
              <a:gd name="connsiteX696" fmla="*/ 512400 w 632522"/>
              <a:gd name="connsiteY696" fmla="*/ 672520 h 788759"/>
              <a:gd name="connsiteX697" fmla="*/ 512788 w 632522"/>
              <a:gd name="connsiteY697" fmla="*/ 672391 h 788759"/>
              <a:gd name="connsiteX698" fmla="*/ 513176 w 632522"/>
              <a:gd name="connsiteY698" fmla="*/ 671290 h 788759"/>
              <a:gd name="connsiteX699" fmla="*/ 513888 w 632522"/>
              <a:gd name="connsiteY699" fmla="*/ 670967 h 788759"/>
              <a:gd name="connsiteX700" fmla="*/ 513176 w 632522"/>
              <a:gd name="connsiteY700" fmla="*/ 673815 h 788759"/>
              <a:gd name="connsiteX701" fmla="*/ 513176 w 632522"/>
              <a:gd name="connsiteY701" fmla="*/ 676015 h 788759"/>
              <a:gd name="connsiteX702" fmla="*/ 517254 w 632522"/>
              <a:gd name="connsiteY702" fmla="*/ 678863 h 788759"/>
              <a:gd name="connsiteX703" fmla="*/ 518548 w 632522"/>
              <a:gd name="connsiteY703" fmla="*/ 681257 h 788759"/>
              <a:gd name="connsiteX704" fmla="*/ 524244 w 632522"/>
              <a:gd name="connsiteY704" fmla="*/ 684623 h 788759"/>
              <a:gd name="connsiteX705" fmla="*/ 528645 w 632522"/>
              <a:gd name="connsiteY705" fmla="*/ 686047 h 788759"/>
              <a:gd name="connsiteX706" fmla="*/ 529357 w 632522"/>
              <a:gd name="connsiteY706" fmla="*/ 686694 h 788759"/>
              <a:gd name="connsiteX707" fmla="*/ 533240 w 632522"/>
              <a:gd name="connsiteY707" fmla="*/ 686824 h 788759"/>
              <a:gd name="connsiteX708" fmla="*/ 534923 w 632522"/>
              <a:gd name="connsiteY708" fmla="*/ 686371 h 788759"/>
              <a:gd name="connsiteX709" fmla="*/ 537317 w 632522"/>
              <a:gd name="connsiteY709" fmla="*/ 687665 h 788759"/>
              <a:gd name="connsiteX710" fmla="*/ 539130 w 632522"/>
              <a:gd name="connsiteY710" fmla="*/ 687794 h 788759"/>
              <a:gd name="connsiteX711" fmla="*/ 539712 w 632522"/>
              <a:gd name="connsiteY711" fmla="*/ 688442 h 788759"/>
              <a:gd name="connsiteX712" fmla="*/ 541718 w 632522"/>
              <a:gd name="connsiteY712" fmla="*/ 688895 h 788759"/>
              <a:gd name="connsiteX713" fmla="*/ 542107 w 632522"/>
              <a:gd name="connsiteY713" fmla="*/ 690319 h 788759"/>
              <a:gd name="connsiteX714" fmla="*/ 543596 w 632522"/>
              <a:gd name="connsiteY714" fmla="*/ 691743 h 788759"/>
              <a:gd name="connsiteX715" fmla="*/ 543984 w 632522"/>
              <a:gd name="connsiteY715" fmla="*/ 693361 h 788759"/>
              <a:gd name="connsiteX716" fmla="*/ 544566 w 632522"/>
              <a:gd name="connsiteY716" fmla="*/ 693231 h 788759"/>
              <a:gd name="connsiteX717" fmla="*/ 545084 w 632522"/>
              <a:gd name="connsiteY717" fmla="*/ 693878 h 788759"/>
              <a:gd name="connsiteX718" fmla="*/ 545667 w 632522"/>
              <a:gd name="connsiteY718" fmla="*/ 693749 h 788759"/>
              <a:gd name="connsiteX719" fmla="*/ 545861 w 632522"/>
              <a:gd name="connsiteY719" fmla="*/ 694526 h 788759"/>
              <a:gd name="connsiteX720" fmla="*/ 547867 w 632522"/>
              <a:gd name="connsiteY720" fmla="*/ 695496 h 788759"/>
              <a:gd name="connsiteX721" fmla="*/ 549873 w 632522"/>
              <a:gd name="connsiteY721" fmla="*/ 697373 h 788759"/>
              <a:gd name="connsiteX722" fmla="*/ 554663 w 632522"/>
              <a:gd name="connsiteY722" fmla="*/ 700092 h 788759"/>
              <a:gd name="connsiteX723" fmla="*/ 557770 w 632522"/>
              <a:gd name="connsiteY723" fmla="*/ 701386 h 788759"/>
              <a:gd name="connsiteX724" fmla="*/ 558287 w 632522"/>
              <a:gd name="connsiteY724" fmla="*/ 702033 h 788759"/>
              <a:gd name="connsiteX725" fmla="*/ 559582 w 632522"/>
              <a:gd name="connsiteY725" fmla="*/ 702033 h 788759"/>
              <a:gd name="connsiteX726" fmla="*/ 560164 w 632522"/>
              <a:gd name="connsiteY726" fmla="*/ 702486 h 788759"/>
              <a:gd name="connsiteX727" fmla="*/ 562753 w 632522"/>
              <a:gd name="connsiteY727" fmla="*/ 703133 h 788759"/>
              <a:gd name="connsiteX728" fmla="*/ 569031 w 632522"/>
              <a:gd name="connsiteY728" fmla="*/ 705981 h 788759"/>
              <a:gd name="connsiteX729" fmla="*/ 571426 w 632522"/>
              <a:gd name="connsiteY729" fmla="*/ 705852 h 788759"/>
              <a:gd name="connsiteX730" fmla="*/ 572720 w 632522"/>
              <a:gd name="connsiteY730" fmla="*/ 706499 h 788759"/>
              <a:gd name="connsiteX731" fmla="*/ 573626 w 632522"/>
              <a:gd name="connsiteY731" fmla="*/ 706499 h 788759"/>
              <a:gd name="connsiteX732" fmla="*/ 574144 w 632522"/>
              <a:gd name="connsiteY732" fmla="*/ 705852 h 788759"/>
              <a:gd name="connsiteX733" fmla="*/ 575632 w 632522"/>
              <a:gd name="connsiteY733" fmla="*/ 705981 h 788759"/>
              <a:gd name="connsiteX734" fmla="*/ 577833 w 632522"/>
              <a:gd name="connsiteY734" fmla="*/ 704557 h 788759"/>
              <a:gd name="connsiteX735" fmla="*/ 579322 w 632522"/>
              <a:gd name="connsiteY735" fmla="*/ 704557 h 788759"/>
              <a:gd name="connsiteX736" fmla="*/ 581328 w 632522"/>
              <a:gd name="connsiteY736" fmla="*/ 705657 h 788759"/>
              <a:gd name="connsiteX737" fmla="*/ 583723 w 632522"/>
              <a:gd name="connsiteY737" fmla="*/ 705787 h 788759"/>
              <a:gd name="connsiteX738" fmla="*/ 584305 w 632522"/>
              <a:gd name="connsiteY738" fmla="*/ 706434 h 788759"/>
              <a:gd name="connsiteX739" fmla="*/ 585794 w 632522"/>
              <a:gd name="connsiteY739" fmla="*/ 707082 h 788759"/>
              <a:gd name="connsiteX740" fmla="*/ 586700 w 632522"/>
              <a:gd name="connsiteY740" fmla="*/ 708182 h 788759"/>
              <a:gd name="connsiteX741" fmla="*/ 586894 w 632522"/>
              <a:gd name="connsiteY741" fmla="*/ 709152 h 788759"/>
              <a:gd name="connsiteX742" fmla="*/ 592266 w 632522"/>
              <a:gd name="connsiteY742" fmla="*/ 713295 h 788759"/>
              <a:gd name="connsiteX743" fmla="*/ 592654 w 632522"/>
              <a:gd name="connsiteY743" fmla="*/ 714395 h 788759"/>
              <a:gd name="connsiteX744" fmla="*/ 594143 w 632522"/>
              <a:gd name="connsiteY744" fmla="*/ 714395 h 788759"/>
              <a:gd name="connsiteX745" fmla="*/ 594337 w 632522"/>
              <a:gd name="connsiteY745" fmla="*/ 714719 h 788759"/>
              <a:gd name="connsiteX746" fmla="*/ 595826 w 632522"/>
              <a:gd name="connsiteY746" fmla="*/ 714395 h 788759"/>
              <a:gd name="connsiteX747" fmla="*/ 597832 w 632522"/>
              <a:gd name="connsiteY747" fmla="*/ 714589 h 788759"/>
              <a:gd name="connsiteX748" fmla="*/ 599644 w 632522"/>
              <a:gd name="connsiteY748" fmla="*/ 715560 h 788759"/>
              <a:gd name="connsiteX749" fmla="*/ 601845 w 632522"/>
              <a:gd name="connsiteY749" fmla="*/ 715560 h 788759"/>
              <a:gd name="connsiteX750" fmla="*/ 605145 w 632522"/>
              <a:gd name="connsiteY750" fmla="*/ 714459 h 788759"/>
              <a:gd name="connsiteX751" fmla="*/ 609029 w 632522"/>
              <a:gd name="connsiteY751" fmla="*/ 714783 h 788759"/>
              <a:gd name="connsiteX752" fmla="*/ 614724 w 632522"/>
              <a:gd name="connsiteY752" fmla="*/ 717307 h 788759"/>
              <a:gd name="connsiteX753" fmla="*/ 616019 w 632522"/>
              <a:gd name="connsiteY753" fmla="*/ 718278 h 788759"/>
              <a:gd name="connsiteX754" fmla="*/ 617313 w 632522"/>
              <a:gd name="connsiteY754" fmla="*/ 720026 h 788759"/>
              <a:gd name="connsiteX755" fmla="*/ 618802 w 632522"/>
              <a:gd name="connsiteY755" fmla="*/ 720155 h 788759"/>
              <a:gd name="connsiteX756" fmla="*/ 621390 w 632522"/>
              <a:gd name="connsiteY756" fmla="*/ 721450 h 788759"/>
              <a:gd name="connsiteX757" fmla="*/ 622103 w 632522"/>
              <a:gd name="connsiteY757" fmla="*/ 721450 h 788759"/>
              <a:gd name="connsiteX758" fmla="*/ 622491 w 632522"/>
              <a:gd name="connsiteY758" fmla="*/ 721903 h 788759"/>
              <a:gd name="connsiteX759" fmla="*/ 624497 w 632522"/>
              <a:gd name="connsiteY759" fmla="*/ 721903 h 788759"/>
              <a:gd name="connsiteX760" fmla="*/ 625209 w 632522"/>
              <a:gd name="connsiteY760" fmla="*/ 721450 h 788759"/>
              <a:gd name="connsiteX761" fmla="*/ 626892 w 632522"/>
              <a:gd name="connsiteY761" fmla="*/ 721579 h 788759"/>
              <a:gd name="connsiteX762" fmla="*/ 628187 w 632522"/>
              <a:gd name="connsiteY762" fmla="*/ 721126 h 788759"/>
              <a:gd name="connsiteX763" fmla="*/ 628704 w 632522"/>
              <a:gd name="connsiteY763" fmla="*/ 721903 h 788759"/>
              <a:gd name="connsiteX764" fmla="*/ 631099 w 632522"/>
              <a:gd name="connsiteY764" fmla="*/ 721773 h 788759"/>
              <a:gd name="connsiteX765" fmla="*/ 631681 w 632522"/>
              <a:gd name="connsiteY765" fmla="*/ 722550 h 788759"/>
              <a:gd name="connsiteX766" fmla="*/ 632523 w 632522"/>
              <a:gd name="connsiteY766" fmla="*/ 722874 h 788759"/>
              <a:gd name="connsiteX767" fmla="*/ 632523 w 632522"/>
              <a:gd name="connsiteY767" fmla="*/ 722874 h 788759"/>
              <a:gd name="connsiteX768" fmla="*/ 629351 w 632522"/>
              <a:gd name="connsiteY768" fmla="*/ 728633 h 788759"/>
              <a:gd name="connsiteX769" fmla="*/ 620614 w 632522"/>
              <a:gd name="connsiteY769" fmla="*/ 732452 h 788759"/>
              <a:gd name="connsiteX770" fmla="*/ 615760 w 632522"/>
              <a:gd name="connsiteY770" fmla="*/ 738471 h 788759"/>
              <a:gd name="connsiteX771" fmla="*/ 612977 w 632522"/>
              <a:gd name="connsiteY771" fmla="*/ 746561 h 788759"/>
              <a:gd name="connsiteX772" fmla="*/ 612783 w 632522"/>
              <a:gd name="connsiteY772" fmla="*/ 762871 h 788759"/>
              <a:gd name="connsiteX773" fmla="*/ 598673 w 632522"/>
              <a:gd name="connsiteY773" fmla="*/ 757952 h 788759"/>
              <a:gd name="connsiteX774" fmla="*/ 581522 w 632522"/>
              <a:gd name="connsiteY774" fmla="*/ 763195 h 788759"/>
              <a:gd name="connsiteX775" fmla="*/ 573950 w 632522"/>
              <a:gd name="connsiteY775" fmla="*/ 757046 h 788759"/>
              <a:gd name="connsiteX776" fmla="*/ 567025 w 632522"/>
              <a:gd name="connsiteY776" fmla="*/ 755623 h 788759"/>
              <a:gd name="connsiteX777" fmla="*/ 549420 w 632522"/>
              <a:gd name="connsiteY777" fmla="*/ 759894 h 788759"/>
              <a:gd name="connsiteX778" fmla="*/ 534405 w 632522"/>
              <a:gd name="connsiteY778" fmla="*/ 752775 h 788759"/>
              <a:gd name="connsiteX779" fmla="*/ 521202 w 632522"/>
              <a:gd name="connsiteY779" fmla="*/ 756723 h 788759"/>
              <a:gd name="connsiteX780" fmla="*/ 492207 w 632522"/>
              <a:gd name="connsiteY780" fmla="*/ 752257 h 788759"/>
              <a:gd name="connsiteX781" fmla="*/ 481139 w 632522"/>
              <a:gd name="connsiteY781" fmla="*/ 755752 h 788759"/>
              <a:gd name="connsiteX782" fmla="*/ 476738 w 632522"/>
              <a:gd name="connsiteY782" fmla="*/ 762742 h 788759"/>
              <a:gd name="connsiteX783" fmla="*/ 450785 w 632522"/>
              <a:gd name="connsiteY783" fmla="*/ 777110 h 788759"/>
              <a:gd name="connsiteX784" fmla="*/ 448585 w 632522"/>
              <a:gd name="connsiteY784" fmla="*/ 774133 h 788759"/>
              <a:gd name="connsiteX785" fmla="*/ 439070 w 632522"/>
              <a:gd name="connsiteY785" fmla="*/ 774133 h 788759"/>
              <a:gd name="connsiteX786" fmla="*/ 436481 w 632522"/>
              <a:gd name="connsiteY786" fmla="*/ 761965 h 788759"/>
              <a:gd name="connsiteX787" fmla="*/ 432404 w 632522"/>
              <a:gd name="connsiteY787" fmla="*/ 759311 h 788759"/>
              <a:gd name="connsiteX788" fmla="*/ 430397 w 632522"/>
              <a:gd name="connsiteY788" fmla="*/ 761965 h 788759"/>
              <a:gd name="connsiteX789" fmla="*/ 423667 w 632522"/>
              <a:gd name="connsiteY789" fmla="*/ 759894 h 788759"/>
              <a:gd name="connsiteX790" fmla="*/ 420884 w 632522"/>
              <a:gd name="connsiteY790" fmla="*/ 768243 h 788759"/>
              <a:gd name="connsiteX791" fmla="*/ 415835 w 632522"/>
              <a:gd name="connsiteY791" fmla="*/ 766301 h 788759"/>
              <a:gd name="connsiteX792" fmla="*/ 414476 w 632522"/>
              <a:gd name="connsiteY792" fmla="*/ 760929 h 788759"/>
              <a:gd name="connsiteX793" fmla="*/ 410917 w 632522"/>
              <a:gd name="connsiteY793" fmla="*/ 756788 h 788759"/>
              <a:gd name="connsiteX794" fmla="*/ 406774 w 632522"/>
              <a:gd name="connsiteY794" fmla="*/ 756334 h 788759"/>
              <a:gd name="connsiteX795" fmla="*/ 404315 w 632522"/>
              <a:gd name="connsiteY795" fmla="*/ 758859 h 788759"/>
              <a:gd name="connsiteX796" fmla="*/ 404380 w 632522"/>
              <a:gd name="connsiteY796" fmla="*/ 765331 h 788759"/>
              <a:gd name="connsiteX797" fmla="*/ 411175 w 632522"/>
              <a:gd name="connsiteY797" fmla="*/ 783388 h 788759"/>
              <a:gd name="connsiteX798" fmla="*/ 410140 w 632522"/>
              <a:gd name="connsiteY798" fmla="*/ 787207 h 788759"/>
              <a:gd name="connsiteX799" fmla="*/ 406451 w 632522"/>
              <a:gd name="connsiteY799" fmla="*/ 788760 h 788759"/>
              <a:gd name="connsiteX800" fmla="*/ 402503 w 632522"/>
              <a:gd name="connsiteY800" fmla="*/ 785136 h 788759"/>
              <a:gd name="connsiteX801" fmla="*/ 398425 w 632522"/>
              <a:gd name="connsiteY801" fmla="*/ 771997 h 788759"/>
              <a:gd name="connsiteX802" fmla="*/ 394930 w 632522"/>
              <a:gd name="connsiteY802" fmla="*/ 767596 h 788759"/>
              <a:gd name="connsiteX803" fmla="*/ 384769 w 632522"/>
              <a:gd name="connsiteY803" fmla="*/ 766496 h 788759"/>
              <a:gd name="connsiteX804" fmla="*/ 386517 w 632522"/>
              <a:gd name="connsiteY804" fmla="*/ 774586 h 788759"/>
              <a:gd name="connsiteX805" fmla="*/ 382439 w 632522"/>
              <a:gd name="connsiteY805" fmla="*/ 775363 h 788759"/>
              <a:gd name="connsiteX806" fmla="*/ 367424 w 632522"/>
              <a:gd name="connsiteY806" fmla="*/ 761447 h 788759"/>
              <a:gd name="connsiteX807" fmla="*/ 363087 w 632522"/>
              <a:gd name="connsiteY807" fmla="*/ 750704 h 788759"/>
              <a:gd name="connsiteX808" fmla="*/ 359981 w 632522"/>
              <a:gd name="connsiteY808" fmla="*/ 748503 h 788759"/>
              <a:gd name="connsiteX809" fmla="*/ 350143 w 632522"/>
              <a:gd name="connsiteY809" fmla="*/ 750898 h 788759"/>
              <a:gd name="connsiteX810" fmla="*/ 348396 w 632522"/>
              <a:gd name="connsiteY810" fmla="*/ 750121 h 788759"/>
              <a:gd name="connsiteX811" fmla="*/ 346066 w 632522"/>
              <a:gd name="connsiteY811" fmla="*/ 742354 h 788759"/>
              <a:gd name="connsiteX812" fmla="*/ 339399 w 632522"/>
              <a:gd name="connsiteY812" fmla="*/ 738083 h 788759"/>
              <a:gd name="connsiteX813" fmla="*/ 322378 w 632522"/>
              <a:gd name="connsiteY813" fmla="*/ 737565 h 788759"/>
              <a:gd name="connsiteX814" fmla="*/ 318689 w 632522"/>
              <a:gd name="connsiteY814" fmla="*/ 741384 h 788759"/>
              <a:gd name="connsiteX815" fmla="*/ 310663 w 632522"/>
              <a:gd name="connsiteY815" fmla="*/ 738213 h 788759"/>
              <a:gd name="connsiteX816" fmla="*/ 304644 w 632522"/>
              <a:gd name="connsiteY816" fmla="*/ 739313 h 788759"/>
              <a:gd name="connsiteX817" fmla="*/ 304579 w 632522"/>
              <a:gd name="connsiteY817" fmla="*/ 747726 h 788759"/>
              <a:gd name="connsiteX818" fmla="*/ 300502 w 632522"/>
              <a:gd name="connsiteY818" fmla="*/ 755040 h 788759"/>
              <a:gd name="connsiteX819" fmla="*/ 297913 w 632522"/>
              <a:gd name="connsiteY819" fmla="*/ 766107 h 788759"/>
              <a:gd name="connsiteX820" fmla="*/ 285551 w 632522"/>
              <a:gd name="connsiteY820" fmla="*/ 754069 h 788759"/>
              <a:gd name="connsiteX821" fmla="*/ 281797 w 632522"/>
              <a:gd name="connsiteY821" fmla="*/ 753098 h 788759"/>
              <a:gd name="connsiteX822" fmla="*/ 277202 w 632522"/>
              <a:gd name="connsiteY822" fmla="*/ 759441 h 788759"/>
              <a:gd name="connsiteX823" fmla="*/ 276814 w 632522"/>
              <a:gd name="connsiteY823" fmla="*/ 766755 h 788759"/>
              <a:gd name="connsiteX824" fmla="*/ 250407 w 632522"/>
              <a:gd name="connsiteY824" fmla="*/ 781446 h 788759"/>
              <a:gd name="connsiteX825" fmla="*/ 241929 w 632522"/>
              <a:gd name="connsiteY825" fmla="*/ 781576 h 788759"/>
              <a:gd name="connsiteX826" fmla="*/ 225037 w 632522"/>
              <a:gd name="connsiteY826" fmla="*/ 771285 h 788759"/>
              <a:gd name="connsiteX827" fmla="*/ 212222 w 632522"/>
              <a:gd name="connsiteY827" fmla="*/ 767208 h 788759"/>
              <a:gd name="connsiteX828" fmla="*/ 194359 w 632522"/>
              <a:gd name="connsiteY828" fmla="*/ 773745 h 788759"/>
              <a:gd name="connsiteX829" fmla="*/ 181350 w 632522"/>
              <a:gd name="connsiteY829" fmla="*/ 784165 h 788759"/>
              <a:gd name="connsiteX830" fmla="*/ 175978 w 632522"/>
              <a:gd name="connsiteY830" fmla="*/ 780735 h 788759"/>
              <a:gd name="connsiteX831" fmla="*/ 175978 w 632522"/>
              <a:gd name="connsiteY831" fmla="*/ 780735 h 788759"/>
              <a:gd name="connsiteX832" fmla="*/ 177596 w 632522"/>
              <a:gd name="connsiteY832" fmla="*/ 770832 h 788759"/>
              <a:gd name="connsiteX833" fmla="*/ 175007 w 632522"/>
              <a:gd name="connsiteY833" fmla="*/ 763713 h 788759"/>
              <a:gd name="connsiteX834" fmla="*/ 173324 w 632522"/>
              <a:gd name="connsiteY834" fmla="*/ 739507 h 788759"/>
              <a:gd name="connsiteX835" fmla="*/ 163810 w 632522"/>
              <a:gd name="connsiteY835" fmla="*/ 737630 h 788759"/>
              <a:gd name="connsiteX836" fmla="*/ 157920 w 632522"/>
              <a:gd name="connsiteY836" fmla="*/ 725721 h 788759"/>
              <a:gd name="connsiteX837" fmla="*/ 132744 w 632522"/>
              <a:gd name="connsiteY837" fmla="*/ 705269 h 788759"/>
              <a:gd name="connsiteX838" fmla="*/ 129055 w 632522"/>
              <a:gd name="connsiteY838" fmla="*/ 696726 h 788759"/>
              <a:gd name="connsiteX839" fmla="*/ 126013 w 632522"/>
              <a:gd name="connsiteY839" fmla="*/ 682617 h 788759"/>
              <a:gd name="connsiteX840" fmla="*/ 132485 w 632522"/>
              <a:gd name="connsiteY840" fmla="*/ 675497 h 788759"/>
              <a:gd name="connsiteX841" fmla="*/ 134815 w 632522"/>
              <a:gd name="connsiteY841" fmla="*/ 669802 h 788759"/>
              <a:gd name="connsiteX842" fmla="*/ 134362 w 632522"/>
              <a:gd name="connsiteY842" fmla="*/ 665530 h 788759"/>
              <a:gd name="connsiteX843" fmla="*/ 130932 w 632522"/>
              <a:gd name="connsiteY843" fmla="*/ 660935 h 788759"/>
              <a:gd name="connsiteX844" fmla="*/ 113069 w 632522"/>
              <a:gd name="connsiteY844" fmla="*/ 651550 h 788759"/>
              <a:gd name="connsiteX845" fmla="*/ 110026 w 632522"/>
              <a:gd name="connsiteY845" fmla="*/ 646632 h 788759"/>
              <a:gd name="connsiteX846" fmla="*/ 118894 w 632522"/>
              <a:gd name="connsiteY846" fmla="*/ 625597 h 788759"/>
              <a:gd name="connsiteX847" fmla="*/ 126272 w 632522"/>
              <a:gd name="connsiteY847" fmla="*/ 593625 h 788759"/>
              <a:gd name="connsiteX848" fmla="*/ 107373 w 632522"/>
              <a:gd name="connsiteY848" fmla="*/ 577833 h 788759"/>
              <a:gd name="connsiteX849" fmla="*/ 94752 w 632522"/>
              <a:gd name="connsiteY849" fmla="*/ 556928 h 788759"/>
              <a:gd name="connsiteX850" fmla="*/ 90675 w 632522"/>
              <a:gd name="connsiteY850" fmla="*/ 557898 h 788759"/>
              <a:gd name="connsiteX851" fmla="*/ 84527 w 632522"/>
              <a:gd name="connsiteY851" fmla="*/ 565083 h 788759"/>
              <a:gd name="connsiteX852" fmla="*/ 61615 w 632522"/>
              <a:gd name="connsiteY852" fmla="*/ 581069 h 788759"/>
              <a:gd name="connsiteX853" fmla="*/ 50483 w 632522"/>
              <a:gd name="connsiteY853" fmla="*/ 579451 h 788759"/>
              <a:gd name="connsiteX854" fmla="*/ 40516 w 632522"/>
              <a:gd name="connsiteY854" fmla="*/ 570519 h 788759"/>
              <a:gd name="connsiteX855" fmla="*/ 38315 w 632522"/>
              <a:gd name="connsiteY855" fmla="*/ 563206 h 788759"/>
              <a:gd name="connsiteX856" fmla="*/ 40645 w 632522"/>
              <a:gd name="connsiteY856" fmla="*/ 557122 h 788759"/>
              <a:gd name="connsiteX857" fmla="*/ 39610 w 632522"/>
              <a:gd name="connsiteY857" fmla="*/ 550585 h 788759"/>
              <a:gd name="connsiteX858" fmla="*/ 32620 w 632522"/>
              <a:gd name="connsiteY858" fmla="*/ 542106 h 788759"/>
              <a:gd name="connsiteX859" fmla="*/ 30614 w 632522"/>
              <a:gd name="connsiteY859" fmla="*/ 536540 h 788759"/>
              <a:gd name="connsiteX860" fmla="*/ 38380 w 632522"/>
              <a:gd name="connsiteY860" fmla="*/ 530651 h 788759"/>
              <a:gd name="connsiteX861" fmla="*/ 42005 w 632522"/>
              <a:gd name="connsiteY861" fmla="*/ 517512 h 788759"/>
              <a:gd name="connsiteX862" fmla="*/ 47894 w 632522"/>
              <a:gd name="connsiteY862" fmla="*/ 513370 h 788759"/>
              <a:gd name="connsiteX863" fmla="*/ 42716 w 632522"/>
              <a:gd name="connsiteY863" fmla="*/ 505021 h 788759"/>
              <a:gd name="connsiteX864" fmla="*/ 40127 w 632522"/>
              <a:gd name="connsiteY864" fmla="*/ 493306 h 788759"/>
              <a:gd name="connsiteX865" fmla="*/ 31196 w 632522"/>
              <a:gd name="connsiteY865" fmla="*/ 488194 h 788759"/>
              <a:gd name="connsiteX866" fmla="*/ 39222 w 632522"/>
              <a:gd name="connsiteY866" fmla="*/ 476997 h 788759"/>
              <a:gd name="connsiteX867" fmla="*/ 39480 w 632522"/>
              <a:gd name="connsiteY867" fmla="*/ 465606 h 788759"/>
              <a:gd name="connsiteX868" fmla="*/ 41810 w 632522"/>
              <a:gd name="connsiteY868" fmla="*/ 462111 h 788759"/>
              <a:gd name="connsiteX869" fmla="*/ 67699 w 632522"/>
              <a:gd name="connsiteY869" fmla="*/ 446383 h 788759"/>
              <a:gd name="connsiteX870" fmla="*/ 63492 w 632522"/>
              <a:gd name="connsiteY870" fmla="*/ 435446 h 788759"/>
              <a:gd name="connsiteX871" fmla="*/ 64592 w 632522"/>
              <a:gd name="connsiteY871" fmla="*/ 431239 h 788759"/>
              <a:gd name="connsiteX872" fmla="*/ 63103 w 632522"/>
              <a:gd name="connsiteY872" fmla="*/ 427420 h 788759"/>
              <a:gd name="connsiteX873" fmla="*/ 66599 w 632522"/>
              <a:gd name="connsiteY873" fmla="*/ 423084 h 788759"/>
              <a:gd name="connsiteX874" fmla="*/ 59932 w 632522"/>
              <a:gd name="connsiteY874" fmla="*/ 418747 h 788759"/>
              <a:gd name="connsiteX875" fmla="*/ 46017 w 632522"/>
              <a:gd name="connsiteY875" fmla="*/ 422760 h 788759"/>
              <a:gd name="connsiteX876" fmla="*/ 43428 w 632522"/>
              <a:gd name="connsiteY876" fmla="*/ 417324 h 788759"/>
              <a:gd name="connsiteX877" fmla="*/ 32620 w 632522"/>
              <a:gd name="connsiteY877" fmla="*/ 409427 h 788759"/>
              <a:gd name="connsiteX878" fmla="*/ 29189 w 632522"/>
              <a:gd name="connsiteY878" fmla="*/ 397519 h 788759"/>
              <a:gd name="connsiteX879" fmla="*/ 14886 w 632522"/>
              <a:gd name="connsiteY879" fmla="*/ 392535 h 788759"/>
              <a:gd name="connsiteX880" fmla="*/ 10485 w 632522"/>
              <a:gd name="connsiteY880" fmla="*/ 386128 h 788759"/>
              <a:gd name="connsiteX881" fmla="*/ 2719 w 632522"/>
              <a:gd name="connsiteY881" fmla="*/ 361534 h 788759"/>
              <a:gd name="connsiteX882" fmla="*/ 0 w 632522"/>
              <a:gd name="connsiteY882" fmla="*/ 358362 h 788759"/>
              <a:gd name="connsiteX883" fmla="*/ 0 w 632522"/>
              <a:gd name="connsiteY883" fmla="*/ 358362 h 788759"/>
              <a:gd name="connsiteX884" fmla="*/ 8608 w 632522"/>
              <a:gd name="connsiteY884" fmla="*/ 343865 h 788759"/>
              <a:gd name="connsiteX885" fmla="*/ 19740 w 632522"/>
              <a:gd name="connsiteY885" fmla="*/ 339852 h 788759"/>
              <a:gd name="connsiteX886" fmla="*/ 22329 w 632522"/>
              <a:gd name="connsiteY886" fmla="*/ 327749 h 788759"/>
              <a:gd name="connsiteX887" fmla="*/ 18251 w 632522"/>
              <a:gd name="connsiteY887" fmla="*/ 321471 h 788759"/>
              <a:gd name="connsiteX888" fmla="*/ 18964 w 632522"/>
              <a:gd name="connsiteY888" fmla="*/ 315323 h 788759"/>
              <a:gd name="connsiteX889" fmla="*/ 38315 w 632522"/>
              <a:gd name="connsiteY889" fmla="*/ 299854 h 788759"/>
              <a:gd name="connsiteX890" fmla="*/ 44205 w 632522"/>
              <a:gd name="connsiteY890" fmla="*/ 286328 h 788759"/>
              <a:gd name="connsiteX891" fmla="*/ 53978 w 632522"/>
              <a:gd name="connsiteY891" fmla="*/ 280502 h 788759"/>
              <a:gd name="connsiteX892" fmla="*/ 62651 w 632522"/>
              <a:gd name="connsiteY892" fmla="*/ 269176 h 788759"/>
              <a:gd name="connsiteX893" fmla="*/ 73783 w 632522"/>
              <a:gd name="connsiteY893" fmla="*/ 259791 h 788759"/>
              <a:gd name="connsiteX894" fmla="*/ 85497 w 632522"/>
              <a:gd name="connsiteY894" fmla="*/ 256426 h 788759"/>
              <a:gd name="connsiteX895" fmla="*/ 93976 w 632522"/>
              <a:gd name="connsiteY895" fmla="*/ 259662 h 788759"/>
              <a:gd name="connsiteX896" fmla="*/ 99671 w 632522"/>
              <a:gd name="connsiteY896" fmla="*/ 269694 h 788759"/>
              <a:gd name="connsiteX897" fmla="*/ 111386 w 632522"/>
              <a:gd name="connsiteY897" fmla="*/ 257720 h 788759"/>
              <a:gd name="connsiteX898" fmla="*/ 114040 w 632522"/>
              <a:gd name="connsiteY898" fmla="*/ 245747 h 788759"/>
              <a:gd name="connsiteX899" fmla="*/ 117664 w 632522"/>
              <a:gd name="connsiteY899" fmla="*/ 238175 h 788759"/>
              <a:gd name="connsiteX900" fmla="*/ 129832 w 632522"/>
              <a:gd name="connsiteY900" fmla="*/ 235457 h 788759"/>
              <a:gd name="connsiteX901" fmla="*/ 136756 w 632522"/>
              <a:gd name="connsiteY901" fmla="*/ 225748 h 788759"/>
              <a:gd name="connsiteX902" fmla="*/ 155720 w 632522"/>
              <a:gd name="connsiteY902" fmla="*/ 222512 h 788759"/>
              <a:gd name="connsiteX903" fmla="*/ 166852 w 632522"/>
              <a:gd name="connsiteY903" fmla="*/ 202902 h 788759"/>
              <a:gd name="connsiteX904" fmla="*/ 165493 w 632522"/>
              <a:gd name="connsiteY904" fmla="*/ 196753 h 788759"/>
              <a:gd name="connsiteX905" fmla="*/ 156432 w 632522"/>
              <a:gd name="connsiteY905" fmla="*/ 184585 h 788759"/>
              <a:gd name="connsiteX906" fmla="*/ 155396 w 632522"/>
              <a:gd name="connsiteY906" fmla="*/ 173389 h 788759"/>
              <a:gd name="connsiteX907" fmla="*/ 141870 w 632522"/>
              <a:gd name="connsiteY907" fmla="*/ 150024 h 788759"/>
              <a:gd name="connsiteX908" fmla="*/ 135074 w 632522"/>
              <a:gd name="connsiteY908" fmla="*/ 126466 h 788759"/>
              <a:gd name="connsiteX909" fmla="*/ 127436 w 632522"/>
              <a:gd name="connsiteY909" fmla="*/ 117663 h 788759"/>
              <a:gd name="connsiteX910" fmla="*/ 128084 w 632522"/>
              <a:gd name="connsiteY910" fmla="*/ 112292 h 788759"/>
              <a:gd name="connsiteX911" fmla="*/ 119346 w 632522"/>
              <a:gd name="connsiteY911" fmla="*/ 107437 h 788759"/>
              <a:gd name="connsiteX912" fmla="*/ 117664 w 632522"/>
              <a:gd name="connsiteY912" fmla="*/ 96694 h 788759"/>
              <a:gd name="connsiteX913" fmla="*/ 148277 w 632522"/>
              <a:gd name="connsiteY913" fmla="*/ 90027 h 788759"/>
              <a:gd name="connsiteX914" fmla="*/ 154426 w 632522"/>
              <a:gd name="connsiteY914" fmla="*/ 82390 h 788759"/>
              <a:gd name="connsiteX915" fmla="*/ 162969 w 632522"/>
              <a:gd name="connsiteY915" fmla="*/ 65627 h 788759"/>
              <a:gd name="connsiteX916" fmla="*/ 168600 w 632522"/>
              <a:gd name="connsiteY916" fmla="*/ 60385 h 788759"/>
              <a:gd name="connsiteX917" fmla="*/ 170153 w 632522"/>
              <a:gd name="connsiteY917" fmla="*/ 50612 h 788759"/>
              <a:gd name="connsiteX918" fmla="*/ 181479 w 632522"/>
              <a:gd name="connsiteY918" fmla="*/ 40321 h 788759"/>
              <a:gd name="connsiteX919" fmla="*/ 188663 w 632522"/>
              <a:gd name="connsiteY919" fmla="*/ 37215 h 788759"/>
              <a:gd name="connsiteX920" fmla="*/ 197983 w 632522"/>
              <a:gd name="connsiteY920" fmla="*/ 27507 h 788759"/>
              <a:gd name="connsiteX921" fmla="*/ 200701 w 632522"/>
              <a:gd name="connsiteY921" fmla="*/ 6343 h 788759"/>
              <a:gd name="connsiteX922" fmla="*/ 217399 w 632522"/>
              <a:gd name="connsiteY922" fmla="*/ 0 h 788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Lst>
            <a:rect l="l" t="t" r="r" b="b"/>
            <a:pathLst>
              <a:path w="632522" h="788759">
                <a:moveTo>
                  <a:pt x="293641" y="68151"/>
                </a:moveTo>
                <a:lnTo>
                  <a:pt x="293835" y="68669"/>
                </a:lnTo>
                <a:lnTo>
                  <a:pt x="295518" y="68669"/>
                </a:lnTo>
                <a:lnTo>
                  <a:pt x="296230" y="67504"/>
                </a:lnTo>
                <a:lnTo>
                  <a:pt x="296942" y="67375"/>
                </a:lnTo>
                <a:lnTo>
                  <a:pt x="296554" y="69316"/>
                </a:lnTo>
                <a:lnTo>
                  <a:pt x="298431" y="70158"/>
                </a:lnTo>
                <a:lnTo>
                  <a:pt x="299143" y="70158"/>
                </a:lnTo>
                <a:lnTo>
                  <a:pt x="300243" y="69316"/>
                </a:lnTo>
                <a:lnTo>
                  <a:pt x="301926" y="69316"/>
                </a:lnTo>
                <a:lnTo>
                  <a:pt x="302120" y="69964"/>
                </a:lnTo>
                <a:lnTo>
                  <a:pt x="300825" y="72099"/>
                </a:lnTo>
                <a:lnTo>
                  <a:pt x="300631" y="74041"/>
                </a:lnTo>
                <a:lnTo>
                  <a:pt x="300243" y="74559"/>
                </a:lnTo>
                <a:lnTo>
                  <a:pt x="300437" y="78766"/>
                </a:lnTo>
                <a:lnTo>
                  <a:pt x="301343" y="80060"/>
                </a:lnTo>
                <a:lnTo>
                  <a:pt x="301149" y="80578"/>
                </a:lnTo>
                <a:lnTo>
                  <a:pt x="298560" y="79736"/>
                </a:lnTo>
                <a:lnTo>
                  <a:pt x="296683" y="79736"/>
                </a:lnTo>
                <a:lnTo>
                  <a:pt x="295971" y="79089"/>
                </a:lnTo>
                <a:lnTo>
                  <a:pt x="295065" y="79284"/>
                </a:lnTo>
                <a:lnTo>
                  <a:pt x="295259" y="80125"/>
                </a:lnTo>
                <a:lnTo>
                  <a:pt x="292864" y="80319"/>
                </a:lnTo>
                <a:lnTo>
                  <a:pt x="291376" y="78701"/>
                </a:lnTo>
                <a:lnTo>
                  <a:pt x="291376" y="74494"/>
                </a:lnTo>
                <a:lnTo>
                  <a:pt x="290276" y="73006"/>
                </a:lnTo>
                <a:lnTo>
                  <a:pt x="288981" y="72812"/>
                </a:lnTo>
                <a:lnTo>
                  <a:pt x="287105" y="71646"/>
                </a:lnTo>
                <a:lnTo>
                  <a:pt x="283221" y="71646"/>
                </a:lnTo>
                <a:lnTo>
                  <a:pt x="281409" y="72812"/>
                </a:lnTo>
                <a:lnTo>
                  <a:pt x="280697" y="74624"/>
                </a:lnTo>
                <a:lnTo>
                  <a:pt x="278496" y="74818"/>
                </a:lnTo>
                <a:lnTo>
                  <a:pt x="276296" y="73200"/>
                </a:lnTo>
                <a:lnTo>
                  <a:pt x="275390" y="70611"/>
                </a:lnTo>
                <a:lnTo>
                  <a:pt x="275778" y="68669"/>
                </a:lnTo>
                <a:lnTo>
                  <a:pt x="276490" y="68151"/>
                </a:lnTo>
                <a:lnTo>
                  <a:pt x="278885" y="68151"/>
                </a:lnTo>
                <a:lnTo>
                  <a:pt x="280891" y="68799"/>
                </a:lnTo>
                <a:lnTo>
                  <a:pt x="282574" y="69964"/>
                </a:lnTo>
                <a:lnTo>
                  <a:pt x="284774" y="70481"/>
                </a:lnTo>
                <a:lnTo>
                  <a:pt x="289758" y="70158"/>
                </a:lnTo>
                <a:lnTo>
                  <a:pt x="290664" y="69187"/>
                </a:lnTo>
                <a:lnTo>
                  <a:pt x="290664" y="68669"/>
                </a:lnTo>
                <a:lnTo>
                  <a:pt x="292153" y="68151"/>
                </a:lnTo>
                <a:lnTo>
                  <a:pt x="293059" y="67181"/>
                </a:lnTo>
                <a:lnTo>
                  <a:pt x="294353" y="67181"/>
                </a:lnTo>
                <a:lnTo>
                  <a:pt x="293641" y="68151"/>
                </a:lnTo>
                <a:close/>
                <a:moveTo>
                  <a:pt x="217399" y="0"/>
                </a:moveTo>
                <a:lnTo>
                  <a:pt x="218111" y="712"/>
                </a:lnTo>
                <a:lnTo>
                  <a:pt x="218824" y="712"/>
                </a:lnTo>
                <a:lnTo>
                  <a:pt x="220118" y="1553"/>
                </a:lnTo>
                <a:lnTo>
                  <a:pt x="220830" y="3365"/>
                </a:lnTo>
                <a:lnTo>
                  <a:pt x="222642" y="5501"/>
                </a:lnTo>
                <a:lnTo>
                  <a:pt x="222836" y="7119"/>
                </a:lnTo>
                <a:lnTo>
                  <a:pt x="223548" y="7766"/>
                </a:lnTo>
                <a:lnTo>
                  <a:pt x="225554" y="8414"/>
                </a:lnTo>
                <a:lnTo>
                  <a:pt x="225554" y="9579"/>
                </a:lnTo>
                <a:lnTo>
                  <a:pt x="227043" y="10550"/>
                </a:lnTo>
                <a:lnTo>
                  <a:pt x="227043" y="13333"/>
                </a:lnTo>
                <a:lnTo>
                  <a:pt x="229049" y="14498"/>
                </a:lnTo>
                <a:lnTo>
                  <a:pt x="229049" y="15662"/>
                </a:lnTo>
                <a:lnTo>
                  <a:pt x="228467" y="15986"/>
                </a:lnTo>
                <a:lnTo>
                  <a:pt x="228467" y="16827"/>
                </a:lnTo>
                <a:lnTo>
                  <a:pt x="229761" y="17798"/>
                </a:lnTo>
                <a:lnTo>
                  <a:pt x="229567" y="19416"/>
                </a:lnTo>
                <a:lnTo>
                  <a:pt x="230667" y="20711"/>
                </a:lnTo>
                <a:lnTo>
                  <a:pt x="230667" y="21552"/>
                </a:lnTo>
                <a:lnTo>
                  <a:pt x="230150" y="22199"/>
                </a:lnTo>
                <a:lnTo>
                  <a:pt x="228273" y="22199"/>
                </a:lnTo>
                <a:lnTo>
                  <a:pt x="226978" y="23041"/>
                </a:lnTo>
                <a:lnTo>
                  <a:pt x="225490" y="23364"/>
                </a:lnTo>
                <a:lnTo>
                  <a:pt x="225490" y="24659"/>
                </a:lnTo>
                <a:lnTo>
                  <a:pt x="226396" y="25500"/>
                </a:lnTo>
                <a:lnTo>
                  <a:pt x="227496" y="25500"/>
                </a:lnTo>
                <a:lnTo>
                  <a:pt x="227690" y="25824"/>
                </a:lnTo>
                <a:lnTo>
                  <a:pt x="228596" y="25824"/>
                </a:lnTo>
                <a:lnTo>
                  <a:pt x="229179" y="25306"/>
                </a:lnTo>
                <a:lnTo>
                  <a:pt x="229697" y="25500"/>
                </a:lnTo>
                <a:lnTo>
                  <a:pt x="230797" y="28930"/>
                </a:lnTo>
                <a:lnTo>
                  <a:pt x="233580" y="32166"/>
                </a:lnTo>
                <a:lnTo>
                  <a:pt x="235068" y="33331"/>
                </a:lnTo>
                <a:lnTo>
                  <a:pt x="235586" y="34496"/>
                </a:lnTo>
                <a:lnTo>
                  <a:pt x="236169" y="34691"/>
                </a:lnTo>
                <a:lnTo>
                  <a:pt x="236881" y="36956"/>
                </a:lnTo>
                <a:lnTo>
                  <a:pt x="239469" y="38768"/>
                </a:lnTo>
                <a:lnTo>
                  <a:pt x="240052" y="41357"/>
                </a:lnTo>
                <a:lnTo>
                  <a:pt x="241152" y="42846"/>
                </a:lnTo>
                <a:lnTo>
                  <a:pt x="244129" y="45111"/>
                </a:lnTo>
                <a:lnTo>
                  <a:pt x="245036" y="46729"/>
                </a:lnTo>
                <a:lnTo>
                  <a:pt x="248919" y="50806"/>
                </a:lnTo>
                <a:lnTo>
                  <a:pt x="253320" y="53719"/>
                </a:lnTo>
                <a:lnTo>
                  <a:pt x="254226" y="54884"/>
                </a:lnTo>
                <a:lnTo>
                  <a:pt x="254744" y="56696"/>
                </a:lnTo>
                <a:lnTo>
                  <a:pt x="256427" y="58314"/>
                </a:lnTo>
                <a:lnTo>
                  <a:pt x="259015" y="59155"/>
                </a:lnTo>
                <a:lnTo>
                  <a:pt x="261604" y="61421"/>
                </a:lnTo>
                <a:lnTo>
                  <a:pt x="263287" y="62068"/>
                </a:lnTo>
                <a:lnTo>
                  <a:pt x="263805" y="62909"/>
                </a:lnTo>
                <a:lnTo>
                  <a:pt x="264517" y="63233"/>
                </a:lnTo>
                <a:lnTo>
                  <a:pt x="266911" y="67310"/>
                </a:lnTo>
                <a:lnTo>
                  <a:pt x="267623" y="67957"/>
                </a:lnTo>
                <a:lnTo>
                  <a:pt x="269306" y="71194"/>
                </a:lnTo>
                <a:lnTo>
                  <a:pt x="270018" y="76242"/>
                </a:lnTo>
                <a:lnTo>
                  <a:pt x="272607" y="80643"/>
                </a:lnTo>
                <a:lnTo>
                  <a:pt x="272801" y="83102"/>
                </a:lnTo>
                <a:lnTo>
                  <a:pt x="273513" y="85562"/>
                </a:lnTo>
                <a:lnTo>
                  <a:pt x="274419" y="87180"/>
                </a:lnTo>
                <a:lnTo>
                  <a:pt x="275907" y="88668"/>
                </a:lnTo>
                <a:lnTo>
                  <a:pt x="277914" y="89509"/>
                </a:lnTo>
                <a:lnTo>
                  <a:pt x="279920" y="93263"/>
                </a:lnTo>
                <a:lnTo>
                  <a:pt x="279532" y="93910"/>
                </a:lnTo>
                <a:lnTo>
                  <a:pt x="279726" y="95076"/>
                </a:lnTo>
                <a:lnTo>
                  <a:pt x="280826" y="95205"/>
                </a:lnTo>
                <a:lnTo>
                  <a:pt x="283027" y="97147"/>
                </a:lnTo>
                <a:lnTo>
                  <a:pt x="287105" y="98635"/>
                </a:lnTo>
                <a:lnTo>
                  <a:pt x="288917" y="99930"/>
                </a:lnTo>
                <a:lnTo>
                  <a:pt x="290794" y="99930"/>
                </a:lnTo>
                <a:lnTo>
                  <a:pt x="293188" y="97664"/>
                </a:lnTo>
                <a:lnTo>
                  <a:pt x="295777" y="90674"/>
                </a:lnTo>
                <a:lnTo>
                  <a:pt x="296165" y="90027"/>
                </a:lnTo>
                <a:lnTo>
                  <a:pt x="296748" y="89833"/>
                </a:lnTo>
                <a:lnTo>
                  <a:pt x="296554" y="88215"/>
                </a:lnTo>
                <a:lnTo>
                  <a:pt x="295453" y="87050"/>
                </a:lnTo>
                <a:lnTo>
                  <a:pt x="295971" y="86079"/>
                </a:lnTo>
                <a:lnTo>
                  <a:pt x="296683" y="86079"/>
                </a:lnTo>
                <a:lnTo>
                  <a:pt x="297395" y="86921"/>
                </a:lnTo>
                <a:lnTo>
                  <a:pt x="299401" y="95723"/>
                </a:lnTo>
                <a:lnTo>
                  <a:pt x="305291" y="104331"/>
                </a:lnTo>
                <a:lnTo>
                  <a:pt x="305097" y="106466"/>
                </a:lnTo>
                <a:lnTo>
                  <a:pt x="303220" y="109702"/>
                </a:lnTo>
                <a:lnTo>
                  <a:pt x="302120" y="110544"/>
                </a:lnTo>
                <a:lnTo>
                  <a:pt x="298819" y="110415"/>
                </a:lnTo>
                <a:lnTo>
                  <a:pt x="299013" y="111062"/>
                </a:lnTo>
                <a:lnTo>
                  <a:pt x="300114" y="111256"/>
                </a:lnTo>
                <a:lnTo>
                  <a:pt x="301019" y="111903"/>
                </a:lnTo>
                <a:lnTo>
                  <a:pt x="301602" y="113521"/>
                </a:lnTo>
                <a:lnTo>
                  <a:pt x="303802" y="117081"/>
                </a:lnTo>
                <a:lnTo>
                  <a:pt x="303608" y="117922"/>
                </a:lnTo>
                <a:lnTo>
                  <a:pt x="305485" y="117404"/>
                </a:lnTo>
                <a:lnTo>
                  <a:pt x="306974" y="115463"/>
                </a:lnTo>
                <a:lnTo>
                  <a:pt x="306974" y="113845"/>
                </a:lnTo>
                <a:lnTo>
                  <a:pt x="307362" y="113327"/>
                </a:lnTo>
                <a:lnTo>
                  <a:pt x="308074" y="113003"/>
                </a:lnTo>
                <a:lnTo>
                  <a:pt x="308786" y="112033"/>
                </a:lnTo>
                <a:lnTo>
                  <a:pt x="310081" y="111709"/>
                </a:lnTo>
                <a:lnTo>
                  <a:pt x="312475" y="109250"/>
                </a:lnTo>
                <a:lnTo>
                  <a:pt x="314288" y="109120"/>
                </a:lnTo>
                <a:lnTo>
                  <a:pt x="315582" y="109962"/>
                </a:lnTo>
                <a:lnTo>
                  <a:pt x="317459" y="109832"/>
                </a:lnTo>
                <a:lnTo>
                  <a:pt x="318171" y="110350"/>
                </a:lnTo>
                <a:lnTo>
                  <a:pt x="319271" y="110350"/>
                </a:lnTo>
                <a:lnTo>
                  <a:pt x="319659" y="110673"/>
                </a:lnTo>
                <a:lnTo>
                  <a:pt x="319854" y="112809"/>
                </a:lnTo>
                <a:lnTo>
                  <a:pt x="326455" y="115269"/>
                </a:lnTo>
                <a:lnTo>
                  <a:pt x="327944" y="116369"/>
                </a:lnTo>
                <a:lnTo>
                  <a:pt x="328850" y="116563"/>
                </a:lnTo>
                <a:lnTo>
                  <a:pt x="330338" y="119152"/>
                </a:lnTo>
                <a:lnTo>
                  <a:pt x="333121" y="121741"/>
                </a:lnTo>
                <a:lnTo>
                  <a:pt x="333315" y="122712"/>
                </a:lnTo>
                <a:lnTo>
                  <a:pt x="334998" y="123683"/>
                </a:lnTo>
                <a:lnTo>
                  <a:pt x="337781" y="128537"/>
                </a:lnTo>
                <a:lnTo>
                  <a:pt x="338882" y="129184"/>
                </a:lnTo>
                <a:lnTo>
                  <a:pt x="342765" y="130155"/>
                </a:lnTo>
                <a:lnTo>
                  <a:pt x="343283" y="130802"/>
                </a:lnTo>
                <a:lnTo>
                  <a:pt x="344383" y="130996"/>
                </a:lnTo>
                <a:lnTo>
                  <a:pt x="344577" y="131643"/>
                </a:lnTo>
                <a:lnTo>
                  <a:pt x="345289" y="131643"/>
                </a:lnTo>
                <a:lnTo>
                  <a:pt x="346777" y="132808"/>
                </a:lnTo>
                <a:lnTo>
                  <a:pt x="346777" y="133650"/>
                </a:lnTo>
                <a:lnTo>
                  <a:pt x="346389" y="133973"/>
                </a:lnTo>
                <a:lnTo>
                  <a:pt x="346001" y="134297"/>
                </a:lnTo>
                <a:lnTo>
                  <a:pt x="344706" y="134297"/>
                </a:lnTo>
                <a:lnTo>
                  <a:pt x="344318" y="134944"/>
                </a:lnTo>
                <a:lnTo>
                  <a:pt x="344706" y="137533"/>
                </a:lnTo>
                <a:lnTo>
                  <a:pt x="345807" y="139992"/>
                </a:lnTo>
                <a:lnTo>
                  <a:pt x="347813" y="141934"/>
                </a:lnTo>
                <a:lnTo>
                  <a:pt x="348719" y="144393"/>
                </a:lnTo>
                <a:lnTo>
                  <a:pt x="350208" y="145688"/>
                </a:lnTo>
                <a:lnTo>
                  <a:pt x="350596" y="147306"/>
                </a:lnTo>
                <a:lnTo>
                  <a:pt x="351696" y="147759"/>
                </a:lnTo>
                <a:lnTo>
                  <a:pt x="351696" y="148406"/>
                </a:lnTo>
                <a:lnTo>
                  <a:pt x="353573" y="148406"/>
                </a:lnTo>
                <a:lnTo>
                  <a:pt x="352085" y="149701"/>
                </a:lnTo>
                <a:lnTo>
                  <a:pt x="351179" y="149701"/>
                </a:lnTo>
                <a:lnTo>
                  <a:pt x="350596" y="148730"/>
                </a:lnTo>
                <a:lnTo>
                  <a:pt x="349690" y="148730"/>
                </a:lnTo>
                <a:lnTo>
                  <a:pt x="348978" y="149248"/>
                </a:lnTo>
                <a:lnTo>
                  <a:pt x="347684" y="154296"/>
                </a:lnTo>
                <a:lnTo>
                  <a:pt x="346777" y="155461"/>
                </a:lnTo>
                <a:lnTo>
                  <a:pt x="346777" y="156626"/>
                </a:lnTo>
                <a:lnTo>
                  <a:pt x="347878" y="156820"/>
                </a:lnTo>
                <a:lnTo>
                  <a:pt x="348266" y="158114"/>
                </a:lnTo>
                <a:lnTo>
                  <a:pt x="348849" y="158632"/>
                </a:lnTo>
                <a:lnTo>
                  <a:pt x="349043" y="160121"/>
                </a:lnTo>
                <a:lnTo>
                  <a:pt x="350143" y="161221"/>
                </a:lnTo>
                <a:lnTo>
                  <a:pt x="350531" y="162192"/>
                </a:lnTo>
                <a:lnTo>
                  <a:pt x="352538" y="163486"/>
                </a:lnTo>
                <a:lnTo>
                  <a:pt x="353638" y="163486"/>
                </a:lnTo>
                <a:lnTo>
                  <a:pt x="353056" y="164457"/>
                </a:lnTo>
                <a:lnTo>
                  <a:pt x="353250" y="165751"/>
                </a:lnTo>
                <a:lnTo>
                  <a:pt x="356227" y="166269"/>
                </a:lnTo>
                <a:lnTo>
                  <a:pt x="356421" y="166787"/>
                </a:lnTo>
                <a:lnTo>
                  <a:pt x="353832" y="170541"/>
                </a:lnTo>
                <a:lnTo>
                  <a:pt x="353832" y="171835"/>
                </a:lnTo>
                <a:lnTo>
                  <a:pt x="354544" y="172935"/>
                </a:lnTo>
                <a:lnTo>
                  <a:pt x="355127" y="173130"/>
                </a:lnTo>
                <a:lnTo>
                  <a:pt x="355127" y="174942"/>
                </a:lnTo>
                <a:lnTo>
                  <a:pt x="354415" y="176754"/>
                </a:lnTo>
                <a:lnTo>
                  <a:pt x="354415" y="179214"/>
                </a:lnTo>
                <a:lnTo>
                  <a:pt x="354803" y="180184"/>
                </a:lnTo>
                <a:lnTo>
                  <a:pt x="357004" y="182320"/>
                </a:lnTo>
                <a:lnTo>
                  <a:pt x="359398" y="182320"/>
                </a:lnTo>
                <a:lnTo>
                  <a:pt x="360887" y="183938"/>
                </a:lnTo>
                <a:lnTo>
                  <a:pt x="362181" y="183938"/>
                </a:lnTo>
                <a:lnTo>
                  <a:pt x="362570" y="184585"/>
                </a:lnTo>
                <a:lnTo>
                  <a:pt x="362570" y="188016"/>
                </a:lnTo>
                <a:lnTo>
                  <a:pt x="361987" y="188339"/>
                </a:lnTo>
                <a:lnTo>
                  <a:pt x="362699" y="191446"/>
                </a:lnTo>
                <a:lnTo>
                  <a:pt x="362311" y="193582"/>
                </a:lnTo>
                <a:lnTo>
                  <a:pt x="362505" y="197465"/>
                </a:lnTo>
                <a:lnTo>
                  <a:pt x="363411" y="198759"/>
                </a:lnTo>
                <a:lnTo>
                  <a:pt x="363799" y="200183"/>
                </a:lnTo>
                <a:lnTo>
                  <a:pt x="363799" y="201801"/>
                </a:lnTo>
                <a:lnTo>
                  <a:pt x="363087" y="202125"/>
                </a:lnTo>
                <a:lnTo>
                  <a:pt x="362893" y="203419"/>
                </a:lnTo>
                <a:lnTo>
                  <a:pt x="362505" y="203743"/>
                </a:lnTo>
                <a:lnTo>
                  <a:pt x="362505" y="205231"/>
                </a:lnTo>
                <a:lnTo>
                  <a:pt x="363799" y="206720"/>
                </a:lnTo>
                <a:lnTo>
                  <a:pt x="364317" y="208985"/>
                </a:lnTo>
                <a:lnTo>
                  <a:pt x="364123" y="210280"/>
                </a:lnTo>
                <a:lnTo>
                  <a:pt x="363023" y="211768"/>
                </a:lnTo>
                <a:lnTo>
                  <a:pt x="362829" y="212868"/>
                </a:lnTo>
                <a:lnTo>
                  <a:pt x="362311" y="213516"/>
                </a:lnTo>
                <a:lnTo>
                  <a:pt x="362311" y="214681"/>
                </a:lnTo>
                <a:lnTo>
                  <a:pt x="363994" y="217593"/>
                </a:lnTo>
                <a:lnTo>
                  <a:pt x="365094" y="217917"/>
                </a:lnTo>
                <a:lnTo>
                  <a:pt x="366906" y="219341"/>
                </a:lnTo>
                <a:lnTo>
                  <a:pt x="367100" y="221930"/>
                </a:lnTo>
                <a:lnTo>
                  <a:pt x="366517" y="223095"/>
                </a:lnTo>
                <a:lnTo>
                  <a:pt x="366323" y="225360"/>
                </a:lnTo>
                <a:lnTo>
                  <a:pt x="365935" y="226460"/>
                </a:lnTo>
                <a:lnTo>
                  <a:pt x="365547" y="226654"/>
                </a:lnTo>
                <a:lnTo>
                  <a:pt x="365741" y="229114"/>
                </a:lnTo>
                <a:lnTo>
                  <a:pt x="366647" y="231379"/>
                </a:lnTo>
                <a:lnTo>
                  <a:pt x="366647" y="233515"/>
                </a:lnTo>
                <a:lnTo>
                  <a:pt x="365741" y="234356"/>
                </a:lnTo>
                <a:lnTo>
                  <a:pt x="364252" y="234162"/>
                </a:lnTo>
                <a:lnTo>
                  <a:pt x="362764" y="235133"/>
                </a:lnTo>
                <a:lnTo>
                  <a:pt x="361469" y="237722"/>
                </a:lnTo>
                <a:lnTo>
                  <a:pt x="360563" y="241281"/>
                </a:lnTo>
                <a:lnTo>
                  <a:pt x="359075" y="241799"/>
                </a:lnTo>
                <a:lnTo>
                  <a:pt x="357392" y="243288"/>
                </a:lnTo>
                <a:lnTo>
                  <a:pt x="356292" y="244712"/>
                </a:lnTo>
                <a:lnTo>
                  <a:pt x="356486" y="245812"/>
                </a:lnTo>
                <a:lnTo>
                  <a:pt x="355903" y="246330"/>
                </a:lnTo>
                <a:lnTo>
                  <a:pt x="355191" y="246330"/>
                </a:lnTo>
                <a:lnTo>
                  <a:pt x="354479" y="245488"/>
                </a:lnTo>
                <a:lnTo>
                  <a:pt x="352667" y="244517"/>
                </a:lnTo>
                <a:lnTo>
                  <a:pt x="353961" y="243870"/>
                </a:lnTo>
                <a:lnTo>
                  <a:pt x="353768" y="243352"/>
                </a:lnTo>
                <a:lnTo>
                  <a:pt x="352085" y="243547"/>
                </a:lnTo>
                <a:lnTo>
                  <a:pt x="351891" y="244388"/>
                </a:lnTo>
                <a:lnTo>
                  <a:pt x="352797" y="245359"/>
                </a:lnTo>
                <a:lnTo>
                  <a:pt x="353703" y="245682"/>
                </a:lnTo>
                <a:lnTo>
                  <a:pt x="353703" y="246783"/>
                </a:lnTo>
                <a:lnTo>
                  <a:pt x="354803" y="249242"/>
                </a:lnTo>
                <a:lnTo>
                  <a:pt x="355321" y="248918"/>
                </a:lnTo>
                <a:lnTo>
                  <a:pt x="355127" y="246653"/>
                </a:lnTo>
                <a:lnTo>
                  <a:pt x="356615" y="246524"/>
                </a:lnTo>
                <a:lnTo>
                  <a:pt x="357004" y="250407"/>
                </a:lnTo>
                <a:lnTo>
                  <a:pt x="357392" y="250925"/>
                </a:lnTo>
                <a:lnTo>
                  <a:pt x="357392" y="252219"/>
                </a:lnTo>
                <a:lnTo>
                  <a:pt x="357780" y="252543"/>
                </a:lnTo>
                <a:lnTo>
                  <a:pt x="357975" y="255455"/>
                </a:lnTo>
                <a:lnTo>
                  <a:pt x="359075" y="259015"/>
                </a:lnTo>
                <a:lnTo>
                  <a:pt x="359269" y="260956"/>
                </a:lnTo>
                <a:lnTo>
                  <a:pt x="360175" y="262251"/>
                </a:lnTo>
                <a:lnTo>
                  <a:pt x="360175" y="263222"/>
                </a:lnTo>
                <a:lnTo>
                  <a:pt x="362376" y="267882"/>
                </a:lnTo>
                <a:lnTo>
                  <a:pt x="365676" y="273060"/>
                </a:lnTo>
                <a:lnTo>
                  <a:pt x="365676" y="273383"/>
                </a:lnTo>
                <a:lnTo>
                  <a:pt x="365288" y="273383"/>
                </a:lnTo>
                <a:lnTo>
                  <a:pt x="362699" y="272218"/>
                </a:lnTo>
                <a:lnTo>
                  <a:pt x="361599" y="272865"/>
                </a:lnTo>
                <a:lnTo>
                  <a:pt x="361599" y="273189"/>
                </a:lnTo>
                <a:lnTo>
                  <a:pt x="363087" y="274160"/>
                </a:lnTo>
                <a:lnTo>
                  <a:pt x="365094" y="274678"/>
                </a:lnTo>
                <a:lnTo>
                  <a:pt x="366777" y="274678"/>
                </a:lnTo>
                <a:lnTo>
                  <a:pt x="367683" y="274160"/>
                </a:lnTo>
                <a:lnTo>
                  <a:pt x="367877" y="274807"/>
                </a:lnTo>
                <a:lnTo>
                  <a:pt x="368783" y="274807"/>
                </a:lnTo>
                <a:lnTo>
                  <a:pt x="368977" y="274289"/>
                </a:lnTo>
                <a:lnTo>
                  <a:pt x="369560" y="274289"/>
                </a:lnTo>
                <a:lnTo>
                  <a:pt x="369948" y="275584"/>
                </a:lnTo>
                <a:lnTo>
                  <a:pt x="371954" y="278820"/>
                </a:lnTo>
                <a:lnTo>
                  <a:pt x="374349" y="280438"/>
                </a:lnTo>
                <a:lnTo>
                  <a:pt x="376032" y="282897"/>
                </a:lnTo>
                <a:lnTo>
                  <a:pt x="376226" y="289175"/>
                </a:lnTo>
                <a:lnTo>
                  <a:pt x="375837" y="290017"/>
                </a:lnTo>
                <a:lnTo>
                  <a:pt x="374737" y="290470"/>
                </a:lnTo>
                <a:lnTo>
                  <a:pt x="373249" y="292088"/>
                </a:lnTo>
                <a:lnTo>
                  <a:pt x="373249" y="292735"/>
                </a:lnTo>
                <a:lnTo>
                  <a:pt x="371372" y="296942"/>
                </a:lnTo>
                <a:lnTo>
                  <a:pt x="370983" y="297136"/>
                </a:lnTo>
                <a:lnTo>
                  <a:pt x="369301" y="301472"/>
                </a:lnTo>
                <a:lnTo>
                  <a:pt x="368912" y="310210"/>
                </a:lnTo>
                <a:lnTo>
                  <a:pt x="372796" y="323413"/>
                </a:lnTo>
                <a:lnTo>
                  <a:pt x="374090" y="325484"/>
                </a:lnTo>
                <a:lnTo>
                  <a:pt x="374996" y="327879"/>
                </a:lnTo>
                <a:lnTo>
                  <a:pt x="377002" y="330921"/>
                </a:lnTo>
                <a:lnTo>
                  <a:pt x="379591" y="332539"/>
                </a:lnTo>
                <a:lnTo>
                  <a:pt x="381598" y="334480"/>
                </a:lnTo>
                <a:lnTo>
                  <a:pt x="383086" y="338493"/>
                </a:lnTo>
                <a:lnTo>
                  <a:pt x="382892" y="342700"/>
                </a:lnTo>
                <a:lnTo>
                  <a:pt x="383604" y="344771"/>
                </a:lnTo>
                <a:lnTo>
                  <a:pt x="387099" y="351049"/>
                </a:lnTo>
                <a:lnTo>
                  <a:pt x="388976" y="353314"/>
                </a:lnTo>
                <a:lnTo>
                  <a:pt x="389170" y="354091"/>
                </a:lnTo>
                <a:lnTo>
                  <a:pt x="391759" y="355385"/>
                </a:lnTo>
                <a:lnTo>
                  <a:pt x="391759" y="356356"/>
                </a:lnTo>
                <a:lnTo>
                  <a:pt x="391241" y="357327"/>
                </a:lnTo>
                <a:lnTo>
                  <a:pt x="391241" y="359398"/>
                </a:lnTo>
                <a:lnTo>
                  <a:pt x="392342" y="361339"/>
                </a:lnTo>
                <a:lnTo>
                  <a:pt x="392859" y="361663"/>
                </a:lnTo>
                <a:lnTo>
                  <a:pt x="392471" y="362634"/>
                </a:lnTo>
                <a:lnTo>
                  <a:pt x="391371" y="362957"/>
                </a:lnTo>
                <a:lnTo>
                  <a:pt x="390982" y="362504"/>
                </a:lnTo>
                <a:lnTo>
                  <a:pt x="390076" y="362504"/>
                </a:lnTo>
                <a:lnTo>
                  <a:pt x="388393" y="363799"/>
                </a:lnTo>
                <a:lnTo>
                  <a:pt x="387876" y="364899"/>
                </a:lnTo>
                <a:lnTo>
                  <a:pt x="387876" y="367294"/>
                </a:lnTo>
                <a:lnTo>
                  <a:pt x="388393" y="368394"/>
                </a:lnTo>
                <a:lnTo>
                  <a:pt x="385999" y="371112"/>
                </a:lnTo>
                <a:lnTo>
                  <a:pt x="384316" y="375449"/>
                </a:lnTo>
                <a:lnTo>
                  <a:pt x="381727" y="375125"/>
                </a:lnTo>
                <a:lnTo>
                  <a:pt x="380433" y="375773"/>
                </a:lnTo>
                <a:lnTo>
                  <a:pt x="378944" y="375967"/>
                </a:lnTo>
                <a:lnTo>
                  <a:pt x="375643" y="374543"/>
                </a:lnTo>
                <a:lnTo>
                  <a:pt x="372343" y="374348"/>
                </a:lnTo>
                <a:lnTo>
                  <a:pt x="371825" y="374025"/>
                </a:lnTo>
                <a:lnTo>
                  <a:pt x="371242" y="374025"/>
                </a:lnTo>
                <a:lnTo>
                  <a:pt x="371242" y="374348"/>
                </a:lnTo>
                <a:lnTo>
                  <a:pt x="372925" y="375643"/>
                </a:lnTo>
                <a:lnTo>
                  <a:pt x="375320" y="375319"/>
                </a:lnTo>
                <a:lnTo>
                  <a:pt x="375708" y="375643"/>
                </a:lnTo>
                <a:lnTo>
                  <a:pt x="377715" y="375837"/>
                </a:lnTo>
                <a:lnTo>
                  <a:pt x="378815" y="376484"/>
                </a:lnTo>
                <a:lnTo>
                  <a:pt x="382698" y="376161"/>
                </a:lnTo>
                <a:lnTo>
                  <a:pt x="384381" y="377585"/>
                </a:lnTo>
                <a:lnTo>
                  <a:pt x="385092" y="382115"/>
                </a:lnTo>
                <a:lnTo>
                  <a:pt x="386193" y="385351"/>
                </a:lnTo>
                <a:lnTo>
                  <a:pt x="390788" y="392406"/>
                </a:lnTo>
                <a:lnTo>
                  <a:pt x="393571" y="394995"/>
                </a:lnTo>
                <a:lnTo>
                  <a:pt x="394283" y="397066"/>
                </a:lnTo>
                <a:lnTo>
                  <a:pt x="395383" y="398684"/>
                </a:lnTo>
                <a:lnTo>
                  <a:pt x="395189" y="399655"/>
                </a:lnTo>
                <a:lnTo>
                  <a:pt x="394477" y="398037"/>
                </a:lnTo>
                <a:lnTo>
                  <a:pt x="393960" y="398037"/>
                </a:lnTo>
                <a:lnTo>
                  <a:pt x="393960" y="398684"/>
                </a:lnTo>
                <a:lnTo>
                  <a:pt x="394865" y="399784"/>
                </a:lnTo>
                <a:lnTo>
                  <a:pt x="395060" y="400755"/>
                </a:lnTo>
                <a:lnTo>
                  <a:pt x="394154" y="401402"/>
                </a:lnTo>
                <a:lnTo>
                  <a:pt x="393053" y="404768"/>
                </a:lnTo>
                <a:lnTo>
                  <a:pt x="393636" y="409298"/>
                </a:lnTo>
                <a:lnTo>
                  <a:pt x="394736" y="411887"/>
                </a:lnTo>
                <a:lnTo>
                  <a:pt x="395125" y="412081"/>
                </a:lnTo>
                <a:lnTo>
                  <a:pt x="396807" y="415641"/>
                </a:lnTo>
                <a:lnTo>
                  <a:pt x="399590" y="419524"/>
                </a:lnTo>
                <a:lnTo>
                  <a:pt x="400496" y="420301"/>
                </a:lnTo>
                <a:lnTo>
                  <a:pt x="402373" y="420171"/>
                </a:lnTo>
                <a:lnTo>
                  <a:pt x="403085" y="420624"/>
                </a:lnTo>
                <a:lnTo>
                  <a:pt x="402891" y="423019"/>
                </a:lnTo>
                <a:lnTo>
                  <a:pt x="404768" y="423472"/>
                </a:lnTo>
                <a:lnTo>
                  <a:pt x="405156" y="424119"/>
                </a:lnTo>
                <a:lnTo>
                  <a:pt x="405156" y="425867"/>
                </a:lnTo>
                <a:lnTo>
                  <a:pt x="405739" y="426644"/>
                </a:lnTo>
                <a:lnTo>
                  <a:pt x="407033" y="427291"/>
                </a:lnTo>
                <a:lnTo>
                  <a:pt x="407227" y="429038"/>
                </a:lnTo>
                <a:lnTo>
                  <a:pt x="408522" y="429038"/>
                </a:lnTo>
                <a:lnTo>
                  <a:pt x="408910" y="429362"/>
                </a:lnTo>
                <a:lnTo>
                  <a:pt x="408910" y="431109"/>
                </a:lnTo>
                <a:lnTo>
                  <a:pt x="407810" y="431886"/>
                </a:lnTo>
                <a:lnTo>
                  <a:pt x="408910" y="437517"/>
                </a:lnTo>
                <a:lnTo>
                  <a:pt x="412211" y="443471"/>
                </a:lnTo>
                <a:lnTo>
                  <a:pt x="414606" y="445412"/>
                </a:lnTo>
                <a:lnTo>
                  <a:pt x="416094" y="446060"/>
                </a:lnTo>
                <a:lnTo>
                  <a:pt x="415900" y="446707"/>
                </a:lnTo>
                <a:lnTo>
                  <a:pt x="416806" y="447484"/>
                </a:lnTo>
                <a:lnTo>
                  <a:pt x="415900" y="450396"/>
                </a:lnTo>
                <a:lnTo>
                  <a:pt x="416418" y="452338"/>
                </a:lnTo>
                <a:lnTo>
                  <a:pt x="417130" y="453438"/>
                </a:lnTo>
                <a:lnTo>
                  <a:pt x="417324" y="455703"/>
                </a:lnTo>
                <a:lnTo>
                  <a:pt x="418230" y="456350"/>
                </a:lnTo>
                <a:lnTo>
                  <a:pt x="419330" y="456350"/>
                </a:lnTo>
                <a:lnTo>
                  <a:pt x="419524" y="458939"/>
                </a:lnTo>
                <a:lnTo>
                  <a:pt x="421013" y="458939"/>
                </a:lnTo>
                <a:lnTo>
                  <a:pt x="421013" y="459393"/>
                </a:lnTo>
                <a:lnTo>
                  <a:pt x="421725" y="460040"/>
                </a:lnTo>
                <a:lnTo>
                  <a:pt x="422825" y="460040"/>
                </a:lnTo>
                <a:lnTo>
                  <a:pt x="424832" y="461011"/>
                </a:lnTo>
                <a:lnTo>
                  <a:pt x="424832" y="461334"/>
                </a:lnTo>
                <a:lnTo>
                  <a:pt x="424443" y="461334"/>
                </a:lnTo>
                <a:lnTo>
                  <a:pt x="422631" y="460881"/>
                </a:lnTo>
                <a:lnTo>
                  <a:pt x="422049" y="460428"/>
                </a:lnTo>
                <a:lnTo>
                  <a:pt x="420948" y="460428"/>
                </a:lnTo>
                <a:lnTo>
                  <a:pt x="420431" y="461528"/>
                </a:lnTo>
                <a:lnTo>
                  <a:pt x="419848" y="461852"/>
                </a:lnTo>
                <a:lnTo>
                  <a:pt x="416353" y="461852"/>
                </a:lnTo>
                <a:lnTo>
                  <a:pt x="415641" y="464247"/>
                </a:lnTo>
                <a:lnTo>
                  <a:pt x="416029" y="465218"/>
                </a:lnTo>
                <a:lnTo>
                  <a:pt x="417518" y="465218"/>
                </a:lnTo>
                <a:lnTo>
                  <a:pt x="417906" y="466965"/>
                </a:lnTo>
                <a:lnTo>
                  <a:pt x="418812" y="467936"/>
                </a:lnTo>
                <a:lnTo>
                  <a:pt x="419524" y="468065"/>
                </a:lnTo>
                <a:lnTo>
                  <a:pt x="419913" y="467288"/>
                </a:lnTo>
                <a:lnTo>
                  <a:pt x="420819" y="466965"/>
                </a:lnTo>
                <a:lnTo>
                  <a:pt x="422307" y="464894"/>
                </a:lnTo>
                <a:lnTo>
                  <a:pt x="423602" y="464570"/>
                </a:lnTo>
                <a:lnTo>
                  <a:pt x="420819" y="467483"/>
                </a:lnTo>
                <a:lnTo>
                  <a:pt x="421401" y="469877"/>
                </a:lnTo>
                <a:lnTo>
                  <a:pt x="422113" y="470072"/>
                </a:lnTo>
                <a:lnTo>
                  <a:pt x="422307" y="470848"/>
                </a:lnTo>
                <a:lnTo>
                  <a:pt x="423020" y="471172"/>
                </a:lnTo>
                <a:lnTo>
                  <a:pt x="423213" y="471948"/>
                </a:lnTo>
                <a:lnTo>
                  <a:pt x="424120" y="472402"/>
                </a:lnTo>
                <a:lnTo>
                  <a:pt x="424120" y="472855"/>
                </a:lnTo>
                <a:lnTo>
                  <a:pt x="425932" y="473178"/>
                </a:lnTo>
                <a:lnTo>
                  <a:pt x="426514" y="474149"/>
                </a:lnTo>
                <a:lnTo>
                  <a:pt x="428197" y="474278"/>
                </a:lnTo>
                <a:lnTo>
                  <a:pt x="428391" y="475573"/>
                </a:lnTo>
                <a:lnTo>
                  <a:pt x="428779" y="475896"/>
                </a:lnTo>
                <a:lnTo>
                  <a:pt x="430074" y="475896"/>
                </a:lnTo>
                <a:lnTo>
                  <a:pt x="430074" y="476220"/>
                </a:lnTo>
                <a:lnTo>
                  <a:pt x="430786" y="476414"/>
                </a:lnTo>
                <a:lnTo>
                  <a:pt x="431368" y="477061"/>
                </a:lnTo>
                <a:lnTo>
                  <a:pt x="432663" y="477256"/>
                </a:lnTo>
                <a:lnTo>
                  <a:pt x="433051" y="478550"/>
                </a:lnTo>
                <a:lnTo>
                  <a:pt x="432663" y="478874"/>
                </a:lnTo>
                <a:lnTo>
                  <a:pt x="432469" y="481139"/>
                </a:lnTo>
                <a:lnTo>
                  <a:pt x="433763" y="482563"/>
                </a:lnTo>
                <a:lnTo>
                  <a:pt x="434669" y="482563"/>
                </a:lnTo>
                <a:lnTo>
                  <a:pt x="437452" y="485152"/>
                </a:lnTo>
                <a:lnTo>
                  <a:pt x="439653" y="485799"/>
                </a:lnTo>
                <a:lnTo>
                  <a:pt x="439653" y="488064"/>
                </a:lnTo>
                <a:lnTo>
                  <a:pt x="440365" y="488517"/>
                </a:lnTo>
                <a:lnTo>
                  <a:pt x="440753" y="489488"/>
                </a:lnTo>
                <a:lnTo>
                  <a:pt x="441141" y="489488"/>
                </a:lnTo>
                <a:lnTo>
                  <a:pt x="440753" y="489812"/>
                </a:lnTo>
                <a:lnTo>
                  <a:pt x="440947" y="491883"/>
                </a:lnTo>
                <a:lnTo>
                  <a:pt x="441853" y="494795"/>
                </a:lnTo>
                <a:lnTo>
                  <a:pt x="441335" y="495119"/>
                </a:lnTo>
                <a:lnTo>
                  <a:pt x="440753" y="496543"/>
                </a:lnTo>
                <a:lnTo>
                  <a:pt x="440559" y="499455"/>
                </a:lnTo>
                <a:lnTo>
                  <a:pt x="439847" y="499779"/>
                </a:lnTo>
                <a:lnTo>
                  <a:pt x="439847" y="500426"/>
                </a:lnTo>
                <a:lnTo>
                  <a:pt x="439265" y="501073"/>
                </a:lnTo>
                <a:lnTo>
                  <a:pt x="437970" y="501850"/>
                </a:lnTo>
                <a:lnTo>
                  <a:pt x="436676" y="506639"/>
                </a:lnTo>
                <a:lnTo>
                  <a:pt x="437064" y="508710"/>
                </a:lnTo>
                <a:lnTo>
                  <a:pt x="437776" y="509034"/>
                </a:lnTo>
                <a:lnTo>
                  <a:pt x="438164" y="510134"/>
                </a:lnTo>
                <a:lnTo>
                  <a:pt x="437064" y="510781"/>
                </a:lnTo>
                <a:lnTo>
                  <a:pt x="437647" y="512529"/>
                </a:lnTo>
                <a:lnTo>
                  <a:pt x="437452" y="513953"/>
                </a:lnTo>
                <a:lnTo>
                  <a:pt x="440559" y="513953"/>
                </a:lnTo>
                <a:lnTo>
                  <a:pt x="442436" y="515053"/>
                </a:lnTo>
                <a:lnTo>
                  <a:pt x="441853" y="515182"/>
                </a:lnTo>
                <a:lnTo>
                  <a:pt x="439847" y="514211"/>
                </a:lnTo>
                <a:lnTo>
                  <a:pt x="437841" y="514406"/>
                </a:lnTo>
                <a:lnTo>
                  <a:pt x="438941" y="516800"/>
                </a:lnTo>
                <a:lnTo>
                  <a:pt x="438747" y="517447"/>
                </a:lnTo>
                <a:lnTo>
                  <a:pt x="439135" y="517318"/>
                </a:lnTo>
                <a:lnTo>
                  <a:pt x="439523" y="518095"/>
                </a:lnTo>
                <a:lnTo>
                  <a:pt x="439523" y="519065"/>
                </a:lnTo>
                <a:lnTo>
                  <a:pt x="441012" y="518613"/>
                </a:lnTo>
                <a:lnTo>
                  <a:pt x="441918" y="516347"/>
                </a:lnTo>
                <a:lnTo>
                  <a:pt x="442501" y="516218"/>
                </a:lnTo>
                <a:lnTo>
                  <a:pt x="441595" y="518613"/>
                </a:lnTo>
                <a:lnTo>
                  <a:pt x="440300" y="519713"/>
                </a:lnTo>
                <a:lnTo>
                  <a:pt x="440688" y="520813"/>
                </a:lnTo>
                <a:lnTo>
                  <a:pt x="441595" y="521266"/>
                </a:lnTo>
                <a:lnTo>
                  <a:pt x="441595" y="522366"/>
                </a:lnTo>
                <a:lnTo>
                  <a:pt x="442501" y="523337"/>
                </a:lnTo>
                <a:lnTo>
                  <a:pt x="442501" y="524114"/>
                </a:lnTo>
                <a:lnTo>
                  <a:pt x="441918" y="525085"/>
                </a:lnTo>
                <a:lnTo>
                  <a:pt x="440818" y="525732"/>
                </a:lnTo>
                <a:lnTo>
                  <a:pt x="440430" y="526703"/>
                </a:lnTo>
                <a:lnTo>
                  <a:pt x="439523" y="527350"/>
                </a:lnTo>
                <a:lnTo>
                  <a:pt x="439135" y="528774"/>
                </a:lnTo>
                <a:lnTo>
                  <a:pt x="439523" y="529098"/>
                </a:lnTo>
                <a:lnTo>
                  <a:pt x="439717" y="531168"/>
                </a:lnTo>
                <a:lnTo>
                  <a:pt x="439329" y="531298"/>
                </a:lnTo>
                <a:lnTo>
                  <a:pt x="439523" y="531751"/>
                </a:lnTo>
                <a:lnTo>
                  <a:pt x="439135" y="532398"/>
                </a:lnTo>
                <a:lnTo>
                  <a:pt x="440041" y="534469"/>
                </a:lnTo>
                <a:lnTo>
                  <a:pt x="439847" y="534922"/>
                </a:lnTo>
                <a:lnTo>
                  <a:pt x="440559" y="535570"/>
                </a:lnTo>
                <a:lnTo>
                  <a:pt x="440170" y="535893"/>
                </a:lnTo>
                <a:lnTo>
                  <a:pt x="440170" y="536864"/>
                </a:lnTo>
                <a:lnTo>
                  <a:pt x="440883" y="537188"/>
                </a:lnTo>
                <a:lnTo>
                  <a:pt x="441400" y="538288"/>
                </a:lnTo>
                <a:lnTo>
                  <a:pt x="440883" y="539906"/>
                </a:lnTo>
                <a:lnTo>
                  <a:pt x="441271" y="540683"/>
                </a:lnTo>
                <a:lnTo>
                  <a:pt x="440883" y="541136"/>
                </a:lnTo>
                <a:lnTo>
                  <a:pt x="441077" y="542754"/>
                </a:lnTo>
                <a:lnTo>
                  <a:pt x="441788" y="543724"/>
                </a:lnTo>
                <a:lnTo>
                  <a:pt x="442501" y="546443"/>
                </a:lnTo>
                <a:lnTo>
                  <a:pt x="443018" y="546766"/>
                </a:lnTo>
                <a:lnTo>
                  <a:pt x="443601" y="547867"/>
                </a:lnTo>
                <a:lnTo>
                  <a:pt x="443407" y="550391"/>
                </a:lnTo>
                <a:lnTo>
                  <a:pt x="443601" y="551167"/>
                </a:lnTo>
                <a:lnTo>
                  <a:pt x="443989" y="551297"/>
                </a:lnTo>
                <a:lnTo>
                  <a:pt x="444183" y="553239"/>
                </a:lnTo>
                <a:lnTo>
                  <a:pt x="444766" y="554533"/>
                </a:lnTo>
                <a:lnTo>
                  <a:pt x="445672" y="555180"/>
                </a:lnTo>
                <a:lnTo>
                  <a:pt x="445672" y="555957"/>
                </a:lnTo>
                <a:lnTo>
                  <a:pt x="445478" y="555633"/>
                </a:lnTo>
                <a:lnTo>
                  <a:pt x="446967" y="556410"/>
                </a:lnTo>
                <a:lnTo>
                  <a:pt x="446578" y="557057"/>
                </a:lnTo>
                <a:lnTo>
                  <a:pt x="447872" y="558481"/>
                </a:lnTo>
                <a:lnTo>
                  <a:pt x="447872" y="559128"/>
                </a:lnTo>
                <a:lnTo>
                  <a:pt x="448261" y="559452"/>
                </a:lnTo>
                <a:lnTo>
                  <a:pt x="449555" y="559322"/>
                </a:lnTo>
                <a:lnTo>
                  <a:pt x="450138" y="560099"/>
                </a:lnTo>
                <a:lnTo>
                  <a:pt x="450138" y="561070"/>
                </a:lnTo>
                <a:lnTo>
                  <a:pt x="450655" y="561394"/>
                </a:lnTo>
                <a:lnTo>
                  <a:pt x="450461" y="561717"/>
                </a:lnTo>
                <a:lnTo>
                  <a:pt x="451368" y="562494"/>
                </a:lnTo>
                <a:lnTo>
                  <a:pt x="451368" y="563270"/>
                </a:lnTo>
                <a:lnTo>
                  <a:pt x="451756" y="563400"/>
                </a:lnTo>
                <a:lnTo>
                  <a:pt x="451368" y="565471"/>
                </a:lnTo>
                <a:lnTo>
                  <a:pt x="451885" y="566442"/>
                </a:lnTo>
                <a:lnTo>
                  <a:pt x="452079" y="568642"/>
                </a:lnTo>
                <a:lnTo>
                  <a:pt x="452597" y="569289"/>
                </a:lnTo>
                <a:lnTo>
                  <a:pt x="453309" y="569419"/>
                </a:lnTo>
                <a:lnTo>
                  <a:pt x="453503" y="569872"/>
                </a:lnTo>
                <a:lnTo>
                  <a:pt x="452791" y="572396"/>
                </a:lnTo>
                <a:lnTo>
                  <a:pt x="453503" y="574338"/>
                </a:lnTo>
                <a:lnTo>
                  <a:pt x="454021" y="574791"/>
                </a:lnTo>
                <a:lnTo>
                  <a:pt x="454021" y="575438"/>
                </a:lnTo>
                <a:lnTo>
                  <a:pt x="455315" y="576409"/>
                </a:lnTo>
                <a:lnTo>
                  <a:pt x="455315" y="577380"/>
                </a:lnTo>
                <a:lnTo>
                  <a:pt x="455898" y="578156"/>
                </a:lnTo>
                <a:lnTo>
                  <a:pt x="455704" y="580227"/>
                </a:lnTo>
                <a:lnTo>
                  <a:pt x="456092" y="580680"/>
                </a:lnTo>
                <a:lnTo>
                  <a:pt x="456092" y="582881"/>
                </a:lnTo>
                <a:lnTo>
                  <a:pt x="455704" y="583528"/>
                </a:lnTo>
                <a:lnTo>
                  <a:pt x="456610" y="583981"/>
                </a:lnTo>
                <a:lnTo>
                  <a:pt x="456610" y="585405"/>
                </a:lnTo>
                <a:lnTo>
                  <a:pt x="456222" y="585535"/>
                </a:lnTo>
                <a:lnTo>
                  <a:pt x="456027" y="587153"/>
                </a:lnTo>
                <a:lnTo>
                  <a:pt x="456027" y="589677"/>
                </a:lnTo>
                <a:lnTo>
                  <a:pt x="456416" y="590777"/>
                </a:lnTo>
                <a:lnTo>
                  <a:pt x="456998" y="591100"/>
                </a:lnTo>
                <a:lnTo>
                  <a:pt x="456998" y="592525"/>
                </a:lnTo>
                <a:lnTo>
                  <a:pt x="456416" y="593948"/>
                </a:lnTo>
                <a:lnTo>
                  <a:pt x="457322" y="594919"/>
                </a:lnTo>
                <a:lnTo>
                  <a:pt x="457322" y="596537"/>
                </a:lnTo>
                <a:lnTo>
                  <a:pt x="457840" y="596990"/>
                </a:lnTo>
                <a:lnTo>
                  <a:pt x="458228" y="598608"/>
                </a:lnTo>
                <a:lnTo>
                  <a:pt x="458745" y="599061"/>
                </a:lnTo>
                <a:lnTo>
                  <a:pt x="458940" y="600356"/>
                </a:lnTo>
                <a:lnTo>
                  <a:pt x="459652" y="601133"/>
                </a:lnTo>
                <a:lnTo>
                  <a:pt x="459458" y="601585"/>
                </a:lnTo>
                <a:lnTo>
                  <a:pt x="460558" y="603333"/>
                </a:lnTo>
                <a:lnTo>
                  <a:pt x="460558" y="604304"/>
                </a:lnTo>
                <a:lnTo>
                  <a:pt x="462241" y="605274"/>
                </a:lnTo>
                <a:lnTo>
                  <a:pt x="462435" y="606245"/>
                </a:lnTo>
                <a:lnTo>
                  <a:pt x="463147" y="606893"/>
                </a:lnTo>
                <a:lnTo>
                  <a:pt x="463147" y="607669"/>
                </a:lnTo>
                <a:lnTo>
                  <a:pt x="463859" y="607993"/>
                </a:lnTo>
                <a:lnTo>
                  <a:pt x="464053" y="608770"/>
                </a:lnTo>
                <a:lnTo>
                  <a:pt x="466447" y="610646"/>
                </a:lnTo>
                <a:lnTo>
                  <a:pt x="466253" y="611100"/>
                </a:lnTo>
                <a:lnTo>
                  <a:pt x="466836" y="611423"/>
                </a:lnTo>
                <a:lnTo>
                  <a:pt x="467548" y="613041"/>
                </a:lnTo>
                <a:lnTo>
                  <a:pt x="469748" y="614336"/>
                </a:lnTo>
                <a:lnTo>
                  <a:pt x="470137" y="615630"/>
                </a:lnTo>
                <a:lnTo>
                  <a:pt x="470654" y="615954"/>
                </a:lnTo>
                <a:lnTo>
                  <a:pt x="470654" y="616924"/>
                </a:lnTo>
                <a:lnTo>
                  <a:pt x="471561" y="617701"/>
                </a:lnTo>
                <a:lnTo>
                  <a:pt x="471755" y="618995"/>
                </a:lnTo>
                <a:lnTo>
                  <a:pt x="474149" y="621390"/>
                </a:lnTo>
                <a:lnTo>
                  <a:pt x="473955" y="622167"/>
                </a:lnTo>
                <a:lnTo>
                  <a:pt x="474667" y="622296"/>
                </a:lnTo>
                <a:lnTo>
                  <a:pt x="475055" y="623591"/>
                </a:lnTo>
                <a:lnTo>
                  <a:pt x="476350" y="624691"/>
                </a:lnTo>
                <a:lnTo>
                  <a:pt x="476738" y="625791"/>
                </a:lnTo>
                <a:lnTo>
                  <a:pt x="479133" y="628315"/>
                </a:lnTo>
                <a:lnTo>
                  <a:pt x="479327" y="628963"/>
                </a:lnTo>
                <a:lnTo>
                  <a:pt x="483922" y="632975"/>
                </a:lnTo>
                <a:lnTo>
                  <a:pt x="485022" y="633105"/>
                </a:lnTo>
                <a:lnTo>
                  <a:pt x="486317" y="633882"/>
                </a:lnTo>
                <a:lnTo>
                  <a:pt x="486705" y="634529"/>
                </a:lnTo>
                <a:lnTo>
                  <a:pt x="488388" y="635176"/>
                </a:lnTo>
                <a:lnTo>
                  <a:pt x="490394" y="636794"/>
                </a:lnTo>
                <a:lnTo>
                  <a:pt x="492401" y="637441"/>
                </a:lnTo>
                <a:lnTo>
                  <a:pt x="492919" y="638088"/>
                </a:lnTo>
                <a:lnTo>
                  <a:pt x="493630" y="638088"/>
                </a:lnTo>
                <a:lnTo>
                  <a:pt x="496608" y="640159"/>
                </a:lnTo>
                <a:lnTo>
                  <a:pt x="499002" y="640806"/>
                </a:lnTo>
                <a:lnTo>
                  <a:pt x="500491" y="642554"/>
                </a:lnTo>
                <a:lnTo>
                  <a:pt x="500297" y="643849"/>
                </a:lnTo>
                <a:lnTo>
                  <a:pt x="499585" y="644820"/>
                </a:lnTo>
                <a:lnTo>
                  <a:pt x="497384" y="644949"/>
                </a:lnTo>
                <a:lnTo>
                  <a:pt x="497190" y="644496"/>
                </a:lnTo>
                <a:lnTo>
                  <a:pt x="497578" y="644172"/>
                </a:lnTo>
                <a:lnTo>
                  <a:pt x="496090" y="643719"/>
                </a:lnTo>
                <a:lnTo>
                  <a:pt x="495702" y="641842"/>
                </a:lnTo>
                <a:lnTo>
                  <a:pt x="494990" y="641389"/>
                </a:lnTo>
                <a:lnTo>
                  <a:pt x="494472" y="641583"/>
                </a:lnTo>
                <a:lnTo>
                  <a:pt x="494278" y="642231"/>
                </a:lnTo>
                <a:lnTo>
                  <a:pt x="494860" y="642360"/>
                </a:lnTo>
                <a:lnTo>
                  <a:pt x="495248" y="643460"/>
                </a:lnTo>
                <a:lnTo>
                  <a:pt x="495960" y="644237"/>
                </a:lnTo>
                <a:lnTo>
                  <a:pt x="495572" y="644431"/>
                </a:lnTo>
                <a:lnTo>
                  <a:pt x="495572" y="645208"/>
                </a:lnTo>
                <a:lnTo>
                  <a:pt x="493372" y="645855"/>
                </a:lnTo>
                <a:lnTo>
                  <a:pt x="493566" y="647149"/>
                </a:lnTo>
                <a:lnTo>
                  <a:pt x="494472" y="647603"/>
                </a:lnTo>
                <a:lnTo>
                  <a:pt x="494860" y="648250"/>
                </a:lnTo>
                <a:lnTo>
                  <a:pt x="493954" y="649350"/>
                </a:lnTo>
                <a:lnTo>
                  <a:pt x="493048" y="649803"/>
                </a:lnTo>
                <a:lnTo>
                  <a:pt x="493048" y="652521"/>
                </a:lnTo>
                <a:lnTo>
                  <a:pt x="493436" y="652974"/>
                </a:lnTo>
                <a:lnTo>
                  <a:pt x="493436" y="653945"/>
                </a:lnTo>
                <a:lnTo>
                  <a:pt x="493954" y="654269"/>
                </a:lnTo>
                <a:lnTo>
                  <a:pt x="493954" y="655240"/>
                </a:lnTo>
                <a:lnTo>
                  <a:pt x="495443" y="656858"/>
                </a:lnTo>
                <a:lnTo>
                  <a:pt x="495960" y="659058"/>
                </a:lnTo>
                <a:lnTo>
                  <a:pt x="496866" y="660352"/>
                </a:lnTo>
                <a:lnTo>
                  <a:pt x="496673" y="661647"/>
                </a:lnTo>
                <a:lnTo>
                  <a:pt x="497578" y="663265"/>
                </a:lnTo>
                <a:lnTo>
                  <a:pt x="497578" y="664365"/>
                </a:lnTo>
                <a:lnTo>
                  <a:pt x="498679" y="664689"/>
                </a:lnTo>
                <a:lnTo>
                  <a:pt x="498679" y="666566"/>
                </a:lnTo>
                <a:lnTo>
                  <a:pt x="499391" y="666889"/>
                </a:lnTo>
                <a:lnTo>
                  <a:pt x="499909" y="667860"/>
                </a:lnTo>
                <a:lnTo>
                  <a:pt x="500491" y="667860"/>
                </a:lnTo>
                <a:lnTo>
                  <a:pt x="501785" y="669931"/>
                </a:lnTo>
                <a:lnTo>
                  <a:pt x="502692" y="670384"/>
                </a:lnTo>
                <a:lnTo>
                  <a:pt x="503598" y="670061"/>
                </a:lnTo>
                <a:lnTo>
                  <a:pt x="504310" y="671355"/>
                </a:lnTo>
                <a:lnTo>
                  <a:pt x="505992" y="671032"/>
                </a:lnTo>
                <a:lnTo>
                  <a:pt x="505475" y="672132"/>
                </a:lnTo>
                <a:lnTo>
                  <a:pt x="503468" y="671937"/>
                </a:lnTo>
                <a:lnTo>
                  <a:pt x="502950" y="672261"/>
                </a:lnTo>
                <a:lnTo>
                  <a:pt x="502950" y="677051"/>
                </a:lnTo>
                <a:lnTo>
                  <a:pt x="505345" y="677504"/>
                </a:lnTo>
                <a:lnTo>
                  <a:pt x="505539" y="678280"/>
                </a:lnTo>
                <a:lnTo>
                  <a:pt x="504245" y="680157"/>
                </a:lnTo>
                <a:lnTo>
                  <a:pt x="503533" y="680028"/>
                </a:lnTo>
                <a:lnTo>
                  <a:pt x="503533" y="679381"/>
                </a:lnTo>
                <a:lnTo>
                  <a:pt x="504115" y="679381"/>
                </a:lnTo>
                <a:lnTo>
                  <a:pt x="504504" y="678604"/>
                </a:lnTo>
                <a:lnTo>
                  <a:pt x="503403" y="677309"/>
                </a:lnTo>
                <a:lnTo>
                  <a:pt x="502886" y="677309"/>
                </a:lnTo>
                <a:lnTo>
                  <a:pt x="501980" y="678604"/>
                </a:lnTo>
                <a:lnTo>
                  <a:pt x="502692" y="679251"/>
                </a:lnTo>
                <a:lnTo>
                  <a:pt x="502692" y="679704"/>
                </a:lnTo>
                <a:lnTo>
                  <a:pt x="498291" y="679575"/>
                </a:lnTo>
                <a:lnTo>
                  <a:pt x="496608" y="679898"/>
                </a:lnTo>
                <a:lnTo>
                  <a:pt x="496219" y="680675"/>
                </a:lnTo>
                <a:lnTo>
                  <a:pt x="495313" y="681322"/>
                </a:lnTo>
                <a:lnTo>
                  <a:pt x="495313" y="681970"/>
                </a:lnTo>
                <a:lnTo>
                  <a:pt x="494925" y="681840"/>
                </a:lnTo>
                <a:lnTo>
                  <a:pt x="494213" y="682293"/>
                </a:lnTo>
                <a:lnTo>
                  <a:pt x="493825" y="683717"/>
                </a:lnTo>
                <a:lnTo>
                  <a:pt x="492919" y="684364"/>
                </a:lnTo>
                <a:lnTo>
                  <a:pt x="492724" y="685659"/>
                </a:lnTo>
                <a:lnTo>
                  <a:pt x="492336" y="685982"/>
                </a:lnTo>
                <a:lnTo>
                  <a:pt x="502109" y="686306"/>
                </a:lnTo>
                <a:lnTo>
                  <a:pt x="503598" y="683911"/>
                </a:lnTo>
                <a:lnTo>
                  <a:pt x="503598" y="683458"/>
                </a:lnTo>
                <a:lnTo>
                  <a:pt x="503080" y="683264"/>
                </a:lnTo>
                <a:lnTo>
                  <a:pt x="503080" y="681517"/>
                </a:lnTo>
                <a:lnTo>
                  <a:pt x="504568" y="681970"/>
                </a:lnTo>
                <a:lnTo>
                  <a:pt x="504568" y="684364"/>
                </a:lnTo>
                <a:lnTo>
                  <a:pt x="503857" y="684817"/>
                </a:lnTo>
                <a:lnTo>
                  <a:pt x="503857" y="685270"/>
                </a:lnTo>
                <a:lnTo>
                  <a:pt x="502756" y="685918"/>
                </a:lnTo>
                <a:lnTo>
                  <a:pt x="503468" y="686694"/>
                </a:lnTo>
                <a:lnTo>
                  <a:pt x="505280" y="684623"/>
                </a:lnTo>
                <a:lnTo>
                  <a:pt x="505475" y="683846"/>
                </a:lnTo>
                <a:lnTo>
                  <a:pt x="507869" y="683976"/>
                </a:lnTo>
                <a:lnTo>
                  <a:pt x="508258" y="683652"/>
                </a:lnTo>
                <a:lnTo>
                  <a:pt x="508646" y="682034"/>
                </a:lnTo>
                <a:lnTo>
                  <a:pt x="511429" y="682487"/>
                </a:lnTo>
                <a:lnTo>
                  <a:pt x="512529" y="682358"/>
                </a:lnTo>
                <a:lnTo>
                  <a:pt x="513112" y="681905"/>
                </a:lnTo>
                <a:lnTo>
                  <a:pt x="513630" y="682552"/>
                </a:lnTo>
                <a:lnTo>
                  <a:pt x="514212" y="681905"/>
                </a:lnTo>
                <a:lnTo>
                  <a:pt x="514406" y="680610"/>
                </a:lnTo>
                <a:lnTo>
                  <a:pt x="512400" y="679187"/>
                </a:lnTo>
                <a:lnTo>
                  <a:pt x="512011" y="676662"/>
                </a:lnTo>
                <a:lnTo>
                  <a:pt x="512400" y="676339"/>
                </a:lnTo>
                <a:lnTo>
                  <a:pt x="512400" y="672520"/>
                </a:lnTo>
                <a:lnTo>
                  <a:pt x="512788" y="672391"/>
                </a:lnTo>
                <a:lnTo>
                  <a:pt x="513176" y="671290"/>
                </a:lnTo>
                <a:lnTo>
                  <a:pt x="513888" y="670967"/>
                </a:lnTo>
                <a:lnTo>
                  <a:pt x="513176" y="673815"/>
                </a:lnTo>
                <a:lnTo>
                  <a:pt x="513176" y="676015"/>
                </a:lnTo>
                <a:lnTo>
                  <a:pt x="517254" y="678863"/>
                </a:lnTo>
                <a:lnTo>
                  <a:pt x="518548" y="681257"/>
                </a:lnTo>
                <a:lnTo>
                  <a:pt x="524244" y="684623"/>
                </a:lnTo>
                <a:lnTo>
                  <a:pt x="528645" y="686047"/>
                </a:lnTo>
                <a:lnTo>
                  <a:pt x="529357" y="686694"/>
                </a:lnTo>
                <a:lnTo>
                  <a:pt x="533240" y="686824"/>
                </a:lnTo>
                <a:lnTo>
                  <a:pt x="534923" y="686371"/>
                </a:lnTo>
                <a:lnTo>
                  <a:pt x="537317" y="687665"/>
                </a:lnTo>
                <a:lnTo>
                  <a:pt x="539130" y="687794"/>
                </a:lnTo>
                <a:lnTo>
                  <a:pt x="539712" y="688442"/>
                </a:lnTo>
                <a:lnTo>
                  <a:pt x="541718" y="688895"/>
                </a:lnTo>
                <a:lnTo>
                  <a:pt x="542107" y="690319"/>
                </a:lnTo>
                <a:lnTo>
                  <a:pt x="543596" y="691743"/>
                </a:lnTo>
                <a:lnTo>
                  <a:pt x="543984" y="693361"/>
                </a:lnTo>
                <a:lnTo>
                  <a:pt x="544566" y="693231"/>
                </a:lnTo>
                <a:lnTo>
                  <a:pt x="545084" y="693878"/>
                </a:lnTo>
                <a:lnTo>
                  <a:pt x="545667" y="693749"/>
                </a:lnTo>
                <a:lnTo>
                  <a:pt x="545861" y="694526"/>
                </a:lnTo>
                <a:lnTo>
                  <a:pt x="547867" y="695496"/>
                </a:lnTo>
                <a:lnTo>
                  <a:pt x="549873" y="697373"/>
                </a:lnTo>
                <a:lnTo>
                  <a:pt x="554663" y="700092"/>
                </a:lnTo>
                <a:lnTo>
                  <a:pt x="557770" y="701386"/>
                </a:lnTo>
                <a:lnTo>
                  <a:pt x="558287" y="702033"/>
                </a:lnTo>
                <a:lnTo>
                  <a:pt x="559582" y="702033"/>
                </a:lnTo>
                <a:lnTo>
                  <a:pt x="560164" y="702486"/>
                </a:lnTo>
                <a:lnTo>
                  <a:pt x="562753" y="703133"/>
                </a:lnTo>
                <a:lnTo>
                  <a:pt x="569031" y="705981"/>
                </a:lnTo>
                <a:lnTo>
                  <a:pt x="571426" y="705852"/>
                </a:lnTo>
                <a:lnTo>
                  <a:pt x="572720" y="706499"/>
                </a:lnTo>
                <a:lnTo>
                  <a:pt x="573626" y="706499"/>
                </a:lnTo>
                <a:lnTo>
                  <a:pt x="574144" y="705852"/>
                </a:lnTo>
                <a:lnTo>
                  <a:pt x="575632" y="705981"/>
                </a:lnTo>
                <a:lnTo>
                  <a:pt x="577833" y="704557"/>
                </a:lnTo>
                <a:lnTo>
                  <a:pt x="579322" y="704557"/>
                </a:lnTo>
                <a:lnTo>
                  <a:pt x="581328" y="705657"/>
                </a:lnTo>
                <a:lnTo>
                  <a:pt x="583723" y="705787"/>
                </a:lnTo>
                <a:lnTo>
                  <a:pt x="584305" y="706434"/>
                </a:lnTo>
                <a:lnTo>
                  <a:pt x="585794" y="707082"/>
                </a:lnTo>
                <a:lnTo>
                  <a:pt x="586700" y="708182"/>
                </a:lnTo>
                <a:lnTo>
                  <a:pt x="586894" y="709152"/>
                </a:lnTo>
                <a:lnTo>
                  <a:pt x="592266" y="713295"/>
                </a:lnTo>
                <a:lnTo>
                  <a:pt x="592654" y="714395"/>
                </a:lnTo>
                <a:lnTo>
                  <a:pt x="594143" y="714395"/>
                </a:lnTo>
                <a:lnTo>
                  <a:pt x="594337" y="714719"/>
                </a:lnTo>
                <a:lnTo>
                  <a:pt x="595826" y="714395"/>
                </a:lnTo>
                <a:lnTo>
                  <a:pt x="597832" y="714589"/>
                </a:lnTo>
                <a:lnTo>
                  <a:pt x="599644" y="715560"/>
                </a:lnTo>
                <a:lnTo>
                  <a:pt x="601845" y="715560"/>
                </a:lnTo>
                <a:lnTo>
                  <a:pt x="605145" y="714459"/>
                </a:lnTo>
                <a:lnTo>
                  <a:pt x="609029" y="714783"/>
                </a:lnTo>
                <a:lnTo>
                  <a:pt x="614724" y="717307"/>
                </a:lnTo>
                <a:lnTo>
                  <a:pt x="616019" y="718278"/>
                </a:lnTo>
                <a:lnTo>
                  <a:pt x="617313" y="720026"/>
                </a:lnTo>
                <a:lnTo>
                  <a:pt x="618802" y="720155"/>
                </a:lnTo>
                <a:lnTo>
                  <a:pt x="621390" y="721450"/>
                </a:lnTo>
                <a:lnTo>
                  <a:pt x="622103" y="721450"/>
                </a:lnTo>
                <a:lnTo>
                  <a:pt x="622491" y="721903"/>
                </a:lnTo>
                <a:lnTo>
                  <a:pt x="624497" y="721903"/>
                </a:lnTo>
                <a:lnTo>
                  <a:pt x="625209" y="721450"/>
                </a:lnTo>
                <a:lnTo>
                  <a:pt x="626892" y="721579"/>
                </a:lnTo>
                <a:lnTo>
                  <a:pt x="628187" y="721126"/>
                </a:lnTo>
                <a:lnTo>
                  <a:pt x="628704" y="721903"/>
                </a:lnTo>
                <a:lnTo>
                  <a:pt x="631099" y="721773"/>
                </a:lnTo>
                <a:lnTo>
                  <a:pt x="631681" y="722550"/>
                </a:lnTo>
                <a:lnTo>
                  <a:pt x="632523" y="722874"/>
                </a:lnTo>
                <a:lnTo>
                  <a:pt x="632523" y="722874"/>
                </a:lnTo>
                <a:lnTo>
                  <a:pt x="629351" y="728633"/>
                </a:lnTo>
                <a:lnTo>
                  <a:pt x="620614" y="732452"/>
                </a:lnTo>
                <a:lnTo>
                  <a:pt x="615760" y="738471"/>
                </a:lnTo>
                <a:lnTo>
                  <a:pt x="612977" y="746561"/>
                </a:lnTo>
                <a:lnTo>
                  <a:pt x="612783" y="762871"/>
                </a:lnTo>
                <a:lnTo>
                  <a:pt x="598673" y="757952"/>
                </a:lnTo>
                <a:lnTo>
                  <a:pt x="581522" y="763195"/>
                </a:lnTo>
                <a:lnTo>
                  <a:pt x="573950" y="757046"/>
                </a:lnTo>
                <a:lnTo>
                  <a:pt x="567025" y="755623"/>
                </a:lnTo>
                <a:lnTo>
                  <a:pt x="549420" y="759894"/>
                </a:lnTo>
                <a:lnTo>
                  <a:pt x="534405" y="752775"/>
                </a:lnTo>
                <a:lnTo>
                  <a:pt x="521202" y="756723"/>
                </a:lnTo>
                <a:lnTo>
                  <a:pt x="492207" y="752257"/>
                </a:lnTo>
                <a:lnTo>
                  <a:pt x="481139" y="755752"/>
                </a:lnTo>
                <a:lnTo>
                  <a:pt x="476738" y="762742"/>
                </a:lnTo>
                <a:lnTo>
                  <a:pt x="450785" y="777110"/>
                </a:lnTo>
                <a:lnTo>
                  <a:pt x="448585" y="774133"/>
                </a:lnTo>
                <a:lnTo>
                  <a:pt x="439070" y="774133"/>
                </a:lnTo>
                <a:lnTo>
                  <a:pt x="436481" y="761965"/>
                </a:lnTo>
                <a:lnTo>
                  <a:pt x="432404" y="759311"/>
                </a:lnTo>
                <a:lnTo>
                  <a:pt x="430397" y="761965"/>
                </a:lnTo>
                <a:lnTo>
                  <a:pt x="423667" y="759894"/>
                </a:lnTo>
                <a:lnTo>
                  <a:pt x="420884" y="768243"/>
                </a:lnTo>
                <a:lnTo>
                  <a:pt x="415835" y="766301"/>
                </a:lnTo>
                <a:lnTo>
                  <a:pt x="414476" y="760929"/>
                </a:lnTo>
                <a:lnTo>
                  <a:pt x="410917" y="756788"/>
                </a:lnTo>
                <a:lnTo>
                  <a:pt x="406774" y="756334"/>
                </a:lnTo>
                <a:lnTo>
                  <a:pt x="404315" y="758859"/>
                </a:lnTo>
                <a:lnTo>
                  <a:pt x="404380" y="765331"/>
                </a:lnTo>
                <a:lnTo>
                  <a:pt x="411175" y="783388"/>
                </a:lnTo>
                <a:lnTo>
                  <a:pt x="410140" y="787207"/>
                </a:lnTo>
                <a:lnTo>
                  <a:pt x="406451" y="788760"/>
                </a:lnTo>
                <a:lnTo>
                  <a:pt x="402503" y="785136"/>
                </a:lnTo>
                <a:lnTo>
                  <a:pt x="398425" y="771997"/>
                </a:lnTo>
                <a:lnTo>
                  <a:pt x="394930" y="767596"/>
                </a:lnTo>
                <a:lnTo>
                  <a:pt x="384769" y="766496"/>
                </a:lnTo>
                <a:lnTo>
                  <a:pt x="386517" y="774586"/>
                </a:lnTo>
                <a:lnTo>
                  <a:pt x="382439" y="775363"/>
                </a:lnTo>
                <a:lnTo>
                  <a:pt x="367424" y="761447"/>
                </a:lnTo>
                <a:lnTo>
                  <a:pt x="363087" y="750704"/>
                </a:lnTo>
                <a:lnTo>
                  <a:pt x="359981" y="748503"/>
                </a:lnTo>
                <a:lnTo>
                  <a:pt x="350143" y="750898"/>
                </a:lnTo>
                <a:lnTo>
                  <a:pt x="348396" y="750121"/>
                </a:lnTo>
                <a:lnTo>
                  <a:pt x="346066" y="742354"/>
                </a:lnTo>
                <a:lnTo>
                  <a:pt x="339399" y="738083"/>
                </a:lnTo>
                <a:lnTo>
                  <a:pt x="322378" y="737565"/>
                </a:lnTo>
                <a:lnTo>
                  <a:pt x="318689" y="741384"/>
                </a:lnTo>
                <a:lnTo>
                  <a:pt x="310663" y="738213"/>
                </a:lnTo>
                <a:lnTo>
                  <a:pt x="304644" y="739313"/>
                </a:lnTo>
                <a:lnTo>
                  <a:pt x="304579" y="747726"/>
                </a:lnTo>
                <a:lnTo>
                  <a:pt x="300502" y="755040"/>
                </a:lnTo>
                <a:lnTo>
                  <a:pt x="297913" y="766107"/>
                </a:lnTo>
                <a:lnTo>
                  <a:pt x="285551" y="754069"/>
                </a:lnTo>
                <a:lnTo>
                  <a:pt x="281797" y="753098"/>
                </a:lnTo>
                <a:lnTo>
                  <a:pt x="277202" y="759441"/>
                </a:lnTo>
                <a:lnTo>
                  <a:pt x="276814" y="766755"/>
                </a:lnTo>
                <a:lnTo>
                  <a:pt x="250407" y="781446"/>
                </a:lnTo>
                <a:lnTo>
                  <a:pt x="241929" y="781576"/>
                </a:lnTo>
                <a:lnTo>
                  <a:pt x="225037" y="771285"/>
                </a:lnTo>
                <a:lnTo>
                  <a:pt x="212222" y="767208"/>
                </a:lnTo>
                <a:lnTo>
                  <a:pt x="194359" y="773745"/>
                </a:lnTo>
                <a:lnTo>
                  <a:pt x="181350" y="784165"/>
                </a:lnTo>
                <a:lnTo>
                  <a:pt x="175978" y="780735"/>
                </a:lnTo>
                <a:lnTo>
                  <a:pt x="175978" y="780735"/>
                </a:lnTo>
                <a:lnTo>
                  <a:pt x="177596" y="770832"/>
                </a:lnTo>
                <a:lnTo>
                  <a:pt x="175007" y="763713"/>
                </a:lnTo>
                <a:lnTo>
                  <a:pt x="173324" y="739507"/>
                </a:lnTo>
                <a:lnTo>
                  <a:pt x="163810" y="737630"/>
                </a:lnTo>
                <a:lnTo>
                  <a:pt x="157920" y="725721"/>
                </a:lnTo>
                <a:lnTo>
                  <a:pt x="132744" y="705269"/>
                </a:lnTo>
                <a:lnTo>
                  <a:pt x="129055" y="696726"/>
                </a:lnTo>
                <a:lnTo>
                  <a:pt x="126013" y="682617"/>
                </a:lnTo>
                <a:lnTo>
                  <a:pt x="132485" y="675497"/>
                </a:lnTo>
                <a:lnTo>
                  <a:pt x="134815" y="669802"/>
                </a:lnTo>
                <a:lnTo>
                  <a:pt x="134362" y="665530"/>
                </a:lnTo>
                <a:lnTo>
                  <a:pt x="130932" y="660935"/>
                </a:lnTo>
                <a:lnTo>
                  <a:pt x="113069" y="651550"/>
                </a:lnTo>
                <a:lnTo>
                  <a:pt x="110026" y="646632"/>
                </a:lnTo>
                <a:lnTo>
                  <a:pt x="118894" y="625597"/>
                </a:lnTo>
                <a:lnTo>
                  <a:pt x="126272" y="593625"/>
                </a:lnTo>
                <a:lnTo>
                  <a:pt x="107373" y="577833"/>
                </a:lnTo>
                <a:lnTo>
                  <a:pt x="94752" y="556928"/>
                </a:lnTo>
                <a:lnTo>
                  <a:pt x="90675" y="557898"/>
                </a:lnTo>
                <a:lnTo>
                  <a:pt x="84527" y="565083"/>
                </a:lnTo>
                <a:lnTo>
                  <a:pt x="61615" y="581069"/>
                </a:lnTo>
                <a:lnTo>
                  <a:pt x="50483" y="579451"/>
                </a:lnTo>
                <a:lnTo>
                  <a:pt x="40516" y="570519"/>
                </a:lnTo>
                <a:lnTo>
                  <a:pt x="38315" y="563206"/>
                </a:lnTo>
                <a:lnTo>
                  <a:pt x="40645" y="557122"/>
                </a:lnTo>
                <a:lnTo>
                  <a:pt x="39610" y="550585"/>
                </a:lnTo>
                <a:lnTo>
                  <a:pt x="32620" y="542106"/>
                </a:lnTo>
                <a:lnTo>
                  <a:pt x="30614" y="536540"/>
                </a:lnTo>
                <a:lnTo>
                  <a:pt x="38380" y="530651"/>
                </a:lnTo>
                <a:lnTo>
                  <a:pt x="42005" y="517512"/>
                </a:lnTo>
                <a:lnTo>
                  <a:pt x="47894" y="513370"/>
                </a:lnTo>
                <a:lnTo>
                  <a:pt x="42716" y="505021"/>
                </a:lnTo>
                <a:lnTo>
                  <a:pt x="40127" y="493306"/>
                </a:lnTo>
                <a:lnTo>
                  <a:pt x="31196" y="488194"/>
                </a:lnTo>
                <a:lnTo>
                  <a:pt x="39222" y="476997"/>
                </a:lnTo>
                <a:lnTo>
                  <a:pt x="39480" y="465606"/>
                </a:lnTo>
                <a:lnTo>
                  <a:pt x="41810" y="462111"/>
                </a:lnTo>
                <a:lnTo>
                  <a:pt x="67699" y="446383"/>
                </a:lnTo>
                <a:lnTo>
                  <a:pt x="63492" y="435446"/>
                </a:lnTo>
                <a:lnTo>
                  <a:pt x="64592" y="431239"/>
                </a:lnTo>
                <a:lnTo>
                  <a:pt x="63103" y="427420"/>
                </a:lnTo>
                <a:lnTo>
                  <a:pt x="66599" y="423084"/>
                </a:lnTo>
                <a:lnTo>
                  <a:pt x="59932" y="418747"/>
                </a:lnTo>
                <a:lnTo>
                  <a:pt x="46017" y="422760"/>
                </a:lnTo>
                <a:lnTo>
                  <a:pt x="43428" y="417324"/>
                </a:lnTo>
                <a:lnTo>
                  <a:pt x="32620" y="409427"/>
                </a:lnTo>
                <a:lnTo>
                  <a:pt x="29189" y="397519"/>
                </a:lnTo>
                <a:lnTo>
                  <a:pt x="14886" y="392535"/>
                </a:lnTo>
                <a:lnTo>
                  <a:pt x="10485" y="386128"/>
                </a:lnTo>
                <a:lnTo>
                  <a:pt x="2719" y="361534"/>
                </a:lnTo>
                <a:lnTo>
                  <a:pt x="0" y="358362"/>
                </a:lnTo>
                <a:lnTo>
                  <a:pt x="0" y="358362"/>
                </a:lnTo>
                <a:lnTo>
                  <a:pt x="8608" y="343865"/>
                </a:lnTo>
                <a:lnTo>
                  <a:pt x="19740" y="339852"/>
                </a:lnTo>
                <a:lnTo>
                  <a:pt x="22329" y="327749"/>
                </a:lnTo>
                <a:lnTo>
                  <a:pt x="18251" y="321471"/>
                </a:lnTo>
                <a:lnTo>
                  <a:pt x="18964" y="315323"/>
                </a:lnTo>
                <a:lnTo>
                  <a:pt x="38315" y="299854"/>
                </a:lnTo>
                <a:lnTo>
                  <a:pt x="44205" y="286328"/>
                </a:lnTo>
                <a:lnTo>
                  <a:pt x="53978" y="280502"/>
                </a:lnTo>
                <a:lnTo>
                  <a:pt x="62651" y="269176"/>
                </a:lnTo>
                <a:lnTo>
                  <a:pt x="73783" y="259791"/>
                </a:lnTo>
                <a:lnTo>
                  <a:pt x="85497" y="256426"/>
                </a:lnTo>
                <a:lnTo>
                  <a:pt x="93976" y="259662"/>
                </a:lnTo>
                <a:lnTo>
                  <a:pt x="99671" y="269694"/>
                </a:lnTo>
                <a:lnTo>
                  <a:pt x="111386" y="257720"/>
                </a:lnTo>
                <a:lnTo>
                  <a:pt x="114040" y="245747"/>
                </a:lnTo>
                <a:lnTo>
                  <a:pt x="117664" y="238175"/>
                </a:lnTo>
                <a:lnTo>
                  <a:pt x="129832" y="235457"/>
                </a:lnTo>
                <a:lnTo>
                  <a:pt x="136756" y="225748"/>
                </a:lnTo>
                <a:lnTo>
                  <a:pt x="155720" y="222512"/>
                </a:lnTo>
                <a:lnTo>
                  <a:pt x="166852" y="202902"/>
                </a:lnTo>
                <a:lnTo>
                  <a:pt x="165493" y="196753"/>
                </a:lnTo>
                <a:lnTo>
                  <a:pt x="156432" y="184585"/>
                </a:lnTo>
                <a:lnTo>
                  <a:pt x="155396" y="173389"/>
                </a:lnTo>
                <a:lnTo>
                  <a:pt x="141870" y="150024"/>
                </a:lnTo>
                <a:lnTo>
                  <a:pt x="135074" y="126466"/>
                </a:lnTo>
                <a:lnTo>
                  <a:pt x="127436" y="117663"/>
                </a:lnTo>
                <a:lnTo>
                  <a:pt x="128084" y="112292"/>
                </a:lnTo>
                <a:lnTo>
                  <a:pt x="119346" y="107437"/>
                </a:lnTo>
                <a:lnTo>
                  <a:pt x="117664" y="96694"/>
                </a:lnTo>
                <a:lnTo>
                  <a:pt x="148277" y="90027"/>
                </a:lnTo>
                <a:lnTo>
                  <a:pt x="154426" y="82390"/>
                </a:lnTo>
                <a:lnTo>
                  <a:pt x="162969" y="65627"/>
                </a:lnTo>
                <a:lnTo>
                  <a:pt x="168600" y="60385"/>
                </a:lnTo>
                <a:lnTo>
                  <a:pt x="170153" y="50612"/>
                </a:lnTo>
                <a:lnTo>
                  <a:pt x="181479" y="40321"/>
                </a:lnTo>
                <a:lnTo>
                  <a:pt x="188663" y="37215"/>
                </a:lnTo>
                <a:lnTo>
                  <a:pt x="197983" y="27507"/>
                </a:lnTo>
                <a:lnTo>
                  <a:pt x="200701" y="6343"/>
                </a:lnTo>
                <a:lnTo>
                  <a:pt x="217399" y="0"/>
                </a:lnTo>
                <a:close/>
              </a:path>
            </a:pathLst>
          </a:custGeom>
          <a:solidFill>
            <a:srgbClr val="01795F"/>
          </a:solidFill>
          <a:ln w="3229" cap="flat">
            <a:solidFill>
              <a:srgbClr val="FFFFFF"/>
            </a:solidFill>
            <a:prstDash val="solid"/>
            <a:miter/>
          </a:ln>
        </p:spPr>
        <p:txBody>
          <a:bodyPr rtlCol="0" anchor="ctr"/>
          <a:lstStyle/>
          <a:p>
            <a:endParaRPr lang="en-IN"/>
          </a:p>
        </p:txBody>
      </p:sp>
      <p:sp>
        <p:nvSpPr>
          <p:cNvPr id="8" name="Freeform: Shape 7">
            <a:extLst>
              <a:ext uri="{FF2B5EF4-FFF2-40B4-BE49-F238E27FC236}">
                <a16:creationId xmlns:a16="http://schemas.microsoft.com/office/drawing/2014/main" id="{BAD4B099-F80F-498B-8792-BAE9CB4B3339}"/>
              </a:ext>
            </a:extLst>
          </p:cNvPr>
          <p:cNvSpPr/>
          <p:nvPr/>
        </p:nvSpPr>
        <p:spPr>
          <a:xfrm>
            <a:off x="6328973" y="813995"/>
            <a:ext cx="752282" cy="1756679"/>
          </a:xfrm>
          <a:custGeom>
            <a:avLst/>
            <a:gdLst>
              <a:gd name="connsiteX0" fmla="*/ 127177 w 577767"/>
              <a:gd name="connsiteY0" fmla="*/ 594337 h 1265951"/>
              <a:gd name="connsiteX1" fmla="*/ 128278 w 577767"/>
              <a:gd name="connsiteY1" fmla="*/ 594790 h 1265951"/>
              <a:gd name="connsiteX2" fmla="*/ 128278 w 577767"/>
              <a:gd name="connsiteY2" fmla="*/ 595890 h 1265951"/>
              <a:gd name="connsiteX3" fmla="*/ 127177 w 577767"/>
              <a:gd name="connsiteY3" fmla="*/ 595761 h 1265951"/>
              <a:gd name="connsiteX4" fmla="*/ 126077 w 577767"/>
              <a:gd name="connsiteY4" fmla="*/ 596732 h 1265951"/>
              <a:gd name="connsiteX5" fmla="*/ 124394 w 577767"/>
              <a:gd name="connsiteY5" fmla="*/ 597185 h 1265951"/>
              <a:gd name="connsiteX6" fmla="*/ 123683 w 577767"/>
              <a:gd name="connsiteY6" fmla="*/ 599838 h 1265951"/>
              <a:gd name="connsiteX7" fmla="*/ 124200 w 577767"/>
              <a:gd name="connsiteY7" fmla="*/ 601586 h 1265951"/>
              <a:gd name="connsiteX8" fmla="*/ 125301 w 577767"/>
              <a:gd name="connsiteY8" fmla="*/ 602686 h 1265951"/>
              <a:gd name="connsiteX9" fmla="*/ 125301 w 577767"/>
              <a:gd name="connsiteY9" fmla="*/ 604110 h 1265951"/>
              <a:gd name="connsiteX10" fmla="*/ 126983 w 577767"/>
              <a:gd name="connsiteY10" fmla="*/ 604757 h 1265951"/>
              <a:gd name="connsiteX11" fmla="*/ 127177 w 577767"/>
              <a:gd name="connsiteY11" fmla="*/ 605987 h 1265951"/>
              <a:gd name="connsiteX12" fmla="*/ 127890 w 577767"/>
              <a:gd name="connsiteY12" fmla="*/ 606634 h 1265951"/>
              <a:gd name="connsiteX13" fmla="*/ 129184 w 577767"/>
              <a:gd name="connsiteY13" fmla="*/ 611488 h 1265951"/>
              <a:gd name="connsiteX14" fmla="*/ 128990 w 577767"/>
              <a:gd name="connsiteY14" fmla="*/ 615436 h 1265951"/>
              <a:gd name="connsiteX15" fmla="*/ 129572 w 577767"/>
              <a:gd name="connsiteY15" fmla="*/ 616989 h 1265951"/>
              <a:gd name="connsiteX16" fmla="*/ 130478 w 577767"/>
              <a:gd name="connsiteY16" fmla="*/ 617896 h 1265951"/>
              <a:gd name="connsiteX17" fmla="*/ 130284 w 577767"/>
              <a:gd name="connsiteY17" fmla="*/ 620419 h 1265951"/>
              <a:gd name="connsiteX18" fmla="*/ 130867 w 577767"/>
              <a:gd name="connsiteY18" fmla="*/ 623397 h 1265951"/>
              <a:gd name="connsiteX19" fmla="*/ 131384 w 577767"/>
              <a:gd name="connsiteY19" fmla="*/ 624497 h 1265951"/>
              <a:gd name="connsiteX20" fmla="*/ 131384 w 577767"/>
              <a:gd name="connsiteY20" fmla="*/ 624950 h 1265951"/>
              <a:gd name="connsiteX21" fmla="*/ 130673 w 577767"/>
              <a:gd name="connsiteY21" fmla="*/ 625597 h 1265951"/>
              <a:gd name="connsiteX22" fmla="*/ 130673 w 577767"/>
              <a:gd name="connsiteY22" fmla="*/ 627151 h 1265951"/>
              <a:gd name="connsiteX23" fmla="*/ 130284 w 577767"/>
              <a:gd name="connsiteY23" fmla="*/ 627927 h 1265951"/>
              <a:gd name="connsiteX24" fmla="*/ 131967 w 577767"/>
              <a:gd name="connsiteY24" fmla="*/ 628574 h 1265951"/>
              <a:gd name="connsiteX25" fmla="*/ 132679 w 577767"/>
              <a:gd name="connsiteY25" fmla="*/ 629545 h 1265951"/>
              <a:gd name="connsiteX26" fmla="*/ 133585 w 577767"/>
              <a:gd name="connsiteY26" fmla="*/ 629999 h 1265951"/>
              <a:gd name="connsiteX27" fmla="*/ 133779 w 577767"/>
              <a:gd name="connsiteY27" fmla="*/ 631228 h 1265951"/>
              <a:gd name="connsiteX28" fmla="*/ 134879 w 577767"/>
              <a:gd name="connsiteY28" fmla="*/ 630581 h 1265951"/>
              <a:gd name="connsiteX29" fmla="*/ 135980 w 577767"/>
              <a:gd name="connsiteY29" fmla="*/ 631034 h 1265951"/>
              <a:gd name="connsiteX30" fmla="*/ 135980 w 577767"/>
              <a:gd name="connsiteY30" fmla="*/ 632264 h 1265951"/>
              <a:gd name="connsiteX31" fmla="*/ 135462 w 577767"/>
              <a:gd name="connsiteY31" fmla="*/ 632393 h 1265951"/>
              <a:gd name="connsiteX32" fmla="*/ 135268 w 577767"/>
              <a:gd name="connsiteY32" fmla="*/ 633170 h 1265951"/>
              <a:gd name="connsiteX33" fmla="*/ 136756 w 577767"/>
              <a:gd name="connsiteY33" fmla="*/ 633299 h 1265951"/>
              <a:gd name="connsiteX34" fmla="*/ 137857 w 577767"/>
              <a:gd name="connsiteY34" fmla="*/ 635176 h 1265951"/>
              <a:gd name="connsiteX35" fmla="*/ 137274 w 577767"/>
              <a:gd name="connsiteY35" fmla="*/ 636276 h 1265951"/>
              <a:gd name="connsiteX36" fmla="*/ 137468 w 577767"/>
              <a:gd name="connsiteY36" fmla="*/ 637506 h 1265951"/>
              <a:gd name="connsiteX37" fmla="*/ 137857 w 577767"/>
              <a:gd name="connsiteY37" fmla="*/ 637636 h 1265951"/>
              <a:gd name="connsiteX38" fmla="*/ 137468 w 577767"/>
              <a:gd name="connsiteY38" fmla="*/ 639059 h 1265951"/>
              <a:gd name="connsiteX39" fmla="*/ 137662 w 577767"/>
              <a:gd name="connsiteY39" fmla="*/ 640160 h 1265951"/>
              <a:gd name="connsiteX40" fmla="*/ 139475 w 577767"/>
              <a:gd name="connsiteY40" fmla="*/ 643137 h 1265951"/>
              <a:gd name="connsiteX41" fmla="*/ 140769 w 577767"/>
              <a:gd name="connsiteY41" fmla="*/ 643008 h 1265951"/>
              <a:gd name="connsiteX42" fmla="*/ 142064 w 577767"/>
              <a:gd name="connsiteY42" fmla="*/ 643784 h 1265951"/>
              <a:gd name="connsiteX43" fmla="*/ 142258 w 577767"/>
              <a:gd name="connsiteY43" fmla="*/ 645208 h 1265951"/>
              <a:gd name="connsiteX44" fmla="*/ 142840 w 577767"/>
              <a:gd name="connsiteY44" fmla="*/ 645661 h 1265951"/>
              <a:gd name="connsiteX45" fmla="*/ 143034 w 577767"/>
              <a:gd name="connsiteY45" fmla="*/ 646761 h 1265951"/>
              <a:gd name="connsiteX46" fmla="*/ 143034 w 577767"/>
              <a:gd name="connsiteY46" fmla="*/ 650062 h 1265951"/>
              <a:gd name="connsiteX47" fmla="*/ 144134 w 577767"/>
              <a:gd name="connsiteY47" fmla="*/ 651615 h 1265951"/>
              <a:gd name="connsiteX48" fmla="*/ 145429 w 577767"/>
              <a:gd name="connsiteY48" fmla="*/ 652068 h 1265951"/>
              <a:gd name="connsiteX49" fmla="*/ 146141 w 577767"/>
              <a:gd name="connsiteY49" fmla="*/ 653039 h 1265951"/>
              <a:gd name="connsiteX50" fmla="*/ 146659 w 577767"/>
              <a:gd name="connsiteY50" fmla="*/ 653039 h 1265951"/>
              <a:gd name="connsiteX51" fmla="*/ 147953 w 577767"/>
              <a:gd name="connsiteY51" fmla="*/ 652716 h 1265951"/>
              <a:gd name="connsiteX52" fmla="*/ 152937 w 577767"/>
              <a:gd name="connsiteY52" fmla="*/ 649609 h 1265951"/>
              <a:gd name="connsiteX53" fmla="*/ 153519 w 577767"/>
              <a:gd name="connsiteY53" fmla="*/ 650386 h 1265951"/>
              <a:gd name="connsiteX54" fmla="*/ 153713 w 577767"/>
              <a:gd name="connsiteY54" fmla="*/ 651615 h 1265951"/>
              <a:gd name="connsiteX55" fmla="*/ 154231 w 577767"/>
              <a:gd name="connsiteY55" fmla="*/ 651745 h 1265951"/>
              <a:gd name="connsiteX56" fmla="*/ 154037 w 577767"/>
              <a:gd name="connsiteY56" fmla="*/ 649415 h 1265951"/>
              <a:gd name="connsiteX57" fmla="*/ 154620 w 577767"/>
              <a:gd name="connsiteY57" fmla="*/ 649285 h 1265951"/>
              <a:gd name="connsiteX58" fmla="*/ 155525 w 577767"/>
              <a:gd name="connsiteY58" fmla="*/ 649738 h 1265951"/>
              <a:gd name="connsiteX59" fmla="*/ 155720 w 577767"/>
              <a:gd name="connsiteY59" fmla="*/ 650709 h 1265951"/>
              <a:gd name="connsiteX60" fmla="*/ 154425 w 577767"/>
              <a:gd name="connsiteY60" fmla="*/ 654139 h 1265951"/>
              <a:gd name="connsiteX61" fmla="*/ 152225 w 577767"/>
              <a:gd name="connsiteY61" fmla="*/ 654139 h 1265951"/>
              <a:gd name="connsiteX62" fmla="*/ 152031 w 577767"/>
              <a:gd name="connsiteY62" fmla="*/ 654463 h 1265951"/>
              <a:gd name="connsiteX63" fmla="*/ 151513 w 577767"/>
              <a:gd name="connsiteY63" fmla="*/ 654334 h 1265951"/>
              <a:gd name="connsiteX64" fmla="*/ 150606 w 577767"/>
              <a:gd name="connsiteY64" fmla="*/ 654787 h 1265951"/>
              <a:gd name="connsiteX65" fmla="*/ 148018 w 577767"/>
              <a:gd name="connsiteY65" fmla="*/ 655110 h 1265951"/>
              <a:gd name="connsiteX66" fmla="*/ 147500 w 577767"/>
              <a:gd name="connsiteY66" fmla="*/ 655564 h 1265951"/>
              <a:gd name="connsiteX67" fmla="*/ 144393 w 577767"/>
              <a:gd name="connsiteY67" fmla="*/ 655240 h 1265951"/>
              <a:gd name="connsiteX68" fmla="*/ 142711 w 577767"/>
              <a:gd name="connsiteY68" fmla="*/ 654269 h 1265951"/>
              <a:gd name="connsiteX69" fmla="*/ 142322 w 577767"/>
              <a:gd name="connsiteY69" fmla="*/ 653298 h 1265951"/>
              <a:gd name="connsiteX70" fmla="*/ 141028 w 577767"/>
              <a:gd name="connsiteY70" fmla="*/ 651874 h 1265951"/>
              <a:gd name="connsiteX71" fmla="*/ 141028 w 577767"/>
              <a:gd name="connsiteY71" fmla="*/ 651227 h 1265951"/>
              <a:gd name="connsiteX72" fmla="*/ 139928 w 577767"/>
              <a:gd name="connsiteY72" fmla="*/ 650127 h 1265951"/>
              <a:gd name="connsiteX73" fmla="*/ 139021 w 577767"/>
              <a:gd name="connsiteY73" fmla="*/ 647149 h 1265951"/>
              <a:gd name="connsiteX74" fmla="*/ 138310 w 577767"/>
              <a:gd name="connsiteY74" fmla="*/ 646049 h 1265951"/>
              <a:gd name="connsiteX75" fmla="*/ 137403 w 577767"/>
              <a:gd name="connsiteY75" fmla="*/ 645596 h 1265951"/>
              <a:gd name="connsiteX76" fmla="*/ 134814 w 577767"/>
              <a:gd name="connsiteY76" fmla="*/ 641066 h 1265951"/>
              <a:gd name="connsiteX77" fmla="*/ 133909 w 577767"/>
              <a:gd name="connsiteY77" fmla="*/ 640289 h 1265951"/>
              <a:gd name="connsiteX78" fmla="*/ 132420 w 577767"/>
              <a:gd name="connsiteY78" fmla="*/ 637636 h 1265951"/>
              <a:gd name="connsiteX79" fmla="*/ 131126 w 577767"/>
              <a:gd name="connsiteY79" fmla="*/ 636535 h 1265951"/>
              <a:gd name="connsiteX80" fmla="*/ 125948 w 577767"/>
              <a:gd name="connsiteY80" fmla="*/ 627280 h 1265951"/>
              <a:gd name="connsiteX81" fmla="*/ 125559 w 577767"/>
              <a:gd name="connsiteY81" fmla="*/ 625274 h 1265951"/>
              <a:gd name="connsiteX82" fmla="*/ 124654 w 577767"/>
              <a:gd name="connsiteY82" fmla="*/ 624173 h 1265951"/>
              <a:gd name="connsiteX83" fmla="*/ 124265 w 577767"/>
              <a:gd name="connsiteY83" fmla="*/ 622297 h 1265951"/>
              <a:gd name="connsiteX84" fmla="*/ 122582 w 577767"/>
              <a:gd name="connsiteY84" fmla="*/ 619449 h 1265951"/>
              <a:gd name="connsiteX85" fmla="*/ 122194 w 577767"/>
              <a:gd name="connsiteY85" fmla="*/ 616925 h 1265951"/>
              <a:gd name="connsiteX86" fmla="*/ 121288 w 577767"/>
              <a:gd name="connsiteY86" fmla="*/ 615048 h 1265951"/>
              <a:gd name="connsiteX87" fmla="*/ 121094 w 577767"/>
              <a:gd name="connsiteY87" fmla="*/ 612847 h 1265951"/>
              <a:gd name="connsiteX88" fmla="*/ 121611 w 577767"/>
              <a:gd name="connsiteY88" fmla="*/ 612718 h 1265951"/>
              <a:gd name="connsiteX89" fmla="*/ 121611 w 577767"/>
              <a:gd name="connsiteY89" fmla="*/ 610970 h 1265951"/>
              <a:gd name="connsiteX90" fmla="*/ 121094 w 577767"/>
              <a:gd name="connsiteY90" fmla="*/ 610323 h 1265951"/>
              <a:gd name="connsiteX91" fmla="*/ 120900 w 577767"/>
              <a:gd name="connsiteY91" fmla="*/ 607670 h 1265951"/>
              <a:gd name="connsiteX92" fmla="*/ 120188 w 577767"/>
              <a:gd name="connsiteY92" fmla="*/ 605922 h 1265951"/>
              <a:gd name="connsiteX93" fmla="*/ 119993 w 577767"/>
              <a:gd name="connsiteY93" fmla="*/ 599321 h 1265951"/>
              <a:gd name="connsiteX94" fmla="*/ 120900 w 577767"/>
              <a:gd name="connsiteY94" fmla="*/ 598220 h 1265951"/>
              <a:gd name="connsiteX95" fmla="*/ 120900 w 577767"/>
              <a:gd name="connsiteY95" fmla="*/ 597573 h 1265951"/>
              <a:gd name="connsiteX96" fmla="*/ 122388 w 577767"/>
              <a:gd name="connsiteY96" fmla="*/ 596149 h 1265951"/>
              <a:gd name="connsiteX97" fmla="*/ 124783 w 577767"/>
              <a:gd name="connsiteY97" fmla="*/ 595372 h 1265951"/>
              <a:gd name="connsiteX98" fmla="*/ 126272 w 577767"/>
              <a:gd name="connsiteY98" fmla="*/ 594143 h 1265951"/>
              <a:gd name="connsiteX99" fmla="*/ 127177 w 577767"/>
              <a:gd name="connsiteY99" fmla="*/ 594143 h 1265951"/>
              <a:gd name="connsiteX100" fmla="*/ 316099 w 577767"/>
              <a:gd name="connsiteY100" fmla="*/ 0 h 1265951"/>
              <a:gd name="connsiteX101" fmla="*/ 318818 w 577767"/>
              <a:gd name="connsiteY101" fmla="*/ 3171 h 1265951"/>
              <a:gd name="connsiteX102" fmla="*/ 326584 w 577767"/>
              <a:gd name="connsiteY102" fmla="*/ 27766 h 1265951"/>
              <a:gd name="connsiteX103" fmla="*/ 330985 w 577767"/>
              <a:gd name="connsiteY103" fmla="*/ 34173 h 1265951"/>
              <a:gd name="connsiteX104" fmla="*/ 345289 w 577767"/>
              <a:gd name="connsiteY104" fmla="*/ 39156 h 1265951"/>
              <a:gd name="connsiteX105" fmla="*/ 348719 w 577767"/>
              <a:gd name="connsiteY105" fmla="*/ 51065 h 1265951"/>
              <a:gd name="connsiteX106" fmla="*/ 359527 w 577767"/>
              <a:gd name="connsiteY106" fmla="*/ 58961 h 1265951"/>
              <a:gd name="connsiteX107" fmla="*/ 362116 w 577767"/>
              <a:gd name="connsiteY107" fmla="*/ 64398 h 1265951"/>
              <a:gd name="connsiteX108" fmla="*/ 376031 w 577767"/>
              <a:gd name="connsiteY108" fmla="*/ 60385 h 1265951"/>
              <a:gd name="connsiteX109" fmla="*/ 382698 w 577767"/>
              <a:gd name="connsiteY109" fmla="*/ 64721 h 1265951"/>
              <a:gd name="connsiteX110" fmla="*/ 379203 w 577767"/>
              <a:gd name="connsiteY110" fmla="*/ 69058 h 1265951"/>
              <a:gd name="connsiteX111" fmla="*/ 380691 w 577767"/>
              <a:gd name="connsiteY111" fmla="*/ 72876 h 1265951"/>
              <a:gd name="connsiteX112" fmla="*/ 379591 w 577767"/>
              <a:gd name="connsiteY112" fmla="*/ 77083 h 1265951"/>
              <a:gd name="connsiteX113" fmla="*/ 383798 w 577767"/>
              <a:gd name="connsiteY113" fmla="*/ 88021 h 1265951"/>
              <a:gd name="connsiteX114" fmla="*/ 357909 w 577767"/>
              <a:gd name="connsiteY114" fmla="*/ 103749 h 1265951"/>
              <a:gd name="connsiteX115" fmla="*/ 355580 w 577767"/>
              <a:gd name="connsiteY115" fmla="*/ 107243 h 1265951"/>
              <a:gd name="connsiteX116" fmla="*/ 355320 w 577767"/>
              <a:gd name="connsiteY116" fmla="*/ 118634 h 1265951"/>
              <a:gd name="connsiteX117" fmla="*/ 347295 w 577767"/>
              <a:gd name="connsiteY117" fmla="*/ 129831 h 1265951"/>
              <a:gd name="connsiteX118" fmla="*/ 356227 w 577767"/>
              <a:gd name="connsiteY118" fmla="*/ 134944 h 1265951"/>
              <a:gd name="connsiteX119" fmla="*/ 358816 w 577767"/>
              <a:gd name="connsiteY119" fmla="*/ 146659 h 1265951"/>
              <a:gd name="connsiteX120" fmla="*/ 363993 w 577767"/>
              <a:gd name="connsiteY120" fmla="*/ 155008 h 1265951"/>
              <a:gd name="connsiteX121" fmla="*/ 358103 w 577767"/>
              <a:gd name="connsiteY121" fmla="*/ 159150 h 1265951"/>
              <a:gd name="connsiteX122" fmla="*/ 354479 w 577767"/>
              <a:gd name="connsiteY122" fmla="*/ 172288 h 1265951"/>
              <a:gd name="connsiteX123" fmla="*/ 346713 w 577767"/>
              <a:gd name="connsiteY123" fmla="*/ 178178 h 1265951"/>
              <a:gd name="connsiteX124" fmla="*/ 348719 w 577767"/>
              <a:gd name="connsiteY124" fmla="*/ 183744 h 1265951"/>
              <a:gd name="connsiteX125" fmla="*/ 355709 w 577767"/>
              <a:gd name="connsiteY125" fmla="*/ 192223 h 1265951"/>
              <a:gd name="connsiteX126" fmla="*/ 356744 w 577767"/>
              <a:gd name="connsiteY126" fmla="*/ 198760 h 1265951"/>
              <a:gd name="connsiteX127" fmla="*/ 354415 w 577767"/>
              <a:gd name="connsiteY127" fmla="*/ 204843 h 1265951"/>
              <a:gd name="connsiteX128" fmla="*/ 356615 w 577767"/>
              <a:gd name="connsiteY128" fmla="*/ 212157 h 1265951"/>
              <a:gd name="connsiteX129" fmla="*/ 366582 w 577767"/>
              <a:gd name="connsiteY129" fmla="*/ 221089 h 1265951"/>
              <a:gd name="connsiteX130" fmla="*/ 377714 w 577767"/>
              <a:gd name="connsiteY130" fmla="*/ 222707 h 1265951"/>
              <a:gd name="connsiteX131" fmla="*/ 400625 w 577767"/>
              <a:gd name="connsiteY131" fmla="*/ 206720 h 1265951"/>
              <a:gd name="connsiteX132" fmla="*/ 406774 w 577767"/>
              <a:gd name="connsiteY132" fmla="*/ 199536 h 1265951"/>
              <a:gd name="connsiteX133" fmla="*/ 410851 w 577767"/>
              <a:gd name="connsiteY133" fmla="*/ 198565 h 1265951"/>
              <a:gd name="connsiteX134" fmla="*/ 423472 w 577767"/>
              <a:gd name="connsiteY134" fmla="*/ 219471 h 1265951"/>
              <a:gd name="connsiteX135" fmla="*/ 442371 w 577767"/>
              <a:gd name="connsiteY135" fmla="*/ 235263 h 1265951"/>
              <a:gd name="connsiteX136" fmla="*/ 434992 w 577767"/>
              <a:gd name="connsiteY136" fmla="*/ 267235 h 1265951"/>
              <a:gd name="connsiteX137" fmla="*/ 426126 w 577767"/>
              <a:gd name="connsiteY137" fmla="*/ 288269 h 1265951"/>
              <a:gd name="connsiteX138" fmla="*/ 429168 w 577767"/>
              <a:gd name="connsiteY138" fmla="*/ 293188 h 1265951"/>
              <a:gd name="connsiteX139" fmla="*/ 447031 w 577767"/>
              <a:gd name="connsiteY139" fmla="*/ 302573 h 1265951"/>
              <a:gd name="connsiteX140" fmla="*/ 450461 w 577767"/>
              <a:gd name="connsiteY140" fmla="*/ 307168 h 1265951"/>
              <a:gd name="connsiteX141" fmla="*/ 450914 w 577767"/>
              <a:gd name="connsiteY141" fmla="*/ 311439 h 1265951"/>
              <a:gd name="connsiteX142" fmla="*/ 448584 w 577767"/>
              <a:gd name="connsiteY142" fmla="*/ 317135 h 1265951"/>
              <a:gd name="connsiteX143" fmla="*/ 442112 w 577767"/>
              <a:gd name="connsiteY143" fmla="*/ 324255 h 1265951"/>
              <a:gd name="connsiteX144" fmla="*/ 445154 w 577767"/>
              <a:gd name="connsiteY144" fmla="*/ 338364 h 1265951"/>
              <a:gd name="connsiteX145" fmla="*/ 448843 w 577767"/>
              <a:gd name="connsiteY145" fmla="*/ 346907 h 1265951"/>
              <a:gd name="connsiteX146" fmla="*/ 474020 w 577767"/>
              <a:gd name="connsiteY146" fmla="*/ 367359 h 1265951"/>
              <a:gd name="connsiteX147" fmla="*/ 479909 w 577767"/>
              <a:gd name="connsiteY147" fmla="*/ 379268 h 1265951"/>
              <a:gd name="connsiteX148" fmla="*/ 489423 w 577767"/>
              <a:gd name="connsiteY148" fmla="*/ 381145 h 1265951"/>
              <a:gd name="connsiteX149" fmla="*/ 491106 w 577767"/>
              <a:gd name="connsiteY149" fmla="*/ 405350 h 1265951"/>
              <a:gd name="connsiteX150" fmla="*/ 493695 w 577767"/>
              <a:gd name="connsiteY150" fmla="*/ 412469 h 1265951"/>
              <a:gd name="connsiteX151" fmla="*/ 492077 w 577767"/>
              <a:gd name="connsiteY151" fmla="*/ 422372 h 1265951"/>
              <a:gd name="connsiteX152" fmla="*/ 492077 w 577767"/>
              <a:gd name="connsiteY152" fmla="*/ 422372 h 1265951"/>
              <a:gd name="connsiteX153" fmla="*/ 487741 w 577767"/>
              <a:gd name="connsiteY153" fmla="*/ 420107 h 1265951"/>
              <a:gd name="connsiteX154" fmla="*/ 479197 w 577767"/>
              <a:gd name="connsiteY154" fmla="*/ 427550 h 1265951"/>
              <a:gd name="connsiteX155" fmla="*/ 462435 w 577767"/>
              <a:gd name="connsiteY155" fmla="*/ 426773 h 1265951"/>
              <a:gd name="connsiteX156" fmla="*/ 451820 w 577767"/>
              <a:gd name="connsiteY156" fmla="*/ 433893 h 1265951"/>
              <a:gd name="connsiteX157" fmla="*/ 445542 w 577767"/>
              <a:gd name="connsiteY157" fmla="*/ 443989 h 1265951"/>
              <a:gd name="connsiteX158" fmla="*/ 449620 w 577767"/>
              <a:gd name="connsiteY158" fmla="*/ 457063 h 1265951"/>
              <a:gd name="connsiteX159" fmla="*/ 449620 w 577767"/>
              <a:gd name="connsiteY159" fmla="*/ 463858 h 1265951"/>
              <a:gd name="connsiteX160" fmla="*/ 428456 w 577767"/>
              <a:gd name="connsiteY160" fmla="*/ 482304 h 1265951"/>
              <a:gd name="connsiteX161" fmla="*/ 430462 w 577767"/>
              <a:gd name="connsiteY161" fmla="*/ 486899 h 1265951"/>
              <a:gd name="connsiteX162" fmla="*/ 439847 w 577767"/>
              <a:gd name="connsiteY162" fmla="*/ 493824 h 1265951"/>
              <a:gd name="connsiteX163" fmla="*/ 442047 w 577767"/>
              <a:gd name="connsiteY163" fmla="*/ 499196 h 1265951"/>
              <a:gd name="connsiteX164" fmla="*/ 442241 w 577767"/>
              <a:gd name="connsiteY164" fmla="*/ 515118 h 1265951"/>
              <a:gd name="connsiteX165" fmla="*/ 440300 w 577767"/>
              <a:gd name="connsiteY165" fmla="*/ 521396 h 1265951"/>
              <a:gd name="connsiteX166" fmla="*/ 443989 w 577767"/>
              <a:gd name="connsiteY166" fmla="*/ 530522 h 1265951"/>
              <a:gd name="connsiteX167" fmla="*/ 442824 w 577767"/>
              <a:gd name="connsiteY167" fmla="*/ 539971 h 1265951"/>
              <a:gd name="connsiteX168" fmla="*/ 440882 w 577767"/>
              <a:gd name="connsiteY168" fmla="*/ 542948 h 1265951"/>
              <a:gd name="connsiteX169" fmla="*/ 434345 w 577767"/>
              <a:gd name="connsiteY169" fmla="*/ 544372 h 1265951"/>
              <a:gd name="connsiteX170" fmla="*/ 426708 w 577767"/>
              <a:gd name="connsiteY170" fmla="*/ 538871 h 1265951"/>
              <a:gd name="connsiteX171" fmla="*/ 416677 w 577767"/>
              <a:gd name="connsiteY171" fmla="*/ 543919 h 1265951"/>
              <a:gd name="connsiteX172" fmla="*/ 410787 w 577767"/>
              <a:gd name="connsiteY172" fmla="*/ 551491 h 1265951"/>
              <a:gd name="connsiteX173" fmla="*/ 395189 w 577767"/>
              <a:gd name="connsiteY173" fmla="*/ 550391 h 1265951"/>
              <a:gd name="connsiteX174" fmla="*/ 393247 w 577767"/>
              <a:gd name="connsiteY174" fmla="*/ 557769 h 1265951"/>
              <a:gd name="connsiteX175" fmla="*/ 373895 w 577767"/>
              <a:gd name="connsiteY175" fmla="*/ 583529 h 1265951"/>
              <a:gd name="connsiteX176" fmla="*/ 371501 w 577767"/>
              <a:gd name="connsiteY176" fmla="*/ 590001 h 1265951"/>
              <a:gd name="connsiteX177" fmla="*/ 361987 w 577767"/>
              <a:gd name="connsiteY177" fmla="*/ 595178 h 1265951"/>
              <a:gd name="connsiteX178" fmla="*/ 360692 w 577767"/>
              <a:gd name="connsiteY178" fmla="*/ 608058 h 1265951"/>
              <a:gd name="connsiteX179" fmla="*/ 362828 w 577767"/>
              <a:gd name="connsiteY179" fmla="*/ 616342 h 1265951"/>
              <a:gd name="connsiteX180" fmla="*/ 371372 w 577767"/>
              <a:gd name="connsiteY180" fmla="*/ 625597 h 1265951"/>
              <a:gd name="connsiteX181" fmla="*/ 388393 w 577767"/>
              <a:gd name="connsiteY181" fmla="*/ 635500 h 1265951"/>
              <a:gd name="connsiteX182" fmla="*/ 391176 w 577767"/>
              <a:gd name="connsiteY182" fmla="*/ 640030 h 1265951"/>
              <a:gd name="connsiteX183" fmla="*/ 391565 w 577767"/>
              <a:gd name="connsiteY183" fmla="*/ 653816 h 1265951"/>
              <a:gd name="connsiteX184" fmla="*/ 394801 w 577767"/>
              <a:gd name="connsiteY184" fmla="*/ 657893 h 1265951"/>
              <a:gd name="connsiteX185" fmla="*/ 401985 w 577767"/>
              <a:gd name="connsiteY185" fmla="*/ 658994 h 1265951"/>
              <a:gd name="connsiteX186" fmla="*/ 417388 w 577767"/>
              <a:gd name="connsiteY186" fmla="*/ 654787 h 1265951"/>
              <a:gd name="connsiteX187" fmla="*/ 425932 w 577767"/>
              <a:gd name="connsiteY187" fmla="*/ 656534 h 1265951"/>
              <a:gd name="connsiteX188" fmla="*/ 427873 w 577767"/>
              <a:gd name="connsiteY188" fmla="*/ 659641 h 1265951"/>
              <a:gd name="connsiteX189" fmla="*/ 428909 w 577767"/>
              <a:gd name="connsiteY189" fmla="*/ 668119 h 1265951"/>
              <a:gd name="connsiteX190" fmla="*/ 431886 w 577767"/>
              <a:gd name="connsiteY190" fmla="*/ 670320 h 1265951"/>
              <a:gd name="connsiteX191" fmla="*/ 428391 w 577767"/>
              <a:gd name="connsiteY191" fmla="*/ 679251 h 1265951"/>
              <a:gd name="connsiteX192" fmla="*/ 432533 w 577767"/>
              <a:gd name="connsiteY192" fmla="*/ 685529 h 1265951"/>
              <a:gd name="connsiteX193" fmla="*/ 444118 w 577767"/>
              <a:gd name="connsiteY193" fmla="*/ 686630 h 1265951"/>
              <a:gd name="connsiteX194" fmla="*/ 448325 w 577767"/>
              <a:gd name="connsiteY194" fmla="*/ 696791 h 1265951"/>
              <a:gd name="connsiteX195" fmla="*/ 452662 w 577767"/>
              <a:gd name="connsiteY195" fmla="*/ 697438 h 1265951"/>
              <a:gd name="connsiteX196" fmla="*/ 468130 w 577767"/>
              <a:gd name="connsiteY196" fmla="*/ 690254 h 1265951"/>
              <a:gd name="connsiteX197" fmla="*/ 467871 w 577767"/>
              <a:gd name="connsiteY197" fmla="*/ 695885 h 1265951"/>
              <a:gd name="connsiteX198" fmla="*/ 469877 w 577767"/>
              <a:gd name="connsiteY198" fmla="*/ 698538 h 1265951"/>
              <a:gd name="connsiteX199" fmla="*/ 480362 w 577767"/>
              <a:gd name="connsiteY199" fmla="*/ 699768 h 1265951"/>
              <a:gd name="connsiteX200" fmla="*/ 484310 w 577767"/>
              <a:gd name="connsiteY200" fmla="*/ 706046 h 1265951"/>
              <a:gd name="connsiteX201" fmla="*/ 485799 w 577767"/>
              <a:gd name="connsiteY201" fmla="*/ 716531 h 1265951"/>
              <a:gd name="connsiteX202" fmla="*/ 508710 w 577767"/>
              <a:gd name="connsiteY202" fmla="*/ 728569 h 1265951"/>
              <a:gd name="connsiteX203" fmla="*/ 511170 w 577767"/>
              <a:gd name="connsiteY203" fmla="*/ 743261 h 1265951"/>
              <a:gd name="connsiteX204" fmla="*/ 521590 w 577767"/>
              <a:gd name="connsiteY204" fmla="*/ 757759 h 1265951"/>
              <a:gd name="connsiteX205" fmla="*/ 532722 w 577767"/>
              <a:gd name="connsiteY205" fmla="*/ 766237 h 1265951"/>
              <a:gd name="connsiteX206" fmla="*/ 531169 w 577767"/>
              <a:gd name="connsiteY206" fmla="*/ 774262 h 1265951"/>
              <a:gd name="connsiteX207" fmla="*/ 527868 w 577767"/>
              <a:gd name="connsiteY207" fmla="*/ 779246 h 1265951"/>
              <a:gd name="connsiteX208" fmla="*/ 511817 w 577767"/>
              <a:gd name="connsiteY208" fmla="*/ 787013 h 1265951"/>
              <a:gd name="connsiteX209" fmla="*/ 503533 w 577767"/>
              <a:gd name="connsiteY209" fmla="*/ 797756 h 1265951"/>
              <a:gd name="connsiteX210" fmla="*/ 503274 w 577767"/>
              <a:gd name="connsiteY210" fmla="*/ 817949 h 1265951"/>
              <a:gd name="connsiteX211" fmla="*/ 490588 w 577767"/>
              <a:gd name="connsiteY211" fmla="*/ 834583 h 1265951"/>
              <a:gd name="connsiteX212" fmla="*/ 494083 w 577767"/>
              <a:gd name="connsiteY212" fmla="*/ 845909 h 1265951"/>
              <a:gd name="connsiteX213" fmla="*/ 493371 w 577767"/>
              <a:gd name="connsiteY213" fmla="*/ 850763 h 1265951"/>
              <a:gd name="connsiteX214" fmla="*/ 496413 w 577767"/>
              <a:gd name="connsiteY214" fmla="*/ 852122 h 1265951"/>
              <a:gd name="connsiteX215" fmla="*/ 499908 w 577767"/>
              <a:gd name="connsiteY215" fmla="*/ 858789 h 1265951"/>
              <a:gd name="connsiteX216" fmla="*/ 504439 w 577767"/>
              <a:gd name="connsiteY216" fmla="*/ 858335 h 1265951"/>
              <a:gd name="connsiteX217" fmla="*/ 510911 w 577767"/>
              <a:gd name="connsiteY217" fmla="*/ 864549 h 1265951"/>
              <a:gd name="connsiteX218" fmla="*/ 516736 w 577767"/>
              <a:gd name="connsiteY218" fmla="*/ 862996 h 1265951"/>
              <a:gd name="connsiteX219" fmla="*/ 522108 w 577767"/>
              <a:gd name="connsiteY219" fmla="*/ 858012 h 1265951"/>
              <a:gd name="connsiteX220" fmla="*/ 528256 w 577767"/>
              <a:gd name="connsiteY220" fmla="*/ 857688 h 1265951"/>
              <a:gd name="connsiteX221" fmla="*/ 529162 w 577767"/>
              <a:gd name="connsiteY221" fmla="*/ 863449 h 1265951"/>
              <a:gd name="connsiteX222" fmla="*/ 533240 w 577767"/>
              <a:gd name="connsiteY222" fmla="*/ 869338 h 1265951"/>
              <a:gd name="connsiteX223" fmla="*/ 532010 w 577767"/>
              <a:gd name="connsiteY223" fmla="*/ 878464 h 1265951"/>
              <a:gd name="connsiteX224" fmla="*/ 535699 w 577767"/>
              <a:gd name="connsiteY224" fmla="*/ 882671 h 1265951"/>
              <a:gd name="connsiteX225" fmla="*/ 538029 w 577767"/>
              <a:gd name="connsiteY225" fmla="*/ 894321 h 1265951"/>
              <a:gd name="connsiteX226" fmla="*/ 547608 w 577767"/>
              <a:gd name="connsiteY226" fmla="*/ 896456 h 1265951"/>
              <a:gd name="connsiteX227" fmla="*/ 551297 w 577767"/>
              <a:gd name="connsiteY227" fmla="*/ 908041 h 1265951"/>
              <a:gd name="connsiteX228" fmla="*/ 564306 w 577767"/>
              <a:gd name="connsiteY228" fmla="*/ 922410 h 1265951"/>
              <a:gd name="connsiteX229" fmla="*/ 577768 w 577767"/>
              <a:gd name="connsiteY229" fmla="*/ 941891 h 1265951"/>
              <a:gd name="connsiteX230" fmla="*/ 577768 w 577767"/>
              <a:gd name="connsiteY230" fmla="*/ 941891 h 1265951"/>
              <a:gd name="connsiteX231" fmla="*/ 573496 w 577767"/>
              <a:gd name="connsiteY231" fmla="*/ 948881 h 1265951"/>
              <a:gd name="connsiteX232" fmla="*/ 570519 w 577767"/>
              <a:gd name="connsiteY232" fmla="*/ 959883 h 1265951"/>
              <a:gd name="connsiteX233" fmla="*/ 565989 w 577767"/>
              <a:gd name="connsiteY233" fmla="*/ 962666 h 1265951"/>
              <a:gd name="connsiteX234" fmla="*/ 555698 w 577767"/>
              <a:gd name="connsiteY234" fmla="*/ 963314 h 1265951"/>
              <a:gd name="connsiteX235" fmla="*/ 550974 w 577767"/>
              <a:gd name="connsiteY235" fmla="*/ 977682 h 1265951"/>
              <a:gd name="connsiteX236" fmla="*/ 549420 w 577767"/>
              <a:gd name="connsiteY236" fmla="*/ 991597 h 1265951"/>
              <a:gd name="connsiteX237" fmla="*/ 540553 w 577767"/>
              <a:gd name="connsiteY237" fmla="*/ 1000723 h 1265951"/>
              <a:gd name="connsiteX238" fmla="*/ 539259 w 577767"/>
              <a:gd name="connsiteY238" fmla="*/ 1004865 h 1265951"/>
              <a:gd name="connsiteX239" fmla="*/ 539712 w 577767"/>
              <a:gd name="connsiteY239" fmla="*/ 1009007 h 1265951"/>
              <a:gd name="connsiteX240" fmla="*/ 546702 w 577767"/>
              <a:gd name="connsiteY240" fmla="*/ 1012372 h 1265951"/>
              <a:gd name="connsiteX241" fmla="*/ 549744 w 577767"/>
              <a:gd name="connsiteY241" fmla="*/ 1016838 h 1265951"/>
              <a:gd name="connsiteX242" fmla="*/ 542107 w 577767"/>
              <a:gd name="connsiteY242" fmla="*/ 1030236 h 1265951"/>
              <a:gd name="connsiteX243" fmla="*/ 538029 w 577767"/>
              <a:gd name="connsiteY243" fmla="*/ 1032307 h 1265951"/>
              <a:gd name="connsiteX244" fmla="*/ 537382 w 577767"/>
              <a:gd name="connsiteY244" fmla="*/ 1036255 h 1265951"/>
              <a:gd name="connsiteX245" fmla="*/ 543207 w 577767"/>
              <a:gd name="connsiteY245" fmla="*/ 1045186 h 1265951"/>
              <a:gd name="connsiteX246" fmla="*/ 544242 w 577767"/>
              <a:gd name="connsiteY246" fmla="*/ 1051464 h 1265951"/>
              <a:gd name="connsiteX247" fmla="*/ 545084 w 577767"/>
              <a:gd name="connsiteY247" fmla="*/ 1091139 h 1265951"/>
              <a:gd name="connsiteX248" fmla="*/ 546766 w 577767"/>
              <a:gd name="connsiteY248" fmla="*/ 1103565 h 1265951"/>
              <a:gd name="connsiteX249" fmla="*/ 553303 w 577767"/>
              <a:gd name="connsiteY249" fmla="*/ 1109843 h 1265951"/>
              <a:gd name="connsiteX250" fmla="*/ 551297 w 577767"/>
              <a:gd name="connsiteY250" fmla="*/ 1122528 h 1265951"/>
              <a:gd name="connsiteX251" fmla="*/ 551297 w 577767"/>
              <a:gd name="connsiteY251" fmla="*/ 1122528 h 1265951"/>
              <a:gd name="connsiteX252" fmla="*/ 541783 w 577767"/>
              <a:gd name="connsiteY252" fmla="*/ 1134308 h 1265951"/>
              <a:gd name="connsiteX253" fmla="*/ 533499 w 577767"/>
              <a:gd name="connsiteY253" fmla="*/ 1135084 h 1265951"/>
              <a:gd name="connsiteX254" fmla="*/ 520943 w 577767"/>
              <a:gd name="connsiteY254" fmla="*/ 1145504 h 1265951"/>
              <a:gd name="connsiteX255" fmla="*/ 509875 w 577767"/>
              <a:gd name="connsiteY255" fmla="*/ 1145504 h 1265951"/>
              <a:gd name="connsiteX256" fmla="*/ 502109 w 577767"/>
              <a:gd name="connsiteY256" fmla="*/ 1140456 h 1265951"/>
              <a:gd name="connsiteX257" fmla="*/ 497772 w 577767"/>
              <a:gd name="connsiteY257" fmla="*/ 1141103 h 1265951"/>
              <a:gd name="connsiteX258" fmla="*/ 497125 w 577767"/>
              <a:gd name="connsiteY258" fmla="*/ 1143239 h 1265951"/>
              <a:gd name="connsiteX259" fmla="*/ 500167 w 577767"/>
              <a:gd name="connsiteY259" fmla="*/ 1149970 h 1265951"/>
              <a:gd name="connsiteX260" fmla="*/ 498872 w 577767"/>
              <a:gd name="connsiteY260" fmla="*/ 1154112 h 1265951"/>
              <a:gd name="connsiteX261" fmla="*/ 491235 w 577767"/>
              <a:gd name="connsiteY261" fmla="*/ 1155666 h 1265951"/>
              <a:gd name="connsiteX262" fmla="*/ 461852 w 577767"/>
              <a:gd name="connsiteY262" fmla="*/ 1190745 h 1265951"/>
              <a:gd name="connsiteX263" fmla="*/ 453309 w 577767"/>
              <a:gd name="connsiteY263" fmla="*/ 1194240 h 1265951"/>
              <a:gd name="connsiteX264" fmla="*/ 442241 w 577767"/>
              <a:gd name="connsiteY264" fmla="*/ 1193334 h 1265951"/>
              <a:gd name="connsiteX265" fmla="*/ 432274 w 577767"/>
              <a:gd name="connsiteY265" fmla="*/ 1206019 h 1265951"/>
              <a:gd name="connsiteX266" fmla="*/ 422242 w 577767"/>
              <a:gd name="connsiteY266" fmla="*/ 1208155 h 1265951"/>
              <a:gd name="connsiteX267" fmla="*/ 419589 w 577767"/>
              <a:gd name="connsiteY267" fmla="*/ 1216439 h 1265951"/>
              <a:gd name="connsiteX268" fmla="*/ 422048 w 577767"/>
              <a:gd name="connsiteY268" fmla="*/ 1236762 h 1265951"/>
              <a:gd name="connsiteX269" fmla="*/ 417971 w 577767"/>
              <a:gd name="connsiteY269" fmla="*/ 1242651 h 1265951"/>
              <a:gd name="connsiteX270" fmla="*/ 403085 w 577767"/>
              <a:gd name="connsiteY270" fmla="*/ 1248670 h 1265951"/>
              <a:gd name="connsiteX271" fmla="*/ 400690 w 577767"/>
              <a:gd name="connsiteY271" fmla="*/ 1256178 h 1265951"/>
              <a:gd name="connsiteX272" fmla="*/ 394542 w 577767"/>
              <a:gd name="connsiteY272" fmla="*/ 1260579 h 1265951"/>
              <a:gd name="connsiteX273" fmla="*/ 384769 w 577767"/>
              <a:gd name="connsiteY273" fmla="*/ 1262133 h 1265951"/>
              <a:gd name="connsiteX274" fmla="*/ 373507 w 577767"/>
              <a:gd name="connsiteY274" fmla="*/ 1257990 h 1265951"/>
              <a:gd name="connsiteX275" fmla="*/ 368718 w 577767"/>
              <a:gd name="connsiteY275" fmla="*/ 1265951 h 1265951"/>
              <a:gd name="connsiteX276" fmla="*/ 358492 w 577767"/>
              <a:gd name="connsiteY276" fmla="*/ 1260903 h 1265951"/>
              <a:gd name="connsiteX277" fmla="*/ 351955 w 577767"/>
              <a:gd name="connsiteY277" fmla="*/ 1262456 h 1265951"/>
              <a:gd name="connsiteX278" fmla="*/ 348072 w 577767"/>
              <a:gd name="connsiteY278" fmla="*/ 1249641 h 1265951"/>
              <a:gd name="connsiteX279" fmla="*/ 337004 w 577767"/>
              <a:gd name="connsiteY279" fmla="*/ 1244787 h 1265951"/>
              <a:gd name="connsiteX280" fmla="*/ 302184 w 577767"/>
              <a:gd name="connsiteY280" fmla="*/ 1255337 h 1265951"/>
              <a:gd name="connsiteX281" fmla="*/ 302184 w 577767"/>
              <a:gd name="connsiteY281" fmla="*/ 1255337 h 1265951"/>
              <a:gd name="connsiteX282" fmla="*/ 286716 w 577767"/>
              <a:gd name="connsiteY282" fmla="*/ 1245240 h 1265951"/>
              <a:gd name="connsiteX283" fmla="*/ 274030 w 577767"/>
              <a:gd name="connsiteY283" fmla="*/ 1245693 h 1265951"/>
              <a:gd name="connsiteX284" fmla="*/ 269176 w 577767"/>
              <a:gd name="connsiteY284" fmla="*/ 1235791 h 1265951"/>
              <a:gd name="connsiteX285" fmla="*/ 258238 w 577767"/>
              <a:gd name="connsiteY285" fmla="*/ 1224983 h 1265951"/>
              <a:gd name="connsiteX286" fmla="*/ 259403 w 577767"/>
              <a:gd name="connsiteY286" fmla="*/ 1219157 h 1265951"/>
              <a:gd name="connsiteX287" fmla="*/ 256944 w 577767"/>
              <a:gd name="connsiteY287" fmla="*/ 1207572 h 1265951"/>
              <a:gd name="connsiteX288" fmla="*/ 246653 w 577767"/>
              <a:gd name="connsiteY288" fmla="*/ 1181619 h 1265951"/>
              <a:gd name="connsiteX289" fmla="*/ 247171 w 577767"/>
              <a:gd name="connsiteY289" fmla="*/ 1179742 h 1265951"/>
              <a:gd name="connsiteX290" fmla="*/ 232414 w 577767"/>
              <a:gd name="connsiteY290" fmla="*/ 1168416 h 1265951"/>
              <a:gd name="connsiteX291" fmla="*/ 225489 w 577767"/>
              <a:gd name="connsiteY291" fmla="*/ 1155989 h 1265951"/>
              <a:gd name="connsiteX292" fmla="*/ 226007 w 577767"/>
              <a:gd name="connsiteY292" fmla="*/ 1153530 h 1265951"/>
              <a:gd name="connsiteX293" fmla="*/ 242058 w 577767"/>
              <a:gd name="connsiteY293" fmla="*/ 1142657 h 1265951"/>
              <a:gd name="connsiteX294" fmla="*/ 240958 w 577767"/>
              <a:gd name="connsiteY294" fmla="*/ 1134373 h 1265951"/>
              <a:gd name="connsiteX295" fmla="*/ 226784 w 577767"/>
              <a:gd name="connsiteY295" fmla="*/ 1118257 h 1265951"/>
              <a:gd name="connsiteX296" fmla="*/ 211510 w 577767"/>
              <a:gd name="connsiteY296" fmla="*/ 1105054 h 1265951"/>
              <a:gd name="connsiteX297" fmla="*/ 199601 w 577767"/>
              <a:gd name="connsiteY297" fmla="*/ 1098581 h 1265951"/>
              <a:gd name="connsiteX298" fmla="*/ 185038 w 577767"/>
              <a:gd name="connsiteY298" fmla="*/ 1098905 h 1265951"/>
              <a:gd name="connsiteX299" fmla="*/ 182579 w 577767"/>
              <a:gd name="connsiteY299" fmla="*/ 1093662 h 1265951"/>
              <a:gd name="connsiteX300" fmla="*/ 181285 w 577767"/>
              <a:gd name="connsiteY300" fmla="*/ 1095475 h 1265951"/>
              <a:gd name="connsiteX301" fmla="*/ 181285 w 577767"/>
              <a:gd name="connsiteY301" fmla="*/ 1095475 h 1265951"/>
              <a:gd name="connsiteX302" fmla="*/ 180896 w 577767"/>
              <a:gd name="connsiteY302" fmla="*/ 1094633 h 1265951"/>
              <a:gd name="connsiteX303" fmla="*/ 181479 w 577767"/>
              <a:gd name="connsiteY303" fmla="*/ 1094310 h 1265951"/>
              <a:gd name="connsiteX304" fmla="*/ 181479 w 577767"/>
              <a:gd name="connsiteY304" fmla="*/ 1093857 h 1265951"/>
              <a:gd name="connsiteX305" fmla="*/ 180379 w 577767"/>
              <a:gd name="connsiteY305" fmla="*/ 1094633 h 1265951"/>
              <a:gd name="connsiteX306" fmla="*/ 180379 w 577767"/>
              <a:gd name="connsiteY306" fmla="*/ 1094051 h 1265951"/>
              <a:gd name="connsiteX307" fmla="*/ 179472 w 577767"/>
              <a:gd name="connsiteY307" fmla="*/ 1093145 h 1265951"/>
              <a:gd name="connsiteX308" fmla="*/ 179278 w 577767"/>
              <a:gd name="connsiteY308" fmla="*/ 1092239 h 1265951"/>
              <a:gd name="connsiteX309" fmla="*/ 178696 w 577767"/>
              <a:gd name="connsiteY309" fmla="*/ 1092239 h 1265951"/>
              <a:gd name="connsiteX310" fmla="*/ 178307 w 577767"/>
              <a:gd name="connsiteY310" fmla="*/ 1091656 h 1265951"/>
              <a:gd name="connsiteX311" fmla="*/ 177725 w 577767"/>
              <a:gd name="connsiteY311" fmla="*/ 1087643 h 1265951"/>
              <a:gd name="connsiteX312" fmla="*/ 180702 w 577767"/>
              <a:gd name="connsiteY312" fmla="*/ 1087514 h 1265951"/>
              <a:gd name="connsiteX313" fmla="*/ 181090 w 577767"/>
              <a:gd name="connsiteY313" fmla="*/ 1088614 h 1265951"/>
              <a:gd name="connsiteX314" fmla="*/ 181479 w 577767"/>
              <a:gd name="connsiteY314" fmla="*/ 1088614 h 1265951"/>
              <a:gd name="connsiteX315" fmla="*/ 181090 w 577767"/>
              <a:gd name="connsiteY315" fmla="*/ 1087385 h 1265951"/>
              <a:gd name="connsiteX316" fmla="*/ 182967 w 577767"/>
              <a:gd name="connsiteY316" fmla="*/ 1087255 h 1265951"/>
              <a:gd name="connsiteX317" fmla="*/ 183162 w 577767"/>
              <a:gd name="connsiteY317" fmla="*/ 1086802 h 1265951"/>
              <a:gd name="connsiteX318" fmla="*/ 181479 w 577767"/>
              <a:gd name="connsiteY318" fmla="*/ 1086932 h 1265951"/>
              <a:gd name="connsiteX319" fmla="*/ 180573 w 577767"/>
              <a:gd name="connsiteY319" fmla="*/ 1086155 h 1265951"/>
              <a:gd name="connsiteX320" fmla="*/ 179472 w 577767"/>
              <a:gd name="connsiteY320" fmla="*/ 1086025 h 1265951"/>
              <a:gd name="connsiteX321" fmla="*/ 179084 w 577767"/>
              <a:gd name="connsiteY321" fmla="*/ 1086349 h 1265951"/>
              <a:gd name="connsiteX322" fmla="*/ 178501 w 577767"/>
              <a:gd name="connsiteY322" fmla="*/ 1085896 h 1265951"/>
              <a:gd name="connsiteX323" fmla="*/ 179602 w 577767"/>
              <a:gd name="connsiteY323" fmla="*/ 1085314 h 1265951"/>
              <a:gd name="connsiteX324" fmla="*/ 180119 w 577767"/>
              <a:gd name="connsiteY324" fmla="*/ 1084407 h 1265951"/>
              <a:gd name="connsiteX325" fmla="*/ 181026 w 577767"/>
              <a:gd name="connsiteY325" fmla="*/ 1084537 h 1265951"/>
              <a:gd name="connsiteX326" fmla="*/ 182126 w 577767"/>
              <a:gd name="connsiteY326" fmla="*/ 1085767 h 1265951"/>
              <a:gd name="connsiteX327" fmla="*/ 182708 w 577767"/>
              <a:gd name="connsiteY327" fmla="*/ 1085767 h 1265951"/>
              <a:gd name="connsiteX328" fmla="*/ 182903 w 577767"/>
              <a:gd name="connsiteY328" fmla="*/ 1085120 h 1265951"/>
              <a:gd name="connsiteX329" fmla="*/ 182320 w 577767"/>
              <a:gd name="connsiteY329" fmla="*/ 1085249 h 1265951"/>
              <a:gd name="connsiteX330" fmla="*/ 182320 w 577767"/>
              <a:gd name="connsiteY330" fmla="*/ 1084667 h 1265951"/>
              <a:gd name="connsiteX331" fmla="*/ 182903 w 577767"/>
              <a:gd name="connsiteY331" fmla="*/ 1083437 h 1265951"/>
              <a:gd name="connsiteX332" fmla="*/ 184197 w 577767"/>
              <a:gd name="connsiteY332" fmla="*/ 1083890 h 1265951"/>
              <a:gd name="connsiteX333" fmla="*/ 186398 w 577767"/>
              <a:gd name="connsiteY333" fmla="*/ 1083566 h 1265951"/>
              <a:gd name="connsiteX334" fmla="*/ 186592 w 577767"/>
              <a:gd name="connsiteY334" fmla="*/ 1083242 h 1265951"/>
              <a:gd name="connsiteX335" fmla="*/ 187304 w 577767"/>
              <a:gd name="connsiteY335" fmla="*/ 1083372 h 1265951"/>
              <a:gd name="connsiteX336" fmla="*/ 187304 w 577767"/>
              <a:gd name="connsiteY336" fmla="*/ 1082919 h 1265951"/>
              <a:gd name="connsiteX337" fmla="*/ 186398 w 577767"/>
              <a:gd name="connsiteY337" fmla="*/ 1082789 h 1265951"/>
              <a:gd name="connsiteX338" fmla="*/ 185686 w 577767"/>
              <a:gd name="connsiteY338" fmla="*/ 1083242 h 1265951"/>
              <a:gd name="connsiteX339" fmla="*/ 181997 w 577767"/>
              <a:gd name="connsiteY339" fmla="*/ 1082595 h 1265951"/>
              <a:gd name="connsiteX340" fmla="*/ 180702 w 577767"/>
              <a:gd name="connsiteY340" fmla="*/ 1083242 h 1265951"/>
              <a:gd name="connsiteX341" fmla="*/ 181090 w 577767"/>
              <a:gd name="connsiteY341" fmla="*/ 1082466 h 1265951"/>
              <a:gd name="connsiteX342" fmla="*/ 180702 w 577767"/>
              <a:gd name="connsiteY342" fmla="*/ 1081560 h 1265951"/>
              <a:gd name="connsiteX343" fmla="*/ 181802 w 577767"/>
              <a:gd name="connsiteY343" fmla="*/ 1081107 h 1265951"/>
              <a:gd name="connsiteX344" fmla="*/ 182320 w 577767"/>
              <a:gd name="connsiteY344" fmla="*/ 1081236 h 1265951"/>
              <a:gd name="connsiteX345" fmla="*/ 182514 w 577767"/>
              <a:gd name="connsiteY345" fmla="*/ 1080330 h 1265951"/>
              <a:gd name="connsiteX346" fmla="*/ 180508 w 577767"/>
              <a:gd name="connsiteY346" fmla="*/ 1080654 h 1265951"/>
              <a:gd name="connsiteX347" fmla="*/ 179925 w 577767"/>
              <a:gd name="connsiteY347" fmla="*/ 1081754 h 1265951"/>
              <a:gd name="connsiteX348" fmla="*/ 178825 w 577767"/>
              <a:gd name="connsiteY348" fmla="*/ 1081884 h 1265951"/>
              <a:gd name="connsiteX349" fmla="*/ 178307 w 577767"/>
              <a:gd name="connsiteY349" fmla="*/ 1081301 h 1265951"/>
              <a:gd name="connsiteX350" fmla="*/ 177207 w 577767"/>
              <a:gd name="connsiteY350" fmla="*/ 1080977 h 1265951"/>
              <a:gd name="connsiteX351" fmla="*/ 177013 w 577767"/>
              <a:gd name="connsiteY351" fmla="*/ 1080201 h 1265951"/>
              <a:gd name="connsiteX352" fmla="*/ 177919 w 577767"/>
              <a:gd name="connsiteY352" fmla="*/ 1080330 h 1265951"/>
              <a:gd name="connsiteX353" fmla="*/ 177919 w 577767"/>
              <a:gd name="connsiteY353" fmla="*/ 1080006 h 1265951"/>
              <a:gd name="connsiteX354" fmla="*/ 178631 w 577767"/>
              <a:gd name="connsiteY354" fmla="*/ 1080006 h 1265951"/>
              <a:gd name="connsiteX355" fmla="*/ 179019 w 577767"/>
              <a:gd name="connsiteY355" fmla="*/ 1079100 h 1265951"/>
              <a:gd name="connsiteX356" fmla="*/ 177725 w 577767"/>
              <a:gd name="connsiteY356" fmla="*/ 1079553 h 1265951"/>
              <a:gd name="connsiteX357" fmla="*/ 177013 w 577767"/>
              <a:gd name="connsiteY357" fmla="*/ 1079424 h 1265951"/>
              <a:gd name="connsiteX358" fmla="*/ 177207 w 577767"/>
              <a:gd name="connsiteY358" fmla="*/ 1078518 h 1265951"/>
              <a:gd name="connsiteX359" fmla="*/ 176495 w 577767"/>
              <a:gd name="connsiteY359" fmla="*/ 1079100 h 1265951"/>
              <a:gd name="connsiteX360" fmla="*/ 175395 w 577767"/>
              <a:gd name="connsiteY360" fmla="*/ 1078518 h 1265951"/>
              <a:gd name="connsiteX361" fmla="*/ 175201 w 577767"/>
              <a:gd name="connsiteY361" fmla="*/ 1076965 h 1265951"/>
              <a:gd name="connsiteX362" fmla="*/ 174683 w 577767"/>
              <a:gd name="connsiteY362" fmla="*/ 1076188 h 1265951"/>
              <a:gd name="connsiteX363" fmla="*/ 174683 w 577767"/>
              <a:gd name="connsiteY363" fmla="*/ 1074958 h 1265951"/>
              <a:gd name="connsiteX364" fmla="*/ 177660 w 577767"/>
              <a:gd name="connsiteY364" fmla="*/ 1074958 h 1265951"/>
              <a:gd name="connsiteX365" fmla="*/ 178049 w 577767"/>
              <a:gd name="connsiteY365" fmla="*/ 1074829 h 1265951"/>
              <a:gd name="connsiteX366" fmla="*/ 178049 w 577767"/>
              <a:gd name="connsiteY366" fmla="*/ 1074246 h 1265951"/>
              <a:gd name="connsiteX367" fmla="*/ 175848 w 577767"/>
              <a:gd name="connsiteY367" fmla="*/ 1074376 h 1265951"/>
              <a:gd name="connsiteX368" fmla="*/ 176236 w 577767"/>
              <a:gd name="connsiteY368" fmla="*/ 1073275 h 1265951"/>
              <a:gd name="connsiteX369" fmla="*/ 174553 w 577767"/>
              <a:gd name="connsiteY369" fmla="*/ 1074052 h 1265951"/>
              <a:gd name="connsiteX370" fmla="*/ 173065 w 577767"/>
              <a:gd name="connsiteY370" fmla="*/ 1071916 h 1265951"/>
              <a:gd name="connsiteX371" fmla="*/ 172677 w 577767"/>
              <a:gd name="connsiteY371" fmla="*/ 1070686 h 1265951"/>
              <a:gd name="connsiteX372" fmla="*/ 172677 w 577767"/>
              <a:gd name="connsiteY372" fmla="*/ 1069910 h 1265951"/>
              <a:gd name="connsiteX373" fmla="*/ 173259 w 577767"/>
              <a:gd name="connsiteY373" fmla="*/ 1069457 h 1265951"/>
              <a:gd name="connsiteX374" fmla="*/ 171382 w 577767"/>
              <a:gd name="connsiteY374" fmla="*/ 1069004 h 1265951"/>
              <a:gd name="connsiteX375" fmla="*/ 171382 w 577767"/>
              <a:gd name="connsiteY375" fmla="*/ 1067321 h 1265951"/>
              <a:gd name="connsiteX376" fmla="*/ 170864 w 577767"/>
              <a:gd name="connsiteY376" fmla="*/ 1066868 h 1265951"/>
              <a:gd name="connsiteX377" fmla="*/ 170476 w 577767"/>
              <a:gd name="connsiteY377" fmla="*/ 1065509 h 1265951"/>
              <a:gd name="connsiteX378" fmla="*/ 170670 w 577767"/>
              <a:gd name="connsiteY378" fmla="*/ 1062920 h 1265951"/>
              <a:gd name="connsiteX379" fmla="*/ 170088 w 577767"/>
              <a:gd name="connsiteY379" fmla="*/ 1061820 h 1265951"/>
              <a:gd name="connsiteX380" fmla="*/ 169182 w 577767"/>
              <a:gd name="connsiteY380" fmla="*/ 1061237 h 1265951"/>
              <a:gd name="connsiteX381" fmla="*/ 168988 w 577767"/>
              <a:gd name="connsiteY381" fmla="*/ 1057548 h 1265951"/>
              <a:gd name="connsiteX382" fmla="*/ 167887 w 577767"/>
              <a:gd name="connsiteY382" fmla="*/ 1056772 h 1265951"/>
              <a:gd name="connsiteX383" fmla="*/ 168988 w 577767"/>
              <a:gd name="connsiteY383" fmla="*/ 1056642 h 1265951"/>
              <a:gd name="connsiteX384" fmla="*/ 169570 w 577767"/>
              <a:gd name="connsiteY384" fmla="*/ 1057419 h 1265951"/>
              <a:gd name="connsiteX385" fmla="*/ 170088 w 577767"/>
              <a:gd name="connsiteY385" fmla="*/ 1057419 h 1265951"/>
              <a:gd name="connsiteX386" fmla="*/ 170088 w 577767"/>
              <a:gd name="connsiteY386" fmla="*/ 1056966 h 1265951"/>
              <a:gd name="connsiteX387" fmla="*/ 168276 w 577767"/>
              <a:gd name="connsiteY387" fmla="*/ 1055089 h 1265951"/>
              <a:gd name="connsiteX388" fmla="*/ 167693 w 577767"/>
              <a:gd name="connsiteY388" fmla="*/ 1054959 h 1265951"/>
              <a:gd name="connsiteX389" fmla="*/ 163098 w 577767"/>
              <a:gd name="connsiteY389" fmla="*/ 1048811 h 1265951"/>
              <a:gd name="connsiteX390" fmla="*/ 161998 w 577767"/>
              <a:gd name="connsiteY390" fmla="*/ 1048357 h 1265951"/>
              <a:gd name="connsiteX391" fmla="*/ 160315 w 577767"/>
              <a:gd name="connsiteY391" fmla="*/ 1046481 h 1265951"/>
              <a:gd name="connsiteX392" fmla="*/ 159215 w 577767"/>
              <a:gd name="connsiteY392" fmla="*/ 1046157 h 1265951"/>
              <a:gd name="connsiteX393" fmla="*/ 156432 w 577767"/>
              <a:gd name="connsiteY393" fmla="*/ 1043051 h 1265951"/>
              <a:gd name="connsiteX394" fmla="*/ 155525 w 577767"/>
              <a:gd name="connsiteY394" fmla="*/ 1042598 h 1265951"/>
              <a:gd name="connsiteX395" fmla="*/ 154620 w 577767"/>
              <a:gd name="connsiteY395" fmla="*/ 1041044 h 1265951"/>
              <a:gd name="connsiteX396" fmla="*/ 153907 w 577767"/>
              <a:gd name="connsiteY396" fmla="*/ 1038455 h 1265951"/>
              <a:gd name="connsiteX397" fmla="*/ 153002 w 577767"/>
              <a:gd name="connsiteY397" fmla="*/ 1037226 h 1265951"/>
              <a:gd name="connsiteX398" fmla="*/ 151124 w 577767"/>
              <a:gd name="connsiteY398" fmla="*/ 1035996 h 1265951"/>
              <a:gd name="connsiteX399" fmla="*/ 150736 w 577767"/>
              <a:gd name="connsiteY399" fmla="*/ 1034443 h 1265951"/>
              <a:gd name="connsiteX400" fmla="*/ 149442 w 577767"/>
              <a:gd name="connsiteY400" fmla="*/ 1032889 h 1265951"/>
              <a:gd name="connsiteX401" fmla="*/ 149248 w 577767"/>
              <a:gd name="connsiteY401" fmla="*/ 1031789 h 1265951"/>
              <a:gd name="connsiteX402" fmla="*/ 148859 w 577767"/>
              <a:gd name="connsiteY402" fmla="*/ 1031660 h 1265951"/>
              <a:gd name="connsiteX403" fmla="*/ 148859 w 577767"/>
              <a:gd name="connsiteY403" fmla="*/ 1030559 h 1265951"/>
              <a:gd name="connsiteX404" fmla="*/ 148147 w 577767"/>
              <a:gd name="connsiteY404" fmla="*/ 1030106 h 1265951"/>
              <a:gd name="connsiteX405" fmla="*/ 147241 w 577767"/>
              <a:gd name="connsiteY405" fmla="*/ 1026223 h 1265951"/>
              <a:gd name="connsiteX406" fmla="*/ 146723 w 577767"/>
              <a:gd name="connsiteY406" fmla="*/ 1025641 h 1265951"/>
              <a:gd name="connsiteX407" fmla="*/ 146723 w 577767"/>
              <a:gd name="connsiteY407" fmla="*/ 1024993 h 1265951"/>
              <a:gd name="connsiteX408" fmla="*/ 145817 w 577767"/>
              <a:gd name="connsiteY408" fmla="*/ 1024540 h 1265951"/>
              <a:gd name="connsiteX409" fmla="*/ 145623 w 577767"/>
              <a:gd name="connsiteY409" fmla="*/ 1023634 h 1265951"/>
              <a:gd name="connsiteX410" fmla="*/ 146918 w 577767"/>
              <a:gd name="connsiteY410" fmla="*/ 1023310 h 1265951"/>
              <a:gd name="connsiteX411" fmla="*/ 149506 w 577767"/>
              <a:gd name="connsiteY411" fmla="*/ 1021175 h 1265951"/>
              <a:gd name="connsiteX412" fmla="*/ 150218 w 577767"/>
              <a:gd name="connsiteY412" fmla="*/ 1019622 h 1265951"/>
              <a:gd name="connsiteX413" fmla="*/ 150606 w 577767"/>
              <a:gd name="connsiteY413" fmla="*/ 1019622 h 1265951"/>
              <a:gd name="connsiteX414" fmla="*/ 152613 w 577767"/>
              <a:gd name="connsiteY414" fmla="*/ 1017291 h 1265951"/>
              <a:gd name="connsiteX415" fmla="*/ 152613 w 577767"/>
              <a:gd name="connsiteY415" fmla="*/ 1016644 h 1265951"/>
              <a:gd name="connsiteX416" fmla="*/ 154620 w 577767"/>
              <a:gd name="connsiteY416" fmla="*/ 1015738 h 1265951"/>
              <a:gd name="connsiteX417" fmla="*/ 155914 w 577767"/>
              <a:gd name="connsiteY417" fmla="*/ 1014508 h 1265951"/>
              <a:gd name="connsiteX418" fmla="*/ 156496 w 577767"/>
              <a:gd name="connsiteY418" fmla="*/ 1014508 h 1265951"/>
              <a:gd name="connsiteX419" fmla="*/ 158179 w 577767"/>
              <a:gd name="connsiteY419" fmla="*/ 1013279 h 1265951"/>
              <a:gd name="connsiteX420" fmla="*/ 158891 w 577767"/>
              <a:gd name="connsiteY420" fmla="*/ 1013279 h 1265951"/>
              <a:gd name="connsiteX421" fmla="*/ 159991 w 577767"/>
              <a:gd name="connsiteY421" fmla="*/ 1012178 h 1265951"/>
              <a:gd name="connsiteX422" fmla="*/ 162192 w 577767"/>
              <a:gd name="connsiteY422" fmla="*/ 1011725 h 1265951"/>
              <a:gd name="connsiteX423" fmla="*/ 162710 w 577767"/>
              <a:gd name="connsiteY423" fmla="*/ 1011078 h 1265951"/>
              <a:gd name="connsiteX424" fmla="*/ 164587 w 577767"/>
              <a:gd name="connsiteY424" fmla="*/ 1010496 h 1265951"/>
              <a:gd name="connsiteX425" fmla="*/ 165881 w 577767"/>
              <a:gd name="connsiteY425" fmla="*/ 1009589 h 1265951"/>
              <a:gd name="connsiteX426" fmla="*/ 167370 w 577767"/>
              <a:gd name="connsiteY426" fmla="*/ 1009266 h 1265951"/>
              <a:gd name="connsiteX427" fmla="*/ 168470 w 577767"/>
              <a:gd name="connsiteY427" fmla="*/ 1008166 h 1265951"/>
              <a:gd name="connsiteX428" fmla="*/ 170864 w 577767"/>
              <a:gd name="connsiteY428" fmla="*/ 1007842 h 1265951"/>
              <a:gd name="connsiteX429" fmla="*/ 173647 w 577767"/>
              <a:gd name="connsiteY429" fmla="*/ 1006159 h 1265951"/>
              <a:gd name="connsiteX430" fmla="*/ 174942 w 577767"/>
              <a:gd name="connsiteY430" fmla="*/ 1005836 h 1265951"/>
              <a:gd name="connsiteX431" fmla="*/ 176431 w 577767"/>
              <a:gd name="connsiteY431" fmla="*/ 1004606 h 1265951"/>
              <a:gd name="connsiteX432" fmla="*/ 177725 w 577767"/>
              <a:gd name="connsiteY432" fmla="*/ 1004606 h 1265951"/>
              <a:gd name="connsiteX433" fmla="*/ 179214 w 577767"/>
              <a:gd name="connsiteY433" fmla="*/ 1003959 h 1265951"/>
              <a:gd name="connsiteX434" fmla="*/ 180314 w 577767"/>
              <a:gd name="connsiteY434" fmla="*/ 1002600 h 1265951"/>
              <a:gd name="connsiteX435" fmla="*/ 181220 w 577767"/>
              <a:gd name="connsiteY435" fmla="*/ 1002470 h 1265951"/>
              <a:gd name="connsiteX436" fmla="*/ 182514 w 577767"/>
              <a:gd name="connsiteY436" fmla="*/ 1000787 h 1265951"/>
              <a:gd name="connsiteX437" fmla="*/ 184197 w 577767"/>
              <a:gd name="connsiteY437" fmla="*/ 1000464 h 1265951"/>
              <a:gd name="connsiteX438" fmla="*/ 183809 w 577767"/>
              <a:gd name="connsiteY438" fmla="*/ 999816 h 1265951"/>
              <a:gd name="connsiteX439" fmla="*/ 185297 w 577767"/>
              <a:gd name="connsiteY439" fmla="*/ 999234 h 1265951"/>
              <a:gd name="connsiteX440" fmla="*/ 187109 w 577767"/>
              <a:gd name="connsiteY440" fmla="*/ 997098 h 1265951"/>
              <a:gd name="connsiteX441" fmla="*/ 191899 w 577767"/>
              <a:gd name="connsiteY441" fmla="*/ 996192 h 1265951"/>
              <a:gd name="connsiteX442" fmla="*/ 192611 w 577767"/>
              <a:gd name="connsiteY442" fmla="*/ 995286 h 1265951"/>
              <a:gd name="connsiteX443" fmla="*/ 196106 w 577767"/>
              <a:gd name="connsiteY443" fmla="*/ 994186 h 1265951"/>
              <a:gd name="connsiteX444" fmla="*/ 197206 w 577767"/>
              <a:gd name="connsiteY444" fmla="*/ 993409 h 1265951"/>
              <a:gd name="connsiteX445" fmla="*/ 199212 w 577767"/>
              <a:gd name="connsiteY445" fmla="*/ 993409 h 1265951"/>
              <a:gd name="connsiteX446" fmla="*/ 199925 w 577767"/>
              <a:gd name="connsiteY446" fmla="*/ 993862 h 1265951"/>
              <a:gd name="connsiteX447" fmla="*/ 200442 w 577767"/>
              <a:gd name="connsiteY447" fmla="*/ 995221 h 1265951"/>
              <a:gd name="connsiteX448" fmla="*/ 200830 w 577767"/>
              <a:gd name="connsiteY448" fmla="*/ 995351 h 1265951"/>
              <a:gd name="connsiteX449" fmla="*/ 200830 w 577767"/>
              <a:gd name="connsiteY449" fmla="*/ 997487 h 1265951"/>
              <a:gd name="connsiteX450" fmla="*/ 201737 w 577767"/>
              <a:gd name="connsiteY450" fmla="*/ 999040 h 1265951"/>
              <a:gd name="connsiteX451" fmla="*/ 201543 w 577767"/>
              <a:gd name="connsiteY451" fmla="*/ 1000140 h 1265951"/>
              <a:gd name="connsiteX452" fmla="*/ 202448 w 577767"/>
              <a:gd name="connsiteY452" fmla="*/ 1000917 h 1265951"/>
              <a:gd name="connsiteX453" fmla="*/ 202837 w 577767"/>
              <a:gd name="connsiteY453" fmla="*/ 1003829 h 1265951"/>
              <a:gd name="connsiteX454" fmla="*/ 203549 w 577767"/>
              <a:gd name="connsiteY454" fmla="*/ 1004930 h 1265951"/>
              <a:gd name="connsiteX455" fmla="*/ 203355 w 577767"/>
              <a:gd name="connsiteY455" fmla="*/ 1005577 h 1265951"/>
              <a:gd name="connsiteX456" fmla="*/ 205037 w 577767"/>
              <a:gd name="connsiteY456" fmla="*/ 1007713 h 1265951"/>
              <a:gd name="connsiteX457" fmla="*/ 205037 w 577767"/>
              <a:gd name="connsiteY457" fmla="*/ 1008295 h 1265951"/>
              <a:gd name="connsiteX458" fmla="*/ 205620 w 577767"/>
              <a:gd name="connsiteY458" fmla="*/ 1008424 h 1265951"/>
              <a:gd name="connsiteX459" fmla="*/ 206526 w 577767"/>
              <a:gd name="connsiteY459" fmla="*/ 1010431 h 1265951"/>
              <a:gd name="connsiteX460" fmla="*/ 207238 w 577767"/>
              <a:gd name="connsiteY460" fmla="*/ 1010560 h 1265951"/>
              <a:gd name="connsiteX461" fmla="*/ 207238 w 577767"/>
              <a:gd name="connsiteY461" fmla="*/ 1013667 h 1265951"/>
              <a:gd name="connsiteX462" fmla="*/ 204649 w 577767"/>
              <a:gd name="connsiteY462" fmla="*/ 1014767 h 1265951"/>
              <a:gd name="connsiteX463" fmla="*/ 203937 w 577767"/>
              <a:gd name="connsiteY463" fmla="*/ 1014314 h 1265951"/>
              <a:gd name="connsiteX464" fmla="*/ 203419 w 577767"/>
              <a:gd name="connsiteY464" fmla="*/ 1014638 h 1265951"/>
              <a:gd name="connsiteX465" fmla="*/ 201219 w 577767"/>
              <a:gd name="connsiteY465" fmla="*/ 1013538 h 1265951"/>
              <a:gd name="connsiteX466" fmla="*/ 197530 w 577767"/>
              <a:gd name="connsiteY466" fmla="*/ 1014120 h 1265951"/>
              <a:gd name="connsiteX467" fmla="*/ 196624 w 577767"/>
              <a:gd name="connsiteY467" fmla="*/ 1013538 h 1265951"/>
              <a:gd name="connsiteX468" fmla="*/ 196429 w 577767"/>
              <a:gd name="connsiteY468" fmla="*/ 1012761 h 1265951"/>
              <a:gd name="connsiteX469" fmla="*/ 195847 w 577767"/>
              <a:gd name="connsiteY469" fmla="*/ 1012761 h 1265951"/>
              <a:gd name="connsiteX470" fmla="*/ 195459 w 577767"/>
              <a:gd name="connsiteY470" fmla="*/ 1011984 h 1265951"/>
              <a:gd name="connsiteX471" fmla="*/ 195070 w 577767"/>
              <a:gd name="connsiteY471" fmla="*/ 1011984 h 1265951"/>
              <a:gd name="connsiteX472" fmla="*/ 195588 w 577767"/>
              <a:gd name="connsiteY472" fmla="*/ 1013538 h 1265951"/>
              <a:gd name="connsiteX473" fmla="*/ 197465 w 577767"/>
              <a:gd name="connsiteY473" fmla="*/ 1014638 h 1265951"/>
              <a:gd name="connsiteX474" fmla="*/ 199148 w 577767"/>
              <a:gd name="connsiteY474" fmla="*/ 1014638 h 1265951"/>
              <a:gd name="connsiteX475" fmla="*/ 199860 w 577767"/>
              <a:gd name="connsiteY475" fmla="*/ 1014185 h 1265951"/>
              <a:gd name="connsiteX476" fmla="*/ 201672 w 577767"/>
              <a:gd name="connsiteY476" fmla="*/ 1014314 h 1265951"/>
              <a:gd name="connsiteX477" fmla="*/ 203355 w 577767"/>
              <a:gd name="connsiteY477" fmla="*/ 1015220 h 1265951"/>
              <a:gd name="connsiteX478" fmla="*/ 204066 w 577767"/>
              <a:gd name="connsiteY478" fmla="*/ 1016450 h 1265951"/>
              <a:gd name="connsiteX479" fmla="*/ 204455 w 577767"/>
              <a:gd name="connsiteY479" fmla="*/ 1016450 h 1265951"/>
              <a:gd name="connsiteX480" fmla="*/ 204455 w 577767"/>
              <a:gd name="connsiteY480" fmla="*/ 1017097 h 1265951"/>
              <a:gd name="connsiteX481" fmla="*/ 205167 w 577767"/>
              <a:gd name="connsiteY481" fmla="*/ 1017550 h 1265951"/>
              <a:gd name="connsiteX482" fmla="*/ 206073 w 577767"/>
              <a:gd name="connsiteY482" fmla="*/ 1017550 h 1265951"/>
              <a:gd name="connsiteX483" fmla="*/ 206073 w 577767"/>
              <a:gd name="connsiteY483" fmla="*/ 1017097 h 1265951"/>
              <a:gd name="connsiteX484" fmla="*/ 206979 w 577767"/>
              <a:gd name="connsiteY484" fmla="*/ 1016774 h 1265951"/>
              <a:gd name="connsiteX485" fmla="*/ 208467 w 577767"/>
              <a:gd name="connsiteY485" fmla="*/ 1016774 h 1265951"/>
              <a:gd name="connsiteX486" fmla="*/ 208467 w 577767"/>
              <a:gd name="connsiteY486" fmla="*/ 1017874 h 1265951"/>
              <a:gd name="connsiteX487" fmla="*/ 209374 w 577767"/>
              <a:gd name="connsiteY487" fmla="*/ 1018780 h 1265951"/>
              <a:gd name="connsiteX488" fmla="*/ 208985 w 577767"/>
              <a:gd name="connsiteY488" fmla="*/ 1021692 h 1265951"/>
              <a:gd name="connsiteX489" fmla="*/ 210085 w 577767"/>
              <a:gd name="connsiteY489" fmla="*/ 1026029 h 1265951"/>
              <a:gd name="connsiteX490" fmla="*/ 210992 w 577767"/>
              <a:gd name="connsiteY490" fmla="*/ 1026806 h 1265951"/>
              <a:gd name="connsiteX491" fmla="*/ 211574 w 577767"/>
              <a:gd name="connsiteY491" fmla="*/ 1028941 h 1265951"/>
              <a:gd name="connsiteX492" fmla="*/ 212869 w 577767"/>
              <a:gd name="connsiteY492" fmla="*/ 1028812 h 1265951"/>
              <a:gd name="connsiteX493" fmla="*/ 213063 w 577767"/>
              <a:gd name="connsiteY493" fmla="*/ 1030171 h 1265951"/>
              <a:gd name="connsiteX494" fmla="*/ 212480 w 577767"/>
              <a:gd name="connsiteY494" fmla="*/ 1030495 h 1265951"/>
              <a:gd name="connsiteX495" fmla="*/ 212480 w 577767"/>
              <a:gd name="connsiteY495" fmla="*/ 1032630 h 1265951"/>
              <a:gd name="connsiteX496" fmla="*/ 212869 w 577767"/>
              <a:gd name="connsiteY496" fmla="*/ 1033536 h 1265951"/>
              <a:gd name="connsiteX497" fmla="*/ 213969 w 577767"/>
              <a:gd name="connsiteY497" fmla="*/ 1033990 h 1265951"/>
              <a:gd name="connsiteX498" fmla="*/ 214551 w 577767"/>
              <a:gd name="connsiteY498" fmla="*/ 1035672 h 1265951"/>
              <a:gd name="connsiteX499" fmla="*/ 215846 w 577767"/>
              <a:gd name="connsiteY499" fmla="*/ 1036579 h 1265951"/>
              <a:gd name="connsiteX500" fmla="*/ 215652 w 577767"/>
              <a:gd name="connsiteY500" fmla="*/ 1037355 h 1265951"/>
              <a:gd name="connsiteX501" fmla="*/ 216364 w 577767"/>
              <a:gd name="connsiteY501" fmla="*/ 1037484 h 1265951"/>
              <a:gd name="connsiteX502" fmla="*/ 216752 w 577767"/>
              <a:gd name="connsiteY502" fmla="*/ 1036384 h 1265951"/>
              <a:gd name="connsiteX503" fmla="*/ 217270 w 577767"/>
              <a:gd name="connsiteY503" fmla="*/ 1037420 h 1265951"/>
              <a:gd name="connsiteX504" fmla="*/ 218176 w 577767"/>
              <a:gd name="connsiteY504" fmla="*/ 1037937 h 1265951"/>
              <a:gd name="connsiteX505" fmla="*/ 217982 w 577767"/>
              <a:gd name="connsiteY505" fmla="*/ 1038520 h 1265951"/>
              <a:gd name="connsiteX506" fmla="*/ 218370 w 577767"/>
              <a:gd name="connsiteY506" fmla="*/ 1039167 h 1265951"/>
              <a:gd name="connsiteX507" fmla="*/ 220247 w 577767"/>
              <a:gd name="connsiteY507" fmla="*/ 1040397 h 1265951"/>
              <a:gd name="connsiteX508" fmla="*/ 220053 w 577767"/>
              <a:gd name="connsiteY508" fmla="*/ 1040980 h 1265951"/>
              <a:gd name="connsiteX509" fmla="*/ 220959 w 577767"/>
              <a:gd name="connsiteY509" fmla="*/ 1041885 h 1265951"/>
              <a:gd name="connsiteX510" fmla="*/ 220959 w 577767"/>
              <a:gd name="connsiteY510" fmla="*/ 1042662 h 1265951"/>
              <a:gd name="connsiteX511" fmla="*/ 222641 w 577767"/>
              <a:gd name="connsiteY511" fmla="*/ 1045121 h 1265951"/>
              <a:gd name="connsiteX512" fmla="*/ 222447 w 577767"/>
              <a:gd name="connsiteY512" fmla="*/ 1046028 h 1265951"/>
              <a:gd name="connsiteX513" fmla="*/ 223159 w 577767"/>
              <a:gd name="connsiteY513" fmla="*/ 1046675 h 1265951"/>
              <a:gd name="connsiteX514" fmla="*/ 223159 w 577767"/>
              <a:gd name="connsiteY514" fmla="*/ 1047452 h 1265951"/>
              <a:gd name="connsiteX515" fmla="*/ 224066 w 577767"/>
              <a:gd name="connsiteY515" fmla="*/ 1048099 h 1265951"/>
              <a:gd name="connsiteX516" fmla="*/ 224066 w 577767"/>
              <a:gd name="connsiteY516" fmla="*/ 1049005 h 1265951"/>
              <a:gd name="connsiteX517" fmla="*/ 224972 w 577767"/>
              <a:gd name="connsiteY517" fmla="*/ 1050235 h 1265951"/>
              <a:gd name="connsiteX518" fmla="*/ 225360 w 577767"/>
              <a:gd name="connsiteY518" fmla="*/ 1051141 h 1265951"/>
              <a:gd name="connsiteX519" fmla="*/ 225166 w 577767"/>
              <a:gd name="connsiteY519" fmla="*/ 1052241 h 1265951"/>
              <a:gd name="connsiteX520" fmla="*/ 225878 w 577767"/>
              <a:gd name="connsiteY520" fmla="*/ 1053341 h 1265951"/>
              <a:gd name="connsiteX521" fmla="*/ 225878 w 577767"/>
              <a:gd name="connsiteY521" fmla="*/ 1054118 h 1265951"/>
              <a:gd name="connsiteX522" fmla="*/ 226784 w 577767"/>
              <a:gd name="connsiteY522" fmla="*/ 1055024 h 1265951"/>
              <a:gd name="connsiteX523" fmla="*/ 227690 w 577767"/>
              <a:gd name="connsiteY523" fmla="*/ 1057160 h 1265951"/>
              <a:gd name="connsiteX524" fmla="*/ 230085 w 577767"/>
              <a:gd name="connsiteY524" fmla="*/ 1059037 h 1265951"/>
              <a:gd name="connsiteX525" fmla="*/ 230991 w 577767"/>
              <a:gd name="connsiteY525" fmla="*/ 1061626 h 1265951"/>
              <a:gd name="connsiteX526" fmla="*/ 231508 w 577767"/>
              <a:gd name="connsiteY526" fmla="*/ 1061755 h 1265951"/>
              <a:gd name="connsiteX527" fmla="*/ 231703 w 577767"/>
              <a:gd name="connsiteY527" fmla="*/ 1062985 h 1265951"/>
              <a:gd name="connsiteX528" fmla="*/ 233191 w 577767"/>
              <a:gd name="connsiteY528" fmla="*/ 1064085 h 1265951"/>
              <a:gd name="connsiteX529" fmla="*/ 233579 w 577767"/>
              <a:gd name="connsiteY529" fmla="*/ 1065315 h 1265951"/>
              <a:gd name="connsiteX530" fmla="*/ 234680 w 577767"/>
              <a:gd name="connsiteY530" fmla="*/ 1065897 h 1265951"/>
              <a:gd name="connsiteX531" fmla="*/ 234680 w 577767"/>
              <a:gd name="connsiteY531" fmla="*/ 1066350 h 1265951"/>
              <a:gd name="connsiteX532" fmla="*/ 235780 w 577767"/>
              <a:gd name="connsiteY532" fmla="*/ 1066933 h 1265951"/>
              <a:gd name="connsiteX533" fmla="*/ 236168 w 577767"/>
              <a:gd name="connsiteY533" fmla="*/ 1067580 h 1265951"/>
              <a:gd name="connsiteX534" fmla="*/ 237463 w 577767"/>
              <a:gd name="connsiteY534" fmla="*/ 1068357 h 1265951"/>
              <a:gd name="connsiteX535" fmla="*/ 239146 w 577767"/>
              <a:gd name="connsiteY535" fmla="*/ 1068033 h 1265951"/>
              <a:gd name="connsiteX536" fmla="*/ 239728 w 577767"/>
              <a:gd name="connsiteY536" fmla="*/ 1068486 h 1265951"/>
              <a:gd name="connsiteX537" fmla="*/ 240440 w 577767"/>
              <a:gd name="connsiteY537" fmla="*/ 1068163 h 1265951"/>
              <a:gd name="connsiteX538" fmla="*/ 241346 w 577767"/>
              <a:gd name="connsiteY538" fmla="*/ 1068486 h 1265951"/>
              <a:gd name="connsiteX539" fmla="*/ 241929 w 577767"/>
              <a:gd name="connsiteY539" fmla="*/ 1069392 h 1265951"/>
              <a:gd name="connsiteX540" fmla="*/ 242641 w 577767"/>
              <a:gd name="connsiteY540" fmla="*/ 1069716 h 1265951"/>
              <a:gd name="connsiteX541" fmla="*/ 242835 w 577767"/>
              <a:gd name="connsiteY541" fmla="*/ 1070493 h 1265951"/>
              <a:gd name="connsiteX542" fmla="*/ 244129 w 577767"/>
              <a:gd name="connsiteY542" fmla="*/ 1070622 h 1265951"/>
              <a:gd name="connsiteX543" fmla="*/ 247236 w 577767"/>
              <a:gd name="connsiteY543" fmla="*/ 1073405 h 1265951"/>
              <a:gd name="connsiteX544" fmla="*/ 248336 w 577767"/>
              <a:gd name="connsiteY544" fmla="*/ 1075282 h 1265951"/>
              <a:gd name="connsiteX545" fmla="*/ 249048 w 577767"/>
              <a:gd name="connsiteY545" fmla="*/ 1075411 h 1265951"/>
              <a:gd name="connsiteX546" fmla="*/ 250925 w 577767"/>
              <a:gd name="connsiteY546" fmla="*/ 1076965 h 1265951"/>
              <a:gd name="connsiteX547" fmla="*/ 251637 w 577767"/>
              <a:gd name="connsiteY547" fmla="*/ 1076835 h 1265951"/>
              <a:gd name="connsiteX548" fmla="*/ 252737 w 577767"/>
              <a:gd name="connsiteY548" fmla="*/ 1077612 h 1265951"/>
              <a:gd name="connsiteX549" fmla="*/ 254420 w 577767"/>
              <a:gd name="connsiteY549" fmla="*/ 1077482 h 1265951"/>
              <a:gd name="connsiteX550" fmla="*/ 255908 w 577767"/>
              <a:gd name="connsiteY550" fmla="*/ 1076900 h 1265951"/>
              <a:gd name="connsiteX551" fmla="*/ 256620 w 577767"/>
              <a:gd name="connsiteY551" fmla="*/ 1077029 h 1265951"/>
              <a:gd name="connsiteX552" fmla="*/ 257332 w 577767"/>
              <a:gd name="connsiteY552" fmla="*/ 1076447 h 1265951"/>
              <a:gd name="connsiteX553" fmla="*/ 257332 w 577767"/>
              <a:gd name="connsiteY553" fmla="*/ 1075994 h 1265951"/>
              <a:gd name="connsiteX554" fmla="*/ 258433 w 577767"/>
              <a:gd name="connsiteY554" fmla="*/ 1075670 h 1265951"/>
              <a:gd name="connsiteX555" fmla="*/ 259921 w 577767"/>
              <a:gd name="connsiteY555" fmla="*/ 1076123 h 1265951"/>
              <a:gd name="connsiteX556" fmla="*/ 260504 w 577767"/>
              <a:gd name="connsiteY556" fmla="*/ 1075994 h 1265951"/>
              <a:gd name="connsiteX557" fmla="*/ 260504 w 577767"/>
              <a:gd name="connsiteY557" fmla="*/ 1075541 h 1265951"/>
              <a:gd name="connsiteX558" fmla="*/ 260698 w 577767"/>
              <a:gd name="connsiteY558" fmla="*/ 1075864 h 1265951"/>
              <a:gd name="connsiteX559" fmla="*/ 262510 w 577767"/>
              <a:gd name="connsiteY559" fmla="*/ 1075735 h 1265951"/>
              <a:gd name="connsiteX560" fmla="*/ 263416 w 577767"/>
              <a:gd name="connsiteY560" fmla="*/ 1076058 h 1265951"/>
              <a:gd name="connsiteX561" fmla="*/ 263999 w 577767"/>
              <a:gd name="connsiteY561" fmla="*/ 1075152 h 1265951"/>
              <a:gd name="connsiteX562" fmla="*/ 265293 w 577767"/>
              <a:gd name="connsiteY562" fmla="*/ 1075023 h 1265951"/>
              <a:gd name="connsiteX563" fmla="*/ 268982 w 577767"/>
              <a:gd name="connsiteY563" fmla="*/ 1072693 h 1265951"/>
              <a:gd name="connsiteX564" fmla="*/ 270277 w 577767"/>
              <a:gd name="connsiteY564" fmla="*/ 1072369 h 1265951"/>
              <a:gd name="connsiteX565" fmla="*/ 271183 w 577767"/>
              <a:gd name="connsiteY565" fmla="*/ 1071140 h 1265951"/>
              <a:gd name="connsiteX566" fmla="*/ 274160 w 577767"/>
              <a:gd name="connsiteY566" fmla="*/ 1069004 h 1265951"/>
              <a:gd name="connsiteX567" fmla="*/ 274548 w 577767"/>
              <a:gd name="connsiteY567" fmla="*/ 1069328 h 1265951"/>
              <a:gd name="connsiteX568" fmla="*/ 275131 w 577767"/>
              <a:gd name="connsiteY568" fmla="*/ 1068874 h 1265951"/>
              <a:gd name="connsiteX569" fmla="*/ 275843 w 577767"/>
              <a:gd name="connsiteY569" fmla="*/ 1069198 h 1265951"/>
              <a:gd name="connsiteX570" fmla="*/ 276943 w 577767"/>
              <a:gd name="connsiteY570" fmla="*/ 1069068 h 1265951"/>
              <a:gd name="connsiteX571" fmla="*/ 277655 w 577767"/>
              <a:gd name="connsiteY571" fmla="*/ 1069522 h 1265951"/>
              <a:gd name="connsiteX572" fmla="*/ 278043 w 577767"/>
              <a:gd name="connsiteY572" fmla="*/ 1069068 h 1265951"/>
              <a:gd name="connsiteX573" fmla="*/ 280049 w 577767"/>
              <a:gd name="connsiteY573" fmla="*/ 1069068 h 1265951"/>
              <a:gd name="connsiteX574" fmla="*/ 280438 w 577767"/>
              <a:gd name="connsiteY574" fmla="*/ 1068615 h 1265951"/>
              <a:gd name="connsiteX575" fmla="*/ 281732 w 577767"/>
              <a:gd name="connsiteY575" fmla="*/ 1069392 h 1265951"/>
              <a:gd name="connsiteX576" fmla="*/ 282120 w 577767"/>
              <a:gd name="connsiteY576" fmla="*/ 1068939 h 1265951"/>
              <a:gd name="connsiteX577" fmla="*/ 285098 w 577767"/>
              <a:gd name="connsiteY577" fmla="*/ 1068939 h 1265951"/>
              <a:gd name="connsiteX578" fmla="*/ 285810 w 577767"/>
              <a:gd name="connsiteY578" fmla="*/ 1069263 h 1265951"/>
              <a:gd name="connsiteX579" fmla="*/ 285810 w 577767"/>
              <a:gd name="connsiteY579" fmla="*/ 1070363 h 1265951"/>
              <a:gd name="connsiteX580" fmla="*/ 286198 w 577767"/>
              <a:gd name="connsiteY580" fmla="*/ 1070363 h 1265951"/>
              <a:gd name="connsiteX581" fmla="*/ 287298 w 577767"/>
              <a:gd name="connsiteY581" fmla="*/ 1069781 h 1265951"/>
              <a:gd name="connsiteX582" fmla="*/ 287687 w 577767"/>
              <a:gd name="connsiteY582" fmla="*/ 1069133 h 1265951"/>
              <a:gd name="connsiteX583" fmla="*/ 288593 w 577767"/>
              <a:gd name="connsiteY583" fmla="*/ 1068810 h 1265951"/>
              <a:gd name="connsiteX584" fmla="*/ 290987 w 577767"/>
              <a:gd name="connsiteY584" fmla="*/ 1066480 h 1265951"/>
              <a:gd name="connsiteX585" fmla="*/ 293382 w 577767"/>
              <a:gd name="connsiteY585" fmla="*/ 1065379 h 1265951"/>
              <a:gd name="connsiteX586" fmla="*/ 294094 w 577767"/>
              <a:gd name="connsiteY586" fmla="*/ 1064473 h 1265951"/>
              <a:gd name="connsiteX587" fmla="*/ 294612 w 577767"/>
              <a:gd name="connsiteY587" fmla="*/ 1065056 h 1265951"/>
              <a:gd name="connsiteX588" fmla="*/ 295906 w 577767"/>
              <a:gd name="connsiteY588" fmla="*/ 1065056 h 1265951"/>
              <a:gd name="connsiteX589" fmla="*/ 297007 w 577767"/>
              <a:gd name="connsiteY589" fmla="*/ 1067386 h 1265951"/>
              <a:gd name="connsiteX590" fmla="*/ 297913 w 577767"/>
              <a:gd name="connsiteY590" fmla="*/ 1067968 h 1265951"/>
              <a:gd name="connsiteX591" fmla="*/ 300502 w 577767"/>
              <a:gd name="connsiteY591" fmla="*/ 1067968 h 1265951"/>
              <a:gd name="connsiteX592" fmla="*/ 300307 w 577767"/>
              <a:gd name="connsiteY592" fmla="*/ 1067515 h 1265951"/>
              <a:gd name="connsiteX593" fmla="*/ 298625 w 577767"/>
              <a:gd name="connsiteY593" fmla="*/ 1067515 h 1265951"/>
              <a:gd name="connsiteX594" fmla="*/ 297524 w 577767"/>
              <a:gd name="connsiteY594" fmla="*/ 1066933 h 1265951"/>
              <a:gd name="connsiteX595" fmla="*/ 296036 w 577767"/>
              <a:gd name="connsiteY595" fmla="*/ 1063697 h 1265951"/>
              <a:gd name="connsiteX596" fmla="*/ 293835 w 577767"/>
              <a:gd name="connsiteY596" fmla="*/ 1062014 h 1265951"/>
              <a:gd name="connsiteX597" fmla="*/ 292153 w 577767"/>
              <a:gd name="connsiteY597" fmla="*/ 1060137 h 1265951"/>
              <a:gd name="connsiteX598" fmla="*/ 291635 w 577767"/>
              <a:gd name="connsiteY598" fmla="*/ 1058260 h 1265951"/>
              <a:gd name="connsiteX599" fmla="*/ 291052 w 577767"/>
              <a:gd name="connsiteY599" fmla="*/ 1057937 h 1265951"/>
              <a:gd name="connsiteX600" fmla="*/ 291052 w 577767"/>
              <a:gd name="connsiteY600" fmla="*/ 1057160 h 1265951"/>
              <a:gd name="connsiteX601" fmla="*/ 290340 w 577767"/>
              <a:gd name="connsiteY601" fmla="*/ 1056383 h 1265951"/>
              <a:gd name="connsiteX602" fmla="*/ 285163 w 577767"/>
              <a:gd name="connsiteY602" fmla="*/ 1056254 h 1265951"/>
              <a:gd name="connsiteX603" fmla="*/ 284451 w 577767"/>
              <a:gd name="connsiteY603" fmla="*/ 1057937 h 1265951"/>
              <a:gd name="connsiteX604" fmla="*/ 283738 w 577767"/>
              <a:gd name="connsiteY604" fmla="*/ 1058066 h 1265951"/>
              <a:gd name="connsiteX605" fmla="*/ 283027 w 577767"/>
              <a:gd name="connsiteY605" fmla="*/ 1059166 h 1265951"/>
              <a:gd name="connsiteX606" fmla="*/ 279920 w 577767"/>
              <a:gd name="connsiteY606" fmla="*/ 1059490 h 1265951"/>
              <a:gd name="connsiteX607" fmla="*/ 277525 w 577767"/>
              <a:gd name="connsiteY607" fmla="*/ 1057030 h 1265951"/>
              <a:gd name="connsiteX608" fmla="*/ 275325 w 577767"/>
              <a:gd name="connsiteY608" fmla="*/ 1055930 h 1265951"/>
              <a:gd name="connsiteX609" fmla="*/ 274613 w 577767"/>
              <a:gd name="connsiteY609" fmla="*/ 1055024 h 1265951"/>
              <a:gd name="connsiteX610" fmla="*/ 272024 w 577767"/>
              <a:gd name="connsiteY610" fmla="*/ 1053794 h 1265951"/>
              <a:gd name="connsiteX611" fmla="*/ 271118 w 577767"/>
              <a:gd name="connsiteY611" fmla="*/ 1054118 h 1265951"/>
              <a:gd name="connsiteX612" fmla="*/ 271118 w 577767"/>
              <a:gd name="connsiteY612" fmla="*/ 1054700 h 1265951"/>
              <a:gd name="connsiteX613" fmla="*/ 268529 w 577767"/>
              <a:gd name="connsiteY613" fmla="*/ 1054830 h 1265951"/>
              <a:gd name="connsiteX614" fmla="*/ 266523 w 577767"/>
              <a:gd name="connsiteY614" fmla="*/ 1056512 h 1265951"/>
              <a:gd name="connsiteX615" fmla="*/ 265940 w 577767"/>
              <a:gd name="connsiteY615" fmla="*/ 1056512 h 1265951"/>
              <a:gd name="connsiteX616" fmla="*/ 265746 w 577767"/>
              <a:gd name="connsiteY616" fmla="*/ 1056966 h 1265951"/>
              <a:gd name="connsiteX617" fmla="*/ 259144 w 577767"/>
              <a:gd name="connsiteY617" fmla="*/ 1056189 h 1265951"/>
              <a:gd name="connsiteX618" fmla="*/ 254161 w 577767"/>
              <a:gd name="connsiteY618" fmla="*/ 1053729 h 1265951"/>
              <a:gd name="connsiteX619" fmla="*/ 252284 w 577767"/>
              <a:gd name="connsiteY619" fmla="*/ 1054053 h 1265951"/>
              <a:gd name="connsiteX620" fmla="*/ 252284 w 577767"/>
              <a:gd name="connsiteY620" fmla="*/ 1053600 h 1265951"/>
              <a:gd name="connsiteX621" fmla="*/ 252996 w 577767"/>
              <a:gd name="connsiteY621" fmla="*/ 1053018 h 1265951"/>
              <a:gd name="connsiteX622" fmla="*/ 251507 w 577767"/>
              <a:gd name="connsiteY622" fmla="*/ 1052694 h 1265951"/>
              <a:gd name="connsiteX623" fmla="*/ 250407 w 577767"/>
              <a:gd name="connsiteY623" fmla="*/ 1051464 h 1265951"/>
              <a:gd name="connsiteX624" fmla="*/ 248918 w 577767"/>
              <a:gd name="connsiteY624" fmla="*/ 1051011 h 1265951"/>
              <a:gd name="connsiteX625" fmla="*/ 247106 w 577767"/>
              <a:gd name="connsiteY625" fmla="*/ 1049135 h 1265951"/>
              <a:gd name="connsiteX626" fmla="*/ 244906 w 577767"/>
              <a:gd name="connsiteY626" fmla="*/ 1048228 h 1265951"/>
              <a:gd name="connsiteX627" fmla="*/ 244388 w 577767"/>
              <a:gd name="connsiteY627" fmla="*/ 1047128 h 1265951"/>
              <a:gd name="connsiteX628" fmla="*/ 242899 w 577767"/>
              <a:gd name="connsiteY628" fmla="*/ 1046222 h 1265951"/>
              <a:gd name="connsiteX629" fmla="*/ 242705 w 577767"/>
              <a:gd name="connsiteY629" fmla="*/ 1045445 h 1265951"/>
              <a:gd name="connsiteX630" fmla="*/ 241023 w 577767"/>
              <a:gd name="connsiteY630" fmla="*/ 1044216 h 1265951"/>
              <a:gd name="connsiteX631" fmla="*/ 240311 w 577767"/>
              <a:gd name="connsiteY631" fmla="*/ 1042533 h 1265951"/>
              <a:gd name="connsiteX632" fmla="*/ 239016 w 577767"/>
              <a:gd name="connsiteY632" fmla="*/ 1041756 h 1265951"/>
              <a:gd name="connsiteX633" fmla="*/ 238822 w 577767"/>
              <a:gd name="connsiteY633" fmla="*/ 1041109 h 1265951"/>
              <a:gd name="connsiteX634" fmla="*/ 237528 w 577767"/>
              <a:gd name="connsiteY634" fmla="*/ 1040332 h 1265951"/>
              <a:gd name="connsiteX635" fmla="*/ 237333 w 577767"/>
              <a:gd name="connsiteY635" fmla="*/ 1039750 h 1265951"/>
              <a:gd name="connsiteX636" fmla="*/ 236039 w 577767"/>
              <a:gd name="connsiteY636" fmla="*/ 1038649 h 1265951"/>
              <a:gd name="connsiteX637" fmla="*/ 234356 w 577767"/>
              <a:gd name="connsiteY637" fmla="*/ 1038067 h 1265951"/>
              <a:gd name="connsiteX638" fmla="*/ 233450 w 577767"/>
              <a:gd name="connsiteY638" fmla="*/ 1036967 h 1265951"/>
              <a:gd name="connsiteX639" fmla="*/ 231767 w 577767"/>
              <a:gd name="connsiteY639" fmla="*/ 1036190 h 1265951"/>
              <a:gd name="connsiteX640" fmla="*/ 230861 w 577767"/>
              <a:gd name="connsiteY640" fmla="*/ 1035090 h 1265951"/>
              <a:gd name="connsiteX641" fmla="*/ 228661 w 577767"/>
              <a:gd name="connsiteY641" fmla="*/ 1034313 h 1265951"/>
              <a:gd name="connsiteX642" fmla="*/ 228078 w 577767"/>
              <a:gd name="connsiteY642" fmla="*/ 1033407 h 1265951"/>
              <a:gd name="connsiteX643" fmla="*/ 226266 w 577767"/>
              <a:gd name="connsiteY643" fmla="*/ 1032760 h 1265951"/>
              <a:gd name="connsiteX644" fmla="*/ 225684 w 577767"/>
              <a:gd name="connsiteY644" fmla="*/ 1031854 h 1265951"/>
              <a:gd name="connsiteX645" fmla="*/ 224972 w 577767"/>
              <a:gd name="connsiteY645" fmla="*/ 1031854 h 1265951"/>
              <a:gd name="connsiteX646" fmla="*/ 222383 w 577767"/>
              <a:gd name="connsiteY646" fmla="*/ 1030300 h 1265951"/>
              <a:gd name="connsiteX647" fmla="*/ 221283 w 577767"/>
              <a:gd name="connsiteY647" fmla="*/ 1028747 h 1265951"/>
              <a:gd name="connsiteX648" fmla="*/ 218500 w 577767"/>
              <a:gd name="connsiteY648" fmla="*/ 1026417 h 1265951"/>
              <a:gd name="connsiteX649" fmla="*/ 217982 w 577767"/>
              <a:gd name="connsiteY649" fmla="*/ 1026417 h 1265951"/>
              <a:gd name="connsiteX650" fmla="*/ 217593 w 577767"/>
              <a:gd name="connsiteY650" fmla="*/ 1024734 h 1265951"/>
              <a:gd name="connsiteX651" fmla="*/ 215911 w 577767"/>
              <a:gd name="connsiteY651" fmla="*/ 1022858 h 1265951"/>
              <a:gd name="connsiteX652" fmla="*/ 214228 w 577767"/>
              <a:gd name="connsiteY652" fmla="*/ 1017615 h 1265951"/>
              <a:gd name="connsiteX653" fmla="*/ 213645 w 577767"/>
              <a:gd name="connsiteY653" fmla="*/ 1017162 h 1265951"/>
              <a:gd name="connsiteX654" fmla="*/ 212739 w 577767"/>
              <a:gd name="connsiteY654" fmla="*/ 1014250 h 1265951"/>
              <a:gd name="connsiteX655" fmla="*/ 212157 w 577767"/>
              <a:gd name="connsiteY655" fmla="*/ 1014120 h 1265951"/>
              <a:gd name="connsiteX656" fmla="*/ 211963 w 577767"/>
              <a:gd name="connsiteY656" fmla="*/ 1011790 h 1265951"/>
              <a:gd name="connsiteX657" fmla="*/ 211056 w 577767"/>
              <a:gd name="connsiteY657" fmla="*/ 1010560 h 1265951"/>
              <a:gd name="connsiteX658" fmla="*/ 211056 w 577767"/>
              <a:gd name="connsiteY658" fmla="*/ 1008231 h 1265951"/>
              <a:gd name="connsiteX659" fmla="*/ 210539 w 577767"/>
              <a:gd name="connsiteY659" fmla="*/ 1007324 h 1265951"/>
              <a:gd name="connsiteX660" fmla="*/ 209633 w 577767"/>
              <a:gd name="connsiteY660" fmla="*/ 1002988 h 1265951"/>
              <a:gd name="connsiteX661" fmla="*/ 209633 w 577767"/>
              <a:gd name="connsiteY661" fmla="*/ 998846 h 1265951"/>
              <a:gd name="connsiteX662" fmla="*/ 208921 w 577767"/>
              <a:gd name="connsiteY662" fmla="*/ 994704 h 1265951"/>
              <a:gd name="connsiteX663" fmla="*/ 208727 w 577767"/>
              <a:gd name="connsiteY663" fmla="*/ 994056 h 1265951"/>
              <a:gd name="connsiteX664" fmla="*/ 208015 w 577767"/>
              <a:gd name="connsiteY664" fmla="*/ 993927 h 1265951"/>
              <a:gd name="connsiteX665" fmla="*/ 207109 w 577767"/>
              <a:gd name="connsiteY665" fmla="*/ 991274 h 1265951"/>
              <a:gd name="connsiteX666" fmla="*/ 207497 w 577767"/>
              <a:gd name="connsiteY666" fmla="*/ 990820 h 1265951"/>
              <a:gd name="connsiteX667" fmla="*/ 209180 w 577767"/>
              <a:gd name="connsiteY667" fmla="*/ 990820 h 1265951"/>
              <a:gd name="connsiteX668" fmla="*/ 209180 w 577767"/>
              <a:gd name="connsiteY668" fmla="*/ 990497 h 1265951"/>
              <a:gd name="connsiteX669" fmla="*/ 207885 w 577767"/>
              <a:gd name="connsiteY669" fmla="*/ 990497 h 1265951"/>
              <a:gd name="connsiteX670" fmla="*/ 209180 w 577767"/>
              <a:gd name="connsiteY670" fmla="*/ 989720 h 1265951"/>
              <a:gd name="connsiteX671" fmla="*/ 209180 w 577767"/>
              <a:gd name="connsiteY671" fmla="*/ 989267 h 1265951"/>
              <a:gd name="connsiteX672" fmla="*/ 208079 w 577767"/>
              <a:gd name="connsiteY672" fmla="*/ 989914 h 1265951"/>
              <a:gd name="connsiteX673" fmla="*/ 207497 w 577767"/>
              <a:gd name="connsiteY673" fmla="*/ 989785 h 1265951"/>
              <a:gd name="connsiteX674" fmla="*/ 207497 w 577767"/>
              <a:gd name="connsiteY674" fmla="*/ 989332 h 1265951"/>
              <a:gd name="connsiteX675" fmla="*/ 206785 w 577767"/>
              <a:gd name="connsiteY675" fmla="*/ 989332 h 1265951"/>
              <a:gd name="connsiteX676" fmla="*/ 207173 w 577767"/>
              <a:gd name="connsiteY676" fmla="*/ 990108 h 1265951"/>
              <a:gd name="connsiteX677" fmla="*/ 206979 w 577767"/>
              <a:gd name="connsiteY677" fmla="*/ 990756 h 1265951"/>
              <a:gd name="connsiteX678" fmla="*/ 206202 w 577767"/>
              <a:gd name="connsiteY678" fmla="*/ 988361 h 1265951"/>
              <a:gd name="connsiteX679" fmla="*/ 205296 w 577767"/>
              <a:gd name="connsiteY679" fmla="*/ 987584 h 1265951"/>
              <a:gd name="connsiteX680" fmla="*/ 205296 w 577767"/>
              <a:gd name="connsiteY680" fmla="*/ 987002 h 1265951"/>
              <a:gd name="connsiteX681" fmla="*/ 206591 w 577767"/>
              <a:gd name="connsiteY681" fmla="*/ 986678 h 1265951"/>
              <a:gd name="connsiteX682" fmla="*/ 207497 w 577767"/>
              <a:gd name="connsiteY682" fmla="*/ 985902 h 1265951"/>
              <a:gd name="connsiteX683" fmla="*/ 207691 w 577767"/>
              <a:gd name="connsiteY683" fmla="*/ 985125 h 1265951"/>
              <a:gd name="connsiteX684" fmla="*/ 206397 w 577767"/>
              <a:gd name="connsiteY684" fmla="*/ 985772 h 1265951"/>
              <a:gd name="connsiteX685" fmla="*/ 207303 w 577767"/>
              <a:gd name="connsiteY685" fmla="*/ 984995 h 1265951"/>
              <a:gd name="connsiteX686" fmla="*/ 207303 w 577767"/>
              <a:gd name="connsiteY686" fmla="*/ 984413 h 1265951"/>
              <a:gd name="connsiteX687" fmla="*/ 205814 w 577767"/>
              <a:gd name="connsiteY687" fmla="*/ 984866 h 1265951"/>
              <a:gd name="connsiteX688" fmla="*/ 206202 w 577767"/>
              <a:gd name="connsiteY688" fmla="*/ 984219 h 1265951"/>
              <a:gd name="connsiteX689" fmla="*/ 205296 w 577767"/>
              <a:gd name="connsiteY689" fmla="*/ 984219 h 1265951"/>
              <a:gd name="connsiteX690" fmla="*/ 204390 w 577767"/>
              <a:gd name="connsiteY690" fmla="*/ 984672 h 1265951"/>
              <a:gd name="connsiteX691" fmla="*/ 204779 w 577767"/>
              <a:gd name="connsiteY691" fmla="*/ 986031 h 1265951"/>
              <a:gd name="connsiteX692" fmla="*/ 204066 w 577767"/>
              <a:gd name="connsiteY692" fmla="*/ 985125 h 1265951"/>
              <a:gd name="connsiteX693" fmla="*/ 202578 w 577767"/>
              <a:gd name="connsiteY693" fmla="*/ 985448 h 1265951"/>
              <a:gd name="connsiteX694" fmla="*/ 202190 w 577767"/>
              <a:gd name="connsiteY694" fmla="*/ 984801 h 1265951"/>
              <a:gd name="connsiteX695" fmla="*/ 201283 w 577767"/>
              <a:gd name="connsiteY695" fmla="*/ 984348 h 1265951"/>
              <a:gd name="connsiteX696" fmla="*/ 199277 w 577767"/>
              <a:gd name="connsiteY696" fmla="*/ 981436 h 1265951"/>
              <a:gd name="connsiteX697" fmla="*/ 198889 w 577767"/>
              <a:gd name="connsiteY697" fmla="*/ 980336 h 1265951"/>
              <a:gd name="connsiteX698" fmla="*/ 198500 w 577767"/>
              <a:gd name="connsiteY698" fmla="*/ 980336 h 1265951"/>
              <a:gd name="connsiteX699" fmla="*/ 197789 w 577767"/>
              <a:gd name="connsiteY699" fmla="*/ 979235 h 1265951"/>
              <a:gd name="connsiteX700" fmla="*/ 199083 w 577767"/>
              <a:gd name="connsiteY700" fmla="*/ 978135 h 1265951"/>
              <a:gd name="connsiteX701" fmla="*/ 199277 w 577767"/>
              <a:gd name="connsiteY701" fmla="*/ 976776 h 1265951"/>
              <a:gd name="connsiteX702" fmla="*/ 198565 w 577767"/>
              <a:gd name="connsiteY702" fmla="*/ 974446 h 1265951"/>
              <a:gd name="connsiteX703" fmla="*/ 196171 w 577767"/>
              <a:gd name="connsiteY703" fmla="*/ 970757 h 1265951"/>
              <a:gd name="connsiteX704" fmla="*/ 194876 w 577767"/>
              <a:gd name="connsiteY704" fmla="*/ 967650 h 1265951"/>
              <a:gd name="connsiteX705" fmla="*/ 193970 w 577767"/>
              <a:gd name="connsiteY705" fmla="*/ 966873 h 1265951"/>
              <a:gd name="connsiteX706" fmla="*/ 193064 w 577767"/>
              <a:gd name="connsiteY706" fmla="*/ 962537 h 1265951"/>
              <a:gd name="connsiteX707" fmla="*/ 192352 w 577767"/>
              <a:gd name="connsiteY707" fmla="*/ 961437 h 1265951"/>
              <a:gd name="connsiteX708" fmla="*/ 191964 w 577767"/>
              <a:gd name="connsiteY708" fmla="*/ 959560 h 1265951"/>
              <a:gd name="connsiteX709" fmla="*/ 191575 w 577767"/>
              <a:gd name="connsiteY709" fmla="*/ 959560 h 1265951"/>
              <a:gd name="connsiteX710" fmla="*/ 190863 w 577767"/>
              <a:gd name="connsiteY710" fmla="*/ 954317 h 1265951"/>
              <a:gd name="connsiteX711" fmla="*/ 190475 w 577767"/>
              <a:gd name="connsiteY711" fmla="*/ 953994 h 1265951"/>
              <a:gd name="connsiteX712" fmla="*/ 190475 w 577767"/>
              <a:gd name="connsiteY712" fmla="*/ 951534 h 1265951"/>
              <a:gd name="connsiteX713" fmla="*/ 190993 w 577767"/>
              <a:gd name="connsiteY713" fmla="*/ 950628 h 1265951"/>
              <a:gd name="connsiteX714" fmla="*/ 190475 w 577767"/>
              <a:gd name="connsiteY714" fmla="*/ 946745 h 1265951"/>
              <a:gd name="connsiteX715" fmla="*/ 189957 w 577767"/>
              <a:gd name="connsiteY715" fmla="*/ 946162 h 1265951"/>
              <a:gd name="connsiteX716" fmla="*/ 186980 w 577767"/>
              <a:gd name="connsiteY716" fmla="*/ 945386 h 1265951"/>
              <a:gd name="connsiteX717" fmla="*/ 184780 w 577767"/>
              <a:gd name="connsiteY717" fmla="*/ 941826 h 1265951"/>
              <a:gd name="connsiteX718" fmla="*/ 183485 w 577767"/>
              <a:gd name="connsiteY718" fmla="*/ 941244 h 1265951"/>
              <a:gd name="connsiteX719" fmla="*/ 182773 w 577767"/>
              <a:gd name="connsiteY719" fmla="*/ 940338 h 1265951"/>
              <a:gd name="connsiteX720" fmla="*/ 181285 w 577767"/>
              <a:gd name="connsiteY720" fmla="*/ 939432 h 1265951"/>
              <a:gd name="connsiteX721" fmla="*/ 180767 w 577767"/>
              <a:gd name="connsiteY721" fmla="*/ 938202 h 1265951"/>
              <a:gd name="connsiteX722" fmla="*/ 179667 w 577767"/>
              <a:gd name="connsiteY722" fmla="*/ 937554 h 1265951"/>
              <a:gd name="connsiteX723" fmla="*/ 178566 w 577767"/>
              <a:gd name="connsiteY723" fmla="*/ 936131 h 1265951"/>
              <a:gd name="connsiteX724" fmla="*/ 177660 w 577767"/>
              <a:gd name="connsiteY724" fmla="*/ 931988 h 1265951"/>
              <a:gd name="connsiteX725" fmla="*/ 178761 w 577767"/>
              <a:gd name="connsiteY725" fmla="*/ 923316 h 1265951"/>
              <a:gd name="connsiteX726" fmla="*/ 179149 w 577767"/>
              <a:gd name="connsiteY726" fmla="*/ 923186 h 1265951"/>
              <a:gd name="connsiteX727" fmla="*/ 179149 w 577767"/>
              <a:gd name="connsiteY727" fmla="*/ 922280 h 1265951"/>
              <a:gd name="connsiteX728" fmla="*/ 180055 w 577767"/>
              <a:gd name="connsiteY728" fmla="*/ 919950 h 1265951"/>
              <a:gd name="connsiteX729" fmla="*/ 182061 w 577767"/>
              <a:gd name="connsiteY729" fmla="*/ 916714 h 1265951"/>
              <a:gd name="connsiteX730" fmla="*/ 182061 w 577767"/>
              <a:gd name="connsiteY730" fmla="*/ 915808 h 1265951"/>
              <a:gd name="connsiteX731" fmla="*/ 182773 w 577767"/>
              <a:gd name="connsiteY731" fmla="*/ 915161 h 1265951"/>
              <a:gd name="connsiteX732" fmla="*/ 183291 w 577767"/>
              <a:gd name="connsiteY732" fmla="*/ 913478 h 1265951"/>
              <a:gd name="connsiteX733" fmla="*/ 185297 w 577767"/>
              <a:gd name="connsiteY733" fmla="*/ 910695 h 1265951"/>
              <a:gd name="connsiteX734" fmla="*/ 185491 w 577767"/>
              <a:gd name="connsiteY734" fmla="*/ 909595 h 1265951"/>
              <a:gd name="connsiteX735" fmla="*/ 186398 w 577767"/>
              <a:gd name="connsiteY735" fmla="*/ 908818 h 1265951"/>
              <a:gd name="connsiteX736" fmla="*/ 188080 w 577767"/>
              <a:gd name="connsiteY736" fmla="*/ 906359 h 1265951"/>
              <a:gd name="connsiteX737" fmla="*/ 188792 w 577767"/>
              <a:gd name="connsiteY737" fmla="*/ 904352 h 1265951"/>
              <a:gd name="connsiteX738" fmla="*/ 189310 w 577767"/>
              <a:gd name="connsiteY738" fmla="*/ 904029 h 1265951"/>
              <a:gd name="connsiteX739" fmla="*/ 190605 w 577767"/>
              <a:gd name="connsiteY739" fmla="*/ 902022 h 1265951"/>
              <a:gd name="connsiteX740" fmla="*/ 190993 w 577767"/>
              <a:gd name="connsiteY740" fmla="*/ 900469 h 1265951"/>
              <a:gd name="connsiteX741" fmla="*/ 191381 w 577767"/>
              <a:gd name="connsiteY741" fmla="*/ 900469 h 1265951"/>
              <a:gd name="connsiteX742" fmla="*/ 191899 w 577767"/>
              <a:gd name="connsiteY742" fmla="*/ 899693 h 1265951"/>
              <a:gd name="connsiteX743" fmla="*/ 192481 w 577767"/>
              <a:gd name="connsiteY743" fmla="*/ 897686 h 1265951"/>
              <a:gd name="connsiteX744" fmla="*/ 193582 w 577767"/>
              <a:gd name="connsiteY744" fmla="*/ 896262 h 1265951"/>
              <a:gd name="connsiteX745" fmla="*/ 193776 w 577767"/>
              <a:gd name="connsiteY745" fmla="*/ 894709 h 1265951"/>
              <a:gd name="connsiteX746" fmla="*/ 194164 w 577767"/>
              <a:gd name="connsiteY746" fmla="*/ 894580 h 1265951"/>
              <a:gd name="connsiteX747" fmla="*/ 194876 w 577767"/>
              <a:gd name="connsiteY747" fmla="*/ 892249 h 1265951"/>
              <a:gd name="connsiteX748" fmla="*/ 195588 w 577767"/>
              <a:gd name="connsiteY748" fmla="*/ 891602 h 1265951"/>
              <a:gd name="connsiteX749" fmla="*/ 196688 w 577767"/>
              <a:gd name="connsiteY749" fmla="*/ 889466 h 1265951"/>
              <a:gd name="connsiteX750" fmla="*/ 197594 w 577767"/>
              <a:gd name="connsiteY750" fmla="*/ 886813 h 1265951"/>
              <a:gd name="connsiteX751" fmla="*/ 198112 w 577767"/>
              <a:gd name="connsiteY751" fmla="*/ 886036 h 1265951"/>
              <a:gd name="connsiteX752" fmla="*/ 198695 w 577767"/>
              <a:gd name="connsiteY752" fmla="*/ 885907 h 1265951"/>
              <a:gd name="connsiteX753" fmla="*/ 198695 w 577767"/>
              <a:gd name="connsiteY753" fmla="*/ 885454 h 1265951"/>
              <a:gd name="connsiteX754" fmla="*/ 199212 w 577767"/>
              <a:gd name="connsiteY754" fmla="*/ 885130 h 1265951"/>
              <a:gd name="connsiteX755" fmla="*/ 199212 w 577767"/>
              <a:gd name="connsiteY755" fmla="*/ 884677 h 1265951"/>
              <a:gd name="connsiteX756" fmla="*/ 200313 w 577767"/>
              <a:gd name="connsiteY756" fmla="*/ 883253 h 1265951"/>
              <a:gd name="connsiteX757" fmla="*/ 201607 w 577767"/>
              <a:gd name="connsiteY757" fmla="*/ 882606 h 1265951"/>
              <a:gd name="connsiteX758" fmla="*/ 203484 w 577767"/>
              <a:gd name="connsiteY758" fmla="*/ 878723 h 1265951"/>
              <a:gd name="connsiteX759" fmla="*/ 204002 w 577767"/>
              <a:gd name="connsiteY759" fmla="*/ 878399 h 1265951"/>
              <a:gd name="connsiteX760" fmla="*/ 205491 w 577767"/>
              <a:gd name="connsiteY760" fmla="*/ 876069 h 1265951"/>
              <a:gd name="connsiteX761" fmla="*/ 206397 w 577767"/>
              <a:gd name="connsiteY761" fmla="*/ 875422 h 1265951"/>
              <a:gd name="connsiteX762" fmla="*/ 205296 w 577767"/>
              <a:gd name="connsiteY762" fmla="*/ 874322 h 1265951"/>
              <a:gd name="connsiteX763" fmla="*/ 204196 w 577767"/>
              <a:gd name="connsiteY763" fmla="*/ 873869 h 1265951"/>
              <a:gd name="connsiteX764" fmla="*/ 204196 w 577767"/>
              <a:gd name="connsiteY764" fmla="*/ 873416 h 1265951"/>
              <a:gd name="connsiteX765" fmla="*/ 205296 w 577767"/>
              <a:gd name="connsiteY765" fmla="*/ 873416 h 1265951"/>
              <a:gd name="connsiteX766" fmla="*/ 206591 w 577767"/>
              <a:gd name="connsiteY766" fmla="*/ 874839 h 1265951"/>
              <a:gd name="connsiteX767" fmla="*/ 207173 w 577767"/>
              <a:gd name="connsiteY767" fmla="*/ 874710 h 1265951"/>
              <a:gd name="connsiteX768" fmla="*/ 207691 w 577767"/>
              <a:gd name="connsiteY768" fmla="*/ 873804 h 1265951"/>
              <a:gd name="connsiteX769" fmla="*/ 208791 w 577767"/>
              <a:gd name="connsiteY769" fmla="*/ 873351 h 1265951"/>
              <a:gd name="connsiteX770" fmla="*/ 209892 w 577767"/>
              <a:gd name="connsiteY770" fmla="*/ 872251 h 1265951"/>
              <a:gd name="connsiteX771" fmla="*/ 211898 w 577767"/>
              <a:gd name="connsiteY771" fmla="*/ 869597 h 1265951"/>
              <a:gd name="connsiteX772" fmla="*/ 213192 w 577767"/>
              <a:gd name="connsiteY772" fmla="*/ 869273 h 1265951"/>
              <a:gd name="connsiteX773" fmla="*/ 214098 w 577767"/>
              <a:gd name="connsiteY773" fmla="*/ 868367 h 1265951"/>
              <a:gd name="connsiteX774" fmla="*/ 214293 w 577767"/>
              <a:gd name="connsiteY774" fmla="*/ 867267 h 1265951"/>
              <a:gd name="connsiteX775" fmla="*/ 214810 w 577767"/>
              <a:gd name="connsiteY775" fmla="*/ 867137 h 1265951"/>
              <a:gd name="connsiteX776" fmla="*/ 215199 w 577767"/>
              <a:gd name="connsiteY776" fmla="*/ 862931 h 1265951"/>
              <a:gd name="connsiteX777" fmla="*/ 214810 w 577767"/>
              <a:gd name="connsiteY777" fmla="*/ 862154 h 1265951"/>
              <a:gd name="connsiteX778" fmla="*/ 213904 w 577767"/>
              <a:gd name="connsiteY778" fmla="*/ 861507 h 1265951"/>
              <a:gd name="connsiteX779" fmla="*/ 216493 w 577767"/>
              <a:gd name="connsiteY779" fmla="*/ 860277 h 1265951"/>
              <a:gd name="connsiteX780" fmla="*/ 216687 w 577767"/>
              <a:gd name="connsiteY780" fmla="*/ 858724 h 1265951"/>
              <a:gd name="connsiteX781" fmla="*/ 217593 w 577767"/>
              <a:gd name="connsiteY781" fmla="*/ 857624 h 1265951"/>
              <a:gd name="connsiteX782" fmla="*/ 218111 w 577767"/>
              <a:gd name="connsiteY782" fmla="*/ 855941 h 1265951"/>
              <a:gd name="connsiteX783" fmla="*/ 218823 w 577767"/>
              <a:gd name="connsiteY783" fmla="*/ 855488 h 1265951"/>
              <a:gd name="connsiteX784" fmla="*/ 219211 w 577767"/>
              <a:gd name="connsiteY784" fmla="*/ 854388 h 1265951"/>
              <a:gd name="connsiteX785" fmla="*/ 220118 w 577767"/>
              <a:gd name="connsiteY785" fmla="*/ 853741 h 1265951"/>
              <a:gd name="connsiteX786" fmla="*/ 220829 w 577767"/>
              <a:gd name="connsiteY786" fmla="*/ 852187 h 1265951"/>
              <a:gd name="connsiteX787" fmla="*/ 222836 w 577767"/>
              <a:gd name="connsiteY787" fmla="*/ 850763 h 1265951"/>
              <a:gd name="connsiteX788" fmla="*/ 225036 w 577767"/>
              <a:gd name="connsiteY788" fmla="*/ 850440 h 1265951"/>
              <a:gd name="connsiteX789" fmla="*/ 225942 w 577767"/>
              <a:gd name="connsiteY789" fmla="*/ 848886 h 1265951"/>
              <a:gd name="connsiteX790" fmla="*/ 227431 w 577767"/>
              <a:gd name="connsiteY790" fmla="*/ 848562 h 1265951"/>
              <a:gd name="connsiteX791" fmla="*/ 227431 w 577767"/>
              <a:gd name="connsiteY791" fmla="*/ 847139 h 1265951"/>
              <a:gd name="connsiteX792" fmla="*/ 227949 w 577767"/>
              <a:gd name="connsiteY792" fmla="*/ 845715 h 1265951"/>
              <a:gd name="connsiteX793" fmla="*/ 228661 w 577767"/>
              <a:gd name="connsiteY793" fmla="*/ 844291 h 1265951"/>
              <a:gd name="connsiteX794" fmla="*/ 229761 w 577767"/>
              <a:gd name="connsiteY794" fmla="*/ 843644 h 1265951"/>
              <a:gd name="connsiteX795" fmla="*/ 229761 w 577767"/>
              <a:gd name="connsiteY795" fmla="*/ 843320 h 1265951"/>
              <a:gd name="connsiteX796" fmla="*/ 227560 w 577767"/>
              <a:gd name="connsiteY796" fmla="*/ 842867 h 1265951"/>
              <a:gd name="connsiteX797" fmla="*/ 227172 w 577767"/>
              <a:gd name="connsiteY797" fmla="*/ 840408 h 1265951"/>
              <a:gd name="connsiteX798" fmla="*/ 229567 w 577767"/>
              <a:gd name="connsiteY798" fmla="*/ 839178 h 1265951"/>
              <a:gd name="connsiteX799" fmla="*/ 230279 w 577767"/>
              <a:gd name="connsiteY799" fmla="*/ 838078 h 1265951"/>
              <a:gd name="connsiteX800" fmla="*/ 230861 w 577767"/>
              <a:gd name="connsiteY800" fmla="*/ 838207 h 1265951"/>
              <a:gd name="connsiteX801" fmla="*/ 231250 w 577767"/>
              <a:gd name="connsiteY801" fmla="*/ 836977 h 1265951"/>
              <a:gd name="connsiteX802" fmla="*/ 232156 w 577767"/>
              <a:gd name="connsiteY802" fmla="*/ 836201 h 1265951"/>
              <a:gd name="connsiteX803" fmla="*/ 232156 w 577767"/>
              <a:gd name="connsiteY803" fmla="*/ 834777 h 1265951"/>
              <a:gd name="connsiteX804" fmla="*/ 230473 w 577767"/>
              <a:gd name="connsiteY804" fmla="*/ 831023 h 1265951"/>
              <a:gd name="connsiteX805" fmla="*/ 230667 w 577767"/>
              <a:gd name="connsiteY805" fmla="*/ 830700 h 1265951"/>
              <a:gd name="connsiteX806" fmla="*/ 229373 w 577767"/>
              <a:gd name="connsiteY806" fmla="*/ 830570 h 1265951"/>
              <a:gd name="connsiteX807" fmla="*/ 228984 w 577767"/>
              <a:gd name="connsiteY807" fmla="*/ 830117 h 1265951"/>
              <a:gd name="connsiteX808" fmla="*/ 228467 w 577767"/>
              <a:gd name="connsiteY808" fmla="*/ 830570 h 1265951"/>
              <a:gd name="connsiteX809" fmla="*/ 227755 w 577767"/>
              <a:gd name="connsiteY809" fmla="*/ 830441 h 1265951"/>
              <a:gd name="connsiteX810" fmla="*/ 227755 w 577767"/>
              <a:gd name="connsiteY810" fmla="*/ 829534 h 1265951"/>
              <a:gd name="connsiteX811" fmla="*/ 226849 w 577767"/>
              <a:gd name="connsiteY811" fmla="*/ 829534 h 1265951"/>
              <a:gd name="connsiteX812" fmla="*/ 226137 w 577767"/>
              <a:gd name="connsiteY812" fmla="*/ 829987 h 1265951"/>
              <a:gd name="connsiteX813" fmla="*/ 218952 w 577767"/>
              <a:gd name="connsiteY813" fmla="*/ 829664 h 1265951"/>
              <a:gd name="connsiteX814" fmla="*/ 214357 w 577767"/>
              <a:gd name="connsiteY814" fmla="*/ 828434 h 1265951"/>
              <a:gd name="connsiteX815" fmla="*/ 213063 w 577767"/>
              <a:gd name="connsiteY815" fmla="*/ 827658 h 1265951"/>
              <a:gd name="connsiteX816" fmla="*/ 212351 w 577767"/>
              <a:gd name="connsiteY816" fmla="*/ 827658 h 1265951"/>
              <a:gd name="connsiteX817" fmla="*/ 212157 w 577767"/>
              <a:gd name="connsiteY817" fmla="*/ 828305 h 1265951"/>
              <a:gd name="connsiteX818" fmla="*/ 211639 w 577767"/>
              <a:gd name="connsiteY818" fmla="*/ 828434 h 1265951"/>
              <a:gd name="connsiteX819" fmla="*/ 211251 w 577767"/>
              <a:gd name="connsiteY819" fmla="*/ 827981 h 1265951"/>
              <a:gd name="connsiteX820" fmla="*/ 209244 w 577767"/>
              <a:gd name="connsiteY820" fmla="*/ 827852 h 1265951"/>
              <a:gd name="connsiteX821" fmla="*/ 205944 w 577767"/>
              <a:gd name="connsiteY821" fmla="*/ 826428 h 1265951"/>
              <a:gd name="connsiteX822" fmla="*/ 204843 w 577767"/>
              <a:gd name="connsiteY822" fmla="*/ 825328 h 1265951"/>
              <a:gd name="connsiteX823" fmla="*/ 203355 w 577767"/>
              <a:gd name="connsiteY823" fmla="*/ 824680 h 1265951"/>
              <a:gd name="connsiteX824" fmla="*/ 203355 w 577767"/>
              <a:gd name="connsiteY824" fmla="*/ 824357 h 1265951"/>
              <a:gd name="connsiteX825" fmla="*/ 201154 w 577767"/>
              <a:gd name="connsiteY825" fmla="*/ 823127 h 1265951"/>
              <a:gd name="connsiteX826" fmla="*/ 199471 w 577767"/>
              <a:gd name="connsiteY826" fmla="*/ 821121 h 1265951"/>
              <a:gd name="connsiteX827" fmla="*/ 198565 w 577767"/>
              <a:gd name="connsiteY827" fmla="*/ 819114 h 1265951"/>
              <a:gd name="connsiteX828" fmla="*/ 196559 w 577767"/>
              <a:gd name="connsiteY828" fmla="*/ 816461 h 1265951"/>
              <a:gd name="connsiteX829" fmla="*/ 195264 w 577767"/>
              <a:gd name="connsiteY829" fmla="*/ 812577 h 1265951"/>
              <a:gd name="connsiteX830" fmla="*/ 193970 w 577767"/>
              <a:gd name="connsiteY830" fmla="*/ 810377 h 1265951"/>
              <a:gd name="connsiteX831" fmla="*/ 192481 w 577767"/>
              <a:gd name="connsiteY831" fmla="*/ 804746 h 1265951"/>
              <a:gd name="connsiteX832" fmla="*/ 192481 w 577767"/>
              <a:gd name="connsiteY832" fmla="*/ 795556 h 1265951"/>
              <a:gd name="connsiteX833" fmla="*/ 192999 w 577767"/>
              <a:gd name="connsiteY833" fmla="*/ 792902 h 1265951"/>
              <a:gd name="connsiteX834" fmla="*/ 192611 w 577767"/>
              <a:gd name="connsiteY834" fmla="*/ 784165 h 1265951"/>
              <a:gd name="connsiteX835" fmla="*/ 192999 w 577767"/>
              <a:gd name="connsiteY835" fmla="*/ 781382 h 1265951"/>
              <a:gd name="connsiteX836" fmla="*/ 192805 w 577767"/>
              <a:gd name="connsiteY836" fmla="*/ 775492 h 1265951"/>
              <a:gd name="connsiteX837" fmla="*/ 193388 w 577767"/>
              <a:gd name="connsiteY837" fmla="*/ 767725 h 1265951"/>
              <a:gd name="connsiteX838" fmla="*/ 193905 w 577767"/>
              <a:gd name="connsiteY838" fmla="*/ 766496 h 1265951"/>
              <a:gd name="connsiteX839" fmla="*/ 195394 w 577767"/>
              <a:gd name="connsiteY839" fmla="*/ 755752 h 1265951"/>
              <a:gd name="connsiteX840" fmla="*/ 195976 w 577767"/>
              <a:gd name="connsiteY840" fmla="*/ 754652 h 1265951"/>
              <a:gd name="connsiteX841" fmla="*/ 195782 w 577767"/>
              <a:gd name="connsiteY841" fmla="*/ 750898 h 1265951"/>
              <a:gd name="connsiteX842" fmla="*/ 196171 w 577767"/>
              <a:gd name="connsiteY842" fmla="*/ 749992 h 1265951"/>
              <a:gd name="connsiteX843" fmla="*/ 195976 w 577767"/>
              <a:gd name="connsiteY843" fmla="*/ 740607 h 1265951"/>
              <a:gd name="connsiteX844" fmla="*/ 195394 w 577767"/>
              <a:gd name="connsiteY844" fmla="*/ 738148 h 1265951"/>
              <a:gd name="connsiteX845" fmla="*/ 195588 w 577767"/>
              <a:gd name="connsiteY845" fmla="*/ 735947 h 1265951"/>
              <a:gd name="connsiteX846" fmla="*/ 195394 w 577767"/>
              <a:gd name="connsiteY846" fmla="*/ 734070 h 1265951"/>
              <a:gd name="connsiteX847" fmla="*/ 195006 w 577767"/>
              <a:gd name="connsiteY847" fmla="*/ 733618 h 1265951"/>
              <a:gd name="connsiteX848" fmla="*/ 195200 w 577767"/>
              <a:gd name="connsiteY848" fmla="*/ 732193 h 1265951"/>
              <a:gd name="connsiteX849" fmla="*/ 194811 w 577767"/>
              <a:gd name="connsiteY849" fmla="*/ 731223 h 1265951"/>
              <a:gd name="connsiteX850" fmla="*/ 195006 w 577767"/>
              <a:gd name="connsiteY850" fmla="*/ 728893 h 1265951"/>
              <a:gd name="connsiteX851" fmla="*/ 194617 w 577767"/>
              <a:gd name="connsiteY851" fmla="*/ 728569 h 1265951"/>
              <a:gd name="connsiteX852" fmla="*/ 194617 w 577767"/>
              <a:gd name="connsiteY852" fmla="*/ 725786 h 1265951"/>
              <a:gd name="connsiteX853" fmla="*/ 196300 w 577767"/>
              <a:gd name="connsiteY853" fmla="*/ 723585 h 1265951"/>
              <a:gd name="connsiteX854" fmla="*/ 199277 w 577767"/>
              <a:gd name="connsiteY854" fmla="*/ 722032 h 1265951"/>
              <a:gd name="connsiteX855" fmla="*/ 202060 w 577767"/>
              <a:gd name="connsiteY855" fmla="*/ 721256 h 1265951"/>
              <a:gd name="connsiteX856" fmla="*/ 203161 w 577767"/>
              <a:gd name="connsiteY856" fmla="*/ 721256 h 1265951"/>
              <a:gd name="connsiteX857" fmla="*/ 203355 w 577767"/>
              <a:gd name="connsiteY857" fmla="*/ 721709 h 1265951"/>
              <a:gd name="connsiteX858" fmla="*/ 204843 w 577767"/>
              <a:gd name="connsiteY858" fmla="*/ 721709 h 1265951"/>
              <a:gd name="connsiteX859" fmla="*/ 204843 w 577767"/>
              <a:gd name="connsiteY859" fmla="*/ 721385 h 1265951"/>
              <a:gd name="connsiteX860" fmla="*/ 208532 w 577767"/>
              <a:gd name="connsiteY860" fmla="*/ 719508 h 1265951"/>
              <a:gd name="connsiteX861" fmla="*/ 209244 w 577767"/>
              <a:gd name="connsiteY861" fmla="*/ 719508 h 1265951"/>
              <a:gd name="connsiteX862" fmla="*/ 209762 w 577767"/>
              <a:gd name="connsiteY862" fmla="*/ 719961 h 1265951"/>
              <a:gd name="connsiteX863" fmla="*/ 210668 w 577767"/>
              <a:gd name="connsiteY863" fmla="*/ 722938 h 1265951"/>
              <a:gd name="connsiteX864" fmla="*/ 210085 w 577767"/>
              <a:gd name="connsiteY864" fmla="*/ 724362 h 1265951"/>
              <a:gd name="connsiteX865" fmla="*/ 208273 w 577767"/>
              <a:gd name="connsiteY865" fmla="*/ 725463 h 1265951"/>
              <a:gd name="connsiteX866" fmla="*/ 209180 w 577767"/>
              <a:gd name="connsiteY866" fmla="*/ 725916 h 1265951"/>
              <a:gd name="connsiteX867" fmla="*/ 209374 w 577767"/>
              <a:gd name="connsiteY867" fmla="*/ 726563 h 1265951"/>
              <a:gd name="connsiteX868" fmla="*/ 209180 w 577767"/>
              <a:gd name="connsiteY868" fmla="*/ 730640 h 1265951"/>
              <a:gd name="connsiteX869" fmla="*/ 209697 w 577767"/>
              <a:gd name="connsiteY869" fmla="*/ 738148 h 1265951"/>
              <a:gd name="connsiteX870" fmla="*/ 210798 w 577767"/>
              <a:gd name="connsiteY870" fmla="*/ 740348 h 1265951"/>
              <a:gd name="connsiteX871" fmla="*/ 211898 w 577767"/>
              <a:gd name="connsiteY871" fmla="*/ 740672 h 1265951"/>
              <a:gd name="connsiteX872" fmla="*/ 211898 w 577767"/>
              <a:gd name="connsiteY872" fmla="*/ 742420 h 1265951"/>
              <a:gd name="connsiteX873" fmla="*/ 213386 w 577767"/>
              <a:gd name="connsiteY873" fmla="*/ 743843 h 1265951"/>
              <a:gd name="connsiteX874" fmla="*/ 213775 w 577767"/>
              <a:gd name="connsiteY874" fmla="*/ 744944 h 1265951"/>
              <a:gd name="connsiteX875" fmla="*/ 220247 w 577767"/>
              <a:gd name="connsiteY875" fmla="*/ 748050 h 1265951"/>
              <a:gd name="connsiteX876" fmla="*/ 220635 w 577767"/>
              <a:gd name="connsiteY876" fmla="*/ 749280 h 1265951"/>
              <a:gd name="connsiteX877" fmla="*/ 221736 w 577767"/>
              <a:gd name="connsiteY877" fmla="*/ 750186 h 1265951"/>
              <a:gd name="connsiteX878" fmla="*/ 221930 w 577767"/>
              <a:gd name="connsiteY878" fmla="*/ 752193 h 1265951"/>
              <a:gd name="connsiteX879" fmla="*/ 220829 w 577767"/>
              <a:gd name="connsiteY879" fmla="*/ 752840 h 1265951"/>
              <a:gd name="connsiteX880" fmla="*/ 218823 w 577767"/>
              <a:gd name="connsiteY880" fmla="*/ 752969 h 1265951"/>
              <a:gd name="connsiteX881" fmla="*/ 218823 w 577767"/>
              <a:gd name="connsiteY881" fmla="*/ 754846 h 1265951"/>
              <a:gd name="connsiteX882" fmla="*/ 219535 w 577767"/>
              <a:gd name="connsiteY882" fmla="*/ 756852 h 1265951"/>
              <a:gd name="connsiteX883" fmla="*/ 219341 w 577767"/>
              <a:gd name="connsiteY883" fmla="*/ 757952 h 1265951"/>
              <a:gd name="connsiteX884" fmla="*/ 221023 w 577767"/>
              <a:gd name="connsiteY884" fmla="*/ 758859 h 1265951"/>
              <a:gd name="connsiteX885" fmla="*/ 222318 w 577767"/>
              <a:gd name="connsiteY885" fmla="*/ 758859 h 1265951"/>
              <a:gd name="connsiteX886" fmla="*/ 222706 w 577767"/>
              <a:gd name="connsiteY886" fmla="*/ 758406 h 1265951"/>
              <a:gd name="connsiteX887" fmla="*/ 224519 w 577767"/>
              <a:gd name="connsiteY887" fmla="*/ 758082 h 1265951"/>
              <a:gd name="connsiteX888" fmla="*/ 225813 w 577767"/>
              <a:gd name="connsiteY888" fmla="*/ 759182 h 1265951"/>
              <a:gd name="connsiteX889" fmla="*/ 226913 w 577767"/>
              <a:gd name="connsiteY889" fmla="*/ 762160 h 1265951"/>
              <a:gd name="connsiteX890" fmla="*/ 228402 w 577767"/>
              <a:gd name="connsiteY890" fmla="*/ 763842 h 1265951"/>
              <a:gd name="connsiteX891" fmla="*/ 229696 w 577767"/>
              <a:gd name="connsiteY891" fmla="*/ 764489 h 1265951"/>
              <a:gd name="connsiteX892" fmla="*/ 231379 w 577767"/>
              <a:gd name="connsiteY892" fmla="*/ 764489 h 1265951"/>
              <a:gd name="connsiteX893" fmla="*/ 232285 w 577767"/>
              <a:gd name="connsiteY893" fmla="*/ 764036 h 1265951"/>
              <a:gd name="connsiteX894" fmla="*/ 232091 w 577767"/>
              <a:gd name="connsiteY894" fmla="*/ 763583 h 1265951"/>
              <a:gd name="connsiteX895" fmla="*/ 229890 w 577767"/>
              <a:gd name="connsiteY895" fmla="*/ 763907 h 1265951"/>
              <a:gd name="connsiteX896" fmla="*/ 228402 w 577767"/>
              <a:gd name="connsiteY896" fmla="*/ 763001 h 1265951"/>
              <a:gd name="connsiteX897" fmla="*/ 227690 w 577767"/>
              <a:gd name="connsiteY897" fmla="*/ 761901 h 1265951"/>
              <a:gd name="connsiteX898" fmla="*/ 227107 w 577767"/>
              <a:gd name="connsiteY898" fmla="*/ 759571 h 1265951"/>
              <a:gd name="connsiteX899" fmla="*/ 226395 w 577767"/>
              <a:gd name="connsiteY899" fmla="*/ 758341 h 1265951"/>
              <a:gd name="connsiteX900" fmla="*/ 225813 w 577767"/>
              <a:gd name="connsiteY900" fmla="*/ 758341 h 1265951"/>
              <a:gd name="connsiteX901" fmla="*/ 225101 w 577767"/>
              <a:gd name="connsiteY901" fmla="*/ 757564 h 1265951"/>
              <a:gd name="connsiteX902" fmla="*/ 223806 w 577767"/>
              <a:gd name="connsiteY902" fmla="*/ 757564 h 1265951"/>
              <a:gd name="connsiteX903" fmla="*/ 223612 w 577767"/>
              <a:gd name="connsiteY903" fmla="*/ 757111 h 1265951"/>
              <a:gd name="connsiteX904" fmla="*/ 222512 w 577767"/>
              <a:gd name="connsiteY904" fmla="*/ 757435 h 1265951"/>
              <a:gd name="connsiteX905" fmla="*/ 220829 w 577767"/>
              <a:gd name="connsiteY905" fmla="*/ 756788 h 1265951"/>
              <a:gd name="connsiteX906" fmla="*/ 221930 w 577767"/>
              <a:gd name="connsiteY906" fmla="*/ 754005 h 1265951"/>
              <a:gd name="connsiteX907" fmla="*/ 222512 w 577767"/>
              <a:gd name="connsiteY907" fmla="*/ 754005 h 1265951"/>
              <a:gd name="connsiteX908" fmla="*/ 223418 w 577767"/>
              <a:gd name="connsiteY908" fmla="*/ 752904 h 1265951"/>
              <a:gd name="connsiteX909" fmla="*/ 223612 w 577767"/>
              <a:gd name="connsiteY909" fmla="*/ 751351 h 1265951"/>
              <a:gd name="connsiteX910" fmla="*/ 222706 w 577767"/>
              <a:gd name="connsiteY910" fmla="*/ 748697 h 1265951"/>
              <a:gd name="connsiteX911" fmla="*/ 221606 w 577767"/>
              <a:gd name="connsiteY911" fmla="*/ 747921 h 1265951"/>
              <a:gd name="connsiteX912" fmla="*/ 221606 w 577767"/>
              <a:gd name="connsiteY912" fmla="*/ 747274 h 1265951"/>
              <a:gd name="connsiteX913" fmla="*/ 219729 w 577767"/>
              <a:gd name="connsiteY913" fmla="*/ 745850 h 1265951"/>
              <a:gd name="connsiteX914" fmla="*/ 219729 w 577767"/>
              <a:gd name="connsiteY914" fmla="*/ 745397 h 1265951"/>
              <a:gd name="connsiteX915" fmla="*/ 219017 w 577767"/>
              <a:gd name="connsiteY915" fmla="*/ 745267 h 1265951"/>
              <a:gd name="connsiteX916" fmla="*/ 218823 w 577767"/>
              <a:gd name="connsiteY916" fmla="*/ 744620 h 1265951"/>
              <a:gd name="connsiteX917" fmla="*/ 217917 w 577767"/>
              <a:gd name="connsiteY917" fmla="*/ 744167 h 1265951"/>
              <a:gd name="connsiteX918" fmla="*/ 216817 w 577767"/>
              <a:gd name="connsiteY918" fmla="*/ 742743 h 1265951"/>
              <a:gd name="connsiteX919" fmla="*/ 215716 w 577767"/>
              <a:gd name="connsiteY919" fmla="*/ 740219 h 1265951"/>
              <a:gd name="connsiteX920" fmla="*/ 214422 w 577767"/>
              <a:gd name="connsiteY920" fmla="*/ 739119 h 1265951"/>
              <a:gd name="connsiteX921" fmla="*/ 213516 w 577767"/>
              <a:gd name="connsiteY921" fmla="*/ 733941 h 1265951"/>
              <a:gd name="connsiteX922" fmla="*/ 213904 w 577767"/>
              <a:gd name="connsiteY922" fmla="*/ 732388 h 1265951"/>
              <a:gd name="connsiteX923" fmla="*/ 213192 w 577767"/>
              <a:gd name="connsiteY923" fmla="*/ 731935 h 1265951"/>
              <a:gd name="connsiteX924" fmla="*/ 213710 w 577767"/>
              <a:gd name="connsiteY924" fmla="*/ 728957 h 1265951"/>
              <a:gd name="connsiteX925" fmla="*/ 213192 w 577767"/>
              <a:gd name="connsiteY925" fmla="*/ 728828 h 1265951"/>
              <a:gd name="connsiteX926" fmla="*/ 212610 w 577767"/>
              <a:gd name="connsiteY926" fmla="*/ 727275 h 1265951"/>
              <a:gd name="connsiteX927" fmla="*/ 212998 w 577767"/>
              <a:gd name="connsiteY927" fmla="*/ 722291 h 1265951"/>
              <a:gd name="connsiteX928" fmla="*/ 212416 w 577767"/>
              <a:gd name="connsiteY928" fmla="*/ 721514 h 1265951"/>
              <a:gd name="connsiteX929" fmla="*/ 212998 w 577767"/>
              <a:gd name="connsiteY929" fmla="*/ 720608 h 1265951"/>
              <a:gd name="connsiteX930" fmla="*/ 216299 w 577767"/>
              <a:gd name="connsiteY930" fmla="*/ 720155 h 1265951"/>
              <a:gd name="connsiteX931" fmla="*/ 216687 w 577767"/>
              <a:gd name="connsiteY931" fmla="*/ 719702 h 1265951"/>
              <a:gd name="connsiteX932" fmla="*/ 219665 w 577767"/>
              <a:gd name="connsiteY932" fmla="*/ 718473 h 1265951"/>
              <a:gd name="connsiteX933" fmla="*/ 220247 w 577767"/>
              <a:gd name="connsiteY933" fmla="*/ 717826 h 1265951"/>
              <a:gd name="connsiteX934" fmla="*/ 221541 w 577767"/>
              <a:gd name="connsiteY934" fmla="*/ 717696 h 1265951"/>
              <a:gd name="connsiteX935" fmla="*/ 223936 w 577767"/>
              <a:gd name="connsiteY935" fmla="*/ 716013 h 1265951"/>
              <a:gd name="connsiteX936" fmla="*/ 225619 w 577767"/>
              <a:gd name="connsiteY936" fmla="*/ 715560 h 1265951"/>
              <a:gd name="connsiteX937" fmla="*/ 227819 w 577767"/>
              <a:gd name="connsiteY937" fmla="*/ 714330 h 1265951"/>
              <a:gd name="connsiteX938" fmla="*/ 230408 w 577767"/>
              <a:gd name="connsiteY938" fmla="*/ 713877 h 1265951"/>
              <a:gd name="connsiteX939" fmla="*/ 231703 w 577767"/>
              <a:gd name="connsiteY939" fmla="*/ 713101 h 1265951"/>
              <a:gd name="connsiteX940" fmla="*/ 234486 w 577767"/>
              <a:gd name="connsiteY940" fmla="*/ 712647 h 1265951"/>
              <a:gd name="connsiteX941" fmla="*/ 235586 w 577767"/>
              <a:gd name="connsiteY941" fmla="*/ 711224 h 1265951"/>
              <a:gd name="connsiteX942" fmla="*/ 236686 w 577767"/>
              <a:gd name="connsiteY942" fmla="*/ 711224 h 1265951"/>
              <a:gd name="connsiteX943" fmla="*/ 237075 w 577767"/>
              <a:gd name="connsiteY943" fmla="*/ 710771 h 1265951"/>
              <a:gd name="connsiteX944" fmla="*/ 238563 w 577767"/>
              <a:gd name="connsiteY944" fmla="*/ 711094 h 1265951"/>
              <a:gd name="connsiteX945" fmla="*/ 240246 w 577767"/>
              <a:gd name="connsiteY945" fmla="*/ 710771 h 1265951"/>
              <a:gd name="connsiteX946" fmla="*/ 242641 w 577767"/>
              <a:gd name="connsiteY946" fmla="*/ 713101 h 1265951"/>
              <a:gd name="connsiteX947" fmla="*/ 243741 w 577767"/>
              <a:gd name="connsiteY947" fmla="*/ 713554 h 1265951"/>
              <a:gd name="connsiteX948" fmla="*/ 246330 w 577767"/>
              <a:gd name="connsiteY948" fmla="*/ 713554 h 1265951"/>
              <a:gd name="connsiteX949" fmla="*/ 246848 w 577767"/>
              <a:gd name="connsiteY949" fmla="*/ 713230 h 1265951"/>
              <a:gd name="connsiteX950" fmla="*/ 246848 w 577767"/>
              <a:gd name="connsiteY950" fmla="*/ 712000 h 1265951"/>
              <a:gd name="connsiteX951" fmla="*/ 249242 w 577767"/>
              <a:gd name="connsiteY951" fmla="*/ 712000 h 1265951"/>
              <a:gd name="connsiteX952" fmla="*/ 250731 w 577767"/>
              <a:gd name="connsiteY952" fmla="*/ 711094 h 1265951"/>
              <a:gd name="connsiteX953" fmla="*/ 250925 w 577767"/>
              <a:gd name="connsiteY953" fmla="*/ 710447 h 1265951"/>
              <a:gd name="connsiteX954" fmla="*/ 251831 w 577767"/>
              <a:gd name="connsiteY954" fmla="*/ 710318 h 1265951"/>
              <a:gd name="connsiteX955" fmla="*/ 252737 w 577767"/>
              <a:gd name="connsiteY955" fmla="*/ 709541 h 1265951"/>
              <a:gd name="connsiteX956" fmla="*/ 253320 w 577767"/>
              <a:gd name="connsiteY956" fmla="*/ 708117 h 1265951"/>
              <a:gd name="connsiteX957" fmla="*/ 252931 w 577767"/>
              <a:gd name="connsiteY957" fmla="*/ 707470 h 1265951"/>
              <a:gd name="connsiteX958" fmla="*/ 253320 w 577767"/>
              <a:gd name="connsiteY958" fmla="*/ 705723 h 1265951"/>
              <a:gd name="connsiteX959" fmla="*/ 255002 w 577767"/>
              <a:gd name="connsiteY959" fmla="*/ 704816 h 1265951"/>
              <a:gd name="connsiteX960" fmla="*/ 256297 w 577767"/>
              <a:gd name="connsiteY960" fmla="*/ 705270 h 1265951"/>
              <a:gd name="connsiteX961" fmla="*/ 256879 w 577767"/>
              <a:gd name="connsiteY961" fmla="*/ 704363 h 1265951"/>
              <a:gd name="connsiteX962" fmla="*/ 257785 w 577767"/>
              <a:gd name="connsiteY962" fmla="*/ 704234 h 1265951"/>
              <a:gd name="connsiteX963" fmla="*/ 258691 w 577767"/>
              <a:gd name="connsiteY963" fmla="*/ 702227 h 1265951"/>
              <a:gd name="connsiteX964" fmla="*/ 259403 w 577767"/>
              <a:gd name="connsiteY964" fmla="*/ 701774 h 1265951"/>
              <a:gd name="connsiteX965" fmla="*/ 259921 w 577767"/>
              <a:gd name="connsiteY965" fmla="*/ 700221 h 1265951"/>
              <a:gd name="connsiteX966" fmla="*/ 260633 w 577767"/>
              <a:gd name="connsiteY966" fmla="*/ 700092 h 1265951"/>
              <a:gd name="connsiteX967" fmla="*/ 260439 w 577767"/>
              <a:gd name="connsiteY967" fmla="*/ 699639 h 1265951"/>
              <a:gd name="connsiteX968" fmla="*/ 257850 w 577767"/>
              <a:gd name="connsiteY968" fmla="*/ 699315 h 1265951"/>
              <a:gd name="connsiteX969" fmla="*/ 253578 w 577767"/>
              <a:gd name="connsiteY969" fmla="*/ 696791 h 1265951"/>
              <a:gd name="connsiteX970" fmla="*/ 252672 w 577767"/>
              <a:gd name="connsiteY970" fmla="*/ 693167 h 1265951"/>
              <a:gd name="connsiteX971" fmla="*/ 253061 w 577767"/>
              <a:gd name="connsiteY971" fmla="*/ 692260 h 1265951"/>
              <a:gd name="connsiteX972" fmla="*/ 252672 w 577767"/>
              <a:gd name="connsiteY972" fmla="*/ 692131 h 1265951"/>
              <a:gd name="connsiteX973" fmla="*/ 250860 w 577767"/>
              <a:gd name="connsiteY973" fmla="*/ 685270 h 1265951"/>
              <a:gd name="connsiteX974" fmla="*/ 248854 w 577767"/>
              <a:gd name="connsiteY974" fmla="*/ 683394 h 1265951"/>
              <a:gd name="connsiteX975" fmla="*/ 248466 w 577767"/>
              <a:gd name="connsiteY975" fmla="*/ 682164 h 1265951"/>
              <a:gd name="connsiteX976" fmla="*/ 247365 w 577767"/>
              <a:gd name="connsiteY976" fmla="*/ 680611 h 1265951"/>
              <a:gd name="connsiteX977" fmla="*/ 246977 w 577767"/>
              <a:gd name="connsiteY977" fmla="*/ 677957 h 1265951"/>
              <a:gd name="connsiteX978" fmla="*/ 245294 w 577767"/>
              <a:gd name="connsiteY978" fmla="*/ 676080 h 1265951"/>
              <a:gd name="connsiteX979" fmla="*/ 244776 w 577767"/>
              <a:gd name="connsiteY979" fmla="*/ 674333 h 1265951"/>
              <a:gd name="connsiteX980" fmla="*/ 244582 w 577767"/>
              <a:gd name="connsiteY980" fmla="*/ 671550 h 1265951"/>
              <a:gd name="connsiteX981" fmla="*/ 244000 w 577767"/>
              <a:gd name="connsiteY981" fmla="*/ 670902 h 1265951"/>
              <a:gd name="connsiteX982" fmla="*/ 243612 w 577767"/>
              <a:gd name="connsiteY982" fmla="*/ 669025 h 1265951"/>
              <a:gd name="connsiteX983" fmla="*/ 243223 w 577767"/>
              <a:gd name="connsiteY983" fmla="*/ 668378 h 1265951"/>
              <a:gd name="connsiteX984" fmla="*/ 241734 w 577767"/>
              <a:gd name="connsiteY984" fmla="*/ 668508 h 1265951"/>
              <a:gd name="connsiteX985" fmla="*/ 241023 w 577767"/>
              <a:gd name="connsiteY985" fmla="*/ 668055 h 1265951"/>
              <a:gd name="connsiteX986" fmla="*/ 240634 w 577767"/>
              <a:gd name="connsiteY986" fmla="*/ 667278 h 1265951"/>
              <a:gd name="connsiteX987" fmla="*/ 239728 w 577767"/>
              <a:gd name="connsiteY987" fmla="*/ 666631 h 1265951"/>
              <a:gd name="connsiteX988" fmla="*/ 239146 w 577767"/>
              <a:gd name="connsiteY988" fmla="*/ 665207 h 1265951"/>
              <a:gd name="connsiteX989" fmla="*/ 237333 w 577767"/>
              <a:gd name="connsiteY989" fmla="*/ 663459 h 1265951"/>
              <a:gd name="connsiteX990" fmla="*/ 238045 w 577767"/>
              <a:gd name="connsiteY990" fmla="*/ 663330 h 1265951"/>
              <a:gd name="connsiteX991" fmla="*/ 238628 w 577767"/>
              <a:gd name="connsiteY991" fmla="*/ 662359 h 1265951"/>
              <a:gd name="connsiteX992" fmla="*/ 240116 w 577767"/>
              <a:gd name="connsiteY992" fmla="*/ 662036 h 1265951"/>
              <a:gd name="connsiteX993" fmla="*/ 240311 w 577767"/>
              <a:gd name="connsiteY993" fmla="*/ 661583 h 1265951"/>
              <a:gd name="connsiteX994" fmla="*/ 239598 w 577767"/>
              <a:gd name="connsiteY994" fmla="*/ 661259 h 1265951"/>
              <a:gd name="connsiteX995" fmla="*/ 237916 w 577767"/>
              <a:gd name="connsiteY995" fmla="*/ 661388 h 1265951"/>
              <a:gd name="connsiteX996" fmla="*/ 237528 w 577767"/>
              <a:gd name="connsiteY996" fmla="*/ 662359 h 1265951"/>
              <a:gd name="connsiteX997" fmla="*/ 237139 w 577767"/>
              <a:gd name="connsiteY997" fmla="*/ 662230 h 1265951"/>
              <a:gd name="connsiteX998" fmla="*/ 237139 w 577767"/>
              <a:gd name="connsiteY998" fmla="*/ 661583 h 1265951"/>
              <a:gd name="connsiteX999" fmla="*/ 239146 w 577767"/>
              <a:gd name="connsiteY999" fmla="*/ 660159 h 1265951"/>
              <a:gd name="connsiteX1000" fmla="*/ 240052 w 577767"/>
              <a:gd name="connsiteY1000" fmla="*/ 660029 h 1265951"/>
              <a:gd name="connsiteX1001" fmla="*/ 240569 w 577767"/>
              <a:gd name="connsiteY1001" fmla="*/ 659058 h 1265951"/>
              <a:gd name="connsiteX1002" fmla="*/ 241476 w 577767"/>
              <a:gd name="connsiteY1002" fmla="*/ 659188 h 1265951"/>
              <a:gd name="connsiteX1003" fmla="*/ 241864 w 577767"/>
              <a:gd name="connsiteY1003" fmla="*/ 658735 h 1265951"/>
              <a:gd name="connsiteX1004" fmla="*/ 242964 w 577767"/>
              <a:gd name="connsiteY1004" fmla="*/ 658735 h 1265951"/>
              <a:gd name="connsiteX1005" fmla="*/ 243158 w 577767"/>
              <a:gd name="connsiteY1005" fmla="*/ 657182 h 1265951"/>
              <a:gd name="connsiteX1006" fmla="*/ 242576 w 577767"/>
              <a:gd name="connsiteY1006" fmla="*/ 656728 h 1265951"/>
              <a:gd name="connsiteX1007" fmla="*/ 242576 w 577767"/>
              <a:gd name="connsiteY1007" fmla="*/ 655952 h 1265951"/>
              <a:gd name="connsiteX1008" fmla="*/ 243288 w 577767"/>
              <a:gd name="connsiteY1008" fmla="*/ 655175 h 1265951"/>
              <a:gd name="connsiteX1009" fmla="*/ 242576 w 577767"/>
              <a:gd name="connsiteY1009" fmla="*/ 654722 h 1265951"/>
              <a:gd name="connsiteX1010" fmla="*/ 242770 w 577767"/>
              <a:gd name="connsiteY1010" fmla="*/ 653751 h 1265951"/>
              <a:gd name="connsiteX1011" fmla="*/ 244453 w 577767"/>
              <a:gd name="connsiteY1011" fmla="*/ 653881 h 1265951"/>
              <a:gd name="connsiteX1012" fmla="*/ 245553 w 577767"/>
              <a:gd name="connsiteY1012" fmla="*/ 653233 h 1265951"/>
              <a:gd name="connsiteX1013" fmla="*/ 246265 w 577767"/>
              <a:gd name="connsiteY1013" fmla="*/ 650256 h 1265951"/>
              <a:gd name="connsiteX1014" fmla="*/ 247171 w 577767"/>
              <a:gd name="connsiteY1014" fmla="*/ 648703 h 1265951"/>
              <a:gd name="connsiteX1015" fmla="*/ 247171 w 577767"/>
              <a:gd name="connsiteY1015" fmla="*/ 646955 h 1265951"/>
              <a:gd name="connsiteX1016" fmla="*/ 248660 w 577767"/>
              <a:gd name="connsiteY1016" fmla="*/ 645726 h 1265951"/>
              <a:gd name="connsiteX1017" fmla="*/ 249048 w 577767"/>
              <a:gd name="connsiteY1017" fmla="*/ 643849 h 1265951"/>
              <a:gd name="connsiteX1018" fmla="*/ 250148 w 577767"/>
              <a:gd name="connsiteY1018" fmla="*/ 643978 h 1265951"/>
              <a:gd name="connsiteX1019" fmla="*/ 252349 w 577767"/>
              <a:gd name="connsiteY1019" fmla="*/ 642425 h 1265951"/>
              <a:gd name="connsiteX1020" fmla="*/ 252737 w 577767"/>
              <a:gd name="connsiteY1020" fmla="*/ 640095 h 1265951"/>
              <a:gd name="connsiteX1021" fmla="*/ 251443 w 577767"/>
              <a:gd name="connsiteY1021" fmla="*/ 638347 h 1265951"/>
              <a:gd name="connsiteX1022" fmla="*/ 252025 w 577767"/>
              <a:gd name="connsiteY1022" fmla="*/ 638218 h 1265951"/>
              <a:gd name="connsiteX1023" fmla="*/ 252737 w 577767"/>
              <a:gd name="connsiteY1023" fmla="*/ 639189 h 1265951"/>
              <a:gd name="connsiteX1024" fmla="*/ 253837 w 577767"/>
              <a:gd name="connsiteY1024" fmla="*/ 638865 h 1265951"/>
              <a:gd name="connsiteX1025" fmla="*/ 255844 w 577767"/>
              <a:gd name="connsiteY1025" fmla="*/ 639512 h 1265951"/>
              <a:gd name="connsiteX1026" fmla="*/ 258044 w 577767"/>
              <a:gd name="connsiteY1026" fmla="*/ 637182 h 1265951"/>
              <a:gd name="connsiteX1027" fmla="*/ 259144 w 577767"/>
              <a:gd name="connsiteY1027" fmla="*/ 637312 h 1265951"/>
              <a:gd name="connsiteX1028" fmla="*/ 260051 w 577767"/>
              <a:gd name="connsiteY1028" fmla="*/ 636988 h 1265951"/>
              <a:gd name="connsiteX1029" fmla="*/ 260957 w 577767"/>
              <a:gd name="connsiteY1029" fmla="*/ 637441 h 1265951"/>
              <a:gd name="connsiteX1030" fmla="*/ 262057 w 577767"/>
              <a:gd name="connsiteY1030" fmla="*/ 637441 h 1265951"/>
              <a:gd name="connsiteX1031" fmla="*/ 264840 w 577767"/>
              <a:gd name="connsiteY1031" fmla="*/ 636018 h 1265951"/>
              <a:gd name="connsiteX1032" fmla="*/ 266523 w 577767"/>
              <a:gd name="connsiteY1032" fmla="*/ 634011 h 1265951"/>
              <a:gd name="connsiteX1033" fmla="*/ 266717 w 577767"/>
              <a:gd name="connsiteY1033" fmla="*/ 632781 h 1265951"/>
              <a:gd name="connsiteX1034" fmla="*/ 268529 w 577767"/>
              <a:gd name="connsiteY1034" fmla="*/ 632458 h 1265951"/>
              <a:gd name="connsiteX1035" fmla="*/ 268529 w 577767"/>
              <a:gd name="connsiteY1035" fmla="*/ 632005 h 1265951"/>
              <a:gd name="connsiteX1036" fmla="*/ 270535 w 577767"/>
              <a:gd name="connsiteY1036" fmla="*/ 631552 h 1265951"/>
              <a:gd name="connsiteX1037" fmla="*/ 272024 w 577767"/>
              <a:gd name="connsiteY1037" fmla="*/ 630581 h 1265951"/>
              <a:gd name="connsiteX1038" fmla="*/ 272607 w 577767"/>
              <a:gd name="connsiteY1038" fmla="*/ 626503 h 1265951"/>
              <a:gd name="connsiteX1039" fmla="*/ 273707 w 577767"/>
              <a:gd name="connsiteY1039" fmla="*/ 624173 h 1265951"/>
              <a:gd name="connsiteX1040" fmla="*/ 273513 w 577767"/>
              <a:gd name="connsiteY1040" fmla="*/ 622167 h 1265951"/>
              <a:gd name="connsiteX1041" fmla="*/ 273901 w 577767"/>
              <a:gd name="connsiteY1041" fmla="*/ 621844 h 1265951"/>
              <a:gd name="connsiteX1042" fmla="*/ 273901 w 577767"/>
              <a:gd name="connsiteY1042" fmla="*/ 620743 h 1265951"/>
              <a:gd name="connsiteX1043" fmla="*/ 274289 w 577767"/>
              <a:gd name="connsiteY1043" fmla="*/ 620290 h 1265951"/>
              <a:gd name="connsiteX1044" fmla="*/ 275390 w 577767"/>
              <a:gd name="connsiteY1044" fmla="*/ 620161 h 1265951"/>
              <a:gd name="connsiteX1045" fmla="*/ 276101 w 577767"/>
              <a:gd name="connsiteY1045" fmla="*/ 618931 h 1265951"/>
              <a:gd name="connsiteX1046" fmla="*/ 276813 w 577767"/>
              <a:gd name="connsiteY1046" fmla="*/ 618607 h 1265951"/>
              <a:gd name="connsiteX1047" fmla="*/ 278820 w 577767"/>
              <a:gd name="connsiteY1047" fmla="*/ 614854 h 1265951"/>
              <a:gd name="connsiteX1048" fmla="*/ 279726 w 577767"/>
              <a:gd name="connsiteY1048" fmla="*/ 612200 h 1265951"/>
              <a:gd name="connsiteX1049" fmla="*/ 279532 w 577767"/>
              <a:gd name="connsiteY1049" fmla="*/ 610647 h 1265951"/>
              <a:gd name="connsiteX1050" fmla="*/ 280244 w 577767"/>
              <a:gd name="connsiteY1050" fmla="*/ 609546 h 1265951"/>
              <a:gd name="connsiteX1051" fmla="*/ 280244 w 577767"/>
              <a:gd name="connsiteY1051" fmla="*/ 608123 h 1265951"/>
              <a:gd name="connsiteX1052" fmla="*/ 280632 w 577767"/>
              <a:gd name="connsiteY1052" fmla="*/ 607993 h 1265951"/>
              <a:gd name="connsiteX1053" fmla="*/ 280826 w 577767"/>
              <a:gd name="connsiteY1053" fmla="*/ 607216 h 1265951"/>
              <a:gd name="connsiteX1054" fmla="*/ 280244 w 577767"/>
              <a:gd name="connsiteY1054" fmla="*/ 607216 h 1265951"/>
              <a:gd name="connsiteX1055" fmla="*/ 279337 w 577767"/>
              <a:gd name="connsiteY1055" fmla="*/ 608964 h 1265951"/>
              <a:gd name="connsiteX1056" fmla="*/ 278043 w 577767"/>
              <a:gd name="connsiteY1056" fmla="*/ 609093 h 1265951"/>
              <a:gd name="connsiteX1057" fmla="*/ 276361 w 577767"/>
              <a:gd name="connsiteY1057" fmla="*/ 607993 h 1265951"/>
              <a:gd name="connsiteX1058" fmla="*/ 276166 w 577767"/>
              <a:gd name="connsiteY1058" fmla="*/ 606763 h 1265951"/>
              <a:gd name="connsiteX1059" fmla="*/ 275648 w 577767"/>
              <a:gd name="connsiteY1059" fmla="*/ 606116 h 1265951"/>
              <a:gd name="connsiteX1060" fmla="*/ 273060 w 577767"/>
              <a:gd name="connsiteY1060" fmla="*/ 605663 h 1265951"/>
              <a:gd name="connsiteX1061" fmla="*/ 273060 w 577767"/>
              <a:gd name="connsiteY1061" fmla="*/ 604433 h 1265951"/>
              <a:gd name="connsiteX1062" fmla="*/ 272154 w 577767"/>
              <a:gd name="connsiteY1062" fmla="*/ 603462 h 1265951"/>
              <a:gd name="connsiteX1063" fmla="*/ 271959 w 577767"/>
              <a:gd name="connsiteY1063" fmla="*/ 602233 h 1265951"/>
              <a:gd name="connsiteX1064" fmla="*/ 271442 w 577767"/>
              <a:gd name="connsiteY1064" fmla="*/ 602104 h 1265951"/>
              <a:gd name="connsiteX1065" fmla="*/ 271442 w 577767"/>
              <a:gd name="connsiteY1065" fmla="*/ 599903 h 1265951"/>
              <a:gd name="connsiteX1066" fmla="*/ 270535 w 577767"/>
              <a:gd name="connsiteY1066" fmla="*/ 597703 h 1265951"/>
              <a:gd name="connsiteX1067" fmla="*/ 270535 w 577767"/>
              <a:gd name="connsiteY1067" fmla="*/ 597249 h 1265951"/>
              <a:gd name="connsiteX1068" fmla="*/ 272024 w 577767"/>
              <a:gd name="connsiteY1068" fmla="*/ 596149 h 1265951"/>
              <a:gd name="connsiteX1069" fmla="*/ 272024 w 577767"/>
              <a:gd name="connsiteY1069" fmla="*/ 594596 h 1265951"/>
              <a:gd name="connsiteX1070" fmla="*/ 271636 w 577767"/>
              <a:gd name="connsiteY1070" fmla="*/ 593949 h 1265951"/>
              <a:gd name="connsiteX1071" fmla="*/ 268659 w 577767"/>
              <a:gd name="connsiteY1071" fmla="*/ 594596 h 1265951"/>
              <a:gd name="connsiteX1072" fmla="*/ 266264 w 577767"/>
              <a:gd name="connsiteY1072" fmla="*/ 590648 h 1265951"/>
              <a:gd name="connsiteX1073" fmla="*/ 266264 w 577767"/>
              <a:gd name="connsiteY1073" fmla="*/ 584694 h 1265951"/>
              <a:gd name="connsiteX1074" fmla="*/ 265875 w 577767"/>
              <a:gd name="connsiteY1074" fmla="*/ 583140 h 1265951"/>
              <a:gd name="connsiteX1075" fmla="*/ 264970 w 577767"/>
              <a:gd name="connsiteY1075" fmla="*/ 582040 h 1265951"/>
              <a:gd name="connsiteX1076" fmla="*/ 263675 w 577767"/>
              <a:gd name="connsiteY1076" fmla="*/ 581393 h 1265951"/>
              <a:gd name="connsiteX1077" fmla="*/ 263092 w 577767"/>
              <a:gd name="connsiteY1077" fmla="*/ 580422 h 1265951"/>
              <a:gd name="connsiteX1078" fmla="*/ 261798 w 577767"/>
              <a:gd name="connsiteY1078" fmla="*/ 580293 h 1265951"/>
              <a:gd name="connsiteX1079" fmla="*/ 261410 w 577767"/>
              <a:gd name="connsiteY1079" fmla="*/ 579516 h 1265951"/>
              <a:gd name="connsiteX1080" fmla="*/ 257915 w 577767"/>
              <a:gd name="connsiteY1080" fmla="*/ 578286 h 1265951"/>
              <a:gd name="connsiteX1081" fmla="*/ 257203 w 577767"/>
              <a:gd name="connsiteY1081" fmla="*/ 578415 h 1265951"/>
              <a:gd name="connsiteX1082" fmla="*/ 256103 w 577767"/>
              <a:gd name="connsiteY1082" fmla="*/ 577639 h 1265951"/>
              <a:gd name="connsiteX1083" fmla="*/ 256297 w 577767"/>
              <a:gd name="connsiteY1083" fmla="*/ 575762 h 1265951"/>
              <a:gd name="connsiteX1084" fmla="*/ 257397 w 577767"/>
              <a:gd name="connsiteY1084" fmla="*/ 574662 h 1265951"/>
              <a:gd name="connsiteX1085" fmla="*/ 256103 w 577767"/>
              <a:gd name="connsiteY1085" fmla="*/ 572914 h 1265951"/>
              <a:gd name="connsiteX1086" fmla="*/ 257785 w 577767"/>
              <a:gd name="connsiteY1086" fmla="*/ 571490 h 1265951"/>
              <a:gd name="connsiteX1087" fmla="*/ 260374 w 577767"/>
              <a:gd name="connsiteY1087" fmla="*/ 571490 h 1265951"/>
              <a:gd name="connsiteX1088" fmla="*/ 261086 w 577767"/>
              <a:gd name="connsiteY1088" fmla="*/ 569937 h 1265951"/>
              <a:gd name="connsiteX1089" fmla="*/ 263481 w 577767"/>
              <a:gd name="connsiteY1089" fmla="*/ 569290 h 1265951"/>
              <a:gd name="connsiteX1090" fmla="*/ 263869 w 577767"/>
              <a:gd name="connsiteY1090" fmla="*/ 568060 h 1265951"/>
              <a:gd name="connsiteX1091" fmla="*/ 266264 w 577767"/>
              <a:gd name="connsiteY1091" fmla="*/ 567089 h 1265951"/>
              <a:gd name="connsiteX1092" fmla="*/ 266652 w 577767"/>
              <a:gd name="connsiteY1092" fmla="*/ 566118 h 1265951"/>
              <a:gd name="connsiteX1093" fmla="*/ 270535 w 577767"/>
              <a:gd name="connsiteY1093" fmla="*/ 566118 h 1265951"/>
              <a:gd name="connsiteX1094" fmla="*/ 270729 w 577767"/>
              <a:gd name="connsiteY1094" fmla="*/ 565148 h 1265951"/>
              <a:gd name="connsiteX1095" fmla="*/ 271118 w 577767"/>
              <a:gd name="connsiteY1095" fmla="*/ 565018 h 1265951"/>
              <a:gd name="connsiteX1096" fmla="*/ 271118 w 577767"/>
              <a:gd name="connsiteY1096" fmla="*/ 563918 h 1265951"/>
              <a:gd name="connsiteX1097" fmla="*/ 272218 w 577767"/>
              <a:gd name="connsiteY1097" fmla="*/ 563465 h 1265951"/>
              <a:gd name="connsiteX1098" fmla="*/ 272218 w 577767"/>
              <a:gd name="connsiteY1098" fmla="*/ 562365 h 1265951"/>
              <a:gd name="connsiteX1099" fmla="*/ 274225 w 577767"/>
              <a:gd name="connsiteY1099" fmla="*/ 560940 h 1265951"/>
              <a:gd name="connsiteX1100" fmla="*/ 274225 w 577767"/>
              <a:gd name="connsiteY1100" fmla="*/ 559970 h 1265951"/>
              <a:gd name="connsiteX1101" fmla="*/ 275519 w 577767"/>
              <a:gd name="connsiteY1101" fmla="*/ 558093 h 1265951"/>
              <a:gd name="connsiteX1102" fmla="*/ 275713 w 577767"/>
              <a:gd name="connsiteY1102" fmla="*/ 557122 h 1265951"/>
              <a:gd name="connsiteX1103" fmla="*/ 276231 w 577767"/>
              <a:gd name="connsiteY1103" fmla="*/ 556799 h 1265951"/>
              <a:gd name="connsiteX1104" fmla="*/ 277331 w 577767"/>
              <a:gd name="connsiteY1104" fmla="*/ 556928 h 1265951"/>
              <a:gd name="connsiteX1105" fmla="*/ 279144 w 577767"/>
              <a:gd name="connsiteY1105" fmla="*/ 554598 h 1265951"/>
              <a:gd name="connsiteX1106" fmla="*/ 280438 w 577767"/>
              <a:gd name="connsiteY1106" fmla="*/ 554274 h 1265951"/>
              <a:gd name="connsiteX1107" fmla="*/ 280956 w 577767"/>
              <a:gd name="connsiteY1107" fmla="*/ 552850 h 1265951"/>
              <a:gd name="connsiteX1108" fmla="*/ 281862 w 577767"/>
              <a:gd name="connsiteY1108" fmla="*/ 552527 h 1265951"/>
              <a:gd name="connsiteX1109" fmla="*/ 281862 w 577767"/>
              <a:gd name="connsiteY1109" fmla="*/ 551427 h 1265951"/>
              <a:gd name="connsiteX1110" fmla="*/ 281150 w 577767"/>
              <a:gd name="connsiteY1110" fmla="*/ 550650 h 1265951"/>
              <a:gd name="connsiteX1111" fmla="*/ 280567 w 577767"/>
              <a:gd name="connsiteY1111" fmla="*/ 548773 h 1265951"/>
              <a:gd name="connsiteX1112" fmla="*/ 279467 w 577767"/>
              <a:gd name="connsiteY1112" fmla="*/ 548449 h 1265951"/>
              <a:gd name="connsiteX1113" fmla="*/ 279273 w 577767"/>
              <a:gd name="connsiteY1113" fmla="*/ 547026 h 1265951"/>
              <a:gd name="connsiteX1114" fmla="*/ 278755 w 577767"/>
              <a:gd name="connsiteY1114" fmla="*/ 546573 h 1265951"/>
              <a:gd name="connsiteX1115" fmla="*/ 278949 w 577767"/>
              <a:gd name="connsiteY1115" fmla="*/ 545148 h 1265951"/>
              <a:gd name="connsiteX1116" fmla="*/ 278431 w 577767"/>
              <a:gd name="connsiteY1116" fmla="*/ 544048 h 1265951"/>
              <a:gd name="connsiteX1117" fmla="*/ 278626 w 577767"/>
              <a:gd name="connsiteY1117" fmla="*/ 543595 h 1265951"/>
              <a:gd name="connsiteX1118" fmla="*/ 277914 w 577767"/>
              <a:gd name="connsiteY1118" fmla="*/ 542042 h 1265951"/>
              <a:gd name="connsiteX1119" fmla="*/ 275713 w 577767"/>
              <a:gd name="connsiteY1119" fmla="*/ 541589 h 1265951"/>
              <a:gd name="connsiteX1120" fmla="*/ 273318 w 577767"/>
              <a:gd name="connsiteY1120" fmla="*/ 541589 h 1265951"/>
              <a:gd name="connsiteX1121" fmla="*/ 273513 w 577767"/>
              <a:gd name="connsiteY1121" fmla="*/ 542883 h 1265951"/>
              <a:gd name="connsiteX1122" fmla="*/ 274225 w 577767"/>
              <a:gd name="connsiteY1122" fmla="*/ 543854 h 1265951"/>
              <a:gd name="connsiteX1123" fmla="*/ 274936 w 577767"/>
              <a:gd name="connsiteY1123" fmla="*/ 544178 h 1265951"/>
              <a:gd name="connsiteX1124" fmla="*/ 275454 w 577767"/>
              <a:gd name="connsiteY1124" fmla="*/ 544178 h 1265951"/>
              <a:gd name="connsiteX1125" fmla="*/ 275648 w 577767"/>
              <a:gd name="connsiteY1125" fmla="*/ 543530 h 1265951"/>
              <a:gd name="connsiteX1126" fmla="*/ 276166 w 577767"/>
              <a:gd name="connsiteY1126" fmla="*/ 543207 h 1265951"/>
              <a:gd name="connsiteX1127" fmla="*/ 277849 w 577767"/>
              <a:gd name="connsiteY1127" fmla="*/ 543530 h 1265951"/>
              <a:gd name="connsiteX1128" fmla="*/ 277461 w 577767"/>
              <a:gd name="connsiteY1128" fmla="*/ 545278 h 1265951"/>
              <a:gd name="connsiteX1129" fmla="*/ 276361 w 577767"/>
              <a:gd name="connsiteY1129" fmla="*/ 547026 h 1265951"/>
              <a:gd name="connsiteX1130" fmla="*/ 276166 w 577767"/>
              <a:gd name="connsiteY1130" fmla="*/ 548320 h 1265951"/>
              <a:gd name="connsiteX1131" fmla="*/ 276361 w 577767"/>
              <a:gd name="connsiteY1131" fmla="*/ 553821 h 1265951"/>
              <a:gd name="connsiteX1132" fmla="*/ 273772 w 577767"/>
              <a:gd name="connsiteY1132" fmla="*/ 554274 h 1265951"/>
              <a:gd name="connsiteX1133" fmla="*/ 272865 w 577767"/>
              <a:gd name="connsiteY1133" fmla="*/ 555504 h 1265951"/>
              <a:gd name="connsiteX1134" fmla="*/ 266782 w 577767"/>
              <a:gd name="connsiteY1134" fmla="*/ 557834 h 1265951"/>
              <a:gd name="connsiteX1135" fmla="*/ 266070 w 577767"/>
              <a:gd name="connsiteY1135" fmla="*/ 558934 h 1265951"/>
              <a:gd name="connsiteX1136" fmla="*/ 265163 w 577767"/>
              <a:gd name="connsiteY1136" fmla="*/ 562235 h 1265951"/>
              <a:gd name="connsiteX1137" fmla="*/ 264257 w 577767"/>
              <a:gd name="connsiteY1137" fmla="*/ 563465 h 1265951"/>
              <a:gd name="connsiteX1138" fmla="*/ 264257 w 577767"/>
              <a:gd name="connsiteY1138" fmla="*/ 564565 h 1265951"/>
              <a:gd name="connsiteX1139" fmla="*/ 263740 w 577767"/>
              <a:gd name="connsiteY1139" fmla="*/ 565018 h 1265951"/>
              <a:gd name="connsiteX1140" fmla="*/ 262834 w 577767"/>
              <a:gd name="connsiteY1140" fmla="*/ 565148 h 1265951"/>
              <a:gd name="connsiteX1141" fmla="*/ 259533 w 577767"/>
              <a:gd name="connsiteY1141" fmla="*/ 564371 h 1265951"/>
              <a:gd name="connsiteX1142" fmla="*/ 257850 w 577767"/>
              <a:gd name="connsiteY1142" fmla="*/ 565601 h 1265951"/>
              <a:gd name="connsiteX1143" fmla="*/ 254549 w 577767"/>
              <a:gd name="connsiteY1143" fmla="*/ 565924 h 1265951"/>
              <a:gd name="connsiteX1144" fmla="*/ 251766 w 577767"/>
              <a:gd name="connsiteY1144" fmla="*/ 567024 h 1265951"/>
              <a:gd name="connsiteX1145" fmla="*/ 249566 w 577767"/>
              <a:gd name="connsiteY1145" fmla="*/ 568448 h 1265951"/>
              <a:gd name="connsiteX1146" fmla="*/ 249954 w 577767"/>
              <a:gd name="connsiteY1146" fmla="*/ 570196 h 1265951"/>
              <a:gd name="connsiteX1147" fmla="*/ 249436 w 577767"/>
              <a:gd name="connsiteY1147" fmla="*/ 571167 h 1265951"/>
              <a:gd name="connsiteX1148" fmla="*/ 248724 w 577767"/>
              <a:gd name="connsiteY1148" fmla="*/ 571167 h 1265951"/>
              <a:gd name="connsiteX1149" fmla="*/ 248724 w 577767"/>
              <a:gd name="connsiteY1149" fmla="*/ 569743 h 1265951"/>
              <a:gd name="connsiteX1150" fmla="*/ 248013 w 577767"/>
              <a:gd name="connsiteY1150" fmla="*/ 569613 h 1265951"/>
              <a:gd name="connsiteX1151" fmla="*/ 244517 w 577767"/>
              <a:gd name="connsiteY1151" fmla="*/ 570713 h 1265951"/>
              <a:gd name="connsiteX1152" fmla="*/ 244323 w 577767"/>
              <a:gd name="connsiteY1152" fmla="*/ 571361 h 1265951"/>
              <a:gd name="connsiteX1153" fmla="*/ 243029 w 577767"/>
              <a:gd name="connsiteY1153" fmla="*/ 572138 h 1265951"/>
              <a:gd name="connsiteX1154" fmla="*/ 243029 w 577767"/>
              <a:gd name="connsiteY1154" fmla="*/ 572591 h 1265951"/>
              <a:gd name="connsiteX1155" fmla="*/ 241929 w 577767"/>
              <a:gd name="connsiteY1155" fmla="*/ 573367 h 1265951"/>
              <a:gd name="connsiteX1156" fmla="*/ 241734 w 577767"/>
              <a:gd name="connsiteY1156" fmla="*/ 574791 h 1265951"/>
              <a:gd name="connsiteX1157" fmla="*/ 241216 w 577767"/>
              <a:gd name="connsiteY1157" fmla="*/ 574791 h 1265951"/>
              <a:gd name="connsiteX1158" fmla="*/ 241411 w 577767"/>
              <a:gd name="connsiteY1158" fmla="*/ 576215 h 1265951"/>
              <a:gd name="connsiteX1159" fmla="*/ 240699 w 577767"/>
              <a:gd name="connsiteY1159" fmla="*/ 576344 h 1265951"/>
              <a:gd name="connsiteX1160" fmla="*/ 240181 w 577767"/>
              <a:gd name="connsiteY1160" fmla="*/ 576992 h 1265951"/>
              <a:gd name="connsiteX1161" fmla="*/ 240181 w 577767"/>
              <a:gd name="connsiteY1161" fmla="*/ 579645 h 1265951"/>
              <a:gd name="connsiteX1162" fmla="*/ 239793 w 577767"/>
              <a:gd name="connsiteY1162" fmla="*/ 580422 h 1265951"/>
              <a:gd name="connsiteX1163" fmla="*/ 239987 w 577767"/>
              <a:gd name="connsiteY1163" fmla="*/ 582169 h 1265951"/>
              <a:gd name="connsiteX1164" fmla="*/ 238693 w 577767"/>
              <a:gd name="connsiteY1164" fmla="*/ 584694 h 1265951"/>
              <a:gd name="connsiteX1165" fmla="*/ 239210 w 577767"/>
              <a:gd name="connsiteY1165" fmla="*/ 586894 h 1265951"/>
              <a:gd name="connsiteX1166" fmla="*/ 238498 w 577767"/>
              <a:gd name="connsiteY1166" fmla="*/ 587347 h 1265951"/>
              <a:gd name="connsiteX1167" fmla="*/ 237786 w 577767"/>
              <a:gd name="connsiteY1167" fmla="*/ 587023 h 1265951"/>
              <a:gd name="connsiteX1168" fmla="*/ 237075 w 577767"/>
              <a:gd name="connsiteY1168" fmla="*/ 587023 h 1265951"/>
              <a:gd name="connsiteX1169" fmla="*/ 236880 w 577767"/>
              <a:gd name="connsiteY1169" fmla="*/ 587347 h 1265951"/>
              <a:gd name="connsiteX1170" fmla="*/ 237463 w 577767"/>
              <a:gd name="connsiteY1170" fmla="*/ 587994 h 1265951"/>
              <a:gd name="connsiteX1171" fmla="*/ 238951 w 577767"/>
              <a:gd name="connsiteY1171" fmla="*/ 588124 h 1265951"/>
              <a:gd name="connsiteX1172" fmla="*/ 238563 w 577767"/>
              <a:gd name="connsiteY1172" fmla="*/ 588771 h 1265951"/>
              <a:gd name="connsiteX1173" fmla="*/ 238563 w 577767"/>
              <a:gd name="connsiteY1173" fmla="*/ 591101 h 1265951"/>
              <a:gd name="connsiteX1174" fmla="*/ 236557 w 577767"/>
              <a:gd name="connsiteY1174" fmla="*/ 592201 h 1265951"/>
              <a:gd name="connsiteX1175" fmla="*/ 235068 w 577767"/>
              <a:gd name="connsiteY1175" fmla="*/ 593949 h 1265951"/>
              <a:gd name="connsiteX1176" fmla="*/ 234680 w 577767"/>
              <a:gd name="connsiteY1176" fmla="*/ 595502 h 1265951"/>
              <a:gd name="connsiteX1177" fmla="*/ 233579 w 577767"/>
              <a:gd name="connsiteY1177" fmla="*/ 594272 h 1265951"/>
              <a:gd name="connsiteX1178" fmla="*/ 233191 w 577767"/>
              <a:gd name="connsiteY1178" fmla="*/ 591748 h 1265951"/>
              <a:gd name="connsiteX1179" fmla="*/ 232091 w 577767"/>
              <a:gd name="connsiteY1179" fmla="*/ 591295 h 1265951"/>
              <a:gd name="connsiteX1180" fmla="*/ 229890 w 577767"/>
              <a:gd name="connsiteY1180" fmla="*/ 592266 h 1265951"/>
              <a:gd name="connsiteX1181" fmla="*/ 228984 w 577767"/>
              <a:gd name="connsiteY1181" fmla="*/ 592136 h 1265951"/>
              <a:gd name="connsiteX1182" fmla="*/ 227884 w 577767"/>
              <a:gd name="connsiteY1182" fmla="*/ 593689 h 1265951"/>
              <a:gd name="connsiteX1183" fmla="*/ 226395 w 577767"/>
              <a:gd name="connsiteY1183" fmla="*/ 594337 h 1265951"/>
              <a:gd name="connsiteX1184" fmla="*/ 225101 w 577767"/>
              <a:gd name="connsiteY1184" fmla="*/ 595437 h 1265951"/>
              <a:gd name="connsiteX1185" fmla="*/ 224001 w 577767"/>
              <a:gd name="connsiteY1185" fmla="*/ 595437 h 1265951"/>
              <a:gd name="connsiteX1186" fmla="*/ 221023 w 577767"/>
              <a:gd name="connsiteY1186" fmla="*/ 596667 h 1265951"/>
              <a:gd name="connsiteX1187" fmla="*/ 218046 w 577767"/>
              <a:gd name="connsiteY1187" fmla="*/ 596796 h 1265951"/>
              <a:gd name="connsiteX1188" fmla="*/ 215264 w 577767"/>
              <a:gd name="connsiteY1188" fmla="*/ 594919 h 1265951"/>
              <a:gd name="connsiteX1189" fmla="*/ 214163 w 577767"/>
              <a:gd name="connsiteY1189" fmla="*/ 594596 h 1265951"/>
              <a:gd name="connsiteX1190" fmla="*/ 214163 w 577767"/>
              <a:gd name="connsiteY1190" fmla="*/ 593949 h 1265951"/>
              <a:gd name="connsiteX1191" fmla="*/ 213451 w 577767"/>
              <a:gd name="connsiteY1191" fmla="*/ 593625 h 1265951"/>
              <a:gd name="connsiteX1192" fmla="*/ 213257 w 577767"/>
              <a:gd name="connsiteY1192" fmla="*/ 592395 h 1265951"/>
              <a:gd name="connsiteX1193" fmla="*/ 211574 w 577767"/>
              <a:gd name="connsiteY1193" fmla="*/ 592071 h 1265951"/>
              <a:gd name="connsiteX1194" fmla="*/ 211186 w 577767"/>
              <a:gd name="connsiteY1194" fmla="*/ 590971 h 1265951"/>
              <a:gd name="connsiteX1195" fmla="*/ 210668 w 577767"/>
              <a:gd name="connsiteY1195" fmla="*/ 590648 h 1265951"/>
              <a:gd name="connsiteX1196" fmla="*/ 211574 w 577767"/>
              <a:gd name="connsiteY1196" fmla="*/ 589548 h 1265951"/>
              <a:gd name="connsiteX1197" fmla="*/ 211574 w 577767"/>
              <a:gd name="connsiteY1197" fmla="*/ 589095 h 1265951"/>
              <a:gd name="connsiteX1198" fmla="*/ 212674 w 577767"/>
              <a:gd name="connsiteY1198" fmla="*/ 588641 h 1265951"/>
              <a:gd name="connsiteX1199" fmla="*/ 212869 w 577767"/>
              <a:gd name="connsiteY1199" fmla="*/ 587670 h 1265951"/>
              <a:gd name="connsiteX1200" fmla="*/ 212286 w 577767"/>
              <a:gd name="connsiteY1200" fmla="*/ 586247 h 1265951"/>
              <a:gd name="connsiteX1201" fmla="*/ 213775 w 577767"/>
              <a:gd name="connsiteY1201" fmla="*/ 584046 h 1265951"/>
              <a:gd name="connsiteX1202" fmla="*/ 213063 w 577767"/>
              <a:gd name="connsiteY1202" fmla="*/ 581716 h 1265951"/>
              <a:gd name="connsiteX1203" fmla="*/ 212351 w 577767"/>
              <a:gd name="connsiteY1203" fmla="*/ 581587 h 1265951"/>
              <a:gd name="connsiteX1204" fmla="*/ 212157 w 577767"/>
              <a:gd name="connsiteY1204" fmla="*/ 580810 h 1265951"/>
              <a:gd name="connsiteX1205" fmla="*/ 211251 w 577767"/>
              <a:gd name="connsiteY1205" fmla="*/ 580810 h 1265951"/>
              <a:gd name="connsiteX1206" fmla="*/ 210733 w 577767"/>
              <a:gd name="connsiteY1206" fmla="*/ 580357 h 1265951"/>
              <a:gd name="connsiteX1207" fmla="*/ 208338 w 577767"/>
              <a:gd name="connsiteY1207" fmla="*/ 577186 h 1265951"/>
              <a:gd name="connsiteX1208" fmla="*/ 206655 w 577767"/>
              <a:gd name="connsiteY1208" fmla="*/ 576085 h 1265951"/>
              <a:gd name="connsiteX1209" fmla="*/ 205749 w 577767"/>
              <a:gd name="connsiteY1209" fmla="*/ 574856 h 1265951"/>
              <a:gd name="connsiteX1210" fmla="*/ 204261 w 577767"/>
              <a:gd name="connsiteY1210" fmla="*/ 574079 h 1265951"/>
              <a:gd name="connsiteX1211" fmla="*/ 202772 w 577767"/>
              <a:gd name="connsiteY1211" fmla="*/ 572655 h 1265951"/>
              <a:gd name="connsiteX1212" fmla="*/ 202578 w 577767"/>
              <a:gd name="connsiteY1212" fmla="*/ 572008 h 1265951"/>
              <a:gd name="connsiteX1213" fmla="*/ 200377 w 577767"/>
              <a:gd name="connsiteY1213" fmla="*/ 570455 h 1265951"/>
              <a:gd name="connsiteX1214" fmla="*/ 201672 w 577767"/>
              <a:gd name="connsiteY1214" fmla="*/ 569678 h 1265951"/>
              <a:gd name="connsiteX1215" fmla="*/ 202060 w 577767"/>
              <a:gd name="connsiteY1215" fmla="*/ 569678 h 1265951"/>
              <a:gd name="connsiteX1216" fmla="*/ 202254 w 577767"/>
              <a:gd name="connsiteY1216" fmla="*/ 570131 h 1265951"/>
              <a:gd name="connsiteX1217" fmla="*/ 203549 w 577767"/>
              <a:gd name="connsiteY1217" fmla="*/ 569678 h 1265951"/>
              <a:gd name="connsiteX1218" fmla="*/ 203937 w 577767"/>
              <a:gd name="connsiteY1218" fmla="*/ 567930 h 1265951"/>
              <a:gd name="connsiteX1219" fmla="*/ 204520 w 577767"/>
              <a:gd name="connsiteY1219" fmla="*/ 567477 h 1265951"/>
              <a:gd name="connsiteX1220" fmla="*/ 205814 w 577767"/>
              <a:gd name="connsiteY1220" fmla="*/ 567607 h 1265951"/>
              <a:gd name="connsiteX1221" fmla="*/ 206720 w 577767"/>
              <a:gd name="connsiteY1221" fmla="*/ 567154 h 1265951"/>
              <a:gd name="connsiteX1222" fmla="*/ 207303 w 577767"/>
              <a:gd name="connsiteY1222" fmla="*/ 566507 h 1265951"/>
              <a:gd name="connsiteX1223" fmla="*/ 207303 w 577767"/>
              <a:gd name="connsiteY1223" fmla="*/ 565406 h 1265951"/>
              <a:gd name="connsiteX1224" fmla="*/ 206591 w 577767"/>
              <a:gd name="connsiteY1224" fmla="*/ 563206 h 1265951"/>
              <a:gd name="connsiteX1225" fmla="*/ 204584 w 577767"/>
              <a:gd name="connsiteY1225" fmla="*/ 561782 h 1265951"/>
              <a:gd name="connsiteX1226" fmla="*/ 204390 w 577767"/>
              <a:gd name="connsiteY1226" fmla="*/ 558805 h 1265951"/>
              <a:gd name="connsiteX1227" fmla="*/ 203096 w 577767"/>
              <a:gd name="connsiteY1227" fmla="*/ 557704 h 1265951"/>
              <a:gd name="connsiteX1228" fmla="*/ 202708 w 577767"/>
              <a:gd name="connsiteY1228" fmla="*/ 554727 h 1265951"/>
              <a:gd name="connsiteX1229" fmla="*/ 201219 w 577767"/>
              <a:gd name="connsiteY1229" fmla="*/ 552398 h 1265951"/>
              <a:gd name="connsiteX1230" fmla="*/ 200636 w 577767"/>
              <a:gd name="connsiteY1230" fmla="*/ 551944 h 1265951"/>
              <a:gd name="connsiteX1231" fmla="*/ 199536 w 577767"/>
              <a:gd name="connsiteY1231" fmla="*/ 551944 h 1265951"/>
              <a:gd name="connsiteX1232" fmla="*/ 198436 w 577767"/>
              <a:gd name="connsiteY1232" fmla="*/ 553174 h 1265951"/>
              <a:gd name="connsiteX1233" fmla="*/ 197724 w 577767"/>
              <a:gd name="connsiteY1233" fmla="*/ 553174 h 1265951"/>
              <a:gd name="connsiteX1234" fmla="*/ 196041 w 577767"/>
              <a:gd name="connsiteY1234" fmla="*/ 551621 h 1265951"/>
              <a:gd name="connsiteX1235" fmla="*/ 195847 w 577767"/>
              <a:gd name="connsiteY1235" fmla="*/ 548773 h 1265951"/>
              <a:gd name="connsiteX1236" fmla="*/ 197141 w 577767"/>
              <a:gd name="connsiteY1236" fmla="*/ 548449 h 1265951"/>
              <a:gd name="connsiteX1237" fmla="*/ 196753 w 577767"/>
              <a:gd name="connsiteY1237" fmla="*/ 547220 h 1265951"/>
              <a:gd name="connsiteX1238" fmla="*/ 199148 w 577767"/>
              <a:gd name="connsiteY1238" fmla="*/ 547026 h 1265951"/>
              <a:gd name="connsiteX1239" fmla="*/ 199536 w 577767"/>
              <a:gd name="connsiteY1239" fmla="*/ 546702 h 1265951"/>
              <a:gd name="connsiteX1240" fmla="*/ 200830 w 577767"/>
              <a:gd name="connsiteY1240" fmla="*/ 545148 h 1265951"/>
              <a:gd name="connsiteX1241" fmla="*/ 200636 w 577767"/>
              <a:gd name="connsiteY1241" fmla="*/ 543595 h 1265951"/>
              <a:gd name="connsiteX1242" fmla="*/ 201931 w 577767"/>
              <a:gd name="connsiteY1242" fmla="*/ 543595 h 1265951"/>
              <a:gd name="connsiteX1243" fmla="*/ 201931 w 577767"/>
              <a:gd name="connsiteY1243" fmla="*/ 542819 h 1265951"/>
              <a:gd name="connsiteX1244" fmla="*/ 201413 w 577767"/>
              <a:gd name="connsiteY1244" fmla="*/ 542689 h 1265951"/>
              <a:gd name="connsiteX1245" fmla="*/ 199925 w 577767"/>
              <a:gd name="connsiteY1245" fmla="*/ 543336 h 1265951"/>
              <a:gd name="connsiteX1246" fmla="*/ 200119 w 577767"/>
              <a:gd name="connsiteY1246" fmla="*/ 545408 h 1265951"/>
              <a:gd name="connsiteX1247" fmla="*/ 199730 w 577767"/>
              <a:gd name="connsiteY1247" fmla="*/ 545731 h 1265951"/>
              <a:gd name="connsiteX1248" fmla="*/ 196624 w 577767"/>
              <a:gd name="connsiteY1248" fmla="*/ 545278 h 1265951"/>
              <a:gd name="connsiteX1249" fmla="*/ 196235 w 577767"/>
              <a:gd name="connsiteY1249" fmla="*/ 545731 h 1265951"/>
              <a:gd name="connsiteX1250" fmla="*/ 195847 w 577767"/>
              <a:gd name="connsiteY1250" fmla="*/ 548255 h 1265951"/>
              <a:gd name="connsiteX1251" fmla="*/ 194553 w 577767"/>
              <a:gd name="connsiteY1251" fmla="*/ 550326 h 1265951"/>
              <a:gd name="connsiteX1252" fmla="*/ 194553 w 577767"/>
              <a:gd name="connsiteY1252" fmla="*/ 552203 h 1265951"/>
              <a:gd name="connsiteX1253" fmla="*/ 194941 w 577767"/>
              <a:gd name="connsiteY1253" fmla="*/ 552980 h 1265951"/>
              <a:gd name="connsiteX1254" fmla="*/ 194358 w 577767"/>
              <a:gd name="connsiteY1254" fmla="*/ 554080 h 1265951"/>
              <a:gd name="connsiteX1255" fmla="*/ 194358 w 577767"/>
              <a:gd name="connsiteY1255" fmla="*/ 555957 h 1265951"/>
              <a:gd name="connsiteX1256" fmla="*/ 193970 w 577767"/>
              <a:gd name="connsiteY1256" fmla="*/ 556734 h 1265951"/>
              <a:gd name="connsiteX1257" fmla="*/ 194876 w 577767"/>
              <a:gd name="connsiteY1257" fmla="*/ 558157 h 1265951"/>
              <a:gd name="connsiteX1258" fmla="*/ 196688 w 577767"/>
              <a:gd name="connsiteY1258" fmla="*/ 557704 h 1265951"/>
              <a:gd name="connsiteX1259" fmla="*/ 199083 w 577767"/>
              <a:gd name="connsiteY1259" fmla="*/ 558675 h 1265951"/>
              <a:gd name="connsiteX1260" fmla="*/ 200183 w 577767"/>
              <a:gd name="connsiteY1260" fmla="*/ 559776 h 1265951"/>
              <a:gd name="connsiteX1261" fmla="*/ 200377 w 577767"/>
              <a:gd name="connsiteY1261" fmla="*/ 561523 h 1265951"/>
              <a:gd name="connsiteX1262" fmla="*/ 199083 w 577767"/>
              <a:gd name="connsiteY1262" fmla="*/ 564047 h 1265951"/>
              <a:gd name="connsiteX1263" fmla="*/ 198695 w 577767"/>
              <a:gd name="connsiteY1263" fmla="*/ 566701 h 1265951"/>
              <a:gd name="connsiteX1264" fmla="*/ 197400 w 577767"/>
              <a:gd name="connsiteY1264" fmla="*/ 567348 h 1265951"/>
              <a:gd name="connsiteX1265" fmla="*/ 196688 w 577767"/>
              <a:gd name="connsiteY1265" fmla="*/ 568578 h 1265951"/>
              <a:gd name="connsiteX1266" fmla="*/ 195200 w 577767"/>
              <a:gd name="connsiteY1266" fmla="*/ 568448 h 1265951"/>
              <a:gd name="connsiteX1267" fmla="*/ 194293 w 577767"/>
              <a:gd name="connsiteY1267" fmla="*/ 569419 h 1265951"/>
              <a:gd name="connsiteX1268" fmla="*/ 193905 w 577767"/>
              <a:gd name="connsiteY1268" fmla="*/ 571296 h 1265951"/>
              <a:gd name="connsiteX1269" fmla="*/ 193517 w 577767"/>
              <a:gd name="connsiteY1269" fmla="*/ 571620 h 1265951"/>
              <a:gd name="connsiteX1270" fmla="*/ 193517 w 577767"/>
              <a:gd name="connsiteY1270" fmla="*/ 572720 h 1265951"/>
              <a:gd name="connsiteX1271" fmla="*/ 194423 w 577767"/>
              <a:gd name="connsiteY1271" fmla="*/ 573496 h 1265951"/>
              <a:gd name="connsiteX1272" fmla="*/ 194423 w 577767"/>
              <a:gd name="connsiteY1272" fmla="*/ 575050 h 1265951"/>
              <a:gd name="connsiteX1273" fmla="*/ 192935 w 577767"/>
              <a:gd name="connsiteY1273" fmla="*/ 576021 h 1265951"/>
              <a:gd name="connsiteX1274" fmla="*/ 192223 w 577767"/>
              <a:gd name="connsiteY1274" fmla="*/ 577121 h 1265951"/>
              <a:gd name="connsiteX1275" fmla="*/ 192028 w 577767"/>
              <a:gd name="connsiteY1275" fmla="*/ 578221 h 1265951"/>
              <a:gd name="connsiteX1276" fmla="*/ 190928 w 577767"/>
              <a:gd name="connsiteY1276" fmla="*/ 579451 h 1265951"/>
              <a:gd name="connsiteX1277" fmla="*/ 191122 w 577767"/>
              <a:gd name="connsiteY1277" fmla="*/ 580551 h 1265951"/>
              <a:gd name="connsiteX1278" fmla="*/ 191834 w 577767"/>
              <a:gd name="connsiteY1278" fmla="*/ 581198 h 1265951"/>
              <a:gd name="connsiteX1279" fmla="*/ 191834 w 577767"/>
              <a:gd name="connsiteY1279" fmla="*/ 582622 h 1265951"/>
              <a:gd name="connsiteX1280" fmla="*/ 192417 w 577767"/>
              <a:gd name="connsiteY1280" fmla="*/ 583723 h 1265951"/>
              <a:gd name="connsiteX1281" fmla="*/ 192417 w 577767"/>
              <a:gd name="connsiteY1281" fmla="*/ 584952 h 1265951"/>
              <a:gd name="connsiteX1282" fmla="*/ 191834 w 577767"/>
              <a:gd name="connsiteY1282" fmla="*/ 585599 h 1265951"/>
              <a:gd name="connsiteX1283" fmla="*/ 192028 w 577767"/>
              <a:gd name="connsiteY1283" fmla="*/ 588253 h 1265951"/>
              <a:gd name="connsiteX1284" fmla="*/ 191640 w 577767"/>
              <a:gd name="connsiteY1284" fmla="*/ 588706 h 1265951"/>
              <a:gd name="connsiteX1285" fmla="*/ 191640 w 577767"/>
              <a:gd name="connsiteY1285" fmla="*/ 590130 h 1265951"/>
              <a:gd name="connsiteX1286" fmla="*/ 189957 w 577767"/>
              <a:gd name="connsiteY1286" fmla="*/ 590453 h 1265951"/>
              <a:gd name="connsiteX1287" fmla="*/ 189245 w 577767"/>
              <a:gd name="connsiteY1287" fmla="*/ 591101 h 1265951"/>
              <a:gd name="connsiteX1288" fmla="*/ 189051 w 577767"/>
              <a:gd name="connsiteY1288" fmla="*/ 591748 h 1265951"/>
              <a:gd name="connsiteX1289" fmla="*/ 188145 w 577767"/>
              <a:gd name="connsiteY1289" fmla="*/ 592201 h 1265951"/>
              <a:gd name="connsiteX1290" fmla="*/ 187951 w 577767"/>
              <a:gd name="connsiteY1290" fmla="*/ 593301 h 1265951"/>
              <a:gd name="connsiteX1291" fmla="*/ 186851 w 577767"/>
              <a:gd name="connsiteY1291" fmla="*/ 593949 h 1265951"/>
              <a:gd name="connsiteX1292" fmla="*/ 185945 w 577767"/>
              <a:gd name="connsiteY1292" fmla="*/ 595372 h 1265951"/>
              <a:gd name="connsiteX1293" fmla="*/ 185556 w 577767"/>
              <a:gd name="connsiteY1293" fmla="*/ 596796 h 1265951"/>
              <a:gd name="connsiteX1294" fmla="*/ 184456 w 577767"/>
              <a:gd name="connsiteY1294" fmla="*/ 598026 h 1265951"/>
              <a:gd name="connsiteX1295" fmla="*/ 183938 w 577767"/>
              <a:gd name="connsiteY1295" fmla="*/ 599450 h 1265951"/>
              <a:gd name="connsiteX1296" fmla="*/ 184133 w 577767"/>
              <a:gd name="connsiteY1296" fmla="*/ 600680 h 1265951"/>
              <a:gd name="connsiteX1297" fmla="*/ 182838 w 577767"/>
              <a:gd name="connsiteY1297" fmla="*/ 603657 h 1265951"/>
              <a:gd name="connsiteX1298" fmla="*/ 182838 w 577767"/>
              <a:gd name="connsiteY1298" fmla="*/ 604757 h 1265951"/>
              <a:gd name="connsiteX1299" fmla="*/ 181544 w 577767"/>
              <a:gd name="connsiteY1299" fmla="*/ 605663 h 1265951"/>
              <a:gd name="connsiteX1300" fmla="*/ 180249 w 577767"/>
              <a:gd name="connsiteY1300" fmla="*/ 607734 h 1265951"/>
              <a:gd name="connsiteX1301" fmla="*/ 178566 w 577767"/>
              <a:gd name="connsiteY1301" fmla="*/ 608834 h 1265951"/>
              <a:gd name="connsiteX1302" fmla="*/ 178372 w 577767"/>
              <a:gd name="connsiteY1302" fmla="*/ 610064 h 1265951"/>
              <a:gd name="connsiteX1303" fmla="*/ 177466 w 577767"/>
              <a:gd name="connsiteY1303" fmla="*/ 610711 h 1265951"/>
              <a:gd name="connsiteX1304" fmla="*/ 177466 w 577767"/>
              <a:gd name="connsiteY1304" fmla="*/ 613235 h 1265951"/>
              <a:gd name="connsiteX1305" fmla="*/ 176948 w 577767"/>
              <a:gd name="connsiteY1305" fmla="*/ 614336 h 1265951"/>
              <a:gd name="connsiteX1306" fmla="*/ 173647 w 577767"/>
              <a:gd name="connsiteY1306" fmla="*/ 616083 h 1265951"/>
              <a:gd name="connsiteX1307" fmla="*/ 172159 w 577767"/>
              <a:gd name="connsiteY1307" fmla="*/ 617313 h 1265951"/>
              <a:gd name="connsiteX1308" fmla="*/ 171253 w 577767"/>
              <a:gd name="connsiteY1308" fmla="*/ 619967 h 1265951"/>
              <a:gd name="connsiteX1309" fmla="*/ 170735 w 577767"/>
              <a:gd name="connsiteY1309" fmla="*/ 619967 h 1265951"/>
              <a:gd name="connsiteX1310" fmla="*/ 168534 w 577767"/>
              <a:gd name="connsiteY1310" fmla="*/ 621973 h 1265951"/>
              <a:gd name="connsiteX1311" fmla="*/ 168923 w 577767"/>
              <a:gd name="connsiteY1311" fmla="*/ 622620 h 1265951"/>
              <a:gd name="connsiteX1312" fmla="*/ 168534 w 577767"/>
              <a:gd name="connsiteY1312" fmla="*/ 623397 h 1265951"/>
              <a:gd name="connsiteX1313" fmla="*/ 166140 w 577767"/>
              <a:gd name="connsiteY1313" fmla="*/ 625144 h 1265951"/>
              <a:gd name="connsiteX1314" fmla="*/ 166140 w 577767"/>
              <a:gd name="connsiteY1314" fmla="*/ 625468 h 1265951"/>
              <a:gd name="connsiteX1315" fmla="*/ 165234 w 577767"/>
              <a:gd name="connsiteY1315" fmla="*/ 625791 h 1265951"/>
              <a:gd name="connsiteX1316" fmla="*/ 164716 w 577767"/>
              <a:gd name="connsiteY1316" fmla="*/ 626762 h 1265951"/>
              <a:gd name="connsiteX1317" fmla="*/ 161739 w 577767"/>
              <a:gd name="connsiteY1317" fmla="*/ 628963 h 1265951"/>
              <a:gd name="connsiteX1318" fmla="*/ 159732 w 577767"/>
              <a:gd name="connsiteY1318" fmla="*/ 631163 h 1265951"/>
              <a:gd name="connsiteX1319" fmla="*/ 159344 w 577767"/>
              <a:gd name="connsiteY1319" fmla="*/ 632393 h 1265951"/>
              <a:gd name="connsiteX1320" fmla="*/ 157143 w 577767"/>
              <a:gd name="connsiteY1320" fmla="*/ 634270 h 1265951"/>
              <a:gd name="connsiteX1321" fmla="*/ 156432 w 577767"/>
              <a:gd name="connsiteY1321" fmla="*/ 636018 h 1265951"/>
              <a:gd name="connsiteX1322" fmla="*/ 156432 w 577767"/>
              <a:gd name="connsiteY1322" fmla="*/ 637247 h 1265951"/>
              <a:gd name="connsiteX1323" fmla="*/ 156626 w 577767"/>
              <a:gd name="connsiteY1323" fmla="*/ 637894 h 1265951"/>
              <a:gd name="connsiteX1324" fmla="*/ 157338 w 577767"/>
              <a:gd name="connsiteY1324" fmla="*/ 638347 h 1265951"/>
              <a:gd name="connsiteX1325" fmla="*/ 157338 w 577767"/>
              <a:gd name="connsiteY1325" fmla="*/ 639124 h 1265951"/>
              <a:gd name="connsiteX1326" fmla="*/ 159021 w 577767"/>
              <a:gd name="connsiteY1326" fmla="*/ 639901 h 1265951"/>
              <a:gd name="connsiteX1327" fmla="*/ 159538 w 577767"/>
              <a:gd name="connsiteY1327" fmla="*/ 641001 h 1265951"/>
              <a:gd name="connsiteX1328" fmla="*/ 161221 w 577767"/>
              <a:gd name="connsiteY1328" fmla="*/ 642231 h 1265951"/>
              <a:gd name="connsiteX1329" fmla="*/ 162321 w 577767"/>
              <a:gd name="connsiteY1329" fmla="*/ 642231 h 1265951"/>
              <a:gd name="connsiteX1330" fmla="*/ 163422 w 577767"/>
              <a:gd name="connsiteY1330" fmla="*/ 643978 h 1265951"/>
              <a:gd name="connsiteX1331" fmla="*/ 163227 w 577767"/>
              <a:gd name="connsiteY1331" fmla="*/ 644949 h 1265951"/>
              <a:gd name="connsiteX1332" fmla="*/ 162710 w 577767"/>
              <a:gd name="connsiteY1332" fmla="*/ 645078 h 1265951"/>
              <a:gd name="connsiteX1333" fmla="*/ 162710 w 577767"/>
              <a:gd name="connsiteY1333" fmla="*/ 645402 h 1265951"/>
              <a:gd name="connsiteX1334" fmla="*/ 161027 w 577767"/>
              <a:gd name="connsiteY1334" fmla="*/ 645078 h 1265951"/>
              <a:gd name="connsiteX1335" fmla="*/ 160833 w 577767"/>
              <a:gd name="connsiteY1335" fmla="*/ 645531 h 1265951"/>
              <a:gd name="connsiteX1336" fmla="*/ 160250 w 577767"/>
              <a:gd name="connsiteY1336" fmla="*/ 645531 h 1265951"/>
              <a:gd name="connsiteX1337" fmla="*/ 159732 w 577767"/>
              <a:gd name="connsiteY1337" fmla="*/ 641907 h 1265951"/>
              <a:gd name="connsiteX1338" fmla="*/ 156755 w 577767"/>
              <a:gd name="connsiteY1338" fmla="*/ 639577 h 1265951"/>
              <a:gd name="connsiteX1339" fmla="*/ 156238 w 577767"/>
              <a:gd name="connsiteY1339" fmla="*/ 638606 h 1265951"/>
              <a:gd name="connsiteX1340" fmla="*/ 156432 w 577767"/>
              <a:gd name="connsiteY1340" fmla="*/ 637959 h 1265951"/>
              <a:gd name="connsiteX1341" fmla="*/ 155525 w 577767"/>
              <a:gd name="connsiteY1341" fmla="*/ 636729 h 1265951"/>
              <a:gd name="connsiteX1342" fmla="*/ 154814 w 577767"/>
              <a:gd name="connsiteY1342" fmla="*/ 636859 h 1265951"/>
              <a:gd name="connsiteX1343" fmla="*/ 155202 w 577767"/>
              <a:gd name="connsiteY1343" fmla="*/ 637765 h 1265951"/>
              <a:gd name="connsiteX1344" fmla="*/ 154490 w 577767"/>
              <a:gd name="connsiteY1344" fmla="*/ 638218 h 1265951"/>
              <a:gd name="connsiteX1345" fmla="*/ 155072 w 577767"/>
              <a:gd name="connsiteY1345" fmla="*/ 640419 h 1265951"/>
              <a:gd name="connsiteX1346" fmla="*/ 154166 w 577767"/>
              <a:gd name="connsiteY1346" fmla="*/ 640548 h 1265951"/>
              <a:gd name="connsiteX1347" fmla="*/ 153972 w 577767"/>
              <a:gd name="connsiteY1347" fmla="*/ 639901 h 1265951"/>
              <a:gd name="connsiteX1348" fmla="*/ 153260 w 577767"/>
              <a:gd name="connsiteY1348" fmla="*/ 639577 h 1265951"/>
              <a:gd name="connsiteX1349" fmla="*/ 153649 w 577767"/>
              <a:gd name="connsiteY1349" fmla="*/ 638477 h 1265951"/>
              <a:gd name="connsiteX1350" fmla="*/ 154166 w 577767"/>
              <a:gd name="connsiteY1350" fmla="*/ 638153 h 1265951"/>
              <a:gd name="connsiteX1351" fmla="*/ 154166 w 577767"/>
              <a:gd name="connsiteY1351" fmla="*/ 637053 h 1265951"/>
              <a:gd name="connsiteX1352" fmla="*/ 155072 w 577767"/>
              <a:gd name="connsiteY1352" fmla="*/ 635500 h 1265951"/>
              <a:gd name="connsiteX1353" fmla="*/ 154878 w 577767"/>
              <a:gd name="connsiteY1353" fmla="*/ 634270 h 1265951"/>
              <a:gd name="connsiteX1354" fmla="*/ 150801 w 577767"/>
              <a:gd name="connsiteY1354" fmla="*/ 630969 h 1265951"/>
              <a:gd name="connsiteX1355" fmla="*/ 149895 w 577767"/>
              <a:gd name="connsiteY1355" fmla="*/ 629416 h 1265951"/>
              <a:gd name="connsiteX1356" fmla="*/ 149895 w 577767"/>
              <a:gd name="connsiteY1356" fmla="*/ 628639 h 1265951"/>
              <a:gd name="connsiteX1357" fmla="*/ 150606 w 577767"/>
              <a:gd name="connsiteY1357" fmla="*/ 628316 h 1265951"/>
              <a:gd name="connsiteX1358" fmla="*/ 150606 w 577767"/>
              <a:gd name="connsiteY1358" fmla="*/ 626892 h 1265951"/>
              <a:gd name="connsiteX1359" fmla="*/ 150089 w 577767"/>
              <a:gd name="connsiteY1359" fmla="*/ 626439 h 1265951"/>
              <a:gd name="connsiteX1360" fmla="*/ 150089 w 577767"/>
              <a:gd name="connsiteY1360" fmla="*/ 625338 h 1265951"/>
              <a:gd name="connsiteX1361" fmla="*/ 148406 w 577767"/>
              <a:gd name="connsiteY1361" fmla="*/ 623267 h 1265951"/>
              <a:gd name="connsiteX1362" fmla="*/ 146012 w 577767"/>
              <a:gd name="connsiteY1362" fmla="*/ 622944 h 1265951"/>
              <a:gd name="connsiteX1363" fmla="*/ 146400 w 577767"/>
              <a:gd name="connsiteY1363" fmla="*/ 621844 h 1265951"/>
              <a:gd name="connsiteX1364" fmla="*/ 145105 w 577767"/>
              <a:gd name="connsiteY1364" fmla="*/ 619837 h 1265951"/>
              <a:gd name="connsiteX1365" fmla="*/ 144393 w 577767"/>
              <a:gd name="connsiteY1365" fmla="*/ 619837 h 1265951"/>
              <a:gd name="connsiteX1366" fmla="*/ 142711 w 577767"/>
              <a:gd name="connsiteY1366" fmla="*/ 621067 h 1265951"/>
              <a:gd name="connsiteX1367" fmla="*/ 141416 w 577767"/>
              <a:gd name="connsiteY1367" fmla="*/ 621520 h 1265951"/>
              <a:gd name="connsiteX1368" fmla="*/ 141416 w 577767"/>
              <a:gd name="connsiteY1368" fmla="*/ 621973 h 1265951"/>
              <a:gd name="connsiteX1369" fmla="*/ 142322 w 577767"/>
              <a:gd name="connsiteY1369" fmla="*/ 622944 h 1265951"/>
              <a:gd name="connsiteX1370" fmla="*/ 142516 w 577767"/>
              <a:gd name="connsiteY1370" fmla="*/ 624950 h 1265951"/>
              <a:gd name="connsiteX1371" fmla="*/ 141222 w 577767"/>
              <a:gd name="connsiteY1371" fmla="*/ 625274 h 1265951"/>
              <a:gd name="connsiteX1372" fmla="*/ 139733 w 577767"/>
              <a:gd name="connsiteY1372" fmla="*/ 626503 h 1265951"/>
              <a:gd name="connsiteX1373" fmla="*/ 139216 w 577767"/>
              <a:gd name="connsiteY1373" fmla="*/ 629028 h 1265951"/>
              <a:gd name="connsiteX1374" fmla="*/ 136627 w 577767"/>
              <a:gd name="connsiteY1374" fmla="*/ 628251 h 1265951"/>
              <a:gd name="connsiteX1375" fmla="*/ 134814 w 577767"/>
              <a:gd name="connsiteY1375" fmla="*/ 624821 h 1265951"/>
              <a:gd name="connsiteX1376" fmla="*/ 133714 w 577767"/>
              <a:gd name="connsiteY1376" fmla="*/ 624368 h 1265951"/>
              <a:gd name="connsiteX1377" fmla="*/ 133002 w 577767"/>
              <a:gd name="connsiteY1377" fmla="*/ 623397 h 1265951"/>
              <a:gd name="connsiteX1378" fmla="*/ 132096 w 577767"/>
              <a:gd name="connsiteY1378" fmla="*/ 621390 h 1265951"/>
              <a:gd name="connsiteX1379" fmla="*/ 131902 w 577767"/>
              <a:gd name="connsiteY1379" fmla="*/ 618737 h 1265951"/>
              <a:gd name="connsiteX1380" fmla="*/ 131514 w 577767"/>
              <a:gd name="connsiteY1380" fmla="*/ 618413 h 1265951"/>
              <a:gd name="connsiteX1381" fmla="*/ 131708 w 577767"/>
              <a:gd name="connsiteY1381" fmla="*/ 617183 h 1265951"/>
              <a:gd name="connsiteX1382" fmla="*/ 130802 w 577767"/>
              <a:gd name="connsiteY1382" fmla="*/ 615954 h 1265951"/>
              <a:gd name="connsiteX1383" fmla="*/ 130608 w 577767"/>
              <a:gd name="connsiteY1383" fmla="*/ 614983 h 1265951"/>
              <a:gd name="connsiteX1384" fmla="*/ 130996 w 577767"/>
              <a:gd name="connsiteY1384" fmla="*/ 612459 h 1265951"/>
              <a:gd name="connsiteX1385" fmla="*/ 130608 w 577767"/>
              <a:gd name="connsiteY1385" fmla="*/ 608511 h 1265951"/>
              <a:gd name="connsiteX1386" fmla="*/ 130996 w 577767"/>
              <a:gd name="connsiteY1386" fmla="*/ 605534 h 1265951"/>
              <a:gd name="connsiteX1387" fmla="*/ 132291 w 577767"/>
              <a:gd name="connsiteY1387" fmla="*/ 601003 h 1265951"/>
              <a:gd name="connsiteX1388" fmla="*/ 132291 w 577767"/>
              <a:gd name="connsiteY1388" fmla="*/ 599450 h 1265951"/>
              <a:gd name="connsiteX1389" fmla="*/ 132679 w 577767"/>
              <a:gd name="connsiteY1389" fmla="*/ 598997 h 1265951"/>
              <a:gd name="connsiteX1390" fmla="*/ 132485 w 577767"/>
              <a:gd name="connsiteY1390" fmla="*/ 596473 h 1265951"/>
              <a:gd name="connsiteX1391" fmla="*/ 133585 w 577767"/>
              <a:gd name="connsiteY1391" fmla="*/ 594725 h 1265951"/>
              <a:gd name="connsiteX1392" fmla="*/ 133585 w 577767"/>
              <a:gd name="connsiteY1392" fmla="*/ 593625 h 1265951"/>
              <a:gd name="connsiteX1393" fmla="*/ 132096 w 577767"/>
              <a:gd name="connsiteY1393" fmla="*/ 592071 h 1265951"/>
              <a:gd name="connsiteX1394" fmla="*/ 130608 w 577767"/>
              <a:gd name="connsiteY1394" fmla="*/ 592395 h 1265951"/>
              <a:gd name="connsiteX1395" fmla="*/ 130608 w 577767"/>
              <a:gd name="connsiteY1395" fmla="*/ 593366 h 1265951"/>
              <a:gd name="connsiteX1396" fmla="*/ 129508 w 577767"/>
              <a:gd name="connsiteY1396" fmla="*/ 593237 h 1265951"/>
              <a:gd name="connsiteX1397" fmla="*/ 128990 w 577767"/>
              <a:gd name="connsiteY1397" fmla="*/ 591360 h 1265951"/>
              <a:gd name="connsiteX1398" fmla="*/ 127695 w 577767"/>
              <a:gd name="connsiteY1398" fmla="*/ 590389 h 1265951"/>
              <a:gd name="connsiteX1399" fmla="*/ 126595 w 577767"/>
              <a:gd name="connsiteY1399" fmla="*/ 588318 h 1265951"/>
              <a:gd name="connsiteX1400" fmla="*/ 126789 w 577767"/>
              <a:gd name="connsiteY1400" fmla="*/ 586765 h 1265951"/>
              <a:gd name="connsiteX1401" fmla="*/ 127890 w 577767"/>
              <a:gd name="connsiteY1401" fmla="*/ 585341 h 1265951"/>
              <a:gd name="connsiteX1402" fmla="*/ 130996 w 577767"/>
              <a:gd name="connsiteY1402" fmla="*/ 584111 h 1265951"/>
              <a:gd name="connsiteX1403" fmla="*/ 134297 w 577767"/>
              <a:gd name="connsiteY1403" fmla="*/ 584434 h 1265951"/>
              <a:gd name="connsiteX1404" fmla="*/ 134879 w 577767"/>
              <a:gd name="connsiteY1404" fmla="*/ 584887 h 1265951"/>
              <a:gd name="connsiteX1405" fmla="*/ 136886 w 577767"/>
              <a:gd name="connsiteY1405" fmla="*/ 584887 h 1265951"/>
              <a:gd name="connsiteX1406" fmla="*/ 138698 w 577767"/>
              <a:gd name="connsiteY1406" fmla="*/ 583464 h 1265951"/>
              <a:gd name="connsiteX1407" fmla="*/ 138698 w 577767"/>
              <a:gd name="connsiteY1407" fmla="*/ 582363 h 1265951"/>
              <a:gd name="connsiteX1408" fmla="*/ 139992 w 577767"/>
              <a:gd name="connsiteY1408" fmla="*/ 581716 h 1265951"/>
              <a:gd name="connsiteX1409" fmla="*/ 140898 w 577767"/>
              <a:gd name="connsiteY1409" fmla="*/ 579516 h 1265951"/>
              <a:gd name="connsiteX1410" fmla="*/ 140704 w 577767"/>
              <a:gd name="connsiteY1410" fmla="*/ 577315 h 1265951"/>
              <a:gd name="connsiteX1411" fmla="*/ 140122 w 577767"/>
              <a:gd name="connsiteY1411" fmla="*/ 576539 h 1265951"/>
              <a:gd name="connsiteX1412" fmla="*/ 139604 w 577767"/>
              <a:gd name="connsiteY1412" fmla="*/ 576539 h 1265951"/>
              <a:gd name="connsiteX1413" fmla="*/ 137727 w 577767"/>
              <a:gd name="connsiteY1413" fmla="*/ 575309 h 1265951"/>
              <a:gd name="connsiteX1414" fmla="*/ 138439 w 577767"/>
              <a:gd name="connsiteY1414" fmla="*/ 574985 h 1265951"/>
              <a:gd name="connsiteX1415" fmla="*/ 139733 w 577767"/>
              <a:gd name="connsiteY1415" fmla="*/ 575762 h 1265951"/>
              <a:gd name="connsiteX1416" fmla="*/ 141028 w 577767"/>
              <a:gd name="connsiteY1416" fmla="*/ 575438 h 1265951"/>
              <a:gd name="connsiteX1417" fmla="*/ 141416 w 577767"/>
              <a:gd name="connsiteY1417" fmla="*/ 572591 h 1265951"/>
              <a:gd name="connsiteX1418" fmla="*/ 141028 w 577767"/>
              <a:gd name="connsiteY1418" fmla="*/ 572138 h 1265951"/>
              <a:gd name="connsiteX1419" fmla="*/ 141222 w 577767"/>
              <a:gd name="connsiteY1419" fmla="*/ 571167 h 1265951"/>
              <a:gd name="connsiteX1420" fmla="*/ 142516 w 577767"/>
              <a:gd name="connsiteY1420" fmla="*/ 570196 h 1265951"/>
              <a:gd name="connsiteX1421" fmla="*/ 143811 w 577767"/>
              <a:gd name="connsiteY1421" fmla="*/ 568448 h 1265951"/>
              <a:gd name="connsiteX1422" fmla="*/ 143811 w 577767"/>
              <a:gd name="connsiteY1422" fmla="*/ 567348 h 1265951"/>
              <a:gd name="connsiteX1423" fmla="*/ 143099 w 577767"/>
              <a:gd name="connsiteY1423" fmla="*/ 566572 h 1265951"/>
              <a:gd name="connsiteX1424" fmla="*/ 142905 w 577767"/>
              <a:gd name="connsiteY1424" fmla="*/ 565018 h 1265951"/>
              <a:gd name="connsiteX1425" fmla="*/ 141999 w 577767"/>
              <a:gd name="connsiteY1425" fmla="*/ 564371 h 1265951"/>
              <a:gd name="connsiteX1426" fmla="*/ 141611 w 577767"/>
              <a:gd name="connsiteY1426" fmla="*/ 563271 h 1265951"/>
              <a:gd name="connsiteX1427" fmla="*/ 142516 w 577767"/>
              <a:gd name="connsiteY1427" fmla="*/ 563918 h 1265951"/>
              <a:gd name="connsiteX1428" fmla="*/ 143229 w 577767"/>
              <a:gd name="connsiteY1428" fmla="*/ 563918 h 1265951"/>
              <a:gd name="connsiteX1429" fmla="*/ 143940 w 577767"/>
              <a:gd name="connsiteY1429" fmla="*/ 563141 h 1265951"/>
              <a:gd name="connsiteX1430" fmla="*/ 144652 w 577767"/>
              <a:gd name="connsiteY1430" fmla="*/ 561717 h 1265951"/>
              <a:gd name="connsiteX1431" fmla="*/ 145041 w 577767"/>
              <a:gd name="connsiteY1431" fmla="*/ 556993 h 1265951"/>
              <a:gd name="connsiteX1432" fmla="*/ 145623 w 577767"/>
              <a:gd name="connsiteY1432" fmla="*/ 556539 h 1265951"/>
              <a:gd name="connsiteX1433" fmla="*/ 146141 w 577767"/>
              <a:gd name="connsiteY1433" fmla="*/ 554986 h 1265951"/>
              <a:gd name="connsiteX1434" fmla="*/ 146853 w 577767"/>
              <a:gd name="connsiteY1434" fmla="*/ 554533 h 1265951"/>
              <a:gd name="connsiteX1435" fmla="*/ 147047 w 577767"/>
              <a:gd name="connsiteY1435" fmla="*/ 553563 h 1265951"/>
              <a:gd name="connsiteX1436" fmla="*/ 147953 w 577767"/>
              <a:gd name="connsiteY1436" fmla="*/ 552592 h 1265951"/>
              <a:gd name="connsiteX1437" fmla="*/ 148665 w 577767"/>
              <a:gd name="connsiteY1437" fmla="*/ 550715 h 1265951"/>
              <a:gd name="connsiteX1438" fmla="*/ 150154 w 577767"/>
              <a:gd name="connsiteY1438" fmla="*/ 549291 h 1265951"/>
              <a:gd name="connsiteX1439" fmla="*/ 150542 w 577767"/>
              <a:gd name="connsiteY1439" fmla="*/ 547867 h 1265951"/>
              <a:gd name="connsiteX1440" fmla="*/ 149636 w 577767"/>
              <a:gd name="connsiteY1440" fmla="*/ 547867 h 1265951"/>
              <a:gd name="connsiteX1441" fmla="*/ 149118 w 577767"/>
              <a:gd name="connsiteY1441" fmla="*/ 549291 h 1265951"/>
              <a:gd name="connsiteX1442" fmla="*/ 147824 w 577767"/>
              <a:gd name="connsiteY1442" fmla="*/ 550715 h 1265951"/>
              <a:gd name="connsiteX1443" fmla="*/ 147435 w 577767"/>
              <a:gd name="connsiteY1443" fmla="*/ 552138 h 1265951"/>
              <a:gd name="connsiteX1444" fmla="*/ 146529 w 577767"/>
              <a:gd name="connsiteY1444" fmla="*/ 552592 h 1265951"/>
              <a:gd name="connsiteX1445" fmla="*/ 145947 w 577767"/>
              <a:gd name="connsiteY1445" fmla="*/ 552462 h 1265951"/>
              <a:gd name="connsiteX1446" fmla="*/ 146141 w 577767"/>
              <a:gd name="connsiteY1446" fmla="*/ 551491 h 1265951"/>
              <a:gd name="connsiteX1447" fmla="*/ 145041 w 577767"/>
              <a:gd name="connsiteY1447" fmla="*/ 545861 h 1265951"/>
              <a:gd name="connsiteX1448" fmla="*/ 144523 w 577767"/>
              <a:gd name="connsiteY1448" fmla="*/ 544890 h 1265951"/>
              <a:gd name="connsiteX1449" fmla="*/ 142516 w 577767"/>
              <a:gd name="connsiteY1449" fmla="*/ 543142 h 1265951"/>
              <a:gd name="connsiteX1450" fmla="*/ 142128 w 577767"/>
              <a:gd name="connsiteY1450" fmla="*/ 542042 h 1265951"/>
              <a:gd name="connsiteX1451" fmla="*/ 141416 w 577767"/>
              <a:gd name="connsiteY1451" fmla="*/ 541718 h 1265951"/>
              <a:gd name="connsiteX1452" fmla="*/ 141222 w 577767"/>
              <a:gd name="connsiteY1452" fmla="*/ 540489 h 1265951"/>
              <a:gd name="connsiteX1453" fmla="*/ 141934 w 577767"/>
              <a:gd name="connsiteY1453" fmla="*/ 539712 h 1265951"/>
              <a:gd name="connsiteX1454" fmla="*/ 141351 w 577767"/>
              <a:gd name="connsiteY1454" fmla="*/ 537511 h 1265951"/>
              <a:gd name="connsiteX1455" fmla="*/ 137857 w 577767"/>
              <a:gd name="connsiteY1455" fmla="*/ 534664 h 1265951"/>
              <a:gd name="connsiteX1456" fmla="*/ 136562 w 577767"/>
              <a:gd name="connsiteY1456" fmla="*/ 534534 h 1265951"/>
              <a:gd name="connsiteX1457" fmla="*/ 136562 w 577767"/>
              <a:gd name="connsiteY1457" fmla="*/ 533563 h 1265951"/>
              <a:gd name="connsiteX1458" fmla="*/ 137274 w 577767"/>
              <a:gd name="connsiteY1458" fmla="*/ 532916 h 1265951"/>
              <a:gd name="connsiteX1459" fmla="*/ 137986 w 577767"/>
              <a:gd name="connsiteY1459" fmla="*/ 531169 h 1265951"/>
              <a:gd name="connsiteX1460" fmla="*/ 137403 w 577767"/>
              <a:gd name="connsiteY1460" fmla="*/ 529421 h 1265951"/>
              <a:gd name="connsiteX1461" fmla="*/ 137015 w 577767"/>
              <a:gd name="connsiteY1461" fmla="*/ 529098 h 1265951"/>
              <a:gd name="connsiteX1462" fmla="*/ 136109 w 577767"/>
              <a:gd name="connsiteY1462" fmla="*/ 529227 h 1265951"/>
              <a:gd name="connsiteX1463" fmla="*/ 135591 w 577767"/>
              <a:gd name="connsiteY1463" fmla="*/ 531104 h 1265951"/>
              <a:gd name="connsiteX1464" fmla="*/ 135009 w 577767"/>
              <a:gd name="connsiteY1464" fmla="*/ 531234 h 1265951"/>
              <a:gd name="connsiteX1465" fmla="*/ 135397 w 577767"/>
              <a:gd name="connsiteY1465" fmla="*/ 532204 h 1265951"/>
              <a:gd name="connsiteX1466" fmla="*/ 134685 w 577767"/>
              <a:gd name="connsiteY1466" fmla="*/ 532657 h 1265951"/>
              <a:gd name="connsiteX1467" fmla="*/ 134491 w 577767"/>
              <a:gd name="connsiteY1467" fmla="*/ 533887 h 1265951"/>
              <a:gd name="connsiteX1468" fmla="*/ 135203 w 577767"/>
              <a:gd name="connsiteY1468" fmla="*/ 534211 h 1265951"/>
              <a:gd name="connsiteX1469" fmla="*/ 135203 w 577767"/>
              <a:gd name="connsiteY1469" fmla="*/ 534988 h 1265951"/>
              <a:gd name="connsiteX1470" fmla="*/ 135915 w 577767"/>
              <a:gd name="connsiteY1470" fmla="*/ 536411 h 1265951"/>
              <a:gd name="connsiteX1471" fmla="*/ 137921 w 577767"/>
              <a:gd name="connsiteY1471" fmla="*/ 537382 h 1265951"/>
              <a:gd name="connsiteX1472" fmla="*/ 137339 w 577767"/>
              <a:gd name="connsiteY1472" fmla="*/ 540683 h 1265951"/>
              <a:gd name="connsiteX1473" fmla="*/ 136821 w 577767"/>
              <a:gd name="connsiteY1473" fmla="*/ 541007 h 1265951"/>
              <a:gd name="connsiteX1474" fmla="*/ 136821 w 577767"/>
              <a:gd name="connsiteY1474" fmla="*/ 541460 h 1265951"/>
              <a:gd name="connsiteX1475" fmla="*/ 137209 w 577767"/>
              <a:gd name="connsiteY1475" fmla="*/ 541589 h 1265951"/>
              <a:gd name="connsiteX1476" fmla="*/ 137403 w 577767"/>
              <a:gd name="connsiteY1476" fmla="*/ 544437 h 1265951"/>
              <a:gd name="connsiteX1477" fmla="*/ 136497 w 577767"/>
              <a:gd name="connsiteY1477" fmla="*/ 545990 h 1265951"/>
              <a:gd name="connsiteX1478" fmla="*/ 135980 w 577767"/>
              <a:gd name="connsiteY1478" fmla="*/ 546314 h 1265951"/>
              <a:gd name="connsiteX1479" fmla="*/ 135785 w 577767"/>
              <a:gd name="connsiteY1479" fmla="*/ 547737 h 1265951"/>
              <a:gd name="connsiteX1480" fmla="*/ 134879 w 577767"/>
              <a:gd name="connsiteY1480" fmla="*/ 548384 h 1265951"/>
              <a:gd name="connsiteX1481" fmla="*/ 134879 w 577767"/>
              <a:gd name="connsiteY1481" fmla="*/ 549809 h 1265951"/>
              <a:gd name="connsiteX1482" fmla="*/ 133779 w 577767"/>
              <a:gd name="connsiteY1482" fmla="*/ 551232 h 1265951"/>
              <a:gd name="connsiteX1483" fmla="*/ 133585 w 577767"/>
              <a:gd name="connsiteY1483" fmla="*/ 552203 h 1265951"/>
              <a:gd name="connsiteX1484" fmla="*/ 133196 w 577767"/>
              <a:gd name="connsiteY1484" fmla="*/ 552656 h 1265951"/>
              <a:gd name="connsiteX1485" fmla="*/ 132291 w 577767"/>
              <a:gd name="connsiteY1485" fmla="*/ 552656 h 1265951"/>
              <a:gd name="connsiteX1486" fmla="*/ 131902 w 577767"/>
              <a:gd name="connsiteY1486" fmla="*/ 553433 h 1265951"/>
              <a:gd name="connsiteX1487" fmla="*/ 130608 w 577767"/>
              <a:gd name="connsiteY1487" fmla="*/ 553756 h 1265951"/>
              <a:gd name="connsiteX1488" fmla="*/ 129702 w 577767"/>
              <a:gd name="connsiteY1488" fmla="*/ 556734 h 1265951"/>
              <a:gd name="connsiteX1489" fmla="*/ 128795 w 577767"/>
              <a:gd name="connsiteY1489" fmla="*/ 556734 h 1265951"/>
              <a:gd name="connsiteX1490" fmla="*/ 128278 w 577767"/>
              <a:gd name="connsiteY1490" fmla="*/ 557187 h 1265951"/>
              <a:gd name="connsiteX1491" fmla="*/ 127890 w 577767"/>
              <a:gd name="connsiteY1491" fmla="*/ 558481 h 1265951"/>
              <a:gd name="connsiteX1492" fmla="*/ 128084 w 577767"/>
              <a:gd name="connsiteY1492" fmla="*/ 559128 h 1265951"/>
              <a:gd name="connsiteX1493" fmla="*/ 128795 w 577767"/>
              <a:gd name="connsiteY1493" fmla="*/ 559258 h 1265951"/>
              <a:gd name="connsiteX1494" fmla="*/ 129184 w 577767"/>
              <a:gd name="connsiteY1494" fmla="*/ 560229 h 1265951"/>
              <a:gd name="connsiteX1495" fmla="*/ 129896 w 577767"/>
              <a:gd name="connsiteY1495" fmla="*/ 560229 h 1265951"/>
              <a:gd name="connsiteX1496" fmla="*/ 129896 w 577767"/>
              <a:gd name="connsiteY1496" fmla="*/ 560682 h 1265951"/>
              <a:gd name="connsiteX1497" fmla="*/ 129184 w 577767"/>
              <a:gd name="connsiteY1497" fmla="*/ 561135 h 1265951"/>
              <a:gd name="connsiteX1498" fmla="*/ 129184 w 577767"/>
              <a:gd name="connsiteY1498" fmla="*/ 562365 h 1265951"/>
              <a:gd name="connsiteX1499" fmla="*/ 131061 w 577767"/>
              <a:gd name="connsiteY1499" fmla="*/ 563141 h 1265951"/>
              <a:gd name="connsiteX1500" fmla="*/ 131449 w 577767"/>
              <a:gd name="connsiteY1500" fmla="*/ 564694 h 1265951"/>
              <a:gd name="connsiteX1501" fmla="*/ 132355 w 577767"/>
              <a:gd name="connsiteY1501" fmla="*/ 565665 h 1265951"/>
              <a:gd name="connsiteX1502" fmla="*/ 132355 w 577767"/>
              <a:gd name="connsiteY1502" fmla="*/ 566442 h 1265951"/>
              <a:gd name="connsiteX1503" fmla="*/ 131255 w 577767"/>
              <a:gd name="connsiteY1503" fmla="*/ 567089 h 1265951"/>
              <a:gd name="connsiteX1504" fmla="*/ 130349 w 577767"/>
              <a:gd name="connsiteY1504" fmla="*/ 570520 h 1265951"/>
              <a:gd name="connsiteX1505" fmla="*/ 128342 w 577767"/>
              <a:gd name="connsiteY1505" fmla="*/ 572073 h 1265951"/>
              <a:gd name="connsiteX1506" fmla="*/ 127954 w 577767"/>
              <a:gd name="connsiteY1506" fmla="*/ 572849 h 1265951"/>
              <a:gd name="connsiteX1507" fmla="*/ 127048 w 577767"/>
              <a:gd name="connsiteY1507" fmla="*/ 572526 h 1265951"/>
              <a:gd name="connsiteX1508" fmla="*/ 126466 w 577767"/>
              <a:gd name="connsiteY1508" fmla="*/ 573173 h 1265951"/>
              <a:gd name="connsiteX1509" fmla="*/ 124459 w 577767"/>
              <a:gd name="connsiteY1509" fmla="*/ 573820 h 1265951"/>
              <a:gd name="connsiteX1510" fmla="*/ 122971 w 577767"/>
              <a:gd name="connsiteY1510" fmla="*/ 573820 h 1265951"/>
              <a:gd name="connsiteX1511" fmla="*/ 121158 w 577767"/>
              <a:gd name="connsiteY1511" fmla="*/ 573173 h 1265951"/>
              <a:gd name="connsiteX1512" fmla="*/ 119475 w 577767"/>
              <a:gd name="connsiteY1512" fmla="*/ 571426 h 1265951"/>
              <a:gd name="connsiteX1513" fmla="*/ 119087 w 577767"/>
              <a:gd name="connsiteY1513" fmla="*/ 570196 h 1265951"/>
              <a:gd name="connsiteX1514" fmla="*/ 118375 w 577767"/>
              <a:gd name="connsiteY1514" fmla="*/ 569872 h 1265951"/>
              <a:gd name="connsiteX1515" fmla="*/ 117469 w 577767"/>
              <a:gd name="connsiteY1515" fmla="*/ 570325 h 1265951"/>
              <a:gd name="connsiteX1516" fmla="*/ 115074 w 577767"/>
              <a:gd name="connsiteY1516" fmla="*/ 573302 h 1265951"/>
              <a:gd name="connsiteX1517" fmla="*/ 112098 w 577767"/>
              <a:gd name="connsiteY1517" fmla="*/ 575179 h 1265951"/>
              <a:gd name="connsiteX1518" fmla="*/ 108602 w 577767"/>
              <a:gd name="connsiteY1518" fmla="*/ 575309 h 1265951"/>
              <a:gd name="connsiteX1519" fmla="*/ 106402 w 577767"/>
              <a:gd name="connsiteY1519" fmla="*/ 574662 h 1265951"/>
              <a:gd name="connsiteX1520" fmla="*/ 105108 w 577767"/>
              <a:gd name="connsiteY1520" fmla="*/ 573885 h 1265951"/>
              <a:gd name="connsiteX1521" fmla="*/ 104590 w 577767"/>
              <a:gd name="connsiteY1521" fmla="*/ 573238 h 1265951"/>
              <a:gd name="connsiteX1522" fmla="*/ 104590 w 577767"/>
              <a:gd name="connsiteY1522" fmla="*/ 572591 h 1265951"/>
              <a:gd name="connsiteX1523" fmla="*/ 102001 w 577767"/>
              <a:gd name="connsiteY1523" fmla="*/ 569613 h 1265951"/>
              <a:gd name="connsiteX1524" fmla="*/ 101613 w 577767"/>
              <a:gd name="connsiteY1524" fmla="*/ 568513 h 1265951"/>
              <a:gd name="connsiteX1525" fmla="*/ 100900 w 577767"/>
              <a:gd name="connsiteY1525" fmla="*/ 567737 h 1265951"/>
              <a:gd name="connsiteX1526" fmla="*/ 99995 w 577767"/>
              <a:gd name="connsiteY1526" fmla="*/ 564889 h 1265951"/>
              <a:gd name="connsiteX1527" fmla="*/ 97794 w 577767"/>
              <a:gd name="connsiteY1527" fmla="*/ 561717 h 1265951"/>
              <a:gd name="connsiteX1528" fmla="*/ 92810 w 577767"/>
              <a:gd name="connsiteY1528" fmla="*/ 552592 h 1265951"/>
              <a:gd name="connsiteX1529" fmla="*/ 91904 w 577767"/>
              <a:gd name="connsiteY1529" fmla="*/ 551815 h 1265951"/>
              <a:gd name="connsiteX1530" fmla="*/ 90222 w 577767"/>
              <a:gd name="connsiteY1530" fmla="*/ 548061 h 1265951"/>
              <a:gd name="connsiteX1531" fmla="*/ 88021 w 577767"/>
              <a:gd name="connsiteY1531" fmla="*/ 545666 h 1265951"/>
              <a:gd name="connsiteX1532" fmla="*/ 85821 w 577767"/>
              <a:gd name="connsiteY1532" fmla="*/ 542236 h 1265951"/>
              <a:gd name="connsiteX1533" fmla="*/ 85108 w 577767"/>
              <a:gd name="connsiteY1533" fmla="*/ 541783 h 1265951"/>
              <a:gd name="connsiteX1534" fmla="*/ 84591 w 577767"/>
              <a:gd name="connsiteY1534" fmla="*/ 540553 h 1265951"/>
              <a:gd name="connsiteX1535" fmla="*/ 83102 w 577767"/>
              <a:gd name="connsiteY1535" fmla="*/ 538806 h 1265951"/>
              <a:gd name="connsiteX1536" fmla="*/ 81808 w 577767"/>
              <a:gd name="connsiteY1536" fmla="*/ 538029 h 1265951"/>
              <a:gd name="connsiteX1537" fmla="*/ 79801 w 577767"/>
              <a:gd name="connsiteY1537" fmla="*/ 534275 h 1265951"/>
              <a:gd name="connsiteX1538" fmla="*/ 78895 w 577767"/>
              <a:gd name="connsiteY1538" fmla="*/ 533305 h 1265951"/>
              <a:gd name="connsiteX1539" fmla="*/ 78183 w 577767"/>
              <a:gd name="connsiteY1539" fmla="*/ 531881 h 1265951"/>
              <a:gd name="connsiteX1540" fmla="*/ 78378 w 577767"/>
              <a:gd name="connsiteY1540" fmla="*/ 529486 h 1265951"/>
              <a:gd name="connsiteX1541" fmla="*/ 77471 w 577767"/>
              <a:gd name="connsiteY1541" fmla="*/ 529162 h 1265951"/>
              <a:gd name="connsiteX1542" fmla="*/ 76954 w 577767"/>
              <a:gd name="connsiteY1542" fmla="*/ 527868 h 1265951"/>
              <a:gd name="connsiteX1543" fmla="*/ 76436 w 577767"/>
              <a:gd name="connsiteY1543" fmla="*/ 527544 h 1265951"/>
              <a:gd name="connsiteX1544" fmla="*/ 74235 w 577767"/>
              <a:gd name="connsiteY1544" fmla="*/ 523920 h 1265951"/>
              <a:gd name="connsiteX1545" fmla="*/ 72941 w 577767"/>
              <a:gd name="connsiteY1545" fmla="*/ 520619 h 1265951"/>
              <a:gd name="connsiteX1546" fmla="*/ 72747 w 577767"/>
              <a:gd name="connsiteY1546" fmla="*/ 518742 h 1265951"/>
              <a:gd name="connsiteX1547" fmla="*/ 73135 w 577767"/>
              <a:gd name="connsiteY1547" fmla="*/ 517642 h 1265951"/>
              <a:gd name="connsiteX1548" fmla="*/ 72552 w 577767"/>
              <a:gd name="connsiteY1548" fmla="*/ 517318 h 1265951"/>
              <a:gd name="connsiteX1549" fmla="*/ 72164 w 577767"/>
              <a:gd name="connsiteY1549" fmla="*/ 516348 h 1265951"/>
              <a:gd name="connsiteX1550" fmla="*/ 71970 w 577767"/>
              <a:gd name="connsiteY1550" fmla="*/ 514277 h 1265951"/>
              <a:gd name="connsiteX1551" fmla="*/ 72488 w 577767"/>
              <a:gd name="connsiteY1551" fmla="*/ 513306 h 1265951"/>
              <a:gd name="connsiteX1552" fmla="*/ 74170 w 577767"/>
              <a:gd name="connsiteY1552" fmla="*/ 512011 h 1265951"/>
              <a:gd name="connsiteX1553" fmla="*/ 74365 w 577767"/>
              <a:gd name="connsiteY1553" fmla="*/ 508387 h 1265951"/>
              <a:gd name="connsiteX1554" fmla="*/ 73977 w 577767"/>
              <a:gd name="connsiteY1554" fmla="*/ 504309 h 1265951"/>
              <a:gd name="connsiteX1555" fmla="*/ 73588 w 577767"/>
              <a:gd name="connsiteY1555" fmla="*/ 504180 h 1265951"/>
              <a:gd name="connsiteX1556" fmla="*/ 73588 w 577767"/>
              <a:gd name="connsiteY1556" fmla="*/ 501656 h 1265951"/>
              <a:gd name="connsiteX1557" fmla="*/ 72488 w 577767"/>
              <a:gd name="connsiteY1557" fmla="*/ 499908 h 1265951"/>
              <a:gd name="connsiteX1558" fmla="*/ 72100 w 577767"/>
              <a:gd name="connsiteY1558" fmla="*/ 497384 h 1265951"/>
              <a:gd name="connsiteX1559" fmla="*/ 71388 w 577767"/>
              <a:gd name="connsiteY1559" fmla="*/ 496090 h 1265951"/>
              <a:gd name="connsiteX1560" fmla="*/ 71194 w 577767"/>
              <a:gd name="connsiteY1560" fmla="*/ 494860 h 1265951"/>
              <a:gd name="connsiteX1561" fmla="*/ 71194 w 577767"/>
              <a:gd name="connsiteY1561" fmla="*/ 492465 h 1265951"/>
              <a:gd name="connsiteX1562" fmla="*/ 71776 w 577767"/>
              <a:gd name="connsiteY1562" fmla="*/ 491171 h 1265951"/>
              <a:gd name="connsiteX1563" fmla="*/ 71970 w 577767"/>
              <a:gd name="connsiteY1563" fmla="*/ 488000 h 1265951"/>
              <a:gd name="connsiteX1564" fmla="*/ 73459 w 577767"/>
              <a:gd name="connsiteY1564" fmla="*/ 486446 h 1265951"/>
              <a:gd name="connsiteX1565" fmla="*/ 74559 w 577767"/>
              <a:gd name="connsiteY1565" fmla="*/ 485799 h 1265951"/>
              <a:gd name="connsiteX1566" fmla="*/ 76048 w 577767"/>
              <a:gd name="connsiteY1566" fmla="*/ 482628 h 1265951"/>
              <a:gd name="connsiteX1567" fmla="*/ 76630 w 577767"/>
              <a:gd name="connsiteY1567" fmla="*/ 482757 h 1265951"/>
              <a:gd name="connsiteX1568" fmla="*/ 76824 w 577767"/>
              <a:gd name="connsiteY1568" fmla="*/ 483534 h 1265951"/>
              <a:gd name="connsiteX1569" fmla="*/ 76242 w 577767"/>
              <a:gd name="connsiteY1569" fmla="*/ 484764 h 1265951"/>
              <a:gd name="connsiteX1570" fmla="*/ 76436 w 577767"/>
              <a:gd name="connsiteY1570" fmla="*/ 487158 h 1265951"/>
              <a:gd name="connsiteX1571" fmla="*/ 75724 w 577767"/>
              <a:gd name="connsiteY1571" fmla="*/ 489035 h 1265951"/>
              <a:gd name="connsiteX1572" fmla="*/ 76824 w 577767"/>
              <a:gd name="connsiteY1572" fmla="*/ 490135 h 1265951"/>
              <a:gd name="connsiteX1573" fmla="*/ 78636 w 577767"/>
              <a:gd name="connsiteY1573" fmla="*/ 490912 h 1265951"/>
              <a:gd name="connsiteX1574" fmla="*/ 79931 w 577767"/>
              <a:gd name="connsiteY1574" fmla="*/ 490912 h 1265951"/>
              <a:gd name="connsiteX1575" fmla="*/ 82325 w 577767"/>
              <a:gd name="connsiteY1575" fmla="*/ 488258 h 1265951"/>
              <a:gd name="connsiteX1576" fmla="*/ 82908 w 577767"/>
              <a:gd name="connsiteY1576" fmla="*/ 488258 h 1265951"/>
              <a:gd name="connsiteX1577" fmla="*/ 84397 w 577767"/>
              <a:gd name="connsiteY1577" fmla="*/ 487158 h 1265951"/>
              <a:gd name="connsiteX1578" fmla="*/ 84203 w 577767"/>
              <a:gd name="connsiteY1578" fmla="*/ 485864 h 1265951"/>
              <a:gd name="connsiteX1579" fmla="*/ 83490 w 577767"/>
              <a:gd name="connsiteY1579" fmla="*/ 485734 h 1265951"/>
              <a:gd name="connsiteX1580" fmla="*/ 83102 w 577767"/>
              <a:gd name="connsiteY1580" fmla="*/ 486382 h 1265951"/>
              <a:gd name="connsiteX1581" fmla="*/ 83296 w 577767"/>
              <a:gd name="connsiteY1581" fmla="*/ 486835 h 1265951"/>
              <a:gd name="connsiteX1582" fmla="*/ 81614 w 577767"/>
              <a:gd name="connsiteY1582" fmla="*/ 487935 h 1265951"/>
              <a:gd name="connsiteX1583" fmla="*/ 81031 w 577767"/>
              <a:gd name="connsiteY1583" fmla="*/ 487935 h 1265951"/>
              <a:gd name="connsiteX1584" fmla="*/ 80513 w 577767"/>
              <a:gd name="connsiteY1584" fmla="*/ 488582 h 1265951"/>
              <a:gd name="connsiteX1585" fmla="*/ 78831 w 577767"/>
              <a:gd name="connsiteY1585" fmla="*/ 488906 h 1265951"/>
              <a:gd name="connsiteX1586" fmla="*/ 77342 w 577767"/>
              <a:gd name="connsiteY1586" fmla="*/ 488582 h 1265951"/>
              <a:gd name="connsiteX1587" fmla="*/ 77342 w 577767"/>
              <a:gd name="connsiteY1587" fmla="*/ 486835 h 1265951"/>
              <a:gd name="connsiteX1588" fmla="*/ 77924 w 577767"/>
              <a:gd name="connsiteY1588" fmla="*/ 486187 h 1265951"/>
              <a:gd name="connsiteX1589" fmla="*/ 77924 w 577767"/>
              <a:gd name="connsiteY1589" fmla="*/ 483340 h 1265951"/>
              <a:gd name="connsiteX1590" fmla="*/ 77342 w 577767"/>
              <a:gd name="connsiteY1590" fmla="*/ 481786 h 1265951"/>
              <a:gd name="connsiteX1591" fmla="*/ 75853 w 577767"/>
              <a:gd name="connsiteY1591" fmla="*/ 480686 h 1265951"/>
              <a:gd name="connsiteX1592" fmla="*/ 76048 w 577767"/>
              <a:gd name="connsiteY1592" fmla="*/ 478615 h 1265951"/>
              <a:gd name="connsiteX1593" fmla="*/ 76954 w 577767"/>
              <a:gd name="connsiteY1593" fmla="*/ 476544 h 1265951"/>
              <a:gd name="connsiteX1594" fmla="*/ 78831 w 577767"/>
              <a:gd name="connsiteY1594" fmla="*/ 476220 h 1265951"/>
              <a:gd name="connsiteX1595" fmla="*/ 78831 w 577767"/>
              <a:gd name="connsiteY1595" fmla="*/ 475249 h 1265951"/>
              <a:gd name="connsiteX1596" fmla="*/ 79349 w 577767"/>
              <a:gd name="connsiteY1596" fmla="*/ 474279 h 1265951"/>
              <a:gd name="connsiteX1597" fmla="*/ 78636 w 577767"/>
              <a:gd name="connsiteY1597" fmla="*/ 474279 h 1265951"/>
              <a:gd name="connsiteX1598" fmla="*/ 78119 w 577767"/>
              <a:gd name="connsiteY1598" fmla="*/ 475379 h 1265951"/>
              <a:gd name="connsiteX1599" fmla="*/ 76112 w 577767"/>
              <a:gd name="connsiteY1599" fmla="*/ 475249 h 1265951"/>
              <a:gd name="connsiteX1600" fmla="*/ 75918 w 577767"/>
              <a:gd name="connsiteY1600" fmla="*/ 474796 h 1265951"/>
              <a:gd name="connsiteX1601" fmla="*/ 75206 w 577767"/>
              <a:gd name="connsiteY1601" fmla="*/ 474796 h 1265951"/>
              <a:gd name="connsiteX1602" fmla="*/ 75206 w 577767"/>
              <a:gd name="connsiteY1602" fmla="*/ 475767 h 1265951"/>
              <a:gd name="connsiteX1603" fmla="*/ 75595 w 577767"/>
              <a:gd name="connsiteY1603" fmla="*/ 476091 h 1265951"/>
              <a:gd name="connsiteX1604" fmla="*/ 75400 w 577767"/>
              <a:gd name="connsiteY1604" fmla="*/ 477515 h 1265951"/>
              <a:gd name="connsiteX1605" fmla="*/ 75789 w 577767"/>
              <a:gd name="connsiteY1605" fmla="*/ 477644 h 1265951"/>
              <a:gd name="connsiteX1606" fmla="*/ 75271 w 577767"/>
              <a:gd name="connsiteY1606" fmla="*/ 478615 h 1265951"/>
              <a:gd name="connsiteX1607" fmla="*/ 74559 w 577767"/>
              <a:gd name="connsiteY1607" fmla="*/ 478615 h 1265951"/>
              <a:gd name="connsiteX1608" fmla="*/ 73653 w 577767"/>
              <a:gd name="connsiteY1608" fmla="*/ 477515 h 1265951"/>
              <a:gd name="connsiteX1609" fmla="*/ 71841 w 577767"/>
              <a:gd name="connsiteY1609" fmla="*/ 477385 h 1265951"/>
              <a:gd name="connsiteX1610" fmla="*/ 71129 w 577767"/>
              <a:gd name="connsiteY1610" fmla="*/ 477838 h 1265951"/>
              <a:gd name="connsiteX1611" fmla="*/ 70611 w 577767"/>
              <a:gd name="connsiteY1611" fmla="*/ 479262 h 1265951"/>
              <a:gd name="connsiteX1612" fmla="*/ 69705 w 577767"/>
              <a:gd name="connsiteY1612" fmla="*/ 479262 h 1265951"/>
              <a:gd name="connsiteX1613" fmla="*/ 67310 w 577767"/>
              <a:gd name="connsiteY1613" fmla="*/ 477515 h 1265951"/>
              <a:gd name="connsiteX1614" fmla="*/ 67310 w 577767"/>
              <a:gd name="connsiteY1614" fmla="*/ 476414 h 1265951"/>
              <a:gd name="connsiteX1615" fmla="*/ 68022 w 577767"/>
              <a:gd name="connsiteY1615" fmla="*/ 474991 h 1265951"/>
              <a:gd name="connsiteX1616" fmla="*/ 68022 w 577767"/>
              <a:gd name="connsiteY1616" fmla="*/ 474214 h 1265951"/>
              <a:gd name="connsiteX1617" fmla="*/ 67116 w 577767"/>
              <a:gd name="connsiteY1617" fmla="*/ 473114 h 1265951"/>
              <a:gd name="connsiteX1618" fmla="*/ 66210 w 577767"/>
              <a:gd name="connsiteY1618" fmla="*/ 472984 h 1265951"/>
              <a:gd name="connsiteX1619" fmla="*/ 66016 w 577767"/>
              <a:gd name="connsiteY1619" fmla="*/ 473308 h 1265951"/>
              <a:gd name="connsiteX1620" fmla="*/ 66728 w 577767"/>
              <a:gd name="connsiteY1620" fmla="*/ 474279 h 1265951"/>
              <a:gd name="connsiteX1621" fmla="*/ 66728 w 577767"/>
              <a:gd name="connsiteY1621" fmla="*/ 475055 h 1265951"/>
              <a:gd name="connsiteX1622" fmla="*/ 66145 w 577767"/>
              <a:gd name="connsiteY1622" fmla="*/ 475379 h 1265951"/>
              <a:gd name="connsiteX1623" fmla="*/ 66145 w 577767"/>
              <a:gd name="connsiteY1623" fmla="*/ 477450 h 1265951"/>
              <a:gd name="connsiteX1624" fmla="*/ 68151 w 577767"/>
              <a:gd name="connsiteY1624" fmla="*/ 479327 h 1265951"/>
              <a:gd name="connsiteX1625" fmla="*/ 70740 w 577767"/>
              <a:gd name="connsiteY1625" fmla="*/ 480298 h 1265951"/>
              <a:gd name="connsiteX1626" fmla="*/ 72941 w 577767"/>
              <a:gd name="connsiteY1626" fmla="*/ 481851 h 1265951"/>
              <a:gd name="connsiteX1627" fmla="*/ 72747 w 577767"/>
              <a:gd name="connsiteY1627" fmla="*/ 484052 h 1265951"/>
              <a:gd name="connsiteX1628" fmla="*/ 70352 w 577767"/>
              <a:gd name="connsiteY1628" fmla="*/ 485799 h 1265951"/>
              <a:gd name="connsiteX1629" fmla="*/ 68669 w 577767"/>
              <a:gd name="connsiteY1629" fmla="*/ 486123 h 1265951"/>
              <a:gd name="connsiteX1630" fmla="*/ 67957 w 577767"/>
              <a:gd name="connsiteY1630" fmla="*/ 485152 h 1265951"/>
              <a:gd name="connsiteX1631" fmla="*/ 66857 w 577767"/>
              <a:gd name="connsiteY1631" fmla="*/ 484504 h 1265951"/>
              <a:gd name="connsiteX1632" fmla="*/ 65563 w 577767"/>
              <a:gd name="connsiteY1632" fmla="*/ 481981 h 1265951"/>
              <a:gd name="connsiteX1633" fmla="*/ 62974 w 577767"/>
              <a:gd name="connsiteY1633" fmla="*/ 479456 h 1265951"/>
              <a:gd name="connsiteX1634" fmla="*/ 61679 w 577767"/>
              <a:gd name="connsiteY1634" fmla="*/ 476803 h 1265951"/>
              <a:gd name="connsiteX1635" fmla="*/ 59673 w 577767"/>
              <a:gd name="connsiteY1635" fmla="*/ 474279 h 1265951"/>
              <a:gd name="connsiteX1636" fmla="*/ 58573 w 577767"/>
              <a:gd name="connsiteY1636" fmla="*/ 471625 h 1265951"/>
              <a:gd name="connsiteX1637" fmla="*/ 57084 w 577767"/>
              <a:gd name="connsiteY1637" fmla="*/ 469425 h 1265951"/>
              <a:gd name="connsiteX1638" fmla="*/ 55595 w 577767"/>
              <a:gd name="connsiteY1638" fmla="*/ 463923 h 1265951"/>
              <a:gd name="connsiteX1639" fmla="*/ 55078 w 577767"/>
              <a:gd name="connsiteY1639" fmla="*/ 463470 h 1265951"/>
              <a:gd name="connsiteX1640" fmla="*/ 54366 w 577767"/>
              <a:gd name="connsiteY1640" fmla="*/ 461593 h 1265951"/>
              <a:gd name="connsiteX1641" fmla="*/ 52877 w 577767"/>
              <a:gd name="connsiteY1641" fmla="*/ 460170 h 1265951"/>
              <a:gd name="connsiteX1642" fmla="*/ 50483 w 577767"/>
              <a:gd name="connsiteY1642" fmla="*/ 455445 h 1265951"/>
              <a:gd name="connsiteX1643" fmla="*/ 49382 w 577767"/>
              <a:gd name="connsiteY1643" fmla="*/ 454150 h 1265951"/>
              <a:gd name="connsiteX1644" fmla="*/ 48994 w 577767"/>
              <a:gd name="connsiteY1644" fmla="*/ 454150 h 1265951"/>
              <a:gd name="connsiteX1645" fmla="*/ 46211 w 577767"/>
              <a:gd name="connsiteY1645" fmla="*/ 450526 h 1265951"/>
              <a:gd name="connsiteX1646" fmla="*/ 45629 w 577767"/>
              <a:gd name="connsiteY1646" fmla="*/ 450397 h 1265951"/>
              <a:gd name="connsiteX1647" fmla="*/ 43946 w 577767"/>
              <a:gd name="connsiteY1647" fmla="*/ 447872 h 1265951"/>
              <a:gd name="connsiteX1648" fmla="*/ 43946 w 577767"/>
              <a:gd name="connsiteY1648" fmla="*/ 447225 h 1265951"/>
              <a:gd name="connsiteX1649" fmla="*/ 41745 w 577767"/>
              <a:gd name="connsiteY1649" fmla="*/ 444701 h 1265951"/>
              <a:gd name="connsiteX1650" fmla="*/ 41357 w 577767"/>
              <a:gd name="connsiteY1650" fmla="*/ 443730 h 1265951"/>
              <a:gd name="connsiteX1651" fmla="*/ 40968 w 577767"/>
              <a:gd name="connsiteY1651" fmla="*/ 443730 h 1265951"/>
              <a:gd name="connsiteX1652" fmla="*/ 41551 w 577767"/>
              <a:gd name="connsiteY1652" fmla="*/ 443277 h 1265951"/>
              <a:gd name="connsiteX1653" fmla="*/ 40968 w 577767"/>
              <a:gd name="connsiteY1653" fmla="*/ 443407 h 1265951"/>
              <a:gd name="connsiteX1654" fmla="*/ 40257 w 577767"/>
              <a:gd name="connsiteY1654" fmla="*/ 442759 h 1265951"/>
              <a:gd name="connsiteX1655" fmla="*/ 39350 w 577767"/>
              <a:gd name="connsiteY1655" fmla="*/ 440688 h 1265951"/>
              <a:gd name="connsiteX1656" fmla="*/ 36373 w 577767"/>
              <a:gd name="connsiteY1656" fmla="*/ 437387 h 1265951"/>
              <a:gd name="connsiteX1657" fmla="*/ 35985 w 577767"/>
              <a:gd name="connsiteY1657" fmla="*/ 436417 h 1265951"/>
              <a:gd name="connsiteX1658" fmla="*/ 34496 w 577767"/>
              <a:gd name="connsiteY1658" fmla="*/ 435122 h 1265951"/>
              <a:gd name="connsiteX1659" fmla="*/ 33590 w 577767"/>
              <a:gd name="connsiteY1659" fmla="*/ 433245 h 1265951"/>
              <a:gd name="connsiteX1660" fmla="*/ 31778 w 577767"/>
              <a:gd name="connsiteY1660" fmla="*/ 431368 h 1265951"/>
              <a:gd name="connsiteX1661" fmla="*/ 31066 w 577767"/>
              <a:gd name="connsiteY1661" fmla="*/ 429815 h 1265951"/>
              <a:gd name="connsiteX1662" fmla="*/ 28672 w 577767"/>
              <a:gd name="connsiteY1662" fmla="*/ 427938 h 1265951"/>
              <a:gd name="connsiteX1663" fmla="*/ 26859 w 577767"/>
              <a:gd name="connsiteY1663" fmla="*/ 425738 h 1265951"/>
              <a:gd name="connsiteX1664" fmla="*/ 25759 w 577767"/>
              <a:gd name="connsiteY1664" fmla="*/ 425285 h 1265951"/>
              <a:gd name="connsiteX1665" fmla="*/ 25177 w 577767"/>
              <a:gd name="connsiteY1665" fmla="*/ 423084 h 1265951"/>
              <a:gd name="connsiteX1666" fmla="*/ 23882 w 577767"/>
              <a:gd name="connsiteY1666" fmla="*/ 421660 h 1265951"/>
              <a:gd name="connsiteX1667" fmla="*/ 23494 w 577767"/>
              <a:gd name="connsiteY1667" fmla="*/ 420107 h 1265951"/>
              <a:gd name="connsiteX1668" fmla="*/ 22588 w 577767"/>
              <a:gd name="connsiteY1668" fmla="*/ 419654 h 1265951"/>
              <a:gd name="connsiteX1669" fmla="*/ 21099 w 577767"/>
              <a:gd name="connsiteY1669" fmla="*/ 417777 h 1265951"/>
              <a:gd name="connsiteX1670" fmla="*/ 19416 w 577767"/>
              <a:gd name="connsiteY1670" fmla="*/ 413182 h 1265951"/>
              <a:gd name="connsiteX1671" fmla="*/ 17410 w 577767"/>
              <a:gd name="connsiteY1671" fmla="*/ 411111 h 1265951"/>
              <a:gd name="connsiteX1672" fmla="*/ 16504 w 577767"/>
              <a:gd name="connsiteY1672" fmla="*/ 408716 h 1265951"/>
              <a:gd name="connsiteX1673" fmla="*/ 15598 w 577767"/>
              <a:gd name="connsiteY1673" fmla="*/ 407745 h 1265951"/>
              <a:gd name="connsiteX1674" fmla="*/ 15080 w 577767"/>
              <a:gd name="connsiteY1674" fmla="*/ 406450 h 1265951"/>
              <a:gd name="connsiteX1675" fmla="*/ 14174 w 577767"/>
              <a:gd name="connsiteY1675" fmla="*/ 405997 h 1265951"/>
              <a:gd name="connsiteX1676" fmla="*/ 13462 w 577767"/>
              <a:gd name="connsiteY1676" fmla="*/ 404703 h 1265951"/>
              <a:gd name="connsiteX1677" fmla="*/ 10873 w 577767"/>
              <a:gd name="connsiteY1677" fmla="*/ 402503 h 1265951"/>
              <a:gd name="connsiteX1678" fmla="*/ 10355 w 577767"/>
              <a:gd name="connsiteY1678" fmla="*/ 402503 h 1265951"/>
              <a:gd name="connsiteX1679" fmla="*/ 9837 w 577767"/>
              <a:gd name="connsiteY1679" fmla="*/ 403279 h 1265951"/>
              <a:gd name="connsiteX1680" fmla="*/ 7961 w 577767"/>
              <a:gd name="connsiteY1680" fmla="*/ 403279 h 1265951"/>
              <a:gd name="connsiteX1681" fmla="*/ 6666 w 577767"/>
              <a:gd name="connsiteY1681" fmla="*/ 402632 h 1265951"/>
              <a:gd name="connsiteX1682" fmla="*/ 6084 w 577767"/>
              <a:gd name="connsiteY1682" fmla="*/ 399914 h 1265951"/>
              <a:gd name="connsiteX1683" fmla="*/ 4595 w 577767"/>
              <a:gd name="connsiteY1683" fmla="*/ 397519 h 1265951"/>
              <a:gd name="connsiteX1684" fmla="*/ 3883 w 577767"/>
              <a:gd name="connsiteY1684" fmla="*/ 395319 h 1265951"/>
              <a:gd name="connsiteX1685" fmla="*/ 2589 w 577767"/>
              <a:gd name="connsiteY1685" fmla="*/ 394995 h 1265951"/>
              <a:gd name="connsiteX1686" fmla="*/ 1488 w 577767"/>
              <a:gd name="connsiteY1686" fmla="*/ 393894 h 1265951"/>
              <a:gd name="connsiteX1687" fmla="*/ 0 w 577767"/>
              <a:gd name="connsiteY1687" fmla="*/ 388652 h 1265951"/>
              <a:gd name="connsiteX1688" fmla="*/ 388 w 577767"/>
              <a:gd name="connsiteY1688" fmla="*/ 387358 h 1265951"/>
              <a:gd name="connsiteX1689" fmla="*/ 906 w 577767"/>
              <a:gd name="connsiteY1689" fmla="*/ 386905 h 1265951"/>
              <a:gd name="connsiteX1690" fmla="*/ 4207 w 577767"/>
              <a:gd name="connsiteY1690" fmla="*/ 385804 h 1265951"/>
              <a:gd name="connsiteX1691" fmla="*/ 6019 w 577767"/>
              <a:gd name="connsiteY1691" fmla="*/ 384057 h 1265951"/>
              <a:gd name="connsiteX1692" fmla="*/ 8025 w 577767"/>
              <a:gd name="connsiteY1692" fmla="*/ 383086 h 1265951"/>
              <a:gd name="connsiteX1693" fmla="*/ 8608 w 577767"/>
              <a:gd name="connsiteY1693" fmla="*/ 383410 h 1265951"/>
              <a:gd name="connsiteX1694" fmla="*/ 9514 w 577767"/>
              <a:gd name="connsiteY1694" fmla="*/ 382309 h 1265951"/>
              <a:gd name="connsiteX1695" fmla="*/ 10420 w 577767"/>
              <a:gd name="connsiteY1695" fmla="*/ 380109 h 1265951"/>
              <a:gd name="connsiteX1696" fmla="*/ 11132 w 577767"/>
              <a:gd name="connsiteY1696" fmla="*/ 379656 h 1265951"/>
              <a:gd name="connsiteX1697" fmla="*/ 11520 w 577767"/>
              <a:gd name="connsiteY1697" fmla="*/ 377779 h 1265951"/>
              <a:gd name="connsiteX1698" fmla="*/ 11909 w 577767"/>
              <a:gd name="connsiteY1698" fmla="*/ 377455 h 1265951"/>
              <a:gd name="connsiteX1699" fmla="*/ 12297 w 577767"/>
              <a:gd name="connsiteY1699" fmla="*/ 373184 h 1265951"/>
              <a:gd name="connsiteX1700" fmla="*/ 13980 w 577767"/>
              <a:gd name="connsiteY1700" fmla="*/ 369042 h 1265951"/>
              <a:gd name="connsiteX1701" fmla="*/ 13980 w 577767"/>
              <a:gd name="connsiteY1701" fmla="*/ 368071 h 1265951"/>
              <a:gd name="connsiteX1702" fmla="*/ 14498 w 577767"/>
              <a:gd name="connsiteY1702" fmla="*/ 368200 h 1265951"/>
              <a:gd name="connsiteX1703" fmla="*/ 15080 w 577767"/>
              <a:gd name="connsiteY1703" fmla="*/ 368977 h 1265951"/>
              <a:gd name="connsiteX1704" fmla="*/ 16374 w 577767"/>
              <a:gd name="connsiteY1704" fmla="*/ 368847 h 1265951"/>
              <a:gd name="connsiteX1705" fmla="*/ 16180 w 577767"/>
              <a:gd name="connsiteY1705" fmla="*/ 368200 h 1265951"/>
              <a:gd name="connsiteX1706" fmla="*/ 16569 w 577767"/>
              <a:gd name="connsiteY1706" fmla="*/ 367877 h 1265951"/>
              <a:gd name="connsiteX1707" fmla="*/ 16957 w 577767"/>
              <a:gd name="connsiteY1707" fmla="*/ 366129 h 1265951"/>
              <a:gd name="connsiteX1708" fmla="*/ 16569 w 577767"/>
              <a:gd name="connsiteY1708" fmla="*/ 363281 h 1265951"/>
              <a:gd name="connsiteX1709" fmla="*/ 18769 w 577767"/>
              <a:gd name="connsiteY1709" fmla="*/ 360757 h 1265951"/>
              <a:gd name="connsiteX1710" fmla="*/ 18963 w 577767"/>
              <a:gd name="connsiteY1710" fmla="*/ 357133 h 1265951"/>
              <a:gd name="connsiteX1711" fmla="*/ 20258 w 577767"/>
              <a:gd name="connsiteY1711" fmla="*/ 356356 h 1265951"/>
              <a:gd name="connsiteX1712" fmla="*/ 20258 w 577767"/>
              <a:gd name="connsiteY1712" fmla="*/ 355386 h 1265951"/>
              <a:gd name="connsiteX1713" fmla="*/ 19546 w 577767"/>
              <a:gd name="connsiteY1713" fmla="*/ 354932 h 1265951"/>
              <a:gd name="connsiteX1714" fmla="*/ 19352 w 577767"/>
              <a:gd name="connsiteY1714" fmla="*/ 353055 h 1265951"/>
              <a:gd name="connsiteX1715" fmla="*/ 18963 w 577767"/>
              <a:gd name="connsiteY1715" fmla="*/ 352926 h 1265951"/>
              <a:gd name="connsiteX1716" fmla="*/ 19352 w 577767"/>
              <a:gd name="connsiteY1716" fmla="*/ 348007 h 1265951"/>
              <a:gd name="connsiteX1717" fmla="*/ 19157 w 577767"/>
              <a:gd name="connsiteY1717" fmla="*/ 345483 h 1265951"/>
              <a:gd name="connsiteX1718" fmla="*/ 20258 w 577767"/>
              <a:gd name="connsiteY1718" fmla="*/ 344706 h 1265951"/>
              <a:gd name="connsiteX1719" fmla="*/ 20970 w 577767"/>
              <a:gd name="connsiteY1719" fmla="*/ 343283 h 1265951"/>
              <a:gd name="connsiteX1720" fmla="*/ 21876 w 577767"/>
              <a:gd name="connsiteY1720" fmla="*/ 340111 h 1265951"/>
              <a:gd name="connsiteX1721" fmla="*/ 22393 w 577767"/>
              <a:gd name="connsiteY1721" fmla="*/ 339787 h 1265951"/>
              <a:gd name="connsiteX1722" fmla="*/ 22588 w 577767"/>
              <a:gd name="connsiteY1722" fmla="*/ 338364 h 1265951"/>
              <a:gd name="connsiteX1723" fmla="*/ 22976 w 577767"/>
              <a:gd name="connsiteY1723" fmla="*/ 338234 h 1265951"/>
              <a:gd name="connsiteX1724" fmla="*/ 22782 w 577767"/>
              <a:gd name="connsiteY1724" fmla="*/ 336487 h 1265951"/>
              <a:gd name="connsiteX1725" fmla="*/ 23364 w 577767"/>
              <a:gd name="connsiteY1725" fmla="*/ 335710 h 1265951"/>
              <a:gd name="connsiteX1726" fmla="*/ 22976 w 577767"/>
              <a:gd name="connsiteY1726" fmla="*/ 334415 h 1265951"/>
              <a:gd name="connsiteX1727" fmla="*/ 23364 w 577767"/>
              <a:gd name="connsiteY1727" fmla="*/ 332539 h 1265951"/>
              <a:gd name="connsiteX1728" fmla="*/ 23364 w 577767"/>
              <a:gd name="connsiteY1728" fmla="*/ 326520 h 1265951"/>
              <a:gd name="connsiteX1729" fmla="*/ 22458 w 577767"/>
              <a:gd name="connsiteY1729" fmla="*/ 324643 h 1265951"/>
              <a:gd name="connsiteX1730" fmla="*/ 21552 w 577767"/>
              <a:gd name="connsiteY1730" fmla="*/ 321018 h 1265951"/>
              <a:gd name="connsiteX1731" fmla="*/ 21552 w 577767"/>
              <a:gd name="connsiteY1731" fmla="*/ 315323 h 1265951"/>
              <a:gd name="connsiteX1732" fmla="*/ 20452 w 577767"/>
              <a:gd name="connsiteY1732" fmla="*/ 310728 h 1265951"/>
              <a:gd name="connsiteX1733" fmla="*/ 21358 w 577767"/>
              <a:gd name="connsiteY1733" fmla="*/ 311181 h 1265951"/>
              <a:gd name="connsiteX1734" fmla="*/ 21941 w 577767"/>
              <a:gd name="connsiteY1734" fmla="*/ 312281 h 1265951"/>
              <a:gd name="connsiteX1735" fmla="*/ 23623 w 577767"/>
              <a:gd name="connsiteY1735" fmla="*/ 312928 h 1265951"/>
              <a:gd name="connsiteX1736" fmla="*/ 24335 w 577767"/>
              <a:gd name="connsiteY1736" fmla="*/ 312799 h 1265951"/>
              <a:gd name="connsiteX1737" fmla="*/ 24141 w 577767"/>
              <a:gd name="connsiteY1737" fmla="*/ 310728 h 1265951"/>
              <a:gd name="connsiteX1738" fmla="*/ 25629 w 577767"/>
              <a:gd name="connsiteY1738" fmla="*/ 308980 h 1265951"/>
              <a:gd name="connsiteX1739" fmla="*/ 25629 w 577767"/>
              <a:gd name="connsiteY1739" fmla="*/ 308203 h 1265951"/>
              <a:gd name="connsiteX1740" fmla="*/ 26342 w 577767"/>
              <a:gd name="connsiteY1740" fmla="*/ 307427 h 1265951"/>
              <a:gd name="connsiteX1741" fmla="*/ 25953 w 577767"/>
              <a:gd name="connsiteY1741" fmla="*/ 305356 h 1265951"/>
              <a:gd name="connsiteX1742" fmla="*/ 28154 w 577767"/>
              <a:gd name="connsiteY1742" fmla="*/ 303284 h 1265951"/>
              <a:gd name="connsiteX1743" fmla="*/ 29060 w 577767"/>
              <a:gd name="connsiteY1743" fmla="*/ 301990 h 1265951"/>
              <a:gd name="connsiteX1744" fmla="*/ 29060 w 577767"/>
              <a:gd name="connsiteY1744" fmla="*/ 301343 h 1265951"/>
              <a:gd name="connsiteX1745" fmla="*/ 30160 w 577767"/>
              <a:gd name="connsiteY1745" fmla="*/ 300696 h 1265951"/>
              <a:gd name="connsiteX1746" fmla="*/ 30160 w 577767"/>
              <a:gd name="connsiteY1746" fmla="*/ 299725 h 1265951"/>
              <a:gd name="connsiteX1747" fmla="*/ 31066 w 577767"/>
              <a:gd name="connsiteY1747" fmla="*/ 298948 h 1265951"/>
              <a:gd name="connsiteX1748" fmla="*/ 31649 w 577767"/>
              <a:gd name="connsiteY1748" fmla="*/ 297525 h 1265951"/>
              <a:gd name="connsiteX1749" fmla="*/ 33137 w 577767"/>
              <a:gd name="connsiteY1749" fmla="*/ 296877 h 1265951"/>
              <a:gd name="connsiteX1750" fmla="*/ 33849 w 577767"/>
              <a:gd name="connsiteY1750" fmla="*/ 295583 h 1265951"/>
              <a:gd name="connsiteX1751" fmla="*/ 34949 w 577767"/>
              <a:gd name="connsiteY1751" fmla="*/ 295453 h 1265951"/>
              <a:gd name="connsiteX1752" fmla="*/ 36244 w 577767"/>
              <a:gd name="connsiteY1752" fmla="*/ 294482 h 1265951"/>
              <a:gd name="connsiteX1753" fmla="*/ 36244 w 577767"/>
              <a:gd name="connsiteY1753" fmla="*/ 293512 h 1265951"/>
              <a:gd name="connsiteX1754" fmla="*/ 36956 w 577767"/>
              <a:gd name="connsiteY1754" fmla="*/ 292864 h 1265951"/>
              <a:gd name="connsiteX1755" fmla="*/ 37150 w 577767"/>
              <a:gd name="connsiteY1755" fmla="*/ 292088 h 1265951"/>
              <a:gd name="connsiteX1756" fmla="*/ 38833 w 577767"/>
              <a:gd name="connsiteY1756" fmla="*/ 290793 h 1265951"/>
              <a:gd name="connsiteX1757" fmla="*/ 39545 w 577767"/>
              <a:gd name="connsiteY1757" fmla="*/ 288399 h 1265951"/>
              <a:gd name="connsiteX1758" fmla="*/ 40839 w 577767"/>
              <a:gd name="connsiteY1758" fmla="*/ 286975 h 1265951"/>
              <a:gd name="connsiteX1759" fmla="*/ 40839 w 577767"/>
              <a:gd name="connsiteY1759" fmla="*/ 285874 h 1265951"/>
              <a:gd name="connsiteX1760" fmla="*/ 41421 w 577767"/>
              <a:gd name="connsiteY1760" fmla="*/ 285098 h 1265951"/>
              <a:gd name="connsiteX1761" fmla="*/ 41421 w 577767"/>
              <a:gd name="connsiteY1761" fmla="*/ 283221 h 1265951"/>
              <a:gd name="connsiteX1762" fmla="*/ 42328 w 577767"/>
              <a:gd name="connsiteY1762" fmla="*/ 281797 h 1265951"/>
              <a:gd name="connsiteX1763" fmla="*/ 42134 w 577767"/>
              <a:gd name="connsiteY1763" fmla="*/ 280697 h 1265951"/>
              <a:gd name="connsiteX1764" fmla="*/ 42846 w 577767"/>
              <a:gd name="connsiteY1764" fmla="*/ 280244 h 1265951"/>
              <a:gd name="connsiteX1765" fmla="*/ 42846 w 577767"/>
              <a:gd name="connsiteY1765" fmla="*/ 279144 h 1265951"/>
              <a:gd name="connsiteX1766" fmla="*/ 43363 w 577767"/>
              <a:gd name="connsiteY1766" fmla="*/ 278367 h 1265951"/>
              <a:gd name="connsiteX1767" fmla="*/ 43363 w 577767"/>
              <a:gd name="connsiteY1767" fmla="*/ 273578 h 1265951"/>
              <a:gd name="connsiteX1768" fmla="*/ 43946 w 577767"/>
              <a:gd name="connsiteY1768" fmla="*/ 273707 h 1265951"/>
              <a:gd name="connsiteX1769" fmla="*/ 44140 w 577767"/>
              <a:gd name="connsiteY1769" fmla="*/ 274354 h 1265951"/>
              <a:gd name="connsiteX1770" fmla="*/ 45822 w 577767"/>
              <a:gd name="connsiteY1770" fmla="*/ 274354 h 1265951"/>
              <a:gd name="connsiteX1771" fmla="*/ 45629 w 577767"/>
              <a:gd name="connsiteY1771" fmla="*/ 273901 h 1265951"/>
              <a:gd name="connsiteX1772" fmla="*/ 47117 w 577767"/>
              <a:gd name="connsiteY1772" fmla="*/ 272477 h 1265951"/>
              <a:gd name="connsiteX1773" fmla="*/ 48411 w 577767"/>
              <a:gd name="connsiteY1773" fmla="*/ 268659 h 1265951"/>
              <a:gd name="connsiteX1774" fmla="*/ 52101 w 577767"/>
              <a:gd name="connsiteY1774" fmla="*/ 266458 h 1265951"/>
              <a:gd name="connsiteX1775" fmla="*/ 54884 w 577767"/>
              <a:gd name="connsiteY1775" fmla="*/ 263610 h 1265951"/>
              <a:gd name="connsiteX1776" fmla="*/ 54884 w 577767"/>
              <a:gd name="connsiteY1776" fmla="*/ 263158 h 1265951"/>
              <a:gd name="connsiteX1777" fmla="*/ 57861 w 577767"/>
              <a:gd name="connsiteY1777" fmla="*/ 261733 h 1265951"/>
              <a:gd name="connsiteX1778" fmla="*/ 58443 w 577767"/>
              <a:gd name="connsiteY1778" fmla="*/ 260957 h 1265951"/>
              <a:gd name="connsiteX1779" fmla="*/ 59544 w 577767"/>
              <a:gd name="connsiteY1779" fmla="*/ 260633 h 1265951"/>
              <a:gd name="connsiteX1780" fmla="*/ 60644 w 577767"/>
              <a:gd name="connsiteY1780" fmla="*/ 258692 h 1265951"/>
              <a:gd name="connsiteX1781" fmla="*/ 62132 w 577767"/>
              <a:gd name="connsiteY1781" fmla="*/ 257591 h 1265951"/>
              <a:gd name="connsiteX1782" fmla="*/ 62327 w 577767"/>
              <a:gd name="connsiteY1782" fmla="*/ 256944 h 1265951"/>
              <a:gd name="connsiteX1783" fmla="*/ 62715 w 577767"/>
              <a:gd name="connsiteY1783" fmla="*/ 256944 h 1265951"/>
              <a:gd name="connsiteX1784" fmla="*/ 62715 w 577767"/>
              <a:gd name="connsiteY1784" fmla="*/ 255650 h 1265951"/>
              <a:gd name="connsiteX1785" fmla="*/ 64915 w 577767"/>
              <a:gd name="connsiteY1785" fmla="*/ 253902 h 1265951"/>
              <a:gd name="connsiteX1786" fmla="*/ 65110 w 577767"/>
              <a:gd name="connsiteY1786" fmla="*/ 253255 h 1265951"/>
              <a:gd name="connsiteX1787" fmla="*/ 66598 w 577767"/>
              <a:gd name="connsiteY1787" fmla="*/ 251831 h 1265951"/>
              <a:gd name="connsiteX1788" fmla="*/ 68087 w 577767"/>
              <a:gd name="connsiteY1788" fmla="*/ 249113 h 1265951"/>
              <a:gd name="connsiteX1789" fmla="*/ 68281 w 577767"/>
              <a:gd name="connsiteY1789" fmla="*/ 247495 h 1265951"/>
              <a:gd name="connsiteX1790" fmla="*/ 68799 w 577767"/>
              <a:gd name="connsiteY1790" fmla="*/ 246524 h 1265951"/>
              <a:gd name="connsiteX1791" fmla="*/ 69187 w 577767"/>
              <a:gd name="connsiteY1791" fmla="*/ 240311 h 1265951"/>
              <a:gd name="connsiteX1792" fmla="*/ 69576 w 577767"/>
              <a:gd name="connsiteY1792" fmla="*/ 239858 h 1265951"/>
              <a:gd name="connsiteX1793" fmla="*/ 69381 w 577767"/>
              <a:gd name="connsiteY1793" fmla="*/ 236492 h 1265951"/>
              <a:gd name="connsiteX1794" fmla="*/ 69899 w 577767"/>
              <a:gd name="connsiteY1794" fmla="*/ 235521 h 1265951"/>
              <a:gd name="connsiteX1795" fmla="*/ 69511 w 577767"/>
              <a:gd name="connsiteY1795" fmla="*/ 235521 h 1265951"/>
              <a:gd name="connsiteX1796" fmla="*/ 69511 w 577767"/>
              <a:gd name="connsiteY1796" fmla="*/ 234421 h 1265951"/>
              <a:gd name="connsiteX1797" fmla="*/ 68928 w 577767"/>
              <a:gd name="connsiteY1797" fmla="*/ 234292 h 1265951"/>
              <a:gd name="connsiteX1798" fmla="*/ 68928 w 577767"/>
              <a:gd name="connsiteY1798" fmla="*/ 233321 h 1265951"/>
              <a:gd name="connsiteX1799" fmla="*/ 68540 w 577767"/>
              <a:gd name="connsiteY1799" fmla="*/ 233191 h 1265951"/>
              <a:gd name="connsiteX1800" fmla="*/ 68022 w 577767"/>
              <a:gd name="connsiteY1800" fmla="*/ 230667 h 1265951"/>
              <a:gd name="connsiteX1801" fmla="*/ 67440 w 577767"/>
              <a:gd name="connsiteY1801" fmla="*/ 229696 h 1265951"/>
              <a:gd name="connsiteX1802" fmla="*/ 67051 w 577767"/>
              <a:gd name="connsiteY1802" fmla="*/ 224260 h 1265951"/>
              <a:gd name="connsiteX1803" fmla="*/ 68540 w 577767"/>
              <a:gd name="connsiteY1803" fmla="*/ 222189 h 1265951"/>
              <a:gd name="connsiteX1804" fmla="*/ 70029 w 577767"/>
              <a:gd name="connsiteY1804" fmla="*/ 217399 h 1265951"/>
              <a:gd name="connsiteX1805" fmla="*/ 70934 w 577767"/>
              <a:gd name="connsiteY1805" fmla="*/ 216105 h 1265951"/>
              <a:gd name="connsiteX1806" fmla="*/ 71323 w 577767"/>
              <a:gd name="connsiteY1806" fmla="*/ 214163 h 1265951"/>
              <a:gd name="connsiteX1807" fmla="*/ 72035 w 577767"/>
              <a:gd name="connsiteY1807" fmla="*/ 213063 h 1265951"/>
              <a:gd name="connsiteX1808" fmla="*/ 72035 w 577767"/>
              <a:gd name="connsiteY1808" fmla="*/ 212092 h 1265951"/>
              <a:gd name="connsiteX1809" fmla="*/ 73135 w 577767"/>
              <a:gd name="connsiteY1809" fmla="*/ 210021 h 1265951"/>
              <a:gd name="connsiteX1810" fmla="*/ 72941 w 577767"/>
              <a:gd name="connsiteY1810" fmla="*/ 209698 h 1265951"/>
              <a:gd name="connsiteX1811" fmla="*/ 73653 w 577767"/>
              <a:gd name="connsiteY1811" fmla="*/ 208727 h 1265951"/>
              <a:gd name="connsiteX1812" fmla="*/ 74559 w 577767"/>
              <a:gd name="connsiteY1812" fmla="*/ 205685 h 1265951"/>
              <a:gd name="connsiteX1813" fmla="*/ 76371 w 577767"/>
              <a:gd name="connsiteY1813" fmla="*/ 201866 h 1265951"/>
              <a:gd name="connsiteX1814" fmla="*/ 77666 w 577767"/>
              <a:gd name="connsiteY1814" fmla="*/ 195006 h 1265951"/>
              <a:gd name="connsiteX1815" fmla="*/ 78248 w 577767"/>
              <a:gd name="connsiteY1815" fmla="*/ 194229 h 1265951"/>
              <a:gd name="connsiteX1816" fmla="*/ 78248 w 577767"/>
              <a:gd name="connsiteY1816" fmla="*/ 191834 h 1265951"/>
              <a:gd name="connsiteX1817" fmla="*/ 78960 w 577767"/>
              <a:gd name="connsiteY1817" fmla="*/ 189763 h 1265951"/>
              <a:gd name="connsiteX1818" fmla="*/ 79349 w 577767"/>
              <a:gd name="connsiteY1818" fmla="*/ 189634 h 1265951"/>
              <a:gd name="connsiteX1819" fmla="*/ 79349 w 577767"/>
              <a:gd name="connsiteY1819" fmla="*/ 188340 h 1265951"/>
              <a:gd name="connsiteX1820" fmla="*/ 80254 w 577767"/>
              <a:gd name="connsiteY1820" fmla="*/ 186268 h 1265951"/>
              <a:gd name="connsiteX1821" fmla="*/ 81743 w 577767"/>
              <a:gd name="connsiteY1821" fmla="*/ 185621 h 1265951"/>
              <a:gd name="connsiteX1822" fmla="*/ 85044 w 577767"/>
              <a:gd name="connsiteY1822" fmla="*/ 181932 h 1265951"/>
              <a:gd name="connsiteX1823" fmla="*/ 85432 w 577767"/>
              <a:gd name="connsiteY1823" fmla="*/ 180508 h 1265951"/>
              <a:gd name="connsiteX1824" fmla="*/ 86533 w 577767"/>
              <a:gd name="connsiteY1824" fmla="*/ 179214 h 1265951"/>
              <a:gd name="connsiteX1825" fmla="*/ 87439 w 577767"/>
              <a:gd name="connsiteY1825" fmla="*/ 176949 h 1265951"/>
              <a:gd name="connsiteX1826" fmla="*/ 89833 w 577767"/>
              <a:gd name="connsiteY1826" fmla="*/ 174230 h 1265951"/>
              <a:gd name="connsiteX1827" fmla="*/ 89833 w 577767"/>
              <a:gd name="connsiteY1827" fmla="*/ 173777 h 1265951"/>
              <a:gd name="connsiteX1828" fmla="*/ 95529 w 577767"/>
              <a:gd name="connsiteY1828" fmla="*/ 170282 h 1265951"/>
              <a:gd name="connsiteX1829" fmla="*/ 96241 w 577767"/>
              <a:gd name="connsiteY1829" fmla="*/ 169505 h 1265951"/>
              <a:gd name="connsiteX1830" fmla="*/ 96953 w 577767"/>
              <a:gd name="connsiteY1830" fmla="*/ 169376 h 1265951"/>
              <a:gd name="connsiteX1831" fmla="*/ 97147 w 577767"/>
              <a:gd name="connsiteY1831" fmla="*/ 168923 h 1265951"/>
              <a:gd name="connsiteX1832" fmla="*/ 98247 w 577767"/>
              <a:gd name="connsiteY1832" fmla="*/ 168599 h 1265951"/>
              <a:gd name="connsiteX1833" fmla="*/ 100836 w 577767"/>
              <a:gd name="connsiteY1833" fmla="*/ 168599 h 1265951"/>
              <a:gd name="connsiteX1834" fmla="*/ 101742 w 577767"/>
              <a:gd name="connsiteY1834" fmla="*/ 169247 h 1265951"/>
              <a:gd name="connsiteX1835" fmla="*/ 98441 w 577767"/>
              <a:gd name="connsiteY1835" fmla="*/ 170994 h 1265951"/>
              <a:gd name="connsiteX1836" fmla="*/ 98635 w 577767"/>
              <a:gd name="connsiteY1836" fmla="*/ 171447 h 1265951"/>
              <a:gd name="connsiteX1837" fmla="*/ 99930 w 577767"/>
              <a:gd name="connsiteY1837" fmla="*/ 171318 h 1265951"/>
              <a:gd name="connsiteX1838" fmla="*/ 100642 w 577767"/>
              <a:gd name="connsiteY1838" fmla="*/ 173065 h 1265951"/>
              <a:gd name="connsiteX1839" fmla="*/ 105237 w 577767"/>
              <a:gd name="connsiteY1839" fmla="*/ 174813 h 1265951"/>
              <a:gd name="connsiteX1840" fmla="*/ 106920 w 577767"/>
              <a:gd name="connsiteY1840" fmla="*/ 174683 h 1265951"/>
              <a:gd name="connsiteX1841" fmla="*/ 108602 w 577767"/>
              <a:gd name="connsiteY1841" fmla="*/ 175136 h 1265951"/>
              <a:gd name="connsiteX1842" fmla="*/ 108797 w 577767"/>
              <a:gd name="connsiteY1842" fmla="*/ 175784 h 1265951"/>
              <a:gd name="connsiteX1843" fmla="*/ 109120 w 577767"/>
              <a:gd name="connsiteY1843" fmla="*/ 175784 h 1265951"/>
              <a:gd name="connsiteX1844" fmla="*/ 111903 w 577767"/>
              <a:gd name="connsiteY1844" fmla="*/ 177531 h 1265951"/>
              <a:gd name="connsiteX1845" fmla="*/ 113392 w 577767"/>
              <a:gd name="connsiteY1845" fmla="*/ 177984 h 1265951"/>
              <a:gd name="connsiteX1846" fmla="*/ 113586 w 577767"/>
              <a:gd name="connsiteY1846" fmla="*/ 178502 h 1265951"/>
              <a:gd name="connsiteX1847" fmla="*/ 114298 w 577767"/>
              <a:gd name="connsiteY1847" fmla="*/ 178825 h 1265951"/>
              <a:gd name="connsiteX1848" fmla="*/ 114104 w 577767"/>
              <a:gd name="connsiteY1848" fmla="*/ 179472 h 1265951"/>
              <a:gd name="connsiteX1849" fmla="*/ 115010 w 577767"/>
              <a:gd name="connsiteY1849" fmla="*/ 180896 h 1265951"/>
              <a:gd name="connsiteX1850" fmla="*/ 117016 w 577767"/>
              <a:gd name="connsiteY1850" fmla="*/ 180896 h 1265951"/>
              <a:gd name="connsiteX1851" fmla="*/ 117728 w 577767"/>
              <a:gd name="connsiteY1851" fmla="*/ 181350 h 1265951"/>
              <a:gd name="connsiteX1852" fmla="*/ 118311 w 577767"/>
              <a:gd name="connsiteY1852" fmla="*/ 182126 h 1265951"/>
              <a:gd name="connsiteX1853" fmla="*/ 117728 w 577767"/>
              <a:gd name="connsiteY1853" fmla="*/ 183421 h 1265951"/>
              <a:gd name="connsiteX1854" fmla="*/ 118117 w 577767"/>
              <a:gd name="connsiteY1854" fmla="*/ 183550 h 1265951"/>
              <a:gd name="connsiteX1855" fmla="*/ 118117 w 577767"/>
              <a:gd name="connsiteY1855" fmla="*/ 184197 h 1265951"/>
              <a:gd name="connsiteX1856" fmla="*/ 118828 w 577767"/>
              <a:gd name="connsiteY1856" fmla="*/ 184391 h 1265951"/>
              <a:gd name="connsiteX1857" fmla="*/ 119217 w 577767"/>
              <a:gd name="connsiteY1857" fmla="*/ 183421 h 1265951"/>
              <a:gd name="connsiteX1858" fmla="*/ 119023 w 577767"/>
              <a:gd name="connsiteY1858" fmla="*/ 181803 h 1265951"/>
              <a:gd name="connsiteX1859" fmla="*/ 119411 w 577767"/>
              <a:gd name="connsiteY1859" fmla="*/ 181350 h 1265951"/>
              <a:gd name="connsiteX1860" fmla="*/ 118505 w 577767"/>
              <a:gd name="connsiteY1860" fmla="*/ 180702 h 1265951"/>
              <a:gd name="connsiteX1861" fmla="*/ 117922 w 577767"/>
              <a:gd name="connsiteY1861" fmla="*/ 178502 h 1265951"/>
              <a:gd name="connsiteX1862" fmla="*/ 117405 w 577767"/>
              <a:gd name="connsiteY1862" fmla="*/ 177984 h 1265951"/>
              <a:gd name="connsiteX1863" fmla="*/ 117793 w 577767"/>
              <a:gd name="connsiteY1863" fmla="*/ 175266 h 1265951"/>
              <a:gd name="connsiteX1864" fmla="*/ 115592 w 577767"/>
              <a:gd name="connsiteY1864" fmla="*/ 174618 h 1265951"/>
              <a:gd name="connsiteX1865" fmla="*/ 115592 w 577767"/>
              <a:gd name="connsiteY1865" fmla="*/ 173518 h 1265951"/>
              <a:gd name="connsiteX1866" fmla="*/ 116175 w 577767"/>
              <a:gd name="connsiteY1866" fmla="*/ 173065 h 1265951"/>
              <a:gd name="connsiteX1867" fmla="*/ 117987 w 577767"/>
              <a:gd name="connsiteY1867" fmla="*/ 172741 h 1265951"/>
              <a:gd name="connsiteX1868" fmla="*/ 122388 w 577767"/>
              <a:gd name="connsiteY1868" fmla="*/ 174036 h 1265951"/>
              <a:gd name="connsiteX1869" fmla="*/ 122906 w 577767"/>
              <a:gd name="connsiteY1869" fmla="*/ 173389 h 1265951"/>
              <a:gd name="connsiteX1870" fmla="*/ 124783 w 577767"/>
              <a:gd name="connsiteY1870" fmla="*/ 172612 h 1265951"/>
              <a:gd name="connsiteX1871" fmla="*/ 125301 w 577767"/>
              <a:gd name="connsiteY1871" fmla="*/ 171641 h 1265951"/>
              <a:gd name="connsiteX1872" fmla="*/ 126012 w 577767"/>
              <a:gd name="connsiteY1872" fmla="*/ 171512 h 1265951"/>
              <a:gd name="connsiteX1873" fmla="*/ 126530 w 577767"/>
              <a:gd name="connsiteY1873" fmla="*/ 170088 h 1265951"/>
              <a:gd name="connsiteX1874" fmla="*/ 128731 w 577767"/>
              <a:gd name="connsiteY1874" fmla="*/ 167499 h 1265951"/>
              <a:gd name="connsiteX1875" fmla="*/ 128925 w 577767"/>
              <a:gd name="connsiteY1875" fmla="*/ 163357 h 1265951"/>
              <a:gd name="connsiteX1876" fmla="*/ 129313 w 577767"/>
              <a:gd name="connsiteY1876" fmla="*/ 162580 h 1265951"/>
              <a:gd name="connsiteX1877" fmla="*/ 129831 w 577767"/>
              <a:gd name="connsiteY1877" fmla="*/ 162580 h 1265951"/>
              <a:gd name="connsiteX1878" fmla="*/ 129831 w 577767"/>
              <a:gd name="connsiteY1878" fmla="*/ 163357 h 1265951"/>
              <a:gd name="connsiteX1879" fmla="*/ 130543 w 577767"/>
              <a:gd name="connsiteY1879" fmla="*/ 163681 h 1265951"/>
              <a:gd name="connsiteX1880" fmla="*/ 134426 w 577767"/>
              <a:gd name="connsiteY1880" fmla="*/ 163681 h 1265951"/>
              <a:gd name="connsiteX1881" fmla="*/ 135332 w 577767"/>
              <a:gd name="connsiteY1881" fmla="*/ 165622 h 1265951"/>
              <a:gd name="connsiteX1882" fmla="*/ 137145 w 577767"/>
              <a:gd name="connsiteY1882" fmla="*/ 167046 h 1265951"/>
              <a:gd name="connsiteX1883" fmla="*/ 138051 w 577767"/>
              <a:gd name="connsiteY1883" fmla="*/ 166852 h 1265951"/>
              <a:gd name="connsiteX1884" fmla="*/ 138051 w 577767"/>
              <a:gd name="connsiteY1884" fmla="*/ 165104 h 1265951"/>
              <a:gd name="connsiteX1885" fmla="*/ 135268 w 577767"/>
              <a:gd name="connsiteY1885" fmla="*/ 164328 h 1265951"/>
              <a:gd name="connsiteX1886" fmla="*/ 134167 w 577767"/>
              <a:gd name="connsiteY1886" fmla="*/ 162386 h 1265951"/>
              <a:gd name="connsiteX1887" fmla="*/ 130478 w 577767"/>
              <a:gd name="connsiteY1887" fmla="*/ 162063 h 1265951"/>
              <a:gd name="connsiteX1888" fmla="*/ 129766 w 577767"/>
              <a:gd name="connsiteY1888" fmla="*/ 161415 h 1265951"/>
              <a:gd name="connsiteX1889" fmla="*/ 129766 w 577767"/>
              <a:gd name="connsiteY1889" fmla="*/ 160768 h 1265951"/>
              <a:gd name="connsiteX1890" fmla="*/ 129248 w 577767"/>
              <a:gd name="connsiteY1890" fmla="*/ 160768 h 1265951"/>
              <a:gd name="connsiteX1891" fmla="*/ 129055 w 577767"/>
              <a:gd name="connsiteY1891" fmla="*/ 161221 h 1265951"/>
              <a:gd name="connsiteX1892" fmla="*/ 125365 w 577767"/>
              <a:gd name="connsiteY1892" fmla="*/ 162515 h 1265951"/>
              <a:gd name="connsiteX1893" fmla="*/ 124265 w 577767"/>
              <a:gd name="connsiteY1893" fmla="*/ 164781 h 1265951"/>
              <a:gd name="connsiteX1894" fmla="*/ 122065 w 577767"/>
              <a:gd name="connsiteY1894" fmla="*/ 167176 h 1265951"/>
              <a:gd name="connsiteX1895" fmla="*/ 117469 w 577767"/>
              <a:gd name="connsiteY1895" fmla="*/ 167176 h 1265951"/>
              <a:gd name="connsiteX1896" fmla="*/ 117081 w 577767"/>
              <a:gd name="connsiteY1896" fmla="*/ 166852 h 1265951"/>
              <a:gd name="connsiteX1897" fmla="*/ 117469 w 577767"/>
              <a:gd name="connsiteY1897" fmla="*/ 166399 h 1265951"/>
              <a:gd name="connsiteX1898" fmla="*/ 117275 w 577767"/>
              <a:gd name="connsiteY1898" fmla="*/ 165751 h 1265951"/>
              <a:gd name="connsiteX1899" fmla="*/ 115981 w 577767"/>
              <a:gd name="connsiteY1899" fmla="*/ 165428 h 1265951"/>
              <a:gd name="connsiteX1900" fmla="*/ 114686 w 577767"/>
              <a:gd name="connsiteY1900" fmla="*/ 165751 h 1265951"/>
              <a:gd name="connsiteX1901" fmla="*/ 114104 w 577767"/>
              <a:gd name="connsiteY1901" fmla="*/ 164781 h 1265951"/>
              <a:gd name="connsiteX1902" fmla="*/ 112615 w 577767"/>
              <a:gd name="connsiteY1902" fmla="*/ 164781 h 1265951"/>
              <a:gd name="connsiteX1903" fmla="*/ 112809 w 577767"/>
              <a:gd name="connsiteY1903" fmla="*/ 163163 h 1265951"/>
              <a:gd name="connsiteX1904" fmla="*/ 111515 w 577767"/>
              <a:gd name="connsiteY1904" fmla="*/ 162063 h 1265951"/>
              <a:gd name="connsiteX1905" fmla="*/ 111127 w 577767"/>
              <a:gd name="connsiteY1905" fmla="*/ 160768 h 1265951"/>
              <a:gd name="connsiteX1906" fmla="*/ 112227 w 577767"/>
              <a:gd name="connsiteY1906" fmla="*/ 155979 h 1265951"/>
              <a:gd name="connsiteX1907" fmla="*/ 113910 w 577767"/>
              <a:gd name="connsiteY1907" fmla="*/ 152613 h 1265951"/>
              <a:gd name="connsiteX1908" fmla="*/ 115916 w 577767"/>
              <a:gd name="connsiteY1908" fmla="*/ 150542 h 1265951"/>
              <a:gd name="connsiteX1909" fmla="*/ 116304 w 577767"/>
              <a:gd name="connsiteY1909" fmla="*/ 149571 h 1265951"/>
              <a:gd name="connsiteX1910" fmla="*/ 119411 w 577767"/>
              <a:gd name="connsiteY1910" fmla="*/ 147306 h 1265951"/>
              <a:gd name="connsiteX1911" fmla="*/ 122518 w 577767"/>
              <a:gd name="connsiteY1911" fmla="*/ 145688 h 1265951"/>
              <a:gd name="connsiteX1912" fmla="*/ 124394 w 577767"/>
              <a:gd name="connsiteY1912" fmla="*/ 145364 h 1265951"/>
              <a:gd name="connsiteX1913" fmla="*/ 126207 w 577767"/>
              <a:gd name="connsiteY1913" fmla="*/ 143940 h 1265951"/>
              <a:gd name="connsiteX1914" fmla="*/ 126919 w 577767"/>
              <a:gd name="connsiteY1914" fmla="*/ 143940 h 1265951"/>
              <a:gd name="connsiteX1915" fmla="*/ 127307 w 577767"/>
              <a:gd name="connsiteY1915" fmla="*/ 143293 h 1265951"/>
              <a:gd name="connsiteX1916" fmla="*/ 128213 w 577767"/>
              <a:gd name="connsiteY1916" fmla="*/ 143423 h 1265951"/>
              <a:gd name="connsiteX1917" fmla="*/ 131320 w 577767"/>
              <a:gd name="connsiteY1917" fmla="*/ 142452 h 1265951"/>
              <a:gd name="connsiteX1918" fmla="*/ 132226 w 577767"/>
              <a:gd name="connsiteY1918" fmla="*/ 141157 h 1265951"/>
              <a:gd name="connsiteX1919" fmla="*/ 134103 w 577767"/>
              <a:gd name="connsiteY1919" fmla="*/ 139863 h 1265951"/>
              <a:gd name="connsiteX1920" fmla="*/ 134814 w 577767"/>
              <a:gd name="connsiteY1920" fmla="*/ 138892 h 1265951"/>
              <a:gd name="connsiteX1921" fmla="*/ 137921 w 577767"/>
              <a:gd name="connsiteY1921" fmla="*/ 138569 h 1265951"/>
              <a:gd name="connsiteX1922" fmla="*/ 139733 w 577767"/>
              <a:gd name="connsiteY1922" fmla="*/ 137274 h 1265951"/>
              <a:gd name="connsiteX1923" fmla="*/ 144005 w 577767"/>
              <a:gd name="connsiteY1923" fmla="*/ 137274 h 1265951"/>
              <a:gd name="connsiteX1924" fmla="*/ 147500 w 577767"/>
              <a:gd name="connsiteY1924" fmla="*/ 139021 h 1265951"/>
              <a:gd name="connsiteX1925" fmla="*/ 149183 w 577767"/>
              <a:gd name="connsiteY1925" fmla="*/ 139151 h 1265951"/>
              <a:gd name="connsiteX1926" fmla="*/ 150283 w 577767"/>
              <a:gd name="connsiteY1926" fmla="*/ 140446 h 1265951"/>
              <a:gd name="connsiteX1927" fmla="*/ 150995 w 577767"/>
              <a:gd name="connsiteY1927" fmla="*/ 142711 h 1265951"/>
              <a:gd name="connsiteX1928" fmla="*/ 152807 w 577767"/>
              <a:gd name="connsiteY1928" fmla="*/ 144782 h 1265951"/>
              <a:gd name="connsiteX1929" fmla="*/ 153907 w 577767"/>
              <a:gd name="connsiteY1929" fmla="*/ 145235 h 1265951"/>
              <a:gd name="connsiteX1930" fmla="*/ 155914 w 577767"/>
              <a:gd name="connsiteY1930" fmla="*/ 145429 h 1265951"/>
              <a:gd name="connsiteX1931" fmla="*/ 156626 w 577767"/>
              <a:gd name="connsiteY1931" fmla="*/ 146206 h 1265951"/>
              <a:gd name="connsiteX1932" fmla="*/ 159215 w 577767"/>
              <a:gd name="connsiteY1932" fmla="*/ 146529 h 1265951"/>
              <a:gd name="connsiteX1933" fmla="*/ 160121 w 577767"/>
              <a:gd name="connsiteY1933" fmla="*/ 147500 h 1265951"/>
              <a:gd name="connsiteX1934" fmla="*/ 160315 w 577767"/>
              <a:gd name="connsiteY1934" fmla="*/ 149248 h 1265951"/>
              <a:gd name="connsiteX1935" fmla="*/ 160703 w 577767"/>
              <a:gd name="connsiteY1935" fmla="*/ 149248 h 1265951"/>
              <a:gd name="connsiteX1936" fmla="*/ 160897 w 577767"/>
              <a:gd name="connsiteY1936" fmla="*/ 149701 h 1265951"/>
              <a:gd name="connsiteX1937" fmla="*/ 163680 w 577767"/>
              <a:gd name="connsiteY1937" fmla="*/ 150801 h 1265951"/>
              <a:gd name="connsiteX1938" fmla="*/ 164392 w 577767"/>
              <a:gd name="connsiteY1938" fmla="*/ 151448 h 1265951"/>
              <a:gd name="connsiteX1939" fmla="*/ 165298 w 577767"/>
              <a:gd name="connsiteY1939" fmla="*/ 151448 h 1265951"/>
              <a:gd name="connsiteX1940" fmla="*/ 166399 w 577767"/>
              <a:gd name="connsiteY1940" fmla="*/ 152419 h 1265951"/>
              <a:gd name="connsiteX1941" fmla="*/ 170606 w 577767"/>
              <a:gd name="connsiteY1941" fmla="*/ 151966 h 1265951"/>
              <a:gd name="connsiteX1942" fmla="*/ 173583 w 577767"/>
              <a:gd name="connsiteY1942" fmla="*/ 152937 h 1265951"/>
              <a:gd name="connsiteX1943" fmla="*/ 175071 w 577767"/>
              <a:gd name="connsiteY1943" fmla="*/ 152807 h 1265951"/>
              <a:gd name="connsiteX1944" fmla="*/ 177272 w 577767"/>
              <a:gd name="connsiteY1944" fmla="*/ 151837 h 1265951"/>
              <a:gd name="connsiteX1945" fmla="*/ 178761 w 577767"/>
              <a:gd name="connsiteY1945" fmla="*/ 150089 h 1265951"/>
              <a:gd name="connsiteX1946" fmla="*/ 180573 w 577767"/>
              <a:gd name="connsiteY1946" fmla="*/ 149312 h 1265951"/>
              <a:gd name="connsiteX1947" fmla="*/ 183550 w 577767"/>
              <a:gd name="connsiteY1947" fmla="*/ 148665 h 1265951"/>
              <a:gd name="connsiteX1948" fmla="*/ 188145 w 577767"/>
              <a:gd name="connsiteY1948" fmla="*/ 146400 h 1265951"/>
              <a:gd name="connsiteX1949" fmla="*/ 189634 w 577767"/>
              <a:gd name="connsiteY1949" fmla="*/ 144782 h 1265951"/>
              <a:gd name="connsiteX1950" fmla="*/ 190346 w 577767"/>
              <a:gd name="connsiteY1950" fmla="*/ 142193 h 1265951"/>
              <a:gd name="connsiteX1951" fmla="*/ 193129 w 577767"/>
              <a:gd name="connsiteY1951" fmla="*/ 142387 h 1265951"/>
              <a:gd name="connsiteX1952" fmla="*/ 193323 w 577767"/>
              <a:gd name="connsiteY1952" fmla="*/ 142064 h 1265951"/>
              <a:gd name="connsiteX1953" fmla="*/ 194035 w 577767"/>
              <a:gd name="connsiteY1953" fmla="*/ 142064 h 1265951"/>
              <a:gd name="connsiteX1954" fmla="*/ 194229 w 577767"/>
              <a:gd name="connsiteY1954" fmla="*/ 141611 h 1265951"/>
              <a:gd name="connsiteX1955" fmla="*/ 194941 w 577767"/>
              <a:gd name="connsiteY1955" fmla="*/ 141611 h 1265951"/>
              <a:gd name="connsiteX1956" fmla="*/ 195653 w 577767"/>
              <a:gd name="connsiteY1956" fmla="*/ 142258 h 1265951"/>
              <a:gd name="connsiteX1957" fmla="*/ 197465 w 577767"/>
              <a:gd name="connsiteY1957" fmla="*/ 142452 h 1265951"/>
              <a:gd name="connsiteX1958" fmla="*/ 197659 w 577767"/>
              <a:gd name="connsiteY1958" fmla="*/ 142775 h 1265951"/>
              <a:gd name="connsiteX1959" fmla="*/ 201931 w 577767"/>
              <a:gd name="connsiteY1959" fmla="*/ 143099 h 1265951"/>
              <a:gd name="connsiteX1960" fmla="*/ 203613 w 577767"/>
              <a:gd name="connsiteY1960" fmla="*/ 142128 h 1265951"/>
              <a:gd name="connsiteX1961" fmla="*/ 205814 w 577767"/>
              <a:gd name="connsiteY1961" fmla="*/ 141481 h 1265951"/>
              <a:gd name="connsiteX1962" fmla="*/ 205102 w 577767"/>
              <a:gd name="connsiteY1962" fmla="*/ 141157 h 1265951"/>
              <a:gd name="connsiteX1963" fmla="*/ 202319 w 577767"/>
              <a:gd name="connsiteY1963" fmla="*/ 142258 h 1265951"/>
              <a:gd name="connsiteX1964" fmla="*/ 199536 w 577767"/>
              <a:gd name="connsiteY1964" fmla="*/ 142128 h 1265951"/>
              <a:gd name="connsiteX1965" fmla="*/ 198047 w 577767"/>
              <a:gd name="connsiteY1965" fmla="*/ 142452 h 1265951"/>
              <a:gd name="connsiteX1966" fmla="*/ 195070 w 577767"/>
              <a:gd name="connsiteY1966" fmla="*/ 139410 h 1265951"/>
              <a:gd name="connsiteX1967" fmla="*/ 192287 w 577767"/>
              <a:gd name="connsiteY1967" fmla="*/ 139086 h 1265951"/>
              <a:gd name="connsiteX1968" fmla="*/ 190993 w 577767"/>
              <a:gd name="connsiteY1968" fmla="*/ 139734 h 1265951"/>
              <a:gd name="connsiteX1969" fmla="*/ 190087 w 577767"/>
              <a:gd name="connsiteY1969" fmla="*/ 139604 h 1265951"/>
              <a:gd name="connsiteX1970" fmla="*/ 188080 w 577767"/>
              <a:gd name="connsiteY1970" fmla="*/ 137339 h 1265951"/>
              <a:gd name="connsiteX1971" fmla="*/ 186980 w 577767"/>
              <a:gd name="connsiteY1971" fmla="*/ 137986 h 1265951"/>
              <a:gd name="connsiteX1972" fmla="*/ 186398 w 577767"/>
              <a:gd name="connsiteY1972" fmla="*/ 139086 h 1265951"/>
              <a:gd name="connsiteX1973" fmla="*/ 185686 w 577767"/>
              <a:gd name="connsiteY1973" fmla="*/ 139216 h 1265951"/>
              <a:gd name="connsiteX1974" fmla="*/ 184585 w 577767"/>
              <a:gd name="connsiteY1974" fmla="*/ 140316 h 1265951"/>
              <a:gd name="connsiteX1975" fmla="*/ 183291 w 577767"/>
              <a:gd name="connsiteY1975" fmla="*/ 140640 h 1265951"/>
              <a:gd name="connsiteX1976" fmla="*/ 181997 w 577767"/>
              <a:gd name="connsiteY1976" fmla="*/ 139992 h 1265951"/>
              <a:gd name="connsiteX1977" fmla="*/ 181997 w 577767"/>
              <a:gd name="connsiteY1977" fmla="*/ 138892 h 1265951"/>
              <a:gd name="connsiteX1978" fmla="*/ 181479 w 577767"/>
              <a:gd name="connsiteY1978" fmla="*/ 138374 h 1265951"/>
              <a:gd name="connsiteX1979" fmla="*/ 181479 w 577767"/>
              <a:gd name="connsiteY1979" fmla="*/ 135980 h 1265951"/>
              <a:gd name="connsiteX1980" fmla="*/ 182579 w 577767"/>
              <a:gd name="connsiteY1980" fmla="*/ 134362 h 1265951"/>
              <a:gd name="connsiteX1981" fmla="*/ 185556 w 577767"/>
              <a:gd name="connsiteY1981" fmla="*/ 132614 h 1265951"/>
              <a:gd name="connsiteX1982" fmla="*/ 186268 w 577767"/>
              <a:gd name="connsiteY1982" fmla="*/ 131190 h 1265951"/>
              <a:gd name="connsiteX1983" fmla="*/ 187951 w 577767"/>
              <a:gd name="connsiteY1983" fmla="*/ 129766 h 1265951"/>
              <a:gd name="connsiteX1984" fmla="*/ 189634 w 577767"/>
              <a:gd name="connsiteY1984" fmla="*/ 127178 h 1265951"/>
              <a:gd name="connsiteX1985" fmla="*/ 191122 w 577767"/>
              <a:gd name="connsiteY1985" fmla="*/ 122194 h 1265951"/>
              <a:gd name="connsiteX1986" fmla="*/ 192935 w 577767"/>
              <a:gd name="connsiteY1986" fmla="*/ 120123 h 1265951"/>
              <a:gd name="connsiteX1987" fmla="*/ 194423 w 577767"/>
              <a:gd name="connsiteY1987" fmla="*/ 119994 h 1265951"/>
              <a:gd name="connsiteX1988" fmla="*/ 195135 w 577767"/>
              <a:gd name="connsiteY1988" fmla="*/ 120446 h 1265951"/>
              <a:gd name="connsiteX1989" fmla="*/ 195718 w 577767"/>
              <a:gd name="connsiteY1989" fmla="*/ 124265 h 1265951"/>
              <a:gd name="connsiteX1990" fmla="*/ 196624 w 577767"/>
              <a:gd name="connsiteY1990" fmla="*/ 125236 h 1265951"/>
              <a:gd name="connsiteX1991" fmla="*/ 197724 w 577767"/>
              <a:gd name="connsiteY1991" fmla="*/ 125689 h 1265951"/>
              <a:gd name="connsiteX1992" fmla="*/ 197336 w 577767"/>
              <a:gd name="connsiteY1992" fmla="*/ 127307 h 1265951"/>
              <a:gd name="connsiteX1993" fmla="*/ 197724 w 577767"/>
              <a:gd name="connsiteY1993" fmla="*/ 129055 h 1265951"/>
              <a:gd name="connsiteX1994" fmla="*/ 199925 w 577767"/>
              <a:gd name="connsiteY1994" fmla="*/ 129378 h 1265951"/>
              <a:gd name="connsiteX1995" fmla="*/ 204196 w 577767"/>
              <a:gd name="connsiteY1995" fmla="*/ 127631 h 1265951"/>
              <a:gd name="connsiteX1996" fmla="*/ 203096 w 577767"/>
              <a:gd name="connsiteY1996" fmla="*/ 127631 h 1265951"/>
              <a:gd name="connsiteX1997" fmla="*/ 199601 w 577767"/>
              <a:gd name="connsiteY1997" fmla="*/ 129055 h 1265951"/>
              <a:gd name="connsiteX1998" fmla="*/ 198695 w 577767"/>
              <a:gd name="connsiteY1998" fmla="*/ 129055 h 1265951"/>
              <a:gd name="connsiteX1999" fmla="*/ 197983 w 577767"/>
              <a:gd name="connsiteY1999" fmla="*/ 128407 h 1265951"/>
              <a:gd name="connsiteX2000" fmla="*/ 198565 w 577767"/>
              <a:gd name="connsiteY2000" fmla="*/ 125171 h 1265951"/>
              <a:gd name="connsiteX2001" fmla="*/ 197853 w 577767"/>
              <a:gd name="connsiteY2001" fmla="*/ 124071 h 1265951"/>
              <a:gd name="connsiteX2002" fmla="*/ 196559 w 577767"/>
              <a:gd name="connsiteY2002" fmla="*/ 123747 h 1265951"/>
              <a:gd name="connsiteX2003" fmla="*/ 196559 w 577767"/>
              <a:gd name="connsiteY2003" fmla="*/ 121353 h 1265951"/>
              <a:gd name="connsiteX2004" fmla="*/ 196171 w 577767"/>
              <a:gd name="connsiteY2004" fmla="*/ 121029 h 1265951"/>
              <a:gd name="connsiteX2005" fmla="*/ 196171 w 577767"/>
              <a:gd name="connsiteY2005" fmla="*/ 120253 h 1265951"/>
              <a:gd name="connsiteX2006" fmla="*/ 195070 w 577767"/>
              <a:gd name="connsiteY2006" fmla="*/ 119476 h 1265951"/>
              <a:gd name="connsiteX2007" fmla="*/ 195070 w 577767"/>
              <a:gd name="connsiteY2007" fmla="*/ 119476 h 1265951"/>
              <a:gd name="connsiteX2008" fmla="*/ 196429 w 577767"/>
              <a:gd name="connsiteY2008" fmla="*/ 109962 h 1265951"/>
              <a:gd name="connsiteX2009" fmla="*/ 201283 w 577767"/>
              <a:gd name="connsiteY2009" fmla="*/ 101289 h 1265951"/>
              <a:gd name="connsiteX2010" fmla="*/ 200442 w 577767"/>
              <a:gd name="connsiteY2010" fmla="*/ 80578 h 1265951"/>
              <a:gd name="connsiteX2011" fmla="*/ 206526 w 577767"/>
              <a:gd name="connsiteY2011" fmla="*/ 80708 h 1265951"/>
              <a:gd name="connsiteX2012" fmla="*/ 218888 w 577767"/>
              <a:gd name="connsiteY2012" fmla="*/ 87762 h 1265951"/>
              <a:gd name="connsiteX2013" fmla="*/ 227949 w 577767"/>
              <a:gd name="connsiteY2013" fmla="*/ 87439 h 1265951"/>
              <a:gd name="connsiteX2014" fmla="*/ 235327 w 577767"/>
              <a:gd name="connsiteY2014" fmla="*/ 69640 h 1265951"/>
              <a:gd name="connsiteX2015" fmla="*/ 249954 w 577767"/>
              <a:gd name="connsiteY2015" fmla="*/ 63880 h 1265951"/>
              <a:gd name="connsiteX2016" fmla="*/ 254743 w 577767"/>
              <a:gd name="connsiteY2016" fmla="*/ 51648 h 1265951"/>
              <a:gd name="connsiteX2017" fmla="*/ 266070 w 577767"/>
              <a:gd name="connsiteY2017" fmla="*/ 41487 h 1265951"/>
              <a:gd name="connsiteX2018" fmla="*/ 271247 w 577767"/>
              <a:gd name="connsiteY2018" fmla="*/ 30096 h 1265951"/>
              <a:gd name="connsiteX2019" fmla="*/ 287492 w 577767"/>
              <a:gd name="connsiteY2019" fmla="*/ 26406 h 1265951"/>
              <a:gd name="connsiteX2020" fmla="*/ 295777 w 577767"/>
              <a:gd name="connsiteY2020" fmla="*/ 21746 h 1265951"/>
              <a:gd name="connsiteX2021" fmla="*/ 311245 w 577767"/>
              <a:gd name="connsiteY2021" fmla="*/ 8414 h 1265951"/>
              <a:gd name="connsiteX2022" fmla="*/ 316099 w 577767"/>
              <a:gd name="connsiteY2022" fmla="*/ 0 h 1265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Lst>
            <a:rect l="l" t="t" r="r" b="b"/>
            <a:pathLst>
              <a:path w="577767" h="1265951">
                <a:moveTo>
                  <a:pt x="127177" y="594337"/>
                </a:moveTo>
                <a:lnTo>
                  <a:pt x="128278" y="594790"/>
                </a:lnTo>
                <a:lnTo>
                  <a:pt x="128278" y="595890"/>
                </a:lnTo>
                <a:lnTo>
                  <a:pt x="127177" y="595761"/>
                </a:lnTo>
                <a:lnTo>
                  <a:pt x="126077" y="596732"/>
                </a:lnTo>
                <a:lnTo>
                  <a:pt x="124394" y="597185"/>
                </a:lnTo>
                <a:lnTo>
                  <a:pt x="123683" y="599838"/>
                </a:lnTo>
                <a:lnTo>
                  <a:pt x="124200" y="601586"/>
                </a:lnTo>
                <a:lnTo>
                  <a:pt x="125301" y="602686"/>
                </a:lnTo>
                <a:lnTo>
                  <a:pt x="125301" y="604110"/>
                </a:lnTo>
                <a:lnTo>
                  <a:pt x="126983" y="604757"/>
                </a:lnTo>
                <a:lnTo>
                  <a:pt x="127177" y="605987"/>
                </a:lnTo>
                <a:lnTo>
                  <a:pt x="127890" y="606634"/>
                </a:lnTo>
                <a:lnTo>
                  <a:pt x="129184" y="611488"/>
                </a:lnTo>
                <a:lnTo>
                  <a:pt x="128990" y="615436"/>
                </a:lnTo>
                <a:lnTo>
                  <a:pt x="129572" y="616989"/>
                </a:lnTo>
                <a:lnTo>
                  <a:pt x="130478" y="617896"/>
                </a:lnTo>
                <a:lnTo>
                  <a:pt x="130284" y="620419"/>
                </a:lnTo>
                <a:lnTo>
                  <a:pt x="130867" y="623397"/>
                </a:lnTo>
                <a:lnTo>
                  <a:pt x="131384" y="624497"/>
                </a:lnTo>
                <a:lnTo>
                  <a:pt x="131384" y="624950"/>
                </a:lnTo>
                <a:lnTo>
                  <a:pt x="130673" y="625597"/>
                </a:lnTo>
                <a:lnTo>
                  <a:pt x="130673" y="627151"/>
                </a:lnTo>
                <a:lnTo>
                  <a:pt x="130284" y="627927"/>
                </a:lnTo>
                <a:lnTo>
                  <a:pt x="131967" y="628574"/>
                </a:lnTo>
                <a:lnTo>
                  <a:pt x="132679" y="629545"/>
                </a:lnTo>
                <a:lnTo>
                  <a:pt x="133585" y="629999"/>
                </a:lnTo>
                <a:lnTo>
                  <a:pt x="133779" y="631228"/>
                </a:lnTo>
                <a:lnTo>
                  <a:pt x="134879" y="630581"/>
                </a:lnTo>
                <a:lnTo>
                  <a:pt x="135980" y="631034"/>
                </a:lnTo>
                <a:lnTo>
                  <a:pt x="135980" y="632264"/>
                </a:lnTo>
                <a:lnTo>
                  <a:pt x="135462" y="632393"/>
                </a:lnTo>
                <a:lnTo>
                  <a:pt x="135268" y="633170"/>
                </a:lnTo>
                <a:lnTo>
                  <a:pt x="136756" y="633299"/>
                </a:lnTo>
                <a:lnTo>
                  <a:pt x="137857" y="635176"/>
                </a:lnTo>
                <a:lnTo>
                  <a:pt x="137274" y="636276"/>
                </a:lnTo>
                <a:lnTo>
                  <a:pt x="137468" y="637506"/>
                </a:lnTo>
                <a:lnTo>
                  <a:pt x="137857" y="637636"/>
                </a:lnTo>
                <a:lnTo>
                  <a:pt x="137468" y="639059"/>
                </a:lnTo>
                <a:lnTo>
                  <a:pt x="137662" y="640160"/>
                </a:lnTo>
                <a:lnTo>
                  <a:pt x="139475" y="643137"/>
                </a:lnTo>
                <a:lnTo>
                  <a:pt x="140769" y="643008"/>
                </a:lnTo>
                <a:lnTo>
                  <a:pt x="142064" y="643784"/>
                </a:lnTo>
                <a:lnTo>
                  <a:pt x="142258" y="645208"/>
                </a:lnTo>
                <a:lnTo>
                  <a:pt x="142840" y="645661"/>
                </a:lnTo>
                <a:lnTo>
                  <a:pt x="143034" y="646761"/>
                </a:lnTo>
                <a:lnTo>
                  <a:pt x="143034" y="650062"/>
                </a:lnTo>
                <a:lnTo>
                  <a:pt x="144134" y="651615"/>
                </a:lnTo>
                <a:lnTo>
                  <a:pt x="145429" y="652068"/>
                </a:lnTo>
                <a:lnTo>
                  <a:pt x="146141" y="653039"/>
                </a:lnTo>
                <a:lnTo>
                  <a:pt x="146659" y="653039"/>
                </a:lnTo>
                <a:lnTo>
                  <a:pt x="147953" y="652716"/>
                </a:lnTo>
                <a:lnTo>
                  <a:pt x="152937" y="649609"/>
                </a:lnTo>
                <a:lnTo>
                  <a:pt x="153519" y="650386"/>
                </a:lnTo>
                <a:lnTo>
                  <a:pt x="153713" y="651615"/>
                </a:lnTo>
                <a:lnTo>
                  <a:pt x="154231" y="651745"/>
                </a:lnTo>
                <a:lnTo>
                  <a:pt x="154037" y="649415"/>
                </a:lnTo>
                <a:lnTo>
                  <a:pt x="154620" y="649285"/>
                </a:lnTo>
                <a:lnTo>
                  <a:pt x="155525" y="649738"/>
                </a:lnTo>
                <a:lnTo>
                  <a:pt x="155720" y="650709"/>
                </a:lnTo>
                <a:lnTo>
                  <a:pt x="154425" y="654139"/>
                </a:lnTo>
                <a:lnTo>
                  <a:pt x="152225" y="654139"/>
                </a:lnTo>
                <a:lnTo>
                  <a:pt x="152031" y="654463"/>
                </a:lnTo>
                <a:lnTo>
                  <a:pt x="151513" y="654334"/>
                </a:lnTo>
                <a:lnTo>
                  <a:pt x="150606" y="654787"/>
                </a:lnTo>
                <a:lnTo>
                  <a:pt x="148018" y="655110"/>
                </a:lnTo>
                <a:lnTo>
                  <a:pt x="147500" y="655564"/>
                </a:lnTo>
                <a:lnTo>
                  <a:pt x="144393" y="655240"/>
                </a:lnTo>
                <a:lnTo>
                  <a:pt x="142711" y="654269"/>
                </a:lnTo>
                <a:lnTo>
                  <a:pt x="142322" y="653298"/>
                </a:lnTo>
                <a:lnTo>
                  <a:pt x="141028" y="651874"/>
                </a:lnTo>
                <a:lnTo>
                  <a:pt x="141028" y="651227"/>
                </a:lnTo>
                <a:lnTo>
                  <a:pt x="139928" y="650127"/>
                </a:lnTo>
                <a:lnTo>
                  <a:pt x="139021" y="647149"/>
                </a:lnTo>
                <a:lnTo>
                  <a:pt x="138310" y="646049"/>
                </a:lnTo>
                <a:lnTo>
                  <a:pt x="137403" y="645596"/>
                </a:lnTo>
                <a:lnTo>
                  <a:pt x="134814" y="641066"/>
                </a:lnTo>
                <a:lnTo>
                  <a:pt x="133909" y="640289"/>
                </a:lnTo>
                <a:lnTo>
                  <a:pt x="132420" y="637636"/>
                </a:lnTo>
                <a:lnTo>
                  <a:pt x="131126" y="636535"/>
                </a:lnTo>
                <a:lnTo>
                  <a:pt x="125948" y="627280"/>
                </a:lnTo>
                <a:lnTo>
                  <a:pt x="125559" y="625274"/>
                </a:lnTo>
                <a:lnTo>
                  <a:pt x="124654" y="624173"/>
                </a:lnTo>
                <a:lnTo>
                  <a:pt x="124265" y="622297"/>
                </a:lnTo>
                <a:lnTo>
                  <a:pt x="122582" y="619449"/>
                </a:lnTo>
                <a:lnTo>
                  <a:pt x="122194" y="616925"/>
                </a:lnTo>
                <a:lnTo>
                  <a:pt x="121288" y="615048"/>
                </a:lnTo>
                <a:lnTo>
                  <a:pt x="121094" y="612847"/>
                </a:lnTo>
                <a:lnTo>
                  <a:pt x="121611" y="612718"/>
                </a:lnTo>
                <a:lnTo>
                  <a:pt x="121611" y="610970"/>
                </a:lnTo>
                <a:lnTo>
                  <a:pt x="121094" y="610323"/>
                </a:lnTo>
                <a:lnTo>
                  <a:pt x="120900" y="607670"/>
                </a:lnTo>
                <a:lnTo>
                  <a:pt x="120188" y="605922"/>
                </a:lnTo>
                <a:lnTo>
                  <a:pt x="119993" y="599321"/>
                </a:lnTo>
                <a:lnTo>
                  <a:pt x="120900" y="598220"/>
                </a:lnTo>
                <a:lnTo>
                  <a:pt x="120900" y="597573"/>
                </a:lnTo>
                <a:lnTo>
                  <a:pt x="122388" y="596149"/>
                </a:lnTo>
                <a:lnTo>
                  <a:pt x="124783" y="595372"/>
                </a:lnTo>
                <a:lnTo>
                  <a:pt x="126272" y="594143"/>
                </a:lnTo>
                <a:lnTo>
                  <a:pt x="127177" y="594143"/>
                </a:lnTo>
                <a:close/>
                <a:moveTo>
                  <a:pt x="316099" y="0"/>
                </a:moveTo>
                <a:lnTo>
                  <a:pt x="318818" y="3171"/>
                </a:lnTo>
                <a:lnTo>
                  <a:pt x="326584" y="27766"/>
                </a:lnTo>
                <a:lnTo>
                  <a:pt x="330985" y="34173"/>
                </a:lnTo>
                <a:lnTo>
                  <a:pt x="345289" y="39156"/>
                </a:lnTo>
                <a:lnTo>
                  <a:pt x="348719" y="51065"/>
                </a:lnTo>
                <a:lnTo>
                  <a:pt x="359527" y="58961"/>
                </a:lnTo>
                <a:lnTo>
                  <a:pt x="362116" y="64398"/>
                </a:lnTo>
                <a:lnTo>
                  <a:pt x="376031" y="60385"/>
                </a:lnTo>
                <a:lnTo>
                  <a:pt x="382698" y="64721"/>
                </a:lnTo>
                <a:lnTo>
                  <a:pt x="379203" y="69058"/>
                </a:lnTo>
                <a:lnTo>
                  <a:pt x="380691" y="72876"/>
                </a:lnTo>
                <a:lnTo>
                  <a:pt x="379591" y="77083"/>
                </a:lnTo>
                <a:lnTo>
                  <a:pt x="383798" y="88021"/>
                </a:lnTo>
                <a:lnTo>
                  <a:pt x="357909" y="103749"/>
                </a:lnTo>
                <a:lnTo>
                  <a:pt x="355580" y="107243"/>
                </a:lnTo>
                <a:lnTo>
                  <a:pt x="355320" y="118634"/>
                </a:lnTo>
                <a:lnTo>
                  <a:pt x="347295" y="129831"/>
                </a:lnTo>
                <a:lnTo>
                  <a:pt x="356227" y="134944"/>
                </a:lnTo>
                <a:lnTo>
                  <a:pt x="358816" y="146659"/>
                </a:lnTo>
                <a:lnTo>
                  <a:pt x="363993" y="155008"/>
                </a:lnTo>
                <a:lnTo>
                  <a:pt x="358103" y="159150"/>
                </a:lnTo>
                <a:lnTo>
                  <a:pt x="354479" y="172288"/>
                </a:lnTo>
                <a:lnTo>
                  <a:pt x="346713" y="178178"/>
                </a:lnTo>
                <a:lnTo>
                  <a:pt x="348719" y="183744"/>
                </a:lnTo>
                <a:lnTo>
                  <a:pt x="355709" y="192223"/>
                </a:lnTo>
                <a:lnTo>
                  <a:pt x="356744" y="198760"/>
                </a:lnTo>
                <a:lnTo>
                  <a:pt x="354415" y="204843"/>
                </a:lnTo>
                <a:lnTo>
                  <a:pt x="356615" y="212157"/>
                </a:lnTo>
                <a:lnTo>
                  <a:pt x="366582" y="221089"/>
                </a:lnTo>
                <a:lnTo>
                  <a:pt x="377714" y="222707"/>
                </a:lnTo>
                <a:lnTo>
                  <a:pt x="400625" y="206720"/>
                </a:lnTo>
                <a:lnTo>
                  <a:pt x="406774" y="199536"/>
                </a:lnTo>
                <a:lnTo>
                  <a:pt x="410851" y="198565"/>
                </a:lnTo>
                <a:lnTo>
                  <a:pt x="423472" y="219471"/>
                </a:lnTo>
                <a:lnTo>
                  <a:pt x="442371" y="235263"/>
                </a:lnTo>
                <a:lnTo>
                  <a:pt x="434992" y="267235"/>
                </a:lnTo>
                <a:lnTo>
                  <a:pt x="426126" y="288269"/>
                </a:lnTo>
                <a:lnTo>
                  <a:pt x="429168" y="293188"/>
                </a:lnTo>
                <a:lnTo>
                  <a:pt x="447031" y="302573"/>
                </a:lnTo>
                <a:lnTo>
                  <a:pt x="450461" y="307168"/>
                </a:lnTo>
                <a:lnTo>
                  <a:pt x="450914" y="311439"/>
                </a:lnTo>
                <a:lnTo>
                  <a:pt x="448584" y="317135"/>
                </a:lnTo>
                <a:lnTo>
                  <a:pt x="442112" y="324255"/>
                </a:lnTo>
                <a:lnTo>
                  <a:pt x="445154" y="338364"/>
                </a:lnTo>
                <a:lnTo>
                  <a:pt x="448843" y="346907"/>
                </a:lnTo>
                <a:lnTo>
                  <a:pt x="474020" y="367359"/>
                </a:lnTo>
                <a:lnTo>
                  <a:pt x="479909" y="379268"/>
                </a:lnTo>
                <a:lnTo>
                  <a:pt x="489423" y="381145"/>
                </a:lnTo>
                <a:lnTo>
                  <a:pt x="491106" y="405350"/>
                </a:lnTo>
                <a:lnTo>
                  <a:pt x="493695" y="412469"/>
                </a:lnTo>
                <a:lnTo>
                  <a:pt x="492077" y="422372"/>
                </a:lnTo>
                <a:lnTo>
                  <a:pt x="492077" y="422372"/>
                </a:lnTo>
                <a:lnTo>
                  <a:pt x="487741" y="420107"/>
                </a:lnTo>
                <a:lnTo>
                  <a:pt x="479197" y="427550"/>
                </a:lnTo>
                <a:lnTo>
                  <a:pt x="462435" y="426773"/>
                </a:lnTo>
                <a:lnTo>
                  <a:pt x="451820" y="433893"/>
                </a:lnTo>
                <a:lnTo>
                  <a:pt x="445542" y="443989"/>
                </a:lnTo>
                <a:lnTo>
                  <a:pt x="449620" y="457063"/>
                </a:lnTo>
                <a:lnTo>
                  <a:pt x="449620" y="463858"/>
                </a:lnTo>
                <a:lnTo>
                  <a:pt x="428456" y="482304"/>
                </a:lnTo>
                <a:lnTo>
                  <a:pt x="430462" y="486899"/>
                </a:lnTo>
                <a:lnTo>
                  <a:pt x="439847" y="493824"/>
                </a:lnTo>
                <a:lnTo>
                  <a:pt x="442047" y="499196"/>
                </a:lnTo>
                <a:lnTo>
                  <a:pt x="442241" y="515118"/>
                </a:lnTo>
                <a:lnTo>
                  <a:pt x="440300" y="521396"/>
                </a:lnTo>
                <a:lnTo>
                  <a:pt x="443989" y="530522"/>
                </a:lnTo>
                <a:lnTo>
                  <a:pt x="442824" y="539971"/>
                </a:lnTo>
                <a:lnTo>
                  <a:pt x="440882" y="542948"/>
                </a:lnTo>
                <a:lnTo>
                  <a:pt x="434345" y="544372"/>
                </a:lnTo>
                <a:lnTo>
                  <a:pt x="426708" y="538871"/>
                </a:lnTo>
                <a:lnTo>
                  <a:pt x="416677" y="543919"/>
                </a:lnTo>
                <a:lnTo>
                  <a:pt x="410787" y="551491"/>
                </a:lnTo>
                <a:lnTo>
                  <a:pt x="395189" y="550391"/>
                </a:lnTo>
                <a:lnTo>
                  <a:pt x="393247" y="557769"/>
                </a:lnTo>
                <a:lnTo>
                  <a:pt x="373895" y="583529"/>
                </a:lnTo>
                <a:lnTo>
                  <a:pt x="371501" y="590001"/>
                </a:lnTo>
                <a:lnTo>
                  <a:pt x="361987" y="595178"/>
                </a:lnTo>
                <a:lnTo>
                  <a:pt x="360692" y="608058"/>
                </a:lnTo>
                <a:lnTo>
                  <a:pt x="362828" y="616342"/>
                </a:lnTo>
                <a:lnTo>
                  <a:pt x="371372" y="625597"/>
                </a:lnTo>
                <a:lnTo>
                  <a:pt x="388393" y="635500"/>
                </a:lnTo>
                <a:lnTo>
                  <a:pt x="391176" y="640030"/>
                </a:lnTo>
                <a:lnTo>
                  <a:pt x="391565" y="653816"/>
                </a:lnTo>
                <a:lnTo>
                  <a:pt x="394801" y="657893"/>
                </a:lnTo>
                <a:lnTo>
                  <a:pt x="401985" y="658994"/>
                </a:lnTo>
                <a:lnTo>
                  <a:pt x="417388" y="654787"/>
                </a:lnTo>
                <a:lnTo>
                  <a:pt x="425932" y="656534"/>
                </a:lnTo>
                <a:lnTo>
                  <a:pt x="427873" y="659641"/>
                </a:lnTo>
                <a:lnTo>
                  <a:pt x="428909" y="668119"/>
                </a:lnTo>
                <a:lnTo>
                  <a:pt x="431886" y="670320"/>
                </a:lnTo>
                <a:lnTo>
                  <a:pt x="428391" y="679251"/>
                </a:lnTo>
                <a:lnTo>
                  <a:pt x="432533" y="685529"/>
                </a:lnTo>
                <a:lnTo>
                  <a:pt x="444118" y="686630"/>
                </a:lnTo>
                <a:lnTo>
                  <a:pt x="448325" y="696791"/>
                </a:lnTo>
                <a:lnTo>
                  <a:pt x="452662" y="697438"/>
                </a:lnTo>
                <a:lnTo>
                  <a:pt x="468130" y="690254"/>
                </a:lnTo>
                <a:lnTo>
                  <a:pt x="467871" y="695885"/>
                </a:lnTo>
                <a:lnTo>
                  <a:pt x="469877" y="698538"/>
                </a:lnTo>
                <a:lnTo>
                  <a:pt x="480362" y="699768"/>
                </a:lnTo>
                <a:lnTo>
                  <a:pt x="484310" y="706046"/>
                </a:lnTo>
                <a:lnTo>
                  <a:pt x="485799" y="716531"/>
                </a:lnTo>
                <a:lnTo>
                  <a:pt x="508710" y="728569"/>
                </a:lnTo>
                <a:lnTo>
                  <a:pt x="511170" y="743261"/>
                </a:lnTo>
                <a:lnTo>
                  <a:pt x="521590" y="757759"/>
                </a:lnTo>
                <a:lnTo>
                  <a:pt x="532722" y="766237"/>
                </a:lnTo>
                <a:lnTo>
                  <a:pt x="531169" y="774262"/>
                </a:lnTo>
                <a:lnTo>
                  <a:pt x="527868" y="779246"/>
                </a:lnTo>
                <a:lnTo>
                  <a:pt x="511817" y="787013"/>
                </a:lnTo>
                <a:lnTo>
                  <a:pt x="503533" y="797756"/>
                </a:lnTo>
                <a:lnTo>
                  <a:pt x="503274" y="817949"/>
                </a:lnTo>
                <a:lnTo>
                  <a:pt x="490588" y="834583"/>
                </a:lnTo>
                <a:lnTo>
                  <a:pt x="494083" y="845909"/>
                </a:lnTo>
                <a:lnTo>
                  <a:pt x="493371" y="850763"/>
                </a:lnTo>
                <a:lnTo>
                  <a:pt x="496413" y="852122"/>
                </a:lnTo>
                <a:lnTo>
                  <a:pt x="499908" y="858789"/>
                </a:lnTo>
                <a:lnTo>
                  <a:pt x="504439" y="858335"/>
                </a:lnTo>
                <a:lnTo>
                  <a:pt x="510911" y="864549"/>
                </a:lnTo>
                <a:lnTo>
                  <a:pt x="516736" y="862996"/>
                </a:lnTo>
                <a:lnTo>
                  <a:pt x="522108" y="858012"/>
                </a:lnTo>
                <a:lnTo>
                  <a:pt x="528256" y="857688"/>
                </a:lnTo>
                <a:lnTo>
                  <a:pt x="529162" y="863449"/>
                </a:lnTo>
                <a:lnTo>
                  <a:pt x="533240" y="869338"/>
                </a:lnTo>
                <a:lnTo>
                  <a:pt x="532010" y="878464"/>
                </a:lnTo>
                <a:lnTo>
                  <a:pt x="535699" y="882671"/>
                </a:lnTo>
                <a:lnTo>
                  <a:pt x="538029" y="894321"/>
                </a:lnTo>
                <a:lnTo>
                  <a:pt x="547608" y="896456"/>
                </a:lnTo>
                <a:lnTo>
                  <a:pt x="551297" y="908041"/>
                </a:lnTo>
                <a:lnTo>
                  <a:pt x="564306" y="922410"/>
                </a:lnTo>
                <a:lnTo>
                  <a:pt x="577768" y="941891"/>
                </a:lnTo>
                <a:lnTo>
                  <a:pt x="577768" y="941891"/>
                </a:lnTo>
                <a:lnTo>
                  <a:pt x="573496" y="948881"/>
                </a:lnTo>
                <a:lnTo>
                  <a:pt x="570519" y="959883"/>
                </a:lnTo>
                <a:lnTo>
                  <a:pt x="565989" y="962666"/>
                </a:lnTo>
                <a:lnTo>
                  <a:pt x="555698" y="963314"/>
                </a:lnTo>
                <a:lnTo>
                  <a:pt x="550974" y="977682"/>
                </a:lnTo>
                <a:lnTo>
                  <a:pt x="549420" y="991597"/>
                </a:lnTo>
                <a:lnTo>
                  <a:pt x="540553" y="1000723"/>
                </a:lnTo>
                <a:lnTo>
                  <a:pt x="539259" y="1004865"/>
                </a:lnTo>
                <a:lnTo>
                  <a:pt x="539712" y="1009007"/>
                </a:lnTo>
                <a:lnTo>
                  <a:pt x="546702" y="1012372"/>
                </a:lnTo>
                <a:lnTo>
                  <a:pt x="549744" y="1016838"/>
                </a:lnTo>
                <a:lnTo>
                  <a:pt x="542107" y="1030236"/>
                </a:lnTo>
                <a:lnTo>
                  <a:pt x="538029" y="1032307"/>
                </a:lnTo>
                <a:lnTo>
                  <a:pt x="537382" y="1036255"/>
                </a:lnTo>
                <a:lnTo>
                  <a:pt x="543207" y="1045186"/>
                </a:lnTo>
                <a:lnTo>
                  <a:pt x="544242" y="1051464"/>
                </a:lnTo>
                <a:lnTo>
                  <a:pt x="545084" y="1091139"/>
                </a:lnTo>
                <a:lnTo>
                  <a:pt x="546766" y="1103565"/>
                </a:lnTo>
                <a:lnTo>
                  <a:pt x="553303" y="1109843"/>
                </a:lnTo>
                <a:lnTo>
                  <a:pt x="551297" y="1122528"/>
                </a:lnTo>
                <a:lnTo>
                  <a:pt x="551297" y="1122528"/>
                </a:lnTo>
                <a:lnTo>
                  <a:pt x="541783" y="1134308"/>
                </a:lnTo>
                <a:lnTo>
                  <a:pt x="533499" y="1135084"/>
                </a:lnTo>
                <a:lnTo>
                  <a:pt x="520943" y="1145504"/>
                </a:lnTo>
                <a:lnTo>
                  <a:pt x="509875" y="1145504"/>
                </a:lnTo>
                <a:lnTo>
                  <a:pt x="502109" y="1140456"/>
                </a:lnTo>
                <a:lnTo>
                  <a:pt x="497772" y="1141103"/>
                </a:lnTo>
                <a:lnTo>
                  <a:pt x="497125" y="1143239"/>
                </a:lnTo>
                <a:lnTo>
                  <a:pt x="500167" y="1149970"/>
                </a:lnTo>
                <a:lnTo>
                  <a:pt x="498872" y="1154112"/>
                </a:lnTo>
                <a:lnTo>
                  <a:pt x="491235" y="1155666"/>
                </a:lnTo>
                <a:lnTo>
                  <a:pt x="461852" y="1190745"/>
                </a:lnTo>
                <a:lnTo>
                  <a:pt x="453309" y="1194240"/>
                </a:lnTo>
                <a:lnTo>
                  <a:pt x="442241" y="1193334"/>
                </a:lnTo>
                <a:lnTo>
                  <a:pt x="432274" y="1206019"/>
                </a:lnTo>
                <a:lnTo>
                  <a:pt x="422242" y="1208155"/>
                </a:lnTo>
                <a:lnTo>
                  <a:pt x="419589" y="1216439"/>
                </a:lnTo>
                <a:lnTo>
                  <a:pt x="422048" y="1236762"/>
                </a:lnTo>
                <a:lnTo>
                  <a:pt x="417971" y="1242651"/>
                </a:lnTo>
                <a:lnTo>
                  <a:pt x="403085" y="1248670"/>
                </a:lnTo>
                <a:lnTo>
                  <a:pt x="400690" y="1256178"/>
                </a:lnTo>
                <a:lnTo>
                  <a:pt x="394542" y="1260579"/>
                </a:lnTo>
                <a:lnTo>
                  <a:pt x="384769" y="1262133"/>
                </a:lnTo>
                <a:lnTo>
                  <a:pt x="373507" y="1257990"/>
                </a:lnTo>
                <a:lnTo>
                  <a:pt x="368718" y="1265951"/>
                </a:lnTo>
                <a:lnTo>
                  <a:pt x="358492" y="1260903"/>
                </a:lnTo>
                <a:lnTo>
                  <a:pt x="351955" y="1262456"/>
                </a:lnTo>
                <a:lnTo>
                  <a:pt x="348072" y="1249641"/>
                </a:lnTo>
                <a:lnTo>
                  <a:pt x="337004" y="1244787"/>
                </a:lnTo>
                <a:lnTo>
                  <a:pt x="302184" y="1255337"/>
                </a:lnTo>
                <a:lnTo>
                  <a:pt x="302184" y="1255337"/>
                </a:lnTo>
                <a:lnTo>
                  <a:pt x="286716" y="1245240"/>
                </a:lnTo>
                <a:lnTo>
                  <a:pt x="274030" y="1245693"/>
                </a:lnTo>
                <a:lnTo>
                  <a:pt x="269176" y="1235791"/>
                </a:lnTo>
                <a:lnTo>
                  <a:pt x="258238" y="1224983"/>
                </a:lnTo>
                <a:lnTo>
                  <a:pt x="259403" y="1219157"/>
                </a:lnTo>
                <a:lnTo>
                  <a:pt x="256944" y="1207572"/>
                </a:lnTo>
                <a:lnTo>
                  <a:pt x="246653" y="1181619"/>
                </a:lnTo>
                <a:lnTo>
                  <a:pt x="247171" y="1179742"/>
                </a:lnTo>
                <a:lnTo>
                  <a:pt x="232414" y="1168416"/>
                </a:lnTo>
                <a:lnTo>
                  <a:pt x="225489" y="1155989"/>
                </a:lnTo>
                <a:lnTo>
                  <a:pt x="226007" y="1153530"/>
                </a:lnTo>
                <a:lnTo>
                  <a:pt x="242058" y="1142657"/>
                </a:lnTo>
                <a:lnTo>
                  <a:pt x="240958" y="1134373"/>
                </a:lnTo>
                <a:lnTo>
                  <a:pt x="226784" y="1118257"/>
                </a:lnTo>
                <a:lnTo>
                  <a:pt x="211510" y="1105054"/>
                </a:lnTo>
                <a:lnTo>
                  <a:pt x="199601" y="1098581"/>
                </a:lnTo>
                <a:lnTo>
                  <a:pt x="185038" y="1098905"/>
                </a:lnTo>
                <a:lnTo>
                  <a:pt x="182579" y="1093662"/>
                </a:lnTo>
                <a:lnTo>
                  <a:pt x="181285" y="1095475"/>
                </a:lnTo>
                <a:lnTo>
                  <a:pt x="181285" y="1095475"/>
                </a:lnTo>
                <a:lnTo>
                  <a:pt x="180896" y="1094633"/>
                </a:lnTo>
                <a:lnTo>
                  <a:pt x="181479" y="1094310"/>
                </a:lnTo>
                <a:lnTo>
                  <a:pt x="181479" y="1093857"/>
                </a:lnTo>
                <a:lnTo>
                  <a:pt x="180379" y="1094633"/>
                </a:lnTo>
                <a:lnTo>
                  <a:pt x="180379" y="1094051"/>
                </a:lnTo>
                <a:lnTo>
                  <a:pt x="179472" y="1093145"/>
                </a:lnTo>
                <a:lnTo>
                  <a:pt x="179278" y="1092239"/>
                </a:lnTo>
                <a:lnTo>
                  <a:pt x="178696" y="1092239"/>
                </a:lnTo>
                <a:lnTo>
                  <a:pt x="178307" y="1091656"/>
                </a:lnTo>
                <a:lnTo>
                  <a:pt x="177725" y="1087643"/>
                </a:lnTo>
                <a:lnTo>
                  <a:pt x="180702" y="1087514"/>
                </a:lnTo>
                <a:lnTo>
                  <a:pt x="181090" y="1088614"/>
                </a:lnTo>
                <a:lnTo>
                  <a:pt x="181479" y="1088614"/>
                </a:lnTo>
                <a:lnTo>
                  <a:pt x="181090" y="1087385"/>
                </a:lnTo>
                <a:lnTo>
                  <a:pt x="182967" y="1087255"/>
                </a:lnTo>
                <a:lnTo>
                  <a:pt x="183162" y="1086802"/>
                </a:lnTo>
                <a:lnTo>
                  <a:pt x="181479" y="1086932"/>
                </a:lnTo>
                <a:lnTo>
                  <a:pt x="180573" y="1086155"/>
                </a:lnTo>
                <a:lnTo>
                  <a:pt x="179472" y="1086025"/>
                </a:lnTo>
                <a:lnTo>
                  <a:pt x="179084" y="1086349"/>
                </a:lnTo>
                <a:lnTo>
                  <a:pt x="178501" y="1085896"/>
                </a:lnTo>
                <a:lnTo>
                  <a:pt x="179602" y="1085314"/>
                </a:lnTo>
                <a:lnTo>
                  <a:pt x="180119" y="1084407"/>
                </a:lnTo>
                <a:lnTo>
                  <a:pt x="181026" y="1084537"/>
                </a:lnTo>
                <a:lnTo>
                  <a:pt x="182126" y="1085767"/>
                </a:lnTo>
                <a:lnTo>
                  <a:pt x="182708" y="1085767"/>
                </a:lnTo>
                <a:lnTo>
                  <a:pt x="182903" y="1085120"/>
                </a:lnTo>
                <a:lnTo>
                  <a:pt x="182320" y="1085249"/>
                </a:lnTo>
                <a:lnTo>
                  <a:pt x="182320" y="1084667"/>
                </a:lnTo>
                <a:lnTo>
                  <a:pt x="182903" y="1083437"/>
                </a:lnTo>
                <a:lnTo>
                  <a:pt x="184197" y="1083890"/>
                </a:lnTo>
                <a:lnTo>
                  <a:pt x="186398" y="1083566"/>
                </a:lnTo>
                <a:lnTo>
                  <a:pt x="186592" y="1083242"/>
                </a:lnTo>
                <a:lnTo>
                  <a:pt x="187304" y="1083372"/>
                </a:lnTo>
                <a:lnTo>
                  <a:pt x="187304" y="1082919"/>
                </a:lnTo>
                <a:lnTo>
                  <a:pt x="186398" y="1082789"/>
                </a:lnTo>
                <a:lnTo>
                  <a:pt x="185686" y="1083242"/>
                </a:lnTo>
                <a:lnTo>
                  <a:pt x="181997" y="1082595"/>
                </a:lnTo>
                <a:lnTo>
                  <a:pt x="180702" y="1083242"/>
                </a:lnTo>
                <a:lnTo>
                  <a:pt x="181090" y="1082466"/>
                </a:lnTo>
                <a:lnTo>
                  <a:pt x="180702" y="1081560"/>
                </a:lnTo>
                <a:lnTo>
                  <a:pt x="181802" y="1081107"/>
                </a:lnTo>
                <a:lnTo>
                  <a:pt x="182320" y="1081236"/>
                </a:lnTo>
                <a:lnTo>
                  <a:pt x="182514" y="1080330"/>
                </a:lnTo>
                <a:lnTo>
                  <a:pt x="180508" y="1080654"/>
                </a:lnTo>
                <a:lnTo>
                  <a:pt x="179925" y="1081754"/>
                </a:lnTo>
                <a:lnTo>
                  <a:pt x="178825" y="1081884"/>
                </a:lnTo>
                <a:lnTo>
                  <a:pt x="178307" y="1081301"/>
                </a:lnTo>
                <a:lnTo>
                  <a:pt x="177207" y="1080977"/>
                </a:lnTo>
                <a:lnTo>
                  <a:pt x="177013" y="1080201"/>
                </a:lnTo>
                <a:lnTo>
                  <a:pt x="177919" y="1080330"/>
                </a:lnTo>
                <a:lnTo>
                  <a:pt x="177919" y="1080006"/>
                </a:lnTo>
                <a:lnTo>
                  <a:pt x="178631" y="1080006"/>
                </a:lnTo>
                <a:lnTo>
                  <a:pt x="179019" y="1079100"/>
                </a:lnTo>
                <a:lnTo>
                  <a:pt x="177725" y="1079553"/>
                </a:lnTo>
                <a:lnTo>
                  <a:pt x="177013" y="1079424"/>
                </a:lnTo>
                <a:lnTo>
                  <a:pt x="177207" y="1078518"/>
                </a:lnTo>
                <a:lnTo>
                  <a:pt x="176495" y="1079100"/>
                </a:lnTo>
                <a:lnTo>
                  <a:pt x="175395" y="1078518"/>
                </a:lnTo>
                <a:lnTo>
                  <a:pt x="175201" y="1076965"/>
                </a:lnTo>
                <a:lnTo>
                  <a:pt x="174683" y="1076188"/>
                </a:lnTo>
                <a:lnTo>
                  <a:pt x="174683" y="1074958"/>
                </a:lnTo>
                <a:lnTo>
                  <a:pt x="177660" y="1074958"/>
                </a:lnTo>
                <a:lnTo>
                  <a:pt x="178049" y="1074829"/>
                </a:lnTo>
                <a:lnTo>
                  <a:pt x="178049" y="1074246"/>
                </a:lnTo>
                <a:lnTo>
                  <a:pt x="175848" y="1074376"/>
                </a:lnTo>
                <a:lnTo>
                  <a:pt x="176236" y="1073275"/>
                </a:lnTo>
                <a:lnTo>
                  <a:pt x="174553" y="1074052"/>
                </a:lnTo>
                <a:lnTo>
                  <a:pt x="173065" y="1071916"/>
                </a:lnTo>
                <a:lnTo>
                  <a:pt x="172677" y="1070686"/>
                </a:lnTo>
                <a:lnTo>
                  <a:pt x="172677" y="1069910"/>
                </a:lnTo>
                <a:lnTo>
                  <a:pt x="173259" y="1069457"/>
                </a:lnTo>
                <a:lnTo>
                  <a:pt x="171382" y="1069004"/>
                </a:lnTo>
                <a:lnTo>
                  <a:pt x="171382" y="1067321"/>
                </a:lnTo>
                <a:lnTo>
                  <a:pt x="170864" y="1066868"/>
                </a:lnTo>
                <a:lnTo>
                  <a:pt x="170476" y="1065509"/>
                </a:lnTo>
                <a:lnTo>
                  <a:pt x="170670" y="1062920"/>
                </a:lnTo>
                <a:lnTo>
                  <a:pt x="170088" y="1061820"/>
                </a:lnTo>
                <a:lnTo>
                  <a:pt x="169182" y="1061237"/>
                </a:lnTo>
                <a:lnTo>
                  <a:pt x="168988" y="1057548"/>
                </a:lnTo>
                <a:lnTo>
                  <a:pt x="167887" y="1056772"/>
                </a:lnTo>
                <a:lnTo>
                  <a:pt x="168988" y="1056642"/>
                </a:lnTo>
                <a:lnTo>
                  <a:pt x="169570" y="1057419"/>
                </a:lnTo>
                <a:lnTo>
                  <a:pt x="170088" y="1057419"/>
                </a:lnTo>
                <a:lnTo>
                  <a:pt x="170088" y="1056966"/>
                </a:lnTo>
                <a:lnTo>
                  <a:pt x="168276" y="1055089"/>
                </a:lnTo>
                <a:lnTo>
                  <a:pt x="167693" y="1054959"/>
                </a:lnTo>
                <a:lnTo>
                  <a:pt x="163098" y="1048811"/>
                </a:lnTo>
                <a:lnTo>
                  <a:pt x="161998" y="1048357"/>
                </a:lnTo>
                <a:lnTo>
                  <a:pt x="160315" y="1046481"/>
                </a:lnTo>
                <a:lnTo>
                  <a:pt x="159215" y="1046157"/>
                </a:lnTo>
                <a:lnTo>
                  <a:pt x="156432" y="1043051"/>
                </a:lnTo>
                <a:lnTo>
                  <a:pt x="155525" y="1042598"/>
                </a:lnTo>
                <a:lnTo>
                  <a:pt x="154620" y="1041044"/>
                </a:lnTo>
                <a:lnTo>
                  <a:pt x="153907" y="1038455"/>
                </a:lnTo>
                <a:lnTo>
                  <a:pt x="153002" y="1037226"/>
                </a:lnTo>
                <a:lnTo>
                  <a:pt x="151124" y="1035996"/>
                </a:lnTo>
                <a:lnTo>
                  <a:pt x="150736" y="1034443"/>
                </a:lnTo>
                <a:lnTo>
                  <a:pt x="149442" y="1032889"/>
                </a:lnTo>
                <a:lnTo>
                  <a:pt x="149248" y="1031789"/>
                </a:lnTo>
                <a:lnTo>
                  <a:pt x="148859" y="1031660"/>
                </a:lnTo>
                <a:lnTo>
                  <a:pt x="148859" y="1030559"/>
                </a:lnTo>
                <a:lnTo>
                  <a:pt x="148147" y="1030106"/>
                </a:lnTo>
                <a:lnTo>
                  <a:pt x="147241" y="1026223"/>
                </a:lnTo>
                <a:lnTo>
                  <a:pt x="146723" y="1025641"/>
                </a:lnTo>
                <a:lnTo>
                  <a:pt x="146723" y="1024993"/>
                </a:lnTo>
                <a:lnTo>
                  <a:pt x="145817" y="1024540"/>
                </a:lnTo>
                <a:lnTo>
                  <a:pt x="145623" y="1023634"/>
                </a:lnTo>
                <a:lnTo>
                  <a:pt x="146918" y="1023310"/>
                </a:lnTo>
                <a:lnTo>
                  <a:pt x="149506" y="1021175"/>
                </a:lnTo>
                <a:lnTo>
                  <a:pt x="150218" y="1019622"/>
                </a:lnTo>
                <a:lnTo>
                  <a:pt x="150606" y="1019622"/>
                </a:lnTo>
                <a:lnTo>
                  <a:pt x="152613" y="1017291"/>
                </a:lnTo>
                <a:lnTo>
                  <a:pt x="152613" y="1016644"/>
                </a:lnTo>
                <a:lnTo>
                  <a:pt x="154620" y="1015738"/>
                </a:lnTo>
                <a:lnTo>
                  <a:pt x="155914" y="1014508"/>
                </a:lnTo>
                <a:lnTo>
                  <a:pt x="156496" y="1014508"/>
                </a:lnTo>
                <a:lnTo>
                  <a:pt x="158179" y="1013279"/>
                </a:lnTo>
                <a:lnTo>
                  <a:pt x="158891" y="1013279"/>
                </a:lnTo>
                <a:lnTo>
                  <a:pt x="159991" y="1012178"/>
                </a:lnTo>
                <a:lnTo>
                  <a:pt x="162192" y="1011725"/>
                </a:lnTo>
                <a:lnTo>
                  <a:pt x="162710" y="1011078"/>
                </a:lnTo>
                <a:lnTo>
                  <a:pt x="164587" y="1010496"/>
                </a:lnTo>
                <a:lnTo>
                  <a:pt x="165881" y="1009589"/>
                </a:lnTo>
                <a:lnTo>
                  <a:pt x="167370" y="1009266"/>
                </a:lnTo>
                <a:lnTo>
                  <a:pt x="168470" y="1008166"/>
                </a:lnTo>
                <a:lnTo>
                  <a:pt x="170864" y="1007842"/>
                </a:lnTo>
                <a:lnTo>
                  <a:pt x="173647" y="1006159"/>
                </a:lnTo>
                <a:lnTo>
                  <a:pt x="174942" y="1005836"/>
                </a:lnTo>
                <a:lnTo>
                  <a:pt x="176431" y="1004606"/>
                </a:lnTo>
                <a:lnTo>
                  <a:pt x="177725" y="1004606"/>
                </a:lnTo>
                <a:lnTo>
                  <a:pt x="179214" y="1003959"/>
                </a:lnTo>
                <a:lnTo>
                  <a:pt x="180314" y="1002600"/>
                </a:lnTo>
                <a:lnTo>
                  <a:pt x="181220" y="1002470"/>
                </a:lnTo>
                <a:lnTo>
                  <a:pt x="182514" y="1000787"/>
                </a:lnTo>
                <a:lnTo>
                  <a:pt x="184197" y="1000464"/>
                </a:lnTo>
                <a:lnTo>
                  <a:pt x="183809" y="999816"/>
                </a:lnTo>
                <a:lnTo>
                  <a:pt x="185297" y="999234"/>
                </a:lnTo>
                <a:lnTo>
                  <a:pt x="187109" y="997098"/>
                </a:lnTo>
                <a:lnTo>
                  <a:pt x="191899" y="996192"/>
                </a:lnTo>
                <a:lnTo>
                  <a:pt x="192611" y="995286"/>
                </a:lnTo>
                <a:lnTo>
                  <a:pt x="196106" y="994186"/>
                </a:lnTo>
                <a:lnTo>
                  <a:pt x="197206" y="993409"/>
                </a:lnTo>
                <a:lnTo>
                  <a:pt x="199212" y="993409"/>
                </a:lnTo>
                <a:lnTo>
                  <a:pt x="199925" y="993862"/>
                </a:lnTo>
                <a:lnTo>
                  <a:pt x="200442" y="995221"/>
                </a:lnTo>
                <a:lnTo>
                  <a:pt x="200830" y="995351"/>
                </a:lnTo>
                <a:lnTo>
                  <a:pt x="200830" y="997487"/>
                </a:lnTo>
                <a:lnTo>
                  <a:pt x="201737" y="999040"/>
                </a:lnTo>
                <a:lnTo>
                  <a:pt x="201543" y="1000140"/>
                </a:lnTo>
                <a:lnTo>
                  <a:pt x="202448" y="1000917"/>
                </a:lnTo>
                <a:lnTo>
                  <a:pt x="202837" y="1003829"/>
                </a:lnTo>
                <a:lnTo>
                  <a:pt x="203549" y="1004930"/>
                </a:lnTo>
                <a:lnTo>
                  <a:pt x="203355" y="1005577"/>
                </a:lnTo>
                <a:lnTo>
                  <a:pt x="205037" y="1007713"/>
                </a:lnTo>
                <a:lnTo>
                  <a:pt x="205037" y="1008295"/>
                </a:lnTo>
                <a:lnTo>
                  <a:pt x="205620" y="1008424"/>
                </a:lnTo>
                <a:lnTo>
                  <a:pt x="206526" y="1010431"/>
                </a:lnTo>
                <a:lnTo>
                  <a:pt x="207238" y="1010560"/>
                </a:lnTo>
                <a:lnTo>
                  <a:pt x="207238" y="1013667"/>
                </a:lnTo>
                <a:lnTo>
                  <a:pt x="204649" y="1014767"/>
                </a:lnTo>
                <a:lnTo>
                  <a:pt x="203937" y="1014314"/>
                </a:lnTo>
                <a:lnTo>
                  <a:pt x="203419" y="1014638"/>
                </a:lnTo>
                <a:lnTo>
                  <a:pt x="201219" y="1013538"/>
                </a:lnTo>
                <a:lnTo>
                  <a:pt x="197530" y="1014120"/>
                </a:lnTo>
                <a:lnTo>
                  <a:pt x="196624" y="1013538"/>
                </a:lnTo>
                <a:lnTo>
                  <a:pt x="196429" y="1012761"/>
                </a:lnTo>
                <a:lnTo>
                  <a:pt x="195847" y="1012761"/>
                </a:lnTo>
                <a:lnTo>
                  <a:pt x="195459" y="1011984"/>
                </a:lnTo>
                <a:lnTo>
                  <a:pt x="195070" y="1011984"/>
                </a:lnTo>
                <a:lnTo>
                  <a:pt x="195588" y="1013538"/>
                </a:lnTo>
                <a:lnTo>
                  <a:pt x="197465" y="1014638"/>
                </a:lnTo>
                <a:lnTo>
                  <a:pt x="199148" y="1014638"/>
                </a:lnTo>
                <a:lnTo>
                  <a:pt x="199860" y="1014185"/>
                </a:lnTo>
                <a:lnTo>
                  <a:pt x="201672" y="1014314"/>
                </a:lnTo>
                <a:lnTo>
                  <a:pt x="203355" y="1015220"/>
                </a:lnTo>
                <a:lnTo>
                  <a:pt x="204066" y="1016450"/>
                </a:lnTo>
                <a:lnTo>
                  <a:pt x="204455" y="1016450"/>
                </a:lnTo>
                <a:lnTo>
                  <a:pt x="204455" y="1017097"/>
                </a:lnTo>
                <a:lnTo>
                  <a:pt x="205167" y="1017550"/>
                </a:lnTo>
                <a:lnTo>
                  <a:pt x="206073" y="1017550"/>
                </a:lnTo>
                <a:lnTo>
                  <a:pt x="206073" y="1017097"/>
                </a:lnTo>
                <a:lnTo>
                  <a:pt x="206979" y="1016774"/>
                </a:lnTo>
                <a:lnTo>
                  <a:pt x="208467" y="1016774"/>
                </a:lnTo>
                <a:lnTo>
                  <a:pt x="208467" y="1017874"/>
                </a:lnTo>
                <a:lnTo>
                  <a:pt x="209374" y="1018780"/>
                </a:lnTo>
                <a:lnTo>
                  <a:pt x="208985" y="1021692"/>
                </a:lnTo>
                <a:lnTo>
                  <a:pt x="210085" y="1026029"/>
                </a:lnTo>
                <a:lnTo>
                  <a:pt x="210992" y="1026806"/>
                </a:lnTo>
                <a:lnTo>
                  <a:pt x="211574" y="1028941"/>
                </a:lnTo>
                <a:lnTo>
                  <a:pt x="212869" y="1028812"/>
                </a:lnTo>
                <a:lnTo>
                  <a:pt x="213063" y="1030171"/>
                </a:lnTo>
                <a:lnTo>
                  <a:pt x="212480" y="1030495"/>
                </a:lnTo>
                <a:lnTo>
                  <a:pt x="212480" y="1032630"/>
                </a:lnTo>
                <a:lnTo>
                  <a:pt x="212869" y="1033536"/>
                </a:lnTo>
                <a:lnTo>
                  <a:pt x="213969" y="1033990"/>
                </a:lnTo>
                <a:lnTo>
                  <a:pt x="214551" y="1035672"/>
                </a:lnTo>
                <a:lnTo>
                  <a:pt x="215846" y="1036579"/>
                </a:lnTo>
                <a:lnTo>
                  <a:pt x="215652" y="1037355"/>
                </a:lnTo>
                <a:lnTo>
                  <a:pt x="216364" y="1037484"/>
                </a:lnTo>
                <a:lnTo>
                  <a:pt x="216752" y="1036384"/>
                </a:lnTo>
                <a:lnTo>
                  <a:pt x="217270" y="1037420"/>
                </a:lnTo>
                <a:lnTo>
                  <a:pt x="218176" y="1037937"/>
                </a:lnTo>
                <a:lnTo>
                  <a:pt x="217982" y="1038520"/>
                </a:lnTo>
                <a:lnTo>
                  <a:pt x="218370" y="1039167"/>
                </a:lnTo>
                <a:lnTo>
                  <a:pt x="220247" y="1040397"/>
                </a:lnTo>
                <a:lnTo>
                  <a:pt x="220053" y="1040980"/>
                </a:lnTo>
                <a:lnTo>
                  <a:pt x="220959" y="1041885"/>
                </a:lnTo>
                <a:lnTo>
                  <a:pt x="220959" y="1042662"/>
                </a:lnTo>
                <a:lnTo>
                  <a:pt x="222641" y="1045121"/>
                </a:lnTo>
                <a:lnTo>
                  <a:pt x="222447" y="1046028"/>
                </a:lnTo>
                <a:lnTo>
                  <a:pt x="223159" y="1046675"/>
                </a:lnTo>
                <a:lnTo>
                  <a:pt x="223159" y="1047452"/>
                </a:lnTo>
                <a:lnTo>
                  <a:pt x="224066" y="1048099"/>
                </a:lnTo>
                <a:lnTo>
                  <a:pt x="224066" y="1049005"/>
                </a:lnTo>
                <a:lnTo>
                  <a:pt x="224972" y="1050235"/>
                </a:lnTo>
                <a:lnTo>
                  <a:pt x="225360" y="1051141"/>
                </a:lnTo>
                <a:lnTo>
                  <a:pt x="225166" y="1052241"/>
                </a:lnTo>
                <a:lnTo>
                  <a:pt x="225878" y="1053341"/>
                </a:lnTo>
                <a:lnTo>
                  <a:pt x="225878" y="1054118"/>
                </a:lnTo>
                <a:lnTo>
                  <a:pt x="226784" y="1055024"/>
                </a:lnTo>
                <a:lnTo>
                  <a:pt x="227690" y="1057160"/>
                </a:lnTo>
                <a:lnTo>
                  <a:pt x="230085" y="1059037"/>
                </a:lnTo>
                <a:lnTo>
                  <a:pt x="230991" y="1061626"/>
                </a:lnTo>
                <a:lnTo>
                  <a:pt x="231508" y="1061755"/>
                </a:lnTo>
                <a:lnTo>
                  <a:pt x="231703" y="1062985"/>
                </a:lnTo>
                <a:lnTo>
                  <a:pt x="233191" y="1064085"/>
                </a:lnTo>
                <a:lnTo>
                  <a:pt x="233579" y="1065315"/>
                </a:lnTo>
                <a:lnTo>
                  <a:pt x="234680" y="1065897"/>
                </a:lnTo>
                <a:lnTo>
                  <a:pt x="234680" y="1066350"/>
                </a:lnTo>
                <a:lnTo>
                  <a:pt x="235780" y="1066933"/>
                </a:lnTo>
                <a:lnTo>
                  <a:pt x="236168" y="1067580"/>
                </a:lnTo>
                <a:lnTo>
                  <a:pt x="237463" y="1068357"/>
                </a:lnTo>
                <a:lnTo>
                  <a:pt x="239146" y="1068033"/>
                </a:lnTo>
                <a:lnTo>
                  <a:pt x="239728" y="1068486"/>
                </a:lnTo>
                <a:lnTo>
                  <a:pt x="240440" y="1068163"/>
                </a:lnTo>
                <a:lnTo>
                  <a:pt x="241346" y="1068486"/>
                </a:lnTo>
                <a:lnTo>
                  <a:pt x="241929" y="1069392"/>
                </a:lnTo>
                <a:lnTo>
                  <a:pt x="242641" y="1069716"/>
                </a:lnTo>
                <a:lnTo>
                  <a:pt x="242835" y="1070493"/>
                </a:lnTo>
                <a:lnTo>
                  <a:pt x="244129" y="1070622"/>
                </a:lnTo>
                <a:lnTo>
                  <a:pt x="247236" y="1073405"/>
                </a:lnTo>
                <a:lnTo>
                  <a:pt x="248336" y="1075282"/>
                </a:lnTo>
                <a:lnTo>
                  <a:pt x="249048" y="1075411"/>
                </a:lnTo>
                <a:lnTo>
                  <a:pt x="250925" y="1076965"/>
                </a:lnTo>
                <a:lnTo>
                  <a:pt x="251637" y="1076835"/>
                </a:lnTo>
                <a:lnTo>
                  <a:pt x="252737" y="1077612"/>
                </a:lnTo>
                <a:lnTo>
                  <a:pt x="254420" y="1077482"/>
                </a:lnTo>
                <a:lnTo>
                  <a:pt x="255908" y="1076900"/>
                </a:lnTo>
                <a:lnTo>
                  <a:pt x="256620" y="1077029"/>
                </a:lnTo>
                <a:lnTo>
                  <a:pt x="257332" y="1076447"/>
                </a:lnTo>
                <a:lnTo>
                  <a:pt x="257332" y="1075994"/>
                </a:lnTo>
                <a:lnTo>
                  <a:pt x="258433" y="1075670"/>
                </a:lnTo>
                <a:lnTo>
                  <a:pt x="259921" y="1076123"/>
                </a:lnTo>
                <a:lnTo>
                  <a:pt x="260504" y="1075994"/>
                </a:lnTo>
                <a:lnTo>
                  <a:pt x="260504" y="1075541"/>
                </a:lnTo>
                <a:lnTo>
                  <a:pt x="260698" y="1075864"/>
                </a:lnTo>
                <a:lnTo>
                  <a:pt x="262510" y="1075735"/>
                </a:lnTo>
                <a:lnTo>
                  <a:pt x="263416" y="1076058"/>
                </a:lnTo>
                <a:lnTo>
                  <a:pt x="263999" y="1075152"/>
                </a:lnTo>
                <a:lnTo>
                  <a:pt x="265293" y="1075023"/>
                </a:lnTo>
                <a:lnTo>
                  <a:pt x="268982" y="1072693"/>
                </a:lnTo>
                <a:lnTo>
                  <a:pt x="270277" y="1072369"/>
                </a:lnTo>
                <a:lnTo>
                  <a:pt x="271183" y="1071140"/>
                </a:lnTo>
                <a:lnTo>
                  <a:pt x="274160" y="1069004"/>
                </a:lnTo>
                <a:lnTo>
                  <a:pt x="274548" y="1069328"/>
                </a:lnTo>
                <a:lnTo>
                  <a:pt x="275131" y="1068874"/>
                </a:lnTo>
                <a:lnTo>
                  <a:pt x="275843" y="1069198"/>
                </a:lnTo>
                <a:lnTo>
                  <a:pt x="276943" y="1069068"/>
                </a:lnTo>
                <a:lnTo>
                  <a:pt x="277655" y="1069522"/>
                </a:lnTo>
                <a:lnTo>
                  <a:pt x="278043" y="1069068"/>
                </a:lnTo>
                <a:lnTo>
                  <a:pt x="280049" y="1069068"/>
                </a:lnTo>
                <a:lnTo>
                  <a:pt x="280438" y="1068615"/>
                </a:lnTo>
                <a:lnTo>
                  <a:pt x="281732" y="1069392"/>
                </a:lnTo>
                <a:lnTo>
                  <a:pt x="282120" y="1068939"/>
                </a:lnTo>
                <a:lnTo>
                  <a:pt x="285098" y="1068939"/>
                </a:lnTo>
                <a:lnTo>
                  <a:pt x="285810" y="1069263"/>
                </a:lnTo>
                <a:lnTo>
                  <a:pt x="285810" y="1070363"/>
                </a:lnTo>
                <a:lnTo>
                  <a:pt x="286198" y="1070363"/>
                </a:lnTo>
                <a:lnTo>
                  <a:pt x="287298" y="1069781"/>
                </a:lnTo>
                <a:lnTo>
                  <a:pt x="287687" y="1069133"/>
                </a:lnTo>
                <a:lnTo>
                  <a:pt x="288593" y="1068810"/>
                </a:lnTo>
                <a:lnTo>
                  <a:pt x="290987" y="1066480"/>
                </a:lnTo>
                <a:lnTo>
                  <a:pt x="293382" y="1065379"/>
                </a:lnTo>
                <a:lnTo>
                  <a:pt x="294094" y="1064473"/>
                </a:lnTo>
                <a:lnTo>
                  <a:pt x="294612" y="1065056"/>
                </a:lnTo>
                <a:lnTo>
                  <a:pt x="295906" y="1065056"/>
                </a:lnTo>
                <a:lnTo>
                  <a:pt x="297007" y="1067386"/>
                </a:lnTo>
                <a:lnTo>
                  <a:pt x="297913" y="1067968"/>
                </a:lnTo>
                <a:lnTo>
                  <a:pt x="300502" y="1067968"/>
                </a:lnTo>
                <a:lnTo>
                  <a:pt x="300307" y="1067515"/>
                </a:lnTo>
                <a:lnTo>
                  <a:pt x="298625" y="1067515"/>
                </a:lnTo>
                <a:lnTo>
                  <a:pt x="297524" y="1066933"/>
                </a:lnTo>
                <a:lnTo>
                  <a:pt x="296036" y="1063697"/>
                </a:lnTo>
                <a:lnTo>
                  <a:pt x="293835" y="1062014"/>
                </a:lnTo>
                <a:lnTo>
                  <a:pt x="292153" y="1060137"/>
                </a:lnTo>
                <a:lnTo>
                  <a:pt x="291635" y="1058260"/>
                </a:lnTo>
                <a:lnTo>
                  <a:pt x="291052" y="1057937"/>
                </a:lnTo>
                <a:lnTo>
                  <a:pt x="291052" y="1057160"/>
                </a:lnTo>
                <a:lnTo>
                  <a:pt x="290340" y="1056383"/>
                </a:lnTo>
                <a:lnTo>
                  <a:pt x="285163" y="1056254"/>
                </a:lnTo>
                <a:lnTo>
                  <a:pt x="284451" y="1057937"/>
                </a:lnTo>
                <a:lnTo>
                  <a:pt x="283738" y="1058066"/>
                </a:lnTo>
                <a:lnTo>
                  <a:pt x="283027" y="1059166"/>
                </a:lnTo>
                <a:lnTo>
                  <a:pt x="279920" y="1059490"/>
                </a:lnTo>
                <a:lnTo>
                  <a:pt x="277525" y="1057030"/>
                </a:lnTo>
                <a:lnTo>
                  <a:pt x="275325" y="1055930"/>
                </a:lnTo>
                <a:lnTo>
                  <a:pt x="274613" y="1055024"/>
                </a:lnTo>
                <a:lnTo>
                  <a:pt x="272024" y="1053794"/>
                </a:lnTo>
                <a:lnTo>
                  <a:pt x="271118" y="1054118"/>
                </a:lnTo>
                <a:lnTo>
                  <a:pt x="271118" y="1054700"/>
                </a:lnTo>
                <a:lnTo>
                  <a:pt x="268529" y="1054830"/>
                </a:lnTo>
                <a:lnTo>
                  <a:pt x="266523" y="1056512"/>
                </a:lnTo>
                <a:lnTo>
                  <a:pt x="265940" y="1056512"/>
                </a:lnTo>
                <a:lnTo>
                  <a:pt x="265746" y="1056966"/>
                </a:lnTo>
                <a:lnTo>
                  <a:pt x="259144" y="1056189"/>
                </a:lnTo>
                <a:lnTo>
                  <a:pt x="254161" y="1053729"/>
                </a:lnTo>
                <a:lnTo>
                  <a:pt x="252284" y="1054053"/>
                </a:lnTo>
                <a:lnTo>
                  <a:pt x="252284" y="1053600"/>
                </a:lnTo>
                <a:lnTo>
                  <a:pt x="252996" y="1053018"/>
                </a:lnTo>
                <a:lnTo>
                  <a:pt x="251507" y="1052694"/>
                </a:lnTo>
                <a:lnTo>
                  <a:pt x="250407" y="1051464"/>
                </a:lnTo>
                <a:lnTo>
                  <a:pt x="248918" y="1051011"/>
                </a:lnTo>
                <a:lnTo>
                  <a:pt x="247106" y="1049135"/>
                </a:lnTo>
                <a:lnTo>
                  <a:pt x="244906" y="1048228"/>
                </a:lnTo>
                <a:lnTo>
                  <a:pt x="244388" y="1047128"/>
                </a:lnTo>
                <a:lnTo>
                  <a:pt x="242899" y="1046222"/>
                </a:lnTo>
                <a:lnTo>
                  <a:pt x="242705" y="1045445"/>
                </a:lnTo>
                <a:lnTo>
                  <a:pt x="241023" y="1044216"/>
                </a:lnTo>
                <a:lnTo>
                  <a:pt x="240311" y="1042533"/>
                </a:lnTo>
                <a:lnTo>
                  <a:pt x="239016" y="1041756"/>
                </a:lnTo>
                <a:lnTo>
                  <a:pt x="238822" y="1041109"/>
                </a:lnTo>
                <a:lnTo>
                  <a:pt x="237528" y="1040332"/>
                </a:lnTo>
                <a:lnTo>
                  <a:pt x="237333" y="1039750"/>
                </a:lnTo>
                <a:lnTo>
                  <a:pt x="236039" y="1038649"/>
                </a:lnTo>
                <a:lnTo>
                  <a:pt x="234356" y="1038067"/>
                </a:lnTo>
                <a:lnTo>
                  <a:pt x="233450" y="1036967"/>
                </a:lnTo>
                <a:lnTo>
                  <a:pt x="231767" y="1036190"/>
                </a:lnTo>
                <a:lnTo>
                  <a:pt x="230861" y="1035090"/>
                </a:lnTo>
                <a:lnTo>
                  <a:pt x="228661" y="1034313"/>
                </a:lnTo>
                <a:lnTo>
                  <a:pt x="228078" y="1033407"/>
                </a:lnTo>
                <a:lnTo>
                  <a:pt x="226266" y="1032760"/>
                </a:lnTo>
                <a:lnTo>
                  <a:pt x="225684" y="1031854"/>
                </a:lnTo>
                <a:lnTo>
                  <a:pt x="224972" y="1031854"/>
                </a:lnTo>
                <a:lnTo>
                  <a:pt x="222383" y="1030300"/>
                </a:lnTo>
                <a:lnTo>
                  <a:pt x="221283" y="1028747"/>
                </a:lnTo>
                <a:lnTo>
                  <a:pt x="218500" y="1026417"/>
                </a:lnTo>
                <a:lnTo>
                  <a:pt x="217982" y="1026417"/>
                </a:lnTo>
                <a:lnTo>
                  <a:pt x="217593" y="1024734"/>
                </a:lnTo>
                <a:lnTo>
                  <a:pt x="215911" y="1022858"/>
                </a:lnTo>
                <a:lnTo>
                  <a:pt x="214228" y="1017615"/>
                </a:lnTo>
                <a:lnTo>
                  <a:pt x="213645" y="1017162"/>
                </a:lnTo>
                <a:lnTo>
                  <a:pt x="212739" y="1014250"/>
                </a:lnTo>
                <a:lnTo>
                  <a:pt x="212157" y="1014120"/>
                </a:lnTo>
                <a:lnTo>
                  <a:pt x="211963" y="1011790"/>
                </a:lnTo>
                <a:lnTo>
                  <a:pt x="211056" y="1010560"/>
                </a:lnTo>
                <a:lnTo>
                  <a:pt x="211056" y="1008231"/>
                </a:lnTo>
                <a:lnTo>
                  <a:pt x="210539" y="1007324"/>
                </a:lnTo>
                <a:lnTo>
                  <a:pt x="209633" y="1002988"/>
                </a:lnTo>
                <a:lnTo>
                  <a:pt x="209633" y="998846"/>
                </a:lnTo>
                <a:lnTo>
                  <a:pt x="208921" y="994704"/>
                </a:lnTo>
                <a:lnTo>
                  <a:pt x="208727" y="994056"/>
                </a:lnTo>
                <a:lnTo>
                  <a:pt x="208015" y="993927"/>
                </a:lnTo>
                <a:lnTo>
                  <a:pt x="207109" y="991274"/>
                </a:lnTo>
                <a:lnTo>
                  <a:pt x="207497" y="990820"/>
                </a:lnTo>
                <a:lnTo>
                  <a:pt x="209180" y="990820"/>
                </a:lnTo>
                <a:lnTo>
                  <a:pt x="209180" y="990497"/>
                </a:lnTo>
                <a:lnTo>
                  <a:pt x="207885" y="990497"/>
                </a:lnTo>
                <a:lnTo>
                  <a:pt x="209180" y="989720"/>
                </a:lnTo>
                <a:lnTo>
                  <a:pt x="209180" y="989267"/>
                </a:lnTo>
                <a:lnTo>
                  <a:pt x="208079" y="989914"/>
                </a:lnTo>
                <a:lnTo>
                  <a:pt x="207497" y="989785"/>
                </a:lnTo>
                <a:lnTo>
                  <a:pt x="207497" y="989332"/>
                </a:lnTo>
                <a:lnTo>
                  <a:pt x="206785" y="989332"/>
                </a:lnTo>
                <a:lnTo>
                  <a:pt x="207173" y="990108"/>
                </a:lnTo>
                <a:lnTo>
                  <a:pt x="206979" y="990756"/>
                </a:lnTo>
                <a:lnTo>
                  <a:pt x="206202" y="988361"/>
                </a:lnTo>
                <a:lnTo>
                  <a:pt x="205296" y="987584"/>
                </a:lnTo>
                <a:lnTo>
                  <a:pt x="205296" y="987002"/>
                </a:lnTo>
                <a:lnTo>
                  <a:pt x="206591" y="986678"/>
                </a:lnTo>
                <a:lnTo>
                  <a:pt x="207497" y="985902"/>
                </a:lnTo>
                <a:lnTo>
                  <a:pt x="207691" y="985125"/>
                </a:lnTo>
                <a:lnTo>
                  <a:pt x="206397" y="985772"/>
                </a:lnTo>
                <a:lnTo>
                  <a:pt x="207303" y="984995"/>
                </a:lnTo>
                <a:lnTo>
                  <a:pt x="207303" y="984413"/>
                </a:lnTo>
                <a:lnTo>
                  <a:pt x="205814" y="984866"/>
                </a:lnTo>
                <a:lnTo>
                  <a:pt x="206202" y="984219"/>
                </a:lnTo>
                <a:lnTo>
                  <a:pt x="205296" y="984219"/>
                </a:lnTo>
                <a:lnTo>
                  <a:pt x="204390" y="984672"/>
                </a:lnTo>
                <a:lnTo>
                  <a:pt x="204779" y="986031"/>
                </a:lnTo>
                <a:lnTo>
                  <a:pt x="204066" y="985125"/>
                </a:lnTo>
                <a:lnTo>
                  <a:pt x="202578" y="985448"/>
                </a:lnTo>
                <a:lnTo>
                  <a:pt x="202190" y="984801"/>
                </a:lnTo>
                <a:lnTo>
                  <a:pt x="201283" y="984348"/>
                </a:lnTo>
                <a:lnTo>
                  <a:pt x="199277" y="981436"/>
                </a:lnTo>
                <a:lnTo>
                  <a:pt x="198889" y="980336"/>
                </a:lnTo>
                <a:lnTo>
                  <a:pt x="198500" y="980336"/>
                </a:lnTo>
                <a:lnTo>
                  <a:pt x="197789" y="979235"/>
                </a:lnTo>
                <a:lnTo>
                  <a:pt x="199083" y="978135"/>
                </a:lnTo>
                <a:lnTo>
                  <a:pt x="199277" y="976776"/>
                </a:lnTo>
                <a:lnTo>
                  <a:pt x="198565" y="974446"/>
                </a:lnTo>
                <a:lnTo>
                  <a:pt x="196171" y="970757"/>
                </a:lnTo>
                <a:lnTo>
                  <a:pt x="194876" y="967650"/>
                </a:lnTo>
                <a:lnTo>
                  <a:pt x="193970" y="966873"/>
                </a:lnTo>
                <a:lnTo>
                  <a:pt x="193064" y="962537"/>
                </a:lnTo>
                <a:lnTo>
                  <a:pt x="192352" y="961437"/>
                </a:lnTo>
                <a:lnTo>
                  <a:pt x="191964" y="959560"/>
                </a:lnTo>
                <a:lnTo>
                  <a:pt x="191575" y="959560"/>
                </a:lnTo>
                <a:lnTo>
                  <a:pt x="190863" y="954317"/>
                </a:lnTo>
                <a:lnTo>
                  <a:pt x="190475" y="953994"/>
                </a:lnTo>
                <a:lnTo>
                  <a:pt x="190475" y="951534"/>
                </a:lnTo>
                <a:lnTo>
                  <a:pt x="190993" y="950628"/>
                </a:lnTo>
                <a:lnTo>
                  <a:pt x="190475" y="946745"/>
                </a:lnTo>
                <a:lnTo>
                  <a:pt x="189957" y="946162"/>
                </a:lnTo>
                <a:lnTo>
                  <a:pt x="186980" y="945386"/>
                </a:lnTo>
                <a:lnTo>
                  <a:pt x="184780" y="941826"/>
                </a:lnTo>
                <a:lnTo>
                  <a:pt x="183485" y="941244"/>
                </a:lnTo>
                <a:lnTo>
                  <a:pt x="182773" y="940338"/>
                </a:lnTo>
                <a:lnTo>
                  <a:pt x="181285" y="939432"/>
                </a:lnTo>
                <a:lnTo>
                  <a:pt x="180767" y="938202"/>
                </a:lnTo>
                <a:lnTo>
                  <a:pt x="179667" y="937554"/>
                </a:lnTo>
                <a:lnTo>
                  <a:pt x="178566" y="936131"/>
                </a:lnTo>
                <a:lnTo>
                  <a:pt x="177660" y="931988"/>
                </a:lnTo>
                <a:lnTo>
                  <a:pt x="178761" y="923316"/>
                </a:lnTo>
                <a:lnTo>
                  <a:pt x="179149" y="923186"/>
                </a:lnTo>
                <a:lnTo>
                  <a:pt x="179149" y="922280"/>
                </a:lnTo>
                <a:lnTo>
                  <a:pt x="180055" y="919950"/>
                </a:lnTo>
                <a:lnTo>
                  <a:pt x="182061" y="916714"/>
                </a:lnTo>
                <a:lnTo>
                  <a:pt x="182061" y="915808"/>
                </a:lnTo>
                <a:lnTo>
                  <a:pt x="182773" y="915161"/>
                </a:lnTo>
                <a:lnTo>
                  <a:pt x="183291" y="913478"/>
                </a:lnTo>
                <a:lnTo>
                  <a:pt x="185297" y="910695"/>
                </a:lnTo>
                <a:lnTo>
                  <a:pt x="185491" y="909595"/>
                </a:lnTo>
                <a:lnTo>
                  <a:pt x="186398" y="908818"/>
                </a:lnTo>
                <a:lnTo>
                  <a:pt x="188080" y="906359"/>
                </a:lnTo>
                <a:lnTo>
                  <a:pt x="188792" y="904352"/>
                </a:lnTo>
                <a:lnTo>
                  <a:pt x="189310" y="904029"/>
                </a:lnTo>
                <a:lnTo>
                  <a:pt x="190605" y="902022"/>
                </a:lnTo>
                <a:lnTo>
                  <a:pt x="190993" y="900469"/>
                </a:lnTo>
                <a:lnTo>
                  <a:pt x="191381" y="900469"/>
                </a:lnTo>
                <a:lnTo>
                  <a:pt x="191899" y="899693"/>
                </a:lnTo>
                <a:lnTo>
                  <a:pt x="192481" y="897686"/>
                </a:lnTo>
                <a:lnTo>
                  <a:pt x="193582" y="896262"/>
                </a:lnTo>
                <a:lnTo>
                  <a:pt x="193776" y="894709"/>
                </a:lnTo>
                <a:lnTo>
                  <a:pt x="194164" y="894580"/>
                </a:lnTo>
                <a:lnTo>
                  <a:pt x="194876" y="892249"/>
                </a:lnTo>
                <a:lnTo>
                  <a:pt x="195588" y="891602"/>
                </a:lnTo>
                <a:lnTo>
                  <a:pt x="196688" y="889466"/>
                </a:lnTo>
                <a:lnTo>
                  <a:pt x="197594" y="886813"/>
                </a:lnTo>
                <a:lnTo>
                  <a:pt x="198112" y="886036"/>
                </a:lnTo>
                <a:lnTo>
                  <a:pt x="198695" y="885907"/>
                </a:lnTo>
                <a:lnTo>
                  <a:pt x="198695" y="885454"/>
                </a:lnTo>
                <a:lnTo>
                  <a:pt x="199212" y="885130"/>
                </a:lnTo>
                <a:lnTo>
                  <a:pt x="199212" y="884677"/>
                </a:lnTo>
                <a:lnTo>
                  <a:pt x="200313" y="883253"/>
                </a:lnTo>
                <a:lnTo>
                  <a:pt x="201607" y="882606"/>
                </a:lnTo>
                <a:lnTo>
                  <a:pt x="203484" y="878723"/>
                </a:lnTo>
                <a:lnTo>
                  <a:pt x="204002" y="878399"/>
                </a:lnTo>
                <a:lnTo>
                  <a:pt x="205491" y="876069"/>
                </a:lnTo>
                <a:lnTo>
                  <a:pt x="206397" y="875422"/>
                </a:lnTo>
                <a:lnTo>
                  <a:pt x="205296" y="874322"/>
                </a:lnTo>
                <a:lnTo>
                  <a:pt x="204196" y="873869"/>
                </a:lnTo>
                <a:lnTo>
                  <a:pt x="204196" y="873416"/>
                </a:lnTo>
                <a:lnTo>
                  <a:pt x="205296" y="873416"/>
                </a:lnTo>
                <a:lnTo>
                  <a:pt x="206591" y="874839"/>
                </a:lnTo>
                <a:lnTo>
                  <a:pt x="207173" y="874710"/>
                </a:lnTo>
                <a:lnTo>
                  <a:pt x="207691" y="873804"/>
                </a:lnTo>
                <a:lnTo>
                  <a:pt x="208791" y="873351"/>
                </a:lnTo>
                <a:lnTo>
                  <a:pt x="209892" y="872251"/>
                </a:lnTo>
                <a:lnTo>
                  <a:pt x="211898" y="869597"/>
                </a:lnTo>
                <a:lnTo>
                  <a:pt x="213192" y="869273"/>
                </a:lnTo>
                <a:lnTo>
                  <a:pt x="214098" y="868367"/>
                </a:lnTo>
                <a:lnTo>
                  <a:pt x="214293" y="867267"/>
                </a:lnTo>
                <a:lnTo>
                  <a:pt x="214810" y="867137"/>
                </a:lnTo>
                <a:lnTo>
                  <a:pt x="215199" y="862931"/>
                </a:lnTo>
                <a:lnTo>
                  <a:pt x="214810" y="862154"/>
                </a:lnTo>
                <a:lnTo>
                  <a:pt x="213904" y="861507"/>
                </a:lnTo>
                <a:lnTo>
                  <a:pt x="216493" y="860277"/>
                </a:lnTo>
                <a:lnTo>
                  <a:pt x="216687" y="858724"/>
                </a:lnTo>
                <a:lnTo>
                  <a:pt x="217593" y="857624"/>
                </a:lnTo>
                <a:lnTo>
                  <a:pt x="218111" y="855941"/>
                </a:lnTo>
                <a:lnTo>
                  <a:pt x="218823" y="855488"/>
                </a:lnTo>
                <a:lnTo>
                  <a:pt x="219211" y="854388"/>
                </a:lnTo>
                <a:lnTo>
                  <a:pt x="220118" y="853741"/>
                </a:lnTo>
                <a:lnTo>
                  <a:pt x="220829" y="852187"/>
                </a:lnTo>
                <a:lnTo>
                  <a:pt x="222836" y="850763"/>
                </a:lnTo>
                <a:lnTo>
                  <a:pt x="225036" y="850440"/>
                </a:lnTo>
                <a:lnTo>
                  <a:pt x="225942" y="848886"/>
                </a:lnTo>
                <a:lnTo>
                  <a:pt x="227431" y="848562"/>
                </a:lnTo>
                <a:lnTo>
                  <a:pt x="227431" y="847139"/>
                </a:lnTo>
                <a:lnTo>
                  <a:pt x="227949" y="845715"/>
                </a:lnTo>
                <a:lnTo>
                  <a:pt x="228661" y="844291"/>
                </a:lnTo>
                <a:lnTo>
                  <a:pt x="229761" y="843644"/>
                </a:lnTo>
                <a:lnTo>
                  <a:pt x="229761" y="843320"/>
                </a:lnTo>
                <a:lnTo>
                  <a:pt x="227560" y="842867"/>
                </a:lnTo>
                <a:lnTo>
                  <a:pt x="227172" y="840408"/>
                </a:lnTo>
                <a:lnTo>
                  <a:pt x="229567" y="839178"/>
                </a:lnTo>
                <a:lnTo>
                  <a:pt x="230279" y="838078"/>
                </a:lnTo>
                <a:lnTo>
                  <a:pt x="230861" y="838207"/>
                </a:lnTo>
                <a:lnTo>
                  <a:pt x="231250" y="836977"/>
                </a:lnTo>
                <a:lnTo>
                  <a:pt x="232156" y="836201"/>
                </a:lnTo>
                <a:lnTo>
                  <a:pt x="232156" y="834777"/>
                </a:lnTo>
                <a:lnTo>
                  <a:pt x="230473" y="831023"/>
                </a:lnTo>
                <a:lnTo>
                  <a:pt x="230667" y="830700"/>
                </a:lnTo>
                <a:lnTo>
                  <a:pt x="229373" y="830570"/>
                </a:lnTo>
                <a:lnTo>
                  <a:pt x="228984" y="830117"/>
                </a:lnTo>
                <a:lnTo>
                  <a:pt x="228467" y="830570"/>
                </a:lnTo>
                <a:lnTo>
                  <a:pt x="227755" y="830441"/>
                </a:lnTo>
                <a:lnTo>
                  <a:pt x="227755" y="829534"/>
                </a:lnTo>
                <a:lnTo>
                  <a:pt x="226849" y="829534"/>
                </a:lnTo>
                <a:lnTo>
                  <a:pt x="226137" y="829987"/>
                </a:lnTo>
                <a:lnTo>
                  <a:pt x="218952" y="829664"/>
                </a:lnTo>
                <a:lnTo>
                  <a:pt x="214357" y="828434"/>
                </a:lnTo>
                <a:lnTo>
                  <a:pt x="213063" y="827658"/>
                </a:lnTo>
                <a:lnTo>
                  <a:pt x="212351" y="827658"/>
                </a:lnTo>
                <a:lnTo>
                  <a:pt x="212157" y="828305"/>
                </a:lnTo>
                <a:lnTo>
                  <a:pt x="211639" y="828434"/>
                </a:lnTo>
                <a:lnTo>
                  <a:pt x="211251" y="827981"/>
                </a:lnTo>
                <a:lnTo>
                  <a:pt x="209244" y="827852"/>
                </a:lnTo>
                <a:lnTo>
                  <a:pt x="205944" y="826428"/>
                </a:lnTo>
                <a:lnTo>
                  <a:pt x="204843" y="825328"/>
                </a:lnTo>
                <a:lnTo>
                  <a:pt x="203355" y="824680"/>
                </a:lnTo>
                <a:lnTo>
                  <a:pt x="203355" y="824357"/>
                </a:lnTo>
                <a:lnTo>
                  <a:pt x="201154" y="823127"/>
                </a:lnTo>
                <a:lnTo>
                  <a:pt x="199471" y="821121"/>
                </a:lnTo>
                <a:lnTo>
                  <a:pt x="198565" y="819114"/>
                </a:lnTo>
                <a:lnTo>
                  <a:pt x="196559" y="816461"/>
                </a:lnTo>
                <a:lnTo>
                  <a:pt x="195264" y="812577"/>
                </a:lnTo>
                <a:lnTo>
                  <a:pt x="193970" y="810377"/>
                </a:lnTo>
                <a:lnTo>
                  <a:pt x="192481" y="804746"/>
                </a:lnTo>
                <a:lnTo>
                  <a:pt x="192481" y="795556"/>
                </a:lnTo>
                <a:lnTo>
                  <a:pt x="192999" y="792902"/>
                </a:lnTo>
                <a:lnTo>
                  <a:pt x="192611" y="784165"/>
                </a:lnTo>
                <a:lnTo>
                  <a:pt x="192999" y="781382"/>
                </a:lnTo>
                <a:lnTo>
                  <a:pt x="192805" y="775492"/>
                </a:lnTo>
                <a:lnTo>
                  <a:pt x="193388" y="767725"/>
                </a:lnTo>
                <a:lnTo>
                  <a:pt x="193905" y="766496"/>
                </a:lnTo>
                <a:lnTo>
                  <a:pt x="195394" y="755752"/>
                </a:lnTo>
                <a:lnTo>
                  <a:pt x="195976" y="754652"/>
                </a:lnTo>
                <a:lnTo>
                  <a:pt x="195782" y="750898"/>
                </a:lnTo>
                <a:lnTo>
                  <a:pt x="196171" y="749992"/>
                </a:lnTo>
                <a:lnTo>
                  <a:pt x="195976" y="740607"/>
                </a:lnTo>
                <a:lnTo>
                  <a:pt x="195394" y="738148"/>
                </a:lnTo>
                <a:lnTo>
                  <a:pt x="195588" y="735947"/>
                </a:lnTo>
                <a:lnTo>
                  <a:pt x="195394" y="734070"/>
                </a:lnTo>
                <a:lnTo>
                  <a:pt x="195006" y="733618"/>
                </a:lnTo>
                <a:lnTo>
                  <a:pt x="195200" y="732193"/>
                </a:lnTo>
                <a:lnTo>
                  <a:pt x="194811" y="731223"/>
                </a:lnTo>
                <a:lnTo>
                  <a:pt x="195006" y="728893"/>
                </a:lnTo>
                <a:lnTo>
                  <a:pt x="194617" y="728569"/>
                </a:lnTo>
                <a:lnTo>
                  <a:pt x="194617" y="725786"/>
                </a:lnTo>
                <a:lnTo>
                  <a:pt x="196300" y="723585"/>
                </a:lnTo>
                <a:lnTo>
                  <a:pt x="199277" y="722032"/>
                </a:lnTo>
                <a:lnTo>
                  <a:pt x="202060" y="721256"/>
                </a:lnTo>
                <a:lnTo>
                  <a:pt x="203161" y="721256"/>
                </a:lnTo>
                <a:lnTo>
                  <a:pt x="203355" y="721709"/>
                </a:lnTo>
                <a:lnTo>
                  <a:pt x="204843" y="721709"/>
                </a:lnTo>
                <a:lnTo>
                  <a:pt x="204843" y="721385"/>
                </a:lnTo>
                <a:lnTo>
                  <a:pt x="208532" y="719508"/>
                </a:lnTo>
                <a:lnTo>
                  <a:pt x="209244" y="719508"/>
                </a:lnTo>
                <a:lnTo>
                  <a:pt x="209762" y="719961"/>
                </a:lnTo>
                <a:lnTo>
                  <a:pt x="210668" y="722938"/>
                </a:lnTo>
                <a:lnTo>
                  <a:pt x="210085" y="724362"/>
                </a:lnTo>
                <a:lnTo>
                  <a:pt x="208273" y="725463"/>
                </a:lnTo>
                <a:lnTo>
                  <a:pt x="209180" y="725916"/>
                </a:lnTo>
                <a:lnTo>
                  <a:pt x="209374" y="726563"/>
                </a:lnTo>
                <a:lnTo>
                  <a:pt x="209180" y="730640"/>
                </a:lnTo>
                <a:lnTo>
                  <a:pt x="209697" y="738148"/>
                </a:lnTo>
                <a:lnTo>
                  <a:pt x="210798" y="740348"/>
                </a:lnTo>
                <a:lnTo>
                  <a:pt x="211898" y="740672"/>
                </a:lnTo>
                <a:lnTo>
                  <a:pt x="211898" y="742420"/>
                </a:lnTo>
                <a:lnTo>
                  <a:pt x="213386" y="743843"/>
                </a:lnTo>
                <a:lnTo>
                  <a:pt x="213775" y="744944"/>
                </a:lnTo>
                <a:lnTo>
                  <a:pt x="220247" y="748050"/>
                </a:lnTo>
                <a:lnTo>
                  <a:pt x="220635" y="749280"/>
                </a:lnTo>
                <a:lnTo>
                  <a:pt x="221736" y="750186"/>
                </a:lnTo>
                <a:lnTo>
                  <a:pt x="221930" y="752193"/>
                </a:lnTo>
                <a:lnTo>
                  <a:pt x="220829" y="752840"/>
                </a:lnTo>
                <a:lnTo>
                  <a:pt x="218823" y="752969"/>
                </a:lnTo>
                <a:lnTo>
                  <a:pt x="218823" y="754846"/>
                </a:lnTo>
                <a:lnTo>
                  <a:pt x="219535" y="756852"/>
                </a:lnTo>
                <a:lnTo>
                  <a:pt x="219341" y="757952"/>
                </a:lnTo>
                <a:lnTo>
                  <a:pt x="221023" y="758859"/>
                </a:lnTo>
                <a:lnTo>
                  <a:pt x="222318" y="758859"/>
                </a:lnTo>
                <a:lnTo>
                  <a:pt x="222706" y="758406"/>
                </a:lnTo>
                <a:lnTo>
                  <a:pt x="224519" y="758082"/>
                </a:lnTo>
                <a:lnTo>
                  <a:pt x="225813" y="759182"/>
                </a:lnTo>
                <a:lnTo>
                  <a:pt x="226913" y="762160"/>
                </a:lnTo>
                <a:lnTo>
                  <a:pt x="228402" y="763842"/>
                </a:lnTo>
                <a:lnTo>
                  <a:pt x="229696" y="764489"/>
                </a:lnTo>
                <a:lnTo>
                  <a:pt x="231379" y="764489"/>
                </a:lnTo>
                <a:lnTo>
                  <a:pt x="232285" y="764036"/>
                </a:lnTo>
                <a:lnTo>
                  <a:pt x="232091" y="763583"/>
                </a:lnTo>
                <a:lnTo>
                  <a:pt x="229890" y="763907"/>
                </a:lnTo>
                <a:lnTo>
                  <a:pt x="228402" y="763001"/>
                </a:lnTo>
                <a:lnTo>
                  <a:pt x="227690" y="761901"/>
                </a:lnTo>
                <a:lnTo>
                  <a:pt x="227107" y="759571"/>
                </a:lnTo>
                <a:lnTo>
                  <a:pt x="226395" y="758341"/>
                </a:lnTo>
                <a:lnTo>
                  <a:pt x="225813" y="758341"/>
                </a:lnTo>
                <a:lnTo>
                  <a:pt x="225101" y="757564"/>
                </a:lnTo>
                <a:lnTo>
                  <a:pt x="223806" y="757564"/>
                </a:lnTo>
                <a:lnTo>
                  <a:pt x="223612" y="757111"/>
                </a:lnTo>
                <a:lnTo>
                  <a:pt x="222512" y="757435"/>
                </a:lnTo>
                <a:lnTo>
                  <a:pt x="220829" y="756788"/>
                </a:lnTo>
                <a:lnTo>
                  <a:pt x="221930" y="754005"/>
                </a:lnTo>
                <a:lnTo>
                  <a:pt x="222512" y="754005"/>
                </a:lnTo>
                <a:lnTo>
                  <a:pt x="223418" y="752904"/>
                </a:lnTo>
                <a:lnTo>
                  <a:pt x="223612" y="751351"/>
                </a:lnTo>
                <a:lnTo>
                  <a:pt x="222706" y="748697"/>
                </a:lnTo>
                <a:lnTo>
                  <a:pt x="221606" y="747921"/>
                </a:lnTo>
                <a:lnTo>
                  <a:pt x="221606" y="747274"/>
                </a:lnTo>
                <a:lnTo>
                  <a:pt x="219729" y="745850"/>
                </a:lnTo>
                <a:lnTo>
                  <a:pt x="219729" y="745397"/>
                </a:lnTo>
                <a:lnTo>
                  <a:pt x="219017" y="745267"/>
                </a:lnTo>
                <a:lnTo>
                  <a:pt x="218823" y="744620"/>
                </a:lnTo>
                <a:lnTo>
                  <a:pt x="217917" y="744167"/>
                </a:lnTo>
                <a:lnTo>
                  <a:pt x="216817" y="742743"/>
                </a:lnTo>
                <a:lnTo>
                  <a:pt x="215716" y="740219"/>
                </a:lnTo>
                <a:lnTo>
                  <a:pt x="214422" y="739119"/>
                </a:lnTo>
                <a:lnTo>
                  <a:pt x="213516" y="733941"/>
                </a:lnTo>
                <a:lnTo>
                  <a:pt x="213904" y="732388"/>
                </a:lnTo>
                <a:lnTo>
                  <a:pt x="213192" y="731935"/>
                </a:lnTo>
                <a:lnTo>
                  <a:pt x="213710" y="728957"/>
                </a:lnTo>
                <a:lnTo>
                  <a:pt x="213192" y="728828"/>
                </a:lnTo>
                <a:lnTo>
                  <a:pt x="212610" y="727275"/>
                </a:lnTo>
                <a:lnTo>
                  <a:pt x="212998" y="722291"/>
                </a:lnTo>
                <a:lnTo>
                  <a:pt x="212416" y="721514"/>
                </a:lnTo>
                <a:lnTo>
                  <a:pt x="212998" y="720608"/>
                </a:lnTo>
                <a:lnTo>
                  <a:pt x="216299" y="720155"/>
                </a:lnTo>
                <a:lnTo>
                  <a:pt x="216687" y="719702"/>
                </a:lnTo>
                <a:lnTo>
                  <a:pt x="219665" y="718473"/>
                </a:lnTo>
                <a:lnTo>
                  <a:pt x="220247" y="717826"/>
                </a:lnTo>
                <a:lnTo>
                  <a:pt x="221541" y="717696"/>
                </a:lnTo>
                <a:lnTo>
                  <a:pt x="223936" y="716013"/>
                </a:lnTo>
                <a:lnTo>
                  <a:pt x="225619" y="715560"/>
                </a:lnTo>
                <a:lnTo>
                  <a:pt x="227819" y="714330"/>
                </a:lnTo>
                <a:lnTo>
                  <a:pt x="230408" y="713877"/>
                </a:lnTo>
                <a:lnTo>
                  <a:pt x="231703" y="713101"/>
                </a:lnTo>
                <a:lnTo>
                  <a:pt x="234486" y="712647"/>
                </a:lnTo>
                <a:lnTo>
                  <a:pt x="235586" y="711224"/>
                </a:lnTo>
                <a:lnTo>
                  <a:pt x="236686" y="711224"/>
                </a:lnTo>
                <a:lnTo>
                  <a:pt x="237075" y="710771"/>
                </a:lnTo>
                <a:lnTo>
                  <a:pt x="238563" y="711094"/>
                </a:lnTo>
                <a:lnTo>
                  <a:pt x="240246" y="710771"/>
                </a:lnTo>
                <a:lnTo>
                  <a:pt x="242641" y="713101"/>
                </a:lnTo>
                <a:lnTo>
                  <a:pt x="243741" y="713554"/>
                </a:lnTo>
                <a:lnTo>
                  <a:pt x="246330" y="713554"/>
                </a:lnTo>
                <a:lnTo>
                  <a:pt x="246848" y="713230"/>
                </a:lnTo>
                <a:lnTo>
                  <a:pt x="246848" y="712000"/>
                </a:lnTo>
                <a:lnTo>
                  <a:pt x="249242" y="712000"/>
                </a:lnTo>
                <a:lnTo>
                  <a:pt x="250731" y="711094"/>
                </a:lnTo>
                <a:lnTo>
                  <a:pt x="250925" y="710447"/>
                </a:lnTo>
                <a:lnTo>
                  <a:pt x="251831" y="710318"/>
                </a:lnTo>
                <a:lnTo>
                  <a:pt x="252737" y="709541"/>
                </a:lnTo>
                <a:lnTo>
                  <a:pt x="253320" y="708117"/>
                </a:lnTo>
                <a:lnTo>
                  <a:pt x="252931" y="707470"/>
                </a:lnTo>
                <a:lnTo>
                  <a:pt x="253320" y="705723"/>
                </a:lnTo>
                <a:lnTo>
                  <a:pt x="255002" y="704816"/>
                </a:lnTo>
                <a:lnTo>
                  <a:pt x="256297" y="705270"/>
                </a:lnTo>
                <a:lnTo>
                  <a:pt x="256879" y="704363"/>
                </a:lnTo>
                <a:lnTo>
                  <a:pt x="257785" y="704234"/>
                </a:lnTo>
                <a:lnTo>
                  <a:pt x="258691" y="702227"/>
                </a:lnTo>
                <a:lnTo>
                  <a:pt x="259403" y="701774"/>
                </a:lnTo>
                <a:lnTo>
                  <a:pt x="259921" y="700221"/>
                </a:lnTo>
                <a:lnTo>
                  <a:pt x="260633" y="700092"/>
                </a:lnTo>
                <a:lnTo>
                  <a:pt x="260439" y="699639"/>
                </a:lnTo>
                <a:lnTo>
                  <a:pt x="257850" y="699315"/>
                </a:lnTo>
                <a:lnTo>
                  <a:pt x="253578" y="696791"/>
                </a:lnTo>
                <a:lnTo>
                  <a:pt x="252672" y="693167"/>
                </a:lnTo>
                <a:lnTo>
                  <a:pt x="253061" y="692260"/>
                </a:lnTo>
                <a:lnTo>
                  <a:pt x="252672" y="692131"/>
                </a:lnTo>
                <a:lnTo>
                  <a:pt x="250860" y="685270"/>
                </a:lnTo>
                <a:lnTo>
                  <a:pt x="248854" y="683394"/>
                </a:lnTo>
                <a:lnTo>
                  <a:pt x="248466" y="682164"/>
                </a:lnTo>
                <a:lnTo>
                  <a:pt x="247365" y="680611"/>
                </a:lnTo>
                <a:lnTo>
                  <a:pt x="246977" y="677957"/>
                </a:lnTo>
                <a:lnTo>
                  <a:pt x="245294" y="676080"/>
                </a:lnTo>
                <a:lnTo>
                  <a:pt x="244776" y="674333"/>
                </a:lnTo>
                <a:lnTo>
                  <a:pt x="244582" y="671550"/>
                </a:lnTo>
                <a:lnTo>
                  <a:pt x="244000" y="670902"/>
                </a:lnTo>
                <a:lnTo>
                  <a:pt x="243612" y="669025"/>
                </a:lnTo>
                <a:lnTo>
                  <a:pt x="243223" y="668378"/>
                </a:lnTo>
                <a:lnTo>
                  <a:pt x="241734" y="668508"/>
                </a:lnTo>
                <a:lnTo>
                  <a:pt x="241023" y="668055"/>
                </a:lnTo>
                <a:lnTo>
                  <a:pt x="240634" y="667278"/>
                </a:lnTo>
                <a:lnTo>
                  <a:pt x="239728" y="666631"/>
                </a:lnTo>
                <a:lnTo>
                  <a:pt x="239146" y="665207"/>
                </a:lnTo>
                <a:lnTo>
                  <a:pt x="237333" y="663459"/>
                </a:lnTo>
                <a:lnTo>
                  <a:pt x="238045" y="663330"/>
                </a:lnTo>
                <a:lnTo>
                  <a:pt x="238628" y="662359"/>
                </a:lnTo>
                <a:lnTo>
                  <a:pt x="240116" y="662036"/>
                </a:lnTo>
                <a:lnTo>
                  <a:pt x="240311" y="661583"/>
                </a:lnTo>
                <a:lnTo>
                  <a:pt x="239598" y="661259"/>
                </a:lnTo>
                <a:lnTo>
                  <a:pt x="237916" y="661388"/>
                </a:lnTo>
                <a:lnTo>
                  <a:pt x="237528" y="662359"/>
                </a:lnTo>
                <a:lnTo>
                  <a:pt x="237139" y="662230"/>
                </a:lnTo>
                <a:lnTo>
                  <a:pt x="237139" y="661583"/>
                </a:lnTo>
                <a:lnTo>
                  <a:pt x="239146" y="660159"/>
                </a:lnTo>
                <a:lnTo>
                  <a:pt x="240052" y="660029"/>
                </a:lnTo>
                <a:lnTo>
                  <a:pt x="240569" y="659058"/>
                </a:lnTo>
                <a:lnTo>
                  <a:pt x="241476" y="659188"/>
                </a:lnTo>
                <a:lnTo>
                  <a:pt x="241864" y="658735"/>
                </a:lnTo>
                <a:lnTo>
                  <a:pt x="242964" y="658735"/>
                </a:lnTo>
                <a:lnTo>
                  <a:pt x="243158" y="657182"/>
                </a:lnTo>
                <a:lnTo>
                  <a:pt x="242576" y="656728"/>
                </a:lnTo>
                <a:lnTo>
                  <a:pt x="242576" y="655952"/>
                </a:lnTo>
                <a:lnTo>
                  <a:pt x="243288" y="655175"/>
                </a:lnTo>
                <a:lnTo>
                  <a:pt x="242576" y="654722"/>
                </a:lnTo>
                <a:lnTo>
                  <a:pt x="242770" y="653751"/>
                </a:lnTo>
                <a:lnTo>
                  <a:pt x="244453" y="653881"/>
                </a:lnTo>
                <a:lnTo>
                  <a:pt x="245553" y="653233"/>
                </a:lnTo>
                <a:lnTo>
                  <a:pt x="246265" y="650256"/>
                </a:lnTo>
                <a:lnTo>
                  <a:pt x="247171" y="648703"/>
                </a:lnTo>
                <a:lnTo>
                  <a:pt x="247171" y="646955"/>
                </a:lnTo>
                <a:lnTo>
                  <a:pt x="248660" y="645726"/>
                </a:lnTo>
                <a:lnTo>
                  <a:pt x="249048" y="643849"/>
                </a:lnTo>
                <a:lnTo>
                  <a:pt x="250148" y="643978"/>
                </a:lnTo>
                <a:lnTo>
                  <a:pt x="252349" y="642425"/>
                </a:lnTo>
                <a:lnTo>
                  <a:pt x="252737" y="640095"/>
                </a:lnTo>
                <a:lnTo>
                  <a:pt x="251443" y="638347"/>
                </a:lnTo>
                <a:lnTo>
                  <a:pt x="252025" y="638218"/>
                </a:lnTo>
                <a:lnTo>
                  <a:pt x="252737" y="639189"/>
                </a:lnTo>
                <a:lnTo>
                  <a:pt x="253837" y="638865"/>
                </a:lnTo>
                <a:lnTo>
                  <a:pt x="255844" y="639512"/>
                </a:lnTo>
                <a:lnTo>
                  <a:pt x="258044" y="637182"/>
                </a:lnTo>
                <a:lnTo>
                  <a:pt x="259144" y="637312"/>
                </a:lnTo>
                <a:lnTo>
                  <a:pt x="260051" y="636988"/>
                </a:lnTo>
                <a:lnTo>
                  <a:pt x="260957" y="637441"/>
                </a:lnTo>
                <a:lnTo>
                  <a:pt x="262057" y="637441"/>
                </a:lnTo>
                <a:lnTo>
                  <a:pt x="264840" y="636018"/>
                </a:lnTo>
                <a:lnTo>
                  <a:pt x="266523" y="634011"/>
                </a:lnTo>
                <a:lnTo>
                  <a:pt x="266717" y="632781"/>
                </a:lnTo>
                <a:lnTo>
                  <a:pt x="268529" y="632458"/>
                </a:lnTo>
                <a:lnTo>
                  <a:pt x="268529" y="632005"/>
                </a:lnTo>
                <a:lnTo>
                  <a:pt x="270535" y="631552"/>
                </a:lnTo>
                <a:lnTo>
                  <a:pt x="272024" y="630581"/>
                </a:lnTo>
                <a:lnTo>
                  <a:pt x="272607" y="626503"/>
                </a:lnTo>
                <a:lnTo>
                  <a:pt x="273707" y="624173"/>
                </a:lnTo>
                <a:lnTo>
                  <a:pt x="273513" y="622167"/>
                </a:lnTo>
                <a:lnTo>
                  <a:pt x="273901" y="621844"/>
                </a:lnTo>
                <a:lnTo>
                  <a:pt x="273901" y="620743"/>
                </a:lnTo>
                <a:lnTo>
                  <a:pt x="274289" y="620290"/>
                </a:lnTo>
                <a:lnTo>
                  <a:pt x="275390" y="620161"/>
                </a:lnTo>
                <a:lnTo>
                  <a:pt x="276101" y="618931"/>
                </a:lnTo>
                <a:lnTo>
                  <a:pt x="276813" y="618607"/>
                </a:lnTo>
                <a:lnTo>
                  <a:pt x="278820" y="614854"/>
                </a:lnTo>
                <a:lnTo>
                  <a:pt x="279726" y="612200"/>
                </a:lnTo>
                <a:lnTo>
                  <a:pt x="279532" y="610647"/>
                </a:lnTo>
                <a:lnTo>
                  <a:pt x="280244" y="609546"/>
                </a:lnTo>
                <a:lnTo>
                  <a:pt x="280244" y="608123"/>
                </a:lnTo>
                <a:lnTo>
                  <a:pt x="280632" y="607993"/>
                </a:lnTo>
                <a:lnTo>
                  <a:pt x="280826" y="607216"/>
                </a:lnTo>
                <a:lnTo>
                  <a:pt x="280244" y="607216"/>
                </a:lnTo>
                <a:lnTo>
                  <a:pt x="279337" y="608964"/>
                </a:lnTo>
                <a:lnTo>
                  <a:pt x="278043" y="609093"/>
                </a:lnTo>
                <a:lnTo>
                  <a:pt x="276361" y="607993"/>
                </a:lnTo>
                <a:lnTo>
                  <a:pt x="276166" y="606763"/>
                </a:lnTo>
                <a:lnTo>
                  <a:pt x="275648" y="606116"/>
                </a:lnTo>
                <a:lnTo>
                  <a:pt x="273060" y="605663"/>
                </a:lnTo>
                <a:lnTo>
                  <a:pt x="273060" y="604433"/>
                </a:lnTo>
                <a:lnTo>
                  <a:pt x="272154" y="603462"/>
                </a:lnTo>
                <a:lnTo>
                  <a:pt x="271959" y="602233"/>
                </a:lnTo>
                <a:lnTo>
                  <a:pt x="271442" y="602104"/>
                </a:lnTo>
                <a:lnTo>
                  <a:pt x="271442" y="599903"/>
                </a:lnTo>
                <a:lnTo>
                  <a:pt x="270535" y="597703"/>
                </a:lnTo>
                <a:lnTo>
                  <a:pt x="270535" y="597249"/>
                </a:lnTo>
                <a:lnTo>
                  <a:pt x="272024" y="596149"/>
                </a:lnTo>
                <a:lnTo>
                  <a:pt x="272024" y="594596"/>
                </a:lnTo>
                <a:lnTo>
                  <a:pt x="271636" y="593949"/>
                </a:lnTo>
                <a:lnTo>
                  <a:pt x="268659" y="594596"/>
                </a:lnTo>
                <a:lnTo>
                  <a:pt x="266264" y="590648"/>
                </a:lnTo>
                <a:lnTo>
                  <a:pt x="266264" y="584694"/>
                </a:lnTo>
                <a:lnTo>
                  <a:pt x="265875" y="583140"/>
                </a:lnTo>
                <a:lnTo>
                  <a:pt x="264970" y="582040"/>
                </a:lnTo>
                <a:lnTo>
                  <a:pt x="263675" y="581393"/>
                </a:lnTo>
                <a:lnTo>
                  <a:pt x="263092" y="580422"/>
                </a:lnTo>
                <a:lnTo>
                  <a:pt x="261798" y="580293"/>
                </a:lnTo>
                <a:lnTo>
                  <a:pt x="261410" y="579516"/>
                </a:lnTo>
                <a:lnTo>
                  <a:pt x="257915" y="578286"/>
                </a:lnTo>
                <a:lnTo>
                  <a:pt x="257203" y="578415"/>
                </a:lnTo>
                <a:lnTo>
                  <a:pt x="256103" y="577639"/>
                </a:lnTo>
                <a:lnTo>
                  <a:pt x="256297" y="575762"/>
                </a:lnTo>
                <a:lnTo>
                  <a:pt x="257397" y="574662"/>
                </a:lnTo>
                <a:lnTo>
                  <a:pt x="256103" y="572914"/>
                </a:lnTo>
                <a:lnTo>
                  <a:pt x="257785" y="571490"/>
                </a:lnTo>
                <a:lnTo>
                  <a:pt x="260374" y="571490"/>
                </a:lnTo>
                <a:lnTo>
                  <a:pt x="261086" y="569937"/>
                </a:lnTo>
                <a:lnTo>
                  <a:pt x="263481" y="569290"/>
                </a:lnTo>
                <a:lnTo>
                  <a:pt x="263869" y="568060"/>
                </a:lnTo>
                <a:lnTo>
                  <a:pt x="266264" y="567089"/>
                </a:lnTo>
                <a:lnTo>
                  <a:pt x="266652" y="566118"/>
                </a:lnTo>
                <a:lnTo>
                  <a:pt x="270535" y="566118"/>
                </a:lnTo>
                <a:lnTo>
                  <a:pt x="270729" y="565148"/>
                </a:lnTo>
                <a:lnTo>
                  <a:pt x="271118" y="565018"/>
                </a:lnTo>
                <a:lnTo>
                  <a:pt x="271118" y="563918"/>
                </a:lnTo>
                <a:lnTo>
                  <a:pt x="272218" y="563465"/>
                </a:lnTo>
                <a:lnTo>
                  <a:pt x="272218" y="562365"/>
                </a:lnTo>
                <a:lnTo>
                  <a:pt x="274225" y="560940"/>
                </a:lnTo>
                <a:lnTo>
                  <a:pt x="274225" y="559970"/>
                </a:lnTo>
                <a:lnTo>
                  <a:pt x="275519" y="558093"/>
                </a:lnTo>
                <a:lnTo>
                  <a:pt x="275713" y="557122"/>
                </a:lnTo>
                <a:lnTo>
                  <a:pt x="276231" y="556799"/>
                </a:lnTo>
                <a:lnTo>
                  <a:pt x="277331" y="556928"/>
                </a:lnTo>
                <a:lnTo>
                  <a:pt x="279144" y="554598"/>
                </a:lnTo>
                <a:lnTo>
                  <a:pt x="280438" y="554274"/>
                </a:lnTo>
                <a:lnTo>
                  <a:pt x="280956" y="552850"/>
                </a:lnTo>
                <a:lnTo>
                  <a:pt x="281862" y="552527"/>
                </a:lnTo>
                <a:lnTo>
                  <a:pt x="281862" y="551427"/>
                </a:lnTo>
                <a:lnTo>
                  <a:pt x="281150" y="550650"/>
                </a:lnTo>
                <a:lnTo>
                  <a:pt x="280567" y="548773"/>
                </a:lnTo>
                <a:lnTo>
                  <a:pt x="279467" y="548449"/>
                </a:lnTo>
                <a:lnTo>
                  <a:pt x="279273" y="547026"/>
                </a:lnTo>
                <a:lnTo>
                  <a:pt x="278755" y="546573"/>
                </a:lnTo>
                <a:lnTo>
                  <a:pt x="278949" y="545148"/>
                </a:lnTo>
                <a:lnTo>
                  <a:pt x="278431" y="544048"/>
                </a:lnTo>
                <a:lnTo>
                  <a:pt x="278626" y="543595"/>
                </a:lnTo>
                <a:lnTo>
                  <a:pt x="277914" y="542042"/>
                </a:lnTo>
                <a:lnTo>
                  <a:pt x="275713" y="541589"/>
                </a:lnTo>
                <a:lnTo>
                  <a:pt x="273318" y="541589"/>
                </a:lnTo>
                <a:lnTo>
                  <a:pt x="273513" y="542883"/>
                </a:lnTo>
                <a:lnTo>
                  <a:pt x="274225" y="543854"/>
                </a:lnTo>
                <a:lnTo>
                  <a:pt x="274936" y="544178"/>
                </a:lnTo>
                <a:lnTo>
                  <a:pt x="275454" y="544178"/>
                </a:lnTo>
                <a:lnTo>
                  <a:pt x="275648" y="543530"/>
                </a:lnTo>
                <a:lnTo>
                  <a:pt x="276166" y="543207"/>
                </a:lnTo>
                <a:lnTo>
                  <a:pt x="277849" y="543530"/>
                </a:lnTo>
                <a:lnTo>
                  <a:pt x="277461" y="545278"/>
                </a:lnTo>
                <a:lnTo>
                  <a:pt x="276361" y="547026"/>
                </a:lnTo>
                <a:lnTo>
                  <a:pt x="276166" y="548320"/>
                </a:lnTo>
                <a:lnTo>
                  <a:pt x="276361" y="553821"/>
                </a:lnTo>
                <a:lnTo>
                  <a:pt x="273772" y="554274"/>
                </a:lnTo>
                <a:lnTo>
                  <a:pt x="272865" y="555504"/>
                </a:lnTo>
                <a:lnTo>
                  <a:pt x="266782" y="557834"/>
                </a:lnTo>
                <a:lnTo>
                  <a:pt x="266070" y="558934"/>
                </a:lnTo>
                <a:lnTo>
                  <a:pt x="265163" y="562235"/>
                </a:lnTo>
                <a:lnTo>
                  <a:pt x="264257" y="563465"/>
                </a:lnTo>
                <a:lnTo>
                  <a:pt x="264257" y="564565"/>
                </a:lnTo>
                <a:lnTo>
                  <a:pt x="263740" y="565018"/>
                </a:lnTo>
                <a:lnTo>
                  <a:pt x="262834" y="565148"/>
                </a:lnTo>
                <a:lnTo>
                  <a:pt x="259533" y="564371"/>
                </a:lnTo>
                <a:lnTo>
                  <a:pt x="257850" y="565601"/>
                </a:lnTo>
                <a:lnTo>
                  <a:pt x="254549" y="565924"/>
                </a:lnTo>
                <a:lnTo>
                  <a:pt x="251766" y="567024"/>
                </a:lnTo>
                <a:lnTo>
                  <a:pt x="249566" y="568448"/>
                </a:lnTo>
                <a:lnTo>
                  <a:pt x="249954" y="570196"/>
                </a:lnTo>
                <a:lnTo>
                  <a:pt x="249436" y="571167"/>
                </a:lnTo>
                <a:lnTo>
                  <a:pt x="248724" y="571167"/>
                </a:lnTo>
                <a:lnTo>
                  <a:pt x="248724" y="569743"/>
                </a:lnTo>
                <a:lnTo>
                  <a:pt x="248013" y="569613"/>
                </a:lnTo>
                <a:lnTo>
                  <a:pt x="244517" y="570713"/>
                </a:lnTo>
                <a:lnTo>
                  <a:pt x="244323" y="571361"/>
                </a:lnTo>
                <a:lnTo>
                  <a:pt x="243029" y="572138"/>
                </a:lnTo>
                <a:lnTo>
                  <a:pt x="243029" y="572591"/>
                </a:lnTo>
                <a:lnTo>
                  <a:pt x="241929" y="573367"/>
                </a:lnTo>
                <a:lnTo>
                  <a:pt x="241734" y="574791"/>
                </a:lnTo>
                <a:lnTo>
                  <a:pt x="241216" y="574791"/>
                </a:lnTo>
                <a:lnTo>
                  <a:pt x="241411" y="576215"/>
                </a:lnTo>
                <a:lnTo>
                  <a:pt x="240699" y="576344"/>
                </a:lnTo>
                <a:lnTo>
                  <a:pt x="240181" y="576992"/>
                </a:lnTo>
                <a:lnTo>
                  <a:pt x="240181" y="579645"/>
                </a:lnTo>
                <a:lnTo>
                  <a:pt x="239793" y="580422"/>
                </a:lnTo>
                <a:lnTo>
                  <a:pt x="239987" y="582169"/>
                </a:lnTo>
                <a:lnTo>
                  <a:pt x="238693" y="584694"/>
                </a:lnTo>
                <a:lnTo>
                  <a:pt x="239210" y="586894"/>
                </a:lnTo>
                <a:lnTo>
                  <a:pt x="238498" y="587347"/>
                </a:lnTo>
                <a:lnTo>
                  <a:pt x="237786" y="587023"/>
                </a:lnTo>
                <a:lnTo>
                  <a:pt x="237075" y="587023"/>
                </a:lnTo>
                <a:lnTo>
                  <a:pt x="236880" y="587347"/>
                </a:lnTo>
                <a:lnTo>
                  <a:pt x="237463" y="587994"/>
                </a:lnTo>
                <a:lnTo>
                  <a:pt x="238951" y="588124"/>
                </a:lnTo>
                <a:lnTo>
                  <a:pt x="238563" y="588771"/>
                </a:lnTo>
                <a:lnTo>
                  <a:pt x="238563" y="591101"/>
                </a:lnTo>
                <a:lnTo>
                  <a:pt x="236557" y="592201"/>
                </a:lnTo>
                <a:lnTo>
                  <a:pt x="235068" y="593949"/>
                </a:lnTo>
                <a:lnTo>
                  <a:pt x="234680" y="595502"/>
                </a:lnTo>
                <a:lnTo>
                  <a:pt x="233579" y="594272"/>
                </a:lnTo>
                <a:lnTo>
                  <a:pt x="233191" y="591748"/>
                </a:lnTo>
                <a:lnTo>
                  <a:pt x="232091" y="591295"/>
                </a:lnTo>
                <a:lnTo>
                  <a:pt x="229890" y="592266"/>
                </a:lnTo>
                <a:lnTo>
                  <a:pt x="228984" y="592136"/>
                </a:lnTo>
                <a:lnTo>
                  <a:pt x="227884" y="593689"/>
                </a:lnTo>
                <a:lnTo>
                  <a:pt x="226395" y="594337"/>
                </a:lnTo>
                <a:lnTo>
                  <a:pt x="225101" y="595437"/>
                </a:lnTo>
                <a:lnTo>
                  <a:pt x="224001" y="595437"/>
                </a:lnTo>
                <a:lnTo>
                  <a:pt x="221023" y="596667"/>
                </a:lnTo>
                <a:lnTo>
                  <a:pt x="218046" y="596796"/>
                </a:lnTo>
                <a:lnTo>
                  <a:pt x="215264" y="594919"/>
                </a:lnTo>
                <a:lnTo>
                  <a:pt x="214163" y="594596"/>
                </a:lnTo>
                <a:lnTo>
                  <a:pt x="214163" y="593949"/>
                </a:lnTo>
                <a:lnTo>
                  <a:pt x="213451" y="593625"/>
                </a:lnTo>
                <a:lnTo>
                  <a:pt x="213257" y="592395"/>
                </a:lnTo>
                <a:lnTo>
                  <a:pt x="211574" y="592071"/>
                </a:lnTo>
                <a:lnTo>
                  <a:pt x="211186" y="590971"/>
                </a:lnTo>
                <a:lnTo>
                  <a:pt x="210668" y="590648"/>
                </a:lnTo>
                <a:lnTo>
                  <a:pt x="211574" y="589548"/>
                </a:lnTo>
                <a:lnTo>
                  <a:pt x="211574" y="589095"/>
                </a:lnTo>
                <a:lnTo>
                  <a:pt x="212674" y="588641"/>
                </a:lnTo>
                <a:lnTo>
                  <a:pt x="212869" y="587670"/>
                </a:lnTo>
                <a:lnTo>
                  <a:pt x="212286" y="586247"/>
                </a:lnTo>
                <a:lnTo>
                  <a:pt x="213775" y="584046"/>
                </a:lnTo>
                <a:lnTo>
                  <a:pt x="213063" y="581716"/>
                </a:lnTo>
                <a:lnTo>
                  <a:pt x="212351" y="581587"/>
                </a:lnTo>
                <a:lnTo>
                  <a:pt x="212157" y="580810"/>
                </a:lnTo>
                <a:lnTo>
                  <a:pt x="211251" y="580810"/>
                </a:lnTo>
                <a:lnTo>
                  <a:pt x="210733" y="580357"/>
                </a:lnTo>
                <a:lnTo>
                  <a:pt x="208338" y="577186"/>
                </a:lnTo>
                <a:lnTo>
                  <a:pt x="206655" y="576085"/>
                </a:lnTo>
                <a:lnTo>
                  <a:pt x="205749" y="574856"/>
                </a:lnTo>
                <a:lnTo>
                  <a:pt x="204261" y="574079"/>
                </a:lnTo>
                <a:lnTo>
                  <a:pt x="202772" y="572655"/>
                </a:lnTo>
                <a:lnTo>
                  <a:pt x="202578" y="572008"/>
                </a:lnTo>
                <a:lnTo>
                  <a:pt x="200377" y="570455"/>
                </a:lnTo>
                <a:lnTo>
                  <a:pt x="201672" y="569678"/>
                </a:lnTo>
                <a:lnTo>
                  <a:pt x="202060" y="569678"/>
                </a:lnTo>
                <a:lnTo>
                  <a:pt x="202254" y="570131"/>
                </a:lnTo>
                <a:lnTo>
                  <a:pt x="203549" y="569678"/>
                </a:lnTo>
                <a:lnTo>
                  <a:pt x="203937" y="567930"/>
                </a:lnTo>
                <a:lnTo>
                  <a:pt x="204520" y="567477"/>
                </a:lnTo>
                <a:lnTo>
                  <a:pt x="205814" y="567607"/>
                </a:lnTo>
                <a:lnTo>
                  <a:pt x="206720" y="567154"/>
                </a:lnTo>
                <a:lnTo>
                  <a:pt x="207303" y="566507"/>
                </a:lnTo>
                <a:lnTo>
                  <a:pt x="207303" y="565406"/>
                </a:lnTo>
                <a:lnTo>
                  <a:pt x="206591" y="563206"/>
                </a:lnTo>
                <a:lnTo>
                  <a:pt x="204584" y="561782"/>
                </a:lnTo>
                <a:lnTo>
                  <a:pt x="204390" y="558805"/>
                </a:lnTo>
                <a:lnTo>
                  <a:pt x="203096" y="557704"/>
                </a:lnTo>
                <a:lnTo>
                  <a:pt x="202708" y="554727"/>
                </a:lnTo>
                <a:lnTo>
                  <a:pt x="201219" y="552398"/>
                </a:lnTo>
                <a:lnTo>
                  <a:pt x="200636" y="551944"/>
                </a:lnTo>
                <a:lnTo>
                  <a:pt x="199536" y="551944"/>
                </a:lnTo>
                <a:lnTo>
                  <a:pt x="198436" y="553174"/>
                </a:lnTo>
                <a:lnTo>
                  <a:pt x="197724" y="553174"/>
                </a:lnTo>
                <a:lnTo>
                  <a:pt x="196041" y="551621"/>
                </a:lnTo>
                <a:lnTo>
                  <a:pt x="195847" y="548773"/>
                </a:lnTo>
                <a:lnTo>
                  <a:pt x="197141" y="548449"/>
                </a:lnTo>
                <a:lnTo>
                  <a:pt x="196753" y="547220"/>
                </a:lnTo>
                <a:lnTo>
                  <a:pt x="199148" y="547026"/>
                </a:lnTo>
                <a:lnTo>
                  <a:pt x="199536" y="546702"/>
                </a:lnTo>
                <a:lnTo>
                  <a:pt x="200830" y="545148"/>
                </a:lnTo>
                <a:lnTo>
                  <a:pt x="200636" y="543595"/>
                </a:lnTo>
                <a:lnTo>
                  <a:pt x="201931" y="543595"/>
                </a:lnTo>
                <a:lnTo>
                  <a:pt x="201931" y="542819"/>
                </a:lnTo>
                <a:lnTo>
                  <a:pt x="201413" y="542689"/>
                </a:lnTo>
                <a:lnTo>
                  <a:pt x="199925" y="543336"/>
                </a:lnTo>
                <a:lnTo>
                  <a:pt x="200119" y="545408"/>
                </a:lnTo>
                <a:lnTo>
                  <a:pt x="199730" y="545731"/>
                </a:lnTo>
                <a:lnTo>
                  <a:pt x="196624" y="545278"/>
                </a:lnTo>
                <a:lnTo>
                  <a:pt x="196235" y="545731"/>
                </a:lnTo>
                <a:lnTo>
                  <a:pt x="195847" y="548255"/>
                </a:lnTo>
                <a:lnTo>
                  <a:pt x="194553" y="550326"/>
                </a:lnTo>
                <a:lnTo>
                  <a:pt x="194553" y="552203"/>
                </a:lnTo>
                <a:lnTo>
                  <a:pt x="194941" y="552980"/>
                </a:lnTo>
                <a:lnTo>
                  <a:pt x="194358" y="554080"/>
                </a:lnTo>
                <a:lnTo>
                  <a:pt x="194358" y="555957"/>
                </a:lnTo>
                <a:lnTo>
                  <a:pt x="193970" y="556734"/>
                </a:lnTo>
                <a:lnTo>
                  <a:pt x="194876" y="558157"/>
                </a:lnTo>
                <a:lnTo>
                  <a:pt x="196688" y="557704"/>
                </a:lnTo>
                <a:lnTo>
                  <a:pt x="199083" y="558675"/>
                </a:lnTo>
                <a:lnTo>
                  <a:pt x="200183" y="559776"/>
                </a:lnTo>
                <a:lnTo>
                  <a:pt x="200377" y="561523"/>
                </a:lnTo>
                <a:lnTo>
                  <a:pt x="199083" y="564047"/>
                </a:lnTo>
                <a:lnTo>
                  <a:pt x="198695" y="566701"/>
                </a:lnTo>
                <a:lnTo>
                  <a:pt x="197400" y="567348"/>
                </a:lnTo>
                <a:lnTo>
                  <a:pt x="196688" y="568578"/>
                </a:lnTo>
                <a:lnTo>
                  <a:pt x="195200" y="568448"/>
                </a:lnTo>
                <a:lnTo>
                  <a:pt x="194293" y="569419"/>
                </a:lnTo>
                <a:lnTo>
                  <a:pt x="193905" y="571296"/>
                </a:lnTo>
                <a:lnTo>
                  <a:pt x="193517" y="571620"/>
                </a:lnTo>
                <a:lnTo>
                  <a:pt x="193517" y="572720"/>
                </a:lnTo>
                <a:lnTo>
                  <a:pt x="194423" y="573496"/>
                </a:lnTo>
                <a:lnTo>
                  <a:pt x="194423" y="575050"/>
                </a:lnTo>
                <a:lnTo>
                  <a:pt x="192935" y="576021"/>
                </a:lnTo>
                <a:lnTo>
                  <a:pt x="192223" y="577121"/>
                </a:lnTo>
                <a:lnTo>
                  <a:pt x="192028" y="578221"/>
                </a:lnTo>
                <a:lnTo>
                  <a:pt x="190928" y="579451"/>
                </a:lnTo>
                <a:lnTo>
                  <a:pt x="191122" y="580551"/>
                </a:lnTo>
                <a:lnTo>
                  <a:pt x="191834" y="581198"/>
                </a:lnTo>
                <a:lnTo>
                  <a:pt x="191834" y="582622"/>
                </a:lnTo>
                <a:lnTo>
                  <a:pt x="192417" y="583723"/>
                </a:lnTo>
                <a:lnTo>
                  <a:pt x="192417" y="584952"/>
                </a:lnTo>
                <a:lnTo>
                  <a:pt x="191834" y="585599"/>
                </a:lnTo>
                <a:lnTo>
                  <a:pt x="192028" y="588253"/>
                </a:lnTo>
                <a:lnTo>
                  <a:pt x="191640" y="588706"/>
                </a:lnTo>
                <a:lnTo>
                  <a:pt x="191640" y="590130"/>
                </a:lnTo>
                <a:lnTo>
                  <a:pt x="189957" y="590453"/>
                </a:lnTo>
                <a:lnTo>
                  <a:pt x="189245" y="591101"/>
                </a:lnTo>
                <a:lnTo>
                  <a:pt x="189051" y="591748"/>
                </a:lnTo>
                <a:lnTo>
                  <a:pt x="188145" y="592201"/>
                </a:lnTo>
                <a:lnTo>
                  <a:pt x="187951" y="593301"/>
                </a:lnTo>
                <a:lnTo>
                  <a:pt x="186851" y="593949"/>
                </a:lnTo>
                <a:lnTo>
                  <a:pt x="185945" y="595372"/>
                </a:lnTo>
                <a:lnTo>
                  <a:pt x="185556" y="596796"/>
                </a:lnTo>
                <a:lnTo>
                  <a:pt x="184456" y="598026"/>
                </a:lnTo>
                <a:lnTo>
                  <a:pt x="183938" y="599450"/>
                </a:lnTo>
                <a:lnTo>
                  <a:pt x="184133" y="600680"/>
                </a:lnTo>
                <a:lnTo>
                  <a:pt x="182838" y="603657"/>
                </a:lnTo>
                <a:lnTo>
                  <a:pt x="182838" y="604757"/>
                </a:lnTo>
                <a:lnTo>
                  <a:pt x="181544" y="605663"/>
                </a:lnTo>
                <a:lnTo>
                  <a:pt x="180249" y="607734"/>
                </a:lnTo>
                <a:lnTo>
                  <a:pt x="178566" y="608834"/>
                </a:lnTo>
                <a:lnTo>
                  <a:pt x="178372" y="610064"/>
                </a:lnTo>
                <a:lnTo>
                  <a:pt x="177466" y="610711"/>
                </a:lnTo>
                <a:lnTo>
                  <a:pt x="177466" y="613235"/>
                </a:lnTo>
                <a:lnTo>
                  <a:pt x="176948" y="614336"/>
                </a:lnTo>
                <a:lnTo>
                  <a:pt x="173647" y="616083"/>
                </a:lnTo>
                <a:lnTo>
                  <a:pt x="172159" y="617313"/>
                </a:lnTo>
                <a:lnTo>
                  <a:pt x="171253" y="619967"/>
                </a:lnTo>
                <a:lnTo>
                  <a:pt x="170735" y="619967"/>
                </a:lnTo>
                <a:lnTo>
                  <a:pt x="168534" y="621973"/>
                </a:lnTo>
                <a:lnTo>
                  <a:pt x="168923" y="622620"/>
                </a:lnTo>
                <a:lnTo>
                  <a:pt x="168534" y="623397"/>
                </a:lnTo>
                <a:lnTo>
                  <a:pt x="166140" y="625144"/>
                </a:lnTo>
                <a:lnTo>
                  <a:pt x="166140" y="625468"/>
                </a:lnTo>
                <a:lnTo>
                  <a:pt x="165234" y="625791"/>
                </a:lnTo>
                <a:lnTo>
                  <a:pt x="164716" y="626762"/>
                </a:lnTo>
                <a:lnTo>
                  <a:pt x="161739" y="628963"/>
                </a:lnTo>
                <a:lnTo>
                  <a:pt x="159732" y="631163"/>
                </a:lnTo>
                <a:lnTo>
                  <a:pt x="159344" y="632393"/>
                </a:lnTo>
                <a:lnTo>
                  <a:pt x="157143" y="634270"/>
                </a:lnTo>
                <a:lnTo>
                  <a:pt x="156432" y="636018"/>
                </a:lnTo>
                <a:lnTo>
                  <a:pt x="156432" y="637247"/>
                </a:lnTo>
                <a:lnTo>
                  <a:pt x="156626" y="637894"/>
                </a:lnTo>
                <a:lnTo>
                  <a:pt x="157338" y="638347"/>
                </a:lnTo>
                <a:lnTo>
                  <a:pt x="157338" y="639124"/>
                </a:lnTo>
                <a:lnTo>
                  <a:pt x="159021" y="639901"/>
                </a:lnTo>
                <a:lnTo>
                  <a:pt x="159538" y="641001"/>
                </a:lnTo>
                <a:lnTo>
                  <a:pt x="161221" y="642231"/>
                </a:lnTo>
                <a:lnTo>
                  <a:pt x="162321" y="642231"/>
                </a:lnTo>
                <a:lnTo>
                  <a:pt x="163422" y="643978"/>
                </a:lnTo>
                <a:lnTo>
                  <a:pt x="163227" y="644949"/>
                </a:lnTo>
                <a:lnTo>
                  <a:pt x="162710" y="645078"/>
                </a:lnTo>
                <a:lnTo>
                  <a:pt x="162710" y="645402"/>
                </a:lnTo>
                <a:lnTo>
                  <a:pt x="161027" y="645078"/>
                </a:lnTo>
                <a:lnTo>
                  <a:pt x="160833" y="645531"/>
                </a:lnTo>
                <a:lnTo>
                  <a:pt x="160250" y="645531"/>
                </a:lnTo>
                <a:lnTo>
                  <a:pt x="159732" y="641907"/>
                </a:lnTo>
                <a:lnTo>
                  <a:pt x="156755" y="639577"/>
                </a:lnTo>
                <a:lnTo>
                  <a:pt x="156238" y="638606"/>
                </a:lnTo>
                <a:lnTo>
                  <a:pt x="156432" y="637959"/>
                </a:lnTo>
                <a:lnTo>
                  <a:pt x="155525" y="636729"/>
                </a:lnTo>
                <a:lnTo>
                  <a:pt x="154814" y="636859"/>
                </a:lnTo>
                <a:lnTo>
                  <a:pt x="155202" y="637765"/>
                </a:lnTo>
                <a:lnTo>
                  <a:pt x="154490" y="638218"/>
                </a:lnTo>
                <a:lnTo>
                  <a:pt x="155072" y="640419"/>
                </a:lnTo>
                <a:lnTo>
                  <a:pt x="154166" y="640548"/>
                </a:lnTo>
                <a:lnTo>
                  <a:pt x="153972" y="639901"/>
                </a:lnTo>
                <a:lnTo>
                  <a:pt x="153260" y="639577"/>
                </a:lnTo>
                <a:lnTo>
                  <a:pt x="153649" y="638477"/>
                </a:lnTo>
                <a:lnTo>
                  <a:pt x="154166" y="638153"/>
                </a:lnTo>
                <a:lnTo>
                  <a:pt x="154166" y="637053"/>
                </a:lnTo>
                <a:lnTo>
                  <a:pt x="155072" y="635500"/>
                </a:lnTo>
                <a:lnTo>
                  <a:pt x="154878" y="634270"/>
                </a:lnTo>
                <a:lnTo>
                  <a:pt x="150801" y="630969"/>
                </a:lnTo>
                <a:lnTo>
                  <a:pt x="149895" y="629416"/>
                </a:lnTo>
                <a:lnTo>
                  <a:pt x="149895" y="628639"/>
                </a:lnTo>
                <a:lnTo>
                  <a:pt x="150606" y="628316"/>
                </a:lnTo>
                <a:lnTo>
                  <a:pt x="150606" y="626892"/>
                </a:lnTo>
                <a:lnTo>
                  <a:pt x="150089" y="626439"/>
                </a:lnTo>
                <a:lnTo>
                  <a:pt x="150089" y="625338"/>
                </a:lnTo>
                <a:lnTo>
                  <a:pt x="148406" y="623267"/>
                </a:lnTo>
                <a:lnTo>
                  <a:pt x="146012" y="622944"/>
                </a:lnTo>
                <a:lnTo>
                  <a:pt x="146400" y="621844"/>
                </a:lnTo>
                <a:lnTo>
                  <a:pt x="145105" y="619837"/>
                </a:lnTo>
                <a:lnTo>
                  <a:pt x="144393" y="619837"/>
                </a:lnTo>
                <a:lnTo>
                  <a:pt x="142711" y="621067"/>
                </a:lnTo>
                <a:lnTo>
                  <a:pt x="141416" y="621520"/>
                </a:lnTo>
                <a:lnTo>
                  <a:pt x="141416" y="621973"/>
                </a:lnTo>
                <a:lnTo>
                  <a:pt x="142322" y="622944"/>
                </a:lnTo>
                <a:lnTo>
                  <a:pt x="142516" y="624950"/>
                </a:lnTo>
                <a:lnTo>
                  <a:pt x="141222" y="625274"/>
                </a:lnTo>
                <a:lnTo>
                  <a:pt x="139733" y="626503"/>
                </a:lnTo>
                <a:lnTo>
                  <a:pt x="139216" y="629028"/>
                </a:lnTo>
                <a:lnTo>
                  <a:pt x="136627" y="628251"/>
                </a:lnTo>
                <a:lnTo>
                  <a:pt x="134814" y="624821"/>
                </a:lnTo>
                <a:lnTo>
                  <a:pt x="133714" y="624368"/>
                </a:lnTo>
                <a:lnTo>
                  <a:pt x="133002" y="623397"/>
                </a:lnTo>
                <a:lnTo>
                  <a:pt x="132096" y="621390"/>
                </a:lnTo>
                <a:lnTo>
                  <a:pt x="131902" y="618737"/>
                </a:lnTo>
                <a:lnTo>
                  <a:pt x="131514" y="618413"/>
                </a:lnTo>
                <a:lnTo>
                  <a:pt x="131708" y="617183"/>
                </a:lnTo>
                <a:lnTo>
                  <a:pt x="130802" y="615954"/>
                </a:lnTo>
                <a:lnTo>
                  <a:pt x="130608" y="614983"/>
                </a:lnTo>
                <a:lnTo>
                  <a:pt x="130996" y="612459"/>
                </a:lnTo>
                <a:lnTo>
                  <a:pt x="130608" y="608511"/>
                </a:lnTo>
                <a:lnTo>
                  <a:pt x="130996" y="605534"/>
                </a:lnTo>
                <a:lnTo>
                  <a:pt x="132291" y="601003"/>
                </a:lnTo>
                <a:lnTo>
                  <a:pt x="132291" y="599450"/>
                </a:lnTo>
                <a:lnTo>
                  <a:pt x="132679" y="598997"/>
                </a:lnTo>
                <a:lnTo>
                  <a:pt x="132485" y="596473"/>
                </a:lnTo>
                <a:lnTo>
                  <a:pt x="133585" y="594725"/>
                </a:lnTo>
                <a:lnTo>
                  <a:pt x="133585" y="593625"/>
                </a:lnTo>
                <a:lnTo>
                  <a:pt x="132096" y="592071"/>
                </a:lnTo>
                <a:lnTo>
                  <a:pt x="130608" y="592395"/>
                </a:lnTo>
                <a:lnTo>
                  <a:pt x="130608" y="593366"/>
                </a:lnTo>
                <a:lnTo>
                  <a:pt x="129508" y="593237"/>
                </a:lnTo>
                <a:lnTo>
                  <a:pt x="128990" y="591360"/>
                </a:lnTo>
                <a:lnTo>
                  <a:pt x="127695" y="590389"/>
                </a:lnTo>
                <a:lnTo>
                  <a:pt x="126595" y="588318"/>
                </a:lnTo>
                <a:lnTo>
                  <a:pt x="126789" y="586765"/>
                </a:lnTo>
                <a:lnTo>
                  <a:pt x="127890" y="585341"/>
                </a:lnTo>
                <a:lnTo>
                  <a:pt x="130996" y="584111"/>
                </a:lnTo>
                <a:lnTo>
                  <a:pt x="134297" y="584434"/>
                </a:lnTo>
                <a:lnTo>
                  <a:pt x="134879" y="584887"/>
                </a:lnTo>
                <a:lnTo>
                  <a:pt x="136886" y="584887"/>
                </a:lnTo>
                <a:lnTo>
                  <a:pt x="138698" y="583464"/>
                </a:lnTo>
                <a:lnTo>
                  <a:pt x="138698" y="582363"/>
                </a:lnTo>
                <a:lnTo>
                  <a:pt x="139992" y="581716"/>
                </a:lnTo>
                <a:lnTo>
                  <a:pt x="140898" y="579516"/>
                </a:lnTo>
                <a:lnTo>
                  <a:pt x="140704" y="577315"/>
                </a:lnTo>
                <a:lnTo>
                  <a:pt x="140122" y="576539"/>
                </a:lnTo>
                <a:lnTo>
                  <a:pt x="139604" y="576539"/>
                </a:lnTo>
                <a:lnTo>
                  <a:pt x="137727" y="575309"/>
                </a:lnTo>
                <a:lnTo>
                  <a:pt x="138439" y="574985"/>
                </a:lnTo>
                <a:lnTo>
                  <a:pt x="139733" y="575762"/>
                </a:lnTo>
                <a:lnTo>
                  <a:pt x="141028" y="575438"/>
                </a:lnTo>
                <a:lnTo>
                  <a:pt x="141416" y="572591"/>
                </a:lnTo>
                <a:lnTo>
                  <a:pt x="141028" y="572138"/>
                </a:lnTo>
                <a:lnTo>
                  <a:pt x="141222" y="571167"/>
                </a:lnTo>
                <a:lnTo>
                  <a:pt x="142516" y="570196"/>
                </a:lnTo>
                <a:lnTo>
                  <a:pt x="143811" y="568448"/>
                </a:lnTo>
                <a:lnTo>
                  <a:pt x="143811" y="567348"/>
                </a:lnTo>
                <a:lnTo>
                  <a:pt x="143099" y="566572"/>
                </a:lnTo>
                <a:lnTo>
                  <a:pt x="142905" y="565018"/>
                </a:lnTo>
                <a:lnTo>
                  <a:pt x="141999" y="564371"/>
                </a:lnTo>
                <a:lnTo>
                  <a:pt x="141611" y="563271"/>
                </a:lnTo>
                <a:lnTo>
                  <a:pt x="142516" y="563918"/>
                </a:lnTo>
                <a:lnTo>
                  <a:pt x="143229" y="563918"/>
                </a:lnTo>
                <a:lnTo>
                  <a:pt x="143940" y="563141"/>
                </a:lnTo>
                <a:lnTo>
                  <a:pt x="144652" y="561717"/>
                </a:lnTo>
                <a:lnTo>
                  <a:pt x="145041" y="556993"/>
                </a:lnTo>
                <a:lnTo>
                  <a:pt x="145623" y="556539"/>
                </a:lnTo>
                <a:lnTo>
                  <a:pt x="146141" y="554986"/>
                </a:lnTo>
                <a:lnTo>
                  <a:pt x="146853" y="554533"/>
                </a:lnTo>
                <a:lnTo>
                  <a:pt x="147047" y="553563"/>
                </a:lnTo>
                <a:lnTo>
                  <a:pt x="147953" y="552592"/>
                </a:lnTo>
                <a:lnTo>
                  <a:pt x="148665" y="550715"/>
                </a:lnTo>
                <a:lnTo>
                  <a:pt x="150154" y="549291"/>
                </a:lnTo>
                <a:lnTo>
                  <a:pt x="150542" y="547867"/>
                </a:lnTo>
                <a:lnTo>
                  <a:pt x="149636" y="547867"/>
                </a:lnTo>
                <a:lnTo>
                  <a:pt x="149118" y="549291"/>
                </a:lnTo>
                <a:lnTo>
                  <a:pt x="147824" y="550715"/>
                </a:lnTo>
                <a:lnTo>
                  <a:pt x="147435" y="552138"/>
                </a:lnTo>
                <a:lnTo>
                  <a:pt x="146529" y="552592"/>
                </a:lnTo>
                <a:lnTo>
                  <a:pt x="145947" y="552462"/>
                </a:lnTo>
                <a:lnTo>
                  <a:pt x="146141" y="551491"/>
                </a:lnTo>
                <a:lnTo>
                  <a:pt x="145041" y="545861"/>
                </a:lnTo>
                <a:lnTo>
                  <a:pt x="144523" y="544890"/>
                </a:lnTo>
                <a:lnTo>
                  <a:pt x="142516" y="543142"/>
                </a:lnTo>
                <a:lnTo>
                  <a:pt x="142128" y="542042"/>
                </a:lnTo>
                <a:lnTo>
                  <a:pt x="141416" y="541718"/>
                </a:lnTo>
                <a:lnTo>
                  <a:pt x="141222" y="540489"/>
                </a:lnTo>
                <a:lnTo>
                  <a:pt x="141934" y="539712"/>
                </a:lnTo>
                <a:lnTo>
                  <a:pt x="141351" y="537511"/>
                </a:lnTo>
                <a:lnTo>
                  <a:pt x="137857" y="534664"/>
                </a:lnTo>
                <a:lnTo>
                  <a:pt x="136562" y="534534"/>
                </a:lnTo>
                <a:lnTo>
                  <a:pt x="136562" y="533563"/>
                </a:lnTo>
                <a:lnTo>
                  <a:pt x="137274" y="532916"/>
                </a:lnTo>
                <a:lnTo>
                  <a:pt x="137986" y="531169"/>
                </a:lnTo>
                <a:lnTo>
                  <a:pt x="137403" y="529421"/>
                </a:lnTo>
                <a:lnTo>
                  <a:pt x="137015" y="529098"/>
                </a:lnTo>
                <a:lnTo>
                  <a:pt x="136109" y="529227"/>
                </a:lnTo>
                <a:lnTo>
                  <a:pt x="135591" y="531104"/>
                </a:lnTo>
                <a:lnTo>
                  <a:pt x="135009" y="531234"/>
                </a:lnTo>
                <a:lnTo>
                  <a:pt x="135397" y="532204"/>
                </a:lnTo>
                <a:lnTo>
                  <a:pt x="134685" y="532657"/>
                </a:lnTo>
                <a:lnTo>
                  <a:pt x="134491" y="533887"/>
                </a:lnTo>
                <a:lnTo>
                  <a:pt x="135203" y="534211"/>
                </a:lnTo>
                <a:lnTo>
                  <a:pt x="135203" y="534988"/>
                </a:lnTo>
                <a:lnTo>
                  <a:pt x="135915" y="536411"/>
                </a:lnTo>
                <a:lnTo>
                  <a:pt x="137921" y="537382"/>
                </a:lnTo>
                <a:lnTo>
                  <a:pt x="137339" y="540683"/>
                </a:lnTo>
                <a:lnTo>
                  <a:pt x="136821" y="541007"/>
                </a:lnTo>
                <a:lnTo>
                  <a:pt x="136821" y="541460"/>
                </a:lnTo>
                <a:lnTo>
                  <a:pt x="137209" y="541589"/>
                </a:lnTo>
                <a:lnTo>
                  <a:pt x="137403" y="544437"/>
                </a:lnTo>
                <a:lnTo>
                  <a:pt x="136497" y="545990"/>
                </a:lnTo>
                <a:lnTo>
                  <a:pt x="135980" y="546314"/>
                </a:lnTo>
                <a:lnTo>
                  <a:pt x="135785" y="547737"/>
                </a:lnTo>
                <a:lnTo>
                  <a:pt x="134879" y="548384"/>
                </a:lnTo>
                <a:lnTo>
                  <a:pt x="134879" y="549809"/>
                </a:lnTo>
                <a:lnTo>
                  <a:pt x="133779" y="551232"/>
                </a:lnTo>
                <a:lnTo>
                  <a:pt x="133585" y="552203"/>
                </a:lnTo>
                <a:lnTo>
                  <a:pt x="133196" y="552656"/>
                </a:lnTo>
                <a:lnTo>
                  <a:pt x="132291" y="552656"/>
                </a:lnTo>
                <a:lnTo>
                  <a:pt x="131902" y="553433"/>
                </a:lnTo>
                <a:lnTo>
                  <a:pt x="130608" y="553756"/>
                </a:lnTo>
                <a:lnTo>
                  <a:pt x="129702" y="556734"/>
                </a:lnTo>
                <a:lnTo>
                  <a:pt x="128795" y="556734"/>
                </a:lnTo>
                <a:lnTo>
                  <a:pt x="128278" y="557187"/>
                </a:lnTo>
                <a:lnTo>
                  <a:pt x="127890" y="558481"/>
                </a:lnTo>
                <a:lnTo>
                  <a:pt x="128084" y="559128"/>
                </a:lnTo>
                <a:lnTo>
                  <a:pt x="128795" y="559258"/>
                </a:lnTo>
                <a:lnTo>
                  <a:pt x="129184" y="560229"/>
                </a:lnTo>
                <a:lnTo>
                  <a:pt x="129896" y="560229"/>
                </a:lnTo>
                <a:lnTo>
                  <a:pt x="129896" y="560682"/>
                </a:lnTo>
                <a:lnTo>
                  <a:pt x="129184" y="561135"/>
                </a:lnTo>
                <a:lnTo>
                  <a:pt x="129184" y="562365"/>
                </a:lnTo>
                <a:lnTo>
                  <a:pt x="131061" y="563141"/>
                </a:lnTo>
                <a:lnTo>
                  <a:pt x="131449" y="564694"/>
                </a:lnTo>
                <a:lnTo>
                  <a:pt x="132355" y="565665"/>
                </a:lnTo>
                <a:lnTo>
                  <a:pt x="132355" y="566442"/>
                </a:lnTo>
                <a:lnTo>
                  <a:pt x="131255" y="567089"/>
                </a:lnTo>
                <a:lnTo>
                  <a:pt x="130349" y="570520"/>
                </a:lnTo>
                <a:lnTo>
                  <a:pt x="128342" y="572073"/>
                </a:lnTo>
                <a:lnTo>
                  <a:pt x="127954" y="572849"/>
                </a:lnTo>
                <a:lnTo>
                  <a:pt x="127048" y="572526"/>
                </a:lnTo>
                <a:lnTo>
                  <a:pt x="126466" y="573173"/>
                </a:lnTo>
                <a:lnTo>
                  <a:pt x="124459" y="573820"/>
                </a:lnTo>
                <a:lnTo>
                  <a:pt x="122971" y="573820"/>
                </a:lnTo>
                <a:lnTo>
                  <a:pt x="121158" y="573173"/>
                </a:lnTo>
                <a:lnTo>
                  <a:pt x="119475" y="571426"/>
                </a:lnTo>
                <a:lnTo>
                  <a:pt x="119087" y="570196"/>
                </a:lnTo>
                <a:lnTo>
                  <a:pt x="118375" y="569872"/>
                </a:lnTo>
                <a:lnTo>
                  <a:pt x="117469" y="570325"/>
                </a:lnTo>
                <a:lnTo>
                  <a:pt x="115074" y="573302"/>
                </a:lnTo>
                <a:lnTo>
                  <a:pt x="112098" y="575179"/>
                </a:lnTo>
                <a:lnTo>
                  <a:pt x="108602" y="575309"/>
                </a:lnTo>
                <a:lnTo>
                  <a:pt x="106402" y="574662"/>
                </a:lnTo>
                <a:lnTo>
                  <a:pt x="105108" y="573885"/>
                </a:lnTo>
                <a:lnTo>
                  <a:pt x="104590" y="573238"/>
                </a:lnTo>
                <a:lnTo>
                  <a:pt x="104590" y="572591"/>
                </a:lnTo>
                <a:lnTo>
                  <a:pt x="102001" y="569613"/>
                </a:lnTo>
                <a:lnTo>
                  <a:pt x="101613" y="568513"/>
                </a:lnTo>
                <a:lnTo>
                  <a:pt x="100900" y="567737"/>
                </a:lnTo>
                <a:lnTo>
                  <a:pt x="99995" y="564889"/>
                </a:lnTo>
                <a:lnTo>
                  <a:pt x="97794" y="561717"/>
                </a:lnTo>
                <a:lnTo>
                  <a:pt x="92810" y="552592"/>
                </a:lnTo>
                <a:lnTo>
                  <a:pt x="91904" y="551815"/>
                </a:lnTo>
                <a:lnTo>
                  <a:pt x="90222" y="548061"/>
                </a:lnTo>
                <a:lnTo>
                  <a:pt x="88021" y="545666"/>
                </a:lnTo>
                <a:lnTo>
                  <a:pt x="85821" y="542236"/>
                </a:lnTo>
                <a:lnTo>
                  <a:pt x="85108" y="541783"/>
                </a:lnTo>
                <a:lnTo>
                  <a:pt x="84591" y="540553"/>
                </a:lnTo>
                <a:lnTo>
                  <a:pt x="83102" y="538806"/>
                </a:lnTo>
                <a:lnTo>
                  <a:pt x="81808" y="538029"/>
                </a:lnTo>
                <a:lnTo>
                  <a:pt x="79801" y="534275"/>
                </a:lnTo>
                <a:lnTo>
                  <a:pt x="78895" y="533305"/>
                </a:lnTo>
                <a:lnTo>
                  <a:pt x="78183" y="531881"/>
                </a:lnTo>
                <a:lnTo>
                  <a:pt x="78378" y="529486"/>
                </a:lnTo>
                <a:lnTo>
                  <a:pt x="77471" y="529162"/>
                </a:lnTo>
                <a:lnTo>
                  <a:pt x="76954" y="527868"/>
                </a:lnTo>
                <a:lnTo>
                  <a:pt x="76436" y="527544"/>
                </a:lnTo>
                <a:lnTo>
                  <a:pt x="74235" y="523920"/>
                </a:lnTo>
                <a:lnTo>
                  <a:pt x="72941" y="520619"/>
                </a:lnTo>
                <a:lnTo>
                  <a:pt x="72747" y="518742"/>
                </a:lnTo>
                <a:lnTo>
                  <a:pt x="73135" y="517642"/>
                </a:lnTo>
                <a:lnTo>
                  <a:pt x="72552" y="517318"/>
                </a:lnTo>
                <a:lnTo>
                  <a:pt x="72164" y="516348"/>
                </a:lnTo>
                <a:lnTo>
                  <a:pt x="71970" y="514277"/>
                </a:lnTo>
                <a:lnTo>
                  <a:pt x="72488" y="513306"/>
                </a:lnTo>
                <a:lnTo>
                  <a:pt x="74170" y="512011"/>
                </a:lnTo>
                <a:lnTo>
                  <a:pt x="74365" y="508387"/>
                </a:lnTo>
                <a:lnTo>
                  <a:pt x="73977" y="504309"/>
                </a:lnTo>
                <a:lnTo>
                  <a:pt x="73588" y="504180"/>
                </a:lnTo>
                <a:lnTo>
                  <a:pt x="73588" y="501656"/>
                </a:lnTo>
                <a:lnTo>
                  <a:pt x="72488" y="499908"/>
                </a:lnTo>
                <a:lnTo>
                  <a:pt x="72100" y="497384"/>
                </a:lnTo>
                <a:lnTo>
                  <a:pt x="71388" y="496090"/>
                </a:lnTo>
                <a:lnTo>
                  <a:pt x="71194" y="494860"/>
                </a:lnTo>
                <a:lnTo>
                  <a:pt x="71194" y="492465"/>
                </a:lnTo>
                <a:lnTo>
                  <a:pt x="71776" y="491171"/>
                </a:lnTo>
                <a:lnTo>
                  <a:pt x="71970" y="488000"/>
                </a:lnTo>
                <a:lnTo>
                  <a:pt x="73459" y="486446"/>
                </a:lnTo>
                <a:lnTo>
                  <a:pt x="74559" y="485799"/>
                </a:lnTo>
                <a:lnTo>
                  <a:pt x="76048" y="482628"/>
                </a:lnTo>
                <a:lnTo>
                  <a:pt x="76630" y="482757"/>
                </a:lnTo>
                <a:lnTo>
                  <a:pt x="76824" y="483534"/>
                </a:lnTo>
                <a:lnTo>
                  <a:pt x="76242" y="484764"/>
                </a:lnTo>
                <a:lnTo>
                  <a:pt x="76436" y="487158"/>
                </a:lnTo>
                <a:lnTo>
                  <a:pt x="75724" y="489035"/>
                </a:lnTo>
                <a:lnTo>
                  <a:pt x="76824" y="490135"/>
                </a:lnTo>
                <a:lnTo>
                  <a:pt x="78636" y="490912"/>
                </a:lnTo>
                <a:lnTo>
                  <a:pt x="79931" y="490912"/>
                </a:lnTo>
                <a:lnTo>
                  <a:pt x="82325" y="488258"/>
                </a:lnTo>
                <a:lnTo>
                  <a:pt x="82908" y="488258"/>
                </a:lnTo>
                <a:lnTo>
                  <a:pt x="84397" y="487158"/>
                </a:lnTo>
                <a:lnTo>
                  <a:pt x="84203" y="485864"/>
                </a:lnTo>
                <a:lnTo>
                  <a:pt x="83490" y="485734"/>
                </a:lnTo>
                <a:lnTo>
                  <a:pt x="83102" y="486382"/>
                </a:lnTo>
                <a:lnTo>
                  <a:pt x="83296" y="486835"/>
                </a:lnTo>
                <a:lnTo>
                  <a:pt x="81614" y="487935"/>
                </a:lnTo>
                <a:lnTo>
                  <a:pt x="81031" y="487935"/>
                </a:lnTo>
                <a:lnTo>
                  <a:pt x="80513" y="488582"/>
                </a:lnTo>
                <a:lnTo>
                  <a:pt x="78831" y="488906"/>
                </a:lnTo>
                <a:lnTo>
                  <a:pt x="77342" y="488582"/>
                </a:lnTo>
                <a:lnTo>
                  <a:pt x="77342" y="486835"/>
                </a:lnTo>
                <a:lnTo>
                  <a:pt x="77924" y="486187"/>
                </a:lnTo>
                <a:lnTo>
                  <a:pt x="77924" y="483340"/>
                </a:lnTo>
                <a:lnTo>
                  <a:pt x="77342" y="481786"/>
                </a:lnTo>
                <a:lnTo>
                  <a:pt x="75853" y="480686"/>
                </a:lnTo>
                <a:lnTo>
                  <a:pt x="76048" y="478615"/>
                </a:lnTo>
                <a:lnTo>
                  <a:pt x="76954" y="476544"/>
                </a:lnTo>
                <a:lnTo>
                  <a:pt x="78831" y="476220"/>
                </a:lnTo>
                <a:lnTo>
                  <a:pt x="78831" y="475249"/>
                </a:lnTo>
                <a:lnTo>
                  <a:pt x="79349" y="474279"/>
                </a:lnTo>
                <a:lnTo>
                  <a:pt x="78636" y="474279"/>
                </a:lnTo>
                <a:lnTo>
                  <a:pt x="78119" y="475379"/>
                </a:lnTo>
                <a:lnTo>
                  <a:pt x="76112" y="475249"/>
                </a:lnTo>
                <a:lnTo>
                  <a:pt x="75918" y="474796"/>
                </a:lnTo>
                <a:lnTo>
                  <a:pt x="75206" y="474796"/>
                </a:lnTo>
                <a:lnTo>
                  <a:pt x="75206" y="475767"/>
                </a:lnTo>
                <a:lnTo>
                  <a:pt x="75595" y="476091"/>
                </a:lnTo>
                <a:lnTo>
                  <a:pt x="75400" y="477515"/>
                </a:lnTo>
                <a:lnTo>
                  <a:pt x="75789" y="477644"/>
                </a:lnTo>
                <a:lnTo>
                  <a:pt x="75271" y="478615"/>
                </a:lnTo>
                <a:lnTo>
                  <a:pt x="74559" y="478615"/>
                </a:lnTo>
                <a:lnTo>
                  <a:pt x="73653" y="477515"/>
                </a:lnTo>
                <a:lnTo>
                  <a:pt x="71841" y="477385"/>
                </a:lnTo>
                <a:lnTo>
                  <a:pt x="71129" y="477838"/>
                </a:lnTo>
                <a:lnTo>
                  <a:pt x="70611" y="479262"/>
                </a:lnTo>
                <a:lnTo>
                  <a:pt x="69705" y="479262"/>
                </a:lnTo>
                <a:lnTo>
                  <a:pt x="67310" y="477515"/>
                </a:lnTo>
                <a:lnTo>
                  <a:pt x="67310" y="476414"/>
                </a:lnTo>
                <a:lnTo>
                  <a:pt x="68022" y="474991"/>
                </a:lnTo>
                <a:lnTo>
                  <a:pt x="68022" y="474214"/>
                </a:lnTo>
                <a:lnTo>
                  <a:pt x="67116" y="473114"/>
                </a:lnTo>
                <a:lnTo>
                  <a:pt x="66210" y="472984"/>
                </a:lnTo>
                <a:lnTo>
                  <a:pt x="66016" y="473308"/>
                </a:lnTo>
                <a:lnTo>
                  <a:pt x="66728" y="474279"/>
                </a:lnTo>
                <a:lnTo>
                  <a:pt x="66728" y="475055"/>
                </a:lnTo>
                <a:lnTo>
                  <a:pt x="66145" y="475379"/>
                </a:lnTo>
                <a:lnTo>
                  <a:pt x="66145" y="477450"/>
                </a:lnTo>
                <a:lnTo>
                  <a:pt x="68151" y="479327"/>
                </a:lnTo>
                <a:lnTo>
                  <a:pt x="70740" y="480298"/>
                </a:lnTo>
                <a:lnTo>
                  <a:pt x="72941" y="481851"/>
                </a:lnTo>
                <a:lnTo>
                  <a:pt x="72747" y="484052"/>
                </a:lnTo>
                <a:lnTo>
                  <a:pt x="70352" y="485799"/>
                </a:lnTo>
                <a:lnTo>
                  <a:pt x="68669" y="486123"/>
                </a:lnTo>
                <a:lnTo>
                  <a:pt x="67957" y="485152"/>
                </a:lnTo>
                <a:lnTo>
                  <a:pt x="66857" y="484504"/>
                </a:lnTo>
                <a:lnTo>
                  <a:pt x="65563" y="481981"/>
                </a:lnTo>
                <a:lnTo>
                  <a:pt x="62974" y="479456"/>
                </a:lnTo>
                <a:lnTo>
                  <a:pt x="61679" y="476803"/>
                </a:lnTo>
                <a:lnTo>
                  <a:pt x="59673" y="474279"/>
                </a:lnTo>
                <a:lnTo>
                  <a:pt x="58573" y="471625"/>
                </a:lnTo>
                <a:lnTo>
                  <a:pt x="57084" y="469425"/>
                </a:lnTo>
                <a:lnTo>
                  <a:pt x="55595" y="463923"/>
                </a:lnTo>
                <a:lnTo>
                  <a:pt x="55078" y="463470"/>
                </a:lnTo>
                <a:lnTo>
                  <a:pt x="54366" y="461593"/>
                </a:lnTo>
                <a:lnTo>
                  <a:pt x="52877" y="460170"/>
                </a:lnTo>
                <a:lnTo>
                  <a:pt x="50483" y="455445"/>
                </a:lnTo>
                <a:lnTo>
                  <a:pt x="49382" y="454150"/>
                </a:lnTo>
                <a:lnTo>
                  <a:pt x="48994" y="454150"/>
                </a:lnTo>
                <a:lnTo>
                  <a:pt x="46211" y="450526"/>
                </a:lnTo>
                <a:lnTo>
                  <a:pt x="45629" y="450397"/>
                </a:lnTo>
                <a:lnTo>
                  <a:pt x="43946" y="447872"/>
                </a:lnTo>
                <a:lnTo>
                  <a:pt x="43946" y="447225"/>
                </a:lnTo>
                <a:lnTo>
                  <a:pt x="41745" y="444701"/>
                </a:lnTo>
                <a:lnTo>
                  <a:pt x="41357" y="443730"/>
                </a:lnTo>
                <a:lnTo>
                  <a:pt x="40968" y="443730"/>
                </a:lnTo>
                <a:lnTo>
                  <a:pt x="41551" y="443277"/>
                </a:lnTo>
                <a:lnTo>
                  <a:pt x="40968" y="443407"/>
                </a:lnTo>
                <a:lnTo>
                  <a:pt x="40257" y="442759"/>
                </a:lnTo>
                <a:lnTo>
                  <a:pt x="39350" y="440688"/>
                </a:lnTo>
                <a:lnTo>
                  <a:pt x="36373" y="437387"/>
                </a:lnTo>
                <a:lnTo>
                  <a:pt x="35985" y="436417"/>
                </a:lnTo>
                <a:lnTo>
                  <a:pt x="34496" y="435122"/>
                </a:lnTo>
                <a:lnTo>
                  <a:pt x="33590" y="433245"/>
                </a:lnTo>
                <a:lnTo>
                  <a:pt x="31778" y="431368"/>
                </a:lnTo>
                <a:lnTo>
                  <a:pt x="31066" y="429815"/>
                </a:lnTo>
                <a:lnTo>
                  <a:pt x="28672" y="427938"/>
                </a:lnTo>
                <a:lnTo>
                  <a:pt x="26859" y="425738"/>
                </a:lnTo>
                <a:lnTo>
                  <a:pt x="25759" y="425285"/>
                </a:lnTo>
                <a:lnTo>
                  <a:pt x="25177" y="423084"/>
                </a:lnTo>
                <a:lnTo>
                  <a:pt x="23882" y="421660"/>
                </a:lnTo>
                <a:lnTo>
                  <a:pt x="23494" y="420107"/>
                </a:lnTo>
                <a:lnTo>
                  <a:pt x="22588" y="419654"/>
                </a:lnTo>
                <a:lnTo>
                  <a:pt x="21099" y="417777"/>
                </a:lnTo>
                <a:lnTo>
                  <a:pt x="19416" y="413182"/>
                </a:lnTo>
                <a:lnTo>
                  <a:pt x="17410" y="411111"/>
                </a:lnTo>
                <a:lnTo>
                  <a:pt x="16504" y="408716"/>
                </a:lnTo>
                <a:lnTo>
                  <a:pt x="15598" y="407745"/>
                </a:lnTo>
                <a:lnTo>
                  <a:pt x="15080" y="406450"/>
                </a:lnTo>
                <a:lnTo>
                  <a:pt x="14174" y="405997"/>
                </a:lnTo>
                <a:lnTo>
                  <a:pt x="13462" y="404703"/>
                </a:lnTo>
                <a:lnTo>
                  <a:pt x="10873" y="402503"/>
                </a:lnTo>
                <a:lnTo>
                  <a:pt x="10355" y="402503"/>
                </a:lnTo>
                <a:lnTo>
                  <a:pt x="9837" y="403279"/>
                </a:lnTo>
                <a:lnTo>
                  <a:pt x="7961" y="403279"/>
                </a:lnTo>
                <a:lnTo>
                  <a:pt x="6666" y="402632"/>
                </a:lnTo>
                <a:lnTo>
                  <a:pt x="6084" y="399914"/>
                </a:lnTo>
                <a:lnTo>
                  <a:pt x="4595" y="397519"/>
                </a:lnTo>
                <a:lnTo>
                  <a:pt x="3883" y="395319"/>
                </a:lnTo>
                <a:lnTo>
                  <a:pt x="2589" y="394995"/>
                </a:lnTo>
                <a:lnTo>
                  <a:pt x="1488" y="393894"/>
                </a:lnTo>
                <a:lnTo>
                  <a:pt x="0" y="388652"/>
                </a:lnTo>
                <a:lnTo>
                  <a:pt x="388" y="387358"/>
                </a:lnTo>
                <a:lnTo>
                  <a:pt x="906" y="386905"/>
                </a:lnTo>
                <a:lnTo>
                  <a:pt x="4207" y="385804"/>
                </a:lnTo>
                <a:lnTo>
                  <a:pt x="6019" y="384057"/>
                </a:lnTo>
                <a:lnTo>
                  <a:pt x="8025" y="383086"/>
                </a:lnTo>
                <a:lnTo>
                  <a:pt x="8608" y="383410"/>
                </a:lnTo>
                <a:lnTo>
                  <a:pt x="9514" y="382309"/>
                </a:lnTo>
                <a:lnTo>
                  <a:pt x="10420" y="380109"/>
                </a:lnTo>
                <a:lnTo>
                  <a:pt x="11132" y="379656"/>
                </a:lnTo>
                <a:lnTo>
                  <a:pt x="11520" y="377779"/>
                </a:lnTo>
                <a:lnTo>
                  <a:pt x="11909" y="377455"/>
                </a:lnTo>
                <a:lnTo>
                  <a:pt x="12297" y="373184"/>
                </a:lnTo>
                <a:lnTo>
                  <a:pt x="13980" y="369042"/>
                </a:lnTo>
                <a:lnTo>
                  <a:pt x="13980" y="368071"/>
                </a:lnTo>
                <a:lnTo>
                  <a:pt x="14498" y="368200"/>
                </a:lnTo>
                <a:lnTo>
                  <a:pt x="15080" y="368977"/>
                </a:lnTo>
                <a:lnTo>
                  <a:pt x="16374" y="368847"/>
                </a:lnTo>
                <a:lnTo>
                  <a:pt x="16180" y="368200"/>
                </a:lnTo>
                <a:lnTo>
                  <a:pt x="16569" y="367877"/>
                </a:lnTo>
                <a:lnTo>
                  <a:pt x="16957" y="366129"/>
                </a:lnTo>
                <a:lnTo>
                  <a:pt x="16569" y="363281"/>
                </a:lnTo>
                <a:lnTo>
                  <a:pt x="18769" y="360757"/>
                </a:lnTo>
                <a:lnTo>
                  <a:pt x="18963" y="357133"/>
                </a:lnTo>
                <a:lnTo>
                  <a:pt x="20258" y="356356"/>
                </a:lnTo>
                <a:lnTo>
                  <a:pt x="20258" y="355386"/>
                </a:lnTo>
                <a:lnTo>
                  <a:pt x="19546" y="354932"/>
                </a:lnTo>
                <a:lnTo>
                  <a:pt x="19352" y="353055"/>
                </a:lnTo>
                <a:lnTo>
                  <a:pt x="18963" y="352926"/>
                </a:lnTo>
                <a:lnTo>
                  <a:pt x="19352" y="348007"/>
                </a:lnTo>
                <a:lnTo>
                  <a:pt x="19157" y="345483"/>
                </a:lnTo>
                <a:lnTo>
                  <a:pt x="20258" y="344706"/>
                </a:lnTo>
                <a:lnTo>
                  <a:pt x="20970" y="343283"/>
                </a:lnTo>
                <a:lnTo>
                  <a:pt x="21876" y="340111"/>
                </a:lnTo>
                <a:lnTo>
                  <a:pt x="22393" y="339787"/>
                </a:lnTo>
                <a:lnTo>
                  <a:pt x="22588" y="338364"/>
                </a:lnTo>
                <a:lnTo>
                  <a:pt x="22976" y="338234"/>
                </a:lnTo>
                <a:lnTo>
                  <a:pt x="22782" y="336487"/>
                </a:lnTo>
                <a:lnTo>
                  <a:pt x="23364" y="335710"/>
                </a:lnTo>
                <a:lnTo>
                  <a:pt x="22976" y="334415"/>
                </a:lnTo>
                <a:lnTo>
                  <a:pt x="23364" y="332539"/>
                </a:lnTo>
                <a:lnTo>
                  <a:pt x="23364" y="326520"/>
                </a:lnTo>
                <a:lnTo>
                  <a:pt x="22458" y="324643"/>
                </a:lnTo>
                <a:lnTo>
                  <a:pt x="21552" y="321018"/>
                </a:lnTo>
                <a:lnTo>
                  <a:pt x="21552" y="315323"/>
                </a:lnTo>
                <a:lnTo>
                  <a:pt x="20452" y="310728"/>
                </a:lnTo>
                <a:lnTo>
                  <a:pt x="21358" y="311181"/>
                </a:lnTo>
                <a:lnTo>
                  <a:pt x="21941" y="312281"/>
                </a:lnTo>
                <a:lnTo>
                  <a:pt x="23623" y="312928"/>
                </a:lnTo>
                <a:lnTo>
                  <a:pt x="24335" y="312799"/>
                </a:lnTo>
                <a:lnTo>
                  <a:pt x="24141" y="310728"/>
                </a:lnTo>
                <a:lnTo>
                  <a:pt x="25629" y="308980"/>
                </a:lnTo>
                <a:lnTo>
                  <a:pt x="25629" y="308203"/>
                </a:lnTo>
                <a:lnTo>
                  <a:pt x="26342" y="307427"/>
                </a:lnTo>
                <a:lnTo>
                  <a:pt x="25953" y="305356"/>
                </a:lnTo>
                <a:lnTo>
                  <a:pt x="28154" y="303284"/>
                </a:lnTo>
                <a:lnTo>
                  <a:pt x="29060" y="301990"/>
                </a:lnTo>
                <a:lnTo>
                  <a:pt x="29060" y="301343"/>
                </a:lnTo>
                <a:lnTo>
                  <a:pt x="30160" y="300696"/>
                </a:lnTo>
                <a:lnTo>
                  <a:pt x="30160" y="299725"/>
                </a:lnTo>
                <a:lnTo>
                  <a:pt x="31066" y="298948"/>
                </a:lnTo>
                <a:lnTo>
                  <a:pt x="31649" y="297525"/>
                </a:lnTo>
                <a:lnTo>
                  <a:pt x="33137" y="296877"/>
                </a:lnTo>
                <a:lnTo>
                  <a:pt x="33849" y="295583"/>
                </a:lnTo>
                <a:lnTo>
                  <a:pt x="34949" y="295453"/>
                </a:lnTo>
                <a:lnTo>
                  <a:pt x="36244" y="294482"/>
                </a:lnTo>
                <a:lnTo>
                  <a:pt x="36244" y="293512"/>
                </a:lnTo>
                <a:lnTo>
                  <a:pt x="36956" y="292864"/>
                </a:lnTo>
                <a:lnTo>
                  <a:pt x="37150" y="292088"/>
                </a:lnTo>
                <a:lnTo>
                  <a:pt x="38833" y="290793"/>
                </a:lnTo>
                <a:lnTo>
                  <a:pt x="39545" y="288399"/>
                </a:lnTo>
                <a:lnTo>
                  <a:pt x="40839" y="286975"/>
                </a:lnTo>
                <a:lnTo>
                  <a:pt x="40839" y="285874"/>
                </a:lnTo>
                <a:lnTo>
                  <a:pt x="41421" y="285098"/>
                </a:lnTo>
                <a:lnTo>
                  <a:pt x="41421" y="283221"/>
                </a:lnTo>
                <a:lnTo>
                  <a:pt x="42328" y="281797"/>
                </a:lnTo>
                <a:lnTo>
                  <a:pt x="42134" y="280697"/>
                </a:lnTo>
                <a:lnTo>
                  <a:pt x="42846" y="280244"/>
                </a:lnTo>
                <a:lnTo>
                  <a:pt x="42846" y="279144"/>
                </a:lnTo>
                <a:lnTo>
                  <a:pt x="43363" y="278367"/>
                </a:lnTo>
                <a:lnTo>
                  <a:pt x="43363" y="273578"/>
                </a:lnTo>
                <a:lnTo>
                  <a:pt x="43946" y="273707"/>
                </a:lnTo>
                <a:lnTo>
                  <a:pt x="44140" y="274354"/>
                </a:lnTo>
                <a:lnTo>
                  <a:pt x="45822" y="274354"/>
                </a:lnTo>
                <a:lnTo>
                  <a:pt x="45629" y="273901"/>
                </a:lnTo>
                <a:lnTo>
                  <a:pt x="47117" y="272477"/>
                </a:lnTo>
                <a:lnTo>
                  <a:pt x="48411" y="268659"/>
                </a:lnTo>
                <a:lnTo>
                  <a:pt x="52101" y="266458"/>
                </a:lnTo>
                <a:lnTo>
                  <a:pt x="54884" y="263610"/>
                </a:lnTo>
                <a:lnTo>
                  <a:pt x="54884" y="263158"/>
                </a:lnTo>
                <a:lnTo>
                  <a:pt x="57861" y="261733"/>
                </a:lnTo>
                <a:lnTo>
                  <a:pt x="58443" y="260957"/>
                </a:lnTo>
                <a:lnTo>
                  <a:pt x="59544" y="260633"/>
                </a:lnTo>
                <a:lnTo>
                  <a:pt x="60644" y="258692"/>
                </a:lnTo>
                <a:lnTo>
                  <a:pt x="62132" y="257591"/>
                </a:lnTo>
                <a:lnTo>
                  <a:pt x="62327" y="256944"/>
                </a:lnTo>
                <a:lnTo>
                  <a:pt x="62715" y="256944"/>
                </a:lnTo>
                <a:lnTo>
                  <a:pt x="62715" y="255650"/>
                </a:lnTo>
                <a:lnTo>
                  <a:pt x="64915" y="253902"/>
                </a:lnTo>
                <a:lnTo>
                  <a:pt x="65110" y="253255"/>
                </a:lnTo>
                <a:lnTo>
                  <a:pt x="66598" y="251831"/>
                </a:lnTo>
                <a:lnTo>
                  <a:pt x="68087" y="249113"/>
                </a:lnTo>
                <a:lnTo>
                  <a:pt x="68281" y="247495"/>
                </a:lnTo>
                <a:lnTo>
                  <a:pt x="68799" y="246524"/>
                </a:lnTo>
                <a:lnTo>
                  <a:pt x="69187" y="240311"/>
                </a:lnTo>
                <a:lnTo>
                  <a:pt x="69576" y="239858"/>
                </a:lnTo>
                <a:lnTo>
                  <a:pt x="69381" y="236492"/>
                </a:lnTo>
                <a:lnTo>
                  <a:pt x="69899" y="235521"/>
                </a:lnTo>
                <a:lnTo>
                  <a:pt x="69511" y="235521"/>
                </a:lnTo>
                <a:lnTo>
                  <a:pt x="69511" y="234421"/>
                </a:lnTo>
                <a:lnTo>
                  <a:pt x="68928" y="234292"/>
                </a:lnTo>
                <a:lnTo>
                  <a:pt x="68928" y="233321"/>
                </a:lnTo>
                <a:lnTo>
                  <a:pt x="68540" y="233191"/>
                </a:lnTo>
                <a:lnTo>
                  <a:pt x="68022" y="230667"/>
                </a:lnTo>
                <a:lnTo>
                  <a:pt x="67440" y="229696"/>
                </a:lnTo>
                <a:lnTo>
                  <a:pt x="67051" y="224260"/>
                </a:lnTo>
                <a:lnTo>
                  <a:pt x="68540" y="222189"/>
                </a:lnTo>
                <a:lnTo>
                  <a:pt x="70029" y="217399"/>
                </a:lnTo>
                <a:lnTo>
                  <a:pt x="70934" y="216105"/>
                </a:lnTo>
                <a:lnTo>
                  <a:pt x="71323" y="214163"/>
                </a:lnTo>
                <a:lnTo>
                  <a:pt x="72035" y="213063"/>
                </a:lnTo>
                <a:lnTo>
                  <a:pt x="72035" y="212092"/>
                </a:lnTo>
                <a:lnTo>
                  <a:pt x="73135" y="210021"/>
                </a:lnTo>
                <a:lnTo>
                  <a:pt x="72941" y="209698"/>
                </a:lnTo>
                <a:lnTo>
                  <a:pt x="73653" y="208727"/>
                </a:lnTo>
                <a:lnTo>
                  <a:pt x="74559" y="205685"/>
                </a:lnTo>
                <a:lnTo>
                  <a:pt x="76371" y="201866"/>
                </a:lnTo>
                <a:lnTo>
                  <a:pt x="77666" y="195006"/>
                </a:lnTo>
                <a:lnTo>
                  <a:pt x="78248" y="194229"/>
                </a:lnTo>
                <a:lnTo>
                  <a:pt x="78248" y="191834"/>
                </a:lnTo>
                <a:lnTo>
                  <a:pt x="78960" y="189763"/>
                </a:lnTo>
                <a:lnTo>
                  <a:pt x="79349" y="189634"/>
                </a:lnTo>
                <a:lnTo>
                  <a:pt x="79349" y="188340"/>
                </a:lnTo>
                <a:lnTo>
                  <a:pt x="80254" y="186268"/>
                </a:lnTo>
                <a:lnTo>
                  <a:pt x="81743" y="185621"/>
                </a:lnTo>
                <a:lnTo>
                  <a:pt x="85044" y="181932"/>
                </a:lnTo>
                <a:lnTo>
                  <a:pt x="85432" y="180508"/>
                </a:lnTo>
                <a:lnTo>
                  <a:pt x="86533" y="179214"/>
                </a:lnTo>
                <a:lnTo>
                  <a:pt x="87439" y="176949"/>
                </a:lnTo>
                <a:lnTo>
                  <a:pt x="89833" y="174230"/>
                </a:lnTo>
                <a:lnTo>
                  <a:pt x="89833" y="173777"/>
                </a:lnTo>
                <a:lnTo>
                  <a:pt x="95529" y="170282"/>
                </a:lnTo>
                <a:lnTo>
                  <a:pt x="96241" y="169505"/>
                </a:lnTo>
                <a:lnTo>
                  <a:pt x="96953" y="169376"/>
                </a:lnTo>
                <a:lnTo>
                  <a:pt x="97147" y="168923"/>
                </a:lnTo>
                <a:lnTo>
                  <a:pt x="98247" y="168599"/>
                </a:lnTo>
                <a:lnTo>
                  <a:pt x="100836" y="168599"/>
                </a:lnTo>
                <a:lnTo>
                  <a:pt x="101742" y="169247"/>
                </a:lnTo>
                <a:lnTo>
                  <a:pt x="98441" y="170994"/>
                </a:lnTo>
                <a:lnTo>
                  <a:pt x="98635" y="171447"/>
                </a:lnTo>
                <a:lnTo>
                  <a:pt x="99930" y="171318"/>
                </a:lnTo>
                <a:lnTo>
                  <a:pt x="100642" y="173065"/>
                </a:lnTo>
                <a:lnTo>
                  <a:pt x="105237" y="174813"/>
                </a:lnTo>
                <a:lnTo>
                  <a:pt x="106920" y="174683"/>
                </a:lnTo>
                <a:lnTo>
                  <a:pt x="108602" y="175136"/>
                </a:lnTo>
                <a:lnTo>
                  <a:pt x="108797" y="175784"/>
                </a:lnTo>
                <a:lnTo>
                  <a:pt x="109120" y="175784"/>
                </a:lnTo>
                <a:lnTo>
                  <a:pt x="111903" y="177531"/>
                </a:lnTo>
                <a:lnTo>
                  <a:pt x="113392" y="177984"/>
                </a:lnTo>
                <a:lnTo>
                  <a:pt x="113586" y="178502"/>
                </a:lnTo>
                <a:lnTo>
                  <a:pt x="114298" y="178825"/>
                </a:lnTo>
                <a:lnTo>
                  <a:pt x="114104" y="179472"/>
                </a:lnTo>
                <a:lnTo>
                  <a:pt x="115010" y="180896"/>
                </a:lnTo>
                <a:lnTo>
                  <a:pt x="117016" y="180896"/>
                </a:lnTo>
                <a:lnTo>
                  <a:pt x="117728" y="181350"/>
                </a:lnTo>
                <a:lnTo>
                  <a:pt x="118311" y="182126"/>
                </a:lnTo>
                <a:lnTo>
                  <a:pt x="117728" y="183421"/>
                </a:lnTo>
                <a:lnTo>
                  <a:pt x="118117" y="183550"/>
                </a:lnTo>
                <a:lnTo>
                  <a:pt x="118117" y="184197"/>
                </a:lnTo>
                <a:lnTo>
                  <a:pt x="118828" y="184391"/>
                </a:lnTo>
                <a:lnTo>
                  <a:pt x="119217" y="183421"/>
                </a:lnTo>
                <a:lnTo>
                  <a:pt x="119023" y="181803"/>
                </a:lnTo>
                <a:lnTo>
                  <a:pt x="119411" y="181350"/>
                </a:lnTo>
                <a:lnTo>
                  <a:pt x="118505" y="180702"/>
                </a:lnTo>
                <a:lnTo>
                  <a:pt x="117922" y="178502"/>
                </a:lnTo>
                <a:lnTo>
                  <a:pt x="117405" y="177984"/>
                </a:lnTo>
                <a:lnTo>
                  <a:pt x="117793" y="175266"/>
                </a:lnTo>
                <a:lnTo>
                  <a:pt x="115592" y="174618"/>
                </a:lnTo>
                <a:lnTo>
                  <a:pt x="115592" y="173518"/>
                </a:lnTo>
                <a:lnTo>
                  <a:pt x="116175" y="173065"/>
                </a:lnTo>
                <a:lnTo>
                  <a:pt x="117987" y="172741"/>
                </a:lnTo>
                <a:lnTo>
                  <a:pt x="122388" y="174036"/>
                </a:lnTo>
                <a:lnTo>
                  <a:pt x="122906" y="173389"/>
                </a:lnTo>
                <a:lnTo>
                  <a:pt x="124783" y="172612"/>
                </a:lnTo>
                <a:lnTo>
                  <a:pt x="125301" y="171641"/>
                </a:lnTo>
                <a:lnTo>
                  <a:pt x="126012" y="171512"/>
                </a:lnTo>
                <a:lnTo>
                  <a:pt x="126530" y="170088"/>
                </a:lnTo>
                <a:lnTo>
                  <a:pt x="128731" y="167499"/>
                </a:lnTo>
                <a:lnTo>
                  <a:pt x="128925" y="163357"/>
                </a:lnTo>
                <a:lnTo>
                  <a:pt x="129313" y="162580"/>
                </a:lnTo>
                <a:lnTo>
                  <a:pt x="129831" y="162580"/>
                </a:lnTo>
                <a:lnTo>
                  <a:pt x="129831" y="163357"/>
                </a:lnTo>
                <a:lnTo>
                  <a:pt x="130543" y="163681"/>
                </a:lnTo>
                <a:lnTo>
                  <a:pt x="134426" y="163681"/>
                </a:lnTo>
                <a:lnTo>
                  <a:pt x="135332" y="165622"/>
                </a:lnTo>
                <a:lnTo>
                  <a:pt x="137145" y="167046"/>
                </a:lnTo>
                <a:lnTo>
                  <a:pt x="138051" y="166852"/>
                </a:lnTo>
                <a:lnTo>
                  <a:pt x="138051" y="165104"/>
                </a:lnTo>
                <a:lnTo>
                  <a:pt x="135268" y="164328"/>
                </a:lnTo>
                <a:lnTo>
                  <a:pt x="134167" y="162386"/>
                </a:lnTo>
                <a:lnTo>
                  <a:pt x="130478" y="162063"/>
                </a:lnTo>
                <a:lnTo>
                  <a:pt x="129766" y="161415"/>
                </a:lnTo>
                <a:lnTo>
                  <a:pt x="129766" y="160768"/>
                </a:lnTo>
                <a:lnTo>
                  <a:pt x="129248" y="160768"/>
                </a:lnTo>
                <a:lnTo>
                  <a:pt x="129055" y="161221"/>
                </a:lnTo>
                <a:lnTo>
                  <a:pt x="125365" y="162515"/>
                </a:lnTo>
                <a:lnTo>
                  <a:pt x="124265" y="164781"/>
                </a:lnTo>
                <a:lnTo>
                  <a:pt x="122065" y="167176"/>
                </a:lnTo>
                <a:lnTo>
                  <a:pt x="117469" y="167176"/>
                </a:lnTo>
                <a:lnTo>
                  <a:pt x="117081" y="166852"/>
                </a:lnTo>
                <a:lnTo>
                  <a:pt x="117469" y="166399"/>
                </a:lnTo>
                <a:lnTo>
                  <a:pt x="117275" y="165751"/>
                </a:lnTo>
                <a:lnTo>
                  <a:pt x="115981" y="165428"/>
                </a:lnTo>
                <a:lnTo>
                  <a:pt x="114686" y="165751"/>
                </a:lnTo>
                <a:lnTo>
                  <a:pt x="114104" y="164781"/>
                </a:lnTo>
                <a:lnTo>
                  <a:pt x="112615" y="164781"/>
                </a:lnTo>
                <a:lnTo>
                  <a:pt x="112809" y="163163"/>
                </a:lnTo>
                <a:lnTo>
                  <a:pt x="111515" y="162063"/>
                </a:lnTo>
                <a:lnTo>
                  <a:pt x="111127" y="160768"/>
                </a:lnTo>
                <a:lnTo>
                  <a:pt x="112227" y="155979"/>
                </a:lnTo>
                <a:lnTo>
                  <a:pt x="113910" y="152613"/>
                </a:lnTo>
                <a:lnTo>
                  <a:pt x="115916" y="150542"/>
                </a:lnTo>
                <a:lnTo>
                  <a:pt x="116304" y="149571"/>
                </a:lnTo>
                <a:lnTo>
                  <a:pt x="119411" y="147306"/>
                </a:lnTo>
                <a:lnTo>
                  <a:pt x="122518" y="145688"/>
                </a:lnTo>
                <a:lnTo>
                  <a:pt x="124394" y="145364"/>
                </a:lnTo>
                <a:lnTo>
                  <a:pt x="126207" y="143940"/>
                </a:lnTo>
                <a:lnTo>
                  <a:pt x="126919" y="143940"/>
                </a:lnTo>
                <a:lnTo>
                  <a:pt x="127307" y="143293"/>
                </a:lnTo>
                <a:lnTo>
                  <a:pt x="128213" y="143423"/>
                </a:lnTo>
                <a:lnTo>
                  <a:pt x="131320" y="142452"/>
                </a:lnTo>
                <a:lnTo>
                  <a:pt x="132226" y="141157"/>
                </a:lnTo>
                <a:lnTo>
                  <a:pt x="134103" y="139863"/>
                </a:lnTo>
                <a:lnTo>
                  <a:pt x="134814" y="138892"/>
                </a:lnTo>
                <a:lnTo>
                  <a:pt x="137921" y="138569"/>
                </a:lnTo>
                <a:lnTo>
                  <a:pt x="139733" y="137274"/>
                </a:lnTo>
                <a:lnTo>
                  <a:pt x="144005" y="137274"/>
                </a:lnTo>
                <a:lnTo>
                  <a:pt x="147500" y="139021"/>
                </a:lnTo>
                <a:lnTo>
                  <a:pt x="149183" y="139151"/>
                </a:lnTo>
                <a:lnTo>
                  <a:pt x="150283" y="140446"/>
                </a:lnTo>
                <a:lnTo>
                  <a:pt x="150995" y="142711"/>
                </a:lnTo>
                <a:lnTo>
                  <a:pt x="152807" y="144782"/>
                </a:lnTo>
                <a:lnTo>
                  <a:pt x="153907" y="145235"/>
                </a:lnTo>
                <a:lnTo>
                  <a:pt x="155914" y="145429"/>
                </a:lnTo>
                <a:lnTo>
                  <a:pt x="156626" y="146206"/>
                </a:lnTo>
                <a:lnTo>
                  <a:pt x="159215" y="146529"/>
                </a:lnTo>
                <a:lnTo>
                  <a:pt x="160121" y="147500"/>
                </a:lnTo>
                <a:lnTo>
                  <a:pt x="160315" y="149248"/>
                </a:lnTo>
                <a:lnTo>
                  <a:pt x="160703" y="149248"/>
                </a:lnTo>
                <a:lnTo>
                  <a:pt x="160897" y="149701"/>
                </a:lnTo>
                <a:lnTo>
                  <a:pt x="163680" y="150801"/>
                </a:lnTo>
                <a:lnTo>
                  <a:pt x="164392" y="151448"/>
                </a:lnTo>
                <a:lnTo>
                  <a:pt x="165298" y="151448"/>
                </a:lnTo>
                <a:lnTo>
                  <a:pt x="166399" y="152419"/>
                </a:lnTo>
                <a:lnTo>
                  <a:pt x="170606" y="151966"/>
                </a:lnTo>
                <a:lnTo>
                  <a:pt x="173583" y="152937"/>
                </a:lnTo>
                <a:lnTo>
                  <a:pt x="175071" y="152807"/>
                </a:lnTo>
                <a:lnTo>
                  <a:pt x="177272" y="151837"/>
                </a:lnTo>
                <a:lnTo>
                  <a:pt x="178761" y="150089"/>
                </a:lnTo>
                <a:lnTo>
                  <a:pt x="180573" y="149312"/>
                </a:lnTo>
                <a:lnTo>
                  <a:pt x="183550" y="148665"/>
                </a:lnTo>
                <a:lnTo>
                  <a:pt x="188145" y="146400"/>
                </a:lnTo>
                <a:lnTo>
                  <a:pt x="189634" y="144782"/>
                </a:lnTo>
                <a:lnTo>
                  <a:pt x="190346" y="142193"/>
                </a:lnTo>
                <a:lnTo>
                  <a:pt x="193129" y="142387"/>
                </a:lnTo>
                <a:lnTo>
                  <a:pt x="193323" y="142064"/>
                </a:lnTo>
                <a:lnTo>
                  <a:pt x="194035" y="142064"/>
                </a:lnTo>
                <a:lnTo>
                  <a:pt x="194229" y="141611"/>
                </a:lnTo>
                <a:lnTo>
                  <a:pt x="194941" y="141611"/>
                </a:lnTo>
                <a:lnTo>
                  <a:pt x="195653" y="142258"/>
                </a:lnTo>
                <a:lnTo>
                  <a:pt x="197465" y="142452"/>
                </a:lnTo>
                <a:lnTo>
                  <a:pt x="197659" y="142775"/>
                </a:lnTo>
                <a:lnTo>
                  <a:pt x="201931" y="143099"/>
                </a:lnTo>
                <a:lnTo>
                  <a:pt x="203613" y="142128"/>
                </a:lnTo>
                <a:lnTo>
                  <a:pt x="205814" y="141481"/>
                </a:lnTo>
                <a:lnTo>
                  <a:pt x="205102" y="141157"/>
                </a:lnTo>
                <a:lnTo>
                  <a:pt x="202319" y="142258"/>
                </a:lnTo>
                <a:lnTo>
                  <a:pt x="199536" y="142128"/>
                </a:lnTo>
                <a:lnTo>
                  <a:pt x="198047" y="142452"/>
                </a:lnTo>
                <a:lnTo>
                  <a:pt x="195070" y="139410"/>
                </a:lnTo>
                <a:lnTo>
                  <a:pt x="192287" y="139086"/>
                </a:lnTo>
                <a:lnTo>
                  <a:pt x="190993" y="139734"/>
                </a:lnTo>
                <a:lnTo>
                  <a:pt x="190087" y="139604"/>
                </a:lnTo>
                <a:lnTo>
                  <a:pt x="188080" y="137339"/>
                </a:lnTo>
                <a:lnTo>
                  <a:pt x="186980" y="137986"/>
                </a:lnTo>
                <a:lnTo>
                  <a:pt x="186398" y="139086"/>
                </a:lnTo>
                <a:lnTo>
                  <a:pt x="185686" y="139216"/>
                </a:lnTo>
                <a:lnTo>
                  <a:pt x="184585" y="140316"/>
                </a:lnTo>
                <a:lnTo>
                  <a:pt x="183291" y="140640"/>
                </a:lnTo>
                <a:lnTo>
                  <a:pt x="181997" y="139992"/>
                </a:lnTo>
                <a:lnTo>
                  <a:pt x="181997" y="138892"/>
                </a:lnTo>
                <a:lnTo>
                  <a:pt x="181479" y="138374"/>
                </a:lnTo>
                <a:lnTo>
                  <a:pt x="181479" y="135980"/>
                </a:lnTo>
                <a:lnTo>
                  <a:pt x="182579" y="134362"/>
                </a:lnTo>
                <a:lnTo>
                  <a:pt x="185556" y="132614"/>
                </a:lnTo>
                <a:lnTo>
                  <a:pt x="186268" y="131190"/>
                </a:lnTo>
                <a:lnTo>
                  <a:pt x="187951" y="129766"/>
                </a:lnTo>
                <a:lnTo>
                  <a:pt x="189634" y="127178"/>
                </a:lnTo>
                <a:lnTo>
                  <a:pt x="191122" y="122194"/>
                </a:lnTo>
                <a:lnTo>
                  <a:pt x="192935" y="120123"/>
                </a:lnTo>
                <a:lnTo>
                  <a:pt x="194423" y="119994"/>
                </a:lnTo>
                <a:lnTo>
                  <a:pt x="195135" y="120446"/>
                </a:lnTo>
                <a:lnTo>
                  <a:pt x="195718" y="124265"/>
                </a:lnTo>
                <a:lnTo>
                  <a:pt x="196624" y="125236"/>
                </a:lnTo>
                <a:lnTo>
                  <a:pt x="197724" y="125689"/>
                </a:lnTo>
                <a:lnTo>
                  <a:pt x="197336" y="127307"/>
                </a:lnTo>
                <a:lnTo>
                  <a:pt x="197724" y="129055"/>
                </a:lnTo>
                <a:lnTo>
                  <a:pt x="199925" y="129378"/>
                </a:lnTo>
                <a:lnTo>
                  <a:pt x="204196" y="127631"/>
                </a:lnTo>
                <a:lnTo>
                  <a:pt x="203096" y="127631"/>
                </a:lnTo>
                <a:lnTo>
                  <a:pt x="199601" y="129055"/>
                </a:lnTo>
                <a:lnTo>
                  <a:pt x="198695" y="129055"/>
                </a:lnTo>
                <a:lnTo>
                  <a:pt x="197983" y="128407"/>
                </a:lnTo>
                <a:lnTo>
                  <a:pt x="198565" y="125171"/>
                </a:lnTo>
                <a:lnTo>
                  <a:pt x="197853" y="124071"/>
                </a:lnTo>
                <a:lnTo>
                  <a:pt x="196559" y="123747"/>
                </a:lnTo>
                <a:lnTo>
                  <a:pt x="196559" y="121353"/>
                </a:lnTo>
                <a:lnTo>
                  <a:pt x="196171" y="121029"/>
                </a:lnTo>
                <a:lnTo>
                  <a:pt x="196171" y="120253"/>
                </a:lnTo>
                <a:lnTo>
                  <a:pt x="195070" y="119476"/>
                </a:lnTo>
                <a:lnTo>
                  <a:pt x="195070" y="119476"/>
                </a:lnTo>
                <a:lnTo>
                  <a:pt x="196429" y="109962"/>
                </a:lnTo>
                <a:lnTo>
                  <a:pt x="201283" y="101289"/>
                </a:lnTo>
                <a:lnTo>
                  <a:pt x="200442" y="80578"/>
                </a:lnTo>
                <a:lnTo>
                  <a:pt x="206526" y="80708"/>
                </a:lnTo>
                <a:lnTo>
                  <a:pt x="218888" y="87762"/>
                </a:lnTo>
                <a:lnTo>
                  <a:pt x="227949" y="87439"/>
                </a:lnTo>
                <a:lnTo>
                  <a:pt x="235327" y="69640"/>
                </a:lnTo>
                <a:lnTo>
                  <a:pt x="249954" y="63880"/>
                </a:lnTo>
                <a:lnTo>
                  <a:pt x="254743" y="51648"/>
                </a:lnTo>
                <a:lnTo>
                  <a:pt x="266070" y="41487"/>
                </a:lnTo>
                <a:lnTo>
                  <a:pt x="271247" y="30096"/>
                </a:lnTo>
                <a:lnTo>
                  <a:pt x="287492" y="26406"/>
                </a:lnTo>
                <a:lnTo>
                  <a:pt x="295777" y="21746"/>
                </a:lnTo>
                <a:lnTo>
                  <a:pt x="311245" y="8414"/>
                </a:lnTo>
                <a:lnTo>
                  <a:pt x="316099" y="0"/>
                </a:lnTo>
                <a:close/>
              </a:path>
            </a:pathLst>
          </a:custGeom>
          <a:solidFill>
            <a:srgbClr val="01997F"/>
          </a:solidFill>
          <a:ln w="3229" cap="flat">
            <a:solidFill>
              <a:srgbClr val="FFFFFF"/>
            </a:solidFill>
            <a:prstDash val="solid"/>
            <a:miter/>
          </a:ln>
        </p:spPr>
        <p:txBody>
          <a:bodyPr rtlCol="0" anchor="ctr"/>
          <a:lstStyle/>
          <a:p>
            <a:endParaRPr lang="en-IN"/>
          </a:p>
        </p:txBody>
      </p:sp>
      <p:sp>
        <p:nvSpPr>
          <p:cNvPr id="9" name="Freeform: Shape 8">
            <a:extLst>
              <a:ext uri="{FF2B5EF4-FFF2-40B4-BE49-F238E27FC236}">
                <a16:creationId xmlns:a16="http://schemas.microsoft.com/office/drawing/2014/main" id="{6C52A313-FBD0-4423-9605-EBF3061C2DA6}"/>
              </a:ext>
            </a:extLst>
          </p:cNvPr>
          <p:cNvSpPr/>
          <p:nvPr/>
        </p:nvSpPr>
        <p:spPr>
          <a:xfrm>
            <a:off x="6796000" y="1319355"/>
            <a:ext cx="1167736" cy="988714"/>
          </a:xfrm>
          <a:custGeom>
            <a:avLst/>
            <a:gdLst>
              <a:gd name="connsiteX0" fmla="*/ 669478 w 896844"/>
              <a:gd name="connsiteY0" fmla="*/ 492465 h 712517"/>
              <a:gd name="connsiteX1" fmla="*/ 673556 w 896844"/>
              <a:gd name="connsiteY1" fmla="*/ 493566 h 712517"/>
              <a:gd name="connsiteX2" fmla="*/ 673944 w 896844"/>
              <a:gd name="connsiteY2" fmla="*/ 494666 h 712517"/>
              <a:gd name="connsiteX3" fmla="*/ 672456 w 896844"/>
              <a:gd name="connsiteY3" fmla="*/ 495313 h 712517"/>
              <a:gd name="connsiteX4" fmla="*/ 667278 w 896844"/>
              <a:gd name="connsiteY4" fmla="*/ 494989 h 712517"/>
              <a:gd name="connsiteX5" fmla="*/ 665789 w 896844"/>
              <a:gd name="connsiteY5" fmla="*/ 494342 h 712517"/>
              <a:gd name="connsiteX6" fmla="*/ 665207 w 896844"/>
              <a:gd name="connsiteY6" fmla="*/ 493566 h 712517"/>
              <a:gd name="connsiteX7" fmla="*/ 665207 w 896844"/>
              <a:gd name="connsiteY7" fmla="*/ 492789 h 712517"/>
              <a:gd name="connsiteX8" fmla="*/ 665789 w 896844"/>
              <a:gd name="connsiteY8" fmla="*/ 492465 h 712517"/>
              <a:gd name="connsiteX9" fmla="*/ 669478 w 896844"/>
              <a:gd name="connsiteY9" fmla="*/ 492465 h 712517"/>
              <a:gd name="connsiteX10" fmla="*/ 629286 w 896844"/>
              <a:gd name="connsiteY10" fmla="*/ 473049 h 712517"/>
              <a:gd name="connsiteX11" fmla="*/ 629675 w 896844"/>
              <a:gd name="connsiteY11" fmla="*/ 476479 h 712517"/>
              <a:gd name="connsiteX12" fmla="*/ 628574 w 896844"/>
              <a:gd name="connsiteY12" fmla="*/ 477385 h 712517"/>
              <a:gd name="connsiteX13" fmla="*/ 628574 w 896844"/>
              <a:gd name="connsiteY13" fmla="*/ 478291 h 712517"/>
              <a:gd name="connsiteX14" fmla="*/ 627668 w 896844"/>
              <a:gd name="connsiteY14" fmla="*/ 478162 h 712517"/>
              <a:gd name="connsiteX15" fmla="*/ 626568 w 896844"/>
              <a:gd name="connsiteY15" fmla="*/ 478615 h 712517"/>
              <a:gd name="connsiteX16" fmla="*/ 626374 w 896844"/>
              <a:gd name="connsiteY16" fmla="*/ 479262 h 712517"/>
              <a:gd name="connsiteX17" fmla="*/ 624562 w 896844"/>
              <a:gd name="connsiteY17" fmla="*/ 480168 h 712517"/>
              <a:gd name="connsiteX18" fmla="*/ 624368 w 896844"/>
              <a:gd name="connsiteY18" fmla="*/ 480621 h 712517"/>
              <a:gd name="connsiteX19" fmla="*/ 623462 w 896844"/>
              <a:gd name="connsiteY19" fmla="*/ 480751 h 712517"/>
              <a:gd name="connsiteX20" fmla="*/ 622750 w 896844"/>
              <a:gd name="connsiteY20" fmla="*/ 480297 h 712517"/>
              <a:gd name="connsiteX21" fmla="*/ 622555 w 896844"/>
              <a:gd name="connsiteY21" fmla="*/ 479845 h 712517"/>
              <a:gd name="connsiteX22" fmla="*/ 622944 w 896844"/>
              <a:gd name="connsiteY22" fmla="*/ 478939 h 712517"/>
              <a:gd name="connsiteX23" fmla="*/ 622555 w 896844"/>
              <a:gd name="connsiteY23" fmla="*/ 478291 h 712517"/>
              <a:gd name="connsiteX24" fmla="*/ 624756 w 896844"/>
              <a:gd name="connsiteY24" fmla="*/ 474408 h 712517"/>
              <a:gd name="connsiteX25" fmla="*/ 627151 w 896844"/>
              <a:gd name="connsiteY25" fmla="*/ 473631 h 712517"/>
              <a:gd name="connsiteX26" fmla="*/ 627539 w 896844"/>
              <a:gd name="connsiteY26" fmla="*/ 473178 h 712517"/>
              <a:gd name="connsiteX27" fmla="*/ 629286 w 896844"/>
              <a:gd name="connsiteY27" fmla="*/ 473049 h 712517"/>
              <a:gd name="connsiteX28" fmla="*/ 590583 w 896844"/>
              <a:gd name="connsiteY28" fmla="*/ 453 h 712517"/>
              <a:gd name="connsiteX29" fmla="*/ 591683 w 896844"/>
              <a:gd name="connsiteY29" fmla="*/ 647 h 712517"/>
              <a:gd name="connsiteX30" fmla="*/ 591166 w 896844"/>
              <a:gd name="connsiteY30" fmla="*/ 1295 h 712517"/>
              <a:gd name="connsiteX31" fmla="*/ 591166 w 896844"/>
              <a:gd name="connsiteY31" fmla="*/ 2395 h 712517"/>
              <a:gd name="connsiteX32" fmla="*/ 591877 w 896844"/>
              <a:gd name="connsiteY32" fmla="*/ 3495 h 712517"/>
              <a:gd name="connsiteX33" fmla="*/ 592460 w 896844"/>
              <a:gd name="connsiteY33" fmla="*/ 3495 h 712517"/>
              <a:gd name="connsiteX34" fmla="*/ 592978 w 896844"/>
              <a:gd name="connsiteY34" fmla="*/ 4271 h 712517"/>
              <a:gd name="connsiteX35" fmla="*/ 594078 w 896844"/>
              <a:gd name="connsiteY35" fmla="*/ 4919 h 712517"/>
              <a:gd name="connsiteX36" fmla="*/ 593496 w 896844"/>
              <a:gd name="connsiteY36" fmla="*/ 5889 h 712517"/>
              <a:gd name="connsiteX37" fmla="*/ 594078 w 896844"/>
              <a:gd name="connsiteY37" fmla="*/ 7184 h 712517"/>
              <a:gd name="connsiteX38" fmla="*/ 595178 w 896844"/>
              <a:gd name="connsiteY38" fmla="*/ 8155 h 712517"/>
              <a:gd name="connsiteX39" fmla="*/ 596861 w 896844"/>
              <a:gd name="connsiteY39" fmla="*/ 8155 h 712517"/>
              <a:gd name="connsiteX40" fmla="*/ 598868 w 896844"/>
              <a:gd name="connsiteY40" fmla="*/ 8932 h 712517"/>
              <a:gd name="connsiteX41" fmla="*/ 599385 w 896844"/>
              <a:gd name="connsiteY41" fmla="*/ 9902 h 712517"/>
              <a:gd name="connsiteX42" fmla="*/ 599579 w 896844"/>
              <a:gd name="connsiteY42" fmla="*/ 11326 h 712517"/>
              <a:gd name="connsiteX43" fmla="*/ 600291 w 896844"/>
              <a:gd name="connsiteY43" fmla="*/ 12297 h 712517"/>
              <a:gd name="connsiteX44" fmla="*/ 600486 w 896844"/>
              <a:gd name="connsiteY44" fmla="*/ 14368 h 712517"/>
              <a:gd name="connsiteX45" fmla="*/ 599968 w 896844"/>
              <a:gd name="connsiteY45" fmla="*/ 14821 h 712517"/>
              <a:gd name="connsiteX46" fmla="*/ 599968 w 896844"/>
              <a:gd name="connsiteY46" fmla="*/ 15469 h 712517"/>
              <a:gd name="connsiteX47" fmla="*/ 601262 w 896844"/>
              <a:gd name="connsiteY47" fmla="*/ 17345 h 712517"/>
              <a:gd name="connsiteX48" fmla="*/ 604045 w 896844"/>
              <a:gd name="connsiteY48" fmla="*/ 17798 h 712517"/>
              <a:gd name="connsiteX49" fmla="*/ 606052 w 896844"/>
              <a:gd name="connsiteY49" fmla="*/ 16698 h 712517"/>
              <a:gd name="connsiteX50" fmla="*/ 606958 w 896844"/>
              <a:gd name="connsiteY50" fmla="*/ 15727 h 712517"/>
              <a:gd name="connsiteX51" fmla="*/ 608964 w 896844"/>
              <a:gd name="connsiteY51" fmla="*/ 15857 h 712517"/>
              <a:gd name="connsiteX52" fmla="*/ 610453 w 896844"/>
              <a:gd name="connsiteY52" fmla="*/ 14756 h 712517"/>
              <a:gd name="connsiteX53" fmla="*/ 610453 w 896844"/>
              <a:gd name="connsiteY53" fmla="*/ 13980 h 712517"/>
              <a:gd name="connsiteX54" fmla="*/ 611164 w 896844"/>
              <a:gd name="connsiteY54" fmla="*/ 13850 h 712517"/>
              <a:gd name="connsiteX55" fmla="*/ 611876 w 896844"/>
              <a:gd name="connsiteY55" fmla="*/ 14174 h 712517"/>
              <a:gd name="connsiteX56" fmla="*/ 612071 w 896844"/>
              <a:gd name="connsiteY56" fmla="*/ 14627 h 712517"/>
              <a:gd name="connsiteX57" fmla="*/ 613171 w 896844"/>
              <a:gd name="connsiteY57" fmla="*/ 14756 h 712517"/>
              <a:gd name="connsiteX58" fmla="*/ 614271 w 896844"/>
              <a:gd name="connsiteY58" fmla="*/ 16180 h 712517"/>
              <a:gd name="connsiteX59" fmla="*/ 614660 w 896844"/>
              <a:gd name="connsiteY59" fmla="*/ 17734 h 712517"/>
              <a:gd name="connsiteX60" fmla="*/ 616148 w 896844"/>
              <a:gd name="connsiteY60" fmla="*/ 18510 h 712517"/>
              <a:gd name="connsiteX61" fmla="*/ 617054 w 896844"/>
              <a:gd name="connsiteY61" fmla="*/ 20258 h 712517"/>
              <a:gd name="connsiteX62" fmla="*/ 617960 w 896844"/>
              <a:gd name="connsiteY62" fmla="*/ 21034 h 712517"/>
              <a:gd name="connsiteX63" fmla="*/ 622167 w 896844"/>
              <a:gd name="connsiteY63" fmla="*/ 22005 h 712517"/>
              <a:gd name="connsiteX64" fmla="*/ 622361 w 896844"/>
              <a:gd name="connsiteY64" fmla="*/ 22782 h 712517"/>
              <a:gd name="connsiteX65" fmla="*/ 623073 w 896844"/>
              <a:gd name="connsiteY65" fmla="*/ 23429 h 712517"/>
              <a:gd name="connsiteX66" fmla="*/ 623785 w 896844"/>
              <a:gd name="connsiteY66" fmla="*/ 25953 h 712517"/>
              <a:gd name="connsiteX67" fmla="*/ 625662 w 896844"/>
              <a:gd name="connsiteY67" fmla="*/ 26083 h 712517"/>
              <a:gd name="connsiteX68" fmla="*/ 624562 w 896844"/>
              <a:gd name="connsiteY68" fmla="*/ 29901 h 712517"/>
              <a:gd name="connsiteX69" fmla="*/ 626245 w 896844"/>
              <a:gd name="connsiteY69" fmla="*/ 32102 h 712517"/>
              <a:gd name="connsiteX70" fmla="*/ 627151 w 896844"/>
              <a:gd name="connsiteY70" fmla="*/ 32231 h 712517"/>
              <a:gd name="connsiteX71" fmla="*/ 627345 w 896844"/>
              <a:gd name="connsiteY71" fmla="*/ 32879 h 712517"/>
              <a:gd name="connsiteX72" fmla="*/ 629739 w 896844"/>
              <a:gd name="connsiteY72" fmla="*/ 34173 h 712517"/>
              <a:gd name="connsiteX73" fmla="*/ 633429 w 896844"/>
              <a:gd name="connsiteY73" fmla="*/ 35273 h 712517"/>
              <a:gd name="connsiteX74" fmla="*/ 636212 w 896844"/>
              <a:gd name="connsiteY74" fmla="*/ 35597 h 712517"/>
              <a:gd name="connsiteX75" fmla="*/ 637894 w 896844"/>
              <a:gd name="connsiteY75" fmla="*/ 36244 h 712517"/>
              <a:gd name="connsiteX76" fmla="*/ 640289 w 896844"/>
              <a:gd name="connsiteY76" fmla="*/ 37862 h 712517"/>
              <a:gd name="connsiteX77" fmla="*/ 644173 w 896844"/>
              <a:gd name="connsiteY77" fmla="*/ 38185 h 712517"/>
              <a:gd name="connsiteX78" fmla="*/ 644561 w 896844"/>
              <a:gd name="connsiteY78" fmla="*/ 38962 h 712517"/>
              <a:gd name="connsiteX79" fmla="*/ 647538 w 896844"/>
              <a:gd name="connsiteY79" fmla="*/ 38315 h 712517"/>
              <a:gd name="connsiteX80" fmla="*/ 648250 w 896844"/>
              <a:gd name="connsiteY80" fmla="*/ 38962 h 712517"/>
              <a:gd name="connsiteX81" fmla="*/ 652327 w 896844"/>
              <a:gd name="connsiteY81" fmla="*/ 40063 h 712517"/>
              <a:gd name="connsiteX82" fmla="*/ 653816 w 896844"/>
              <a:gd name="connsiteY82" fmla="*/ 42263 h 712517"/>
              <a:gd name="connsiteX83" fmla="*/ 657893 w 896844"/>
              <a:gd name="connsiteY83" fmla="*/ 43234 h 712517"/>
              <a:gd name="connsiteX84" fmla="*/ 660482 w 896844"/>
              <a:gd name="connsiteY84" fmla="*/ 45758 h 712517"/>
              <a:gd name="connsiteX85" fmla="*/ 662488 w 896844"/>
              <a:gd name="connsiteY85" fmla="*/ 50030 h 712517"/>
              <a:gd name="connsiteX86" fmla="*/ 662683 w 896844"/>
              <a:gd name="connsiteY86" fmla="*/ 51454 h 712517"/>
              <a:gd name="connsiteX87" fmla="*/ 664560 w 896844"/>
              <a:gd name="connsiteY87" fmla="*/ 53977 h 712517"/>
              <a:gd name="connsiteX88" fmla="*/ 665660 w 896844"/>
              <a:gd name="connsiteY88" fmla="*/ 54948 h 712517"/>
              <a:gd name="connsiteX89" fmla="*/ 666372 w 896844"/>
              <a:gd name="connsiteY89" fmla="*/ 54948 h 712517"/>
              <a:gd name="connsiteX90" fmla="*/ 667472 w 896844"/>
              <a:gd name="connsiteY90" fmla="*/ 56049 h 712517"/>
              <a:gd name="connsiteX91" fmla="*/ 668184 w 896844"/>
              <a:gd name="connsiteY91" fmla="*/ 56049 h 712517"/>
              <a:gd name="connsiteX92" fmla="*/ 669478 w 896844"/>
              <a:gd name="connsiteY92" fmla="*/ 58249 h 712517"/>
              <a:gd name="connsiteX93" fmla="*/ 671161 w 896844"/>
              <a:gd name="connsiteY93" fmla="*/ 59544 h 712517"/>
              <a:gd name="connsiteX94" fmla="*/ 671355 w 896844"/>
              <a:gd name="connsiteY94" fmla="*/ 60838 h 712517"/>
              <a:gd name="connsiteX95" fmla="*/ 671873 w 896844"/>
              <a:gd name="connsiteY95" fmla="*/ 61291 h 712517"/>
              <a:gd name="connsiteX96" fmla="*/ 672585 w 896844"/>
              <a:gd name="connsiteY96" fmla="*/ 61291 h 712517"/>
              <a:gd name="connsiteX97" fmla="*/ 673685 w 896844"/>
              <a:gd name="connsiteY97" fmla="*/ 62392 h 712517"/>
              <a:gd name="connsiteX98" fmla="*/ 675368 w 896844"/>
              <a:gd name="connsiteY98" fmla="*/ 63168 h 712517"/>
              <a:gd name="connsiteX99" fmla="*/ 675368 w 896844"/>
              <a:gd name="connsiteY99" fmla="*/ 66016 h 712517"/>
              <a:gd name="connsiteX100" fmla="*/ 674980 w 896844"/>
              <a:gd name="connsiteY100" fmla="*/ 67440 h 712517"/>
              <a:gd name="connsiteX101" fmla="*/ 672391 w 896844"/>
              <a:gd name="connsiteY101" fmla="*/ 69316 h 712517"/>
              <a:gd name="connsiteX102" fmla="*/ 671873 w 896844"/>
              <a:gd name="connsiteY102" fmla="*/ 72164 h 712517"/>
              <a:gd name="connsiteX103" fmla="*/ 671873 w 896844"/>
              <a:gd name="connsiteY103" fmla="*/ 75012 h 712517"/>
              <a:gd name="connsiteX104" fmla="*/ 673168 w 896844"/>
              <a:gd name="connsiteY104" fmla="*/ 77860 h 712517"/>
              <a:gd name="connsiteX105" fmla="*/ 673750 w 896844"/>
              <a:gd name="connsiteY105" fmla="*/ 78184 h 712517"/>
              <a:gd name="connsiteX106" fmla="*/ 673944 w 896844"/>
              <a:gd name="connsiteY106" fmla="*/ 79737 h 712517"/>
              <a:gd name="connsiteX107" fmla="*/ 674850 w 896844"/>
              <a:gd name="connsiteY107" fmla="*/ 81031 h 712517"/>
              <a:gd name="connsiteX108" fmla="*/ 676533 w 896844"/>
              <a:gd name="connsiteY108" fmla="*/ 81808 h 712517"/>
              <a:gd name="connsiteX109" fmla="*/ 678022 w 896844"/>
              <a:gd name="connsiteY109" fmla="*/ 83555 h 712517"/>
              <a:gd name="connsiteX110" fmla="*/ 680028 w 896844"/>
              <a:gd name="connsiteY110" fmla="*/ 84332 h 712517"/>
              <a:gd name="connsiteX111" fmla="*/ 680740 w 896844"/>
              <a:gd name="connsiteY111" fmla="*/ 85432 h 712517"/>
              <a:gd name="connsiteX112" fmla="*/ 682617 w 896844"/>
              <a:gd name="connsiteY112" fmla="*/ 86079 h 712517"/>
              <a:gd name="connsiteX113" fmla="*/ 684299 w 896844"/>
              <a:gd name="connsiteY113" fmla="*/ 86079 h 712517"/>
              <a:gd name="connsiteX114" fmla="*/ 685206 w 896844"/>
              <a:gd name="connsiteY114" fmla="*/ 85432 h 712517"/>
              <a:gd name="connsiteX115" fmla="*/ 687018 w 896844"/>
              <a:gd name="connsiteY115" fmla="*/ 87956 h 712517"/>
              <a:gd name="connsiteX116" fmla="*/ 688700 w 896844"/>
              <a:gd name="connsiteY116" fmla="*/ 89251 h 712517"/>
              <a:gd name="connsiteX117" fmla="*/ 689218 w 896844"/>
              <a:gd name="connsiteY117" fmla="*/ 90222 h 712517"/>
              <a:gd name="connsiteX118" fmla="*/ 690319 w 896844"/>
              <a:gd name="connsiteY118" fmla="*/ 90351 h 712517"/>
              <a:gd name="connsiteX119" fmla="*/ 691419 w 896844"/>
              <a:gd name="connsiteY119" fmla="*/ 91322 h 712517"/>
              <a:gd name="connsiteX120" fmla="*/ 693425 w 896844"/>
              <a:gd name="connsiteY120" fmla="*/ 95270 h 712517"/>
              <a:gd name="connsiteX121" fmla="*/ 694526 w 896844"/>
              <a:gd name="connsiteY121" fmla="*/ 95594 h 712517"/>
              <a:gd name="connsiteX122" fmla="*/ 695626 w 896844"/>
              <a:gd name="connsiteY122" fmla="*/ 98118 h 712517"/>
              <a:gd name="connsiteX123" fmla="*/ 695626 w 896844"/>
              <a:gd name="connsiteY123" fmla="*/ 98894 h 712517"/>
              <a:gd name="connsiteX124" fmla="*/ 696920 w 896844"/>
              <a:gd name="connsiteY124" fmla="*/ 100771 h 712517"/>
              <a:gd name="connsiteX125" fmla="*/ 697309 w 896844"/>
              <a:gd name="connsiteY125" fmla="*/ 102519 h 712517"/>
              <a:gd name="connsiteX126" fmla="*/ 699509 w 896844"/>
              <a:gd name="connsiteY126" fmla="*/ 105496 h 712517"/>
              <a:gd name="connsiteX127" fmla="*/ 700415 w 896844"/>
              <a:gd name="connsiteY127" fmla="*/ 107891 h 712517"/>
              <a:gd name="connsiteX128" fmla="*/ 700609 w 896844"/>
              <a:gd name="connsiteY128" fmla="*/ 113586 h 712517"/>
              <a:gd name="connsiteX129" fmla="*/ 702616 w 896844"/>
              <a:gd name="connsiteY129" fmla="*/ 114039 h 712517"/>
              <a:gd name="connsiteX130" fmla="*/ 703716 w 896844"/>
              <a:gd name="connsiteY130" fmla="*/ 115916 h 712517"/>
              <a:gd name="connsiteX131" fmla="*/ 703910 w 896844"/>
              <a:gd name="connsiteY131" fmla="*/ 117016 h 712517"/>
              <a:gd name="connsiteX132" fmla="*/ 704816 w 896844"/>
              <a:gd name="connsiteY132" fmla="*/ 118117 h 712517"/>
              <a:gd name="connsiteX133" fmla="*/ 704816 w 896844"/>
              <a:gd name="connsiteY133" fmla="*/ 119411 h 712517"/>
              <a:gd name="connsiteX134" fmla="*/ 705722 w 896844"/>
              <a:gd name="connsiteY134" fmla="*/ 120835 h 712517"/>
              <a:gd name="connsiteX135" fmla="*/ 705140 w 896844"/>
              <a:gd name="connsiteY135" fmla="*/ 123683 h 712517"/>
              <a:gd name="connsiteX136" fmla="*/ 707923 w 896844"/>
              <a:gd name="connsiteY136" fmla="*/ 124136 h 712517"/>
              <a:gd name="connsiteX137" fmla="*/ 708829 w 896844"/>
              <a:gd name="connsiteY137" fmla="*/ 125430 h 712517"/>
              <a:gd name="connsiteX138" fmla="*/ 708635 w 896844"/>
              <a:gd name="connsiteY138" fmla="*/ 126660 h 712517"/>
              <a:gd name="connsiteX139" fmla="*/ 709023 w 896844"/>
              <a:gd name="connsiteY139" fmla="*/ 127954 h 712517"/>
              <a:gd name="connsiteX140" fmla="*/ 710124 w 896844"/>
              <a:gd name="connsiteY140" fmla="*/ 128278 h 712517"/>
              <a:gd name="connsiteX141" fmla="*/ 710512 w 896844"/>
              <a:gd name="connsiteY141" fmla="*/ 128731 h 712517"/>
              <a:gd name="connsiteX142" fmla="*/ 710512 w 896844"/>
              <a:gd name="connsiteY142" fmla="*/ 129702 h 712517"/>
              <a:gd name="connsiteX143" fmla="*/ 710124 w 896844"/>
              <a:gd name="connsiteY143" fmla="*/ 129831 h 712517"/>
              <a:gd name="connsiteX144" fmla="*/ 709735 w 896844"/>
              <a:gd name="connsiteY144" fmla="*/ 131384 h 712517"/>
              <a:gd name="connsiteX145" fmla="*/ 708635 w 896844"/>
              <a:gd name="connsiteY145" fmla="*/ 131708 h 712517"/>
              <a:gd name="connsiteX146" fmla="*/ 708441 w 896844"/>
              <a:gd name="connsiteY146" fmla="*/ 133585 h 712517"/>
              <a:gd name="connsiteX147" fmla="*/ 709153 w 896844"/>
              <a:gd name="connsiteY147" fmla="*/ 134815 h 712517"/>
              <a:gd name="connsiteX148" fmla="*/ 710059 w 896844"/>
              <a:gd name="connsiteY148" fmla="*/ 134815 h 712517"/>
              <a:gd name="connsiteX149" fmla="*/ 709153 w 896844"/>
              <a:gd name="connsiteY149" fmla="*/ 136368 h 712517"/>
              <a:gd name="connsiteX150" fmla="*/ 709153 w 896844"/>
              <a:gd name="connsiteY150" fmla="*/ 138245 h 712517"/>
              <a:gd name="connsiteX151" fmla="*/ 710253 w 896844"/>
              <a:gd name="connsiteY151" fmla="*/ 142322 h 712517"/>
              <a:gd name="connsiteX152" fmla="*/ 710965 w 896844"/>
              <a:gd name="connsiteY152" fmla="*/ 143099 h 712517"/>
              <a:gd name="connsiteX153" fmla="*/ 712454 w 896844"/>
              <a:gd name="connsiteY153" fmla="*/ 143099 h 712517"/>
              <a:gd name="connsiteX154" fmla="*/ 713360 w 896844"/>
              <a:gd name="connsiteY154" fmla="*/ 144199 h 712517"/>
              <a:gd name="connsiteX155" fmla="*/ 712971 w 896844"/>
              <a:gd name="connsiteY155" fmla="*/ 145300 h 712517"/>
              <a:gd name="connsiteX156" fmla="*/ 712389 w 896844"/>
              <a:gd name="connsiteY156" fmla="*/ 145429 h 712517"/>
              <a:gd name="connsiteX157" fmla="*/ 712000 w 896844"/>
              <a:gd name="connsiteY157" fmla="*/ 146723 h 712517"/>
              <a:gd name="connsiteX158" fmla="*/ 712000 w 896844"/>
              <a:gd name="connsiteY158" fmla="*/ 147953 h 712517"/>
              <a:gd name="connsiteX159" fmla="*/ 712389 w 896844"/>
              <a:gd name="connsiteY159" fmla="*/ 147953 h 712517"/>
              <a:gd name="connsiteX160" fmla="*/ 713101 w 896844"/>
              <a:gd name="connsiteY160" fmla="*/ 151254 h 712517"/>
              <a:gd name="connsiteX161" fmla="*/ 713683 w 896844"/>
              <a:gd name="connsiteY161" fmla="*/ 151384 h 712517"/>
              <a:gd name="connsiteX162" fmla="*/ 714201 w 896844"/>
              <a:gd name="connsiteY162" fmla="*/ 152484 h 712517"/>
              <a:gd name="connsiteX163" fmla="*/ 715107 w 896844"/>
              <a:gd name="connsiteY163" fmla="*/ 153260 h 712517"/>
              <a:gd name="connsiteX164" fmla="*/ 716919 w 896844"/>
              <a:gd name="connsiteY164" fmla="*/ 153390 h 712517"/>
              <a:gd name="connsiteX165" fmla="*/ 718408 w 896844"/>
              <a:gd name="connsiteY165" fmla="*/ 152160 h 712517"/>
              <a:gd name="connsiteX166" fmla="*/ 719314 w 896844"/>
              <a:gd name="connsiteY166" fmla="*/ 152160 h 712517"/>
              <a:gd name="connsiteX167" fmla="*/ 720608 w 896844"/>
              <a:gd name="connsiteY167" fmla="*/ 153584 h 712517"/>
              <a:gd name="connsiteX168" fmla="*/ 720608 w 896844"/>
              <a:gd name="connsiteY168" fmla="*/ 155137 h 712517"/>
              <a:gd name="connsiteX169" fmla="*/ 719896 w 896844"/>
              <a:gd name="connsiteY169" fmla="*/ 156690 h 712517"/>
              <a:gd name="connsiteX170" fmla="*/ 718990 w 896844"/>
              <a:gd name="connsiteY170" fmla="*/ 157467 h 712517"/>
              <a:gd name="connsiteX171" fmla="*/ 717372 w 896844"/>
              <a:gd name="connsiteY171" fmla="*/ 156885 h 712517"/>
              <a:gd name="connsiteX172" fmla="*/ 717372 w 896844"/>
              <a:gd name="connsiteY172" fmla="*/ 157338 h 712517"/>
              <a:gd name="connsiteX173" fmla="*/ 716984 w 896844"/>
              <a:gd name="connsiteY173" fmla="*/ 157338 h 712517"/>
              <a:gd name="connsiteX174" fmla="*/ 716466 w 896844"/>
              <a:gd name="connsiteY174" fmla="*/ 158308 h 712517"/>
              <a:gd name="connsiteX175" fmla="*/ 716272 w 896844"/>
              <a:gd name="connsiteY175" fmla="*/ 158956 h 712517"/>
              <a:gd name="connsiteX176" fmla="*/ 716790 w 896844"/>
              <a:gd name="connsiteY176" fmla="*/ 160703 h 712517"/>
              <a:gd name="connsiteX177" fmla="*/ 716790 w 896844"/>
              <a:gd name="connsiteY177" fmla="*/ 162451 h 712517"/>
              <a:gd name="connsiteX178" fmla="*/ 718278 w 896844"/>
              <a:gd name="connsiteY178" fmla="*/ 164004 h 712517"/>
              <a:gd name="connsiteX179" fmla="*/ 718861 w 896844"/>
              <a:gd name="connsiteY179" fmla="*/ 164133 h 712517"/>
              <a:gd name="connsiteX180" fmla="*/ 720544 w 896844"/>
              <a:gd name="connsiteY180" fmla="*/ 166981 h 712517"/>
              <a:gd name="connsiteX181" fmla="*/ 722032 w 896844"/>
              <a:gd name="connsiteY181" fmla="*/ 167758 h 712517"/>
              <a:gd name="connsiteX182" fmla="*/ 723715 w 896844"/>
              <a:gd name="connsiteY182" fmla="*/ 167887 h 712517"/>
              <a:gd name="connsiteX183" fmla="*/ 723909 w 896844"/>
              <a:gd name="connsiteY183" fmla="*/ 170088 h 712517"/>
              <a:gd name="connsiteX184" fmla="*/ 724815 w 896844"/>
              <a:gd name="connsiteY184" fmla="*/ 170864 h 712517"/>
              <a:gd name="connsiteX185" fmla="*/ 725203 w 896844"/>
              <a:gd name="connsiteY185" fmla="*/ 171965 h 712517"/>
              <a:gd name="connsiteX186" fmla="*/ 725915 w 896844"/>
              <a:gd name="connsiteY186" fmla="*/ 172418 h 712517"/>
              <a:gd name="connsiteX187" fmla="*/ 726821 w 896844"/>
              <a:gd name="connsiteY187" fmla="*/ 172418 h 712517"/>
              <a:gd name="connsiteX188" fmla="*/ 727210 w 896844"/>
              <a:gd name="connsiteY188" fmla="*/ 173648 h 712517"/>
              <a:gd name="connsiteX189" fmla="*/ 726110 w 896844"/>
              <a:gd name="connsiteY189" fmla="*/ 174877 h 712517"/>
              <a:gd name="connsiteX190" fmla="*/ 725721 w 896844"/>
              <a:gd name="connsiteY190" fmla="*/ 174877 h 712517"/>
              <a:gd name="connsiteX191" fmla="*/ 725721 w 896844"/>
              <a:gd name="connsiteY191" fmla="*/ 175524 h 712517"/>
              <a:gd name="connsiteX192" fmla="*/ 727016 w 896844"/>
              <a:gd name="connsiteY192" fmla="*/ 177596 h 712517"/>
              <a:gd name="connsiteX193" fmla="*/ 728310 w 896844"/>
              <a:gd name="connsiteY193" fmla="*/ 178696 h 712517"/>
              <a:gd name="connsiteX194" fmla="*/ 729799 w 896844"/>
              <a:gd name="connsiteY194" fmla="*/ 179149 h 712517"/>
              <a:gd name="connsiteX195" fmla="*/ 730899 w 896844"/>
              <a:gd name="connsiteY195" fmla="*/ 180379 h 712517"/>
              <a:gd name="connsiteX196" fmla="*/ 732387 w 896844"/>
              <a:gd name="connsiteY196" fmla="*/ 180379 h 712517"/>
              <a:gd name="connsiteX197" fmla="*/ 732905 w 896844"/>
              <a:gd name="connsiteY197" fmla="*/ 179408 h 712517"/>
              <a:gd name="connsiteX198" fmla="*/ 736206 w 896844"/>
              <a:gd name="connsiteY198" fmla="*/ 178954 h 712517"/>
              <a:gd name="connsiteX199" fmla="*/ 736789 w 896844"/>
              <a:gd name="connsiteY199" fmla="*/ 181285 h 712517"/>
              <a:gd name="connsiteX200" fmla="*/ 738277 w 896844"/>
              <a:gd name="connsiteY200" fmla="*/ 182385 h 712517"/>
              <a:gd name="connsiteX201" fmla="*/ 739377 w 896844"/>
              <a:gd name="connsiteY201" fmla="*/ 182708 h 712517"/>
              <a:gd name="connsiteX202" fmla="*/ 739377 w 896844"/>
              <a:gd name="connsiteY202" fmla="*/ 183032 h 712517"/>
              <a:gd name="connsiteX203" fmla="*/ 741060 w 896844"/>
              <a:gd name="connsiteY203" fmla="*/ 183356 h 712517"/>
              <a:gd name="connsiteX204" fmla="*/ 741449 w 896844"/>
              <a:gd name="connsiteY204" fmla="*/ 183809 h 712517"/>
              <a:gd name="connsiteX205" fmla="*/ 743843 w 896844"/>
              <a:gd name="connsiteY205" fmla="*/ 184780 h 712517"/>
              <a:gd name="connsiteX206" fmla="*/ 745138 w 896844"/>
              <a:gd name="connsiteY206" fmla="*/ 186980 h 712517"/>
              <a:gd name="connsiteX207" fmla="*/ 753422 w 896844"/>
              <a:gd name="connsiteY207" fmla="*/ 190281 h 712517"/>
              <a:gd name="connsiteX208" fmla="*/ 753811 w 896844"/>
              <a:gd name="connsiteY208" fmla="*/ 190734 h 712517"/>
              <a:gd name="connsiteX209" fmla="*/ 756399 w 896844"/>
              <a:gd name="connsiteY209" fmla="*/ 191834 h 712517"/>
              <a:gd name="connsiteX210" fmla="*/ 757694 w 896844"/>
              <a:gd name="connsiteY210" fmla="*/ 192935 h 712517"/>
              <a:gd name="connsiteX211" fmla="*/ 759700 w 896844"/>
              <a:gd name="connsiteY211" fmla="*/ 193064 h 712517"/>
              <a:gd name="connsiteX212" fmla="*/ 763195 w 896844"/>
              <a:gd name="connsiteY212" fmla="*/ 194617 h 712517"/>
              <a:gd name="connsiteX213" fmla="*/ 763195 w 896844"/>
              <a:gd name="connsiteY213" fmla="*/ 194941 h 712517"/>
              <a:gd name="connsiteX214" fmla="*/ 762289 w 896844"/>
              <a:gd name="connsiteY214" fmla="*/ 195070 h 712517"/>
              <a:gd name="connsiteX215" fmla="*/ 756205 w 896844"/>
              <a:gd name="connsiteY215" fmla="*/ 193841 h 712517"/>
              <a:gd name="connsiteX216" fmla="*/ 754716 w 896844"/>
              <a:gd name="connsiteY216" fmla="*/ 195912 h 712517"/>
              <a:gd name="connsiteX217" fmla="*/ 754716 w 896844"/>
              <a:gd name="connsiteY217" fmla="*/ 197336 h 712517"/>
              <a:gd name="connsiteX218" fmla="*/ 754199 w 896844"/>
              <a:gd name="connsiteY218" fmla="*/ 198759 h 712517"/>
              <a:gd name="connsiteX219" fmla="*/ 754393 w 896844"/>
              <a:gd name="connsiteY219" fmla="*/ 199730 h 712517"/>
              <a:gd name="connsiteX220" fmla="*/ 753681 w 896844"/>
              <a:gd name="connsiteY220" fmla="*/ 200830 h 712517"/>
              <a:gd name="connsiteX221" fmla="*/ 754069 w 896844"/>
              <a:gd name="connsiteY221" fmla="*/ 201283 h 712517"/>
              <a:gd name="connsiteX222" fmla="*/ 753875 w 896844"/>
              <a:gd name="connsiteY222" fmla="*/ 203031 h 712517"/>
              <a:gd name="connsiteX223" fmla="*/ 754263 w 896844"/>
              <a:gd name="connsiteY223" fmla="*/ 203678 h 712517"/>
              <a:gd name="connsiteX224" fmla="*/ 754263 w 896844"/>
              <a:gd name="connsiteY224" fmla="*/ 205231 h 712517"/>
              <a:gd name="connsiteX225" fmla="*/ 754652 w 896844"/>
              <a:gd name="connsiteY225" fmla="*/ 205361 h 712517"/>
              <a:gd name="connsiteX226" fmla="*/ 754652 w 896844"/>
              <a:gd name="connsiteY226" fmla="*/ 207432 h 712517"/>
              <a:gd name="connsiteX227" fmla="*/ 755558 w 896844"/>
              <a:gd name="connsiteY227" fmla="*/ 208532 h 712517"/>
              <a:gd name="connsiteX228" fmla="*/ 755752 w 896844"/>
              <a:gd name="connsiteY228" fmla="*/ 209633 h 712517"/>
              <a:gd name="connsiteX229" fmla="*/ 756270 w 896844"/>
              <a:gd name="connsiteY229" fmla="*/ 209956 h 712517"/>
              <a:gd name="connsiteX230" fmla="*/ 756852 w 896844"/>
              <a:gd name="connsiteY230" fmla="*/ 212027 h 712517"/>
              <a:gd name="connsiteX231" fmla="*/ 757564 w 896844"/>
              <a:gd name="connsiteY231" fmla="*/ 212998 h 712517"/>
              <a:gd name="connsiteX232" fmla="*/ 758470 w 896844"/>
              <a:gd name="connsiteY232" fmla="*/ 212998 h 712517"/>
              <a:gd name="connsiteX233" fmla="*/ 758082 w 896844"/>
              <a:gd name="connsiteY233" fmla="*/ 213969 h 712517"/>
              <a:gd name="connsiteX234" fmla="*/ 760088 w 896844"/>
              <a:gd name="connsiteY234" fmla="*/ 215393 h 712517"/>
              <a:gd name="connsiteX235" fmla="*/ 760477 w 896844"/>
              <a:gd name="connsiteY235" fmla="*/ 216817 h 712517"/>
              <a:gd name="connsiteX236" fmla="*/ 760995 w 896844"/>
              <a:gd name="connsiteY236" fmla="*/ 216946 h 712517"/>
              <a:gd name="connsiteX237" fmla="*/ 762095 w 896844"/>
              <a:gd name="connsiteY237" fmla="*/ 218370 h 712517"/>
              <a:gd name="connsiteX238" fmla="*/ 762807 w 896844"/>
              <a:gd name="connsiteY238" fmla="*/ 218500 h 712517"/>
              <a:gd name="connsiteX239" fmla="*/ 762807 w 896844"/>
              <a:gd name="connsiteY239" fmla="*/ 218953 h 712517"/>
              <a:gd name="connsiteX240" fmla="*/ 764813 w 896844"/>
              <a:gd name="connsiteY240" fmla="*/ 220376 h 712517"/>
              <a:gd name="connsiteX241" fmla="*/ 765201 w 896844"/>
              <a:gd name="connsiteY241" fmla="*/ 221023 h 712517"/>
              <a:gd name="connsiteX242" fmla="*/ 766107 w 896844"/>
              <a:gd name="connsiteY242" fmla="*/ 221023 h 712517"/>
              <a:gd name="connsiteX243" fmla="*/ 766107 w 896844"/>
              <a:gd name="connsiteY243" fmla="*/ 221994 h 712517"/>
              <a:gd name="connsiteX244" fmla="*/ 766819 w 896844"/>
              <a:gd name="connsiteY244" fmla="*/ 222641 h 712517"/>
              <a:gd name="connsiteX245" fmla="*/ 768502 w 896844"/>
              <a:gd name="connsiteY245" fmla="*/ 222965 h 712517"/>
              <a:gd name="connsiteX246" fmla="*/ 768502 w 896844"/>
              <a:gd name="connsiteY246" fmla="*/ 223612 h 712517"/>
              <a:gd name="connsiteX247" fmla="*/ 769214 w 896844"/>
              <a:gd name="connsiteY247" fmla="*/ 223742 h 712517"/>
              <a:gd name="connsiteX248" fmla="*/ 769602 w 896844"/>
              <a:gd name="connsiteY248" fmla="*/ 224519 h 712517"/>
              <a:gd name="connsiteX249" fmla="*/ 771609 w 896844"/>
              <a:gd name="connsiteY249" fmla="*/ 225295 h 712517"/>
              <a:gd name="connsiteX250" fmla="*/ 772191 w 896844"/>
              <a:gd name="connsiteY250" fmla="*/ 225942 h 712517"/>
              <a:gd name="connsiteX251" fmla="*/ 773486 w 896844"/>
              <a:gd name="connsiteY251" fmla="*/ 226072 h 712517"/>
              <a:gd name="connsiteX252" fmla="*/ 774198 w 896844"/>
              <a:gd name="connsiteY252" fmla="*/ 226849 h 712517"/>
              <a:gd name="connsiteX253" fmla="*/ 782288 w 896844"/>
              <a:gd name="connsiteY253" fmla="*/ 228273 h 712517"/>
              <a:gd name="connsiteX254" fmla="*/ 782870 w 896844"/>
              <a:gd name="connsiteY254" fmla="*/ 228402 h 712517"/>
              <a:gd name="connsiteX255" fmla="*/ 782870 w 896844"/>
              <a:gd name="connsiteY255" fmla="*/ 228725 h 712517"/>
              <a:gd name="connsiteX256" fmla="*/ 783388 w 896844"/>
              <a:gd name="connsiteY256" fmla="*/ 228402 h 712517"/>
              <a:gd name="connsiteX257" fmla="*/ 784682 w 896844"/>
              <a:gd name="connsiteY257" fmla="*/ 229049 h 712517"/>
              <a:gd name="connsiteX258" fmla="*/ 786495 w 896844"/>
              <a:gd name="connsiteY258" fmla="*/ 229178 h 712517"/>
              <a:gd name="connsiteX259" fmla="*/ 786495 w 896844"/>
              <a:gd name="connsiteY259" fmla="*/ 229502 h 712517"/>
              <a:gd name="connsiteX260" fmla="*/ 790766 w 896844"/>
              <a:gd name="connsiteY260" fmla="*/ 230473 h 712517"/>
              <a:gd name="connsiteX261" fmla="*/ 791866 w 896844"/>
              <a:gd name="connsiteY261" fmla="*/ 230926 h 712517"/>
              <a:gd name="connsiteX262" fmla="*/ 792255 w 896844"/>
              <a:gd name="connsiteY262" fmla="*/ 231573 h 712517"/>
              <a:gd name="connsiteX263" fmla="*/ 794132 w 896844"/>
              <a:gd name="connsiteY263" fmla="*/ 232220 h 712517"/>
              <a:gd name="connsiteX264" fmla="*/ 794326 w 896844"/>
              <a:gd name="connsiteY264" fmla="*/ 233191 h 712517"/>
              <a:gd name="connsiteX265" fmla="*/ 795426 w 896844"/>
              <a:gd name="connsiteY265" fmla="*/ 233968 h 712517"/>
              <a:gd name="connsiteX266" fmla="*/ 799310 w 896844"/>
              <a:gd name="connsiteY266" fmla="*/ 235521 h 712517"/>
              <a:gd name="connsiteX267" fmla="*/ 804487 w 896844"/>
              <a:gd name="connsiteY267" fmla="*/ 239469 h 712517"/>
              <a:gd name="connsiteX268" fmla="*/ 810571 w 896844"/>
              <a:gd name="connsiteY268" fmla="*/ 241993 h 712517"/>
              <a:gd name="connsiteX269" fmla="*/ 812060 w 896844"/>
              <a:gd name="connsiteY269" fmla="*/ 241540 h 712517"/>
              <a:gd name="connsiteX270" fmla="*/ 812772 w 896844"/>
              <a:gd name="connsiteY270" fmla="*/ 241670 h 712517"/>
              <a:gd name="connsiteX271" fmla="*/ 813484 w 896844"/>
              <a:gd name="connsiteY271" fmla="*/ 242770 h 712517"/>
              <a:gd name="connsiteX272" fmla="*/ 813872 w 896844"/>
              <a:gd name="connsiteY272" fmla="*/ 241993 h 712517"/>
              <a:gd name="connsiteX273" fmla="*/ 815555 w 896844"/>
              <a:gd name="connsiteY273" fmla="*/ 242446 h 712517"/>
              <a:gd name="connsiteX274" fmla="*/ 816655 w 896844"/>
              <a:gd name="connsiteY274" fmla="*/ 244000 h 712517"/>
              <a:gd name="connsiteX275" fmla="*/ 817755 w 896844"/>
              <a:gd name="connsiteY275" fmla="*/ 244000 h 712517"/>
              <a:gd name="connsiteX276" fmla="*/ 818661 w 896844"/>
              <a:gd name="connsiteY276" fmla="*/ 245553 h 712517"/>
              <a:gd name="connsiteX277" fmla="*/ 820150 w 896844"/>
              <a:gd name="connsiteY277" fmla="*/ 246330 h 712517"/>
              <a:gd name="connsiteX278" fmla="*/ 820344 w 896844"/>
              <a:gd name="connsiteY278" fmla="*/ 246977 h 712517"/>
              <a:gd name="connsiteX279" fmla="*/ 821250 w 896844"/>
              <a:gd name="connsiteY279" fmla="*/ 247106 h 712517"/>
              <a:gd name="connsiteX280" fmla="*/ 821250 w 896844"/>
              <a:gd name="connsiteY280" fmla="*/ 249631 h 712517"/>
              <a:gd name="connsiteX281" fmla="*/ 821962 w 896844"/>
              <a:gd name="connsiteY281" fmla="*/ 249631 h 712517"/>
              <a:gd name="connsiteX282" fmla="*/ 823451 w 896844"/>
              <a:gd name="connsiteY282" fmla="*/ 250407 h 712517"/>
              <a:gd name="connsiteX283" fmla="*/ 823257 w 896844"/>
              <a:gd name="connsiteY283" fmla="*/ 252478 h 712517"/>
              <a:gd name="connsiteX284" fmla="*/ 819956 w 896844"/>
              <a:gd name="connsiteY284" fmla="*/ 255455 h 712517"/>
              <a:gd name="connsiteX285" fmla="*/ 818273 w 896844"/>
              <a:gd name="connsiteY285" fmla="*/ 255908 h 712517"/>
              <a:gd name="connsiteX286" fmla="*/ 817173 w 896844"/>
              <a:gd name="connsiteY286" fmla="*/ 256879 h 712517"/>
              <a:gd name="connsiteX287" fmla="*/ 815166 w 896844"/>
              <a:gd name="connsiteY287" fmla="*/ 257332 h 712517"/>
              <a:gd name="connsiteX288" fmla="*/ 813678 w 896844"/>
              <a:gd name="connsiteY288" fmla="*/ 258303 h 712517"/>
              <a:gd name="connsiteX289" fmla="*/ 809989 w 896844"/>
              <a:gd name="connsiteY289" fmla="*/ 258627 h 712517"/>
              <a:gd name="connsiteX290" fmla="*/ 809794 w 896844"/>
              <a:gd name="connsiteY290" fmla="*/ 257979 h 712517"/>
              <a:gd name="connsiteX291" fmla="*/ 808500 w 896844"/>
              <a:gd name="connsiteY291" fmla="*/ 258303 h 712517"/>
              <a:gd name="connsiteX292" fmla="*/ 802222 w 896844"/>
              <a:gd name="connsiteY292" fmla="*/ 258303 h 712517"/>
              <a:gd name="connsiteX293" fmla="*/ 800928 w 896844"/>
              <a:gd name="connsiteY293" fmla="*/ 257979 h 712517"/>
              <a:gd name="connsiteX294" fmla="*/ 800410 w 896844"/>
              <a:gd name="connsiteY294" fmla="*/ 258756 h 712517"/>
              <a:gd name="connsiteX295" fmla="*/ 795815 w 896844"/>
              <a:gd name="connsiteY295" fmla="*/ 259986 h 712517"/>
              <a:gd name="connsiteX296" fmla="*/ 792320 w 896844"/>
              <a:gd name="connsiteY296" fmla="*/ 261410 h 712517"/>
              <a:gd name="connsiteX297" fmla="*/ 792126 w 896844"/>
              <a:gd name="connsiteY297" fmla="*/ 262057 h 712517"/>
              <a:gd name="connsiteX298" fmla="*/ 791414 w 896844"/>
              <a:gd name="connsiteY298" fmla="*/ 262381 h 712517"/>
              <a:gd name="connsiteX299" fmla="*/ 791219 w 896844"/>
              <a:gd name="connsiteY299" fmla="*/ 263028 h 712517"/>
              <a:gd name="connsiteX300" fmla="*/ 789731 w 896844"/>
              <a:gd name="connsiteY300" fmla="*/ 264452 h 712517"/>
              <a:gd name="connsiteX301" fmla="*/ 789343 w 896844"/>
              <a:gd name="connsiteY301" fmla="*/ 265681 h 712517"/>
              <a:gd name="connsiteX302" fmla="*/ 788242 w 896844"/>
              <a:gd name="connsiteY302" fmla="*/ 266458 h 712517"/>
              <a:gd name="connsiteX303" fmla="*/ 787336 w 896844"/>
              <a:gd name="connsiteY303" fmla="*/ 268206 h 712517"/>
              <a:gd name="connsiteX304" fmla="*/ 787336 w 896844"/>
              <a:gd name="connsiteY304" fmla="*/ 269176 h 712517"/>
              <a:gd name="connsiteX305" fmla="*/ 786624 w 896844"/>
              <a:gd name="connsiteY305" fmla="*/ 269824 h 712517"/>
              <a:gd name="connsiteX306" fmla="*/ 786236 w 896844"/>
              <a:gd name="connsiteY306" fmla="*/ 271571 h 712517"/>
              <a:gd name="connsiteX307" fmla="*/ 785718 w 896844"/>
              <a:gd name="connsiteY307" fmla="*/ 271895 h 712517"/>
              <a:gd name="connsiteX308" fmla="*/ 784035 w 896844"/>
              <a:gd name="connsiteY308" fmla="*/ 271765 h 712517"/>
              <a:gd name="connsiteX309" fmla="*/ 783841 w 896844"/>
              <a:gd name="connsiteY309" fmla="*/ 272218 h 712517"/>
              <a:gd name="connsiteX310" fmla="*/ 782547 w 896844"/>
              <a:gd name="connsiteY310" fmla="*/ 272995 h 712517"/>
              <a:gd name="connsiteX311" fmla="*/ 782029 w 896844"/>
              <a:gd name="connsiteY311" fmla="*/ 274872 h 712517"/>
              <a:gd name="connsiteX312" fmla="*/ 780540 w 896844"/>
              <a:gd name="connsiteY312" fmla="*/ 276619 h 712517"/>
              <a:gd name="connsiteX313" fmla="*/ 780540 w 896844"/>
              <a:gd name="connsiteY313" fmla="*/ 277266 h 712517"/>
              <a:gd name="connsiteX314" fmla="*/ 779440 w 896844"/>
              <a:gd name="connsiteY314" fmla="*/ 278690 h 712517"/>
              <a:gd name="connsiteX315" fmla="*/ 778728 w 896844"/>
              <a:gd name="connsiteY315" fmla="*/ 280567 h 712517"/>
              <a:gd name="connsiteX316" fmla="*/ 776851 w 896844"/>
              <a:gd name="connsiteY316" fmla="*/ 291376 h 712517"/>
              <a:gd name="connsiteX317" fmla="*/ 777045 w 896844"/>
              <a:gd name="connsiteY317" fmla="*/ 294029 h 712517"/>
              <a:gd name="connsiteX318" fmla="*/ 776657 w 896844"/>
              <a:gd name="connsiteY318" fmla="*/ 294676 h 712517"/>
              <a:gd name="connsiteX319" fmla="*/ 776851 w 896844"/>
              <a:gd name="connsiteY319" fmla="*/ 299207 h 712517"/>
              <a:gd name="connsiteX320" fmla="*/ 776463 w 896844"/>
              <a:gd name="connsiteY320" fmla="*/ 304191 h 712517"/>
              <a:gd name="connsiteX321" fmla="*/ 776657 w 896844"/>
              <a:gd name="connsiteY321" fmla="*/ 305614 h 712517"/>
              <a:gd name="connsiteX322" fmla="*/ 777369 w 896844"/>
              <a:gd name="connsiteY322" fmla="*/ 306391 h 712517"/>
              <a:gd name="connsiteX323" fmla="*/ 776981 w 896844"/>
              <a:gd name="connsiteY323" fmla="*/ 307815 h 712517"/>
              <a:gd name="connsiteX324" fmla="*/ 777175 w 896844"/>
              <a:gd name="connsiteY324" fmla="*/ 309821 h 712517"/>
              <a:gd name="connsiteX325" fmla="*/ 777887 w 896844"/>
              <a:gd name="connsiteY325" fmla="*/ 310598 h 712517"/>
              <a:gd name="connsiteX326" fmla="*/ 777692 w 896844"/>
              <a:gd name="connsiteY326" fmla="*/ 312346 h 712517"/>
              <a:gd name="connsiteX327" fmla="*/ 778275 w 896844"/>
              <a:gd name="connsiteY327" fmla="*/ 312669 h 712517"/>
              <a:gd name="connsiteX328" fmla="*/ 778081 w 896844"/>
              <a:gd name="connsiteY328" fmla="*/ 313122 h 712517"/>
              <a:gd name="connsiteX329" fmla="*/ 777692 w 896844"/>
              <a:gd name="connsiteY329" fmla="*/ 313122 h 712517"/>
              <a:gd name="connsiteX330" fmla="*/ 777692 w 896844"/>
              <a:gd name="connsiteY330" fmla="*/ 313899 h 712517"/>
              <a:gd name="connsiteX331" fmla="*/ 778275 w 896844"/>
              <a:gd name="connsiteY331" fmla="*/ 314869 h 712517"/>
              <a:gd name="connsiteX332" fmla="*/ 778663 w 896844"/>
              <a:gd name="connsiteY332" fmla="*/ 316876 h 712517"/>
              <a:gd name="connsiteX333" fmla="*/ 779375 w 896844"/>
              <a:gd name="connsiteY333" fmla="*/ 317653 h 712517"/>
              <a:gd name="connsiteX334" fmla="*/ 779893 w 896844"/>
              <a:gd name="connsiteY334" fmla="*/ 321083 h 712517"/>
              <a:gd name="connsiteX335" fmla="*/ 780411 w 896844"/>
              <a:gd name="connsiteY335" fmla="*/ 322507 h 712517"/>
              <a:gd name="connsiteX336" fmla="*/ 780993 w 896844"/>
              <a:gd name="connsiteY336" fmla="*/ 322960 h 712517"/>
              <a:gd name="connsiteX337" fmla="*/ 781511 w 896844"/>
              <a:gd name="connsiteY337" fmla="*/ 325937 h 712517"/>
              <a:gd name="connsiteX338" fmla="*/ 782611 w 896844"/>
              <a:gd name="connsiteY338" fmla="*/ 328138 h 712517"/>
              <a:gd name="connsiteX339" fmla="*/ 782611 w 896844"/>
              <a:gd name="connsiteY339" fmla="*/ 329043 h 712517"/>
              <a:gd name="connsiteX340" fmla="*/ 783712 w 896844"/>
              <a:gd name="connsiteY340" fmla="*/ 332021 h 712517"/>
              <a:gd name="connsiteX341" fmla="*/ 783712 w 896844"/>
              <a:gd name="connsiteY341" fmla="*/ 333251 h 712517"/>
              <a:gd name="connsiteX342" fmla="*/ 784812 w 896844"/>
              <a:gd name="connsiteY342" fmla="*/ 335775 h 712517"/>
              <a:gd name="connsiteX343" fmla="*/ 785006 w 896844"/>
              <a:gd name="connsiteY343" fmla="*/ 337781 h 712517"/>
              <a:gd name="connsiteX344" fmla="*/ 786689 w 896844"/>
              <a:gd name="connsiteY344" fmla="*/ 341664 h 712517"/>
              <a:gd name="connsiteX345" fmla="*/ 787077 w 896844"/>
              <a:gd name="connsiteY345" fmla="*/ 343994 h 712517"/>
              <a:gd name="connsiteX346" fmla="*/ 788372 w 896844"/>
              <a:gd name="connsiteY346" fmla="*/ 347101 h 712517"/>
              <a:gd name="connsiteX347" fmla="*/ 788372 w 896844"/>
              <a:gd name="connsiteY347" fmla="*/ 348331 h 712517"/>
              <a:gd name="connsiteX348" fmla="*/ 790248 w 896844"/>
              <a:gd name="connsiteY348" fmla="*/ 352084 h 712517"/>
              <a:gd name="connsiteX349" fmla="*/ 790961 w 896844"/>
              <a:gd name="connsiteY349" fmla="*/ 355191 h 712517"/>
              <a:gd name="connsiteX350" fmla="*/ 791672 w 896844"/>
              <a:gd name="connsiteY350" fmla="*/ 355968 h 712517"/>
              <a:gd name="connsiteX351" fmla="*/ 792190 w 896844"/>
              <a:gd name="connsiteY351" fmla="*/ 357974 h 712517"/>
              <a:gd name="connsiteX352" fmla="*/ 793291 w 896844"/>
              <a:gd name="connsiteY352" fmla="*/ 359527 h 712517"/>
              <a:gd name="connsiteX353" fmla="*/ 793484 w 896844"/>
              <a:gd name="connsiteY353" fmla="*/ 360628 h 712517"/>
              <a:gd name="connsiteX354" fmla="*/ 794973 w 896844"/>
              <a:gd name="connsiteY354" fmla="*/ 363411 h 712517"/>
              <a:gd name="connsiteX355" fmla="*/ 795685 w 896844"/>
              <a:gd name="connsiteY355" fmla="*/ 366841 h 712517"/>
              <a:gd name="connsiteX356" fmla="*/ 795491 w 896844"/>
              <a:gd name="connsiteY356" fmla="*/ 368071 h 712517"/>
              <a:gd name="connsiteX357" fmla="*/ 796009 w 896844"/>
              <a:gd name="connsiteY357" fmla="*/ 368071 h 712517"/>
              <a:gd name="connsiteX358" fmla="*/ 796397 w 896844"/>
              <a:gd name="connsiteY358" fmla="*/ 368718 h 712517"/>
              <a:gd name="connsiteX359" fmla="*/ 796397 w 896844"/>
              <a:gd name="connsiteY359" fmla="*/ 371372 h 712517"/>
              <a:gd name="connsiteX360" fmla="*/ 800798 w 896844"/>
              <a:gd name="connsiteY360" fmla="*/ 380756 h 712517"/>
              <a:gd name="connsiteX361" fmla="*/ 801381 w 896844"/>
              <a:gd name="connsiteY361" fmla="*/ 381080 h 712517"/>
              <a:gd name="connsiteX362" fmla="*/ 802675 w 896844"/>
              <a:gd name="connsiteY362" fmla="*/ 384057 h 712517"/>
              <a:gd name="connsiteX363" fmla="*/ 803064 w 896844"/>
              <a:gd name="connsiteY363" fmla="*/ 384186 h 712517"/>
              <a:gd name="connsiteX364" fmla="*/ 803646 w 896844"/>
              <a:gd name="connsiteY364" fmla="*/ 386063 h 712517"/>
              <a:gd name="connsiteX365" fmla="*/ 804164 w 896844"/>
              <a:gd name="connsiteY365" fmla="*/ 386387 h 712517"/>
              <a:gd name="connsiteX366" fmla="*/ 804358 w 896844"/>
              <a:gd name="connsiteY366" fmla="*/ 387293 h 712517"/>
              <a:gd name="connsiteX367" fmla="*/ 804940 w 896844"/>
              <a:gd name="connsiteY367" fmla="*/ 387746 h 712517"/>
              <a:gd name="connsiteX368" fmla="*/ 806235 w 896844"/>
              <a:gd name="connsiteY368" fmla="*/ 390400 h 712517"/>
              <a:gd name="connsiteX369" fmla="*/ 806753 w 896844"/>
              <a:gd name="connsiteY369" fmla="*/ 390723 h 712517"/>
              <a:gd name="connsiteX370" fmla="*/ 807853 w 896844"/>
              <a:gd name="connsiteY370" fmla="*/ 393053 h 712517"/>
              <a:gd name="connsiteX371" fmla="*/ 809730 w 896844"/>
              <a:gd name="connsiteY371" fmla="*/ 395383 h 712517"/>
              <a:gd name="connsiteX372" fmla="*/ 810830 w 896844"/>
              <a:gd name="connsiteY372" fmla="*/ 397713 h 712517"/>
              <a:gd name="connsiteX373" fmla="*/ 813030 w 896844"/>
              <a:gd name="connsiteY373" fmla="*/ 400237 h 712517"/>
              <a:gd name="connsiteX374" fmla="*/ 813030 w 896844"/>
              <a:gd name="connsiteY374" fmla="*/ 400690 h 712517"/>
              <a:gd name="connsiteX375" fmla="*/ 815425 w 896844"/>
              <a:gd name="connsiteY375" fmla="*/ 403667 h 712517"/>
              <a:gd name="connsiteX376" fmla="*/ 815619 w 896844"/>
              <a:gd name="connsiteY376" fmla="*/ 404444 h 712517"/>
              <a:gd name="connsiteX377" fmla="*/ 816331 w 896844"/>
              <a:gd name="connsiteY377" fmla="*/ 404897 h 712517"/>
              <a:gd name="connsiteX378" fmla="*/ 817626 w 896844"/>
              <a:gd name="connsiteY378" fmla="*/ 407421 h 712517"/>
              <a:gd name="connsiteX379" fmla="*/ 819309 w 896844"/>
              <a:gd name="connsiteY379" fmla="*/ 409104 h 712517"/>
              <a:gd name="connsiteX380" fmla="*/ 820021 w 896844"/>
              <a:gd name="connsiteY380" fmla="*/ 410851 h 712517"/>
              <a:gd name="connsiteX381" fmla="*/ 821897 w 896844"/>
              <a:gd name="connsiteY381" fmla="*/ 412534 h 712517"/>
              <a:gd name="connsiteX382" fmla="*/ 822092 w 896844"/>
              <a:gd name="connsiteY382" fmla="*/ 413311 h 712517"/>
              <a:gd name="connsiteX383" fmla="*/ 822997 w 896844"/>
              <a:gd name="connsiteY383" fmla="*/ 413958 h 712517"/>
              <a:gd name="connsiteX384" fmla="*/ 823515 w 896844"/>
              <a:gd name="connsiteY384" fmla="*/ 416159 h 712517"/>
              <a:gd name="connsiteX385" fmla="*/ 825910 w 896844"/>
              <a:gd name="connsiteY385" fmla="*/ 419136 h 712517"/>
              <a:gd name="connsiteX386" fmla="*/ 828887 w 896844"/>
              <a:gd name="connsiteY386" fmla="*/ 424249 h 712517"/>
              <a:gd name="connsiteX387" fmla="*/ 831476 w 896844"/>
              <a:gd name="connsiteY387" fmla="*/ 427355 h 712517"/>
              <a:gd name="connsiteX388" fmla="*/ 833871 w 896844"/>
              <a:gd name="connsiteY388" fmla="*/ 431562 h 712517"/>
              <a:gd name="connsiteX389" fmla="*/ 834971 w 896844"/>
              <a:gd name="connsiteY389" fmla="*/ 432663 h 712517"/>
              <a:gd name="connsiteX390" fmla="*/ 835553 w 896844"/>
              <a:gd name="connsiteY390" fmla="*/ 433892 h 712517"/>
              <a:gd name="connsiteX391" fmla="*/ 836071 w 896844"/>
              <a:gd name="connsiteY391" fmla="*/ 434022 h 712517"/>
              <a:gd name="connsiteX392" fmla="*/ 837366 w 896844"/>
              <a:gd name="connsiteY392" fmla="*/ 436805 h 712517"/>
              <a:gd name="connsiteX393" fmla="*/ 839372 w 896844"/>
              <a:gd name="connsiteY393" fmla="*/ 439264 h 712517"/>
              <a:gd name="connsiteX394" fmla="*/ 840084 w 896844"/>
              <a:gd name="connsiteY394" fmla="*/ 440818 h 712517"/>
              <a:gd name="connsiteX395" fmla="*/ 844679 w 896844"/>
              <a:gd name="connsiteY395" fmla="*/ 445930 h 712517"/>
              <a:gd name="connsiteX396" fmla="*/ 846362 w 896844"/>
              <a:gd name="connsiteY396" fmla="*/ 448261 h 712517"/>
              <a:gd name="connsiteX397" fmla="*/ 846362 w 896844"/>
              <a:gd name="connsiteY397" fmla="*/ 448908 h 712517"/>
              <a:gd name="connsiteX398" fmla="*/ 847462 w 896844"/>
              <a:gd name="connsiteY398" fmla="*/ 450137 h 712517"/>
              <a:gd name="connsiteX399" fmla="*/ 847462 w 896844"/>
              <a:gd name="connsiteY399" fmla="*/ 450914 h 712517"/>
              <a:gd name="connsiteX400" fmla="*/ 848369 w 896844"/>
              <a:gd name="connsiteY400" fmla="*/ 451044 h 712517"/>
              <a:gd name="connsiteX401" fmla="*/ 848757 w 896844"/>
              <a:gd name="connsiteY401" fmla="*/ 452273 h 712517"/>
              <a:gd name="connsiteX402" fmla="*/ 850245 w 896844"/>
              <a:gd name="connsiteY402" fmla="*/ 453956 h 712517"/>
              <a:gd name="connsiteX403" fmla="*/ 850634 w 896844"/>
              <a:gd name="connsiteY403" fmla="*/ 455056 h 712517"/>
              <a:gd name="connsiteX404" fmla="*/ 851540 w 896844"/>
              <a:gd name="connsiteY404" fmla="*/ 455703 h 712517"/>
              <a:gd name="connsiteX405" fmla="*/ 852446 w 896844"/>
              <a:gd name="connsiteY405" fmla="*/ 457581 h 712517"/>
              <a:gd name="connsiteX406" fmla="*/ 854129 w 896844"/>
              <a:gd name="connsiteY406" fmla="*/ 458810 h 712517"/>
              <a:gd name="connsiteX407" fmla="*/ 854517 w 896844"/>
              <a:gd name="connsiteY407" fmla="*/ 460040 h 712517"/>
              <a:gd name="connsiteX408" fmla="*/ 855035 w 896844"/>
              <a:gd name="connsiteY408" fmla="*/ 460169 h 712517"/>
              <a:gd name="connsiteX409" fmla="*/ 855035 w 896844"/>
              <a:gd name="connsiteY409" fmla="*/ 460622 h 712517"/>
              <a:gd name="connsiteX410" fmla="*/ 855552 w 896844"/>
              <a:gd name="connsiteY410" fmla="*/ 460946 h 712517"/>
              <a:gd name="connsiteX411" fmla="*/ 856135 w 896844"/>
              <a:gd name="connsiteY411" fmla="*/ 462046 h 712517"/>
              <a:gd name="connsiteX412" fmla="*/ 856523 w 896844"/>
              <a:gd name="connsiteY412" fmla="*/ 462046 h 712517"/>
              <a:gd name="connsiteX413" fmla="*/ 856912 w 896844"/>
              <a:gd name="connsiteY413" fmla="*/ 462952 h 712517"/>
              <a:gd name="connsiteX414" fmla="*/ 858594 w 896844"/>
              <a:gd name="connsiteY414" fmla="*/ 464506 h 712517"/>
              <a:gd name="connsiteX415" fmla="*/ 859889 w 896844"/>
              <a:gd name="connsiteY415" fmla="*/ 466836 h 712517"/>
              <a:gd name="connsiteX416" fmla="*/ 860795 w 896844"/>
              <a:gd name="connsiteY416" fmla="*/ 467483 h 712517"/>
              <a:gd name="connsiteX417" fmla="*/ 860989 w 896844"/>
              <a:gd name="connsiteY417" fmla="*/ 468259 h 712517"/>
              <a:gd name="connsiteX418" fmla="*/ 862478 w 896844"/>
              <a:gd name="connsiteY418" fmla="*/ 469942 h 712517"/>
              <a:gd name="connsiteX419" fmla="*/ 863643 w 896844"/>
              <a:gd name="connsiteY419" fmla="*/ 474020 h 712517"/>
              <a:gd name="connsiteX420" fmla="*/ 864937 w 896844"/>
              <a:gd name="connsiteY420" fmla="*/ 474796 h 712517"/>
              <a:gd name="connsiteX421" fmla="*/ 866037 w 896844"/>
              <a:gd name="connsiteY421" fmla="*/ 476803 h 712517"/>
              <a:gd name="connsiteX422" fmla="*/ 867526 w 896844"/>
              <a:gd name="connsiteY422" fmla="*/ 478032 h 712517"/>
              <a:gd name="connsiteX423" fmla="*/ 870115 w 896844"/>
              <a:gd name="connsiteY423" fmla="*/ 481915 h 712517"/>
              <a:gd name="connsiteX424" fmla="*/ 870633 w 896844"/>
              <a:gd name="connsiteY424" fmla="*/ 483340 h 712517"/>
              <a:gd name="connsiteX425" fmla="*/ 871345 w 896844"/>
              <a:gd name="connsiteY425" fmla="*/ 483663 h 712517"/>
              <a:gd name="connsiteX426" fmla="*/ 873351 w 896844"/>
              <a:gd name="connsiteY426" fmla="*/ 487093 h 712517"/>
              <a:gd name="connsiteX427" fmla="*/ 874063 w 896844"/>
              <a:gd name="connsiteY427" fmla="*/ 487547 h 712517"/>
              <a:gd name="connsiteX428" fmla="*/ 874581 w 896844"/>
              <a:gd name="connsiteY428" fmla="*/ 488776 h 712517"/>
              <a:gd name="connsiteX429" fmla="*/ 875681 w 896844"/>
              <a:gd name="connsiteY429" fmla="*/ 489553 h 712517"/>
              <a:gd name="connsiteX430" fmla="*/ 876587 w 896844"/>
              <a:gd name="connsiteY430" fmla="*/ 491559 h 712517"/>
              <a:gd name="connsiteX431" fmla="*/ 877493 w 896844"/>
              <a:gd name="connsiteY431" fmla="*/ 492012 h 712517"/>
              <a:gd name="connsiteX432" fmla="*/ 878982 w 896844"/>
              <a:gd name="connsiteY432" fmla="*/ 493436 h 712517"/>
              <a:gd name="connsiteX433" fmla="*/ 879176 w 896844"/>
              <a:gd name="connsiteY433" fmla="*/ 494213 h 712517"/>
              <a:gd name="connsiteX434" fmla="*/ 880082 w 896844"/>
              <a:gd name="connsiteY434" fmla="*/ 494860 h 712517"/>
              <a:gd name="connsiteX435" fmla="*/ 880600 w 896844"/>
              <a:gd name="connsiteY435" fmla="*/ 495637 h 712517"/>
              <a:gd name="connsiteX436" fmla="*/ 880600 w 896844"/>
              <a:gd name="connsiteY436" fmla="*/ 496413 h 712517"/>
              <a:gd name="connsiteX437" fmla="*/ 882476 w 896844"/>
              <a:gd name="connsiteY437" fmla="*/ 499390 h 712517"/>
              <a:gd name="connsiteX438" fmla="*/ 882994 w 896844"/>
              <a:gd name="connsiteY438" fmla="*/ 499714 h 712517"/>
              <a:gd name="connsiteX439" fmla="*/ 883577 w 896844"/>
              <a:gd name="connsiteY439" fmla="*/ 501267 h 712517"/>
              <a:gd name="connsiteX440" fmla="*/ 884094 w 896844"/>
              <a:gd name="connsiteY440" fmla="*/ 502044 h 712517"/>
              <a:gd name="connsiteX441" fmla="*/ 884483 w 896844"/>
              <a:gd name="connsiteY441" fmla="*/ 502044 h 712517"/>
              <a:gd name="connsiteX442" fmla="*/ 886295 w 896844"/>
              <a:gd name="connsiteY442" fmla="*/ 505280 h 712517"/>
              <a:gd name="connsiteX443" fmla="*/ 887201 w 896844"/>
              <a:gd name="connsiteY443" fmla="*/ 506057 h 712517"/>
              <a:gd name="connsiteX444" fmla="*/ 887913 w 896844"/>
              <a:gd name="connsiteY444" fmla="*/ 508387 h 712517"/>
              <a:gd name="connsiteX445" fmla="*/ 889013 w 896844"/>
              <a:gd name="connsiteY445" fmla="*/ 509034 h 712517"/>
              <a:gd name="connsiteX446" fmla="*/ 888819 w 896844"/>
              <a:gd name="connsiteY446" fmla="*/ 510263 h 712517"/>
              <a:gd name="connsiteX447" fmla="*/ 889531 w 896844"/>
              <a:gd name="connsiteY447" fmla="*/ 512270 h 712517"/>
              <a:gd name="connsiteX448" fmla="*/ 889920 w 896844"/>
              <a:gd name="connsiteY448" fmla="*/ 512399 h 712517"/>
              <a:gd name="connsiteX449" fmla="*/ 889920 w 896844"/>
              <a:gd name="connsiteY449" fmla="*/ 513306 h 712517"/>
              <a:gd name="connsiteX450" fmla="*/ 891214 w 896844"/>
              <a:gd name="connsiteY450" fmla="*/ 514859 h 712517"/>
              <a:gd name="connsiteX451" fmla="*/ 894321 w 896844"/>
              <a:gd name="connsiteY451" fmla="*/ 525991 h 712517"/>
              <a:gd name="connsiteX452" fmla="*/ 895421 w 896844"/>
              <a:gd name="connsiteY452" fmla="*/ 528774 h 712517"/>
              <a:gd name="connsiteX453" fmla="*/ 895421 w 896844"/>
              <a:gd name="connsiteY453" fmla="*/ 530910 h 712517"/>
              <a:gd name="connsiteX454" fmla="*/ 895809 w 896844"/>
              <a:gd name="connsiteY454" fmla="*/ 531363 h 712517"/>
              <a:gd name="connsiteX455" fmla="*/ 895615 w 896844"/>
              <a:gd name="connsiteY455" fmla="*/ 532916 h 712517"/>
              <a:gd name="connsiteX456" fmla="*/ 896133 w 896844"/>
              <a:gd name="connsiteY456" fmla="*/ 533563 h 712517"/>
              <a:gd name="connsiteX457" fmla="*/ 895939 w 896844"/>
              <a:gd name="connsiteY457" fmla="*/ 534470 h 712517"/>
              <a:gd name="connsiteX458" fmla="*/ 896650 w 896844"/>
              <a:gd name="connsiteY458" fmla="*/ 535699 h 712517"/>
              <a:gd name="connsiteX459" fmla="*/ 896845 w 896844"/>
              <a:gd name="connsiteY459" fmla="*/ 539388 h 712517"/>
              <a:gd name="connsiteX460" fmla="*/ 896456 w 896844"/>
              <a:gd name="connsiteY460" fmla="*/ 540747 h 712517"/>
              <a:gd name="connsiteX461" fmla="*/ 894580 w 896844"/>
              <a:gd name="connsiteY461" fmla="*/ 543983 h 712517"/>
              <a:gd name="connsiteX462" fmla="*/ 892703 w 896844"/>
              <a:gd name="connsiteY462" fmla="*/ 545537 h 712517"/>
              <a:gd name="connsiteX463" fmla="*/ 892185 w 896844"/>
              <a:gd name="connsiteY463" fmla="*/ 546766 h 712517"/>
              <a:gd name="connsiteX464" fmla="*/ 891084 w 896844"/>
              <a:gd name="connsiteY464" fmla="*/ 547543 h 712517"/>
              <a:gd name="connsiteX465" fmla="*/ 889273 w 896844"/>
              <a:gd name="connsiteY465" fmla="*/ 550197 h 712517"/>
              <a:gd name="connsiteX466" fmla="*/ 886490 w 896844"/>
              <a:gd name="connsiteY466" fmla="*/ 552850 h 712517"/>
              <a:gd name="connsiteX467" fmla="*/ 884807 w 896844"/>
              <a:gd name="connsiteY467" fmla="*/ 555310 h 712517"/>
              <a:gd name="connsiteX468" fmla="*/ 884094 w 896844"/>
              <a:gd name="connsiteY468" fmla="*/ 555957 h 712517"/>
              <a:gd name="connsiteX469" fmla="*/ 883189 w 896844"/>
              <a:gd name="connsiteY469" fmla="*/ 555957 h 712517"/>
              <a:gd name="connsiteX470" fmla="*/ 882800 w 896844"/>
              <a:gd name="connsiteY470" fmla="*/ 555051 h 712517"/>
              <a:gd name="connsiteX471" fmla="*/ 883706 w 896844"/>
              <a:gd name="connsiteY471" fmla="*/ 553950 h 712517"/>
              <a:gd name="connsiteX472" fmla="*/ 883512 w 896844"/>
              <a:gd name="connsiteY472" fmla="*/ 553498 h 712517"/>
              <a:gd name="connsiteX473" fmla="*/ 884612 w 896844"/>
              <a:gd name="connsiteY473" fmla="*/ 553627 h 712517"/>
              <a:gd name="connsiteX474" fmla="*/ 884612 w 896844"/>
              <a:gd name="connsiteY474" fmla="*/ 553174 h 712517"/>
              <a:gd name="connsiteX475" fmla="*/ 885907 w 896844"/>
              <a:gd name="connsiteY475" fmla="*/ 552721 h 712517"/>
              <a:gd name="connsiteX476" fmla="*/ 885713 w 896844"/>
              <a:gd name="connsiteY476" fmla="*/ 551815 h 712517"/>
              <a:gd name="connsiteX477" fmla="*/ 886813 w 896844"/>
              <a:gd name="connsiteY477" fmla="*/ 551944 h 712517"/>
              <a:gd name="connsiteX478" fmla="*/ 887201 w 896844"/>
              <a:gd name="connsiteY478" fmla="*/ 551621 h 712517"/>
              <a:gd name="connsiteX479" fmla="*/ 887201 w 896844"/>
              <a:gd name="connsiteY479" fmla="*/ 550844 h 712517"/>
              <a:gd name="connsiteX480" fmla="*/ 887719 w 896844"/>
              <a:gd name="connsiteY480" fmla="*/ 550714 h 712517"/>
              <a:gd name="connsiteX481" fmla="*/ 888431 w 896844"/>
              <a:gd name="connsiteY481" fmla="*/ 549161 h 712517"/>
              <a:gd name="connsiteX482" fmla="*/ 889337 w 896844"/>
              <a:gd name="connsiteY482" fmla="*/ 548579 h 712517"/>
              <a:gd name="connsiteX483" fmla="*/ 889855 w 896844"/>
              <a:gd name="connsiteY483" fmla="*/ 547155 h 712517"/>
              <a:gd name="connsiteX484" fmla="*/ 890761 w 896844"/>
              <a:gd name="connsiteY484" fmla="*/ 546508 h 712517"/>
              <a:gd name="connsiteX485" fmla="*/ 890955 w 896844"/>
              <a:gd name="connsiteY485" fmla="*/ 545860 h 712517"/>
              <a:gd name="connsiteX486" fmla="*/ 891861 w 896844"/>
              <a:gd name="connsiteY486" fmla="*/ 545860 h 712517"/>
              <a:gd name="connsiteX487" fmla="*/ 893674 w 896844"/>
              <a:gd name="connsiteY487" fmla="*/ 543854 h 712517"/>
              <a:gd name="connsiteX488" fmla="*/ 895680 w 896844"/>
              <a:gd name="connsiteY488" fmla="*/ 540294 h 712517"/>
              <a:gd name="connsiteX489" fmla="*/ 895874 w 896844"/>
              <a:gd name="connsiteY489" fmla="*/ 537511 h 712517"/>
              <a:gd name="connsiteX490" fmla="*/ 895356 w 896844"/>
              <a:gd name="connsiteY490" fmla="*/ 535505 h 712517"/>
              <a:gd name="connsiteX491" fmla="*/ 894256 w 896844"/>
              <a:gd name="connsiteY491" fmla="*/ 534275 h 712517"/>
              <a:gd name="connsiteX492" fmla="*/ 894062 w 896844"/>
              <a:gd name="connsiteY492" fmla="*/ 533369 h 712517"/>
              <a:gd name="connsiteX493" fmla="*/ 892573 w 896844"/>
              <a:gd name="connsiteY493" fmla="*/ 531945 h 712517"/>
              <a:gd name="connsiteX494" fmla="*/ 891473 w 896844"/>
              <a:gd name="connsiteY494" fmla="*/ 531492 h 712517"/>
              <a:gd name="connsiteX495" fmla="*/ 891279 w 896844"/>
              <a:gd name="connsiteY495" fmla="*/ 530716 h 712517"/>
              <a:gd name="connsiteX496" fmla="*/ 889984 w 896844"/>
              <a:gd name="connsiteY496" fmla="*/ 529616 h 712517"/>
              <a:gd name="connsiteX497" fmla="*/ 889790 w 896844"/>
              <a:gd name="connsiteY497" fmla="*/ 528709 h 712517"/>
              <a:gd name="connsiteX498" fmla="*/ 889078 w 896844"/>
              <a:gd name="connsiteY498" fmla="*/ 527933 h 712517"/>
              <a:gd name="connsiteX499" fmla="*/ 887590 w 896844"/>
              <a:gd name="connsiteY499" fmla="*/ 527803 h 712517"/>
              <a:gd name="connsiteX500" fmla="*/ 886878 w 896844"/>
              <a:gd name="connsiteY500" fmla="*/ 526573 h 712517"/>
              <a:gd name="connsiteX501" fmla="*/ 886295 w 896844"/>
              <a:gd name="connsiteY501" fmla="*/ 526444 h 712517"/>
              <a:gd name="connsiteX502" fmla="*/ 882800 w 896844"/>
              <a:gd name="connsiteY502" fmla="*/ 523208 h 712517"/>
              <a:gd name="connsiteX503" fmla="*/ 878011 w 896844"/>
              <a:gd name="connsiteY503" fmla="*/ 520554 h 712517"/>
              <a:gd name="connsiteX504" fmla="*/ 877493 w 896844"/>
              <a:gd name="connsiteY504" fmla="*/ 519778 h 712517"/>
              <a:gd name="connsiteX505" fmla="*/ 875292 w 896844"/>
              <a:gd name="connsiteY505" fmla="*/ 519001 h 712517"/>
              <a:gd name="connsiteX506" fmla="*/ 874581 w 896844"/>
              <a:gd name="connsiteY506" fmla="*/ 518224 h 712517"/>
              <a:gd name="connsiteX507" fmla="*/ 871798 w 896844"/>
              <a:gd name="connsiteY507" fmla="*/ 517124 h 712517"/>
              <a:gd name="connsiteX508" fmla="*/ 870891 w 896844"/>
              <a:gd name="connsiteY508" fmla="*/ 517124 h 712517"/>
              <a:gd name="connsiteX509" fmla="*/ 869403 w 896844"/>
              <a:gd name="connsiteY509" fmla="*/ 516218 h 712517"/>
              <a:gd name="connsiteX510" fmla="*/ 866620 w 896844"/>
              <a:gd name="connsiteY510" fmla="*/ 515894 h 712517"/>
              <a:gd name="connsiteX511" fmla="*/ 861248 w 896844"/>
              <a:gd name="connsiteY511" fmla="*/ 514341 h 712517"/>
              <a:gd name="connsiteX512" fmla="*/ 857947 w 896844"/>
              <a:gd name="connsiteY512" fmla="*/ 514017 h 712517"/>
              <a:gd name="connsiteX513" fmla="*/ 852446 w 896844"/>
              <a:gd name="connsiteY513" fmla="*/ 516153 h 712517"/>
              <a:gd name="connsiteX514" fmla="*/ 848562 w 896844"/>
              <a:gd name="connsiteY514" fmla="*/ 516477 h 712517"/>
              <a:gd name="connsiteX515" fmla="*/ 847851 w 896844"/>
              <a:gd name="connsiteY515" fmla="*/ 516930 h 712517"/>
              <a:gd name="connsiteX516" fmla="*/ 844356 w 896844"/>
              <a:gd name="connsiteY516" fmla="*/ 517707 h 712517"/>
              <a:gd name="connsiteX517" fmla="*/ 842349 w 896844"/>
              <a:gd name="connsiteY517" fmla="*/ 518807 h 712517"/>
              <a:gd name="connsiteX518" fmla="*/ 838466 w 896844"/>
              <a:gd name="connsiteY518" fmla="*/ 520036 h 712517"/>
              <a:gd name="connsiteX519" fmla="*/ 837366 w 896844"/>
              <a:gd name="connsiteY519" fmla="*/ 520813 h 712517"/>
              <a:gd name="connsiteX520" fmla="*/ 831282 w 896844"/>
              <a:gd name="connsiteY520" fmla="*/ 522819 h 712517"/>
              <a:gd name="connsiteX521" fmla="*/ 829599 w 896844"/>
              <a:gd name="connsiteY521" fmla="*/ 524179 h 712517"/>
              <a:gd name="connsiteX522" fmla="*/ 827399 w 896844"/>
              <a:gd name="connsiteY522" fmla="*/ 524179 h 712517"/>
              <a:gd name="connsiteX523" fmla="*/ 819503 w 896844"/>
              <a:gd name="connsiteY523" fmla="*/ 522949 h 712517"/>
              <a:gd name="connsiteX524" fmla="*/ 814519 w 896844"/>
              <a:gd name="connsiteY524" fmla="*/ 521590 h 712517"/>
              <a:gd name="connsiteX525" fmla="*/ 813030 w 896844"/>
              <a:gd name="connsiteY525" fmla="*/ 520684 h 712517"/>
              <a:gd name="connsiteX526" fmla="*/ 811736 w 896844"/>
              <a:gd name="connsiteY526" fmla="*/ 520360 h 712517"/>
              <a:gd name="connsiteX527" fmla="*/ 802869 w 896844"/>
              <a:gd name="connsiteY527" fmla="*/ 512011 h 712517"/>
              <a:gd name="connsiteX528" fmla="*/ 802869 w 896844"/>
              <a:gd name="connsiteY528" fmla="*/ 511558 h 712517"/>
              <a:gd name="connsiteX529" fmla="*/ 802157 w 896844"/>
              <a:gd name="connsiteY529" fmla="*/ 511234 h 712517"/>
              <a:gd name="connsiteX530" fmla="*/ 801963 w 896844"/>
              <a:gd name="connsiteY530" fmla="*/ 510458 h 712517"/>
              <a:gd name="connsiteX531" fmla="*/ 801381 w 896844"/>
              <a:gd name="connsiteY531" fmla="*/ 510328 h 712517"/>
              <a:gd name="connsiteX532" fmla="*/ 795685 w 896844"/>
              <a:gd name="connsiteY532" fmla="*/ 503533 h 712517"/>
              <a:gd name="connsiteX533" fmla="*/ 791996 w 896844"/>
              <a:gd name="connsiteY533" fmla="*/ 500750 h 712517"/>
              <a:gd name="connsiteX534" fmla="*/ 791478 w 896844"/>
              <a:gd name="connsiteY534" fmla="*/ 499843 h 712517"/>
              <a:gd name="connsiteX535" fmla="*/ 791672 w 896844"/>
              <a:gd name="connsiteY535" fmla="*/ 498420 h 712517"/>
              <a:gd name="connsiteX536" fmla="*/ 791155 w 896844"/>
              <a:gd name="connsiteY536" fmla="*/ 497643 h 712517"/>
              <a:gd name="connsiteX537" fmla="*/ 790572 w 896844"/>
              <a:gd name="connsiteY537" fmla="*/ 497514 h 712517"/>
              <a:gd name="connsiteX538" fmla="*/ 790378 w 896844"/>
              <a:gd name="connsiteY538" fmla="*/ 496089 h 712517"/>
              <a:gd name="connsiteX539" fmla="*/ 789666 w 896844"/>
              <a:gd name="connsiteY539" fmla="*/ 495766 h 712517"/>
              <a:gd name="connsiteX540" fmla="*/ 789278 w 896844"/>
              <a:gd name="connsiteY540" fmla="*/ 494666 h 712517"/>
              <a:gd name="connsiteX541" fmla="*/ 788178 w 896844"/>
              <a:gd name="connsiteY541" fmla="*/ 494342 h 712517"/>
              <a:gd name="connsiteX542" fmla="*/ 786171 w 896844"/>
              <a:gd name="connsiteY542" fmla="*/ 492012 h 712517"/>
              <a:gd name="connsiteX543" fmla="*/ 780670 w 896844"/>
              <a:gd name="connsiteY543" fmla="*/ 487482 h 712517"/>
              <a:gd name="connsiteX544" fmla="*/ 780476 w 896844"/>
              <a:gd name="connsiteY544" fmla="*/ 486058 h 712517"/>
              <a:gd name="connsiteX545" fmla="*/ 777498 w 896844"/>
              <a:gd name="connsiteY545" fmla="*/ 482951 h 712517"/>
              <a:gd name="connsiteX546" fmla="*/ 775816 w 896844"/>
              <a:gd name="connsiteY546" fmla="*/ 482045 h 712517"/>
              <a:gd name="connsiteX547" fmla="*/ 775427 w 896844"/>
              <a:gd name="connsiteY547" fmla="*/ 481398 h 712517"/>
              <a:gd name="connsiteX548" fmla="*/ 774133 w 896844"/>
              <a:gd name="connsiteY548" fmla="*/ 481074 h 712517"/>
              <a:gd name="connsiteX549" fmla="*/ 772838 w 896844"/>
              <a:gd name="connsiteY549" fmla="*/ 480168 h 712517"/>
              <a:gd name="connsiteX550" fmla="*/ 772126 w 896844"/>
              <a:gd name="connsiteY550" fmla="*/ 480168 h 712517"/>
              <a:gd name="connsiteX551" fmla="*/ 772126 w 896844"/>
              <a:gd name="connsiteY551" fmla="*/ 479392 h 712517"/>
              <a:gd name="connsiteX552" fmla="*/ 771026 w 896844"/>
              <a:gd name="connsiteY552" fmla="*/ 477514 h 712517"/>
              <a:gd name="connsiteX553" fmla="*/ 770120 w 896844"/>
              <a:gd name="connsiteY553" fmla="*/ 474538 h 712517"/>
              <a:gd name="connsiteX554" fmla="*/ 769214 w 896844"/>
              <a:gd name="connsiteY554" fmla="*/ 473308 h 712517"/>
              <a:gd name="connsiteX555" fmla="*/ 769214 w 896844"/>
              <a:gd name="connsiteY555" fmla="*/ 470072 h 712517"/>
              <a:gd name="connsiteX556" fmla="*/ 767014 w 896844"/>
              <a:gd name="connsiteY556" fmla="*/ 467612 h 712517"/>
              <a:gd name="connsiteX557" fmla="*/ 766431 w 896844"/>
              <a:gd name="connsiteY557" fmla="*/ 466512 h 712517"/>
              <a:gd name="connsiteX558" fmla="*/ 766431 w 896844"/>
              <a:gd name="connsiteY558" fmla="*/ 464829 h 712517"/>
              <a:gd name="connsiteX559" fmla="*/ 765719 w 896844"/>
              <a:gd name="connsiteY559" fmla="*/ 464506 h 712517"/>
              <a:gd name="connsiteX560" fmla="*/ 765137 w 896844"/>
              <a:gd name="connsiteY560" fmla="*/ 466188 h 712517"/>
              <a:gd name="connsiteX561" fmla="*/ 764619 w 896844"/>
              <a:gd name="connsiteY561" fmla="*/ 466188 h 712517"/>
              <a:gd name="connsiteX562" fmla="*/ 764425 w 896844"/>
              <a:gd name="connsiteY562" fmla="*/ 465541 h 712517"/>
              <a:gd name="connsiteX563" fmla="*/ 763713 w 896844"/>
              <a:gd name="connsiteY563" fmla="*/ 465088 h 712517"/>
              <a:gd name="connsiteX564" fmla="*/ 762224 w 896844"/>
              <a:gd name="connsiteY564" fmla="*/ 464441 h 712517"/>
              <a:gd name="connsiteX565" fmla="*/ 761124 w 896844"/>
              <a:gd name="connsiteY565" fmla="*/ 464570 h 712517"/>
              <a:gd name="connsiteX566" fmla="*/ 760930 w 896844"/>
              <a:gd name="connsiteY566" fmla="*/ 464117 h 712517"/>
              <a:gd name="connsiteX567" fmla="*/ 758535 w 896844"/>
              <a:gd name="connsiteY567" fmla="*/ 463340 h 712517"/>
              <a:gd name="connsiteX568" fmla="*/ 757047 w 896844"/>
              <a:gd name="connsiteY568" fmla="*/ 462111 h 712517"/>
              <a:gd name="connsiteX569" fmla="*/ 754263 w 896844"/>
              <a:gd name="connsiteY569" fmla="*/ 461334 h 712517"/>
              <a:gd name="connsiteX570" fmla="*/ 748179 w 896844"/>
              <a:gd name="connsiteY570" fmla="*/ 460881 h 712517"/>
              <a:gd name="connsiteX571" fmla="*/ 746885 w 896844"/>
              <a:gd name="connsiteY571" fmla="*/ 461528 h 712517"/>
              <a:gd name="connsiteX572" fmla="*/ 745591 w 896844"/>
              <a:gd name="connsiteY572" fmla="*/ 461205 h 712517"/>
              <a:gd name="connsiteX573" fmla="*/ 740607 w 896844"/>
              <a:gd name="connsiteY573" fmla="*/ 462305 h 712517"/>
              <a:gd name="connsiteX574" fmla="*/ 738213 w 896844"/>
              <a:gd name="connsiteY574" fmla="*/ 463405 h 712517"/>
              <a:gd name="connsiteX575" fmla="*/ 737306 w 896844"/>
              <a:gd name="connsiteY575" fmla="*/ 463405 h 712517"/>
              <a:gd name="connsiteX576" fmla="*/ 736594 w 896844"/>
              <a:gd name="connsiteY576" fmla="*/ 464053 h 712517"/>
              <a:gd name="connsiteX577" fmla="*/ 735300 w 896844"/>
              <a:gd name="connsiteY577" fmla="*/ 464376 h 712517"/>
              <a:gd name="connsiteX578" fmla="*/ 735106 w 896844"/>
              <a:gd name="connsiteY578" fmla="*/ 465023 h 712517"/>
              <a:gd name="connsiteX579" fmla="*/ 734523 w 896844"/>
              <a:gd name="connsiteY579" fmla="*/ 464894 h 712517"/>
              <a:gd name="connsiteX580" fmla="*/ 731935 w 896844"/>
              <a:gd name="connsiteY580" fmla="*/ 466124 h 712517"/>
              <a:gd name="connsiteX581" fmla="*/ 731546 w 896844"/>
              <a:gd name="connsiteY581" fmla="*/ 466771 h 712517"/>
              <a:gd name="connsiteX582" fmla="*/ 730446 w 896844"/>
              <a:gd name="connsiteY582" fmla="*/ 466771 h 712517"/>
              <a:gd name="connsiteX583" fmla="*/ 730446 w 896844"/>
              <a:gd name="connsiteY583" fmla="*/ 467094 h 712517"/>
              <a:gd name="connsiteX584" fmla="*/ 728957 w 896844"/>
              <a:gd name="connsiteY584" fmla="*/ 467418 h 712517"/>
              <a:gd name="connsiteX585" fmla="*/ 728569 w 896844"/>
              <a:gd name="connsiteY585" fmla="*/ 467871 h 712517"/>
              <a:gd name="connsiteX586" fmla="*/ 724168 w 896844"/>
              <a:gd name="connsiteY586" fmla="*/ 469748 h 712517"/>
              <a:gd name="connsiteX587" fmla="*/ 722679 w 896844"/>
              <a:gd name="connsiteY587" fmla="*/ 469877 h 712517"/>
              <a:gd name="connsiteX588" fmla="*/ 721967 w 896844"/>
              <a:gd name="connsiteY588" fmla="*/ 470525 h 712517"/>
              <a:gd name="connsiteX589" fmla="*/ 719184 w 896844"/>
              <a:gd name="connsiteY589" fmla="*/ 471172 h 712517"/>
              <a:gd name="connsiteX590" fmla="*/ 718084 w 896844"/>
              <a:gd name="connsiteY590" fmla="*/ 471819 h 712517"/>
              <a:gd name="connsiteX591" fmla="*/ 713101 w 896844"/>
              <a:gd name="connsiteY591" fmla="*/ 472466 h 712517"/>
              <a:gd name="connsiteX592" fmla="*/ 709994 w 896844"/>
              <a:gd name="connsiteY592" fmla="*/ 473696 h 712517"/>
              <a:gd name="connsiteX593" fmla="*/ 708506 w 896844"/>
              <a:gd name="connsiteY593" fmla="*/ 473825 h 712517"/>
              <a:gd name="connsiteX594" fmla="*/ 708117 w 896844"/>
              <a:gd name="connsiteY594" fmla="*/ 474278 h 712517"/>
              <a:gd name="connsiteX595" fmla="*/ 706305 w 896844"/>
              <a:gd name="connsiteY595" fmla="*/ 474602 h 712517"/>
              <a:gd name="connsiteX596" fmla="*/ 703716 w 896844"/>
              <a:gd name="connsiteY596" fmla="*/ 476026 h 712517"/>
              <a:gd name="connsiteX597" fmla="*/ 700027 w 896844"/>
              <a:gd name="connsiteY597" fmla="*/ 476803 h 712517"/>
              <a:gd name="connsiteX598" fmla="*/ 699444 w 896844"/>
              <a:gd name="connsiteY598" fmla="*/ 477256 h 712517"/>
              <a:gd name="connsiteX599" fmla="*/ 697762 w 896844"/>
              <a:gd name="connsiteY599" fmla="*/ 477126 h 712517"/>
              <a:gd name="connsiteX600" fmla="*/ 694979 w 896844"/>
              <a:gd name="connsiteY600" fmla="*/ 475573 h 712517"/>
              <a:gd name="connsiteX601" fmla="*/ 688507 w 896844"/>
              <a:gd name="connsiteY601" fmla="*/ 475249 h 712517"/>
              <a:gd name="connsiteX602" fmla="*/ 688312 w 896844"/>
              <a:gd name="connsiteY602" fmla="*/ 475573 h 712517"/>
              <a:gd name="connsiteX603" fmla="*/ 685335 w 896844"/>
              <a:gd name="connsiteY603" fmla="*/ 475702 h 712517"/>
              <a:gd name="connsiteX604" fmla="*/ 685141 w 896844"/>
              <a:gd name="connsiteY604" fmla="*/ 476026 h 712517"/>
              <a:gd name="connsiteX605" fmla="*/ 682358 w 896844"/>
              <a:gd name="connsiteY605" fmla="*/ 476479 h 712517"/>
              <a:gd name="connsiteX606" fmla="*/ 681646 w 896844"/>
              <a:gd name="connsiteY606" fmla="*/ 476932 h 712517"/>
              <a:gd name="connsiteX607" fmla="*/ 679251 w 896844"/>
              <a:gd name="connsiteY607" fmla="*/ 477256 h 712517"/>
              <a:gd name="connsiteX608" fmla="*/ 672779 w 896844"/>
              <a:gd name="connsiteY608" fmla="*/ 479262 h 712517"/>
              <a:gd name="connsiteX609" fmla="*/ 668896 w 896844"/>
              <a:gd name="connsiteY609" fmla="*/ 479586 h 712517"/>
              <a:gd name="connsiteX610" fmla="*/ 667796 w 896844"/>
              <a:gd name="connsiteY610" fmla="*/ 480039 h 712517"/>
              <a:gd name="connsiteX611" fmla="*/ 664495 w 896844"/>
              <a:gd name="connsiteY611" fmla="*/ 480039 h 712517"/>
              <a:gd name="connsiteX612" fmla="*/ 662488 w 896844"/>
              <a:gd name="connsiteY612" fmla="*/ 479132 h 712517"/>
              <a:gd name="connsiteX613" fmla="*/ 662100 w 896844"/>
              <a:gd name="connsiteY613" fmla="*/ 478356 h 712517"/>
              <a:gd name="connsiteX614" fmla="*/ 658799 w 896844"/>
              <a:gd name="connsiteY614" fmla="*/ 476479 h 712517"/>
              <a:gd name="connsiteX615" fmla="*/ 657699 w 896844"/>
              <a:gd name="connsiteY615" fmla="*/ 474796 h 712517"/>
              <a:gd name="connsiteX616" fmla="*/ 656016 w 896844"/>
              <a:gd name="connsiteY616" fmla="*/ 473696 h 712517"/>
              <a:gd name="connsiteX617" fmla="*/ 653816 w 896844"/>
              <a:gd name="connsiteY617" fmla="*/ 471237 h 712517"/>
              <a:gd name="connsiteX618" fmla="*/ 653104 w 896844"/>
              <a:gd name="connsiteY618" fmla="*/ 471107 h 712517"/>
              <a:gd name="connsiteX619" fmla="*/ 652198 w 896844"/>
              <a:gd name="connsiteY619" fmla="*/ 470007 h 712517"/>
              <a:gd name="connsiteX620" fmla="*/ 649803 w 896844"/>
              <a:gd name="connsiteY620" fmla="*/ 468907 h 712517"/>
              <a:gd name="connsiteX621" fmla="*/ 646826 w 896844"/>
              <a:gd name="connsiteY621" fmla="*/ 468454 h 712517"/>
              <a:gd name="connsiteX622" fmla="*/ 646632 w 896844"/>
              <a:gd name="connsiteY622" fmla="*/ 468001 h 712517"/>
              <a:gd name="connsiteX623" fmla="*/ 644043 w 896844"/>
              <a:gd name="connsiteY623" fmla="*/ 467871 h 712517"/>
              <a:gd name="connsiteX624" fmla="*/ 639771 w 896844"/>
              <a:gd name="connsiteY624" fmla="*/ 468195 h 712517"/>
              <a:gd name="connsiteX625" fmla="*/ 636794 w 896844"/>
              <a:gd name="connsiteY625" fmla="*/ 469101 h 712517"/>
              <a:gd name="connsiteX626" fmla="*/ 635111 w 896844"/>
              <a:gd name="connsiteY626" fmla="*/ 469101 h 712517"/>
              <a:gd name="connsiteX627" fmla="*/ 633623 w 896844"/>
              <a:gd name="connsiteY627" fmla="*/ 469877 h 712517"/>
              <a:gd name="connsiteX628" fmla="*/ 630516 w 896844"/>
              <a:gd name="connsiteY628" fmla="*/ 470654 h 712517"/>
              <a:gd name="connsiteX629" fmla="*/ 629610 w 896844"/>
              <a:gd name="connsiteY629" fmla="*/ 471431 h 712517"/>
              <a:gd name="connsiteX630" fmla="*/ 625338 w 896844"/>
              <a:gd name="connsiteY630" fmla="*/ 472337 h 712517"/>
              <a:gd name="connsiteX631" fmla="*/ 624820 w 896844"/>
              <a:gd name="connsiteY631" fmla="*/ 472984 h 712517"/>
              <a:gd name="connsiteX632" fmla="*/ 623526 w 896844"/>
              <a:gd name="connsiteY632" fmla="*/ 473437 h 712517"/>
              <a:gd name="connsiteX633" fmla="*/ 623332 w 896844"/>
              <a:gd name="connsiteY633" fmla="*/ 474214 h 712517"/>
              <a:gd name="connsiteX634" fmla="*/ 622232 w 896844"/>
              <a:gd name="connsiteY634" fmla="*/ 475120 h 712517"/>
              <a:gd name="connsiteX635" fmla="*/ 621649 w 896844"/>
              <a:gd name="connsiteY635" fmla="*/ 477320 h 712517"/>
              <a:gd name="connsiteX636" fmla="*/ 620937 w 896844"/>
              <a:gd name="connsiteY636" fmla="*/ 478097 h 712517"/>
              <a:gd name="connsiteX637" fmla="*/ 620743 w 896844"/>
              <a:gd name="connsiteY637" fmla="*/ 479780 h 712517"/>
              <a:gd name="connsiteX638" fmla="*/ 619837 w 896844"/>
              <a:gd name="connsiteY638" fmla="*/ 480686 h 712517"/>
              <a:gd name="connsiteX639" fmla="*/ 619643 w 896844"/>
              <a:gd name="connsiteY639" fmla="*/ 481463 h 712517"/>
              <a:gd name="connsiteX640" fmla="*/ 617248 w 896844"/>
              <a:gd name="connsiteY640" fmla="*/ 482886 h 712517"/>
              <a:gd name="connsiteX641" fmla="*/ 615048 w 896844"/>
              <a:gd name="connsiteY641" fmla="*/ 487999 h 712517"/>
              <a:gd name="connsiteX642" fmla="*/ 615048 w 896844"/>
              <a:gd name="connsiteY642" fmla="*/ 491753 h 712517"/>
              <a:gd name="connsiteX643" fmla="*/ 616342 w 896844"/>
              <a:gd name="connsiteY643" fmla="*/ 495184 h 712517"/>
              <a:gd name="connsiteX644" fmla="*/ 618543 w 896844"/>
              <a:gd name="connsiteY644" fmla="*/ 497514 h 712517"/>
              <a:gd name="connsiteX645" fmla="*/ 620226 w 896844"/>
              <a:gd name="connsiteY645" fmla="*/ 497060 h 712517"/>
              <a:gd name="connsiteX646" fmla="*/ 618543 w 896844"/>
              <a:gd name="connsiteY646" fmla="*/ 491948 h 712517"/>
              <a:gd name="connsiteX647" fmla="*/ 617248 w 896844"/>
              <a:gd name="connsiteY647" fmla="*/ 490718 h 712517"/>
              <a:gd name="connsiteX648" fmla="*/ 616860 w 896844"/>
              <a:gd name="connsiteY648" fmla="*/ 489294 h 712517"/>
              <a:gd name="connsiteX649" fmla="*/ 617054 w 896844"/>
              <a:gd name="connsiteY649" fmla="*/ 488388 h 712517"/>
              <a:gd name="connsiteX650" fmla="*/ 616666 w 896844"/>
              <a:gd name="connsiteY650" fmla="*/ 487611 h 712517"/>
              <a:gd name="connsiteX651" fmla="*/ 618543 w 896844"/>
              <a:gd name="connsiteY651" fmla="*/ 485929 h 712517"/>
              <a:gd name="connsiteX652" fmla="*/ 622232 w 896844"/>
              <a:gd name="connsiteY652" fmla="*/ 485022 h 712517"/>
              <a:gd name="connsiteX653" fmla="*/ 625209 w 896844"/>
              <a:gd name="connsiteY653" fmla="*/ 483469 h 712517"/>
              <a:gd name="connsiteX654" fmla="*/ 627798 w 896844"/>
              <a:gd name="connsiteY654" fmla="*/ 483145 h 712517"/>
              <a:gd name="connsiteX655" fmla="*/ 630192 w 896844"/>
              <a:gd name="connsiteY655" fmla="*/ 481463 h 712517"/>
              <a:gd name="connsiteX656" fmla="*/ 633687 w 896844"/>
              <a:gd name="connsiteY656" fmla="*/ 480557 h 712517"/>
              <a:gd name="connsiteX657" fmla="*/ 635370 w 896844"/>
              <a:gd name="connsiteY657" fmla="*/ 479003 h 712517"/>
              <a:gd name="connsiteX658" fmla="*/ 641842 w 896844"/>
              <a:gd name="connsiteY658" fmla="*/ 476997 h 712517"/>
              <a:gd name="connsiteX659" fmla="*/ 644431 w 896844"/>
              <a:gd name="connsiteY659" fmla="*/ 476997 h 712517"/>
              <a:gd name="connsiteX660" fmla="*/ 645726 w 896844"/>
              <a:gd name="connsiteY660" fmla="*/ 477644 h 712517"/>
              <a:gd name="connsiteX661" fmla="*/ 650127 w 896844"/>
              <a:gd name="connsiteY661" fmla="*/ 483987 h 712517"/>
              <a:gd name="connsiteX662" fmla="*/ 652133 w 896844"/>
              <a:gd name="connsiteY662" fmla="*/ 485411 h 712517"/>
              <a:gd name="connsiteX663" fmla="*/ 652715 w 896844"/>
              <a:gd name="connsiteY663" fmla="*/ 485411 h 712517"/>
              <a:gd name="connsiteX664" fmla="*/ 653622 w 896844"/>
              <a:gd name="connsiteY664" fmla="*/ 486640 h 712517"/>
              <a:gd name="connsiteX665" fmla="*/ 654528 w 896844"/>
              <a:gd name="connsiteY665" fmla="*/ 486640 h 712517"/>
              <a:gd name="connsiteX666" fmla="*/ 655628 w 896844"/>
              <a:gd name="connsiteY666" fmla="*/ 487547 h 712517"/>
              <a:gd name="connsiteX667" fmla="*/ 658217 w 896844"/>
              <a:gd name="connsiteY667" fmla="*/ 490977 h 712517"/>
              <a:gd name="connsiteX668" fmla="*/ 660417 w 896844"/>
              <a:gd name="connsiteY668" fmla="*/ 492659 h 712517"/>
              <a:gd name="connsiteX669" fmla="*/ 661906 w 896844"/>
              <a:gd name="connsiteY669" fmla="*/ 494536 h 712517"/>
              <a:gd name="connsiteX670" fmla="*/ 664689 w 896844"/>
              <a:gd name="connsiteY670" fmla="*/ 496413 h 712517"/>
              <a:gd name="connsiteX671" fmla="*/ 668378 w 896844"/>
              <a:gd name="connsiteY671" fmla="*/ 497190 h 712517"/>
              <a:gd name="connsiteX672" fmla="*/ 677374 w 896844"/>
              <a:gd name="connsiteY672" fmla="*/ 496737 h 712517"/>
              <a:gd name="connsiteX673" fmla="*/ 680158 w 896844"/>
              <a:gd name="connsiteY673" fmla="*/ 495960 h 712517"/>
              <a:gd name="connsiteX674" fmla="*/ 682552 w 896844"/>
              <a:gd name="connsiteY674" fmla="*/ 493954 h 712517"/>
              <a:gd name="connsiteX675" fmla="*/ 683264 w 896844"/>
              <a:gd name="connsiteY675" fmla="*/ 492530 h 712517"/>
              <a:gd name="connsiteX676" fmla="*/ 684559 w 896844"/>
              <a:gd name="connsiteY676" fmla="*/ 491300 h 712517"/>
              <a:gd name="connsiteX677" fmla="*/ 686047 w 896844"/>
              <a:gd name="connsiteY677" fmla="*/ 490394 h 712517"/>
              <a:gd name="connsiteX678" fmla="*/ 686759 w 896844"/>
              <a:gd name="connsiteY678" fmla="*/ 489165 h 712517"/>
              <a:gd name="connsiteX679" fmla="*/ 687665 w 896844"/>
              <a:gd name="connsiteY679" fmla="*/ 488841 h 712517"/>
              <a:gd name="connsiteX680" fmla="*/ 688765 w 896844"/>
              <a:gd name="connsiteY680" fmla="*/ 487287 h 712517"/>
              <a:gd name="connsiteX681" fmla="*/ 690578 w 896844"/>
              <a:gd name="connsiteY681" fmla="*/ 486511 h 712517"/>
              <a:gd name="connsiteX682" fmla="*/ 690966 w 896844"/>
              <a:gd name="connsiteY682" fmla="*/ 485864 h 712517"/>
              <a:gd name="connsiteX683" fmla="*/ 693166 w 896844"/>
              <a:gd name="connsiteY683" fmla="*/ 486317 h 712517"/>
              <a:gd name="connsiteX684" fmla="*/ 698668 w 896844"/>
              <a:gd name="connsiteY684" fmla="*/ 486317 h 712517"/>
              <a:gd name="connsiteX685" fmla="*/ 698862 w 896844"/>
              <a:gd name="connsiteY685" fmla="*/ 486640 h 712517"/>
              <a:gd name="connsiteX686" fmla="*/ 711224 w 896844"/>
              <a:gd name="connsiteY686" fmla="*/ 486187 h 712517"/>
              <a:gd name="connsiteX687" fmla="*/ 713424 w 896844"/>
              <a:gd name="connsiteY687" fmla="*/ 485540 h 712517"/>
              <a:gd name="connsiteX688" fmla="*/ 714136 w 896844"/>
              <a:gd name="connsiteY688" fmla="*/ 485669 h 712517"/>
              <a:gd name="connsiteX689" fmla="*/ 718537 w 896844"/>
              <a:gd name="connsiteY689" fmla="*/ 483987 h 712517"/>
              <a:gd name="connsiteX690" fmla="*/ 720932 w 896844"/>
              <a:gd name="connsiteY690" fmla="*/ 483857 h 712517"/>
              <a:gd name="connsiteX691" fmla="*/ 721514 w 896844"/>
              <a:gd name="connsiteY691" fmla="*/ 483404 h 712517"/>
              <a:gd name="connsiteX692" fmla="*/ 722420 w 896844"/>
              <a:gd name="connsiteY692" fmla="*/ 483533 h 712517"/>
              <a:gd name="connsiteX693" fmla="*/ 725915 w 896844"/>
              <a:gd name="connsiteY693" fmla="*/ 482433 h 712517"/>
              <a:gd name="connsiteX694" fmla="*/ 725915 w 896844"/>
              <a:gd name="connsiteY694" fmla="*/ 480492 h 712517"/>
              <a:gd name="connsiteX695" fmla="*/ 725010 w 896844"/>
              <a:gd name="connsiteY695" fmla="*/ 480039 h 712517"/>
              <a:gd name="connsiteX696" fmla="*/ 725527 w 896844"/>
              <a:gd name="connsiteY696" fmla="*/ 479392 h 712517"/>
              <a:gd name="connsiteX697" fmla="*/ 726433 w 896844"/>
              <a:gd name="connsiteY697" fmla="*/ 479392 h 712517"/>
              <a:gd name="connsiteX698" fmla="*/ 726433 w 896844"/>
              <a:gd name="connsiteY698" fmla="*/ 481268 h 712517"/>
              <a:gd name="connsiteX699" fmla="*/ 727339 w 896844"/>
              <a:gd name="connsiteY699" fmla="*/ 481398 h 712517"/>
              <a:gd name="connsiteX700" fmla="*/ 728634 w 896844"/>
              <a:gd name="connsiteY700" fmla="*/ 480492 h 712517"/>
              <a:gd name="connsiteX701" fmla="*/ 730834 w 896844"/>
              <a:gd name="connsiteY701" fmla="*/ 480621 h 712517"/>
              <a:gd name="connsiteX702" fmla="*/ 735818 w 896844"/>
              <a:gd name="connsiteY702" fmla="*/ 478615 h 712517"/>
              <a:gd name="connsiteX703" fmla="*/ 740802 w 896844"/>
              <a:gd name="connsiteY703" fmla="*/ 477709 h 712517"/>
              <a:gd name="connsiteX704" fmla="*/ 744102 w 896844"/>
              <a:gd name="connsiteY704" fmla="*/ 477709 h 712517"/>
              <a:gd name="connsiteX705" fmla="*/ 746885 w 896844"/>
              <a:gd name="connsiteY705" fmla="*/ 476609 h 712517"/>
              <a:gd name="connsiteX706" fmla="*/ 749280 w 896844"/>
              <a:gd name="connsiteY706" fmla="*/ 476738 h 712517"/>
              <a:gd name="connsiteX707" fmla="*/ 751869 w 896844"/>
              <a:gd name="connsiteY707" fmla="*/ 477514 h 712517"/>
              <a:gd name="connsiteX708" fmla="*/ 752775 w 896844"/>
              <a:gd name="connsiteY708" fmla="*/ 477968 h 712517"/>
              <a:gd name="connsiteX709" fmla="*/ 752969 w 896844"/>
              <a:gd name="connsiteY709" fmla="*/ 478744 h 712517"/>
              <a:gd name="connsiteX710" fmla="*/ 754652 w 896844"/>
              <a:gd name="connsiteY710" fmla="*/ 479974 h 712517"/>
              <a:gd name="connsiteX711" fmla="*/ 755946 w 896844"/>
              <a:gd name="connsiteY711" fmla="*/ 482304 h 712517"/>
              <a:gd name="connsiteX712" fmla="*/ 756852 w 896844"/>
              <a:gd name="connsiteY712" fmla="*/ 483081 h 712517"/>
              <a:gd name="connsiteX713" fmla="*/ 758859 w 896844"/>
              <a:gd name="connsiteY713" fmla="*/ 487870 h 712517"/>
              <a:gd name="connsiteX714" fmla="*/ 759571 w 896844"/>
              <a:gd name="connsiteY714" fmla="*/ 488776 h 712517"/>
              <a:gd name="connsiteX715" fmla="*/ 760283 w 896844"/>
              <a:gd name="connsiteY715" fmla="*/ 491106 h 712517"/>
              <a:gd name="connsiteX716" fmla="*/ 761383 w 896844"/>
              <a:gd name="connsiteY716" fmla="*/ 492659 h 712517"/>
              <a:gd name="connsiteX717" fmla="*/ 761901 w 896844"/>
              <a:gd name="connsiteY717" fmla="*/ 494342 h 712517"/>
              <a:gd name="connsiteX718" fmla="*/ 762613 w 896844"/>
              <a:gd name="connsiteY718" fmla="*/ 495119 h 712517"/>
              <a:gd name="connsiteX719" fmla="*/ 763324 w 896844"/>
              <a:gd name="connsiteY719" fmla="*/ 497319 h 712517"/>
              <a:gd name="connsiteX720" fmla="*/ 764036 w 896844"/>
              <a:gd name="connsiteY720" fmla="*/ 497772 h 712517"/>
              <a:gd name="connsiteX721" fmla="*/ 765719 w 896844"/>
              <a:gd name="connsiteY721" fmla="*/ 500555 h 712517"/>
              <a:gd name="connsiteX722" fmla="*/ 767402 w 896844"/>
              <a:gd name="connsiteY722" fmla="*/ 502109 h 712517"/>
              <a:gd name="connsiteX723" fmla="*/ 767402 w 896844"/>
              <a:gd name="connsiteY723" fmla="*/ 502756 h 712517"/>
              <a:gd name="connsiteX724" fmla="*/ 769797 w 896844"/>
              <a:gd name="connsiteY724" fmla="*/ 504309 h 712517"/>
              <a:gd name="connsiteX725" fmla="*/ 770185 w 896844"/>
              <a:gd name="connsiteY725" fmla="*/ 505733 h 712517"/>
              <a:gd name="connsiteX726" fmla="*/ 771479 w 896844"/>
              <a:gd name="connsiteY726" fmla="*/ 507416 h 712517"/>
              <a:gd name="connsiteX727" fmla="*/ 772580 w 896844"/>
              <a:gd name="connsiteY727" fmla="*/ 510393 h 712517"/>
              <a:gd name="connsiteX728" fmla="*/ 774586 w 896844"/>
              <a:gd name="connsiteY728" fmla="*/ 512594 h 712517"/>
              <a:gd name="connsiteX729" fmla="*/ 774392 w 896844"/>
              <a:gd name="connsiteY729" fmla="*/ 512917 h 712517"/>
              <a:gd name="connsiteX730" fmla="*/ 775104 w 896844"/>
              <a:gd name="connsiteY730" fmla="*/ 514147 h 712517"/>
              <a:gd name="connsiteX731" fmla="*/ 776010 w 896844"/>
              <a:gd name="connsiteY731" fmla="*/ 514471 h 712517"/>
              <a:gd name="connsiteX732" fmla="*/ 776916 w 896844"/>
              <a:gd name="connsiteY732" fmla="*/ 513564 h 712517"/>
              <a:gd name="connsiteX733" fmla="*/ 776916 w 896844"/>
              <a:gd name="connsiteY733" fmla="*/ 512917 h 712517"/>
              <a:gd name="connsiteX734" fmla="*/ 777822 w 896844"/>
              <a:gd name="connsiteY734" fmla="*/ 512917 h 712517"/>
              <a:gd name="connsiteX735" fmla="*/ 778210 w 896844"/>
              <a:gd name="connsiteY735" fmla="*/ 513823 h 712517"/>
              <a:gd name="connsiteX736" fmla="*/ 777304 w 896844"/>
              <a:gd name="connsiteY736" fmla="*/ 513694 h 712517"/>
              <a:gd name="connsiteX737" fmla="*/ 776010 w 896844"/>
              <a:gd name="connsiteY737" fmla="*/ 515053 h 712517"/>
              <a:gd name="connsiteX738" fmla="*/ 776722 w 896844"/>
              <a:gd name="connsiteY738" fmla="*/ 515830 h 712517"/>
              <a:gd name="connsiteX739" fmla="*/ 777628 w 896844"/>
              <a:gd name="connsiteY739" fmla="*/ 515700 h 712517"/>
              <a:gd name="connsiteX740" fmla="*/ 778340 w 896844"/>
              <a:gd name="connsiteY740" fmla="*/ 515053 h 712517"/>
              <a:gd name="connsiteX741" fmla="*/ 778340 w 896844"/>
              <a:gd name="connsiteY741" fmla="*/ 514600 h 712517"/>
              <a:gd name="connsiteX742" fmla="*/ 779246 w 896844"/>
              <a:gd name="connsiteY742" fmla="*/ 514600 h 712517"/>
              <a:gd name="connsiteX743" fmla="*/ 779246 w 896844"/>
              <a:gd name="connsiteY743" fmla="*/ 515053 h 712517"/>
              <a:gd name="connsiteX744" fmla="*/ 777045 w 896844"/>
              <a:gd name="connsiteY744" fmla="*/ 516606 h 712517"/>
              <a:gd name="connsiteX745" fmla="*/ 777952 w 896844"/>
              <a:gd name="connsiteY745" fmla="*/ 516930 h 712517"/>
              <a:gd name="connsiteX746" fmla="*/ 778146 w 896844"/>
              <a:gd name="connsiteY746" fmla="*/ 517707 h 712517"/>
              <a:gd name="connsiteX747" fmla="*/ 778663 w 896844"/>
              <a:gd name="connsiteY747" fmla="*/ 517707 h 712517"/>
              <a:gd name="connsiteX748" fmla="*/ 780152 w 896844"/>
              <a:gd name="connsiteY748" fmla="*/ 516606 h 712517"/>
              <a:gd name="connsiteX749" fmla="*/ 781058 w 896844"/>
              <a:gd name="connsiteY749" fmla="*/ 517965 h 712517"/>
              <a:gd name="connsiteX750" fmla="*/ 782935 w 896844"/>
              <a:gd name="connsiteY750" fmla="*/ 519519 h 712517"/>
              <a:gd name="connsiteX751" fmla="*/ 782935 w 896844"/>
              <a:gd name="connsiteY751" fmla="*/ 520166 h 712517"/>
              <a:gd name="connsiteX752" fmla="*/ 782223 w 896844"/>
              <a:gd name="connsiteY752" fmla="*/ 520296 h 712517"/>
              <a:gd name="connsiteX753" fmla="*/ 780929 w 896844"/>
              <a:gd name="connsiteY753" fmla="*/ 518872 h 712517"/>
              <a:gd name="connsiteX754" fmla="*/ 780346 w 896844"/>
              <a:gd name="connsiteY754" fmla="*/ 518742 h 712517"/>
              <a:gd name="connsiteX755" fmla="*/ 779958 w 896844"/>
              <a:gd name="connsiteY755" fmla="*/ 519843 h 712517"/>
              <a:gd name="connsiteX756" fmla="*/ 781252 w 896844"/>
              <a:gd name="connsiteY756" fmla="*/ 520943 h 712517"/>
              <a:gd name="connsiteX757" fmla="*/ 783841 w 896844"/>
              <a:gd name="connsiteY757" fmla="*/ 522043 h 712517"/>
              <a:gd name="connsiteX758" fmla="*/ 782935 w 896844"/>
              <a:gd name="connsiteY758" fmla="*/ 521266 h 712517"/>
              <a:gd name="connsiteX759" fmla="*/ 782935 w 896844"/>
              <a:gd name="connsiteY759" fmla="*/ 520813 h 712517"/>
              <a:gd name="connsiteX760" fmla="*/ 783453 w 896844"/>
              <a:gd name="connsiteY760" fmla="*/ 520813 h 712517"/>
              <a:gd name="connsiteX761" fmla="*/ 784553 w 896844"/>
              <a:gd name="connsiteY761" fmla="*/ 521719 h 712517"/>
              <a:gd name="connsiteX762" fmla="*/ 784747 w 896844"/>
              <a:gd name="connsiteY762" fmla="*/ 522949 h 712517"/>
              <a:gd name="connsiteX763" fmla="*/ 785459 w 896844"/>
              <a:gd name="connsiteY763" fmla="*/ 522949 h 712517"/>
              <a:gd name="connsiteX764" fmla="*/ 785459 w 896844"/>
              <a:gd name="connsiteY764" fmla="*/ 523726 h 712517"/>
              <a:gd name="connsiteX765" fmla="*/ 785977 w 896844"/>
              <a:gd name="connsiteY765" fmla="*/ 523596 h 712517"/>
              <a:gd name="connsiteX766" fmla="*/ 786171 w 896844"/>
              <a:gd name="connsiteY766" fmla="*/ 522949 h 712517"/>
              <a:gd name="connsiteX767" fmla="*/ 787660 w 896844"/>
              <a:gd name="connsiteY767" fmla="*/ 523596 h 712517"/>
              <a:gd name="connsiteX768" fmla="*/ 787465 w 896844"/>
              <a:gd name="connsiteY768" fmla="*/ 524049 h 712517"/>
              <a:gd name="connsiteX769" fmla="*/ 786365 w 896844"/>
              <a:gd name="connsiteY769" fmla="*/ 523596 h 712517"/>
              <a:gd name="connsiteX770" fmla="*/ 785977 w 896844"/>
              <a:gd name="connsiteY770" fmla="*/ 524373 h 712517"/>
              <a:gd name="connsiteX771" fmla="*/ 787465 w 896844"/>
              <a:gd name="connsiteY771" fmla="*/ 525150 h 712517"/>
              <a:gd name="connsiteX772" fmla="*/ 789148 w 896844"/>
              <a:gd name="connsiteY772" fmla="*/ 526703 h 712517"/>
              <a:gd name="connsiteX773" fmla="*/ 790831 w 896844"/>
              <a:gd name="connsiteY773" fmla="*/ 525150 h 712517"/>
              <a:gd name="connsiteX774" fmla="*/ 791349 w 896844"/>
              <a:gd name="connsiteY774" fmla="*/ 525150 h 712517"/>
              <a:gd name="connsiteX775" fmla="*/ 790961 w 896844"/>
              <a:gd name="connsiteY775" fmla="*/ 524244 h 712517"/>
              <a:gd name="connsiteX776" fmla="*/ 791866 w 896844"/>
              <a:gd name="connsiteY776" fmla="*/ 524244 h 712517"/>
              <a:gd name="connsiteX777" fmla="*/ 791672 w 896844"/>
              <a:gd name="connsiteY777" fmla="*/ 523661 h 712517"/>
              <a:gd name="connsiteX778" fmla="*/ 789666 w 896844"/>
              <a:gd name="connsiteY778" fmla="*/ 522755 h 712517"/>
              <a:gd name="connsiteX779" fmla="*/ 789860 w 896844"/>
              <a:gd name="connsiteY779" fmla="*/ 522431 h 712517"/>
              <a:gd name="connsiteX780" fmla="*/ 791155 w 896844"/>
              <a:gd name="connsiteY780" fmla="*/ 522431 h 712517"/>
              <a:gd name="connsiteX781" fmla="*/ 791866 w 896844"/>
              <a:gd name="connsiteY781" fmla="*/ 523079 h 712517"/>
              <a:gd name="connsiteX782" fmla="*/ 792579 w 896844"/>
              <a:gd name="connsiteY782" fmla="*/ 523079 h 712517"/>
              <a:gd name="connsiteX783" fmla="*/ 793291 w 896844"/>
              <a:gd name="connsiteY783" fmla="*/ 523984 h 712517"/>
              <a:gd name="connsiteX784" fmla="*/ 794779 w 896844"/>
              <a:gd name="connsiteY784" fmla="*/ 524437 h 712517"/>
              <a:gd name="connsiteX785" fmla="*/ 794779 w 896844"/>
              <a:gd name="connsiteY785" fmla="*/ 524761 h 712517"/>
              <a:gd name="connsiteX786" fmla="*/ 794067 w 896844"/>
              <a:gd name="connsiteY786" fmla="*/ 524761 h 712517"/>
              <a:gd name="connsiteX787" fmla="*/ 792384 w 896844"/>
              <a:gd name="connsiteY787" fmla="*/ 524114 h 712517"/>
              <a:gd name="connsiteX788" fmla="*/ 792190 w 896844"/>
              <a:gd name="connsiteY788" fmla="*/ 525020 h 712517"/>
              <a:gd name="connsiteX789" fmla="*/ 789601 w 896844"/>
              <a:gd name="connsiteY789" fmla="*/ 527156 h 712517"/>
              <a:gd name="connsiteX790" fmla="*/ 791802 w 896844"/>
              <a:gd name="connsiteY790" fmla="*/ 528062 h 712517"/>
              <a:gd name="connsiteX791" fmla="*/ 791996 w 896844"/>
              <a:gd name="connsiteY791" fmla="*/ 528709 h 712517"/>
              <a:gd name="connsiteX792" fmla="*/ 793484 w 896844"/>
              <a:gd name="connsiteY792" fmla="*/ 529486 h 712517"/>
              <a:gd name="connsiteX793" fmla="*/ 793484 w 896844"/>
              <a:gd name="connsiteY793" fmla="*/ 529939 h 712517"/>
              <a:gd name="connsiteX794" fmla="*/ 795167 w 896844"/>
              <a:gd name="connsiteY794" fmla="*/ 530716 h 712517"/>
              <a:gd name="connsiteX795" fmla="*/ 795685 w 896844"/>
              <a:gd name="connsiteY795" fmla="*/ 531492 h 712517"/>
              <a:gd name="connsiteX796" fmla="*/ 796980 w 896844"/>
              <a:gd name="connsiteY796" fmla="*/ 532269 h 712517"/>
              <a:gd name="connsiteX797" fmla="*/ 798986 w 896844"/>
              <a:gd name="connsiteY797" fmla="*/ 535375 h 712517"/>
              <a:gd name="connsiteX798" fmla="*/ 800475 w 896844"/>
              <a:gd name="connsiteY798" fmla="*/ 535958 h 712517"/>
              <a:gd name="connsiteX799" fmla="*/ 802352 w 896844"/>
              <a:gd name="connsiteY799" fmla="*/ 537641 h 712517"/>
              <a:gd name="connsiteX800" fmla="*/ 802740 w 896844"/>
              <a:gd name="connsiteY800" fmla="*/ 538547 h 712517"/>
              <a:gd name="connsiteX801" fmla="*/ 806040 w 896844"/>
              <a:gd name="connsiteY801" fmla="*/ 541977 h 712517"/>
              <a:gd name="connsiteX802" fmla="*/ 806558 w 896844"/>
              <a:gd name="connsiteY802" fmla="*/ 543207 h 712517"/>
              <a:gd name="connsiteX803" fmla="*/ 808565 w 896844"/>
              <a:gd name="connsiteY803" fmla="*/ 544437 h 712517"/>
              <a:gd name="connsiteX804" fmla="*/ 810377 w 896844"/>
              <a:gd name="connsiteY804" fmla="*/ 546443 h 712517"/>
              <a:gd name="connsiteX805" fmla="*/ 814260 w 896844"/>
              <a:gd name="connsiteY805" fmla="*/ 549226 h 712517"/>
              <a:gd name="connsiteX806" fmla="*/ 814455 w 896844"/>
              <a:gd name="connsiteY806" fmla="*/ 549873 h 712517"/>
              <a:gd name="connsiteX807" fmla="*/ 815360 w 896844"/>
              <a:gd name="connsiteY807" fmla="*/ 550650 h 712517"/>
              <a:gd name="connsiteX808" fmla="*/ 816849 w 896844"/>
              <a:gd name="connsiteY808" fmla="*/ 550326 h 712517"/>
              <a:gd name="connsiteX809" fmla="*/ 819632 w 896844"/>
              <a:gd name="connsiteY809" fmla="*/ 551427 h 712517"/>
              <a:gd name="connsiteX810" fmla="*/ 820021 w 896844"/>
              <a:gd name="connsiteY810" fmla="*/ 553109 h 712517"/>
              <a:gd name="connsiteX811" fmla="*/ 820732 w 896844"/>
              <a:gd name="connsiteY811" fmla="*/ 553433 h 712517"/>
              <a:gd name="connsiteX812" fmla="*/ 821250 w 896844"/>
              <a:gd name="connsiteY812" fmla="*/ 552009 h 712517"/>
              <a:gd name="connsiteX813" fmla="*/ 821962 w 896844"/>
              <a:gd name="connsiteY813" fmla="*/ 551232 h 712517"/>
              <a:gd name="connsiteX814" fmla="*/ 822480 w 896844"/>
              <a:gd name="connsiteY814" fmla="*/ 549226 h 712517"/>
              <a:gd name="connsiteX815" fmla="*/ 823580 w 896844"/>
              <a:gd name="connsiteY815" fmla="*/ 549549 h 712517"/>
              <a:gd name="connsiteX816" fmla="*/ 823774 w 896844"/>
              <a:gd name="connsiteY816" fmla="*/ 550909 h 712517"/>
              <a:gd name="connsiteX817" fmla="*/ 825263 w 896844"/>
              <a:gd name="connsiteY817" fmla="*/ 552138 h 712517"/>
              <a:gd name="connsiteX818" fmla="*/ 826557 w 896844"/>
              <a:gd name="connsiteY818" fmla="*/ 552786 h 712517"/>
              <a:gd name="connsiteX819" fmla="*/ 827658 w 896844"/>
              <a:gd name="connsiteY819" fmla="*/ 552786 h 712517"/>
              <a:gd name="connsiteX820" fmla="*/ 826169 w 896844"/>
              <a:gd name="connsiteY820" fmla="*/ 550909 h 712517"/>
              <a:gd name="connsiteX821" fmla="*/ 825069 w 896844"/>
              <a:gd name="connsiteY821" fmla="*/ 550456 h 712517"/>
              <a:gd name="connsiteX822" fmla="*/ 824680 w 896844"/>
              <a:gd name="connsiteY822" fmla="*/ 549809 h 712517"/>
              <a:gd name="connsiteX823" fmla="*/ 826881 w 896844"/>
              <a:gd name="connsiteY823" fmla="*/ 550132 h 712517"/>
              <a:gd name="connsiteX824" fmla="*/ 827787 w 896844"/>
              <a:gd name="connsiteY824" fmla="*/ 551685 h 712517"/>
              <a:gd name="connsiteX825" fmla="*/ 828305 w 896844"/>
              <a:gd name="connsiteY825" fmla="*/ 551815 h 712517"/>
              <a:gd name="connsiteX826" fmla="*/ 827916 w 896844"/>
              <a:gd name="connsiteY826" fmla="*/ 552138 h 712517"/>
              <a:gd name="connsiteX827" fmla="*/ 828111 w 896844"/>
              <a:gd name="connsiteY827" fmla="*/ 552915 h 712517"/>
              <a:gd name="connsiteX828" fmla="*/ 828823 w 896844"/>
              <a:gd name="connsiteY828" fmla="*/ 552915 h 712517"/>
              <a:gd name="connsiteX829" fmla="*/ 829534 w 896844"/>
              <a:gd name="connsiteY829" fmla="*/ 553562 h 712517"/>
              <a:gd name="connsiteX830" fmla="*/ 829340 w 896844"/>
              <a:gd name="connsiteY830" fmla="*/ 554015 h 712517"/>
              <a:gd name="connsiteX831" fmla="*/ 830052 w 896844"/>
              <a:gd name="connsiteY831" fmla="*/ 554663 h 712517"/>
              <a:gd name="connsiteX832" fmla="*/ 829858 w 896844"/>
              <a:gd name="connsiteY832" fmla="*/ 555568 h 712517"/>
              <a:gd name="connsiteX833" fmla="*/ 831865 w 896844"/>
              <a:gd name="connsiteY833" fmla="*/ 556345 h 712517"/>
              <a:gd name="connsiteX834" fmla="*/ 832576 w 896844"/>
              <a:gd name="connsiteY834" fmla="*/ 557251 h 712517"/>
              <a:gd name="connsiteX835" fmla="*/ 835877 w 896844"/>
              <a:gd name="connsiteY835" fmla="*/ 559128 h 712517"/>
              <a:gd name="connsiteX836" fmla="*/ 837171 w 896844"/>
              <a:gd name="connsiteY836" fmla="*/ 561458 h 712517"/>
              <a:gd name="connsiteX837" fmla="*/ 838272 w 896844"/>
              <a:gd name="connsiteY837" fmla="*/ 561782 h 712517"/>
              <a:gd name="connsiteX838" fmla="*/ 837689 w 896844"/>
              <a:gd name="connsiteY838" fmla="*/ 562882 h 712517"/>
              <a:gd name="connsiteX839" fmla="*/ 839566 w 896844"/>
              <a:gd name="connsiteY839" fmla="*/ 565018 h 712517"/>
              <a:gd name="connsiteX840" fmla="*/ 840084 w 896844"/>
              <a:gd name="connsiteY840" fmla="*/ 566442 h 712517"/>
              <a:gd name="connsiteX841" fmla="*/ 840990 w 896844"/>
              <a:gd name="connsiteY841" fmla="*/ 566895 h 712517"/>
              <a:gd name="connsiteX842" fmla="*/ 840990 w 896844"/>
              <a:gd name="connsiteY842" fmla="*/ 567348 h 712517"/>
              <a:gd name="connsiteX843" fmla="*/ 841896 w 896844"/>
              <a:gd name="connsiteY843" fmla="*/ 567995 h 712517"/>
              <a:gd name="connsiteX844" fmla="*/ 841896 w 896844"/>
              <a:gd name="connsiteY844" fmla="*/ 568578 h 712517"/>
              <a:gd name="connsiteX845" fmla="*/ 842285 w 896844"/>
              <a:gd name="connsiteY845" fmla="*/ 568578 h 712517"/>
              <a:gd name="connsiteX846" fmla="*/ 842997 w 896844"/>
              <a:gd name="connsiteY846" fmla="*/ 569678 h 712517"/>
              <a:gd name="connsiteX847" fmla="*/ 844485 w 896844"/>
              <a:gd name="connsiteY847" fmla="*/ 569807 h 712517"/>
              <a:gd name="connsiteX848" fmla="*/ 845780 w 896844"/>
              <a:gd name="connsiteY848" fmla="*/ 571037 h 712517"/>
              <a:gd name="connsiteX849" fmla="*/ 845974 w 896844"/>
              <a:gd name="connsiteY849" fmla="*/ 572720 h 712517"/>
              <a:gd name="connsiteX850" fmla="*/ 846686 w 896844"/>
              <a:gd name="connsiteY850" fmla="*/ 572849 h 712517"/>
              <a:gd name="connsiteX851" fmla="*/ 847592 w 896844"/>
              <a:gd name="connsiteY851" fmla="*/ 574856 h 712517"/>
              <a:gd name="connsiteX852" fmla="*/ 849598 w 896844"/>
              <a:gd name="connsiteY852" fmla="*/ 576862 h 712517"/>
              <a:gd name="connsiteX853" fmla="*/ 851281 w 896844"/>
              <a:gd name="connsiteY853" fmla="*/ 579969 h 712517"/>
              <a:gd name="connsiteX854" fmla="*/ 851993 w 896844"/>
              <a:gd name="connsiteY854" fmla="*/ 580292 h 712517"/>
              <a:gd name="connsiteX855" fmla="*/ 851993 w 896844"/>
              <a:gd name="connsiteY855" fmla="*/ 581845 h 712517"/>
              <a:gd name="connsiteX856" fmla="*/ 850893 w 896844"/>
              <a:gd name="connsiteY856" fmla="*/ 582622 h 712517"/>
              <a:gd name="connsiteX857" fmla="*/ 850893 w 896844"/>
              <a:gd name="connsiteY857" fmla="*/ 582946 h 712517"/>
              <a:gd name="connsiteX858" fmla="*/ 851605 w 896844"/>
              <a:gd name="connsiteY858" fmla="*/ 582946 h 712517"/>
              <a:gd name="connsiteX859" fmla="*/ 851993 w 896844"/>
              <a:gd name="connsiteY859" fmla="*/ 583463 h 712517"/>
              <a:gd name="connsiteX860" fmla="*/ 851993 w 896844"/>
              <a:gd name="connsiteY860" fmla="*/ 583463 h 712517"/>
              <a:gd name="connsiteX861" fmla="*/ 846362 w 896844"/>
              <a:gd name="connsiteY861" fmla="*/ 586764 h 712517"/>
              <a:gd name="connsiteX862" fmla="*/ 838466 w 896844"/>
              <a:gd name="connsiteY862" fmla="*/ 588771 h 712517"/>
              <a:gd name="connsiteX863" fmla="*/ 831735 w 896844"/>
              <a:gd name="connsiteY863" fmla="*/ 587217 h 712517"/>
              <a:gd name="connsiteX864" fmla="*/ 827140 w 896844"/>
              <a:gd name="connsiteY864" fmla="*/ 590324 h 712517"/>
              <a:gd name="connsiteX865" fmla="*/ 815749 w 896844"/>
              <a:gd name="connsiteY865" fmla="*/ 617183 h 712517"/>
              <a:gd name="connsiteX866" fmla="*/ 816396 w 896844"/>
              <a:gd name="connsiteY866" fmla="*/ 621196 h 712517"/>
              <a:gd name="connsiteX867" fmla="*/ 822286 w 896844"/>
              <a:gd name="connsiteY867" fmla="*/ 627992 h 712517"/>
              <a:gd name="connsiteX868" fmla="*/ 812707 w 896844"/>
              <a:gd name="connsiteY868" fmla="*/ 636341 h 712517"/>
              <a:gd name="connsiteX869" fmla="*/ 808759 w 896844"/>
              <a:gd name="connsiteY869" fmla="*/ 636665 h 712517"/>
              <a:gd name="connsiteX870" fmla="*/ 800992 w 896844"/>
              <a:gd name="connsiteY870" fmla="*/ 628833 h 712517"/>
              <a:gd name="connsiteX871" fmla="*/ 799245 w 896844"/>
              <a:gd name="connsiteY871" fmla="*/ 623462 h 712517"/>
              <a:gd name="connsiteX872" fmla="*/ 793808 w 896844"/>
              <a:gd name="connsiteY872" fmla="*/ 620549 h 712517"/>
              <a:gd name="connsiteX873" fmla="*/ 791672 w 896844"/>
              <a:gd name="connsiteY873" fmla="*/ 615889 h 712517"/>
              <a:gd name="connsiteX874" fmla="*/ 783194 w 896844"/>
              <a:gd name="connsiteY874" fmla="*/ 608640 h 712517"/>
              <a:gd name="connsiteX875" fmla="*/ 785330 w 896844"/>
              <a:gd name="connsiteY875" fmla="*/ 595372 h 712517"/>
              <a:gd name="connsiteX876" fmla="*/ 780799 w 896844"/>
              <a:gd name="connsiteY876" fmla="*/ 576344 h 712517"/>
              <a:gd name="connsiteX877" fmla="*/ 789925 w 896844"/>
              <a:gd name="connsiteY877" fmla="*/ 564112 h 712517"/>
              <a:gd name="connsiteX878" fmla="*/ 789731 w 896844"/>
              <a:gd name="connsiteY878" fmla="*/ 560099 h 712517"/>
              <a:gd name="connsiteX879" fmla="*/ 777175 w 896844"/>
              <a:gd name="connsiteY879" fmla="*/ 559322 h 712517"/>
              <a:gd name="connsiteX880" fmla="*/ 767596 w 896844"/>
              <a:gd name="connsiteY880" fmla="*/ 546184 h 712517"/>
              <a:gd name="connsiteX881" fmla="*/ 751286 w 896844"/>
              <a:gd name="connsiteY881" fmla="*/ 535958 h 712517"/>
              <a:gd name="connsiteX882" fmla="*/ 749474 w 896844"/>
              <a:gd name="connsiteY882" fmla="*/ 539518 h 712517"/>
              <a:gd name="connsiteX883" fmla="*/ 749927 w 896844"/>
              <a:gd name="connsiteY883" fmla="*/ 549873 h 712517"/>
              <a:gd name="connsiteX884" fmla="*/ 737759 w 896844"/>
              <a:gd name="connsiteY884" fmla="*/ 563788 h 712517"/>
              <a:gd name="connsiteX885" fmla="*/ 729475 w 896844"/>
              <a:gd name="connsiteY885" fmla="*/ 565018 h 712517"/>
              <a:gd name="connsiteX886" fmla="*/ 708182 w 896844"/>
              <a:gd name="connsiteY886" fmla="*/ 559258 h 712517"/>
              <a:gd name="connsiteX887" fmla="*/ 688183 w 896844"/>
              <a:gd name="connsiteY887" fmla="*/ 574726 h 712517"/>
              <a:gd name="connsiteX888" fmla="*/ 688377 w 896844"/>
              <a:gd name="connsiteY888" fmla="*/ 576862 h 712517"/>
              <a:gd name="connsiteX889" fmla="*/ 713554 w 896844"/>
              <a:gd name="connsiteY889" fmla="*/ 578545 h 712517"/>
              <a:gd name="connsiteX890" fmla="*/ 717631 w 896844"/>
              <a:gd name="connsiteY890" fmla="*/ 582234 h 712517"/>
              <a:gd name="connsiteX891" fmla="*/ 718019 w 896844"/>
              <a:gd name="connsiteY891" fmla="*/ 586699 h 712517"/>
              <a:gd name="connsiteX892" fmla="*/ 714072 w 896844"/>
              <a:gd name="connsiteY892" fmla="*/ 590389 h 712517"/>
              <a:gd name="connsiteX893" fmla="*/ 694267 w 896844"/>
              <a:gd name="connsiteY893" fmla="*/ 593819 h 712517"/>
              <a:gd name="connsiteX894" fmla="*/ 690125 w 896844"/>
              <a:gd name="connsiteY894" fmla="*/ 603527 h 712517"/>
              <a:gd name="connsiteX895" fmla="*/ 692260 w 896844"/>
              <a:gd name="connsiteY895" fmla="*/ 608770 h 712517"/>
              <a:gd name="connsiteX896" fmla="*/ 691613 w 896844"/>
              <a:gd name="connsiteY896" fmla="*/ 611229 h 712517"/>
              <a:gd name="connsiteX897" fmla="*/ 678086 w 896844"/>
              <a:gd name="connsiteY897" fmla="*/ 617119 h 712517"/>
              <a:gd name="connsiteX898" fmla="*/ 657829 w 896844"/>
              <a:gd name="connsiteY898" fmla="*/ 623138 h 712517"/>
              <a:gd name="connsiteX899" fmla="*/ 646438 w 896844"/>
              <a:gd name="connsiteY899" fmla="*/ 622232 h 712517"/>
              <a:gd name="connsiteX900" fmla="*/ 643007 w 896844"/>
              <a:gd name="connsiteY900" fmla="*/ 620355 h 712517"/>
              <a:gd name="connsiteX901" fmla="*/ 640419 w 896844"/>
              <a:gd name="connsiteY901" fmla="*/ 615436 h 712517"/>
              <a:gd name="connsiteX902" fmla="*/ 644366 w 896844"/>
              <a:gd name="connsiteY902" fmla="*/ 602621 h 712517"/>
              <a:gd name="connsiteX903" fmla="*/ 644366 w 896844"/>
              <a:gd name="connsiteY903" fmla="*/ 595955 h 712517"/>
              <a:gd name="connsiteX904" fmla="*/ 642231 w 896844"/>
              <a:gd name="connsiteY904" fmla="*/ 593042 h 712517"/>
              <a:gd name="connsiteX905" fmla="*/ 601133 w 896844"/>
              <a:gd name="connsiteY905" fmla="*/ 588253 h 712517"/>
              <a:gd name="connsiteX906" fmla="*/ 598673 w 896844"/>
              <a:gd name="connsiteY906" fmla="*/ 603398 h 712517"/>
              <a:gd name="connsiteX907" fmla="*/ 592525 w 896844"/>
              <a:gd name="connsiteY907" fmla="*/ 610323 h 712517"/>
              <a:gd name="connsiteX908" fmla="*/ 585988 w 896844"/>
              <a:gd name="connsiteY908" fmla="*/ 622685 h 712517"/>
              <a:gd name="connsiteX909" fmla="*/ 546313 w 896844"/>
              <a:gd name="connsiteY909" fmla="*/ 619384 h 712517"/>
              <a:gd name="connsiteX910" fmla="*/ 544631 w 896844"/>
              <a:gd name="connsiteY910" fmla="*/ 617830 h 712517"/>
              <a:gd name="connsiteX911" fmla="*/ 550909 w 896844"/>
              <a:gd name="connsiteY911" fmla="*/ 614271 h 712517"/>
              <a:gd name="connsiteX912" fmla="*/ 550974 w 896844"/>
              <a:gd name="connsiteY912" fmla="*/ 611811 h 712517"/>
              <a:gd name="connsiteX913" fmla="*/ 541524 w 896844"/>
              <a:gd name="connsiteY913" fmla="*/ 602880 h 712517"/>
              <a:gd name="connsiteX914" fmla="*/ 524826 w 896844"/>
              <a:gd name="connsiteY914" fmla="*/ 616472 h 712517"/>
              <a:gd name="connsiteX915" fmla="*/ 522237 w 896844"/>
              <a:gd name="connsiteY915" fmla="*/ 632393 h 712517"/>
              <a:gd name="connsiteX916" fmla="*/ 513176 w 896844"/>
              <a:gd name="connsiteY916" fmla="*/ 644755 h 712517"/>
              <a:gd name="connsiteX917" fmla="*/ 510393 w 896844"/>
              <a:gd name="connsiteY917" fmla="*/ 646891 h 712517"/>
              <a:gd name="connsiteX918" fmla="*/ 505021 w 896844"/>
              <a:gd name="connsiteY918" fmla="*/ 643784 h 712517"/>
              <a:gd name="connsiteX919" fmla="*/ 492659 w 896844"/>
              <a:gd name="connsiteY919" fmla="*/ 644237 h 712517"/>
              <a:gd name="connsiteX920" fmla="*/ 485669 w 896844"/>
              <a:gd name="connsiteY920" fmla="*/ 649932 h 712517"/>
              <a:gd name="connsiteX921" fmla="*/ 475508 w 896844"/>
              <a:gd name="connsiteY921" fmla="*/ 663330 h 712517"/>
              <a:gd name="connsiteX922" fmla="*/ 476867 w 896844"/>
              <a:gd name="connsiteY922" fmla="*/ 675821 h 712517"/>
              <a:gd name="connsiteX923" fmla="*/ 474473 w 896844"/>
              <a:gd name="connsiteY923" fmla="*/ 681646 h 712517"/>
              <a:gd name="connsiteX924" fmla="*/ 466641 w 896844"/>
              <a:gd name="connsiteY924" fmla="*/ 685982 h 712517"/>
              <a:gd name="connsiteX925" fmla="*/ 469877 w 896844"/>
              <a:gd name="connsiteY925" fmla="*/ 692584 h 712517"/>
              <a:gd name="connsiteX926" fmla="*/ 459587 w 896844"/>
              <a:gd name="connsiteY926" fmla="*/ 703328 h 712517"/>
              <a:gd name="connsiteX927" fmla="*/ 456286 w 896844"/>
              <a:gd name="connsiteY927" fmla="*/ 710771 h 712517"/>
              <a:gd name="connsiteX928" fmla="*/ 434216 w 896844"/>
              <a:gd name="connsiteY928" fmla="*/ 711936 h 712517"/>
              <a:gd name="connsiteX929" fmla="*/ 427938 w 896844"/>
              <a:gd name="connsiteY929" fmla="*/ 707599 h 712517"/>
              <a:gd name="connsiteX930" fmla="*/ 421142 w 896844"/>
              <a:gd name="connsiteY930" fmla="*/ 707146 h 712517"/>
              <a:gd name="connsiteX931" fmla="*/ 422696 w 896844"/>
              <a:gd name="connsiteY931" fmla="*/ 699444 h 712517"/>
              <a:gd name="connsiteX932" fmla="*/ 419589 w 896844"/>
              <a:gd name="connsiteY932" fmla="*/ 697438 h 712517"/>
              <a:gd name="connsiteX933" fmla="*/ 411369 w 896844"/>
              <a:gd name="connsiteY933" fmla="*/ 699121 h 712517"/>
              <a:gd name="connsiteX934" fmla="*/ 407745 w 896844"/>
              <a:gd name="connsiteY934" fmla="*/ 705593 h 712517"/>
              <a:gd name="connsiteX935" fmla="*/ 404315 w 896844"/>
              <a:gd name="connsiteY935" fmla="*/ 707470 h 712517"/>
              <a:gd name="connsiteX936" fmla="*/ 395448 w 896844"/>
              <a:gd name="connsiteY936" fmla="*/ 706693 h 712517"/>
              <a:gd name="connsiteX937" fmla="*/ 388264 w 896844"/>
              <a:gd name="connsiteY937" fmla="*/ 703004 h 712517"/>
              <a:gd name="connsiteX938" fmla="*/ 387617 w 896844"/>
              <a:gd name="connsiteY938" fmla="*/ 694849 h 712517"/>
              <a:gd name="connsiteX939" fmla="*/ 384057 w 896844"/>
              <a:gd name="connsiteY939" fmla="*/ 692843 h 712517"/>
              <a:gd name="connsiteX940" fmla="*/ 371372 w 896844"/>
              <a:gd name="connsiteY940" fmla="*/ 693749 h 712517"/>
              <a:gd name="connsiteX941" fmla="*/ 362440 w 896844"/>
              <a:gd name="connsiteY941" fmla="*/ 703004 h 712517"/>
              <a:gd name="connsiteX942" fmla="*/ 338364 w 896844"/>
              <a:gd name="connsiteY942" fmla="*/ 712518 h 712517"/>
              <a:gd name="connsiteX943" fmla="*/ 325355 w 896844"/>
              <a:gd name="connsiteY943" fmla="*/ 704039 h 712517"/>
              <a:gd name="connsiteX944" fmla="*/ 319724 w 896844"/>
              <a:gd name="connsiteY944" fmla="*/ 705593 h 712517"/>
              <a:gd name="connsiteX945" fmla="*/ 312281 w 896844"/>
              <a:gd name="connsiteY945" fmla="*/ 703586 h 712517"/>
              <a:gd name="connsiteX946" fmla="*/ 310728 w 896844"/>
              <a:gd name="connsiteY946" fmla="*/ 702357 h 712517"/>
              <a:gd name="connsiteX947" fmla="*/ 312281 w 896844"/>
              <a:gd name="connsiteY947" fmla="*/ 698538 h 712517"/>
              <a:gd name="connsiteX948" fmla="*/ 321342 w 896844"/>
              <a:gd name="connsiteY948" fmla="*/ 692196 h 712517"/>
              <a:gd name="connsiteX949" fmla="*/ 321601 w 896844"/>
              <a:gd name="connsiteY949" fmla="*/ 690060 h 712517"/>
              <a:gd name="connsiteX950" fmla="*/ 318106 w 896844"/>
              <a:gd name="connsiteY950" fmla="*/ 685918 h 712517"/>
              <a:gd name="connsiteX951" fmla="*/ 298948 w 896844"/>
              <a:gd name="connsiteY951" fmla="*/ 678086 h 712517"/>
              <a:gd name="connsiteX952" fmla="*/ 297848 w 896844"/>
              <a:gd name="connsiteY952" fmla="*/ 674073 h 712517"/>
              <a:gd name="connsiteX953" fmla="*/ 300437 w 896844"/>
              <a:gd name="connsiteY953" fmla="*/ 668507 h 712517"/>
              <a:gd name="connsiteX954" fmla="*/ 300243 w 896844"/>
              <a:gd name="connsiteY954" fmla="*/ 664365 h 712517"/>
              <a:gd name="connsiteX955" fmla="*/ 290470 w 896844"/>
              <a:gd name="connsiteY955" fmla="*/ 658540 h 712517"/>
              <a:gd name="connsiteX956" fmla="*/ 285616 w 896844"/>
              <a:gd name="connsiteY956" fmla="*/ 658411 h 712517"/>
              <a:gd name="connsiteX957" fmla="*/ 281927 w 896844"/>
              <a:gd name="connsiteY957" fmla="*/ 649479 h 712517"/>
              <a:gd name="connsiteX958" fmla="*/ 271118 w 896844"/>
              <a:gd name="connsiteY958" fmla="*/ 645467 h 712517"/>
              <a:gd name="connsiteX959" fmla="*/ 270212 w 896844"/>
              <a:gd name="connsiteY959" fmla="*/ 639448 h 712517"/>
              <a:gd name="connsiteX960" fmla="*/ 272154 w 896844"/>
              <a:gd name="connsiteY960" fmla="*/ 628639 h 712517"/>
              <a:gd name="connsiteX961" fmla="*/ 253514 w 896844"/>
              <a:gd name="connsiteY961" fmla="*/ 613365 h 712517"/>
              <a:gd name="connsiteX962" fmla="*/ 251572 w 896844"/>
              <a:gd name="connsiteY962" fmla="*/ 608252 h 712517"/>
              <a:gd name="connsiteX963" fmla="*/ 250731 w 896844"/>
              <a:gd name="connsiteY963" fmla="*/ 597573 h 712517"/>
              <a:gd name="connsiteX964" fmla="*/ 243935 w 896844"/>
              <a:gd name="connsiteY964" fmla="*/ 586894 h 712517"/>
              <a:gd name="connsiteX965" fmla="*/ 225813 w 896844"/>
              <a:gd name="connsiteY965" fmla="*/ 577962 h 712517"/>
              <a:gd name="connsiteX966" fmla="*/ 217076 w 896844"/>
              <a:gd name="connsiteY966" fmla="*/ 577509 h 712517"/>
              <a:gd name="connsiteX967" fmla="*/ 217076 w 896844"/>
              <a:gd name="connsiteY967" fmla="*/ 577509 h 712517"/>
              <a:gd name="connsiteX968" fmla="*/ 203614 w 896844"/>
              <a:gd name="connsiteY968" fmla="*/ 558028 h 712517"/>
              <a:gd name="connsiteX969" fmla="*/ 190605 w 896844"/>
              <a:gd name="connsiteY969" fmla="*/ 543660 h 712517"/>
              <a:gd name="connsiteX970" fmla="*/ 186916 w 896844"/>
              <a:gd name="connsiteY970" fmla="*/ 532075 h 712517"/>
              <a:gd name="connsiteX971" fmla="*/ 177337 w 896844"/>
              <a:gd name="connsiteY971" fmla="*/ 529939 h 712517"/>
              <a:gd name="connsiteX972" fmla="*/ 175007 w 896844"/>
              <a:gd name="connsiteY972" fmla="*/ 518289 h 712517"/>
              <a:gd name="connsiteX973" fmla="*/ 171318 w 896844"/>
              <a:gd name="connsiteY973" fmla="*/ 514082 h 712517"/>
              <a:gd name="connsiteX974" fmla="*/ 172547 w 896844"/>
              <a:gd name="connsiteY974" fmla="*/ 504957 h 712517"/>
              <a:gd name="connsiteX975" fmla="*/ 168470 w 896844"/>
              <a:gd name="connsiteY975" fmla="*/ 499067 h 712517"/>
              <a:gd name="connsiteX976" fmla="*/ 167564 w 896844"/>
              <a:gd name="connsiteY976" fmla="*/ 493306 h 712517"/>
              <a:gd name="connsiteX977" fmla="*/ 161415 w 896844"/>
              <a:gd name="connsiteY977" fmla="*/ 493630 h 712517"/>
              <a:gd name="connsiteX978" fmla="*/ 156043 w 896844"/>
              <a:gd name="connsiteY978" fmla="*/ 498614 h 712517"/>
              <a:gd name="connsiteX979" fmla="*/ 150219 w 896844"/>
              <a:gd name="connsiteY979" fmla="*/ 500167 h 712517"/>
              <a:gd name="connsiteX980" fmla="*/ 143746 w 896844"/>
              <a:gd name="connsiteY980" fmla="*/ 493954 h 712517"/>
              <a:gd name="connsiteX981" fmla="*/ 139216 w 896844"/>
              <a:gd name="connsiteY981" fmla="*/ 494407 h 712517"/>
              <a:gd name="connsiteX982" fmla="*/ 135721 w 896844"/>
              <a:gd name="connsiteY982" fmla="*/ 487741 h 712517"/>
              <a:gd name="connsiteX983" fmla="*/ 132679 w 896844"/>
              <a:gd name="connsiteY983" fmla="*/ 486381 h 712517"/>
              <a:gd name="connsiteX984" fmla="*/ 133391 w 896844"/>
              <a:gd name="connsiteY984" fmla="*/ 481527 h 712517"/>
              <a:gd name="connsiteX985" fmla="*/ 129896 w 896844"/>
              <a:gd name="connsiteY985" fmla="*/ 470201 h 712517"/>
              <a:gd name="connsiteX986" fmla="*/ 142581 w 896844"/>
              <a:gd name="connsiteY986" fmla="*/ 453568 h 712517"/>
              <a:gd name="connsiteX987" fmla="*/ 142840 w 896844"/>
              <a:gd name="connsiteY987" fmla="*/ 433374 h 712517"/>
              <a:gd name="connsiteX988" fmla="*/ 151124 w 896844"/>
              <a:gd name="connsiteY988" fmla="*/ 422631 h 712517"/>
              <a:gd name="connsiteX989" fmla="*/ 167176 w 896844"/>
              <a:gd name="connsiteY989" fmla="*/ 414864 h 712517"/>
              <a:gd name="connsiteX990" fmla="*/ 170476 w 896844"/>
              <a:gd name="connsiteY990" fmla="*/ 409881 h 712517"/>
              <a:gd name="connsiteX991" fmla="*/ 172030 w 896844"/>
              <a:gd name="connsiteY991" fmla="*/ 401855 h 712517"/>
              <a:gd name="connsiteX992" fmla="*/ 160897 w 896844"/>
              <a:gd name="connsiteY992" fmla="*/ 393377 h 712517"/>
              <a:gd name="connsiteX993" fmla="*/ 150477 w 896844"/>
              <a:gd name="connsiteY993" fmla="*/ 378879 h 712517"/>
              <a:gd name="connsiteX994" fmla="*/ 148018 w 896844"/>
              <a:gd name="connsiteY994" fmla="*/ 364188 h 712517"/>
              <a:gd name="connsiteX995" fmla="*/ 125107 w 896844"/>
              <a:gd name="connsiteY995" fmla="*/ 352149 h 712517"/>
              <a:gd name="connsiteX996" fmla="*/ 123618 w 896844"/>
              <a:gd name="connsiteY996" fmla="*/ 341664 h 712517"/>
              <a:gd name="connsiteX997" fmla="*/ 119670 w 896844"/>
              <a:gd name="connsiteY997" fmla="*/ 335386 h 712517"/>
              <a:gd name="connsiteX998" fmla="*/ 109185 w 896844"/>
              <a:gd name="connsiteY998" fmla="*/ 334157 h 712517"/>
              <a:gd name="connsiteX999" fmla="*/ 107179 w 896844"/>
              <a:gd name="connsiteY999" fmla="*/ 331503 h 712517"/>
              <a:gd name="connsiteX1000" fmla="*/ 107437 w 896844"/>
              <a:gd name="connsiteY1000" fmla="*/ 325872 h 712517"/>
              <a:gd name="connsiteX1001" fmla="*/ 91969 w 896844"/>
              <a:gd name="connsiteY1001" fmla="*/ 333056 h 712517"/>
              <a:gd name="connsiteX1002" fmla="*/ 87633 w 896844"/>
              <a:gd name="connsiteY1002" fmla="*/ 332409 h 712517"/>
              <a:gd name="connsiteX1003" fmla="*/ 83426 w 896844"/>
              <a:gd name="connsiteY1003" fmla="*/ 322248 h 712517"/>
              <a:gd name="connsiteX1004" fmla="*/ 71841 w 896844"/>
              <a:gd name="connsiteY1004" fmla="*/ 321148 h 712517"/>
              <a:gd name="connsiteX1005" fmla="*/ 67699 w 896844"/>
              <a:gd name="connsiteY1005" fmla="*/ 314869 h 712517"/>
              <a:gd name="connsiteX1006" fmla="*/ 71194 w 896844"/>
              <a:gd name="connsiteY1006" fmla="*/ 305938 h 712517"/>
              <a:gd name="connsiteX1007" fmla="*/ 68216 w 896844"/>
              <a:gd name="connsiteY1007" fmla="*/ 303738 h 712517"/>
              <a:gd name="connsiteX1008" fmla="*/ 67181 w 896844"/>
              <a:gd name="connsiteY1008" fmla="*/ 295259 h 712517"/>
              <a:gd name="connsiteX1009" fmla="*/ 65239 w 896844"/>
              <a:gd name="connsiteY1009" fmla="*/ 292153 h 712517"/>
              <a:gd name="connsiteX1010" fmla="*/ 56696 w 896844"/>
              <a:gd name="connsiteY1010" fmla="*/ 290405 h 712517"/>
              <a:gd name="connsiteX1011" fmla="*/ 41292 w 896844"/>
              <a:gd name="connsiteY1011" fmla="*/ 294612 h 712517"/>
              <a:gd name="connsiteX1012" fmla="*/ 34108 w 896844"/>
              <a:gd name="connsiteY1012" fmla="*/ 293511 h 712517"/>
              <a:gd name="connsiteX1013" fmla="*/ 30872 w 896844"/>
              <a:gd name="connsiteY1013" fmla="*/ 289434 h 712517"/>
              <a:gd name="connsiteX1014" fmla="*/ 30484 w 896844"/>
              <a:gd name="connsiteY1014" fmla="*/ 275648 h 712517"/>
              <a:gd name="connsiteX1015" fmla="*/ 27701 w 896844"/>
              <a:gd name="connsiteY1015" fmla="*/ 271118 h 712517"/>
              <a:gd name="connsiteX1016" fmla="*/ 10679 w 896844"/>
              <a:gd name="connsiteY1016" fmla="*/ 261216 h 712517"/>
              <a:gd name="connsiteX1017" fmla="*/ 2136 w 896844"/>
              <a:gd name="connsiteY1017" fmla="*/ 251960 h 712517"/>
              <a:gd name="connsiteX1018" fmla="*/ 0 w 896844"/>
              <a:gd name="connsiteY1018" fmla="*/ 243676 h 712517"/>
              <a:gd name="connsiteX1019" fmla="*/ 1295 w 896844"/>
              <a:gd name="connsiteY1019" fmla="*/ 230796 h 712517"/>
              <a:gd name="connsiteX1020" fmla="*/ 10808 w 896844"/>
              <a:gd name="connsiteY1020" fmla="*/ 225619 h 712517"/>
              <a:gd name="connsiteX1021" fmla="*/ 13203 w 896844"/>
              <a:gd name="connsiteY1021" fmla="*/ 219147 h 712517"/>
              <a:gd name="connsiteX1022" fmla="*/ 32555 w 896844"/>
              <a:gd name="connsiteY1022" fmla="*/ 193388 h 712517"/>
              <a:gd name="connsiteX1023" fmla="*/ 34497 w 896844"/>
              <a:gd name="connsiteY1023" fmla="*/ 186009 h 712517"/>
              <a:gd name="connsiteX1024" fmla="*/ 50094 w 896844"/>
              <a:gd name="connsiteY1024" fmla="*/ 187109 h 712517"/>
              <a:gd name="connsiteX1025" fmla="*/ 55984 w 896844"/>
              <a:gd name="connsiteY1025" fmla="*/ 179537 h 712517"/>
              <a:gd name="connsiteX1026" fmla="*/ 66016 w 896844"/>
              <a:gd name="connsiteY1026" fmla="*/ 174489 h 712517"/>
              <a:gd name="connsiteX1027" fmla="*/ 73653 w 896844"/>
              <a:gd name="connsiteY1027" fmla="*/ 179990 h 712517"/>
              <a:gd name="connsiteX1028" fmla="*/ 80190 w 896844"/>
              <a:gd name="connsiteY1028" fmla="*/ 178566 h 712517"/>
              <a:gd name="connsiteX1029" fmla="*/ 82132 w 896844"/>
              <a:gd name="connsiteY1029" fmla="*/ 175589 h 712517"/>
              <a:gd name="connsiteX1030" fmla="*/ 83296 w 896844"/>
              <a:gd name="connsiteY1030" fmla="*/ 166140 h 712517"/>
              <a:gd name="connsiteX1031" fmla="*/ 79607 w 896844"/>
              <a:gd name="connsiteY1031" fmla="*/ 157014 h 712517"/>
              <a:gd name="connsiteX1032" fmla="*/ 81549 w 896844"/>
              <a:gd name="connsiteY1032" fmla="*/ 150736 h 712517"/>
              <a:gd name="connsiteX1033" fmla="*/ 81355 w 896844"/>
              <a:gd name="connsiteY1033" fmla="*/ 134815 h 712517"/>
              <a:gd name="connsiteX1034" fmla="*/ 79154 w 896844"/>
              <a:gd name="connsiteY1034" fmla="*/ 129443 h 712517"/>
              <a:gd name="connsiteX1035" fmla="*/ 69770 w 896844"/>
              <a:gd name="connsiteY1035" fmla="*/ 122518 h 712517"/>
              <a:gd name="connsiteX1036" fmla="*/ 67764 w 896844"/>
              <a:gd name="connsiteY1036" fmla="*/ 117922 h 712517"/>
              <a:gd name="connsiteX1037" fmla="*/ 88927 w 896844"/>
              <a:gd name="connsiteY1037" fmla="*/ 99477 h 712517"/>
              <a:gd name="connsiteX1038" fmla="*/ 88927 w 896844"/>
              <a:gd name="connsiteY1038" fmla="*/ 92681 h 712517"/>
              <a:gd name="connsiteX1039" fmla="*/ 84850 w 896844"/>
              <a:gd name="connsiteY1039" fmla="*/ 79607 h 712517"/>
              <a:gd name="connsiteX1040" fmla="*/ 91128 w 896844"/>
              <a:gd name="connsiteY1040" fmla="*/ 69511 h 712517"/>
              <a:gd name="connsiteX1041" fmla="*/ 101742 w 896844"/>
              <a:gd name="connsiteY1041" fmla="*/ 62392 h 712517"/>
              <a:gd name="connsiteX1042" fmla="*/ 118505 w 896844"/>
              <a:gd name="connsiteY1042" fmla="*/ 63168 h 712517"/>
              <a:gd name="connsiteX1043" fmla="*/ 127048 w 896844"/>
              <a:gd name="connsiteY1043" fmla="*/ 55725 h 712517"/>
              <a:gd name="connsiteX1044" fmla="*/ 131384 w 896844"/>
              <a:gd name="connsiteY1044" fmla="*/ 57990 h 712517"/>
              <a:gd name="connsiteX1045" fmla="*/ 131384 w 896844"/>
              <a:gd name="connsiteY1045" fmla="*/ 57990 h 712517"/>
              <a:gd name="connsiteX1046" fmla="*/ 136756 w 896844"/>
              <a:gd name="connsiteY1046" fmla="*/ 61421 h 712517"/>
              <a:gd name="connsiteX1047" fmla="*/ 149765 w 896844"/>
              <a:gd name="connsiteY1047" fmla="*/ 51001 h 712517"/>
              <a:gd name="connsiteX1048" fmla="*/ 167758 w 896844"/>
              <a:gd name="connsiteY1048" fmla="*/ 44334 h 712517"/>
              <a:gd name="connsiteX1049" fmla="*/ 180573 w 896844"/>
              <a:gd name="connsiteY1049" fmla="*/ 48411 h 712517"/>
              <a:gd name="connsiteX1050" fmla="*/ 197465 w 896844"/>
              <a:gd name="connsiteY1050" fmla="*/ 58702 h 712517"/>
              <a:gd name="connsiteX1051" fmla="*/ 205944 w 896844"/>
              <a:gd name="connsiteY1051" fmla="*/ 58573 h 712517"/>
              <a:gd name="connsiteX1052" fmla="*/ 232350 w 896844"/>
              <a:gd name="connsiteY1052" fmla="*/ 43881 h 712517"/>
              <a:gd name="connsiteX1053" fmla="*/ 232738 w 896844"/>
              <a:gd name="connsiteY1053" fmla="*/ 36567 h 712517"/>
              <a:gd name="connsiteX1054" fmla="*/ 237333 w 896844"/>
              <a:gd name="connsiteY1054" fmla="*/ 30225 h 712517"/>
              <a:gd name="connsiteX1055" fmla="*/ 241087 w 896844"/>
              <a:gd name="connsiteY1055" fmla="*/ 31196 h 712517"/>
              <a:gd name="connsiteX1056" fmla="*/ 253449 w 896844"/>
              <a:gd name="connsiteY1056" fmla="*/ 43234 h 712517"/>
              <a:gd name="connsiteX1057" fmla="*/ 256038 w 896844"/>
              <a:gd name="connsiteY1057" fmla="*/ 32166 h 712517"/>
              <a:gd name="connsiteX1058" fmla="*/ 260115 w 896844"/>
              <a:gd name="connsiteY1058" fmla="*/ 24853 h 712517"/>
              <a:gd name="connsiteX1059" fmla="*/ 260180 w 896844"/>
              <a:gd name="connsiteY1059" fmla="*/ 16439 h 712517"/>
              <a:gd name="connsiteX1060" fmla="*/ 266199 w 896844"/>
              <a:gd name="connsiteY1060" fmla="*/ 15339 h 712517"/>
              <a:gd name="connsiteX1061" fmla="*/ 274225 w 896844"/>
              <a:gd name="connsiteY1061" fmla="*/ 18510 h 712517"/>
              <a:gd name="connsiteX1062" fmla="*/ 277914 w 896844"/>
              <a:gd name="connsiteY1062" fmla="*/ 14692 h 712517"/>
              <a:gd name="connsiteX1063" fmla="*/ 294936 w 896844"/>
              <a:gd name="connsiteY1063" fmla="*/ 15209 h 712517"/>
              <a:gd name="connsiteX1064" fmla="*/ 301602 w 896844"/>
              <a:gd name="connsiteY1064" fmla="*/ 19481 h 712517"/>
              <a:gd name="connsiteX1065" fmla="*/ 303932 w 896844"/>
              <a:gd name="connsiteY1065" fmla="*/ 27247 h 712517"/>
              <a:gd name="connsiteX1066" fmla="*/ 305679 w 896844"/>
              <a:gd name="connsiteY1066" fmla="*/ 28024 h 712517"/>
              <a:gd name="connsiteX1067" fmla="*/ 315517 w 896844"/>
              <a:gd name="connsiteY1067" fmla="*/ 25629 h 712517"/>
              <a:gd name="connsiteX1068" fmla="*/ 318623 w 896844"/>
              <a:gd name="connsiteY1068" fmla="*/ 27830 h 712517"/>
              <a:gd name="connsiteX1069" fmla="*/ 322960 w 896844"/>
              <a:gd name="connsiteY1069" fmla="*/ 38574 h 712517"/>
              <a:gd name="connsiteX1070" fmla="*/ 337975 w 896844"/>
              <a:gd name="connsiteY1070" fmla="*/ 52489 h 712517"/>
              <a:gd name="connsiteX1071" fmla="*/ 342053 w 896844"/>
              <a:gd name="connsiteY1071" fmla="*/ 51712 h 712517"/>
              <a:gd name="connsiteX1072" fmla="*/ 340305 w 896844"/>
              <a:gd name="connsiteY1072" fmla="*/ 43622 h 712517"/>
              <a:gd name="connsiteX1073" fmla="*/ 350467 w 896844"/>
              <a:gd name="connsiteY1073" fmla="*/ 44722 h 712517"/>
              <a:gd name="connsiteX1074" fmla="*/ 353961 w 896844"/>
              <a:gd name="connsiteY1074" fmla="*/ 49123 h 712517"/>
              <a:gd name="connsiteX1075" fmla="*/ 358039 w 896844"/>
              <a:gd name="connsiteY1075" fmla="*/ 62262 h 712517"/>
              <a:gd name="connsiteX1076" fmla="*/ 361987 w 896844"/>
              <a:gd name="connsiteY1076" fmla="*/ 65886 h 712517"/>
              <a:gd name="connsiteX1077" fmla="*/ 365676 w 896844"/>
              <a:gd name="connsiteY1077" fmla="*/ 64333 h 712517"/>
              <a:gd name="connsiteX1078" fmla="*/ 366711 w 896844"/>
              <a:gd name="connsiteY1078" fmla="*/ 60514 h 712517"/>
              <a:gd name="connsiteX1079" fmla="*/ 359916 w 896844"/>
              <a:gd name="connsiteY1079" fmla="*/ 42457 h 712517"/>
              <a:gd name="connsiteX1080" fmla="*/ 359851 w 896844"/>
              <a:gd name="connsiteY1080" fmla="*/ 35985 h 712517"/>
              <a:gd name="connsiteX1081" fmla="*/ 362310 w 896844"/>
              <a:gd name="connsiteY1081" fmla="*/ 33461 h 712517"/>
              <a:gd name="connsiteX1082" fmla="*/ 366453 w 896844"/>
              <a:gd name="connsiteY1082" fmla="*/ 33914 h 712517"/>
              <a:gd name="connsiteX1083" fmla="*/ 370012 w 896844"/>
              <a:gd name="connsiteY1083" fmla="*/ 38056 h 712517"/>
              <a:gd name="connsiteX1084" fmla="*/ 371372 w 896844"/>
              <a:gd name="connsiteY1084" fmla="*/ 43428 h 712517"/>
              <a:gd name="connsiteX1085" fmla="*/ 376420 w 896844"/>
              <a:gd name="connsiteY1085" fmla="*/ 45370 h 712517"/>
              <a:gd name="connsiteX1086" fmla="*/ 379203 w 896844"/>
              <a:gd name="connsiteY1086" fmla="*/ 37020 h 712517"/>
              <a:gd name="connsiteX1087" fmla="*/ 385934 w 896844"/>
              <a:gd name="connsiteY1087" fmla="*/ 39092 h 712517"/>
              <a:gd name="connsiteX1088" fmla="*/ 387940 w 896844"/>
              <a:gd name="connsiteY1088" fmla="*/ 36438 h 712517"/>
              <a:gd name="connsiteX1089" fmla="*/ 392018 w 896844"/>
              <a:gd name="connsiteY1089" fmla="*/ 39092 h 712517"/>
              <a:gd name="connsiteX1090" fmla="*/ 394607 w 896844"/>
              <a:gd name="connsiteY1090" fmla="*/ 51259 h 712517"/>
              <a:gd name="connsiteX1091" fmla="*/ 404121 w 896844"/>
              <a:gd name="connsiteY1091" fmla="*/ 51259 h 712517"/>
              <a:gd name="connsiteX1092" fmla="*/ 406321 w 896844"/>
              <a:gd name="connsiteY1092" fmla="*/ 54237 h 712517"/>
              <a:gd name="connsiteX1093" fmla="*/ 432274 w 896844"/>
              <a:gd name="connsiteY1093" fmla="*/ 39868 h 712517"/>
              <a:gd name="connsiteX1094" fmla="*/ 436676 w 896844"/>
              <a:gd name="connsiteY1094" fmla="*/ 32879 h 712517"/>
              <a:gd name="connsiteX1095" fmla="*/ 447743 w 896844"/>
              <a:gd name="connsiteY1095" fmla="*/ 29383 h 712517"/>
              <a:gd name="connsiteX1096" fmla="*/ 476738 w 896844"/>
              <a:gd name="connsiteY1096" fmla="*/ 33849 h 712517"/>
              <a:gd name="connsiteX1097" fmla="*/ 489941 w 896844"/>
              <a:gd name="connsiteY1097" fmla="*/ 29901 h 712517"/>
              <a:gd name="connsiteX1098" fmla="*/ 504957 w 896844"/>
              <a:gd name="connsiteY1098" fmla="*/ 37020 h 712517"/>
              <a:gd name="connsiteX1099" fmla="*/ 522561 w 896844"/>
              <a:gd name="connsiteY1099" fmla="*/ 32749 h 712517"/>
              <a:gd name="connsiteX1100" fmla="*/ 529486 w 896844"/>
              <a:gd name="connsiteY1100" fmla="*/ 34173 h 712517"/>
              <a:gd name="connsiteX1101" fmla="*/ 537058 w 896844"/>
              <a:gd name="connsiteY1101" fmla="*/ 40321 h 712517"/>
              <a:gd name="connsiteX1102" fmla="*/ 554210 w 896844"/>
              <a:gd name="connsiteY1102" fmla="*/ 35079 h 712517"/>
              <a:gd name="connsiteX1103" fmla="*/ 568319 w 896844"/>
              <a:gd name="connsiteY1103" fmla="*/ 39998 h 712517"/>
              <a:gd name="connsiteX1104" fmla="*/ 568513 w 896844"/>
              <a:gd name="connsiteY1104" fmla="*/ 23688 h 712517"/>
              <a:gd name="connsiteX1105" fmla="*/ 571296 w 896844"/>
              <a:gd name="connsiteY1105" fmla="*/ 15598 h 712517"/>
              <a:gd name="connsiteX1106" fmla="*/ 576150 w 896844"/>
              <a:gd name="connsiteY1106" fmla="*/ 9579 h 712517"/>
              <a:gd name="connsiteX1107" fmla="*/ 584887 w 896844"/>
              <a:gd name="connsiteY1107" fmla="*/ 5760 h 712517"/>
              <a:gd name="connsiteX1108" fmla="*/ 588059 w 896844"/>
              <a:gd name="connsiteY1108" fmla="*/ 0 h 712517"/>
              <a:gd name="connsiteX1109" fmla="*/ 588059 w 896844"/>
              <a:gd name="connsiteY1109" fmla="*/ 0 h 712517"/>
              <a:gd name="connsiteX1110" fmla="*/ 590583 w 896844"/>
              <a:gd name="connsiteY1110" fmla="*/ 0 h 712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Lst>
            <a:rect l="l" t="t" r="r" b="b"/>
            <a:pathLst>
              <a:path w="896844" h="712517">
                <a:moveTo>
                  <a:pt x="669478" y="492465"/>
                </a:moveTo>
                <a:lnTo>
                  <a:pt x="673556" y="493566"/>
                </a:lnTo>
                <a:lnTo>
                  <a:pt x="673944" y="494666"/>
                </a:lnTo>
                <a:lnTo>
                  <a:pt x="672456" y="495313"/>
                </a:lnTo>
                <a:lnTo>
                  <a:pt x="667278" y="494989"/>
                </a:lnTo>
                <a:lnTo>
                  <a:pt x="665789" y="494342"/>
                </a:lnTo>
                <a:lnTo>
                  <a:pt x="665207" y="493566"/>
                </a:lnTo>
                <a:lnTo>
                  <a:pt x="665207" y="492789"/>
                </a:lnTo>
                <a:lnTo>
                  <a:pt x="665789" y="492465"/>
                </a:lnTo>
                <a:lnTo>
                  <a:pt x="669478" y="492465"/>
                </a:lnTo>
                <a:close/>
                <a:moveTo>
                  <a:pt x="629286" y="473049"/>
                </a:moveTo>
                <a:lnTo>
                  <a:pt x="629675" y="476479"/>
                </a:lnTo>
                <a:lnTo>
                  <a:pt x="628574" y="477385"/>
                </a:lnTo>
                <a:lnTo>
                  <a:pt x="628574" y="478291"/>
                </a:lnTo>
                <a:lnTo>
                  <a:pt x="627668" y="478162"/>
                </a:lnTo>
                <a:lnTo>
                  <a:pt x="626568" y="478615"/>
                </a:lnTo>
                <a:lnTo>
                  <a:pt x="626374" y="479262"/>
                </a:lnTo>
                <a:lnTo>
                  <a:pt x="624562" y="480168"/>
                </a:lnTo>
                <a:lnTo>
                  <a:pt x="624368" y="480621"/>
                </a:lnTo>
                <a:lnTo>
                  <a:pt x="623462" y="480751"/>
                </a:lnTo>
                <a:lnTo>
                  <a:pt x="622750" y="480297"/>
                </a:lnTo>
                <a:lnTo>
                  <a:pt x="622555" y="479845"/>
                </a:lnTo>
                <a:lnTo>
                  <a:pt x="622944" y="478939"/>
                </a:lnTo>
                <a:lnTo>
                  <a:pt x="622555" y="478291"/>
                </a:lnTo>
                <a:lnTo>
                  <a:pt x="624756" y="474408"/>
                </a:lnTo>
                <a:lnTo>
                  <a:pt x="627151" y="473631"/>
                </a:lnTo>
                <a:lnTo>
                  <a:pt x="627539" y="473178"/>
                </a:lnTo>
                <a:lnTo>
                  <a:pt x="629286" y="473049"/>
                </a:lnTo>
                <a:close/>
                <a:moveTo>
                  <a:pt x="590583" y="453"/>
                </a:moveTo>
                <a:lnTo>
                  <a:pt x="591683" y="647"/>
                </a:lnTo>
                <a:lnTo>
                  <a:pt x="591166" y="1295"/>
                </a:lnTo>
                <a:lnTo>
                  <a:pt x="591166" y="2395"/>
                </a:lnTo>
                <a:lnTo>
                  <a:pt x="591877" y="3495"/>
                </a:lnTo>
                <a:lnTo>
                  <a:pt x="592460" y="3495"/>
                </a:lnTo>
                <a:lnTo>
                  <a:pt x="592978" y="4271"/>
                </a:lnTo>
                <a:lnTo>
                  <a:pt x="594078" y="4919"/>
                </a:lnTo>
                <a:lnTo>
                  <a:pt x="593496" y="5889"/>
                </a:lnTo>
                <a:lnTo>
                  <a:pt x="594078" y="7184"/>
                </a:lnTo>
                <a:lnTo>
                  <a:pt x="595178" y="8155"/>
                </a:lnTo>
                <a:lnTo>
                  <a:pt x="596861" y="8155"/>
                </a:lnTo>
                <a:lnTo>
                  <a:pt x="598868" y="8932"/>
                </a:lnTo>
                <a:lnTo>
                  <a:pt x="599385" y="9902"/>
                </a:lnTo>
                <a:lnTo>
                  <a:pt x="599579" y="11326"/>
                </a:lnTo>
                <a:lnTo>
                  <a:pt x="600291" y="12297"/>
                </a:lnTo>
                <a:lnTo>
                  <a:pt x="600486" y="14368"/>
                </a:lnTo>
                <a:lnTo>
                  <a:pt x="599968" y="14821"/>
                </a:lnTo>
                <a:lnTo>
                  <a:pt x="599968" y="15469"/>
                </a:lnTo>
                <a:lnTo>
                  <a:pt x="601262" y="17345"/>
                </a:lnTo>
                <a:lnTo>
                  <a:pt x="604045" y="17798"/>
                </a:lnTo>
                <a:lnTo>
                  <a:pt x="606052" y="16698"/>
                </a:lnTo>
                <a:lnTo>
                  <a:pt x="606958" y="15727"/>
                </a:lnTo>
                <a:lnTo>
                  <a:pt x="608964" y="15857"/>
                </a:lnTo>
                <a:lnTo>
                  <a:pt x="610453" y="14756"/>
                </a:lnTo>
                <a:lnTo>
                  <a:pt x="610453" y="13980"/>
                </a:lnTo>
                <a:lnTo>
                  <a:pt x="611164" y="13850"/>
                </a:lnTo>
                <a:lnTo>
                  <a:pt x="611876" y="14174"/>
                </a:lnTo>
                <a:lnTo>
                  <a:pt x="612071" y="14627"/>
                </a:lnTo>
                <a:lnTo>
                  <a:pt x="613171" y="14756"/>
                </a:lnTo>
                <a:lnTo>
                  <a:pt x="614271" y="16180"/>
                </a:lnTo>
                <a:lnTo>
                  <a:pt x="614660" y="17734"/>
                </a:lnTo>
                <a:lnTo>
                  <a:pt x="616148" y="18510"/>
                </a:lnTo>
                <a:lnTo>
                  <a:pt x="617054" y="20258"/>
                </a:lnTo>
                <a:lnTo>
                  <a:pt x="617960" y="21034"/>
                </a:lnTo>
                <a:lnTo>
                  <a:pt x="622167" y="22005"/>
                </a:lnTo>
                <a:lnTo>
                  <a:pt x="622361" y="22782"/>
                </a:lnTo>
                <a:lnTo>
                  <a:pt x="623073" y="23429"/>
                </a:lnTo>
                <a:lnTo>
                  <a:pt x="623785" y="25953"/>
                </a:lnTo>
                <a:lnTo>
                  <a:pt x="625662" y="26083"/>
                </a:lnTo>
                <a:lnTo>
                  <a:pt x="624562" y="29901"/>
                </a:lnTo>
                <a:lnTo>
                  <a:pt x="626245" y="32102"/>
                </a:lnTo>
                <a:lnTo>
                  <a:pt x="627151" y="32231"/>
                </a:lnTo>
                <a:lnTo>
                  <a:pt x="627345" y="32879"/>
                </a:lnTo>
                <a:lnTo>
                  <a:pt x="629739" y="34173"/>
                </a:lnTo>
                <a:lnTo>
                  <a:pt x="633429" y="35273"/>
                </a:lnTo>
                <a:lnTo>
                  <a:pt x="636212" y="35597"/>
                </a:lnTo>
                <a:lnTo>
                  <a:pt x="637894" y="36244"/>
                </a:lnTo>
                <a:lnTo>
                  <a:pt x="640289" y="37862"/>
                </a:lnTo>
                <a:lnTo>
                  <a:pt x="644173" y="38185"/>
                </a:lnTo>
                <a:lnTo>
                  <a:pt x="644561" y="38962"/>
                </a:lnTo>
                <a:lnTo>
                  <a:pt x="647538" y="38315"/>
                </a:lnTo>
                <a:lnTo>
                  <a:pt x="648250" y="38962"/>
                </a:lnTo>
                <a:lnTo>
                  <a:pt x="652327" y="40063"/>
                </a:lnTo>
                <a:lnTo>
                  <a:pt x="653816" y="42263"/>
                </a:lnTo>
                <a:lnTo>
                  <a:pt x="657893" y="43234"/>
                </a:lnTo>
                <a:lnTo>
                  <a:pt x="660482" y="45758"/>
                </a:lnTo>
                <a:lnTo>
                  <a:pt x="662488" y="50030"/>
                </a:lnTo>
                <a:lnTo>
                  <a:pt x="662683" y="51454"/>
                </a:lnTo>
                <a:lnTo>
                  <a:pt x="664560" y="53977"/>
                </a:lnTo>
                <a:lnTo>
                  <a:pt x="665660" y="54948"/>
                </a:lnTo>
                <a:lnTo>
                  <a:pt x="666372" y="54948"/>
                </a:lnTo>
                <a:lnTo>
                  <a:pt x="667472" y="56049"/>
                </a:lnTo>
                <a:lnTo>
                  <a:pt x="668184" y="56049"/>
                </a:lnTo>
                <a:lnTo>
                  <a:pt x="669478" y="58249"/>
                </a:lnTo>
                <a:lnTo>
                  <a:pt x="671161" y="59544"/>
                </a:lnTo>
                <a:lnTo>
                  <a:pt x="671355" y="60838"/>
                </a:lnTo>
                <a:lnTo>
                  <a:pt x="671873" y="61291"/>
                </a:lnTo>
                <a:lnTo>
                  <a:pt x="672585" y="61291"/>
                </a:lnTo>
                <a:lnTo>
                  <a:pt x="673685" y="62392"/>
                </a:lnTo>
                <a:lnTo>
                  <a:pt x="675368" y="63168"/>
                </a:lnTo>
                <a:lnTo>
                  <a:pt x="675368" y="66016"/>
                </a:lnTo>
                <a:lnTo>
                  <a:pt x="674980" y="67440"/>
                </a:lnTo>
                <a:lnTo>
                  <a:pt x="672391" y="69316"/>
                </a:lnTo>
                <a:lnTo>
                  <a:pt x="671873" y="72164"/>
                </a:lnTo>
                <a:lnTo>
                  <a:pt x="671873" y="75012"/>
                </a:lnTo>
                <a:lnTo>
                  <a:pt x="673168" y="77860"/>
                </a:lnTo>
                <a:lnTo>
                  <a:pt x="673750" y="78184"/>
                </a:lnTo>
                <a:lnTo>
                  <a:pt x="673944" y="79737"/>
                </a:lnTo>
                <a:lnTo>
                  <a:pt x="674850" y="81031"/>
                </a:lnTo>
                <a:lnTo>
                  <a:pt x="676533" y="81808"/>
                </a:lnTo>
                <a:lnTo>
                  <a:pt x="678022" y="83555"/>
                </a:lnTo>
                <a:lnTo>
                  <a:pt x="680028" y="84332"/>
                </a:lnTo>
                <a:lnTo>
                  <a:pt x="680740" y="85432"/>
                </a:lnTo>
                <a:lnTo>
                  <a:pt x="682617" y="86079"/>
                </a:lnTo>
                <a:lnTo>
                  <a:pt x="684299" y="86079"/>
                </a:lnTo>
                <a:lnTo>
                  <a:pt x="685206" y="85432"/>
                </a:lnTo>
                <a:lnTo>
                  <a:pt x="687018" y="87956"/>
                </a:lnTo>
                <a:lnTo>
                  <a:pt x="688700" y="89251"/>
                </a:lnTo>
                <a:lnTo>
                  <a:pt x="689218" y="90222"/>
                </a:lnTo>
                <a:lnTo>
                  <a:pt x="690319" y="90351"/>
                </a:lnTo>
                <a:lnTo>
                  <a:pt x="691419" y="91322"/>
                </a:lnTo>
                <a:lnTo>
                  <a:pt x="693425" y="95270"/>
                </a:lnTo>
                <a:lnTo>
                  <a:pt x="694526" y="95594"/>
                </a:lnTo>
                <a:lnTo>
                  <a:pt x="695626" y="98118"/>
                </a:lnTo>
                <a:lnTo>
                  <a:pt x="695626" y="98894"/>
                </a:lnTo>
                <a:lnTo>
                  <a:pt x="696920" y="100771"/>
                </a:lnTo>
                <a:lnTo>
                  <a:pt x="697309" y="102519"/>
                </a:lnTo>
                <a:lnTo>
                  <a:pt x="699509" y="105496"/>
                </a:lnTo>
                <a:lnTo>
                  <a:pt x="700415" y="107891"/>
                </a:lnTo>
                <a:lnTo>
                  <a:pt x="700609" y="113586"/>
                </a:lnTo>
                <a:lnTo>
                  <a:pt x="702616" y="114039"/>
                </a:lnTo>
                <a:lnTo>
                  <a:pt x="703716" y="115916"/>
                </a:lnTo>
                <a:lnTo>
                  <a:pt x="703910" y="117016"/>
                </a:lnTo>
                <a:lnTo>
                  <a:pt x="704816" y="118117"/>
                </a:lnTo>
                <a:lnTo>
                  <a:pt x="704816" y="119411"/>
                </a:lnTo>
                <a:lnTo>
                  <a:pt x="705722" y="120835"/>
                </a:lnTo>
                <a:lnTo>
                  <a:pt x="705140" y="123683"/>
                </a:lnTo>
                <a:lnTo>
                  <a:pt x="707923" y="124136"/>
                </a:lnTo>
                <a:lnTo>
                  <a:pt x="708829" y="125430"/>
                </a:lnTo>
                <a:lnTo>
                  <a:pt x="708635" y="126660"/>
                </a:lnTo>
                <a:lnTo>
                  <a:pt x="709023" y="127954"/>
                </a:lnTo>
                <a:lnTo>
                  <a:pt x="710124" y="128278"/>
                </a:lnTo>
                <a:lnTo>
                  <a:pt x="710512" y="128731"/>
                </a:lnTo>
                <a:lnTo>
                  <a:pt x="710512" y="129702"/>
                </a:lnTo>
                <a:lnTo>
                  <a:pt x="710124" y="129831"/>
                </a:lnTo>
                <a:lnTo>
                  <a:pt x="709735" y="131384"/>
                </a:lnTo>
                <a:lnTo>
                  <a:pt x="708635" y="131708"/>
                </a:lnTo>
                <a:lnTo>
                  <a:pt x="708441" y="133585"/>
                </a:lnTo>
                <a:lnTo>
                  <a:pt x="709153" y="134815"/>
                </a:lnTo>
                <a:lnTo>
                  <a:pt x="710059" y="134815"/>
                </a:lnTo>
                <a:lnTo>
                  <a:pt x="709153" y="136368"/>
                </a:lnTo>
                <a:lnTo>
                  <a:pt x="709153" y="138245"/>
                </a:lnTo>
                <a:lnTo>
                  <a:pt x="710253" y="142322"/>
                </a:lnTo>
                <a:lnTo>
                  <a:pt x="710965" y="143099"/>
                </a:lnTo>
                <a:lnTo>
                  <a:pt x="712454" y="143099"/>
                </a:lnTo>
                <a:lnTo>
                  <a:pt x="713360" y="144199"/>
                </a:lnTo>
                <a:lnTo>
                  <a:pt x="712971" y="145300"/>
                </a:lnTo>
                <a:lnTo>
                  <a:pt x="712389" y="145429"/>
                </a:lnTo>
                <a:lnTo>
                  <a:pt x="712000" y="146723"/>
                </a:lnTo>
                <a:lnTo>
                  <a:pt x="712000" y="147953"/>
                </a:lnTo>
                <a:lnTo>
                  <a:pt x="712389" y="147953"/>
                </a:lnTo>
                <a:lnTo>
                  <a:pt x="713101" y="151254"/>
                </a:lnTo>
                <a:lnTo>
                  <a:pt x="713683" y="151384"/>
                </a:lnTo>
                <a:lnTo>
                  <a:pt x="714201" y="152484"/>
                </a:lnTo>
                <a:lnTo>
                  <a:pt x="715107" y="153260"/>
                </a:lnTo>
                <a:lnTo>
                  <a:pt x="716919" y="153390"/>
                </a:lnTo>
                <a:lnTo>
                  <a:pt x="718408" y="152160"/>
                </a:lnTo>
                <a:lnTo>
                  <a:pt x="719314" y="152160"/>
                </a:lnTo>
                <a:lnTo>
                  <a:pt x="720608" y="153584"/>
                </a:lnTo>
                <a:lnTo>
                  <a:pt x="720608" y="155137"/>
                </a:lnTo>
                <a:lnTo>
                  <a:pt x="719896" y="156690"/>
                </a:lnTo>
                <a:lnTo>
                  <a:pt x="718990" y="157467"/>
                </a:lnTo>
                <a:lnTo>
                  <a:pt x="717372" y="156885"/>
                </a:lnTo>
                <a:lnTo>
                  <a:pt x="717372" y="157338"/>
                </a:lnTo>
                <a:lnTo>
                  <a:pt x="716984" y="157338"/>
                </a:lnTo>
                <a:lnTo>
                  <a:pt x="716466" y="158308"/>
                </a:lnTo>
                <a:lnTo>
                  <a:pt x="716272" y="158956"/>
                </a:lnTo>
                <a:lnTo>
                  <a:pt x="716790" y="160703"/>
                </a:lnTo>
                <a:lnTo>
                  <a:pt x="716790" y="162451"/>
                </a:lnTo>
                <a:lnTo>
                  <a:pt x="718278" y="164004"/>
                </a:lnTo>
                <a:lnTo>
                  <a:pt x="718861" y="164133"/>
                </a:lnTo>
                <a:lnTo>
                  <a:pt x="720544" y="166981"/>
                </a:lnTo>
                <a:lnTo>
                  <a:pt x="722032" y="167758"/>
                </a:lnTo>
                <a:lnTo>
                  <a:pt x="723715" y="167887"/>
                </a:lnTo>
                <a:lnTo>
                  <a:pt x="723909" y="170088"/>
                </a:lnTo>
                <a:lnTo>
                  <a:pt x="724815" y="170864"/>
                </a:lnTo>
                <a:lnTo>
                  <a:pt x="725203" y="171965"/>
                </a:lnTo>
                <a:lnTo>
                  <a:pt x="725915" y="172418"/>
                </a:lnTo>
                <a:lnTo>
                  <a:pt x="726821" y="172418"/>
                </a:lnTo>
                <a:lnTo>
                  <a:pt x="727210" y="173648"/>
                </a:lnTo>
                <a:lnTo>
                  <a:pt x="726110" y="174877"/>
                </a:lnTo>
                <a:lnTo>
                  <a:pt x="725721" y="174877"/>
                </a:lnTo>
                <a:lnTo>
                  <a:pt x="725721" y="175524"/>
                </a:lnTo>
                <a:lnTo>
                  <a:pt x="727016" y="177596"/>
                </a:lnTo>
                <a:lnTo>
                  <a:pt x="728310" y="178696"/>
                </a:lnTo>
                <a:lnTo>
                  <a:pt x="729799" y="179149"/>
                </a:lnTo>
                <a:lnTo>
                  <a:pt x="730899" y="180379"/>
                </a:lnTo>
                <a:lnTo>
                  <a:pt x="732387" y="180379"/>
                </a:lnTo>
                <a:lnTo>
                  <a:pt x="732905" y="179408"/>
                </a:lnTo>
                <a:lnTo>
                  <a:pt x="736206" y="178954"/>
                </a:lnTo>
                <a:lnTo>
                  <a:pt x="736789" y="181285"/>
                </a:lnTo>
                <a:lnTo>
                  <a:pt x="738277" y="182385"/>
                </a:lnTo>
                <a:lnTo>
                  <a:pt x="739377" y="182708"/>
                </a:lnTo>
                <a:lnTo>
                  <a:pt x="739377" y="183032"/>
                </a:lnTo>
                <a:lnTo>
                  <a:pt x="741060" y="183356"/>
                </a:lnTo>
                <a:lnTo>
                  <a:pt x="741449" y="183809"/>
                </a:lnTo>
                <a:lnTo>
                  <a:pt x="743843" y="184780"/>
                </a:lnTo>
                <a:lnTo>
                  <a:pt x="745138" y="186980"/>
                </a:lnTo>
                <a:lnTo>
                  <a:pt x="753422" y="190281"/>
                </a:lnTo>
                <a:lnTo>
                  <a:pt x="753811" y="190734"/>
                </a:lnTo>
                <a:lnTo>
                  <a:pt x="756399" y="191834"/>
                </a:lnTo>
                <a:lnTo>
                  <a:pt x="757694" y="192935"/>
                </a:lnTo>
                <a:lnTo>
                  <a:pt x="759700" y="193064"/>
                </a:lnTo>
                <a:lnTo>
                  <a:pt x="763195" y="194617"/>
                </a:lnTo>
                <a:lnTo>
                  <a:pt x="763195" y="194941"/>
                </a:lnTo>
                <a:lnTo>
                  <a:pt x="762289" y="195070"/>
                </a:lnTo>
                <a:lnTo>
                  <a:pt x="756205" y="193841"/>
                </a:lnTo>
                <a:lnTo>
                  <a:pt x="754716" y="195912"/>
                </a:lnTo>
                <a:lnTo>
                  <a:pt x="754716" y="197336"/>
                </a:lnTo>
                <a:lnTo>
                  <a:pt x="754199" y="198759"/>
                </a:lnTo>
                <a:lnTo>
                  <a:pt x="754393" y="199730"/>
                </a:lnTo>
                <a:lnTo>
                  <a:pt x="753681" y="200830"/>
                </a:lnTo>
                <a:lnTo>
                  <a:pt x="754069" y="201283"/>
                </a:lnTo>
                <a:lnTo>
                  <a:pt x="753875" y="203031"/>
                </a:lnTo>
                <a:lnTo>
                  <a:pt x="754263" y="203678"/>
                </a:lnTo>
                <a:lnTo>
                  <a:pt x="754263" y="205231"/>
                </a:lnTo>
                <a:lnTo>
                  <a:pt x="754652" y="205361"/>
                </a:lnTo>
                <a:lnTo>
                  <a:pt x="754652" y="207432"/>
                </a:lnTo>
                <a:lnTo>
                  <a:pt x="755558" y="208532"/>
                </a:lnTo>
                <a:lnTo>
                  <a:pt x="755752" y="209633"/>
                </a:lnTo>
                <a:lnTo>
                  <a:pt x="756270" y="209956"/>
                </a:lnTo>
                <a:lnTo>
                  <a:pt x="756852" y="212027"/>
                </a:lnTo>
                <a:lnTo>
                  <a:pt x="757564" y="212998"/>
                </a:lnTo>
                <a:lnTo>
                  <a:pt x="758470" y="212998"/>
                </a:lnTo>
                <a:lnTo>
                  <a:pt x="758082" y="213969"/>
                </a:lnTo>
                <a:lnTo>
                  <a:pt x="760088" y="215393"/>
                </a:lnTo>
                <a:lnTo>
                  <a:pt x="760477" y="216817"/>
                </a:lnTo>
                <a:lnTo>
                  <a:pt x="760995" y="216946"/>
                </a:lnTo>
                <a:lnTo>
                  <a:pt x="762095" y="218370"/>
                </a:lnTo>
                <a:lnTo>
                  <a:pt x="762807" y="218500"/>
                </a:lnTo>
                <a:lnTo>
                  <a:pt x="762807" y="218953"/>
                </a:lnTo>
                <a:lnTo>
                  <a:pt x="764813" y="220376"/>
                </a:lnTo>
                <a:lnTo>
                  <a:pt x="765201" y="221023"/>
                </a:lnTo>
                <a:lnTo>
                  <a:pt x="766107" y="221023"/>
                </a:lnTo>
                <a:lnTo>
                  <a:pt x="766107" y="221994"/>
                </a:lnTo>
                <a:lnTo>
                  <a:pt x="766819" y="222641"/>
                </a:lnTo>
                <a:lnTo>
                  <a:pt x="768502" y="222965"/>
                </a:lnTo>
                <a:lnTo>
                  <a:pt x="768502" y="223612"/>
                </a:lnTo>
                <a:lnTo>
                  <a:pt x="769214" y="223742"/>
                </a:lnTo>
                <a:lnTo>
                  <a:pt x="769602" y="224519"/>
                </a:lnTo>
                <a:lnTo>
                  <a:pt x="771609" y="225295"/>
                </a:lnTo>
                <a:lnTo>
                  <a:pt x="772191" y="225942"/>
                </a:lnTo>
                <a:lnTo>
                  <a:pt x="773486" y="226072"/>
                </a:lnTo>
                <a:lnTo>
                  <a:pt x="774198" y="226849"/>
                </a:lnTo>
                <a:lnTo>
                  <a:pt x="782288" y="228273"/>
                </a:lnTo>
                <a:lnTo>
                  <a:pt x="782870" y="228402"/>
                </a:lnTo>
                <a:lnTo>
                  <a:pt x="782870" y="228725"/>
                </a:lnTo>
                <a:lnTo>
                  <a:pt x="783388" y="228402"/>
                </a:lnTo>
                <a:lnTo>
                  <a:pt x="784682" y="229049"/>
                </a:lnTo>
                <a:lnTo>
                  <a:pt x="786495" y="229178"/>
                </a:lnTo>
                <a:lnTo>
                  <a:pt x="786495" y="229502"/>
                </a:lnTo>
                <a:lnTo>
                  <a:pt x="790766" y="230473"/>
                </a:lnTo>
                <a:lnTo>
                  <a:pt x="791866" y="230926"/>
                </a:lnTo>
                <a:lnTo>
                  <a:pt x="792255" y="231573"/>
                </a:lnTo>
                <a:lnTo>
                  <a:pt x="794132" y="232220"/>
                </a:lnTo>
                <a:lnTo>
                  <a:pt x="794326" y="233191"/>
                </a:lnTo>
                <a:lnTo>
                  <a:pt x="795426" y="233968"/>
                </a:lnTo>
                <a:lnTo>
                  <a:pt x="799310" y="235521"/>
                </a:lnTo>
                <a:lnTo>
                  <a:pt x="804487" y="239469"/>
                </a:lnTo>
                <a:lnTo>
                  <a:pt x="810571" y="241993"/>
                </a:lnTo>
                <a:lnTo>
                  <a:pt x="812060" y="241540"/>
                </a:lnTo>
                <a:lnTo>
                  <a:pt x="812772" y="241670"/>
                </a:lnTo>
                <a:lnTo>
                  <a:pt x="813484" y="242770"/>
                </a:lnTo>
                <a:lnTo>
                  <a:pt x="813872" y="241993"/>
                </a:lnTo>
                <a:lnTo>
                  <a:pt x="815555" y="242446"/>
                </a:lnTo>
                <a:lnTo>
                  <a:pt x="816655" y="244000"/>
                </a:lnTo>
                <a:lnTo>
                  <a:pt x="817755" y="244000"/>
                </a:lnTo>
                <a:lnTo>
                  <a:pt x="818661" y="245553"/>
                </a:lnTo>
                <a:lnTo>
                  <a:pt x="820150" y="246330"/>
                </a:lnTo>
                <a:lnTo>
                  <a:pt x="820344" y="246977"/>
                </a:lnTo>
                <a:lnTo>
                  <a:pt x="821250" y="247106"/>
                </a:lnTo>
                <a:lnTo>
                  <a:pt x="821250" y="249631"/>
                </a:lnTo>
                <a:lnTo>
                  <a:pt x="821962" y="249631"/>
                </a:lnTo>
                <a:lnTo>
                  <a:pt x="823451" y="250407"/>
                </a:lnTo>
                <a:lnTo>
                  <a:pt x="823257" y="252478"/>
                </a:lnTo>
                <a:lnTo>
                  <a:pt x="819956" y="255455"/>
                </a:lnTo>
                <a:lnTo>
                  <a:pt x="818273" y="255908"/>
                </a:lnTo>
                <a:lnTo>
                  <a:pt x="817173" y="256879"/>
                </a:lnTo>
                <a:lnTo>
                  <a:pt x="815166" y="257332"/>
                </a:lnTo>
                <a:lnTo>
                  <a:pt x="813678" y="258303"/>
                </a:lnTo>
                <a:lnTo>
                  <a:pt x="809989" y="258627"/>
                </a:lnTo>
                <a:lnTo>
                  <a:pt x="809794" y="257979"/>
                </a:lnTo>
                <a:lnTo>
                  <a:pt x="808500" y="258303"/>
                </a:lnTo>
                <a:lnTo>
                  <a:pt x="802222" y="258303"/>
                </a:lnTo>
                <a:lnTo>
                  <a:pt x="800928" y="257979"/>
                </a:lnTo>
                <a:lnTo>
                  <a:pt x="800410" y="258756"/>
                </a:lnTo>
                <a:lnTo>
                  <a:pt x="795815" y="259986"/>
                </a:lnTo>
                <a:lnTo>
                  <a:pt x="792320" y="261410"/>
                </a:lnTo>
                <a:lnTo>
                  <a:pt x="792126" y="262057"/>
                </a:lnTo>
                <a:lnTo>
                  <a:pt x="791414" y="262381"/>
                </a:lnTo>
                <a:lnTo>
                  <a:pt x="791219" y="263028"/>
                </a:lnTo>
                <a:lnTo>
                  <a:pt x="789731" y="264452"/>
                </a:lnTo>
                <a:lnTo>
                  <a:pt x="789343" y="265681"/>
                </a:lnTo>
                <a:lnTo>
                  <a:pt x="788242" y="266458"/>
                </a:lnTo>
                <a:lnTo>
                  <a:pt x="787336" y="268206"/>
                </a:lnTo>
                <a:lnTo>
                  <a:pt x="787336" y="269176"/>
                </a:lnTo>
                <a:lnTo>
                  <a:pt x="786624" y="269824"/>
                </a:lnTo>
                <a:lnTo>
                  <a:pt x="786236" y="271571"/>
                </a:lnTo>
                <a:lnTo>
                  <a:pt x="785718" y="271895"/>
                </a:lnTo>
                <a:lnTo>
                  <a:pt x="784035" y="271765"/>
                </a:lnTo>
                <a:lnTo>
                  <a:pt x="783841" y="272218"/>
                </a:lnTo>
                <a:lnTo>
                  <a:pt x="782547" y="272995"/>
                </a:lnTo>
                <a:lnTo>
                  <a:pt x="782029" y="274872"/>
                </a:lnTo>
                <a:lnTo>
                  <a:pt x="780540" y="276619"/>
                </a:lnTo>
                <a:lnTo>
                  <a:pt x="780540" y="277266"/>
                </a:lnTo>
                <a:lnTo>
                  <a:pt x="779440" y="278690"/>
                </a:lnTo>
                <a:lnTo>
                  <a:pt x="778728" y="280567"/>
                </a:lnTo>
                <a:lnTo>
                  <a:pt x="776851" y="291376"/>
                </a:lnTo>
                <a:lnTo>
                  <a:pt x="777045" y="294029"/>
                </a:lnTo>
                <a:lnTo>
                  <a:pt x="776657" y="294676"/>
                </a:lnTo>
                <a:lnTo>
                  <a:pt x="776851" y="299207"/>
                </a:lnTo>
                <a:lnTo>
                  <a:pt x="776463" y="304191"/>
                </a:lnTo>
                <a:lnTo>
                  <a:pt x="776657" y="305614"/>
                </a:lnTo>
                <a:lnTo>
                  <a:pt x="777369" y="306391"/>
                </a:lnTo>
                <a:lnTo>
                  <a:pt x="776981" y="307815"/>
                </a:lnTo>
                <a:lnTo>
                  <a:pt x="777175" y="309821"/>
                </a:lnTo>
                <a:lnTo>
                  <a:pt x="777887" y="310598"/>
                </a:lnTo>
                <a:lnTo>
                  <a:pt x="777692" y="312346"/>
                </a:lnTo>
                <a:lnTo>
                  <a:pt x="778275" y="312669"/>
                </a:lnTo>
                <a:lnTo>
                  <a:pt x="778081" y="313122"/>
                </a:lnTo>
                <a:lnTo>
                  <a:pt x="777692" y="313122"/>
                </a:lnTo>
                <a:lnTo>
                  <a:pt x="777692" y="313899"/>
                </a:lnTo>
                <a:lnTo>
                  <a:pt x="778275" y="314869"/>
                </a:lnTo>
                <a:lnTo>
                  <a:pt x="778663" y="316876"/>
                </a:lnTo>
                <a:lnTo>
                  <a:pt x="779375" y="317653"/>
                </a:lnTo>
                <a:lnTo>
                  <a:pt x="779893" y="321083"/>
                </a:lnTo>
                <a:lnTo>
                  <a:pt x="780411" y="322507"/>
                </a:lnTo>
                <a:lnTo>
                  <a:pt x="780993" y="322960"/>
                </a:lnTo>
                <a:lnTo>
                  <a:pt x="781511" y="325937"/>
                </a:lnTo>
                <a:lnTo>
                  <a:pt x="782611" y="328138"/>
                </a:lnTo>
                <a:lnTo>
                  <a:pt x="782611" y="329043"/>
                </a:lnTo>
                <a:lnTo>
                  <a:pt x="783712" y="332021"/>
                </a:lnTo>
                <a:lnTo>
                  <a:pt x="783712" y="333251"/>
                </a:lnTo>
                <a:lnTo>
                  <a:pt x="784812" y="335775"/>
                </a:lnTo>
                <a:lnTo>
                  <a:pt x="785006" y="337781"/>
                </a:lnTo>
                <a:lnTo>
                  <a:pt x="786689" y="341664"/>
                </a:lnTo>
                <a:lnTo>
                  <a:pt x="787077" y="343994"/>
                </a:lnTo>
                <a:lnTo>
                  <a:pt x="788372" y="347101"/>
                </a:lnTo>
                <a:lnTo>
                  <a:pt x="788372" y="348331"/>
                </a:lnTo>
                <a:lnTo>
                  <a:pt x="790248" y="352084"/>
                </a:lnTo>
                <a:lnTo>
                  <a:pt x="790961" y="355191"/>
                </a:lnTo>
                <a:lnTo>
                  <a:pt x="791672" y="355968"/>
                </a:lnTo>
                <a:lnTo>
                  <a:pt x="792190" y="357974"/>
                </a:lnTo>
                <a:lnTo>
                  <a:pt x="793291" y="359527"/>
                </a:lnTo>
                <a:lnTo>
                  <a:pt x="793484" y="360628"/>
                </a:lnTo>
                <a:lnTo>
                  <a:pt x="794973" y="363411"/>
                </a:lnTo>
                <a:lnTo>
                  <a:pt x="795685" y="366841"/>
                </a:lnTo>
                <a:lnTo>
                  <a:pt x="795491" y="368071"/>
                </a:lnTo>
                <a:lnTo>
                  <a:pt x="796009" y="368071"/>
                </a:lnTo>
                <a:lnTo>
                  <a:pt x="796397" y="368718"/>
                </a:lnTo>
                <a:lnTo>
                  <a:pt x="796397" y="371372"/>
                </a:lnTo>
                <a:lnTo>
                  <a:pt x="800798" y="380756"/>
                </a:lnTo>
                <a:lnTo>
                  <a:pt x="801381" y="381080"/>
                </a:lnTo>
                <a:lnTo>
                  <a:pt x="802675" y="384057"/>
                </a:lnTo>
                <a:lnTo>
                  <a:pt x="803064" y="384186"/>
                </a:lnTo>
                <a:lnTo>
                  <a:pt x="803646" y="386063"/>
                </a:lnTo>
                <a:lnTo>
                  <a:pt x="804164" y="386387"/>
                </a:lnTo>
                <a:lnTo>
                  <a:pt x="804358" y="387293"/>
                </a:lnTo>
                <a:lnTo>
                  <a:pt x="804940" y="387746"/>
                </a:lnTo>
                <a:lnTo>
                  <a:pt x="806235" y="390400"/>
                </a:lnTo>
                <a:lnTo>
                  <a:pt x="806753" y="390723"/>
                </a:lnTo>
                <a:lnTo>
                  <a:pt x="807853" y="393053"/>
                </a:lnTo>
                <a:lnTo>
                  <a:pt x="809730" y="395383"/>
                </a:lnTo>
                <a:lnTo>
                  <a:pt x="810830" y="397713"/>
                </a:lnTo>
                <a:lnTo>
                  <a:pt x="813030" y="400237"/>
                </a:lnTo>
                <a:lnTo>
                  <a:pt x="813030" y="400690"/>
                </a:lnTo>
                <a:lnTo>
                  <a:pt x="815425" y="403667"/>
                </a:lnTo>
                <a:lnTo>
                  <a:pt x="815619" y="404444"/>
                </a:lnTo>
                <a:lnTo>
                  <a:pt x="816331" y="404897"/>
                </a:lnTo>
                <a:lnTo>
                  <a:pt x="817626" y="407421"/>
                </a:lnTo>
                <a:lnTo>
                  <a:pt x="819309" y="409104"/>
                </a:lnTo>
                <a:lnTo>
                  <a:pt x="820021" y="410851"/>
                </a:lnTo>
                <a:lnTo>
                  <a:pt x="821897" y="412534"/>
                </a:lnTo>
                <a:lnTo>
                  <a:pt x="822092" y="413311"/>
                </a:lnTo>
                <a:lnTo>
                  <a:pt x="822997" y="413958"/>
                </a:lnTo>
                <a:lnTo>
                  <a:pt x="823515" y="416159"/>
                </a:lnTo>
                <a:lnTo>
                  <a:pt x="825910" y="419136"/>
                </a:lnTo>
                <a:lnTo>
                  <a:pt x="828887" y="424249"/>
                </a:lnTo>
                <a:lnTo>
                  <a:pt x="831476" y="427355"/>
                </a:lnTo>
                <a:lnTo>
                  <a:pt x="833871" y="431562"/>
                </a:lnTo>
                <a:lnTo>
                  <a:pt x="834971" y="432663"/>
                </a:lnTo>
                <a:lnTo>
                  <a:pt x="835553" y="433892"/>
                </a:lnTo>
                <a:lnTo>
                  <a:pt x="836071" y="434022"/>
                </a:lnTo>
                <a:lnTo>
                  <a:pt x="837366" y="436805"/>
                </a:lnTo>
                <a:lnTo>
                  <a:pt x="839372" y="439264"/>
                </a:lnTo>
                <a:lnTo>
                  <a:pt x="840084" y="440818"/>
                </a:lnTo>
                <a:lnTo>
                  <a:pt x="844679" y="445930"/>
                </a:lnTo>
                <a:lnTo>
                  <a:pt x="846362" y="448261"/>
                </a:lnTo>
                <a:lnTo>
                  <a:pt x="846362" y="448908"/>
                </a:lnTo>
                <a:lnTo>
                  <a:pt x="847462" y="450137"/>
                </a:lnTo>
                <a:lnTo>
                  <a:pt x="847462" y="450914"/>
                </a:lnTo>
                <a:lnTo>
                  <a:pt x="848369" y="451044"/>
                </a:lnTo>
                <a:lnTo>
                  <a:pt x="848757" y="452273"/>
                </a:lnTo>
                <a:lnTo>
                  <a:pt x="850245" y="453956"/>
                </a:lnTo>
                <a:lnTo>
                  <a:pt x="850634" y="455056"/>
                </a:lnTo>
                <a:lnTo>
                  <a:pt x="851540" y="455703"/>
                </a:lnTo>
                <a:lnTo>
                  <a:pt x="852446" y="457581"/>
                </a:lnTo>
                <a:lnTo>
                  <a:pt x="854129" y="458810"/>
                </a:lnTo>
                <a:lnTo>
                  <a:pt x="854517" y="460040"/>
                </a:lnTo>
                <a:lnTo>
                  <a:pt x="855035" y="460169"/>
                </a:lnTo>
                <a:lnTo>
                  <a:pt x="855035" y="460622"/>
                </a:lnTo>
                <a:lnTo>
                  <a:pt x="855552" y="460946"/>
                </a:lnTo>
                <a:lnTo>
                  <a:pt x="856135" y="462046"/>
                </a:lnTo>
                <a:lnTo>
                  <a:pt x="856523" y="462046"/>
                </a:lnTo>
                <a:lnTo>
                  <a:pt x="856912" y="462952"/>
                </a:lnTo>
                <a:lnTo>
                  <a:pt x="858594" y="464506"/>
                </a:lnTo>
                <a:lnTo>
                  <a:pt x="859889" y="466836"/>
                </a:lnTo>
                <a:lnTo>
                  <a:pt x="860795" y="467483"/>
                </a:lnTo>
                <a:lnTo>
                  <a:pt x="860989" y="468259"/>
                </a:lnTo>
                <a:lnTo>
                  <a:pt x="862478" y="469942"/>
                </a:lnTo>
                <a:lnTo>
                  <a:pt x="863643" y="474020"/>
                </a:lnTo>
                <a:lnTo>
                  <a:pt x="864937" y="474796"/>
                </a:lnTo>
                <a:lnTo>
                  <a:pt x="866037" y="476803"/>
                </a:lnTo>
                <a:lnTo>
                  <a:pt x="867526" y="478032"/>
                </a:lnTo>
                <a:lnTo>
                  <a:pt x="870115" y="481915"/>
                </a:lnTo>
                <a:lnTo>
                  <a:pt x="870633" y="483340"/>
                </a:lnTo>
                <a:lnTo>
                  <a:pt x="871345" y="483663"/>
                </a:lnTo>
                <a:lnTo>
                  <a:pt x="873351" y="487093"/>
                </a:lnTo>
                <a:lnTo>
                  <a:pt x="874063" y="487547"/>
                </a:lnTo>
                <a:lnTo>
                  <a:pt x="874581" y="488776"/>
                </a:lnTo>
                <a:lnTo>
                  <a:pt x="875681" y="489553"/>
                </a:lnTo>
                <a:lnTo>
                  <a:pt x="876587" y="491559"/>
                </a:lnTo>
                <a:lnTo>
                  <a:pt x="877493" y="492012"/>
                </a:lnTo>
                <a:lnTo>
                  <a:pt x="878982" y="493436"/>
                </a:lnTo>
                <a:lnTo>
                  <a:pt x="879176" y="494213"/>
                </a:lnTo>
                <a:lnTo>
                  <a:pt x="880082" y="494860"/>
                </a:lnTo>
                <a:lnTo>
                  <a:pt x="880600" y="495637"/>
                </a:lnTo>
                <a:lnTo>
                  <a:pt x="880600" y="496413"/>
                </a:lnTo>
                <a:lnTo>
                  <a:pt x="882476" y="499390"/>
                </a:lnTo>
                <a:lnTo>
                  <a:pt x="882994" y="499714"/>
                </a:lnTo>
                <a:lnTo>
                  <a:pt x="883577" y="501267"/>
                </a:lnTo>
                <a:lnTo>
                  <a:pt x="884094" y="502044"/>
                </a:lnTo>
                <a:lnTo>
                  <a:pt x="884483" y="502044"/>
                </a:lnTo>
                <a:lnTo>
                  <a:pt x="886295" y="505280"/>
                </a:lnTo>
                <a:lnTo>
                  <a:pt x="887201" y="506057"/>
                </a:lnTo>
                <a:lnTo>
                  <a:pt x="887913" y="508387"/>
                </a:lnTo>
                <a:lnTo>
                  <a:pt x="889013" y="509034"/>
                </a:lnTo>
                <a:lnTo>
                  <a:pt x="888819" y="510263"/>
                </a:lnTo>
                <a:lnTo>
                  <a:pt x="889531" y="512270"/>
                </a:lnTo>
                <a:lnTo>
                  <a:pt x="889920" y="512399"/>
                </a:lnTo>
                <a:lnTo>
                  <a:pt x="889920" y="513306"/>
                </a:lnTo>
                <a:lnTo>
                  <a:pt x="891214" y="514859"/>
                </a:lnTo>
                <a:lnTo>
                  <a:pt x="894321" y="525991"/>
                </a:lnTo>
                <a:lnTo>
                  <a:pt x="895421" y="528774"/>
                </a:lnTo>
                <a:lnTo>
                  <a:pt x="895421" y="530910"/>
                </a:lnTo>
                <a:lnTo>
                  <a:pt x="895809" y="531363"/>
                </a:lnTo>
                <a:lnTo>
                  <a:pt x="895615" y="532916"/>
                </a:lnTo>
                <a:lnTo>
                  <a:pt x="896133" y="533563"/>
                </a:lnTo>
                <a:lnTo>
                  <a:pt x="895939" y="534470"/>
                </a:lnTo>
                <a:lnTo>
                  <a:pt x="896650" y="535699"/>
                </a:lnTo>
                <a:lnTo>
                  <a:pt x="896845" y="539388"/>
                </a:lnTo>
                <a:lnTo>
                  <a:pt x="896456" y="540747"/>
                </a:lnTo>
                <a:lnTo>
                  <a:pt x="894580" y="543983"/>
                </a:lnTo>
                <a:lnTo>
                  <a:pt x="892703" y="545537"/>
                </a:lnTo>
                <a:lnTo>
                  <a:pt x="892185" y="546766"/>
                </a:lnTo>
                <a:lnTo>
                  <a:pt x="891084" y="547543"/>
                </a:lnTo>
                <a:lnTo>
                  <a:pt x="889273" y="550197"/>
                </a:lnTo>
                <a:lnTo>
                  <a:pt x="886490" y="552850"/>
                </a:lnTo>
                <a:lnTo>
                  <a:pt x="884807" y="555310"/>
                </a:lnTo>
                <a:lnTo>
                  <a:pt x="884094" y="555957"/>
                </a:lnTo>
                <a:lnTo>
                  <a:pt x="883189" y="555957"/>
                </a:lnTo>
                <a:lnTo>
                  <a:pt x="882800" y="555051"/>
                </a:lnTo>
                <a:lnTo>
                  <a:pt x="883706" y="553950"/>
                </a:lnTo>
                <a:lnTo>
                  <a:pt x="883512" y="553498"/>
                </a:lnTo>
                <a:lnTo>
                  <a:pt x="884612" y="553627"/>
                </a:lnTo>
                <a:lnTo>
                  <a:pt x="884612" y="553174"/>
                </a:lnTo>
                <a:lnTo>
                  <a:pt x="885907" y="552721"/>
                </a:lnTo>
                <a:lnTo>
                  <a:pt x="885713" y="551815"/>
                </a:lnTo>
                <a:lnTo>
                  <a:pt x="886813" y="551944"/>
                </a:lnTo>
                <a:lnTo>
                  <a:pt x="887201" y="551621"/>
                </a:lnTo>
                <a:lnTo>
                  <a:pt x="887201" y="550844"/>
                </a:lnTo>
                <a:lnTo>
                  <a:pt x="887719" y="550714"/>
                </a:lnTo>
                <a:lnTo>
                  <a:pt x="888431" y="549161"/>
                </a:lnTo>
                <a:lnTo>
                  <a:pt x="889337" y="548579"/>
                </a:lnTo>
                <a:lnTo>
                  <a:pt x="889855" y="547155"/>
                </a:lnTo>
                <a:lnTo>
                  <a:pt x="890761" y="546508"/>
                </a:lnTo>
                <a:lnTo>
                  <a:pt x="890955" y="545860"/>
                </a:lnTo>
                <a:lnTo>
                  <a:pt x="891861" y="545860"/>
                </a:lnTo>
                <a:lnTo>
                  <a:pt x="893674" y="543854"/>
                </a:lnTo>
                <a:lnTo>
                  <a:pt x="895680" y="540294"/>
                </a:lnTo>
                <a:lnTo>
                  <a:pt x="895874" y="537511"/>
                </a:lnTo>
                <a:lnTo>
                  <a:pt x="895356" y="535505"/>
                </a:lnTo>
                <a:lnTo>
                  <a:pt x="894256" y="534275"/>
                </a:lnTo>
                <a:lnTo>
                  <a:pt x="894062" y="533369"/>
                </a:lnTo>
                <a:lnTo>
                  <a:pt x="892573" y="531945"/>
                </a:lnTo>
                <a:lnTo>
                  <a:pt x="891473" y="531492"/>
                </a:lnTo>
                <a:lnTo>
                  <a:pt x="891279" y="530716"/>
                </a:lnTo>
                <a:lnTo>
                  <a:pt x="889984" y="529616"/>
                </a:lnTo>
                <a:lnTo>
                  <a:pt x="889790" y="528709"/>
                </a:lnTo>
                <a:lnTo>
                  <a:pt x="889078" y="527933"/>
                </a:lnTo>
                <a:lnTo>
                  <a:pt x="887590" y="527803"/>
                </a:lnTo>
                <a:lnTo>
                  <a:pt x="886878" y="526573"/>
                </a:lnTo>
                <a:lnTo>
                  <a:pt x="886295" y="526444"/>
                </a:lnTo>
                <a:lnTo>
                  <a:pt x="882800" y="523208"/>
                </a:lnTo>
                <a:lnTo>
                  <a:pt x="878011" y="520554"/>
                </a:lnTo>
                <a:lnTo>
                  <a:pt x="877493" y="519778"/>
                </a:lnTo>
                <a:lnTo>
                  <a:pt x="875292" y="519001"/>
                </a:lnTo>
                <a:lnTo>
                  <a:pt x="874581" y="518224"/>
                </a:lnTo>
                <a:lnTo>
                  <a:pt x="871798" y="517124"/>
                </a:lnTo>
                <a:lnTo>
                  <a:pt x="870891" y="517124"/>
                </a:lnTo>
                <a:lnTo>
                  <a:pt x="869403" y="516218"/>
                </a:lnTo>
                <a:lnTo>
                  <a:pt x="866620" y="515894"/>
                </a:lnTo>
                <a:lnTo>
                  <a:pt x="861248" y="514341"/>
                </a:lnTo>
                <a:lnTo>
                  <a:pt x="857947" y="514017"/>
                </a:lnTo>
                <a:lnTo>
                  <a:pt x="852446" y="516153"/>
                </a:lnTo>
                <a:lnTo>
                  <a:pt x="848562" y="516477"/>
                </a:lnTo>
                <a:lnTo>
                  <a:pt x="847851" y="516930"/>
                </a:lnTo>
                <a:lnTo>
                  <a:pt x="844356" y="517707"/>
                </a:lnTo>
                <a:lnTo>
                  <a:pt x="842349" y="518807"/>
                </a:lnTo>
                <a:lnTo>
                  <a:pt x="838466" y="520036"/>
                </a:lnTo>
                <a:lnTo>
                  <a:pt x="837366" y="520813"/>
                </a:lnTo>
                <a:lnTo>
                  <a:pt x="831282" y="522819"/>
                </a:lnTo>
                <a:lnTo>
                  <a:pt x="829599" y="524179"/>
                </a:lnTo>
                <a:lnTo>
                  <a:pt x="827399" y="524179"/>
                </a:lnTo>
                <a:lnTo>
                  <a:pt x="819503" y="522949"/>
                </a:lnTo>
                <a:lnTo>
                  <a:pt x="814519" y="521590"/>
                </a:lnTo>
                <a:lnTo>
                  <a:pt x="813030" y="520684"/>
                </a:lnTo>
                <a:lnTo>
                  <a:pt x="811736" y="520360"/>
                </a:lnTo>
                <a:lnTo>
                  <a:pt x="802869" y="512011"/>
                </a:lnTo>
                <a:lnTo>
                  <a:pt x="802869" y="511558"/>
                </a:lnTo>
                <a:lnTo>
                  <a:pt x="802157" y="511234"/>
                </a:lnTo>
                <a:lnTo>
                  <a:pt x="801963" y="510458"/>
                </a:lnTo>
                <a:lnTo>
                  <a:pt x="801381" y="510328"/>
                </a:lnTo>
                <a:lnTo>
                  <a:pt x="795685" y="503533"/>
                </a:lnTo>
                <a:lnTo>
                  <a:pt x="791996" y="500750"/>
                </a:lnTo>
                <a:lnTo>
                  <a:pt x="791478" y="499843"/>
                </a:lnTo>
                <a:lnTo>
                  <a:pt x="791672" y="498420"/>
                </a:lnTo>
                <a:lnTo>
                  <a:pt x="791155" y="497643"/>
                </a:lnTo>
                <a:lnTo>
                  <a:pt x="790572" y="497514"/>
                </a:lnTo>
                <a:lnTo>
                  <a:pt x="790378" y="496089"/>
                </a:lnTo>
                <a:lnTo>
                  <a:pt x="789666" y="495766"/>
                </a:lnTo>
                <a:lnTo>
                  <a:pt x="789278" y="494666"/>
                </a:lnTo>
                <a:lnTo>
                  <a:pt x="788178" y="494342"/>
                </a:lnTo>
                <a:lnTo>
                  <a:pt x="786171" y="492012"/>
                </a:lnTo>
                <a:lnTo>
                  <a:pt x="780670" y="487482"/>
                </a:lnTo>
                <a:lnTo>
                  <a:pt x="780476" y="486058"/>
                </a:lnTo>
                <a:lnTo>
                  <a:pt x="777498" y="482951"/>
                </a:lnTo>
                <a:lnTo>
                  <a:pt x="775816" y="482045"/>
                </a:lnTo>
                <a:lnTo>
                  <a:pt x="775427" y="481398"/>
                </a:lnTo>
                <a:lnTo>
                  <a:pt x="774133" y="481074"/>
                </a:lnTo>
                <a:lnTo>
                  <a:pt x="772838" y="480168"/>
                </a:lnTo>
                <a:lnTo>
                  <a:pt x="772126" y="480168"/>
                </a:lnTo>
                <a:lnTo>
                  <a:pt x="772126" y="479392"/>
                </a:lnTo>
                <a:lnTo>
                  <a:pt x="771026" y="477514"/>
                </a:lnTo>
                <a:lnTo>
                  <a:pt x="770120" y="474538"/>
                </a:lnTo>
                <a:lnTo>
                  <a:pt x="769214" y="473308"/>
                </a:lnTo>
                <a:lnTo>
                  <a:pt x="769214" y="470072"/>
                </a:lnTo>
                <a:lnTo>
                  <a:pt x="767014" y="467612"/>
                </a:lnTo>
                <a:lnTo>
                  <a:pt x="766431" y="466512"/>
                </a:lnTo>
                <a:lnTo>
                  <a:pt x="766431" y="464829"/>
                </a:lnTo>
                <a:lnTo>
                  <a:pt x="765719" y="464506"/>
                </a:lnTo>
                <a:lnTo>
                  <a:pt x="765137" y="466188"/>
                </a:lnTo>
                <a:lnTo>
                  <a:pt x="764619" y="466188"/>
                </a:lnTo>
                <a:lnTo>
                  <a:pt x="764425" y="465541"/>
                </a:lnTo>
                <a:lnTo>
                  <a:pt x="763713" y="465088"/>
                </a:lnTo>
                <a:lnTo>
                  <a:pt x="762224" y="464441"/>
                </a:lnTo>
                <a:lnTo>
                  <a:pt x="761124" y="464570"/>
                </a:lnTo>
                <a:lnTo>
                  <a:pt x="760930" y="464117"/>
                </a:lnTo>
                <a:lnTo>
                  <a:pt x="758535" y="463340"/>
                </a:lnTo>
                <a:lnTo>
                  <a:pt x="757047" y="462111"/>
                </a:lnTo>
                <a:lnTo>
                  <a:pt x="754263" y="461334"/>
                </a:lnTo>
                <a:lnTo>
                  <a:pt x="748179" y="460881"/>
                </a:lnTo>
                <a:lnTo>
                  <a:pt x="746885" y="461528"/>
                </a:lnTo>
                <a:lnTo>
                  <a:pt x="745591" y="461205"/>
                </a:lnTo>
                <a:lnTo>
                  <a:pt x="740607" y="462305"/>
                </a:lnTo>
                <a:lnTo>
                  <a:pt x="738213" y="463405"/>
                </a:lnTo>
                <a:lnTo>
                  <a:pt x="737306" y="463405"/>
                </a:lnTo>
                <a:lnTo>
                  <a:pt x="736594" y="464053"/>
                </a:lnTo>
                <a:lnTo>
                  <a:pt x="735300" y="464376"/>
                </a:lnTo>
                <a:lnTo>
                  <a:pt x="735106" y="465023"/>
                </a:lnTo>
                <a:lnTo>
                  <a:pt x="734523" y="464894"/>
                </a:lnTo>
                <a:lnTo>
                  <a:pt x="731935" y="466124"/>
                </a:lnTo>
                <a:lnTo>
                  <a:pt x="731546" y="466771"/>
                </a:lnTo>
                <a:lnTo>
                  <a:pt x="730446" y="466771"/>
                </a:lnTo>
                <a:lnTo>
                  <a:pt x="730446" y="467094"/>
                </a:lnTo>
                <a:lnTo>
                  <a:pt x="728957" y="467418"/>
                </a:lnTo>
                <a:lnTo>
                  <a:pt x="728569" y="467871"/>
                </a:lnTo>
                <a:lnTo>
                  <a:pt x="724168" y="469748"/>
                </a:lnTo>
                <a:lnTo>
                  <a:pt x="722679" y="469877"/>
                </a:lnTo>
                <a:lnTo>
                  <a:pt x="721967" y="470525"/>
                </a:lnTo>
                <a:lnTo>
                  <a:pt x="719184" y="471172"/>
                </a:lnTo>
                <a:lnTo>
                  <a:pt x="718084" y="471819"/>
                </a:lnTo>
                <a:lnTo>
                  <a:pt x="713101" y="472466"/>
                </a:lnTo>
                <a:lnTo>
                  <a:pt x="709994" y="473696"/>
                </a:lnTo>
                <a:lnTo>
                  <a:pt x="708506" y="473825"/>
                </a:lnTo>
                <a:lnTo>
                  <a:pt x="708117" y="474278"/>
                </a:lnTo>
                <a:lnTo>
                  <a:pt x="706305" y="474602"/>
                </a:lnTo>
                <a:lnTo>
                  <a:pt x="703716" y="476026"/>
                </a:lnTo>
                <a:lnTo>
                  <a:pt x="700027" y="476803"/>
                </a:lnTo>
                <a:lnTo>
                  <a:pt x="699444" y="477256"/>
                </a:lnTo>
                <a:lnTo>
                  <a:pt x="697762" y="477126"/>
                </a:lnTo>
                <a:lnTo>
                  <a:pt x="694979" y="475573"/>
                </a:lnTo>
                <a:lnTo>
                  <a:pt x="688507" y="475249"/>
                </a:lnTo>
                <a:lnTo>
                  <a:pt x="688312" y="475573"/>
                </a:lnTo>
                <a:lnTo>
                  <a:pt x="685335" y="475702"/>
                </a:lnTo>
                <a:lnTo>
                  <a:pt x="685141" y="476026"/>
                </a:lnTo>
                <a:lnTo>
                  <a:pt x="682358" y="476479"/>
                </a:lnTo>
                <a:lnTo>
                  <a:pt x="681646" y="476932"/>
                </a:lnTo>
                <a:lnTo>
                  <a:pt x="679251" y="477256"/>
                </a:lnTo>
                <a:lnTo>
                  <a:pt x="672779" y="479262"/>
                </a:lnTo>
                <a:lnTo>
                  <a:pt x="668896" y="479586"/>
                </a:lnTo>
                <a:lnTo>
                  <a:pt x="667796" y="480039"/>
                </a:lnTo>
                <a:lnTo>
                  <a:pt x="664495" y="480039"/>
                </a:lnTo>
                <a:lnTo>
                  <a:pt x="662488" y="479132"/>
                </a:lnTo>
                <a:lnTo>
                  <a:pt x="662100" y="478356"/>
                </a:lnTo>
                <a:lnTo>
                  <a:pt x="658799" y="476479"/>
                </a:lnTo>
                <a:lnTo>
                  <a:pt x="657699" y="474796"/>
                </a:lnTo>
                <a:lnTo>
                  <a:pt x="656016" y="473696"/>
                </a:lnTo>
                <a:lnTo>
                  <a:pt x="653816" y="471237"/>
                </a:lnTo>
                <a:lnTo>
                  <a:pt x="653104" y="471107"/>
                </a:lnTo>
                <a:lnTo>
                  <a:pt x="652198" y="470007"/>
                </a:lnTo>
                <a:lnTo>
                  <a:pt x="649803" y="468907"/>
                </a:lnTo>
                <a:lnTo>
                  <a:pt x="646826" y="468454"/>
                </a:lnTo>
                <a:lnTo>
                  <a:pt x="646632" y="468001"/>
                </a:lnTo>
                <a:lnTo>
                  <a:pt x="644043" y="467871"/>
                </a:lnTo>
                <a:lnTo>
                  <a:pt x="639771" y="468195"/>
                </a:lnTo>
                <a:lnTo>
                  <a:pt x="636794" y="469101"/>
                </a:lnTo>
                <a:lnTo>
                  <a:pt x="635111" y="469101"/>
                </a:lnTo>
                <a:lnTo>
                  <a:pt x="633623" y="469877"/>
                </a:lnTo>
                <a:lnTo>
                  <a:pt x="630516" y="470654"/>
                </a:lnTo>
                <a:lnTo>
                  <a:pt x="629610" y="471431"/>
                </a:lnTo>
                <a:lnTo>
                  <a:pt x="625338" y="472337"/>
                </a:lnTo>
                <a:lnTo>
                  <a:pt x="624820" y="472984"/>
                </a:lnTo>
                <a:lnTo>
                  <a:pt x="623526" y="473437"/>
                </a:lnTo>
                <a:lnTo>
                  <a:pt x="623332" y="474214"/>
                </a:lnTo>
                <a:lnTo>
                  <a:pt x="622232" y="475120"/>
                </a:lnTo>
                <a:lnTo>
                  <a:pt x="621649" y="477320"/>
                </a:lnTo>
                <a:lnTo>
                  <a:pt x="620937" y="478097"/>
                </a:lnTo>
                <a:lnTo>
                  <a:pt x="620743" y="479780"/>
                </a:lnTo>
                <a:lnTo>
                  <a:pt x="619837" y="480686"/>
                </a:lnTo>
                <a:lnTo>
                  <a:pt x="619643" y="481463"/>
                </a:lnTo>
                <a:lnTo>
                  <a:pt x="617248" y="482886"/>
                </a:lnTo>
                <a:lnTo>
                  <a:pt x="615048" y="487999"/>
                </a:lnTo>
                <a:lnTo>
                  <a:pt x="615048" y="491753"/>
                </a:lnTo>
                <a:lnTo>
                  <a:pt x="616342" y="495184"/>
                </a:lnTo>
                <a:lnTo>
                  <a:pt x="618543" y="497514"/>
                </a:lnTo>
                <a:lnTo>
                  <a:pt x="620226" y="497060"/>
                </a:lnTo>
                <a:lnTo>
                  <a:pt x="618543" y="491948"/>
                </a:lnTo>
                <a:lnTo>
                  <a:pt x="617248" y="490718"/>
                </a:lnTo>
                <a:lnTo>
                  <a:pt x="616860" y="489294"/>
                </a:lnTo>
                <a:lnTo>
                  <a:pt x="617054" y="488388"/>
                </a:lnTo>
                <a:lnTo>
                  <a:pt x="616666" y="487611"/>
                </a:lnTo>
                <a:lnTo>
                  <a:pt x="618543" y="485929"/>
                </a:lnTo>
                <a:lnTo>
                  <a:pt x="622232" y="485022"/>
                </a:lnTo>
                <a:lnTo>
                  <a:pt x="625209" y="483469"/>
                </a:lnTo>
                <a:lnTo>
                  <a:pt x="627798" y="483145"/>
                </a:lnTo>
                <a:lnTo>
                  <a:pt x="630192" y="481463"/>
                </a:lnTo>
                <a:lnTo>
                  <a:pt x="633687" y="480557"/>
                </a:lnTo>
                <a:lnTo>
                  <a:pt x="635370" y="479003"/>
                </a:lnTo>
                <a:lnTo>
                  <a:pt x="641842" y="476997"/>
                </a:lnTo>
                <a:lnTo>
                  <a:pt x="644431" y="476997"/>
                </a:lnTo>
                <a:lnTo>
                  <a:pt x="645726" y="477644"/>
                </a:lnTo>
                <a:lnTo>
                  <a:pt x="650127" y="483987"/>
                </a:lnTo>
                <a:lnTo>
                  <a:pt x="652133" y="485411"/>
                </a:lnTo>
                <a:lnTo>
                  <a:pt x="652715" y="485411"/>
                </a:lnTo>
                <a:lnTo>
                  <a:pt x="653622" y="486640"/>
                </a:lnTo>
                <a:lnTo>
                  <a:pt x="654528" y="486640"/>
                </a:lnTo>
                <a:lnTo>
                  <a:pt x="655628" y="487547"/>
                </a:lnTo>
                <a:lnTo>
                  <a:pt x="658217" y="490977"/>
                </a:lnTo>
                <a:lnTo>
                  <a:pt x="660417" y="492659"/>
                </a:lnTo>
                <a:lnTo>
                  <a:pt x="661906" y="494536"/>
                </a:lnTo>
                <a:lnTo>
                  <a:pt x="664689" y="496413"/>
                </a:lnTo>
                <a:lnTo>
                  <a:pt x="668378" y="497190"/>
                </a:lnTo>
                <a:lnTo>
                  <a:pt x="677374" y="496737"/>
                </a:lnTo>
                <a:lnTo>
                  <a:pt x="680158" y="495960"/>
                </a:lnTo>
                <a:lnTo>
                  <a:pt x="682552" y="493954"/>
                </a:lnTo>
                <a:lnTo>
                  <a:pt x="683264" y="492530"/>
                </a:lnTo>
                <a:lnTo>
                  <a:pt x="684559" y="491300"/>
                </a:lnTo>
                <a:lnTo>
                  <a:pt x="686047" y="490394"/>
                </a:lnTo>
                <a:lnTo>
                  <a:pt x="686759" y="489165"/>
                </a:lnTo>
                <a:lnTo>
                  <a:pt x="687665" y="488841"/>
                </a:lnTo>
                <a:lnTo>
                  <a:pt x="688765" y="487287"/>
                </a:lnTo>
                <a:lnTo>
                  <a:pt x="690578" y="486511"/>
                </a:lnTo>
                <a:lnTo>
                  <a:pt x="690966" y="485864"/>
                </a:lnTo>
                <a:lnTo>
                  <a:pt x="693166" y="486317"/>
                </a:lnTo>
                <a:lnTo>
                  <a:pt x="698668" y="486317"/>
                </a:lnTo>
                <a:lnTo>
                  <a:pt x="698862" y="486640"/>
                </a:lnTo>
                <a:lnTo>
                  <a:pt x="711224" y="486187"/>
                </a:lnTo>
                <a:lnTo>
                  <a:pt x="713424" y="485540"/>
                </a:lnTo>
                <a:lnTo>
                  <a:pt x="714136" y="485669"/>
                </a:lnTo>
                <a:lnTo>
                  <a:pt x="718537" y="483987"/>
                </a:lnTo>
                <a:lnTo>
                  <a:pt x="720932" y="483857"/>
                </a:lnTo>
                <a:lnTo>
                  <a:pt x="721514" y="483404"/>
                </a:lnTo>
                <a:lnTo>
                  <a:pt x="722420" y="483533"/>
                </a:lnTo>
                <a:lnTo>
                  <a:pt x="725915" y="482433"/>
                </a:lnTo>
                <a:lnTo>
                  <a:pt x="725915" y="480492"/>
                </a:lnTo>
                <a:lnTo>
                  <a:pt x="725010" y="480039"/>
                </a:lnTo>
                <a:lnTo>
                  <a:pt x="725527" y="479392"/>
                </a:lnTo>
                <a:lnTo>
                  <a:pt x="726433" y="479392"/>
                </a:lnTo>
                <a:lnTo>
                  <a:pt x="726433" y="481268"/>
                </a:lnTo>
                <a:lnTo>
                  <a:pt x="727339" y="481398"/>
                </a:lnTo>
                <a:lnTo>
                  <a:pt x="728634" y="480492"/>
                </a:lnTo>
                <a:lnTo>
                  <a:pt x="730834" y="480621"/>
                </a:lnTo>
                <a:lnTo>
                  <a:pt x="735818" y="478615"/>
                </a:lnTo>
                <a:lnTo>
                  <a:pt x="740802" y="477709"/>
                </a:lnTo>
                <a:lnTo>
                  <a:pt x="744102" y="477709"/>
                </a:lnTo>
                <a:lnTo>
                  <a:pt x="746885" y="476609"/>
                </a:lnTo>
                <a:lnTo>
                  <a:pt x="749280" y="476738"/>
                </a:lnTo>
                <a:lnTo>
                  <a:pt x="751869" y="477514"/>
                </a:lnTo>
                <a:lnTo>
                  <a:pt x="752775" y="477968"/>
                </a:lnTo>
                <a:lnTo>
                  <a:pt x="752969" y="478744"/>
                </a:lnTo>
                <a:lnTo>
                  <a:pt x="754652" y="479974"/>
                </a:lnTo>
                <a:lnTo>
                  <a:pt x="755946" y="482304"/>
                </a:lnTo>
                <a:lnTo>
                  <a:pt x="756852" y="483081"/>
                </a:lnTo>
                <a:lnTo>
                  <a:pt x="758859" y="487870"/>
                </a:lnTo>
                <a:lnTo>
                  <a:pt x="759571" y="488776"/>
                </a:lnTo>
                <a:lnTo>
                  <a:pt x="760283" y="491106"/>
                </a:lnTo>
                <a:lnTo>
                  <a:pt x="761383" y="492659"/>
                </a:lnTo>
                <a:lnTo>
                  <a:pt x="761901" y="494342"/>
                </a:lnTo>
                <a:lnTo>
                  <a:pt x="762613" y="495119"/>
                </a:lnTo>
                <a:lnTo>
                  <a:pt x="763324" y="497319"/>
                </a:lnTo>
                <a:lnTo>
                  <a:pt x="764036" y="497772"/>
                </a:lnTo>
                <a:lnTo>
                  <a:pt x="765719" y="500555"/>
                </a:lnTo>
                <a:lnTo>
                  <a:pt x="767402" y="502109"/>
                </a:lnTo>
                <a:lnTo>
                  <a:pt x="767402" y="502756"/>
                </a:lnTo>
                <a:lnTo>
                  <a:pt x="769797" y="504309"/>
                </a:lnTo>
                <a:lnTo>
                  <a:pt x="770185" y="505733"/>
                </a:lnTo>
                <a:lnTo>
                  <a:pt x="771479" y="507416"/>
                </a:lnTo>
                <a:lnTo>
                  <a:pt x="772580" y="510393"/>
                </a:lnTo>
                <a:lnTo>
                  <a:pt x="774586" y="512594"/>
                </a:lnTo>
                <a:lnTo>
                  <a:pt x="774392" y="512917"/>
                </a:lnTo>
                <a:lnTo>
                  <a:pt x="775104" y="514147"/>
                </a:lnTo>
                <a:lnTo>
                  <a:pt x="776010" y="514471"/>
                </a:lnTo>
                <a:lnTo>
                  <a:pt x="776916" y="513564"/>
                </a:lnTo>
                <a:lnTo>
                  <a:pt x="776916" y="512917"/>
                </a:lnTo>
                <a:lnTo>
                  <a:pt x="777822" y="512917"/>
                </a:lnTo>
                <a:lnTo>
                  <a:pt x="778210" y="513823"/>
                </a:lnTo>
                <a:lnTo>
                  <a:pt x="777304" y="513694"/>
                </a:lnTo>
                <a:lnTo>
                  <a:pt x="776010" y="515053"/>
                </a:lnTo>
                <a:lnTo>
                  <a:pt x="776722" y="515830"/>
                </a:lnTo>
                <a:lnTo>
                  <a:pt x="777628" y="515700"/>
                </a:lnTo>
                <a:lnTo>
                  <a:pt x="778340" y="515053"/>
                </a:lnTo>
                <a:lnTo>
                  <a:pt x="778340" y="514600"/>
                </a:lnTo>
                <a:lnTo>
                  <a:pt x="779246" y="514600"/>
                </a:lnTo>
                <a:lnTo>
                  <a:pt x="779246" y="515053"/>
                </a:lnTo>
                <a:lnTo>
                  <a:pt x="777045" y="516606"/>
                </a:lnTo>
                <a:lnTo>
                  <a:pt x="777952" y="516930"/>
                </a:lnTo>
                <a:lnTo>
                  <a:pt x="778146" y="517707"/>
                </a:lnTo>
                <a:lnTo>
                  <a:pt x="778663" y="517707"/>
                </a:lnTo>
                <a:lnTo>
                  <a:pt x="780152" y="516606"/>
                </a:lnTo>
                <a:lnTo>
                  <a:pt x="781058" y="517965"/>
                </a:lnTo>
                <a:lnTo>
                  <a:pt x="782935" y="519519"/>
                </a:lnTo>
                <a:lnTo>
                  <a:pt x="782935" y="520166"/>
                </a:lnTo>
                <a:lnTo>
                  <a:pt x="782223" y="520296"/>
                </a:lnTo>
                <a:lnTo>
                  <a:pt x="780929" y="518872"/>
                </a:lnTo>
                <a:lnTo>
                  <a:pt x="780346" y="518742"/>
                </a:lnTo>
                <a:lnTo>
                  <a:pt x="779958" y="519843"/>
                </a:lnTo>
                <a:lnTo>
                  <a:pt x="781252" y="520943"/>
                </a:lnTo>
                <a:lnTo>
                  <a:pt x="783841" y="522043"/>
                </a:lnTo>
                <a:lnTo>
                  <a:pt x="782935" y="521266"/>
                </a:lnTo>
                <a:lnTo>
                  <a:pt x="782935" y="520813"/>
                </a:lnTo>
                <a:lnTo>
                  <a:pt x="783453" y="520813"/>
                </a:lnTo>
                <a:lnTo>
                  <a:pt x="784553" y="521719"/>
                </a:lnTo>
                <a:lnTo>
                  <a:pt x="784747" y="522949"/>
                </a:lnTo>
                <a:lnTo>
                  <a:pt x="785459" y="522949"/>
                </a:lnTo>
                <a:lnTo>
                  <a:pt x="785459" y="523726"/>
                </a:lnTo>
                <a:lnTo>
                  <a:pt x="785977" y="523596"/>
                </a:lnTo>
                <a:lnTo>
                  <a:pt x="786171" y="522949"/>
                </a:lnTo>
                <a:lnTo>
                  <a:pt x="787660" y="523596"/>
                </a:lnTo>
                <a:lnTo>
                  <a:pt x="787465" y="524049"/>
                </a:lnTo>
                <a:lnTo>
                  <a:pt x="786365" y="523596"/>
                </a:lnTo>
                <a:lnTo>
                  <a:pt x="785977" y="524373"/>
                </a:lnTo>
                <a:lnTo>
                  <a:pt x="787465" y="525150"/>
                </a:lnTo>
                <a:lnTo>
                  <a:pt x="789148" y="526703"/>
                </a:lnTo>
                <a:lnTo>
                  <a:pt x="790831" y="525150"/>
                </a:lnTo>
                <a:lnTo>
                  <a:pt x="791349" y="525150"/>
                </a:lnTo>
                <a:lnTo>
                  <a:pt x="790961" y="524244"/>
                </a:lnTo>
                <a:lnTo>
                  <a:pt x="791866" y="524244"/>
                </a:lnTo>
                <a:lnTo>
                  <a:pt x="791672" y="523661"/>
                </a:lnTo>
                <a:lnTo>
                  <a:pt x="789666" y="522755"/>
                </a:lnTo>
                <a:lnTo>
                  <a:pt x="789860" y="522431"/>
                </a:lnTo>
                <a:lnTo>
                  <a:pt x="791155" y="522431"/>
                </a:lnTo>
                <a:lnTo>
                  <a:pt x="791866" y="523079"/>
                </a:lnTo>
                <a:lnTo>
                  <a:pt x="792579" y="523079"/>
                </a:lnTo>
                <a:lnTo>
                  <a:pt x="793291" y="523984"/>
                </a:lnTo>
                <a:lnTo>
                  <a:pt x="794779" y="524437"/>
                </a:lnTo>
                <a:lnTo>
                  <a:pt x="794779" y="524761"/>
                </a:lnTo>
                <a:lnTo>
                  <a:pt x="794067" y="524761"/>
                </a:lnTo>
                <a:lnTo>
                  <a:pt x="792384" y="524114"/>
                </a:lnTo>
                <a:lnTo>
                  <a:pt x="792190" y="525020"/>
                </a:lnTo>
                <a:lnTo>
                  <a:pt x="789601" y="527156"/>
                </a:lnTo>
                <a:lnTo>
                  <a:pt x="791802" y="528062"/>
                </a:lnTo>
                <a:lnTo>
                  <a:pt x="791996" y="528709"/>
                </a:lnTo>
                <a:lnTo>
                  <a:pt x="793484" y="529486"/>
                </a:lnTo>
                <a:lnTo>
                  <a:pt x="793484" y="529939"/>
                </a:lnTo>
                <a:lnTo>
                  <a:pt x="795167" y="530716"/>
                </a:lnTo>
                <a:lnTo>
                  <a:pt x="795685" y="531492"/>
                </a:lnTo>
                <a:lnTo>
                  <a:pt x="796980" y="532269"/>
                </a:lnTo>
                <a:lnTo>
                  <a:pt x="798986" y="535375"/>
                </a:lnTo>
                <a:lnTo>
                  <a:pt x="800475" y="535958"/>
                </a:lnTo>
                <a:lnTo>
                  <a:pt x="802352" y="537641"/>
                </a:lnTo>
                <a:lnTo>
                  <a:pt x="802740" y="538547"/>
                </a:lnTo>
                <a:lnTo>
                  <a:pt x="806040" y="541977"/>
                </a:lnTo>
                <a:lnTo>
                  <a:pt x="806558" y="543207"/>
                </a:lnTo>
                <a:lnTo>
                  <a:pt x="808565" y="544437"/>
                </a:lnTo>
                <a:lnTo>
                  <a:pt x="810377" y="546443"/>
                </a:lnTo>
                <a:lnTo>
                  <a:pt x="814260" y="549226"/>
                </a:lnTo>
                <a:lnTo>
                  <a:pt x="814455" y="549873"/>
                </a:lnTo>
                <a:lnTo>
                  <a:pt x="815360" y="550650"/>
                </a:lnTo>
                <a:lnTo>
                  <a:pt x="816849" y="550326"/>
                </a:lnTo>
                <a:lnTo>
                  <a:pt x="819632" y="551427"/>
                </a:lnTo>
                <a:lnTo>
                  <a:pt x="820021" y="553109"/>
                </a:lnTo>
                <a:lnTo>
                  <a:pt x="820732" y="553433"/>
                </a:lnTo>
                <a:lnTo>
                  <a:pt x="821250" y="552009"/>
                </a:lnTo>
                <a:lnTo>
                  <a:pt x="821962" y="551232"/>
                </a:lnTo>
                <a:lnTo>
                  <a:pt x="822480" y="549226"/>
                </a:lnTo>
                <a:lnTo>
                  <a:pt x="823580" y="549549"/>
                </a:lnTo>
                <a:lnTo>
                  <a:pt x="823774" y="550909"/>
                </a:lnTo>
                <a:lnTo>
                  <a:pt x="825263" y="552138"/>
                </a:lnTo>
                <a:lnTo>
                  <a:pt x="826557" y="552786"/>
                </a:lnTo>
                <a:lnTo>
                  <a:pt x="827658" y="552786"/>
                </a:lnTo>
                <a:lnTo>
                  <a:pt x="826169" y="550909"/>
                </a:lnTo>
                <a:lnTo>
                  <a:pt x="825069" y="550456"/>
                </a:lnTo>
                <a:lnTo>
                  <a:pt x="824680" y="549809"/>
                </a:lnTo>
                <a:lnTo>
                  <a:pt x="826881" y="550132"/>
                </a:lnTo>
                <a:lnTo>
                  <a:pt x="827787" y="551685"/>
                </a:lnTo>
                <a:lnTo>
                  <a:pt x="828305" y="551815"/>
                </a:lnTo>
                <a:lnTo>
                  <a:pt x="827916" y="552138"/>
                </a:lnTo>
                <a:lnTo>
                  <a:pt x="828111" y="552915"/>
                </a:lnTo>
                <a:lnTo>
                  <a:pt x="828823" y="552915"/>
                </a:lnTo>
                <a:lnTo>
                  <a:pt x="829534" y="553562"/>
                </a:lnTo>
                <a:lnTo>
                  <a:pt x="829340" y="554015"/>
                </a:lnTo>
                <a:lnTo>
                  <a:pt x="830052" y="554663"/>
                </a:lnTo>
                <a:lnTo>
                  <a:pt x="829858" y="555568"/>
                </a:lnTo>
                <a:lnTo>
                  <a:pt x="831865" y="556345"/>
                </a:lnTo>
                <a:lnTo>
                  <a:pt x="832576" y="557251"/>
                </a:lnTo>
                <a:lnTo>
                  <a:pt x="835877" y="559128"/>
                </a:lnTo>
                <a:lnTo>
                  <a:pt x="837171" y="561458"/>
                </a:lnTo>
                <a:lnTo>
                  <a:pt x="838272" y="561782"/>
                </a:lnTo>
                <a:lnTo>
                  <a:pt x="837689" y="562882"/>
                </a:lnTo>
                <a:lnTo>
                  <a:pt x="839566" y="565018"/>
                </a:lnTo>
                <a:lnTo>
                  <a:pt x="840084" y="566442"/>
                </a:lnTo>
                <a:lnTo>
                  <a:pt x="840990" y="566895"/>
                </a:lnTo>
                <a:lnTo>
                  <a:pt x="840990" y="567348"/>
                </a:lnTo>
                <a:lnTo>
                  <a:pt x="841896" y="567995"/>
                </a:lnTo>
                <a:lnTo>
                  <a:pt x="841896" y="568578"/>
                </a:lnTo>
                <a:lnTo>
                  <a:pt x="842285" y="568578"/>
                </a:lnTo>
                <a:lnTo>
                  <a:pt x="842997" y="569678"/>
                </a:lnTo>
                <a:lnTo>
                  <a:pt x="844485" y="569807"/>
                </a:lnTo>
                <a:lnTo>
                  <a:pt x="845780" y="571037"/>
                </a:lnTo>
                <a:lnTo>
                  <a:pt x="845974" y="572720"/>
                </a:lnTo>
                <a:lnTo>
                  <a:pt x="846686" y="572849"/>
                </a:lnTo>
                <a:lnTo>
                  <a:pt x="847592" y="574856"/>
                </a:lnTo>
                <a:lnTo>
                  <a:pt x="849598" y="576862"/>
                </a:lnTo>
                <a:lnTo>
                  <a:pt x="851281" y="579969"/>
                </a:lnTo>
                <a:lnTo>
                  <a:pt x="851993" y="580292"/>
                </a:lnTo>
                <a:lnTo>
                  <a:pt x="851993" y="581845"/>
                </a:lnTo>
                <a:lnTo>
                  <a:pt x="850893" y="582622"/>
                </a:lnTo>
                <a:lnTo>
                  <a:pt x="850893" y="582946"/>
                </a:lnTo>
                <a:lnTo>
                  <a:pt x="851605" y="582946"/>
                </a:lnTo>
                <a:lnTo>
                  <a:pt x="851993" y="583463"/>
                </a:lnTo>
                <a:lnTo>
                  <a:pt x="851993" y="583463"/>
                </a:lnTo>
                <a:lnTo>
                  <a:pt x="846362" y="586764"/>
                </a:lnTo>
                <a:lnTo>
                  <a:pt x="838466" y="588771"/>
                </a:lnTo>
                <a:lnTo>
                  <a:pt x="831735" y="587217"/>
                </a:lnTo>
                <a:lnTo>
                  <a:pt x="827140" y="590324"/>
                </a:lnTo>
                <a:lnTo>
                  <a:pt x="815749" y="617183"/>
                </a:lnTo>
                <a:lnTo>
                  <a:pt x="816396" y="621196"/>
                </a:lnTo>
                <a:lnTo>
                  <a:pt x="822286" y="627992"/>
                </a:lnTo>
                <a:lnTo>
                  <a:pt x="812707" y="636341"/>
                </a:lnTo>
                <a:lnTo>
                  <a:pt x="808759" y="636665"/>
                </a:lnTo>
                <a:lnTo>
                  <a:pt x="800992" y="628833"/>
                </a:lnTo>
                <a:lnTo>
                  <a:pt x="799245" y="623462"/>
                </a:lnTo>
                <a:lnTo>
                  <a:pt x="793808" y="620549"/>
                </a:lnTo>
                <a:lnTo>
                  <a:pt x="791672" y="615889"/>
                </a:lnTo>
                <a:lnTo>
                  <a:pt x="783194" y="608640"/>
                </a:lnTo>
                <a:lnTo>
                  <a:pt x="785330" y="595372"/>
                </a:lnTo>
                <a:lnTo>
                  <a:pt x="780799" y="576344"/>
                </a:lnTo>
                <a:lnTo>
                  <a:pt x="789925" y="564112"/>
                </a:lnTo>
                <a:lnTo>
                  <a:pt x="789731" y="560099"/>
                </a:lnTo>
                <a:lnTo>
                  <a:pt x="777175" y="559322"/>
                </a:lnTo>
                <a:lnTo>
                  <a:pt x="767596" y="546184"/>
                </a:lnTo>
                <a:lnTo>
                  <a:pt x="751286" y="535958"/>
                </a:lnTo>
                <a:lnTo>
                  <a:pt x="749474" y="539518"/>
                </a:lnTo>
                <a:lnTo>
                  <a:pt x="749927" y="549873"/>
                </a:lnTo>
                <a:lnTo>
                  <a:pt x="737759" y="563788"/>
                </a:lnTo>
                <a:lnTo>
                  <a:pt x="729475" y="565018"/>
                </a:lnTo>
                <a:lnTo>
                  <a:pt x="708182" y="559258"/>
                </a:lnTo>
                <a:lnTo>
                  <a:pt x="688183" y="574726"/>
                </a:lnTo>
                <a:lnTo>
                  <a:pt x="688377" y="576862"/>
                </a:lnTo>
                <a:lnTo>
                  <a:pt x="713554" y="578545"/>
                </a:lnTo>
                <a:lnTo>
                  <a:pt x="717631" y="582234"/>
                </a:lnTo>
                <a:lnTo>
                  <a:pt x="718019" y="586699"/>
                </a:lnTo>
                <a:lnTo>
                  <a:pt x="714072" y="590389"/>
                </a:lnTo>
                <a:lnTo>
                  <a:pt x="694267" y="593819"/>
                </a:lnTo>
                <a:lnTo>
                  <a:pt x="690125" y="603527"/>
                </a:lnTo>
                <a:lnTo>
                  <a:pt x="692260" y="608770"/>
                </a:lnTo>
                <a:lnTo>
                  <a:pt x="691613" y="611229"/>
                </a:lnTo>
                <a:lnTo>
                  <a:pt x="678086" y="617119"/>
                </a:lnTo>
                <a:lnTo>
                  <a:pt x="657829" y="623138"/>
                </a:lnTo>
                <a:lnTo>
                  <a:pt x="646438" y="622232"/>
                </a:lnTo>
                <a:lnTo>
                  <a:pt x="643007" y="620355"/>
                </a:lnTo>
                <a:lnTo>
                  <a:pt x="640419" y="615436"/>
                </a:lnTo>
                <a:lnTo>
                  <a:pt x="644366" y="602621"/>
                </a:lnTo>
                <a:lnTo>
                  <a:pt x="644366" y="595955"/>
                </a:lnTo>
                <a:lnTo>
                  <a:pt x="642231" y="593042"/>
                </a:lnTo>
                <a:lnTo>
                  <a:pt x="601133" y="588253"/>
                </a:lnTo>
                <a:lnTo>
                  <a:pt x="598673" y="603398"/>
                </a:lnTo>
                <a:lnTo>
                  <a:pt x="592525" y="610323"/>
                </a:lnTo>
                <a:lnTo>
                  <a:pt x="585988" y="622685"/>
                </a:lnTo>
                <a:lnTo>
                  <a:pt x="546313" y="619384"/>
                </a:lnTo>
                <a:lnTo>
                  <a:pt x="544631" y="617830"/>
                </a:lnTo>
                <a:lnTo>
                  <a:pt x="550909" y="614271"/>
                </a:lnTo>
                <a:lnTo>
                  <a:pt x="550974" y="611811"/>
                </a:lnTo>
                <a:lnTo>
                  <a:pt x="541524" y="602880"/>
                </a:lnTo>
                <a:lnTo>
                  <a:pt x="524826" y="616472"/>
                </a:lnTo>
                <a:lnTo>
                  <a:pt x="522237" y="632393"/>
                </a:lnTo>
                <a:lnTo>
                  <a:pt x="513176" y="644755"/>
                </a:lnTo>
                <a:lnTo>
                  <a:pt x="510393" y="646891"/>
                </a:lnTo>
                <a:lnTo>
                  <a:pt x="505021" y="643784"/>
                </a:lnTo>
                <a:lnTo>
                  <a:pt x="492659" y="644237"/>
                </a:lnTo>
                <a:lnTo>
                  <a:pt x="485669" y="649932"/>
                </a:lnTo>
                <a:lnTo>
                  <a:pt x="475508" y="663330"/>
                </a:lnTo>
                <a:lnTo>
                  <a:pt x="476867" y="675821"/>
                </a:lnTo>
                <a:lnTo>
                  <a:pt x="474473" y="681646"/>
                </a:lnTo>
                <a:lnTo>
                  <a:pt x="466641" y="685982"/>
                </a:lnTo>
                <a:lnTo>
                  <a:pt x="469877" y="692584"/>
                </a:lnTo>
                <a:lnTo>
                  <a:pt x="459587" y="703328"/>
                </a:lnTo>
                <a:lnTo>
                  <a:pt x="456286" y="710771"/>
                </a:lnTo>
                <a:lnTo>
                  <a:pt x="434216" y="711936"/>
                </a:lnTo>
                <a:lnTo>
                  <a:pt x="427938" y="707599"/>
                </a:lnTo>
                <a:lnTo>
                  <a:pt x="421142" y="707146"/>
                </a:lnTo>
                <a:lnTo>
                  <a:pt x="422696" y="699444"/>
                </a:lnTo>
                <a:lnTo>
                  <a:pt x="419589" y="697438"/>
                </a:lnTo>
                <a:lnTo>
                  <a:pt x="411369" y="699121"/>
                </a:lnTo>
                <a:lnTo>
                  <a:pt x="407745" y="705593"/>
                </a:lnTo>
                <a:lnTo>
                  <a:pt x="404315" y="707470"/>
                </a:lnTo>
                <a:lnTo>
                  <a:pt x="395448" y="706693"/>
                </a:lnTo>
                <a:lnTo>
                  <a:pt x="388264" y="703004"/>
                </a:lnTo>
                <a:lnTo>
                  <a:pt x="387617" y="694849"/>
                </a:lnTo>
                <a:lnTo>
                  <a:pt x="384057" y="692843"/>
                </a:lnTo>
                <a:lnTo>
                  <a:pt x="371372" y="693749"/>
                </a:lnTo>
                <a:lnTo>
                  <a:pt x="362440" y="703004"/>
                </a:lnTo>
                <a:lnTo>
                  <a:pt x="338364" y="712518"/>
                </a:lnTo>
                <a:lnTo>
                  <a:pt x="325355" y="704039"/>
                </a:lnTo>
                <a:lnTo>
                  <a:pt x="319724" y="705593"/>
                </a:lnTo>
                <a:lnTo>
                  <a:pt x="312281" y="703586"/>
                </a:lnTo>
                <a:lnTo>
                  <a:pt x="310728" y="702357"/>
                </a:lnTo>
                <a:lnTo>
                  <a:pt x="312281" y="698538"/>
                </a:lnTo>
                <a:lnTo>
                  <a:pt x="321342" y="692196"/>
                </a:lnTo>
                <a:lnTo>
                  <a:pt x="321601" y="690060"/>
                </a:lnTo>
                <a:lnTo>
                  <a:pt x="318106" y="685918"/>
                </a:lnTo>
                <a:lnTo>
                  <a:pt x="298948" y="678086"/>
                </a:lnTo>
                <a:lnTo>
                  <a:pt x="297848" y="674073"/>
                </a:lnTo>
                <a:lnTo>
                  <a:pt x="300437" y="668507"/>
                </a:lnTo>
                <a:lnTo>
                  <a:pt x="300243" y="664365"/>
                </a:lnTo>
                <a:lnTo>
                  <a:pt x="290470" y="658540"/>
                </a:lnTo>
                <a:lnTo>
                  <a:pt x="285616" y="658411"/>
                </a:lnTo>
                <a:lnTo>
                  <a:pt x="281927" y="649479"/>
                </a:lnTo>
                <a:lnTo>
                  <a:pt x="271118" y="645467"/>
                </a:lnTo>
                <a:lnTo>
                  <a:pt x="270212" y="639448"/>
                </a:lnTo>
                <a:lnTo>
                  <a:pt x="272154" y="628639"/>
                </a:lnTo>
                <a:lnTo>
                  <a:pt x="253514" y="613365"/>
                </a:lnTo>
                <a:lnTo>
                  <a:pt x="251572" y="608252"/>
                </a:lnTo>
                <a:lnTo>
                  <a:pt x="250731" y="597573"/>
                </a:lnTo>
                <a:lnTo>
                  <a:pt x="243935" y="586894"/>
                </a:lnTo>
                <a:lnTo>
                  <a:pt x="225813" y="577962"/>
                </a:lnTo>
                <a:lnTo>
                  <a:pt x="217076" y="577509"/>
                </a:lnTo>
                <a:lnTo>
                  <a:pt x="217076" y="577509"/>
                </a:lnTo>
                <a:lnTo>
                  <a:pt x="203614" y="558028"/>
                </a:lnTo>
                <a:lnTo>
                  <a:pt x="190605" y="543660"/>
                </a:lnTo>
                <a:lnTo>
                  <a:pt x="186916" y="532075"/>
                </a:lnTo>
                <a:lnTo>
                  <a:pt x="177337" y="529939"/>
                </a:lnTo>
                <a:lnTo>
                  <a:pt x="175007" y="518289"/>
                </a:lnTo>
                <a:lnTo>
                  <a:pt x="171318" y="514082"/>
                </a:lnTo>
                <a:lnTo>
                  <a:pt x="172547" y="504957"/>
                </a:lnTo>
                <a:lnTo>
                  <a:pt x="168470" y="499067"/>
                </a:lnTo>
                <a:lnTo>
                  <a:pt x="167564" y="493306"/>
                </a:lnTo>
                <a:lnTo>
                  <a:pt x="161415" y="493630"/>
                </a:lnTo>
                <a:lnTo>
                  <a:pt x="156043" y="498614"/>
                </a:lnTo>
                <a:lnTo>
                  <a:pt x="150219" y="500167"/>
                </a:lnTo>
                <a:lnTo>
                  <a:pt x="143746" y="493954"/>
                </a:lnTo>
                <a:lnTo>
                  <a:pt x="139216" y="494407"/>
                </a:lnTo>
                <a:lnTo>
                  <a:pt x="135721" y="487741"/>
                </a:lnTo>
                <a:lnTo>
                  <a:pt x="132679" y="486381"/>
                </a:lnTo>
                <a:lnTo>
                  <a:pt x="133391" y="481527"/>
                </a:lnTo>
                <a:lnTo>
                  <a:pt x="129896" y="470201"/>
                </a:lnTo>
                <a:lnTo>
                  <a:pt x="142581" y="453568"/>
                </a:lnTo>
                <a:lnTo>
                  <a:pt x="142840" y="433374"/>
                </a:lnTo>
                <a:lnTo>
                  <a:pt x="151124" y="422631"/>
                </a:lnTo>
                <a:lnTo>
                  <a:pt x="167176" y="414864"/>
                </a:lnTo>
                <a:lnTo>
                  <a:pt x="170476" y="409881"/>
                </a:lnTo>
                <a:lnTo>
                  <a:pt x="172030" y="401855"/>
                </a:lnTo>
                <a:lnTo>
                  <a:pt x="160897" y="393377"/>
                </a:lnTo>
                <a:lnTo>
                  <a:pt x="150477" y="378879"/>
                </a:lnTo>
                <a:lnTo>
                  <a:pt x="148018" y="364188"/>
                </a:lnTo>
                <a:lnTo>
                  <a:pt x="125107" y="352149"/>
                </a:lnTo>
                <a:lnTo>
                  <a:pt x="123618" y="341664"/>
                </a:lnTo>
                <a:lnTo>
                  <a:pt x="119670" y="335386"/>
                </a:lnTo>
                <a:lnTo>
                  <a:pt x="109185" y="334157"/>
                </a:lnTo>
                <a:lnTo>
                  <a:pt x="107179" y="331503"/>
                </a:lnTo>
                <a:lnTo>
                  <a:pt x="107437" y="325872"/>
                </a:lnTo>
                <a:lnTo>
                  <a:pt x="91969" y="333056"/>
                </a:lnTo>
                <a:lnTo>
                  <a:pt x="87633" y="332409"/>
                </a:lnTo>
                <a:lnTo>
                  <a:pt x="83426" y="322248"/>
                </a:lnTo>
                <a:lnTo>
                  <a:pt x="71841" y="321148"/>
                </a:lnTo>
                <a:lnTo>
                  <a:pt x="67699" y="314869"/>
                </a:lnTo>
                <a:lnTo>
                  <a:pt x="71194" y="305938"/>
                </a:lnTo>
                <a:lnTo>
                  <a:pt x="68216" y="303738"/>
                </a:lnTo>
                <a:lnTo>
                  <a:pt x="67181" y="295259"/>
                </a:lnTo>
                <a:lnTo>
                  <a:pt x="65239" y="292153"/>
                </a:lnTo>
                <a:lnTo>
                  <a:pt x="56696" y="290405"/>
                </a:lnTo>
                <a:lnTo>
                  <a:pt x="41292" y="294612"/>
                </a:lnTo>
                <a:lnTo>
                  <a:pt x="34108" y="293511"/>
                </a:lnTo>
                <a:lnTo>
                  <a:pt x="30872" y="289434"/>
                </a:lnTo>
                <a:lnTo>
                  <a:pt x="30484" y="275648"/>
                </a:lnTo>
                <a:lnTo>
                  <a:pt x="27701" y="271118"/>
                </a:lnTo>
                <a:lnTo>
                  <a:pt x="10679" y="261216"/>
                </a:lnTo>
                <a:lnTo>
                  <a:pt x="2136" y="251960"/>
                </a:lnTo>
                <a:lnTo>
                  <a:pt x="0" y="243676"/>
                </a:lnTo>
                <a:lnTo>
                  <a:pt x="1295" y="230796"/>
                </a:lnTo>
                <a:lnTo>
                  <a:pt x="10808" y="225619"/>
                </a:lnTo>
                <a:lnTo>
                  <a:pt x="13203" y="219147"/>
                </a:lnTo>
                <a:lnTo>
                  <a:pt x="32555" y="193388"/>
                </a:lnTo>
                <a:lnTo>
                  <a:pt x="34497" y="186009"/>
                </a:lnTo>
                <a:lnTo>
                  <a:pt x="50094" y="187109"/>
                </a:lnTo>
                <a:lnTo>
                  <a:pt x="55984" y="179537"/>
                </a:lnTo>
                <a:lnTo>
                  <a:pt x="66016" y="174489"/>
                </a:lnTo>
                <a:lnTo>
                  <a:pt x="73653" y="179990"/>
                </a:lnTo>
                <a:lnTo>
                  <a:pt x="80190" y="178566"/>
                </a:lnTo>
                <a:lnTo>
                  <a:pt x="82132" y="175589"/>
                </a:lnTo>
                <a:lnTo>
                  <a:pt x="83296" y="166140"/>
                </a:lnTo>
                <a:lnTo>
                  <a:pt x="79607" y="157014"/>
                </a:lnTo>
                <a:lnTo>
                  <a:pt x="81549" y="150736"/>
                </a:lnTo>
                <a:lnTo>
                  <a:pt x="81355" y="134815"/>
                </a:lnTo>
                <a:lnTo>
                  <a:pt x="79154" y="129443"/>
                </a:lnTo>
                <a:lnTo>
                  <a:pt x="69770" y="122518"/>
                </a:lnTo>
                <a:lnTo>
                  <a:pt x="67764" y="117922"/>
                </a:lnTo>
                <a:lnTo>
                  <a:pt x="88927" y="99477"/>
                </a:lnTo>
                <a:lnTo>
                  <a:pt x="88927" y="92681"/>
                </a:lnTo>
                <a:lnTo>
                  <a:pt x="84850" y="79607"/>
                </a:lnTo>
                <a:lnTo>
                  <a:pt x="91128" y="69511"/>
                </a:lnTo>
                <a:lnTo>
                  <a:pt x="101742" y="62392"/>
                </a:lnTo>
                <a:lnTo>
                  <a:pt x="118505" y="63168"/>
                </a:lnTo>
                <a:lnTo>
                  <a:pt x="127048" y="55725"/>
                </a:lnTo>
                <a:lnTo>
                  <a:pt x="131384" y="57990"/>
                </a:lnTo>
                <a:lnTo>
                  <a:pt x="131384" y="57990"/>
                </a:lnTo>
                <a:lnTo>
                  <a:pt x="136756" y="61421"/>
                </a:lnTo>
                <a:lnTo>
                  <a:pt x="149765" y="51001"/>
                </a:lnTo>
                <a:lnTo>
                  <a:pt x="167758" y="44334"/>
                </a:lnTo>
                <a:lnTo>
                  <a:pt x="180573" y="48411"/>
                </a:lnTo>
                <a:lnTo>
                  <a:pt x="197465" y="58702"/>
                </a:lnTo>
                <a:lnTo>
                  <a:pt x="205944" y="58573"/>
                </a:lnTo>
                <a:lnTo>
                  <a:pt x="232350" y="43881"/>
                </a:lnTo>
                <a:lnTo>
                  <a:pt x="232738" y="36567"/>
                </a:lnTo>
                <a:lnTo>
                  <a:pt x="237333" y="30225"/>
                </a:lnTo>
                <a:lnTo>
                  <a:pt x="241087" y="31196"/>
                </a:lnTo>
                <a:lnTo>
                  <a:pt x="253449" y="43234"/>
                </a:lnTo>
                <a:lnTo>
                  <a:pt x="256038" y="32166"/>
                </a:lnTo>
                <a:lnTo>
                  <a:pt x="260115" y="24853"/>
                </a:lnTo>
                <a:lnTo>
                  <a:pt x="260180" y="16439"/>
                </a:lnTo>
                <a:lnTo>
                  <a:pt x="266199" y="15339"/>
                </a:lnTo>
                <a:lnTo>
                  <a:pt x="274225" y="18510"/>
                </a:lnTo>
                <a:lnTo>
                  <a:pt x="277914" y="14692"/>
                </a:lnTo>
                <a:lnTo>
                  <a:pt x="294936" y="15209"/>
                </a:lnTo>
                <a:lnTo>
                  <a:pt x="301602" y="19481"/>
                </a:lnTo>
                <a:lnTo>
                  <a:pt x="303932" y="27247"/>
                </a:lnTo>
                <a:lnTo>
                  <a:pt x="305679" y="28024"/>
                </a:lnTo>
                <a:lnTo>
                  <a:pt x="315517" y="25629"/>
                </a:lnTo>
                <a:lnTo>
                  <a:pt x="318623" y="27830"/>
                </a:lnTo>
                <a:lnTo>
                  <a:pt x="322960" y="38574"/>
                </a:lnTo>
                <a:lnTo>
                  <a:pt x="337975" y="52489"/>
                </a:lnTo>
                <a:lnTo>
                  <a:pt x="342053" y="51712"/>
                </a:lnTo>
                <a:lnTo>
                  <a:pt x="340305" y="43622"/>
                </a:lnTo>
                <a:lnTo>
                  <a:pt x="350467" y="44722"/>
                </a:lnTo>
                <a:lnTo>
                  <a:pt x="353961" y="49123"/>
                </a:lnTo>
                <a:lnTo>
                  <a:pt x="358039" y="62262"/>
                </a:lnTo>
                <a:lnTo>
                  <a:pt x="361987" y="65886"/>
                </a:lnTo>
                <a:lnTo>
                  <a:pt x="365676" y="64333"/>
                </a:lnTo>
                <a:lnTo>
                  <a:pt x="366711" y="60514"/>
                </a:lnTo>
                <a:lnTo>
                  <a:pt x="359916" y="42457"/>
                </a:lnTo>
                <a:lnTo>
                  <a:pt x="359851" y="35985"/>
                </a:lnTo>
                <a:lnTo>
                  <a:pt x="362310" y="33461"/>
                </a:lnTo>
                <a:lnTo>
                  <a:pt x="366453" y="33914"/>
                </a:lnTo>
                <a:lnTo>
                  <a:pt x="370012" y="38056"/>
                </a:lnTo>
                <a:lnTo>
                  <a:pt x="371372" y="43428"/>
                </a:lnTo>
                <a:lnTo>
                  <a:pt x="376420" y="45370"/>
                </a:lnTo>
                <a:lnTo>
                  <a:pt x="379203" y="37020"/>
                </a:lnTo>
                <a:lnTo>
                  <a:pt x="385934" y="39092"/>
                </a:lnTo>
                <a:lnTo>
                  <a:pt x="387940" y="36438"/>
                </a:lnTo>
                <a:lnTo>
                  <a:pt x="392018" y="39092"/>
                </a:lnTo>
                <a:lnTo>
                  <a:pt x="394607" y="51259"/>
                </a:lnTo>
                <a:lnTo>
                  <a:pt x="404121" y="51259"/>
                </a:lnTo>
                <a:lnTo>
                  <a:pt x="406321" y="54237"/>
                </a:lnTo>
                <a:lnTo>
                  <a:pt x="432274" y="39868"/>
                </a:lnTo>
                <a:lnTo>
                  <a:pt x="436676" y="32879"/>
                </a:lnTo>
                <a:lnTo>
                  <a:pt x="447743" y="29383"/>
                </a:lnTo>
                <a:lnTo>
                  <a:pt x="476738" y="33849"/>
                </a:lnTo>
                <a:lnTo>
                  <a:pt x="489941" y="29901"/>
                </a:lnTo>
                <a:lnTo>
                  <a:pt x="504957" y="37020"/>
                </a:lnTo>
                <a:lnTo>
                  <a:pt x="522561" y="32749"/>
                </a:lnTo>
                <a:lnTo>
                  <a:pt x="529486" y="34173"/>
                </a:lnTo>
                <a:lnTo>
                  <a:pt x="537058" y="40321"/>
                </a:lnTo>
                <a:lnTo>
                  <a:pt x="554210" y="35079"/>
                </a:lnTo>
                <a:lnTo>
                  <a:pt x="568319" y="39998"/>
                </a:lnTo>
                <a:lnTo>
                  <a:pt x="568513" y="23688"/>
                </a:lnTo>
                <a:lnTo>
                  <a:pt x="571296" y="15598"/>
                </a:lnTo>
                <a:lnTo>
                  <a:pt x="576150" y="9579"/>
                </a:lnTo>
                <a:lnTo>
                  <a:pt x="584887" y="5760"/>
                </a:lnTo>
                <a:lnTo>
                  <a:pt x="588059" y="0"/>
                </a:lnTo>
                <a:lnTo>
                  <a:pt x="588059" y="0"/>
                </a:lnTo>
                <a:lnTo>
                  <a:pt x="590583" y="0"/>
                </a:lnTo>
                <a:close/>
              </a:path>
            </a:pathLst>
          </a:custGeom>
          <a:solidFill>
            <a:srgbClr val="F6FBC7"/>
          </a:solidFill>
          <a:ln w="3229" cap="flat">
            <a:solidFill>
              <a:srgbClr val="FFFFFF"/>
            </a:solidFill>
            <a:prstDash val="solid"/>
            <a:miter/>
          </a:ln>
        </p:spPr>
        <p:txBody>
          <a:bodyPr rtlCol="0" anchor="ctr"/>
          <a:lstStyle/>
          <a:p>
            <a:endParaRPr lang="en-IN"/>
          </a:p>
        </p:txBody>
      </p:sp>
      <p:sp>
        <p:nvSpPr>
          <p:cNvPr id="10" name="Freeform: Shape 9">
            <a:extLst>
              <a:ext uri="{FF2B5EF4-FFF2-40B4-BE49-F238E27FC236}">
                <a16:creationId xmlns:a16="http://schemas.microsoft.com/office/drawing/2014/main" id="{F03B9C3E-A9CC-4E4D-8AB2-D33F3C0778A9}"/>
              </a:ext>
            </a:extLst>
          </p:cNvPr>
          <p:cNvSpPr/>
          <p:nvPr/>
        </p:nvSpPr>
        <p:spPr>
          <a:xfrm>
            <a:off x="7028419" y="2063427"/>
            <a:ext cx="1025909" cy="1238566"/>
          </a:xfrm>
          <a:custGeom>
            <a:avLst/>
            <a:gdLst>
              <a:gd name="connsiteX0" fmla="*/ 40386 w 787918"/>
              <a:gd name="connsiteY0" fmla="*/ 41551 h 892573"/>
              <a:gd name="connsiteX1" fmla="*/ 49123 w 787918"/>
              <a:gd name="connsiteY1" fmla="*/ 42004 h 892573"/>
              <a:gd name="connsiteX2" fmla="*/ 67246 w 787918"/>
              <a:gd name="connsiteY2" fmla="*/ 50936 h 892573"/>
              <a:gd name="connsiteX3" fmla="*/ 74041 w 787918"/>
              <a:gd name="connsiteY3" fmla="*/ 61615 h 892573"/>
              <a:gd name="connsiteX4" fmla="*/ 74883 w 787918"/>
              <a:gd name="connsiteY4" fmla="*/ 72294 h 892573"/>
              <a:gd name="connsiteX5" fmla="*/ 76824 w 787918"/>
              <a:gd name="connsiteY5" fmla="*/ 77407 h 892573"/>
              <a:gd name="connsiteX6" fmla="*/ 95464 w 787918"/>
              <a:gd name="connsiteY6" fmla="*/ 92681 h 892573"/>
              <a:gd name="connsiteX7" fmla="*/ 93523 w 787918"/>
              <a:gd name="connsiteY7" fmla="*/ 103489 h 892573"/>
              <a:gd name="connsiteX8" fmla="*/ 94428 w 787918"/>
              <a:gd name="connsiteY8" fmla="*/ 109509 h 892573"/>
              <a:gd name="connsiteX9" fmla="*/ 105237 w 787918"/>
              <a:gd name="connsiteY9" fmla="*/ 113522 h 892573"/>
              <a:gd name="connsiteX10" fmla="*/ 108926 w 787918"/>
              <a:gd name="connsiteY10" fmla="*/ 122453 h 892573"/>
              <a:gd name="connsiteX11" fmla="*/ 113780 w 787918"/>
              <a:gd name="connsiteY11" fmla="*/ 122582 h 892573"/>
              <a:gd name="connsiteX12" fmla="*/ 123553 w 787918"/>
              <a:gd name="connsiteY12" fmla="*/ 128407 h 892573"/>
              <a:gd name="connsiteX13" fmla="*/ 123747 w 787918"/>
              <a:gd name="connsiteY13" fmla="*/ 132550 h 892573"/>
              <a:gd name="connsiteX14" fmla="*/ 121158 w 787918"/>
              <a:gd name="connsiteY14" fmla="*/ 138116 h 892573"/>
              <a:gd name="connsiteX15" fmla="*/ 122259 w 787918"/>
              <a:gd name="connsiteY15" fmla="*/ 142128 h 892573"/>
              <a:gd name="connsiteX16" fmla="*/ 141416 w 787918"/>
              <a:gd name="connsiteY16" fmla="*/ 149960 h 892573"/>
              <a:gd name="connsiteX17" fmla="*/ 144911 w 787918"/>
              <a:gd name="connsiteY17" fmla="*/ 154102 h 892573"/>
              <a:gd name="connsiteX18" fmla="*/ 144652 w 787918"/>
              <a:gd name="connsiteY18" fmla="*/ 156238 h 892573"/>
              <a:gd name="connsiteX19" fmla="*/ 135591 w 787918"/>
              <a:gd name="connsiteY19" fmla="*/ 162580 h 892573"/>
              <a:gd name="connsiteX20" fmla="*/ 134038 w 787918"/>
              <a:gd name="connsiteY20" fmla="*/ 166399 h 892573"/>
              <a:gd name="connsiteX21" fmla="*/ 135591 w 787918"/>
              <a:gd name="connsiteY21" fmla="*/ 167629 h 892573"/>
              <a:gd name="connsiteX22" fmla="*/ 143034 w 787918"/>
              <a:gd name="connsiteY22" fmla="*/ 169635 h 892573"/>
              <a:gd name="connsiteX23" fmla="*/ 148665 w 787918"/>
              <a:gd name="connsiteY23" fmla="*/ 168082 h 892573"/>
              <a:gd name="connsiteX24" fmla="*/ 161674 w 787918"/>
              <a:gd name="connsiteY24" fmla="*/ 176560 h 892573"/>
              <a:gd name="connsiteX25" fmla="*/ 185751 w 787918"/>
              <a:gd name="connsiteY25" fmla="*/ 167046 h 892573"/>
              <a:gd name="connsiteX26" fmla="*/ 194682 w 787918"/>
              <a:gd name="connsiteY26" fmla="*/ 157791 h 892573"/>
              <a:gd name="connsiteX27" fmla="*/ 207367 w 787918"/>
              <a:gd name="connsiteY27" fmla="*/ 156885 h 892573"/>
              <a:gd name="connsiteX28" fmla="*/ 210927 w 787918"/>
              <a:gd name="connsiteY28" fmla="*/ 158891 h 892573"/>
              <a:gd name="connsiteX29" fmla="*/ 211574 w 787918"/>
              <a:gd name="connsiteY29" fmla="*/ 167046 h 892573"/>
              <a:gd name="connsiteX30" fmla="*/ 218758 w 787918"/>
              <a:gd name="connsiteY30" fmla="*/ 170735 h 892573"/>
              <a:gd name="connsiteX31" fmla="*/ 227625 w 787918"/>
              <a:gd name="connsiteY31" fmla="*/ 171512 h 892573"/>
              <a:gd name="connsiteX32" fmla="*/ 231056 w 787918"/>
              <a:gd name="connsiteY32" fmla="*/ 169635 h 892573"/>
              <a:gd name="connsiteX33" fmla="*/ 234680 w 787918"/>
              <a:gd name="connsiteY33" fmla="*/ 163163 h 892573"/>
              <a:gd name="connsiteX34" fmla="*/ 242899 w 787918"/>
              <a:gd name="connsiteY34" fmla="*/ 161480 h 892573"/>
              <a:gd name="connsiteX35" fmla="*/ 246006 w 787918"/>
              <a:gd name="connsiteY35" fmla="*/ 163486 h 892573"/>
              <a:gd name="connsiteX36" fmla="*/ 244453 w 787918"/>
              <a:gd name="connsiteY36" fmla="*/ 171188 h 892573"/>
              <a:gd name="connsiteX37" fmla="*/ 251249 w 787918"/>
              <a:gd name="connsiteY37" fmla="*/ 171641 h 892573"/>
              <a:gd name="connsiteX38" fmla="*/ 257526 w 787918"/>
              <a:gd name="connsiteY38" fmla="*/ 175978 h 892573"/>
              <a:gd name="connsiteX39" fmla="*/ 279597 w 787918"/>
              <a:gd name="connsiteY39" fmla="*/ 174813 h 892573"/>
              <a:gd name="connsiteX40" fmla="*/ 282897 w 787918"/>
              <a:gd name="connsiteY40" fmla="*/ 167370 h 892573"/>
              <a:gd name="connsiteX41" fmla="*/ 293188 w 787918"/>
              <a:gd name="connsiteY41" fmla="*/ 156626 h 892573"/>
              <a:gd name="connsiteX42" fmla="*/ 289952 w 787918"/>
              <a:gd name="connsiteY42" fmla="*/ 150024 h 892573"/>
              <a:gd name="connsiteX43" fmla="*/ 297783 w 787918"/>
              <a:gd name="connsiteY43" fmla="*/ 145688 h 892573"/>
              <a:gd name="connsiteX44" fmla="*/ 300178 w 787918"/>
              <a:gd name="connsiteY44" fmla="*/ 139863 h 892573"/>
              <a:gd name="connsiteX45" fmla="*/ 298819 w 787918"/>
              <a:gd name="connsiteY45" fmla="*/ 127372 h 892573"/>
              <a:gd name="connsiteX46" fmla="*/ 308980 w 787918"/>
              <a:gd name="connsiteY46" fmla="*/ 113974 h 892573"/>
              <a:gd name="connsiteX47" fmla="*/ 315970 w 787918"/>
              <a:gd name="connsiteY47" fmla="*/ 108279 h 892573"/>
              <a:gd name="connsiteX48" fmla="*/ 328332 w 787918"/>
              <a:gd name="connsiteY48" fmla="*/ 107826 h 892573"/>
              <a:gd name="connsiteX49" fmla="*/ 333704 w 787918"/>
              <a:gd name="connsiteY49" fmla="*/ 110933 h 892573"/>
              <a:gd name="connsiteX50" fmla="*/ 336487 w 787918"/>
              <a:gd name="connsiteY50" fmla="*/ 108797 h 892573"/>
              <a:gd name="connsiteX51" fmla="*/ 345548 w 787918"/>
              <a:gd name="connsiteY51" fmla="*/ 96435 h 892573"/>
              <a:gd name="connsiteX52" fmla="*/ 348136 w 787918"/>
              <a:gd name="connsiteY52" fmla="*/ 80513 h 892573"/>
              <a:gd name="connsiteX53" fmla="*/ 364835 w 787918"/>
              <a:gd name="connsiteY53" fmla="*/ 66922 h 892573"/>
              <a:gd name="connsiteX54" fmla="*/ 374284 w 787918"/>
              <a:gd name="connsiteY54" fmla="*/ 75854 h 892573"/>
              <a:gd name="connsiteX55" fmla="*/ 374219 w 787918"/>
              <a:gd name="connsiteY55" fmla="*/ 78313 h 892573"/>
              <a:gd name="connsiteX56" fmla="*/ 367941 w 787918"/>
              <a:gd name="connsiteY56" fmla="*/ 81873 h 892573"/>
              <a:gd name="connsiteX57" fmla="*/ 369624 w 787918"/>
              <a:gd name="connsiteY57" fmla="*/ 83426 h 892573"/>
              <a:gd name="connsiteX58" fmla="*/ 409298 w 787918"/>
              <a:gd name="connsiteY58" fmla="*/ 86727 h 892573"/>
              <a:gd name="connsiteX59" fmla="*/ 415835 w 787918"/>
              <a:gd name="connsiteY59" fmla="*/ 74365 h 892573"/>
              <a:gd name="connsiteX60" fmla="*/ 421984 w 787918"/>
              <a:gd name="connsiteY60" fmla="*/ 67440 h 892573"/>
              <a:gd name="connsiteX61" fmla="*/ 424443 w 787918"/>
              <a:gd name="connsiteY61" fmla="*/ 52295 h 892573"/>
              <a:gd name="connsiteX62" fmla="*/ 465541 w 787918"/>
              <a:gd name="connsiteY62" fmla="*/ 57084 h 892573"/>
              <a:gd name="connsiteX63" fmla="*/ 467677 w 787918"/>
              <a:gd name="connsiteY63" fmla="*/ 59997 h 892573"/>
              <a:gd name="connsiteX64" fmla="*/ 467677 w 787918"/>
              <a:gd name="connsiteY64" fmla="*/ 66663 h 892573"/>
              <a:gd name="connsiteX65" fmla="*/ 463729 w 787918"/>
              <a:gd name="connsiteY65" fmla="*/ 79478 h 892573"/>
              <a:gd name="connsiteX66" fmla="*/ 466318 w 787918"/>
              <a:gd name="connsiteY66" fmla="*/ 84397 h 892573"/>
              <a:gd name="connsiteX67" fmla="*/ 469748 w 787918"/>
              <a:gd name="connsiteY67" fmla="*/ 86274 h 892573"/>
              <a:gd name="connsiteX68" fmla="*/ 481139 w 787918"/>
              <a:gd name="connsiteY68" fmla="*/ 87180 h 892573"/>
              <a:gd name="connsiteX69" fmla="*/ 501397 w 787918"/>
              <a:gd name="connsiteY69" fmla="*/ 81161 h 892573"/>
              <a:gd name="connsiteX70" fmla="*/ 514924 w 787918"/>
              <a:gd name="connsiteY70" fmla="*/ 75271 h 892573"/>
              <a:gd name="connsiteX71" fmla="*/ 515571 w 787918"/>
              <a:gd name="connsiteY71" fmla="*/ 72812 h 892573"/>
              <a:gd name="connsiteX72" fmla="*/ 513435 w 787918"/>
              <a:gd name="connsiteY72" fmla="*/ 67569 h 892573"/>
              <a:gd name="connsiteX73" fmla="*/ 517577 w 787918"/>
              <a:gd name="connsiteY73" fmla="*/ 57861 h 892573"/>
              <a:gd name="connsiteX74" fmla="*/ 537382 w 787918"/>
              <a:gd name="connsiteY74" fmla="*/ 54431 h 892573"/>
              <a:gd name="connsiteX75" fmla="*/ 541330 w 787918"/>
              <a:gd name="connsiteY75" fmla="*/ 50742 h 892573"/>
              <a:gd name="connsiteX76" fmla="*/ 540941 w 787918"/>
              <a:gd name="connsiteY76" fmla="*/ 46276 h 892573"/>
              <a:gd name="connsiteX77" fmla="*/ 536864 w 787918"/>
              <a:gd name="connsiteY77" fmla="*/ 42587 h 892573"/>
              <a:gd name="connsiteX78" fmla="*/ 511688 w 787918"/>
              <a:gd name="connsiteY78" fmla="*/ 40904 h 892573"/>
              <a:gd name="connsiteX79" fmla="*/ 511493 w 787918"/>
              <a:gd name="connsiteY79" fmla="*/ 38768 h 892573"/>
              <a:gd name="connsiteX80" fmla="*/ 531492 w 787918"/>
              <a:gd name="connsiteY80" fmla="*/ 23300 h 892573"/>
              <a:gd name="connsiteX81" fmla="*/ 552786 w 787918"/>
              <a:gd name="connsiteY81" fmla="*/ 29060 h 892573"/>
              <a:gd name="connsiteX82" fmla="*/ 561070 w 787918"/>
              <a:gd name="connsiteY82" fmla="*/ 27830 h 892573"/>
              <a:gd name="connsiteX83" fmla="*/ 573238 w 787918"/>
              <a:gd name="connsiteY83" fmla="*/ 13915 h 892573"/>
              <a:gd name="connsiteX84" fmla="*/ 572785 w 787918"/>
              <a:gd name="connsiteY84" fmla="*/ 3560 h 892573"/>
              <a:gd name="connsiteX85" fmla="*/ 574597 w 787918"/>
              <a:gd name="connsiteY85" fmla="*/ 0 h 892573"/>
              <a:gd name="connsiteX86" fmla="*/ 590907 w 787918"/>
              <a:gd name="connsiteY86" fmla="*/ 10226 h 892573"/>
              <a:gd name="connsiteX87" fmla="*/ 600485 w 787918"/>
              <a:gd name="connsiteY87" fmla="*/ 23364 h 892573"/>
              <a:gd name="connsiteX88" fmla="*/ 613041 w 787918"/>
              <a:gd name="connsiteY88" fmla="*/ 24141 h 892573"/>
              <a:gd name="connsiteX89" fmla="*/ 613235 w 787918"/>
              <a:gd name="connsiteY89" fmla="*/ 28154 h 892573"/>
              <a:gd name="connsiteX90" fmla="*/ 604110 w 787918"/>
              <a:gd name="connsiteY90" fmla="*/ 40386 h 892573"/>
              <a:gd name="connsiteX91" fmla="*/ 608640 w 787918"/>
              <a:gd name="connsiteY91" fmla="*/ 59414 h 892573"/>
              <a:gd name="connsiteX92" fmla="*/ 606504 w 787918"/>
              <a:gd name="connsiteY92" fmla="*/ 72682 h 892573"/>
              <a:gd name="connsiteX93" fmla="*/ 614983 w 787918"/>
              <a:gd name="connsiteY93" fmla="*/ 79931 h 892573"/>
              <a:gd name="connsiteX94" fmla="*/ 617119 w 787918"/>
              <a:gd name="connsiteY94" fmla="*/ 84591 h 892573"/>
              <a:gd name="connsiteX95" fmla="*/ 622555 w 787918"/>
              <a:gd name="connsiteY95" fmla="*/ 87503 h 892573"/>
              <a:gd name="connsiteX96" fmla="*/ 624303 w 787918"/>
              <a:gd name="connsiteY96" fmla="*/ 92875 h 892573"/>
              <a:gd name="connsiteX97" fmla="*/ 632069 w 787918"/>
              <a:gd name="connsiteY97" fmla="*/ 100707 h 892573"/>
              <a:gd name="connsiteX98" fmla="*/ 636017 w 787918"/>
              <a:gd name="connsiteY98" fmla="*/ 100383 h 892573"/>
              <a:gd name="connsiteX99" fmla="*/ 645596 w 787918"/>
              <a:gd name="connsiteY99" fmla="*/ 92034 h 892573"/>
              <a:gd name="connsiteX100" fmla="*/ 639706 w 787918"/>
              <a:gd name="connsiteY100" fmla="*/ 85238 h 892573"/>
              <a:gd name="connsiteX101" fmla="*/ 639059 w 787918"/>
              <a:gd name="connsiteY101" fmla="*/ 81225 h 892573"/>
              <a:gd name="connsiteX102" fmla="*/ 650450 w 787918"/>
              <a:gd name="connsiteY102" fmla="*/ 54366 h 892573"/>
              <a:gd name="connsiteX103" fmla="*/ 655045 w 787918"/>
              <a:gd name="connsiteY103" fmla="*/ 51260 h 892573"/>
              <a:gd name="connsiteX104" fmla="*/ 661777 w 787918"/>
              <a:gd name="connsiteY104" fmla="*/ 52813 h 892573"/>
              <a:gd name="connsiteX105" fmla="*/ 669672 w 787918"/>
              <a:gd name="connsiteY105" fmla="*/ 50807 h 892573"/>
              <a:gd name="connsiteX106" fmla="*/ 675303 w 787918"/>
              <a:gd name="connsiteY106" fmla="*/ 47506 h 892573"/>
              <a:gd name="connsiteX107" fmla="*/ 675303 w 787918"/>
              <a:gd name="connsiteY107" fmla="*/ 47506 h 892573"/>
              <a:gd name="connsiteX108" fmla="*/ 675691 w 787918"/>
              <a:gd name="connsiteY108" fmla="*/ 49771 h 892573"/>
              <a:gd name="connsiteX109" fmla="*/ 677374 w 787918"/>
              <a:gd name="connsiteY109" fmla="*/ 50871 h 892573"/>
              <a:gd name="connsiteX110" fmla="*/ 678474 w 787918"/>
              <a:gd name="connsiteY110" fmla="*/ 52101 h 892573"/>
              <a:gd name="connsiteX111" fmla="*/ 680869 w 787918"/>
              <a:gd name="connsiteY111" fmla="*/ 53330 h 892573"/>
              <a:gd name="connsiteX112" fmla="*/ 681063 w 787918"/>
              <a:gd name="connsiteY112" fmla="*/ 54431 h 892573"/>
              <a:gd name="connsiteX113" fmla="*/ 683458 w 787918"/>
              <a:gd name="connsiteY113" fmla="*/ 54884 h 892573"/>
              <a:gd name="connsiteX114" fmla="*/ 682876 w 787918"/>
              <a:gd name="connsiteY114" fmla="*/ 53330 h 892573"/>
              <a:gd name="connsiteX115" fmla="*/ 685659 w 787918"/>
              <a:gd name="connsiteY115" fmla="*/ 52878 h 892573"/>
              <a:gd name="connsiteX116" fmla="*/ 688636 w 787918"/>
              <a:gd name="connsiteY116" fmla="*/ 52748 h 892573"/>
              <a:gd name="connsiteX117" fmla="*/ 689736 w 787918"/>
              <a:gd name="connsiteY117" fmla="*/ 53201 h 892573"/>
              <a:gd name="connsiteX118" fmla="*/ 690448 w 787918"/>
              <a:gd name="connsiteY118" fmla="*/ 53978 h 892573"/>
              <a:gd name="connsiteX119" fmla="*/ 690642 w 787918"/>
              <a:gd name="connsiteY119" fmla="*/ 54884 h 892573"/>
              <a:gd name="connsiteX120" fmla="*/ 692843 w 787918"/>
              <a:gd name="connsiteY120" fmla="*/ 55661 h 892573"/>
              <a:gd name="connsiteX121" fmla="*/ 693425 w 787918"/>
              <a:gd name="connsiteY121" fmla="*/ 57084 h 892573"/>
              <a:gd name="connsiteX122" fmla="*/ 694137 w 787918"/>
              <a:gd name="connsiteY122" fmla="*/ 57537 h 892573"/>
              <a:gd name="connsiteX123" fmla="*/ 695043 w 787918"/>
              <a:gd name="connsiteY123" fmla="*/ 59673 h 892573"/>
              <a:gd name="connsiteX124" fmla="*/ 695755 w 787918"/>
              <a:gd name="connsiteY124" fmla="*/ 60450 h 892573"/>
              <a:gd name="connsiteX125" fmla="*/ 696144 w 787918"/>
              <a:gd name="connsiteY125" fmla="*/ 62456 h 892573"/>
              <a:gd name="connsiteX126" fmla="*/ 697244 w 787918"/>
              <a:gd name="connsiteY126" fmla="*/ 63233 h 892573"/>
              <a:gd name="connsiteX127" fmla="*/ 697244 w 787918"/>
              <a:gd name="connsiteY127" fmla="*/ 63880 h 892573"/>
              <a:gd name="connsiteX128" fmla="*/ 697956 w 787918"/>
              <a:gd name="connsiteY128" fmla="*/ 63751 h 892573"/>
              <a:gd name="connsiteX129" fmla="*/ 699444 w 787918"/>
              <a:gd name="connsiteY129" fmla="*/ 64333 h 892573"/>
              <a:gd name="connsiteX130" fmla="*/ 699833 w 787918"/>
              <a:gd name="connsiteY130" fmla="*/ 65110 h 892573"/>
              <a:gd name="connsiteX131" fmla="*/ 700739 w 787918"/>
              <a:gd name="connsiteY131" fmla="*/ 65433 h 892573"/>
              <a:gd name="connsiteX132" fmla="*/ 700933 w 787918"/>
              <a:gd name="connsiteY132" fmla="*/ 65886 h 892573"/>
              <a:gd name="connsiteX133" fmla="*/ 701321 w 787918"/>
              <a:gd name="connsiteY133" fmla="*/ 65563 h 892573"/>
              <a:gd name="connsiteX134" fmla="*/ 701904 w 787918"/>
              <a:gd name="connsiteY134" fmla="*/ 65692 h 892573"/>
              <a:gd name="connsiteX135" fmla="*/ 702098 w 787918"/>
              <a:gd name="connsiteY135" fmla="*/ 66146 h 892573"/>
              <a:gd name="connsiteX136" fmla="*/ 703781 w 787918"/>
              <a:gd name="connsiteY136" fmla="*/ 65822 h 892573"/>
              <a:gd name="connsiteX137" fmla="*/ 703781 w 787918"/>
              <a:gd name="connsiteY137" fmla="*/ 66275 h 892573"/>
              <a:gd name="connsiteX138" fmla="*/ 704363 w 787918"/>
              <a:gd name="connsiteY138" fmla="*/ 66146 h 892573"/>
              <a:gd name="connsiteX139" fmla="*/ 704752 w 787918"/>
              <a:gd name="connsiteY139" fmla="*/ 66469 h 892573"/>
              <a:gd name="connsiteX140" fmla="*/ 704752 w 787918"/>
              <a:gd name="connsiteY140" fmla="*/ 67246 h 892573"/>
              <a:gd name="connsiteX141" fmla="*/ 705657 w 787918"/>
              <a:gd name="connsiteY141" fmla="*/ 67246 h 892573"/>
              <a:gd name="connsiteX142" fmla="*/ 706046 w 787918"/>
              <a:gd name="connsiteY142" fmla="*/ 67699 h 892573"/>
              <a:gd name="connsiteX143" fmla="*/ 706628 w 787918"/>
              <a:gd name="connsiteY143" fmla="*/ 67699 h 892573"/>
              <a:gd name="connsiteX144" fmla="*/ 706628 w 787918"/>
              <a:gd name="connsiteY144" fmla="*/ 67246 h 892573"/>
              <a:gd name="connsiteX145" fmla="*/ 707923 w 787918"/>
              <a:gd name="connsiteY145" fmla="*/ 66793 h 892573"/>
              <a:gd name="connsiteX146" fmla="*/ 708117 w 787918"/>
              <a:gd name="connsiteY146" fmla="*/ 65886 h 892573"/>
              <a:gd name="connsiteX147" fmla="*/ 708505 w 787918"/>
              <a:gd name="connsiteY147" fmla="*/ 65757 h 892573"/>
              <a:gd name="connsiteX148" fmla="*/ 709606 w 787918"/>
              <a:gd name="connsiteY148" fmla="*/ 66534 h 892573"/>
              <a:gd name="connsiteX149" fmla="*/ 710188 w 787918"/>
              <a:gd name="connsiteY149" fmla="*/ 67893 h 892573"/>
              <a:gd name="connsiteX150" fmla="*/ 711483 w 787918"/>
              <a:gd name="connsiteY150" fmla="*/ 68993 h 892573"/>
              <a:gd name="connsiteX151" fmla="*/ 711483 w 787918"/>
              <a:gd name="connsiteY151" fmla="*/ 69446 h 892573"/>
              <a:gd name="connsiteX152" fmla="*/ 712389 w 787918"/>
              <a:gd name="connsiteY152" fmla="*/ 69770 h 892573"/>
              <a:gd name="connsiteX153" fmla="*/ 712583 w 787918"/>
              <a:gd name="connsiteY153" fmla="*/ 70547 h 892573"/>
              <a:gd name="connsiteX154" fmla="*/ 713101 w 787918"/>
              <a:gd name="connsiteY154" fmla="*/ 70676 h 892573"/>
              <a:gd name="connsiteX155" fmla="*/ 713295 w 787918"/>
              <a:gd name="connsiteY155" fmla="*/ 71323 h 892573"/>
              <a:gd name="connsiteX156" fmla="*/ 714783 w 787918"/>
              <a:gd name="connsiteY156" fmla="*/ 72682 h 892573"/>
              <a:gd name="connsiteX157" fmla="*/ 716660 w 787918"/>
              <a:gd name="connsiteY157" fmla="*/ 73329 h 892573"/>
              <a:gd name="connsiteX158" fmla="*/ 721061 w 787918"/>
              <a:gd name="connsiteY158" fmla="*/ 73200 h 892573"/>
              <a:gd name="connsiteX159" fmla="*/ 721579 w 787918"/>
              <a:gd name="connsiteY159" fmla="*/ 74430 h 892573"/>
              <a:gd name="connsiteX160" fmla="*/ 722097 w 787918"/>
              <a:gd name="connsiteY160" fmla="*/ 74753 h 892573"/>
              <a:gd name="connsiteX161" fmla="*/ 722097 w 787918"/>
              <a:gd name="connsiteY161" fmla="*/ 75530 h 892573"/>
              <a:gd name="connsiteX162" fmla="*/ 723197 w 787918"/>
              <a:gd name="connsiteY162" fmla="*/ 76760 h 892573"/>
              <a:gd name="connsiteX163" fmla="*/ 723197 w 787918"/>
              <a:gd name="connsiteY163" fmla="*/ 77537 h 892573"/>
              <a:gd name="connsiteX164" fmla="*/ 724103 w 787918"/>
              <a:gd name="connsiteY164" fmla="*/ 78766 h 892573"/>
              <a:gd name="connsiteX165" fmla="*/ 724103 w 787918"/>
              <a:gd name="connsiteY165" fmla="*/ 79413 h 892573"/>
              <a:gd name="connsiteX166" fmla="*/ 725397 w 787918"/>
              <a:gd name="connsiteY166" fmla="*/ 80643 h 892573"/>
              <a:gd name="connsiteX167" fmla="*/ 725786 w 787918"/>
              <a:gd name="connsiteY167" fmla="*/ 82649 h 892573"/>
              <a:gd name="connsiteX168" fmla="*/ 726692 w 787918"/>
              <a:gd name="connsiteY168" fmla="*/ 83556 h 892573"/>
              <a:gd name="connsiteX169" fmla="*/ 726692 w 787918"/>
              <a:gd name="connsiteY169" fmla="*/ 84914 h 892573"/>
              <a:gd name="connsiteX170" fmla="*/ 727404 w 787918"/>
              <a:gd name="connsiteY170" fmla="*/ 86144 h 892573"/>
              <a:gd name="connsiteX171" fmla="*/ 727210 w 787918"/>
              <a:gd name="connsiteY171" fmla="*/ 87050 h 892573"/>
              <a:gd name="connsiteX172" fmla="*/ 728116 w 787918"/>
              <a:gd name="connsiteY172" fmla="*/ 88410 h 892573"/>
              <a:gd name="connsiteX173" fmla="*/ 727728 w 787918"/>
              <a:gd name="connsiteY173" fmla="*/ 89510 h 892573"/>
              <a:gd name="connsiteX174" fmla="*/ 728310 w 787918"/>
              <a:gd name="connsiteY174" fmla="*/ 90157 h 892573"/>
              <a:gd name="connsiteX175" fmla="*/ 727922 w 787918"/>
              <a:gd name="connsiteY175" fmla="*/ 90804 h 892573"/>
              <a:gd name="connsiteX176" fmla="*/ 728116 w 787918"/>
              <a:gd name="connsiteY176" fmla="*/ 91904 h 892573"/>
              <a:gd name="connsiteX177" fmla="*/ 728698 w 787918"/>
              <a:gd name="connsiteY177" fmla="*/ 92228 h 892573"/>
              <a:gd name="connsiteX178" fmla="*/ 728310 w 787918"/>
              <a:gd name="connsiteY178" fmla="*/ 92811 h 892573"/>
              <a:gd name="connsiteX179" fmla="*/ 729411 w 787918"/>
              <a:gd name="connsiteY179" fmla="*/ 93587 h 892573"/>
              <a:gd name="connsiteX180" fmla="*/ 729799 w 787918"/>
              <a:gd name="connsiteY180" fmla="*/ 95141 h 892573"/>
              <a:gd name="connsiteX181" fmla="*/ 730899 w 787918"/>
              <a:gd name="connsiteY181" fmla="*/ 95788 h 892573"/>
              <a:gd name="connsiteX182" fmla="*/ 731093 w 787918"/>
              <a:gd name="connsiteY182" fmla="*/ 96694 h 892573"/>
              <a:gd name="connsiteX183" fmla="*/ 731611 w 787918"/>
              <a:gd name="connsiteY183" fmla="*/ 96823 h 892573"/>
              <a:gd name="connsiteX184" fmla="*/ 731417 w 787918"/>
              <a:gd name="connsiteY184" fmla="*/ 97276 h 892573"/>
              <a:gd name="connsiteX185" fmla="*/ 733617 w 787918"/>
              <a:gd name="connsiteY185" fmla="*/ 99606 h 892573"/>
              <a:gd name="connsiteX186" fmla="*/ 734329 w 787918"/>
              <a:gd name="connsiteY186" fmla="*/ 101483 h 892573"/>
              <a:gd name="connsiteX187" fmla="*/ 735624 w 787918"/>
              <a:gd name="connsiteY187" fmla="*/ 102066 h 892573"/>
              <a:gd name="connsiteX188" fmla="*/ 736335 w 787918"/>
              <a:gd name="connsiteY188" fmla="*/ 101936 h 892573"/>
              <a:gd name="connsiteX189" fmla="*/ 736335 w 787918"/>
              <a:gd name="connsiteY189" fmla="*/ 105172 h 892573"/>
              <a:gd name="connsiteX190" fmla="*/ 736918 w 787918"/>
              <a:gd name="connsiteY190" fmla="*/ 105820 h 892573"/>
              <a:gd name="connsiteX191" fmla="*/ 737630 w 787918"/>
              <a:gd name="connsiteY191" fmla="*/ 106273 h 892573"/>
              <a:gd name="connsiteX192" fmla="*/ 740413 w 787918"/>
              <a:gd name="connsiteY192" fmla="*/ 106143 h 892573"/>
              <a:gd name="connsiteX193" fmla="*/ 740801 w 787918"/>
              <a:gd name="connsiteY193" fmla="*/ 106596 h 892573"/>
              <a:gd name="connsiteX194" fmla="*/ 740801 w 787918"/>
              <a:gd name="connsiteY194" fmla="*/ 107373 h 892573"/>
              <a:gd name="connsiteX195" fmla="*/ 739701 w 787918"/>
              <a:gd name="connsiteY195" fmla="*/ 107697 h 892573"/>
              <a:gd name="connsiteX196" fmla="*/ 739507 w 787918"/>
              <a:gd name="connsiteY196" fmla="*/ 108150 h 892573"/>
              <a:gd name="connsiteX197" fmla="*/ 740607 w 787918"/>
              <a:gd name="connsiteY197" fmla="*/ 110026 h 892573"/>
              <a:gd name="connsiteX198" fmla="*/ 741125 w 787918"/>
              <a:gd name="connsiteY198" fmla="*/ 110026 h 892573"/>
              <a:gd name="connsiteX199" fmla="*/ 741513 w 787918"/>
              <a:gd name="connsiteY199" fmla="*/ 110609 h 892573"/>
              <a:gd name="connsiteX200" fmla="*/ 741513 w 787918"/>
              <a:gd name="connsiteY200" fmla="*/ 112486 h 892573"/>
              <a:gd name="connsiteX201" fmla="*/ 741902 w 787918"/>
              <a:gd name="connsiteY201" fmla="*/ 112615 h 892573"/>
              <a:gd name="connsiteX202" fmla="*/ 741513 w 787918"/>
              <a:gd name="connsiteY202" fmla="*/ 113069 h 892573"/>
              <a:gd name="connsiteX203" fmla="*/ 742096 w 787918"/>
              <a:gd name="connsiteY203" fmla="*/ 113974 h 892573"/>
              <a:gd name="connsiteX204" fmla="*/ 741707 w 787918"/>
              <a:gd name="connsiteY204" fmla="*/ 116758 h 892573"/>
              <a:gd name="connsiteX205" fmla="*/ 742096 w 787918"/>
              <a:gd name="connsiteY205" fmla="*/ 117081 h 892573"/>
              <a:gd name="connsiteX206" fmla="*/ 742290 w 787918"/>
              <a:gd name="connsiteY206" fmla="*/ 118634 h 892573"/>
              <a:gd name="connsiteX207" fmla="*/ 743196 w 787918"/>
              <a:gd name="connsiteY207" fmla="*/ 119411 h 892573"/>
              <a:gd name="connsiteX208" fmla="*/ 743196 w 787918"/>
              <a:gd name="connsiteY208" fmla="*/ 120641 h 892573"/>
              <a:gd name="connsiteX209" fmla="*/ 743908 w 787918"/>
              <a:gd name="connsiteY209" fmla="*/ 121223 h 892573"/>
              <a:gd name="connsiteX210" fmla="*/ 744296 w 787918"/>
              <a:gd name="connsiteY210" fmla="*/ 122582 h 892573"/>
              <a:gd name="connsiteX211" fmla="*/ 745203 w 787918"/>
              <a:gd name="connsiteY211" fmla="*/ 123942 h 892573"/>
              <a:gd name="connsiteX212" fmla="*/ 745720 w 787918"/>
              <a:gd name="connsiteY212" fmla="*/ 124265 h 892573"/>
              <a:gd name="connsiteX213" fmla="*/ 746238 w 787918"/>
              <a:gd name="connsiteY213" fmla="*/ 126401 h 892573"/>
              <a:gd name="connsiteX214" fmla="*/ 746626 w 787918"/>
              <a:gd name="connsiteY214" fmla="*/ 126530 h 892573"/>
              <a:gd name="connsiteX215" fmla="*/ 746432 w 787918"/>
              <a:gd name="connsiteY215" fmla="*/ 127113 h 892573"/>
              <a:gd name="connsiteX216" fmla="*/ 747726 w 787918"/>
              <a:gd name="connsiteY216" fmla="*/ 128666 h 892573"/>
              <a:gd name="connsiteX217" fmla="*/ 748244 w 787918"/>
              <a:gd name="connsiteY217" fmla="*/ 130349 h 892573"/>
              <a:gd name="connsiteX218" fmla="*/ 748956 w 787918"/>
              <a:gd name="connsiteY218" fmla="*/ 130996 h 892573"/>
              <a:gd name="connsiteX219" fmla="*/ 749474 w 787918"/>
              <a:gd name="connsiteY219" fmla="*/ 132226 h 892573"/>
              <a:gd name="connsiteX220" fmla="*/ 750057 w 787918"/>
              <a:gd name="connsiteY220" fmla="*/ 132226 h 892573"/>
              <a:gd name="connsiteX221" fmla="*/ 751351 w 787918"/>
              <a:gd name="connsiteY221" fmla="*/ 133456 h 892573"/>
              <a:gd name="connsiteX222" fmla="*/ 753034 w 787918"/>
              <a:gd name="connsiteY222" fmla="*/ 138051 h 892573"/>
              <a:gd name="connsiteX223" fmla="*/ 754134 w 787918"/>
              <a:gd name="connsiteY223" fmla="*/ 138374 h 892573"/>
              <a:gd name="connsiteX224" fmla="*/ 754134 w 787918"/>
              <a:gd name="connsiteY224" fmla="*/ 139734 h 892573"/>
              <a:gd name="connsiteX225" fmla="*/ 755234 w 787918"/>
              <a:gd name="connsiteY225" fmla="*/ 141870 h 892573"/>
              <a:gd name="connsiteX226" fmla="*/ 755946 w 787918"/>
              <a:gd name="connsiteY226" fmla="*/ 144653 h 892573"/>
              <a:gd name="connsiteX227" fmla="*/ 757241 w 787918"/>
              <a:gd name="connsiteY227" fmla="*/ 146206 h 892573"/>
              <a:gd name="connsiteX228" fmla="*/ 757241 w 787918"/>
              <a:gd name="connsiteY228" fmla="*/ 146982 h 892573"/>
              <a:gd name="connsiteX229" fmla="*/ 757758 w 787918"/>
              <a:gd name="connsiteY229" fmla="*/ 147306 h 892573"/>
              <a:gd name="connsiteX230" fmla="*/ 758147 w 787918"/>
              <a:gd name="connsiteY230" fmla="*/ 148536 h 892573"/>
              <a:gd name="connsiteX231" fmla="*/ 758535 w 787918"/>
              <a:gd name="connsiteY231" fmla="*/ 148665 h 892573"/>
              <a:gd name="connsiteX232" fmla="*/ 758923 w 787918"/>
              <a:gd name="connsiteY232" fmla="*/ 150219 h 892573"/>
              <a:gd name="connsiteX233" fmla="*/ 760218 w 787918"/>
              <a:gd name="connsiteY233" fmla="*/ 152095 h 892573"/>
              <a:gd name="connsiteX234" fmla="*/ 760024 w 787918"/>
              <a:gd name="connsiteY234" fmla="*/ 153002 h 892573"/>
              <a:gd name="connsiteX235" fmla="*/ 760542 w 787918"/>
              <a:gd name="connsiteY235" fmla="*/ 153325 h 892573"/>
              <a:gd name="connsiteX236" fmla="*/ 760735 w 787918"/>
              <a:gd name="connsiteY236" fmla="*/ 155008 h 892573"/>
              <a:gd name="connsiteX237" fmla="*/ 762936 w 787918"/>
              <a:gd name="connsiteY237" fmla="*/ 158697 h 892573"/>
              <a:gd name="connsiteX238" fmla="*/ 762742 w 787918"/>
              <a:gd name="connsiteY238" fmla="*/ 160250 h 892573"/>
              <a:gd name="connsiteX239" fmla="*/ 763454 w 787918"/>
              <a:gd name="connsiteY239" fmla="*/ 161610 h 892573"/>
              <a:gd name="connsiteX240" fmla="*/ 763454 w 787918"/>
              <a:gd name="connsiteY240" fmla="*/ 162515 h 892573"/>
              <a:gd name="connsiteX241" fmla="*/ 764360 w 787918"/>
              <a:gd name="connsiteY241" fmla="*/ 163616 h 892573"/>
              <a:gd name="connsiteX242" fmla="*/ 764748 w 787918"/>
              <a:gd name="connsiteY242" fmla="*/ 165751 h 892573"/>
              <a:gd name="connsiteX243" fmla="*/ 765460 w 787918"/>
              <a:gd name="connsiteY243" fmla="*/ 166528 h 892573"/>
              <a:gd name="connsiteX244" fmla="*/ 765848 w 787918"/>
              <a:gd name="connsiteY244" fmla="*/ 168211 h 892573"/>
              <a:gd name="connsiteX245" fmla="*/ 767337 w 787918"/>
              <a:gd name="connsiteY245" fmla="*/ 170541 h 892573"/>
              <a:gd name="connsiteX246" fmla="*/ 767531 w 787918"/>
              <a:gd name="connsiteY246" fmla="*/ 171447 h 892573"/>
              <a:gd name="connsiteX247" fmla="*/ 768243 w 787918"/>
              <a:gd name="connsiteY247" fmla="*/ 172030 h 892573"/>
              <a:gd name="connsiteX248" fmla="*/ 768632 w 787918"/>
              <a:gd name="connsiteY248" fmla="*/ 173712 h 892573"/>
              <a:gd name="connsiteX249" fmla="*/ 769537 w 787918"/>
              <a:gd name="connsiteY249" fmla="*/ 174295 h 892573"/>
              <a:gd name="connsiteX250" fmla="*/ 770444 w 787918"/>
              <a:gd name="connsiteY250" fmla="*/ 176884 h 892573"/>
              <a:gd name="connsiteX251" fmla="*/ 771350 w 787918"/>
              <a:gd name="connsiteY251" fmla="*/ 177466 h 892573"/>
              <a:gd name="connsiteX252" fmla="*/ 771350 w 787918"/>
              <a:gd name="connsiteY252" fmla="*/ 178243 h 892573"/>
              <a:gd name="connsiteX253" fmla="*/ 772644 w 787918"/>
              <a:gd name="connsiteY253" fmla="*/ 180055 h 892573"/>
              <a:gd name="connsiteX254" fmla="*/ 773033 w 787918"/>
              <a:gd name="connsiteY254" fmla="*/ 181738 h 892573"/>
              <a:gd name="connsiteX255" fmla="*/ 774327 w 787918"/>
              <a:gd name="connsiteY255" fmla="*/ 183097 h 892573"/>
              <a:gd name="connsiteX256" fmla="*/ 773938 w 787918"/>
              <a:gd name="connsiteY256" fmla="*/ 183550 h 892573"/>
              <a:gd name="connsiteX257" fmla="*/ 774521 w 787918"/>
              <a:gd name="connsiteY257" fmla="*/ 184650 h 892573"/>
              <a:gd name="connsiteX258" fmla="*/ 774521 w 787918"/>
              <a:gd name="connsiteY258" fmla="*/ 185751 h 892573"/>
              <a:gd name="connsiteX259" fmla="*/ 775427 w 787918"/>
              <a:gd name="connsiteY259" fmla="*/ 186657 h 892573"/>
              <a:gd name="connsiteX260" fmla="*/ 775233 w 787918"/>
              <a:gd name="connsiteY260" fmla="*/ 187239 h 892573"/>
              <a:gd name="connsiteX261" fmla="*/ 775751 w 787918"/>
              <a:gd name="connsiteY261" fmla="*/ 187563 h 892573"/>
              <a:gd name="connsiteX262" fmla="*/ 776139 w 787918"/>
              <a:gd name="connsiteY262" fmla="*/ 189893 h 892573"/>
              <a:gd name="connsiteX263" fmla="*/ 776722 w 787918"/>
              <a:gd name="connsiteY263" fmla="*/ 190346 h 892573"/>
              <a:gd name="connsiteX264" fmla="*/ 776722 w 787918"/>
              <a:gd name="connsiteY264" fmla="*/ 191705 h 892573"/>
              <a:gd name="connsiteX265" fmla="*/ 777628 w 787918"/>
              <a:gd name="connsiteY265" fmla="*/ 192935 h 892573"/>
              <a:gd name="connsiteX266" fmla="*/ 778534 w 787918"/>
              <a:gd name="connsiteY266" fmla="*/ 196300 h 892573"/>
              <a:gd name="connsiteX267" fmla="*/ 779117 w 787918"/>
              <a:gd name="connsiteY267" fmla="*/ 196753 h 892573"/>
              <a:gd name="connsiteX268" fmla="*/ 779634 w 787918"/>
              <a:gd name="connsiteY268" fmla="*/ 199083 h 892573"/>
              <a:gd name="connsiteX269" fmla="*/ 779440 w 787918"/>
              <a:gd name="connsiteY269" fmla="*/ 199860 h 892573"/>
              <a:gd name="connsiteX270" fmla="*/ 781123 w 787918"/>
              <a:gd name="connsiteY270" fmla="*/ 202643 h 892573"/>
              <a:gd name="connsiteX271" fmla="*/ 781123 w 787918"/>
              <a:gd name="connsiteY271" fmla="*/ 203743 h 892573"/>
              <a:gd name="connsiteX272" fmla="*/ 781511 w 787918"/>
              <a:gd name="connsiteY272" fmla="*/ 203872 h 892573"/>
              <a:gd name="connsiteX273" fmla="*/ 781511 w 787918"/>
              <a:gd name="connsiteY273" fmla="*/ 204649 h 892573"/>
              <a:gd name="connsiteX274" fmla="*/ 781899 w 787918"/>
              <a:gd name="connsiteY274" fmla="*/ 204973 h 892573"/>
              <a:gd name="connsiteX275" fmla="*/ 782093 w 787918"/>
              <a:gd name="connsiteY275" fmla="*/ 207109 h 892573"/>
              <a:gd name="connsiteX276" fmla="*/ 782676 w 787918"/>
              <a:gd name="connsiteY276" fmla="*/ 207885 h 892573"/>
              <a:gd name="connsiteX277" fmla="*/ 782093 w 787918"/>
              <a:gd name="connsiteY277" fmla="*/ 208468 h 892573"/>
              <a:gd name="connsiteX278" fmla="*/ 782288 w 787918"/>
              <a:gd name="connsiteY278" fmla="*/ 214616 h 892573"/>
              <a:gd name="connsiteX279" fmla="*/ 782870 w 787918"/>
              <a:gd name="connsiteY279" fmla="*/ 214940 h 892573"/>
              <a:gd name="connsiteX280" fmla="*/ 782676 w 787918"/>
              <a:gd name="connsiteY280" fmla="*/ 216170 h 892573"/>
              <a:gd name="connsiteX281" fmla="*/ 783388 w 787918"/>
              <a:gd name="connsiteY281" fmla="*/ 216946 h 892573"/>
              <a:gd name="connsiteX282" fmla="*/ 783388 w 787918"/>
              <a:gd name="connsiteY282" fmla="*/ 217723 h 892573"/>
              <a:gd name="connsiteX283" fmla="*/ 783971 w 787918"/>
              <a:gd name="connsiteY283" fmla="*/ 218500 h 892573"/>
              <a:gd name="connsiteX284" fmla="*/ 783971 w 787918"/>
              <a:gd name="connsiteY284" fmla="*/ 220053 h 892573"/>
              <a:gd name="connsiteX285" fmla="*/ 784359 w 787918"/>
              <a:gd name="connsiteY285" fmla="*/ 220182 h 892573"/>
              <a:gd name="connsiteX286" fmla="*/ 784553 w 787918"/>
              <a:gd name="connsiteY286" fmla="*/ 221089 h 892573"/>
              <a:gd name="connsiteX287" fmla="*/ 785265 w 787918"/>
              <a:gd name="connsiteY287" fmla="*/ 221542 h 892573"/>
              <a:gd name="connsiteX288" fmla="*/ 785783 w 787918"/>
              <a:gd name="connsiteY288" fmla="*/ 226590 h 892573"/>
              <a:gd name="connsiteX289" fmla="*/ 786171 w 787918"/>
              <a:gd name="connsiteY289" fmla="*/ 227496 h 892573"/>
              <a:gd name="connsiteX290" fmla="*/ 786754 w 787918"/>
              <a:gd name="connsiteY290" fmla="*/ 227819 h 892573"/>
              <a:gd name="connsiteX291" fmla="*/ 787142 w 787918"/>
              <a:gd name="connsiteY291" fmla="*/ 230149 h 892573"/>
              <a:gd name="connsiteX292" fmla="*/ 787530 w 787918"/>
              <a:gd name="connsiteY292" fmla="*/ 230279 h 892573"/>
              <a:gd name="connsiteX293" fmla="*/ 787142 w 787918"/>
              <a:gd name="connsiteY293" fmla="*/ 231962 h 892573"/>
              <a:gd name="connsiteX294" fmla="*/ 787724 w 787918"/>
              <a:gd name="connsiteY294" fmla="*/ 233062 h 892573"/>
              <a:gd name="connsiteX295" fmla="*/ 787530 w 787918"/>
              <a:gd name="connsiteY295" fmla="*/ 234421 h 892573"/>
              <a:gd name="connsiteX296" fmla="*/ 787919 w 787918"/>
              <a:gd name="connsiteY296" fmla="*/ 234550 h 892573"/>
              <a:gd name="connsiteX297" fmla="*/ 787919 w 787918"/>
              <a:gd name="connsiteY297" fmla="*/ 235327 h 892573"/>
              <a:gd name="connsiteX298" fmla="*/ 787207 w 787918"/>
              <a:gd name="connsiteY298" fmla="*/ 235910 h 892573"/>
              <a:gd name="connsiteX299" fmla="*/ 787207 w 787918"/>
              <a:gd name="connsiteY299" fmla="*/ 236816 h 892573"/>
              <a:gd name="connsiteX300" fmla="*/ 787595 w 787918"/>
              <a:gd name="connsiteY300" fmla="*/ 237269 h 892573"/>
              <a:gd name="connsiteX301" fmla="*/ 787012 w 787918"/>
              <a:gd name="connsiteY301" fmla="*/ 237916 h 892573"/>
              <a:gd name="connsiteX302" fmla="*/ 786818 w 787918"/>
              <a:gd name="connsiteY302" fmla="*/ 243612 h 892573"/>
              <a:gd name="connsiteX303" fmla="*/ 786430 w 787918"/>
              <a:gd name="connsiteY303" fmla="*/ 243935 h 892573"/>
              <a:gd name="connsiteX304" fmla="*/ 786430 w 787918"/>
              <a:gd name="connsiteY304" fmla="*/ 245618 h 892573"/>
              <a:gd name="connsiteX305" fmla="*/ 786042 w 787918"/>
              <a:gd name="connsiteY305" fmla="*/ 246524 h 892573"/>
              <a:gd name="connsiteX306" fmla="*/ 786236 w 787918"/>
              <a:gd name="connsiteY306" fmla="*/ 248207 h 892573"/>
              <a:gd name="connsiteX307" fmla="*/ 786042 w 787918"/>
              <a:gd name="connsiteY307" fmla="*/ 249113 h 892573"/>
              <a:gd name="connsiteX308" fmla="*/ 785653 w 787918"/>
              <a:gd name="connsiteY308" fmla="*/ 249242 h 892573"/>
              <a:gd name="connsiteX309" fmla="*/ 785459 w 787918"/>
              <a:gd name="connsiteY309" fmla="*/ 264258 h 892573"/>
              <a:gd name="connsiteX310" fmla="*/ 784747 w 787918"/>
              <a:gd name="connsiteY310" fmla="*/ 267752 h 892573"/>
              <a:gd name="connsiteX311" fmla="*/ 784359 w 787918"/>
              <a:gd name="connsiteY311" fmla="*/ 267882 h 892573"/>
              <a:gd name="connsiteX312" fmla="*/ 784553 w 787918"/>
              <a:gd name="connsiteY312" fmla="*/ 271377 h 892573"/>
              <a:gd name="connsiteX313" fmla="*/ 784165 w 787918"/>
              <a:gd name="connsiteY313" fmla="*/ 271830 h 892573"/>
              <a:gd name="connsiteX314" fmla="*/ 784165 w 787918"/>
              <a:gd name="connsiteY314" fmla="*/ 274613 h 892573"/>
              <a:gd name="connsiteX315" fmla="*/ 782870 w 787918"/>
              <a:gd name="connsiteY315" fmla="*/ 276167 h 892573"/>
              <a:gd name="connsiteX316" fmla="*/ 782676 w 787918"/>
              <a:gd name="connsiteY316" fmla="*/ 277849 h 892573"/>
              <a:gd name="connsiteX317" fmla="*/ 782093 w 787918"/>
              <a:gd name="connsiteY317" fmla="*/ 278755 h 892573"/>
              <a:gd name="connsiteX318" fmla="*/ 782288 w 787918"/>
              <a:gd name="connsiteY318" fmla="*/ 279532 h 892573"/>
              <a:gd name="connsiteX319" fmla="*/ 781576 w 787918"/>
              <a:gd name="connsiteY319" fmla="*/ 284451 h 892573"/>
              <a:gd name="connsiteX320" fmla="*/ 780993 w 787918"/>
              <a:gd name="connsiteY320" fmla="*/ 285680 h 892573"/>
              <a:gd name="connsiteX321" fmla="*/ 780605 w 787918"/>
              <a:gd name="connsiteY321" fmla="*/ 285551 h 892573"/>
              <a:gd name="connsiteX322" fmla="*/ 778922 w 787918"/>
              <a:gd name="connsiteY322" fmla="*/ 286457 h 892573"/>
              <a:gd name="connsiteX323" fmla="*/ 775233 w 787918"/>
              <a:gd name="connsiteY323" fmla="*/ 286328 h 892573"/>
              <a:gd name="connsiteX324" fmla="*/ 774521 w 787918"/>
              <a:gd name="connsiteY324" fmla="*/ 287881 h 892573"/>
              <a:gd name="connsiteX325" fmla="*/ 773227 w 787918"/>
              <a:gd name="connsiteY325" fmla="*/ 288334 h 892573"/>
              <a:gd name="connsiteX326" fmla="*/ 771544 w 787918"/>
              <a:gd name="connsiteY326" fmla="*/ 288334 h 892573"/>
              <a:gd name="connsiteX327" fmla="*/ 770832 w 787918"/>
              <a:gd name="connsiteY327" fmla="*/ 288787 h 892573"/>
              <a:gd name="connsiteX328" fmla="*/ 770832 w 787918"/>
              <a:gd name="connsiteY328" fmla="*/ 289370 h 892573"/>
              <a:gd name="connsiteX329" fmla="*/ 770250 w 787918"/>
              <a:gd name="connsiteY329" fmla="*/ 289823 h 892573"/>
              <a:gd name="connsiteX330" fmla="*/ 768955 w 787918"/>
              <a:gd name="connsiteY330" fmla="*/ 289952 h 892573"/>
              <a:gd name="connsiteX331" fmla="*/ 768761 w 787918"/>
              <a:gd name="connsiteY331" fmla="*/ 289499 h 892573"/>
              <a:gd name="connsiteX332" fmla="*/ 767855 w 787918"/>
              <a:gd name="connsiteY332" fmla="*/ 289499 h 892573"/>
              <a:gd name="connsiteX333" fmla="*/ 767337 w 787918"/>
              <a:gd name="connsiteY333" fmla="*/ 289952 h 892573"/>
              <a:gd name="connsiteX334" fmla="*/ 767143 w 787918"/>
              <a:gd name="connsiteY334" fmla="*/ 291764 h 892573"/>
              <a:gd name="connsiteX335" fmla="*/ 765136 w 787918"/>
              <a:gd name="connsiteY335" fmla="*/ 291764 h 892573"/>
              <a:gd name="connsiteX336" fmla="*/ 764748 w 787918"/>
              <a:gd name="connsiteY336" fmla="*/ 292088 h 892573"/>
              <a:gd name="connsiteX337" fmla="*/ 764748 w 787918"/>
              <a:gd name="connsiteY337" fmla="*/ 294224 h 892573"/>
              <a:gd name="connsiteX338" fmla="*/ 762742 w 787918"/>
              <a:gd name="connsiteY338" fmla="*/ 294353 h 892573"/>
              <a:gd name="connsiteX339" fmla="*/ 762030 w 787918"/>
              <a:gd name="connsiteY339" fmla="*/ 295453 h 892573"/>
              <a:gd name="connsiteX340" fmla="*/ 760930 w 787918"/>
              <a:gd name="connsiteY340" fmla="*/ 295907 h 892573"/>
              <a:gd name="connsiteX341" fmla="*/ 759829 w 787918"/>
              <a:gd name="connsiteY341" fmla="*/ 297265 h 892573"/>
              <a:gd name="connsiteX342" fmla="*/ 759829 w 787918"/>
              <a:gd name="connsiteY342" fmla="*/ 298819 h 892573"/>
              <a:gd name="connsiteX343" fmla="*/ 759117 w 787918"/>
              <a:gd name="connsiteY343" fmla="*/ 299272 h 892573"/>
              <a:gd name="connsiteX344" fmla="*/ 758017 w 787918"/>
              <a:gd name="connsiteY344" fmla="*/ 301084 h 892573"/>
              <a:gd name="connsiteX345" fmla="*/ 756334 w 787918"/>
              <a:gd name="connsiteY345" fmla="*/ 301666 h 892573"/>
              <a:gd name="connsiteX346" fmla="*/ 755234 w 787918"/>
              <a:gd name="connsiteY346" fmla="*/ 302896 h 892573"/>
              <a:gd name="connsiteX347" fmla="*/ 754328 w 787918"/>
              <a:gd name="connsiteY347" fmla="*/ 303026 h 892573"/>
              <a:gd name="connsiteX348" fmla="*/ 751351 w 787918"/>
              <a:gd name="connsiteY348" fmla="*/ 305032 h 892573"/>
              <a:gd name="connsiteX349" fmla="*/ 751351 w 787918"/>
              <a:gd name="connsiteY349" fmla="*/ 305615 h 892573"/>
              <a:gd name="connsiteX350" fmla="*/ 751869 w 787918"/>
              <a:gd name="connsiteY350" fmla="*/ 305938 h 892573"/>
              <a:gd name="connsiteX351" fmla="*/ 752063 w 787918"/>
              <a:gd name="connsiteY351" fmla="*/ 306715 h 892573"/>
              <a:gd name="connsiteX352" fmla="*/ 750769 w 787918"/>
              <a:gd name="connsiteY352" fmla="*/ 306844 h 892573"/>
              <a:gd name="connsiteX353" fmla="*/ 750962 w 787918"/>
              <a:gd name="connsiteY353" fmla="*/ 307750 h 892573"/>
              <a:gd name="connsiteX354" fmla="*/ 749280 w 787918"/>
              <a:gd name="connsiteY354" fmla="*/ 308333 h 892573"/>
              <a:gd name="connsiteX355" fmla="*/ 747079 w 787918"/>
              <a:gd name="connsiteY355" fmla="*/ 308463 h 892573"/>
              <a:gd name="connsiteX356" fmla="*/ 744879 w 787918"/>
              <a:gd name="connsiteY356" fmla="*/ 311504 h 892573"/>
              <a:gd name="connsiteX357" fmla="*/ 744167 w 787918"/>
              <a:gd name="connsiteY357" fmla="*/ 311957 h 892573"/>
              <a:gd name="connsiteX358" fmla="*/ 743067 w 787918"/>
              <a:gd name="connsiteY358" fmla="*/ 314093 h 892573"/>
              <a:gd name="connsiteX359" fmla="*/ 741772 w 787918"/>
              <a:gd name="connsiteY359" fmla="*/ 314093 h 892573"/>
              <a:gd name="connsiteX360" fmla="*/ 740672 w 787918"/>
              <a:gd name="connsiteY360" fmla="*/ 315193 h 892573"/>
              <a:gd name="connsiteX361" fmla="*/ 740672 w 787918"/>
              <a:gd name="connsiteY361" fmla="*/ 316100 h 892573"/>
              <a:gd name="connsiteX362" fmla="*/ 739571 w 787918"/>
              <a:gd name="connsiteY362" fmla="*/ 316100 h 892573"/>
              <a:gd name="connsiteX363" fmla="*/ 738277 w 787918"/>
              <a:gd name="connsiteY363" fmla="*/ 317782 h 892573"/>
              <a:gd name="connsiteX364" fmla="*/ 736788 w 787918"/>
              <a:gd name="connsiteY364" fmla="*/ 318236 h 892573"/>
              <a:gd name="connsiteX365" fmla="*/ 736400 w 787918"/>
              <a:gd name="connsiteY365" fmla="*/ 318818 h 892573"/>
              <a:gd name="connsiteX366" fmla="*/ 735688 w 787918"/>
              <a:gd name="connsiteY366" fmla="*/ 318818 h 892573"/>
              <a:gd name="connsiteX367" fmla="*/ 735106 w 787918"/>
              <a:gd name="connsiteY367" fmla="*/ 320048 h 892573"/>
              <a:gd name="connsiteX368" fmla="*/ 734717 w 787918"/>
              <a:gd name="connsiteY368" fmla="*/ 320048 h 892573"/>
              <a:gd name="connsiteX369" fmla="*/ 733617 w 787918"/>
              <a:gd name="connsiteY369" fmla="*/ 321407 h 892573"/>
              <a:gd name="connsiteX370" fmla="*/ 731417 w 787918"/>
              <a:gd name="connsiteY370" fmla="*/ 321407 h 892573"/>
              <a:gd name="connsiteX371" fmla="*/ 731029 w 787918"/>
              <a:gd name="connsiteY371" fmla="*/ 321730 h 892573"/>
              <a:gd name="connsiteX372" fmla="*/ 731029 w 787918"/>
              <a:gd name="connsiteY372" fmla="*/ 322183 h 892573"/>
              <a:gd name="connsiteX373" fmla="*/ 731546 w 787918"/>
              <a:gd name="connsiteY373" fmla="*/ 322507 h 892573"/>
              <a:gd name="connsiteX374" fmla="*/ 731029 w 787918"/>
              <a:gd name="connsiteY374" fmla="*/ 323413 h 892573"/>
              <a:gd name="connsiteX375" fmla="*/ 731029 w 787918"/>
              <a:gd name="connsiteY375" fmla="*/ 324513 h 892573"/>
              <a:gd name="connsiteX376" fmla="*/ 729734 w 787918"/>
              <a:gd name="connsiteY376" fmla="*/ 324190 h 892573"/>
              <a:gd name="connsiteX377" fmla="*/ 729346 w 787918"/>
              <a:gd name="connsiteY377" fmla="*/ 324966 h 892573"/>
              <a:gd name="connsiteX378" fmla="*/ 728763 w 787918"/>
              <a:gd name="connsiteY378" fmla="*/ 324966 h 892573"/>
              <a:gd name="connsiteX379" fmla="*/ 728375 w 787918"/>
              <a:gd name="connsiteY379" fmla="*/ 325549 h 892573"/>
              <a:gd name="connsiteX380" fmla="*/ 726692 w 787918"/>
              <a:gd name="connsiteY380" fmla="*/ 325873 h 892573"/>
              <a:gd name="connsiteX381" fmla="*/ 726692 w 787918"/>
              <a:gd name="connsiteY381" fmla="*/ 327102 h 892573"/>
              <a:gd name="connsiteX382" fmla="*/ 724815 w 787918"/>
              <a:gd name="connsiteY382" fmla="*/ 328785 h 892573"/>
              <a:gd name="connsiteX383" fmla="*/ 724815 w 787918"/>
              <a:gd name="connsiteY383" fmla="*/ 330338 h 892573"/>
              <a:gd name="connsiteX384" fmla="*/ 724103 w 787918"/>
              <a:gd name="connsiteY384" fmla="*/ 330791 h 892573"/>
              <a:gd name="connsiteX385" fmla="*/ 721514 w 787918"/>
              <a:gd name="connsiteY385" fmla="*/ 331115 h 892573"/>
              <a:gd name="connsiteX386" fmla="*/ 720220 w 787918"/>
              <a:gd name="connsiteY386" fmla="*/ 332021 h 892573"/>
              <a:gd name="connsiteX387" fmla="*/ 720220 w 787918"/>
              <a:gd name="connsiteY387" fmla="*/ 333704 h 892573"/>
              <a:gd name="connsiteX388" fmla="*/ 721903 w 787918"/>
              <a:gd name="connsiteY388" fmla="*/ 334804 h 892573"/>
              <a:gd name="connsiteX389" fmla="*/ 721903 w 787918"/>
              <a:gd name="connsiteY389" fmla="*/ 335128 h 892573"/>
              <a:gd name="connsiteX390" fmla="*/ 718602 w 787918"/>
              <a:gd name="connsiteY390" fmla="*/ 335451 h 892573"/>
              <a:gd name="connsiteX391" fmla="*/ 716919 w 787918"/>
              <a:gd name="connsiteY391" fmla="*/ 337134 h 892573"/>
              <a:gd name="connsiteX392" fmla="*/ 716013 w 787918"/>
              <a:gd name="connsiteY392" fmla="*/ 337134 h 892573"/>
              <a:gd name="connsiteX393" fmla="*/ 716207 w 787918"/>
              <a:gd name="connsiteY393" fmla="*/ 337716 h 892573"/>
              <a:gd name="connsiteX394" fmla="*/ 716725 w 787918"/>
              <a:gd name="connsiteY394" fmla="*/ 337846 h 892573"/>
              <a:gd name="connsiteX395" fmla="*/ 716725 w 787918"/>
              <a:gd name="connsiteY395" fmla="*/ 338429 h 892573"/>
              <a:gd name="connsiteX396" fmla="*/ 716337 w 787918"/>
              <a:gd name="connsiteY396" fmla="*/ 338881 h 892573"/>
              <a:gd name="connsiteX397" fmla="*/ 715430 w 787918"/>
              <a:gd name="connsiteY397" fmla="*/ 338752 h 892573"/>
              <a:gd name="connsiteX398" fmla="*/ 715042 w 787918"/>
              <a:gd name="connsiteY398" fmla="*/ 339076 h 892573"/>
              <a:gd name="connsiteX399" fmla="*/ 714848 w 787918"/>
              <a:gd name="connsiteY399" fmla="*/ 340176 h 892573"/>
              <a:gd name="connsiteX400" fmla="*/ 715366 w 787918"/>
              <a:gd name="connsiteY400" fmla="*/ 340758 h 892573"/>
              <a:gd name="connsiteX401" fmla="*/ 715366 w 787918"/>
              <a:gd name="connsiteY401" fmla="*/ 341341 h 892573"/>
              <a:gd name="connsiteX402" fmla="*/ 714071 w 787918"/>
              <a:gd name="connsiteY402" fmla="*/ 341341 h 892573"/>
              <a:gd name="connsiteX403" fmla="*/ 712259 w 787918"/>
              <a:gd name="connsiteY403" fmla="*/ 342247 h 892573"/>
              <a:gd name="connsiteX404" fmla="*/ 712065 w 787918"/>
              <a:gd name="connsiteY404" fmla="*/ 343347 h 892573"/>
              <a:gd name="connsiteX405" fmla="*/ 712777 w 787918"/>
              <a:gd name="connsiteY405" fmla="*/ 344577 h 892573"/>
              <a:gd name="connsiteX406" fmla="*/ 711871 w 787918"/>
              <a:gd name="connsiteY406" fmla="*/ 345159 h 892573"/>
              <a:gd name="connsiteX407" fmla="*/ 710576 w 787918"/>
              <a:gd name="connsiteY407" fmla="*/ 345159 h 892573"/>
              <a:gd name="connsiteX408" fmla="*/ 710771 w 787918"/>
              <a:gd name="connsiteY408" fmla="*/ 347619 h 892573"/>
              <a:gd name="connsiteX409" fmla="*/ 709476 w 787918"/>
              <a:gd name="connsiteY409" fmla="*/ 347748 h 892573"/>
              <a:gd name="connsiteX410" fmla="*/ 709476 w 787918"/>
              <a:gd name="connsiteY410" fmla="*/ 348201 h 892573"/>
              <a:gd name="connsiteX411" fmla="*/ 707793 w 787918"/>
              <a:gd name="connsiteY411" fmla="*/ 348201 h 892573"/>
              <a:gd name="connsiteX412" fmla="*/ 708311 w 787918"/>
              <a:gd name="connsiteY412" fmla="*/ 349107 h 892573"/>
              <a:gd name="connsiteX413" fmla="*/ 708311 w 787918"/>
              <a:gd name="connsiteY413" fmla="*/ 349690 h 892573"/>
              <a:gd name="connsiteX414" fmla="*/ 707793 w 787918"/>
              <a:gd name="connsiteY414" fmla="*/ 350014 h 892573"/>
              <a:gd name="connsiteX415" fmla="*/ 709282 w 787918"/>
              <a:gd name="connsiteY415" fmla="*/ 350596 h 892573"/>
              <a:gd name="connsiteX416" fmla="*/ 709282 w 787918"/>
              <a:gd name="connsiteY416" fmla="*/ 351179 h 892573"/>
              <a:gd name="connsiteX417" fmla="*/ 707599 w 787918"/>
              <a:gd name="connsiteY417" fmla="*/ 350855 h 892573"/>
              <a:gd name="connsiteX418" fmla="*/ 707405 w 787918"/>
              <a:gd name="connsiteY418" fmla="*/ 352861 h 892573"/>
              <a:gd name="connsiteX419" fmla="*/ 707793 w 787918"/>
              <a:gd name="connsiteY419" fmla="*/ 353897 h 892573"/>
              <a:gd name="connsiteX420" fmla="*/ 706305 w 787918"/>
              <a:gd name="connsiteY420" fmla="*/ 354091 h 892573"/>
              <a:gd name="connsiteX421" fmla="*/ 706693 w 787918"/>
              <a:gd name="connsiteY421" fmla="*/ 355774 h 892573"/>
              <a:gd name="connsiteX422" fmla="*/ 706499 w 787918"/>
              <a:gd name="connsiteY422" fmla="*/ 356680 h 892573"/>
              <a:gd name="connsiteX423" fmla="*/ 704493 w 787918"/>
              <a:gd name="connsiteY423" fmla="*/ 357586 h 892573"/>
              <a:gd name="connsiteX424" fmla="*/ 703586 w 787918"/>
              <a:gd name="connsiteY424" fmla="*/ 357457 h 892573"/>
              <a:gd name="connsiteX425" fmla="*/ 703004 w 787918"/>
              <a:gd name="connsiteY425" fmla="*/ 357909 h 892573"/>
              <a:gd name="connsiteX426" fmla="*/ 702486 w 787918"/>
              <a:gd name="connsiteY426" fmla="*/ 358816 h 892573"/>
              <a:gd name="connsiteX427" fmla="*/ 702098 w 787918"/>
              <a:gd name="connsiteY427" fmla="*/ 358816 h 892573"/>
              <a:gd name="connsiteX428" fmla="*/ 702292 w 787918"/>
              <a:gd name="connsiteY428" fmla="*/ 360369 h 892573"/>
              <a:gd name="connsiteX429" fmla="*/ 700609 w 787918"/>
              <a:gd name="connsiteY429" fmla="*/ 362375 h 892573"/>
              <a:gd name="connsiteX430" fmla="*/ 700609 w 787918"/>
              <a:gd name="connsiteY430" fmla="*/ 362828 h 892573"/>
              <a:gd name="connsiteX431" fmla="*/ 701192 w 787918"/>
              <a:gd name="connsiteY431" fmla="*/ 363281 h 892573"/>
              <a:gd name="connsiteX432" fmla="*/ 700092 w 787918"/>
              <a:gd name="connsiteY432" fmla="*/ 362828 h 892573"/>
              <a:gd name="connsiteX433" fmla="*/ 699703 w 787918"/>
              <a:gd name="connsiteY433" fmla="*/ 364058 h 892573"/>
              <a:gd name="connsiteX434" fmla="*/ 698797 w 787918"/>
              <a:gd name="connsiteY434" fmla="*/ 363929 h 892573"/>
              <a:gd name="connsiteX435" fmla="*/ 699185 w 787918"/>
              <a:gd name="connsiteY435" fmla="*/ 364705 h 892573"/>
              <a:gd name="connsiteX436" fmla="*/ 698603 w 787918"/>
              <a:gd name="connsiteY436" fmla="*/ 365029 h 892573"/>
              <a:gd name="connsiteX437" fmla="*/ 698797 w 787918"/>
              <a:gd name="connsiteY437" fmla="*/ 366582 h 892573"/>
              <a:gd name="connsiteX438" fmla="*/ 698603 w 787918"/>
              <a:gd name="connsiteY438" fmla="*/ 366906 h 892573"/>
              <a:gd name="connsiteX439" fmla="*/ 697697 w 787918"/>
              <a:gd name="connsiteY439" fmla="*/ 366906 h 892573"/>
              <a:gd name="connsiteX440" fmla="*/ 697503 w 787918"/>
              <a:gd name="connsiteY440" fmla="*/ 367359 h 892573"/>
              <a:gd name="connsiteX441" fmla="*/ 698215 w 787918"/>
              <a:gd name="connsiteY441" fmla="*/ 367942 h 892573"/>
              <a:gd name="connsiteX442" fmla="*/ 698020 w 787918"/>
              <a:gd name="connsiteY442" fmla="*/ 368265 h 892573"/>
              <a:gd name="connsiteX443" fmla="*/ 697114 w 787918"/>
              <a:gd name="connsiteY443" fmla="*/ 368135 h 892573"/>
              <a:gd name="connsiteX444" fmla="*/ 696014 w 787918"/>
              <a:gd name="connsiteY444" fmla="*/ 369042 h 892573"/>
              <a:gd name="connsiteX445" fmla="*/ 696208 w 787918"/>
              <a:gd name="connsiteY445" fmla="*/ 369948 h 892573"/>
              <a:gd name="connsiteX446" fmla="*/ 696920 w 787918"/>
              <a:gd name="connsiteY446" fmla="*/ 370401 h 892573"/>
              <a:gd name="connsiteX447" fmla="*/ 696726 w 787918"/>
              <a:gd name="connsiteY447" fmla="*/ 372083 h 892573"/>
              <a:gd name="connsiteX448" fmla="*/ 696014 w 787918"/>
              <a:gd name="connsiteY448" fmla="*/ 373766 h 892573"/>
              <a:gd name="connsiteX449" fmla="*/ 690836 w 787918"/>
              <a:gd name="connsiteY449" fmla="*/ 378167 h 892573"/>
              <a:gd name="connsiteX450" fmla="*/ 688830 w 787918"/>
              <a:gd name="connsiteY450" fmla="*/ 380886 h 892573"/>
              <a:gd name="connsiteX451" fmla="*/ 685529 w 787918"/>
              <a:gd name="connsiteY451" fmla="*/ 383798 h 892573"/>
              <a:gd name="connsiteX452" fmla="*/ 682746 w 787918"/>
              <a:gd name="connsiteY452" fmla="*/ 386840 h 892573"/>
              <a:gd name="connsiteX453" fmla="*/ 682552 w 787918"/>
              <a:gd name="connsiteY453" fmla="*/ 387422 h 892573"/>
              <a:gd name="connsiteX454" fmla="*/ 681646 w 787918"/>
              <a:gd name="connsiteY454" fmla="*/ 388199 h 892573"/>
              <a:gd name="connsiteX455" fmla="*/ 681646 w 787918"/>
              <a:gd name="connsiteY455" fmla="*/ 388782 h 892573"/>
              <a:gd name="connsiteX456" fmla="*/ 682358 w 787918"/>
              <a:gd name="connsiteY456" fmla="*/ 389105 h 892573"/>
              <a:gd name="connsiteX457" fmla="*/ 682876 w 787918"/>
              <a:gd name="connsiteY457" fmla="*/ 388652 h 892573"/>
              <a:gd name="connsiteX458" fmla="*/ 683070 w 787918"/>
              <a:gd name="connsiteY458" fmla="*/ 388070 h 892573"/>
              <a:gd name="connsiteX459" fmla="*/ 687147 w 787918"/>
              <a:gd name="connsiteY459" fmla="*/ 384575 h 892573"/>
              <a:gd name="connsiteX460" fmla="*/ 689154 w 787918"/>
              <a:gd name="connsiteY460" fmla="*/ 381662 h 892573"/>
              <a:gd name="connsiteX461" fmla="*/ 692260 w 787918"/>
              <a:gd name="connsiteY461" fmla="*/ 378297 h 892573"/>
              <a:gd name="connsiteX462" fmla="*/ 692843 w 787918"/>
              <a:gd name="connsiteY462" fmla="*/ 378297 h 892573"/>
              <a:gd name="connsiteX463" fmla="*/ 693943 w 787918"/>
              <a:gd name="connsiteY463" fmla="*/ 379656 h 892573"/>
              <a:gd name="connsiteX464" fmla="*/ 694137 w 787918"/>
              <a:gd name="connsiteY464" fmla="*/ 381792 h 892573"/>
              <a:gd name="connsiteX465" fmla="*/ 693749 w 787918"/>
              <a:gd name="connsiteY465" fmla="*/ 382892 h 892573"/>
              <a:gd name="connsiteX466" fmla="*/ 692843 w 787918"/>
              <a:gd name="connsiteY466" fmla="*/ 383798 h 892573"/>
              <a:gd name="connsiteX467" fmla="*/ 693037 w 787918"/>
              <a:gd name="connsiteY467" fmla="*/ 386387 h 892573"/>
              <a:gd name="connsiteX468" fmla="*/ 691160 w 787918"/>
              <a:gd name="connsiteY468" fmla="*/ 387487 h 892573"/>
              <a:gd name="connsiteX469" fmla="*/ 691548 w 787918"/>
              <a:gd name="connsiteY469" fmla="*/ 388070 h 892573"/>
              <a:gd name="connsiteX470" fmla="*/ 693037 w 787918"/>
              <a:gd name="connsiteY470" fmla="*/ 388070 h 892573"/>
              <a:gd name="connsiteX471" fmla="*/ 693749 w 787918"/>
              <a:gd name="connsiteY471" fmla="*/ 387293 h 892573"/>
              <a:gd name="connsiteX472" fmla="*/ 695755 w 787918"/>
              <a:gd name="connsiteY472" fmla="*/ 386970 h 892573"/>
              <a:gd name="connsiteX473" fmla="*/ 696144 w 787918"/>
              <a:gd name="connsiteY473" fmla="*/ 387552 h 892573"/>
              <a:gd name="connsiteX474" fmla="*/ 695043 w 787918"/>
              <a:gd name="connsiteY474" fmla="*/ 388652 h 892573"/>
              <a:gd name="connsiteX475" fmla="*/ 695432 w 787918"/>
              <a:gd name="connsiteY475" fmla="*/ 390011 h 892573"/>
              <a:gd name="connsiteX476" fmla="*/ 696144 w 787918"/>
              <a:gd name="connsiteY476" fmla="*/ 390011 h 892573"/>
              <a:gd name="connsiteX477" fmla="*/ 696726 w 787918"/>
              <a:gd name="connsiteY477" fmla="*/ 390464 h 892573"/>
              <a:gd name="connsiteX478" fmla="*/ 698409 w 787918"/>
              <a:gd name="connsiteY478" fmla="*/ 390141 h 892573"/>
              <a:gd name="connsiteX479" fmla="*/ 699509 w 787918"/>
              <a:gd name="connsiteY479" fmla="*/ 390464 h 892573"/>
              <a:gd name="connsiteX480" fmla="*/ 699509 w 787918"/>
              <a:gd name="connsiteY480" fmla="*/ 391565 h 892573"/>
              <a:gd name="connsiteX481" fmla="*/ 700092 w 787918"/>
              <a:gd name="connsiteY481" fmla="*/ 391565 h 892573"/>
              <a:gd name="connsiteX482" fmla="*/ 700998 w 787918"/>
              <a:gd name="connsiteY482" fmla="*/ 393377 h 892573"/>
              <a:gd name="connsiteX483" fmla="*/ 702486 w 787918"/>
              <a:gd name="connsiteY483" fmla="*/ 393377 h 892573"/>
              <a:gd name="connsiteX484" fmla="*/ 703392 w 787918"/>
              <a:gd name="connsiteY484" fmla="*/ 391565 h 892573"/>
              <a:gd name="connsiteX485" fmla="*/ 704299 w 787918"/>
              <a:gd name="connsiteY485" fmla="*/ 391565 h 892573"/>
              <a:gd name="connsiteX486" fmla="*/ 704493 w 787918"/>
              <a:gd name="connsiteY486" fmla="*/ 393377 h 892573"/>
              <a:gd name="connsiteX487" fmla="*/ 707599 w 787918"/>
              <a:gd name="connsiteY487" fmla="*/ 393053 h 892573"/>
              <a:gd name="connsiteX488" fmla="*/ 709088 w 787918"/>
              <a:gd name="connsiteY488" fmla="*/ 391047 h 892573"/>
              <a:gd name="connsiteX489" fmla="*/ 709994 w 787918"/>
              <a:gd name="connsiteY489" fmla="*/ 390918 h 892573"/>
              <a:gd name="connsiteX490" fmla="*/ 710512 w 787918"/>
              <a:gd name="connsiteY490" fmla="*/ 391371 h 892573"/>
              <a:gd name="connsiteX491" fmla="*/ 710512 w 787918"/>
              <a:gd name="connsiteY491" fmla="*/ 393183 h 892573"/>
              <a:gd name="connsiteX492" fmla="*/ 714395 w 787918"/>
              <a:gd name="connsiteY492" fmla="*/ 397584 h 892573"/>
              <a:gd name="connsiteX493" fmla="*/ 716078 w 787918"/>
              <a:gd name="connsiteY493" fmla="*/ 397584 h 892573"/>
              <a:gd name="connsiteX494" fmla="*/ 716466 w 787918"/>
              <a:gd name="connsiteY494" fmla="*/ 396030 h 892573"/>
              <a:gd name="connsiteX495" fmla="*/ 717049 w 787918"/>
              <a:gd name="connsiteY495" fmla="*/ 396160 h 892573"/>
              <a:gd name="connsiteX496" fmla="*/ 717760 w 787918"/>
              <a:gd name="connsiteY496" fmla="*/ 397713 h 892573"/>
              <a:gd name="connsiteX497" fmla="*/ 717372 w 787918"/>
              <a:gd name="connsiteY497" fmla="*/ 399849 h 892573"/>
              <a:gd name="connsiteX498" fmla="*/ 717566 w 787918"/>
              <a:gd name="connsiteY498" fmla="*/ 401402 h 892573"/>
              <a:gd name="connsiteX499" fmla="*/ 719443 w 787918"/>
              <a:gd name="connsiteY499" fmla="*/ 401402 h 892573"/>
              <a:gd name="connsiteX500" fmla="*/ 719055 w 787918"/>
              <a:gd name="connsiteY500" fmla="*/ 402309 h 892573"/>
              <a:gd name="connsiteX501" fmla="*/ 719767 w 787918"/>
              <a:gd name="connsiteY501" fmla="*/ 402309 h 892573"/>
              <a:gd name="connsiteX502" fmla="*/ 720479 w 787918"/>
              <a:gd name="connsiteY502" fmla="*/ 402891 h 892573"/>
              <a:gd name="connsiteX503" fmla="*/ 721579 w 787918"/>
              <a:gd name="connsiteY503" fmla="*/ 402891 h 892573"/>
              <a:gd name="connsiteX504" fmla="*/ 721967 w 787918"/>
              <a:gd name="connsiteY504" fmla="*/ 404121 h 892573"/>
              <a:gd name="connsiteX505" fmla="*/ 724556 w 787918"/>
              <a:gd name="connsiteY505" fmla="*/ 403797 h 892573"/>
              <a:gd name="connsiteX506" fmla="*/ 724750 w 787918"/>
              <a:gd name="connsiteY506" fmla="*/ 404380 h 892573"/>
              <a:gd name="connsiteX507" fmla="*/ 725139 w 787918"/>
              <a:gd name="connsiteY507" fmla="*/ 404380 h 892573"/>
              <a:gd name="connsiteX508" fmla="*/ 725851 w 787918"/>
              <a:gd name="connsiteY508" fmla="*/ 403927 h 892573"/>
              <a:gd name="connsiteX509" fmla="*/ 725657 w 787918"/>
              <a:gd name="connsiteY509" fmla="*/ 403344 h 892573"/>
              <a:gd name="connsiteX510" fmla="*/ 726045 w 787918"/>
              <a:gd name="connsiteY510" fmla="*/ 403020 h 892573"/>
              <a:gd name="connsiteX511" fmla="*/ 725657 w 787918"/>
              <a:gd name="connsiteY511" fmla="*/ 402697 h 892573"/>
              <a:gd name="connsiteX512" fmla="*/ 727145 w 787918"/>
              <a:gd name="connsiteY512" fmla="*/ 403020 h 892573"/>
              <a:gd name="connsiteX513" fmla="*/ 727533 w 787918"/>
              <a:gd name="connsiteY513" fmla="*/ 403603 h 892573"/>
              <a:gd name="connsiteX514" fmla="*/ 727145 w 787918"/>
              <a:gd name="connsiteY514" fmla="*/ 404185 h 892573"/>
              <a:gd name="connsiteX515" fmla="*/ 727857 w 787918"/>
              <a:gd name="connsiteY515" fmla="*/ 404768 h 892573"/>
              <a:gd name="connsiteX516" fmla="*/ 728763 w 787918"/>
              <a:gd name="connsiteY516" fmla="*/ 404768 h 892573"/>
              <a:gd name="connsiteX517" fmla="*/ 728763 w 787918"/>
              <a:gd name="connsiteY517" fmla="*/ 405350 h 892573"/>
              <a:gd name="connsiteX518" fmla="*/ 728245 w 787918"/>
              <a:gd name="connsiteY518" fmla="*/ 405350 h 892573"/>
              <a:gd name="connsiteX519" fmla="*/ 728440 w 787918"/>
              <a:gd name="connsiteY519" fmla="*/ 405933 h 892573"/>
              <a:gd name="connsiteX520" fmla="*/ 729346 w 787918"/>
              <a:gd name="connsiteY520" fmla="*/ 405933 h 892573"/>
              <a:gd name="connsiteX521" fmla="*/ 728763 w 787918"/>
              <a:gd name="connsiteY521" fmla="*/ 407033 h 892573"/>
              <a:gd name="connsiteX522" fmla="*/ 729669 w 787918"/>
              <a:gd name="connsiteY522" fmla="*/ 407163 h 892573"/>
              <a:gd name="connsiteX523" fmla="*/ 729669 w 787918"/>
              <a:gd name="connsiteY523" fmla="*/ 407486 h 892573"/>
              <a:gd name="connsiteX524" fmla="*/ 728957 w 787918"/>
              <a:gd name="connsiteY524" fmla="*/ 407939 h 892573"/>
              <a:gd name="connsiteX525" fmla="*/ 728957 w 787918"/>
              <a:gd name="connsiteY525" fmla="*/ 408716 h 892573"/>
              <a:gd name="connsiteX526" fmla="*/ 729669 w 787918"/>
              <a:gd name="connsiteY526" fmla="*/ 409298 h 892573"/>
              <a:gd name="connsiteX527" fmla="*/ 731158 w 787918"/>
              <a:gd name="connsiteY527" fmla="*/ 409298 h 892573"/>
              <a:gd name="connsiteX528" fmla="*/ 731352 w 787918"/>
              <a:gd name="connsiteY528" fmla="*/ 409751 h 892573"/>
              <a:gd name="connsiteX529" fmla="*/ 731158 w 787918"/>
              <a:gd name="connsiteY529" fmla="*/ 410528 h 892573"/>
              <a:gd name="connsiteX530" fmla="*/ 729669 w 787918"/>
              <a:gd name="connsiteY530" fmla="*/ 412211 h 892573"/>
              <a:gd name="connsiteX531" fmla="*/ 732452 w 787918"/>
              <a:gd name="connsiteY531" fmla="*/ 414347 h 892573"/>
              <a:gd name="connsiteX532" fmla="*/ 734329 w 787918"/>
              <a:gd name="connsiteY532" fmla="*/ 415253 h 892573"/>
              <a:gd name="connsiteX533" fmla="*/ 734523 w 787918"/>
              <a:gd name="connsiteY533" fmla="*/ 416806 h 892573"/>
              <a:gd name="connsiteX534" fmla="*/ 734135 w 787918"/>
              <a:gd name="connsiteY534" fmla="*/ 418165 h 892573"/>
              <a:gd name="connsiteX535" fmla="*/ 734523 w 787918"/>
              <a:gd name="connsiteY535" fmla="*/ 418165 h 892573"/>
              <a:gd name="connsiteX536" fmla="*/ 734717 w 787918"/>
              <a:gd name="connsiteY536" fmla="*/ 418942 h 892573"/>
              <a:gd name="connsiteX537" fmla="*/ 736400 w 787918"/>
              <a:gd name="connsiteY537" fmla="*/ 419266 h 892573"/>
              <a:gd name="connsiteX538" fmla="*/ 737889 w 787918"/>
              <a:gd name="connsiteY538" fmla="*/ 420172 h 892573"/>
              <a:gd name="connsiteX539" fmla="*/ 738083 w 787918"/>
              <a:gd name="connsiteY539" fmla="*/ 423213 h 892573"/>
              <a:gd name="connsiteX540" fmla="*/ 739183 w 787918"/>
              <a:gd name="connsiteY540" fmla="*/ 425026 h 892573"/>
              <a:gd name="connsiteX541" fmla="*/ 740089 w 787918"/>
              <a:gd name="connsiteY541" fmla="*/ 425608 h 892573"/>
              <a:gd name="connsiteX542" fmla="*/ 740284 w 787918"/>
              <a:gd name="connsiteY542" fmla="*/ 426838 h 892573"/>
              <a:gd name="connsiteX543" fmla="*/ 741189 w 787918"/>
              <a:gd name="connsiteY543" fmla="*/ 428650 h 892573"/>
              <a:gd name="connsiteX544" fmla="*/ 741384 w 787918"/>
              <a:gd name="connsiteY544" fmla="*/ 431109 h 892573"/>
              <a:gd name="connsiteX545" fmla="*/ 741772 w 787918"/>
              <a:gd name="connsiteY545" fmla="*/ 431109 h 892573"/>
              <a:gd name="connsiteX546" fmla="*/ 741966 w 787918"/>
              <a:gd name="connsiteY546" fmla="*/ 430527 h 892573"/>
              <a:gd name="connsiteX547" fmla="*/ 742678 w 787918"/>
              <a:gd name="connsiteY547" fmla="*/ 430657 h 892573"/>
              <a:gd name="connsiteX548" fmla="*/ 743973 w 787918"/>
              <a:gd name="connsiteY548" fmla="*/ 433116 h 892573"/>
              <a:gd name="connsiteX549" fmla="*/ 744490 w 787918"/>
              <a:gd name="connsiteY549" fmla="*/ 433116 h 892573"/>
              <a:gd name="connsiteX550" fmla="*/ 744879 w 787918"/>
              <a:gd name="connsiteY550" fmla="*/ 432663 h 892573"/>
              <a:gd name="connsiteX551" fmla="*/ 745785 w 787918"/>
              <a:gd name="connsiteY551" fmla="*/ 432792 h 892573"/>
              <a:gd name="connsiteX552" fmla="*/ 747079 w 787918"/>
              <a:gd name="connsiteY552" fmla="*/ 434798 h 892573"/>
              <a:gd name="connsiteX553" fmla="*/ 747791 w 787918"/>
              <a:gd name="connsiteY553" fmla="*/ 434475 h 892573"/>
              <a:gd name="connsiteX554" fmla="*/ 747791 w 787918"/>
              <a:gd name="connsiteY554" fmla="*/ 432792 h 892573"/>
              <a:gd name="connsiteX555" fmla="*/ 748697 w 787918"/>
              <a:gd name="connsiteY555" fmla="*/ 433375 h 892573"/>
              <a:gd name="connsiteX556" fmla="*/ 749409 w 787918"/>
              <a:gd name="connsiteY556" fmla="*/ 433375 h 892573"/>
              <a:gd name="connsiteX557" fmla="*/ 750509 w 787918"/>
              <a:gd name="connsiteY557" fmla="*/ 432598 h 892573"/>
              <a:gd name="connsiteX558" fmla="*/ 750704 w 787918"/>
              <a:gd name="connsiteY558" fmla="*/ 433375 h 892573"/>
              <a:gd name="connsiteX559" fmla="*/ 751416 w 787918"/>
              <a:gd name="connsiteY559" fmla="*/ 433504 h 892573"/>
              <a:gd name="connsiteX560" fmla="*/ 751804 w 787918"/>
              <a:gd name="connsiteY560" fmla="*/ 434410 h 892573"/>
              <a:gd name="connsiteX561" fmla="*/ 753293 w 787918"/>
              <a:gd name="connsiteY561" fmla="*/ 433828 h 892573"/>
              <a:gd name="connsiteX562" fmla="*/ 754587 w 787918"/>
              <a:gd name="connsiteY562" fmla="*/ 435381 h 892573"/>
              <a:gd name="connsiteX563" fmla="*/ 756788 w 787918"/>
              <a:gd name="connsiteY563" fmla="*/ 435705 h 892573"/>
              <a:gd name="connsiteX564" fmla="*/ 758276 w 787918"/>
              <a:gd name="connsiteY564" fmla="*/ 435705 h 892573"/>
              <a:gd name="connsiteX565" fmla="*/ 759765 w 787918"/>
              <a:gd name="connsiteY565" fmla="*/ 435122 h 892573"/>
              <a:gd name="connsiteX566" fmla="*/ 762353 w 787918"/>
              <a:gd name="connsiteY566" fmla="*/ 434798 h 892573"/>
              <a:gd name="connsiteX567" fmla="*/ 763842 w 787918"/>
              <a:gd name="connsiteY567" fmla="*/ 433698 h 892573"/>
              <a:gd name="connsiteX568" fmla="*/ 765072 w 787918"/>
              <a:gd name="connsiteY568" fmla="*/ 433569 h 892573"/>
              <a:gd name="connsiteX569" fmla="*/ 765072 w 787918"/>
              <a:gd name="connsiteY569" fmla="*/ 433569 h 892573"/>
              <a:gd name="connsiteX570" fmla="*/ 756464 w 787918"/>
              <a:gd name="connsiteY570" fmla="*/ 459005 h 892573"/>
              <a:gd name="connsiteX571" fmla="*/ 761900 w 787918"/>
              <a:gd name="connsiteY571" fmla="*/ 466318 h 892573"/>
              <a:gd name="connsiteX572" fmla="*/ 761059 w 787918"/>
              <a:gd name="connsiteY572" fmla="*/ 469683 h 892573"/>
              <a:gd name="connsiteX573" fmla="*/ 735624 w 787918"/>
              <a:gd name="connsiteY573" fmla="*/ 488647 h 892573"/>
              <a:gd name="connsiteX574" fmla="*/ 726563 w 787918"/>
              <a:gd name="connsiteY574" fmla="*/ 487158 h 892573"/>
              <a:gd name="connsiteX575" fmla="*/ 718925 w 787918"/>
              <a:gd name="connsiteY575" fmla="*/ 486705 h 892573"/>
              <a:gd name="connsiteX576" fmla="*/ 701710 w 787918"/>
              <a:gd name="connsiteY576" fmla="*/ 496090 h 892573"/>
              <a:gd name="connsiteX577" fmla="*/ 689348 w 787918"/>
              <a:gd name="connsiteY577" fmla="*/ 497449 h 892573"/>
              <a:gd name="connsiteX578" fmla="*/ 686888 w 787918"/>
              <a:gd name="connsiteY578" fmla="*/ 500167 h 892573"/>
              <a:gd name="connsiteX579" fmla="*/ 688377 w 787918"/>
              <a:gd name="connsiteY579" fmla="*/ 516542 h 892573"/>
              <a:gd name="connsiteX580" fmla="*/ 685335 w 787918"/>
              <a:gd name="connsiteY580" fmla="*/ 524114 h 892573"/>
              <a:gd name="connsiteX581" fmla="*/ 680092 w 787918"/>
              <a:gd name="connsiteY581" fmla="*/ 528839 h 892573"/>
              <a:gd name="connsiteX582" fmla="*/ 669414 w 787918"/>
              <a:gd name="connsiteY582" fmla="*/ 529098 h 892573"/>
              <a:gd name="connsiteX583" fmla="*/ 652392 w 787918"/>
              <a:gd name="connsiteY583" fmla="*/ 523208 h 892573"/>
              <a:gd name="connsiteX584" fmla="*/ 641972 w 787918"/>
              <a:gd name="connsiteY584" fmla="*/ 527739 h 892573"/>
              <a:gd name="connsiteX585" fmla="*/ 635823 w 787918"/>
              <a:gd name="connsiteY585" fmla="*/ 526703 h 892573"/>
              <a:gd name="connsiteX586" fmla="*/ 623850 w 787918"/>
              <a:gd name="connsiteY586" fmla="*/ 533952 h 892573"/>
              <a:gd name="connsiteX587" fmla="*/ 616277 w 787918"/>
              <a:gd name="connsiteY587" fmla="*/ 530780 h 892573"/>
              <a:gd name="connsiteX588" fmla="*/ 608705 w 787918"/>
              <a:gd name="connsiteY588" fmla="*/ 532140 h 892573"/>
              <a:gd name="connsiteX589" fmla="*/ 603268 w 787918"/>
              <a:gd name="connsiteY589" fmla="*/ 524308 h 892573"/>
              <a:gd name="connsiteX590" fmla="*/ 582558 w 787918"/>
              <a:gd name="connsiteY590" fmla="*/ 529098 h 892573"/>
              <a:gd name="connsiteX591" fmla="*/ 564953 w 787918"/>
              <a:gd name="connsiteY591" fmla="*/ 520296 h 892573"/>
              <a:gd name="connsiteX592" fmla="*/ 536282 w 787918"/>
              <a:gd name="connsiteY592" fmla="*/ 535181 h 892573"/>
              <a:gd name="connsiteX593" fmla="*/ 525150 w 787918"/>
              <a:gd name="connsiteY593" fmla="*/ 535311 h 892573"/>
              <a:gd name="connsiteX594" fmla="*/ 514859 w 787918"/>
              <a:gd name="connsiteY594" fmla="*/ 531687 h 892573"/>
              <a:gd name="connsiteX595" fmla="*/ 506898 w 787918"/>
              <a:gd name="connsiteY595" fmla="*/ 535376 h 892573"/>
              <a:gd name="connsiteX596" fmla="*/ 512205 w 787918"/>
              <a:gd name="connsiteY596" fmla="*/ 541654 h 892573"/>
              <a:gd name="connsiteX597" fmla="*/ 515053 w 787918"/>
              <a:gd name="connsiteY597" fmla="*/ 550262 h 892573"/>
              <a:gd name="connsiteX598" fmla="*/ 512464 w 787918"/>
              <a:gd name="connsiteY598" fmla="*/ 572655 h 892573"/>
              <a:gd name="connsiteX599" fmla="*/ 516800 w 787918"/>
              <a:gd name="connsiteY599" fmla="*/ 575956 h 892573"/>
              <a:gd name="connsiteX600" fmla="*/ 532398 w 787918"/>
              <a:gd name="connsiteY600" fmla="*/ 573756 h 892573"/>
              <a:gd name="connsiteX601" fmla="*/ 531945 w 787918"/>
              <a:gd name="connsiteY601" fmla="*/ 582364 h 892573"/>
              <a:gd name="connsiteX602" fmla="*/ 537511 w 787918"/>
              <a:gd name="connsiteY602" fmla="*/ 589353 h 892573"/>
              <a:gd name="connsiteX603" fmla="*/ 534599 w 787918"/>
              <a:gd name="connsiteY603" fmla="*/ 603269 h 892573"/>
              <a:gd name="connsiteX604" fmla="*/ 554210 w 787918"/>
              <a:gd name="connsiteY604" fmla="*/ 615113 h 892573"/>
              <a:gd name="connsiteX605" fmla="*/ 558351 w 787918"/>
              <a:gd name="connsiteY605" fmla="*/ 633817 h 892573"/>
              <a:gd name="connsiteX606" fmla="*/ 556993 w 787918"/>
              <a:gd name="connsiteY606" fmla="*/ 638218 h 892573"/>
              <a:gd name="connsiteX607" fmla="*/ 542689 w 787918"/>
              <a:gd name="connsiteY607" fmla="*/ 657376 h 892573"/>
              <a:gd name="connsiteX608" fmla="*/ 531557 w 787918"/>
              <a:gd name="connsiteY608" fmla="*/ 666242 h 892573"/>
              <a:gd name="connsiteX609" fmla="*/ 528450 w 787918"/>
              <a:gd name="connsiteY609" fmla="*/ 673491 h 892573"/>
              <a:gd name="connsiteX610" fmla="*/ 509034 w 787918"/>
              <a:gd name="connsiteY610" fmla="*/ 682682 h 892573"/>
              <a:gd name="connsiteX611" fmla="*/ 508645 w 787918"/>
              <a:gd name="connsiteY611" fmla="*/ 691872 h 892573"/>
              <a:gd name="connsiteX612" fmla="*/ 516671 w 787918"/>
              <a:gd name="connsiteY612" fmla="*/ 705399 h 892573"/>
              <a:gd name="connsiteX613" fmla="*/ 517577 w 787918"/>
              <a:gd name="connsiteY613" fmla="*/ 713425 h 892573"/>
              <a:gd name="connsiteX614" fmla="*/ 502886 w 787918"/>
              <a:gd name="connsiteY614" fmla="*/ 716531 h 892573"/>
              <a:gd name="connsiteX615" fmla="*/ 495507 w 787918"/>
              <a:gd name="connsiteY615" fmla="*/ 727210 h 892573"/>
              <a:gd name="connsiteX616" fmla="*/ 495507 w 787918"/>
              <a:gd name="connsiteY616" fmla="*/ 739507 h 892573"/>
              <a:gd name="connsiteX617" fmla="*/ 493306 w 787918"/>
              <a:gd name="connsiteY617" fmla="*/ 745332 h 892573"/>
              <a:gd name="connsiteX618" fmla="*/ 490265 w 787918"/>
              <a:gd name="connsiteY618" fmla="*/ 747468 h 892573"/>
              <a:gd name="connsiteX619" fmla="*/ 484440 w 787918"/>
              <a:gd name="connsiteY619" fmla="*/ 746238 h 892573"/>
              <a:gd name="connsiteX620" fmla="*/ 478162 w 787918"/>
              <a:gd name="connsiteY620" fmla="*/ 737824 h 892573"/>
              <a:gd name="connsiteX621" fmla="*/ 473825 w 787918"/>
              <a:gd name="connsiteY621" fmla="*/ 736465 h 892573"/>
              <a:gd name="connsiteX622" fmla="*/ 456998 w 787918"/>
              <a:gd name="connsiteY622" fmla="*/ 740219 h 892573"/>
              <a:gd name="connsiteX623" fmla="*/ 456156 w 787918"/>
              <a:gd name="connsiteY623" fmla="*/ 744102 h 892573"/>
              <a:gd name="connsiteX624" fmla="*/ 458616 w 787918"/>
              <a:gd name="connsiteY624" fmla="*/ 751480 h 892573"/>
              <a:gd name="connsiteX625" fmla="*/ 459263 w 787918"/>
              <a:gd name="connsiteY625" fmla="*/ 763454 h 892573"/>
              <a:gd name="connsiteX626" fmla="*/ 452662 w 787918"/>
              <a:gd name="connsiteY626" fmla="*/ 776204 h 892573"/>
              <a:gd name="connsiteX627" fmla="*/ 452662 w 787918"/>
              <a:gd name="connsiteY627" fmla="*/ 776204 h 892573"/>
              <a:gd name="connsiteX628" fmla="*/ 427938 w 787918"/>
              <a:gd name="connsiteY628" fmla="*/ 792837 h 892573"/>
              <a:gd name="connsiteX629" fmla="*/ 417000 w 787918"/>
              <a:gd name="connsiteY629" fmla="*/ 792384 h 892573"/>
              <a:gd name="connsiteX630" fmla="*/ 412276 w 787918"/>
              <a:gd name="connsiteY630" fmla="*/ 800798 h 892573"/>
              <a:gd name="connsiteX631" fmla="*/ 402114 w 787918"/>
              <a:gd name="connsiteY631" fmla="*/ 797951 h 892573"/>
              <a:gd name="connsiteX632" fmla="*/ 399784 w 787918"/>
              <a:gd name="connsiteY632" fmla="*/ 801381 h 892573"/>
              <a:gd name="connsiteX633" fmla="*/ 399978 w 787918"/>
              <a:gd name="connsiteY633" fmla="*/ 805717 h 892573"/>
              <a:gd name="connsiteX634" fmla="*/ 395707 w 787918"/>
              <a:gd name="connsiteY634" fmla="*/ 811283 h 892573"/>
              <a:gd name="connsiteX635" fmla="*/ 378297 w 787918"/>
              <a:gd name="connsiteY635" fmla="*/ 817431 h 892573"/>
              <a:gd name="connsiteX636" fmla="*/ 378491 w 787918"/>
              <a:gd name="connsiteY636" fmla="*/ 822803 h 892573"/>
              <a:gd name="connsiteX637" fmla="*/ 382245 w 787918"/>
              <a:gd name="connsiteY637" fmla="*/ 824745 h 892573"/>
              <a:gd name="connsiteX638" fmla="*/ 387099 w 787918"/>
              <a:gd name="connsiteY638" fmla="*/ 833741 h 892573"/>
              <a:gd name="connsiteX639" fmla="*/ 394995 w 787918"/>
              <a:gd name="connsiteY639" fmla="*/ 841055 h 892573"/>
              <a:gd name="connsiteX640" fmla="*/ 395059 w 787918"/>
              <a:gd name="connsiteY640" fmla="*/ 845262 h 892573"/>
              <a:gd name="connsiteX641" fmla="*/ 392600 w 787918"/>
              <a:gd name="connsiteY641" fmla="*/ 846750 h 892573"/>
              <a:gd name="connsiteX642" fmla="*/ 385675 w 787918"/>
              <a:gd name="connsiteY642" fmla="*/ 848369 h 892573"/>
              <a:gd name="connsiteX643" fmla="*/ 385481 w 787918"/>
              <a:gd name="connsiteY643" fmla="*/ 858077 h 892573"/>
              <a:gd name="connsiteX644" fmla="*/ 374284 w 787918"/>
              <a:gd name="connsiteY644" fmla="*/ 869079 h 892573"/>
              <a:gd name="connsiteX645" fmla="*/ 370530 w 787918"/>
              <a:gd name="connsiteY645" fmla="*/ 869856 h 892573"/>
              <a:gd name="connsiteX646" fmla="*/ 357521 w 787918"/>
              <a:gd name="connsiteY646" fmla="*/ 841185 h 892573"/>
              <a:gd name="connsiteX647" fmla="*/ 354415 w 787918"/>
              <a:gd name="connsiteY647" fmla="*/ 840149 h 892573"/>
              <a:gd name="connsiteX648" fmla="*/ 340888 w 787918"/>
              <a:gd name="connsiteY648" fmla="*/ 845974 h 892573"/>
              <a:gd name="connsiteX649" fmla="*/ 330079 w 787918"/>
              <a:gd name="connsiteY649" fmla="*/ 845068 h 892573"/>
              <a:gd name="connsiteX650" fmla="*/ 325678 w 787918"/>
              <a:gd name="connsiteY650" fmla="*/ 851022 h 892573"/>
              <a:gd name="connsiteX651" fmla="*/ 305809 w 787918"/>
              <a:gd name="connsiteY651" fmla="*/ 856264 h 892573"/>
              <a:gd name="connsiteX652" fmla="*/ 298430 w 787918"/>
              <a:gd name="connsiteY652" fmla="*/ 861054 h 892573"/>
              <a:gd name="connsiteX653" fmla="*/ 290858 w 787918"/>
              <a:gd name="connsiteY653" fmla="*/ 870309 h 892573"/>
              <a:gd name="connsiteX654" fmla="*/ 301990 w 787918"/>
              <a:gd name="connsiteY654" fmla="*/ 874904 h 892573"/>
              <a:gd name="connsiteX655" fmla="*/ 298430 w 787918"/>
              <a:gd name="connsiteY655" fmla="*/ 876587 h 892573"/>
              <a:gd name="connsiteX656" fmla="*/ 291958 w 787918"/>
              <a:gd name="connsiteY656" fmla="*/ 885389 h 892573"/>
              <a:gd name="connsiteX657" fmla="*/ 284062 w 787918"/>
              <a:gd name="connsiteY657" fmla="*/ 886295 h 892573"/>
              <a:gd name="connsiteX658" fmla="*/ 276943 w 787918"/>
              <a:gd name="connsiteY658" fmla="*/ 891538 h 892573"/>
              <a:gd name="connsiteX659" fmla="*/ 260180 w 787918"/>
              <a:gd name="connsiteY659" fmla="*/ 890502 h 892573"/>
              <a:gd name="connsiteX660" fmla="*/ 252867 w 787918"/>
              <a:gd name="connsiteY660" fmla="*/ 892573 h 892573"/>
              <a:gd name="connsiteX661" fmla="*/ 249889 w 787918"/>
              <a:gd name="connsiteY661" fmla="*/ 890761 h 892573"/>
              <a:gd name="connsiteX662" fmla="*/ 242252 w 787918"/>
              <a:gd name="connsiteY662" fmla="*/ 863578 h 892573"/>
              <a:gd name="connsiteX663" fmla="*/ 239404 w 787918"/>
              <a:gd name="connsiteY663" fmla="*/ 858918 h 892573"/>
              <a:gd name="connsiteX664" fmla="*/ 240311 w 787918"/>
              <a:gd name="connsiteY664" fmla="*/ 841443 h 892573"/>
              <a:gd name="connsiteX665" fmla="*/ 236039 w 787918"/>
              <a:gd name="connsiteY665" fmla="*/ 838142 h 892573"/>
              <a:gd name="connsiteX666" fmla="*/ 246977 w 787918"/>
              <a:gd name="connsiteY666" fmla="*/ 832447 h 892573"/>
              <a:gd name="connsiteX667" fmla="*/ 256944 w 787918"/>
              <a:gd name="connsiteY667" fmla="*/ 831088 h 892573"/>
              <a:gd name="connsiteX668" fmla="*/ 259080 w 787918"/>
              <a:gd name="connsiteY668" fmla="*/ 828111 h 892573"/>
              <a:gd name="connsiteX669" fmla="*/ 231250 w 787918"/>
              <a:gd name="connsiteY669" fmla="*/ 792837 h 892573"/>
              <a:gd name="connsiteX670" fmla="*/ 231250 w 787918"/>
              <a:gd name="connsiteY670" fmla="*/ 792837 h 892573"/>
              <a:gd name="connsiteX671" fmla="*/ 232479 w 787918"/>
              <a:gd name="connsiteY671" fmla="*/ 787854 h 892573"/>
              <a:gd name="connsiteX672" fmla="*/ 237269 w 787918"/>
              <a:gd name="connsiteY672" fmla="*/ 782288 h 892573"/>
              <a:gd name="connsiteX673" fmla="*/ 255326 w 787918"/>
              <a:gd name="connsiteY673" fmla="*/ 774651 h 892573"/>
              <a:gd name="connsiteX674" fmla="*/ 256426 w 787918"/>
              <a:gd name="connsiteY674" fmla="*/ 768955 h 892573"/>
              <a:gd name="connsiteX675" fmla="*/ 249760 w 787918"/>
              <a:gd name="connsiteY675" fmla="*/ 760865 h 892573"/>
              <a:gd name="connsiteX676" fmla="*/ 249566 w 787918"/>
              <a:gd name="connsiteY676" fmla="*/ 757111 h 892573"/>
              <a:gd name="connsiteX677" fmla="*/ 268723 w 787918"/>
              <a:gd name="connsiteY677" fmla="*/ 745138 h 892573"/>
              <a:gd name="connsiteX678" fmla="*/ 268464 w 787918"/>
              <a:gd name="connsiteY678" fmla="*/ 732970 h 892573"/>
              <a:gd name="connsiteX679" fmla="*/ 263416 w 787918"/>
              <a:gd name="connsiteY679" fmla="*/ 727599 h 892573"/>
              <a:gd name="connsiteX680" fmla="*/ 270600 w 787918"/>
              <a:gd name="connsiteY680" fmla="*/ 717372 h 892573"/>
              <a:gd name="connsiteX681" fmla="*/ 268788 w 787918"/>
              <a:gd name="connsiteY681" fmla="*/ 714654 h 892573"/>
              <a:gd name="connsiteX682" fmla="*/ 257656 w 787918"/>
              <a:gd name="connsiteY682" fmla="*/ 712130 h 892573"/>
              <a:gd name="connsiteX683" fmla="*/ 255067 w 787918"/>
              <a:gd name="connsiteY683" fmla="*/ 707470 h 892573"/>
              <a:gd name="connsiteX684" fmla="*/ 260439 w 787918"/>
              <a:gd name="connsiteY684" fmla="*/ 703263 h 892573"/>
              <a:gd name="connsiteX685" fmla="*/ 277784 w 787918"/>
              <a:gd name="connsiteY685" fmla="*/ 697373 h 892573"/>
              <a:gd name="connsiteX686" fmla="*/ 283027 w 787918"/>
              <a:gd name="connsiteY686" fmla="*/ 692131 h 892573"/>
              <a:gd name="connsiteX687" fmla="*/ 282380 w 787918"/>
              <a:gd name="connsiteY687" fmla="*/ 686241 h 892573"/>
              <a:gd name="connsiteX688" fmla="*/ 275972 w 787918"/>
              <a:gd name="connsiteY688" fmla="*/ 674074 h 892573"/>
              <a:gd name="connsiteX689" fmla="*/ 267623 w 787918"/>
              <a:gd name="connsiteY689" fmla="*/ 655369 h 892573"/>
              <a:gd name="connsiteX690" fmla="*/ 257850 w 787918"/>
              <a:gd name="connsiteY690" fmla="*/ 649803 h 892573"/>
              <a:gd name="connsiteX691" fmla="*/ 240505 w 787918"/>
              <a:gd name="connsiteY691" fmla="*/ 620873 h 892573"/>
              <a:gd name="connsiteX692" fmla="*/ 206526 w 787918"/>
              <a:gd name="connsiteY692" fmla="*/ 602880 h 892573"/>
              <a:gd name="connsiteX693" fmla="*/ 203743 w 787918"/>
              <a:gd name="connsiteY693" fmla="*/ 595631 h 892573"/>
              <a:gd name="connsiteX694" fmla="*/ 199407 w 787918"/>
              <a:gd name="connsiteY694" fmla="*/ 590518 h 892573"/>
              <a:gd name="connsiteX695" fmla="*/ 173583 w 787918"/>
              <a:gd name="connsiteY695" fmla="*/ 578998 h 892573"/>
              <a:gd name="connsiteX696" fmla="*/ 166010 w 787918"/>
              <a:gd name="connsiteY696" fmla="*/ 569160 h 892573"/>
              <a:gd name="connsiteX697" fmla="*/ 156690 w 787918"/>
              <a:gd name="connsiteY697" fmla="*/ 565665 h 892573"/>
              <a:gd name="connsiteX698" fmla="*/ 157920 w 787918"/>
              <a:gd name="connsiteY698" fmla="*/ 554792 h 892573"/>
              <a:gd name="connsiteX699" fmla="*/ 152419 w 787918"/>
              <a:gd name="connsiteY699" fmla="*/ 543466 h 892573"/>
              <a:gd name="connsiteX700" fmla="*/ 159797 w 787918"/>
              <a:gd name="connsiteY700" fmla="*/ 538935 h 892573"/>
              <a:gd name="connsiteX701" fmla="*/ 160703 w 787918"/>
              <a:gd name="connsiteY701" fmla="*/ 532593 h 892573"/>
              <a:gd name="connsiteX702" fmla="*/ 145429 w 787918"/>
              <a:gd name="connsiteY702" fmla="*/ 513370 h 892573"/>
              <a:gd name="connsiteX703" fmla="*/ 144393 w 787918"/>
              <a:gd name="connsiteY703" fmla="*/ 508969 h 892573"/>
              <a:gd name="connsiteX704" fmla="*/ 138892 w 787918"/>
              <a:gd name="connsiteY704" fmla="*/ 508646 h 892573"/>
              <a:gd name="connsiteX705" fmla="*/ 136239 w 787918"/>
              <a:gd name="connsiteY705" fmla="*/ 504115 h 892573"/>
              <a:gd name="connsiteX706" fmla="*/ 131514 w 787918"/>
              <a:gd name="connsiteY706" fmla="*/ 509746 h 892573"/>
              <a:gd name="connsiteX707" fmla="*/ 125559 w 787918"/>
              <a:gd name="connsiteY707" fmla="*/ 508969 h 892573"/>
              <a:gd name="connsiteX708" fmla="*/ 123618 w 787918"/>
              <a:gd name="connsiteY708" fmla="*/ 497125 h 892573"/>
              <a:gd name="connsiteX709" fmla="*/ 111838 w 787918"/>
              <a:gd name="connsiteY709" fmla="*/ 492724 h 892573"/>
              <a:gd name="connsiteX710" fmla="*/ 105561 w 787918"/>
              <a:gd name="connsiteY710" fmla="*/ 486446 h 892573"/>
              <a:gd name="connsiteX711" fmla="*/ 114816 w 787918"/>
              <a:gd name="connsiteY711" fmla="*/ 468907 h 892573"/>
              <a:gd name="connsiteX712" fmla="*/ 129184 w 787918"/>
              <a:gd name="connsiteY712" fmla="*/ 461334 h 892573"/>
              <a:gd name="connsiteX713" fmla="*/ 133909 w 787918"/>
              <a:gd name="connsiteY713" fmla="*/ 447225 h 892573"/>
              <a:gd name="connsiteX714" fmla="*/ 141934 w 787918"/>
              <a:gd name="connsiteY714" fmla="*/ 440235 h 892573"/>
              <a:gd name="connsiteX715" fmla="*/ 136109 w 787918"/>
              <a:gd name="connsiteY715" fmla="*/ 429427 h 892573"/>
              <a:gd name="connsiteX716" fmla="*/ 128731 w 787918"/>
              <a:gd name="connsiteY716" fmla="*/ 423667 h 892573"/>
              <a:gd name="connsiteX717" fmla="*/ 98765 w 787918"/>
              <a:gd name="connsiteY717" fmla="*/ 421401 h 892573"/>
              <a:gd name="connsiteX718" fmla="*/ 93911 w 787918"/>
              <a:gd name="connsiteY718" fmla="*/ 418489 h 892573"/>
              <a:gd name="connsiteX719" fmla="*/ 87439 w 787918"/>
              <a:gd name="connsiteY719" fmla="*/ 409946 h 892573"/>
              <a:gd name="connsiteX720" fmla="*/ 76565 w 787918"/>
              <a:gd name="connsiteY720" fmla="*/ 409622 h 892573"/>
              <a:gd name="connsiteX721" fmla="*/ 72488 w 787918"/>
              <a:gd name="connsiteY721" fmla="*/ 405803 h 892573"/>
              <a:gd name="connsiteX722" fmla="*/ 64592 w 787918"/>
              <a:gd name="connsiteY722" fmla="*/ 404703 h 892573"/>
              <a:gd name="connsiteX723" fmla="*/ 63556 w 787918"/>
              <a:gd name="connsiteY723" fmla="*/ 396483 h 892573"/>
              <a:gd name="connsiteX724" fmla="*/ 58961 w 787918"/>
              <a:gd name="connsiteY724" fmla="*/ 388717 h 892573"/>
              <a:gd name="connsiteX725" fmla="*/ 59155 w 787918"/>
              <a:gd name="connsiteY725" fmla="*/ 377908 h 892573"/>
              <a:gd name="connsiteX726" fmla="*/ 64592 w 787918"/>
              <a:gd name="connsiteY726" fmla="*/ 377585 h 892573"/>
              <a:gd name="connsiteX727" fmla="*/ 66922 w 787918"/>
              <a:gd name="connsiteY727" fmla="*/ 374867 h 892573"/>
              <a:gd name="connsiteX728" fmla="*/ 68864 w 787918"/>
              <a:gd name="connsiteY728" fmla="*/ 366000 h 892573"/>
              <a:gd name="connsiteX729" fmla="*/ 68475 w 787918"/>
              <a:gd name="connsiteY729" fmla="*/ 357586 h 892573"/>
              <a:gd name="connsiteX730" fmla="*/ 86533 w 787918"/>
              <a:gd name="connsiteY730" fmla="*/ 346001 h 892573"/>
              <a:gd name="connsiteX731" fmla="*/ 90610 w 787918"/>
              <a:gd name="connsiteY731" fmla="*/ 336357 h 892573"/>
              <a:gd name="connsiteX732" fmla="*/ 89963 w 787918"/>
              <a:gd name="connsiteY732" fmla="*/ 324125 h 892573"/>
              <a:gd name="connsiteX733" fmla="*/ 84526 w 787918"/>
              <a:gd name="connsiteY733" fmla="*/ 318753 h 892573"/>
              <a:gd name="connsiteX734" fmla="*/ 82779 w 787918"/>
              <a:gd name="connsiteY734" fmla="*/ 313381 h 892573"/>
              <a:gd name="connsiteX735" fmla="*/ 80449 w 787918"/>
              <a:gd name="connsiteY735" fmla="*/ 297330 h 892573"/>
              <a:gd name="connsiteX736" fmla="*/ 81937 w 787918"/>
              <a:gd name="connsiteY736" fmla="*/ 286651 h 892573"/>
              <a:gd name="connsiteX737" fmla="*/ 72747 w 787918"/>
              <a:gd name="connsiteY737" fmla="*/ 271053 h 892573"/>
              <a:gd name="connsiteX738" fmla="*/ 72941 w 787918"/>
              <a:gd name="connsiteY738" fmla="*/ 258368 h 892573"/>
              <a:gd name="connsiteX739" fmla="*/ 71388 w 787918"/>
              <a:gd name="connsiteY739" fmla="*/ 254549 h 892573"/>
              <a:gd name="connsiteX740" fmla="*/ 64592 w 787918"/>
              <a:gd name="connsiteY740" fmla="*/ 246589 h 892573"/>
              <a:gd name="connsiteX741" fmla="*/ 53783 w 787918"/>
              <a:gd name="connsiteY741" fmla="*/ 239211 h 892573"/>
              <a:gd name="connsiteX742" fmla="*/ 28736 w 787918"/>
              <a:gd name="connsiteY742" fmla="*/ 228920 h 892573"/>
              <a:gd name="connsiteX743" fmla="*/ 22005 w 787918"/>
              <a:gd name="connsiteY743" fmla="*/ 218500 h 892573"/>
              <a:gd name="connsiteX744" fmla="*/ 13915 w 787918"/>
              <a:gd name="connsiteY744" fmla="*/ 222124 h 892573"/>
              <a:gd name="connsiteX745" fmla="*/ 13915 w 787918"/>
              <a:gd name="connsiteY745" fmla="*/ 222124 h 892573"/>
              <a:gd name="connsiteX746" fmla="*/ 15921 w 787918"/>
              <a:gd name="connsiteY746" fmla="*/ 209438 h 892573"/>
              <a:gd name="connsiteX747" fmla="*/ 9385 w 787918"/>
              <a:gd name="connsiteY747" fmla="*/ 203161 h 892573"/>
              <a:gd name="connsiteX748" fmla="*/ 7702 w 787918"/>
              <a:gd name="connsiteY748" fmla="*/ 190734 h 892573"/>
              <a:gd name="connsiteX749" fmla="*/ 6860 w 787918"/>
              <a:gd name="connsiteY749" fmla="*/ 151060 h 892573"/>
              <a:gd name="connsiteX750" fmla="*/ 5825 w 787918"/>
              <a:gd name="connsiteY750" fmla="*/ 144782 h 892573"/>
              <a:gd name="connsiteX751" fmla="*/ 0 w 787918"/>
              <a:gd name="connsiteY751" fmla="*/ 135850 h 892573"/>
              <a:gd name="connsiteX752" fmla="*/ 647 w 787918"/>
              <a:gd name="connsiteY752" fmla="*/ 131902 h 892573"/>
              <a:gd name="connsiteX753" fmla="*/ 4725 w 787918"/>
              <a:gd name="connsiteY753" fmla="*/ 129831 h 892573"/>
              <a:gd name="connsiteX754" fmla="*/ 12362 w 787918"/>
              <a:gd name="connsiteY754" fmla="*/ 116434 h 892573"/>
              <a:gd name="connsiteX755" fmla="*/ 9320 w 787918"/>
              <a:gd name="connsiteY755" fmla="*/ 111968 h 892573"/>
              <a:gd name="connsiteX756" fmla="*/ 2330 w 787918"/>
              <a:gd name="connsiteY756" fmla="*/ 108603 h 892573"/>
              <a:gd name="connsiteX757" fmla="*/ 1877 w 787918"/>
              <a:gd name="connsiteY757" fmla="*/ 104460 h 892573"/>
              <a:gd name="connsiteX758" fmla="*/ 3171 w 787918"/>
              <a:gd name="connsiteY758" fmla="*/ 100318 h 892573"/>
              <a:gd name="connsiteX759" fmla="*/ 12038 w 787918"/>
              <a:gd name="connsiteY759" fmla="*/ 91193 h 892573"/>
              <a:gd name="connsiteX760" fmla="*/ 13591 w 787918"/>
              <a:gd name="connsiteY760" fmla="*/ 77277 h 892573"/>
              <a:gd name="connsiteX761" fmla="*/ 18316 w 787918"/>
              <a:gd name="connsiteY761" fmla="*/ 62909 h 892573"/>
              <a:gd name="connsiteX762" fmla="*/ 28607 w 787918"/>
              <a:gd name="connsiteY762" fmla="*/ 62262 h 892573"/>
              <a:gd name="connsiteX763" fmla="*/ 33137 w 787918"/>
              <a:gd name="connsiteY763" fmla="*/ 59479 h 892573"/>
              <a:gd name="connsiteX764" fmla="*/ 36114 w 787918"/>
              <a:gd name="connsiteY764" fmla="*/ 48476 h 892573"/>
              <a:gd name="connsiteX765" fmla="*/ 40386 w 787918"/>
              <a:gd name="connsiteY765" fmla="*/ 41551 h 892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Lst>
            <a:rect l="l" t="t" r="r" b="b"/>
            <a:pathLst>
              <a:path w="787918" h="892573">
                <a:moveTo>
                  <a:pt x="40386" y="41551"/>
                </a:moveTo>
                <a:lnTo>
                  <a:pt x="49123" y="42004"/>
                </a:lnTo>
                <a:lnTo>
                  <a:pt x="67246" y="50936"/>
                </a:lnTo>
                <a:lnTo>
                  <a:pt x="74041" y="61615"/>
                </a:lnTo>
                <a:lnTo>
                  <a:pt x="74883" y="72294"/>
                </a:lnTo>
                <a:lnTo>
                  <a:pt x="76824" y="77407"/>
                </a:lnTo>
                <a:lnTo>
                  <a:pt x="95464" y="92681"/>
                </a:lnTo>
                <a:lnTo>
                  <a:pt x="93523" y="103489"/>
                </a:lnTo>
                <a:lnTo>
                  <a:pt x="94428" y="109509"/>
                </a:lnTo>
                <a:lnTo>
                  <a:pt x="105237" y="113522"/>
                </a:lnTo>
                <a:lnTo>
                  <a:pt x="108926" y="122453"/>
                </a:lnTo>
                <a:lnTo>
                  <a:pt x="113780" y="122582"/>
                </a:lnTo>
                <a:lnTo>
                  <a:pt x="123553" y="128407"/>
                </a:lnTo>
                <a:lnTo>
                  <a:pt x="123747" y="132550"/>
                </a:lnTo>
                <a:lnTo>
                  <a:pt x="121158" y="138116"/>
                </a:lnTo>
                <a:lnTo>
                  <a:pt x="122259" y="142128"/>
                </a:lnTo>
                <a:lnTo>
                  <a:pt x="141416" y="149960"/>
                </a:lnTo>
                <a:lnTo>
                  <a:pt x="144911" y="154102"/>
                </a:lnTo>
                <a:lnTo>
                  <a:pt x="144652" y="156238"/>
                </a:lnTo>
                <a:lnTo>
                  <a:pt x="135591" y="162580"/>
                </a:lnTo>
                <a:lnTo>
                  <a:pt x="134038" y="166399"/>
                </a:lnTo>
                <a:lnTo>
                  <a:pt x="135591" y="167629"/>
                </a:lnTo>
                <a:lnTo>
                  <a:pt x="143034" y="169635"/>
                </a:lnTo>
                <a:lnTo>
                  <a:pt x="148665" y="168082"/>
                </a:lnTo>
                <a:lnTo>
                  <a:pt x="161674" y="176560"/>
                </a:lnTo>
                <a:lnTo>
                  <a:pt x="185751" y="167046"/>
                </a:lnTo>
                <a:lnTo>
                  <a:pt x="194682" y="157791"/>
                </a:lnTo>
                <a:lnTo>
                  <a:pt x="207367" y="156885"/>
                </a:lnTo>
                <a:lnTo>
                  <a:pt x="210927" y="158891"/>
                </a:lnTo>
                <a:lnTo>
                  <a:pt x="211574" y="167046"/>
                </a:lnTo>
                <a:lnTo>
                  <a:pt x="218758" y="170735"/>
                </a:lnTo>
                <a:lnTo>
                  <a:pt x="227625" y="171512"/>
                </a:lnTo>
                <a:lnTo>
                  <a:pt x="231056" y="169635"/>
                </a:lnTo>
                <a:lnTo>
                  <a:pt x="234680" y="163163"/>
                </a:lnTo>
                <a:lnTo>
                  <a:pt x="242899" y="161480"/>
                </a:lnTo>
                <a:lnTo>
                  <a:pt x="246006" y="163486"/>
                </a:lnTo>
                <a:lnTo>
                  <a:pt x="244453" y="171188"/>
                </a:lnTo>
                <a:lnTo>
                  <a:pt x="251249" y="171641"/>
                </a:lnTo>
                <a:lnTo>
                  <a:pt x="257526" y="175978"/>
                </a:lnTo>
                <a:lnTo>
                  <a:pt x="279597" y="174813"/>
                </a:lnTo>
                <a:lnTo>
                  <a:pt x="282897" y="167370"/>
                </a:lnTo>
                <a:lnTo>
                  <a:pt x="293188" y="156626"/>
                </a:lnTo>
                <a:lnTo>
                  <a:pt x="289952" y="150024"/>
                </a:lnTo>
                <a:lnTo>
                  <a:pt x="297783" y="145688"/>
                </a:lnTo>
                <a:lnTo>
                  <a:pt x="300178" y="139863"/>
                </a:lnTo>
                <a:lnTo>
                  <a:pt x="298819" y="127372"/>
                </a:lnTo>
                <a:lnTo>
                  <a:pt x="308980" y="113974"/>
                </a:lnTo>
                <a:lnTo>
                  <a:pt x="315970" y="108279"/>
                </a:lnTo>
                <a:lnTo>
                  <a:pt x="328332" y="107826"/>
                </a:lnTo>
                <a:lnTo>
                  <a:pt x="333704" y="110933"/>
                </a:lnTo>
                <a:lnTo>
                  <a:pt x="336487" y="108797"/>
                </a:lnTo>
                <a:lnTo>
                  <a:pt x="345548" y="96435"/>
                </a:lnTo>
                <a:lnTo>
                  <a:pt x="348136" y="80513"/>
                </a:lnTo>
                <a:lnTo>
                  <a:pt x="364835" y="66922"/>
                </a:lnTo>
                <a:lnTo>
                  <a:pt x="374284" y="75854"/>
                </a:lnTo>
                <a:lnTo>
                  <a:pt x="374219" y="78313"/>
                </a:lnTo>
                <a:lnTo>
                  <a:pt x="367941" y="81873"/>
                </a:lnTo>
                <a:lnTo>
                  <a:pt x="369624" y="83426"/>
                </a:lnTo>
                <a:lnTo>
                  <a:pt x="409298" y="86727"/>
                </a:lnTo>
                <a:lnTo>
                  <a:pt x="415835" y="74365"/>
                </a:lnTo>
                <a:lnTo>
                  <a:pt x="421984" y="67440"/>
                </a:lnTo>
                <a:lnTo>
                  <a:pt x="424443" y="52295"/>
                </a:lnTo>
                <a:lnTo>
                  <a:pt x="465541" y="57084"/>
                </a:lnTo>
                <a:lnTo>
                  <a:pt x="467677" y="59997"/>
                </a:lnTo>
                <a:lnTo>
                  <a:pt x="467677" y="66663"/>
                </a:lnTo>
                <a:lnTo>
                  <a:pt x="463729" y="79478"/>
                </a:lnTo>
                <a:lnTo>
                  <a:pt x="466318" y="84397"/>
                </a:lnTo>
                <a:lnTo>
                  <a:pt x="469748" y="86274"/>
                </a:lnTo>
                <a:lnTo>
                  <a:pt x="481139" y="87180"/>
                </a:lnTo>
                <a:lnTo>
                  <a:pt x="501397" y="81161"/>
                </a:lnTo>
                <a:lnTo>
                  <a:pt x="514924" y="75271"/>
                </a:lnTo>
                <a:lnTo>
                  <a:pt x="515571" y="72812"/>
                </a:lnTo>
                <a:lnTo>
                  <a:pt x="513435" y="67569"/>
                </a:lnTo>
                <a:lnTo>
                  <a:pt x="517577" y="57861"/>
                </a:lnTo>
                <a:lnTo>
                  <a:pt x="537382" y="54431"/>
                </a:lnTo>
                <a:lnTo>
                  <a:pt x="541330" y="50742"/>
                </a:lnTo>
                <a:lnTo>
                  <a:pt x="540941" y="46276"/>
                </a:lnTo>
                <a:lnTo>
                  <a:pt x="536864" y="42587"/>
                </a:lnTo>
                <a:lnTo>
                  <a:pt x="511688" y="40904"/>
                </a:lnTo>
                <a:lnTo>
                  <a:pt x="511493" y="38768"/>
                </a:lnTo>
                <a:lnTo>
                  <a:pt x="531492" y="23300"/>
                </a:lnTo>
                <a:lnTo>
                  <a:pt x="552786" y="29060"/>
                </a:lnTo>
                <a:lnTo>
                  <a:pt x="561070" y="27830"/>
                </a:lnTo>
                <a:lnTo>
                  <a:pt x="573238" y="13915"/>
                </a:lnTo>
                <a:lnTo>
                  <a:pt x="572785" y="3560"/>
                </a:lnTo>
                <a:lnTo>
                  <a:pt x="574597" y="0"/>
                </a:lnTo>
                <a:lnTo>
                  <a:pt x="590907" y="10226"/>
                </a:lnTo>
                <a:lnTo>
                  <a:pt x="600485" y="23364"/>
                </a:lnTo>
                <a:lnTo>
                  <a:pt x="613041" y="24141"/>
                </a:lnTo>
                <a:lnTo>
                  <a:pt x="613235" y="28154"/>
                </a:lnTo>
                <a:lnTo>
                  <a:pt x="604110" y="40386"/>
                </a:lnTo>
                <a:lnTo>
                  <a:pt x="608640" y="59414"/>
                </a:lnTo>
                <a:lnTo>
                  <a:pt x="606504" y="72682"/>
                </a:lnTo>
                <a:lnTo>
                  <a:pt x="614983" y="79931"/>
                </a:lnTo>
                <a:lnTo>
                  <a:pt x="617119" y="84591"/>
                </a:lnTo>
                <a:lnTo>
                  <a:pt x="622555" y="87503"/>
                </a:lnTo>
                <a:lnTo>
                  <a:pt x="624303" y="92875"/>
                </a:lnTo>
                <a:lnTo>
                  <a:pt x="632069" y="100707"/>
                </a:lnTo>
                <a:lnTo>
                  <a:pt x="636017" y="100383"/>
                </a:lnTo>
                <a:lnTo>
                  <a:pt x="645596" y="92034"/>
                </a:lnTo>
                <a:lnTo>
                  <a:pt x="639706" y="85238"/>
                </a:lnTo>
                <a:lnTo>
                  <a:pt x="639059" y="81225"/>
                </a:lnTo>
                <a:lnTo>
                  <a:pt x="650450" y="54366"/>
                </a:lnTo>
                <a:lnTo>
                  <a:pt x="655045" y="51260"/>
                </a:lnTo>
                <a:lnTo>
                  <a:pt x="661777" y="52813"/>
                </a:lnTo>
                <a:lnTo>
                  <a:pt x="669672" y="50807"/>
                </a:lnTo>
                <a:lnTo>
                  <a:pt x="675303" y="47506"/>
                </a:lnTo>
                <a:lnTo>
                  <a:pt x="675303" y="47506"/>
                </a:lnTo>
                <a:lnTo>
                  <a:pt x="675691" y="49771"/>
                </a:lnTo>
                <a:lnTo>
                  <a:pt x="677374" y="50871"/>
                </a:lnTo>
                <a:lnTo>
                  <a:pt x="678474" y="52101"/>
                </a:lnTo>
                <a:lnTo>
                  <a:pt x="680869" y="53330"/>
                </a:lnTo>
                <a:lnTo>
                  <a:pt x="681063" y="54431"/>
                </a:lnTo>
                <a:lnTo>
                  <a:pt x="683458" y="54884"/>
                </a:lnTo>
                <a:lnTo>
                  <a:pt x="682876" y="53330"/>
                </a:lnTo>
                <a:lnTo>
                  <a:pt x="685659" y="52878"/>
                </a:lnTo>
                <a:lnTo>
                  <a:pt x="688636" y="52748"/>
                </a:lnTo>
                <a:lnTo>
                  <a:pt x="689736" y="53201"/>
                </a:lnTo>
                <a:lnTo>
                  <a:pt x="690448" y="53978"/>
                </a:lnTo>
                <a:lnTo>
                  <a:pt x="690642" y="54884"/>
                </a:lnTo>
                <a:lnTo>
                  <a:pt x="692843" y="55661"/>
                </a:lnTo>
                <a:lnTo>
                  <a:pt x="693425" y="57084"/>
                </a:lnTo>
                <a:lnTo>
                  <a:pt x="694137" y="57537"/>
                </a:lnTo>
                <a:lnTo>
                  <a:pt x="695043" y="59673"/>
                </a:lnTo>
                <a:lnTo>
                  <a:pt x="695755" y="60450"/>
                </a:lnTo>
                <a:lnTo>
                  <a:pt x="696144" y="62456"/>
                </a:lnTo>
                <a:lnTo>
                  <a:pt x="697244" y="63233"/>
                </a:lnTo>
                <a:lnTo>
                  <a:pt x="697244" y="63880"/>
                </a:lnTo>
                <a:lnTo>
                  <a:pt x="697956" y="63751"/>
                </a:lnTo>
                <a:lnTo>
                  <a:pt x="699444" y="64333"/>
                </a:lnTo>
                <a:lnTo>
                  <a:pt x="699833" y="65110"/>
                </a:lnTo>
                <a:lnTo>
                  <a:pt x="700739" y="65433"/>
                </a:lnTo>
                <a:lnTo>
                  <a:pt x="700933" y="65886"/>
                </a:lnTo>
                <a:lnTo>
                  <a:pt x="701321" y="65563"/>
                </a:lnTo>
                <a:lnTo>
                  <a:pt x="701904" y="65692"/>
                </a:lnTo>
                <a:lnTo>
                  <a:pt x="702098" y="66146"/>
                </a:lnTo>
                <a:lnTo>
                  <a:pt x="703781" y="65822"/>
                </a:lnTo>
                <a:lnTo>
                  <a:pt x="703781" y="66275"/>
                </a:lnTo>
                <a:lnTo>
                  <a:pt x="704363" y="66146"/>
                </a:lnTo>
                <a:lnTo>
                  <a:pt x="704752" y="66469"/>
                </a:lnTo>
                <a:lnTo>
                  <a:pt x="704752" y="67246"/>
                </a:lnTo>
                <a:lnTo>
                  <a:pt x="705657" y="67246"/>
                </a:lnTo>
                <a:lnTo>
                  <a:pt x="706046" y="67699"/>
                </a:lnTo>
                <a:lnTo>
                  <a:pt x="706628" y="67699"/>
                </a:lnTo>
                <a:lnTo>
                  <a:pt x="706628" y="67246"/>
                </a:lnTo>
                <a:lnTo>
                  <a:pt x="707923" y="66793"/>
                </a:lnTo>
                <a:lnTo>
                  <a:pt x="708117" y="65886"/>
                </a:lnTo>
                <a:lnTo>
                  <a:pt x="708505" y="65757"/>
                </a:lnTo>
                <a:lnTo>
                  <a:pt x="709606" y="66534"/>
                </a:lnTo>
                <a:lnTo>
                  <a:pt x="710188" y="67893"/>
                </a:lnTo>
                <a:lnTo>
                  <a:pt x="711483" y="68993"/>
                </a:lnTo>
                <a:lnTo>
                  <a:pt x="711483" y="69446"/>
                </a:lnTo>
                <a:lnTo>
                  <a:pt x="712389" y="69770"/>
                </a:lnTo>
                <a:lnTo>
                  <a:pt x="712583" y="70547"/>
                </a:lnTo>
                <a:lnTo>
                  <a:pt x="713101" y="70676"/>
                </a:lnTo>
                <a:lnTo>
                  <a:pt x="713295" y="71323"/>
                </a:lnTo>
                <a:lnTo>
                  <a:pt x="714783" y="72682"/>
                </a:lnTo>
                <a:lnTo>
                  <a:pt x="716660" y="73329"/>
                </a:lnTo>
                <a:lnTo>
                  <a:pt x="721061" y="73200"/>
                </a:lnTo>
                <a:lnTo>
                  <a:pt x="721579" y="74430"/>
                </a:lnTo>
                <a:lnTo>
                  <a:pt x="722097" y="74753"/>
                </a:lnTo>
                <a:lnTo>
                  <a:pt x="722097" y="75530"/>
                </a:lnTo>
                <a:lnTo>
                  <a:pt x="723197" y="76760"/>
                </a:lnTo>
                <a:lnTo>
                  <a:pt x="723197" y="77537"/>
                </a:lnTo>
                <a:lnTo>
                  <a:pt x="724103" y="78766"/>
                </a:lnTo>
                <a:lnTo>
                  <a:pt x="724103" y="79413"/>
                </a:lnTo>
                <a:lnTo>
                  <a:pt x="725397" y="80643"/>
                </a:lnTo>
                <a:lnTo>
                  <a:pt x="725786" y="82649"/>
                </a:lnTo>
                <a:lnTo>
                  <a:pt x="726692" y="83556"/>
                </a:lnTo>
                <a:lnTo>
                  <a:pt x="726692" y="84914"/>
                </a:lnTo>
                <a:lnTo>
                  <a:pt x="727404" y="86144"/>
                </a:lnTo>
                <a:lnTo>
                  <a:pt x="727210" y="87050"/>
                </a:lnTo>
                <a:lnTo>
                  <a:pt x="728116" y="88410"/>
                </a:lnTo>
                <a:lnTo>
                  <a:pt x="727728" y="89510"/>
                </a:lnTo>
                <a:lnTo>
                  <a:pt x="728310" y="90157"/>
                </a:lnTo>
                <a:lnTo>
                  <a:pt x="727922" y="90804"/>
                </a:lnTo>
                <a:lnTo>
                  <a:pt x="728116" y="91904"/>
                </a:lnTo>
                <a:lnTo>
                  <a:pt x="728698" y="92228"/>
                </a:lnTo>
                <a:lnTo>
                  <a:pt x="728310" y="92811"/>
                </a:lnTo>
                <a:lnTo>
                  <a:pt x="729411" y="93587"/>
                </a:lnTo>
                <a:lnTo>
                  <a:pt x="729799" y="95141"/>
                </a:lnTo>
                <a:lnTo>
                  <a:pt x="730899" y="95788"/>
                </a:lnTo>
                <a:lnTo>
                  <a:pt x="731093" y="96694"/>
                </a:lnTo>
                <a:lnTo>
                  <a:pt x="731611" y="96823"/>
                </a:lnTo>
                <a:lnTo>
                  <a:pt x="731417" y="97276"/>
                </a:lnTo>
                <a:lnTo>
                  <a:pt x="733617" y="99606"/>
                </a:lnTo>
                <a:lnTo>
                  <a:pt x="734329" y="101483"/>
                </a:lnTo>
                <a:lnTo>
                  <a:pt x="735624" y="102066"/>
                </a:lnTo>
                <a:lnTo>
                  <a:pt x="736335" y="101936"/>
                </a:lnTo>
                <a:lnTo>
                  <a:pt x="736335" y="105172"/>
                </a:lnTo>
                <a:lnTo>
                  <a:pt x="736918" y="105820"/>
                </a:lnTo>
                <a:lnTo>
                  <a:pt x="737630" y="106273"/>
                </a:lnTo>
                <a:lnTo>
                  <a:pt x="740413" y="106143"/>
                </a:lnTo>
                <a:lnTo>
                  <a:pt x="740801" y="106596"/>
                </a:lnTo>
                <a:lnTo>
                  <a:pt x="740801" y="107373"/>
                </a:lnTo>
                <a:lnTo>
                  <a:pt x="739701" y="107697"/>
                </a:lnTo>
                <a:lnTo>
                  <a:pt x="739507" y="108150"/>
                </a:lnTo>
                <a:lnTo>
                  <a:pt x="740607" y="110026"/>
                </a:lnTo>
                <a:lnTo>
                  <a:pt x="741125" y="110026"/>
                </a:lnTo>
                <a:lnTo>
                  <a:pt x="741513" y="110609"/>
                </a:lnTo>
                <a:lnTo>
                  <a:pt x="741513" y="112486"/>
                </a:lnTo>
                <a:lnTo>
                  <a:pt x="741902" y="112615"/>
                </a:lnTo>
                <a:lnTo>
                  <a:pt x="741513" y="113069"/>
                </a:lnTo>
                <a:lnTo>
                  <a:pt x="742096" y="113974"/>
                </a:lnTo>
                <a:lnTo>
                  <a:pt x="741707" y="116758"/>
                </a:lnTo>
                <a:lnTo>
                  <a:pt x="742096" y="117081"/>
                </a:lnTo>
                <a:lnTo>
                  <a:pt x="742290" y="118634"/>
                </a:lnTo>
                <a:lnTo>
                  <a:pt x="743196" y="119411"/>
                </a:lnTo>
                <a:lnTo>
                  <a:pt x="743196" y="120641"/>
                </a:lnTo>
                <a:lnTo>
                  <a:pt x="743908" y="121223"/>
                </a:lnTo>
                <a:lnTo>
                  <a:pt x="744296" y="122582"/>
                </a:lnTo>
                <a:lnTo>
                  <a:pt x="745203" y="123942"/>
                </a:lnTo>
                <a:lnTo>
                  <a:pt x="745720" y="124265"/>
                </a:lnTo>
                <a:lnTo>
                  <a:pt x="746238" y="126401"/>
                </a:lnTo>
                <a:lnTo>
                  <a:pt x="746626" y="126530"/>
                </a:lnTo>
                <a:lnTo>
                  <a:pt x="746432" y="127113"/>
                </a:lnTo>
                <a:lnTo>
                  <a:pt x="747726" y="128666"/>
                </a:lnTo>
                <a:lnTo>
                  <a:pt x="748244" y="130349"/>
                </a:lnTo>
                <a:lnTo>
                  <a:pt x="748956" y="130996"/>
                </a:lnTo>
                <a:lnTo>
                  <a:pt x="749474" y="132226"/>
                </a:lnTo>
                <a:lnTo>
                  <a:pt x="750057" y="132226"/>
                </a:lnTo>
                <a:lnTo>
                  <a:pt x="751351" y="133456"/>
                </a:lnTo>
                <a:lnTo>
                  <a:pt x="753034" y="138051"/>
                </a:lnTo>
                <a:lnTo>
                  <a:pt x="754134" y="138374"/>
                </a:lnTo>
                <a:lnTo>
                  <a:pt x="754134" y="139734"/>
                </a:lnTo>
                <a:lnTo>
                  <a:pt x="755234" y="141870"/>
                </a:lnTo>
                <a:lnTo>
                  <a:pt x="755946" y="144653"/>
                </a:lnTo>
                <a:lnTo>
                  <a:pt x="757241" y="146206"/>
                </a:lnTo>
                <a:lnTo>
                  <a:pt x="757241" y="146982"/>
                </a:lnTo>
                <a:lnTo>
                  <a:pt x="757758" y="147306"/>
                </a:lnTo>
                <a:lnTo>
                  <a:pt x="758147" y="148536"/>
                </a:lnTo>
                <a:lnTo>
                  <a:pt x="758535" y="148665"/>
                </a:lnTo>
                <a:lnTo>
                  <a:pt x="758923" y="150219"/>
                </a:lnTo>
                <a:lnTo>
                  <a:pt x="760218" y="152095"/>
                </a:lnTo>
                <a:lnTo>
                  <a:pt x="760024" y="153002"/>
                </a:lnTo>
                <a:lnTo>
                  <a:pt x="760542" y="153325"/>
                </a:lnTo>
                <a:lnTo>
                  <a:pt x="760735" y="155008"/>
                </a:lnTo>
                <a:lnTo>
                  <a:pt x="762936" y="158697"/>
                </a:lnTo>
                <a:lnTo>
                  <a:pt x="762742" y="160250"/>
                </a:lnTo>
                <a:lnTo>
                  <a:pt x="763454" y="161610"/>
                </a:lnTo>
                <a:lnTo>
                  <a:pt x="763454" y="162515"/>
                </a:lnTo>
                <a:lnTo>
                  <a:pt x="764360" y="163616"/>
                </a:lnTo>
                <a:lnTo>
                  <a:pt x="764748" y="165751"/>
                </a:lnTo>
                <a:lnTo>
                  <a:pt x="765460" y="166528"/>
                </a:lnTo>
                <a:lnTo>
                  <a:pt x="765848" y="168211"/>
                </a:lnTo>
                <a:lnTo>
                  <a:pt x="767337" y="170541"/>
                </a:lnTo>
                <a:lnTo>
                  <a:pt x="767531" y="171447"/>
                </a:lnTo>
                <a:lnTo>
                  <a:pt x="768243" y="172030"/>
                </a:lnTo>
                <a:lnTo>
                  <a:pt x="768632" y="173712"/>
                </a:lnTo>
                <a:lnTo>
                  <a:pt x="769537" y="174295"/>
                </a:lnTo>
                <a:lnTo>
                  <a:pt x="770444" y="176884"/>
                </a:lnTo>
                <a:lnTo>
                  <a:pt x="771350" y="177466"/>
                </a:lnTo>
                <a:lnTo>
                  <a:pt x="771350" y="178243"/>
                </a:lnTo>
                <a:lnTo>
                  <a:pt x="772644" y="180055"/>
                </a:lnTo>
                <a:lnTo>
                  <a:pt x="773033" y="181738"/>
                </a:lnTo>
                <a:lnTo>
                  <a:pt x="774327" y="183097"/>
                </a:lnTo>
                <a:lnTo>
                  <a:pt x="773938" y="183550"/>
                </a:lnTo>
                <a:lnTo>
                  <a:pt x="774521" y="184650"/>
                </a:lnTo>
                <a:lnTo>
                  <a:pt x="774521" y="185751"/>
                </a:lnTo>
                <a:lnTo>
                  <a:pt x="775427" y="186657"/>
                </a:lnTo>
                <a:lnTo>
                  <a:pt x="775233" y="187239"/>
                </a:lnTo>
                <a:lnTo>
                  <a:pt x="775751" y="187563"/>
                </a:lnTo>
                <a:lnTo>
                  <a:pt x="776139" y="189893"/>
                </a:lnTo>
                <a:lnTo>
                  <a:pt x="776722" y="190346"/>
                </a:lnTo>
                <a:lnTo>
                  <a:pt x="776722" y="191705"/>
                </a:lnTo>
                <a:lnTo>
                  <a:pt x="777628" y="192935"/>
                </a:lnTo>
                <a:lnTo>
                  <a:pt x="778534" y="196300"/>
                </a:lnTo>
                <a:lnTo>
                  <a:pt x="779117" y="196753"/>
                </a:lnTo>
                <a:lnTo>
                  <a:pt x="779634" y="199083"/>
                </a:lnTo>
                <a:lnTo>
                  <a:pt x="779440" y="199860"/>
                </a:lnTo>
                <a:lnTo>
                  <a:pt x="781123" y="202643"/>
                </a:lnTo>
                <a:lnTo>
                  <a:pt x="781123" y="203743"/>
                </a:lnTo>
                <a:lnTo>
                  <a:pt x="781511" y="203872"/>
                </a:lnTo>
                <a:lnTo>
                  <a:pt x="781511" y="204649"/>
                </a:lnTo>
                <a:lnTo>
                  <a:pt x="781899" y="204973"/>
                </a:lnTo>
                <a:lnTo>
                  <a:pt x="782093" y="207109"/>
                </a:lnTo>
                <a:lnTo>
                  <a:pt x="782676" y="207885"/>
                </a:lnTo>
                <a:lnTo>
                  <a:pt x="782093" y="208468"/>
                </a:lnTo>
                <a:lnTo>
                  <a:pt x="782288" y="214616"/>
                </a:lnTo>
                <a:lnTo>
                  <a:pt x="782870" y="214940"/>
                </a:lnTo>
                <a:lnTo>
                  <a:pt x="782676" y="216170"/>
                </a:lnTo>
                <a:lnTo>
                  <a:pt x="783388" y="216946"/>
                </a:lnTo>
                <a:lnTo>
                  <a:pt x="783388" y="217723"/>
                </a:lnTo>
                <a:lnTo>
                  <a:pt x="783971" y="218500"/>
                </a:lnTo>
                <a:lnTo>
                  <a:pt x="783971" y="220053"/>
                </a:lnTo>
                <a:lnTo>
                  <a:pt x="784359" y="220182"/>
                </a:lnTo>
                <a:lnTo>
                  <a:pt x="784553" y="221089"/>
                </a:lnTo>
                <a:lnTo>
                  <a:pt x="785265" y="221542"/>
                </a:lnTo>
                <a:lnTo>
                  <a:pt x="785783" y="226590"/>
                </a:lnTo>
                <a:lnTo>
                  <a:pt x="786171" y="227496"/>
                </a:lnTo>
                <a:lnTo>
                  <a:pt x="786754" y="227819"/>
                </a:lnTo>
                <a:lnTo>
                  <a:pt x="787142" y="230149"/>
                </a:lnTo>
                <a:lnTo>
                  <a:pt x="787530" y="230279"/>
                </a:lnTo>
                <a:lnTo>
                  <a:pt x="787142" y="231962"/>
                </a:lnTo>
                <a:lnTo>
                  <a:pt x="787724" y="233062"/>
                </a:lnTo>
                <a:lnTo>
                  <a:pt x="787530" y="234421"/>
                </a:lnTo>
                <a:lnTo>
                  <a:pt x="787919" y="234550"/>
                </a:lnTo>
                <a:lnTo>
                  <a:pt x="787919" y="235327"/>
                </a:lnTo>
                <a:lnTo>
                  <a:pt x="787207" y="235910"/>
                </a:lnTo>
                <a:lnTo>
                  <a:pt x="787207" y="236816"/>
                </a:lnTo>
                <a:lnTo>
                  <a:pt x="787595" y="237269"/>
                </a:lnTo>
                <a:lnTo>
                  <a:pt x="787012" y="237916"/>
                </a:lnTo>
                <a:lnTo>
                  <a:pt x="786818" y="243612"/>
                </a:lnTo>
                <a:lnTo>
                  <a:pt x="786430" y="243935"/>
                </a:lnTo>
                <a:lnTo>
                  <a:pt x="786430" y="245618"/>
                </a:lnTo>
                <a:lnTo>
                  <a:pt x="786042" y="246524"/>
                </a:lnTo>
                <a:lnTo>
                  <a:pt x="786236" y="248207"/>
                </a:lnTo>
                <a:lnTo>
                  <a:pt x="786042" y="249113"/>
                </a:lnTo>
                <a:lnTo>
                  <a:pt x="785653" y="249242"/>
                </a:lnTo>
                <a:lnTo>
                  <a:pt x="785459" y="264258"/>
                </a:lnTo>
                <a:lnTo>
                  <a:pt x="784747" y="267752"/>
                </a:lnTo>
                <a:lnTo>
                  <a:pt x="784359" y="267882"/>
                </a:lnTo>
                <a:lnTo>
                  <a:pt x="784553" y="271377"/>
                </a:lnTo>
                <a:lnTo>
                  <a:pt x="784165" y="271830"/>
                </a:lnTo>
                <a:lnTo>
                  <a:pt x="784165" y="274613"/>
                </a:lnTo>
                <a:lnTo>
                  <a:pt x="782870" y="276167"/>
                </a:lnTo>
                <a:lnTo>
                  <a:pt x="782676" y="277849"/>
                </a:lnTo>
                <a:lnTo>
                  <a:pt x="782093" y="278755"/>
                </a:lnTo>
                <a:lnTo>
                  <a:pt x="782288" y="279532"/>
                </a:lnTo>
                <a:lnTo>
                  <a:pt x="781576" y="284451"/>
                </a:lnTo>
                <a:lnTo>
                  <a:pt x="780993" y="285680"/>
                </a:lnTo>
                <a:lnTo>
                  <a:pt x="780605" y="285551"/>
                </a:lnTo>
                <a:lnTo>
                  <a:pt x="778922" y="286457"/>
                </a:lnTo>
                <a:lnTo>
                  <a:pt x="775233" y="286328"/>
                </a:lnTo>
                <a:lnTo>
                  <a:pt x="774521" y="287881"/>
                </a:lnTo>
                <a:lnTo>
                  <a:pt x="773227" y="288334"/>
                </a:lnTo>
                <a:lnTo>
                  <a:pt x="771544" y="288334"/>
                </a:lnTo>
                <a:lnTo>
                  <a:pt x="770832" y="288787"/>
                </a:lnTo>
                <a:lnTo>
                  <a:pt x="770832" y="289370"/>
                </a:lnTo>
                <a:lnTo>
                  <a:pt x="770250" y="289823"/>
                </a:lnTo>
                <a:lnTo>
                  <a:pt x="768955" y="289952"/>
                </a:lnTo>
                <a:lnTo>
                  <a:pt x="768761" y="289499"/>
                </a:lnTo>
                <a:lnTo>
                  <a:pt x="767855" y="289499"/>
                </a:lnTo>
                <a:lnTo>
                  <a:pt x="767337" y="289952"/>
                </a:lnTo>
                <a:lnTo>
                  <a:pt x="767143" y="291764"/>
                </a:lnTo>
                <a:lnTo>
                  <a:pt x="765136" y="291764"/>
                </a:lnTo>
                <a:lnTo>
                  <a:pt x="764748" y="292088"/>
                </a:lnTo>
                <a:lnTo>
                  <a:pt x="764748" y="294224"/>
                </a:lnTo>
                <a:lnTo>
                  <a:pt x="762742" y="294353"/>
                </a:lnTo>
                <a:lnTo>
                  <a:pt x="762030" y="295453"/>
                </a:lnTo>
                <a:lnTo>
                  <a:pt x="760930" y="295907"/>
                </a:lnTo>
                <a:lnTo>
                  <a:pt x="759829" y="297265"/>
                </a:lnTo>
                <a:lnTo>
                  <a:pt x="759829" y="298819"/>
                </a:lnTo>
                <a:lnTo>
                  <a:pt x="759117" y="299272"/>
                </a:lnTo>
                <a:lnTo>
                  <a:pt x="758017" y="301084"/>
                </a:lnTo>
                <a:lnTo>
                  <a:pt x="756334" y="301666"/>
                </a:lnTo>
                <a:lnTo>
                  <a:pt x="755234" y="302896"/>
                </a:lnTo>
                <a:lnTo>
                  <a:pt x="754328" y="303026"/>
                </a:lnTo>
                <a:lnTo>
                  <a:pt x="751351" y="305032"/>
                </a:lnTo>
                <a:lnTo>
                  <a:pt x="751351" y="305615"/>
                </a:lnTo>
                <a:lnTo>
                  <a:pt x="751869" y="305938"/>
                </a:lnTo>
                <a:lnTo>
                  <a:pt x="752063" y="306715"/>
                </a:lnTo>
                <a:lnTo>
                  <a:pt x="750769" y="306844"/>
                </a:lnTo>
                <a:lnTo>
                  <a:pt x="750962" y="307750"/>
                </a:lnTo>
                <a:lnTo>
                  <a:pt x="749280" y="308333"/>
                </a:lnTo>
                <a:lnTo>
                  <a:pt x="747079" y="308463"/>
                </a:lnTo>
                <a:lnTo>
                  <a:pt x="744879" y="311504"/>
                </a:lnTo>
                <a:lnTo>
                  <a:pt x="744167" y="311957"/>
                </a:lnTo>
                <a:lnTo>
                  <a:pt x="743067" y="314093"/>
                </a:lnTo>
                <a:lnTo>
                  <a:pt x="741772" y="314093"/>
                </a:lnTo>
                <a:lnTo>
                  <a:pt x="740672" y="315193"/>
                </a:lnTo>
                <a:lnTo>
                  <a:pt x="740672" y="316100"/>
                </a:lnTo>
                <a:lnTo>
                  <a:pt x="739571" y="316100"/>
                </a:lnTo>
                <a:lnTo>
                  <a:pt x="738277" y="317782"/>
                </a:lnTo>
                <a:lnTo>
                  <a:pt x="736788" y="318236"/>
                </a:lnTo>
                <a:lnTo>
                  <a:pt x="736400" y="318818"/>
                </a:lnTo>
                <a:lnTo>
                  <a:pt x="735688" y="318818"/>
                </a:lnTo>
                <a:lnTo>
                  <a:pt x="735106" y="320048"/>
                </a:lnTo>
                <a:lnTo>
                  <a:pt x="734717" y="320048"/>
                </a:lnTo>
                <a:lnTo>
                  <a:pt x="733617" y="321407"/>
                </a:lnTo>
                <a:lnTo>
                  <a:pt x="731417" y="321407"/>
                </a:lnTo>
                <a:lnTo>
                  <a:pt x="731029" y="321730"/>
                </a:lnTo>
                <a:lnTo>
                  <a:pt x="731029" y="322183"/>
                </a:lnTo>
                <a:lnTo>
                  <a:pt x="731546" y="322507"/>
                </a:lnTo>
                <a:lnTo>
                  <a:pt x="731029" y="323413"/>
                </a:lnTo>
                <a:lnTo>
                  <a:pt x="731029" y="324513"/>
                </a:lnTo>
                <a:lnTo>
                  <a:pt x="729734" y="324190"/>
                </a:lnTo>
                <a:lnTo>
                  <a:pt x="729346" y="324966"/>
                </a:lnTo>
                <a:lnTo>
                  <a:pt x="728763" y="324966"/>
                </a:lnTo>
                <a:lnTo>
                  <a:pt x="728375" y="325549"/>
                </a:lnTo>
                <a:lnTo>
                  <a:pt x="726692" y="325873"/>
                </a:lnTo>
                <a:lnTo>
                  <a:pt x="726692" y="327102"/>
                </a:lnTo>
                <a:lnTo>
                  <a:pt x="724815" y="328785"/>
                </a:lnTo>
                <a:lnTo>
                  <a:pt x="724815" y="330338"/>
                </a:lnTo>
                <a:lnTo>
                  <a:pt x="724103" y="330791"/>
                </a:lnTo>
                <a:lnTo>
                  <a:pt x="721514" y="331115"/>
                </a:lnTo>
                <a:lnTo>
                  <a:pt x="720220" y="332021"/>
                </a:lnTo>
                <a:lnTo>
                  <a:pt x="720220" y="333704"/>
                </a:lnTo>
                <a:lnTo>
                  <a:pt x="721903" y="334804"/>
                </a:lnTo>
                <a:lnTo>
                  <a:pt x="721903" y="335128"/>
                </a:lnTo>
                <a:lnTo>
                  <a:pt x="718602" y="335451"/>
                </a:lnTo>
                <a:lnTo>
                  <a:pt x="716919" y="337134"/>
                </a:lnTo>
                <a:lnTo>
                  <a:pt x="716013" y="337134"/>
                </a:lnTo>
                <a:lnTo>
                  <a:pt x="716207" y="337716"/>
                </a:lnTo>
                <a:lnTo>
                  <a:pt x="716725" y="337846"/>
                </a:lnTo>
                <a:lnTo>
                  <a:pt x="716725" y="338429"/>
                </a:lnTo>
                <a:lnTo>
                  <a:pt x="716337" y="338881"/>
                </a:lnTo>
                <a:lnTo>
                  <a:pt x="715430" y="338752"/>
                </a:lnTo>
                <a:lnTo>
                  <a:pt x="715042" y="339076"/>
                </a:lnTo>
                <a:lnTo>
                  <a:pt x="714848" y="340176"/>
                </a:lnTo>
                <a:lnTo>
                  <a:pt x="715366" y="340758"/>
                </a:lnTo>
                <a:lnTo>
                  <a:pt x="715366" y="341341"/>
                </a:lnTo>
                <a:lnTo>
                  <a:pt x="714071" y="341341"/>
                </a:lnTo>
                <a:lnTo>
                  <a:pt x="712259" y="342247"/>
                </a:lnTo>
                <a:lnTo>
                  <a:pt x="712065" y="343347"/>
                </a:lnTo>
                <a:lnTo>
                  <a:pt x="712777" y="344577"/>
                </a:lnTo>
                <a:lnTo>
                  <a:pt x="711871" y="345159"/>
                </a:lnTo>
                <a:lnTo>
                  <a:pt x="710576" y="345159"/>
                </a:lnTo>
                <a:lnTo>
                  <a:pt x="710771" y="347619"/>
                </a:lnTo>
                <a:lnTo>
                  <a:pt x="709476" y="347748"/>
                </a:lnTo>
                <a:lnTo>
                  <a:pt x="709476" y="348201"/>
                </a:lnTo>
                <a:lnTo>
                  <a:pt x="707793" y="348201"/>
                </a:lnTo>
                <a:lnTo>
                  <a:pt x="708311" y="349107"/>
                </a:lnTo>
                <a:lnTo>
                  <a:pt x="708311" y="349690"/>
                </a:lnTo>
                <a:lnTo>
                  <a:pt x="707793" y="350014"/>
                </a:lnTo>
                <a:lnTo>
                  <a:pt x="709282" y="350596"/>
                </a:lnTo>
                <a:lnTo>
                  <a:pt x="709282" y="351179"/>
                </a:lnTo>
                <a:lnTo>
                  <a:pt x="707599" y="350855"/>
                </a:lnTo>
                <a:lnTo>
                  <a:pt x="707405" y="352861"/>
                </a:lnTo>
                <a:lnTo>
                  <a:pt x="707793" y="353897"/>
                </a:lnTo>
                <a:lnTo>
                  <a:pt x="706305" y="354091"/>
                </a:lnTo>
                <a:lnTo>
                  <a:pt x="706693" y="355774"/>
                </a:lnTo>
                <a:lnTo>
                  <a:pt x="706499" y="356680"/>
                </a:lnTo>
                <a:lnTo>
                  <a:pt x="704493" y="357586"/>
                </a:lnTo>
                <a:lnTo>
                  <a:pt x="703586" y="357457"/>
                </a:lnTo>
                <a:lnTo>
                  <a:pt x="703004" y="357909"/>
                </a:lnTo>
                <a:lnTo>
                  <a:pt x="702486" y="358816"/>
                </a:lnTo>
                <a:lnTo>
                  <a:pt x="702098" y="358816"/>
                </a:lnTo>
                <a:lnTo>
                  <a:pt x="702292" y="360369"/>
                </a:lnTo>
                <a:lnTo>
                  <a:pt x="700609" y="362375"/>
                </a:lnTo>
                <a:lnTo>
                  <a:pt x="700609" y="362828"/>
                </a:lnTo>
                <a:lnTo>
                  <a:pt x="701192" y="363281"/>
                </a:lnTo>
                <a:lnTo>
                  <a:pt x="700092" y="362828"/>
                </a:lnTo>
                <a:lnTo>
                  <a:pt x="699703" y="364058"/>
                </a:lnTo>
                <a:lnTo>
                  <a:pt x="698797" y="363929"/>
                </a:lnTo>
                <a:lnTo>
                  <a:pt x="699185" y="364705"/>
                </a:lnTo>
                <a:lnTo>
                  <a:pt x="698603" y="365029"/>
                </a:lnTo>
                <a:lnTo>
                  <a:pt x="698797" y="366582"/>
                </a:lnTo>
                <a:lnTo>
                  <a:pt x="698603" y="366906"/>
                </a:lnTo>
                <a:lnTo>
                  <a:pt x="697697" y="366906"/>
                </a:lnTo>
                <a:lnTo>
                  <a:pt x="697503" y="367359"/>
                </a:lnTo>
                <a:lnTo>
                  <a:pt x="698215" y="367942"/>
                </a:lnTo>
                <a:lnTo>
                  <a:pt x="698020" y="368265"/>
                </a:lnTo>
                <a:lnTo>
                  <a:pt x="697114" y="368135"/>
                </a:lnTo>
                <a:lnTo>
                  <a:pt x="696014" y="369042"/>
                </a:lnTo>
                <a:lnTo>
                  <a:pt x="696208" y="369948"/>
                </a:lnTo>
                <a:lnTo>
                  <a:pt x="696920" y="370401"/>
                </a:lnTo>
                <a:lnTo>
                  <a:pt x="696726" y="372083"/>
                </a:lnTo>
                <a:lnTo>
                  <a:pt x="696014" y="373766"/>
                </a:lnTo>
                <a:lnTo>
                  <a:pt x="690836" y="378167"/>
                </a:lnTo>
                <a:lnTo>
                  <a:pt x="688830" y="380886"/>
                </a:lnTo>
                <a:lnTo>
                  <a:pt x="685529" y="383798"/>
                </a:lnTo>
                <a:lnTo>
                  <a:pt x="682746" y="386840"/>
                </a:lnTo>
                <a:lnTo>
                  <a:pt x="682552" y="387422"/>
                </a:lnTo>
                <a:lnTo>
                  <a:pt x="681646" y="388199"/>
                </a:lnTo>
                <a:lnTo>
                  <a:pt x="681646" y="388782"/>
                </a:lnTo>
                <a:lnTo>
                  <a:pt x="682358" y="389105"/>
                </a:lnTo>
                <a:lnTo>
                  <a:pt x="682876" y="388652"/>
                </a:lnTo>
                <a:lnTo>
                  <a:pt x="683070" y="388070"/>
                </a:lnTo>
                <a:lnTo>
                  <a:pt x="687147" y="384575"/>
                </a:lnTo>
                <a:lnTo>
                  <a:pt x="689154" y="381662"/>
                </a:lnTo>
                <a:lnTo>
                  <a:pt x="692260" y="378297"/>
                </a:lnTo>
                <a:lnTo>
                  <a:pt x="692843" y="378297"/>
                </a:lnTo>
                <a:lnTo>
                  <a:pt x="693943" y="379656"/>
                </a:lnTo>
                <a:lnTo>
                  <a:pt x="694137" y="381792"/>
                </a:lnTo>
                <a:lnTo>
                  <a:pt x="693749" y="382892"/>
                </a:lnTo>
                <a:lnTo>
                  <a:pt x="692843" y="383798"/>
                </a:lnTo>
                <a:lnTo>
                  <a:pt x="693037" y="386387"/>
                </a:lnTo>
                <a:lnTo>
                  <a:pt x="691160" y="387487"/>
                </a:lnTo>
                <a:lnTo>
                  <a:pt x="691548" y="388070"/>
                </a:lnTo>
                <a:lnTo>
                  <a:pt x="693037" y="388070"/>
                </a:lnTo>
                <a:lnTo>
                  <a:pt x="693749" y="387293"/>
                </a:lnTo>
                <a:lnTo>
                  <a:pt x="695755" y="386970"/>
                </a:lnTo>
                <a:lnTo>
                  <a:pt x="696144" y="387552"/>
                </a:lnTo>
                <a:lnTo>
                  <a:pt x="695043" y="388652"/>
                </a:lnTo>
                <a:lnTo>
                  <a:pt x="695432" y="390011"/>
                </a:lnTo>
                <a:lnTo>
                  <a:pt x="696144" y="390011"/>
                </a:lnTo>
                <a:lnTo>
                  <a:pt x="696726" y="390464"/>
                </a:lnTo>
                <a:lnTo>
                  <a:pt x="698409" y="390141"/>
                </a:lnTo>
                <a:lnTo>
                  <a:pt x="699509" y="390464"/>
                </a:lnTo>
                <a:lnTo>
                  <a:pt x="699509" y="391565"/>
                </a:lnTo>
                <a:lnTo>
                  <a:pt x="700092" y="391565"/>
                </a:lnTo>
                <a:lnTo>
                  <a:pt x="700998" y="393377"/>
                </a:lnTo>
                <a:lnTo>
                  <a:pt x="702486" y="393377"/>
                </a:lnTo>
                <a:lnTo>
                  <a:pt x="703392" y="391565"/>
                </a:lnTo>
                <a:lnTo>
                  <a:pt x="704299" y="391565"/>
                </a:lnTo>
                <a:lnTo>
                  <a:pt x="704493" y="393377"/>
                </a:lnTo>
                <a:lnTo>
                  <a:pt x="707599" y="393053"/>
                </a:lnTo>
                <a:lnTo>
                  <a:pt x="709088" y="391047"/>
                </a:lnTo>
                <a:lnTo>
                  <a:pt x="709994" y="390918"/>
                </a:lnTo>
                <a:lnTo>
                  <a:pt x="710512" y="391371"/>
                </a:lnTo>
                <a:lnTo>
                  <a:pt x="710512" y="393183"/>
                </a:lnTo>
                <a:lnTo>
                  <a:pt x="714395" y="397584"/>
                </a:lnTo>
                <a:lnTo>
                  <a:pt x="716078" y="397584"/>
                </a:lnTo>
                <a:lnTo>
                  <a:pt x="716466" y="396030"/>
                </a:lnTo>
                <a:lnTo>
                  <a:pt x="717049" y="396160"/>
                </a:lnTo>
                <a:lnTo>
                  <a:pt x="717760" y="397713"/>
                </a:lnTo>
                <a:lnTo>
                  <a:pt x="717372" y="399849"/>
                </a:lnTo>
                <a:lnTo>
                  <a:pt x="717566" y="401402"/>
                </a:lnTo>
                <a:lnTo>
                  <a:pt x="719443" y="401402"/>
                </a:lnTo>
                <a:lnTo>
                  <a:pt x="719055" y="402309"/>
                </a:lnTo>
                <a:lnTo>
                  <a:pt x="719767" y="402309"/>
                </a:lnTo>
                <a:lnTo>
                  <a:pt x="720479" y="402891"/>
                </a:lnTo>
                <a:lnTo>
                  <a:pt x="721579" y="402891"/>
                </a:lnTo>
                <a:lnTo>
                  <a:pt x="721967" y="404121"/>
                </a:lnTo>
                <a:lnTo>
                  <a:pt x="724556" y="403797"/>
                </a:lnTo>
                <a:lnTo>
                  <a:pt x="724750" y="404380"/>
                </a:lnTo>
                <a:lnTo>
                  <a:pt x="725139" y="404380"/>
                </a:lnTo>
                <a:lnTo>
                  <a:pt x="725851" y="403927"/>
                </a:lnTo>
                <a:lnTo>
                  <a:pt x="725657" y="403344"/>
                </a:lnTo>
                <a:lnTo>
                  <a:pt x="726045" y="403020"/>
                </a:lnTo>
                <a:lnTo>
                  <a:pt x="725657" y="402697"/>
                </a:lnTo>
                <a:lnTo>
                  <a:pt x="727145" y="403020"/>
                </a:lnTo>
                <a:lnTo>
                  <a:pt x="727533" y="403603"/>
                </a:lnTo>
                <a:lnTo>
                  <a:pt x="727145" y="404185"/>
                </a:lnTo>
                <a:lnTo>
                  <a:pt x="727857" y="404768"/>
                </a:lnTo>
                <a:lnTo>
                  <a:pt x="728763" y="404768"/>
                </a:lnTo>
                <a:lnTo>
                  <a:pt x="728763" y="405350"/>
                </a:lnTo>
                <a:lnTo>
                  <a:pt x="728245" y="405350"/>
                </a:lnTo>
                <a:lnTo>
                  <a:pt x="728440" y="405933"/>
                </a:lnTo>
                <a:lnTo>
                  <a:pt x="729346" y="405933"/>
                </a:lnTo>
                <a:lnTo>
                  <a:pt x="728763" y="407033"/>
                </a:lnTo>
                <a:lnTo>
                  <a:pt x="729669" y="407163"/>
                </a:lnTo>
                <a:lnTo>
                  <a:pt x="729669" y="407486"/>
                </a:lnTo>
                <a:lnTo>
                  <a:pt x="728957" y="407939"/>
                </a:lnTo>
                <a:lnTo>
                  <a:pt x="728957" y="408716"/>
                </a:lnTo>
                <a:lnTo>
                  <a:pt x="729669" y="409298"/>
                </a:lnTo>
                <a:lnTo>
                  <a:pt x="731158" y="409298"/>
                </a:lnTo>
                <a:lnTo>
                  <a:pt x="731352" y="409751"/>
                </a:lnTo>
                <a:lnTo>
                  <a:pt x="731158" y="410528"/>
                </a:lnTo>
                <a:lnTo>
                  <a:pt x="729669" y="412211"/>
                </a:lnTo>
                <a:lnTo>
                  <a:pt x="732452" y="414347"/>
                </a:lnTo>
                <a:lnTo>
                  <a:pt x="734329" y="415253"/>
                </a:lnTo>
                <a:lnTo>
                  <a:pt x="734523" y="416806"/>
                </a:lnTo>
                <a:lnTo>
                  <a:pt x="734135" y="418165"/>
                </a:lnTo>
                <a:lnTo>
                  <a:pt x="734523" y="418165"/>
                </a:lnTo>
                <a:lnTo>
                  <a:pt x="734717" y="418942"/>
                </a:lnTo>
                <a:lnTo>
                  <a:pt x="736400" y="419266"/>
                </a:lnTo>
                <a:lnTo>
                  <a:pt x="737889" y="420172"/>
                </a:lnTo>
                <a:lnTo>
                  <a:pt x="738083" y="423213"/>
                </a:lnTo>
                <a:lnTo>
                  <a:pt x="739183" y="425026"/>
                </a:lnTo>
                <a:lnTo>
                  <a:pt x="740089" y="425608"/>
                </a:lnTo>
                <a:lnTo>
                  <a:pt x="740284" y="426838"/>
                </a:lnTo>
                <a:lnTo>
                  <a:pt x="741189" y="428650"/>
                </a:lnTo>
                <a:lnTo>
                  <a:pt x="741384" y="431109"/>
                </a:lnTo>
                <a:lnTo>
                  <a:pt x="741772" y="431109"/>
                </a:lnTo>
                <a:lnTo>
                  <a:pt x="741966" y="430527"/>
                </a:lnTo>
                <a:lnTo>
                  <a:pt x="742678" y="430657"/>
                </a:lnTo>
                <a:lnTo>
                  <a:pt x="743973" y="433116"/>
                </a:lnTo>
                <a:lnTo>
                  <a:pt x="744490" y="433116"/>
                </a:lnTo>
                <a:lnTo>
                  <a:pt x="744879" y="432663"/>
                </a:lnTo>
                <a:lnTo>
                  <a:pt x="745785" y="432792"/>
                </a:lnTo>
                <a:lnTo>
                  <a:pt x="747079" y="434798"/>
                </a:lnTo>
                <a:lnTo>
                  <a:pt x="747791" y="434475"/>
                </a:lnTo>
                <a:lnTo>
                  <a:pt x="747791" y="432792"/>
                </a:lnTo>
                <a:lnTo>
                  <a:pt x="748697" y="433375"/>
                </a:lnTo>
                <a:lnTo>
                  <a:pt x="749409" y="433375"/>
                </a:lnTo>
                <a:lnTo>
                  <a:pt x="750509" y="432598"/>
                </a:lnTo>
                <a:lnTo>
                  <a:pt x="750704" y="433375"/>
                </a:lnTo>
                <a:lnTo>
                  <a:pt x="751416" y="433504"/>
                </a:lnTo>
                <a:lnTo>
                  <a:pt x="751804" y="434410"/>
                </a:lnTo>
                <a:lnTo>
                  <a:pt x="753293" y="433828"/>
                </a:lnTo>
                <a:lnTo>
                  <a:pt x="754587" y="435381"/>
                </a:lnTo>
                <a:lnTo>
                  <a:pt x="756788" y="435705"/>
                </a:lnTo>
                <a:lnTo>
                  <a:pt x="758276" y="435705"/>
                </a:lnTo>
                <a:lnTo>
                  <a:pt x="759765" y="435122"/>
                </a:lnTo>
                <a:lnTo>
                  <a:pt x="762353" y="434798"/>
                </a:lnTo>
                <a:lnTo>
                  <a:pt x="763842" y="433698"/>
                </a:lnTo>
                <a:lnTo>
                  <a:pt x="765072" y="433569"/>
                </a:lnTo>
                <a:lnTo>
                  <a:pt x="765072" y="433569"/>
                </a:lnTo>
                <a:lnTo>
                  <a:pt x="756464" y="459005"/>
                </a:lnTo>
                <a:lnTo>
                  <a:pt x="761900" y="466318"/>
                </a:lnTo>
                <a:lnTo>
                  <a:pt x="761059" y="469683"/>
                </a:lnTo>
                <a:lnTo>
                  <a:pt x="735624" y="488647"/>
                </a:lnTo>
                <a:lnTo>
                  <a:pt x="726563" y="487158"/>
                </a:lnTo>
                <a:lnTo>
                  <a:pt x="718925" y="486705"/>
                </a:lnTo>
                <a:lnTo>
                  <a:pt x="701710" y="496090"/>
                </a:lnTo>
                <a:lnTo>
                  <a:pt x="689348" y="497449"/>
                </a:lnTo>
                <a:lnTo>
                  <a:pt x="686888" y="500167"/>
                </a:lnTo>
                <a:lnTo>
                  <a:pt x="688377" y="516542"/>
                </a:lnTo>
                <a:lnTo>
                  <a:pt x="685335" y="524114"/>
                </a:lnTo>
                <a:lnTo>
                  <a:pt x="680092" y="528839"/>
                </a:lnTo>
                <a:lnTo>
                  <a:pt x="669414" y="529098"/>
                </a:lnTo>
                <a:lnTo>
                  <a:pt x="652392" y="523208"/>
                </a:lnTo>
                <a:lnTo>
                  <a:pt x="641972" y="527739"/>
                </a:lnTo>
                <a:lnTo>
                  <a:pt x="635823" y="526703"/>
                </a:lnTo>
                <a:lnTo>
                  <a:pt x="623850" y="533952"/>
                </a:lnTo>
                <a:lnTo>
                  <a:pt x="616277" y="530780"/>
                </a:lnTo>
                <a:lnTo>
                  <a:pt x="608705" y="532140"/>
                </a:lnTo>
                <a:lnTo>
                  <a:pt x="603268" y="524308"/>
                </a:lnTo>
                <a:lnTo>
                  <a:pt x="582558" y="529098"/>
                </a:lnTo>
                <a:lnTo>
                  <a:pt x="564953" y="520296"/>
                </a:lnTo>
                <a:lnTo>
                  <a:pt x="536282" y="535181"/>
                </a:lnTo>
                <a:lnTo>
                  <a:pt x="525150" y="535311"/>
                </a:lnTo>
                <a:lnTo>
                  <a:pt x="514859" y="531687"/>
                </a:lnTo>
                <a:lnTo>
                  <a:pt x="506898" y="535376"/>
                </a:lnTo>
                <a:lnTo>
                  <a:pt x="512205" y="541654"/>
                </a:lnTo>
                <a:lnTo>
                  <a:pt x="515053" y="550262"/>
                </a:lnTo>
                <a:lnTo>
                  <a:pt x="512464" y="572655"/>
                </a:lnTo>
                <a:lnTo>
                  <a:pt x="516800" y="575956"/>
                </a:lnTo>
                <a:lnTo>
                  <a:pt x="532398" y="573756"/>
                </a:lnTo>
                <a:lnTo>
                  <a:pt x="531945" y="582364"/>
                </a:lnTo>
                <a:lnTo>
                  <a:pt x="537511" y="589353"/>
                </a:lnTo>
                <a:lnTo>
                  <a:pt x="534599" y="603269"/>
                </a:lnTo>
                <a:lnTo>
                  <a:pt x="554210" y="615113"/>
                </a:lnTo>
                <a:lnTo>
                  <a:pt x="558351" y="633817"/>
                </a:lnTo>
                <a:lnTo>
                  <a:pt x="556993" y="638218"/>
                </a:lnTo>
                <a:lnTo>
                  <a:pt x="542689" y="657376"/>
                </a:lnTo>
                <a:lnTo>
                  <a:pt x="531557" y="666242"/>
                </a:lnTo>
                <a:lnTo>
                  <a:pt x="528450" y="673491"/>
                </a:lnTo>
                <a:lnTo>
                  <a:pt x="509034" y="682682"/>
                </a:lnTo>
                <a:lnTo>
                  <a:pt x="508645" y="691872"/>
                </a:lnTo>
                <a:lnTo>
                  <a:pt x="516671" y="705399"/>
                </a:lnTo>
                <a:lnTo>
                  <a:pt x="517577" y="713425"/>
                </a:lnTo>
                <a:lnTo>
                  <a:pt x="502886" y="716531"/>
                </a:lnTo>
                <a:lnTo>
                  <a:pt x="495507" y="727210"/>
                </a:lnTo>
                <a:lnTo>
                  <a:pt x="495507" y="739507"/>
                </a:lnTo>
                <a:lnTo>
                  <a:pt x="493306" y="745332"/>
                </a:lnTo>
                <a:lnTo>
                  <a:pt x="490265" y="747468"/>
                </a:lnTo>
                <a:lnTo>
                  <a:pt x="484440" y="746238"/>
                </a:lnTo>
                <a:lnTo>
                  <a:pt x="478162" y="737824"/>
                </a:lnTo>
                <a:lnTo>
                  <a:pt x="473825" y="736465"/>
                </a:lnTo>
                <a:lnTo>
                  <a:pt x="456998" y="740219"/>
                </a:lnTo>
                <a:lnTo>
                  <a:pt x="456156" y="744102"/>
                </a:lnTo>
                <a:lnTo>
                  <a:pt x="458616" y="751480"/>
                </a:lnTo>
                <a:lnTo>
                  <a:pt x="459263" y="763454"/>
                </a:lnTo>
                <a:lnTo>
                  <a:pt x="452662" y="776204"/>
                </a:lnTo>
                <a:lnTo>
                  <a:pt x="452662" y="776204"/>
                </a:lnTo>
                <a:lnTo>
                  <a:pt x="427938" y="792837"/>
                </a:lnTo>
                <a:lnTo>
                  <a:pt x="417000" y="792384"/>
                </a:lnTo>
                <a:lnTo>
                  <a:pt x="412276" y="800798"/>
                </a:lnTo>
                <a:lnTo>
                  <a:pt x="402114" y="797951"/>
                </a:lnTo>
                <a:lnTo>
                  <a:pt x="399784" y="801381"/>
                </a:lnTo>
                <a:lnTo>
                  <a:pt x="399978" y="805717"/>
                </a:lnTo>
                <a:lnTo>
                  <a:pt x="395707" y="811283"/>
                </a:lnTo>
                <a:lnTo>
                  <a:pt x="378297" y="817431"/>
                </a:lnTo>
                <a:lnTo>
                  <a:pt x="378491" y="822803"/>
                </a:lnTo>
                <a:lnTo>
                  <a:pt x="382245" y="824745"/>
                </a:lnTo>
                <a:lnTo>
                  <a:pt x="387099" y="833741"/>
                </a:lnTo>
                <a:lnTo>
                  <a:pt x="394995" y="841055"/>
                </a:lnTo>
                <a:lnTo>
                  <a:pt x="395059" y="845262"/>
                </a:lnTo>
                <a:lnTo>
                  <a:pt x="392600" y="846750"/>
                </a:lnTo>
                <a:lnTo>
                  <a:pt x="385675" y="848369"/>
                </a:lnTo>
                <a:lnTo>
                  <a:pt x="385481" y="858077"/>
                </a:lnTo>
                <a:lnTo>
                  <a:pt x="374284" y="869079"/>
                </a:lnTo>
                <a:lnTo>
                  <a:pt x="370530" y="869856"/>
                </a:lnTo>
                <a:lnTo>
                  <a:pt x="357521" y="841185"/>
                </a:lnTo>
                <a:lnTo>
                  <a:pt x="354415" y="840149"/>
                </a:lnTo>
                <a:lnTo>
                  <a:pt x="340888" y="845974"/>
                </a:lnTo>
                <a:lnTo>
                  <a:pt x="330079" y="845068"/>
                </a:lnTo>
                <a:lnTo>
                  <a:pt x="325678" y="851022"/>
                </a:lnTo>
                <a:lnTo>
                  <a:pt x="305809" y="856264"/>
                </a:lnTo>
                <a:lnTo>
                  <a:pt x="298430" y="861054"/>
                </a:lnTo>
                <a:lnTo>
                  <a:pt x="290858" y="870309"/>
                </a:lnTo>
                <a:lnTo>
                  <a:pt x="301990" y="874904"/>
                </a:lnTo>
                <a:lnTo>
                  <a:pt x="298430" y="876587"/>
                </a:lnTo>
                <a:lnTo>
                  <a:pt x="291958" y="885389"/>
                </a:lnTo>
                <a:lnTo>
                  <a:pt x="284062" y="886295"/>
                </a:lnTo>
                <a:lnTo>
                  <a:pt x="276943" y="891538"/>
                </a:lnTo>
                <a:lnTo>
                  <a:pt x="260180" y="890502"/>
                </a:lnTo>
                <a:lnTo>
                  <a:pt x="252867" y="892573"/>
                </a:lnTo>
                <a:lnTo>
                  <a:pt x="249889" y="890761"/>
                </a:lnTo>
                <a:lnTo>
                  <a:pt x="242252" y="863578"/>
                </a:lnTo>
                <a:lnTo>
                  <a:pt x="239404" y="858918"/>
                </a:lnTo>
                <a:lnTo>
                  <a:pt x="240311" y="841443"/>
                </a:lnTo>
                <a:lnTo>
                  <a:pt x="236039" y="838142"/>
                </a:lnTo>
                <a:lnTo>
                  <a:pt x="246977" y="832447"/>
                </a:lnTo>
                <a:lnTo>
                  <a:pt x="256944" y="831088"/>
                </a:lnTo>
                <a:lnTo>
                  <a:pt x="259080" y="828111"/>
                </a:lnTo>
                <a:lnTo>
                  <a:pt x="231250" y="792837"/>
                </a:lnTo>
                <a:lnTo>
                  <a:pt x="231250" y="792837"/>
                </a:lnTo>
                <a:lnTo>
                  <a:pt x="232479" y="787854"/>
                </a:lnTo>
                <a:lnTo>
                  <a:pt x="237269" y="782288"/>
                </a:lnTo>
                <a:lnTo>
                  <a:pt x="255326" y="774651"/>
                </a:lnTo>
                <a:lnTo>
                  <a:pt x="256426" y="768955"/>
                </a:lnTo>
                <a:lnTo>
                  <a:pt x="249760" y="760865"/>
                </a:lnTo>
                <a:lnTo>
                  <a:pt x="249566" y="757111"/>
                </a:lnTo>
                <a:lnTo>
                  <a:pt x="268723" y="745138"/>
                </a:lnTo>
                <a:lnTo>
                  <a:pt x="268464" y="732970"/>
                </a:lnTo>
                <a:lnTo>
                  <a:pt x="263416" y="727599"/>
                </a:lnTo>
                <a:lnTo>
                  <a:pt x="270600" y="717372"/>
                </a:lnTo>
                <a:lnTo>
                  <a:pt x="268788" y="714654"/>
                </a:lnTo>
                <a:lnTo>
                  <a:pt x="257656" y="712130"/>
                </a:lnTo>
                <a:lnTo>
                  <a:pt x="255067" y="707470"/>
                </a:lnTo>
                <a:lnTo>
                  <a:pt x="260439" y="703263"/>
                </a:lnTo>
                <a:lnTo>
                  <a:pt x="277784" y="697373"/>
                </a:lnTo>
                <a:lnTo>
                  <a:pt x="283027" y="692131"/>
                </a:lnTo>
                <a:lnTo>
                  <a:pt x="282380" y="686241"/>
                </a:lnTo>
                <a:lnTo>
                  <a:pt x="275972" y="674074"/>
                </a:lnTo>
                <a:lnTo>
                  <a:pt x="267623" y="655369"/>
                </a:lnTo>
                <a:lnTo>
                  <a:pt x="257850" y="649803"/>
                </a:lnTo>
                <a:lnTo>
                  <a:pt x="240505" y="620873"/>
                </a:lnTo>
                <a:lnTo>
                  <a:pt x="206526" y="602880"/>
                </a:lnTo>
                <a:lnTo>
                  <a:pt x="203743" y="595631"/>
                </a:lnTo>
                <a:lnTo>
                  <a:pt x="199407" y="590518"/>
                </a:lnTo>
                <a:lnTo>
                  <a:pt x="173583" y="578998"/>
                </a:lnTo>
                <a:lnTo>
                  <a:pt x="166010" y="569160"/>
                </a:lnTo>
                <a:lnTo>
                  <a:pt x="156690" y="565665"/>
                </a:lnTo>
                <a:lnTo>
                  <a:pt x="157920" y="554792"/>
                </a:lnTo>
                <a:lnTo>
                  <a:pt x="152419" y="543466"/>
                </a:lnTo>
                <a:lnTo>
                  <a:pt x="159797" y="538935"/>
                </a:lnTo>
                <a:lnTo>
                  <a:pt x="160703" y="532593"/>
                </a:lnTo>
                <a:lnTo>
                  <a:pt x="145429" y="513370"/>
                </a:lnTo>
                <a:lnTo>
                  <a:pt x="144393" y="508969"/>
                </a:lnTo>
                <a:lnTo>
                  <a:pt x="138892" y="508646"/>
                </a:lnTo>
                <a:lnTo>
                  <a:pt x="136239" y="504115"/>
                </a:lnTo>
                <a:lnTo>
                  <a:pt x="131514" y="509746"/>
                </a:lnTo>
                <a:lnTo>
                  <a:pt x="125559" y="508969"/>
                </a:lnTo>
                <a:lnTo>
                  <a:pt x="123618" y="497125"/>
                </a:lnTo>
                <a:lnTo>
                  <a:pt x="111838" y="492724"/>
                </a:lnTo>
                <a:lnTo>
                  <a:pt x="105561" y="486446"/>
                </a:lnTo>
                <a:lnTo>
                  <a:pt x="114816" y="468907"/>
                </a:lnTo>
                <a:lnTo>
                  <a:pt x="129184" y="461334"/>
                </a:lnTo>
                <a:lnTo>
                  <a:pt x="133909" y="447225"/>
                </a:lnTo>
                <a:lnTo>
                  <a:pt x="141934" y="440235"/>
                </a:lnTo>
                <a:lnTo>
                  <a:pt x="136109" y="429427"/>
                </a:lnTo>
                <a:lnTo>
                  <a:pt x="128731" y="423667"/>
                </a:lnTo>
                <a:lnTo>
                  <a:pt x="98765" y="421401"/>
                </a:lnTo>
                <a:lnTo>
                  <a:pt x="93911" y="418489"/>
                </a:lnTo>
                <a:lnTo>
                  <a:pt x="87439" y="409946"/>
                </a:lnTo>
                <a:lnTo>
                  <a:pt x="76565" y="409622"/>
                </a:lnTo>
                <a:lnTo>
                  <a:pt x="72488" y="405803"/>
                </a:lnTo>
                <a:lnTo>
                  <a:pt x="64592" y="404703"/>
                </a:lnTo>
                <a:lnTo>
                  <a:pt x="63556" y="396483"/>
                </a:lnTo>
                <a:lnTo>
                  <a:pt x="58961" y="388717"/>
                </a:lnTo>
                <a:lnTo>
                  <a:pt x="59155" y="377908"/>
                </a:lnTo>
                <a:lnTo>
                  <a:pt x="64592" y="377585"/>
                </a:lnTo>
                <a:lnTo>
                  <a:pt x="66922" y="374867"/>
                </a:lnTo>
                <a:lnTo>
                  <a:pt x="68864" y="366000"/>
                </a:lnTo>
                <a:lnTo>
                  <a:pt x="68475" y="357586"/>
                </a:lnTo>
                <a:lnTo>
                  <a:pt x="86533" y="346001"/>
                </a:lnTo>
                <a:lnTo>
                  <a:pt x="90610" y="336357"/>
                </a:lnTo>
                <a:lnTo>
                  <a:pt x="89963" y="324125"/>
                </a:lnTo>
                <a:lnTo>
                  <a:pt x="84526" y="318753"/>
                </a:lnTo>
                <a:lnTo>
                  <a:pt x="82779" y="313381"/>
                </a:lnTo>
                <a:lnTo>
                  <a:pt x="80449" y="297330"/>
                </a:lnTo>
                <a:lnTo>
                  <a:pt x="81937" y="286651"/>
                </a:lnTo>
                <a:lnTo>
                  <a:pt x="72747" y="271053"/>
                </a:lnTo>
                <a:lnTo>
                  <a:pt x="72941" y="258368"/>
                </a:lnTo>
                <a:lnTo>
                  <a:pt x="71388" y="254549"/>
                </a:lnTo>
                <a:lnTo>
                  <a:pt x="64592" y="246589"/>
                </a:lnTo>
                <a:lnTo>
                  <a:pt x="53783" y="239211"/>
                </a:lnTo>
                <a:lnTo>
                  <a:pt x="28736" y="228920"/>
                </a:lnTo>
                <a:lnTo>
                  <a:pt x="22005" y="218500"/>
                </a:lnTo>
                <a:lnTo>
                  <a:pt x="13915" y="222124"/>
                </a:lnTo>
                <a:lnTo>
                  <a:pt x="13915" y="222124"/>
                </a:lnTo>
                <a:lnTo>
                  <a:pt x="15921" y="209438"/>
                </a:lnTo>
                <a:lnTo>
                  <a:pt x="9385" y="203161"/>
                </a:lnTo>
                <a:lnTo>
                  <a:pt x="7702" y="190734"/>
                </a:lnTo>
                <a:lnTo>
                  <a:pt x="6860" y="151060"/>
                </a:lnTo>
                <a:lnTo>
                  <a:pt x="5825" y="144782"/>
                </a:lnTo>
                <a:lnTo>
                  <a:pt x="0" y="135850"/>
                </a:lnTo>
                <a:lnTo>
                  <a:pt x="647" y="131902"/>
                </a:lnTo>
                <a:lnTo>
                  <a:pt x="4725" y="129831"/>
                </a:lnTo>
                <a:lnTo>
                  <a:pt x="12362" y="116434"/>
                </a:lnTo>
                <a:lnTo>
                  <a:pt x="9320" y="111968"/>
                </a:lnTo>
                <a:lnTo>
                  <a:pt x="2330" y="108603"/>
                </a:lnTo>
                <a:lnTo>
                  <a:pt x="1877" y="104460"/>
                </a:lnTo>
                <a:lnTo>
                  <a:pt x="3171" y="100318"/>
                </a:lnTo>
                <a:lnTo>
                  <a:pt x="12038" y="91193"/>
                </a:lnTo>
                <a:lnTo>
                  <a:pt x="13591" y="77277"/>
                </a:lnTo>
                <a:lnTo>
                  <a:pt x="18316" y="62909"/>
                </a:lnTo>
                <a:lnTo>
                  <a:pt x="28607" y="62262"/>
                </a:lnTo>
                <a:lnTo>
                  <a:pt x="33137" y="59479"/>
                </a:lnTo>
                <a:lnTo>
                  <a:pt x="36114" y="48476"/>
                </a:lnTo>
                <a:lnTo>
                  <a:pt x="40386" y="41551"/>
                </a:lnTo>
                <a:close/>
              </a:path>
            </a:pathLst>
          </a:custGeom>
          <a:solidFill>
            <a:srgbClr val="91F2B5"/>
          </a:solidFill>
          <a:ln w="3229" cap="flat">
            <a:solidFill>
              <a:srgbClr val="FFFFFF"/>
            </a:solidFill>
            <a:prstDash val="solid"/>
            <a:miter/>
          </a:ln>
        </p:spPr>
        <p:txBody>
          <a:bodyPr rtlCol="0" anchor="ctr"/>
          <a:lstStyle/>
          <a:p>
            <a:endParaRPr lang="en-IN" dirty="0"/>
          </a:p>
        </p:txBody>
      </p:sp>
      <p:sp>
        <p:nvSpPr>
          <p:cNvPr id="11" name="Freeform: Shape 10">
            <a:extLst>
              <a:ext uri="{FF2B5EF4-FFF2-40B4-BE49-F238E27FC236}">
                <a16:creationId xmlns:a16="http://schemas.microsoft.com/office/drawing/2014/main" id="{57C9796E-460A-40E9-8FB9-68DE0153501F}"/>
              </a:ext>
            </a:extLst>
          </p:cNvPr>
          <p:cNvSpPr/>
          <p:nvPr/>
        </p:nvSpPr>
        <p:spPr>
          <a:xfrm>
            <a:off x="6512261" y="2366716"/>
            <a:ext cx="884757" cy="1055444"/>
          </a:xfrm>
          <a:custGeom>
            <a:avLst/>
            <a:gdLst>
              <a:gd name="connsiteX0" fmla="*/ 410398 w 679510"/>
              <a:gd name="connsiteY0" fmla="*/ 3560 h 760606"/>
              <a:gd name="connsiteX1" fmla="*/ 418424 w 679510"/>
              <a:gd name="connsiteY1" fmla="*/ 0 h 760606"/>
              <a:gd name="connsiteX2" fmla="*/ 425155 w 679510"/>
              <a:gd name="connsiteY2" fmla="*/ 10420 h 760606"/>
              <a:gd name="connsiteX3" fmla="*/ 450267 w 679510"/>
              <a:gd name="connsiteY3" fmla="*/ 20711 h 760606"/>
              <a:gd name="connsiteX4" fmla="*/ 461011 w 679510"/>
              <a:gd name="connsiteY4" fmla="*/ 28024 h 760606"/>
              <a:gd name="connsiteX5" fmla="*/ 467806 w 679510"/>
              <a:gd name="connsiteY5" fmla="*/ 36050 h 760606"/>
              <a:gd name="connsiteX6" fmla="*/ 469424 w 679510"/>
              <a:gd name="connsiteY6" fmla="*/ 39868 h 760606"/>
              <a:gd name="connsiteX7" fmla="*/ 469230 w 679510"/>
              <a:gd name="connsiteY7" fmla="*/ 52554 h 760606"/>
              <a:gd name="connsiteX8" fmla="*/ 478421 w 679510"/>
              <a:gd name="connsiteY8" fmla="*/ 68216 h 760606"/>
              <a:gd name="connsiteX9" fmla="*/ 476932 w 679510"/>
              <a:gd name="connsiteY9" fmla="*/ 78895 h 760606"/>
              <a:gd name="connsiteX10" fmla="*/ 479262 w 679510"/>
              <a:gd name="connsiteY10" fmla="*/ 94946 h 760606"/>
              <a:gd name="connsiteX11" fmla="*/ 481010 w 679510"/>
              <a:gd name="connsiteY11" fmla="*/ 100318 h 760606"/>
              <a:gd name="connsiteX12" fmla="*/ 486446 w 679510"/>
              <a:gd name="connsiteY12" fmla="*/ 105625 h 760606"/>
              <a:gd name="connsiteX13" fmla="*/ 487093 w 679510"/>
              <a:gd name="connsiteY13" fmla="*/ 117858 h 760606"/>
              <a:gd name="connsiteX14" fmla="*/ 483016 w 679510"/>
              <a:gd name="connsiteY14" fmla="*/ 127501 h 760606"/>
              <a:gd name="connsiteX15" fmla="*/ 464958 w 679510"/>
              <a:gd name="connsiteY15" fmla="*/ 139086 h 760606"/>
              <a:gd name="connsiteX16" fmla="*/ 465347 w 679510"/>
              <a:gd name="connsiteY16" fmla="*/ 147500 h 760606"/>
              <a:gd name="connsiteX17" fmla="*/ 463405 w 679510"/>
              <a:gd name="connsiteY17" fmla="*/ 156302 h 760606"/>
              <a:gd name="connsiteX18" fmla="*/ 461075 w 679510"/>
              <a:gd name="connsiteY18" fmla="*/ 159085 h 760606"/>
              <a:gd name="connsiteX19" fmla="*/ 455639 w 679510"/>
              <a:gd name="connsiteY19" fmla="*/ 159344 h 760606"/>
              <a:gd name="connsiteX20" fmla="*/ 455509 w 679510"/>
              <a:gd name="connsiteY20" fmla="*/ 170152 h 760606"/>
              <a:gd name="connsiteX21" fmla="*/ 460104 w 679510"/>
              <a:gd name="connsiteY21" fmla="*/ 177984 h 760606"/>
              <a:gd name="connsiteX22" fmla="*/ 461075 w 679510"/>
              <a:gd name="connsiteY22" fmla="*/ 186204 h 760606"/>
              <a:gd name="connsiteX23" fmla="*/ 469036 w 679510"/>
              <a:gd name="connsiteY23" fmla="*/ 187239 h 760606"/>
              <a:gd name="connsiteX24" fmla="*/ 473113 w 679510"/>
              <a:gd name="connsiteY24" fmla="*/ 191058 h 760606"/>
              <a:gd name="connsiteX25" fmla="*/ 483987 w 679510"/>
              <a:gd name="connsiteY25" fmla="*/ 191381 h 760606"/>
              <a:gd name="connsiteX26" fmla="*/ 490394 w 679510"/>
              <a:gd name="connsiteY26" fmla="*/ 199860 h 760606"/>
              <a:gd name="connsiteX27" fmla="*/ 495313 w 679510"/>
              <a:gd name="connsiteY27" fmla="*/ 202772 h 760606"/>
              <a:gd name="connsiteX28" fmla="*/ 525214 w 679510"/>
              <a:gd name="connsiteY28" fmla="*/ 205037 h 760606"/>
              <a:gd name="connsiteX29" fmla="*/ 532592 w 679510"/>
              <a:gd name="connsiteY29" fmla="*/ 210863 h 760606"/>
              <a:gd name="connsiteX30" fmla="*/ 538418 w 679510"/>
              <a:gd name="connsiteY30" fmla="*/ 221606 h 760606"/>
              <a:gd name="connsiteX31" fmla="*/ 530392 w 679510"/>
              <a:gd name="connsiteY31" fmla="*/ 228596 h 760606"/>
              <a:gd name="connsiteX32" fmla="*/ 525667 w 679510"/>
              <a:gd name="connsiteY32" fmla="*/ 242770 h 760606"/>
              <a:gd name="connsiteX33" fmla="*/ 511299 w 679510"/>
              <a:gd name="connsiteY33" fmla="*/ 250342 h 760606"/>
              <a:gd name="connsiteX34" fmla="*/ 502044 w 679510"/>
              <a:gd name="connsiteY34" fmla="*/ 267882 h 760606"/>
              <a:gd name="connsiteX35" fmla="*/ 508387 w 679510"/>
              <a:gd name="connsiteY35" fmla="*/ 274160 h 760606"/>
              <a:gd name="connsiteX36" fmla="*/ 520166 w 679510"/>
              <a:gd name="connsiteY36" fmla="*/ 278561 h 760606"/>
              <a:gd name="connsiteX37" fmla="*/ 522108 w 679510"/>
              <a:gd name="connsiteY37" fmla="*/ 290405 h 760606"/>
              <a:gd name="connsiteX38" fmla="*/ 528062 w 679510"/>
              <a:gd name="connsiteY38" fmla="*/ 291182 h 760606"/>
              <a:gd name="connsiteX39" fmla="*/ 532787 w 679510"/>
              <a:gd name="connsiteY39" fmla="*/ 285551 h 760606"/>
              <a:gd name="connsiteX40" fmla="*/ 535440 w 679510"/>
              <a:gd name="connsiteY40" fmla="*/ 290081 h 760606"/>
              <a:gd name="connsiteX41" fmla="*/ 541006 w 679510"/>
              <a:gd name="connsiteY41" fmla="*/ 290405 h 760606"/>
              <a:gd name="connsiteX42" fmla="*/ 541977 w 679510"/>
              <a:gd name="connsiteY42" fmla="*/ 294806 h 760606"/>
              <a:gd name="connsiteX43" fmla="*/ 557316 w 679510"/>
              <a:gd name="connsiteY43" fmla="*/ 314028 h 760606"/>
              <a:gd name="connsiteX44" fmla="*/ 556345 w 679510"/>
              <a:gd name="connsiteY44" fmla="*/ 320371 h 760606"/>
              <a:gd name="connsiteX45" fmla="*/ 548967 w 679510"/>
              <a:gd name="connsiteY45" fmla="*/ 324966 h 760606"/>
              <a:gd name="connsiteX46" fmla="*/ 554533 w 679510"/>
              <a:gd name="connsiteY46" fmla="*/ 336293 h 760606"/>
              <a:gd name="connsiteX47" fmla="*/ 553303 w 679510"/>
              <a:gd name="connsiteY47" fmla="*/ 347166 h 760606"/>
              <a:gd name="connsiteX48" fmla="*/ 562623 w 679510"/>
              <a:gd name="connsiteY48" fmla="*/ 350661 h 760606"/>
              <a:gd name="connsiteX49" fmla="*/ 570196 w 679510"/>
              <a:gd name="connsiteY49" fmla="*/ 360498 h 760606"/>
              <a:gd name="connsiteX50" fmla="*/ 595955 w 679510"/>
              <a:gd name="connsiteY50" fmla="*/ 371954 h 760606"/>
              <a:gd name="connsiteX51" fmla="*/ 600291 w 679510"/>
              <a:gd name="connsiteY51" fmla="*/ 377132 h 760606"/>
              <a:gd name="connsiteX52" fmla="*/ 603074 w 679510"/>
              <a:gd name="connsiteY52" fmla="*/ 384381 h 760606"/>
              <a:gd name="connsiteX53" fmla="*/ 637053 w 679510"/>
              <a:gd name="connsiteY53" fmla="*/ 402308 h 760606"/>
              <a:gd name="connsiteX54" fmla="*/ 654398 w 679510"/>
              <a:gd name="connsiteY54" fmla="*/ 431304 h 760606"/>
              <a:gd name="connsiteX55" fmla="*/ 664171 w 679510"/>
              <a:gd name="connsiteY55" fmla="*/ 436870 h 760606"/>
              <a:gd name="connsiteX56" fmla="*/ 672455 w 679510"/>
              <a:gd name="connsiteY56" fmla="*/ 455509 h 760606"/>
              <a:gd name="connsiteX57" fmla="*/ 678927 w 679510"/>
              <a:gd name="connsiteY57" fmla="*/ 467742 h 760606"/>
              <a:gd name="connsiteX58" fmla="*/ 679510 w 679510"/>
              <a:gd name="connsiteY58" fmla="*/ 473567 h 760606"/>
              <a:gd name="connsiteX59" fmla="*/ 674268 w 679510"/>
              <a:gd name="connsiteY59" fmla="*/ 478874 h 760606"/>
              <a:gd name="connsiteX60" fmla="*/ 656987 w 679510"/>
              <a:gd name="connsiteY60" fmla="*/ 484699 h 760606"/>
              <a:gd name="connsiteX61" fmla="*/ 651615 w 679510"/>
              <a:gd name="connsiteY61" fmla="*/ 488905 h 760606"/>
              <a:gd name="connsiteX62" fmla="*/ 654204 w 679510"/>
              <a:gd name="connsiteY62" fmla="*/ 493566 h 760606"/>
              <a:gd name="connsiteX63" fmla="*/ 665336 w 679510"/>
              <a:gd name="connsiteY63" fmla="*/ 496154 h 760606"/>
              <a:gd name="connsiteX64" fmla="*/ 667213 w 679510"/>
              <a:gd name="connsiteY64" fmla="*/ 498873 h 760606"/>
              <a:gd name="connsiteX65" fmla="*/ 660029 w 679510"/>
              <a:gd name="connsiteY65" fmla="*/ 509099 h 760606"/>
              <a:gd name="connsiteX66" fmla="*/ 665077 w 679510"/>
              <a:gd name="connsiteY66" fmla="*/ 514471 h 760606"/>
              <a:gd name="connsiteX67" fmla="*/ 665336 w 679510"/>
              <a:gd name="connsiteY67" fmla="*/ 526638 h 760606"/>
              <a:gd name="connsiteX68" fmla="*/ 646178 w 679510"/>
              <a:gd name="connsiteY68" fmla="*/ 538611 h 760606"/>
              <a:gd name="connsiteX69" fmla="*/ 646373 w 679510"/>
              <a:gd name="connsiteY69" fmla="*/ 542365 h 760606"/>
              <a:gd name="connsiteX70" fmla="*/ 653039 w 679510"/>
              <a:gd name="connsiteY70" fmla="*/ 550456 h 760606"/>
              <a:gd name="connsiteX71" fmla="*/ 651874 w 679510"/>
              <a:gd name="connsiteY71" fmla="*/ 556216 h 760606"/>
              <a:gd name="connsiteX72" fmla="*/ 633817 w 679510"/>
              <a:gd name="connsiteY72" fmla="*/ 563853 h 760606"/>
              <a:gd name="connsiteX73" fmla="*/ 629028 w 679510"/>
              <a:gd name="connsiteY73" fmla="*/ 569354 h 760606"/>
              <a:gd name="connsiteX74" fmla="*/ 627798 w 679510"/>
              <a:gd name="connsiteY74" fmla="*/ 574338 h 760606"/>
              <a:gd name="connsiteX75" fmla="*/ 627798 w 679510"/>
              <a:gd name="connsiteY75" fmla="*/ 574338 h 760606"/>
              <a:gd name="connsiteX76" fmla="*/ 623720 w 679510"/>
              <a:gd name="connsiteY76" fmla="*/ 579386 h 760606"/>
              <a:gd name="connsiteX77" fmla="*/ 621131 w 679510"/>
              <a:gd name="connsiteY77" fmla="*/ 588965 h 760606"/>
              <a:gd name="connsiteX78" fmla="*/ 610453 w 679510"/>
              <a:gd name="connsiteY78" fmla="*/ 597702 h 760606"/>
              <a:gd name="connsiteX79" fmla="*/ 617895 w 679510"/>
              <a:gd name="connsiteY79" fmla="*/ 605145 h 760606"/>
              <a:gd name="connsiteX80" fmla="*/ 615695 w 679510"/>
              <a:gd name="connsiteY80" fmla="*/ 610064 h 760606"/>
              <a:gd name="connsiteX81" fmla="*/ 608511 w 679510"/>
              <a:gd name="connsiteY81" fmla="*/ 611876 h 760606"/>
              <a:gd name="connsiteX82" fmla="*/ 599191 w 679510"/>
              <a:gd name="connsiteY82" fmla="*/ 603333 h 760606"/>
              <a:gd name="connsiteX83" fmla="*/ 593042 w 679510"/>
              <a:gd name="connsiteY83" fmla="*/ 602751 h 760606"/>
              <a:gd name="connsiteX84" fmla="*/ 589224 w 679510"/>
              <a:gd name="connsiteY84" fmla="*/ 603527 h 760606"/>
              <a:gd name="connsiteX85" fmla="*/ 589612 w 679510"/>
              <a:gd name="connsiteY85" fmla="*/ 611294 h 760606"/>
              <a:gd name="connsiteX86" fmla="*/ 588253 w 679510"/>
              <a:gd name="connsiteY86" fmla="*/ 612459 h 760606"/>
              <a:gd name="connsiteX87" fmla="*/ 578351 w 679510"/>
              <a:gd name="connsiteY87" fmla="*/ 613689 h 760606"/>
              <a:gd name="connsiteX88" fmla="*/ 576797 w 679510"/>
              <a:gd name="connsiteY88" fmla="*/ 620096 h 760606"/>
              <a:gd name="connsiteX89" fmla="*/ 570066 w 679510"/>
              <a:gd name="connsiteY89" fmla="*/ 628639 h 760606"/>
              <a:gd name="connsiteX90" fmla="*/ 569937 w 679510"/>
              <a:gd name="connsiteY90" fmla="*/ 639512 h 760606"/>
              <a:gd name="connsiteX91" fmla="*/ 565277 w 679510"/>
              <a:gd name="connsiteY91" fmla="*/ 662230 h 760606"/>
              <a:gd name="connsiteX92" fmla="*/ 562559 w 679510"/>
              <a:gd name="connsiteY92" fmla="*/ 667602 h 760606"/>
              <a:gd name="connsiteX93" fmla="*/ 553433 w 679510"/>
              <a:gd name="connsiteY93" fmla="*/ 669543 h 760606"/>
              <a:gd name="connsiteX94" fmla="*/ 552009 w 679510"/>
              <a:gd name="connsiteY94" fmla="*/ 677892 h 760606"/>
              <a:gd name="connsiteX95" fmla="*/ 539971 w 679510"/>
              <a:gd name="connsiteY95" fmla="*/ 678928 h 760606"/>
              <a:gd name="connsiteX96" fmla="*/ 537576 w 679510"/>
              <a:gd name="connsiteY96" fmla="*/ 685076 h 760606"/>
              <a:gd name="connsiteX97" fmla="*/ 534081 w 679510"/>
              <a:gd name="connsiteY97" fmla="*/ 685529 h 760606"/>
              <a:gd name="connsiteX98" fmla="*/ 517965 w 679510"/>
              <a:gd name="connsiteY98" fmla="*/ 669932 h 760606"/>
              <a:gd name="connsiteX99" fmla="*/ 517965 w 679510"/>
              <a:gd name="connsiteY99" fmla="*/ 669932 h 760606"/>
              <a:gd name="connsiteX100" fmla="*/ 518160 w 679510"/>
              <a:gd name="connsiteY100" fmla="*/ 667149 h 760606"/>
              <a:gd name="connsiteX101" fmla="*/ 524049 w 679510"/>
              <a:gd name="connsiteY101" fmla="*/ 660741 h 760606"/>
              <a:gd name="connsiteX102" fmla="*/ 531298 w 679510"/>
              <a:gd name="connsiteY102" fmla="*/ 647020 h 760606"/>
              <a:gd name="connsiteX103" fmla="*/ 528386 w 679510"/>
              <a:gd name="connsiteY103" fmla="*/ 644949 h 760606"/>
              <a:gd name="connsiteX104" fmla="*/ 516347 w 679510"/>
              <a:gd name="connsiteY104" fmla="*/ 646891 h 760606"/>
              <a:gd name="connsiteX105" fmla="*/ 510652 w 679510"/>
              <a:gd name="connsiteY105" fmla="*/ 644625 h 760606"/>
              <a:gd name="connsiteX106" fmla="*/ 499973 w 679510"/>
              <a:gd name="connsiteY106" fmla="*/ 626245 h 760606"/>
              <a:gd name="connsiteX107" fmla="*/ 496931 w 679510"/>
              <a:gd name="connsiteY107" fmla="*/ 615630 h 760606"/>
              <a:gd name="connsiteX108" fmla="*/ 489941 w 679510"/>
              <a:gd name="connsiteY108" fmla="*/ 613235 h 760606"/>
              <a:gd name="connsiteX109" fmla="*/ 483016 w 679510"/>
              <a:gd name="connsiteY109" fmla="*/ 604433 h 760606"/>
              <a:gd name="connsiteX110" fmla="*/ 476220 w 679510"/>
              <a:gd name="connsiteY110" fmla="*/ 608123 h 760606"/>
              <a:gd name="connsiteX111" fmla="*/ 464441 w 679510"/>
              <a:gd name="connsiteY111" fmla="*/ 624303 h 760606"/>
              <a:gd name="connsiteX112" fmla="*/ 454733 w 679510"/>
              <a:gd name="connsiteY112" fmla="*/ 622038 h 760606"/>
              <a:gd name="connsiteX113" fmla="*/ 448001 w 679510"/>
              <a:gd name="connsiteY113" fmla="*/ 627603 h 760606"/>
              <a:gd name="connsiteX114" fmla="*/ 447743 w 679510"/>
              <a:gd name="connsiteY114" fmla="*/ 629998 h 760606"/>
              <a:gd name="connsiteX115" fmla="*/ 452920 w 679510"/>
              <a:gd name="connsiteY115" fmla="*/ 632652 h 760606"/>
              <a:gd name="connsiteX116" fmla="*/ 459846 w 679510"/>
              <a:gd name="connsiteY116" fmla="*/ 642813 h 760606"/>
              <a:gd name="connsiteX117" fmla="*/ 460622 w 679510"/>
              <a:gd name="connsiteY117" fmla="*/ 650903 h 760606"/>
              <a:gd name="connsiteX118" fmla="*/ 458422 w 679510"/>
              <a:gd name="connsiteY118" fmla="*/ 656987 h 760606"/>
              <a:gd name="connsiteX119" fmla="*/ 454538 w 679510"/>
              <a:gd name="connsiteY119" fmla="*/ 657181 h 760606"/>
              <a:gd name="connsiteX120" fmla="*/ 442889 w 679510"/>
              <a:gd name="connsiteY120" fmla="*/ 646243 h 760606"/>
              <a:gd name="connsiteX121" fmla="*/ 434475 w 679510"/>
              <a:gd name="connsiteY121" fmla="*/ 644496 h 760606"/>
              <a:gd name="connsiteX122" fmla="*/ 429686 w 679510"/>
              <a:gd name="connsiteY122" fmla="*/ 646891 h 760606"/>
              <a:gd name="connsiteX123" fmla="*/ 421854 w 679510"/>
              <a:gd name="connsiteY123" fmla="*/ 645078 h 760606"/>
              <a:gd name="connsiteX124" fmla="*/ 412340 w 679510"/>
              <a:gd name="connsiteY124" fmla="*/ 647279 h 760606"/>
              <a:gd name="connsiteX125" fmla="*/ 392471 w 679510"/>
              <a:gd name="connsiteY125" fmla="*/ 661323 h 760606"/>
              <a:gd name="connsiteX126" fmla="*/ 378944 w 679510"/>
              <a:gd name="connsiteY126" fmla="*/ 657181 h 760606"/>
              <a:gd name="connsiteX127" fmla="*/ 367618 w 679510"/>
              <a:gd name="connsiteY127" fmla="*/ 657181 h 760606"/>
              <a:gd name="connsiteX128" fmla="*/ 359592 w 679510"/>
              <a:gd name="connsiteY128" fmla="*/ 663848 h 760606"/>
              <a:gd name="connsiteX129" fmla="*/ 355191 w 679510"/>
              <a:gd name="connsiteY129" fmla="*/ 657958 h 760606"/>
              <a:gd name="connsiteX130" fmla="*/ 364575 w 679510"/>
              <a:gd name="connsiteY130" fmla="*/ 638671 h 760606"/>
              <a:gd name="connsiteX131" fmla="*/ 348072 w 679510"/>
              <a:gd name="connsiteY131" fmla="*/ 639512 h 760606"/>
              <a:gd name="connsiteX132" fmla="*/ 346130 w 679510"/>
              <a:gd name="connsiteY132" fmla="*/ 643137 h 760606"/>
              <a:gd name="connsiteX133" fmla="*/ 344188 w 679510"/>
              <a:gd name="connsiteY133" fmla="*/ 657376 h 760606"/>
              <a:gd name="connsiteX134" fmla="*/ 349690 w 679510"/>
              <a:gd name="connsiteY134" fmla="*/ 664042 h 760606"/>
              <a:gd name="connsiteX135" fmla="*/ 344771 w 679510"/>
              <a:gd name="connsiteY135" fmla="*/ 667925 h 760606"/>
              <a:gd name="connsiteX136" fmla="*/ 333704 w 679510"/>
              <a:gd name="connsiteY136" fmla="*/ 666242 h 760606"/>
              <a:gd name="connsiteX137" fmla="*/ 325031 w 679510"/>
              <a:gd name="connsiteY137" fmla="*/ 680610 h 760606"/>
              <a:gd name="connsiteX138" fmla="*/ 319206 w 679510"/>
              <a:gd name="connsiteY138" fmla="*/ 681323 h 760606"/>
              <a:gd name="connsiteX139" fmla="*/ 300631 w 679510"/>
              <a:gd name="connsiteY139" fmla="*/ 675497 h 760606"/>
              <a:gd name="connsiteX140" fmla="*/ 296812 w 679510"/>
              <a:gd name="connsiteY140" fmla="*/ 665401 h 760606"/>
              <a:gd name="connsiteX141" fmla="*/ 289369 w 679510"/>
              <a:gd name="connsiteY141" fmla="*/ 653298 h 760606"/>
              <a:gd name="connsiteX142" fmla="*/ 280373 w 679510"/>
              <a:gd name="connsiteY142" fmla="*/ 654787 h 760606"/>
              <a:gd name="connsiteX143" fmla="*/ 272218 w 679510"/>
              <a:gd name="connsiteY143" fmla="*/ 664171 h 760606"/>
              <a:gd name="connsiteX144" fmla="*/ 265681 w 679510"/>
              <a:gd name="connsiteY144" fmla="*/ 667019 h 760606"/>
              <a:gd name="connsiteX145" fmla="*/ 260245 w 679510"/>
              <a:gd name="connsiteY145" fmla="*/ 664301 h 760606"/>
              <a:gd name="connsiteX146" fmla="*/ 256297 w 679510"/>
              <a:gd name="connsiteY146" fmla="*/ 654204 h 760606"/>
              <a:gd name="connsiteX147" fmla="*/ 249889 w 679510"/>
              <a:gd name="connsiteY147" fmla="*/ 650709 h 760606"/>
              <a:gd name="connsiteX148" fmla="*/ 246071 w 679510"/>
              <a:gd name="connsiteY148" fmla="*/ 662812 h 760606"/>
              <a:gd name="connsiteX149" fmla="*/ 247624 w 679510"/>
              <a:gd name="connsiteY149" fmla="*/ 668507 h 760606"/>
              <a:gd name="connsiteX150" fmla="*/ 243870 w 679510"/>
              <a:gd name="connsiteY150" fmla="*/ 674786 h 760606"/>
              <a:gd name="connsiteX151" fmla="*/ 243029 w 679510"/>
              <a:gd name="connsiteY151" fmla="*/ 683846 h 760606"/>
              <a:gd name="connsiteX152" fmla="*/ 250019 w 679510"/>
              <a:gd name="connsiteY152" fmla="*/ 689413 h 760606"/>
              <a:gd name="connsiteX153" fmla="*/ 251896 w 679510"/>
              <a:gd name="connsiteY153" fmla="*/ 698927 h 760606"/>
              <a:gd name="connsiteX154" fmla="*/ 258821 w 679510"/>
              <a:gd name="connsiteY154" fmla="*/ 706693 h 760606"/>
              <a:gd name="connsiteX155" fmla="*/ 259792 w 679510"/>
              <a:gd name="connsiteY155" fmla="*/ 713101 h 760606"/>
              <a:gd name="connsiteX156" fmla="*/ 258627 w 679510"/>
              <a:gd name="connsiteY156" fmla="*/ 716790 h 760606"/>
              <a:gd name="connsiteX157" fmla="*/ 246718 w 679510"/>
              <a:gd name="connsiteY157" fmla="*/ 724233 h 760606"/>
              <a:gd name="connsiteX158" fmla="*/ 234939 w 679510"/>
              <a:gd name="connsiteY158" fmla="*/ 725721 h 760606"/>
              <a:gd name="connsiteX159" fmla="*/ 230343 w 679510"/>
              <a:gd name="connsiteY159" fmla="*/ 737048 h 760606"/>
              <a:gd name="connsiteX160" fmla="*/ 220118 w 679510"/>
              <a:gd name="connsiteY160" fmla="*/ 735559 h 760606"/>
              <a:gd name="connsiteX161" fmla="*/ 210798 w 679510"/>
              <a:gd name="connsiteY161" fmla="*/ 739442 h 760606"/>
              <a:gd name="connsiteX162" fmla="*/ 208532 w 679510"/>
              <a:gd name="connsiteY162" fmla="*/ 744620 h 760606"/>
              <a:gd name="connsiteX163" fmla="*/ 204326 w 679510"/>
              <a:gd name="connsiteY163" fmla="*/ 743585 h 760606"/>
              <a:gd name="connsiteX164" fmla="*/ 197077 w 679510"/>
              <a:gd name="connsiteY164" fmla="*/ 748374 h 760606"/>
              <a:gd name="connsiteX165" fmla="*/ 193970 w 679510"/>
              <a:gd name="connsiteY165" fmla="*/ 739895 h 760606"/>
              <a:gd name="connsiteX166" fmla="*/ 191705 w 679510"/>
              <a:gd name="connsiteY166" fmla="*/ 739895 h 760606"/>
              <a:gd name="connsiteX167" fmla="*/ 189763 w 679510"/>
              <a:gd name="connsiteY167" fmla="*/ 743261 h 760606"/>
              <a:gd name="connsiteX168" fmla="*/ 187951 w 679510"/>
              <a:gd name="connsiteY168" fmla="*/ 756658 h 760606"/>
              <a:gd name="connsiteX169" fmla="*/ 187951 w 679510"/>
              <a:gd name="connsiteY169" fmla="*/ 756658 h 760606"/>
              <a:gd name="connsiteX170" fmla="*/ 184326 w 679510"/>
              <a:gd name="connsiteY170" fmla="*/ 760606 h 760606"/>
              <a:gd name="connsiteX171" fmla="*/ 182191 w 679510"/>
              <a:gd name="connsiteY171" fmla="*/ 755946 h 760606"/>
              <a:gd name="connsiteX172" fmla="*/ 176431 w 679510"/>
              <a:gd name="connsiteY172" fmla="*/ 754716 h 760606"/>
              <a:gd name="connsiteX173" fmla="*/ 171253 w 679510"/>
              <a:gd name="connsiteY173" fmla="*/ 747468 h 760606"/>
              <a:gd name="connsiteX174" fmla="*/ 158179 w 679510"/>
              <a:gd name="connsiteY174" fmla="*/ 747468 h 760606"/>
              <a:gd name="connsiteX175" fmla="*/ 148406 w 679510"/>
              <a:gd name="connsiteY175" fmla="*/ 733035 h 760606"/>
              <a:gd name="connsiteX176" fmla="*/ 148212 w 679510"/>
              <a:gd name="connsiteY176" fmla="*/ 728893 h 760606"/>
              <a:gd name="connsiteX177" fmla="*/ 144458 w 679510"/>
              <a:gd name="connsiteY177" fmla="*/ 722615 h 760606"/>
              <a:gd name="connsiteX178" fmla="*/ 130478 w 679510"/>
              <a:gd name="connsiteY178" fmla="*/ 714136 h 760606"/>
              <a:gd name="connsiteX179" fmla="*/ 115334 w 679510"/>
              <a:gd name="connsiteY179" fmla="*/ 699509 h 760606"/>
              <a:gd name="connsiteX180" fmla="*/ 105690 w 679510"/>
              <a:gd name="connsiteY180" fmla="*/ 700868 h 760606"/>
              <a:gd name="connsiteX181" fmla="*/ 89639 w 679510"/>
              <a:gd name="connsiteY181" fmla="*/ 711418 h 760606"/>
              <a:gd name="connsiteX182" fmla="*/ 83943 w 679510"/>
              <a:gd name="connsiteY182" fmla="*/ 709800 h 760606"/>
              <a:gd name="connsiteX183" fmla="*/ 81808 w 679510"/>
              <a:gd name="connsiteY183" fmla="*/ 704557 h 760606"/>
              <a:gd name="connsiteX184" fmla="*/ 74753 w 679510"/>
              <a:gd name="connsiteY184" fmla="*/ 701321 h 760606"/>
              <a:gd name="connsiteX185" fmla="*/ 72876 w 679510"/>
              <a:gd name="connsiteY185" fmla="*/ 691743 h 760606"/>
              <a:gd name="connsiteX186" fmla="*/ 61485 w 679510"/>
              <a:gd name="connsiteY186" fmla="*/ 681063 h 760606"/>
              <a:gd name="connsiteX187" fmla="*/ 53977 w 679510"/>
              <a:gd name="connsiteY187" fmla="*/ 670320 h 760606"/>
              <a:gd name="connsiteX188" fmla="*/ 42263 w 679510"/>
              <a:gd name="connsiteY188" fmla="*/ 649415 h 760606"/>
              <a:gd name="connsiteX189" fmla="*/ 44787 w 679510"/>
              <a:gd name="connsiteY189" fmla="*/ 642101 h 760606"/>
              <a:gd name="connsiteX190" fmla="*/ 43752 w 679510"/>
              <a:gd name="connsiteY190" fmla="*/ 636276 h 760606"/>
              <a:gd name="connsiteX191" fmla="*/ 33720 w 679510"/>
              <a:gd name="connsiteY191" fmla="*/ 623979 h 760606"/>
              <a:gd name="connsiteX192" fmla="*/ 28801 w 679510"/>
              <a:gd name="connsiteY192" fmla="*/ 623397 h 760606"/>
              <a:gd name="connsiteX193" fmla="*/ 32619 w 679510"/>
              <a:gd name="connsiteY193" fmla="*/ 608511 h 760606"/>
              <a:gd name="connsiteX194" fmla="*/ 36438 w 679510"/>
              <a:gd name="connsiteY194" fmla="*/ 602298 h 760606"/>
              <a:gd name="connsiteX195" fmla="*/ 37862 w 679510"/>
              <a:gd name="connsiteY195" fmla="*/ 600809 h 760606"/>
              <a:gd name="connsiteX196" fmla="*/ 28866 w 679510"/>
              <a:gd name="connsiteY196" fmla="*/ 596926 h 760606"/>
              <a:gd name="connsiteX197" fmla="*/ 28024 w 679510"/>
              <a:gd name="connsiteY197" fmla="*/ 593042 h 760606"/>
              <a:gd name="connsiteX198" fmla="*/ 45952 w 679510"/>
              <a:gd name="connsiteY198" fmla="*/ 581651 h 760606"/>
              <a:gd name="connsiteX199" fmla="*/ 46923 w 679510"/>
              <a:gd name="connsiteY199" fmla="*/ 577897 h 760606"/>
              <a:gd name="connsiteX200" fmla="*/ 45822 w 679510"/>
              <a:gd name="connsiteY200" fmla="*/ 576409 h 760606"/>
              <a:gd name="connsiteX201" fmla="*/ 36373 w 679510"/>
              <a:gd name="connsiteY201" fmla="*/ 578351 h 760606"/>
              <a:gd name="connsiteX202" fmla="*/ 33720 w 679510"/>
              <a:gd name="connsiteY202" fmla="*/ 575826 h 760606"/>
              <a:gd name="connsiteX203" fmla="*/ 33331 w 679510"/>
              <a:gd name="connsiteY203" fmla="*/ 571943 h 760606"/>
              <a:gd name="connsiteX204" fmla="*/ 50612 w 679510"/>
              <a:gd name="connsiteY204" fmla="*/ 545537 h 760606"/>
              <a:gd name="connsiteX205" fmla="*/ 52813 w 679510"/>
              <a:gd name="connsiteY205" fmla="*/ 536864 h 760606"/>
              <a:gd name="connsiteX206" fmla="*/ 61485 w 679510"/>
              <a:gd name="connsiteY206" fmla="*/ 530845 h 760606"/>
              <a:gd name="connsiteX207" fmla="*/ 66728 w 679510"/>
              <a:gd name="connsiteY207" fmla="*/ 523661 h 760606"/>
              <a:gd name="connsiteX208" fmla="*/ 86338 w 679510"/>
              <a:gd name="connsiteY208" fmla="*/ 520490 h 760606"/>
              <a:gd name="connsiteX209" fmla="*/ 86791 w 679510"/>
              <a:gd name="connsiteY209" fmla="*/ 518224 h 760606"/>
              <a:gd name="connsiteX210" fmla="*/ 84655 w 679510"/>
              <a:gd name="connsiteY210" fmla="*/ 515506 h 760606"/>
              <a:gd name="connsiteX211" fmla="*/ 74235 w 679510"/>
              <a:gd name="connsiteY211" fmla="*/ 512659 h 760606"/>
              <a:gd name="connsiteX212" fmla="*/ 70676 w 679510"/>
              <a:gd name="connsiteY212" fmla="*/ 506510 h 760606"/>
              <a:gd name="connsiteX213" fmla="*/ 73588 w 679510"/>
              <a:gd name="connsiteY213" fmla="*/ 494019 h 760606"/>
              <a:gd name="connsiteX214" fmla="*/ 85303 w 679510"/>
              <a:gd name="connsiteY214" fmla="*/ 486252 h 760606"/>
              <a:gd name="connsiteX215" fmla="*/ 86533 w 679510"/>
              <a:gd name="connsiteY215" fmla="*/ 482175 h 760606"/>
              <a:gd name="connsiteX216" fmla="*/ 85173 w 679510"/>
              <a:gd name="connsiteY216" fmla="*/ 477256 h 760606"/>
              <a:gd name="connsiteX217" fmla="*/ 79154 w 679510"/>
              <a:gd name="connsiteY217" fmla="*/ 474473 h 760606"/>
              <a:gd name="connsiteX218" fmla="*/ 63750 w 679510"/>
              <a:gd name="connsiteY218" fmla="*/ 477774 h 760606"/>
              <a:gd name="connsiteX219" fmla="*/ 48541 w 679510"/>
              <a:gd name="connsiteY219" fmla="*/ 475249 h 760606"/>
              <a:gd name="connsiteX220" fmla="*/ 36567 w 679510"/>
              <a:gd name="connsiteY220" fmla="*/ 462435 h 760606"/>
              <a:gd name="connsiteX221" fmla="*/ 24529 w 679510"/>
              <a:gd name="connsiteY221" fmla="*/ 454150 h 760606"/>
              <a:gd name="connsiteX222" fmla="*/ 15857 w 679510"/>
              <a:gd name="connsiteY222" fmla="*/ 443471 h 760606"/>
              <a:gd name="connsiteX223" fmla="*/ 6019 w 679510"/>
              <a:gd name="connsiteY223" fmla="*/ 439847 h 760606"/>
              <a:gd name="connsiteX224" fmla="*/ 1683 w 679510"/>
              <a:gd name="connsiteY224" fmla="*/ 434410 h 760606"/>
              <a:gd name="connsiteX225" fmla="*/ 0 w 679510"/>
              <a:gd name="connsiteY225" fmla="*/ 428391 h 760606"/>
              <a:gd name="connsiteX226" fmla="*/ 0 w 679510"/>
              <a:gd name="connsiteY226" fmla="*/ 417712 h 760606"/>
              <a:gd name="connsiteX227" fmla="*/ 6019 w 679510"/>
              <a:gd name="connsiteY227" fmla="*/ 408975 h 760606"/>
              <a:gd name="connsiteX228" fmla="*/ 21488 w 679510"/>
              <a:gd name="connsiteY228" fmla="*/ 402956 h 760606"/>
              <a:gd name="connsiteX229" fmla="*/ 35014 w 679510"/>
              <a:gd name="connsiteY229" fmla="*/ 394154 h 760606"/>
              <a:gd name="connsiteX230" fmla="*/ 61291 w 679510"/>
              <a:gd name="connsiteY230" fmla="*/ 392794 h 760606"/>
              <a:gd name="connsiteX231" fmla="*/ 64527 w 679510"/>
              <a:gd name="connsiteY231" fmla="*/ 383733 h 760606"/>
              <a:gd name="connsiteX232" fmla="*/ 73912 w 679510"/>
              <a:gd name="connsiteY232" fmla="*/ 380756 h 760606"/>
              <a:gd name="connsiteX233" fmla="*/ 79542 w 679510"/>
              <a:gd name="connsiteY233" fmla="*/ 368329 h 760606"/>
              <a:gd name="connsiteX234" fmla="*/ 77407 w 679510"/>
              <a:gd name="connsiteY234" fmla="*/ 363346 h 760606"/>
              <a:gd name="connsiteX235" fmla="*/ 67440 w 679510"/>
              <a:gd name="connsiteY235" fmla="*/ 353250 h 760606"/>
              <a:gd name="connsiteX236" fmla="*/ 48476 w 679510"/>
              <a:gd name="connsiteY236" fmla="*/ 366064 h 760606"/>
              <a:gd name="connsiteX237" fmla="*/ 42392 w 679510"/>
              <a:gd name="connsiteY237" fmla="*/ 375449 h 760606"/>
              <a:gd name="connsiteX238" fmla="*/ 34561 w 679510"/>
              <a:gd name="connsiteY238" fmla="*/ 377132 h 760606"/>
              <a:gd name="connsiteX239" fmla="*/ 31519 w 679510"/>
              <a:gd name="connsiteY239" fmla="*/ 375449 h 760606"/>
              <a:gd name="connsiteX240" fmla="*/ 35273 w 679510"/>
              <a:gd name="connsiteY240" fmla="*/ 366388 h 760606"/>
              <a:gd name="connsiteX241" fmla="*/ 29578 w 679510"/>
              <a:gd name="connsiteY241" fmla="*/ 355191 h 760606"/>
              <a:gd name="connsiteX242" fmla="*/ 29836 w 679510"/>
              <a:gd name="connsiteY242" fmla="*/ 346454 h 760606"/>
              <a:gd name="connsiteX243" fmla="*/ 44334 w 679510"/>
              <a:gd name="connsiteY243" fmla="*/ 336163 h 760606"/>
              <a:gd name="connsiteX244" fmla="*/ 47117 w 679510"/>
              <a:gd name="connsiteY244" fmla="*/ 331309 h 760606"/>
              <a:gd name="connsiteX245" fmla="*/ 49836 w 679510"/>
              <a:gd name="connsiteY245" fmla="*/ 315840 h 760606"/>
              <a:gd name="connsiteX246" fmla="*/ 61356 w 679510"/>
              <a:gd name="connsiteY246" fmla="*/ 307686 h 760606"/>
              <a:gd name="connsiteX247" fmla="*/ 62392 w 679510"/>
              <a:gd name="connsiteY247" fmla="*/ 303284 h 760606"/>
              <a:gd name="connsiteX248" fmla="*/ 60191 w 679510"/>
              <a:gd name="connsiteY248" fmla="*/ 291893 h 760606"/>
              <a:gd name="connsiteX249" fmla="*/ 67375 w 679510"/>
              <a:gd name="connsiteY249" fmla="*/ 275843 h 760606"/>
              <a:gd name="connsiteX250" fmla="*/ 81355 w 679510"/>
              <a:gd name="connsiteY250" fmla="*/ 273448 h 760606"/>
              <a:gd name="connsiteX251" fmla="*/ 85626 w 679510"/>
              <a:gd name="connsiteY251" fmla="*/ 267623 h 760606"/>
              <a:gd name="connsiteX252" fmla="*/ 85238 w 679510"/>
              <a:gd name="connsiteY252" fmla="*/ 264322 h 760606"/>
              <a:gd name="connsiteX253" fmla="*/ 73588 w 679510"/>
              <a:gd name="connsiteY253" fmla="*/ 257462 h 760606"/>
              <a:gd name="connsiteX254" fmla="*/ 70676 w 679510"/>
              <a:gd name="connsiteY254" fmla="*/ 250666 h 760606"/>
              <a:gd name="connsiteX255" fmla="*/ 51518 w 679510"/>
              <a:gd name="connsiteY255" fmla="*/ 246265 h 760606"/>
              <a:gd name="connsiteX256" fmla="*/ 48476 w 679510"/>
              <a:gd name="connsiteY256" fmla="*/ 243805 h 760606"/>
              <a:gd name="connsiteX257" fmla="*/ 46017 w 679510"/>
              <a:gd name="connsiteY257" fmla="*/ 237722 h 760606"/>
              <a:gd name="connsiteX258" fmla="*/ 33267 w 679510"/>
              <a:gd name="connsiteY258" fmla="*/ 236039 h 760606"/>
              <a:gd name="connsiteX259" fmla="*/ 27377 w 679510"/>
              <a:gd name="connsiteY259" fmla="*/ 233644 h 760606"/>
              <a:gd name="connsiteX260" fmla="*/ 24335 w 679510"/>
              <a:gd name="connsiteY260" fmla="*/ 229502 h 760606"/>
              <a:gd name="connsiteX261" fmla="*/ 19352 w 679510"/>
              <a:gd name="connsiteY261" fmla="*/ 215522 h 760606"/>
              <a:gd name="connsiteX262" fmla="*/ 20840 w 679510"/>
              <a:gd name="connsiteY262" fmla="*/ 208985 h 760606"/>
              <a:gd name="connsiteX263" fmla="*/ 31519 w 679510"/>
              <a:gd name="connsiteY263" fmla="*/ 196818 h 760606"/>
              <a:gd name="connsiteX264" fmla="*/ 27377 w 679510"/>
              <a:gd name="connsiteY264" fmla="*/ 181932 h 760606"/>
              <a:gd name="connsiteX265" fmla="*/ 38962 w 679510"/>
              <a:gd name="connsiteY265" fmla="*/ 175978 h 760606"/>
              <a:gd name="connsiteX266" fmla="*/ 41357 w 679510"/>
              <a:gd name="connsiteY266" fmla="*/ 165622 h 760606"/>
              <a:gd name="connsiteX267" fmla="*/ 49447 w 679510"/>
              <a:gd name="connsiteY267" fmla="*/ 158567 h 760606"/>
              <a:gd name="connsiteX268" fmla="*/ 51518 w 679510"/>
              <a:gd name="connsiteY268" fmla="*/ 159344 h 760606"/>
              <a:gd name="connsiteX269" fmla="*/ 73070 w 679510"/>
              <a:gd name="connsiteY269" fmla="*/ 143358 h 760606"/>
              <a:gd name="connsiteX270" fmla="*/ 83426 w 679510"/>
              <a:gd name="connsiteY270" fmla="*/ 143811 h 760606"/>
              <a:gd name="connsiteX271" fmla="*/ 94817 w 679510"/>
              <a:gd name="connsiteY271" fmla="*/ 154814 h 760606"/>
              <a:gd name="connsiteX272" fmla="*/ 111127 w 679510"/>
              <a:gd name="connsiteY272" fmla="*/ 149765 h 760606"/>
              <a:gd name="connsiteX273" fmla="*/ 119605 w 679510"/>
              <a:gd name="connsiteY273" fmla="*/ 150995 h 760606"/>
              <a:gd name="connsiteX274" fmla="*/ 142905 w 679510"/>
              <a:gd name="connsiteY274" fmla="*/ 173518 h 760606"/>
              <a:gd name="connsiteX275" fmla="*/ 153972 w 679510"/>
              <a:gd name="connsiteY275" fmla="*/ 164716 h 760606"/>
              <a:gd name="connsiteX276" fmla="*/ 164004 w 679510"/>
              <a:gd name="connsiteY276" fmla="*/ 163357 h 760606"/>
              <a:gd name="connsiteX277" fmla="*/ 164910 w 679510"/>
              <a:gd name="connsiteY277" fmla="*/ 147500 h 760606"/>
              <a:gd name="connsiteX278" fmla="*/ 161350 w 679510"/>
              <a:gd name="connsiteY278" fmla="*/ 136239 h 760606"/>
              <a:gd name="connsiteX279" fmla="*/ 161350 w 679510"/>
              <a:gd name="connsiteY279" fmla="*/ 136239 h 760606"/>
              <a:gd name="connsiteX280" fmla="*/ 196171 w 679510"/>
              <a:gd name="connsiteY280" fmla="*/ 125624 h 760606"/>
              <a:gd name="connsiteX281" fmla="*/ 207173 w 679510"/>
              <a:gd name="connsiteY281" fmla="*/ 130543 h 760606"/>
              <a:gd name="connsiteX282" fmla="*/ 211056 w 679510"/>
              <a:gd name="connsiteY282" fmla="*/ 143358 h 760606"/>
              <a:gd name="connsiteX283" fmla="*/ 217593 w 679510"/>
              <a:gd name="connsiteY283" fmla="*/ 141804 h 760606"/>
              <a:gd name="connsiteX284" fmla="*/ 227819 w 679510"/>
              <a:gd name="connsiteY284" fmla="*/ 146853 h 760606"/>
              <a:gd name="connsiteX285" fmla="*/ 232609 w 679510"/>
              <a:gd name="connsiteY285" fmla="*/ 138957 h 760606"/>
              <a:gd name="connsiteX286" fmla="*/ 243870 w 679510"/>
              <a:gd name="connsiteY286" fmla="*/ 143034 h 760606"/>
              <a:gd name="connsiteX287" fmla="*/ 253643 w 679510"/>
              <a:gd name="connsiteY287" fmla="*/ 141546 h 760606"/>
              <a:gd name="connsiteX288" fmla="*/ 259792 w 679510"/>
              <a:gd name="connsiteY288" fmla="*/ 137080 h 760606"/>
              <a:gd name="connsiteX289" fmla="*/ 262187 w 679510"/>
              <a:gd name="connsiteY289" fmla="*/ 129637 h 760606"/>
              <a:gd name="connsiteX290" fmla="*/ 277072 w 679510"/>
              <a:gd name="connsiteY290" fmla="*/ 123553 h 760606"/>
              <a:gd name="connsiteX291" fmla="*/ 281150 w 679510"/>
              <a:gd name="connsiteY291" fmla="*/ 117728 h 760606"/>
              <a:gd name="connsiteX292" fmla="*/ 278690 w 679510"/>
              <a:gd name="connsiteY292" fmla="*/ 97406 h 760606"/>
              <a:gd name="connsiteX293" fmla="*/ 281344 w 679510"/>
              <a:gd name="connsiteY293" fmla="*/ 89122 h 760606"/>
              <a:gd name="connsiteX294" fmla="*/ 291440 w 679510"/>
              <a:gd name="connsiteY294" fmla="*/ 86986 h 760606"/>
              <a:gd name="connsiteX295" fmla="*/ 301343 w 679510"/>
              <a:gd name="connsiteY295" fmla="*/ 74300 h 760606"/>
              <a:gd name="connsiteX296" fmla="*/ 312410 w 679510"/>
              <a:gd name="connsiteY296" fmla="*/ 75206 h 760606"/>
              <a:gd name="connsiteX297" fmla="*/ 320953 w 679510"/>
              <a:gd name="connsiteY297" fmla="*/ 71711 h 760606"/>
              <a:gd name="connsiteX298" fmla="*/ 350402 w 679510"/>
              <a:gd name="connsiteY298" fmla="*/ 36632 h 760606"/>
              <a:gd name="connsiteX299" fmla="*/ 358039 w 679510"/>
              <a:gd name="connsiteY299" fmla="*/ 35079 h 760606"/>
              <a:gd name="connsiteX300" fmla="*/ 359333 w 679510"/>
              <a:gd name="connsiteY300" fmla="*/ 30937 h 760606"/>
              <a:gd name="connsiteX301" fmla="*/ 356291 w 679510"/>
              <a:gd name="connsiteY301" fmla="*/ 24206 h 760606"/>
              <a:gd name="connsiteX302" fmla="*/ 356938 w 679510"/>
              <a:gd name="connsiteY302" fmla="*/ 22070 h 760606"/>
              <a:gd name="connsiteX303" fmla="*/ 361275 w 679510"/>
              <a:gd name="connsiteY303" fmla="*/ 21488 h 760606"/>
              <a:gd name="connsiteX304" fmla="*/ 368977 w 679510"/>
              <a:gd name="connsiteY304" fmla="*/ 26536 h 760606"/>
              <a:gd name="connsiteX305" fmla="*/ 380044 w 679510"/>
              <a:gd name="connsiteY305" fmla="*/ 26536 h 760606"/>
              <a:gd name="connsiteX306" fmla="*/ 392535 w 679510"/>
              <a:gd name="connsiteY306" fmla="*/ 16116 h 760606"/>
              <a:gd name="connsiteX307" fmla="*/ 400885 w 679510"/>
              <a:gd name="connsiteY307" fmla="*/ 15339 h 760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Lst>
            <a:rect l="l" t="t" r="r" b="b"/>
            <a:pathLst>
              <a:path w="679510" h="760606">
                <a:moveTo>
                  <a:pt x="410398" y="3560"/>
                </a:moveTo>
                <a:lnTo>
                  <a:pt x="418424" y="0"/>
                </a:lnTo>
                <a:lnTo>
                  <a:pt x="425155" y="10420"/>
                </a:lnTo>
                <a:lnTo>
                  <a:pt x="450267" y="20711"/>
                </a:lnTo>
                <a:lnTo>
                  <a:pt x="461011" y="28024"/>
                </a:lnTo>
                <a:lnTo>
                  <a:pt x="467806" y="36050"/>
                </a:lnTo>
                <a:lnTo>
                  <a:pt x="469424" y="39868"/>
                </a:lnTo>
                <a:lnTo>
                  <a:pt x="469230" y="52554"/>
                </a:lnTo>
                <a:lnTo>
                  <a:pt x="478421" y="68216"/>
                </a:lnTo>
                <a:lnTo>
                  <a:pt x="476932" y="78895"/>
                </a:lnTo>
                <a:lnTo>
                  <a:pt x="479262" y="94946"/>
                </a:lnTo>
                <a:lnTo>
                  <a:pt x="481010" y="100318"/>
                </a:lnTo>
                <a:lnTo>
                  <a:pt x="486446" y="105625"/>
                </a:lnTo>
                <a:lnTo>
                  <a:pt x="487093" y="117858"/>
                </a:lnTo>
                <a:lnTo>
                  <a:pt x="483016" y="127501"/>
                </a:lnTo>
                <a:lnTo>
                  <a:pt x="464958" y="139086"/>
                </a:lnTo>
                <a:lnTo>
                  <a:pt x="465347" y="147500"/>
                </a:lnTo>
                <a:lnTo>
                  <a:pt x="463405" y="156302"/>
                </a:lnTo>
                <a:lnTo>
                  <a:pt x="461075" y="159085"/>
                </a:lnTo>
                <a:lnTo>
                  <a:pt x="455639" y="159344"/>
                </a:lnTo>
                <a:lnTo>
                  <a:pt x="455509" y="170152"/>
                </a:lnTo>
                <a:lnTo>
                  <a:pt x="460104" y="177984"/>
                </a:lnTo>
                <a:lnTo>
                  <a:pt x="461075" y="186204"/>
                </a:lnTo>
                <a:lnTo>
                  <a:pt x="469036" y="187239"/>
                </a:lnTo>
                <a:lnTo>
                  <a:pt x="473113" y="191058"/>
                </a:lnTo>
                <a:lnTo>
                  <a:pt x="483987" y="191381"/>
                </a:lnTo>
                <a:lnTo>
                  <a:pt x="490394" y="199860"/>
                </a:lnTo>
                <a:lnTo>
                  <a:pt x="495313" y="202772"/>
                </a:lnTo>
                <a:lnTo>
                  <a:pt x="525214" y="205037"/>
                </a:lnTo>
                <a:lnTo>
                  <a:pt x="532592" y="210863"/>
                </a:lnTo>
                <a:lnTo>
                  <a:pt x="538418" y="221606"/>
                </a:lnTo>
                <a:lnTo>
                  <a:pt x="530392" y="228596"/>
                </a:lnTo>
                <a:lnTo>
                  <a:pt x="525667" y="242770"/>
                </a:lnTo>
                <a:lnTo>
                  <a:pt x="511299" y="250342"/>
                </a:lnTo>
                <a:lnTo>
                  <a:pt x="502044" y="267882"/>
                </a:lnTo>
                <a:lnTo>
                  <a:pt x="508387" y="274160"/>
                </a:lnTo>
                <a:lnTo>
                  <a:pt x="520166" y="278561"/>
                </a:lnTo>
                <a:lnTo>
                  <a:pt x="522108" y="290405"/>
                </a:lnTo>
                <a:lnTo>
                  <a:pt x="528062" y="291182"/>
                </a:lnTo>
                <a:lnTo>
                  <a:pt x="532787" y="285551"/>
                </a:lnTo>
                <a:lnTo>
                  <a:pt x="535440" y="290081"/>
                </a:lnTo>
                <a:lnTo>
                  <a:pt x="541006" y="290405"/>
                </a:lnTo>
                <a:lnTo>
                  <a:pt x="541977" y="294806"/>
                </a:lnTo>
                <a:lnTo>
                  <a:pt x="557316" y="314028"/>
                </a:lnTo>
                <a:lnTo>
                  <a:pt x="556345" y="320371"/>
                </a:lnTo>
                <a:lnTo>
                  <a:pt x="548967" y="324966"/>
                </a:lnTo>
                <a:lnTo>
                  <a:pt x="554533" y="336293"/>
                </a:lnTo>
                <a:lnTo>
                  <a:pt x="553303" y="347166"/>
                </a:lnTo>
                <a:lnTo>
                  <a:pt x="562623" y="350661"/>
                </a:lnTo>
                <a:lnTo>
                  <a:pt x="570196" y="360498"/>
                </a:lnTo>
                <a:lnTo>
                  <a:pt x="595955" y="371954"/>
                </a:lnTo>
                <a:lnTo>
                  <a:pt x="600291" y="377132"/>
                </a:lnTo>
                <a:lnTo>
                  <a:pt x="603074" y="384381"/>
                </a:lnTo>
                <a:lnTo>
                  <a:pt x="637053" y="402308"/>
                </a:lnTo>
                <a:lnTo>
                  <a:pt x="654398" y="431304"/>
                </a:lnTo>
                <a:lnTo>
                  <a:pt x="664171" y="436870"/>
                </a:lnTo>
                <a:lnTo>
                  <a:pt x="672455" y="455509"/>
                </a:lnTo>
                <a:lnTo>
                  <a:pt x="678927" y="467742"/>
                </a:lnTo>
                <a:lnTo>
                  <a:pt x="679510" y="473567"/>
                </a:lnTo>
                <a:lnTo>
                  <a:pt x="674268" y="478874"/>
                </a:lnTo>
                <a:lnTo>
                  <a:pt x="656987" y="484699"/>
                </a:lnTo>
                <a:lnTo>
                  <a:pt x="651615" y="488905"/>
                </a:lnTo>
                <a:lnTo>
                  <a:pt x="654204" y="493566"/>
                </a:lnTo>
                <a:lnTo>
                  <a:pt x="665336" y="496154"/>
                </a:lnTo>
                <a:lnTo>
                  <a:pt x="667213" y="498873"/>
                </a:lnTo>
                <a:lnTo>
                  <a:pt x="660029" y="509099"/>
                </a:lnTo>
                <a:lnTo>
                  <a:pt x="665077" y="514471"/>
                </a:lnTo>
                <a:lnTo>
                  <a:pt x="665336" y="526638"/>
                </a:lnTo>
                <a:lnTo>
                  <a:pt x="646178" y="538611"/>
                </a:lnTo>
                <a:lnTo>
                  <a:pt x="646373" y="542365"/>
                </a:lnTo>
                <a:lnTo>
                  <a:pt x="653039" y="550456"/>
                </a:lnTo>
                <a:lnTo>
                  <a:pt x="651874" y="556216"/>
                </a:lnTo>
                <a:lnTo>
                  <a:pt x="633817" y="563853"/>
                </a:lnTo>
                <a:lnTo>
                  <a:pt x="629028" y="569354"/>
                </a:lnTo>
                <a:lnTo>
                  <a:pt x="627798" y="574338"/>
                </a:lnTo>
                <a:lnTo>
                  <a:pt x="627798" y="574338"/>
                </a:lnTo>
                <a:lnTo>
                  <a:pt x="623720" y="579386"/>
                </a:lnTo>
                <a:lnTo>
                  <a:pt x="621131" y="588965"/>
                </a:lnTo>
                <a:lnTo>
                  <a:pt x="610453" y="597702"/>
                </a:lnTo>
                <a:lnTo>
                  <a:pt x="617895" y="605145"/>
                </a:lnTo>
                <a:lnTo>
                  <a:pt x="615695" y="610064"/>
                </a:lnTo>
                <a:lnTo>
                  <a:pt x="608511" y="611876"/>
                </a:lnTo>
                <a:lnTo>
                  <a:pt x="599191" y="603333"/>
                </a:lnTo>
                <a:lnTo>
                  <a:pt x="593042" y="602751"/>
                </a:lnTo>
                <a:lnTo>
                  <a:pt x="589224" y="603527"/>
                </a:lnTo>
                <a:lnTo>
                  <a:pt x="589612" y="611294"/>
                </a:lnTo>
                <a:lnTo>
                  <a:pt x="588253" y="612459"/>
                </a:lnTo>
                <a:lnTo>
                  <a:pt x="578351" y="613689"/>
                </a:lnTo>
                <a:lnTo>
                  <a:pt x="576797" y="620096"/>
                </a:lnTo>
                <a:lnTo>
                  <a:pt x="570066" y="628639"/>
                </a:lnTo>
                <a:lnTo>
                  <a:pt x="569937" y="639512"/>
                </a:lnTo>
                <a:lnTo>
                  <a:pt x="565277" y="662230"/>
                </a:lnTo>
                <a:lnTo>
                  <a:pt x="562559" y="667602"/>
                </a:lnTo>
                <a:lnTo>
                  <a:pt x="553433" y="669543"/>
                </a:lnTo>
                <a:lnTo>
                  <a:pt x="552009" y="677892"/>
                </a:lnTo>
                <a:lnTo>
                  <a:pt x="539971" y="678928"/>
                </a:lnTo>
                <a:lnTo>
                  <a:pt x="537576" y="685076"/>
                </a:lnTo>
                <a:lnTo>
                  <a:pt x="534081" y="685529"/>
                </a:lnTo>
                <a:lnTo>
                  <a:pt x="517965" y="669932"/>
                </a:lnTo>
                <a:lnTo>
                  <a:pt x="517965" y="669932"/>
                </a:lnTo>
                <a:lnTo>
                  <a:pt x="518160" y="667149"/>
                </a:lnTo>
                <a:lnTo>
                  <a:pt x="524049" y="660741"/>
                </a:lnTo>
                <a:lnTo>
                  <a:pt x="531298" y="647020"/>
                </a:lnTo>
                <a:lnTo>
                  <a:pt x="528386" y="644949"/>
                </a:lnTo>
                <a:lnTo>
                  <a:pt x="516347" y="646891"/>
                </a:lnTo>
                <a:lnTo>
                  <a:pt x="510652" y="644625"/>
                </a:lnTo>
                <a:lnTo>
                  <a:pt x="499973" y="626245"/>
                </a:lnTo>
                <a:lnTo>
                  <a:pt x="496931" y="615630"/>
                </a:lnTo>
                <a:lnTo>
                  <a:pt x="489941" y="613235"/>
                </a:lnTo>
                <a:lnTo>
                  <a:pt x="483016" y="604433"/>
                </a:lnTo>
                <a:lnTo>
                  <a:pt x="476220" y="608123"/>
                </a:lnTo>
                <a:lnTo>
                  <a:pt x="464441" y="624303"/>
                </a:lnTo>
                <a:lnTo>
                  <a:pt x="454733" y="622038"/>
                </a:lnTo>
                <a:lnTo>
                  <a:pt x="448001" y="627603"/>
                </a:lnTo>
                <a:lnTo>
                  <a:pt x="447743" y="629998"/>
                </a:lnTo>
                <a:lnTo>
                  <a:pt x="452920" y="632652"/>
                </a:lnTo>
                <a:lnTo>
                  <a:pt x="459846" y="642813"/>
                </a:lnTo>
                <a:lnTo>
                  <a:pt x="460622" y="650903"/>
                </a:lnTo>
                <a:lnTo>
                  <a:pt x="458422" y="656987"/>
                </a:lnTo>
                <a:lnTo>
                  <a:pt x="454538" y="657181"/>
                </a:lnTo>
                <a:lnTo>
                  <a:pt x="442889" y="646243"/>
                </a:lnTo>
                <a:lnTo>
                  <a:pt x="434475" y="644496"/>
                </a:lnTo>
                <a:lnTo>
                  <a:pt x="429686" y="646891"/>
                </a:lnTo>
                <a:lnTo>
                  <a:pt x="421854" y="645078"/>
                </a:lnTo>
                <a:lnTo>
                  <a:pt x="412340" y="647279"/>
                </a:lnTo>
                <a:lnTo>
                  <a:pt x="392471" y="661323"/>
                </a:lnTo>
                <a:lnTo>
                  <a:pt x="378944" y="657181"/>
                </a:lnTo>
                <a:lnTo>
                  <a:pt x="367618" y="657181"/>
                </a:lnTo>
                <a:lnTo>
                  <a:pt x="359592" y="663848"/>
                </a:lnTo>
                <a:lnTo>
                  <a:pt x="355191" y="657958"/>
                </a:lnTo>
                <a:lnTo>
                  <a:pt x="364575" y="638671"/>
                </a:lnTo>
                <a:lnTo>
                  <a:pt x="348072" y="639512"/>
                </a:lnTo>
                <a:lnTo>
                  <a:pt x="346130" y="643137"/>
                </a:lnTo>
                <a:lnTo>
                  <a:pt x="344188" y="657376"/>
                </a:lnTo>
                <a:lnTo>
                  <a:pt x="349690" y="664042"/>
                </a:lnTo>
                <a:lnTo>
                  <a:pt x="344771" y="667925"/>
                </a:lnTo>
                <a:lnTo>
                  <a:pt x="333704" y="666242"/>
                </a:lnTo>
                <a:lnTo>
                  <a:pt x="325031" y="680610"/>
                </a:lnTo>
                <a:lnTo>
                  <a:pt x="319206" y="681323"/>
                </a:lnTo>
                <a:lnTo>
                  <a:pt x="300631" y="675497"/>
                </a:lnTo>
                <a:lnTo>
                  <a:pt x="296812" y="665401"/>
                </a:lnTo>
                <a:lnTo>
                  <a:pt x="289369" y="653298"/>
                </a:lnTo>
                <a:lnTo>
                  <a:pt x="280373" y="654787"/>
                </a:lnTo>
                <a:lnTo>
                  <a:pt x="272218" y="664171"/>
                </a:lnTo>
                <a:lnTo>
                  <a:pt x="265681" y="667019"/>
                </a:lnTo>
                <a:lnTo>
                  <a:pt x="260245" y="664301"/>
                </a:lnTo>
                <a:lnTo>
                  <a:pt x="256297" y="654204"/>
                </a:lnTo>
                <a:lnTo>
                  <a:pt x="249889" y="650709"/>
                </a:lnTo>
                <a:lnTo>
                  <a:pt x="246071" y="662812"/>
                </a:lnTo>
                <a:lnTo>
                  <a:pt x="247624" y="668507"/>
                </a:lnTo>
                <a:lnTo>
                  <a:pt x="243870" y="674786"/>
                </a:lnTo>
                <a:lnTo>
                  <a:pt x="243029" y="683846"/>
                </a:lnTo>
                <a:lnTo>
                  <a:pt x="250019" y="689413"/>
                </a:lnTo>
                <a:lnTo>
                  <a:pt x="251896" y="698927"/>
                </a:lnTo>
                <a:lnTo>
                  <a:pt x="258821" y="706693"/>
                </a:lnTo>
                <a:lnTo>
                  <a:pt x="259792" y="713101"/>
                </a:lnTo>
                <a:lnTo>
                  <a:pt x="258627" y="716790"/>
                </a:lnTo>
                <a:lnTo>
                  <a:pt x="246718" y="724233"/>
                </a:lnTo>
                <a:lnTo>
                  <a:pt x="234939" y="725721"/>
                </a:lnTo>
                <a:lnTo>
                  <a:pt x="230343" y="737048"/>
                </a:lnTo>
                <a:lnTo>
                  <a:pt x="220118" y="735559"/>
                </a:lnTo>
                <a:lnTo>
                  <a:pt x="210798" y="739442"/>
                </a:lnTo>
                <a:lnTo>
                  <a:pt x="208532" y="744620"/>
                </a:lnTo>
                <a:lnTo>
                  <a:pt x="204326" y="743585"/>
                </a:lnTo>
                <a:lnTo>
                  <a:pt x="197077" y="748374"/>
                </a:lnTo>
                <a:lnTo>
                  <a:pt x="193970" y="739895"/>
                </a:lnTo>
                <a:lnTo>
                  <a:pt x="191705" y="739895"/>
                </a:lnTo>
                <a:lnTo>
                  <a:pt x="189763" y="743261"/>
                </a:lnTo>
                <a:lnTo>
                  <a:pt x="187951" y="756658"/>
                </a:lnTo>
                <a:lnTo>
                  <a:pt x="187951" y="756658"/>
                </a:lnTo>
                <a:lnTo>
                  <a:pt x="184326" y="760606"/>
                </a:lnTo>
                <a:lnTo>
                  <a:pt x="182191" y="755946"/>
                </a:lnTo>
                <a:lnTo>
                  <a:pt x="176431" y="754716"/>
                </a:lnTo>
                <a:lnTo>
                  <a:pt x="171253" y="747468"/>
                </a:lnTo>
                <a:lnTo>
                  <a:pt x="158179" y="747468"/>
                </a:lnTo>
                <a:lnTo>
                  <a:pt x="148406" y="733035"/>
                </a:lnTo>
                <a:lnTo>
                  <a:pt x="148212" y="728893"/>
                </a:lnTo>
                <a:lnTo>
                  <a:pt x="144458" y="722615"/>
                </a:lnTo>
                <a:lnTo>
                  <a:pt x="130478" y="714136"/>
                </a:lnTo>
                <a:lnTo>
                  <a:pt x="115334" y="699509"/>
                </a:lnTo>
                <a:lnTo>
                  <a:pt x="105690" y="700868"/>
                </a:lnTo>
                <a:lnTo>
                  <a:pt x="89639" y="711418"/>
                </a:lnTo>
                <a:lnTo>
                  <a:pt x="83943" y="709800"/>
                </a:lnTo>
                <a:lnTo>
                  <a:pt x="81808" y="704557"/>
                </a:lnTo>
                <a:lnTo>
                  <a:pt x="74753" y="701321"/>
                </a:lnTo>
                <a:lnTo>
                  <a:pt x="72876" y="691743"/>
                </a:lnTo>
                <a:lnTo>
                  <a:pt x="61485" y="681063"/>
                </a:lnTo>
                <a:lnTo>
                  <a:pt x="53977" y="670320"/>
                </a:lnTo>
                <a:lnTo>
                  <a:pt x="42263" y="649415"/>
                </a:lnTo>
                <a:lnTo>
                  <a:pt x="44787" y="642101"/>
                </a:lnTo>
                <a:lnTo>
                  <a:pt x="43752" y="636276"/>
                </a:lnTo>
                <a:lnTo>
                  <a:pt x="33720" y="623979"/>
                </a:lnTo>
                <a:lnTo>
                  <a:pt x="28801" y="623397"/>
                </a:lnTo>
                <a:lnTo>
                  <a:pt x="32619" y="608511"/>
                </a:lnTo>
                <a:lnTo>
                  <a:pt x="36438" y="602298"/>
                </a:lnTo>
                <a:lnTo>
                  <a:pt x="37862" y="600809"/>
                </a:lnTo>
                <a:lnTo>
                  <a:pt x="28866" y="596926"/>
                </a:lnTo>
                <a:lnTo>
                  <a:pt x="28024" y="593042"/>
                </a:lnTo>
                <a:lnTo>
                  <a:pt x="45952" y="581651"/>
                </a:lnTo>
                <a:lnTo>
                  <a:pt x="46923" y="577897"/>
                </a:lnTo>
                <a:lnTo>
                  <a:pt x="45822" y="576409"/>
                </a:lnTo>
                <a:lnTo>
                  <a:pt x="36373" y="578351"/>
                </a:lnTo>
                <a:lnTo>
                  <a:pt x="33720" y="575826"/>
                </a:lnTo>
                <a:lnTo>
                  <a:pt x="33331" y="571943"/>
                </a:lnTo>
                <a:lnTo>
                  <a:pt x="50612" y="545537"/>
                </a:lnTo>
                <a:lnTo>
                  <a:pt x="52813" y="536864"/>
                </a:lnTo>
                <a:lnTo>
                  <a:pt x="61485" y="530845"/>
                </a:lnTo>
                <a:lnTo>
                  <a:pt x="66728" y="523661"/>
                </a:lnTo>
                <a:lnTo>
                  <a:pt x="86338" y="520490"/>
                </a:lnTo>
                <a:lnTo>
                  <a:pt x="86791" y="518224"/>
                </a:lnTo>
                <a:lnTo>
                  <a:pt x="84655" y="515506"/>
                </a:lnTo>
                <a:lnTo>
                  <a:pt x="74235" y="512659"/>
                </a:lnTo>
                <a:lnTo>
                  <a:pt x="70676" y="506510"/>
                </a:lnTo>
                <a:lnTo>
                  <a:pt x="73588" y="494019"/>
                </a:lnTo>
                <a:lnTo>
                  <a:pt x="85303" y="486252"/>
                </a:lnTo>
                <a:lnTo>
                  <a:pt x="86533" y="482175"/>
                </a:lnTo>
                <a:lnTo>
                  <a:pt x="85173" y="477256"/>
                </a:lnTo>
                <a:lnTo>
                  <a:pt x="79154" y="474473"/>
                </a:lnTo>
                <a:lnTo>
                  <a:pt x="63750" y="477774"/>
                </a:lnTo>
                <a:lnTo>
                  <a:pt x="48541" y="475249"/>
                </a:lnTo>
                <a:lnTo>
                  <a:pt x="36567" y="462435"/>
                </a:lnTo>
                <a:lnTo>
                  <a:pt x="24529" y="454150"/>
                </a:lnTo>
                <a:lnTo>
                  <a:pt x="15857" y="443471"/>
                </a:lnTo>
                <a:lnTo>
                  <a:pt x="6019" y="439847"/>
                </a:lnTo>
                <a:lnTo>
                  <a:pt x="1683" y="434410"/>
                </a:lnTo>
                <a:lnTo>
                  <a:pt x="0" y="428391"/>
                </a:lnTo>
                <a:lnTo>
                  <a:pt x="0" y="417712"/>
                </a:lnTo>
                <a:lnTo>
                  <a:pt x="6019" y="408975"/>
                </a:lnTo>
                <a:lnTo>
                  <a:pt x="21488" y="402956"/>
                </a:lnTo>
                <a:lnTo>
                  <a:pt x="35014" y="394154"/>
                </a:lnTo>
                <a:lnTo>
                  <a:pt x="61291" y="392794"/>
                </a:lnTo>
                <a:lnTo>
                  <a:pt x="64527" y="383733"/>
                </a:lnTo>
                <a:lnTo>
                  <a:pt x="73912" y="380756"/>
                </a:lnTo>
                <a:lnTo>
                  <a:pt x="79542" y="368329"/>
                </a:lnTo>
                <a:lnTo>
                  <a:pt x="77407" y="363346"/>
                </a:lnTo>
                <a:lnTo>
                  <a:pt x="67440" y="353250"/>
                </a:lnTo>
                <a:lnTo>
                  <a:pt x="48476" y="366064"/>
                </a:lnTo>
                <a:lnTo>
                  <a:pt x="42392" y="375449"/>
                </a:lnTo>
                <a:lnTo>
                  <a:pt x="34561" y="377132"/>
                </a:lnTo>
                <a:lnTo>
                  <a:pt x="31519" y="375449"/>
                </a:lnTo>
                <a:lnTo>
                  <a:pt x="35273" y="366388"/>
                </a:lnTo>
                <a:lnTo>
                  <a:pt x="29578" y="355191"/>
                </a:lnTo>
                <a:lnTo>
                  <a:pt x="29836" y="346454"/>
                </a:lnTo>
                <a:lnTo>
                  <a:pt x="44334" y="336163"/>
                </a:lnTo>
                <a:lnTo>
                  <a:pt x="47117" y="331309"/>
                </a:lnTo>
                <a:lnTo>
                  <a:pt x="49836" y="315840"/>
                </a:lnTo>
                <a:lnTo>
                  <a:pt x="61356" y="307686"/>
                </a:lnTo>
                <a:lnTo>
                  <a:pt x="62392" y="303284"/>
                </a:lnTo>
                <a:lnTo>
                  <a:pt x="60191" y="291893"/>
                </a:lnTo>
                <a:lnTo>
                  <a:pt x="67375" y="275843"/>
                </a:lnTo>
                <a:lnTo>
                  <a:pt x="81355" y="273448"/>
                </a:lnTo>
                <a:lnTo>
                  <a:pt x="85626" y="267623"/>
                </a:lnTo>
                <a:lnTo>
                  <a:pt x="85238" y="264322"/>
                </a:lnTo>
                <a:lnTo>
                  <a:pt x="73588" y="257462"/>
                </a:lnTo>
                <a:lnTo>
                  <a:pt x="70676" y="250666"/>
                </a:lnTo>
                <a:lnTo>
                  <a:pt x="51518" y="246265"/>
                </a:lnTo>
                <a:lnTo>
                  <a:pt x="48476" y="243805"/>
                </a:lnTo>
                <a:lnTo>
                  <a:pt x="46017" y="237722"/>
                </a:lnTo>
                <a:lnTo>
                  <a:pt x="33267" y="236039"/>
                </a:lnTo>
                <a:lnTo>
                  <a:pt x="27377" y="233644"/>
                </a:lnTo>
                <a:lnTo>
                  <a:pt x="24335" y="229502"/>
                </a:lnTo>
                <a:lnTo>
                  <a:pt x="19352" y="215522"/>
                </a:lnTo>
                <a:lnTo>
                  <a:pt x="20840" y="208985"/>
                </a:lnTo>
                <a:lnTo>
                  <a:pt x="31519" y="196818"/>
                </a:lnTo>
                <a:lnTo>
                  <a:pt x="27377" y="181932"/>
                </a:lnTo>
                <a:lnTo>
                  <a:pt x="38962" y="175978"/>
                </a:lnTo>
                <a:lnTo>
                  <a:pt x="41357" y="165622"/>
                </a:lnTo>
                <a:lnTo>
                  <a:pt x="49447" y="158567"/>
                </a:lnTo>
                <a:lnTo>
                  <a:pt x="51518" y="159344"/>
                </a:lnTo>
                <a:lnTo>
                  <a:pt x="73070" y="143358"/>
                </a:lnTo>
                <a:lnTo>
                  <a:pt x="83426" y="143811"/>
                </a:lnTo>
                <a:lnTo>
                  <a:pt x="94817" y="154814"/>
                </a:lnTo>
                <a:lnTo>
                  <a:pt x="111127" y="149765"/>
                </a:lnTo>
                <a:lnTo>
                  <a:pt x="119605" y="150995"/>
                </a:lnTo>
                <a:lnTo>
                  <a:pt x="142905" y="173518"/>
                </a:lnTo>
                <a:lnTo>
                  <a:pt x="153972" y="164716"/>
                </a:lnTo>
                <a:lnTo>
                  <a:pt x="164004" y="163357"/>
                </a:lnTo>
                <a:lnTo>
                  <a:pt x="164910" y="147500"/>
                </a:lnTo>
                <a:lnTo>
                  <a:pt x="161350" y="136239"/>
                </a:lnTo>
                <a:lnTo>
                  <a:pt x="161350" y="136239"/>
                </a:lnTo>
                <a:lnTo>
                  <a:pt x="196171" y="125624"/>
                </a:lnTo>
                <a:lnTo>
                  <a:pt x="207173" y="130543"/>
                </a:lnTo>
                <a:lnTo>
                  <a:pt x="211056" y="143358"/>
                </a:lnTo>
                <a:lnTo>
                  <a:pt x="217593" y="141804"/>
                </a:lnTo>
                <a:lnTo>
                  <a:pt x="227819" y="146853"/>
                </a:lnTo>
                <a:lnTo>
                  <a:pt x="232609" y="138957"/>
                </a:lnTo>
                <a:lnTo>
                  <a:pt x="243870" y="143034"/>
                </a:lnTo>
                <a:lnTo>
                  <a:pt x="253643" y="141546"/>
                </a:lnTo>
                <a:lnTo>
                  <a:pt x="259792" y="137080"/>
                </a:lnTo>
                <a:lnTo>
                  <a:pt x="262187" y="129637"/>
                </a:lnTo>
                <a:lnTo>
                  <a:pt x="277072" y="123553"/>
                </a:lnTo>
                <a:lnTo>
                  <a:pt x="281150" y="117728"/>
                </a:lnTo>
                <a:lnTo>
                  <a:pt x="278690" y="97406"/>
                </a:lnTo>
                <a:lnTo>
                  <a:pt x="281344" y="89122"/>
                </a:lnTo>
                <a:lnTo>
                  <a:pt x="291440" y="86986"/>
                </a:lnTo>
                <a:lnTo>
                  <a:pt x="301343" y="74300"/>
                </a:lnTo>
                <a:lnTo>
                  <a:pt x="312410" y="75206"/>
                </a:lnTo>
                <a:lnTo>
                  <a:pt x="320953" y="71711"/>
                </a:lnTo>
                <a:lnTo>
                  <a:pt x="350402" y="36632"/>
                </a:lnTo>
                <a:lnTo>
                  <a:pt x="358039" y="35079"/>
                </a:lnTo>
                <a:lnTo>
                  <a:pt x="359333" y="30937"/>
                </a:lnTo>
                <a:lnTo>
                  <a:pt x="356291" y="24206"/>
                </a:lnTo>
                <a:lnTo>
                  <a:pt x="356938" y="22070"/>
                </a:lnTo>
                <a:lnTo>
                  <a:pt x="361275" y="21488"/>
                </a:lnTo>
                <a:lnTo>
                  <a:pt x="368977" y="26536"/>
                </a:lnTo>
                <a:lnTo>
                  <a:pt x="380044" y="26536"/>
                </a:lnTo>
                <a:lnTo>
                  <a:pt x="392535" y="16116"/>
                </a:lnTo>
                <a:lnTo>
                  <a:pt x="400885" y="15339"/>
                </a:lnTo>
                <a:close/>
              </a:path>
            </a:pathLst>
          </a:custGeom>
          <a:solidFill>
            <a:srgbClr val="E9F793"/>
          </a:solidFill>
          <a:ln w="3229" cap="flat">
            <a:solidFill>
              <a:srgbClr val="FFFFFF"/>
            </a:solidFill>
            <a:prstDash val="solid"/>
            <a:miter/>
          </a:ln>
        </p:spPr>
        <p:txBody>
          <a:bodyPr rtlCol="0" anchor="ctr"/>
          <a:lstStyle/>
          <a:p>
            <a:endParaRPr lang="en-IN"/>
          </a:p>
        </p:txBody>
      </p:sp>
      <p:sp>
        <p:nvSpPr>
          <p:cNvPr id="12" name="Freeform: Shape 11">
            <a:extLst>
              <a:ext uri="{FF2B5EF4-FFF2-40B4-BE49-F238E27FC236}">
                <a16:creationId xmlns:a16="http://schemas.microsoft.com/office/drawing/2014/main" id="{8958A4FC-A3D5-43F2-8AAE-313EF9C8863A}"/>
              </a:ext>
            </a:extLst>
          </p:cNvPr>
          <p:cNvSpPr/>
          <p:nvPr/>
        </p:nvSpPr>
        <p:spPr>
          <a:xfrm>
            <a:off x="7583170" y="2538701"/>
            <a:ext cx="1079506" cy="1157826"/>
          </a:xfrm>
          <a:custGeom>
            <a:avLst/>
            <a:gdLst>
              <a:gd name="connsiteX0" fmla="*/ 498614 w 829081"/>
              <a:gd name="connsiteY0" fmla="*/ 683588 h 834388"/>
              <a:gd name="connsiteX1" fmla="*/ 501721 w 829081"/>
              <a:gd name="connsiteY1" fmla="*/ 683717 h 834388"/>
              <a:gd name="connsiteX2" fmla="*/ 502821 w 829081"/>
              <a:gd name="connsiteY2" fmla="*/ 684753 h 834388"/>
              <a:gd name="connsiteX3" fmla="*/ 504698 w 829081"/>
              <a:gd name="connsiteY3" fmla="*/ 685658 h 834388"/>
              <a:gd name="connsiteX4" fmla="*/ 505086 w 829081"/>
              <a:gd name="connsiteY4" fmla="*/ 686241 h 834388"/>
              <a:gd name="connsiteX5" fmla="*/ 503274 w 829081"/>
              <a:gd name="connsiteY5" fmla="*/ 687276 h 834388"/>
              <a:gd name="connsiteX6" fmla="*/ 502174 w 829081"/>
              <a:gd name="connsiteY6" fmla="*/ 687276 h 834388"/>
              <a:gd name="connsiteX7" fmla="*/ 501074 w 829081"/>
              <a:gd name="connsiteY7" fmla="*/ 687989 h 834388"/>
              <a:gd name="connsiteX8" fmla="*/ 499391 w 829081"/>
              <a:gd name="connsiteY8" fmla="*/ 688118 h 834388"/>
              <a:gd name="connsiteX9" fmla="*/ 497708 w 829081"/>
              <a:gd name="connsiteY9" fmla="*/ 686953 h 834388"/>
              <a:gd name="connsiteX10" fmla="*/ 494601 w 829081"/>
              <a:gd name="connsiteY10" fmla="*/ 686047 h 834388"/>
              <a:gd name="connsiteX11" fmla="*/ 493890 w 829081"/>
              <a:gd name="connsiteY11" fmla="*/ 685335 h 834388"/>
              <a:gd name="connsiteX12" fmla="*/ 494278 w 829081"/>
              <a:gd name="connsiteY12" fmla="*/ 683846 h 834388"/>
              <a:gd name="connsiteX13" fmla="*/ 496673 w 829081"/>
              <a:gd name="connsiteY13" fmla="*/ 683976 h 834388"/>
              <a:gd name="connsiteX14" fmla="*/ 498614 w 829081"/>
              <a:gd name="connsiteY14" fmla="*/ 683588 h 834388"/>
              <a:gd name="connsiteX15" fmla="*/ 482952 w 829081"/>
              <a:gd name="connsiteY15" fmla="*/ 681646 h 834388"/>
              <a:gd name="connsiteX16" fmla="*/ 484052 w 829081"/>
              <a:gd name="connsiteY16" fmla="*/ 683005 h 834388"/>
              <a:gd name="connsiteX17" fmla="*/ 484052 w 829081"/>
              <a:gd name="connsiteY17" fmla="*/ 683717 h 834388"/>
              <a:gd name="connsiteX18" fmla="*/ 485346 w 829081"/>
              <a:gd name="connsiteY18" fmla="*/ 684299 h 834388"/>
              <a:gd name="connsiteX19" fmla="*/ 485346 w 829081"/>
              <a:gd name="connsiteY19" fmla="*/ 685335 h 834388"/>
              <a:gd name="connsiteX20" fmla="*/ 485864 w 829081"/>
              <a:gd name="connsiteY20" fmla="*/ 686047 h 834388"/>
              <a:gd name="connsiteX21" fmla="*/ 485346 w 829081"/>
              <a:gd name="connsiteY21" fmla="*/ 688442 h 834388"/>
              <a:gd name="connsiteX22" fmla="*/ 484634 w 829081"/>
              <a:gd name="connsiteY22" fmla="*/ 689024 h 834388"/>
              <a:gd name="connsiteX23" fmla="*/ 481657 w 829081"/>
              <a:gd name="connsiteY23" fmla="*/ 687989 h 834388"/>
              <a:gd name="connsiteX24" fmla="*/ 479456 w 829081"/>
              <a:gd name="connsiteY24" fmla="*/ 688442 h 834388"/>
              <a:gd name="connsiteX25" fmla="*/ 478356 w 829081"/>
              <a:gd name="connsiteY25" fmla="*/ 687406 h 834388"/>
              <a:gd name="connsiteX26" fmla="*/ 480557 w 829081"/>
              <a:gd name="connsiteY26" fmla="*/ 685918 h 834388"/>
              <a:gd name="connsiteX27" fmla="*/ 480751 w 829081"/>
              <a:gd name="connsiteY27" fmla="*/ 684105 h 834388"/>
              <a:gd name="connsiteX28" fmla="*/ 481463 w 829081"/>
              <a:gd name="connsiteY28" fmla="*/ 682617 h 834388"/>
              <a:gd name="connsiteX29" fmla="*/ 482369 w 829081"/>
              <a:gd name="connsiteY29" fmla="*/ 681581 h 834388"/>
              <a:gd name="connsiteX30" fmla="*/ 482952 w 829081"/>
              <a:gd name="connsiteY30" fmla="*/ 681581 h 834388"/>
              <a:gd name="connsiteX31" fmla="*/ 564759 w 829081"/>
              <a:gd name="connsiteY31" fmla="*/ 639965 h 834388"/>
              <a:gd name="connsiteX32" fmla="*/ 569160 w 829081"/>
              <a:gd name="connsiteY32" fmla="*/ 642619 h 834388"/>
              <a:gd name="connsiteX33" fmla="*/ 572849 w 829081"/>
              <a:gd name="connsiteY33" fmla="*/ 642748 h 834388"/>
              <a:gd name="connsiteX34" fmla="*/ 574338 w 829081"/>
              <a:gd name="connsiteY34" fmla="*/ 643201 h 834388"/>
              <a:gd name="connsiteX35" fmla="*/ 576021 w 829081"/>
              <a:gd name="connsiteY35" fmla="*/ 644366 h 834388"/>
              <a:gd name="connsiteX36" fmla="*/ 577510 w 829081"/>
              <a:gd name="connsiteY36" fmla="*/ 644625 h 834388"/>
              <a:gd name="connsiteX37" fmla="*/ 576927 w 829081"/>
              <a:gd name="connsiteY37" fmla="*/ 646567 h 834388"/>
              <a:gd name="connsiteX38" fmla="*/ 575438 w 829081"/>
              <a:gd name="connsiteY38" fmla="*/ 648185 h 834388"/>
              <a:gd name="connsiteX39" fmla="*/ 574727 w 829081"/>
              <a:gd name="connsiteY39" fmla="*/ 648185 h 834388"/>
              <a:gd name="connsiteX40" fmla="*/ 574532 w 829081"/>
              <a:gd name="connsiteY40" fmla="*/ 648767 h 834388"/>
              <a:gd name="connsiteX41" fmla="*/ 574014 w 829081"/>
              <a:gd name="connsiteY41" fmla="*/ 648767 h 834388"/>
              <a:gd name="connsiteX42" fmla="*/ 573626 w 829081"/>
              <a:gd name="connsiteY42" fmla="*/ 650126 h 834388"/>
              <a:gd name="connsiteX43" fmla="*/ 572526 w 829081"/>
              <a:gd name="connsiteY43" fmla="*/ 650256 h 834388"/>
              <a:gd name="connsiteX44" fmla="*/ 571620 w 829081"/>
              <a:gd name="connsiteY44" fmla="*/ 651162 h 834388"/>
              <a:gd name="connsiteX45" fmla="*/ 569743 w 829081"/>
              <a:gd name="connsiteY45" fmla="*/ 651615 h 834388"/>
              <a:gd name="connsiteX46" fmla="*/ 569031 w 829081"/>
              <a:gd name="connsiteY46" fmla="*/ 652521 h 834388"/>
              <a:gd name="connsiteX47" fmla="*/ 567348 w 829081"/>
              <a:gd name="connsiteY47" fmla="*/ 653104 h 834388"/>
              <a:gd name="connsiteX48" fmla="*/ 565860 w 829081"/>
              <a:gd name="connsiteY48" fmla="*/ 654139 h 834388"/>
              <a:gd name="connsiteX49" fmla="*/ 564047 w 829081"/>
              <a:gd name="connsiteY49" fmla="*/ 654269 h 834388"/>
              <a:gd name="connsiteX50" fmla="*/ 562041 w 829081"/>
              <a:gd name="connsiteY50" fmla="*/ 655304 h 834388"/>
              <a:gd name="connsiteX51" fmla="*/ 561329 w 829081"/>
              <a:gd name="connsiteY51" fmla="*/ 655304 h 834388"/>
              <a:gd name="connsiteX52" fmla="*/ 557834 w 829081"/>
              <a:gd name="connsiteY52" fmla="*/ 658152 h 834388"/>
              <a:gd name="connsiteX53" fmla="*/ 555439 w 829081"/>
              <a:gd name="connsiteY53" fmla="*/ 658152 h 834388"/>
              <a:gd name="connsiteX54" fmla="*/ 554145 w 829081"/>
              <a:gd name="connsiteY54" fmla="*/ 658929 h 834388"/>
              <a:gd name="connsiteX55" fmla="*/ 548773 w 829081"/>
              <a:gd name="connsiteY55" fmla="*/ 659058 h 834388"/>
              <a:gd name="connsiteX56" fmla="*/ 544178 w 829081"/>
              <a:gd name="connsiteY56" fmla="*/ 658346 h 834388"/>
              <a:gd name="connsiteX57" fmla="*/ 542689 w 829081"/>
              <a:gd name="connsiteY57" fmla="*/ 658476 h 834388"/>
              <a:gd name="connsiteX58" fmla="*/ 541783 w 829081"/>
              <a:gd name="connsiteY58" fmla="*/ 657763 h 834388"/>
              <a:gd name="connsiteX59" fmla="*/ 541589 w 829081"/>
              <a:gd name="connsiteY59" fmla="*/ 654916 h 834388"/>
              <a:gd name="connsiteX60" fmla="*/ 541978 w 829081"/>
              <a:gd name="connsiteY60" fmla="*/ 654787 h 834388"/>
              <a:gd name="connsiteX61" fmla="*/ 541978 w 829081"/>
              <a:gd name="connsiteY61" fmla="*/ 653880 h 834388"/>
              <a:gd name="connsiteX62" fmla="*/ 543078 w 829081"/>
              <a:gd name="connsiteY62" fmla="*/ 651356 h 834388"/>
              <a:gd name="connsiteX63" fmla="*/ 544566 w 829081"/>
              <a:gd name="connsiteY63" fmla="*/ 649738 h 834388"/>
              <a:gd name="connsiteX64" fmla="*/ 545278 w 829081"/>
              <a:gd name="connsiteY64" fmla="*/ 649609 h 834388"/>
              <a:gd name="connsiteX65" fmla="*/ 546379 w 829081"/>
              <a:gd name="connsiteY65" fmla="*/ 648573 h 834388"/>
              <a:gd name="connsiteX66" fmla="*/ 547479 w 829081"/>
              <a:gd name="connsiteY66" fmla="*/ 648444 h 834388"/>
              <a:gd name="connsiteX67" fmla="*/ 548385 w 829081"/>
              <a:gd name="connsiteY67" fmla="*/ 647861 h 834388"/>
              <a:gd name="connsiteX68" fmla="*/ 548773 w 829081"/>
              <a:gd name="connsiteY68" fmla="*/ 645790 h 834388"/>
              <a:gd name="connsiteX69" fmla="*/ 549873 w 829081"/>
              <a:gd name="connsiteY69" fmla="*/ 644884 h 834388"/>
              <a:gd name="connsiteX70" fmla="*/ 550391 w 829081"/>
              <a:gd name="connsiteY70" fmla="*/ 643849 h 834388"/>
              <a:gd name="connsiteX71" fmla="*/ 552786 w 829081"/>
              <a:gd name="connsiteY71" fmla="*/ 643978 h 834388"/>
              <a:gd name="connsiteX72" fmla="*/ 553174 w 829081"/>
              <a:gd name="connsiteY72" fmla="*/ 642813 h 834388"/>
              <a:gd name="connsiteX73" fmla="*/ 554663 w 829081"/>
              <a:gd name="connsiteY73" fmla="*/ 642360 h 834388"/>
              <a:gd name="connsiteX74" fmla="*/ 556152 w 829081"/>
              <a:gd name="connsiteY74" fmla="*/ 641001 h 834388"/>
              <a:gd name="connsiteX75" fmla="*/ 560747 w 829081"/>
              <a:gd name="connsiteY75" fmla="*/ 640548 h 834388"/>
              <a:gd name="connsiteX76" fmla="*/ 562429 w 829081"/>
              <a:gd name="connsiteY76" fmla="*/ 639965 h 834388"/>
              <a:gd name="connsiteX77" fmla="*/ 564759 w 829081"/>
              <a:gd name="connsiteY77" fmla="*/ 639965 h 834388"/>
              <a:gd name="connsiteX78" fmla="*/ 472272 w 829081"/>
              <a:gd name="connsiteY78" fmla="*/ 388 h 834388"/>
              <a:gd name="connsiteX79" fmla="*/ 475767 w 829081"/>
              <a:gd name="connsiteY79" fmla="*/ 841 h 834388"/>
              <a:gd name="connsiteX80" fmla="*/ 477062 w 829081"/>
              <a:gd name="connsiteY80" fmla="*/ 1618 h 834388"/>
              <a:gd name="connsiteX81" fmla="*/ 490330 w 829081"/>
              <a:gd name="connsiteY81" fmla="*/ 4207 h 834388"/>
              <a:gd name="connsiteX82" fmla="*/ 491818 w 829081"/>
              <a:gd name="connsiteY82" fmla="*/ 5113 h 834388"/>
              <a:gd name="connsiteX83" fmla="*/ 492401 w 829081"/>
              <a:gd name="connsiteY83" fmla="*/ 6213 h 834388"/>
              <a:gd name="connsiteX84" fmla="*/ 491494 w 829081"/>
              <a:gd name="connsiteY84" fmla="*/ 6990 h 834388"/>
              <a:gd name="connsiteX85" fmla="*/ 491106 w 829081"/>
              <a:gd name="connsiteY85" fmla="*/ 8090 h 834388"/>
              <a:gd name="connsiteX86" fmla="*/ 493307 w 829081"/>
              <a:gd name="connsiteY86" fmla="*/ 8867 h 834388"/>
              <a:gd name="connsiteX87" fmla="*/ 492789 w 829081"/>
              <a:gd name="connsiteY87" fmla="*/ 10097 h 834388"/>
              <a:gd name="connsiteX88" fmla="*/ 492401 w 829081"/>
              <a:gd name="connsiteY88" fmla="*/ 10097 h 834388"/>
              <a:gd name="connsiteX89" fmla="*/ 492595 w 829081"/>
              <a:gd name="connsiteY89" fmla="*/ 10679 h 834388"/>
              <a:gd name="connsiteX90" fmla="*/ 493501 w 829081"/>
              <a:gd name="connsiteY90" fmla="*/ 10679 h 834388"/>
              <a:gd name="connsiteX91" fmla="*/ 493890 w 829081"/>
              <a:gd name="connsiteY91" fmla="*/ 9902 h 834388"/>
              <a:gd name="connsiteX92" fmla="*/ 493695 w 829081"/>
              <a:gd name="connsiteY92" fmla="*/ 7896 h 834388"/>
              <a:gd name="connsiteX93" fmla="*/ 492789 w 829081"/>
              <a:gd name="connsiteY93" fmla="*/ 7766 h 834388"/>
              <a:gd name="connsiteX94" fmla="*/ 493177 w 829081"/>
              <a:gd name="connsiteY94" fmla="*/ 6213 h 834388"/>
              <a:gd name="connsiteX95" fmla="*/ 495766 w 829081"/>
              <a:gd name="connsiteY95" fmla="*/ 5307 h 834388"/>
              <a:gd name="connsiteX96" fmla="*/ 498873 w 829081"/>
              <a:gd name="connsiteY96" fmla="*/ 5631 h 834388"/>
              <a:gd name="connsiteX97" fmla="*/ 499585 w 829081"/>
              <a:gd name="connsiteY97" fmla="*/ 5178 h 834388"/>
              <a:gd name="connsiteX98" fmla="*/ 499779 w 829081"/>
              <a:gd name="connsiteY98" fmla="*/ 4595 h 834388"/>
              <a:gd name="connsiteX99" fmla="*/ 500297 w 829081"/>
              <a:gd name="connsiteY99" fmla="*/ 4725 h 834388"/>
              <a:gd name="connsiteX100" fmla="*/ 500685 w 829081"/>
              <a:gd name="connsiteY100" fmla="*/ 5631 h 834388"/>
              <a:gd name="connsiteX101" fmla="*/ 502562 w 829081"/>
              <a:gd name="connsiteY101" fmla="*/ 5631 h 834388"/>
              <a:gd name="connsiteX102" fmla="*/ 508452 w 829081"/>
              <a:gd name="connsiteY102" fmla="*/ 6860 h 834388"/>
              <a:gd name="connsiteX103" fmla="*/ 513823 w 829081"/>
              <a:gd name="connsiteY103" fmla="*/ 6731 h 834388"/>
              <a:gd name="connsiteX104" fmla="*/ 514924 w 829081"/>
              <a:gd name="connsiteY104" fmla="*/ 8090 h 834388"/>
              <a:gd name="connsiteX105" fmla="*/ 514018 w 829081"/>
              <a:gd name="connsiteY105" fmla="*/ 8672 h 834388"/>
              <a:gd name="connsiteX106" fmla="*/ 512723 w 829081"/>
              <a:gd name="connsiteY106" fmla="*/ 8543 h 834388"/>
              <a:gd name="connsiteX107" fmla="*/ 512529 w 829081"/>
              <a:gd name="connsiteY107" fmla="*/ 9902 h 834388"/>
              <a:gd name="connsiteX108" fmla="*/ 513112 w 829081"/>
              <a:gd name="connsiteY108" fmla="*/ 10226 h 834388"/>
              <a:gd name="connsiteX109" fmla="*/ 514018 w 829081"/>
              <a:gd name="connsiteY109" fmla="*/ 10097 h 834388"/>
              <a:gd name="connsiteX110" fmla="*/ 514924 w 829081"/>
              <a:gd name="connsiteY110" fmla="*/ 8737 h 834388"/>
              <a:gd name="connsiteX111" fmla="*/ 515506 w 829081"/>
              <a:gd name="connsiteY111" fmla="*/ 8737 h 834388"/>
              <a:gd name="connsiteX112" fmla="*/ 515701 w 829081"/>
              <a:gd name="connsiteY112" fmla="*/ 8155 h 834388"/>
              <a:gd name="connsiteX113" fmla="*/ 516801 w 829081"/>
              <a:gd name="connsiteY113" fmla="*/ 7378 h 834388"/>
              <a:gd name="connsiteX114" fmla="*/ 520296 w 829081"/>
              <a:gd name="connsiteY114" fmla="*/ 6925 h 834388"/>
              <a:gd name="connsiteX115" fmla="*/ 523273 w 829081"/>
              <a:gd name="connsiteY115" fmla="*/ 7508 h 834388"/>
              <a:gd name="connsiteX116" fmla="*/ 523791 w 829081"/>
              <a:gd name="connsiteY116" fmla="*/ 7831 h 834388"/>
              <a:gd name="connsiteX117" fmla="*/ 524179 w 829081"/>
              <a:gd name="connsiteY117" fmla="*/ 8737 h 834388"/>
              <a:gd name="connsiteX118" fmla="*/ 523985 w 829081"/>
              <a:gd name="connsiteY118" fmla="*/ 10097 h 834388"/>
              <a:gd name="connsiteX119" fmla="*/ 522496 w 829081"/>
              <a:gd name="connsiteY119" fmla="*/ 10097 h 834388"/>
              <a:gd name="connsiteX120" fmla="*/ 522302 w 829081"/>
              <a:gd name="connsiteY120" fmla="*/ 10679 h 834388"/>
              <a:gd name="connsiteX121" fmla="*/ 521590 w 829081"/>
              <a:gd name="connsiteY121" fmla="*/ 10808 h 834388"/>
              <a:gd name="connsiteX122" fmla="*/ 521590 w 829081"/>
              <a:gd name="connsiteY122" fmla="*/ 11909 h 834388"/>
              <a:gd name="connsiteX123" fmla="*/ 524179 w 829081"/>
              <a:gd name="connsiteY123" fmla="*/ 13462 h 834388"/>
              <a:gd name="connsiteX124" fmla="*/ 524697 w 829081"/>
              <a:gd name="connsiteY124" fmla="*/ 16504 h 834388"/>
              <a:gd name="connsiteX125" fmla="*/ 525797 w 829081"/>
              <a:gd name="connsiteY125" fmla="*/ 17410 h 834388"/>
              <a:gd name="connsiteX126" fmla="*/ 526379 w 829081"/>
              <a:gd name="connsiteY126" fmla="*/ 17410 h 834388"/>
              <a:gd name="connsiteX127" fmla="*/ 526379 w 829081"/>
              <a:gd name="connsiteY127" fmla="*/ 16827 h 834388"/>
              <a:gd name="connsiteX128" fmla="*/ 525668 w 829081"/>
              <a:gd name="connsiteY128" fmla="*/ 13785 h 834388"/>
              <a:gd name="connsiteX129" fmla="*/ 527674 w 829081"/>
              <a:gd name="connsiteY129" fmla="*/ 12556 h 834388"/>
              <a:gd name="connsiteX130" fmla="*/ 528386 w 829081"/>
              <a:gd name="connsiteY130" fmla="*/ 10549 h 834388"/>
              <a:gd name="connsiteX131" fmla="*/ 529680 w 829081"/>
              <a:gd name="connsiteY131" fmla="*/ 9773 h 834388"/>
              <a:gd name="connsiteX132" fmla="*/ 530263 w 829081"/>
              <a:gd name="connsiteY132" fmla="*/ 8672 h 834388"/>
              <a:gd name="connsiteX133" fmla="*/ 530457 w 829081"/>
              <a:gd name="connsiteY133" fmla="*/ 7896 h 834388"/>
              <a:gd name="connsiteX134" fmla="*/ 530069 w 829081"/>
              <a:gd name="connsiteY134" fmla="*/ 7572 h 834388"/>
              <a:gd name="connsiteX135" fmla="*/ 530457 w 829081"/>
              <a:gd name="connsiteY135" fmla="*/ 6019 h 834388"/>
              <a:gd name="connsiteX136" fmla="*/ 532463 w 829081"/>
              <a:gd name="connsiteY136" fmla="*/ 5566 h 834388"/>
              <a:gd name="connsiteX137" fmla="*/ 532463 w 829081"/>
              <a:gd name="connsiteY137" fmla="*/ 4465 h 834388"/>
              <a:gd name="connsiteX138" fmla="*/ 533563 w 829081"/>
              <a:gd name="connsiteY138" fmla="*/ 4595 h 834388"/>
              <a:gd name="connsiteX139" fmla="*/ 533563 w 829081"/>
              <a:gd name="connsiteY139" fmla="*/ 5501 h 834388"/>
              <a:gd name="connsiteX140" fmla="*/ 535441 w 829081"/>
              <a:gd name="connsiteY140" fmla="*/ 5825 h 834388"/>
              <a:gd name="connsiteX141" fmla="*/ 535635 w 829081"/>
              <a:gd name="connsiteY141" fmla="*/ 6601 h 834388"/>
              <a:gd name="connsiteX142" fmla="*/ 536347 w 829081"/>
              <a:gd name="connsiteY142" fmla="*/ 6601 h 834388"/>
              <a:gd name="connsiteX143" fmla="*/ 536347 w 829081"/>
              <a:gd name="connsiteY143" fmla="*/ 7184 h 834388"/>
              <a:gd name="connsiteX144" fmla="*/ 535052 w 829081"/>
              <a:gd name="connsiteY144" fmla="*/ 6860 h 834388"/>
              <a:gd name="connsiteX145" fmla="*/ 534664 w 829081"/>
              <a:gd name="connsiteY145" fmla="*/ 7443 h 834388"/>
              <a:gd name="connsiteX146" fmla="*/ 535376 w 829081"/>
              <a:gd name="connsiteY146" fmla="*/ 8349 h 834388"/>
              <a:gd name="connsiteX147" fmla="*/ 535376 w 829081"/>
              <a:gd name="connsiteY147" fmla="*/ 9708 h 834388"/>
              <a:gd name="connsiteX148" fmla="*/ 536864 w 829081"/>
              <a:gd name="connsiteY148" fmla="*/ 9708 h 834388"/>
              <a:gd name="connsiteX149" fmla="*/ 538353 w 829081"/>
              <a:gd name="connsiteY149" fmla="*/ 8155 h 834388"/>
              <a:gd name="connsiteX150" fmla="*/ 539065 w 829081"/>
              <a:gd name="connsiteY150" fmla="*/ 8284 h 834388"/>
              <a:gd name="connsiteX151" fmla="*/ 539647 w 829081"/>
              <a:gd name="connsiteY151" fmla="*/ 9384 h 834388"/>
              <a:gd name="connsiteX152" fmla="*/ 541654 w 829081"/>
              <a:gd name="connsiteY152" fmla="*/ 9255 h 834388"/>
              <a:gd name="connsiteX153" fmla="*/ 541848 w 829081"/>
              <a:gd name="connsiteY153" fmla="*/ 8931 h 834388"/>
              <a:gd name="connsiteX154" fmla="*/ 542754 w 829081"/>
              <a:gd name="connsiteY154" fmla="*/ 9384 h 834388"/>
              <a:gd name="connsiteX155" fmla="*/ 544243 w 829081"/>
              <a:gd name="connsiteY155" fmla="*/ 9384 h 834388"/>
              <a:gd name="connsiteX156" fmla="*/ 544631 w 829081"/>
              <a:gd name="connsiteY156" fmla="*/ 8284 h 834388"/>
              <a:gd name="connsiteX157" fmla="*/ 545019 w 829081"/>
              <a:gd name="connsiteY157" fmla="*/ 8284 h 834388"/>
              <a:gd name="connsiteX158" fmla="*/ 545408 w 829081"/>
              <a:gd name="connsiteY158" fmla="*/ 8867 h 834388"/>
              <a:gd name="connsiteX159" fmla="*/ 545408 w 829081"/>
              <a:gd name="connsiteY159" fmla="*/ 10226 h 834388"/>
              <a:gd name="connsiteX160" fmla="*/ 547802 w 829081"/>
              <a:gd name="connsiteY160" fmla="*/ 11326 h 834388"/>
              <a:gd name="connsiteX161" fmla="*/ 546508 w 829081"/>
              <a:gd name="connsiteY161" fmla="*/ 12556 h 834388"/>
              <a:gd name="connsiteX162" fmla="*/ 546508 w 829081"/>
              <a:gd name="connsiteY162" fmla="*/ 13462 h 834388"/>
              <a:gd name="connsiteX163" fmla="*/ 547090 w 829081"/>
              <a:gd name="connsiteY163" fmla="*/ 13462 h 834388"/>
              <a:gd name="connsiteX164" fmla="*/ 547608 w 829081"/>
              <a:gd name="connsiteY164" fmla="*/ 12232 h 834388"/>
              <a:gd name="connsiteX165" fmla="*/ 548514 w 829081"/>
              <a:gd name="connsiteY165" fmla="*/ 12103 h 834388"/>
              <a:gd name="connsiteX166" fmla="*/ 548708 w 829081"/>
              <a:gd name="connsiteY166" fmla="*/ 11520 h 834388"/>
              <a:gd name="connsiteX167" fmla="*/ 550521 w 829081"/>
              <a:gd name="connsiteY167" fmla="*/ 10161 h 834388"/>
              <a:gd name="connsiteX168" fmla="*/ 552527 w 829081"/>
              <a:gd name="connsiteY168" fmla="*/ 11067 h 834388"/>
              <a:gd name="connsiteX169" fmla="*/ 551621 w 829081"/>
              <a:gd name="connsiteY169" fmla="*/ 11520 h 834388"/>
              <a:gd name="connsiteX170" fmla="*/ 551233 w 829081"/>
              <a:gd name="connsiteY170" fmla="*/ 12879 h 834388"/>
              <a:gd name="connsiteX171" fmla="*/ 552915 w 829081"/>
              <a:gd name="connsiteY171" fmla="*/ 13203 h 834388"/>
              <a:gd name="connsiteX172" fmla="*/ 552915 w 829081"/>
              <a:gd name="connsiteY172" fmla="*/ 13656 h 834388"/>
              <a:gd name="connsiteX173" fmla="*/ 554210 w 829081"/>
              <a:gd name="connsiteY173" fmla="*/ 13980 h 834388"/>
              <a:gd name="connsiteX174" fmla="*/ 556087 w 829081"/>
              <a:gd name="connsiteY174" fmla="*/ 13656 h 834388"/>
              <a:gd name="connsiteX175" fmla="*/ 556475 w 829081"/>
              <a:gd name="connsiteY175" fmla="*/ 12879 h 834388"/>
              <a:gd name="connsiteX176" fmla="*/ 558481 w 829081"/>
              <a:gd name="connsiteY176" fmla="*/ 12879 h 834388"/>
              <a:gd name="connsiteX177" fmla="*/ 562688 w 829081"/>
              <a:gd name="connsiteY177" fmla="*/ 15015 h 834388"/>
              <a:gd name="connsiteX178" fmla="*/ 563271 w 829081"/>
              <a:gd name="connsiteY178" fmla="*/ 15015 h 834388"/>
              <a:gd name="connsiteX179" fmla="*/ 563271 w 829081"/>
              <a:gd name="connsiteY179" fmla="*/ 14691 h 834388"/>
              <a:gd name="connsiteX180" fmla="*/ 564177 w 829081"/>
              <a:gd name="connsiteY180" fmla="*/ 14238 h 834388"/>
              <a:gd name="connsiteX181" fmla="*/ 564177 w 829081"/>
              <a:gd name="connsiteY181" fmla="*/ 13138 h 834388"/>
              <a:gd name="connsiteX182" fmla="*/ 564565 w 829081"/>
              <a:gd name="connsiteY182" fmla="*/ 12685 h 834388"/>
              <a:gd name="connsiteX183" fmla="*/ 565471 w 829081"/>
              <a:gd name="connsiteY183" fmla="*/ 13462 h 834388"/>
              <a:gd name="connsiteX184" fmla="*/ 566572 w 829081"/>
              <a:gd name="connsiteY184" fmla="*/ 13462 h 834388"/>
              <a:gd name="connsiteX185" fmla="*/ 566960 w 829081"/>
              <a:gd name="connsiteY185" fmla="*/ 12879 h 834388"/>
              <a:gd name="connsiteX186" fmla="*/ 569743 w 829081"/>
              <a:gd name="connsiteY186" fmla="*/ 12297 h 834388"/>
              <a:gd name="connsiteX187" fmla="*/ 571426 w 829081"/>
              <a:gd name="connsiteY187" fmla="*/ 12620 h 834388"/>
              <a:gd name="connsiteX188" fmla="*/ 571944 w 829081"/>
              <a:gd name="connsiteY188" fmla="*/ 13073 h 834388"/>
              <a:gd name="connsiteX189" fmla="*/ 574144 w 829081"/>
              <a:gd name="connsiteY189" fmla="*/ 13073 h 834388"/>
              <a:gd name="connsiteX190" fmla="*/ 574856 w 829081"/>
              <a:gd name="connsiteY190" fmla="*/ 13527 h 834388"/>
              <a:gd name="connsiteX191" fmla="*/ 574662 w 829081"/>
              <a:gd name="connsiteY191" fmla="*/ 12426 h 834388"/>
              <a:gd name="connsiteX192" fmla="*/ 575374 w 829081"/>
              <a:gd name="connsiteY192" fmla="*/ 12426 h 834388"/>
              <a:gd name="connsiteX193" fmla="*/ 575374 w 829081"/>
              <a:gd name="connsiteY193" fmla="*/ 13009 h 834388"/>
              <a:gd name="connsiteX194" fmla="*/ 575762 w 829081"/>
              <a:gd name="connsiteY194" fmla="*/ 13009 h 834388"/>
              <a:gd name="connsiteX195" fmla="*/ 575956 w 829081"/>
              <a:gd name="connsiteY195" fmla="*/ 12426 h 834388"/>
              <a:gd name="connsiteX196" fmla="*/ 578157 w 829081"/>
              <a:gd name="connsiteY196" fmla="*/ 12103 h 834388"/>
              <a:gd name="connsiteX197" fmla="*/ 580163 w 829081"/>
              <a:gd name="connsiteY197" fmla="*/ 13203 h 834388"/>
              <a:gd name="connsiteX198" fmla="*/ 581069 w 829081"/>
              <a:gd name="connsiteY198" fmla="*/ 13203 h 834388"/>
              <a:gd name="connsiteX199" fmla="*/ 582752 w 829081"/>
              <a:gd name="connsiteY199" fmla="*/ 12297 h 834388"/>
              <a:gd name="connsiteX200" fmla="*/ 583852 w 829081"/>
              <a:gd name="connsiteY200" fmla="*/ 12167 h 834388"/>
              <a:gd name="connsiteX201" fmla="*/ 583852 w 829081"/>
              <a:gd name="connsiteY201" fmla="*/ 11844 h 834388"/>
              <a:gd name="connsiteX202" fmla="*/ 582364 w 829081"/>
              <a:gd name="connsiteY202" fmla="*/ 11391 h 834388"/>
              <a:gd name="connsiteX203" fmla="*/ 581975 w 829081"/>
              <a:gd name="connsiteY203" fmla="*/ 10614 h 834388"/>
              <a:gd name="connsiteX204" fmla="*/ 580098 w 829081"/>
              <a:gd name="connsiteY204" fmla="*/ 9837 h 834388"/>
              <a:gd name="connsiteX205" fmla="*/ 577510 w 829081"/>
              <a:gd name="connsiteY205" fmla="*/ 9384 h 834388"/>
              <a:gd name="connsiteX206" fmla="*/ 576215 w 829081"/>
              <a:gd name="connsiteY206" fmla="*/ 10161 h 834388"/>
              <a:gd name="connsiteX207" fmla="*/ 574209 w 829081"/>
              <a:gd name="connsiteY207" fmla="*/ 10032 h 834388"/>
              <a:gd name="connsiteX208" fmla="*/ 574209 w 829081"/>
              <a:gd name="connsiteY208" fmla="*/ 9255 h 834388"/>
              <a:gd name="connsiteX209" fmla="*/ 572914 w 829081"/>
              <a:gd name="connsiteY209" fmla="*/ 9255 h 834388"/>
              <a:gd name="connsiteX210" fmla="*/ 572396 w 829081"/>
              <a:gd name="connsiteY210" fmla="*/ 10355 h 834388"/>
              <a:gd name="connsiteX211" fmla="*/ 570714 w 829081"/>
              <a:gd name="connsiteY211" fmla="*/ 10938 h 834388"/>
              <a:gd name="connsiteX212" fmla="*/ 570714 w 829081"/>
              <a:gd name="connsiteY212" fmla="*/ 10614 h 834388"/>
              <a:gd name="connsiteX213" fmla="*/ 569031 w 829081"/>
              <a:gd name="connsiteY213" fmla="*/ 10485 h 834388"/>
              <a:gd name="connsiteX214" fmla="*/ 568448 w 829081"/>
              <a:gd name="connsiteY214" fmla="*/ 10032 h 834388"/>
              <a:gd name="connsiteX215" fmla="*/ 568254 w 829081"/>
              <a:gd name="connsiteY215" fmla="*/ 9255 h 834388"/>
              <a:gd name="connsiteX216" fmla="*/ 567542 w 829081"/>
              <a:gd name="connsiteY216" fmla="*/ 9255 h 834388"/>
              <a:gd name="connsiteX217" fmla="*/ 567737 w 829081"/>
              <a:gd name="connsiteY217" fmla="*/ 8155 h 834388"/>
              <a:gd name="connsiteX218" fmla="*/ 568448 w 829081"/>
              <a:gd name="connsiteY218" fmla="*/ 8025 h 834388"/>
              <a:gd name="connsiteX219" fmla="*/ 569160 w 829081"/>
              <a:gd name="connsiteY219" fmla="*/ 7249 h 834388"/>
              <a:gd name="connsiteX220" fmla="*/ 570455 w 829081"/>
              <a:gd name="connsiteY220" fmla="*/ 6925 h 834388"/>
              <a:gd name="connsiteX221" fmla="*/ 570843 w 829081"/>
              <a:gd name="connsiteY221" fmla="*/ 6343 h 834388"/>
              <a:gd name="connsiteX222" fmla="*/ 572138 w 829081"/>
              <a:gd name="connsiteY222" fmla="*/ 6666 h 834388"/>
              <a:gd name="connsiteX223" fmla="*/ 572720 w 829081"/>
              <a:gd name="connsiteY223" fmla="*/ 5889 h 834388"/>
              <a:gd name="connsiteX224" fmla="*/ 573432 w 829081"/>
              <a:gd name="connsiteY224" fmla="*/ 5889 h 834388"/>
              <a:gd name="connsiteX225" fmla="*/ 574338 w 829081"/>
              <a:gd name="connsiteY225" fmla="*/ 6666 h 834388"/>
              <a:gd name="connsiteX226" fmla="*/ 578416 w 829081"/>
              <a:gd name="connsiteY226" fmla="*/ 7443 h 834388"/>
              <a:gd name="connsiteX227" fmla="*/ 578610 w 829081"/>
              <a:gd name="connsiteY227" fmla="*/ 7896 h 834388"/>
              <a:gd name="connsiteX228" fmla="*/ 584500 w 829081"/>
              <a:gd name="connsiteY228" fmla="*/ 9708 h 834388"/>
              <a:gd name="connsiteX229" fmla="*/ 585600 w 829081"/>
              <a:gd name="connsiteY229" fmla="*/ 10485 h 834388"/>
              <a:gd name="connsiteX230" fmla="*/ 587088 w 829081"/>
              <a:gd name="connsiteY230" fmla="*/ 10614 h 834388"/>
              <a:gd name="connsiteX231" fmla="*/ 587476 w 829081"/>
              <a:gd name="connsiteY231" fmla="*/ 11067 h 834388"/>
              <a:gd name="connsiteX232" fmla="*/ 590066 w 829081"/>
              <a:gd name="connsiteY232" fmla="*/ 12167 h 834388"/>
              <a:gd name="connsiteX233" fmla="*/ 591360 w 829081"/>
              <a:gd name="connsiteY233" fmla="*/ 12297 h 834388"/>
              <a:gd name="connsiteX234" fmla="*/ 592654 w 829081"/>
              <a:gd name="connsiteY234" fmla="*/ 13073 h 834388"/>
              <a:gd name="connsiteX235" fmla="*/ 594143 w 829081"/>
              <a:gd name="connsiteY235" fmla="*/ 13203 h 834388"/>
              <a:gd name="connsiteX236" fmla="*/ 594531 w 829081"/>
              <a:gd name="connsiteY236" fmla="*/ 13656 h 834388"/>
              <a:gd name="connsiteX237" fmla="*/ 597314 w 829081"/>
              <a:gd name="connsiteY237" fmla="*/ 14238 h 834388"/>
              <a:gd name="connsiteX238" fmla="*/ 598220 w 829081"/>
              <a:gd name="connsiteY238" fmla="*/ 14821 h 834388"/>
              <a:gd name="connsiteX239" fmla="*/ 598738 w 829081"/>
              <a:gd name="connsiteY239" fmla="*/ 14691 h 834388"/>
              <a:gd name="connsiteX240" fmla="*/ 602427 w 829081"/>
              <a:gd name="connsiteY240" fmla="*/ 16245 h 834388"/>
              <a:gd name="connsiteX241" fmla="*/ 604822 w 829081"/>
              <a:gd name="connsiteY241" fmla="*/ 16698 h 834388"/>
              <a:gd name="connsiteX242" fmla="*/ 605922 w 829081"/>
              <a:gd name="connsiteY242" fmla="*/ 17474 h 834388"/>
              <a:gd name="connsiteX243" fmla="*/ 607022 w 829081"/>
              <a:gd name="connsiteY243" fmla="*/ 17474 h 834388"/>
              <a:gd name="connsiteX244" fmla="*/ 607216 w 829081"/>
              <a:gd name="connsiteY244" fmla="*/ 17928 h 834388"/>
              <a:gd name="connsiteX245" fmla="*/ 608317 w 829081"/>
              <a:gd name="connsiteY245" fmla="*/ 17928 h 834388"/>
              <a:gd name="connsiteX246" fmla="*/ 608899 w 829081"/>
              <a:gd name="connsiteY246" fmla="*/ 18381 h 834388"/>
              <a:gd name="connsiteX247" fmla="*/ 611877 w 829081"/>
              <a:gd name="connsiteY247" fmla="*/ 18834 h 834388"/>
              <a:gd name="connsiteX248" fmla="*/ 612783 w 829081"/>
              <a:gd name="connsiteY248" fmla="*/ 19416 h 834388"/>
              <a:gd name="connsiteX249" fmla="*/ 616860 w 829081"/>
              <a:gd name="connsiteY249" fmla="*/ 20193 h 834388"/>
              <a:gd name="connsiteX250" fmla="*/ 618154 w 829081"/>
              <a:gd name="connsiteY250" fmla="*/ 20970 h 834388"/>
              <a:gd name="connsiteX251" fmla="*/ 618867 w 829081"/>
              <a:gd name="connsiteY251" fmla="*/ 20840 h 834388"/>
              <a:gd name="connsiteX252" fmla="*/ 622944 w 829081"/>
              <a:gd name="connsiteY252" fmla="*/ 21940 h 834388"/>
              <a:gd name="connsiteX253" fmla="*/ 624627 w 829081"/>
              <a:gd name="connsiteY253" fmla="*/ 21811 h 834388"/>
              <a:gd name="connsiteX254" fmla="*/ 626115 w 829081"/>
              <a:gd name="connsiteY254" fmla="*/ 22264 h 834388"/>
              <a:gd name="connsiteX255" fmla="*/ 633688 w 829081"/>
              <a:gd name="connsiteY255" fmla="*/ 22717 h 834388"/>
              <a:gd name="connsiteX256" fmla="*/ 634594 w 829081"/>
              <a:gd name="connsiteY256" fmla="*/ 23170 h 834388"/>
              <a:gd name="connsiteX257" fmla="*/ 645273 w 829081"/>
              <a:gd name="connsiteY257" fmla="*/ 23300 h 834388"/>
              <a:gd name="connsiteX258" fmla="*/ 645467 w 829081"/>
              <a:gd name="connsiteY258" fmla="*/ 23623 h 834388"/>
              <a:gd name="connsiteX259" fmla="*/ 652651 w 829081"/>
              <a:gd name="connsiteY259" fmla="*/ 24723 h 834388"/>
              <a:gd name="connsiteX260" fmla="*/ 653039 w 829081"/>
              <a:gd name="connsiteY260" fmla="*/ 25176 h 834388"/>
              <a:gd name="connsiteX261" fmla="*/ 657311 w 829081"/>
              <a:gd name="connsiteY261" fmla="*/ 25500 h 834388"/>
              <a:gd name="connsiteX262" fmla="*/ 657829 w 829081"/>
              <a:gd name="connsiteY262" fmla="*/ 25953 h 834388"/>
              <a:gd name="connsiteX263" fmla="*/ 663201 w 829081"/>
              <a:gd name="connsiteY263" fmla="*/ 26730 h 834388"/>
              <a:gd name="connsiteX264" fmla="*/ 663589 w 829081"/>
              <a:gd name="connsiteY264" fmla="*/ 27183 h 834388"/>
              <a:gd name="connsiteX265" fmla="*/ 665595 w 829081"/>
              <a:gd name="connsiteY265" fmla="*/ 27507 h 834388"/>
              <a:gd name="connsiteX266" fmla="*/ 667084 w 829081"/>
              <a:gd name="connsiteY266" fmla="*/ 28412 h 834388"/>
              <a:gd name="connsiteX267" fmla="*/ 668767 w 829081"/>
              <a:gd name="connsiteY267" fmla="*/ 28412 h 834388"/>
              <a:gd name="connsiteX268" fmla="*/ 669284 w 829081"/>
              <a:gd name="connsiteY268" fmla="*/ 28995 h 834388"/>
              <a:gd name="connsiteX269" fmla="*/ 671161 w 829081"/>
              <a:gd name="connsiteY269" fmla="*/ 29125 h 834388"/>
              <a:gd name="connsiteX270" fmla="*/ 671356 w 829081"/>
              <a:gd name="connsiteY270" fmla="*/ 29707 h 834388"/>
              <a:gd name="connsiteX271" fmla="*/ 674656 w 829081"/>
              <a:gd name="connsiteY271" fmla="*/ 30160 h 834388"/>
              <a:gd name="connsiteX272" fmla="*/ 676663 w 829081"/>
              <a:gd name="connsiteY272" fmla="*/ 31519 h 834388"/>
              <a:gd name="connsiteX273" fmla="*/ 677245 w 829081"/>
              <a:gd name="connsiteY273" fmla="*/ 31519 h 834388"/>
              <a:gd name="connsiteX274" fmla="*/ 677633 w 829081"/>
              <a:gd name="connsiteY274" fmla="*/ 32102 h 834388"/>
              <a:gd name="connsiteX275" fmla="*/ 679640 w 829081"/>
              <a:gd name="connsiteY275" fmla="*/ 32425 h 834388"/>
              <a:gd name="connsiteX276" fmla="*/ 679834 w 829081"/>
              <a:gd name="connsiteY276" fmla="*/ 33202 h 834388"/>
              <a:gd name="connsiteX277" fmla="*/ 681517 w 829081"/>
              <a:gd name="connsiteY277" fmla="*/ 33784 h 834388"/>
              <a:gd name="connsiteX278" fmla="*/ 683005 w 829081"/>
              <a:gd name="connsiteY278" fmla="*/ 35014 h 834388"/>
              <a:gd name="connsiteX279" fmla="*/ 684494 w 829081"/>
              <a:gd name="connsiteY279" fmla="*/ 35014 h 834388"/>
              <a:gd name="connsiteX280" fmla="*/ 685206 w 829081"/>
              <a:gd name="connsiteY280" fmla="*/ 36114 h 834388"/>
              <a:gd name="connsiteX281" fmla="*/ 686500 w 829081"/>
              <a:gd name="connsiteY281" fmla="*/ 36244 h 834388"/>
              <a:gd name="connsiteX282" fmla="*/ 689089 w 829081"/>
              <a:gd name="connsiteY282" fmla="*/ 37474 h 834388"/>
              <a:gd name="connsiteX283" fmla="*/ 690384 w 829081"/>
              <a:gd name="connsiteY283" fmla="*/ 38833 h 834388"/>
              <a:gd name="connsiteX284" fmla="*/ 692067 w 829081"/>
              <a:gd name="connsiteY284" fmla="*/ 39415 h 834388"/>
              <a:gd name="connsiteX285" fmla="*/ 692455 w 829081"/>
              <a:gd name="connsiteY285" fmla="*/ 39868 h 834388"/>
              <a:gd name="connsiteX286" fmla="*/ 692260 w 829081"/>
              <a:gd name="connsiteY286" fmla="*/ 40451 h 834388"/>
              <a:gd name="connsiteX287" fmla="*/ 692843 w 829081"/>
              <a:gd name="connsiteY287" fmla="*/ 41033 h 834388"/>
              <a:gd name="connsiteX288" fmla="*/ 693555 w 829081"/>
              <a:gd name="connsiteY288" fmla="*/ 41163 h 834388"/>
              <a:gd name="connsiteX289" fmla="*/ 693555 w 829081"/>
              <a:gd name="connsiteY289" fmla="*/ 41616 h 834388"/>
              <a:gd name="connsiteX290" fmla="*/ 694849 w 829081"/>
              <a:gd name="connsiteY290" fmla="*/ 42198 h 834388"/>
              <a:gd name="connsiteX291" fmla="*/ 696338 w 829081"/>
              <a:gd name="connsiteY291" fmla="*/ 43751 h 834388"/>
              <a:gd name="connsiteX292" fmla="*/ 698021 w 829081"/>
              <a:gd name="connsiteY292" fmla="*/ 44075 h 834388"/>
              <a:gd name="connsiteX293" fmla="*/ 702227 w 829081"/>
              <a:gd name="connsiteY293" fmla="*/ 47311 h 834388"/>
              <a:gd name="connsiteX294" fmla="*/ 704816 w 829081"/>
              <a:gd name="connsiteY294" fmla="*/ 48541 h 834388"/>
              <a:gd name="connsiteX295" fmla="*/ 705205 w 829081"/>
              <a:gd name="connsiteY295" fmla="*/ 49123 h 834388"/>
              <a:gd name="connsiteX296" fmla="*/ 706111 w 829081"/>
              <a:gd name="connsiteY296" fmla="*/ 48994 h 834388"/>
              <a:gd name="connsiteX297" fmla="*/ 706305 w 829081"/>
              <a:gd name="connsiteY297" fmla="*/ 49900 h 834388"/>
              <a:gd name="connsiteX298" fmla="*/ 707794 w 829081"/>
              <a:gd name="connsiteY298" fmla="*/ 50223 h 834388"/>
              <a:gd name="connsiteX299" fmla="*/ 707794 w 829081"/>
              <a:gd name="connsiteY299" fmla="*/ 50677 h 834388"/>
              <a:gd name="connsiteX300" fmla="*/ 709282 w 829081"/>
              <a:gd name="connsiteY300" fmla="*/ 51259 h 834388"/>
              <a:gd name="connsiteX301" fmla="*/ 710188 w 829081"/>
              <a:gd name="connsiteY301" fmla="*/ 52165 h 834388"/>
              <a:gd name="connsiteX302" fmla="*/ 710900 w 829081"/>
              <a:gd name="connsiteY302" fmla="*/ 52165 h 834388"/>
              <a:gd name="connsiteX303" fmla="*/ 712389 w 829081"/>
              <a:gd name="connsiteY303" fmla="*/ 53848 h 834388"/>
              <a:gd name="connsiteX304" fmla="*/ 714072 w 829081"/>
              <a:gd name="connsiteY304" fmla="*/ 54625 h 834388"/>
              <a:gd name="connsiteX305" fmla="*/ 715560 w 829081"/>
              <a:gd name="connsiteY305" fmla="*/ 56113 h 834388"/>
              <a:gd name="connsiteX306" fmla="*/ 716855 w 829081"/>
              <a:gd name="connsiteY306" fmla="*/ 56566 h 834388"/>
              <a:gd name="connsiteX307" fmla="*/ 719444 w 829081"/>
              <a:gd name="connsiteY307" fmla="*/ 59155 h 834388"/>
              <a:gd name="connsiteX308" fmla="*/ 721320 w 829081"/>
              <a:gd name="connsiteY308" fmla="*/ 60385 h 834388"/>
              <a:gd name="connsiteX309" fmla="*/ 722227 w 829081"/>
              <a:gd name="connsiteY309" fmla="*/ 61938 h 834388"/>
              <a:gd name="connsiteX310" fmla="*/ 723715 w 829081"/>
              <a:gd name="connsiteY310" fmla="*/ 63168 h 834388"/>
              <a:gd name="connsiteX311" fmla="*/ 723909 w 829081"/>
              <a:gd name="connsiteY311" fmla="*/ 63944 h 834388"/>
              <a:gd name="connsiteX312" fmla="*/ 726692 w 829081"/>
              <a:gd name="connsiteY312" fmla="*/ 66210 h 834388"/>
              <a:gd name="connsiteX313" fmla="*/ 727081 w 829081"/>
              <a:gd name="connsiteY313" fmla="*/ 67116 h 834388"/>
              <a:gd name="connsiteX314" fmla="*/ 731870 w 829081"/>
              <a:gd name="connsiteY314" fmla="*/ 71064 h 834388"/>
              <a:gd name="connsiteX315" fmla="*/ 731870 w 829081"/>
              <a:gd name="connsiteY315" fmla="*/ 71517 h 834388"/>
              <a:gd name="connsiteX316" fmla="*/ 732582 w 829081"/>
              <a:gd name="connsiteY316" fmla="*/ 71841 h 834388"/>
              <a:gd name="connsiteX317" fmla="*/ 733164 w 829081"/>
              <a:gd name="connsiteY317" fmla="*/ 73200 h 834388"/>
              <a:gd name="connsiteX318" fmla="*/ 734071 w 829081"/>
              <a:gd name="connsiteY318" fmla="*/ 73200 h 834388"/>
              <a:gd name="connsiteX319" fmla="*/ 736854 w 829081"/>
              <a:gd name="connsiteY319" fmla="*/ 76371 h 834388"/>
              <a:gd name="connsiteX320" fmla="*/ 737242 w 829081"/>
              <a:gd name="connsiteY320" fmla="*/ 76242 h 834388"/>
              <a:gd name="connsiteX321" fmla="*/ 739442 w 829081"/>
              <a:gd name="connsiteY321" fmla="*/ 78378 h 834388"/>
              <a:gd name="connsiteX322" fmla="*/ 739960 w 829081"/>
              <a:gd name="connsiteY322" fmla="*/ 78378 h 834388"/>
              <a:gd name="connsiteX323" fmla="*/ 740543 w 829081"/>
              <a:gd name="connsiteY323" fmla="*/ 79284 h 834388"/>
              <a:gd name="connsiteX324" fmla="*/ 742226 w 829081"/>
              <a:gd name="connsiteY324" fmla="*/ 80060 h 834388"/>
              <a:gd name="connsiteX325" fmla="*/ 746109 w 829081"/>
              <a:gd name="connsiteY325" fmla="*/ 83426 h 834388"/>
              <a:gd name="connsiteX326" fmla="*/ 749086 w 829081"/>
              <a:gd name="connsiteY326" fmla="*/ 85238 h 834388"/>
              <a:gd name="connsiteX327" fmla="*/ 750380 w 829081"/>
              <a:gd name="connsiteY327" fmla="*/ 86921 h 834388"/>
              <a:gd name="connsiteX328" fmla="*/ 752775 w 829081"/>
              <a:gd name="connsiteY328" fmla="*/ 88927 h 834388"/>
              <a:gd name="connsiteX329" fmla="*/ 753164 w 829081"/>
              <a:gd name="connsiteY329" fmla="*/ 89704 h 834388"/>
              <a:gd name="connsiteX330" fmla="*/ 754846 w 829081"/>
              <a:gd name="connsiteY330" fmla="*/ 90610 h 834388"/>
              <a:gd name="connsiteX331" fmla="*/ 754846 w 829081"/>
              <a:gd name="connsiteY331" fmla="*/ 91192 h 834388"/>
              <a:gd name="connsiteX332" fmla="*/ 757629 w 829081"/>
              <a:gd name="connsiteY332" fmla="*/ 93910 h 834388"/>
              <a:gd name="connsiteX333" fmla="*/ 759312 w 829081"/>
              <a:gd name="connsiteY333" fmla="*/ 94364 h 834388"/>
              <a:gd name="connsiteX334" fmla="*/ 759312 w 829081"/>
              <a:gd name="connsiteY334" fmla="*/ 94946 h 834388"/>
              <a:gd name="connsiteX335" fmla="*/ 760606 w 829081"/>
              <a:gd name="connsiteY335" fmla="*/ 96046 h 834388"/>
              <a:gd name="connsiteX336" fmla="*/ 762095 w 829081"/>
              <a:gd name="connsiteY336" fmla="*/ 96823 h 834388"/>
              <a:gd name="connsiteX337" fmla="*/ 764295 w 829081"/>
              <a:gd name="connsiteY337" fmla="*/ 98959 h 834388"/>
              <a:gd name="connsiteX338" fmla="*/ 765784 w 829081"/>
              <a:gd name="connsiteY338" fmla="*/ 99541 h 834388"/>
              <a:gd name="connsiteX339" fmla="*/ 765978 w 829081"/>
              <a:gd name="connsiteY339" fmla="*/ 100318 h 834388"/>
              <a:gd name="connsiteX340" fmla="*/ 766884 w 829081"/>
              <a:gd name="connsiteY340" fmla="*/ 100642 h 834388"/>
              <a:gd name="connsiteX341" fmla="*/ 767273 w 829081"/>
              <a:gd name="connsiteY341" fmla="*/ 101418 h 834388"/>
              <a:gd name="connsiteX342" fmla="*/ 767985 w 829081"/>
              <a:gd name="connsiteY342" fmla="*/ 101548 h 834388"/>
              <a:gd name="connsiteX343" fmla="*/ 768179 w 829081"/>
              <a:gd name="connsiteY343" fmla="*/ 102130 h 834388"/>
              <a:gd name="connsiteX344" fmla="*/ 769667 w 829081"/>
              <a:gd name="connsiteY344" fmla="*/ 103166 h 834388"/>
              <a:gd name="connsiteX345" fmla="*/ 770185 w 829081"/>
              <a:gd name="connsiteY345" fmla="*/ 104072 h 834388"/>
              <a:gd name="connsiteX346" fmla="*/ 772386 w 829081"/>
              <a:gd name="connsiteY346" fmla="*/ 105561 h 834388"/>
              <a:gd name="connsiteX347" fmla="*/ 773292 w 829081"/>
              <a:gd name="connsiteY347" fmla="*/ 107114 h 834388"/>
              <a:gd name="connsiteX348" fmla="*/ 774392 w 829081"/>
              <a:gd name="connsiteY348" fmla="*/ 108020 h 834388"/>
              <a:gd name="connsiteX349" fmla="*/ 774910 w 829081"/>
              <a:gd name="connsiteY349" fmla="*/ 108020 h 834388"/>
              <a:gd name="connsiteX350" fmla="*/ 778016 w 829081"/>
              <a:gd name="connsiteY350" fmla="*/ 110932 h 834388"/>
              <a:gd name="connsiteX351" fmla="*/ 779829 w 829081"/>
              <a:gd name="connsiteY351" fmla="*/ 113392 h 834388"/>
              <a:gd name="connsiteX352" fmla="*/ 780929 w 829081"/>
              <a:gd name="connsiteY352" fmla="*/ 113715 h 834388"/>
              <a:gd name="connsiteX353" fmla="*/ 782029 w 829081"/>
              <a:gd name="connsiteY353" fmla="*/ 114816 h 834388"/>
              <a:gd name="connsiteX354" fmla="*/ 782029 w 829081"/>
              <a:gd name="connsiteY354" fmla="*/ 115269 h 834388"/>
              <a:gd name="connsiteX355" fmla="*/ 784035 w 829081"/>
              <a:gd name="connsiteY355" fmla="*/ 116499 h 834388"/>
              <a:gd name="connsiteX356" fmla="*/ 784230 w 829081"/>
              <a:gd name="connsiteY356" fmla="*/ 117081 h 834388"/>
              <a:gd name="connsiteX357" fmla="*/ 784618 w 829081"/>
              <a:gd name="connsiteY357" fmla="*/ 117081 h 834388"/>
              <a:gd name="connsiteX358" fmla="*/ 784812 w 829081"/>
              <a:gd name="connsiteY358" fmla="*/ 118569 h 834388"/>
              <a:gd name="connsiteX359" fmla="*/ 786107 w 829081"/>
              <a:gd name="connsiteY359" fmla="*/ 119346 h 834388"/>
              <a:gd name="connsiteX360" fmla="*/ 786495 w 829081"/>
              <a:gd name="connsiteY360" fmla="*/ 120252 h 834388"/>
              <a:gd name="connsiteX361" fmla="*/ 787207 w 829081"/>
              <a:gd name="connsiteY361" fmla="*/ 120382 h 834388"/>
              <a:gd name="connsiteX362" fmla="*/ 788113 w 829081"/>
              <a:gd name="connsiteY362" fmla="*/ 121870 h 834388"/>
              <a:gd name="connsiteX363" fmla="*/ 789796 w 829081"/>
              <a:gd name="connsiteY363" fmla="*/ 122647 h 834388"/>
              <a:gd name="connsiteX364" fmla="*/ 791996 w 829081"/>
              <a:gd name="connsiteY364" fmla="*/ 125689 h 834388"/>
              <a:gd name="connsiteX365" fmla="*/ 794197 w 829081"/>
              <a:gd name="connsiteY365" fmla="*/ 127630 h 834388"/>
              <a:gd name="connsiteX366" fmla="*/ 798986 w 829081"/>
              <a:gd name="connsiteY366" fmla="*/ 134750 h 834388"/>
              <a:gd name="connsiteX367" fmla="*/ 802481 w 829081"/>
              <a:gd name="connsiteY367" fmla="*/ 138568 h 834388"/>
              <a:gd name="connsiteX368" fmla="*/ 807271 w 829081"/>
              <a:gd name="connsiteY368" fmla="*/ 146335 h 834388"/>
              <a:gd name="connsiteX369" fmla="*/ 809665 w 829081"/>
              <a:gd name="connsiteY369" fmla="*/ 153649 h 834388"/>
              <a:gd name="connsiteX370" fmla="*/ 809471 w 829081"/>
              <a:gd name="connsiteY370" fmla="*/ 154878 h 834388"/>
              <a:gd name="connsiteX371" fmla="*/ 809989 w 829081"/>
              <a:gd name="connsiteY371" fmla="*/ 157338 h 834388"/>
              <a:gd name="connsiteX372" fmla="*/ 815684 w 829081"/>
              <a:gd name="connsiteY372" fmla="*/ 173583 h 834388"/>
              <a:gd name="connsiteX373" fmla="*/ 816073 w 829081"/>
              <a:gd name="connsiteY373" fmla="*/ 174489 h 834388"/>
              <a:gd name="connsiteX374" fmla="*/ 816655 w 829081"/>
              <a:gd name="connsiteY374" fmla="*/ 174812 h 834388"/>
              <a:gd name="connsiteX375" fmla="*/ 816655 w 829081"/>
              <a:gd name="connsiteY375" fmla="*/ 176042 h 834388"/>
              <a:gd name="connsiteX376" fmla="*/ 817367 w 829081"/>
              <a:gd name="connsiteY376" fmla="*/ 177531 h 834388"/>
              <a:gd name="connsiteX377" fmla="*/ 817367 w 829081"/>
              <a:gd name="connsiteY377" fmla="*/ 179472 h 834388"/>
              <a:gd name="connsiteX378" fmla="*/ 818273 w 829081"/>
              <a:gd name="connsiteY378" fmla="*/ 181155 h 834388"/>
              <a:gd name="connsiteX379" fmla="*/ 818079 w 829081"/>
              <a:gd name="connsiteY379" fmla="*/ 182514 h 834388"/>
              <a:gd name="connsiteX380" fmla="*/ 818791 w 829081"/>
              <a:gd name="connsiteY380" fmla="*/ 183291 h 834388"/>
              <a:gd name="connsiteX381" fmla="*/ 818597 w 829081"/>
              <a:gd name="connsiteY381" fmla="*/ 184197 h 834388"/>
              <a:gd name="connsiteX382" fmla="*/ 819309 w 829081"/>
              <a:gd name="connsiteY382" fmla="*/ 184974 h 834388"/>
              <a:gd name="connsiteX383" fmla="*/ 819309 w 829081"/>
              <a:gd name="connsiteY383" fmla="*/ 186333 h 834388"/>
              <a:gd name="connsiteX384" fmla="*/ 819827 w 829081"/>
              <a:gd name="connsiteY384" fmla="*/ 186656 h 834388"/>
              <a:gd name="connsiteX385" fmla="*/ 820409 w 829081"/>
              <a:gd name="connsiteY385" fmla="*/ 190734 h 834388"/>
              <a:gd name="connsiteX386" fmla="*/ 820797 w 829081"/>
              <a:gd name="connsiteY386" fmla="*/ 191317 h 834388"/>
              <a:gd name="connsiteX387" fmla="*/ 820603 w 829081"/>
              <a:gd name="connsiteY387" fmla="*/ 192222 h 834388"/>
              <a:gd name="connsiteX388" fmla="*/ 821315 w 829081"/>
              <a:gd name="connsiteY388" fmla="*/ 192546 h 834388"/>
              <a:gd name="connsiteX389" fmla="*/ 821315 w 829081"/>
              <a:gd name="connsiteY389" fmla="*/ 193323 h 834388"/>
              <a:gd name="connsiteX390" fmla="*/ 822027 w 829081"/>
              <a:gd name="connsiteY390" fmla="*/ 194358 h 834388"/>
              <a:gd name="connsiteX391" fmla="*/ 822415 w 829081"/>
              <a:gd name="connsiteY391" fmla="*/ 197530 h 834388"/>
              <a:gd name="connsiteX392" fmla="*/ 822803 w 829081"/>
              <a:gd name="connsiteY392" fmla="*/ 197983 h 834388"/>
              <a:gd name="connsiteX393" fmla="*/ 822415 w 829081"/>
              <a:gd name="connsiteY393" fmla="*/ 201154 h 834388"/>
              <a:gd name="connsiteX394" fmla="*/ 821898 w 829081"/>
              <a:gd name="connsiteY394" fmla="*/ 201283 h 834388"/>
              <a:gd name="connsiteX395" fmla="*/ 821898 w 829081"/>
              <a:gd name="connsiteY395" fmla="*/ 204002 h 834388"/>
              <a:gd name="connsiteX396" fmla="*/ 821509 w 829081"/>
              <a:gd name="connsiteY396" fmla="*/ 205361 h 834388"/>
              <a:gd name="connsiteX397" fmla="*/ 821703 w 829081"/>
              <a:gd name="connsiteY397" fmla="*/ 209115 h 834388"/>
              <a:gd name="connsiteX398" fmla="*/ 820797 w 829081"/>
              <a:gd name="connsiteY398" fmla="*/ 211963 h 834388"/>
              <a:gd name="connsiteX399" fmla="*/ 820797 w 829081"/>
              <a:gd name="connsiteY399" fmla="*/ 213775 h 834388"/>
              <a:gd name="connsiteX400" fmla="*/ 820280 w 829081"/>
              <a:gd name="connsiteY400" fmla="*/ 214228 h 834388"/>
              <a:gd name="connsiteX401" fmla="*/ 820797 w 829081"/>
              <a:gd name="connsiteY401" fmla="*/ 216946 h 834388"/>
              <a:gd name="connsiteX402" fmla="*/ 820280 w 829081"/>
              <a:gd name="connsiteY402" fmla="*/ 219341 h 834388"/>
              <a:gd name="connsiteX403" fmla="*/ 819891 w 829081"/>
              <a:gd name="connsiteY403" fmla="*/ 219664 h 834388"/>
              <a:gd name="connsiteX404" fmla="*/ 820085 w 829081"/>
              <a:gd name="connsiteY404" fmla="*/ 221153 h 834388"/>
              <a:gd name="connsiteX405" fmla="*/ 820474 w 829081"/>
              <a:gd name="connsiteY405" fmla="*/ 221477 h 834388"/>
              <a:gd name="connsiteX406" fmla="*/ 819891 w 829081"/>
              <a:gd name="connsiteY406" fmla="*/ 223159 h 834388"/>
              <a:gd name="connsiteX407" fmla="*/ 820280 w 829081"/>
              <a:gd name="connsiteY407" fmla="*/ 225424 h 834388"/>
              <a:gd name="connsiteX408" fmla="*/ 820668 w 829081"/>
              <a:gd name="connsiteY408" fmla="*/ 225748 h 834388"/>
              <a:gd name="connsiteX409" fmla="*/ 820474 w 829081"/>
              <a:gd name="connsiteY409" fmla="*/ 226525 h 834388"/>
              <a:gd name="connsiteX410" fmla="*/ 820862 w 829081"/>
              <a:gd name="connsiteY410" fmla="*/ 228013 h 834388"/>
              <a:gd name="connsiteX411" fmla="*/ 820668 w 829081"/>
              <a:gd name="connsiteY411" fmla="*/ 228467 h 834388"/>
              <a:gd name="connsiteX412" fmla="*/ 818467 w 829081"/>
              <a:gd name="connsiteY412" fmla="*/ 229502 h 834388"/>
              <a:gd name="connsiteX413" fmla="*/ 819050 w 829081"/>
              <a:gd name="connsiteY413" fmla="*/ 234615 h 834388"/>
              <a:gd name="connsiteX414" fmla="*/ 818856 w 829081"/>
              <a:gd name="connsiteY414" fmla="*/ 237463 h 834388"/>
              <a:gd name="connsiteX415" fmla="*/ 820344 w 829081"/>
              <a:gd name="connsiteY415" fmla="*/ 246847 h 834388"/>
              <a:gd name="connsiteX416" fmla="*/ 822156 w 829081"/>
              <a:gd name="connsiteY416" fmla="*/ 251054 h 834388"/>
              <a:gd name="connsiteX417" fmla="*/ 822156 w 829081"/>
              <a:gd name="connsiteY417" fmla="*/ 252284 h 834388"/>
              <a:gd name="connsiteX418" fmla="*/ 822739 w 829081"/>
              <a:gd name="connsiteY418" fmla="*/ 254096 h 834388"/>
              <a:gd name="connsiteX419" fmla="*/ 823257 w 829081"/>
              <a:gd name="connsiteY419" fmla="*/ 254679 h 834388"/>
              <a:gd name="connsiteX420" fmla="*/ 824163 w 829081"/>
              <a:gd name="connsiteY420" fmla="*/ 258627 h 834388"/>
              <a:gd name="connsiteX421" fmla="*/ 824681 w 829081"/>
              <a:gd name="connsiteY421" fmla="*/ 259080 h 834388"/>
              <a:gd name="connsiteX422" fmla="*/ 825975 w 829081"/>
              <a:gd name="connsiteY422" fmla="*/ 265552 h 834388"/>
              <a:gd name="connsiteX423" fmla="*/ 826557 w 829081"/>
              <a:gd name="connsiteY423" fmla="*/ 265875 h 834388"/>
              <a:gd name="connsiteX424" fmla="*/ 826946 w 829081"/>
              <a:gd name="connsiteY424" fmla="*/ 268141 h 834388"/>
              <a:gd name="connsiteX425" fmla="*/ 827658 w 829081"/>
              <a:gd name="connsiteY425" fmla="*/ 269176 h 834388"/>
              <a:gd name="connsiteX426" fmla="*/ 828175 w 829081"/>
              <a:gd name="connsiteY426" fmla="*/ 274936 h 834388"/>
              <a:gd name="connsiteX427" fmla="*/ 828887 w 829081"/>
              <a:gd name="connsiteY427" fmla="*/ 276166 h 834388"/>
              <a:gd name="connsiteX428" fmla="*/ 829082 w 829081"/>
              <a:gd name="connsiteY428" fmla="*/ 277978 h 834388"/>
              <a:gd name="connsiteX429" fmla="*/ 828693 w 829081"/>
              <a:gd name="connsiteY429" fmla="*/ 278108 h 834388"/>
              <a:gd name="connsiteX430" fmla="*/ 828499 w 829081"/>
              <a:gd name="connsiteY430" fmla="*/ 279920 h 834388"/>
              <a:gd name="connsiteX431" fmla="*/ 827399 w 829081"/>
              <a:gd name="connsiteY431" fmla="*/ 282509 h 834388"/>
              <a:gd name="connsiteX432" fmla="*/ 826299 w 829081"/>
              <a:gd name="connsiteY432" fmla="*/ 282509 h 834388"/>
              <a:gd name="connsiteX433" fmla="*/ 826493 w 829081"/>
              <a:gd name="connsiteY433" fmla="*/ 281279 h 834388"/>
              <a:gd name="connsiteX434" fmla="*/ 826881 w 829081"/>
              <a:gd name="connsiteY434" fmla="*/ 281149 h 834388"/>
              <a:gd name="connsiteX435" fmla="*/ 826881 w 829081"/>
              <a:gd name="connsiteY435" fmla="*/ 280567 h 834388"/>
              <a:gd name="connsiteX436" fmla="*/ 826493 w 829081"/>
              <a:gd name="connsiteY436" fmla="*/ 280567 h 834388"/>
              <a:gd name="connsiteX437" fmla="*/ 825587 w 829081"/>
              <a:gd name="connsiteY437" fmla="*/ 282056 h 834388"/>
              <a:gd name="connsiteX438" fmla="*/ 825781 w 829081"/>
              <a:gd name="connsiteY438" fmla="*/ 282832 h 834388"/>
              <a:gd name="connsiteX439" fmla="*/ 824292 w 829081"/>
              <a:gd name="connsiteY439" fmla="*/ 283285 h 834388"/>
              <a:gd name="connsiteX440" fmla="*/ 824486 w 829081"/>
              <a:gd name="connsiteY440" fmla="*/ 283609 h 834388"/>
              <a:gd name="connsiteX441" fmla="*/ 823969 w 829081"/>
              <a:gd name="connsiteY441" fmla="*/ 284062 h 834388"/>
              <a:gd name="connsiteX442" fmla="*/ 823969 w 829081"/>
              <a:gd name="connsiteY442" fmla="*/ 284645 h 834388"/>
              <a:gd name="connsiteX443" fmla="*/ 823257 w 829081"/>
              <a:gd name="connsiteY443" fmla="*/ 285098 h 834388"/>
              <a:gd name="connsiteX444" fmla="*/ 822868 w 829081"/>
              <a:gd name="connsiteY444" fmla="*/ 286910 h 834388"/>
              <a:gd name="connsiteX445" fmla="*/ 822156 w 829081"/>
              <a:gd name="connsiteY445" fmla="*/ 287946 h 834388"/>
              <a:gd name="connsiteX446" fmla="*/ 822156 w 829081"/>
              <a:gd name="connsiteY446" fmla="*/ 288722 h 834388"/>
              <a:gd name="connsiteX447" fmla="*/ 822545 w 829081"/>
              <a:gd name="connsiteY447" fmla="*/ 288851 h 834388"/>
              <a:gd name="connsiteX448" fmla="*/ 822156 w 829081"/>
              <a:gd name="connsiteY448" fmla="*/ 288851 h 834388"/>
              <a:gd name="connsiteX449" fmla="*/ 821445 w 829081"/>
              <a:gd name="connsiteY449" fmla="*/ 291117 h 834388"/>
              <a:gd name="connsiteX450" fmla="*/ 820150 w 829081"/>
              <a:gd name="connsiteY450" fmla="*/ 292929 h 834388"/>
              <a:gd name="connsiteX451" fmla="*/ 818662 w 829081"/>
              <a:gd name="connsiteY451" fmla="*/ 298495 h 834388"/>
              <a:gd name="connsiteX452" fmla="*/ 817755 w 829081"/>
              <a:gd name="connsiteY452" fmla="*/ 304061 h 834388"/>
              <a:gd name="connsiteX453" fmla="*/ 817561 w 829081"/>
              <a:gd name="connsiteY453" fmla="*/ 310857 h 834388"/>
              <a:gd name="connsiteX454" fmla="*/ 818662 w 829081"/>
              <a:gd name="connsiteY454" fmla="*/ 312540 h 834388"/>
              <a:gd name="connsiteX455" fmla="*/ 818856 w 829081"/>
              <a:gd name="connsiteY455" fmla="*/ 314481 h 834388"/>
              <a:gd name="connsiteX456" fmla="*/ 818338 w 829081"/>
              <a:gd name="connsiteY456" fmla="*/ 315517 h 834388"/>
              <a:gd name="connsiteX457" fmla="*/ 818856 w 829081"/>
              <a:gd name="connsiteY457" fmla="*/ 315646 h 834388"/>
              <a:gd name="connsiteX458" fmla="*/ 818856 w 829081"/>
              <a:gd name="connsiteY458" fmla="*/ 316099 h 834388"/>
              <a:gd name="connsiteX459" fmla="*/ 818467 w 829081"/>
              <a:gd name="connsiteY459" fmla="*/ 318364 h 834388"/>
              <a:gd name="connsiteX460" fmla="*/ 818079 w 829081"/>
              <a:gd name="connsiteY460" fmla="*/ 318688 h 834388"/>
              <a:gd name="connsiteX461" fmla="*/ 817497 w 829081"/>
              <a:gd name="connsiteY461" fmla="*/ 321536 h 834388"/>
              <a:gd name="connsiteX462" fmla="*/ 817108 w 829081"/>
              <a:gd name="connsiteY462" fmla="*/ 321860 h 834388"/>
              <a:gd name="connsiteX463" fmla="*/ 816914 w 829081"/>
              <a:gd name="connsiteY463" fmla="*/ 324254 h 834388"/>
              <a:gd name="connsiteX464" fmla="*/ 815814 w 829081"/>
              <a:gd name="connsiteY464" fmla="*/ 325613 h 834388"/>
              <a:gd name="connsiteX465" fmla="*/ 814908 w 829081"/>
              <a:gd name="connsiteY465" fmla="*/ 328461 h 834388"/>
              <a:gd name="connsiteX466" fmla="*/ 814390 w 829081"/>
              <a:gd name="connsiteY466" fmla="*/ 328785 h 834388"/>
              <a:gd name="connsiteX467" fmla="*/ 813807 w 829081"/>
              <a:gd name="connsiteY467" fmla="*/ 331050 h 834388"/>
              <a:gd name="connsiteX468" fmla="*/ 812319 w 829081"/>
              <a:gd name="connsiteY468" fmla="*/ 332086 h 834388"/>
              <a:gd name="connsiteX469" fmla="*/ 812319 w 829081"/>
              <a:gd name="connsiteY469" fmla="*/ 332862 h 834388"/>
              <a:gd name="connsiteX470" fmla="*/ 811801 w 829081"/>
              <a:gd name="connsiteY470" fmla="*/ 333445 h 834388"/>
              <a:gd name="connsiteX471" fmla="*/ 811801 w 829081"/>
              <a:gd name="connsiteY471" fmla="*/ 334674 h 834388"/>
              <a:gd name="connsiteX472" fmla="*/ 811218 w 829081"/>
              <a:gd name="connsiteY472" fmla="*/ 335127 h 834388"/>
              <a:gd name="connsiteX473" fmla="*/ 810507 w 829081"/>
              <a:gd name="connsiteY473" fmla="*/ 336810 h 834388"/>
              <a:gd name="connsiteX474" fmla="*/ 809795 w 829081"/>
              <a:gd name="connsiteY474" fmla="*/ 339658 h 834388"/>
              <a:gd name="connsiteX475" fmla="*/ 808500 w 829081"/>
              <a:gd name="connsiteY475" fmla="*/ 341341 h 834388"/>
              <a:gd name="connsiteX476" fmla="*/ 808306 w 829081"/>
              <a:gd name="connsiteY476" fmla="*/ 342570 h 834388"/>
              <a:gd name="connsiteX477" fmla="*/ 807206 w 829081"/>
              <a:gd name="connsiteY477" fmla="*/ 344059 h 834388"/>
              <a:gd name="connsiteX478" fmla="*/ 806623 w 829081"/>
              <a:gd name="connsiteY478" fmla="*/ 346000 h 834388"/>
              <a:gd name="connsiteX479" fmla="*/ 806106 w 829081"/>
              <a:gd name="connsiteY479" fmla="*/ 346130 h 834388"/>
              <a:gd name="connsiteX480" fmla="*/ 806106 w 829081"/>
              <a:gd name="connsiteY480" fmla="*/ 346712 h 834388"/>
              <a:gd name="connsiteX481" fmla="*/ 805393 w 829081"/>
              <a:gd name="connsiteY481" fmla="*/ 347489 h 834388"/>
              <a:gd name="connsiteX482" fmla="*/ 805588 w 829081"/>
              <a:gd name="connsiteY482" fmla="*/ 349107 h 834388"/>
              <a:gd name="connsiteX483" fmla="*/ 805070 w 829081"/>
              <a:gd name="connsiteY483" fmla="*/ 349690 h 834388"/>
              <a:gd name="connsiteX484" fmla="*/ 804552 w 829081"/>
              <a:gd name="connsiteY484" fmla="*/ 353444 h 834388"/>
              <a:gd name="connsiteX485" fmla="*/ 803970 w 829081"/>
              <a:gd name="connsiteY485" fmla="*/ 354350 h 834388"/>
              <a:gd name="connsiteX486" fmla="*/ 803970 w 829081"/>
              <a:gd name="connsiteY486" fmla="*/ 356615 h 834388"/>
              <a:gd name="connsiteX487" fmla="*/ 803452 w 829081"/>
              <a:gd name="connsiteY487" fmla="*/ 357197 h 834388"/>
              <a:gd name="connsiteX488" fmla="*/ 803452 w 829081"/>
              <a:gd name="connsiteY488" fmla="*/ 358880 h 834388"/>
              <a:gd name="connsiteX489" fmla="*/ 802870 w 829081"/>
              <a:gd name="connsiteY489" fmla="*/ 359333 h 834388"/>
              <a:gd name="connsiteX490" fmla="*/ 802157 w 829081"/>
              <a:gd name="connsiteY490" fmla="*/ 362310 h 834388"/>
              <a:gd name="connsiteX491" fmla="*/ 801445 w 829081"/>
              <a:gd name="connsiteY491" fmla="*/ 363087 h 834388"/>
              <a:gd name="connsiteX492" fmla="*/ 801445 w 829081"/>
              <a:gd name="connsiteY492" fmla="*/ 363864 h 834388"/>
              <a:gd name="connsiteX493" fmla="*/ 800863 w 829081"/>
              <a:gd name="connsiteY493" fmla="*/ 364187 h 834388"/>
              <a:gd name="connsiteX494" fmla="*/ 800345 w 829081"/>
              <a:gd name="connsiteY494" fmla="*/ 365546 h 834388"/>
              <a:gd name="connsiteX495" fmla="*/ 799439 w 829081"/>
              <a:gd name="connsiteY495" fmla="*/ 366129 h 834388"/>
              <a:gd name="connsiteX496" fmla="*/ 799439 w 829081"/>
              <a:gd name="connsiteY496" fmla="*/ 366711 h 834388"/>
              <a:gd name="connsiteX497" fmla="*/ 799827 w 829081"/>
              <a:gd name="connsiteY497" fmla="*/ 366841 h 834388"/>
              <a:gd name="connsiteX498" fmla="*/ 799633 w 829081"/>
              <a:gd name="connsiteY498" fmla="*/ 368071 h 834388"/>
              <a:gd name="connsiteX499" fmla="*/ 799116 w 829081"/>
              <a:gd name="connsiteY499" fmla="*/ 368071 h 834388"/>
              <a:gd name="connsiteX500" fmla="*/ 797303 w 829081"/>
              <a:gd name="connsiteY500" fmla="*/ 369430 h 834388"/>
              <a:gd name="connsiteX501" fmla="*/ 796591 w 829081"/>
              <a:gd name="connsiteY501" fmla="*/ 370465 h 834388"/>
              <a:gd name="connsiteX502" fmla="*/ 794585 w 829081"/>
              <a:gd name="connsiteY502" fmla="*/ 371954 h 834388"/>
              <a:gd name="connsiteX503" fmla="*/ 793873 w 829081"/>
              <a:gd name="connsiteY503" fmla="*/ 373313 h 834388"/>
              <a:gd name="connsiteX504" fmla="*/ 792967 w 829081"/>
              <a:gd name="connsiteY504" fmla="*/ 373766 h 834388"/>
              <a:gd name="connsiteX505" fmla="*/ 791867 w 829081"/>
              <a:gd name="connsiteY505" fmla="*/ 375125 h 834388"/>
              <a:gd name="connsiteX506" fmla="*/ 791672 w 829081"/>
              <a:gd name="connsiteY506" fmla="*/ 376031 h 834388"/>
              <a:gd name="connsiteX507" fmla="*/ 790572 w 829081"/>
              <a:gd name="connsiteY507" fmla="*/ 376938 h 834388"/>
              <a:gd name="connsiteX508" fmla="*/ 790378 w 829081"/>
              <a:gd name="connsiteY508" fmla="*/ 377843 h 834388"/>
              <a:gd name="connsiteX509" fmla="*/ 788890 w 829081"/>
              <a:gd name="connsiteY509" fmla="*/ 380238 h 834388"/>
              <a:gd name="connsiteX510" fmla="*/ 788890 w 829081"/>
              <a:gd name="connsiteY510" fmla="*/ 381015 h 834388"/>
              <a:gd name="connsiteX511" fmla="*/ 785913 w 829081"/>
              <a:gd name="connsiteY511" fmla="*/ 388069 h 834388"/>
              <a:gd name="connsiteX512" fmla="*/ 785006 w 829081"/>
              <a:gd name="connsiteY512" fmla="*/ 394801 h 834388"/>
              <a:gd name="connsiteX513" fmla="*/ 784812 w 829081"/>
              <a:gd name="connsiteY513" fmla="*/ 406386 h 834388"/>
              <a:gd name="connsiteX514" fmla="*/ 784100 w 829081"/>
              <a:gd name="connsiteY514" fmla="*/ 412663 h 834388"/>
              <a:gd name="connsiteX515" fmla="*/ 783582 w 829081"/>
              <a:gd name="connsiteY515" fmla="*/ 414281 h 834388"/>
              <a:gd name="connsiteX516" fmla="*/ 783194 w 829081"/>
              <a:gd name="connsiteY516" fmla="*/ 420430 h 834388"/>
              <a:gd name="connsiteX517" fmla="*/ 782806 w 829081"/>
              <a:gd name="connsiteY517" fmla="*/ 421336 h 834388"/>
              <a:gd name="connsiteX518" fmla="*/ 783000 w 829081"/>
              <a:gd name="connsiteY518" fmla="*/ 424508 h 834388"/>
              <a:gd name="connsiteX519" fmla="*/ 782417 w 829081"/>
              <a:gd name="connsiteY519" fmla="*/ 427485 h 834388"/>
              <a:gd name="connsiteX520" fmla="*/ 782417 w 829081"/>
              <a:gd name="connsiteY520" fmla="*/ 432015 h 834388"/>
              <a:gd name="connsiteX521" fmla="*/ 783000 w 829081"/>
              <a:gd name="connsiteY521" fmla="*/ 435769 h 834388"/>
              <a:gd name="connsiteX522" fmla="*/ 782806 w 829081"/>
              <a:gd name="connsiteY522" fmla="*/ 436805 h 834388"/>
              <a:gd name="connsiteX523" fmla="*/ 782288 w 829081"/>
              <a:gd name="connsiteY523" fmla="*/ 437128 h 834388"/>
              <a:gd name="connsiteX524" fmla="*/ 781900 w 829081"/>
              <a:gd name="connsiteY524" fmla="*/ 438035 h 834388"/>
              <a:gd name="connsiteX525" fmla="*/ 780994 w 829081"/>
              <a:gd name="connsiteY525" fmla="*/ 441206 h 834388"/>
              <a:gd name="connsiteX526" fmla="*/ 778405 w 829081"/>
              <a:gd name="connsiteY526" fmla="*/ 445995 h 834388"/>
              <a:gd name="connsiteX527" fmla="*/ 778405 w 829081"/>
              <a:gd name="connsiteY527" fmla="*/ 447354 h 834388"/>
              <a:gd name="connsiteX528" fmla="*/ 777110 w 829081"/>
              <a:gd name="connsiteY528" fmla="*/ 450979 h 834388"/>
              <a:gd name="connsiteX529" fmla="*/ 776528 w 829081"/>
              <a:gd name="connsiteY529" fmla="*/ 455185 h 834388"/>
              <a:gd name="connsiteX530" fmla="*/ 775233 w 829081"/>
              <a:gd name="connsiteY530" fmla="*/ 459846 h 834388"/>
              <a:gd name="connsiteX531" fmla="*/ 775039 w 829081"/>
              <a:gd name="connsiteY531" fmla="*/ 462240 h 834388"/>
              <a:gd name="connsiteX532" fmla="*/ 773033 w 829081"/>
              <a:gd name="connsiteY532" fmla="*/ 468971 h 834388"/>
              <a:gd name="connsiteX533" fmla="*/ 771350 w 829081"/>
              <a:gd name="connsiteY533" fmla="*/ 480815 h 834388"/>
              <a:gd name="connsiteX534" fmla="*/ 770250 w 829081"/>
              <a:gd name="connsiteY534" fmla="*/ 484569 h 834388"/>
              <a:gd name="connsiteX535" fmla="*/ 769732 w 829081"/>
              <a:gd name="connsiteY535" fmla="*/ 488323 h 834388"/>
              <a:gd name="connsiteX536" fmla="*/ 768049 w 829081"/>
              <a:gd name="connsiteY536" fmla="*/ 491883 h 834388"/>
              <a:gd name="connsiteX537" fmla="*/ 763648 w 829081"/>
              <a:gd name="connsiteY537" fmla="*/ 495054 h 834388"/>
              <a:gd name="connsiteX538" fmla="*/ 761448 w 829081"/>
              <a:gd name="connsiteY538" fmla="*/ 495636 h 834388"/>
              <a:gd name="connsiteX539" fmla="*/ 748568 w 829081"/>
              <a:gd name="connsiteY539" fmla="*/ 502044 h 834388"/>
              <a:gd name="connsiteX540" fmla="*/ 739378 w 829081"/>
              <a:gd name="connsiteY540" fmla="*/ 506056 h 834388"/>
              <a:gd name="connsiteX541" fmla="*/ 733100 w 829081"/>
              <a:gd name="connsiteY541" fmla="*/ 510717 h 834388"/>
              <a:gd name="connsiteX542" fmla="*/ 730705 w 829081"/>
              <a:gd name="connsiteY542" fmla="*/ 513823 h 834388"/>
              <a:gd name="connsiteX543" fmla="*/ 729217 w 829081"/>
              <a:gd name="connsiteY543" fmla="*/ 517383 h 834388"/>
              <a:gd name="connsiteX544" fmla="*/ 727728 w 829081"/>
              <a:gd name="connsiteY544" fmla="*/ 519001 h 834388"/>
              <a:gd name="connsiteX545" fmla="*/ 726628 w 829081"/>
              <a:gd name="connsiteY545" fmla="*/ 519583 h 834388"/>
              <a:gd name="connsiteX546" fmla="*/ 726628 w 829081"/>
              <a:gd name="connsiteY546" fmla="*/ 520166 h 834388"/>
              <a:gd name="connsiteX547" fmla="*/ 725139 w 829081"/>
              <a:gd name="connsiteY547" fmla="*/ 520943 h 834388"/>
              <a:gd name="connsiteX548" fmla="*/ 723133 w 829081"/>
              <a:gd name="connsiteY548" fmla="*/ 523466 h 834388"/>
              <a:gd name="connsiteX549" fmla="*/ 722421 w 829081"/>
              <a:gd name="connsiteY549" fmla="*/ 526444 h 834388"/>
              <a:gd name="connsiteX550" fmla="*/ 720415 w 829081"/>
              <a:gd name="connsiteY550" fmla="*/ 531363 h 834388"/>
              <a:gd name="connsiteX551" fmla="*/ 720415 w 829081"/>
              <a:gd name="connsiteY551" fmla="*/ 532851 h 834388"/>
              <a:gd name="connsiteX552" fmla="*/ 719702 w 829081"/>
              <a:gd name="connsiteY552" fmla="*/ 533175 h 834388"/>
              <a:gd name="connsiteX553" fmla="*/ 718797 w 829081"/>
              <a:gd name="connsiteY553" fmla="*/ 535440 h 834388"/>
              <a:gd name="connsiteX554" fmla="*/ 713295 w 829081"/>
              <a:gd name="connsiteY554" fmla="*/ 540683 h 834388"/>
              <a:gd name="connsiteX555" fmla="*/ 706823 w 829081"/>
              <a:gd name="connsiteY555" fmla="*/ 544695 h 834388"/>
              <a:gd name="connsiteX556" fmla="*/ 706823 w 829081"/>
              <a:gd name="connsiteY556" fmla="*/ 540683 h 834388"/>
              <a:gd name="connsiteX557" fmla="*/ 706111 w 829081"/>
              <a:gd name="connsiteY557" fmla="*/ 539194 h 834388"/>
              <a:gd name="connsiteX558" fmla="*/ 705593 w 829081"/>
              <a:gd name="connsiteY558" fmla="*/ 538870 h 834388"/>
              <a:gd name="connsiteX559" fmla="*/ 705593 w 829081"/>
              <a:gd name="connsiteY559" fmla="*/ 538288 h 834388"/>
              <a:gd name="connsiteX560" fmla="*/ 704105 w 829081"/>
              <a:gd name="connsiteY560" fmla="*/ 536799 h 834388"/>
              <a:gd name="connsiteX561" fmla="*/ 702292 w 829081"/>
              <a:gd name="connsiteY561" fmla="*/ 536022 h 834388"/>
              <a:gd name="connsiteX562" fmla="*/ 701386 w 829081"/>
              <a:gd name="connsiteY562" fmla="*/ 535117 h 834388"/>
              <a:gd name="connsiteX563" fmla="*/ 698797 w 829081"/>
              <a:gd name="connsiteY563" fmla="*/ 534210 h 834388"/>
              <a:gd name="connsiteX564" fmla="*/ 697309 w 829081"/>
              <a:gd name="connsiteY564" fmla="*/ 532851 h 834388"/>
              <a:gd name="connsiteX565" fmla="*/ 696921 w 829081"/>
              <a:gd name="connsiteY565" fmla="*/ 532398 h 834388"/>
              <a:gd name="connsiteX566" fmla="*/ 696921 w 829081"/>
              <a:gd name="connsiteY566" fmla="*/ 530327 h 834388"/>
              <a:gd name="connsiteX567" fmla="*/ 697309 w 829081"/>
              <a:gd name="connsiteY567" fmla="*/ 530198 h 834388"/>
              <a:gd name="connsiteX568" fmla="*/ 697503 w 829081"/>
              <a:gd name="connsiteY568" fmla="*/ 528580 h 834388"/>
              <a:gd name="connsiteX569" fmla="*/ 696597 w 829081"/>
              <a:gd name="connsiteY569" fmla="*/ 525732 h 834388"/>
              <a:gd name="connsiteX570" fmla="*/ 695885 w 829081"/>
              <a:gd name="connsiteY570" fmla="*/ 525149 h 834388"/>
              <a:gd name="connsiteX571" fmla="*/ 695303 w 829081"/>
              <a:gd name="connsiteY571" fmla="*/ 523661 h 834388"/>
              <a:gd name="connsiteX572" fmla="*/ 693620 w 829081"/>
              <a:gd name="connsiteY572" fmla="*/ 523078 h 834388"/>
              <a:gd name="connsiteX573" fmla="*/ 693231 w 829081"/>
              <a:gd name="connsiteY573" fmla="*/ 522496 h 834388"/>
              <a:gd name="connsiteX574" fmla="*/ 691419 w 829081"/>
              <a:gd name="connsiteY574" fmla="*/ 521719 h 834388"/>
              <a:gd name="connsiteX575" fmla="*/ 691419 w 829081"/>
              <a:gd name="connsiteY575" fmla="*/ 521396 h 834388"/>
              <a:gd name="connsiteX576" fmla="*/ 690901 w 829081"/>
              <a:gd name="connsiteY576" fmla="*/ 521396 h 834388"/>
              <a:gd name="connsiteX577" fmla="*/ 690189 w 829081"/>
              <a:gd name="connsiteY577" fmla="*/ 520360 h 834388"/>
              <a:gd name="connsiteX578" fmla="*/ 690384 w 829081"/>
              <a:gd name="connsiteY578" fmla="*/ 519454 h 834388"/>
              <a:gd name="connsiteX579" fmla="*/ 692972 w 829081"/>
              <a:gd name="connsiteY579" fmla="*/ 517059 h 834388"/>
              <a:gd name="connsiteX580" fmla="*/ 692584 w 829081"/>
              <a:gd name="connsiteY580" fmla="*/ 514082 h 834388"/>
              <a:gd name="connsiteX581" fmla="*/ 692972 w 829081"/>
              <a:gd name="connsiteY581" fmla="*/ 512917 h 834388"/>
              <a:gd name="connsiteX582" fmla="*/ 691872 w 829081"/>
              <a:gd name="connsiteY582" fmla="*/ 512335 h 834388"/>
              <a:gd name="connsiteX583" fmla="*/ 691160 w 829081"/>
              <a:gd name="connsiteY583" fmla="*/ 511299 h 834388"/>
              <a:gd name="connsiteX584" fmla="*/ 690254 w 829081"/>
              <a:gd name="connsiteY584" fmla="*/ 510975 h 834388"/>
              <a:gd name="connsiteX585" fmla="*/ 689866 w 829081"/>
              <a:gd name="connsiteY585" fmla="*/ 510199 h 834388"/>
              <a:gd name="connsiteX586" fmla="*/ 690060 w 829081"/>
              <a:gd name="connsiteY586" fmla="*/ 509616 h 834388"/>
              <a:gd name="connsiteX587" fmla="*/ 689478 w 829081"/>
              <a:gd name="connsiteY587" fmla="*/ 509292 h 834388"/>
              <a:gd name="connsiteX588" fmla="*/ 689672 w 829081"/>
              <a:gd name="connsiteY588" fmla="*/ 507934 h 834388"/>
              <a:gd name="connsiteX589" fmla="*/ 690384 w 829081"/>
              <a:gd name="connsiteY589" fmla="*/ 507157 h 834388"/>
              <a:gd name="connsiteX590" fmla="*/ 690189 w 829081"/>
              <a:gd name="connsiteY590" fmla="*/ 504762 h 834388"/>
              <a:gd name="connsiteX591" fmla="*/ 689801 w 829081"/>
              <a:gd name="connsiteY591" fmla="*/ 504633 h 834388"/>
              <a:gd name="connsiteX592" fmla="*/ 690189 w 829081"/>
              <a:gd name="connsiteY592" fmla="*/ 503015 h 834388"/>
              <a:gd name="connsiteX593" fmla="*/ 689478 w 829081"/>
              <a:gd name="connsiteY593" fmla="*/ 502562 h 834388"/>
              <a:gd name="connsiteX594" fmla="*/ 688571 w 829081"/>
              <a:gd name="connsiteY594" fmla="*/ 502562 h 834388"/>
              <a:gd name="connsiteX595" fmla="*/ 687277 w 829081"/>
              <a:gd name="connsiteY595" fmla="*/ 501397 h 834388"/>
              <a:gd name="connsiteX596" fmla="*/ 685983 w 829081"/>
              <a:gd name="connsiteY596" fmla="*/ 500944 h 834388"/>
              <a:gd name="connsiteX597" fmla="*/ 685270 w 829081"/>
              <a:gd name="connsiteY597" fmla="*/ 500037 h 834388"/>
              <a:gd name="connsiteX598" fmla="*/ 685076 w 829081"/>
              <a:gd name="connsiteY598" fmla="*/ 499132 h 834388"/>
              <a:gd name="connsiteX599" fmla="*/ 683588 w 829081"/>
              <a:gd name="connsiteY599" fmla="*/ 498096 h 834388"/>
              <a:gd name="connsiteX600" fmla="*/ 683588 w 829081"/>
              <a:gd name="connsiteY600" fmla="*/ 496154 h 834388"/>
              <a:gd name="connsiteX601" fmla="*/ 683200 w 829081"/>
              <a:gd name="connsiteY601" fmla="*/ 495572 h 834388"/>
              <a:gd name="connsiteX602" fmla="*/ 682099 w 829081"/>
              <a:gd name="connsiteY602" fmla="*/ 495119 h 834388"/>
              <a:gd name="connsiteX603" fmla="*/ 681193 w 829081"/>
              <a:gd name="connsiteY603" fmla="*/ 495442 h 834388"/>
              <a:gd name="connsiteX604" fmla="*/ 679769 w 829081"/>
              <a:gd name="connsiteY604" fmla="*/ 494925 h 834388"/>
              <a:gd name="connsiteX605" fmla="*/ 679769 w 829081"/>
              <a:gd name="connsiteY605" fmla="*/ 494342 h 834388"/>
              <a:gd name="connsiteX606" fmla="*/ 680869 w 829081"/>
              <a:gd name="connsiteY606" fmla="*/ 493889 h 834388"/>
              <a:gd name="connsiteX607" fmla="*/ 681452 w 829081"/>
              <a:gd name="connsiteY607" fmla="*/ 493112 h 834388"/>
              <a:gd name="connsiteX608" fmla="*/ 681064 w 829081"/>
              <a:gd name="connsiteY608" fmla="*/ 490135 h 834388"/>
              <a:gd name="connsiteX609" fmla="*/ 683264 w 829081"/>
              <a:gd name="connsiteY609" fmla="*/ 489359 h 834388"/>
              <a:gd name="connsiteX610" fmla="*/ 683264 w 829081"/>
              <a:gd name="connsiteY610" fmla="*/ 488905 h 834388"/>
              <a:gd name="connsiteX611" fmla="*/ 683782 w 829081"/>
              <a:gd name="connsiteY611" fmla="*/ 488582 h 834388"/>
              <a:gd name="connsiteX612" fmla="*/ 683782 w 829081"/>
              <a:gd name="connsiteY612" fmla="*/ 487223 h 834388"/>
              <a:gd name="connsiteX613" fmla="*/ 684882 w 829081"/>
              <a:gd name="connsiteY613" fmla="*/ 487352 h 834388"/>
              <a:gd name="connsiteX614" fmla="*/ 684882 w 829081"/>
              <a:gd name="connsiteY614" fmla="*/ 485540 h 834388"/>
              <a:gd name="connsiteX615" fmla="*/ 683200 w 829081"/>
              <a:gd name="connsiteY615" fmla="*/ 486123 h 834388"/>
              <a:gd name="connsiteX616" fmla="*/ 683005 w 829081"/>
              <a:gd name="connsiteY616" fmla="*/ 489099 h 834388"/>
              <a:gd name="connsiteX617" fmla="*/ 682617 w 829081"/>
              <a:gd name="connsiteY617" fmla="*/ 489423 h 834388"/>
              <a:gd name="connsiteX618" fmla="*/ 680740 w 829081"/>
              <a:gd name="connsiteY618" fmla="*/ 489423 h 834388"/>
              <a:gd name="connsiteX619" fmla="*/ 680222 w 829081"/>
              <a:gd name="connsiteY619" fmla="*/ 490459 h 834388"/>
              <a:gd name="connsiteX620" fmla="*/ 680611 w 829081"/>
              <a:gd name="connsiteY620" fmla="*/ 492271 h 834388"/>
              <a:gd name="connsiteX621" fmla="*/ 679705 w 829081"/>
              <a:gd name="connsiteY621" fmla="*/ 492724 h 834388"/>
              <a:gd name="connsiteX622" fmla="*/ 678993 w 829081"/>
              <a:gd name="connsiteY622" fmla="*/ 494989 h 834388"/>
              <a:gd name="connsiteX623" fmla="*/ 679381 w 829081"/>
              <a:gd name="connsiteY623" fmla="*/ 496219 h 834388"/>
              <a:gd name="connsiteX624" fmla="*/ 681064 w 829081"/>
              <a:gd name="connsiteY624" fmla="*/ 496543 h 834388"/>
              <a:gd name="connsiteX625" fmla="*/ 680869 w 829081"/>
              <a:gd name="connsiteY625" fmla="*/ 496866 h 834388"/>
              <a:gd name="connsiteX626" fmla="*/ 681452 w 829081"/>
              <a:gd name="connsiteY626" fmla="*/ 497190 h 834388"/>
              <a:gd name="connsiteX627" fmla="*/ 681646 w 829081"/>
              <a:gd name="connsiteY627" fmla="*/ 498678 h 834388"/>
              <a:gd name="connsiteX628" fmla="*/ 683652 w 829081"/>
              <a:gd name="connsiteY628" fmla="*/ 500490 h 834388"/>
              <a:gd name="connsiteX629" fmla="*/ 683652 w 829081"/>
              <a:gd name="connsiteY629" fmla="*/ 501850 h 834388"/>
              <a:gd name="connsiteX630" fmla="*/ 684559 w 829081"/>
              <a:gd name="connsiteY630" fmla="*/ 502303 h 834388"/>
              <a:gd name="connsiteX631" fmla="*/ 685465 w 829081"/>
              <a:gd name="connsiteY631" fmla="*/ 503791 h 834388"/>
              <a:gd name="connsiteX632" fmla="*/ 685659 w 829081"/>
              <a:gd name="connsiteY632" fmla="*/ 504827 h 834388"/>
              <a:gd name="connsiteX633" fmla="*/ 686371 w 829081"/>
              <a:gd name="connsiteY633" fmla="*/ 505409 h 834388"/>
              <a:gd name="connsiteX634" fmla="*/ 686371 w 829081"/>
              <a:gd name="connsiteY634" fmla="*/ 506316 h 834388"/>
              <a:gd name="connsiteX635" fmla="*/ 685659 w 829081"/>
              <a:gd name="connsiteY635" fmla="*/ 507222 h 834388"/>
              <a:gd name="connsiteX636" fmla="*/ 685659 w 829081"/>
              <a:gd name="connsiteY636" fmla="*/ 509616 h 834388"/>
              <a:gd name="connsiteX637" fmla="*/ 686177 w 829081"/>
              <a:gd name="connsiteY637" fmla="*/ 511105 h 834388"/>
              <a:gd name="connsiteX638" fmla="*/ 688183 w 829081"/>
              <a:gd name="connsiteY638" fmla="*/ 513176 h 834388"/>
              <a:gd name="connsiteX639" fmla="*/ 690578 w 829081"/>
              <a:gd name="connsiteY639" fmla="*/ 514535 h 834388"/>
              <a:gd name="connsiteX640" fmla="*/ 690578 w 829081"/>
              <a:gd name="connsiteY640" fmla="*/ 516477 h 834388"/>
              <a:gd name="connsiteX641" fmla="*/ 689478 w 829081"/>
              <a:gd name="connsiteY641" fmla="*/ 517059 h 834388"/>
              <a:gd name="connsiteX642" fmla="*/ 688183 w 829081"/>
              <a:gd name="connsiteY642" fmla="*/ 518872 h 834388"/>
              <a:gd name="connsiteX643" fmla="*/ 688183 w 829081"/>
              <a:gd name="connsiteY643" fmla="*/ 521266 h 834388"/>
              <a:gd name="connsiteX644" fmla="*/ 689672 w 829081"/>
              <a:gd name="connsiteY644" fmla="*/ 523337 h 834388"/>
              <a:gd name="connsiteX645" fmla="*/ 692649 w 829081"/>
              <a:gd name="connsiteY645" fmla="*/ 524826 h 834388"/>
              <a:gd name="connsiteX646" fmla="*/ 694137 w 829081"/>
              <a:gd name="connsiteY646" fmla="*/ 526444 h 834388"/>
              <a:gd name="connsiteX647" fmla="*/ 694655 w 829081"/>
              <a:gd name="connsiteY647" fmla="*/ 527803 h 834388"/>
              <a:gd name="connsiteX648" fmla="*/ 694461 w 829081"/>
              <a:gd name="connsiteY648" fmla="*/ 532592 h 834388"/>
              <a:gd name="connsiteX649" fmla="*/ 694849 w 829081"/>
              <a:gd name="connsiteY649" fmla="*/ 532722 h 834388"/>
              <a:gd name="connsiteX650" fmla="*/ 694849 w 829081"/>
              <a:gd name="connsiteY650" fmla="*/ 533628 h 834388"/>
              <a:gd name="connsiteX651" fmla="*/ 695561 w 829081"/>
              <a:gd name="connsiteY651" fmla="*/ 534793 h 834388"/>
              <a:gd name="connsiteX652" fmla="*/ 699962 w 829081"/>
              <a:gd name="connsiteY652" fmla="*/ 537188 h 834388"/>
              <a:gd name="connsiteX653" fmla="*/ 700674 w 829081"/>
              <a:gd name="connsiteY653" fmla="*/ 537188 h 834388"/>
              <a:gd name="connsiteX654" fmla="*/ 701257 w 829081"/>
              <a:gd name="connsiteY654" fmla="*/ 538353 h 834388"/>
              <a:gd name="connsiteX655" fmla="*/ 702745 w 829081"/>
              <a:gd name="connsiteY655" fmla="*/ 539841 h 834388"/>
              <a:gd name="connsiteX656" fmla="*/ 702745 w 829081"/>
              <a:gd name="connsiteY656" fmla="*/ 540747 h 834388"/>
              <a:gd name="connsiteX657" fmla="*/ 703457 w 829081"/>
              <a:gd name="connsiteY657" fmla="*/ 541653 h 834388"/>
              <a:gd name="connsiteX658" fmla="*/ 703457 w 829081"/>
              <a:gd name="connsiteY658" fmla="*/ 542689 h 834388"/>
              <a:gd name="connsiteX659" fmla="*/ 704946 w 829081"/>
              <a:gd name="connsiteY659" fmla="*/ 542689 h 834388"/>
              <a:gd name="connsiteX660" fmla="*/ 704946 w 829081"/>
              <a:gd name="connsiteY660" fmla="*/ 544048 h 834388"/>
              <a:gd name="connsiteX661" fmla="*/ 704558 w 829081"/>
              <a:gd name="connsiteY661" fmla="*/ 544631 h 834388"/>
              <a:gd name="connsiteX662" fmla="*/ 704752 w 829081"/>
              <a:gd name="connsiteY662" fmla="*/ 545990 h 834388"/>
              <a:gd name="connsiteX663" fmla="*/ 704363 w 829081"/>
              <a:gd name="connsiteY663" fmla="*/ 547931 h 834388"/>
              <a:gd name="connsiteX664" fmla="*/ 701257 w 829081"/>
              <a:gd name="connsiteY664" fmla="*/ 551038 h 834388"/>
              <a:gd name="connsiteX665" fmla="*/ 701257 w 829081"/>
              <a:gd name="connsiteY665" fmla="*/ 551621 h 834388"/>
              <a:gd name="connsiteX666" fmla="*/ 700674 w 829081"/>
              <a:gd name="connsiteY666" fmla="*/ 551944 h 834388"/>
              <a:gd name="connsiteX667" fmla="*/ 699768 w 829081"/>
              <a:gd name="connsiteY667" fmla="*/ 553433 h 834388"/>
              <a:gd name="connsiteX668" fmla="*/ 699768 w 829081"/>
              <a:gd name="connsiteY668" fmla="*/ 554015 h 834388"/>
              <a:gd name="connsiteX669" fmla="*/ 698862 w 829081"/>
              <a:gd name="connsiteY669" fmla="*/ 554921 h 834388"/>
              <a:gd name="connsiteX670" fmla="*/ 698668 w 829081"/>
              <a:gd name="connsiteY670" fmla="*/ 555698 h 834388"/>
              <a:gd name="connsiteX671" fmla="*/ 697956 w 829081"/>
              <a:gd name="connsiteY671" fmla="*/ 556151 h 834388"/>
              <a:gd name="connsiteX672" fmla="*/ 698150 w 829081"/>
              <a:gd name="connsiteY672" fmla="*/ 556928 h 834388"/>
              <a:gd name="connsiteX673" fmla="*/ 695755 w 829081"/>
              <a:gd name="connsiteY673" fmla="*/ 557381 h 834388"/>
              <a:gd name="connsiteX674" fmla="*/ 695367 w 829081"/>
              <a:gd name="connsiteY674" fmla="*/ 557963 h 834388"/>
              <a:gd name="connsiteX675" fmla="*/ 692260 w 829081"/>
              <a:gd name="connsiteY675" fmla="*/ 558869 h 834388"/>
              <a:gd name="connsiteX676" fmla="*/ 689154 w 829081"/>
              <a:gd name="connsiteY676" fmla="*/ 560811 h 834388"/>
              <a:gd name="connsiteX677" fmla="*/ 688960 w 829081"/>
              <a:gd name="connsiteY677" fmla="*/ 561717 h 834388"/>
              <a:gd name="connsiteX678" fmla="*/ 688377 w 829081"/>
              <a:gd name="connsiteY678" fmla="*/ 562299 h 834388"/>
              <a:gd name="connsiteX679" fmla="*/ 687989 w 829081"/>
              <a:gd name="connsiteY679" fmla="*/ 562170 h 834388"/>
              <a:gd name="connsiteX680" fmla="*/ 687989 w 829081"/>
              <a:gd name="connsiteY680" fmla="*/ 562752 h 834388"/>
              <a:gd name="connsiteX681" fmla="*/ 687471 w 829081"/>
              <a:gd name="connsiteY681" fmla="*/ 563206 h 834388"/>
              <a:gd name="connsiteX682" fmla="*/ 686759 w 829081"/>
              <a:gd name="connsiteY682" fmla="*/ 565018 h 834388"/>
              <a:gd name="connsiteX683" fmla="*/ 685076 w 829081"/>
              <a:gd name="connsiteY683" fmla="*/ 567542 h 834388"/>
              <a:gd name="connsiteX684" fmla="*/ 684494 w 829081"/>
              <a:gd name="connsiteY684" fmla="*/ 567801 h 834388"/>
              <a:gd name="connsiteX685" fmla="*/ 683588 w 829081"/>
              <a:gd name="connsiteY685" fmla="*/ 569872 h 834388"/>
              <a:gd name="connsiteX686" fmla="*/ 682682 w 829081"/>
              <a:gd name="connsiteY686" fmla="*/ 570778 h 834388"/>
              <a:gd name="connsiteX687" fmla="*/ 682487 w 829081"/>
              <a:gd name="connsiteY687" fmla="*/ 571814 h 834388"/>
              <a:gd name="connsiteX688" fmla="*/ 680805 w 829081"/>
              <a:gd name="connsiteY688" fmla="*/ 574079 h 834388"/>
              <a:gd name="connsiteX689" fmla="*/ 680416 w 829081"/>
              <a:gd name="connsiteY689" fmla="*/ 573496 h 834388"/>
              <a:gd name="connsiteX690" fmla="*/ 680416 w 829081"/>
              <a:gd name="connsiteY690" fmla="*/ 571684 h 834388"/>
              <a:gd name="connsiteX691" fmla="*/ 681323 w 829081"/>
              <a:gd name="connsiteY691" fmla="*/ 570196 h 834388"/>
              <a:gd name="connsiteX692" fmla="*/ 681517 w 829081"/>
              <a:gd name="connsiteY692" fmla="*/ 567348 h 834388"/>
              <a:gd name="connsiteX693" fmla="*/ 681129 w 829081"/>
              <a:gd name="connsiteY693" fmla="*/ 566895 h 834388"/>
              <a:gd name="connsiteX694" fmla="*/ 681129 w 829081"/>
              <a:gd name="connsiteY694" fmla="*/ 565730 h 834388"/>
              <a:gd name="connsiteX695" fmla="*/ 680740 w 829081"/>
              <a:gd name="connsiteY695" fmla="*/ 565406 h 834388"/>
              <a:gd name="connsiteX696" fmla="*/ 679834 w 829081"/>
              <a:gd name="connsiteY696" fmla="*/ 565730 h 834388"/>
              <a:gd name="connsiteX697" fmla="*/ 679834 w 829081"/>
              <a:gd name="connsiteY697" fmla="*/ 564953 h 834388"/>
              <a:gd name="connsiteX698" fmla="*/ 680416 w 829081"/>
              <a:gd name="connsiteY698" fmla="*/ 564241 h 834388"/>
              <a:gd name="connsiteX699" fmla="*/ 679705 w 829081"/>
              <a:gd name="connsiteY699" fmla="*/ 563076 h 834388"/>
              <a:gd name="connsiteX700" fmla="*/ 676922 w 829081"/>
              <a:gd name="connsiteY700" fmla="*/ 561264 h 834388"/>
              <a:gd name="connsiteX701" fmla="*/ 675045 w 829081"/>
              <a:gd name="connsiteY701" fmla="*/ 559452 h 834388"/>
              <a:gd name="connsiteX702" fmla="*/ 670061 w 829081"/>
              <a:gd name="connsiteY702" fmla="*/ 556345 h 834388"/>
              <a:gd name="connsiteX703" fmla="*/ 670061 w 829081"/>
              <a:gd name="connsiteY703" fmla="*/ 555439 h 834388"/>
              <a:gd name="connsiteX704" fmla="*/ 668767 w 829081"/>
              <a:gd name="connsiteY704" fmla="*/ 554404 h 834388"/>
              <a:gd name="connsiteX705" fmla="*/ 668249 w 829081"/>
              <a:gd name="connsiteY705" fmla="*/ 551750 h 834388"/>
              <a:gd name="connsiteX706" fmla="*/ 668249 w 829081"/>
              <a:gd name="connsiteY706" fmla="*/ 548773 h 834388"/>
              <a:gd name="connsiteX707" fmla="*/ 668767 w 829081"/>
              <a:gd name="connsiteY707" fmla="*/ 543401 h 834388"/>
              <a:gd name="connsiteX708" fmla="*/ 669155 w 829081"/>
              <a:gd name="connsiteY708" fmla="*/ 543271 h 834388"/>
              <a:gd name="connsiteX709" fmla="*/ 668961 w 829081"/>
              <a:gd name="connsiteY709" fmla="*/ 541459 h 834388"/>
              <a:gd name="connsiteX710" fmla="*/ 668249 w 829081"/>
              <a:gd name="connsiteY710" fmla="*/ 541136 h 834388"/>
              <a:gd name="connsiteX711" fmla="*/ 668055 w 829081"/>
              <a:gd name="connsiteY711" fmla="*/ 541589 h 834388"/>
              <a:gd name="connsiteX712" fmla="*/ 666955 w 829081"/>
              <a:gd name="connsiteY712" fmla="*/ 541589 h 834388"/>
              <a:gd name="connsiteX713" fmla="*/ 666048 w 829081"/>
              <a:gd name="connsiteY713" fmla="*/ 541136 h 834388"/>
              <a:gd name="connsiteX714" fmla="*/ 666048 w 829081"/>
              <a:gd name="connsiteY714" fmla="*/ 540359 h 834388"/>
              <a:gd name="connsiteX715" fmla="*/ 665660 w 829081"/>
              <a:gd name="connsiteY715" fmla="*/ 540035 h 834388"/>
              <a:gd name="connsiteX716" fmla="*/ 663977 w 829081"/>
              <a:gd name="connsiteY716" fmla="*/ 540359 h 834388"/>
              <a:gd name="connsiteX717" fmla="*/ 663783 w 829081"/>
              <a:gd name="connsiteY717" fmla="*/ 539776 h 834388"/>
              <a:gd name="connsiteX718" fmla="*/ 661583 w 829081"/>
              <a:gd name="connsiteY718" fmla="*/ 539647 h 834388"/>
              <a:gd name="connsiteX719" fmla="*/ 661388 w 829081"/>
              <a:gd name="connsiteY719" fmla="*/ 538870 h 834388"/>
              <a:gd name="connsiteX720" fmla="*/ 660094 w 829081"/>
              <a:gd name="connsiteY720" fmla="*/ 539323 h 834388"/>
              <a:gd name="connsiteX721" fmla="*/ 658411 w 829081"/>
              <a:gd name="connsiteY721" fmla="*/ 538417 h 834388"/>
              <a:gd name="connsiteX722" fmla="*/ 656534 w 829081"/>
              <a:gd name="connsiteY722" fmla="*/ 537964 h 834388"/>
              <a:gd name="connsiteX723" fmla="*/ 656340 w 829081"/>
              <a:gd name="connsiteY723" fmla="*/ 537382 h 834388"/>
              <a:gd name="connsiteX724" fmla="*/ 654463 w 829081"/>
              <a:gd name="connsiteY724" fmla="*/ 536605 h 834388"/>
              <a:gd name="connsiteX725" fmla="*/ 651486 w 829081"/>
              <a:gd name="connsiteY725" fmla="*/ 534210 h 834388"/>
              <a:gd name="connsiteX726" fmla="*/ 648380 w 829081"/>
              <a:gd name="connsiteY726" fmla="*/ 534340 h 834388"/>
              <a:gd name="connsiteX727" fmla="*/ 646179 w 829081"/>
              <a:gd name="connsiteY727" fmla="*/ 533887 h 834388"/>
              <a:gd name="connsiteX728" fmla="*/ 644884 w 829081"/>
              <a:gd name="connsiteY728" fmla="*/ 531492 h 834388"/>
              <a:gd name="connsiteX729" fmla="*/ 641390 w 829081"/>
              <a:gd name="connsiteY729" fmla="*/ 530003 h 834388"/>
              <a:gd name="connsiteX730" fmla="*/ 641001 w 829081"/>
              <a:gd name="connsiteY730" fmla="*/ 529421 h 834388"/>
              <a:gd name="connsiteX731" fmla="*/ 637506 w 829081"/>
              <a:gd name="connsiteY731" fmla="*/ 529550 h 834388"/>
              <a:gd name="connsiteX732" fmla="*/ 635694 w 829081"/>
              <a:gd name="connsiteY732" fmla="*/ 527932 h 834388"/>
              <a:gd name="connsiteX733" fmla="*/ 635306 w 829081"/>
              <a:gd name="connsiteY733" fmla="*/ 526767 h 834388"/>
              <a:gd name="connsiteX734" fmla="*/ 632199 w 829081"/>
              <a:gd name="connsiteY734" fmla="*/ 524049 h 834388"/>
              <a:gd name="connsiteX735" fmla="*/ 631487 w 829081"/>
              <a:gd name="connsiteY735" fmla="*/ 521655 h 834388"/>
              <a:gd name="connsiteX736" fmla="*/ 628898 w 829081"/>
              <a:gd name="connsiteY736" fmla="*/ 521655 h 834388"/>
              <a:gd name="connsiteX737" fmla="*/ 628704 w 829081"/>
              <a:gd name="connsiteY737" fmla="*/ 520878 h 834388"/>
              <a:gd name="connsiteX738" fmla="*/ 627992 w 829081"/>
              <a:gd name="connsiteY738" fmla="*/ 520554 h 834388"/>
              <a:gd name="connsiteX739" fmla="*/ 627280 w 829081"/>
              <a:gd name="connsiteY739" fmla="*/ 518742 h 834388"/>
              <a:gd name="connsiteX740" fmla="*/ 627086 w 829081"/>
              <a:gd name="connsiteY740" fmla="*/ 516930 h 834388"/>
              <a:gd name="connsiteX741" fmla="*/ 626698 w 829081"/>
              <a:gd name="connsiteY741" fmla="*/ 516930 h 834388"/>
              <a:gd name="connsiteX742" fmla="*/ 626115 w 829081"/>
              <a:gd name="connsiteY742" fmla="*/ 518872 h 834388"/>
              <a:gd name="connsiteX743" fmla="*/ 626504 w 829081"/>
              <a:gd name="connsiteY743" fmla="*/ 520684 h 834388"/>
              <a:gd name="connsiteX744" fmla="*/ 627216 w 829081"/>
              <a:gd name="connsiteY744" fmla="*/ 521137 h 834388"/>
              <a:gd name="connsiteX745" fmla="*/ 627216 w 829081"/>
              <a:gd name="connsiteY745" fmla="*/ 521913 h 834388"/>
              <a:gd name="connsiteX746" fmla="*/ 628898 w 829081"/>
              <a:gd name="connsiteY746" fmla="*/ 522949 h 834388"/>
              <a:gd name="connsiteX747" fmla="*/ 628704 w 829081"/>
              <a:gd name="connsiteY747" fmla="*/ 523855 h 834388"/>
              <a:gd name="connsiteX748" fmla="*/ 629416 w 829081"/>
              <a:gd name="connsiteY748" fmla="*/ 524437 h 834388"/>
              <a:gd name="connsiteX749" fmla="*/ 630516 w 829081"/>
              <a:gd name="connsiteY749" fmla="*/ 527544 h 834388"/>
              <a:gd name="connsiteX750" fmla="*/ 634917 w 829081"/>
              <a:gd name="connsiteY750" fmla="*/ 532139 h 834388"/>
              <a:gd name="connsiteX751" fmla="*/ 637312 w 829081"/>
              <a:gd name="connsiteY751" fmla="*/ 533628 h 834388"/>
              <a:gd name="connsiteX752" fmla="*/ 638024 w 829081"/>
              <a:gd name="connsiteY752" fmla="*/ 533628 h 834388"/>
              <a:gd name="connsiteX753" fmla="*/ 638736 w 829081"/>
              <a:gd name="connsiteY753" fmla="*/ 533046 h 834388"/>
              <a:gd name="connsiteX754" fmla="*/ 641131 w 829081"/>
              <a:gd name="connsiteY754" fmla="*/ 533628 h 834388"/>
              <a:gd name="connsiteX755" fmla="*/ 642619 w 829081"/>
              <a:gd name="connsiteY755" fmla="*/ 534987 h 834388"/>
              <a:gd name="connsiteX756" fmla="*/ 642813 w 829081"/>
              <a:gd name="connsiteY756" fmla="*/ 536022 h 834388"/>
              <a:gd name="connsiteX757" fmla="*/ 644626 w 829081"/>
              <a:gd name="connsiteY757" fmla="*/ 537964 h 834388"/>
              <a:gd name="connsiteX758" fmla="*/ 644820 w 829081"/>
              <a:gd name="connsiteY758" fmla="*/ 538870 h 834388"/>
              <a:gd name="connsiteX759" fmla="*/ 647214 w 829081"/>
              <a:gd name="connsiteY759" fmla="*/ 538741 h 834388"/>
              <a:gd name="connsiteX760" fmla="*/ 647926 w 829081"/>
              <a:gd name="connsiteY760" fmla="*/ 539194 h 834388"/>
              <a:gd name="connsiteX761" fmla="*/ 651227 w 829081"/>
              <a:gd name="connsiteY761" fmla="*/ 539194 h 834388"/>
              <a:gd name="connsiteX762" fmla="*/ 652716 w 829081"/>
              <a:gd name="connsiteY762" fmla="*/ 540230 h 834388"/>
              <a:gd name="connsiteX763" fmla="*/ 654204 w 829081"/>
              <a:gd name="connsiteY763" fmla="*/ 540553 h 834388"/>
              <a:gd name="connsiteX764" fmla="*/ 654399 w 829081"/>
              <a:gd name="connsiteY764" fmla="*/ 541006 h 834388"/>
              <a:gd name="connsiteX765" fmla="*/ 656987 w 829081"/>
              <a:gd name="connsiteY765" fmla="*/ 541912 h 834388"/>
              <a:gd name="connsiteX766" fmla="*/ 657376 w 829081"/>
              <a:gd name="connsiteY766" fmla="*/ 542365 h 834388"/>
              <a:gd name="connsiteX767" fmla="*/ 659770 w 829081"/>
              <a:gd name="connsiteY767" fmla="*/ 542689 h 834388"/>
              <a:gd name="connsiteX768" fmla="*/ 662165 w 829081"/>
              <a:gd name="connsiteY768" fmla="*/ 543595 h 834388"/>
              <a:gd name="connsiteX769" fmla="*/ 663265 w 829081"/>
              <a:gd name="connsiteY769" fmla="*/ 543595 h 834388"/>
              <a:gd name="connsiteX770" fmla="*/ 663783 w 829081"/>
              <a:gd name="connsiteY770" fmla="*/ 544048 h 834388"/>
              <a:gd name="connsiteX771" fmla="*/ 664883 w 829081"/>
              <a:gd name="connsiteY771" fmla="*/ 546572 h 834388"/>
              <a:gd name="connsiteX772" fmla="*/ 664883 w 829081"/>
              <a:gd name="connsiteY772" fmla="*/ 553756 h 834388"/>
              <a:gd name="connsiteX773" fmla="*/ 665984 w 829081"/>
              <a:gd name="connsiteY773" fmla="*/ 555115 h 834388"/>
              <a:gd name="connsiteX774" fmla="*/ 667472 w 829081"/>
              <a:gd name="connsiteY774" fmla="*/ 558869 h 834388"/>
              <a:gd name="connsiteX775" fmla="*/ 666955 w 829081"/>
              <a:gd name="connsiteY775" fmla="*/ 560487 h 834388"/>
              <a:gd name="connsiteX776" fmla="*/ 666048 w 829081"/>
              <a:gd name="connsiteY776" fmla="*/ 560940 h 834388"/>
              <a:gd name="connsiteX777" fmla="*/ 666048 w 829081"/>
              <a:gd name="connsiteY777" fmla="*/ 561394 h 834388"/>
              <a:gd name="connsiteX778" fmla="*/ 663654 w 829081"/>
              <a:gd name="connsiteY778" fmla="*/ 561847 h 834388"/>
              <a:gd name="connsiteX779" fmla="*/ 660871 w 829081"/>
              <a:gd name="connsiteY779" fmla="*/ 559776 h 834388"/>
              <a:gd name="connsiteX780" fmla="*/ 657893 w 829081"/>
              <a:gd name="connsiteY780" fmla="*/ 558740 h 834388"/>
              <a:gd name="connsiteX781" fmla="*/ 656211 w 829081"/>
              <a:gd name="connsiteY781" fmla="*/ 558611 h 834388"/>
              <a:gd name="connsiteX782" fmla="*/ 654722 w 829081"/>
              <a:gd name="connsiteY782" fmla="*/ 559646 h 834388"/>
              <a:gd name="connsiteX783" fmla="*/ 652716 w 829081"/>
              <a:gd name="connsiteY783" fmla="*/ 560229 h 834388"/>
              <a:gd name="connsiteX784" fmla="*/ 652521 w 829081"/>
              <a:gd name="connsiteY784" fmla="*/ 560681 h 834388"/>
              <a:gd name="connsiteX785" fmla="*/ 650515 w 829081"/>
              <a:gd name="connsiteY785" fmla="*/ 561134 h 834388"/>
              <a:gd name="connsiteX786" fmla="*/ 650321 w 829081"/>
              <a:gd name="connsiteY786" fmla="*/ 561588 h 834388"/>
              <a:gd name="connsiteX787" fmla="*/ 648832 w 829081"/>
              <a:gd name="connsiteY787" fmla="*/ 561717 h 834388"/>
              <a:gd name="connsiteX788" fmla="*/ 648638 w 829081"/>
              <a:gd name="connsiteY788" fmla="*/ 562429 h 834388"/>
              <a:gd name="connsiteX789" fmla="*/ 647926 w 829081"/>
              <a:gd name="connsiteY789" fmla="*/ 562882 h 834388"/>
              <a:gd name="connsiteX790" fmla="*/ 647020 w 829081"/>
              <a:gd name="connsiteY790" fmla="*/ 562882 h 834388"/>
              <a:gd name="connsiteX791" fmla="*/ 646308 w 829081"/>
              <a:gd name="connsiteY791" fmla="*/ 562559 h 834388"/>
              <a:gd name="connsiteX792" fmla="*/ 646308 w 829081"/>
              <a:gd name="connsiteY792" fmla="*/ 561976 h 834388"/>
              <a:gd name="connsiteX793" fmla="*/ 645726 w 829081"/>
              <a:gd name="connsiteY793" fmla="*/ 561652 h 834388"/>
              <a:gd name="connsiteX794" fmla="*/ 644043 w 829081"/>
              <a:gd name="connsiteY794" fmla="*/ 561976 h 834388"/>
              <a:gd name="connsiteX795" fmla="*/ 643137 w 829081"/>
              <a:gd name="connsiteY795" fmla="*/ 561847 h 834388"/>
              <a:gd name="connsiteX796" fmla="*/ 642749 w 829081"/>
              <a:gd name="connsiteY796" fmla="*/ 561394 h 834388"/>
              <a:gd name="connsiteX797" fmla="*/ 641260 w 829081"/>
              <a:gd name="connsiteY797" fmla="*/ 561523 h 834388"/>
              <a:gd name="connsiteX798" fmla="*/ 640160 w 829081"/>
              <a:gd name="connsiteY798" fmla="*/ 561070 h 834388"/>
              <a:gd name="connsiteX799" fmla="*/ 638477 w 829081"/>
              <a:gd name="connsiteY799" fmla="*/ 561523 h 834388"/>
              <a:gd name="connsiteX800" fmla="*/ 636665 w 829081"/>
              <a:gd name="connsiteY800" fmla="*/ 561394 h 834388"/>
              <a:gd name="connsiteX801" fmla="*/ 635759 w 829081"/>
              <a:gd name="connsiteY801" fmla="*/ 560617 h 834388"/>
              <a:gd name="connsiteX802" fmla="*/ 634464 w 829081"/>
              <a:gd name="connsiteY802" fmla="*/ 557057 h 834388"/>
              <a:gd name="connsiteX803" fmla="*/ 633558 w 829081"/>
              <a:gd name="connsiteY803" fmla="*/ 556022 h 834388"/>
              <a:gd name="connsiteX804" fmla="*/ 628380 w 829081"/>
              <a:gd name="connsiteY804" fmla="*/ 555115 h 834388"/>
              <a:gd name="connsiteX805" fmla="*/ 627992 w 829081"/>
              <a:gd name="connsiteY805" fmla="*/ 556151 h 834388"/>
              <a:gd name="connsiteX806" fmla="*/ 627086 w 829081"/>
              <a:gd name="connsiteY806" fmla="*/ 555827 h 834388"/>
              <a:gd name="connsiteX807" fmla="*/ 626374 w 829081"/>
              <a:gd name="connsiteY807" fmla="*/ 556280 h 834388"/>
              <a:gd name="connsiteX808" fmla="*/ 626568 w 829081"/>
              <a:gd name="connsiteY808" fmla="*/ 557057 h 834388"/>
              <a:gd name="connsiteX809" fmla="*/ 623268 w 829081"/>
              <a:gd name="connsiteY809" fmla="*/ 557510 h 834388"/>
              <a:gd name="connsiteX810" fmla="*/ 621067 w 829081"/>
              <a:gd name="connsiteY810" fmla="*/ 558675 h 834388"/>
              <a:gd name="connsiteX811" fmla="*/ 620355 w 829081"/>
              <a:gd name="connsiteY811" fmla="*/ 559581 h 834388"/>
              <a:gd name="connsiteX812" fmla="*/ 618672 w 829081"/>
              <a:gd name="connsiteY812" fmla="*/ 560487 h 834388"/>
              <a:gd name="connsiteX813" fmla="*/ 618284 w 829081"/>
              <a:gd name="connsiteY813" fmla="*/ 562105 h 834388"/>
              <a:gd name="connsiteX814" fmla="*/ 617701 w 829081"/>
              <a:gd name="connsiteY814" fmla="*/ 562235 h 834388"/>
              <a:gd name="connsiteX815" fmla="*/ 614724 w 829081"/>
              <a:gd name="connsiteY815" fmla="*/ 561070 h 834388"/>
              <a:gd name="connsiteX816" fmla="*/ 612524 w 829081"/>
              <a:gd name="connsiteY816" fmla="*/ 561199 h 834388"/>
              <a:gd name="connsiteX817" fmla="*/ 611229 w 829081"/>
              <a:gd name="connsiteY817" fmla="*/ 562105 h 834388"/>
              <a:gd name="connsiteX818" fmla="*/ 609223 w 829081"/>
              <a:gd name="connsiteY818" fmla="*/ 562105 h 834388"/>
              <a:gd name="connsiteX819" fmla="*/ 608834 w 829081"/>
              <a:gd name="connsiteY819" fmla="*/ 561782 h 834388"/>
              <a:gd name="connsiteX820" fmla="*/ 607734 w 829081"/>
              <a:gd name="connsiteY820" fmla="*/ 562105 h 834388"/>
              <a:gd name="connsiteX821" fmla="*/ 605340 w 829081"/>
              <a:gd name="connsiteY821" fmla="*/ 560034 h 834388"/>
              <a:gd name="connsiteX822" fmla="*/ 602945 w 829081"/>
              <a:gd name="connsiteY822" fmla="*/ 559711 h 834388"/>
              <a:gd name="connsiteX823" fmla="*/ 601133 w 829081"/>
              <a:gd name="connsiteY823" fmla="*/ 561523 h 834388"/>
              <a:gd name="connsiteX824" fmla="*/ 600032 w 829081"/>
              <a:gd name="connsiteY824" fmla="*/ 561652 h 834388"/>
              <a:gd name="connsiteX825" fmla="*/ 599450 w 829081"/>
              <a:gd name="connsiteY825" fmla="*/ 561329 h 834388"/>
              <a:gd name="connsiteX826" fmla="*/ 599062 w 829081"/>
              <a:gd name="connsiteY826" fmla="*/ 561652 h 834388"/>
              <a:gd name="connsiteX827" fmla="*/ 599062 w 829081"/>
              <a:gd name="connsiteY827" fmla="*/ 562364 h 834388"/>
              <a:gd name="connsiteX828" fmla="*/ 597767 w 829081"/>
              <a:gd name="connsiteY828" fmla="*/ 562817 h 834388"/>
              <a:gd name="connsiteX829" fmla="*/ 597767 w 829081"/>
              <a:gd name="connsiteY829" fmla="*/ 563400 h 834388"/>
              <a:gd name="connsiteX830" fmla="*/ 596861 w 829081"/>
              <a:gd name="connsiteY830" fmla="*/ 564888 h 834388"/>
              <a:gd name="connsiteX831" fmla="*/ 596149 w 829081"/>
              <a:gd name="connsiteY831" fmla="*/ 564177 h 834388"/>
              <a:gd name="connsiteX832" fmla="*/ 596343 w 829081"/>
              <a:gd name="connsiteY832" fmla="*/ 563141 h 834388"/>
              <a:gd name="connsiteX833" fmla="*/ 595761 w 829081"/>
              <a:gd name="connsiteY833" fmla="*/ 562688 h 834388"/>
              <a:gd name="connsiteX834" fmla="*/ 594660 w 829081"/>
              <a:gd name="connsiteY834" fmla="*/ 563141 h 834388"/>
              <a:gd name="connsiteX835" fmla="*/ 594467 w 829081"/>
              <a:gd name="connsiteY835" fmla="*/ 563723 h 834388"/>
              <a:gd name="connsiteX836" fmla="*/ 595955 w 829081"/>
              <a:gd name="connsiteY836" fmla="*/ 564888 h 834388"/>
              <a:gd name="connsiteX837" fmla="*/ 594143 w 829081"/>
              <a:gd name="connsiteY837" fmla="*/ 563723 h 834388"/>
              <a:gd name="connsiteX838" fmla="*/ 593560 w 829081"/>
              <a:gd name="connsiteY838" fmla="*/ 563723 h 834388"/>
              <a:gd name="connsiteX839" fmla="*/ 593560 w 829081"/>
              <a:gd name="connsiteY839" fmla="*/ 564306 h 834388"/>
              <a:gd name="connsiteX840" fmla="*/ 595049 w 829081"/>
              <a:gd name="connsiteY840" fmla="*/ 565212 h 834388"/>
              <a:gd name="connsiteX841" fmla="*/ 595567 w 829081"/>
              <a:gd name="connsiteY841" fmla="*/ 566118 h 834388"/>
              <a:gd name="connsiteX842" fmla="*/ 600939 w 829081"/>
              <a:gd name="connsiteY842" fmla="*/ 565989 h 834388"/>
              <a:gd name="connsiteX843" fmla="*/ 601650 w 829081"/>
              <a:gd name="connsiteY843" fmla="*/ 567153 h 834388"/>
              <a:gd name="connsiteX844" fmla="*/ 602751 w 829081"/>
              <a:gd name="connsiteY844" fmla="*/ 567153 h 834388"/>
              <a:gd name="connsiteX845" fmla="*/ 603657 w 829081"/>
              <a:gd name="connsiteY845" fmla="*/ 566377 h 834388"/>
              <a:gd name="connsiteX846" fmla="*/ 604757 w 829081"/>
              <a:gd name="connsiteY846" fmla="*/ 566377 h 834388"/>
              <a:gd name="connsiteX847" fmla="*/ 605858 w 829081"/>
              <a:gd name="connsiteY847" fmla="*/ 567283 h 834388"/>
              <a:gd name="connsiteX848" fmla="*/ 608641 w 829081"/>
              <a:gd name="connsiteY848" fmla="*/ 567736 h 834388"/>
              <a:gd name="connsiteX849" fmla="*/ 608834 w 829081"/>
              <a:gd name="connsiteY849" fmla="*/ 568189 h 834388"/>
              <a:gd name="connsiteX850" fmla="*/ 612912 w 829081"/>
              <a:gd name="connsiteY850" fmla="*/ 568189 h 834388"/>
              <a:gd name="connsiteX851" fmla="*/ 614401 w 829081"/>
              <a:gd name="connsiteY851" fmla="*/ 569549 h 834388"/>
              <a:gd name="connsiteX852" fmla="*/ 615501 w 829081"/>
              <a:gd name="connsiteY852" fmla="*/ 569549 h 834388"/>
              <a:gd name="connsiteX853" fmla="*/ 616601 w 829081"/>
              <a:gd name="connsiteY853" fmla="*/ 568642 h 834388"/>
              <a:gd name="connsiteX854" fmla="*/ 620096 w 829081"/>
              <a:gd name="connsiteY854" fmla="*/ 569419 h 834388"/>
              <a:gd name="connsiteX855" fmla="*/ 623073 w 829081"/>
              <a:gd name="connsiteY855" fmla="*/ 568060 h 834388"/>
              <a:gd name="connsiteX856" fmla="*/ 623785 w 829081"/>
              <a:gd name="connsiteY856" fmla="*/ 567477 h 834388"/>
              <a:gd name="connsiteX857" fmla="*/ 623979 w 829081"/>
              <a:gd name="connsiteY857" fmla="*/ 566701 h 834388"/>
              <a:gd name="connsiteX858" fmla="*/ 630646 w 829081"/>
              <a:gd name="connsiteY858" fmla="*/ 565083 h 834388"/>
              <a:gd name="connsiteX859" fmla="*/ 631746 w 829081"/>
              <a:gd name="connsiteY859" fmla="*/ 565212 h 834388"/>
              <a:gd name="connsiteX860" fmla="*/ 632264 w 829081"/>
              <a:gd name="connsiteY860" fmla="*/ 566830 h 834388"/>
              <a:gd name="connsiteX861" fmla="*/ 633752 w 829081"/>
              <a:gd name="connsiteY861" fmla="*/ 568189 h 834388"/>
              <a:gd name="connsiteX862" fmla="*/ 638024 w 829081"/>
              <a:gd name="connsiteY862" fmla="*/ 569225 h 834388"/>
              <a:gd name="connsiteX863" fmla="*/ 641001 w 829081"/>
              <a:gd name="connsiteY863" fmla="*/ 569095 h 834388"/>
              <a:gd name="connsiteX864" fmla="*/ 644690 w 829081"/>
              <a:gd name="connsiteY864" fmla="*/ 567477 h 834388"/>
              <a:gd name="connsiteX865" fmla="*/ 646179 w 829081"/>
              <a:gd name="connsiteY865" fmla="*/ 567736 h 834388"/>
              <a:gd name="connsiteX866" fmla="*/ 647085 w 829081"/>
              <a:gd name="connsiteY866" fmla="*/ 567024 h 834388"/>
              <a:gd name="connsiteX867" fmla="*/ 647991 w 829081"/>
              <a:gd name="connsiteY867" fmla="*/ 567153 h 834388"/>
              <a:gd name="connsiteX868" fmla="*/ 649091 w 829081"/>
              <a:gd name="connsiteY868" fmla="*/ 568319 h 834388"/>
              <a:gd name="connsiteX869" fmla="*/ 650580 w 829081"/>
              <a:gd name="connsiteY869" fmla="*/ 568319 h 834388"/>
              <a:gd name="connsiteX870" fmla="*/ 651292 w 829081"/>
              <a:gd name="connsiteY870" fmla="*/ 566830 h 834388"/>
              <a:gd name="connsiteX871" fmla="*/ 652975 w 829081"/>
              <a:gd name="connsiteY871" fmla="*/ 566506 h 834388"/>
              <a:gd name="connsiteX872" fmla="*/ 653557 w 829081"/>
              <a:gd name="connsiteY872" fmla="*/ 566960 h 834388"/>
              <a:gd name="connsiteX873" fmla="*/ 654852 w 829081"/>
              <a:gd name="connsiteY873" fmla="*/ 565341 h 834388"/>
              <a:gd name="connsiteX874" fmla="*/ 655564 w 829081"/>
              <a:gd name="connsiteY874" fmla="*/ 565018 h 834388"/>
              <a:gd name="connsiteX875" fmla="*/ 659641 w 829081"/>
              <a:gd name="connsiteY875" fmla="*/ 565018 h 834388"/>
              <a:gd name="connsiteX876" fmla="*/ 661324 w 829081"/>
              <a:gd name="connsiteY876" fmla="*/ 565471 h 834388"/>
              <a:gd name="connsiteX877" fmla="*/ 662036 w 829081"/>
              <a:gd name="connsiteY877" fmla="*/ 566377 h 834388"/>
              <a:gd name="connsiteX878" fmla="*/ 662424 w 829081"/>
              <a:gd name="connsiteY878" fmla="*/ 566053 h 834388"/>
              <a:gd name="connsiteX879" fmla="*/ 663136 w 829081"/>
              <a:gd name="connsiteY879" fmla="*/ 566183 h 834388"/>
              <a:gd name="connsiteX880" fmla="*/ 663654 w 829081"/>
              <a:gd name="connsiteY880" fmla="*/ 566636 h 834388"/>
              <a:gd name="connsiteX881" fmla="*/ 663654 w 829081"/>
              <a:gd name="connsiteY881" fmla="*/ 568254 h 834388"/>
              <a:gd name="connsiteX882" fmla="*/ 665142 w 829081"/>
              <a:gd name="connsiteY882" fmla="*/ 568707 h 834388"/>
              <a:gd name="connsiteX883" fmla="*/ 665725 w 829081"/>
              <a:gd name="connsiteY883" fmla="*/ 569742 h 834388"/>
              <a:gd name="connsiteX884" fmla="*/ 666437 w 829081"/>
              <a:gd name="connsiteY884" fmla="*/ 570066 h 834388"/>
              <a:gd name="connsiteX885" fmla="*/ 667925 w 829081"/>
              <a:gd name="connsiteY885" fmla="*/ 569613 h 834388"/>
              <a:gd name="connsiteX886" fmla="*/ 667731 w 829081"/>
              <a:gd name="connsiteY886" fmla="*/ 568448 h 834388"/>
              <a:gd name="connsiteX887" fmla="*/ 666825 w 829081"/>
              <a:gd name="connsiteY887" fmla="*/ 567671 h 834388"/>
              <a:gd name="connsiteX888" fmla="*/ 666825 w 829081"/>
              <a:gd name="connsiteY888" fmla="*/ 566765 h 834388"/>
              <a:gd name="connsiteX889" fmla="*/ 668120 w 829081"/>
              <a:gd name="connsiteY889" fmla="*/ 566895 h 834388"/>
              <a:gd name="connsiteX890" fmla="*/ 668831 w 829081"/>
              <a:gd name="connsiteY890" fmla="*/ 566571 h 834388"/>
              <a:gd name="connsiteX891" fmla="*/ 668831 w 829081"/>
              <a:gd name="connsiteY891" fmla="*/ 565795 h 834388"/>
              <a:gd name="connsiteX892" fmla="*/ 669738 w 829081"/>
              <a:gd name="connsiteY892" fmla="*/ 565212 h 834388"/>
              <a:gd name="connsiteX893" fmla="*/ 670449 w 829081"/>
              <a:gd name="connsiteY893" fmla="*/ 564047 h 834388"/>
              <a:gd name="connsiteX894" fmla="*/ 671744 w 829081"/>
              <a:gd name="connsiteY894" fmla="*/ 564500 h 834388"/>
              <a:gd name="connsiteX895" fmla="*/ 672132 w 829081"/>
              <a:gd name="connsiteY895" fmla="*/ 565665 h 834388"/>
              <a:gd name="connsiteX896" fmla="*/ 671744 w 829081"/>
              <a:gd name="connsiteY896" fmla="*/ 566442 h 834388"/>
              <a:gd name="connsiteX897" fmla="*/ 671161 w 829081"/>
              <a:gd name="connsiteY897" fmla="*/ 566571 h 834388"/>
              <a:gd name="connsiteX898" fmla="*/ 671550 w 829081"/>
              <a:gd name="connsiteY898" fmla="*/ 568060 h 834388"/>
              <a:gd name="connsiteX899" fmla="*/ 671161 w 829081"/>
              <a:gd name="connsiteY899" fmla="*/ 570584 h 834388"/>
              <a:gd name="connsiteX900" fmla="*/ 671550 w 829081"/>
              <a:gd name="connsiteY900" fmla="*/ 571037 h 834388"/>
              <a:gd name="connsiteX901" fmla="*/ 669349 w 829081"/>
              <a:gd name="connsiteY901" fmla="*/ 571361 h 834388"/>
              <a:gd name="connsiteX902" fmla="*/ 666242 w 829081"/>
              <a:gd name="connsiteY902" fmla="*/ 574208 h 834388"/>
              <a:gd name="connsiteX903" fmla="*/ 665854 w 829081"/>
              <a:gd name="connsiteY903" fmla="*/ 575373 h 834388"/>
              <a:gd name="connsiteX904" fmla="*/ 664754 w 829081"/>
              <a:gd name="connsiteY904" fmla="*/ 575503 h 834388"/>
              <a:gd name="connsiteX905" fmla="*/ 664948 w 829081"/>
              <a:gd name="connsiteY905" fmla="*/ 576538 h 834388"/>
              <a:gd name="connsiteX906" fmla="*/ 664560 w 829081"/>
              <a:gd name="connsiteY906" fmla="*/ 577897 h 834388"/>
              <a:gd name="connsiteX907" fmla="*/ 663848 w 829081"/>
              <a:gd name="connsiteY907" fmla="*/ 578351 h 834388"/>
              <a:gd name="connsiteX908" fmla="*/ 663330 w 829081"/>
              <a:gd name="connsiteY908" fmla="*/ 579709 h 834388"/>
              <a:gd name="connsiteX909" fmla="*/ 661841 w 829081"/>
              <a:gd name="connsiteY909" fmla="*/ 581069 h 834388"/>
              <a:gd name="connsiteX910" fmla="*/ 661647 w 829081"/>
              <a:gd name="connsiteY910" fmla="*/ 581975 h 834388"/>
              <a:gd name="connsiteX911" fmla="*/ 661129 w 829081"/>
              <a:gd name="connsiteY911" fmla="*/ 582428 h 834388"/>
              <a:gd name="connsiteX912" fmla="*/ 661129 w 829081"/>
              <a:gd name="connsiteY912" fmla="*/ 583334 h 834388"/>
              <a:gd name="connsiteX913" fmla="*/ 660223 w 829081"/>
              <a:gd name="connsiteY913" fmla="*/ 585405 h 834388"/>
              <a:gd name="connsiteX914" fmla="*/ 659835 w 829081"/>
              <a:gd name="connsiteY914" fmla="*/ 588253 h 834388"/>
              <a:gd name="connsiteX915" fmla="*/ 658735 w 829081"/>
              <a:gd name="connsiteY915" fmla="*/ 589159 h 834388"/>
              <a:gd name="connsiteX916" fmla="*/ 658217 w 829081"/>
              <a:gd name="connsiteY916" fmla="*/ 590518 h 834388"/>
              <a:gd name="connsiteX917" fmla="*/ 658411 w 829081"/>
              <a:gd name="connsiteY917" fmla="*/ 590971 h 834388"/>
              <a:gd name="connsiteX918" fmla="*/ 657505 w 829081"/>
              <a:gd name="connsiteY918" fmla="*/ 591877 h 834388"/>
              <a:gd name="connsiteX919" fmla="*/ 656793 w 829081"/>
              <a:gd name="connsiteY919" fmla="*/ 594401 h 834388"/>
              <a:gd name="connsiteX920" fmla="*/ 656987 w 829081"/>
              <a:gd name="connsiteY920" fmla="*/ 595566 h 834388"/>
              <a:gd name="connsiteX921" fmla="*/ 656599 w 829081"/>
              <a:gd name="connsiteY921" fmla="*/ 596926 h 834388"/>
              <a:gd name="connsiteX922" fmla="*/ 655110 w 829081"/>
              <a:gd name="connsiteY922" fmla="*/ 598414 h 834388"/>
              <a:gd name="connsiteX923" fmla="*/ 652327 w 829081"/>
              <a:gd name="connsiteY923" fmla="*/ 598284 h 834388"/>
              <a:gd name="connsiteX924" fmla="*/ 651421 w 829081"/>
              <a:gd name="connsiteY924" fmla="*/ 597249 h 834388"/>
              <a:gd name="connsiteX925" fmla="*/ 651616 w 829081"/>
              <a:gd name="connsiteY925" fmla="*/ 595890 h 834388"/>
              <a:gd name="connsiteX926" fmla="*/ 652004 w 829081"/>
              <a:gd name="connsiteY926" fmla="*/ 595761 h 834388"/>
              <a:gd name="connsiteX927" fmla="*/ 651486 w 829081"/>
              <a:gd name="connsiteY927" fmla="*/ 595308 h 834388"/>
              <a:gd name="connsiteX928" fmla="*/ 650580 w 829081"/>
              <a:gd name="connsiteY928" fmla="*/ 596926 h 834388"/>
              <a:gd name="connsiteX929" fmla="*/ 651486 w 829081"/>
              <a:gd name="connsiteY929" fmla="*/ 599126 h 834388"/>
              <a:gd name="connsiteX930" fmla="*/ 650580 w 829081"/>
              <a:gd name="connsiteY930" fmla="*/ 599255 h 834388"/>
              <a:gd name="connsiteX931" fmla="*/ 650192 w 829081"/>
              <a:gd name="connsiteY931" fmla="*/ 599709 h 834388"/>
              <a:gd name="connsiteX932" fmla="*/ 648897 w 829081"/>
              <a:gd name="connsiteY932" fmla="*/ 599709 h 834388"/>
              <a:gd name="connsiteX933" fmla="*/ 648897 w 829081"/>
              <a:gd name="connsiteY933" fmla="*/ 600744 h 834388"/>
              <a:gd name="connsiteX934" fmla="*/ 645402 w 829081"/>
              <a:gd name="connsiteY934" fmla="*/ 601650 h 834388"/>
              <a:gd name="connsiteX935" fmla="*/ 645596 w 829081"/>
              <a:gd name="connsiteY935" fmla="*/ 602103 h 834388"/>
              <a:gd name="connsiteX936" fmla="*/ 646308 w 829081"/>
              <a:gd name="connsiteY936" fmla="*/ 602233 h 834388"/>
              <a:gd name="connsiteX937" fmla="*/ 646502 w 829081"/>
              <a:gd name="connsiteY937" fmla="*/ 601974 h 834388"/>
              <a:gd name="connsiteX938" fmla="*/ 648185 w 829081"/>
              <a:gd name="connsiteY938" fmla="*/ 602103 h 834388"/>
              <a:gd name="connsiteX939" fmla="*/ 649674 w 829081"/>
              <a:gd name="connsiteY939" fmla="*/ 601521 h 834388"/>
              <a:gd name="connsiteX940" fmla="*/ 649674 w 829081"/>
              <a:gd name="connsiteY940" fmla="*/ 603721 h 834388"/>
              <a:gd name="connsiteX941" fmla="*/ 648962 w 829081"/>
              <a:gd name="connsiteY941" fmla="*/ 604757 h 834388"/>
              <a:gd name="connsiteX942" fmla="*/ 649350 w 829081"/>
              <a:gd name="connsiteY942" fmla="*/ 605081 h 834388"/>
              <a:gd name="connsiteX943" fmla="*/ 650256 w 829081"/>
              <a:gd name="connsiteY943" fmla="*/ 604627 h 834388"/>
              <a:gd name="connsiteX944" fmla="*/ 650450 w 829081"/>
              <a:gd name="connsiteY944" fmla="*/ 602427 h 834388"/>
              <a:gd name="connsiteX945" fmla="*/ 650839 w 829081"/>
              <a:gd name="connsiteY945" fmla="*/ 602103 h 834388"/>
              <a:gd name="connsiteX946" fmla="*/ 650645 w 829081"/>
              <a:gd name="connsiteY946" fmla="*/ 601327 h 834388"/>
              <a:gd name="connsiteX947" fmla="*/ 652133 w 829081"/>
              <a:gd name="connsiteY947" fmla="*/ 600550 h 834388"/>
              <a:gd name="connsiteX948" fmla="*/ 656405 w 829081"/>
              <a:gd name="connsiteY948" fmla="*/ 601327 h 834388"/>
              <a:gd name="connsiteX949" fmla="*/ 658217 w 829081"/>
              <a:gd name="connsiteY949" fmla="*/ 600550 h 834388"/>
              <a:gd name="connsiteX950" fmla="*/ 658023 w 829081"/>
              <a:gd name="connsiteY950" fmla="*/ 599967 h 834388"/>
              <a:gd name="connsiteX951" fmla="*/ 658929 w 829081"/>
              <a:gd name="connsiteY951" fmla="*/ 599967 h 834388"/>
              <a:gd name="connsiteX952" fmla="*/ 659641 w 829081"/>
              <a:gd name="connsiteY952" fmla="*/ 599514 h 834388"/>
              <a:gd name="connsiteX953" fmla="*/ 661129 w 829081"/>
              <a:gd name="connsiteY953" fmla="*/ 599644 h 834388"/>
              <a:gd name="connsiteX954" fmla="*/ 661518 w 829081"/>
              <a:gd name="connsiteY954" fmla="*/ 599967 h 834388"/>
              <a:gd name="connsiteX955" fmla="*/ 661712 w 829081"/>
              <a:gd name="connsiteY955" fmla="*/ 601780 h 834388"/>
              <a:gd name="connsiteX956" fmla="*/ 662812 w 829081"/>
              <a:gd name="connsiteY956" fmla="*/ 602556 h 834388"/>
              <a:gd name="connsiteX957" fmla="*/ 662618 w 829081"/>
              <a:gd name="connsiteY957" fmla="*/ 605210 h 834388"/>
              <a:gd name="connsiteX958" fmla="*/ 663201 w 829081"/>
              <a:gd name="connsiteY958" fmla="*/ 605339 h 834388"/>
              <a:gd name="connsiteX959" fmla="*/ 663589 w 829081"/>
              <a:gd name="connsiteY959" fmla="*/ 606116 h 834388"/>
              <a:gd name="connsiteX960" fmla="*/ 663783 w 829081"/>
              <a:gd name="connsiteY960" fmla="*/ 608057 h 834388"/>
              <a:gd name="connsiteX961" fmla="*/ 664301 w 829081"/>
              <a:gd name="connsiteY961" fmla="*/ 609093 h 834388"/>
              <a:gd name="connsiteX962" fmla="*/ 664301 w 829081"/>
              <a:gd name="connsiteY962" fmla="*/ 609999 h 834388"/>
              <a:gd name="connsiteX963" fmla="*/ 662489 w 829081"/>
              <a:gd name="connsiteY963" fmla="*/ 610582 h 834388"/>
              <a:gd name="connsiteX964" fmla="*/ 662489 w 829081"/>
              <a:gd name="connsiteY964" fmla="*/ 610905 h 834388"/>
              <a:gd name="connsiteX965" fmla="*/ 663201 w 829081"/>
              <a:gd name="connsiteY965" fmla="*/ 611035 h 834388"/>
              <a:gd name="connsiteX966" fmla="*/ 665013 w 829081"/>
              <a:gd name="connsiteY966" fmla="*/ 610258 h 834388"/>
              <a:gd name="connsiteX967" fmla="*/ 665207 w 829081"/>
              <a:gd name="connsiteY967" fmla="*/ 609222 h 834388"/>
              <a:gd name="connsiteX968" fmla="*/ 664495 w 829081"/>
              <a:gd name="connsiteY968" fmla="*/ 605922 h 834388"/>
              <a:gd name="connsiteX969" fmla="*/ 663912 w 829081"/>
              <a:gd name="connsiteY969" fmla="*/ 605145 h 834388"/>
              <a:gd name="connsiteX970" fmla="*/ 663719 w 829081"/>
              <a:gd name="connsiteY970" fmla="*/ 602168 h 834388"/>
              <a:gd name="connsiteX971" fmla="*/ 663006 w 829081"/>
              <a:gd name="connsiteY971" fmla="*/ 601132 h 834388"/>
              <a:gd name="connsiteX972" fmla="*/ 662489 w 829081"/>
              <a:gd name="connsiteY972" fmla="*/ 599061 h 834388"/>
              <a:gd name="connsiteX973" fmla="*/ 662877 w 829081"/>
              <a:gd name="connsiteY973" fmla="*/ 599061 h 834388"/>
              <a:gd name="connsiteX974" fmla="*/ 663265 w 829081"/>
              <a:gd name="connsiteY974" fmla="*/ 600097 h 834388"/>
              <a:gd name="connsiteX975" fmla="*/ 664366 w 829081"/>
              <a:gd name="connsiteY975" fmla="*/ 600097 h 834388"/>
              <a:gd name="connsiteX976" fmla="*/ 663848 w 829081"/>
              <a:gd name="connsiteY976" fmla="*/ 599514 h 834388"/>
              <a:gd name="connsiteX977" fmla="*/ 664236 w 829081"/>
              <a:gd name="connsiteY977" fmla="*/ 599191 h 834388"/>
              <a:gd name="connsiteX978" fmla="*/ 664624 w 829081"/>
              <a:gd name="connsiteY978" fmla="*/ 600097 h 834388"/>
              <a:gd name="connsiteX979" fmla="*/ 665725 w 829081"/>
              <a:gd name="connsiteY979" fmla="*/ 600680 h 834388"/>
              <a:gd name="connsiteX980" fmla="*/ 666113 w 829081"/>
              <a:gd name="connsiteY980" fmla="*/ 601456 h 834388"/>
              <a:gd name="connsiteX981" fmla="*/ 667213 w 829081"/>
              <a:gd name="connsiteY981" fmla="*/ 602362 h 834388"/>
              <a:gd name="connsiteX982" fmla="*/ 669026 w 829081"/>
              <a:gd name="connsiteY982" fmla="*/ 603139 h 834388"/>
              <a:gd name="connsiteX983" fmla="*/ 670514 w 829081"/>
              <a:gd name="connsiteY983" fmla="*/ 604304 h 834388"/>
              <a:gd name="connsiteX984" fmla="*/ 670514 w 829081"/>
              <a:gd name="connsiteY984" fmla="*/ 604757 h 834388"/>
              <a:gd name="connsiteX985" fmla="*/ 672003 w 829081"/>
              <a:gd name="connsiteY985" fmla="*/ 605663 h 834388"/>
              <a:gd name="connsiteX986" fmla="*/ 671614 w 829081"/>
              <a:gd name="connsiteY986" fmla="*/ 610711 h 834388"/>
              <a:gd name="connsiteX987" fmla="*/ 671096 w 829081"/>
              <a:gd name="connsiteY987" fmla="*/ 611294 h 834388"/>
              <a:gd name="connsiteX988" fmla="*/ 671096 w 829081"/>
              <a:gd name="connsiteY988" fmla="*/ 611876 h 834388"/>
              <a:gd name="connsiteX989" fmla="*/ 669220 w 829081"/>
              <a:gd name="connsiteY989" fmla="*/ 613688 h 834388"/>
              <a:gd name="connsiteX990" fmla="*/ 668831 w 829081"/>
              <a:gd name="connsiteY990" fmla="*/ 614724 h 834388"/>
              <a:gd name="connsiteX991" fmla="*/ 667925 w 829081"/>
              <a:gd name="connsiteY991" fmla="*/ 615630 h 834388"/>
              <a:gd name="connsiteX992" fmla="*/ 667925 w 829081"/>
              <a:gd name="connsiteY992" fmla="*/ 616536 h 834388"/>
              <a:gd name="connsiteX993" fmla="*/ 667408 w 829081"/>
              <a:gd name="connsiteY993" fmla="*/ 616536 h 834388"/>
              <a:gd name="connsiteX994" fmla="*/ 666825 w 829081"/>
              <a:gd name="connsiteY994" fmla="*/ 617119 h 834388"/>
              <a:gd name="connsiteX995" fmla="*/ 666113 w 829081"/>
              <a:gd name="connsiteY995" fmla="*/ 618931 h 834388"/>
              <a:gd name="connsiteX996" fmla="*/ 664624 w 829081"/>
              <a:gd name="connsiteY996" fmla="*/ 620419 h 834388"/>
              <a:gd name="connsiteX997" fmla="*/ 663912 w 829081"/>
              <a:gd name="connsiteY997" fmla="*/ 621908 h 834388"/>
              <a:gd name="connsiteX998" fmla="*/ 662424 w 829081"/>
              <a:gd name="connsiteY998" fmla="*/ 622814 h 834388"/>
              <a:gd name="connsiteX999" fmla="*/ 661518 w 829081"/>
              <a:gd name="connsiteY999" fmla="*/ 623979 h 834388"/>
              <a:gd name="connsiteX1000" fmla="*/ 661129 w 829081"/>
              <a:gd name="connsiteY1000" fmla="*/ 625144 h 834388"/>
              <a:gd name="connsiteX1001" fmla="*/ 660223 w 829081"/>
              <a:gd name="connsiteY1001" fmla="*/ 625727 h 834388"/>
              <a:gd name="connsiteX1002" fmla="*/ 658929 w 829081"/>
              <a:gd name="connsiteY1002" fmla="*/ 627927 h 834388"/>
              <a:gd name="connsiteX1003" fmla="*/ 657635 w 829081"/>
              <a:gd name="connsiteY1003" fmla="*/ 628963 h 834388"/>
              <a:gd name="connsiteX1004" fmla="*/ 655758 w 829081"/>
              <a:gd name="connsiteY1004" fmla="*/ 632263 h 834388"/>
              <a:gd name="connsiteX1005" fmla="*/ 654463 w 829081"/>
              <a:gd name="connsiteY1005" fmla="*/ 632975 h 834388"/>
              <a:gd name="connsiteX1006" fmla="*/ 653751 w 829081"/>
              <a:gd name="connsiteY1006" fmla="*/ 634593 h 834388"/>
              <a:gd name="connsiteX1007" fmla="*/ 650774 w 829081"/>
              <a:gd name="connsiteY1007" fmla="*/ 636535 h 834388"/>
              <a:gd name="connsiteX1008" fmla="*/ 650256 w 829081"/>
              <a:gd name="connsiteY1008" fmla="*/ 637700 h 834388"/>
              <a:gd name="connsiteX1009" fmla="*/ 649156 w 829081"/>
              <a:gd name="connsiteY1009" fmla="*/ 638153 h 834388"/>
              <a:gd name="connsiteX1010" fmla="*/ 647667 w 829081"/>
              <a:gd name="connsiteY1010" fmla="*/ 639642 h 834388"/>
              <a:gd name="connsiteX1011" fmla="*/ 646762 w 829081"/>
              <a:gd name="connsiteY1011" fmla="*/ 639771 h 834388"/>
              <a:gd name="connsiteX1012" fmla="*/ 644755 w 829081"/>
              <a:gd name="connsiteY1012" fmla="*/ 641713 h 834388"/>
              <a:gd name="connsiteX1013" fmla="*/ 641972 w 829081"/>
              <a:gd name="connsiteY1013" fmla="*/ 642878 h 834388"/>
              <a:gd name="connsiteX1014" fmla="*/ 641583 w 829081"/>
              <a:gd name="connsiteY1014" fmla="*/ 643460 h 834388"/>
              <a:gd name="connsiteX1015" fmla="*/ 637506 w 829081"/>
              <a:gd name="connsiteY1015" fmla="*/ 645531 h 834388"/>
              <a:gd name="connsiteX1016" fmla="*/ 634529 w 829081"/>
              <a:gd name="connsiteY1016" fmla="*/ 646890 h 834388"/>
              <a:gd name="connsiteX1017" fmla="*/ 634141 w 829081"/>
              <a:gd name="connsiteY1017" fmla="*/ 646761 h 834388"/>
              <a:gd name="connsiteX1018" fmla="*/ 633041 w 829081"/>
              <a:gd name="connsiteY1018" fmla="*/ 647667 h 834388"/>
              <a:gd name="connsiteX1019" fmla="*/ 632846 w 829081"/>
              <a:gd name="connsiteY1019" fmla="*/ 648444 h 834388"/>
              <a:gd name="connsiteX1020" fmla="*/ 627474 w 829081"/>
              <a:gd name="connsiteY1020" fmla="*/ 651291 h 834388"/>
              <a:gd name="connsiteX1021" fmla="*/ 627280 w 829081"/>
              <a:gd name="connsiteY1021" fmla="*/ 652068 h 834388"/>
              <a:gd name="connsiteX1022" fmla="*/ 627992 w 829081"/>
              <a:gd name="connsiteY1022" fmla="*/ 652974 h 834388"/>
              <a:gd name="connsiteX1023" fmla="*/ 627798 w 829081"/>
              <a:gd name="connsiteY1023" fmla="*/ 653427 h 834388"/>
              <a:gd name="connsiteX1024" fmla="*/ 626892 w 829081"/>
              <a:gd name="connsiteY1024" fmla="*/ 653298 h 834388"/>
              <a:gd name="connsiteX1025" fmla="*/ 625597 w 829081"/>
              <a:gd name="connsiteY1025" fmla="*/ 652262 h 834388"/>
              <a:gd name="connsiteX1026" fmla="*/ 623915 w 829081"/>
              <a:gd name="connsiteY1026" fmla="*/ 654075 h 834388"/>
              <a:gd name="connsiteX1027" fmla="*/ 621714 w 829081"/>
              <a:gd name="connsiteY1027" fmla="*/ 655693 h 834388"/>
              <a:gd name="connsiteX1028" fmla="*/ 621196 w 829081"/>
              <a:gd name="connsiteY1028" fmla="*/ 655563 h 834388"/>
              <a:gd name="connsiteX1029" fmla="*/ 619514 w 829081"/>
              <a:gd name="connsiteY1029" fmla="*/ 656922 h 834388"/>
              <a:gd name="connsiteX1030" fmla="*/ 618802 w 829081"/>
              <a:gd name="connsiteY1030" fmla="*/ 656922 h 834388"/>
              <a:gd name="connsiteX1031" fmla="*/ 618607 w 829081"/>
              <a:gd name="connsiteY1031" fmla="*/ 657375 h 834388"/>
              <a:gd name="connsiteX1032" fmla="*/ 616925 w 829081"/>
              <a:gd name="connsiteY1032" fmla="*/ 657375 h 834388"/>
              <a:gd name="connsiteX1033" fmla="*/ 616213 w 829081"/>
              <a:gd name="connsiteY1033" fmla="*/ 657958 h 834388"/>
              <a:gd name="connsiteX1034" fmla="*/ 614206 w 829081"/>
              <a:gd name="connsiteY1034" fmla="*/ 658540 h 834388"/>
              <a:gd name="connsiteX1035" fmla="*/ 613300 w 829081"/>
              <a:gd name="connsiteY1035" fmla="*/ 659446 h 834388"/>
              <a:gd name="connsiteX1036" fmla="*/ 612394 w 829081"/>
              <a:gd name="connsiteY1036" fmla="*/ 659123 h 834388"/>
              <a:gd name="connsiteX1037" fmla="*/ 607799 w 829081"/>
              <a:gd name="connsiteY1037" fmla="*/ 659705 h 834388"/>
              <a:gd name="connsiteX1038" fmla="*/ 603527 w 829081"/>
              <a:gd name="connsiteY1038" fmla="*/ 659705 h 834388"/>
              <a:gd name="connsiteX1039" fmla="*/ 602815 w 829081"/>
              <a:gd name="connsiteY1039" fmla="*/ 659381 h 834388"/>
              <a:gd name="connsiteX1040" fmla="*/ 598026 w 829081"/>
              <a:gd name="connsiteY1040" fmla="*/ 660741 h 834388"/>
              <a:gd name="connsiteX1041" fmla="*/ 590454 w 829081"/>
              <a:gd name="connsiteY1041" fmla="*/ 661064 h 834388"/>
              <a:gd name="connsiteX1042" fmla="*/ 588447 w 829081"/>
              <a:gd name="connsiteY1042" fmla="*/ 660288 h 834388"/>
              <a:gd name="connsiteX1043" fmla="*/ 588447 w 829081"/>
              <a:gd name="connsiteY1043" fmla="*/ 659705 h 834388"/>
              <a:gd name="connsiteX1044" fmla="*/ 587347 w 829081"/>
              <a:gd name="connsiteY1044" fmla="*/ 658670 h 834388"/>
              <a:gd name="connsiteX1045" fmla="*/ 587347 w 829081"/>
              <a:gd name="connsiteY1045" fmla="*/ 657505 h 834388"/>
              <a:gd name="connsiteX1046" fmla="*/ 586441 w 829081"/>
              <a:gd name="connsiteY1046" fmla="*/ 657375 h 834388"/>
              <a:gd name="connsiteX1047" fmla="*/ 586053 w 829081"/>
              <a:gd name="connsiteY1047" fmla="*/ 656922 h 834388"/>
              <a:gd name="connsiteX1048" fmla="*/ 586053 w 829081"/>
              <a:gd name="connsiteY1048" fmla="*/ 654722 h 834388"/>
              <a:gd name="connsiteX1049" fmla="*/ 585470 w 829081"/>
              <a:gd name="connsiteY1049" fmla="*/ 654269 h 834388"/>
              <a:gd name="connsiteX1050" fmla="*/ 585082 w 829081"/>
              <a:gd name="connsiteY1050" fmla="*/ 652909 h 834388"/>
              <a:gd name="connsiteX1051" fmla="*/ 584888 w 829081"/>
              <a:gd name="connsiteY1051" fmla="*/ 650256 h 834388"/>
              <a:gd name="connsiteX1052" fmla="*/ 583982 w 829081"/>
              <a:gd name="connsiteY1052" fmla="*/ 649091 h 834388"/>
              <a:gd name="connsiteX1053" fmla="*/ 584176 w 829081"/>
              <a:gd name="connsiteY1053" fmla="*/ 648055 h 834388"/>
              <a:gd name="connsiteX1054" fmla="*/ 584888 w 829081"/>
              <a:gd name="connsiteY1054" fmla="*/ 647926 h 834388"/>
              <a:gd name="connsiteX1055" fmla="*/ 584694 w 829081"/>
              <a:gd name="connsiteY1055" fmla="*/ 648832 h 834388"/>
              <a:gd name="connsiteX1056" fmla="*/ 585082 w 829081"/>
              <a:gd name="connsiteY1056" fmla="*/ 649156 h 834388"/>
              <a:gd name="connsiteX1057" fmla="*/ 585794 w 829081"/>
              <a:gd name="connsiteY1057" fmla="*/ 652004 h 834388"/>
              <a:gd name="connsiteX1058" fmla="*/ 586312 w 829081"/>
              <a:gd name="connsiteY1058" fmla="*/ 651680 h 834388"/>
              <a:gd name="connsiteX1059" fmla="*/ 586312 w 829081"/>
              <a:gd name="connsiteY1059" fmla="*/ 651227 h 834388"/>
              <a:gd name="connsiteX1060" fmla="*/ 586829 w 829081"/>
              <a:gd name="connsiteY1060" fmla="*/ 651227 h 834388"/>
              <a:gd name="connsiteX1061" fmla="*/ 587412 w 829081"/>
              <a:gd name="connsiteY1061" fmla="*/ 652004 h 834388"/>
              <a:gd name="connsiteX1062" fmla="*/ 587412 w 829081"/>
              <a:gd name="connsiteY1062" fmla="*/ 650191 h 834388"/>
              <a:gd name="connsiteX1063" fmla="*/ 586118 w 829081"/>
              <a:gd name="connsiteY1063" fmla="*/ 649415 h 834388"/>
              <a:gd name="connsiteX1064" fmla="*/ 586118 w 829081"/>
              <a:gd name="connsiteY1064" fmla="*/ 648055 h 834388"/>
              <a:gd name="connsiteX1065" fmla="*/ 585211 w 829081"/>
              <a:gd name="connsiteY1065" fmla="*/ 647020 h 834388"/>
              <a:gd name="connsiteX1066" fmla="*/ 584111 w 829081"/>
              <a:gd name="connsiteY1066" fmla="*/ 645985 h 834388"/>
              <a:gd name="connsiteX1067" fmla="*/ 583399 w 829081"/>
              <a:gd name="connsiteY1067" fmla="*/ 645985 h 834388"/>
              <a:gd name="connsiteX1068" fmla="*/ 581393 w 829081"/>
              <a:gd name="connsiteY1068" fmla="*/ 644819 h 834388"/>
              <a:gd name="connsiteX1069" fmla="*/ 581199 w 829081"/>
              <a:gd name="connsiteY1069" fmla="*/ 644107 h 834388"/>
              <a:gd name="connsiteX1070" fmla="*/ 581911 w 829081"/>
              <a:gd name="connsiteY1070" fmla="*/ 642942 h 834388"/>
              <a:gd name="connsiteX1071" fmla="*/ 584694 w 829081"/>
              <a:gd name="connsiteY1071" fmla="*/ 644560 h 834388"/>
              <a:gd name="connsiteX1072" fmla="*/ 586506 w 829081"/>
              <a:gd name="connsiteY1072" fmla="*/ 644560 h 834388"/>
              <a:gd name="connsiteX1073" fmla="*/ 587412 w 829081"/>
              <a:gd name="connsiteY1073" fmla="*/ 643784 h 834388"/>
              <a:gd name="connsiteX1074" fmla="*/ 589612 w 829081"/>
              <a:gd name="connsiteY1074" fmla="*/ 643331 h 834388"/>
              <a:gd name="connsiteX1075" fmla="*/ 590001 w 829081"/>
              <a:gd name="connsiteY1075" fmla="*/ 642748 h 834388"/>
              <a:gd name="connsiteX1076" fmla="*/ 591295 w 829081"/>
              <a:gd name="connsiteY1076" fmla="*/ 642425 h 834388"/>
              <a:gd name="connsiteX1077" fmla="*/ 593172 w 829081"/>
              <a:gd name="connsiteY1077" fmla="*/ 641066 h 834388"/>
              <a:gd name="connsiteX1078" fmla="*/ 593172 w 829081"/>
              <a:gd name="connsiteY1078" fmla="*/ 640613 h 834388"/>
              <a:gd name="connsiteX1079" fmla="*/ 596149 w 829081"/>
              <a:gd name="connsiteY1079" fmla="*/ 638994 h 834388"/>
              <a:gd name="connsiteX1080" fmla="*/ 596732 w 829081"/>
              <a:gd name="connsiteY1080" fmla="*/ 637247 h 834388"/>
              <a:gd name="connsiteX1081" fmla="*/ 596149 w 829081"/>
              <a:gd name="connsiteY1081" fmla="*/ 637117 h 834388"/>
              <a:gd name="connsiteX1082" fmla="*/ 595631 w 829081"/>
              <a:gd name="connsiteY1082" fmla="*/ 638283 h 834388"/>
              <a:gd name="connsiteX1083" fmla="*/ 594143 w 829081"/>
              <a:gd name="connsiteY1083" fmla="*/ 639318 h 834388"/>
              <a:gd name="connsiteX1084" fmla="*/ 589871 w 829081"/>
              <a:gd name="connsiteY1084" fmla="*/ 640936 h 834388"/>
              <a:gd name="connsiteX1085" fmla="*/ 588771 w 829081"/>
              <a:gd name="connsiteY1085" fmla="*/ 641842 h 834388"/>
              <a:gd name="connsiteX1086" fmla="*/ 582299 w 829081"/>
              <a:gd name="connsiteY1086" fmla="*/ 642295 h 834388"/>
              <a:gd name="connsiteX1087" fmla="*/ 582299 w 829081"/>
              <a:gd name="connsiteY1087" fmla="*/ 641519 h 834388"/>
              <a:gd name="connsiteX1088" fmla="*/ 581911 w 829081"/>
              <a:gd name="connsiteY1088" fmla="*/ 641195 h 834388"/>
              <a:gd name="connsiteX1089" fmla="*/ 580810 w 829081"/>
              <a:gd name="connsiteY1089" fmla="*/ 641648 h 834388"/>
              <a:gd name="connsiteX1090" fmla="*/ 578416 w 829081"/>
              <a:gd name="connsiteY1090" fmla="*/ 641195 h 834388"/>
              <a:gd name="connsiteX1091" fmla="*/ 577121 w 829081"/>
              <a:gd name="connsiteY1091" fmla="*/ 640289 h 834388"/>
              <a:gd name="connsiteX1092" fmla="*/ 576409 w 829081"/>
              <a:gd name="connsiteY1092" fmla="*/ 638930 h 834388"/>
              <a:gd name="connsiteX1093" fmla="*/ 573302 w 829081"/>
              <a:gd name="connsiteY1093" fmla="*/ 636405 h 834388"/>
              <a:gd name="connsiteX1094" fmla="*/ 572202 w 829081"/>
              <a:gd name="connsiteY1094" fmla="*/ 633752 h 834388"/>
              <a:gd name="connsiteX1095" fmla="*/ 571296 w 829081"/>
              <a:gd name="connsiteY1095" fmla="*/ 632716 h 834388"/>
              <a:gd name="connsiteX1096" fmla="*/ 570584 w 829081"/>
              <a:gd name="connsiteY1096" fmla="*/ 630516 h 834388"/>
              <a:gd name="connsiteX1097" fmla="*/ 569872 w 829081"/>
              <a:gd name="connsiteY1097" fmla="*/ 630063 h 834388"/>
              <a:gd name="connsiteX1098" fmla="*/ 569484 w 829081"/>
              <a:gd name="connsiteY1098" fmla="*/ 628445 h 834388"/>
              <a:gd name="connsiteX1099" fmla="*/ 570196 w 829081"/>
              <a:gd name="connsiteY1099" fmla="*/ 625144 h 834388"/>
              <a:gd name="connsiteX1100" fmla="*/ 572396 w 829081"/>
              <a:gd name="connsiteY1100" fmla="*/ 624367 h 834388"/>
              <a:gd name="connsiteX1101" fmla="*/ 570714 w 829081"/>
              <a:gd name="connsiteY1101" fmla="*/ 624109 h 834388"/>
              <a:gd name="connsiteX1102" fmla="*/ 570002 w 829081"/>
              <a:gd name="connsiteY1102" fmla="*/ 623526 h 834388"/>
              <a:gd name="connsiteX1103" fmla="*/ 570002 w 829081"/>
              <a:gd name="connsiteY1103" fmla="*/ 622944 h 834388"/>
              <a:gd name="connsiteX1104" fmla="*/ 568901 w 829081"/>
              <a:gd name="connsiteY1104" fmla="*/ 621778 h 834388"/>
              <a:gd name="connsiteX1105" fmla="*/ 569096 w 829081"/>
              <a:gd name="connsiteY1105" fmla="*/ 620290 h 834388"/>
              <a:gd name="connsiteX1106" fmla="*/ 567995 w 829081"/>
              <a:gd name="connsiteY1106" fmla="*/ 618801 h 834388"/>
              <a:gd name="connsiteX1107" fmla="*/ 566507 w 829081"/>
              <a:gd name="connsiteY1107" fmla="*/ 618025 h 834388"/>
              <a:gd name="connsiteX1108" fmla="*/ 565601 w 829081"/>
              <a:gd name="connsiteY1108" fmla="*/ 618154 h 834388"/>
              <a:gd name="connsiteX1109" fmla="*/ 563400 w 829081"/>
              <a:gd name="connsiteY1109" fmla="*/ 616989 h 834388"/>
              <a:gd name="connsiteX1110" fmla="*/ 564694 w 829081"/>
              <a:gd name="connsiteY1110" fmla="*/ 618607 h 834388"/>
              <a:gd name="connsiteX1111" fmla="*/ 565795 w 829081"/>
              <a:gd name="connsiteY1111" fmla="*/ 618607 h 834388"/>
              <a:gd name="connsiteX1112" fmla="*/ 567801 w 829081"/>
              <a:gd name="connsiteY1112" fmla="*/ 620096 h 834388"/>
              <a:gd name="connsiteX1113" fmla="*/ 568190 w 829081"/>
              <a:gd name="connsiteY1113" fmla="*/ 625014 h 834388"/>
              <a:gd name="connsiteX1114" fmla="*/ 567995 w 829081"/>
              <a:gd name="connsiteY1114" fmla="*/ 626180 h 834388"/>
              <a:gd name="connsiteX1115" fmla="*/ 567089 w 829081"/>
              <a:gd name="connsiteY1115" fmla="*/ 626892 h 834388"/>
              <a:gd name="connsiteX1116" fmla="*/ 566895 w 829081"/>
              <a:gd name="connsiteY1116" fmla="*/ 628963 h 834388"/>
              <a:gd name="connsiteX1117" fmla="*/ 567283 w 829081"/>
              <a:gd name="connsiteY1117" fmla="*/ 629545 h 834388"/>
              <a:gd name="connsiteX1118" fmla="*/ 567283 w 829081"/>
              <a:gd name="connsiteY1118" fmla="*/ 630710 h 834388"/>
              <a:gd name="connsiteX1119" fmla="*/ 568384 w 829081"/>
              <a:gd name="connsiteY1119" fmla="*/ 632328 h 834388"/>
              <a:gd name="connsiteX1120" fmla="*/ 569290 w 829081"/>
              <a:gd name="connsiteY1120" fmla="*/ 635176 h 834388"/>
              <a:gd name="connsiteX1121" fmla="*/ 566701 w 829081"/>
              <a:gd name="connsiteY1121" fmla="*/ 634593 h 834388"/>
              <a:gd name="connsiteX1122" fmla="*/ 564112 w 829081"/>
              <a:gd name="connsiteY1122" fmla="*/ 632975 h 834388"/>
              <a:gd name="connsiteX1123" fmla="*/ 563529 w 829081"/>
              <a:gd name="connsiteY1123" fmla="*/ 631940 h 834388"/>
              <a:gd name="connsiteX1124" fmla="*/ 563724 w 829081"/>
              <a:gd name="connsiteY1124" fmla="*/ 630322 h 834388"/>
              <a:gd name="connsiteX1125" fmla="*/ 563012 w 829081"/>
              <a:gd name="connsiteY1125" fmla="*/ 630645 h 834388"/>
              <a:gd name="connsiteX1126" fmla="*/ 563206 w 829081"/>
              <a:gd name="connsiteY1126" fmla="*/ 632846 h 834388"/>
              <a:gd name="connsiteX1127" fmla="*/ 562300 w 829081"/>
              <a:gd name="connsiteY1127" fmla="*/ 632846 h 834388"/>
              <a:gd name="connsiteX1128" fmla="*/ 559517 w 829081"/>
              <a:gd name="connsiteY1128" fmla="*/ 631681 h 834388"/>
              <a:gd name="connsiteX1129" fmla="*/ 558935 w 829081"/>
              <a:gd name="connsiteY1129" fmla="*/ 631681 h 834388"/>
              <a:gd name="connsiteX1130" fmla="*/ 558935 w 829081"/>
              <a:gd name="connsiteY1130" fmla="*/ 632263 h 834388"/>
              <a:gd name="connsiteX1131" fmla="*/ 564436 w 829081"/>
              <a:gd name="connsiteY1131" fmla="*/ 634205 h 834388"/>
              <a:gd name="connsiteX1132" fmla="*/ 566312 w 829081"/>
              <a:gd name="connsiteY1132" fmla="*/ 635694 h 834388"/>
              <a:gd name="connsiteX1133" fmla="*/ 567025 w 829081"/>
              <a:gd name="connsiteY1133" fmla="*/ 637053 h 834388"/>
              <a:gd name="connsiteX1134" fmla="*/ 568708 w 829081"/>
              <a:gd name="connsiteY1134" fmla="*/ 638218 h 834388"/>
              <a:gd name="connsiteX1135" fmla="*/ 570390 w 829081"/>
              <a:gd name="connsiteY1135" fmla="*/ 638800 h 834388"/>
              <a:gd name="connsiteX1136" fmla="*/ 572396 w 829081"/>
              <a:gd name="connsiteY1136" fmla="*/ 640871 h 834388"/>
              <a:gd name="connsiteX1137" fmla="*/ 568901 w 829081"/>
              <a:gd name="connsiteY1137" fmla="*/ 640742 h 834388"/>
              <a:gd name="connsiteX1138" fmla="*/ 567607 w 829081"/>
              <a:gd name="connsiteY1138" fmla="*/ 639124 h 834388"/>
              <a:gd name="connsiteX1139" fmla="*/ 565018 w 829081"/>
              <a:gd name="connsiteY1139" fmla="*/ 637635 h 834388"/>
              <a:gd name="connsiteX1140" fmla="*/ 562624 w 829081"/>
              <a:gd name="connsiteY1140" fmla="*/ 637959 h 834388"/>
              <a:gd name="connsiteX1141" fmla="*/ 560811 w 829081"/>
              <a:gd name="connsiteY1141" fmla="*/ 638865 h 834388"/>
              <a:gd name="connsiteX1142" fmla="*/ 556734 w 829081"/>
              <a:gd name="connsiteY1142" fmla="*/ 639318 h 834388"/>
              <a:gd name="connsiteX1143" fmla="*/ 554857 w 829081"/>
              <a:gd name="connsiteY1143" fmla="*/ 640483 h 834388"/>
              <a:gd name="connsiteX1144" fmla="*/ 550456 w 829081"/>
              <a:gd name="connsiteY1144" fmla="*/ 640613 h 834388"/>
              <a:gd name="connsiteX1145" fmla="*/ 550068 w 829081"/>
              <a:gd name="connsiteY1145" fmla="*/ 640936 h 834388"/>
              <a:gd name="connsiteX1146" fmla="*/ 550456 w 829081"/>
              <a:gd name="connsiteY1146" fmla="*/ 641389 h 834388"/>
              <a:gd name="connsiteX1147" fmla="*/ 553757 w 829081"/>
              <a:gd name="connsiteY1147" fmla="*/ 641260 h 834388"/>
              <a:gd name="connsiteX1148" fmla="*/ 554339 w 829081"/>
              <a:gd name="connsiteY1148" fmla="*/ 641389 h 834388"/>
              <a:gd name="connsiteX1149" fmla="*/ 554339 w 829081"/>
              <a:gd name="connsiteY1149" fmla="*/ 641842 h 834388"/>
              <a:gd name="connsiteX1150" fmla="*/ 552656 w 829081"/>
              <a:gd name="connsiteY1150" fmla="*/ 642748 h 834388"/>
              <a:gd name="connsiteX1151" fmla="*/ 552268 w 829081"/>
              <a:gd name="connsiteY1151" fmla="*/ 643654 h 834388"/>
              <a:gd name="connsiteX1152" fmla="*/ 550585 w 829081"/>
              <a:gd name="connsiteY1152" fmla="*/ 643331 h 834388"/>
              <a:gd name="connsiteX1153" fmla="*/ 548191 w 829081"/>
              <a:gd name="connsiteY1153" fmla="*/ 645143 h 834388"/>
              <a:gd name="connsiteX1154" fmla="*/ 548191 w 829081"/>
              <a:gd name="connsiteY1154" fmla="*/ 646049 h 834388"/>
              <a:gd name="connsiteX1155" fmla="*/ 547285 w 829081"/>
              <a:gd name="connsiteY1155" fmla="*/ 647538 h 834388"/>
              <a:gd name="connsiteX1156" fmla="*/ 545796 w 829081"/>
              <a:gd name="connsiteY1156" fmla="*/ 647861 h 834388"/>
              <a:gd name="connsiteX1157" fmla="*/ 542495 w 829081"/>
              <a:gd name="connsiteY1157" fmla="*/ 650386 h 834388"/>
              <a:gd name="connsiteX1158" fmla="*/ 541783 w 829081"/>
              <a:gd name="connsiteY1158" fmla="*/ 651744 h 834388"/>
              <a:gd name="connsiteX1159" fmla="*/ 541395 w 829081"/>
              <a:gd name="connsiteY1159" fmla="*/ 653557 h 834388"/>
              <a:gd name="connsiteX1160" fmla="*/ 540877 w 829081"/>
              <a:gd name="connsiteY1160" fmla="*/ 654010 h 834388"/>
              <a:gd name="connsiteX1161" fmla="*/ 540877 w 829081"/>
              <a:gd name="connsiteY1161" fmla="*/ 652521 h 834388"/>
              <a:gd name="connsiteX1162" fmla="*/ 541978 w 829081"/>
              <a:gd name="connsiteY1162" fmla="*/ 650903 h 834388"/>
              <a:gd name="connsiteX1163" fmla="*/ 542366 w 829081"/>
              <a:gd name="connsiteY1163" fmla="*/ 649415 h 834388"/>
              <a:gd name="connsiteX1164" fmla="*/ 543660 w 829081"/>
              <a:gd name="connsiteY1164" fmla="*/ 647473 h 834388"/>
              <a:gd name="connsiteX1165" fmla="*/ 545149 w 829081"/>
              <a:gd name="connsiteY1165" fmla="*/ 646114 h 834388"/>
              <a:gd name="connsiteX1166" fmla="*/ 545343 w 829081"/>
              <a:gd name="connsiteY1166" fmla="*/ 645078 h 834388"/>
              <a:gd name="connsiteX1167" fmla="*/ 544825 w 829081"/>
              <a:gd name="connsiteY1167" fmla="*/ 645207 h 834388"/>
              <a:gd name="connsiteX1168" fmla="*/ 544825 w 829081"/>
              <a:gd name="connsiteY1168" fmla="*/ 645790 h 834388"/>
              <a:gd name="connsiteX1169" fmla="*/ 542819 w 829081"/>
              <a:gd name="connsiteY1169" fmla="*/ 647279 h 834388"/>
              <a:gd name="connsiteX1170" fmla="*/ 542819 w 829081"/>
              <a:gd name="connsiteY1170" fmla="*/ 647861 h 834388"/>
              <a:gd name="connsiteX1171" fmla="*/ 541913 w 829081"/>
              <a:gd name="connsiteY1171" fmla="*/ 649026 h 834388"/>
              <a:gd name="connsiteX1172" fmla="*/ 541913 w 829081"/>
              <a:gd name="connsiteY1172" fmla="*/ 649932 h 834388"/>
              <a:gd name="connsiteX1173" fmla="*/ 541524 w 829081"/>
              <a:gd name="connsiteY1173" fmla="*/ 649932 h 834388"/>
              <a:gd name="connsiteX1174" fmla="*/ 541524 w 829081"/>
              <a:gd name="connsiteY1174" fmla="*/ 650515 h 834388"/>
              <a:gd name="connsiteX1175" fmla="*/ 541007 w 829081"/>
              <a:gd name="connsiteY1175" fmla="*/ 650968 h 834388"/>
              <a:gd name="connsiteX1176" fmla="*/ 540295 w 829081"/>
              <a:gd name="connsiteY1176" fmla="*/ 653362 h 834388"/>
              <a:gd name="connsiteX1177" fmla="*/ 539906 w 829081"/>
              <a:gd name="connsiteY1177" fmla="*/ 656210 h 834388"/>
              <a:gd name="connsiteX1178" fmla="*/ 540100 w 829081"/>
              <a:gd name="connsiteY1178" fmla="*/ 658605 h 834388"/>
              <a:gd name="connsiteX1179" fmla="*/ 539712 w 829081"/>
              <a:gd name="connsiteY1179" fmla="*/ 658476 h 834388"/>
              <a:gd name="connsiteX1180" fmla="*/ 539324 w 829081"/>
              <a:gd name="connsiteY1180" fmla="*/ 656987 h 834388"/>
              <a:gd name="connsiteX1181" fmla="*/ 536929 w 829081"/>
              <a:gd name="connsiteY1181" fmla="*/ 655498 h 834388"/>
              <a:gd name="connsiteX1182" fmla="*/ 536023 w 829081"/>
              <a:gd name="connsiteY1182" fmla="*/ 654139 h 834388"/>
              <a:gd name="connsiteX1183" fmla="*/ 533823 w 829081"/>
              <a:gd name="connsiteY1183" fmla="*/ 653362 h 834388"/>
              <a:gd name="connsiteX1184" fmla="*/ 533111 w 829081"/>
              <a:gd name="connsiteY1184" fmla="*/ 653816 h 834388"/>
              <a:gd name="connsiteX1185" fmla="*/ 532010 w 829081"/>
              <a:gd name="connsiteY1185" fmla="*/ 653816 h 834388"/>
              <a:gd name="connsiteX1186" fmla="*/ 528904 w 829081"/>
              <a:gd name="connsiteY1186" fmla="*/ 652457 h 834388"/>
              <a:gd name="connsiteX1187" fmla="*/ 525409 w 829081"/>
              <a:gd name="connsiteY1187" fmla="*/ 653039 h 834388"/>
              <a:gd name="connsiteX1188" fmla="*/ 524308 w 829081"/>
              <a:gd name="connsiteY1188" fmla="*/ 654075 h 834388"/>
              <a:gd name="connsiteX1189" fmla="*/ 524308 w 829081"/>
              <a:gd name="connsiteY1189" fmla="*/ 654527 h 834388"/>
              <a:gd name="connsiteX1190" fmla="*/ 526315 w 829081"/>
              <a:gd name="connsiteY1190" fmla="*/ 653492 h 834388"/>
              <a:gd name="connsiteX1191" fmla="*/ 527415 w 829081"/>
              <a:gd name="connsiteY1191" fmla="*/ 653622 h 834388"/>
              <a:gd name="connsiteX1192" fmla="*/ 528515 w 829081"/>
              <a:gd name="connsiteY1192" fmla="*/ 653168 h 834388"/>
              <a:gd name="connsiteX1193" fmla="*/ 528515 w 829081"/>
              <a:gd name="connsiteY1193" fmla="*/ 653492 h 834388"/>
              <a:gd name="connsiteX1194" fmla="*/ 529810 w 829081"/>
              <a:gd name="connsiteY1194" fmla="*/ 654075 h 834388"/>
              <a:gd name="connsiteX1195" fmla="*/ 534793 w 829081"/>
              <a:gd name="connsiteY1195" fmla="*/ 655563 h 834388"/>
              <a:gd name="connsiteX1196" fmla="*/ 535505 w 829081"/>
              <a:gd name="connsiteY1196" fmla="*/ 656599 h 834388"/>
              <a:gd name="connsiteX1197" fmla="*/ 536994 w 829081"/>
              <a:gd name="connsiteY1197" fmla="*/ 657634 h 834388"/>
              <a:gd name="connsiteX1198" fmla="*/ 538677 w 829081"/>
              <a:gd name="connsiteY1198" fmla="*/ 660482 h 834388"/>
              <a:gd name="connsiteX1199" fmla="*/ 539389 w 829081"/>
              <a:gd name="connsiteY1199" fmla="*/ 660935 h 834388"/>
              <a:gd name="connsiteX1200" fmla="*/ 539000 w 829081"/>
              <a:gd name="connsiteY1200" fmla="*/ 661841 h 834388"/>
              <a:gd name="connsiteX1201" fmla="*/ 540813 w 829081"/>
              <a:gd name="connsiteY1201" fmla="*/ 662877 h 834388"/>
              <a:gd name="connsiteX1202" fmla="*/ 538612 w 829081"/>
              <a:gd name="connsiteY1202" fmla="*/ 663589 h 834388"/>
              <a:gd name="connsiteX1203" fmla="*/ 537706 w 829081"/>
              <a:gd name="connsiteY1203" fmla="*/ 664365 h 834388"/>
              <a:gd name="connsiteX1204" fmla="*/ 536800 w 829081"/>
              <a:gd name="connsiteY1204" fmla="*/ 664365 h 834388"/>
              <a:gd name="connsiteX1205" fmla="*/ 534599 w 829081"/>
              <a:gd name="connsiteY1205" fmla="*/ 663589 h 834388"/>
              <a:gd name="connsiteX1206" fmla="*/ 532916 w 829081"/>
              <a:gd name="connsiteY1206" fmla="*/ 662424 h 834388"/>
              <a:gd name="connsiteX1207" fmla="*/ 529422 w 829081"/>
              <a:gd name="connsiteY1207" fmla="*/ 661971 h 834388"/>
              <a:gd name="connsiteX1208" fmla="*/ 528839 w 829081"/>
              <a:gd name="connsiteY1208" fmla="*/ 661259 h 834388"/>
              <a:gd name="connsiteX1209" fmla="*/ 529033 w 829081"/>
              <a:gd name="connsiteY1209" fmla="*/ 659317 h 834388"/>
              <a:gd name="connsiteX1210" fmla="*/ 528321 w 829081"/>
              <a:gd name="connsiteY1210" fmla="*/ 659317 h 834388"/>
              <a:gd name="connsiteX1211" fmla="*/ 528321 w 829081"/>
              <a:gd name="connsiteY1211" fmla="*/ 660223 h 834388"/>
              <a:gd name="connsiteX1212" fmla="*/ 527933 w 829081"/>
              <a:gd name="connsiteY1212" fmla="*/ 660223 h 834388"/>
              <a:gd name="connsiteX1213" fmla="*/ 528127 w 829081"/>
              <a:gd name="connsiteY1213" fmla="*/ 661388 h 834388"/>
              <a:gd name="connsiteX1214" fmla="*/ 526444 w 829081"/>
              <a:gd name="connsiteY1214" fmla="*/ 660482 h 834388"/>
              <a:gd name="connsiteX1215" fmla="*/ 525538 w 829081"/>
              <a:gd name="connsiteY1215" fmla="*/ 660482 h 834388"/>
              <a:gd name="connsiteX1216" fmla="*/ 527544 w 829081"/>
              <a:gd name="connsiteY1216" fmla="*/ 662100 h 834388"/>
              <a:gd name="connsiteX1217" fmla="*/ 525150 w 829081"/>
              <a:gd name="connsiteY1217" fmla="*/ 662424 h 834388"/>
              <a:gd name="connsiteX1218" fmla="*/ 525150 w 829081"/>
              <a:gd name="connsiteY1218" fmla="*/ 662747 h 834388"/>
              <a:gd name="connsiteX1219" fmla="*/ 527544 w 829081"/>
              <a:gd name="connsiteY1219" fmla="*/ 663071 h 834388"/>
              <a:gd name="connsiteX1220" fmla="*/ 529033 w 829081"/>
              <a:gd name="connsiteY1220" fmla="*/ 663653 h 834388"/>
              <a:gd name="connsiteX1221" fmla="*/ 529033 w 829081"/>
              <a:gd name="connsiteY1221" fmla="*/ 664236 h 834388"/>
              <a:gd name="connsiteX1222" fmla="*/ 527739 w 829081"/>
              <a:gd name="connsiteY1222" fmla="*/ 665401 h 834388"/>
              <a:gd name="connsiteX1223" fmla="*/ 528451 w 829081"/>
              <a:gd name="connsiteY1223" fmla="*/ 665401 h 834388"/>
              <a:gd name="connsiteX1224" fmla="*/ 529357 w 829081"/>
              <a:gd name="connsiteY1224" fmla="*/ 664495 h 834388"/>
              <a:gd name="connsiteX1225" fmla="*/ 530263 w 829081"/>
              <a:gd name="connsiteY1225" fmla="*/ 664495 h 834388"/>
              <a:gd name="connsiteX1226" fmla="*/ 533369 w 829081"/>
              <a:gd name="connsiteY1226" fmla="*/ 666436 h 834388"/>
              <a:gd name="connsiteX1227" fmla="*/ 534081 w 829081"/>
              <a:gd name="connsiteY1227" fmla="*/ 666436 h 834388"/>
              <a:gd name="connsiteX1228" fmla="*/ 535570 w 829081"/>
              <a:gd name="connsiteY1228" fmla="*/ 667342 h 834388"/>
              <a:gd name="connsiteX1229" fmla="*/ 536670 w 829081"/>
              <a:gd name="connsiteY1229" fmla="*/ 667342 h 834388"/>
              <a:gd name="connsiteX1230" fmla="*/ 535376 w 829081"/>
              <a:gd name="connsiteY1230" fmla="*/ 668701 h 834388"/>
              <a:gd name="connsiteX1231" fmla="*/ 532593 w 829081"/>
              <a:gd name="connsiteY1231" fmla="*/ 670319 h 834388"/>
              <a:gd name="connsiteX1232" fmla="*/ 531493 w 829081"/>
              <a:gd name="connsiteY1232" fmla="*/ 672132 h 834388"/>
              <a:gd name="connsiteX1233" fmla="*/ 530780 w 829081"/>
              <a:gd name="connsiteY1233" fmla="*/ 672261 h 834388"/>
              <a:gd name="connsiteX1234" fmla="*/ 530587 w 829081"/>
              <a:gd name="connsiteY1234" fmla="*/ 672844 h 834388"/>
              <a:gd name="connsiteX1235" fmla="*/ 527609 w 829081"/>
              <a:gd name="connsiteY1235" fmla="*/ 675044 h 834388"/>
              <a:gd name="connsiteX1236" fmla="*/ 526509 w 829081"/>
              <a:gd name="connsiteY1236" fmla="*/ 674591 h 834388"/>
              <a:gd name="connsiteX1237" fmla="*/ 525797 w 829081"/>
              <a:gd name="connsiteY1237" fmla="*/ 674721 h 834388"/>
              <a:gd name="connsiteX1238" fmla="*/ 526703 w 829081"/>
              <a:gd name="connsiteY1238" fmla="*/ 675497 h 834388"/>
              <a:gd name="connsiteX1239" fmla="*/ 526315 w 829081"/>
              <a:gd name="connsiteY1239" fmla="*/ 676080 h 834388"/>
              <a:gd name="connsiteX1240" fmla="*/ 525021 w 829081"/>
              <a:gd name="connsiteY1240" fmla="*/ 676856 h 834388"/>
              <a:gd name="connsiteX1241" fmla="*/ 523920 w 829081"/>
              <a:gd name="connsiteY1241" fmla="*/ 676986 h 834388"/>
              <a:gd name="connsiteX1242" fmla="*/ 523726 w 829081"/>
              <a:gd name="connsiteY1242" fmla="*/ 677892 h 834388"/>
              <a:gd name="connsiteX1243" fmla="*/ 520943 w 829081"/>
              <a:gd name="connsiteY1243" fmla="*/ 677568 h 834388"/>
              <a:gd name="connsiteX1244" fmla="*/ 518160 w 829081"/>
              <a:gd name="connsiteY1244" fmla="*/ 677892 h 834388"/>
              <a:gd name="connsiteX1245" fmla="*/ 514277 w 829081"/>
              <a:gd name="connsiteY1245" fmla="*/ 677568 h 834388"/>
              <a:gd name="connsiteX1246" fmla="*/ 513370 w 829081"/>
              <a:gd name="connsiteY1246" fmla="*/ 677892 h 834388"/>
              <a:gd name="connsiteX1247" fmla="*/ 512076 w 829081"/>
              <a:gd name="connsiteY1247" fmla="*/ 677568 h 834388"/>
              <a:gd name="connsiteX1248" fmla="*/ 511882 w 829081"/>
              <a:gd name="connsiteY1248" fmla="*/ 676986 h 834388"/>
              <a:gd name="connsiteX1249" fmla="*/ 510005 w 829081"/>
              <a:gd name="connsiteY1249" fmla="*/ 675950 h 834388"/>
              <a:gd name="connsiteX1250" fmla="*/ 508905 w 829081"/>
              <a:gd name="connsiteY1250" fmla="*/ 676274 h 834388"/>
              <a:gd name="connsiteX1251" fmla="*/ 508516 w 829081"/>
              <a:gd name="connsiteY1251" fmla="*/ 675821 h 834388"/>
              <a:gd name="connsiteX1252" fmla="*/ 507416 w 829081"/>
              <a:gd name="connsiteY1252" fmla="*/ 675821 h 834388"/>
              <a:gd name="connsiteX1253" fmla="*/ 507416 w 829081"/>
              <a:gd name="connsiteY1253" fmla="*/ 675368 h 834388"/>
              <a:gd name="connsiteX1254" fmla="*/ 506898 w 829081"/>
              <a:gd name="connsiteY1254" fmla="*/ 675044 h 834388"/>
              <a:gd name="connsiteX1255" fmla="*/ 506898 w 829081"/>
              <a:gd name="connsiteY1255" fmla="*/ 675627 h 834388"/>
              <a:gd name="connsiteX1256" fmla="*/ 506186 w 829081"/>
              <a:gd name="connsiteY1256" fmla="*/ 676533 h 834388"/>
              <a:gd name="connsiteX1257" fmla="*/ 508193 w 829081"/>
              <a:gd name="connsiteY1257" fmla="*/ 676533 h 834388"/>
              <a:gd name="connsiteX1258" fmla="*/ 508581 w 829081"/>
              <a:gd name="connsiteY1258" fmla="*/ 677115 h 834388"/>
              <a:gd name="connsiteX1259" fmla="*/ 509293 w 829081"/>
              <a:gd name="connsiteY1259" fmla="*/ 677245 h 834388"/>
              <a:gd name="connsiteX1260" fmla="*/ 507093 w 829081"/>
              <a:gd name="connsiteY1260" fmla="*/ 677245 h 834388"/>
              <a:gd name="connsiteX1261" fmla="*/ 505604 w 829081"/>
              <a:gd name="connsiteY1261" fmla="*/ 677827 h 834388"/>
              <a:gd name="connsiteX1262" fmla="*/ 505216 w 829081"/>
              <a:gd name="connsiteY1262" fmla="*/ 678539 h 834388"/>
              <a:gd name="connsiteX1263" fmla="*/ 501721 w 829081"/>
              <a:gd name="connsiteY1263" fmla="*/ 677827 h 834388"/>
              <a:gd name="connsiteX1264" fmla="*/ 501332 w 829081"/>
              <a:gd name="connsiteY1264" fmla="*/ 676662 h 834388"/>
              <a:gd name="connsiteX1265" fmla="*/ 500426 w 829081"/>
              <a:gd name="connsiteY1265" fmla="*/ 676209 h 834388"/>
              <a:gd name="connsiteX1266" fmla="*/ 499909 w 829081"/>
              <a:gd name="connsiteY1266" fmla="*/ 676339 h 834388"/>
              <a:gd name="connsiteX1267" fmla="*/ 499909 w 829081"/>
              <a:gd name="connsiteY1267" fmla="*/ 676921 h 834388"/>
              <a:gd name="connsiteX1268" fmla="*/ 500620 w 829081"/>
              <a:gd name="connsiteY1268" fmla="*/ 677504 h 834388"/>
              <a:gd name="connsiteX1269" fmla="*/ 497643 w 829081"/>
              <a:gd name="connsiteY1269" fmla="*/ 677374 h 834388"/>
              <a:gd name="connsiteX1270" fmla="*/ 497255 w 829081"/>
              <a:gd name="connsiteY1270" fmla="*/ 676598 h 834388"/>
              <a:gd name="connsiteX1271" fmla="*/ 496673 w 829081"/>
              <a:gd name="connsiteY1271" fmla="*/ 676468 h 834388"/>
              <a:gd name="connsiteX1272" fmla="*/ 496478 w 829081"/>
              <a:gd name="connsiteY1272" fmla="*/ 677633 h 834388"/>
              <a:gd name="connsiteX1273" fmla="*/ 495572 w 829081"/>
              <a:gd name="connsiteY1273" fmla="*/ 678345 h 834388"/>
              <a:gd name="connsiteX1274" fmla="*/ 494666 w 829081"/>
              <a:gd name="connsiteY1274" fmla="*/ 678474 h 834388"/>
              <a:gd name="connsiteX1275" fmla="*/ 494084 w 829081"/>
              <a:gd name="connsiteY1275" fmla="*/ 679251 h 834388"/>
              <a:gd name="connsiteX1276" fmla="*/ 492789 w 829081"/>
              <a:gd name="connsiteY1276" fmla="*/ 679381 h 834388"/>
              <a:gd name="connsiteX1277" fmla="*/ 491494 w 829081"/>
              <a:gd name="connsiteY1277" fmla="*/ 678798 h 834388"/>
              <a:gd name="connsiteX1278" fmla="*/ 492595 w 829081"/>
              <a:gd name="connsiteY1278" fmla="*/ 680610 h 834388"/>
              <a:gd name="connsiteX1279" fmla="*/ 492401 w 829081"/>
              <a:gd name="connsiteY1279" fmla="*/ 681063 h 834388"/>
              <a:gd name="connsiteX1280" fmla="*/ 490912 w 829081"/>
              <a:gd name="connsiteY1280" fmla="*/ 681775 h 834388"/>
              <a:gd name="connsiteX1281" fmla="*/ 487935 w 829081"/>
              <a:gd name="connsiteY1281" fmla="*/ 681452 h 834388"/>
              <a:gd name="connsiteX1282" fmla="*/ 488129 w 829081"/>
              <a:gd name="connsiteY1282" fmla="*/ 682164 h 834388"/>
              <a:gd name="connsiteX1283" fmla="*/ 487741 w 829081"/>
              <a:gd name="connsiteY1283" fmla="*/ 682487 h 834388"/>
              <a:gd name="connsiteX1284" fmla="*/ 486446 w 829081"/>
              <a:gd name="connsiteY1284" fmla="*/ 682164 h 834388"/>
              <a:gd name="connsiteX1285" fmla="*/ 484570 w 829081"/>
              <a:gd name="connsiteY1285" fmla="*/ 680675 h 834388"/>
              <a:gd name="connsiteX1286" fmla="*/ 483663 w 829081"/>
              <a:gd name="connsiteY1286" fmla="*/ 679316 h 834388"/>
              <a:gd name="connsiteX1287" fmla="*/ 482175 w 829081"/>
              <a:gd name="connsiteY1287" fmla="*/ 678604 h 834388"/>
              <a:gd name="connsiteX1288" fmla="*/ 481074 w 829081"/>
              <a:gd name="connsiteY1288" fmla="*/ 678604 h 834388"/>
              <a:gd name="connsiteX1289" fmla="*/ 479974 w 829081"/>
              <a:gd name="connsiteY1289" fmla="*/ 678927 h 834388"/>
              <a:gd name="connsiteX1290" fmla="*/ 480363 w 829081"/>
              <a:gd name="connsiteY1290" fmla="*/ 680092 h 834388"/>
              <a:gd name="connsiteX1291" fmla="*/ 479780 w 829081"/>
              <a:gd name="connsiteY1291" fmla="*/ 680546 h 834388"/>
              <a:gd name="connsiteX1292" fmla="*/ 479974 w 829081"/>
              <a:gd name="connsiteY1292" fmla="*/ 681128 h 834388"/>
              <a:gd name="connsiteX1293" fmla="*/ 478874 w 829081"/>
              <a:gd name="connsiteY1293" fmla="*/ 682487 h 834388"/>
              <a:gd name="connsiteX1294" fmla="*/ 478486 w 829081"/>
              <a:gd name="connsiteY1294" fmla="*/ 685011 h 834388"/>
              <a:gd name="connsiteX1295" fmla="*/ 478098 w 829081"/>
              <a:gd name="connsiteY1295" fmla="*/ 685335 h 834388"/>
              <a:gd name="connsiteX1296" fmla="*/ 476803 w 829081"/>
              <a:gd name="connsiteY1296" fmla="*/ 685206 h 834388"/>
              <a:gd name="connsiteX1297" fmla="*/ 476415 w 829081"/>
              <a:gd name="connsiteY1297" fmla="*/ 683588 h 834388"/>
              <a:gd name="connsiteX1298" fmla="*/ 474408 w 829081"/>
              <a:gd name="connsiteY1298" fmla="*/ 683005 h 834388"/>
              <a:gd name="connsiteX1299" fmla="*/ 474602 w 829081"/>
              <a:gd name="connsiteY1299" fmla="*/ 682552 h 834388"/>
              <a:gd name="connsiteX1300" fmla="*/ 476285 w 829081"/>
              <a:gd name="connsiteY1300" fmla="*/ 682875 h 834388"/>
              <a:gd name="connsiteX1301" fmla="*/ 476997 w 829081"/>
              <a:gd name="connsiteY1301" fmla="*/ 683652 h 834388"/>
              <a:gd name="connsiteX1302" fmla="*/ 477385 w 829081"/>
              <a:gd name="connsiteY1302" fmla="*/ 685011 h 834388"/>
              <a:gd name="connsiteX1303" fmla="*/ 477774 w 829081"/>
              <a:gd name="connsiteY1303" fmla="*/ 685011 h 834388"/>
              <a:gd name="connsiteX1304" fmla="*/ 477580 w 829081"/>
              <a:gd name="connsiteY1304" fmla="*/ 684429 h 834388"/>
              <a:gd name="connsiteX1305" fmla="*/ 478098 w 829081"/>
              <a:gd name="connsiteY1305" fmla="*/ 683523 h 834388"/>
              <a:gd name="connsiteX1306" fmla="*/ 475314 w 829081"/>
              <a:gd name="connsiteY1306" fmla="*/ 681452 h 834388"/>
              <a:gd name="connsiteX1307" fmla="*/ 475314 w 829081"/>
              <a:gd name="connsiteY1307" fmla="*/ 680999 h 834388"/>
              <a:gd name="connsiteX1308" fmla="*/ 474408 w 829081"/>
              <a:gd name="connsiteY1308" fmla="*/ 680287 h 834388"/>
              <a:gd name="connsiteX1309" fmla="*/ 473502 w 829081"/>
              <a:gd name="connsiteY1309" fmla="*/ 679963 h 834388"/>
              <a:gd name="connsiteX1310" fmla="*/ 473114 w 829081"/>
              <a:gd name="connsiteY1310" fmla="*/ 680675 h 834388"/>
              <a:gd name="connsiteX1311" fmla="*/ 474020 w 829081"/>
              <a:gd name="connsiteY1311" fmla="*/ 680999 h 834388"/>
              <a:gd name="connsiteX1312" fmla="*/ 473632 w 829081"/>
              <a:gd name="connsiteY1312" fmla="*/ 681581 h 834388"/>
              <a:gd name="connsiteX1313" fmla="*/ 473826 w 829081"/>
              <a:gd name="connsiteY1313" fmla="*/ 682617 h 834388"/>
              <a:gd name="connsiteX1314" fmla="*/ 473243 w 829081"/>
              <a:gd name="connsiteY1314" fmla="*/ 682746 h 834388"/>
              <a:gd name="connsiteX1315" fmla="*/ 473632 w 829081"/>
              <a:gd name="connsiteY1315" fmla="*/ 683328 h 834388"/>
              <a:gd name="connsiteX1316" fmla="*/ 472531 w 829081"/>
              <a:gd name="connsiteY1316" fmla="*/ 683328 h 834388"/>
              <a:gd name="connsiteX1317" fmla="*/ 472531 w 829081"/>
              <a:gd name="connsiteY1317" fmla="*/ 683782 h 834388"/>
              <a:gd name="connsiteX1318" fmla="*/ 475314 w 829081"/>
              <a:gd name="connsiteY1318" fmla="*/ 684105 h 834388"/>
              <a:gd name="connsiteX1319" fmla="*/ 474926 w 829081"/>
              <a:gd name="connsiteY1319" fmla="*/ 684429 h 834388"/>
              <a:gd name="connsiteX1320" fmla="*/ 475120 w 829081"/>
              <a:gd name="connsiteY1320" fmla="*/ 685011 h 834388"/>
              <a:gd name="connsiteX1321" fmla="*/ 474732 w 829081"/>
              <a:gd name="connsiteY1321" fmla="*/ 685723 h 834388"/>
              <a:gd name="connsiteX1322" fmla="*/ 476220 w 829081"/>
              <a:gd name="connsiteY1322" fmla="*/ 686176 h 834388"/>
              <a:gd name="connsiteX1323" fmla="*/ 476738 w 829081"/>
              <a:gd name="connsiteY1323" fmla="*/ 687536 h 834388"/>
              <a:gd name="connsiteX1324" fmla="*/ 479521 w 829081"/>
              <a:gd name="connsiteY1324" fmla="*/ 690189 h 834388"/>
              <a:gd name="connsiteX1325" fmla="*/ 481204 w 829081"/>
              <a:gd name="connsiteY1325" fmla="*/ 689607 h 834388"/>
              <a:gd name="connsiteX1326" fmla="*/ 484505 w 829081"/>
              <a:gd name="connsiteY1326" fmla="*/ 691419 h 834388"/>
              <a:gd name="connsiteX1327" fmla="*/ 486705 w 829081"/>
              <a:gd name="connsiteY1327" fmla="*/ 691419 h 834388"/>
              <a:gd name="connsiteX1328" fmla="*/ 489683 w 829081"/>
              <a:gd name="connsiteY1328" fmla="*/ 692454 h 834388"/>
              <a:gd name="connsiteX1329" fmla="*/ 490783 w 829081"/>
              <a:gd name="connsiteY1329" fmla="*/ 692325 h 834388"/>
              <a:gd name="connsiteX1330" fmla="*/ 492465 w 829081"/>
              <a:gd name="connsiteY1330" fmla="*/ 693490 h 834388"/>
              <a:gd name="connsiteX1331" fmla="*/ 494148 w 829081"/>
              <a:gd name="connsiteY1331" fmla="*/ 692908 h 834388"/>
              <a:gd name="connsiteX1332" fmla="*/ 496737 w 829081"/>
              <a:gd name="connsiteY1332" fmla="*/ 693943 h 834388"/>
              <a:gd name="connsiteX1333" fmla="*/ 498614 w 829081"/>
              <a:gd name="connsiteY1333" fmla="*/ 693619 h 834388"/>
              <a:gd name="connsiteX1334" fmla="*/ 498614 w 829081"/>
              <a:gd name="connsiteY1334" fmla="*/ 694072 h 834388"/>
              <a:gd name="connsiteX1335" fmla="*/ 496931 w 829081"/>
              <a:gd name="connsiteY1335" fmla="*/ 694396 h 834388"/>
              <a:gd name="connsiteX1336" fmla="*/ 496219 w 829081"/>
              <a:gd name="connsiteY1336" fmla="*/ 695884 h 834388"/>
              <a:gd name="connsiteX1337" fmla="*/ 495119 w 829081"/>
              <a:gd name="connsiteY1337" fmla="*/ 696596 h 834388"/>
              <a:gd name="connsiteX1338" fmla="*/ 494407 w 829081"/>
              <a:gd name="connsiteY1338" fmla="*/ 696596 h 834388"/>
              <a:gd name="connsiteX1339" fmla="*/ 493113 w 829081"/>
              <a:gd name="connsiteY1339" fmla="*/ 697956 h 834388"/>
              <a:gd name="connsiteX1340" fmla="*/ 492919 w 829081"/>
              <a:gd name="connsiteY1340" fmla="*/ 698538 h 834388"/>
              <a:gd name="connsiteX1341" fmla="*/ 493630 w 829081"/>
              <a:gd name="connsiteY1341" fmla="*/ 699444 h 834388"/>
              <a:gd name="connsiteX1342" fmla="*/ 493436 w 829081"/>
              <a:gd name="connsiteY1342" fmla="*/ 701062 h 834388"/>
              <a:gd name="connsiteX1343" fmla="*/ 491559 w 829081"/>
              <a:gd name="connsiteY1343" fmla="*/ 701386 h 834388"/>
              <a:gd name="connsiteX1344" fmla="*/ 491171 w 829081"/>
              <a:gd name="connsiteY1344" fmla="*/ 702874 h 834388"/>
              <a:gd name="connsiteX1345" fmla="*/ 489876 w 829081"/>
              <a:gd name="connsiteY1345" fmla="*/ 702745 h 834388"/>
              <a:gd name="connsiteX1346" fmla="*/ 490071 w 829081"/>
              <a:gd name="connsiteY1346" fmla="*/ 701710 h 834388"/>
              <a:gd name="connsiteX1347" fmla="*/ 489683 w 829081"/>
              <a:gd name="connsiteY1347" fmla="*/ 701710 h 834388"/>
              <a:gd name="connsiteX1348" fmla="*/ 489100 w 829081"/>
              <a:gd name="connsiteY1348" fmla="*/ 702421 h 834388"/>
              <a:gd name="connsiteX1349" fmla="*/ 489100 w 829081"/>
              <a:gd name="connsiteY1349" fmla="*/ 703457 h 834388"/>
              <a:gd name="connsiteX1350" fmla="*/ 488000 w 829081"/>
              <a:gd name="connsiteY1350" fmla="*/ 704039 h 834388"/>
              <a:gd name="connsiteX1351" fmla="*/ 488000 w 829081"/>
              <a:gd name="connsiteY1351" fmla="*/ 704622 h 834388"/>
              <a:gd name="connsiteX1352" fmla="*/ 488582 w 829081"/>
              <a:gd name="connsiteY1352" fmla="*/ 704622 h 834388"/>
              <a:gd name="connsiteX1353" fmla="*/ 490394 w 829081"/>
              <a:gd name="connsiteY1353" fmla="*/ 703457 h 834388"/>
              <a:gd name="connsiteX1354" fmla="*/ 490977 w 829081"/>
              <a:gd name="connsiteY1354" fmla="*/ 703457 h 834388"/>
              <a:gd name="connsiteX1355" fmla="*/ 491494 w 829081"/>
              <a:gd name="connsiteY1355" fmla="*/ 704493 h 834388"/>
              <a:gd name="connsiteX1356" fmla="*/ 492789 w 829081"/>
              <a:gd name="connsiteY1356" fmla="*/ 704493 h 834388"/>
              <a:gd name="connsiteX1357" fmla="*/ 492595 w 829081"/>
              <a:gd name="connsiteY1357" fmla="*/ 703328 h 834388"/>
              <a:gd name="connsiteX1358" fmla="*/ 494084 w 829081"/>
              <a:gd name="connsiteY1358" fmla="*/ 703004 h 834388"/>
              <a:gd name="connsiteX1359" fmla="*/ 494084 w 829081"/>
              <a:gd name="connsiteY1359" fmla="*/ 702551 h 834388"/>
              <a:gd name="connsiteX1360" fmla="*/ 494795 w 829081"/>
              <a:gd name="connsiteY1360" fmla="*/ 702421 h 834388"/>
              <a:gd name="connsiteX1361" fmla="*/ 495313 w 829081"/>
              <a:gd name="connsiteY1361" fmla="*/ 701386 h 834388"/>
              <a:gd name="connsiteX1362" fmla="*/ 494795 w 829081"/>
              <a:gd name="connsiteY1362" fmla="*/ 699574 h 834388"/>
              <a:gd name="connsiteX1363" fmla="*/ 494990 w 829081"/>
              <a:gd name="connsiteY1363" fmla="*/ 698538 h 834388"/>
              <a:gd name="connsiteX1364" fmla="*/ 497384 w 829081"/>
              <a:gd name="connsiteY1364" fmla="*/ 696920 h 834388"/>
              <a:gd name="connsiteX1365" fmla="*/ 498873 w 829081"/>
              <a:gd name="connsiteY1365" fmla="*/ 697049 h 834388"/>
              <a:gd name="connsiteX1366" fmla="*/ 499585 w 829081"/>
              <a:gd name="connsiteY1366" fmla="*/ 697632 h 834388"/>
              <a:gd name="connsiteX1367" fmla="*/ 499391 w 829081"/>
              <a:gd name="connsiteY1367" fmla="*/ 701774 h 834388"/>
              <a:gd name="connsiteX1368" fmla="*/ 500297 w 829081"/>
              <a:gd name="connsiteY1368" fmla="*/ 702680 h 834388"/>
              <a:gd name="connsiteX1369" fmla="*/ 501009 w 829081"/>
              <a:gd name="connsiteY1369" fmla="*/ 702680 h 834388"/>
              <a:gd name="connsiteX1370" fmla="*/ 501009 w 829081"/>
              <a:gd name="connsiteY1370" fmla="*/ 702227 h 834388"/>
              <a:gd name="connsiteX1371" fmla="*/ 500297 w 829081"/>
              <a:gd name="connsiteY1371" fmla="*/ 702227 h 834388"/>
              <a:gd name="connsiteX1372" fmla="*/ 499909 w 829081"/>
              <a:gd name="connsiteY1372" fmla="*/ 701645 h 834388"/>
              <a:gd name="connsiteX1373" fmla="*/ 500297 w 829081"/>
              <a:gd name="connsiteY1373" fmla="*/ 697309 h 834388"/>
              <a:gd name="connsiteX1374" fmla="*/ 499196 w 829081"/>
              <a:gd name="connsiteY1374" fmla="*/ 695949 h 834388"/>
              <a:gd name="connsiteX1375" fmla="*/ 500879 w 829081"/>
              <a:gd name="connsiteY1375" fmla="*/ 695043 h 834388"/>
              <a:gd name="connsiteX1376" fmla="*/ 501980 w 829081"/>
              <a:gd name="connsiteY1376" fmla="*/ 694914 h 834388"/>
              <a:gd name="connsiteX1377" fmla="*/ 503080 w 829081"/>
              <a:gd name="connsiteY1377" fmla="*/ 694008 h 834388"/>
              <a:gd name="connsiteX1378" fmla="*/ 504568 w 829081"/>
              <a:gd name="connsiteY1378" fmla="*/ 694331 h 834388"/>
              <a:gd name="connsiteX1379" fmla="*/ 504568 w 829081"/>
              <a:gd name="connsiteY1379" fmla="*/ 693749 h 834388"/>
              <a:gd name="connsiteX1380" fmla="*/ 505086 w 829081"/>
              <a:gd name="connsiteY1380" fmla="*/ 693425 h 834388"/>
              <a:gd name="connsiteX1381" fmla="*/ 506381 w 829081"/>
              <a:gd name="connsiteY1381" fmla="*/ 693425 h 834388"/>
              <a:gd name="connsiteX1382" fmla="*/ 506381 w 829081"/>
              <a:gd name="connsiteY1382" fmla="*/ 692972 h 834388"/>
              <a:gd name="connsiteX1383" fmla="*/ 505475 w 829081"/>
              <a:gd name="connsiteY1383" fmla="*/ 692648 h 834388"/>
              <a:gd name="connsiteX1384" fmla="*/ 506186 w 829081"/>
              <a:gd name="connsiteY1384" fmla="*/ 692066 h 834388"/>
              <a:gd name="connsiteX1385" fmla="*/ 505798 w 829081"/>
              <a:gd name="connsiteY1385" fmla="*/ 690901 h 834388"/>
              <a:gd name="connsiteX1386" fmla="*/ 506186 w 829081"/>
              <a:gd name="connsiteY1386" fmla="*/ 688700 h 834388"/>
              <a:gd name="connsiteX1387" fmla="*/ 507093 w 829081"/>
              <a:gd name="connsiteY1387" fmla="*/ 688247 h 834388"/>
              <a:gd name="connsiteX1388" fmla="*/ 509876 w 829081"/>
              <a:gd name="connsiteY1388" fmla="*/ 688377 h 834388"/>
              <a:gd name="connsiteX1389" fmla="*/ 509487 w 829081"/>
              <a:gd name="connsiteY1389" fmla="*/ 689412 h 834388"/>
              <a:gd name="connsiteX1390" fmla="*/ 510393 w 829081"/>
              <a:gd name="connsiteY1390" fmla="*/ 689736 h 834388"/>
              <a:gd name="connsiteX1391" fmla="*/ 510199 w 829081"/>
              <a:gd name="connsiteY1391" fmla="*/ 688959 h 834388"/>
              <a:gd name="connsiteX1392" fmla="*/ 510587 w 829081"/>
              <a:gd name="connsiteY1392" fmla="*/ 688636 h 834388"/>
              <a:gd name="connsiteX1393" fmla="*/ 514471 w 829081"/>
              <a:gd name="connsiteY1393" fmla="*/ 687018 h 834388"/>
              <a:gd name="connsiteX1394" fmla="*/ 516866 w 829081"/>
              <a:gd name="connsiteY1394" fmla="*/ 687341 h 834388"/>
              <a:gd name="connsiteX1395" fmla="*/ 519972 w 829081"/>
              <a:gd name="connsiteY1395" fmla="*/ 690319 h 834388"/>
              <a:gd name="connsiteX1396" fmla="*/ 520878 w 829081"/>
              <a:gd name="connsiteY1396" fmla="*/ 689865 h 834388"/>
              <a:gd name="connsiteX1397" fmla="*/ 524179 w 829081"/>
              <a:gd name="connsiteY1397" fmla="*/ 689542 h 834388"/>
              <a:gd name="connsiteX1398" fmla="*/ 524567 w 829081"/>
              <a:gd name="connsiteY1398" fmla="*/ 689089 h 834388"/>
              <a:gd name="connsiteX1399" fmla="*/ 526056 w 829081"/>
              <a:gd name="connsiteY1399" fmla="*/ 689218 h 834388"/>
              <a:gd name="connsiteX1400" fmla="*/ 527156 w 829081"/>
              <a:gd name="connsiteY1400" fmla="*/ 688636 h 834388"/>
              <a:gd name="connsiteX1401" fmla="*/ 528062 w 829081"/>
              <a:gd name="connsiteY1401" fmla="*/ 688636 h 834388"/>
              <a:gd name="connsiteX1402" fmla="*/ 528774 w 829081"/>
              <a:gd name="connsiteY1402" fmla="*/ 687471 h 834388"/>
              <a:gd name="connsiteX1403" fmla="*/ 530780 w 829081"/>
              <a:gd name="connsiteY1403" fmla="*/ 686694 h 834388"/>
              <a:gd name="connsiteX1404" fmla="*/ 531493 w 829081"/>
              <a:gd name="connsiteY1404" fmla="*/ 685982 h 834388"/>
              <a:gd name="connsiteX1405" fmla="*/ 531881 w 829081"/>
              <a:gd name="connsiteY1405" fmla="*/ 685982 h 834388"/>
              <a:gd name="connsiteX1406" fmla="*/ 531881 w 829081"/>
              <a:gd name="connsiteY1406" fmla="*/ 686694 h 834388"/>
              <a:gd name="connsiteX1407" fmla="*/ 532981 w 829081"/>
              <a:gd name="connsiteY1407" fmla="*/ 686371 h 834388"/>
              <a:gd name="connsiteX1408" fmla="*/ 532787 w 829081"/>
              <a:gd name="connsiteY1408" fmla="*/ 684882 h 834388"/>
              <a:gd name="connsiteX1409" fmla="*/ 533499 w 829081"/>
              <a:gd name="connsiteY1409" fmla="*/ 684558 h 834388"/>
              <a:gd name="connsiteX1410" fmla="*/ 534017 w 829081"/>
              <a:gd name="connsiteY1410" fmla="*/ 683393 h 834388"/>
              <a:gd name="connsiteX1411" fmla="*/ 534923 w 829081"/>
              <a:gd name="connsiteY1411" fmla="*/ 683070 h 834388"/>
              <a:gd name="connsiteX1412" fmla="*/ 535311 w 829081"/>
              <a:gd name="connsiteY1412" fmla="*/ 682358 h 834388"/>
              <a:gd name="connsiteX1413" fmla="*/ 535117 w 829081"/>
              <a:gd name="connsiteY1413" fmla="*/ 681581 h 834388"/>
              <a:gd name="connsiteX1414" fmla="*/ 537900 w 829081"/>
              <a:gd name="connsiteY1414" fmla="*/ 678604 h 834388"/>
              <a:gd name="connsiteX1415" fmla="*/ 537706 w 829081"/>
              <a:gd name="connsiteY1415" fmla="*/ 676986 h 834388"/>
              <a:gd name="connsiteX1416" fmla="*/ 540100 w 829081"/>
              <a:gd name="connsiteY1416" fmla="*/ 674591 h 834388"/>
              <a:gd name="connsiteX1417" fmla="*/ 541395 w 829081"/>
              <a:gd name="connsiteY1417" fmla="*/ 674268 h 834388"/>
              <a:gd name="connsiteX1418" fmla="*/ 542107 w 829081"/>
              <a:gd name="connsiteY1418" fmla="*/ 673685 h 834388"/>
              <a:gd name="connsiteX1419" fmla="*/ 547479 w 829081"/>
              <a:gd name="connsiteY1419" fmla="*/ 672973 h 834388"/>
              <a:gd name="connsiteX1420" fmla="*/ 548773 w 829081"/>
              <a:gd name="connsiteY1420" fmla="*/ 672391 h 834388"/>
              <a:gd name="connsiteX1421" fmla="*/ 551556 w 829081"/>
              <a:gd name="connsiteY1421" fmla="*/ 672844 h 834388"/>
              <a:gd name="connsiteX1422" fmla="*/ 552851 w 829081"/>
              <a:gd name="connsiteY1422" fmla="*/ 673879 h 834388"/>
              <a:gd name="connsiteX1423" fmla="*/ 552851 w 829081"/>
              <a:gd name="connsiteY1423" fmla="*/ 674462 h 834388"/>
              <a:gd name="connsiteX1424" fmla="*/ 554663 w 829081"/>
              <a:gd name="connsiteY1424" fmla="*/ 675627 h 834388"/>
              <a:gd name="connsiteX1425" fmla="*/ 554857 w 829081"/>
              <a:gd name="connsiteY1425" fmla="*/ 676533 h 834388"/>
              <a:gd name="connsiteX1426" fmla="*/ 555569 w 829081"/>
              <a:gd name="connsiteY1426" fmla="*/ 676856 h 834388"/>
              <a:gd name="connsiteX1427" fmla="*/ 555763 w 829081"/>
              <a:gd name="connsiteY1427" fmla="*/ 677763 h 834388"/>
              <a:gd name="connsiteX1428" fmla="*/ 556475 w 829081"/>
              <a:gd name="connsiteY1428" fmla="*/ 678216 h 834388"/>
              <a:gd name="connsiteX1429" fmla="*/ 557381 w 829081"/>
              <a:gd name="connsiteY1429" fmla="*/ 679704 h 834388"/>
              <a:gd name="connsiteX1430" fmla="*/ 557381 w 829081"/>
              <a:gd name="connsiteY1430" fmla="*/ 680610 h 834388"/>
              <a:gd name="connsiteX1431" fmla="*/ 558093 w 829081"/>
              <a:gd name="connsiteY1431" fmla="*/ 682099 h 834388"/>
              <a:gd name="connsiteX1432" fmla="*/ 557575 w 829081"/>
              <a:gd name="connsiteY1432" fmla="*/ 684170 h 834388"/>
              <a:gd name="connsiteX1433" fmla="*/ 558093 w 829081"/>
              <a:gd name="connsiteY1433" fmla="*/ 686565 h 834388"/>
              <a:gd name="connsiteX1434" fmla="*/ 557705 w 829081"/>
              <a:gd name="connsiteY1434" fmla="*/ 686694 h 834388"/>
              <a:gd name="connsiteX1435" fmla="*/ 555828 w 829081"/>
              <a:gd name="connsiteY1435" fmla="*/ 691742 h 834388"/>
              <a:gd name="connsiteX1436" fmla="*/ 555828 w 829081"/>
              <a:gd name="connsiteY1436" fmla="*/ 695431 h 834388"/>
              <a:gd name="connsiteX1437" fmla="*/ 555116 w 829081"/>
              <a:gd name="connsiteY1437" fmla="*/ 696791 h 834388"/>
              <a:gd name="connsiteX1438" fmla="*/ 555310 w 829081"/>
              <a:gd name="connsiteY1438" fmla="*/ 699897 h 834388"/>
              <a:gd name="connsiteX1439" fmla="*/ 557510 w 829081"/>
              <a:gd name="connsiteY1439" fmla="*/ 704816 h 834388"/>
              <a:gd name="connsiteX1440" fmla="*/ 557316 w 829081"/>
              <a:gd name="connsiteY1440" fmla="*/ 705722 h 834388"/>
              <a:gd name="connsiteX1441" fmla="*/ 557834 w 829081"/>
              <a:gd name="connsiteY1441" fmla="*/ 707340 h 834388"/>
              <a:gd name="connsiteX1442" fmla="*/ 557122 w 829081"/>
              <a:gd name="connsiteY1442" fmla="*/ 708505 h 834388"/>
              <a:gd name="connsiteX1443" fmla="*/ 557122 w 829081"/>
              <a:gd name="connsiteY1443" fmla="*/ 711483 h 834388"/>
              <a:gd name="connsiteX1444" fmla="*/ 556022 w 829081"/>
              <a:gd name="connsiteY1444" fmla="*/ 713101 h 834388"/>
              <a:gd name="connsiteX1445" fmla="*/ 556022 w 829081"/>
              <a:gd name="connsiteY1445" fmla="*/ 715495 h 834388"/>
              <a:gd name="connsiteX1446" fmla="*/ 555439 w 829081"/>
              <a:gd name="connsiteY1446" fmla="*/ 716078 h 834388"/>
              <a:gd name="connsiteX1447" fmla="*/ 555828 w 829081"/>
              <a:gd name="connsiteY1447" fmla="*/ 716660 h 834388"/>
              <a:gd name="connsiteX1448" fmla="*/ 555439 w 829081"/>
              <a:gd name="connsiteY1448" fmla="*/ 718278 h 834388"/>
              <a:gd name="connsiteX1449" fmla="*/ 555634 w 829081"/>
              <a:gd name="connsiteY1449" fmla="*/ 719184 h 834388"/>
              <a:gd name="connsiteX1450" fmla="*/ 554922 w 829081"/>
              <a:gd name="connsiteY1450" fmla="*/ 720090 h 834388"/>
              <a:gd name="connsiteX1451" fmla="*/ 554727 w 829081"/>
              <a:gd name="connsiteY1451" fmla="*/ 722615 h 834388"/>
              <a:gd name="connsiteX1452" fmla="*/ 553627 w 829081"/>
              <a:gd name="connsiteY1452" fmla="*/ 725010 h 834388"/>
              <a:gd name="connsiteX1453" fmla="*/ 554534 w 829081"/>
              <a:gd name="connsiteY1453" fmla="*/ 725721 h 834388"/>
              <a:gd name="connsiteX1454" fmla="*/ 554145 w 829081"/>
              <a:gd name="connsiteY1454" fmla="*/ 726304 h 834388"/>
              <a:gd name="connsiteX1455" fmla="*/ 554339 w 829081"/>
              <a:gd name="connsiteY1455" fmla="*/ 727663 h 834388"/>
              <a:gd name="connsiteX1456" fmla="*/ 553239 w 829081"/>
              <a:gd name="connsiteY1456" fmla="*/ 728374 h 834388"/>
              <a:gd name="connsiteX1457" fmla="*/ 553627 w 829081"/>
              <a:gd name="connsiteY1457" fmla="*/ 729734 h 834388"/>
              <a:gd name="connsiteX1458" fmla="*/ 553627 w 829081"/>
              <a:gd name="connsiteY1458" fmla="*/ 732258 h 834388"/>
              <a:gd name="connsiteX1459" fmla="*/ 553239 w 829081"/>
              <a:gd name="connsiteY1459" fmla="*/ 732517 h 834388"/>
              <a:gd name="connsiteX1460" fmla="*/ 552851 w 829081"/>
              <a:gd name="connsiteY1460" fmla="*/ 734264 h 834388"/>
              <a:gd name="connsiteX1461" fmla="*/ 551168 w 829081"/>
              <a:gd name="connsiteY1461" fmla="*/ 735623 h 834388"/>
              <a:gd name="connsiteX1462" fmla="*/ 554469 w 829081"/>
              <a:gd name="connsiteY1462" fmla="*/ 740931 h 834388"/>
              <a:gd name="connsiteX1463" fmla="*/ 557252 w 829081"/>
              <a:gd name="connsiteY1463" fmla="*/ 740477 h 834388"/>
              <a:gd name="connsiteX1464" fmla="*/ 558352 w 829081"/>
              <a:gd name="connsiteY1464" fmla="*/ 740801 h 834388"/>
              <a:gd name="connsiteX1465" fmla="*/ 561329 w 829081"/>
              <a:gd name="connsiteY1465" fmla="*/ 740477 h 834388"/>
              <a:gd name="connsiteX1466" fmla="*/ 560811 w 829081"/>
              <a:gd name="connsiteY1466" fmla="*/ 742678 h 834388"/>
              <a:gd name="connsiteX1467" fmla="*/ 560099 w 829081"/>
              <a:gd name="connsiteY1467" fmla="*/ 743261 h 834388"/>
              <a:gd name="connsiteX1468" fmla="*/ 560099 w 829081"/>
              <a:gd name="connsiteY1468" fmla="*/ 743972 h 834388"/>
              <a:gd name="connsiteX1469" fmla="*/ 558805 w 829081"/>
              <a:gd name="connsiteY1469" fmla="*/ 745008 h 834388"/>
              <a:gd name="connsiteX1470" fmla="*/ 558222 w 829081"/>
              <a:gd name="connsiteY1470" fmla="*/ 746626 h 834388"/>
              <a:gd name="connsiteX1471" fmla="*/ 557705 w 829081"/>
              <a:gd name="connsiteY1471" fmla="*/ 746949 h 834388"/>
              <a:gd name="connsiteX1472" fmla="*/ 557316 w 829081"/>
              <a:gd name="connsiteY1472" fmla="*/ 747985 h 834388"/>
              <a:gd name="connsiteX1473" fmla="*/ 556734 w 829081"/>
              <a:gd name="connsiteY1473" fmla="*/ 748309 h 834388"/>
              <a:gd name="connsiteX1474" fmla="*/ 555439 w 829081"/>
              <a:gd name="connsiteY1474" fmla="*/ 750380 h 834388"/>
              <a:gd name="connsiteX1475" fmla="*/ 553951 w 829081"/>
              <a:gd name="connsiteY1475" fmla="*/ 751286 h 834388"/>
              <a:gd name="connsiteX1476" fmla="*/ 553951 w 829081"/>
              <a:gd name="connsiteY1476" fmla="*/ 751868 h 834388"/>
              <a:gd name="connsiteX1477" fmla="*/ 552268 w 829081"/>
              <a:gd name="connsiteY1477" fmla="*/ 754263 h 834388"/>
              <a:gd name="connsiteX1478" fmla="*/ 550585 w 829081"/>
              <a:gd name="connsiteY1478" fmla="*/ 756011 h 834388"/>
              <a:gd name="connsiteX1479" fmla="*/ 548903 w 829081"/>
              <a:gd name="connsiteY1479" fmla="*/ 757046 h 834388"/>
              <a:gd name="connsiteX1480" fmla="*/ 548903 w 829081"/>
              <a:gd name="connsiteY1480" fmla="*/ 757499 h 834388"/>
              <a:gd name="connsiteX1481" fmla="*/ 547802 w 829081"/>
              <a:gd name="connsiteY1481" fmla="*/ 758212 h 834388"/>
              <a:gd name="connsiteX1482" fmla="*/ 547414 w 829081"/>
              <a:gd name="connsiteY1482" fmla="*/ 759117 h 834388"/>
              <a:gd name="connsiteX1483" fmla="*/ 546508 w 829081"/>
              <a:gd name="connsiteY1483" fmla="*/ 759441 h 834388"/>
              <a:gd name="connsiteX1484" fmla="*/ 545019 w 829081"/>
              <a:gd name="connsiteY1484" fmla="*/ 761189 h 834388"/>
              <a:gd name="connsiteX1485" fmla="*/ 544307 w 829081"/>
              <a:gd name="connsiteY1485" fmla="*/ 761318 h 834388"/>
              <a:gd name="connsiteX1486" fmla="*/ 544113 w 829081"/>
              <a:gd name="connsiteY1486" fmla="*/ 761900 h 834388"/>
              <a:gd name="connsiteX1487" fmla="*/ 543013 w 829081"/>
              <a:gd name="connsiteY1487" fmla="*/ 762483 h 834388"/>
              <a:gd name="connsiteX1488" fmla="*/ 542819 w 829081"/>
              <a:gd name="connsiteY1488" fmla="*/ 763195 h 834388"/>
              <a:gd name="connsiteX1489" fmla="*/ 542107 w 829081"/>
              <a:gd name="connsiteY1489" fmla="*/ 763195 h 834388"/>
              <a:gd name="connsiteX1490" fmla="*/ 540618 w 829081"/>
              <a:gd name="connsiteY1490" fmla="*/ 764360 h 834388"/>
              <a:gd name="connsiteX1491" fmla="*/ 540424 w 829081"/>
              <a:gd name="connsiteY1491" fmla="*/ 765072 h 834388"/>
              <a:gd name="connsiteX1492" fmla="*/ 539712 w 829081"/>
              <a:gd name="connsiteY1492" fmla="*/ 765201 h 834388"/>
              <a:gd name="connsiteX1493" fmla="*/ 539324 w 829081"/>
              <a:gd name="connsiteY1493" fmla="*/ 766107 h 834388"/>
              <a:gd name="connsiteX1494" fmla="*/ 538612 w 829081"/>
              <a:gd name="connsiteY1494" fmla="*/ 765978 h 834388"/>
              <a:gd name="connsiteX1495" fmla="*/ 536606 w 829081"/>
              <a:gd name="connsiteY1495" fmla="*/ 767920 h 834388"/>
              <a:gd name="connsiteX1496" fmla="*/ 535311 w 829081"/>
              <a:gd name="connsiteY1496" fmla="*/ 768178 h 834388"/>
              <a:gd name="connsiteX1497" fmla="*/ 534599 w 829081"/>
              <a:gd name="connsiteY1497" fmla="*/ 768761 h 834388"/>
              <a:gd name="connsiteX1498" fmla="*/ 534405 w 829081"/>
              <a:gd name="connsiteY1498" fmla="*/ 769344 h 834388"/>
              <a:gd name="connsiteX1499" fmla="*/ 531816 w 829081"/>
              <a:gd name="connsiteY1499" fmla="*/ 771091 h 834388"/>
              <a:gd name="connsiteX1500" fmla="*/ 531234 w 829081"/>
              <a:gd name="connsiteY1500" fmla="*/ 772256 h 834388"/>
              <a:gd name="connsiteX1501" fmla="*/ 529551 w 829081"/>
              <a:gd name="connsiteY1501" fmla="*/ 773615 h 834388"/>
              <a:gd name="connsiteX1502" fmla="*/ 528062 w 829081"/>
              <a:gd name="connsiteY1502" fmla="*/ 774521 h 834388"/>
              <a:gd name="connsiteX1503" fmla="*/ 526574 w 829081"/>
              <a:gd name="connsiteY1503" fmla="*/ 774650 h 834388"/>
              <a:gd name="connsiteX1504" fmla="*/ 523273 w 829081"/>
              <a:gd name="connsiteY1504" fmla="*/ 772709 h 834388"/>
              <a:gd name="connsiteX1505" fmla="*/ 522367 w 829081"/>
              <a:gd name="connsiteY1505" fmla="*/ 772580 h 834388"/>
              <a:gd name="connsiteX1506" fmla="*/ 522367 w 829081"/>
              <a:gd name="connsiteY1506" fmla="*/ 773162 h 834388"/>
              <a:gd name="connsiteX1507" fmla="*/ 524956 w 829081"/>
              <a:gd name="connsiteY1507" fmla="*/ 774650 h 834388"/>
              <a:gd name="connsiteX1508" fmla="*/ 525150 w 829081"/>
              <a:gd name="connsiteY1508" fmla="*/ 776398 h 834388"/>
              <a:gd name="connsiteX1509" fmla="*/ 524632 w 829081"/>
              <a:gd name="connsiteY1509" fmla="*/ 776528 h 834388"/>
              <a:gd name="connsiteX1510" fmla="*/ 524632 w 829081"/>
              <a:gd name="connsiteY1510" fmla="*/ 776980 h 834388"/>
              <a:gd name="connsiteX1511" fmla="*/ 523338 w 829081"/>
              <a:gd name="connsiteY1511" fmla="*/ 778146 h 834388"/>
              <a:gd name="connsiteX1512" fmla="*/ 521849 w 829081"/>
              <a:gd name="connsiteY1512" fmla="*/ 778598 h 834388"/>
              <a:gd name="connsiteX1513" fmla="*/ 518872 w 829081"/>
              <a:gd name="connsiteY1513" fmla="*/ 780993 h 834388"/>
              <a:gd name="connsiteX1514" fmla="*/ 518160 w 829081"/>
              <a:gd name="connsiteY1514" fmla="*/ 780993 h 834388"/>
              <a:gd name="connsiteX1515" fmla="*/ 516671 w 829081"/>
              <a:gd name="connsiteY1515" fmla="*/ 782741 h 834388"/>
              <a:gd name="connsiteX1516" fmla="*/ 515377 w 829081"/>
              <a:gd name="connsiteY1516" fmla="*/ 782741 h 834388"/>
              <a:gd name="connsiteX1517" fmla="*/ 514083 w 829081"/>
              <a:gd name="connsiteY1517" fmla="*/ 783452 h 834388"/>
              <a:gd name="connsiteX1518" fmla="*/ 513565 w 829081"/>
              <a:gd name="connsiteY1518" fmla="*/ 784359 h 834388"/>
              <a:gd name="connsiteX1519" fmla="*/ 510458 w 829081"/>
              <a:gd name="connsiteY1519" fmla="*/ 786560 h 834388"/>
              <a:gd name="connsiteX1520" fmla="*/ 508646 w 829081"/>
              <a:gd name="connsiteY1520" fmla="*/ 788630 h 834388"/>
              <a:gd name="connsiteX1521" fmla="*/ 506963 w 829081"/>
              <a:gd name="connsiteY1521" fmla="*/ 789796 h 834388"/>
              <a:gd name="connsiteX1522" fmla="*/ 504568 w 829081"/>
              <a:gd name="connsiteY1522" fmla="*/ 792319 h 834388"/>
              <a:gd name="connsiteX1523" fmla="*/ 504374 w 829081"/>
              <a:gd name="connsiteY1523" fmla="*/ 793032 h 834388"/>
              <a:gd name="connsiteX1524" fmla="*/ 501397 w 829081"/>
              <a:gd name="connsiteY1524" fmla="*/ 793161 h 834388"/>
              <a:gd name="connsiteX1525" fmla="*/ 500297 w 829081"/>
              <a:gd name="connsiteY1525" fmla="*/ 792254 h 834388"/>
              <a:gd name="connsiteX1526" fmla="*/ 499391 w 829081"/>
              <a:gd name="connsiteY1526" fmla="*/ 792126 h 834388"/>
              <a:gd name="connsiteX1527" fmla="*/ 497384 w 829081"/>
              <a:gd name="connsiteY1527" fmla="*/ 790378 h 834388"/>
              <a:gd name="connsiteX1528" fmla="*/ 496866 w 829081"/>
              <a:gd name="connsiteY1528" fmla="*/ 790378 h 834388"/>
              <a:gd name="connsiteX1529" fmla="*/ 496284 w 829081"/>
              <a:gd name="connsiteY1529" fmla="*/ 789666 h 834388"/>
              <a:gd name="connsiteX1530" fmla="*/ 493501 w 829081"/>
              <a:gd name="connsiteY1530" fmla="*/ 789342 h 834388"/>
              <a:gd name="connsiteX1531" fmla="*/ 491689 w 829081"/>
              <a:gd name="connsiteY1531" fmla="*/ 788630 h 834388"/>
              <a:gd name="connsiteX1532" fmla="*/ 485411 w 829081"/>
              <a:gd name="connsiteY1532" fmla="*/ 788630 h 834388"/>
              <a:gd name="connsiteX1533" fmla="*/ 483210 w 829081"/>
              <a:gd name="connsiteY1533" fmla="*/ 787919 h 834388"/>
              <a:gd name="connsiteX1534" fmla="*/ 482628 w 829081"/>
              <a:gd name="connsiteY1534" fmla="*/ 787207 h 834388"/>
              <a:gd name="connsiteX1535" fmla="*/ 479845 w 829081"/>
              <a:gd name="connsiteY1535" fmla="*/ 787659 h 834388"/>
              <a:gd name="connsiteX1536" fmla="*/ 478939 w 829081"/>
              <a:gd name="connsiteY1536" fmla="*/ 787077 h 834388"/>
              <a:gd name="connsiteX1537" fmla="*/ 475250 w 829081"/>
              <a:gd name="connsiteY1537" fmla="*/ 787077 h 834388"/>
              <a:gd name="connsiteX1538" fmla="*/ 474732 w 829081"/>
              <a:gd name="connsiteY1538" fmla="*/ 786624 h 834388"/>
              <a:gd name="connsiteX1539" fmla="*/ 472855 w 829081"/>
              <a:gd name="connsiteY1539" fmla="*/ 786300 h 834388"/>
              <a:gd name="connsiteX1540" fmla="*/ 472143 w 829081"/>
              <a:gd name="connsiteY1540" fmla="*/ 785718 h 834388"/>
              <a:gd name="connsiteX1541" fmla="*/ 467871 w 829081"/>
              <a:gd name="connsiteY1541" fmla="*/ 785394 h 834388"/>
              <a:gd name="connsiteX1542" fmla="*/ 463794 w 829081"/>
              <a:gd name="connsiteY1542" fmla="*/ 783906 h 834388"/>
              <a:gd name="connsiteX1543" fmla="*/ 459005 w 829081"/>
              <a:gd name="connsiteY1543" fmla="*/ 783906 h 834388"/>
              <a:gd name="connsiteX1544" fmla="*/ 457322 w 829081"/>
              <a:gd name="connsiteY1544" fmla="*/ 783000 h 834388"/>
              <a:gd name="connsiteX1545" fmla="*/ 455833 w 829081"/>
              <a:gd name="connsiteY1545" fmla="*/ 783000 h 834388"/>
              <a:gd name="connsiteX1546" fmla="*/ 455445 w 829081"/>
              <a:gd name="connsiteY1546" fmla="*/ 783324 h 834388"/>
              <a:gd name="connsiteX1547" fmla="*/ 455833 w 829081"/>
              <a:gd name="connsiteY1547" fmla="*/ 783776 h 834388"/>
              <a:gd name="connsiteX1548" fmla="*/ 456739 w 829081"/>
              <a:gd name="connsiteY1548" fmla="*/ 783906 h 834388"/>
              <a:gd name="connsiteX1549" fmla="*/ 456933 w 829081"/>
              <a:gd name="connsiteY1549" fmla="*/ 784942 h 834388"/>
              <a:gd name="connsiteX1550" fmla="*/ 456027 w 829081"/>
              <a:gd name="connsiteY1550" fmla="*/ 785265 h 834388"/>
              <a:gd name="connsiteX1551" fmla="*/ 454733 w 829081"/>
              <a:gd name="connsiteY1551" fmla="*/ 787207 h 834388"/>
              <a:gd name="connsiteX1552" fmla="*/ 452921 w 829081"/>
              <a:gd name="connsiteY1552" fmla="*/ 787789 h 834388"/>
              <a:gd name="connsiteX1553" fmla="*/ 451238 w 829081"/>
              <a:gd name="connsiteY1553" fmla="*/ 787789 h 834388"/>
              <a:gd name="connsiteX1554" fmla="*/ 450526 w 829081"/>
              <a:gd name="connsiteY1554" fmla="*/ 787336 h 834388"/>
              <a:gd name="connsiteX1555" fmla="*/ 446449 w 829081"/>
              <a:gd name="connsiteY1555" fmla="*/ 787465 h 834388"/>
              <a:gd name="connsiteX1556" fmla="*/ 444248 w 829081"/>
              <a:gd name="connsiteY1556" fmla="*/ 786106 h 834388"/>
              <a:gd name="connsiteX1557" fmla="*/ 444248 w 829081"/>
              <a:gd name="connsiteY1557" fmla="*/ 785782 h 834388"/>
              <a:gd name="connsiteX1558" fmla="*/ 443342 w 829081"/>
              <a:gd name="connsiteY1558" fmla="*/ 785782 h 834388"/>
              <a:gd name="connsiteX1559" fmla="*/ 442436 w 829081"/>
              <a:gd name="connsiteY1559" fmla="*/ 784877 h 834388"/>
              <a:gd name="connsiteX1560" fmla="*/ 441141 w 829081"/>
              <a:gd name="connsiteY1560" fmla="*/ 784747 h 834388"/>
              <a:gd name="connsiteX1561" fmla="*/ 440559 w 829081"/>
              <a:gd name="connsiteY1561" fmla="*/ 784294 h 834388"/>
              <a:gd name="connsiteX1562" fmla="*/ 436158 w 829081"/>
              <a:gd name="connsiteY1562" fmla="*/ 783582 h 834388"/>
              <a:gd name="connsiteX1563" fmla="*/ 433957 w 829081"/>
              <a:gd name="connsiteY1563" fmla="*/ 783582 h 834388"/>
              <a:gd name="connsiteX1564" fmla="*/ 431951 w 829081"/>
              <a:gd name="connsiteY1564" fmla="*/ 783000 h 834388"/>
              <a:gd name="connsiteX1565" fmla="*/ 433957 w 829081"/>
              <a:gd name="connsiteY1565" fmla="*/ 784359 h 834388"/>
              <a:gd name="connsiteX1566" fmla="*/ 436546 w 829081"/>
              <a:gd name="connsiteY1566" fmla="*/ 784229 h 834388"/>
              <a:gd name="connsiteX1567" fmla="*/ 442242 w 829081"/>
              <a:gd name="connsiteY1567" fmla="*/ 785718 h 834388"/>
              <a:gd name="connsiteX1568" fmla="*/ 443536 w 829081"/>
              <a:gd name="connsiteY1568" fmla="*/ 787077 h 834388"/>
              <a:gd name="connsiteX1569" fmla="*/ 443536 w 829081"/>
              <a:gd name="connsiteY1569" fmla="*/ 788566 h 834388"/>
              <a:gd name="connsiteX1570" fmla="*/ 444248 w 829081"/>
              <a:gd name="connsiteY1570" fmla="*/ 789148 h 834388"/>
              <a:gd name="connsiteX1571" fmla="*/ 448843 w 829081"/>
              <a:gd name="connsiteY1571" fmla="*/ 788825 h 834388"/>
              <a:gd name="connsiteX1572" fmla="*/ 450138 w 829081"/>
              <a:gd name="connsiteY1572" fmla="*/ 789407 h 834388"/>
              <a:gd name="connsiteX1573" fmla="*/ 450720 w 829081"/>
              <a:gd name="connsiteY1573" fmla="*/ 790119 h 834388"/>
              <a:gd name="connsiteX1574" fmla="*/ 451238 w 829081"/>
              <a:gd name="connsiteY1574" fmla="*/ 790119 h 834388"/>
              <a:gd name="connsiteX1575" fmla="*/ 451432 w 829081"/>
              <a:gd name="connsiteY1575" fmla="*/ 790701 h 834388"/>
              <a:gd name="connsiteX1576" fmla="*/ 452015 w 829081"/>
              <a:gd name="connsiteY1576" fmla="*/ 790960 h 834388"/>
              <a:gd name="connsiteX1577" fmla="*/ 452015 w 829081"/>
              <a:gd name="connsiteY1577" fmla="*/ 791543 h 834388"/>
              <a:gd name="connsiteX1578" fmla="*/ 451303 w 829081"/>
              <a:gd name="connsiteY1578" fmla="*/ 791219 h 834388"/>
              <a:gd name="connsiteX1579" fmla="*/ 451497 w 829081"/>
              <a:gd name="connsiteY1579" fmla="*/ 791802 h 834388"/>
              <a:gd name="connsiteX1580" fmla="*/ 452986 w 829081"/>
              <a:gd name="connsiteY1580" fmla="*/ 791931 h 834388"/>
              <a:gd name="connsiteX1581" fmla="*/ 453503 w 829081"/>
              <a:gd name="connsiteY1581" fmla="*/ 792384 h 834388"/>
              <a:gd name="connsiteX1582" fmla="*/ 453503 w 829081"/>
              <a:gd name="connsiteY1582" fmla="*/ 792967 h 834388"/>
              <a:gd name="connsiteX1583" fmla="*/ 452597 w 829081"/>
              <a:gd name="connsiteY1583" fmla="*/ 793872 h 834388"/>
              <a:gd name="connsiteX1584" fmla="*/ 451108 w 829081"/>
              <a:gd name="connsiteY1584" fmla="*/ 793549 h 834388"/>
              <a:gd name="connsiteX1585" fmla="*/ 449814 w 829081"/>
              <a:gd name="connsiteY1585" fmla="*/ 795490 h 834388"/>
              <a:gd name="connsiteX1586" fmla="*/ 448714 w 829081"/>
              <a:gd name="connsiteY1586" fmla="*/ 795750 h 834388"/>
              <a:gd name="connsiteX1587" fmla="*/ 447419 w 829081"/>
              <a:gd name="connsiteY1587" fmla="*/ 796915 h 834388"/>
              <a:gd name="connsiteX1588" fmla="*/ 443730 w 829081"/>
              <a:gd name="connsiteY1588" fmla="*/ 797368 h 834388"/>
              <a:gd name="connsiteX1589" fmla="*/ 438552 w 829081"/>
              <a:gd name="connsiteY1589" fmla="*/ 798727 h 834388"/>
              <a:gd name="connsiteX1590" fmla="*/ 437258 w 829081"/>
              <a:gd name="connsiteY1590" fmla="*/ 796785 h 834388"/>
              <a:gd name="connsiteX1591" fmla="*/ 436676 w 829081"/>
              <a:gd name="connsiteY1591" fmla="*/ 796656 h 834388"/>
              <a:gd name="connsiteX1592" fmla="*/ 436287 w 829081"/>
              <a:gd name="connsiteY1592" fmla="*/ 797108 h 834388"/>
              <a:gd name="connsiteX1593" fmla="*/ 436676 w 829081"/>
              <a:gd name="connsiteY1593" fmla="*/ 798274 h 834388"/>
              <a:gd name="connsiteX1594" fmla="*/ 436481 w 829081"/>
              <a:gd name="connsiteY1594" fmla="*/ 798856 h 834388"/>
              <a:gd name="connsiteX1595" fmla="*/ 435575 w 829081"/>
              <a:gd name="connsiteY1595" fmla="*/ 799568 h 834388"/>
              <a:gd name="connsiteX1596" fmla="*/ 433893 w 829081"/>
              <a:gd name="connsiteY1596" fmla="*/ 799697 h 834388"/>
              <a:gd name="connsiteX1597" fmla="*/ 433504 w 829081"/>
              <a:gd name="connsiteY1597" fmla="*/ 800151 h 834388"/>
              <a:gd name="connsiteX1598" fmla="*/ 432015 w 829081"/>
              <a:gd name="connsiteY1598" fmla="*/ 800151 h 834388"/>
              <a:gd name="connsiteX1599" fmla="*/ 427744 w 829081"/>
              <a:gd name="connsiteY1599" fmla="*/ 799245 h 834388"/>
              <a:gd name="connsiteX1600" fmla="*/ 427550 w 829081"/>
              <a:gd name="connsiteY1600" fmla="*/ 798921 h 834388"/>
              <a:gd name="connsiteX1601" fmla="*/ 426256 w 829081"/>
              <a:gd name="connsiteY1601" fmla="*/ 798921 h 834388"/>
              <a:gd name="connsiteX1602" fmla="*/ 424378 w 829081"/>
              <a:gd name="connsiteY1602" fmla="*/ 795362 h 834388"/>
              <a:gd name="connsiteX1603" fmla="*/ 423667 w 829081"/>
              <a:gd name="connsiteY1603" fmla="*/ 795232 h 834388"/>
              <a:gd name="connsiteX1604" fmla="*/ 423278 w 829081"/>
              <a:gd name="connsiteY1604" fmla="*/ 797303 h 834388"/>
              <a:gd name="connsiteX1605" fmla="*/ 422890 w 829081"/>
              <a:gd name="connsiteY1605" fmla="*/ 797627 h 834388"/>
              <a:gd name="connsiteX1606" fmla="*/ 422696 w 829081"/>
              <a:gd name="connsiteY1606" fmla="*/ 799697 h 834388"/>
              <a:gd name="connsiteX1607" fmla="*/ 424378 w 829081"/>
              <a:gd name="connsiteY1607" fmla="*/ 800021 h 834388"/>
              <a:gd name="connsiteX1608" fmla="*/ 424378 w 829081"/>
              <a:gd name="connsiteY1608" fmla="*/ 800733 h 834388"/>
              <a:gd name="connsiteX1609" fmla="*/ 423990 w 829081"/>
              <a:gd name="connsiteY1609" fmla="*/ 800733 h 834388"/>
              <a:gd name="connsiteX1610" fmla="*/ 422502 w 829081"/>
              <a:gd name="connsiteY1610" fmla="*/ 800151 h 834388"/>
              <a:gd name="connsiteX1611" fmla="*/ 422890 w 829081"/>
              <a:gd name="connsiteY1611" fmla="*/ 795426 h 834388"/>
              <a:gd name="connsiteX1612" fmla="*/ 423796 w 829081"/>
              <a:gd name="connsiteY1612" fmla="*/ 794520 h 834388"/>
              <a:gd name="connsiteX1613" fmla="*/ 421207 w 829081"/>
              <a:gd name="connsiteY1613" fmla="*/ 793484 h 834388"/>
              <a:gd name="connsiteX1614" fmla="*/ 417906 w 829081"/>
              <a:gd name="connsiteY1614" fmla="*/ 794843 h 834388"/>
              <a:gd name="connsiteX1615" fmla="*/ 416612 w 829081"/>
              <a:gd name="connsiteY1615" fmla="*/ 793484 h 834388"/>
              <a:gd name="connsiteX1616" fmla="*/ 416029 w 829081"/>
              <a:gd name="connsiteY1616" fmla="*/ 791090 h 834388"/>
              <a:gd name="connsiteX1617" fmla="*/ 414541 w 829081"/>
              <a:gd name="connsiteY1617" fmla="*/ 788436 h 834388"/>
              <a:gd name="connsiteX1618" fmla="*/ 413052 w 829081"/>
              <a:gd name="connsiteY1618" fmla="*/ 787983 h 834388"/>
              <a:gd name="connsiteX1619" fmla="*/ 413440 w 829081"/>
              <a:gd name="connsiteY1619" fmla="*/ 788566 h 834388"/>
              <a:gd name="connsiteX1620" fmla="*/ 413052 w 829081"/>
              <a:gd name="connsiteY1620" fmla="*/ 788695 h 834388"/>
              <a:gd name="connsiteX1621" fmla="*/ 412146 w 829081"/>
              <a:gd name="connsiteY1621" fmla="*/ 788113 h 834388"/>
              <a:gd name="connsiteX1622" fmla="*/ 411046 w 829081"/>
              <a:gd name="connsiteY1622" fmla="*/ 788113 h 834388"/>
              <a:gd name="connsiteX1623" fmla="*/ 413052 w 829081"/>
              <a:gd name="connsiteY1623" fmla="*/ 788825 h 834388"/>
              <a:gd name="connsiteX1624" fmla="*/ 413958 w 829081"/>
              <a:gd name="connsiteY1624" fmla="*/ 789731 h 834388"/>
              <a:gd name="connsiteX1625" fmla="*/ 414476 w 829081"/>
              <a:gd name="connsiteY1625" fmla="*/ 791349 h 834388"/>
              <a:gd name="connsiteX1626" fmla="*/ 414476 w 829081"/>
              <a:gd name="connsiteY1626" fmla="*/ 792708 h 834388"/>
              <a:gd name="connsiteX1627" fmla="*/ 413764 w 829081"/>
              <a:gd name="connsiteY1627" fmla="*/ 793161 h 834388"/>
              <a:gd name="connsiteX1628" fmla="*/ 414476 w 829081"/>
              <a:gd name="connsiteY1628" fmla="*/ 793744 h 834388"/>
              <a:gd name="connsiteX1629" fmla="*/ 414670 w 829081"/>
              <a:gd name="connsiteY1629" fmla="*/ 794908 h 834388"/>
              <a:gd name="connsiteX1630" fmla="*/ 415382 w 829081"/>
              <a:gd name="connsiteY1630" fmla="*/ 795944 h 834388"/>
              <a:gd name="connsiteX1631" fmla="*/ 417259 w 829081"/>
              <a:gd name="connsiteY1631" fmla="*/ 796397 h 834388"/>
              <a:gd name="connsiteX1632" fmla="*/ 417777 w 829081"/>
              <a:gd name="connsiteY1632" fmla="*/ 796980 h 834388"/>
              <a:gd name="connsiteX1633" fmla="*/ 420884 w 829081"/>
              <a:gd name="connsiteY1633" fmla="*/ 796850 h 834388"/>
              <a:gd name="connsiteX1634" fmla="*/ 421401 w 829081"/>
              <a:gd name="connsiteY1634" fmla="*/ 797173 h 834388"/>
              <a:gd name="connsiteX1635" fmla="*/ 421401 w 829081"/>
              <a:gd name="connsiteY1635" fmla="*/ 798209 h 834388"/>
              <a:gd name="connsiteX1636" fmla="*/ 419395 w 829081"/>
              <a:gd name="connsiteY1636" fmla="*/ 799374 h 834388"/>
              <a:gd name="connsiteX1637" fmla="*/ 418295 w 829081"/>
              <a:gd name="connsiteY1637" fmla="*/ 799374 h 834388"/>
              <a:gd name="connsiteX1638" fmla="*/ 415900 w 829081"/>
              <a:gd name="connsiteY1638" fmla="*/ 800281 h 834388"/>
              <a:gd name="connsiteX1639" fmla="*/ 415188 w 829081"/>
              <a:gd name="connsiteY1639" fmla="*/ 799245 h 834388"/>
              <a:gd name="connsiteX1640" fmla="*/ 414606 w 829081"/>
              <a:gd name="connsiteY1640" fmla="*/ 799245 h 834388"/>
              <a:gd name="connsiteX1641" fmla="*/ 411628 w 829081"/>
              <a:gd name="connsiteY1641" fmla="*/ 801639 h 834388"/>
              <a:gd name="connsiteX1642" fmla="*/ 409039 w 829081"/>
              <a:gd name="connsiteY1642" fmla="*/ 801510 h 834388"/>
              <a:gd name="connsiteX1643" fmla="*/ 408651 w 829081"/>
              <a:gd name="connsiteY1643" fmla="*/ 800928 h 834388"/>
              <a:gd name="connsiteX1644" fmla="*/ 407357 w 829081"/>
              <a:gd name="connsiteY1644" fmla="*/ 801380 h 834388"/>
              <a:gd name="connsiteX1645" fmla="*/ 406968 w 829081"/>
              <a:gd name="connsiteY1645" fmla="*/ 800798 h 834388"/>
              <a:gd name="connsiteX1646" fmla="*/ 406451 w 829081"/>
              <a:gd name="connsiteY1646" fmla="*/ 800798 h 834388"/>
              <a:gd name="connsiteX1647" fmla="*/ 406256 w 829081"/>
              <a:gd name="connsiteY1647" fmla="*/ 801251 h 834388"/>
              <a:gd name="connsiteX1648" fmla="*/ 405545 w 829081"/>
              <a:gd name="connsiteY1648" fmla="*/ 801380 h 834388"/>
              <a:gd name="connsiteX1649" fmla="*/ 400173 w 829081"/>
              <a:gd name="connsiteY1649" fmla="*/ 801510 h 834388"/>
              <a:gd name="connsiteX1650" fmla="*/ 398684 w 829081"/>
              <a:gd name="connsiteY1650" fmla="*/ 802222 h 834388"/>
              <a:gd name="connsiteX1651" fmla="*/ 397390 w 829081"/>
              <a:gd name="connsiteY1651" fmla="*/ 802351 h 834388"/>
              <a:gd name="connsiteX1652" fmla="*/ 396483 w 829081"/>
              <a:gd name="connsiteY1652" fmla="*/ 801316 h 834388"/>
              <a:gd name="connsiteX1653" fmla="*/ 394477 w 829081"/>
              <a:gd name="connsiteY1653" fmla="*/ 800733 h 834388"/>
              <a:gd name="connsiteX1654" fmla="*/ 393895 w 829081"/>
              <a:gd name="connsiteY1654" fmla="*/ 801186 h 834388"/>
              <a:gd name="connsiteX1655" fmla="*/ 394089 w 829081"/>
              <a:gd name="connsiteY1655" fmla="*/ 801639 h 834388"/>
              <a:gd name="connsiteX1656" fmla="*/ 392989 w 829081"/>
              <a:gd name="connsiteY1656" fmla="*/ 801510 h 834388"/>
              <a:gd name="connsiteX1657" fmla="*/ 392406 w 829081"/>
              <a:gd name="connsiteY1657" fmla="*/ 802092 h 834388"/>
              <a:gd name="connsiteX1658" fmla="*/ 392600 w 829081"/>
              <a:gd name="connsiteY1658" fmla="*/ 802675 h 834388"/>
              <a:gd name="connsiteX1659" fmla="*/ 392082 w 829081"/>
              <a:gd name="connsiteY1659" fmla="*/ 802998 h 834388"/>
              <a:gd name="connsiteX1660" fmla="*/ 391694 w 829081"/>
              <a:gd name="connsiteY1660" fmla="*/ 803905 h 834388"/>
              <a:gd name="connsiteX1661" fmla="*/ 390011 w 829081"/>
              <a:gd name="connsiteY1661" fmla="*/ 804616 h 834388"/>
              <a:gd name="connsiteX1662" fmla="*/ 390206 w 829081"/>
              <a:gd name="connsiteY1662" fmla="*/ 806558 h 834388"/>
              <a:gd name="connsiteX1663" fmla="*/ 388523 w 829081"/>
              <a:gd name="connsiteY1663" fmla="*/ 808759 h 834388"/>
              <a:gd name="connsiteX1664" fmla="*/ 388717 w 829081"/>
              <a:gd name="connsiteY1664" fmla="*/ 810701 h 834388"/>
              <a:gd name="connsiteX1665" fmla="*/ 388329 w 829081"/>
              <a:gd name="connsiteY1665" fmla="*/ 811412 h 834388"/>
              <a:gd name="connsiteX1666" fmla="*/ 388523 w 829081"/>
              <a:gd name="connsiteY1666" fmla="*/ 813613 h 834388"/>
              <a:gd name="connsiteX1667" fmla="*/ 388135 w 829081"/>
              <a:gd name="connsiteY1667" fmla="*/ 813742 h 834388"/>
              <a:gd name="connsiteX1668" fmla="*/ 388135 w 829081"/>
              <a:gd name="connsiteY1668" fmla="*/ 816849 h 834388"/>
              <a:gd name="connsiteX1669" fmla="*/ 387746 w 829081"/>
              <a:gd name="connsiteY1669" fmla="*/ 816978 h 834388"/>
              <a:gd name="connsiteX1670" fmla="*/ 387940 w 829081"/>
              <a:gd name="connsiteY1670" fmla="*/ 818920 h 834388"/>
              <a:gd name="connsiteX1671" fmla="*/ 387552 w 829081"/>
              <a:gd name="connsiteY1671" fmla="*/ 819373 h 834388"/>
              <a:gd name="connsiteX1672" fmla="*/ 387358 w 829081"/>
              <a:gd name="connsiteY1672" fmla="*/ 821121 h 834388"/>
              <a:gd name="connsiteX1673" fmla="*/ 386970 w 829081"/>
              <a:gd name="connsiteY1673" fmla="*/ 821379 h 834388"/>
              <a:gd name="connsiteX1674" fmla="*/ 387164 w 829081"/>
              <a:gd name="connsiteY1674" fmla="*/ 822868 h 834388"/>
              <a:gd name="connsiteX1675" fmla="*/ 386775 w 829081"/>
              <a:gd name="connsiteY1675" fmla="*/ 824227 h 834388"/>
              <a:gd name="connsiteX1676" fmla="*/ 385287 w 829081"/>
              <a:gd name="connsiteY1676" fmla="*/ 825975 h 834388"/>
              <a:gd name="connsiteX1677" fmla="*/ 381209 w 829081"/>
              <a:gd name="connsiteY1677" fmla="*/ 827269 h 834388"/>
              <a:gd name="connsiteX1678" fmla="*/ 380821 w 829081"/>
              <a:gd name="connsiteY1678" fmla="*/ 827851 h 834388"/>
              <a:gd name="connsiteX1679" fmla="*/ 378620 w 829081"/>
              <a:gd name="connsiteY1679" fmla="*/ 828110 h 834388"/>
              <a:gd name="connsiteX1680" fmla="*/ 379527 w 829081"/>
              <a:gd name="connsiteY1680" fmla="*/ 830829 h 834388"/>
              <a:gd name="connsiteX1681" fmla="*/ 379527 w 829081"/>
              <a:gd name="connsiteY1681" fmla="*/ 830829 h 834388"/>
              <a:gd name="connsiteX1682" fmla="*/ 370466 w 829081"/>
              <a:gd name="connsiteY1682" fmla="*/ 831670 h 834388"/>
              <a:gd name="connsiteX1683" fmla="*/ 363605 w 829081"/>
              <a:gd name="connsiteY1683" fmla="*/ 834388 h 834388"/>
              <a:gd name="connsiteX1684" fmla="*/ 355386 w 829081"/>
              <a:gd name="connsiteY1684" fmla="*/ 832770 h 834388"/>
              <a:gd name="connsiteX1685" fmla="*/ 345677 w 829081"/>
              <a:gd name="connsiteY1685" fmla="*/ 822609 h 834388"/>
              <a:gd name="connsiteX1686" fmla="*/ 330209 w 829081"/>
              <a:gd name="connsiteY1686" fmla="*/ 827334 h 834388"/>
              <a:gd name="connsiteX1687" fmla="*/ 316294 w 829081"/>
              <a:gd name="connsiteY1687" fmla="*/ 818467 h 834388"/>
              <a:gd name="connsiteX1688" fmla="*/ 316294 w 829081"/>
              <a:gd name="connsiteY1688" fmla="*/ 818467 h 834388"/>
              <a:gd name="connsiteX1689" fmla="*/ 313964 w 829081"/>
              <a:gd name="connsiteY1689" fmla="*/ 816072 h 834388"/>
              <a:gd name="connsiteX1690" fmla="*/ 314676 w 829081"/>
              <a:gd name="connsiteY1690" fmla="*/ 811800 h 834388"/>
              <a:gd name="connsiteX1691" fmla="*/ 322442 w 829081"/>
              <a:gd name="connsiteY1691" fmla="*/ 804876 h 834388"/>
              <a:gd name="connsiteX1692" fmla="*/ 324319 w 829081"/>
              <a:gd name="connsiteY1692" fmla="*/ 793679 h 834388"/>
              <a:gd name="connsiteX1693" fmla="*/ 332603 w 829081"/>
              <a:gd name="connsiteY1693" fmla="*/ 795426 h 834388"/>
              <a:gd name="connsiteX1694" fmla="*/ 334998 w 829081"/>
              <a:gd name="connsiteY1694" fmla="*/ 789989 h 834388"/>
              <a:gd name="connsiteX1695" fmla="*/ 353638 w 829081"/>
              <a:gd name="connsiteY1695" fmla="*/ 783064 h 834388"/>
              <a:gd name="connsiteX1696" fmla="*/ 346972 w 829081"/>
              <a:gd name="connsiteY1696" fmla="*/ 771220 h 834388"/>
              <a:gd name="connsiteX1697" fmla="*/ 344383 w 829081"/>
              <a:gd name="connsiteY1697" fmla="*/ 762353 h 834388"/>
              <a:gd name="connsiteX1698" fmla="*/ 336487 w 829081"/>
              <a:gd name="connsiteY1698" fmla="*/ 759700 h 834388"/>
              <a:gd name="connsiteX1699" fmla="*/ 331892 w 829081"/>
              <a:gd name="connsiteY1699" fmla="*/ 754522 h 834388"/>
              <a:gd name="connsiteX1700" fmla="*/ 325420 w 829081"/>
              <a:gd name="connsiteY1700" fmla="*/ 742095 h 834388"/>
              <a:gd name="connsiteX1701" fmla="*/ 324384 w 829081"/>
              <a:gd name="connsiteY1701" fmla="*/ 736465 h 834388"/>
              <a:gd name="connsiteX1702" fmla="*/ 318883 w 829081"/>
              <a:gd name="connsiteY1702" fmla="*/ 735559 h 834388"/>
              <a:gd name="connsiteX1703" fmla="*/ 303414 w 829081"/>
              <a:gd name="connsiteY1703" fmla="*/ 740736 h 834388"/>
              <a:gd name="connsiteX1704" fmla="*/ 279403 w 829081"/>
              <a:gd name="connsiteY1704" fmla="*/ 742808 h 834388"/>
              <a:gd name="connsiteX1705" fmla="*/ 273901 w 829081"/>
              <a:gd name="connsiteY1705" fmla="*/ 749603 h 834388"/>
              <a:gd name="connsiteX1706" fmla="*/ 270018 w 829081"/>
              <a:gd name="connsiteY1706" fmla="*/ 750509 h 834388"/>
              <a:gd name="connsiteX1707" fmla="*/ 252414 w 829081"/>
              <a:gd name="connsiteY1707" fmla="*/ 739830 h 834388"/>
              <a:gd name="connsiteX1708" fmla="*/ 249307 w 829081"/>
              <a:gd name="connsiteY1708" fmla="*/ 731417 h 834388"/>
              <a:gd name="connsiteX1709" fmla="*/ 242188 w 829081"/>
              <a:gd name="connsiteY1709" fmla="*/ 726692 h 834388"/>
              <a:gd name="connsiteX1710" fmla="*/ 237916 w 829081"/>
              <a:gd name="connsiteY1710" fmla="*/ 724491 h 834388"/>
              <a:gd name="connsiteX1711" fmla="*/ 239858 w 829081"/>
              <a:gd name="connsiteY1711" fmla="*/ 715884 h 834388"/>
              <a:gd name="connsiteX1712" fmla="*/ 238434 w 829081"/>
              <a:gd name="connsiteY1712" fmla="*/ 709929 h 834388"/>
              <a:gd name="connsiteX1713" fmla="*/ 193064 w 829081"/>
              <a:gd name="connsiteY1713" fmla="*/ 703586 h 834388"/>
              <a:gd name="connsiteX1714" fmla="*/ 189634 w 829081"/>
              <a:gd name="connsiteY1714" fmla="*/ 710706 h 834388"/>
              <a:gd name="connsiteX1715" fmla="*/ 184650 w 829081"/>
              <a:gd name="connsiteY1715" fmla="*/ 715754 h 834388"/>
              <a:gd name="connsiteX1716" fmla="*/ 175654 w 829081"/>
              <a:gd name="connsiteY1716" fmla="*/ 717955 h 834388"/>
              <a:gd name="connsiteX1717" fmla="*/ 170023 w 829081"/>
              <a:gd name="connsiteY1717" fmla="*/ 722226 h 834388"/>
              <a:gd name="connsiteX1718" fmla="*/ 166269 w 829081"/>
              <a:gd name="connsiteY1718" fmla="*/ 714524 h 834388"/>
              <a:gd name="connsiteX1719" fmla="*/ 163163 w 829081"/>
              <a:gd name="connsiteY1719" fmla="*/ 712583 h 834388"/>
              <a:gd name="connsiteX1720" fmla="*/ 160833 w 829081"/>
              <a:gd name="connsiteY1720" fmla="*/ 715107 h 834388"/>
              <a:gd name="connsiteX1721" fmla="*/ 157856 w 829081"/>
              <a:gd name="connsiteY1721" fmla="*/ 727533 h 834388"/>
              <a:gd name="connsiteX1722" fmla="*/ 135721 w 829081"/>
              <a:gd name="connsiteY1722" fmla="*/ 732711 h 834388"/>
              <a:gd name="connsiteX1723" fmla="*/ 118117 w 829081"/>
              <a:gd name="connsiteY1723" fmla="*/ 743390 h 834388"/>
              <a:gd name="connsiteX1724" fmla="*/ 98895 w 829081"/>
              <a:gd name="connsiteY1724" fmla="*/ 742937 h 834388"/>
              <a:gd name="connsiteX1725" fmla="*/ 89963 w 829081"/>
              <a:gd name="connsiteY1725" fmla="*/ 745331 h 834388"/>
              <a:gd name="connsiteX1726" fmla="*/ 86274 w 829081"/>
              <a:gd name="connsiteY1726" fmla="*/ 741772 h 834388"/>
              <a:gd name="connsiteX1727" fmla="*/ 82520 w 829081"/>
              <a:gd name="connsiteY1727" fmla="*/ 742484 h 834388"/>
              <a:gd name="connsiteX1728" fmla="*/ 80967 w 829081"/>
              <a:gd name="connsiteY1728" fmla="*/ 752257 h 834388"/>
              <a:gd name="connsiteX1729" fmla="*/ 78572 w 829081"/>
              <a:gd name="connsiteY1729" fmla="*/ 755881 h 834388"/>
              <a:gd name="connsiteX1730" fmla="*/ 78572 w 829081"/>
              <a:gd name="connsiteY1730" fmla="*/ 755881 h 834388"/>
              <a:gd name="connsiteX1731" fmla="*/ 70223 w 829081"/>
              <a:gd name="connsiteY1731" fmla="*/ 746949 h 834388"/>
              <a:gd name="connsiteX1732" fmla="*/ 67893 w 829081"/>
              <a:gd name="connsiteY1732" fmla="*/ 737759 h 834388"/>
              <a:gd name="connsiteX1733" fmla="*/ 68475 w 829081"/>
              <a:gd name="connsiteY1733" fmla="*/ 729151 h 834388"/>
              <a:gd name="connsiteX1734" fmla="*/ 77019 w 829081"/>
              <a:gd name="connsiteY1734" fmla="*/ 714913 h 834388"/>
              <a:gd name="connsiteX1735" fmla="*/ 77407 w 829081"/>
              <a:gd name="connsiteY1735" fmla="*/ 710770 h 834388"/>
              <a:gd name="connsiteX1736" fmla="*/ 74171 w 829081"/>
              <a:gd name="connsiteY1736" fmla="*/ 708829 h 834388"/>
              <a:gd name="connsiteX1737" fmla="*/ 64010 w 829081"/>
              <a:gd name="connsiteY1737" fmla="*/ 711029 h 834388"/>
              <a:gd name="connsiteX1738" fmla="*/ 63298 w 829081"/>
              <a:gd name="connsiteY1738" fmla="*/ 701127 h 834388"/>
              <a:gd name="connsiteX1739" fmla="*/ 59544 w 829081"/>
              <a:gd name="connsiteY1739" fmla="*/ 693101 h 834388"/>
              <a:gd name="connsiteX1740" fmla="*/ 60385 w 829081"/>
              <a:gd name="connsiteY1740" fmla="*/ 688959 h 834388"/>
              <a:gd name="connsiteX1741" fmla="*/ 68605 w 829081"/>
              <a:gd name="connsiteY1741" fmla="*/ 682552 h 834388"/>
              <a:gd name="connsiteX1742" fmla="*/ 67569 w 829081"/>
              <a:gd name="connsiteY1742" fmla="*/ 678992 h 834388"/>
              <a:gd name="connsiteX1743" fmla="*/ 62715 w 829081"/>
              <a:gd name="connsiteY1743" fmla="*/ 676792 h 834388"/>
              <a:gd name="connsiteX1744" fmla="*/ 54949 w 829081"/>
              <a:gd name="connsiteY1744" fmla="*/ 680481 h 834388"/>
              <a:gd name="connsiteX1745" fmla="*/ 46923 w 829081"/>
              <a:gd name="connsiteY1745" fmla="*/ 671420 h 834388"/>
              <a:gd name="connsiteX1746" fmla="*/ 32814 w 829081"/>
              <a:gd name="connsiteY1746" fmla="*/ 671549 h 834388"/>
              <a:gd name="connsiteX1747" fmla="*/ 22652 w 829081"/>
              <a:gd name="connsiteY1747" fmla="*/ 666372 h 834388"/>
              <a:gd name="connsiteX1748" fmla="*/ 18769 w 829081"/>
              <a:gd name="connsiteY1748" fmla="*/ 660611 h 834388"/>
              <a:gd name="connsiteX1749" fmla="*/ 18834 w 829081"/>
              <a:gd name="connsiteY1749" fmla="*/ 651680 h 834388"/>
              <a:gd name="connsiteX1750" fmla="*/ 17151 w 829081"/>
              <a:gd name="connsiteY1750" fmla="*/ 646502 h 834388"/>
              <a:gd name="connsiteX1751" fmla="*/ 11068 w 829081"/>
              <a:gd name="connsiteY1751" fmla="*/ 639965 h 834388"/>
              <a:gd name="connsiteX1752" fmla="*/ 6731 w 829081"/>
              <a:gd name="connsiteY1752" fmla="*/ 639383 h 834388"/>
              <a:gd name="connsiteX1753" fmla="*/ 0 w 829081"/>
              <a:gd name="connsiteY1753" fmla="*/ 629416 h 834388"/>
              <a:gd name="connsiteX1754" fmla="*/ 5631 w 829081"/>
              <a:gd name="connsiteY1754" fmla="*/ 618413 h 834388"/>
              <a:gd name="connsiteX1755" fmla="*/ 9514 w 829081"/>
              <a:gd name="connsiteY1755" fmla="*/ 617636 h 834388"/>
              <a:gd name="connsiteX1756" fmla="*/ 18446 w 829081"/>
              <a:gd name="connsiteY1756" fmla="*/ 621196 h 834388"/>
              <a:gd name="connsiteX1757" fmla="*/ 19352 w 829081"/>
              <a:gd name="connsiteY1757" fmla="*/ 624626 h 834388"/>
              <a:gd name="connsiteX1758" fmla="*/ 17798 w 829081"/>
              <a:gd name="connsiteY1758" fmla="*/ 628639 h 834388"/>
              <a:gd name="connsiteX1759" fmla="*/ 25242 w 829081"/>
              <a:gd name="connsiteY1759" fmla="*/ 638153 h 834388"/>
              <a:gd name="connsiteX1760" fmla="*/ 38509 w 829081"/>
              <a:gd name="connsiteY1760" fmla="*/ 639059 h 834388"/>
              <a:gd name="connsiteX1761" fmla="*/ 49900 w 829081"/>
              <a:gd name="connsiteY1761" fmla="*/ 643525 h 834388"/>
              <a:gd name="connsiteX1762" fmla="*/ 59026 w 829081"/>
              <a:gd name="connsiteY1762" fmla="*/ 632652 h 834388"/>
              <a:gd name="connsiteX1763" fmla="*/ 65110 w 829081"/>
              <a:gd name="connsiteY1763" fmla="*/ 633817 h 834388"/>
              <a:gd name="connsiteX1764" fmla="*/ 64916 w 829081"/>
              <a:gd name="connsiteY1764" fmla="*/ 629804 h 834388"/>
              <a:gd name="connsiteX1765" fmla="*/ 59415 w 829081"/>
              <a:gd name="connsiteY1765" fmla="*/ 623396 h 834388"/>
              <a:gd name="connsiteX1766" fmla="*/ 55984 w 829081"/>
              <a:gd name="connsiteY1766" fmla="*/ 614918 h 834388"/>
              <a:gd name="connsiteX1767" fmla="*/ 42069 w 829081"/>
              <a:gd name="connsiteY1767" fmla="*/ 601391 h 834388"/>
              <a:gd name="connsiteX1768" fmla="*/ 34626 w 829081"/>
              <a:gd name="connsiteY1768" fmla="*/ 603333 h 834388"/>
              <a:gd name="connsiteX1769" fmla="*/ 22847 w 829081"/>
              <a:gd name="connsiteY1769" fmla="*/ 592589 h 834388"/>
              <a:gd name="connsiteX1770" fmla="*/ 13915 w 829081"/>
              <a:gd name="connsiteY1770" fmla="*/ 589159 h 834388"/>
              <a:gd name="connsiteX1771" fmla="*/ 19805 w 829081"/>
              <a:gd name="connsiteY1771" fmla="*/ 571296 h 834388"/>
              <a:gd name="connsiteX1772" fmla="*/ 29319 w 829081"/>
              <a:gd name="connsiteY1772" fmla="*/ 557445 h 834388"/>
              <a:gd name="connsiteX1773" fmla="*/ 25177 w 829081"/>
              <a:gd name="connsiteY1773" fmla="*/ 543401 h 834388"/>
              <a:gd name="connsiteX1774" fmla="*/ 31714 w 829081"/>
              <a:gd name="connsiteY1774" fmla="*/ 534599 h 834388"/>
              <a:gd name="connsiteX1775" fmla="*/ 33202 w 829081"/>
              <a:gd name="connsiteY1775" fmla="*/ 521784 h 834388"/>
              <a:gd name="connsiteX1776" fmla="*/ 30549 w 829081"/>
              <a:gd name="connsiteY1776" fmla="*/ 517124 h 834388"/>
              <a:gd name="connsiteX1777" fmla="*/ 23818 w 829081"/>
              <a:gd name="connsiteY1777" fmla="*/ 516089 h 834388"/>
              <a:gd name="connsiteX1778" fmla="*/ 29902 w 829081"/>
              <a:gd name="connsiteY1778" fmla="*/ 506963 h 834388"/>
              <a:gd name="connsiteX1779" fmla="*/ 38186 w 829081"/>
              <a:gd name="connsiteY1779" fmla="*/ 503209 h 834388"/>
              <a:gd name="connsiteX1780" fmla="*/ 35856 w 829081"/>
              <a:gd name="connsiteY1780" fmla="*/ 498419 h 834388"/>
              <a:gd name="connsiteX1781" fmla="*/ 37086 w 829081"/>
              <a:gd name="connsiteY1781" fmla="*/ 497060 h 834388"/>
              <a:gd name="connsiteX1782" fmla="*/ 51907 w 829081"/>
              <a:gd name="connsiteY1782" fmla="*/ 484958 h 834388"/>
              <a:gd name="connsiteX1783" fmla="*/ 47117 w 829081"/>
              <a:gd name="connsiteY1783" fmla="*/ 473437 h 834388"/>
              <a:gd name="connsiteX1784" fmla="*/ 32685 w 829081"/>
              <a:gd name="connsiteY1784" fmla="*/ 458098 h 834388"/>
              <a:gd name="connsiteX1785" fmla="*/ 36115 w 829081"/>
              <a:gd name="connsiteY1785" fmla="*/ 442759 h 834388"/>
              <a:gd name="connsiteX1786" fmla="*/ 25112 w 829081"/>
              <a:gd name="connsiteY1786" fmla="*/ 433245 h 834388"/>
              <a:gd name="connsiteX1787" fmla="*/ 25112 w 829081"/>
              <a:gd name="connsiteY1787" fmla="*/ 433245 h 834388"/>
              <a:gd name="connsiteX1788" fmla="*/ 31714 w 829081"/>
              <a:gd name="connsiteY1788" fmla="*/ 420495 h 834388"/>
              <a:gd name="connsiteX1789" fmla="*/ 31067 w 829081"/>
              <a:gd name="connsiteY1789" fmla="*/ 408522 h 834388"/>
              <a:gd name="connsiteX1790" fmla="*/ 28607 w 829081"/>
              <a:gd name="connsiteY1790" fmla="*/ 401143 h 834388"/>
              <a:gd name="connsiteX1791" fmla="*/ 29449 w 829081"/>
              <a:gd name="connsiteY1791" fmla="*/ 397260 h 834388"/>
              <a:gd name="connsiteX1792" fmla="*/ 46276 w 829081"/>
              <a:gd name="connsiteY1792" fmla="*/ 393506 h 834388"/>
              <a:gd name="connsiteX1793" fmla="*/ 50612 w 829081"/>
              <a:gd name="connsiteY1793" fmla="*/ 394865 h 834388"/>
              <a:gd name="connsiteX1794" fmla="*/ 56890 w 829081"/>
              <a:gd name="connsiteY1794" fmla="*/ 403279 h 834388"/>
              <a:gd name="connsiteX1795" fmla="*/ 62715 w 829081"/>
              <a:gd name="connsiteY1795" fmla="*/ 404509 h 834388"/>
              <a:gd name="connsiteX1796" fmla="*/ 65757 w 829081"/>
              <a:gd name="connsiteY1796" fmla="*/ 402373 h 834388"/>
              <a:gd name="connsiteX1797" fmla="*/ 67957 w 829081"/>
              <a:gd name="connsiteY1797" fmla="*/ 396548 h 834388"/>
              <a:gd name="connsiteX1798" fmla="*/ 67957 w 829081"/>
              <a:gd name="connsiteY1798" fmla="*/ 384251 h 834388"/>
              <a:gd name="connsiteX1799" fmla="*/ 75336 w 829081"/>
              <a:gd name="connsiteY1799" fmla="*/ 373572 h 834388"/>
              <a:gd name="connsiteX1800" fmla="*/ 90028 w 829081"/>
              <a:gd name="connsiteY1800" fmla="*/ 370465 h 834388"/>
              <a:gd name="connsiteX1801" fmla="*/ 89122 w 829081"/>
              <a:gd name="connsiteY1801" fmla="*/ 362440 h 834388"/>
              <a:gd name="connsiteX1802" fmla="*/ 81096 w 829081"/>
              <a:gd name="connsiteY1802" fmla="*/ 348913 h 834388"/>
              <a:gd name="connsiteX1803" fmla="*/ 81484 w 829081"/>
              <a:gd name="connsiteY1803" fmla="*/ 339723 h 834388"/>
              <a:gd name="connsiteX1804" fmla="*/ 100901 w 829081"/>
              <a:gd name="connsiteY1804" fmla="*/ 330532 h 834388"/>
              <a:gd name="connsiteX1805" fmla="*/ 104007 w 829081"/>
              <a:gd name="connsiteY1805" fmla="*/ 323283 h 834388"/>
              <a:gd name="connsiteX1806" fmla="*/ 115140 w 829081"/>
              <a:gd name="connsiteY1806" fmla="*/ 314416 h 834388"/>
              <a:gd name="connsiteX1807" fmla="*/ 129443 w 829081"/>
              <a:gd name="connsiteY1807" fmla="*/ 295259 h 834388"/>
              <a:gd name="connsiteX1808" fmla="*/ 130802 w 829081"/>
              <a:gd name="connsiteY1808" fmla="*/ 290858 h 834388"/>
              <a:gd name="connsiteX1809" fmla="*/ 126660 w 829081"/>
              <a:gd name="connsiteY1809" fmla="*/ 272154 h 834388"/>
              <a:gd name="connsiteX1810" fmla="*/ 107049 w 829081"/>
              <a:gd name="connsiteY1810" fmla="*/ 260309 h 834388"/>
              <a:gd name="connsiteX1811" fmla="*/ 109962 w 829081"/>
              <a:gd name="connsiteY1811" fmla="*/ 246394 h 834388"/>
              <a:gd name="connsiteX1812" fmla="*/ 104396 w 829081"/>
              <a:gd name="connsiteY1812" fmla="*/ 239404 h 834388"/>
              <a:gd name="connsiteX1813" fmla="*/ 104849 w 829081"/>
              <a:gd name="connsiteY1813" fmla="*/ 230796 h 834388"/>
              <a:gd name="connsiteX1814" fmla="*/ 89251 w 829081"/>
              <a:gd name="connsiteY1814" fmla="*/ 232997 h 834388"/>
              <a:gd name="connsiteX1815" fmla="*/ 84915 w 829081"/>
              <a:gd name="connsiteY1815" fmla="*/ 229696 h 834388"/>
              <a:gd name="connsiteX1816" fmla="*/ 87503 w 829081"/>
              <a:gd name="connsiteY1816" fmla="*/ 207303 h 834388"/>
              <a:gd name="connsiteX1817" fmla="*/ 84656 w 829081"/>
              <a:gd name="connsiteY1817" fmla="*/ 198694 h 834388"/>
              <a:gd name="connsiteX1818" fmla="*/ 79349 w 829081"/>
              <a:gd name="connsiteY1818" fmla="*/ 192417 h 834388"/>
              <a:gd name="connsiteX1819" fmla="*/ 87310 w 829081"/>
              <a:gd name="connsiteY1819" fmla="*/ 188727 h 834388"/>
              <a:gd name="connsiteX1820" fmla="*/ 97600 w 829081"/>
              <a:gd name="connsiteY1820" fmla="*/ 192352 h 834388"/>
              <a:gd name="connsiteX1821" fmla="*/ 108732 w 829081"/>
              <a:gd name="connsiteY1821" fmla="*/ 192222 h 834388"/>
              <a:gd name="connsiteX1822" fmla="*/ 137598 w 829081"/>
              <a:gd name="connsiteY1822" fmla="*/ 177660 h 834388"/>
              <a:gd name="connsiteX1823" fmla="*/ 155202 w 829081"/>
              <a:gd name="connsiteY1823" fmla="*/ 186462 h 834388"/>
              <a:gd name="connsiteX1824" fmla="*/ 175913 w 829081"/>
              <a:gd name="connsiteY1824" fmla="*/ 181673 h 834388"/>
              <a:gd name="connsiteX1825" fmla="*/ 181350 w 829081"/>
              <a:gd name="connsiteY1825" fmla="*/ 189504 h 834388"/>
              <a:gd name="connsiteX1826" fmla="*/ 188922 w 829081"/>
              <a:gd name="connsiteY1826" fmla="*/ 188145 h 834388"/>
              <a:gd name="connsiteX1827" fmla="*/ 196495 w 829081"/>
              <a:gd name="connsiteY1827" fmla="*/ 191317 h 834388"/>
              <a:gd name="connsiteX1828" fmla="*/ 208468 w 829081"/>
              <a:gd name="connsiteY1828" fmla="*/ 184067 h 834388"/>
              <a:gd name="connsiteX1829" fmla="*/ 214616 w 829081"/>
              <a:gd name="connsiteY1829" fmla="*/ 185103 h 834388"/>
              <a:gd name="connsiteX1830" fmla="*/ 225037 w 829081"/>
              <a:gd name="connsiteY1830" fmla="*/ 180573 h 834388"/>
              <a:gd name="connsiteX1831" fmla="*/ 242058 w 829081"/>
              <a:gd name="connsiteY1831" fmla="*/ 186462 h 834388"/>
              <a:gd name="connsiteX1832" fmla="*/ 252737 w 829081"/>
              <a:gd name="connsiteY1832" fmla="*/ 186203 h 834388"/>
              <a:gd name="connsiteX1833" fmla="*/ 257980 w 829081"/>
              <a:gd name="connsiteY1833" fmla="*/ 181479 h 834388"/>
              <a:gd name="connsiteX1834" fmla="*/ 261022 w 829081"/>
              <a:gd name="connsiteY1834" fmla="*/ 173906 h 834388"/>
              <a:gd name="connsiteX1835" fmla="*/ 259533 w 829081"/>
              <a:gd name="connsiteY1835" fmla="*/ 157532 h 834388"/>
              <a:gd name="connsiteX1836" fmla="*/ 261993 w 829081"/>
              <a:gd name="connsiteY1836" fmla="*/ 154814 h 834388"/>
              <a:gd name="connsiteX1837" fmla="*/ 274354 w 829081"/>
              <a:gd name="connsiteY1837" fmla="*/ 153454 h 834388"/>
              <a:gd name="connsiteX1838" fmla="*/ 291570 w 829081"/>
              <a:gd name="connsiteY1838" fmla="*/ 144070 h 834388"/>
              <a:gd name="connsiteX1839" fmla="*/ 299207 w 829081"/>
              <a:gd name="connsiteY1839" fmla="*/ 144523 h 834388"/>
              <a:gd name="connsiteX1840" fmla="*/ 308268 w 829081"/>
              <a:gd name="connsiteY1840" fmla="*/ 146012 h 834388"/>
              <a:gd name="connsiteX1841" fmla="*/ 333704 w 829081"/>
              <a:gd name="connsiteY1841" fmla="*/ 127048 h 834388"/>
              <a:gd name="connsiteX1842" fmla="*/ 334545 w 829081"/>
              <a:gd name="connsiteY1842" fmla="*/ 123683 h 834388"/>
              <a:gd name="connsiteX1843" fmla="*/ 329109 w 829081"/>
              <a:gd name="connsiteY1843" fmla="*/ 116369 h 834388"/>
              <a:gd name="connsiteX1844" fmla="*/ 337717 w 829081"/>
              <a:gd name="connsiteY1844" fmla="*/ 90934 h 834388"/>
              <a:gd name="connsiteX1845" fmla="*/ 337717 w 829081"/>
              <a:gd name="connsiteY1845" fmla="*/ 90934 h 834388"/>
              <a:gd name="connsiteX1846" fmla="*/ 339270 w 829081"/>
              <a:gd name="connsiteY1846" fmla="*/ 90934 h 834388"/>
              <a:gd name="connsiteX1847" fmla="*/ 341470 w 829081"/>
              <a:gd name="connsiteY1847" fmla="*/ 91516 h 834388"/>
              <a:gd name="connsiteX1848" fmla="*/ 344253 w 829081"/>
              <a:gd name="connsiteY1848" fmla="*/ 91516 h 834388"/>
              <a:gd name="connsiteX1849" fmla="*/ 345159 w 829081"/>
              <a:gd name="connsiteY1849" fmla="*/ 92422 h 834388"/>
              <a:gd name="connsiteX1850" fmla="*/ 346260 w 829081"/>
              <a:gd name="connsiteY1850" fmla="*/ 91969 h 834388"/>
              <a:gd name="connsiteX1851" fmla="*/ 349043 w 829081"/>
              <a:gd name="connsiteY1851" fmla="*/ 91969 h 834388"/>
              <a:gd name="connsiteX1852" fmla="*/ 350531 w 829081"/>
              <a:gd name="connsiteY1852" fmla="*/ 92292 h 834388"/>
              <a:gd name="connsiteX1853" fmla="*/ 350531 w 829081"/>
              <a:gd name="connsiteY1853" fmla="*/ 92616 h 834388"/>
              <a:gd name="connsiteX1854" fmla="*/ 352343 w 829081"/>
              <a:gd name="connsiteY1854" fmla="*/ 92746 h 834388"/>
              <a:gd name="connsiteX1855" fmla="*/ 353056 w 829081"/>
              <a:gd name="connsiteY1855" fmla="*/ 93199 h 834388"/>
              <a:gd name="connsiteX1856" fmla="*/ 353250 w 829081"/>
              <a:gd name="connsiteY1856" fmla="*/ 93781 h 834388"/>
              <a:gd name="connsiteX1857" fmla="*/ 352149 w 829081"/>
              <a:gd name="connsiteY1857" fmla="*/ 93328 h 834388"/>
              <a:gd name="connsiteX1858" fmla="*/ 350855 w 829081"/>
              <a:gd name="connsiteY1858" fmla="*/ 93328 h 834388"/>
              <a:gd name="connsiteX1859" fmla="*/ 349560 w 829081"/>
              <a:gd name="connsiteY1859" fmla="*/ 94234 h 834388"/>
              <a:gd name="connsiteX1860" fmla="*/ 350467 w 829081"/>
              <a:gd name="connsiteY1860" fmla="*/ 94687 h 834388"/>
              <a:gd name="connsiteX1861" fmla="*/ 350467 w 829081"/>
              <a:gd name="connsiteY1861" fmla="*/ 95140 h 834388"/>
              <a:gd name="connsiteX1862" fmla="*/ 352473 w 829081"/>
              <a:gd name="connsiteY1862" fmla="*/ 96823 h 834388"/>
              <a:gd name="connsiteX1863" fmla="*/ 353961 w 829081"/>
              <a:gd name="connsiteY1863" fmla="*/ 96823 h 834388"/>
              <a:gd name="connsiteX1864" fmla="*/ 355062 w 829081"/>
              <a:gd name="connsiteY1864" fmla="*/ 98829 h 834388"/>
              <a:gd name="connsiteX1865" fmla="*/ 356162 w 829081"/>
              <a:gd name="connsiteY1865" fmla="*/ 99736 h 834388"/>
              <a:gd name="connsiteX1866" fmla="*/ 357845 w 829081"/>
              <a:gd name="connsiteY1866" fmla="*/ 100512 h 834388"/>
              <a:gd name="connsiteX1867" fmla="*/ 358751 w 829081"/>
              <a:gd name="connsiteY1867" fmla="*/ 100512 h 834388"/>
              <a:gd name="connsiteX1868" fmla="*/ 359657 w 829081"/>
              <a:gd name="connsiteY1868" fmla="*/ 98376 h 834388"/>
              <a:gd name="connsiteX1869" fmla="*/ 360369 w 829081"/>
              <a:gd name="connsiteY1869" fmla="*/ 97147 h 834388"/>
              <a:gd name="connsiteX1870" fmla="*/ 360758 w 829081"/>
              <a:gd name="connsiteY1870" fmla="*/ 97147 h 834388"/>
              <a:gd name="connsiteX1871" fmla="*/ 360758 w 829081"/>
              <a:gd name="connsiteY1871" fmla="*/ 95205 h 834388"/>
              <a:gd name="connsiteX1872" fmla="*/ 362440 w 829081"/>
              <a:gd name="connsiteY1872" fmla="*/ 96888 h 834388"/>
              <a:gd name="connsiteX1873" fmla="*/ 362829 w 829081"/>
              <a:gd name="connsiteY1873" fmla="*/ 96888 h 834388"/>
              <a:gd name="connsiteX1874" fmla="*/ 363023 w 829081"/>
              <a:gd name="connsiteY1874" fmla="*/ 96305 h 834388"/>
              <a:gd name="connsiteX1875" fmla="*/ 363929 w 829081"/>
              <a:gd name="connsiteY1875" fmla="*/ 96305 h 834388"/>
              <a:gd name="connsiteX1876" fmla="*/ 363734 w 829081"/>
              <a:gd name="connsiteY1876" fmla="*/ 95270 h 834388"/>
              <a:gd name="connsiteX1877" fmla="*/ 365223 w 829081"/>
              <a:gd name="connsiteY1877" fmla="*/ 94170 h 834388"/>
              <a:gd name="connsiteX1878" fmla="*/ 366323 w 829081"/>
              <a:gd name="connsiteY1878" fmla="*/ 92034 h 834388"/>
              <a:gd name="connsiteX1879" fmla="*/ 368006 w 829081"/>
              <a:gd name="connsiteY1879" fmla="*/ 90998 h 834388"/>
              <a:gd name="connsiteX1880" fmla="*/ 368395 w 829081"/>
              <a:gd name="connsiteY1880" fmla="*/ 90221 h 834388"/>
              <a:gd name="connsiteX1881" fmla="*/ 370077 w 829081"/>
              <a:gd name="connsiteY1881" fmla="*/ 89445 h 834388"/>
              <a:gd name="connsiteX1882" fmla="*/ 370271 w 829081"/>
              <a:gd name="connsiteY1882" fmla="*/ 88539 h 834388"/>
              <a:gd name="connsiteX1883" fmla="*/ 370789 w 829081"/>
              <a:gd name="connsiteY1883" fmla="*/ 88539 h 834388"/>
              <a:gd name="connsiteX1884" fmla="*/ 371372 w 829081"/>
              <a:gd name="connsiteY1884" fmla="*/ 87438 h 834388"/>
              <a:gd name="connsiteX1885" fmla="*/ 372084 w 829081"/>
              <a:gd name="connsiteY1885" fmla="*/ 87115 h 834388"/>
              <a:gd name="connsiteX1886" fmla="*/ 372278 w 829081"/>
              <a:gd name="connsiteY1886" fmla="*/ 86079 h 834388"/>
              <a:gd name="connsiteX1887" fmla="*/ 373766 w 829081"/>
              <a:gd name="connsiteY1887" fmla="*/ 85497 h 834388"/>
              <a:gd name="connsiteX1888" fmla="*/ 374155 w 829081"/>
              <a:gd name="connsiteY1888" fmla="*/ 84720 h 834388"/>
              <a:gd name="connsiteX1889" fmla="*/ 375643 w 829081"/>
              <a:gd name="connsiteY1889" fmla="*/ 83814 h 834388"/>
              <a:gd name="connsiteX1890" fmla="*/ 376744 w 829081"/>
              <a:gd name="connsiteY1890" fmla="*/ 82002 h 834388"/>
              <a:gd name="connsiteX1891" fmla="*/ 378426 w 829081"/>
              <a:gd name="connsiteY1891" fmla="*/ 81419 h 834388"/>
              <a:gd name="connsiteX1892" fmla="*/ 383410 w 829081"/>
              <a:gd name="connsiteY1892" fmla="*/ 81290 h 834388"/>
              <a:gd name="connsiteX1893" fmla="*/ 383928 w 829081"/>
              <a:gd name="connsiteY1893" fmla="*/ 80707 h 834388"/>
              <a:gd name="connsiteX1894" fmla="*/ 385028 w 829081"/>
              <a:gd name="connsiteY1894" fmla="*/ 76889 h 834388"/>
              <a:gd name="connsiteX1895" fmla="*/ 387034 w 829081"/>
              <a:gd name="connsiteY1895" fmla="*/ 78248 h 834388"/>
              <a:gd name="connsiteX1896" fmla="*/ 388329 w 829081"/>
              <a:gd name="connsiteY1896" fmla="*/ 78248 h 834388"/>
              <a:gd name="connsiteX1897" fmla="*/ 388329 w 829081"/>
              <a:gd name="connsiteY1897" fmla="*/ 77213 h 834388"/>
              <a:gd name="connsiteX1898" fmla="*/ 389623 w 829081"/>
              <a:gd name="connsiteY1898" fmla="*/ 75853 h 834388"/>
              <a:gd name="connsiteX1899" fmla="*/ 389817 w 829081"/>
              <a:gd name="connsiteY1899" fmla="*/ 72682 h 834388"/>
              <a:gd name="connsiteX1900" fmla="*/ 390724 w 829081"/>
              <a:gd name="connsiteY1900" fmla="*/ 71646 h 834388"/>
              <a:gd name="connsiteX1901" fmla="*/ 390206 w 829081"/>
              <a:gd name="connsiteY1901" fmla="*/ 69640 h 834388"/>
              <a:gd name="connsiteX1902" fmla="*/ 389494 w 829081"/>
              <a:gd name="connsiteY1902" fmla="*/ 69187 h 834388"/>
              <a:gd name="connsiteX1903" fmla="*/ 389494 w 829081"/>
              <a:gd name="connsiteY1903" fmla="*/ 67698 h 834388"/>
              <a:gd name="connsiteX1904" fmla="*/ 389106 w 829081"/>
              <a:gd name="connsiteY1904" fmla="*/ 66922 h 834388"/>
              <a:gd name="connsiteX1905" fmla="*/ 389688 w 829081"/>
              <a:gd name="connsiteY1905" fmla="*/ 65562 h 834388"/>
              <a:gd name="connsiteX1906" fmla="*/ 390076 w 829081"/>
              <a:gd name="connsiteY1906" fmla="*/ 62197 h 834388"/>
              <a:gd name="connsiteX1907" fmla="*/ 391759 w 829081"/>
              <a:gd name="connsiteY1907" fmla="*/ 59479 h 834388"/>
              <a:gd name="connsiteX1908" fmla="*/ 391759 w 829081"/>
              <a:gd name="connsiteY1908" fmla="*/ 57020 h 834388"/>
              <a:gd name="connsiteX1909" fmla="*/ 393053 w 829081"/>
              <a:gd name="connsiteY1909" fmla="*/ 56437 h 834388"/>
              <a:gd name="connsiteX1910" fmla="*/ 394865 w 829081"/>
              <a:gd name="connsiteY1910" fmla="*/ 53848 h 834388"/>
              <a:gd name="connsiteX1911" fmla="*/ 396160 w 829081"/>
              <a:gd name="connsiteY1911" fmla="*/ 50223 h 834388"/>
              <a:gd name="connsiteX1912" fmla="*/ 397066 w 829081"/>
              <a:gd name="connsiteY1912" fmla="*/ 48994 h 834388"/>
              <a:gd name="connsiteX1913" fmla="*/ 397454 w 829081"/>
              <a:gd name="connsiteY1913" fmla="*/ 47182 h 834388"/>
              <a:gd name="connsiteX1914" fmla="*/ 398166 w 829081"/>
              <a:gd name="connsiteY1914" fmla="*/ 46082 h 834388"/>
              <a:gd name="connsiteX1915" fmla="*/ 398684 w 829081"/>
              <a:gd name="connsiteY1915" fmla="*/ 44399 h 834388"/>
              <a:gd name="connsiteX1916" fmla="*/ 398684 w 829081"/>
              <a:gd name="connsiteY1916" fmla="*/ 41810 h 834388"/>
              <a:gd name="connsiteX1917" fmla="*/ 399784 w 829081"/>
              <a:gd name="connsiteY1917" fmla="*/ 39350 h 834388"/>
              <a:gd name="connsiteX1918" fmla="*/ 399979 w 829081"/>
              <a:gd name="connsiteY1918" fmla="*/ 35661 h 834388"/>
              <a:gd name="connsiteX1919" fmla="*/ 401079 w 829081"/>
              <a:gd name="connsiteY1919" fmla="*/ 32943 h 834388"/>
              <a:gd name="connsiteX1920" fmla="*/ 401079 w 829081"/>
              <a:gd name="connsiteY1920" fmla="*/ 30937 h 834388"/>
              <a:gd name="connsiteX1921" fmla="*/ 403280 w 829081"/>
              <a:gd name="connsiteY1921" fmla="*/ 26794 h 834388"/>
              <a:gd name="connsiteX1922" fmla="*/ 403085 w 829081"/>
              <a:gd name="connsiteY1922" fmla="*/ 24659 h 834388"/>
              <a:gd name="connsiteX1923" fmla="*/ 403991 w 829081"/>
              <a:gd name="connsiteY1923" fmla="*/ 21940 h 834388"/>
              <a:gd name="connsiteX1924" fmla="*/ 406580 w 829081"/>
              <a:gd name="connsiteY1924" fmla="*/ 19675 h 834388"/>
              <a:gd name="connsiteX1925" fmla="*/ 406774 w 829081"/>
              <a:gd name="connsiteY1925" fmla="*/ 17669 h 834388"/>
              <a:gd name="connsiteX1926" fmla="*/ 408781 w 829081"/>
              <a:gd name="connsiteY1926" fmla="*/ 16569 h 834388"/>
              <a:gd name="connsiteX1927" fmla="*/ 408975 w 829081"/>
              <a:gd name="connsiteY1927" fmla="*/ 15792 h 834388"/>
              <a:gd name="connsiteX1928" fmla="*/ 410269 w 829081"/>
              <a:gd name="connsiteY1928" fmla="*/ 14433 h 834388"/>
              <a:gd name="connsiteX1929" fmla="*/ 411758 w 829081"/>
              <a:gd name="connsiteY1929" fmla="*/ 13527 h 834388"/>
              <a:gd name="connsiteX1930" fmla="*/ 413764 w 829081"/>
              <a:gd name="connsiteY1930" fmla="*/ 10161 h 834388"/>
              <a:gd name="connsiteX1931" fmla="*/ 415576 w 829081"/>
              <a:gd name="connsiteY1931" fmla="*/ 9061 h 834388"/>
              <a:gd name="connsiteX1932" fmla="*/ 417453 w 829081"/>
              <a:gd name="connsiteY1932" fmla="*/ 7249 h 834388"/>
              <a:gd name="connsiteX1933" fmla="*/ 420948 w 829081"/>
              <a:gd name="connsiteY1933" fmla="*/ 6472 h 834388"/>
              <a:gd name="connsiteX1934" fmla="*/ 420754 w 829081"/>
              <a:gd name="connsiteY1934" fmla="*/ 7378 h 834388"/>
              <a:gd name="connsiteX1935" fmla="*/ 417971 w 829081"/>
              <a:gd name="connsiteY1935" fmla="*/ 7701 h 834388"/>
              <a:gd name="connsiteX1936" fmla="*/ 419848 w 829081"/>
              <a:gd name="connsiteY1936" fmla="*/ 8608 h 834388"/>
              <a:gd name="connsiteX1937" fmla="*/ 420560 w 829081"/>
              <a:gd name="connsiteY1937" fmla="*/ 8608 h 834388"/>
              <a:gd name="connsiteX1938" fmla="*/ 421272 w 829081"/>
              <a:gd name="connsiteY1938" fmla="*/ 7831 h 834388"/>
              <a:gd name="connsiteX1939" fmla="*/ 422760 w 829081"/>
              <a:gd name="connsiteY1939" fmla="*/ 7378 h 834388"/>
              <a:gd name="connsiteX1940" fmla="*/ 422760 w 829081"/>
              <a:gd name="connsiteY1940" fmla="*/ 7054 h 834388"/>
              <a:gd name="connsiteX1941" fmla="*/ 426450 w 829081"/>
              <a:gd name="connsiteY1941" fmla="*/ 6925 h 834388"/>
              <a:gd name="connsiteX1942" fmla="*/ 426644 w 829081"/>
              <a:gd name="connsiteY1942" fmla="*/ 7378 h 834388"/>
              <a:gd name="connsiteX1943" fmla="*/ 429750 w 829081"/>
              <a:gd name="connsiteY1943" fmla="*/ 7378 h 834388"/>
              <a:gd name="connsiteX1944" fmla="*/ 431239 w 829081"/>
              <a:gd name="connsiteY1944" fmla="*/ 7961 h 834388"/>
              <a:gd name="connsiteX1945" fmla="*/ 431239 w 829081"/>
              <a:gd name="connsiteY1945" fmla="*/ 9320 h 834388"/>
              <a:gd name="connsiteX1946" fmla="*/ 431822 w 829081"/>
              <a:gd name="connsiteY1946" fmla="*/ 9449 h 834388"/>
              <a:gd name="connsiteX1947" fmla="*/ 432015 w 829081"/>
              <a:gd name="connsiteY1947" fmla="*/ 8996 h 834388"/>
              <a:gd name="connsiteX1948" fmla="*/ 432922 w 829081"/>
              <a:gd name="connsiteY1948" fmla="*/ 8996 h 834388"/>
              <a:gd name="connsiteX1949" fmla="*/ 434734 w 829081"/>
              <a:gd name="connsiteY1949" fmla="*/ 7443 h 834388"/>
              <a:gd name="connsiteX1950" fmla="*/ 436417 w 829081"/>
              <a:gd name="connsiteY1950" fmla="*/ 7313 h 834388"/>
              <a:gd name="connsiteX1951" fmla="*/ 437129 w 829081"/>
              <a:gd name="connsiteY1951" fmla="*/ 7637 h 834388"/>
              <a:gd name="connsiteX1952" fmla="*/ 437517 w 829081"/>
              <a:gd name="connsiteY1952" fmla="*/ 6537 h 834388"/>
              <a:gd name="connsiteX1953" fmla="*/ 440300 w 829081"/>
              <a:gd name="connsiteY1953" fmla="*/ 6990 h 834388"/>
              <a:gd name="connsiteX1954" fmla="*/ 441595 w 829081"/>
              <a:gd name="connsiteY1954" fmla="*/ 7766 h 834388"/>
              <a:gd name="connsiteX1955" fmla="*/ 443277 w 829081"/>
              <a:gd name="connsiteY1955" fmla="*/ 8090 h 834388"/>
              <a:gd name="connsiteX1956" fmla="*/ 445866 w 829081"/>
              <a:gd name="connsiteY1956" fmla="*/ 8090 h 834388"/>
              <a:gd name="connsiteX1957" fmla="*/ 446772 w 829081"/>
              <a:gd name="connsiteY1957" fmla="*/ 7184 h 834388"/>
              <a:gd name="connsiteX1958" fmla="*/ 448649 w 829081"/>
              <a:gd name="connsiteY1958" fmla="*/ 8090 h 834388"/>
              <a:gd name="connsiteX1959" fmla="*/ 451044 w 829081"/>
              <a:gd name="connsiteY1959" fmla="*/ 7961 h 834388"/>
              <a:gd name="connsiteX1960" fmla="*/ 451756 w 829081"/>
              <a:gd name="connsiteY1960" fmla="*/ 7831 h 834388"/>
              <a:gd name="connsiteX1961" fmla="*/ 451756 w 829081"/>
              <a:gd name="connsiteY1961" fmla="*/ 7508 h 834388"/>
              <a:gd name="connsiteX1962" fmla="*/ 453633 w 829081"/>
              <a:gd name="connsiteY1962" fmla="*/ 7378 h 834388"/>
              <a:gd name="connsiteX1963" fmla="*/ 457840 w 829081"/>
              <a:gd name="connsiteY1963" fmla="*/ 6148 h 834388"/>
              <a:gd name="connsiteX1964" fmla="*/ 457840 w 829081"/>
              <a:gd name="connsiteY1964" fmla="*/ 4789 h 834388"/>
              <a:gd name="connsiteX1965" fmla="*/ 458552 w 829081"/>
              <a:gd name="connsiteY1965" fmla="*/ 4465 h 834388"/>
              <a:gd name="connsiteX1966" fmla="*/ 459458 w 829081"/>
              <a:gd name="connsiteY1966" fmla="*/ 5695 h 834388"/>
              <a:gd name="connsiteX1967" fmla="*/ 462758 w 829081"/>
              <a:gd name="connsiteY1967" fmla="*/ 5242 h 834388"/>
              <a:gd name="connsiteX1968" fmla="*/ 465542 w 829081"/>
              <a:gd name="connsiteY1968" fmla="*/ 6472 h 834388"/>
              <a:gd name="connsiteX1969" fmla="*/ 466253 w 829081"/>
              <a:gd name="connsiteY1969" fmla="*/ 8478 h 834388"/>
              <a:gd name="connsiteX1970" fmla="*/ 465347 w 829081"/>
              <a:gd name="connsiteY1970" fmla="*/ 8931 h 834388"/>
              <a:gd name="connsiteX1971" fmla="*/ 464959 w 829081"/>
              <a:gd name="connsiteY1971" fmla="*/ 9837 h 834388"/>
              <a:gd name="connsiteX1972" fmla="*/ 464053 w 829081"/>
              <a:gd name="connsiteY1972" fmla="*/ 9837 h 834388"/>
              <a:gd name="connsiteX1973" fmla="*/ 463341 w 829081"/>
              <a:gd name="connsiteY1973" fmla="*/ 10420 h 834388"/>
              <a:gd name="connsiteX1974" fmla="*/ 463341 w 829081"/>
              <a:gd name="connsiteY1974" fmla="*/ 11002 h 834388"/>
              <a:gd name="connsiteX1975" fmla="*/ 463859 w 829081"/>
              <a:gd name="connsiteY1975" fmla="*/ 11002 h 834388"/>
              <a:gd name="connsiteX1976" fmla="*/ 465542 w 829081"/>
              <a:gd name="connsiteY1976" fmla="*/ 10097 h 834388"/>
              <a:gd name="connsiteX1977" fmla="*/ 465930 w 829081"/>
              <a:gd name="connsiteY1977" fmla="*/ 8996 h 834388"/>
              <a:gd name="connsiteX1978" fmla="*/ 467224 w 829081"/>
              <a:gd name="connsiteY1978" fmla="*/ 8672 h 834388"/>
              <a:gd name="connsiteX1979" fmla="*/ 467224 w 829081"/>
              <a:gd name="connsiteY1979" fmla="*/ 7896 h 834388"/>
              <a:gd name="connsiteX1980" fmla="*/ 468713 w 829081"/>
              <a:gd name="connsiteY1980" fmla="*/ 7766 h 834388"/>
              <a:gd name="connsiteX1981" fmla="*/ 470719 w 829081"/>
              <a:gd name="connsiteY1981" fmla="*/ 6860 h 834388"/>
              <a:gd name="connsiteX1982" fmla="*/ 471431 w 829081"/>
              <a:gd name="connsiteY1982" fmla="*/ 5048 h 834388"/>
              <a:gd name="connsiteX1983" fmla="*/ 474214 w 829081"/>
              <a:gd name="connsiteY1983" fmla="*/ 4595 h 834388"/>
              <a:gd name="connsiteX1984" fmla="*/ 471107 w 829081"/>
              <a:gd name="connsiteY1984" fmla="*/ 4142 h 834388"/>
              <a:gd name="connsiteX1985" fmla="*/ 469813 w 829081"/>
              <a:gd name="connsiteY1985" fmla="*/ 5048 h 834388"/>
              <a:gd name="connsiteX1986" fmla="*/ 469425 w 829081"/>
              <a:gd name="connsiteY1986" fmla="*/ 5825 h 834388"/>
              <a:gd name="connsiteX1987" fmla="*/ 467418 w 829081"/>
              <a:gd name="connsiteY1987" fmla="*/ 6731 h 834388"/>
              <a:gd name="connsiteX1988" fmla="*/ 466900 w 829081"/>
              <a:gd name="connsiteY1988" fmla="*/ 6278 h 834388"/>
              <a:gd name="connsiteX1989" fmla="*/ 466900 w 829081"/>
              <a:gd name="connsiteY1989" fmla="*/ 5695 h 834388"/>
              <a:gd name="connsiteX1990" fmla="*/ 467289 w 829081"/>
              <a:gd name="connsiteY1990" fmla="*/ 5566 h 834388"/>
              <a:gd name="connsiteX1991" fmla="*/ 467677 w 829081"/>
              <a:gd name="connsiteY1991" fmla="*/ 1747 h 834388"/>
              <a:gd name="connsiteX1992" fmla="*/ 466383 w 829081"/>
              <a:gd name="connsiteY1992" fmla="*/ 1747 h 834388"/>
              <a:gd name="connsiteX1993" fmla="*/ 465282 w 829081"/>
              <a:gd name="connsiteY1993" fmla="*/ 2653 h 834388"/>
              <a:gd name="connsiteX1994" fmla="*/ 464182 w 829081"/>
              <a:gd name="connsiteY1994" fmla="*/ 2783 h 834388"/>
              <a:gd name="connsiteX1995" fmla="*/ 463664 w 829081"/>
              <a:gd name="connsiteY1995" fmla="*/ 3560 h 834388"/>
              <a:gd name="connsiteX1996" fmla="*/ 460881 w 829081"/>
              <a:gd name="connsiteY1996" fmla="*/ 4142 h 834388"/>
              <a:gd name="connsiteX1997" fmla="*/ 459781 w 829081"/>
              <a:gd name="connsiteY1997" fmla="*/ 2912 h 834388"/>
              <a:gd name="connsiteX1998" fmla="*/ 460170 w 829081"/>
              <a:gd name="connsiteY1998" fmla="*/ 453 h 834388"/>
              <a:gd name="connsiteX1999" fmla="*/ 464959 w 829081"/>
              <a:gd name="connsiteY1999" fmla="*/ 0 h 834388"/>
              <a:gd name="connsiteX2000" fmla="*/ 472272 w 829081"/>
              <a:gd name="connsiteY2000" fmla="*/ 0 h 834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Lst>
            <a:rect l="l" t="t" r="r" b="b"/>
            <a:pathLst>
              <a:path w="829081" h="834388">
                <a:moveTo>
                  <a:pt x="498614" y="683588"/>
                </a:moveTo>
                <a:lnTo>
                  <a:pt x="501721" y="683717"/>
                </a:lnTo>
                <a:lnTo>
                  <a:pt x="502821" y="684753"/>
                </a:lnTo>
                <a:lnTo>
                  <a:pt x="504698" y="685658"/>
                </a:lnTo>
                <a:lnTo>
                  <a:pt x="505086" y="686241"/>
                </a:lnTo>
                <a:lnTo>
                  <a:pt x="503274" y="687276"/>
                </a:lnTo>
                <a:lnTo>
                  <a:pt x="502174" y="687276"/>
                </a:lnTo>
                <a:lnTo>
                  <a:pt x="501074" y="687989"/>
                </a:lnTo>
                <a:lnTo>
                  <a:pt x="499391" y="688118"/>
                </a:lnTo>
                <a:lnTo>
                  <a:pt x="497708" y="686953"/>
                </a:lnTo>
                <a:lnTo>
                  <a:pt x="494601" y="686047"/>
                </a:lnTo>
                <a:lnTo>
                  <a:pt x="493890" y="685335"/>
                </a:lnTo>
                <a:lnTo>
                  <a:pt x="494278" y="683846"/>
                </a:lnTo>
                <a:lnTo>
                  <a:pt x="496673" y="683976"/>
                </a:lnTo>
                <a:lnTo>
                  <a:pt x="498614" y="683588"/>
                </a:lnTo>
                <a:close/>
                <a:moveTo>
                  <a:pt x="482952" y="681646"/>
                </a:moveTo>
                <a:lnTo>
                  <a:pt x="484052" y="683005"/>
                </a:lnTo>
                <a:lnTo>
                  <a:pt x="484052" y="683717"/>
                </a:lnTo>
                <a:lnTo>
                  <a:pt x="485346" y="684299"/>
                </a:lnTo>
                <a:lnTo>
                  <a:pt x="485346" y="685335"/>
                </a:lnTo>
                <a:lnTo>
                  <a:pt x="485864" y="686047"/>
                </a:lnTo>
                <a:lnTo>
                  <a:pt x="485346" y="688442"/>
                </a:lnTo>
                <a:lnTo>
                  <a:pt x="484634" y="689024"/>
                </a:lnTo>
                <a:lnTo>
                  <a:pt x="481657" y="687989"/>
                </a:lnTo>
                <a:lnTo>
                  <a:pt x="479456" y="688442"/>
                </a:lnTo>
                <a:lnTo>
                  <a:pt x="478356" y="687406"/>
                </a:lnTo>
                <a:lnTo>
                  <a:pt x="480557" y="685918"/>
                </a:lnTo>
                <a:lnTo>
                  <a:pt x="480751" y="684105"/>
                </a:lnTo>
                <a:lnTo>
                  <a:pt x="481463" y="682617"/>
                </a:lnTo>
                <a:lnTo>
                  <a:pt x="482369" y="681581"/>
                </a:lnTo>
                <a:lnTo>
                  <a:pt x="482952" y="681581"/>
                </a:lnTo>
                <a:close/>
                <a:moveTo>
                  <a:pt x="564759" y="639965"/>
                </a:moveTo>
                <a:lnTo>
                  <a:pt x="569160" y="642619"/>
                </a:lnTo>
                <a:lnTo>
                  <a:pt x="572849" y="642748"/>
                </a:lnTo>
                <a:lnTo>
                  <a:pt x="574338" y="643201"/>
                </a:lnTo>
                <a:lnTo>
                  <a:pt x="576021" y="644366"/>
                </a:lnTo>
                <a:lnTo>
                  <a:pt x="577510" y="644625"/>
                </a:lnTo>
                <a:lnTo>
                  <a:pt x="576927" y="646567"/>
                </a:lnTo>
                <a:lnTo>
                  <a:pt x="575438" y="648185"/>
                </a:lnTo>
                <a:lnTo>
                  <a:pt x="574727" y="648185"/>
                </a:lnTo>
                <a:lnTo>
                  <a:pt x="574532" y="648767"/>
                </a:lnTo>
                <a:lnTo>
                  <a:pt x="574014" y="648767"/>
                </a:lnTo>
                <a:lnTo>
                  <a:pt x="573626" y="650126"/>
                </a:lnTo>
                <a:lnTo>
                  <a:pt x="572526" y="650256"/>
                </a:lnTo>
                <a:lnTo>
                  <a:pt x="571620" y="651162"/>
                </a:lnTo>
                <a:lnTo>
                  <a:pt x="569743" y="651615"/>
                </a:lnTo>
                <a:lnTo>
                  <a:pt x="569031" y="652521"/>
                </a:lnTo>
                <a:lnTo>
                  <a:pt x="567348" y="653104"/>
                </a:lnTo>
                <a:lnTo>
                  <a:pt x="565860" y="654139"/>
                </a:lnTo>
                <a:lnTo>
                  <a:pt x="564047" y="654269"/>
                </a:lnTo>
                <a:lnTo>
                  <a:pt x="562041" y="655304"/>
                </a:lnTo>
                <a:lnTo>
                  <a:pt x="561329" y="655304"/>
                </a:lnTo>
                <a:lnTo>
                  <a:pt x="557834" y="658152"/>
                </a:lnTo>
                <a:lnTo>
                  <a:pt x="555439" y="658152"/>
                </a:lnTo>
                <a:lnTo>
                  <a:pt x="554145" y="658929"/>
                </a:lnTo>
                <a:lnTo>
                  <a:pt x="548773" y="659058"/>
                </a:lnTo>
                <a:lnTo>
                  <a:pt x="544178" y="658346"/>
                </a:lnTo>
                <a:lnTo>
                  <a:pt x="542689" y="658476"/>
                </a:lnTo>
                <a:lnTo>
                  <a:pt x="541783" y="657763"/>
                </a:lnTo>
                <a:lnTo>
                  <a:pt x="541589" y="654916"/>
                </a:lnTo>
                <a:lnTo>
                  <a:pt x="541978" y="654787"/>
                </a:lnTo>
                <a:lnTo>
                  <a:pt x="541978" y="653880"/>
                </a:lnTo>
                <a:lnTo>
                  <a:pt x="543078" y="651356"/>
                </a:lnTo>
                <a:lnTo>
                  <a:pt x="544566" y="649738"/>
                </a:lnTo>
                <a:lnTo>
                  <a:pt x="545278" y="649609"/>
                </a:lnTo>
                <a:lnTo>
                  <a:pt x="546379" y="648573"/>
                </a:lnTo>
                <a:lnTo>
                  <a:pt x="547479" y="648444"/>
                </a:lnTo>
                <a:lnTo>
                  <a:pt x="548385" y="647861"/>
                </a:lnTo>
                <a:lnTo>
                  <a:pt x="548773" y="645790"/>
                </a:lnTo>
                <a:lnTo>
                  <a:pt x="549873" y="644884"/>
                </a:lnTo>
                <a:lnTo>
                  <a:pt x="550391" y="643849"/>
                </a:lnTo>
                <a:lnTo>
                  <a:pt x="552786" y="643978"/>
                </a:lnTo>
                <a:lnTo>
                  <a:pt x="553174" y="642813"/>
                </a:lnTo>
                <a:lnTo>
                  <a:pt x="554663" y="642360"/>
                </a:lnTo>
                <a:lnTo>
                  <a:pt x="556152" y="641001"/>
                </a:lnTo>
                <a:lnTo>
                  <a:pt x="560747" y="640548"/>
                </a:lnTo>
                <a:lnTo>
                  <a:pt x="562429" y="639965"/>
                </a:lnTo>
                <a:lnTo>
                  <a:pt x="564759" y="639965"/>
                </a:lnTo>
                <a:close/>
                <a:moveTo>
                  <a:pt x="472272" y="388"/>
                </a:moveTo>
                <a:lnTo>
                  <a:pt x="475767" y="841"/>
                </a:lnTo>
                <a:lnTo>
                  <a:pt x="477062" y="1618"/>
                </a:lnTo>
                <a:lnTo>
                  <a:pt x="490330" y="4207"/>
                </a:lnTo>
                <a:lnTo>
                  <a:pt x="491818" y="5113"/>
                </a:lnTo>
                <a:lnTo>
                  <a:pt x="492401" y="6213"/>
                </a:lnTo>
                <a:lnTo>
                  <a:pt x="491494" y="6990"/>
                </a:lnTo>
                <a:lnTo>
                  <a:pt x="491106" y="8090"/>
                </a:lnTo>
                <a:lnTo>
                  <a:pt x="493307" y="8867"/>
                </a:lnTo>
                <a:lnTo>
                  <a:pt x="492789" y="10097"/>
                </a:lnTo>
                <a:lnTo>
                  <a:pt x="492401" y="10097"/>
                </a:lnTo>
                <a:lnTo>
                  <a:pt x="492595" y="10679"/>
                </a:lnTo>
                <a:lnTo>
                  <a:pt x="493501" y="10679"/>
                </a:lnTo>
                <a:lnTo>
                  <a:pt x="493890" y="9902"/>
                </a:lnTo>
                <a:lnTo>
                  <a:pt x="493695" y="7896"/>
                </a:lnTo>
                <a:lnTo>
                  <a:pt x="492789" y="7766"/>
                </a:lnTo>
                <a:lnTo>
                  <a:pt x="493177" y="6213"/>
                </a:lnTo>
                <a:lnTo>
                  <a:pt x="495766" y="5307"/>
                </a:lnTo>
                <a:lnTo>
                  <a:pt x="498873" y="5631"/>
                </a:lnTo>
                <a:lnTo>
                  <a:pt x="499585" y="5178"/>
                </a:lnTo>
                <a:lnTo>
                  <a:pt x="499779" y="4595"/>
                </a:lnTo>
                <a:lnTo>
                  <a:pt x="500297" y="4725"/>
                </a:lnTo>
                <a:lnTo>
                  <a:pt x="500685" y="5631"/>
                </a:lnTo>
                <a:lnTo>
                  <a:pt x="502562" y="5631"/>
                </a:lnTo>
                <a:lnTo>
                  <a:pt x="508452" y="6860"/>
                </a:lnTo>
                <a:lnTo>
                  <a:pt x="513823" y="6731"/>
                </a:lnTo>
                <a:lnTo>
                  <a:pt x="514924" y="8090"/>
                </a:lnTo>
                <a:lnTo>
                  <a:pt x="514018" y="8672"/>
                </a:lnTo>
                <a:lnTo>
                  <a:pt x="512723" y="8543"/>
                </a:lnTo>
                <a:lnTo>
                  <a:pt x="512529" y="9902"/>
                </a:lnTo>
                <a:lnTo>
                  <a:pt x="513112" y="10226"/>
                </a:lnTo>
                <a:lnTo>
                  <a:pt x="514018" y="10097"/>
                </a:lnTo>
                <a:lnTo>
                  <a:pt x="514924" y="8737"/>
                </a:lnTo>
                <a:lnTo>
                  <a:pt x="515506" y="8737"/>
                </a:lnTo>
                <a:lnTo>
                  <a:pt x="515701" y="8155"/>
                </a:lnTo>
                <a:lnTo>
                  <a:pt x="516801" y="7378"/>
                </a:lnTo>
                <a:lnTo>
                  <a:pt x="520296" y="6925"/>
                </a:lnTo>
                <a:lnTo>
                  <a:pt x="523273" y="7508"/>
                </a:lnTo>
                <a:lnTo>
                  <a:pt x="523791" y="7831"/>
                </a:lnTo>
                <a:lnTo>
                  <a:pt x="524179" y="8737"/>
                </a:lnTo>
                <a:lnTo>
                  <a:pt x="523985" y="10097"/>
                </a:lnTo>
                <a:lnTo>
                  <a:pt x="522496" y="10097"/>
                </a:lnTo>
                <a:lnTo>
                  <a:pt x="522302" y="10679"/>
                </a:lnTo>
                <a:lnTo>
                  <a:pt x="521590" y="10808"/>
                </a:lnTo>
                <a:lnTo>
                  <a:pt x="521590" y="11909"/>
                </a:lnTo>
                <a:lnTo>
                  <a:pt x="524179" y="13462"/>
                </a:lnTo>
                <a:lnTo>
                  <a:pt x="524697" y="16504"/>
                </a:lnTo>
                <a:lnTo>
                  <a:pt x="525797" y="17410"/>
                </a:lnTo>
                <a:lnTo>
                  <a:pt x="526379" y="17410"/>
                </a:lnTo>
                <a:lnTo>
                  <a:pt x="526379" y="16827"/>
                </a:lnTo>
                <a:lnTo>
                  <a:pt x="525668" y="13785"/>
                </a:lnTo>
                <a:lnTo>
                  <a:pt x="527674" y="12556"/>
                </a:lnTo>
                <a:lnTo>
                  <a:pt x="528386" y="10549"/>
                </a:lnTo>
                <a:lnTo>
                  <a:pt x="529680" y="9773"/>
                </a:lnTo>
                <a:lnTo>
                  <a:pt x="530263" y="8672"/>
                </a:lnTo>
                <a:lnTo>
                  <a:pt x="530457" y="7896"/>
                </a:lnTo>
                <a:lnTo>
                  <a:pt x="530069" y="7572"/>
                </a:lnTo>
                <a:lnTo>
                  <a:pt x="530457" y="6019"/>
                </a:lnTo>
                <a:lnTo>
                  <a:pt x="532463" y="5566"/>
                </a:lnTo>
                <a:lnTo>
                  <a:pt x="532463" y="4465"/>
                </a:lnTo>
                <a:lnTo>
                  <a:pt x="533563" y="4595"/>
                </a:lnTo>
                <a:lnTo>
                  <a:pt x="533563" y="5501"/>
                </a:lnTo>
                <a:lnTo>
                  <a:pt x="535441" y="5825"/>
                </a:lnTo>
                <a:lnTo>
                  <a:pt x="535635" y="6601"/>
                </a:lnTo>
                <a:lnTo>
                  <a:pt x="536347" y="6601"/>
                </a:lnTo>
                <a:lnTo>
                  <a:pt x="536347" y="7184"/>
                </a:lnTo>
                <a:lnTo>
                  <a:pt x="535052" y="6860"/>
                </a:lnTo>
                <a:lnTo>
                  <a:pt x="534664" y="7443"/>
                </a:lnTo>
                <a:lnTo>
                  <a:pt x="535376" y="8349"/>
                </a:lnTo>
                <a:lnTo>
                  <a:pt x="535376" y="9708"/>
                </a:lnTo>
                <a:lnTo>
                  <a:pt x="536864" y="9708"/>
                </a:lnTo>
                <a:lnTo>
                  <a:pt x="538353" y="8155"/>
                </a:lnTo>
                <a:lnTo>
                  <a:pt x="539065" y="8284"/>
                </a:lnTo>
                <a:lnTo>
                  <a:pt x="539647" y="9384"/>
                </a:lnTo>
                <a:lnTo>
                  <a:pt x="541654" y="9255"/>
                </a:lnTo>
                <a:lnTo>
                  <a:pt x="541848" y="8931"/>
                </a:lnTo>
                <a:lnTo>
                  <a:pt x="542754" y="9384"/>
                </a:lnTo>
                <a:lnTo>
                  <a:pt x="544243" y="9384"/>
                </a:lnTo>
                <a:lnTo>
                  <a:pt x="544631" y="8284"/>
                </a:lnTo>
                <a:lnTo>
                  <a:pt x="545019" y="8284"/>
                </a:lnTo>
                <a:lnTo>
                  <a:pt x="545408" y="8867"/>
                </a:lnTo>
                <a:lnTo>
                  <a:pt x="545408" y="10226"/>
                </a:lnTo>
                <a:lnTo>
                  <a:pt x="547802" y="11326"/>
                </a:lnTo>
                <a:lnTo>
                  <a:pt x="546508" y="12556"/>
                </a:lnTo>
                <a:lnTo>
                  <a:pt x="546508" y="13462"/>
                </a:lnTo>
                <a:lnTo>
                  <a:pt x="547090" y="13462"/>
                </a:lnTo>
                <a:lnTo>
                  <a:pt x="547608" y="12232"/>
                </a:lnTo>
                <a:lnTo>
                  <a:pt x="548514" y="12103"/>
                </a:lnTo>
                <a:lnTo>
                  <a:pt x="548708" y="11520"/>
                </a:lnTo>
                <a:lnTo>
                  <a:pt x="550521" y="10161"/>
                </a:lnTo>
                <a:lnTo>
                  <a:pt x="552527" y="11067"/>
                </a:lnTo>
                <a:lnTo>
                  <a:pt x="551621" y="11520"/>
                </a:lnTo>
                <a:lnTo>
                  <a:pt x="551233" y="12879"/>
                </a:lnTo>
                <a:lnTo>
                  <a:pt x="552915" y="13203"/>
                </a:lnTo>
                <a:lnTo>
                  <a:pt x="552915" y="13656"/>
                </a:lnTo>
                <a:lnTo>
                  <a:pt x="554210" y="13980"/>
                </a:lnTo>
                <a:lnTo>
                  <a:pt x="556087" y="13656"/>
                </a:lnTo>
                <a:lnTo>
                  <a:pt x="556475" y="12879"/>
                </a:lnTo>
                <a:lnTo>
                  <a:pt x="558481" y="12879"/>
                </a:lnTo>
                <a:lnTo>
                  <a:pt x="562688" y="15015"/>
                </a:lnTo>
                <a:lnTo>
                  <a:pt x="563271" y="15015"/>
                </a:lnTo>
                <a:lnTo>
                  <a:pt x="563271" y="14691"/>
                </a:lnTo>
                <a:lnTo>
                  <a:pt x="564177" y="14238"/>
                </a:lnTo>
                <a:lnTo>
                  <a:pt x="564177" y="13138"/>
                </a:lnTo>
                <a:lnTo>
                  <a:pt x="564565" y="12685"/>
                </a:lnTo>
                <a:lnTo>
                  <a:pt x="565471" y="13462"/>
                </a:lnTo>
                <a:lnTo>
                  <a:pt x="566572" y="13462"/>
                </a:lnTo>
                <a:lnTo>
                  <a:pt x="566960" y="12879"/>
                </a:lnTo>
                <a:lnTo>
                  <a:pt x="569743" y="12297"/>
                </a:lnTo>
                <a:lnTo>
                  <a:pt x="571426" y="12620"/>
                </a:lnTo>
                <a:lnTo>
                  <a:pt x="571944" y="13073"/>
                </a:lnTo>
                <a:lnTo>
                  <a:pt x="574144" y="13073"/>
                </a:lnTo>
                <a:lnTo>
                  <a:pt x="574856" y="13527"/>
                </a:lnTo>
                <a:lnTo>
                  <a:pt x="574662" y="12426"/>
                </a:lnTo>
                <a:lnTo>
                  <a:pt x="575374" y="12426"/>
                </a:lnTo>
                <a:lnTo>
                  <a:pt x="575374" y="13009"/>
                </a:lnTo>
                <a:lnTo>
                  <a:pt x="575762" y="13009"/>
                </a:lnTo>
                <a:lnTo>
                  <a:pt x="575956" y="12426"/>
                </a:lnTo>
                <a:lnTo>
                  <a:pt x="578157" y="12103"/>
                </a:lnTo>
                <a:lnTo>
                  <a:pt x="580163" y="13203"/>
                </a:lnTo>
                <a:lnTo>
                  <a:pt x="581069" y="13203"/>
                </a:lnTo>
                <a:lnTo>
                  <a:pt x="582752" y="12297"/>
                </a:lnTo>
                <a:lnTo>
                  <a:pt x="583852" y="12167"/>
                </a:lnTo>
                <a:lnTo>
                  <a:pt x="583852" y="11844"/>
                </a:lnTo>
                <a:lnTo>
                  <a:pt x="582364" y="11391"/>
                </a:lnTo>
                <a:lnTo>
                  <a:pt x="581975" y="10614"/>
                </a:lnTo>
                <a:lnTo>
                  <a:pt x="580098" y="9837"/>
                </a:lnTo>
                <a:lnTo>
                  <a:pt x="577510" y="9384"/>
                </a:lnTo>
                <a:lnTo>
                  <a:pt x="576215" y="10161"/>
                </a:lnTo>
                <a:lnTo>
                  <a:pt x="574209" y="10032"/>
                </a:lnTo>
                <a:lnTo>
                  <a:pt x="574209" y="9255"/>
                </a:lnTo>
                <a:lnTo>
                  <a:pt x="572914" y="9255"/>
                </a:lnTo>
                <a:lnTo>
                  <a:pt x="572396" y="10355"/>
                </a:lnTo>
                <a:lnTo>
                  <a:pt x="570714" y="10938"/>
                </a:lnTo>
                <a:lnTo>
                  <a:pt x="570714" y="10614"/>
                </a:lnTo>
                <a:lnTo>
                  <a:pt x="569031" y="10485"/>
                </a:lnTo>
                <a:lnTo>
                  <a:pt x="568448" y="10032"/>
                </a:lnTo>
                <a:lnTo>
                  <a:pt x="568254" y="9255"/>
                </a:lnTo>
                <a:lnTo>
                  <a:pt x="567542" y="9255"/>
                </a:lnTo>
                <a:lnTo>
                  <a:pt x="567737" y="8155"/>
                </a:lnTo>
                <a:lnTo>
                  <a:pt x="568448" y="8025"/>
                </a:lnTo>
                <a:lnTo>
                  <a:pt x="569160" y="7249"/>
                </a:lnTo>
                <a:lnTo>
                  <a:pt x="570455" y="6925"/>
                </a:lnTo>
                <a:lnTo>
                  <a:pt x="570843" y="6343"/>
                </a:lnTo>
                <a:lnTo>
                  <a:pt x="572138" y="6666"/>
                </a:lnTo>
                <a:lnTo>
                  <a:pt x="572720" y="5889"/>
                </a:lnTo>
                <a:lnTo>
                  <a:pt x="573432" y="5889"/>
                </a:lnTo>
                <a:lnTo>
                  <a:pt x="574338" y="6666"/>
                </a:lnTo>
                <a:lnTo>
                  <a:pt x="578416" y="7443"/>
                </a:lnTo>
                <a:lnTo>
                  <a:pt x="578610" y="7896"/>
                </a:lnTo>
                <a:lnTo>
                  <a:pt x="584500" y="9708"/>
                </a:lnTo>
                <a:lnTo>
                  <a:pt x="585600" y="10485"/>
                </a:lnTo>
                <a:lnTo>
                  <a:pt x="587088" y="10614"/>
                </a:lnTo>
                <a:lnTo>
                  <a:pt x="587476" y="11067"/>
                </a:lnTo>
                <a:lnTo>
                  <a:pt x="590066" y="12167"/>
                </a:lnTo>
                <a:lnTo>
                  <a:pt x="591360" y="12297"/>
                </a:lnTo>
                <a:lnTo>
                  <a:pt x="592654" y="13073"/>
                </a:lnTo>
                <a:lnTo>
                  <a:pt x="594143" y="13203"/>
                </a:lnTo>
                <a:lnTo>
                  <a:pt x="594531" y="13656"/>
                </a:lnTo>
                <a:lnTo>
                  <a:pt x="597314" y="14238"/>
                </a:lnTo>
                <a:lnTo>
                  <a:pt x="598220" y="14821"/>
                </a:lnTo>
                <a:lnTo>
                  <a:pt x="598738" y="14691"/>
                </a:lnTo>
                <a:lnTo>
                  <a:pt x="602427" y="16245"/>
                </a:lnTo>
                <a:lnTo>
                  <a:pt x="604822" y="16698"/>
                </a:lnTo>
                <a:lnTo>
                  <a:pt x="605922" y="17474"/>
                </a:lnTo>
                <a:lnTo>
                  <a:pt x="607022" y="17474"/>
                </a:lnTo>
                <a:lnTo>
                  <a:pt x="607216" y="17928"/>
                </a:lnTo>
                <a:lnTo>
                  <a:pt x="608317" y="17928"/>
                </a:lnTo>
                <a:lnTo>
                  <a:pt x="608899" y="18381"/>
                </a:lnTo>
                <a:lnTo>
                  <a:pt x="611877" y="18834"/>
                </a:lnTo>
                <a:lnTo>
                  <a:pt x="612783" y="19416"/>
                </a:lnTo>
                <a:lnTo>
                  <a:pt x="616860" y="20193"/>
                </a:lnTo>
                <a:lnTo>
                  <a:pt x="618154" y="20970"/>
                </a:lnTo>
                <a:lnTo>
                  <a:pt x="618867" y="20840"/>
                </a:lnTo>
                <a:lnTo>
                  <a:pt x="622944" y="21940"/>
                </a:lnTo>
                <a:lnTo>
                  <a:pt x="624627" y="21811"/>
                </a:lnTo>
                <a:lnTo>
                  <a:pt x="626115" y="22264"/>
                </a:lnTo>
                <a:lnTo>
                  <a:pt x="633688" y="22717"/>
                </a:lnTo>
                <a:lnTo>
                  <a:pt x="634594" y="23170"/>
                </a:lnTo>
                <a:lnTo>
                  <a:pt x="645273" y="23300"/>
                </a:lnTo>
                <a:lnTo>
                  <a:pt x="645467" y="23623"/>
                </a:lnTo>
                <a:lnTo>
                  <a:pt x="652651" y="24723"/>
                </a:lnTo>
                <a:lnTo>
                  <a:pt x="653039" y="25176"/>
                </a:lnTo>
                <a:lnTo>
                  <a:pt x="657311" y="25500"/>
                </a:lnTo>
                <a:lnTo>
                  <a:pt x="657829" y="25953"/>
                </a:lnTo>
                <a:lnTo>
                  <a:pt x="663201" y="26730"/>
                </a:lnTo>
                <a:lnTo>
                  <a:pt x="663589" y="27183"/>
                </a:lnTo>
                <a:lnTo>
                  <a:pt x="665595" y="27507"/>
                </a:lnTo>
                <a:lnTo>
                  <a:pt x="667084" y="28412"/>
                </a:lnTo>
                <a:lnTo>
                  <a:pt x="668767" y="28412"/>
                </a:lnTo>
                <a:lnTo>
                  <a:pt x="669284" y="28995"/>
                </a:lnTo>
                <a:lnTo>
                  <a:pt x="671161" y="29125"/>
                </a:lnTo>
                <a:lnTo>
                  <a:pt x="671356" y="29707"/>
                </a:lnTo>
                <a:lnTo>
                  <a:pt x="674656" y="30160"/>
                </a:lnTo>
                <a:lnTo>
                  <a:pt x="676663" y="31519"/>
                </a:lnTo>
                <a:lnTo>
                  <a:pt x="677245" y="31519"/>
                </a:lnTo>
                <a:lnTo>
                  <a:pt x="677633" y="32102"/>
                </a:lnTo>
                <a:lnTo>
                  <a:pt x="679640" y="32425"/>
                </a:lnTo>
                <a:lnTo>
                  <a:pt x="679834" y="33202"/>
                </a:lnTo>
                <a:lnTo>
                  <a:pt x="681517" y="33784"/>
                </a:lnTo>
                <a:lnTo>
                  <a:pt x="683005" y="35014"/>
                </a:lnTo>
                <a:lnTo>
                  <a:pt x="684494" y="35014"/>
                </a:lnTo>
                <a:lnTo>
                  <a:pt x="685206" y="36114"/>
                </a:lnTo>
                <a:lnTo>
                  <a:pt x="686500" y="36244"/>
                </a:lnTo>
                <a:lnTo>
                  <a:pt x="689089" y="37474"/>
                </a:lnTo>
                <a:lnTo>
                  <a:pt x="690384" y="38833"/>
                </a:lnTo>
                <a:lnTo>
                  <a:pt x="692067" y="39415"/>
                </a:lnTo>
                <a:lnTo>
                  <a:pt x="692455" y="39868"/>
                </a:lnTo>
                <a:lnTo>
                  <a:pt x="692260" y="40451"/>
                </a:lnTo>
                <a:lnTo>
                  <a:pt x="692843" y="41033"/>
                </a:lnTo>
                <a:lnTo>
                  <a:pt x="693555" y="41163"/>
                </a:lnTo>
                <a:lnTo>
                  <a:pt x="693555" y="41616"/>
                </a:lnTo>
                <a:lnTo>
                  <a:pt x="694849" y="42198"/>
                </a:lnTo>
                <a:lnTo>
                  <a:pt x="696338" y="43751"/>
                </a:lnTo>
                <a:lnTo>
                  <a:pt x="698021" y="44075"/>
                </a:lnTo>
                <a:lnTo>
                  <a:pt x="702227" y="47311"/>
                </a:lnTo>
                <a:lnTo>
                  <a:pt x="704816" y="48541"/>
                </a:lnTo>
                <a:lnTo>
                  <a:pt x="705205" y="49123"/>
                </a:lnTo>
                <a:lnTo>
                  <a:pt x="706111" y="48994"/>
                </a:lnTo>
                <a:lnTo>
                  <a:pt x="706305" y="49900"/>
                </a:lnTo>
                <a:lnTo>
                  <a:pt x="707794" y="50223"/>
                </a:lnTo>
                <a:lnTo>
                  <a:pt x="707794" y="50677"/>
                </a:lnTo>
                <a:lnTo>
                  <a:pt x="709282" y="51259"/>
                </a:lnTo>
                <a:lnTo>
                  <a:pt x="710188" y="52165"/>
                </a:lnTo>
                <a:lnTo>
                  <a:pt x="710900" y="52165"/>
                </a:lnTo>
                <a:lnTo>
                  <a:pt x="712389" y="53848"/>
                </a:lnTo>
                <a:lnTo>
                  <a:pt x="714072" y="54625"/>
                </a:lnTo>
                <a:lnTo>
                  <a:pt x="715560" y="56113"/>
                </a:lnTo>
                <a:lnTo>
                  <a:pt x="716855" y="56566"/>
                </a:lnTo>
                <a:lnTo>
                  <a:pt x="719444" y="59155"/>
                </a:lnTo>
                <a:lnTo>
                  <a:pt x="721320" y="60385"/>
                </a:lnTo>
                <a:lnTo>
                  <a:pt x="722227" y="61938"/>
                </a:lnTo>
                <a:lnTo>
                  <a:pt x="723715" y="63168"/>
                </a:lnTo>
                <a:lnTo>
                  <a:pt x="723909" y="63944"/>
                </a:lnTo>
                <a:lnTo>
                  <a:pt x="726692" y="66210"/>
                </a:lnTo>
                <a:lnTo>
                  <a:pt x="727081" y="67116"/>
                </a:lnTo>
                <a:lnTo>
                  <a:pt x="731870" y="71064"/>
                </a:lnTo>
                <a:lnTo>
                  <a:pt x="731870" y="71517"/>
                </a:lnTo>
                <a:lnTo>
                  <a:pt x="732582" y="71841"/>
                </a:lnTo>
                <a:lnTo>
                  <a:pt x="733164" y="73200"/>
                </a:lnTo>
                <a:lnTo>
                  <a:pt x="734071" y="73200"/>
                </a:lnTo>
                <a:lnTo>
                  <a:pt x="736854" y="76371"/>
                </a:lnTo>
                <a:lnTo>
                  <a:pt x="737242" y="76242"/>
                </a:lnTo>
                <a:lnTo>
                  <a:pt x="739442" y="78378"/>
                </a:lnTo>
                <a:lnTo>
                  <a:pt x="739960" y="78378"/>
                </a:lnTo>
                <a:lnTo>
                  <a:pt x="740543" y="79284"/>
                </a:lnTo>
                <a:lnTo>
                  <a:pt x="742226" y="80060"/>
                </a:lnTo>
                <a:lnTo>
                  <a:pt x="746109" y="83426"/>
                </a:lnTo>
                <a:lnTo>
                  <a:pt x="749086" y="85238"/>
                </a:lnTo>
                <a:lnTo>
                  <a:pt x="750380" y="86921"/>
                </a:lnTo>
                <a:lnTo>
                  <a:pt x="752775" y="88927"/>
                </a:lnTo>
                <a:lnTo>
                  <a:pt x="753164" y="89704"/>
                </a:lnTo>
                <a:lnTo>
                  <a:pt x="754846" y="90610"/>
                </a:lnTo>
                <a:lnTo>
                  <a:pt x="754846" y="91192"/>
                </a:lnTo>
                <a:lnTo>
                  <a:pt x="757629" y="93910"/>
                </a:lnTo>
                <a:lnTo>
                  <a:pt x="759312" y="94364"/>
                </a:lnTo>
                <a:lnTo>
                  <a:pt x="759312" y="94946"/>
                </a:lnTo>
                <a:lnTo>
                  <a:pt x="760606" y="96046"/>
                </a:lnTo>
                <a:lnTo>
                  <a:pt x="762095" y="96823"/>
                </a:lnTo>
                <a:lnTo>
                  <a:pt x="764295" y="98959"/>
                </a:lnTo>
                <a:lnTo>
                  <a:pt x="765784" y="99541"/>
                </a:lnTo>
                <a:lnTo>
                  <a:pt x="765978" y="100318"/>
                </a:lnTo>
                <a:lnTo>
                  <a:pt x="766884" y="100642"/>
                </a:lnTo>
                <a:lnTo>
                  <a:pt x="767273" y="101418"/>
                </a:lnTo>
                <a:lnTo>
                  <a:pt x="767985" y="101548"/>
                </a:lnTo>
                <a:lnTo>
                  <a:pt x="768179" y="102130"/>
                </a:lnTo>
                <a:lnTo>
                  <a:pt x="769667" y="103166"/>
                </a:lnTo>
                <a:lnTo>
                  <a:pt x="770185" y="104072"/>
                </a:lnTo>
                <a:lnTo>
                  <a:pt x="772386" y="105561"/>
                </a:lnTo>
                <a:lnTo>
                  <a:pt x="773292" y="107114"/>
                </a:lnTo>
                <a:lnTo>
                  <a:pt x="774392" y="108020"/>
                </a:lnTo>
                <a:lnTo>
                  <a:pt x="774910" y="108020"/>
                </a:lnTo>
                <a:lnTo>
                  <a:pt x="778016" y="110932"/>
                </a:lnTo>
                <a:lnTo>
                  <a:pt x="779829" y="113392"/>
                </a:lnTo>
                <a:lnTo>
                  <a:pt x="780929" y="113715"/>
                </a:lnTo>
                <a:lnTo>
                  <a:pt x="782029" y="114816"/>
                </a:lnTo>
                <a:lnTo>
                  <a:pt x="782029" y="115269"/>
                </a:lnTo>
                <a:lnTo>
                  <a:pt x="784035" y="116499"/>
                </a:lnTo>
                <a:lnTo>
                  <a:pt x="784230" y="117081"/>
                </a:lnTo>
                <a:lnTo>
                  <a:pt x="784618" y="117081"/>
                </a:lnTo>
                <a:lnTo>
                  <a:pt x="784812" y="118569"/>
                </a:lnTo>
                <a:lnTo>
                  <a:pt x="786107" y="119346"/>
                </a:lnTo>
                <a:lnTo>
                  <a:pt x="786495" y="120252"/>
                </a:lnTo>
                <a:lnTo>
                  <a:pt x="787207" y="120382"/>
                </a:lnTo>
                <a:lnTo>
                  <a:pt x="788113" y="121870"/>
                </a:lnTo>
                <a:lnTo>
                  <a:pt x="789796" y="122647"/>
                </a:lnTo>
                <a:lnTo>
                  <a:pt x="791996" y="125689"/>
                </a:lnTo>
                <a:lnTo>
                  <a:pt x="794197" y="127630"/>
                </a:lnTo>
                <a:lnTo>
                  <a:pt x="798986" y="134750"/>
                </a:lnTo>
                <a:lnTo>
                  <a:pt x="802481" y="138568"/>
                </a:lnTo>
                <a:lnTo>
                  <a:pt x="807271" y="146335"/>
                </a:lnTo>
                <a:lnTo>
                  <a:pt x="809665" y="153649"/>
                </a:lnTo>
                <a:lnTo>
                  <a:pt x="809471" y="154878"/>
                </a:lnTo>
                <a:lnTo>
                  <a:pt x="809989" y="157338"/>
                </a:lnTo>
                <a:lnTo>
                  <a:pt x="815684" y="173583"/>
                </a:lnTo>
                <a:lnTo>
                  <a:pt x="816073" y="174489"/>
                </a:lnTo>
                <a:lnTo>
                  <a:pt x="816655" y="174812"/>
                </a:lnTo>
                <a:lnTo>
                  <a:pt x="816655" y="176042"/>
                </a:lnTo>
                <a:lnTo>
                  <a:pt x="817367" y="177531"/>
                </a:lnTo>
                <a:lnTo>
                  <a:pt x="817367" y="179472"/>
                </a:lnTo>
                <a:lnTo>
                  <a:pt x="818273" y="181155"/>
                </a:lnTo>
                <a:lnTo>
                  <a:pt x="818079" y="182514"/>
                </a:lnTo>
                <a:lnTo>
                  <a:pt x="818791" y="183291"/>
                </a:lnTo>
                <a:lnTo>
                  <a:pt x="818597" y="184197"/>
                </a:lnTo>
                <a:lnTo>
                  <a:pt x="819309" y="184974"/>
                </a:lnTo>
                <a:lnTo>
                  <a:pt x="819309" y="186333"/>
                </a:lnTo>
                <a:lnTo>
                  <a:pt x="819827" y="186656"/>
                </a:lnTo>
                <a:lnTo>
                  <a:pt x="820409" y="190734"/>
                </a:lnTo>
                <a:lnTo>
                  <a:pt x="820797" y="191317"/>
                </a:lnTo>
                <a:lnTo>
                  <a:pt x="820603" y="192222"/>
                </a:lnTo>
                <a:lnTo>
                  <a:pt x="821315" y="192546"/>
                </a:lnTo>
                <a:lnTo>
                  <a:pt x="821315" y="193323"/>
                </a:lnTo>
                <a:lnTo>
                  <a:pt x="822027" y="194358"/>
                </a:lnTo>
                <a:lnTo>
                  <a:pt x="822415" y="197530"/>
                </a:lnTo>
                <a:lnTo>
                  <a:pt x="822803" y="197983"/>
                </a:lnTo>
                <a:lnTo>
                  <a:pt x="822415" y="201154"/>
                </a:lnTo>
                <a:lnTo>
                  <a:pt x="821898" y="201283"/>
                </a:lnTo>
                <a:lnTo>
                  <a:pt x="821898" y="204002"/>
                </a:lnTo>
                <a:lnTo>
                  <a:pt x="821509" y="205361"/>
                </a:lnTo>
                <a:lnTo>
                  <a:pt x="821703" y="209115"/>
                </a:lnTo>
                <a:lnTo>
                  <a:pt x="820797" y="211963"/>
                </a:lnTo>
                <a:lnTo>
                  <a:pt x="820797" y="213775"/>
                </a:lnTo>
                <a:lnTo>
                  <a:pt x="820280" y="214228"/>
                </a:lnTo>
                <a:lnTo>
                  <a:pt x="820797" y="216946"/>
                </a:lnTo>
                <a:lnTo>
                  <a:pt x="820280" y="219341"/>
                </a:lnTo>
                <a:lnTo>
                  <a:pt x="819891" y="219664"/>
                </a:lnTo>
                <a:lnTo>
                  <a:pt x="820085" y="221153"/>
                </a:lnTo>
                <a:lnTo>
                  <a:pt x="820474" y="221477"/>
                </a:lnTo>
                <a:lnTo>
                  <a:pt x="819891" y="223159"/>
                </a:lnTo>
                <a:lnTo>
                  <a:pt x="820280" y="225424"/>
                </a:lnTo>
                <a:lnTo>
                  <a:pt x="820668" y="225748"/>
                </a:lnTo>
                <a:lnTo>
                  <a:pt x="820474" y="226525"/>
                </a:lnTo>
                <a:lnTo>
                  <a:pt x="820862" y="228013"/>
                </a:lnTo>
                <a:lnTo>
                  <a:pt x="820668" y="228467"/>
                </a:lnTo>
                <a:lnTo>
                  <a:pt x="818467" y="229502"/>
                </a:lnTo>
                <a:lnTo>
                  <a:pt x="819050" y="234615"/>
                </a:lnTo>
                <a:lnTo>
                  <a:pt x="818856" y="237463"/>
                </a:lnTo>
                <a:lnTo>
                  <a:pt x="820344" y="246847"/>
                </a:lnTo>
                <a:lnTo>
                  <a:pt x="822156" y="251054"/>
                </a:lnTo>
                <a:lnTo>
                  <a:pt x="822156" y="252284"/>
                </a:lnTo>
                <a:lnTo>
                  <a:pt x="822739" y="254096"/>
                </a:lnTo>
                <a:lnTo>
                  <a:pt x="823257" y="254679"/>
                </a:lnTo>
                <a:lnTo>
                  <a:pt x="824163" y="258627"/>
                </a:lnTo>
                <a:lnTo>
                  <a:pt x="824681" y="259080"/>
                </a:lnTo>
                <a:lnTo>
                  <a:pt x="825975" y="265552"/>
                </a:lnTo>
                <a:lnTo>
                  <a:pt x="826557" y="265875"/>
                </a:lnTo>
                <a:lnTo>
                  <a:pt x="826946" y="268141"/>
                </a:lnTo>
                <a:lnTo>
                  <a:pt x="827658" y="269176"/>
                </a:lnTo>
                <a:lnTo>
                  <a:pt x="828175" y="274936"/>
                </a:lnTo>
                <a:lnTo>
                  <a:pt x="828887" y="276166"/>
                </a:lnTo>
                <a:lnTo>
                  <a:pt x="829082" y="277978"/>
                </a:lnTo>
                <a:lnTo>
                  <a:pt x="828693" y="278108"/>
                </a:lnTo>
                <a:lnTo>
                  <a:pt x="828499" y="279920"/>
                </a:lnTo>
                <a:lnTo>
                  <a:pt x="827399" y="282509"/>
                </a:lnTo>
                <a:lnTo>
                  <a:pt x="826299" y="282509"/>
                </a:lnTo>
                <a:lnTo>
                  <a:pt x="826493" y="281279"/>
                </a:lnTo>
                <a:lnTo>
                  <a:pt x="826881" y="281149"/>
                </a:lnTo>
                <a:lnTo>
                  <a:pt x="826881" y="280567"/>
                </a:lnTo>
                <a:lnTo>
                  <a:pt x="826493" y="280567"/>
                </a:lnTo>
                <a:lnTo>
                  <a:pt x="825587" y="282056"/>
                </a:lnTo>
                <a:lnTo>
                  <a:pt x="825781" y="282832"/>
                </a:lnTo>
                <a:lnTo>
                  <a:pt x="824292" y="283285"/>
                </a:lnTo>
                <a:lnTo>
                  <a:pt x="824486" y="283609"/>
                </a:lnTo>
                <a:lnTo>
                  <a:pt x="823969" y="284062"/>
                </a:lnTo>
                <a:lnTo>
                  <a:pt x="823969" y="284645"/>
                </a:lnTo>
                <a:lnTo>
                  <a:pt x="823257" y="285098"/>
                </a:lnTo>
                <a:lnTo>
                  <a:pt x="822868" y="286910"/>
                </a:lnTo>
                <a:lnTo>
                  <a:pt x="822156" y="287946"/>
                </a:lnTo>
                <a:lnTo>
                  <a:pt x="822156" y="288722"/>
                </a:lnTo>
                <a:lnTo>
                  <a:pt x="822545" y="288851"/>
                </a:lnTo>
                <a:lnTo>
                  <a:pt x="822156" y="288851"/>
                </a:lnTo>
                <a:lnTo>
                  <a:pt x="821445" y="291117"/>
                </a:lnTo>
                <a:lnTo>
                  <a:pt x="820150" y="292929"/>
                </a:lnTo>
                <a:lnTo>
                  <a:pt x="818662" y="298495"/>
                </a:lnTo>
                <a:lnTo>
                  <a:pt x="817755" y="304061"/>
                </a:lnTo>
                <a:lnTo>
                  <a:pt x="817561" y="310857"/>
                </a:lnTo>
                <a:lnTo>
                  <a:pt x="818662" y="312540"/>
                </a:lnTo>
                <a:lnTo>
                  <a:pt x="818856" y="314481"/>
                </a:lnTo>
                <a:lnTo>
                  <a:pt x="818338" y="315517"/>
                </a:lnTo>
                <a:lnTo>
                  <a:pt x="818856" y="315646"/>
                </a:lnTo>
                <a:lnTo>
                  <a:pt x="818856" y="316099"/>
                </a:lnTo>
                <a:lnTo>
                  <a:pt x="818467" y="318364"/>
                </a:lnTo>
                <a:lnTo>
                  <a:pt x="818079" y="318688"/>
                </a:lnTo>
                <a:lnTo>
                  <a:pt x="817497" y="321536"/>
                </a:lnTo>
                <a:lnTo>
                  <a:pt x="817108" y="321860"/>
                </a:lnTo>
                <a:lnTo>
                  <a:pt x="816914" y="324254"/>
                </a:lnTo>
                <a:lnTo>
                  <a:pt x="815814" y="325613"/>
                </a:lnTo>
                <a:lnTo>
                  <a:pt x="814908" y="328461"/>
                </a:lnTo>
                <a:lnTo>
                  <a:pt x="814390" y="328785"/>
                </a:lnTo>
                <a:lnTo>
                  <a:pt x="813807" y="331050"/>
                </a:lnTo>
                <a:lnTo>
                  <a:pt x="812319" y="332086"/>
                </a:lnTo>
                <a:lnTo>
                  <a:pt x="812319" y="332862"/>
                </a:lnTo>
                <a:lnTo>
                  <a:pt x="811801" y="333445"/>
                </a:lnTo>
                <a:lnTo>
                  <a:pt x="811801" y="334674"/>
                </a:lnTo>
                <a:lnTo>
                  <a:pt x="811218" y="335127"/>
                </a:lnTo>
                <a:lnTo>
                  <a:pt x="810507" y="336810"/>
                </a:lnTo>
                <a:lnTo>
                  <a:pt x="809795" y="339658"/>
                </a:lnTo>
                <a:lnTo>
                  <a:pt x="808500" y="341341"/>
                </a:lnTo>
                <a:lnTo>
                  <a:pt x="808306" y="342570"/>
                </a:lnTo>
                <a:lnTo>
                  <a:pt x="807206" y="344059"/>
                </a:lnTo>
                <a:lnTo>
                  <a:pt x="806623" y="346000"/>
                </a:lnTo>
                <a:lnTo>
                  <a:pt x="806106" y="346130"/>
                </a:lnTo>
                <a:lnTo>
                  <a:pt x="806106" y="346712"/>
                </a:lnTo>
                <a:lnTo>
                  <a:pt x="805393" y="347489"/>
                </a:lnTo>
                <a:lnTo>
                  <a:pt x="805588" y="349107"/>
                </a:lnTo>
                <a:lnTo>
                  <a:pt x="805070" y="349690"/>
                </a:lnTo>
                <a:lnTo>
                  <a:pt x="804552" y="353444"/>
                </a:lnTo>
                <a:lnTo>
                  <a:pt x="803970" y="354350"/>
                </a:lnTo>
                <a:lnTo>
                  <a:pt x="803970" y="356615"/>
                </a:lnTo>
                <a:lnTo>
                  <a:pt x="803452" y="357197"/>
                </a:lnTo>
                <a:lnTo>
                  <a:pt x="803452" y="358880"/>
                </a:lnTo>
                <a:lnTo>
                  <a:pt x="802870" y="359333"/>
                </a:lnTo>
                <a:lnTo>
                  <a:pt x="802157" y="362310"/>
                </a:lnTo>
                <a:lnTo>
                  <a:pt x="801445" y="363087"/>
                </a:lnTo>
                <a:lnTo>
                  <a:pt x="801445" y="363864"/>
                </a:lnTo>
                <a:lnTo>
                  <a:pt x="800863" y="364187"/>
                </a:lnTo>
                <a:lnTo>
                  <a:pt x="800345" y="365546"/>
                </a:lnTo>
                <a:lnTo>
                  <a:pt x="799439" y="366129"/>
                </a:lnTo>
                <a:lnTo>
                  <a:pt x="799439" y="366711"/>
                </a:lnTo>
                <a:lnTo>
                  <a:pt x="799827" y="366841"/>
                </a:lnTo>
                <a:lnTo>
                  <a:pt x="799633" y="368071"/>
                </a:lnTo>
                <a:lnTo>
                  <a:pt x="799116" y="368071"/>
                </a:lnTo>
                <a:lnTo>
                  <a:pt x="797303" y="369430"/>
                </a:lnTo>
                <a:lnTo>
                  <a:pt x="796591" y="370465"/>
                </a:lnTo>
                <a:lnTo>
                  <a:pt x="794585" y="371954"/>
                </a:lnTo>
                <a:lnTo>
                  <a:pt x="793873" y="373313"/>
                </a:lnTo>
                <a:lnTo>
                  <a:pt x="792967" y="373766"/>
                </a:lnTo>
                <a:lnTo>
                  <a:pt x="791867" y="375125"/>
                </a:lnTo>
                <a:lnTo>
                  <a:pt x="791672" y="376031"/>
                </a:lnTo>
                <a:lnTo>
                  <a:pt x="790572" y="376938"/>
                </a:lnTo>
                <a:lnTo>
                  <a:pt x="790378" y="377843"/>
                </a:lnTo>
                <a:lnTo>
                  <a:pt x="788890" y="380238"/>
                </a:lnTo>
                <a:lnTo>
                  <a:pt x="788890" y="381015"/>
                </a:lnTo>
                <a:lnTo>
                  <a:pt x="785913" y="388069"/>
                </a:lnTo>
                <a:lnTo>
                  <a:pt x="785006" y="394801"/>
                </a:lnTo>
                <a:lnTo>
                  <a:pt x="784812" y="406386"/>
                </a:lnTo>
                <a:lnTo>
                  <a:pt x="784100" y="412663"/>
                </a:lnTo>
                <a:lnTo>
                  <a:pt x="783582" y="414281"/>
                </a:lnTo>
                <a:lnTo>
                  <a:pt x="783194" y="420430"/>
                </a:lnTo>
                <a:lnTo>
                  <a:pt x="782806" y="421336"/>
                </a:lnTo>
                <a:lnTo>
                  <a:pt x="783000" y="424508"/>
                </a:lnTo>
                <a:lnTo>
                  <a:pt x="782417" y="427485"/>
                </a:lnTo>
                <a:lnTo>
                  <a:pt x="782417" y="432015"/>
                </a:lnTo>
                <a:lnTo>
                  <a:pt x="783000" y="435769"/>
                </a:lnTo>
                <a:lnTo>
                  <a:pt x="782806" y="436805"/>
                </a:lnTo>
                <a:lnTo>
                  <a:pt x="782288" y="437128"/>
                </a:lnTo>
                <a:lnTo>
                  <a:pt x="781900" y="438035"/>
                </a:lnTo>
                <a:lnTo>
                  <a:pt x="780994" y="441206"/>
                </a:lnTo>
                <a:lnTo>
                  <a:pt x="778405" y="445995"/>
                </a:lnTo>
                <a:lnTo>
                  <a:pt x="778405" y="447354"/>
                </a:lnTo>
                <a:lnTo>
                  <a:pt x="777110" y="450979"/>
                </a:lnTo>
                <a:lnTo>
                  <a:pt x="776528" y="455185"/>
                </a:lnTo>
                <a:lnTo>
                  <a:pt x="775233" y="459846"/>
                </a:lnTo>
                <a:lnTo>
                  <a:pt x="775039" y="462240"/>
                </a:lnTo>
                <a:lnTo>
                  <a:pt x="773033" y="468971"/>
                </a:lnTo>
                <a:lnTo>
                  <a:pt x="771350" y="480815"/>
                </a:lnTo>
                <a:lnTo>
                  <a:pt x="770250" y="484569"/>
                </a:lnTo>
                <a:lnTo>
                  <a:pt x="769732" y="488323"/>
                </a:lnTo>
                <a:lnTo>
                  <a:pt x="768049" y="491883"/>
                </a:lnTo>
                <a:lnTo>
                  <a:pt x="763648" y="495054"/>
                </a:lnTo>
                <a:lnTo>
                  <a:pt x="761448" y="495636"/>
                </a:lnTo>
                <a:lnTo>
                  <a:pt x="748568" y="502044"/>
                </a:lnTo>
                <a:lnTo>
                  <a:pt x="739378" y="506056"/>
                </a:lnTo>
                <a:lnTo>
                  <a:pt x="733100" y="510717"/>
                </a:lnTo>
                <a:lnTo>
                  <a:pt x="730705" y="513823"/>
                </a:lnTo>
                <a:lnTo>
                  <a:pt x="729217" y="517383"/>
                </a:lnTo>
                <a:lnTo>
                  <a:pt x="727728" y="519001"/>
                </a:lnTo>
                <a:lnTo>
                  <a:pt x="726628" y="519583"/>
                </a:lnTo>
                <a:lnTo>
                  <a:pt x="726628" y="520166"/>
                </a:lnTo>
                <a:lnTo>
                  <a:pt x="725139" y="520943"/>
                </a:lnTo>
                <a:lnTo>
                  <a:pt x="723133" y="523466"/>
                </a:lnTo>
                <a:lnTo>
                  <a:pt x="722421" y="526444"/>
                </a:lnTo>
                <a:lnTo>
                  <a:pt x="720415" y="531363"/>
                </a:lnTo>
                <a:lnTo>
                  <a:pt x="720415" y="532851"/>
                </a:lnTo>
                <a:lnTo>
                  <a:pt x="719702" y="533175"/>
                </a:lnTo>
                <a:lnTo>
                  <a:pt x="718797" y="535440"/>
                </a:lnTo>
                <a:lnTo>
                  <a:pt x="713295" y="540683"/>
                </a:lnTo>
                <a:lnTo>
                  <a:pt x="706823" y="544695"/>
                </a:lnTo>
                <a:lnTo>
                  <a:pt x="706823" y="540683"/>
                </a:lnTo>
                <a:lnTo>
                  <a:pt x="706111" y="539194"/>
                </a:lnTo>
                <a:lnTo>
                  <a:pt x="705593" y="538870"/>
                </a:lnTo>
                <a:lnTo>
                  <a:pt x="705593" y="538288"/>
                </a:lnTo>
                <a:lnTo>
                  <a:pt x="704105" y="536799"/>
                </a:lnTo>
                <a:lnTo>
                  <a:pt x="702292" y="536022"/>
                </a:lnTo>
                <a:lnTo>
                  <a:pt x="701386" y="535117"/>
                </a:lnTo>
                <a:lnTo>
                  <a:pt x="698797" y="534210"/>
                </a:lnTo>
                <a:lnTo>
                  <a:pt x="697309" y="532851"/>
                </a:lnTo>
                <a:lnTo>
                  <a:pt x="696921" y="532398"/>
                </a:lnTo>
                <a:lnTo>
                  <a:pt x="696921" y="530327"/>
                </a:lnTo>
                <a:lnTo>
                  <a:pt x="697309" y="530198"/>
                </a:lnTo>
                <a:lnTo>
                  <a:pt x="697503" y="528580"/>
                </a:lnTo>
                <a:lnTo>
                  <a:pt x="696597" y="525732"/>
                </a:lnTo>
                <a:lnTo>
                  <a:pt x="695885" y="525149"/>
                </a:lnTo>
                <a:lnTo>
                  <a:pt x="695303" y="523661"/>
                </a:lnTo>
                <a:lnTo>
                  <a:pt x="693620" y="523078"/>
                </a:lnTo>
                <a:lnTo>
                  <a:pt x="693231" y="522496"/>
                </a:lnTo>
                <a:lnTo>
                  <a:pt x="691419" y="521719"/>
                </a:lnTo>
                <a:lnTo>
                  <a:pt x="691419" y="521396"/>
                </a:lnTo>
                <a:lnTo>
                  <a:pt x="690901" y="521396"/>
                </a:lnTo>
                <a:lnTo>
                  <a:pt x="690189" y="520360"/>
                </a:lnTo>
                <a:lnTo>
                  <a:pt x="690384" y="519454"/>
                </a:lnTo>
                <a:lnTo>
                  <a:pt x="692972" y="517059"/>
                </a:lnTo>
                <a:lnTo>
                  <a:pt x="692584" y="514082"/>
                </a:lnTo>
                <a:lnTo>
                  <a:pt x="692972" y="512917"/>
                </a:lnTo>
                <a:lnTo>
                  <a:pt x="691872" y="512335"/>
                </a:lnTo>
                <a:lnTo>
                  <a:pt x="691160" y="511299"/>
                </a:lnTo>
                <a:lnTo>
                  <a:pt x="690254" y="510975"/>
                </a:lnTo>
                <a:lnTo>
                  <a:pt x="689866" y="510199"/>
                </a:lnTo>
                <a:lnTo>
                  <a:pt x="690060" y="509616"/>
                </a:lnTo>
                <a:lnTo>
                  <a:pt x="689478" y="509292"/>
                </a:lnTo>
                <a:lnTo>
                  <a:pt x="689672" y="507934"/>
                </a:lnTo>
                <a:lnTo>
                  <a:pt x="690384" y="507157"/>
                </a:lnTo>
                <a:lnTo>
                  <a:pt x="690189" y="504762"/>
                </a:lnTo>
                <a:lnTo>
                  <a:pt x="689801" y="504633"/>
                </a:lnTo>
                <a:lnTo>
                  <a:pt x="690189" y="503015"/>
                </a:lnTo>
                <a:lnTo>
                  <a:pt x="689478" y="502562"/>
                </a:lnTo>
                <a:lnTo>
                  <a:pt x="688571" y="502562"/>
                </a:lnTo>
                <a:lnTo>
                  <a:pt x="687277" y="501397"/>
                </a:lnTo>
                <a:lnTo>
                  <a:pt x="685983" y="500944"/>
                </a:lnTo>
                <a:lnTo>
                  <a:pt x="685270" y="500037"/>
                </a:lnTo>
                <a:lnTo>
                  <a:pt x="685076" y="499132"/>
                </a:lnTo>
                <a:lnTo>
                  <a:pt x="683588" y="498096"/>
                </a:lnTo>
                <a:lnTo>
                  <a:pt x="683588" y="496154"/>
                </a:lnTo>
                <a:lnTo>
                  <a:pt x="683200" y="495572"/>
                </a:lnTo>
                <a:lnTo>
                  <a:pt x="682099" y="495119"/>
                </a:lnTo>
                <a:lnTo>
                  <a:pt x="681193" y="495442"/>
                </a:lnTo>
                <a:lnTo>
                  <a:pt x="679769" y="494925"/>
                </a:lnTo>
                <a:lnTo>
                  <a:pt x="679769" y="494342"/>
                </a:lnTo>
                <a:lnTo>
                  <a:pt x="680869" y="493889"/>
                </a:lnTo>
                <a:lnTo>
                  <a:pt x="681452" y="493112"/>
                </a:lnTo>
                <a:lnTo>
                  <a:pt x="681064" y="490135"/>
                </a:lnTo>
                <a:lnTo>
                  <a:pt x="683264" y="489359"/>
                </a:lnTo>
                <a:lnTo>
                  <a:pt x="683264" y="488905"/>
                </a:lnTo>
                <a:lnTo>
                  <a:pt x="683782" y="488582"/>
                </a:lnTo>
                <a:lnTo>
                  <a:pt x="683782" y="487223"/>
                </a:lnTo>
                <a:lnTo>
                  <a:pt x="684882" y="487352"/>
                </a:lnTo>
                <a:lnTo>
                  <a:pt x="684882" y="485540"/>
                </a:lnTo>
                <a:lnTo>
                  <a:pt x="683200" y="486123"/>
                </a:lnTo>
                <a:lnTo>
                  <a:pt x="683005" y="489099"/>
                </a:lnTo>
                <a:lnTo>
                  <a:pt x="682617" y="489423"/>
                </a:lnTo>
                <a:lnTo>
                  <a:pt x="680740" y="489423"/>
                </a:lnTo>
                <a:lnTo>
                  <a:pt x="680222" y="490459"/>
                </a:lnTo>
                <a:lnTo>
                  <a:pt x="680611" y="492271"/>
                </a:lnTo>
                <a:lnTo>
                  <a:pt x="679705" y="492724"/>
                </a:lnTo>
                <a:lnTo>
                  <a:pt x="678993" y="494989"/>
                </a:lnTo>
                <a:lnTo>
                  <a:pt x="679381" y="496219"/>
                </a:lnTo>
                <a:lnTo>
                  <a:pt x="681064" y="496543"/>
                </a:lnTo>
                <a:lnTo>
                  <a:pt x="680869" y="496866"/>
                </a:lnTo>
                <a:lnTo>
                  <a:pt x="681452" y="497190"/>
                </a:lnTo>
                <a:lnTo>
                  <a:pt x="681646" y="498678"/>
                </a:lnTo>
                <a:lnTo>
                  <a:pt x="683652" y="500490"/>
                </a:lnTo>
                <a:lnTo>
                  <a:pt x="683652" y="501850"/>
                </a:lnTo>
                <a:lnTo>
                  <a:pt x="684559" y="502303"/>
                </a:lnTo>
                <a:lnTo>
                  <a:pt x="685465" y="503791"/>
                </a:lnTo>
                <a:lnTo>
                  <a:pt x="685659" y="504827"/>
                </a:lnTo>
                <a:lnTo>
                  <a:pt x="686371" y="505409"/>
                </a:lnTo>
                <a:lnTo>
                  <a:pt x="686371" y="506316"/>
                </a:lnTo>
                <a:lnTo>
                  <a:pt x="685659" y="507222"/>
                </a:lnTo>
                <a:lnTo>
                  <a:pt x="685659" y="509616"/>
                </a:lnTo>
                <a:lnTo>
                  <a:pt x="686177" y="511105"/>
                </a:lnTo>
                <a:lnTo>
                  <a:pt x="688183" y="513176"/>
                </a:lnTo>
                <a:lnTo>
                  <a:pt x="690578" y="514535"/>
                </a:lnTo>
                <a:lnTo>
                  <a:pt x="690578" y="516477"/>
                </a:lnTo>
                <a:lnTo>
                  <a:pt x="689478" y="517059"/>
                </a:lnTo>
                <a:lnTo>
                  <a:pt x="688183" y="518872"/>
                </a:lnTo>
                <a:lnTo>
                  <a:pt x="688183" y="521266"/>
                </a:lnTo>
                <a:lnTo>
                  <a:pt x="689672" y="523337"/>
                </a:lnTo>
                <a:lnTo>
                  <a:pt x="692649" y="524826"/>
                </a:lnTo>
                <a:lnTo>
                  <a:pt x="694137" y="526444"/>
                </a:lnTo>
                <a:lnTo>
                  <a:pt x="694655" y="527803"/>
                </a:lnTo>
                <a:lnTo>
                  <a:pt x="694461" y="532592"/>
                </a:lnTo>
                <a:lnTo>
                  <a:pt x="694849" y="532722"/>
                </a:lnTo>
                <a:lnTo>
                  <a:pt x="694849" y="533628"/>
                </a:lnTo>
                <a:lnTo>
                  <a:pt x="695561" y="534793"/>
                </a:lnTo>
                <a:lnTo>
                  <a:pt x="699962" y="537188"/>
                </a:lnTo>
                <a:lnTo>
                  <a:pt x="700674" y="537188"/>
                </a:lnTo>
                <a:lnTo>
                  <a:pt x="701257" y="538353"/>
                </a:lnTo>
                <a:lnTo>
                  <a:pt x="702745" y="539841"/>
                </a:lnTo>
                <a:lnTo>
                  <a:pt x="702745" y="540747"/>
                </a:lnTo>
                <a:lnTo>
                  <a:pt x="703457" y="541653"/>
                </a:lnTo>
                <a:lnTo>
                  <a:pt x="703457" y="542689"/>
                </a:lnTo>
                <a:lnTo>
                  <a:pt x="704946" y="542689"/>
                </a:lnTo>
                <a:lnTo>
                  <a:pt x="704946" y="544048"/>
                </a:lnTo>
                <a:lnTo>
                  <a:pt x="704558" y="544631"/>
                </a:lnTo>
                <a:lnTo>
                  <a:pt x="704752" y="545990"/>
                </a:lnTo>
                <a:lnTo>
                  <a:pt x="704363" y="547931"/>
                </a:lnTo>
                <a:lnTo>
                  <a:pt x="701257" y="551038"/>
                </a:lnTo>
                <a:lnTo>
                  <a:pt x="701257" y="551621"/>
                </a:lnTo>
                <a:lnTo>
                  <a:pt x="700674" y="551944"/>
                </a:lnTo>
                <a:lnTo>
                  <a:pt x="699768" y="553433"/>
                </a:lnTo>
                <a:lnTo>
                  <a:pt x="699768" y="554015"/>
                </a:lnTo>
                <a:lnTo>
                  <a:pt x="698862" y="554921"/>
                </a:lnTo>
                <a:lnTo>
                  <a:pt x="698668" y="555698"/>
                </a:lnTo>
                <a:lnTo>
                  <a:pt x="697956" y="556151"/>
                </a:lnTo>
                <a:lnTo>
                  <a:pt x="698150" y="556928"/>
                </a:lnTo>
                <a:lnTo>
                  <a:pt x="695755" y="557381"/>
                </a:lnTo>
                <a:lnTo>
                  <a:pt x="695367" y="557963"/>
                </a:lnTo>
                <a:lnTo>
                  <a:pt x="692260" y="558869"/>
                </a:lnTo>
                <a:lnTo>
                  <a:pt x="689154" y="560811"/>
                </a:lnTo>
                <a:lnTo>
                  <a:pt x="688960" y="561717"/>
                </a:lnTo>
                <a:lnTo>
                  <a:pt x="688377" y="562299"/>
                </a:lnTo>
                <a:lnTo>
                  <a:pt x="687989" y="562170"/>
                </a:lnTo>
                <a:lnTo>
                  <a:pt x="687989" y="562752"/>
                </a:lnTo>
                <a:lnTo>
                  <a:pt x="687471" y="563206"/>
                </a:lnTo>
                <a:lnTo>
                  <a:pt x="686759" y="565018"/>
                </a:lnTo>
                <a:lnTo>
                  <a:pt x="685076" y="567542"/>
                </a:lnTo>
                <a:lnTo>
                  <a:pt x="684494" y="567801"/>
                </a:lnTo>
                <a:lnTo>
                  <a:pt x="683588" y="569872"/>
                </a:lnTo>
                <a:lnTo>
                  <a:pt x="682682" y="570778"/>
                </a:lnTo>
                <a:lnTo>
                  <a:pt x="682487" y="571814"/>
                </a:lnTo>
                <a:lnTo>
                  <a:pt x="680805" y="574079"/>
                </a:lnTo>
                <a:lnTo>
                  <a:pt x="680416" y="573496"/>
                </a:lnTo>
                <a:lnTo>
                  <a:pt x="680416" y="571684"/>
                </a:lnTo>
                <a:lnTo>
                  <a:pt x="681323" y="570196"/>
                </a:lnTo>
                <a:lnTo>
                  <a:pt x="681517" y="567348"/>
                </a:lnTo>
                <a:lnTo>
                  <a:pt x="681129" y="566895"/>
                </a:lnTo>
                <a:lnTo>
                  <a:pt x="681129" y="565730"/>
                </a:lnTo>
                <a:lnTo>
                  <a:pt x="680740" y="565406"/>
                </a:lnTo>
                <a:lnTo>
                  <a:pt x="679834" y="565730"/>
                </a:lnTo>
                <a:lnTo>
                  <a:pt x="679834" y="564953"/>
                </a:lnTo>
                <a:lnTo>
                  <a:pt x="680416" y="564241"/>
                </a:lnTo>
                <a:lnTo>
                  <a:pt x="679705" y="563076"/>
                </a:lnTo>
                <a:lnTo>
                  <a:pt x="676922" y="561264"/>
                </a:lnTo>
                <a:lnTo>
                  <a:pt x="675045" y="559452"/>
                </a:lnTo>
                <a:lnTo>
                  <a:pt x="670061" y="556345"/>
                </a:lnTo>
                <a:lnTo>
                  <a:pt x="670061" y="555439"/>
                </a:lnTo>
                <a:lnTo>
                  <a:pt x="668767" y="554404"/>
                </a:lnTo>
                <a:lnTo>
                  <a:pt x="668249" y="551750"/>
                </a:lnTo>
                <a:lnTo>
                  <a:pt x="668249" y="548773"/>
                </a:lnTo>
                <a:lnTo>
                  <a:pt x="668767" y="543401"/>
                </a:lnTo>
                <a:lnTo>
                  <a:pt x="669155" y="543271"/>
                </a:lnTo>
                <a:lnTo>
                  <a:pt x="668961" y="541459"/>
                </a:lnTo>
                <a:lnTo>
                  <a:pt x="668249" y="541136"/>
                </a:lnTo>
                <a:lnTo>
                  <a:pt x="668055" y="541589"/>
                </a:lnTo>
                <a:lnTo>
                  <a:pt x="666955" y="541589"/>
                </a:lnTo>
                <a:lnTo>
                  <a:pt x="666048" y="541136"/>
                </a:lnTo>
                <a:lnTo>
                  <a:pt x="666048" y="540359"/>
                </a:lnTo>
                <a:lnTo>
                  <a:pt x="665660" y="540035"/>
                </a:lnTo>
                <a:lnTo>
                  <a:pt x="663977" y="540359"/>
                </a:lnTo>
                <a:lnTo>
                  <a:pt x="663783" y="539776"/>
                </a:lnTo>
                <a:lnTo>
                  <a:pt x="661583" y="539647"/>
                </a:lnTo>
                <a:lnTo>
                  <a:pt x="661388" y="538870"/>
                </a:lnTo>
                <a:lnTo>
                  <a:pt x="660094" y="539323"/>
                </a:lnTo>
                <a:lnTo>
                  <a:pt x="658411" y="538417"/>
                </a:lnTo>
                <a:lnTo>
                  <a:pt x="656534" y="537964"/>
                </a:lnTo>
                <a:lnTo>
                  <a:pt x="656340" y="537382"/>
                </a:lnTo>
                <a:lnTo>
                  <a:pt x="654463" y="536605"/>
                </a:lnTo>
                <a:lnTo>
                  <a:pt x="651486" y="534210"/>
                </a:lnTo>
                <a:lnTo>
                  <a:pt x="648380" y="534340"/>
                </a:lnTo>
                <a:lnTo>
                  <a:pt x="646179" y="533887"/>
                </a:lnTo>
                <a:lnTo>
                  <a:pt x="644884" y="531492"/>
                </a:lnTo>
                <a:lnTo>
                  <a:pt x="641390" y="530003"/>
                </a:lnTo>
                <a:lnTo>
                  <a:pt x="641001" y="529421"/>
                </a:lnTo>
                <a:lnTo>
                  <a:pt x="637506" y="529550"/>
                </a:lnTo>
                <a:lnTo>
                  <a:pt x="635694" y="527932"/>
                </a:lnTo>
                <a:lnTo>
                  <a:pt x="635306" y="526767"/>
                </a:lnTo>
                <a:lnTo>
                  <a:pt x="632199" y="524049"/>
                </a:lnTo>
                <a:lnTo>
                  <a:pt x="631487" y="521655"/>
                </a:lnTo>
                <a:lnTo>
                  <a:pt x="628898" y="521655"/>
                </a:lnTo>
                <a:lnTo>
                  <a:pt x="628704" y="520878"/>
                </a:lnTo>
                <a:lnTo>
                  <a:pt x="627992" y="520554"/>
                </a:lnTo>
                <a:lnTo>
                  <a:pt x="627280" y="518742"/>
                </a:lnTo>
                <a:lnTo>
                  <a:pt x="627086" y="516930"/>
                </a:lnTo>
                <a:lnTo>
                  <a:pt x="626698" y="516930"/>
                </a:lnTo>
                <a:lnTo>
                  <a:pt x="626115" y="518872"/>
                </a:lnTo>
                <a:lnTo>
                  <a:pt x="626504" y="520684"/>
                </a:lnTo>
                <a:lnTo>
                  <a:pt x="627216" y="521137"/>
                </a:lnTo>
                <a:lnTo>
                  <a:pt x="627216" y="521913"/>
                </a:lnTo>
                <a:lnTo>
                  <a:pt x="628898" y="522949"/>
                </a:lnTo>
                <a:lnTo>
                  <a:pt x="628704" y="523855"/>
                </a:lnTo>
                <a:lnTo>
                  <a:pt x="629416" y="524437"/>
                </a:lnTo>
                <a:lnTo>
                  <a:pt x="630516" y="527544"/>
                </a:lnTo>
                <a:lnTo>
                  <a:pt x="634917" y="532139"/>
                </a:lnTo>
                <a:lnTo>
                  <a:pt x="637312" y="533628"/>
                </a:lnTo>
                <a:lnTo>
                  <a:pt x="638024" y="533628"/>
                </a:lnTo>
                <a:lnTo>
                  <a:pt x="638736" y="533046"/>
                </a:lnTo>
                <a:lnTo>
                  <a:pt x="641131" y="533628"/>
                </a:lnTo>
                <a:lnTo>
                  <a:pt x="642619" y="534987"/>
                </a:lnTo>
                <a:lnTo>
                  <a:pt x="642813" y="536022"/>
                </a:lnTo>
                <a:lnTo>
                  <a:pt x="644626" y="537964"/>
                </a:lnTo>
                <a:lnTo>
                  <a:pt x="644820" y="538870"/>
                </a:lnTo>
                <a:lnTo>
                  <a:pt x="647214" y="538741"/>
                </a:lnTo>
                <a:lnTo>
                  <a:pt x="647926" y="539194"/>
                </a:lnTo>
                <a:lnTo>
                  <a:pt x="651227" y="539194"/>
                </a:lnTo>
                <a:lnTo>
                  <a:pt x="652716" y="540230"/>
                </a:lnTo>
                <a:lnTo>
                  <a:pt x="654204" y="540553"/>
                </a:lnTo>
                <a:lnTo>
                  <a:pt x="654399" y="541006"/>
                </a:lnTo>
                <a:lnTo>
                  <a:pt x="656987" y="541912"/>
                </a:lnTo>
                <a:lnTo>
                  <a:pt x="657376" y="542365"/>
                </a:lnTo>
                <a:lnTo>
                  <a:pt x="659770" y="542689"/>
                </a:lnTo>
                <a:lnTo>
                  <a:pt x="662165" y="543595"/>
                </a:lnTo>
                <a:lnTo>
                  <a:pt x="663265" y="543595"/>
                </a:lnTo>
                <a:lnTo>
                  <a:pt x="663783" y="544048"/>
                </a:lnTo>
                <a:lnTo>
                  <a:pt x="664883" y="546572"/>
                </a:lnTo>
                <a:lnTo>
                  <a:pt x="664883" y="553756"/>
                </a:lnTo>
                <a:lnTo>
                  <a:pt x="665984" y="555115"/>
                </a:lnTo>
                <a:lnTo>
                  <a:pt x="667472" y="558869"/>
                </a:lnTo>
                <a:lnTo>
                  <a:pt x="666955" y="560487"/>
                </a:lnTo>
                <a:lnTo>
                  <a:pt x="666048" y="560940"/>
                </a:lnTo>
                <a:lnTo>
                  <a:pt x="666048" y="561394"/>
                </a:lnTo>
                <a:lnTo>
                  <a:pt x="663654" y="561847"/>
                </a:lnTo>
                <a:lnTo>
                  <a:pt x="660871" y="559776"/>
                </a:lnTo>
                <a:lnTo>
                  <a:pt x="657893" y="558740"/>
                </a:lnTo>
                <a:lnTo>
                  <a:pt x="656211" y="558611"/>
                </a:lnTo>
                <a:lnTo>
                  <a:pt x="654722" y="559646"/>
                </a:lnTo>
                <a:lnTo>
                  <a:pt x="652716" y="560229"/>
                </a:lnTo>
                <a:lnTo>
                  <a:pt x="652521" y="560681"/>
                </a:lnTo>
                <a:lnTo>
                  <a:pt x="650515" y="561134"/>
                </a:lnTo>
                <a:lnTo>
                  <a:pt x="650321" y="561588"/>
                </a:lnTo>
                <a:lnTo>
                  <a:pt x="648832" y="561717"/>
                </a:lnTo>
                <a:lnTo>
                  <a:pt x="648638" y="562429"/>
                </a:lnTo>
                <a:lnTo>
                  <a:pt x="647926" y="562882"/>
                </a:lnTo>
                <a:lnTo>
                  <a:pt x="647020" y="562882"/>
                </a:lnTo>
                <a:lnTo>
                  <a:pt x="646308" y="562559"/>
                </a:lnTo>
                <a:lnTo>
                  <a:pt x="646308" y="561976"/>
                </a:lnTo>
                <a:lnTo>
                  <a:pt x="645726" y="561652"/>
                </a:lnTo>
                <a:lnTo>
                  <a:pt x="644043" y="561976"/>
                </a:lnTo>
                <a:lnTo>
                  <a:pt x="643137" y="561847"/>
                </a:lnTo>
                <a:lnTo>
                  <a:pt x="642749" y="561394"/>
                </a:lnTo>
                <a:lnTo>
                  <a:pt x="641260" y="561523"/>
                </a:lnTo>
                <a:lnTo>
                  <a:pt x="640160" y="561070"/>
                </a:lnTo>
                <a:lnTo>
                  <a:pt x="638477" y="561523"/>
                </a:lnTo>
                <a:lnTo>
                  <a:pt x="636665" y="561394"/>
                </a:lnTo>
                <a:lnTo>
                  <a:pt x="635759" y="560617"/>
                </a:lnTo>
                <a:lnTo>
                  <a:pt x="634464" y="557057"/>
                </a:lnTo>
                <a:lnTo>
                  <a:pt x="633558" y="556022"/>
                </a:lnTo>
                <a:lnTo>
                  <a:pt x="628380" y="555115"/>
                </a:lnTo>
                <a:lnTo>
                  <a:pt x="627992" y="556151"/>
                </a:lnTo>
                <a:lnTo>
                  <a:pt x="627086" y="555827"/>
                </a:lnTo>
                <a:lnTo>
                  <a:pt x="626374" y="556280"/>
                </a:lnTo>
                <a:lnTo>
                  <a:pt x="626568" y="557057"/>
                </a:lnTo>
                <a:lnTo>
                  <a:pt x="623268" y="557510"/>
                </a:lnTo>
                <a:lnTo>
                  <a:pt x="621067" y="558675"/>
                </a:lnTo>
                <a:lnTo>
                  <a:pt x="620355" y="559581"/>
                </a:lnTo>
                <a:lnTo>
                  <a:pt x="618672" y="560487"/>
                </a:lnTo>
                <a:lnTo>
                  <a:pt x="618284" y="562105"/>
                </a:lnTo>
                <a:lnTo>
                  <a:pt x="617701" y="562235"/>
                </a:lnTo>
                <a:lnTo>
                  <a:pt x="614724" y="561070"/>
                </a:lnTo>
                <a:lnTo>
                  <a:pt x="612524" y="561199"/>
                </a:lnTo>
                <a:lnTo>
                  <a:pt x="611229" y="562105"/>
                </a:lnTo>
                <a:lnTo>
                  <a:pt x="609223" y="562105"/>
                </a:lnTo>
                <a:lnTo>
                  <a:pt x="608834" y="561782"/>
                </a:lnTo>
                <a:lnTo>
                  <a:pt x="607734" y="562105"/>
                </a:lnTo>
                <a:lnTo>
                  <a:pt x="605340" y="560034"/>
                </a:lnTo>
                <a:lnTo>
                  <a:pt x="602945" y="559711"/>
                </a:lnTo>
                <a:lnTo>
                  <a:pt x="601133" y="561523"/>
                </a:lnTo>
                <a:lnTo>
                  <a:pt x="600032" y="561652"/>
                </a:lnTo>
                <a:lnTo>
                  <a:pt x="599450" y="561329"/>
                </a:lnTo>
                <a:lnTo>
                  <a:pt x="599062" y="561652"/>
                </a:lnTo>
                <a:lnTo>
                  <a:pt x="599062" y="562364"/>
                </a:lnTo>
                <a:lnTo>
                  <a:pt x="597767" y="562817"/>
                </a:lnTo>
                <a:lnTo>
                  <a:pt x="597767" y="563400"/>
                </a:lnTo>
                <a:lnTo>
                  <a:pt x="596861" y="564888"/>
                </a:lnTo>
                <a:lnTo>
                  <a:pt x="596149" y="564177"/>
                </a:lnTo>
                <a:lnTo>
                  <a:pt x="596343" y="563141"/>
                </a:lnTo>
                <a:lnTo>
                  <a:pt x="595761" y="562688"/>
                </a:lnTo>
                <a:lnTo>
                  <a:pt x="594660" y="563141"/>
                </a:lnTo>
                <a:lnTo>
                  <a:pt x="594467" y="563723"/>
                </a:lnTo>
                <a:lnTo>
                  <a:pt x="595955" y="564888"/>
                </a:lnTo>
                <a:lnTo>
                  <a:pt x="594143" y="563723"/>
                </a:lnTo>
                <a:lnTo>
                  <a:pt x="593560" y="563723"/>
                </a:lnTo>
                <a:lnTo>
                  <a:pt x="593560" y="564306"/>
                </a:lnTo>
                <a:lnTo>
                  <a:pt x="595049" y="565212"/>
                </a:lnTo>
                <a:lnTo>
                  <a:pt x="595567" y="566118"/>
                </a:lnTo>
                <a:lnTo>
                  <a:pt x="600939" y="565989"/>
                </a:lnTo>
                <a:lnTo>
                  <a:pt x="601650" y="567153"/>
                </a:lnTo>
                <a:lnTo>
                  <a:pt x="602751" y="567153"/>
                </a:lnTo>
                <a:lnTo>
                  <a:pt x="603657" y="566377"/>
                </a:lnTo>
                <a:lnTo>
                  <a:pt x="604757" y="566377"/>
                </a:lnTo>
                <a:lnTo>
                  <a:pt x="605858" y="567283"/>
                </a:lnTo>
                <a:lnTo>
                  <a:pt x="608641" y="567736"/>
                </a:lnTo>
                <a:lnTo>
                  <a:pt x="608834" y="568189"/>
                </a:lnTo>
                <a:lnTo>
                  <a:pt x="612912" y="568189"/>
                </a:lnTo>
                <a:lnTo>
                  <a:pt x="614401" y="569549"/>
                </a:lnTo>
                <a:lnTo>
                  <a:pt x="615501" y="569549"/>
                </a:lnTo>
                <a:lnTo>
                  <a:pt x="616601" y="568642"/>
                </a:lnTo>
                <a:lnTo>
                  <a:pt x="620096" y="569419"/>
                </a:lnTo>
                <a:lnTo>
                  <a:pt x="623073" y="568060"/>
                </a:lnTo>
                <a:lnTo>
                  <a:pt x="623785" y="567477"/>
                </a:lnTo>
                <a:lnTo>
                  <a:pt x="623979" y="566701"/>
                </a:lnTo>
                <a:lnTo>
                  <a:pt x="630646" y="565083"/>
                </a:lnTo>
                <a:lnTo>
                  <a:pt x="631746" y="565212"/>
                </a:lnTo>
                <a:lnTo>
                  <a:pt x="632264" y="566830"/>
                </a:lnTo>
                <a:lnTo>
                  <a:pt x="633752" y="568189"/>
                </a:lnTo>
                <a:lnTo>
                  <a:pt x="638024" y="569225"/>
                </a:lnTo>
                <a:lnTo>
                  <a:pt x="641001" y="569095"/>
                </a:lnTo>
                <a:lnTo>
                  <a:pt x="644690" y="567477"/>
                </a:lnTo>
                <a:lnTo>
                  <a:pt x="646179" y="567736"/>
                </a:lnTo>
                <a:lnTo>
                  <a:pt x="647085" y="567024"/>
                </a:lnTo>
                <a:lnTo>
                  <a:pt x="647991" y="567153"/>
                </a:lnTo>
                <a:lnTo>
                  <a:pt x="649091" y="568319"/>
                </a:lnTo>
                <a:lnTo>
                  <a:pt x="650580" y="568319"/>
                </a:lnTo>
                <a:lnTo>
                  <a:pt x="651292" y="566830"/>
                </a:lnTo>
                <a:lnTo>
                  <a:pt x="652975" y="566506"/>
                </a:lnTo>
                <a:lnTo>
                  <a:pt x="653557" y="566960"/>
                </a:lnTo>
                <a:lnTo>
                  <a:pt x="654852" y="565341"/>
                </a:lnTo>
                <a:lnTo>
                  <a:pt x="655564" y="565018"/>
                </a:lnTo>
                <a:lnTo>
                  <a:pt x="659641" y="565018"/>
                </a:lnTo>
                <a:lnTo>
                  <a:pt x="661324" y="565471"/>
                </a:lnTo>
                <a:lnTo>
                  <a:pt x="662036" y="566377"/>
                </a:lnTo>
                <a:lnTo>
                  <a:pt x="662424" y="566053"/>
                </a:lnTo>
                <a:lnTo>
                  <a:pt x="663136" y="566183"/>
                </a:lnTo>
                <a:lnTo>
                  <a:pt x="663654" y="566636"/>
                </a:lnTo>
                <a:lnTo>
                  <a:pt x="663654" y="568254"/>
                </a:lnTo>
                <a:lnTo>
                  <a:pt x="665142" y="568707"/>
                </a:lnTo>
                <a:lnTo>
                  <a:pt x="665725" y="569742"/>
                </a:lnTo>
                <a:lnTo>
                  <a:pt x="666437" y="570066"/>
                </a:lnTo>
                <a:lnTo>
                  <a:pt x="667925" y="569613"/>
                </a:lnTo>
                <a:lnTo>
                  <a:pt x="667731" y="568448"/>
                </a:lnTo>
                <a:lnTo>
                  <a:pt x="666825" y="567671"/>
                </a:lnTo>
                <a:lnTo>
                  <a:pt x="666825" y="566765"/>
                </a:lnTo>
                <a:lnTo>
                  <a:pt x="668120" y="566895"/>
                </a:lnTo>
                <a:lnTo>
                  <a:pt x="668831" y="566571"/>
                </a:lnTo>
                <a:lnTo>
                  <a:pt x="668831" y="565795"/>
                </a:lnTo>
                <a:lnTo>
                  <a:pt x="669738" y="565212"/>
                </a:lnTo>
                <a:lnTo>
                  <a:pt x="670449" y="564047"/>
                </a:lnTo>
                <a:lnTo>
                  <a:pt x="671744" y="564500"/>
                </a:lnTo>
                <a:lnTo>
                  <a:pt x="672132" y="565665"/>
                </a:lnTo>
                <a:lnTo>
                  <a:pt x="671744" y="566442"/>
                </a:lnTo>
                <a:lnTo>
                  <a:pt x="671161" y="566571"/>
                </a:lnTo>
                <a:lnTo>
                  <a:pt x="671550" y="568060"/>
                </a:lnTo>
                <a:lnTo>
                  <a:pt x="671161" y="570584"/>
                </a:lnTo>
                <a:lnTo>
                  <a:pt x="671550" y="571037"/>
                </a:lnTo>
                <a:lnTo>
                  <a:pt x="669349" y="571361"/>
                </a:lnTo>
                <a:lnTo>
                  <a:pt x="666242" y="574208"/>
                </a:lnTo>
                <a:lnTo>
                  <a:pt x="665854" y="575373"/>
                </a:lnTo>
                <a:lnTo>
                  <a:pt x="664754" y="575503"/>
                </a:lnTo>
                <a:lnTo>
                  <a:pt x="664948" y="576538"/>
                </a:lnTo>
                <a:lnTo>
                  <a:pt x="664560" y="577897"/>
                </a:lnTo>
                <a:lnTo>
                  <a:pt x="663848" y="578351"/>
                </a:lnTo>
                <a:lnTo>
                  <a:pt x="663330" y="579709"/>
                </a:lnTo>
                <a:lnTo>
                  <a:pt x="661841" y="581069"/>
                </a:lnTo>
                <a:lnTo>
                  <a:pt x="661647" y="581975"/>
                </a:lnTo>
                <a:lnTo>
                  <a:pt x="661129" y="582428"/>
                </a:lnTo>
                <a:lnTo>
                  <a:pt x="661129" y="583334"/>
                </a:lnTo>
                <a:lnTo>
                  <a:pt x="660223" y="585405"/>
                </a:lnTo>
                <a:lnTo>
                  <a:pt x="659835" y="588253"/>
                </a:lnTo>
                <a:lnTo>
                  <a:pt x="658735" y="589159"/>
                </a:lnTo>
                <a:lnTo>
                  <a:pt x="658217" y="590518"/>
                </a:lnTo>
                <a:lnTo>
                  <a:pt x="658411" y="590971"/>
                </a:lnTo>
                <a:lnTo>
                  <a:pt x="657505" y="591877"/>
                </a:lnTo>
                <a:lnTo>
                  <a:pt x="656793" y="594401"/>
                </a:lnTo>
                <a:lnTo>
                  <a:pt x="656987" y="595566"/>
                </a:lnTo>
                <a:lnTo>
                  <a:pt x="656599" y="596926"/>
                </a:lnTo>
                <a:lnTo>
                  <a:pt x="655110" y="598414"/>
                </a:lnTo>
                <a:lnTo>
                  <a:pt x="652327" y="598284"/>
                </a:lnTo>
                <a:lnTo>
                  <a:pt x="651421" y="597249"/>
                </a:lnTo>
                <a:lnTo>
                  <a:pt x="651616" y="595890"/>
                </a:lnTo>
                <a:lnTo>
                  <a:pt x="652004" y="595761"/>
                </a:lnTo>
                <a:lnTo>
                  <a:pt x="651486" y="595308"/>
                </a:lnTo>
                <a:lnTo>
                  <a:pt x="650580" y="596926"/>
                </a:lnTo>
                <a:lnTo>
                  <a:pt x="651486" y="599126"/>
                </a:lnTo>
                <a:lnTo>
                  <a:pt x="650580" y="599255"/>
                </a:lnTo>
                <a:lnTo>
                  <a:pt x="650192" y="599709"/>
                </a:lnTo>
                <a:lnTo>
                  <a:pt x="648897" y="599709"/>
                </a:lnTo>
                <a:lnTo>
                  <a:pt x="648897" y="600744"/>
                </a:lnTo>
                <a:lnTo>
                  <a:pt x="645402" y="601650"/>
                </a:lnTo>
                <a:lnTo>
                  <a:pt x="645596" y="602103"/>
                </a:lnTo>
                <a:lnTo>
                  <a:pt x="646308" y="602233"/>
                </a:lnTo>
                <a:lnTo>
                  <a:pt x="646502" y="601974"/>
                </a:lnTo>
                <a:lnTo>
                  <a:pt x="648185" y="602103"/>
                </a:lnTo>
                <a:lnTo>
                  <a:pt x="649674" y="601521"/>
                </a:lnTo>
                <a:lnTo>
                  <a:pt x="649674" y="603721"/>
                </a:lnTo>
                <a:lnTo>
                  <a:pt x="648962" y="604757"/>
                </a:lnTo>
                <a:lnTo>
                  <a:pt x="649350" y="605081"/>
                </a:lnTo>
                <a:lnTo>
                  <a:pt x="650256" y="604627"/>
                </a:lnTo>
                <a:lnTo>
                  <a:pt x="650450" y="602427"/>
                </a:lnTo>
                <a:lnTo>
                  <a:pt x="650839" y="602103"/>
                </a:lnTo>
                <a:lnTo>
                  <a:pt x="650645" y="601327"/>
                </a:lnTo>
                <a:lnTo>
                  <a:pt x="652133" y="600550"/>
                </a:lnTo>
                <a:lnTo>
                  <a:pt x="656405" y="601327"/>
                </a:lnTo>
                <a:lnTo>
                  <a:pt x="658217" y="600550"/>
                </a:lnTo>
                <a:lnTo>
                  <a:pt x="658023" y="599967"/>
                </a:lnTo>
                <a:lnTo>
                  <a:pt x="658929" y="599967"/>
                </a:lnTo>
                <a:lnTo>
                  <a:pt x="659641" y="599514"/>
                </a:lnTo>
                <a:lnTo>
                  <a:pt x="661129" y="599644"/>
                </a:lnTo>
                <a:lnTo>
                  <a:pt x="661518" y="599967"/>
                </a:lnTo>
                <a:lnTo>
                  <a:pt x="661712" y="601780"/>
                </a:lnTo>
                <a:lnTo>
                  <a:pt x="662812" y="602556"/>
                </a:lnTo>
                <a:lnTo>
                  <a:pt x="662618" y="605210"/>
                </a:lnTo>
                <a:lnTo>
                  <a:pt x="663201" y="605339"/>
                </a:lnTo>
                <a:lnTo>
                  <a:pt x="663589" y="606116"/>
                </a:lnTo>
                <a:lnTo>
                  <a:pt x="663783" y="608057"/>
                </a:lnTo>
                <a:lnTo>
                  <a:pt x="664301" y="609093"/>
                </a:lnTo>
                <a:lnTo>
                  <a:pt x="664301" y="609999"/>
                </a:lnTo>
                <a:lnTo>
                  <a:pt x="662489" y="610582"/>
                </a:lnTo>
                <a:lnTo>
                  <a:pt x="662489" y="610905"/>
                </a:lnTo>
                <a:lnTo>
                  <a:pt x="663201" y="611035"/>
                </a:lnTo>
                <a:lnTo>
                  <a:pt x="665013" y="610258"/>
                </a:lnTo>
                <a:lnTo>
                  <a:pt x="665207" y="609222"/>
                </a:lnTo>
                <a:lnTo>
                  <a:pt x="664495" y="605922"/>
                </a:lnTo>
                <a:lnTo>
                  <a:pt x="663912" y="605145"/>
                </a:lnTo>
                <a:lnTo>
                  <a:pt x="663719" y="602168"/>
                </a:lnTo>
                <a:lnTo>
                  <a:pt x="663006" y="601132"/>
                </a:lnTo>
                <a:lnTo>
                  <a:pt x="662489" y="599061"/>
                </a:lnTo>
                <a:lnTo>
                  <a:pt x="662877" y="599061"/>
                </a:lnTo>
                <a:lnTo>
                  <a:pt x="663265" y="600097"/>
                </a:lnTo>
                <a:lnTo>
                  <a:pt x="664366" y="600097"/>
                </a:lnTo>
                <a:lnTo>
                  <a:pt x="663848" y="599514"/>
                </a:lnTo>
                <a:lnTo>
                  <a:pt x="664236" y="599191"/>
                </a:lnTo>
                <a:lnTo>
                  <a:pt x="664624" y="600097"/>
                </a:lnTo>
                <a:lnTo>
                  <a:pt x="665725" y="600680"/>
                </a:lnTo>
                <a:lnTo>
                  <a:pt x="666113" y="601456"/>
                </a:lnTo>
                <a:lnTo>
                  <a:pt x="667213" y="602362"/>
                </a:lnTo>
                <a:lnTo>
                  <a:pt x="669026" y="603139"/>
                </a:lnTo>
                <a:lnTo>
                  <a:pt x="670514" y="604304"/>
                </a:lnTo>
                <a:lnTo>
                  <a:pt x="670514" y="604757"/>
                </a:lnTo>
                <a:lnTo>
                  <a:pt x="672003" y="605663"/>
                </a:lnTo>
                <a:lnTo>
                  <a:pt x="671614" y="610711"/>
                </a:lnTo>
                <a:lnTo>
                  <a:pt x="671096" y="611294"/>
                </a:lnTo>
                <a:lnTo>
                  <a:pt x="671096" y="611876"/>
                </a:lnTo>
                <a:lnTo>
                  <a:pt x="669220" y="613688"/>
                </a:lnTo>
                <a:lnTo>
                  <a:pt x="668831" y="614724"/>
                </a:lnTo>
                <a:lnTo>
                  <a:pt x="667925" y="615630"/>
                </a:lnTo>
                <a:lnTo>
                  <a:pt x="667925" y="616536"/>
                </a:lnTo>
                <a:lnTo>
                  <a:pt x="667408" y="616536"/>
                </a:lnTo>
                <a:lnTo>
                  <a:pt x="666825" y="617119"/>
                </a:lnTo>
                <a:lnTo>
                  <a:pt x="666113" y="618931"/>
                </a:lnTo>
                <a:lnTo>
                  <a:pt x="664624" y="620419"/>
                </a:lnTo>
                <a:lnTo>
                  <a:pt x="663912" y="621908"/>
                </a:lnTo>
                <a:lnTo>
                  <a:pt x="662424" y="622814"/>
                </a:lnTo>
                <a:lnTo>
                  <a:pt x="661518" y="623979"/>
                </a:lnTo>
                <a:lnTo>
                  <a:pt x="661129" y="625144"/>
                </a:lnTo>
                <a:lnTo>
                  <a:pt x="660223" y="625727"/>
                </a:lnTo>
                <a:lnTo>
                  <a:pt x="658929" y="627927"/>
                </a:lnTo>
                <a:lnTo>
                  <a:pt x="657635" y="628963"/>
                </a:lnTo>
                <a:lnTo>
                  <a:pt x="655758" y="632263"/>
                </a:lnTo>
                <a:lnTo>
                  <a:pt x="654463" y="632975"/>
                </a:lnTo>
                <a:lnTo>
                  <a:pt x="653751" y="634593"/>
                </a:lnTo>
                <a:lnTo>
                  <a:pt x="650774" y="636535"/>
                </a:lnTo>
                <a:lnTo>
                  <a:pt x="650256" y="637700"/>
                </a:lnTo>
                <a:lnTo>
                  <a:pt x="649156" y="638153"/>
                </a:lnTo>
                <a:lnTo>
                  <a:pt x="647667" y="639642"/>
                </a:lnTo>
                <a:lnTo>
                  <a:pt x="646762" y="639771"/>
                </a:lnTo>
                <a:lnTo>
                  <a:pt x="644755" y="641713"/>
                </a:lnTo>
                <a:lnTo>
                  <a:pt x="641972" y="642878"/>
                </a:lnTo>
                <a:lnTo>
                  <a:pt x="641583" y="643460"/>
                </a:lnTo>
                <a:lnTo>
                  <a:pt x="637506" y="645531"/>
                </a:lnTo>
                <a:lnTo>
                  <a:pt x="634529" y="646890"/>
                </a:lnTo>
                <a:lnTo>
                  <a:pt x="634141" y="646761"/>
                </a:lnTo>
                <a:lnTo>
                  <a:pt x="633041" y="647667"/>
                </a:lnTo>
                <a:lnTo>
                  <a:pt x="632846" y="648444"/>
                </a:lnTo>
                <a:lnTo>
                  <a:pt x="627474" y="651291"/>
                </a:lnTo>
                <a:lnTo>
                  <a:pt x="627280" y="652068"/>
                </a:lnTo>
                <a:lnTo>
                  <a:pt x="627992" y="652974"/>
                </a:lnTo>
                <a:lnTo>
                  <a:pt x="627798" y="653427"/>
                </a:lnTo>
                <a:lnTo>
                  <a:pt x="626892" y="653298"/>
                </a:lnTo>
                <a:lnTo>
                  <a:pt x="625597" y="652262"/>
                </a:lnTo>
                <a:lnTo>
                  <a:pt x="623915" y="654075"/>
                </a:lnTo>
                <a:lnTo>
                  <a:pt x="621714" y="655693"/>
                </a:lnTo>
                <a:lnTo>
                  <a:pt x="621196" y="655563"/>
                </a:lnTo>
                <a:lnTo>
                  <a:pt x="619514" y="656922"/>
                </a:lnTo>
                <a:lnTo>
                  <a:pt x="618802" y="656922"/>
                </a:lnTo>
                <a:lnTo>
                  <a:pt x="618607" y="657375"/>
                </a:lnTo>
                <a:lnTo>
                  <a:pt x="616925" y="657375"/>
                </a:lnTo>
                <a:lnTo>
                  <a:pt x="616213" y="657958"/>
                </a:lnTo>
                <a:lnTo>
                  <a:pt x="614206" y="658540"/>
                </a:lnTo>
                <a:lnTo>
                  <a:pt x="613300" y="659446"/>
                </a:lnTo>
                <a:lnTo>
                  <a:pt x="612394" y="659123"/>
                </a:lnTo>
                <a:lnTo>
                  <a:pt x="607799" y="659705"/>
                </a:lnTo>
                <a:lnTo>
                  <a:pt x="603527" y="659705"/>
                </a:lnTo>
                <a:lnTo>
                  <a:pt x="602815" y="659381"/>
                </a:lnTo>
                <a:lnTo>
                  <a:pt x="598026" y="660741"/>
                </a:lnTo>
                <a:lnTo>
                  <a:pt x="590454" y="661064"/>
                </a:lnTo>
                <a:lnTo>
                  <a:pt x="588447" y="660288"/>
                </a:lnTo>
                <a:lnTo>
                  <a:pt x="588447" y="659705"/>
                </a:lnTo>
                <a:lnTo>
                  <a:pt x="587347" y="658670"/>
                </a:lnTo>
                <a:lnTo>
                  <a:pt x="587347" y="657505"/>
                </a:lnTo>
                <a:lnTo>
                  <a:pt x="586441" y="657375"/>
                </a:lnTo>
                <a:lnTo>
                  <a:pt x="586053" y="656922"/>
                </a:lnTo>
                <a:lnTo>
                  <a:pt x="586053" y="654722"/>
                </a:lnTo>
                <a:lnTo>
                  <a:pt x="585470" y="654269"/>
                </a:lnTo>
                <a:lnTo>
                  <a:pt x="585082" y="652909"/>
                </a:lnTo>
                <a:lnTo>
                  <a:pt x="584888" y="650256"/>
                </a:lnTo>
                <a:lnTo>
                  <a:pt x="583982" y="649091"/>
                </a:lnTo>
                <a:lnTo>
                  <a:pt x="584176" y="648055"/>
                </a:lnTo>
                <a:lnTo>
                  <a:pt x="584888" y="647926"/>
                </a:lnTo>
                <a:lnTo>
                  <a:pt x="584694" y="648832"/>
                </a:lnTo>
                <a:lnTo>
                  <a:pt x="585082" y="649156"/>
                </a:lnTo>
                <a:lnTo>
                  <a:pt x="585794" y="652004"/>
                </a:lnTo>
                <a:lnTo>
                  <a:pt x="586312" y="651680"/>
                </a:lnTo>
                <a:lnTo>
                  <a:pt x="586312" y="651227"/>
                </a:lnTo>
                <a:lnTo>
                  <a:pt x="586829" y="651227"/>
                </a:lnTo>
                <a:lnTo>
                  <a:pt x="587412" y="652004"/>
                </a:lnTo>
                <a:lnTo>
                  <a:pt x="587412" y="650191"/>
                </a:lnTo>
                <a:lnTo>
                  <a:pt x="586118" y="649415"/>
                </a:lnTo>
                <a:lnTo>
                  <a:pt x="586118" y="648055"/>
                </a:lnTo>
                <a:lnTo>
                  <a:pt x="585211" y="647020"/>
                </a:lnTo>
                <a:lnTo>
                  <a:pt x="584111" y="645985"/>
                </a:lnTo>
                <a:lnTo>
                  <a:pt x="583399" y="645985"/>
                </a:lnTo>
                <a:lnTo>
                  <a:pt x="581393" y="644819"/>
                </a:lnTo>
                <a:lnTo>
                  <a:pt x="581199" y="644107"/>
                </a:lnTo>
                <a:lnTo>
                  <a:pt x="581911" y="642942"/>
                </a:lnTo>
                <a:lnTo>
                  <a:pt x="584694" y="644560"/>
                </a:lnTo>
                <a:lnTo>
                  <a:pt x="586506" y="644560"/>
                </a:lnTo>
                <a:lnTo>
                  <a:pt x="587412" y="643784"/>
                </a:lnTo>
                <a:lnTo>
                  <a:pt x="589612" y="643331"/>
                </a:lnTo>
                <a:lnTo>
                  <a:pt x="590001" y="642748"/>
                </a:lnTo>
                <a:lnTo>
                  <a:pt x="591295" y="642425"/>
                </a:lnTo>
                <a:lnTo>
                  <a:pt x="593172" y="641066"/>
                </a:lnTo>
                <a:lnTo>
                  <a:pt x="593172" y="640613"/>
                </a:lnTo>
                <a:lnTo>
                  <a:pt x="596149" y="638994"/>
                </a:lnTo>
                <a:lnTo>
                  <a:pt x="596732" y="637247"/>
                </a:lnTo>
                <a:lnTo>
                  <a:pt x="596149" y="637117"/>
                </a:lnTo>
                <a:lnTo>
                  <a:pt x="595631" y="638283"/>
                </a:lnTo>
                <a:lnTo>
                  <a:pt x="594143" y="639318"/>
                </a:lnTo>
                <a:lnTo>
                  <a:pt x="589871" y="640936"/>
                </a:lnTo>
                <a:lnTo>
                  <a:pt x="588771" y="641842"/>
                </a:lnTo>
                <a:lnTo>
                  <a:pt x="582299" y="642295"/>
                </a:lnTo>
                <a:lnTo>
                  <a:pt x="582299" y="641519"/>
                </a:lnTo>
                <a:lnTo>
                  <a:pt x="581911" y="641195"/>
                </a:lnTo>
                <a:lnTo>
                  <a:pt x="580810" y="641648"/>
                </a:lnTo>
                <a:lnTo>
                  <a:pt x="578416" y="641195"/>
                </a:lnTo>
                <a:lnTo>
                  <a:pt x="577121" y="640289"/>
                </a:lnTo>
                <a:lnTo>
                  <a:pt x="576409" y="638930"/>
                </a:lnTo>
                <a:lnTo>
                  <a:pt x="573302" y="636405"/>
                </a:lnTo>
                <a:lnTo>
                  <a:pt x="572202" y="633752"/>
                </a:lnTo>
                <a:lnTo>
                  <a:pt x="571296" y="632716"/>
                </a:lnTo>
                <a:lnTo>
                  <a:pt x="570584" y="630516"/>
                </a:lnTo>
                <a:lnTo>
                  <a:pt x="569872" y="630063"/>
                </a:lnTo>
                <a:lnTo>
                  <a:pt x="569484" y="628445"/>
                </a:lnTo>
                <a:lnTo>
                  <a:pt x="570196" y="625144"/>
                </a:lnTo>
                <a:lnTo>
                  <a:pt x="572396" y="624367"/>
                </a:lnTo>
                <a:lnTo>
                  <a:pt x="570714" y="624109"/>
                </a:lnTo>
                <a:lnTo>
                  <a:pt x="570002" y="623526"/>
                </a:lnTo>
                <a:lnTo>
                  <a:pt x="570002" y="622944"/>
                </a:lnTo>
                <a:lnTo>
                  <a:pt x="568901" y="621778"/>
                </a:lnTo>
                <a:lnTo>
                  <a:pt x="569096" y="620290"/>
                </a:lnTo>
                <a:lnTo>
                  <a:pt x="567995" y="618801"/>
                </a:lnTo>
                <a:lnTo>
                  <a:pt x="566507" y="618025"/>
                </a:lnTo>
                <a:lnTo>
                  <a:pt x="565601" y="618154"/>
                </a:lnTo>
                <a:lnTo>
                  <a:pt x="563400" y="616989"/>
                </a:lnTo>
                <a:lnTo>
                  <a:pt x="564694" y="618607"/>
                </a:lnTo>
                <a:lnTo>
                  <a:pt x="565795" y="618607"/>
                </a:lnTo>
                <a:lnTo>
                  <a:pt x="567801" y="620096"/>
                </a:lnTo>
                <a:lnTo>
                  <a:pt x="568190" y="625014"/>
                </a:lnTo>
                <a:lnTo>
                  <a:pt x="567995" y="626180"/>
                </a:lnTo>
                <a:lnTo>
                  <a:pt x="567089" y="626892"/>
                </a:lnTo>
                <a:lnTo>
                  <a:pt x="566895" y="628963"/>
                </a:lnTo>
                <a:lnTo>
                  <a:pt x="567283" y="629545"/>
                </a:lnTo>
                <a:lnTo>
                  <a:pt x="567283" y="630710"/>
                </a:lnTo>
                <a:lnTo>
                  <a:pt x="568384" y="632328"/>
                </a:lnTo>
                <a:lnTo>
                  <a:pt x="569290" y="635176"/>
                </a:lnTo>
                <a:lnTo>
                  <a:pt x="566701" y="634593"/>
                </a:lnTo>
                <a:lnTo>
                  <a:pt x="564112" y="632975"/>
                </a:lnTo>
                <a:lnTo>
                  <a:pt x="563529" y="631940"/>
                </a:lnTo>
                <a:lnTo>
                  <a:pt x="563724" y="630322"/>
                </a:lnTo>
                <a:lnTo>
                  <a:pt x="563012" y="630645"/>
                </a:lnTo>
                <a:lnTo>
                  <a:pt x="563206" y="632846"/>
                </a:lnTo>
                <a:lnTo>
                  <a:pt x="562300" y="632846"/>
                </a:lnTo>
                <a:lnTo>
                  <a:pt x="559517" y="631681"/>
                </a:lnTo>
                <a:lnTo>
                  <a:pt x="558935" y="631681"/>
                </a:lnTo>
                <a:lnTo>
                  <a:pt x="558935" y="632263"/>
                </a:lnTo>
                <a:lnTo>
                  <a:pt x="564436" y="634205"/>
                </a:lnTo>
                <a:lnTo>
                  <a:pt x="566312" y="635694"/>
                </a:lnTo>
                <a:lnTo>
                  <a:pt x="567025" y="637053"/>
                </a:lnTo>
                <a:lnTo>
                  <a:pt x="568708" y="638218"/>
                </a:lnTo>
                <a:lnTo>
                  <a:pt x="570390" y="638800"/>
                </a:lnTo>
                <a:lnTo>
                  <a:pt x="572396" y="640871"/>
                </a:lnTo>
                <a:lnTo>
                  <a:pt x="568901" y="640742"/>
                </a:lnTo>
                <a:lnTo>
                  <a:pt x="567607" y="639124"/>
                </a:lnTo>
                <a:lnTo>
                  <a:pt x="565018" y="637635"/>
                </a:lnTo>
                <a:lnTo>
                  <a:pt x="562624" y="637959"/>
                </a:lnTo>
                <a:lnTo>
                  <a:pt x="560811" y="638865"/>
                </a:lnTo>
                <a:lnTo>
                  <a:pt x="556734" y="639318"/>
                </a:lnTo>
                <a:lnTo>
                  <a:pt x="554857" y="640483"/>
                </a:lnTo>
                <a:lnTo>
                  <a:pt x="550456" y="640613"/>
                </a:lnTo>
                <a:lnTo>
                  <a:pt x="550068" y="640936"/>
                </a:lnTo>
                <a:lnTo>
                  <a:pt x="550456" y="641389"/>
                </a:lnTo>
                <a:lnTo>
                  <a:pt x="553757" y="641260"/>
                </a:lnTo>
                <a:lnTo>
                  <a:pt x="554339" y="641389"/>
                </a:lnTo>
                <a:lnTo>
                  <a:pt x="554339" y="641842"/>
                </a:lnTo>
                <a:lnTo>
                  <a:pt x="552656" y="642748"/>
                </a:lnTo>
                <a:lnTo>
                  <a:pt x="552268" y="643654"/>
                </a:lnTo>
                <a:lnTo>
                  <a:pt x="550585" y="643331"/>
                </a:lnTo>
                <a:lnTo>
                  <a:pt x="548191" y="645143"/>
                </a:lnTo>
                <a:lnTo>
                  <a:pt x="548191" y="646049"/>
                </a:lnTo>
                <a:lnTo>
                  <a:pt x="547285" y="647538"/>
                </a:lnTo>
                <a:lnTo>
                  <a:pt x="545796" y="647861"/>
                </a:lnTo>
                <a:lnTo>
                  <a:pt x="542495" y="650386"/>
                </a:lnTo>
                <a:lnTo>
                  <a:pt x="541783" y="651744"/>
                </a:lnTo>
                <a:lnTo>
                  <a:pt x="541395" y="653557"/>
                </a:lnTo>
                <a:lnTo>
                  <a:pt x="540877" y="654010"/>
                </a:lnTo>
                <a:lnTo>
                  <a:pt x="540877" y="652521"/>
                </a:lnTo>
                <a:lnTo>
                  <a:pt x="541978" y="650903"/>
                </a:lnTo>
                <a:lnTo>
                  <a:pt x="542366" y="649415"/>
                </a:lnTo>
                <a:lnTo>
                  <a:pt x="543660" y="647473"/>
                </a:lnTo>
                <a:lnTo>
                  <a:pt x="545149" y="646114"/>
                </a:lnTo>
                <a:lnTo>
                  <a:pt x="545343" y="645078"/>
                </a:lnTo>
                <a:lnTo>
                  <a:pt x="544825" y="645207"/>
                </a:lnTo>
                <a:lnTo>
                  <a:pt x="544825" y="645790"/>
                </a:lnTo>
                <a:lnTo>
                  <a:pt x="542819" y="647279"/>
                </a:lnTo>
                <a:lnTo>
                  <a:pt x="542819" y="647861"/>
                </a:lnTo>
                <a:lnTo>
                  <a:pt x="541913" y="649026"/>
                </a:lnTo>
                <a:lnTo>
                  <a:pt x="541913" y="649932"/>
                </a:lnTo>
                <a:lnTo>
                  <a:pt x="541524" y="649932"/>
                </a:lnTo>
                <a:lnTo>
                  <a:pt x="541524" y="650515"/>
                </a:lnTo>
                <a:lnTo>
                  <a:pt x="541007" y="650968"/>
                </a:lnTo>
                <a:lnTo>
                  <a:pt x="540295" y="653362"/>
                </a:lnTo>
                <a:lnTo>
                  <a:pt x="539906" y="656210"/>
                </a:lnTo>
                <a:lnTo>
                  <a:pt x="540100" y="658605"/>
                </a:lnTo>
                <a:lnTo>
                  <a:pt x="539712" y="658476"/>
                </a:lnTo>
                <a:lnTo>
                  <a:pt x="539324" y="656987"/>
                </a:lnTo>
                <a:lnTo>
                  <a:pt x="536929" y="655498"/>
                </a:lnTo>
                <a:lnTo>
                  <a:pt x="536023" y="654139"/>
                </a:lnTo>
                <a:lnTo>
                  <a:pt x="533823" y="653362"/>
                </a:lnTo>
                <a:lnTo>
                  <a:pt x="533111" y="653816"/>
                </a:lnTo>
                <a:lnTo>
                  <a:pt x="532010" y="653816"/>
                </a:lnTo>
                <a:lnTo>
                  <a:pt x="528904" y="652457"/>
                </a:lnTo>
                <a:lnTo>
                  <a:pt x="525409" y="653039"/>
                </a:lnTo>
                <a:lnTo>
                  <a:pt x="524308" y="654075"/>
                </a:lnTo>
                <a:lnTo>
                  <a:pt x="524308" y="654527"/>
                </a:lnTo>
                <a:lnTo>
                  <a:pt x="526315" y="653492"/>
                </a:lnTo>
                <a:lnTo>
                  <a:pt x="527415" y="653622"/>
                </a:lnTo>
                <a:lnTo>
                  <a:pt x="528515" y="653168"/>
                </a:lnTo>
                <a:lnTo>
                  <a:pt x="528515" y="653492"/>
                </a:lnTo>
                <a:lnTo>
                  <a:pt x="529810" y="654075"/>
                </a:lnTo>
                <a:lnTo>
                  <a:pt x="534793" y="655563"/>
                </a:lnTo>
                <a:lnTo>
                  <a:pt x="535505" y="656599"/>
                </a:lnTo>
                <a:lnTo>
                  <a:pt x="536994" y="657634"/>
                </a:lnTo>
                <a:lnTo>
                  <a:pt x="538677" y="660482"/>
                </a:lnTo>
                <a:lnTo>
                  <a:pt x="539389" y="660935"/>
                </a:lnTo>
                <a:lnTo>
                  <a:pt x="539000" y="661841"/>
                </a:lnTo>
                <a:lnTo>
                  <a:pt x="540813" y="662877"/>
                </a:lnTo>
                <a:lnTo>
                  <a:pt x="538612" y="663589"/>
                </a:lnTo>
                <a:lnTo>
                  <a:pt x="537706" y="664365"/>
                </a:lnTo>
                <a:lnTo>
                  <a:pt x="536800" y="664365"/>
                </a:lnTo>
                <a:lnTo>
                  <a:pt x="534599" y="663589"/>
                </a:lnTo>
                <a:lnTo>
                  <a:pt x="532916" y="662424"/>
                </a:lnTo>
                <a:lnTo>
                  <a:pt x="529422" y="661971"/>
                </a:lnTo>
                <a:lnTo>
                  <a:pt x="528839" y="661259"/>
                </a:lnTo>
                <a:lnTo>
                  <a:pt x="529033" y="659317"/>
                </a:lnTo>
                <a:lnTo>
                  <a:pt x="528321" y="659317"/>
                </a:lnTo>
                <a:lnTo>
                  <a:pt x="528321" y="660223"/>
                </a:lnTo>
                <a:lnTo>
                  <a:pt x="527933" y="660223"/>
                </a:lnTo>
                <a:lnTo>
                  <a:pt x="528127" y="661388"/>
                </a:lnTo>
                <a:lnTo>
                  <a:pt x="526444" y="660482"/>
                </a:lnTo>
                <a:lnTo>
                  <a:pt x="525538" y="660482"/>
                </a:lnTo>
                <a:lnTo>
                  <a:pt x="527544" y="662100"/>
                </a:lnTo>
                <a:lnTo>
                  <a:pt x="525150" y="662424"/>
                </a:lnTo>
                <a:lnTo>
                  <a:pt x="525150" y="662747"/>
                </a:lnTo>
                <a:lnTo>
                  <a:pt x="527544" y="663071"/>
                </a:lnTo>
                <a:lnTo>
                  <a:pt x="529033" y="663653"/>
                </a:lnTo>
                <a:lnTo>
                  <a:pt x="529033" y="664236"/>
                </a:lnTo>
                <a:lnTo>
                  <a:pt x="527739" y="665401"/>
                </a:lnTo>
                <a:lnTo>
                  <a:pt x="528451" y="665401"/>
                </a:lnTo>
                <a:lnTo>
                  <a:pt x="529357" y="664495"/>
                </a:lnTo>
                <a:lnTo>
                  <a:pt x="530263" y="664495"/>
                </a:lnTo>
                <a:lnTo>
                  <a:pt x="533369" y="666436"/>
                </a:lnTo>
                <a:lnTo>
                  <a:pt x="534081" y="666436"/>
                </a:lnTo>
                <a:lnTo>
                  <a:pt x="535570" y="667342"/>
                </a:lnTo>
                <a:lnTo>
                  <a:pt x="536670" y="667342"/>
                </a:lnTo>
                <a:lnTo>
                  <a:pt x="535376" y="668701"/>
                </a:lnTo>
                <a:lnTo>
                  <a:pt x="532593" y="670319"/>
                </a:lnTo>
                <a:lnTo>
                  <a:pt x="531493" y="672132"/>
                </a:lnTo>
                <a:lnTo>
                  <a:pt x="530780" y="672261"/>
                </a:lnTo>
                <a:lnTo>
                  <a:pt x="530587" y="672844"/>
                </a:lnTo>
                <a:lnTo>
                  <a:pt x="527609" y="675044"/>
                </a:lnTo>
                <a:lnTo>
                  <a:pt x="526509" y="674591"/>
                </a:lnTo>
                <a:lnTo>
                  <a:pt x="525797" y="674721"/>
                </a:lnTo>
                <a:lnTo>
                  <a:pt x="526703" y="675497"/>
                </a:lnTo>
                <a:lnTo>
                  <a:pt x="526315" y="676080"/>
                </a:lnTo>
                <a:lnTo>
                  <a:pt x="525021" y="676856"/>
                </a:lnTo>
                <a:lnTo>
                  <a:pt x="523920" y="676986"/>
                </a:lnTo>
                <a:lnTo>
                  <a:pt x="523726" y="677892"/>
                </a:lnTo>
                <a:lnTo>
                  <a:pt x="520943" y="677568"/>
                </a:lnTo>
                <a:lnTo>
                  <a:pt x="518160" y="677892"/>
                </a:lnTo>
                <a:lnTo>
                  <a:pt x="514277" y="677568"/>
                </a:lnTo>
                <a:lnTo>
                  <a:pt x="513370" y="677892"/>
                </a:lnTo>
                <a:lnTo>
                  <a:pt x="512076" y="677568"/>
                </a:lnTo>
                <a:lnTo>
                  <a:pt x="511882" y="676986"/>
                </a:lnTo>
                <a:lnTo>
                  <a:pt x="510005" y="675950"/>
                </a:lnTo>
                <a:lnTo>
                  <a:pt x="508905" y="676274"/>
                </a:lnTo>
                <a:lnTo>
                  <a:pt x="508516" y="675821"/>
                </a:lnTo>
                <a:lnTo>
                  <a:pt x="507416" y="675821"/>
                </a:lnTo>
                <a:lnTo>
                  <a:pt x="507416" y="675368"/>
                </a:lnTo>
                <a:lnTo>
                  <a:pt x="506898" y="675044"/>
                </a:lnTo>
                <a:lnTo>
                  <a:pt x="506898" y="675627"/>
                </a:lnTo>
                <a:lnTo>
                  <a:pt x="506186" y="676533"/>
                </a:lnTo>
                <a:lnTo>
                  <a:pt x="508193" y="676533"/>
                </a:lnTo>
                <a:lnTo>
                  <a:pt x="508581" y="677115"/>
                </a:lnTo>
                <a:lnTo>
                  <a:pt x="509293" y="677245"/>
                </a:lnTo>
                <a:lnTo>
                  <a:pt x="507093" y="677245"/>
                </a:lnTo>
                <a:lnTo>
                  <a:pt x="505604" y="677827"/>
                </a:lnTo>
                <a:lnTo>
                  <a:pt x="505216" y="678539"/>
                </a:lnTo>
                <a:lnTo>
                  <a:pt x="501721" y="677827"/>
                </a:lnTo>
                <a:lnTo>
                  <a:pt x="501332" y="676662"/>
                </a:lnTo>
                <a:lnTo>
                  <a:pt x="500426" y="676209"/>
                </a:lnTo>
                <a:lnTo>
                  <a:pt x="499909" y="676339"/>
                </a:lnTo>
                <a:lnTo>
                  <a:pt x="499909" y="676921"/>
                </a:lnTo>
                <a:lnTo>
                  <a:pt x="500620" y="677504"/>
                </a:lnTo>
                <a:lnTo>
                  <a:pt x="497643" y="677374"/>
                </a:lnTo>
                <a:lnTo>
                  <a:pt x="497255" y="676598"/>
                </a:lnTo>
                <a:lnTo>
                  <a:pt x="496673" y="676468"/>
                </a:lnTo>
                <a:lnTo>
                  <a:pt x="496478" y="677633"/>
                </a:lnTo>
                <a:lnTo>
                  <a:pt x="495572" y="678345"/>
                </a:lnTo>
                <a:lnTo>
                  <a:pt x="494666" y="678474"/>
                </a:lnTo>
                <a:lnTo>
                  <a:pt x="494084" y="679251"/>
                </a:lnTo>
                <a:lnTo>
                  <a:pt x="492789" y="679381"/>
                </a:lnTo>
                <a:lnTo>
                  <a:pt x="491494" y="678798"/>
                </a:lnTo>
                <a:lnTo>
                  <a:pt x="492595" y="680610"/>
                </a:lnTo>
                <a:lnTo>
                  <a:pt x="492401" y="681063"/>
                </a:lnTo>
                <a:lnTo>
                  <a:pt x="490912" y="681775"/>
                </a:lnTo>
                <a:lnTo>
                  <a:pt x="487935" y="681452"/>
                </a:lnTo>
                <a:lnTo>
                  <a:pt x="488129" y="682164"/>
                </a:lnTo>
                <a:lnTo>
                  <a:pt x="487741" y="682487"/>
                </a:lnTo>
                <a:lnTo>
                  <a:pt x="486446" y="682164"/>
                </a:lnTo>
                <a:lnTo>
                  <a:pt x="484570" y="680675"/>
                </a:lnTo>
                <a:lnTo>
                  <a:pt x="483663" y="679316"/>
                </a:lnTo>
                <a:lnTo>
                  <a:pt x="482175" y="678604"/>
                </a:lnTo>
                <a:lnTo>
                  <a:pt x="481074" y="678604"/>
                </a:lnTo>
                <a:lnTo>
                  <a:pt x="479974" y="678927"/>
                </a:lnTo>
                <a:lnTo>
                  <a:pt x="480363" y="680092"/>
                </a:lnTo>
                <a:lnTo>
                  <a:pt x="479780" y="680546"/>
                </a:lnTo>
                <a:lnTo>
                  <a:pt x="479974" y="681128"/>
                </a:lnTo>
                <a:lnTo>
                  <a:pt x="478874" y="682487"/>
                </a:lnTo>
                <a:lnTo>
                  <a:pt x="478486" y="685011"/>
                </a:lnTo>
                <a:lnTo>
                  <a:pt x="478098" y="685335"/>
                </a:lnTo>
                <a:lnTo>
                  <a:pt x="476803" y="685206"/>
                </a:lnTo>
                <a:lnTo>
                  <a:pt x="476415" y="683588"/>
                </a:lnTo>
                <a:lnTo>
                  <a:pt x="474408" y="683005"/>
                </a:lnTo>
                <a:lnTo>
                  <a:pt x="474602" y="682552"/>
                </a:lnTo>
                <a:lnTo>
                  <a:pt x="476285" y="682875"/>
                </a:lnTo>
                <a:lnTo>
                  <a:pt x="476997" y="683652"/>
                </a:lnTo>
                <a:lnTo>
                  <a:pt x="477385" y="685011"/>
                </a:lnTo>
                <a:lnTo>
                  <a:pt x="477774" y="685011"/>
                </a:lnTo>
                <a:lnTo>
                  <a:pt x="477580" y="684429"/>
                </a:lnTo>
                <a:lnTo>
                  <a:pt x="478098" y="683523"/>
                </a:lnTo>
                <a:lnTo>
                  <a:pt x="475314" y="681452"/>
                </a:lnTo>
                <a:lnTo>
                  <a:pt x="475314" y="680999"/>
                </a:lnTo>
                <a:lnTo>
                  <a:pt x="474408" y="680287"/>
                </a:lnTo>
                <a:lnTo>
                  <a:pt x="473502" y="679963"/>
                </a:lnTo>
                <a:lnTo>
                  <a:pt x="473114" y="680675"/>
                </a:lnTo>
                <a:lnTo>
                  <a:pt x="474020" y="680999"/>
                </a:lnTo>
                <a:lnTo>
                  <a:pt x="473632" y="681581"/>
                </a:lnTo>
                <a:lnTo>
                  <a:pt x="473826" y="682617"/>
                </a:lnTo>
                <a:lnTo>
                  <a:pt x="473243" y="682746"/>
                </a:lnTo>
                <a:lnTo>
                  <a:pt x="473632" y="683328"/>
                </a:lnTo>
                <a:lnTo>
                  <a:pt x="472531" y="683328"/>
                </a:lnTo>
                <a:lnTo>
                  <a:pt x="472531" y="683782"/>
                </a:lnTo>
                <a:lnTo>
                  <a:pt x="475314" y="684105"/>
                </a:lnTo>
                <a:lnTo>
                  <a:pt x="474926" y="684429"/>
                </a:lnTo>
                <a:lnTo>
                  <a:pt x="475120" y="685011"/>
                </a:lnTo>
                <a:lnTo>
                  <a:pt x="474732" y="685723"/>
                </a:lnTo>
                <a:lnTo>
                  <a:pt x="476220" y="686176"/>
                </a:lnTo>
                <a:lnTo>
                  <a:pt x="476738" y="687536"/>
                </a:lnTo>
                <a:lnTo>
                  <a:pt x="479521" y="690189"/>
                </a:lnTo>
                <a:lnTo>
                  <a:pt x="481204" y="689607"/>
                </a:lnTo>
                <a:lnTo>
                  <a:pt x="484505" y="691419"/>
                </a:lnTo>
                <a:lnTo>
                  <a:pt x="486705" y="691419"/>
                </a:lnTo>
                <a:lnTo>
                  <a:pt x="489683" y="692454"/>
                </a:lnTo>
                <a:lnTo>
                  <a:pt x="490783" y="692325"/>
                </a:lnTo>
                <a:lnTo>
                  <a:pt x="492465" y="693490"/>
                </a:lnTo>
                <a:lnTo>
                  <a:pt x="494148" y="692908"/>
                </a:lnTo>
                <a:lnTo>
                  <a:pt x="496737" y="693943"/>
                </a:lnTo>
                <a:lnTo>
                  <a:pt x="498614" y="693619"/>
                </a:lnTo>
                <a:lnTo>
                  <a:pt x="498614" y="694072"/>
                </a:lnTo>
                <a:lnTo>
                  <a:pt x="496931" y="694396"/>
                </a:lnTo>
                <a:lnTo>
                  <a:pt x="496219" y="695884"/>
                </a:lnTo>
                <a:lnTo>
                  <a:pt x="495119" y="696596"/>
                </a:lnTo>
                <a:lnTo>
                  <a:pt x="494407" y="696596"/>
                </a:lnTo>
                <a:lnTo>
                  <a:pt x="493113" y="697956"/>
                </a:lnTo>
                <a:lnTo>
                  <a:pt x="492919" y="698538"/>
                </a:lnTo>
                <a:lnTo>
                  <a:pt x="493630" y="699444"/>
                </a:lnTo>
                <a:lnTo>
                  <a:pt x="493436" y="701062"/>
                </a:lnTo>
                <a:lnTo>
                  <a:pt x="491559" y="701386"/>
                </a:lnTo>
                <a:lnTo>
                  <a:pt x="491171" y="702874"/>
                </a:lnTo>
                <a:lnTo>
                  <a:pt x="489876" y="702745"/>
                </a:lnTo>
                <a:lnTo>
                  <a:pt x="490071" y="701710"/>
                </a:lnTo>
                <a:lnTo>
                  <a:pt x="489683" y="701710"/>
                </a:lnTo>
                <a:lnTo>
                  <a:pt x="489100" y="702421"/>
                </a:lnTo>
                <a:lnTo>
                  <a:pt x="489100" y="703457"/>
                </a:lnTo>
                <a:lnTo>
                  <a:pt x="488000" y="704039"/>
                </a:lnTo>
                <a:lnTo>
                  <a:pt x="488000" y="704622"/>
                </a:lnTo>
                <a:lnTo>
                  <a:pt x="488582" y="704622"/>
                </a:lnTo>
                <a:lnTo>
                  <a:pt x="490394" y="703457"/>
                </a:lnTo>
                <a:lnTo>
                  <a:pt x="490977" y="703457"/>
                </a:lnTo>
                <a:lnTo>
                  <a:pt x="491494" y="704493"/>
                </a:lnTo>
                <a:lnTo>
                  <a:pt x="492789" y="704493"/>
                </a:lnTo>
                <a:lnTo>
                  <a:pt x="492595" y="703328"/>
                </a:lnTo>
                <a:lnTo>
                  <a:pt x="494084" y="703004"/>
                </a:lnTo>
                <a:lnTo>
                  <a:pt x="494084" y="702551"/>
                </a:lnTo>
                <a:lnTo>
                  <a:pt x="494795" y="702421"/>
                </a:lnTo>
                <a:lnTo>
                  <a:pt x="495313" y="701386"/>
                </a:lnTo>
                <a:lnTo>
                  <a:pt x="494795" y="699574"/>
                </a:lnTo>
                <a:lnTo>
                  <a:pt x="494990" y="698538"/>
                </a:lnTo>
                <a:lnTo>
                  <a:pt x="497384" y="696920"/>
                </a:lnTo>
                <a:lnTo>
                  <a:pt x="498873" y="697049"/>
                </a:lnTo>
                <a:lnTo>
                  <a:pt x="499585" y="697632"/>
                </a:lnTo>
                <a:lnTo>
                  <a:pt x="499391" y="701774"/>
                </a:lnTo>
                <a:lnTo>
                  <a:pt x="500297" y="702680"/>
                </a:lnTo>
                <a:lnTo>
                  <a:pt x="501009" y="702680"/>
                </a:lnTo>
                <a:lnTo>
                  <a:pt x="501009" y="702227"/>
                </a:lnTo>
                <a:lnTo>
                  <a:pt x="500297" y="702227"/>
                </a:lnTo>
                <a:lnTo>
                  <a:pt x="499909" y="701645"/>
                </a:lnTo>
                <a:lnTo>
                  <a:pt x="500297" y="697309"/>
                </a:lnTo>
                <a:lnTo>
                  <a:pt x="499196" y="695949"/>
                </a:lnTo>
                <a:lnTo>
                  <a:pt x="500879" y="695043"/>
                </a:lnTo>
                <a:lnTo>
                  <a:pt x="501980" y="694914"/>
                </a:lnTo>
                <a:lnTo>
                  <a:pt x="503080" y="694008"/>
                </a:lnTo>
                <a:lnTo>
                  <a:pt x="504568" y="694331"/>
                </a:lnTo>
                <a:lnTo>
                  <a:pt x="504568" y="693749"/>
                </a:lnTo>
                <a:lnTo>
                  <a:pt x="505086" y="693425"/>
                </a:lnTo>
                <a:lnTo>
                  <a:pt x="506381" y="693425"/>
                </a:lnTo>
                <a:lnTo>
                  <a:pt x="506381" y="692972"/>
                </a:lnTo>
                <a:lnTo>
                  <a:pt x="505475" y="692648"/>
                </a:lnTo>
                <a:lnTo>
                  <a:pt x="506186" y="692066"/>
                </a:lnTo>
                <a:lnTo>
                  <a:pt x="505798" y="690901"/>
                </a:lnTo>
                <a:lnTo>
                  <a:pt x="506186" y="688700"/>
                </a:lnTo>
                <a:lnTo>
                  <a:pt x="507093" y="688247"/>
                </a:lnTo>
                <a:lnTo>
                  <a:pt x="509876" y="688377"/>
                </a:lnTo>
                <a:lnTo>
                  <a:pt x="509487" y="689412"/>
                </a:lnTo>
                <a:lnTo>
                  <a:pt x="510393" y="689736"/>
                </a:lnTo>
                <a:lnTo>
                  <a:pt x="510199" y="688959"/>
                </a:lnTo>
                <a:lnTo>
                  <a:pt x="510587" y="688636"/>
                </a:lnTo>
                <a:lnTo>
                  <a:pt x="514471" y="687018"/>
                </a:lnTo>
                <a:lnTo>
                  <a:pt x="516866" y="687341"/>
                </a:lnTo>
                <a:lnTo>
                  <a:pt x="519972" y="690319"/>
                </a:lnTo>
                <a:lnTo>
                  <a:pt x="520878" y="689865"/>
                </a:lnTo>
                <a:lnTo>
                  <a:pt x="524179" y="689542"/>
                </a:lnTo>
                <a:lnTo>
                  <a:pt x="524567" y="689089"/>
                </a:lnTo>
                <a:lnTo>
                  <a:pt x="526056" y="689218"/>
                </a:lnTo>
                <a:lnTo>
                  <a:pt x="527156" y="688636"/>
                </a:lnTo>
                <a:lnTo>
                  <a:pt x="528062" y="688636"/>
                </a:lnTo>
                <a:lnTo>
                  <a:pt x="528774" y="687471"/>
                </a:lnTo>
                <a:lnTo>
                  <a:pt x="530780" y="686694"/>
                </a:lnTo>
                <a:lnTo>
                  <a:pt x="531493" y="685982"/>
                </a:lnTo>
                <a:lnTo>
                  <a:pt x="531881" y="685982"/>
                </a:lnTo>
                <a:lnTo>
                  <a:pt x="531881" y="686694"/>
                </a:lnTo>
                <a:lnTo>
                  <a:pt x="532981" y="686371"/>
                </a:lnTo>
                <a:lnTo>
                  <a:pt x="532787" y="684882"/>
                </a:lnTo>
                <a:lnTo>
                  <a:pt x="533499" y="684558"/>
                </a:lnTo>
                <a:lnTo>
                  <a:pt x="534017" y="683393"/>
                </a:lnTo>
                <a:lnTo>
                  <a:pt x="534923" y="683070"/>
                </a:lnTo>
                <a:lnTo>
                  <a:pt x="535311" y="682358"/>
                </a:lnTo>
                <a:lnTo>
                  <a:pt x="535117" y="681581"/>
                </a:lnTo>
                <a:lnTo>
                  <a:pt x="537900" y="678604"/>
                </a:lnTo>
                <a:lnTo>
                  <a:pt x="537706" y="676986"/>
                </a:lnTo>
                <a:lnTo>
                  <a:pt x="540100" y="674591"/>
                </a:lnTo>
                <a:lnTo>
                  <a:pt x="541395" y="674268"/>
                </a:lnTo>
                <a:lnTo>
                  <a:pt x="542107" y="673685"/>
                </a:lnTo>
                <a:lnTo>
                  <a:pt x="547479" y="672973"/>
                </a:lnTo>
                <a:lnTo>
                  <a:pt x="548773" y="672391"/>
                </a:lnTo>
                <a:lnTo>
                  <a:pt x="551556" y="672844"/>
                </a:lnTo>
                <a:lnTo>
                  <a:pt x="552851" y="673879"/>
                </a:lnTo>
                <a:lnTo>
                  <a:pt x="552851" y="674462"/>
                </a:lnTo>
                <a:lnTo>
                  <a:pt x="554663" y="675627"/>
                </a:lnTo>
                <a:lnTo>
                  <a:pt x="554857" y="676533"/>
                </a:lnTo>
                <a:lnTo>
                  <a:pt x="555569" y="676856"/>
                </a:lnTo>
                <a:lnTo>
                  <a:pt x="555763" y="677763"/>
                </a:lnTo>
                <a:lnTo>
                  <a:pt x="556475" y="678216"/>
                </a:lnTo>
                <a:lnTo>
                  <a:pt x="557381" y="679704"/>
                </a:lnTo>
                <a:lnTo>
                  <a:pt x="557381" y="680610"/>
                </a:lnTo>
                <a:lnTo>
                  <a:pt x="558093" y="682099"/>
                </a:lnTo>
                <a:lnTo>
                  <a:pt x="557575" y="684170"/>
                </a:lnTo>
                <a:lnTo>
                  <a:pt x="558093" y="686565"/>
                </a:lnTo>
                <a:lnTo>
                  <a:pt x="557705" y="686694"/>
                </a:lnTo>
                <a:lnTo>
                  <a:pt x="555828" y="691742"/>
                </a:lnTo>
                <a:lnTo>
                  <a:pt x="555828" y="695431"/>
                </a:lnTo>
                <a:lnTo>
                  <a:pt x="555116" y="696791"/>
                </a:lnTo>
                <a:lnTo>
                  <a:pt x="555310" y="699897"/>
                </a:lnTo>
                <a:lnTo>
                  <a:pt x="557510" y="704816"/>
                </a:lnTo>
                <a:lnTo>
                  <a:pt x="557316" y="705722"/>
                </a:lnTo>
                <a:lnTo>
                  <a:pt x="557834" y="707340"/>
                </a:lnTo>
                <a:lnTo>
                  <a:pt x="557122" y="708505"/>
                </a:lnTo>
                <a:lnTo>
                  <a:pt x="557122" y="711483"/>
                </a:lnTo>
                <a:lnTo>
                  <a:pt x="556022" y="713101"/>
                </a:lnTo>
                <a:lnTo>
                  <a:pt x="556022" y="715495"/>
                </a:lnTo>
                <a:lnTo>
                  <a:pt x="555439" y="716078"/>
                </a:lnTo>
                <a:lnTo>
                  <a:pt x="555828" y="716660"/>
                </a:lnTo>
                <a:lnTo>
                  <a:pt x="555439" y="718278"/>
                </a:lnTo>
                <a:lnTo>
                  <a:pt x="555634" y="719184"/>
                </a:lnTo>
                <a:lnTo>
                  <a:pt x="554922" y="720090"/>
                </a:lnTo>
                <a:lnTo>
                  <a:pt x="554727" y="722615"/>
                </a:lnTo>
                <a:lnTo>
                  <a:pt x="553627" y="725010"/>
                </a:lnTo>
                <a:lnTo>
                  <a:pt x="554534" y="725721"/>
                </a:lnTo>
                <a:lnTo>
                  <a:pt x="554145" y="726304"/>
                </a:lnTo>
                <a:lnTo>
                  <a:pt x="554339" y="727663"/>
                </a:lnTo>
                <a:lnTo>
                  <a:pt x="553239" y="728374"/>
                </a:lnTo>
                <a:lnTo>
                  <a:pt x="553627" y="729734"/>
                </a:lnTo>
                <a:lnTo>
                  <a:pt x="553627" y="732258"/>
                </a:lnTo>
                <a:lnTo>
                  <a:pt x="553239" y="732517"/>
                </a:lnTo>
                <a:lnTo>
                  <a:pt x="552851" y="734264"/>
                </a:lnTo>
                <a:lnTo>
                  <a:pt x="551168" y="735623"/>
                </a:lnTo>
                <a:lnTo>
                  <a:pt x="554469" y="740931"/>
                </a:lnTo>
                <a:lnTo>
                  <a:pt x="557252" y="740477"/>
                </a:lnTo>
                <a:lnTo>
                  <a:pt x="558352" y="740801"/>
                </a:lnTo>
                <a:lnTo>
                  <a:pt x="561329" y="740477"/>
                </a:lnTo>
                <a:lnTo>
                  <a:pt x="560811" y="742678"/>
                </a:lnTo>
                <a:lnTo>
                  <a:pt x="560099" y="743261"/>
                </a:lnTo>
                <a:lnTo>
                  <a:pt x="560099" y="743972"/>
                </a:lnTo>
                <a:lnTo>
                  <a:pt x="558805" y="745008"/>
                </a:lnTo>
                <a:lnTo>
                  <a:pt x="558222" y="746626"/>
                </a:lnTo>
                <a:lnTo>
                  <a:pt x="557705" y="746949"/>
                </a:lnTo>
                <a:lnTo>
                  <a:pt x="557316" y="747985"/>
                </a:lnTo>
                <a:lnTo>
                  <a:pt x="556734" y="748309"/>
                </a:lnTo>
                <a:lnTo>
                  <a:pt x="555439" y="750380"/>
                </a:lnTo>
                <a:lnTo>
                  <a:pt x="553951" y="751286"/>
                </a:lnTo>
                <a:lnTo>
                  <a:pt x="553951" y="751868"/>
                </a:lnTo>
                <a:lnTo>
                  <a:pt x="552268" y="754263"/>
                </a:lnTo>
                <a:lnTo>
                  <a:pt x="550585" y="756011"/>
                </a:lnTo>
                <a:lnTo>
                  <a:pt x="548903" y="757046"/>
                </a:lnTo>
                <a:lnTo>
                  <a:pt x="548903" y="757499"/>
                </a:lnTo>
                <a:lnTo>
                  <a:pt x="547802" y="758212"/>
                </a:lnTo>
                <a:lnTo>
                  <a:pt x="547414" y="759117"/>
                </a:lnTo>
                <a:lnTo>
                  <a:pt x="546508" y="759441"/>
                </a:lnTo>
                <a:lnTo>
                  <a:pt x="545019" y="761189"/>
                </a:lnTo>
                <a:lnTo>
                  <a:pt x="544307" y="761318"/>
                </a:lnTo>
                <a:lnTo>
                  <a:pt x="544113" y="761900"/>
                </a:lnTo>
                <a:lnTo>
                  <a:pt x="543013" y="762483"/>
                </a:lnTo>
                <a:lnTo>
                  <a:pt x="542819" y="763195"/>
                </a:lnTo>
                <a:lnTo>
                  <a:pt x="542107" y="763195"/>
                </a:lnTo>
                <a:lnTo>
                  <a:pt x="540618" y="764360"/>
                </a:lnTo>
                <a:lnTo>
                  <a:pt x="540424" y="765072"/>
                </a:lnTo>
                <a:lnTo>
                  <a:pt x="539712" y="765201"/>
                </a:lnTo>
                <a:lnTo>
                  <a:pt x="539324" y="766107"/>
                </a:lnTo>
                <a:lnTo>
                  <a:pt x="538612" y="765978"/>
                </a:lnTo>
                <a:lnTo>
                  <a:pt x="536606" y="767920"/>
                </a:lnTo>
                <a:lnTo>
                  <a:pt x="535311" y="768178"/>
                </a:lnTo>
                <a:lnTo>
                  <a:pt x="534599" y="768761"/>
                </a:lnTo>
                <a:lnTo>
                  <a:pt x="534405" y="769344"/>
                </a:lnTo>
                <a:lnTo>
                  <a:pt x="531816" y="771091"/>
                </a:lnTo>
                <a:lnTo>
                  <a:pt x="531234" y="772256"/>
                </a:lnTo>
                <a:lnTo>
                  <a:pt x="529551" y="773615"/>
                </a:lnTo>
                <a:lnTo>
                  <a:pt x="528062" y="774521"/>
                </a:lnTo>
                <a:lnTo>
                  <a:pt x="526574" y="774650"/>
                </a:lnTo>
                <a:lnTo>
                  <a:pt x="523273" y="772709"/>
                </a:lnTo>
                <a:lnTo>
                  <a:pt x="522367" y="772580"/>
                </a:lnTo>
                <a:lnTo>
                  <a:pt x="522367" y="773162"/>
                </a:lnTo>
                <a:lnTo>
                  <a:pt x="524956" y="774650"/>
                </a:lnTo>
                <a:lnTo>
                  <a:pt x="525150" y="776398"/>
                </a:lnTo>
                <a:lnTo>
                  <a:pt x="524632" y="776528"/>
                </a:lnTo>
                <a:lnTo>
                  <a:pt x="524632" y="776980"/>
                </a:lnTo>
                <a:lnTo>
                  <a:pt x="523338" y="778146"/>
                </a:lnTo>
                <a:lnTo>
                  <a:pt x="521849" y="778598"/>
                </a:lnTo>
                <a:lnTo>
                  <a:pt x="518872" y="780993"/>
                </a:lnTo>
                <a:lnTo>
                  <a:pt x="518160" y="780993"/>
                </a:lnTo>
                <a:lnTo>
                  <a:pt x="516671" y="782741"/>
                </a:lnTo>
                <a:lnTo>
                  <a:pt x="515377" y="782741"/>
                </a:lnTo>
                <a:lnTo>
                  <a:pt x="514083" y="783452"/>
                </a:lnTo>
                <a:lnTo>
                  <a:pt x="513565" y="784359"/>
                </a:lnTo>
                <a:lnTo>
                  <a:pt x="510458" y="786560"/>
                </a:lnTo>
                <a:lnTo>
                  <a:pt x="508646" y="788630"/>
                </a:lnTo>
                <a:lnTo>
                  <a:pt x="506963" y="789796"/>
                </a:lnTo>
                <a:lnTo>
                  <a:pt x="504568" y="792319"/>
                </a:lnTo>
                <a:lnTo>
                  <a:pt x="504374" y="793032"/>
                </a:lnTo>
                <a:lnTo>
                  <a:pt x="501397" y="793161"/>
                </a:lnTo>
                <a:lnTo>
                  <a:pt x="500297" y="792254"/>
                </a:lnTo>
                <a:lnTo>
                  <a:pt x="499391" y="792126"/>
                </a:lnTo>
                <a:lnTo>
                  <a:pt x="497384" y="790378"/>
                </a:lnTo>
                <a:lnTo>
                  <a:pt x="496866" y="790378"/>
                </a:lnTo>
                <a:lnTo>
                  <a:pt x="496284" y="789666"/>
                </a:lnTo>
                <a:lnTo>
                  <a:pt x="493501" y="789342"/>
                </a:lnTo>
                <a:lnTo>
                  <a:pt x="491689" y="788630"/>
                </a:lnTo>
                <a:lnTo>
                  <a:pt x="485411" y="788630"/>
                </a:lnTo>
                <a:lnTo>
                  <a:pt x="483210" y="787919"/>
                </a:lnTo>
                <a:lnTo>
                  <a:pt x="482628" y="787207"/>
                </a:lnTo>
                <a:lnTo>
                  <a:pt x="479845" y="787659"/>
                </a:lnTo>
                <a:lnTo>
                  <a:pt x="478939" y="787077"/>
                </a:lnTo>
                <a:lnTo>
                  <a:pt x="475250" y="787077"/>
                </a:lnTo>
                <a:lnTo>
                  <a:pt x="474732" y="786624"/>
                </a:lnTo>
                <a:lnTo>
                  <a:pt x="472855" y="786300"/>
                </a:lnTo>
                <a:lnTo>
                  <a:pt x="472143" y="785718"/>
                </a:lnTo>
                <a:lnTo>
                  <a:pt x="467871" y="785394"/>
                </a:lnTo>
                <a:lnTo>
                  <a:pt x="463794" y="783906"/>
                </a:lnTo>
                <a:lnTo>
                  <a:pt x="459005" y="783906"/>
                </a:lnTo>
                <a:lnTo>
                  <a:pt x="457322" y="783000"/>
                </a:lnTo>
                <a:lnTo>
                  <a:pt x="455833" y="783000"/>
                </a:lnTo>
                <a:lnTo>
                  <a:pt x="455445" y="783324"/>
                </a:lnTo>
                <a:lnTo>
                  <a:pt x="455833" y="783776"/>
                </a:lnTo>
                <a:lnTo>
                  <a:pt x="456739" y="783906"/>
                </a:lnTo>
                <a:lnTo>
                  <a:pt x="456933" y="784942"/>
                </a:lnTo>
                <a:lnTo>
                  <a:pt x="456027" y="785265"/>
                </a:lnTo>
                <a:lnTo>
                  <a:pt x="454733" y="787207"/>
                </a:lnTo>
                <a:lnTo>
                  <a:pt x="452921" y="787789"/>
                </a:lnTo>
                <a:lnTo>
                  <a:pt x="451238" y="787789"/>
                </a:lnTo>
                <a:lnTo>
                  <a:pt x="450526" y="787336"/>
                </a:lnTo>
                <a:lnTo>
                  <a:pt x="446449" y="787465"/>
                </a:lnTo>
                <a:lnTo>
                  <a:pt x="444248" y="786106"/>
                </a:lnTo>
                <a:lnTo>
                  <a:pt x="444248" y="785782"/>
                </a:lnTo>
                <a:lnTo>
                  <a:pt x="443342" y="785782"/>
                </a:lnTo>
                <a:lnTo>
                  <a:pt x="442436" y="784877"/>
                </a:lnTo>
                <a:lnTo>
                  <a:pt x="441141" y="784747"/>
                </a:lnTo>
                <a:lnTo>
                  <a:pt x="440559" y="784294"/>
                </a:lnTo>
                <a:lnTo>
                  <a:pt x="436158" y="783582"/>
                </a:lnTo>
                <a:lnTo>
                  <a:pt x="433957" y="783582"/>
                </a:lnTo>
                <a:lnTo>
                  <a:pt x="431951" y="783000"/>
                </a:lnTo>
                <a:lnTo>
                  <a:pt x="433957" y="784359"/>
                </a:lnTo>
                <a:lnTo>
                  <a:pt x="436546" y="784229"/>
                </a:lnTo>
                <a:lnTo>
                  <a:pt x="442242" y="785718"/>
                </a:lnTo>
                <a:lnTo>
                  <a:pt x="443536" y="787077"/>
                </a:lnTo>
                <a:lnTo>
                  <a:pt x="443536" y="788566"/>
                </a:lnTo>
                <a:lnTo>
                  <a:pt x="444248" y="789148"/>
                </a:lnTo>
                <a:lnTo>
                  <a:pt x="448843" y="788825"/>
                </a:lnTo>
                <a:lnTo>
                  <a:pt x="450138" y="789407"/>
                </a:lnTo>
                <a:lnTo>
                  <a:pt x="450720" y="790119"/>
                </a:lnTo>
                <a:lnTo>
                  <a:pt x="451238" y="790119"/>
                </a:lnTo>
                <a:lnTo>
                  <a:pt x="451432" y="790701"/>
                </a:lnTo>
                <a:lnTo>
                  <a:pt x="452015" y="790960"/>
                </a:lnTo>
                <a:lnTo>
                  <a:pt x="452015" y="791543"/>
                </a:lnTo>
                <a:lnTo>
                  <a:pt x="451303" y="791219"/>
                </a:lnTo>
                <a:lnTo>
                  <a:pt x="451497" y="791802"/>
                </a:lnTo>
                <a:lnTo>
                  <a:pt x="452986" y="791931"/>
                </a:lnTo>
                <a:lnTo>
                  <a:pt x="453503" y="792384"/>
                </a:lnTo>
                <a:lnTo>
                  <a:pt x="453503" y="792967"/>
                </a:lnTo>
                <a:lnTo>
                  <a:pt x="452597" y="793872"/>
                </a:lnTo>
                <a:lnTo>
                  <a:pt x="451108" y="793549"/>
                </a:lnTo>
                <a:lnTo>
                  <a:pt x="449814" y="795490"/>
                </a:lnTo>
                <a:lnTo>
                  <a:pt x="448714" y="795750"/>
                </a:lnTo>
                <a:lnTo>
                  <a:pt x="447419" y="796915"/>
                </a:lnTo>
                <a:lnTo>
                  <a:pt x="443730" y="797368"/>
                </a:lnTo>
                <a:lnTo>
                  <a:pt x="438552" y="798727"/>
                </a:lnTo>
                <a:lnTo>
                  <a:pt x="437258" y="796785"/>
                </a:lnTo>
                <a:lnTo>
                  <a:pt x="436676" y="796656"/>
                </a:lnTo>
                <a:lnTo>
                  <a:pt x="436287" y="797108"/>
                </a:lnTo>
                <a:lnTo>
                  <a:pt x="436676" y="798274"/>
                </a:lnTo>
                <a:lnTo>
                  <a:pt x="436481" y="798856"/>
                </a:lnTo>
                <a:lnTo>
                  <a:pt x="435575" y="799568"/>
                </a:lnTo>
                <a:lnTo>
                  <a:pt x="433893" y="799697"/>
                </a:lnTo>
                <a:lnTo>
                  <a:pt x="433504" y="800151"/>
                </a:lnTo>
                <a:lnTo>
                  <a:pt x="432015" y="800151"/>
                </a:lnTo>
                <a:lnTo>
                  <a:pt x="427744" y="799245"/>
                </a:lnTo>
                <a:lnTo>
                  <a:pt x="427550" y="798921"/>
                </a:lnTo>
                <a:lnTo>
                  <a:pt x="426256" y="798921"/>
                </a:lnTo>
                <a:lnTo>
                  <a:pt x="424378" y="795362"/>
                </a:lnTo>
                <a:lnTo>
                  <a:pt x="423667" y="795232"/>
                </a:lnTo>
                <a:lnTo>
                  <a:pt x="423278" y="797303"/>
                </a:lnTo>
                <a:lnTo>
                  <a:pt x="422890" y="797627"/>
                </a:lnTo>
                <a:lnTo>
                  <a:pt x="422696" y="799697"/>
                </a:lnTo>
                <a:lnTo>
                  <a:pt x="424378" y="800021"/>
                </a:lnTo>
                <a:lnTo>
                  <a:pt x="424378" y="800733"/>
                </a:lnTo>
                <a:lnTo>
                  <a:pt x="423990" y="800733"/>
                </a:lnTo>
                <a:lnTo>
                  <a:pt x="422502" y="800151"/>
                </a:lnTo>
                <a:lnTo>
                  <a:pt x="422890" y="795426"/>
                </a:lnTo>
                <a:lnTo>
                  <a:pt x="423796" y="794520"/>
                </a:lnTo>
                <a:lnTo>
                  <a:pt x="421207" y="793484"/>
                </a:lnTo>
                <a:lnTo>
                  <a:pt x="417906" y="794843"/>
                </a:lnTo>
                <a:lnTo>
                  <a:pt x="416612" y="793484"/>
                </a:lnTo>
                <a:lnTo>
                  <a:pt x="416029" y="791090"/>
                </a:lnTo>
                <a:lnTo>
                  <a:pt x="414541" y="788436"/>
                </a:lnTo>
                <a:lnTo>
                  <a:pt x="413052" y="787983"/>
                </a:lnTo>
                <a:lnTo>
                  <a:pt x="413440" y="788566"/>
                </a:lnTo>
                <a:lnTo>
                  <a:pt x="413052" y="788695"/>
                </a:lnTo>
                <a:lnTo>
                  <a:pt x="412146" y="788113"/>
                </a:lnTo>
                <a:lnTo>
                  <a:pt x="411046" y="788113"/>
                </a:lnTo>
                <a:lnTo>
                  <a:pt x="413052" y="788825"/>
                </a:lnTo>
                <a:lnTo>
                  <a:pt x="413958" y="789731"/>
                </a:lnTo>
                <a:lnTo>
                  <a:pt x="414476" y="791349"/>
                </a:lnTo>
                <a:lnTo>
                  <a:pt x="414476" y="792708"/>
                </a:lnTo>
                <a:lnTo>
                  <a:pt x="413764" y="793161"/>
                </a:lnTo>
                <a:lnTo>
                  <a:pt x="414476" y="793744"/>
                </a:lnTo>
                <a:lnTo>
                  <a:pt x="414670" y="794908"/>
                </a:lnTo>
                <a:lnTo>
                  <a:pt x="415382" y="795944"/>
                </a:lnTo>
                <a:lnTo>
                  <a:pt x="417259" y="796397"/>
                </a:lnTo>
                <a:lnTo>
                  <a:pt x="417777" y="796980"/>
                </a:lnTo>
                <a:lnTo>
                  <a:pt x="420884" y="796850"/>
                </a:lnTo>
                <a:lnTo>
                  <a:pt x="421401" y="797173"/>
                </a:lnTo>
                <a:lnTo>
                  <a:pt x="421401" y="798209"/>
                </a:lnTo>
                <a:lnTo>
                  <a:pt x="419395" y="799374"/>
                </a:lnTo>
                <a:lnTo>
                  <a:pt x="418295" y="799374"/>
                </a:lnTo>
                <a:lnTo>
                  <a:pt x="415900" y="800281"/>
                </a:lnTo>
                <a:lnTo>
                  <a:pt x="415188" y="799245"/>
                </a:lnTo>
                <a:lnTo>
                  <a:pt x="414606" y="799245"/>
                </a:lnTo>
                <a:lnTo>
                  <a:pt x="411628" y="801639"/>
                </a:lnTo>
                <a:lnTo>
                  <a:pt x="409039" y="801510"/>
                </a:lnTo>
                <a:lnTo>
                  <a:pt x="408651" y="800928"/>
                </a:lnTo>
                <a:lnTo>
                  <a:pt x="407357" y="801380"/>
                </a:lnTo>
                <a:lnTo>
                  <a:pt x="406968" y="800798"/>
                </a:lnTo>
                <a:lnTo>
                  <a:pt x="406451" y="800798"/>
                </a:lnTo>
                <a:lnTo>
                  <a:pt x="406256" y="801251"/>
                </a:lnTo>
                <a:lnTo>
                  <a:pt x="405545" y="801380"/>
                </a:lnTo>
                <a:lnTo>
                  <a:pt x="400173" y="801510"/>
                </a:lnTo>
                <a:lnTo>
                  <a:pt x="398684" y="802222"/>
                </a:lnTo>
                <a:lnTo>
                  <a:pt x="397390" y="802351"/>
                </a:lnTo>
                <a:lnTo>
                  <a:pt x="396483" y="801316"/>
                </a:lnTo>
                <a:lnTo>
                  <a:pt x="394477" y="800733"/>
                </a:lnTo>
                <a:lnTo>
                  <a:pt x="393895" y="801186"/>
                </a:lnTo>
                <a:lnTo>
                  <a:pt x="394089" y="801639"/>
                </a:lnTo>
                <a:lnTo>
                  <a:pt x="392989" y="801510"/>
                </a:lnTo>
                <a:lnTo>
                  <a:pt x="392406" y="802092"/>
                </a:lnTo>
                <a:lnTo>
                  <a:pt x="392600" y="802675"/>
                </a:lnTo>
                <a:lnTo>
                  <a:pt x="392082" y="802998"/>
                </a:lnTo>
                <a:lnTo>
                  <a:pt x="391694" y="803905"/>
                </a:lnTo>
                <a:lnTo>
                  <a:pt x="390011" y="804616"/>
                </a:lnTo>
                <a:lnTo>
                  <a:pt x="390206" y="806558"/>
                </a:lnTo>
                <a:lnTo>
                  <a:pt x="388523" y="808759"/>
                </a:lnTo>
                <a:lnTo>
                  <a:pt x="388717" y="810701"/>
                </a:lnTo>
                <a:lnTo>
                  <a:pt x="388329" y="811412"/>
                </a:lnTo>
                <a:lnTo>
                  <a:pt x="388523" y="813613"/>
                </a:lnTo>
                <a:lnTo>
                  <a:pt x="388135" y="813742"/>
                </a:lnTo>
                <a:lnTo>
                  <a:pt x="388135" y="816849"/>
                </a:lnTo>
                <a:lnTo>
                  <a:pt x="387746" y="816978"/>
                </a:lnTo>
                <a:lnTo>
                  <a:pt x="387940" y="818920"/>
                </a:lnTo>
                <a:lnTo>
                  <a:pt x="387552" y="819373"/>
                </a:lnTo>
                <a:lnTo>
                  <a:pt x="387358" y="821121"/>
                </a:lnTo>
                <a:lnTo>
                  <a:pt x="386970" y="821379"/>
                </a:lnTo>
                <a:lnTo>
                  <a:pt x="387164" y="822868"/>
                </a:lnTo>
                <a:lnTo>
                  <a:pt x="386775" y="824227"/>
                </a:lnTo>
                <a:lnTo>
                  <a:pt x="385287" y="825975"/>
                </a:lnTo>
                <a:lnTo>
                  <a:pt x="381209" y="827269"/>
                </a:lnTo>
                <a:lnTo>
                  <a:pt x="380821" y="827851"/>
                </a:lnTo>
                <a:lnTo>
                  <a:pt x="378620" y="828110"/>
                </a:lnTo>
                <a:lnTo>
                  <a:pt x="379527" y="830829"/>
                </a:lnTo>
                <a:lnTo>
                  <a:pt x="379527" y="830829"/>
                </a:lnTo>
                <a:lnTo>
                  <a:pt x="370466" y="831670"/>
                </a:lnTo>
                <a:lnTo>
                  <a:pt x="363605" y="834388"/>
                </a:lnTo>
                <a:lnTo>
                  <a:pt x="355386" y="832770"/>
                </a:lnTo>
                <a:lnTo>
                  <a:pt x="345677" y="822609"/>
                </a:lnTo>
                <a:lnTo>
                  <a:pt x="330209" y="827334"/>
                </a:lnTo>
                <a:lnTo>
                  <a:pt x="316294" y="818467"/>
                </a:lnTo>
                <a:lnTo>
                  <a:pt x="316294" y="818467"/>
                </a:lnTo>
                <a:lnTo>
                  <a:pt x="313964" y="816072"/>
                </a:lnTo>
                <a:lnTo>
                  <a:pt x="314676" y="811800"/>
                </a:lnTo>
                <a:lnTo>
                  <a:pt x="322442" y="804876"/>
                </a:lnTo>
                <a:lnTo>
                  <a:pt x="324319" y="793679"/>
                </a:lnTo>
                <a:lnTo>
                  <a:pt x="332603" y="795426"/>
                </a:lnTo>
                <a:lnTo>
                  <a:pt x="334998" y="789989"/>
                </a:lnTo>
                <a:lnTo>
                  <a:pt x="353638" y="783064"/>
                </a:lnTo>
                <a:lnTo>
                  <a:pt x="346972" y="771220"/>
                </a:lnTo>
                <a:lnTo>
                  <a:pt x="344383" y="762353"/>
                </a:lnTo>
                <a:lnTo>
                  <a:pt x="336487" y="759700"/>
                </a:lnTo>
                <a:lnTo>
                  <a:pt x="331892" y="754522"/>
                </a:lnTo>
                <a:lnTo>
                  <a:pt x="325420" y="742095"/>
                </a:lnTo>
                <a:lnTo>
                  <a:pt x="324384" y="736465"/>
                </a:lnTo>
                <a:lnTo>
                  <a:pt x="318883" y="735559"/>
                </a:lnTo>
                <a:lnTo>
                  <a:pt x="303414" y="740736"/>
                </a:lnTo>
                <a:lnTo>
                  <a:pt x="279403" y="742808"/>
                </a:lnTo>
                <a:lnTo>
                  <a:pt x="273901" y="749603"/>
                </a:lnTo>
                <a:lnTo>
                  <a:pt x="270018" y="750509"/>
                </a:lnTo>
                <a:lnTo>
                  <a:pt x="252414" y="739830"/>
                </a:lnTo>
                <a:lnTo>
                  <a:pt x="249307" y="731417"/>
                </a:lnTo>
                <a:lnTo>
                  <a:pt x="242188" y="726692"/>
                </a:lnTo>
                <a:lnTo>
                  <a:pt x="237916" y="724491"/>
                </a:lnTo>
                <a:lnTo>
                  <a:pt x="239858" y="715884"/>
                </a:lnTo>
                <a:lnTo>
                  <a:pt x="238434" y="709929"/>
                </a:lnTo>
                <a:lnTo>
                  <a:pt x="193064" y="703586"/>
                </a:lnTo>
                <a:lnTo>
                  <a:pt x="189634" y="710706"/>
                </a:lnTo>
                <a:lnTo>
                  <a:pt x="184650" y="715754"/>
                </a:lnTo>
                <a:lnTo>
                  <a:pt x="175654" y="717955"/>
                </a:lnTo>
                <a:lnTo>
                  <a:pt x="170023" y="722226"/>
                </a:lnTo>
                <a:lnTo>
                  <a:pt x="166269" y="714524"/>
                </a:lnTo>
                <a:lnTo>
                  <a:pt x="163163" y="712583"/>
                </a:lnTo>
                <a:lnTo>
                  <a:pt x="160833" y="715107"/>
                </a:lnTo>
                <a:lnTo>
                  <a:pt x="157856" y="727533"/>
                </a:lnTo>
                <a:lnTo>
                  <a:pt x="135721" y="732711"/>
                </a:lnTo>
                <a:lnTo>
                  <a:pt x="118117" y="743390"/>
                </a:lnTo>
                <a:lnTo>
                  <a:pt x="98895" y="742937"/>
                </a:lnTo>
                <a:lnTo>
                  <a:pt x="89963" y="745331"/>
                </a:lnTo>
                <a:lnTo>
                  <a:pt x="86274" y="741772"/>
                </a:lnTo>
                <a:lnTo>
                  <a:pt x="82520" y="742484"/>
                </a:lnTo>
                <a:lnTo>
                  <a:pt x="80967" y="752257"/>
                </a:lnTo>
                <a:lnTo>
                  <a:pt x="78572" y="755881"/>
                </a:lnTo>
                <a:lnTo>
                  <a:pt x="78572" y="755881"/>
                </a:lnTo>
                <a:lnTo>
                  <a:pt x="70223" y="746949"/>
                </a:lnTo>
                <a:lnTo>
                  <a:pt x="67893" y="737759"/>
                </a:lnTo>
                <a:lnTo>
                  <a:pt x="68475" y="729151"/>
                </a:lnTo>
                <a:lnTo>
                  <a:pt x="77019" y="714913"/>
                </a:lnTo>
                <a:lnTo>
                  <a:pt x="77407" y="710770"/>
                </a:lnTo>
                <a:lnTo>
                  <a:pt x="74171" y="708829"/>
                </a:lnTo>
                <a:lnTo>
                  <a:pt x="64010" y="711029"/>
                </a:lnTo>
                <a:lnTo>
                  <a:pt x="63298" y="701127"/>
                </a:lnTo>
                <a:lnTo>
                  <a:pt x="59544" y="693101"/>
                </a:lnTo>
                <a:lnTo>
                  <a:pt x="60385" y="688959"/>
                </a:lnTo>
                <a:lnTo>
                  <a:pt x="68605" y="682552"/>
                </a:lnTo>
                <a:lnTo>
                  <a:pt x="67569" y="678992"/>
                </a:lnTo>
                <a:lnTo>
                  <a:pt x="62715" y="676792"/>
                </a:lnTo>
                <a:lnTo>
                  <a:pt x="54949" y="680481"/>
                </a:lnTo>
                <a:lnTo>
                  <a:pt x="46923" y="671420"/>
                </a:lnTo>
                <a:lnTo>
                  <a:pt x="32814" y="671549"/>
                </a:lnTo>
                <a:lnTo>
                  <a:pt x="22652" y="666372"/>
                </a:lnTo>
                <a:lnTo>
                  <a:pt x="18769" y="660611"/>
                </a:lnTo>
                <a:lnTo>
                  <a:pt x="18834" y="651680"/>
                </a:lnTo>
                <a:lnTo>
                  <a:pt x="17151" y="646502"/>
                </a:lnTo>
                <a:lnTo>
                  <a:pt x="11068" y="639965"/>
                </a:lnTo>
                <a:lnTo>
                  <a:pt x="6731" y="639383"/>
                </a:lnTo>
                <a:lnTo>
                  <a:pt x="0" y="629416"/>
                </a:lnTo>
                <a:lnTo>
                  <a:pt x="5631" y="618413"/>
                </a:lnTo>
                <a:lnTo>
                  <a:pt x="9514" y="617636"/>
                </a:lnTo>
                <a:lnTo>
                  <a:pt x="18446" y="621196"/>
                </a:lnTo>
                <a:lnTo>
                  <a:pt x="19352" y="624626"/>
                </a:lnTo>
                <a:lnTo>
                  <a:pt x="17798" y="628639"/>
                </a:lnTo>
                <a:lnTo>
                  <a:pt x="25242" y="638153"/>
                </a:lnTo>
                <a:lnTo>
                  <a:pt x="38509" y="639059"/>
                </a:lnTo>
                <a:lnTo>
                  <a:pt x="49900" y="643525"/>
                </a:lnTo>
                <a:lnTo>
                  <a:pt x="59026" y="632652"/>
                </a:lnTo>
                <a:lnTo>
                  <a:pt x="65110" y="633817"/>
                </a:lnTo>
                <a:lnTo>
                  <a:pt x="64916" y="629804"/>
                </a:lnTo>
                <a:lnTo>
                  <a:pt x="59415" y="623396"/>
                </a:lnTo>
                <a:lnTo>
                  <a:pt x="55984" y="614918"/>
                </a:lnTo>
                <a:lnTo>
                  <a:pt x="42069" y="601391"/>
                </a:lnTo>
                <a:lnTo>
                  <a:pt x="34626" y="603333"/>
                </a:lnTo>
                <a:lnTo>
                  <a:pt x="22847" y="592589"/>
                </a:lnTo>
                <a:lnTo>
                  <a:pt x="13915" y="589159"/>
                </a:lnTo>
                <a:lnTo>
                  <a:pt x="19805" y="571296"/>
                </a:lnTo>
                <a:lnTo>
                  <a:pt x="29319" y="557445"/>
                </a:lnTo>
                <a:lnTo>
                  <a:pt x="25177" y="543401"/>
                </a:lnTo>
                <a:lnTo>
                  <a:pt x="31714" y="534599"/>
                </a:lnTo>
                <a:lnTo>
                  <a:pt x="33202" y="521784"/>
                </a:lnTo>
                <a:lnTo>
                  <a:pt x="30549" y="517124"/>
                </a:lnTo>
                <a:lnTo>
                  <a:pt x="23818" y="516089"/>
                </a:lnTo>
                <a:lnTo>
                  <a:pt x="29902" y="506963"/>
                </a:lnTo>
                <a:lnTo>
                  <a:pt x="38186" y="503209"/>
                </a:lnTo>
                <a:lnTo>
                  <a:pt x="35856" y="498419"/>
                </a:lnTo>
                <a:lnTo>
                  <a:pt x="37086" y="497060"/>
                </a:lnTo>
                <a:lnTo>
                  <a:pt x="51907" y="484958"/>
                </a:lnTo>
                <a:lnTo>
                  <a:pt x="47117" y="473437"/>
                </a:lnTo>
                <a:lnTo>
                  <a:pt x="32685" y="458098"/>
                </a:lnTo>
                <a:lnTo>
                  <a:pt x="36115" y="442759"/>
                </a:lnTo>
                <a:lnTo>
                  <a:pt x="25112" y="433245"/>
                </a:lnTo>
                <a:lnTo>
                  <a:pt x="25112" y="433245"/>
                </a:lnTo>
                <a:lnTo>
                  <a:pt x="31714" y="420495"/>
                </a:lnTo>
                <a:lnTo>
                  <a:pt x="31067" y="408522"/>
                </a:lnTo>
                <a:lnTo>
                  <a:pt x="28607" y="401143"/>
                </a:lnTo>
                <a:lnTo>
                  <a:pt x="29449" y="397260"/>
                </a:lnTo>
                <a:lnTo>
                  <a:pt x="46276" y="393506"/>
                </a:lnTo>
                <a:lnTo>
                  <a:pt x="50612" y="394865"/>
                </a:lnTo>
                <a:lnTo>
                  <a:pt x="56890" y="403279"/>
                </a:lnTo>
                <a:lnTo>
                  <a:pt x="62715" y="404509"/>
                </a:lnTo>
                <a:lnTo>
                  <a:pt x="65757" y="402373"/>
                </a:lnTo>
                <a:lnTo>
                  <a:pt x="67957" y="396548"/>
                </a:lnTo>
                <a:lnTo>
                  <a:pt x="67957" y="384251"/>
                </a:lnTo>
                <a:lnTo>
                  <a:pt x="75336" y="373572"/>
                </a:lnTo>
                <a:lnTo>
                  <a:pt x="90028" y="370465"/>
                </a:lnTo>
                <a:lnTo>
                  <a:pt x="89122" y="362440"/>
                </a:lnTo>
                <a:lnTo>
                  <a:pt x="81096" y="348913"/>
                </a:lnTo>
                <a:lnTo>
                  <a:pt x="81484" y="339723"/>
                </a:lnTo>
                <a:lnTo>
                  <a:pt x="100901" y="330532"/>
                </a:lnTo>
                <a:lnTo>
                  <a:pt x="104007" y="323283"/>
                </a:lnTo>
                <a:lnTo>
                  <a:pt x="115140" y="314416"/>
                </a:lnTo>
                <a:lnTo>
                  <a:pt x="129443" y="295259"/>
                </a:lnTo>
                <a:lnTo>
                  <a:pt x="130802" y="290858"/>
                </a:lnTo>
                <a:lnTo>
                  <a:pt x="126660" y="272154"/>
                </a:lnTo>
                <a:lnTo>
                  <a:pt x="107049" y="260309"/>
                </a:lnTo>
                <a:lnTo>
                  <a:pt x="109962" y="246394"/>
                </a:lnTo>
                <a:lnTo>
                  <a:pt x="104396" y="239404"/>
                </a:lnTo>
                <a:lnTo>
                  <a:pt x="104849" y="230796"/>
                </a:lnTo>
                <a:lnTo>
                  <a:pt x="89251" y="232997"/>
                </a:lnTo>
                <a:lnTo>
                  <a:pt x="84915" y="229696"/>
                </a:lnTo>
                <a:lnTo>
                  <a:pt x="87503" y="207303"/>
                </a:lnTo>
                <a:lnTo>
                  <a:pt x="84656" y="198694"/>
                </a:lnTo>
                <a:lnTo>
                  <a:pt x="79349" y="192417"/>
                </a:lnTo>
                <a:lnTo>
                  <a:pt x="87310" y="188727"/>
                </a:lnTo>
                <a:lnTo>
                  <a:pt x="97600" y="192352"/>
                </a:lnTo>
                <a:lnTo>
                  <a:pt x="108732" y="192222"/>
                </a:lnTo>
                <a:lnTo>
                  <a:pt x="137598" y="177660"/>
                </a:lnTo>
                <a:lnTo>
                  <a:pt x="155202" y="186462"/>
                </a:lnTo>
                <a:lnTo>
                  <a:pt x="175913" y="181673"/>
                </a:lnTo>
                <a:lnTo>
                  <a:pt x="181350" y="189504"/>
                </a:lnTo>
                <a:lnTo>
                  <a:pt x="188922" y="188145"/>
                </a:lnTo>
                <a:lnTo>
                  <a:pt x="196495" y="191317"/>
                </a:lnTo>
                <a:lnTo>
                  <a:pt x="208468" y="184067"/>
                </a:lnTo>
                <a:lnTo>
                  <a:pt x="214616" y="185103"/>
                </a:lnTo>
                <a:lnTo>
                  <a:pt x="225037" y="180573"/>
                </a:lnTo>
                <a:lnTo>
                  <a:pt x="242058" y="186462"/>
                </a:lnTo>
                <a:lnTo>
                  <a:pt x="252737" y="186203"/>
                </a:lnTo>
                <a:lnTo>
                  <a:pt x="257980" y="181479"/>
                </a:lnTo>
                <a:lnTo>
                  <a:pt x="261022" y="173906"/>
                </a:lnTo>
                <a:lnTo>
                  <a:pt x="259533" y="157532"/>
                </a:lnTo>
                <a:lnTo>
                  <a:pt x="261993" y="154814"/>
                </a:lnTo>
                <a:lnTo>
                  <a:pt x="274354" y="153454"/>
                </a:lnTo>
                <a:lnTo>
                  <a:pt x="291570" y="144070"/>
                </a:lnTo>
                <a:lnTo>
                  <a:pt x="299207" y="144523"/>
                </a:lnTo>
                <a:lnTo>
                  <a:pt x="308268" y="146012"/>
                </a:lnTo>
                <a:lnTo>
                  <a:pt x="333704" y="127048"/>
                </a:lnTo>
                <a:lnTo>
                  <a:pt x="334545" y="123683"/>
                </a:lnTo>
                <a:lnTo>
                  <a:pt x="329109" y="116369"/>
                </a:lnTo>
                <a:lnTo>
                  <a:pt x="337717" y="90934"/>
                </a:lnTo>
                <a:lnTo>
                  <a:pt x="337717" y="90934"/>
                </a:lnTo>
                <a:lnTo>
                  <a:pt x="339270" y="90934"/>
                </a:lnTo>
                <a:lnTo>
                  <a:pt x="341470" y="91516"/>
                </a:lnTo>
                <a:lnTo>
                  <a:pt x="344253" y="91516"/>
                </a:lnTo>
                <a:lnTo>
                  <a:pt x="345159" y="92422"/>
                </a:lnTo>
                <a:lnTo>
                  <a:pt x="346260" y="91969"/>
                </a:lnTo>
                <a:lnTo>
                  <a:pt x="349043" y="91969"/>
                </a:lnTo>
                <a:lnTo>
                  <a:pt x="350531" y="92292"/>
                </a:lnTo>
                <a:lnTo>
                  <a:pt x="350531" y="92616"/>
                </a:lnTo>
                <a:lnTo>
                  <a:pt x="352343" y="92746"/>
                </a:lnTo>
                <a:lnTo>
                  <a:pt x="353056" y="93199"/>
                </a:lnTo>
                <a:lnTo>
                  <a:pt x="353250" y="93781"/>
                </a:lnTo>
                <a:lnTo>
                  <a:pt x="352149" y="93328"/>
                </a:lnTo>
                <a:lnTo>
                  <a:pt x="350855" y="93328"/>
                </a:lnTo>
                <a:lnTo>
                  <a:pt x="349560" y="94234"/>
                </a:lnTo>
                <a:lnTo>
                  <a:pt x="350467" y="94687"/>
                </a:lnTo>
                <a:lnTo>
                  <a:pt x="350467" y="95140"/>
                </a:lnTo>
                <a:lnTo>
                  <a:pt x="352473" y="96823"/>
                </a:lnTo>
                <a:lnTo>
                  <a:pt x="353961" y="96823"/>
                </a:lnTo>
                <a:lnTo>
                  <a:pt x="355062" y="98829"/>
                </a:lnTo>
                <a:lnTo>
                  <a:pt x="356162" y="99736"/>
                </a:lnTo>
                <a:lnTo>
                  <a:pt x="357845" y="100512"/>
                </a:lnTo>
                <a:lnTo>
                  <a:pt x="358751" y="100512"/>
                </a:lnTo>
                <a:lnTo>
                  <a:pt x="359657" y="98376"/>
                </a:lnTo>
                <a:lnTo>
                  <a:pt x="360369" y="97147"/>
                </a:lnTo>
                <a:lnTo>
                  <a:pt x="360758" y="97147"/>
                </a:lnTo>
                <a:lnTo>
                  <a:pt x="360758" y="95205"/>
                </a:lnTo>
                <a:lnTo>
                  <a:pt x="362440" y="96888"/>
                </a:lnTo>
                <a:lnTo>
                  <a:pt x="362829" y="96888"/>
                </a:lnTo>
                <a:lnTo>
                  <a:pt x="363023" y="96305"/>
                </a:lnTo>
                <a:lnTo>
                  <a:pt x="363929" y="96305"/>
                </a:lnTo>
                <a:lnTo>
                  <a:pt x="363734" y="95270"/>
                </a:lnTo>
                <a:lnTo>
                  <a:pt x="365223" y="94170"/>
                </a:lnTo>
                <a:lnTo>
                  <a:pt x="366323" y="92034"/>
                </a:lnTo>
                <a:lnTo>
                  <a:pt x="368006" y="90998"/>
                </a:lnTo>
                <a:lnTo>
                  <a:pt x="368395" y="90221"/>
                </a:lnTo>
                <a:lnTo>
                  <a:pt x="370077" y="89445"/>
                </a:lnTo>
                <a:lnTo>
                  <a:pt x="370271" y="88539"/>
                </a:lnTo>
                <a:lnTo>
                  <a:pt x="370789" y="88539"/>
                </a:lnTo>
                <a:lnTo>
                  <a:pt x="371372" y="87438"/>
                </a:lnTo>
                <a:lnTo>
                  <a:pt x="372084" y="87115"/>
                </a:lnTo>
                <a:lnTo>
                  <a:pt x="372278" y="86079"/>
                </a:lnTo>
                <a:lnTo>
                  <a:pt x="373766" y="85497"/>
                </a:lnTo>
                <a:lnTo>
                  <a:pt x="374155" y="84720"/>
                </a:lnTo>
                <a:lnTo>
                  <a:pt x="375643" y="83814"/>
                </a:lnTo>
                <a:lnTo>
                  <a:pt x="376744" y="82002"/>
                </a:lnTo>
                <a:lnTo>
                  <a:pt x="378426" y="81419"/>
                </a:lnTo>
                <a:lnTo>
                  <a:pt x="383410" y="81290"/>
                </a:lnTo>
                <a:lnTo>
                  <a:pt x="383928" y="80707"/>
                </a:lnTo>
                <a:lnTo>
                  <a:pt x="385028" y="76889"/>
                </a:lnTo>
                <a:lnTo>
                  <a:pt x="387034" y="78248"/>
                </a:lnTo>
                <a:lnTo>
                  <a:pt x="388329" y="78248"/>
                </a:lnTo>
                <a:lnTo>
                  <a:pt x="388329" y="77213"/>
                </a:lnTo>
                <a:lnTo>
                  <a:pt x="389623" y="75853"/>
                </a:lnTo>
                <a:lnTo>
                  <a:pt x="389817" y="72682"/>
                </a:lnTo>
                <a:lnTo>
                  <a:pt x="390724" y="71646"/>
                </a:lnTo>
                <a:lnTo>
                  <a:pt x="390206" y="69640"/>
                </a:lnTo>
                <a:lnTo>
                  <a:pt x="389494" y="69187"/>
                </a:lnTo>
                <a:lnTo>
                  <a:pt x="389494" y="67698"/>
                </a:lnTo>
                <a:lnTo>
                  <a:pt x="389106" y="66922"/>
                </a:lnTo>
                <a:lnTo>
                  <a:pt x="389688" y="65562"/>
                </a:lnTo>
                <a:lnTo>
                  <a:pt x="390076" y="62197"/>
                </a:lnTo>
                <a:lnTo>
                  <a:pt x="391759" y="59479"/>
                </a:lnTo>
                <a:lnTo>
                  <a:pt x="391759" y="57020"/>
                </a:lnTo>
                <a:lnTo>
                  <a:pt x="393053" y="56437"/>
                </a:lnTo>
                <a:lnTo>
                  <a:pt x="394865" y="53848"/>
                </a:lnTo>
                <a:lnTo>
                  <a:pt x="396160" y="50223"/>
                </a:lnTo>
                <a:lnTo>
                  <a:pt x="397066" y="48994"/>
                </a:lnTo>
                <a:lnTo>
                  <a:pt x="397454" y="47182"/>
                </a:lnTo>
                <a:lnTo>
                  <a:pt x="398166" y="46082"/>
                </a:lnTo>
                <a:lnTo>
                  <a:pt x="398684" y="44399"/>
                </a:lnTo>
                <a:lnTo>
                  <a:pt x="398684" y="41810"/>
                </a:lnTo>
                <a:lnTo>
                  <a:pt x="399784" y="39350"/>
                </a:lnTo>
                <a:lnTo>
                  <a:pt x="399979" y="35661"/>
                </a:lnTo>
                <a:lnTo>
                  <a:pt x="401079" y="32943"/>
                </a:lnTo>
                <a:lnTo>
                  <a:pt x="401079" y="30937"/>
                </a:lnTo>
                <a:lnTo>
                  <a:pt x="403280" y="26794"/>
                </a:lnTo>
                <a:lnTo>
                  <a:pt x="403085" y="24659"/>
                </a:lnTo>
                <a:lnTo>
                  <a:pt x="403991" y="21940"/>
                </a:lnTo>
                <a:lnTo>
                  <a:pt x="406580" y="19675"/>
                </a:lnTo>
                <a:lnTo>
                  <a:pt x="406774" y="17669"/>
                </a:lnTo>
                <a:lnTo>
                  <a:pt x="408781" y="16569"/>
                </a:lnTo>
                <a:lnTo>
                  <a:pt x="408975" y="15792"/>
                </a:lnTo>
                <a:lnTo>
                  <a:pt x="410269" y="14433"/>
                </a:lnTo>
                <a:lnTo>
                  <a:pt x="411758" y="13527"/>
                </a:lnTo>
                <a:lnTo>
                  <a:pt x="413764" y="10161"/>
                </a:lnTo>
                <a:lnTo>
                  <a:pt x="415576" y="9061"/>
                </a:lnTo>
                <a:lnTo>
                  <a:pt x="417453" y="7249"/>
                </a:lnTo>
                <a:lnTo>
                  <a:pt x="420948" y="6472"/>
                </a:lnTo>
                <a:lnTo>
                  <a:pt x="420754" y="7378"/>
                </a:lnTo>
                <a:lnTo>
                  <a:pt x="417971" y="7701"/>
                </a:lnTo>
                <a:lnTo>
                  <a:pt x="419848" y="8608"/>
                </a:lnTo>
                <a:lnTo>
                  <a:pt x="420560" y="8608"/>
                </a:lnTo>
                <a:lnTo>
                  <a:pt x="421272" y="7831"/>
                </a:lnTo>
                <a:lnTo>
                  <a:pt x="422760" y="7378"/>
                </a:lnTo>
                <a:lnTo>
                  <a:pt x="422760" y="7054"/>
                </a:lnTo>
                <a:lnTo>
                  <a:pt x="426450" y="6925"/>
                </a:lnTo>
                <a:lnTo>
                  <a:pt x="426644" y="7378"/>
                </a:lnTo>
                <a:lnTo>
                  <a:pt x="429750" y="7378"/>
                </a:lnTo>
                <a:lnTo>
                  <a:pt x="431239" y="7961"/>
                </a:lnTo>
                <a:lnTo>
                  <a:pt x="431239" y="9320"/>
                </a:lnTo>
                <a:lnTo>
                  <a:pt x="431822" y="9449"/>
                </a:lnTo>
                <a:lnTo>
                  <a:pt x="432015" y="8996"/>
                </a:lnTo>
                <a:lnTo>
                  <a:pt x="432922" y="8996"/>
                </a:lnTo>
                <a:lnTo>
                  <a:pt x="434734" y="7443"/>
                </a:lnTo>
                <a:lnTo>
                  <a:pt x="436417" y="7313"/>
                </a:lnTo>
                <a:lnTo>
                  <a:pt x="437129" y="7637"/>
                </a:lnTo>
                <a:lnTo>
                  <a:pt x="437517" y="6537"/>
                </a:lnTo>
                <a:lnTo>
                  <a:pt x="440300" y="6990"/>
                </a:lnTo>
                <a:lnTo>
                  <a:pt x="441595" y="7766"/>
                </a:lnTo>
                <a:lnTo>
                  <a:pt x="443277" y="8090"/>
                </a:lnTo>
                <a:lnTo>
                  <a:pt x="445866" y="8090"/>
                </a:lnTo>
                <a:lnTo>
                  <a:pt x="446772" y="7184"/>
                </a:lnTo>
                <a:lnTo>
                  <a:pt x="448649" y="8090"/>
                </a:lnTo>
                <a:lnTo>
                  <a:pt x="451044" y="7961"/>
                </a:lnTo>
                <a:lnTo>
                  <a:pt x="451756" y="7831"/>
                </a:lnTo>
                <a:lnTo>
                  <a:pt x="451756" y="7508"/>
                </a:lnTo>
                <a:lnTo>
                  <a:pt x="453633" y="7378"/>
                </a:lnTo>
                <a:lnTo>
                  <a:pt x="457840" y="6148"/>
                </a:lnTo>
                <a:lnTo>
                  <a:pt x="457840" y="4789"/>
                </a:lnTo>
                <a:lnTo>
                  <a:pt x="458552" y="4465"/>
                </a:lnTo>
                <a:lnTo>
                  <a:pt x="459458" y="5695"/>
                </a:lnTo>
                <a:lnTo>
                  <a:pt x="462758" y="5242"/>
                </a:lnTo>
                <a:lnTo>
                  <a:pt x="465542" y="6472"/>
                </a:lnTo>
                <a:lnTo>
                  <a:pt x="466253" y="8478"/>
                </a:lnTo>
                <a:lnTo>
                  <a:pt x="465347" y="8931"/>
                </a:lnTo>
                <a:lnTo>
                  <a:pt x="464959" y="9837"/>
                </a:lnTo>
                <a:lnTo>
                  <a:pt x="464053" y="9837"/>
                </a:lnTo>
                <a:lnTo>
                  <a:pt x="463341" y="10420"/>
                </a:lnTo>
                <a:lnTo>
                  <a:pt x="463341" y="11002"/>
                </a:lnTo>
                <a:lnTo>
                  <a:pt x="463859" y="11002"/>
                </a:lnTo>
                <a:lnTo>
                  <a:pt x="465542" y="10097"/>
                </a:lnTo>
                <a:lnTo>
                  <a:pt x="465930" y="8996"/>
                </a:lnTo>
                <a:lnTo>
                  <a:pt x="467224" y="8672"/>
                </a:lnTo>
                <a:lnTo>
                  <a:pt x="467224" y="7896"/>
                </a:lnTo>
                <a:lnTo>
                  <a:pt x="468713" y="7766"/>
                </a:lnTo>
                <a:lnTo>
                  <a:pt x="470719" y="6860"/>
                </a:lnTo>
                <a:lnTo>
                  <a:pt x="471431" y="5048"/>
                </a:lnTo>
                <a:lnTo>
                  <a:pt x="474214" y="4595"/>
                </a:lnTo>
                <a:lnTo>
                  <a:pt x="471107" y="4142"/>
                </a:lnTo>
                <a:lnTo>
                  <a:pt x="469813" y="5048"/>
                </a:lnTo>
                <a:lnTo>
                  <a:pt x="469425" y="5825"/>
                </a:lnTo>
                <a:lnTo>
                  <a:pt x="467418" y="6731"/>
                </a:lnTo>
                <a:lnTo>
                  <a:pt x="466900" y="6278"/>
                </a:lnTo>
                <a:lnTo>
                  <a:pt x="466900" y="5695"/>
                </a:lnTo>
                <a:lnTo>
                  <a:pt x="467289" y="5566"/>
                </a:lnTo>
                <a:lnTo>
                  <a:pt x="467677" y="1747"/>
                </a:lnTo>
                <a:lnTo>
                  <a:pt x="466383" y="1747"/>
                </a:lnTo>
                <a:lnTo>
                  <a:pt x="465282" y="2653"/>
                </a:lnTo>
                <a:lnTo>
                  <a:pt x="464182" y="2783"/>
                </a:lnTo>
                <a:lnTo>
                  <a:pt x="463664" y="3560"/>
                </a:lnTo>
                <a:lnTo>
                  <a:pt x="460881" y="4142"/>
                </a:lnTo>
                <a:lnTo>
                  <a:pt x="459781" y="2912"/>
                </a:lnTo>
                <a:lnTo>
                  <a:pt x="460170" y="453"/>
                </a:lnTo>
                <a:lnTo>
                  <a:pt x="464959" y="0"/>
                </a:lnTo>
                <a:lnTo>
                  <a:pt x="472272" y="0"/>
                </a:lnTo>
                <a:close/>
              </a:path>
            </a:pathLst>
          </a:custGeom>
          <a:solidFill>
            <a:srgbClr val="00785E"/>
          </a:solidFill>
          <a:ln w="3229" cap="flat">
            <a:solidFill>
              <a:srgbClr val="FFFFFF"/>
            </a:solidFill>
            <a:prstDash val="solid"/>
            <a:miter/>
          </a:ln>
        </p:spPr>
        <p:txBody>
          <a:bodyPr rtlCol="0" anchor="ctr"/>
          <a:lstStyle/>
          <a:p>
            <a:endParaRPr lang="en-IN"/>
          </a:p>
        </p:txBody>
      </p:sp>
      <p:sp>
        <p:nvSpPr>
          <p:cNvPr id="13" name="Freeform: Shape 12">
            <a:extLst>
              <a:ext uri="{FF2B5EF4-FFF2-40B4-BE49-F238E27FC236}">
                <a16:creationId xmlns:a16="http://schemas.microsoft.com/office/drawing/2014/main" id="{B7AB9249-B940-45C2-B8F7-67092E2DBA94}"/>
              </a:ext>
            </a:extLst>
          </p:cNvPr>
          <p:cNvSpPr/>
          <p:nvPr/>
        </p:nvSpPr>
        <p:spPr>
          <a:xfrm>
            <a:off x="3219885" y="813995"/>
            <a:ext cx="359835" cy="299785"/>
          </a:xfrm>
          <a:custGeom>
            <a:avLst/>
            <a:gdLst>
              <a:gd name="connsiteX0" fmla="*/ 1230 w 276360"/>
              <a:gd name="connsiteY0" fmla="*/ 52295 h 216040"/>
              <a:gd name="connsiteX1" fmla="*/ 3689 w 276360"/>
              <a:gd name="connsiteY1" fmla="*/ 48735 h 216040"/>
              <a:gd name="connsiteX2" fmla="*/ 5242 w 276360"/>
              <a:gd name="connsiteY2" fmla="*/ 38962 h 216040"/>
              <a:gd name="connsiteX3" fmla="*/ 8996 w 276360"/>
              <a:gd name="connsiteY3" fmla="*/ 38186 h 216040"/>
              <a:gd name="connsiteX4" fmla="*/ 12686 w 276360"/>
              <a:gd name="connsiteY4" fmla="*/ 41745 h 216040"/>
              <a:gd name="connsiteX5" fmla="*/ 21617 w 276360"/>
              <a:gd name="connsiteY5" fmla="*/ 39415 h 216040"/>
              <a:gd name="connsiteX6" fmla="*/ 40904 w 276360"/>
              <a:gd name="connsiteY6" fmla="*/ 39804 h 216040"/>
              <a:gd name="connsiteX7" fmla="*/ 58508 w 276360"/>
              <a:gd name="connsiteY7" fmla="*/ 29189 h 216040"/>
              <a:gd name="connsiteX8" fmla="*/ 80578 w 276360"/>
              <a:gd name="connsiteY8" fmla="*/ 24011 h 216040"/>
              <a:gd name="connsiteX9" fmla="*/ 83556 w 276360"/>
              <a:gd name="connsiteY9" fmla="*/ 11520 h 216040"/>
              <a:gd name="connsiteX10" fmla="*/ 85821 w 276360"/>
              <a:gd name="connsiteY10" fmla="*/ 9061 h 216040"/>
              <a:gd name="connsiteX11" fmla="*/ 88992 w 276360"/>
              <a:gd name="connsiteY11" fmla="*/ 10938 h 216040"/>
              <a:gd name="connsiteX12" fmla="*/ 92746 w 276360"/>
              <a:gd name="connsiteY12" fmla="*/ 18640 h 216040"/>
              <a:gd name="connsiteX13" fmla="*/ 98377 w 276360"/>
              <a:gd name="connsiteY13" fmla="*/ 14368 h 216040"/>
              <a:gd name="connsiteX14" fmla="*/ 107373 w 276360"/>
              <a:gd name="connsiteY14" fmla="*/ 12167 h 216040"/>
              <a:gd name="connsiteX15" fmla="*/ 112356 w 276360"/>
              <a:gd name="connsiteY15" fmla="*/ 7119 h 216040"/>
              <a:gd name="connsiteX16" fmla="*/ 115787 w 276360"/>
              <a:gd name="connsiteY16" fmla="*/ 0 h 216040"/>
              <a:gd name="connsiteX17" fmla="*/ 161157 w 276360"/>
              <a:gd name="connsiteY17" fmla="*/ 6343 h 216040"/>
              <a:gd name="connsiteX18" fmla="*/ 162580 w 276360"/>
              <a:gd name="connsiteY18" fmla="*/ 12297 h 216040"/>
              <a:gd name="connsiteX19" fmla="*/ 160639 w 276360"/>
              <a:gd name="connsiteY19" fmla="*/ 20905 h 216040"/>
              <a:gd name="connsiteX20" fmla="*/ 164910 w 276360"/>
              <a:gd name="connsiteY20" fmla="*/ 23105 h 216040"/>
              <a:gd name="connsiteX21" fmla="*/ 171965 w 276360"/>
              <a:gd name="connsiteY21" fmla="*/ 27830 h 216040"/>
              <a:gd name="connsiteX22" fmla="*/ 175136 w 276360"/>
              <a:gd name="connsiteY22" fmla="*/ 36309 h 216040"/>
              <a:gd name="connsiteX23" fmla="*/ 192741 w 276360"/>
              <a:gd name="connsiteY23" fmla="*/ 46923 h 216040"/>
              <a:gd name="connsiteX24" fmla="*/ 196559 w 276360"/>
              <a:gd name="connsiteY24" fmla="*/ 46017 h 216040"/>
              <a:gd name="connsiteX25" fmla="*/ 202125 w 276360"/>
              <a:gd name="connsiteY25" fmla="*/ 39221 h 216040"/>
              <a:gd name="connsiteX26" fmla="*/ 226137 w 276360"/>
              <a:gd name="connsiteY26" fmla="*/ 37150 h 216040"/>
              <a:gd name="connsiteX27" fmla="*/ 241670 w 276360"/>
              <a:gd name="connsiteY27" fmla="*/ 31972 h 216040"/>
              <a:gd name="connsiteX28" fmla="*/ 247171 w 276360"/>
              <a:gd name="connsiteY28" fmla="*/ 32878 h 216040"/>
              <a:gd name="connsiteX29" fmla="*/ 248142 w 276360"/>
              <a:gd name="connsiteY29" fmla="*/ 38509 h 216040"/>
              <a:gd name="connsiteX30" fmla="*/ 254614 w 276360"/>
              <a:gd name="connsiteY30" fmla="*/ 50936 h 216040"/>
              <a:gd name="connsiteX31" fmla="*/ 259209 w 276360"/>
              <a:gd name="connsiteY31" fmla="*/ 56113 h 216040"/>
              <a:gd name="connsiteX32" fmla="*/ 267170 w 276360"/>
              <a:gd name="connsiteY32" fmla="*/ 58767 h 216040"/>
              <a:gd name="connsiteX33" fmla="*/ 269759 w 276360"/>
              <a:gd name="connsiteY33" fmla="*/ 67634 h 216040"/>
              <a:gd name="connsiteX34" fmla="*/ 276361 w 276360"/>
              <a:gd name="connsiteY34" fmla="*/ 79478 h 216040"/>
              <a:gd name="connsiteX35" fmla="*/ 257786 w 276360"/>
              <a:gd name="connsiteY35" fmla="*/ 86403 h 216040"/>
              <a:gd name="connsiteX36" fmla="*/ 255391 w 276360"/>
              <a:gd name="connsiteY36" fmla="*/ 91839 h 216040"/>
              <a:gd name="connsiteX37" fmla="*/ 247042 w 276360"/>
              <a:gd name="connsiteY37" fmla="*/ 90092 h 216040"/>
              <a:gd name="connsiteX38" fmla="*/ 245230 w 276360"/>
              <a:gd name="connsiteY38" fmla="*/ 101289 h 216040"/>
              <a:gd name="connsiteX39" fmla="*/ 237463 w 276360"/>
              <a:gd name="connsiteY39" fmla="*/ 108279 h 216040"/>
              <a:gd name="connsiteX40" fmla="*/ 236751 w 276360"/>
              <a:gd name="connsiteY40" fmla="*/ 112551 h 216040"/>
              <a:gd name="connsiteX41" fmla="*/ 239081 w 276360"/>
              <a:gd name="connsiteY41" fmla="*/ 114881 h 216040"/>
              <a:gd name="connsiteX42" fmla="*/ 239081 w 276360"/>
              <a:gd name="connsiteY42" fmla="*/ 114881 h 216040"/>
              <a:gd name="connsiteX43" fmla="*/ 235003 w 276360"/>
              <a:gd name="connsiteY43" fmla="*/ 123618 h 216040"/>
              <a:gd name="connsiteX44" fmla="*/ 224972 w 276360"/>
              <a:gd name="connsiteY44" fmla="*/ 133779 h 216040"/>
              <a:gd name="connsiteX45" fmla="*/ 218241 w 276360"/>
              <a:gd name="connsiteY45" fmla="*/ 144652 h 216040"/>
              <a:gd name="connsiteX46" fmla="*/ 221024 w 276360"/>
              <a:gd name="connsiteY46" fmla="*/ 159862 h 216040"/>
              <a:gd name="connsiteX47" fmla="*/ 216364 w 276360"/>
              <a:gd name="connsiteY47" fmla="*/ 177790 h 216040"/>
              <a:gd name="connsiteX48" fmla="*/ 208403 w 276360"/>
              <a:gd name="connsiteY48" fmla="*/ 185038 h 216040"/>
              <a:gd name="connsiteX49" fmla="*/ 204714 w 276360"/>
              <a:gd name="connsiteY49" fmla="*/ 193970 h 216040"/>
              <a:gd name="connsiteX50" fmla="*/ 196947 w 276360"/>
              <a:gd name="connsiteY50" fmla="*/ 200895 h 216040"/>
              <a:gd name="connsiteX51" fmla="*/ 196041 w 276360"/>
              <a:gd name="connsiteY51" fmla="*/ 212934 h 216040"/>
              <a:gd name="connsiteX52" fmla="*/ 187757 w 276360"/>
              <a:gd name="connsiteY52" fmla="*/ 216040 h 216040"/>
              <a:gd name="connsiteX53" fmla="*/ 182968 w 276360"/>
              <a:gd name="connsiteY53" fmla="*/ 212027 h 216040"/>
              <a:gd name="connsiteX54" fmla="*/ 180896 w 276360"/>
              <a:gd name="connsiteY54" fmla="*/ 209438 h 216040"/>
              <a:gd name="connsiteX55" fmla="*/ 172353 w 276360"/>
              <a:gd name="connsiteY55" fmla="*/ 212221 h 216040"/>
              <a:gd name="connsiteX56" fmla="*/ 170347 w 276360"/>
              <a:gd name="connsiteY56" fmla="*/ 196947 h 216040"/>
              <a:gd name="connsiteX57" fmla="*/ 164910 w 276360"/>
              <a:gd name="connsiteY57" fmla="*/ 191187 h 216040"/>
              <a:gd name="connsiteX58" fmla="*/ 156043 w 276360"/>
              <a:gd name="connsiteY58" fmla="*/ 190475 h 216040"/>
              <a:gd name="connsiteX59" fmla="*/ 149442 w 276360"/>
              <a:gd name="connsiteY59" fmla="*/ 198565 h 216040"/>
              <a:gd name="connsiteX60" fmla="*/ 143164 w 276360"/>
              <a:gd name="connsiteY60" fmla="*/ 198112 h 216040"/>
              <a:gd name="connsiteX61" fmla="*/ 136821 w 276360"/>
              <a:gd name="connsiteY61" fmla="*/ 200895 h 216040"/>
              <a:gd name="connsiteX62" fmla="*/ 131061 w 276360"/>
              <a:gd name="connsiteY62" fmla="*/ 210603 h 216040"/>
              <a:gd name="connsiteX63" fmla="*/ 122453 w 276360"/>
              <a:gd name="connsiteY63" fmla="*/ 212480 h 216040"/>
              <a:gd name="connsiteX64" fmla="*/ 114751 w 276360"/>
              <a:gd name="connsiteY64" fmla="*/ 205167 h 216040"/>
              <a:gd name="connsiteX65" fmla="*/ 105755 w 276360"/>
              <a:gd name="connsiteY65" fmla="*/ 186009 h 216040"/>
              <a:gd name="connsiteX66" fmla="*/ 102325 w 276360"/>
              <a:gd name="connsiteY66" fmla="*/ 185750 h 216040"/>
              <a:gd name="connsiteX67" fmla="*/ 92098 w 276360"/>
              <a:gd name="connsiteY67" fmla="*/ 191770 h 216040"/>
              <a:gd name="connsiteX68" fmla="*/ 92552 w 276360"/>
              <a:gd name="connsiteY68" fmla="*/ 178696 h 216040"/>
              <a:gd name="connsiteX69" fmla="*/ 84267 w 276360"/>
              <a:gd name="connsiteY69" fmla="*/ 167822 h 216040"/>
              <a:gd name="connsiteX70" fmla="*/ 75918 w 276360"/>
              <a:gd name="connsiteY70" fmla="*/ 174101 h 216040"/>
              <a:gd name="connsiteX71" fmla="*/ 67634 w 276360"/>
              <a:gd name="connsiteY71" fmla="*/ 191446 h 216040"/>
              <a:gd name="connsiteX72" fmla="*/ 61356 w 276360"/>
              <a:gd name="connsiteY72" fmla="*/ 193970 h 216040"/>
              <a:gd name="connsiteX73" fmla="*/ 60450 w 276360"/>
              <a:gd name="connsiteY73" fmla="*/ 181802 h 216040"/>
              <a:gd name="connsiteX74" fmla="*/ 66016 w 276360"/>
              <a:gd name="connsiteY74" fmla="*/ 169440 h 216040"/>
              <a:gd name="connsiteX75" fmla="*/ 61550 w 276360"/>
              <a:gd name="connsiteY75" fmla="*/ 157791 h 216040"/>
              <a:gd name="connsiteX76" fmla="*/ 56890 w 276360"/>
              <a:gd name="connsiteY76" fmla="*/ 157144 h 216040"/>
              <a:gd name="connsiteX77" fmla="*/ 51001 w 276360"/>
              <a:gd name="connsiteY77" fmla="*/ 156885 h 216040"/>
              <a:gd name="connsiteX78" fmla="*/ 40516 w 276360"/>
              <a:gd name="connsiteY78" fmla="*/ 150089 h 216040"/>
              <a:gd name="connsiteX79" fmla="*/ 32167 w 276360"/>
              <a:gd name="connsiteY79" fmla="*/ 140575 h 216040"/>
              <a:gd name="connsiteX80" fmla="*/ 21746 w 276360"/>
              <a:gd name="connsiteY80" fmla="*/ 137727 h 216040"/>
              <a:gd name="connsiteX81" fmla="*/ 18899 w 276360"/>
              <a:gd name="connsiteY81" fmla="*/ 133650 h 216040"/>
              <a:gd name="connsiteX82" fmla="*/ 18510 w 276360"/>
              <a:gd name="connsiteY82" fmla="*/ 125236 h 216040"/>
              <a:gd name="connsiteX83" fmla="*/ 7831 w 276360"/>
              <a:gd name="connsiteY83" fmla="*/ 122582 h 216040"/>
              <a:gd name="connsiteX84" fmla="*/ 0 w 276360"/>
              <a:gd name="connsiteY84" fmla="*/ 112486 h 216040"/>
              <a:gd name="connsiteX85" fmla="*/ 4207 w 276360"/>
              <a:gd name="connsiteY85" fmla="*/ 103684 h 216040"/>
              <a:gd name="connsiteX86" fmla="*/ 8543 w 276360"/>
              <a:gd name="connsiteY86" fmla="*/ 74170 h 216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276360" h="216040">
                <a:moveTo>
                  <a:pt x="1230" y="52295"/>
                </a:moveTo>
                <a:lnTo>
                  <a:pt x="3689" y="48735"/>
                </a:lnTo>
                <a:lnTo>
                  <a:pt x="5242" y="38962"/>
                </a:lnTo>
                <a:lnTo>
                  <a:pt x="8996" y="38186"/>
                </a:lnTo>
                <a:lnTo>
                  <a:pt x="12686" y="41745"/>
                </a:lnTo>
                <a:lnTo>
                  <a:pt x="21617" y="39415"/>
                </a:lnTo>
                <a:lnTo>
                  <a:pt x="40904" y="39804"/>
                </a:lnTo>
                <a:lnTo>
                  <a:pt x="58508" y="29189"/>
                </a:lnTo>
                <a:lnTo>
                  <a:pt x="80578" y="24011"/>
                </a:lnTo>
                <a:lnTo>
                  <a:pt x="83556" y="11520"/>
                </a:lnTo>
                <a:lnTo>
                  <a:pt x="85821" y="9061"/>
                </a:lnTo>
                <a:lnTo>
                  <a:pt x="88992" y="10938"/>
                </a:lnTo>
                <a:lnTo>
                  <a:pt x="92746" y="18640"/>
                </a:lnTo>
                <a:lnTo>
                  <a:pt x="98377" y="14368"/>
                </a:lnTo>
                <a:lnTo>
                  <a:pt x="107373" y="12167"/>
                </a:lnTo>
                <a:lnTo>
                  <a:pt x="112356" y="7119"/>
                </a:lnTo>
                <a:lnTo>
                  <a:pt x="115787" y="0"/>
                </a:lnTo>
                <a:lnTo>
                  <a:pt x="161157" y="6343"/>
                </a:lnTo>
                <a:lnTo>
                  <a:pt x="162580" y="12297"/>
                </a:lnTo>
                <a:lnTo>
                  <a:pt x="160639" y="20905"/>
                </a:lnTo>
                <a:lnTo>
                  <a:pt x="164910" y="23105"/>
                </a:lnTo>
                <a:lnTo>
                  <a:pt x="171965" y="27830"/>
                </a:lnTo>
                <a:lnTo>
                  <a:pt x="175136" y="36309"/>
                </a:lnTo>
                <a:lnTo>
                  <a:pt x="192741" y="46923"/>
                </a:lnTo>
                <a:lnTo>
                  <a:pt x="196559" y="46017"/>
                </a:lnTo>
                <a:lnTo>
                  <a:pt x="202125" y="39221"/>
                </a:lnTo>
                <a:lnTo>
                  <a:pt x="226137" y="37150"/>
                </a:lnTo>
                <a:lnTo>
                  <a:pt x="241670" y="31972"/>
                </a:lnTo>
                <a:lnTo>
                  <a:pt x="247171" y="32878"/>
                </a:lnTo>
                <a:lnTo>
                  <a:pt x="248142" y="38509"/>
                </a:lnTo>
                <a:lnTo>
                  <a:pt x="254614" y="50936"/>
                </a:lnTo>
                <a:lnTo>
                  <a:pt x="259209" y="56113"/>
                </a:lnTo>
                <a:lnTo>
                  <a:pt x="267170" y="58767"/>
                </a:lnTo>
                <a:lnTo>
                  <a:pt x="269759" y="67634"/>
                </a:lnTo>
                <a:lnTo>
                  <a:pt x="276361" y="79478"/>
                </a:lnTo>
                <a:lnTo>
                  <a:pt x="257786" y="86403"/>
                </a:lnTo>
                <a:lnTo>
                  <a:pt x="255391" y="91839"/>
                </a:lnTo>
                <a:lnTo>
                  <a:pt x="247042" y="90092"/>
                </a:lnTo>
                <a:lnTo>
                  <a:pt x="245230" y="101289"/>
                </a:lnTo>
                <a:lnTo>
                  <a:pt x="237463" y="108279"/>
                </a:lnTo>
                <a:lnTo>
                  <a:pt x="236751" y="112551"/>
                </a:lnTo>
                <a:lnTo>
                  <a:pt x="239081" y="114881"/>
                </a:lnTo>
                <a:lnTo>
                  <a:pt x="239081" y="114881"/>
                </a:lnTo>
                <a:lnTo>
                  <a:pt x="235003" y="123618"/>
                </a:lnTo>
                <a:lnTo>
                  <a:pt x="224972" y="133779"/>
                </a:lnTo>
                <a:lnTo>
                  <a:pt x="218241" y="144652"/>
                </a:lnTo>
                <a:lnTo>
                  <a:pt x="221024" y="159862"/>
                </a:lnTo>
                <a:lnTo>
                  <a:pt x="216364" y="177790"/>
                </a:lnTo>
                <a:lnTo>
                  <a:pt x="208403" y="185038"/>
                </a:lnTo>
                <a:lnTo>
                  <a:pt x="204714" y="193970"/>
                </a:lnTo>
                <a:lnTo>
                  <a:pt x="196947" y="200895"/>
                </a:lnTo>
                <a:lnTo>
                  <a:pt x="196041" y="212934"/>
                </a:lnTo>
                <a:lnTo>
                  <a:pt x="187757" y="216040"/>
                </a:lnTo>
                <a:lnTo>
                  <a:pt x="182968" y="212027"/>
                </a:lnTo>
                <a:lnTo>
                  <a:pt x="180896" y="209438"/>
                </a:lnTo>
                <a:lnTo>
                  <a:pt x="172353" y="212221"/>
                </a:lnTo>
                <a:lnTo>
                  <a:pt x="170347" y="196947"/>
                </a:lnTo>
                <a:lnTo>
                  <a:pt x="164910" y="191187"/>
                </a:lnTo>
                <a:lnTo>
                  <a:pt x="156043" y="190475"/>
                </a:lnTo>
                <a:lnTo>
                  <a:pt x="149442" y="198565"/>
                </a:lnTo>
                <a:lnTo>
                  <a:pt x="143164" y="198112"/>
                </a:lnTo>
                <a:lnTo>
                  <a:pt x="136821" y="200895"/>
                </a:lnTo>
                <a:lnTo>
                  <a:pt x="131061" y="210603"/>
                </a:lnTo>
                <a:lnTo>
                  <a:pt x="122453" y="212480"/>
                </a:lnTo>
                <a:lnTo>
                  <a:pt x="114751" y="205167"/>
                </a:lnTo>
                <a:lnTo>
                  <a:pt x="105755" y="186009"/>
                </a:lnTo>
                <a:lnTo>
                  <a:pt x="102325" y="185750"/>
                </a:lnTo>
                <a:lnTo>
                  <a:pt x="92098" y="191770"/>
                </a:lnTo>
                <a:lnTo>
                  <a:pt x="92552" y="178696"/>
                </a:lnTo>
                <a:lnTo>
                  <a:pt x="84267" y="167822"/>
                </a:lnTo>
                <a:lnTo>
                  <a:pt x="75918" y="174101"/>
                </a:lnTo>
                <a:lnTo>
                  <a:pt x="67634" y="191446"/>
                </a:lnTo>
                <a:lnTo>
                  <a:pt x="61356" y="193970"/>
                </a:lnTo>
                <a:lnTo>
                  <a:pt x="60450" y="181802"/>
                </a:lnTo>
                <a:lnTo>
                  <a:pt x="66016" y="169440"/>
                </a:lnTo>
                <a:lnTo>
                  <a:pt x="61550" y="157791"/>
                </a:lnTo>
                <a:lnTo>
                  <a:pt x="56890" y="157144"/>
                </a:lnTo>
                <a:lnTo>
                  <a:pt x="51001" y="156885"/>
                </a:lnTo>
                <a:lnTo>
                  <a:pt x="40516" y="150089"/>
                </a:lnTo>
                <a:lnTo>
                  <a:pt x="32167" y="140575"/>
                </a:lnTo>
                <a:lnTo>
                  <a:pt x="21746" y="137727"/>
                </a:lnTo>
                <a:lnTo>
                  <a:pt x="18899" y="133650"/>
                </a:lnTo>
                <a:lnTo>
                  <a:pt x="18510" y="125236"/>
                </a:lnTo>
                <a:lnTo>
                  <a:pt x="7831" y="122582"/>
                </a:lnTo>
                <a:lnTo>
                  <a:pt x="0" y="112486"/>
                </a:lnTo>
                <a:lnTo>
                  <a:pt x="4207" y="103684"/>
                </a:lnTo>
                <a:lnTo>
                  <a:pt x="8543" y="74170"/>
                </a:lnTo>
                <a:close/>
              </a:path>
            </a:pathLst>
          </a:custGeom>
          <a:solidFill>
            <a:srgbClr val="005A47"/>
          </a:solidFill>
          <a:ln w="3229" cap="flat">
            <a:solidFill>
              <a:srgbClr val="FFFFFF"/>
            </a:solidFill>
            <a:prstDash val="solid"/>
            <a:miter/>
          </a:ln>
        </p:spPr>
        <p:txBody>
          <a:bodyPr rtlCol="0" anchor="ctr"/>
          <a:lstStyle/>
          <a:p>
            <a:endParaRPr lang="en-IN"/>
          </a:p>
        </p:txBody>
      </p:sp>
      <p:sp>
        <p:nvSpPr>
          <p:cNvPr id="14" name="Freeform: Shape 13">
            <a:extLst>
              <a:ext uri="{FF2B5EF4-FFF2-40B4-BE49-F238E27FC236}">
                <a16:creationId xmlns:a16="http://schemas.microsoft.com/office/drawing/2014/main" id="{B913253F-C5D0-404C-9778-9484C8ACA2A7}"/>
              </a:ext>
            </a:extLst>
          </p:cNvPr>
          <p:cNvSpPr/>
          <p:nvPr/>
        </p:nvSpPr>
        <p:spPr>
          <a:xfrm>
            <a:off x="4448471" y="2894438"/>
            <a:ext cx="1469173" cy="1190337"/>
          </a:xfrm>
          <a:custGeom>
            <a:avLst/>
            <a:gdLst>
              <a:gd name="connsiteX0" fmla="*/ 215393 w 1128353"/>
              <a:gd name="connsiteY0" fmla="*/ 756852 h 857817"/>
              <a:gd name="connsiteX1" fmla="*/ 217399 w 1128353"/>
              <a:gd name="connsiteY1" fmla="*/ 757888 h 857817"/>
              <a:gd name="connsiteX2" fmla="*/ 217787 w 1128353"/>
              <a:gd name="connsiteY2" fmla="*/ 759053 h 857817"/>
              <a:gd name="connsiteX3" fmla="*/ 218500 w 1128353"/>
              <a:gd name="connsiteY3" fmla="*/ 759636 h 857817"/>
              <a:gd name="connsiteX4" fmla="*/ 218500 w 1128353"/>
              <a:gd name="connsiteY4" fmla="*/ 760477 h 857817"/>
              <a:gd name="connsiteX5" fmla="*/ 219082 w 1128353"/>
              <a:gd name="connsiteY5" fmla="*/ 761189 h 857817"/>
              <a:gd name="connsiteX6" fmla="*/ 218694 w 1128353"/>
              <a:gd name="connsiteY6" fmla="*/ 763648 h 857817"/>
              <a:gd name="connsiteX7" fmla="*/ 218888 w 1128353"/>
              <a:gd name="connsiteY7" fmla="*/ 766561 h 857817"/>
              <a:gd name="connsiteX8" fmla="*/ 219405 w 1128353"/>
              <a:gd name="connsiteY8" fmla="*/ 767014 h 857817"/>
              <a:gd name="connsiteX9" fmla="*/ 219794 w 1128353"/>
              <a:gd name="connsiteY9" fmla="*/ 769214 h 857817"/>
              <a:gd name="connsiteX10" fmla="*/ 220506 w 1128353"/>
              <a:gd name="connsiteY10" fmla="*/ 769667 h 857817"/>
              <a:gd name="connsiteX11" fmla="*/ 220312 w 1128353"/>
              <a:gd name="connsiteY11" fmla="*/ 771674 h 857817"/>
              <a:gd name="connsiteX12" fmla="*/ 221023 w 1128353"/>
              <a:gd name="connsiteY12" fmla="*/ 772126 h 857817"/>
              <a:gd name="connsiteX13" fmla="*/ 221606 w 1128353"/>
              <a:gd name="connsiteY13" fmla="*/ 773162 h 857817"/>
              <a:gd name="connsiteX14" fmla="*/ 221606 w 1128353"/>
              <a:gd name="connsiteY14" fmla="*/ 774456 h 857817"/>
              <a:gd name="connsiteX15" fmla="*/ 222512 w 1128353"/>
              <a:gd name="connsiteY15" fmla="*/ 776204 h 857817"/>
              <a:gd name="connsiteX16" fmla="*/ 222512 w 1128353"/>
              <a:gd name="connsiteY16" fmla="*/ 777045 h 857817"/>
              <a:gd name="connsiteX17" fmla="*/ 221930 w 1128353"/>
              <a:gd name="connsiteY17" fmla="*/ 777757 h 857817"/>
              <a:gd name="connsiteX18" fmla="*/ 222124 w 1128353"/>
              <a:gd name="connsiteY18" fmla="*/ 778793 h 857817"/>
              <a:gd name="connsiteX19" fmla="*/ 221736 w 1128353"/>
              <a:gd name="connsiteY19" fmla="*/ 780799 h 857817"/>
              <a:gd name="connsiteX20" fmla="*/ 220829 w 1128353"/>
              <a:gd name="connsiteY20" fmla="*/ 782223 h 857817"/>
              <a:gd name="connsiteX21" fmla="*/ 220829 w 1128353"/>
              <a:gd name="connsiteY21" fmla="*/ 783518 h 857817"/>
              <a:gd name="connsiteX22" fmla="*/ 220441 w 1128353"/>
              <a:gd name="connsiteY22" fmla="*/ 783647 h 857817"/>
              <a:gd name="connsiteX23" fmla="*/ 219923 w 1128353"/>
              <a:gd name="connsiteY23" fmla="*/ 785265 h 857817"/>
              <a:gd name="connsiteX24" fmla="*/ 220118 w 1128353"/>
              <a:gd name="connsiteY24" fmla="*/ 786301 h 857817"/>
              <a:gd name="connsiteX25" fmla="*/ 220506 w 1128353"/>
              <a:gd name="connsiteY25" fmla="*/ 786171 h 857817"/>
              <a:gd name="connsiteX26" fmla="*/ 220506 w 1128353"/>
              <a:gd name="connsiteY26" fmla="*/ 785330 h 857817"/>
              <a:gd name="connsiteX27" fmla="*/ 221218 w 1128353"/>
              <a:gd name="connsiteY27" fmla="*/ 784165 h 857817"/>
              <a:gd name="connsiteX28" fmla="*/ 221412 w 1128353"/>
              <a:gd name="connsiteY28" fmla="*/ 782288 h 857817"/>
              <a:gd name="connsiteX29" fmla="*/ 222706 w 1128353"/>
              <a:gd name="connsiteY29" fmla="*/ 780087 h 857817"/>
              <a:gd name="connsiteX30" fmla="*/ 222706 w 1128353"/>
              <a:gd name="connsiteY30" fmla="*/ 779052 h 857817"/>
              <a:gd name="connsiteX31" fmla="*/ 223612 w 1128353"/>
              <a:gd name="connsiteY31" fmla="*/ 778469 h 857817"/>
              <a:gd name="connsiteX32" fmla="*/ 223806 w 1128353"/>
              <a:gd name="connsiteY32" fmla="*/ 775881 h 857817"/>
              <a:gd name="connsiteX33" fmla="*/ 222901 w 1128353"/>
              <a:gd name="connsiteY33" fmla="*/ 775039 h 857817"/>
              <a:gd name="connsiteX34" fmla="*/ 222318 w 1128353"/>
              <a:gd name="connsiteY34" fmla="*/ 775039 h 857817"/>
              <a:gd name="connsiteX35" fmla="*/ 222318 w 1128353"/>
              <a:gd name="connsiteY35" fmla="*/ 772838 h 857817"/>
              <a:gd name="connsiteX36" fmla="*/ 221023 w 1128353"/>
              <a:gd name="connsiteY36" fmla="*/ 771674 h 857817"/>
              <a:gd name="connsiteX37" fmla="*/ 221023 w 1128353"/>
              <a:gd name="connsiteY37" fmla="*/ 769473 h 857817"/>
              <a:gd name="connsiteX38" fmla="*/ 220118 w 1128353"/>
              <a:gd name="connsiteY38" fmla="*/ 768632 h 857817"/>
              <a:gd name="connsiteX39" fmla="*/ 219923 w 1128353"/>
              <a:gd name="connsiteY39" fmla="*/ 766625 h 857817"/>
              <a:gd name="connsiteX40" fmla="*/ 219535 w 1128353"/>
              <a:gd name="connsiteY40" fmla="*/ 766496 h 857817"/>
              <a:gd name="connsiteX41" fmla="*/ 219147 w 1128353"/>
              <a:gd name="connsiteY41" fmla="*/ 765072 h 857817"/>
              <a:gd name="connsiteX42" fmla="*/ 219535 w 1128353"/>
              <a:gd name="connsiteY42" fmla="*/ 762872 h 857817"/>
              <a:gd name="connsiteX43" fmla="*/ 219341 w 1128353"/>
              <a:gd name="connsiteY43" fmla="*/ 760865 h 857817"/>
              <a:gd name="connsiteX44" fmla="*/ 220053 w 1128353"/>
              <a:gd name="connsiteY44" fmla="*/ 760283 h 857817"/>
              <a:gd name="connsiteX45" fmla="*/ 220053 w 1128353"/>
              <a:gd name="connsiteY45" fmla="*/ 759571 h 857817"/>
              <a:gd name="connsiteX46" fmla="*/ 221347 w 1128353"/>
              <a:gd name="connsiteY46" fmla="*/ 758535 h 857817"/>
              <a:gd name="connsiteX47" fmla="*/ 223936 w 1128353"/>
              <a:gd name="connsiteY47" fmla="*/ 757370 h 857817"/>
              <a:gd name="connsiteX48" fmla="*/ 224648 w 1128353"/>
              <a:gd name="connsiteY48" fmla="*/ 757370 h 857817"/>
              <a:gd name="connsiteX49" fmla="*/ 228143 w 1128353"/>
              <a:gd name="connsiteY49" fmla="*/ 758988 h 857817"/>
              <a:gd name="connsiteX50" fmla="*/ 228143 w 1128353"/>
              <a:gd name="connsiteY50" fmla="*/ 759571 h 857817"/>
              <a:gd name="connsiteX51" fmla="*/ 230020 w 1128353"/>
              <a:gd name="connsiteY51" fmla="*/ 760995 h 857817"/>
              <a:gd name="connsiteX52" fmla="*/ 230732 w 1128353"/>
              <a:gd name="connsiteY52" fmla="*/ 762160 h 857817"/>
              <a:gd name="connsiteX53" fmla="*/ 230926 w 1128353"/>
              <a:gd name="connsiteY53" fmla="*/ 763584 h 857817"/>
              <a:gd name="connsiteX54" fmla="*/ 234032 w 1128353"/>
              <a:gd name="connsiteY54" fmla="*/ 765007 h 857817"/>
              <a:gd name="connsiteX55" fmla="*/ 234615 w 1128353"/>
              <a:gd name="connsiteY55" fmla="*/ 766431 h 857817"/>
              <a:gd name="connsiteX56" fmla="*/ 235909 w 1128353"/>
              <a:gd name="connsiteY56" fmla="*/ 767596 h 857817"/>
              <a:gd name="connsiteX57" fmla="*/ 236815 w 1128353"/>
              <a:gd name="connsiteY57" fmla="*/ 769344 h 857817"/>
              <a:gd name="connsiteX58" fmla="*/ 239404 w 1128353"/>
              <a:gd name="connsiteY58" fmla="*/ 769473 h 857817"/>
              <a:gd name="connsiteX59" fmla="*/ 241087 w 1128353"/>
              <a:gd name="connsiteY59" fmla="*/ 770638 h 857817"/>
              <a:gd name="connsiteX60" fmla="*/ 241605 w 1128353"/>
              <a:gd name="connsiteY60" fmla="*/ 770638 h 857817"/>
              <a:gd name="connsiteX61" fmla="*/ 242187 w 1128353"/>
              <a:gd name="connsiteY61" fmla="*/ 771350 h 857817"/>
              <a:gd name="connsiteX62" fmla="*/ 244970 w 1128353"/>
              <a:gd name="connsiteY62" fmla="*/ 771803 h 857817"/>
              <a:gd name="connsiteX63" fmla="*/ 245359 w 1128353"/>
              <a:gd name="connsiteY63" fmla="*/ 772838 h 857817"/>
              <a:gd name="connsiteX64" fmla="*/ 244453 w 1128353"/>
              <a:gd name="connsiteY64" fmla="*/ 774004 h 857817"/>
              <a:gd name="connsiteX65" fmla="*/ 248336 w 1128353"/>
              <a:gd name="connsiteY65" fmla="*/ 773874 h 857817"/>
              <a:gd name="connsiteX66" fmla="*/ 249242 w 1128353"/>
              <a:gd name="connsiteY66" fmla="*/ 774327 h 857817"/>
              <a:gd name="connsiteX67" fmla="*/ 250925 w 1128353"/>
              <a:gd name="connsiteY67" fmla="*/ 774327 h 857817"/>
              <a:gd name="connsiteX68" fmla="*/ 251831 w 1128353"/>
              <a:gd name="connsiteY68" fmla="*/ 775039 h 857817"/>
              <a:gd name="connsiteX69" fmla="*/ 255326 w 1128353"/>
              <a:gd name="connsiteY69" fmla="*/ 774780 h 857817"/>
              <a:gd name="connsiteX70" fmla="*/ 256815 w 1128353"/>
              <a:gd name="connsiteY70" fmla="*/ 774198 h 857817"/>
              <a:gd name="connsiteX71" fmla="*/ 259921 w 1128353"/>
              <a:gd name="connsiteY71" fmla="*/ 774910 h 857817"/>
              <a:gd name="connsiteX72" fmla="*/ 261604 w 1128353"/>
              <a:gd name="connsiteY72" fmla="*/ 774780 h 857817"/>
              <a:gd name="connsiteX73" fmla="*/ 262510 w 1128353"/>
              <a:gd name="connsiteY73" fmla="*/ 774651 h 857817"/>
              <a:gd name="connsiteX74" fmla="*/ 262510 w 1128353"/>
              <a:gd name="connsiteY74" fmla="*/ 773486 h 857817"/>
              <a:gd name="connsiteX75" fmla="*/ 261604 w 1128353"/>
              <a:gd name="connsiteY75" fmla="*/ 772774 h 857817"/>
              <a:gd name="connsiteX76" fmla="*/ 262122 w 1128353"/>
              <a:gd name="connsiteY76" fmla="*/ 772515 h 857817"/>
              <a:gd name="connsiteX77" fmla="*/ 262122 w 1128353"/>
              <a:gd name="connsiteY77" fmla="*/ 771479 h 857817"/>
              <a:gd name="connsiteX78" fmla="*/ 263222 w 1128353"/>
              <a:gd name="connsiteY78" fmla="*/ 771350 h 857817"/>
              <a:gd name="connsiteX79" fmla="*/ 263028 w 1128353"/>
              <a:gd name="connsiteY79" fmla="*/ 774263 h 857817"/>
              <a:gd name="connsiteX80" fmla="*/ 263416 w 1128353"/>
              <a:gd name="connsiteY80" fmla="*/ 774716 h 857817"/>
              <a:gd name="connsiteX81" fmla="*/ 265099 w 1128353"/>
              <a:gd name="connsiteY81" fmla="*/ 774716 h 857817"/>
              <a:gd name="connsiteX82" fmla="*/ 265617 w 1128353"/>
              <a:gd name="connsiteY82" fmla="*/ 775881 h 857817"/>
              <a:gd name="connsiteX83" fmla="*/ 266717 w 1128353"/>
              <a:gd name="connsiteY83" fmla="*/ 775881 h 857817"/>
              <a:gd name="connsiteX84" fmla="*/ 267299 w 1128353"/>
              <a:gd name="connsiteY84" fmla="*/ 776593 h 857817"/>
              <a:gd name="connsiteX85" fmla="*/ 268206 w 1128353"/>
              <a:gd name="connsiteY85" fmla="*/ 776722 h 857817"/>
              <a:gd name="connsiteX86" fmla="*/ 269111 w 1128353"/>
              <a:gd name="connsiteY86" fmla="*/ 777757 h 857817"/>
              <a:gd name="connsiteX87" fmla="*/ 270406 w 1128353"/>
              <a:gd name="connsiteY87" fmla="*/ 778340 h 857817"/>
              <a:gd name="connsiteX88" fmla="*/ 272801 w 1128353"/>
              <a:gd name="connsiteY88" fmla="*/ 778081 h 857817"/>
              <a:gd name="connsiteX89" fmla="*/ 272995 w 1128353"/>
              <a:gd name="connsiteY89" fmla="*/ 778534 h 857817"/>
              <a:gd name="connsiteX90" fmla="*/ 274872 w 1128353"/>
              <a:gd name="connsiteY90" fmla="*/ 779246 h 857817"/>
              <a:gd name="connsiteX91" fmla="*/ 275260 w 1128353"/>
              <a:gd name="connsiteY91" fmla="*/ 779829 h 857817"/>
              <a:gd name="connsiteX92" fmla="*/ 278043 w 1128353"/>
              <a:gd name="connsiteY92" fmla="*/ 780864 h 857817"/>
              <a:gd name="connsiteX93" fmla="*/ 279726 w 1128353"/>
              <a:gd name="connsiteY93" fmla="*/ 780864 h 857817"/>
              <a:gd name="connsiteX94" fmla="*/ 280632 w 1128353"/>
              <a:gd name="connsiteY94" fmla="*/ 781576 h 857817"/>
              <a:gd name="connsiteX95" fmla="*/ 280438 w 1128353"/>
              <a:gd name="connsiteY95" fmla="*/ 782741 h 857817"/>
              <a:gd name="connsiteX96" fmla="*/ 281020 w 1128353"/>
              <a:gd name="connsiteY96" fmla="*/ 783323 h 857817"/>
              <a:gd name="connsiteX97" fmla="*/ 281409 w 1128353"/>
              <a:gd name="connsiteY97" fmla="*/ 785330 h 857817"/>
              <a:gd name="connsiteX98" fmla="*/ 282315 w 1128353"/>
              <a:gd name="connsiteY98" fmla="*/ 785783 h 857817"/>
              <a:gd name="connsiteX99" fmla="*/ 282509 w 1128353"/>
              <a:gd name="connsiteY99" fmla="*/ 788112 h 857817"/>
              <a:gd name="connsiteX100" fmla="*/ 283998 w 1128353"/>
              <a:gd name="connsiteY100" fmla="*/ 789278 h 857817"/>
              <a:gd name="connsiteX101" fmla="*/ 283998 w 1128353"/>
              <a:gd name="connsiteY101" fmla="*/ 791025 h 857817"/>
              <a:gd name="connsiteX102" fmla="*/ 283480 w 1128353"/>
              <a:gd name="connsiteY102" fmla="*/ 791608 h 857817"/>
              <a:gd name="connsiteX103" fmla="*/ 283480 w 1128353"/>
              <a:gd name="connsiteY103" fmla="*/ 793485 h 857817"/>
              <a:gd name="connsiteX104" fmla="*/ 283868 w 1128353"/>
              <a:gd name="connsiteY104" fmla="*/ 793485 h 857817"/>
              <a:gd name="connsiteX105" fmla="*/ 284256 w 1128353"/>
              <a:gd name="connsiteY105" fmla="*/ 794197 h 857817"/>
              <a:gd name="connsiteX106" fmla="*/ 284256 w 1128353"/>
              <a:gd name="connsiteY106" fmla="*/ 795491 h 857817"/>
              <a:gd name="connsiteX107" fmla="*/ 282962 w 1128353"/>
              <a:gd name="connsiteY107" fmla="*/ 795361 h 857817"/>
              <a:gd name="connsiteX108" fmla="*/ 282444 w 1128353"/>
              <a:gd name="connsiteY108" fmla="*/ 794779 h 857817"/>
              <a:gd name="connsiteX109" fmla="*/ 282638 w 1128353"/>
              <a:gd name="connsiteY109" fmla="*/ 794197 h 857817"/>
              <a:gd name="connsiteX110" fmla="*/ 281732 w 1128353"/>
              <a:gd name="connsiteY110" fmla="*/ 794649 h 857817"/>
              <a:gd name="connsiteX111" fmla="*/ 281020 w 1128353"/>
              <a:gd name="connsiteY111" fmla="*/ 794197 h 857817"/>
              <a:gd name="connsiteX112" fmla="*/ 281214 w 1128353"/>
              <a:gd name="connsiteY112" fmla="*/ 795815 h 857817"/>
              <a:gd name="connsiteX113" fmla="*/ 283027 w 1128353"/>
              <a:gd name="connsiteY113" fmla="*/ 796527 h 857817"/>
              <a:gd name="connsiteX114" fmla="*/ 283415 w 1128353"/>
              <a:gd name="connsiteY114" fmla="*/ 797109 h 857817"/>
              <a:gd name="connsiteX115" fmla="*/ 284321 w 1128353"/>
              <a:gd name="connsiteY115" fmla="*/ 797109 h 857817"/>
              <a:gd name="connsiteX116" fmla="*/ 284321 w 1128353"/>
              <a:gd name="connsiteY116" fmla="*/ 796656 h 857817"/>
              <a:gd name="connsiteX117" fmla="*/ 285033 w 1128353"/>
              <a:gd name="connsiteY117" fmla="*/ 796203 h 857817"/>
              <a:gd name="connsiteX118" fmla="*/ 285033 w 1128353"/>
              <a:gd name="connsiteY118" fmla="*/ 795620 h 857817"/>
              <a:gd name="connsiteX119" fmla="*/ 285421 w 1128353"/>
              <a:gd name="connsiteY119" fmla="*/ 795620 h 857817"/>
              <a:gd name="connsiteX120" fmla="*/ 285033 w 1128353"/>
              <a:gd name="connsiteY120" fmla="*/ 794326 h 857817"/>
              <a:gd name="connsiteX121" fmla="*/ 285616 w 1128353"/>
              <a:gd name="connsiteY121" fmla="*/ 794197 h 857817"/>
              <a:gd name="connsiteX122" fmla="*/ 289693 w 1128353"/>
              <a:gd name="connsiteY122" fmla="*/ 795620 h 857817"/>
              <a:gd name="connsiteX123" fmla="*/ 291893 w 1128353"/>
              <a:gd name="connsiteY123" fmla="*/ 797368 h 857817"/>
              <a:gd name="connsiteX124" fmla="*/ 292605 w 1128353"/>
              <a:gd name="connsiteY124" fmla="*/ 798533 h 857817"/>
              <a:gd name="connsiteX125" fmla="*/ 292994 w 1128353"/>
              <a:gd name="connsiteY125" fmla="*/ 798533 h 857817"/>
              <a:gd name="connsiteX126" fmla="*/ 293382 w 1128353"/>
              <a:gd name="connsiteY126" fmla="*/ 799375 h 857817"/>
              <a:gd name="connsiteX127" fmla="*/ 293188 w 1128353"/>
              <a:gd name="connsiteY127" fmla="*/ 801251 h 857817"/>
              <a:gd name="connsiteX128" fmla="*/ 288399 w 1128353"/>
              <a:gd name="connsiteY128" fmla="*/ 804035 h 857817"/>
              <a:gd name="connsiteX129" fmla="*/ 287816 w 1128353"/>
              <a:gd name="connsiteY129" fmla="*/ 804617 h 857817"/>
              <a:gd name="connsiteX130" fmla="*/ 287622 w 1128353"/>
              <a:gd name="connsiteY130" fmla="*/ 805782 h 857817"/>
              <a:gd name="connsiteX131" fmla="*/ 286328 w 1128353"/>
              <a:gd name="connsiteY131" fmla="*/ 806040 h 857817"/>
              <a:gd name="connsiteX132" fmla="*/ 284321 w 1128353"/>
              <a:gd name="connsiteY132" fmla="*/ 807658 h 857817"/>
              <a:gd name="connsiteX133" fmla="*/ 284321 w 1128353"/>
              <a:gd name="connsiteY133" fmla="*/ 808824 h 857817"/>
              <a:gd name="connsiteX134" fmla="*/ 285033 w 1128353"/>
              <a:gd name="connsiteY134" fmla="*/ 809277 h 857817"/>
              <a:gd name="connsiteX135" fmla="*/ 285033 w 1128353"/>
              <a:gd name="connsiteY135" fmla="*/ 809860 h 857817"/>
              <a:gd name="connsiteX136" fmla="*/ 284127 w 1128353"/>
              <a:gd name="connsiteY136" fmla="*/ 810442 h 857817"/>
              <a:gd name="connsiteX137" fmla="*/ 283738 w 1128353"/>
              <a:gd name="connsiteY137" fmla="*/ 811154 h 857817"/>
              <a:gd name="connsiteX138" fmla="*/ 280762 w 1128353"/>
              <a:gd name="connsiteY138" fmla="*/ 810442 h 857817"/>
              <a:gd name="connsiteX139" fmla="*/ 278884 w 1128353"/>
              <a:gd name="connsiteY139" fmla="*/ 810442 h 857817"/>
              <a:gd name="connsiteX140" fmla="*/ 276684 w 1128353"/>
              <a:gd name="connsiteY140" fmla="*/ 810701 h 857817"/>
              <a:gd name="connsiteX141" fmla="*/ 274678 w 1128353"/>
              <a:gd name="connsiteY141" fmla="*/ 811283 h 857817"/>
              <a:gd name="connsiteX142" fmla="*/ 274289 w 1128353"/>
              <a:gd name="connsiteY142" fmla="*/ 811736 h 857817"/>
              <a:gd name="connsiteX143" fmla="*/ 273577 w 1128353"/>
              <a:gd name="connsiteY143" fmla="*/ 811606 h 857817"/>
              <a:gd name="connsiteX144" fmla="*/ 272089 w 1128353"/>
              <a:gd name="connsiteY144" fmla="*/ 812189 h 857817"/>
              <a:gd name="connsiteX145" fmla="*/ 270082 w 1128353"/>
              <a:gd name="connsiteY145" fmla="*/ 813224 h 857817"/>
              <a:gd name="connsiteX146" fmla="*/ 265681 w 1128353"/>
              <a:gd name="connsiteY146" fmla="*/ 816396 h 857817"/>
              <a:gd name="connsiteX147" fmla="*/ 265293 w 1128353"/>
              <a:gd name="connsiteY147" fmla="*/ 817237 h 857817"/>
              <a:gd name="connsiteX148" fmla="*/ 265811 w 1128353"/>
              <a:gd name="connsiteY148" fmla="*/ 817367 h 857817"/>
              <a:gd name="connsiteX149" fmla="*/ 265811 w 1128353"/>
              <a:gd name="connsiteY149" fmla="*/ 818079 h 857817"/>
              <a:gd name="connsiteX150" fmla="*/ 264322 w 1128353"/>
              <a:gd name="connsiteY150" fmla="*/ 817820 h 857817"/>
              <a:gd name="connsiteX151" fmla="*/ 262122 w 1128353"/>
              <a:gd name="connsiteY151" fmla="*/ 820150 h 857817"/>
              <a:gd name="connsiteX152" fmla="*/ 260633 w 1128353"/>
              <a:gd name="connsiteY152" fmla="*/ 823062 h 857817"/>
              <a:gd name="connsiteX153" fmla="*/ 260827 w 1128353"/>
              <a:gd name="connsiteY153" fmla="*/ 823774 h 857817"/>
              <a:gd name="connsiteX154" fmla="*/ 260439 w 1128353"/>
              <a:gd name="connsiteY154" fmla="*/ 823645 h 857817"/>
              <a:gd name="connsiteX155" fmla="*/ 260051 w 1128353"/>
              <a:gd name="connsiteY155" fmla="*/ 826104 h 857817"/>
              <a:gd name="connsiteX156" fmla="*/ 260245 w 1128353"/>
              <a:gd name="connsiteY156" fmla="*/ 827269 h 857817"/>
              <a:gd name="connsiteX157" fmla="*/ 259339 w 1128353"/>
              <a:gd name="connsiteY157" fmla="*/ 828887 h 857817"/>
              <a:gd name="connsiteX158" fmla="*/ 259339 w 1128353"/>
              <a:gd name="connsiteY158" fmla="*/ 830053 h 857817"/>
              <a:gd name="connsiteX159" fmla="*/ 258950 w 1128353"/>
              <a:gd name="connsiteY159" fmla="*/ 830311 h 857817"/>
              <a:gd name="connsiteX160" fmla="*/ 258238 w 1128353"/>
              <a:gd name="connsiteY160" fmla="*/ 833030 h 857817"/>
              <a:gd name="connsiteX161" fmla="*/ 258950 w 1128353"/>
              <a:gd name="connsiteY161" fmla="*/ 835619 h 857817"/>
              <a:gd name="connsiteX162" fmla="*/ 259339 w 1128353"/>
              <a:gd name="connsiteY162" fmla="*/ 835877 h 857817"/>
              <a:gd name="connsiteX163" fmla="*/ 259339 w 1128353"/>
              <a:gd name="connsiteY163" fmla="*/ 836913 h 857817"/>
              <a:gd name="connsiteX164" fmla="*/ 257850 w 1128353"/>
              <a:gd name="connsiteY164" fmla="*/ 838790 h 857817"/>
              <a:gd name="connsiteX165" fmla="*/ 258562 w 1128353"/>
              <a:gd name="connsiteY165" fmla="*/ 840925 h 857817"/>
              <a:gd name="connsiteX166" fmla="*/ 257073 w 1128353"/>
              <a:gd name="connsiteY166" fmla="*/ 843514 h 857817"/>
              <a:gd name="connsiteX167" fmla="*/ 256879 w 1128353"/>
              <a:gd name="connsiteY167" fmla="*/ 844550 h 857817"/>
              <a:gd name="connsiteX168" fmla="*/ 254873 w 1128353"/>
              <a:gd name="connsiteY168" fmla="*/ 846298 h 857817"/>
              <a:gd name="connsiteX169" fmla="*/ 254355 w 1128353"/>
              <a:gd name="connsiteY169" fmla="*/ 846168 h 857817"/>
              <a:gd name="connsiteX170" fmla="*/ 251960 w 1128353"/>
              <a:gd name="connsiteY170" fmla="*/ 846880 h 857817"/>
              <a:gd name="connsiteX171" fmla="*/ 250860 w 1128353"/>
              <a:gd name="connsiteY171" fmla="*/ 847916 h 857817"/>
              <a:gd name="connsiteX172" fmla="*/ 250148 w 1128353"/>
              <a:gd name="connsiteY172" fmla="*/ 847916 h 857817"/>
              <a:gd name="connsiteX173" fmla="*/ 249436 w 1128353"/>
              <a:gd name="connsiteY173" fmla="*/ 848498 h 857817"/>
              <a:gd name="connsiteX174" fmla="*/ 247948 w 1128353"/>
              <a:gd name="connsiteY174" fmla="*/ 848628 h 857817"/>
              <a:gd name="connsiteX175" fmla="*/ 246847 w 1128353"/>
              <a:gd name="connsiteY175" fmla="*/ 848174 h 857817"/>
              <a:gd name="connsiteX176" fmla="*/ 246135 w 1128353"/>
              <a:gd name="connsiteY176" fmla="*/ 849016 h 857817"/>
              <a:gd name="connsiteX177" fmla="*/ 243029 w 1128353"/>
              <a:gd name="connsiteY177" fmla="*/ 850181 h 857817"/>
              <a:gd name="connsiteX178" fmla="*/ 243029 w 1128353"/>
              <a:gd name="connsiteY178" fmla="*/ 850634 h 857817"/>
              <a:gd name="connsiteX179" fmla="*/ 242317 w 1128353"/>
              <a:gd name="connsiteY179" fmla="*/ 850634 h 857817"/>
              <a:gd name="connsiteX180" fmla="*/ 240311 w 1128353"/>
              <a:gd name="connsiteY180" fmla="*/ 851669 h 857817"/>
              <a:gd name="connsiteX181" fmla="*/ 238304 w 1128353"/>
              <a:gd name="connsiteY181" fmla="*/ 851929 h 857817"/>
              <a:gd name="connsiteX182" fmla="*/ 238110 w 1128353"/>
              <a:gd name="connsiteY182" fmla="*/ 852511 h 857817"/>
              <a:gd name="connsiteX183" fmla="*/ 237398 w 1128353"/>
              <a:gd name="connsiteY183" fmla="*/ 852640 h 857817"/>
              <a:gd name="connsiteX184" fmla="*/ 236298 w 1128353"/>
              <a:gd name="connsiteY184" fmla="*/ 853805 h 857817"/>
              <a:gd name="connsiteX185" fmla="*/ 234615 w 1128353"/>
              <a:gd name="connsiteY185" fmla="*/ 853934 h 857817"/>
              <a:gd name="connsiteX186" fmla="*/ 233709 w 1128353"/>
              <a:gd name="connsiteY186" fmla="*/ 854776 h 857817"/>
              <a:gd name="connsiteX187" fmla="*/ 232803 w 1128353"/>
              <a:gd name="connsiteY187" fmla="*/ 854517 h 857817"/>
              <a:gd name="connsiteX188" fmla="*/ 232220 w 1128353"/>
              <a:gd name="connsiteY188" fmla="*/ 855100 h 857817"/>
              <a:gd name="connsiteX189" fmla="*/ 230538 w 1128353"/>
              <a:gd name="connsiteY189" fmla="*/ 855552 h 857817"/>
              <a:gd name="connsiteX190" fmla="*/ 226137 w 1128353"/>
              <a:gd name="connsiteY190" fmla="*/ 855293 h 857817"/>
              <a:gd name="connsiteX191" fmla="*/ 225424 w 1128353"/>
              <a:gd name="connsiteY191" fmla="*/ 855876 h 857817"/>
              <a:gd name="connsiteX192" fmla="*/ 224324 w 1128353"/>
              <a:gd name="connsiteY192" fmla="*/ 855747 h 857817"/>
              <a:gd name="connsiteX193" fmla="*/ 224130 w 1128353"/>
              <a:gd name="connsiteY193" fmla="*/ 856329 h 857817"/>
              <a:gd name="connsiteX194" fmla="*/ 223030 w 1128353"/>
              <a:gd name="connsiteY194" fmla="*/ 856588 h 857817"/>
              <a:gd name="connsiteX195" fmla="*/ 221541 w 1128353"/>
              <a:gd name="connsiteY195" fmla="*/ 856329 h 857817"/>
              <a:gd name="connsiteX196" fmla="*/ 220053 w 1128353"/>
              <a:gd name="connsiteY196" fmla="*/ 857365 h 857817"/>
              <a:gd name="connsiteX197" fmla="*/ 217076 w 1128353"/>
              <a:gd name="connsiteY197" fmla="*/ 857818 h 857817"/>
              <a:gd name="connsiteX198" fmla="*/ 213775 w 1128353"/>
              <a:gd name="connsiteY198" fmla="*/ 856070 h 857817"/>
              <a:gd name="connsiteX199" fmla="*/ 213775 w 1128353"/>
              <a:gd name="connsiteY199" fmla="*/ 854905 h 857817"/>
              <a:gd name="connsiteX200" fmla="*/ 212868 w 1128353"/>
              <a:gd name="connsiteY200" fmla="*/ 853482 h 857817"/>
              <a:gd name="connsiteX201" fmla="*/ 212868 w 1128353"/>
              <a:gd name="connsiteY201" fmla="*/ 852899 h 857817"/>
              <a:gd name="connsiteX202" fmla="*/ 211380 w 1128353"/>
              <a:gd name="connsiteY202" fmla="*/ 851734 h 857817"/>
              <a:gd name="connsiteX203" fmla="*/ 211380 w 1128353"/>
              <a:gd name="connsiteY203" fmla="*/ 851152 h 857817"/>
              <a:gd name="connsiteX204" fmla="*/ 210668 w 1128353"/>
              <a:gd name="connsiteY204" fmla="*/ 850569 h 857817"/>
              <a:gd name="connsiteX205" fmla="*/ 210668 w 1128353"/>
              <a:gd name="connsiteY205" fmla="*/ 850116 h 857817"/>
              <a:gd name="connsiteX206" fmla="*/ 207885 w 1128353"/>
              <a:gd name="connsiteY206" fmla="*/ 847980 h 857817"/>
              <a:gd name="connsiteX207" fmla="*/ 204196 w 1128353"/>
              <a:gd name="connsiteY207" fmla="*/ 844097 h 857817"/>
              <a:gd name="connsiteX208" fmla="*/ 202190 w 1128353"/>
              <a:gd name="connsiteY208" fmla="*/ 842479 h 857817"/>
              <a:gd name="connsiteX209" fmla="*/ 200895 w 1128353"/>
              <a:gd name="connsiteY209" fmla="*/ 842026 h 857817"/>
              <a:gd name="connsiteX210" fmla="*/ 198889 w 1128353"/>
              <a:gd name="connsiteY210" fmla="*/ 840278 h 857817"/>
              <a:gd name="connsiteX211" fmla="*/ 195911 w 1128353"/>
              <a:gd name="connsiteY211" fmla="*/ 839566 h 857817"/>
              <a:gd name="connsiteX212" fmla="*/ 193905 w 1128353"/>
              <a:gd name="connsiteY212" fmla="*/ 836395 h 857817"/>
              <a:gd name="connsiteX213" fmla="*/ 192028 w 1128353"/>
              <a:gd name="connsiteY213" fmla="*/ 835230 h 857817"/>
              <a:gd name="connsiteX214" fmla="*/ 191640 w 1128353"/>
              <a:gd name="connsiteY214" fmla="*/ 834518 h 857817"/>
              <a:gd name="connsiteX215" fmla="*/ 189634 w 1128353"/>
              <a:gd name="connsiteY215" fmla="*/ 833094 h 857817"/>
              <a:gd name="connsiteX216" fmla="*/ 188922 w 1128353"/>
              <a:gd name="connsiteY216" fmla="*/ 831929 h 857817"/>
              <a:gd name="connsiteX217" fmla="*/ 186916 w 1128353"/>
              <a:gd name="connsiteY217" fmla="*/ 830311 h 857817"/>
              <a:gd name="connsiteX218" fmla="*/ 184326 w 1128353"/>
              <a:gd name="connsiteY218" fmla="*/ 829599 h 857817"/>
              <a:gd name="connsiteX219" fmla="*/ 182838 w 1128353"/>
              <a:gd name="connsiteY219" fmla="*/ 828175 h 857817"/>
              <a:gd name="connsiteX220" fmla="*/ 181737 w 1128353"/>
              <a:gd name="connsiteY220" fmla="*/ 827916 h 857817"/>
              <a:gd name="connsiteX221" fmla="*/ 180637 w 1128353"/>
              <a:gd name="connsiteY221" fmla="*/ 826881 h 857817"/>
              <a:gd name="connsiteX222" fmla="*/ 179149 w 1128353"/>
              <a:gd name="connsiteY222" fmla="*/ 826752 h 857817"/>
              <a:gd name="connsiteX223" fmla="*/ 178761 w 1128353"/>
              <a:gd name="connsiteY223" fmla="*/ 826298 h 857817"/>
              <a:gd name="connsiteX224" fmla="*/ 178049 w 1128353"/>
              <a:gd name="connsiteY224" fmla="*/ 826298 h 857817"/>
              <a:gd name="connsiteX225" fmla="*/ 176042 w 1128353"/>
              <a:gd name="connsiteY225" fmla="*/ 825263 h 857817"/>
              <a:gd name="connsiteX226" fmla="*/ 174748 w 1128353"/>
              <a:gd name="connsiteY226" fmla="*/ 825134 h 857817"/>
              <a:gd name="connsiteX227" fmla="*/ 171771 w 1128353"/>
              <a:gd name="connsiteY227" fmla="*/ 823386 h 857817"/>
              <a:gd name="connsiteX228" fmla="*/ 168988 w 1128353"/>
              <a:gd name="connsiteY228" fmla="*/ 822933 h 857817"/>
              <a:gd name="connsiteX229" fmla="*/ 165298 w 1128353"/>
              <a:gd name="connsiteY229" fmla="*/ 820021 h 857817"/>
              <a:gd name="connsiteX230" fmla="*/ 164198 w 1128353"/>
              <a:gd name="connsiteY230" fmla="*/ 818143 h 857817"/>
              <a:gd name="connsiteX231" fmla="*/ 162904 w 1128353"/>
              <a:gd name="connsiteY231" fmla="*/ 817431 h 857817"/>
              <a:gd name="connsiteX232" fmla="*/ 161804 w 1128353"/>
              <a:gd name="connsiteY232" fmla="*/ 817302 h 857817"/>
              <a:gd name="connsiteX233" fmla="*/ 161286 w 1128353"/>
              <a:gd name="connsiteY233" fmla="*/ 815878 h 857817"/>
              <a:gd name="connsiteX234" fmla="*/ 160186 w 1128353"/>
              <a:gd name="connsiteY234" fmla="*/ 814584 h 857817"/>
              <a:gd name="connsiteX235" fmla="*/ 159668 w 1128353"/>
              <a:gd name="connsiteY235" fmla="*/ 814455 h 857817"/>
              <a:gd name="connsiteX236" fmla="*/ 159279 w 1128353"/>
              <a:gd name="connsiteY236" fmla="*/ 813419 h 857817"/>
              <a:gd name="connsiteX237" fmla="*/ 158179 w 1128353"/>
              <a:gd name="connsiteY237" fmla="*/ 812837 h 857817"/>
              <a:gd name="connsiteX238" fmla="*/ 157985 w 1128353"/>
              <a:gd name="connsiteY238" fmla="*/ 812125 h 857817"/>
              <a:gd name="connsiteX239" fmla="*/ 156690 w 1128353"/>
              <a:gd name="connsiteY239" fmla="*/ 811413 h 857817"/>
              <a:gd name="connsiteX240" fmla="*/ 156302 w 1128353"/>
              <a:gd name="connsiteY240" fmla="*/ 810571 h 857817"/>
              <a:gd name="connsiteX241" fmla="*/ 155590 w 1128353"/>
              <a:gd name="connsiteY241" fmla="*/ 810118 h 857817"/>
              <a:gd name="connsiteX242" fmla="*/ 152095 w 1128353"/>
              <a:gd name="connsiteY242" fmla="*/ 809277 h 857817"/>
              <a:gd name="connsiteX243" fmla="*/ 148018 w 1128353"/>
              <a:gd name="connsiteY243" fmla="*/ 809277 h 857817"/>
              <a:gd name="connsiteX244" fmla="*/ 147306 w 1128353"/>
              <a:gd name="connsiteY244" fmla="*/ 808435 h 857817"/>
              <a:gd name="connsiteX245" fmla="*/ 146788 w 1128353"/>
              <a:gd name="connsiteY245" fmla="*/ 808435 h 857817"/>
              <a:gd name="connsiteX246" fmla="*/ 146205 w 1128353"/>
              <a:gd name="connsiteY246" fmla="*/ 809471 h 857817"/>
              <a:gd name="connsiteX247" fmla="*/ 141028 w 1128353"/>
              <a:gd name="connsiteY247" fmla="*/ 809924 h 857817"/>
              <a:gd name="connsiteX248" fmla="*/ 141028 w 1128353"/>
              <a:gd name="connsiteY248" fmla="*/ 810183 h 857817"/>
              <a:gd name="connsiteX249" fmla="*/ 139216 w 1128353"/>
              <a:gd name="connsiteY249" fmla="*/ 810442 h 857817"/>
              <a:gd name="connsiteX250" fmla="*/ 138310 w 1128353"/>
              <a:gd name="connsiteY250" fmla="*/ 811024 h 857817"/>
              <a:gd name="connsiteX251" fmla="*/ 136627 w 1128353"/>
              <a:gd name="connsiteY251" fmla="*/ 810765 h 857817"/>
              <a:gd name="connsiteX252" fmla="*/ 133844 w 1128353"/>
              <a:gd name="connsiteY252" fmla="*/ 811606 h 857817"/>
              <a:gd name="connsiteX253" fmla="*/ 133650 w 1128353"/>
              <a:gd name="connsiteY253" fmla="*/ 812060 h 857817"/>
              <a:gd name="connsiteX254" fmla="*/ 130673 w 1128353"/>
              <a:gd name="connsiteY254" fmla="*/ 812060 h 857817"/>
              <a:gd name="connsiteX255" fmla="*/ 130478 w 1128353"/>
              <a:gd name="connsiteY255" fmla="*/ 812772 h 857817"/>
              <a:gd name="connsiteX256" fmla="*/ 128278 w 1128353"/>
              <a:gd name="connsiteY256" fmla="*/ 813354 h 857817"/>
              <a:gd name="connsiteX257" fmla="*/ 127177 w 1128353"/>
              <a:gd name="connsiteY257" fmla="*/ 814195 h 857817"/>
              <a:gd name="connsiteX258" fmla="*/ 124200 w 1128353"/>
              <a:gd name="connsiteY258" fmla="*/ 813937 h 857817"/>
              <a:gd name="connsiteX259" fmla="*/ 123683 w 1128353"/>
              <a:gd name="connsiteY259" fmla="*/ 813096 h 857817"/>
              <a:gd name="connsiteX260" fmla="*/ 122388 w 1128353"/>
              <a:gd name="connsiteY260" fmla="*/ 812254 h 857817"/>
              <a:gd name="connsiteX261" fmla="*/ 119605 w 1128353"/>
              <a:gd name="connsiteY261" fmla="*/ 812513 h 857817"/>
              <a:gd name="connsiteX262" fmla="*/ 119799 w 1128353"/>
              <a:gd name="connsiteY262" fmla="*/ 811930 h 857817"/>
              <a:gd name="connsiteX263" fmla="*/ 120900 w 1128353"/>
              <a:gd name="connsiteY263" fmla="*/ 811930 h 857817"/>
              <a:gd name="connsiteX264" fmla="*/ 121417 w 1128353"/>
              <a:gd name="connsiteY264" fmla="*/ 811478 h 857817"/>
              <a:gd name="connsiteX265" fmla="*/ 123424 w 1128353"/>
              <a:gd name="connsiteY265" fmla="*/ 811478 h 857817"/>
              <a:gd name="connsiteX266" fmla="*/ 127501 w 1128353"/>
              <a:gd name="connsiteY266" fmla="*/ 810442 h 857817"/>
              <a:gd name="connsiteX267" fmla="*/ 127695 w 1128353"/>
              <a:gd name="connsiteY267" fmla="*/ 809988 h 857817"/>
              <a:gd name="connsiteX268" fmla="*/ 127177 w 1128353"/>
              <a:gd name="connsiteY268" fmla="*/ 807788 h 857817"/>
              <a:gd name="connsiteX269" fmla="*/ 127372 w 1128353"/>
              <a:gd name="connsiteY269" fmla="*/ 806170 h 857817"/>
              <a:gd name="connsiteX270" fmla="*/ 129766 w 1128353"/>
              <a:gd name="connsiteY270" fmla="*/ 804876 h 857817"/>
              <a:gd name="connsiteX271" fmla="*/ 134750 w 1128353"/>
              <a:gd name="connsiteY271" fmla="*/ 803581 h 857817"/>
              <a:gd name="connsiteX272" fmla="*/ 135656 w 1128353"/>
              <a:gd name="connsiteY272" fmla="*/ 801833 h 857817"/>
              <a:gd name="connsiteX273" fmla="*/ 136368 w 1128353"/>
              <a:gd name="connsiteY273" fmla="*/ 798469 h 857817"/>
              <a:gd name="connsiteX274" fmla="*/ 137857 w 1128353"/>
              <a:gd name="connsiteY274" fmla="*/ 797757 h 857817"/>
              <a:gd name="connsiteX275" fmla="*/ 139345 w 1128353"/>
              <a:gd name="connsiteY275" fmla="*/ 795426 h 857817"/>
              <a:gd name="connsiteX276" fmla="*/ 139539 w 1128353"/>
              <a:gd name="connsiteY276" fmla="*/ 794391 h 857817"/>
              <a:gd name="connsiteX277" fmla="*/ 139151 w 1128353"/>
              <a:gd name="connsiteY277" fmla="*/ 794132 h 857817"/>
              <a:gd name="connsiteX278" fmla="*/ 138763 w 1128353"/>
              <a:gd name="connsiteY278" fmla="*/ 792255 h 857817"/>
              <a:gd name="connsiteX279" fmla="*/ 140251 w 1128353"/>
              <a:gd name="connsiteY279" fmla="*/ 791220 h 857817"/>
              <a:gd name="connsiteX280" fmla="*/ 140640 w 1128353"/>
              <a:gd name="connsiteY280" fmla="*/ 790507 h 857817"/>
              <a:gd name="connsiteX281" fmla="*/ 142128 w 1128353"/>
              <a:gd name="connsiteY281" fmla="*/ 789795 h 857817"/>
              <a:gd name="connsiteX282" fmla="*/ 142840 w 1128353"/>
              <a:gd name="connsiteY282" fmla="*/ 788501 h 857817"/>
              <a:gd name="connsiteX283" fmla="*/ 145623 w 1128353"/>
              <a:gd name="connsiteY283" fmla="*/ 788631 h 857817"/>
              <a:gd name="connsiteX284" fmla="*/ 147306 w 1128353"/>
              <a:gd name="connsiteY284" fmla="*/ 789343 h 857817"/>
              <a:gd name="connsiteX285" fmla="*/ 148212 w 1128353"/>
              <a:gd name="connsiteY285" fmla="*/ 789343 h 857817"/>
              <a:gd name="connsiteX286" fmla="*/ 149506 w 1128353"/>
              <a:gd name="connsiteY286" fmla="*/ 788631 h 857817"/>
              <a:gd name="connsiteX287" fmla="*/ 155396 w 1128353"/>
              <a:gd name="connsiteY287" fmla="*/ 788760 h 857817"/>
              <a:gd name="connsiteX288" fmla="*/ 156885 w 1128353"/>
              <a:gd name="connsiteY288" fmla="*/ 787919 h 857817"/>
              <a:gd name="connsiteX289" fmla="*/ 160768 w 1128353"/>
              <a:gd name="connsiteY289" fmla="*/ 787207 h 857817"/>
              <a:gd name="connsiteX290" fmla="*/ 165363 w 1128353"/>
              <a:gd name="connsiteY290" fmla="*/ 783453 h 857817"/>
              <a:gd name="connsiteX291" fmla="*/ 167370 w 1128353"/>
              <a:gd name="connsiteY291" fmla="*/ 782288 h 857817"/>
              <a:gd name="connsiteX292" fmla="*/ 168664 w 1128353"/>
              <a:gd name="connsiteY292" fmla="*/ 782029 h 857817"/>
              <a:gd name="connsiteX293" fmla="*/ 169959 w 1128353"/>
              <a:gd name="connsiteY293" fmla="*/ 780605 h 857817"/>
              <a:gd name="connsiteX294" fmla="*/ 171641 w 1128353"/>
              <a:gd name="connsiteY294" fmla="*/ 780346 h 857817"/>
              <a:gd name="connsiteX295" fmla="*/ 174036 w 1128353"/>
              <a:gd name="connsiteY295" fmla="*/ 778728 h 857817"/>
              <a:gd name="connsiteX296" fmla="*/ 175330 w 1128353"/>
              <a:gd name="connsiteY296" fmla="*/ 778469 h 857817"/>
              <a:gd name="connsiteX297" fmla="*/ 177336 w 1128353"/>
              <a:gd name="connsiteY297" fmla="*/ 779181 h 857817"/>
              <a:gd name="connsiteX298" fmla="*/ 179537 w 1128353"/>
              <a:gd name="connsiteY298" fmla="*/ 779310 h 857817"/>
              <a:gd name="connsiteX299" fmla="*/ 179537 w 1128353"/>
              <a:gd name="connsiteY299" fmla="*/ 780476 h 857817"/>
              <a:gd name="connsiteX300" fmla="*/ 179149 w 1128353"/>
              <a:gd name="connsiteY300" fmla="*/ 780605 h 857817"/>
              <a:gd name="connsiteX301" fmla="*/ 179537 w 1128353"/>
              <a:gd name="connsiteY301" fmla="*/ 781447 h 857817"/>
              <a:gd name="connsiteX302" fmla="*/ 179019 w 1128353"/>
              <a:gd name="connsiteY302" fmla="*/ 782029 h 857817"/>
              <a:gd name="connsiteX303" fmla="*/ 179537 w 1128353"/>
              <a:gd name="connsiteY303" fmla="*/ 782159 h 857817"/>
              <a:gd name="connsiteX304" fmla="*/ 179731 w 1128353"/>
              <a:gd name="connsiteY304" fmla="*/ 782741 h 857817"/>
              <a:gd name="connsiteX305" fmla="*/ 178825 w 1128353"/>
              <a:gd name="connsiteY305" fmla="*/ 783906 h 857817"/>
              <a:gd name="connsiteX306" fmla="*/ 179019 w 1128353"/>
              <a:gd name="connsiteY306" fmla="*/ 784359 h 857817"/>
              <a:gd name="connsiteX307" fmla="*/ 180314 w 1128353"/>
              <a:gd name="connsiteY307" fmla="*/ 784359 h 857817"/>
              <a:gd name="connsiteX308" fmla="*/ 180702 w 1128353"/>
              <a:gd name="connsiteY308" fmla="*/ 782611 h 857817"/>
              <a:gd name="connsiteX309" fmla="*/ 181608 w 1128353"/>
              <a:gd name="connsiteY309" fmla="*/ 782611 h 857817"/>
              <a:gd name="connsiteX310" fmla="*/ 182320 w 1128353"/>
              <a:gd name="connsiteY310" fmla="*/ 781447 h 857817"/>
              <a:gd name="connsiteX311" fmla="*/ 183809 w 1128353"/>
              <a:gd name="connsiteY311" fmla="*/ 783194 h 857817"/>
              <a:gd name="connsiteX312" fmla="*/ 185686 w 1128353"/>
              <a:gd name="connsiteY312" fmla="*/ 783777 h 857817"/>
              <a:gd name="connsiteX313" fmla="*/ 185880 w 1128353"/>
              <a:gd name="connsiteY313" fmla="*/ 783518 h 857817"/>
              <a:gd name="connsiteX314" fmla="*/ 184974 w 1128353"/>
              <a:gd name="connsiteY314" fmla="*/ 783065 h 857817"/>
              <a:gd name="connsiteX315" fmla="*/ 184974 w 1128353"/>
              <a:gd name="connsiteY315" fmla="*/ 782482 h 857817"/>
              <a:gd name="connsiteX316" fmla="*/ 185686 w 1128353"/>
              <a:gd name="connsiteY316" fmla="*/ 781640 h 857817"/>
              <a:gd name="connsiteX317" fmla="*/ 185880 w 1128353"/>
              <a:gd name="connsiteY317" fmla="*/ 780799 h 857817"/>
              <a:gd name="connsiteX318" fmla="*/ 183291 w 1128353"/>
              <a:gd name="connsiteY318" fmla="*/ 779958 h 857817"/>
              <a:gd name="connsiteX319" fmla="*/ 183679 w 1128353"/>
              <a:gd name="connsiteY319" fmla="*/ 779375 h 857817"/>
              <a:gd name="connsiteX320" fmla="*/ 184585 w 1128353"/>
              <a:gd name="connsiteY320" fmla="*/ 779117 h 857817"/>
              <a:gd name="connsiteX321" fmla="*/ 182903 w 1128353"/>
              <a:gd name="connsiteY321" fmla="*/ 779246 h 857817"/>
              <a:gd name="connsiteX322" fmla="*/ 182191 w 1128353"/>
              <a:gd name="connsiteY322" fmla="*/ 778987 h 857817"/>
              <a:gd name="connsiteX323" fmla="*/ 181673 w 1128353"/>
              <a:gd name="connsiteY323" fmla="*/ 779246 h 857817"/>
              <a:gd name="connsiteX324" fmla="*/ 181673 w 1128353"/>
              <a:gd name="connsiteY324" fmla="*/ 780087 h 857817"/>
              <a:gd name="connsiteX325" fmla="*/ 181285 w 1128353"/>
              <a:gd name="connsiteY325" fmla="*/ 780346 h 857817"/>
              <a:gd name="connsiteX326" fmla="*/ 180767 w 1128353"/>
              <a:gd name="connsiteY326" fmla="*/ 780217 h 857817"/>
              <a:gd name="connsiteX327" fmla="*/ 180767 w 1128353"/>
              <a:gd name="connsiteY327" fmla="*/ 779052 h 857817"/>
              <a:gd name="connsiteX328" fmla="*/ 182061 w 1128353"/>
              <a:gd name="connsiteY328" fmla="*/ 778599 h 857817"/>
              <a:gd name="connsiteX329" fmla="*/ 182773 w 1128353"/>
              <a:gd name="connsiteY329" fmla="*/ 777887 h 857817"/>
              <a:gd name="connsiteX330" fmla="*/ 186851 w 1128353"/>
              <a:gd name="connsiteY330" fmla="*/ 776463 h 857817"/>
              <a:gd name="connsiteX331" fmla="*/ 187563 w 1128353"/>
              <a:gd name="connsiteY331" fmla="*/ 775751 h 857817"/>
              <a:gd name="connsiteX332" fmla="*/ 189439 w 1128353"/>
              <a:gd name="connsiteY332" fmla="*/ 775622 h 857817"/>
              <a:gd name="connsiteX333" fmla="*/ 190540 w 1128353"/>
              <a:gd name="connsiteY333" fmla="*/ 774780 h 857817"/>
              <a:gd name="connsiteX334" fmla="*/ 194229 w 1128353"/>
              <a:gd name="connsiteY334" fmla="*/ 773615 h 857817"/>
              <a:gd name="connsiteX335" fmla="*/ 196106 w 1128353"/>
              <a:gd name="connsiteY335" fmla="*/ 772580 h 857817"/>
              <a:gd name="connsiteX336" fmla="*/ 197789 w 1128353"/>
              <a:gd name="connsiteY336" fmla="*/ 772709 h 857817"/>
              <a:gd name="connsiteX337" fmla="*/ 199083 w 1128353"/>
              <a:gd name="connsiteY337" fmla="*/ 772256 h 857817"/>
              <a:gd name="connsiteX338" fmla="*/ 199795 w 1128353"/>
              <a:gd name="connsiteY338" fmla="*/ 771091 h 857817"/>
              <a:gd name="connsiteX339" fmla="*/ 201283 w 1128353"/>
              <a:gd name="connsiteY339" fmla="*/ 769926 h 857817"/>
              <a:gd name="connsiteX340" fmla="*/ 201995 w 1128353"/>
              <a:gd name="connsiteY340" fmla="*/ 765849 h 857817"/>
              <a:gd name="connsiteX341" fmla="*/ 203872 w 1128353"/>
              <a:gd name="connsiteY341" fmla="*/ 764425 h 857817"/>
              <a:gd name="connsiteX342" fmla="*/ 204390 w 1128353"/>
              <a:gd name="connsiteY342" fmla="*/ 763584 h 857817"/>
              <a:gd name="connsiteX343" fmla="*/ 207367 w 1128353"/>
              <a:gd name="connsiteY343" fmla="*/ 762418 h 857817"/>
              <a:gd name="connsiteX344" fmla="*/ 208856 w 1128353"/>
              <a:gd name="connsiteY344" fmla="*/ 760800 h 857817"/>
              <a:gd name="connsiteX345" fmla="*/ 208856 w 1128353"/>
              <a:gd name="connsiteY345" fmla="*/ 759506 h 857817"/>
              <a:gd name="connsiteX346" fmla="*/ 209374 w 1128353"/>
              <a:gd name="connsiteY346" fmla="*/ 758794 h 857817"/>
              <a:gd name="connsiteX347" fmla="*/ 212157 w 1128353"/>
              <a:gd name="connsiteY347" fmla="*/ 757370 h 857817"/>
              <a:gd name="connsiteX348" fmla="*/ 215393 w 1128353"/>
              <a:gd name="connsiteY348" fmla="*/ 757370 h 857817"/>
              <a:gd name="connsiteX349" fmla="*/ 348783 w 1128353"/>
              <a:gd name="connsiteY349" fmla="*/ 728504 h 857817"/>
              <a:gd name="connsiteX350" fmla="*/ 349496 w 1128353"/>
              <a:gd name="connsiteY350" fmla="*/ 729087 h 857817"/>
              <a:gd name="connsiteX351" fmla="*/ 349884 w 1128353"/>
              <a:gd name="connsiteY351" fmla="*/ 730252 h 857817"/>
              <a:gd name="connsiteX352" fmla="*/ 349884 w 1128353"/>
              <a:gd name="connsiteY352" fmla="*/ 732000 h 857817"/>
              <a:gd name="connsiteX353" fmla="*/ 349172 w 1128353"/>
              <a:gd name="connsiteY353" fmla="*/ 732711 h 857817"/>
              <a:gd name="connsiteX354" fmla="*/ 348460 w 1128353"/>
              <a:gd name="connsiteY354" fmla="*/ 732841 h 857817"/>
              <a:gd name="connsiteX355" fmla="*/ 348266 w 1128353"/>
              <a:gd name="connsiteY355" fmla="*/ 728763 h 857817"/>
              <a:gd name="connsiteX356" fmla="*/ 348783 w 1128353"/>
              <a:gd name="connsiteY356" fmla="*/ 728504 h 857817"/>
              <a:gd name="connsiteX357" fmla="*/ 325743 w 1128353"/>
              <a:gd name="connsiteY357" fmla="*/ 720091 h 857817"/>
              <a:gd name="connsiteX358" fmla="*/ 326843 w 1128353"/>
              <a:gd name="connsiteY358" fmla="*/ 721126 h 857817"/>
              <a:gd name="connsiteX359" fmla="*/ 326649 w 1128353"/>
              <a:gd name="connsiteY359" fmla="*/ 721579 h 857817"/>
              <a:gd name="connsiteX360" fmla="*/ 328332 w 1128353"/>
              <a:gd name="connsiteY360" fmla="*/ 722421 h 857817"/>
              <a:gd name="connsiteX361" fmla="*/ 328850 w 1128353"/>
              <a:gd name="connsiteY361" fmla="*/ 723585 h 857817"/>
              <a:gd name="connsiteX362" fmla="*/ 329950 w 1128353"/>
              <a:gd name="connsiteY362" fmla="*/ 723456 h 857817"/>
              <a:gd name="connsiteX363" fmla="*/ 331956 w 1128353"/>
              <a:gd name="connsiteY363" fmla="*/ 725074 h 857817"/>
              <a:gd name="connsiteX364" fmla="*/ 331762 w 1128353"/>
              <a:gd name="connsiteY364" fmla="*/ 726110 h 857817"/>
              <a:gd name="connsiteX365" fmla="*/ 332150 w 1128353"/>
              <a:gd name="connsiteY365" fmla="*/ 726369 h 857817"/>
              <a:gd name="connsiteX366" fmla="*/ 332539 w 1128353"/>
              <a:gd name="connsiteY366" fmla="*/ 728699 h 857817"/>
              <a:gd name="connsiteX367" fmla="*/ 332927 w 1128353"/>
              <a:gd name="connsiteY367" fmla="*/ 728958 h 857817"/>
              <a:gd name="connsiteX368" fmla="*/ 332539 w 1128353"/>
              <a:gd name="connsiteY368" fmla="*/ 730381 h 857817"/>
              <a:gd name="connsiteX369" fmla="*/ 333251 w 1128353"/>
              <a:gd name="connsiteY369" fmla="*/ 732582 h 857817"/>
              <a:gd name="connsiteX370" fmla="*/ 332733 w 1128353"/>
              <a:gd name="connsiteY370" fmla="*/ 732841 h 857817"/>
              <a:gd name="connsiteX371" fmla="*/ 333445 w 1128353"/>
              <a:gd name="connsiteY371" fmla="*/ 734005 h 857817"/>
              <a:gd name="connsiteX372" fmla="*/ 334027 w 1128353"/>
              <a:gd name="connsiteY372" fmla="*/ 738083 h 857817"/>
              <a:gd name="connsiteX373" fmla="*/ 332733 w 1128353"/>
              <a:gd name="connsiteY373" fmla="*/ 738795 h 857817"/>
              <a:gd name="connsiteX374" fmla="*/ 330856 w 1128353"/>
              <a:gd name="connsiteY374" fmla="*/ 737630 h 857817"/>
              <a:gd name="connsiteX375" fmla="*/ 329367 w 1128353"/>
              <a:gd name="connsiteY375" fmla="*/ 736012 h 857817"/>
              <a:gd name="connsiteX376" fmla="*/ 329561 w 1128353"/>
              <a:gd name="connsiteY376" fmla="*/ 734847 h 857817"/>
              <a:gd name="connsiteX377" fmla="*/ 328850 w 1128353"/>
              <a:gd name="connsiteY377" fmla="*/ 734265 h 857817"/>
              <a:gd name="connsiteX378" fmla="*/ 327037 w 1128353"/>
              <a:gd name="connsiteY378" fmla="*/ 734394 h 857817"/>
              <a:gd name="connsiteX379" fmla="*/ 327037 w 1128353"/>
              <a:gd name="connsiteY379" fmla="*/ 734653 h 857817"/>
              <a:gd name="connsiteX380" fmla="*/ 328850 w 1128353"/>
              <a:gd name="connsiteY380" fmla="*/ 734653 h 857817"/>
              <a:gd name="connsiteX381" fmla="*/ 329238 w 1128353"/>
              <a:gd name="connsiteY381" fmla="*/ 735494 h 857817"/>
              <a:gd name="connsiteX382" fmla="*/ 327555 w 1128353"/>
              <a:gd name="connsiteY382" fmla="*/ 736789 h 857817"/>
              <a:gd name="connsiteX383" fmla="*/ 326649 w 1128353"/>
              <a:gd name="connsiteY383" fmla="*/ 736659 h 857817"/>
              <a:gd name="connsiteX384" fmla="*/ 326649 w 1128353"/>
              <a:gd name="connsiteY384" fmla="*/ 738277 h 857817"/>
              <a:gd name="connsiteX385" fmla="*/ 327943 w 1128353"/>
              <a:gd name="connsiteY385" fmla="*/ 738018 h 857817"/>
              <a:gd name="connsiteX386" fmla="*/ 328137 w 1128353"/>
              <a:gd name="connsiteY386" fmla="*/ 736854 h 857817"/>
              <a:gd name="connsiteX387" fmla="*/ 329432 w 1128353"/>
              <a:gd name="connsiteY387" fmla="*/ 736854 h 857817"/>
              <a:gd name="connsiteX388" fmla="*/ 331826 w 1128353"/>
              <a:gd name="connsiteY388" fmla="*/ 738601 h 857817"/>
              <a:gd name="connsiteX389" fmla="*/ 332733 w 1128353"/>
              <a:gd name="connsiteY389" fmla="*/ 739636 h 857817"/>
              <a:gd name="connsiteX390" fmla="*/ 332927 w 1128353"/>
              <a:gd name="connsiteY390" fmla="*/ 740478 h 857817"/>
              <a:gd name="connsiteX391" fmla="*/ 334221 w 1128353"/>
              <a:gd name="connsiteY391" fmla="*/ 741319 h 857817"/>
              <a:gd name="connsiteX392" fmla="*/ 333315 w 1128353"/>
              <a:gd name="connsiteY392" fmla="*/ 742355 h 857817"/>
              <a:gd name="connsiteX393" fmla="*/ 332797 w 1128353"/>
              <a:gd name="connsiteY393" fmla="*/ 741902 h 857817"/>
              <a:gd name="connsiteX394" fmla="*/ 330597 w 1128353"/>
              <a:gd name="connsiteY394" fmla="*/ 741773 h 857817"/>
              <a:gd name="connsiteX395" fmla="*/ 331115 w 1128353"/>
              <a:gd name="connsiteY395" fmla="*/ 742225 h 857817"/>
              <a:gd name="connsiteX396" fmla="*/ 332215 w 1128353"/>
              <a:gd name="connsiteY396" fmla="*/ 742225 h 857817"/>
              <a:gd name="connsiteX397" fmla="*/ 332603 w 1128353"/>
              <a:gd name="connsiteY397" fmla="*/ 742484 h 857817"/>
              <a:gd name="connsiteX398" fmla="*/ 332603 w 1128353"/>
              <a:gd name="connsiteY398" fmla="*/ 743196 h 857817"/>
              <a:gd name="connsiteX399" fmla="*/ 332215 w 1128353"/>
              <a:gd name="connsiteY399" fmla="*/ 743455 h 857817"/>
              <a:gd name="connsiteX400" fmla="*/ 331309 w 1128353"/>
              <a:gd name="connsiteY400" fmla="*/ 743196 h 857817"/>
              <a:gd name="connsiteX401" fmla="*/ 331309 w 1128353"/>
              <a:gd name="connsiteY401" fmla="*/ 743908 h 857817"/>
              <a:gd name="connsiteX402" fmla="*/ 330921 w 1128353"/>
              <a:gd name="connsiteY402" fmla="*/ 743908 h 857817"/>
              <a:gd name="connsiteX403" fmla="*/ 331115 w 1128353"/>
              <a:gd name="connsiteY403" fmla="*/ 744490 h 857817"/>
              <a:gd name="connsiteX404" fmla="*/ 329432 w 1128353"/>
              <a:gd name="connsiteY404" fmla="*/ 744620 h 857817"/>
              <a:gd name="connsiteX405" fmla="*/ 329238 w 1128353"/>
              <a:gd name="connsiteY405" fmla="*/ 745073 h 857817"/>
              <a:gd name="connsiteX406" fmla="*/ 333445 w 1128353"/>
              <a:gd name="connsiteY406" fmla="*/ 745073 h 857817"/>
              <a:gd name="connsiteX407" fmla="*/ 334027 w 1128353"/>
              <a:gd name="connsiteY407" fmla="*/ 745915 h 857817"/>
              <a:gd name="connsiteX408" fmla="*/ 334027 w 1128353"/>
              <a:gd name="connsiteY408" fmla="*/ 746756 h 857817"/>
              <a:gd name="connsiteX409" fmla="*/ 333833 w 1128353"/>
              <a:gd name="connsiteY409" fmla="*/ 747015 h 857817"/>
              <a:gd name="connsiteX410" fmla="*/ 332344 w 1128353"/>
              <a:gd name="connsiteY410" fmla="*/ 747015 h 857817"/>
              <a:gd name="connsiteX411" fmla="*/ 332344 w 1128353"/>
              <a:gd name="connsiteY411" fmla="*/ 747468 h 857817"/>
              <a:gd name="connsiteX412" fmla="*/ 332927 w 1128353"/>
              <a:gd name="connsiteY412" fmla="*/ 747468 h 857817"/>
              <a:gd name="connsiteX413" fmla="*/ 332927 w 1128353"/>
              <a:gd name="connsiteY413" fmla="*/ 747726 h 857817"/>
              <a:gd name="connsiteX414" fmla="*/ 331826 w 1128353"/>
              <a:gd name="connsiteY414" fmla="*/ 748180 h 857817"/>
              <a:gd name="connsiteX415" fmla="*/ 330144 w 1128353"/>
              <a:gd name="connsiteY415" fmla="*/ 748050 h 857817"/>
              <a:gd name="connsiteX416" fmla="*/ 329950 w 1128353"/>
              <a:gd name="connsiteY416" fmla="*/ 748633 h 857817"/>
              <a:gd name="connsiteX417" fmla="*/ 330338 w 1128353"/>
              <a:gd name="connsiteY417" fmla="*/ 748633 h 857817"/>
              <a:gd name="connsiteX418" fmla="*/ 330338 w 1128353"/>
              <a:gd name="connsiteY418" fmla="*/ 749216 h 857817"/>
              <a:gd name="connsiteX419" fmla="*/ 330856 w 1128353"/>
              <a:gd name="connsiteY419" fmla="*/ 749216 h 857817"/>
              <a:gd name="connsiteX420" fmla="*/ 330856 w 1128353"/>
              <a:gd name="connsiteY420" fmla="*/ 748503 h 857817"/>
              <a:gd name="connsiteX421" fmla="*/ 332862 w 1128353"/>
              <a:gd name="connsiteY421" fmla="*/ 748374 h 857817"/>
              <a:gd name="connsiteX422" fmla="*/ 333380 w 1128353"/>
              <a:gd name="connsiteY422" fmla="*/ 747533 h 857817"/>
              <a:gd name="connsiteX423" fmla="*/ 334092 w 1128353"/>
              <a:gd name="connsiteY423" fmla="*/ 747533 h 857817"/>
              <a:gd name="connsiteX424" fmla="*/ 334804 w 1128353"/>
              <a:gd name="connsiteY424" fmla="*/ 746367 h 857817"/>
              <a:gd name="connsiteX425" fmla="*/ 335904 w 1128353"/>
              <a:gd name="connsiteY425" fmla="*/ 747209 h 857817"/>
              <a:gd name="connsiteX426" fmla="*/ 336292 w 1128353"/>
              <a:gd name="connsiteY426" fmla="*/ 748245 h 857817"/>
              <a:gd name="connsiteX427" fmla="*/ 337004 w 1128353"/>
              <a:gd name="connsiteY427" fmla="*/ 748374 h 857817"/>
              <a:gd name="connsiteX428" fmla="*/ 337393 w 1128353"/>
              <a:gd name="connsiteY428" fmla="*/ 748957 h 857817"/>
              <a:gd name="connsiteX429" fmla="*/ 337393 w 1128353"/>
              <a:gd name="connsiteY429" fmla="*/ 750575 h 857817"/>
              <a:gd name="connsiteX430" fmla="*/ 336681 w 1128353"/>
              <a:gd name="connsiteY430" fmla="*/ 751739 h 857817"/>
              <a:gd name="connsiteX431" fmla="*/ 335969 w 1128353"/>
              <a:gd name="connsiteY431" fmla="*/ 751610 h 857817"/>
              <a:gd name="connsiteX432" fmla="*/ 334869 w 1128353"/>
              <a:gd name="connsiteY432" fmla="*/ 752322 h 857817"/>
              <a:gd name="connsiteX433" fmla="*/ 333962 w 1128353"/>
              <a:gd name="connsiteY433" fmla="*/ 752322 h 857817"/>
              <a:gd name="connsiteX434" fmla="*/ 323672 w 1128353"/>
              <a:gd name="connsiteY434" fmla="*/ 748957 h 857817"/>
              <a:gd name="connsiteX435" fmla="*/ 315582 w 1128353"/>
              <a:gd name="connsiteY435" fmla="*/ 748115 h 857817"/>
              <a:gd name="connsiteX436" fmla="*/ 314287 w 1128353"/>
              <a:gd name="connsiteY436" fmla="*/ 747533 h 857817"/>
              <a:gd name="connsiteX437" fmla="*/ 309692 w 1128353"/>
              <a:gd name="connsiteY437" fmla="*/ 747662 h 857817"/>
              <a:gd name="connsiteX438" fmla="*/ 308203 w 1128353"/>
              <a:gd name="connsiteY438" fmla="*/ 746950 h 857817"/>
              <a:gd name="connsiteX439" fmla="*/ 308009 w 1128353"/>
              <a:gd name="connsiteY439" fmla="*/ 746497 h 857817"/>
              <a:gd name="connsiteX440" fmla="*/ 308009 w 1128353"/>
              <a:gd name="connsiteY440" fmla="*/ 744038 h 857817"/>
              <a:gd name="connsiteX441" fmla="*/ 307492 w 1128353"/>
              <a:gd name="connsiteY441" fmla="*/ 743326 h 857817"/>
              <a:gd name="connsiteX442" fmla="*/ 307492 w 1128353"/>
              <a:gd name="connsiteY442" fmla="*/ 741578 h 857817"/>
              <a:gd name="connsiteX443" fmla="*/ 309498 w 1128353"/>
              <a:gd name="connsiteY443" fmla="*/ 741837 h 857817"/>
              <a:gd name="connsiteX444" fmla="*/ 309110 w 1128353"/>
              <a:gd name="connsiteY444" fmla="*/ 742549 h 857817"/>
              <a:gd name="connsiteX445" fmla="*/ 309498 w 1128353"/>
              <a:gd name="connsiteY445" fmla="*/ 743261 h 857817"/>
              <a:gd name="connsiteX446" fmla="*/ 309886 w 1128353"/>
              <a:gd name="connsiteY446" fmla="*/ 743131 h 857817"/>
              <a:gd name="connsiteX447" fmla="*/ 309886 w 1128353"/>
              <a:gd name="connsiteY447" fmla="*/ 742420 h 857817"/>
              <a:gd name="connsiteX448" fmla="*/ 312281 w 1128353"/>
              <a:gd name="connsiteY448" fmla="*/ 742872 h 857817"/>
              <a:gd name="connsiteX449" fmla="*/ 314869 w 1128353"/>
              <a:gd name="connsiteY449" fmla="*/ 742744 h 857817"/>
              <a:gd name="connsiteX450" fmla="*/ 315776 w 1128353"/>
              <a:gd name="connsiteY450" fmla="*/ 742031 h 857817"/>
              <a:gd name="connsiteX451" fmla="*/ 316358 w 1128353"/>
              <a:gd name="connsiteY451" fmla="*/ 742031 h 857817"/>
              <a:gd name="connsiteX452" fmla="*/ 316552 w 1128353"/>
              <a:gd name="connsiteY452" fmla="*/ 741319 h 857817"/>
              <a:gd name="connsiteX453" fmla="*/ 317459 w 1128353"/>
              <a:gd name="connsiteY453" fmla="*/ 740866 h 857817"/>
              <a:gd name="connsiteX454" fmla="*/ 318365 w 1128353"/>
              <a:gd name="connsiteY454" fmla="*/ 738989 h 857817"/>
              <a:gd name="connsiteX455" fmla="*/ 319270 w 1128353"/>
              <a:gd name="connsiteY455" fmla="*/ 738277 h 857817"/>
              <a:gd name="connsiteX456" fmla="*/ 319465 w 1128353"/>
              <a:gd name="connsiteY456" fmla="*/ 733941 h 857817"/>
              <a:gd name="connsiteX457" fmla="*/ 320371 w 1128353"/>
              <a:gd name="connsiteY457" fmla="*/ 733229 h 857817"/>
              <a:gd name="connsiteX458" fmla="*/ 320371 w 1128353"/>
              <a:gd name="connsiteY458" fmla="*/ 730899 h 857817"/>
              <a:gd name="connsiteX459" fmla="*/ 321277 w 1128353"/>
              <a:gd name="connsiteY459" fmla="*/ 729475 h 857817"/>
              <a:gd name="connsiteX460" fmla="*/ 321277 w 1128353"/>
              <a:gd name="connsiteY460" fmla="*/ 728893 h 857817"/>
              <a:gd name="connsiteX461" fmla="*/ 318882 w 1128353"/>
              <a:gd name="connsiteY461" fmla="*/ 727016 h 857817"/>
              <a:gd name="connsiteX462" fmla="*/ 318882 w 1128353"/>
              <a:gd name="connsiteY462" fmla="*/ 726304 h 857817"/>
              <a:gd name="connsiteX463" fmla="*/ 319465 w 1128353"/>
              <a:gd name="connsiteY463" fmla="*/ 725139 h 857817"/>
              <a:gd name="connsiteX464" fmla="*/ 321665 w 1128353"/>
              <a:gd name="connsiteY464" fmla="*/ 723845 h 857817"/>
              <a:gd name="connsiteX465" fmla="*/ 321665 w 1128353"/>
              <a:gd name="connsiteY465" fmla="*/ 723262 h 857817"/>
              <a:gd name="connsiteX466" fmla="*/ 322960 w 1128353"/>
              <a:gd name="connsiteY466" fmla="*/ 723715 h 857817"/>
              <a:gd name="connsiteX467" fmla="*/ 323348 w 1128353"/>
              <a:gd name="connsiteY467" fmla="*/ 723456 h 857817"/>
              <a:gd name="connsiteX468" fmla="*/ 322960 w 1128353"/>
              <a:gd name="connsiteY468" fmla="*/ 722614 h 857817"/>
              <a:gd name="connsiteX469" fmla="*/ 324060 w 1128353"/>
              <a:gd name="connsiteY469" fmla="*/ 722614 h 857817"/>
              <a:gd name="connsiteX470" fmla="*/ 326261 w 1128353"/>
              <a:gd name="connsiteY470" fmla="*/ 721773 h 857817"/>
              <a:gd name="connsiteX471" fmla="*/ 325160 w 1128353"/>
              <a:gd name="connsiteY471" fmla="*/ 720608 h 857817"/>
              <a:gd name="connsiteX472" fmla="*/ 325743 w 1128353"/>
              <a:gd name="connsiteY472" fmla="*/ 720091 h 857817"/>
              <a:gd name="connsiteX473" fmla="*/ 895097 w 1128353"/>
              <a:gd name="connsiteY473" fmla="*/ 398037 h 857817"/>
              <a:gd name="connsiteX474" fmla="*/ 895291 w 1128353"/>
              <a:gd name="connsiteY474" fmla="*/ 398619 h 857817"/>
              <a:gd name="connsiteX475" fmla="*/ 896780 w 1128353"/>
              <a:gd name="connsiteY475" fmla="*/ 399784 h 857817"/>
              <a:gd name="connsiteX476" fmla="*/ 898463 w 1128353"/>
              <a:gd name="connsiteY476" fmla="*/ 400497 h 857817"/>
              <a:gd name="connsiteX477" fmla="*/ 899951 w 1128353"/>
              <a:gd name="connsiteY477" fmla="*/ 400625 h 857817"/>
              <a:gd name="connsiteX478" fmla="*/ 900663 w 1128353"/>
              <a:gd name="connsiteY478" fmla="*/ 401532 h 857817"/>
              <a:gd name="connsiteX479" fmla="*/ 901958 w 1128353"/>
              <a:gd name="connsiteY479" fmla="*/ 401985 h 857817"/>
              <a:gd name="connsiteX480" fmla="*/ 903640 w 1128353"/>
              <a:gd name="connsiteY480" fmla="*/ 402115 h 857817"/>
              <a:gd name="connsiteX481" fmla="*/ 904352 w 1128353"/>
              <a:gd name="connsiteY481" fmla="*/ 402567 h 857817"/>
              <a:gd name="connsiteX482" fmla="*/ 906359 w 1128353"/>
              <a:gd name="connsiteY482" fmla="*/ 402115 h 857817"/>
              <a:gd name="connsiteX483" fmla="*/ 909853 w 1128353"/>
              <a:gd name="connsiteY483" fmla="*/ 402697 h 857817"/>
              <a:gd name="connsiteX484" fmla="*/ 913737 w 1128353"/>
              <a:gd name="connsiteY484" fmla="*/ 405351 h 857817"/>
              <a:gd name="connsiteX485" fmla="*/ 915225 w 1128353"/>
              <a:gd name="connsiteY485" fmla="*/ 406839 h 857817"/>
              <a:gd name="connsiteX486" fmla="*/ 916714 w 1128353"/>
              <a:gd name="connsiteY486" fmla="*/ 407421 h 857817"/>
              <a:gd name="connsiteX487" fmla="*/ 919497 w 1128353"/>
              <a:gd name="connsiteY487" fmla="*/ 409622 h 857817"/>
              <a:gd name="connsiteX488" fmla="*/ 921180 w 1128353"/>
              <a:gd name="connsiteY488" fmla="*/ 410205 h 857817"/>
              <a:gd name="connsiteX489" fmla="*/ 923380 w 1128353"/>
              <a:gd name="connsiteY489" fmla="*/ 410075 h 857817"/>
              <a:gd name="connsiteX490" fmla="*/ 925969 w 1128353"/>
              <a:gd name="connsiteY490" fmla="*/ 410787 h 857817"/>
              <a:gd name="connsiteX491" fmla="*/ 927070 w 1128353"/>
              <a:gd name="connsiteY491" fmla="*/ 410658 h 857817"/>
              <a:gd name="connsiteX492" fmla="*/ 931471 w 1128353"/>
              <a:gd name="connsiteY492" fmla="*/ 411693 h 857817"/>
              <a:gd name="connsiteX493" fmla="*/ 932959 w 1128353"/>
              <a:gd name="connsiteY493" fmla="*/ 411693 h 857817"/>
              <a:gd name="connsiteX494" fmla="*/ 935742 w 1128353"/>
              <a:gd name="connsiteY494" fmla="*/ 412728 h 857817"/>
              <a:gd name="connsiteX495" fmla="*/ 939820 w 1128353"/>
              <a:gd name="connsiteY495" fmla="*/ 412276 h 857817"/>
              <a:gd name="connsiteX496" fmla="*/ 941502 w 1128353"/>
              <a:gd name="connsiteY496" fmla="*/ 412599 h 857817"/>
              <a:gd name="connsiteX497" fmla="*/ 944285 w 1128353"/>
              <a:gd name="connsiteY497" fmla="*/ 414088 h 857817"/>
              <a:gd name="connsiteX498" fmla="*/ 947068 w 1128353"/>
              <a:gd name="connsiteY498" fmla="*/ 414800 h 857817"/>
              <a:gd name="connsiteX499" fmla="*/ 947068 w 1128353"/>
              <a:gd name="connsiteY499" fmla="*/ 415382 h 857817"/>
              <a:gd name="connsiteX500" fmla="*/ 947781 w 1128353"/>
              <a:gd name="connsiteY500" fmla="*/ 415641 h 857817"/>
              <a:gd name="connsiteX501" fmla="*/ 948298 w 1128353"/>
              <a:gd name="connsiteY501" fmla="*/ 417389 h 857817"/>
              <a:gd name="connsiteX502" fmla="*/ 949787 w 1128353"/>
              <a:gd name="connsiteY502" fmla="*/ 419330 h 857817"/>
              <a:gd name="connsiteX503" fmla="*/ 949981 w 1128353"/>
              <a:gd name="connsiteY503" fmla="*/ 420495 h 857817"/>
              <a:gd name="connsiteX504" fmla="*/ 950887 w 1128353"/>
              <a:gd name="connsiteY504" fmla="*/ 421207 h 857817"/>
              <a:gd name="connsiteX505" fmla="*/ 951470 w 1128353"/>
              <a:gd name="connsiteY505" fmla="*/ 421207 h 857817"/>
              <a:gd name="connsiteX506" fmla="*/ 951987 w 1128353"/>
              <a:gd name="connsiteY506" fmla="*/ 422372 h 857817"/>
              <a:gd name="connsiteX507" fmla="*/ 952699 w 1128353"/>
              <a:gd name="connsiteY507" fmla="*/ 422696 h 857817"/>
              <a:gd name="connsiteX508" fmla="*/ 953411 w 1128353"/>
              <a:gd name="connsiteY508" fmla="*/ 423731 h 857817"/>
              <a:gd name="connsiteX509" fmla="*/ 954123 w 1128353"/>
              <a:gd name="connsiteY509" fmla="*/ 423861 h 857817"/>
              <a:gd name="connsiteX510" fmla="*/ 956712 w 1128353"/>
              <a:gd name="connsiteY510" fmla="*/ 426191 h 857817"/>
              <a:gd name="connsiteX511" fmla="*/ 957294 w 1128353"/>
              <a:gd name="connsiteY511" fmla="*/ 427227 h 857817"/>
              <a:gd name="connsiteX512" fmla="*/ 958783 w 1128353"/>
              <a:gd name="connsiteY512" fmla="*/ 428262 h 857817"/>
              <a:gd name="connsiteX513" fmla="*/ 960272 w 1128353"/>
              <a:gd name="connsiteY513" fmla="*/ 431368 h 857817"/>
              <a:gd name="connsiteX514" fmla="*/ 960466 w 1128353"/>
              <a:gd name="connsiteY514" fmla="*/ 432663 h 857817"/>
              <a:gd name="connsiteX515" fmla="*/ 961372 w 1128353"/>
              <a:gd name="connsiteY515" fmla="*/ 433699 h 857817"/>
              <a:gd name="connsiteX516" fmla="*/ 961890 w 1128353"/>
              <a:gd name="connsiteY516" fmla="*/ 436029 h 857817"/>
              <a:gd name="connsiteX517" fmla="*/ 962990 w 1128353"/>
              <a:gd name="connsiteY517" fmla="*/ 437193 h 857817"/>
              <a:gd name="connsiteX518" fmla="*/ 962602 w 1128353"/>
              <a:gd name="connsiteY518" fmla="*/ 439393 h 857817"/>
              <a:gd name="connsiteX519" fmla="*/ 961501 w 1128353"/>
              <a:gd name="connsiteY519" fmla="*/ 440106 h 857817"/>
              <a:gd name="connsiteX520" fmla="*/ 961501 w 1128353"/>
              <a:gd name="connsiteY520" fmla="*/ 441465 h 857817"/>
              <a:gd name="connsiteX521" fmla="*/ 960984 w 1128353"/>
              <a:gd name="connsiteY521" fmla="*/ 441595 h 857817"/>
              <a:gd name="connsiteX522" fmla="*/ 958783 w 1128353"/>
              <a:gd name="connsiteY522" fmla="*/ 440559 h 857817"/>
              <a:gd name="connsiteX523" fmla="*/ 956906 w 1128353"/>
              <a:gd name="connsiteY523" fmla="*/ 442047 h 857817"/>
              <a:gd name="connsiteX524" fmla="*/ 956906 w 1128353"/>
              <a:gd name="connsiteY524" fmla="*/ 442501 h 857817"/>
              <a:gd name="connsiteX525" fmla="*/ 956388 w 1128353"/>
              <a:gd name="connsiteY525" fmla="*/ 442630 h 857817"/>
              <a:gd name="connsiteX526" fmla="*/ 955806 w 1128353"/>
              <a:gd name="connsiteY526" fmla="*/ 443989 h 857817"/>
              <a:gd name="connsiteX527" fmla="*/ 953023 w 1128353"/>
              <a:gd name="connsiteY527" fmla="*/ 446190 h 857817"/>
              <a:gd name="connsiteX528" fmla="*/ 950046 w 1128353"/>
              <a:gd name="connsiteY528" fmla="*/ 447355 h 857817"/>
              <a:gd name="connsiteX529" fmla="*/ 948945 w 1128353"/>
              <a:gd name="connsiteY529" fmla="*/ 447355 h 857817"/>
              <a:gd name="connsiteX530" fmla="*/ 948945 w 1128353"/>
              <a:gd name="connsiteY530" fmla="*/ 447613 h 857817"/>
              <a:gd name="connsiteX531" fmla="*/ 944544 w 1128353"/>
              <a:gd name="connsiteY531" fmla="*/ 448067 h 857817"/>
              <a:gd name="connsiteX532" fmla="*/ 942732 w 1128353"/>
              <a:gd name="connsiteY532" fmla="*/ 447613 h 857817"/>
              <a:gd name="connsiteX533" fmla="*/ 941632 w 1128353"/>
              <a:gd name="connsiteY533" fmla="*/ 446707 h 857817"/>
              <a:gd name="connsiteX534" fmla="*/ 940337 w 1128353"/>
              <a:gd name="connsiteY534" fmla="*/ 446384 h 857817"/>
              <a:gd name="connsiteX535" fmla="*/ 939431 w 1128353"/>
              <a:gd name="connsiteY535" fmla="*/ 445478 h 857817"/>
              <a:gd name="connsiteX536" fmla="*/ 937425 w 1128353"/>
              <a:gd name="connsiteY536" fmla="*/ 445025 h 857817"/>
              <a:gd name="connsiteX537" fmla="*/ 935225 w 1128353"/>
              <a:gd name="connsiteY537" fmla="*/ 443665 h 857817"/>
              <a:gd name="connsiteX538" fmla="*/ 931535 w 1128353"/>
              <a:gd name="connsiteY538" fmla="*/ 443083 h 857817"/>
              <a:gd name="connsiteX539" fmla="*/ 930629 w 1128353"/>
              <a:gd name="connsiteY539" fmla="*/ 442371 h 857817"/>
              <a:gd name="connsiteX540" fmla="*/ 929141 w 1128353"/>
              <a:gd name="connsiteY540" fmla="*/ 442953 h 857817"/>
              <a:gd name="connsiteX541" fmla="*/ 925646 w 1128353"/>
              <a:gd name="connsiteY541" fmla="*/ 442953 h 857817"/>
              <a:gd name="connsiteX542" fmla="*/ 925128 w 1128353"/>
              <a:gd name="connsiteY542" fmla="*/ 442371 h 857817"/>
              <a:gd name="connsiteX543" fmla="*/ 920727 w 1128353"/>
              <a:gd name="connsiteY543" fmla="*/ 440753 h 857817"/>
              <a:gd name="connsiteX544" fmla="*/ 920209 w 1128353"/>
              <a:gd name="connsiteY544" fmla="*/ 440041 h 857817"/>
              <a:gd name="connsiteX545" fmla="*/ 918720 w 1128353"/>
              <a:gd name="connsiteY545" fmla="*/ 440364 h 857817"/>
              <a:gd name="connsiteX546" fmla="*/ 918138 w 1128353"/>
              <a:gd name="connsiteY546" fmla="*/ 439653 h 857817"/>
              <a:gd name="connsiteX547" fmla="*/ 916843 w 1128353"/>
              <a:gd name="connsiteY547" fmla="*/ 439782 h 857817"/>
              <a:gd name="connsiteX548" fmla="*/ 915937 w 1128353"/>
              <a:gd name="connsiteY548" fmla="*/ 439329 h 857817"/>
              <a:gd name="connsiteX549" fmla="*/ 915031 w 1128353"/>
              <a:gd name="connsiteY549" fmla="*/ 440041 h 857817"/>
              <a:gd name="connsiteX550" fmla="*/ 913543 w 1128353"/>
              <a:gd name="connsiteY550" fmla="*/ 439717 h 857817"/>
              <a:gd name="connsiteX551" fmla="*/ 913543 w 1128353"/>
              <a:gd name="connsiteY551" fmla="*/ 440041 h 857817"/>
              <a:gd name="connsiteX552" fmla="*/ 912637 w 1128353"/>
              <a:gd name="connsiteY552" fmla="*/ 440364 h 857817"/>
              <a:gd name="connsiteX553" fmla="*/ 911731 w 1128353"/>
              <a:gd name="connsiteY553" fmla="*/ 439458 h 857817"/>
              <a:gd name="connsiteX554" fmla="*/ 910436 w 1128353"/>
              <a:gd name="connsiteY554" fmla="*/ 439200 h 857817"/>
              <a:gd name="connsiteX555" fmla="*/ 909853 w 1128353"/>
              <a:gd name="connsiteY555" fmla="*/ 437840 h 857817"/>
              <a:gd name="connsiteX556" fmla="*/ 909142 w 1128353"/>
              <a:gd name="connsiteY556" fmla="*/ 437970 h 857817"/>
              <a:gd name="connsiteX557" fmla="*/ 909142 w 1128353"/>
              <a:gd name="connsiteY557" fmla="*/ 438682 h 857817"/>
              <a:gd name="connsiteX558" fmla="*/ 908559 w 1128353"/>
              <a:gd name="connsiteY558" fmla="*/ 439393 h 857817"/>
              <a:gd name="connsiteX559" fmla="*/ 907265 w 1128353"/>
              <a:gd name="connsiteY559" fmla="*/ 440106 h 857817"/>
              <a:gd name="connsiteX560" fmla="*/ 906553 w 1128353"/>
              <a:gd name="connsiteY560" fmla="*/ 440106 h 857817"/>
              <a:gd name="connsiteX561" fmla="*/ 905970 w 1128353"/>
              <a:gd name="connsiteY561" fmla="*/ 440688 h 857817"/>
              <a:gd name="connsiteX562" fmla="*/ 903964 w 1128353"/>
              <a:gd name="connsiteY562" fmla="*/ 440559 h 857817"/>
              <a:gd name="connsiteX563" fmla="*/ 903446 w 1128353"/>
              <a:gd name="connsiteY563" fmla="*/ 439523 h 857817"/>
              <a:gd name="connsiteX564" fmla="*/ 901958 w 1128353"/>
              <a:gd name="connsiteY564" fmla="*/ 439523 h 857817"/>
              <a:gd name="connsiteX565" fmla="*/ 901569 w 1128353"/>
              <a:gd name="connsiteY565" fmla="*/ 439070 h 857817"/>
              <a:gd name="connsiteX566" fmla="*/ 901375 w 1128353"/>
              <a:gd name="connsiteY566" fmla="*/ 437128 h 857817"/>
              <a:gd name="connsiteX567" fmla="*/ 901958 w 1128353"/>
              <a:gd name="connsiteY567" fmla="*/ 435381 h 857817"/>
              <a:gd name="connsiteX568" fmla="*/ 902864 w 1128353"/>
              <a:gd name="connsiteY568" fmla="*/ 434669 h 857817"/>
              <a:gd name="connsiteX569" fmla="*/ 902476 w 1128353"/>
              <a:gd name="connsiteY569" fmla="*/ 432016 h 857817"/>
              <a:gd name="connsiteX570" fmla="*/ 901763 w 1128353"/>
              <a:gd name="connsiteY570" fmla="*/ 431562 h 857817"/>
              <a:gd name="connsiteX571" fmla="*/ 901375 w 1128353"/>
              <a:gd name="connsiteY571" fmla="*/ 430656 h 857817"/>
              <a:gd name="connsiteX572" fmla="*/ 900857 w 1128353"/>
              <a:gd name="connsiteY572" fmla="*/ 430656 h 857817"/>
              <a:gd name="connsiteX573" fmla="*/ 900663 w 1128353"/>
              <a:gd name="connsiteY573" fmla="*/ 430074 h 857817"/>
              <a:gd name="connsiteX574" fmla="*/ 899563 w 1128353"/>
              <a:gd name="connsiteY574" fmla="*/ 430203 h 857817"/>
              <a:gd name="connsiteX575" fmla="*/ 898268 w 1128353"/>
              <a:gd name="connsiteY575" fmla="*/ 429621 h 857817"/>
              <a:gd name="connsiteX576" fmla="*/ 897362 w 1128353"/>
              <a:gd name="connsiteY576" fmla="*/ 428456 h 857817"/>
              <a:gd name="connsiteX577" fmla="*/ 897168 w 1128353"/>
              <a:gd name="connsiteY577" fmla="*/ 427162 h 857817"/>
              <a:gd name="connsiteX578" fmla="*/ 895486 w 1128353"/>
              <a:gd name="connsiteY578" fmla="*/ 426256 h 857817"/>
              <a:gd name="connsiteX579" fmla="*/ 895291 w 1128353"/>
              <a:gd name="connsiteY579" fmla="*/ 425673 h 857817"/>
              <a:gd name="connsiteX580" fmla="*/ 894774 w 1128353"/>
              <a:gd name="connsiteY580" fmla="*/ 425544 h 857817"/>
              <a:gd name="connsiteX581" fmla="*/ 893673 w 1128353"/>
              <a:gd name="connsiteY581" fmla="*/ 424249 h 857817"/>
              <a:gd name="connsiteX582" fmla="*/ 891473 w 1128353"/>
              <a:gd name="connsiteY582" fmla="*/ 423926 h 857817"/>
              <a:gd name="connsiteX583" fmla="*/ 890373 w 1128353"/>
              <a:gd name="connsiteY583" fmla="*/ 423213 h 857817"/>
              <a:gd name="connsiteX584" fmla="*/ 889272 w 1128353"/>
              <a:gd name="connsiteY584" fmla="*/ 420560 h 857817"/>
              <a:gd name="connsiteX585" fmla="*/ 889272 w 1128353"/>
              <a:gd name="connsiteY585" fmla="*/ 418942 h 857817"/>
              <a:gd name="connsiteX586" fmla="*/ 887784 w 1128353"/>
              <a:gd name="connsiteY586" fmla="*/ 416612 h 857817"/>
              <a:gd name="connsiteX587" fmla="*/ 887266 w 1128353"/>
              <a:gd name="connsiteY587" fmla="*/ 416483 h 857817"/>
              <a:gd name="connsiteX588" fmla="*/ 887266 w 1128353"/>
              <a:gd name="connsiteY588" fmla="*/ 416029 h 857817"/>
              <a:gd name="connsiteX589" fmla="*/ 887784 w 1128353"/>
              <a:gd name="connsiteY589" fmla="*/ 416029 h 857817"/>
              <a:gd name="connsiteX590" fmla="*/ 888172 w 1128353"/>
              <a:gd name="connsiteY590" fmla="*/ 416741 h 857817"/>
              <a:gd name="connsiteX591" fmla="*/ 888884 w 1128353"/>
              <a:gd name="connsiteY591" fmla="*/ 416483 h 857817"/>
              <a:gd name="connsiteX592" fmla="*/ 889272 w 1128353"/>
              <a:gd name="connsiteY592" fmla="*/ 417065 h 857817"/>
              <a:gd name="connsiteX593" fmla="*/ 890373 w 1128353"/>
              <a:gd name="connsiteY593" fmla="*/ 417194 h 857817"/>
              <a:gd name="connsiteX594" fmla="*/ 890567 w 1128353"/>
              <a:gd name="connsiteY594" fmla="*/ 417518 h 857817"/>
              <a:gd name="connsiteX595" fmla="*/ 890178 w 1128353"/>
              <a:gd name="connsiteY595" fmla="*/ 417647 h 857817"/>
              <a:gd name="connsiteX596" fmla="*/ 889078 w 1128353"/>
              <a:gd name="connsiteY596" fmla="*/ 417647 h 857817"/>
              <a:gd name="connsiteX597" fmla="*/ 890567 w 1128353"/>
              <a:gd name="connsiteY597" fmla="*/ 418812 h 857817"/>
              <a:gd name="connsiteX598" fmla="*/ 893544 w 1128353"/>
              <a:gd name="connsiteY598" fmla="*/ 418101 h 857817"/>
              <a:gd name="connsiteX599" fmla="*/ 894256 w 1128353"/>
              <a:gd name="connsiteY599" fmla="*/ 417065 h 857817"/>
              <a:gd name="connsiteX600" fmla="*/ 894256 w 1128353"/>
              <a:gd name="connsiteY600" fmla="*/ 416029 h 857817"/>
              <a:gd name="connsiteX601" fmla="*/ 893350 w 1128353"/>
              <a:gd name="connsiteY601" fmla="*/ 415576 h 857817"/>
              <a:gd name="connsiteX602" fmla="*/ 893544 w 1128353"/>
              <a:gd name="connsiteY602" fmla="*/ 414411 h 857817"/>
              <a:gd name="connsiteX603" fmla="*/ 893156 w 1128353"/>
              <a:gd name="connsiteY603" fmla="*/ 414411 h 857817"/>
              <a:gd name="connsiteX604" fmla="*/ 893156 w 1128353"/>
              <a:gd name="connsiteY604" fmla="*/ 413376 h 857817"/>
              <a:gd name="connsiteX605" fmla="*/ 892249 w 1128353"/>
              <a:gd name="connsiteY605" fmla="*/ 412664 h 857817"/>
              <a:gd name="connsiteX606" fmla="*/ 892443 w 1128353"/>
              <a:gd name="connsiteY606" fmla="*/ 411499 h 857817"/>
              <a:gd name="connsiteX607" fmla="*/ 891861 w 1128353"/>
              <a:gd name="connsiteY607" fmla="*/ 411175 h 857817"/>
              <a:gd name="connsiteX608" fmla="*/ 891861 w 1128353"/>
              <a:gd name="connsiteY608" fmla="*/ 409687 h 857817"/>
              <a:gd name="connsiteX609" fmla="*/ 892573 w 1128353"/>
              <a:gd name="connsiteY609" fmla="*/ 407486 h 857817"/>
              <a:gd name="connsiteX610" fmla="*/ 892573 w 1128353"/>
              <a:gd name="connsiteY610" fmla="*/ 406321 h 857817"/>
              <a:gd name="connsiteX611" fmla="*/ 893156 w 1128353"/>
              <a:gd name="connsiteY611" fmla="*/ 405739 h 857817"/>
              <a:gd name="connsiteX612" fmla="*/ 893156 w 1128353"/>
              <a:gd name="connsiteY612" fmla="*/ 403214 h 857817"/>
              <a:gd name="connsiteX613" fmla="*/ 894450 w 1128353"/>
              <a:gd name="connsiteY613" fmla="*/ 400885 h 857817"/>
              <a:gd name="connsiteX614" fmla="*/ 894061 w 1128353"/>
              <a:gd name="connsiteY614" fmla="*/ 398684 h 857817"/>
              <a:gd name="connsiteX615" fmla="*/ 895097 w 1128353"/>
              <a:gd name="connsiteY615" fmla="*/ 398037 h 857817"/>
              <a:gd name="connsiteX616" fmla="*/ 430656 w 1128353"/>
              <a:gd name="connsiteY616" fmla="*/ 0 h 857817"/>
              <a:gd name="connsiteX617" fmla="*/ 441659 w 1128353"/>
              <a:gd name="connsiteY617" fmla="*/ 9514 h 857817"/>
              <a:gd name="connsiteX618" fmla="*/ 438228 w 1128353"/>
              <a:gd name="connsiteY618" fmla="*/ 24853 h 857817"/>
              <a:gd name="connsiteX619" fmla="*/ 452662 w 1128353"/>
              <a:gd name="connsiteY619" fmla="*/ 40192 h 857817"/>
              <a:gd name="connsiteX620" fmla="*/ 457451 w 1128353"/>
              <a:gd name="connsiteY620" fmla="*/ 51712 h 857817"/>
              <a:gd name="connsiteX621" fmla="*/ 442630 w 1128353"/>
              <a:gd name="connsiteY621" fmla="*/ 63815 h 857817"/>
              <a:gd name="connsiteX622" fmla="*/ 441400 w 1128353"/>
              <a:gd name="connsiteY622" fmla="*/ 65175 h 857817"/>
              <a:gd name="connsiteX623" fmla="*/ 443730 w 1128353"/>
              <a:gd name="connsiteY623" fmla="*/ 69964 h 857817"/>
              <a:gd name="connsiteX624" fmla="*/ 435446 w 1128353"/>
              <a:gd name="connsiteY624" fmla="*/ 73718 h 857817"/>
              <a:gd name="connsiteX625" fmla="*/ 429362 w 1128353"/>
              <a:gd name="connsiteY625" fmla="*/ 82843 h 857817"/>
              <a:gd name="connsiteX626" fmla="*/ 436093 w 1128353"/>
              <a:gd name="connsiteY626" fmla="*/ 83879 h 857817"/>
              <a:gd name="connsiteX627" fmla="*/ 438746 w 1128353"/>
              <a:gd name="connsiteY627" fmla="*/ 88539 h 857817"/>
              <a:gd name="connsiteX628" fmla="*/ 437258 w 1128353"/>
              <a:gd name="connsiteY628" fmla="*/ 101354 h 857817"/>
              <a:gd name="connsiteX629" fmla="*/ 430721 w 1128353"/>
              <a:gd name="connsiteY629" fmla="*/ 110156 h 857817"/>
              <a:gd name="connsiteX630" fmla="*/ 434863 w 1128353"/>
              <a:gd name="connsiteY630" fmla="*/ 124200 h 857817"/>
              <a:gd name="connsiteX631" fmla="*/ 425349 w 1128353"/>
              <a:gd name="connsiteY631" fmla="*/ 138051 h 857817"/>
              <a:gd name="connsiteX632" fmla="*/ 419460 w 1128353"/>
              <a:gd name="connsiteY632" fmla="*/ 155914 h 857817"/>
              <a:gd name="connsiteX633" fmla="*/ 428391 w 1128353"/>
              <a:gd name="connsiteY633" fmla="*/ 159344 h 857817"/>
              <a:gd name="connsiteX634" fmla="*/ 440170 w 1128353"/>
              <a:gd name="connsiteY634" fmla="*/ 170088 h 857817"/>
              <a:gd name="connsiteX635" fmla="*/ 447613 w 1128353"/>
              <a:gd name="connsiteY635" fmla="*/ 168147 h 857817"/>
              <a:gd name="connsiteX636" fmla="*/ 461528 w 1128353"/>
              <a:gd name="connsiteY636" fmla="*/ 181673 h 857817"/>
              <a:gd name="connsiteX637" fmla="*/ 464958 w 1128353"/>
              <a:gd name="connsiteY637" fmla="*/ 190152 h 857817"/>
              <a:gd name="connsiteX638" fmla="*/ 470460 w 1128353"/>
              <a:gd name="connsiteY638" fmla="*/ 196559 h 857817"/>
              <a:gd name="connsiteX639" fmla="*/ 470654 w 1128353"/>
              <a:gd name="connsiteY639" fmla="*/ 200572 h 857817"/>
              <a:gd name="connsiteX640" fmla="*/ 464570 w 1128353"/>
              <a:gd name="connsiteY640" fmla="*/ 199407 h 857817"/>
              <a:gd name="connsiteX641" fmla="*/ 455445 w 1128353"/>
              <a:gd name="connsiteY641" fmla="*/ 210280 h 857817"/>
              <a:gd name="connsiteX642" fmla="*/ 444054 w 1128353"/>
              <a:gd name="connsiteY642" fmla="*/ 205814 h 857817"/>
              <a:gd name="connsiteX643" fmla="*/ 430786 w 1128353"/>
              <a:gd name="connsiteY643" fmla="*/ 204908 h 857817"/>
              <a:gd name="connsiteX644" fmla="*/ 423343 w 1128353"/>
              <a:gd name="connsiteY644" fmla="*/ 195394 h 857817"/>
              <a:gd name="connsiteX645" fmla="*/ 424896 w 1128353"/>
              <a:gd name="connsiteY645" fmla="*/ 191381 h 857817"/>
              <a:gd name="connsiteX646" fmla="*/ 423990 w 1128353"/>
              <a:gd name="connsiteY646" fmla="*/ 187951 h 857817"/>
              <a:gd name="connsiteX647" fmla="*/ 415059 w 1128353"/>
              <a:gd name="connsiteY647" fmla="*/ 184391 h 857817"/>
              <a:gd name="connsiteX648" fmla="*/ 411175 w 1128353"/>
              <a:gd name="connsiteY648" fmla="*/ 185168 h 857817"/>
              <a:gd name="connsiteX649" fmla="*/ 405544 w 1128353"/>
              <a:gd name="connsiteY649" fmla="*/ 196171 h 857817"/>
              <a:gd name="connsiteX650" fmla="*/ 412275 w 1128353"/>
              <a:gd name="connsiteY650" fmla="*/ 206138 h 857817"/>
              <a:gd name="connsiteX651" fmla="*/ 416612 w 1128353"/>
              <a:gd name="connsiteY651" fmla="*/ 206720 h 857817"/>
              <a:gd name="connsiteX652" fmla="*/ 422696 w 1128353"/>
              <a:gd name="connsiteY652" fmla="*/ 213257 h 857817"/>
              <a:gd name="connsiteX653" fmla="*/ 424378 w 1128353"/>
              <a:gd name="connsiteY653" fmla="*/ 218435 h 857817"/>
              <a:gd name="connsiteX654" fmla="*/ 424314 w 1128353"/>
              <a:gd name="connsiteY654" fmla="*/ 227366 h 857817"/>
              <a:gd name="connsiteX655" fmla="*/ 428197 w 1128353"/>
              <a:gd name="connsiteY655" fmla="*/ 233127 h 857817"/>
              <a:gd name="connsiteX656" fmla="*/ 438358 w 1128353"/>
              <a:gd name="connsiteY656" fmla="*/ 238304 h 857817"/>
              <a:gd name="connsiteX657" fmla="*/ 452467 w 1128353"/>
              <a:gd name="connsiteY657" fmla="*/ 238175 h 857817"/>
              <a:gd name="connsiteX658" fmla="*/ 460493 w 1128353"/>
              <a:gd name="connsiteY658" fmla="*/ 247236 h 857817"/>
              <a:gd name="connsiteX659" fmla="*/ 468259 w 1128353"/>
              <a:gd name="connsiteY659" fmla="*/ 243547 h 857817"/>
              <a:gd name="connsiteX660" fmla="*/ 473113 w 1128353"/>
              <a:gd name="connsiteY660" fmla="*/ 245747 h 857817"/>
              <a:gd name="connsiteX661" fmla="*/ 474149 w 1128353"/>
              <a:gd name="connsiteY661" fmla="*/ 249307 h 857817"/>
              <a:gd name="connsiteX662" fmla="*/ 465929 w 1128353"/>
              <a:gd name="connsiteY662" fmla="*/ 255714 h 857817"/>
              <a:gd name="connsiteX663" fmla="*/ 465088 w 1128353"/>
              <a:gd name="connsiteY663" fmla="*/ 259857 h 857817"/>
              <a:gd name="connsiteX664" fmla="*/ 468842 w 1128353"/>
              <a:gd name="connsiteY664" fmla="*/ 267882 h 857817"/>
              <a:gd name="connsiteX665" fmla="*/ 469554 w 1128353"/>
              <a:gd name="connsiteY665" fmla="*/ 277784 h 857817"/>
              <a:gd name="connsiteX666" fmla="*/ 479715 w 1128353"/>
              <a:gd name="connsiteY666" fmla="*/ 275584 h 857817"/>
              <a:gd name="connsiteX667" fmla="*/ 482951 w 1128353"/>
              <a:gd name="connsiteY667" fmla="*/ 277525 h 857817"/>
              <a:gd name="connsiteX668" fmla="*/ 482563 w 1128353"/>
              <a:gd name="connsiteY668" fmla="*/ 281668 h 857817"/>
              <a:gd name="connsiteX669" fmla="*/ 474020 w 1128353"/>
              <a:gd name="connsiteY669" fmla="*/ 295907 h 857817"/>
              <a:gd name="connsiteX670" fmla="*/ 473437 w 1128353"/>
              <a:gd name="connsiteY670" fmla="*/ 304514 h 857817"/>
              <a:gd name="connsiteX671" fmla="*/ 475767 w 1128353"/>
              <a:gd name="connsiteY671" fmla="*/ 313705 h 857817"/>
              <a:gd name="connsiteX672" fmla="*/ 484116 w 1128353"/>
              <a:gd name="connsiteY672" fmla="*/ 322637 h 857817"/>
              <a:gd name="connsiteX673" fmla="*/ 484116 w 1128353"/>
              <a:gd name="connsiteY673" fmla="*/ 322637 h 857817"/>
              <a:gd name="connsiteX674" fmla="*/ 491430 w 1128353"/>
              <a:gd name="connsiteY674" fmla="*/ 344448 h 857817"/>
              <a:gd name="connsiteX675" fmla="*/ 487093 w 1128353"/>
              <a:gd name="connsiteY675" fmla="*/ 373960 h 857817"/>
              <a:gd name="connsiteX676" fmla="*/ 482886 w 1128353"/>
              <a:gd name="connsiteY676" fmla="*/ 382762 h 857817"/>
              <a:gd name="connsiteX677" fmla="*/ 490718 w 1128353"/>
              <a:gd name="connsiteY677" fmla="*/ 392859 h 857817"/>
              <a:gd name="connsiteX678" fmla="*/ 501397 w 1128353"/>
              <a:gd name="connsiteY678" fmla="*/ 395513 h 857817"/>
              <a:gd name="connsiteX679" fmla="*/ 501785 w 1128353"/>
              <a:gd name="connsiteY679" fmla="*/ 403926 h 857817"/>
              <a:gd name="connsiteX680" fmla="*/ 504633 w 1128353"/>
              <a:gd name="connsiteY680" fmla="*/ 408068 h 857817"/>
              <a:gd name="connsiteX681" fmla="*/ 515053 w 1128353"/>
              <a:gd name="connsiteY681" fmla="*/ 410852 h 857817"/>
              <a:gd name="connsiteX682" fmla="*/ 523467 w 1128353"/>
              <a:gd name="connsiteY682" fmla="*/ 420366 h 857817"/>
              <a:gd name="connsiteX683" fmla="*/ 533952 w 1128353"/>
              <a:gd name="connsiteY683" fmla="*/ 427162 h 857817"/>
              <a:gd name="connsiteX684" fmla="*/ 539776 w 1128353"/>
              <a:gd name="connsiteY684" fmla="*/ 427420 h 857817"/>
              <a:gd name="connsiteX685" fmla="*/ 544437 w 1128353"/>
              <a:gd name="connsiteY685" fmla="*/ 428067 h 857817"/>
              <a:gd name="connsiteX686" fmla="*/ 548967 w 1128353"/>
              <a:gd name="connsiteY686" fmla="*/ 439717 h 857817"/>
              <a:gd name="connsiteX687" fmla="*/ 543336 w 1128353"/>
              <a:gd name="connsiteY687" fmla="*/ 452079 h 857817"/>
              <a:gd name="connsiteX688" fmla="*/ 544242 w 1128353"/>
              <a:gd name="connsiteY688" fmla="*/ 464312 h 857817"/>
              <a:gd name="connsiteX689" fmla="*/ 550520 w 1128353"/>
              <a:gd name="connsiteY689" fmla="*/ 461788 h 857817"/>
              <a:gd name="connsiteX690" fmla="*/ 558805 w 1128353"/>
              <a:gd name="connsiteY690" fmla="*/ 444442 h 857817"/>
              <a:gd name="connsiteX691" fmla="*/ 567218 w 1128353"/>
              <a:gd name="connsiteY691" fmla="*/ 438099 h 857817"/>
              <a:gd name="connsiteX692" fmla="*/ 575503 w 1128353"/>
              <a:gd name="connsiteY692" fmla="*/ 448973 h 857817"/>
              <a:gd name="connsiteX693" fmla="*/ 575050 w 1128353"/>
              <a:gd name="connsiteY693" fmla="*/ 462046 h 857817"/>
              <a:gd name="connsiteX694" fmla="*/ 585276 w 1128353"/>
              <a:gd name="connsiteY694" fmla="*/ 456027 h 857817"/>
              <a:gd name="connsiteX695" fmla="*/ 588706 w 1128353"/>
              <a:gd name="connsiteY695" fmla="*/ 456351 h 857817"/>
              <a:gd name="connsiteX696" fmla="*/ 597702 w 1128353"/>
              <a:gd name="connsiteY696" fmla="*/ 475444 h 857817"/>
              <a:gd name="connsiteX697" fmla="*/ 605339 w 1128353"/>
              <a:gd name="connsiteY697" fmla="*/ 482822 h 857817"/>
              <a:gd name="connsiteX698" fmla="*/ 614012 w 1128353"/>
              <a:gd name="connsiteY698" fmla="*/ 480945 h 857817"/>
              <a:gd name="connsiteX699" fmla="*/ 619708 w 1128353"/>
              <a:gd name="connsiteY699" fmla="*/ 471237 h 857817"/>
              <a:gd name="connsiteX700" fmla="*/ 626050 w 1128353"/>
              <a:gd name="connsiteY700" fmla="*/ 468454 h 857817"/>
              <a:gd name="connsiteX701" fmla="*/ 632328 w 1128353"/>
              <a:gd name="connsiteY701" fmla="*/ 468907 h 857817"/>
              <a:gd name="connsiteX702" fmla="*/ 638930 w 1128353"/>
              <a:gd name="connsiteY702" fmla="*/ 460817 h 857817"/>
              <a:gd name="connsiteX703" fmla="*/ 647797 w 1128353"/>
              <a:gd name="connsiteY703" fmla="*/ 461528 h 857817"/>
              <a:gd name="connsiteX704" fmla="*/ 653233 w 1128353"/>
              <a:gd name="connsiteY704" fmla="*/ 467289 h 857817"/>
              <a:gd name="connsiteX705" fmla="*/ 655240 w 1128353"/>
              <a:gd name="connsiteY705" fmla="*/ 482563 h 857817"/>
              <a:gd name="connsiteX706" fmla="*/ 663783 w 1128353"/>
              <a:gd name="connsiteY706" fmla="*/ 479780 h 857817"/>
              <a:gd name="connsiteX707" fmla="*/ 665789 w 1128353"/>
              <a:gd name="connsiteY707" fmla="*/ 482433 h 857817"/>
              <a:gd name="connsiteX708" fmla="*/ 670579 w 1128353"/>
              <a:gd name="connsiteY708" fmla="*/ 486381 h 857817"/>
              <a:gd name="connsiteX709" fmla="*/ 678863 w 1128353"/>
              <a:gd name="connsiteY709" fmla="*/ 483275 h 857817"/>
              <a:gd name="connsiteX710" fmla="*/ 679769 w 1128353"/>
              <a:gd name="connsiteY710" fmla="*/ 471237 h 857817"/>
              <a:gd name="connsiteX711" fmla="*/ 687536 w 1128353"/>
              <a:gd name="connsiteY711" fmla="*/ 464312 h 857817"/>
              <a:gd name="connsiteX712" fmla="*/ 691225 w 1128353"/>
              <a:gd name="connsiteY712" fmla="*/ 455315 h 857817"/>
              <a:gd name="connsiteX713" fmla="*/ 699250 w 1128353"/>
              <a:gd name="connsiteY713" fmla="*/ 448131 h 857817"/>
              <a:gd name="connsiteX714" fmla="*/ 703845 w 1128353"/>
              <a:gd name="connsiteY714" fmla="*/ 430203 h 857817"/>
              <a:gd name="connsiteX715" fmla="*/ 701063 w 1128353"/>
              <a:gd name="connsiteY715" fmla="*/ 415059 h 857817"/>
              <a:gd name="connsiteX716" fmla="*/ 707793 w 1128353"/>
              <a:gd name="connsiteY716" fmla="*/ 404185 h 857817"/>
              <a:gd name="connsiteX717" fmla="*/ 717825 w 1128353"/>
              <a:gd name="connsiteY717" fmla="*/ 394024 h 857817"/>
              <a:gd name="connsiteX718" fmla="*/ 721903 w 1128353"/>
              <a:gd name="connsiteY718" fmla="*/ 385351 h 857817"/>
              <a:gd name="connsiteX719" fmla="*/ 721903 w 1128353"/>
              <a:gd name="connsiteY719" fmla="*/ 385351 h 857817"/>
              <a:gd name="connsiteX720" fmla="*/ 735818 w 1128353"/>
              <a:gd name="connsiteY720" fmla="*/ 394218 h 857817"/>
              <a:gd name="connsiteX721" fmla="*/ 751286 w 1128353"/>
              <a:gd name="connsiteY721" fmla="*/ 389493 h 857817"/>
              <a:gd name="connsiteX722" fmla="*/ 760994 w 1128353"/>
              <a:gd name="connsiteY722" fmla="*/ 399655 h 857817"/>
              <a:gd name="connsiteX723" fmla="*/ 769214 w 1128353"/>
              <a:gd name="connsiteY723" fmla="*/ 401273 h 857817"/>
              <a:gd name="connsiteX724" fmla="*/ 776074 w 1128353"/>
              <a:gd name="connsiteY724" fmla="*/ 398555 h 857817"/>
              <a:gd name="connsiteX725" fmla="*/ 785136 w 1128353"/>
              <a:gd name="connsiteY725" fmla="*/ 397713 h 857817"/>
              <a:gd name="connsiteX726" fmla="*/ 785136 w 1128353"/>
              <a:gd name="connsiteY726" fmla="*/ 397713 h 857817"/>
              <a:gd name="connsiteX727" fmla="*/ 786236 w 1128353"/>
              <a:gd name="connsiteY727" fmla="*/ 400755 h 857817"/>
              <a:gd name="connsiteX728" fmla="*/ 786624 w 1128353"/>
              <a:gd name="connsiteY728" fmla="*/ 400755 h 857817"/>
              <a:gd name="connsiteX729" fmla="*/ 787142 w 1128353"/>
              <a:gd name="connsiteY729" fmla="*/ 400173 h 857817"/>
              <a:gd name="connsiteX730" fmla="*/ 789148 w 1128353"/>
              <a:gd name="connsiteY730" fmla="*/ 399849 h 857817"/>
              <a:gd name="connsiteX731" fmla="*/ 790054 w 1128353"/>
              <a:gd name="connsiteY731" fmla="*/ 399266 h 857817"/>
              <a:gd name="connsiteX732" fmla="*/ 793743 w 1128353"/>
              <a:gd name="connsiteY732" fmla="*/ 398943 h 857817"/>
              <a:gd name="connsiteX733" fmla="*/ 794261 w 1128353"/>
              <a:gd name="connsiteY733" fmla="*/ 397778 h 857817"/>
              <a:gd name="connsiteX734" fmla="*/ 795167 w 1128353"/>
              <a:gd name="connsiteY734" fmla="*/ 397648 h 857817"/>
              <a:gd name="connsiteX735" fmla="*/ 795879 w 1128353"/>
              <a:gd name="connsiteY735" fmla="*/ 396742 h 857817"/>
              <a:gd name="connsiteX736" fmla="*/ 797368 w 1128353"/>
              <a:gd name="connsiteY736" fmla="*/ 396872 h 857817"/>
              <a:gd name="connsiteX737" fmla="*/ 799568 w 1128353"/>
              <a:gd name="connsiteY737" fmla="*/ 395513 h 857817"/>
              <a:gd name="connsiteX738" fmla="*/ 799568 w 1128353"/>
              <a:gd name="connsiteY738" fmla="*/ 394153 h 857817"/>
              <a:gd name="connsiteX739" fmla="*/ 799180 w 1128353"/>
              <a:gd name="connsiteY739" fmla="*/ 393830 h 857817"/>
              <a:gd name="connsiteX740" fmla="*/ 799568 w 1128353"/>
              <a:gd name="connsiteY740" fmla="*/ 392794 h 857817"/>
              <a:gd name="connsiteX741" fmla="*/ 798662 w 1128353"/>
              <a:gd name="connsiteY741" fmla="*/ 391759 h 857817"/>
              <a:gd name="connsiteX742" fmla="*/ 798662 w 1128353"/>
              <a:gd name="connsiteY742" fmla="*/ 391047 h 857817"/>
              <a:gd name="connsiteX743" fmla="*/ 798274 w 1128353"/>
              <a:gd name="connsiteY743" fmla="*/ 390917 h 857817"/>
              <a:gd name="connsiteX744" fmla="*/ 798468 w 1128353"/>
              <a:gd name="connsiteY744" fmla="*/ 390205 h 857817"/>
              <a:gd name="connsiteX745" fmla="*/ 798080 w 1128353"/>
              <a:gd name="connsiteY745" fmla="*/ 389753 h 857817"/>
              <a:gd name="connsiteX746" fmla="*/ 799374 w 1128353"/>
              <a:gd name="connsiteY746" fmla="*/ 389170 h 857817"/>
              <a:gd name="connsiteX747" fmla="*/ 800475 w 1128353"/>
              <a:gd name="connsiteY747" fmla="*/ 389753 h 857817"/>
              <a:gd name="connsiteX748" fmla="*/ 802675 w 1128353"/>
              <a:gd name="connsiteY748" fmla="*/ 389753 h 857817"/>
              <a:gd name="connsiteX749" fmla="*/ 802481 w 1128353"/>
              <a:gd name="connsiteY749" fmla="*/ 389170 h 857817"/>
              <a:gd name="connsiteX750" fmla="*/ 800992 w 1128353"/>
              <a:gd name="connsiteY750" fmla="*/ 389299 h 857817"/>
              <a:gd name="connsiteX751" fmla="*/ 799504 w 1128353"/>
              <a:gd name="connsiteY751" fmla="*/ 388846 h 857817"/>
              <a:gd name="connsiteX752" fmla="*/ 800021 w 1128353"/>
              <a:gd name="connsiteY752" fmla="*/ 386452 h 857817"/>
              <a:gd name="connsiteX753" fmla="*/ 801122 w 1128353"/>
              <a:gd name="connsiteY753" fmla="*/ 385869 h 857817"/>
              <a:gd name="connsiteX754" fmla="*/ 800410 w 1128353"/>
              <a:gd name="connsiteY754" fmla="*/ 384704 h 857817"/>
              <a:gd name="connsiteX755" fmla="*/ 801704 w 1128353"/>
              <a:gd name="connsiteY755" fmla="*/ 382504 h 857817"/>
              <a:gd name="connsiteX756" fmla="*/ 802416 w 1128353"/>
              <a:gd name="connsiteY756" fmla="*/ 382050 h 857817"/>
              <a:gd name="connsiteX757" fmla="*/ 802222 w 1128353"/>
              <a:gd name="connsiteY757" fmla="*/ 381468 h 857817"/>
              <a:gd name="connsiteX758" fmla="*/ 802610 w 1128353"/>
              <a:gd name="connsiteY758" fmla="*/ 381339 h 857817"/>
              <a:gd name="connsiteX759" fmla="*/ 802804 w 1128353"/>
              <a:gd name="connsiteY759" fmla="*/ 380304 h 857817"/>
              <a:gd name="connsiteX760" fmla="*/ 807205 w 1128353"/>
              <a:gd name="connsiteY760" fmla="*/ 377779 h 857817"/>
              <a:gd name="connsiteX761" fmla="*/ 809600 w 1128353"/>
              <a:gd name="connsiteY761" fmla="*/ 377650 h 857817"/>
              <a:gd name="connsiteX762" fmla="*/ 813484 w 1128353"/>
              <a:gd name="connsiteY762" fmla="*/ 378686 h 857817"/>
              <a:gd name="connsiteX763" fmla="*/ 814066 w 1128353"/>
              <a:gd name="connsiteY763" fmla="*/ 378362 h 857817"/>
              <a:gd name="connsiteX764" fmla="*/ 816849 w 1128353"/>
              <a:gd name="connsiteY764" fmla="*/ 378814 h 857817"/>
              <a:gd name="connsiteX765" fmla="*/ 818661 w 1128353"/>
              <a:gd name="connsiteY765" fmla="*/ 378686 h 857817"/>
              <a:gd name="connsiteX766" fmla="*/ 820862 w 1128353"/>
              <a:gd name="connsiteY766" fmla="*/ 379397 h 857817"/>
              <a:gd name="connsiteX767" fmla="*/ 822544 w 1128353"/>
              <a:gd name="connsiteY767" fmla="*/ 379268 h 857817"/>
              <a:gd name="connsiteX768" fmla="*/ 824033 w 1128353"/>
              <a:gd name="connsiteY768" fmla="*/ 378686 h 857817"/>
              <a:gd name="connsiteX769" fmla="*/ 826040 w 1128353"/>
              <a:gd name="connsiteY769" fmla="*/ 378686 h 857817"/>
              <a:gd name="connsiteX770" fmla="*/ 829340 w 1128353"/>
              <a:gd name="connsiteY770" fmla="*/ 377779 h 857817"/>
              <a:gd name="connsiteX771" fmla="*/ 829534 w 1128353"/>
              <a:gd name="connsiteY771" fmla="*/ 378232 h 857817"/>
              <a:gd name="connsiteX772" fmla="*/ 831541 w 1128353"/>
              <a:gd name="connsiteY772" fmla="*/ 379268 h 857817"/>
              <a:gd name="connsiteX773" fmla="*/ 831152 w 1128353"/>
              <a:gd name="connsiteY773" fmla="*/ 380756 h 857817"/>
              <a:gd name="connsiteX774" fmla="*/ 832447 w 1128353"/>
              <a:gd name="connsiteY774" fmla="*/ 380432 h 857817"/>
              <a:gd name="connsiteX775" fmla="*/ 832641 w 1128353"/>
              <a:gd name="connsiteY775" fmla="*/ 379397 h 857817"/>
              <a:gd name="connsiteX776" fmla="*/ 833029 w 1128353"/>
              <a:gd name="connsiteY776" fmla="*/ 379268 h 857817"/>
              <a:gd name="connsiteX777" fmla="*/ 836913 w 1128353"/>
              <a:gd name="connsiteY777" fmla="*/ 379268 h 857817"/>
              <a:gd name="connsiteX778" fmla="*/ 838725 w 1128353"/>
              <a:gd name="connsiteY778" fmla="*/ 379526 h 857817"/>
              <a:gd name="connsiteX779" fmla="*/ 839825 w 1128353"/>
              <a:gd name="connsiteY779" fmla="*/ 381468 h 857817"/>
              <a:gd name="connsiteX780" fmla="*/ 841314 w 1128353"/>
              <a:gd name="connsiteY780" fmla="*/ 381468 h 857817"/>
              <a:gd name="connsiteX781" fmla="*/ 842026 w 1128353"/>
              <a:gd name="connsiteY781" fmla="*/ 379397 h 857817"/>
              <a:gd name="connsiteX782" fmla="*/ 843126 w 1128353"/>
              <a:gd name="connsiteY782" fmla="*/ 380109 h 857817"/>
              <a:gd name="connsiteX783" fmla="*/ 844226 w 1128353"/>
              <a:gd name="connsiteY783" fmla="*/ 380109 h 857817"/>
              <a:gd name="connsiteX784" fmla="*/ 845326 w 1128353"/>
              <a:gd name="connsiteY784" fmla="*/ 380691 h 857817"/>
              <a:gd name="connsiteX785" fmla="*/ 849404 w 1128353"/>
              <a:gd name="connsiteY785" fmla="*/ 381598 h 857817"/>
              <a:gd name="connsiteX786" fmla="*/ 849598 w 1128353"/>
              <a:gd name="connsiteY786" fmla="*/ 382050 h 857817"/>
              <a:gd name="connsiteX787" fmla="*/ 850504 w 1128353"/>
              <a:gd name="connsiteY787" fmla="*/ 382374 h 857817"/>
              <a:gd name="connsiteX788" fmla="*/ 850504 w 1128353"/>
              <a:gd name="connsiteY788" fmla="*/ 383280 h 857817"/>
              <a:gd name="connsiteX789" fmla="*/ 851216 w 1128353"/>
              <a:gd name="connsiteY789" fmla="*/ 384316 h 857817"/>
              <a:gd name="connsiteX790" fmla="*/ 853805 w 1128353"/>
              <a:gd name="connsiteY790" fmla="*/ 384057 h 857817"/>
              <a:gd name="connsiteX791" fmla="*/ 854711 w 1128353"/>
              <a:gd name="connsiteY791" fmla="*/ 383345 h 857817"/>
              <a:gd name="connsiteX792" fmla="*/ 856200 w 1128353"/>
              <a:gd name="connsiteY792" fmla="*/ 382892 h 857817"/>
              <a:gd name="connsiteX793" fmla="*/ 861701 w 1128353"/>
              <a:gd name="connsiteY793" fmla="*/ 382439 h 857817"/>
              <a:gd name="connsiteX794" fmla="*/ 862413 w 1128353"/>
              <a:gd name="connsiteY794" fmla="*/ 383475 h 857817"/>
              <a:gd name="connsiteX795" fmla="*/ 866620 w 1128353"/>
              <a:gd name="connsiteY795" fmla="*/ 383021 h 857817"/>
              <a:gd name="connsiteX796" fmla="*/ 867202 w 1128353"/>
              <a:gd name="connsiteY796" fmla="*/ 384187 h 857817"/>
              <a:gd name="connsiteX797" fmla="*/ 869597 w 1128353"/>
              <a:gd name="connsiteY797" fmla="*/ 384316 h 857817"/>
              <a:gd name="connsiteX798" fmla="*/ 869597 w 1128353"/>
              <a:gd name="connsiteY798" fmla="*/ 385028 h 857817"/>
              <a:gd name="connsiteX799" fmla="*/ 870309 w 1128353"/>
              <a:gd name="connsiteY799" fmla="*/ 386193 h 857817"/>
              <a:gd name="connsiteX800" fmla="*/ 871797 w 1128353"/>
              <a:gd name="connsiteY800" fmla="*/ 385481 h 857817"/>
              <a:gd name="connsiteX801" fmla="*/ 872186 w 1128353"/>
              <a:gd name="connsiteY801" fmla="*/ 384769 h 857817"/>
              <a:gd name="connsiteX802" fmla="*/ 873674 w 1128353"/>
              <a:gd name="connsiteY802" fmla="*/ 384769 h 857817"/>
              <a:gd name="connsiteX803" fmla="*/ 874192 w 1128353"/>
              <a:gd name="connsiteY803" fmla="*/ 384316 h 857817"/>
              <a:gd name="connsiteX804" fmla="*/ 877299 w 1128353"/>
              <a:gd name="connsiteY804" fmla="*/ 385222 h 857817"/>
              <a:gd name="connsiteX805" fmla="*/ 877817 w 1128353"/>
              <a:gd name="connsiteY805" fmla="*/ 385805 h 857817"/>
              <a:gd name="connsiteX806" fmla="*/ 879823 w 1128353"/>
              <a:gd name="connsiteY806" fmla="*/ 385675 h 857817"/>
              <a:gd name="connsiteX807" fmla="*/ 882218 w 1128353"/>
              <a:gd name="connsiteY807" fmla="*/ 387875 h 857817"/>
              <a:gd name="connsiteX808" fmla="*/ 884094 w 1128353"/>
              <a:gd name="connsiteY808" fmla="*/ 390400 h 857817"/>
              <a:gd name="connsiteX809" fmla="*/ 885777 w 1128353"/>
              <a:gd name="connsiteY809" fmla="*/ 391759 h 857817"/>
              <a:gd name="connsiteX810" fmla="*/ 887266 w 1128353"/>
              <a:gd name="connsiteY810" fmla="*/ 395319 h 857817"/>
              <a:gd name="connsiteX811" fmla="*/ 887072 w 1128353"/>
              <a:gd name="connsiteY811" fmla="*/ 398295 h 857817"/>
              <a:gd name="connsiteX812" fmla="*/ 887784 w 1128353"/>
              <a:gd name="connsiteY812" fmla="*/ 399202 h 857817"/>
              <a:gd name="connsiteX813" fmla="*/ 887784 w 1128353"/>
              <a:gd name="connsiteY813" fmla="*/ 399914 h 857817"/>
              <a:gd name="connsiteX814" fmla="*/ 887201 w 1128353"/>
              <a:gd name="connsiteY814" fmla="*/ 400625 h 857817"/>
              <a:gd name="connsiteX815" fmla="*/ 887395 w 1128353"/>
              <a:gd name="connsiteY815" fmla="*/ 401338 h 857817"/>
              <a:gd name="connsiteX816" fmla="*/ 885713 w 1128353"/>
              <a:gd name="connsiteY816" fmla="*/ 404121 h 857817"/>
              <a:gd name="connsiteX817" fmla="*/ 885001 w 1128353"/>
              <a:gd name="connsiteY817" fmla="*/ 404380 h 857817"/>
              <a:gd name="connsiteX818" fmla="*/ 884612 w 1128353"/>
              <a:gd name="connsiteY818" fmla="*/ 405092 h 857817"/>
              <a:gd name="connsiteX819" fmla="*/ 883318 w 1128353"/>
              <a:gd name="connsiteY819" fmla="*/ 405674 h 857817"/>
              <a:gd name="connsiteX820" fmla="*/ 882218 w 1128353"/>
              <a:gd name="connsiteY820" fmla="*/ 405544 h 857817"/>
              <a:gd name="connsiteX821" fmla="*/ 881311 w 1128353"/>
              <a:gd name="connsiteY821" fmla="*/ 406450 h 857817"/>
              <a:gd name="connsiteX822" fmla="*/ 880017 w 1128353"/>
              <a:gd name="connsiteY822" fmla="*/ 406710 h 857817"/>
              <a:gd name="connsiteX823" fmla="*/ 878205 w 1128353"/>
              <a:gd name="connsiteY823" fmla="*/ 406450 h 857817"/>
              <a:gd name="connsiteX824" fmla="*/ 877104 w 1128353"/>
              <a:gd name="connsiteY824" fmla="*/ 406580 h 857817"/>
              <a:gd name="connsiteX825" fmla="*/ 876910 w 1128353"/>
              <a:gd name="connsiteY825" fmla="*/ 407033 h 857817"/>
              <a:gd name="connsiteX826" fmla="*/ 875228 w 1128353"/>
              <a:gd name="connsiteY826" fmla="*/ 406710 h 857817"/>
              <a:gd name="connsiteX827" fmla="*/ 871150 w 1128353"/>
              <a:gd name="connsiteY827" fmla="*/ 407033 h 857817"/>
              <a:gd name="connsiteX828" fmla="*/ 870956 w 1128353"/>
              <a:gd name="connsiteY828" fmla="*/ 406321 h 857817"/>
              <a:gd name="connsiteX829" fmla="*/ 870244 w 1128353"/>
              <a:gd name="connsiteY829" fmla="*/ 406192 h 857817"/>
              <a:gd name="connsiteX830" fmla="*/ 870244 w 1128353"/>
              <a:gd name="connsiteY830" fmla="*/ 405933 h 857817"/>
              <a:gd name="connsiteX831" fmla="*/ 871538 w 1128353"/>
              <a:gd name="connsiteY831" fmla="*/ 404897 h 857817"/>
              <a:gd name="connsiteX832" fmla="*/ 871345 w 1128353"/>
              <a:gd name="connsiteY832" fmla="*/ 403603 h 857817"/>
              <a:gd name="connsiteX833" fmla="*/ 869856 w 1128353"/>
              <a:gd name="connsiteY833" fmla="*/ 403150 h 857817"/>
              <a:gd name="connsiteX834" fmla="*/ 869662 w 1128353"/>
              <a:gd name="connsiteY834" fmla="*/ 401985 h 857817"/>
              <a:gd name="connsiteX835" fmla="*/ 869079 w 1128353"/>
              <a:gd name="connsiteY835" fmla="*/ 401273 h 857817"/>
              <a:gd name="connsiteX836" fmla="*/ 867267 w 1128353"/>
              <a:gd name="connsiteY836" fmla="*/ 401144 h 857817"/>
              <a:gd name="connsiteX837" fmla="*/ 867655 w 1128353"/>
              <a:gd name="connsiteY837" fmla="*/ 399978 h 857817"/>
              <a:gd name="connsiteX838" fmla="*/ 867137 w 1128353"/>
              <a:gd name="connsiteY838" fmla="*/ 399072 h 857817"/>
              <a:gd name="connsiteX839" fmla="*/ 866555 w 1128353"/>
              <a:gd name="connsiteY839" fmla="*/ 398943 h 857817"/>
              <a:gd name="connsiteX840" fmla="*/ 866943 w 1128353"/>
              <a:gd name="connsiteY840" fmla="*/ 398490 h 857817"/>
              <a:gd name="connsiteX841" fmla="*/ 866231 w 1128353"/>
              <a:gd name="connsiteY841" fmla="*/ 398619 h 857817"/>
              <a:gd name="connsiteX842" fmla="*/ 865131 w 1128353"/>
              <a:gd name="connsiteY842" fmla="*/ 398166 h 857817"/>
              <a:gd name="connsiteX843" fmla="*/ 864613 w 1128353"/>
              <a:gd name="connsiteY843" fmla="*/ 398490 h 857817"/>
              <a:gd name="connsiteX844" fmla="*/ 864225 w 1128353"/>
              <a:gd name="connsiteY844" fmla="*/ 399655 h 857817"/>
              <a:gd name="connsiteX845" fmla="*/ 863513 w 1128353"/>
              <a:gd name="connsiteY845" fmla="*/ 399914 h 857817"/>
              <a:gd name="connsiteX846" fmla="*/ 863125 w 1128353"/>
              <a:gd name="connsiteY846" fmla="*/ 400949 h 857817"/>
              <a:gd name="connsiteX847" fmla="*/ 864225 w 1128353"/>
              <a:gd name="connsiteY847" fmla="*/ 400625 h 857817"/>
              <a:gd name="connsiteX848" fmla="*/ 865519 w 1128353"/>
              <a:gd name="connsiteY848" fmla="*/ 401661 h 857817"/>
              <a:gd name="connsiteX849" fmla="*/ 865519 w 1128353"/>
              <a:gd name="connsiteY849" fmla="*/ 402567 h 857817"/>
              <a:gd name="connsiteX850" fmla="*/ 866814 w 1128353"/>
              <a:gd name="connsiteY850" fmla="*/ 404768 h 857817"/>
              <a:gd name="connsiteX851" fmla="*/ 865131 w 1128353"/>
              <a:gd name="connsiteY851" fmla="*/ 404315 h 857817"/>
              <a:gd name="connsiteX852" fmla="*/ 864031 w 1128353"/>
              <a:gd name="connsiteY852" fmla="*/ 404638 h 857817"/>
              <a:gd name="connsiteX853" fmla="*/ 862930 w 1128353"/>
              <a:gd name="connsiteY853" fmla="*/ 405803 h 857817"/>
              <a:gd name="connsiteX854" fmla="*/ 861636 w 1128353"/>
              <a:gd name="connsiteY854" fmla="*/ 405544 h 857817"/>
              <a:gd name="connsiteX855" fmla="*/ 861118 w 1128353"/>
              <a:gd name="connsiteY855" fmla="*/ 404962 h 857817"/>
              <a:gd name="connsiteX856" fmla="*/ 861507 w 1128353"/>
              <a:gd name="connsiteY856" fmla="*/ 404509 h 857817"/>
              <a:gd name="connsiteX857" fmla="*/ 861507 w 1128353"/>
              <a:gd name="connsiteY857" fmla="*/ 402567 h 857817"/>
              <a:gd name="connsiteX858" fmla="*/ 860407 w 1128353"/>
              <a:gd name="connsiteY858" fmla="*/ 401985 h 857817"/>
              <a:gd name="connsiteX859" fmla="*/ 860018 w 1128353"/>
              <a:gd name="connsiteY859" fmla="*/ 401985 h 857817"/>
              <a:gd name="connsiteX860" fmla="*/ 860018 w 1128353"/>
              <a:gd name="connsiteY860" fmla="*/ 402567 h 857817"/>
              <a:gd name="connsiteX861" fmla="*/ 860536 w 1128353"/>
              <a:gd name="connsiteY861" fmla="*/ 402567 h 857817"/>
              <a:gd name="connsiteX862" fmla="*/ 860924 w 1128353"/>
              <a:gd name="connsiteY862" fmla="*/ 403603 h 857817"/>
              <a:gd name="connsiteX863" fmla="*/ 860536 w 1128353"/>
              <a:gd name="connsiteY863" fmla="*/ 404638 h 857817"/>
              <a:gd name="connsiteX864" fmla="*/ 858724 w 1128353"/>
              <a:gd name="connsiteY864" fmla="*/ 404509 h 857817"/>
              <a:gd name="connsiteX865" fmla="*/ 858335 w 1128353"/>
              <a:gd name="connsiteY865" fmla="*/ 404056 h 857817"/>
              <a:gd name="connsiteX866" fmla="*/ 858724 w 1128353"/>
              <a:gd name="connsiteY866" fmla="*/ 402891 h 857817"/>
              <a:gd name="connsiteX867" fmla="*/ 858141 w 1128353"/>
              <a:gd name="connsiteY867" fmla="*/ 402891 h 857817"/>
              <a:gd name="connsiteX868" fmla="*/ 857429 w 1128353"/>
              <a:gd name="connsiteY868" fmla="*/ 404056 h 857817"/>
              <a:gd name="connsiteX869" fmla="*/ 854452 w 1128353"/>
              <a:gd name="connsiteY869" fmla="*/ 404638 h 857817"/>
              <a:gd name="connsiteX870" fmla="*/ 854840 w 1128353"/>
              <a:gd name="connsiteY870" fmla="*/ 405092 h 857817"/>
              <a:gd name="connsiteX871" fmla="*/ 854646 w 1128353"/>
              <a:gd name="connsiteY871" fmla="*/ 405803 h 857817"/>
              <a:gd name="connsiteX872" fmla="*/ 852963 w 1128353"/>
              <a:gd name="connsiteY872" fmla="*/ 405803 h 857817"/>
              <a:gd name="connsiteX873" fmla="*/ 852963 w 1128353"/>
              <a:gd name="connsiteY873" fmla="*/ 407292 h 857817"/>
              <a:gd name="connsiteX874" fmla="*/ 853870 w 1128353"/>
              <a:gd name="connsiteY874" fmla="*/ 407162 h 857817"/>
              <a:gd name="connsiteX875" fmla="*/ 853870 w 1128353"/>
              <a:gd name="connsiteY875" fmla="*/ 408328 h 857817"/>
              <a:gd name="connsiteX876" fmla="*/ 852575 w 1128353"/>
              <a:gd name="connsiteY876" fmla="*/ 408198 h 857817"/>
              <a:gd name="connsiteX877" fmla="*/ 851087 w 1128353"/>
              <a:gd name="connsiteY877" fmla="*/ 408910 h 857817"/>
              <a:gd name="connsiteX878" fmla="*/ 851087 w 1128353"/>
              <a:gd name="connsiteY878" fmla="*/ 409622 h 857817"/>
              <a:gd name="connsiteX879" fmla="*/ 849986 w 1128353"/>
              <a:gd name="connsiteY879" fmla="*/ 411240 h 857817"/>
              <a:gd name="connsiteX880" fmla="*/ 849986 w 1128353"/>
              <a:gd name="connsiteY880" fmla="*/ 411952 h 857817"/>
              <a:gd name="connsiteX881" fmla="*/ 850698 w 1128353"/>
              <a:gd name="connsiteY881" fmla="*/ 411693 h 857817"/>
              <a:gd name="connsiteX882" fmla="*/ 852510 w 1128353"/>
              <a:gd name="connsiteY882" fmla="*/ 408910 h 857817"/>
              <a:gd name="connsiteX883" fmla="*/ 854905 w 1128353"/>
              <a:gd name="connsiteY883" fmla="*/ 410075 h 857817"/>
              <a:gd name="connsiteX884" fmla="*/ 854517 w 1128353"/>
              <a:gd name="connsiteY884" fmla="*/ 411564 h 857817"/>
              <a:gd name="connsiteX885" fmla="*/ 853222 w 1128353"/>
              <a:gd name="connsiteY885" fmla="*/ 412858 h 857817"/>
              <a:gd name="connsiteX886" fmla="*/ 850634 w 1128353"/>
              <a:gd name="connsiteY886" fmla="*/ 413894 h 857817"/>
              <a:gd name="connsiteX887" fmla="*/ 850634 w 1128353"/>
              <a:gd name="connsiteY887" fmla="*/ 414476 h 857817"/>
              <a:gd name="connsiteX888" fmla="*/ 849922 w 1128353"/>
              <a:gd name="connsiteY888" fmla="*/ 415188 h 857817"/>
              <a:gd name="connsiteX889" fmla="*/ 848239 w 1128353"/>
              <a:gd name="connsiteY889" fmla="*/ 415641 h 857817"/>
              <a:gd name="connsiteX890" fmla="*/ 848239 w 1128353"/>
              <a:gd name="connsiteY890" fmla="*/ 418618 h 857817"/>
              <a:gd name="connsiteX891" fmla="*/ 846427 w 1128353"/>
              <a:gd name="connsiteY891" fmla="*/ 418489 h 857817"/>
              <a:gd name="connsiteX892" fmla="*/ 846427 w 1128353"/>
              <a:gd name="connsiteY892" fmla="*/ 418230 h 857817"/>
              <a:gd name="connsiteX893" fmla="*/ 847721 w 1128353"/>
              <a:gd name="connsiteY893" fmla="*/ 418101 h 857817"/>
              <a:gd name="connsiteX894" fmla="*/ 847527 w 1128353"/>
              <a:gd name="connsiteY894" fmla="*/ 416029 h 857817"/>
              <a:gd name="connsiteX895" fmla="*/ 846233 w 1128353"/>
              <a:gd name="connsiteY895" fmla="*/ 416159 h 857817"/>
              <a:gd name="connsiteX896" fmla="*/ 845844 w 1128353"/>
              <a:gd name="connsiteY896" fmla="*/ 415706 h 857817"/>
              <a:gd name="connsiteX897" fmla="*/ 845326 w 1128353"/>
              <a:gd name="connsiteY897" fmla="*/ 415706 h 857817"/>
              <a:gd name="connsiteX898" fmla="*/ 844032 w 1128353"/>
              <a:gd name="connsiteY898" fmla="*/ 416612 h 857817"/>
              <a:gd name="connsiteX899" fmla="*/ 842737 w 1128353"/>
              <a:gd name="connsiteY899" fmla="*/ 416353 h 857817"/>
              <a:gd name="connsiteX900" fmla="*/ 842349 w 1128353"/>
              <a:gd name="connsiteY900" fmla="*/ 415900 h 857817"/>
              <a:gd name="connsiteX901" fmla="*/ 840343 w 1128353"/>
              <a:gd name="connsiteY901" fmla="*/ 415900 h 857817"/>
              <a:gd name="connsiteX902" fmla="*/ 839825 w 1128353"/>
              <a:gd name="connsiteY902" fmla="*/ 416353 h 857817"/>
              <a:gd name="connsiteX903" fmla="*/ 838725 w 1128353"/>
              <a:gd name="connsiteY903" fmla="*/ 416029 h 857817"/>
              <a:gd name="connsiteX904" fmla="*/ 837430 w 1128353"/>
              <a:gd name="connsiteY904" fmla="*/ 417454 h 857817"/>
              <a:gd name="connsiteX905" fmla="*/ 836330 w 1128353"/>
              <a:gd name="connsiteY905" fmla="*/ 417324 h 857817"/>
              <a:gd name="connsiteX906" fmla="*/ 835942 w 1128353"/>
              <a:gd name="connsiteY906" fmla="*/ 418489 h 857817"/>
              <a:gd name="connsiteX907" fmla="*/ 835748 w 1128353"/>
              <a:gd name="connsiteY907" fmla="*/ 417777 h 857817"/>
              <a:gd name="connsiteX908" fmla="*/ 835359 w 1128353"/>
              <a:gd name="connsiteY908" fmla="*/ 417777 h 857817"/>
              <a:gd name="connsiteX909" fmla="*/ 834971 w 1128353"/>
              <a:gd name="connsiteY909" fmla="*/ 418683 h 857817"/>
              <a:gd name="connsiteX910" fmla="*/ 834259 w 1128353"/>
              <a:gd name="connsiteY910" fmla="*/ 418683 h 857817"/>
              <a:gd name="connsiteX911" fmla="*/ 834453 w 1128353"/>
              <a:gd name="connsiteY911" fmla="*/ 419395 h 857817"/>
              <a:gd name="connsiteX912" fmla="*/ 833159 w 1128353"/>
              <a:gd name="connsiteY912" fmla="*/ 418812 h 857817"/>
              <a:gd name="connsiteX913" fmla="*/ 832447 w 1128353"/>
              <a:gd name="connsiteY913" fmla="*/ 419265 h 857817"/>
              <a:gd name="connsiteX914" fmla="*/ 831346 w 1128353"/>
              <a:gd name="connsiteY914" fmla="*/ 417777 h 857817"/>
              <a:gd name="connsiteX915" fmla="*/ 828369 w 1128353"/>
              <a:gd name="connsiteY915" fmla="*/ 418036 h 857817"/>
              <a:gd name="connsiteX916" fmla="*/ 826169 w 1128353"/>
              <a:gd name="connsiteY916" fmla="*/ 417130 h 857817"/>
              <a:gd name="connsiteX917" fmla="*/ 824874 w 1128353"/>
              <a:gd name="connsiteY917" fmla="*/ 417130 h 857817"/>
              <a:gd name="connsiteX918" fmla="*/ 823774 w 1128353"/>
              <a:gd name="connsiteY918" fmla="*/ 418165 h 857817"/>
              <a:gd name="connsiteX919" fmla="*/ 823062 w 1128353"/>
              <a:gd name="connsiteY919" fmla="*/ 418295 h 857817"/>
              <a:gd name="connsiteX920" fmla="*/ 823062 w 1128353"/>
              <a:gd name="connsiteY920" fmla="*/ 418877 h 857817"/>
              <a:gd name="connsiteX921" fmla="*/ 824357 w 1128353"/>
              <a:gd name="connsiteY921" fmla="*/ 419460 h 857817"/>
              <a:gd name="connsiteX922" fmla="*/ 825263 w 1128353"/>
              <a:gd name="connsiteY922" fmla="*/ 418748 h 857817"/>
              <a:gd name="connsiteX923" fmla="*/ 826557 w 1128353"/>
              <a:gd name="connsiteY923" fmla="*/ 418877 h 857817"/>
              <a:gd name="connsiteX924" fmla="*/ 828563 w 1128353"/>
              <a:gd name="connsiteY924" fmla="*/ 419589 h 857817"/>
              <a:gd name="connsiteX925" fmla="*/ 829858 w 1128353"/>
              <a:gd name="connsiteY925" fmla="*/ 420754 h 857817"/>
              <a:gd name="connsiteX926" fmla="*/ 829664 w 1128353"/>
              <a:gd name="connsiteY926" fmla="*/ 421789 h 857817"/>
              <a:gd name="connsiteX927" fmla="*/ 830376 w 1128353"/>
              <a:gd name="connsiteY927" fmla="*/ 422113 h 857817"/>
              <a:gd name="connsiteX928" fmla="*/ 830376 w 1128353"/>
              <a:gd name="connsiteY928" fmla="*/ 423602 h 857817"/>
              <a:gd name="connsiteX929" fmla="*/ 830958 w 1128353"/>
              <a:gd name="connsiteY929" fmla="*/ 423861 h 857817"/>
              <a:gd name="connsiteX930" fmla="*/ 830958 w 1128353"/>
              <a:gd name="connsiteY930" fmla="*/ 424443 h 857817"/>
              <a:gd name="connsiteX931" fmla="*/ 831476 w 1128353"/>
              <a:gd name="connsiteY931" fmla="*/ 424896 h 857817"/>
              <a:gd name="connsiteX932" fmla="*/ 833677 w 1128353"/>
              <a:gd name="connsiteY932" fmla="*/ 425025 h 857817"/>
              <a:gd name="connsiteX933" fmla="*/ 833677 w 1128353"/>
              <a:gd name="connsiteY933" fmla="*/ 426191 h 857817"/>
              <a:gd name="connsiteX934" fmla="*/ 834388 w 1128353"/>
              <a:gd name="connsiteY934" fmla="*/ 426191 h 857817"/>
              <a:gd name="connsiteX935" fmla="*/ 834777 w 1128353"/>
              <a:gd name="connsiteY935" fmla="*/ 426903 h 857817"/>
              <a:gd name="connsiteX936" fmla="*/ 835489 w 1128353"/>
              <a:gd name="connsiteY936" fmla="*/ 426903 h 857817"/>
              <a:gd name="connsiteX937" fmla="*/ 836395 w 1128353"/>
              <a:gd name="connsiteY937" fmla="*/ 427938 h 857817"/>
              <a:gd name="connsiteX938" fmla="*/ 837883 w 1128353"/>
              <a:gd name="connsiteY938" fmla="*/ 427809 h 857817"/>
              <a:gd name="connsiteX939" fmla="*/ 838596 w 1128353"/>
              <a:gd name="connsiteY939" fmla="*/ 428973 h 857817"/>
              <a:gd name="connsiteX940" fmla="*/ 841184 w 1128353"/>
              <a:gd name="connsiteY940" fmla="*/ 429427 h 857817"/>
              <a:gd name="connsiteX941" fmla="*/ 841896 w 1128353"/>
              <a:gd name="connsiteY941" fmla="*/ 428973 h 857817"/>
              <a:gd name="connsiteX942" fmla="*/ 843708 w 1128353"/>
              <a:gd name="connsiteY942" fmla="*/ 429103 h 857817"/>
              <a:gd name="connsiteX943" fmla="*/ 844809 w 1128353"/>
              <a:gd name="connsiteY943" fmla="*/ 430139 h 857817"/>
              <a:gd name="connsiteX944" fmla="*/ 845520 w 1128353"/>
              <a:gd name="connsiteY944" fmla="*/ 429556 h 857817"/>
              <a:gd name="connsiteX945" fmla="*/ 846233 w 1128353"/>
              <a:gd name="connsiteY945" fmla="*/ 430009 h 857817"/>
              <a:gd name="connsiteX946" fmla="*/ 846621 w 1128353"/>
              <a:gd name="connsiteY946" fmla="*/ 429103 h 857817"/>
              <a:gd name="connsiteX947" fmla="*/ 847009 w 1128353"/>
              <a:gd name="connsiteY947" fmla="*/ 429103 h 857817"/>
              <a:gd name="connsiteX948" fmla="*/ 847203 w 1128353"/>
              <a:gd name="connsiteY948" fmla="*/ 430009 h 857817"/>
              <a:gd name="connsiteX949" fmla="*/ 846297 w 1128353"/>
              <a:gd name="connsiteY949" fmla="*/ 430333 h 857817"/>
              <a:gd name="connsiteX950" fmla="*/ 846103 w 1128353"/>
              <a:gd name="connsiteY950" fmla="*/ 430786 h 857817"/>
              <a:gd name="connsiteX951" fmla="*/ 847203 w 1128353"/>
              <a:gd name="connsiteY951" fmla="*/ 431045 h 857817"/>
              <a:gd name="connsiteX952" fmla="*/ 847009 w 1128353"/>
              <a:gd name="connsiteY952" fmla="*/ 431757 h 857817"/>
              <a:gd name="connsiteX953" fmla="*/ 847398 w 1128353"/>
              <a:gd name="connsiteY953" fmla="*/ 431886 h 857817"/>
              <a:gd name="connsiteX954" fmla="*/ 847980 w 1128353"/>
              <a:gd name="connsiteY954" fmla="*/ 431562 h 857817"/>
              <a:gd name="connsiteX955" fmla="*/ 849080 w 1128353"/>
              <a:gd name="connsiteY955" fmla="*/ 431692 h 857817"/>
              <a:gd name="connsiteX956" fmla="*/ 848886 w 1128353"/>
              <a:gd name="connsiteY956" fmla="*/ 432598 h 857817"/>
              <a:gd name="connsiteX957" fmla="*/ 847980 w 1128353"/>
              <a:gd name="connsiteY957" fmla="*/ 433051 h 857817"/>
              <a:gd name="connsiteX958" fmla="*/ 847980 w 1128353"/>
              <a:gd name="connsiteY958" fmla="*/ 433957 h 857817"/>
              <a:gd name="connsiteX959" fmla="*/ 850181 w 1128353"/>
              <a:gd name="connsiteY959" fmla="*/ 434863 h 857817"/>
              <a:gd name="connsiteX960" fmla="*/ 850569 w 1128353"/>
              <a:gd name="connsiteY960" fmla="*/ 435446 h 857817"/>
              <a:gd name="connsiteX961" fmla="*/ 852381 w 1128353"/>
              <a:gd name="connsiteY961" fmla="*/ 435122 h 857817"/>
              <a:gd name="connsiteX962" fmla="*/ 852381 w 1128353"/>
              <a:gd name="connsiteY962" fmla="*/ 434669 h 857817"/>
              <a:gd name="connsiteX963" fmla="*/ 851669 w 1128353"/>
              <a:gd name="connsiteY963" fmla="*/ 434346 h 857817"/>
              <a:gd name="connsiteX964" fmla="*/ 851863 w 1128353"/>
              <a:gd name="connsiteY964" fmla="*/ 433892 h 857817"/>
              <a:gd name="connsiteX965" fmla="*/ 852963 w 1128353"/>
              <a:gd name="connsiteY965" fmla="*/ 434022 h 857817"/>
              <a:gd name="connsiteX966" fmla="*/ 853546 w 1128353"/>
              <a:gd name="connsiteY966" fmla="*/ 433569 h 857817"/>
              <a:gd name="connsiteX967" fmla="*/ 853158 w 1128353"/>
              <a:gd name="connsiteY967" fmla="*/ 432986 h 857817"/>
              <a:gd name="connsiteX968" fmla="*/ 853352 w 1128353"/>
              <a:gd name="connsiteY968" fmla="*/ 431045 h 857817"/>
              <a:gd name="connsiteX969" fmla="*/ 852252 w 1128353"/>
              <a:gd name="connsiteY969" fmla="*/ 430591 h 857817"/>
              <a:gd name="connsiteX970" fmla="*/ 852252 w 1128353"/>
              <a:gd name="connsiteY970" fmla="*/ 430139 h 857817"/>
              <a:gd name="connsiteX971" fmla="*/ 852834 w 1128353"/>
              <a:gd name="connsiteY971" fmla="*/ 429815 h 857817"/>
              <a:gd name="connsiteX972" fmla="*/ 854323 w 1128353"/>
              <a:gd name="connsiteY972" fmla="*/ 429815 h 857817"/>
              <a:gd name="connsiteX973" fmla="*/ 855423 w 1128353"/>
              <a:gd name="connsiteY973" fmla="*/ 430268 h 857817"/>
              <a:gd name="connsiteX974" fmla="*/ 857818 w 1128353"/>
              <a:gd name="connsiteY974" fmla="*/ 429944 h 857817"/>
              <a:gd name="connsiteX975" fmla="*/ 858206 w 1128353"/>
              <a:gd name="connsiteY975" fmla="*/ 430268 h 857817"/>
              <a:gd name="connsiteX976" fmla="*/ 857818 w 1128353"/>
              <a:gd name="connsiteY976" fmla="*/ 431757 h 857817"/>
              <a:gd name="connsiteX977" fmla="*/ 857429 w 1128353"/>
              <a:gd name="connsiteY977" fmla="*/ 432209 h 857817"/>
              <a:gd name="connsiteX978" fmla="*/ 855941 w 1128353"/>
              <a:gd name="connsiteY978" fmla="*/ 432663 h 857817"/>
              <a:gd name="connsiteX979" fmla="*/ 855552 w 1128353"/>
              <a:gd name="connsiteY979" fmla="*/ 433569 h 857817"/>
              <a:gd name="connsiteX980" fmla="*/ 854452 w 1128353"/>
              <a:gd name="connsiteY980" fmla="*/ 434281 h 857817"/>
              <a:gd name="connsiteX981" fmla="*/ 853934 w 1128353"/>
              <a:gd name="connsiteY981" fmla="*/ 435899 h 857817"/>
              <a:gd name="connsiteX982" fmla="*/ 854646 w 1128353"/>
              <a:gd name="connsiteY982" fmla="*/ 436805 h 857817"/>
              <a:gd name="connsiteX983" fmla="*/ 855358 w 1128353"/>
              <a:gd name="connsiteY983" fmla="*/ 436805 h 857817"/>
              <a:gd name="connsiteX984" fmla="*/ 855746 w 1128353"/>
              <a:gd name="connsiteY984" fmla="*/ 434475 h 857817"/>
              <a:gd name="connsiteX985" fmla="*/ 856329 w 1128353"/>
              <a:gd name="connsiteY985" fmla="*/ 434151 h 857817"/>
              <a:gd name="connsiteX986" fmla="*/ 856329 w 1128353"/>
              <a:gd name="connsiteY986" fmla="*/ 433699 h 857817"/>
              <a:gd name="connsiteX987" fmla="*/ 858529 w 1128353"/>
              <a:gd name="connsiteY987" fmla="*/ 432793 h 857817"/>
              <a:gd name="connsiteX988" fmla="*/ 858529 w 1128353"/>
              <a:gd name="connsiteY988" fmla="*/ 431886 h 857817"/>
              <a:gd name="connsiteX989" fmla="*/ 859047 w 1128353"/>
              <a:gd name="connsiteY989" fmla="*/ 430980 h 857817"/>
              <a:gd name="connsiteX990" fmla="*/ 859759 w 1128353"/>
              <a:gd name="connsiteY990" fmla="*/ 430851 h 857817"/>
              <a:gd name="connsiteX991" fmla="*/ 859371 w 1128353"/>
              <a:gd name="connsiteY991" fmla="*/ 429944 h 857817"/>
              <a:gd name="connsiteX992" fmla="*/ 859954 w 1128353"/>
              <a:gd name="connsiteY992" fmla="*/ 429038 h 857817"/>
              <a:gd name="connsiteX993" fmla="*/ 859565 w 1128353"/>
              <a:gd name="connsiteY993" fmla="*/ 427291 h 857817"/>
              <a:gd name="connsiteX994" fmla="*/ 859759 w 1128353"/>
              <a:gd name="connsiteY994" fmla="*/ 426385 h 857817"/>
              <a:gd name="connsiteX995" fmla="*/ 862542 w 1128353"/>
              <a:gd name="connsiteY995" fmla="*/ 425479 h 857817"/>
              <a:gd name="connsiteX996" fmla="*/ 862930 w 1128353"/>
              <a:gd name="connsiteY996" fmla="*/ 426191 h 857817"/>
              <a:gd name="connsiteX997" fmla="*/ 863643 w 1128353"/>
              <a:gd name="connsiteY997" fmla="*/ 426191 h 857817"/>
              <a:gd name="connsiteX998" fmla="*/ 864355 w 1128353"/>
              <a:gd name="connsiteY998" fmla="*/ 427227 h 857817"/>
              <a:gd name="connsiteX999" fmla="*/ 866037 w 1128353"/>
              <a:gd name="connsiteY999" fmla="*/ 427938 h 857817"/>
              <a:gd name="connsiteX1000" fmla="*/ 865843 w 1128353"/>
              <a:gd name="connsiteY1000" fmla="*/ 428845 h 857817"/>
              <a:gd name="connsiteX1001" fmla="*/ 866231 w 1128353"/>
              <a:gd name="connsiteY1001" fmla="*/ 428845 h 857817"/>
              <a:gd name="connsiteX1002" fmla="*/ 866037 w 1128353"/>
              <a:gd name="connsiteY1002" fmla="*/ 429556 h 857817"/>
              <a:gd name="connsiteX1003" fmla="*/ 866426 w 1128353"/>
              <a:gd name="connsiteY1003" fmla="*/ 430721 h 857817"/>
              <a:gd name="connsiteX1004" fmla="*/ 867526 w 1128353"/>
              <a:gd name="connsiteY1004" fmla="*/ 431627 h 857817"/>
              <a:gd name="connsiteX1005" fmla="*/ 867526 w 1128353"/>
              <a:gd name="connsiteY1005" fmla="*/ 432339 h 857817"/>
              <a:gd name="connsiteX1006" fmla="*/ 868432 w 1128353"/>
              <a:gd name="connsiteY1006" fmla="*/ 432209 h 857817"/>
              <a:gd name="connsiteX1007" fmla="*/ 868626 w 1128353"/>
              <a:gd name="connsiteY1007" fmla="*/ 432533 h 857817"/>
              <a:gd name="connsiteX1008" fmla="*/ 868626 w 1128353"/>
              <a:gd name="connsiteY1008" fmla="*/ 433892 h 857817"/>
              <a:gd name="connsiteX1009" fmla="*/ 868044 w 1128353"/>
              <a:gd name="connsiteY1009" fmla="*/ 434928 h 857817"/>
              <a:gd name="connsiteX1010" fmla="*/ 870244 w 1128353"/>
              <a:gd name="connsiteY1010" fmla="*/ 435964 h 857817"/>
              <a:gd name="connsiteX1011" fmla="*/ 869727 w 1128353"/>
              <a:gd name="connsiteY1011" fmla="*/ 436676 h 857817"/>
              <a:gd name="connsiteX1012" fmla="*/ 870827 w 1128353"/>
              <a:gd name="connsiteY1012" fmla="*/ 436676 h 857817"/>
              <a:gd name="connsiteX1013" fmla="*/ 871538 w 1128353"/>
              <a:gd name="connsiteY1013" fmla="*/ 435964 h 857817"/>
              <a:gd name="connsiteX1014" fmla="*/ 871538 w 1128353"/>
              <a:gd name="connsiteY1014" fmla="*/ 435252 h 857817"/>
              <a:gd name="connsiteX1015" fmla="*/ 873545 w 1128353"/>
              <a:gd name="connsiteY1015" fmla="*/ 434346 h 857817"/>
              <a:gd name="connsiteX1016" fmla="*/ 873545 w 1128353"/>
              <a:gd name="connsiteY1016" fmla="*/ 431692 h 857817"/>
              <a:gd name="connsiteX1017" fmla="*/ 874257 w 1128353"/>
              <a:gd name="connsiteY1017" fmla="*/ 429362 h 857817"/>
              <a:gd name="connsiteX1018" fmla="*/ 874969 w 1128353"/>
              <a:gd name="connsiteY1018" fmla="*/ 428326 h 857817"/>
              <a:gd name="connsiteX1019" fmla="*/ 877558 w 1128353"/>
              <a:gd name="connsiteY1019" fmla="*/ 428067 h 857817"/>
              <a:gd name="connsiteX1020" fmla="*/ 878464 w 1128353"/>
              <a:gd name="connsiteY1020" fmla="*/ 427355 h 857817"/>
              <a:gd name="connsiteX1021" fmla="*/ 879564 w 1128353"/>
              <a:gd name="connsiteY1021" fmla="*/ 427485 h 857817"/>
              <a:gd name="connsiteX1022" fmla="*/ 880470 w 1128353"/>
              <a:gd name="connsiteY1022" fmla="*/ 428197 h 857817"/>
              <a:gd name="connsiteX1023" fmla="*/ 880082 w 1128353"/>
              <a:gd name="connsiteY1023" fmla="*/ 429362 h 857817"/>
              <a:gd name="connsiteX1024" fmla="*/ 879176 w 1128353"/>
              <a:gd name="connsiteY1024" fmla="*/ 429492 h 857817"/>
              <a:gd name="connsiteX1025" fmla="*/ 878593 w 1128353"/>
              <a:gd name="connsiteY1025" fmla="*/ 431239 h 857817"/>
              <a:gd name="connsiteX1026" fmla="*/ 878075 w 1128353"/>
              <a:gd name="connsiteY1026" fmla="*/ 431368 h 857817"/>
              <a:gd name="connsiteX1027" fmla="*/ 878075 w 1128353"/>
              <a:gd name="connsiteY1027" fmla="*/ 431822 h 857817"/>
              <a:gd name="connsiteX1028" fmla="*/ 877493 w 1128353"/>
              <a:gd name="connsiteY1028" fmla="*/ 431822 h 857817"/>
              <a:gd name="connsiteX1029" fmla="*/ 877493 w 1128353"/>
              <a:gd name="connsiteY1029" fmla="*/ 432274 h 857817"/>
              <a:gd name="connsiteX1030" fmla="*/ 878075 w 1128353"/>
              <a:gd name="connsiteY1030" fmla="*/ 432404 h 857817"/>
              <a:gd name="connsiteX1031" fmla="*/ 878075 w 1128353"/>
              <a:gd name="connsiteY1031" fmla="*/ 433310 h 857817"/>
              <a:gd name="connsiteX1032" fmla="*/ 878464 w 1128353"/>
              <a:gd name="connsiteY1032" fmla="*/ 433310 h 857817"/>
              <a:gd name="connsiteX1033" fmla="*/ 878658 w 1128353"/>
              <a:gd name="connsiteY1033" fmla="*/ 432598 h 857817"/>
              <a:gd name="connsiteX1034" fmla="*/ 879240 w 1128353"/>
              <a:gd name="connsiteY1034" fmla="*/ 432598 h 857817"/>
              <a:gd name="connsiteX1035" fmla="*/ 879240 w 1128353"/>
              <a:gd name="connsiteY1035" fmla="*/ 432145 h 857817"/>
              <a:gd name="connsiteX1036" fmla="*/ 880729 w 1128353"/>
              <a:gd name="connsiteY1036" fmla="*/ 433051 h 857817"/>
              <a:gd name="connsiteX1037" fmla="*/ 882412 w 1128353"/>
              <a:gd name="connsiteY1037" fmla="*/ 432469 h 857817"/>
              <a:gd name="connsiteX1038" fmla="*/ 883123 w 1128353"/>
              <a:gd name="connsiteY1038" fmla="*/ 432793 h 857817"/>
              <a:gd name="connsiteX1039" fmla="*/ 883318 w 1128353"/>
              <a:gd name="connsiteY1039" fmla="*/ 432209 h 857817"/>
              <a:gd name="connsiteX1040" fmla="*/ 883901 w 1128353"/>
              <a:gd name="connsiteY1040" fmla="*/ 432209 h 857817"/>
              <a:gd name="connsiteX1041" fmla="*/ 884612 w 1128353"/>
              <a:gd name="connsiteY1041" fmla="*/ 431498 h 857817"/>
              <a:gd name="connsiteX1042" fmla="*/ 884224 w 1128353"/>
              <a:gd name="connsiteY1042" fmla="*/ 430591 h 857817"/>
              <a:gd name="connsiteX1043" fmla="*/ 885713 w 1128353"/>
              <a:gd name="connsiteY1043" fmla="*/ 430139 h 857817"/>
              <a:gd name="connsiteX1044" fmla="*/ 885713 w 1128353"/>
              <a:gd name="connsiteY1044" fmla="*/ 429685 h 857817"/>
              <a:gd name="connsiteX1045" fmla="*/ 884418 w 1128353"/>
              <a:gd name="connsiteY1045" fmla="*/ 429103 h 857817"/>
              <a:gd name="connsiteX1046" fmla="*/ 882606 w 1128353"/>
              <a:gd name="connsiteY1046" fmla="*/ 429556 h 857817"/>
              <a:gd name="connsiteX1047" fmla="*/ 882606 w 1128353"/>
              <a:gd name="connsiteY1047" fmla="*/ 428973 h 857817"/>
              <a:gd name="connsiteX1048" fmla="*/ 883318 w 1128353"/>
              <a:gd name="connsiteY1048" fmla="*/ 428715 h 857817"/>
              <a:gd name="connsiteX1049" fmla="*/ 883318 w 1128353"/>
              <a:gd name="connsiteY1049" fmla="*/ 428003 h 857817"/>
              <a:gd name="connsiteX1050" fmla="*/ 882930 w 1128353"/>
              <a:gd name="connsiteY1050" fmla="*/ 428456 h 857817"/>
              <a:gd name="connsiteX1051" fmla="*/ 882347 w 1128353"/>
              <a:gd name="connsiteY1051" fmla="*/ 428456 h 857817"/>
              <a:gd name="connsiteX1052" fmla="*/ 881959 w 1128353"/>
              <a:gd name="connsiteY1052" fmla="*/ 427420 h 857817"/>
              <a:gd name="connsiteX1053" fmla="*/ 880147 w 1128353"/>
              <a:gd name="connsiteY1053" fmla="*/ 426708 h 857817"/>
              <a:gd name="connsiteX1054" fmla="*/ 879564 w 1128353"/>
              <a:gd name="connsiteY1054" fmla="*/ 424961 h 857817"/>
              <a:gd name="connsiteX1055" fmla="*/ 879046 w 1128353"/>
              <a:gd name="connsiteY1055" fmla="*/ 424508 h 857817"/>
              <a:gd name="connsiteX1056" fmla="*/ 877946 w 1128353"/>
              <a:gd name="connsiteY1056" fmla="*/ 421531 h 857817"/>
              <a:gd name="connsiteX1057" fmla="*/ 877946 w 1128353"/>
              <a:gd name="connsiteY1057" fmla="*/ 420495 h 857817"/>
              <a:gd name="connsiteX1058" fmla="*/ 878852 w 1128353"/>
              <a:gd name="connsiteY1058" fmla="*/ 418748 h 857817"/>
              <a:gd name="connsiteX1059" fmla="*/ 878140 w 1128353"/>
              <a:gd name="connsiteY1059" fmla="*/ 413764 h 857817"/>
              <a:gd name="connsiteX1060" fmla="*/ 878852 w 1128353"/>
              <a:gd name="connsiteY1060" fmla="*/ 412728 h 857817"/>
              <a:gd name="connsiteX1061" fmla="*/ 880535 w 1128353"/>
              <a:gd name="connsiteY1061" fmla="*/ 413441 h 857817"/>
              <a:gd name="connsiteX1062" fmla="*/ 882735 w 1128353"/>
              <a:gd name="connsiteY1062" fmla="*/ 413570 h 857817"/>
              <a:gd name="connsiteX1063" fmla="*/ 883123 w 1128353"/>
              <a:gd name="connsiteY1063" fmla="*/ 413311 h 857817"/>
              <a:gd name="connsiteX1064" fmla="*/ 885130 w 1128353"/>
              <a:gd name="connsiteY1064" fmla="*/ 413311 h 857817"/>
              <a:gd name="connsiteX1065" fmla="*/ 886424 w 1128353"/>
              <a:gd name="connsiteY1065" fmla="*/ 412599 h 857817"/>
              <a:gd name="connsiteX1066" fmla="*/ 887137 w 1128353"/>
              <a:gd name="connsiteY1066" fmla="*/ 412599 h 857817"/>
              <a:gd name="connsiteX1067" fmla="*/ 887848 w 1128353"/>
              <a:gd name="connsiteY1067" fmla="*/ 411887 h 857817"/>
              <a:gd name="connsiteX1068" fmla="*/ 888560 w 1128353"/>
              <a:gd name="connsiteY1068" fmla="*/ 411887 h 857817"/>
              <a:gd name="connsiteX1069" fmla="*/ 888949 w 1128353"/>
              <a:gd name="connsiteY1069" fmla="*/ 412340 h 857817"/>
              <a:gd name="connsiteX1070" fmla="*/ 888755 w 1128353"/>
              <a:gd name="connsiteY1070" fmla="*/ 413505 h 857817"/>
              <a:gd name="connsiteX1071" fmla="*/ 889855 w 1128353"/>
              <a:gd name="connsiteY1071" fmla="*/ 414411 h 857817"/>
              <a:gd name="connsiteX1072" fmla="*/ 890049 w 1128353"/>
              <a:gd name="connsiteY1072" fmla="*/ 416159 h 857817"/>
              <a:gd name="connsiteX1073" fmla="*/ 888949 w 1128353"/>
              <a:gd name="connsiteY1073" fmla="*/ 416288 h 857817"/>
              <a:gd name="connsiteX1074" fmla="*/ 887460 w 1128353"/>
              <a:gd name="connsiteY1074" fmla="*/ 415123 h 857817"/>
              <a:gd name="connsiteX1075" fmla="*/ 885777 w 1128353"/>
              <a:gd name="connsiteY1075" fmla="*/ 415447 h 857817"/>
              <a:gd name="connsiteX1076" fmla="*/ 884871 w 1128353"/>
              <a:gd name="connsiteY1076" fmla="*/ 417647 h 857817"/>
              <a:gd name="connsiteX1077" fmla="*/ 887266 w 1128353"/>
              <a:gd name="connsiteY1077" fmla="*/ 421337 h 857817"/>
              <a:gd name="connsiteX1078" fmla="*/ 887654 w 1128353"/>
              <a:gd name="connsiteY1078" fmla="*/ 423861 h 857817"/>
              <a:gd name="connsiteX1079" fmla="*/ 888172 w 1128353"/>
              <a:gd name="connsiteY1079" fmla="*/ 424896 h 857817"/>
              <a:gd name="connsiteX1080" fmla="*/ 890955 w 1128353"/>
              <a:gd name="connsiteY1080" fmla="*/ 426644 h 857817"/>
              <a:gd name="connsiteX1081" fmla="*/ 892638 w 1128353"/>
              <a:gd name="connsiteY1081" fmla="*/ 426320 h 857817"/>
              <a:gd name="connsiteX1082" fmla="*/ 894450 w 1128353"/>
              <a:gd name="connsiteY1082" fmla="*/ 427809 h 857817"/>
              <a:gd name="connsiteX1083" fmla="*/ 895032 w 1128353"/>
              <a:gd name="connsiteY1083" fmla="*/ 429297 h 857817"/>
              <a:gd name="connsiteX1084" fmla="*/ 895744 w 1128353"/>
              <a:gd name="connsiteY1084" fmla="*/ 429427 h 857817"/>
              <a:gd name="connsiteX1085" fmla="*/ 896650 w 1128353"/>
              <a:gd name="connsiteY1085" fmla="*/ 431045 h 857817"/>
              <a:gd name="connsiteX1086" fmla="*/ 898333 w 1128353"/>
              <a:gd name="connsiteY1086" fmla="*/ 431951 h 857817"/>
              <a:gd name="connsiteX1087" fmla="*/ 899628 w 1128353"/>
              <a:gd name="connsiteY1087" fmla="*/ 431822 h 857817"/>
              <a:gd name="connsiteX1088" fmla="*/ 900534 w 1128353"/>
              <a:gd name="connsiteY1088" fmla="*/ 432728 h 857817"/>
              <a:gd name="connsiteX1089" fmla="*/ 900534 w 1128353"/>
              <a:gd name="connsiteY1089" fmla="*/ 434475 h 857817"/>
              <a:gd name="connsiteX1090" fmla="*/ 900145 w 1128353"/>
              <a:gd name="connsiteY1090" fmla="*/ 434798 h 857817"/>
              <a:gd name="connsiteX1091" fmla="*/ 899951 w 1128353"/>
              <a:gd name="connsiteY1091" fmla="*/ 436676 h 857817"/>
              <a:gd name="connsiteX1092" fmla="*/ 899369 w 1128353"/>
              <a:gd name="connsiteY1092" fmla="*/ 437582 h 857817"/>
              <a:gd name="connsiteX1093" fmla="*/ 899563 w 1128353"/>
              <a:gd name="connsiteY1093" fmla="*/ 438746 h 857817"/>
              <a:gd name="connsiteX1094" fmla="*/ 899175 w 1128353"/>
              <a:gd name="connsiteY1094" fmla="*/ 439458 h 857817"/>
              <a:gd name="connsiteX1095" fmla="*/ 900081 w 1128353"/>
              <a:gd name="connsiteY1095" fmla="*/ 439458 h 857817"/>
              <a:gd name="connsiteX1096" fmla="*/ 899887 w 1128353"/>
              <a:gd name="connsiteY1096" fmla="*/ 440947 h 857817"/>
              <a:gd name="connsiteX1097" fmla="*/ 900404 w 1128353"/>
              <a:gd name="connsiteY1097" fmla="*/ 441400 h 857817"/>
              <a:gd name="connsiteX1098" fmla="*/ 900404 w 1128353"/>
              <a:gd name="connsiteY1098" fmla="*/ 443471 h 857817"/>
              <a:gd name="connsiteX1099" fmla="*/ 900793 w 1128353"/>
              <a:gd name="connsiteY1099" fmla="*/ 444054 h 857817"/>
              <a:gd name="connsiteX1100" fmla="*/ 899304 w 1128353"/>
              <a:gd name="connsiteY1100" fmla="*/ 444377 h 857817"/>
              <a:gd name="connsiteX1101" fmla="*/ 898916 w 1128353"/>
              <a:gd name="connsiteY1101" fmla="*/ 444831 h 857817"/>
              <a:gd name="connsiteX1102" fmla="*/ 900598 w 1128353"/>
              <a:gd name="connsiteY1102" fmla="*/ 444701 h 857817"/>
              <a:gd name="connsiteX1103" fmla="*/ 901699 w 1128353"/>
              <a:gd name="connsiteY1103" fmla="*/ 443989 h 857817"/>
              <a:gd name="connsiteX1104" fmla="*/ 903576 w 1128353"/>
              <a:gd name="connsiteY1104" fmla="*/ 444571 h 857817"/>
              <a:gd name="connsiteX1105" fmla="*/ 905776 w 1128353"/>
              <a:gd name="connsiteY1105" fmla="*/ 444571 h 857817"/>
              <a:gd name="connsiteX1106" fmla="*/ 905776 w 1128353"/>
              <a:gd name="connsiteY1106" fmla="*/ 444831 h 857817"/>
              <a:gd name="connsiteX1107" fmla="*/ 907070 w 1128353"/>
              <a:gd name="connsiteY1107" fmla="*/ 445154 h 857817"/>
              <a:gd name="connsiteX1108" fmla="*/ 914967 w 1128353"/>
              <a:gd name="connsiteY1108" fmla="*/ 445413 h 857817"/>
              <a:gd name="connsiteX1109" fmla="*/ 917361 w 1128353"/>
              <a:gd name="connsiteY1109" fmla="*/ 446578 h 857817"/>
              <a:gd name="connsiteX1110" fmla="*/ 916843 w 1128353"/>
              <a:gd name="connsiteY1110" fmla="*/ 448519 h 857817"/>
              <a:gd name="connsiteX1111" fmla="*/ 917361 w 1128353"/>
              <a:gd name="connsiteY1111" fmla="*/ 448519 h 857817"/>
              <a:gd name="connsiteX1112" fmla="*/ 917555 w 1128353"/>
              <a:gd name="connsiteY1112" fmla="*/ 447808 h 857817"/>
              <a:gd name="connsiteX1113" fmla="*/ 918462 w 1128353"/>
              <a:gd name="connsiteY1113" fmla="*/ 447484 h 857817"/>
              <a:gd name="connsiteX1114" fmla="*/ 918850 w 1128353"/>
              <a:gd name="connsiteY1114" fmla="*/ 447484 h 857817"/>
              <a:gd name="connsiteX1115" fmla="*/ 918850 w 1128353"/>
              <a:gd name="connsiteY1115" fmla="*/ 448519 h 857817"/>
              <a:gd name="connsiteX1116" fmla="*/ 919756 w 1128353"/>
              <a:gd name="connsiteY1116" fmla="*/ 448196 h 857817"/>
              <a:gd name="connsiteX1117" fmla="*/ 921245 w 1128353"/>
              <a:gd name="connsiteY1117" fmla="*/ 448519 h 857817"/>
              <a:gd name="connsiteX1118" fmla="*/ 921633 w 1128353"/>
              <a:gd name="connsiteY1118" fmla="*/ 448196 h 857817"/>
              <a:gd name="connsiteX1119" fmla="*/ 922539 w 1128353"/>
              <a:gd name="connsiteY1119" fmla="*/ 448649 h 857817"/>
              <a:gd name="connsiteX1120" fmla="*/ 924351 w 1128353"/>
              <a:gd name="connsiteY1120" fmla="*/ 448519 h 857817"/>
              <a:gd name="connsiteX1121" fmla="*/ 924545 w 1128353"/>
              <a:gd name="connsiteY1121" fmla="*/ 448843 h 857817"/>
              <a:gd name="connsiteX1122" fmla="*/ 927846 w 1128353"/>
              <a:gd name="connsiteY1122" fmla="*/ 448261 h 857817"/>
              <a:gd name="connsiteX1123" fmla="*/ 929723 w 1128353"/>
              <a:gd name="connsiteY1123" fmla="*/ 448584 h 857817"/>
              <a:gd name="connsiteX1124" fmla="*/ 931212 w 1128353"/>
              <a:gd name="connsiteY1124" fmla="*/ 447872 h 857817"/>
              <a:gd name="connsiteX1125" fmla="*/ 933218 w 1128353"/>
              <a:gd name="connsiteY1125" fmla="*/ 447548 h 857817"/>
              <a:gd name="connsiteX1126" fmla="*/ 937813 w 1128353"/>
              <a:gd name="connsiteY1126" fmla="*/ 448714 h 857817"/>
              <a:gd name="connsiteX1127" fmla="*/ 940596 w 1128353"/>
              <a:gd name="connsiteY1127" fmla="*/ 450591 h 857817"/>
              <a:gd name="connsiteX1128" fmla="*/ 942085 w 1128353"/>
              <a:gd name="connsiteY1128" fmla="*/ 452791 h 857817"/>
              <a:gd name="connsiteX1129" fmla="*/ 944674 w 1128353"/>
              <a:gd name="connsiteY1129" fmla="*/ 453827 h 857817"/>
              <a:gd name="connsiteX1130" fmla="*/ 944674 w 1128353"/>
              <a:gd name="connsiteY1130" fmla="*/ 454280 h 857817"/>
              <a:gd name="connsiteX1131" fmla="*/ 943573 w 1128353"/>
              <a:gd name="connsiteY1131" fmla="*/ 454733 h 857817"/>
              <a:gd name="connsiteX1132" fmla="*/ 943768 w 1128353"/>
              <a:gd name="connsiteY1132" fmla="*/ 457063 h 857817"/>
              <a:gd name="connsiteX1133" fmla="*/ 943380 w 1128353"/>
              <a:gd name="connsiteY1133" fmla="*/ 457645 h 857817"/>
              <a:gd name="connsiteX1134" fmla="*/ 943897 w 1128353"/>
              <a:gd name="connsiteY1134" fmla="*/ 458357 h 857817"/>
              <a:gd name="connsiteX1135" fmla="*/ 944285 w 1128353"/>
              <a:gd name="connsiteY1135" fmla="*/ 458357 h 857817"/>
              <a:gd name="connsiteX1136" fmla="*/ 944285 w 1128353"/>
              <a:gd name="connsiteY1136" fmla="*/ 455251 h 857817"/>
              <a:gd name="connsiteX1137" fmla="*/ 945774 w 1128353"/>
              <a:gd name="connsiteY1137" fmla="*/ 455121 h 857817"/>
              <a:gd name="connsiteX1138" fmla="*/ 946292 w 1128353"/>
              <a:gd name="connsiteY1138" fmla="*/ 454539 h 857817"/>
              <a:gd name="connsiteX1139" fmla="*/ 948492 w 1128353"/>
              <a:gd name="connsiteY1139" fmla="*/ 454409 h 857817"/>
              <a:gd name="connsiteX1140" fmla="*/ 949075 w 1128353"/>
              <a:gd name="connsiteY1140" fmla="*/ 453956 h 857817"/>
              <a:gd name="connsiteX1141" fmla="*/ 950563 w 1128353"/>
              <a:gd name="connsiteY1141" fmla="*/ 454085 h 857817"/>
              <a:gd name="connsiteX1142" fmla="*/ 950952 w 1128353"/>
              <a:gd name="connsiteY1142" fmla="*/ 453956 h 857817"/>
              <a:gd name="connsiteX1143" fmla="*/ 950952 w 1128353"/>
              <a:gd name="connsiteY1143" fmla="*/ 453244 h 857817"/>
              <a:gd name="connsiteX1144" fmla="*/ 954641 w 1128353"/>
              <a:gd name="connsiteY1144" fmla="*/ 453568 h 857817"/>
              <a:gd name="connsiteX1145" fmla="*/ 956647 w 1128353"/>
              <a:gd name="connsiteY1145" fmla="*/ 452532 h 857817"/>
              <a:gd name="connsiteX1146" fmla="*/ 958136 w 1128353"/>
              <a:gd name="connsiteY1146" fmla="*/ 452403 h 857817"/>
              <a:gd name="connsiteX1147" fmla="*/ 962731 w 1128353"/>
              <a:gd name="connsiteY1147" fmla="*/ 453115 h 857817"/>
              <a:gd name="connsiteX1148" fmla="*/ 963443 w 1128353"/>
              <a:gd name="connsiteY1148" fmla="*/ 453568 h 857817"/>
              <a:gd name="connsiteX1149" fmla="*/ 966032 w 1128353"/>
              <a:gd name="connsiteY1149" fmla="*/ 453568 h 857817"/>
              <a:gd name="connsiteX1150" fmla="*/ 967714 w 1128353"/>
              <a:gd name="connsiteY1150" fmla="*/ 452662 h 857817"/>
              <a:gd name="connsiteX1151" fmla="*/ 971015 w 1128353"/>
              <a:gd name="connsiteY1151" fmla="*/ 452921 h 857817"/>
              <a:gd name="connsiteX1152" fmla="*/ 971921 w 1128353"/>
              <a:gd name="connsiteY1152" fmla="*/ 452467 h 857817"/>
              <a:gd name="connsiteX1153" fmla="*/ 973604 w 1128353"/>
              <a:gd name="connsiteY1153" fmla="*/ 452467 h 857817"/>
              <a:gd name="connsiteX1154" fmla="*/ 975287 w 1128353"/>
              <a:gd name="connsiteY1154" fmla="*/ 452726 h 857817"/>
              <a:gd name="connsiteX1155" fmla="*/ 975869 w 1128353"/>
              <a:gd name="connsiteY1155" fmla="*/ 452274 h 857817"/>
              <a:gd name="connsiteX1156" fmla="*/ 977682 w 1128353"/>
              <a:gd name="connsiteY1156" fmla="*/ 452274 h 857817"/>
              <a:gd name="connsiteX1157" fmla="*/ 978976 w 1128353"/>
              <a:gd name="connsiteY1157" fmla="*/ 451820 h 857817"/>
              <a:gd name="connsiteX1158" fmla="*/ 982665 w 1128353"/>
              <a:gd name="connsiteY1158" fmla="*/ 449749 h 857817"/>
              <a:gd name="connsiteX1159" fmla="*/ 983766 w 1128353"/>
              <a:gd name="connsiteY1159" fmla="*/ 447420 h 857817"/>
              <a:gd name="connsiteX1160" fmla="*/ 985772 w 1128353"/>
              <a:gd name="connsiteY1160" fmla="*/ 445802 h 857817"/>
              <a:gd name="connsiteX1161" fmla="*/ 986872 w 1128353"/>
              <a:gd name="connsiteY1161" fmla="*/ 444184 h 857817"/>
              <a:gd name="connsiteX1162" fmla="*/ 986678 w 1128353"/>
              <a:gd name="connsiteY1162" fmla="*/ 443471 h 857817"/>
              <a:gd name="connsiteX1163" fmla="*/ 988878 w 1128353"/>
              <a:gd name="connsiteY1163" fmla="*/ 442889 h 857817"/>
              <a:gd name="connsiteX1164" fmla="*/ 989267 w 1128353"/>
              <a:gd name="connsiteY1164" fmla="*/ 442306 h 857817"/>
              <a:gd name="connsiteX1165" fmla="*/ 997745 w 1128353"/>
              <a:gd name="connsiteY1165" fmla="*/ 442630 h 857817"/>
              <a:gd name="connsiteX1166" fmla="*/ 999946 w 1128353"/>
              <a:gd name="connsiteY1166" fmla="*/ 442177 h 857817"/>
              <a:gd name="connsiteX1167" fmla="*/ 1000852 w 1128353"/>
              <a:gd name="connsiteY1167" fmla="*/ 441141 h 857817"/>
              <a:gd name="connsiteX1168" fmla="*/ 1000658 w 1128353"/>
              <a:gd name="connsiteY1168" fmla="*/ 440559 h 857817"/>
              <a:gd name="connsiteX1169" fmla="*/ 1005253 w 1128353"/>
              <a:gd name="connsiteY1169" fmla="*/ 441141 h 857817"/>
              <a:gd name="connsiteX1170" fmla="*/ 1009654 w 1128353"/>
              <a:gd name="connsiteY1170" fmla="*/ 441141 h 857817"/>
              <a:gd name="connsiteX1171" fmla="*/ 1010560 w 1128353"/>
              <a:gd name="connsiteY1171" fmla="*/ 440688 h 857817"/>
              <a:gd name="connsiteX1172" fmla="*/ 1010366 w 1128353"/>
              <a:gd name="connsiteY1172" fmla="*/ 440106 h 857817"/>
              <a:gd name="connsiteX1173" fmla="*/ 1011078 w 1128353"/>
              <a:gd name="connsiteY1173" fmla="*/ 439976 h 857817"/>
              <a:gd name="connsiteX1174" fmla="*/ 1011078 w 1128353"/>
              <a:gd name="connsiteY1174" fmla="*/ 439265 h 857817"/>
              <a:gd name="connsiteX1175" fmla="*/ 1011596 w 1128353"/>
              <a:gd name="connsiteY1175" fmla="*/ 438811 h 857817"/>
              <a:gd name="connsiteX1176" fmla="*/ 1018262 w 1128353"/>
              <a:gd name="connsiteY1176" fmla="*/ 439135 h 857817"/>
              <a:gd name="connsiteX1177" fmla="*/ 1020268 w 1128353"/>
              <a:gd name="connsiteY1177" fmla="*/ 438423 h 857817"/>
              <a:gd name="connsiteX1178" fmla="*/ 1024864 w 1128353"/>
              <a:gd name="connsiteY1178" fmla="*/ 438553 h 857817"/>
              <a:gd name="connsiteX1179" fmla="*/ 1025058 w 1128353"/>
              <a:gd name="connsiteY1179" fmla="*/ 438811 h 857817"/>
              <a:gd name="connsiteX1180" fmla="*/ 1030753 w 1128353"/>
              <a:gd name="connsiteY1180" fmla="*/ 438553 h 857817"/>
              <a:gd name="connsiteX1181" fmla="*/ 1033730 w 1128353"/>
              <a:gd name="connsiteY1181" fmla="*/ 438099 h 857817"/>
              <a:gd name="connsiteX1182" fmla="*/ 1034119 w 1128353"/>
              <a:gd name="connsiteY1182" fmla="*/ 437647 h 857817"/>
              <a:gd name="connsiteX1183" fmla="*/ 1035025 w 1128353"/>
              <a:gd name="connsiteY1183" fmla="*/ 437647 h 857817"/>
              <a:gd name="connsiteX1184" fmla="*/ 1037420 w 1128353"/>
              <a:gd name="connsiteY1184" fmla="*/ 436481 h 857817"/>
              <a:gd name="connsiteX1185" fmla="*/ 1041497 w 1128353"/>
              <a:gd name="connsiteY1185" fmla="*/ 436029 h 857817"/>
              <a:gd name="connsiteX1186" fmla="*/ 1042792 w 1128353"/>
              <a:gd name="connsiteY1186" fmla="*/ 435446 h 857817"/>
              <a:gd name="connsiteX1187" fmla="*/ 1047193 w 1128353"/>
              <a:gd name="connsiteY1187" fmla="*/ 434539 h 857817"/>
              <a:gd name="connsiteX1188" fmla="*/ 1054959 w 1128353"/>
              <a:gd name="connsiteY1188" fmla="*/ 435122 h 857817"/>
              <a:gd name="connsiteX1189" fmla="*/ 1059942 w 1128353"/>
              <a:gd name="connsiteY1189" fmla="*/ 436029 h 857817"/>
              <a:gd name="connsiteX1190" fmla="*/ 1060137 w 1128353"/>
              <a:gd name="connsiteY1190" fmla="*/ 436287 h 857817"/>
              <a:gd name="connsiteX1191" fmla="*/ 1070622 w 1128353"/>
              <a:gd name="connsiteY1191" fmla="*/ 436157 h 857817"/>
              <a:gd name="connsiteX1192" fmla="*/ 1072305 w 1128353"/>
              <a:gd name="connsiteY1192" fmla="*/ 435575 h 857817"/>
              <a:gd name="connsiteX1193" fmla="*/ 1073211 w 1128353"/>
              <a:gd name="connsiteY1193" fmla="*/ 434863 h 857817"/>
              <a:gd name="connsiteX1194" fmla="*/ 1073599 w 1128353"/>
              <a:gd name="connsiteY1194" fmla="*/ 433957 h 857817"/>
              <a:gd name="connsiteX1195" fmla="*/ 1074505 w 1128353"/>
              <a:gd name="connsiteY1195" fmla="*/ 433504 h 857817"/>
              <a:gd name="connsiteX1196" fmla="*/ 1078388 w 1128353"/>
              <a:gd name="connsiteY1196" fmla="*/ 433180 h 857817"/>
              <a:gd name="connsiteX1197" fmla="*/ 1079295 w 1128353"/>
              <a:gd name="connsiteY1197" fmla="*/ 434087 h 857817"/>
              <a:gd name="connsiteX1198" fmla="*/ 1082077 w 1128353"/>
              <a:gd name="connsiteY1198" fmla="*/ 433957 h 857817"/>
              <a:gd name="connsiteX1199" fmla="*/ 1082466 w 1128353"/>
              <a:gd name="connsiteY1199" fmla="*/ 434539 h 857817"/>
              <a:gd name="connsiteX1200" fmla="*/ 1083954 w 1128353"/>
              <a:gd name="connsiteY1200" fmla="*/ 434539 h 857817"/>
              <a:gd name="connsiteX1201" fmla="*/ 1084149 w 1128353"/>
              <a:gd name="connsiteY1201" fmla="*/ 433957 h 857817"/>
              <a:gd name="connsiteX1202" fmla="*/ 1085249 w 1128353"/>
              <a:gd name="connsiteY1202" fmla="*/ 433957 h 857817"/>
              <a:gd name="connsiteX1203" fmla="*/ 1085831 w 1128353"/>
              <a:gd name="connsiteY1203" fmla="*/ 433504 h 857817"/>
              <a:gd name="connsiteX1204" fmla="*/ 1087837 w 1128353"/>
              <a:gd name="connsiteY1204" fmla="*/ 433763 h 857817"/>
              <a:gd name="connsiteX1205" fmla="*/ 1089326 w 1128353"/>
              <a:gd name="connsiteY1205" fmla="*/ 433504 h 857817"/>
              <a:gd name="connsiteX1206" fmla="*/ 1089844 w 1128353"/>
              <a:gd name="connsiteY1206" fmla="*/ 433051 h 857817"/>
              <a:gd name="connsiteX1207" fmla="*/ 1090038 w 1128353"/>
              <a:gd name="connsiteY1207" fmla="*/ 431562 h 857817"/>
              <a:gd name="connsiteX1208" fmla="*/ 1093339 w 1128353"/>
              <a:gd name="connsiteY1208" fmla="*/ 432274 h 857817"/>
              <a:gd name="connsiteX1209" fmla="*/ 1094051 w 1128353"/>
              <a:gd name="connsiteY1209" fmla="*/ 431692 h 857817"/>
              <a:gd name="connsiteX1210" fmla="*/ 1095345 w 1128353"/>
              <a:gd name="connsiteY1210" fmla="*/ 431562 h 857817"/>
              <a:gd name="connsiteX1211" fmla="*/ 1094957 w 1128353"/>
              <a:gd name="connsiteY1211" fmla="*/ 430980 h 857817"/>
              <a:gd name="connsiteX1212" fmla="*/ 1095669 w 1128353"/>
              <a:gd name="connsiteY1212" fmla="*/ 430851 h 857817"/>
              <a:gd name="connsiteX1213" fmla="*/ 1097481 w 1128353"/>
              <a:gd name="connsiteY1213" fmla="*/ 431303 h 857817"/>
              <a:gd name="connsiteX1214" fmla="*/ 1097870 w 1128353"/>
              <a:gd name="connsiteY1214" fmla="*/ 431886 h 857817"/>
              <a:gd name="connsiteX1215" fmla="*/ 1099682 w 1128353"/>
              <a:gd name="connsiteY1215" fmla="*/ 431886 h 857817"/>
              <a:gd name="connsiteX1216" fmla="*/ 1100976 w 1128353"/>
              <a:gd name="connsiteY1216" fmla="*/ 431174 h 857817"/>
              <a:gd name="connsiteX1217" fmla="*/ 1102982 w 1128353"/>
              <a:gd name="connsiteY1217" fmla="*/ 430915 h 857817"/>
              <a:gd name="connsiteX1218" fmla="*/ 1104665 w 1128353"/>
              <a:gd name="connsiteY1218" fmla="*/ 431174 h 857817"/>
              <a:gd name="connsiteX1219" fmla="*/ 1105054 w 1128353"/>
              <a:gd name="connsiteY1219" fmla="*/ 429880 h 857817"/>
              <a:gd name="connsiteX1220" fmla="*/ 1105571 w 1128353"/>
              <a:gd name="connsiteY1220" fmla="*/ 429750 h 857817"/>
              <a:gd name="connsiteX1221" fmla="*/ 1105571 w 1128353"/>
              <a:gd name="connsiteY1221" fmla="*/ 428845 h 857817"/>
              <a:gd name="connsiteX1222" fmla="*/ 1107254 w 1128353"/>
              <a:gd name="connsiteY1222" fmla="*/ 428132 h 857817"/>
              <a:gd name="connsiteX1223" fmla="*/ 1112238 w 1128353"/>
              <a:gd name="connsiteY1223" fmla="*/ 428132 h 857817"/>
              <a:gd name="connsiteX1224" fmla="*/ 1112432 w 1128353"/>
              <a:gd name="connsiteY1224" fmla="*/ 428456 h 857817"/>
              <a:gd name="connsiteX1225" fmla="*/ 1114632 w 1128353"/>
              <a:gd name="connsiteY1225" fmla="*/ 428132 h 857817"/>
              <a:gd name="connsiteX1226" fmla="*/ 1115344 w 1128353"/>
              <a:gd name="connsiteY1226" fmla="*/ 428585 h 857817"/>
              <a:gd name="connsiteX1227" fmla="*/ 1117739 w 1128353"/>
              <a:gd name="connsiteY1227" fmla="*/ 428845 h 857817"/>
              <a:gd name="connsiteX1228" fmla="*/ 1119745 w 1128353"/>
              <a:gd name="connsiteY1228" fmla="*/ 428262 h 857817"/>
              <a:gd name="connsiteX1229" fmla="*/ 1119551 w 1128353"/>
              <a:gd name="connsiteY1229" fmla="*/ 428003 h 857817"/>
              <a:gd name="connsiteX1230" fmla="*/ 1120457 w 1128353"/>
              <a:gd name="connsiteY1230" fmla="*/ 427550 h 857817"/>
              <a:gd name="connsiteX1231" fmla="*/ 1121363 w 1128353"/>
              <a:gd name="connsiteY1231" fmla="*/ 429038 h 857817"/>
              <a:gd name="connsiteX1232" fmla="*/ 1123240 w 1128353"/>
              <a:gd name="connsiteY1232" fmla="*/ 429621 h 857817"/>
              <a:gd name="connsiteX1233" fmla="*/ 1123629 w 1128353"/>
              <a:gd name="connsiteY1233" fmla="*/ 430203 h 857817"/>
              <a:gd name="connsiteX1234" fmla="*/ 1124340 w 1128353"/>
              <a:gd name="connsiteY1234" fmla="*/ 430203 h 857817"/>
              <a:gd name="connsiteX1235" fmla="*/ 1126023 w 1128353"/>
              <a:gd name="connsiteY1235" fmla="*/ 431368 h 857817"/>
              <a:gd name="connsiteX1236" fmla="*/ 1126023 w 1128353"/>
              <a:gd name="connsiteY1236" fmla="*/ 432857 h 857817"/>
              <a:gd name="connsiteX1237" fmla="*/ 1126541 w 1128353"/>
              <a:gd name="connsiteY1237" fmla="*/ 433310 h 857817"/>
              <a:gd name="connsiteX1238" fmla="*/ 1127253 w 1128353"/>
              <a:gd name="connsiteY1238" fmla="*/ 433310 h 857817"/>
              <a:gd name="connsiteX1239" fmla="*/ 1127059 w 1128353"/>
              <a:gd name="connsiteY1239" fmla="*/ 435252 h 857817"/>
              <a:gd name="connsiteX1240" fmla="*/ 1128353 w 1128353"/>
              <a:gd name="connsiteY1240" fmla="*/ 436287 h 857817"/>
              <a:gd name="connsiteX1241" fmla="*/ 1128353 w 1128353"/>
              <a:gd name="connsiteY1241" fmla="*/ 438488 h 857817"/>
              <a:gd name="connsiteX1242" fmla="*/ 1127965 w 1128353"/>
              <a:gd name="connsiteY1242" fmla="*/ 441011 h 857817"/>
              <a:gd name="connsiteX1243" fmla="*/ 1126865 w 1128353"/>
              <a:gd name="connsiteY1243" fmla="*/ 441918 h 857817"/>
              <a:gd name="connsiteX1244" fmla="*/ 1127253 w 1128353"/>
              <a:gd name="connsiteY1244" fmla="*/ 446190 h 857817"/>
              <a:gd name="connsiteX1245" fmla="*/ 1126735 w 1128353"/>
              <a:gd name="connsiteY1245" fmla="*/ 446190 h 857817"/>
              <a:gd name="connsiteX1246" fmla="*/ 1126153 w 1128353"/>
              <a:gd name="connsiteY1246" fmla="*/ 447096 h 857817"/>
              <a:gd name="connsiteX1247" fmla="*/ 1126735 w 1128353"/>
              <a:gd name="connsiteY1247" fmla="*/ 447678 h 857817"/>
              <a:gd name="connsiteX1248" fmla="*/ 1126347 w 1128353"/>
              <a:gd name="connsiteY1248" fmla="*/ 448261 h 857817"/>
              <a:gd name="connsiteX1249" fmla="*/ 1126541 w 1128353"/>
              <a:gd name="connsiteY1249" fmla="*/ 449166 h 857817"/>
              <a:gd name="connsiteX1250" fmla="*/ 1126153 w 1128353"/>
              <a:gd name="connsiteY1250" fmla="*/ 449296 h 857817"/>
              <a:gd name="connsiteX1251" fmla="*/ 1126153 w 1128353"/>
              <a:gd name="connsiteY1251" fmla="*/ 449879 h 857817"/>
              <a:gd name="connsiteX1252" fmla="*/ 1126541 w 1128353"/>
              <a:gd name="connsiteY1252" fmla="*/ 449879 h 857817"/>
              <a:gd name="connsiteX1253" fmla="*/ 1126153 w 1128353"/>
              <a:gd name="connsiteY1253" fmla="*/ 450784 h 857817"/>
              <a:gd name="connsiteX1254" fmla="*/ 1126347 w 1128353"/>
              <a:gd name="connsiteY1254" fmla="*/ 451238 h 857817"/>
              <a:gd name="connsiteX1255" fmla="*/ 1125958 w 1128353"/>
              <a:gd name="connsiteY1255" fmla="*/ 451238 h 857817"/>
              <a:gd name="connsiteX1256" fmla="*/ 1125570 w 1128353"/>
              <a:gd name="connsiteY1256" fmla="*/ 451950 h 857817"/>
              <a:gd name="connsiteX1257" fmla="*/ 1124858 w 1128353"/>
              <a:gd name="connsiteY1257" fmla="*/ 452079 h 857817"/>
              <a:gd name="connsiteX1258" fmla="*/ 1125247 w 1128353"/>
              <a:gd name="connsiteY1258" fmla="*/ 453373 h 857817"/>
              <a:gd name="connsiteX1259" fmla="*/ 1124729 w 1128353"/>
              <a:gd name="connsiteY1259" fmla="*/ 453697 h 857817"/>
              <a:gd name="connsiteX1260" fmla="*/ 1122722 w 1128353"/>
              <a:gd name="connsiteY1260" fmla="*/ 457645 h 857817"/>
              <a:gd name="connsiteX1261" fmla="*/ 1120910 w 1128353"/>
              <a:gd name="connsiteY1261" fmla="*/ 459263 h 857817"/>
              <a:gd name="connsiteX1262" fmla="*/ 1120328 w 1128353"/>
              <a:gd name="connsiteY1262" fmla="*/ 460752 h 857817"/>
              <a:gd name="connsiteX1263" fmla="*/ 1118645 w 1128353"/>
              <a:gd name="connsiteY1263" fmla="*/ 461788 h 857817"/>
              <a:gd name="connsiteX1264" fmla="*/ 1119033 w 1128353"/>
              <a:gd name="connsiteY1264" fmla="*/ 462952 h 857817"/>
              <a:gd name="connsiteX1265" fmla="*/ 1118516 w 1128353"/>
              <a:gd name="connsiteY1265" fmla="*/ 463082 h 857817"/>
              <a:gd name="connsiteX1266" fmla="*/ 1120004 w 1128353"/>
              <a:gd name="connsiteY1266" fmla="*/ 464377 h 857817"/>
              <a:gd name="connsiteX1267" fmla="*/ 1119292 w 1128353"/>
              <a:gd name="connsiteY1267" fmla="*/ 464377 h 857817"/>
              <a:gd name="connsiteX1268" fmla="*/ 1117803 w 1128353"/>
              <a:gd name="connsiteY1268" fmla="*/ 463211 h 857817"/>
              <a:gd name="connsiteX1269" fmla="*/ 1117803 w 1128353"/>
              <a:gd name="connsiteY1269" fmla="*/ 463923 h 857817"/>
              <a:gd name="connsiteX1270" fmla="*/ 1117092 w 1128353"/>
              <a:gd name="connsiteY1270" fmla="*/ 464053 h 857817"/>
              <a:gd name="connsiteX1271" fmla="*/ 1117092 w 1128353"/>
              <a:gd name="connsiteY1271" fmla="*/ 464635 h 857817"/>
              <a:gd name="connsiteX1272" fmla="*/ 1115603 w 1128353"/>
              <a:gd name="connsiteY1272" fmla="*/ 464894 h 857817"/>
              <a:gd name="connsiteX1273" fmla="*/ 1115085 w 1128353"/>
              <a:gd name="connsiteY1273" fmla="*/ 463146 h 857817"/>
              <a:gd name="connsiteX1274" fmla="*/ 1113402 w 1128353"/>
              <a:gd name="connsiteY1274" fmla="*/ 463729 h 857817"/>
              <a:gd name="connsiteX1275" fmla="*/ 1109131 w 1128353"/>
              <a:gd name="connsiteY1275" fmla="*/ 463600 h 857817"/>
              <a:gd name="connsiteX1276" fmla="*/ 1108743 w 1128353"/>
              <a:gd name="connsiteY1276" fmla="*/ 463017 h 857817"/>
              <a:gd name="connsiteX1277" fmla="*/ 1107642 w 1128353"/>
              <a:gd name="connsiteY1277" fmla="*/ 463017 h 857817"/>
              <a:gd name="connsiteX1278" fmla="*/ 1106348 w 1128353"/>
              <a:gd name="connsiteY1278" fmla="*/ 462111 h 857817"/>
              <a:gd name="connsiteX1279" fmla="*/ 1104342 w 1128353"/>
              <a:gd name="connsiteY1279" fmla="*/ 462111 h 857817"/>
              <a:gd name="connsiteX1280" fmla="*/ 1103241 w 1128353"/>
              <a:gd name="connsiteY1280" fmla="*/ 462564 h 857817"/>
              <a:gd name="connsiteX1281" fmla="*/ 1102141 w 1128353"/>
              <a:gd name="connsiteY1281" fmla="*/ 463858 h 857817"/>
              <a:gd name="connsiteX1282" fmla="*/ 1101235 w 1128353"/>
              <a:gd name="connsiteY1282" fmla="*/ 464312 h 857817"/>
              <a:gd name="connsiteX1283" fmla="*/ 1099552 w 1128353"/>
              <a:gd name="connsiteY1283" fmla="*/ 466642 h 857817"/>
              <a:gd name="connsiteX1284" fmla="*/ 1099746 w 1128353"/>
              <a:gd name="connsiteY1284" fmla="*/ 468583 h 857817"/>
              <a:gd name="connsiteX1285" fmla="*/ 1100653 w 1128353"/>
              <a:gd name="connsiteY1285" fmla="*/ 469166 h 857817"/>
              <a:gd name="connsiteX1286" fmla="*/ 1101558 w 1128353"/>
              <a:gd name="connsiteY1286" fmla="*/ 468712 h 857817"/>
              <a:gd name="connsiteX1287" fmla="*/ 1102465 w 1128353"/>
              <a:gd name="connsiteY1287" fmla="*/ 469878 h 857817"/>
              <a:gd name="connsiteX1288" fmla="*/ 1102659 w 1128353"/>
              <a:gd name="connsiteY1288" fmla="*/ 473372 h 857817"/>
              <a:gd name="connsiteX1289" fmla="*/ 1103371 w 1128353"/>
              <a:gd name="connsiteY1289" fmla="*/ 478098 h 857817"/>
              <a:gd name="connsiteX1290" fmla="*/ 1104083 w 1128353"/>
              <a:gd name="connsiteY1290" fmla="*/ 480298 h 857817"/>
              <a:gd name="connsiteX1291" fmla="*/ 1104277 w 1128353"/>
              <a:gd name="connsiteY1291" fmla="*/ 483210 h 857817"/>
              <a:gd name="connsiteX1292" fmla="*/ 1105571 w 1128353"/>
              <a:gd name="connsiteY1292" fmla="*/ 487482 h 857817"/>
              <a:gd name="connsiteX1293" fmla="*/ 1105960 w 1128353"/>
              <a:gd name="connsiteY1293" fmla="*/ 487806 h 857817"/>
              <a:gd name="connsiteX1294" fmla="*/ 1106154 w 1128353"/>
              <a:gd name="connsiteY1294" fmla="*/ 489294 h 857817"/>
              <a:gd name="connsiteX1295" fmla="*/ 1107060 w 1128353"/>
              <a:gd name="connsiteY1295" fmla="*/ 490912 h 857817"/>
              <a:gd name="connsiteX1296" fmla="*/ 1107254 w 1128353"/>
              <a:gd name="connsiteY1296" fmla="*/ 492271 h 857817"/>
              <a:gd name="connsiteX1297" fmla="*/ 1108937 w 1128353"/>
              <a:gd name="connsiteY1297" fmla="*/ 496543 h 857817"/>
              <a:gd name="connsiteX1298" fmla="*/ 1109325 w 1128353"/>
              <a:gd name="connsiteY1298" fmla="*/ 499002 h 857817"/>
              <a:gd name="connsiteX1299" fmla="*/ 1111008 w 1128353"/>
              <a:gd name="connsiteY1299" fmla="*/ 502368 h 857817"/>
              <a:gd name="connsiteX1300" fmla="*/ 1111202 w 1128353"/>
              <a:gd name="connsiteY1300" fmla="*/ 504244 h 857817"/>
              <a:gd name="connsiteX1301" fmla="*/ 1113402 w 1128353"/>
              <a:gd name="connsiteY1301" fmla="*/ 511752 h 857817"/>
              <a:gd name="connsiteX1302" fmla="*/ 1113791 w 1128353"/>
              <a:gd name="connsiteY1302" fmla="*/ 518354 h 857817"/>
              <a:gd name="connsiteX1303" fmla="*/ 1113597 w 1128353"/>
              <a:gd name="connsiteY1303" fmla="*/ 535505 h 857817"/>
              <a:gd name="connsiteX1304" fmla="*/ 1113985 w 1128353"/>
              <a:gd name="connsiteY1304" fmla="*/ 535829 h 857817"/>
              <a:gd name="connsiteX1305" fmla="*/ 1113467 w 1128353"/>
              <a:gd name="connsiteY1305" fmla="*/ 540812 h 857817"/>
              <a:gd name="connsiteX1306" fmla="*/ 1113985 w 1128353"/>
              <a:gd name="connsiteY1306" fmla="*/ 544502 h 857817"/>
              <a:gd name="connsiteX1307" fmla="*/ 1113467 w 1128353"/>
              <a:gd name="connsiteY1307" fmla="*/ 546378 h 857817"/>
              <a:gd name="connsiteX1308" fmla="*/ 1113079 w 1128353"/>
              <a:gd name="connsiteY1308" fmla="*/ 546508 h 857817"/>
              <a:gd name="connsiteX1309" fmla="*/ 1113079 w 1128353"/>
              <a:gd name="connsiteY1309" fmla="*/ 547673 h 857817"/>
              <a:gd name="connsiteX1310" fmla="*/ 1111979 w 1128353"/>
              <a:gd name="connsiteY1310" fmla="*/ 550003 h 857817"/>
              <a:gd name="connsiteX1311" fmla="*/ 1111590 w 1128353"/>
              <a:gd name="connsiteY1311" fmla="*/ 551879 h 857817"/>
              <a:gd name="connsiteX1312" fmla="*/ 1109713 w 1128353"/>
              <a:gd name="connsiteY1312" fmla="*/ 554339 h 857817"/>
              <a:gd name="connsiteX1313" fmla="*/ 1107125 w 1128353"/>
              <a:gd name="connsiteY1313" fmla="*/ 556410 h 857817"/>
              <a:gd name="connsiteX1314" fmla="*/ 1107125 w 1128353"/>
              <a:gd name="connsiteY1314" fmla="*/ 556993 h 857817"/>
              <a:gd name="connsiteX1315" fmla="*/ 1106736 w 1128353"/>
              <a:gd name="connsiteY1315" fmla="*/ 556993 h 857817"/>
              <a:gd name="connsiteX1316" fmla="*/ 1106736 w 1128353"/>
              <a:gd name="connsiteY1316" fmla="*/ 558611 h 857817"/>
              <a:gd name="connsiteX1317" fmla="*/ 1106154 w 1128353"/>
              <a:gd name="connsiteY1317" fmla="*/ 559646 h 857817"/>
              <a:gd name="connsiteX1318" fmla="*/ 1103759 w 1128353"/>
              <a:gd name="connsiteY1318" fmla="*/ 562106 h 857817"/>
              <a:gd name="connsiteX1319" fmla="*/ 1100264 w 1128353"/>
              <a:gd name="connsiteY1319" fmla="*/ 564177 h 857817"/>
              <a:gd name="connsiteX1320" fmla="*/ 1096769 w 1128353"/>
              <a:gd name="connsiteY1320" fmla="*/ 565342 h 857817"/>
              <a:gd name="connsiteX1321" fmla="*/ 1096187 w 1128353"/>
              <a:gd name="connsiteY1321" fmla="*/ 565083 h 857817"/>
              <a:gd name="connsiteX1322" fmla="*/ 1093209 w 1128353"/>
              <a:gd name="connsiteY1322" fmla="*/ 566378 h 857817"/>
              <a:gd name="connsiteX1323" fmla="*/ 1093209 w 1128353"/>
              <a:gd name="connsiteY1323" fmla="*/ 570326 h 857817"/>
              <a:gd name="connsiteX1324" fmla="*/ 1092821 w 1128353"/>
              <a:gd name="connsiteY1324" fmla="*/ 570326 h 857817"/>
              <a:gd name="connsiteX1325" fmla="*/ 1092627 w 1128353"/>
              <a:gd name="connsiteY1325" fmla="*/ 569290 h 857817"/>
              <a:gd name="connsiteX1326" fmla="*/ 1090621 w 1128353"/>
              <a:gd name="connsiteY1326" fmla="*/ 570454 h 857817"/>
              <a:gd name="connsiteX1327" fmla="*/ 1088938 w 1128353"/>
              <a:gd name="connsiteY1327" fmla="*/ 570326 h 857817"/>
              <a:gd name="connsiteX1328" fmla="*/ 1088744 w 1128353"/>
              <a:gd name="connsiteY1328" fmla="*/ 570584 h 857817"/>
              <a:gd name="connsiteX1329" fmla="*/ 1088226 w 1128353"/>
              <a:gd name="connsiteY1329" fmla="*/ 570584 h 857817"/>
              <a:gd name="connsiteX1330" fmla="*/ 1087643 w 1128353"/>
              <a:gd name="connsiteY1330" fmla="*/ 569678 h 857817"/>
              <a:gd name="connsiteX1331" fmla="*/ 1086932 w 1128353"/>
              <a:gd name="connsiteY1331" fmla="*/ 569549 h 857817"/>
              <a:gd name="connsiteX1332" fmla="*/ 1084925 w 1128353"/>
              <a:gd name="connsiteY1332" fmla="*/ 570131 h 857817"/>
              <a:gd name="connsiteX1333" fmla="*/ 1083825 w 1128353"/>
              <a:gd name="connsiteY1333" fmla="*/ 571037 h 857817"/>
              <a:gd name="connsiteX1334" fmla="*/ 1083436 w 1128353"/>
              <a:gd name="connsiteY1334" fmla="*/ 572785 h 857817"/>
              <a:gd name="connsiteX1335" fmla="*/ 1085443 w 1128353"/>
              <a:gd name="connsiteY1335" fmla="*/ 574273 h 857817"/>
              <a:gd name="connsiteX1336" fmla="*/ 1084537 w 1128353"/>
              <a:gd name="connsiteY1336" fmla="*/ 574856 h 857817"/>
              <a:gd name="connsiteX1337" fmla="*/ 1084149 w 1128353"/>
              <a:gd name="connsiteY1337" fmla="*/ 575568 h 857817"/>
              <a:gd name="connsiteX1338" fmla="*/ 1085054 w 1128353"/>
              <a:gd name="connsiteY1338" fmla="*/ 576279 h 857817"/>
              <a:gd name="connsiteX1339" fmla="*/ 1086932 w 1128353"/>
              <a:gd name="connsiteY1339" fmla="*/ 576409 h 857817"/>
              <a:gd name="connsiteX1340" fmla="*/ 1086543 w 1128353"/>
              <a:gd name="connsiteY1340" fmla="*/ 577121 h 857817"/>
              <a:gd name="connsiteX1341" fmla="*/ 1084149 w 1128353"/>
              <a:gd name="connsiteY1341" fmla="*/ 576862 h 857817"/>
              <a:gd name="connsiteX1342" fmla="*/ 1083242 w 1128353"/>
              <a:gd name="connsiteY1342" fmla="*/ 575568 h 857817"/>
              <a:gd name="connsiteX1343" fmla="*/ 1079359 w 1128353"/>
              <a:gd name="connsiteY1343" fmla="*/ 575697 h 857817"/>
              <a:gd name="connsiteX1344" fmla="*/ 1077870 w 1128353"/>
              <a:gd name="connsiteY1344" fmla="*/ 576279 h 857817"/>
              <a:gd name="connsiteX1345" fmla="*/ 1077482 w 1128353"/>
              <a:gd name="connsiteY1345" fmla="*/ 577186 h 857817"/>
              <a:gd name="connsiteX1346" fmla="*/ 1076576 w 1128353"/>
              <a:gd name="connsiteY1346" fmla="*/ 577897 h 857817"/>
              <a:gd name="connsiteX1347" fmla="*/ 1074893 w 1128353"/>
              <a:gd name="connsiteY1347" fmla="*/ 578351 h 857817"/>
              <a:gd name="connsiteX1348" fmla="*/ 1074311 w 1128353"/>
              <a:gd name="connsiteY1348" fmla="*/ 578933 h 857817"/>
              <a:gd name="connsiteX1349" fmla="*/ 1072498 w 1128353"/>
              <a:gd name="connsiteY1349" fmla="*/ 579063 h 857817"/>
              <a:gd name="connsiteX1350" fmla="*/ 1072110 w 1128353"/>
              <a:gd name="connsiteY1350" fmla="*/ 580099 h 857817"/>
              <a:gd name="connsiteX1351" fmla="*/ 1070104 w 1128353"/>
              <a:gd name="connsiteY1351" fmla="*/ 580810 h 857817"/>
              <a:gd name="connsiteX1352" fmla="*/ 1069910 w 1128353"/>
              <a:gd name="connsiteY1352" fmla="*/ 581263 h 857817"/>
              <a:gd name="connsiteX1353" fmla="*/ 1069327 w 1128353"/>
              <a:gd name="connsiteY1353" fmla="*/ 581263 h 857817"/>
              <a:gd name="connsiteX1354" fmla="*/ 1068421 w 1128353"/>
              <a:gd name="connsiteY1354" fmla="*/ 581975 h 857817"/>
              <a:gd name="connsiteX1355" fmla="*/ 1067709 w 1128353"/>
              <a:gd name="connsiteY1355" fmla="*/ 581717 h 857817"/>
              <a:gd name="connsiteX1356" fmla="*/ 1067191 w 1128353"/>
              <a:gd name="connsiteY1356" fmla="*/ 581975 h 857817"/>
              <a:gd name="connsiteX1357" fmla="*/ 1064603 w 1128353"/>
              <a:gd name="connsiteY1357" fmla="*/ 581845 h 857817"/>
              <a:gd name="connsiteX1358" fmla="*/ 1062596 w 1128353"/>
              <a:gd name="connsiteY1358" fmla="*/ 582558 h 857817"/>
              <a:gd name="connsiteX1359" fmla="*/ 1058001 w 1128353"/>
              <a:gd name="connsiteY1359" fmla="*/ 582558 h 857817"/>
              <a:gd name="connsiteX1360" fmla="*/ 1053923 w 1128353"/>
              <a:gd name="connsiteY1360" fmla="*/ 583140 h 857817"/>
              <a:gd name="connsiteX1361" fmla="*/ 1052111 w 1128353"/>
              <a:gd name="connsiteY1361" fmla="*/ 584305 h 857817"/>
              <a:gd name="connsiteX1362" fmla="*/ 1050817 w 1128353"/>
              <a:gd name="connsiteY1362" fmla="*/ 584434 h 857817"/>
              <a:gd name="connsiteX1363" fmla="*/ 1048940 w 1128353"/>
              <a:gd name="connsiteY1363" fmla="*/ 585729 h 857817"/>
              <a:gd name="connsiteX1364" fmla="*/ 1048940 w 1128353"/>
              <a:gd name="connsiteY1364" fmla="*/ 586182 h 857817"/>
              <a:gd name="connsiteX1365" fmla="*/ 1047451 w 1128353"/>
              <a:gd name="connsiteY1365" fmla="*/ 586635 h 857817"/>
              <a:gd name="connsiteX1366" fmla="*/ 1046934 w 1128353"/>
              <a:gd name="connsiteY1366" fmla="*/ 587800 h 857817"/>
              <a:gd name="connsiteX1367" fmla="*/ 1046222 w 1128353"/>
              <a:gd name="connsiteY1367" fmla="*/ 588382 h 857817"/>
              <a:gd name="connsiteX1368" fmla="*/ 1046416 w 1128353"/>
              <a:gd name="connsiteY1368" fmla="*/ 589418 h 857817"/>
              <a:gd name="connsiteX1369" fmla="*/ 1046028 w 1128353"/>
              <a:gd name="connsiteY1369" fmla="*/ 589677 h 857817"/>
              <a:gd name="connsiteX1370" fmla="*/ 1046028 w 1128353"/>
              <a:gd name="connsiteY1370" fmla="*/ 591166 h 857817"/>
              <a:gd name="connsiteX1371" fmla="*/ 1045639 w 1128353"/>
              <a:gd name="connsiteY1371" fmla="*/ 591618 h 857817"/>
              <a:gd name="connsiteX1372" fmla="*/ 1042662 w 1128353"/>
              <a:gd name="connsiteY1372" fmla="*/ 592330 h 857817"/>
              <a:gd name="connsiteX1373" fmla="*/ 1041950 w 1128353"/>
              <a:gd name="connsiteY1373" fmla="*/ 593236 h 857817"/>
              <a:gd name="connsiteX1374" fmla="*/ 1041044 w 1128353"/>
              <a:gd name="connsiteY1374" fmla="*/ 593366 h 857817"/>
              <a:gd name="connsiteX1375" fmla="*/ 1041238 w 1128353"/>
              <a:gd name="connsiteY1375" fmla="*/ 593819 h 857817"/>
              <a:gd name="connsiteX1376" fmla="*/ 1042338 w 1128353"/>
              <a:gd name="connsiteY1376" fmla="*/ 593948 h 857817"/>
              <a:gd name="connsiteX1377" fmla="*/ 1042856 w 1128353"/>
              <a:gd name="connsiteY1377" fmla="*/ 595243 h 857817"/>
              <a:gd name="connsiteX1378" fmla="*/ 1040267 w 1128353"/>
              <a:gd name="connsiteY1378" fmla="*/ 595114 h 857817"/>
              <a:gd name="connsiteX1379" fmla="*/ 1039555 w 1128353"/>
              <a:gd name="connsiteY1379" fmla="*/ 595437 h 857817"/>
              <a:gd name="connsiteX1380" fmla="*/ 1038649 w 1128353"/>
              <a:gd name="connsiteY1380" fmla="*/ 594984 h 857817"/>
              <a:gd name="connsiteX1381" fmla="*/ 1038067 w 1128353"/>
              <a:gd name="connsiteY1381" fmla="*/ 595696 h 857817"/>
              <a:gd name="connsiteX1382" fmla="*/ 1034183 w 1128353"/>
              <a:gd name="connsiteY1382" fmla="*/ 596991 h 857817"/>
              <a:gd name="connsiteX1383" fmla="*/ 1029006 w 1128353"/>
              <a:gd name="connsiteY1383" fmla="*/ 596861 h 857817"/>
              <a:gd name="connsiteX1384" fmla="*/ 1017744 w 1128353"/>
              <a:gd name="connsiteY1384" fmla="*/ 598350 h 857817"/>
              <a:gd name="connsiteX1385" fmla="*/ 1014444 w 1128353"/>
              <a:gd name="connsiteY1385" fmla="*/ 599191 h 857817"/>
              <a:gd name="connsiteX1386" fmla="*/ 1011466 w 1128353"/>
              <a:gd name="connsiteY1386" fmla="*/ 599515 h 857817"/>
              <a:gd name="connsiteX1387" fmla="*/ 1007583 w 1128353"/>
              <a:gd name="connsiteY1387" fmla="*/ 600680 h 857817"/>
              <a:gd name="connsiteX1388" fmla="*/ 1006483 w 1128353"/>
              <a:gd name="connsiteY1388" fmla="*/ 601391 h 857817"/>
              <a:gd name="connsiteX1389" fmla="*/ 1003894 w 1128353"/>
              <a:gd name="connsiteY1389" fmla="*/ 601974 h 857817"/>
              <a:gd name="connsiteX1390" fmla="*/ 1002211 w 1128353"/>
              <a:gd name="connsiteY1390" fmla="*/ 603009 h 857817"/>
              <a:gd name="connsiteX1391" fmla="*/ 1000917 w 1128353"/>
              <a:gd name="connsiteY1391" fmla="*/ 603269 h 857817"/>
              <a:gd name="connsiteX1392" fmla="*/ 1000011 w 1128353"/>
              <a:gd name="connsiteY1392" fmla="*/ 604175 h 857817"/>
              <a:gd name="connsiteX1393" fmla="*/ 998198 w 1128353"/>
              <a:gd name="connsiteY1393" fmla="*/ 604757 h 857817"/>
              <a:gd name="connsiteX1394" fmla="*/ 994315 w 1128353"/>
              <a:gd name="connsiteY1394" fmla="*/ 607087 h 857817"/>
              <a:gd name="connsiteX1395" fmla="*/ 991921 w 1128353"/>
              <a:gd name="connsiteY1395" fmla="*/ 609158 h 857817"/>
              <a:gd name="connsiteX1396" fmla="*/ 991532 w 1128353"/>
              <a:gd name="connsiteY1396" fmla="*/ 610193 h 857817"/>
              <a:gd name="connsiteX1397" fmla="*/ 989849 w 1128353"/>
              <a:gd name="connsiteY1397" fmla="*/ 611100 h 857817"/>
              <a:gd name="connsiteX1398" fmla="*/ 988361 w 1128353"/>
              <a:gd name="connsiteY1398" fmla="*/ 612847 h 857817"/>
              <a:gd name="connsiteX1399" fmla="*/ 985772 w 1128353"/>
              <a:gd name="connsiteY1399" fmla="*/ 614919 h 857817"/>
              <a:gd name="connsiteX1400" fmla="*/ 985578 w 1128353"/>
              <a:gd name="connsiteY1400" fmla="*/ 615631 h 857817"/>
              <a:gd name="connsiteX1401" fmla="*/ 980983 w 1128353"/>
              <a:gd name="connsiteY1401" fmla="*/ 618867 h 857817"/>
              <a:gd name="connsiteX1402" fmla="*/ 980788 w 1128353"/>
              <a:gd name="connsiteY1402" fmla="*/ 619449 h 857817"/>
              <a:gd name="connsiteX1403" fmla="*/ 979688 w 1128353"/>
              <a:gd name="connsiteY1403" fmla="*/ 620355 h 857817"/>
              <a:gd name="connsiteX1404" fmla="*/ 979494 w 1128353"/>
              <a:gd name="connsiteY1404" fmla="*/ 621261 h 857817"/>
              <a:gd name="connsiteX1405" fmla="*/ 978588 w 1128353"/>
              <a:gd name="connsiteY1405" fmla="*/ 621844 h 857817"/>
              <a:gd name="connsiteX1406" fmla="*/ 975287 w 1128353"/>
              <a:gd name="connsiteY1406" fmla="*/ 626245 h 857817"/>
              <a:gd name="connsiteX1407" fmla="*/ 974381 w 1128353"/>
              <a:gd name="connsiteY1407" fmla="*/ 627733 h 857817"/>
              <a:gd name="connsiteX1408" fmla="*/ 974187 w 1128353"/>
              <a:gd name="connsiteY1408" fmla="*/ 628768 h 857817"/>
              <a:gd name="connsiteX1409" fmla="*/ 972310 w 1128353"/>
              <a:gd name="connsiteY1409" fmla="*/ 631422 h 857817"/>
              <a:gd name="connsiteX1410" fmla="*/ 972310 w 1128353"/>
              <a:gd name="connsiteY1410" fmla="*/ 632328 h 857817"/>
              <a:gd name="connsiteX1411" fmla="*/ 971792 w 1128353"/>
              <a:gd name="connsiteY1411" fmla="*/ 632781 h 857817"/>
              <a:gd name="connsiteX1412" fmla="*/ 971792 w 1128353"/>
              <a:gd name="connsiteY1412" fmla="*/ 634529 h 857817"/>
              <a:gd name="connsiteX1413" fmla="*/ 970497 w 1128353"/>
              <a:gd name="connsiteY1413" fmla="*/ 638348 h 857817"/>
              <a:gd name="connsiteX1414" fmla="*/ 969397 w 1128353"/>
              <a:gd name="connsiteY1414" fmla="*/ 644884 h 857817"/>
              <a:gd name="connsiteX1415" fmla="*/ 967197 w 1128353"/>
              <a:gd name="connsiteY1415" fmla="*/ 652198 h 857817"/>
              <a:gd name="connsiteX1416" fmla="*/ 967197 w 1128353"/>
              <a:gd name="connsiteY1416" fmla="*/ 656146 h 857817"/>
              <a:gd name="connsiteX1417" fmla="*/ 969397 w 1128353"/>
              <a:gd name="connsiteY1417" fmla="*/ 664754 h 857817"/>
              <a:gd name="connsiteX1418" fmla="*/ 969203 w 1128353"/>
              <a:gd name="connsiteY1418" fmla="*/ 665660 h 857817"/>
              <a:gd name="connsiteX1419" fmla="*/ 969915 w 1128353"/>
              <a:gd name="connsiteY1419" fmla="*/ 668896 h 857817"/>
              <a:gd name="connsiteX1420" fmla="*/ 971598 w 1128353"/>
              <a:gd name="connsiteY1420" fmla="*/ 672391 h 857817"/>
              <a:gd name="connsiteX1421" fmla="*/ 973410 w 1128353"/>
              <a:gd name="connsiteY1421" fmla="*/ 678540 h 857817"/>
              <a:gd name="connsiteX1422" fmla="*/ 973022 w 1128353"/>
              <a:gd name="connsiteY1422" fmla="*/ 680869 h 857817"/>
              <a:gd name="connsiteX1423" fmla="*/ 972115 w 1128353"/>
              <a:gd name="connsiteY1423" fmla="*/ 681905 h 857817"/>
              <a:gd name="connsiteX1424" fmla="*/ 970433 w 1128353"/>
              <a:gd name="connsiteY1424" fmla="*/ 682358 h 857817"/>
              <a:gd name="connsiteX1425" fmla="*/ 970239 w 1128353"/>
              <a:gd name="connsiteY1425" fmla="*/ 682811 h 857817"/>
              <a:gd name="connsiteX1426" fmla="*/ 967456 w 1128353"/>
              <a:gd name="connsiteY1426" fmla="*/ 682940 h 857817"/>
              <a:gd name="connsiteX1427" fmla="*/ 960854 w 1128353"/>
              <a:gd name="connsiteY1427" fmla="*/ 682487 h 857817"/>
              <a:gd name="connsiteX1428" fmla="*/ 959948 w 1128353"/>
              <a:gd name="connsiteY1428" fmla="*/ 682035 h 857817"/>
              <a:gd name="connsiteX1429" fmla="*/ 958459 w 1128353"/>
              <a:gd name="connsiteY1429" fmla="*/ 682035 h 857817"/>
              <a:gd name="connsiteX1430" fmla="*/ 951987 w 1128353"/>
              <a:gd name="connsiteY1430" fmla="*/ 680740 h 857817"/>
              <a:gd name="connsiteX1431" fmla="*/ 951275 w 1128353"/>
              <a:gd name="connsiteY1431" fmla="*/ 680287 h 857817"/>
              <a:gd name="connsiteX1432" fmla="*/ 946874 w 1128353"/>
              <a:gd name="connsiteY1432" fmla="*/ 679834 h 857817"/>
              <a:gd name="connsiteX1433" fmla="*/ 946356 w 1128353"/>
              <a:gd name="connsiteY1433" fmla="*/ 679381 h 857817"/>
              <a:gd name="connsiteX1434" fmla="*/ 944674 w 1128353"/>
              <a:gd name="connsiteY1434" fmla="*/ 679381 h 857817"/>
              <a:gd name="connsiteX1435" fmla="*/ 943962 w 1128353"/>
              <a:gd name="connsiteY1435" fmla="*/ 678927 h 857817"/>
              <a:gd name="connsiteX1436" fmla="*/ 943250 w 1128353"/>
              <a:gd name="connsiteY1436" fmla="*/ 679057 h 857817"/>
              <a:gd name="connsiteX1437" fmla="*/ 941049 w 1128353"/>
              <a:gd name="connsiteY1437" fmla="*/ 677893 h 857817"/>
              <a:gd name="connsiteX1438" fmla="*/ 936648 w 1128353"/>
              <a:gd name="connsiteY1438" fmla="*/ 677439 h 857817"/>
              <a:gd name="connsiteX1439" fmla="*/ 936066 w 1128353"/>
              <a:gd name="connsiteY1439" fmla="*/ 676986 h 857817"/>
              <a:gd name="connsiteX1440" fmla="*/ 934965 w 1128353"/>
              <a:gd name="connsiteY1440" fmla="*/ 676986 h 857817"/>
              <a:gd name="connsiteX1441" fmla="*/ 934383 w 1128353"/>
              <a:gd name="connsiteY1441" fmla="*/ 676533 h 857817"/>
              <a:gd name="connsiteX1442" fmla="*/ 929206 w 1128353"/>
              <a:gd name="connsiteY1442" fmla="*/ 675044 h 857817"/>
              <a:gd name="connsiteX1443" fmla="*/ 927199 w 1128353"/>
              <a:gd name="connsiteY1443" fmla="*/ 675044 h 857817"/>
              <a:gd name="connsiteX1444" fmla="*/ 923898 w 1128353"/>
              <a:gd name="connsiteY1444" fmla="*/ 674009 h 857817"/>
              <a:gd name="connsiteX1445" fmla="*/ 921115 w 1128353"/>
              <a:gd name="connsiteY1445" fmla="*/ 673880 h 857817"/>
              <a:gd name="connsiteX1446" fmla="*/ 920209 w 1128353"/>
              <a:gd name="connsiteY1446" fmla="*/ 673168 h 857817"/>
              <a:gd name="connsiteX1447" fmla="*/ 918526 w 1128353"/>
              <a:gd name="connsiteY1447" fmla="*/ 673038 h 857817"/>
              <a:gd name="connsiteX1448" fmla="*/ 917038 w 1128353"/>
              <a:gd name="connsiteY1448" fmla="*/ 672327 h 857817"/>
              <a:gd name="connsiteX1449" fmla="*/ 915031 w 1128353"/>
              <a:gd name="connsiteY1449" fmla="*/ 672197 h 857817"/>
              <a:gd name="connsiteX1450" fmla="*/ 910954 w 1128353"/>
              <a:gd name="connsiteY1450" fmla="*/ 670902 h 857817"/>
              <a:gd name="connsiteX1451" fmla="*/ 905970 w 1128353"/>
              <a:gd name="connsiteY1451" fmla="*/ 670773 h 857817"/>
              <a:gd name="connsiteX1452" fmla="*/ 904870 w 1128353"/>
              <a:gd name="connsiteY1452" fmla="*/ 671032 h 857817"/>
              <a:gd name="connsiteX1453" fmla="*/ 903381 w 1128353"/>
              <a:gd name="connsiteY1453" fmla="*/ 671744 h 857817"/>
              <a:gd name="connsiteX1454" fmla="*/ 903576 w 1128353"/>
              <a:gd name="connsiteY1454" fmla="*/ 672327 h 857817"/>
              <a:gd name="connsiteX1455" fmla="*/ 904482 w 1128353"/>
              <a:gd name="connsiteY1455" fmla="*/ 672779 h 857817"/>
              <a:gd name="connsiteX1456" fmla="*/ 904870 w 1128353"/>
              <a:gd name="connsiteY1456" fmla="*/ 674268 h 857817"/>
              <a:gd name="connsiteX1457" fmla="*/ 902993 w 1128353"/>
              <a:gd name="connsiteY1457" fmla="*/ 674009 h 857817"/>
              <a:gd name="connsiteX1458" fmla="*/ 896909 w 1128353"/>
              <a:gd name="connsiteY1458" fmla="*/ 676210 h 857817"/>
              <a:gd name="connsiteX1459" fmla="*/ 894709 w 1128353"/>
              <a:gd name="connsiteY1459" fmla="*/ 678216 h 857817"/>
              <a:gd name="connsiteX1460" fmla="*/ 889207 w 1128353"/>
              <a:gd name="connsiteY1460" fmla="*/ 681452 h 857817"/>
              <a:gd name="connsiteX1461" fmla="*/ 887719 w 1128353"/>
              <a:gd name="connsiteY1461" fmla="*/ 683199 h 857817"/>
              <a:gd name="connsiteX1462" fmla="*/ 885130 w 1128353"/>
              <a:gd name="connsiteY1462" fmla="*/ 684947 h 857817"/>
              <a:gd name="connsiteX1463" fmla="*/ 883447 w 1128353"/>
              <a:gd name="connsiteY1463" fmla="*/ 686695 h 857817"/>
              <a:gd name="connsiteX1464" fmla="*/ 883447 w 1128353"/>
              <a:gd name="connsiteY1464" fmla="*/ 687277 h 857817"/>
              <a:gd name="connsiteX1465" fmla="*/ 881765 w 1128353"/>
              <a:gd name="connsiteY1465" fmla="*/ 688118 h 857817"/>
              <a:gd name="connsiteX1466" fmla="*/ 881570 w 1128353"/>
              <a:gd name="connsiteY1466" fmla="*/ 689154 h 857817"/>
              <a:gd name="connsiteX1467" fmla="*/ 879887 w 1128353"/>
              <a:gd name="connsiteY1467" fmla="*/ 689995 h 857817"/>
              <a:gd name="connsiteX1468" fmla="*/ 879887 w 1128353"/>
              <a:gd name="connsiteY1468" fmla="*/ 690448 h 857817"/>
              <a:gd name="connsiteX1469" fmla="*/ 877493 w 1128353"/>
              <a:gd name="connsiteY1469" fmla="*/ 692066 h 857817"/>
              <a:gd name="connsiteX1470" fmla="*/ 875810 w 1128353"/>
              <a:gd name="connsiteY1470" fmla="*/ 694138 h 857817"/>
              <a:gd name="connsiteX1471" fmla="*/ 874710 w 1128353"/>
              <a:gd name="connsiteY1471" fmla="*/ 694720 h 857817"/>
              <a:gd name="connsiteX1472" fmla="*/ 873804 w 1128353"/>
              <a:gd name="connsiteY1472" fmla="*/ 696014 h 857817"/>
              <a:gd name="connsiteX1473" fmla="*/ 873092 w 1128353"/>
              <a:gd name="connsiteY1473" fmla="*/ 698344 h 857817"/>
              <a:gd name="connsiteX1474" fmla="*/ 871085 w 1128353"/>
              <a:gd name="connsiteY1474" fmla="*/ 699639 h 857817"/>
              <a:gd name="connsiteX1475" fmla="*/ 869985 w 1128353"/>
              <a:gd name="connsiteY1475" fmla="*/ 702098 h 857817"/>
              <a:gd name="connsiteX1476" fmla="*/ 868885 w 1128353"/>
              <a:gd name="connsiteY1476" fmla="*/ 702681 h 857817"/>
              <a:gd name="connsiteX1477" fmla="*/ 869079 w 1128353"/>
              <a:gd name="connsiteY1477" fmla="*/ 702940 h 857817"/>
              <a:gd name="connsiteX1478" fmla="*/ 868691 w 1128353"/>
              <a:gd name="connsiteY1478" fmla="*/ 703263 h 857817"/>
              <a:gd name="connsiteX1479" fmla="*/ 867591 w 1128353"/>
              <a:gd name="connsiteY1479" fmla="*/ 703263 h 857817"/>
              <a:gd name="connsiteX1480" fmla="*/ 867591 w 1128353"/>
              <a:gd name="connsiteY1480" fmla="*/ 703716 h 857817"/>
              <a:gd name="connsiteX1481" fmla="*/ 865908 w 1128353"/>
              <a:gd name="connsiteY1481" fmla="*/ 704428 h 857817"/>
              <a:gd name="connsiteX1482" fmla="*/ 864225 w 1128353"/>
              <a:gd name="connsiteY1482" fmla="*/ 704558 h 857817"/>
              <a:gd name="connsiteX1483" fmla="*/ 863319 w 1128353"/>
              <a:gd name="connsiteY1483" fmla="*/ 705593 h 857817"/>
              <a:gd name="connsiteX1484" fmla="*/ 861636 w 1128353"/>
              <a:gd name="connsiteY1484" fmla="*/ 705140 h 857817"/>
              <a:gd name="connsiteX1485" fmla="*/ 860536 w 1128353"/>
              <a:gd name="connsiteY1485" fmla="*/ 705722 h 857817"/>
              <a:gd name="connsiteX1486" fmla="*/ 859436 w 1128353"/>
              <a:gd name="connsiteY1486" fmla="*/ 705593 h 857817"/>
              <a:gd name="connsiteX1487" fmla="*/ 859047 w 1128353"/>
              <a:gd name="connsiteY1487" fmla="*/ 706176 h 857817"/>
              <a:gd name="connsiteX1488" fmla="*/ 857041 w 1128353"/>
              <a:gd name="connsiteY1488" fmla="*/ 706758 h 857817"/>
              <a:gd name="connsiteX1489" fmla="*/ 856329 w 1128353"/>
              <a:gd name="connsiteY1489" fmla="*/ 708052 h 857817"/>
              <a:gd name="connsiteX1490" fmla="*/ 855229 w 1128353"/>
              <a:gd name="connsiteY1490" fmla="*/ 708700 h 857817"/>
              <a:gd name="connsiteX1491" fmla="*/ 848756 w 1128353"/>
              <a:gd name="connsiteY1491" fmla="*/ 709735 h 857817"/>
              <a:gd name="connsiteX1492" fmla="*/ 847462 w 1128353"/>
              <a:gd name="connsiteY1492" fmla="*/ 711030 h 857817"/>
              <a:gd name="connsiteX1493" fmla="*/ 845973 w 1128353"/>
              <a:gd name="connsiteY1493" fmla="*/ 711030 h 857817"/>
              <a:gd name="connsiteX1494" fmla="*/ 845585 w 1128353"/>
              <a:gd name="connsiteY1494" fmla="*/ 712324 h 857817"/>
              <a:gd name="connsiteX1495" fmla="*/ 844097 w 1128353"/>
              <a:gd name="connsiteY1495" fmla="*/ 712065 h 857817"/>
              <a:gd name="connsiteX1496" fmla="*/ 842802 w 1128353"/>
              <a:gd name="connsiteY1496" fmla="*/ 712777 h 857817"/>
              <a:gd name="connsiteX1497" fmla="*/ 839113 w 1128353"/>
              <a:gd name="connsiteY1497" fmla="*/ 712518 h 857817"/>
              <a:gd name="connsiteX1498" fmla="*/ 833224 w 1128353"/>
              <a:gd name="connsiteY1498" fmla="*/ 714395 h 857817"/>
              <a:gd name="connsiteX1499" fmla="*/ 826557 w 1128353"/>
              <a:gd name="connsiteY1499" fmla="*/ 714395 h 857817"/>
              <a:gd name="connsiteX1500" fmla="*/ 821574 w 1128353"/>
              <a:gd name="connsiteY1500" fmla="*/ 715107 h 857817"/>
              <a:gd name="connsiteX1501" fmla="*/ 818596 w 1128353"/>
              <a:gd name="connsiteY1501" fmla="*/ 715949 h 857817"/>
              <a:gd name="connsiteX1502" fmla="*/ 818596 w 1128353"/>
              <a:gd name="connsiteY1502" fmla="*/ 716207 h 857817"/>
              <a:gd name="connsiteX1503" fmla="*/ 817690 w 1128353"/>
              <a:gd name="connsiteY1503" fmla="*/ 716207 h 857817"/>
              <a:gd name="connsiteX1504" fmla="*/ 817302 w 1128353"/>
              <a:gd name="connsiteY1504" fmla="*/ 717243 h 857817"/>
              <a:gd name="connsiteX1505" fmla="*/ 816202 w 1128353"/>
              <a:gd name="connsiteY1505" fmla="*/ 717955 h 857817"/>
              <a:gd name="connsiteX1506" fmla="*/ 814195 w 1128353"/>
              <a:gd name="connsiteY1506" fmla="*/ 718084 h 857817"/>
              <a:gd name="connsiteX1507" fmla="*/ 812901 w 1128353"/>
              <a:gd name="connsiteY1507" fmla="*/ 719120 h 857817"/>
              <a:gd name="connsiteX1508" fmla="*/ 811801 w 1128353"/>
              <a:gd name="connsiteY1508" fmla="*/ 719120 h 857817"/>
              <a:gd name="connsiteX1509" fmla="*/ 810701 w 1128353"/>
              <a:gd name="connsiteY1509" fmla="*/ 719832 h 857817"/>
              <a:gd name="connsiteX1510" fmla="*/ 808500 w 1128353"/>
              <a:gd name="connsiteY1510" fmla="*/ 720091 h 857817"/>
              <a:gd name="connsiteX1511" fmla="*/ 807788 w 1128353"/>
              <a:gd name="connsiteY1511" fmla="*/ 720673 h 857817"/>
              <a:gd name="connsiteX1512" fmla="*/ 805393 w 1128353"/>
              <a:gd name="connsiteY1512" fmla="*/ 721385 h 857817"/>
              <a:gd name="connsiteX1513" fmla="*/ 797821 w 1128353"/>
              <a:gd name="connsiteY1513" fmla="*/ 722679 h 857817"/>
              <a:gd name="connsiteX1514" fmla="*/ 794714 w 1128353"/>
              <a:gd name="connsiteY1514" fmla="*/ 722679 h 857817"/>
              <a:gd name="connsiteX1515" fmla="*/ 793420 w 1128353"/>
              <a:gd name="connsiteY1515" fmla="*/ 723391 h 857817"/>
              <a:gd name="connsiteX1516" fmla="*/ 790637 w 1128353"/>
              <a:gd name="connsiteY1516" fmla="*/ 723391 h 857817"/>
              <a:gd name="connsiteX1517" fmla="*/ 785459 w 1128353"/>
              <a:gd name="connsiteY1517" fmla="*/ 724427 h 857817"/>
              <a:gd name="connsiteX1518" fmla="*/ 781770 w 1128353"/>
              <a:gd name="connsiteY1518" fmla="*/ 725722 h 857817"/>
              <a:gd name="connsiteX1519" fmla="*/ 779375 w 1128353"/>
              <a:gd name="connsiteY1519" fmla="*/ 727145 h 857817"/>
              <a:gd name="connsiteX1520" fmla="*/ 776786 w 1128353"/>
              <a:gd name="connsiteY1520" fmla="*/ 727857 h 857817"/>
              <a:gd name="connsiteX1521" fmla="*/ 767402 w 1128353"/>
              <a:gd name="connsiteY1521" fmla="*/ 732387 h 857817"/>
              <a:gd name="connsiteX1522" fmla="*/ 762807 w 1128353"/>
              <a:gd name="connsiteY1522" fmla="*/ 735883 h 857817"/>
              <a:gd name="connsiteX1523" fmla="*/ 762418 w 1128353"/>
              <a:gd name="connsiteY1523" fmla="*/ 737177 h 857817"/>
              <a:gd name="connsiteX1524" fmla="*/ 761124 w 1128353"/>
              <a:gd name="connsiteY1524" fmla="*/ 738213 h 857817"/>
              <a:gd name="connsiteX1525" fmla="*/ 760024 w 1128353"/>
              <a:gd name="connsiteY1525" fmla="*/ 740802 h 857817"/>
              <a:gd name="connsiteX1526" fmla="*/ 757046 w 1128353"/>
              <a:gd name="connsiteY1526" fmla="*/ 745461 h 857817"/>
              <a:gd name="connsiteX1527" fmla="*/ 757564 w 1128353"/>
              <a:gd name="connsiteY1527" fmla="*/ 746173 h 857817"/>
              <a:gd name="connsiteX1528" fmla="*/ 757046 w 1128353"/>
              <a:gd name="connsiteY1528" fmla="*/ 746173 h 857817"/>
              <a:gd name="connsiteX1529" fmla="*/ 756528 w 1128353"/>
              <a:gd name="connsiteY1529" fmla="*/ 745332 h 857817"/>
              <a:gd name="connsiteX1530" fmla="*/ 755946 w 1128353"/>
              <a:gd name="connsiteY1530" fmla="*/ 745461 h 857817"/>
              <a:gd name="connsiteX1531" fmla="*/ 756140 w 1128353"/>
              <a:gd name="connsiteY1531" fmla="*/ 746303 h 857817"/>
              <a:gd name="connsiteX1532" fmla="*/ 757823 w 1128353"/>
              <a:gd name="connsiteY1532" fmla="*/ 746885 h 857817"/>
              <a:gd name="connsiteX1533" fmla="*/ 756723 w 1128353"/>
              <a:gd name="connsiteY1533" fmla="*/ 747468 h 857817"/>
              <a:gd name="connsiteX1534" fmla="*/ 756528 w 1128353"/>
              <a:gd name="connsiteY1534" fmla="*/ 748503 h 857817"/>
              <a:gd name="connsiteX1535" fmla="*/ 755623 w 1128353"/>
              <a:gd name="connsiteY1535" fmla="*/ 748633 h 857817"/>
              <a:gd name="connsiteX1536" fmla="*/ 754716 w 1128353"/>
              <a:gd name="connsiteY1536" fmla="*/ 749474 h 857817"/>
              <a:gd name="connsiteX1537" fmla="*/ 752322 w 1128353"/>
              <a:gd name="connsiteY1537" fmla="*/ 750056 h 857817"/>
              <a:gd name="connsiteX1538" fmla="*/ 749215 w 1128353"/>
              <a:gd name="connsiteY1538" fmla="*/ 752063 h 857817"/>
              <a:gd name="connsiteX1539" fmla="*/ 744620 w 1128353"/>
              <a:gd name="connsiteY1539" fmla="*/ 757306 h 857817"/>
              <a:gd name="connsiteX1540" fmla="*/ 743325 w 1128353"/>
              <a:gd name="connsiteY1540" fmla="*/ 759182 h 857817"/>
              <a:gd name="connsiteX1541" fmla="*/ 742743 w 1128353"/>
              <a:gd name="connsiteY1541" fmla="*/ 760930 h 857817"/>
              <a:gd name="connsiteX1542" fmla="*/ 739442 w 1128353"/>
              <a:gd name="connsiteY1542" fmla="*/ 763389 h 857817"/>
              <a:gd name="connsiteX1543" fmla="*/ 739248 w 1128353"/>
              <a:gd name="connsiteY1543" fmla="*/ 763972 h 857817"/>
              <a:gd name="connsiteX1544" fmla="*/ 737436 w 1128353"/>
              <a:gd name="connsiteY1544" fmla="*/ 765590 h 857817"/>
              <a:gd name="connsiteX1545" fmla="*/ 735753 w 1128353"/>
              <a:gd name="connsiteY1545" fmla="*/ 768179 h 857817"/>
              <a:gd name="connsiteX1546" fmla="*/ 734070 w 1128353"/>
              <a:gd name="connsiteY1546" fmla="*/ 772709 h 857817"/>
              <a:gd name="connsiteX1547" fmla="*/ 733358 w 1128353"/>
              <a:gd name="connsiteY1547" fmla="*/ 773292 h 857817"/>
              <a:gd name="connsiteX1548" fmla="*/ 728957 w 1128353"/>
              <a:gd name="connsiteY1548" fmla="*/ 773874 h 857817"/>
              <a:gd name="connsiteX1549" fmla="*/ 727469 w 1128353"/>
              <a:gd name="connsiteY1549" fmla="*/ 775039 h 857817"/>
              <a:gd name="connsiteX1550" fmla="*/ 722097 w 1128353"/>
              <a:gd name="connsiteY1550" fmla="*/ 773745 h 857817"/>
              <a:gd name="connsiteX1551" fmla="*/ 719508 w 1128353"/>
              <a:gd name="connsiteY1551" fmla="*/ 773745 h 857817"/>
              <a:gd name="connsiteX1552" fmla="*/ 718213 w 1128353"/>
              <a:gd name="connsiteY1552" fmla="*/ 773033 h 857817"/>
              <a:gd name="connsiteX1553" fmla="*/ 716337 w 1128353"/>
              <a:gd name="connsiteY1553" fmla="*/ 772903 h 857817"/>
              <a:gd name="connsiteX1554" fmla="*/ 714654 w 1128353"/>
              <a:gd name="connsiteY1554" fmla="*/ 772062 h 857817"/>
              <a:gd name="connsiteX1555" fmla="*/ 713165 w 1128353"/>
              <a:gd name="connsiteY1555" fmla="*/ 770056 h 857817"/>
              <a:gd name="connsiteX1556" fmla="*/ 709670 w 1128353"/>
              <a:gd name="connsiteY1556" fmla="*/ 767855 h 857817"/>
              <a:gd name="connsiteX1557" fmla="*/ 704881 w 1128353"/>
              <a:gd name="connsiteY1557" fmla="*/ 766431 h 857817"/>
              <a:gd name="connsiteX1558" fmla="*/ 704687 w 1128353"/>
              <a:gd name="connsiteY1558" fmla="*/ 765978 h 857817"/>
              <a:gd name="connsiteX1559" fmla="*/ 702486 w 1128353"/>
              <a:gd name="connsiteY1559" fmla="*/ 764813 h 857817"/>
              <a:gd name="connsiteX1560" fmla="*/ 699703 w 1128353"/>
              <a:gd name="connsiteY1560" fmla="*/ 763972 h 857817"/>
              <a:gd name="connsiteX1561" fmla="*/ 698215 w 1128353"/>
              <a:gd name="connsiteY1561" fmla="*/ 762677 h 857817"/>
              <a:gd name="connsiteX1562" fmla="*/ 697309 w 1128353"/>
              <a:gd name="connsiteY1562" fmla="*/ 762418 h 857817"/>
              <a:gd name="connsiteX1563" fmla="*/ 695302 w 1128353"/>
              <a:gd name="connsiteY1563" fmla="*/ 762548 h 857817"/>
              <a:gd name="connsiteX1564" fmla="*/ 694202 w 1128353"/>
              <a:gd name="connsiteY1564" fmla="*/ 763584 h 857817"/>
              <a:gd name="connsiteX1565" fmla="*/ 693490 w 1128353"/>
              <a:gd name="connsiteY1565" fmla="*/ 763584 h 857817"/>
              <a:gd name="connsiteX1566" fmla="*/ 693490 w 1128353"/>
              <a:gd name="connsiteY1566" fmla="*/ 764036 h 857817"/>
              <a:gd name="connsiteX1567" fmla="*/ 692390 w 1128353"/>
              <a:gd name="connsiteY1567" fmla="*/ 764036 h 857817"/>
              <a:gd name="connsiteX1568" fmla="*/ 688507 w 1128353"/>
              <a:gd name="connsiteY1568" fmla="*/ 762742 h 857817"/>
              <a:gd name="connsiteX1569" fmla="*/ 687018 w 1128353"/>
              <a:gd name="connsiteY1569" fmla="*/ 762613 h 857817"/>
              <a:gd name="connsiteX1570" fmla="*/ 677051 w 1128353"/>
              <a:gd name="connsiteY1570" fmla="*/ 754458 h 857817"/>
              <a:gd name="connsiteX1571" fmla="*/ 671161 w 1128353"/>
              <a:gd name="connsiteY1571" fmla="*/ 750510 h 857817"/>
              <a:gd name="connsiteX1572" fmla="*/ 669154 w 1128353"/>
              <a:gd name="connsiteY1572" fmla="*/ 749927 h 857817"/>
              <a:gd name="connsiteX1573" fmla="*/ 667148 w 1128353"/>
              <a:gd name="connsiteY1573" fmla="*/ 749927 h 857817"/>
              <a:gd name="connsiteX1574" fmla="*/ 666242 w 1128353"/>
              <a:gd name="connsiteY1574" fmla="*/ 750510 h 857817"/>
              <a:gd name="connsiteX1575" fmla="*/ 664560 w 1128353"/>
              <a:gd name="connsiteY1575" fmla="*/ 750380 h 857817"/>
              <a:gd name="connsiteX1576" fmla="*/ 665271 w 1128353"/>
              <a:gd name="connsiteY1576" fmla="*/ 751998 h 857817"/>
              <a:gd name="connsiteX1577" fmla="*/ 666760 w 1128353"/>
              <a:gd name="connsiteY1577" fmla="*/ 753292 h 857817"/>
              <a:gd name="connsiteX1578" fmla="*/ 666372 w 1128353"/>
              <a:gd name="connsiteY1578" fmla="*/ 753422 h 857817"/>
              <a:gd name="connsiteX1579" fmla="*/ 665271 w 1128353"/>
              <a:gd name="connsiteY1579" fmla="*/ 752840 h 857817"/>
              <a:gd name="connsiteX1580" fmla="*/ 664753 w 1128353"/>
              <a:gd name="connsiteY1580" fmla="*/ 751674 h 857817"/>
              <a:gd name="connsiteX1581" fmla="*/ 663459 w 1128353"/>
              <a:gd name="connsiteY1581" fmla="*/ 750834 h 857817"/>
              <a:gd name="connsiteX1582" fmla="*/ 658864 w 1128353"/>
              <a:gd name="connsiteY1582" fmla="*/ 750834 h 857817"/>
              <a:gd name="connsiteX1583" fmla="*/ 654269 w 1128353"/>
              <a:gd name="connsiteY1583" fmla="*/ 748503 h 857817"/>
              <a:gd name="connsiteX1584" fmla="*/ 652457 w 1128353"/>
              <a:gd name="connsiteY1584" fmla="*/ 748503 h 857817"/>
              <a:gd name="connsiteX1585" fmla="*/ 648185 w 1128353"/>
              <a:gd name="connsiteY1585" fmla="*/ 746885 h 857817"/>
              <a:gd name="connsiteX1586" fmla="*/ 646890 w 1128353"/>
              <a:gd name="connsiteY1586" fmla="*/ 746885 h 857817"/>
              <a:gd name="connsiteX1587" fmla="*/ 646178 w 1128353"/>
              <a:gd name="connsiteY1587" fmla="*/ 746044 h 857817"/>
              <a:gd name="connsiteX1588" fmla="*/ 642295 w 1128353"/>
              <a:gd name="connsiteY1588" fmla="*/ 744879 h 857817"/>
              <a:gd name="connsiteX1589" fmla="*/ 634723 w 1128353"/>
              <a:gd name="connsiteY1589" fmla="*/ 741125 h 857817"/>
              <a:gd name="connsiteX1590" fmla="*/ 632717 w 1128353"/>
              <a:gd name="connsiteY1590" fmla="*/ 740996 h 857817"/>
              <a:gd name="connsiteX1591" fmla="*/ 630904 w 1128353"/>
              <a:gd name="connsiteY1591" fmla="*/ 739960 h 857817"/>
              <a:gd name="connsiteX1592" fmla="*/ 627927 w 1128353"/>
              <a:gd name="connsiteY1592" fmla="*/ 739831 h 857817"/>
              <a:gd name="connsiteX1593" fmla="*/ 617054 w 1128353"/>
              <a:gd name="connsiteY1593" fmla="*/ 734717 h 857817"/>
              <a:gd name="connsiteX1594" fmla="*/ 616342 w 1128353"/>
              <a:gd name="connsiteY1594" fmla="*/ 734847 h 857817"/>
              <a:gd name="connsiteX1595" fmla="*/ 615759 w 1128353"/>
              <a:gd name="connsiteY1595" fmla="*/ 736271 h 857817"/>
              <a:gd name="connsiteX1596" fmla="*/ 611553 w 1128353"/>
              <a:gd name="connsiteY1596" fmla="*/ 736142 h 857817"/>
              <a:gd name="connsiteX1597" fmla="*/ 611035 w 1128353"/>
              <a:gd name="connsiteY1597" fmla="*/ 735430 h 857817"/>
              <a:gd name="connsiteX1598" fmla="*/ 611423 w 1128353"/>
              <a:gd name="connsiteY1598" fmla="*/ 734005 h 857817"/>
              <a:gd name="connsiteX1599" fmla="*/ 609417 w 1128353"/>
              <a:gd name="connsiteY1599" fmla="*/ 732971 h 857817"/>
              <a:gd name="connsiteX1600" fmla="*/ 602427 w 1128353"/>
              <a:gd name="connsiteY1600" fmla="*/ 730964 h 857817"/>
              <a:gd name="connsiteX1601" fmla="*/ 602038 w 1128353"/>
              <a:gd name="connsiteY1601" fmla="*/ 732000 h 857817"/>
              <a:gd name="connsiteX1602" fmla="*/ 602233 w 1128353"/>
              <a:gd name="connsiteY1602" fmla="*/ 733035 h 857817"/>
              <a:gd name="connsiteX1603" fmla="*/ 601715 w 1128353"/>
              <a:gd name="connsiteY1603" fmla="*/ 733294 h 857817"/>
              <a:gd name="connsiteX1604" fmla="*/ 601521 w 1128353"/>
              <a:gd name="connsiteY1604" fmla="*/ 732452 h 857817"/>
              <a:gd name="connsiteX1605" fmla="*/ 601909 w 1128353"/>
              <a:gd name="connsiteY1605" fmla="*/ 730834 h 857817"/>
              <a:gd name="connsiteX1606" fmla="*/ 600032 w 1128353"/>
              <a:gd name="connsiteY1606" fmla="*/ 730834 h 857817"/>
              <a:gd name="connsiteX1607" fmla="*/ 595049 w 1128353"/>
              <a:gd name="connsiteY1607" fmla="*/ 728958 h 857817"/>
              <a:gd name="connsiteX1608" fmla="*/ 571620 w 1128353"/>
              <a:gd name="connsiteY1608" fmla="*/ 725915 h 857817"/>
              <a:gd name="connsiteX1609" fmla="*/ 565730 w 1128353"/>
              <a:gd name="connsiteY1609" fmla="*/ 726369 h 857817"/>
              <a:gd name="connsiteX1610" fmla="*/ 565341 w 1128353"/>
              <a:gd name="connsiteY1610" fmla="*/ 726110 h 857817"/>
              <a:gd name="connsiteX1611" fmla="*/ 565536 w 1128353"/>
              <a:gd name="connsiteY1611" fmla="*/ 725398 h 857817"/>
              <a:gd name="connsiteX1612" fmla="*/ 567736 w 1128353"/>
              <a:gd name="connsiteY1612" fmla="*/ 725074 h 857817"/>
              <a:gd name="connsiteX1613" fmla="*/ 566053 w 1128353"/>
              <a:gd name="connsiteY1613" fmla="*/ 724816 h 857817"/>
              <a:gd name="connsiteX1614" fmla="*/ 565341 w 1128353"/>
              <a:gd name="connsiteY1614" fmla="*/ 724945 h 857817"/>
              <a:gd name="connsiteX1615" fmla="*/ 565148 w 1128353"/>
              <a:gd name="connsiteY1615" fmla="*/ 725527 h 857817"/>
              <a:gd name="connsiteX1616" fmla="*/ 564047 w 1128353"/>
              <a:gd name="connsiteY1616" fmla="*/ 725268 h 857817"/>
              <a:gd name="connsiteX1617" fmla="*/ 564241 w 1128353"/>
              <a:gd name="connsiteY1617" fmla="*/ 725851 h 857817"/>
              <a:gd name="connsiteX1618" fmla="*/ 564953 w 1128353"/>
              <a:gd name="connsiteY1618" fmla="*/ 726304 h 857817"/>
              <a:gd name="connsiteX1619" fmla="*/ 564953 w 1128353"/>
              <a:gd name="connsiteY1619" fmla="*/ 727210 h 857817"/>
              <a:gd name="connsiteX1620" fmla="*/ 564565 w 1128353"/>
              <a:gd name="connsiteY1620" fmla="*/ 727340 h 857817"/>
              <a:gd name="connsiteX1621" fmla="*/ 560682 w 1128353"/>
              <a:gd name="connsiteY1621" fmla="*/ 726886 h 857817"/>
              <a:gd name="connsiteX1622" fmla="*/ 553497 w 1128353"/>
              <a:gd name="connsiteY1622" fmla="*/ 727016 h 857817"/>
              <a:gd name="connsiteX1623" fmla="*/ 552592 w 1128353"/>
              <a:gd name="connsiteY1623" fmla="*/ 727728 h 857817"/>
              <a:gd name="connsiteX1624" fmla="*/ 546313 w 1128353"/>
              <a:gd name="connsiteY1624" fmla="*/ 728893 h 857817"/>
              <a:gd name="connsiteX1625" fmla="*/ 540812 w 1128353"/>
              <a:gd name="connsiteY1625" fmla="*/ 730769 h 857817"/>
              <a:gd name="connsiteX1626" fmla="*/ 539129 w 1128353"/>
              <a:gd name="connsiteY1626" fmla="*/ 730769 h 857817"/>
              <a:gd name="connsiteX1627" fmla="*/ 535440 w 1128353"/>
              <a:gd name="connsiteY1627" fmla="*/ 732647 h 857817"/>
              <a:gd name="connsiteX1628" fmla="*/ 533434 w 1128353"/>
              <a:gd name="connsiteY1628" fmla="*/ 733099 h 857817"/>
              <a:gd name="connsiteX1629" fmla="*/ 532916 w 1128353"/>
              <a:gd name="connsiteY1629" fmla="*/ 733682 h 857817"/>
              <a:gd name="connsiteX1630" fmla="*/ 527933 w 1128353"/>
              <a:gd name="connsiteY1630" fmla="*/ 734717 h 857817"/>
              <a:gd name="connsiteX1631" fmla="*/ 526250 w 1128353"/>
              <a:gd name="connsiteY1631" fmla="*/ 736012 h 857817"/>
              <a:gd name="connsiteX1632" fmla="*/ 518677 w 1128353"/>
              <a:gd name="connsiteY1632" fmla="*/ 737177 h 857817"/>
              <a:gd name="connsiteX1633" fmla="*/ 517383 w 1128353"/>
              <a:gd name="connsiteY1633" fmla="*/ 737760 h 857817"/>
              <a:gd name="connsiteX1634" fmla="*/ 507610 w 1128353"/>
              <a:gd name="connsiteY1634" fmla="*/ 738213 h 857817"/>
              <a:gd name="connsiteX1635" fmla="*/ 507222 w 1128353"/>
              <a:gd name="connsiteY1635" fmla="*/ 738795 h 857817"/>
              <a:gd name="connsiteX1636" fmla="*/ 505215 w 1128353"/>
              <a:gd name="connsiteY1636" fmla="*/ 738795 h 857817"/>
              <a:gd name="connsiteX1637" fmla="*/ 504698 w 1128353"/>
              <a:gd name="connsiteY1637" fmla="*/ 739248 h 857817"/>
              <a:gd name="connsiteX1638" fmla="*/ 499520 w 1128353"/>
              <a:gd name="connsiteY1638" fmla="*/ 739831 h 857817"/>
              <a:gd name="connsiteX1639" fmla="*/ 495119 w 1128353"/>
              <a:gd name="connsiteY1639" fmla="*/ 739960 h 857817"/>
              <a:gd name="connsiteX1640" fmla="*/ 492142 w 1128353"/>
              <a:gd name="connsiteY1640" fmla="*/ 739507 h 857817"/>
              <a:gd name="connsiteX1641" fmla="*/ 488452 w 1128353"/>
              <a:gd name="connsiteY1641" fmla="*/ 739636 h 857817"/>
              <a:gd name="connsiteX1642" fmla="*/ 488452 w 1128353"/>
              <a:gd name="connsiteY1642" fmla="*/ 739378 h 857817"/>
              <a:gd name="connsiteX1643" fmla="*/ 475379 w 1128353"/>
              <a:gd name="connsiteY1643" fmla="*/ 739831 h 857817"/>
              <a:gd name="connsiteX1644" fmla="*/ 474796 w 1128353"/>
              <a:gd name="connsiteY1644" fmla="*/ 740090 h 857817"/>
              <a:gd name="connsiteX1645" fmla="*/ 468001 w 1128353"/>
              <a:gd name="connsiteY1645" fmla="*/ 739831 h 857817"/>
              <a:gd name="connsiteX1646" fmla="*/ 467612 w 1128353"/>
              <a:gd name="connsiteY1646" fmla="*/ 740090 h 857817"/>
              <a:gd name="connsiteX1647" fmla="*/ 467806 w 1128353"/>
              <a:gd name="connsiteY1647" fmla="*/ 741254 h 857817"/>
              <a:gd name="connsiteX1648" fmla="*/ 467418 w 1128353"/>
              <a:gd name="connsiteY1648" fmla="*/ 741384 h 857817"/>
              <a:gd name="connsiteX1649" fmla="*/ 467224 w 1128353"/>
              <a:gd name="connsiteY1649" fmla="*/ 740802 h 857817"/>
              <a:gd name="connsiteX1650" fmla="*/ 462952 w 1128353"/>
              <a:gd name="connsiteY1650" fmla="*/ 740802 h 857817"/>
              <a:gd name="connsiteX1651" fmla="*/ 460946 w 1128353"/>
              <a:gd name="connsiteY1651" fmla="*/ 741384 h 857817"/>
              <a:gd name="connsiteX1652" fmla="*/ 459651 w 1128353"/>
              <a:gd name="connsiteY1652" fmla="*/ 741254 h 857817"/>
              <a:gd name="connsiteX1653" fmla="*/ 456674 w 1128353"/>
              <a:gd name="connsiteY1653" fmla="*/ 742096 h 857817"/>
              <a:gd name="connsiteX1654" fmla="*/ 455185 w 1128353"/>
              <a:gd name="connsiteY1654" fmla="*/ 743391 h 857817"/>
              <a:gd name="connsiteX1655" fmla="*/ 454474 w 1128353"/>
              <a:gd name="connsiteY1655" fmla="*/ 743261 h 857817"/>
              <a:gd name="connsiteX1656" fmla="*/ 454474 w 1128353"/>
              <a:gd name="connsiteY1656" fmla="*/ 743714 h 857817"/>
              <a:gd name="connsiteX1657" fmla="*/ 451691 w 1128353"/>
              <a:gd name="connsiteY1657" fmla="*/ 743843 h 857817"/>
              <a:gd name="connsiteX1658" fmla="*/ 451691 w 1128353"/>
              <a:gd name="connsiteY1658" fmla="*/ 744555 h 857817"/>
              <a:gd name="connsiteX1659" fmla="*/ 451302 w 1128353"/>
              <a:gd name="connsiteY1659" fmla="*/ 744814 h 857817"/>
              <a:gd name="connsiteX1660" fmla="*/ 448908 w 1128353"/>
              <a:gd name="connsiteY1660" fmla="*/ 744944 h 857817"/>
              <a:gd name="connsiteX1661" fmla="*/ 448390 w 1128353"/>
              <a:gd name="connsiteY1661" fmla="*/ 745656 h 857817"/>
              <a:gd name="connsiteX1662" fmla="*/ 443018 w 1128353"/>
              <a:gd name="connsiteY1662" fmla="*/ 745656 h 857817"/>
              <a:gd name="connsiteX1663" fmla="*/ 442112 w 1128353"/>
              <a:gd name="connsiteY1663" fmla="*/ 746173 h 857817"/>
              <a:gd name="connsiteX1664" fmla="*/ 439135 w 1128353"/>
              <a:gd name="connsiteY1664" fmla="*/ 746627 h 857817"/>
              <a:gd name="connsiteX1665" fmla="*/ 439329 w 1128353"/>
              <a:gd name="connsiteY1665" fmla="*/ 746885 h 857817"/>
              <a:gd name="connsiteX1666" fmla="*/ 438941 w 1128353"/>
              <a:gd name="connsiteY1666" fmla="*/ 747015 h 857817"/>
              <a:gd name="connsiteX1667" fmla="*/ 432274 w 1128353"/>
              <a:gd name="connsiteY1667" fmla="*/ 747468 h 857817"/>
              <a:gd name="connsiteX1668" fmla="*/ 429880 w 1128353"/>
              <a:gd name="connsiteY1668" fmla="*/ 748180 h 857817"/>
              <a:gd name="connsiteX1669" fmla="*/ 428779 w 1128353"/>
              <a:gd name="connsiteY1669" fmla="*/ 749344 h 857817"/>
              <a:gd name="connsiteX1670" fmla="*/ 427679 w 1128353"/>
              <a:gd name="connsiteY1670" fmla="*/ 749344 h 857817"/>
              <a:gd name="connsiteX1671" fmla="*/ 427873 w 1128353"/>
              <a:gd name="connsiteY1671" fmla="*/ 749798 h 857817"/>
              <a:gd name="connsiteX1672" fmla="*/ 425090 w 1128353"/>
              <a:gd name="connsiteY1672" fmla="*/ 749927 h 857817"/>
              <a:gd name="connsiteX1673" fmla="*/ 420301 w 1128353"/>
              <a:gd name="connsiteY1673" fmla="*/ 751546 h 857817"/>
              <a:gd name="connsiteX1674" fmla="*/ 417194 w 1128353"/>
              <a:gd name="connsiteY1674" fmla="*/ 751546 h 857817"/>
              <a:gd name="connsiteX1675" fmla="*/ 404832 w 1128353"/>
              <a:gd name="connsiteY1675" fmla="*/ 755881 h 857817"/>
              <a:gd name="connsiteX1676" fmla="*/ 404832 w 1128353"/>
              <a:gd name="connsiteY1676" fmla="*/ 756335 h 857817"/>
              <a:gd name="connsiteX1677" fmla="*/ 402049 w 1128353"/>
              <a:gd name="connsiteY1677" fmla="*/ 757953 h 857817"/>
              <a:gd name="connsiteX1678" fmla="*/ 402049 w 1128353"/>
              <a:gd name="connsiteY1678" fmla="*/ 758794 h 857817"/>
              <a:gd name="connsiteX1679" fmla="*/ 401143 w 1128353"/>
              <a:gd name="connsiteY1679" fmla="*/ 759053 h 857817"/>
              <a:gd name="connsiteX1680" fmla="*/ 400755 w 1128353"/>
              <a:gd name="connsiteY1680" fmla="*/ 759894 h 857817"/>
              <a:gd name="connsiteX1681" fmla="*/ 399849 w 1128353"/>
              <a:gd name="connsiteY1681" fmla="*/ 760153 h 857817"/>
              <a:gd name="connsiteX1682" fmla="*/ 399655 w 1128353"/>
              <a:gd name="connsiteY1682" fmla="*/ 760995 h 857817"/>
              <a:gd name="connsiteX1683" fmla="*/ 398749 w 1128353"/>
              <a:gd name="connsiteY1683" fmla="*/ 761447 h 857817"/>
              <a:gd name="connsiteX1684" fmla="*/ 399460 w 1128353"/>
              <a:gd name="connsiteY1684" fmla="*/ 762483 h 857817"/>
              <a:gd name="connsiteX1685" fmla="*/ 397972 w 1128353"/>
              <a:gd name="connsiteY1685" fmla="*/ 762353 h 857817"/>
              <a:gd name="connsiteX1686" fmla="*/ 397584 w 1128353"/>
              <a:gd name="connsiteY1686" fmla="*/ 763648 h 857817"/>
              <a:gd name="connsiteX1687" fmla="*/ 395383 w 1128353"/>
              <a:gd name="connsiteY1687" fmla="*/ 765396 h 857817"/>
              <a:gd name="connsiteX1688" fmla="*/ 394088 w 1128353"/>
              <a:gd name="connsiteY1688" fmla="*/ 768567 h 857817"/>
              <a:gd name="connsiteX1689" fmla="*/ 394088 w 1128353"/>
              <a:gd name="connsiteY1689" fmla="*/ 770573 h 857817"/>
              <a:gd name="connsiteX1690" fmla="*/ 392794 w 1128353"/>
              <a:gd name="connsiteY1690" fmla="*/ 771868 h 857817"/>
              <a:gd name="connsiteX1691" fmla="*/ 392794 w 1128353"/>
              <a:gd name="connsiteY1691" fmla="*/ 772580 h 857817"/>
              <a:gd name="connsiteX1692" fmla="*/ 390205 w 1128353"/>
              <a:gd name="connsiteY1692" fmla="*/ 776528 h 857817"/>
              <a:gd name="connsiteX1693" fmla="*/ 387811 w 1128353"/>
              <a:gd name="connsiteY1693" fmla="*/ 778728 h 857817"/>
              <a:gd name="connsiteX1694" fmla="*/ 386516 w 1128353"/>
              <a:gd name="connsiteY1694" fmla="*/ 781058 h 857817"/>
              <a:gd name="connsiteX1695" fmla="*/ 385416 w 1128353"/>
              <a:gd name="connsiteY1695" fmla="*/ 781188 h 857817"/>
              <a:gd name="connsiteX1696" fmla="*/ 382827 w 1128353"/>
              <a:gd name="connsiteY1696" fmla="*/ 780346 h 857817"/>
              <a:gd name="connsiteX1697" fmla="*/ 380627 w 1128353"/>
              <a:gd name="connsiteY1697" fmla="*/ 778146 h 857817"/>
              <a:gd name="connsiteX1698" fmla="*/ 379914 w 1128353"/>
              <a:gd name="connsiteY1698" fmla="*/ 776398 h 857817"/>
              <a:gd name="connsiteX1699" fmla="*/ 376808 w 1128353"/>
              <a:gd name="connsiteY1699" fmla="*/ 773809 h 857817"/>
              <a:gd name="connsiteX1700" fmla="*/ 376614 w 1128353"/>
              <a:gd name="connsiteY1700" fmla="*/ 772968 h 857817"/>
              <a:gd name="connsiteX1701" fmla="*/ 373507 w 1128353"/>
              <a:gd name="connsiteY1701" fmla="*/ 770768 h 857817"/>
              <a:gd name="connsiteX1702" fmla="*/ 372601 w 1128353"/>
              <a:gd name="connsiteY1702" fmla="*/ 769344 h 857817"/>
              <a:gd name="connsiteX1703" fmla="*/ 366517 w 1128353"/>
              <a:gd name="connsiteY1703" fmla="*/ 764231 h 857817"/>
              <a:gd name="connsiteX1704" fmla="*/ 359527 w 1128353"/>
              <a:gd name="connsiteY1704" fmla="*/ 759700 h 857817"/>
              <a:gd name="connsiteX1705" fmla="*/ 346065 w 1128353"/>
              <a:gd name="connsiteY1705" fmla="*/ 753746 h 857817"/>
              <a:gd name="connsiteX1706" fmla="*/ 342959 w 1128353"/>
              <a:gd name="connsiteY1706" fmla="*/ 750962 h 857817"/>
              <a:gd name="connsiteX1707" fmla="*/ 343347 w 1128353"/>
              <a:gd name="connsiteY1707" fmla="*/ 748633 h 857817"/>
              <a:gd name="connsiteX1708" fmla="*/ 342959 w 1128353"/>
              <a:gd name="connsiteY1708" fmla="*/ 748374 h 857817"/>
              <a:gd name="connsiteX1709" fmla="*/ 342764 w 1128353"/>
              <a:gd name="connsiteY1709" fmla="*/ 746950 h 857817"/>
              <a:gd name="connsiteX1710" fmla="*/ 343347 w 1128353"/>
              <a:gd name="connsiteY1710" fmla="*/ 745915 h 857817"/>
              <a:gd name="connsiteX1711" fmla="*/ 344447 w 1128353"/>
              <a:gd name="connsiteY1711" fmla="*/ 746044 h 857817"/>
              <a:gd name="connsiteX1712" fmla="*/ 345742 w 1128353"/>
              <a:gd name="connsiteY1712" fmla="*/ 747079 h 857817"/>
              <a:gd name="connsiteX1713" fmla="*/ 345936 w 1128353"/>
              <a:gd name="connsiteY1713" fmla="*/ 748957 h 857817"/>
              <a:gd name="connsiteX1714" fmla="*/ 345547 w 1128353"/>
              <a:gd name="connsiteY1714" fmla="*/ 749409 h 857817"/>
              <a:gd name="connsiteX1715" fmla="*/ 344836 w 1128353"/>
              <a:gd name="connsiteY1715" fmla="*/ 749280 h 857817"/>
              <a:gd name="connsiteX1716" fmla="*/ 344836 w 1128353"/>
              <a:gd name="connsiteY1716" fmla="*/ 749863 h 857817"/>
              <a:gd name="connsiteX1717" fmla="*/ 345418 w 1128353"/>
              <a:gd name="connsiteY1717" fmla="*/ 749992 h 857817"/>
              <a:gd name="connsiteX1718" fmla="*/ 346518 w 1128353"/>
              <a:gd name="connsiteY1718" fmla="*/ 748957 h 857817"/>
              <a:gd name="connsiteX1719" fmla="*/ 346130 w 1128353"/>
              <a:gd name="connsiteY1719" fmla="*/ 747662 h 857817"/>
              <a:gd name="connsiteX1720" fmla="*/ 347813 w 1128353"/>
              <a:gd name="connsiteY1720" fmla="*/ 746497 h 857817"/>
              <a:gd name="connsiteX1721" fmla="*/ 347619 w 1128353"/>
              <a:gd name="connsiteY1721" fmla="*/ 745785 h 857817"/>
              <a:gd name="connsiteX1722" fmla="*/ 350401 w 1128353"/>
              <a:gd name="connsiteY1722" fmla="*/ 744749 h 857817"/>
              <a:gd name="connsiteX1723" fmla="*/ 351114 w 1128353"/>
              <a:gd name="connsiteY1723" fmla="*/ 743326 h 857817"/>
              <a:gd name="connsiteX1724" fmla="*/ 350919 w 1128353"/>
              <a:gd name="connsiteY1724" fmla="*/ 742484 h 857817"/>
              <a:gd name="connsiteX1725" fmla="*/ 351308 w 1128353"/>
              <a:gd name="connsiteY1725" fmla="*/ 740866 h 857817"/>
              <a:gd name="connsiteX1726" fmla="*/ 351890 w 1128353"/>
              <a:gd name="connsiteY1726" fmla="*/ 740154 h 857817"/>
              <a:gd name="connsiteX1727" fmla="*/ 351696 w 1128353"/>
              <a:gd name="connsiteY1727" fmla="*/ 738730 h 857817"/>
              <a:gd name="connsiteX1728" fmla="*/ 351890 w 1128353"/>
              <a:gd name="connsiteY1728" fmla="*/ 738472 h 857817"/>
              <a:gd name="connsiteX1729" fmla="*/ 352602 w 1128353"/>
              <a:gd name="connsiteY1729" fmla="*/ 738601 h 857817"/>
              <a:gd name="connsiteX1730" fmla="*/ 352602 w 1128353"/>
              <a:gd name="connsiteY1730" fmla="*/ 739054 h 857817"/>
              <a:gd name="connsiteX1731" fmla="*/ 353314 w 1128353"/>
              <a:gd name="connsiteY1731" fmla="*/ 738795 h 857817"/>
              <a:gd name="connsiteX1732" fmla="*/ 353314 w 1128353"/>
              <a:gd name="connsiteY1732" fmla="*/ 738213 h 857817"/>
              <a:gd name="connsiteX1733" fmla="*/ 352408 w 1128353"/>
              <a:gd name="connsiteY1733" fmla="*/ 738342 h 857817"/>
              <a:gd name="connsiteX1734" fmla="*/ 352020 w 1128353"/>
              <a:gd name="connsiteY1734" fmla="*/ 737630 h 857817"/>
              <a:gd name="connsiteX1735" fmla="*/ 353508 w 1128353"/>
              <a:gd name="connsiteY1735" fmla="*/ 736465 h 857817"/>
              <a:gd name="connsiteX1736" fmla="*/ 356485 w 1128353"/>
              <a:gd name="connsiteY1736" fmla="*/ 736465 h 857817"/>
              <a:gd name="connsiteX1737" fmla="*/ 358880 w 1128353"/>
              <a:gd name="connsiteY1737" fmla="*/ 736012 h 857817"/>
              <a:gd name="connsiteX1738" fmla="*/ 361275 w 1128353"/>
              <a:gd name="connsiteY1738" fmla="*/ 737436 h 857817"/>
              <a:gd name="connsiteX1739" fmla="*/ 361663 w 1128353"/>
              <a:gd name="connsiteY1739" fmla="*/ 738018 h 857817"/>
              <a:gd name="connsiteX1740" fmla="*/ 367165 w 1128353"/>
              <a:gd name="connsiteY1740" fmla="*/ 740478 h 857817"/>
              <a:gd name="connsiteX1741" fmla="*/ 368847 w 1128353"/>
              <a:gd name="connsiteY1741" fmla="*/ 739766 h 857817"/>
              <a:gd name="connsiteX1742" fmla="*/ 369559 w 1128353"/>
              <a:gd name="connsiteY1742" fmla="*/ 738924 h 857817"/>
              <a:gd name="connsiteX1743" fmla="*/ 369365 w 1128353"/>
              <a:gd name="connsiteY1743" fmla="*/ 738666 h 857817"/>
              <a:gd name="connsiteX1744" fmla="*/ 370077 w 1128353"/>
              <a:gd name="connsiteY1744" fmla="*/ 738083 h 857817"/>
              <a:gd name="connsiteX1745" fmla="*/ 373054 w 1128353"/>
              <a:gd name="connsiteY1745" fmla="*/ 738083 h 857817"/>
              <a:gd name="connsiteX1746" fmla="*/ 373054 w 1128353"/>
              <a:gd name="connsiteY1746" fmla="*/ 737630 h 857817"/>
              <a:gd name="connsiteX1747" fmla="*/ 373442 w 1128353"/>
              <a:gd name="connsiteY1747" fmla="*/ 737630 h 857817"/>
              <a:gd name="connsiteX1748" fmla="*/ 373442 w 1128353"/>
              <a:gd name="connsiteY1748" fmla="*/ 735300 h 857817"/>
              <a:gd name="connsiteX1749" fmla="*/ 375255 w 1128353"/>
              <a:gd name="connsiteY1749" fmla="*/ 734717 h 857817"/>
              <a:gd name="connsiteX1750" fmla="*/ 377131 w 1128353"/>
              <a:gd name="connsiteY1750" fmla="*/ 732711 h 857817"/>
              <a:gd name="connsiteX1751" fmla="*/ 376549 w 1128353"/>
              <a:gd name="connsiteY1751" fmla="*/ 729799 h 857817"/>
              <a:gd name="connsiteX1752" fmla="*/ 378038 w 1128353"/>
              <a:gd name="connsiteY1752" fmla="*/ 728375 h 857817"/>
              <a:gd name="connsiteX1753" fmla="*/ 377844 w 1128353"/>
              <a:gd name="connsiteY1753" fmla="*/ 724751 h 857817"/>
              <a:gd name="connsiteX1754" fmla="*/ 376938 w 1128353"/>
              <a:gd name="connsiteY1754" fmla="*/ 724751 h 857817"/>
              <a:gd name="connsiteX1755" fmla="*/ 377131 w 1128353"/>
              <a:gd name="connsiteY1755" fmla="*/ 725333 h 857817"/>
              <a:gd name="connsiteX1756" fmla="*/ 376549 w 1128353"/>
              <a:gd name="connsiteY1756" fmla="*/ 725592 h 857817"/>
              <a:gd name="connsiteX1757" fmla="*/ 376549 w 1128353"/>
              <a:gd name="connsiteY1757" fmla="*/ 727469 h 857817"/>
              <a:gd name="connsiteX1758" fmla="*/ 375060 w 1128353"/>
              <a:gd name="connsiteY1758" fmla="*/ 729346 h 857817"/>
              <a:gd name="connsiteX1759" fmla="*/ 375255 w 1128353"/>
              <a:gd name="connsiteY1759" fmla="*/ 732129 h 857817"/>
              <a:gd name="connsiteX1760" fmla="*/ 374543 w 1128353"/>
              <a:gd name="connsiteY1760" fmla="*/ 732971 h 857817"/>
              <a:gd name="connsiteX1761" fmla="*/ 372536 w 1128353"/>
              <a:gd name="connsiteY1761" fmla="*/ 733682 h 857817"/>
              <a:gd name="connsiteX1762" fmla="*/ 371954 w 1128353"/>
              <a:gd name="connsiteY1762" fmla="*/ 734847 h 857817"/>
              <a:gd name="connsiteX1763" fmla="*/ 369947 w 1128353"/>
              <a:gd name="connsiteY1763" fmla="*/ 735688 h 857817"/>
              <a:gd name="connsiteX1764" fmla="*/ 368265 w 1128353"/>
              <a:gd name="connsiteY1764" fmla="*/ 736983 h 857817"/>
              <a:gd name="connsiteX1765" fmla="*/ 367553 w 1128353"/>
              <a:gd name="connsiteY1765" fmla="*/ 738148 h 857817"/>
              <a:gd name="connsiteX1766" fmla="*/ 364770 w 1128353"/>
              <a:gd name="connsiteY1766" fmla="*/ 737889 h 857817"/>
              <a:gd name="connsiteX1767" fmla="*/ 361987 w 1128353"/>
              <a:gd name="connsiteY1767" fmla="*/ 737048 h 857817"/>
              <a:gd name="connsiteX1768" fmla="*/ 361793 w 1128353"/>
              <a:gd name="connsiteY1768" fmla="*/ 736335 h 857817"/>
              <a:gd name="connsiteX1769" fmla="*/ 358492 w 1128353"/>
              <a:gd name="connsiteY1769" fmla="*/ 734589 h 857817"/>
              <a:gd name="connsiteX1770" fmla="*/ 357974 w 1128353"/>
              <a:gd name="connsiteY1770" fmla="*/ 733876 h 857817"/>
              <a:gd name="connsiteX1771" fmla="*/ 358168 w 1128353"/>
              <a:gd name="connsiteY1771" fmla="*/ 731676 h 857817"/>
              <a:gd name="connsiteX1772" fmla="*/ 359074 w 1128353"/>
              <a:gd name="connsiteY1772" fmla="*/ 730058 h 857817"/>
              <a:gd name="connsiteX1773" fmla="*/ 359981 w 1128353"/>
              <a:gd name="connsiteY1773" fmla="*/ 729475 h 857817"/>
              <a:gd name="connsiteX1774" fmla="*/ 360174 w 1128353"/>
              <a:gd name="connsiteY1774" fmla="*/ 728763 h 857817"/>
              <a:gd name="connsiteX1775" fmla="*/ 361663 w 1128353"/>
              <a:gd name="connsiteY1775" fmla="*/ 727016 h 857817"/>
              <a:gd name="connsiteX1776" fmla="*/ 362569 w 1128353"/>
              <a:gd name="connsiteY1776" fmla="*/ 727145 h 857817"/>
              <a:gd name="connsiteX1777" fmla="*/ 363670 w 1128353"/>
              <a:gd name="connsiteY1777" fmla="*/ 725980 h 857817"/>
              <a:gd name="connsiteX1778" fmla="*/ 364187 w 1128353"/>
              <a:gd name="connsiteY1778" fmla="*/ 725980 h 857817"/>
              <a:gd name="connsiteX1779" fmla="*/ 363993 w 1128353"/>
              <a:gd name="connsiteY1779" fmla="*/ 725527 h 857817"/>
              <a:gd name="connsiteX1780" fmla="*/ 363087 w 1128353"/>
              <a:gd name="connsiteY1780" fmla="*/ 725527 h 857817"/>
              <a:gd name="connsiteX1781" fmla="*/ 362181 w 1128353"/>
              <a:gd name="connsiteY1781" fmla="*/ 726239 h 857817"/>
              <a:gd name="connsiteX1782" fmla="*/ 361469 w 1128353"/>
              <a:gd name="connsiteY1782" fmla="*/ 725980 h 857817"/>
              <a:gd name="connsiteX1783" fmla="*/ 361275 w 1128353"/>
              <a:gd name="connsiteY1783" fmla="*/ 724232 h 857817"/>
              <a:gd name="connsiteX1784" fmla="*/ 361663 w 1128353"/>
              <a:gd name="connsiteY1784" fmla="*/ 721903 h 857817"/>
              <a:gd name="connsiteX1785" fmla="*/ 362181 w 1128353"/>
              <a:gd name="connsiteY1785" fmla="*/ 721320 h 857817"/>
              <a:gd name="connsiteX1786" fmla="*/ 361793 w 1128353"/>
              <a:gd name="connsiteY1786" fmla="*/ 720868 h 857817"/>
              <a:gd name="connsiteX1787" fmla="*/ 360692 w 1128353"/>
              <a:gd name="connsiteY1787" fmla="*/ 720868 h 857817"/>
              <a:gd name="connsiteX1788" fmla="*/ 359010 w 1128353"/>
              <a:gd name="connsiteY1788" fmla="*/ 720155 h 857817"/>
              <a:gd name="connsiteX1789" fmla="*/ 358621 w 1128353"/>
              <a:gd name="connsiteY1789" fmla="*/ 721579 h 857817"/>
              <a:gd name="connsiteX1790" fmla="*/ 359204 w 1128353"/>
              <a:gd name="connsiteY1790" fmla="*/ 722614 h 857817"/>
              <a:gd name="connsiteX1791" fmla="*/ 359204 w 1128353"/>
              <a:gd name="connsiteY1791" fmla="*/ 723909 h 857817"/>
              <a:gd name="connsiteX1792" fmla="*/ 360110 w 1128353"/>
              <a:gd name="connsiteY1792" fmla="*/ 724751 h 857817"/>
              <a:gd name="connsiteX1793" fmla="*/ 360304 w 1128353"/>
              <a:gd name="connsiteY1793" fmla="*/ 726821 h 857817"/>
              <a:gd name="connsiteX1794" fmla="*/ 358816 w 1128353"/>
              <a:gd name="connsiteY1794" fmla="*/ 729411 h 857817"/>
              <a:gd name="connsiteX1795" fmla="*/ 357133 w 1128353"/>
              <a:gd name="connsiteY1795" fmla="*/ 731417 h 857817"/>
              <a:gd name="connsiteX1796" fmla="*/ 357327 w 1128353"/>
              <a:gd name="connsiteY1796" fmla="*/ 733423 h 857817"/>
              <a:gd name="connsiteX1797" fmla="*/ 356615 w 1128353"/>
              <a:gd name="connsiteY1797" fmla="*/ 734459 h 857817"/>
              <a:gd name="connsiteX1798" fmla="*/ 354738 w 1128353"/>
              <a:gd name="connsiteY1798" fmla="*/ 734717 h 857817"/>
              <a:gd name="connsiteX1799" fmla="*/ 354350 w 1128353"/>
              <a:gd name="connsiteY1799" fmla="*/ 733876 h 857817"/>
              <a:gd name="connsiteX1800" fmla="*/ 353767 w 1128353"/>
              <a:gd name="connsiteY1800" fmla="*/ 733876 h 857817"/>
              <a:gd name="connsiteX1801" fmla="*/ 353767 w 1128353"/>
              <a:gd name="connsiteY1801" fmla="*/ 734589 h 857817"/>
              <a:gd name="connsiteX1802" fmla="*/ 351761 w 1128353"/>
              <a:gd name="connsiteY1802" fmla="*/ 734847 h 857817"/>
              <a:gd name="connsiteX1803" fmla="*/ 350272 w 1128353"/>
              <a:gd name="connsiteY1803" fmla="*/ 735559 h 857817"/>
              <a:gd name="connsiteX1804" fmla="*/ 350272 w 1128353"/>
              <a:gd name="connsiteY1804" fmla="*/ 737177 h 857817"/>
              <a:gd name="connsiteX1805" fmla="*/ 349560 w 1128353"/>
              <a:gd name="connsiteY1805" fmla="*/ 737760 h 857817"/>
              <a:gd name="connsiteX1806" fmla="*/ 348654 w 1128353"/>
              <a:gd name="connsiteY1806" fmla="*/ 737760 h 857817"/>
              <a:gd name="connsiteX1807" fmla="*/ 347748 w 1128353"/>
              <a:gd name="connsiteY1807" fmla="*/ 737048 h 857817"/>
              <a:gd name="connsiteX1808" fmla="*/ 348331 w 1128353"/>
              <a:gd name="connsiteY1808" fmla="*/ 735430 h 857817"/>
              <a:gd name="connsiteX1809" fmla="*/ 348136 w 1128353"/>
              <a:gd name="connsiteY1809" fmla="*/ 734135 h 857817"/>
              <a:gd name="connsiteX1810" fmla="*/ 351437 w 1128353"/>
              <a:gd name="connsiteY1810" fmla="*/ 733099 h 857817"/>
              <a:gd name="connsiteX1811" fmla="*/ 351826 w 1128353"/>
              <a:gd name="connsiteY1811" fmla="*/ 732647 h 857817"/>
              <a:gd name="connsiteX1812" fmla="*/ 351826 w 1128353"/>
              <a:gd name="connsiteY1812" fmla="*/ 731352 h 857817"/>
              <a:gd name="connsiteX1813" fmla="*/ 350919 w 1128353"/>
              <a:gd name="connsiteY1813" fmla="*/ 730769 h 857817"/>
              <a:gd name="connsiteX1814" fmla="*/ 351308 w 1128353"/>
              <a:gd name="connsiteY1814" fmla="*/ 728181 h 857817"/>
              <a:gd name="connsiteX1815" fmla="*/ 349496 w 1128353"/>
              <a:gd name="connsiteY1815" fmla="*/ 725592 h 857817"/>
              <a:gd name="connsiteX1816" fmla="*/ 349884 w 1128353"/>
              <a:gd name="connsiteY1816" fmla="*/ 725139 h 857817"/>
              <a:gd name="connsiteX1817" fmla="*/ 349690 w 1128353"/>
              <a:gd name="connsiteY1817" fmla="*/ 723521 h 857817"/>
              <a:gd name="connsiteX1818" fmla="*/ 350984 w 1128353"/>
              <a:gd name="connsiteY1818" fmla="*/ 723068 h 857817"/>
              <a:gd name="connsiteX1819" fmla="*/ 350790 w 1128353"/>
              <a:gd name="connsiteY1819" fmla="*/ 720868 h 857817"/>
              <a:gd name="connsiteX1820" fmla="*/ 350208 w 1128353"/>
              <a:gd name="connsiteY1820" fmla="*/ 720414 h 857817"/>
              <a:gd name="connsiteX1821" fmla="*/ 349301 w 1128353"/>
              <a:gd name="connsiteY1821" fmla="*/ 720414 h 857817"/>
              <a:gd name="connsiteX1822" fmla="*/ 349107 w 1128353"/>
              <a:gd name="connsiteY1822" fmla="*/ 720868 h 857817"/>
              <a:gd name="connsiteX1823" fmla="*/ 347230 w 1128353"/>
              <a:gd name="connsiteY1823" fmla="*/ 720414 h 857817"/>
              <a:gd name="connsiteX1824" fmla="*/ 345418 w 1128353"/>
              <a:gd name="connsiteY1824" fmla="*/ 720673 h 857817"/>
              <a:gd name="connsiteX1825" fmla="*/ 345224 w 1128353"/>
              <a:gd name="connsiteY1825" fmla="*/ 719638 h 857817"/>
              <a:gd name="connsiteX1826" fmla="*/ 344124 w 1128353"/>
              <a:gd name="connsiteY1826" fmla="*/ 719767 h 857817"/>
              <a:gd name="connsiteX1827" fmla="*/ 343412 w 1128353"/>
              <a:gd name="connsiteY1827" fmla="*/ 720932 h 857817"/>
              <a:gd name="connsiteX1828" fmla="*/ 344318 w 1128353"/>
              <a:gd name="connsiteY1828" fmla="*/ 722227 h 857817"/>
              <a:gd name="connsiteX1829" fmla="*/ 344318 w 1128353"/>
              <a:gd name="connsiteY1829" fmla="*/ 725139 h 857817"/>
              <a:gd name="connsiteX1830" fmla="*/ 345224 w 1128353"/>
              <a:gd name="connsiteY1830" fmla="*/ 727340 h 857817"/>
              <a:gd name="connsiteX1831" fmla="*/ 345936 w 1128353"/>
              <a:gd name="connsiteY1831" fmla="*/ 727792 h 857817"/>
              <a:gd name="connsiteX1832" fmla="*/ 346454 w 1128353"/>
              <a:gd name="connsiteY1832" fmla="*/ 728958 h 857817"/>
              <a:gd name="connsiteX1833" fmla="*/ 345936 w 1128353"/>
              <a:gd name="connsiteY1833" fmla="*/ 732323 h 857817"/>
              <a:gd name="connsiteX1834" fmla="*/ 345936 w 1128353"/>
              <a:gd name="connsiteY1834" fmla="*/ 732776 h 857817"/>
              <a:gd name="connsiteX1835" fmla="*/ 346454 w 1128353"/>
              <a:gd name="connsiteY1835" fmla="*/ 733035 h 857817"/>
              <a:gd name="connsiteX1836" fmla="*/ 346260 w 1128353"/>
              <a:gd name="connsiteY1836" fmla="*/ 737371 h 857817"/>
              <a:gd name="connsiteX1837" fmla="*/ 345871 w 1128353"/>
              <a:gd name="connsiteY1837" fmla="*/ 737825 h 857817"/>
              <a:gd name="connsiteX1838" fmla="*/ 346065 w 1128353"/>
              <a:gd name="connsiteY1838" fmla="*/ 738536 h 857817"/>
              <a:gd name="connsiteX1839" fmla="*/ 345547 w 1128353"/>
              <a:gd name="connsiteY1839" fmla="*/ 739248 h 857817"/>
              <a:gd name="connsiteX1840" fmla="*/ 346454 w 1128353"/>
              <a:gd name="connsiteY1840" fmla="*/ 739701 h 857817"/>
              <a:gd name="connsiteX1841" fmla="*/ 346648 w 1128353"/>
              <a:gd name="connsiteY1841" fmla="*/ 740996 h 857817"/>
              <a:gd name="connsiteX1842" fmla="*/ 346260 w 1128353"/>
              <a:gd name="connsiteY1842" fmla="*/ 741449 h 857817"/>
              <a:gd name="connsiteX1843" fmla="*/ 345353 w 1128353"/>
              <a:gd name="connsiteY1843" fmla="*/ 741578 h 857817"/>
              <a:gd name="connsiteX1844" fmla="*/ 344253 w 1128353"/>
              <a:gd name="connsiteY1844" fmla="*/ 740542 h 857817"/>
              <a:gd name="connsiteX1845" fmla="*/ 344642 w 1128353"/>
              <a:gd name="connsiteY1845" fmla="*/ 739960 h 857817"/>
              <a:gd name="connsiteX1846" fmla="*/ 344642 w 1128353"/>
              <a:gd name="connsiteY1846" fmla="*/ 738666 h 857817"/>
              <a:gd name="connsiteX1847" fmla="*/ 343735 w 1128353"/>
              <a:gd name="connsiteY1847" fmla="*/ 738795 h 857817"/>
              <a:gd name="connsiteX1848" fmla="*/ 342829 w 1128353"/>
              <a:gd name="connsiteY1848" fmla="*/ 737760 h 857817"/>
              <a:gd name="connsiteX1849" fmla="*/ 341146 w 1128353"/>
              <a:gd name="connsiteY1849" fmla="*/ 737048 h 857817"/>
              <a:gd name="connsiteX1850" fmla="*/ 341146 w 1128353"/>
              <a:gd name="connsiteY1850" fmla="*/ 736465 h 857817"/>
              <a:gd name="connsiteX1851" fmla="*/ 340758 w 1128353"/>
              <a:gd name="connsiteY1851" fmla="*/ 736465 h 857817"/>
              <a:gd name="connsiteX1852" fmla="*/ 340046 w 1128353"/>
              <a:gd name="connsiteY1852" fmla="*/ 735300 h 857817"/>
              <a:gd name="connsiteX1853" fmla="*/ 340241 w 1128353"/>
              <a:gd name="connsiteY1853" fmla="*/ 735041 h 857817"/>
              <a:gd name="connsiteX1854" fmla="*/ 338234 w 1128353"/>
              <a:gd name="connsiteY1854" fmla="*/ 733423 h 857817"/>
              <a:gd name="connsiteX1855" fmla="*/ 336357 w 1128353"/>
              <a:gd name="connsiteY1855" fmla="*/ 732971 h 857817"/>
              <a:gd name="connsiteX1856" fmla="*/ 336357 w 1128353"/>
              <a:gd name="connsiteY1856" fmla="*/ 732711 h 857817"/>
              <a:gd name="connsiteX1857" fmla="*/ 335063 w 1128353"/>
              <a:gd name="connsiteY1857" fmla="*/ 732841 h 857817"/>
              <a:gd name="connsiteX1858" fmla="*/ 334545 w 1128353"/>
              <a:gd name="connsiteY1858" fmla="*/ 732582 h 857817"/>
              <a:gd name="connsiteX1859" fmla="*/ 334545 w 1128353"/>
              <a:gd name="connsiteY1859" fmla="*/ 731546 h 857817"/>
              <a:gd name="connsiteX1860" fmla="*/ 335063 w 1128353"/>
              <a:gd name="connsiteY1860" fmla="*/ 731546 h 857817"/>
              <a:gd name="connsiteX1861" fmla="*/ 335580 w 1128353"/>
              <a:gd name="connsiteY1861" fmla="*/ 730705 h 857817"/>
              <a:gd name="connsiteX1862" fmla="*/ 334674 w 1128353"/>
              <a:gd name="connsiteY1862" fmla="*/ 731158 h 857817"/>
              <a:gd name="connsiteX1863" fmla="*/ 333768 w 1128353"/>
              <a:gd name="connsiteY1863" fmla="*/ 730899 h 857817"/>
              <a:gd name="connsiteX1864" fmla="*/ 333768 w 1128353"/>
              <a:gd name="connsiteY1864" fmla="*/ 730187 h 857817"/>
              <a:gd name="connsiteX1865" fmla="*/ 334869 w 1128353"/>
              <a:gd name="connsiteY1865" fmla="*/ 729022 h 857817"/>
              <a:gd name="connsiteX1866" fmla="*/ 334286 w 1128353"/>
              <a:gd name="connsiteY1866" fmla="*/ 727275 h 857817"/>
              <a:gd name="connsiteX1867" fmla="*/ 334998 w 1128353"/>
              <a:gd name="connsiteY1867" fmla="*/ 724945 h 857817"/>
              <a:gd name="connsiteX1868" fmla="*/ 335710 w 1128353"/>
              <a:gd name="connsiteY1868" fmla="*/ 724362 h 857817"/>
              <a:gd name="connsiteX1869" fmla="*/ 335710 w 1128353"/>
              <a:gd name="connsiteY1869" fmla="*/ 722744 h 857817"/>
              <a:gd name="connsiteX1870" fmla="*/ 336422 w 1128353"/>
              <a:gd name="connsiteY1870" fmla="*/ 722486 h 857817"/>
              <a:gd name="connsiteX1871" fmla="*/ 337910 w 1128353"/>
              <a:gd name="connsiteY1871" fmla="*/ 719443 h 857817"/>
              <a:gd name="connsiteX1872" fmla="*/ 337393 w 1128353"/>
              <a:gd name="connsiteY1872" fmla="*/ 718408 h 857817"/>
              <a:gd name="connsiteX1873" fmla="*/ 337393 w 1128353"/>
              <a:gd name="connsiteY1873" fmla="*/ 717502 h 857817"/>
              <a:gd name="connsiteX1874" fmla="*/ 335516 w 1128353"/>
              <a:gd name="connsiteY1874" fmla="*/ 717372 h 857817"/>
              <a:gd name="connsiteX1875" fmla="*/ 335516 w 1128353"/>
              <a:gd name="connsiteY1875" fmla="*/ 718537 h 857817"/>
              <a:gd name="connsiteX1876" fmla="*/ 332409 w 1128353"/>
              <a:gd name="connsiteY1876" fmla="*/ 718279 h 857817"/>
              <a:gd name="connsiteX1877" fmla="*/ 331309 w 1128353"/>
              <a:gd name="connsiteY1877" fmla="*/ 717825 h 857817"/>
              <a:gd name="connsiteX1878" fmla="*/ 330921 w 1128353"/>
              <a:gd name="connsiteY1878" fmla="*/ 718408 h 857817"/>
              <a:gd name="connsiteX1879" fmla="*/ 331309 w 1128353"/>
              <a:gd name="connsiteY1879" fmla="*/ 719443 h 857817"/>
              <a:gd name="connsiteX1880" fmla="*/ 330208 w 1128353"/>
              <a:gd name="connsiteY1880" fmla="*/ 719897 h 857817"/>
              <a:gd name="connsiteX1881" fmla="*/ 330208 w 1128353"/>
              <a:gd name="connsiteY1881" fmla="*/ 720932 h 857817"/>
              <a:gd name="connsiteX1882" fmla="*/ 330597 w 1128353"/>
              <a:gd name="connsiteY1882" fmla="*/ 721061 h 857817"/>
              <a:gd name="connsiteX1883" fmla="*/ 330403 w 1128353"/>
              <a:gd name="connsiteY1883" fmla="*/ 722097 h 857817"/>
              <a:gd name="connsiteX1884" fmla="*/ 329303 w 1128353"/>
              <a:gd name="connsiteY1884" fmla="*/ 721385 h 857817"/>
              <a:gd name="connsiteX1885" fmla="*/ 328202 w 1128353"/>
              <a:gd name="connsiteY1885" fmla="*/ 721256 h 857817"/>
              <a:gd name="connsiteX1886" fmla="*/ 328008 w 1128353"/>
              <a:gd name="connsiteY1886" fmla="*/ 720220 h 857817"/>
              <a:gd name="connsiteX1887" fmla="*/ 328396 w 1128353"/>
              <a:gd name="connsiteY1887" fmla="*/ 719961 h 857817"/>
              <a:gd name="connsiteX1888" fmla="*/ 328008 w 1128353"/>
              <a:gd name="connsiteY1888" fmla="*/ 719702 h 857817"/>
              <a:gd name="connsiteX1889" fmla="*/ 326908 w 1128353"/>
              <a:gd name="connsiteY1889" fmla="*/ 719702 h 857817"/>
              <a:gd name="connsiteX1890" fmla="*/ 326390 w 1128353"/>
              <a:gd name="connsiteY1890" fmla="*/ 719120 h 857817"/>
              <a:gd name="connsiteX1891" fmla="*/ 324189 w 1128353"/>
              <a:gd name="connsiteY1891" fmla="*/ 718537 h 857817"/>
              <a:gd name="connsiteX1892" fmla="*/ 323801 w 1128353"/>
              <a:gd name="connsiteY1892" fmla="*/ 718667 h 857817"/>
              <a:gd name="connsiteX1893" fmla="*/ 323607 w 1128353"/>
              <a:gd name="connsiteY1893" fmla="*/ 719508 h 857817"/>
              <a:gd name="connsiteX1894" fmla="*/ 323024 w 1128353"/>
              <a:gd name="connsiteY1894" fmla="*/ 719508 h 857817"/>
              <a:gd name="connsiteX1895" fmla="*/ 323219 w 1128353"/>
              <a:gd name="connsiteY1895" fmla="*/ 720220 h 857817"/>
              <a:gd name="connsiteX1896" fmla="*/ 322313 w 1128353"/>
              <a:gd name="connsiteY1896" fmla="*/ 720220 h 857817"/>
              <a:gd name="connsiteX1897" fmla="*/ 322313 w 1128353"/>
              <a:gd name="connsiteY1897" fmla="*/ 722227 h 857817"/>
              <a:gd name="connsiteX1898" fmla="*/ 321406 w 1128353"/>
              <a:gd name="connsiteY1898" fmla="*/ 722227 h 857817"/>
              <a:gd name="connsiteX1899" fmla="*/ 321406 w 1128353"/>
              <a:gd name="connsiteY1899" fmla="*/ 721191 h 857817"/>
              <a:gd name="connsiteX1900" fmla="*/ 320824 w 1128353"/>
              <a:gd name="connsiteY1900" fmla="*/ 720738 h 857817"/>
              <a:gd name="connsiteX1901" fmla="*/ 318623 w 1128353"/>
              <a:gd name="connsiteY1901" fmla="*/ 720868 h 857817"/>
              <a:gd name="connsiteX1902" fmla="*/ 315646 w 1128353"/>
              <a:gd name="connsiteY1902" fmla="*/ 718990 h 857817"/>
              <a:gd name="connsiteX1903" fmla="*/ 315646 w 1128353"/>
              <a:gd name="connsiteY1903" fmla="*/ 718084 h 857817"/>
              <a:gd name="connsiteX1904" fmla="*/ 313640 w 1128353"/>
              <a:gd name="connsiteY1904" fmla="*/ 718084 h 857817"/>
              <a:gd name="connsiteX1905" fmla="*/ 312540 w 1128353"/>
              <a:gd name="connsiteY1905" fmla="*/ 717372 h 857817"/>
              <a:gd name="connsiteX1906" fmla="*/ 309045 w 1128353"/>
              <a:gd name="connsiteY1906" fmla="*/ 717825 h 857817"/>
              <a:gd name="connsiteX1907" fmla="*/ 309239 w 1128353"/>
              <a:gd name="connsiteY1907" fmla="*/ 720285 h 857817"/>
              <a:gd name="connsiteX1908" fmla="*/ 310922 w 1128353"/>
              <a:gd name="connsiteY1908" fmla="*/ 721126 h 857817"/>
              <a:gd name="connsiteX1909" fmla="*/ 312604 w 1128353"/>
              <a:gd name="connsiteY1909" fmla="*/ 721256 h 857817"/>
              <a:gd name="connsiteX1910" fmla="*/ 312993 w 1128353"/>
              <a:gd name="connsiteY1910" fmla="*/ 722097 h 857817"/>
              <a:gd name="connsiteX1911" fmla="*/ 313705 w 1128353"/>
              <a:gd name="connsiteY1911" fmla="*/ 722097 h 857817"/>
              <a:gd name="connsiteX1912" fmla="*/ 314287 w 1128353"/>
              <a:gd name="connsiteY1912" fmla="*/ 722938 h 857817"/>
              <a:gd name="connsiteX1913" fmla="*/ 314287 w 1128353"/>
              <a:gd name="connsiteY1913" fmla="*/ 723650 h 857817"/>
              <a:gd name="connsiteX1914" fmla="*/ 314999 w 1128353"/>
              <a:gd name="connsiteY1914" fmla="*/ 724104 h 857817"/>
              <a:gd name="connsiteX1915" fmla="*/ 314999 w 1128353"/>
              <a:gd name="connsiteY1915" fmla="*/ 725009 h 857817"/>
              <a:gd name="connsiteX1916" fmla="*/ 314287 w 1128353"/>
              <a:gd name="connsiteY1916" fmla="*/ 724880 h 857817"/>
              <a:gd name="connsiteX1917" fmla="*/ 314093 w 1128353"/>
              <a:gd name="connsiteY1917" fmla="*/ 724168 h 857817"/>
              <a:gd name="connsiteX1918" fmla="*/ 313187 w 1128353"/>
              <a:gd name="connsiteY1918" fmla="*/ 724039 h 857817"/>
              <a:gd name="connsiteX1919" fmla="*/ 312993 w 1128353"/>
              <a:gd name="connsiteY1919" fmla="*/ 723198 h 857817"/>
              <a:gd name="connsiteX1920" fmla="*/ 312281 w 1128353"/>
              <a:gd name="connsiteY1920" fmla="*/ 722356 h 857817"/>
              <a:gd name="connsiteX1921" fmla="*/ 310986 w 1128353"/>
              <a:gd name="connsiteY1921" fmla="*/ 722097 h 857817"/>
              <a:gd name="connsiteX1922" fmla="*/ 310275 w 1128353"/>
              <a:gd name="connsiteY1922" fmla="*/ 721385 h 857817"/>
              <a:gd name="connsiteX1923" fmla="*/ 309174 w 1128353"/>
              <a:gd name="connsiteY1923" fmla="*/ 722097 h 857817"/>
              <a:gd name="connsiteX1924" fmla="*/ 308462 w 1128353"/>
              <a:gd name="connsiteY1924" fmla="*/ 721967 h 857817"/>
              <a:gd name="connsiteX1925" fmla="*/ 307750 w 1128353"/>
              <a:gd name="connsiteY1925" fmla="*/ 722809 h 857817"/>
              <a:gd name="connsiteX1926" fmla="*/ 307750 w 1128353"/>
              <a:gd name="connsiteY1926" fmla="*/ 723845 h 857817"/>
              <a:gd name="connsiteX1927" fmla="*/ 307232 w 1128353"/>
              <a:gd name="connsiteY1927" fmla="*/ 724427 h 857817"/>
              <a:gd name="connsiteX1928" fmla="*/ 307232 w 1128353"/>
              <a:gd name="connsiteY1928" fmla="*/ 725139 h 857817"/>
              <a:gd name="connsiteX1929" fmla="*/ 307750 w 1128353"/>
              <a:gd name="connsiteY1929" fmla="*/ 725592 h 857817"/>
              <a:gd name="connsiteX1930" fmla="*/ 307362 w 1128353"/>
              <a:gd name="connsiteY1930" fmla="*/ 726627 h 857817"/>
              <a:gd name="connsiteX1931" fmla="*/ 306456 w 1128353"/>
              <a:gd name="connsiteY1931" fmla="*/ 726369 h 857817"/>
              <a:gd name="connsiteX1932" fmla="*/ 304773 w 1128353"/>
              <a:gd name="connsiteY1932" fmla="*/ 726627 h 857817"/>
              <a:gd name="connsiteX1933" fmla="*/ 305161 w 1128353"/>
              <a:gd name="connsiteY1933" fmla="*/ 725786 h 857817"/>
              <a:gd name="connsiteX1934" fmla="*/ 303673 w 1128353"/>
              <a:gd name="connsiteY1934" fmla="*/ 724621 h 857817"/>
              <a:gd name="connsiteX1935" fmla="*/ 303673 w 1128353"/>
              <a:gd name="connsiteY1935" fmla="*/ 723198 h 857817"/>
              <a:gd name="connsiteX1936" fmla="*/ 303284 w 1128353"/>
              <a:gd name="connsiteY1936" fmla="*/ 722486 h 857817"/>
              <a:gd name="connsiteX1937" fmla="*/ 301796 w 1128353"/>
              <a:gd name="connsiteY1937" fmla="*/ 722614 h 857817"/>
              <a:gd name="connsiteX1938" fmla="*/ 301408 w 1128353"/>
              <a:gd name="connsiteY1938" fmla="*/ 723068 h 857817"/>
              <a:gd name="connsiteX1939" fmla="*/ 299595 w 1128353"/>
              <a:gd name="connsiteY1939" fmla="*/ 723068 h 857817"/>
              <a:gd name="connsiteX1940" fmla="*/ 299207 w 1128353"/>
              <a:gd name="connsiteY1940" fmla="*/ 723521 h 857817"/>
              <a:gd name="connsiteX1941" fmla="*/ 300890 w 1128353"/>
              <a:gd name="connsiteY1941" fmla="*/ 724232 h 857817"/>
              <a:gd name="connsiteX1942" fmla="*/ 301408 w 1128353"/>
              <a:gd name="connsiteY1942" fmla="*/ 727016 h 857817"/>
              <a:gd name="connsiteX1943" fmla="*/ 302120 w 1128353"/>
              <a:gd name="connsiteY1943" fmla="*/ 727857 h 857817"/>
              <a:gd name="connsiteX1944" fmla="*/ 301731 w 1128353"/>
              <a:gd name="connsiteY1944" fmla="*/ 728310 h 857817"/>
              <a:gd name="connsiteX1945" fmla="*/ 301731 w 1128353"/>
              <a:gd name="connsiteY1945" fmla="*/ 729734 h 857817"/>
              <a:gd name="connsiteX1946" fmla="*/ 301343 w 1128353"/>
              <a:gd name="connsiteY1946" fmla="*/ 729993 h 857817"/>
              <a:gd name="connsiteX1947" fmla="*/ 301343 w 1128353"/>
              <a:gd name="connsiteY1947" fmla="*/ 731740 h 857817"/>
              <a:gd name="connsiteX1948" fmla="*/ 301537 w 1128353"/>
              <a:gd name="connsiteY1948" fmla="*/ 733618 h 857817"/>
              <a:gd name="connsiteX1949" fmla="*/ 302443 w 1128353"/>
              <a:gd name="connsiteY1949" fmla="*/ 734329 h 857817"/>
              <a:gd name="connsiteX1950" fmla="*/ 302443 w 1128353"/>
              <a:gd name="connsiteY1950" fmla="*/ 734782 h 857817"/>
              <a:gd name="connsiteX1951" fmla="*/ 302055 w 1128353"/>
              <a:gd name="connsiteY1951" fmla="*/ 734912 h 857817"/>
              <a:gd name="connsiteX1952" fmla="*/ 301343 w 1128353"/>
              <a:gd name="connsiteY1952" fmla="*/ 736789 h 857817"/>
              <a:gd name="connsiteX1953" fmla="*/ 301925 w 1128353"/>
              <a:gd name="connsiteY1953" fmla="*/ 740154 h 857817"/>
              <a:gd name="connsiteX1954" fmla="*/ 302831 w 1128353"/>
              <a:gd name="connsiteY1954" fmla="*/ 742160 h 857817"/>
              <a:gd name="connsiteX1955" fmla="*/ 302831 w 1128353"/>
              <a:gd name="connsiteY1955" fmla="*/ 743326 h 857817"/>
              <a:gd name="connsiteX1956" fmla="*/ 301925 w 1128353"/>
              <a:gd name="connsiteY1956" fmla="*/ 744038 h 857817"/>
              <a:gd name="connsiteX1957" fmla="*/ 301019 w 1128353"/>
              <a:gd name="connsiteY1957" fmla="*/ 745656 h 857817"/>
              <a:gd name="connsiteX1958" fmla="*/ 301731 w 1128353"/>
              <a:gd name="connsiteY1958" fmla="*/ 745785 h 857817"/>
              <a:gd name="connsiteX1959" fmla="*/ 303932 w 1128353"/>
              <a:gd name="connsiteY1959" fmla="*/ 744167 h 857817"/>
              <a:gd name="connsiteX1960" fmla="*/ 304644 w 1128353"/>
              <a:gd name="connsiteY1960" fmla="*/ 744297 h 857817"/>
              <a:gd name="connsiteX1961" fmla="*/ 305356 w 1128353"/>
              <a:gd name="connsiteY1961" fmla="*/ 743714 h 857817"/>
              <a:gd name="connsiteX1962" fmla="*/ 305356 w 1128353"/>
              <a:gd name="connsiteY1962" fmla="*/ 743002 h 857817"/>
              <a:gd name="connsiteX1963" fmla="*/ 304967 w 1128353"/>
              <a:gd name="connsiteY1963" fmla="*/ 742744 h 857817"/>
              <a:gd name="connsiteX1964" fmla="*/ 305161 w 1128353"/>
              <a:gd name="connsiteY1964" fmla="*/ 742031 h 857817"/>
              <a:gd name="connsiteX1965" fmla="*/ 305744 w 1128353"/>
              <a:gd name="connsiteY1965" fmla="*/ 742160 h 857817"/>
              <a:gd name="connsiteX1966" fmla="*/ 305744 w 1128353"/>
              <a:gd name="connsiteY1966" fmla="*/ 745332 h 857817"/>
              <a:gd name="connsiteX1967" fmla="*/ 306262 w 1128353"/>
              <a:gd name="connsiteY1967" fmla="*/ 746497 h 857817"/>
              <a:gd name="connsiteX1968" fmla="*/ 304579 w 1128353"/>
              <a:gd name="connsiteY1968" fmla="*/ 747662 h 857817"/>
              <a:gd name="connsiteX1969" fmla="*/ 300307 w 1128353"/>
              <a:gd name="connsiteY1969" fmla="*/ 748503 h 857817"/>
              <a:gd name="connsiteX1970" fmla="*/ 298819 w 1128353"/>
              <a:gd name="connsiteY1970" fmla="*/ 749216 h 857817"/>
              <a:gd name="connsiteX1971" fmla="*/ 298107 w 1128353"/>
              <a:gd name="connsiteY1971" fmla="*/ 749086 h 857817"/>
              <a:gd name="connsiteX1972" fmla="*/ 296230 w 1128353"/>
              <a:gd name="connsiteY1972" fmla="*/ 750121 h 857817"/>
              <a:gd name="connsiteX1973" fmla="*/ 292541 w 1128353"/>
              <a:gd name="connsiteY1973" fmla="*/ 750834 h 857817"/>
              <a:gd name="connsiteX1974" fmla="*/ 290664 w 1128353"/>
              <a:gd name="connsiteY1974" fmla="*/ 751674 h 857817"/>
              <a:gd name="connsiteX1975" fmla="*/ 285486 w 1128353"/>
              <a:gd name="connsiteY1975" fmla="*/ 752257 h 857817"/>
              <a:gd name="connsiteX1976" fmla="*/ 282380 w 1128353"/>
              <a:gd name="connsiteY1976" fmla="*/ 748762 h 857817"/>
              <a:gd name="connsiteX1977" fmla="*/ 281279 w 1128353"/>
              <a:gd name="connsiteY1977" fmla="*/ 748180 h 857817"/>
              <a:gd name="connsiteX1978" fmla="*/ 280891 w 1128353"/>
              <a:gd name="connsiteY1978" fmla="*/ 746885 h 857817"/>
              <a:gd name="connsiteX1979" fmla="*/ 278884 w 1128353"/>
              <a:gd name="connsiteY1979" fmla="*/ 745461 h 857817"/>
              <a:gd name="connsiteX1980" fmla="*/ 278884 w 1128353"/>
              <a:gd name="connsiteY1980" fmla="*/ 744167 h 857817"/>
              <a:gd name="connsiteX1981" fmla="*/ 279402 w 1128353"/>
              <a:gd name="connsiteY1981" fmla="*/ 743326 h 857817"/>
              <a:gd name="connsiteX1982" fmla="*/ 278690 w 1128353"/>
              <a:gd name="connsiteY1982" fmla="*/ 742614 h 857817"/>
              <a:gd name="connsiteX1983" fmla="*/ 278690 w 1128353"/>
              <a:gd name="connsiteY1983" fmla="*/ 741578 h 857817"/>
              <a:gd name="connsiteX1984" fmla="*/ 278108 w 1128353"/>
              <a:gd name="connsiteY1984" fmla="*/ 741578 h 857817"/>
              <a:gd name="connsiteX1985" fmla="*/ 278108 w 1128353"/>
              <a:gd name="connsiteY1985" fmla="*/ 740154 h 857817"/>
              <a:gd name="connsiteX1986" fmla="*/ 277719 w 1128353"/>
              <a:gd name="connsiteY1986" fmla="*/ 739701 h 857817"/>
              <a:gd name="connsiteX1987" fmla="*/ 277719 w 1128353"/>
              <a:gd name="connsiteY1987" fmla="*/ 736789 h 857817"/>
              <a:gd name="connsiteX1988" fmla="*/ 279208 w 1128353"/>
              <a:gd name="connsiteY1988" fmla="*/ 736530 h 857817"/>
              <a:gd name="connsiteX1989" fmla="*/ 280308 w 1128353"/>
              <a:gd name="connsiteY1989" fmla="*/ 736983 h 857817"/>
              <a:gd name="connsiteX1990" fmla="*/ 279791 w 1128353"/>
              <a:gd name="connsiteY1990" fmla="*/ 736530 h 857817"/>
              <a:gd name="connsiteX1991" fmla="*/ 279791 w 1128353"/>
              <a:gd name="connsiteY1991" fmla="*/ 735365 h 857817"/>
              <a:gd name="connsiteX1992" fmla="*/ 280179 w 1128353"/>
              <a:gd name="connsiteY1992" fmla="*/ 734912 h 857817"/>
              <a:gd name="connsiteX1993" fmla="*/ 281862 w 1128353"/>
              <a:gd name="connsiteY1993" fmla="*/ 734912 h 857817"/>
              <a:gd name="connsiteX1994" fmla="*/ 282962 w 1128353"/>
              <a:gd name="connsiteY1994" fmla="*/ 735624 h 857817"/>
              <a:gd name="connsiteX1995" fmla="*/ 284256 w 1128353"/>
              <a:gd name="connsiteY1995" fmla="*/ 735171 h 857817"/>
              <a:gd name="connsiteX1996" fmla="*/ 284256 w 1128353"/>
              <a:gd name="connsiteY1996" fmla="*/ 735753 h 857817"/>
              <a:gd name="connsiteX1997" fmla="*/ 284839 w 1128353"/>
              <a:gd name="connsiteY1997" fmla="*/ 735753 h 857817"/>
              <a:gd name="connsiteX1998" fmla="*/ 284645 w 1128353"/>
              <a:gd name="connsiteY1998" fmla="*/ 734717 h 857817"/>
              <a:gd name="connsiteX1999" fmla="*/ 283156 w 1128353"/>
              <a:gd name="connsiteY1999" fmla="*/ 734976 h 857817"/>
              <a:gd name="connsiteX2000" fmla="*/ 282638 w 1128353"/>
              <a:gd name="connsiteY2000" fmla="*/ 734394 h 857817"/>
              <a:gd name="connsiteX2001" fmla="*/ 283156 w 1128353"/>
              <a:gd name="connsiteY2001" fmla="*/ 733682 h 857817"/>
              <a:gd name="connsiteX2002" fmla="*/ 282250 w 1128353"/>
              <a:gd name="connsiteY2002" fmla="*/ 734135 h 857817"/>
              <a:gd name="connsiteX2003" fmla="*/ 281538 w 1128353"/>
              <a:gd name="connsiteY2003" fmla="*/ 733876 h 857817"/>
              <a:gd name="connsiteX2004" fmla="*/ 282638 w 1128353"/>
              <a:gd name="connsiteY2004" fmla="*/ 729670 h 857817"/>
              <a:gd name="connsiteX2005" fmla="*/ 283545 w 1128353"/>
              <a:gd name="connsiteY2005" fmla="*/ 729540 h 857817"/>
              <a:gd name="connsiteX2006" fmla="*/ 284450 w 1128353"/>
              <a:gd name="connsiteY2006" fmla="*/ 730964 h 857817"/>
              <a:gd name="connsiteX2007" fmla="*/ 284256 w 1128353"/>
              <a:gd name="connsiteY2007" fmla="*/ 731676 h 857817"/>
              <a:gd name="connsiteX2008" fmla="*/ 284645 w 1128353"/>
              <a:gd name="connsiteY2008" fmla="*/ 731935 h 857817"/>
              <a:gd name="connsiteX2009" fmla="*/ 285357 w 1128353"/>
              <a:gd name="connsiteY2009" fmla="*/ 731805 h 857817"/>
              <a:gd name="connsiteX2010" fmla="*/ 285357 w 1128353"/>
              <a:gd name="connsiteY2010" fmla="*/ 731093 h 857817"/>
              <a:gd name="connsiteX2011" fmla="*/ 284450 w 1128353"/>
              <a:gd name="connsiteY2011" fmla="*/ 729928 h 857817"/>
              <a:gd name="connsiteX2012" fmla="*/ 284450 w 1128353"/>
              <a:gd name="connsiteY2012" fmla="*/ 729087 h 857817"/>
              <a:gd name="connsiteX2013" fmla="*/ 282250 w 1128353"/>
              <a:gd name="connsiteY2013" fmla="*/ 727922 h 857817"/>
              <a:gd name="connsiteX2014" fmla="*/ 282056 w 1128353"/>
              <a:gd name="connsiteY2014" fmla="*/ 726304 h 857817"/>
              <a:gd name="connsiteX2015" fmla="*/ 283545 w 1128353"/>
              <a:gd name="connsiteY2015" fmla="*/ 726304 h 857817"/>
              <a:gd name="connsiteX2016" fmla="*/ 284062 w 1128353"/>
              <a:gd name="connsiteY2016" fmla="*/ 725851 h 857817"/>
              <a:gd name="connsiteX2017" fmla="*/ 284062 w 1128353"/>
              <a:gd name="connsiteY2017" fmla="*/ 725139 h 857817"/>
              <a:gd name="connsiteX2018" fmla="*/ 284968 w 1128353"/>
              <a:gd name="connsiteY2018" fmla="*/ 725139 h 857817"/>
              <a:gd name="connsiteX2019" fmla="*/ 284968 w 1128353"/>
              <a:gd name="connsiteY2019" fmla="*/ 725592 h 857817"/>
              <a:gd name="connsiteX2020" fmla="*/ 285357 w 1128353"/>
              <a:gd name="connsiteY2020" fmla="*/ 725592 h 857817"/>
              <a:gd name="connsiteX2021" fmla="*/ 285745 w 1128353"/>
              <a:gd name="connsiteY2021" fmla="*/ 724686 h 857817"/>
              <a:gd name="connsiteX2022" fmla="*/ 283350 w 1128353"/>
              <a:gd name="connsiteY2022" fmla="*/ 723974 h 857817"/>
              <a:gd name="connsiteX2023" fmla="*/ 282962 w 1128353"/>
              <a:gd name="connsiteY2023" fmla="*/ 722938 h 857817"/>
              <a:gd name="connsiteX2024" fmla="*/ 279855 w 1128353"/>
              <a:gd name="connsiteY2024" fmla="*/ 720608 h 857817"/>
              <a:gd name="connsiteX2025" fmla="*/ 280567 w 1128353"/>
              <a:gd name="connsiteY2025" fmla="*/ 718731 h 857817"/>
              <a:gd name="connsiteX2026" fmla="*/ 280567 w 1128353"/>
              <a:gd name="connsiteY2026" fmla="*/ 717437 h 857817"/>
              <a:gd name="connsiteX2027" fmla="*/ 281150 w 1128353"/>
              <a:gd name="connsiteY2027" fmla="*/ 716855 h 857817"/>
              <a:gd name="connsiteX2028" fmla="*/ 280956 w 1128353"/>
              <a:gd name="connsiteY2028" fmla="*/ 716014 h 857817"/>
              <a:gd name="connsiteX2029" fmla="*/ 277461 w 1128353"/>
              <a:gd name="connsiteY2029" fmla="*/ 716142 h 857817"/>
              <a:gd name="connsiteX2030" fmla="*/ 277655 w 1128353"/>
              <a:gd name="connsiteY2030" fmla="*/ 716855 h 857817"/>
              <a:gd name="connsiteX2031" fmla="*/ 278561 w 1128353"/>
              <a:gd name="connsiteY2031" fmla="*/ 717308 h 857817"/>
              <a:gd name="connsiteX2032" fmla="*/ 278561 w 1128353"/>
              <a:gd name="connsiteY2032" fmla="*/ 717760 h 857817"/>
              <a:gd name="connsiteX2033" fmla="*/ 278367 w 1128353"/>
              <a:gd name="connsiteY2033" fmla="*/ 718019 h 857817"/>
              <a:gd name="connsiteX2034" fmla="*/ 276684 w 1128353"/>
              <a:gd name="connsiteY2034" fmla="*/ 717890 h 857817"/>
              <a:gd name="connsiteX2035" fmla="*/ 276684 w 1128353"/>
              <a:gd name="connsiteY2035" fmla="*/ 719185 h 857817"/>
              <a:gd name="connsiteX2036" fmla="*/ 277396 w 1128353"/>
              <a:gd name="connsiteY2036" fmla="*/ 718926 h 857817"/>
              <a:gd name="connsiteX2037" fmla="*/ 277784 w 1128353"/>
              <a:gd name="connsiteY2037" fmla="*/ 720091 h 857817"/>
              <a:gd name="connsiteX2038" fmla="*/ 278496 w 1128353"/>
              <a:gd name="connsiteY2038" fmla="*/ 720673 h 857817"/>
              <a:gd name="connsiteX2039" fmla="*/ 277784 w 1128353"/>
              <a:gd name="connsiteY2039" fmla="*/ 721838 h 857817"/>
              <a:gd name="connsiteX2040" fmla="*/ 276490 w 1128353"/>
              <a:gd name="connsiteY2040" fmla="*/ 721967 h 857817"/>
              <a:gd name="connsiteX2041" fmla="*/ 274289 w 1128353"/>
              <a:gd name="connsiteY2041" fmla="*/ 721967 h 857817"/>
              <a:gd name="connsiteX2042" fmla="*/ 273772 w 1128353"/>
              <a:gd name="connsiteY2042" fmla="*/ 721385 h 857817"/>
              <a:gd name="connsiteX2043" fmla="*/ 270794 w 1128353"/>
              <a:gd name="connsiteY2043" fmla="*/ 720220 h 857817"/>
              <a:gd name="connsiteX2044" fmla="*/ 268206 w 1128353"/>
              <a:gd name="connsiteY2044" fmla="*/ 720349 h 857817"/>
              <a:gd name="connsiteX2045" fmla="*/ 266911 w 1128353"/>
              <a:gd name="connsiteY2045" fmla="*/ 719767 h 857817"/>
              <a:gd name="connsiteX2046" fmla="*/ 265617 w 1128353"/>
              <a:gd name="connsiteY2046" fmla="*/ 719897 h 857817"/>
              <a:gd name="connsiteX2047" fmla="*/ 266328 w 1128353"/>
              <a:gd name="connsiteY2047" fmla="*/ 718731 h 857817"/>
              <a:gd name="connsiteX2048" fmla="*/ 264646 w 1128353"/>
              <a:gd name="connsiteY2048" fmla="*/ 719185 h 857817"/>
              <a:gd name="connsiteX2049" fmla="*/ 264128 w 1128353"/>
              <a:gd name="connsiteY2049" fmla="*/ 718149 h 857817"/>
              <a:gd name="connsiteX2050" fmla="*/ 264128 w 1128353"/>
              <a:gd name="connsiteY2050" fmla="*/ 717308 h 857817"/>
              <a:gd name="connsiteX2051" fmla="*/ 261927 w 1128353"/>
              <a:gd name="connsiteY2051" fmla="*/ 717308 h 857817"/>
              <a:gd name="connsiteX2052" fmla="*/ 261345 w 1128353"/>
              <a:gd name="connsiteY2052" fmla="*/ 717567 h 857817"/>
              <a:gd name="connsiteX2053" fmla="*/ 261345 w 1128353"/>
              <a:gd name="connsiteY2053" fmla="*/ 718861 h 857817"/>
              <a:gd name="connsiteX2054" fmla="*/ 259533 w 1128353"/>
              <a:gd name="connsiteY2054" fmla="*/ 719443 h 857817"/>
              <a:gd name="connsiteX2055" fmla="*/ 257332 w 1128353"/>
              <a:gd name="connsiteY2055" fmla="*/ 719314 h 857817"/>
              <a:gd name="connsiteX2056" fmla="*/ 257332 w 1128353"/>
              <a:gd name="connsiteY2056" fmla="*/ 720026 h 857817"/>
              <a:gd name="connsiteX2057" fmla="*/ 258627 w 1128353"/>
              <a:gd name="connsiteY2057" fmla="*/ 720608 h 857817"/>
              <a:gd name="connsiteX2058" fmla="*/ 258821 w 1128353"/>
              <a:gd name="connsiteY2058" fmla="*/ 721061 h 857817"/>
              <a:gd name="connsiteX2059" fmla="*/ 259209 w 1128353"/>
              <a:gd name="connsiteY2059" fmla="*/ 721061 h 857817"/>
              <a:gd name="connsiteX2060" fmla="*/ 259209 w 1128353"/>
              <a:gd name="connsiteY2060" fmla="*/ 720608 h 857817"/>
              <a:gd name="connsiteX2061" fmla="*/ 261216 w 1128353"/>
              <a:gd name="connsiteY2061" fmla="*/ 721061 h 857817"/>
              <a:gd name="connsiteX2062" fmla="*/ 262122 w 1128353"/>
              <a:gd name="connsiteY2062" fmla="*/ 720608 h 857817"/>
              <a:gd name="connsiteX2063" fmla="*/ 262316 w 1128353"/>
              <a:gd name="connsiteY2063" fmla="*/ 720026 h 857817"/>
              <a:gd name="connsiteX2064" fmla="*/ 263028 w 1128353"/>
              <a:gd name="connsiteY2064" fmla="*/ 720026 h 857817"/>
              <a:gd name="connsiteX2065" fmla="*/ 264322 w 1128353"/>
              <a:gd name="connsiteY2065" fmla="*/ 721320 h 857817"/>
              <a:gd name="connsiteX2066" fmla="*/ 266005 w 1128353"/>
              <a:gd name="connsiteY2066" fmla="*/ 721579 h 857817"/>
              <a:gd name="connsiteX2067" fmla="*/ 266199 w 1128353"/>
              <a:gd name="connsiteY2067" fmla="*/ 723327 h 857817"/>
              <a:gd name="connsiteX2068" fmla="*/ 266782 w 1128353"/>
              <a:gd name="connsiteY2068" fmla="*/ 723585 h 857817"/>
              <a:gd name="connsiteX2069" fmla="*/ 266782 w 1128353"/>
              <a:gd name="connsiteY2069" fmla="*/ 724168 h 857817"/>
              <a:gd name="connsiteX2070" fmla="*/ 265681 w 1128353"/>
              <a:gd name="connsiteY2070" fmla="*/ 725915 h 857817"/>
              <a:gd name="connsiteX2071" fmla="*/ 266199 w 1128353"/>
              <a:gd name="connsiteY2071" fmla="*/ 726627 h 857817"/>
              <a:gd name="connsiteX2072" fmla="*/ 267299 w 1128353"/>
              <a:gd name="connsiteY2072" fmla="*/ 726886 h 857817"/>
              <a:gd name="connsiteX2073" fmla="*/ 267493 w 1128353"/>
              <a:gd name="connsiteY2073" fmla="*/ 727922 h 857817"/>
              <a:gd name="connsiteX2074" fmla="*/ 268076 w 1128353"/>
              <a:gd name="connsiteY2074" fmla="*/ 728181 h 857817"/>
              <a:gd name="connsiteX2075" fmla="*/ 268270 w 1128353"/>
              <a:gd name="connsiteY2075" fmla="*/ 729346 h 857817"/>
              <a:gd name="connsiteX2076" fmla="*/ 269953 w 1128353"/>
              <a:gd name="connsiteY2076" fmla="*/ 732711 h 857817"/>
              <a:gd name="connsiteX2077" fmla="*/ 270665 w 1128353"/>
              <a:gd name="connsiteY2077" fmla="*/ 732971 h 857817"/>
              <a:gd name="connsiteX2078" fmla="*/ 272154 w 1128353"/>
              <a:gd name="connsiteY2078" fmla="*/ 734847 h 857817"/>
              <a:gd name="connsiteX2079" fmla="*/ 272865 w 1128353"/>
              <a:gd name="connsiteY2079" fmla="*/ 734976 h 857817"/>
              <a:gd name="connsiteX2080" fmla="*/ 273060 w 1128353"/>
              <a:gd name="connsiteY2080" fmla="*/ 735818 h 857817"/>
              <a:gd name="connsiteX2081" fmla="*/ 273772 w 1128353"/>
              <a:gd name="connsiteY2081" fmla="*/ 736400 h 857817"/>
              <a:gd name="connsiteX2082" fmla="*/ 274678 w 1128353"/>
              <a:gd name="connsiteY2082" fmla="*/ 735947 h 857817"/>
              <a:gd name="connsiteX2083" fmla="*/ 275260 w 1128353"/>
              <a:gd name="connsiteY2083" fmla="*/ 736207 h 857817"/>
              <a:gd name="connsiteX2084" fmla="*/ 275260 w 1128353"/>
              <a:gd name="connsiteY2084" fmla="*/ 736659 h 857817"/>
              <a:gd name="connsiteX2085" fmla="*/ 274548 w 1128353"/>
              <a:gd name="connsiteY2085" fmla="*/ 736789 h 857817"/>
              <a:gd name="connsiteX2086" fmla="*/ 274548 w 1128353"/>
              <a:gd name="connsiteY2086" fmla="*/ 737371 h 857817"/>
              <a:gd name="connsiteX2087" fmla="*/ 275454 w 1128353"/>
              <a:gd name="connsiteY2087" fmla="*/ 739119 h 857817"/>
              <a:gd name="connsiteX2088" fmla="*/ 274354 w 1128353"/>
              <a:gd name="connsiteY2088" fmla="*/ 738989 h 857817"/>
              <a:gd name="connsiteX2089" fmla="*/ 274160 w 1128353"/>
              <a:gd name="connsiteY2089" fmla="*/ 739571 h 857817"/>
              <a:gd name="connsiteX2090" fmla="*/ 276555 w 1128353"/>
              <a:gd name="connsiteY2090" fmla="*/ 740154 h 857817"/>
              <a:gd name="connsiteX2091" fmla="*/ 275066 w 1128353"/>
              <a:gd name="connsiteY2091" fmla="*/ 740413 h 857817"/>
              <a:gd name="connsiteX2092" fmla="*/ 274678 w 1128353"/>
              <a:gd name="connsiteY2092" fmla="*/ 741125 h 857817"/>
              <a:gd name="connsiteX2093" fmla="*/ 275390 w 1128353"/>
              <a:gd name="connsiteY2093" fmla="*/ 741254 h 857817"/>
              <a:gd name="connsiteX2094" fmla="*/ 276684 w 1128353"/>
              <a:gd name="connsiteY2094" fmla="*/ 740802 h 857817"/>
              <a:gd name="connsiteX2095" fmla="*/ 277072 w 1128353"/>
              <a:gd name="connsiteY2095" fmla="*/ 741837 h 857817"/>
              <a:gd name="connsiteX2096" fmla="*/ 276684 w 1128353"/>
              <a:gd name="connsiteY2096" fmla="*/ 743455 h 857817"/>
              <a:gd name="connsiteX2097" fmla="*/ 278367 w 1128353"/>
              <a:gd name="connsiteY2097" fmla="*/ 745461 h 857817"/>
              <a:gd name="connsiteX2098" fmla="*/ 276684 w 1128353"/>
              <a:gd name="connsiteY2098" fmla="*/ 747468 h 857817"/>
              <a:gd name="connsiteX2099" fmla="*/ 273901 w 1128353"/>
              <a:gd name="connsiteY2099" fmla="*/ 749216 h 857817"/>
              <a:gd name="connsiteX2100" fmla="*/ 273707 w 1128353"/>
              <a:gd name="connsiteY2100" fmla="*/ 749927 h 857817"/>
              <a:gd name="connsiteX2101" fmla="*/ 272801 w 1128353"/>
              <a:gd name="connsiteY2101" fmla="*/ 750510 h 857817"/>
              <a:gd name="connsiteX2102" fmla="*/ 270924 w 1128353"/>
              <a:gd name="connsiteY2102" fmla="*/ 753292 h 857817"/>
              <a:gd name="connsiteX2103" fmla="*/ 268529 w 1128353"/>
              <a:gd name="connsiteY2103" fmla="*/ 754328 h 857817"/>
              <a:gd name="connsiteX2104" fmla="*/ 267041 w 1128353"/>
              <a:gd name="connsiteY2104" fmla="*/ 753616 h 857817"/>
              <a:gd name="connsiteX2105" fmla="*/ 264257 w 1128353"/>
              <a:gd name="connsiteY2105" fmla="*/ 749992 h 857817"/>
              <a:gd name="connsiteX2106" fmla="*/ 262575 w 1128353"/>
              <a:gd name="connsiteY2106" fmla="*/ 748827 h 857817"/>
              <a:gd name="connsiteX2107" fmla="*/ 260180 w 1128353"/>
              <a:gd name="connsiteY2107" fmla="*/ 747791 h 857817"/>
              <a:gd name="connsiteX2108" fmla="*/ 258497 w 1128353"/>
              <a:gd name="connsiteY2108" fmla="*/ 747921 h 857817"/>
              <a:gd name="connsiteX2109" fmla="*/ 257397 w 1128353"/>
              <a:gd name="connsiteY2109" fmla="*/ 747338 h 857817"/>
              <a:gd name="connsiteX2110" fmla="*/ 255585 w 1128353"/>
              <a:gd name="connsiteY2110" fmla="*/ 747209 h 857817"/>
              <a:gd name="connsiteX2111" fmla="*/ 251896 w 1128353"/>
              <a:gd name="connsiteY2111" fmla="*/ 745461 h 857817"/>
              <a:gd name="connsiteX2112" fmla="*/ 249113 w 1128353"/>
              <a:gd name="connsiteY2112" fmla="*/ 742679 h 857817"/>
              <a:gd name="connsiteX2113" fmla="*/ 248918 w 1128353"/>
              <a:gd name="connsiteY2113" fmla="*/ 741643 h 857817"/>
              <a:gd name="connsiteX2114" fmla="*/ 247818 w 1128353"/>
              <a:gd name="connsiteY2114" fmla="*/ 740607 h 857817"/>
              <a:gd name="connsiteX2115" fmla="*/ 247624 w 1128353"/>
              <a:gd name="connsiteY2115" fmla="*/ 739766 h 857817"/>
              <a:gd name="connsiteX2116" fmla="*/ 246524 w 1128353"/>
              <a:gd name="connsiteY2116" fmla="*/ 738730 h 857817"/>
              <a:gd name="connsiteX2117" fmla="*/ 246524 w 1128353"/>
              <a:gd name="connsiteY2117" fmla="*/ 738148 h 857817"/>
              <a:gd name="connsiteX2118" fmla="*/ 245424 w 1128353"/>
              <a:gd name="connsiteY2118" fmla="*/ 736530 h 857817"/>
              <a:gd name="connsiteX2119" fmla="*/ 244906 w 1128353"/>
              <a:gd name="connsiteY2119" fmla="*/ 736400 h 857817"/>
              <a:gd name="connsiteX2120" fmla="*/ 243999 w 1128353"/>
              <a:gd name="connsiteY2120" fmla="*/ 735106 h 857817"/>
              <a:gd name="connsiteX2121" fmla="*/ 242705 w 1128353"/>
              <a:gd name="connsiteY2121" fmla="*/ 734265 h 857817"/>
              <a:gd name="connsiteX2122" fmla="*/ 241993 w 1128353"/>
              <a:gd name="connsiteY2122" fmla="*/ 734265 h 857817"/>
              <a:gd name="connsiteX2123" fmla="*/ 240893 w 1128353"/>
              <a:gd name="connsiteY2123" fmla="*/ 733099 h 857817"/>
              <a:gd name="connsiteX2124" fmla="*/ 239404 w 1128353"/>
              <a:gd name="connsiteY2124" fmla="*/ 732841 h 857817"/>
              <a:gd name="connsiteX2125" fmla="*/ 236298 w 1128353"/>
              <a:gd name="connsiteY2125" fmla="*/ 730834 h 857817"/>
              <a:gd name="connsiteX2126" fmla="*/ 235197 w 1128353"/>
              <a:gd name="connsiteY2126" fmla="*/ 730834 h 857817"/>
              <a:gd name="connsiteX2127" fmla="*/ 234809 w 1128353"/>
              <a:gd name="connsiteY2127" fmla="*/ 731288 h 857817"/>
              <a:gd name="connsiteX2128" fmla="*/ 232997 w 1128353"/>
              <a:gd name="connsiteY2128" fmla="*/ 731158 h 857817"/>
              <a:gd name="connsiteX2129" fmla="*/ 228596 w 1128353"/>
              <a:gd name="connsiteY2129" fmla="*/ 726821 h 857817"/>
              <a:gd name="connsiteX2130" fmla="*/ 226590 w 1128353"/>
              <a:gd name="connsiteY2130" fmla="*/ 725786 h 857817"/>
              <a:gd name="connsiteX2131" fmla="*/ 225489 w 1128353"/>
              <a:gd name="connsiteY2131" fmla="*/ 725657 h 857817"/>
              <a:gd name="connsiteX2132" fmla="*/ 224907 w 1128353"/>
              <a:gd name="connsiteY2132" fmla="*/ 725074 h 857817"/>
              <a:gd name="connsiteX2133" fmla="*/ 220506 w 1128353"/>
              <a:gd name="connsiteY2133" fmla="*/ 723327 h 857817"/>
              <a:gd name="connsiteX2134" fmla="*/ 217917 w 1128353"/>
              <a:gd name="connsiteY2134" fmla="*/ 721903 h 857817"/>
              <a:gd name="connsiteX2135" fmla="*/ 217011 w 1128353"/>
              <a:gd name="connsiteY2135" fmla="*/ 721903 h 857817"/>
              <a:gd name="connsiteX2136" fmla="*/ 216428 w 1128353"/>
              <a:gd name="connsiteY2136" fmla="*/ 721191 h 857817"/>
              <a:gd name="connsiteX2137" fmla="*/ 214746 w 1128353"/>
              <a:gd name="connsiteY2137" fmla="*/ 720608 h 857817"/>
              <a:gd name="connsiteX2138" fmla="*/ 213257 w 1128353"/>
              <a:gd name="connsiteY2138" fmla="*/ 719185 h 857817"/>
              <a:gd name="connsiteX2139" fmla="*/ 213063 w 1128353"/>
              <a:gd name="connsiteY2139" fmla="*/ 718343 h 857817"/>
              <a:gd name="connsiteX2140" fmla="*/ 213063 w 1128353"/>
              <a:gd name="connsiteY2140" fmla="*/ 716466 h 857817"/>
              <a:gd name="connsiteX2141" fmla="*/ 213775 w 1128353"/>
              <a:gd name="connsiteY2141" fmla="*/ 716596 h 857817"/>
              <a:gd name="connsiteX2142" fmla="*/ 214486 w 1128353"/>
              <a:gd name="connsiteY2142" fmla="*/ 715884 h 857817"/>
              <a:gd name="connsiteX2143" fmla="*/ 214098 w 1128353"/>
              <a:gd name="connsiteY2143" fmla="*/ 715301 h 857817"/>
              <a:gd name="connsiteX2144" fmla="*/ 214486 w 1128353"/>
              <a:gd name="connsiteY2144" fmla="*/ 714589 h 857817"/>
              <a:gd name="connsiteX2145" fmla="*/ 213775 w 1128353"/>
              <a:gd name="connsiteY2145" fmla="*/ 713425 h 857817"/>
              <a:gd name="connsiteX2146" fmla="*/ 212674 w 1128353"/>
              <a:gd name="connsiteY2146" fmla="*/ 713683 h 857817"/>
              <a:gd name="connsiteX2147" fmla="*/ 212674 w 1128353"/>
              <a:gd name="connsiteY2147" fmla="*/ 714719 h 857817"/>
              <a:gd name="connsiteX2148" fmla="*/ 211963 w 1128353"/>
              <a:gd name="connsiteY2148" fmla="*/ 715172 h 857817"/>
              <a:gd name="connsiteX2149" fmla="*/ 210280 w 1128353"/>
              <a:gd name="connsiteY2149" fmla="*/ 713877 h 857817"/>
              <a:gd name="connsiteX2150" fmla="*/ 207691 w 1128353"/>
              <a:gd name="connsiteY2150" fmla="*/ 713165 h 857817"/>
              <a:gd name="connsiteX2151" fmla="*/ 207173 w 1128353"/>
              <a:gd name="connsiteY2151" fmla="*/ 714331 h 857817"/>
              <a:gd name="connsiteX2152" fmla="*/ 207562 w 1128353"/>
              <a:gd name="connsiteY2152" fmla="*/ 715495 h 857817"/>
              <a:gd name="connsiteX2153" fmla="*/ 206655 w 1128353"/>
              <a:gd name="connsiteY2153" fmla="*/ 715237 h 857817"/>
              <a:gd name="connsiteX2154" fmla="*/ 206461 w 1128353"/>
              <a:gd name="connsiteY2154" fmla="*/ 714072 h 857817"/>
              <a:gd name="connsiteX2155" fmla="*/ 207173 w 1128353"/>
              <a:gd name="connsiteY2155" fmla="*/ 713812 h 857817"/>
              <a:gd name="connsiteX2156" fmla="*/ 207173 w 1128353"/>
              <a:gd name="connsiteY2156" fmla="*/ 713101 h 857817"/>
              <a:gd name="connsiteX2157" fmla="*/ 207562 w 1128353"/>
              <a:gd name="connsiteY2157" fmla="*/ 712971 h 857817"/>
              <a:gd name="connsiteX2158" fmla="*/ 207367 w 1128353"/>
              <a:gd name="connsiteY2158" fmla="*/ 712518 h 857817"/>
              <a:gd name="connsiteX2159" fmla="*/ 205361 w 1128353"/>
              <a:gd name="connsiteY2159" fmla="*/ 711030 h 857817"/>
              <a:gd name="connsiteX2160" fmla="*/ 202966 w 1128353"/>
              <a:gd name="connsiteY2160" fmla="*/ 707664 h 857817"/>
              <a:gd name="connsiteX2161" fmla="*/ 201866 w 1128353"/>
              <a:gd name="connsiteY2161" fmla="*/ 707082 h 857817"/>
              <a:gd name="connsiteX2162" fmla="*/ 201672 w 1128353"/>
              <a:gd name="connsiteY2162" fmla="*/ 706369 h 857817"/>
              <a:gd name="connsiteX2163" fmla="*/ 199989 w 1128353"/>
              <a:gd name="connsiteY2163" fmla="*/ 705657 h 857817"/>
              <a:gd name="connsiteX2164" fmla="*/ 198694 w 1128353"/>
              <a:gd name="connsiteY2164" fmla="*/ 704363 h 857817"/>
              <a:gd name="connsiteX2165" fmla="*/ 198500 w 1128353"/>
              <a:gd name="connsiteY2165" fmla="*/ 703652 h 857817"/>
              <a:gd name="connsiteX2166" fmla="*/ 197789 w 1128353"/>
              <a:gd name="connsiteY2166" fmla="*/ 703198 h 857817"/>
              <a:gd name="connsiteX2167" fmla="*/ 197789 w 1128353"/>
              <a:gd name="connsiteY2167" fmla="*/ 702616 h 857817"/>
              <a:gd name="connsiteX2168" fmla="*/ 195911 w 1128353"/>
              <a:gd name="connsiteY2168" fmla="*/ 700156 h 857817"/>
              <a:gd name="connsiteX2169" fmla="*/ 195200 w 1128353"/>
              <a:gd name="connsiteY2169" fmla="*/ 699897 h 857817"/>
              <a:gd name="connsiteX2170" fmla="*/ 193323 w 1128353"/>
              <a:gd name="connsiteY2170" fmla="*/ 697826 h 857817"/>
              <a:gd name="connsiteX2171" fmla="*/ 192611 w 1128353"/>
              <a:gd name="connsiteY2171" fmla="*/ 696208 h 857817"/>
              <a:gd name="connsiteX2172" fmla="*/ 191122 w 1128353"/>
              <a:gd name="connsiteY2172" fmla="*/ 695173 h 857817"/>
              <a:gd name="connsiteX2173" fmla="*/ 189439 w 1128353"/>
              <a:gd name="connsiteY2173" fmla="*/ 694720 h 857817"/>
              <a:gd name="connsiteX2174" fmla="*/ 187563 w 1128353"/>
              <a:gd name="connsiteY2174" fmla="*/ 693102 h 857817"/>
              <a:gd name="connsiteX2175" fmla="*/ 187368 w 1128353"/>
              <a:gd name="connsiteY2175" fmla="*/ 691937 h 857817"/>
              <a:gd name="connsiteX2176" fmla="*/ 188080 w 1128353"/>
              <a:gd name="connsiteY2176" fmla="*/ 687859 h 857817"/>
              <a:gd name="connsiteX2177" fmla="*/ 187368 w 1128353"/>
              <a:gd name="connsiteY2177" fmla="*/ 687730 h 857817"/>
              <a:gd name="connsiteX2178" fmla="*/ 187174 w 1128353"/>
              <a:gd name="connsiteY2178" fmla="*/ 686435 h 857817"/>
              <a:gd name="connsiteX2179" fmla="*/ 188080 w 1128353"/>
              <a:gd name="connsiteY2179" fmla="*/ 685400 h 857817"/>
              <a:gd name="connsiteX2180" fmla="*/ 188274 w 1128353"/>
              <a:gd name="connsiteY2180" fmla="*/ 684365 h 857817"/>
              <a:gd name="connsiteX2181" fmla="*/ 189763 w 1128353"/>
              <a:gd name="connsiteY2181" fmla="*/ 684106 h 857817"/>
              <a:gd name="connsiteX2182" fmla="*/ 191770 w 1128353"/>
              <a:gd name="connsiteY2182" fmla="*/ 682358 h 857817"/>
              <a:gd name="connsiteX2183" fmla="*/ 191770 w 1128353"/>
              <a:gd name="connsiteY2183" fmla="*/ 681646 h 857817"/>
              <a:gd name="connsiteX2184" fmla="*/ 190281 w 1128353"/>
              <a:gd name="connsiteY2184" fmla="*/ 679575 h 857817"/>
              <a:gd name="connsiteX2185" fmla="*/ 189892 w 1128353"/>
              <a:gd name="connsiteY2185" fmla="*/ 679575 h 857817"/>
              <a:gd name="connsiteX2186" fmla="*/ 190281 w 1128353"/>
              <a:gd name="connsiteY2186" fmla="*/ 680158 h 857817"/>
              <a:gd name="connsiteX2187" fmla="*/ 190087 w 1128353"/>
              <a:gd name="connsiteY2187" fmla="*/ 681064 h 857817"/>
              <a:gd name="connsiteX2188" fmla="*/ 188404 w 1128353"/>
              <a:gd name="connsiteY2188" fmla="*/ 680158 h 857817"/>
              <a:gd name="connsiteX2189" fmla="*/ 188210 w 1128353"/>
              <a:gd name="connsiteY2189" fmla="*/ 679704 h 857817"/>
              <a:gd name="connsiteX2190" fmla="*/ 187304 w 1128353"/>
              <a:gd name="connsiteY2190" fmla="*/ 680158 h 857817"/>
              <a:gd name="connsiteX2191" fmla="*/ 186786 w 1128353"/>
              <a:gd name="connsiteY2191" fmla="*/ 680028 h 857817"/>
              <a:gd name="connsiteX2192" fmla="*/ 186592 w 1128353"/>
              <a:gd name="connsiteY2192" fmla="*/ 678410 h 857817"/>
              <a:gd name="connsiteX2193" fmla="*/ 187886 w 1128353"/>
              <a:gd name="connsiteY2193" fmla="*/ 677957 h 857817"/>
              <a:gd name="connsiteX2194" fmla="*/ 188274 w 1128353"/>
              <a:gd name="connsiteY2194" fmla="*/ 677633 h 857817"/>
              <a:gd name="connsiteX2195" fmla="*/ 188080 w 1128353"/>
              <a:gd name="connsiteY2195" fmla="*/ 677181 h 857817"/>
              <a:gd name="connsiteX2196" fmla="*/ 187174 w 1128353"/>
              <a:gd name="connsiteY2196" fmla="*/ 677309 h 857817"/>
              <a:gd name="connsiteX2197" fmla="*/ 185880 w 1128353"/>
              <a:gd name="connsiteY2197" fmla="*/ 678345 h 857817"/>
              <a:gd name="connsiteX2198" fmla="*/ 185491 w 1128353"/>
              <a:gd name="connsiteY2198" fmla="*/ 679381 h 857817"/>
              <a:gd name="connsiteX2199" fmla="*/ 186398 w 1128353"/>
              <a:gd name="connsiteY2199" fmla="*/ 680546 h 857817"/>
              <a:gd name="connsiteX2200" fmla="*/ 187498 w 1128353"/>
              <a:gd name="connsiteY2200" fmla="*/ 680675 h 857817"/>
              <a:gd name="connsiteX2201" fmla="*/ 188080 w 1128353"/>
              <a:gd name="connsiteY2201" fmla="*/ 680417 h 857817"/>
              <a:gd name="connsiteX2202" fmla="*/ 189957 w 1128353"/>
              <a:gd name="connsiteY2202" fmla="*/ 681581 h 857817"/>
              <a:gd name="connsiteX2203" fmla="*/ 190346 w 1128353"/>
              <a:gd name="connsiteY2203" fmla="*/ 682747 h 857817"/>
              <a:gd name="connsiteX2204" fmla="*/ 188857 w 1128353"/>
              <a:gd name="connsiteY2204" fmla="*/ 683911 h 857817"/>
              <a:gd name="connsiteX2205" fmla="*/ 187757 w 1128353"/>
              <a:gd name="connsiteY2205" fmla="*/ 683782 h 857817"/>
              <a:gd name="connsiteX2206" fmla="*/ 186851 w 1128353"/>
              <a:gd name="connsiteY2206" fmla="*/ 684623 h 857817"/>
              <a:gd name="connsiteX2207" fmla="*/ 187045 w 1128353"/>
              <a:gd name="connsiteY2207" fmla="*/ 685335 h 857817"/>
              <a:gd name="connsiteX2208" fmla="*/ 186333 w 1128353"/>
              <a:gd name="connsiteY2208" fmla="*/ 685594 h 857817"/>
              <a:gd name="connsiteX2209" fmla="*/ 186333 w 1128353"/>
              <a:gd name="connsiteY2209" fmla="*/ 686630 h 857817"/>
              <a:gd name="connsiteX2210" fmla="*/ 186916 w 1128353"/>
              <a:gd name="connsiteY2210" fmla="*/ 686889 h 857817"/>
              <a:gd name="connsiteX2211" fmla="*/ 186721 w 1128353"/>
              <a:gd name="connsiteY2211" fmla="*/ 687924 h 857817"/>
              <a:gd name="connsiteX2212" fmla="*/ 187109 w 1128353"/>
              <a:gd name="connsiteY2212" fmla="*/ 688053 h 857817"/>
              <a:gd name="connsiteX2213" fmla="*/ 187109 w 1128353"/>
              <a:gd name="connsiteY2213" fmla="*/ 689219 h 857817"/>
              <a:gd name="connsiteX2214" fmla="*/ 185621 w 1128353"/>
              <a:gd name="connsiteY2214" fmla="*/ 693749 h 857817"/>
              <a:gd name="connsiteX2215" fmla="*/ 185038 w 1128353"/>
              <a:gd name="connsiteY2215" fmla="*/ 694008 h 857817"/>
              <a:gd name="connsiteX2216" fmla="*/ 185038 w 1128353"/>
              <a:gd name="connsiteY2216" fmla="*/ 695884 h 857817"/>
              <a:gd name="connsiteX2217" fmla="*/ 185427 w 1128353"/>
              <a:gd name="connsiteY2217" fmla="*/ 696338 h 857817"/>
              <a:gd name="connsiteX2218" fmla="*/ 184844 w 1128353"/>
              <a:gd name="connsiteY2218" fmla="*/ 697179 h 857817"/>
              <a:gd name="connsiteX2219" fmla="*/ 183550 w 1128353"/>
              <a:gd name="connsiteY2219" fmla="*/ 696920 h 857817"/>
              <a:gd name="connsiteX2220" fmla="*/ 182644 w 1128353"/>
              <a:gd name="connsiteY2220" fmla="*/ 693296 h 857817"/>
              <a:gd name="connsiteX2221" fmla="*/ 181932 w 1128353"/>
              <a:gd name="connsiteY2221" fmla="*/ 692713 h 857817"/>
              <a:gd name="connsiteX2222" fmla="*/ 181932 w 1128353"/>
              <a:gd name="connsiteY2222" fmla="*/ 691678 h 857817"/>
              <a:gd name="connsiteX2223" fmla="*/ 181349 w 1128353"/>
              <a:gd name="connsiteY2223" fmla="*/ 691095 h 857817"/>
              <a:gd name="connsiteX2224" fmla="*/ 180832 w 1128353"/>
              <a:gd name="connsiteY2224" fmla="*/ 691095 h 857817"/>
              <a:gd name="connsiteX2225" fmla="*/ 180832 w 1128353"/>
              <a:gd name="connsiteY2225" fmla="*/ 691549 h 857817"/>
              <a:gd name="connsiteX2226" fmla="*/ 179925 w 1128353"/>
              <a:gd name="connsiteY2226" fmla="*/ 691095 h 857817"/>
              <a:gd name="connsiteX2227" fmla="*/ 179537 w 1128353"/>
              <a:gd name="connsiteY2227" fmla="*/ 690642 h 857817"/>
              <a:gd name="connsiteX2228" fmla="*/ 179925 w 1128353"/>
              <a:gd name="connsiteY2228" fmla="*/ 689607 h 857817"/>
              <a:gd name="connsiteX2229" fmla="*/ 178243 w 1128353"/>
              <a:gd name="connsiteY2229" fmla="*/ 688700 h 857817"/>
              <a:gd name="connsiteX2230" fmla="*/ 178243 w 1128353"/>
              <a:gd name="connsiteY2230" fmla="*/ 688248 h 857817"/>
              <a:gd name="connsiteX2231" fmla="*/ 175265 w 1128353"/>
              <a:gd name="connsiteY2231" fmla="*/ 687082 h 857817"/>
              <a:gd name="connsiteX2232" fmla="*/ 174360 w 1128353"/>
              <a:gd name="connsiteY2232" fmla="*/ 686241 h 857817"/>
              <a:gd name="connsiteX2233" fmla="*/ 171771 w 1128353"/>
              <a:gd name="connsiteY2233" fmla="*/ 685206 h 857817"/>
              <a:gd name="connsiteX2234" fmla="*/ 171577 w 1128353"/>
              <a:gd name="connsiteY2234" fmla="*/ 684753 h 857817"/>
              <a:gd name="connsiteX2235" fmla="*/ 171059 w 1128353"/>
              <a:gd name="connsiteY2235" fmla="*/ 684753 h 857817"/>
              <a:gd name="connsiteX2236" fmla="*/ 169570 w 1128353"/>
              <a:gd name="connsiteY2236" fmla="*/ 683717 h 857817"/>
              <a:gd name="connsiteX2237" fmla="*/ 168276 w 1128353"/>
              <a:gd name="connsiteY2237" fmla="*/ 683846 h 857817"/>
              <a:gd name="connsiteX2238" fmla="*/ 167563 w 1128353"/>
              <a:gd name="connsiteY2238" fmla="*/ 685724 h 857817"/>
              <a:gd name="connsiteX2239" fmla="*/ 167046 w 1128353"/>
              <a:gd name="connsiteY2239" fmla="*/ 685853 h 857817"/>
              <a:gd name="connsiteX2240" fmla="*/ 165557 w 1128353"/>
              <a:gd name="connsiteY2240" fmla="*/ 685853 h 857817"/>
              <a:gd name="connsiteX2241" fmla="*/ 164457 w 1128353"/>
              <a:gd name="connsiteY2241" fmla="*/ 685012 h 857817"/>
              <a:gd name="connsiteX2242" fmla="*/ 163551 w 1128353"/>
              <a:gd name="connsiteY2242" fmla="*/ 685012 h 857817"/>
              <a:gd name="connsiteX2243" fmla="*/ 163162 w 1128353"/>
              <a:gd name="connsiteY2243" fmla="*/ 684300 h 857817"/>
              <a:gd name="connsiteX2244" fmla="*/ 161868 w 1128353"/>
              <a:gd name="connsiteY2244" fmla="*/ 683588 h 857817"/>
              <a:gd name="connsiteX2245" fmla="*/ 161674 w 1128353"/>
              <a:gd name="connsiteY2245" fmla="*/ 683005 h 857817"/>
              <a:gd name="connsiteX2246" fmla="*/ 160186 w 1128353"/>
              <a:gd name="connsiteY2246" fmla="*/ 682423 h 857817"/>
              <a:gd name="connsiteX2247" fmla="*/ 159991 w 1128353"/>
              <a:gd name="connsiteY2247" fmla="*/ 680675 h 857817"/>
              <a:gd name="connsiteX2248" fmla="*/ 159603 w 1128353"/>
              <a:gd name="connsiteY2248" fmla="*/ 680546 h 857817"/>
              <a:gd name="connsiteX2249" fmla="*/ 159603 w 1128353"/>
              <a:gd name="connsiteY2249" fmla="*/ 679834 h 857817"/>
              <a:gd name="connsiteX2250" fmla="*/ 159085 w 1128353"/>
              <a:gd name="connsiteY2250" fmla="*/ 679575 h 857817"/>
              <a:gd name="connsiteX2251" fmla="*/ 158179 w 1128353"/>
              <a:gd name="connsiteY2251" fmla="*/ 677504 h 857817"/>
              <a:gd name="connsiteX2252" fmla="*/ 156496 w 1128353"/>
              <a:gd name="connsiteY2252" fmla="*/ 677957 h 857817"/>
              <a:gd name="connsiteX2253" fmla="*/ 157014 w 1128353"/>
              <a:gd name="connsiteY2253" fmla="*/ 678280 h 857817"/>
              <a:gd name="connsiteX2254" fmla="*/ 157014 w 1128353"/>
              <a:gd name="connsiteY2254" fmla="*/ 678992 h 857817"/>
              <a:gd name="connsiteX2255" fmla="*/ 156496 w 1128353"/>
              <a:gd name="connsiteY2255" fmla="*/ 679251 h 857817"/>
              <a:gd name="connsiteX2256" fmla="*/ 156496 w 1128353"/>
              <a:gd name="connsiteY2256" fmla="*/ 679704 h 857817"/>
              <a:gd name="connsiteX2257" fmla="*/ 157208 w 1128353"/>
              <a:gd name="connsiteY2257" fmla="*/ 681581 h 857817"/>
              <a:gd name="connsiteX2258" fmla="*/ 157014 w 1128353"/>
              <a:gd name="connsiteY2258" fmla="*/ 682035 h 857817"/>
              <a:gd name="connsiteX2259" fmla="*/ 158114 w 1128353"/>
              <a:gd name="connsiteY2259" fmla="*/ 682876 h 857817"/>
              <a:gd name="connsiteX2260" fmla="*/ 158503 w 1128353"/>
              <a:gd name="connsiteY2260" fmla="*/ 683782 h 857817"/>
              <a:gd name="connsiteX2261" fmla="*/ 160186 w 1128353"/>
              <a:gd name="connsiteY2261" fmla="*/ 684623 h 857817"/>
              <a:gd name="connsiteX2262" fmla="*/ 161091 w 1128353"/>
              <a:gd name="connsiteY2262" fmla="*/ 686112 h 857817"/>
              <a:gd name="connsiteX2263" fmla="*/ 162386 w 1128353"/>
              <a:gd name="connsiteY2263" fmla="*/ 686371 h 857817"/>
              <a:gd name="connsiteX2264" fmla="*/ 163680 w 1128353"/>
              <a:gd name="connsiteY2264" fmla="*/ 687212 h 857817"/>
              <a:gd name="connsiteX2265" fmla="*/ 168664 w 1128353"/>
              <a:gd name="connsiteY2265" fmla="*/ 686759 h 857817"/>
              <a:gd name="connsiteX2266" fmla="*/ 168858 w 1128353"/>
              <a:gd name="connsiteY2266" fmla="*/ 688377 h 857817"/>
              <a:gd name="connsiteX2267" fmla="*/ 169246 w 1128353"/>
              <a:gd name="connsiteY2267" fmla="*/ 688830 h 857817"/>
              <a:gd name="connsiteX2268" fmla="*/ 169959 w 1128353"/>
              <a:gd name="connsiteY2268" fmla="*/ 688830 h 857817"/>
              <a:gd name="connsiteX2269" fmla="*/ 170347 w 1128353"/>
              <a:gd name="connsiteY2269" fmla="*/ 687924 h 857817"/>
              <a:gd name="connsiteX2270" fmla="*/ 171641 w 1128353"/>
              <a:gd name="connsiteY2270" fmla="*/ 688507 h 857817"/>
              <a:gd name="connsiteX2271" fmla="*/ 173324 w 1128353"/>
              <a:gd name="connsiteY2271" fmla="*/ 688507 h 857817"/>
              <a:gd name="connsiteX2272" fmla="*/ 173842 w 1128353"/>
              <a:gd name="connsiteY2272" fmla="*/ 688830 h 857817"/>
              <a:gd name="connsiteX2273" fmla="*/ 174036 w 1128353"/>
              <a:gd name="connsiteY2273" fmla="*/ 689995 h 857817"/>
              <a:gd name="connsiteX2274" fmla="*/ 174424 w 1128353"/>
              <a:gd name="connsiteY2274" fmla="*/ 690254 h 857817"/>
              <a:gd name="connsiteX2275" fmla="*/ 175136 w 1128353"/>
              <a:gd name="connsiteY2275" fmla="*/ 690125 h 857817"/>
              <a:gd name="connsiteX2276" fmla="*/ 176236 w 1128353"/>
              <a:gd name="connsiteY2276" fmla="*/ 690707 h 857817"/>
              <a:gd name="connsiteX2277" fmla="*/ 175848 w 1128353"/>
              <a:gd name="connsiteY2277" fmla="*/ 692455 h 857817"/>
              <a:gd name="connsiteX2278" fmla="*/ 178049 w 1128353"/>
              <a:gd name="connsiteY2278" fmla="*/ 695497 h 857817"/>
              <a:gd name="connsiteX2279" fmla="*/ 178049 w 1128353"/>
              <a:gd name="connsiteY2279" fmla="*/ 696079 h 857817"/>
              <a:gd name="connsiteX2280" fmla="*/ 178761 w 1128353"/>
              <a:gd name="connsiteY2280" fmla="*/ 696338 h 857817"/>
              <a:gd name="connsiteX2281" fmla="*/ 179861 w 1128353"/>
              <a:gd name="connsiteY2281" fmla="*/ 697632 h 857817"/>
              <a:gd name="connsiteX2282" fmla="*/ 180249 w 1128353"/>
              <a:gd name="connsiteY2282" fmla="*/ 698668 h 857817"/>
              <a:gd name="connsiteX2283" fmla="*/ 182838 w 1128353"/>
              <a:gd name="connsiteY2283" fmla="*/ 700156 h 857817"/>
              <a:gd name="connsiteX2284" fmla="*/ 183356 w 1128353"/>
              <a:gd name="connsiteY2284" fmla="*/ 700868 h 857817"/>
              <a:gd name="connsiteX2285" fmla="*/ 183356 w 1128353"/>
              <a:gd name="connsiteY2285" fmla="*/ 701580 h 857817"/>
              <a:gd name="connsiteX2286" fmla="*/ 182644 w 1128353"/>
              <a:gd name="connsiteY2286" fmla="*/ 702163 h 857817"/>
              <a:gd name="connsiteX2287" fmla="*/ 182838 w 1128353"/>
              <a:gd name="connsiteY2287" fmla="*/ 702875 h 857817"/>
              <a:gd name="connsiteX2288" fmla="*/ 183744 w 1128353"/>
              <a:gd name="connsiteY2288" fmla="*/ 703716 h 857817"/>
              <a:gd name="connsiteX2289" fmla="*/ 184844 w 1128353"/>
              <a:gd name="connsiteY2289" fmla="*/ 703846 h 857817"/>
              <a:gd name="connsiteX2290" fmla="*/ 185427 w 1128353"/>
              <a:gd name="connsiteY2290" fmla="*/ 704428 h 857817"/>
              <a:gd name="connsiteX2291" fmla="*/ 186527 w 1128353"/>
              <a:gd name="connsiteY2291" fmla="*/ 703975 h 857817"/>
              <a:gd name="connsiteX2292" fmla="*/ 186333 w 1128353"/>
              <a:gd name="connsiteY2292" fmla="*/ 703392 h 857817"/>
              <a:gd name="connsiteX2293" fmla="*/ 187045 w 1128353"/>
              <a:gd name="connsiteY2293" fmla="*/ 702810 h 857817"/>
              <a:gd name="connsiteX2294" fmla="*/ 187951 w 1128353"/>
              <a:gd name="connsiteY2294" fmla="*/ 703263 h 857817"/>
              <a:gd name="connsiteX2295" fmla="*/ 187368 w 1128353"/>
              <a:gd name="connsiteY2295" fmla="*/ 703846 h 857817"/>
              <a:gd name="connsiteX2296" fmla="*/ 187563 w 1128353"/>
              <a:gd name="connsiteY2296" fmla="*/ 704428 h 857817"/>
              <a:gd name="connsiteX2297" fmla="*/ 186656 w 1128353"/>
              <a:gd name="connsiteY2297" fmla="*/ 704687 h 857817"/>
              <a:gd name="connsiteX2298" fmla="*/ 186462 w 1128353"/>
              <a:gd name="connsiteY2298" fmla="*/ 705722 h 857817"/>
              <a:gd name="connsiteX2299" fmla="*/ 186980 w 1128353"/>
              <a:gd name="connsiteY2299" fmla="*/ 706176 h 857817"/>
              <a:gd name="connsiteX2300" fmla="*/ 186786 w 1128353"/>
              <a:gd name="connsiteY2300" fmla="*/ 706628 h 857817"/>
              <a:gd name="connsiteX2301" fmla="*/ 187886 w 1128353"/>
              <a:gd name="connsiteY2301" fmla="*/ 707340 h 857817"/>
              <a:gd name="connsiteX2302" fmla="*/ 187886 w 1128353"/>
              <a:gd name="connsiteY2302" fmla="*/ 707923 h 857817"/>
              <a:gd name="connsiteX2303" fmla="*/ 188792 w 1128353"/>
              <a:gd name="connsiteY2303" fmla="*/ 708506 h 857817"/>
              <a:gd name="connsiteX2304" fmla="*/ 189504 w 1128353"/>
              <a:gd name="connsiteY2304" fmla="*/ 709670 h 857817"/>
              <a:gd name="connsiteX2305" fmla="*/ 191187 w 1128353"/>
              <a:gd name="connsiteY2305" fmla="*/ 710253 h 857817"/>
              <a:gd name="connsiteX2306" fmla="*/ 191187 w 1128353"/>
              <a:gd name="connsiteY2306" fmla="*/ 711159 h 857817"/>
              <a:gd name="connsiteX2307" fmla="*/ 192481 w 1128353"/>
              <a:gd name="connsiteY2307" fmla="*/ 712324 h 857817"/>
              <a:gd name="connsiteX2308" fmla="*/ 193970 w 1128353"/>
              <a:gd name="connsiteY2308" fmla="*/ 712777 h 857817"/>
              <a:gd name="connsiteX2309" fmla="*/ 194876 w 1128353"/>
              <a:gd name="connsiteY2309" fmla="*/ 713812 h 857817"/>
              <a:gd name="connsiteX2310" fmla="*/ 196171 w 1128353"/>
              <a:gd name="connsiteY2310" fmla="*/ 714072 h 857817"/>
              <a:gd name="connsiteX2311" fmla="*/ 197659 w 1128353"/>
              <a:gd name="connsiteY2311" fmla="*/ 715107 h 857817"/>
              <a:gd name="connsiteX2312" fmla="*/ 197659 w 1128353"/>
              <a:gd name="connsiteY2312" fmla="*/ 716272 h 857817"/>
              <a:gd name="connsiteX2313" fmla="*/ 200960 w 1128353"/>
              <a:gd name="connsiteY2313" fmla="*/ 716531 h 857817"/>
              <a:gd name="connsiteX2314" fmla="*/ 202254 w 1128353"/>
              <a:gd name="connsiteY2314" fmla="*/ 717567 h 857817"/>
              <a:gd name="connsiteX2315" fmla="*/ 202643 w 1128353"/>
              <a:gd name="connsiteY2315" fmla="*/ 718408 h 857817"/>
              <a:gd name="connsiteX2316" fmla="*/ 203743 w 1128353"/>
              <a:gd name="connsiteY2316" fmla="*/ 718149 h 857817"/>
              <a:gd name="connsiteX2317" fmla="*/ 203355 w 1128353"/>
              <a:gd name="connsiteY2317" fmla="*/ 716984 h 857817"/>
              <a:gd name="connsiteX2318" fmla="*/ 204066 w 1128353"/>
              <a:gd name="connsiteY2318" fmla="*/ 716984 h 857817"/>
              <a:gd name="connsiteX2319" fmla="*/ 204066 w 1128353"/>
              <a:gd name="connsiteY2319" fmla="*/ 717567 h 857817"/>
              <a:gd name="connsiteX2320" fmla="*/ 205167 w 1128353"/>
              <a:gd name="connsiteY2320" fmla="*/ 718279 h 857817"/>
              <a:gd name="connsiteX2321" fmla="*/ 204973 w 1128353"/>
              <a:gd name="connsiteY2321" fmla="*/ 718537 h 857817"/>
              <a:gd name="connsiteX2322" fmla="*/ 206655 w 1128353"/>
              <a:gd name="connsiteY2322" fmla="*/ 719961 h 857817"/>
              <a:gd name="connsiteX2323" fmla="*/ 208144 w 1128353"/>
              <a:gd name="connsiteY2323" fmla="*/ 722291 h 857817"/>
              <a:gd name="connsiteX2324" fmla="*/ 206849 w 1128353"/>
              <a:gd name="connsiteY2324" fmla="*/ 721709 h 857817"/>
              <a:gd name="connsiteX2325" fmla="*/ 205555 w 1128353"/>
              <a:gd name="connsiteY2325" fmla="*/ 719961 h 857817"/>
              <a:gd name="connsiteX2326" fmla="*/ 203872 w 1128353"/>
              <a:gd name="connsiteY2326" fmla="*/ 720673 h 857817"/>
              <a:gd name="connsiteX2327" fmla="*/ 203678 w 1128353"/>
              <a:gd name="connsiteY2327" fmla="*/ 721838 h 857817"/>
              <a:gd name="connsiteX2328" fmla="*/ 204390 w 1128353"/>
              <a:gd name="connsiteY2328" fmla="*/ 722550 h 857817"/>
              <a:gd name="connsiteX2329" fmla="*/ 204584 w 1128353"/>
              <a:gd name="connsiteY2329" fmla="*/ 723585 h 857817"/>
              <a:gd name="connsiteX2330" fmla="*/ 205296 w 1128353"/>
              <a:gd name="connsiteY2330" fmla="*/ 724621 h 857817"/>
              <a:gd name="connsiteX2331" fmla="*/ 206008 w 1128353"/>
              <a:gd name="connsiteY2331" fmla="*/ 724880 h 857817"/>
              <a:gd name="connsiteX2332" fmla="*/ 206008 w 1128353"/>
              <a:gd name="connsiteY2332" fmla="*/ 725333 h 857817"/>
              <a:gd name="connsiteX2333" fmla="*/ 206720 w 1128353"/>
              <a:gd name="connsiteY2333" fmla="*/ 725915 h 857817"/>
              <a:gd name="connsiteX2334" fmla="*/ 208014 w 1128353"/>
              <a:gd name="connsiteY2334" fmla="*/ 726498 h 857817"/>
              <a:gd name="connsiteX2335" fmla="*/ 208014 w 1128353"/>
              <a:gd name="connsiteY2335" fmla="*/ 730446 h 857817"/>
              <a:gd name="connsiteX2336" fmla="*/ 209309 w 1128353"/>
              <a:gd name="connsiteY2336" fmla="*/ 731158 h 857817"/>
              <a:gd name="connsiteX2337" fmla="*/ 209697 w 1128353"/>
              <a:gd name="connsiteY2337" fmla="*/ 730705 h 857817"/>
              <a:gd name="connsiteX2338" fmla="*/ 209503 w 1128353"/>
              <a:gd name="connsiteY2338" fmla="*/ 729670 h 857817"/>
              <a:gd name="connsiteX2339" fmla="*/ 210021 w 1128353"/>
              <a:gd name="connsiteY2339" fmla="*/ 729670 h 857817"/>
              <a:gd name="connsiteX2340" fmla="*/ 210733 w 1128353"/>
              <a:gd name="connsiteY2340" fmla="*/ 730122 h 857817"/>
              <a:gd name="connsiteX2341" fmla="*/ 210927 w 1128353"/>
              <a:gd name="connsiteY2341" fmla="*/ 730964 h 857817"/>
              <a:gd name="connsiteX2342" fmla="*/ 211445 w 1128353"/>
              <a:gd name="connsiteY2342" fmla="*/ 731223 h 857817"/>
              <a:gd name="connsiteX2343" fmla="*/ 211445 w 1128353"/>
              <a:gd name="connsiteY2343" fmla="*/ 731935 h 857817"/>
              <a:gd name="connsiteX2344" fmla="*/ 212157 w 1128353"/>
              <a:gd name="connsiteY2344" fmla="*/ 732064 h 857817"/>
              <a:gd name="connsiteX2345" fmla="*/ 212545 w 1128353"/>
              <a:gd name="connsiteY2345" fmla="*/ 731611 h 857817"/>
              <a:gd name="connsiteX2346" fmla="*/ 212545 w 1128353"/>
              <a:gd name="connsiteY2346" fmla="*/ 730576 h 857817"/>
              <a:gd name="connsiteX2347" fmla="*/ 211833 w 1128353"/>
              <a:gd name="connsiteY2347" fmla="*/ 730122 h 857817"/>
              <a:gd name="connsiteX2348" fmla="*/ 211833 w 1128353"/>
              <a:gd name="connsiteY2348" fmla="*/ 729540 h 857817"/>
              <a:gd name="connsiteX2349" fmla="*/ 212545 w 1128353"/>
              <a:gd name="connsiteY2349" fmla="*/ 728958 h 857817"/>
              <a:gd name="connsiteX2350" fmla="*/ 213257 w 1128353"/>
              <a:gd name="connsiteY2350" fmla="*/ 729216 h 857817"/>
              <a:gd name="connsiteX2351" fmla="*/ 213451 w 1128353"/>
              <a:gd name="connsiteY2351" fmla="*/ 729928 h 857817"/>
              <a:gd name="connsiteX2352" fmla="*/ 212933 w 1128353"/>
              <a:gd name="connsiteY2352" fmla="*/ 732258 h 857817"/>
              <a:gd name="connsiteX2353" fmla="*/ 211833 w 1128353"/>
              <a:gd name="connsiteY2353" fmla="*/ 733099 h 857817"/>
              <a:gd name="connsiteX2354" fmla="*/ 211833 w 1128353"/>
              <a:gd name="connsiteY2354" fmla="*/ 733682 h 857817"/>
              <a:gd name="connsiteX2355" fmla="*/ 209956 w 1128353"/>
              <a:gd name="connsiteY2355" fmla="*/ 734524 h 857817"/>
              <a:gd name="connsiteX2356" fmla="*/ 208144 w 1128353"/>
              <a:gd name="connsiteY2356" fmla="*/ 735947 h 857817"/>
              <a:gd name="connsiteX2357" fmla="*/ 207562 w 1128353"/>
              <a:gd name="connsiteY2357" fmla="*/ 736983 h 857817"/>
              <a:gd name="connsiteX2358" fmla="*/ 206849 w 1128353"/>
              <a:gd name="connsiteY2358" fmla="*/ 737242 h 857817"/>
              <a:gd name="connsiteX2359" fmla="*/ 206655 w 1128353"/>
              <a:gd name="connsiteY2359" fmla="*/ 737953 h 857817"/>
              <a:gd name="connsiteX2360" fmla="*/ 205749 w 1128353"/>
              <a:gd name="connsiteY2360" fmla="*/ 738795 h 857817"/>
              <a:gd name="connsiteX2361" fmla="*/ 205555 w 1128353"/>
              <a:gd name="connsiteY2361" fmla="*/ 739636 h 857817"/>
              <a:gd name="connsiteX2362" fmla="*/ 204843 w 1128353"/>
              <a:gd name="connsiteY2362" fmla="*/ 740219 h 857817"/>
              <a:gd name="connsiteX2363" fmla="*/ 204455 w 1128353"/>
              <a:gd name="connsiteY2363" fmla="*/ 741837 h 857817"/>
              <a:gd name="connsiteX2364" fmla="*/ 203355 w 1128353"/>
              <a:gd name="connsiteY2364" fmla="*/ 743131 h 857817"/>
              <a:gd name="connsiteX2365" fmla="*/ 201672 w 1128353"/>
              <a:gd name="connsiteY2365" fmla="*/ 747079 h 857817"/>
              <a:gd name="connsiteX2366" fmla="*/ 199989 w 1128353"/>
              <a:gd name="connsiteY2366" fmla="*/ 747662 h 857817"/>
              <a:gd name="connsiteX2367" fmla="*/ 198694 w 1128353"/>
              <a:gd name="connsiteY2367" fmla="*/ 747662 h 857817"/>
              <a:gd name="connsiteX2368" fmla="*/ 198177 w 1128353"/>
              <a:gd name="connsiteY2368" fmla="*/ 748245 h 857817"/>
              <a:gd name="connsiteX2369" fmla="*/ 196494 w 1128353"/>
              <a:gd name="connsiteY2369" fmla="*/ 747791 h 857817"/>
              <a:gd name="connsiteX2370" fmla="*/ 194293 w 1128353"/>
              <a:gd name="connsiteY2370" fmla="*/ 747921 h 857817"/>
              <a:gd name="connsiteX2371" fmla="*/ 192999 w 1128353"/>
              <a:gd name="connsiteY2371" fmla="*/ 747468 h 857817"/>
              <a:gd name="connsiteX2372" fmla="*/ 189892 w 1128353"/>
              <a:gd name="connsiteY2372" fmla="*/ 747468 h 857817"/>
              <a:gd name="connsiteX2373" fmla="*/ 189310 w 1128353"/>
              <a:gd name="connsiteY2373" fmla="*/ 747726 h 857817"/>
              <a:gd name="connsiteX2374" fmla="*/ 188922 w 1128353"/>
              <a:gd name="connsiteY2374" fmla="*/ 748568 h 857817"/>
              <a:gd name="connsiteX2375" fmla="*/ 187045 w 1128353"/>
              <a:gd name="connsiteY2375" fmla="*/ 748827 h 857817"/>
              <a:gd name="connsiteX2376" fmla="*/ 185556 w 1128353"/>
              <a:gd name="connsiteY2376" fmla="*/ 749992 h 857817"/>
              <a:gd name="connsiteX2377" fmla="*/ 182579 w 1128353"/>
              <a:gd name="connsiteY2377" fmla="*/ 750445 h 857817"/>
              <a:gd name="connsiteX2378" fmla="*/ 180379 w 1128353"/>
              <a:gd name="connsiteY2378" fmla="*/ 748568 h 857817"/>
              <a:gd name="connsiteX2379" fmla="*/ 179667 w 1128353"/>
              <a:gd name="connsiteY2379" fmla="*/ 748568 h 857817"/>
              <a:gd name="connsiteX2380" fmla="*/ 179667 w 1128353"/>
              <a:gd name="connsiteY2380" fmla="*/ 748115 h 857817"/>
              <a:gd name="connsiteX2381" fmla="*/ 178761 w 1128353"/>
              <a:gd name="connsiteY2381" fmla="*/ 747403 h 857817"/>
              <a:gd name="connsiteX2382" fmla="*/ 178761 w 1128353"/>
              <a:gd name="connsiteY2382" fmla="*/ 746108 h 857817"/>
              <a:gd name="connsiteX2383" fmla="*/ 179667 w 1128353"/>
              <a:gd name="connsiteY2383" fmla="*/ 745073 h 857817"/>
              <a:gd name="connsiteX2384" fmla="*/ 179667 w 1128353"/>
              <a:gd name="connsiteY2384" fmla="*/ 743908 h 857817"/>
              <a:gd name="connsiteX2385" fmla="*/ 178954 w 1128353"/>
              <a:gd name="connsiteY2385" fmla="*/ 743196 h 857817"/>
              <a:gd name="connsiteX2386" fmla="*/ 178761 w 1128353"/>
              <a:gd name="connsiteY2386" fmla="*/ 742031 h 857817"/>
              <a:gd name="connsiteX2387" fmla="*/ 179149 w 1128353"/>
              <a:gd name="connsiteY2387" fmla="*/ 740737 h 857817"/>
              <a:gd name="connsiteX2388" fmla="*/ 178761 w 1128353"/>
              <a:gd name="connsiteY2388" fmla="*/ 740154 h 857817"/>
              <a:gd name="connsiteX2389" fmla="*/ 178954 w 1128353"/>
              <a:gd name="connsiteY2389" fmla="*/ 739443 h 857817"/>
              <a:gd name="connsiteX2390" fmla="*/ 178243 w 1128353"/>
              <a:gd name="connsiteY2390" fmla="*/ 738860 h 857817"/>
              <a:gd name="connsiteX2391" fmla="*/ 177531 w 1128353"/>
              <a:gd name="connsiteY2391" fmla="*/ 738860 h 857817"/>
              <a:gd name="connsiteX2392" fmla="*/ 176819 w 1128353"/>
              <a:gd name="connsiteY2392" fmla="*/ 739443 h 857817"/>
              <a:gd name="connsiteX2393" fmla="*/ 175524 w 1128353"/>
              <a:gd name="connsiteY2393" fmla="*/ 739443 h 857817"/>
              <a:gd name="connsiteX2394" fmla="*/ 175913 w 1128353"/>
              <a:gd name="connsiteY2394" fmla="*/ 737825 h 857817"/>
              <a:gd name="connsiteX2395" fmla="*/ 176495 w 1128353"/>
              <a:gd name="connsiteY2395" fmla="*/ 737565 h 857817"/>
              <a:gd name="connsiteX2396" fmla="*/ 176495 w 1128353"/>
              <a:gd name="connsiteY2396" fmla="*/ 736724 h 857817"/>
              <a:gd name="connsiteX2397" fmla="*/ 175589 w 1128353"/>
              <a:gd name="connsiteY2397" fmla="*/ 736012 h 857817"/>
              <a:gd name="connsiteX2398" fmla="*/ 173712 w 1128353"/>
              <a:gd name="connsiteY2398" fmla="*/ 736465 h 857817"/>
              <a:gd name="connsiteX2399" fmla="*/ 172806 w 1128353"/>
              <a:gd name="connsiteY2399" fmla="*/ 734265 h 857817"/>
              <a:gd name="connsiteX2400" fmla="*/ 171512 w 1128353"/>
              <a:gd name="connsiteY2400" fmla="*/ 734265 h 857817"/>
              <a:gd name="connsiteX2401" fmla="*/ 170606 w 1128353"/>
              <a:gd name="connsiteY2401" fmla="*/ 734717 h 857817"/>
              <a:gd name="connsiteX2402" fmla="*/ 169699 w 1128353"/>
              <a:gd name="connsiteY2402" fmla="*/ 733682 h 857817"/>
              <a:gd name="connsiteX2403" fmla="*/ 169894 w 1128353"/>
              <a:gd name="connsiteY2403" fmla="*/ 732064 h 857817"/>
              <a:gd name="connsiteX2404" fmla="*/ 169376 w 1128353"/>
              <a:gd name="connsiteY2404" fmla="*/ 731611 h 857817"/>
              <a:gd name="connsiteX2405" fmla="*/ 167499 w 1128353"/>
              <a:gd name="connsiteY2405" fmla="*/ 731352 h 857817"/>
              <a:gd name="connsiteX2406" fmla="*/ 167499 w 1128353"/>
              <a:gd name="connsiteY2406" fmla="*/ 729928 h 857817"/>
              <a:gd name="connsiteX2407" fmla="*/ 166787 w 1128353"/>
              <a:gd name="connsiteY2407" fmla="*/ 729346 h 857817"/>
              <a:gd name="connsiteX2408" fmla="*/ 165104 w 1128353"/>
              <a:gd name="connsiteY2408" fmla="*/ 729475 h 857817"/>
              <a:gd name="connsiteX2409" fmla="*/ 164587 w 1128353"/>
              <a:gd name="connsiteY2409" fmla="*/ 728893 h 857817"/>
              <a:gd name="connsiteX2410" fmla="*/ 164004 w 1128353"/>
              <a:gd name="connsiteY2410" fmla="*/ 728893 h 857817"/>
              <a:gd name="connsiteX2411" fmla="*/ 163810 w 1128353"/>
              <a:gd name="connsiteY2411" fmla="*/ 729346 h 857817"/>
              <a:gd name="connsiteX2412" fmla="*/ 164392 w 1128353"/>
              <a:gd name="connsiteY2412" fmla="*/ 729928 h 857817"/>
              <a:gd name="connsiteX2413" fmla="*/ 166981 w 1128353"/>
              <a:gd name="connsiteY2413" fmla="*/ 729928 h 857817"/>
              <a:gd name="connsiteX2414" fmla="*/ 166981 w 1128353"/>
              <a:gd name="connsiteY2414" fmla="*/ 731805 h 857817"/>
              <a:gd name="connsiteX2415" fmla="*/ 169376 w 1128353"/>
              <a:gd name="connsiteY2415" fmla="*/ 732258 h 857817"/>
              <a:gd name="connsiteX2416" fmla="*/ 169181 w 1128353"/>
              <a:gd name="connsiteY2416" fmla="*/ 733682 h 857817"/>
              <a:gd name="connsiteX2417" fmla="*/ 170476 w 1128353"/>
              <a:gd name="connsiteY2417" fmla="*/ 735106 h 857817"/>
              <a:gd name="connsiteX2418" fmla="*/ 171382 w 1128353"/>
              <a:gd name="connsiteY2418" fmla="*/ 735236 h 857817"/>
              <a:gd name="connsiteX2419" fmla="*/ 171965 w 1128353"/>
              <a:gd name="connsiteY2419" fmla="*/ 734653 h 857817"/>
              <a:gd name="connsiteX2420" fmla="*/ 172677 w 1128353"/>
              <a:gd name="connsiteY2420" fmla="*/ 734653 h 857817"/>
              <a:gd name="connsiteX2421" fmla="*/ 172871 w 1128353"/>
              <a:gd name="connsiteY2421" fmla="*/ 736077 h 857817"/>
              <a:gd name="connsiteX2422" fmla="*/ 173389 w 1128353"/>
              <a:gd name="connsiteY2422" fmla="*/ 736659 h 857817"/>
              <a:gd name="connsiteX2423" fmla="*/ 174877 w 1128353"/>
              <a:gd name="connsiteY2423" fmla="*/ 736659 h 857817"/>
              <a:gd name="connsiteX2424" fmla="*/ 175071 w 1128353"/>
              <a:gd name="connsiteY2424" fmla="*/ 736400 h 857817"/>
              <a:gd name="connsiteX2425" fmla="*/ 175978 w 1128353"/>
              <a:gd name="connsiteY2425" fmla="*/ 736659 h 857817"/>
              <a:gd name="connsiteX2426" fmla="*/ 175978 w 1128353"/>
              <a:gd name="connsiteY2426" fmla="*/ 737501 h 857817"/>
              <a:gd name="connsiteX2427" fmla="*/ 175460 w 1128353"/>
              <a:gd name="connsiteY2427" fmla="*/ 737760 h 857817"/>
              <a:gd name="connsiteX2428" fmla="*/ 175071 w 1128353"/>
              <a:gd name="connsiteY2428" fmla="*/ 738795 h 857817"/>
              <a:gd name="connsiteX2429" fmla="*/ 175265 w 1128353"/>
              <a:gd name="connsiteY2429" fmla="*/ 739831 h 857817"/>
              <a:gd name="connsiteX2430" fmla="*/ 176948 w 1128353"/>
              <a:gd name="connsiteY2430" fmla="*/ 739831 h 857817"/>
              <a:gd name="connsiteX2431" fmla="*/ 177660 w 1128353"/>
              <a:gd name="connsiteY2431" fmla="*/ 739378 h 857817"/>
              <a:gd name="connsiteX2432" fmla="*/ 178372 w 1128353"/>
              <a:gd name="connsiteY2432" fmla="*/ 739636 h 857817"/>
              <a:gd name="connsiteX2433" fmla="*/ 178566 w 1128353"/>
              <a:gd name="connsiteY2433" fmla="*/ 743261 h 857817"/>
              <a:gd name="connsiteX2434" fmla="*/ 179149 w 1128353"/>
              <a:gd name="connsiteY2434" fmla="*/ 743714 h 857817"/>
              <a:gd name="connsiteX2435" fmla="*/ 179343 w 1128353"/>
              <a:gd name="connsiteY2435" fmla="*/ 745009 h 857817"/>
              <a:gd name="connsiteX2436" fmla="*/ 178437 w 1128353"/>
              <a:gd name="connsiteY2436" fmla="*/ 745850 h 857817"/>
              <a:gd name="connsiteX2437" fmla="*/ 178243 w 1128353"/>
              <a:gd name="connsiteY2437" fmla="*/ 747726 h 857817"/>
              <a:gd name="connsiteX2438" fmla="*/ 183615 w 1128353"/>
              <a:gd name="connsiteY2438" fmla="*/ 751222 h 857817"/>
              <a:gd name="connsiteX2439" fmla="*/ 184909 w 1128353"/>
              <a:gd name="connsiteY2439" fmla="*/ 750962 h 857817"/>
              <a:gd name="connsiteX2440" fmla="*/ 185491 w 1128353"/>
              <a:gd name="connsiteY2440" fmla="*/ 751416 h 857817"/>
              <a:gd name="connsiteX2441" fmla="*/ 185491 w 1128353"/>
              <a:gd name="connsiteY2441" fmla="*/ 750704 h 857817"/>
              <a:gd name="connsiteX2442" fmla="*/ 186980 w 1128353"/>
              <a:gd name="connsiteY2442" fmla="*/ 750251 h 857817"/>
              <a:gd name="connsiteX2443" fmla="*/ 187498 w 1128353"/>
              <a:gd name="connsiteY2443" fmla="*/ 749668 h 857817"/>
              <a:gd name="connsiteX2444" fmla="*/ 188598 w 1128353"/>
              <a:gd name="connsiteY2444" fmla="*/ 749668 h 857817"/>
              <a:gd name="connsiteX2445" fmla="*/ 188792 w 1128353"/>
              <a:gd name="connsiteY2445" fmla="*/ 750121 h 857817"/>
              <a:gd name="connsiteX2446" fmla="*/ 186980 w 1128353"/>
              <a:gd name="connsiteY2446" fmla="*/ 751286 h 857817"/>
              <a:gd name="connsiteX2447" fmla="*/ 185880 w 1128353"/>
              <a:gd name="connsiteY2447" fmla="*/ 751286 h 857817"/>
              <a:gd name="connsiteX2448" fmla="*/ 184197 w 1128353"/>
              <a:gd name="connsiteY2448" fmla="*/ 753164 h 857817"/>
              <a:gd name="connsiteX2449" fmla="*/ 182191 w 1128353"/>
              <a:gd name="connsiteY2449" fmla="*/ 753875 h 857817"/>
              <a:gd name="connsiteX2450" fmla="*/ 181285 w 1128353"/>
              <a:gd name="connsiteY2450" fmla="*/ 754910 h 857817"/>
              <a:gd name="connsiteX2451" fmla="*/ 179472 w 1128353"/>
              <a:gd name="connsiteY2451" fmla="*/ 755364 h 857817"/>
              <a:gd name="connsiteX2452" fmla="*/ 177596 w 1128353"/>
              <a:gd name="connsiteY2452" fmla="*/ 756788 h 857817"/>
              <a:gd name="connsiteX2453" fmla="*/ 169699 w 1128353"/>
              <a:gd name="connsiteY2453" fmla="*/ 758082 h 857817"/>
              <a:gd name="connsiteX2454" fmla="*/ 166916 w 1128353"/>
              <a:gd name="connsiteY2454" fmla="*/ 759377 h 857817"/>
              <a:gd name="connsiteX2455" fmla="*/ 163033 w 1128353"/>
              <a:gd name="connsiteY2455" fmla="*/ 759506 h 857817"/>
              <a:gd name="connsiteX2456" fmla="*/ 162127 w 1128353"/>
              <a:gd name="connsiteY2456" fmla="*/ 760088 h 857817"/>
              <a:gd name="connsiteX2457" fmla="*/ 161415 w 1128353"/>
              <a:gd name="connsiteY2457" fmla="*/ 760088 h 857817"/>
              <a:gd name="connsiteX2458" fmla="*/ 160833 w 1128353"/>
              <a:gd name="connsiteY2458" fmla="*/ 760671 h 857817"/>
              <a:gd name="connsiteX2459" fmla="*/ 158826 w 1128353"/>
              <a:gd name="connsiteY2459" fmla="*/ 761124 h 857817"/>
              <a:gd name="connsiteX2460" fmla="*/ 156820 w 1128353"/>
              <a:gd name="connsiteY2460" fmla="*/ 763130 h 857817"/>
              <a:gd name="connsiteX2461" fmla="*/ 155914 w 1128353"/>
              <a:gd name="connsiteY2461" fmla="*/ 763001 h 857817"/>
              <a:gd name="connsiteX2462" fmla="*/ 155720 w 1128353"/>
              <a:gd name="connsiteY2462" fmla="*/ 762289 h 857817"/>
              <a:gd name="connsiteX2463" fmla="*/ 154814 w 1128353"/>
              <a:gd name="connsiteY2463" fmla="*/ 762418 h 857817"/>
              <a:gd name="connsiteX2464" fmla="*/ 154814 w 1128353"/>
              <a:gd name="connsiteY2464" fmla="*/ 763260 h 857817"/>
              <a:gd name="connsiteX2465" fmla="*/ 153907 w 1128353"/>
              <a:gd name="connsiteY2465" fmla="*/ 764878 h 857817"/>
              <a:gd name="connsiteX2466" fmla="*/ 152419 w 1128353"/>
              <a:gd name="connsiteY2466" fmla="*/ 765590 h 857817"/>
              <a:gd name="connsiteX2467" fmla="*/ 151319 w 1128353"/>
              <a:gd name="connsiteY2467" fmla="*/ 765590 h 857817"/>
              <a:gd name="connsiteX2468" fmla="*/ 151124 w 1128353"/>
              <a:gd name="connsiteY2468" fmla="*/ 765137 h 857817"/>
              <a:gd name="connsiteX2469" fmla="*/ 153131 w 1128353"/>
              <a:gd name="connsiteY2469" fmla="*/ 764295 h 857817"/>
              <a:gd name="connsiteX2470" fmla="*/ 152937 w 1128353"/>
              <a:gd name="connsiteY2470" fmla="*/ 764036 h 857817"/>
              <a:gd name="connsiteX2471" fmla="*/ 153454 w 1128353"/>
              <a:gd name="connsiteY2471" fmla="*/ 763454 h 857817"/>
              <a:gd name="connsiteX2472" fmla="*/ 153260 w 1128353"/>
              <a:gd name="connsiteY2472" fmla="*/ 762872 h 857817"/>
              <a:gd name="connsiteX2473" fmla="*/ 152742 w 1128353"/>
              <a:gd name="connsiteY2473" fmla="*/ 763195 h 857817"/>
              <a:gd name="connsiteX2474" fmla="*/ 152742 w 1128353"/>
              <a:gd name="connsiteY2474" fmla="*/ 763778 h 857817"/>
              <a:gd name="connsiteX2475" fmla="*/ 152354 w 1128353"/>
              <a:gd name="connsiteY2475" fmla="*/ 763065 h 857817"/>
              <a:gd name="connsiteX2476" fmla="*/ 151771 w 1128353"/>
              <a:gd name="connsiteY2476" fmla="*/ 763195 h 857817"/>
              <a:gd name="connsiteX2477" fmla="*/ 152160 w 1128353"/>
              <a:gd name="connsiteY2477" fmla="*/ 764231 h 857817"/>
              <a:gd name="connsiteX2478" fmla="*/ 151448 w 1128353"/>
              <a:gd name="connsiteY2478" fmla="*/ 764683 h 857817"/>
              <a:gd name="connsiteX2479" fmla="*/ 150542 w 1128353"/>
              <a:gd name="connsiteY2479" fmla="*/ 764555 h 857817"/>
              <a:gd name="connsiteX2480" fmla="*/ 150542 w 1128353"/>
              <a:gd name="connsiteY2480" fmla="*/ 763842 h 857817"/>
              <a:gd name="connsiteX2481" fmla="*/ 151060 w 1128353"/>
              <a:gd name="connsiteY2481" fmla="*/ 763584 h 857817"/>
              <a:gd name="connsiteX2482" fmla="*/ 150866 w 1128353"/>
              <a:gd name="connsiteY2482" fmla="*/ 763324 h 857817"/>
              <a:gd name="connsiteX2483" fmla="*/ 149959 w 1128353"/>
              <a:gd name="connsiteY2483" fmla="*/ 763584 h 857817"/>
              <a:gd name="connsiteX2484" fmla="*/ 150153 w 1128353"/>
              <a:gd name="connsiteY2484" fmla="*/ 764295 h 857817"/>
              <a:gd name="connsiteX2485" fmla="*/ 148147 w 1128353"/>
              <a:gd name="connsiteY2485" fmla="*/ 763842 h 857817"/>
              <a:gd name="connsiteX2486" fmla="*/ 148147 w 1128353"/>
              <a:gd name="connsiteY2486" fmla="*/ 764425 h 857817"/>
              <a:gd name="connsiteX2487" fmla="*/ 150024 w 1128353"/>
              <a:gd name="connsiteY2487" fmla="*/ 764555 h 857817"/>
              <a:gd name="connsiteX2488" fmla="*/ 149830 w 1128353"/>
              <a:gd name="connsiteY2488" fmla="*/ 767014 h 857817"/>
              <a:gd name="connsiteX2489" fmla="*/ 148341 w 1128353"/>
              <a:gd name="connsiteY2489" fmla="*/ 767272 h 857817"/>
              <a:gd name="connsiteX2490" fmla="*/ 147824 w 1128353"/>
              <a:gd name="connsiteY2490" fmla="*/ 767014 h 857817"/>
              <a:gd name="connsiteX2491" fmla="*/ 147824 w 1128353"/>
              <a:gd name="connsiteY2491" fmla="*/ 766625 h 857817"/>
              <a:gd name="connsiteX2492" fmla="*/ 147435 w 1128353"/>
              <a:gd name="connsiteY2492" fmla="*/ 766625 h 857817"/>
              <a:gd name="connsiteX2493" fmla="*/ 147047 w 1128353"/>
              <a:gd name="connsiteY2493" fmla="*/ 767208 h 857817"/>
              <a:gd name="connsiteX2494" fmla="*/ 147047 w 1128353"/>
              <a:gd name="connsiteY2494" fmla="*/ 768373 h 857817"/>
              <a:gd name="connsiteX2495" fmla="*/ 144458 w 1128353"/>
              <a:gd name="connsiteY2495" fmla="*/ 768243 h 857817"/>
              <a:gd name="connsiteX2496" fmla="*/ 143746 w 1128353"/>
              <a:gd name="connsiteY2496" fmla="*/ 767661 h 857817"/>
              <a:gd name="connsiteX2497" fmla="*/ 143746 w 1128353"/>
              <a:gd name="connsiteY2497" fmla="*/ 766820 h 857817"/>
              <a:gd name="connsiteX2498" fmla="*/ 145752 w 1128353"/>
              <a:gd name="connsiteY2498" fmla="*/ 765654 h 857817"/>
              <a:gd name="connsiteX2499" fmla="*/ 147435 w 1128353"/>
              <a:gd name="connsiteY2499" fmla="*/ 765525 h 857817"/>
              <a:gd name="connsiteX2500" fmla="*/ 147630 w 1128353"/>
              <a:gd name="connsiteY2500" fmla="*/ 765266 h 857817"/>
              <a:gd name="connsiteX2501" fmla="*/ 146141 w 1128353"/>
              <a:gd name="connsiteY2501" fmla="*/ 765137 h 857817"/>
              <a:gd name="connsiteX2502" fmla="*/ 144329 w 1128353"/>
              <a:gd name="connsiteY2502" fmla="*/ 766173 h 857817"/>
              <a:gd name="connsiteX2503" fmla="*/ 143746 w 1128353"/>
              <a:gd name="connsiteY2503" fmla="*/ 766043 h 857817"/>
              <a:gd name="connsiteX2504" fmla="*/ 143034 w 1128353"/>
              <a:gd name="connsiteY2504" fmla="*/ 764748 h 857817"/>
              <a:gd name="connsiteX2505" fmla="*/ 142128 w 1128353"/>
              <a:gd name="connsiteY2505" fmla="*/ 764878 h 857817"/>
              <a:gd name="connsiteX2506" fmla="*/ 140834 w 1128353"/>
              <a:gd name="connsiteY2506" fmla="*/ 764036 h 857817"/>
              <a:gd name="connsiteX2507" fmla="*/ 140445 w 1128353"/>
              <a:gd name="connsiteY2507" fmla="*/ 763454 h 857817"/>
              <a:gd name="connsiteX2508" fmla="*/ 140445 w 1128353"/>
              <a:gd name="connsiteY2508" fmla="*/ 762160 h 857817"/>
              <a:gd name="connsiteX2509" fmla="*/ 140057 w 1128353"/>
              <a:gd name="connsiteY2509" fmla="*/ 762030 h 857817"/>
              <a:gd name="connsiteX2510" fmla="*/ 139863 w 1128353"/>
              <a:gd name="connsiteY2510" fmla="*/ 763454 h 857817"/>
              <a:gd name="connsiteX2511" fmla="*/ 140575 w 1128353"/>
              <a:gd name="connsiteY2511" fmla="*/ 764166 h 857817"/>
              <a:gd name="connsiteX2512" fmla="*/ 140769 w 1128353"/>
              <a:gd name="connsiteY2512" fmla="*/ 765007 h 857817"/>
              <a:gd name="connsiteX2513" fmla="*/ 142775 w 1128353"/>
              <a:gd name="connsiteY2513" fmla="*/ 765849 h 857817"/>
              <a:gd name="connsiteX2514" fmla="*/ 142581 w 1128353"/>
              <a:gd name="connsiteY2514" fmla="*/ 767467 h 857817"/>
              <a:gd name="connsiteX2515" fmla="*/ 141869 w 1128353"/>
              <a:gd name="connsiteY2515" fmla="*/ 768049 h 857817"/>
              <a:gd name="connsiteX2516" fmla="*/ 140963 w 1128353"/>
              <a:gd name="connsiteY2516" fmla="*/ 768049 h 857817"/>
              <a:gd name="connsiteX2517" fmla="*/ 141351 w 1128353"/>
              <a:gd name="connsiteY2517" fmla="*/ 766625 h 857817"/>
              <a:gd name="connsiteX2518" fmla="*/ 140834 w 1128353"/>
              <a:gd name="connsiteY2518" fmla="*/ 766496 h 857817"/>
              <a:gd name="connsiteX2519" fmla="*/ 141028 w 1128353"/>
              <a:gd name="connsiteY2519" fmla="*/ 767078 h 857817"/>
              <a:gd name="connsiteX2520" fmla="*/ 140640 w 1128353"/>
              <a:gd name="connsiteY2520" fmla="*/ 767208 h 857817"/>
              <a:gd name="connsiteX2521" fmla="*/ 140640 w 1128353"/>
              <a:gd name="connsiteY2521" fmla="*/ 767791 h 857817"/>
              <a:gd name="connsiteX2522" fmla="*/ 139733 w 1128353"/>
              <a:gd name="connsiteY2522" fmla="*/ 768243 h 857817"/>
              <a:gd name="connsiteX2523" fmla="*/ 139539 w 1128353"/>
              <a:gd name="connsiteY2523" fmla="*/ 769085 h 857817"/>
              <a:gd name="connsiteX2524" fmla="*/ 137145 w 1128353"/>
              <a:gd name="connsiteY2524" fmla="*/ 769085 h 857817"/>
              <a:gd name="connsiteX2525" fmla="*/ 136756 w 1128353"/>
              <a:gd name="connsiteY2525" fmla="*/ 769797 h 857817"/>
              <a:gd name="connsiteX2526" fmla="*/ 137274 w 1128353"/>
              <a:gd name="connsiteY2526" fmla="*/ 770638 h 857817"/>
              <a:gd name="connsiteX2527" fmla="*/ 137080 w 1128353"/>
              <a:gd name="connsiteY2527" fmla="*/ 771220 h 857817"/>
              <a:gd name="connsiteX2528" fmla="*/ 137598 w 1128353"/>
              <a:gd name="connsiteY2528" fmla="*/ 771220 h 857817"/>
              <a:gd name="connsiteX2529" fmla="*/ 137792 w 1128353"/>
              <a:gd name="connsiteY2529" fmla="*/ 770768 h 857817"/>
              <a:gd name="connsiteX2530" fmla="*/ 138698 w 1128353"/>
              <a:gd name="connsiteY2530" fmla="*/ 770897 h 857817"/>
              <a:gd name="connsiteX2531" fmla="*/ 138892 w 1128353"/>
              <a:gd name="connsiteY2531" fmla="*/ 773227 h 857817"/>
              <a:gd name="connsiteX2532" fmla="*/ 136497 w 1128353"/>
              <a:gd name="connsiteY2532" fmla="*/ 775233 h 857817"/>
              <a:gd name="connsiteX2533" fmla="*/ 136303 w 1128353"/>
              <a:gd name="connsiteY2533" fmla="*/ 776398 h 857817"/>
              <a:gd name="connsiteX2534" fmla="*/ 135203 w 1128353"/>
              <a:gd name="connsiteY2534" fmla="*/ 776851 h 857817"/>
              <a:gd name="connsiteX2535" fmla="*/ 134685 w 1128353"/>
              <a:gd name="connsiteY2535" fmla="*/ 778146 h 857817"/>
              <a:gd name="connsiteX2536" fmla="*/ 134103 w 1128353"/>
              <a:gd name="connsiteY2536" fmla="*/ 778146 h 857817"/>
              <a:gd name="connsiteX2537" fmla="*/ 133909 w 1128353"/>
              <a:gd name="connsiteY2537" fmla="*/ 779181 h 857817"/>
              <a:gd name="connsiteX2538" fmla="*/ 133391 w 1128353"/>
              <a:gd name="connsiteY2538" fmla="*/ 779634 h 857817"/>
              <a:gd name="connsiteX2539" fmla="*/ 133779 w 1128353"/>
              <a:gd name="connsiteY2539" fmla="*/ 780217 h 857817"/>
              <a:gd name="connsiteX2540" fmla="*/ 133585 w 1128353"/>
              <a:gd name="connsiteY2540" fmla="*/ 781058 h 857817"/>
              <a:gd name="connsiteX2541" fmla="*/ 131578 w 1128353"/>
              <a:gd name="connsiteY2541" fmla="*/ 782094 h 857817"/>
              <a:gd name="connsiteX2542" fmla="*/ 131773 w 1128353"/>
              <a:gd name="connsiteY2542" fmla="*/ 782547 h 857817"/>
              <a:gd name="connsiteX2543" fmla="*/ 131061 w 1128353"/>
              <a:gd name="connsiteY2543" fmla="*/ 783000 h 857817"/>
              <a:gd name="connsiteX2544" fmla="*/ 130867 w 1128353"/>
              <a:gd name="connsiteY2544" fmla="*/ 783712 h 857817"/>
              <a:gd name="connsiteX2545" fmla="*/ 130867 w 1128353"/>
              <a:gd name="connsiteY2545" fmla="*/ 785718 h 857817"/>
              <a:gd name="connsiteX2546" fmla="*/ 130284 w 1128353"/>
              <a:gd name="connsiteY2546" fmla="*/ 785589 h 857817"/>
              <a:gd name="connsiteX2547" fmla="*/ 130090 w 1128353"/>
              <a:gd name="connsiteY2547" fmla="*/ 784876 h 857817"/>
              <a:gd name="connsiteX2548" fmla="*/ 129184 w 1128353"/>
              <a:gd name="connsiteY2548" fmla="*/ 784165 h 857817"/>
              <a:gd name="connsiteX2549" fmla="*/ 129184 w 1128353"/>
              <a:gd name="connsiteY2549" fmla="*/ 783582 h 857817"/>
              <a:gd name="connsiteX2550" fmla="*/ 128666 w 1128353"/>
              <a:gd name="connsiteY2550" fmla="*/ 783323 h 857817"/>
              <a:gd name="connsiteX2551" fmla="*/ 128860 w 1128353"/>
              <a:gd name="connsiteY2551" fmla="*/ 782029 h 857817"/>
              <a:gd name="connsiteX2552" fmla="*/ 129572 w 1128353"/>
              <a:gd name="connsiteY2552" fmla="*/ 782288 h 857817"/>
              <a:gd name="connsiteX2553" fmla="*/ 129766 w 1128353"/>
              <a:gd name="connsiteY2553" fmla="*/ 781705 h 857817"/>
              <a:gd name="connsiteX2554" fmla="*/ 128666 w 1128353"/>
              <a:gd name="connsiteY2554" fmla="*/ 781447 h 857817"/>
              <a:gd name="connsiteX2555" fmla="*/ 128084 w 1128353"/>
              <a:gd name="connsiteY2555" fmla="*/ 780605 h 857817"/>
              <a:gd name="connsiteX2556" fmla="*/ 127695 w 1128353"/>
              <a:gd name="connsiteY2556" fmla="*/ 781188 h 857817"/>
              <a:gd name="connsiteX2557" fmla="*/ 128084 w 1128353"/>
              <a:gd name="connsiteY2557" fmla="*/ 781317 h 857817"/>
              <a:gd name="connsiteX2558" fmla="*/ 128278 w 1128353"/>
              <a:gd name="connsiteY2558" fmla="*/ 782482 h 857817"/>
              <a:gd name="connsiteX2559" fmla="*/ 127695 w 1128353"/>
              <a:gd name="connsiteY2559" fmla="*/ 783194 h 857817"/>
              <a:gd name="connsiteX2560" fmla="*/ 128601 w 1128353"/>
              <a:gd name="connsiteY2560" fmla="*/ 783777 h 857817"/>
              <a:gd name="connsiteX2561" fmla="*/ 129313 w 1128353"/>
              <a:gd name="connsiteY2561" fmla="*/ 784941 h 857817"/>
              <a:gd name="connsiteX2562" fmla="*/ 129313 w 1128353"/>
              <a:gd name="connsiteY2562" fmla="*/ 785783 h 857817"/>
              <a:gd name="connsiteX2563" fmla="*/ 126724 w 1128353"/>
              <a:gd name="connsiteY2563" fmla="*/ 786236 h 857817"/>
              <a:gd name="connsiteX2564" fmla="*/ 125818 w 1128353"/>
              <a:gd name="connsiteY2564" fmla="*/ 785395 h 857817"/>
              <a:gd name="connsiteX2565" fmla="*/ 125818 w 1128353"/>
              <a:gd name="connsiteY2565" fmla="*/ 784941 h 857817"/>
              <a:gd name="connsiteX2566" fmla="*/ 125236 w 1128353"/>
              <a:gd name="connsiteY2566" fmla="*/ 784812 h 857817"/>
              <a:gd name="connsiteX2567" fmla="*/ 125042 w 1128353"/>
              <a:gd name="connsiteY2567" fmla="*/ 783971 h 857817"/>
              <a:gd name="connsiteX2568" fmla="*/ 124136 w 1128353"/>
              <a:gd name="connsiteY2568" fmla="*/ 783971 h 857817"/>
              <a:gd name="connsiteX2569" fmla="*/ 126724 w 1128353"/>
              <a:gd name="connsiteY2569" fmla="*/ 786754 h 857817"/>
              <a:gd name="connsiteX2570" fmla="*/ 129313 w 1128353"/>
              <a:gd name="connsiteY2570" fmla="*/ 786301 h 857817"/>
              <a:gd name="connsiteX2571" fmla="*/ 129119 w 1128353"/>
              <a:gd name="connsiteY2571" fmla="*/ 788048 h 857817"/>
              <a:gd name="connsiteX2572" fmla="*/ 129831 w 1128353"/>
              <a:gd name="connsiteY2572" fmla="*/ 787919 h 857817"/>
              <a:gd name="connsiteX2573" fmla="*/ 130219 w 1128353"/>
              <a:gd name="connsiteY2573" fmla="*/ 788177 h 857817"/>
              <a:gd name="connsiteX2574" fmla="*/ 130025 w 1128353"/>
              <a:gd name="connsiteY2574" fmla="*/ 788436 h 857817"/>
              <a:gd name="connsiteX2575" fmla="*/ 130608 w 1128353"/>
              <a:gd name="connsiteY2575" fmla="*/ 788436 h 857817"/>
              <a:gd name="connsiteX2576" fmla="*/ 130413 w 1128353"/>
              <a:gd name="connsiteY2576" fmla="*/ 787725 h 857817"/>
              <a:gd name="connsiteX2577" fmla="*/ 130802 w 1128353"/>
              <a:gd name="connsiteY2577" fmla="*/ 787725 h 857817"/>
              <a:gd name="connsiteX2578" fmla="*/ 131514 w 1128353"/>
              <a:gd name="connsiteY2578" fmla="*/ 788889 h 857817"/>
              <a:gd name="connsiteX2579" fmla="*/ 131902 w 1128353"/>
              <a:gd name="connsiteY2579" fmla="*/ 788436 h 857817"/>
              <a:gd name="connsiteX2580" fmla="*/ 131320 w 1128353"/>
              <a:gd name="connsiteY2580" fmla="*/ 787984 h 857817"/>
              <a:gd name="connsiteX2581" fmla="*/ 131126 w 1128353"/>
              <a:gd name="connsiteY2581" fmla="*/ 785977 h 857817"/>
              <a:gd name="connsiteX2582" fmla="*/ 131708 w 1128353"/>
              <a:gd name="connsiteY2582" fmla="*/ 785718 h 857817"/>
              <a:gd name="connsiteX2583" fmla="*/ 132614 w 1128353"/>
              <a:gd name="connsiteY2583" fmla="*/ 787725 h 857817"/>
              <a:gd name="connsiteX2584" fmla="*/ 133520 w 1128353"/>
              <a:gd name="connsiteY2584" fmla="*/ 788307 h 857817"/>
              <a:gd name="connsiteX2585" fmla="*/ 132808 w 1128353"/>
              <a:gd name="connsiteY2585" fmla="*/ 789472 h 857817"/>
              <a:gd name="connsiteX2586" fmla="*/ 130802 w 1128353"/>
              <a:gd name="connsiteY2586" fmla="*/ 789602 h 857817"/>
              <a:gd name="connsiteX2587" fmla="*/ 129508 w 1128353"/>
              <a:gd name="connsiteY2587" fmla="*/ 788566 h 857817"/>
              <a:gd name="connsiteX2588" fmla="*/ 128019 w 1128353"/>
              <a:gd name="connsiteY2588" fmla="*/ 788307 h 857817"/>
              <a:gd name="connsiteX2589" fmla="*/ 121029 w 1128353"/>
              <a:gd name="connsiteY2589" fmla="*/ 782353 h 857817"/>
              <a:gd name="connsiteX2590" fmla="*/ 116952 w 1128353"/>
              <a:gd name="connsiteY2590" fmla="*/ 781188 h 857817"/>
              <a:gd name="connsiteX2591" fmla="*/ 113456 w 1128353"/>
              <a:gd name="connsiteY2591" fmla="*/ 779570 h 857817"/>
              <a:gd name="connsiteX2592" fmla="*/ 107761 w 1128353"/>
              <a:gd name="connsiteY2592" fmla="*/ 777952 h 857817"/>
              <a:gd name="connsiteX2593" fmla="*/ 104978 w 1128353"/>
              <a:gd name="connsiteY2593" fmla="*/ 776528 h 857817"/>
              <a:gd name="connsiteX2594" fmla="*/ 101871 w 1128353"/>
              <a:gd name="connsiteY2594" fmla="*/ 775816 h 857817"/>
              <a:gd name="connsiteX2595" fmla="*/ 100965 w 1128353"/>
              <a:gd name="connsiteY2595" fmla="*/ 775233 h 857817"/>
              <a:gd name="connsiteX2596" fmla="*/ 99865 w 1128353"/>
              <a:gd name="connsiteY2596" fmla="*/ 775363 h 857817"/>
              <a:gd name="connsiteX2597" fmla="*/ 97664 w 1128353"/>
              <a:gd name="connsiteY2597" fmla="*/ 774651 h 857817"/>
              <a:gd name="connsiteX2598" fmla="*/ 94687 w 1128353"/>
              <a:gd name="connsiteY2598" fmla="*/ 774521 h 857817"/>
              <a:gd name="connsiteX2599" fmla="*/ 92422 w 1128353"/>
              <a:gd name="connsiteY2599" fmla="*/ 773939 h 857817"/>
              <a:gd name="connsiteX2600" fmla="*/ 92422 w 1128353"/>
              <a:gd name="connsiteY2600" fmla="*/ 773939 h 857817"/>
              <a:gd name="connsiteX2601" fmla="*/ 90739 w 1128353"/>
              <a:gd name="connsiteY2601" fmla="*/ 763972 h 857817"/>
              <a:gd name="connsiteX2602" fmla="*/ 71647 w 1128353"/>
              <a:gd name="connsiteY2602" fmla="*/ 763972 h 857817"/>
              <a:gd name="connsiteX2603" fmla="*/ 72682 w 1128353"/>
              <a:gd name="connsiteY2603" fmla="*/ 752904 h 857817"/>
              <a:gd name="connsiteX2604" fmla="*/ 71388 w 1128353"/>
              <a:gd name="connsiteY2604" fmla="*/ 751610 h 857817"/>
              <a:gd name="connsiteX2605" fmla="*/ 54301 w 1128353"/>
              <a:gd name="connsiteY2605" fmla="*/ 756464 h 857817"/>
              <a:gd name="connsiteX2606" fmla="*/ 49900 w 1128353"/>
              <a:gd name="connsiteY2606" fmla="*/ 749280 h 857817"/>
              <a:gd name="connsiteX2607" fmla="*/ 46664 w 1128353"/>
              <a:gd name="connsiteY2607" fmla="*/ 738989 h 857817"/>
              <a:gd name="connsiteX2608" fmla="*/ 47570 w 1128353"/>
              <a:gd name="connsiteY2608" fmla="*/ 730122 h 857817"/>
              <a:gd name="connsiteX2609" fmla="*/ 51065 w 1128353"/>
              <a:gd name="connsiteY2609" fmla="*/ 723585 h 857817"/>
              <a:gd name="connsiteX2610" fmla="*/ 47894 w 1128353"/>
              <a:gd name="connsiteY2610" fmla="*/ 704687 h 857817"/>
              <a:gd name="connsiteX2611" fmla="*/ 38898 w 1128353"/>
              <a:gd name="connsiteY2611" fmla="*/ 705657 h 857817"/>
              <a:gd name="connsiteX2612" fmla="*/ 36762 w 1128353"/>
              <a:gd name="connsiteY2612" fmla="*/ 692260 h 857817"/>
              <a:gd name="connsiteX2613" fmla="*/ 45952 w 1128353"/>
              <a:gd name="connsiteY2613" fmla="*/ 684817 h 857817"/>
              <a:gd name="connsiteX2614" fmla="*/ 48088 w 1128353"/>
              <a:gd name="connsiteY2614" fmla="*/ 672262 h 857817"/>
              <a:gd name="connsiteX2615" fmla="*/ 37474 w 1128353"/>
              <a:gd name="connsiteY2615" fmla="*/ 670061 h 857817"/>
              <a:gd name="connsiteX2616" fmla="*/ 28995 w 1128353"/>
              <a:gd name="connsiteY2616" fmla="*/ 675756 h 857817"/>
              <a:gd name="connsiteX2617" fmla="*/ 23300 w 1128353"/>
              <a:gd name="connsiteY2617" fmla="*/ 674721 h 857817"/>
              <a:gd name="connsiteX2618" fmla="*/ 14174 w 1128353"/>
              <a:gd name="connsiteY2618" fmla="*/ 664689 h 857817"/>
              <a:gd name="connsiteX2619" fmla="*/ 0 w 1128353"/>
              <a:gd name="connsiteY2619" fmla="*/ 641325 h 857817"/>
              <a:gd name="connsiteX2620" fmla="*/ 7831 w 1128353"/>
              <a:gd name="connsiteY2620" fmla="*/ 635435 h 857817"/>
              <a:gd name="connsiteX2621" fmla="*/ 26924 w 1128353"/>
              <a:gd name="connsiteY2621" fmla="*/ 632134 h 857817"/>
              <a:gd name="connsiteX2622" fmla="*/ 28283 w 1128353"/>
              <a:gd name="connsiteY2622" fmla="*/ 632975 h 857817"/>
              <a:gd name="connsiteX2623" fmla="*/ 26989 w 1128353"/>
              <a:gd name="connsiteY2623" fmla="*/ 637182 h 857817"/>
              <a:gd name="connsiteX2624" fmla="*/ 30613 w 1128353"/>
              <a:gd name="connsiteY2624" fmla="*/ 637894 h 857817"/>
              <a:gd name="connsiteX2625" fmla="*/ 34108 w 1128353"/>
              <a:gd name="connsiteY2625" fmla="*/ 631293 h 857817"/>
              <a:gd name="connsiteX2626" fmla="*/ 37344 w 1128353"/>
              <a:gd name="connsiteY2626" fmla="*/ 630258 h 857817"/>
              <a:gd name="connsiteX2627" fmla="*/ 46211 w 1128353"/>
              <a:gd name="connsiteY2627" fmla="*/ 638865 h 857817"/>
              <a:gd name="connsiteX2628" fmla="*/ 60838 w 1128353"/>
              <a:gd name="connsiteY2628" fmla="*/ 642101 h 857817"/>
              <a:gd name="connsiteX2629" fmla="*/ 69511 w 1128353"/>
              <a:gd name="connsiteY2629" fmla="*/ 646632 h 857817"/>
              <a:gd name="connsiteX2630" fmla="*/ 83620 w 1128353"/>
              <a:gd name="connsiteY2630" fmla="*/ 648250 h 857817"/>
              <a:gd name="connsiteX2631" fmla="*/ 92616 w 1128353"/>
              <a:gd name="connsiteY2631" fmla="*/ 658929 h 857817"/>
              <a:gd name="connsiteX2632" fmla="*/ 97859 w 1128353"/>
              <a:gd name="connsiteY2632" fmla="*/ 661259 h 857817"/>
              <a:gd name="connsiteX2633" fmla="*/ 112615 w 1128353"/>
              <a:gd name="connsiteY2633" fmla="*/ 656275 h 857817"/>
              <a:gd name="connsiteX2634" fmla="*/ 116239 w 1128353"/>
              <a:gd name="connsiteY2634" fmla="*/ 647215 h 857817"/>
              <a:gd name="connsiteX2635" fmla="*/ 109055 w 1128353"/>
              <a:gd name="connsiteY2635" fmla="*/ 637894 h 857817"/>
              <a:gd name="connsiteX2636" fmla="*/ 110997 w 1128353"/>
              <a:gd name="connsiteY2636" fmla="*/ 632328 h 857817"/>
              <a:gd name="connsiteX2637" fmla="*/ 117275 w 1128353"/>
              <a:gd name="connsiteY2637" fmla="*/ 625921 h 857817"/>
              <a:gd name="connsiteX2638" fmla="*/ 115269 w 1128353"/>
              <a:gd name="connsiteY2638" fmla="*/ 621261 h 857817"/>
              <a:gd name="connsiteX2639" fmla="*/ 108926 w 1128353"/>
              <a:gd name="connsiteY2639" fmla="*/ 617184 h 857817"/>
              <a:gd name="connsiteX2640" fmla="*/ 109509 w 1128353"/>
              <a:gd name="connsiteY2640" fmla="*/ 606634 h 857817"/>
              <a:gd name="connsiteX2641" fmla="*/ 105819 w 1128353"/>
              <a:gd name="connsiteY2641" fmla="*/ 589807 h 857817"/>
              <a:gd name="connsiteX2642" fmla="*/ 108926 w 1128353"/>
              <a:gd name="connsiteY2642" fmla="*/ 578092 h 857817"/>
              <a:gd name="connsiteX2643" fmla="*/ 106596 w 1128353"/>
              <a:gd name="connsiteY2643" fmla="*/ 573432 h 857817"/>
              <a:gd name="connsiteX2644" fmla="*/ 98700 w 1128353"/>
              <a:gd name="connsiteY2644" fmla="*/ 568578 h 857817"/>
              <a:gd name="connsiteX2645" fmla="*/ 100383 w 1128353"/>
              <a:gd name="connsiteY2645" fmla="*/ 556151 h 857817"/>
              <a:gd name="connsiteX2646" fmla="*/ 97988 w 1128353"/>
              <a:gd name="connsiteY2646" fmla="*/ 544890 h 857817"/>
              <a:gd name="connsiteX2647" fmla="*/ 87956 w 1128353"/>
              <a:gd name="connsiteY2647" fmla="*/ 527027 h 857817"/>
              <a:gd name="connsiteX2648" fmla="*/ 84267 w 1128353"/>
              <a:gd name="connsiteY2648" fmla="*/ 510458 h 857817"/>
              <a:gd name="connsiteX2649" fmla="*/ 89509 w 1128353"/>
              <a:gd name="connsiteY2649" fmla="*/ 508711 h 857817"/>
              <a:gd name="connsiteX2650" fmla="*/ 106920 w 1128353"/>
              <a:gd name="connsiteY2650" fmla="*/ 511817 h 857817"/>
              <a:gd name="connsiteX2651" fmla="*/ 111321 w 1128353"/>
              <a:gd name="connsiteY2651" fmla="*/ 509487 h 857817"/>
              <a:gd name="connsiteX2652" fmla="*/ 116175 w 1128353"/>
              <a:gd name="connsiteY2652" fmla="*/ 502174 h 857817"/>
              <a:gd name="connsiteX2653" fmla="*/ 122906 w 1128353"/>
              <a:gd name="connsiteY2653" fmla="*/ 499390 h 857817"/>
              <a:gd name="connsiteX2654" fmla="*/ 136627 w 1128353"/>
              <a:gd name="connsiteY2654" fmla="*/ 506122 h 857817"/>
              <a:gd name="connsiteX2655" fmla="*/ 140122 w 1128353"/>
              <a:gd name="connsiteY2655" fmla="*/ 502174 h 857817"/>
              <a:gd name="connsiteX2656" fmla="*/ 136368 w 1128353"/>
              <a:gd name="connsiteY2656" fmla="*/ 490006 h 857817"/>
              <a:gd name="connsiteX2657" fmla="*/ 142711 w 1128353"/>
              <a:gd name="connsiteY2657" fmla="*/ 475768 h 857817"/>
              <a:gd name="connsiteX2658" fmla="*/ 140510 w 1128353"/>
              <a:gd name="connsiteY2658" fmla="*/ 461334 h 857817"/>
              <a:gd name="connsiteX2659" fmla="*/ 153713 w 1128353"/>
              <a:gd name="connsiteY2659" fmla="*/ 459846 h 857817"/>
              <a:gd name="connsiteX2660" fmla="*/ 154102 w 1128353"/>
              <a:gd name="connsiteY2660" fmla="*/ 453827 h 857817"/>
              <a:gd name="connsiteX2661" fmla="*/ 150413 w 1128353"/>
              <a:gd name="connsiteY2661" fmla="*/ 448261 h 857817"/>
              <a:gd name="connsiteX2662" fmla="*/ 150024 w 1128353"/>
              <a:gd name="connsiteY2662" fmla="*/ 442047 h 857817"/>
              <a:gd name="connsiteX2663" fmla="*/ 138310 w 1128353"/>
              <a:gd name="connsiteY2663" fmla="*/ 436029 h 857817"/>
              <a:gd name="connsiteX2664" fmla="*/ 128342 w 1128353"/>
              <a:gd name="connsiteY2664" fmla="*/ 417647 h 857817"/>
              <a:gd name="connsiteX2665" fmla="*/ 131643 w 1128353"/>
              <a:gd name="connsiteY2665" fmla="*/ 413376 h 857817"/>
              <a:gd name="connsiteX2666" fmla="*/ 142063 w 1128353"/>
              <a:gd name="connsiteY2666" fmla="*/ 410398 h 857817"/>
              <a:gd name="connsiteX2667" fmla="*/ 142322 w 1128353"/>
              <a:gd name="connsiteY2667" fmla="*/ 405998 h 857817"/>
              <a:gd name="connsiteX2668" fmla="*/ 139928 w 1128353"/>
              <a:gd name="connsiteY2668" fmla="*/ 396872 h 857817"/>
              <a:gd name="connsiteX2669" fmla="*/ 132549 w 1128353"/>
              <a:gd name="connsiteY2669" fmla="*/ 391565 h 857817"/>
              <a:gd name="connsiteX2670" fmla="*/ 124006 w 1128353"/>
              <a:gd name="connsiteY2670" fmla="*/ 376938 h 857817"/>
              <a:gd name="connsiteX2671" fmla="*/ 121353 w 1128353"/>
              <a:gd name="connsiteY2671" fmla="*/ 361793 h 857817"/>
              <a:gd name="connsiteX2672" fmla="*/ 115269 w 1128353"/>
              <a:gd name="connsiteY2672" fmla="*/ 360304 h 857817"/>
              <a:gd name="connsiteX2673" fmla="*/ 100707 w 1128353"/>
              <a:gd name="connsiteY2673" fmla="*/ 334610 h 857817"/>
              <a:gd name="connsiteX2674" fmla="*/ 93522 w 1128353"/>
              <a:gd name="connsiteY2674" fmla="*/ 334869 h 857817"/>
              <a:gd name="connsiteX2675" fmla="*/ 91192 w 1128353"/>
              <a:gd name="connsiteY2675" fmla="*/ 332345 h 857817"/>
              <a:gd name="connsiteX2676" fmla="*/ 90351 w 1128353"/>
              <a:gd name="connsiteY2676" fmla="*/ 317977 h 857817"/>
              <a:gd name="connsiteX2677" fmla="*/ 96306 w 1128353"/>
              <a:gd name="connsiteY2677" fmla="*/ 311893 h 857817"/>
              <a:gd name="connsiteX2678" fmla="*/ 98053 w 1128353"/>
              <a:gd name="connsiteY2678" fmla="*/ 300825 h 857817"/>
              <a:gd name="connsiteX2679" fmla="*/ 88280 w 1128353"/>
              <a:gd name="connsiteY2679" fmla="*/ 290923 h 857817"/>
              <a:gd name="connsiteX2680" fmla="*/ 87374 w 1128353"/>
              <a:gd name="connsiteY2680" fmla="*/ 281020 h 857817"/>
              <a:gd name="connsiteX2681" fmla="*/ 88474 w 1128353"/>
              <a:gd name="connsiteY2681" fmla="*/ 275972 h 857817"/>
              <a:gd name="connsiteX2682" fmla="*/ 99800 w 1128353"/>
              <a:gd name="connsiteY2682" fmla="*/ 278561 h 857817"/>
              <a:gd name="connsiteX2683" fmla="*/ 101483 w 1128353"/>
              <a:gd name="connsiteY2683" fmla="*/ 275390 h 857817"/>
              <a:gd name="connsiteX2684" fmla="*/ 100447 w 1128353"/>
              <a:gd name="connsiteY2684" fmla="*/ 271830 h 857817"/>
              <a:gd name="connsiteX2685" fmla="*/ 90869 w 1128353"/>
              <a:gd name="connsiteY2685" fmla="*/ 262057 h 857817"/>
              <a:gd name="connsiteX2686" fmla="*/ 89574 w 1128353"/>
              <a:gd name="connsiteY2686" fmla="*/ 247819 h 857817"/>
              <a:gd name="connsiteX2687" fmla="*/ 85432 w 1128353"/>
              <a:gd name="connsiteY2687" fmla="*/ 231185 h 857817"/>
              <a:gd name="connsiteX2688" fmla="*/ 79931 w 1128353"/>
              <a:gd name="connsiteY2688" fmla="*/ 224519 h 857817"/>
              <a:gd name="connsiteX2689" fmla="*/ 89898 w 1128353"/>
              <a:gd name="connsiteY2689" fmla="*/ 212610 h 857817"/>
              <a:gd name="connsiteX2690" fmla="*/ 90998 w 1128353"/>
              <a:gd name="connsiteY2690" fmla="*/ 181544 h 857817"/>
              <a:gd name="connsiteX2691" fmla="*/ 96953 w 1128353"/>
              <a:gd name="connsiteY2691" fmla="*/ 166658 h 857817"/>
              <a:gd name="connsiteX2692" fmla="*/ 103683 w 1128353"/>
              <a:gd name="connsiteY2692" fmla="*/ 160833 h 857817"/>
              <a:gd name="connsiteX2693" fmla="*/ 100836 w 1128353"/>
              <a:gd name="connsiteY2693" fmla="*/ 152160 h 857817"/>
              <a:gd name="connsiteX2694" fmla="*/ 111903 w 1128353"/>
              <a:gd name="connsiteY2694" fmla="*/ 140575 h 857817"/>
              <a:gd name="connsiteX2695" fmla="*/ 111968 w 1128353"/>
              <a:gd name="connsiteY2695" fmla="*/ 136368 h 857817"/>
              <a:gd name="connsiteX2696" fmla="*/ 109832 w 1128353"/>
              <a:gd name="connsiteY2696" fmla="*/ 133391 h 857817"/>
              <a:gd name="connsiteX2697" fmla="*/ 97211 w 1128353"/>
              <a:gd name="connsiteY2697" fmla="*/ 125818 h 857817"/>
              <a:gd name="connsiteX2698" fmla="*/ 98700 w 1128353"/>
              <a:gd name="connsiteY2698" fmla="*/ 112486 h 857817"/>
              <a:gd name="connsiteX2699" fmla="*/ 98700 w 1128353"/>
              <a:gd name="connsiteY2699" fmla="*/ 112486 h 857817"/>
              <a:gd name="connsiteX2700" fmla="*/ 114816 w 1128353"/>
              <a:gd name="connsiteY2700" fmla="*/ 128084 h 857817"/>
              <a:gd name="connsiteX2701" fmla="*/ 118311 w 1128353"/>
              <a:gd name="connsiteY2701" fmla="*/ 127631 h 857817"/>
              <a:gd name="connsiteX2702" fmla="*/ 120705 w 1128353"/>
              <a:gd name="connsiteY2702" fmla="*/ 121547 h 857817"/>
              <a:gd name="connsiteX2703" fmla="*/ 132744 w 1128353"/>
              <a:gd name="connsiteY2703" fmla="*/ 120511 h 857817"/>
              <a:gd name="connsiteX2704" fmla="*/ 134103 w 1128353"/>
              <a:gd name="connsiteY2704" fmla="*/ 112162 h 857817"/>
              <a:gd name="connsiteX2705" fmla="*/ 143229 w 1128353"/>
              <a:gd name="connsiteY2705" fmla="*/ 110221 h 857817"/>
              <a:gd name="connsiteX2706" fmla="*/ 146012 w 1128353"/>
              <a:gd name="connsiteY2706" fmla="*/ 104849 h 857817"/>
              <a:gd name="connsiteX2707" fmla="*/ 150606 w 1128353"/>
              <a:gd name="connsiteY2707" fmla="*/ 82132 h 857817"/>
              <a:gd name="connsiteX2708" fmla="*/ 150801 w 1128353"/>
              <a:gd name="connsiteY2708" fmla="*/ 71194 h 857817"/>
              <a:gd name="connsiteX2709" fmla="*/ 157532 w 1128353"/>
              <a:gd name="connsiteY2709" fmla="*/ 62650 h 857817"/>
              <a:gd name="connsiteX2710" fmla="*/ 159085 w 1128353"/>
              <a:gd name="connsiteY2710" fmla="*/ 56243 h 857817"/>
              <a:gd name="connsiteX2711" fmla="*/ 168923 w 1128353"/>
              <a:gd name="connsiteY2711" fmla="*/ 55078 h 857817"/>
              <a:gd name="connsiteX2712" fmla="*/ 170282 w 1128353"/>
              <a:gd name="connsiteY2712" fmla="*/ 53913 h 857817"/>
              <a:gd name="connsiteX2713" fmla="*/ 169894 w 1128353"/>
              <a:gd name="connsiteY2713" fmla="*/ 46146 h 857817"/>
              <a:gd name="connsiteX2714" fmla="*/ 173647 w 1128353"/>
              <a:gd name="connsiteY2714" fmla="*/ 45370 h 857817"/>
              <a:gd name="connsiteX2715" fmla="*/ 179796 w 1128353"/>
              <a:gd name="connsiteY2715" fmla="*/ 45952 h 857817"/>
              <a:gd name="connsiteX2716" fmla="*/ 189116 w 1128353"/>
              <a:gd name="connsiteY2716" fmla="*/ 54495 h 857817"/>
              <a:gd name="connsiteX2717" fmla="*/ 196300 w 1128353"/>
              <a:gd name="connsiteY2717" fmla="*/ 52683 h 857817"/>
              <a:gd name="connsiteX2718" fmla="*/ 198500 w 1128353"/>
              <a:gd name="connsiteY2718" fmla="*/ 47764 h 857817"/>
              <a:gd name="connsiteX2719" fmla="*/ 191057 w 1128353"/>
              <a:gd name="connsiteY2719" fmla="*/ 40257 h 857817"/>
              <a:gd name="connsiteX2720" fmla="*/ 201737 w 1128353"/>
              <a:gd name="connsiteY2720" fmla="*/ 31584 h 857817"/>
              <a:gd name="connsiteX2721" fmla="*/ 204326 w 1128353"/>
              <a:gd name="connsiteY2721" fmla="*/ 22005 h 857817"/>
              <a:gd name="connsiteX2722" fmla="*/ 208467 w 1128353"/>
              <a:gd name="connsiteY2722" fmla="*/ 16957 h 857817"/>
              <a:gd name="connsiteX2723" fmla="*/ 208467 w 1128353"/>
              <a:gd name="connsiteY2723" fmla="*/ 16957 h 857817"/>
              <a:gd name="connsiteX2724" fmla="*/ 236298 w 1128353"/>
              <a:gd name="connsiteY2724" fmla="*/ 52230 h 857817"/>
              <a:gd name="connsiteX2725" fmla="*/ 234162 w 1128353"/>
              <a:gd name="connsiteY2725" fmla="*/ 55208 h 857817"/>
              <a:gd name="connsiteX2726" fmla="*/ 224195 w 1128353"/>
              <a:gd name="connsiteY2726" fmla="*/ 56566 h 857817"/>
              <a:gd name="connsiteX2727" fmla="*/ 213257 w 1128353"/>
              <a:gd name="connsiteY2727" fmla="*/ 62262 h 857817"/>
              <a:gd name="connsiteX2728" fmla="*/ 217529 w 1128353"/>
              <a:gd name="connsiteY2728" fmla="*/ 65563 h 857817"/>
              <a:gd name="connsiteX2729" fmla="*/ 216622 w 1128353"/>
              <a:gd name="connsiteY2729" fmla="*/ 83038 h 857817"/>
              <a:gd name="connsiteX2730" fmla="*/ 219470 w 1128353"/>
              <a:gd name="connsiteY2730" fmla="*/ 87697 h 857817"/>
              <a:gd name="connsiteX2731" fmla="*/ 227107 w 1128353"/>
              <a:gd name="connsiteY2731" fmla="*/ 114881 h 857817"/>
              <a:gd name="connsiteX2732" fmla="*/ 230085 w 1128353"/>
              <a:gd name="connsiteY2732" fmla="*/ 116693 h 857817"/>
              <a:gd name="connsiteX2733" fmla="*/ 237398 w 1128353"/>
              <a:gd name="connsiteY2733" fmla="*/ 114622 h 857817"/>
              <a:gd name="connsiteX2734" fmla="*/ 254161 w 1128353"/>
              <a:gd name="connsiteY2734" fmla="*/ 115657 h 857817"/>
              <a:gd name="connsiteX2735" fmla="*/ 261280 w 1128353"/>
              <a:gd name="connsiteY2735" fmla="*/ 110415 h 857817"/>
              <a:gd name="connsiteX2736" fmla="*/ 269176 w 1128353"/>
              <a:gd name="connsiteY2736" fmla="*/ 109509 h 857817"/>
              <a:gd name="connsiteX2737" fmla="*/ 275648 w 1128353"/>
              <a:gd name="connsiteY2737" fmla="*/ 100707 h 857817"/>
              <a:gd name="connsiteX2738" fmla="*/ 279208 w 1128353"/>
              <a:gd name="connsiteY2738" fmla="*/ 99024 h 857817"/>
              <a:gd name="connsiteX2739" fmla="*/ 268076 w 1128353"/>
              <a:gd name="connsiteY2739" fmla="*/ 94429 h 857817"/>
              <a:gd name="connsiteX2740" fmla="*/ 275648 w 1128353"/>
              <a:gd name="connsiteY2740" fmla="*/ 85174 h 857817"/>
              <a:gd name="connsiteX2741" fmla="*/ 283027 w 1128353"/>
              <a:gd name="connsiteY2741" fmla="*/ 80384 h 857817"/>
              <a:gd name="connsiteX2742" fmla="*/ 302896 w 1128353"/>
              <a:gd name="connsiteY2742" fmla="*/ 75141 h 857817"/>
              <a:gd name="connsiteX2743" fmla="*/ 307297 w 1128353"/>
              <a:gd name="connsiteY2743" fmla="*/ 69187 h 857817"/>
              <a:gd name="connsiteX2744" fmla="*/ 318106 w 1128353"/>
              <a:gd name="connsiteY2744" fmla="*/ 70093 h 857817"/>
              <a:gd name="connsiteX2745" fmla="*/ 331633 w 1128353"/>
              <a:gd name="connsiteY2745" fmla="*/ 64268 h 857817"/>
              <a:gd name="connsiteX2746" fmla="*/ 334739 w 1128353"/>
              <a:gd name="connsiteY2746" fmla="*/ 65304 h 857817"/>
              <a:gd name="connsiteX2747" fmla="*/ 347748 w 1128353"/>
              <a:gd name="connsiteY2747" fmla="*/ 93976 h 857817"/>
              <a:gd name="connsiteX2748" fmla="*/ 351502 w 1128353"/>
              <a:gd name="connsiteY2748" fmla="*/ 93199 h 857817"/>
              <a:gd name="connsiteX2749" fmla="*/ 362699 w 1128353"/>
              <a:gd name="connsiteY2749" fmla="*/ 82196 h 857817"/>
              <a:gd name="connsiteX2750" fmla="*/ 362893 w 1128353"/>
              <a:gd name="connsiteY2750" fmla="*/ 72488 h 857817"/>
              <a:gd name="connsiteX2751" fmla="*/ 369818 w 1128353"/>
              <a:gd name="connsiteY2751" fmla="*/ 70870 h 857817"/>
              <a:gd name="connsiteX2752" fmla="*/ 372277 w 1128353"/>
              <a:gd name="connsiteY2752" fmla="*/ 69382 h 857817"/>
              <a:gd name="connsiteX2753" fmla="*/ 372213 w 1128353"/>
              <a:gd name="connsiteY2753" fmla="*/ 65175 h 857817"/>
              <a:gd name="connsiteX2754" fmla="*/ 364317 w 1128353"/>
              <a:gd name="connsiteY2754" fmla="*/ 57861 h 857817"/>
              <a:gd name="connsiteX2755" fmla="*/ 359463 w 1128353"/>
              <a:gd name="connsiteY2755" fmla="*/ 48865 h 857817"/>
              <a:gd name="connsiteX2756" fmla="*/ 355709 w 1128353"/>
              <a:gd name="connsiteY2756" fmla="*/ 46923 h 857817"/>
              <a:gd name="connsiteX2757" fmla="*/ 355515 w 1128353"/>
              <a:gd name="connsiteY2757" fmla="*/ 41551 h 857817"/>
              <a:gd name="connsiteX2758" fmla="*/ 372925 w 1128353"/>
              <a:gd name="connsiteY2758" fmla="*/ 35403 h 857817"/>
              <a:gd name="connsiteX2759" fmla="*/ 377196 w 1128353"/>
              <a:gd name="connsiteY2759" fmla="*/ 29836 h 857817"/>
              <a:gd name="connsiteX2760" fmla="*/ 377002 w 1128353"/>
              <a:gd name="connsiteY2760" fmla="*/ 25500 h 857817"/>
              <a:gd name="connsiteX2761" fmla="*/ 379332 w 1128353"/>
              <a:gd name="connsiteY2761" fmla="*/ 22070 h 857817"/>
              <a:gd name="connsiteX2762" fmla="*/ 389493 w 1128353"/>
              <a:gd name="connsiteY2762" fmla="*/ 24918 h 857817"/>
              <a:gd name="connsiteX2763" fmla="*/ 394218 w 1128353"/>
              <a:gd name="connsiteY2763" fmla="*/ 16504 h 857817"/>
              <a:gd name="connsiteX2764" fmla="*/ 405156 w 1128353"/>
              <a:gd name="connsiteY2764" fmla="*/ 16957 h 857817"/>
              <a:gd name="connsiteX2765" fmla="*/ 430656 w 1128353"/>
              <a:gd name="connsiteY2765" fmla="*/ 0 h 857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Lst>
            <a:rect l="l" t="t" r="r" b="b"/>
            <a:pathLst>
              <a:path w="1128353" h="857817">
                <a:moveTo>
                  <a:pt x="215393" y="756852"/>
                </a:moveTo>
                <a:lnTo>
                  <a:pt x="217399" y="757888"/>
                </a:lnTo>
                <a:lnTo>
                  <a:pt x="217787" y="759053"/>
                </a:lnTo>
                <a:lnTo>
                  <a:pt x="218500" y="759636"/>
                </a:lnTo>
                <a:lnTo>
                  <a:pt x="218500" y="760477"/>
                </a:lnTo>
                <a:lnTo>
                  <a:pt x="219082" y="761189"/>
                </a:lnTo>
                <a:lnTo>
                  <a:pt x="218694" y="763648"/>
                </a:lnTo>
                <a:lnTo>
                  <a:pt x="218888" y="766561"/>
                </a:lnTo>
                <a:lnTo>
                  <a:pt x="219405" y="767014"/>
                </a:lnTo>
                <a:lnTo>
                  <a:pt x="219794" y="769214"/>
                </a:lnTo>
                <a:lnTo>
                  <a:pt x="220506" y="769667"/>
                </a:lnTo>
                <a:lnTo>
                  <a:pt x="220312" y="771674"/>
                </a:lnTo>
                <a:lnTo>
                  <a:pt x="221023" y="772126"/>
                </a:lnTo>
                <a:lnTo>
                  <a:pt x="221606" y="773162"/>
                </a:lnTo>
                <a:lnTo>
                  <a:pt x="221606" y="774456"/>
                </a:lnTo>
                <a:lnTo>
                  <a:pt x="222512" y="776204"/>
                </a:lnTo>
                <a:lnTo>
                  <a:pt x="222512" y="777045"/>
                </a:lnTo>
                <a:lnTo>
                  <a:pt x="221930" y="777757"/>
                </a:lnTo>
                <a:lnTo>
                  <a:pt x="222124" y="778793"/>
                </a:lnTo>
                <a:lnTo>
                  <a:pt x="221736" y="780799"/>
                </a:lnTo>
                <a:lnTo>
                  <a:pt x="220829" y="782223"/>
                </a:lnTo>
                <a:lnTo>
                  <a:pt x="220829" y="783518"/>
                </a:lnTo>
                <a:lnTo>
                  <a:pt x="220441" y="783647"/>
                </a:lnTo>
                <a:lnTo>
                  <a:pt x="219923" y="785265"/>
                </a:lnTo>
                <a:lnTo>
                  <a:pt x="220118" y="786301"/>
                </a:lnTo>
                <a:lnTo>
                  <a:pt x="220506" y="786171"/>
                </a:lnTo>
                <a:lnTo>
                  <a:pt x="220506" y="785330"/>
                </a:lnTo>
                <a:lnTo>
                  <a:pt x="221218" y="784165"/>
                </a:lnTo>
                <a:lnTo>
                  <a:pt x="221412" y="782288"/>
                </a:lnTo>
                <a:lnTo>
                  <a:pt x="222706" y="780087"/>
                </a:lnTo>
                <a:lnTo>
                  <a:pt x="222706" y="779052"/>
                </a:lnTo>
                <a:lnTo>
                  <a:pt x="223612" y="778469"/>
                </a:lnTo>
                <a:lnTo>
                  <a:pt x="223806" y="775881"/>
                </a:lnTo>
                <a:lnTo>
                  <a:pt x="222901" y="775039"/>
                </a:lnTo>
                <a:lnTo>
                  <a:pt x="222318" y="775039"/>
                </a:lnTo>
                <a:lnTo>
                  <a:pt x="222318" y="772838"/>
                </a:lnTo>
                <a:lnTo>
                  <a:pt x="221023" y="771674"/>
                </a:lnTo>
                <a:lnTo>
                  <a:pt x="221023" y="769473"/>
                </a:lnTo>
                <a:lnTo>
                  <a:pt x="220118" y="768632"/>
                </a:lnTo>
                <a:lnTo>
                  <a:pt x="219923" y="766625"/>
                </a:lnTo>
                <a:lnTo>
                  <a:pt x="219535" y="766496"/>
                </a:lnTo>
                <a:lnTo>
                  <a:pt x="219147" y="765072"/>
                </a:lnTo>
                <a:lnTo>
                  <a:pt x="219535" y="762872"/>
                </a:lnTo>
                <a:lnTo>
                  <a:pt x="219341" y="760865"/>
                </a:lnTo>
                <a:lnTo>
                  <a:pt x="220053" y="760283"/>
                </a:lnTo>
                <a:lnTo>
                  <a:pt x="220053" y="759571"/>
                </a:lnTo>
                <a:lnTo>
                  <a:pt x="221347" y="758535"/>
                </a:lnTo>
                <a:lnTo>
                  <a:pt x="223936" y="757370"/>
                </a:lnTo>
                <a:lnTo>
                  <a:pt x="224648" y="757370"/>
                </a:lnTo>
                <a:lnTo>
                  <a:pt x="228143" y="758988"/>
                </a:lnTo>
                <a:lnTo>
                  <a:pt x="228143" y="759571"/>
                </a:lnTo>
                <a:lnTo>
                  <a:pt x="230020" y="760995"/>
                </a:lnTo>
                <a:lnTo>
                  <a:pt x="230732" y="762160"/>
                </a:lnTo>
                <a:lnTo>
                  <a:pt x="230926" y="763584"/>
                </a:lnTo>
                <a:lnTo>
                  <a:pt x="234032" y="765007"/>
                </a:lnTo>
                <a:lnTo>
                  <a:pt x="234615" y="766431"/>
                </a:lnTo>
                <a:lnTo>
                  <a:pt x="235909" y="767596"/>
                </a:lnTo>
                <a:lnTo>
                  <a:pt x="236815" y="769344"/>
                </a:lnTo>
                <a:lnTo>
                  <a:pt x="239404" y="769473"/>
                </a:lnTo>
                <a:lnTo>
                  <a:pt x="241087" y="770638"/>
                </a:lnTo>
                <a:lnTo>
                  <a:pt x="241605" y="770638"/>
                </a:lnTo>
                <a:lnTo>
                  <a:pt x="242187" y="771350"/>
                </a:lnTo>
                <a:lnTo>
                  <a:pt x="244970" y="771803"/>
                </a:lnTo>
                <a:lnTo>
                  <a:pt x="245359" y="772838"/>
                </a:lnTo>
                <a:lnTo>
                  <a:pt x="244453" y="774004"/>
                </a:lnTo>
                <a:lnTo>
                  <a:pt x="248336" y="773874"/>
                </a:lnTo>
                <a:lnTo>
                  <a:pt x="249242" y="774327"/>
                </a:lnTo>
                <a:lnTo>
                  <a:pt x="250925" y="774327"/>
                </a:lnTo>
                <a:lnTo>
                  <a:pt x="251831" y="775039"/>
                </a:lnTo>
                <a:lnTo>
                  <a:pt x="255326" y="774780"/>
                </a:lnTo>
                <a:lnTo>
                  <a:pt x="256815" y="774198"/>
                </a:lnTo>
                <a:lnTo>
                  <a:pt x="259921" y="774910"/>
                </a:lnTo>
                <a:lnTo>
                  <a:pt x="261604" y="774780"/>
                </a:lnTo>
                <a:lnTo>
                  <a:pt x="262510" y="774651"/>
                </a:lnTo>
                <a:lnTo>
                  <a:pt x="262510" y="773486"/>
                </a:lnTo>
                <a:lnTo>
                  <a:pt x="261604" y="772774"/>
                </a:lnTo>
                <a:lnTo>
                  <a:pt x="262122" y="772515"/>
                </a:lnTo>
                <a:lnTo>
                  <a:pt x="262122" y="771479"/>
                </a:lnTo>
                <a:lnTo>
                  <a:pt x="263222" y="771350"/>
                </a:lnTo>
                <a:lnTo>
                  <a:pt x="263028" y="774263"/>
                </a:lnTo>
                <a:lnTo>
                  <a:pt x="263416" y="774716"/>
                </a:lnTo>
                <a:lnTo>
                  <a:pt x="265099" y="774716"/>
                </a:lnTo>
                <a:lnTo>
                  <a:pt x="265617" y="775881"/>
                </a:lnTo>
                <a:lnTo>
                  <a:pt x="266717" y="775881"/>
                </a:lnTo>
                <a:lnTo>
                  <a:pt x="267299" y="776593"/>
                </a:lnTo>
                <a:lnTo>
                  <a:pt x="268206" y="776722"/>
                </a:lnTo>
                <a:lnTo>
                  <a:pt x="269111" y="777757"/>
                </a:lnTo>
                <a:lnTo>
                  <a:pt x="270406" y="778340"/>
                </a:lnTo>
                <a:lnTo>
                  <a:pt x="272801" y="778081"/>
                </a:lnTo>
                <a:lnTo>
                  <a:pt x="272995" y="778534"/>
                </a:lnTo>
                <a:lnTo>
                  <a:pt x="274872" y="779246"/>
                </a:lnTo>
                <a:lnTo>
                  <a:pt x="275260" y="779829"/>
                </a:lnTo>
                <a:lnTo>
                  <a:pt x="278043" y="780864"/>
                </a:lnTo>
                <a:lnTo>
                  <a:pt x="279726" y="780864"/>
                </a:lnTo>
                <a:lnTo>
                  <a:pt x="280632" y="781576"/>
                </a:lnTo>
                <a:lnTo>
                  <a:pt x="280438" y="782741"/>
                </a:lnTo>
                <a:lnTo>
                  <a:pt x="281020" y="783323"/>
                </a:lnTo>
                <a:lnTo>
                  <a:pt x="281409" y="785330"/>
                </a:lnTo>
                <a:lnTo>
                  <a:pt x="282315" y="785783"/>
                </a:lnTo>
                <a:lnTo>
                  <a:pt x="282509" y="788112"/>
                </a:lnTo>
                <a:lnTo>
                  <a:pt x="283998" y="789278"/>
                </a:lnTo>
                <a:lnTo>
                  <a:pt x="283998" y="791025"/>
                </a:lnTo>
                <a:lnTo>
                  <a:pt x="283480" y="791608"/>
                </a:lnTo>
                <a:lnTo>
                  <a:pt x="283480" y="793485"/>
                </a:lnTo>
                <a:lnTo>
                  <a:pt x="283868" y="793485"/>
                </a:lnTo>
                <a:lnTo>
                  <a:pt x="284256" y="794197"/>
                </a:lnTo>
                <a:lnTo>
                  <a:pt x="284256" y="795491"/>
                </a:lnTo>
                <a:lnTo>
                  <a:pt x="282962" y="795361"/>
                </a:lnTo>
                <a:lnTo>
                  <a:pt x="282444" y="794779"/>
                </a:lnTo>
                <a:lnTo>
                  <a:pt x="282638" y="794197"/>
                </a:lnTo>
                <a:lnTo>
                  <a:pt x="281732" y="794649"/>
                </a:lnTo>
                <a:lnTo>
                  <a:pt x="281020" y="794197"/>
                </a:lnTo>
                <a:lnTo>
                  <a:pt x="281214" y="795815"/>
                </a:lnTo>
                <a:lnTo>
                  <a:pt x="283027" y="796527"/>
                </a:lnTo>
                <a:lnTo>
                  <a:pt x="283415" y="797109"/>
                </a:lnTo>
                <a:lnTo>
                  <a:pt x="284321" y="797109"/>
                </a:lnTo>
                <a:lnTo>
                  <a:pt x="284321" y="796656"/>
                </a:lnTo>
                <a:lnTo>
                  <a:pt x="285033" y="796203"/>
                </a:lnTo>
                <a:lnTo>
                  <a:pt x="285033" y="795620"/>
                </a:lnTo>
                <a:lnTo>
                  <a:pt x="285421" y="795620"/>
                </a:lnTo>
                <a:lnTo>
                  <a:pt x="285033" y="794326"/>
                </a:lnTo>
                <a:lnTo>
                  <a:pt x="285616" y="794197"/>
                </a:lnTo>
                <a:lnTo>
                  <a:pt x="289693" y="795620"/>
                </a:lnTo>
                <a:lnTo>
                  <a:pt x="291893" y="797368"/>
                </a:lnTo>
                <a:lnTo>
                  <a:pt x="292605" y="798533"/>
                </a:lnTo>
                <a:lnTo>
                  <a:pt x="292994" y="798533"/>
                </a:lnTo>
                <a:lnTo>
                  <a:pt x="293382" y="799375"/>
                </a:lnTo>
                <a:lnTo>
                  <a:pt x="293188" y="801251"/>
                </a:lnTo>
                <a:lnTo>
                  <a:pt x="288399" y="804035"/>
                </a:lnTo>
                <a:lnTo>
                  <a:pt x="287816" y="804617"/>
                </a:lnTo>
                <a:lnTo>
                  <a:pt x="287622" y="805782"/>
                </a:lnTo>
                <a:lnTo>
                  <a:pt x="286328" y="806040"/>
                </a:lnTo>
                <a:lnTo>
                  <a:pt x="284321" y="807658"/>
                </a:lnTo>
                <a:lnTo>
                  <a:pt x="284321" y="808824"/>
                </a:lnTo>
                <a:lnTo>
                  <a:pt x="285033" y="809277"/>
                </a:lnTo>
                <a:lnTo>
                  <a:pt x="285033" y="809860"/>
                </a:lnTo>
                <a:lnTo>
                  <a:pt x="284127" y="810442"/>
                </a:lnTo>
                <a:lnTo>
                  <a:pt x="283738" y="811154"/>
                </a:lnTo>
                <a:lnTo>
                  <a:pt x="280762" y="810442"/>
                </a:lnTo>
                <a:lnTo>
                  <a:pt x="278884" y="810442"/>
                </a:lnTo>
                <a:lnTo>
                  <a:pt x="276684" y="810701"/>
                </a:lnTo>
                <a:lnTo>
                  <a:pt x="274678" y="811283"/>
                </a:lnTo>
                <a:lnTo>
                  <a:pt x="274289" y="811736"/>
                </a:lnTo>
                <a:lnTo>
                  <a:pt x="273577" y="811606"/>
                </a:lnTo>
                <a:lnTo>
                  <a:pt x="272089" y="812189"/>
                </a:lnTo>
                <a:lnTo>
                  <a:pt x="270082" y="813224"/>
                </a:lnTo>
                <a:lnTo>
                  <a:pt x="265681" y="816396"/>
                </a:lnTo>
                <a:lnTo>
                  <a:pt x="265293" y="817237"/>
                </a:lnTo>
                <a:lnTo>
                  <a:pt x="265811" y="817367"/>
                </a:lnTo>
                <a:lnTo>
                  <a:pt x="265811" y="818079"/>
                </a:lnTo>
                <a:lnTo>
                  <a:pt x="264322" y="817820"/>
                </a:lnTo>
                <a:lnTo>
                  <a:pt x="262122" y="820150"/>
                </a:lnTo>
                <a:lnTo>
                  <a:pt x="260633" y="823062"/>
                </a:lnTo>
                <a:lnTo>
                  <a:pt x="260827" y="823774"/>
                </a:lnTo>
                <a:lnTo>
                  <a:pt x="260439" y="823645"/>
                </a:lnTo>
                <a:lnTo>
                  <a:pt x="260051" y="826104"/>
                </a:lnTo>
                <a:lnTo>
                  <a:pt x="260245" y="827269"/>
                </a:lnTo>
                <a:lnTo>
                  <a:pt x="259339" y="828887"/>
                </a:lnTo>
                <a:lnTo>
                  <a:pt x="259339" y="830053"/>
                </a:lnTo>
                <a:lnTo>
                  <a:pt x="258950" y="830311"/>
                </a:lnTo>
                <a:lnTo>
                  <a:pt x="258238" y="833030"/>
                </a:lnTo>
                <a:lnTo>
                  <a:pt x="258950" y="835619"/>
                </a:lnTo>
                <a:lnTo>
                  <a:pt x="259339" y="835877"/>
                </a:lnTo>
                <a:lnTo>
                  <a:pt x="259339" y="836913"/>
                </a:lnTo>
                <a:lnTo>
                  <a:pt x="257850" y="838790"/>
                </a:lnTo>
                <a:lnTo>
                  <a:pt x="258562" y="840925"/>
                </a:lnTo>
                <a:lnTo>
                  <a:pt x="257073" y="843514"/>
                </a:lnTo>
                <a:lnTo>
                  <a:pt x="256879" y="844550"/>
                </a:lnTo>
                <a:lnTo>
                  <a:pt x="254873" y="846298"/>
                </a:lnTo>
                <a:lnTo>
                  <a:pt x="254355" y="846168"/>
                </a:lnTo>
                <a:lnTo>
                  <a:pt x="251960" y="846880"/>
                </a:lnTo>
                <a:lnTo>
                  <a:pt x="250860" y="847916"/>
                </a:lnTo>
                <a:lnTo>
                  <a:pt x="250148" y="847916"/>
                </a:lnTo>
                <a:lnTo>
                  <a:pt x="249436" y="848498"/>
                </a:lnTo>
                <a:lnTo>
                  <a:pt x="247948" y="848628"/>
                </a:lnTo>
                <a:lnTo>
                  <a:pt x="246847" y="848174"/>
                </a:lnTo>
                <a:lnTo>
                  <a:pt x="246135" y="849016"/>
                </a:lnTo>
                <a:lnTo>
                  <a:pt x="243029" y="850181"/>
                </a:lnTo>
                <a:lnTo>
                  <a:pt x="243029" y="850634"/>
                </a:lnTo>
                <a:lnTo>
                  <a:pt x="242317" y="850634"/>
                </a:lnTo>
                <a:lnTo>
                  <a:pt x="240311" y="851669"/>
                </a:lnTo>
                <a:lnTo>
                  <a:pt x="238304" y="851929"/>
                </a:lnTo>
                <a:lnTo>
                  <a:pt x="238110" y="852511"/>
                </a:lnTo>
                <a:lnTo>
                  <a:pt x="237398" y="852640"/>
                </a:lnTo>
                <a:lnTo>
                  <a:pt x="236298" y="853805"/>
                </a:lnTo>
                <a:lnTo>
                  <a:pt x="234615" y="853934"/>
                </a:lnTo>
                <a:lnTo>
                  <a:pt x="233709" y="854776"/>
                </a:lnTo>
                <a:lnTo>
                  <a:pt x="232803" y="854517"/>
                </a:lnTo>
                <a:lnTo>
                  <a:pt x="232220" y="855100"/>
                </a:lnTo>
                <a:lnTo>
                  <a:pt x="230538" y="855552"/>
                </a:lnTo>
                <a:lnTo>
                  <a:pt x="226137" y="855293"/>
                </a:lnTo>
                <a:lnTo>
                  <a:pt x="225424" y="855876"/>
                </a:lnTo>
                <a:lnTo>
                  <a:pt x="224324" y="855747"/>
                </a:lnTo>
                <a:lnTo>
                  <a:pt x="224130" y="856329"/>
                </a:lnTo>
                <a:lnTo>
                  <a:pt x="223030" y="856588"/>
                </a:lnTo>
                <a:lnTo>
                  <a:pt x="221541" y="856329"/>
                </a:lnTo>
                <a:lnTo>
                  <a:pt x="220053" y="857365"/>
                </a:lnTo>
                <a:lnTo>
                  <a:pt x="217076" y="857818"/>
                </a:lnTo>
                <a:lnTo>
                  <a:pt x="213775" y="856070"/>
                </a:lnTo>
                <a:lnTo>
                  <a:pt x="213775" y="854905"/>
                </a:lnTo>
                <a:lnTo>
                  <a:pt x="212868" y="853482"/>
                </a:lnTo>
                <a:lnTo>
                  <a:pt x="212868" y="852899"/>
                </a:lnTo>
                <a:lnTo>
                  <a:pt x="211380" y="851734"/>
                </a:lnTo>
                <a:lnTo>
                  <a:pt x="211380" y="851152"/>
                </a:lnTo>
                <a:lnTo>
                  <a:pt x="210668" y="850569"/>
                </a:lnTo>
                <a:lnTo>
                  <a:pt x="210668" y="850116"/>
                </a:lnTo>
                <a:lnTo>
                  <a:pt x="207885" y="847980"/>
                </a:lnTo>
                <a:lnTo>
                  <a:pt x="204196" y="844097"/>
                </a:lnTo>
                <a:lnTo>
                  <a:pt x="202190" y="842479"/>
                </a:lnTo>
                <a:lnTo>
                  <a:pt x="200895" y="842026"/>
                </a:lnTo>
                <a:lnTo>
                  <a:pt x="198889" y="840278"/>
                </a:lnTo>
                <a:lnTo>
                  <a:pt x="195911" y="839566"/>
                </a:lnTo>
                <a:lnTo>
                  <a:pt x="193905" y="836395"/>
                </a:lnTo>
                <a:lnTo>
                  <a:pt x="192028" y="835230"/>
                </a:lnTo>
                <a:lnTo>
                  <a:pt x="191640" y="834518"/>
                </a:lnTo>
                <a:lnTo>
                  <a:pt x="189634" y="833094"/>
                </a:lnTo>
                <a:lnTo>
                  <a:pt x="188922" y="831929"/>
                </a:lnTo>
                <a:lnTo>
                  <a:pt x="186916" y="830311"/>
                </a:lnTo>
                <a:lnTo>
                  <a:pt x="184326" y="829599"/>
                </a:lnTo>
                <a:lnTo>
                  <a:pt x="182838" y="828175"/>
                </a:lnTo>
                <a:lnTo>
                  <a:pt x="181737" y="827916"/>
                </a:lnTo>
                <a:lnTo>
                  <a:pt x="180637" y="826881"/>
                </a:lnTo>
                <a:lnTo>
                  <a:pt x="179149" y="826752"/>
                </a:lnTo>
                <a:lnTo>
                  <a:pt x="178761" y="826298"/>
                </a:lnTo>
                <a:lnTo>
                  <a:pt x="178049" y="826298"/>
                </a:lnTo>
                <a:lnTo>
                  <a:pt x="176042" y="825263"/>
                </a:lnTo>
                <a:lnTo>
                  <a:pt x="174748" y="825134"/>
                </a:lnTo>
                <a:lnTo>
                  <a:pt x="171771" y="823386"/>
                </a:lnTo>
                <a:lnTo>
                  <a:pt x="168988" y="822933"/>
                </a:lnTo>
                <a:lnTo>
                  <a:pt x="165298" y="820021"/>
                </a:lnTo>
                <a:lnTo>
                  <a:pt x="164198" y="818143"/>
                </a:lnTo>
                <a:lnTo>
                  <a:pt x="162904" y="817431"/>
                </a:lnTo>
                <a:lnTo>
                  <a:pt x="161804" y="817302"/>
                </a:lnTo>
                <a:lnTo>
                  <a:pt x="161286" y="815878"/>
                </a:lnTo>
                <a:lnTo>
                  <a:pt x="160186" y="814584"/>
                </a:lnTo>
                <a:lnTo>
                  <a:pt x="159668" y="814455"/>
                </a:lnTo>
                <a:lnTo>
                  <a:pt x="159279" y="813419"/>
                </a:lnTo>
                <a:lnTo>
                  <a:pt x="158179" y="812837"/>
                </a:lnTo>
                <a:lnTo>
                  <a:pt x="157985" y="812125"/>
                </a:lnTo>
                <a:lnTo>
                  <a:pt x="156690" y="811413"/>
                </a:lnTo>
                <a:lnTo>
                  <a:pt x="156302" y="810571"/>
                </a:lnTo>
                <a:lnTo>
                  <a:pt x="155590" y="810118"/>
                </a:lnTo>
                <a:lnTo>
                  <a:pt x="152095" y="809277"/>
                </a:lnTo>
                <a:lnTo>
                  <a:pt x="148018" y="809277"/>
                </a:lnTo>
                <a:lnTo>
                  <a:pt x="147306" y="808435"/>
                </a:lnTo>
                <a:lnTo>
                  <a:pt x="146788" y="808435"/>
                </a:lnTo>
                <a:lnTo>
                  <a:pt x="146205" y="809471"/>
                </a:lnTo>
                <a:lnTo>
                  <a:pt x="141028" y="809924"/>
                </a:lnTo>
                <a:lnTo>
                  <a:pt x="141028" y="810183"/>
                </a:lnTo>
                <a:lnTo>
                  <a:pt x="139216" y="810442"/>
                </a:lnTo>
                <a:lnTo>
                  <a:pt x="138310" y="811024"/>
                </a:lnTo>
                <a:lnTo>
                  <a:pt x="136627" y="810765"/>
                </a:lnTo>
                <a:lnTo>
                  <a:pt x="133844" y="811606"/>
                </a:lnTo>
                <a:lnTo>
                  <a:pt x="133650" y="812060"/>
                </a:lnTo>
                <a:lnTo>
                  <a:pt x="130673" y="812060"/>
                </a:lnTo>
                <a:lnTo>
                  <a:pt x="130478" y="812772"/>
                </a:lnTo>
                <a:lnTo>
                  <a:pt x="128278" y="813354"/>
                </a:lnTo>
                <a:lnTo>
                  <a:pt x="127177" y="814195"/>
                </a:lnTo>
                <a:lnTo>
                  <a:pt x="124200" y="813937"/>
                </a:lnTo>
                <a:lnTo>
                  <a:pt x="123683" y="813096"/>
                </a:lnTo>
                <a:lnTo>
                  <a:pt x="122388" y="812254"/>
                </a:lnTo>
                <a:lnTo>
                  <a:pt x="119605" y="812513"/>
                </a:lnTo>
                <a:lnTo>
                  <a:pt x="119799" y="811930"/>
                </a:lnTo>
                <a:lnTo>
                  <a:pt x="120900" y="811930"/>
                </a:lnTo>
                <a:lnTo>
                  <a:pt x="121417" y="811478"/>
                </a:lnTo>
                <a:lnTo>
                  <a:pt x="123424" y="811478"/>
                </a:lnTo>
                <a:lnTo>
                  <a:pt x="127501" y="810442"/>
                </a:lnTo>
                <a:lnTo>
                  <a:pt x="127695" y="809988"/>
                </a:lnTo>
                <a:lnTo>
                  <a:pt x="127177" y="807788"/>
                </a:lnTo>
                <a:lnTo>
                  <a:pt x="127372" y="806170"/>
                </a:lnTo>
                <a:lnTo>
                  <a:pt x="129766" y="804876"/>
                </a:lnTo>
                <a:lnTo>
                  <a:pt x="134750" y="803581"/>
                </a:lnTo>
                <a:lnTo>
                  <a:pt x="135656" y="801833"/>
                </a:lnTo>
                <a:lnTo>
                  <a:pt x="136368" y="798469"/>
                </a:lnTo>
                <a:lnTo>
                  <a:pt x="137857" y="797757"/>
                </a:lnTo>
                <a:lnTo>
                  <a:pt x="139345" y="795426"/>
                </a:lnTo>
                <a:lnTo>
                  <a:pt x="139539" y="794391"/>
                </a:lnTo>
                <a:lnTo>
                  <a:pt x="139151" y="794132"/>
                </a:lnTo>
                <a:lnTo>
                  <a:pt x="138763" y="792255"/>
                </a:lnTo>
                <a:lnTo>
                  <a:pt x="140251" y="791220"/>
                </a:lnTo>
                <a:lnTo>
                  <a:pt x="140640" y="790507"/>
                </a:lnTo>
                <a:lnTo>
                  <a:pt x="142128" y="789795"/>
                </a:lnTo>
                <a:lnTo>
                  <a:pt x="142840" y="788501"/>
                </a:lnTo>
                <a:lnTo>
                  <a:pt x="145623" y="788631"/>
                </a:lnTo>
                <a:lnTo>
                  <a:pt x="147306" y="789343"/>
                </a:lnTo>
                <a:lnTo>
                  <a:pt x="148212" y="789343"/>
                </a:lnTo>
                <a:lnTo>
                  <a:pt x="149506" y="788631"/>
                </a:lnTo>
                <a:lnTo>
                  <a:pt x="155396" y="788760"/>
                </a:lnTo>
                <a:lnTo>
                  <a:pt x="156885" y="787919"/>
                </a:lnTo>
                <a:lnTo>
                  <a:pt x="160768" y="787207"/>
                </a:lnTo>
                <a:lnTo>
                  <a:pt x="165363" y="783453"/>
                </a:lnTo>
                <a:lnTo>
                  <a:pt x="167370" y="782288"/>
                </a:lnTo>
                <a:lnTo>
                  <a:pt x="168664" y="782029"/>
                </a:lnTo>
                <a:lnTo>
                  <a:pt x="169959" y="780605"/>
                </a:lnTo>
                <a:lnTo>
                  <a:pt x="171641" y="780346"/>
                </a:lnTo>
                <a:lnTo>
                  <a:pt x="174036" y="778728"/>
                </a:lnTo>
                <a:lnTo>
                  <a:pt x="175330" y="778469"/>
                </a:lnTo>
                <a:lnTo>
                  <a:pt x="177336" y="779181"/>
                </a:lnTo>
                <a:lnTo>
                  <a:pt x="179537" y="779310"/>
                </a:lnTo>
                <a:lnTo>
                  <a:pt x="179537" y="780476"/>
                </a:lnTo>
                <a:lnTo>
                  <a:pt x="179149" y="780605"/>
                </a:lnTo>
                <a:lnTo>
                  <a:pt x="179537" y="781447"/>
                </a:lnTo>
                <a:lnTo>
                  <a:pt x="179019" y="782029"/>
                </a:lnTo>
                <a:lnTo>
                  <a:pt x="179537" y="782159"/>
                </a:lnTo>
                <a:lnTo>
                  <a:pt x="179731" y="782741"/>
                </a:lnTo>
                <a:lnTo>
                  <a:pt x="178825" y="783906"/>
                </a:lnTo>
                <a:lnTo>
                  <a:pt x="179019" y="784359"/>
                </a:lnTo>
                <a:lnTo>
                  <a:pt x="180314" y="784359"/>
                </a:lnTo>
                <a:lnTo>
                  <a:pt x="180702" y="782611"/>
                </a:lnTo>
                <a:lnTo>
                  <a:pt x="181608" y="782611"/>
                </a:lnTo>
                <a:lnTo>
                  <a:pt x="182320" y="781447"/>
                </a:lnTo>
                <a:lnTo>
                  <a:pt x="183809" y="783194"/>
                </a:lnTo>
                <a:lnTo>
                  <a:pt x="185686" y="783777"/>
                </a:lnTo>
                <a:lnTo>
                  <a:pt x="185880" y="783518"/>
                </a:lnTo>
                <a:lnTo>
                  <a:pt x="184974" y="783065"/>
                </a:lnTo>
                <a:lnTo>
                  <a:pt x="184974" y="782482"/>
                </a:lnTo>
                <a:lnTo>
                  <a:pt x="185686" y="781640"/>
                </a:lnTo>
                <a:lnTo>
                  <a:pt x="185880" y="780799"/>
                </a:lnTo>
                <a:lnTo>
                  <a:pt x="183291" y="779958"/>
                </a:lnTo>
                <a:lnTo>
                  <a:pt x="183679" y="779375"/>
                </a:lnTo>
                <a:lnTo>
                  <a:pt x="184585" y="779117"/>
                </a:lnTo>
                <a:lnTo>
                  <a:pt x="182903" y="779246"/>
                </a:lnTo>
                <a:lnTo>
                  <a:pt x="182191" y="778987"/>
                </a:lnTo>
                <a:lnTo>
                  <a:pt x="181673" y="779246"/>
                </a:lnTo>
                <a:lnTo>
                  <a:pt x="181673" y="780087"/>
                </a:lnTo>
                <a:lnTo>
                  <a:pt x="181285" y="780346"/>
                </a:lnTo>
                <a:lnTo>
                  <a:pt x="180767" y="780217"/>
                </a:lnTo>
                <a:lnTo>
                  <a:pt x="180767" y="779052"/>
                </a:lnTo>
                <a:lnTo>
                  <a:pt x="182061" y="778599"/>
                </a:lnTo>
                <a:lnTo>
                  <a:pt x="182773" y="777887"/>
                </a:lnTo>
                <a:lnTo>
                  <a:pt x="186851" y="776463"/>
                </a:lnTo>
                <a:lnTo>
                  <a:pt x="187563" y="775751"/>
                </a:lnTo>
                <a:lnTo>
                  <a:pt x="189439" y="775622"/>
                </a:lnTo>
                <a:lnTo>
                  <a:pt x="190540" y="774780"/>
                </a:lnTo>
                <a:lnTo>
                  <a:pt x="194229" y="773615"/>
                </a:lnTo>
                <a:lnTo>
                  <a:pt x="196106" y="772580"/>
                </a:lnTo>
                <a:lnTo>
                  <a:pt x="197789" y="772709"/>
                </a:lnTo>
                <a:lnTo>
                  <a:pt x="199083" y="772256"/>
                </a:lnTo>
                <a:lnTo>
                  <a:pt x="199795" y="771091"/>
                </a:lnTo>
                <a:lnTo>
                  <a:pt x="201283" y="769926"/>
                </a:lnTo>
                <a:lnTo>
                  <a:pt x="201995" y="765849"/>
                </a:lnTo>
                <a:lnTo>
                  <a:pt x="203872" y="764425"/>
                </a:lnTo>
                <a:lnTo>
                  <a:pt x="204390" y="763584"/>
                </a:lnTo>
                <a:lnTo>
                  <a:pt x="207367" y="762418"/>
                </a:lnTo>
                <a:lnTo>
                  <a:pt x="208856" y="760800"/>
                </a:lnTo>
                <a:lnTo>
                  <a:pt x="208856" y="759506"/>
                </a:lnTo>
                <a:lnTo>
                  <a:pt x="209374" y="758794"/>
                </a:lnTo>
                <a:lnTo>
                  <a:pt x="212157" y="757370"/>
                </a:lnTo>
                <a:lnTo>
                  <a:pt x="215393" y="757370"/>
                </a:lnTo>
                <a:close/>
                <a:moveTo>
                  <a:pt x="348783" y="728504"/>
                </a:moveTo>
                <a:lnTo>
                  <a:pt x="349496" y="729087"/>
                </a:lnTo>
                <a:lnTo>
                  <a:pt x="349884" y="730252"/>
                </a:lnTo>
                <a:lnTo>
                  <a:pt x="349884" y="732000"/>
                </a:lnTo>
                <a:lnTo>
                  <a:pt x="349172" y="732711"/>
                </a:lnTo>
                <a:lnTo>
                  <a:pt x="348460" y="732841"/>
                </a:lnTo>
                <a:lnTo>
                  <a:pt x="348266" y="728763"/>
                </a:lnTo>
                <a:lnTo>
                  <a:pt x="348783" y="728504"/>
                </a:lnTo>
                <a:close/>
                <a:moveTo>
                  <a:pt x="325743" y="720091"/>
                </a:moveTo>
                <a:lnTo>
                  <a:pt x="326843" y="721126"/>
                </a:lnTo>
                <a:lnTo>
                  <a:pt x="326649" y="721579"/>
                </a:lnTo>
                <a:lnTo>
                  <a:pt x="328332" y="722421"/>
                </a:lnTo>
                <a:lnTo>
                  <a:pt x="328850" y="723585"/>
                </a:lnTo>
                <a:lnTo>
                  <a:pt x="329950" y="723456"/>
                </a:lnTo>
                <a:lnTo>
                  <a:pt x="331956" y="725074"/>
                </a:lnTo>
                <a:lnTo>
                  <a:pt x="331762" y="726110"/>
                </a:lnTo>
                <a:lnTo>
                  <a:pt x="332150" y="726369"/>
                </a:lnTo>
                <a:lnTo>
                  <a:pt x="332539" y="728699"/>
                </a:lnTo>
                <a:lnTo>
                  <a:pt x="332927" y="728958"/>
                </a:lnTo>
                <a:lnTo>
                  <a:pt x="332539" y="730381"/>
                </a:lnTo>
                <a:lnTo>
                  <a:pt x="333251" y="732582"/>
                </a:lnTo>
                <a:lnTo>
                  <a:pt x="332733" y="732841"/>
                </a:lnTo>
                <a:lnTo>
                  <a:pt x="333445" y="734005"/>
                </a:lnTo>
                <a:lnTo>
                  <a:pt x="334027" y="738083"/>
                </a:lnTo>
                <a:lnTo>
                  <a:pt x="332733" y="738795"/>
                </a:lnTo>
                <a:lnTo>
                  <a:pt x="330856" y="737630"/>
                </a:lnTo>
                <a:lnTo>
                  <a:pt x="329367" y="736012"/>
                </a:lnTo>
                <a:lnTo>
                  <a:pt x="329561" y="734847"/>
                </a:lnTo>
                <a:lnTo>
                  <a:pt x="328850" y="734265"/>
                </a:lnTo>
                <a:lnTo>
                  <a:pt x="327037" y="734394"/>
                </a:lnTo>
                <a:lnTo>
                  <a:pt x="327037" y="734653"/>
                </a:lnTo>
                <a:lnTo>
                  <a:pt x="328850" y="734653"/>
                </a:lnTo>
                <a:lnTo>
                  <a:pt x="329238" y="735494"/>
                </a:lnTo>
                <a:lnTo>
                  <a:pt x="327555" y="736789"/>
                </a:lnTo>
                <a:lnTo>
                  <a:pt x="326649" y="736659"/>
                </a:lnTo>
                <a:lnTo>
                  <a:pt x="326649" y="738277"/>
                </a:lnTo>
                <a:lnTo>
                  <a:pt x="327943" y="738018"/>
                </a:lnTo>
                <a:lnTo>
                  <a:pt x="328137" y="736854"/>
                </a:lnTo>
                <a:lnTo>
                  <a:pt x="329432" y="736854"/>
                </a:lnTo>
                <a:lnTo>
                  <a:pt x="331826" y="738601"/>
                </a:lnTo>
                <a:lnTo>
                  <a:pt x="332733" y="739636"/>
                </a:lnTo>
                <a:lnTo>
                  <a:pt x="332927" y="740478"/>
                </a:lnTo>
                <a:lnTo>
                  <a:pt x="334221" y="741319"/>
                </a:lnTo>
                <a:lnTo>
                  <a:pt x="333315" y="742355"/>
                </a:lnTo>
                <a:lnTo>
                  <a:pt x="332797" y="741902"/>
                </a:lnTo>
                <a:lnTo>
                  <a:pt x="330597" y="741773"/>
                </a:lnTo>
                <a:lnTo>
                  <a:pt x="331115" y="742225"/>
                </a:lnTo>
                <a:lnTo>
                  <a:pt x="332215" y="742225"/>
                </a:lnTo>
                <a:lnTo>
                  <a:pt x="332603" y="742484"/>
                </a:lnTo>
                <a:lnTo>
                  <a:pt x="332603" y="743196"/>
                </a:lnTo>
                <a:lnTo>
                  <a:pt x="332215" y="743455"/>
                </a:lnTo>
                <a:lnTo>
                  <a:pt x="331309" y="743196"/>
                </a:lnTo>
                <a:lnTo>
                  <a:pt x="331309" y="743908"/>
                </a:lnTo>
                <a:lnTo>
                  <a:pt x="330921" y="743908"/>
                </a:lnTo>
                <a:lnTo>
                  <a:pt x="331115" y="744490"/>
                </a:lnTo>
                <a:lnTo>
                  <a:pt x="329432" y="744620"/>
                </a:lnTo>
                <a:lnTo>
                  <a:pt x="329238" y="745073"/>
                </a:lnTo>
                <a:lnTo>
                  <a:pt x="333445" y="745073"/>
                </a:lnTo>
                <a:lnTo>
                  <a:pt x="334027" y="745915"/>
                </a:lnTo>
                <a:lnTo>
                  <a:pt x="334027" y="746756"/>
                </a:lnTo>
                <a:lnTo>
                  <a:pt x="333833" y="747015"/>
                </a:lnTo>
                <a:lnTo>
                  <a:pt x="332344" y="747015"/>
                </a:lnTo>
                <a:lnTo>
                  <a:pt x="332344" y="747468"/>
                </a:lnTo>
                <a:lnTo>
                  <a:pt x="332927" y="747468"/>
                </a:lnTo>
                <a:lnTo>
                  <a:pt x="332927" y="747726"/>
                </a:lnTo>
                <a:lnTo>
                  <a:pt x="331826" y="748180"/>
                </a:lnTo>
                <a:lnTo>
                  <a:pt x="330144" y="748050"/>
                </a:lnTo>
                <a:lnTo>
                  <a:pt x="329950" y="748633"/>
                </a:lnTo>
                <a:lnTo>
                  <a:pt x="330338" y="748633"/>
                </a:lnTo>
                <a:lnTo>
                  <a:pt x="330338" y="749216"/>
                </a:lnTo>
                <a:lnTo>
                  <a:pt x="330856" y="749216"/>
                </a:lnTo>
                <a:lnTo>
                  <a:pt x="330856" y="748503"/>
                </a:lnTo>
                <a:lnTo>
                  <a:pt x="332862" y="748374"/>
                </a:lnTo>
                <a:lnTo>
                  <a:pt x="333380" y="747533"/>
                </a:lnTo>
                <a:lnTo>
                  <a:pt x="334092" y="747533"/>
                </a:lnTo>
                <a:lnTo>
                  <a:pt x="334804" y="746367"/>
                </a:lnTo>
                <a:lnTo>
                  <a:pt x="335904" y="747209"/>
                </a:lnTo>
                <a:lnTo>
                  <a:pt x="336292" y="748245"/>
                </a:lnTo>
                <a:lnTo>
                  <a:pt x="337004" y="748374"/>
                </a:lnTo>
                <a:lnTo>
                  <a:pt x="337393" y="748957"/>
                </a:lnTo>
                <a:lnTo>
                  <a:pt x="337393" y="750575"/>
                </a:lnTo>
                <a:lnTo>
                  <a:pt x="336681" y="751739"/>
                </a:lnTo>
                <a:lnTo>
                  <a:pt x="335969" y="751610"/>
                </a:lnTo>
                <a:lnTo>
                  <a:pt x="334869" y="752322"/>
                </a:lnTo>
                <a:lnTo>
                  <a:pt x="333962" y="752322"/>
                </a:lnTo>
                <a:lnTo>
                  <a:pt x="323672" y="748957"/>
                </a:lnTo>
                <a:lnTo>
                  <a:pt x="315582" y="748115"/>
                </a:lnTo>
                <a:lnTo>
                  <a:pt x="314287" y="747533"/>
                </a:lnTo>
                <a:lnTo>
                  <a:pt x="309692" y="747662"/>
                </a:lnTo>
                <a:lnTo>
                  <a:pt x="308203" y="746950"/>
                </a:lnTo>
                <a:lnTo>
                  <a:pt x="308009" y="746497"/>
                </a:lnTo>
                <a:lnTo>
                  <a:pt x="308009" y="744038"/>
                </a:lnTo>
                <a:lnTo>
                  <a:pt x="307492" y="743326"/>
                </a:lnTo>
                <a:lnTo>
                  <a:pt x="307492" y="741578"/>
                </a:lnTo>
                <a:lnTo>
                  <a:pt x="309498" y="741837"/>
                </a:lnTo>
                <a:lnTo>
                  <a:pt x="309110" y="742549"/>
                </a:lnTo>
                <a:lnTo>
                  <a:pt x="309498" y="743261"/>
                </a:lnTo>
                <a:lnTo>
                  <a:pt x="309886" y="743131"/>
                </a:lnTo>
                <a:lnTo>
                  <a:pt x="309886" y="742420"/>
                </a:lnTo>
                <a:lnTo>
                  <a:pt x="312281" y="742872"/>
                </a:lnTo>
                <a:lnTo>
                  <a:pt x="314869" y="742744"/>
                </a:lnTo>
                <a:lnTo>
                  <a:pt x="315776" y="742031"/>
                </a:lnTo>
                <a:lnTo>
                  <a:pt x="316358" y="742031"/>
                </a:lnTo>
                <a:lnTo>
                  <a:pt x="316552" y="741319"/>
                </a:lnTo>
                <a:lnTo>
                  <a:pt x="317459" y="740866"/>
                </a:lnTo>
                <a:lnTo>
                  <a:pt x="318365" y="738989"/>
                </a:lnTo>
                <a:lnTo>
                  <a:pt x="319270" y="738277"/>
                </a:lnTo>
                <a:lnTo>
                  <a:pt x="319465" y="733941"/>
                </a:lnTo>
                <a:lnTo>
                  <a:pt x="320371" y="733229"/>
                </a:lnTo>
                <a:lnTo>
                  <a:pt x="320371" y="730899"/>
                </a:lnTo>
                <a:lnTo>
                  <a:pt x="321277" y="729475"/>
                </a:lnTo>
                <a:lnTo>
                  <a:pt x="321277" y="728893"/>
                </a:lnTo>
                <a:lnTo>
                  <a:pt x="318882" y="727016"/>
                </a:lnTo>
                <a:lnTo>
                  <a:pt x="318882" y="726304"/>
                </a:lnTo>
                <a:lnTo>
                  <a:pt x="319465" y="725139"/>
                </a:lnTo>
                <a:lnTo>
                  <a:pt x="321665" y="723845"/>
                </a:lnTo>
                <a:lnTo>
                  <a:pt x="321665" y="723262"/>
                </a:lnTo>
                <a:lnTo>
                  <a:pt x="322960" y="723715"/>
                </a:lnTo>
                <a:lnTo>
                  <a:pt x="323348" y="723456"/>
                </a:lnTo>
                <a:lnTo>
                  <a:pt x="322960" y="722614"/>
                </a:lnTo>
                <a:lnTo>
                  <a:pt x="324060" y="722614"/>
                </a:lnTo>
                <a:lnTo>
                  <a:pt x="326261" y="721773"/>
                </a:lnTo>
                <a:lnTo>
                  <a:pt x="325160" y="720608"/>
                </a:lnTo>
                <a:lnTo>
                  <a:pt x="325743" y="720091"/>
                </a:lnTo>
                <a:close/>
                <a:moveTo>
                  <a:pt x="895097" y="398037"/>
                </a:moveTo>
                <a:lnTo>
                  <a:pt x="895291" y="398619"/>
                </a:lnTo>
                <a:lnTo>
                  <a:pt x="896780" y="399784"/>
                </a:lnTo>
                <a:lnTo>
                  <a:pt x="898463" y="400497"/>
                </a:lnTo>
                <a:lnTo>
                  <a:pt x="899951" y="400625"/>
                </a:lnTo>
                <a:lnTo>
                  <a:pt x="900663" y="401532"/>
                </a:lnTo>
                <a:lnTo>
                  <a:pt x="901958" y="401985"/>
                </a:lnTo>
                <a:lnTo>
                  <a:pt x="903640" y="402115"/>
                </a:lnTo>
                <a:lnTo>
                  <a:pt x="904352" y="402567"/>
                </a:lnTo>
                <a:lnTo>
                  <a:pt x="906359" y="402115"/>
                </a:lnTo>
                <a:lnTo>
                  <a:pt x="909853" y="402697"/>
                </a:lnTo>
                <a:lnTo>
                  <a:pt x="913737" y="405351"/>
                </a:lnTo>
                <a:lnTo>
                  <a:pt x="915225" y="406839"/>
                </a:lnTo>
                <a:lnTo>
                  <a:pt x="916714" y="407421"/>
                </a:lnTo>
                <a:lnTo>
                  <a:pt x="919497" y="409622"/>
                </a:lnTo>
                <a:lnTo>
                  <a:pt x="921180" y="410205"/>
                </a:lnTo>
                <a:lnTo>
                  <a:pt x="923380" y="410075"/>
                </a:lnTo>
                <a:lnTo>
                  <a:pt x="925969" y="410787"/>
                </a:lnTo>
                <a:lnTo>
                  <a:pt x="927070" y="410658"/>
                </a:lnTo>
                <a:lnTo>
                  <a:pt x="931471" y="411693"/>
                </a:lnTo>
                <a:lnTo>
                  <a:pt x="932959" y="411693"/>
                </a:lnTo>
                <a:lnTo>
                  <a:pt x="935742" y="412728"/>
                </a:lnTo>
                <a:lnTo>
                  <a:pt x="939820" y="412276"/>
                </a:lnTo>
                <a:lnTo>
                  <a:pt x="941502" y="412599"/>
                </a:lnTo>
                <a:lnTo>
                  <a:pt x="944285" y="414088"/>
                </a:lnTo>
                <a:lnTo>
                  <a:pt x="947068" y="414800"/>
                </a:lnTo>
                <a:lnTo>
                  <a:pt x="947068" y="415382"/>
                </a:lnTo>
                <a:lnTo>
                  <a:pt x="947781" y="415641"/>
                </a:lnTo>
                <a:lnTo>
                  <a:pt x="948298" y="417389"/>
                </a:lnTo>
                <a:lnTo>
                  <a:pt x="949787" y="419330"/>
                </a:lnTo>
                <a:lnTo>
                  <a:pt x="949981" y="420495"/>
                </a:lnTo>
                <a:lnTo>
                  <a:pt x="950887" y="421207"/>
                </a:lnTo>
                <a:lnTo>
                  <a:pt x="951470" y="421207"/>
                </a:lnTo>
                <a:lnTo>
                  <a:pt x="951987" y="422372"/>
                </a:lnTo>
                <a:lnTo>
                  <a:pt x="952699" y="422696"/>
                </a:lnTo>
                <a:lnTo>
                  <a:pt x="953411" y="423731"/>
                </a:lnTo>
                <a:lnTo>
                  <a:pt x="954123" y="423861"/>
                </a:lnTo>
                <a:lnTo>
                  <a:pt x="956712" y="426191"/>
                </a:lnTo>
                <a:lnTo>
                  <a:pt x="957294" y="427227"/>
                </a:lnTo>
                <a:lnTo>
                  <a:pt x="958783" y="428262"/>
                </a:lnTo>
                <a:lnTo>
                  <a:pt x="960272" y="431368"/>
                </a:lnTo>
                <a:lnTo>
                  <a:pt x="960466" y="432663"/>
                </a:lnTo>
                <a:lnTo>
                  <a:pt x="961372" y="433699"/>
                </a:lnTo>
                <a:lnTo>
                  <a:pt x="961890" y="436029"/>
                </a:lnTo>
                <a:lnTo>
                  <a:pt x="962990" y="437193"/>
                </a:lnTo>
                <a:lnTo>
                  <a:pt x="962602" y="439393"/>
                </a:lnTo>
                <a:lnTo>
                  <a:pt x="961501" y="440106"/>
                </a:lnTo>
                <a:lnTo>
                  <a:pt x="961501" y="441465"/>
                </a:lnTo>
                <a:lnTo>
                  <a:pt x="960984" y="441595"/>
                </a:lnTo>
                <a:lnTo>
                  <a:pt x="958783" y="440559"/>
                </a:lnTo>
                <a:lnTo>
                  <a:pt x="956906" y="442047"/>
                </a:lnTo>
                <a:lnTo>
                  <a:pt x="956906" y="442501"/>
                </a:lnTo>
                <a:lnTo>
                  <a:pt x="956388" y="442630"/>
                </a:lnTo>
                <a:lnTo>
                  <a:pt x="955806" y="443989"/>
                </a:lnTo>
                <a:lnTo>
                  <a:pt x="953023" y="446190"/>
                </a:lnTo>
                <a:lnTo>
                  <a:pt x="950046" y="447355"/>
                </a:lnTo>
                <a:lnTo>
                  <a:pt x="948945" y="447355"/>
                </a:lnTo>
                <a:lnTo>
                  <a:pt x="948945" y="447613"/>
                </a:lnTo>
                <a:lnTo>
                  <a:pt x="944544" y="448067"/>
                </a:lnTo>
                <a:lnTo>
                  <a:pt x="942732" y="447613"/>
                </a:lnTo>
                <a:lnTo>
                  <a:pt x="941632" y="446707"/>
                </a:lnTo>
                <a:lnTo>
                  <a:pt x="940337" y="446384"/>
                </a:lnTo>
                <a:lnTo>
                  <a:pt x="939431" y="445478"/>
                </a:lnTo>
                <a:lnTo>
                  <a:pt x="937425" y="445025"/>
                </a:lnTo>
                <a:lnTo>
                  <a:pt x="935225" y="443665"/>
                </a:lnTo>
                <a:lnTo>
                  <a:pt x="931535" y="443083"/>
                </a:lnTo>
                <a:lnTo>
                  <a:pt x="930629" y="442371"/>
                </a:lnTo>
                <a:lnTo>
                  <a:pt x="929141" y="442953"/>
                </a:lnTo>
                <a:lnTo>
                  <a:pt x="925646" y="442953"/>
                </a:lnTo>
                <a:lnTo>
                  <a:pt x="925128" y="442371"/>
                </a:lnTo>
                <a:lnTo>
                  <a:pt x="920727" y="440753"/>
                </a:lnTo>
                <a:lnTo>
                  <a:pt x="920209" y="440041"/>
                </a:lnTo>
                <a:lnTo>
                  <a:pt x="918720" y="440364"/>
                </a:lnTo>
                <a:lnTo>
                  <a:pt x="918138" y="439653"/>
                </a:lnTo>
                <a:lnTo>
                  <a:pt x="916843" y="439782"/>
                </a:lnTo>
                <a:lnTo>
                  <a:pt x="915937" y="439329"/>
                </a:lnTo>
                <a:lnTo>
                  <a:pt x="915031" y="440041"/>
                </a:lnTo>
                <a:lnTo>
                  <a:pt x="913543" y="439717"/>
                </a:lnTo>
                <a:lnTo>
                  <a:pt x="913543" y="440041"/>
                </a:lnTo>
                <a:lnTo>
                  <a:pt x="912637" y="440364"/>
                </a:lnTo>
                <a:lnTo>
                  <a:pt x="911731" y="439458"/>
                </a:lnTo>
                <a:lnTo>
                  <a:pt x="910436" y="439200"/>
                </a:lnTo>
                <a:lnTo>
                  <a:pt x="909853" y="437840"/>
                </a:lnTo>
                <a:lnTo>
                  <a:pt x="909142" y="437970"/>
                </a:lnTo>
                <a:lnTo>
                  <a:pt x="909142" y="438682"/>
                </a:lnTo>
                <a:lnTo>
                  <a:pt x="908559" y="439393"/>
                </a:lnTo>
                <a:lnTo>
                  <a:pt x="907265" y="440106"/>
                </a:lnTo>
                <a:lnTo>
                  <a:pt x="906553" y="440106"/>
                </a:lnTo>
                <a:lnTo>
                  <a:pt x="905970" y="440688"/>
                </a:lnTo>
                <a:lnTo>
                  <a:pt x="903964" y="440559"/>
                </a:lnTo>
                <a:lnTo>
                  <a:pt x="903446" y="439523"/>
                </a:lnTo>
                <a:lnTo>
                  <a:pt x="901958" y="439523"/>
                </a:lnTo>
                <a:lnTo>
                  <a:pt x="901569" y="439070"/>
                </a:lnTo>
                <a:lnTo>
                  <a:pt x="901375" y="437128"/>
                </a:lnTo>
                <a:lnTo>
                  <a:pt x="901958" y="435381"/>
                </a:lnTo>
                <a:lnTo>
                  <a:pt x="902864" y="434669"/>
                </a:lnTo>
                <a:lnTo>
                  <a:pt x="902476" y="432016"/>
                </a:lnTo>
                <a:lnTo>
                  <a:pt x="901763" y="431562"/>
                </a:lnTo>
                <a:lnTo>
                  <a:pt x="901375" y="430656"/>
                </a:lnTo>
                <a:lnTo>
                  <a:pt x="900857" y="430656"/>
                </a:lnTo>
                <a:lnTo>
                  <a:pt x="900663" y="430074"/>
                </a:lnTo>
                <a:lnTo>
                  <a:pt x="899563" y="430203"/>
                </a:lnTo>
                <a:lnTo>
                  <a:pt x="898268" y="429621"/>
                </a:lnTo>
                <a:lnTo>
                  <a:pt x="897362" y="428456"/>
                </a:lnTo>
                <a:lnTo>
                  <a:pt x="897168" y="427162"/>
                </a:lnTo>
                <a:lnTo>
                  <a:pt x="895486" y="426256"/>
                </a:lnTo>
                <a:lnTo>
                  <a:pt x="895291" y="425673"/>
                </a:lnTo>
                <a:lnTo>
                  <a:pt x="894774" y="425544"/>
                </a:lnTo>
                <a:lnTo>
                  <a:pt x="893673" y="424249"/>
                </a:lnTo>
                <a:lnTo>
                  <a:pt x="891473" y="423926"/>
                </a:lnTo>
                <a:lnTo>
                  <a:pt x="890373" y="423213"/>
                </a:lnTo>
                <a:lnTo>
                  <a:pt x="889272" y="420560"/>
                </a:lnTo>
                <a:lnTo>
                  <a:pt x="889272" y="418942"/>
                </a:lnTo>
                <a:lnTo>
                  <a:pt x="887784" y="416612"/>
                </a:lnTo>
                <a:lnTo>
                  <a:pt x="887266" y="416483"/>
                </a:lnTo>
                <a:lnTo>
                  <a:pt x="887266" y="416029"/>
                </a:lnTo>
                <a:lnTo>
                  <a:pt x="887784" y="416029"/>
                </a:lnTo>
                <a:lnTo>
                  <a:pt x="888172" y="416741"/>
                </a:lnTo>
                <a:lnTo>
                  <a:pt x="888884" y="416483"/>
                </a:lnTo>
                <a:lnTo>
                  <a:pt x="889272" y="417065"/>
                </a:lnTo>
                <a:lnTo>
                  <a:pt x="890373" y="417194"/>
                </a:lnTo>
                <a:lnTo>
                  <a:pt x="890567" y="417518"/>
                </a:lnTo>
                <a:lnTo>
                  <a:pt x="890178" y="417647"/>
                </a:lnTo>
                <a:lnTo>
                  <a:pt x="889078" y="417647"/>
                </a:lnTo>
                <a:lnTo>
                  <a:pt x="890567" y="418812"/>
                </a:lnTo>
                <a:lnTo>
                  <a:pt x="893544" y="418101"/>
                </a:lnTo>
                <a:lnTo>
                  <a:pt x="894256" y="417065"/>
                </a:lnTo>
                <a:lnTo>
                  <a:pt x="894256" y="416029"/>
                </a:lnTo>
                <a:lnTo>
                  <a:pt x="893350" y="415576"/>
                </a:lnTo>
                <a:lnTo>
                  <a:pt x="893544" y="414411"/>
                </a:lnTo>
                <a:lnTo>
                  <a:pt x="893156" y="414411"/>
                </a:lnTo>
                <a:lnTo>
                  <a:pt x="893156" y="413376"/>
                </a:lnTo>
                <a:lnTo>
                  <a:pt x="892249" y="412664"/>
                </a:lnTo>
                <a:lnTo>
                  <a:pt x="892443" y="411499"/>
                </a:lnTo>
                <a:lnTo>
                  <a:pt x="891861" y="411175"/>
                </a:lnTo>
                <a:lnTo>
                  <a:pt x="891861" y="409687"/>
                </a:lnTo>
                <a:lnTo>
                  <a:pt x="892573" y="407486"/>
                </a:lnTo>
                <a:lnTo>
                  <a:pt x="892573" y="406321"/>
                </a:lnTo>
                <a:lnTo>
                  <a:pt x="893156" y="405739"/>
                </a:lnTo>
                <a:lnTo>
                  <a:pt x="893156" y="403214"/>
                </a:lnTo>
                <a:lnTo>
                  <a:pt x="894450" y="400885"/>
                </a:lnTo>
                <a:lnTo>
                  <a:pt x="894061" y="398684"/>
                </a:lnTo>
                <a:lnTo>
                  <a:pt x="895097" y="398037"/>
                </a:lnTo>
                <a:close/>
                <a:moveTo>
                  <a:pt x="430656" y="0"/>
                </a:moveTo>
                <a:lnTo>
                  <a:pt x="441659" y="9514"/>
                </a:lnTo>
                <a:lnTo>
                  <a:pt x="438228" y="24853"/>
                </a:lnTo>
                <a:lnTo>
                  <a:pt x="452662" y="40192"/>
                </a:lnTo>
                <a:lnTo>
                  <a:pt x="457451" y="51712"/>
                </a:lnTo>
                <a:lnTo>
                  <a:pt x="442630" y="63815"/>
                </a:lnTo>
                <a:lnTo>
                  <a:pt x="441400" y="65175"/>
                </a:lnTo>
                <a:lnTo>
                  <a:pt x="443730" y="69964"/>
                </a:lnTo>
                <a:lnTo>
                  <a:pt x="435446" y="73718"/>
                </a:lnTo>
                <a:lnTo>
                  <a:pt x="429362" y="82843"/>
                </a:lnTo>
                <a:lnTo>
                  <a:pt x="436093" y="83879"/>
                </a:lnTo>
                <a:lnTo>
                  <a:pt x="438746" y="88539"/>
                </a:lnTo>
                <a:lnTo>
                  <a:pt x="437258" y="101354"/>
                </a:lnTo>
                <a:lnTo>
                  <a:pt x="430721" y="110156"/>
                </a:lnTo>
                <a:lnTo>
                  <a:pt x="434863" y="124200"/>
                </a:lnTo>
                <a:lnTo>
                  <a:pt x="425349" y="138051"/>
                </a:lnTo>
                <a:lnTo>
                  <a:pt x="419460" y="155914"/>
                </a:lnTo>
                <a:lnTo>
                  <a:pt x="428391" y="159344"/>
                </a:lnTo>
                <a:lnTo>
                  <a:pt x="440170" y="170088"/>
                </a:lnTo>
                <a:lnTo>
                  <a:pt x="447613" y="168147"/>
                </a:lnTo>
                <a:lnTo>
                  <a:pt x="461528" y="181673"/>
                </a:lnTo>
                <a:lnTo>
                  <a:pt x="464958" y="190152"/>
                </a:lnTo>
                <a:lnTo>
                  <a:pt x="470460" y="196559"/>
                </a:lnTo>
                <a:lnTo>
                  <a:pt x="470654" y="200572"/>
                </a:lnTo>
                <a:lnTo>
                  <a:pt x="464570" y="199407"/>
                </a:lnTo>
                <a:lnTo>
                  <a:pt x="455445" y="210280"/>
                </a:lnTo>
                <a:lnTo>
                  <a:pt x="444054" y="205814"/>
                </a:lnTo>
                <a:lnTo>
                  <a:pt x="430786" y="204908"/>
                </a:lnTo>
                <a:lnTo>
                  <a:pt x="423343" y="195394"/>
                </a:lnTo>
                <a:lnTo>
                  <a:pt x="424896" y="191381"/>
                </a:lnTo>
                <a:lnTo>
                  <a:pt x="423990" y="187951"/>
                </a:lnTo>
                <a:lnTo>
                  <a:pt x="415059" y="184391"/>
                </a:lnTo>
                <a:lnTo>
                  <a:pt x="411175" y="185168"/>
                </a:lnTo>
                <a:lnTo>
                  <a:pt x="405544" y="196171"/>
                </a:lnTo>
                <a:lnTo>
                  <a:pt x="412275" y="206138"/>
                </a:lnTo>
                <a:lnTo>
                  <a:pt x="416612" y="206720"/>
                </a:lnTo>
                <a:lnTo>
                  <a:pt x="422696" y="213257"/>
                </a:lnTo>
                <a:lnTo>
                  <a:pt x="424378" y="218435"/>
                </a:lnTo>
                <a:lnTo>
                  <a:pt x="424314" y="227366"/>
                </a:lnTo>
                <a:lnTo>
                  <a:pt x="428197" y="233127"/>
                </a:lnTo>
                <a:lnTo>
                  <a:pt x="438358" y="238304"/>
                </a:lnTo>
                <a:lnTo>
                  <a:pt x="452467" y="238175"/>
                </a:lnTo>
                <a:lnTo>
                  <a:pt x="460493" y="247236"/>
                </a:lnTo>
                <a:lnTo>
                  <a:pt x="468259" y="243547"/>
                </a:lnTo>
                <a:lnTo>
                  <a:pt x="473113" y="245747"/>
                </a:lnTo>
                <a:lnTo>
                  <a:pt x="474149" y="249307"/>
                </a:lnTo>
                <a:lnTo>
                  <a:pt x="465929" y="255714"/>
                </a:lnTo>
                <a:lnTo>
                  <a:pt x="465088" y="259857"/>
                </a:lnTo>
                <a:lnTo>
                  <a:pt x="468842" y="267882"/>
                </a:lnTo>
                <a:lnTo>
                  <a:pt x="469554" y="277784"/>
                </a:lnTo>
                <a:lnTo>
                  <a:pt x="479715" y="275584"/>
                </a:lnTo>
                <a:lnTo>
                  <a:pt x="482951" y="277525"/>
                </a:lnTo>
                <a:lnTo>
                  <a:pt x="482563" y="281668"/>
                </a:lnTo>
                <a:lnTo>
                  <a:pt x="474020" y="295907"/>
                </a:lnTo>
                <a:lnTo>
                  <a:pt x="473437" y="304514"/>
                </a:lnTo>
                <a:lnTo>
                  <a:pt x="475767" y="313705"/>
                </a:lnTo>
                <a:lnTo>
                  <a:pt x="484116" y="322637"/>
                </a:lnTo>
                <a:lnTo>
                  <a:pt x="484116" y="322637"/>
                </a:lnTo>
                <a:lnTo>
                  <a:pt x="491430" y="344448"/>
                </a:lnTo>
                <a:lnTo>
                  <a:pt x="487093" y="373960"/>
                </a:lnTo>
                <a:lnTo>
                  <a:pt x="482886" y="382762"/>
                </a:lnTo>
                <a:lnTo>
                  <a:pt x="490718" y="392859"/>
                </a:lnTo>
                <a:lnTo>
                  <a:pt x="501397" y="395513"/>
                </a:lnTo>
                <a:lnTo>
                  <a:pt x="501785" y="403926"/>
                </a:lnTo>
                <a:lnTo>
                  <a:pt x="504633" y="408068"/>
                </a:lnTo>
                <a:lnTo>
                  <a:pt x="515053" y="410852"/>
                </a:lnTo>
                <a:lnTo>
                  <a:pt x="523467" y="420366"/>
                </a:lnTo>
                <a:lnTo>
                  <a:pt x="533952" y="427162"/>
                </a:lnTo>
                <a:lnTo>
                  <a:pt x="539776" y="427420"/>
                </a:lnTo>
                <a:lnTo>
                  <a:pt x="544437" y="428067"/>
                </a:lnTo>
                <a:lnTo>
                  <a:pt x="548967" y="439717"/>
                </a:lnTo>
                <a:lnTo>
                  <a:pt x="543336" y="452079"/>
                </a:lnTo>
                <a:lnTo>
                  <a:pt x="544242" y="464312"/>
                </a:lnTo>
                <a:lnTo>
                  <a:pt x="550520" y="461788"/>
                </a:lnTo>
                <a:lnTo>
                  <a:pt x="558805" y="444442"/>
                </a:lnTo>
                <a:lnTo>
                  <a:pt x="567218" y="438099"/>
                </a:lnTo>
                <a:lnTo>
                  <a:pt x="575503" y="448973"/>
                </a:lnTo>
                <a:lnTo>
                  <a:pt x="575050" y="462046"/>
                </a:lnTo>
                <a:lnTo>
                  <a:pt x="585276" y="456027"/>
                </a:lnTo>
                <a:lnTo>
                  <a:pt x="588706" y="456351"/>
                </a:lnTo>
                <a:lnTo>
                  <a:pt x="597702" y="475444"/>
                </a:lnTo>
                <a:lnTo>
                  <a:pt x="605339" y="482822"/>
                </a:lnTo>
                <a:lnTo>
                  <a:pt x="614012" y="480945"/>
                </a:lnTo>
                <a:lnTo>
                  <a:pt x="619708" y="471237"/>
                </a:lnTo>
                <a:lnTo>
                  <a:pt x="626050" y="468454"/>
                </a:lnTo>
                <a:lnTo>
                  <a:pt x="632328" y="468907"/>
                </a:lnTo>
                <a:lnTo>
                  <a:pt x="638930" y="460817"/>
                </a:lnTo>
                <a:lnTo>
                  <a:pt x="647797" y="461528"/>
                </a:lnTo>
                <a:lnTo>
                  <a:pt x="653233" y="467289"/>
                </a:lnTo>
                <a:lnTo>
                  <a:pt x="655240" y="482563"/>
                </a:lnTo>
                <a:lnTo>
                  <a:pt x="663783" y="479780"/>
                </a:lnTo>
                <a:lnTo>
                  <a:pt x="665789" y="482433"/>
                </a:lnTo>
                <a:lnTo>
                  <a:pt x="670579" y="486381"/>
                </a:lnTo>
                <a:lnTo>
                  <a:pt x="678863" y="483275"/>
                </a:lnTo>
                <a:lnTo>
                  <a:pt x="679769" y="471237"/>
                </a:lnTo>
                <a:lnTo>
                  <a:pt x="687536" y="464312"/>
                </a:lnTo>
                <a:lnTo>
                  <a:pt x="691225" y="455315"/>
                </a:lnTo>
                <a:lnTo>
                  <a:pt x="699250" y="448131"/>
                </a:lnTo>
                <a:lnTo>
                  <a:pt x="703845" y="430203"/>
                </a:lnTo>
                <a:lnTo>
                  <a:pt x="701063" y="415059"/>
                </a:lnTo>
                <a:lnTo>
                  <a:pt x="707793" y="404185"/>
                </a:lnTo>
                <a:lnTo>
                  <a:pt x="717825" y="394024"/>
                </a:lnTo>
                <a:lnTo>
                  <a:pt x="721903" y="385351"/>
                </a:lnTo>
                <a:lnTo>
                  <a:pt x="721903" y="385351"/>
                </a:lnTo>
                <a:lnTo>
                  <a:pt x="735818" y="394218"/>
                </a:lnTo>
                <a:lnTo>
                  <a:pt x="751286" y="389493"/>
                </a:lnTo>
                <a:lnTo>
                  <a:pt x="760994" y="399655"/>
                </a:lnTo>
                <a:lnTo>
                  <a:pt x="769214" y="401273"/>
                </a:lnTo>
                <a:lnTo>
                  <a:pt x="776074" y="398555"/>
                </a:lnTo>
                <a:lnTo>
                  <a:pt x="785136" y="397713"/>
                </a:lnTo>
                <a:lnTo>
                  <a:pt x="785136" y="397713"/>
                </a:lnTo>
                <a:lnTo>
                  <a:pt x="786236" y="400755"/>
                </a:lnTo>
                <a:lnTo>
                  <a:pt x="786624" y="400755"/>
                </a:lnTo>
                <a:lnTo>
                  <a:pt x="787142" y="400173"/>
                </a:lnTo>
                <a:lnTo>
                  <a:pt x="789148" y="399849"/>
                </a:lnTo>
                <a:lnTo>
                  <a:pt x="790054" y="399266"/>
                </a:lnTo>
                <a:lnTo>
                  <a:pt x="793743" y="398943"/>
                </a:lnTo>
                <a:lnTo>
                  <a:pt x="794261" y="397778"/>
                </a:lnTo>
                <a:lnTo>
                  <a:pt x="795167" y="397648"/>
                </a:lnTo>
                <a:lnTo>
                  <a:pt x="795879" y="396742"/>
                </a:lnTo>
                <a:lnTo>
                  <a:pt x="797368" y="396872"/>
                </a:lnTo>
                <a:lnTo>
                  <a:pt x="799568" y="395513"/>
                </a:lnTo>
                <a:lnTo>
                  <a:pt x="799568" y="394153"/>
                </a:lnTo>
                <a:lnTo>
                  <a:pt x="799180" y="393830"/>
                </a:lnTo>
                <a:lnTo>
                  <a:pt x="799568" y="392794"/>
                </a:lnTo>
                <a:lnTo>
                  <a:pt x="798662" y="391759"/>
                </a:lnTo>
                <a:lnTo>
                  <a:pt x="798662" y="391047"/>
                </a:lnTo>
                <a:lnTo>
                  <a:pt x="798274" y="390917"/>
                </a:lnTo>
                <a:lnTo>
                  <a:pt x="798468" y="390205"/>
                </a:lnTo>
                <a:lnTo>
                  <a:pt x="798080" y="389753"/>
                </a:lnTo>
                <a:lnTo>
                  <a:pt x="799374" y="389170"/>
                </a:lnTo>
                <a:lnTo>
                  <a:pt x="800475" y="389753"/>
                </a:lnTo>
                <a:lnTo>
                  <a:pt x="802675" y="389753"/>
                </a:lnTo>
                <a:lnTo>
                  <a:pt x="802481" y="389170"/>
                </a:lnTo>
                <a:lnTo>
                  <a:pt x="800992" y="389299"/>
                </a:lnTo>
                <a:lnTo>
                  <a:pt x="799504" y="388846"/>
                </a:lnTo>
                <a:lnTo>
                  <a:pt x="800021" y="386452"/>
                </a:lnTo>
                <a:lnTo>
                  <a:pt x="801122" y="385869"/>
                </a:lnTo>
                <a:lnTo>
                  <a:pt x="800410" y="384704"/>
                </a:lnTo>
                <a:lnTo>
                  <a:pt x="801704" y="382504"/>
                </a:lnTo>
                <a:lnTo>
                  <a:pt x="802416" y="382050"/>
                </a:lnTo>
                <a:lnTo>
                  <a:pt x="802222" y="381468"/>
                </a:lnTo>
                <a:lnTo>
                  <a:pt x="802610" y="381339"/>
                </a:lnTo>
                <a:lnTo>
                  <a:pt x="802804" y="380304"/>
                </a:lnTo>
                <a:lnTo>
                  <a:pt x="807205" y="377779"/>
                </a:lnTo>
                <a:lnTo>
                  <a:pt x="809600" y="377650"/>
                </a:lnTo>
                <a:lnTo>
                  <a:pt x="813484" y="378686"/>
                </a:lnTo>
                <a:lnTo>
                  <a:pt x="814066" y="378362"/>
                </a:lnTo>
                <a:lnTo>
                  <a:pt x="816849" y="378814"/>
                </a:lnTo>
                <a:lnTo>
                  <a:pt x="818661" y="378686"/>
                </a:lnTo>
                <a:lnTo>
                  <a:pt x="820862" y="379397"/>
                </a:lnTo>
                <a:lnTo>
                  <a:pt x="822544" y="379268"/>
                </a:lnTo>
                <a:lnTo>
                  <a:pt x="824033" y="378686"/>
                </a:lnTo>
                <a:lnTo>
                  <a:pt x="826040" y="378686"/>
                </a:lnTo>
                <a:lnTo>
                  <a:pt x="829340" y="377779"/>
                </a:lnTo>
                <a:lnTo>
                  <a:pt x="829534" y="378232"/>
                </a:lnTo>
                <a:lnTo>
                  <a:pt x="831541" y="379268"/>
                </a:lnTo>
                <a:lnTo>
                  <a:pt x="831152" y="380756"/>
                </a:lnTo>
                <a:lnTo>
                  <a:pt x="832447" y="380432"/>
                </a:lnTo>
                <a:lnTo>
                  <a:pt x="832641" y="379397"/>
                </a:lnTo>
                <a:lnTo>
                  <a:pt x="833029" y="379268"/>
                </a:lnTo>
                <a:lnTo>
                  <a:pt x="836913" y="379268"/>
                </a:lnTo>
                <a:lnTo>
                  <a:pt x="838725" y="379526"/>
                </a:lnTo>
                <a:lnTo>
                  <a:pt x="839825" y="381468"/>
                </a:lnTo>
                <a:lnTo>
                  <a:pt x="841314" y="381468"/>
                </a:lnTo>
                <a:lnTo>
                  <a:pt x="842026" y="379397"/>
                </a:lnTo>
                <a:lnTo>
                  <a:pt x="843126" y="380109"/>
                </a:lnTo>
                <a:lnTo>
                  <a:pt x="844226" y="380109"/>
                </a:lnTo>
                <a:lnTo>
                  <a:pt x="845326" y="380691"/>
                </a:lnTo>
                <a:lnTo>
                  <a:pt x="849404" y="381598"/>
                </a:lnTo>
                <a:lnTo>
                  <a:pt x="849598" y="382050"/>
                </a:lnTo>
                <a:lnTo>
                  <a:pt x="850504" y="382374"/>
                </a:lnTo>
                <a:lnTo>
                  <a:pt x="850504" y="383280"/>
                </a:lnTo>
                <a:lnTo>
                  <a:pt x="851216" y="384316"/>
                </a:lnTo>
                <a:lnTo>
                  <a:pt x="853805" y="384057"/>
                </a:lnTo>
                <a:lnTo>
                  <a:pt x="854711" y="383345"/>
                </a:lnTo>
                <a:lnTo>
                  <a:pt x="856200" y="382892"/>
                </a:lnTo>
                <a:lnTo>
                  <a:pt x="861701" y="382439"/>
                </a:lnTo>
                <a:lnTo>
                  <a:pt x="862413" y="383475"/>
                </a:lnTo>
                <a:lnTo>
                  <a:pt x="866620" y="383021"/>
                </a:lnTo>
                <a:lnTo>
                  <a:pt x="867202" y="384187"/>
                </a:lnTo>
                <a:lnTo>
                  <a:pt x="869597" y="384316"/>
                </a:lnTo>
                <a:lnTo>
                  <a:pt x="869597" y="385028"/>
                </a:lnTo>
                <a:lnTo>
                  <a:pt x="870309" y="386193"/>
                </a:lnTo>
                <a:lnTo>
                  <a:pt x="871797" y="385481"/>
                </a:lnTo>
                <a:lnTo>
                  <a:pt x="872186" y="384769"/>
                </a:lnTo>
                <a:lnTo>
                  <a:pt x="873674" y="384769"/>
                </a:lnTo>
                <a:lnTo>
                  <a:pt x="874192" y="384316"/>
                </a:lnTo>
                <a:lnTo>
                  <a:pt x="877299" y="385222"/>
                </a:lnTo>
                <a:lnTo>
                  <a:pt x="877817" y="385805"/>
                </a:lnTo>
                <a:lnTo>
                  <a:pt x="879823" y="385675"/>
                </a:lnTo>
                <a:lnTo>
                  <a:pt x="882218" y="387875"/>
                </a:lnTo>
                <a:lnTo>
                  <a:pt x="884094" y="390400"/>
                </a:lnTo>
                <a:lnTo>
                  <a:pt x="885777" y="391759"/>
                </a:lnTo>
                <a:lnTo>
                  <a:pt x="887266" y="395319"/>
                </a:lnTo>
                <a:lnTo>
                  <a:pt x="887072" y="398295"/>
                </a:lnTo>
                <a:lnTo>
                  <a:pt x="887784" y="399202"/>
                </a:lnTo>
                <a:lnTo>
                  <a:pt x="887784" y="399914"/>
                </a:lnTo>
                <a:lnTo>
                  <a:pt x="887201" y="400625"/>
                </a:lnTo>
                <a:lnTo>
                  <a:pt x="887395" y="401338"/>
                </a:lnTo>
                <a:lnTo>
                  <a:pt x="885713" y="404121"/>
                </a:lnTo>
                <a:lnTo>
                  <a:pt x="885001" y="404380"/>
                </a:lnTo>
                <a:lnTo>
                  <a:pt x="884612" y="405092"/>
                </a:lnTo>
                <a:lnTo>
                  <a:pt x="883318" y="405674"/>
                </a:lnTo>
                <a:lnTo>
                  <a:pt x="882218" y="405544"/>
                </a:lnTo>
                <a:lnTo>
                  <a:pt x="881311" y="406450"/>
                </a:lnTo>
                <a:lnTo>
                  <a:pt x="880017" y="406710"/>
                </a:lnTo>
                <a:lnTo>
                  <a:pt x="878205" y="406450"/>
                </a:lnTo>
                <a:lnTo>
                  <a:pt x="877104" y="406580"/>
                </a:lnTo>
                <a:lnTo>
                  <a:pt x="876910" y="407033"/>
                </a:lnTo>
                <a:lnTo>
                  <a:pt x="875228" y="406710"/>
                </a:lnTo>
                <a:lnTo>
                  <a:pt x="871150" y="407033"/>
                </a:lnTo>
                <a:lnTo>
                  <a:pt x="870956" y="406321"/>
                </a:lnTo>
                <a:lnTo>
                  <a:pt x="870244" y="406192"/>
                </a:lnTo>
                <a:lnTo>
                  <a:pt x="870244" y="405933"/>
                </a:lnTo>
                <a:lnTo>
                  <a:pt x="871538" y="404897"/>
                </a:lnTo>
                <a:lnTo>
                  <a:pt x="871345" y="403603"/>
                </a:lnTo>
                <a:lnTo>
                  <a:pt x="869856" y="403150"/>
                </a:lnTo>
                <a:lnTo>
                  <a:pt x="869662" y="401985"/>
                </a:lnTo>
                <a:lnTo>
                  <a:pt x="869079" y="401273"/>
                </a:lnTo>
                <a:lnTo>
                  <a:pt x="867267" y="401144"/>
                </a:lnTo>
                <a:lnTo>
                  <a:pt x="867655" y="399978"/>
                </a:lnTo>
                <a:lnTo>
                  <a:pt x="867137" y="399072"/>
                </a:lnTo>
                <a:lnTo>
                  <a:pt x="866555" y="398943"/>
                </a:lnTo>
                <a:lnTo>
                  <a:pt x="866943" y="398490"/>
                </a:lnTo>
                <a:lnTo>
                  <a:pt x="866231" y="398619"/>
                </a:lnTo>
                <a:lnTo>
                  <a:pt x="865131" y="398166"/>
                </a:lnTo>
                <a:lnTo>
                  <a:pt x="864613" y="398490"/>
                </a:lnTo>
                <a:lnTo>
                  <a:pt x="864225" y="399655"/>
                </a:lnTo>
                <a:lnTo>
                  <a:pt x="863513" y="399914"/>
                </a:lnTo>
                <a:lnTo>
                  <a:pt x="863125" y="400949"/>
                </a:lnTo>
                <a:lnTo>
                  <a:pt x="864225" y="400625"/>
                </a:lnTo>
                <a:lnTo>
                  <a:pt x="865519" y="401661"/>
                </a:lnTo>
                <a:lnTo>
                  <a:pt x="865519" y="402567"/>
                </a:lnTo>
                <a:lnTo>
                  <a:pt x="866814" y="404768"/>
                </a:lnTo>
                <a:lnTo>
                  <a:pt x="865131" y="404315"/>
                </a:lnTo>
                <a:lnTo>
                  <a:pt x="864031" y="404638"/>
                </a:lnTo>
                <a:lnTo>
                  <a:pt x="862930" y="405803"/>
                </a:lnTo>
                <a:lnTo>
                  <a:pt x="861636" y="405544"/>
                </a:lnTo>
                <a:lnTo>
                  <a:pt x="861118" y="404962"/>
                </a:lnTo>
                <a:lnTo>
                  <a:pt x="861507" y="404509"/>
                </a:lnTo>
                <a:lnTo>
                  <a:pt x="861507" y="402567"/>
                </a:lnTo>
                <a:lnTo>
                  <a:pt x="860407" y="401985"/>
                </a:lnTo>
                <a:lnTo>
                  <a:pt x="860018" y="401985"/>
                </a:lnTo>
                <a:lnTo>
                  <a:pt x="860018" y="402567"/>
                </a:lnTo>
                <a:lnTo>
                  <a:pt x="860536" y="402567"/>
                </a:lnTo>
                <a:lnTo>
                  <a:pt x="860924" y="403603"/>
                </a:lnTo>
                <a:lnTo>
                  <a:pt x="860536" y="404638"/>
                </a:lnTo>
                <a:lnTo>
                  <a:pt x="858724" y="404509"/>
                </a:lnTo>
                <a:lnTo>
                  <a:pt x="858335" y="404056"/>
                </a:lnTo>
                <a:lnTo>
                  <a:pt x="858724" y="402891"/>
                </a:lnTo>
                <a:lnTo>
                  <a:pt x="858141" y="402891"/>
                </a:lnTo>
                <a:lnTo>
                  <a:pt x="857429" y="404056"/>
                </a:lnTo>
                <a:lnTo>
                  <a:pt x="854452" y="404638"/>
                </a:lnTo>
                <a:lnTo>
                  <a:pt x="854840" y="405092"/>
                </a:lnTo>
                <a:lnTo>
                  <a:pt x="854646" y="405803"/>
                </a:lnTo>
                <a:lnTo>
                  <a:pt x="852963" y="405803"/>
                </a:lnTo>
                <a:lnTo>
                  <a:pt x="852963" y="407292"/>
                </a:lnTo>
                <a:lnTo>
                  <a:pt x="853870" y="407162"/>
                </a:lnTo>
                <a:lnTo>
                  <a:pt x="853870" y="408328"/>
                </a:lnTo>
                <a:lnTo>
                  <a:pt x="852575" y="408198"/>
                </a:lnTo>
                <a:lnTo>
                  <a:pt x="851087" y="408910"/>
                </a:lnTo>
                <a:lnTo>
                  <a:pt x="851087" y="409622"/>
                </a:lnTo>
                <a:lnTo>
                  <a:pt x="849986" y="411240"/>
                </a:lnTo>
                <a:lnTo>
                  <a:pt x="849986" y="411952"/>
                </a:lnTo>
                <a:lnTo>
                  <a:pt x="850698" y="411693"/>
                </a:lnTo>
                <a:lnTo>
                  <a:pt x="852510" y="408910"/>
                </a:lnTo>
                <a:lnTo>
                  <a:pt x="854905" y="410075"/>
                </a:lnTo>
                <a:lnTo>
                  <a:pt x="854517" y="411564"/>
                </a:lnTo>
                <a:lnTo>
                  <a:pt x="853222" y="412858"/>
                </a:lnTo>
                <a:lnTo>
                  <a:pt x="850634" y="413894"/>
                </a:lnTo>
                <a:lnTo>
                  <a:pt x="850634" y="414476"/>
                </a:lnTo>
                <a:lnTo>
                  <a:pt x="849922" y="415188"/>
                </a:lnTo>
                <a:lnTo>
                  <a:pt x="848239" y="415641"/>
                </a:lnTo>
                <a:lnTo>
                  <a:pt x="848239" y="418618"/>
                </a:lnTo>
                <a:lnTo>
                  <a:pt x="846427" y="418489"/>
                </a:lnTo>
                <a:lnTo>
                  <a:pt x="846427" y="418230"/>
                </a:lnTo>
                <a:lnTo>
                  <a:pt x="847721" y="418101"/>
                </a:lnTo>
                <a:lnTo>
                  <a:pt x="847527" y="416029"/>
                </a:lnTo>
                <a:lnTo>
                  <a:pt x="846233" y="416159"/>
                </a:lnTo>
                <a:lnTo>
                  <a:pt x="845844" y="415706"/>
                </a:lnTo>
                <a:lnTo>
                  <a:pt x="845326" y="415706"/>
                </a:lnTo>
                <a:lnTo>
                  <a:pt x="844032" y="416612"/>
                </a:lnTo>
                <a:lnTo>
                  <a:pt x="842737" y="416353"/>
                </a:lnTo>
                <a:lnTo>
                  <a:pt x="842349" y="415900"/>
                </a:lnTo>
                <a:lnTo>
                  <a:pt x="840343" y="415900"/>
                </a:lnTo>
                <a:lnTo>
                  <a:pt x="839825" y="416353"/>
                </a:lnTo>
                <a:lnTo>
                  <a:pt x="838725" y="416029"/>
                </a:lnTo>
                <a:lnTo>
                  <a:pt x="837430" y="417454"/>
                </a:lnTo>
                <a:lnTo>
                  <a:pt x="836330" y="417324"/>
                </a:lnTo>
                <a:lnTo>
                  <a:pt x="835942" y="418489"/>
                </a:lnTo>
                <a:lnTo>
                  <a:pt x="835748" y="417777"/>
                </a:lnTo>
                <a:lnTo>
                  <a:pt x="835359" y="417777"/>
                </a:lnTo>
                <a:lnTo>
                  <a:pt x="834971" y="418683"/>
                </a:lnTo>
                <a:lnTo>
                  <a:pt x="834259" y="418683"/>
                </a:lnTo>
                <a:lnTo>
                  <a:pt x="834453" y="419395"/>
                </a:lnTo>
                <a:lnTo>
                  <a:pt x="833159" y="418812"/>
                </a:lnTo>
                <a:lnTo>
                  <a:pt x="832447" y="419265"/>
                </a:lnTo>
                <a:lnTo>
                  <a:pt x="831346" y="417777"/>
                </a:lnTo>
                <a:lnTo>
                  <a:pt x="828369" y="418036"/>
                </a:lnTo>
                <a:lnTo>
                  <a:pt x="826169" y="417130"/>
                </a:lnTo>
                <a:lnTo>
                  <a:pt x="824874" y="417130"/>
                </a:lnTo>
                <a:lnTo>
                  <a:pt x="823774" y="418165"/>
                </a:lnTo>
                <a:lnTo>
                  <a:pt x="823062" y="418295"/>
                </a:lnTo>
                <a:lnTo>
                  <a:pt x="823062" y="418877"/>
                </a:lnTo>
                <a:lnTo>
                  <a:pt x="824357" y="419460"/>
                </a:lnTo>
                <a:lnTo>
                  <a:pt x="825263" y="418748"/>
                </a:lnTo>
                <a:lnTo>
                  <a:pt x="826557" y="418877"/>
                </a:lnTo>
                <a:lnTo>
                  <a:pt x="828563" y="419589"/>
                </a:lnTo>
                <a:lnTo>
                  <a:pt x="829858" y="420754"/>
                </a:lnTo>
                <a:lnTo>
                  <a:pt x="829664" y="421789"/>
                </a:lnTo>
                <a:lnTo>
                  <a:pt x="830376" y="422113"/>
                </a:lnTo>
                <a:lnTo>
                  <a:pt x="830376" y="423602"/>
                </a:lnTo>
                <a:lnTo>
                  <a:pt x="830958" y="423861"/>
                </a:lnTo>
                <a:lnTo>
                  <a:pt x="830958" y="424443"/>
                </a:lnTo>
                <a:lnTo>
                  <a:pt x="831476" y="424896"/>
                </a:lnTo>
                <a:lnTo>
                  <a:pt x="833677" y="425025"/>
                </a:lnTo>
                <a:lnTo>
                  <a:pt x="833677" y="426191"/>
                </a:lnTo>
                <a:lnTo>
                  <a:pt x="834388" y="426191"/>
                </a:lnTo>
                <a:lnTo>
                  <a:pt x="834777" y="426903"/>
                </a:lnTo>
                <a:lnTo>
                  <a:pt x="835489" y="426903"/>
                </a:lnTo>
                <a:lnTo>
                  <a:pt x="836395" y="427938"/>
                </a:lnTo>
                <a:lnTo>
                  <a:pt x="837883" y="427809"/>
                </a:lnTo>
                <a:lnTo>
                  <a:pt x="838596" y="428973"/>
                </a:lnTo>
                <a:lnTo>
                  <a:pt x="841184" y="429427"/>
                </a:lnTo>
                <a:lnTo>
                  <a:pt x="841896" y="428973"/>
                </a:lnTo>
                <a:lnTo>
                  <a:pt x="843708" y="429103"/>
                </a:lnTo>
                <a:lnTo>
                  <a:pt x="844809" y="430139"/>
                </a:lnTo>
                <a:lnTo>
                  <a:pt x="845520" y="429556"/>
                </a:lnTo>
                <a:lnTo>
                  <a:pt x="846233" y="430009"/>
                </a:lnTo>
                <a:lnTo>
                  <a:pt x="846621" y="429103"/>
                </a:lnTo>
                <a:lnTo>
                  <a:pt x="847009" y="429103"/>
                </a:lnTo>
                <a:lnTo>
                  <a:pt x="847203" y="430009"/>
                </a:lnTo>
                <a:lnTo>
                  <a:pt x="846297" y="430333"/>
                </a:lnTo>
                <a:lnTo>
                  <a:pt x="846103" y="430786"/>
                </a:lnTo>
                <a:lnTo>
                  <a:pt x="847203" y="431045"/>
                </a:lnTo>
                <a:lnTo>
                  <a:pt x="847009" y="431757"/>
                </a:lnTo>
                <a:lnTo>
                  <a:pt x="847398" y="431886"/>
                </a:lnTo>
                <a:lnTo>
                  <a:pt x="847980" y="431562"/>
                </a:lnTo>
                <a:lnTo>
                  <a:pt x="849080" y="431692"/>
                </a:lnTo>
                <a:lnTo>
                  <a:pt x="848886" y="432598"/>
                </a:lnTo>
                <a:lnTo>
                  <a:pt x="847980" y="433051"/>
                </a:lnTo>
                <a:lnTo>
                  <a:pt x="847980" y="433957"/>
                </a:lnTo>
                <a:lnTo>
                  <a:pt x="850181" y="434863"/>
                </a:lnTo>
                <a:lnTo>
                  <a:pt x="850569" y="435446"/>
                </a:lnTo>
                <a:lnTo>
                  <a:pt x="852381" y="435122"/>
                </a:lnTo>
                <a:lnTo>
                  <a:pt x="852381" y="434669"/>
                </a:lnTo>
                <a:lnTo>
                  <a:pt x="851669" y="434346"/>
                </a:lnTo>
                <a:lnTo>
                  <a:pt x="851863" y="433892"/>
                </a:lnTo>
                <a:lnTo>
                  <a:pt x="852963" y="434022"/>
                </a:lnTo>
                <a:lnTo>
                  <a:pt x="853546" y="433569"/>
                </a:lnTo>
                <a:lnTo>
                  <a:pt x="853158" y="432986"/>
                </a:lnTo>
                <a:lnTo>
                  <a:pt x="853352" y="431045"/>
                </a:lnTo>
                <a:lnTo>
                  <a:pt x="852252" y="430591"/>
                </a:lnTo>
                <a:lnTo>
                  <a:pt x="852252" y="430139"/>
                </a:lnTo>
                <a:lnTo>
                  <a:pt x="852834" y="429815"/>
                </a:lnTo>
                <a:lnTo>
                  <a:pt x="854323" y="429815"/>
                </a:lnTo>
                <a:lnTo>
                  <a:pt x="855423" y="430268"/>
                </a:lnTo>
                <a:lnTo>
                  <a:pt x="857818" y="429944"/>
                </a:lnTo>
                <a:lnTo>
                  <a:pt x="858206" y="430268"/>
                </a:lnTo>
                <a:lnTo>
                  <a:pt x="857818" y="431757"/>
                </a:lnTo>
                <a:lnTo>
                  <a:pt x="857429" y="432209"/>
                </a:lnTo>
                <a:lnTo>
                  <a:pt x="855941" y="432663"/>
                </a:lnTo>
                <a:lnTo>
                  <a:pt x="855552" y="433569"/>
                </a:lnTo>
                <a:lnTo>
                  <a:pt x="854452" y="434281"/>
                </a:lnTo>
                <a:lnTo>
                  <a:pt x="853934" y="435899"/>
                </a:lnTo>
                <a:lnTo>
                  <a:pt x="854646" y="436805"/>
                </a:lnTo>
                <a:lnTo>
                  <a:pt x="855358" y="436805"/>
                </a:lnTo>
                <a:lnTo>
                  <a:pt x="855746" y="434475"/>
                </a:lnTo>
                <a:lnTo>
                  <a:pt x="856329" y="434151"/>
                </a:lnTo>
                <a:lnTo>
                  <a:pt x="856329" y="433699"/>
                </a:lnTo>
                <a:lnTo>
                  <a:pt x="858529" y="432793"/>
                </a:lnTo>
                <a:lnTo>
                  <a:pt x="858529" y="431886"/>
                </a:lnTo>
                <a:lnTo>
                  <a:pt x="859047" y="430980"/>
                </a:lnTo>
                <a:lnTo>
                  <a:pt x="859759" y="430851"/>
                </a:lnTo>
                <a:lnTo>
                  <a:pt x="859371" y="429944"/>
                </a:lnTo>
                <a:lnTo>
                  <a:pt x="859954" y="429038"/>
                </a:lnTo>
                <a:lnTo>
                  <a:pt x="859565" y="427291"/>
                </a:lnTo>
                <a:lnTo>
                  <a:pt x="859759" y="426385"/>
                </a:lnTo>
                <a:lnTo>
                  <a:pt x="862542" y="425479"/>
                </a:lnTo>
                <a:lnTo>
                  <a:pt x="862930" y="426191"/>
                </a:lnTo>
                <a:lnTo>
                  <a:pt x="863643" y="426191"/>
                </a:lnTo>
                <a:lnTo>
                  <a:pt x="864355" y="427227"/>
                </a:lnTo>
                <a:lnTo>
                  <a:pt x="866037" y="427938"/>
                </a:lnTo>
                <a:lnTo>
                  <a:pt x="865843" y="428845"/>
                </a:lnTo>
                <a:lnTo>
                  <a:pt x="866231" y="428845"/>
                </a:lnTo>
                <a:lnTo>
                  <a:pt x="866037" y="429556"/>
                </a:lnTo>
                <a:lnTo>
                  <a:pt x="866426" y="430721"/>
                </a:lnTo>
                <a:lnTo>
                  <a:pt x="867526" y="431627"/>
                </a:lnTo>
                <a:lnTo>
                  <a:pt x="867526" y="432339"/>
                </a:lnTo>
                <a:lnTo>
                  <a:pt x="868432" y="432209"/>
                </a:lnTo>
                <a:lnTo>
                  <a:pt x="868626" y="432533"/>
                </a:lnTo>
                <a:lnTo>
                  <a:pt x="868626" y="433892"/>
                </a:lnTo>
                <a:lnTo>
                  <a:pt x="868044" y="434928"/>
                </a:lnTo>
                <a:lnTo>
                  <a:pt x="870244" y="435964"/>
                </a:lnTo>
                <a:lnTo>
                  <a:pt x="869727" y="436676"/>
                </a:lnTo>
                <a:lnTo>
                  <a:pt x="870827" y="436676"/>
                </a:lnTo>
                <a:lnTo>
                  <a:pt x="871538" y="435964"/>
                </a:lnTo>
                <a:lnTo>
                  <a:pt x="871538" y="435252"/>
                </a:lnTo>
                <a:lnTo>
                  <a:pt x="873545" y="434346"/>
                </a:lnTo>
                <a:lnTo>
                  <a:pt x="873545" y="431692"/>
                </a:lnTo>
                <a:lnTo>
                  <a:pt x="874257" y="429362"/>
                </a:lnTo>
                <a:lnTo>
                  <a:pt x="874969" y="428326"/>
                </a:lnTo>
                <a:lnTo>
                  <a:pt x="877558" y="428067"/>
                </a:lnTo>
                <a:lnTo>
                  <a:pt x="878464" y="427355"/>
                </a:lnTo>
                <a:lnTo>
                  <a:pt x="879564" y="427485"/>
                </a:lnTo>
                <a:lnTo>
                  <a:pt x="880470" y="428197"/>
                </a:lnTo>
                <a:lnTo>
                  <a:pt x="880082" y="429362"/>
                </a:lnTo>
                <a:lnTo>
                  <a:pt x="879176" y="429492"/>
                </a:lnTo>
                <a:lnTo>
                  <a:pt x="878593" y="431239"/>
                </a:lnTo>
                <a:lnTo>
                  <a:pt x="878075" y="431368"/>
                </a:lnTo>
                <a:lnTo>
                  <a:pt x="878075" y="431822"/>
                </a:lnTo>
                <a:lnTo>
                  <a:pt x="877493" y="431822"/>
                </a:lnTo>
                <a:lnTo>
                  <a:pt x="877493" y="432274"/>
                </a:lnTo>
                <a:lnTo>
                  <a:pt x="878075" y="432404"/>
                </a:lnTo>
                <a:lnTo>
                  <a:pt x="878075" y="433310"/>
                </a:lnTo>
                <a:lnTo>
                  <a:pt x="878464" y="433310"/>
                </a:lnTo>
                <a:lnTo>
                  <a:pt x="878658" y="432598"/>
                </a:lnTo>
                <a:lnTo>
                  <a:pt x="879240" y="432598"/>
                </a:lnTo>
                <a:lnTo>
                  <a:pt x="879240" y="432145"/>
                </a:lnTo>
                <a:lnTo>
                  <a:pt x="880729" y="433051"/>
                </a:lnTo>
                <a:lnTo>
                  <a:pt x="882412" y="432469"/>
                </a:lnTo>
                <a:lnTo>
                  <a:pt x="883123" y="432793"/>
                </a:lnTo>
                <a:lnTo>
                  <a:pt x="883318" y="432209"/>
                </a:lnTo>
                <a:lnTo>
                  <a:pt x="883901" y="432209"/>
                </a:lnTo>
                <a:lnTo>
                  <a:pt x="884612" y="431498"/>
                </a:lnTo>
                <a:lnTo>
                  <a:pt x="884224" y="430591"/>
                </a:lnTo>
                <a:lnTo>
                  <a:pt x="885713" y="430139"/>
                </a:lnTo>
                <a:lnTo>
                  <a:pt x="885713" y="429685"/>
                </a:lnTo>
                <a:lnTo>
                  <a:pt x="884418" y="429103"/>
                </a:lnTo>
                <a:lnTo>
                  <a:pt x="882606" y="429556"/>
                </a:lnTo>
                <a:lnTo>
                  <a:pt x="882606" y="428973"/>
                </a:lnTo>
                <a:lnTo>
                  <a:pt x="883318" y="428715"/>
                </a:lnTo>
                <a:lnTo>
                  <a:pt x="883318" y="428003"/>
                </a:lnTo>
                <a:lnTo>
                  <a:pt x="882930" y="428456"/>
                </a:lnTo>
                <a:lnTo>
                  <a:pt x="882347" y="428456"/>
                </a:lnTo>
                <a:lnTo>
                  <a:pt x="881959" y="427420"/>
                </a:lnTo>
                <a:lnTo>
                  <a:pt x="880147" y="426708"/>
                </a:lnTo>
                <a:lnTo>
                  <a:pt x="879564" y="424961"/>
                </a:lnTo>
                <a:lnTo>
                  <a:pt x="879046" y="424508"/>
                </a:lnTo>
                <a:lnTo>
                  <a:pt x="877946" y="421531"/>
                </a:lnTo>
                <a:lnTo>
                  <a:pt x="877946" y="420495"/>
                </a:lnTo>
                <a:lnTo>
                  <a:pt x="878852" y="418748"/>
                </a:lnTo>
                <a:lnTo>
                  <a:pt x="878140" y="413764"/>
                </a:lnTo>
                <a:lnTo>
                  <a:pt x="878852" y="412728"/>
                </a:lnTo>
                <a:lnTo>
                  <a:pt x="880535" y="413441"/>
                </a:lnTo>
                <a:lnTo>
                  <a:pt x="882735" y="413570"/>
                </a:lnTo>
                <a:lnTo>
                  <a:pt x="883123" y="413311"/>
                </a:lnTo>
                <a:lnTo>
                  <a:pt x="885130" y="413311"/>
                </a:lnTo>
                <a:lnTo>
                  <a:pt x="886424" y="412599"/>
                </a:lnTo>
                <a:lnTo>
                  <a:pt x="887137" y="412599"/>
                </a:lnTo>
                <a:lnTo>
                  <a:pt x="887848" y="411887"/>
                </a:lnTo>
                <a:lnTo>
                  <a:pt x="888560" y="411887"/>
                </a:lnTo>
                <a:lnTo>
                  <a:pt x="888949" y="412340"/>
                </a:lnTo>
                <a:lnTo>
                  <a:pt x="888755" y="413505"/>
                </a:lnTo>
                <a:lnTo>
                  <a:pt x="889855" y="414411"/>
                </a:lnTo>
                <a:lnTo>
                  <a:pt x="890049" y="416159"/>
                </a:lnTo>
                <a:lnTo>
                  <a:pt x="888949" y="416288"/>
                </a:lnTo>
                <a:lnTo>
                  <a:pt x="887460" y="415123"/>
                </a:lnTo>
                <a:lnTo>
                  <a:pt x="885777" y="415447"/>
                </a:lnTo>
                <a:lnTo>
                  <a:pt x="884871" y="417647"/>
                </a:lnTo>
                <a:lnTo>
                  <a:pt x="887266" y="421337"/>
                </a:lnTo>
                <a:lnTo>
                  <a:pt x="887654" y="423861"/>
                </a:lnTo>
                <a:lnTo>
                  <a:pt x="888172" y="424896"/>
                </a:lnTo>
                <a:lnTo>
                  <a:pt x="890955" y="426644"/>
                </a:lnTo>
                <a:lnTo>
                  <a:pt x="892638" y="426320"/>
                </a:lnTo>
                <a:lnTo>
                  <a:pt x="894450" y="427809"/>
                </a:lnTo>
                <a:lnTo>
                  <a:pt x="895032" y="429297"/>
                </a:lnTo>
                <a:lnTo>
                  <a:pt x="895744" y="429427"/>
                </a:lnTo>
                <a:lnTo>
                  <a:pt x="896650" y="431045"/>
                </a:lnTo>
                <a:lnTo>
                  <a:pt x="898333" y="431951"/>
                </a:lnTo>
                <a:lnTo>
                  <a:pt x="899628" y="431822"/>
                </a:lnTo>
                <a:lnTo>
                  <a:pt x="900534" y="432728"/>
                </a:lnTo>
                <a:lnTo>
                  <a:pt x="900534" y="434475"/>
                </a:lnTo>
                <a:lnTo>
                  <a:pt x="900145" y="434798"/>
                </a:lnTo>
                <a:lnTo>
                  <a:pt x="899951" y="436676"/>
                </a:lnTo>
                <a:lnTo>
                  <a:pt x="899369" y="437582"/>
                </a:lnTo>
                <a:lnTo>
                  <a:pt x="899563" y="438746"/>
                </a:lnTo>
                <a:lnTo>
                  <a:pt x="899175" y="439458"/>
                </a:lnTo>
                <a:lnTo>
                  <a:pt x="900081" y="439458"/>
                </a:lnTo>
                <a:lnTo>
                  <a:pt x="899887" y="440947"/>
                </a:lnTo>
                <a:lnTo>
                  <a:pt x="900404" y="441400"/>
                </a:lnTo>
                <a:lnTo>
                  <a:pt x="900404" y="443471"/>
                </a:lnTo>
                <a:lnTo>
                  <a:pt x="900793" y="444054"/>
                </a:lnTo>
                <a:lnTo>
                  <a:pt x="899304" y="444377"/>
                </a:lnTo>
                <a:lnTo>
                  <a:pt x="898916" y="444831"/>
                </a:lnTo>
                <a:lnTo>
                  <a:pt x="900598" y="444701"/>
                </a:lnTo>
                <a:lnTo>
                  <a:pt x="901699" y="443989"/>
                </a:lnTo>
                <a:lnTo>
                  <a:pt x="903576" y="444571"/>
                </a:lnTo>
                <a:lnTo>
                  <a:pt x="905776" y="444571"/>
                </a:lnTo>
                <a:lnTo>
                  <a:pt x="905776" y="444831"/>
                </a:lnTo>
                <a:lnTo>
                  <a:pt x="907070" y="445154"/>
                </a:lnTo>
                <a:lnTo>
                  <a:pt x="914967" y="445413"/>
                </a:lnTo>
                <a:lnTo>
                  <a:pt x="917361" y="446578"/>
                </a:lnTo>
                <a:lnTo>
                  <a:pt x="916843" y="448519"/>
                </a:lnTo>
                <a:lnTo>
                  <a:pt x="917361" y="448519"/>
                </a:lnTo>
                <a:lnTo>
                  <a:pt x="917555" y="447808"/>
                </a:lnTo>
                <a:lnTo>
                  <a:pt x="918462" y="447484"/>
                </a:lnTo>
                <a:lnTo>
                  <a:pt x="918850" y="447484"/>
                </a:lnTo>
                <a:lnTo>
                  <a:pt x="918850" y="448519"/>
                </a:lnTo>
                <a:lnTo>
                  <a:pt x="919756" y="448196"/>
                </a:lnTo>
                <a:lnTo>
                  <a:pt x="921245" y="448519"/>
                </a:lnTo>
                <a:lnTo>
                  <a:pt x="921633" y="448196"/>
                </a:lnTo>
                <a:lnTo>
                  <a:pt x="922539" y="448649"/>
                </a:lnTo>
                <a:lnTo>
                  <a:pt x="924351" y="448519"/>
                </a:lnTo>
                <a:lnTo>
                  <a:pt x="924545" y="448843"/>
                </a:lnTo>
                <a:lnTo>
                  <a:pt x="927846" y="448261"/>
                </a:lnTo>
                <a:lnTo>
                  <a:pt x="929723" y="448584"/>
                </a:lnTo>
                <a:lnTo>
                  <a:pt x="931212" y="447872"/>
                </a:lnTo>
                <a:lnTo>
                  <a:pt x="933218" y="447548"/>
                </a:lnTo>
                <a:lnTo>
                  <a:pt x="937813" y="448714"/>
                </a:lnTo>
                <a:lnTo>
                  <a:pt x="940596" y="450591"/>
                </a:lnTo>
                <a:lnTo>
                  <a:pt x="942085" y="452791"/>
                </a:lnTo>
                <a:lnTo>
                  <a:pt x="944674" y="453827"/>
                </a:lnTo>
                <a:lnTo>
                  <a:pt x="944674" y="454280"/>
                </a:lnTo>
                <a:lnTo>
                  <a:pt x="943573" y="454733"/>
                </a:lnTo>
                <a:lnTo>
                  <a:pt x="943768" y="457063"/>
                </a:lnTo>
                <a:lnTo>
                  <a:pt x="943380" y="457645"/>
                </a:lnTo>
                <a:lnTo>
                  <a:pt x="943897" y="458357"/>
                </a:lnTo>
                <a:lnTo>
                  <a:pt x="944285" y="458357"/>
                </a:lnTo>
                <a:lnTo>
                  <a:pt x="944285" y="455251"/>
                </a:lnTo>
                <a:lnTo>
                  <a:pt x="945774" y="455121"/>
                </a:lnTo>
                <a:lnTo>
                  <a:pt x="946292" y="454539"/>
                </a:lnTo>
                <a:lnTo>
                  <a:pt x="948492" y="454409"/>
                </a:lnTo>
                <a:lnTo>
                  <a:pt x="949075" y="453956"/>
                </a:lnTo>
                <a:lnTo>
                  <a:pt x="950563" y="454085"/>
                </a:lnTo>
                <a:lnTo>
                  <a:pt x="950952" y="453956"/>
                </a:lnTo>
                <a:lnTo>
                  <a:pt x="950952" y="453244"/>
                </a:lnTo>
                <a:lnTo>
                  <a:pt x="954641" y="453568"/>
                </a:lnTo>
                <a:lnTo>
                  <a:pt x="956647" y="452532"/>
                </a:lnTo>
                <a:lnTo>
                  <a:pt x="958136" y="452403"/>
                </a:lnTo>
                <a:lnTo>
                  <a:pt x="962731" y="453115"/>
                </a:lnTo>
                <a:lnTo>
                  <a:pt x="963443" y="453568"/>
                </a:lnTo>
                <a:lnTo>
                  <a:pt x="966032" y="453568"/>
                </a:lnTo>
                <a:lnTo>
                  <a:pt x="967714" y="452662"/>
                </a:lnTo>
                <a:lnTo>
                  <a:pt x="971015" y="452921"/>
                </a:lnTo>
                <a:lnTo>
                  <a:pt x="971921" y="452467"/>
                </a:lnTo>
                <a:lnTo>
                  <a:pt x="973604" y="452467"/>
                </a:lnTo>
                <a:lnTo>
                  <a:pt x="975287" y="452726"/>
                </a:lnTo>
                <a:lnTo>
                  <a:pt x="975869" y="452274"/>
                </a:lnTo>
                <a:lnTo>
                  <a:pt x="977682" y="452274"/>
                </a:lnTo>
                <a:lnTo>
                  <a:pt x="978976" y="451820"/>
                </a:lnTo>
                <a:lnTo>
                  <a:pt x="982665" y="449749"/>
                </a:lnTo>
                <a:lnTo>
                  <a:pt x="983766" y="447420"/>
                </a:lnTo>
                <a:lnTo>
                  <a:pt x="985772" y="445802"/>
                </a:lnTo>
                <a:lnTo>
                  <a:pt x="986872" y="444184"/>
                </a:lnTo>
                <a:lnTo>
                  <a:pt x="986678" y="443471"/>
                </a:lnTo>
                <a:lnTo>
                  <a:pt x="988878" y="442889"/>
                </a:lnTo>
                <a:lnTo>
                  <a:pt x="989267" y="442306"/>
                </a:lnTo>
                <a:lnTo>
                  <a:pt x="997745" y="442630"/>
                </a:lnTo>
                <a:lnTo>
                  <a:pt x="999946" y="442177"/>
                </a:lnTo>
                <a:lnTo>
                  <a:pt x="1000852" y="441141"/>
                </a:lnTo>
                <a:lnTo>
                  <a:pt x="1000658" y="440559"/>
                </a:lnTo>
                <a:lnTo>
                  <a:pt x="1005253" y="441141"/>
                </a:lnTo>
                <a:lnTo>
                  <a:pt x="1009654" y="441141"/>
                </a:lnTo>
                <a:lnTo>
                  <a:pt x="1010560" y="440688"/>
                </a:lnTo>
                <a:lnTo>
                  <a:pt x="1010366" y="440106"/>
                </a:lnTo>
                <a:lnTo>
                  <a:pt x="1011078" y="439976"/>
                </a:lnTo>
                <a:lnTo>
                  <a:pt x="1011078" y="439265"/>
                </a:lnTo>
                <a:lnTo>
                  <a:pt x="1011596" y="438811"/>
                </a:lnTo>
                <a:lnTo>
                  <a:pt x="1018262" y="439135"/>
                </a:lnTo>
                <a:lnTo>
                  <a:pt x="1020268" y="438423"/>
                </a:lnTo>
                <a:lnTo>
                  <a:pt x="1024864" y="438553"/>
                </a:lnTo>
                <a:lnTo>
                  <a:pt x="1025058" y="438811"/>
                </a:lnTo>
                <a:lnTo>
                  <a:pt x="1030753" y="438553"/>
                </a:lnTo>
                <a:lnTo>
                  <a:pt x="1033730" y="438099"/>
                </a:lnTo>
                <a:lnTo>
                  <a:pt x="1034119" y="437647"/>
                </a:lnTo>
                <a:lnTo>
                  <a:pt x="1035025" y="437647"/>
                </a:lnTo>
                <a:lnTo>
                  <a:pt x="1037420" y="436481"/>
                </a:lnTo>
                <a:lnTo>
                  <a:pt x="1041497" y="436029"/>
                </a:lnTo>
                <a:lnTo>
                  <a:pt x="1042792" y="435446"/>
                </a:lnTo>
                <a:lnTo>
                  <a:pt x="1047193" y="434539"/>
                </a:lnTo>
                <a:lnTo>
                  <a:pt x="1054959" y="435122"/>
                </a:lnTo>
                <a:lnTo>
                  <a:pt x="1059942" y="436029"/>
                </a:lnTo>
                <a:lnTo>
                  <a:pt x="1060137" y="436287"/>
                </a:lnTo>
                <a:lnTo>
                  <a:pt x="1070622" y="436157"/>
                </a:lnTo>
                <a:lnTo>
                  <a:pt x="1072305" y="435575"/>
                </a:lnTo>
                <a:lnTo>
                  <a:pt x="1073211" y="434863"/>
                </a:lnTo>
                <a:lnTo>
                  <a:pt x="1073599" y="433957"/>
                </a:lnTo>
                <a:lnTo>
                  <a:pt x="1074505" y="433504"/>
                </a:lnTo>
                <a:lnTo>
                  <a:pt x="1078388" y="433180"/>
                </a:lnTo>
                <a:lnTo>
                  <a:pt x="1079295" y="434087"/>
                </a:lnTo>
                <a:lnTo>
                  <a:pt x="1082077" y="433957"/>
                </a:lnTo>
                <a:lnTo>
                  <a:pt x="1082466" y="434539"/>
                </a:lnTo>
                <a:lnTo>
                  <a:pt x="1083954" y="434539"/>
                </a:lnTo>
                <a:lnTo>
                  <a:pt x="1084149" y="433957"/>
                </a:lnTo>
                <a:lnTo>
                  <a:pt x="1085249" y="433957"/>
                </a:lnTo>
                <a:lnTo>
                  <a:pt x="1085831" y="433504"/>
                </a:lnTo>
                <a:lnTo>
                  <a:pt x="1087837" y="433763"/>
                </a:lnTo>
                <a:lnTo>
                  <a:pt x="1089326" y="433504"/>
                </a:lnTo>
                <a:lnTo>
                  <a:pt x="1089844" y="433051"/>
                </a:lnTo>
                <a:lnTo>
                  <a:pt x="1090038" y="431562"/>
                </a:lnTo>
                <a:lnTo>
                  <a:pt x="1093339" y="432274"/>
                </a:lnTo>
                <a:lnTo>
                  <a:pt x="1094051" y="431692"/>
                </a:lnTo>
                <a:lnTo>
                  <a:pt x="1095345" y="431562"/>
                </a:lnTo>
                <a:lnTo>
                  <a:pt x="1094957" y="430980"/>
                </a:lnTo>
                <a:lnTo>
                  <a:pt x="1095669" y="430851"/>
                </a:lnTo>
                <a:lnTo>
                  <a:pt x="1097481" y="431303"/>
                </a:lnTo>
                <a:lnTo>
                  <a:pt x="1097870" y="431886"/>
                </a:lnTo>
                <a:lnTo>
                  <a:pt x="1099682" y="431886"/>
                </a:lnTo>
                <a:lnTo>
                  <a:pt x="1100976" y="431174"/>
                </a:lnTo>
                <a:lnTo>
                  <a:pt x="1102982" y="430915"/>
                </a:lnTo>
                <a:lnTo>
                  <a:pt x="1104665" y="431174"/>
                </a:lnTo>
                <a:lnTo>
                  <a:pt x="1105054" y="429880"/>
                </a:lnTo>
                <a:lnTo>
                  <a:pt x="1105571" y="429750"/>
                </a:lnTo>
                <a:lnTo>
                  <a:pt x="1105571" y="428845"/>
                </a:lnTo>
                <a:lnTo>
                  <a:pt x="1107254" y="428132"/>
                </a:lnTo>
                <a:lnTo>
                  <a:pt x="1112238" y="428132"/>
                </a:lnTo>
                <a:lnTo>
                  <a:pt x="1112432" y="428456"/>
                </a:lnTo>
                <a:lnTo>
                  <a:pt x="1114632" y="428132"/>
                </a:lnTo>
                <a:lnTo>
                  <a:pt x="1115344" y="428585"/>
                </a:lnTo>
                <a:lnTo>
                  <a:pt x="1117739" y="428845"/>
                </a:lnTo>
                <a:lnTo>
                  <a:pt x="1119745" y="428262"/>
                </a:lnTo>
                <a:lnTo>
                  <a:pt x="1119551" y="428003"/>
                </a:lnTo>
                <a:lnTo>
                  <a:pt x="1120457" y="427550"/>
                </a:lnTo>
                <a:lnTo>
                  <a:pt x="1121363" y="429038"/>
                </a:lnTo>
                <a:lnTo>
                  <a:pt x="1123240" y="429621"/>
                </a:lnTo>
                <a:lnTo>
                  <a:pt x="1123629" y="430203"/>
                </a:lnTo>
                <a:lnTo>
                  <a:pt x="1124340" y="430203"/>
                </a:lnTo>
                <a:lnTo>
                  <a:pt x="1126023" y="431368"/>
                </a:lnTo>
                <a:lnTo>
                  <a:pt x="1126023" y="432857"/>
                </a:lnTo>
                <a:lnTo>
                  <a:pt x="1126541" y="433310"/>
                </a:lnTo>
                <a:lnTo>
                  <a:pt x="1127253" y="433310"/>
                </a:lnTo>
                <a:lnTo>
                  <a:pt x="1127059" y="435252"/>
                </a:lnTo>
                <a:lnTo>
                  <a:pt x="1128353" y="436287"/>
                </a:lnTo>
                <a:lnTo>
                  <a:pt x="1128353" y="438488"/>
                </a:lnTo>
                <a:lnTo>
                  <a:pt x="1127965" y="441011"/>
                </a:lnTo>
                <a:lnTo>
                  <a:pt x="1126865" y="441918"/>
                </a:lnTo>
                <a:lnTo>
                  <a:pt x="1127253" y="446190"/>
                </a:lnTo>
                <a:lnTo>
                  <a:pt x="1126735" y="446190"/>
                </a:lnTo>
                <a:lnTo>
                  <a:pt x="1126153" y="447096"/>
                </a:lnTo>
                <a:lnTo>
                  <a:pt x="1126735" y="447678"/>
                </a:lnTo>
                <a:lnTo>
                  <a:pt x="1126347" y="448261"/>
                </a:lnTo>
                <a:lnTo>
                  <a:pt x="1126541" y="449166"/>
                </a:lnTo>
                <a:lnTo>
                  <a:pt x="1126153" y="449296"/>
                </a:lnTo>
                <a:lnTo>
                  <a:pt x="1126153" y="449879"/>
                </a:lnTo>
                <a:lnTo>
                  <a:pt x="1126541" y="449879"/>
                </a:lnTo>
                <a:lnTo>
                  <a:pt x="1126153" y="450784"/>
                </a:lnTo>
                <a:lnTo>
                  <a:pt x="1126347" y="451238"/>
                </a:lnTo>
                <a:lnTo>
                  <a:pt x="1125958" y="451238"/>
                </a:lnTo>
                <a:lnTo>
                  <a:pt x="1125570" y="451950"/>
                </a:lnTo>
                <a:lnTo>
                  <a:pt x="1124858" y="452079"/>
                </a:lnTo>
                <a:lnTo>
                  <a:pt x="1125247" y="453373"/>
                </a:lnTo>
                <a:lnTo>
                  <a:pt x="1124729" y="453697"/>
                </a:lnTo>
                <a:lnTo>
                  <a:pt x="1122722" y="457645"/>
                </a:lnTo>
                <a:lnTo>
                  <a:pt x="1120910" y="459263"/>
                </a:lnTo>
                <a:lnTo>
                  <a:pt x="1120328" y="460752"/>
                </a:lnTo>
                <a:lnTo>
                  <a:pt x="1118645" y="461788"/>
                </a:lnTo>
                <a:lnTo>
                  <a:pt x="1119033" y="462952"/>
                </a:lnTo>
                <a:lnTo>
                  <a:pt x="1118516" y="463082"/>
                </a:lnTo>
                <a:lnTo>
                  <a:pt x="1120004" y="464377"/>
                </a:lnTo>
                <a:lnTo>
                  <a:pt x="1119292" y="464377"/>
                </a:lnTo>
                <a:lnTo>
                  <a:pt x="1117803" y="463211"/>
                </a:lnTo>
                <a:lnTo>
                  <a:pt x="1117803" y="463923"/>
                </a:lnTo>
                <a:lnTo>
                  <a:pt x="1117092" y="464053"/>
                </a:lnTo>
                <a:lnTo>
                  <a:pt x="1117092" y="464635"/>
                </a:lnTo>
                <a:lnTo>
                  <a:pt x="1115603" y="464894"/>
                </a:lnTo>
                <a:lnTo>
                  <a:pt x="1115085" y="463146"/>
                </a:lnTo>
                <a:lnTo>
                  <a:pt x="1113402" y="463729"/>
                </a:lnTo>
                <a:lnTo>
                  <a:pt x="1109131" y="463600"/>
                </a:lnTo>
                <a:lnTo>
                  <a:pt x="1108743" y="463017"/>
                </a:lnTo>
                <a:lnTo>
                  <a:pt x="1107642" y="463017"/>
                </a:lnTo>
                <a:lnTo>
                  <a:pt x="1106348" y="462111"/>
                </a:lnTo>
                <a:lnTo>
                  <a:pt x="1104342" y="462111"/>
                </a:lnTo>
                <a:lnTo>
                  <a:pt x="1103241" y="462564"/>
                </a:lnTo>
                <a:lnTo>
                  <a:pt x="1102141" y="463858"/>
                </a:lnTo>
                <a:lnTo>
                  <a:pt x="1101235" y="464312"/>
                </a:lnTo>
                <a:lnTo>
                  <a:pt x="1099552" y="466642"/>
                </a:lnTo>
                <a:lnTo>
                  <a:pt x="1099746" y="468583"/>
                </a:lnTo>
                <a:lnTo>
                  <a:pt x="1100653" y="469166"/>
                </a:lnTo>
                <a:lnTo>
                  <a:pt x="1101558" y="468712"/>
                </a:lnTo>
                <a:lnTo>
                  <a:pt x="1102465" y="469878"/>
                </a:lnTo>
                <a:lnTo>
                  <a:pt x="1102659" y="473372"/>
                </a:lnTo>
                <a:lnTo>
                  <a:pt x="1103371" y="478098"/>
                </a:lnTo>
                <a:lnTo>
                  <a:pt x="1104083" y="480298"/>
                </a:lnTo>
                <a:lnTo>
                  <a:pt x="1104277" y="483210"/>
                </a:lnTo>
                <a:lnTo>
                  <a:pt x="1105571" y="487482"/>
                </a:lnTo>
                <a:lnTo>
                  <a:pt x="1105960" y="487806"/>
                </a:lnTo>
                <a:lnTo>
                  <a:pt x="1106154" y="489294"/>
                </a:lnTo>
                <a:lnTo>
                  <a:pt x="1107060" y="490912"/>
                </a:lnTo>
                <a:lnTo>
                  <a:pt x="1107254" y="492271"/>
                </a:lnTo>
                <a:lnTo>
                  <a:pt x="1108937" y="496543"/>
                </a:lnTo>
                <a:lnTo>
                  <a:pt x="1109325" y="499002"/>
                </a:lnTo>
                <a:lnTo>
                  <a:pt x="1111008" y="502368"/>
                </a:lnTo>
                <a:lnTo>
                  <a:pt x="1111202" y="504244"/>
                </a:lnTo>
                <a:lnTo>
                  <a:pt x="1113402" y="511752"/>
                </a:lnTo>
                <a:lnTo>
                  <a:pt x="1113791" y="518354"/>
                </a:lnTo>
                <a:lnTo>
                  <a:pt x="1113597" y="535505"/>
                </a:lnTo>
                <a:lnTo>
                  <a:pt x="1113985" y="535829"/>
                </a:lnTo>
                <a:lnTo>
                  <a:pt x="1113467" y="540812"/>
                </a:lnTo>
                <a:lnTo>
                  <a:pt x="1113985" y="544502"/>
                </a:lnTo>
                <a:lnTo>
                  <a:pt x="1113467" y="546378"/>
                </a:lnTo>
                <a:lnTo>
                  <a:pt x="1113079" y="546508"/>
                </a:lnTo>
                <a:lnTo>
                  <a:pt x="1113079" y="547673"/>
                </a:lnTo>
                <a:lnTo>
                  <a:pt x="1111979" y="550003"/>
                </a:lnTo>
                <a:lnTo>
                  <a:pt x="1111590" y="551879"/>
                </a:lnTo>
                <a:lnTo>
                  <a:pt x="1109713" y="554339"/>
                </a:lnTo>
                <a:lnTo>
                  <a:pt x="1107125" y="556410"/>
                </a:lnTo>
                <a:lnTo>
                  <a:pt x="1107125" y="556993"/>
                </a:lnTo>
                <a:lnTo>
                  <a:pt x="1106736" y="556993"/>
                </a:lnTo>
                <a:lnTo>
                  <a:pt x="1106736" y="558611"/>
                </a:lnTo>
                <a:lnTo>
                  <a:pt x="1106154" y="559646"/>
                </a:lnTo>
                <a:lnTo>
                  <a:pt x="1103759" y="562106"/>
                </a:lnTo>
                <a:lnTo>
                  <a:pt x="1100264" y="564177"/>
                </a:lnTo>
                <a:lnTo>
                  <a:pt x="1096769" y="565342"/>
                </a:lnTo>
                <a:lnTo>
                  <a:pt x="1096187" y="565083"/>
                </a:lnTo>
                <a:lnTo>
                  <a:pt x="1093209" y="566378"/>
                </a:lnTo>
                <a:lnTo>
                  <a:pt x="1093209" y="570326"/>
                </a:lnTo>
                <a:lnTo>
                  <a:pt x="1092821" y="570326"/>
                </a:lnTo>
                <a:lnTo>
                  <a:pt x="1092627" y="569290"/>
                </a:lnTo>
                <a:lnTo>
                  <a:pt x="1090621" y="570454"/>
                </a:lnTo>
                <a:lnTo>
                  <a:pt x="1088938" y="570326"/>
                </a:lnTo>
                <a:lnTo>
                  <a:pt x="1088744" y="570584"/>
                </a:lnTo>
                <a:lnTo>
                  <a:pt x="1088226" y="570584"/>
                </a:lnTo>
                <a:lnTo>
                  <a:pt x="1087643" y="569678"/>
                </a:lnTo>
                <a:lnTo>
                  <a:pt x="1086932" y="569549"/>
                </a:lnTo>
                <a:lnTo>
                  <a:pt x="1084925" y="570131"/>
                </a:lnTo>
                <a:lnTo>
                  <a:pt x="1083825" y="571037"/>
                </a:lnTo>
                <a:lnTo>
                  <a:pt x="1083436" y="572785"/>
                </a:lnTo>
                <a:lnTo>
                  <a:pt x="1085443" y="574273"/>
                </a:lnTo>
                <a:lnTo>
                  <a:pt x="1084537" y="574856"/>
                </a:lnTo>
                <a:lnTo>
                  <a:pt x="1084149" y="575568"/>
                </a:lnTo>
                <a:lnTo>
                  <a:pt x="1085054" y="576279"/>
                </a:lnTo>
                <a:lnTo>
                  <a:pt x="1086932" y="576409"/>
                </a:lnTo>
                <a:lnTo>
                  <a:pt x="1086543" y="577121"/>
                </a:lnTo>
                <a:lnTo>
                  <a:pt x="1084149" y="576862"/>
                </a:lnTo>
                <a:lnTo>
                  <a:pt x="1083242" y="575568"/>
                </a:lnTo>
                <a:lnTo>
                  <a:pt x="1079359" y="575697"/>
                </a:lnTo>
                <a:lnTo>
                  <a:pt x="1077870" y="576279"/>
                </a:lnTo>
                <a:lnTo>
                  <a:pt x="1077482" y="577186"/>
                </a:lnTo>
                <a:lnTo>
                  <a:pt x="1076576" y="577897"/>
                </a:lnTo>
                <a:lnTo>
                  <a:pt x="1074893" y="578351"/>
                </a:lnTo>
                <a:lnTo>
                  <a:pt x="1074311" y="578933"/>
                </a:lnTo>
                <a:lnTo>
                  <a:pt x="1072498" y="579063"/>
                </a:lnTo>
                <a:lnTo>
                  <a:pt x="1072110" y="580099"/>
                </a:lnTo>
                <a:lnTo>
                  <a:pt x="1070104" y="580810"/>
                </a:lnTo>
                <a:lnTo>
                  <a:pt x="1069910" y="581263"/>
                </a:lnTo>
                <a:lnTo>
                  <a:pt x="1069327" y="581263"/>
                </a:lnTo>
                <a:lnTo>
                  <a:pt x="1068421" y="581975"/>
                </a:lnTo>
                <a:lnTo>
                  <a:pt x="1067709" y="581717"/>
                </a:lnTo>
                <a:lnTo>
                  <a:pt x="1067191" y="581975"/>
                </a:lnTo>
                <a:lnTo>
                  <a:pt x="1064603" y="581845"/>
                </a:lnTo>
                <a:lnTo>
                  <a:pt x="1062596" y="582558"/>
                </a:lnTo>
                <a:lnTo>
                  <a:pt x="1058001" y="582558"/>
                </a:lnTo>
                <a:lnTo>
                  <a:pt x="1053923" y="583140"/>
                </a:lnTo>
                <a:lnTo>
                  <a:pt x="1052111" y="584305"/>
                </a:lnTo>
                <a:lnTo>
                  <a:pt x="1050817" y="584434"/>
                </a:lnTo>
                <a:lnTo>
                  <a:pt x="1048940" y="585729"/>
                </a:lnTo>
                <a:lnTo>
                  <a:pt x="1048940" y="586182"/>
                </a:lnTo>
                <a:lnTo>
                  <a:pt x="1047451" y="586635"/>
                </a:lnTo>
                <a:lnTo>
                  <a:pt x="1046934" y="587800"/>
                </a:lnTo>
                <a:lnTo>
                  <a:pt x="1046222" y="588382"/>
                </a:lnTo>
                <a:lnTo>
                  <a:pt x="1046416" y="589418"/>
                </a:lnTo>
                <a:lnTo>
                  <a:pt x="1046028" y="589677"/>
                </a:lnTo>
                <a:lnTo>
                  <a:pt x="1046028" y="591166"/>
                </a:lnTo>
                <a:lnTo>
                  <a:pt x="1045639" y="591618"/>
                </a:lnTo>
                <a:lnTo>
                  <a:pt x="1042662" y="592330"/>
                </a:lnTo>
                <a:lnTo>
                  <a:pt x="1041950" y="593236"/>
                </a:lnTo>
                <a:lnTo>
                  <a:pt x="1041044" y="593366"/>
                </a:lnTo>
                <a:lnTo>
                  <a:pt x="1041238" y="593819"/>
                </a:lnTo>
                <a:lnTo>
                  <a:pt x="1042338" y="593948"/>
                </a:lnTo>
                <a:lnTo>
                  <a:pt x="1042856" y="595243"/>
                </a:lnTo>
                <a:lnTo>
                  <a:pt x="1040267" y="595114"/>
                </a:lnTo>
                <a:lnTo>
                  <a:pt x="1039555" y="595437"/>
                </a:lnTo>
                <a:lnTo>
                  <a:pt x="1038649" y="594984"/>
                </a:lnTo>
                <a:lnTo>
                  <a:pt x="1038067" y="595696"/>
                </a:lnTo>
                <a:lnTo>
                  <a:pt x="1034183" y="596991"/>
                </a:lnTo>
                <a:lnTo>
                  <a:pt x="1029006" y="596861"/>
                </a:lnTo>
                <a:lnTo>
                  <a:pt x="1017744" y="598350"/>
                </a:lnTo>
                <a:lnTo>
                  <a:pt x="1014444" y="599191"/>
                </a:lnTo>
                <a:lnTo>
                  <a:pt x="1011466" y="599515"/>
                </a:lnTo>
                <a:lnTo>
                  <a:pt x="1007583" y="600680"/>
                </a:lnTo>
                <a:lnTo>
                  <a:pt x="1006483" y="601391"/>
                </a:lnTo>
                <a:lnTo>
                  <a:pt x="1003894" y="601974"/>
                </a:lnTo>
                <a:lnTo>
                  <a:pt x="1002211" y="603009"/>
                </a:lnTo>
                <a:lnTo>
                  <a:pt x="1000917" y="603269"/>
                </a:lnTo>
                <a:lnTo>
                  <a:pt x="1000011" y="604175"/>
                </a:lnTo>
                <a:lnTo>
                  <a:pt x="998198" y="604757"/>
                </a:lnTo>
                <a:lnTo>
                  <a:pt x="994315" y="607087"/>
                </a:lnTo>
                <a:lnTo>
                  <a:pt x="991921" y="609158"/>
                </a:lnTo>
                <a:lnTo>
                  <a:pt x="991532" y="610193"/>
                </a:lnTo>
                <a:lnTo>
                  <a:pt x="989849" y="611100"/>
                </a:lnTo>
                <a:lnTo>
                  <a:pt x="988361" y="612847"/>
                </a:lnTo>
                <a:lnTo>
                  <a:pt x="985772" y="614919"/>
                </a:lnTo>
                <a:lnTo>
                  <a:pt x="985578" y="615631"/>
                </a:lnTo>
                <a:lnTo>
                  <a:pt x="980983" y="618867"/>
                </a:lnTo>
                <a:lnTo>
                  <a:pt x="980788" y="619449"/>
                </a:lnTo>
                <a:lnTo>
                  <a:pt x="979688" y="620355"/>
                </a:lnTo>
                <a:lnTo>
                  <a:pt x="979494" y="621261"/>
                </a:lnTo>
                <a:lnTo>
                  <a:pt x="978588" y="621844"/>
                </a:lnTo>
                <a:lnTo>
                  <a:pt x="975287" y="626245"/>
                </a:lnTo>
                <a:lnTo>
                  <a:pt x="974381" y="627733"/>
                </a:lnTo>
                <a:lnTo>
                  <a:pt x="974187" y="628768"/>
                </a:lnTo>
                <a:lnTo>
                  <a:pt x="972310" y="631422"/>
                </a:lnTo>
                <a:lnTo>
                  <a:pt x="972310" y="632328"/>
                </a:lnTo>
                <a:lnTo>
                  <a:pt x="971792" y="632781"/>
                </a:lnTo>
                <a:lnTo>
                  <a:pt x="971792" y="634529"/>
                </a:lnTo>
                <a:lnTo>
                  <a:pt x="970497" y="638348"/>
                </a:lnTo>
                <a:lnTo>
                  <a:pt x="969397" y="644884"/>
                </a:lnTo>
                <a:lnTo>
                  <a:pt x="967197" y="652198"/>
                </a:lnTo>
                <a:lnTo>
                  <a:pt x="967197" y="656146"/>
                </a:lnTo>
                <a:lnTo>
                  <a:pt x="969397" y="664754"/>
                </a:lnTo>
                <a:lnTo>
                  <a:pt x="969203" y="665660"/>
                </a:lnTo>
                <a:lnTo>
                  <a:pt x="969915" y="668896"/>
                </a:lnTo>
                <a:lnTo>
                  <a:pt x="971598" y="672391"/>
                </a:lnTo>
                <a:lnTo>
                  <a:pt x="973410" y="678540"/>
                </a:lnTo>
                <a:lnTo>
                  <a:pt x="973022" y="680869"/>
                </a:lnTo>
                <a:lnTo>
                  <a:pt x="972115" y="681905"/>
                </a:lnTo>
                <a:lnTo>
                  <a:pt x="970433" y="682358"/>
                </a:lnTo>
                <a:lnTo>
                  <a:pt x="970239" y="682811"/>
                </a:lnTo>
                <a:lnTo>
                  <a:pt x="967456" y="682940"/>
                </a:lnTo>
                <a:lnTo>
                  <a:pt x="960854" y="682487"/>
                </a:lnTo>
                <a:lnTo>
                  <a:pt x="959948" y="682035"/>
                </a:lnTo>
                <a:lnTo>
                  <a:pt x="958459" y="682035"/>
                </a:lnTo>
                <a:lnTo>
                  <a:pt x="951987" y="680740"/>
                </a:lnTo>
                <a:lnTo>
                  <a:pt x="951275" y="680287"/>
                </a:lnTo>
                <a:lnTo>
                  <a:pt x="946874" y="679834"/>
                </a:lnTo>
                <a:lnTo>
                  <a:pt x="946356" y="679381"/>
                </a:lnTo>
                <a:lnTo>
                  <a:pt x="944674" y="679381"/>
                </a:lnTo>
                <a:lnTo>
                  <a:pt x="943962" y="678927"/>
                </a:lnTo>
                <a:lnTo>
                  <a:pt x="943250" y="679057"/>
                </a:lnTo>
                <a:lnTo>
                  <a:pt x="941049" y="677893"/>
                </a:lnTo>
                <a:lnTo>
                  <a:pt x="936648" y="677439"/>
                </a:lnTo>
                <a:lnTo>
                  <a:pt x="936066" y="676986"/>
                </a:lnTo>
                <a:lnTo>
                  <a:pt x="934965" y="676986"/>
                </a:lnTo>
                <a:lnTo>
                  <a:pt x="934383" y="676533"/>
                </a:lnTo>
                <a:lnTo>
                  <a:pt x="929206" y="675044"/>
                </a:lnTo>
                <a:lnTo>
                  <a:pt x="927199" y="675044"/>
                </a:lnTo>
                <a:lnTo>
                  <a:pt x="923898" y="674009"/>
                </a:lnTo>
                <a:lnTo>
                  <a:pt x="921115" y="673880"/>
                </a:lnTo>
                <a:lnTo>
                  <a:pt x="920209" y="673168"/>
                </a:lnTo>
                <a:lnTo>
                  <a:pt x="918526" y="673038"/>
                </a:lnTo>
                <a:lnTo>
                  <a:pt x="917038" y="672327"/>
                </a:lnTo>
                <a:lnTo>
                  <a:pt x="915031" y="672197"/>
                </a:lnTo>
                <a:lnTo>
                  <a:pt x="910954" y="670902"/>
                </a:lnTo>
                <a:lnTo>
                  <a:pt x="905970" y="670773"/>
                </a:lnTo>
                <a:lnTo>
                  <a:pt x="904870" y="671032"/>
                </a:lnTo>
                <a:lnTo>
                  <a:pt x="903381" y="671744"/>
                </a:lnTo>
                <a:lnTo>
                  <a:pt x="903576" y="672327"/>
                </a:lnTo>
                <a:lnTo>
                  <a:pt x="904482" y="672779"/>
                </a:lnTo>
                <a:lnTo>
                  <a:pt x="904870" y="674268"/>
                </a:lnTo>
                <a:lnTo>
                  <a:pt x="902993" y="674009"/>
                </a:lnTo>
                <a:lnTo>
                  <a:pt x="896909" y="676210"/>
                </a:lnTo>
                <a:lnTo>
                  <a:pt x="894709" y="678216"/>
                </a:lnTo>
                <a:lnTo>
                  <a:pt x="889207" y="681452"/>
                </a:lnTo>
                <a:lnTo>
                  <a:pt x="887719" y="683199"/>
                </a:lnTo>
                <a:lnTo>
                  <a:pt x="885130" y="684947"/>
                </a:lnTo>
                <a:lnTo>
                  <a:pt x="883447" y="686695"/>
                </a:lnTo>
                <a:lnTo>
                  <a:pt x="883447" y="687277"/>
                </a:lnTo>
                <a:lnTo>
                  <a:pt x="881765" y="688118"/>
                </a:lnTo>
                <a:lnTo>
                  <a:pt x="881570" y="689154"/>
                </a:lnTo>
                <a:lnTo>
                  <a:pt x="879887" y="689995"/>
                </a:lnTo>
                <a:lnTo>
                  <a:pt x="879887" y="690448"/>
                </a:lnTo>
                <a:lnTo>
                  <a:pt x="877493" y="692066"/>
                </a:lnTo>
                <a:lnTo>
                  <a:pt x="875810" y="694138"/>
                </a:lnTo>
                <a:lnTo>
                  <a:pt x="874710" y="694720"/>
                </a:lnTo>
                <a:lnTo>
                  <a:pt x="873804" y="696014"/>
                </a:lnTo>
                <a:lnTo>
                  <a:pt x="873092" y="698344"/>
                </a:lnTo>
                <a:lnTo>
                  <a:pt x="871085" y="699639"/>
                </a:lnTo>
                <a:lnTo>
                  <a:pt x="869985" y="702098"/>
                </a:lnTo>
                <a:lnTo>
                  <a:pt x="868885" y="702681"/>
                </a:lnTo>
                <a:lnTo>
                  <a:pt x="869079" y="702940"/>
                </a:lnTo>
                <a:lnTo>
                  <a:pt x="868691" y="703263"/>
                </a:lnTo>
                <a:lnTo>
                  <a:pt x="867591" y="703263"/>
                </a:lnTo>
                <a:lnTo>
                  <a:pt x="867591" y="703716"/>
                </a:lnTo>
                <a:lnTo>
                  <a:pt x="865908" y="704428"/>
                </a:lnTo>
                <a:lnTo>
                  <a:pt x="864225" y="704558"/>
                </a:lnTo>
                <a:lnTo>
                  <a:pt x="863319" y="705593"/>
                </a:lnTo>
                <a:lnTo>
                  <a:pt x="861636" y="705140"/>
                </a:lnTo>
                <a:lnTo>
                  <a:pt x="860536" y="705722"/>
                </a:lnTo>
                <a:lnTo>
                  <a:pt x="859436" y="705593"/>
                </a:lnTo>
                <a:lnTo>
                  <a:pt x="859047" y="706176"/>
                </a:lnTo>
                <a:lnTo>
                  <a:pt x="857041" y="706758"/>
                </a:lnTo>
                <a:lnTo>
                  <a:pt x="856329" y="708052"/>
                </a:lnTo>
                <a:lnTo>
                  <a:pt x="855229" y="708700"/>
                </a:lnTo>
                <a:lnTo>
                  <a:pt x="848756" y="709735"/>
                </a:lnTo>
                <a:lnTo>
                  <a:pt x="847462" y="711030"/>
                </a:lnTo>
                <a:lnTo>
                  <a:pt x="845973" y="711030"/>
                </a:lnTo>
                <a:lnTo>
                  <a:pt x="845585" y="712324"/>
                </a:lnTo>
                <a:lnTo>
                  <a:pt x="844097" y="712065"/>
                </a:lnTo>
                <a:lnTo>
                  <a:pt x="842802" y="712777"/>
                </a:lnTo>
                <a:lnTo>
                  <a:pt x="839113" y="712518"/>
                </a:lnTo>
                <a:lnTo>
                  <a:pt x="833224" y="714395"/>
                </a:lnTo>
                <a:lnTo>
                  <a:pt x="826557" y="714395"/>
                </a:lnTo>
                <a:lnTo>
                  <a:pt x="821574" y="715107"/>
                </a:lnTo>
                <a:lnTo>
                  <a:pt x="818596" y="715949"/>
                </a:lnTo>
                <a:lnTo>
                  <a:pt x="818596" y="716207"/>
                </a:lnTo>
                <a:lnTo>
                  <a:pt x="817690" y="716207"/>
                </a:lnTo>
                <a:lnTo>
                  <a:pt x="817302" y="717243"/>
                </a:lnTo>
                <a:lnTo>
                  <a:pt x="816202" y="717955"/>
                </a:lnTo>
                <a:lnTo>
                  <a:pt x="814195" y="718084"/>
                </a:lnTo>
                <a:lnTo>
                  <a:pt x="812901" y="719120"/>
                </a:lnTo>
                <a:lnTo>
                  <a:pt x="811801" y="719120"/>
                </a:lnTo>
                <a:lnTo>
                  <a:pt x="810701" y="719832"/>
                </a:lnTo>
                <a:lnTo>
                  <a:pt x="808500" y="720091"/>
                </a:lnTo>
                <a:lnTo>
                  <a:pt x="807788" y="720673"/>
                </a:lnTo>
                <a:lnTo>
                  <a:pt x="805393" y="721385"/>
                </a:lnTo>
                <a:lnTo>
                  <a:pt x="797821" y="722679"/>
                </a:lnTo>
                <a:lnTo>
                  <a:pt x="794714" y="722679"/>
                </a:lnTo>
                <a:lnTo>
                  <a:pt x="793420" y="723391"/>
                </a:lnTo>
                <a:lnTo>
                  <a:pt x="790637" y="723391"/>
                </a:lnTo>
                <a:lnTo>
                  <a:pt x="785459" y="724427"/>
                </a:lnTo>
                <a:lnTo>
                  <a:pt x="781770" y="725722"/>
                </a:lnTo>
                <a:lnTo>
                  <a:pt x="779375" y="727145"/>
                </a:lnTo>
                <a:lnTo>
                  <a:pt x="776786" y="727857"/>
                </a:lnTo>
                <a:lnTo>
                  <a:pt x="767402" y="732387"/>
                </a:lnTo>
                <a:lnTo>
                  <a:pt x="762807" y="735883"/>
                </a:lnTo>
                <a:lnTo>
                  <a:pt x="762418" y="737177"/>
                </a:lnTo>
                <a:lnTo>
                  <a:pt x="761124" y="738213"/>
                </a:lnTo>
                <a:lnTo>
                  <a:pt x="760024" y="740802"/>
                </a:lnTo>
                <a:lnTo>
                  <a:pt x="757046" y="745461"/>
                </a:lnTo>
                <a:lnTo>
                  <a:pt x="757564" y="746173"/>
                </a:lnTo>
                <a:lnTo>
                  <a:pt x="757046" y="746173"/>
                </a:lnTo>
                <a:lnTo>
                  <a:pt x="756528" y="745332"/>
                </a:lnTo>
                <a:lnTo>
                  <a:pt x="755946" y="745461"/>
                </a:lnTo>
                <a:lnTo>
                  <a:pt x="756140" y="746303"/>
                </a:lnTo>
                <a:lnTo>
                  <a:pt x="757823" y="746885"/>
                </a:lnTo>
                <a:lnTo>
                  <a:pt x="756723" y="747468"/>
                </a:lnTo>
                <a:lnTo>
                  <a:pt x="756528" y="748503"/>
                </a:lnTo>
                <a:lnTo>
                  <a:pt x="755623" y="748633"/>
                </a:lnTo>
                <a:lnTo>
                  <a:pt x="754716" y="749474"/>
                </a:lnTo>
                <a:lnTo>
                  <a:pt x="752322" y="750056"/>
                </a:lnTo>
                <a:lnTo>
                  <a:pt x="749215" y="752063"/>
                </a:lnTo>
                <a:lnTo>
                  <a:pt x="744620" y="757306"/>
                </a:lnTo>
                <a:lnTo>
                  <a:pt x="743325" y="759182"/>
                </a:lnTo>
                <a:lnTo>
                  <a:pt x="742743" y="760930"/>
                </a:lnTo>
                <a:lnTo>
                  <a:pt x="739442" y="763389"/>
                </a:lnTo>
                <a:lnTo>
                  <a:pt x="739248" y="763972"/>
                </a:lnTo>
                <a:lnTo>
                  <a:pt x="737436" y="765590"/>
                </a:lnTo>
                <a:lnTo>
                  <a:pt x="735753" y="768179"/>
                </a:lnTo>
                <a:lnTo>
                  <a:pt x="734070" y="772709"/>
                </a:lnTo>
                <a:lnTo>
                  <a:pt x="733358" y="773292"/>
                </a:lnTo>
                <a:lnTo>
                  <a:pt x="728957" y="773874"/>
                </a:lnTo>
                <a:lnTo>
                  <a:pt x="727469" y="775039"/>
                </a:lnTo>
                <a:lnTo>
                  <a:pt x="722097" y="773745"/>
                </a:lnTo>
                <a:lnTo>
                  <a:pt x="719508" y="773745"/>
                </a:lnTo>
                <a:lnTo>
                  <a:pt x="718213" y="773033"/>
                </a:lnTo>
                <a:lnTo>
                  <a:pt x="716337" y="772903"/>
                </a:lnTo>
                <a:lnTo>
                  <a:pt x="714654" y="772062"/>
                </a:lnTo>
                <a:lnTo>
                  <a:pt x="713165" y="770056"/>
                </a:lnTo>
                <a:lnTo>
                  <a:pt x="709670" y="767855"/>
                </a:lnTo>
                <a:lnTo>
                  <a:pt x="704881" y="766431"/>
                </a:lnTo>
                <a:lnTo>
                  <a:pt x="704687" y="765978"/>
                </a:lnTo>
                <a:lnTo>
                  <a:pt x="702486" y="764813"/>
                </a:lnTo>
                <a:lnTo>
                  <a:pt x="699703" y="763972"/>
                </a:lnTo>
                <a:lnTo>
                  <a:pt x="698215" y="762677"/>
                </a:lnTo>
                <a:lnTo>
                  <a:pt x="697309" y="762418"/>
                </a:lnTo>
                <a:lnTo>
                  <a:pt x="695302" y="762548"/>
                </a:lnTo>
                <a:lnTo>
                  <a:pt x="694202" y="763584"/>
                </a:lnTo>
                <a:lnTo>
                  <a:pt x="693490" y="763584"/>
                </a:lnTo>
                <a:lnTo>
                  <a:pt x="693490" y="764036"/>
                </a:lnTo>
                <a:lnTo>
                  <a:pt x="692390" y="764036"/>
                </a:lnTo>
                <a:lnTo>
                  <a:pt x="688507" y="762742"/>
                </a:lnTo>
                <a:lnTo>
                  <a:pt x="687018" y="762613"/>
                </a:lnTo>
                <a:lnTo>
                  <a:pt x="677051" y="754458"/>
                </a:lnTo>
                <a:lnTo>
                  <a:pt x="671161" y="750510"/>
                </a:lnTo>
                <a:lnTo>
                  <a:pt x="669154" y="749927"/>
                </a:lnTo>
                <a:lnTo>
                  <a:pt x="667148" y="749927"/>
                </a:lnTo>
                <a:lnTo>
                  <a:pt x="666242" y="750510"/>
                </a:lnTo>
                <a:lnTo>
                  <a:pt x="664560" y="750380"/>
                </a:lnTo>
                <a:lnTo>
                  <a:pt x="665271" y="751998"/>
                </a:lnTo>
                <a:lnTo>
                  <a:pt x="666760" y="753292"/>
                </a:lnTo>
                <a:lnTo>
                  <a:pt x="666372" y="753422"/>
                </a:lnTo>
                <a:lnTo>
                  <a:pt x="665271" y="752840"/>
                </a:lnTo>
                <a:lnTo>
                  <a:pt x="664753" y="751674"/>
                </a:lnTo>
                <a:lnTo>
                  <a:pt x="663459" y="750834"/>
                </a:lnTo>
                <a:lnTo>
                  <a:pt x="658864" y="750834"/>
                </a:lnTo>
                <a:lnTo>
                  <a:pt x="654269" y="748503"/>
                </a:lnTo>
                <a:lnTo>
                  <a:pt x="652457" y="748503"/>
                </a:lnTo>
                <a:lnTo>
                  <a:pt x="648185" y="746885"/>
                </a:lnTo>
                <a:lnTo>
                  <a:pt x="646890" y="746885"/>
                </a:lnTo>
                <a:lnTo>
                  <a:pt x="646178" y="746044"/>
                </a:lnTo>
                <a:lnTo>
                  <a:pt x="642295" y="744879"/>
                </a:lnTo>
                <a:lnTo>
                  <a:pt x="634723" y="741125"/>
                </a:lnTo>
                <a:lnTo>
                  <a:pt x="632717" y="740996"/>
                </a:lnTo>
                <a:lnTo>
                  <a:pt x="630904" y="739960"/>
                </a:lnTo>
                <a:lnTo>
                  <a:pt x="627927" y="739831"/>
                </a:lnTo>
                <a:lnTo>
                  <a:pt x="617054" y="734717"/>
                </a:lnTo>
                <a:lnTo>
                  <a:pt x="616342" y="734847"/>
                </a:lnTo>
                <a:lnTo>
                  <a:pt x="615759" y="736271"/>
                </a:lnTo>
                <a:lnTo>
                  <a:pt x="611553" y="736142"/>
                </a:lnTo>
                <a:lnTo>
                  <a:pt x="611035" y="735430"/>
                </a:lnTo>
                <a:lnTo>
                  <a:pt x="611423" y="734005"/>
                </a:lnTo>
                <a:lnTo>
                  <a:pt x="609417" y="732971"/>
                </a:lnTo>
                <a:lnTo>
                  <a:pt x="602427" y="730964"/>
                </a:lnTo>
                <a:lnTo>
                  <a:pt x="602038" y="732000"/>
                </a:lnTo>
                <a:lnTo>
                  <a:pt x="602233" y="733035"/>
                </a:lnTo>
                <a:lnTo>
                  <a:pt x="601715" y="733294"/>
                </a:lnTo>
                <a:lnTo>
                  <a:pt x="601521" y="732452"/>
                </a:lnTo>
                <a:lnTo>
                  <a:pt x="601909" y="730834"/>
                </a:lnTo>
                <a:lnTo>
                  <a:pt x="600032" y="730834"/>
                </a:lnTo>
                <a:lnTo>
                  <a:pt x="595049" y="728958"/>
                </a:lnTo>
                <a:lnTo>
                  <a:pt x="571620" y="725915"/>
                </a:lnTo>
                <a:lnTo>
                  <a:pt x="565730" y="726369"/>
                </a:lnTo>
                <a:lnTo>
                  <a:pt x="565341" y="726110"/>
                </a:lnTo>
                <a:lnTo>
                  <a:pt x="565536" y="725398"/>
                </a:lnTo>
                <a:lnTo>
                  <a:pt x="567736" y="725074"/>
                </a:lnTo>
                <a:lnTo>
                  <a:pt x="566053" y="724816"/>
                </a:lnTo>
                <a:lnTo>
                  <a:pt x="565341" y="724945"/>
                </a:lnTo>
                <a:lnTo>
                  <a:pt x="565148" y="725527"/>
                </a:lnTo>
                <a:lnTo>
                  <a:pt x="564047" y="725268"/>
                </a:lnTo>
                <a:lnTo>
                  <a:pt x="564241" y="725851"/>
                </a:lnTo>
                <a:lnTo>
                  <a:pt x="564953" y="726304"/>
                </a:lnTo>
                <a:lnTo>
                  <a:pt x="564953" y="727210"/>
                </a:lnTo>
                <a:lnTo>
                  <a:pt x="564565" y="727340"/>
                </a:lnTo>
                <a:lnTo>
                  <a:pt x="560682" y="726886"/>
                </a:lnTo>
                <a:lnTo>
                  <a:pt x="553497" y="727016"/>
                </a:lnTo>
                <a:lnTo>
                  <a:pt x="552592" y="727728"/>
                </a:lnTo>
                <a:lnTo>
                  <a:pt x="546313" y="728893"/>
                </a:lnTo>
                <a:lnTo>
                  <a:pt x="540812" y="730769"/>
                </a:lnTo>
                <a:lnTo>
                  <a:pt x="539129" y="730769"/>
                </a:lnTo>
                <a:lnTo>
                  <a:pt x="535440" y="732647"/>
                </a:lnTo>
                <a:lnTo>
                  <a:pt x="533434" y="733099"/>
                </a:lnTo>
                <a:lnTo>
                  <a:pt x="532916" y="733682"/>
                </a:lnTo>
                <a:lnTo>
                  <a:pt x="527933" y="734717"/>
                </a:lnTo>
                <a:lnTo>
                  <a:pt x="526250" y="736012"/>
                </a:lnTo>
                <a:lnTo>
                  <a:pt x="518677" y="737177"/>
                </a:lnTo>
                <a:lnTo>
                  <a:pt x="517383" y="737760"/>
                </a:lnTo>
                <a:lnTo>
                  <a:pt x="507610" y="738213"/>
                </a:lnTo>
                <a:lnTo>
                  <a:pt x="507222" y="738795"/>
                </a:lnTo>
                <a:lnTo>
                  <a:pt x="505215" y="738795"/>
                </a:lnTo>
                <a:lnTo>
                  <a:pt x="504698" y="739248"/>
                </a:lnTo>
                <a:lnTo>
                  <a:pt x="499520" y="739831"/>
                </a:lnTo>
                <a:lnTo>
                  <a:pt x="495119" y="739960"/>
                </a:lnTo>
                <a:lnTo>
                  <a:pt x="492142" y="739507"/>
                </a:lnTo>
                <a:lnTo>
                  <a:pt x="488452" y="739636"/>
                </a:lnTo>
                <a:lnTo>
                  <a:pt x="488452" y="739378"/>
                </a:lnTo>
                <a:lnTo>
                  <a:pt x="475379" y="739831"/>
                </a:lnTo>
                <a:lnTo>
                  <a:pt x="474796" y="740090"/>
                </a:lnTo>
                <a:lnTo>
                  <a:pt x="468001" y="739831"/>
                </a:lnTo>
                <a:lnTo>
                  <a:pt x="467612" y="740090"/>
                </a:lnTo>
                <a:lnTo>
                  <a:pt x="467806" y="741254"/>
                </a:lnTo>
                <a:lnTo>
                  <a:pt x="467418" y="741384"/>
                </a:lnTo>
                <a:lnTo>
                  <a:pt x="467224" y="740802"/>
                </a:lnTo>
                <a:lnTo>
                  <a:pt x="462952" y="740802"/>
                </a:lnTo>
                <a:lnTo>
                  <a:pt x="460946" y="741384"/>
                </a:lnTo>
                <a:lnTo>
                  <a:pt x="459651" y="741254"/>
                </a:lnTo>
                <a:lnTo>
                  <a:pt x="456674" y="742096"/>
                </a:lnTo>
                <a:lnTo>
                  <a:pt x="455185" y="743391"/>
                </a:lnTo>
                <a:lnTo>
                  <a:pt x="454474" y="743261"/>
                </a:lnTo>
                <a:lnTo>
                  <a:pt x="454474" y="743714"/>
                </a:lnTo>
                <a:lnTo>
                  <a:pt x="451691" y="743843"/>
                </a:lnTo>
                <a:lnTo>
                  <a:pt x="451691" y="744555"/>
                </a:lnTo>
                <a:lnTo>
                  <a:pt x="451302" y="744814"/>
                </a:lnTo>
                <a:lnTo>
                  <a:pt x="448908" y="744944"/>
                </a:lnTo>
                <a:lnTo>
                  <a:pt x="448390" y="745656"/>
                </a:lnTo>
                <a:lnTo>
                  <a:pt x="443018" y="745656"/>
                </a:lnTo>
                <a:lnTo>
                  <a:pt x="442112" y="746173"/>
                </a:lnTo>
                <a:lnTo>
                  <a:pt x="439135" y="746627"/>
                </a:lnTo>
                <a:lnTo>
                  <a:pt x="439329" y="746885"/>
                </a:lnTo>
                <a:lnTo>
                  <a:pt x="438941" y="747015"/>
                </a:lnTo>
                <a:lnTo>
                  <a:pt x="432274" y="747468"/>
                </a:lnTo>
                <a:lnTo>
                  <a:pt x="429880" y="748180"/>
                </a:lnTo>
                <a:lnTo>
                  <a:pt x="428779" y="749344"/>
                </a:lnTo>
                <a:lnTo>
                  <a:pt x="427679" y="749344"/>
                </a:lnTo>
                <a:lnTo>
                  <a:pt x="427873" y="749798"/>
                </a:lnTo>
                <a:lnTo>
                  <a:pt x="425090" y="749927"/>
                </a:lnTo>
                <a:lnTo>
                  <a:pt x="420301" y="751546"/>
                </a:lnTo>
                <a:lnTo>
                  <a:pt x="417194" y="751546"/>
                </a:lnTo>
                <a:lnTo>
                  <a:pt x="404832" y="755881"/>
                </a:lnTo>
                <a:lnTo>
                  <a:pt x="404832" y="756335"/>
                </a:lnTo>
                <a:lnTo>
                  <a:pt x="402049" y="757953"/>
                </a:lnTo>
                <a:lnTo>
                  <a:pt x="402049" y="758794"/>
                </a:lnTo>
                <a:lnTo>
                  <a:pt x="401143" y="759053"/>
                </a:lnTo>
                <a:lnTo>
                  <a:pt x="400755" y="759894"/>
                </a:lnTo>
                <a:lnTo>
                  <a:pt x="399849" y="760153"/>
                </a:lnTo>
                <a:lnTo>
                  <a:pt x="399655" y="760995"/>
                </a:lnTo>
                <a:lnTo>
                  <a:pt x="398749" y="761447"/>
                </a:lnTo>
                <a:lnTo>
                  <a:pt x="399460" y="762483"/>
                </a:lnTo>
                <a:lnTo>
                  <a:pt x="397972" y="762353"/>
                </a:lnTo>
                <a:lnTo>
                  <a:pt x="397584" y="763648"/>
                </a:lnTo>
                <a:lnTo>
                  <a:pt x="395383" y="765396"/>
                </a:lnTo>
                <a:lnTo>
                  <a:pt x="394088" y="768567"/>
                </a:lnTo>
                <a:lnTo>
                  <a:pt x="394088" y="770573"/>
                </a:lnTo>
                <a:lnTo>
                  <a:pt x="392794" y="771868"/>
                </a:lnTo>
                <a:lnTo>
                  <a:pt x="392794" y="772580"/>
                </a:lnTo>
                <a:lnTo>
                  <a:pt x="390205" y="776528"/>
                </a:lnTo>
                <a:lnTo>
                  <a:pt x="387811" y="778728"/>
                </a:lnTo>
                <a:lnTo>
                  <a:pt x="386516" y="781058"/>
                </a:lnTo>
                <a:lnTo>
                  <a:pt x="385416" y="781188"/>
                </a:lnTo>
                <a:lnTo>
                  <a:pt x="382827" y="780346"/>
                </a:lnTo>
                <a:lnTo>
                  <a:pt x="380627" y="778146"/>
                </a:lnTo>
                <a:lnTo>
                  <a:pt x="379914" y="776398"/>
                </a:lnTo>
                <a:lnTo>
                  <a:pt x="376808" y="773809"/>
                </a:lnTo>
                <a:lnTo>
                  <a:pt x="376614" y="772968"/>
                </a:lnTo>
                <a:lnTo>
                  <a:pt x="373507" y="770768"/>
                </a:lnTo>
                <a:lnTo>
                  <a:pt x="372601" y="769344"/>
                </a:lnTo>
                <a:lnTo>
                  <a:pt x="366517" y="764231"/>
                </a:lnTo>
                <a:lnTo>
                  <a:pt x="359527" y="759700"/>
                </a:lnTo>
                <a:lnTo>
                  <a:pt x="346065" y="753746"/>
                </a:lnTo>
                <a:lnTo>
                  <a:pt x="342959" y="750962"/>
                </a:lnTo>
                <a:lnTo>
                  <a:pt x="343347" y="748633"/>
                </a:lnTo>
                <a:lnTo>
                  <a:pt x="342959" y="748374"/>
                </a:lnTo>
                <a:lnTo>
                  <a:pt x="342764" y="746950"/>
                </a:lnTo>
                <a:lnTo>
                  <a:pt x="343347" y="745915"/>
                </a:lnTo>
                <a:lnTo>
                  <a:pt x="344447" y="746044"/>
                </a:lnTo>
                <a:lnTo>
                  <a:pt x="345742" y="747079"/>
                </a:lnTo>
                <a:lnTo>
                  <a:pt x="345936" y="748957"/>
                </a:lnTo>
                <a:lnTo>
                  <a:pt x="345547" y="749409"/>
                </a:lnTo>
                <a:lnTo>
                  <a:pt x="344836" y="749280"/>
                </a:lnTo>
                <a:lnTo>
                  <a:pt x="344836" y="749863"/>
                </a:lnTo>
                <a:lnTo>
                  <a:pt x="345418" y="749992"/>
                </a:lnTo>
                <a:lnTo>
                  <a:pt x="346518" y="748957"/>
                </a:lnTo>
                <a:lnTo>
                  <a:pt x="346130" y="747662"/>
                </a:lnTo>
                <a:lnTo>
                  <a:pt x="347813" y="746497"/>
                </a:lnTo>
                <a:lnTo>
                  <a:pt x="347619" y="745785"/>
                </a:lnTo>
                <a:lnTo>
                  <a:pt x="350401" y="744749"/>
                </a:lnTo>
                <a:lnTo>
                  <a:pt x="351114" y="743326"/>
                </a:lnTo>
                <a:lnTo>
                  <a:pt x="350919" y="742484"/>
                </a:lnTo>
                <a:lnTo>
                  <a:pt x="351308" y="740866"/>
                </a:lnTo>
                <a:lnTo>
                  <a:pt x="351890" y="740154"/>
                </a:lnTo>
                <a:lnTo>
                  <a:pt x="351696" y="738730"/>
                </a:lnTo>
                <a:lnTo>
                  <a:pt x="351890" y="738472"/>
                </a:lnTo>
                <a:lnTo>
                  <a:pt x="352602" y="738601"/>
                </a:lnTo>
                <a:lnTo>
                  <a:pt x="352602" y="739054"/>
                </a:lnTo>
                <a:lnTo>
                  <a:pt x="353314" y="738795"/>
                </a:lnTo>
                <a:lnTo>
                  <a:pt x="353314" y="738213"/>
                </a:lnTo>
                <a:lnTo>
                  <a:pt x="352408" y="738342"/>
                </a:lnTo>
                <a:lnTo>
                  <a:pt x="352020" y="737630"/>
                </a:lnTo>
                <a:lnTo>
                  <a:pt x="353508" y="736465"/>
                </a:lnTo>
                <a:lnTo>
                  <a:pt x="356485" y="736465"/>
                </a:lnTo>
                <a:lnTo>
                  <a:pt x="358880" y="736012"/>
                </a:lnTo>
                <a:lnTo>
                  <a:pt x="361275" y="737436"/>
                </a:lnTo>
                <a:lnTo>
                  <a:pt x="361663" y="738018"/>
                </a:lnTo>
                <a:lnTo>
                  <a:pt x="367165" y="740478"/>
                </a:lnTo>
                <a:lnTo>
                  <a:pt x="368847" y="739766"/>
                </a:lnTo>
                <a:lnTo>
                  <a:pt x="369559" y="738924"/>
                </a:lnTo>
                <a:lnTo>
                  <a:pt x="369365" y="738666"/>
                </a:lnTo>
                <a:lnTo>
                  <a:pt x="370077" y="738083"/>
                </a:lnTo>
                <a:lnTo>
                  <a:pt x="373054" y="738083"/>
                </a:lnTo>
                <a:lnTo>
                  <a:pt x="373054" y="737630"/>
                </a:lnTo>
                <a:lnTo>
                  <a:pt x="373442" y="737630"/>
                </a:lnTo>
                <a:lnTo>
                  <a:pt x="373442" y="735300"/>
                </a:lnTo>
                <a:lnTo>
                  <a:pt x="375255" y="734717"/>
                </a:lnTo>
                <a:lnTo>
                  <a:pt x="377131" y="732711"/>
                </a:lnTo>
                <a:lnTo>
                  <a:pt x="376549" y="729799"/>
                </a:lnTo>
                <a:lnTo>
                  <a:pt x="378038" y="728375"/>
                </a:lnTo>
                <a:lnTo>
                  <a:pt x="377844" y="724751"/>
                </a:lnTo>
                <a:lnTo>
                  <a:pt x="376938" y="724751"/>
                </a:lnTo>
                <a:lnTo>
                  <a:pt x="377131" y="725333"/>
                </a:lnTo>
                <a:lnTo>
                  <a:pt x="376549" y="725592"/>
                </a:lnTo>
                <a:lnTo>
                  <a:pt x="376549" y="727469"/>
                </a:lnTo>
                <a:lnTo>
                  <a:pt x="375060" y="729346"/>
                </a:lnTo>
                <a:lnTo>
                  <a:pt x="375255" y="732129"/>
                </a:lnTo>
                <a:lnTo>
                  <a:pt x="374543" y="732971"/>
                </a:lnTo>
                <a:lnTo>
                  <a:pt x="372536" y="733682"/>
                </a:lnTo>
                <a:lnTo>
                  <a:pt x="371954" y="734847"/>
                </a:lnTo>
                <a:lnTo>
                  <a:pt x="369947" y="735688"/>
                </a:lnTo>
                <a:lnTo>
                  <a:pt x="368265" y="736983"/>
                </a:lnTo>
                <a:lnTo>
                  <a:pt x="367553" y="738148"/>
                </a:lnTo>
                <a:lnTo>
                  <a:pt x="364770" y="737889"/>
                </a:lnTo>
                <a:lnTo>
                  <a:pt x="361987" y="737048"/>
                </a:lnTo>
                <a:lnTo>
                  <a:pt x="361793" y="736335"/>
                </a:lnTo>
                <a:lnTo>
                  <a:pt x="358492" y="734589"/>
                </a:lnTo>
                <a:lnTo>
                  <a:pt x="357974" y="733876"/>
                </a:lnTo>
                <a:lnTo>
                  <a:pt x="358168" y="731676"/>
                </a:lnTo>
                <a:lnTo>
                  <a:pt x="359074" y="730058"/>
                </a:lnTo>
                <a:lnTo>
                  <a:pt x="359981" y="729475"/>
                </a:lnTo>
                <a:lnTo>
                  <a:pt x="360174" y="728763"/>
                </a:lnTo>
                <a:lnTo>
                  <a:pt x="361663" y="727016"/>
                </a:lnTo>
                <a:lnTo>
                  <a:pt x="362569" y="727145"/>
                </a:lnTo>
                <a:lnTo>
                  <a:pt x="363670" y="725980"/>
                </a:lnTo>
                <a:lnTo>
                  <a:pt x="364187" y="725980"/>
                </a:lnTo>
                <a:lnTo>
                  <a:pt x="363993" y="725527"/>
                </a:lnTo>
                <a:lnTo>
                  <a:pt x="363087" y="725527"/>
                </a:lnTo>
                <a:lnTo>
                  <a:pt x="362181" y="726239"/>
                </a:lnTo>
                <a:lnTo>
                  <a:pt x="361469" y="725980"/>
                </a:lnTo>
                <a:lnTo>
                  <a:pt x="361275" y="724232"/>
                </a:lnTo>
                <a:lnTo>
                  <a:pt x="361663" y="721903"/>
                </a:lnTo>
                <a:lnTo>
                  <a:pt x="362181" y="721320"/>
                </a:lnTo>
                <a:lnTo>
                  <a:pt x="361793" y="720868"/>
                </a:lnTo>
                <a:lnTo>
                  <a:pt x="360692" y="720868"/>
                </a:lnTo>
                <a:lnTo>
                  <a:pt x="359010" y="720155"/>
                </a:lnTo>
                <a:lnTo>
                  <a:pt x="358621" y="721579"/>
                </a:lnTo>
                <a:lnTo>
                  <a:pt x="359204" y="722614"/>
                </a:lnTo>
                <a:lnTo>
                  <a:pt x="359204" y="723909"/>
                </a:lnTo>
                <a:lnTo>
                  <a:pt x="360110" y="724751"/>
                </a:lnTo>
                <a:lnTo>
                  <a:pt x="360304" y="726821"/>
                </a:lnTo>
                <a:lnTo>
                  <a:pt x="358816" y="729411"/>
                </a:lnTo>
                <a:lnTo>
                  <a:pt x="357133" y="731417"/>
                </a:lnTo>
                <a:lnTo>
                  <a:pt x="357327" y="733423"/>
                </a:lnTo>
                <a:lnTo>
                  <a:pt x="356615" y="734459"/>
                </a:lnTo>
                <a:lnTo>
                  <a:pt x="354738" y="734717"/>
                </a:lnTo>
                <a:lnTo>
                  <a:pt x="354350" y="733876"/>
                </a:lnTo>
                <a:lnTo>
                  <a:pt x="353767" y="733876"/>
                </a:lnTo>
                <a:lnTo>
                  <a:pt x="353767" y="734589"/>
                </a:lnTo>
                <a:lnTo>
                  <a:pt x="351761" y="734847"/>
                </a:lnTo>
                <a:lnTo>
                  <a:pt x="350272" y="735559"/>
                </a:lnTo>
                <a:lnTo>
                  <a:pt x="350272" y="737177"/>
                </a:lnTo>
                <a:lnTo>
                  <a:pt x="349560" y="737760"/>
                </a:lnTo>
                <a:lnTo>
                  <a:pt x="348654" y="737760"/>
                </a:lnTo>
                <a:lnTo>
                  <a:pt x="347748" y="737048"/>
                </a:lnTo>
                <a:lnTo>
                  <a:pt x="348331" y="735430"/>
                </a:lnTo>
                <a:lnTo>
                  <a:pt x="348136" y="734135"/>
                </a:lnTo>
                <a:lnTo>
                  <a:pt x="351437" y="733099"/>
                </a:lnTo>
                <a:lnTo>
                  <a:pt x="351826" y="732647"/>
                </a:lnTo>
                <a:lnTo>
                  <a:pt x="351826" y="731352"/>
                </a:lnTo>
                <a:lnTo>
                  <a:pt x="350919" y="730769"/>
                </a:lnTo>
                <a:lnTo>
                  <a:pt x="351308" y="728181"/>
                </a:lnTo>
                <a:lnTo>
                  <a:pt x="349496" y="725592"/>
                </a:lnTo>
                <a:lnTo>
                  <a:pt x="349884" y="725139"/>
                </a:lnTo>
                <a:lnTo>
                  <a:pt x="349690" y="723521"/>
                </a:lnTo>
                <a:lnTo>
                  <a:pt x="350984" y="723068"/>
                </a:lnTo>
                <a:lnTo>
                  <a:pt x="350790" y="720868"/>
                </a:lnTo>
                <a:lnTo>
                  <a:pt x="350208" y="720414"/>
                </a:lnTo>
                <a:lnTo>
                  <a:pt x="349301" y="720414"/>
                </a:lnTo>
                <a:lnTo>
                  <a:pt x="349107" y="720868"/>
                </a:lnTo>
                <a:lnTo>
                  <a:pt x="347230" y="720414"/>
                </a:lnTo>
                <a:lnTo>
                  <a:pt x="345418" y="720673"/>
                </a:lnTo>
                <a:lnTo>
                  <a:pt x="345224" y="719638"/>
                </a:lnTo>
                <a:lnTo>
                  <a:pt x="344124" y="719767"/>
                </a:lnTo>
                <a:lnTo>
                  <a:pt x="343412" y="720932"/>
                </a:lnTo>
                <a:lnTo>
                  <a:pt x="344318" y="722227"/>
                </a:lnTo>
                <a:lnTo>
                  <a:pt x="344318" y="725139"/>
                </a:lnTo>
                <a:lnTo>
                  <a:pt x="345224" y="727340"/>
                </a:lnTo>
                <a:lnTo>
                  <a:pt x="345936" y="727792"/>
                </a:lnTo>
                <a:lnTo>
                  <a:pt x="346454" y="728958"/>
                </a:lnTo>
                <a:lnTo>
                  <a:pt x="345936" y="732323"/>
                </a:lnTo>
                <a:lnTo>
                  <a:pt x="345936" y="732776"/>
                </a:lnTo>
                <a:lnTo>
                  <a:pt x="346454" y="733035"/>
                </a:lnTo>
                <a:lnTo>
                  <a:pt x="346260" y="737371"/>
                </a:lnTo>
                <a:lnTo>
                  <a:pt x="345871" y="737825"/>
                </a:lnTo>
                <a:lnTo>
                  <a:pt x="346065" y="738536"/>
                </a:lnTo>
                <a:lnTo>
                  <a:pt x="345547" y="739248"/>
                </a:lnTo>
                <a:lnTo>
                  <a:pt x="346454" y="739701"/>
                </a:lnTo>
                <a:lnTo>
                  <a:pt x="346648" y="740996"/>
                </a:lnTo>
                <a:lnTo>
                  <a:pt x="346260" y="741449"/>
                </a:lnTo>
                <a:lnTo>
                  <a:pt x="345353" y="741578"/>
                </a:lnTo>
                <a:lnTo>
                  <a:pt x="344253" y="740542"/>
                </a:lnTo>
                <a:lnTo>
                  <a:pt x="344642" y="739960"/>
                </a:lnTo>
                <a:lnTo>
                  <a:pt x="344642" y="738666"/>
                </a:lnTo>
                <a:lnTo>
                  <a:pt x="343735" y="738795"/>
                </a:lnTo>
                <a:lnTo>
                  <a:pt x="342829" y="737760"/>
                </a:lnTo>
                <a:lnTo>
                  <a:pt x="341146" y="737048"/>
                </a:lnTo>
                <a:lnTo>
                  <a:pt x="341146" y="736465"/>
                </a:lnTo>
                <a:lnTo>
                  <a:pt x="340758" y="736465"/>
                </a:lnTo>
                <a:lnTo>
                  <a:pt x="340046" y="735300"/>
                </a:lnTo>
                <a:lnTo>
                  <a:pt x="340241" y="735041"/>
                </a:lnTo>
                <a:lnTo>
                  <a:pt x="338234" y="733423"/>
                </a:lnTo>
                <a:lnTo>
                  <a:pt x="336357" y="732971"/>
                </a:lnTo>
                <a:lnTo>
                  <a:pt x="336357" y="732711"/>
                </a:lnTo>
                <a:lnTo>
                  <a:pt x="335063" y="732841"/>
                </a:lnTo>
                <a:lnTo>
                  <a:pt x="334545" y="732582"/>
                </a:lnTo>
                <a:lnTo>
                  <a:pt x="334545" y="731546"/>
                </a:lnTo>
                <a:lnTo>
                  <a:pt x="335063" y="731546"/>
                </a:lnTo>
                <a:lnTo>
                  <a:pt x="335580" y="730705"/>
                </a:lnTo>
                <a:lnTo>
                  <a:pt x="334674" y="731158"/>
                </a:lnTo>
                <a:lnTo>
                  <a:pt x="333768" y="730899"/>
                </a:lnTo>
                <a:lnTo>
                  <a:pt x="333768" y="730187"/>
                </a:lnTo>
                <a:lnTo>
                  <a:pt x="334869" y="729022"/>
                </a:lnTo>
                <a:lnTo>
                  <a:pt x="334286" y="727275"/>
                </a:lnTo>
                <a:lnTo>
                  <a:pt x="334998" y="724945"/>
                </a:lnTo>
                <a:lnTo>
                  <a:pt x="335710" y="724362"/>
                </a:lnTo>
                <a:lnTo>
                  <a:pt x="335710" y="722744"/>
                </a:lnTo>
                <a:lnTo>
                  <a:pt x="336422" y="722486"/>
                </a:lnTo>
                <a:lnTo>
                  <a:pt x="337910" y="719443"/>
                </a:lnTo>
                <a:lnTo>
                  <a:pt x="337393" y="718408"/>
                </a:lnTo>
                <a:lnTo>
                  <a:pt x="337393" y="717502"/>
                </a:lnTo>
                <a:lnTo>
                  <a:pt x="335516" y="717372"/>
                </a:lnTo>
                <a:lnTo>
                  <a:pt x="335516" y="718537"/>
                </a:lnTo>
                <a:lnTo>
                  <a:pt x="332409" y="718279"/>
                </a:lnTo>
                <a:lnTo>
                  <a:pt x="331309" y="717825"/>
                </a:lnTo>
                <a:lnTo>
                  <a:pt x="330921" y="718408"/>
                </a:lnTo>
                <a:lnTo>
                  <a:pt x="331309" y="719443"/>
                </a:lnTo>
                <a:lnTo>
                  <a:pt x="330208" y="719897"/>
                </a:lnTo>
                <a:lnTo>
                  <a:pt x="330208" y="720932"/>
                </a:lnTo>
                <a:lnTo>
                  <a:pt x="330597" y="721061"/>
                </a:lnTo>
                <a:lnTo>
                  <a:pt x="330403" y="722097"/>
                </a:lnTo>
                <a:lnTo>
                  <a:pt x="329303" y="721385"/>
                </a:lnTo>
                <a:lnTo>
                  <a:pt x="328202" y="721256"/>
                </a:lnTo>
                <a:lnTo>
                  <a:pt x="328008" y="720220"/>
                </a:lnTo>
                <a:lnTo>
                  <a:pt x="328396" y="719961"/>
                </a:lnTo>
                <a:lnTo>
                  <a:pt x="328008" y="719702"/>
                </a:lnTo>
                <a:lnTo>
                  <a:pt x="326908" y="719702"/>
                </a:lnTo>
                <a:lnTo>
                  <a:pt x="326390" y="719120"/>
                </a:lnTo>
                <a:lnTo>
                  <a:pt x="324189" y="718537"/>
                </a:lnTo>
                <a:lnTo>
                  <a:pt x="323801" y="718667"/>
                </a:lnTo>
                <a:lnTo>
                  <a:pt x="323607" y="719508"/>
                </a:lnTo>
                <a:lnTo>
                  <a:pt x="323024" y="719508"/>
                </a:lnTo>
                <a:lnTo>
                  <a:pt x="323219" y="720220"/>
                </a:lnTo>
                <a:lnTo>
                  <a:pt x="322313" y="720220"/>
                </a:lnTo>
                <a:lnTo>
                  <a:pt x="322313" y="722227"/>
                </a:lnTo>
                <a:lnTo>
                  <a:pt x="321406" y="722227"/>
                </a:lnTo>
                <a:lnTo>
                  <a:pt x="321406" y="721191"/>
                </a:lnTo>
                <a:lnTo>
                  <a:pt x="320824" y="720738"/>
                </a:lnTo>
                <a:lnTo>
                  <a:pt x="318623" y="720868"/>
                </a:lnTo>
                <a:lnTo>
                  <a:pt x="315646" y="718990"/>
                </a:lnTo>
                <a:lnTo>
                  <a:pt x="315646" y="718084"/>
                </a:lnTo>
                <a:lnTo>
                  <a:pt x="313640" y="718084"/>
                </a:lnTo>
                <a:lnTo>
                  <a:pt x="312540" y="717372"/>
                </a:lnTo>
                <a:lnTo>
                  <a:pt x="309045" y="717825"/>
                </a:lnTo>
                <a:lnTo>
                  <a:pt x="309239" y="720285"/>
                </a:lnTo>
                <a:lnTo>
                  <a:pt x="310922" y="721126"/>
                </a:lnTo>
                <a:lnTo>
                  <a:pt x="312604" y="721256"/>
                </a:lnTo>
                <a:lnTo>
                  <a:pt x="312993" y="722097"/>
                </a:lnTo>
                <a:lnTo>
                  <a:pt x="313705" y="722097"/>
                </a:lnTo>
                <a:lnTo>
                  <a:pt x="314287" y="722938"/>
                </a:lnTo>
                <a:lnTo>
                  <a:pt x="314287" y="723650"/>
                </a:lnTo>
                <a:lnTo>
                  <a:pt x="314999" y="724104"/>
                </a:lnTo>
                <a:lnTo>
                  <a:pt x="314999" y="725009"/>
                </a:lnTo>
                <a:lnTo>
                  <a:pt x="314287" y="724880"/>
                </a:lnTo>
                <a:lnTo>
                  <a:pt x="314093" y="724168"/>
                </a:lnTo>
                <a:lnTo>
                  <a:pt x="313187" y="724039"/>
                </a:lnTo>
                <a:lnTo>
                  <a:pt x="312993" y="723198"/>
                </a:lnTo>
                <a:lnTo>
                  <a:pt x="312281" y="722356"/>
                </a:lnTo>
                <a:lnTo>
                  <a:pt x="310986" y="722097"/>
                </a:lnTo>
                <a:lnTo>
                  <a:pt x="310275" y="721385"/>
                </a:lnTo>
                <a:lnTo>
                  <a:pt x="309174" y="722097"/>
                </a:lnTo>
                <a:lnTo>
                  <a:pt x="308462" y="721967"/>
                </a:lnTo>
                <a:lnTo>
                  <a:pt x="307750" y="722809"/>
                </a:lnTo>
                <a:lnTo>
                  <a:pt x="307750" y="723845"/>
                </a:lnTo>
                <a:lnTo>
                  <a:pt x="307232" y="724427"/>
                </a:lnTo>
                <a:lnTo>
                  <a:pt x="307232" y="725139"/>
                </a:lnTo>
                <a:lnTo>
                  <a:pt x="307750" y="725592"/>
                </a:lnTo>
                <a:lnTo>
                  <a:pt x="307362" y="726627"/>
                </a:lnTo>
                <a:lnTo>
                  <a:pt x="306456" y="726369"/>
                </a:lnTo>
                <a:lnTo>
                  <a:pt x="304773" y="726627"/>
                </a:lnTo>
                <a:lnTo>
                  <a:pt x="305161" y="725786"/>
                </a:lnTo>
                <a:lnTo>
                  <a:pt x="303673" y="724621"/>
                </a:lnTo>
                <a:lnTo>
                  <a:pt x="303673" y="723198"/>
                </a:lnTo>
                <a:lnTo>
                  <a:pt x="303284" y="722486"/>
                </a:lnTo>
                <a:lnTo>
                  <a:pt x="301796" y="722614"/>
                </a:lnTo>
                <a:lnTo>
                  <a:pt x="301408" y="723068"/>
                </a:lnTo>
                <a:lnTo>
                  <a:pt x="299595" y="723068"/>
                </a:lnTo>
                <a:lnTo>
                  <a:pt x="299207" y="723521"/>
                </a:lnTo>
                <a:lnTo>
                  <a:pt x="300890" y="724232"/>
                </a:lnTo>
                <a:lnTo>
                  <a:pt x="301408" y="727016"/>
                </a:lnTo>
                <a:lnTo>
                  <a:pt x="302120" y="727857"/>
                </a:lnTo>
                <a:lnTo>
                  <a:pt x="301731" y="728310"/>
                </a:lnTo>
                <a:lnTo>
                  <a:pt x="301731" y="729734"/>
                </a:lnTo>
                <a:lnTo>
                  <a:pt x="301343" y="729993"/>
                </a:lnTo>
                <a:lnTo>
                  <a:pt x="301343" y="731740"/>
                </a:lnTo>
                <a:lnTo>
                  <a:pt x="301537" y="733618"/>
                </a:lnTo>
                <a:lnTo>
                  <a:pt x="302443" y="734329"/>
                </a:lnTo>
                <a:lnTo>
                  <a:pt x="302443" y="734782"/>
                </a:lnTo>
                <a:lnTo>
                  <a:pt x="302055" y="734912"/>
                </a:lnTo>
                <a:lnTo>
                  <a:pt x="301343" y="736789"/>
                </a:lnTo>
                <a:lnTo>
                  <a:pt x="301925" y="740154"/>
                </a:lnTo>
                <a:lnTo>
                  <a:pt x="302831" y="742160"/>
                </a:lnTo>
                <a:lnTo>
                  <a:pt x="302831" y="743326"/>
                </a:lnTo>
                <a:lnTo>
                  <a:pt x="301925" y="744038"/>
                </a:lnTo>
                <a:lnTo>
                  <a:pt x="301019" y="745656"/>
                </a:lnTo>
                <a:lnTo>
                  <a:pt x="301731" y="745785"/>
                </a:lnTo>
                <a:lnTo>
                  <a:pt x="303932" y="744167"/>
                </a:lnTo>
                <a:lnTo>
                  <a:pt x="304644" y="744297"/>
                </a:lnTo>
                <a:lnTo>
                  <a:pt x="305356" y="743714"/>
                </a:lnTo>
                <a:lnTo>
                  <a:pt x="305356" y="743002"/>
                </a:lnTo>
                <a:lnTo>
                  <a:pt x="304967" y="742744"/>
                </a:lnTo>
                <a:lnTo>
                  <a:pt x="305161" y="742031"/>
                </a:lnTo>
                <a:lnTo>
                  <a:pt x="305744" y="742160"/>
                </a:lnTo>
                <a:lnTo>
                  <a:pt x="305744" y="745332"/>
                </a:lnTo>
                <a:lnTo>
                  <a:pt x="306262" y="746497"/>
                </a:lnTo>
                <a:lnTo>
                  <a:pt x="304579" y="747662"/>
                </a:lnTo>
                <a:lnTo>
                  <a:pt x="300307" y="748503"/>
                </a:lnTo>
                <a:lnTo>
                  <a:pt x="298819" y="749216"/>
                </a:lnTo>
                <a:lnTo>
                  <a:pt x="298107" y="749086"/>
                </a:lnTo>
                <a:lnTo>
                  <a:pt x="296230" y="750121"/>
                </a:lnTo>
                <a:lnTo>
                  <a:pt x="292541" y="750834"/>
                </a:lnTo>
                <a:lnTo>
                  <a:pt x="290664" y="751674"/>
                </a:lnTo>
                <a:lnTo>
                  <a:pt x="285486" y="752257"/>
                </a:lnTo>
                <a:lnTo>
                  <a:pt x="282380" y="748762"/>
                </a:lnTo>
                <a:lnTo>
                  <a:pt x="281279" y="748180"/>
                </a:lnTo>
                <a:lnTo>
                  <a:pt x="280891" y="746885"/>
                </a:lnTo>
                <a:lnTo>
                  <a:pt x="278884" y="745461"/>
                </a:lnTo>
                <a:lnTo>
                  <a:pt x="278884" y="744167"/>
                </a:lnTo>
                <a:lnTo>
                  <a:pt x="279402" y="743326"/>
                </a:lnTo>
                <a:lnTo>
                  <a:pt x="278690" y="742614"/>
                </a:lnTo>
                <a:lnTo>
                  <a:pt x="278690" y="741578"/>
                </a:lnTo>
                <a:lnTo>
                  <a:pt x="278108" y="741578"/>
                </a:lnTo>
                <a:lnTo>
                  <a:pt x="278108" y="740154"/>
                </a:lnTo>
                <a:lnTo>
                  <a:pt x="277719" y="739701"/>
                </a:lnTo>
                <a:lnTo>
                  <a:pt x="277719" y="736789"/>
                </a:lnTo>
                <a:lnTo>
                  <a:pt x="279208" y="736530"/>
                </a:lnTo>
                <a:lnTo>
                  <a:pt x="280308" y="736983"/>
                </a:lnTo>
                <a:lnTo>
                  <a:pt x="279791" y="736530"/>
                </a:lnTo>
                <a:lnTo>
                  <a:pt x="279791" y="735365"/>
                </a:lnTo>
                <a:lnTo>
                  <a:pt x="280179" y="734912"/>
                </a:lnTo>
                <a:lnTo>
                  <a:pt x="281862" y="734912"/>
                </a:lnTo>
                <a:lnTo>
                  <a:pt x="282962" y="735624"/>
                </a:lnTo>
                <a:lnTo>
                  <a:pt x="284256" y="735171"/>
                </a:lnTo>
                <a:lnTo>
                  <a:pt x="284256" y="735753"/>
                </a:lnTo>
                <a:lnTo>
                  <a:pt x="284839" y="735753"/>
                </a:lnTo>
                <a:lnTo>
                  <a:pt x="284645" y="734717"/>
                </a:lnTo>
                <a:lnTo>
                  <a:pt x="283156" y="734976"/>
                </a:lnTo>
                <a:lnTo>
                  <a:pt x="282638" y="734394"/>
                </a:lnTo>
                <a:lnTo>
                  <a:pt x="283156" y="733682"/>
                </a:lnTo>
                <a:lnTo>
                  <a:pt x="282250" y="734135"/>
                </a:lnTo>
                <a:lnTo>
                  <a:pt x="281538" y="733876"/>
                </a:lnTo>
                <a:lnTo>
                  <a:pt x="282638" y="729670"/>
                </a:lnTo>
                <a:lnTo>
                  <a:pt x="283545" y="729540"/>
                </a:lnTo>
                <a:lnTo>
                  <a:pt x="284450" y="730964"/>
                </a:lnTo>
                <a:lnTo>
                  <a:pt x="284256" y="731676"/>
                </a:lnTo>
                <a:lnTo>
                  <a:pt x="284645" y="731935"/>
                </a:lnTo>
                <a:lnTo>
                  <a:pt x="285357" y="731805"/>
                </a:lnTo>
                <a:lnTo>
                  <a:pt x="285357" y="731093"/>
                </a:lnTo>
                <a:lnTo>
                  <a:pt x="284450" y="729928"/>
                </a:lnTo>
                <a:lnTo>
                  <a:pt x="284450" y="729087"/>
                </a:lnTo>
                <a:lnTo>
                  <a:pt x="282250" y="727922"/>
                </a:lnTo>
                <a:lnTo>
                  <a:pt x="282056" y="726304"/>
                </a:lnTo>
                <a:lnTo>
                  <a:pt x="283545" y="726304"/>
                </a:lnTo>
                <a:lnTo>
                  <a:pt x="284062" y="725851"/>
                </a:lnTo>
                <a:lnTo>
                  <a:pt x="284062" y="725139"/>
                </a:lnTo>
                <a:lnTo>
                  <a:pt x="284968" y="725139"/>
                </a:lnTo>
                <a:lnTo>
                  <a:pt x="284968" y="725592"/>
                </a:lnTo>
                <a:lnTo>
                  <a:pt x="285357" y="725592"/>
                </a:lnTo>
                <a:lnTo>
                  <a:pt x="285745" y="724686"/>
                </a:lnTo>
                <a:lnTo>
                  <a:pt x="283350" y="723974"/>
                </a:lnTo>
                <a:lnTo>
                  <a:pt x="282962" y="722938"/>
                </a:lnTo>
                <a:lnTo>
                  <a:pt x="279855" y="720608"/>
                </a:lnTo>
                <a:lnTo>
                  <a:pt x="280567" y="718731"/>
                </a:lnTo>
                <a:lnTo>
                  <a:pt x="280567" y="717437"/>
                </a:lnTo>
                <a:lnTo>
                  <a:pt x="281150" y="716855"/>
                </a:lnTo>
                <a:lnTo>
                  <a:pt x="280956" y="716014"/>
                </a:lnTo>
                <a:lnTo>
                  <a:pt x="277461" y="716142"/>
                </a:lnTo>
                <a:lnTo>
                  <a:pt x="277655" y="716855"/>
                </a:lnTo>
                <a:lnTo>
                  <a:pt x="278561" y="717308"/>
                </a:lnTo>
                <a:lnTo>
                  <a:pt x="278561" y="717760"/>
                </a:lnTo>
                <a:lnTo>
                  <a:pt x="278367" y="718019"/>
                </a:lnTo>
                <a:lnTo>
                  <a:pt x="276684" y="717890"/>
                </a:lnTo>
                <a:lnTo>
                  <a:pt x="276684" y="719185"/>
                </a:lnTo>
                <a:lnTo>
                  <a:pt x="277396" y="718926"/>
                </a:lnTo>
                <a:lnTo>
                  <a:pt x="277784" y="720091"/>
                </a:lnTo>
                <a:lnTo>
                  <a:pt x="278496" y="720673"/>
                </a:lnTo>
                <a:lnTo>
                  <a:pt x="277784" y="721838"/>
                </a:lnTo>
                <a:lnTo>
                  <a:pt x="276490" y="721967"/>
                </a:lnTo>
                <a:lnTo>
                  <a:pt x="274289" y="721967"/>
                </a:lnTo>
                <a:lnTo>
                  <a:pt x="273772" y="721385"/>
                </a:lnTo>
                <a:lnTo>
                  <a:pt x="270794" y="720220"/>
                </a:lnTo>
                <a:lnTo>
                  <a:pt x="268206" y="720349"/>
                </a:lnTo>
                <a:lnTo>
                  <a:pt x="266911" y="719767"/>
                </a:lnTo>
                <a:lnTo>
                  <a:pt x="265617" y="719897"/>
                </a:lnTo>
                <a:lnTo>
                  <a:pt x="266328" y="718731"/>
                </a:lnTo>
                <a:lnTo>
                  <a:pt x="264646" y="719185"/>
                </a:lnTo>
                <a:lnTo>
                  <a:pt x="264128" y="718149"/>
                </a:lnTo>
                <a:lnTo>
                  <a:pt x="264128" y="717308"/>
                </a:lnTo>
                <a:lnTo>
                  <a:pt x="261927" y="717308"/>
                </a:lnTo>
                <a:lnTo>
                  <a:pt x="261345" y="717567"/>
                </a:lnTo>
                <a:lnTo>
                  <a:pt x="261345" y="718861"/>
                </a:lnTo>
                <a:lnTo>
                  <a:pt x="259533" y="719443"/>
                </a:lnTo>
                <a:lnTo>
                  <a:pt x="257332" y="719314"/>
                </a:lnTo>
                <a:lnTo>
                  <a:pt x="257332" y="720026"/>
                </a:lnTo>
                <a:lnTo>
                  <a:pt x="258627" y="720608"/>
                </a:lnTo>
                <a:lnTo>
                  <a:pt x="258821" y="721061"/>
                </a:lnTo>
                <a:lnTo>
                  <a:pt x="259209" y="721061"/>
                </a:lnTo>
                <a:lnTo>
                  <a:pt x="259209" y="720608"/>
                </a:lnTo>
                <a:lnTo>
                  <a:pt x="261216" y="721061"/>
                </a:lnTo>
                <a:lnTo>
                  <a:pt x="262122" y="720608"/>
                </a:lnTo>
                <a:lnTo>
                  <a:pt x="262316" y="720026"/>
                </a:lnTo>
                <a:lnTo>
                  <a:pt x="263028" y="720026"/>
                </a:lnTo>
                <a:lnTo>
                  <a:pt x="264322" y="721320"/>
                </a:lnTo>
                <a:lnTo>
                  <a:pt x="266005" y="721579"/>
                </a:lnTo>
                <a:lnTo>
                  <a:pt x="266199" y="723327"/>
                </a:lnTo>
                <a:lnTo>
                  <a:pt x="266782" y="723585"/>
                </a:lnTo>
                <a:lnTo>
                  <a:pt x="266782" y="724168"/>
                </a:lnTo>
                <a:lnTo>
                  <a:pt x="265681" y="725915"/>
                </a:lnTo>
                <a:lnTo>
                  <a:pt x="266199" y="726627"/>
                </a:lnTo>
                <a:lnTo>
                  <a:pt x="267299" y="726886"/>
                </a:lnTo>
                <a:lnTo>
                  <a:pt x="267493" y="727922"/>
                </a:lnTo>
                <a:lnTo>
                  <a:pt x="268076" y="728181"/>
                </a:lnTo>
                <a:lnTo>
                  <a:pt x="268270" y="729346"/>
                </a:lnTo>
                <a:lnTo>
                  <a:pt x="269953" y="732711"/>
                </a:lnTo>
                <a:lnTo>
                  <a:pt x="270665" y="732971"/>
                </a:lnTo>
                <a:lnTo>
                  <a:pt x="272154" y="734847"/>
                </a:lnTo>
                <a:lnTo>
                  <a:pt x="272865" y="734976"/>
                </a:lnTo>
                <a:lnTo>
                  <a:pt x="273060" y="735818"/>
                </a:lnTo>
                <a:lnTo>
                  <a:pt x="273772" y="736400"/>
                </a:lnTo>
                <a:lnTo>
                  <a:pt x="274678" y="735947"/>
                </a:lnTo>
                <a:lnTo>
                  <a:pt x="275260" y="736207"/>
                </a:lnTo>
                <a:lnTo>
                  <a:pt x="275260" y="736659"/>
                </a:lnTo>
                <a:lnTo>
                  <a:pt x="274548" y="736789"/>
                </a:lnTo>
                <a:lnTo>
                  <a:pt x="274548" y="737371"/>
                </a:lnTo>
                <a:lnTo>
                  <a:pt x="275454" y="739119"/>
                </a:lnTo>
                <a:lnTo>
                  <a:pt x="274354" y="738989"/>
                </a:lnTo>
                <a:lnTo>
                  <a:pt x="274160" y="739571"/>
                </a:lnTo>
                <a:lnTo>
                  <a:pt x="276555" y="740154"/>
                </a:lnTo>
                <a:lnTo>
                  <a:pt x="275066" y="740413"/>
                </a:lnTo>
                <a:lnTo>
                  <a:pt x="274678" y="741125"/>
                </a:lnTo>
                <a:lnTo>
                  <a:pt x="275390" y="741254"/>
                </a:lnTo>
                <a:lnTo>
                  <a:pt x="276684" y="740802"/>
                </a:lnTo>
                <a:lnTo>
                  <a:pt x="277072" y="741837"/>
                </a:lnTo>
                <a:lnTo>
                  <a:pt x="276684" y="743455"/>
                </a:lnTo>
                <a:lnTo>
                  <a:pt x="278367" y="745461"/>
                </a:lnTo>
                <a:lnTo>
                  <a:pt x="276684" y="747468"/>
                </a:lnTo>
                <a:lnTo>
                  <a:pt x="273901" y="749216"/>
                </a:lnTo>
                <a:lnTo>
                  <a:pt x="273707" y="749927"/>
                </a:lnTo>
                <a:lnTo>
                  <a:pt x="272801" y="750510"/>
                </a:lnTo>
                <a:lnTo>
                  <a:pt x="270924" y="753292"/>
                </a:lnTo>
                <a:lnTo>
                  <a:pt x="268529" y="754328"/>
                </a:lnTo>
                <a:lnTo>
                  <a:pt x="267041" y="753616"/>
                </a:lnTo>
                <a:lnTo>
                  <a:pt x="264257" y="749992"/>
                </a:lnTo>
                <a:lnTo>
                  <a:pt x="262575" y="748827"/>
                </a:lnTo>
                <a:lnTo>
                  <a:pt x="260180" y="747791"/>
                </a:lnTo>
                <a:lnTo>
                  <a:pt x="258497" y="747921"/>
                </a:lnTo>
                <a:lnTo>
                  <a:pt x="257397" y="747338"/>
                </a:lnTo>
                <a:lnTo>
                  <a:pt x="255585" y="747209"/>
                </a:lnTo>
                <a:lnTo>
                  <a:pt x="251896" y="745461"/>
                </a:lnTo>
                <a:lnTo>
                  <a:pt x="249113" y="742679"/>
                </a:lnTo>
                <a:lnTo>
                  <a:pt x="248918" y="741643"/>
                </a:lnTo>
                <a:lnTo>
                  <a:pt x="247818" y="740607"/>
                </a:lnTo>
                <a:lnTo>
                  <a:pt x="247624" y="739766"/>
                </a:lnTo>
                <a:lnTo>
                  <a:pt x="246524" y="738730"/>
                </a:lnTo>
                <a:lnTo>
                  <a:pt x="246524" y="738148"/>
                </a:lnTo>
                <a:lnTo>
                  <a:pt x="245424" y="736530"/>
                </a:lnTo>
                <a:lnTo>
                  <a:pt x="244906" y="736400"/>
                </a:lnTo>
                <a:lnTo>
                  <a:pt x="243999" y="735106"/>
                </a:lnTo>
                <a:lnTo>
                  <a:pt x="242705" y="734265"/>
                </a:lnTo>
                <a:lnTo>
                  <a:pt x="241993" y="734265"/>
                </a:lnTo>
                <a:lnTo>
                  <a:pt x="240893" y="733099"/>
                </a:lnTo>
                <a:lnTo>
                  <a:pt x="239404" y="732841"/>
                </a:lnTo>
                <a:lnTo>
                  <a:pt x="236298" y="730834"/>
                </a:lnTo>
                <a:lnTo>
                  <a:pt x="235197" y="730834"/>
                </a:lnTo>
                <a:lnTo>
                  <a:pt x="234809" y="731288"/>
                </a:lnTo>
                <a:lnTo>
                  <a:pt x="232997" y="731158"/>
                </a:lnTo>
                <a:lnTo>
                  <a:pt x="228596" y="726821"/>
                </a:lnTo>
                <a:lnTo>
                  <a:pt x="226590" y="725786"/>
                </a:lnTo>
                <a:lnTo>
                  <a:pt x="225489" y="725657"/>
                </a:lnTo>
                <a:lnTo>
                  <a:pt x="224907" y="725074"/>
                </a:lnTo>
                <a:lnTo>
                  <a:pt x="220506" y="723327"/>
                </a:lnTo>
                <a:lnTo>
                  <a:pt x="217917" y="721903"/>
                </a:lnTo>
                <a:lnTo>
                  <a:pt x="217011" y="721903"/>
                </a:lnTo>
                <a:lnTo>
                  <a:pt x="216428" y="721191"/>
                </a:lnTo>
                <a:lnTo>
                  <a:pt x="214746" y="720608"/>
                </a:lnTo>
                <a:lnTo>
                  <a:pt x="213257" y="719185"/>
                </a:lnTo>
                <a:lnTo>
                  <a:pt x="213063" y="718343"/>
                </a:lnTo>
                <a:lnTo>
                  <a:pt x="213063" y="716466"/>
                </a:lnTo>
                <a:lnTo>
                  <a:pt x="213775" y="716596"/>
                </a:lnTo>
                <a:lnTo>
                  <a:pt x="214486" y="715884"/>
                </a:lnTo>
                <a:lnTo>
                  <a:pt x="214098" y="715301"/>
                </a:lnTo>
                <a:lnTo>
                  <a:pt x="214486" y="714589"/>
                </a:lnTo>
                <a:lnTo>
                  <a:pt x="213775" y="713425"/>
                </a:lnTo>
                <a:lnTo>
                  <a:pt x="212674" y="713683"/>
                </a:lnTo>
                <a:lnTo>
                  <a:pt x="212674" y="714719"/>
                </a:lnTo>
                <a:lnTo>
                  <a:pt x="211963" y="715172"/>
                </a:lnTo>
                <a:lnTo>
                  <a:pt x="210280" y="713877"/>
                </a:lnTo>
                <a:lnTo>
                  <a:pt x="207691" y="713165"/>
                </a:lnTo>
                <a:lnTo>
                  <a:pt x="207173" y="714331"/>
                </a:lnTo>
                <a:lnTo>
                  <a:pt x="207562" y="715495"/>
                </a:lnTo>
                <a:lnTo>
                  <a:pt x="206655" y="715237"/>
                </a:lnTo>
                <a:lnTo>
                  <a:pt x="206461" y="714072"/>
                </a:lnTo>
                <a:lnTo>
                  <a:pt x="207173" y="713812"/>
                </a:lnTo>
                <a:lnTo>
                  <a:pt x="207173" y="713101"/>
                </a:lnTo>
                <a:lnTo>
                  <a:pt x="207562" y="712971"/>
                </a:lnTo>
                <a:lnTo>
                  <a:pt x="207367" y="712518"/>
                </a:lnTo>
                <a:lnTo>
                  <a:pt x="205361" y="711030"/>
                </a:lnTo>
                <a:lnTo>
                  <a:pt x="202966" y="707664"/>
                </a:lnTo>
                <a:lnTo>
                  <a:pt x="201866" y="707082"/>
                </a:lnTo>
                <a:lnTo>
                  <a:pt x="201672" y="706369"/>
                </a:lnTo>
                <a:lnTo>
                  <a:pt x="199989" y="705657"/>
                </a:lnTo>
                <a:lnTo>
                  <a:pt x="198694" y="704363"/>
                </a:lnTo>
                <a:lnTo>
                  <a:pt x="198500" y="703652"/>
                </a:lnTo>
                <a:lnTo>
                  <a:pt x="197789" y="703198"/>
                </a:lnTo>
                <a:lnTo>
                  <a:pt x="197789" y="702616"/>
                </a:lnTo>
                <a:lnTo>
                  <a:pt x="195911" y="700156"/>
                </a:lnTo>
                <a:lnTo>
                  <a:pt x="195200" y="699897"/>
                </a:lnTo>
                <a:lnTo>
                  <a:pt x="193323" y="697826"/>
                </a:lnTo>
                <a:lnTo>
                  <a:pt x="192611" y="696208"/>
                </a:lnTo>
                <a:lnTo>
                  <a:pt x="191122" y="695173"/>
                </a:lnTo>
                <a:lnTo>
                  <a:pt x="189439" y="694720"/>
                </a:lnTo>
                <a:lnTo>
                  <a:pt x="187563" y="693102"/>
                </a:lnTo>
                <a:lnTo>
                  <a:pt x="187368" y="691937"/>
                </a:lnTo>
                <a:lnTo>
                  <a:pt x="188080" y="687859"/>
                </a:lnTo>
                <a:lnTo>
                  <a:pt x="187368" y="687730"/>
                </a:lnTo>
                <a:lnTo>
                  <a:pt x="187174" y="686435"/>
                </a:lnTo>
                <a:lnTo>
                  <a:pt x="188080" y="685400"/>
                </a:lnTo>
                <a:lnTo>
                  <a:pt x="188274" y="684365"/>
                </a:lnTo>
                <a:lnTo>
                  <a:pt x="189763" y="684106"/>
                </a:lnTo>
                <a:lnTo>
                  <a:pt x="191770" y="682358"/>
                </a:lnTo>
                <a:lnTo>
                  <a:pt x="191770" y="681646"/>
                </a:lnTo>
                <a:lnTo>
                  <a:pt x="190281" y="679575"/>
                </a:lnTo>
                <a:lnTo>
                  <a:pt x="189892" y="679575"/>
                </a:lnTo>
                <a:lnTo>
                  <a:pt x="190281" y="680158"/>
                </a:lnTo>
                <a:lnTo>
                  <a:pt x="190087" y="681064"/>
                </a:lnTo>
                <a:lnTo>
                  <a:pt x="188404" y="680158"/>
                </a:lnTo>
                <a:lnTo>
                  <a:pt x="188210" y="679704"/>
                </a:lnTo>
                <a:lnTo>
                  <a:pt x="187304" y="680158"/>
                </a:lnTo>
                <a:lnTo>
                  <a:pt x="186786" y="680028"/>
                </a:lnTo>
                <a:lnTo>
                  <a:pt x="186592" y="678410"/>
                </a:lnTo>
                <a:lnTo>
                  <a:pt x="187886" y="677957"/>
                </a:lnTo>
                <a:lnTo>
                  <a:pt x="188274" y="677633"/>
                </a:lnTo>
                <a:lnTo>
                  <a:pt x="188080" y="677181"/>
                </a:lnTo>
                <a:lnTo>
                  <a:pt x="187174" y="677309"/>
                </a:lnTo>
                <a:lnTo>
                  <a:pt x="185880" y="678345"/>
                </a:lnTo>
                <a:lnTo>
                  <a:pt x="185491" y="679381"/>
                </a:lnTo>
                <a:lnTo>
                  <a:pt x="186398" y="680546"/>
                </a:lnTo>
                <a:lnTo>
                  <a:pt x="187498" y="680675"/>
                </a:lnTo>
                <a:lnTo>
                  <a:pt x="188080" y="680417"/>
                </a:lnTo>
                <a:lnTo>
                  <a:pt x="189957" y="681581"/>
                </a:lnTo>
                <a:lnTo>
                  <a:pt x="190346" y="682747"/>
                </a:lnTo>
                <a:lnTo>
                  <a:pt x="188857" y="683911"/>
                </a:lnTo>
                <a:lnTo>
                  <a:pt x="187757" y="683782"/>
                </a:lnTo>
                <a:lnTo>
                  <a:pt x="186851" y="684623"/>
                </a:lnTo>
                <a:lnTo>
                  <a:pt x="187045" y="685335"/>
                </a:lnTo>
                <a:lnTo>
                  <a:pt x="186333" y="685594"/>
                </a:lnTo>
                <a:lnTo>
                  <a:pt x="186333" y="686630"/>
                </a:lnTo>
                <a:lnTo>
                  <a:pt x="186916" y="686889"/>
                </a:lnTo>
                <a:lnTo>
                  <a:pt x="186721" y="687924"/>
                </a:lnTo>
                <a:lnTo>
                  <a:pt x="187109" y="688053"/>
                </a:lnTo>
                <a:lnTo>
                  <a:pt x="187109" y="689219"/>
                </a:lnTo>
                <a:lnTo>
                  <a:pt x="185621" y="693749"/>
                </a:lnTo>
                <a:lnTo>
                  <a:pt x="185038" y="694008"/>
                </a:lnTo>
                <a:lnTo>
                  <a:pt x="185038" y="695884"/>
                </a:lnTo>
                <a:lnTo>
                  <a:pt x="185427" y="696338"/>
                </a:lnTo>
                <a:lnTo>
                  <a:pt x="184844" y="697179"/>
                </a:lnTo>
                <a:lnTo>
                  <a:pt x="183550" y="696920"/>
                </a:lnTo>
                <a:lnTo>
                  <a:pt x="182644" y="693296"/>
                </a:lnTo>
                <a:lnTo>
                  <a:pt x="181932" y="692713"/>
                </a:lnTo>
                <a:lnTo>
                  <a:pt x="181932" y="691678"/>
                </a:lnTo>
                <a:lnTo>
                  <a:pt x="181349" y="691095"/>
                </a:lnTo>
                <a:lnTo>
                  <a:pt x="180832" y="691095"/>
                </a:lnTo>
                <a:lnTo>
                  <a:pt x="180832" y="691549"/>
                </a:lnTo>
                <a:lnTo>
                  <a:pt x="179925" y="691095"/>
                </a:lnTo>
                <a:lnTo>
                  <a:pt x="179537" y="690642"/>
                </a:lnTo>
                <a:lnTo>
                  <a:pt x="179925" y="689607"/>
                </a:lnTo>
                <a:lnTo>
                  <a:pt x="178243" y="688700"/>
                </a:lnTo>
                <a:lnTo>
                  <a:pt x="178243" y="688248"/>
                </a:lnTo>
                <a:lnTo>
                  <a:pt x="175265" y="687082"/>
                </a:lnTo>
                <a:lnTo>
                  <a:pt x="174360" y="686241"/>
                </a:lnTo>
                <a:lnTo>
                  <a:pt x="171771" y="685206"/>
                </a:lnTo>
                <a:lnTo>
                  <a:pt x="171577" y="684753"/>
                </a:lnTo>
                <a:lnTo>
                  <a:pt x="171059" y="684753"/>
                </a:lnTo>
                <a:lnTo>
                  <a:pt x="169570" y="683717"/>
                </a:lnTo>
                <a:lnTo>
                  <a:pt x="168276" y="683846"/>
                </a:lnTo>
                <a:lnTo>
                  <a:pt x="167563" y="685724"/>
                </a:lnTo>
                <a:lnTo>
                  <a:pt x="167046" y="685853"/>
                </a:lnTo>
                <a:lnTo>
                  <a:pt x="165557" y="685853"/>
                </a:lnTo>
                <a:lnTo>
                  <a:pt x="164457" y="685012"/>
                </a:lnTo>
                <a:lnTo>
                  <a:pt x="163551" y="685012"/>
                </a:lnTo>
                <a:lnTo>
                  <a:pt x="163162" y="684300"/>
                </a:lnTo>
                <a:lnTo>
                  <a:pt x="161868" y="683588"/>
                </a:lnTo>
                <a:lnTo>
                  <a:pt x="161674" y="683005"/>
                </a:lnTo>
                <a:lnTo>
                  <a:pt x="160186" y="682423"/>
                </a:lnTo>
                <a:lnTo>
                  <a:pt x="159991" y="680675"/>
                </a:lnTo>
                <a:lnTo>
                  <a:pt x="159603" y="680546"/>
                </a:lnTo>
                <a:lnTo>
                  <a:pt x="159603" y="679834"/>
                </a:lnTo>
                <a:lnTo>
                  <a:pt x="159085" y="679575"/>
                </a:lnTo>
                <a:lnTo>
                  <a:pt x="158179" y="677504"/>
                </a:lnTo>
                <a:lnTo>
                  <a:pt x="156496" y="677957"/>
                </a:lnTo>
                <a:lnTo>
                  <a:pt x="157014" y="678280"/>
                </a:lnTo>
                <a:lnTo>
                  <a:pt x="157014" y="678992"/>
                </a:lnTo>
                <a:lnTo>
                  <a:pt x="156496" y="679251"/>
                </a:lnTo>
                <a:lnTo>
                  <a:pt x="156496" y="679704"/>
                </a:lnTo>
                <a:lnTo>
                  <a:pt x="157208" y="681581"/>
                </a:lnTo>
                <a:lnTo>
                  <a:pt x="157014" y="682035"/>
                </a:lnTo>
                <a:lnTo>
                  <a:pt x="158114" y="682876"/>
                </a:lnTo>
                <a:lnTo>
                  <a:pt x="158503" y="683782"/>
                </a:lnTo>
                <a:lnTo>
                  <a:pt x="160186" y="684623"/>
                </a:lnTo>
                <a:lnTo>
                  <a:pt x="161091" y="686112"/>
                </a:lnTo>
                <a:lnTo>
                  <a:pt x="162386" y="686371"/>
                </a:lnTo>
                <a:lnTo>
                  <a:pt x="163680" y="687212"/>
                </a:lnTo>
                <a:lnTo>
                  <a:pt x="168664" y="686759"/>
                </a:lnTo>
                <a:lnTo>
                  <a:pt x="168858" y="688377"/>
                </a:lnTo>
                <a:lnTo>
                  <a:pt x="169246" y="688830"/>
                </a:lnTo>
                <a:lnTo>
                  <a:pt x="169959" y="688830"/>
                </a:lnTo>
                <a:lnTo>
                  <a:pt x="170347" y="687924"/>
                </a:lnTo>
                <a:lnTo>
                  <a:pt x="171641" y="688507"/>
                </a:lnTo>
                <a:lnTo>
                  <a:pt x="173324" y="688507"/>
                </a:lnTo>
                <a:lnTo>
                  <a:pt x="173842" y="688830"/>
                </a:lnTo>
                <a:lnTo>
                  <a:pt x="174036" y="689995"/>
                </a:lnTo>
                <a:lnTo>
                  <a:pt x="174424" y="690254"/>
                </a:lnTo>
                <a:lnTo>
                  <a:pt x="175136" y="690125"/>
                </a:lnTo>
                <a:lnTo>
                  <a:pt x="176236" y="690707"/>
                </a:lnTo>
                <a:lnTo>
                  <a:pt x="175848" y="692455"/>
                </a:lnTo>
                <a:lnTo>
                  <a:pt x="178049" y="695497"/>
                </a:lnTo>
                <a:lnTo>
                  <a:pt x="178049" y="696079"/>
                </a:lnTo>
                <a:lnTo>
                  <a:pt x="178761" y="696338"/>
                </a:lnTo>
                <a:lnTo>
                  <a:pt x="179861" y="697632"/>
                </a:lnTo>
                <a:lnTo>
                  <a:pt x="180249" y="698668"/>
                </a:lnTo>
                <a:lnTo>
                  <a:pt x="182838" y="700156"/>
                </a:lnTo>
                <a:lnTo>
                  <a:pt x="183356" y="700868"/>
                </a:lnTo>
                <a:lnTo>
                  <a:pt x="183356" y="701580"/>
                </a:lnTo>
                <a:lnTo>
                  <a:pt x="182644" y="702163"/>
                </a:lnTo>
                <a:lnTo>
                  <a:pt x="182838" y="702875"/>
                </a:lnTo>
                <a:lnTo>
                  <a:pt x="183744" y="703716"/>
                </a:lnTo>
                <a:lnTo>
                  <a:pt x="184844" y="703846"/>
                </a:lnTo>
                <a:lnTo>
                  <a:pt x="185427" y="704428"/>
                </a:lnTo>
                <a:lnTo>
                  <a:pt x="186527" y="703975"/>
                </a:lnTo>
                <a:lnTo>
                  <a:pt x="186333" y="703392"/>
                </a:lnTo>
                <a:lnTo>
                  <a:pt x="187045" y="702810"/>
                </a:lnTo>
                <a:lnTo>
                  <a:pt x="187951" y="703263"/>
                </a:lnTo>
                <a:lnTo>
                  <a:pt x="187368" y="703846"/>
                </a:lnTo>
                <a:lnTo>
                  <a:pt x="187563" y="704428"/>
                </a:lnTo>
                <a:lnTo>
                  <a:pt x="186656" y="704687"/>
                </a:lnTo>
                <a:lnTo>
                  <a:pt x="186462" y="705722"/>
                </a:lnTo>
                <a:lnTo>
                  <a:pt x="186980" y="706176"/>
                </a:lnTo>
                <a:lnTo>
                  <a:pt x="186786" y="706628"/>
                </a:lnTo>
                <a:lnTo>
                  <a:pt x="187886" y="707340"/>
                </a:lnTo>
                <a:lnTo>
                  <a:pt x="187886" y="707923"/>
                </a:lnTo>
                <a:lnTo>
                  <a:pt x="188792" y="708506"/>
                </a:lnTo>
                <a:lnTo>
                  <a:pt x="189504" y="709670"/>
                </a:lnTo>
                <a:lnTo>
                  <a:pt x="191187" y="710253"/>
                </a:lnTo>
                <a:lnTo>
                  <a:pt x="191187" y="711159"/>
                </a:lnTo>
                <a:lnTo>
                  <a:pt x="192481" y="712324"/>
                </a:lnTo>
                <a:lnTo>
                  <a:pt x="193970" y="712777"/>
                </a:lnTo>
                <a:lnTo>
                  <a:pt x="194876" y="713812"/>
                </a:lnTo>
                <a:lnTo>
                  <a:pt x="196171" y="714072"/>
                </a:lnTo>
                <a:lnTo>
                  <a:pt x="197659" y="715107"/>
                </a:lnTo>
                <a:lnTo>
                  <a:pt x="197659" y="716272"/>
                </a:lnTo>
                <a:lnTo>
                  <a:pt x="200960" y="716531"/>
                </a:lnTo>
                <a:lnTo>
                  <a:pt x="202254" y="717567"/>
                </a:lnTo>
                <a:lnTo>
                  <a:pt x="202643" y="718408"/>
                </a:lnTo>
                <a:lnTo>
                  <a:pt x="203743" y="718149"/>
                </a:lnTo>
                <a:lnTo>
                  <a:pt x="203355" y="716984"/>
                </a:lnTo>
                <a:lnTo>
                  <a:pt x="204066" y="716984"/>
                </a:lnTo>
                <a:lnTo>
                  <a:pt x="204066" y="717567"/>
                </a:lnTo>
                <a:lnTo>
                  <a:pt x="205167" y="718279"/>
                </a:lnTo>
                <a:lnTo>
                  <a:pt x="204973" y="718537"/>
                </a:lnTo>
                <a:lnTo>
                  <a:pt x="206655" y="719961"/>
                </a:lnTo>
                <a:lnTo>
                  <a:pt x="208144" y="722291"/>
                </a:lnTo>
                <a:lnTo>
                  <a:pt x="206849" y="721709"/>
                </a:lnTo>
                <a:lnTo>
                  <a:pt x="205555" y="719961"/>
                </a:lnTo>
                <a:lnTo>
                  <a:pt x="203872" y="720673"/>
                </a:lnTo>
                <a:lnTo>
                  <a:pt x="203678" y="721838"/>
                </a:lnTo>
                <a:lnTo>
                  <a:pt x="204390" y="722550"/>
                </a:lnTo>
                <a:lnTo>
                  <a:pt x="204584" y="723585"/>
                </a:lnTo>
                <a:lnTo>
                  <a:pt x="205296" y="724621"/>
                </a:lnTo>
                <a:lnTo>
                  <a:pt x="206008" y="724880"/>
                </a:lnTo>
                <a:lnTo>
                  <a:pt x="206008" y="725333"/>
                </a:lnTo>
                <a:lnTo>
                  <a:pt x="206720" y="725915"/>
                </a:lnTo>
                <a:lnTo>
                  <a:pt x="208014" y="726498"/>
                </a:lnTo>
                <a:lnTo>
                  <a:pt x="208014" y="730446"/>
                </a:lnTo>
                <a:lnTo>
                  <a:pt x="209309" y="731158"/>
                </a:lnTo>
                <a:lnTo>
                  <a:pt x="209697" y="730705"/>
                </a:lnTo>
                <a:lnTo>
                  <a:pt x="209503" y="729670"/>
                </a:lnTo>
                <a:lnTo>
                  <a:pt x="210021" y="729670"/>
                </a:lnTo>
                <a:lnTo>
                  <a:pt x="210733" y="730122"/>
                </a:lnTo>
                <a:lnTo>
                  <a:pt x="210927" y="730964"/>
                </a:lnTo>
                <a:lnTo>
                  <a:pt x="211445" y="731223"/>
                </a:lnTo>
                <a:lnTo>
                  <a:pt x="211445" y="731935"/>
                </a:lnTo>
                <a:lnTo>
                  <a:pt x="212157" y="732064"/>
                </a:lnTo>
                <a:lnTo>
                  <a:pt x="212545" y="731611"/>
                </a:lnTo>
                <a:lnTo>
                  <a:pt x="212545" y="730576"/>
                </a:lnTo>
                <a:lnTo>
                  <a:pt x="211833" y="730122"/>
                </a:lnTo>
                <a:lnTo>
                  <a:pt x="211833" y="729540"/>
                </a:lnTo>
                <a:lnTo>
                  <a:pt x="212545" y="728958"/>
                </a:lnTo>
                <a:lnTo>
                  <a:pt x="213257" y="729216"/>
                </a:lnTo>
                <a:lnTo>
                  <a:pt x="213451" y="729928"/>
                </a:lnTo>
                <a:lnTo>
                  <a:pt x="212933" y="732258"/>
                </a:lnTo>
                <a:lnTo>
                  <a:pt x="211833" y="733099"/>
                </a:lnTo>
                <a:lnTo>
                  <a:pt x="211833" y="733682"/>
                </a:lnTo>
                <a:lnTo>
                  <a:pt x="209956" y="734524"/>
                </a:lnTo>
                <a:lnTo>
                  <a:pt x="208144" y="735947"/>
                </a:lnTo>
                <a:lnTo>
                  <a:pt x="207562" y="736983"/>
                </a:lnTo>
                <a:lnTo>
                  <a:pt x="206849" y="737242"/>
                </a:lnTo>
                <a:lnTo>
                  <a:pt x="206655" y="737953"/>
                </a:lnTo>
                <a:lnTo>
                  <a:pt x="205749" y="738795"/>
                </a:lnTo>
                <a:lnTo>
                  <a:pt x="205555" y="739636"/>
                </a:lnTo>
                <a:lnTo>
                  <a:pt x="204843" y="740219"/>
                </a:lnTo>
                <a:lnTo>
                  <a:pt x="204455" y="741837"/>
                </a:lnTo>
                <a:lnTo>
                  <a:pt x="203355" y="743131"/>
                </a:lnTo>
                <a:lnTo>
                  <a:pt x="201672" y="747079"/>
                </a:lnTo>
                <a:lnTo>
                  <a:pt x="199989" y="747662"/>
                </a:lnTo>
                <a:lnTo>
                  <a:pt x="198694" y="747662"/>
                </a:lnTo>
                <a:lnTo>
                  <a:pt x="198177" y="748245"/>
                </a:lnTo>
                <a:lnTo>
                  <a:pt x="196494" y="747791"/>
                </a:lnTo>
                <a:lnTo>
                  <a:pt x="194293" y="747921"/>
                </a:lnTo>
                <a:lnTo>
                  <a:pt x="192999" y="747468"/>
                </a:lnTo>
                <a:lnTo>
                  <a:pt x="189892" y="747468"/>
                </a:lnTo>
                <a:lnTo>
                  <a:pt x="189310" y="747726"/>
                </a:lnTo>
                <a:lnTo>
                  <a:pt x="188922" y="748568"/>
                </a:lnTo>
                <a:lnTo>
                  <a:pt x="187045" y="748827"/>
                </a:lnTo>
                <a:lnTo>
                  <a:pt x="185556" y="749992"/>
                </a:lnTo>
                <a:lnTo>
                  <a:pt x="182579" y="750445"/>
                </a:lnTo>
                <a:lnTo>
                  <a:pt x="180379" y="748568"/>
                </a:lnTo>
                <a:lnTo>
                  <a:pt x="179667" y="748568"/>
                </a:lnTo>
                <a:lnTo>
                  <a:pt x="179667" y="748115"/>
                </a:lnTo>
                <a:lnTo>
                  <a:pt x="178761" y="747403"/>
                </a:lnTo>
                <a:lnTo>
                  <a:pt x="178761" y="746108"/>
                </a:lnTo>
                <a:lnTo>
                  <a:pt x="179667" y="745073"/>
                </a:lnTo>
                <a:lnTo>
                  <a:pt x="179667" y="743908"/>
                </a:lnTo>
                <a:lnTo>
                  <a:pt x="178954" y="743196"/>
                </a:lnTo>
                <a:lnTo>
                  <a:pt x="178761" y="742031"/>
                </a:lnTo>
                <a:lnTo>
                  <a:pt x="179149" y="740737"/>
                </a:lnTo>
                <a:lnTo>
                  <a:pt x="178761" y="740154"/>
                </a:lnTo>
                <a:lnTo>
                  <a:pt x="178954" y="739443"/>
                </a:lnTo>
                <a:lnTo>
                  <a:pt x="178243" y="738860"/>
                </a:lnTo>
                <a:lnTo>
                  <a:pt x="177531" y="738860"/>
                </a:lnTo>
                <a:lnTo>
                  <a:pt x="176819" y="739443"/>
                </a:lnTo>
                <a:lnTo>
                  <a:pt x="175524" y="739443"/>
                </a:lnTo>
                <a:lnTo>
                  <a:pt x="175913" y="737825"/>
                </a:lnTo>
                <a:lnTo>
                  <a:pt x="176495" y="737565"/>
                </a:lnTo>
                <a:lnTo>
                  <a:pt x="176495" y="736724"/>
                </a:lnTo>
                <a:lnTo>
                  <a:pt x="175589" y="736012"/>
                </a:lnTo>
                <a:lnTo>
                  <a:pt x="173712" y="736465"/>
                </a:lnTo>
                <a:lnTo>
                  <a:pt x="172806" y="734265"/>
                </a:lnTo>
                <a:lnTo>
                  <a:pt x="171512" y="734265"/>
                </a:lnTo>
                <a:lnTo>
                  <a:pt x="170606" y="734717"/>
                </a:lnTo>
                <a:lnTo>
                  <a:pt x="169699" y="733682"/>
                </a:lnTo>
                <a:lnTo>
                  <a:pt x="169894" y="732064"/>
                </a:lnTo>
                <a:lnTo>
                  <a:pt x="169376" y="731611"/>
                </a:lnTo>
                <a:lnTo>
                  <a:pt x="167499" y="731352"/>
                </a:lnTo>
                <a:lnTo>
                  <a:pt x="167499" y="729928"/>
                </a:lnTo>
                <a:lnTo>
                  <a:pt x="166787" y="729346"/>
                </a:lnTo>
                <a:lnTo>
                  <a:pt x="165104" y="729475"/>
                </a:lnTo>
                <a:lnTo>
                  <a:pt x="164587" y="728893"/>
                </a:lnTo>
                <a:lnTo>
                  <a:pt x="164004" y="728893"/>
                </a:lnTo>
                <a:lnTo>
                  <a:pt x="163810" y="729346"/>
                </a:lnTo>
                <a:lnTo>
                  <a:pt x="164392" y="729928"/>
                </a:lnTo>
                <a:lnTo>
                  <a:pt x="166981" y="729928"/>
                </a:lnTo>
                <a:lnTo>
                  <a:pt x="166981" y="731805"/>
                </a:lnTo>
                <a:lnTo>
                  <a:pt x="169376" y="732258"/>
                </a:lnTo>
                <a:lnTo>
                  <a:pt x="169181" y="733682"/>
                </a:lnTo>
                <a:lnTo>
                  <a:pt x="170476" y="735106"/>
                </a:lnTo>
                <a:lnTo>
                  <a:pt x="171382" y="735236"/>
                </a:lnTo>
                <a:lnTo>
                  <a:pt x="171965" y="734653"/>
                </a:lnTo>
                <a:lnTo>
                  <a:pt x="172677" y="734653"/>
                </a:lnTo>
                <a:lnTo>
                  <a:pt x="172871" y="736077"/>
                </a:lnTo>
                <a:lnTo>
                  <a:pt x="173389" y="736659"/>
                </a:lnTo>
                <a:lnTo>
                  <a:pt x="174877" y="736659"/>
                </a:lnTo>
                <a:lnTo>
                  <a:pt x="175071" y="736400"/>
                </a:lnTo>
                <a:lnTo>
                  <a:pt x="175978" y="736659"/>
                </a:lnTo>
                <a:lnTo>
                  <a:pt x="175978" y="737501"/>
                </a:lnTo>
                <a:lnTo>
                  <a:pt x="175460" y="737760"/>
                </a:lnTo>
                <a:lnTo>
                  <a:pt x="175071" y="738795"/>
                </a:lnTo>
                <a:lnTo>
                  <a:pt x="175265" y="739831"/>
                </a:lnTo>
                <a:lnTo>
                  <a:pt x="176948" y="739831"/>
                </a:lnTo>
                <a:lnTo>
                  <a:pt x="177660" y="739378"/>
                </a:lnTo>
                <a:lnTo>
                  <a:pt x="178372" y="739636"/>
                </a:lnTo>
                <a:lnTo>
                  <a:pt x="178566" y="743261"/>
                </a:lnTo>
                <a:lnTo>
                  <a:pt x="179149" y="743714"/>
                </a:lnTo>
                <a:lnTo>
                  <a:pt x="179343" y="745009"/>
                </a:lnTo>
                <a:lnTo>
                  <a:pt x="178437" y="745850"/>
                </a:lnTo>
                <a:lnTo>
                  <a:pt x="178243" y="747726"/>
                </a:lnTo>
                <a:lnTo>
                  <a:pt x="183615" y="751222"/>
                </a:lnTo>
                <a:lnTo>
                  <a:pt x="184909" y="750962"/>
                </a:lnTo>
                <a:lnTo>
                  <a:pt x="185491" y="751416"/>
                </a:lnTo>
                <a:lnTo>
                  <a:pt x="185491" y="750704"/>
                </a:lnTo>
                <a:lnTo>
                  <a:pt x="186980" y="750251"/>
                </a:lnTo>
                <a:lnTo>
                  <a:pt x="187498" y="749668"/>
                </a:lnTo>
                <a:lnTo>
                  <a:pt x="188598" y="749668"/>
                </a:lnTo>
                <a:lnTo>
                  <a:pt x="188792" y="750121"/>
                </a:lnTo>
                <a:lnTo>
                  <a:pt x="186980" y="751286"/>
                </a:lnTo>
                <a:lnTo>
                  <a:pt x="185880" y="751286"/>
                </a:lnTo>
                <a:lnTo>
                  <a:pt x="184197" y="753164"/>
                </a:lnTo>
                <a:lnTo>
                  <a:pt x="182191" y="753875"/>
                </a:lnTo>
                <a:lnTo>
                  <a:pt x="181285" y="754910"/>
                </a:lnTo>
                <a:lnTo>
                  <a:pt x="179472" y="755364"/>
                </a:lnTo>
                <a:lnTo>
                  <a:pt x="177596" y="756788"/>
                </a:lnTo>
                <a:lnTo>
                  <a:pt x="169699" y="758082"/>
                </a:lnTo>
                <a:lnTo>
                  <a:pt x="166916" y="759377"/>
                </a:lnTo>
                <a:lnTo>
                  <a:pt x="163033" y="759506"/>
                </a:lnTo>
                <a:lnTo>
                  <a:pt x="162127" y="760088"/>
                </a:lnTo>
                <a:lnTo>
                  <a:pt x="161415" y="760088"/>
                </a:lnTo>
                <a:lnTo>
                  <a:pt x="160833" y="760671"/>
                </a:lnTo>
                <a:lnTo>
                  <a:pt x="158826" y="761124"/>
                </a:lnTo>
                <a:lnTo>
                  <a:pt x="156820" y="763130"/>
                </a:lnTo>
                <a:lnTo>
                  <a:pt x="155914" y="763001"/>
                </a:lnTo>
                <a:lnTo>
                  <a:pt x="155720" y="762289"/>
                </a:lnTo>
                <a:lnTo>
                  <a:pt x="154814" y="762418"/>
                </a:lnTo>
                <a:lnTo>
                  <a:pt x="154814" y="763260"/>
                </a:lnTo>
                <a:lnTo>
                  <a:pt x="153907" y="764878"/>
                </a:lnTo>
                <a:lnTo>
                  <a:pt x="152419" y="765590"/>
                </a:lnTo>
                <a:lnTo>
                  <a:pt x="151319" y="765590"/>
                </a:lnTo>
                <a:lnTo>
                  <a:pt x="151124" y="765137"/>
                </a:lnTo>
                <a:lnTo>
                  <a:pt x="153131" y="764295"/>
                </a:lnTo>
                <a:lnTo>
                  <a:pt x="152937" y="764036"/>
                </a:lnTo>
                <a:lnTo>
                  <a:pt x="153454" y="763454"/>
                </a:lnTo>
                <a:lnTo>
                  <a:pt x="153260" y="762872"/>
                </a:lnTo>
                <a:lnTo>
                  <a:pt x="152742" y="763195"/>
                </a:lnTo>
                <a:lnTo>
                  <a:pt x="152742" y="763778"/>
                </a:lnTo>
                <a:lnTo>
                  <a:pt x="152354" y="763065"/>
                </a:lnTo>
                <a:lnTo>
                  <a:pt x="151771" y="763195"/>
                </a:lnTo>
                <a:lnTo>
                  <a:pt x="152160" y="764231"/>
                </a:lnTo>
                <a:lnTo>
                  <a:pt x="151448" y="764683"/>
                </a:lnTo>
                <a:lnTo>
                  <a:pt x="150542" y="764555"/>
                </a:lnTo>
                <a:lnTo>
                  <a:pt x="150542" y="763842"/>
                </a:lnTo>
                <a:lnTo>
                  <a:pt x="151060" y="763584"/>
                </a:lnTo>
                <a:lnTo>
                  <a:pt x="150866" y="763324"/>
                </a:lnTo>
                <a:lnTo>
                  <a:pt x="149959" y="763584"/>
                </a:lnTo>
                <a:lnTo>
                  <a:pt x="150153" y="764295"/>
                </a:lnTo>
                <a:lnTo>
                  <a:pt x="148147" y="763842"/>
                </a:lnTo>
                <a:lnTo>
                  <a:pt x="148147" y="764425"/>
                </a:lnTo>
                <a:lnTo>
                  <a:pt x="150024" y="764555"/>
                </a:lnTo>
                <a:lnTo>
                  <a:pt x="149830" y="767014"/>
                </a:lnTo>
                <a:lnTo>
                  <a:pt x="148341" y="767272"/>
                </a:lnTo>
                <a:lnTo>
                  <a:pt x="147824" y="767014"/>
                </a:lnTo>
                <a:lnTo>
                  <a:pt x="147824" y="766625"/>
                </a:lnTo>
                <a:lnTo>
                  <a:pt x="147435" y="766625"/>
                </a:lnTo>
                <a:lnTo>
                  <a:pt x="147047" y="767208"/>
                </a:lnTo>
                <a:lnTo>
                  <a:pt x="147047" y="768373"/>
                </a:lnTo>
                <a:lnTo>
                  <a:pt x="144458" y="768243"/>
                </a:lnTo>
                <a:lnTo>
                  <a:pt x="143746" y="767661"/>
                </a:lnTo>
                <a:lnTo>
                  <a:pt x="143746" y="766820"/>
                </a:lnTo>
                <a:lnTo>
                  <a:pt x="145752" y="765654"/>
                </a:lnTo>
                <a:lnTo>
                  <a:pt x="147435" y="765525"/>
                </a:lnTo>
                <a:lnTo>
                  <a:pt x="147630" y="765266"/>
                </a:lnTo>
                <a:lnTo>
                  <a:pt x="146141" y="765137"/>
                </a:lnTo>
                <a:lnTo>
                  <a:pt x="144329" y="766173"/>
                </a:lnTo>
                <a:lnTo>
                  <a:pt x="143746" y="766043"/>
                </a:lnTo>
                <a:lnTo>
                  <a:pt x="143034" y="764748"/>
                </a:lnTo>
                <a:lnTo>
                  <a:pt x="142128" y="764878"/>
                </a:lnTo>
                <a:lnTo>
                  <a:pt x="140834" y="764036"/>
                </a:lnTo>
                <a:lnTo>
                  <a:pt x="140445" y="763454"/>
                </a:lnTo>
                <a:lnTo>
                  <a:pt x="140445" y="762160"/>
                </a:lnTo>
                <a:lnTo>
                  <a:pt x="140057" y="762030"/>
                </a:lnTo>
                <a:lnTo>
                  <a:pt x="139863" y="763454"/>
                </a:lnTo>
                <a:lnTo>
                  <a:pt x="140575" y="764166"/>
                </a:lnTo>
                <a:lnTo>
                  <a:pt x="140769" y="765007"/>
                </a:lnTo>
                <a:lnTo>
                  <a:pt x="142775" y="765849"/>
                </a:lnTo>
                <a:lnTo>
                  <a:pt x="142581" y="767467"/>
                </a:lnTo>
                <a:lnTo>
                  <a:pt x="141869" y="768049"/>
                </a:lnTo>
                <a:lnTo>
                  <a:pt x="140963" y="768049"/>
                </a:lnTo>
                <a:lnTo>
                  <a:pt x="141351" y="766625"/>
                </a:lnTo>
                <a:lnTo>
                  <a:pt x="140834" y="766496"/>
                </a:lnTo>
                <a:lnTo>
                  <a:pt x="141028" y="767078"/>
                </a:lnTo>
                <a:lnTo>
                  <a:pt x="140640" y="767208"/>
                </a:lnTo>
                <a:lnTo>
                  <a:pt x="140640" y="767791"/>
                </a:lnTo>
                <a:lnTo>
                  <a:pt x="139733" y="768243"/>
                </a:lnTo>
                <a:lnTo>
                  <a:pt x="139539" y="769085"/>
                </a:lnTo>
                <a:lnTo>
                  <a:pt x="137145" y="769085"/>
                </a:lnTo>
                <a:lnTo>
                  <a:pt x="136756" y="769797"/>
                </a:lnTo>
                <a:lnTo>
                  <a:pt x="137274" y="770638"/>
                </a:lnTo>
                <a:lnTo>
                  <a:pt x="137080" y="771220"/>
                </a:lnTo>
                <a:lnTo>
                  <a:pt x="137598" y="771220"/>
                </a:lnTo>
                <a:lnTo>
                  <a:pt x="137792" y="770768"/>
                </a:lnTo>
                <a:lnTo>
                  <a:pt x="138698" y="770897"/>
                </a:lnTo>
                <a:lnTo>
                  <a:pt x="138892" y="773227"/>
                </a:lnTo>
                <a:lnTo>
                  <a:pt x="136497" y="775233"/>
                </a:lnTo>
                <a:lnTo>
                  <a:pt x="136303" y="776398"/>
                </a:lnTo>
                <a:lnTo>
                  <a:pt x="135203" y="776851"/>
                </a:lnTo>
                <a:lnTo>
                  <a:pt x="134685" y="778146"/>
                </a:lnTo>
                <a:lnTo>
                  <a:pt x="134103" y="778146"/>
                </a:lnTo>
                <a:lnTo>
                  <a:pt x="133909" y="779181"/>
                </a:lnTo>
                <a:lnTo>
                  <a:pt x="133391" y="779634"/>
                </a:lnTo>
                <a:lnTo>
                  <a:pt x="133779" y="780217"/>
                </a:lnTo>
                <a:lnTo>
                  <a:pt x="133585" y="781058"/>
                </a:lnTo>
                <a:lnTo>
                  <a:pt x="131578" y="782094"/>
                </a:lnTo>
                <a:lnTo>
                  <a:pt x="131773" y="782547"/>
                </a:lnTo>
                <a:lnTo>
                  <a:pt x="131061" y="783000"/>
                </a:lnTo>
                <a:lnTo>
                  <a:pt x="130867" y="783712"/>
                </a:lnTo>
                <a:lnTo>
                  <a:pt x="130867" y="785718"/>
                </a:lnTo>
                <a:lnTo>
                  <a:pt x="130284" y="785589"/>
                </a:lnTo>
                <a:lnTo>
                  <a:pt x="130090" y="784876"/>
                </a:lnTo>
                <a:lnTo>
                  <a:pt x="129184" y="784165"/>
                </a:lnTo>
                <a:lnTo>
                  <a:pt x="129184" y="783582"/>
                </a:lnTo>
                <a:lnTo>
                  <a:pt x="128666" y="783323"/>
                </a:lnTo>
                <a:lnTo>
                  <a:pt x="128860" y="782029"/>
                </a:lnTo>
                <a:lnTo>
                  <a:pt x="129572" y="782288"/>
                </a:lnTo>
                <a:lnTo>
                  <a:pt x="129766" y="781705"/>
                </a:lnTo>
                <a:lnTo>
                  <a:pt x="128666" y="781447"/>
                </a:lnTo>
                <a:lnTo>
                  <a:pt x="128084" y="780605"/>
                </a:lnTo>
                <a:lnTo>
                  <a:pt x="127695" y="781188"/>
                </a:lnTo>
                <a:lnTo>
                  <a:pt x="128084" y="781317"/>
                </a:lnTo>
                <a:lnTo>
                  <a:pt x="128278" y="782482"/>
                </a:lnTo>
                <a:lnTo>
                  <a:pt x="127695" y="783194"/>
                </a:lnTo>
                <a:lnTo>
                  <a:pt x="128601" y="783777"/>
                </a:lnTo>
                <a:lnTo>
                  <a:pt x="129313" y="784941"/>
                </a:lnTo>
                <a:lnTo>
                  <a:pt x="129313" y="785783"/>
                </a:lnTo>
                <a:lnTo>
                  <a:pt x="126724" y="786236"/>
                </a:lnTo>
                <a:lnTo>
                  <a:pt x="125818" y="785395"/>
                </a:lnTo>
                <a:lnTo>
                  <a:pt x="125818" y="784941"/>
                </a:lnTo>
                <a:lnTo>
                  <a:pt x="125236" y="784812"/>
                </a:lnTo>
                <a:lnTo>
                  <a:pt x="125042" y="783971"/>
                </a:lnTo>
                <a:lnTo>
                  <a:pt x="124136" y="783971"/>
                </a:lnTo>
                <a:lnTo>
                  <a:pt x="126724" y="786754"/>
                </a:lnTo>
                <a:lnTo>
                  <a:pt x="129313" y="786301"/>
                </a:lnTo>
                <a:lnTo>
                  <a:pt x="129119" y="788048"/>
                </a:lnTo>
                <a:lnTo>
                  <a:pt x="129831" y="787919"/>
                </a:lnTo>
                <a:lnTo>
                  <a:pt x="130219" y="788177"/>
                </a:lnTo>
                <a:lnTo>
                  <a:pt x="130025" y="788436"/>
                </a:lnTo>
                <a:lnTo>
                  <a:pt x="130608" y="788436"/>
                </a:lnTo>
                <a:lnTo>
                  <a:pt x="130413" y="787725"/>
                </a:lnTo>
                <a:lnTo>
                  <a:pt x="130802" y="787725"/>
                </a:lnTo>
                <a:lnTo>
                  <a:pt x="131514" y="788889"/>
                </a:lnTo>
                <a:lnTo>
                  <a:pt x="131902" y="788436"/>
                </a:lnTo>
                <a:lnTo>
                  <a:pt x="131320" y="787984"/>
                </a:lnTo>
                <a:lnTo>
                  <a:pt x="131126" y="785977"/>
                </a:lnTo>
                <a:lnTo>
                  <a:pt x="131708" y="785718"/>
                </a:lnTo>
                <a:lnTo>
                  <a:pt x="132614" y="787725"/>
                </a:lnTo>
                <a:lnTo>
                  <a:pt x="133520" y="788307"/>
                </a:lnTo>
                <a:lnTo>
                  <a:pt x="132808" y="789472"/>
                </a:lnTo>
                <a:lnTo>
                  <a:pt x="130802" y="789602"/>
                </a:lnTo>
                <a:lnTo>
                  <a:pt x="129508" y="788566"/>
                </a:lnTo>
                <a:lnTo>
                  <a:pt x="128019" y="788307"/>
                </a:lnTo>
                <a:lnTo>
                  <a:pt x="121029" y="782353"/>
                </a:lnTo>
                <a:lnTo>
                  <a:pt x="116952" y="781188"/>
                </a:lnTo>
                <a:lnTo>
                  <a:pt x="113456" y="779570"/>
                </a:lnTo>
                <a:lnTo>
                  <a:pt x="107761" y="777952"/>
                </a:lnTo>
                <a:lnTo>
                  <a:pt x="104978" y="776528"/>
                </a:lnTo>
                <a:lnTo>
                  <a:pt x="101871" y="775816"/>
                </a:lnTo>
                <a:lnTo>
                  <a:pt x="100965" y="775233"/>
                </a:lnTo>
                <a:lnTo>
                  <a:pt x="99865" y="775363"/>
                </a:lnTo>
                <a:lnTo>
                  <a:pt x="97664" y="774651"/>
                </a:lnTo>
                <a:lnTo>
                  <a:pt x="94687" y="774521"/>
                </a:lnTo>
                <a:lnTo>
                  <a:pt x="92422" y="773939"/>
                </a:lnTo>
                <a:lnTo>
                  <a:pt x="92422" y="773939"/>
                </a:lnTo>
                <a:lnTo>
                  <a:pt x="90739" y="763972"/>
                </a:lnTo>
                <a:lnTo>
                  <a:pt x="71647" y="763972"/>
                </a:lnTo>
                <a:lnTo>
                  <a:pt x="72682" y="752904"/>
                </a:lnTo>
                <a:lnTo>
                  <a:pt x="71388" y="751610"/>
                </a:lnTo>
                <a:lnTo>
                  <a:pt x="54301" y="756464"/>
                </a:lnTo>
                <a:lnTo>
                  <a:pt x="49900" y="749280"/>
                </a:lnTo>
                <a:lnTo>
                  <a:pt x="46664" y="738989"/>
                </a:lnTo>
                <a:lnTo>
                  <a:pt x="47570" y="730122"/>
                </a:lnTo>
                <a:lnTo>
                  <a:pt x="51065" y="723585"/>
                </a:lnTo>
                <a:lnTo>
                  <a:pt x="47894" y="704687"/>
                </a:lnTo>
                <a:lnTo>
                  <a:pt x="38898" y="705657"/>
                </a:lnTo>
                <a:lnTo>
                  <a:pt x="36762" y="692260"/>
                </a:lnTo>
                <a:lnTo>
                  <a:pt x="45952" y="684817"/>
                </a:lnTo>
                <a:lnTo>
                  <a:pt x="48088" y="672262"/>
                </a:lnTo>
                <a:lnTo>
                  <a:pt x="37474" y="670061"/>
                </a:lnTo>
                <a:lnTo>
                  <a:pt x="28995" y="675756"/>
                </a:lnTo>
                <a:lnTo>
                  <a:pt x="23300" y="674721"/>
                </a:lnTo>
                <a:lnTo>
                  <a:pt x="14174" y="664689"/>
                </a:lnTo>
                <a:lnTo>
                  <a:pt x="0" y="641325"/>
                </a:lnTo>
                <a:lnTo>
                  <a:pt x="7831" y="635435"/>
                </a:lnTo>
                <a:lnTo>
                  <a:pt x="26924" y="632134"/>
                </a:lnTo>
                <a:lnTo>
                  <a:pt x="28283" y="632975"/>
                </a:lnTo>
                <a:lnTo>
                  <a:pt x="26989" y="637182"/>
                </a:lnTo>
                <a:lnTo>
                  <a:pt x="30613" y="637894"/>
                </a:lnTo>
                <a:lnTo>
                  <a:pt x="34108" y="631293"/>
                </a:lnTo>
                <a:lnTo>
                  <a:pt x="37344" y="630258"/>
                </a:lnTo>
                <a:lnTo>
                  <a:pt x="46211" y="638865"/>
                </a:lnTo>
                <a:lnTo>
                  <a:pt x="60838" y="642101"/>
                </a:lnTo>
                <a:lnTo>
                  <a:pt x="69511" y="646632"/>
                </a:lnTo>
                <a:lnTo>
                  <a:pt x="83620" y="648250"/>
                </a:lnTo>
                <a:lnTo>
                  <a:pt x="92616" y="658929"/>
                </a:lnTo>
                <a:lnTo>
                  <a:pt x="97859" y="661259"/>
                </a:lnTo>
                <a:lnTo>
                  <a:pt x="112615" y="656275"/>
                </a:lnTo>
                <a:lnTo>
                  <a:pt x="116239" y="647215"/>
                </a:lnTo>
                <a:lnTo>
                  <a:pt x="109055" y="637894"/>
                </a:lnTo>
                <a:lnTo>
                  <a:pt x="110997" y="632328"/>
                </a:lnTo>
                <a:lnTo>
                  <a:pt x="117275" y="625921"/>
                </a:lnTo>
                <a:lnTo>
                  <a:pt x="115269" y="621261"/>
                </a:lnTo>
                <a:lnTo>
                  <a:pt x="108926" y="617184"/>
                </a:lnTo>
                <a:lnTo>
                  <a:pt x="109509" y="606634"/>
                </a:lnTo>
                <a:lnTo>
                  <a:pt x="105819" y="589807"/>
                </a:lnTo>
                <a:lnTo>
                  <a:pt x="108926" y="578092"/>
                </a:lnTo>
                <a:lnTo>
                  <a:pt x="106596" y="573432"/>
                </a:lnTo>
                <a:lnTo>
                  <a:pt x="98700" y="568578"/>
                </a:lnTo>
                <a:lnTo>
                  <a:pt x="100383" y="556151"/>
                </a:lnTo>
                <a:lnTo>
                  <a:pt x="97988" y="544890"/>
                </a:lnTo>
                <a:lnTo>
                  <a:pt x="87956" y="527027"/>
                </a:lnTo>
                <a:lnTo>
                  <a:pt x="84267" y="510458"/>
                </a:lnTo>
                <a:lnTo>
                  <a:pt x="89509" y="508711"/>
                </a:lnTo>
                <a:lnTo>
                  <a:pt x="106920" y="511817"/>
                </a:lnTo>
                <a:lnTo>
                  <a:pt x="111321" y="509487"/>
                </a:lnTo>
                <a:lnTo>
                  <a:pt x="116175" y="502174"/>
                </a:lnTo>
                <a:lnTo>
                  <a:pt x="122906" y="499390"/>
                </a:lnTo>
                <a:lnTo>
                  <a:pt x="136627" y="506122"/>
                </a:lnTo>
                <a:lnTo>
                  <a:pt x="140122" y="502174"/>
                </a:lnTo>
                <a:lnTo>
                  <a:pt x="136368" y="490006"/>
                </a:lnTo>
                <a:lnTo>
                  <a:pt x="142711" y="475768"/>
                </a:lnTo>
                <a:lnTo>
                  <a:pt x="140510" y="461334"/>
                </a:lnTo>
                <a:lnTo>
                  <a:pt x="153713" y="459846"/>
                </a:lnTo>
                <a:lnTo>
                  <a:pt x="154102" y="453827"/>
                </a:lnTo>
                <a:lnTo>
                  <a:pt x="150413" y="448261"/>
                </a:lnTo>
                <a:lnTo>
                  <a:pt x="150024" y="442047"/>
                </a:lnTo>
                <a:lnTo>
                  <a:pt x="138310" y="436029"/>
                </a:lnTo>
                <a:lnTo>
                  <a:pt x="128342" y="417647"/>
                </a:lnTo>
                <a:lnTo>
                  <a:pt x="131643" y="413376"/>
                </a:lnTo>
                <a:lnTo>
                  <a:pt x="142063" y="410398"/>
                </a:lnTo>
                <a:lnTo>
                  <a:pt x="142322" y="405998"/>
                </a:lnTo>
                <a:lnTo>
                  <a:pt x="139928" y="396872"/>
                </a:lnTo>
                <a:lnTo>
                  <a:pt x="132549" y="391565"/>
                </a:lnTo>
                <a:lnTo>
                  <a:pt x="124006" y="376938"/>
                </a:lnTo>
                <a:lnTo>
                  <a:pt x="121353" y="361793"/>
                </a:lnTo>
                <a:lnTo>
                  <a:pt x="115269" y="360304"/>
                </a:lnTo>
                <a:lnTo>
                  <a:pt x="100707" y="334610"/>
                </a:lnTo>
                <a:lnTo>
                  <a:pt x="93522" y="334869"/>
                </a:lnTo>
                <a:lnTo>
                  <a:pt x="91192" y="332345"/>
                </a:lnTo>
                <a:lnTo>
                  <a:pt x="90351" y="317977"/>
                </a:lnTo>
                <a:lnTo>
                  <a:pt x="96306" y="311893"/>
                </a:lnTo>
                <a:lnTo>
                  <a:pt x="98053" y="300825"/>
                </a:lnTo>
                <a:lnTo>
                  <a:pt x="88280" y="290923"/>
                </a:lnTo>
                <a:lnTo>
                  <a:pt x="87374" y="281020"/>
                </a:lnTo>
                <a:lnTo>
                  <a:pt x="88474" y="275972"/>
                </a:lnTo>
                <a:lnTo>
                  <a:pt x="99800" y="278561"/>
                </a:lnTo>
                <a:lnTo>
                  <a:pt x="101483" y="275390"/>
                </a:lnTo>
                <a:lnTo>
                  <a:pt x="100447" y="271830"/>
                </a:lnTo>
                <a:lnTo>
                  <a:pt x="90869" y="262057"/>
                </a:lnTo>
                <a:lnTo>
                  <a:pt x="89574" y="247819"/>
                </a:lnTo>
                <a:lnTo>
                  <a:pt x="85432" y="231185"/>
                </a:lnTo>
                <a:lnTo>
                  <a:pt x="79931" y="224519"/>
                </a:lnTo>
                <a:lnTo>
                  <a:pt x="89898" y="212610"/>
                </a:lnTo>
                <a:lnTo>
                  <a:pt x="90998" y="181544"/>
                </a:lnTo>
                <a:lnTo>
                  <a:pt x="96953" y="166658"/>
                </a:lnTo>
                <a:lnTo>
                  <a:pt x="103683" y="160833"/>
                </a:lnTo>
                <a:lnTo>
                  <a:pt x="100836" y="152160"/>
                </a:lnTo>
                <a:lnTo>
                  <a:pt x="111903" y="140575"/>
                </a:lnTo>
                <a:lnTo>
                  <a:pt x="111968" y="136368"/>
                </a:lnTo>
                <a:lnTo>
                  <a:pt x="109832" y="133391"/>
                </a:lnTo>
                <a:lnTo>
                  <a:pt x="97211" y="125818"/>
                </a:lnTo>
                <a:lnTo>
                  <a:pt x="98700" y="112486"/>
                </a:lnTo>
                <a:lnTo>
                  <a:pt x="98700" y="112486"/>
                </a:lnTo>
                <a:lnTo>
                  <a:pt x="114816" y="128084"/>
                </a:lnTo>
                <a:lnTo>
                  <a:pt x="118311" y="127631"/>
                </a:lnTo>
                <a:lnTo>
                  <a:pt x="120705" y="121547"/>
                </a:lnTo>
                <a:lnTo>
                  <a:pt x="132744" y="120511"/>
                </a:lnTo>
                <a:lnTo>
                  <a:pt x="134103" y="112162"/>
                </a:lnTo>
                <a:lnTo>
                  <a:pt x="143229" y="110221"/>
                </a:lnTo>
                <a:lnTo>
                  <a:pt x="146012" y="104849"/>
                </a:lnTo>
                <a:lnTo>
                  <a:pt x="150606" y="82132"/>
                </a:lnTo>
                <a:lnTo>
                  <a:pt x="150801" y="71194"/>
                </a:lnTo>
                <a:lnTo>
                  <a:pt x="157532" y="62650"/>
                </a:lnTo>
                <a:lnTo>
                  <a:pt x="159085" y="56243"/>
                </a:lnTo>
                <a:lnTo>
                  <a:pt x="168923" y="55078"/>
                </a:lnTo>
                <a:lnTo>
                  <a:pt x="170282" y="53913"/>
                </a:lnTo>
                <a:lnTo>
                  <a:pt x="169894" y="46146"/>
                </a:lnTo>
                <a:lnTo>
                  <a:pt x="173647" y="45370"/>
                </a:lnTo>
                <a:lnTo>
                  <a:pt x="179796" y="45952"/>
                </a:lnTo>
                <a:lnTo>
                  <a:pt x="189116" y="54495"/>
                </a:lnTo>
                <a:lnTo>
                  <a:pt x="196300" y="52683"/>
                </a:lnTo>
                <a:lnTo>
                  <a:pt x="198500" y="47764"/>
                </a:lnTo>
                <a:lnTo>
                  <a:pt x="191057" y="40257"/>
                </a:lnTo>
                <a:lnTo>
                  <a:pt x="201737" y="31584"/>
                </a:lnTo>
                <a:lnTo>
                  <a:pt x="204326" y="22005"/>
                </a:lnTo>
                <a:lnTo>
                  <a:pt x="208467" y="16957"/>
                </a:lnTo>
                <a:lnTo>
                  <a:pt x="208467" y="16957"/>
                </a:lnTo>
                <a:lnTo>
                  <a:pt x="236298" y="52230"/>
                </a:lnTo>
                <a:lnTo>
                  <a:pt x="234162" y="55208"/>
                </a:lnTo>
                <a:lnTo>
                  <a:pt x="224195" y="56566"/>
                </a:lnTo>
                <a:lnTo>
                  <a:pt x="213257" y="62262"/>
                </a:lnTo>
                <a:lnTo>
                  <a:pt x="217529" y="65563"/>
                </a:lnTo>
                <a:lnTo>
                  <a:pt x="216622" y="83038"/>
                </a:lnTo>
                <a:lnTo>
                  <a:pt x="219470" y="87697"/>
                </a:lnTo>
                <a:lnTo>
                  <a:pt x="227107" y="114881"/>
                </a:lnTo>
                <a:lnTo>
                  <a:pt x="230085" y="116693"/>
                </a:lnTo>
                <a:lnTo>
                  <a:pt x="237398" y="114622"/>
                </a:lnTo>
                <a:lnTo>
                  <a:pt x="254161" y="115657"/>
                </a:lnTo>
                <a:lnTo>
                  <a:pt x="261280" y="110415"/>
                </a:lnTo>
                <a:lnTo>
                  <a:pt x="269176" y="109509"/>
                </a:lnTo>
                <a:lnTo>
                  <a:pt x="275648" y="100707"/>
                </a:lnTo>
                <a:lnTo>
                  <a:pt x="279208" y="99024"/>
                </a:lnTo>
                <a:lnTo>
                  <a:pt x="268076" y="94429"/>
                </a:lnTo>
                <a:lnTo>
                  <a:pt x="275648" y="85174"/>
                </a:lnTo>
                <a:lnTo>
                  <a:pt x="283027" y="80384"/>
                </a:lnTo>
                <a:lnTo>
                  <a:pt x="302896" y="75141"/>
                </a:lnTo>
                <a:lnTo>
                  <a:pt x="307297" y="69187"/>
                </a:lnTo>
                <a:lnTo>
                  <a:pt x="318106" y="70093"/>
                </a:lnTo>
                <a:lnTo>
                  <a:pt x="331633" y="64268"/>
                </a:lnTo>
                <a:lnTo>
                  <a:pt x="334739" y="65304"/>
                </a:lnTo>
                <a:lnTo>
                  <a:pt x="347748" y="93976"/>
                </a:lnTo>
                <a:lnTo>
                  <a:pt x="351502" y="93199"/>
                </a:lnTo>
                <a:lnTo>
                  <a:pt x="362699" y="82196"/>
                </a:lnTo>
                <a:lnTo>
                  <a:pt x="362893" y="72488"/>
                </a:lnTo>
                <a:lnTo>
                  <a:pt x="369818" y="70870"/>
                </a:lnTo>
                <a:lnTo>
                  <a:pt x="372277" y="69382"/>
                </a:lnTo>
                <a:lnTo>
                  <a:pt x="372213" y="65175"/>
                </a:lnTo>
                <a:lnTo>
                  <a:pt x="364317" y="57861"/>
                </a:lnTo>
                <a:lnTo>
                  <a:pt x="359463" y="48865"/>
                </a:lnTo>
                <a:lnTo>
                  <a:pt x="355709" y="46923"/>
                </a:lnTo>
                <a:lnTo>
                  <a:pt x="355515" y="41551"/>
                </a:lnTo>
                <a:lnTo>
                  <a:pt x="372925" y="35403"/>
                </a:lnTo>
                <a:lnTo>
                  <a:pt x="377196" y="29836"/>
                </a:lnTo>
                <a:lnTo>
                  <a:pt x="377002" y="25500"/>
                </a:lnTo>
                <a:lnTo>
                  <a:pt x="379332" y="22070"/>
                </a:lnTo>
                <a:lnTo>
                  <a:pt x="389493" y="24918"/>
                </a:lnTo>
                <a:lnTo>
                  <a:pt x="394218" y="16504"/>
                </a:lnTo>
                <a:lnTo>
                  <a:pt x="405156" y="16957"/>
                </a:lnTo>
                <a:lnTo>
                  <a:pt x="430656" y="0"/>
                </a:lnTo>
                <a:close/>
              </a:path>
            </a:pathLst>
          </a:custGeom>
          <a:solidFill>
            <a:srgbClr val="005947"/>
          </a:solidFill>
          <a:ln w="3229" cap="flat">
            <a:solidFill>
              <a:srgbClr val="FFFFFF"/>
            </a:solidFill>
            <a:prstDash val="solid"/>
            <a:miter/>
          </a:ln>
        </p:spPr>
        <p:txBody>
          <a:bodyPr rtlCol="0" anchor="ctr"/>
          <a:lstStyle/>
          <a:p>
            <a:endParaRPr lang="en-IN"/>
          </a:p>
        </p:txBody>
      </p:sp>
      <p:sp>
        <p:nvSpPr>
          <p:cNvPr id="15" name="Freeform: Shape 14">
            <a:extLst>
              <a:ext uri="{FF2B5EF4-FFF2-40B4-BE49-F238E27FC236}">
                <a16:creationId xmlns:a16="http://schemas.microsoft.com/office/drawing/2014/main" id="{7B15430E-8B4A-4346-B633-78927D5A567B}"/>
              </a:ext>
            </a:extLst>
          </p:cNvPr>
          <p:cNvSpPr/>
          <p:nvPr/>
        </p:nvSpPr>
        <p:spPr>
          <a:xfrm>
            <a:off x="690356" y="2611493"/>
            <a:ext cx="2113252" cy="1621334"/>
          </a:xfrm>
          <a:custGeom>
            <a:avLst/>
            <a:gdLst>
              <a:gd name="connsiteX0" fmla="*/ 9579 w 1623018"/>
              <a:gd name="connsiteY0" fmla="*/ 1160455 h 1168415"/>
              <a:gd name="connsiteX1" fmla="*/ 10808 w 1623018"/>
              <a:gd name="connsiteY1" fmla="*/ 1161038 h 1168415"/>
              <a:gd name="connsiteX2" fmla="*/ 11456 w 1623018"/>
              <a:gd name="connsiteY2" fmla="*/ 1162332 h 1168415"/>
              <a:gd name="connsiteX3" fmla="*/ 11909 w 1623018"/>
              <a:gd name="connsiteY3" fmla="*/ 1161167 h 1168415"/>
              <a:gd name="connsiteX4" fmla="*/ 12621 w 1623018"/>
              <a:gd name="connsiteY4" fmla="*/ 1161426 h 1168415"/>
              <a:gd name="connsiteX5" fmla="*/ 13203 w 1623018"/>
              <a:gd name="connsiteY5" fmla="*/ 1162591 h 1168415"/>
              <a:gd name="connsiteX6" fmla="*/ 14239 w 1623018"/>
              <a:gd name="connsiteY6" fmla="*/ 1162850 h 1168415"/>
              <a:gd name="connsiteX7" fmla="*/ 14303 w 1623018"/>
              <a:gd name="connsiteY7" fmla="*/ 1162397 h 1168415"/>
              <a:gd name="connsiteX8" fmla="*/ 13462 w 1623018"/>
              <a:gd name="connsiteY8" fmla="*/ 1161102 h 1168415"/>
              <a:gd name="connsiteX9" fmla="*/ 14303 w 1623018"/>
              <a:gd name="connsiteY9" fmla="*/ 1161232 h 1168415"/>
              <a:gd name="connsiteX10" fmla="*/ 14951 w 1623018"/>
              <a:gd name="connsiteY10" fmla="*/ 1160779 h 1168415"/>
              <a:gd name="connsiteX11" fmla="*/ 17086 w 1623018"/>
              <a:gd name="connsiteY11" fmla="*/ 1162461 h 1168415"/>
              <a:gd name="connsiteX12" fmla="*/ 16892 w 1623018"/>
              <a:gd name="connsiteY12" fmla="*/ 1163173 h 1168415"/>
              <a:gd name="connsiteX13" fmla="*/ 17539 w 1623018"/>
              <a:gd name="connsiteY13" fmla="*/ 1163756 h 1168415"/>
              <a:gd name="connsiteX14" fmla="*/ 17151 w 1623018"/>
              <a:gd name="connsiteY14" fmla="*/ 1164015 h 1168415"/>
              <a:gd name="connsiteX15" fmla="*/ 17216 w 1623018"/>
              <a:gd name="connsiteY15" fmla="*/ 1164856 h 1168415"/>
              <a:gd name="connsiteX16" fmla="*/ 16569 w 1623018"/>
              <a:gd name="connsiteY16" fmla="*/ 1165568 h 1168415"/>
              <a:gd name="connsiteX17" fmla="*/ 15921 w 1623018"/>
              <a:gd name="connsiteY17" fmla="*/ 1165568 h 1168415"/>
              <a:gd name="connsiteX18" fmla="*/ 14692 w 1623018"/>
              <a:gd name="connsiteY18" fmla="*/ 1163173 h 1168415"/>
              <a:gd name="connsiteX19" fmla="*/ 14239 w 1623018"/>
              <a:gd name="connsiteY19" fmla="*/ 1163044 h 1168415"/>
              <a:gd name="connsiteX20" fmla="*/ 13591 w 1623018"/>
              <a:gd name="connsiteY20" fmla="*/ 1163497 h 1168415"/>
              <a:gd name="connsiteX21" fmla="*/ 13656 w 1623018"/>
              <a:gd name="connsiteY21" fmla="*/ 1164468 h 1168415"/>
              <a:gd name="connsiteX22" fmla="*/ 14368 w 1623018"/>
              <a:gd name="connsiteY22" fmla="*/ 1165762 h 1168415"/>
              <a:gd name="connsiteX23" fmla="*/ 14368 w 1623018"/>
              <a:gd name="connsiteY23" fmla="*/ 1167057 h 1168415"/>
              <a:gd name="connsiteX24" fmla="*/ 13656 w 1623018"/>
              <a:gd name="connsiteY24" fmla="*/ 1167186 h 1168415"/>
              <a:gd name="connsiteX25" fmla="*/ 13656 w 1623018"/>
              <a:gd name="connsiteY25" fmla="*/ 1168157 h 1168415"/>
              <a:gd name="connsiteX26" fmla="*/ 13268 w 1623018"/>
              <a:gd name="connsiteY26" fmla="*/ 1168416 h 1168415"/>
              <a:gd name="connsiteX27" fmla="*/ 11973 w 1623018"/>
              <a:gd name="connsiteY27" fmla="*/ 1168416 h 1168415"/>
              <a:gd name="connsiteX28" fmla="*/ 11520 w 1623018"/>
              <a:gd name="connsiteY28" fmla="*/ 1166409 h 1168415"/>
              <a:gd name="connsiteX29" fmla="*/ 10938 w 1623018"/>
              <a:gd name="connsiteY29" fmla="*/ 1166280 h 1168415"/>
              <a:gd name="connsiteX30" fmla="*/ 10938 w 1623018"/>
              <a:gd name="connsiteY30" fmla="*/ 1164986 h 1168415"/>
              <a:gd name="connsiteX31" fmla="*/ 10549 w 1623018"/>
              <a:gd name="connsiteY31" fmla="*/ 1164986 h 1168415"/>
              <a:gd name="connsiteX32" fmla="*/ 10097 w 1623018"/>
              <a:gd name="connsiteY32" fmla="*/ 1166151 h 1168415"/>
              <a:gd name="connsiteX33" fmla="*/ 9384 w 1623018"/>
              <a:gd name="connsiteY33" fmla="*/ 1166021 h 1168415"/>
              <a:gd name="connsiteX34" fmla="*/ 9320 w 1623018"/>
              <a:gd name="connsiteY34" fmla="*/ 1166474 h 1168415"/>
              <a:gd name="connsiteX35" fmla="*/ 8608 w 1623018"/>
              <a:gd name="connsiteY35" fmla="*/ 1166216 h 1168415"/>
              <a:gd name="connsiteX36" fmla="*/ 8414 w 1623018"/>
              <a:gd name="connsiteY36" fmla="*/ 1163821 h 1168415"/>
              <a:gd name="connsiteX37" fmla="*/ 9255 w 1623018"/>
              <a:gd name="connsiteY37" fmla="*/ 1163692 h 1168415"/>
              <a:gd name="connsiteX38" fmla="*/ 9708 w 1623018"/>
              <a:gd name="connsiteY38" fmla="*/ 1162850 h 1168415"/>
              <a:gd name="connsiteX39" fmla="*/ 9126 w 1623018"/>
              <a:gd name="connsiteY39" fmla="*/ 1162397 h 1168415"/>
              <a:gd name="connsiteX40" fmla="*/ 8673 w 1623018"/>
              <a:gd name="connsiteY40" fmla="*/ 1163238 h 1168415"/>
              <a:gd name="connsiteX41" fmla="*/ 8284 w 1623018"/>
              <a:gd name="connsiteY41" fmla="*/ 1163238 h 1168415"/>
              <a:gd name="connsiteX42" fmla="*/ 8220 w 1623018"/>
              <a:gd name="connsiteY42" fmla="*/ 1162785 h 1168415"/>
              <a:gd name="connsiteX43" fmla="*/ 7637 w 1623018"/>
              <a:gd name="connsiteY43" fmla="*/ 1162656 h 1168415"/>
              <a:gd name="connsiteX44" fmla="*/ 7572 w 1623018"/>
              <a:gd name="connsiteY44" fmla="*/ 1161685 h 1168415"/>
              <a:gd name="connsiteX45" fmla="*/ 6925 w 1623018"/>
              <a:gd name="connsiteY45" fmla="*/ 1161232 h 1168415"/>
              <a:gd name="connsiteX46" fmla="*/ 6925 w 1623018"/>
              <a:gd name="connsiteY46" fmla="*/ 1160779 h 1168415"/>
              <a:gd name="connsiteX47" fmla="*/ 7831 w 1623018"/>
              <a:gd name="connsiteY47" fmla="*/ 1160908 h 1168415"/>
              <a:gd name="connsiteX48" fmla="*/ 8867 w 1623018"/>
              <a:gd name="connsiteY48" fmla="*/ 1162073 h 1168415"/>
              <a:gd name="connsiteX49" fmla="*/ 9449 w 1623018"/>
              <a:gd name="connsiteY49" fmla="*/ 1161362 h 1168415"/>
              <a:gd name="connsiteX50" fmla="*/ 9061 w 1623018"/>
              <a:gd name="connsiteY50" fmla="*/ 1160520 h 1168415"/>
              <a:gd name="connsiteX51" fmla="*/ 9579 w 1623018"/>
              <a:gd name="connsiteY51" fmla="*/ 1160455 h 1168415"/>
              <a:gd name="connsiteX52" fmla="*/ 1618 w 1623018"/>
              <a:gd name="connsiteY52" fmla="*/ 1160002 h 1168415"/>
              <a:gd name="connsiteX53" fmla="*/ 2524 w 1623018"/>
              <a:gd name="connsiteY53" fmla="*/ 1161555 h 1168415"/>
              <a:gd name="connsiteX54" fmla="*/ 3883 w 1623018"/>
              <a:gd name="connsiteY54" fmla="*/ 1161814 h 1168415"/>
              <a:gd name="connsiteX55" fmla="*/ 4077 w 1623018"/>
              <a:gd name="connsiteY55" fmla="*/ 1162656 h 1168415"/>
              <a:gd name="connsiteX56" fmla="*/ 4725 w 1623018"/>
              <a:gd name="connsiteY56" fmla="*/ 1162656 h 1168415"/>
              <a:gd name="connsiteX57" fmla="*/ 4725 w 1623018"/>
              <a:gd name="connsiteY57" fmla="*/ 1163821 h 1168415"/>
              <a:gd name="connsiteX58" fmla="*/ 4271 w 1623018"/>
              <a:gd name="connsiteY58" fmla="*/ 1164662 h 1168415"/>
              <a:gd name="connsiteX59" fmla="*/ 3171 w 1623018"/>
              <a:gd name="connsiteY59" fmla="*/ 1164791 h 1168415"/>
              <a:gd name="connsiteX60" fmla="*/ 3107 w 1623018"/>
              <a:gd name="connsiteY60" fmla="*/ 1163821 h 1168415"/>
              <a:gd name="connsiteX61" fmla="*/ 2718 w 1623018"/>
              <a:gd name="connsiteY61" fmla="*/ 1163692 h 1168415"/>
              <a:gd name="connsiteX62" fmla="*/ 2977 w 1623018"/>
              <a:gd name="connsiteY62" fmla="*/ 1162721 h 1168415"/>
              <a:gd name="connsiteX63" fmla="*/ 2330 w 1623018"/>
              <a:gd name="connsiteY63" fmla="*/ 1163173 h 1168415"/>
              <a:gd name="connsiteX64" fmla="*/ 841 w 1623018"/>
              <a:gd name="connsiteY64" fmla="*/ 1163303 h 1168415"/>
              <a:gd name="connsiteX65" fmla="*/ 0 w 1623018"/>
              <a:gd name="connsiteY65" fmla="*/ 1162591 h 1168415"/>
              <a:gd name="connsiteX66" fmla="*/ 0 w 1623018"/>
              <a:gd name="connsiteY66" fmla="*/ 1161426 h 1168415"/>
              <a:gd name="connsiteX67" fmla="*/ 1100 w 1623018"/>
              <a:gd name="connsiteY67" fmla="*/ 1161555 h 1168415"/>
              <a:gd name="connsiteX68" fmla="*/ 712 w 1623018"/>
              <a:gd name="connsiteY68" fmla="*/ 1160973 h 1168415"/>
              <a:gd name="connsiteX69" fmla="*/ 1618 w 1623018"/>
              <a:gd name="connsiteY69" fmla="*/ 1160002 h 1168415"/>
              <a:gd name="connsiteX70" fmla="*/ 27636 w 1623018"/>
              <a:gd name="connsiteY70" fmla="*/ 1140845 h 1168415"/>
              <a:gd name="connsiteX71" fmla="*/ 28477 w 1623018"/>
              <a:gd name="connsiteY71" fmla="*/ 1141557 h 1168415"/>
              <a:gd name="connsiteX72" fmla="*/ 29383 w 1623018"/>
              <a:gd name="connsiteY72" fmla="*/ 1141297 h 1168415"/>
              <a:gd name="connsiteX73" fmla="*/ 29319 w 1623018"/>
              <a:gd name="connsiteY73" fmla="*/ 1141880 h 1168415"/>
              <a:gd name="connsiteX74" fmla="*/ 30160 w 1623018"/>
              <a:gd name="connsiteY74" fmla="*/ 1142722 h 1168415"/>
              <a:gd name="connsiteX75" fmla="*/ 30613 w 1623018"/>
              <a:gd name="connsiteY75" fmla="*/ 1142851 h 1168415"/>
              <a:gd name="connsiteX76" fmla="*/ 30807 w 1623018"/>
              <a:gd name="connsiteY76" fmla="*/ 1142592 h 1168415"/>
              <a:gd name="connsiteX77" fmla="*/ 31001 w 1623018"/>
              <a:gd name="connsiteY77" fmla="*/ 1144016 h 1168415"/>
              <a:gd name="connsiteX78" fmla="*/ 32684 w 1623018"/>
              <a:gd name="connsiteY78" fmla="*/ 1144146 h 1168415"/>
              <a:gd name="connsiteX79" fmla="*/ 32490 w 1623018"/>
              <a:gd name="connsiteY79" fmla="*/ 1144857 h 1168415"/>
              <a:gd name="connsiteX80" fmla="*/ 32878 w 1623018"/>
              <a:gd name="connsiteY80" fmla="*/ 1144987 h 1168415"/>
              <a:gd name="connsiteX81" fmla="*/ 33267 w 1623018"/>
              <a:gd name="connsiteY81" fmla="*/ 1144405 h 1168415"/>
              <a:gd name="connsiteX82" fmla="*/ 34302 w 1623018"/>
              <a:gd name="connsiteY82" fmla="*/ 1144857 h 1168415"/>
              <a:gd name="connsiteX83" fmla="*/ 34367 w 1623018"/>
              <a:gd name="connsiteY83" fmla="*/ 1145569 h 1168415"/>
              <a:gd name="connsiteX84" fmla="*/ 33979 w 1623018"/>
              <a:gd name="connsiteY84" fmla="*/ 1145828 h 1168415"/>
              <a:gd name="connsiteX85" fmla="*/ 32749 w 1623018"/>
              <a:gd name="connsiteY85" fmla="*/ 1145569 h 1168415"/>
              <a:gd name="connsiteX86" fmla="*/ 32684 w 1623018"/>
              <a:gd name="connsiteY86" fmla="*/ 1146023 h 1168415"/>
              <a:gd name="connsiteX87" fmla="*/ 33590 w 1623018"/>
              <a:gd name="connsiteY87" fmla="*/ 1146475 h 1168415"/>
              <a:gd name="connsiteX88" fmla="*/ 33785 w 1623018"/>
              <a:gd name="connsiteY88" fmla="*/ 1147058 h 1168415"/>
              <a:gd name="connsiteX89" fmla="*/ 34237 w 1623018"/>
              <a:gd name="connsiteY89" fmla="*/ 1147058 h 1168415"/>
              <a:gd name="connsiteX90" fmla="*/ 33849 w 1623018"/>
              <a:gd name="connsiteY90" fmla="*/ 1147641 h 1168415"/>
              <a:gd name="connsiteX91" fmla="*/ 34755 w 1623018"/>
              <a:gd name="connsiteY91" fmla="*/ 1147899 h 1168415"/>
              <a:gd name="connsiteX92" fmla="*/ 34691 w 1623018"/>
              <a:gd name="connsiteY92" fmla="*/ 1149064 h 1168415"/>
              <a:gd name="connsiteX93" fmla="*/ 33461 w 1623018"/>
              <a:gd name="connsiteY93" fmla="*/ 1152495 h 1168415"/>
              <a:gd name="connsiteX94" fmla="*/ 31066 w 1623018"/>
              <a:gd name="connsiteY94" fmla="*/ 1151329 h 1168415"/>
              <a:gd name="connsiteX95" fmla="*/ 31066 w 1623018"/>
              <a:gd name="connsiteY95" fmla="*/ 1151912 h 1168415"/>
              <a:gd name="connsiteX96" fmla="*/ 32814 w 1623018"/>
              <a:gd name="connsiteY96" fmla="*/ 1152624 h 1168415"/>
              <a:gd name="connsiteX97" fmla="*/ 33008 w 1623018"/>
              <a:gd name="connsiteY97" fmla="*/ 1153207 h 1168415"/>
              <a:gd name="connsiteX98" fmla="*/ 32102 w 1623018"/>
              <a:gd name="connsiteY98" fmla="*/ 1152753 h 1168415"/>
              <a:gd name="connsiteX99" fmla="*/ 32102 w 1623018"/>
              <a:gd name="connsiteY99" fmla="*/ 1153919 h 1168415"/>
              <a:gd name="connsiteX100" fmla="*/ 31001 w 1623018"/>
              <a:gd name="connsiteY100" fmla="*/ 1154630 h 1168415"/>
              <a:gd name="connsiteX101" fmla="*/ 30807 w 1623018"/>
              <a:gd name="connsiteY101" fmla="*/ 1155342 h 1168415"/>
              <a:gd name="connsiteX102" fmla="*/ 28218 w 1623018"/>
              <a:gd name="connsiteY102" fmla="*/ 1154760 h 1168415"/>
              <a:gd name="connsiteX103" fmla="*/ 28154 w 1623018"/>
              <a:gd name="connsiteY103" fmla="*/ 1154501 h 1168415"/>
              <a:gd name="connsiteX104" fmla="*/ 27442 w 1623018"/>
              <a:gd name="connsiteY104" fmla="*/ 1155213 h 1168415"/>
              <a:gd name="connsiteX105" fmla="*/ 27183 w 1623018"/>
              <a:gd name="connsiteY105" fmla="*/ 1154760 h 1168415"/>
              <a:gd name="connsiteX106" fmla="*/ 26277 w 1623018"/>
              <a:gd name="connsiteY106" fmla="*/ 1154760 h 1168415"/>
              <a:gd name="connsiteX107" fmla="*/ 26083 w 1623018"/>
              <a:gd name="connsiteY107" fmla="*/ 1154177 h 1168415"/>
              <a:gd name="connsiteX108" fmla="*/ 25500 w 1623018"/>
              <a:gd name="connsiteY108" fmla="*/ 1154177 h 1168415"/>
              <a:gd name="connsiteX109" fmla="*/ 25435 w 1623018"/>
              <a:gd name="connsiteY109" fmla="*/ 1154889 h 1168415"/>
              <a:gd name="connsiteX110" fmla="*/ 26018 w 1623018"/>
              <a:gd name="connsiteY110" fmla="*/ 1154760 h 1168415"/>
              <a:gd name="connsiteX111" fmla="*/ 26600 w 1623018"/>
              <a:gd name="connsiteY111" fmla="*/ 1155342 h 1168415"/>
              <a:gd name="connsiteX112" fmla="*/ 26600 w 1623018"/>
              <a:gd name="connsiteY112" fmla="*/ 1155924 h 1168415"/>
              <a:gd name="connsiteX113" fmla="*/ 26018 w 1623018"/>
              <a:gd name="connsiteY113" fmla="*/ 1155924 h 1168415"/>
              <a:gd name="connsiteX114" fmla="*/ 26600 w 1623018"/>
              <a:gd name="connsiteY114" fmla="*/ 1157349 h 1168415"/>
              <a:gd name="connsiteX115" fmla="*/ 26147 w 1623018"/>
              <a:gd name="connsiteY115" fmla="*/ 1157478 h 1168415"/>
              <a:gd name="connsiteX116" fmla="*/ 25953 w 1623018"/>
              <a:gd name="connsiteY116" fmla="*/ 1158319 h 1168415"/>
              <a:gd name="connsiteX117" fmla="*/ 25241 w 1623018"/>
              <a:gd name="connsiteY117" fmla="*/ 1158578 h 1168415"/>
              <a:gd name="connsiteX118" fmla="*/ 24335 w 1623018"/>
              <a:gd name="connsiteY118" fmla="*/ 1157737 h 1168415"/>
              <a:gd name="connsiteX119" fmla="*/ 24076 w 1623018"/>
              <a:gd name="connsiteY119" fmla="*/ 1156572 h 1168415"/>
              <a:gd name="connsiteX120" fmla="*/ 22976 w 1623018"/>
              <a:gd name="connsiteY120" fmla="*/ 1155018 h 1168415"/>
              <a:gd name="connsiteX121" fmla="*/ 21940 w 1623018"/>
              <a:gd name="connsiteY121" fmla="*/ 1155018 h 1168415"/>
              <a:gd name="connsiteX122" fmla="*/ 21746 w 1623018"/>
              <a:gd name="connsiteY122" fmla="*/ 1154177 h 1168415"/>
              <a:gd name="connsiteX123" fmla="*/ 22588 w 1623018"/>
              <a:gd name="connsiteY123" fmla="*/ 1154048 h 1168415"/>
              <a:gd name="connsiteX124" fmla="*/ 21682 w 1623018"/>
              <a:gd name="connsiteY124" fmla="*/ 1153077 h 1168415"/>
              <a:gd name="connsiteX125" fmla="*/ 20646 w 1623018"/>
              <a:gd name="connsiteY125" fmla="*/ 1153789 h 1168415"/>
              <a:gd name="connsiteX126" fmla="*/ 20581 w 1623018"/>
              <a:gd name="connsiteY126" fmla="*/ 1155472 h 1168415"/>
              <a:gd name="connsiteX127" fmla="*/ 19546 w 1623018"/>
              <a:gd name="connsiteY127" fmla="*/ 1155924 h 1168415"/>
              <a:gd name="connsiteX128" fmla="*/ 18704 w 1623018"/>
              <a:gd name="connsiteY128" fmla="*/ 1155924 h 1168415"/>
              <a:gd name="connsiteX129" fmla="*/ 18316 w 1623018"/>
              <a:gd name="connsiteY129" fmla="*/ 1154953 h 1168415"/>
              <a:gd name="connsiteX130" fmla="*/ 17281 w 1623018"/>
              <a:gd name="connsiteY130" fmla="*/ 1154113 h 1168415"/>
              <a:gd name="connsiteX131" fmla="*/ 17281 w 1623018"/>
              <a:gd name="connsiteY131" fmla="*/ 1153400 h 1168415"/>
              <a:gd name="connsiteX132" fmla="*/ 18316 w 1623018"/>
              <a:gd name="connsiteY132" fmla="*/ 1151847 h 1168415"/>
              <a:gd name="connsiteX133" fmla="*/ 19222 w 1623018"/>
              <a:gd name="connsiteY133" fmla="*/ 1151265 h 1168415"/>
              <a:gd name="connsiteX134" fmla="*/ 20517 w 1623018"/>
              <a:gd name="connsiteY134" fmla="*/ 1151524 h 1168415"/>
              <a:gd name="connsiteX135" fmla="*/ 21164 w 1623018"/>
              <a:gd name="connsiteY135" fmla="*/ 1152106 h 1168415"/>
              <a:gd name="connsiteX136" fmla="*/ 22264 w 1623018"/>
              <a:gd name="connsiteY136" fmla="*/ 1151977 h 1168415"/>
              <a:gd name="connsiteX137" fmla="*/ 22070 w 1623018"/>
              <a:gd name="connsiteY137" fmla="*/ 1151717 h 1168415"/>
              <a:gd name="connsiteX138" fmla="*/ 22717 w 1623018"/>
              <a:gd name="connsiteY138" fmla="*/ 1151265 h 1168415"/>
              <a:gd name="connsiteX139" fmla="*/ 23429 w 1623018"/>
              <a:gd name="connsiteY139" fmla="*/ 1151394 h 1168415"/>
              <a:gd name="connsiteX140" fmla="*/ 23623 w 1623018"/>
              <a:gd name="connsiteY140" fmla="*/ 1150941 h 1168415"/>
              <a:gd name="connsiteX141" fmla="*/ 23041 w 1623018"/>
              <a:gd name="connsiteY141" fmla="*/ 1150359 h 1168415"/>
              <a:gd name="connsiteX142" fmla="*/ 23105 w 1623018"/>
              <a:gd name="connsiteY142" fmla="*/ 1149647 h 1168415"/>
              <a:gd name="connsiteX143" fmla="*/ 21876 w 1623018"/>
              <a:gd name="connsiteY143" fmla="*/ 1149517 h 1168415"/>
              <a:gd name="connsiteX144" fmla="*/ 22264 w 1623018"/>
              <a:gd name="connsiteY144" fmla="*/ 1148805 h 1168415"/>
              <a:gd name="connsiteX145" fmla="*/ 23558 w 1623018"/>
              <a:gd name="connsiteY145" fmla="*/ 1149064 h 1168415"/>
              <a:gd name="connsiteX146" fmla="*/ 23753 w 1623018"/>
              <a:gd name="connsiteY146" fmla="*/ 1148611 h 1168415"/>
              <a:gd name="connsiteX147" fmla="*/ 22717 w 1623018"/>
              <a:gd name="connsiteY147" fmla="*/ 1147770 h 1168415"/>
              <a:gd name="connsiteX148" fmla="*/ 21811 w 1623018"/>
              <a:gd name="connsiteY148" fmla="*/ 1148029 h 1168415"/>
              <a:gd name="connsiteX149" fmla="*/ 22394 w 1623018"/>
              <a:gd name="connsiteY149" fmla="*/ 1147187 h 1168415"/>
              <a:gd name="connsiteX150" fmla="*/ 21746 w 1623018"/>
              <a:gd name="connsiteY150" fmla="*/ 1146346 h 1168415"/>
              <a:gd name="connsiteX151" fmla="*/ 22329 w 1623018"/>
              <a:gd name="connsiteY151" fmla="*/ 1144922 h 1168415"/>
              <a:gd name="connsiteX152" fmla="*/ 23170 w 1623018"/>
              <a:gd name="connsiteY152" fmla="*/ 1144469 h 1168415"/>
              <a:gd name="connsiteX153" fmla="*/ 23170 w 1623018"/>
              <a:gd name="connsiteY153" fmla="*/ 1142592 h 1168415"/>
              <a:gd name="connsiteX154" fmla="*/ 24076 w 1623018"/>
              <a:gd name="connsiteY154" fmla="*/ 1141751 h 1168415"/>
              <a:gd name="connsiteX155" fmla="*/ 24918 w 1623018"/>
              <a:gd name="connsiteY155" fmla="*/ 1142204 h 1168415"/>
              <a:gd name="connsiteX156" fmla="*/ 25824 w 1623018"/>
              <a:gd name="connsiteY156" fmla="*/ 1142074 h 1168415"/>
              <a:gd name="connsiteX157" fmla="*/ 26341 w 1623018"/>
              <a:gd name="connsiteY157" fmla="*/ 1140909 h 1168415"/>
              <a:gd name="connsiteX158" fmla="*/ 27636 w 1623018"/>
              <a:gd name="connsiteY158" fmla="*/ 1140909 h 1168415"/>
              <a:gd name="connsiteX159" fmla="*/ 8478 w 1623018"/>
              <a:gd name="connsiteY159" fmla="*/ 1140003 h 1168415"/>
              <a:gd name="connsiteX160" fmla="*/ 9061 w 1623018"/>
              <a:gd name="connsiteY160" fmla="*/ 1140586 h 1168415"/>
              <a:gd name="connsiteX161" fmla="*/ 9643 w 1623018"/>
              <a:gd name="connsiteY161" fmla="*/ 1140586 h 1168415"/>
              <a:gd name="connsiteX162" fmla="*/ 9838 w 1623018"/>
              <a:gd name="connsiteY162" fmla="*/ 1141169 h 1168415"/>
              <a:gd name="connsiteX163" fmla="*/ 9384 w 1623018"/>
              <a:gd name="connsiteY163" fmla="*/ 1142722 h 1168415"/>
              <a:gd name="connsiteX164" fmla="*/ 10097 w 1623018"/>
              <a:gd name="connsiteY164" fmla="*/ 1143304 h 1168415"/>
              <a:gd name="connsiteX165" fmla="*/ 10614 w 1623018"/>
              <a:gd name="connsiteY165" fmla="*/ 1144598 h 1168415"/>
              <a:gd name="connsiteX166" fmla="*/ 10614 w 1623018"/>
              <a:gd name="connsiteY166" fmla="*/ 1145440 h 1168415"/>
              <a:gd name="connsiteX167" fmla="*/ 10097 w 1623018"/>
              <a:gd name="connsiteY167" fmla="*/ 1146281 h 1168415"/>
              <a:gd name="connsiteX168" fmla="*/ 9449 w 1623018"/>
              <a:gd name="connsiteY168" fmla="*/ 1146151 h 1168415"/>
              <a:gd name="connsiteX169" fmla="*/ 9255 w 1623018"/>
              <a:gd name="connsiteY169" fmla="*/ 1145569 h 1168415"/>
              <a:gd name="connsiteX170" fmla="*/ 8220 w 1623018"/>
              <a:gd name="connsiteY170" fmla="*/ 1145569 h 1168415"/>
              <a:gd name="connsiteX171" fmla="*/ 7831 w 1623018"/>
              <a:gd name="connsiteY171" fmla="*/ 1144857 h 1168415"/>
              <a:gd name="connsiteX172" fmla="*/ 6990 w 1623018"/>
              <a:gd name="connsiteY172" fmla="*/ 1144987 h 1168415"/>
              <a:gd name="connsiteX173" fmla="*/ 6796 w 1623018"/>
              <a:gd name="connsiteY173" fmla="*/ 1144728 h 1168415"/>
              <a:gd name="connsiteX174" fmla="*/ 7637 w 1623018"/>
              <a:gd name="connsiteY174" fmla="*/ 1143045 h 1168415"/>
              <a:gd name="connsiteX175" fmla="*/ 8349 w 1623018"/>
              <a:gd name="connsiteY175" fmla="*/ 1143045 h 1168415"/>
              <a:gd name="connsiteX176" fmla="*/ 7249 w 1623018"/>
              <a:gd name="connsiteY176" fmla="*/ 1140456 h 1168415"/>
              <a:gd name="connsiteX177" fmla="*/ 7961 w 1623018"/>
              <a:gd name="connsiteY177" fmla="*/ 1140456 h 1168415"/>
              <a:gd name="connsiteX178" fmla="*/ 8478 w 1623018"/>
              <a:gd name="connsiteY178" fmla="*/ 1140003 h 1168415"/>
              <a:gd name="connsiteX179" fmla="*/ 37733 w 1623018"/>
              <a:gd name="connsiteY179" fmla="*/ 1135149 h 1168415"/>
              <a:gd name="connsiteX180" fmla="*/ 38121 w 1623018"/>
              <a:gd name="connsiteY180" fmla="*/ 1135602 h 1168415"/>
              <a:gd name="connsiteX181" fmla="*/ 38380 w 1623018"/>
              <a:gd name="connsiteY181" fmla="*/ 1135473 h 1168415"/>
              <a:gd name="connsiteX182" fmla="*/ 38445 w 1623018"/>
              <a:gd name="connsiteY182" fmla="*/ 1136055 h 1168415"/>
              <a:gd name="connsiteX183" fmla="*/ 37603 w 1623018"/>
              <a:gd name="connsiteY183" fmla="*/ 1136314 h 1168415"/>
              <a:gd name="connsiteX184" fmla="*/ 37603 w 1623018"/>
              <a:gd name="connsiteY184" fmla="*/ 1137026 h 1168415"/>
              <a:gd name="connsiteX185" fmla="*/ 38639 w 1623018"/>
              <a:gd name="connsiteY185" fmla="*/ 1136897 h 1168415"/>
              <a:gd name="connsiteX186" fmla="*/ 39221 w 1623018"/>
              <a:gd name="connsiteY186" fmla="*/ 1137738 h 1168415"/>
              <a:gd name="connsiteX187" fmla="*/ 38639 w 1623018"/>
              <a:gd name="connsiteY187" fmla="*/ 1138709 h 1168415"/>
              <a:gd name="connsiteX188" fmla="*/ 37927 w 1623018"/>
              <a:gd name="connsiteY188" fmla="*/ 1138450 h 1168415"/>
              <a:gd name="connsiteX189" fmla="*/ 36697 w 1623018"/>
              <a:gd name="connsiteY189" fmla="*/ 1136767 h 1168415"/>
              <a:gd name="connsiteX190" fmla="*/ 37733 w 1623018"/>
              <a:gd name="connsiteY190" fmla="*/ 1135149 h 1168415"/>
              <a:gd name="connsiteX191" fmla="*/ 39156 w 1623018"/>
              <a:gd name="connsiteY191" fmla="*/ 1131201 h 1168415"/>
              <a:gd name="connsiteX192" fmla="*/ 39674 w 1623018"/>
              <a:gd name="connsiteY192" fmla="*/ 1131654 h 1168415"/>
              <a:gd name="connsiteX193" fmla="*/ 39674 w 1623018"/>
              <a:gd name="connsiteY193" fmla="*/ 1132237 h 1168415"/>
              <a:gd name="connsiteX194" fmla="*/ 40515 w 1623018"/>
              <a:gd name="connsiteY194" fmla="*/ 1132495 h 1168415"/>
              <a:gd name="connsiteX195" fmla="*/ 40774 w 1623018"/>
              <a:gd name="connsiteY195" fmla="*/ 1133337 h 1168415"/>
              <a:gd name="connsiteX196" fmla="*/ 41875 w 1623018"/>
              <a:gd name="connsiteY196" fmla="*/ 1134049 h 1168415"/>
              <a:gd name="connsiteX197" fmla="*/ 41681 w 1623018"/>
              <a:gd name="connsiteY197" fmla="*/ 1135214 h 1168415"/>
              <a:gd name="connsiteX198" fmla="*/ 41033 w 1623018"/>
              <a:gd name="connsiteY198" fmla="*/ 1135214 h 1168415"/>
              <a:gd name="connsiteX199" fmla="*/ 39804 w 1623018"/>
              <a:gd name="connsiteY199" fmla="*/ 1133531 h 1168415"/>
              <a:gd name="connsiteX200" fmla="*/ 38768 w 1623018"/>
              <a:gd name="connsiteY200" fmla="*/ 1132949 h 1168415"/>
              <a:gd name="connsiteX201" fmla="*/ 38703 w 1623018"/>
              <a:gd name="connsiteY201" fmla="*/ 1131978 h 1168415"/>
              <a:gd name="connsiteX202" fmla="*/ 37991 w 1623018"/>
              <a:gd name="connsiteY202" fmla="*/ 1131848 h 1168415"/>
              <a:gd name="connsiteX203" fmla="*/ 38056 w 1623018"/>
              <a:gd name="connsiteY203" fmla="*/ 1131396 h 1168415"/>
              <a:gd name="connsiteX204" fmla="*/ 39156 w 1623018"/>
              <a:gd name="connsiteY204" fmla="*/ 1131201 h 1168415"/>
              <a:gd name="connsiteX205" fmla="*/ 6731 w 1623018"/>
              <a:gd name="connsiteY205" fmla="*/ 1125311 h 1168415"/>
              <a:gd name="connsiteX206" fmla="*/ 7313 w 1623018"/>
              <a:gd name="connsiteY206" fmla="*/ 1126153 h 1168415"/>
              <a:gd name="connsiteX207" fmla="*/ 7249 w 1623018"/>
              <a:gd name="connsiteY207" fmla="*/ 1127318 h 1168415"/>
              <a:gd name="connsiteX208" fmla="*/ 8155 w 1623018"/>
              <a:gd name="connsiteY208" fmla="*/ 1127447 h 1168415"/>
              <a:gd name="connsiteX209" fmla="*/ 8155 w 1623018"/>
              <a:gd name="connsiteY209" fmla="*/ 1127900 h 1168415"/>
              <a:gd name="connsiteX210" fmla="*/ 8996 w 1623018"/>
              <a:gd name="connsiteY210" fmla="*/ 1128160 h 1168415"/>
              <a:gd name="connsiteX211" fmla="*/ 9643 w 1623018"/>
              <a:gd name="connsiteY211" fmla="*/ 1130036 h 1168415"/>
              <a:gd name="connsiteX212" fmla="*/ 10226 w 1623018"/>
              <a:gd name="connsiteY212" fmla="*/ 1130165 h 1168415"/>
              <a:gd name="connsiteX213" fmla="*/ 10485 w 1623018"/>
              <a:gd name="connsiteY213" fmla="*/ 1130748 h 1168415"/>
              <a:gd name="connsiteX214" fmla="*/ 10485 w 1623018"/>
              <a:gd name="connsiteY214" fmla="*/ 1131719 h 1168415"/>
              <a:gd name="connsiteX215" fmla="*/ 9902 w 1623018"/>
              <a:gd name="connsiteY215" fmla="*/ 1132431 h 1168415"/>
              <a:gd name="connsiteX216" fmla="*/ 10097 w 1623018"/>
              <a:gd name="connsiteY216" fmla="*/ 1133402 h 1168415"/>
              <a:gd name="connsiteX217" fmla="*/ 9838 w 1623018"/>
              <a:gd name="connsiteY217" fmla="*/ 1133272 h 1168415"/>
              <a:gd name="connsiteX218" fmla="*/ 9190 w 1623018"/>
              <a:gd name="connsiteY218" fmla="*/ 1133984 h 1168415"/>
              <a:gd name="connsiteX219" fmla="*/ 9190 w 1623018"/>
              <a:gd name="connsiteY219" fmla="*/ 1134437 h 1168415"/>
              <a:gd name="connsiteX220" fmla="*/ 10032 w 1623018"/>
              <a:gd name="connsiteY220" fmla="*/ 1135149 h 1168415"/>
              <a:gd name="connsiteX221" fmla="*/ 9773 w 1623018"/>
              <a:gd name="connsiteY221" fmla="*/ 1136702 h 1168415"/>
              <a:gd name="connsiteX222" fmla="*/ 9514 w 1623018"/>
              <a:gd name="connsiteY222" fmla="*/ 1136962 h 1168415"/>
              <a:gd name="connsiteX223" fmla="*/ 7766 w 1623018"/>
              <a:gd name="connsiteY223" fmla="*/ 1136832 h 1168415"/>
              <a:gd name="connsiteX224" fmla="*/ 6925 w 1623018"/>
              <a:gd name="connsiteY224" fmla="*/ 1138126 h 1168415"/>
              <a:gd name="connsiteX225" fmla="*/ 5695 w 1623018"/>
              <a:gd name="connsiteY225" fmla="*/ 1138385 h 1168415"/>
              <a:gd name="connsiteX226" fmla="*/ 5760 w 1623018"/>
              <a:gd name="connsiteY226" fmla="*/ 1137673 h 1168415"/>
              <a:gd name="connsiteX227" fmla="*/ 6666 w 1623018"/>
              <a:gd name="connsiteY227" fmla="*/ 1137414 h 1168415"/>
              <a:gd name="connsiteX228" fmla="*/ 7119 w 1623018"/>
              <a:gd name="connsiteY228" fmla="*/ 1136702 h 1168415"/>
              <a:gd name="connsiteX229" fmla="*/ 5178 w 1623018"/>
              <a:gd name="connsiteY229" fmla="*/ 1136573 h 1168415"/>
              <a:gd name="connsiteX230" fmla="*/ 4983 w 1623018"/>
              <a:gd name="connsiteY230" fmla="*/ 1135602 h 1168415"/>
              <a:gd name="connsiteX231" fmla="*/ 6731 w 1623018"/>
              <a:gd name="connsiteY231" fmla="*/ 1135343 h 1168415"/>
              <a:gd name="connsiteX232" fmla="*/ 7378 w 1623018"/>
              <a:gd name="connsiteY232" fmla="*/ 1134502 h 1168415"/>
              <a:gd name="connsiteX233" fmla="*/ 6990 w 1623018"/>
              <a:gd name="connsiteY233" fmla="*/ 1134373 h 1168415"/>
              <a:gd name="connsiteX234" fmla="*/ 6602 w 1623018"/>
              <a:gd name="connsiteY234" fmla="*/ 1134825 h 1168415"/>
              <a:gd name="connsiteX235" fmla="*/ 5566 w 1623018"/>
              <a:gd name="connsiteY235" fmla="*/ 1134113 h 1168415"/>
              <a:gd name="connsiteX236" fmla="*/ 4271 w 1623018"/>
              <a:gd name="connsiteY236" fmla="*/ 1134113 h 1168415"/>
              <a:gd name="connsiteX237" fmla="*/ 4271 w 1623018"/>
              <a:gd name="connsiteY237" fmla="*/ 1133531 h 1168415"/>
              <a:gd name="connsiteX238" fmla="*/ 5372 w 1623018"/>
              <a:gd name="connsiteY238" fmla="*/ 1131654 h 1168415"/>
              <a:gd name="connsiteX239" fmla="*/ 5437 w 1623018"/>
              <a:gd name="connsiteY239" fmla="*/ 1130101 h 1168415"/>
              <a:gd name="connsiteX240" fmla="*/ 6084 w 1623018"/>
              <a:gd name="connsiteY240" fmla="*/ 1130230 h 1168415"/>
              <a:gd name="connsiteX241" fmla="*/ 6343 w 1623018"/>
              <a:gd name="connsiteY241" fmla="*/ 1129518 h 1168415"/>
              <a:gd name="connsiteX242" fmla="*/ 6990 w 1623018"/>
              <a:gd name="connsiteY242" fmla="*/ 1129389 h 1168415"/>
              <a:gd name="connsiteX243" fmla="*/ 7055 w 1623018"/>
              <a:gd name="connsiteY243" fmla="*/ 1128418 h 1168415"/>
              <a:gd name="connsiteX244" fmla="*/ 6472 w 1623018"/>
              <a:gd name="connsiteY244" fmla="*/ 1128418 h 1168415"/>
              <a:gd name="connsiteX245" fmla="*/ 6084 w 1623018"/>
              <a:gd name="connsiteY245" fmla="*/ 1127576 h 1168415"/>
              <a:gd name="connsiteX246" fmla="*/ 5048 w 1623018"/>
              <a:gd name="connsiteY246" fmla="*/ 1127318 h 1168415"/>
              <a:gd name="connsiteX247" fmla="*/ 6084 w 1623018"/>
              <a:gd name="connsiteY247" fmla="*/ 1125635 h 1168415"/>
              <a:gd name="connsiteX248" fmla="*/ 6731 w 1623018"/>
              <a:gd name="connsiteY248" fmla="*/ 1125311 h 1168415"/>
              <a:gd name="connsiteX249" fmla="*/ 10873 w 1623018"/>
              <a:gd name="connsiteY249" fmla="*/ 1124729 h 1168415"/>
              <a:gd name="connsiteX250" fmla="*/ 12362 w 1623018"/>
              <a:gd name="connsiteY250" fmla="*/ 1124859 h 1168415"/>
              <a:gd name="connsiteX251" fmla="*/ 12556 w 1623018"/>
              <a:gd name="connsiteY251" fmla="*/ 1125570 h 1168415"/>
              <a:gd name="connsiteX252" fmla="*/ 13009 w 1623018"/>
              <a:gd name="connsiteY252" fmla="*/ 1125570 h 1168415"/>
              <a:gd name="connsiteX253" fmla="*/ 13268 w 1623018"/>
              <a:gd name="connsiteY253" fmla="*/ 1126282 h 1168415"/>
              <a:gd name="connsiteX254" fmla="*/ 12815 w 1623018"/>
              <a:gd name="connsiteY254" fmla="*/ 1126541 h 1168415"/>
              <a:gd name="connsiteX255" fmla="*/ 12879 w 1623018"/>
              <a:gd name="connsiteY255" fmla="*/ 1127383 h 1168415"/>
              <a:gd name="connsiteX256" fmla="*/ 13915 w 1623018"/>
              <a:gd name="connsiteY256" fmla="*/ 1127383 h 1168415"/>
              <a:gd name="connsiteX257" fmla="*/ 14498 w 1623018"/>
              <a:gd name="connsiteY257" fmla="*/ 1126800 h 1168415"/>
              <a:gd name="connsiteX258" fmla="*/ 15145 w 1623018"/>
              <a:gd name="connsiteY258" fmla="*/ 1126929 h 1168415"/>
              <a:gd name="connsiteX259" fmla="*/ 15986 w 1623018"/>
              <a:gd name="connsiteY259" fmla="*/ 1128353 h 1168415"/>
              <a:gd name="connsiteX260" fmla="*/ 15404 w 1623018"/>
              <a:gd name="connsiteY260" fmla="*/ 1128807 h 1168415"/>
              <a:gd name="connsiteX261" fmla="*/ 15857 w 1623018"/>
              <a:gd name="connsiteY261" fmla="*/ 1128936 h 1168415"/>
              <a:gd name="connsiteX262" fmla="*/ 16116 w 1623018"/>
              <a:gd name="connsiteY262" fmla="*/ 1129648 h 1168415"/>
              <a:gd name="connsiteX263" fmla="*/ 16698 w 1623018"/>
              <a:gd name="connsiteY263" fmla="*/ 1129648 h 1168415"/>
              <a:gd name="connsiteX264" fmla="*/ 17086 w 1623018"/>
              <a:gd name="connsiteY264" fmla="*/ 1129065 h 1168415"/>
              <a:gd name="connsiteX265" fmla="*/ 18316 w 1623018"/>
              <a:gd name="connsiteY265" fmla="*/ 1129518 h 1168415"/>
              <a:gd name="connsiteX266" fmla="*/ 18316 w 1623018"/>
              <a:gd name="connsiteY266" fmla="*/ 1130683 h 1168415"/>
              <a:gd name="connsiteX267" fmla="*/ 19157 w 1623018"/>
              <a:gd name="connsiteY267" fmla="*/ 1131266 h 1168415"/>
              <a:gd name="connsiteX268" fmla="*/ 19352 w 1623018"/>
              <a:gd name="connsiteY268" fmla="*/ 1132107 h 1168415"/>
              <a:gd name="connsiteX269" fmla="*/ 20193 w 1623018"/>
              <a:gd name="connsiteY269" fmla="*/ 1132107 h 1168415"/>
              <a:gd name="connsiteX270" fmla="*/ 18963 w 1623018"/>
              <a:gd name="connsiteY270" fmla="*/ 1135084 h 1168415"/>
              <a:gd name="connsiteX271" fmla="*/ 18963 w 1623018"/>
              <a:gd name="connsiteY271" fmla="*/ 1135926 h 1168415"/>
              <a:gd name="connsiteX272" fmla="*/ 20193 w 1623018"/>
              <a:gd name="connsiteY272" fmla="*/ 1136378 h 1168415"/>
              <a:gd name="connsiteX273" fmla="*/ 20776 w 1623018"/>
              <a:gd name="connsiteY273" fmla="*/ 1137414 h 1168415"/>
              <a:gd name="connsiteX274" fmla="*/ 20581 w 1623018"/>
              <a:gd name="connsiteY274" fmla="*/ 1137997 h 1168415"/>
              <a:gd name="connsiteX275" fmla="*/ 19287 w 1623018"/>
              <a:gd name="connsiteY275" fmla="*/ 1137414 h 1168415"/>
              <a:gd name="connsiteX276" fmla="*/ 18057 w 1623018"/>
              <a:gd name="connsiteY276" fmla="*/ 1137414 h 1168415"/>
              <a:gd name="connsiteX277" fmla="*/ 17669 w 1623018"/>
              <a:gd name="connsiteY277" fmla="*/ 1137997 h 1168415"/>
              <a:gd name="connsiteX278" fmla="*/ 16633 w 1623018"/>
              <a:gd name="connsiteY278" fmla="*/ 1137997 h 1168415"/>
              <a:gd name="connsiteX279" fmla="*/ 15727 w 1623018"/>
              <a:gd name="connsiteY279" fmla="*/ 1140133 h 1168415"/>
              <a:gd name="connsiteX280" fmla="*/ 15015 w 1623018"/>
              <a:gd name="connsiteY280" fmla="*/ 1139874 h 1168415"/>
              <a:gd name="connsiteX281" fmla="*/ 14562 w 1623018"/>
              <a:gd name="connsiteY281" fmla="*/ 1140456 h 1168415"/>
              <a:gd name="connsiteX282" fmla="*/ 13721 w 1623018"/>
              <a:gd name="connsiteY282" fmla="*/ 1140327 h 1168415"/>
              <a:gd name="connsiteX283" fmla="*/ 13721 w 1623018"/>
              <a:gd name="connsiteY283" fmla="*/ 1139615 h 1168415"/>
              <a:gd name="connsiteX284" fmla="*/ 14433 w 1623018"/>
              <a:gd name="connsiteY284" fmla="*/ 1139615 h 1168415"/>
              <a:gd name="connsiteX285" fmla="*/ 14821 w 1623018"/>
              <a:gd name="connsiteY285" fmla="*/ 1139162 h 1168415"/>
              <a:gd name="connsiteX286" fmla="*/ 14886 w 1623018"/>
              <a:gd name="connsiteY286" fmla="*/ 1137155 h 1168415"/>
              <a:gd name="connsiteX287" fmla="*/ 14627 w 1623018"/>
              <a:gd name="connsiteY287" fmla="*/ 1136573 h 1168415"/>
              <a:gd name="connsiteX288" fmla="*/ 13591 w 1623018"/>
              <a:gd name="connsiteY288" fmla="*/ 1136573 h 1168415"/>
              <a:gd name="connsiteX289" fmla="*/ 13203 w 1623018"/>
              <a:gd name="connsiteY289" fmla="*/ 1135991 h 1168415"/>
              <a:gd name="connsiteX290" fmla="*/ 13009 w 1623018"/>
              <a:gd name="connsiteY290" fmla="*/ 1133596 h 1168415"/>
              <a:gd name="connsiteX291" fmla="*/ 11973 w 1623018"/>
              <a:gd name="connsiteY291" fmla="*/ 1133014 h 1168415"/>
              <a:gd name="connsiteX292" fmla="*/ 12167 w 1623018"/>
              <a:gd name="connsiteY292" fmla="*/ 1132431 h 1168415"/>
              <a:gd name="connsiteX293" fmla="*/ 13268 w 1623018"/>
              <a:gd name="connsiteY293" fmla="*/ 1133014 h 1168415"/>
              <a:gd name="connsiteX294" fmla="*/ 13527 w 1623018"/>
              <a:gd name="connsiteY294" fmla="*/ 1132043 h 1168415"/>
              <a:gd name="connsiteX295" fmla="*/ 12232 w 1623018"/>
              <a:gd name="connsiteY295" fmla="*/ 1130877 h 1168415"/>
              <a:gd name="connsiteX296" fmla="*/ 11779 w 1623018"/>
              <a:gd name="connsiteY296" fmla="*/ 1130877 h 1168415"/>
              <a:gd name="connsiteX297" fmla="*/ 11067 w 1623018"/>
              <a:gd name="connsiteY297" fmla="*/ 1130036 h 1168415"/>
              <a:gd name="connsiteX298" fmla="*/ 10873 w 1623018"/>
              <a:gd name="connsiteY298" fmla="*/ 1129194 h 1168415"/>
              <a:gd name="connsiteX299" fmla="*/ 9643 w 1623018"/>
              <a:gd name="connsiteY299" fmla="*/ 1128353 h 1168415"/>
              <a:gd name="connsiteX300" fmla="*/ 8996 w 1623018"/>
              <a:gd name="connsiteY300" fmla="*/ 1126347 h 1168415"/>
              <a:gd name="connsiteX301" fmla="*/ 10355 w 1623018"/>
              <a:gd name="connsiteY301" fmla="*/ 1124470 h 1168415"/>
              <a:gd name="connsiteX302" fmla="*/ 10938 w 1623018"/>
              <a:gd name="connsiteY302" fmla="*/ 1124470 h 1168415"/>
              <a:gd name="connsiteX303" fmla="*/ 10873 w 1623018"/>
              <a:gd name="connsiteY303" fmla="*/ 1124729 h 1168415"/>
              <a:gd name="connsiteX304" fmla="*/ 22847 w 1623018"/>
              <a:gd name="connsiteY304" fmla="*/ 1122593 h 1168415"/>
              <a:gd name="connsiteX305" fmla="*/ 23235 w 1623018"/>
              <a:gd name="connsiteY305" fmla="*/ 1123046 h 1168415"/>
              <a:gd name="connsiteX306" fmla="*/ 23041 w 1623018"/>
              <a:gd name="connsiteY306" fmla="*/ 1124211 h 1168415"/>
              <a:gd name="connsiteX307" fmla="*/ 23429 w 1623018"/>
              <a:gd name="connsiteY307" fmla="*/ 1124082 h 1168415"/>
              <a:gd name="connsiteX308" fmla="*/ 23235 w 1623018"/>
              <a:gd name="connsiteY308" fmla="*/ 1125247 h 1168415"/>
              <a:gd name="connsiteX309" fmla="*/ 23623 w 1623018"/>
              <a:gd name="connsiteY309" fmla="*/ 1125247 h 1168415"/>
              <a:gd name="connsiteX310" fmla="*/ 24012 w 1623018"/>
              <a:gd name="connsiteY310" fmla="*/ 1125958 h 1168415"/>
              <a:gd name="connsiteX311" fmla="*/ 24076 w 1623018"/>
              <a:gd name="connsiteY311" fmla="*/ 1126994 h 1168415"/>
              <a:gd name="connsiteX312" fmla="*/ 23817 w 1623018"/>
              <a:gd name="connsiteY312" fmla="*/ 1127447 h 1168415"/>
              <a:gd name="connsiteX313" fmla="*/ 22976 w 1623018"/>
              <a:gd name="connsiteY313" fmla="*/ 1127318 h 1168415"/>
              <a:gd name="connsiteX314" fmla="*/ 22717 w 1623018"/>
              <a:gd name="connsiteY314" fmla="*/ 1126865 h 1168415"/>
              <a:gd name="connsiteX315" fmla="*/ 22976 w 1623018"/>
              <a:gd name="connsiteY315" fmla="*/ 1125700 h 1168415"/>
              <a:gd name="connsiteX316" fmla="*/ 22523 w 1623018"/>
              <a:gd name="connsiteY316" fmla="*/ 1125570 h 1168415"/>
              <a:gd name="connsiteX317" fmla="*/ 21811 w 1623018"/>
              <a:gd name="connsiteY317" fmla="*/ 1126153 h 1168415"/>
              <a:gd name="connsiteX318" fmla="*/ 21099 w 1623018"/>
              <a:gd name="connsiteY318" fmla="*/ 1124859 h 1168415"/>
              <a:gd name="connsiteX319" fmla="*/ 21164 w 1623018"/>
              <a:gd name="connsiteY319" fmla="*/ 1126412 h 1168415"/>
              <a:gd name="connsiteX320" fmla="*/ 20128 w 1623018"/>
              <a:gd name="connsiteY320" fmla="*/ 1127124 h 1168415"/>
              <a:gd name="connsiteX321" fmla="*/ 20128 w 1623018"/>
              <a:gd name="connsiteY321" fmla="*/ 1124535 h 1168415"/>
              <a:gd name="connsiteX322" fmla="*/ 21487 w 1623018"/>
              <a:gd name="connsiteY322" fmla="*/ 1123564 h 1168415"/>
              <a:gd name="connsiteX323" fmla="*/ 22135 w 1623018"/>
              <a:gd name="connsiteY323" fmla="*/ 1124147 h 1168415"/>
              <a:gd name="connsiteX324" fmla="*/ 22523 w 1623018"/>
              <a:gd name="connsiteY324" fmla="*/ 1122852 h 1168415"/>
              <a:gd name="connsiteX325" fmla="*/ 22847 w 1623018"/>
              <a:gd name="connsiteY325" fmla="*/ 1122593 h 1168415"/>
              <a:gd name="connsiteX326" fmla="*/ 18057 w 1623018"/>
              <a:gd name="connsiteY326" fmla="*/ 1121299 h 1168415"/>
              <a:gd name="connsiteX327" fmla="*/ 18640 w 1623018"/>
              <a:gd name="connsiteY327" fmla="*/ 1122011 h 1168415"/>
              <a:gd name="connsiteX328" fmla="*/ 19546 w 1623018"/>
              <a:gd name="connsiteY328" fmla="*/ 1122140 h 1168415"/>
              <a:gd name="connsiteX329" fmla="*/ 19546 w 1623018"/>
              <a:gd name="connsiteY329" fmla="*/ 1122722 h 1168415"/>
              <a:gd name="connsiteX330" fmla="*/ 18640 w 1623018"/>
              <a:gd name="connsiteY330" fmla="*/ 1123888 h 1168415"/>
              <a:gd name="connsiteX331" fmla="*/ 18251 w 1623018"/>
              <a:gd name="connsiteY331" fmla="*/ 1123758 h 1168415"/>
              <a:gd name="connsiteX332" fmla="*/ 17798 w 1623018"/>
              <a:gd name="connsiteY332" fmla="*/ 1124340 h 1168415"/>
              <a:gd name="connsiteX333" fmla="*/ 17281 w 1623018"/>
              <a:gd name="connsiteY333" fmla="*/ 1124340 h 1168415"/>
              <a:gd name="connsiteX334" fmla="*/ 16245 w 1623018"/>
              <a:gd name="connsiteY334" fmla="*/ 1122464 h 1168415"/>
              <a:gd name="connsiteX335" fmla="*/ 16827 w 1623018"/>
              <a:gd name="connsiteY335" fmla="*/ 1122464 h 1168415"/>
              <a:gd name="connsiteX336" fmla="*/ 17022 w 1623018"/>
              <a:gd name="connsiteY336" fmla="*/ 1121623 h 1168415"/>
              <a:gd name="connsiteX337" fmla="*/ 17475 w 1623018"/>
              <a:gd name="connsiteY337" fmla="*/ 1121363 h 1168415"/>
              <a:gd name="connsiteX338" fmla="*/ 18057 w 1623018"/>
              <a:gd name="connsiteY338" fmla="*/ 1121363 h 1168415"/>
              <a:gd name="connsiteX339" fmla="*/ 25630 w 1623018"/>
              <a:gd name="connsiteY339" fmla="*/ 1118904 h 1168415"/>
              <a:gd name="connsiteX340" fmla="*/ 25824 w 1623018"/>
              <a:gd name="connsiteY340" fmla="*/ 1119357 h 1168415"/>
              <a:gd name="connsiteX341" fmla="*/ 26730 w 1623018"/>
              <a:gd name="connsiteY341" fmla="*/ 1119616 h 1168415"/>
              <a:gd name="connsiteX342" fmla="*/ 26536 w 1623018"/>
              <a:gd name="connsiteY342" fmla="*/ 1120781 h 1168415"/>
              <a:gd name="connsiteX343" fmla="*/ 26989 w 1623018"/>
              <a:gd name="connsiteY343" fmla="*/ 1121363 h 1168415"/>
              <a:gd name="connsiteX344" fmla="*/ 27830 w 1623018"/>
              <a:gd name="connsiteY344" fmla="*/ 1121946 h 1168415"/>
              <a:gd name="connsiteX345" fmla="*/ 28736 w 1623018"/>
              <a:gd name="connsiteY345" fmla="*/ 1121946 h 1168415"/>
              <a:gd name="connsiteX346" fmla="*/ 28995 w 1623018"/>
              <a:gd name="connsiteY346" fmla="*/ 1123823 h 1168415"/>
              <a:gd name="connsiteX347" fmla="*/ 29707 w 1623018"/>
              <a:gd name="connsiteY347" fmla="*/ 1125570 h 1168415"/>
              <a:gd name="connsiteX348" fmla="*/ 30613 w 1623018"/>
              <a:gd name="connsiteY348" fmla="*/ 1126412 h 1168415"/>
              <a:gd name="connsiteX349" fmla="*/ 31519 w 1623018"/>
              <a:gd name="connsiteY349" fmla="*/ 1126541 h 1168415"/>
              <a:gd name="connsiteX350" fmla="*/ 32102 w 1623018"/>
              <a:gd name="connsiteY350" fmla="*/ 1125958 h 1168415"/>
              <a:gd name="connsiteX351" fmla="*/ 32749 w 1623018"/>
              <a:gd name="connsiteY351" fmla="*/ 1125958 h 1168415"/>
              <a:gd name="connsiteX352" fmla="*/ 33202 w 1623018"/>
              <a:gd name="connsiteY352" fmla="*/ 1126670 h 1168415"/>
              <a:gd name="connsiteX353" fmla="*/ 33914 w 1623018"/>
              <a:gd name="connsiteY353" fmla="*/ 1126929 h 1168415"/>
              <a:gd name="connsiteX354" fmla="*/ 35208 w 1623018"/>
              <a:gd name="connsiteY354" fmla="*/ 1125765 h 1168415"/>
              <a:gd name="connsiteX355" fmla="*/ 35791 w 1623018"/>
              <a:gd name="connsiteY355" fmla="*/ 1126929 h 1168415"/>
              <a:gd name="connsiteX356" fmla="*/ 36373 w 1623018"/>
              <a:gd name="connsiteY356" fmla="*/ 1126929 h 1168415"/>
              <a:gd name="connsiteX357" fmla="*/ 37021 w 1623018"/>
              <a:gd name="connsiteY357" fmla="*/ 1125247 h 1168415"/>
              <a:gd name="connsiteX358" fmla="*/ 38056 w 1623018"/>
              <a:gd name="connsiteY358" fmla="*/ 1125247 h 1168415"/>
              <a:gd name="connsiteX359" fmla="*/ 39286 w 1623018"/>
              <a:gd name="connsiteY359" fmla="*/ 1126800 h 1168415"/>
              <a:gd name="connsiteX360" fmla="*/ 39221 w 1623018"/>
              <a:gd name="connsiteY360" fmla="*/ 1127771 h 1168415"/>
              <a:gd name="connsiteX361" fmla="*/ 38186 w 1623018"/>
              <a:gd name="connsiteY361" fmla="*/ 1128224 h 1168415"/>
              <a:gd name="connsiteX362" fmla="*/ 38121 w 1623018"/>
              <a:gd name="connsiteY362" fmla="*/ 1128677 h 1168415"/>
              <a:gd name="connsiteX363" fmla="*/ 37085 w 1623018"/>
              <a:gd name="connsiteY363" fmla="*/ 1128807 h 1168415"/>
              <a:gd name="connsiteX364" fmla="*/ 36827 w 1623018"/>
              <a:gd name="connsiteY364" fmla="*/ 1129648 h 1168415"/>
              <a:gd name="connsiteX365" fmla="*/ 36114 w 1623018"/>
              <a:gd name="connsiteY365" fmla="*/ 1130101 h 1168415"/>
              <a:gd name="connsiteX366" fmla="*/ 35403 w 1623018"/>
              <a:gd name="connsiteY366" fmla="*/ 1129518 h 1168415"/>
              <a:gd name="connsiteX367" fmla="*/ 33655 w 1623018"/>
              <a:gd name="connsiteY367" fmla="*/ 1129518 h 1168415"/>
              <a:gd name="connsiteX368" fmla="*/ 32749 w 1623018"/>
              <a:gd name="connsiteY368" fmla="*/ 1131266 h 1168415"/>
              <a:gd name="connsiteX369" fmla="*/ 31649 w 1623018"/>
              <a:gd name="connsiteY369" fmla="*/ 1131396 h 1168415"/>
              <a:gd name="connsiteX370" fmla="*/ 29901 w 1623018"/>
              <a:gd name="connsiteY370" fmla="*/ 1128224 h 1168415"/>
              <a:gd name="connsiteX371" fmla="*/ 28542 w 1623018"/>
              <a:gd name="connsiteY371" fmla="*/ 1128095 h 1168415"/>
              <a:gd name="connsiteX372" fmla="*/ 27895 w 1623018"/>
              <a:gd name="connsiteY372" fmla="*/ 1127253 h 1168415"/>
              <a:gd name="connsiteX373" fmla="*/ 24788 w 1623018"/>
              <a:gd name="connsiteY373" fmla="*/ 1127253 h 1168415"/>
              <a:gd name="connsiteX374" fmla="*/ 24594 w 1623018"/>
              <a:gd name="connsiteY374" fmla="*/ 1125700 h 1168415"/>
              <a:gd name="connsiteX375" fmla="*/ 24853 w 1623018"/>
              <a:gd name="connsiteY375" fmla="*/ 1125117 h 1168415"/>
              <a:gd name="connsiteX376" fmla="*/ 25306 w 1623018"/>
              <a:gd name="connsiteY376" fmla="*/ 1125117 h 1168415"/>
              <a:gd name="connsiteX377" fmla="*/ 25500 w 1623018"/>
              <a:gd name="connsiteY377" fmla="*/ 1123823 h 1168415"/>
              <a:gd name="connsiteX378" fmla="*/ 26989 w 1623018"/>
              <a:gd name="connsiteY378" fmla="*/ 1124082 h 1168415"/>
              <a:gd name="connsiteX379" fmla="*/ 26536 w 1623018"/>
              <a:gd name="connsiteY379" fmla="*/ 1123499 h 1168415"/>
              <a:gd name="connsiteX380" fmla="*/ 26795 w 1623018"/>
              <a:gd name="connsiteY380" fmla="*/ 1122658 h 1168415"/>
              <a:gd name="connsiteX381" fmla="*/ 26212 w 1623018"/>
              <a:gd name="connsiteY381" fmla="*/ 1122917 h 1168415"/>
              <a:gd name="connsiteX382" fmla="*/ 25306 w 1623018"/>
              <a:gd name="connsiteY382" fmla="*/ 1122658 h 1168415"/>
              <a:gd name="connsiteX383" fmla="*/ 26212 w 1623018"/>
              <a:gd name="connsiteY383" fmla="*/ 1121493 h 1168415"/>
              <a:gd name="connsiteX384" fmla="*/ 25500 w 1623018"/>
              <a:gd name="connsiteY384" fmla="*/ 1120522 h 1168415"/>
              <a:gd name="connsiteX385" fmla="*/ 25630 w 1623018"/>
              <a:gd name="connsiteY385" fmla="*/ 1118904 h 1168415"/>
              <a:gd name="connsiteX386" fmla="*/ 28283 w 1623018"/>
              <a:gd name="connsiteY386" fmla="*/ 1118192 h 1168415"/>
              <a:gd name="connsiteX387" fmla="*/ 28736 w 1623018"/>
              <a:gd name="connsiteY387" fmla="*/ 1118774 h 1168415"/>
              <a:gd name="connsiteX388" fmla="*/ 29836 w 1623018"/>
              <a:gd name="connsiteY388" fmla="*/ 1118904 h 1168415"/>
              <a:gd name="connsiteX389" fmla="*/ 29836 w 1623018"/>
              <a:gd name="connsiteY389" fmla="*/ 1119616 h 1168415"/>
              <a:gd name="connsiteX390" fmla="*/ 30419 w 1623018"/>
              <a:gd name="connsiteY390" fmla="*/ 1119875 h 1168415"/>
              <a:gd name="connsiteX391" fmla="*/ 30419 w 1623018"/>
              <a:gd name="connsiteY391" fmla="*/ 1120587 h 1168415"/>
              <a:gd name="connsiteX392" fmla="*/ 29578 w 1623018"/>
              <a:gd name="connsiteY392" fmla="*/ 1121881 h 1168415"/>
              <a:gd name="connsiteX393" fmla="*/ 28930 w 1623018"/>
              <a:gd name="connsiteY393" fmla="*/ 1121428 h 1168415"/>
              <a:gd name="connsiteX394" fmla="*/ 28995 w 1623018"/>
              <a:gd name="connsiteY394" fmla="*/ 1120134 h 1168415"/>
              <a:gd name="connsiteX395" fmla="*/ 28348 w 1623018"/>
              <a:gd name="connsiteY395" fmla="*/ 1120005 h 1168415"/>
              <a:gd name="connsiteX396" fmla="*/ 28089 w 1623018"/>
              <a:gd name="connsiteY396" fmla="*/ 1120457 h 1168415"/>
              <a:gd name="connsiteX397" fmla="*/ 27636 w 1623018"/>
              <a:gd name="connsiteY397" fmla="*/ 1119745 h 1168415"/>
              <a:gd name="connsiteX398" fmla="*/ 27571 w 1623018"/>
              <a:gd name="connsiteY398" fmla="*/ 1118451 h 1168415"/>
              <a:gd name="connsiteX399" fmla="*/ 28283 w 1623018"/>
              <a:gd name="connsiteY399" fmla="*/ 1118192 h 1168415"/>
              <a:gd name="connsiteX400" fmla="*/ 1315075 w 1623018"/>
              <a:gd name="connsiteY400" fmla="*/ 805587 h 1168415"/>
              <a:gd name="connsiteX401" fmla="*/ 1315269 w 1623018"/>
              <a:gd name="connsiteY401" fmla="*/ 807335 h 1168415"/>
              <a:gd name="connsiteX402" fmla="*/ 1314751 w 1623018"/>
              <a:gd name="connsiteY402" fmla="*/ 812836 h 1168415"/>
              <a:gd name="connsiteX403" fmla="*/ 1313457 w 1623018"/>
              <a:gd name="connsiteY403" fmla="*/ 813872 h 1168415"/>
              <a:gd name="connsiteX404" fmla="*/ 1312874 w 1623018"/>
              <a:gd name="connsiteY404" fmla="*/ 813872 h 1168415"/>
              <a:gd name="connsiteX405" fmla="*/ 1314168 w 1623018"/>
              <a:gd name="connsiteY405" fmla="*/ 812836 h 1168415"/>
              <a:gd name="connsiteX406" fmla="*/ 1314751 w 1623018"/>
              <a:gd name="connsiteY406" fmla="*/ 805717 h 1168415"/>
              <a:gd name="connsiteX407" fmla="*/ 1315075 w 1623018"/>
              <a:gd name="connsiteY407" fmla="*/ 805587 h 1168415"/>
              <a:gd name="connsiteX408" fmla="*/ 1309509 w 1623018"/>
              <a:gd name="connsiteY408" fmla="*/ 800798 h 1168415"/>
              <a:gd name="connsiteX409" fmla="*/ 1311515 w 1623018"/>
              <a:gd name="connsiteY409" fmla="*/ 802416 h 1168415"/>
              <a:gd name="connsiteX410" fmla="*/ 1311903 w 1623018"/>
              <a:gd name="connsiteY410" fmla="*/ 803257 h 1168415"/>
              <a:gd name="connsiteX411" fmla="*/ 1314104 w 1623018"/>
              <a:gd name="connsiteY411" fmla="*/ 805264 h 1168415"/>
              <a:gd name="connsiteX412" fmla="*/ 1313715 w 1623018"/>
              <a:gd name="connsiteY412" fmla="*/ 805394 h 1168415"/>
              <a:gd name="connsiteX413" fmla="*/ 1310609 w 1623018"/>
              <a:gd name="connsiteY413" fmla="*/ 802675 h 1168415"/>
              <a:gd name="connsiteX414" fmla="*/ 1310414 w 1623018"/>
              <a:gd name="connsiteY414" fmla="*/ 802093 h 1168415"/>
              <a:gd name="connsiteX415" fmla="*/ 1309120 w 1623018"/>
              <a:gd name="connsiteY415" fmla="*/ 801057 h 1168415"/>
              <a:gd name="connsiteX416" fmla="*/ 1309509 w 1623018"/>
              <a:gd name="connsiteY416" fmla="*/ 800798 h 1168415"/>
              <a:gd name="connsiteX417" fmla="*/ 1237668 w 1623018"/>
              <a:gd name="connsiteY417" fmla="*/ 152419 h 1168415"/>
              <a:gd name="connsiteX418" fmla="*/ 1239544 w 1623018"/>
              <a:gd name="connsiteY418" fmla="*/ 139021 h 1168415"/>
              <a:gd name="connsiteX419" fmla="*/ 1241486 w 1623018"/>
              <a:gd name="connsiteY419" fmla="*/ 135591 h 1168415"/>
              <a:gd name="connsiteX420" fmla="*/ 1243687 w 1623018"/>
              <a:gd name="connsiteY420" fmla="*/ 135591 h 1168415"/>
              <a:gd name="connsiteX421" fmla="*/ 1246794 w 1623018"/>
              <a:gd name="connsiteY421" fmla="*/ 144070 h 1168415"/>
              <a:gd name="connsiteX422" fmla="*/ 1254107 w 1623018"/>
              <a:gd name="connsiteY422" fmla="*/ 139345 h 1168415"/>
              <a:gd name="connsiteX423" fmla="*/ 1258314 w 1623018"/>
              <a:gd name="connsiteY423" fmla="*/ 140381 h 1168415"/>
              <a:gd name="connsiteX424" fmla="*/ 1260579 w 1623018"/>
              <a:gd name="connsiteY424" fmla="*/ 135138 h 1168415"/>
              <a:gd name="connsiteX425" fmla="*/ 1269899 w 1623018"/>
              <a:gd name="connsiteY425" fmla="*/ 131255 h 1168415"/>
              <a:gd name="connsiteX426" fmla="*/ 1280125 w 1623018"/>
              <a:gd name="connsiteY426" fmla="*/ 132744 h 1168415"/>
              <a:gd name="connsiteX427" fmla="*/ 1284720 w 1623018"/>
              <a:gd name="connsiteY427" fmla="*/ 121417 h 1168415"/>
              <a:gd name="connsiteX428" fmla="*/ 1296500 w 1623018"/>
              <a:gd name="connsiteY428" fmla="*/ 119929 h 1168415"/>
              <a:gd name="connsiteX429" fmla="*/ 1308408 w 1623018"/>
              <a:gd name="connsiteY429" fmla="*/ 112486 h 1168415"/>
              <a:gd name="connsiteX430" fmla="*/ 1309573 w 1623018"/>
              <a:gd name="connsiteY430" fmla="*/ 108732 h 1168415"/>
              <a:gd name="connsiteX431" fmla="*/ 1308538 w 1623018"/>
              <a:gd name="connsiteY431" fmla="*/ 102325 h 1168415"/>
              <a:gd name="connsiteX432" fmla="*/ 1301612 w 1623018"/>
              <a:gd name="connsiteY432" fmla="*/ 94558 h 1168415"/>
              <a:gd name="connsiteX433" fmla="*/ 1299736 w 1623018"/>
              <a:gd name="connsiteY433" fmla="*/ 85044 h 1168415"/>
              <a:gd name="connsiteX434" fmla="*/ 1292746 w 1623018"/>
              <a:gd name="connsiteY434" fmla="*/ 79543 h 1168415"/>
              <a:gd name="connsiteX435" fmla="*/ 1293587 w 1623018"/>
              <a:gd name="connsiteY435" fmla="*/ 70417 h 1168415"/>
              <a:gd name="connsiteX436" fmla="*/ 1297341 w 1623018"/>
              <a:gd name="connsiteY436" fmla="*/ 64139 h 1168415"/>
              <a:gd name="connsiteX437" fmla="*/ 1295787 w 1623018"/>
              <a:gd name="connsiteY437" fmla="*/ 58444 h 1168415"/>
              <a:gd name="connsiteX438" fmla="*/ 1299541 w 1623018"/>
              <a:gd name="connsiteY438" fmla="*/ 46341 h 1168415"/>
              <a:gd name="connsiteX439" fmla="*/ 1306013 w 1623018"/>
              <a:gd name="connsiteY439" fmla="*/ 49771 h 1168415"/>
              <a:gd name="connsiteX440" fmla="*/ 1309961 w 1623018"/>
              <a:gd name="connsiteY440" fmla="*/ 59932 h 1168415"/>
              <a:gd name="connsiteX441" fmla="*/ 1315398 w 1623018"/>
              <a:gd name="connsiteY441" fmla="*/ 62650 h 1168415"/>
              <a:gd name="connsiteX442" fmla="*/ 1321935 w 1623018"/>
              <a:gd name="connsiteY442" fmla="*/ 59803 h 1168415"/>
              <a:gd name="connsiteX443" fmla="*/ 1330025 w 1623018"/>
              <a:gd name="connsiteY443" fmla="*/ 50418 h 1168415"/>
              <a:gd name="connsiteX444" fmla="*/ 1339022 w 1623018"/>
              <a:gd name="connsiteY444" fmla="*/ 48929 h 1168415"/>
              <a:gd name="connsiteX445" fmla="*/ 1346464 w 1623018"/>
              <a:gd name="connsiteY445" fmla="*/ 61032 h 1168415"/>
              <a:gd name="connsiteX446" fmla="*/ 1350218 w 1623018"/>
              <a:gd name="connsiteY446" fmla="*/ 71194 h 1168415"/>
              <a:gd name="connsiteX447" fmla="*/ 1368858 w 1623018"/>
              <a:gd name="connsiteY447" fmla="*/ 77019 h 1168415"/>
              <a:gd name="connsiteX448" fmla="*/ 1374683 w 1623018"/>
              <a:gd name="connsiteY448" fmla="*/ 76307 h 1168415"/>
              <a:gd name="connsiteX449" fmla="*/ 1383356 w 1623018"/>
              <a:gd name="connsiteY449" fmla="*/ 62003 h 1168415"/>
              <a:gd name="connsiteX450" fmla="*/ 1394423 w 1623018"/>
              <a:gd name="connsiteY450" fmla="*/ 63621 h 1168415"/>
              <a:gd name="connsiteX451" fmla="*/ 1399342 w 1623018"/>
              <a:gd name="connsiteY451" fmla="*/ 59738 h 1168415"/>
              <a:gd name="connsiteX452" fmla="*/ 1393905 w 1623018"/>
              <a:gd name="connsiteY452" fmla="*/ 53072 h 1168415"/>
              <a:gd name="connsiteX453" fmla="*/ 1395847 w 1623018"/>
              <a:gd name="connsiteY453" fmla="*/ 38833 h 1168415"/>
              <a:gd name="connsiteX454" fmla="*/ 1397788 w 1623018"/>
              <a:gd name="connsiteY454" fmla="*/ 35273 h 1168415"/>
              <a:gd name="connsiteX455" fmla="*/ 1414292 w 1623018"/>
              <a:gd name="connsiteY455" fmla="*/ 34367 h 1168415"/>
              <a:gd name="connsiteX456" fmla="*/ 1404908 w 1623018"/>
              <a:gd name="connsiteY456" fmla="*/ 53654 h 1168415"/>
              <a:gd name="connsiteX457" fmla="*/ 1409309 w 1623018"/>
              <a:gd name="connsiteY457" fmla="*/ 59609 h 1168415"/>
              <a:gd name="connsiteX458" fmla="*/ 1417334 w 1623018"/>
              <a:gd name="connsiteY458" fmla="*/ 52877 h 1168415"/>
              <a:gd name="connsiteX459" fmla="*/ 1428661 w 1623018"/>
              <a:gd name="connsiteY459" fmla="*/ 52877 h 1168415"/>
              <a:gd name="connsiteX460" fmla="*/ 1442188 w 1623018"/>
              <a:gd name="connsiteY460" fmla="*/ 57084 h 1168415"/>
              <a:gd name="connsiteX461" fmla="*/ 1462057 w 1623018"/>
              <a:gd name="connsiteY461" fmla="*/ 43040 h 1168415"/>
              <a:gd name="connsiteX462" fmla="*/ 1471571 w 1623018"/>
              <a:gd name="connsiteY462" fmla="*/ 40774 h 1168415"/>
              <a:gd name="connsiteX463" fmla="*/ 1479402 w 1623018"/>
              <a:gd name="connsiteY463" fmla="*/ 42587 h 1168415"/>
              <a:gd name="connsiteX464" fmla="*/ 1484192 w 1623018"/>
              <a:gd name="connsiteY464" fmla="*/ 40192 h 1168415"/>
              <a:gd name="connsiteX465" fmla="*/ 1492605 w 1623018"/>
              <a:gd name="connsiteY465" fmla="*/ 42004 h 1168415"/>
              <a:gd name="connsiteX466" fmla="*/ 1504320 w 1623018"/>
              <a:gd name="connsiteY466" fmla="*/ 52877 h 1168415"/>
              <a:gd name="connsiteX467" fmla="*/ 1508203 w 1623018"/>
              <a:gd name="connsiteY467" fmla="*/ 52748 h 1168415"/>
              <a:gd name="connsiteX468" fmla="*/ 1510404 w 1623018"/>
              <a:gd name="connsiteY468" fmla="*/ 46600 h 1168415"/>
              <a:gd name="connsiteX469" fmla="*/ 1509562 w 1623018"/>
              <a:gd name="connsiteY469" fmla="*/ 38509 h 1168415"/>
              <a:gd name="connsiteX470" fmla="*/ 1502637 w 1623018"/>
              <a:gd name="connsiteY470" fmla="*/ 28348 h 1168415"/>
              <a:gd name="connsiteX471" fmla="*/ 1497460 w 1623018"/>
              <a:gd name="connsiteY471" fmla="*/ 25630 h 1168415"/>
              <a:gd name="connsiteX472" fmla="*/ 1497718 w 1623018"/>
              <a:gd name="connsiteY472" fmla="*/ 23235 h 1168415"/>
              <a:gd name="connsiteX473" fmla="*/ 1504450 w 1623018"/>
              <a:gd name="connsiteY473" fmla="*/ 17669 h 1168415"/>
              <a:gd name="connsiteX474" fmla="*/ 1514158 w 1623018"/>
              <a:gd name="connsiteY474" fmla="*/ 19934 h 1168415"/>
              <a:gd name="connsiteX475" fmla="*/ 1525937 w 1623018"/>
              <a:gd name="connsiteY475" fmla="*/ 3754 h 1168415"/>
              <a:gd name="connsiteX476" fmla="*/ 1532733 w 1623018"/>
              <a:gd name="connsiteY476" fmla="*/ 0 h 1168415"/>
              <a:gd name="connsiteX477" fmla="*/ 1539658 w 1623018"/>
              <a:gd name="connsiteY477" fmla="*/ 8802 h 1168415"/>
              <a:gd name="connsiteX478" fmla="*/ 1546648 w 1623018"/>
              <a:gd name="connsiteY478" fmla="*/ 11197 h 1168415"/>
              <a:gd name="connsiteX479" fmla="*/ 1549690 w 1623018"/>
              <a:gd name="connsiteY479" fmla="*/ 21811 h 1168415"/>
              <a:gd name="connsiteX480" fmla="*/ 1560369 w 1623018"/>
              <a:gd name="connsiteY480" fmla="*/ 40192 h 1168415"/>
              <a:gd name="connsiteX481" fmla="*/ 1566064 w 1623018"/>
              <a:gd name="connsiteY481" fmla="*/ 42457 h 1168415"/>
              <a:gd name="connsiteX482" fmla="*/ 1578038 w 1623018"/>
              <a:gd name="connsiteY482" fmla="*/ 40516 h 1168415"/>
              <a:gd name="connsiteX483" fmla="*/ 1581015 w 1623018"/>
              <a:gd name="connsiteY483" fmla="*/ 42587 h 1168415"/>
              <a:gd name="connsiteX484" fmla="*/ 1573701 w 1623018"/>
              <a:gd name="connsiteY484" fmla="*/ 56308 h 1168415"/>
              <a:gd name="connsiteX485" fmla="*/ 1567812 w 1623018"/>
              <a:gd name="connsiteY485" fmla="*/ 62715 h 1168415"/>
              <a:gd name="connsiteX486" fmla="*/ 1567617 w 1623018"/>
              <a:gd name="connsiteY486" fmla="*/ 65498 h 1168415"/>
              <a:gd name="connsiteX487" fmla="*/ 1567617 w 1623018"/>
              <a:gd name="connsiteY487" fmla="*/ 65498 h 1168415"/>
              <a:gd name="connsiteX488" fmla="*/ 1566129 w 1623018"/>
              <a:gd name="connsiteY488" fmla="*/ 78831 h 1168415"/>
              <a:gd name="connsiteX489" fmla="*/ 1578750 w 1623018"/>
              <a:gd name="connsiteY489" fmla="*/ 86403 h 1168415"/>
              <a:gd name="connsiteX490" fmla="*/ 1580886 w 1623018"/>
              <a:gd name="connsiteY490" fmla="*/ 89380 h 1168415"/>
              <a:gd name="connsiteX491" fmla="*/ 1580821 w 1623018"/>
              <a:gd name="connsiteY491" fmla="*/ 93587 h 1168415"/>
              <a:gd name="connsiteX492" fmla="*/ 1569753 w 1623018"/>
              <a:gd name="connsiteY492" fmla="*/ 105172 h 1168415"/>
              <a:gd name="connsiteX493" fmla="*/ 1572601 w 1623018"/>
              <a:gd name="connsiteY493" fmla="*/ 113845 h 1168415"/>
              <a:gd name="connsiteX494" fmla="*/ 1565870 w 1623018"/>
              <a:gd name="connsiteY494" fmla="*/ 119670 h 1168415"/>
              <a:gd name="connsiteX495" fmla="*/ 1559915 w 1623018"/>
              <a:gd name="connsiteY495" fmla="*/ 134556 h 1168415"/>
              <a:gd name="connsiteX496" fmla="*/ 1558815 w 1623018"/>
              <a:gd name="connsiteY496" fmla="*/ 165622 h 1168415"/>
              <a:gd name="connsiteX497" fmla="*/ 1548848 w 1623018"/>
              <a:gd name="connsiteY497" fmla="*/ 177531 h 1168415"/>
              <a:gd name="connsiteX498" fmla="*/ 1554350 w 1623018"/>
              <a:gd name="connsiteY498" fmla="*/ 184197 h 1168415"/>
              <a:gd name="connsiteX499" fmla="*/ 1558492 w 1623018"/>
              <a:gd name="connsiteY499" fmla="*/ 200831 h 1168415"/>
              <a:gd name="connsiteX500" fmla="*/ 1559786 w 1623018"/>
              <a:gd name="connsiteY500" fmla="*/ 215069 h 1168415"/>
              <a:gd name="connsiteX501" fmla="*/ 1569365 w 1623018"/>
              <a:gd name="connsiteY501" fmla="*/ 224842 h 1168415"/>
              <a:gd name="connsiteX502" fmla="*/ 1570401 w 1623018"/>
              <a:gd name="connsiteY502" fmla="*/ 228402 h 1168415"/>
              <a:gd name="connsiteX503" fmla="*/ 1568718 w 1623018"/>
              <a:gd name="connsiteY503" fmla="*/ 231573 h 1168415"/>
              <a:gd name="connsiteX504" fmla="*/ 1557392 w 1623018"/>
              <a:gd name="connsiteY504" fmla="*/ 228984 h 1168415"/>
              <a:gd name="connsiteX505" fmla="*/ 1556291 w 1623018"/>
              <a:gd name="connsiteY505" fmla="*/ 234033 h 1168415"/>
              <a:gd name="connsiteX506" fmla="*/ 1557197 w 1623018"/>
              <a:gd name="connsiteY506" fmla="*/ 243935 h 1168415"/>
              <a:gd name="connsiteX507" fmla="*/ 1566970 w 1623018"/>
              <a:gd name="connsiteY507" fmla="*/ 253837 h 1168415"/>
              <a:gd name="connsiteX508" fmla="*/ 1565223 w 1623018"/>
              <a:gd name="connsiteY508" fmla="*/ 264905 h 1168415"/>
              <a:gd name="connsiteX509" fmla="*/ 1559268 w 1623018"/>
              <a:gd name="connsiteY509" fmla="*/ 270989 h 1168415"/>
              <a:gd name="connsiteX510" fmla="*/ 1560110 w 1623018"/>
              <a:gd name="connsiteY510" fmla="*/ 285357 h 1168415"/>
              <a:gd name="connsiteX511" fmla="*/ 1562440 w 1623018"/>
              <a:gd name="connsiteY511" fmla="*/ 287881 h 1168415"/>
              <a:gd name="connsiteX512" fmla="*/ 1569624 w 1623018"/>
              <a:gd name="connsiteY512" fmla="*/ 287622 h 1168415"/>
              <a:gd name="connsiteX513" fmla="*/ 1584186 w 1623018"/>
              <a:gd name="connsiteY513" fmla="*/ 313317 h 1168415"/>
              <a:gd name="connsiteX514" fmla="*/ 1590270 w 1623018"/>
              <a:gd name="connsiteY514" fmla="*/ 314805 h 1168415"/>
              <a:gd name="connsiteX515" fmla="*/ 1592924 w 1623018"/>
              <a:gd name="connsiteY515" fmla="*/ 329950 h 1168415"/>
              <a:gd name="connsiteX516" fmla="*/ 1601467 w 1623018"/>
              <a:gd name="connsiteY516" fmla="*/ 344577 h 1168415"/>
              <a:gd name="connsiteX517" fmla="*/ 1608845 w 1623018"/>
              <a:gd name="connsiteY517" fmla="*/ 349884 h 1168415"/>
              <a:gd name="connsiteX518" fmla="*/ 1611240 w 1623018"/>
              <a:gd name="connsiteY518" fmla="*/ 359010 h 1168415"/>
              <a:gd name="connsiteX519" fmla="*/ 1610981 w 1623018"/>
              <a:gd name="connsiteY519" fmla="*/ 363411 h 1168415"/>
              <a:gd name="connsiteX520" fmla="*/ 1600561 w 1623018"/>
              <a:gd name="connsiteY520" fmla="*/ 366388 h 1168415"/>
              <a:gd name="connsiteX521" fmla="*/ 1597260 w 1623018"/>
              <a:gd name="connsiteY521" fmla="*/ 370660 h 1168415"/>
              <a:gd name="connsiteX522" fmla="*/ 1607227 w 1623018"/>
              <a:gd name="connsiteY522" fmla="*/ 389040 h 1168415"/>
              <a:gd name="connsiteX523" fmla="*/ 1618942 w 1623018"/>
              <a:gd name="connsiteY523" fmla="*/ 395060 h 1168415"/>
              <a:gd name="connsiteX524" fmla="*/ 1619330 w 1623018"/>
              <a:gd name="connsiteY524" fmla="*/ 401273 h 1168415"/>
              <a:gd name="connsiteX525" fmla="*/ 1623019 w 1623018"/>
              <a:gd name="connsiteY525" fmla="*/ 406839 h 1168415"/>
              <a:gd name="connsiteX526" fmla="*/ 1622631 w 1623018"/>
              <a:gd name="connsiteY526" fmla="*/ 412858 h 1168415"/>
              <a:gd name="connsiteX527" fmla="*/ 1609428 w 1623018"/>
              <a:gd name="connsiteY527" fmla="*/ 414347 h 1168415"/>
              <a:gd name="connsiteX528" fmla="*/ 1611628 w 1623018"/>
              <a:gd name="connsiteY528" fmla="*/ 428779 h 1168415"/>
              <a:gd name="connsiteX529" fmla="*/ 1605285 w 1623018"/>
              <a:gd name="connsiteY529" fmla="*/ 443018 h 1168415"/>
              <a:gd name="connsiteX530" fmla="*/ 1609039 w 1623018"/>
              <a:gd name="connsiteY530" fmla="*/ 455185 h 1168415"/>
              <a:gd name="connsiteX531" fmla="*/ 1605544 w 1623018"/>
              <a:gd name="connsiteY531" fmla="*/ 459134 h 1168415"/>
              <a:gd name="connsiteX532" fmla="*/ 1591823 w 1623018"/>
              <a:gd name="connsiteY532" fmla="*/ 452403 h 1168415"/>
              <a:gd name="connsiteX533" fmla="*/ 1585092 w 1623018"/>
              <a:gd name="connsiteY533" fmla="*/ 455185 h 1168415"/>
              <a:gd name="connsiteX534" fmla="*/ 1580238 w 1623018"/>
              <a:gd name="connsiteY534" fmla="*/ 462499 h 1168415"/>
              <a:gd name="connsiteX535" fmla="*/ 1575837 w 1623018"/>
              <a:gd name="connsiteY535" fmla="*/ 464830 h 1168415"/>
              <a:gd name="connsiteX536" fmla="*/ 1558427 w 1623018"/>
              <a:gd name="connsiteY536" fmla="*/ 461722 h 1168415"/>
              <a:gd name="connsiteX537" fmla="*/ 1553185 w 1623018"/>
              <a:gd name="connsiteY537" fmla="*/ 463470 h 1168415"/>
              <a:gd name="connsiteX538" fmla="*/ 1556874 w 1623018"/>
              <a:gd name="connsiteY538" fmla="*/ 480039 h 1168415"/>
              <a:gd name="connsiteX539" fmla="*/ 1566905 w 1623018"/>
              <a:gd name="connsiteY539" fmla="*/ 497902 h 1168415"/>
              <a:gd name="connsiteX540" fmla="*/ 1569300 w 1623018"/>
              <a:gd name="connsiteY540" fmla="*/ 509164 h 1168415"/>
              <a:gd name="connsiteX541" fmla="*/ 1567617 w 1623018"/>
              <a:gd name="connsiteY541" fmla="*/ 521590 h 1168415"/>
              <a:gd name="connsiteX542" fmla="*/ 1575514 w 1623018"/>
              <a:gd name="connsiteY542" fmla="*/ 526444 h 1168415"/>
              <a:gd name="connsiteX543" fmla="*/ 1577843 w 1623018"/>
              <a:gd name="connsiteY543" fmla="*/ 531104 h 1168415"/>
              <a:gd name="connsiteX544" fmla="*/ 1574737 w 1623018"/>
              <a:gd name="connsiteY544" fmla="*/ 542819 h 1168415"/>
              <a:gd name="connsiteX545" fmla="*/ 1578426 w 1623018"/>
              <a:gd name="connsiteY545" fmla="*/ 559646 h 1168415"/>
              <a:gd name="connsiteX546" fmla="*/ 1577843 w 1623018"/>
              <a:gd name="connsiteY546" fmla="*/ 570196 h 1168415"/>
              <a:gd name="connsiteX547" fmla="*/ 1584186 w 1623018"/>
              <a:gd name="connsiteY547" fmla="*/ 574273 h 1168415"/>
              <a:gd name="connsiteX548" fmla="*/ 1586193 w 1623018"/>
              <a:gd name="connsiteY548" fmla="*/ 578933 h 1168415"/>
              <a:gd name="connsiteX549" fmla="*/ 1579915 w 1623018"/>
              <a:gd name="connsiteY549" fmla="*/ 585341 h 1168415"/>
              <a:gd name="connsiteX550" fmla="*/ 1577973 w 1623018"/>
              <a:gd name="connsiteY550" fmla="*/ 590907 h 1168415"/>
              <a:gd name="connsiteX551" fmla="*/ 1585157 w 1623018"/>
              <a:gd name="connsiteY551" fmla="*/ 600226 h 1168415"/>
              <a:gd name="connsiteX552" fmla="*/ 1581533 w 1623018"/>
              <a:gd name="connsiteY552" fmla="*/ 609288 h 1168415"/>
              <a:gd name="connsiteX553" fmla="*/ 1566776 w 1623018"/>
              <a:gd name="connsiteY553" fmla="*/ 614271 h 1168415"/>
              <a:gd name="connsiteX554" fmla="*/ 1561533 w 1623018"/>
              <a:gd name="connsiteY554" fmla="*/ 611941 h 1168415"/>
              <a:gd name="connsiteX555" fmla="*/ 1552538 w 1623018"/>
              <a:gd name="connsiteY555" fmla="*/ 601262 h 1168415"/>
              <a:gd name="connsiteX556" fmla="*/ 1538428 w 1623018"/>
              <a:gd name="connsiteY556" fmla="*/ 599644 h 1168415"/>
              <a:gd name="connsiteX557" fmla="*/ 1529755 w 1623018"/>
              <a:gd name="connsiteY557" fmla="*/ 595113 h 1168415"/>
              <a:gd name="connsiteX558" fmla="*/ 1515128 w 1623018"/>
              <a:gd name="connsiteY558" fmla="*/ 591877 h 1168415"/>
              <a:gd name="connsiteX559" fmla="*/ 1506262 w 1623018"/>
              <a:gd name="connsiteY559" fmla="*/ 583269 h 1168415"/>
              <a:gd name="connsiteX560" fmla="*/ 1503025 w 1623018"/>
              <a:gd name="connsiteY560" fmla="*/ 584305 h 1168415"/>
              <a:gd name="connsiteX561" fmla="*/ 1499531 w 1623018"/>
              <a:gd name="connsiteY561" fmla="*/ 590907 h 1168415"/>
              <a:gd name="connsiteX562" fmla="*/ 1495906 w 1623018"/>
              <a:gd name="connsiteY562" fmla="*/ 590195 h 1168415"/>
              <a:gd name="connsiteX563" fmla="*/ 1497201 w 1623018"/>
              <a:gd name="connsiteY563" fmla="*/ 585988 h 1168415"/>
              <a:gd name="connsiteX564" fmla="*/ 1495841 w 1623018"/>
              <a:gd name="connsiteY564" fmla="*/ 585147 h 1168415"/>
              <a:gd name="connsiteX565" fmla="*/ 1476749 w 1623018"/>
              <a:gd name="connsiteY565" fmla="*/ 588447 h 1168415"/>
              <a:gd name="connsiteX566" fmla="*/ 1468917 w 1623018"/>
              <a:gd name="connsiteY566" fmla="*/ 594337 h 1168415"/>
              <a:gd name="connsiteX567" fmla="*/ 1483091 w 1623018"/>
              <a:gd name="connsiteY567" fmla="*/ 617702 h 1168415"/>
              <a:gd name="connsiteX568" fmla="*/ 1492217 w 1623018"/>
              <a:gd name="connsiteY568" fmla="*/ 627733 h 1168415"/>
              <a:gd name="connsiteX569" fmla="*/ 1497913 w 1623018"/>
              <a:gd name="connsiteY569" fmla="*/ 628769 h 1168415"/>
              <a:gd name="connsiteX570" fmla="*/ 1506391 w 1623018"/>
              <a:gd name="connsiteY570" fmla="*/ 623073 h 1168415"/>
              <a:gd name="connsiteX571" fmla="*/ 1517006 w 1623018"/>
              <a:gd name="connsiteY571" fmla="*/ 625274 h 1168415"/>
              <a:gd name="connsiteX572" fmla="*/ 1514870 w 1623018"/>
              <a:gd name="connsiteY572" fmla="*/ 637830 h 1168415"/>
              <a:gd name="connsiteX573" fmla="*/ 1505679 w 1623018"/>
              <a:gd name="connsiteY573" fmla="*/ 645272 h 1168415"/>
              <a:gd name="connsiteX574" fmla="*/ 1507815 w 1623018"/>
              <a:gd name="connsiteY574" fmla="*/ 658670 h 1168415"/>
              <a:gd name="connsiteX575" fmla="*/ 1516811 w 1623018"/>
              <a:gd name="connsiteY575" fmla="*/ 657699 h 1168415"/>
              <a:gd name="connsiteX576" fmla="*/ 1519982 w 1623018"/>
              <a:gd name="connsiteY576" fmla="*/ 676598 h 1168415"/>
              <a:gd name="connsiteX577" fmla="*/ 1516488 w 1623018"/>
              <a:gd name="connsiteY577" fmla="*/ 683135 h 1168415"/>
              <a:gd name="connsiteX578" fmla="*/ 1515581 w 1623018"/>
              <a:gd name="connsiteY578" fmla="*/ 692002 h 1168415"/>
              <a:gd name="connsiteX579" fmla="*/ 1518818 w 1623018"/>
              <a:gd name="connsiteY579" fmla="*/ 702292 h 1168415"/>
              <a:gd name="connsiteX580" fmla="*/ 1523219 w 1623018"/>
              <a:gd name="connsiteY580" fmla="*/ 709476 h 1168415"/>
              <a:gd name="connsiteX581" fmla="*/ 1540305 w 1623018"/>
              <a:gd name="connsiteY581" fmla="*/ 704622 h 1168415"/>
              <a:gd name="connsiteX582" fmla="*/ 1541600 w 1623018"/>
              <a:gd name="connsiteY582" fmla="*/ 705917 h 1168415"/>
              <a:gd name="connsiteX583" fmla="*/ 1540564 w 1623018"/>
              <a:gd name="connsiteY583" fmla="*/ 716984 h 1168415"/>
              <a:gd name="connsiteX584" fmla="*/ 1559657 w 1623018"/>
              <a:gd name="connsiteY584" fmla="*/ 716984 h 1168415"/>
              <a:gd name="connsiteX585" fmla="*/ 1561340 w 1623018"/>
              <a:gd name="connsiteY585" fmla="*/ 726951 h 1168415"/>
              <a:gd name="connsiteX586" fmla="*/ 1561340 w 1623018"/>
              <a:gd name="connsiteY586" fmla="*/ 726951 h 1168415"/>
              <a:gd name="connsiteX587" fmla="*/ 1554932 w 1623018"/>
              <a:gd name="connsiteY587" fmla="*/ 725786 h 1168415"/>
              <a:gd name="connsiteX588" fmla="*/ 1554350 w 1623018"/>
              <a:gd name="connsiteY588" fmla="*/ 726368 h 1168415"/>
              <a:gd name="connsiteX589" fmla="*/ 1548978 w 1623018"/>
              <a:gd name="connsiteY589" fmla="*/ 726368 h 1168415"/>
              <a:gd name="connsiteX590" fmla="*/ 1544577 w 1623018"/>
              <a:gd name="connsiteY590" fmla="*/ 727210 h 1168415"/>
              <a:gd name="connsiteX591" fmla="*/ 1541276 w 1623018"/>
              <a:gd name="connsiteY591" fmla="*/ 729217 h 1168415"/>
              <a:gd name="connsiteX592" fmla="*/ 1541276 w 1623018"/>
              <a:gd name="connsiteY592" fmla="*/ 729669 h 1168415"/>
              <a:gd name="connsiteX593" fmla="*/ 1540888 w 1623018"/>
              <a:gd name="connsiteY593" fmla="*/ 729669 h 1168415"/>
              <a:gd name="connsiteX594" fmla="*/ 1540888 w 1623018"/>
              <a:gd name="connsiteY594" fmla="*/ 730511 h 1168415"/>
              <a:gd name="connsiteX595" fmla="*/ 1539593 w 1623018"/>
              <a:gd name="connsiteY595" fmla="*/ 732258 h 1168415"/>
              <a:gd name="connsiteX596" fmla="*/ 1538687 w 1623018"/>
              <a:gd name="connsiteY596" fmla="*/ 732517 h 1168415"/>
              <a:gd name="connsiteX597" fmla="*/ 1538687 w 1623018"/>
              <a:gd name="connsiteY597" fmla="*/ 733941 h 1168415"/>
              <a:gd name="connsiteX598" fmla="*/ 1538299 w 1623018"/>
              <a:gd name="connsiteY598" fmla="*/ 733941 h 1168415"/>
              <a:gd name="connsiteX599" fmla="*/ 1538104 w 1623018"/>
              <a:gd name="connsiteY599" fmla="*/ 735559 h 1168415"/>
              <a:gd name="connsiteX600" fmla="*/ 1537004 w 1623018"/>
              <a:gd name="connsiteY600" fmla="*/ 737307 h 1168415"/>
              <a:gd name="connsiteX601" fmla="*/ 1537004 w 1623018"/>
              <a:gd name="connsiteY601" fmla="*/ 738148 h 1168415"/>
              <a:gd name="connsiteX602" fmla="*/ 1535904 w 1623018"/>
              <a:gd name="connsiteY602" fmla="*/ 738990 h 1168415"/>
              <a:gd name="connsiteX603" fmla="*/ 1535192 w 1623018"/>
              <a:gd name="connsiteY603" fmla="*/ 738990 h 1168415"/>
              <a:gd name="connsiteX604" fmla="*/ 1534092 w 1623018"/>
              <a:gd name="connsiteY604" fmla="*/ 738278 h 1168415"/>
              <a:gd name="connsiteX605" fmla="*/ 1530209 w 1623018"/>
              <a:gd name="connsiteY605" fmla="*/ 736983 h 1168415"/>
              <a:gd name="connsiteX606" fmla="*/ 1529108 w 1623018"/>
              <a:gd name="connsiteY606" fmla="*/ 736983 h 1168415"/>
              <a:gd name="connsiteX607" fmla="*/ 1529108 w 1623018"/>
              <a:gd name="connsiteY607" fmla="*/ 736724 h 1168415"/>
              <a:gd name="connsiteX608" fmla="*/ 1528202 w 1623018"/>
              <a:gd name="connsiteY608" fmla="*/ 736853 h 1168415"/>
              <a:gd name="connsiteX609" fmla="*/ 1522118 w 1623018"/>
              <a:gd name="connsiteY609" fmla="*/ 735430 h 1168415"/>
              <a:gd name="connsiteX610" fmla="*/ 1520436 w 1623018"/>
              <a:gd name="connsiteY610" fmla="*/ 735559 h 1168415"/>
              <a:gd name="connsiteX611" fmla="*/ 1518947 w 1623018"/>
              <a:gd name="connsiteY611" fmla="*/ 734847 h 1168415"/>
              <a:gd name="connsiteX612" fmla="*/ 1515970 w 1623018"/>
              <a:gd name="connsiteY612" fmla="*/ 734977 h 1168415"/>
              <a:gd name="connsiteX613" fmla="*/ 1514675 w 1623018"/>
              <a:gd name="connsiteY613" fmla="*/ 734523 h 1168415"/>
              <a:gd name="connsiteX614" fmla="*/ 1510404 w 1623018"/>
              <a:gd name="connsiteY614" fmla="*/ 734653 h 1168415"/>
              <a:gd name="connsiteX615" fmla="*/ 1508915 w 1623018"/>
              <a:gd name="connsiteY615" fmla="*/ 734394 h 1168415"/>
              <a:gd name="connsiteX616" fmla="*/ 1504838 w 1623018"/>
              <a:gd name="connsiteY616" fmla="*/ 735106 h 1168415"/>
              <a:gd name="connsiteX617" fmla="*/ 1502832 w 1623018"/>
              <a:gd name="connsiteY617" fmla="*/ 734977 h 1168415"/>
              <a:gd name="connsiteX618" fmla="*/ 1502314 w 1623018"/>
              <a:gd name="connsiteY618" fmla="*/ 735430 h 1168415"/>
              <a:gd name="connsiteX619" fmla="*/ 1500825 w 1623018"/>
              <a:gd name="connsiteY619" fmla="*/ 735430 h 1168415"/>
              <a:gd name="connsiteX620" fmla="*/ 1497848 w 1623018"/>
              <a:gd name="connsiteY620" fmla="*/ 736271 h 1168415"/>
              <a:gd name="connsiteX621" fmla="*/ 1496553 w 1623018"/>
              <a:gd name="connsiteY621" fmla="*/ 736141 h 1168415"/>
              <a:gd name="connsiteX622" fmla="*/ 1494159 w 1623018"/>
              <a:gd name="connsiteY622" fmla="*/ 737177 h 1168415"/>
              <a:gd name="connsiteX623" fmla="*/ 1490276 w 1623018"/>
              <a:gd name="connsiteY623" fmla="*/ 738019 h 1168415"/>
              <a:gd name="connsiteX624" fmla="*/ 1487298 w 1623018"/>
              <a:gd name="connsiteY624" fmla="*/ 739442 h 1168415"/>
              <a:gd name="connsiteX625" fmla="*/ 1487104 w 1623018"/>
              <a:gd name="connsiteY625" fmla="*/ 740025 h 1168415"/>
              <a:gd name="connsiteX626" fmla="*/ 1483997 w 1623018"/>
              <a:gd name="connsiteY626" fmla="*/ 741060 h 1168415"/>
              <a:gd name="connsiteX627" fmla="*/ 1482185 w 1623018"/>
              <a:gd name="connsiteY627" fmla="*/ 742678 h 1168415"/>
              <a:gd name="connsiteX628" fmla="*/ 1480308 w 1623018"/>
              <a:gd name="connsiteY628" fmla="*/ 743390 h 1168415"/>
              <a:gd name="connsiteX629" fmla="*/ 1480308 w 1623018"/>
              <a:gd name="connsiteY629" fmla="*/ 743844 h 1168415"/>
              <a:gd name="connsiteX630" fmla="*/ 1477525 w 1623018"/>
              <a:gd name="connsiteY630" fmla="*/ 745850 h 1168415"/>
              <a:gd name="connsiteX631" fmla="*/ 1477331 w 1623018"/>
              <a:gd name="connsiteY631" fmla="*/ 746561 h 1168415"/>
              <a:gd name="connsiteX632" fmla="*/ 1476037 w 1623018"/>
              <a:gd name="connsiteY632" fmla="*/ 747597 h 1168415"/>
              <a:gd name="connsiteX633" fmla="*/ 1475131 w 1623018"/>
              <a:gd name="connsiteY633" fmla="*/ 749215 h 1168415"/>
              <a:gd name="connsiteX634" fmla="*/ 1473124 w 1623018"/>
              <a:gd name="connsiteY634" fmla="*/ 750833 h 1168415"/>
              <a:gd name="connsiteX635" fmla="*/ 1472736 w 1623018"/>
              <a:gd name="connsiteY635" fmla="*/ 752127 h 1168415"/>
              <a:gd name="connsiteX636" fmla="*/ 1472024 w 1623018"/>
              <a:gd name="connsiteY636" fmla="*/ 752387 h 1168415"/>
              <a:gd name="connsiteX637" fmla="*/ 1471830 w 1623018"/>
              <a:gd name="connsiteY637" fmla="*/ 753098 h 1168415"/>
              <a:gd name="connsiteX638" fmla="*/ 1470535 w 1623018"/>
              <a:gd name="connsiteY638" fmla="*/ 753810 h 1168415"/>
              <a:gd name="connsiteX639" fmla="*/ 1470341 w 1623018"/>
              <a:gd name="connsiteY639" fmla="*/ 754393 h 1168415"/>
              <a:gd name="connsiteX640" fmla="*/ 1469047 w 1623018"/>
              <a:gd name="connsiteY640" fmla="*/ 754264 h 1168415"/>
              <a:gd name="connsiteX641" fmla="*/ 1468141 w 1623018"/>
              <a:gd name="connsiteY641" fmla="*/ 753422 h 1168415"/>
              <a:gd name="connsiteX642" fmla="*/ 1468141 w 1623018"/>
              <a:gd name="connsiteY642" fmla="*/ 752257 h 1168415"/>
              <a:gd name="connsiteX643" fmla="*/ 1469629 w 1623018"/>
              <a:gd name="connsiteY643" fmla="*/ 751545 h 1168415"/>
              <a:gd name="connsiteX644" fmla="*/ 1469629 w 1623018"/>
              <a:gd name="connsiteY644" fmla="*/ 750963 h 1168415"/>
              <a:gd name="connsiteX645" fmla="*/ 1470147 w 1623018"/>
              <a:gd name="connsiteY645" fmla="*/ 751416 h 1168415"/>
              <a:gd name="connsiteX646" fmla="*/ 1471247 w 1623018"/>
              <a:gd name="connsiteY646" fmla="*/ 751286 h 1168415"/>
              <a:gd name="connsiteX647" fmla="*/ 1471636 w 1623018"/>
              <a:gd name="connsiteY647" fmla="*/ 750833 h 1168415"/>
              <a:gd name="connsiteX648" fmla="*/ 1472348 w 1623018"/>
              <a:gd name="connsiteY648" fmla="*/ 750963 h 1168415"/>
              <a:gd name="connsiteX649" fmla="*/ 1473254 w 1623018"/>
              <a:gd name="connsiteY649" fmla="*/ 750121 h 1168415"/>
              <a:gd name="connsiteX650" fmla="*/ 1473254 w 1623018"/>
              <a:gd name="connsiteY650" fmla="*/ 749668 h 1168415"/>
              <a:gd name="connsiteX651" fmla="*/ 1474548 w 1623018"/>
              <a:gd name="connsiteY651" fmla="*/ 748956 h 1168415"/>
              <a:gd name="connsiteX652" fmla="*/ 1474937 w 1623018"/>
              <a:gd name="connsiteY652" fmla="*/ 747338 h 1168415"/>
              <a:gd name="connsiteX653" fmla="*/ 1474548 w 1623018"/>
              <a:gd name="connsiteY653" fmla="*/ 747209 h 1168415"/>
              <a:gd name="connsiteX654" fmla="*/ 1474548 w 1623018"/>
              <a:gd name="connsiteY654" fmla="*/ 746174 h 1168415"/>
              <a:gd name="connsiteX655" fmla="*/ 1473448 w 1623018"/>
              <a:gd name="connsiteY655" fmla="*/ 745332 h 1168415"/>
              <a:gd name="connsiteX656" fmla="*/ 1473254 w 1623018"/>
              <a:gd name="connsiteY656" fmla="*/ 744620 h 1168415"/>
              <a:gd name="connsiteX657" fmla="*/ 1472865 w 1623018"/>
              <a:gd name="connsiteY657" fmla="*/ 744491 h 1168415"/>
              <a:gd name="connsiteX658" fmla="*/ 1472348 w 1623018"/>
              <a:gd name="connsiteY658" fmla="*/ 744943 h 1168415"/>
              <a:gd name="connsiteX659" fmla="*/ 1471765 w 1623018"/>
              <a:gd name="connsiteY659" fmla="*/ 744232 h 1168415"/>
              <a:gd name="connsiteX660" fmla="*/ 1471247 w 1623018"/>
              <a:gd name="connsiteY660" fmla="*/ 744361 h 1168415"/>
              <a:gd name="connsiteX661" fmla="*/ 1469759 w 1623018"/>
              <a:gd name="connsiteY661" fmla="*/ 742031 h 1168415"/>
              <a:gd name="connsiteX662" fmla="*/ 1469176 w 1623018"/>
              <a:gd name="connsiteY662" fmla="*/ 742161 h 1168415"/>
              <a:gd name="connsiteX663" fmla="*/ 1469176 w 1623018"/>
              <a:gd name="connsiteY663" fmla="*/ 742743 h 1168415"/>
              <a:gd name="connsiteX664" fmla="*/ 1468464 w 1623018"/>
              <a:gd name="connsiteY664" fmla="*/ 743455 h 1168415"/>
              <a:gd name="connsiteX665" fmla="*/ 1467364 w 1623018"/>
              <a:gd name="connsiteY665" fmla="*/ 743585 h 1168415"/>
              <a:gd name="connsiteX666" fmla="*/ 1468270 w 1623018"/>
              <a:gd name="connsiteY666" fmla="*/ 742419 h 1168415"/>
              <a:gd name="connsiteX667" fmla="*/ 1468076 w 1623018"/>
              <a:gd name="connsiteY667" fmla="*/ 741578 h 1168415"/>
              <a:gd name="connsiteX668" fmla="*/ 1468982 w 1623018"/>
              <a:gd name="connsiteY668" fmla="*/ 741707 h 1168415"/>
              <a:gd name="connsiteX669" fmla="*/ 1469370 w 1623018"/>
              <a:gd name="connsiteY669" fmla="*/ 740672 h 1168415"/>
              <a:gd name="connsiteX670" fmla="*/ 1468270 w 1623018"/>
              <a:gd name="connsiteY670" fmla="*/ 739248 h 1168415"/>
              <a:gd name="connsiteX671" fmla="*/ 1467558 w 1623018"/>
              <a:gd name="connsiteY671" fmla="*/ 739831 h 1168415"/>
              <a:gd name="connsiteX672" fmla="*/ 1467558 w 1623018"/>
              <a:gd name="connsiteY672" fmla="*/ 740413 h 1168415"/>
              <a:gd name="connsiteX673" fmla="*/ 1468076 w 1623018"/>
              <a:gd name="connsiteY673" fmla="*/ 740672 h 1168415"/>
              <a:gd name="connsiteX674" fmla="*/ 1467687 w 1623018"/>
              <a:gd name="connsiteY674" fmla="*/ 741125 h 1168415"/>
              <a:gd name="connsiteX675" fmla="*/ 1466587 w 1623018"/>
              <a:gd name="connsiteY675" fmla="*/ 740543 h 1168415"/>
              <a:gd name="connsiteX676" fmla="*/ 1466069 w 1623018"/>
              <a:gd name="connsiteY676" fmla="*/ 739701 h 1168415"/>
              <a:gd name="connsiteX677" fmla="*/ 1465487 w 1623018"/>
              <a:gd name="connsiteY677" fmla="*/ 739960 h 1168415"/>
              <a:gd name="connsiteX678" fmla="*/ 1465487 w 1623018"/>
              <a:gd name="connsiteY678" fmla="*/ 740543 h 1168415"/>
              <a:gd name="connsiteX679" fmla="*/ 1464969 w 1623018"/>
              <a:gd name="connsiteY679" fmla="*/ 740543 h 1168415"/>
              <a:gd name="connsiteX680" fmla="*/ 1464969 w 1623018"/>
              <a:gd name="connsiteY680" fmla="*/ 739960 h 1168415"/>
              <a:gd name="connsiteX681" fmla="*/ 1464387 w 1623018"/>
              <a:gd name="connsiteY681" fmla="*/ 739377 h 1168415"/>
              <a:gd name="connsiteX682" fmla="*/ 1465099 w 1623018"/>
              <a:gd name="connsiteY682" fmla="*/ 739377 h 1168415"/>
              <a:gd name="connsiteX683" fmla="*/ 1465487 w 1623018"/>
              <a:gd name="connsiteY683" fmla="*/ 738536 h 1168415"/>
              <a:gd name="connsiteX684" fmla="*/ 1466393 w 1623018"/>
              <a:gd name="connsiteY684" fmla="*/ 738278 h 1168415"/>
              <a:gd name="connsiteX685" fmla="*/ 1466393 w 1623018"/>
              <a:gd name="connsiteY685" fmla="*/ 737436 h 1168415"/>
              <a:gd name="connsiteX686" fmla="*/ 1464904 w 1623018"/>
              <a:gd name="connsiteY686" fmla="*/ 737307 h 1168415"/>
              <a:gd name="connsiteX687" fmla="*/ 1462898 w 1623018"/>
              <a:gd name="connsiteY687" fmla="*/ 737759 h 1168415"/>
              <a:gd name="connsiteX688" fmla="*/ 1462381 w 1623018"/>
              <a:gd name="connsiteY688" fmla="*/ 739054 h 1168415"/>
              <a:gd name="connsiteX689" fmla="*/ 1462575 w 1623018"/>
              <a:gd name="connsiteY689" fmla="*/ 739313 h 1168415"/>
              <a:gd name="connsiteX690" fmla="*/ 1461474 w 1623018"/>
              <a:gd name="connsiteY690" fmla="*/ 740154 h 1168415"/>
              <a:gd name="connsiteX691" fmla="*/ 1461086 w 1623018"/>
              <a:gd name="connsiteY691" fmla="*/ 740154 h 1168415"/>
              <a:gd name="connsiteX692" fmla="*/ 1461086 w 1623018"/>
              <a:gd name="connsiteY692" fmla="*/ 739118 h 1168415"/>
              <a:gd name="connsiteX693" fmla="*/ 1459080 w 1623018"/>
              <a:gd name="connsiteY693" fmla="*/ 739248 h 1168415"/>
              <a:gd name="connsiteX694" fmla="*/ 1458691 w 1623018"/>
              <a:gd name="connsiteY694" fmla="*/ 739701 h 1168415"/>
              <a:gd name="connsiteX695" fmla="*/ 1456685 w 1623018"/>
              <a:gd name="connsiteY695" fmla="*/ 739118 h 1168415"/>
              <a:gd name="connsiteX696" fmla="*/ 1456685 w 1623018"/>
              <a:gd name="connsiteY696" fmla="*/ 740154 h 1168415"/>
              <a:gd name="connsiteX697" fmla="*/ 1457203 w 1623018"/>
              <a:gd name="connsiteY697" fmla="*/ 740866 h 1168415"/>
              <a:gd name="connsiteX698" fmla="*/ 1456297 w 1623018"/>
              <a:gd name="connsiteY698" fmla="*/ 740866 h 1168415"/>
              <a:gd name="connsiteX699" fmla="*/ 1456102 w 1623018"/>
              <a:gd name="connsiteY699" fmla="*/ 741707 h 1168415"/>
              <a:gd name="connsiteX700" fmla="*/ 1454614 w 1623018"/>
              <a:gd name="connsiteY700" fmla="*/ 741837 h 1168415"/>
              <a:gd name="connsiteX701" fmla="*/ 1452802 w 1623018"/>
              <a:gd name="connsiteY701" fmla="*/ 741578 h 1168415"/>
              <a:gd name="connsiteX702" fmla="*/ 1452219 w 1623018"/>
              <a:gd name="connsiteY702" fmla="*/ 741125 h 1168415"/>
              <a:gd name="connsiteX703" fmla="*/ 1452219 w 1623018"/>
              <a:gd name="connsiteY703" fmla="*/ 740089 h 1168415"/>
              <a:gd name="connsiteX704" fmla="*/ 1447236 w 1623018"/>
              <a:gd name="connsiteY704" fmla="*/ 739960 h 1168415"/>
              <a:gd name="connsiteX705" fmla="*/ 1446524 w 1623018"/>
              <a:gd name="connsiteY705" fmla="*/ 739507 h 1168415"/>
              <a:gd name="connsiteX706" fmla="*/ 1445424 w 1623018"/>
              <a:gd name="connsiteY706" fmla="*/ 739507 h 1168415"/>
              <a:gd name="connsiteX707" fmla="*/ 1444129 w 1623018"/>
              <a:gd name="connsiteY707" fmla="*/ 738795 h 1168415"/>
              <a:gd name="connsiteX708" fmla="*/ 1443546 w 1623018"/>
              <a:gd name="connsiteY708" fmla="*/ 737759 h 1168415"/>
              <a:gd name="connsiteX709" fmla="*/ 1440763 w 1623018"/>
              <a:gd name="connsiteY709" fmla="*/ 737048 h 1168415"/>
              <a:gd name="connsiteX710" fmla="*/ 1439857 w 1623018"/>
              <a:gd name="connsiteY710" fmla="*/ 736206 h 1168415"/>
              <a:gd name="connsiteX711" fmla="*/ 1439145 w 1623018"/>
              <a:gd name="connsiteY711" fmla="*/ 736206 h 1168415"/>
              <a:gd name="connsiteX712" fmla="*/ 1438563 w 1623018"/>
              <a:gd name="connsiteY712" fmla="*/ 735170 h 1168415"/>
              <a:gd name="connsiteX713" fmla="*/ 1437657 w 1623018"/>
              <a:gd name="connsiteY713" fmla="*/ 735430 h 1168415"/>
              <a:gd name="connsiteX714" fmla="*/ 1437463 w 1623018"/>
              <a:gd name="connsiteY714" fmla="*/ 735753 h 1168415"/>
              <a:gd name="connsiteX715" fmla="*/ 1438045 w 1623018"/>
              <a:gd name="connsiteY715" fmla="*/ 736012 h 1168415"/>
              <a:gd name="connsiteX716" fmla="*/ 1437139 w 1623018"/>
              <a:gd name="connsiteY716" fmla="*/ 736271 h 1168415"/>
              <a:gd name="connsiteX717" fmla="*/ 1437139 w 1623018"/>
              <a:gd name="connsiteY717" fmla="*/ 737112 h 1168415"/>
              <a:gd name="connsiteX718" fmla="*/ 1437527 w 1623018"/>
              <a:gd name="connsiteY718" fmla="*/ 737372 h 1168415"/>
              <a:gd name="connsiteX719" fmla="*/ 1436621 w 1623018"/>
              <a:gd name="connsiteY719" fmla="*/ 737242 h 1168415"/>
              <a:gd name="connsiteX720" fmla="*/ 1436233 w 1623018"/>
              <a:gd name="connsiteY720" fmla="*/ 736660 h 1168415"/>
              <a:gd name="connsiteX721" fmla="*/ 1435327 w 1623018"/>
              <a:gd name="connsiteY721" fmla="*/ 736660 h 1168415"/>
              <a:gd name="connsiteX722" fmla="*/ 1435521 w 1623018"/>
              <a:gd name="connsiteY722" fmla="*/ 736401 h 1168415"/>
              <a:gd name="connsiteX723" fmla="*/ 1434809 w 1623018"/>
              <a:gd name="connsiteY723" fmla="*/ 736141 h 1168415"/>
              <a:gd name="connsiteX724" fmla="*/ 1433126 w 1623018"/>
              <a:gd name="connsiteY724" fmla="*/ 736141 h 1168415"/>
              <a:gd name="connsiteX725" fmla="*/ 1431638 w 1623018"/>
              <a:gd name="connsiteY725" fmla="*/ 736724 h 1168415"/>
              <a:gd name="connsiteX726" fmla="*/ 1430149 w 1623018"/>
              <a:gd name="connsiteY726" fmla="*/ 738471 h 1168415"/>
              <a:gd name="connsiteX727" fmla="*/ 1429955 w 1623018"/>
              <a:gd name="connsiteY727" fmla="*/ 739313 h 1168415"/>
              <a:gd name="connsiteX728" fmla="*/ 1429243 w 1623018"/>
              <a:gd name="connsiteY728" fmla="*/ 739766 h 1168415"/>
              <a:gd name="connsiteX729" fmla="*/ 1429243 w 1623018"/>
              <a:gd name="connsiteY729" fmla="*/ 740608 h 1168415"/>
              <a:gd name="connsiteX730" fmla="*/ 1429955 w 1623018"/>
              <a:gd name="connsiteY730" fmla="*/ 741190 h 1168415"/>
              <a:gd name="connsiteX731" fmla="*/ 1431638 w 1623018"/>
              <a:gd name="connsiteY731" fmla="*/ 741319 h 1168415"/>
              <a:gd name="connsiteX732" fmla="*/ 1431832 w 1623018"/>
              <a:gd name="connsiteY732" fmla="*/ 741772 h 1168415"/>
              <a:gd name="connsiteX733" fmla="*/ 1430343 w 1623018"/>
              <a:gd name="connsiteY733" fmla="*/ 742937 h 1168415"/>
              <a:gd name="connsiteX734" fmla="*/ 1427754 w 1623018"/>
              <a:gd name="connsiteY734" fmla="*/ 742678 h 1168415"/>
              <a:gd name="connsiteX735" fmla="*/ 1428337 w 1623018"/>
              <a:gd name="connsiteY735" fmla="*/ 743261 h 1168415"/>
              <a:gd name="connsiteX736" fmla="*/ 1427949 w 1623018"/>
              <a:gd name="connsiteY736" fmla="*/ 745008 h 1168415"/>
              <a:gd name="connsiteX737" fmla="*/ 1428337 w 1623018"/>
              <a:gd name="connsiteY737" fmla="*/ 746432 h 1168415"/>
              <a:gd name="connsiteX738" fmla="*/ 1427237 w 1623018"/>
              <a:gd name="connsiteY738" fmla="*/ 746691 h 1168415"/>
              <a:gd name="connsiteX739" fmla="*/ 1426654 w 1623018"/>
              <a:gd name="connsiteY739" fmla="*/ 747727 h 1168415"/>
              <a:gd name="connsiteX740" fmla="*/ 1426848 w 1623018"/>
              <a:gd name="connsiteY740" fmla="*/ 747986 h 1168415"/>
              <a:gd name="connsiteX741" fmla="*/ 1426331 w 1623018"/>
              <a:gd name="connsiteY741" fmla="*/ 747986 h 1168415"/>
              <a:gd name="connsiteX742" fmla="*/ 1426136 w 1623018"/>
              <a:gd name="connsiteY742" fmla="*/ 747532 h 1168415"/>
              <a:gd name="connsiteX743" fmla="*/ 1425230 w 1623018"/>
              <a:gd name="connsiteY743" fmla="*/ 747792 h 1168415"/>
              <a:gd name="connsiteX744" fmla="*/ 1425425 w 1623018"/>
              <a:gd name="connsiteY744" fmla="*/ 748244 h 1168415"/>
              <a:gd name="connsiteX745" fmla="*/ 1426007 w 1623018"/>
              <a:gd name="connsiteY745" fmla="*/ 748115 h 1168415"/>
              <a:gd name="connsiteX746" fmla="*/ 1426396 w 1623018"/>
              <a:gd name="connsiteY746" fmla="*/ 748568 h 1168415"/>
              <a:gd name="connsiteX747" fmla="*/ 1426396 w 1623018"/>
              <a:gd name="connsiteY747" fmla="*/ 751157 h 1168415"/>
              <a:gd name="connsiteX748" fmla="*/ 1425683 w 1623018"/>
              <a:gd name="connsiteY748" fmla="*/ 751739 h 1168415"/>
              <a:gd name="connsiteX749" fmla="*/ 1427172 w 1623018"/>
              <a:gd name="connsiteY749" fmla="*/ 751869 h 1168415"/>
              <a:gd name="connsiteX750" fmla="*/ 1427754 w 1623018"/>
              <a:gd name="connsiteY750" fmla="*/ 751416 h 1168415"/>
              <a:gd name="connsiteX751" fmla="*/ 1429049 w 1623018"/>
              <a:gd name="connsiteY751" fmla="*/ 751999 h 1168415"/>
              <a:gd name="connsiteX752" fmla="*/ 1431055 w 1623018"/>
              <a:gd name="connsiteY752" fmla="*/ 751416 h 1168415"/>
              <a:gd name="connsiteX753" fmla="*/ 1432738 w 1623018"/>
              <a:gd name="connsiteY753" fmla="*/ 749992 h 1168415"/>
              <a:gd name="connsiteX754" fmla="*/ 1432738 w 1623018"/>
              <a:gd name="connsiteY754" fmla="*/ 748244 h 1168415"/>
              <a:gd name="connsiteX755" fmla="*/ 1433450 w 1623018"/>
              <a:gd name="connsiteY755" fmla="*/ 747403 h 1168415"/>
              <a:gd name="connsiteX756" fmla="*/ 1433838 w 1623018"/>
              <a:gd name="connsiteY756" fmla="*/ 745655 h 1168415"/>
              <a:gd name="connsiteX757" fmla="*/ 1438239 w 1623018"/>
              <a:gd name="connsiteY757" fmla="*/ 743649 h 1168415"/>
              <a:gd name="connsiteX758" fmla="*/ 1438239 w 1623018"/>
              <a:gd name="connsiteY758" fmla="*/ 742484 h 1168415"/>
              <a:gd name="connsiteX759" fmla="*/ 1438952 w 1623018"/>
              <a:gd name="connsiteY759" fmla="*/ 741643 h 1168415"/>
              <a:gd name="connsiteX760" fmla="*/ 1440440 w 1623018"/>
              <a:gd name="connsiteY760" fmla="*/ 741190 h 1168415"/>
              <a:gd name="connsiteX761" fmla="*/ 1443546 w 1623018"/>
              <a:gd name="connsiteY761" fmla="*/ 741319 h 1168415"/>
              <a:gd name="connsiteX762" fmla="*/ 1444647 w 1623018"/>
              <a:gd name="connsiteY762" fmla="*/ 743196 h 1168415"/>
              <a:gd name="connsiteX763" fmla="*/ 1446329 w 1623018"/>
              <a:gd name="connsiteY763" fmla="*/ 744037 h 1168415"/>
              <a:gd name="connsiteX764" fmla="*/ 1446329 w 1623018"/>
              <a:gd name="connsiteY764" fmla="*/ 744879 h 1168415"/>
              <a:gd name="connsiteX765" fmla="*/ 1445812 w 1623018"/>
              <a:gd name="connsiteY765" fmla="*/ 745008 h 1168415"/>
              <a:gd name="connsiteX766" fmla="*/ 1444711 w 1623018"/>
              <a:gd name="connsiteY766" fmla="*/ 745008 h 1168415"/>
              <a:gd name="connsiteX767" fmla="*/ 1444000 w 1623018"/>
              <a:gd name="connsiteY767" fmla="*/ 743585 h 1168415"/>
              <a:gd name="connsiteX768" fmla="*/ 1442511 w 1623018"/>
              <a:gd name="connsiteY768" fmla="*/ 743585 h 1168415"/>
              <a:gd name="connsiteX769" fmla="*/ 1441993 w 1623018"/>
              <a:gd name="connsiteY769" fmla="*/ 744296 h 1168415"/>
              <a:gd name="connsiteX770" fmla="*/ 1441993 w 1623018"/>
              <a:gd name="connsiteY770" fmla="*/ 744555 h 1168415"/>
              <a:gd name="connsiteX771" fmla="*/ 1442705 w 1623018"/>
              <a:gd name="connsiteY771" fmla="*/ 744555 h 1168415"/>
              <a:gd name="connsiteX772" fmla="*/ 1442705 w 1623018"/>
              <a:gd name="connsiteY772" fmla="*/ 745397 h 1168415"/>
              <a:gd name="connsiteX773" fmla="*/ 1443611 w 1623018"/>
              <a:gd name="connsiteY773" fmla="*/ 745979 h 1168415"/>
              <a:gd name="connsiteX774" fmla="*/ 1444194 w 1623018"/>
              <a:gd name="connsiteY774" fmla="*/ 747273 h 1168415"/>
              <a:gd name="connsiteX775" fmla="*/ 1444194 w 1623018"/>
              <a:gd name="connsiteY775" fmla="*/ 748698 h 1168415"/>
              <a:gd name="connsiteX776" fmla="*/ 1443806 w 1623018"/>
              <a:gd name="connsiteY776" fmla="*/ 748827 h 1168415"/>
              <a:gd name="connsiteX777" fmla="*/ 1444388 w 1623018"/>
              <a:gd name="connsiteY777" fmla="*/ 749410 h 1168415"/>
              <a:gd name="connsiteX778" fmla="*/ 1444194 w 1623018"/>
              <a:gd name="connsiteY778" fmla="*/ 751610 h 1168415"/>
              <a:gd name="connsiteX779" fmla="*/ 1442317 w 1623018"/>
              <a:gd name="connsiteY779" fmla="*/ 752775 h 1168415"/>
              <a:gd name="connsiteX780" fmla="*/ 1441411 w 1623018"/>
              <a:gd name="connsiteY780" fmla="*/ 754199 h 1168415"/>
              <a:gd name="connsiteX781" fmla="*/ 1440505 w 1623018"/>
              <a:gd name="connsiteY781" fmla="*/ 754458 h 1168415"/>
              <a:gd name="connsiteX782" fmla="*/ 1440310 w 1623018"/>
              <a:gd name="connsiteY782" fmla="*/ 755493 h 1168415"/>
              <a:gd name="connsiteX783" fmla="*/ 1437722 w 1623018"/>
              <a:gd name="connsiteY783" fmla="*/ 755493 h 1168415"/>
              <a:gd name="connsiteX784" fmla="*/ 1437010 w 1623018"/>
              <a:gd name="connsiteY784" fmla="*/ 756529 h 1168415"/>
              <a:gd name="connsiteX785" fmla="*/ 1438304 w 1623018"/>
              <a:gd name="connsiteY785" fmla="*/ 756076 h 1168415"/>
              <a:gd name="connsiteX786" fmla="*/ 1441087 w 1623018"/>
              <a:gd name="connsiteY786" fmla="*/ 755947 h 1168415"/>
              <a:gd name="connsiteX787" fmla="*/ 1441993 w 1623018"/>
              <a:gd name="connsiteY787" fmla="*/ 754328 h 1168415"/>
              <a:gd name="connsiteX788" fmla="*/ 1443676 w 1623018"/>
              <a:gd name="connsiteY788" fmla="*/ 753487 h 1168415"/>
              <a:gd name="connsiteX789" fmla="*/ 1443870 w 1623018"/>
              <a:gd name="connsiteY789" fmla="*/ 754522 h 1168415"/>
              <a:gd name="connsiteX790" fmla="*/ 1443482 w 1623018"/>
              <a:gd name="connsiteY790" fmla="*/ 754781 h 1168415"/>
              <a:gd name="connsiteX791" fmla="*/ 1443870 w 1623018"/>
              <a:gd name="connsiteY791" fmla="*/ 755040 h 1168415"/>
              <a:gd name="connsiteX792" fmla="*/ 1443870 w 1623018"/>
              <a:gd name="connsiteY792" fmla="*/ 755882 h 1168415"/>
              <a:gd name="connsiteX793" fmla="*/ 1442964 w 1623018"/>
              <a:gd name="connsiteY793" fmla="*/ 757305 h 1168415"/>
              <a:gd name="connsiteX794" fmla="*/ 1442964 w 1623018"/>
              <a:gd name="connsiteY794" fmla="*/ 758471 h 1168415"/>
              <a:gd name="connsiteX795" fmla="*/ 1443482 w 1623018"/>
              <a:gd name="connsiteY795" fmla="*/ 758729 h 1168415"/>
              <a:gd name="connsiteX796" fmla="*/ 1444194 w 1623018"/>
              <a:gd name="connsiteY796" fmla="*/ 758017 h 1168415"/>
              <a:gd name="connsiteX797" fmla="*/ 1444388 w 1623018"/>
              <a:gd name="connsiteY797" fmla="*/ 756982 h 1168415"/>
              <a:gd name="connsiteX798" fmla="*/ 1444776 w 1623018"/>
              <a:gd name="connsiteY798" fmla="*/ 756982 h 1168415"/>
              <a:gd name="connsiteX799" fmla="*/ 1445165 w 1623018"/>
              <a:gd name="connsiteY799" fmla="*/ 754781 h 1168415"/>
              <a:gd name="connsiteX800" fmla="*/ 1447365 w 1623018"/>
              <a:gd name="connsiteY800" fmla="*/ 753940 h 1168415"/>
              <a:gd name="connsiteX801" fmla="*/ 1448660 w 1623018"/>
              <a:gd name="connsiteY801" fmla="*/ 753940 h 1168415"/>
              <a:gd name="connsiteX802" fmla="*/ 1450148 w 1623018"/>
              <a:gd name="connsiteY802" fmla="*/ 755105 h 1168415"/>
              <a:gd name="connsiteX803" fmla="*/ 1450148 w 1623018"/>
              <a:gd name="connsiteY803" fmla="*/ 756270 h 1168415"/>
              <a:gd name="connsiteX804" fmla="*/ 1450730 w 1623018"/>
              <a:gd name="connsiteY804" fmla="*/ 756529 h 1168415"/>
              <a:gd name="connsiteX805" fmla="*/ 1450730 w 1623018"/>
              <a:gd name="connsiteY805" fmla="*/ 756788 h 1168415"/>
              <a:gd name="connsiteX806" fmla="*/ 1449630 w 1623018"/>
              <a:gd name="connsiteY806" fmla="*/ 757241 h 1168415"/>
              <a:gd name="connsiteX807" fmla="*/ 1449630 w 1623018"/>
              <a:gd name="connsiteY807" fmla="*/ 757694 h 1168415"/>
              <a:gd name="connsiteX808" fmla="*/ 1452025 w 1623018"/>
              <a:gd name="connsiteY808" fmla="*/ 757565 h 1168415"/>
              <a:gd name="connsiteX809" fmla="*/ 1452025 w 1623018"/>
              <a:gd name="connsiteY809" fmla="*/ 758017 h 1168415"/>
              <a:gd name="connsiteX810" fmla="*/ 1453837 w 1623018"/>
              <a:gd name="connsiteY810" fmla="*/ 758729 h 1168415"/>
              <a:gd name="connsiteX811" fmla="*/ 1453837 w 1623018"/>
              <a:gd name="connsiteY811" fmla="*/ 758988 h 1168415"/>
              <a:gd name="connsiteX812" fmla="*/ 1452025 w 1623018"/>
              <a:gd name="connsiteY812" fmla="*/ 759571 h 1168415"/>
              <a:gd name="connsiteX813" fmla="*/ 1452219 w 1623018"/>
              <a:gd name="connsiteY813" fmla="*/ 760736 h 1168415"/>
              <a:gd name="connsiteX814" fmla="*/ 1453708 w 1623018"/>
              <a:gd name="connsiteY814" fmla="*/ 760994 h 1168415"/>
              <a:gd name="connsiteX815" fmla="*/ 1453514 w 1623018"/>
              <a:gd name="connsiteY815" fmla="*/ 762030 h 1168415"/>
              <a:gd name="connsiteX816" fmla="*/ 1453902 w 1623018"/>
              <a:gd name="connsiteY816" fmla="*/ 762160 h 1168415"/>
              <a:gd name="connsiteX817" fmla="*/ 1454808 w 1623018"/>
              <a:gd name="connsiteY817" fmla="*/ 762030 h 1168415"/>
              <a:gd name="connsiteX818" fmla="*/ 1454614 w 1623018"/>
              <a:gd name="connsiteY818" fmla="*/ 760865 h 1168415"/>
              <a:gd name="connsiteX819" fmla="*/ 1455520 w 1623018"/>
              <a:gd name="connsiteY819" fmla="*/ 759700 h 1168415"/>
              <a:gd name="connsiteX820" fmla="*/ 1457203 w 1623018"/>
              <a:gd name="connsiteY820" fmla="*/ 758664 h 1168415"/>
              <a:gd name="connsiteX821" fmla="*/ 1458109 w 1623018"/>
              <a:gd name="connsiteY821" fmla="*/ 757370 h 1168415"/>
              <a:gd name="connsiteX822" fmla="*/ 1459209 w 1623018"/>
              <a:gd name="connsiteY822" fmla="*/ 757111 h 1168415"/>
              <a:gd name="connsiteX823" fmla="*/ 1459403 w 1623018"/>
              <a:gd name="connsiteY823" fmla="*/ 757823 h 1168415"/>
              <a:gd name="connsiteX824" fmla="*/ 1459015 w 1623018"/>
              <a:gd name="connsiteY824" fmla="*/ 757823 h 1168415"/>
              <a:gd name="connsiteX825" fmla="*/ 1457915 w 1623018"/>
              <a:gd name="connsiteY825" fmla="*/ 759247 h 1168415"/>
              <a:gd name="connsiteX826" fmla="*/ 1457720 w 1623018"/>
              <a:gd name="connsiteY826" fmla="*/ 760865 h 1168415"/>
              <a:gd name="connsiteX827" fmla="*/ 1458432 w 1623018"/>
              <a:gd name="connsiteY827" fmla="*/ 761124 h 1168415"/>
              <a:gd name="connsiteX828" fmla="*/ 1458432 w 1623018"/>
              <a:gd name="connsiteY828" fmla="*/ 761707 h 1168415"/>
              <a:gd name="connsiteX829" fmla="*/ 1461410 w 1623018"/>
              <a:gd name="connsiteY829" fmla="*/ 762871 h 1168415"/>
              <a:gd name="connsiteX830" fmla="*/ 1460309 w 1623018"/>
              <a:gd name="connsiteY830" fmla="*/ 763907 h 1168415"/>
              <a:gd name="connsiteX831" fmla="*/ 1459209 w 1623018"/>
              <a:gd name="connsiteY831" fmla="*/ 764037 h 1168415"/>
              <a:gd name="connsiteX832" fmla="*/ 1459209 w 1623018"/>
              <a:gd name="connsiteY832" fmla="*/ 764619 h 1168415"/>
              <a:gd name="connsiteX833" fmla="*/ 1459727 w 1623018"/>
              <a:gd name="connsiteY833" fmla="*/ 765072 h 1168415"/>
              <a:gd name="connsiteX834" fmla="*/ 1459727 w 1623018"/>
              <a:gd name="connsiteY834" fmla="*/ 764360 h 1168415"/>
              <a:gd name="connsiteX835" fmla="*/ 1460633 w 1623018"/>
              <a:gd name="connsiteY835" fmla="*/ 764360 h 1168415"/>
              <a:gd name="connsiteX836" fmla="*/ 1461021 w 1623018"/>
              <a:gd name="connsiteY836" fmla="*/ 763778 h 1168415"/>
              <a:gd name="connsiteX837" fmla="*/ 1461733 w 1623018"/>
              <a:gd name="connsiteY837" fmla="*/ 763778 h 1168415"/>
              <a:gd name="connsiteX838" fmla="*/ 1462251 w 1623018"/>
              <a:gd name="connsiteY838" fmla="*/ 764619 h 1168415"/>
              <a:gd name="connsiteX839" fmla="*/ 1462639 w 1623018"/>
              <a:gd name="connsiteY839" fmla="*/ 764489 h 1168415"/>
              <a:gd name="connsiteX840" fmla="*/ 1462445 w 1623018"/>
              <a:gd name="connsiteY840" fmla="*/ 763454 h 1168415"/>
              <a:gd name="connsiteX841" fmla="*/ 1462833 w 1623018"/>
              <a:gd name="connsiteY841" fmla="*/ 763195 h 1168415"/>
              <a:gd name="connsiteX842" fmla="*/ 1462833 w 1623018"/>
              <a:gd name="connsiteY842" fmla="*/ 761900 h 1168415"/>
              <a:gd name="connsiteX843" fmla="*/ 1462251 w 1623018"/>
              <a:gd name="connsiteY843" fmla="*/ 761059 h 1168415"/>
              <a:gd name="connsiteX844" fmla="*/ 1464646 w 1623018"/>
              <a:gd name="connsiteY844" fmla="*/ 760347 h 1168415"/>
              <a:gd name="connsiteX845" fmla="*/ 1465358 w 1623018"/>
              <a:gd name="connsiteY845" fmla="*/ 758600 h 1168415"/>
              <a:gd name="connsiteX846" fmla="*/ 1465875 w 1623018"/>
              <a:gd name="connsiteY846" fmla="*/ 758729 h 1168415"/>
              <a:gd name="connsiteX847" fmla="*/ 1465875 w 1623018"/>
              <a:gd name="connsiteY847" fmla="*/ 759183 h 1168415"/>
              <a:gd name="connsiteX848" fmla="*/ 1466782 w 1623018"/>
              <a:gd name="connsiteY848" fmla="*/ 759053 h 1168415"/>
              <a:gd name="connsiteX849" fmla="*/ 1467493 w 1623018"/>
              <a:gd name="connsiteY849" fmla="*/ 758212 h 1168415"/>
              <a:gd name="connsiteX850" fmla="*/ 1468205 w 1623018"/>
              <a:gd name="connsiteY850" fmla="*/ 756334 h 1168415"/>
              <a:gd name="connsiteX851" fmla="*/ 1468788 w 1623018"/>
              <a:gd name="connsiteY851" fmla="*/ 756076 h 1168415"/>
              <a:gd name="connsiteX852" fmla="*/ 1469694 w 1623018"/>
              <a:gd name="connsiteY852" fmla="*/ 757500 h 1168415"/>
              <a:gd name="connsiteX853" fmla="*/ 1469694 w 1623018"/>
              <a:gd name="connsiteY853" fmla="*/ 758212 h 1168415"/>
              <a:gd name="connsiteX854" fmla="*/ 1471183 w 1623018"/>
              <a:gd name="connsiteY854" fmla="*/ 758794 h 1168415"/>
              <a:gd name="connsiteX855" fmla="*/ 1471571 w 1623018"/>
              <a:gd name="connsiteY855" fmla="*/ 759506 h 1168415"/>
              <a:gd name="connsiteX856" fmla="*/ 1468270 w 1623018"/>
              <a:gd name="connsiteY856" fmla="*/ 766625 h 1168415"/>
              <a:gd name="connsiteX857" fmla="*/ 1467882 w 1623018"/>
              <a:gd name="connsiteY857" fmla="*/ 770832 h 1168415"/>
              <a:gd name="connsiteX858" fmla="*/ 1468464 w 1623018"/>
              <a:gd name="connsiteY858" fmla="*/ 771285 h 1168415"/>
              <a:gd name="connsiteX859" fmla="*/ 1469176 w 1623018"/>
              <a:gd name="connsiteY859" fmla="*/ 773291 h 1168415"/>
              <a:gd name="connsiteX860" fmla="*/ 1470082 w 1623018"/>
              <a:gd name="connsiteY860" fmla="*/ 773551 h 1168415"/>
              <a:gd name="connsiteX861" fmla="*/ 1471571 w 1623018"/>
              <a:gd name="connsiteY861" fmla="*/ 775751 h 1168415"/>
              <a:gd name="connsiteX862" fmla="*/ 1476749 w 1623018"/>
              <a:gd name="connsiteY862" fmla="*/ 775169 h 1168415"/>
              <a:gd name="connsiteX863" fmla="*/ 1477655 w 1623018"/>
              <a:gd name="connsiteY863" fmla="*/ 775621 h 1168415"/>
              <a:gd name="connsiteX864" fmla="*/ 1477266 w 1623018"/>
              <a:gd name="connsiteY864" fmla="*/ 777239 h 1168415"/>
              <a:gd name="connsiteX865" fmla="*/ 1475778 w 1623018"/>
              <a:gd name="connsiteY865" fmla="*/ 778664 h 1168415"/>
              <a:gd name="connsiteX866" fmla="*/ 1474677 w 1623018"/>
              <a:gd name="connsiteY866" fmla="*/ 781252 h 1168415"/>
              <a:gd name="connsiteX867" fmla="*/ 1470794 w 1623018"/>
              <a:gd name="connsiteY867" fmla="*/ 782288 h 1168415"/>
              <a:gd name="connsiteX868" fmla="*/ 1469305 w 1623018"/>
              <a:gd name="connsiteY868" fmla="*/ 783453 h 1168415"/>
              <a:gd name="connsiteX869" fmla="*/ 1467817 w 1623018"/>
              <a:gd name="connsiteY869" fmla="*/ 785330 h 1168415"/>
              <a:gd name="connsiteX870" fmla="*/ 1467817 w 1623018"/>
              <a:gd name="connsiteY870" fmla="*/ 786041 h 1168415"/>
              <a:gd name="connsiteX871" fmla="*/ 1466522 w 1623018"/>
              <a:gd name="connsiteY871" fmla="*/ 787919 h 1168415"/>
              <a:gd name="connsiteX872" fmla="*/ 1466329 w 1623018"/>
              <a:gd name="connsiteY872" fmla="*/ 790637 h 1168415"/>
              <a:gd name="connsiteX873" fmla="*/ 1466846 w 1623018"/>
              <a:gd name="connsiteY873" fmla="*/ 792514 h 1168415"/>
              <a:gd name="connsiteX874" fmla="*/ 1467947 w 1623018"/>
              <a:gd name="connsiteY874" fmla="*/ 793226 h 1168415"/>
              <a:gd name="connsiteX875" fmla="*/ 1468529 w 1623018"/>
              <a:gd name="connsiteY875" fmla="*/ 792385 h 1168415"/>
              <a:gd name="connsiteX876" fmla="*/ 1469047 w 1623018"/>
              <a:gd name="connsiteY876" fmla="*/ 792385 h 1168415"/>
              <a:gd name="connsiteX877" fmla="*/ 1468658 w 1623018"/>
              <a:gd name="connsiteY877" fmla="*/ 792837 h 1168415"/>
              <a:gd name="connsiteX878" fmla="*/ 1468853 w 1623018"/>
              <a:gd name="connsiteY878" fmla="*/ 793097 h 1168415"/>
              <a:gd name="connsiteX879" fmla="*/ 1471053 w 1623018"/>
              <a:gd name="connsiteY879" fmla="*/ 793097 h 1168415"/>
              <a:gd name="connsiteX880" fmla="*/ 1470665 w 1623018"/>
              <a:gd name="connsiteY880" fmla="*/ 793808 h 1168415"/>
              <a:gd name="connsiteX881" fmla="*/ 1468658 w 1623018"/>
              <a:gd name="connsiteY881" fmla="*/ 794973 h 1168415"/>
              <a:gd name="connsiteX882" fmla="*/ 1468464 w 1623018"/>
              <a:gd name="connsiteY882" fmla="*/ 796397 h 1168415"/>
              <a:gd name="connsiteX883" fmla="*/ 1467882 w 1623018"/>
              <a:gd name="connsiteY883" fmla="*/ 796980 h 1168415"/>
              <a:gd name="connsiteX884" fmla="*/ 1468076 w 1623018"/>
              <a:gd name="connsiteY884" fmla="*/ 799180 h 1168415"/>
              <a:gd name="connsiteX885" fmla="*/ 1468658 w 1623018"/>
              <a:gd name="connsiteY885" fmla="*/ 799763 h 1168415"/>
              <a:gd name="connsiteX886" fmla="*/ 1468270 w 1623018"/>
              <a:gd name="connsiteY886" fmla="*/ 800475 h 1168415"/>
              <a:gd name="connsiteX887" fmla="*/ 1467364 w 1623018"/>
              <a:gd name="connsiteY887" fmla="*/ 800604 h 1168415"/>
              <a:gd name="connsiteX888" fmla="*/ 1465681 w 1623018"/>
              <a:gd name="connsiteY888" fmla="*/ 802028 h 1168415"/>
              <a:gd name="connsiteX889" fmla="*/ 1462575 w 1623018"/>
              <a:gd name="connsiteY889" fmla="*/ 801769 h 1168415"/>
              <a:gd name="connsiteX890" fmla="*/ 1455002 w 1623018"/>
              <a:gd name="connsiteY890" fmla="*/ 802351 h 1168415"/>
              <a:gd name="connsiteX891" fmla="*/ 1450407 w 1623018"/>
              <a:gd name="connsiteY891" fmla="*/ 801769 h 1168415"/>
              <a:gd name="connsiteX892" fmla="*/ 1449501 w 1623018"/>
              <a:gd name="connsiteY892" fmla="*/ 802222 h 1168415"/>
              <a:gd name="connsiteX893" fmla="*/ 1447818 w 1623018"/>
              <a:gd name="connsiteY893" fmla="*/ 802222 h 1168415"/>
              <a:gd name="connsiteX894" fmla="*/ 1445229 w 1623018"/>
              <a:gd name="connsiteY894" fmla="*/ 803063 h 1168415"/>
              <a:gd name="connsiteX895" fmla="*/ 1443353 w 1623018"/>
              <a:gd name="connsiteY895" fmla="*/ 803193 h 1168415"/>
              <a:gd name="connsiteX896" fmla="*/ 1441864 w 1623018"/>
              <a:gd name="connsiteY896" fmla="*/ 805199 h 1168415"/>
              <a:gd name="connsiteX897" fmla="*/ 1439663 w 1623018"/>
              <a:gd name="connsiteY897" fmla="*/ 806817 h 1168415"/>
              <a:gd name="connsiteX898" fmla="*/ 1439275 w 1623018"/>
              <a:gd name="connsiteY898" fmla="*/ 807659 h 1168415"/>
              <a:gd name="connsiteX899" fmla="*/ 1437398 w 1623018"/>
              <a:gd name="connsiteY899" fmla="*/ 808500 h 1168415"/>
              <a:gd name="connsiteX900" fmla="*/ 1434809 w 1623018"/>
              <a:gd name="connsiteY900" fmla="*/ 808953 h 1168415"/>
              <a:gd name="connsiteX901" fmla="*/ 1434097 w 1623018"/>
              <a:gd name="connsiteY901" fmla="*/ 809535 h 1168415"/>
              <a:gd name="connsiteX902" fmla="*/ 1432997 w 1623018"/>
              <a:gd name="connsiteY902" fmla="*/ 809406 h 1168415"/>
              <a:gd name="connsiteX903" fmla="*/ 1432285 w 1623018"/>
              <a:gd name="connsiteY903" fmla="*/ 808823 h 1168415"/>
              <a:gd name="connsiteX904" fmla="*/ 1432285 w 1623018"/>
              <a:gd name="connsiteY904" fmla="*/ 808241 h 1168415"/>
              <a:gd name="connsiteX905" fmla="*/ 1431379 w 1623018"/>
              <a:gd name="connsiteY905" fmla="*/ 807205 h 1168415"/>
              <a:gd name="connsiteX906" fmla="*/ 1431379 w 1623018"/>
              <a:gd name="connsiteY906" fmla="*/ 805329 h 1168415"/>
              <a:gd name="connsiteX907" fmla="*/ 1430861 w 1623018"/>
              <a:gd name="connsiteY907" fmla="*/ 804746 h 1168415"/>
              <a:gd name="connsiteX908" fmla="*/ 1430473 w 1623018"/>
              <a:gd name="connsiteY908" fmla="*/ 802416 h 1168415"/>
              <a:gd name="connsiteX909" fmla="*/ 1431185 w 1623018"/>
              <a:gd name="connsiteY909" fmla="*/ 801252 h 1168415"/>
              <a:gd name="connsiteX910" fmla="*/ 1430991 w 1623018"/>
              <a:gd name="connsiteY910" fmla="*/ 800668 h 1168415"/>
              <a:gd name="connsiteX911" fmla="*/ 1430279 w 1623018"/>
              <a:gd name="connsiteY911" fmla="*/ 800668 h 1168415"/>
              <a:gd name="connsiteX912" fmla="*/ 1429890 w 1623018"/>
              <a:gd name="connsiteY912" fmla="*/ 801252 h 1168415"/>
              <a:gd name="connsiteX913" fmla="*/ 1427496 w 1623018"/>
              <a:gd name="connsiteY913" fmla="*/ 801381 h 1168415"/>
              <a:gd name="connsiteX914" fmla="*/ 1426784 w 1623018"/>
              <a:gd name="connsiteY914" fmla="*/ 800540 h 1168415"/>
              <a:gd name="connsiteX915" fmla="*/ 1426589 w 1623018"/>
              <a:gd name="connsiteY915" fmla="*/ 799698 h 1168415"/>
              <a:gd name="connsiteX916" fmla="*/ 1424583 w 1623018"/>
              <a:gd name="connsiteY916" fmla="*/ 800151 h 1168415"/>
              <a:gd name="connsiteX917" fmla="*/ 1419988 w 1623018"/>
              <a:gd name="connsiteY917" fmla="*/ 798403 h 1168415"/>
              <a:gd name="connsiteX918" fmla="*/ 1418499 w 1623018"/>
              <a:gd name="connsiteY918" fmla="*/ 798403 h 1168415"/>
              <a:gd name="connsiteX919" fmla="*/ 1417205 w 1623018"/>
              <a:gd name="connsiteY919" fmla="*/ 799115 h 1168415"/>
              <a:gd name="connsiteX920" fmla="*/ 1415198 w 1623018"/>
              <a:gd name="connsiteY920" fmla="*/ 797951 h 1168415"/>
              <a:gd name="connsiteX921" fmla="*/ 1413904 w 1623018"/>
              <a:gd name="connsiteY921" fmla="*/ 797821 h 1168415"/>
              <a:gd name="connsiteX922" fmla="*/ 1411898 w 1623018"/>
              <a:gd name="connsiteY922" fmla="*/ 795944 h 1168415"/>
              <a:gd name="connsiteX923" fmla="*/ 1409115 w 1623018"/>
              <a:gd name="connsiteY923" fmla="*/ 794650 h 1168415"/>
              <a:gd name="connsiteX924" fmla="*/ 1408532 w 1623018"/>
              <a:gd name="connsiteY924" fmla="*/ 793614 h 1168415"/>
              <a:gd name="connsiteX925" fmla="*/ 1409115 w 1623018"/>
              <a:gd name="connsiteY925" fmla="*/ 791608 h 1168415"/>
              <a:gd name="connsiteX926" fmla="*/ 1407626 w 1623018"/>
              <a:gd name="connsiteY926" fmla="*/ 790767 h 1168415"/>
              <a:gd name="connsiteX927" fmla="*/ 1406332 w 1623018"/>
              <a:gd name="connsiteY927" fmla="*/ 791219 h 1168415"/>
              <a:gd name="connsiteX928" fmla="*/ 1405943 w 1623018"/>
              <a:gd name="connsiteY928" fmla="*/ 791931 h 1168415"/>
              <a:gd name="connsiteX929" fmla="*/ 1404131 w 1623018"/>
              <a:gd name="connsiteY929" fmla="*/ 791931 h 1168415"/>
              <a:gd name="connsiteX930" fmla="*/ 1404131 w 1623018"/>
              <a:gd name="connsiteY930" fmla="*/ 792643 h 1168415"/>
              <a:gd name="connsiteX931" fmla="*/ 1403419 w 1623018"/>
              <a:gd name="connsiteY931" fmla="*/ 792902 h 1168415"/>
              <a:gd name="connsiteX932" fmla="*/ 1403225 w 1623018"/>
              <a:gd name="connsiteY932" fmla="*/ 791866 h 1168415"/>
              <a:gd name="connsiteX933" fmla="*/ 1401931 w 1623018"/>
              <a:gd name="connsiteY933" fmla="*/ 791414 h 1168415"/>
              <a:gd name="connsiteX934" fmla="*/ 1401737 w 1623018"/>
              <a:gd name="connsiteY934" fmla="*/ 790702 h 1168415"/>
              <a:gd name="connsiteX935" fmla="*/ 1399860 w 1623018"/>
              <a:gd name="connsiteY935" fmla="*/ 789277 h 1168415"/>
              <a:gd name="connsiteX936" fmla="*/ 1396170 w 1623018"/>
              <a:gd name="connsiteY936" fmla="*/ 790119 h 1168415"/>
              <a:gd name="connsiteX937" fmla="*/ 1392481 w 1623018"/>
              <a:gd name="connsiteY937" fmla="*/ 789666 h 1168415"/>
              <a:gd name="connsiteX938" fmla="*/ 1391575 w 1623018"/>
              <a:gd name="connsiteY938" fmla="*/ 789213 h 1168415"/>
              <a:gd name="connsiteX939" fmla="*/ 1390087 w 1623018"/>
              <a:gd name="connsiteY939" fmla="*/ 789472 h 1168415"/>
              <a:gd name="connsiteX940" fmla="*/ 1390087 w 1623018"/>
              <a:gd name="connsiteY940" fmla="*/ 788890 h 1168415"/>
              <a:gd name="connsiteX941" fmla="*/ 1390993 w 1623018"/>
              <a:gd name="connsiteY941" fmla="*/ 788307 h 1168415"/>
              <a:gd name="connsiteX942" fmla="*/ 1390799 w 1623018"/>
              <a:gd name="connsiteY942" fmla="*/ 787595 h 1168415"/>
              <a:gd name="connsiteX943" fmla="*/ 1389698 w 1623018"/>
              <a:gd name="connsiteY943" fmla="*/ 786560 h 1168415"/>
              <a:gd name="connsiteX944" fmla="*/ 1387304 w 1623018"/>
              <a:gd name="connsiteY944" fmla="*/ 785524 h 1168415"/>
              <a:gd name="connsiteX945" fmla="*/ 1385621 w 1623018"/>
              <a:gd name="connsiteY945" fmla="*/ 785524 h 1168415"/>
              <a:gd name="connsiteX946" fmla="*/ 1385038 w 1623018"/>
              <a:gd name="connsiteY946" fmla="*/ 785977 h 1168415"/>
              <a:gd name="connsiteX947" fmla="*/ 1383161 w 1623018"/>
              <a:gd name="connsiteY947" fmla="*/ 785524 h 1168415"/>
              <a:gd name="connsiteX948" fmla="*/ 1382255 w 1623018"/>
              <a:gd name="connsiteY948" fmla="*/ 786365 h 1168415"/>
              <a:gd name="connsiteX949" fmla="*/ 1381349 w 1623018"/>
              <a:gd name="connsiteY949" fmla="*/ 786624 h 1168415"/>
              <a:gd name="connsiteX950" fmla="*/ 1378372 w 1623018"/>
              <a:gd name="connsiteY950" fmla="*/ 786883 h 1168415"/>
              <a:gd name="connsiteX951" fmla="*/ 1377984 w 1623018"/>
              <a:gd name="connsiteY951" fmla="*/ 787142 h 1168415"/>
              <a:gd name="connsiteX952" fmla="*/ 1378178 w 1623018"/>
              <a:gd name="connsiteY952" fmla="*/ 788307 h 1168415"/>
              <a:gd name="connsiteX953" fmla="*/ 1376366 w 1623018"/>
              <a:gd name="connsiteY953" fmla="*/ 788437 h 1168415"/>
              <a:gd name="connsiteX954" fmla="*/ 1375977 w 1623018"/>
              <a:gd name="connsiteY954" fmla="*/ 788890 h 1168415"/>
              <a:gd name="connsiteX955" fmla="*/ 1371188 w 1623018"/>
              <a:gd name="connsiteY955" fmla="*/ 788760 h 1168415"/>
              <a:gd name="connsiteX956" fmla="*/ 1370605 w 1623018"/>
              <a:gd name="connsiteY956" fmla="*/ 788501 h 1168415"/>
              <a:gd name="connsiteX957" fmla="*/ 1370994 w 1623018"/>
              <a:gd name="connsiteY957" fmla="*/ 787336 h 1168415"/>
              <a:gd name="connsiteX958" fmla="*/ 1370088 w 1623018"/>
              <a:gd name="connsiteY958" fmla="*/ 786883 h 1168415"/>
              <a:gd name="connsiteX959" fmla="*/ 1369376 w 1623018"/>
              <a:gd name="connsiteY959" fmla="*/ 787336 h 1168415"/>
              <a:gd name="connsiteX960" fmla="*/ 1369376 w 1623018"/>
              <a:gd name="connsiteY960" fmla="*/ 788178 h 1168415"/>
              <a:gd name="connsiteX961" fmla="*/ 1368858 w 1623018"/>
              <a:gd name="connsiteY961" fmla="*/ 788178 h 1168415"/>
              <a:gd name="connsiteX962" fmla="*/ 1365169 w 1623018"/>
              <a:gd name="connsiteY962" fmla="*/ 787466 h 1168415"/>
              <a:gd name="connsiteX963" fmla="*/ 1364586 w 1623018"/>
              <a:gd name="connsiteY963" fmla="*/ 786430 h 1168415"/>
              <a:gd name="connsiteX964" fmla="*/ 1363680 w 1623018"/>
              <a:gd name="connsiteY964" fmla="*/ 785977 h 1168415"/>
              <a:gd name="connsiteX965" fmla="*/ 1361286 w 1623018"/>
              <a:gd name="connsiteY965" fmla="*/ 785718 h 1168415"/>
              <a:gd name="connsiteX966" fmla="*/ 1360574 w 1623018"/>
              <a:gd name="connsiteY966" fmla="*/ 786171 h 1168415"/>
              <a:gd name="connsiteX967" fmla="*/ 1359862 w 1623018"/>
              <a:gd name="connsiteY967" fmla="*/ 785589 h 1168415"/>
              <a:gd name="connsiteX968" fmla="*/ 1355655 w 1623018"/>
              <a:gd name="connsiteY968" fmla="*/ 785589 h 1168415"/>
              <a:gd name="connsiteX969" fmla="*/ 1352548 w 1623018"/>
              <a:gd name="connsiteY969" fmla="*/ 784423 h 1168415"/>
              <a:gd name="connsiteX970" fmla="*/ 1350865 w 1623018"/>
              <a:gd name="connsiteY970" fmla="*/ 784295 h 1168415"/>
              <a:gd name="connsiteX971" fmla="*/ 1350671 w 1623018"/>
              <a:gd name="connsiteY971" fmla="*/ 783841 h 1168415"/>
              <a:gd name="connsiteX972" fmla="*/ 1344588 w 1623018"/>
              <a:gd name="connsiteY972" fmla="*/ 784100 h 1168415"/>
              <a:gd name="connsiteX973" fmla="*/ 1344005 w 1623018"/>
              <a:gd name="connsiteY973" fmla="*/ 783518 h 1168415"/>
              <a:gd name="connsiteX974" fmla="*/ 1342322 w 1623018"/>
              <a:gd name="connsiteY974" fmla="*/ 782935 h 1168415"/>
              <a:gd name="connsiteX975" fmla="*/ 1340122 w 1623018"/>
              <a:gd name="connsiteY975" fmla="*/ 780347 h 1168415"/>
              <a:gd name="connsiteX976" fmla="*/ 1337921 w 1623018"/>
              <a:gd name="connsiteY976" fmla="*/ 780217 h 1168415"/>
              <a:gd name="connsiteX977" fmla="*/ 1334815 w 1623018"/>
              <a:gd name="connsiteY977" fmla="*/ 781058 h 1168415"/>
              <a:gd name="connsiteX978" fmla="*/ 1333714 w 1623018"/>
              <a:gd name="connsiteY978" fmla="*/ 780605 h 1168415"/>
              <a:gd name="connsiteX979" fmla="*/ 1330931 w 1623018"/>
              <a:gd name="connsiteY979" fmla="*/ 780864 h 1168415"/>
              <a:gd name="connsiteX980" fmla="*/ 1327242 w 1623018"/>
              <a:gd name="connsiteY980" fmla="*/ 779440 h 1168415"/>
              <a:gd name="connsiteX981" fmla="*/ 1326142 w 1623018"/>
              <a:gd name="connsiteY981" fmla="*/ 778599 h 1168415"/>
              <a:gd name="connsiteX982" fmla="*/ 1323941 w 1623018"/>
              <a:gd name="connsiteY982" fmla="*/ 778599 h 1168415"/>
              <a:gd name="connsiteX983" fmla="*/ 1323553 w 1623018"/>
              <a:gd name="connsiteY983" fmla="*/ 778146 h 1168415"/>
              <a:gd name="connsiteX984" fmla="*/ 1322647 w 1623018"/>
              <a:gd name="connsiteY984" fmla="*/ 778275 h 1168415"/>
              <a:gd name="connsiteX985" fmla="*/ 1321352 w 1623018"/>
              <a:gd name="connsiteY985" fmla="*/ 777822 h 1168415"/>
              <a:gd name="connsiteX986" fmla="*/ 1318246 w 1623018"/>
              <a:gd name="connsiteY986" fmla="*/ 778534 h 1168415"/>
              <a:gd name="connsiteX987" fmla="*/ 1316951 w 1623018"/>
              <a:gd name="connsiteY987" fmla="*/ 779246 h 1168415"/>
              <a:gd name="connsiteX988" fmla="*/ 1316757 w 1623018"/>
              <a:gd name="connsiteY988" fmla="*/ 779958 h 1168415"/>
              <a:gd name="connsiteX989" fmla="*/ 1316175 w 1623018"/>
              <a:gd name="connsiteY989" fmla="*/ 779958 h 1168415"/>
              <a:gd name="connsiteX990" fmla="*/ 1315463 w 1623018"/>
              <a:gd name="connsiteY990" fmla="*/ 779117 h 1168415"/>
              <a:gd name="connsiteX991" fmla="*/ 1313457 w 1623018"/>
              <a:gd name="connsiteY991" fmla="*/ 778664 h 1168415"/>
              <a:gd name="connsiteX992" fmla="*/ 1312874 w 1623018"/>
              <a:gd name="connsiteY992" fmla="*/ 778081 h 1168415"/>
              <a:gd name="connsiteX993" fmla="*/ 1311579 w 1623018"/>
              <a:gd name="connsiteY993" fmla="*/ 778210 h 1168415"/>
              <a:gd name="connsiteX994" fmla="*/ 1308796 w 1623018"/>
              <a:gd name="connsiteY994" fmla="*/ 779958 h 1168415"/>
              <a:gd name="connsiteX995" fmla="*/ 1305302 w 1623018"/>
              <a:gd name="connsiteY995" fmla="*/ 783583 h 1168415"/>
              <a:gd name="connsiteX996" fmla="*/ 1304913 w 1623018"/>
              <a:gd name="connsiteY996" fmla="*/ 784747 h 1168415"/>
              <a:gd name="connsiteX997" fmla="*/ 1304201 w 1623018"/>
              <a:gd name="connsiteY997" fmla="*/ 785201 h 1168415"/>
              <a:gd name="connsiteX998" fmla="*/ 1303295 w 1623018"/>
              <a:gd name="connsiteY998" fmla="*/ 786624 h 1168415"/>
              <a:gd name="connsiteX999" fmla="*/ 1302001 w 1623018"/>
              <a:gd name="connsiteY999" fmla="*/ 789796 h 1168415"/>
              <a:gd name="connsiteX1000" fmla="*/ 1302001 w 1623018"/>
              <a:gd name="connsiteY1000" fmla="*/ 791219 h 1168415"/>
              <a:gd name="connsiteX1001" fmla="*/ 1302583 w 1623018"/>
              <a:gd name="connsiteY1001" fmla="*/ 792061 h 1168415"/>
              <a:gd name="connsiteX1002" fmla="*/ 1303878 w 1623018"/>
              <a:gd name="connsiteY1002" fmla="*/ 791349 h 1168415"/>
              <a:gd name="connsiteX1003" fmla="*/ 1304978 w 1623018"/>
              <a:gd name="connsiteY1003" fmla="*/ 791479 h 1168415"/>
              <a:gd name="connsiteX1004" fmla="*/ 1305172 w 1623018"/>
              <a:gd name="connsiteY1004" fmla="*/ 791931 h 1168415"/>
              <a:gd name="connsiteX1005" fmla="*/ 1305172 w 1623018"/>
              <a:gd name="connsiteY1005" fmla="*/ 793355 h 1168415"/>
              <a:gd name="connsiteX1006" fmla="*/ 1302777 w 1623018"/>
              <a:gd name="connsiteY1006" fmla="*/ 794520 h 1168415"/>
              <a:gd name="connsiteX1007" fmla="*/ 1302777 w 1623018"/>
              <a:gd name="connsiteY1007" fmla="*/ 795232 h 1168415"/>
              <a:gd name="connsiteX1008" fmla="*/ 1303295 w 1623018"/>
              <a:gd name="connsiteY1008" fmla="*/ 795491 h 1168415"/>
              <a:gd name="connsiteX1009" fmla="*/ 1303489 w 1623018"/>
              <a:gd name="connsiteY1009" fmla="*/ 796203 h 1168415"/>
              <a:gd name="connsiteX1010" fmla="*/ 1308473 w 1623018"/>
              <a:gd name="connsiteY1010" fmla="*/ 798209 h 1168415"/>
              <a:gd name="connsiteX1011" fmla="*/ 1308861 w 1623018"/>
              <a:gd name="connsiteY1011" fmla="*/ 798663 h 1168415"/>
              <a:gd name="connsiteX1012" fmla="*/ 1308473 w 1623018"/>
              <a:gd name="connsiteY1012" fmla="*/ 798792 h 1168415"/>
              <a:gd name="connsiteX1013" fmla="*/ 1302777 w 1623018"/>
              <a:gd name="connsiteY1013" fmla="*/ 796462 h 1168415"/>
              <a:gd name="connsiteX1014" fmla="*/ 1299800 w 1623018"/>
              <a:gd name="connsiteY1014" fmla="*/ 798209 h 1168415"/>
              <a:gd name="connsiteX1015" fmla="*/ 1299218 w 1623018"/>
              <a:gd name="connsiteY1015" fmla="*/ 799504 h 1168415"/>
              <a:gd name="connsiteX1016" fmla="*/ 1297535 w 1623018"/>
              <a:gd name="connsiteY1016" fmla="*/ 800798 h 1168415"/>
              <a:gd name="connsiteX1017" fmla="*/ 1297147 w 1623018"/>
              <a:gd name="connsiteY1017" fmla="*/ 802805 h 1168415"/>
              <a:gd name="connsiteX1018" fmla="*/ 1296046 w 1623018"/>
              <a:gd name="connsiteY1018" fmla="*/ 804552 h 1168415"/>
              <a:gd name="connsiteX1019" fmla="*/ 1296564 w 1623018"/>
              <a:gd name="connsiteY1019" fmla="*/ 806753 h 1168415"/>
              <a:gd name="connsiteX1020" fmla="*/ 1297665 w 1623018"/>
              <a:gd name="connsiteY1020" fmla="*/ 809342 h 1168415"/>
              <a:gd name="connsiteX1021" fmla="*/ 1298053 w 1623018"/>
              <a:gd name="connsiteY1021" fmla="*/ 809471 h 1168415"/>
              <a:gd name="connsiteX1022" fmla="*/ 1298441 w 1623018"/>
              <a:gd name="connsiteY1022" fmla="*/ 810895 h 1168415"/>
              <a:gd name="connsiteX1023" fmla="*/ 1299153 w 1623018"/>
              <a:gd name="connsiteY1023" fmla="*/ 811477 h 1168415"/>
              <a:gd name="connsiteX1024" fmla="*/ 1301354 w 1623018"/>
              <a:gd name="connsiteY1024" fmla="*/ 811930 h 1168415"/>
              <a:gd name="connsiteX1025" fmla="*/ 1302842 w 1623018"/>
              <a:gd name="connsiteY1025" fmla="*/ 813678 h 1168415"/>
              <a:gd name="connsiteX1026" fmla="*/ 1303554 w 1623018"/>
              <a:gd name="connsiteY1026" fmla="*/ 812966 h 1168415"/>
              <a:gd name="connsiteX1027" fmla="*/ 1306531 w 1623018"/>
              <a:gd name="connsiteY1027" fmla="*/ 812513 h 1168415"/>
              <a:gd name="connsiteX1028" fmla="*/ 1306725 w 1623018"/>
              <a:gd name="connsiteY1028" fmla="*/ 812059 h 1168415"/>
              <a:gd name="connsiteX1029" fmla="*/ 1307438 w 1623018"/>
              <a:gd name="connsiteY1029" fmla="*/ 812059 h 1168415"/>
              <a:gd name="connsiteX1030" fmla="*/ 1308149 w 1623018"/>
              <a:gd name="connsiteY1030" fmla="*/ 811348 h 1168415"/>
              <a:gd name="connsiteX1031" fmla="*/ 1309056 w 1623018"/>
              <a:gd name="connsiteY1031" fmla="*/ 811477 h 1168415"/>
              <a:gd name="connsiteX1032" fmla="*/ 1308538 w 1623018"/>
              <a:gd name="connsiteY1032" fmla="*/ 812901 h 1168415"/>
              <a:gd name="connsiteX1033" fmla="*/ 1310414 w 1623018"/>
              <a:gd name="connsiteY1033" fmla="*/ 813225 h 1168415"/>
              <a:gd name="connsiteX1034" fmla="*/ 1311321 w 1623018"/>
              <a:gd name="connsiteY1034" fmla="*/ 812643 h 1168415"/>
              <a:gd name="connsiteX1035" fmla="*/ 1311903 w 1623018"/>
              <a:gd name="connsiteY1035" fmla="*/ 812771 h 1168415"/>
              <a:gd name="connsiteX1036" fmla="*/ 1311903 w 1623018"/>
              <a:gd name="connsiteY1036" fmla="*/ 813030 h 1168415"/>
              <a:gd name="connsiteX1037" fmla="*/ 1310221 w 1623018"/>
              <a:gd name="connsiteY1037" fmla="*/ 813613 h 1168415"/>
              <a:gd name="connsiteX1038" fmla="*/ 1310026 w 1623018"/>
              <a:gd name="connsiteY1038" fmla="*/ 814325 h 1168415"/>
              <a:gd name="connsiteX1039" fmla="*/ 1310738 w 1623018"/>
              <a:gd name="connsiteY1039" fmla="*/ 814778 h 1168415"/>
              <a:gd name="connsiteX1040" fmla="*/ 1311450 w 1623018"/>
              <a:gd name="connsiteY1040" fmla="*/ 816526 h 1168415"/>
              <a:gd name="connsiteX1041" fmla="*/ 1312162 w 1623018"/>
              <a:gd name="connsiteY1041" fmla="*/ 817108 h 1168415"/>
              <a:gd name="connsiteX1042" fmla="*/ 1312162 w 1623018"/>
              <a:gd name="connsiteY1042" fmla="*/ 817949 h 1168415"/>
              <a:gd name="connsiteX1043" fmla="*/ 1312680 w 1623018"/>
              <a:gd name="connsiteY1043" fmla="*/ 818402 h 1168415"/>
              <a:gd name="connsiteX1044" fmla="*/ 1312680 w 1623018"/>
              <a:gd name="connsiteY1044" fmla="*/ 819827 h 1168415"/>
              <a:gd name="connsiteX1045" fmla="*/ 1313974 w 1623018"/>
              <a:gd name="connsiteY1045" fmla="*/ 821121 h 1168415"/>
              <a:gd name="connsiteX1046" fmla="*/ 1314363 w 1623018"/>
              <a:gd name="connsiteY1046" fmla="*/ 822739 h 1168415"/>
              <a:gd name="connsiteX1047" fmla="*/ 1313651 w 1623018"/>
              <a:gd name="connsiteY1047" fmla="*/ 823904 h 1168415"/>
              <a:gd name="connsiteX1048" fmla="*/ 1313457 w 1623018"/>
              <a:gd name="connsiteY1048" fmla="*/ 826816 h 1168415"/>
              <a:gd name="connsiteX1049" fmla="*/ 1311450 w 1623018"/>
              <a:gd name="connsiteY1049" fmla="*/ 828240 h 1168415"/>
              <a:gd name="connsiteX1050" fmla="*/ 1311062 w 1623018"/>
              <a:gd name="connsiteY1050" fmla="*/ 828952 h 1168415"/>
              <a:gd name="connsiteX1051" fmla="*/ 1310156 w 1623018"/>
              <a:gd name="connsiteY1051" fmla="*/ 829081 h 1168415"/>
              <a:gd name="connsiteX1052" fmla="*/ 1310156 w 1623018"/>
              <a:gd name="connsiteY1052" fmla="*/ 829535 h 1168415"/>
              <a:gd name="connsiteX1053" fmla="*/ 1309767 w 1623018"/>
              <a:gd name="connsiteY1053" fmla="*/ 829535 h 1168415"/>
              <a:gd name="connsiteX1054" fmla="*/ 1309379 w 1623018"/>
              <a:gd name="connsiteY1054" fmla="*/ 830829 h 1168415"/>
              <a:gd name="connsiteX1055" fmla="*/ 1308796 w 1623018"/>
              <a:gd name="connsiteY1055" fmla="*/ 830958 h 1168415"/>
              <a:gd name="connsiteX1056" fmla="*/ 1308408 w 1623018"/>
              <a:gd name="connsiteY1056" fmla="*/ 831800 h 1168415"/>
              <a:gd name="connsiteX1057" fmla="*/ 1306920 w 1623018"/>
              <a:gd name="connsiteY1057" fmla="*/ 833094 h 1168415"/>
              <a:gd name="connsiteX1058" fmla="*/ 1306920 w 1623018"/>
              <a:gd name="connsiteY1058" fmla="*/ 834971 h 1168415"/>
              <a:gd name="connsiteX1059" fmla="*/ 1305043 w 1623018"/>
              <a:gd name="connsiteY1059" fmla="*/ 836978 h 1168415"/>
              <a:gd name="connsiteX1060" fmla="*/ 1304655 w 1623018"/>
              <a:gd name="connsiteY1060" fmla="*/ 838272 h 1168415"/>
              <a:gd name="connsiteX1061" fmla="*/ 1301159 w 1623018"/>
              <a:gd name="connsiteY1061" fmla="*/ 840861 h 1168415"/>
              <a:gd name="connsiteX1062" fmla="*/ 1300641 w 1623018"/>
              <a:gd name="connsiteY1062" fmla="*/ 841896 h 1168415"/>
              <a:gd name="connsiteX1063" fmla="*/ 1299541 w 1623018"/>
              <a:gd name="connsiteY1063" fmla="*/ 841638 h 1168415"/>
              <a:gd name="connsiteX1064" fmla="*/ 1298829 w 1623018"/>
              <a:gd name="connsiteY1064" fmla="*/ 840214 h 1168415"/>
              <a:gd name="connsiteX1065" fmla="*/ 1299541 w 1623018"/>
              <a:gd name="connsiteY1065" fmla="*/ 836913 h 1168415"/>
              <a:gd name="connsiteX1066" fmla="*/ 1300448 w 1623018"/>
              <a:gd name="connsiteY1066" fmla="*/ 835748 h 1168415"/>
              <a:gd name="connsiteX1067" fmla="*/ 1300253 w 1623018"/>
              <a:gd name="connsiteY1067" fmla="*/ 832576 h 1168415"/>
              <a:gd name="connsiteX1068" fmla="*/ 1300836 w 1623018"/>
              <a:gd name="connsiteY1068" fmla="*/ 831541 h 1168415"/>
              <a:gd name="connsiteX1069" fmla="*/ 1300836 w 1623018"/>
              <a:gd name="connsiteY1069" fmla="*/ 829405 h 1168415"/>
              <a:gd name="connsiteX1070" fmla="*/ 1301224 w 1623018"/>
              <a:gd name="connsiteY1070" fmla="*/ 828823 h 1168415"/>
              <a:gd name="connsiteX1071" fmla="*/ 1301224 w 1623018"/>
              <a:gd name="connsiteY1071" fmla="*/ 828240 h 1168415"/>
              <a:gd name="connsiteX1072" fmla="*/ 1300124 w 1623018"/>
              <a:gd name="connsiteY1072" fmla="*/ 826622 h 1168415"/>
              <a:gd name="connsiteX1073" fmla="*/ 1300836 w 1623018"/>
              <a:gd name="connsiteY1073" fmla="*/ 825004 h 1168415"/>
              <a:gd name="connsiteX1074" fmla="*/ 1301742 w 1623018"/>
              <a:gd name="connsiteY1074" fmla="*/ 824162 h 1168415"/>
              <a:gd name="connsiteX1075" fmla="*/ 1301936 w 1623018"/>
              <a:gd name="connsiteY1075" fmla="*/ 822739 h 1168415"/>
              <a:gd name="connsiteX1076" fmla="*/ 1301548 w 1623018"/>
              <a:gd name="connsiteY1076" fmla="*/ 822480 h 1168415"/>
              <a:gd name="connsiteX1077" fmla="*/ 1301548 w 1623018"/>
              <a:gd name="connsiteY1077" fmla="*/ 821445 h 1168415"/>
              <a:gd name="connsiteX1078" fmla="*/ 1303037 w 1623018"/>
              <a:gd name="connsiteY1078" fmla="*/ 819115 h 1168415"/>
              <a:gd name="connsiteX1079" fmla="*/ 1303037 w 1623018"/>
              <a:gd name="connsiteY1079" fmla="*/ 818079 h 1168415"/>
              <a:gd name="connsiteX1080" fmla="*/ 1302130 w 1623018"/>
              <a:gd name="connsiteY1080" fmla="*/ 816461 h 1168415"/>
              <a:gd name="connsiteX1081" fmla="*/ 1299153 w 1623018"/>
              <a:gd name="connsiteY1081" fmla="*/ 813419 h 1168415"/>
              <a:gd name="connsiteX1082" fmla="*/ 1298441 w 1623018"/>
              <a:gd name="connsiteY1082" fmla="*/ 812124 h 1168415"/>
              <a:gd name="connsiteX1083" fmla="*/ 1296564 w 1623018"/>
              <a:gd name="connsiteY1083" fmla="*/ 810377 h 1168415"/>
              <a:gd name="connsiteX1084" fmla="*/ 1296564 w 1623018"/>
              <a:gd name="connsiteY1084" fmla="*/ 809924 h 1168415"/>
              <a:gd name="connsiteX1085" fmla="*/ 1294752 w 1623018"/>
              <a:gd name="connsiteY1085" fmla="*/ 808630 h 1168415"/>
              <a:gd name="connsiteX1086" fmla="*/ 1294364 w 1623018"/>
              <a:gd name="connsiteY1086" fmla="*/ 807788 h 1168415"/>
              <a:gd name="connsiteX1087" fmla="*/ 1292357 w 1623018"/>
              <a:gd name="connsiteY1087" fmla="*/ 806170 h 1168415"/>
              <a:gd name="connsiteX1088" fmla="*/ 1291451 w 1623018"/>
              <a:gd name="connsiteY1088" fmla="*/ 804746 h 1168415"/>
              <a:gd name="connsiteX1089" fmla="*/ 1290157 w 1623018"/>
              <a:gd name="connsiteY1089" fmla="*/ 804034 h 1168415"/>
              <a:gd name="connsiteX1090" fmla="*/ 1288280 w 1623018"/>
              <a:gd name="connsiteY1090" fmla="*/ 801704 h 1168415"/>
              <a:gd name="connsiteX1091" fmla="*/ 1284073 w 1623018"/>
              <a:gd name="connsiteY1091" fmla="*/ 798080 h 1168415"/>
              <a:gd name="connsiteX1092" fmla="*/ 1283879 w 1623018"/>
              <a:gd name="connsiteY1092" fmla="*/ 797497 h 1168415"/>
              <a:gd name="connsiteX1093" fmla="*/ 1279283 w 1623018"/>
              <a:gd name="connsiteY1093" fmla="*/ 793873 h 1168415"/>
              <a:gd name="connsiteX1094" fmla="*/ 1279090 w 1623018"/>
              <a:gd name="connsiteY1094" fmla="*/ 793291 h 1168415"/>
              <a:gd name="connsiteX1095" fmla="*/ 1277083 w 1623018"/>
              <a:gd name="connsiteY1095" fmla="*/ 791866 h 1168415"/>
              <a:gd name="connsiteX1096" fmla="*/ 1276695 w 1623018"/>
              <a:gd name="connsiteY1096" fmla="*/ 791155 h 1168415"/>
              <a:gd name="connsiteX1097" fmla="*/ 1262133 w 1623018"/>
              <a:gd name="connsiteY1097" fmla="*/ 779440 h 1168415"/>
              <a:gd name="connsiteX1098" fmla="*/ 1262133 w 1623018"/>
              <a:gd name="connsiteY1098" fmla="*/ 778987 h 1168415"/>
              <a:gd name="connsiteX1099" fmla="*/ 1251259 w 1623018"/>
              <a:gd name="connsiteY1099" fmla="*/ 770444 h 1168415"/>
              <a:gd name="connsiteX1100" fmla="*/ 1245370 w 1623018"/>
              <a:gd name="connsiteY1100" fmla="*/ 766367 h 1168415"/>
              <a:gd name="connsiteX1101" fmla="*/ 1237991 w 1623018"/>
              <a:gd name="connsiteY1101" fmla="*/ 761900 h 1168415"/>
              <a:gd name="connsiteX1102" fmla="*/ 1237409 w 1623018"/>
              <a:gd name="connsiteY1102" fmla="*/ 761189 h 1168415"/>
              <a:gd name="connsiteX1103" fmla="*/ 1236891 w 1623018"/>
              <a:gd name="connsiteY1103" fmla="*/ 761189 h 1168415"/>
              <a:gd name="connsiteX1104" fmla="*/ 1231519 w 1623018"/>
              <a:gd name="connsiteY1104" fmla="*/ 757823 h 1168415"/>
              <a:gd name="connsiteX1105" fmla="*/ 1230613 w 1623018"/>
              <a:gd name="connsiteY1105" fmla="*/ 756788 h 1168415"/>
              <a:gd name="connsiteX1106" fmla="*/ 1217345 w 1623018"/>
              <a:gd name="connsiteY1106" fmla="*/ 749215 h 1168415"/>
              <a:gd name="connsiteX1107" fmla="*/ 1216245 w 1623018"/>
              <a:gd name="connsiteY1107" fmla="*/ 748956 h 1168415"/>
              <a:gd name="connsiteX1108" fmla="*/ 1212362 w 1623018"/>
              <a:gd name="connsiteY1108" fmla="*/ 746368 h 1168415"/>
              <a:gd name="connsiteX1109" fmla="*/ 1208478 w 1623018"/>
              <a:gd name="connsiteY1109" fmla="*/ 744361 h 1168415"/>
              <a:gd name="connsiteX1110" fmla="*/ 1207572 w 1623018"/>
              <a:gd name="connsiteY1110" fmla="*/ 744232 h 1168415"/>
              <a:gd name="connsiteX1111" fmla="*/ 1206860 w 1623018"/>
              <a:gd name="connsiteY1111" fmla="*/ 743649 h 1168415"/>
              <a:gd name="connsiteX1112" fmla="*/ 1206860 w 1623018"/>
              <a:gd name="connsiteY1112" fmla="*/ 743196 h 1168415"/>
              <a:gd name="connsiteX1113" fmla="*/ 1202654 w 1623018"/>
              <a:gd name="connsiteY1113" fmla="*/ 741449 h 1168415"/>
              <a:gd name="connsiteX1114" fmla="*/ 1200259 w 1623018"/>
              <a:gd name="connsiteY1114" fmla="*/ 740025 h 1168415"/>
              <a:gd name="connsiteX1115" fmla="*/ 1198576 w 1623018"/>
              <a:gd name="connsiteY1115" fmla="*/ 739896 h 1168415"/>
              <a:gd name="connsiteX1116" fmla="*/ 1198188 w 1623018"/>
              <a:gd name="connsiteY1116" fmla="*/ 738860 h 1168415"/>
              <a:gd name="connsiteX1117" fmla="*/ 1197670 w 1623018"/>
              <a:gd name="connsiteY1117" fmla="*/ 738601 h 1168415"/>
              <a:gd name="connsiteX1118" fmla="*/ 1195987 w 1623018"/>
              <a:gd name="connsiteY1118" fmla="*/ 738471 h 1168415"/>
              <a:gd name="connsiteX1119" fmla="*/ 1195987 w 1623018"/>
              <a:gd name="connsiteY1119" fmla="*/ 738019 h 1168415"/>
              <a:gd name="connsiteX1120" fmla="*/ 1194693 w 1623018"/>
              <a:gd name="connsiteY1120" fmla="*/ 737307 h 1168415"/>
              <a:gd name="connsiteX1121" fmla="*/ 1193787 w 1623018"/>
              <a:gd name="connsiteY1121" fmla="*/ 737307 h 1168415"/>
              <a:gd name="connsiteX1122" fmla="*/ 1193592 w 1623018"/>
              <a:gd name="connsiteY1122" fmla="*/ 736853 h 1168415"/>
              <a:gd name="connsiteX1123" fmla="*/ 1192104 w 1623018"/>
              <a:gd name="connsiteY1123" fmla="*/ 736141 h 1168415"/>
              <a:gd name="connsiteX1124" fmla="*/ 1188997 w 1623018"/>
              <a:gd name="connsiteY1124" fmla="*/ 735106 h 1168415"/>
              <a:gd name="connsiteX1125" fmla="*/ 1186214 w 1623018"/>
              <a:gd name="connsiteY1125" fmla="*/ 735365 h 1168415"/>
              <a:gd name="connsiteX1126" fmla="*/ 1185114 w 1623018"/>
              <a:gd name="connsiteY1126" fmla="*/ 734653 h 1168415"/>
              <a:gd name="connsiteX1127" fmla="*/ 1184014 w 1623018"/>
              <a:gd name="connsiteY1127" fmla="*/ 734653 h 1168415"/>
              <a:gd name="connsiteX1128" fmla="*/ 1182525 w 1623018"/>
              <a:gd name="connsiteY1128" fmla="*/ 735235 h 1168415"/>
              <a:gd name="connsiteX1129" fmla="*/ 1180713 w 1623018"/>
              <a:gd name="connsiteY1129" fmla="*/ 733812 h 1168415"/>
              <a:gd name="connsiteX1130" fmla="*/ 1178707 w 1623018"/>
              <a:gd name="connsiteY1130" fmla="*/ 733359 h 1168415"/>
              <a:gd name="connsiteX1131" fmla="*/ 1177995 w 1623018"/>
              <a:gd name="connsiteY1131" fmla="*/ 732646 h 1168415"/>
              <a:gd name="connsiteX1132" fmla="*/ 1175212 w 1623018"/>
              <a:gd name="connsiteY1132" fmla="*/ 732064 h 1168415"/>
              <a:gd name="connsiteX1133" fmla="*/ 1173723 w 1623018"/>
              <a:gd name="connsiteY1133" fmla="*/ 732064 h 1168415"/>
              <a:gd name="connsiteX1134" fmla="*/ 1173141 w 1623018"/>
              <a:gd name="connsiteY1134" fmla="*/ 732646 h 1168415"/>
              <a:gd name="connsiteX1135" fmla="*/ 1172623 w 1623018"/>
              <a:gd name="connsiteY1135" fmla="*/ 732646 h 1168415"/>
              <a:gd name="connsiteX1136" fmla="*/ 1169516 w 1623018"/>
              <a:gd name="connsiteY1136" fmla="*/ 731611 h 1168415"/>
              <a:gd name="connsiteX1137" fmla="*/ 1168804 w 1623018"/>
              <a:gd name="connsiteY1137" fmla="*/ 730899 h 1168415"/>
              <a:gd name="connsiteX1138" fmla="*/ 1166215 w 1623018"/>
              <a:gd name="connsiteY1138" fmla="*/ 729864 h 1168415"/>
              <a:gd name="connsiteX1139" fmla="*/ 1163432 w 1623018"/>
              <a:gd name="connsiteY1139" fmla="*/ 729604 h 1168415"/>
              <a:gd name="connsiteX1140" fmla="*/ 1154954 w 1623018"/>
              <a:gd name="connsiteY1140" fmla="*/ 727275 h 1168415"/>
              <a:gd name="connsiteX1141" fmla="*/ 1152948 w 1623018"/>
              <a:gd name="connsiteY1141" fmla="*/ 727534 h 1168415"/>
              <a:gd name="connsiteX1142" fmla="*/ 1152753 w 1623018"/>
              <a:gd name="connsiteY1142" fmla="*/ 727080 h 1168415"/>
              <a:gd name="connsiteX1143" fmla="*/ 1149970 w 1623018"/>
              <a:gd name="connsiteY1143" fmla="*/ 726822 h 1168415"/>
              <a:gd name="connsiteX1144" fmla="*/ 1149064 w 1623018"/>
              <a:gd name="connsiteY1144" fmla="*/ 727534 h 1168415"/>
              <a:gd name="connsiteX1145" fmla="*/ 1146864 w 1623018"/>
              <a:gd name="connsiteY1145" fmla="*/ 727663 h 1168415"/>
              <a:gd name="connsiteX1146" fmla="*/ 1146151 w 1623018"/>
              <a:gd name="connsiteY1146" fmla="*/ 727922 h 1168415"/>
              <a:gd name="connsiteX1147" fmla="*/ 1146151 w 1623018"/>
              <a:gd name="connsiteY1147" fmla="*/ 728375 h 1168415"/>
              <a:gd name="connsiteX1148" fmla="*/ 1144663 w 1623018"/>
              <a:gd name="connsiteY1148" fmla="*/ 728828 h 1168415"/>
              <a:gd name="connsiteX1149" fmla="*/ 1143757 w 1623018"/>
              <a:gd name="connsiteY1149" fmla="*/ 730252 h 1168415"/>
              <a:gd name="connsiteX1150" fmla="*/ 1143563 w 1623018"/>
              <a:gd name="connsiteY1150" fmla="*/ 731417 h 1168415"/>
              <a:gd name="connsiteX1151" fmla="*/ 1141686 w 1623018"/>
              <a:gd name="connsiteY1151" fmla="*/ 731999 h 1168415"/>
              <a:gd name="connsiteX1152" fmla="*/ 1140974 w 1623018"/>
              <a:gd name="connsiteY1152" fmla="*/ 732711 h 1168415"/>
              <a:gd name="connsiteX1153" fmla="*/ 1140974 w 1623018"/>
              <a:gd name="connsiteY1153" fmla="*/ 733552 h 1168415"/>
              <a:gd name="connsiteX1154" fmla="*/ 1141686 w 1623018"/>
              <a:gd name="connsiteY1154" fmla="*/ 734394 h 1168415"/>
              <a:gd name="connsiteX1155" fmla="*/ 1139162 w 1623018"/>
              <a:gd name="connsiteY1155" fmla="*/ 734264 h 1168415"/>
              <a:gd name="connsiteX1156" fmla="*/ 1137220 w 1623018"/>
              <a:gd name="connsiteY1156" fmla="*/ 734977 h 1168415"/>
              <a:gd name="connsiteX1157" fmla="*/ 1136314 w 1623018"/>
              <a:gd name="connsiteY1157" fmla="*/ 736401 h 1168415"/>
              <a:gd name="connsiteX1158" fmla="*/ 1134113 w 1623018"/>
              <a:gd name="connsiteY1158" fmla="*/ 737824 h 1168415"/>
              <a:gd name="connsiteX1159" fmla="*/ 1131136 w 1623018"/>
              <a:gd name="connsiteY1159" fmla="*/ 737695 h 1168415"/>
              <a:gd name="connsiteX1160" fmla="*/ 1130036 w 1623018"/>
              <a:gd name="connsiteY1160" fmla="*/ 739701 h 1168415"/>
              <a:gd name="connsiteX1161" fmla="*/ 1128353 w 1623018"/>
              <a:gd name="connsiteY1161" fmla="*/ 739831 h 1168415"/>
              <a:gd name="connsiteX1162" fmla="*/ 1125764 w 1623018"/>
              <a:gd name="connsiteY1162" fmla="*/ 742161 h 1168415"/>
              <a:gd name="connsiteX1163" fmla="*/ 1122981 w 1623018"/>
              <a:gd name="connsiteY1163" fmla="*/ 741449 h 1168415"/>
              <a:gd name="connsiteX1164" fmla="*/ 1121493 w 1623018"/>
              <a:gd name="connsiteY1164" fmla="*/ 741449 h 1168415"/>
              <a:gd name="connsiteX1165" fmla="*/ 1120392 w 1623018"/>
              <a:gd name="connsiteY1165" fmla="*/ 743325 h 1168415"/>
              <a:gd name="connsiteX1166" fmla="*/ 1117092 w 1623018"/>
              <a:gd name="connsiteY1166" fmla="*/ 744620 h 1168415"/>
              <a:gd name="connsiteX1167" fmla="*/ 1113985 w 1623018"/>
              <a:gd name="connsiteY1167" fmla="*/ 745203 h 1168415"/>
              <a:gd name="connsiteX1168" fmla="*/ 1111590 w 1623018"/>
              <a:gd name="connsiteY1168" fmla="*/ 745203 h 1168415"/>
              <a:gd name="connsiteX1169" fmla="*/ 1100329 w 1623018"/>
              <a:gd name="connsiteY1169" fmla="*/ 743002 h 1168415"/>
              <a:gd name="connsiteX1170" fmla="*/ 1094633 w 1623018"/>
              <a:gd name="connsiteY1170" fmla="*/ 742873 h 1168415"/>
              <a:gd name="connsiteX1171" fmla="*/ 1092627 w 1623018"/>
              <a:gd name="connsiteY1171" fmla="*/ 743585 h 1168415"/>
              <a:gd name="connsiteX1172" fmla="*/ 1092239 w 1623018"/>
              <a:gd name="connsiteY1172" fmla="*/ 745203 h 1168415"/>
              <a:gd name="connsiteX1173" fmla="*/ 1091527 w 1623018"/>
              <a:gd name="connsiteY1173" fmla="*/ 745462 h 1168415"/>
              <a:gd name="connsiteX1174" fmla="*/ 1091333 w 1623018"/>
              <a:gd name="connsiteY1174" fmla="*/ 746497 h 1168415"/>
              <a:gd name="connsiteX1175" fmla="*/ 1090232 w 1623018"/>
              <a:gd name="connsiteY1175" fmla="*/ 746368 h 1168415"/>
              <a:gd name="connsiteX1176" fmla="*/ 1089844 w 1623018"/>
              <a:gd name="connsiteY1176" fmla="*/ 746626 h 1168415"/>
              <a:gd name="connsiteX1177" fmla="*/ 1089456 w 1623018"/>
              <a:gd name="connsiteY1177" fmla="*/ 749410 h 1168415"/>
              <a:gd name="connsiteX1178" fmla="*/ 1088550 w 1623018"/>
              <a:gd name="connsiteY1178" fmla="*/ 752192 h 1168415"/>
              <a:gd name="connsiteX1179" fmla="*/ 1085054 w 1623018"/>
              <a:gd name="connsiteY1179" fmla="*/ 752192 h 1168415"/>
              <a:gd name="connsiteX1180" fmla="*/ 1080783 w 1623018"/>
              <a:gd name="connsiteY1180" fmla="*/ 751351 h 1168415"/>
              <a:gd name="connsiteX1181" fmla="*/ 1077676 w 1623018"/>
              <a:gd name="connsiteY1181" fmla="*/ 751222 h 1168415"/>
              <a:gd name="connsiteX1182" fmla="*/ 1074181 w 1623018"/>
              <a:gd name="connsiteY1182" fmla="*/ 751675 h 1168415"/>
              <a:gd name="connsiteX1183" fmla="*/ 1073793 w 1623018"/>
              <a:gd name="connsiteY1183" fmla="*/ 752127 h 1168415"/>
              <a:gd name="connsiteX1184" fmla="*/ 1072305 w 1623018"/>
              <a:gd name="connsiteY1184" fmla="*/ 752127 h 1168415"/>
              <a:gd name="connsiteX1185" fmla="*/ 1071593 w 1623018"/>
              <a:gd name="connsiteY1185" fmla="*/ 752581 h 1168415"/>
              <a:gd name="connsiteX1186" fmla="*/ 1069910 w 1623018"/>
              <a:gd name="connsiteY1186" fmla="*/ 752581 h 1168415"/>
              <a:gd name="connsiteX1187" fmla="*/ 1069910 w 1623018"/>
              <a:gd name="connsiteY1187" fmla="*/ 752322 h 1168415"/>
              <a:gd name="connsiteX1188" fmla="*/ 1068227 w 1623018"/>
              <a:gd name="connsiteY1188" fmla="*/ 751869 h 1168415"/>
              <a:gd name="connsiteX1189" fmla="*/ 1066544 w 1623018"/>
              <a:gd name="connsiteY1189" fmla="*/ 751999 h 1168415"/>
              <a:gd name="connsiteX1190" fmla="*/ 1065638 w 1623018"/>
              <a:gd name="connsiteY1190" fmla="*/ 752581 h 1168415"/>
              <a:gd name="connsiteX1191" fmla="*/ 1058454 w 1623018"/>
              <a:gd name="connsiteY1191" fmla="*/ 752451 h 1168415"/>
              <a:gd name="connsiteX1192" fmla="*/ 1056059 w 1623018"/>
              <a:gd name="connsiteY1192" fmla="*/ 752710 h 1168415"/>
              <a:gd name="connsiteX1193" fmla="*/ 1055348 w 1623018"/>
              <a:gd name="connsiteY1193" fmla="*/ 753552 h 1168415"/>
              <a:gd name="connsiteX1194" fmla="*/ 1054247 w 1623018"/>
              <a:gd name="connsiteY1194" fmla="*/ 754005 h 1168415"/>
              <a:gd name="connsiteX1195" fmla="*/ 1051658 w 1623018"/>
              <a:gd name="connsiteY1195" fmla="*/ 753875 h 1168415"/>
              <a:gd name="connsiteX1196" fmla="*/ 1042792 w 1623018"/>
              <a:gd name="connsiteY1196" fmla="*/ 755623 h 1168415"/>
              <a:gd name="connsiteX1197" fmla="*/ 1040009 w 1623018"/>
              <a:gd name="connsiteY1197" fmla="*/ 756658 h 1168415"/>
              <a:gd name="connsiteX1198" fmla="*/ 1038714 w 1623018"/>
              <a:gd name="connsiteY1198" fmla="*/ 757500 h 1168415"/>
              <a:gd name="connsiteX1199" fmla="*/ 1035219 w 1623018"/>
              <a:gd name="connsiteY1199" fmla="*/ 758212 h 1168415"/>
              <a:gd name="connsiteX1200" fmla="*/ 1035025 w 1623018"/>
              <a:gd name="connsiteY1200" fmla="*/ 758794 h 1168415"/>
              <a:gd name="connsiteX1201" fmla="*/ 1032436 w 1623018"/>
              <a:gd name="connsiteY1201" fmla="*/ 759635 h 1168415"/>
              <a:gd name="connsiteX1202" fmla="*/ 1031724 w 1623018"/>
              <a:gd name="connsiteY1202" fmla="*/ 760671 h 1168415"/>
              <a:gd name="connsiteX1203" fmla="*/ 1031918 w 1623018"/>
              <a:gd name="connsiteY1203" fmla="*/ 761253 h 1168415"/>
              <a:gd name="connsiteX1204" fmla="*/ 1031336 w 1623018"/>
              <a:gd name="connsiteY1204" fmla="*/ 762871 h 1168415"/>
              <a:gd name="connsiteX1205" fmla="*/ 1028941 w 1623018"/>
              <a:gd name="connsiteY1205" fmla="*/ 764489 h 1168415"/>
              <a:gd name="connsiteX1206" fmla="*/ 1028941 w 1623018"/>
              <a:gd name="connsiteY1206" fmla="*/ 765331 h 1168415"/>
              <a:gd name="connsiteX1207" fmla="*/ 1028035 w 1623018"/>
              <a:gd name="connsiteY1207" fmla="*/ 766172 h 1168415"/>
              <a:gd name="connsiteX1208" fmla="*/ 1027323 w 1623018"/>
              <a:gd name="connsiteY1208" fmla="*/ 766302 h 1168415"/>
              <a:gd name="connsiteX1209" fmla="*/ 1027517 w 1623018"/>
              <a:gd name="connsiteY1209" fmla="*/ 767596 h 1168415"/>
              <a:gd name="connsiteX1210" fmla="*/ 1025835 w 1623018"/>
              <a:gd name="connsiteY1210" fmla="*/ 768437 h 1168415"/>
              <a:gd name="connsiteX1211" fmla="*/ 1026028 w 1623018"/>
              <a:gd name="connsiteY1211" fmla="*/ 771609 h 1168415"/>
              <a:gd name="connsiteX1212" fmla="*/ 1024540 w 1623018"/>
              <a:gd name="connsiteY1212" fmla="*/ 773810 h 1168415"/>
              <a:gd name="connsiteX1213" fmla="*/ 1024540 w 1623018"/>
              <a:gd name="connsiteY1213" fmla="*/ 775233 h 1168415"/>
              <a:gd name="connsiteX1214" fmla="*/ 1023634 w 1623018"/>
              <a:gd name="connsiteY1214" fmla="*/ 775816 h 1168415"/>
              <a:gd name="connsiteX1215" fmla="*/ 1023246 w 1623018"/>
              <a:gd name="connsiteY1215" fmla="*/ 776981 h 1168415"/>
              <a:gd name="connsiteX1216" fmla="*/ 1020851 w 1623018"/>
              <a:gd name="connsiteY1216" fmla="*/ 779699 h 1168415"/>
              <a:gd name="connsiteX1217" fmla="*/ 1020657 w 1623018"/>
              <a:gd name="connsiteY1217" fmla="*/ 780411 h 1168415"/>
              <a:gd name="connsiteX1218" fmla="*/ 1020074 w 1623018"/>
              <a:gd name="connsiteY1218" fmla="*/ 780411 h 1168415"/>
              <a:gd name="connsiteX1219" fmla="*/ 1018974 w 1623018"/>
              <a:gd name="connsiteY1219" fmla="*/ 781446 h 1168415"/>
              <a:gd name="connsiteX1220" fmla="*/ 1014897 w 1623018"/>
              <a:gd name="connsiteY1220" fmla="*/ 781187 h 1168415"/>
              <a:gd name="connsiteX1221" fmla="*/ 1013019 w 1623018"/>
              <a:gd name="connsiteY1221" fmla="*/ 781770 h 1168415"/>
              <a:gd name="connsiteX1222" fmla="*/ 1011725 w 1623018"/>
              <a:gd name="connsiteY1222" fmla="*/ 782612 h 1168415"/>
              <a:gd name="connsiteX1223" fmla="*/ 1007130 w 1623018"/>
              <a:gd name="connsiteY1223" fmla="*/ 784359 h 1168415"/>
              <a:gd name="connsiteX1224" fmla="*/ 1006418 w 1623018"/>
              <a:gd name="connsiteY1224" fmla="*/ 785071 h 1168415"/>
              <a:gd name="connsiteX1225" fmla="*/ 1004929 w 1623018"/>
              <a:gd name="connsiteY1225" fmla="*/ 785524 h 1168415"/>
              <a:gd name="connsiteX1226" fmla="*/ 1003635 w 1623018"/>
              <a:gd name="connsiteY1226" fmla="*/ 786689 h 1168415"/>
              <a:gd name="connsiteX1227" fmla="*/ 1003052 w 1623018"/>
              <a:gd name="connsiteY1227" fmla="*/ 786689 h 1168415"/>
              <a:gd name="connsiteX1228" fmla="*/ 1001046 w 1623018"/>
              <a:gd name="connsiteY1228" fmla="*/ 788695 h 1168415"/>
              <a:gd name="connsiteX1229" fmla="*/ 1001046 w 1623018"/>
              <a:gd name="connsiteY1229" fmla="*/ 789407 h 1168415"/>
              <a:gd name="connsiteX1230" fmla="*/ 1001564 w 1623018"/>
              <a:gd name="connsiteY1230" fmla="*/ 790119 h 1168415"/>
              <a:gd name="connsiteX1231" fmla="*/ 1001370 w 1623018"/>
              <a:gd name="connsiteY1231" fmla="*/ 793161 h 1168415"/>
              <a:gd name="connsiteX1232" fmla="*/ 1000464 w 1623018"/>
              <a:gd name="connsiteY1232" fmla="*/ 792708 h 1168415"/>
              <a:gd name="connsiteX1233" fmla="*/ 999558 w 1623018"/>
              <a:gd name="connsiteY1233" fmla="*/ 792967 h 1168415"/>
              <a:gd name="connsiteX1234" fmla="*/ 999169 w 1623018"/>
              <a:gd name="connsiteY1234" fmla="*/ 791349 h 1168415"/>
              <a:gd name="connsiteX1235" fmla="*/ 996775 w 1623018"/>
              <a:gd name="connsiteY1235" fmla="*/ 791608 h 1168415"/>
              <a:gd name="connsiteX1236" fmla="*/ 995480 w 1623018"/>
              <a:gd name="connsiteY1236" fmla="*/ 792450 h 1168415"/>
              <a:gd name="connsiteX1237" fmla="*/ 991791 w 1623018"/>
              <a:gd name="connsiteY1237" fmla="*/ 792708 h 1168415"/>
              <a:gd name="connsiteX1238" fmla="*/ 991079 w 1623018"/>
              <a:gd name="connsiteY1238" fmla="*/ 791414 h 1168415"/>
              <a:gd name="connsiteX1239" fmla="*/ 984477 w 1623018"/>
              <a:gd name="connsiteY1239" fmla="*/ 790378 h 1168415"/>
              <a:gd name="connsiteX1240" fmla="*/ 983183 w 1623018"/>
              <a:gd name="connsiteY1240" fmla="*/ 788372 h 1168415"/>
              <a:gd name="connsiteX1241" fmla="*/ 979300 w 1623018"/>
              <a:gd name="connsiteY1241" fmla="*/ 787919 h 1168415"/>
              <a:gd name="connsiteX1242" fmla="*/ 978717 w 1623018"/>
              <a:gd name="connsiteY1242" fmla="*/ 787336 h 1168415"/>
              <a:gd name="connsiteX1243" fmla="*/ 978523 w 1623018"/>
              <a:gd name="connsiteY1243" fmla="*/ 786624 h 1168415"/>
              <a:gd name="connsiteX1244" fmla="*/ 979041 w 1623018"/>
              <a:gd name="connsiteY1244" fmla="*/ 786041 h 1168415"/>
              <a:gd name="connsiteX1245" fmla="*/ 981630 w 1623018"/>
              <a:gd name="connsiteY1245" fmla="*/ 785459 h 1168415"/>
              <a:gd name="connsiteX1246" fmla="*/ 981630 w 1623018"/>
              <a:gd name="connsiteY1246" fmla="*/ 780217 h 1168415"/>
              <a:gd name="connsiteX1247" fmla="*/ 981241 w 1623018"/>
              <a:gd name="connsiteY1247" fmla="*/ 779376 h 1168415"/>
              <a:gd name="connsiteX1248" fmla="*/ 980141 w 1623018"/>
              <a:gd name="connsiteY1248" fmla="*/ 778664 h 1168415"/>
              <a:gd name="connsiteX1249" fmla="*/ 980141 w 1623018"/>
              <a:gd name="connsiteY1249" fmla="*/ 777628 h 1168415"/>
              <a:gd name="connsiteX1250" fmla="*/ 979623 w 1623018"/>
              <a:gd name="connsiteY1250" fmla="*/ 777369 h 1168415"/>
              <a:gd name="connsiteX1251" fmla="*/ 979623 w 1623018"/>
              <a:gd name="connsiteY1251" fmla="*/ 775945 h 1168415"/>
              <a:gd name="connsiteX1252" fmla="*/ 976322 w 1623018"/>
              <a:gd name="connsiteY1252" fmla="*/ 772644 h 1168415"/>
              <a:gd name="connsiteX1253" fmla="*/ 976322 w 1623018"/>
              <a:gd name="connsiteY1253" fmla="*/ 771350 h 1168415"/>
              <a:gd name="connsiteX1254" fmla="*/ 975805 w 1623018"/>
              <a:gd name="connsiteY1254" fmla="*/ 771091 h 1168415"/>
              <a:gd name="connsiteX1255" fmla="*/ 976193 w 1623018"/>
              <a:gd name="connsiteY1255" fmla="*/ 770250 h 1168415"/>
              <a:gd name="connsiteX1256" fmla="*/ 975675 w 1623018"/>
              <a:gd name="connsiteY1256" fmla="*/ 769667 h 1168415"/>
              <a:gd name="connsiteX1257" fmla="*/ 975481 w 1623018"/>
              <a:gd name="connsiteY1257" fmla="*/ 767661 h 1168415"/>
              <a:gd name="connsiteX1258" fmla="*/ 974187 w 1623018"/>
              <a:gd name="connsiteY1258" fmla="*/ 765784 h 1168415"/>
              <a:gd name="connsiteX1259" fmla="*/ 973993 w 1623018"/>
              <a:gd name="connsiteY1259" fmla="*/ 764360 h 1168415"/>
              <a:gd name="connsiteX1260" fmla="*/ 973086 w 1623018"/>
              <a:gd name="connsiteY1260" fmla="*/ 763325 h 1168415"/>
              <a:gd name="connsiteX1261" fmla="*/ 972569 w 1623018"/>
              <a:gd name="connsiteY1261" fmla="*/ 760865 h 1168415"/>
              <a:gd name="connsiteX1262" fmla="*/ 971663 w 1623018"/>
              <a:gd name="connsiteY1262" fmla="*/ 760024 h 1168415"/>
              <a:gd name="connsiteX1263" fmla="*/ 971274 w 1623018"/>
              <a:gd name="connsiteY1263" fmla="*/ 758859 h 1168415"/>
              <a:gd name="connsiteX1264" fmla="*/ 970562 w 1623018"/>
              <a:gd name="connsiteY1264" fmla="*/ 758406 h 1168415"/>
              <a:gd name="connsiteX1265" fmla="*/ 970562 w 1623018"/>
              <a:gd name="connsiteY1265" fmla="*/ 756982 h 1168415"/>
              <a:gd name="connsiteX1266" fmla="*/ 969850 w 1623018"/>
              <a:gd name="connsiteY1266" fmla="*/ 756270 h 1168415"/>
              <a:gd name="connsiteX1267" fmla="*/ 968944 w 1623018"/>
              <a:gd name="connsiteY1267" fmla="*/ 757565 h 1168415"/>
              <a:gd name="connsiteX1268" fmla="*/ 967456 w 1623018"/>
              <a:gd name="connsiteY1268" fmla="*/ 757305 h 1168415"/>
              <a:gd name="connsiteX1269" fmla="*/ 967650 w 1623018"/>
              <a:gd name="connsiteY1269" fmla="*/ 756853 h 1168415"/>
              <a:gd name="connsiteX1270" fmla="*/ 966549 w 1623018"/>
              <a:gd name="connsiteY1270" fmla="*/ 756270 h 1168415"/>
              <a:gd name="connsiteX1271" fmla="*/ 966161 w 1623018"/>
              <a:gd name="connsiteY1271" fmla="*/ 755817 h 1168415"/>
              <a:gd name="connsiteX1272" fmla="*/ 966356 w 1623018"/>
              <a:gd name="connsiteY1272" fmla="*/ 755105 h 1168415"/>
              <a:gd name="connsiteX1273" fmla="*/ 965255 w 1623018"/>
              <a:gd name="connsiteY1273" fmla="*/ 754069 h 1168415"/>
              <a:gd name="connsiteX1274" fmla="*/ 965255 w 1623018"/>
              <a:gd name="connsiteY1274" fmla="*/ 756658 h 1168415"/>
              <a:gd name="connsiteX1275" fmla="*/ 965644 w 1623018"/>
              <a:gd name="connsiteY1275" fmla="*/ 757370 h 1168415"/>
              <a:gd name="connsiteX1276" fmla="*/ 965449 w 1623018"/>
              <a:gd name="connsiteY1276" fmla="*/ 759247 h 1168415"/>
              <a:gd name="connsiteX1277" fmla="*/ 965061 w 1623018"/>
              <a:gd name="connsiteY1277" fmla="*/ 759506 h 1168415"/>
              <a:gd name="connsiteX1278" fmla="*/ 965449 w 1623018"/>
              <a:gd name="connsiteY1278" fmla="*/ 764554 h 1168415"/>
              <a:gd name="connsiteX1279" fmla="*/ 966161 w 1623018"/>
              <a:gd name="connsiteY1279" fmla="*/ 765590 h 1168415"/>
              <a:gd name="connsiteX1280" fmla="*/ 967067 w 1623018"/>
              <a:gd name="connsiteY1280" fmla="*/ 765720 h 1168415"/>
              <a:gd name="connsiteX1281" fmla="*/ 968362 w 1623018"/>
              <a:gd name="connsiteY1281" fmla="*/ 766561 h 1168415"/>
              <a:gd name="connsiteX1282" fmla="*/ 969656 w 1623018"/>
              <a:gd name="connsiteY1282" fmla="*/ 770055 h 1168415"/>
              <a:gd name="connsiteX1283" fmla="*/ 970368 w 1623018"/>
              <a:gd name="connsiteY1283" fmla="*/ 771091 h 1168415"/>
              <a:gd name="connsiteX1284" fmla="*/ 970368 w 1623018"/>
              <a:gd name="connsiteY1284" fmla="*/ 772968 h 1168415"/>
              <a:gd name="connsiteX1285" fmla="*/ 969980 w 1623018"/>
              <a:gd name="connsiteY1285" fmla="*/ 773421 h 1168415"/>
              <a:gd name="connsiteX1286" fmla="*/ 970174 w 1623018"/>
              <a:gd name="connsiteY1286" fmla="*/ 775621 h 1168415"/>
              <a:gd name="connsiteX1287" fmla="*/ 971080 w 1623018"/>
              <a:gd name="connsiteY1287" fmla="*/ 776657 h 1168415"/>
              <a:gd name="connsiteX1288" fmla="*/ 971080 w 1623018"/>
              <a:gd name="connsiteY1288" fmla="*/ 780152 h 1168415"/>
              <a:gd name="connsiteX1289" fmla="*/ 971468 w 1623018"/>
              <a:gd name="connsiteY1289" fmla="*/ 780411 h 1168415"/>
              <a:gd name="connsiteX1290" fmla="*/ 971468 w 1623018"/>
              <a:gd name="connsiteY1290" fmla="*/ 781446 h 1168415"/>
              <a:gd name="connsiteX1291" fmla="*/ 971857 w 1623018"/>
              <a:gd name="connsiteY1291" fmla="*/ 782158 h 1168415"/>
              <a:gd name="connsiteX1292" fmla="*/ 972439 w 1623018"/>
              <a:gd name="connsiteY1292" fmla="*/ 782288 h 1168415"/>
              <a:gd name="connsiteX1293" fmla="*/ 972051 w 1623018"/>
              <a:gd name="connsiteY1293" fmla="*/ 782741 h 1168415"/>
              <a:gd name="connsiteX1294" fmla="*/ 972051 w 1623018"/>
              <a:gd name="connsiteY1294" fmla="*/ 786236 h 1168415"/>
              <a:gd name="connsiteX1295" fmla="*/ 972245 w 1623018"/>
              <a:gd name="connsiteY1295" fmla="*/ 788242 h 1168415"/>
              <a:gd name="connsiteX1296" fmla="*/ 972763 w 1623018"/>
              <a:gd name="connsiteY1296" fmla="*/ 788954 h 1168415"/>
              <a:gd name="connsiteX1297" fmla="*/ 972763 w 1623018"/>
              <a:gd name="connsiteY1297" fmla="*/ 794003 h 1168415"/>
              <a:gd name="connsiteX1298" fmla="*/ 973863 w 1623018"/>
              <a:gd name="connsiteY1298" fmla="*/ 794455 h 1168415"/>
              <a:gd name="connsiteX1299" fmla="*/ 974057 w 1623018"/>
              <a:gd name="connsiteY1299" fmla="*/ 793744 h 1168415"/>
              <a:gd name="connsiteX1300" fmla="*/ 975158 w 1623018"/>
              <a:gd name="connsiteY1300" fmla="*/ 793291 h 1168415"/>
              <a:gd name="connsiteX1301" fmla="*/ 975546 w 1623018"/>
              <a:gd name="connsiteY1301" fmla="*/ 792578 h 1168415"/>
              <a:gd name="connsiteX1302" fmla="*/ 977552 w 1623018"/>
              <a:gd name="connsiteY1302" fmla="*/ 791155 h 1168415"/>
              <a:gd name="connsiteX1303" fmla="*/ 977164 w 1623018"/>
              <a:gd name="connsiteY1303" fmla="*/ 790702 h 1168415"/>
              <a:gd name="connsiteX1304" fmla="*/ 977552 w 1623018"/>
              <a:gd name="connsiteY1304" fmla="*/ 789990 h 1168415"/>
              <a:gd name="connsiteX1305" fmla="*/ 978847 w 1623018"/>
              <a:gd name="connsiteY1305" fmla="*/ 789537 h 1168415"/>
              <a:gd name="connsiteX1306" fmla="*/ 979235 w 1623018"/>
              <a:gd name="connsiteY1306" fmla="*/ 789796 h 1168415"/>
              <a:gd name="connsiteX1307" fmla="*/ 979235 w 1623018"/>
              <a:gd name="connsiteY1307" fmla="*/ 791414 h 1168415"/>
              <a:gd name="connsiteX1308" fmla="*/ 978523 w 1623018"/>
              <a:gd name="connsiteY1308" fmla="*/ 792708 h 1168415"/>
              <a:gd name="connsiteX1309" fmla="*/ 978523 w 1623018"/>
              <a:gd name="connsiteY1309" fmla="*/ 793420 h 1168415"/>
              <a:gd name="connsiteX1310" fmla="*/ 977229 w 1623018"/>
              <a:gd name="connsiteY1310" fmla="*/ 794715 h 1168415"/>
              <a:gd name="connsiteX1311" fmla="*/ 976129 w 1623018"/>
              <a:gd name="connsiteY1311" fmla="*/ 795167 h 1168415"/>
              <a:gd name="connsiteX1312" fmla="*/ 975934 w 1623018"/>
              <a:gd name="connsiteY1312" fmla="*/ 796009 h 1168415"/>
              <a:gd name="connsiteX1313" fmla="*/ 974640 w 1623018"/>
              <a:gd name="connsiteY1313" fmla="*/ 796850 h 1168415"/>
              <a:gd name="connsiteX1314" fmla="*/ 974057 w 1623018"/>
              <a:gd name="connsiteY1314" fmla="*/ 798145 h 1168415"/>
              <a:gd name="connsiteX1315" fmla="*/ 972957 w 1623018"/>
              <a:gd name="connsiteY1315" fmla="*/ 799180 h 1168415"/>
              <a:gd name="connsiteX1316" fmla="*/ 973346 w 1623018"/>
              <a:gd name="connsiteY1316" fmla="*/ 800604 h 1168415"/>
              <a:gd name="connsiteX1317" fmla="*/ 972633 w 1623018"/>
              <a:gd name="connsiteY1317" fmla="*/ 800733 h 1168415"/>
              <a:gd name="connsiteX1318" fmla="*/ 970433 w 1623018"/>
              <a:gd name="connsiteY1318" fmla="*/ 802351 h 1168415"/>
              <a:gd name="connsiteX1319" fmla="*/ 969721 w 1623018"/>
              <a:gd name="connsiteY1319" fmla="*/ 803387 h 1168415"/>
              <a:gd name="connsiteX1320" fmla="*/ 968621 w 1623018"/>
              <a:gd name="connsiteY1320" fmla="*/ 803969 h 1168415"/>
              <a:gd name="connsiteX1321" fmla="*/ 967520 w 1623018"/>
              <a:gd name="connsiteY1321" fmla="*/ 805717 h 1168415"/>
              <a:gd name="connsiteX1322" fmla="*/ 966420 w 1623018"/>
              <a:gd name="connsiteY1322" fmla="*/ 806299 h 1168415"/>
              <a:gd name="connsiteX1323" fmla="*/ 966614 w 1623018"/>
              <a:gd name="connsiteY1323" fmla="*/ 807012 h 1168415"/>
              <a:gd name="connsiteX1324" fmla="*/ 965902 w 1623018"/>
              <a:gd name="connsiteY1324" fmla="*/ 807270 h 1168415"/>
              <a:gd name="connsiteX1325" fmla="*/ 965385 w 1623018"/>
              <a:gd name="connsiteY1325" fmla="*/ 808306 h 1168415"/>
              <a:gd name="connsiteX1326" fmla="*/ 964802 w 1623018"/>
              <a:gd name="connsiteY1326" fmla="*/ 816137 h 1168415"/>
              <a:gd name="connsiteX1327" fmla="*/ 964284 w 1623018"/>
              <a:gd name="connsiteY1327" fmla="*/ 816590 h 1168415"/>
              <a:gd name="connsiteX1328" fmla="*/ 962796 w 1623018"/>
              <a:gd name="connsiteY1328" fmla="*/ 816590 h 1168415"/>
              <a:gd name="connsiteX1329" fmla="*/ 961307 w 1623018"/>
              <a:gd name="connsiteY1329" fmla="*/ 818014 h 1168415"/>
              <a:gd name="connsiteX1330" fmla="*/ 960401 w 1623018"/>
              <a:gd name="connsiteY1330" fmla="*/ 820344 h 1168415"/>
              <a:gd name="connsiteX1331" fmla="*/ 959107 w 1623018"/>
              <a:gd name="connsiteY1331" fmla="*/ 821056 h 1168415"/>
              <a:gd name="connsiteX1332" fmla="*/ 958006 w 1623018"/>
              <a:gd name="connsiteY1332" fmla="*/ 823386 h 1168415"/>
              <a:gd name="connsiteX1333" fmla="*/ 956518 w 1623018"/>
              <a:gd name="connsiteY1333" fmla="*/ 825004 h 1168415"/>
              <a:gd name="connsiteX1334" fmla="*/ 957036 w 1623018"/>
              <a:gd name="connsiteY1334" fmla="*/ 825716 h 1168415"/>
              <a:gd name="connsiteX1335" fmla="*/ 956324 w 1623018"/>
              <a:gd name="connsiteY1335" fmla="*/ 825716 h 1168415"/>
              <a:gd name="connsiteX1336" fmla="*/ 956129 w 1623018"/>
              <a:gd name="connsiteY1336" fmla="*/ 826428 h 1168415"/>
              <a:gd name="connsiteX1337" fmla="*/ 955612 w 1623018"/>
              <a:gd name="connsiteY1337" fmla="*/ 826428 h 1168415"/>
              <a:gd name="connsiteX1338" fmla="*/ 954706 w 1623018"/>
              <a:gd name="connsiteY1338" fmla="*/ 827463 h 1168415"/>
              <a:gd name="connsiteX1339" fmla="*/ 954317 w 1623018"/>
              <a:gd name="connsiteY1339" fmla="*/ 827463 h 1168415"/>
              <a:gd name="connsiteX1340" fmla="*/ 954706 w 1623018"/>
              <a:gd name="connsiteY1340" fmla="*/ 827011 h 1168415"/>
              <a:gd name="connsiteX1341" fmla="*/ 954706 w 1623018"/>
              <a:gd name="connsiteY1341" fmla="*/ 825263 h 1168415"/>
              <a:gd name="connsiteX1342" fmla="*/ 954188 w 1623018"/>
              <a:gd name="connsiteY1342" fmla="*/ 824810 h 1168415"/>
              <a:gd name="connsiteX1343" fmla="*/ 951081 w 1623018"/>
              <a:gd name="connsiteY1343" fmla="*/ 824357 h 1168415"/>
              <a:gd name="connsiteX1344" fmla="*/ 948492 w 1623018"/>
              <a:gd name="connsiteY1344" fmla="*/ 824939 h 1168415"/>
              <a:gd name="connsiteX1345" fmla="*/ 946292 w 1623018"/>
              <a:gd name="connsiteY1345" fmla="*/ 823904 h 1168415"/>
              <a:gd name="connsiteX1346" fmla="*/ 943703 w 1623018"/>
              <a:gd name="connsiteY1346" fmla="*/ 823904 h 1168415"/>
              <a:gd name="connsiteX1347" fmla="*/ 942215 w 1623018"/>
              <a:gd name="connsiteY1347" fmla="*/ 824745 h 1168415"/>
              <a:gd name="connsiteX1348" fmla="*/ 942215 w 1623018"/>
              <a:gd name="connsiteY1348" fmla="*/ 825198 h 1168415"/>
              <a:gd name="connsiteX1349" fmla="*/ 939108 w 1623018"/>
              <a:gd name="connsiteY1349" fmla="*/ 824939 h 1168415"/>
              <a:gd name="connsiteX1350" fmla="*/ 938396 w 1623018"/>
              <a:gd name="connsiteY1350" fmla="*/ 825522 h 1168415"/>
              <a:gd name="connsiteX1351" fmla="*/ 938008 w 1623018"/>
              <a:gd name="connsiteY1351" fmla="*/ 825069 h 1168415"/>
              <a:gd name="connsiteX1352" fmla="*/ 936519 w 1623018"/>
              <a:gd name="connsiteY1352" fmla="*/ 825328 h 1168415"/>
              <a:gd name="connsiteX1353" fmla="*/ 935419 w 1623018"/>
              <a:gd name="connsiteY1353" fmla="*/ 824745 h 1168415"/>
              <a:gd name="connsiteX1354" fmla="*/ 934124 w 1623018"/>
              <a:gd name="connsiteY1354" fmla="*/ 824874 h 1168415"/>
              <a:gd name="connsiteX1355" fmla="*/ 932442 w 1623018"/>
              <a:gd name="connsiteY1355" fmla="*/ 826299 h 1168415"/>
              <a:gd name="connsiteX1356" fmla="*/ 929141 w 1623018"/>
              <a:gd name="connsiteY1356" fmla="*/ 826299 h 1168415"/>
              <a:gd name="connsiteX1357" fmla="*/ 928041 w 1623018"/>
              <a:gd name="connsiteY1357" fmla="*/ 827011 h 1168415"/>
              <a:gd name="connsiteX1358" fmla="*/ 928041 w 1623018"/>
              <a:gd name="connsiteY1358" fmla="*/ 827463 h 1168415"/>
              <a:gd name="connsiteX1359" fmla="*/ 926940 w 1623018"/>
              <a:gd name="connsiteY1359" fmla="*/ 827722 h 1168415"/>
              <a:gd name="connsiteX1360" fmla="*/ 926940 w 1623018"/>
              <a:gd name="connsiteY1360" fmla="*/ 828564 h 1168415"/>
              <a:gd name="connsiteX1361" fmla="*/ 928235 w 1623018"/>
              <a:gd name="connsiteY1361" fmla="*/ 828693 h 1168415"/>
              <a:gd name="connsiteX1362" fmla="*/ 928817 w 1623018"/>
              <a:gd name="connsiteY1362" fmla="*/ 828240 h 1168415"/>
              <a:gd name="connsiteX1363" fmla="*/ 931212 w 1623018"/>
              <a:gd name="connsiteY1363" fmla="*/ 828240 h 1168415"/>
              <a:gd name="connsiteX1364" fmla="*/ 935419 w 1623018"/>
              <a:gd name="connsiteY1364" fmla="*/ 827528 h 1168415"/>
              <a:gd name="connsiteX1365" fmla="*/ 937101 w 1623018"/>
              <a:gd name="connsiteY1365" fmla="*/ 826687 h 1168415"/>
              <a:gd name="connsiteX1366" fmla="*/ 938008 w 1623018"/>
              <a:gd name="connsiteY1366" fmla="*/ 826687 h 1168415"/>
              <a:gd name="connsiteX1367" fmla="*/ 938396 w 1623018"/>
              <a:gd name="connsiteY1367" fmla="*/ 827270 h 1168415"/>
              <a:gd name="connsiteX1368" fmla="*/ 939884 w 1623018"/>
              <a:gd name="connsiteY1368" fmla="*/ 827398 h 1168415"/>
              <a:gd name="connsiteX1369" fmla="*/ 940790 w 1623018"/>
              <a:gd name="connsiteY1369" fmla="*/ 827982 h 1168415"/>
              <a:gd name="connsiteX1370" fmla="*/ 941179 w 1623018"/>
              <a:gd name="connsiteY1370" fmla="*/ 826946 h 1168415"/>
              <a:gd name="connsiteX1371" fmla="*/ 943380 w 1623018"/>
              <a:gd name="connsiteY1371" fmla="*/ 827205 h 1168415"/>
              <a:gd name="connsiteX1372" fmla="*/ 943573 w 1623018"/>
              <a:gd name="connsiteY1372" fmla="*/ 826946 h 1168415"/>
              <a:gd name="connsiteX1373" fmla="*/ 946356 w 1623018"/>
              <a:gd name="connsiteY1373" fmla="*/ 826946 h 1168415"/>
              <a:gd name="connsiteX1374" fmla="*/ 947263 w 1623018"/>
              <a:gd name="connsiteY1374" fmla="*/ 826363 h 1168415"/>
              <a:gd name="connsiteX1375" fmla="*/ 947651 w 1623018"/>
              <a:gd name="connsiteY1375" fmla="*/ 826816 h 1168415"/>
              <a:gd name="connsiteX1376" fmla="*/ 952440 w 1623018"/>
              <a:gd name="connsiteY1376" fmla="*/ 826363 h 1168415"/>
              <a:gd name="connsiteX1377" fmla="*/ 953735 w 1623018"/>
              <a:gd name="connsiteY1377" fmla="*/ 826946 h 1168415"/>
              <a:gd name="connsiteX1378" fmla="*/ 954123 w 1623018"/>
              <a:gd name="connsiteY1378" fmla="*/ 827787 h 1168415"/>
              <a:gd name="connsiteX1379" fmla="*/ 955935 w 1623018"/>
              <a:gd name="connsiteY1379" fmla="*/ 828240 h 1168415"/>
              <a:gd name="connsiteX1380" fmla="*/ 956129 w 1623018"/>
              <a:gd name="connsiteY1380" fmla="*/ 829081 h 1168415"/>
              <a:gd name="connsiteX1381" fmla="*/ 955612 w 1623018"/>
              <a:gd name="connsiteY1381" fmla="*/ 829340 h 1168415"/>
              <a:gd name="connsiteX1382" fmla="*/ 954511 w 1623018"/>
              <a:gd name="connsiteY1382" fmla="*/ 831088 h 1168415"/>
              <a:gd name="connsiteX1383" fmla="*/ 954511 w 1623018"/>
              <a:gd name="connsiteY1383" fmla="*/ 832512 h 1168415"/>
              <a:gd name="connsiteX1384" fmla="*/ 953929 w 1623018"/>
              <a:gd name="connsiteY1384" fmla="*/ 832964 h 1168415"/>
              <a:gd name="connsiteX1385" fmla="*/ 953411 w 1623018"/>
              <a:gd name="connsiteY1385" fmla="*/ 834582 h 1168415"/>
              <a:gd name="connsiteX1386" fmla="*/ 953605 w 1623018"/>
              <a:gd name="connsiteY1386" fmla="*/ 835036 h 1168415"/>
              <a:gd name="connsiteX1387" fmla="*/ 953088 w 1623018"/>
              <a:gd name="connsiteY1387" fmla="*/ 835877 h 1168415"/>
              <a:gd name="connsiteX1388" fmla="*/ 953282 w 1623018"/>
              <a:gd name="connsiteY1388" fmla="*/ 836136 h 1168415"/>
              <a:gd name="connsiteX1389" fmla="*/ 952699 w 1623018"/>
              <a:gd name="connsiteY1389" fmla="*/ 836589 h 1168415"/>
              <a:gd name="connsiteX1390" fmla="*/ 952182 w 1623018"/>
              <a:gd name="connsiteY1390" fmla="*/ 839308 h 1168415"/>
              <a:gd name="connsiteX1391" fmla="*/ 951793 w 1623018"/>
              <a:gd name="connsiteY1391" fmla="*/ 839437 h 1168415"/>
              <a:gd name="connsiteX1392" fmla="*/ 952182 w 1623018"/>
              <a:gd name="connsiteY1392" fmla="*/ 840278 h 1168415"/>
              <a:gd name="connsiteX1393" fmla="*/ 951793 w 1623018"/>
              <a:gd name="connsiteY1393" fmla="*/ 840278 h 1168415"/>
              <a:gd name="connsiteX1394" fmla="*/ 951599 w 1623018"/>
              <a:gd name="connsiteY1394" fmla="*/ 841702 h 1168415"/>
              <a:gd name="connsiteX1395" fmla="*/ 950887 w 1623018"/>
              <a:gd name="connsiteY1395" fmla="*/ 842285 h 1168415"/>
              <a:gd name="connsiteX1396" fmla="*/ 951275 w 1623018"/>
              <a:gd name="connsiteY1396" fmla="*/ 844420 h 1168415"/>
              <a:gd name="connsiteX1397" fmla="*/ 950563 w 1623018"/>
              <a:gd name="connsiteY1397" fmla="*/ 844874 h 1168415"/>
              <a:gd name="connsiteX1398" fmla="*/ 950563 w 1623018"/>
              <a:gd name="connsiteY1398" fmla="*/ 846880 h 1168415"/>
              <a:gd name="connsiteX1399" fmla="*/ 950952 w 1623018"/>
              <a:gd name="connsiteY1399" fmla="*/ 847139 h 1168415"/>
              <a:gd name="connsiteX1400" fmla="*/ 950952 w 1623018"/>
              <a:gd name="connsiteY1400" fmla="*/ 847851 h 1168415"/>
              <a:gd name="connsiteX1401" fmla="*/ 950369 w 1623018"/>
              <a:gd name="connsiteY1401" fmla="*/ 849145 h 1168415"/>
              <a:gd name="connsiteX1402" fmla="*/ 950757 w 1623018"/>
              <a:gd name="connsiteY1402" fmla="*/ 850763 h 1168415"/>
              <a:gd name="connsiteX1403" fmla="*/ 950175 w 1623018"/>
              <a:gd name="connsiteY1403" fmla="*/ 853222 h 1168415"/>
              <a:gd name="connsiteX1404" fmla="*/ 950369 w 1623018"/>
              <a:gd name="connsiteY1404" fmla="*/ 854647 h 1168415"/>
              <a:gd name="connsiteX1405" fmla="*/ 950757 w 1623018"/>
              <a:gd name="connsiteY1405" fmla="*/ 854905 h 1168415"/>
              <a:gd name="connsiteX1406" fmla="*/ 949852 w 1623018"/>
              <a:gd name="connsiteY1406" fmla="*/ 855941 h 1168415"/>
              <a:gd name="connsiteX1407" fmla="*/ 949852 w 1623018"/>
              <a:gd name="connsiteY1407" fmla="*/ 857235 h 1168415"/>
              <a:gd name="connsiteX1408" fmla="*/ 950952 w 1623018"/>
              <a:gd name="connsiteY1408" fmla="*/ 858530 h 1168415"/>
              <a:gd name="connsiteX1409" fmla="*/ 953152 w 1623018"/>
              <a:gd name="connsiteY1409" fmla="*/ 858789 h 1168415"/>
              <a:gd name="connsiteX1410" fmla="*/ 953541 w 1623018"/>
              <a:gd name="connsiteY1410" fmla="*/ 859501 h 1168415"/>
              <a:gd name="connsiteX1411" fmla="*/ 954447 w 1623018"/>
              <a:gd name="connsiteY1411" fmla="*/ 859501 h 1168415"/>
              <a:gd name="connsiteX1412" fmla="*/ 954965 w 1623018"/>
              <a:gd name="connsiteY1412" fmla="*/ 860342 h 1168415"/>
              <a:gd name="connsiteX1413" fmla="*/ 955676 w 1623018"/>
              <a:gd name="connsiteY1413" fmla="*/ 860471 h 1168415"/>
              <a:gd name="connsiteX1414" fmla="*/ 955094 w 1623018"/>
              <a:gd name="connsiteY1414" fmla="*/ 861184 h 1168415"/>
              <a:gd name="connsiteX1415" fmla="*/ 954188 w 1623018"/>
              <a:gd name="connsiteY1415" fmla="*/ 861442 h 1168415"/>
              <a:gd name="connsiteX1416" fmla="*/ 954382 w 1623018"/>
              <a:gd name="connsiteY1416" fmla="*/ 862607 h 1168415"/>
              <a:gd name="connsiteX1417" fmla="*/ 955094 w 1623018"/>
              <a:gd name="connsiteY1417" fmla="*/ 863060 h 1168415"/>
              <a:gd name="connsiteX1418" fmla="*/ 957489 w 1623018"/>
              <a:gd name="connsiteY1418" fmla="*/ 863319 h 1168415"/>
              <a:gd name="connsiteX1419" fmla="*/ 958201 w 1623018"/>
              <a:gd name="connsiteY1419" fmla="*/ 866231 h 1168415"/>
              <a:gd name="connsiteX1420" fmla="*/ 959107 w 1623018"/>
              <a:gd name="connsiteY1420" fmla="*/ 866943 h 1168415"/>
              <a:gd name="connsiteX1421" fmla="*/ 960207 w 1623018"/>
              <a:gd name="connsiteY1421" fmla="*/ 866943 h 1168415"/>
              <a:gd name="connsiteX1422" fmla="*/ 960401 w 1623018"/>
              <a:gd name="connsiteY1422" fmla="*/ 866490 h 1168415"/>
              <a:gd name="connsiteX1423" fmla="*/ 960919 w 1623018"/>
              <a:gd name="connsiteY1423" fmla="*/ 866490 h 1168415"/>
              <a:gd name="connsiteX1424" fmla="*/ 960919 w 1623018"/>
              <a:gd name="connsiteY1424" fmla="*/ 867785 h 1168415"/>
              <a:gd name="connsiteX1425" fmla="*/ 960401 w 1623018"/>
              <a:gd name="connsiteY1425" fmla="*/ 868820 h 1168415"/>
              <a:gd name="connsiteX1426" fmla="*/ 958718 w 1623018"/>
              <a:gd name="connsiteY1426" fmla="*/ 868691 h 1168415"/>
              <a:gd name="connsiteX1427" fmla="*/ 958006 w 1623018"/>
              <a:gd name="connsiteY1427" fmla="*/ 869856 h 1168415"/>
              <a:gd name="connsiteX1428" fmla="*/ 953023 w 1623018"/>
              <a:gd name="connsiteY1428" fmla="*/ 869144 h 1168415"/>
              <a:gd name="connsiteX1429" fmla="*/ 951728 w 1623018"/>
              <a:gd name="connsiteY1429" fmla="*/ 870179 h 1168415"/>
              <a:gd name="connsiteX1430" fmla="*/ 951146 w 1623018"/>
              <a:gd name="connsiteY1430" fmla="*/ 871604 h 1168415"/>
              <a:gd name="connsiteX1431" fmla="*/ 950628 w 1623018"/>
              <a:gd name="connsiteY1431" fmla="*/ 871474 h 1168415"/>
              <a:gd name="connsiteX1432" fmla="*/ 949916 w 1623018"/>
              <a:gd name="connsiteY1432" fmla="*/ 872056 h 1168415"/>
              <a:gd name="connsiteX1433" fmla="*/ 949010 w 1623018"/>
              <a:gd name="connsiteY1433" fmla="*/ 872056 h 1168415"/>
              <a:gd name="connsiteX1434" fmla="*/ 947327 w 1623018"/>
              <a:gd name="connsiteY1434" fmla="*/ 871345 h 1168415"/>
              <a:gd name="connsiteX1435" fmla="*/ 946939 w 1623018"/>
              <a:gd name="connsiteY1435" fmla="*/ 870309 h 1168415"/>
              <a:gd name="connsiteX1436" fmla="*/ 945062 w 1623018"/>
              <a:gd name="connsiteY1436" fmla="*/ 870309 h 1168415"/>
              <a:gd name="connsiteX1437" fmla="*/ 944350 w 1623018"/>
              <a:gd name="connsiteY1437" fmla="*/ 869727 h 1168415"/>
              <a:gd name="connsiteX1438" fmla="*/ 944544 w 1623018"/>
              <a:gd name="connsiteY1438" fmla="*/ 868303 h 1168415"/>
              <a:gd name="connsiteX1439" fmla="*/ 943444 w 1623018"/>
              <a:gd name="connsiteY1439" fmla="*/ 867461 h 1168415"/>
              <a:gd name="connsiteX1440" fmla="*/ 942538 w 1623018"/>
              <a:gd name="connsiteY1440" fmla="*/ 867591 h 1168415"/>
              <a:gd name="connsiteX1441" fmla="*/ 941438 w 1623018"/>
              <a:gd name="connsiteY1441" fmla="*/ 868432 h 1168415"/>
              <a:gd name="connsiteX1442" fmla="*/ 941244 w 1623018"/>
              <a:gd name="connsiteY1442" fmla="*/ 870050 h 1168415"/>
              <a:gd name="connsiteX1443" fmla="*/ 939755 w 1623018"/>
              <a:gd name="connsiteY1443" fmla="*/ 870762 h 1168415"/>
              <a:gd name="connsiteX1444" fmla="*/ 939755 w 1623018"/>
              <a:gd name="connsiteY1444" fmla="*/ 871604 h 1168415"/>
              <a:gd name="connsiteX1445" fmla="*/ 940143 w 1623018"/>
              <a:gd name="connsiteY1445" fmla="*/ 871862 h 1168415"/>
              <a:gd name="connsiteX1446" fmla="*/ 939949 w 1623018"/>
              <a:gd name="connsiteY1446" fmla="*/ 872898 h 1168415"/>
              <a:gd name="connsiteX1447" fmla="*/ 938266 w 1623018"/>
              <a:gd name="connsiteY1447" fmla="*/ 873027 h 1168415"/>
              <a:gd name="connsiteX1448" fmla="*/ 937166 w 1623018"/>
              <a:gd name="connsiteY1448" fmla="*/ 873739 h 1168415"/>
              <a:gd name="connsiteX1449" fmla="*/ 937360 w 1623018"/>
              <a:gd name="connsiteY1449" fmla="*/ 874193 h 1168415"/>
              <a:gd name="connsiteX1450" fmla="*/ 936778 w 1623018"/>
              <a:gd name="connsiteY1450" fmla="*/ 875487 h 1168415"/>
              <a:gd name="connsiteX1451" fmla="*/ 935483 w 1623018"/>
              <a:gd name="connsiteY1451" fmla="*/ 877105 h 1168415"/>
              <a:gd name="connsiteX1452" fmla="*/ 935483 w 1623018"/>
              <a:gd name="connsiteY1452" fmla="*/ 879240 h 1168415"/>
              <a:gd name="connsiteX1453" fmla="*/ 934965 w 1623018"/>
              <a:gd name="connsiteY1453" fmla="*/ 879370 h 1168415"/>
              <a:gd name="connsiteX1454" fmla="*/ 934577 w 1623018"/>
              <a:gd name="connsiteY1454" fmla="*/ 880988 h 1168415"/>
              <a:gd name="connsiteX1455" fmla="*/ 935160 w 1623018"/>
              <a:gd name="connsiteY1455" fmla="*/ 881441 h 1168415"/>
              <a:gd name="connsiteX1456" fmla="*/ 934965 w 1623018"/>
              <a:gd name="connsiteY1456" fmla="*/ 882606 h 1168415"/>
              <a:gd name="connsiteX1457" fmla="*/ 935872 w 1623018"/>
              <a:gd name="connsiteY1457" fmla="*/ 882736 h 1168415"/>
              <a:gd name="connsiteX1458" fmla="*/ 937166 w 1623018"/>
              <a:gd name="connsiteY1458" fmla="*/ 883771 h 1168415"/>
              <a:gd name="connsiteX1459" fmla="*/ 937166 w 1623018"/>
              <a:gd name="connsiteY1459" fmla="*/ 885389 h 1168415"/>
              <a:gd name="connsiteX1460" fmla="*/ 935160 w 1623018"/>
              <a:gd name="connsiteY1460" fmla="*/ 885519 h 1168415"/>
              <a:gd name="connsiteX1461" fmla="*/ 934771 w 1623018"/>
              <a:gd name="connsiteY1461" fmla="*/ 886554 h 1168415"/>
              <a:gd name="connsiteX1462" fmla="*/ 935160 w 1623018"/>
              <a:gd name="connsiteY1462" fmla="*/ 887266 h 1168415"/>
              <a:gd name="connsiteX1463" fmla="*/ 934965 w 1623018"/>
              <a:gd name="connsiteY1463" fmla="*/ 889273 h 1168415"/>
              <a:gd name="connsiteX1464" fmla="*/ 935483 w 1623018"/>
              <a:gd name="connsiteY1464" fmla="*/ 889855 h 1168415"/>
              <a:gd name="connsiteX1465" fmla="*/ 936066 w 1623018"/>
              <a:gd name="connsiteY1465" fmla="*/ 889855 h 1168415"/>
              <a:gd name="connsiteX1466" fmla="*/ 936454 w 1623018"/>
              <a:gd name="connsiteY1466" fmla="*/ 890696 h 1168415"/>
              <a:gd name="connsiteX1467" fmla="*/ 936454 w 1623018"/>
              <a:gd name="connsiteY1467" fmla="*/ 891150 h 1168415"/>
              <a:gd name="connsiteX1468" fmla="*/ 935936 w 1623018"/>
              <a:gd name="connsiteY1468" fmla="*/ 891278 h 1168415"/>
              <a:gd name="connsiteX1469" fmla="*/ 935936 w 1623018"/>
              <a:gd name="connsiteY1469" fmla="*/ 891991 h 1168415"/>
              <a:gd name="connsiteX1470" fmla="*/ 936843 w 1623018"/>
              <a:gd name="connsiteY1470" fmla="*/ 892444 h 1168415"/>
              <a:gd name="connsiteX1471" fmla="*/ 936648 w 1623018"/>
              <a:gd name="connsiteY1471" fmla="*/ 893285 h 1168415"/>
              <a:gd name="connsiteX1472" fmla="*/ 937037 w 1623018"/>
              <a:gd name="connsiteY1472" fmla="*/ 894127 h 1168415"/>
              <a:gd name="connsiteX1473" fmla="*/ 936519 w 1623018"/>
              <a:gd name="connsiteY1473" fmla="*/ 894256 h 1168415"/>
              <a:gd name="connsiteX1474" fmla="*/ 936131 w 1623018"/>
              <a:gd name="connsiteY1474" fmla="*/ 896133 h 1168415"/>
              <a:gd name="connsiteX1475" fmla="*/ 936648 w 1623018"/>
              <a:gd name="connsiteY1475" fmla="*/ 896974 h 1168415"/>
              <a:gd name="connsiteX1476" fmla="*/ 938331 w 1623018"/>
              <a:gd name="connsiteY1476" fmla="*/ 896392 h 1168415"/>
              <a:gd name="connsiteX1477" fmla="*/ 939043 w 1623018"/>
              <a:gd name="connsiteY1477" fmla="*/ 896974 h 1168415"/>
              <a:gd name="connsiteX1478" fmla="*/ 939626 w 1623018"/>
              <a:gd name="connsiteY1478" fmla="*/ 898592 h 1168415"/>
              <a:gd name="connsiteX1479" fmla="*/ 940532 w 1623018"/>
              <a:gd name="connsiteY1479" fmla="*/ 898592 h 1168415"/>
              <a:gd name="connsiteX1480" fmla="*/ 942409 w 1623018"/>
              <a:gd name="connsiteY1480" fmla="*/ 897557 h 1168415"/>
              <a:gd name="connsiteX1481" fmla="*/ 945192 w 1623018"/>
              <a:gd name="connsiteY1481" fmla="*/ 897298 h 1168415"/>
              <a:gd name="connsiteX1482" fmla="*/ 947069 w 1623018"/>
              <a:gd name="connsiteY1482" fmla="*/ 898334 h 1168415"/>
              <a:gd name="connsiteX1483" fmla="*/ 948169 w 1623018"/>
              <a:gd name="connsiteY1483" fmla="*/ 898334 h 1168415"/>
              <a:gd name="connsiteX1484" fmla="*/ 950175 w 1623018"/>
              <a:gd name="connsiteY1484" fmla="*/ 900469 h 1168415"/>
              <a:gd name="connsiteX1485" fmla="*/ 950887 w 1623018"/>
              <a:gd name="connsiteY1485" fmla="*/ 900340 h 1168415"/>
              <a:gd name="connsiteX1486" fmla="*/ 951405 w 1623018"/>
              <a:gd name="connsiteY1486" fmla="*/ 899628 h 1168415"/>
              <a:gd name="connsiteX1487" fmla="*/ 952117 w 1623018"/>
              <a:gd name="connsiteY1487" fmla="*/ 899628 h 1168415"/>
              <a:gd name="connsiteX1488" fmla="*/ 953023 w 1623018"/>
              <a:gd name="connsiteY1488" fmla="*/ 900210 h 1168415"/>
              <a:gd name="connsiteX1489" fmla="*/ 955223 w 1623018"/>
              <a:gd name="connsiteY1489" fmla="*/ 899175 h 1168415"/>
              <a:gd name="connsiteX1490" fmla="*/ 959107 w 1623018"/>
              <a:gd name="connsiteY1490" fmla="*/ 899433 h 1168415"/>
              <a:gd name="connsiteX1491" fmla="*/ 960207 w 1623018"/>
              <a:gd name="connsiteY1491" fmla="*/ 899693 h 1168415"/>
              <a:gd name="connsiteX1492" fmla="*/ 960595 w 1623018"/>
              <a:gd name="connsiteY1492" fmla="*/ 900275 h 1168415"/>
              <a:gd name="connsiteX1493" fmla="*/ 960207 w 1623018"/>
              <a:gd name="connsiteY1493" fmla="*/ 900987 h 1168415"/>
              <a:gd name="connsiteX1494" fmla="*/ 958330 w 1623018"/>
              <a:gd name="connsiteY1494" fmla="*/ 901440 h 1168415"/>
              <a:gd name="connsiteX1495" fmla="*/ 958524 w 1623018"/>
              <a:gd name="connsiteY1495" fmla="*/ 903188 h 1168415"/>
              <a:gd name="connsiteX1496" fmla="*/ 957618 w 1623018"/>
              <a:gd name="connsiteY1496" fmla="*/ 903317 h 1168415"/>
              <a:gd name="connsiteX1497" fmla="*/ 957230 w 1623018"/>
              <a:gd name="connsiteY1497" fmla="*/ 903770 h 1168415"/>
              <a:gd name="connsiteX1498" fmla="*/ 957618 w 1623018"/>
              <a:gd name="connsiteY1498" fmla="*/ 904611 h 1168415"/>
              <a:gd name="connsiteX1499" fmla="*/ 955612 w 1623018"/>
              <a:gd name="connsiteY1499" fmla="*/ 904611 h 1168415"/>
              <a:gd name="connsiteX1500" fmla="*/ 954706 w 1623018"/>
              <a:gd name="connsiteY1500" fmla="*/ 905647 h 1168415"/>
              <a:gd name="connsiteX1501" fmla="*/ 953605 w 1623018"/>
              <a:gd name="connsiteY1501" fmla="*/ 906100 h 1168415"/>
              <a:gd name="connsiteX1502" fmla="*/ 953605 w 1623018"/>
              <a:gd name="connsiteY1502" fmla="*/ 907653 h 1168415"/>
              <a:gd name="connsiteX1503" fmla="*/ 955482 w 1623018"/>
              <a:gd name="connsiteY1503" fmla="*/ 908107 h 1168415"/>
              <a:gd name="connsiteX1504" fmla="*/ 956194 w 1623018"/>
              <a:gd name="connsiteY1504" fmla="*/ 908948 h 1168415"/>
              <a:gd name="connsiteX1505" fmla="*/ 956000 w 1623018"/>
              <a:gd name="connsiteY1505" fmla="*/ 909983 h 1168415"/>
              <a:gd name="connsiteX1506" fmla="*/ 952311 w 1623018"/>
              <a:gd name="connsiteY1506" fmla="*/ 910695 h 1168415"/>
              <a:gd name="connsiteX1507" fmla="*/ 952117 w 1623018"/>
              <a:gd name="connsiteY1507" fmla="*/ 911990 h 1168415"/>
              <a:gd name="connsiteX1508" fmla="*/ 950628 w 1623018"/>
              <a:gd name="connsiteY1508" fmla="*/ 912702 h 1168415"/>
              <a:gd name="connsiteX1509" fmla="*/ 949528 w 1623018"/>
              <a:gd name="connsiteY1509" fmla="*/ 914125 h 1168415"/>
              <a:gd name="connsiteX1510" fmla="*/ 949334 w 1623018"/>
              <a:gd name="connsiteY1510" fmla="*/ 915549 h 1168415"/>
              <a:gd name="connsiteX1511" fmla="*/ 950434 w 1623018"/>
              <a:gd name="connsiteY1511" fmla="*/ 915808 h 1168415"/>
              <a:gd name="connsiteX1512" fmla="*/ 950434 w 1623018"/>
              <a:gd name="connsiteY1512" fmla="*/ 916390 h 1168415"/>
              <a:gd name="connsiteX1513" fmla="*/ 949334 w 1623018"/>
              <a:gd name="connsiteY1513" fmla="*/ 916844 h 1168415"/>
              <a:gd name="connsiteX1514" fmla="*/ 949528 w 1623018"/>
              <a:gd name="connsiteY1514" fmla="*/ 918591 h 1168415"/>
              <a:gd name="connsiteX1515" fmla="*/ 948234 w 1623018"/>
              <a:gd name="connsiteY1515" fmla="*/ 919044 h 1168415"/>
              <a:gd name="connsiteX1516" fmla="*/ 948234 w 1623018"/>
              <a:gd name="connsiteY1516" fmla="*/ 921051 h 1168415"/>
              <a:gd name="connsiteX1517" fmla="*/ 947845 w 1623018"/>
              <a:gd name="connsiteY1517" fmla="*/ 921633 h 1168415"/>
              <a:gd name="connsiteX1518" fmla="*/ 947845 w 1623018"/>
              <a:gd name="connsiteY1518" fmla="*/ 922215 h 1168415"/>
              <a:gd name="connsiteX1519" fmla="*/ 949139 w 1623018"/>
              <a:gd name="connsiteY1519" fmla="*/ 922669 h 1168415"/>
              <a:gd name="connsiteX1520" fmla="*/ 949852 w 1623018"/>
              <a:gd name="connsiteY1520" fmla="*/ 923834 h 1168415"/>
              <a:gd name="connsiteX1521" fmla="*/ 949657 w 1623018"/>
              <a:gd name="connsiteY1521" fmla="*/ 925840 h 1168415"/>
              <a:gd name="connsiteX1522" fmla="*/ 948945 w 1623018"/>
              <a:gd name="connsiteY1522" fmla="*/ 926293 h 1168415"/>
              <a:gd name="connsiteX1523" fmla="*/ 949139 w 1623018"/>
              <a:gd name="connsiteY1523" fmla="*/ 927329 h 1168415"/>
              <a:gd name="connsiteX1524" fmla="*/ 948622 w 1623018"/>
              <a:gd name="connsiteY1524" fmla="*/ 928041 h 1168415"/>
              <a:gd name="connsiteX1525" fmla="*/ 948104 w 1623018"/>
              <a:gd name="connsiteY1525" fmla="*/ 928041 h 1168415"/>
              <a:gd name="connsiteX1526" fmla="*/ 948104 w 1623018"/>
              <a:gd name="connsiteY1526" fmla="*/ 928623 h 1168415"/>
              <a:gd name="connsiteX1527" fmla="*/ 946421 w 1623018"/>
              <a:gd name="connsiteY1527" fmla="*/ 928882 h 1168415"/>
              <a:gd name="connsiteX1528" fmla="*/ 945903 w 1623018"/>
              <a:gd name="connsiteY1528" fmla="*/ 929594 h 1168415"/>
              <a:gd name="connsiteX1529" fmla="*/ 944415 w 1623018"/>
              <a:gd name="connsiteY1529" fmla="*/ 929141 h 1168415"/>
              <a:gd name="connsiteX1530" fmla="*/ 944415 w 1623018"/>
              <a:gd name="connsiteY1530" fmla="*/ 929853 h 1168415"/>
              <a:gd name="connsiteX1531" fmla="*/ 943897 w 1623018"/>
              <a:gd name="connsiteY1531" fmla="*/ 930306 h 1168415"/>
              <a:gd name="connsiteX1532" fmla="*/ 943897 w 1623018"/>
              <a:gd name="connsiteY1532" fmla="*/ 931924 h 1168415"/>
              <a:gd name="connsiteX1533" fmla="*/ 943185 w 1623018"/>
              <a:gd name="connsiteY1533" fmla="*/ 932183 h 1168415"/>
              <a:gd name="connsiteX1534" fmla="*/ 943573 w 1623018"/>
              <a:gd name="connsiteY1534" fmla="*/ 932765 h 1168415"/>
              <a:gd name="connsiteX1535" fmla="*/ 940079 w 1623018"/>
              <a:gd name="connsiteY1535" fmla="*/ 933801 h 1168415"/>
              <a:gd name="connsiteX1536" fmla="*/ 939172 w 1623018"/>
              <a:gd name="connsiteY1536" fmla="*/ 931924 h 1168415"/>
              <a:gd name="connsiteX1537" fmla="*/ 937684 w 1623018"/>
              <a:gd name="connsiteY1537" fmla="*/ 932377 h 1168415"/>
              <a:gd name="connsiteX1538" fmla="*/ 936778 w 1623018"/>
              <a:gd name="connsiteY1538" fmla="*/ 931794 h 1168415"/>
              <a:gd name="connsiteX1539" fmla="*/ 936583 w 1623018"/>
              <a:gd name="connsiteY1539" fmla="*/ 930500 h 1168415"/>
              <a:gd name="connsiteX1540" fmla="*/ 934901 w 1623018"/>
              <a:gd name="connsiteY1540" fmla="*/ 930370 h 1168415"/>
              <a:gd name="connsiteX1541" fmla="*/ 933800 w 1623018"/>
              <a:gd name="connsiteY1541" fmla="*/ 929788 h 1168415"/>
              <a:gd name="connsiteX1542" fmla="*/ 933800 w 1623018"/>
              <a:gd name="connsiteY1542" fmla="*/ 929076 h 1168415"/>
              <a:gd name="connsiteX1543" fmla="*/ 932895 w 1623018"/>
              <a:gd name="connsiteY1543" fmla="*/ 927911 h 1168415"/>
              <a:gd name="connsiteX1544" fmla="*/ 931017 w 1623018"/>
              <a:gd name="connsiteY1544" fmla="*/ 927781 h 1168415"/>
              <a:gd name="connsiteX1545" fmla="*/ 930306 w 1623018"/>
              <a:gd name="connsiteY1545" fmla="*/ 927329 h 1168415"/>
              <a:gd name="connsiteX1546" fmla="*/ 930111 w 1623018"/>
              <a:gd name="connsiteY1546" fmla="*/ 925711 h 1168415"/>
              <a:gd name="connsiteX1547" fmla="*/ 930629 w 1623018"/>
              <a:gd name="connsiteY1547" fmla="*/ 925257 h 1168415"/>
              <a:gd name="connsiteX1548" fmla="*/ 930111 w 1623018"/>
              <a:gd name="connsiteY1548" fmla="*/ 924999 h 1168415"/>
              <a:gd name="connsiteX1549" fmla="*/ 930500 w 1623018"/>
              <a:gd name="connsiteY1549" fmla="*/ 924545 h 1168415"/>
              <a:gd name="connsiteX1550" fmla="*/ 930500 w 1623018"/>
              <a:gd name="connsiteY1550" fmla="*/ 923381 h 1168415"/>
              <a:gd name="connsiteX1551" fmla="*/ 931212 w 1623018"/>
              <a:gd name="connsiteY1551" fmla="*/ 923122 h 1168415"/>
              <a:gd name="connsiteX1552" fmla="*/ 931212 w 1623018"/>
              <a:gd name="connsiteY1552" fmla="*/ 922086 h 1168415"/>
              <a:gd name="connsiteX1553" fmla="*/ 930629 w 1623018"/>
              <a:gd name="connsiteY1553" fmla="*/ 921828 h 1168415"/>
              <a:gd name="connsiteX1554" fmla="*/ 930241 w 1623018"/>
              <a:gd name="connsiteY1554" fmla="*/ 920533 h 1168415"/>
              <a:gd name="connsiteX1555" fmla="*/ 929335 w 1623018"/>
              <a:gd name="connsiteY1555" fmla="*/ 919691 h 1168415"/>
              <a:gd name="connsiteX1556" fmla="*/ 929335 w 1623018"/>
              <a:gd name="connsiteY1556" fmla="*/ 918397 h 1168415"/>
              <a:gd name="connsiteX1557" fmla="*/ 928623 w 1623018"/>
              <a:gd name="connsiteY1557" fmla="*/ 918268 h 1168415"/>
              <a:gd name="connsiteX1558" fmla="*/ 928623 w 1623018"/>
              <a:gd name="connsiteY1558" fmla="*/ 917426 h 1168415"/>
              <a:gd name="connsiteX1559" fmla="*/ 929206 w 1623018"/>
              <a:gd name="connsiteY1559" fmla="*/ 916585 h 1168415"/>
              <a:gd name="connsiteX1560" fmla="*/ 928817 w 1623018"/>
              <a:gd name="connsiteY1560" fmla="*/ 912831 h 1168415"/>
              <a:gd name="connsiteX1561" fmla="*/ 928105 w 1623018"/>
              <a:gd name="connsiteY1561" fmla="*/ 911666 h 1168415"/>
              <a:gd name="connsiteX1562" fmla="*/ 927523 w 1623018"/>
              <a:gd name="connsiteY1562" fmla="*/ 911666 h 1168415"/>
              <a:gd name="connsiteX1563" fmla="*/ 927134 w 1623018"/>
              <a:gd name="connsiteY1563" fmla="*/ 911084 h 1168415"/>
              <a:gd name="connsiteX1564" fmla="*/ 926423 w 1623018"/>
              <a:gd name="connsiteY1564" fmla="*/ 911084 h 1168415"/>
              <a:gd name="connsiteX1565" fmla="*/ 926228 w 1623018"/>
              <a:gd name="connsiteY1565" fmla="*/ 910501 h 1168415"/>
              <a:gd name="connsiteX1566" fmla="*/ 925322 w 1623018"/>
              <a:gd name="connsiteY1566" fmla="*/ 909918 h 1168415"/>
              <a:gd name="connsiteX1567" fmla="*/ 924416 w 1623018"/>
              <a:gd name="connsiteY1567" fmla="*/ 909918 h 1168415"/>
              <a:gd name="connsiteX1568" fmla="*/ 924027 w 1623018"/>
              <a:gd name="connsiteY1568" fmla="*/ 909206 h 1168415"/>
              <a:gd name="connsiteX1569" fmla="*/ 925128 w 1623018"/>
              <a:gd name="connsiteY1569" fmla="*/ 908495 h 1168415"/>
              <a:gd name="connsiteX1570" fmla="*/ 924934 w 1623018"/>
              <a:gd name="connsiteY1570" fmla="*/ 908235 h 1168415"/>
              <a:gd name="connsiteX1571" fmla="*/ 925516 w 1623018"/>
              <a:gd name="connsiteY1571" fmla="*/ 907783 h 1168415"/>
              <a:gd name="connsiteX1572" fmla="*/ 927328 w 1623018"/>
              <a:gd name="connsiteY1572" fmla="*/ 906941 h 1168415"/>
              <a:gd name="connsiteX1573" fmla="*/ 927911 w 1623018"/>
              <a:gd name="connsiteY1573" fmla="*/ 905776 h 1168415"/>
              <a:gd name="connsiteX1574" fmla="*/ 928817 w 1623018"/>
              <a:gd name="connsiteY1574" fmla="*/ 905647 h 1168415"/>
              <a:gd name="connsiteX1575" fmla="*/ 929011 w 1623018"/>
              <a:gd name="connsiteY1575" fmla="*/ 904352 h 1168415"/>
              <a:gd name="connsiteX1576" fmla="*/ 926616 w 1623018"/>
              <a:gd name="connsiteY1576" fmla="*/ 903640 h 1168415"/>
              <a:gd name="connsiteX1577" fmla="*/ 926034 w 1623018"/>
              <a:gd name="connsiteY1577" fmla="*/ 903770 h 1168415"/>
              <a:gd name="connsiteX1578" fmla="*/ 925516 w 1623018"/>
              <a:gd name="connsiteY1578" fmla="*/ 902929 h 1168415"/>
              <a:gd name="connsiteX1579" fmla="*/ 920533 w 1623018"/>
              <a:gd name="connsiteY1579" fmla="*/ 903188 h 1168415"/>
              <a:gd name="connsiteX1580" fmla="*/ 919238 w 1623018"/>
              <a:gd name="connsiteY1580" fmla="*/ 904352 h 1168415"/>
              <a:gd name="connsiteX1581" fmla="*/ 917944 w 1623018"/>
              <a:gd name="connsiteY1581" fmla="*/ 904223 h 1168415"/>
              <a:gd name="connsiteX1582" fmla="*/ 917038 w 1623018"/>
              <a:gd name="connsiteY1582" fmla="*/ 903640 h 1168415"/>
              <a:gd name="connsiteX1583" fmla="*/ 917038 w 1623018"/>
              <a:gd name="connsiteY1583" fmla="*/ 902799 h 1168415"/>
              <a:gd name="connsiteX1584" fmla="*/ 916132 w 1623018"/>
              <a:gd name="connsiteY1584" fmla="*/ 901635 h 1168415"/>
              <a:gd name="connsiteX1585" fmla="*/ 914643 w 1623018"/>
              <a:gd name="connsiteY1585" fmla="*/ 901051 h 1168415"/>
              <a:gd name="connsiteX1586" fmla="*/ 913349 w 1623018"/>
              <a:gd name="connsiteY1586" fmla="*/ 901311 h 1168415"/>
              <a:gd name="connsiteX1587" fmla="*/ 910371 w 1623018"/>
              <a:gd name="connsiteY1587" fmla="*/ 900016 h 1168415"/>
              <a:gd name="connsiteX1588" fmla="*/ 910371 w 1623018"/>
              <a:gd name="connsiteY1588" fmla="*/ 898981 h 1168415"/>
              <a:gd name="connsiteX1589" fmla="*/ 911278 w 1623018"/>
              <a:gd name="connsiteY1589" fmla="*/ 898722 h 1168415"/>
              <a:gd name="connsiteX1590" fmla="*/ 911278 w 1623018"/>
              <a:gd name="connsiteY1590" fmla="*/ 897880 h 1168415"/>
              <a:gd name="connsiteX1591" fmla="*/ 910177 w 1623018"/>
              <a:gd name="connsiteY1591" fmla="*/ 896586 h 1168415"/>
              <a:gd name="connsiteX1592" fmla="*/ 909077 w 1623018"/>
              <a:gd name="connsiteY1592" fmla="*/ 896456 h 1168415"/>
              <a:gd name="connsiteX1593" fmla="*/ 907265 w 1623018"/>
              <a:gd name="connsiteY1593" fmla="*/ 897492 h 1168415"/>
              <a:gd name="connsiteX1594" fmla="*/ 905776 w 1623018"/>
              <a:gd name="connsiteY1594" fmla="*/ 897233 h 1168415"/>
              <a:gd name="connsiteX1595" fmla="*/ 905776 w 1623018"/>
              <a:gd name="connsiteY1595" fmla="*/ 896651 h 1168415"/>
              <a:gd name="connsiteX1596" fmla="*/ 907265 w 1623018"/>
              <a:gd name="connsiteY1596" fmla="*/ 895809 h 1168415"/>
              <a:gd name="connsiteX1597" fmla="*/ 907265 w 1623018"/>
              <a:gd name="connsiteY1597" fmla="*/ 894515 h 1168415"/>
              <a:gd name="connsiteX1598" fmla="*/ 906682 w 1623018"/>
              <a:gd name="connsiteY1598" fmla="*/ 894062 h 1168415"/>
              <a:gd name="connsiteX1599" fmla="*/ 904870 w 1623018"/>
              <a:gd name="connsiteY1599" fmla="*/ 893803 h 1168415"/>
              <a:gd name="connsiteX1600" fmla="*/ 902476 w 1623018"/>
              <a:gd name="connsiteY1600" fmla="*/ 894515 h 1168415"/>
              <a:gd name="connsiteX1601" fmla="*/ 902669 w 1623018"/>
              <a:gd name="connsiteY1601" fmla="*/ 894774 h 1168415"/>
              <a:gd name="connsiteX1602" fmla="*/ 906553 w 1623018"/>
              <a:gd name="connsiteY1602" fmla="*/ 894515 h 1168415"/>
              <a:gd name="connsiteX1603" fmla="*/ 906747 w 1623018"/>
              <a:gd name="connsiteY1603" fmla="*/ 895680 h 1168415"/>
              <a:gd name="connsiteX1604" fmla="*/ 905452 w 1623018"/>
              <a:gd name="connsiteY1604" fmla="*/ 896392 h 1168415"/>
              <a:gd name="connsiteX1605" fmla="*/ 905259 w 1623018"/>
              <a:gd name="connsiteY1605" fmla="*/ 897427 h 1168415"/>
              <a:gd name="connsiteX1606" fmla="*/ 907847 w 1623018"/>
              <a:gd name="connsiteY1606" fmla="*/ 898139 h 1168415"/>
              <a:gd name="connsiteX1607" fmla="*/ 909142 w 1623018"/>
              <a:gd name="connsiteY1607" fmla="*/ 897298 h 1168415"/>
              <a:gd name="connsiteX1608" fmla="*/ 910048 w 1623018"/>
              <a:gd name="connsiteY1608" fmla="*/ 897298 h 1168415"/>
              <a:gd name="connsiteX1609" fmla="*/ 910436 w 1623018"/>
              <a:gd name="connsiteY1609" fmla="*/ 897557 h 1168415"/>
              <a:gd name="connsiteX1610" fmla="*/ 910436 w 1623018"/>
              <a:gd name="connsiteY1610" fmla="*/ 898269 h 1168415"/>
              <a:gd name="connsiteX1611" fmla="*/ 909918 w 1623018"/>
              <a:gd name="connsiteY1611" fmla="*/ 898527 h 1168415"/>
              <a:gd name="connsiteX1612" fmla="*/ 909336 w 1623018"/>
              <a:gd name="connsiteY1612" fmla="*/ 900145 h 1168415"/>
              <a:gd name="connsiteX1613" fmla="*/ 908236 w 1623018"/>
              <a:gd name="connsiteY1613" fmla="*/ 900145 h 1168415"/>
              <a:gd name="connsiteX1614" fmla="*/ 907330 w 1623018"/>
              <a:gd name="connsiteY1614" fmla="*/ 900858 h 1168415"/>
              <a:gd name="connsiteX1615" fmla="*/ 906941 w 1623018"/>
              <a:gd name="connsiteY1615" fmla="*/ 901893 h 1168415"/>
              <a:gd name="connsiteX1616" fmla="*/ 903058 w 1623018"/>
              <a:gd name="connsiteY1616" fmla="*/ 902476 h 1168415"/>
              <a:gd name="connsiteX1617" fmla="*/ 901764 w 1623018"/>
              <a:gd name="connsiteY1617" fmla="*/ 902929 h 1168415"/>
              <a:gd name="connsiteX1618" fmla="*/ 901764 w 1623018"/>
              <a:gd name="connsiteY1618" fmla="*/ 903381 h 1168415"/>
              <a:gd name="connsiteX1619" fmla="*/ 907135 w 1623018"/>
              <a:gd name="connsiteY1619" fmla="*/ 902346 h 1168415"/>
              <a:gd name="connsiteX1620" fmla="*/ 907524 w 1623018"/>
              <a:gd name="connsiteY1620" fmla="*/ 901635 h 1168415"/>
              <a:gd name="connsiteX1621" fmla="*/ 908430 w 1623018"/>
              <a:gd name="connsiteY1621" fmla="*/ 901181 h 1168415"/>
              <a:gd name="connsiteX1622" fmla="*/ 911019 w 1623018"/>
              <a:gd name="connsiteY1622" fmla="*/ 901311 h 1168415"/>
              <a:gd name="connsiteX1623" fmla="*/ 912119 w 1623018"/>
              <a:gd name="connsiteY1623" fmla="*/ 902734 h 1168415"/>
              <a:gd name="connsiteX1624" fmla="*/ 913219 w 1623018"/>
              <a:gd name="connsiteY1624" fmla="*/ 903446 h 1168415"/>
              <a:gd name="connsiteX1625" fmla="*/ 913413 w 1623018"/>
              <a:gd name="connsiteY1625" fmla="*/ 904288 h 1168415"/>
              <a:gd name="connsiteX1626" fmla="*/ 914514 w 1623018"/>
              <a:gd name="connsiteY1626" fmla="*/ 904288 h 1168415"/>
              <a:gd name="connsiteX1627" fmla="*/ 918203 w 1623018"/>
              <a:gd name="connsiteY1627" fmla="*/ 905906 h 1168415"/>
              <a:gd name="connsiteX1628" fmla="*/ 919691 w 1623018"/>
              <a:gd name="connsiteY1628" fmla="*/ 905776 h 1168415"/>
              <a:gd name="connsiteX1629" fmla="*/ 918785 w 1623018"/>
              <a:gd name="connsiteY1629" fmla="*/ 906617 h 1168415"/>
              <a:gd name="connsiteX1630" fmla="*/ 918785 w 1623018"/>
              <a:gd name="connsiteY1630" fmla="*/ 907653 h 1168415"/>
              <a:gd name="connsiteX1631" fmla="*/ 919497 w 1623018"/>
              <a:gd name="connsiteY1631" fmla="*/ 907524 h 1168415"/>
              <a:gd name="connsiteX1632" fmla="*/ 919691 w 1623018"/>
              <a:gd name="connsiteY1632" fmla="*/ 906489 h 1168415"/>
              <a:gd name="connsiteX1633" fmla="*/ 922086 w 1623018"/>
              <a:gd name="connsiteY1633" fmla="*/ 904352 h 1168415"/>
              <a:gd name="connsiteX1634" fmla="*/ 922474 w 1623018"/>
              <a:gd name="connsiteY1634" fmla="*/ 904935 h 1168415"/>
              <a:gd name="connsiteX1635" fmla="*/ 923575 w 1623018"/>
              <a:gd name="connsiteY1635" fmla="*/ 905194 h 1168415"/>
              <a:gd name="connsiteX1636" fmla="*/ 923575 w 1623018"/>
              <a:gd name="connsiteY1636" fmla="*/ 907200 h 1168415"/>
              <a:gd name="connsiteX1637" fmla="*/ 922669 w 1623018"/>
              <a:gd name="connsiteY1637" fmla="*/ 908754 h 1168415"/>
              <a:gd name="connsiteX1638" fmla="*/ 923380 w 1623018"/>
              <a:gd name="connsiteY1638" fmla="*/ 908883 h 1168415"/>
              <a:gd name="connsiteX1639" fmla="*/ 923380 w 1623018"/>
              <a:gd name="connsiteY1639" fmla="*/ 910048 h 1168415"/>
              <a:gd name="connsiteX1640" fmla="*/ 923769 w 1623018"/>
              <a:gd name="connsiteY1640" fmla="*/ 910307 h 1168415"/>
              <a:gd name="connsiteX1641" fmla="*/ 925063 w 1623018"/>
              <a:gd name="connsiteY1641" fmla="*/ 910566 h 1168415"/>
              <a:gd name="connsiteX1642" fmla="*/ 925646 w 1623018"/>
              <a:gd name="connsiteY1642" fmla="*/ 911990 h 1168415"/>
              <a:gd name="connsiteX1643" fmla="*/ 927328 w 1623018"/>
              <a:gd name="connsiteY1643" fmla="*/ 912572 h 1168415"/>
              <a:gd name="connsiteX1644" fmla="*/ 928041 w 1623018"/>
              <a:gd name="connsiteY1644" fmla="*/ 913284 h 1168415"/>
              <a:gd name="connsiteX1645" fmla="*/ 928429 w 1623018"/>
              <a:gd name="connsiteY1645" fmla="*/ 915031 h 1168415"/>
              <a:gd name="connsiteX1646" fmla="*/ 928041 w 1623018"/>
              <a:gd name="connsiteY1646" fmla="*/ 915291 h 1168415"/>
              <a:gd name="connsiteX1647" fmla="*/ 927652 w 1623018"/>
              <a:gd name="connsiteY1647" fmla="*/ 917880 h 1168415"/>
              <a:gd name="connsiteX1648" fmla="*/ 927134 w 1623018"/>
              <a:gd name="connsiteY1648" fmla="*/ 918332 h 1168415"/>
              <a:gd name="connsiteX1649" fmla="*/ 926940 w 1623018"/>
              <a:gd name="connsiteY1649" fmla="*/ 919368 h 1168415"/>
              <a:gd name="connsiteX1650" fmla="*/ 926358 w 1623018"/>
              <a:gd name="connsiteY1650" fmla="*/ 919821 h 1168415"/>
              <a:gd name="connsiteX1651" fmla="*/ 925646 w 1623018"/>
              <a:gd name="connsiteY1651" fmla="*/ 919691 h 1168415"/>
              <a:gd name="connsiteX1652" fmla="*/ 923057 w 1623018"/>
              <a:gd name="connsiteY1652" fmla="*/ 921698 h 1168415"/>
              <a:gd name="connsiteX1653" fmla="*/ 923769 w 1623018"/>
              <a:gd name="connsiteY1653" fmla="*/ 921828 h 1168415"/>
              <a:gd name="connsiteX1654" fmla="*/ 924675 w 1623018"/>
              <a:gd name="connsiteY1654" fmla="*/ 920662 h 1168415"/>
              <a:gd name="connsiteX1655" fmla="*/ 926552 w 1623018"/>
              <a:gd name="connsiteY1655" fmla="*/ 920662 h 1168415"/>
              <a:gd name="connsiteX1656" fmla="*/ 927264 w 1623018"/>
              <a:gd name="connsiteY1656" fmla="*/ 920210 h 1168415"/>
              <a:gd name="connsiteX1657" fmla="*/ 928558 w 1623018"/>
              <a:gd name="connsiteY1657" fmla="*/ 920338 h 1168415"/>
              <a:gd name="connsiteX1658" fmla="*/ 929141 w 1623018"/>
              <a:gd name="connsiteY1658" fmla="*/ 920921 h 1168415"/>
              <a:gd name="connsiteX1659" fmla="*/ 930047 w 1623018"/>
              <a:gd name="connsiteY1659" fmla="*/ 923057 h 1168415"/>
              <a:gd name="connsiteX1660" fmla="*/ 930047 w 1623018"/>
              <a:gd name="connsiteY1660" fmla="*/ 924675 h 1168415"/>
              <a:gd name="connsiteX1661" fmla="*/ 929659 w 1623018"/>
              <a:gd name="connsiteY1661" fmla="*/ 924934 h 1168415"/>
              <a:gd name="connsiteX1662" fmla="*/ 929659 w 1623018"/>
              <a:gd name="connsiteY1662" fmla="*/ 925970 h 1168415"/>
              <a:gd name="connsiteX1663" fmla="*/ 929270 w 1623018"/>
              <a:gd name="connsiteY1663" fmla="*/ 926099 h 1168415"/>
              <a:gd name="connsiteX1664" fmla="*/ 929270 w 1623018"/>
              <a:gd name="connsiteY1664" fmla="*/ 927523 h 1168415"/>
              <a:gd name="connsiteX1665" fmla="*/ 930759 w 1623018"/>
              <a:gd name="connsiteY1665" fmla="*/ 929076 h 1168415"/>
              <a:gd name="connsiteX1666" fmla="*/ 933347 w 1623018"/>
              <a:gd name="connsiteY1666" fmla="*/ 929983 h 1168415"/>
              <a:gd name="connsiteX1667" fmla="*/ 933153 w 1623018"/>
              <a:gd name="connsiteY1667" fmla="*/ 931536 h 1168415"/>
              <a:gd name="connsiteX1668" fmla="*/ 933347 w 1623018"/>
              <a:gd name="connsiteY1668" fmla="*/ 933154 h 1168415"/>
              <a:gd name="connsiteX1669" fmla="*/ 933736 w 1623018"/>
              <a:gd name="connsiteY1669" fmla="*/ 933412 h 1168415"/>
              <a:gd name="connsiteX1670" fmla="*/ 933736 w 1623018"/>
              <a:gd name="connsiteY1670" fmla="*/ 934448 h 1168415"/>
              <a:gd name="connsiteX1671" fmla="*/ 933218 w 1623018"/>
              <a:gd name="connsiteY1671" fmla="*/ 934448 h 1168415"/>
              <a:gd name="connsiteX1672" fmla="*/ 932312 w 1623018"/>
              <a:gd name="connsiteY1672" fmla="*/ 935160 h 1168415"/>
              <a:gd name="connsiteX1673" fmla="*/ 932118 w 1623018"/>
              <a:gd name="connsiteY1673" fmla="*/ 936196 h 1168415"/>
              <a:gd name="connsiteX1674" fmla="*/ 931406 w 1623018"/>
              <a:gd name="connsiteY1674" fmla="*/ 936455 h 1168415"/>
              <a:gd name="connsiteX1675" fmla="*/ 931406 w 1623018"/>
              <a:gd name="connsiteY1675" fmla="*/ 937167 h 1168415"/>
              <a:gd name="connsiteX1676" fmla="*/ 931924 w 1623018"/>
              <a:gd name="connsiteY1676" fmla="*/ 937296 h 1168415"/>
              <a:gd name="connsiteX1677" fmla="*/ 931924 w 1623018"/>
              <a:gd name="connsiteY1677" fmla="*/ 937749 h 1168415"/>
              <a:gd name="connsiteX1678" fmla="*/ 931212 w 1623018"/>
              <a:gd name="connsiteY1678" fmla="*/ 938590 h 1168415"/>
              <a:gd name="connsiteX1679" fmla="*/ 930500 w 1623018"/>
              <a:gd name="connsiteY1679" fmla="*/ 938590 h 1168415"/>
              <a:gd name="connsiteX1680" fmla="*/ 929788 w 1623018"/>
              <a:gd name="connsiteY1680" fmla="*/ 939302 h 1168415"/>
              <a:gd name="connsiteX1681" fmla="*/ 929076 w 1623018"/>
              <a:gd name="connsiteY1681" fmla="*/ 938720 h 1168415"/>
              <a:gd name="connsiteX1682" fmla="*/ 927070 w 1623018"/>
              <a:gd name="connsiteY1682" fmla="*/ 939172 h 1168415"/>
              <a:gd name="connsiteX1683" fmla="*/ 926487 w 1623018"/>
              <a:gd name="connsiteY1683" fmla="*/ 938590 h 1168415"/>
              <a:gd name="connsiteX1684" fmla="*/ 923380 w 1623018"/>
              <a:gd name="connsiteY1684" fmla="*/ 940596 h 1168415"/>
              <a:gd name="connsiteX1685" fmla="*/ 923380 w 1623018"/>
              <a:gd name="connsiteY1685" fmla="*/ 941761 h 1168415"/>
              <a:gd name="connsiteX1686" fmla="*/ 920791 w 1623018"/>
              <a:gd name="connsiteY1686" fmla="*/ 942214 h 1168415"/>
              <a:gd name="connsiteX1687" fmla="*/ 919109 w 1623018"/>
              <a:gd name="connsiteY1687" fmla="*/ 941761 h 1168415"/>
              <a:gd name="connsiteX1688" fmla="*/ 917814 w 1623018"/>
              <a:gd name="connsiteY1688" fmla="*/ 942603 h 1168415"/>
              <a:gd name="connsiteX1689" fmla="*/ 917620 w 1623018"/>
              <a:gd name="connsiteY1689" fmla="*/ 943768 h 1168415"/>
              <a:gd name="connsiteX1690" fmla="*/ 916714 w 1623018"/>
              <a:gd name="connsiteY1690" fmla="*/ 944350 h 1168415"/>
              <a:gd name="connsiteX1691" fmla="*/ 916520 w 1623018"/>
              <a:gd name="connsiteY1691" fmla="*/ 945386 h 1168415"/>
              <a:gd name="connsiteX1692" fmla="*/ 915031 w 1623018"/>
              <a:gd name="connsiteY1692" fmla="*/ 946680 h 1168415"/>
              <a:gd name="connsiteX1693" fmla="*/ 914643 w 1623018"/>
              <a:gd name="connsiteY1693" fmla="*/ 947522 h 1168415"/>
              <a:gd name="connsiteX1694" fmla="*/ 911342 w 1623018"/>
              <a:gd name="connsiteY1694" fmla="*/ 949657 h 1168415"/>
              <a:gd name="connsiteX1695" fmla="*/ 908236 w 1623018"/>
              <a:gd name="connsiteY1695" fmla="*/ 955288 h 1168415"/>
              <a:gd name="connsiteX1696" fmla="*/ 906035 w 1623018"/>
              <a:gd name="connsiteY1696" fmla="*/ 961307 h 1168415"/>
              <a:gd name="connsiteX1697" fmla="*/ 905323 w 1623018"/>
              <a:gd name="connsiteY1697" fmla="*/ 965902 h 1168415"/>
              <a:gd name="connsiteX1698" fmla="*/ 904935 w 1623018"/>
              <a:gd name="connsiteY1698" fmla="*/ 966032 h 1168415"/>
              <a:gd name="connsiteX1699" fmla="*/ 904547 w 1623018"/>
              <a:gd name="connsiteY1699" fmla="*/ 971468 h 1168415"/>
              <a:gd name="connsiteX1700" fmla="*/ 904029 w 1623018"/>
              <a:gd name="connsiteY1700" fmla="*/ 971728 h 1168415"/>
              <a:gd name="connsiteX1701" fmla="*/ 904029 w 1623018"/>
              <a:gd name="connsiteY1701" fmla="*/ 972569 h 1168415"/>
              <a:gd name="connsiteX1702" fmla="*/ 903640 w 1623018"/>
              <a:gd name="connsiteY1702" fmla="*/ 972699 h 1168415"/>
              <a:gd name="connsiteX1703" fmla="*/ 903640 w 1623018"/>
              <a:gd name="connsiteY1703" fmla="*/ 974704 h 1168415"/>
              <a:gd name="connsiteX1704" fmla="*/ 903252 w 1623018"/>
              <a:gd name="connsiteY1704" fmla="*/ 974964 h 1168415"/>
              <a:gd name="connsiteX1705" fmla="*/ 902864 w 1623018"/>
              <a:gd name="connsiteY1705" fmla="*/ 977553 h 1168415"/>
              <a:gd name="connsiteX1706" fmla="*/ 902864 w 1623018"/>
              <a:gd name="connsiteY1706" fmla="*/ 980724 h 1168415"/>
              <a:gd name="connsiteX1707" fmla="*/ 902346 w 1623018"/>
              <a:gd name="connsiteY1707" fmla="*/ 982018 h 1168415"/>
              <a:gd name="connsiteX1708" fmla="*/ 902540 w 1623018"/>
              <a:gd name="connsiteY1708" fmla="*/ 986355 h 1168415"/>
              <a:gd name="connsiteX1709" fmla="*/ 903058 w 1623018"/>
              <a:gd name="connsiteY1709" fmla="*/ 987519 h 1168415"/>
              <a:gd name="connsiteX1710" fmla="*/ 905064 w 1623018"/>
              <a:gd name="connsiteY1710" fmla="*/ 990367 h 1168415"/>
              <a:gd name="connsiteX1711" fmla="*/ 908559 w 1623018"/>
              <a:gd name="connsiteY1711" fmla="*/ 991791 h 1168415"/>
              <a:gd name="connsiteX1712" fmla="*/ 908171 w 1623018"/>
              <a:gd name="connsiteY1712" fmla="*/ 992956 h 1168415"/>
              <a:gd name="connsiteX1713" fmla="*/ 906877 w 1623018"/>
              <a:gd name="connsiteY1713" fmla="*/ 992373 h 1168415"/>
              <a:gd name="connsiteX1714" fmla="*/ 905776 w 1623018"/>
              <a:gd name="connsiteY1714" fmla="*/ 992373 h 1168415"/>
              <a:gd name="connsiteX1715" fmla="*/ 903964 w 1623018"/>
              <a:gd name="connsiteY1715" fmla="*/ 993798 h 1168415"/>
              <a:gd name="connsiteX1716" fmla="*/ 903770 w 1623018"/>
              <a:gd name="connsiteY1716" fmla="*/ 994380 h 1168415"/>
              <a:gd name="connsiteX1717" fmla="*/ 902476 w 1623018"/>
              <a:gd name="connsiteY1717" fmla="*/ 994380 h 1168415"/>
              <a:gd name="connsiteX1718" fmla="*/ 901764 w 1623018"/>
              <a:gd name="connsiteY1718" fmla="*/ 992956 h 1168415"/>
              <a:gd name="connsiteX1719" fmla="*/ 899951 w 1623018"/>
              <a:gd name="connsiteY1719" fmla="*/ 993409 h 1168415"/>
              <a:gd name="connsiteX1720" fmla="*/ 896068 w 1623018"/>
              <a:gd name="connsiteY1720" fmla="*/ 992568 h 1168415"/>
              <a:gd name="connsiteX1721" fmla="*/ 894385 w 1623018"/>
              <a:gd name="connsiteY1721" fmla="*/ 992568 h 1168415"/>
              <a:gd name="connsiteX1722" fmla="*/ 893997 w 1623018"/>
              <a:gd name="connsiteY1722" fmla="*/ 993409 h 1168415"/>
              <a:gd name="connsiteX1723" fmla="*/ 892703 w 1623018"/>
              <a:gd name="connsiteY1723" fmla="*/ 993863 h 1168415"/>
              <a:gd name="connsiteX1724" fmla="*/ 892314 w 1623018"/>
              <a:gd name="connsiteY1724" fmla="*/ 995286 h 1168415"/>
              <a:gd name="connsiteX1725" fmla="*/ 890826 w 1623018"/>
              <a:gd name="connsiteY1725" fmla="*/ 995739 h 1168415"/>
              <a:gd name="connsiteX1726" fmla="*/ 889920 w 1623018"/>
              <a:gd name="connsiteY1726" fmla="*/ 997034 h 1168415"/>
              <a:gd name="connsiteX1727" fmla="*/ 887525 w 1623018"/>
              <a:gd name="connsiteY1727" fmla="*/ 997875 h 1168415"/>
              <a:gd name="connsiteX1728" fmla="*/ 887719 w 1623018"/>
              <a:gd name="connsiteY1728" fmla="*/ 999299 h 1168415"/>
              <a:gd name="connsiteX1729" fmla="*/ 886036 w 1623018"/>
              <a:gd name="connsiteY1729" fmla="*/ 1001176 h 1168415"/>
              <a:gd name="connsiteX1730" fmla="*/ 884353 w 1623018"/>
              <a:gd name="connsiteY1730" fmla="*/ 1000723 h 1168415"/>
              <a:gd name="connsiteX1731" fmla="*/ 883447 w 1623018"/>
              <a:gd name="connsiteY1731" fmla="*/ 1000852 h 1168415"/>
              <a:gd name="connsiteX1732" fmla="*/ 882735 w 1623018"/>
              <a:gd name="connsiteY1732" fmla="*/ 1001305 h 1168415"/>
              <a:gd name="connsiteX1733" fmla="*/ 882024 w 1623018"/>
              <a:gd name="connsiteY1733" fmla="*/ 1002600 h 1168415"/>
              <a:gd name="connsiteX1734" fmla="*/ 880923 w 1623018"/>
              <a:gd name="connsiteY1734" fmla="*/ 1002858 h 1168415"/>
              <a:gd name="connsiteX1735" fmla="*/ 880729 w 1623018"/>
              <a:gd name="connsiteY1735" fmla="*/ 1001694 h 1168415"/>
              <a:gd name="connsiteX1736" fmla="*/ 880147 w 1623018"/>
              <a:gd name="connsiteY1736" fmla="*/ 1001434 h 1168415"/>
              <a:gd name="connsiteX1737" fmla="*/ 879629 w 1623018"/>
              <a:gd name="connsiteY1737" fmla="*/ 1000270 h 1168415"/>
              <a:gd name="connsiteX1738" fmla="*/ 879629 w 1623018"/>
              <a:gd name="connsiteY1738" fmla="*/ 999558 h 1168415"/>
              <a:gd name="connsiteX1739" fmla="*/ 879240 w 1623018"/>
              <a:gd name="connsiteY1739" fmla="*/ 999428 h 1168415"/>
              <a:gd name="connsiteX1740" fmla="*/ 878852 w 1623018"/>
              <a:gd name="connsiteY1740" fmla="*/ 1000011 h 1168415"/>
              <a:gd name="connsiteX1741" fmla="*/ 877752 w 1623018"/>
              <a:gd name="connsiteY1741" fmla="*/ 999752 h 1168415"/>
              <a:gd name="connsiteX1742" fmla="*/ 877364 w 1623018"/>
              <a:gd name="connsiteY1742" fmla="*/ 999299 h 1168415"/>
              <a:gd name="connsiteX1743" fmla="*/ 877364 w 1623018"/>
              <a:gd name="connsiteY1743" fmla="*/ 998263 h 1168415"/>
              <a:gd name="connsiteX1744" fmla="*/ 876652 w 1623018"/>
              <a:gd name="connsiteY1744" fmla="*/ 998004 h 1168415"/>
              <a:gd name="connsiteX1745" fmla="*/ 876457 w 1623018"/>
              <a:gd name="connsiteY1745" fmla="*/ 996580 h 1168415"/>
              <a:gd name="connsiteX1746" fmla="*/ 875940 w 1623018"/>
              <a:gd name="connsiteY1746" fmla="*/ 996128 h 1168415"/>
              <a:gd name="connsiteX1747" fmla="*/ 873739 w 1623018"/>
              <a:gd name="connsiteY1747" fmla="*/ 995674 h 1168415"/>
              <a:gd name="connsiteX1748" fmla="*/ 872639 w 1623018"/>
              <a:gd name="connsiteY1748" fmla="*/ 994962 h 1168415"/>
              <a:gd name="connsiteX1749" fmla="*/ 873027 w 1623018"/>
              <a:gd name="connsiteY1749" fmla="*/ 994704 h 1168415"/>
              <a:gd name="connsiteX1750" fmla="*/ 872833 w 1623018"/>
              <a:gd name="connsiteY1750" fmla="*/ 994445 h 1168415"/>
              <a:gd name="connsiteX1751" fmla="*/ 869338 w 1623018"/>
              <a:gd name="connsiteY1751" fmla="*/ 993991 h 1168415"/>
              <a:gd name="connsiteX1752" fmla="*/ 868432 w 1623018"/>
              <a:gd name="connsiteY1752" fmla="*/ 993279 h 1168415"/>
              <a:gd name="connsiteX1753" fmla="*/ 866426 w 1623018"/>
              <a:gd name="connsiteY1753" fmla="*/ 993150 h 1168415"/>
              <a:gd name="connsiteX1754" fmla="*/ 865519 w 1623018"/>
              <a:gd name="connsiteY1754" fmla="*/ 992438 h 1168415"/>
              <a:gd name="connsiteX1755" fmla="*/ 865002 w 1623018"/>
              <a:gd name="connsiteY1755" fmla="*/ 992438 h 1168415"/>
              <a:gd name="connsiteX1756" fmla="*/ 864290 w 1623018"/>
              <a:gd name="connsiteY1756" fmla="*/ 991014 h 1168415"/>
              <a:gd name="connsiteX1757" fmla="*/ 864290 w 1623018"/>
              <a:gd name="connsiteY1757" fmla="*/ 990303 h 1168415"/>
              <a:gd name="connsiteX1758" fmla="*/ 865196 w 1623018"/>
              <a:gd name="connsiteY1758" fmla="*/ 989267 h 1168415"/>
              <a:gd name="connsiteX1759" fmla="*/ 864808 w 1623018"/>
              <a:gd name="connsiteY1759" fmla="*/ 988555 h 1168415"/>
              <a:gd name="connsiteX1760" fmla="*/ 866102 w 1623018"/>
              <a:gd name="connsiteY1760" fmla="*/ 988296 h 1168415"/>
              <a:gd name="connsiteX1761" fmla="*/ 866296 w 1623018"/>
              <a:gd name="connsiteY1761" fmla="*/ 987002 h 1168415"/>
              <a:gd name="connsiteX1762" fmla="*/ 867008 w 1623018"/>
              <a:gd name="connsiteY1762" fmla="*/ 986549 h 1168415"/>
              <a:gd name="connsiteX1763" fmla="*/ 867202 w 1623018"/>
              <a:gd name="connsiteY1763" fmla="*/ 985578 h 1168415"/>
              <a:gd name="connsiteX1764" fmla="*/ 867720 w 1623018"/>
              <a:gd name="connsiteY1764" fmla="*/ 985448 h 1168415"/>
              <a:gd name="connsiteX1765" fmla="*/ 867720 w 1623018"/>
              <a:gd name="connsiteY1765" fmla="*/ 984737 h 1168415"/>
              <a:gd name="connsiteX1766" fmla="*/ 869403 w 1623018"/>
              <a:gd name="connsiteY1766" fmla="*/ 984737 h 1168415"/>
              <a:gd name="connsiteX1767" fmla="*/ 870115 w 1623018"/>
              <a:gd name="connsiteY1767" fmla="*/ 984025 h 1168415"/>
              <a:gd name="connsiteX1768" fmla="*/ 873804 w 1623018"/>
              <a:gd name="connsiteY1768" fmla="*/ 983895 h 1168415"/>
              <a:gd name="connsiteX1769" fmla="*/ 874192 w 1623018"/>
              <a:gd name="connsiteY1769" fmla="*/ 983313 h 1168415"/>
              <a:gd name="connsiteX1770" fmla="*/ 875098 w 1623018"/>
              <a:gd name="connsiteY1770" fmla="*/ 983054 h 1168415"/>
              <a:gd name="connsiteX1771" fmla="*/ 876004 w 1623018"/>
              <a:gd name="connsiteY1771" fmla="*/ 983183 h 1168415"/>
              <a:gd name="connsiteX1772" fmla="*/ 877105 w 1623018"/>
              <a:gd name="connsiteY1772" fmla="*/ 984025 h 1168415"/>
              <a:gd name="connsiteX1773" fmla="*/ 877816 w 1623018"/>
              <a:gd name="connsiteY1773" fmla="*/ 983895 h 1168415"/>
              <a:gd name="connsiteX1774" fmla="*/ 875422 w 1623018"/>
              <a:gd name="connsiteY1774" fmla="*/ 982472 h 1168415"/>
              <a:gd name="connsiteX1775" fmla="*/ 876716 w 1623018"/>
              <a:gd name="connsiteY1775" fmla="*/ 982212 h 1168415"/>
              <a:gd name="connsiteX1776" fmla="*/ 876716 w 1623018"/>
              <a:gd name="connsiteY1776" fmla="*/ 981630 h 1168415"/>
              <a:gd name="connsiteX1777" fmla="*/ 875810 w 1623018"/>
              <a:gd name="connsiteY1777" fmla="*/ 981630 h 1168415"/>
              <a:gd name="connsiteX1778" fmla="*/ 873610 w 1623018"/>
              <a:gd name="connsiteY1778" fmla="*/ 982795 h 1168415"/>
              <a:gd name="connsiteX1779" fmla="*/ 870309 w 1623018"/>
              <a:gd name="connsiteY1779" fmla="*/ 983378 h 1168415"/>
              <a:gd name="connsiteX1780" fmla="*/ 869791 w 1623018"/>
              <a:gd name="connsiteY1780" fmla="*/ 982924 h 1168415"/>
              <a:gd name="connsiteX1781" fmla="*/ 869791 w 1623018"/>
              <a:gd name="connsiteY1781" fmla="*/ 979623 h 1168415"/>
              <a:gd name="connsiteX1782" fmla="*/ 870697 w 1623018"/>
              <a:gd name="connsiteY1782" fmla="*/ 980077 h 1168415"/>
              <a:gd name="connsiteX1783" fmla="*/ 870891 w 1623018"/>
              <a:gd name="connsiteY1783" fmla="*/ 979365 h 1168415"/>
              <a:gd name="connsiteX1784" fmla="*/ 869403 w 1623018"/>
              <a:gd name="connsiteY1784" fmla="*/ 977488 h 1168415"/>
              <a:gd name="connsiteX1785" fmla="*/ 870503 w 1623018"/>
              <a:gd name="connsiteY1785" fmla="*/ 976322 h 1168415"/>
              <a:gd name="connsiteX1786" fmla="*/ 871992 w 1623018"/>
              <a:gd name="connsiteY1786" fmla="*/ 976193 h 1168415"/>
              <a:gd name="connsiteX1787" fmla="*/ 872704 w 1623018"/>
              <a:gd name="connsiteY1787" fmla="*/ 976452 h 1168415"/>
              <a:gd name="connsiteX1788" fmla="*/ 872186 w 1623018"/>
              <a:gd name="connsiteY1788" fmla="*/ 975158 h 1168415"/>
              <a:gd name="connsiteX1789" fmla="*/ 872898 w 1623018"/>
              <a:gd name="connsiteY1789" fmla="*/ 973733 h 1168415"/>
              <a:gd name="connsiteX1790" fmla="*/ 874386 w 1623018"/>
              <a:gd name="connsiteY1790" fmla="*/ 973863 h 1168415"/>
              <a:gd name="connsiteX1791" fmla="*/ 874775 w 1623018"/>
              <a:gd name="connsiteY1791" fmla="*/ 974317 h 1168415"/>
              <a:gd name="connsiteX1792" fmla="*/ 876457 w 1623018"/>
              <a:gd name="connsiteY1792" fmla="*/ 974187 h 1168415"/>
              <a:gd name="connsiteX1793" fmla="*/ 875940 w 1623018"/>
              <a:gd name="connsiteY1793" fmla="*/ 973346 h 1168415"/>
              <a:gd name="connsiteX1794" fmla="*/ 873739 w 1623018"/>
              <a:gd name="connsiteY1794" fmla="*/ 973216 h 1168415"/>
              <a:gd name="connsiteX1795" fmla="*/ 873351 w 1623018"/>
              <a:gd name="connsiteY1795" fmla="*/ 972634 h 1168415"/>
              <a:gd name="connsiteX1796" fmla="*/ 874645 w 1623018"/>
              <a:gd name="connsiteY1796" fmla="*/ 971922 h 1168415"/>
              <a:gd name="connsiteX1797" fmla="*/ 877622 w 1623018"/>
              <a:gd name="connsiteY1797" fmla="*/ 971792 h 1168415"/>
              <a:gd name="connsiteX1798" fmla="*/ 878529 w 1623018"/>
              <a:gd name="connsiteY1798" fmla="*/ 971080 h 1168415"/>
              <a:gd name="connsiteX1799" fmla="*/ 878723 w 1623018"/>
              <a:gd name="connsiteY1799" fmla="*/ 969786 h 1168415"/>
              <a:gd name="connsiteX1800" fmla="*/ 877428 w 1623018"/>
              <a:gd name="connsiteY1800" fmla="*/ 971080 h 1168415"/>
              <a:gd name="connsiteX1801" fmla="*/ 875746 w 1623018"/>
              <a:gd name="connsiteY1801" fmla="*/ 971210 h 1168415"/>
              <a:gd name="connsiteX1802" fmla="*/ 873351 w 1623018"/>
              <a:gd name="connsiteY1802" fmla="*/ 972051 h 1168415"/>
              <a:gd name="connsiteX1803" fmla="*/ 871668 w 1623018"/>
              <a:gd name="connsiteY1803" fmla="*/ 973798 h 1168415"/>
              <a:gd name="connsiteX1804" fmla="*/ 871668 w 1623018"/>
              <a:gd name="connsiteY1804" fmla="*/ 975352 h 1168415"/>
              <a:gd name="connsiteX1805" fmla="*/ 869985 w 1623018"/>
              <a:gd name="connsiteY1805" fmla="*/ 975805 h 1168415"/>
              <a:gd name="connsiteX1806" fmla="*/ 869273 w 1623018"/>
              <a:gd name="connsiteY1806" fmla="*/ 975093 h 1168415"/>
              <a:gd name="connsiteX1807" fmla="*/ 870762 w 1623018"/>
              <a:gd name="connsiteY1807" fmla="*/ 973928 h 1168415"/>
              <a:gd name="connsiteX1808" fmla="*/ 870374 w 1623018"/>
              <a:gd name="connsiteY1808" fmla="*/ 972504 h 1168415"/>
              <a:gd name="connsiteX1809" fmla="*/ 869856 w 1623018"/>
              <a:gd name="connsiteY1809" fmla="*/ 972375 h 1168415"/>
              <a:gd name="connsiteX1810" fmla="*/ 869662 w 1623018"/>
              <a:gd name="connsiteY1810" fmla="*/ 972828 h 1168415"/>
              <a:gd name="connsiteX1811" fmla="*/ 869144 w 1623018"/>
              <a:gd name="connsiteY1811" fmla="*/ 972828 h 1168415"/>
              <a:gd name="connsiteX1812" fmla="*/ 867850 w 1623018"/>
              <a:gd name="connsiteY1812" fmla="*/ 972375 h 1168415"/>
              <a:gd name="connsiteX1813" fmla="*/ 868238 w 1623018"/>
              <a:gd name="connsiteY1813" fmla="*/ 969527 h 1168415"/>
              <a:gd name="connsiteX1814" fmla="*/ 868820 w 1623018"/>
              <a:gd name="connsiteY1814" fmla="*/ 968944 h 1168415"/>
              <a:gd name="connsiteX1815" fmla="*/ 868820 w 1623018"/>
              <a:gd name="connsiteY1815" fmla="*/ 967197 h 1168415"/>
              <a:gd name="connsiteX1816" fmla="*/ 868238 w 1623018"/>
              <a:gd name="connsiteY1816" fmla="*/ 966938 h 1168415"/>
              <a:gd name="connsiteX1817" fmla="*/ 868432 w 1623018"/>
              <a:gd name="connsiteY1817" fmla="*/ 966097 h 1168415"/>
              <a:gd name="connsiteX1818" fmla="*/ 867720 w 1623018"/>
              <a:gd name="connsiteY1818" fmla="*/ 965967 h 1168415"/>
              <a:gd name="connsiteX1819" fmla="*/ 867526 w 1623018"/>
              <a:gd name="connsiteY1819" fmla="*/ 967003 h 1168415"/>
              <a:gd name="connsiteX1820" fmla="*/ 866620 w 1623018"/>
              <a:gd name="connsiteY1820" fmla="*/ 967003 h 1168415"/>
              <a:gd name="connsiteX1821" fmla="*/ 864937 w 1623018"/>
              <a:gd name="connsiteY1821" fmla="*/ 965579 h 1168415"/>
              <a:gd name="connsiteX1822" fmla="*/ 864743 w 1623018"/>
              <a:gd name="connsiteY1822" fmla="*/ 964544 h 1168415"/>
              <a:gd name="connsiteX1823" fmla="*/ 864355 w 1623018"/>
              <a:gd name="connsiteY1823" fmla="*/ 964414 h 1168415"/>
              <a:gd name="connsiteX1824" fmla="*/ 864160 w 1623018"/>
              <a:gd name="connsiteY1824" fmla="*/ 965579 h 1168415"/>
              <a:gd name="connsiteX1825" fmla="*/ 864678 w 1623018"/>
              <a:gd name="connsiteY1825" fmla="*/ 966744 h 1168415"/>
              <a:gd name="connsiteX1826" fmla="*/ 864290 w 1623018"/>
              <a:gd name="connsiteY1826" fmla="*/ 967780 h 1168415"/>
              <a:gd name="connsiteX1827" fmla="*/ 865390 w 1623018"/>
              <a:gd name="connsiteY1827" fmla="*/ 967909 h 1168415"/>
              <a:gd name="connsiteX1828" fmla="*/ 865390 w 1623018"/>
              <a:gd name="connsiteY1828" fmla="*/ 968944 h 1168415"/>
              <a:gd name="connsiteX1829" fmla="*/ 866102 w 1623018"/>
              <a:gd name="connsiteY1829" fmla="*/ 969527 h 1168415"/>
              <a:gd name="connsiteX1830" fmla="*/ 866490 w 1623018"/>
              <a:gd name="connsiteY1830" fmla="*/ 970562 h 1168415"/>
              <a:gd name="connsiteX1831" fmla="*/ 866490 w 1623018"/>
              <a:gd name="connsiteY1831" fmla="*/ 972115 h 1168415"/>
              <a:gd name="connsiteX1832" fmla="*/ 865778 w 1623018"/>
              <a:gd name="connsiteY1832" fmla="*/ 972957 h 1168415"/>
              <a:gd name="connsiteX1833" fmla="*/ 864678 w 1623018"/>
              <a:gd name="connsiteY1833" fmla="*/ 972957 h 1168415"/>
              <a:gd name="connsiteX1834" fmla="*/ 863966 w 1623018"/>
              <a:gd name="connsiteY1834" fmla="*/ 972115 h 1168415"/>
              <a:gd name="connsiteX1835" fmla="*/ 863384 w 1623018"/>
              <a:gd name="connsiteY1835" fmla="*/ 972115 h 1168415"/>
              <a:gd name="connsiteX1836" fmla="*/ 863384 w 1623018"/>
              <a:gd name="connsiteY1836" fmla="*/ 973669 h 1168415"/>
              <a:gd name="connsiteX1837" fmla="*/ 864096 w 1623018"/>
              <a:gd name="connsiteY1837" fmla="*/ 973928 h 1168415"/>
              <a:gd name="connsiteX1838" fmla="*/ 864484 w 1623018"/>
              <a:gd name="connsiteY1838" fmla="*/ 974640 h 1168415"/>
              <a:gd name="connsiteX1839" fmla="*/ 860407 w 1623018"/>
              <a:gd name="connsiteY1839" fmla="*/ 974899 h 1168415"/>
              <a:gd name="connsiteX1840" fmla="*/ 860212 w 1623018"/>
              <a:gd name="connsiteY1840" fmla="*/ 975352 h 1168415"/>
              <a:gd name="connsiteX1841" fmla="*/ 864419 w 1623018"/>
              <a:gd name="connsiteY1841" fmla="*/ 975352 h 1168415"/>
              <a:gd name="connsiteX1842" fmla="*/ 867396 w 1623018"/>
              <a:gd name="connsiteY1842" fmla="*/ 975935 h 1168415"/>
              <a:gd name="connsiteX1843" fmla="*/ 867591 w 1623018"/>
              <a:gd name="connsiteY1843" fmla="*/ 977488 h 1168415"/>
              <a:gd name="connsiteX1844" fmla="*/ 869273 w 1623018"/>
              <a:gd name="connsiteY1844" fmla="*/ 978912 h 1168415"/>
              <a:gd name="connsiteX1845" fmla="*/ 869273 w 1623018"/>
              <a:gd name="connsiteY1845" fmla="*/ 979623 h 1168415"/>
              <a:gd name="connsiteX1846" fmla="*/ 868756 w 1623018"/>
              <a:gd name="connsiteY1846" fmla="*/ 980206 h 1168415"/>
              <a:gd name="connsiteX1847" fmla="*/ 868756 w 1623018"/>
              <a:gd name="connsiteY1847" fmla="*/ 982342 h 1168415"/>
              <a:gd name="connsiteX1848" fmla="*/ 869273 w 1623018"/>
              <a:gd name="connsiteY1848" fmla="*/ 982601 h 1168415"/>
              <a:gd name="connsiteX1849" fmla="*/ 869273 w 1623018"/>
              <a:gd name="connsiteY1849" fmla="*/ 983442 h 1168415"/>
              <a:gd name="connsiteX1850" fmla="*/ 867979 w 1623018"/>
              <a:gd name="connsiteY1850" fmla="*/ 983442 h 1168415"/>
              <a:gd name="connsiteX1851" fmla="*/ 866684 w 1623018"/>
              <a:gd name="connsiteY1851" fmla="*/ 981695 h 1168415"/>
              <a:gd name="connsiteX1852" fmla="*/ 865973 w 1623018"/>
              <a:gd name="connsiteY1852" fmla="*/ 981436 h 1168415"/>
              <a:gd name="connsiteX1853" fmla="*/ 865778 w 1623018"/>
              <a:gd name="connsiteY1853" fmla="*/ 981695 h 1168415"/>
              <a:gd name="connsiteX1854" fmla="*/ 867267 w 1623018"/>
              <a:gd name="connsiteY1854" fmla="*/ 983119 h 1168415"/>
              <a:gd name="connsiteX1855" fmla="*/ 866684 w 1623018"/>
              <a:gd name="connsiteY1855" fmla="*/ 983701 h 1168415"/>
              <a:gd name="connsiteX1856" fmla="*/ 867267 w 1623018"/>
              <a:gd name="connsiteY1856" fmla="*/ 984413 h 1168415"/>
              <a:gd name="connsiteX1857" fmla="*/ 866879 w 1623018"/>
              <a:gd name="connsiteY1857" fmla="*/ 985448 h 1168415"/>
              <a:gd name="connsiteX1858" fmla="*/ 864290 w 1623018"/>
              <a:gd name="connsiteY1858" fmla="*/ 987584 h 1168415"/>
              <a:gd name="connsiteX1859" fmla="*/ 863578 w 1623018"/>
              <a:gd name="connsiteY1859" fmla="*/ 989008 h 1168415"/>
              <a:gd name="connsiteX1860" fmla="*/ 862283 w 1623018"/>
              <a:gd name="connsiteY1860" fmla="*/ 988749 h 1168415"/>
              <a:gd name="connsiteX1861" fmla="*/ 862089 w 1623018"/>
              <a:gd name="connsiteY1861" fmla="*/ 988296 h 1168415"/>
              <a:gd name="connsiteX1862" fmla="*/ 861701 w 1623018"/>
              <a:gd name="connsiteY1862" fmla="*/ 988425 h 1168415"/>
              <a:gd name="connsiteX1863" fmla="*/ 862089 w 1623018"/>
              <a:gd name="connsiteY1863" fmla="*/ 989720 h 1168415"/>
              <a:gd name="connsiteX1864" fmla="*/ 860795 w 1623018"/>
              <a:gd name="connsiteY1864" fmla="*/ 990432 h 1168415"/>
              <a:gd name="connsiteX1865" fmla="*/ 861507 w 1623018"/>
              <a:gd name="connsiteY1865" fmla="*/ 990562 h 1168415"/>
              <a:gd name="connsiteX1866" fmla="*/ 862413 w 1623018"/>
              <a:gd name="connsiteY1866" fmla="*/ 991403 h 1168415"/>
              <a:gd name="connsiteX1867" fmla="*/ 862413 w 1623018"/>
              <a:gd name="connsiteY1867" fmla="*/ 991985 h 1168415"/>
              <a:gd name="connsiteX1868" fmla="*/ 861830 w 1623018"/>
              <a:gd name="connsiteY1868" fmla="*/ 992245 h 1168415"/>
              <a:gd name="connsiteX1869" fmla="*/ 861830 w 1623018"/>
              <a:gd name="connsiteY1869" fmla="*/ 993086 h 1168415"/>
              <a:gd name="connsiteX1870" fmla="*/ 862413 w 1623018"/>
              <a:gd name="connsiteY1870" fmla="*/ 993927 h 1168415"/>
              <a:gd name="connsiteX1871" fmla="*/ 862025 w 1623018"/>
              <a:gd name="connsiteY1871" fmla="*/ 994639 h 1168415"/>
              <a:gd name="connsiteX1872" fmla="*/ 862219 w 1623018"/>
              <a:gd name="connsiteY1872" fmla="*/ 995481 h 1168415"/>
              <a:gd name="connsiteX1873" fmla="*/ 860212 w 1623018"/>
              <a:gd name="connsiteY1873" fmla="*/ 996192 h 1168415"/>
              <a:gd name="connsiteX1874" fmla="*/ 860212 w 1623018"/>
              <a:gd name="connsiteY1874" fmla="*/ 997357 h 1168415"/>
              <a:gd name="connsiteX1875" fmla="*/ 860924 w 1623018"/>
              <a:gd name="connsiteY1875" fmla="*/ 997616 h 1168415"/>
              <a:gd name="connsiteX1876" fmla="*/ 860924 w 1623018"/>
              <a:gd name="connsiteY1876" fmla="*/ 998652 h 1168415"/>
              <a:gd name="connsiteX1877" fmla="*/ 860018 w 1623018"/>
              <a:gd name="connsiteY1877" fmla="*/ 998393 h 1168415"/>
              <a:gd name="connsiteX1878" fmla="*/ 859824 w 1623018"/>
              <a:gd name="connsiteY1878" fmla="*/ 998975 h 1168415"/>
              <a:gd name="connsiteX1879" fmla="*/ 859306 w 1623018"/>
              <a:gd name="connsiteY1879" fmla="*/ 998975 h 1168415"/>
              <a:gd name="connsiteX1880" fmla="*/ 858789 w 1623018"/>
              <a:gd name="connsiteY1880" fmla="*/ 998845 h 1168415"/>
              <a:gd name="connsiteX1881" fmla="*/ 858400 w 1623018"/>
              <a:gd name="connsiteY1881" fmla="*/ 998134 h 1168415"/>
              <a:gd name="connsiteX1882" fmla="*/ 856588 w 1623018"/>
              <a:gd name="connsiteY1882" fmla="*/ 998134 h 1168415"/>
              <a:gd name="connsiteX1883" fmla="*/ 856005 w 1623018"/>
              <a:gd name="connsiteY1883" fmla="*/ 997551 h 1168415"/>
              <a:gd name="connsiteX1884" fmla="*/ 855617 w 1623018"/>
              <a:gd name="connsiteY1884" fmla="*/ 996128 h 1168415"/>
              <a:gd name="connsiteX1885" fmla="*/ 851022 w 1623018"/>
              <a:gd name="connsiteY1885" fmla="*/ 996257 h 1168415"/>
              <a:gd name="connsiteX1886" fmla="*/ 849533 w 1623018"/>
              <a:gd name="connsiteY1886" fmla="*/ 995804 h 1168415"/>
              <a:gd name="connsiteX1887" fmla="*/ 849533 w 1623018"/>
              <a:gd name="connsiteY1887" fmla="*/ 995221 h 1168415"/>
              <a:gd name="connsiteX1888" fmla="*/ 847851 w 1623018"/>
              <a:gd name="connsiteY1888" fmla="*/ 994962 h 1168415"/>
              <a:gd name="connsiteX1889" fmla="*/ 847333 w 1623018"/>
              <a:gd name="connsiteY1889" fmla="*/ 993798 h 1168415"/>
              <a:gd name="connsiteX1890" fmla="*/ 846815 w 1623018"/>
              <a:gd name="connsiteY1890" fmla="*/ 993668 h 1168415"/>
              <a:gd name="connsiteX1891" fmla="*/ 846233 w 1623018"/>
              <a:gd name="connsiteY1891" fmla="*/ 991921 h 1168415"/>
              <a:gd name="connsiteX1892" fmla="*/ 844744 w 1623018"/>
              <a:gd name="connsiteY1892" fmla="*/ 991209 h 1168415"/>
              <a:gd name="connsiteX1893" fmla="*/ 844032 w 1623018"/>
              <a:gd name="connsiteY1893" fmla="*/ 990367 h 1168415"/>
              <a:gd name="connsiteX1894" fmla="*/ 844032 w 1623018"/>
              <a:gd name="connsiteY1894" fmla="*/ 989785 h 1168415"/>
              <a:gd name="connsiteX1895" fmla="*/ 840925 w 1623018"/>
              <a:gd name="connsiteY1895" fmla="*/ 988037 h 1168415"/>
              <a:gd name="connsiteX1896" fmla="*/ 839243 w 1623018"/>
              <a:gd name="connsiteY1896" fmla="*/ 988037 h 1168415"/>
              <a:gd name="connsiteX1897" fmla="*/ 837560 w 1623018"/>
              <a:gd name="connsiteY1897" fmla="*/ 986031 h 1168415"/>
              <a:gd name="connsiteX1898" fmla="*/ 837042 w 1623018"/>
              <a:gd name="connsiteY1898" fmla="*/ 986290 h 1168415"/>
              <a:gd name="connsiteX1899" fmla="*/ 835359 w 1623018"/>
              <a:gd name="connsiteY1899" fmla="*/ 986031 h 1168415"/>
              <a:gd name="connsiteX1900" fmla="*/ 833547 w 1623018"/>
              <a:gd name="connsiteY1900" fmla="*/ 983895 h 1168415"/>
              <a:gd name="connsiteX1901" fmla="*/ 832641 w 1623018"/>
              <a:gd name="connsiteY1901" fmla="*/ 983636 h 1168415"/>
              <a:gd name="connsiteX1902" fmla="*/ 832835 w 1623018"/>
              <a:gd name="connsiteY1902" fmla="*/ 982924 h 1168415"/>
              <a:gd name="connsiteX1903" fmla="*/ 831929 w 1623018"/>
              <a:gd name="connsiteY1903" fmla="*/ 982472 h 1168415"/>
              <a:gd name="connsiteX1904" fmla="*/ 831929 w 1623018"/>
              <a:gd name="connsiteY1904" fmla="*/ 981306 h 1168415"/>
              <a:gd name="connsiteX1905" fmla="*/ 832511 w 1623018"/>
              <a:gd name="connsiteY1905" fmla="*/ 981760 h 1168415"/>
              <a:gd name="connsiteX1906" fmla="*/ 833029 w 1623018"/>
              <a:gd name="connsiteY1906" fmla="*/ 981501 h 1168415"/>
              <a:gd name="connsiteX1907" fmla="*/ 835812 w 1623018"/>
              <a:gd name="connsiteY1907" fmla="*/ 981630 h 1168415"/>
              <a:gd name="connsiteX1908" fmla="*/ 836007 w 1623018"/>
              <a:gd name="connsiteY1908" fmla="*/ 980789 h 1168415"/>
              <a:gd name="connsiteX1909" fmla="*/ 835424 w 1623018"/>
              <a:gd name="connsiteY1909" fmla="*/ 980530 h 1168415"/>
              <a:gd name="connsiteX1910" fmla="*/ 835424 w 1623018"/>
              <a:gd name="connsiteY1910" fmla="*/ 979947 h 1168415"/>
              <a:gd name="connsiteX1911" fmla="*/ 835812 w 1623018"/>
              <a:gd name="connsiteY1911" fmla="*/ 979818 h 1168415"/>
              <a:gd name="connsiteX1912" fmla="*/ 835424 w 1623018"/>
              <a:gd name="connsiteY1912" fmla="*/ 975352 h 1168415"/>
              <a:gd name="connsiteX1913" fmla="*/ 836524 w 1623018"/>
              <a:gd name="connsiteY1913" fmla="*/ 974187 h 1168415"/>
              <a:gd name="connsiteX1914" fmla="*/ 836524 w 1623018"/>
              <a:gd name="connsiteY1914" fmla="*/ 972310 h 1168415"/>
              <a:gd name="connsiteX1915" fmla="*/ 836007 w 1623018"/>
              <a:gd name="connsiteY1915" fmla="*/ 971598 h 1168415"/>
              <a:gd name="connsiteX1916" fmla="*/ 835424 w 1623018"/>
              <a:gd name="connsiteY1916" fmla="*/ 971598 h 1168415"/>
              <a:gd name="connsiteX1917" fmla="*/ 835424 w 1623018"/>
              <a:gd name="connsiteY1917" fmla="*/ 970562 h 1168415"/>
              <a:gd name="connsiteX1918" fmla="*/ 835036 w 1623018"/>
              <a:gd name="connsiteY1918" fmla="*/ 970109 h 1168415"/>
              <a:gd name="connsiteX1919" fmla="*/ 833547 w 1623018"/>
              <a:gd name="connsiteY1919" fmla="*/ 970951 h 1168415"/>
              <a:gd name="connsiteX1920" fmla="*/ 832641 w 1623018"/>
              <a:gd name="connsiteY1920" fmla="*/ 970692 h 1168415"/>
              <a:gd name="connsiteX1921" fmla="*/ 832835 w 1623018"/>
              <a:gd name="connsiteY1921" fmla="*/ 968815 h 1168415"/>
              <a:gd name="connsiteX1922" fmla="*/ 830829 w 1623018"/>
              <a:gd name="connsiteY1922" fmla="*/ 968556 h 1168415"/>
              <a:gd name="connsiteX1923" fmla="*/ 830829 w 1623018"/>
              <a:gd name="connsiteY1923" fmla="*/ 967844 h 1168415"/>
              <a:gd name="connsiteX1924" fmla="*/ 829017 w 1623018"/>
              <a:gd name="connsiteY1924" fmla="*/ 966421 h 1168415"/>
              <a:gd name="connsiteX1925" fmla="*/ 829211 w 1623018"/>
              <a:gd name="connsiteY1925" fmla="*/ 965967 h 1168415"/>
              <a:gd name="connsiteX1926" fmla="*/ 828693 w 1623018"/>
              <a:gd name="connsiteY1926" fmla="*/ 965838 h 1168415"/>
              <a:gd name="connsiteX1927" fmla="*/ 828693 w 1623018"/>
              <a:gd name="connsiteY1927" fmla="*/ 964544 h 1168415"/>
              <a:gd name="connsiteX1928" fmla="*/ 827981 w 1623018"/>
              <a:gd name="connsiteY1928" fmla="*/ 963961 h 1168415"/>
              <a:gd name="connsiteX1929" fmla="*/ 828175 w 1623018"/>
              <a:gd name="connsiteY1929" fmla="*/ 963508 h 1168415"/>
              <a:gd name="connsiteX1930" fmla="*/ 829664 w 1623018"/>
              <a:gd name="connsiteY1930" fmla="*/ 963637 h 1168415"/>
              <a:gd name="connsiteX1931" fmla="*/ 829664 w 1623018"/>
              <a:gd name="connsiteY1931" fmla="*/ 962472 h 1168415"/>
              <a:gd name="connsiteX1932" fmla="*/ 829146 w 1623018"/>
              <a:gd name="connsiteY1932" fmla="*/ 962214 h 1168415"/>
              <a:gd name="connsiteX1933" fmla="*/ 829340 w 1623018"/>
              <a:gd name="connsiteY1933" fmla="*/ 961372 h 1168415"/>
              <a:gd name="connsiteX1934" fmla="*/ 830052 w 1623018"/>
              <a:gd name="connsiteY1934" fmla="*/ 961243 h 1168415"/>
              <a:gd name="connsiteX1935" fmla="*/ 830246 w 1623018"/>
              <a:gd name="connsiteY1935" fmla="*/ 962278 h 1168415"/>
              <a:gd name="connsiteX1936" fmla="*/ 831152 w 1623018"/>
              <a:gd name="connsiteY1936" fmla="*/ 962731 h 1168415"/>
              <a:gd name="connsiteX1937" fmla="*/ 833159 w 1623018"/>
              <a:gd name="connsiteY1937" fmla="*/ 962731 h 1168415"/>
              <a:gd name="connsiteX1938" fmla="*/ 833741 w 1623018"/>
              <a:gd name="connsiteY1938" fmla="*/ 961113 h 1168415"/>
              <a:gd name="connsiteX1939" fmla="*/ 833935 w 1623018"/>
              <a:gd name="connsiteY1939" fmla="*/ 958783 h 1168415"/>
              <a:gd name="connsiteX1940" fmla="*/ 836330 w 1623018"/>
              <a:gd name="connsiteY1940" fmla="*/ 956776 h 1168415"/>
              <a:gd name="connsiteX1941" fmla="*/ 838013 w 1623018"/>
              <a:gd name="connsiteY1941" fmla="*/ 956648 h 1168415"/>
              <a:gd name="connsiteX1942" fmla="*/ 837819 w 1623018"/>
              <a:gd name="connsiteY1942" fmla="*/ 956389 h 1168415"/>
              <a:gd name="connsiteX1943" fmla="*/ 836330 w 1623018"/>
              <a:gd name="connsiteY1943" fmla="*/ 956389 h 1168415"/>
              <a:gd name="connsiteX1944" fmla="*/ 835942 w 1623018"/>
              <a:gd name="connsiteY1944" fmla="*/ 954965 h 1168415"/>
              <a:gd name="connsiteX1945" fmla="*/ 835553 w 1623018"/>
              <a:gd name="connsiteY1945" fmla="*/ 954835 h 1168415"/>
              <a:gd name="connsiteX1946" fmla="*/ 835553 w 1623018"/>
              <a:gd name="connsiteY1946" fmla="*/ 953412 h 1168415"/>
              <a:gd name="connsiteX1947" fmla="*/ 836848 w 1623018"/>
              <a:gd name="connsiteY1947" fmla="*/ 952246 h 1168415"/>
              <a:gd name="connsiteX1948" fmla="*/ 837948 w 1623018"/>
              <a:gd name="connsiteY1948" fmla="*/ 951987 h 1168415"/>
              <a:gd name="connsiteX1949" fmla="*/ 838660 w 1623018"/>
              <a:gd name="connsiteY1949" fmla="*/ 950240 h 1168415"/>
              <a:gd name="connsiteX1950" fmla="*/ 839760 w 1623018"/>
              <a:gd name="connsiteY1950" fmla="*/ 948945 h 1168415"/>
              <a:gd name="connsiteX1951" fmla="*/ 839372 w 1623018"/>
              <a:gd name="connsiteY1951" fmla="*/ 948816 h 1168415"/>
              <a:gd name="connsiteX1952" fmla="*/ 838854 w 1623018"/>
              <a:gd name="connsiteY1952" fmla="*/ 949269 h 1168415"/>
              <a:gd name="connsiteX1953" fmla="*/ 837560 w 1623018"/>
              <a:gd name="connsiteY1953" fmla="*/ 951729 h 1168415"/>
              <a:gd name="connsiteX1954" fmla="*/ 836265 w 1623018"/>
              <a:gd name="connsiteY1954" fmla="*/ 951858 h 1168415"/>
              <a:gd name="connsiteX1955" fmla="*/ 835359 w 1623018"/>
              <a:gd name="connsiteY1955" fmla="*/ 952441 h 1168415"/>
              <a:gd name="connsiteX1956" fmla="*/ 835165 w 1623018"/>
              <a:gd name="connsiteY1956" fmla="*/ 955030 h 1168415"/>
              <a:gd name="connsiteX1957" fmla="*/ 835683 w 1623018"/>
              <a:gd name="connsiteY1957" fmla="*/ 956065 h 1168415"/>
              <a:gd name="connsiteX1958" fmla="*/ 835683 w 1623018"/>
              <a:gd name="connsiteY1958" fmla="*/ 956906 h 1168415"/>
              <a:gd name="connsiteX1959" fmla="*/ 833482 w 1623018"/>
              <a:gd name="connsiteY1959" fmla="*/ 958783 h 1168415"/>
              <a:gd name="connsiteX1960" fmla="*/ 832770 w 1623018"/>
              <a:gd name="connsiteY1960" fmla="*/ 962084 h 1168415"/>
              <a:gd name="connsiteX1961" fmla="*/ 832188 w 1623018"/>
              <a:gd name="connsiteY1961" fmla="*/ 962537 h 1168415"/>
              <a:gd name="connsiteX1962" fmla="*/ 830893 w 1623018"/>
              <a:gd name="connsiteY1962" fmla="*/ 962278 h 1168415"/>
              <a:gd name="connsiteX1963" fmla="*/ 830376 w 1623018"/>
              <a:gd name="connsiteY1963" fmla="*/ 960984 h 1168415"/>
              <a:gd name="connsiteX1964" fmla="*/ 829470 w 1623018"/>
              <a:gd name="connsiteY1964" fmla="*/ 960272 h 1168415"/>
              <a:gd name="connsiteX1965" fmla="*/ 827657 w 1623018"/>
              <a:gd name="connsiteY1965" fmla="*/ 960531 h 1168415"/>
              <a:gd name="connsiteX1966" fmla="*/ 826557 w 1623018"/>
              <a:gd name="connsiteY1966" fmla="*/ 961825 h 1168415"/>
              <a:gd name="connsiteX1967" fmla="*/ 825651 w 1623018"/>
              <a:gd name="connsiteY1967" fmla="*/ 961372 h 1168415"/>
              <a:gd name="connsiteX1968" fmla="*/ 824745 w 1623018"/>
              <a:gd name="connsiteY1968" fmla="*/ 961825 h 1168415"/>
              <a:gd name="connsiteX1969" fmla="*/ 824033 w 1623018"/>
              <a:gd name="connsiteY1969" fmla="*/ 961695 h 1168415"/>
              <a:gd name="connsiteX1970" fmla="*/ 822933 w 1623018"/>
              <a:gd name="connsiteY1970" fmla="*/ 960272 h 1168415"/>
              <a:gd name="connsiteX1971" fmla="*/ 823127 w 1623018"/>
              <a:gd name="connsiteY1971" fmla="*/ 959560 h 1168415"/>
              <a:gd name="connsiteX1972" fmla="*/ 823645 w 1623018"/>
              <a:gd name="connsiteY1972" fmla="*/ 959301 h 1168415"/>
              <a:gd name="connsiteX1973" fmla="*/ 823645 w 1623018"/>
              <a:gd name="connsiteY1973" fmla="*/ 958718 h 1168415"/>
              <a:gd name="connsiteX1974" fmla="*/ 822933 w 1623018"/>
              <a:gd name="connsiteY1974" fmla="*/ 958136 h 1168415"/>
              <a:gd name="connsiteX1975" fmla="*/ 822545 w 1623018"/>
              <a:gd name="connsiteY1975" fmla="*/ 958589 h 1168415"/>
              <a:gd name="connsiteX1976" fmla="*/ 821832 w 1623018"/>
              <a:gd name="connsiteY1976" fmla="*/ 958589 h 1168415"/>
              <a:gd name="connsiteX1977" fmla="*/ 821832 w 1623018"/>
              <a:gd name="connsiteY1977" fmla="*/ 957877 h 1168415"/>
              <a:gd name="connsiteX1978" fmla="*/ 821444 w 1623018"/>
              <a:gd name="connsiteY1978" fmla="*/ 957618 h 1168415"/>
              <a:gd name="connsiteX1979" fmla="*/ 819761 w 1623018"/>
              <a:gd name="connsiteY1979" fmla="*/ 957360 h 1168415"/>
              <a:gd name="connsiteX1980" fmla="*/ 820150 w 1623018"/>
              <a:gd name="connsiteY1980" fmla="*/ 957100 h 1168415"/>
              <a:gd name="connsiteX1981" fmla="*/ 819956 w 1623018"/>
              <a:gd name="connsiteY1981" fmla="*/ 956518 h 1168415"/>
              <a:gd name="connsiteX1982" fmla="*/ 819050 w 1623018"/>
              <a:gd name="connsiteY1982" fmla="*/ 956648 h 1168415"/>
              <a:gd name="connsiteX1983" fmla="*/ 818661 w 1623018"/>
              <a:gd name="connsiteY1983" fmla="*/ 956389 h 1168415"/>
              <a:gd name="connsiteX1984" fmla="*/ 819050 w 1623018"/>
              <a:gd name="connsiteY1984" fmla="*/ 955742 h 1168415"/>
              <a:gd name="connsiteX1985" fmla="*/ 817173 w 1623018"/>
              <a:gd name="connsiteY1985" fmla="*/ 955677 h 1168415"/>
              <a:gd name="connsiteX1986" fmla="*/ 816784 w 1623018"/>
              <a:gd name="connsiteY1986" fmla="*/ 954641 h 1168415"/>
              <a:gd name="connsiteX1987" fmla="*/ 812189 w 1623018"/>
              <a:gd name="connsiteY1987" fmla="*/ 954511 h 1168415"/>
              <a:gd name="connsiteX1988" fmla="*/ 812189 w 1623018"/>
              <a:gd name="connsiteY1988" fmla="*/ 955353 h 1168415"/>
              <a:gd name="connsiteX1989" fmla="*/ 811477 w 1623018"/>
              <a:gd name="connsiteY1989" fmla="*/ 955806 h 1168415"/>
              <a:gd name="connsiteX1990" fmla="*/ 811477 w 1623018"/>
              <a:gd name="connsiteY1990" fmla="*/ 954965 h 1168415"/>
              <a:gd name="connsiteX1991" fmla="*/ 809989 w 1623018"/>
              <a:gd name="connsiteY1991" fmla="*/ 954382 h 1168415"/>
              <a:gd name="connsiteX1992" fmla="*/ 809600 w 1623018"/>
              <a:gd name="connsiteY1992" fmla="*/ 953800 h 1168415"/>
              <a:gd name="connsiteX1993" fmla="*/ 808694 w 1623018"/>
              <a:gd name="connsiteY1993" fmla="*/ 954382 h 1168415"/>
              <a:gd name="connsiteX1994" fmla="*/ 807594 w 1623018"/>
              <a:gd name="connsiteY1994" fmla="*/ 954253 h 1168415"/>
              <a:gd name="connsiteX1995" fmla="*/ 807400 w 1623018"/>
              <a:gd name="connsiteY1995" fmla="*/ 952829 h 1168415"/>
              <a:gd name="connsiteX1996" fmla="*/ 807917 w 1623018"/>
              <a:gd name="connsiteY1996" fmla="*/ 952117 h 1168415"/>
              <a:gd name="connsiteX1997" fmla="*/ 807529 w 1623018"/>
              <a:gd name="connsiteY1997" fmla="*/ 951858 h 1168415"/>
              <a:gd name="connsiteX1998" fmla="*/ 806623 w 1623018"/>
              <a:gd name="connsiteY1998" fmla="*/ 951987 h 1168415"/>
              <a:gd name="connsiteX1999" fmla="*/ 806429 w 1623018"/>
              <a:gd name="connsiteY1999" fmla="*/ 951534 h 1168415"/>
              <a:gd name="connsiteX2000" fmla="*/ 806623 w 1623018"/>
              <a:gd name="connsiteY2000" fmla="*/ 948945 h 1168415"/>
              <a:gd name="connsiteX2001" fmla="*/ 808306 w 1623018"/>
              <a:gd name="connsiteY2001" fmla="*/ 947651 h 1168415"/>
              <a:gd name="connsiteX2002" fmla="*/ 807917 w 1623018"/>
              <a:gd name="connsiteY2002" fmla="*/ 946810 h 1168415"/>
              <a:gd name="connsiteX2003" fmla="*/ 808824 w 1623018"/>
              <a:gd name="connsiteY2003" fmla="*/ 946356 h 1168415"/>
              <a:gd name="connsiteX2004" fmla="*/ 809406 w 1623018"/>
              <a:gd name="connsiteY2004" fmla="*/ 944480 h 1168415"/>
              <a:gd name="connsiteX2005" fmla="*/ 810118 w 1623018"/>
              <a:gd name="connsiteY2005" fmla="*/ 943444 h 1168415"/>
              <a:gd name="connsiteX2006" fmla="*/ 810700 w 1623018"/>
              <a:gd name="connsiteY2006" fmla="*/ 940726 h 1168415"/>
              <a:gd name="connsiteX2007" fmla="*/ 811089 w 1623018"/>
              <a:gd name="connsiteY2007" fmla="*/ 940596 h 1168415"/>
              <a:gd name="connsiteX2008" fmla="*/ 810571 w 1623018"/>
              <a:gd name="connsiteY2008" fmla="*/ 940338 h 1168415"/>
              <a:gd name="connsiteX2009" fmla="*/ 810377 w 1623018"/>
              <a:gd name="connsiteY2009" fmla="*/ 939496 h 1168415"/>
              <a:gd name="connsiteX2010" fmla="*/ 810571 w 1623018"/>
              <a:gd name="connsiteY2010" fmla="*/ 937749 h 1168415"/>
              <a:gd name="connsiteX2011" fmla="*/ 811089 w 1623018"/>
              <a:gd name="connsiteY2011" fmla="*/ 937490 h 1168415"/>
              <a:gd name="connsiteX2012" fmla="*/ 810895 w 1623018"/>
              <a:gd name="connsiteY2012" fmla="*/ 937037 h 1168415"/>
              <a:gd name="connsiteX2013" fmla="*/ 809989 w 1623018"/>
              <a:gd name="connsiteY2013" fmla="*/ 937749 h 1168415"/>
              <a:gd name="connsiteX2014" fmla="*/ 809600 w 1623018"/>
              <a:gd name="connsiteY2014" fmla="*/ 938590 h 1168415"/>
              <a:gd name="connsiteX2015" fmla="*/ 810118 w 1623018"/>
              <a:gd name="connsiteY2015" fmla="*/ 941309 h 1168415"/>
              <a:gd name="connsiteX2016" fmla="*/ 808824 w 1623018"/>
              <a:gd name="connsiteY2016" fmla="*/ 944933 h 1168415"/>
              <a:gd name="connsiteX2017" fmla="*/ 807917 w 1623018"/>
              <a:gd name="connsiteY2017" fmla="*/ 945386 h 1168415"/>
              <a:gd name="connsiteX2018" fmla="*/ 807917 w 1623018"/>
              <a:gd name="connsiteY2018" fmla="*/ 945839 h 1168415"/>
              <a:gd name="connsiteX2019" fmla="*/ 806623 w 1623018"/>
              <a:gd name="connsiteY2019" fmla="*/ 947004 h 1168415"/>
              <a:gd name="connsiteX2020" fmla="*/ 806623 w 1623018"/>
              <a:gd name="connsiteY2020" fmla="*/ 947845 h 1168415"/>
              <a:gd name="connsiteX2021" fmla="*/ 804940 w 1623018"/>
              <a:gd name="connsiteY2021" fmla="*/ 947974 h 1168415"/>
              <a:gd name="connsiteX2022" fmla="*/ 804552 w 1623018"/>
              <a:gd name="connsiteY2022" fmla="*/ 949010 h 1168415"/>
              <a:gd name="connsiteX2023" fmla="*/ 804164 w 1623018"/>
              <a:gd name="connsiteY2023" fmla="*/ 948881 h 1168415"/>
              <a:gd name="connsiteX2024" fmla="*/ 803970 w 1623018"/>
              <a:gd name="connsiteY2024" fmla="*/ 949463 h 1168415"/>
              <a:gd name="connsiteX2025" fmla="*/ 802869 w 1623018"/>
              <a:gd name="connsiteY2025" fmla="*/ 949916 h 1168415"/>
              <a:gd name="connsiteX2026" fmla="*/ 802157 w 1623018"/>
              <a:gd name="connsiteY2026" fmla="*/ 950952 h 1168415"/>
              <a:gd name="connsiteX2027" fmla="*/ 801057 w 1623018"/>
              <a:gd name="connsiteY2027" fmla="*/ 950823 h 1168415"/>
              <a:gd name="connsiteX2028" fmla="*/ 800669 w 1623018"/>
              <a:gd name="connsiteY2028" fmla="*/ 949787 h 1168415"/>
              <a:gd name="connsiteX2029" fmla="*/ 799957 w 1623018"/>
              <a:gd name="connsiteY2029" fmla="*/ 950369 h 1168415"/>
              <a:gd name="connsiteX2030" fmla="*/ 799245 w 1623018"/>
              <a:gd name="connsiteY2030" fmla="*/ 949334 h 1168415"/>
              <a:gd name="connsiteX2031" fmla="*/ 798144 w 1623018"/>
              <a:gd name="connsiteY2031" fmla="*/ 949593 h 1168415"/>
              <a:gd name="connsiteX2032" fmla="*/ 797044 w 1623018"/>
              <a:gd name="connsiteY2032" fmla="*/ 949010 h 1168415"/>
              <a:gd name="connsiteX2033" fmla="*/ 795038 w 1623018"/>
              <a:gd name="connsiteY2033" fmla="*/ 949010 h 1168415"/>
              <a:gd name="connsiteX2034" fmla="*/ 793743 w 1623018"/>
              <a:gd name="connsiteY2034" fmla="*/ 949463 h 1168415"/>
              <a:gd name="connsiteX2035" fmla="*/ 793355 w 1623018"/>
              <a:gd name="connsiteY2035" fmla="*/ 948881 h 1168415"/>
              <a:gd name="connsiteX2036" fmla="*/ 791672 w 1623018"/>
              <a:gd name="connsiteY2036" fmla="*/ 948881 h 1168415"/>
              <a:gd name="connsiteX2037" fmla="*/ 791284 w 1623018"/>
              <a:gd name="connsiteY2037" fmla="*/ 949916 h 1168415"/>
              <a:gd name="connsiteX2038" fmla="*/ 790896 w 1623018"/>
              <a:gd name="connsiteY2038" fmla="*/ 949657 h 1168415"/>
              <a:gd name="connsiteX2039" fmla="*/ 790378 w 1623018"/>
              <a:gd name="connsiteY2039" fmla="*/ 949916 h 1168415"/>
              <a:gd name="connsiteX2040" fmla="*/ 790572 w 1623018"/>
              <a:gd name="connsiteY2040" fmla="*/ 950758 h 1168415"/>
              <a:gd name="connsiteX2041" fmla="*/ 789472 w 1623018"/>
              <a:gd name="connsiteY2041" fmla="*/ 950887 h 1168415"/>
              <a:gd name="connsiteX2042" fmla="*/ 789083 w 1623018"/>
              <a:gd name="connsiteY2042" fmla="*/ 951470 h 1168415"/>
              <a:gd name="connsiteX2043" fmla="*/ 785977 w 1623018"/>
              <a:gd name="connsiteY2043" fmla="*/ 951470 h 1168415"/>
              <a:gd name="connsiteX2044" fmla="*/ 785459 w 1623018"/>
              <a:gd name="connsiteY2044" fmla="*/ 951017 h 1168415"/>
              <a:gd name="connsiteX2045" fmla="*/ 785071 w 1623018"/>
              <a:gd name="connsiteY2045" fmla="*/ 951729 h 1168415"/>
              <a:gd name="connsiteX2046" fmla="*/ 784165 w 1623018"/>
              <a:gd name="connsiteY2046" fmla="*/ 951729 h 1168415"/>
              <a:gd name="connsiteX2047" fmla="*/ 784165 w 1623018"/>
              <a:gd name="connsiteY2047" fmla="*/ 952441 h 1168415"/>
              <a:gd name="connsiteX2048" fmla="*/ 783582 w 1623018"/>
              <a:gd name="connsiteY2048" fmla="*/ 952893 h 1168415"/>
              <a:gd name="connsiteX2049" fmla="*/ 783776 w 1623018"/>
              <a:gd name="connsiteY2049" fmla="*/ 953605 h 1168415"/>
              <a:gd name="connsiteX2050" fmla="*/ 783388 w 1623018"/>
              <a:gd name="connsiteY2050" fmla="*/ 953476 h 1168415"/>
              <a:gd name="connsiteX2051" fmla="*/ 783582 w 1623018"/>
              <a:gd name="connsiteY2051" fmla="*/ 954511 h 1168415"/>
              <a:gd name="connsiteX2052" fmla="*/ 782482 w 1623018"/>
              <a:gd name="connsiteY2052" fmla="*/ 955353 h 1168415"/>
              <a:gd name="connsiteX2053" fmla="*/ 781770 w 1623018"/>
              <a:gd name="connsiteY2053" fmla="*/ 955482 h 1168415"/>
              <a:gd name="connsiteX2054" fmla="*/ 781058 w 1623018"/>
              <a:gd name="connsiteY2054" fmla="*/ 954447 h 1168415"/>
              <a:gd name="connsiteX2055" fmla="*/ 779569 w 1623018"/>
              <a:gd name="connsiteY2055" fmla="*/ 955030 h 1168415"/>
              <a:gd name="connsiteX2056" fmla="*/ 779764 w 1623018"/>
              <a:gd name="connsiteY2056" fmla="*/ 955288 h 1168415"/>
              <a:gd name="connsiteX2057" fmla="*/ 779052 w 1623018"/>
              <a:gd name="connsiteY2057" fmla="*/ 955547 h 1168415"/>
              <a:gd name="connsiteX2058" fmla="*/ 778858 w 1623018"/>
              <a:gd name="connsiteY2058" fmla="*/ 956129 h 1168415"/>
              <a:gd name="connsiteX2059" fmla="*/ 777951 w 1623018"/>
              <a:gd name="connsiteY2059" fmla="*/ 956259 h 1168415"/>
              <a:gd name="connsiteX2060" fmla="*/ 777563 w 1623018"/>
              <a:gd name="connsiteY2060" fmla="*/ 956129 h 1168415"/>
              <a:gd name="connsiteX2061" fmla="*/ 777757 w 1623018"/>
              <a:gd name="connsiteY2061" fmla="*/ 955871 h 1168415"/>
              <a:gd name="connsiteX2062" fmla="*/ 776463 w 1623018"/>
              <a:gd name="connsiteY2062" fmla="*/ 956129 h 1168415"/>
              <a:gd name="connsiteX2063" fmla="*/ 776074 w 1623018"/>
              <a:gd name="connsiteY2063" fmla="*/ 955418 h 1168415"/>
              <a:gd name="connsiteX2064" fmla="*/ 774780 w 1623018"/>
              <a:gd name="connsiteY2064" fmla="*/ 956000 h 1168415"/>
              <a:gd name="connsiteX2065" fmla="*/ 774974 w 1623018"/>
              <a:gd name="connsiteY2065" fmla="*/ 955742 h 1168415"/>
              <a:gd name="connsiteX2066" fmla="*/ 774262 w 1623018"/>
              <a:gd name="connsiteY2066" fmla="*/ 955742 h 1168415"/>
              <a:gd name="connsiteX2067" fmla="*/ 773874 w 1623018"/>
              <a:gd name="connsiteY2067" fmla="*/ 955288 h 1168415"/>
              <a:gd name="connsiteX2068" fmla="*/ 772191 w 1623018"/>
              <a:gd name="connsiteY2068" fmla="*/ 955288 h 1168415"/>
              <a:gd name="connsiteX2069" fmla="*/ 771803 w 1623018"/>
              <a:gd name="connsiteY2069" fmla="*/ 953735 h 1168415"/>
              <a:gd name="connsiteX2070" fmla="*/ 770703 w 1623018"/>
              <a:gd name="connsiteY2070" fmla="*/ 954188 h 1168415"/>
              <a:gd name="connsiteX2071" fmla="*/ 769991 w 1623018"/>
              <a:gd name="connsiteY2071" fmla="*/ 953605 h 1168415"/>
              <a:gd name="connsiteX2072" fmla="*/ 769473 w 1623018"/>
              <a:gd name="connsiteY2072" fmla="*/ 952311 h 1168415"/>
              <a:gd name="connsiteX2073" fmla="*/ 767467 w 1623018"/>
              <a:gd name="connsiteY2073" fmla="*/ 951275 h 1168415"/>
              <a:gd name="connsiteX2074" fmla="*/ 766755 w 1623018"/>
              <a:gd name="connsiteY2074" fmla="*/ 951534 h 1168415"/>
              <a:gd name="connsiteX2075" fmla="*/ 766043 w 1623018"/>
              <a:gd name="connsiteY2075" fmla="*/ 950693 h 1168415"/>
              <a:gd name="connsiteX2076" fmla="*/ 765654 w 1623018"/>
              <a:gd name="connsiteY2076" fmla="*/ 950952 h 1168415"/>
              <a:gd name="connsiteX2077" fmla="*/ 764360 w 1623018"/>
              <a:gd name="connsiteY2077" fmla="*/ 950823 h 1168415"/>
              <a:gd name="connsiteX2078" fmla="*/ 764360 w 1623018"/>
              <a:gd name="connsiteY2078" fmla="*/ 950111 h 1168415"/>
              <a:gd name="connsiteX2079" fmla="*/ 765460 w 1623018"/>
              <a:gd name="connsiteY2079" fmla="*/ 947651 h 1168415"/>
              <a:gd name="connsiteX2080" fmla="*/ 765849 w 1623018"/>
              <a:gd name="connsiteY2080" fmla="*/ 947392 h 1168415"/>
              <a:gd name="connsiteX2081" fmla="*/ 768049 w 1623018"/>
              <a:gd name="connsiteY2081" fmla="*/ 947392 h 1168415"/>
              <a:gd name="connsiteX2082" fmla="*/ 768243 w 1623018"/>
              <a:gd name="connsiteY2082" fmla="*/ 946551 h 1168415"/>
              <a:gd name="connsiteX2083" fmla="*/ 768761 w 1623018"/>
              <a:gd name="connsiteY2083" fmla="*/ 946292 h 1168415"/>
              <a:gd name="connsiteX2084" fmla="*/ 769861 w 1623018"/>
              <a:gd name="connsiteY2084" fmla="*/ 946551 h 1168415"/>
              <a:gd name="connsiteX2085" fmla="*/ 770962 w 1623018"/>
              <a:gd name="connsiteY2085" fmla="*/ 947392 h 1168415"/>
              <a:gd name="connsiteX2086" fmla="*/ 771673 w 1623018"/>
              <a:gd name="connsiteY2086" fmla="*/ 947392 h 1168415"/>
              <a:gd name="connsiteX2087" fmla="*/ 772256 w 1623018"/>
              <a:gd name="connsiteY2087" fmla="*/ 947133 h 1168415"/>
              <a:gd name="connsiteX2088" fmla="*/ 772644 w 1623018"/>
              <a:gd name="connsiteY2088" fmla="*/ 945839 h 1168415"/>
              <a:gd name="connsiteX2089" fmla="*/ 773939 w 1623018"/>
              <a:gd name="connsiteY2089" fmla="*/ 945839 h 1168415"/>
              <a:gd name="connsiteX2090" fmla="*/ 774521 w 1623018"/>
              <a:gd name="connsiteY2090" fmla="*/ 946421 h 1168415"/>
              <a:gd name="connsiteX2091" fmla="*/ 776010 w 1623018"/>
              <a:gd name="connsiteY2091" fmla="*/ 946163 h 1168415"/>
              <a:gd name="connsiteX2092" fmla="*/ 775816 w 1623018"/>
              <a:gd name="connsiteY2092" fmla="*/ 945904 h 1168415"/>
              <a:gd name="connsiteX2093" fmla="*/ 774715 w 1623018"/>
              <a:gd name="connsiteY2093" fmla="*/ 946033 h 1168415"/>
              <a:gd name="connsiteX2094" fmla="*/ 774003 w 1623018"/>
              <a:gd name="connsiteY2094" fmla="*/ 945450 h 1168415"/>
              <a:gd name="connsiteX2095" fmla="*/ 771997 w 1623018"/>
              <a:gd name="connsiteY2095" fmla="*/ 945321 h 1168415"/>
              <a:gd name="connsiteX2096" fmla="*/ 771997 w 1623018"/>
              <a:gd name="connsiteY2096" fmla="*/ 942862 h 1168415"/>
              <a:gd name="connsiteX2097" fmla="*/ 773486 w 1623018"/>
              <a:gd name="connsiteY2097" fmla="*/ 941567 h 1168415"/>
              <a:gd name="connsiteX2098" fmla="*/ 774198 w 1623018"/>
              <a:gd name="connsiteY2098" fmla="*/ 940143 h 1168415"/>
              <a:gd name="connsiteX2099" fmla="*/ 774198 w 1623018"/>
              <a:gd name="connsiteY2099" fmla="*/ 938525 h 1168415"/>
              <a:gd name="connsiteX2100" fmla="*/ 774909 w 1623018"/>
              <a:gd name="connsiteY2100" fmla="*/ 938073 h 1168415"/>
              <a:gd name="connsiteX2101" fmla="*/ 775492 w 1623018"/>
              <a:gd name="connsiteY2101" fmla="*/ 936455 h 1168415"/>
              <a:gd name="connsiteX2102" fmla="*/ 777175 w 1623018"/>
              <a:gd name="connsiteY2102" fmla="*/ 935160 h 1168415"/>
              <a:gd name="connsiteX2103" fmla="*/ 779764 w 1623018"/>
              <a:gd name="connsiteY2103" fmla="*/ 933995 h 1168415"/>
              <a:gd name="connsiteX2104" fmla="*/ 779958 w 1623018"/>
              <a:gd name="connsiteY2104" fmla="*/ 933154 h 1168415"/>
              <a:gd name="connsiteX2105" fmla="*/ 782935 w 1623018"/>
              <a:gd name="connsiteY2105" fmla="*/ 931536 h 1168415"/>
              <a:gd name="connsiteX2106" fmla="*/ 782935 w 1623018"/>
              <a:gd name="connsiteY2106" fmla="*/ 931082 h 1168415"/>
              <a:gd name="connsiteX2107" fmla="*/ 782029 w 1623018"/>
              <a:gd name="connsiteY2107" fmla="*/ 931536 h 1168415"/>
              <a:gd name="connsiteX2108" fmla="*/ 781317 w 1623018"/>
              <a:gd name="connsiteY2108" fmla="*/ 931406 h 1168415"/>
              <a:gd name="connsiteX2109" fmla="*/ 779505 w 1623018"/>
              <a:gd name="connsiteY2109" fmla="*/ 932442 h 1168415"/>
              <a:gd name="connsiteX2110" fmla="*/ 778599 w 1623018"/>
              <a:gd name="connsiteY2110" fmla="*/ 932442 h 1168415"/>
              <a:gd name="connsiteX2111" fmla="*/ 778404 w 1623018"/>
              <a:gd name="connsiteY2111" fmla="*/ 931601 h 1168415"/>
              <a:gd name="connsiteX2112" fmla="*/ 779116 w 1623018"/>
              <a:gd name="connsiteY2112" fmla="*/ 931017 h 1168415"/>
              <a:gd name="connsiteX2113" fmla="*/ 778404 w 1623018"/>
              <a:gd name="connsiteY2113" fmla="*/ 931017 h 1168415"/>
              <a:gd name="connsiteX2114" fmla="*/ 776916 w 1623018"/>
              <a:gd name="connsiteY2114" fmla="*/ 932765 h 1168415"/>
              <a:gd name="connsiteX2115" fmla="*/ 776528 w 1623018"/>
              <a:gd name="connsiteY2115" fmla="*/ 934189 h 1168415"/>
              <a:gd name="connsiteX2116" fmla="*/ 775816 w 1623018"/>
              <a:gd name="connsiteY2116" fmla="*/ 934318 h 1168415"/>
              <a:gd name="connsiteX2117" fmla="*/ 774909 w 1623018"/>
              <a:gd name="connsiteY2117" fmla="*/ 936778 h 1168415"/>
              <a:gd name="connsiteX2118" fmla="*/ 773615 w 1623018"/>
              <a:gd name="connsiteY2118" fmla="*/ 935354 h 1168415"/>
              <a:gd name="connsiteX2119" fmla="*/ 773809 w 1623018"/>
              <a:gd name="connsiteY2119" fmla="*/ 934901 h 1168415"/>
              <a:gd name="connsiteX2120" fmla="*/ 772903 w 1623018"/>
              <a:gd name="connsiteY2120" fmla="*/ 934448 h 1168415"/>
              <a:gd name="connsiteX2121" fmla="*/ 772903 w 1623018"/>
              <a:gd name="connsiteY2121" fmla="*/ 932830 h 1168415"/>
              <a:gd name="connsiteX2122" fmla="*/ 773291 w 1623018"/>
              <a:gd name="connsiteY2122" fmla="*/ 932377 h 1168415"/>
              <a:gd name="connsiteX2123" fmla="*/ 772580 w 1623018"/>
              <a:gd name="connsiteY2123" fmla="*/ 932377 h 1168415"/>
              <a:gd name="connsiteX2124" fmla="*/ 772385 w 1623018"/>
              <a:gd name="connsiteY2124" fmla="*/ 934383 h 1168415"/>
              <a:gd name="connsiteX2125" fmla="*/ 772774 w 1623018"/>
              <a:gd name="connsiteY2125" fmla="*/ 935095 h 1168415"/>
              <a:gd name="connsiteX2126" fmla="*/ 774262 w 1623018"/>
              <a:gd name="connsiteY2126" fmla="*/ 936260 h 1168415"/>
              <a:gd name="connsiteX2127" fmla="*/ 774262 w 1623018"/>
              <a:gd name="connsiteY2127" fmla="*/ 938137 h 1168415"/>
              <a:gd name="connsiteX2128" fmla="*/ 773162 w 1623018"/>
              <a:gd name="connsiteY2128" fmla="*/ 939172 h 1168415"/>
              <a:gd name="connsiteX2129" fmla="*/ 773162 w 1623018"/>
              <a:gd name="connsiteY2129" fmla="*/ 941309 h 1168415"/>
              <a:gd name="connsiteX2130" fmla="*/ 771673 w 1623018"/>
              <a:gd name="connsiteY2130" fmla="*/ 942927 h 1168415"/>
              <a:gd name="connsiteX2131" fmla="*/ 771673 w 1623018"/>
              <a:gd name="connsiteY2131" fmla="*/ 945062 h 1168415"/>
              <a:gd name="connsiteX2132" fmla="*/ 772062 w 1623018"/>
              <a:gd name="connsiteY2132" fmla="*/ 945321 h 1168415"/>
              <a:gd name="connsiteX2133" fmla="*/ 771673 w 1623018"/>
              <a:gd name="connsiteY2133" fmla="*/ 946486 h 1168415"/>
              <a:gd name="connsiteX2134" fmla="*/ 770767 w 1623018"/>
              <a:gd name="connsiteY2134" fmla="*/ 946486 h 1168415"/>
              <a:gd name="connsiteX2135" fmla="*/ 770055 w 1623018"/>
              <a:gd name="connsiteY2135" fmla="*/ 945645 h 1168415"/>
              <a:gd name="connsiteX2136" fmla="*/ 766561 w 1623018"/>
              <a:gd name="connsiteY2136" fmla="*/ 946356 h 1168415"/>
              <a:gd name="connsiteX2137" fmla="*/ 766366 w 1623018"/>
              <a:gd name="connsiteY2137" fmla="*/ 945062 h 1168415"/>
              <a:gd name="connsiteX2138" fmla="*/ 764684 w 1623018"/>
              <a:gd name="connsiteY2138" fmla="*/ 944350 h 1168415"/>
              <a:gd name="connsiteX2139" fmla="*/ 763195 w 1623018"/>
              <a:gd name="connsiteY2139" fmla="*/ 944350 h 1168415"/>
              <a:gd name="connsiteX2140" fmla="*/ 761901 w 1623018"/>
              <a:gd name="connsiteY2140" fmla="*/ 943185 h 1168415"/>
              <a:gd name="connsiteX2141" fmla="*/ 760088 w 1623018"/>
              <a:gd name="connsiteY2141" fmla="*/ 943897 h 1168415"/>
              <a:gd name="connsiteX2142" fmla="*/ 758988 w 1623018"/>
              <a:gd name="connsiteY2142" fmla="*/ 943444 h 1168415"/>
              <a:gd name="connsiteX2143" fmla="*/ 758082 w 1623018"/>
              <a:gd name="connsiteY2143" fmla="*/ 943703 h 1168415"/>
              <a:gd name="connsiteX2144" fmla="*/ 756205 w 1623018"/>
              <a:gd name="connsiteY2144" fmla="*/ 943444 h 1168415"/>
              <a:gd name="connsiteX2145" fmla="*/ 755105 w 1623018"/>
              <a:gd name="connsiteY2145" fmla="*/ 944738 h 1168415"/>
              <a:gd name="connsiteX2146" fmla="*/ 752904 w 1623018"/>
              <a:gd name="connsiteY2146" fmla="*/ 944286 h 1168415"/>
              <a:gd name="connsiteX2147" fmla="*/ 752192 w 1623018"/>
              <a:gd name="connsiteY2147" fmla="*/ 943250 h 1168415"/>
              <a:gd name="connsiteX2148" fmla="*/ 752387 w 1623018"/>
              <a:gd name="connsiteY2148" fmla="*/ 942409 h 1168415"/>
              <a:gd name="connsiteX2149" fmla="*/ 750380 w 1623018"/>
              <a:gd name="connsiteY2149" fmla="*/ 942150 h 1168415"/>
              <a:gd name="connsiteX2150" fmla="*/ 749992 w 1623018"/>
              <a:gd name="connsiteY2150" fmla="*/ 941309 h 1168415"/>
              <a:gd name="connsiteX2151" fmla="*/ 750186 w 1623018"/>
              <a:gd name="connsiteY2151" fmla="*/ 940273 h 1168415"/>
              <a:gd name="connsiteX2152" fmla="*/ 749474 w 1623018"/>
              <a:gd name="connsiteY2152" fmla="*/ 939432 h 1168415"/>
              <a:gd name="connsiteX2153" fmla="*/ 749474 w 1623018"/>
              <a:gd name="connsiteY2153" fmla="*/ 938008 h 1168415"/>
              <a:gd name="connsiteX2154" fmla="*/ 750380 w 1623018"/>
              <a:gd name="connsiteY2154" fmla="*/ 937167 h 1168415"/>
              <a:gd name="connsiteX2155" fmla="*/ 750186 w 1623018"/>
              <a:gd name="connsiteY2155" fmla="*/ 935613 h 1168415"/>
              <a:gd name="connsiteX2156" fmla="*/ 749668 w 1623018"/>
              <a:gd name="connsiteY2156" fmla="*/ 935160 h 1168415"/>
              <a:gd name="connsiteX2157" fmla="*/ 749862 w 1623018"/>
              <a:gd name="connsiteY2157" fmla="*/ 933736 h 1168415"/>
              <a:gd name="connsiteX2158" fmla="*/ 748050 w 1623018"/>
              <a:gd name="connsiteY2158" fmla="*/ 933995 h 1168415"/>
              <a:gd name="connsiteX2159" fmla="*/ 747468 w 1623018"/>
              <a:gd name="connsiteY2159" fmla="*/ 933412 h 1168415"/>
              <a:gd name="connsiteX2160" fmla="*/ 747273 w 1623018"/>
              <a:gd name="connsiteY2160" fmla="*/ 930241 h 1168415"/>
              <a:gd name="connsiteX2161" fmla="*/ 748179 w 1623018"/>
              <a:gd name="connsiteY2161" fmla="*/ 928947 h 1168415"/>
              <a:gd name="connsiteX2162" fmla="*/ 748697 w 1623018"/>
              <a:gd name="connsiteY2162" fmla="*/ 928817 h 1168415"/>
              <a:gd name="connsiteX2163" fmla="*/ 749409 w 1623018"/>
              <a:gd name="connsiteY2163" fmla="*/ 926228 h 1168415"/>
              <a:gd name="connsiteX2164" fmla="*/ 749021 w 1623018"/>
              <a:gd name="connsiteY2164" fmla="*/ 926228 h 1168415"/>
              <a:gd name="connsiteX2165" fmla="*/ 748827 w 1623018"/>
              <a:gd name="connsiteY2165" fmla="*/ 925064 h 1168415"/>
              <a:gd name="connsiteX2166" fmla="*/ 748438 w 1623018"/>
              <a:gd name="connsiteY2166" fmla="*/ 925064 h 1168415"/>
              <a:gd name="connsiteX2167" fmla="*/ 748050 w 1623018"/>
              <a:gd name="connsiteY2167" fmla="*/ 923898 h 1168415"/>
              <a:gd name="connsiteX2168" fmla="*/ 746756 w 1623018"/>
              <a:gd name="connsiteY2168" fmla="*/ 922475 h 1168415"/>
              <a:gd name="connsiteX2169" fmla="*/ 746044 w 1623018"/>
              <a:gd name="connsiteY2169" fmla="*/ 922215 h 1168415"/>
              <a:gd name="connsiteX2170" fmla="*/ 745850 w 1623018"/>
              <a:gd name="connsiteY2170" fmla="*/ 921504 h 1168415"/>
              <a:gd name="connsiteX2171" fmla="*/ 746238 w 1623018"/>
              <a:gd name="connsiteY2171" fmla="*/ 921245 h 1168415"/>
              <a:gd name="connsiteX2172" fmla="*/ 745850 w 1623018"/>
              <a:gd name="connsiteY2172" fmla="*/ 921116 h 1168415"/>
              <a:gd name="connsiteX2173" fmla="*/ 747662 w 1623018"/>
              <a:gd name="connsiteY2173" fmla="*/ 921116 h 1168415"/>
              <a:gd name="connsiteX2174" fmla="*/ 748374 w 1623018"/>
              <a:gd name="connsiteY2174" fmla="*/ 922280 h 1168415"/>
              <a:gd name="connsiteX2175" fmla="*/ 750380 w 1623018"/>
              <a:gd name="connsiteY2175" fmla="*/ 922280 h 1168415"/>
              <a:gd name="connsiteX2176" fmla="*/ 750574 w 1623018"/>
              <a:gd name="connsiteY2176" fmla="*/ 921439 h 1168415"/>
              <a:gd name="connsiteX2177" fmla="*/ 751998 w 1623018"/>
              <a:gd name="connsiteY2177" fmla="*/ 921568 h 1168415"/>
              <a:gd name="connsiteX2178" fmla="*/ 753163 w 1623018"/>
              <a:gd name="connsiteY2178" fmla="*/ 920727 h 1168415"/>
              <a:gd name="connsiteX2179" fmla="*/ 753357 w 1623018"/>
              <a:gd name="connsiteY2179" fmla="*/ 918397 h 1168415"/>
              <a:gd name="connsiteX2180" fmla="*/ 753746 w 1623018"/>
              <a:gd name="connsiteY2180" fmla="*/ 918397 h 1168415"/>
              <a:gd name="connsiteX2181" fmla="*/ 753551 w 1623018"/>
              <a:gd name="connsiteY2181" fmla="*/ 917815 h 1168415"/>
              <a:gd name="connsiteX2182" fmla="*/ 754134 w 1623018"/>
              <a:gd name="connsiteY2182" fmla="*/ 917685 h 1168415"/>
              <a:gd name="connsiteX2183" fmla="*/ 754134 w 1623018"/>
              <a:gd name="connsiteY2183" fmla="*/ 916973 h 1168415"/>
              <a:gd name="connsiteX2184" fmla="*/ 755623 w 1623018"/>
              <a:gd name="connsiteY2184" fmla="*/ 915355 h 1168415"/>
              <a:gd name="connsiteX2185" fmla="*/ 756723 w 1623018"/>
              <a:gd name="connsiteY2185" fmla="*/ 911213 h 1168415"/>
              <a:gd name="connsiteX2186" fmla="*/ 760218 w 1623018"/>
              <a:gd name="connsiteY2186" fmla="*/ 909336 h 1168415"/>
              <a:gd name="connsiteX2187" fmla="*/ 760606 w 1623018"/>
              <a:gd name="connsiteY2187" fmla="*/ 908754 h 1168415"/>
              <a:gd name="connsiteX2188" fmla="*/ 761318 w 1623018"/>
              <a:gd name="connsiteY2188" fmla="*/ 908883 h 1168415"/>
              <a:gd name="connsiteX2189" fmla="*/ 761706 w 1623018"/>
              <a:gd name="connsiteY2189" fmla="*/ 907459 h 1168415"/>
              <a:gd name="connsiteX2190" fmla="*/ 760412 w 1623018"/>
              <a:gd name="connsiteY2190" fmla="*/ 907459 h 1168415"/>
              <a:gd name="connsiteX2191" fmla="*/ 759829 w 1623018"/>
              <a:gd name="connsiteY2191" fmla="*/ 908042 h 1168415"/>
              <a:gd name="connsiteX2192" fmla="*/ 757241 w 1623018"/>
              <a:gd name="connsiteY2192" fmla="*/ 908883 h 1168415"/>
              <a:gd name="connsiteX2193" fmla="*/ 755946 w 1623018"/>
              <a:gd name="connsiteY2193" fmla="*/ 909725 h 1168415"/>
              <a:gd name="connsiteX2194" fmla="*/ 754652 w 1623018"/>
              <a:gd name="connsiteY2194" fmla="*/ 911472 h 1168415"/>
              <a:gd name="connsiteX2195" fmla="*/ 754457 w 1623018"/>
              <a:gd name="connsiteY2195" fmla="*/ 912766 h 1168415"/>
              <a:gd name="connsiteX2196" fmla="*/ 753940 w 1623018"/>
              <a:gd name="connsiteY2196" fmla="*/ 913026 h 1168415"/>
              <a:gd name="connsiteX2197" fmla="*/ 754134 w 1623018"/>
              <a:gd name="connsiteY2197" fmla="*/ 913608 h 1168415"/>
              <a:gd name="connsiteX2198" fmla="*/ 753422 w 1623018"/>
              <a:gd name="connsiteY2198" fmla="*/ 914449 h 1168415"/>
              <a:gd name="connsiteX2199" fmla="*/ 753422 w 1623018"/>
              <a:gd name="connsiteY2199" fmla="*/ 917361 h 1168415"/>
              <a:gd name="connsiteX2200" fmla="*/ 752710 w 1623018"/>
              <a:gd name="connsiteY2200" fmla="*/ 917944 h 1168415"/>
              <a:gd name="connsiteX2201" fmla="*/ 752322 w 1623018"/>
              <a:gd name="connsiteY2201" fmla="*/ 919821 h 1168415"/>
              <a:gd name="connsiteX2202" fmla="*/ 751610 w 1623018"/>
              <a:gd name="connsiteY2202" fmla="*/ 920080 h 1168415"/>
              <a:gd name="connsiteX2203" fmla="*/ 751416 w 1623018"/>
              <a:gd name="connsiteY2203" fmla="*/ 920662 h 1168415"/>
              <a:gd name="connsiteX2204" fmla="*/ 749021 w 1623018"/>
              <a:gd name="connsiteY2204" fmla="*/ 920403 h 1168415"/>
              <a:gd name="connsiteX2205" fmla="*/ 749021 w 1623018"/>
              <a:gd name="connsiteY2205" fmla="*/ 919821 h 1168415"/>
              <a:gd name="connsiteX2206" fmla="*/ 748309 w 1623018"/>
              <a:gd name="connsiteY2206" fmla="*/ 919239 h 1168415"/>
              <a:gd name="connsiteX2207" fmla="*/ 746820 w 1623018"/>
              <a:gd name="connsiteY2207" fmla="*/ 919368 h 1168415"/>
              <a:gd name="connsiteX2208" fmla="*/ 746626 w 1623018"/>
              <a:gd name="connsiteY2208" fmla="*/ 918268 h 1168415"/>
              <a:gd name="connsiteX2209" fmla="*/ 745914 w 1623018"/>
              <a:gd name="connsiteY2209" fmla="*/ 918073 h 1168415"/>
              <a:gd name="connsiteX2210" fmla="*/ 745332 w 1623018"/>
              <a:gd name="connsiteY2210" fmla="*/ 918527 h 1168415"/>
              <a:gd name="connsiteX2211" fmla="*/ 745526 w 1623018"/>
              <a:gd name="connsiteY2211" fmla="*/ 919821 h 1168415"/>
              <a:gd name="connsiteX2212" fmla="*/ 744943 w 1623018"/>
              <a:gd name="connsiteY2212" fmla="*/ 920080 h 1168415"/>
              <a:gd name="connsiteX2213" fmla="*/ 743455 w 1623018"/>
              <a:gd name="connsiteY2213" fmla="*/ 919626 h 1168415"/>
              <a:gd name="connsiteX2214" fmla="*/ 741060 w 1623018"/>
              <a:gd name="connsiteY2214" fmla="*/ 919626 h 1168415"/>
              <a:gd name="connsiteX2215" fmla="*/ 740866 w 1623018"/>
              <a:gd name="connsiteY2215" fmla="*/ 920210 h 1168415"/>
              <a:gd name="connsiteX2216" fmla="*/ 739960 w 1623018"/>
              <a:gd name="connsiteY2216" fmla="*/ 920468 h 1168415"/>
              <a:gd name="connsiteX2217" fmla="*/ 738860 w 1623018"/>
              <a:gd name="connsiteY2217" fmla="*/ 919886 h 1168415"/>
              <a:gd name="connsiteX2218" fmla="*/ 737954 w 1623018"/>
              <a:gd name="connsiteY2218" fmla="*/ 920727 h 1168415"/>
              <a:gd name="connsiteX2219" fmla="*/ 736271 w 1623018"/>
              <a:gd name="connsiteY2219" fmla="*/ 920597 h 1168415"/>
              <a:gd name="connsiteX2220" fmla="*/ 735753 w 1623018"/>
              <a:gd name="connsiteY2220" fmla="*/ 920857 h 1168415"/>
              <a:gd name="connsiteX2221" fmla="*/ 735753 w 1623018"/>
              <a:gd name="connsiteY2221" fmla="*/ 921892 h 1168415"/>
              <a:gd name="connsiteX2222" fmla="*/ 734653 w 1623018"/>
              <a:gd name="connsiteY2222" fmla="*/ 921892 h 1168415"/>
              <a:gd name="connsiteX2223" fmla="*/ 734264 w 1623018"/>
              <a:gd name="connsiteY2223" fmla="*/ 920274 h 1168415"/>
              <a:gd name="connsiteX2224" fmla="*/ 735559 w 1623018"/>
              <a:gd name="connsiteY2224" fmla="*/ 919691 h 1168415"/>
              <a:gd name="connsiteX2225" fmla="*/ 735753 w 1623018"/>
              <a:gd name="connsiteY2225" fmla="*/ 919239 h 1168415"/>
              <a:gd name="connsiteX2226" fmla="*/ 735365 w 1623018"/>
              <a:gd name="connsiteY2226" fmla="*/ 918203 h 1168415"/>
              <a:gd name="connsiteX2227" fmla="*/ 734653 w 1623018"/>
              <a:gd name="connsiteY2227" fmla="*/ 917621 h 1168415"/>
              <a:gd name="connsiteX2228" fmla="*/ 734653 w 1623018"/>
              <a:gd name="connsiteY2228" fmla="*/ 919498 h 1168415"/>
              <a:gd name="connsiteX2229" fmla="*/ 734070 w 1623018"/>
              <a:gd name="connsiteY2229" fmla="*/ 919498 h 1168415"/>
              <a:gd name="connsiteX2230" fmla="*/ 733553 w 1623018"/>
              <a:gd name="connsiteY2230" fmla="*/ 918656 h 1168415"/>
              <a:gd name="connsiteX2231" fmla="*/ 733164 w 1623018"/>
              <a:gd name="connsiteY2231" fmla="*/ 918785 h 1168415"/>
              <a:gd name="connsiteX2232" fmla="*/ 732646 w 1623018"/>
              <a:gd name="connsiteY2232" fmla="*/ 918332 h 1168415"/>
              <a:gd name="connsiteX2233" fmla="*/ 731546 w 1623018"/>
              <a:gd name="connsiteY2233" fmla="*/ 918785 h 1168415"/>
              <a:gd name="connsiteX2234" fmla="*/ 729540 w 1623018"/>
              <a:gd name="connsiteY2234" fmla="*/ 918785 h 1168415"/>
              <a:gd name="connsiteX2235" fmla="*/ 729346 w 1623018"/>
              <a:gd name="connsiteY2235" fmla="*/ 917944 h 1168415"/>
              <a:gd name="connsiteX2236" fmla="*/ 728051 w 1623018"/>
              <a:gd name="connsiteY2236" fmla="*/ 917685 h 1168415"/>
              <a:gd name="connsiteX2237" fmla="*/ 728245 w 1623018"/>
              <a:gd name="connsiteY2237" fmla="*/ 916650 h 1168415"/>
              <a:gd name="connsiteX2238" fmla="*/ 728634 w 1623018"/>
              <a:gd name="connsiteY2238" fmla="*/ 916779 h 1168415"/>
              <a:gd name="connsiteX2239" fmla="*/ 728634 w 1623018"/>
              <a:gd name="connsiteY2239" fmla="*/ 916197 h 1168415"/>
              <a:gd name="connsiteX2240" fmla="*/ 729346 w 1623018"/>
              <a:gd name="connsiteY2240" fmla="*/ 916067 h 1168415"/>
              <a:gd name="connsiteX2241" fmla="*/ 728634 w 1623018"/>
              <a:gd name="connsiteY2241" fmla="*/ 915484 h 1168415"/>
              <a:gd name="connsiteX2242" fmla="*/ 729022 w 1623018"/>
              <a:gd name="connsiteY2242" fmla="*/ 912313 h 1168415"/>
              <a:gd name="connsiteX2243" fmla="*/ 728310 w 1623018"/>
              <a:gd name="connsiteY2243" fmla="*/ 911601 h 1168415"/>
              <a:gd name="connsiteX2244" fmla="*/ 728698 w 1623018"/>
              <a:gd name="connsiteY2244" fmla="*/ 911019 h 1168415"/>
              <a:gd name="connsiteX2245" fmla="*/ 727986 w 1623018"/>
              <a:gd name="connsiteY2245" fmla="*/ 910307 h 1168415"/>
              <a:gd name="connsiteX2246" fmla="*/ 727986 w 1623018"/>
              <a:gd name="connsiteY2246" fmla="*/ 909466 h 1168415"/>
              <a:gd name="connsiteX2247" fmla="*/ 727275 w 1623018"/>
              <a:gd name="connsiteY2247" fmla="*/ 908883 h 1168415"/>
              <a:gd name="connsiteX2248" fmla="*/ 727469 w 1623018"/>
              <a:gd name="connsiteY2248" fmla="*/ 908300 h 1168415"/>
              <a:gd name="connsiteX2249" fmla="*/ 726886 w 1623018"/>
              <a:gd name="connsiteY2249" fmla="*/ 907588 h 1168415"/>
              <a:gd name="connsiteX2250" fmla="*/ 726886 w 1623018"/>
              <a:gd name="connsiteY2250" fmla="*/ 906424 h 1168415"/>
              <a:gd name="connsiteX2251" fmla="*/ 725980 w 1623018"/>
              <a:gd name="connsiteY2251" fmla="*/ 905841 h 1168415"/>
              <a:gd name="connsiteX2252" fmla="*/ 726368 w 1623018"/>
              <a:gd name="connsiteY2252" fmla="*/ 904999 h 1168415"/>
              <a:gd name="connsiteX2253" fmla="*/ 725462 w 1623018"/>
              <a:gd name="connsiteY2253" fmla="*/ 904871 h 1168415"/>
              <a:gd name="connsiteX2254" fmla="*/ 725268 w 1623018"/>
              <a:gd name="connsiteY2254" fmla="*/ 904611 h 1168415"/>
              <a:gd name="connsiteX2255" fmla="*/ 725786 w 1623018"/>
              <a:gd name="connsiteY2255" fmla="*/ 904158 h 1168415"/>
              <a:gd name="connsiteX2256" fmla="*/ 725268 w 1623018"/>
              <a:gd name="connsiteY2256" fmla="*/ 904158 h 1168415"/>
              <a:gd name="connsiteX2257" fmla="*/ 724168 w 1623018"/>
              <a:gd name="connsiteY2257" fmla="*/ 902993 h 1168415"/>
              <a:gd name="connsiteX2258" fmla="*/ 722679 w 1623018"/>
              <a:gd name="connsiteY2258" fmla="*/ 902411 h 1168415"/>
              <a:gd name="connsiteX2259" fmla="*/ 722679 w 1623018"/>
              <a:gd name="connsiteY2259" fmla="*/ 901828 h 1168415"/>
              <a:gd name="connsiteX2260" fmla="*/ 722097 w 1623018"/>
              <a:gd name="connsiteY2260" fmla="*/ 901699 h 1168415"/>
              <a:gd name="connsiteX2261" fmla="*/ 722097 w 1623018"/>
              <a:gd name="connsiteY2261" fmla="*/ 900534 h 1168415"/>
              <a:gd name="connsiteX2262" fmla="*/ 722809 w 1623018"/>
              <a:gd name="connsiteY2262" fmla="*/ 899822 h 1168415"/>
              <a:gd name="connsiteX2263" fmla="*/ 722615 w 1623018"/>
              <a:gd name="connsiteY2263" fmla="*/ 898398 h 1168415"/>
              <a:gd name="connsiteX2264" fmla="*/ 723132 w 1623018"/>
              <a:gd name="connsiteY2264" fmla="*/ 897815 h 1168415"/>
              <a:gd name="connsiteX2265" fmla="*/ 723132 w 1623018"/>
              <a:gd name="connsiteY2265" fmla="*/ 896651 h 1168415"/>
              <a:gd name="connsiteX2266" fmla="*/ 724815 w 1623018"/>
              <a:gd name="connsiteY2266" fmla="*/ 893738 h 1168415"/>
              <a:gd name="connsiteX2267" fmla="*/ 724427 w 1623018"/>
              <a:gd name="connsiteY2267" fmla="*/ 893285 h 1168415"/>
              <a:gd name="connsiteX2268" fmla="*/ 724621 w 1623018"/>
              <a:gd name="connsiteY2268" fmla="*/ 892573 h 1168415"/>
              <a:gd name="connsiteX2269" fmla="*/ 725203 w 1623018"/>
              <a:gd name="connsiteY2269" fmla="*/ 892444 h 1168415"/>
              <a:gd name="connsiteX2270" fmla="*/ 725009 w 1623018"/>
              <a:gd name="connsiteY2270" fmla="*/ 891732 h 1168415"/>
              <a:gd name="connsiteX2271" fmla="*/ 725398 w 1623018"/>
              <a:gd name="connsiteY2271" fmla="*/ 891473 h 1168415"/>
              <a:gd name="connsiteX2272" fmla="*/ 725203 w 1623018"/>
              <a:gd name="connsiteY2272" fmla="*/ 890891 h 1168415"/>
              <a:gd name="connsiteX2273" fmla="*/ 725915 w 1623018"/>
              <a:gd name="connsiteY2273" fmla="*/ 889013 h 1168415"/>
              <a:gd name="connsiteX2274" fmla="*/ 725915 w 1623018"/>
              <a:gd name="connsiteY2274" fmla="*/ 887719 h 1168415"/>
              <a:gd name="connsiteX2275" fmla="*/ 727210 w 1623018"/>
              <a:gd name="connsiteY2275" fmla="*/ 887590 h 1168415"/>
              <a:gd name="connsiteX2276" fmla="*/ 728893 w 1623018"/>
              <a:gd name="connsiteY2276" fmla="*/ 888431 h 1168415"/>
              <a:gd name="connsiteX2277" fmla="*/ 730575 w 1623018"/>
              <a:gd name="connsiteY2277" fmla="*/ 888561 h 1168415"/>
              <a:gd name="connsiteX2278" fmla="*/ 730381 w 1623018"/>
              <a:gd name="connsiteY2278" fmla="*/ 887719 h 1168415"/>
              <a:gd name="connsiteX2279" fmla="*/ 727080 w 1623018"/>
              <a:gd name="connsiteY2279" fmla="*/ 886296 h 1168415"/>
              <a:gd name="connsiteX2280" fmla="*/ 726886 w 1623018"/>
              <a:gd name="connsiteY2280" fmla="*/ 885260 h 1168415"/>
              <a:gd name="connsiteX2281" fmla="*/ 727598 w 1623018"/>
              <a:gd name="connsiteY2281" fmla="*/ 885389 h 1168415"/>
              <a:gd name="connsiteX2282" fmla="*/ 729087 w 1623018"/>
              <a:gd name="connsiteY2282" fmla="*/ 884936 h 1168415"/>
              <a:gd name="connsiteX2283" fmla="*/ 729993 w 1623018"/>
              <a:gd name="connsiteY2283" fmla="*/ 883642 h 1168415"/>
              <a:gd name="connsiteX2284" fmla="*/ 732387 w 1623018"/>
              <a:gd name="connsiteY2284" fmla="*/ 881894 h 1168415"/>
              <a:gd name="connsiteX2285" fmla="*/ 732387 w 1623018"/>
              <a:gd name="connsiteY2285" fmla="*/ 881053 h 1168415"/>
              <a:gd name="connsiteX2286" fmla="*/ 732905 w 1623018"/>
              <a:gd name="connsiteY2286" fmla="*/ 880794 h 1168415"/>
              <a:gd name="connsiteX2287" fmla="*/ 733617 w 1623018"/>
              <a:gd name="connsiteY2287" fmla="*/ 878917 h 1168415"/>
              <a:gd name="connsiteX2288" fmla="*/ 734523 w 1623018"/>
              <a:gd name="connsiteY2288" fmla="*/ 878788 h 1168415"/>
              <a:gd name="connsiteX2289" fmla="*/ 735041 w 1623018"/>
              <a:gd name="connsiteY2289" fmla="*/ 877752 h 1168415"/>
              <a:gd name="connsiteX2290" fmla="*/ 734653 w 1623018"/>
              <a:gd name="connsiteY2290" fmla="*/ 876587 h 1168415"/>
              <a:gd name="connsiteX2291" fmla="*/ 735365 w 1623018"/>
              <a:gd name="connsiteY2291" fmla="*/ 876458 h 1168415"/>
              <a:gd name="connsiteX2292" fmla="*/ 735365 w 1623018"/>
              <a:gd name="connsiteY2292" fmla="*/ 875875 h 1168415"/>
              <a:gd name="connsiteX2293" fmla="*/ 736077 w 1623018"/>
              <a:gd name="connsiteY2293" fmla="*/ 874840 h 1168415"/>
              <a:gd name="connsiteX2294" fmla="*/ 735882 w 1623018"/>
              <a:gd name="connsiteY2294" fmla="*/ 873998 h 1168415"/>
              <a:gd name="connsiteX2295" fmla="*/ 736789 w 1623018"/>
              <a:gd name="connsiteY2295" fmla="*/ 873739 h 1168415"/>
              <a:gd name="connsiteX2296" fmla="*/ 738083 w 1623018"/>
              <a:gd name="connsiteY2296" fmla="*/ 872121 h 1168415"/>
              <a:gd name="connsiteX2297" fmla="*/ 738471 w 1623018"/>
              <a:gd name="connsiteY2297" fmla="*/ 869532 h 1168415"/>
              <a:gd name="connsiteX2298" fmla="*/ 738083 w 1623018"/>
              <a:gd name="connsiteY2298" fmla="*/ 868950 h 1168415"/>
              <a:gd name="connsiteX2299" fmla="*/ 737695 w 1623018"/>
              <a:gd name="connsiteY2299" fmla="*/ 869079 h 1168415"/>
              <a:gd name="connsiteX2300" fmla="*/ 737889 w 1623018"/>
              <a:gd name="connsiteY2300" fmla="*/ 869921 h 1168415"/>
              <a:gd name="connsiteX2301" fmla="*/ 737177 w 1623018"/>
              <a:gd name="connsiteY2301" fmla="*/ 871345 h 1168415"/>
              <a:gd name="connsiteX2302" fmla="*/ 736271 w 1623018"/>
              <a:gd name="connsiteY2302" fmla="*/ 871927 h 1168415"/>
              <a:gd name="connsiteX2303" fmla="*/ 735365 w 1623018"/>
              <a:gd name="connsiteY2303" fmla="*/ 871474 h 1168415"/>
              <a:gd name="connsiteX2304" fmla="*/ 734976 w 1623018"/>
              <a:gd name="connsiteY2304" fmla="*/ 872639 h 1168415"/>
              <a:gd name="connsiteX2305" fmla="*/ 734588 w 1623018"/>
              <a:gd name="connsiteY2305" fmla="*/ 872510 h 1168415"/>
              <a:gd name="connsiteX2306" fmla="*/ 733876 w 1623018"/>
              <a:gd name="connsiteY2306" fmla="*/ 873674 h 1168415"/>
              <a:gd name="connsiteX2307" fmla="*/ 733358 w 1623018"/>
              <a:gd name="connsiteY2307" fmla="*/ 873674 h 1168415"/>
              <a:gd name="connsiteX2308" fmla="*/ 733553 w 1623018"/>
              <a:gd name="connsiteY2308" fmla="*/ 874386 h 1168415"/>
              <a:gd name="connsiteX2309" fmla="*/ 732970 w 1623018"/>
              <a:gd name="connsiteY2309" fmla="*/ 874516 h 1168415"/>
              <a:gd name="connsiteX2310" fmla="*/ 733164 w 1623018"/>
              <a:gd name="connsiteY2310" fmla="*/ 875357 h 1168415"/>
              <a:gd name="connsiteX2311" fmla="*/ 732776 w 1623018"/>
              <a:gd name="connsiteY2311" fmla="*/ 875357 h 1168415"/>
              <a:gd name="connsiteX2312" fmla="*/ 732582 w 1623018"/>
              <a:gd name="connsiteY2312" fmla="*/ 876781 h 1168415"/>
              <a:gd name="connsiteX2313" fmla="*/ 731676 w 1623018"/>
              <a:gd name="connsiteY2313" fmla="*/ 877817 h 1168415"/>
              <a:gd name="connsiteX2314" fmla="*/ 731481 w 1623018"/>
              <a:gd name="connsiteY2314" fmla="*/ 879240 h 1168415"/>
              <a:gd name="connsiteX2315" fmla="*/ 729799 w 1623018"/>
              <a:gd name="connsiteY2315" fmla="*/ 880665 h 1168415"/>
              <a:gd name="connsiteX2316" fmla="*/ 729087 w 1623018"/>
              <a:gd name="connsiteY2316" fmla="*/ 881959 h 1168415"/>
              <a:gd name="connsiteX2317" fmla="*/ 727792 w 1623018"/>
              <a:gd name="connsiteY2317" fmla="*/ 882671 h 1168415"/>
              <a:gd name="connsiteX2318" fmla="*/ 726498 w 1623018"/>
              <a:gd name="connsiteY2318" fmla="*/ 882089 h 1168415"/>
              <a:gd name="connsiteX2319" fmla="*/ 725980 w 1623018"/>
              <a:gd name="connsiteY2319" fmla="*/ 881247 h 1168415"/>
              <a:gd name="connsiteX2320" fmla="*/ 725980 w 1623018"/>
              <a:gd name="connsiteY2320" fmla="*/ 879629 h 1168415"/>
              <a:gd name="connsiteX2321" fmla="*/ 726368 w 1623018"/>
              <a:gd name="connsiteY2321" fmla="*/ 879629 h 1168415"/>
              <a:gd name="connsiteX2322" fmla="*/ 726368 w 1623018"/>
              <a:gd name="connsiteY2322" fmla="*/ 879176 h 1168415"/>
              <a:gd name="connsiteX2323" fmla="*/ 724880 w 1623018"/>
              <a:gd name="connsiteY2323" fmla="*/ 878334 h 1168415"/>
              <a:gd name="connsiteX2324" fmla="*/ 723585 w 1623018"/>
              <a:gd name="connsiteY2324" fmla="*/ 876910 h 1168415"/>
              <a:gd name="connsiteX2325" fmla="*/ 723974 w 1623018"/>
              <a:gd name="connsiteY2325" fmla="*/ 876651 h 1168415"/>
              <a:gd name="connsiteX2326" fmla="*/ 723974 w 1623018"/>
              <a:gd name="connsiteY2326" fmla="*/ 874905 h 1168415"/>
              <a:gd name="connsiteX2327" fmla="*/ 723391 w 1623018"/>
              <a:gd name="connsiteY2327" fmla="*/ 874451 h 1168415"/>
              <a:gd name="connsiteX2328" fmla="*/ 723585 w 1623018"/>
              <a:gd name="connsiteY2328" fmla="*/ 872575 h 1168415"/>
              <a:gd name="connsiteX2329" fmla="*/ 723003 w 1623018"/>
              <a:gd name="connsiteY2329" fmla="*/ 872445 h 1168415"/>
              <a:gd name="connsiteX2330" fmla="*/ 723003 w 1623018"/>
              <a:gd name="connsiteY2330" fmla="*/ 871409 h 1168415"/>
              <a:gd name="connsiteX2331" fmla="*/ 721514 w 1623018"/>
              <a:gd name="connsiteY2331" fmla="*/ 869791 h 1168415"/>
              <a:gd name="connsiteX2332" fmla="*/ 720932 w 1623018"/>
              <a:gd name="connsiteY2332" fmla="*/ 869791 h 1168415"/>
              <a:gd name="connsiteX2333" fmla="*/ 721126 w 1623018"/>
              <a:gd name="connsiteY2333" fmla="*/ 869209 h 1168415"/>
              <a:gd name="connsiteX2334" fmla="*/ 720738 w 1623018"/>
              <a:gd name="connsiteY2334" fmla="*/ 869079 h 1168415"/>
              <a:gd name="connsiteX2335" fmla="*/ 720349 w 1623018"/>
              <a:gd name="connsiteY2335" fmla="*/ 867785 h 1168415"/>
              <a:gd name="connsiteX2336" fmla="*/ 719767 w 1623018"/>
              <a:gd name="connsiteY2336" fmla="*/ 867656 h 1168415"/>
              <a:gd name="connsiteX2337" fmla="*/ 719379 w 1623018"/>
              <a:gd name="connsiteY2337" fmla="*/ 866490 h 1168415"/>
              <a:gd name="connsiteX2338" fmla="*/ 717566 w 1623018"/>
              <a:gd name="connsiteY2338" fmla="*/ 864613 h 1168415"/>
              <a:gd name="connsiteX2339" fmla="*/ 716854 w 1623018"/>
              <a:gd name="connsiteY2339" fmla="*/ 864613 h 1168415"/>
              <a:gd name="connsiteX2340" fmla="*/ 715366 w 1623018"/>
              <a:gd name="connsiteY2340" fmla="*/ 865455 h 1168415"/>
              <a:gd name="connsiteX2341" fmla="*/ 715366 w 1623018"/>
              <a:gd name="connsiteY2341" fmla="*/ 866167 h 1168415"/>
              <a:gd name="connsiteX2342" fmla="*/ 714071 w 1623018"/>
              <a:gd name="connsiteY2342" fmla="*/ 867461 h 1168415"/>
              <a:gd name="connsiteX2343" fmla="*/ 714589 w 1623018"/>
              <a:gd name="connsiteY2343" fmla="*/ 868173 h 1168415"/>
              <a:gd name="connsiteX2344" fmla="*/ 714201 w 1623018"/>
              <a:gd name="connsiteY2344" fmla="*/ 868432 h 1168415"/>
              <a:gd name="connsiteX2345" fmla="*/ 714395 w 1623018"/>
              <a:gd name="connsiteY2345" fmla="*/ 870309 h 1168415"/>
              <a:gd name="connsiteX2346" fmla="*/ 713683 w 1623018"/>
              <a:gd name="connsiteY2346" fmla="*/ 870892 h 1168415"/>
              <a:gd name="connsiteX2347" fmla="*/ 712971 w 1623018"/>
              <a:gd name="connsiteY2347" fmla="*/ 870892 h 1168415"/>
              <a:gd name="connsiteX2348" fmla="*/ 711483 w 1623018"/>
              <a:gd name="connsiteY2348" fmla="*/ 870179 h 1168415"/>
              <a:gd name="connsiteX2349" fmla="*/ 710771 w 1623018"/>
              <a:gd name="connsiteY2349" fmla="*/ 868756 h 1168415"/>
              <a:gd name="connsiteX2350" fmla="*/ 711353 w 1623018"/>
              <a:gd name="connsiteY2350" fmla="*/ 865843 h 1168415"/>
              <a:gd name="connsiteX2351" fmla="*/ 713360 w 1623018"/>
              <a:gd name="connsiteY2351" fmla="*/ 863966 h 1168415"/>
              <a:gd name="connsiteX2352" fmla="*/ 715754 w 1623018"/>
              <a:gd name="connsiteY2352" fmla="*/ 862930 h 1168415"/>
              <a:gd name="connsiteX2353" fmla="*/ 716854 w 1623018"/>
              <a:gd name="connsiteY2353" fmla="*/ 862089 h 1168415"/>
              <a:gd name="connsiteX2354" fmla="*/ 717243 w 1623018"/>
              <a:gd name="connsiteY2354" fmla="*/ 861507 h 1168415"/>
              <a:gd name="connsiteX2355" fmla="*/ 716725 w 1623018"/>
              <a:gd name="connsiteY2355" fmla="*/ 861377 h 1168415"/>
              <a:gd name="connsiteX2356" fmla="*/ 715625 w 1623018"/>
              <a:gd name="connsiteY2356" fmla="*/ 862543 h 1168415"/>
              <a:gd name="connsiteX2357" fmla="*/ 713036 w 1623018"/>
              <a:gd name="connsiteY2357" fmla="*/ 863707 h 1168415"/>
              <a:gd name="connsiteX2358" fmla="*/ 711029 w 1623018"/>
              <a:gd name="connsiteY2358" fmla="*/ 865455 h 1168415"/>
              <a:gd name="connsiteX2359" fmla="*/ 710512 w 1623018"/>
              <a:gd name="connsiteY2359" fmla="*/ 866620 h 1168415"/>
              <a:gd name="connsiteX2360" fmla="*/ 710318 w 1623018"/>
              <a:gd name="connsiteY2360" fmla="*/ 868756 h 1168415"/>
              <a:gd name="connsiteX2361" fmla="*/ 711806 w 1623018"/>
              <a:gd name="connsiteY2361" fmla="*/ 871085 h 1168415"/>
              <a:gd name="connsiteX2362" fmla="*/ 714007 w 1623018"/>
              <a:gd name="connsiteY2362" fmla="*/ 871345 h 1168415"/>
              <a:gd name="connsiteX2363" fmla="*/ 715107 w 1623018"/>
              <a:gd name="connsiteY2363" fmla="*/ 870309 h 1168415"/>
              <a:gd name="connsiteX2364" fmla="*/ 715301 w 1623018"/>
              <a:gd name="connsiteY2364" fmla="*/ 868432 h 1168415"/>
              <a:gd name="connsiteX2365" fmla="*/ 716401 w 1623018"/>
              <a:gd name="connsiteY2365" fmla="*/ 866814 h 1168415"/>
              <a:gd name="connsiteX2366" fmla="*/ 718084 w 1623018"/>
              <a:gd name="connsiteY2366" fmla="*/ 866814 h 1168415"/>
              <a:gd name="connsiteX2367" fmla="*/ 718602 w 1623018"/>
              <a:gd name="connsiteY2367" fmla="*/ 867849 h 1168415"/>
              <a:gd name="connsiteX2368" fmla="*/ 718408 w 1623018"/>
              <a:gd name="connsiteY2368" fmla="*/ 868691 h 1168415"/>
              <a:gd name="connsiteX2369" fmla="*/ 718990 w 1623018"/>
              <a:gd name="connsiteY2369" fmla="*/ 868950 h 1168415"/>
              <a:gd name="connsiteX2370" fmla="*/ 718796 w 1623018"/>
              <a:gd name="connsiteY2370" fmla="*/ 869403 h 1168415"/>
              <a:gd name="connsiteX2371" fmla="*/ 719184 w 1623018"/>
              <a:gd name="connsiteY2371" fmla="*/ 869403 h 1168415"/>
              <a:gd name="connsiteX2372" fmla="*/ 719702 w 1623018"/>
              <a:gd name="connsiteY2372" fmla="*/ 870438 h 1168415"/>
              <a:gd name="connsiteX2373" fmla="*/ 719702 w 1623018"/>
              <a:gd name="connsiteY2373" fmla="*/ 872768 h 1168415"/>
              <a:gd name="connsiteX2374" fmla="*/ 720090 w 1623018"/>
              <a:gd name="connsiteY2374" fmla="*/ 872898 h 1168415"/>
              <a:gd name="connsiteX2375" fmla="*/ 720285 w 1623018"/>
              <a:gd name="connsiteY2375" fmla="*/ 874516 h 1168415"/>
              <a:gd name="connsiteX2376" fmla="*/ 720673 w 1623018"/>
              <a:gd name="connsiteY2376" fmla="*/ 874775 h 1168415"/>
              <a:gd name="connsiteX2377" fmla="*/ 720285 w 1623018"/>
              <a:gd name="connsiteY2377" fmla="*/ 876393 h 1168415"/>
              <a:gd name="connsiteX2378" fmla="*/ 720802 w 1623018"/>
              <a:gd name="connsiteY2378" fmla="*/ 876523 h 1168415"/>
              <a:gd name="connsiteX2379" fmla="*/ 721708 w 1623018"/>
              <a:gd name="connsiteY2379" fmla="*/ 877817 h 1168415"/>
              <a:gd name="connsiteX2380" fmla="*/ 722420 w 1623018"/>
              <a:gd name="connsiteY2380" fmla="*/ 877946 h 1168415"/>
              <a:gd name="connsiteX2381" fmla="*/ 722420 w 1623018"/>
              <a:gd name="connsiteY2381" fmla="*/ 878658 h 1168415"/>
              <a:gd name="connsiteX2382" fmla="*/ 721514 w 1623018"/>
              <a:gd name="connsiteY2382" fmla="*/ 878658 h 1168415"/>
              <a:gd name="connsiteX2383" fmla="*/ 721514 w 1623018"/>
              <a:gd name="connsiteY2383" fmla="*/ 878917 h 1168415"/>
              <a:gd name="connsiteX2384" fmla="*/ 723909 w 1623018"/>
              <a:gd name="connsiteY2384" fmla="*/ 880923 h 1168415"/>
              <a:gd name="connsiteX2385" fmla="*/ 723715 w 1623018"/>
              <a:gd name="connsiteY2385" fmla="*/ 881959 h 1168415"/>
              <a:gd name="connsiteX2386" fmla="*/ 722615 w 1623018"/>
              <a:gd name="connsiteY2386" fmla="*/ 883383 h 1168415"/>
              <a:gd name="connsiteX2387" fmla="*/ 722615 w 1623018"/>
              <a:gd name="connsiteY2387" fmla="*/ 884548 h 1168415"/>
              <a:gd name="connsiteX2388" fmla="*/ 722032 w 1623018"/>
              <a:gd name="connsiteY2388" fmla="*/ 885130 h 1168415"/>
              <a:gd name="connsiteX2389" fmla="*/ 717825 w 1623018"/>
              <a:gd name="connsiteY2389" fmla="*/ 885001 h 1168415"/>
              <a:gd name="connsiteX2390" fmla="*/ 717113 w 1623018"/>
              <a:gd name="connsiteY2390" fmla="*/ 885583 h 1168415"/>
              <a:gd name="connsiteX2391" fmla="*/ 717307 w 1623018"/>
              <a:gd name="connsiteY2391" fmla="*/ 886424 h 1168415"/>
              <a:gd name="connsiteX2392" fmla="*/ 716207 w 1623018"/>
              <a:gd name="connsiteY2392" fmla="*/ 886683 h 1168415"/>
              <a:gd name="connsiteX2393" fmla="*/ 715107 w 1623018"/>
              <a:gd name="connsiteY2393" fmla="*/ 884936 h 1168415"/>
              <a:gd name="connsiteX2394" fmla="*/ 714589 w 1623018"/>
              <a:gd name="connsiteY2394" fmla="*/ 884936 h 1168415"/>
              <a:gd name="connsiteX2395" fmla="*/ 714589 w 1623018"/>
              <a:gd name="connsiteY2395" fmla="*/ 885389 h 1168415"/>
              <a:gd name="connsiteX2396" fmla="*/ 716078 w 1623018"/>
              <a:gd name="connsiteY2396" fmla="*/ 887137 h 1168415"/>
              <a:gd name="connsiteX2397" fmla="*/ 716984 w 1623018"/>
              <a:gd name="connsiteY2397" fmla="*/ 887137 h 1168415"/>
              <a:gd name="connsiteX2398" fmla="*/ 718472 w 1623018"/>
              <a:gd name="connsiteY2398" fmla="*/ 886296 h 1168415"/>
              <a:gd name="connsiteX2399" fmla="*/ 720349 w 1623018"/>
              <a:gd name="connsiteY2399" fmla="*/ 886554 h 1168415"/>
              <a:gd name="connsiteX2400" fmla="*/ 720349 w 1623018"/>
              <a:gd name="connsiteY2400" fmla="*/ 887266 h 1168415"/>
              <a:gd name="connsiteX2401" fmla="*/ 719767 w 1623018"/>
              <a:gd name="connsiteY2401" fmla="*/ 887849 h 1168415"/>
              <a:gd name="connsiteX2402" fmla="*/ 720155 w 1623018"/>
              <a:gd name="connsiteY2402" fmla="*/ 888302 h 1168415"/>
              <a:gd name="connsiteX2403" fmla="*/ 719961 w 1623018"/>
              <a:gd name="connsiteY2403" fmla="*/ 892896 h 1168415"/>
              <a:gd name="connsiteX2404" fmla="*/ 721450 w 1623018"/>
              <a:gd name="connsiteY2404" fmla="*/ 894644 h 1168415"/>
              <a:gd name="connsiteX2405" fmla="*/ 721644 w 1623018"/>
              <a:gd name="connsiteY2405" fmla="*/ 896521 h 1168415"/>
              <a:gd name="connsiteX2406" fmla="*/ 721256 w 1623018"/>
              <a:gd name="connsiteY2406" fmla="*/ 897363 h 1168415"/>
              <a:gd name="connsiteX2407" fmla="*/ 719961 w 1623018"/>
              <a:gd name="connsiteY2407" fmla="*/ 897815 h 1168415"/>
              <a:gd name="connsiteX2408" fmla="*/ 720349 w 1623018"/>
              <a:gd name="connsiteY2408" fmla="*/ 898075 h 1168415"/>
              <a:gd name="connsiteX2409" fmla="*/ 720349 w 1623018"/>
              <a:gd name="connsiteY2409" fmla="*/ 899110 h 1168415"/>
              <a:gd name="connsiteX2410" fmla="*/ 719638 w 1623018"/>
              <a:gd name="connsiteY2410" fmla="*/ 900858 h 1168415"/>
              <a:gd name="connsiteX2411" fmla="*/ 718731 w 1623018"/>
              <a:gd name="connsiteY2411" fmla="*/ 900858 h 1168415"/>
              <a:gd name="connsiteX2412" fmla="*/ 718019 w 1623018"/>
              <a:gd name="connsiteY2412" fmla="*/ 901570 h 1168415"/>
              <a:gd name="connsiteX2413" fmla="*/ 715236 w 1623018"/>
              <a:gd name="connsiteY2413" fmla="*/ 902152 h 1168415"/>
              <a:gd name="connsiteX2414" fmla="*/ 715430 w 1623018"/>
              <a:gd name="connsiteY2414" fmla="*/ 903317 h 1168415"/>
              <a:gd name="connsiteX2415" fmla="*/ 714848 w 1623018"/>
              <a:gd name="connsiteY2415" fmla="*/ 903770 h 1168415"/>
              <a:gd name="connsiteX2416" fmla="*/ 713554 w 1623018"/>
              <a:gd name="connsiteY2416" fmla="*/ 903640 h 1168415"/>
              <a:gd name="connsiteX2417" fmla="*/ 713748 w 1623018"/>
              <a:gd name="connsiteY2417" fmla="*/ 903058 h 1168415"/>
              <a:gd name="connsiteX2418" fmla="*/ 713036 w 1623018"/>
              <a:gd name="connsiteY2418" fmla="*/ 902799 h 1168415"/>
              <a:gd name="connsiteX2419" fmla="*/ 712647 w 1623018"/>
              <a:gd name="connsiteY2419" fmla="*/ 903964 h 1168415"/>
              <a:gd name="connsiteX2420" fmla="*/ 710835 w 1623018"/>
              <a:gd name="connsiteY2420" fmla="*/ 904094 h 1168415"/>
              <a:gd name="connsiteX2421" fmla="*/ 709735 w 1623018"/>
              <a:gd name="connsiteY2421" fmla="*/ 904935 h 1168415"/>
              <a:gd name="connsiteX2422" fmla="*/ 710123 w 1623018"/>
              <a:gd name="connsiteY2422" fmla="*/ 905647 h 1168415"/>
              <a:gd name="connsiteX2423" fmla="*/ 708635 w 1623018"/>
              <a:gd name="connsiteY2423" fmla="*/ 905906 h 1168415"/>
              <a:gd name="connsiteX2424" fmla="*/ 708441 w 1623018"/>
              <a:gd name="connsiteY2424" fmla="*/ 906617 h 1168415"/>
              <a:gd name="connsiteX2425" fmla="*/ 708829 w 1623018"/>
              <a:gd name="connsiteY2425" fmla="*/ 907071 h 1168415"/>
              <a:gd name="connsiteX2426" fmla="*/ 707923 w 1623018"/>
              <a:gd name="connsiteY2426" fmla="*/ 908235 h 1168415"/>
              <a:gd name="connsiteX2427" fmla="*/ 705722 w 1623018"/>
              <a:gd name="connsiteY2427" fmla="*/ 908689 h 1168415"/>
              <a:gd name="connsiteX2428" fmla="*/ 705722 w 1623018"/>
              <a:gd name="connsiteY2428" fmla="*/ 909142 h 1168415"/>
              <a:gd name="connsiteX2429" fmla="*/ 703328 w 1623018"/>
              <a:gd name="connsiteY2429" fmla="*/ 907718 h 1168415"/>
              <a:gd name="connsiteX2430" fmla="*/ 701127 w 1623018"/>
              <a:gd name="connsiteY2430" fmla="*/ 907136 h 1168415"/>
              <a:gd name="connsiteX2431" fmla="*/ 700415 w 1623018"/>
              <a:gd name="connsiteY2431" fmla="*/ 908300 h 1168415"/>
              <a:gd name="connsiteX2432" fmla="*/ 700609 w 1623018"/>
              <a:gd name="connsiteY2432" fmla="*/ 909012 h 1168415"/>
              <a:gd name="connsiteX2433" fmla="*/ 700221 w 1623018"/>
              <a:gd name="connsiteY2433" fmla="*/ 910048 h 1168415"/>
              <a:gd name="connsiteX2434" fmla="*/ 700609 w 1623018"/>
              <a:gd name="connsiteY2434" fmla="*/ 910177 h 1168415"/>
              <a:gd name="connsiteX2435" fmla="*/ 700609 w 1623018"/>
              <a:gd name="connsiteY2435" fmla="*/ 910889 h 1168415"/>
              <a:gd name="connsiteX2436" fmla="*/ 699703 w 1623018"/>
              <a:gd name="connsiteY2436" fmla="*/ 912637 h 1168415"/>
              <a:gd name="connsiteX2437" fmla="*/ 698215 w 1623018"/>
              <a:gd name="connsiteY2437" fmla="*/ 912378 h 1168415"/>
              <a:gd name="connsiteX2438" fmla="*/ 697697 w 1623018"/>
              <a:gd name="connsiteY2438" fmla="*/ 911213 h 1168415"/>
              <a:gd name="connsiteX2439" fmla="*/ 696014 w 1623018"/>
              <a:gd name="connsiteY2439" fmla="*/ 909789 h 1168415"/>
              <a:gd name="connsiteX2440" fmla="*/ 695626 w 1623018"/>
              <a:gd name="connsiteY2440" fmla="*/ 908754 h 1168415"/>
              <a:gd name="connsiteX2441" fmla="*/ 695820 w 1623018"/>
              <a:gd name="connsiteY2441" fmla="*/ 908300 h 1168415"/>
              <a:gd name="connsiteX2442" fmla="*/ 695108 w 1623018"/>
              <a:gd name="connsiteY2442" fmla="*/ 907718 h 1168415"/>
              <a:gd name="connsiteX2443" fmla="*/ 695302 w 1623018"/>
              <a:gd name="connsiteY2443" fmla="*/ 907459 h 1168415"/>
              <a:gd name="connsiteX2444" fmla="*/ 694590 w 1623018"/>
              <a:gd name="connsiteY2444" fmla="*/ 907588 h 1168415"/>
              <a:gd name="connsiteX2445" fmla="*/ 694008 w 1623018"/>
              <a:gd name="connsiteY2445" fmla="*/ 906294 h 1168415"/>
              <a:gd name="connsiteX2446" fmla="*/ 694008 w 1623018"/>
              <a:gd name="connsiteY2446" fmla="*/ 903576 h 1168415"/>
              <a:gd name="connsiteX2447" fmla="*/ 694396 w 1623018"/>
              <a:gd name="connsiteY2447" fmla="*/ 903317 h 1168415"/>
              <a:gd name="connsiteX2448" fmla="*/ 693684 w 1623018"/>
              <a:gd name="connsiteY2448" fmla="*/ 903317 h 1168415"/>
              <a:gd name="connsiteX2449" fmla="*/ 692972 w 1623018"/>
              <a:gd name="connsiteY2449" fmla="*/ 905906 h 1168415"/>
              <a:gd name="connsiteX2450" fmla="*/ 691290 w 1623018"/>
              <a:gd name="connsiteY2450" fmla="*/ 905776 h 1168415"/>
              <a:gd name="connsiteX2451" fmla="*/ 690189 w 1623018"/>
              <a:gd name="connsiteY2451" fmla="*/ 905064 h 1168415"/>
              <a:gd name="connsiteX2452" fmla="*/ 690189 w 1623018"/>
              <a:gd name="connsiteY2452" fmla="*/ 903640 h 1168415"/>
              <a:gd name="connsiteX2453" fmla="*/ 690901 w 1623018"/>
              <a:gd name="connsiteY2453" fmla="*/ 902346 h 1168415"/>
              <a:gd name="connsiteX2454" fmla="*/ 690513 w 1623018"/>
              <a:gd name="connsiteY2454" fmla="*/ 901051 h 1168415"/>
              <a:gd name="connsiteX2455" fmla="*/ 690319 w 1623018"/>
              <a:gd name="connsiteY2455" fmla="*/ 900793 h 1168415"/>
              <a:gd name="connsiteX2456" fmla="*/ 688830 w 1623018"/>
              <a:gd name="connsiteY2456" fmla="*/ 901051 h 1168415"/>
              <a:gd name="connsiteX2457" fmla="*/ 690124 w 1623018"/>
              <a:gd name="connsiteY2457" fmla="*/ 901763 h 1168415"/>
              <a:gd name="connsiteX2458" fmla="*/ 689930 w 1623018"/>
              <a:gd name="connsiteY2458" fmla="*/ 902799 h 1168415"/>
              <a:gd name="connsiteX2459" fmla="*/ 689413 w 1623018"/>
              <a:gd name="connsiteY2459" fmla="*/ 903381 h 1168415"/>
              <a:gd name="connsiteX2460" fmla="*/ 689801 w 1623018"/>
              <a:gd name="connsiteY2460" fmla="*/ 903964 h 1168415"/>
              <a:gd name="connsiteX2461" fmla="*/ 689801 w 1623018"/>
              <a:gd name="connsiteY2461" fmla="*/ 906424 h 1168415"/>
              <a:gd name="connsiteX2462" fmla="*/ 691484 w 1623018"/>
              <a:gd name="connsiteY2462" fmla="*/ 906424 h 1168415"/>
              <a:gd name="connsiteX2463" fmla="*/ 692195 w 1623018"/>
              <a:gd name="connsiteY2463" fmla="*/ 907588 h 1168415"/>
              <a:gd name="connsiteX2464" fmla="*/ 693490 w 1623018"/>
              <a:gd name="connsiteY2464" fmla="*/ 908430 h 1168415"/>
              <a:gd name="connsiteX2465" fmla="*/ 693490 w 1623018"/>
              <a:gd name="connsiteY2465" fmla="*/ 908883 h 1168415"/>
              <a:gd name="connsiteX2466" fmla="*/ 694784 w 1623018"/>
              <a:gd name="connsiteY2466" fmla="*/ 908883 h 1168415"/>
              <a:gd name="connsiteX2467" fmla="*/ 695885 w 1623018"/>
              <a:gd name="connsiteY2467" fmla="*/ 910889 h 1168415"/>
              <a:gd name="connsiteX2468" fmla="*/ 696985 w 1623018"/>
              <a:gd name="connsiteY2468" fmla="*/ 911472 h 1168415"/>
              <a:gd name="connsiteX2469" fmla="*/ 698473 w 1623018"/>
              <a:gd name="connsiteY2469" fmla="*/ 913802 h 1168415"/>
              <a:gd name="connsiteX2470" fmla="*/ 699574 w 1623018"/>
              <a:gd name="connsiteY2470" fmla="*/ 913802 h 1168415"/>
              <a:gd name="connsiteX2471" fmla="*/ 700286 w 1623018"/>
              <a:gd name="connsiteY2471" fmla="*/ 913219 h 1168415"/>
              <a:gd name="connsiteX2472" fmla="*/ 702163 w 1623018"/>
              <a:gd name="connsiteY2472" fmla="*/ 913349 h 1168415"/>
              <a:gd name="connsiteX2473" fmla="*/ 702680 w 1623018"/>
              <a:gd name="connsiteY2473" fmla="*/ 912766 h 1168415"/>
              <a:gd name="connsiteX2474" fmla="*/ 703975 w 1623018"/>
              <a:gd name="connsiteY2474" fmla="*/ 912507 h 1168415"/>
              <a:gd name="connsiteX2475" fmla="*/ 704493 w 1623018"/>
              <a:gd name="connsiteY2475" fmla="*/ 912961 h 1168415"/>
              <a:gd name="connsiteX2476" fmla="*/ 706370 w 1623018"/>
              <a:gd name="connsiteY2476" fmla="*/ 912702 h 1168415"/>
              <a:gd name="connsiteX2477" fmla="*/ 707276 w 1623018"/>
              <a:gd name="connsiteY2477" fmla="*/ 912961 h 1168415"/>
              <a:gd name="connsiteX2478" fmla="*/ 707664 w 1623018"/>
              <a:gd name="connsiteY2478" fmla="*/ 912119 h 1168415"/>
              <a:gd name="connsiteX2479" fmla="*/ 708958 w 1623018"/>
              <a:gd name="connsiteY2479" fmla="*/ 912119 h 1168415"/>
              <a:gd name="connsiteX2480" fmla="*/ 709347 w 1623018"/>
              <a:gd name="connsiteY2480" fmla="*/ 911278 h 1168415"/>
              <a:gd name="connsiteX2481" fmla="*/ 711029 w 1623018"/>
              <a:gd name="connsiteY2481" fmla="*/ 910437 h 1168415"/>
              <a:gd name="connsiteX2482" fmla="*/ 711224 w 1623018"/>
              <a:gd name="connsiteY2482" fmla="*/ 909271 h 1168415"/>
              <a:gd name="connsiteX2483" fmla="*/ 712130 w 1623018"/>
              <a:gd name="connsiteY2483" fmla="*/ 908818 h 1168415"/>
              <a:gd name="connsiteX2484" fmla="*/ 711936 w 1623018"/>
              <a:gd name="connsiteY2484" fmla="*/ 907200 h 1168415"/>
              <a:gd name="connsiteX2485" fmla="*/ 713230 w 1623018"/>
              <a:gd name="connsiteY2485" fmla="*/ 905453 h 1168415"/>
              <a:gd name="connsiteX2486" fmla="*/ 715430 w 1623018"/>
              <a:gd name="connsiteY2486" fmla="*/ 905906 h 1168415"/>
              <a:gd name="connsiteX2487" fmla="*/ 716725 w 1623018"/>
              <a:gd name="connsiteY2487" fmla="*/ 904871 h 1168415"/>
              <a:gd name="connsiteX2488" fmla="*/ 717113 w 1623018"/>
              <a:gd name="connsiteY2488" fmla="*/ 904999 h 1168415"/>
              <a:gd name="connsiteX2489" fmla="*/ 717502 w 1623018"/>
              <a:gd name="connsiteY2489" fmla="*/ 904547 h 1168415"/>
              <a:gd name="connsiteX2490" fmla="*/ 718408 w 1623018"/>
              <a:gd name="connsiteY2490" fmla="*/ 904417 h 1168415"/>
              <a:gd name="connsiteX2491" fmla="*/ 718408 w 1623018"/>
              <a:gd name="connsiteY2491" fmla="*/ 904158 h 1168415"/>
              <a:gd name="connsiteX2492" fmla="*/ 718925 w 1623018"/>
              <a:gd name="connsiteY2492" fmla="*/ 904417 h 1168415"/>
              <a:gd name="connsiteX2493" fmla="*/ 719638 w 1623018"/>
              <a:gd name="connsiteY2493" fmla="*/ 903964 h 1168415"/>
              <a:gd name="connsiteX2494" fmla="*/ 720544 w 1623018"/>
              <a:gd name="connsiteY2494" fmla="*/ 904094 h 1168415"/>
              <a:gd name="connsiteX2495" fmla="*/ 721838 w 1623018"/>
              <a:gd name="connsiteY2495" fmla="*/ 906100 h 1168415"/>
              <a:gd name="connsiteX2496" fmla="*/ 723132 w 1623018"/>
              <a:gd name="connsiteY2496" fmla="*/ 906229 h 1168415"/>
              <a:gd name="connsiteX2497" fmla="*/ 723132 w 1623018"/>
              <a:gd name="connsiteY2497" fmla="*/ 907265 h 1168415"/>
              <a:gd name="connsiteX2498" fmla="*/ 722420 w 1623018"/>
              <a:gd name="connsiteY2498" fmla="*/ 907394 h 1168415"/>
              <a:gd name="connsiteX2499" fmla="*/ 721708 w 1623018"/>
              <a:gd name="connsiteY2499" fmla="*/ 906941 h 1168415"/>
              <a:gd name="connsiteX2500" fmla="*/ 721126 w 1623018"/>
              <a:gd name="connsiteY2500" fmla="*/ 907071 h 1168415"/>
              <a:gd name="connsiteX2501" fmla="*/ 720932 w 1623018"/>
              <a:gd name="connsiteY2501" fmla="*/ 907783 h 1168415"/>
              <a:gd name="connsiteX2502" fmla="*/ 722226 w 1623018"/>
              <a:gd name="connsiteY2502" fmla="*/ 907912 h 1168415"/>
              <a:gd name="connsiteX2503" fmla="*/ 722809 w 1623018"/>
              <a:gd name="connsiteY2503" fmla="*/ 908624 h 1168415"/>
              <a:gd name="connsiteX2504" fmla="*/ 723909 w 1623018"/>
              <a:gd name="connsiteY2504" fmla="*/ 908754 h 1168415"/>
              <a:gd name="connsiteX2505" fmla="*/ 724621 w 1623018"/>
              <a:gd name="connsiteY2505" fmla="*/ 909466 h 1168415"/>
              <a:gd name="connsiteX2506" fmla="*/ 724621 w 1623018"/>
              <a:gd name="connsiteY2506" fmla="*/ 910048 h 1168415"/>
              <a:gd name="connsiteX2507" fmla="*/ 722615 w 1623018"/>
              <a:gd name="connsiteY2507" fmla="*/ 910889 h 1168415"/>
              <a:gd name="connsiteX2508" fmla="*/ 724815 w 1623018"/>
              <a:gd name="connsiteY2508" fmla="*/ 911343 h 1168415"/>
              <a:gd name="connsiteX2509" fmla="*/ 725009 w 1623018"/>
              <a:gd name="connsiteY2509" fmla="*/ 912055 h 1168415"/>
              <a:gd name="connsiteX2510" fmla="*/ 725592 w 1623018"/>
              <a:gd name="connsiteY2510" fmla="*/ 911795 h 1168415"/>
              <a:gd name="connsiteX2511" fmla="*/ 725398 w 1623018"/>
              <a:gd name="connsiteY2511" fmla="*/ 912248 h 1168415"/>
              <a:gd name="connsiteX2512" fmla="*/ 725915 w 1623018"/>
              <a:gd name="connsiteY2512" fmla="*/ 912378 h 1168415"/>
              <a:gd name="connsiteX2513" fmla="*/ 726304 w 1623018"/>
              <a:gd name="connsiteY2513" fmla="*/ 913219 h 1168415"/>
              <a:gd name="connsiteX2514" fmla="*/ 726304 w 1623018"/>
              <a:gd name="connsiteY2514" fmla="*/ 913931 h 1168415"/>
              <a:gd name="connsiteX2515" fmla="*/ 725721 w 1623018"/>
              <a:gd name="connsiteY2515" fmla="*/ 914190 h 1168415"/>
              <a:gd name="connsiteX2516" fmla="*/ 725915 w 1623018"/>
              <a:gd name="connsiteY2516" fmla="*/ 914449 h 1168415"/>
              <a:gd name="connsiteX2517" fmla="*/ 725527 w 1623018"/>
              <a:gd name="connsiteY2517" fmla="*/ 915031 h 1168415"/>
              <a:gd name="connsiteX2518" fmla="*/ 724427 w 1623018"/>
              <a:gd name="connsiteY2518" fmla="*/ 915743 h 1168415"/>
              <a:gd name="connsiteX2519" fmla="*/ 722420 w 1623018"/>
              <a:gd name="connsiteY2519" fmla="*/ 915614 h 1168415"/>
              <a:gd name="connsiteX2520" fmla="*/ 721708 w 1623018"/>
              <a:gd name="connsiteY2520" fmla="*/ 915031 h 1168415"/>
              <a:gd name="connsiteX2521" fmla="*/ 721514 w 1623018"/>
              <a:gd name="connsiteY2521" fmla="*/ 915743 h 1168415"/>
              <a:gd name="connsiteX2522" fmla="*/ 718537 w 1623018"/>
              <a:gd name="connsiteY2522" fmla="*/ 916455 h 1168415"/>
              <a:gd name="connsiteX2523" fmla="*/ 718537 w 1623018"/>
              <a:gd name="connsiteY2523" fmla="*/ 916909 h 1168415"/>
              <a:gd name="connsiteX2524" fmla="*/ 718019 w 1623018"/>
              <a:gd name="connsiteY2524" fmla="*/ 916909 h 1168415"/>
              <a:gd name="connsiteX2525" fmla="*/ 718214 w 1623018"/>
              <a:gd name="connsiteY2525" fmla="*/ 917361 h 1168415"/>
              <a:gd name="connsiteX2526" fmla="*/ 717631 w 1623018"/>
              <a:gd name="connsiteY2526" fmla="*/ 917815 h 1168415"/>
              <a:gd name="connsiteX2527" fmla="*/ 717243 w 1623018"/>
              <a:gd name="connsiteY2527" fmla="*/ 917815 h 1168415"/>
              <a:gd name="connsiteX2528" fmla="*/ 717243 w 1623018"/>
              <a:gd name="connsiteY2528" fmla="*/ 917232 h 1168415"/>
              <a:gd name="connsiteX2529" fmla="*/ 715948 w 1623018"/>
              <a:gd name="connsiteY2529" fmla="*/ 917102 h 1168415"/>
              <a:gd name="connsiteX2530" fmla="*/ 714071 w 1623018"/>
              <a:gd name="connsiteY2530" fmla="*/ 918527 h 1168415"/>
              <a:gd name="connsiteX2531" fmla="*/ 712389 w 1623018"/>
              <a:gd name="connsiteY2531" fmla="*/ 918527 h 1168415"/>
              <a:gd name="connsiteX2532" fmla="*/ 712389 w 1623018"/>
              <a:gd name="connsiteY2532" fmla="*/ 918979 h 1168415"/>
              <a:gd name="connsiteX2533" fmla="*/ 714783 w 1623018"/>
              <a:gd name="connsiteY2533" fmla="*/ 919109 h 1168415"/>
              <a:gd name="connsiteX2534" fmla="*/ 714978 w 1623018"/>
              <a:gd name="connsiteY2534" fmla="*/ 919368 h 1168415"/>
              <a:gd name="connsiteX2535" fmla="*/ 716660 w 1623018"/>
              <a:gd name="connsiteY2535" fmla="*/ 919109 h 1168415"/>
              <a:gd name="connsiteX2536" fmla="*/ 717049 w 1623018"/>
              <a:gd name="connsiteY2536" fmla="*/ 919562 h 1168415"/>
              <a:gd name="connsiteX2537" fmla="*/ 717955 w 1623018"/>
              <a:gd name="connsiteY2537" fmla="*/ 919562 h 1168415"/>
              <a:gd name="connsiteX2538" fmla="*/ 718149 w 1623018"/>
              <a:gd name="connsiteY2538" fmla="*/ 920403 h 1168415"/>
              <a:gd name="connsiteX2539" fmla="*/ 717566 w 1623018"/>
              <a:gd name="connsiteY2539" fmla="*/ 920986 h 1168415"/>
              <a:gd name="connsiteX2540" fmla="*/ 718667 w 1623018"/>
              <a:gd name="connsiteY2540" fmla="*/ 921439 h 1168415"/>
              <a:gd name="connsiteX2541" fmla="*/ 719055 w 1623018"/>
              <a:gd name="connsiteY2541" fmla="*/ 923574 h 1168415"/>
              <a:gd name="connsiteX2542" fmla="*/ 719767 w 1623018"/>
              <a:gd name="connsiteY2542" fmla="*/ 922734 h 1168415"/>
              <a:gd name="connsiteX2543" fmla="*/ 719573 w 1623018"/>
              <a:gd name="connsiteY2543" fmla="*/ 921309 h 1168415"/>
              <a:gd name="connsiteX2544" fmla="*/ 721061 w 1623018"/>
              <a:gd name="connsiteY2544" fmla="*/ 921180 h 1168415"/>
              <a:gd name="connsiteX2545" fmla="*/ 721450 w 1623018"/>
              <a:gd name="connsiteY2545" fmla="*/ 920338 h 1168415"/>
              <a:gd name="connsiteX2546" fmla="*/ 724945 w 1623018"/>
              <a:gd name="connsiteY2546" fmla="*/ 921374 h 1168415"/>
              <a:gd name="connsiteX2547" fmla="*/ 725139 w 1623018"/>
              <a:gd name="connsiteY2547" fmla="*/ 922086 h 1168415"/>
              <a:gd name="connsiteX2548" fmla="*/ 724556 w 1623018"/>
              <a:gd name="connsiteY2548" fmla="*/ 922798 h 1168415"/>
              <a:gd name="connsiteX2549" fmla="*/ 725139 w 1623018"/>
              <a:gd name="connsiteY2549" fmla="*/ 923834 h 1168415"/>
              <a:gd name="connsiteX2550" fmla="*/ 724945 w 1623018"/>
              <a:gd name="connsiteY2550" fmla="*/ 924999 h 1168415"/>
              <a:gd name="connsiteX2551" fmla="*/ 723132 w 1623018"/>
              <a:gd name="connsiteY2551" fmla="*/ 925452 h 1168415"/>
              <a:gd name="connsiteX2552" fmla="*/ 722938 w 1623018"/>
              <a:gd name="connsiteY2552" fmla="*/ 927070 h 1168415"/>
              <a:gd name="connsiteX2553" fmla="*/ 722550 w 1623018"/>
              <a:gd name="connsiteY2553" fmla="*/ 927199 h 1168415"/>
              <a:gd name="connsiteX2554" fmla="*/ 721838 w 1623018"/>
              <a:gd name="connsiteY2554" fmla="*/ 927199 h 1168415"/>
              <a:gd name="connsiteX2555" fmla="*/ 721838 w 1623018"/>
              <a:gd name="connsiteY2555" fmla="*/ 926487 h 1168415"/>
              <a:gd name="connsiteX2556" fmla="*/ 721126 w 1623018"/>
              <a:gd name="connsiteY2556" fmla="*/ 926358 h 1168415"/>
              <a:gd name="connsiteX2557" fmla="*/ 721708 w 1623018"/>
              <a:gd name="connsiteY2557" fmla="*/ 927199 h 1168415"/>
              <a:gd name="connsiteX2558" fmla="*/ 721514 w 1623018"/>
              <a:gd name="connsiteY2558" fmla="*/ 927781 h 1168415"/>
              <a:gd name="connsiteX2559" fmla="*/ 722226 w 1623018"/>
              <a:gd name="connsiteY2559" fmla="*/ 927523 h 1168415"/>
              <a:gd name="connsiteX2560" fmla="*/ 722420 w 1623018"/>
              <a:gd name="connsiteY2560" fmla="*/ 927976 h 1168415"/>
              <a:gd name="connsiteX2561" fmla="*/ 724297 w 1623018"/>
              <a:gd name="connsiteY2561" fmla="*/ 926682 h 1168415"/>
              <a:gd name="connsiteX2562" fmla="*/ 726304 w 1623018"/>
              <a:gd name="connsiteY2562" fmla="*/ 926099 h 1168415"/>
              <a:gd name="connsiteX2563" fmla="*/ 726498 w 1623018"/>
              <a:gd name="connsiteY2563" fmla="*/ 925516 h 1168415"/>
              <a:gd name="connsiteX2564" fmla="*/ 725915 w 1623018"/>
              <a:gd name="connsiteY2564" fmla="*/ 925646 h 1168415"/>
              <a:gd name="connsiteX2565" fmla="*/ 725721 w 1623018"/>
              <a:gd name="connsiteY2565" fmla="*/ 924934 h 1168415"/>
              <a:gd name="connsiteX2566" fmla="*/ 727016 w 1623018"/>
              <a:gd name="connsiteY2566" fmla="*/ 923574 h 1168415"/>
              <a:gd name="connsiteX2567" fmla="*/ 727598 w 1623018"/>
              <a:gd name="connsiteY2567" fmla="*/ 923639 h 1168415"/>
              <a:gd name="connsiteX2568" fmla="*/ 728310 w 1623018"/>
              <a:gd name="connsiteY2568" fmla="*/ 922927 h 1168415"/>
              <a:gd name="connsiteX2569" fmla="*/ 729216 w 1623018"/>
              <a:gd name="connsiteY2569" fmla="*/ 922798 h 1168415"/>
              <a:gd name="connsiteX2570" fmla="*/ 729604 w 1623018"/>
              <a:gd name="connsiteY2570" fmla="*/ 921504 h 1168415"/>
              <a:gd name="connsiteX2571" fmla="*/ 730187 w 1623018"/>
              <a:gd name="connsiteY2571" fmla="*/ 920921 h 1168415"/>
              <a:gd name="connsiteX2572" fmla="*/ 731481 w 1623018"/>
              <a:gd name="connsiteY2572" fmla="*/ 920921 h 1168415"/>
              <a:gd name="connsiteX2573" fmla="*/ 731999 w 1623018"/>
              <a:gd name="connsiteY2573" fmla="*/ 920468 h 1168415"/>
              <a:gd name="connsiteX2574" fmla="*/ 732387 w 1623018"/>
              <a:gd name="connsiteY2574" fmla="*/ 921633 h 1168415"/>
              <a:gd name="connsiteX2575" fmla="*/ 733488 w 1623018"/>
              <a:gd name="connsiteY2575" fmla="*/ 922086 h 1168415"/>
              <a:gd name="connsiteX2576" fmla="*/ 733099 w 1623018"/>
              <a:gd name="connsiteY2576" fmla="*/ 923834 h 1168415"/>
              <a:gd name="connsiteX2577" fmla="*/ 734588 w 1623018"/>
              <a:gd name="connsiteY2577" fmla="*/ 924999 h 1168415"/>
              <a:gd name="connsiteX2578" fmla="*/ 735171 w 1623018"/>
              <a:gd name="connsiteY2578" fmla="*/ 926163 h 1168415"/>
              <a:gd name="connsiteX2579" fmla="*/ 734976 w 1623018"/>
              <a:gd name="connsiteY2579" fmla="*/ 928882 h 1168415"/>
              <a:gd name="connsiteX2580" fmla="*/ 733488 w 1623018"/>
              <a:gd name="connsiteY2580" fmla="*/ 929723 h 1168415"/>
              <a:gd name="connsiteX2581" fmla="*/ 733294 w 1623018"/>
              <a:gd name="connsiteY2581" fmla="*/ 930306 h 1168415"/>
              <a:gd name="connsiteX2582" fmla="*/ 732387 w 1623018"/>
              <a:gd name="connsiteY2582" fmla="*/ 930176 h 1168415"/>
              <a:gd name="connsiteX2583" fmla="*/ 731999 w 1623018"/>
              <a:gd name="connsiteY2583" fmla="*/ 930435 h 1168415"/>
              <a:gd name="connsiteX2584" fmla="*/ 731805 w 1623018"/>
              <a:gd name="connsiteY2584" fmla="*/ 930176 h 1168415"/>
              <a:gd name="connsiteX2585" fmla="*/ 730122 w 1623018"/>
              <a:gd name="connsiteY2585" fmla="*/ 931017 h 1168415"/>
              <a:gd name="connsiteX2586" fmla="*/ 728634 w 1623018"/>
              <a:gd name="connsiteY2586" fmla="*/ 931147 h 1168415"/>
              <a:gd name="connsiteX2587" fmla="*/ 728440 w 1623018"/>
              <a:gd name="connsiteY2587" fmla="*/ 931601 h 1168415"/>
              <a:gd name="connsiteX2588" fmla="*/ 727533 w 1623018"/>
              <a:gd name="connsiteY2588" fmla="*/ 931471 h 1168415"/>
              <a:gd name="connsiteX2589" fmla="*/ 723844 w 1623018"/>
              <a:gd name="connsiteY2589" fmla="*/ 935095 h 1168415"/>
              <a:gd name="connsiteX2590" fmla="*/ 723844 w 1623018"/>
              <a:gd name="connsiteY2590" fmla="*/ 936390 h 1168415"/>
              <a:gd name="connsiteX2591" fmla="*/ 723456 w 1623018"/>
              <a:gd name="connsiteY2591" fmla="*/ 936972 h 1168415"/>
              <a:gd name="connsiteX2592" fmla="*/ 724039 w 1623018"/>
              <a:gd name="connsiteY2592" fmla="*/ 936843 h 1168415"/>
              <a:gd name="connsiteX2593" fmla="*/ 724427 w 1623018"/>
              <a:gd name="connsiteY2593" fmla="*/ 937684 h 1168415"/>
              <a:gd name="connsiteX2594" fmla="*/ 726821 w 1623018"/>
              <a:gd name="connsiteY2594" fmla="*/ 939432 h 1168415"/>
              <a:gd name="connsiteX2595" fmla="*/ 727533 w 1623018"/>
              <a:gd name="connsiteY2595" fmla="*/ 940467 h 1168415"/>
              <a:gd name="connsiteX2596" fmla="*/ 727533 w 1623018"/>
              <a:gd name="connsiteY2596" fmla="*/ 943509 h 1168415"/>
              <a:gd name="connsiteX2597" fmla="*/ 725527 w 1623018"/>
              <a:gd name="connsiteY2597" fmla="*/ 943509 h 1168415"/>
              <a:gd name="connsiteX2598" fmla="*/ 725333 w 1623018"/>
              <a:gd name="connsiteY2598" fmla="*/ 943250 h 1168415"/>
              <a:gd name="connsiteX2599" fmla="*/ 721644 w 1623018"/>
              <a:gd name="connsiteY2599" fmla="*/ 943509 h 1168415"/>
              <a:gd name="connsiteX2600" fmla="*/ 720932 w 1623018"/>
              <a:gd name="connsiteY2600" fmla="*/ 943250 h 1168415"/>
              <a:gd name="connsiteX2601" fmla="*/ 719832 w 1623018"/>
              <a:gd name="connsiteY2601" fmla="*/ 943962 h 1168415"/>
              <a:gd name="connsiteX2602" fmla="*/ 719443 w 1623018"/>
              <a:gd name="connsiteY2602" fmla="*/ 943832 h 1168415"/>
              <a:gd name="connsiteX2603" fmla="*/ 718731 w 1623018"/>
              <a:gd name="connsiteY2603" fmla="*/ 944868 h 1168415"/>
              <a:gd name="connsiteX2604" fmla="*/ 718019 w 1623018"/>
              <a:gd name="connsiteY2604" fmla="*/ 944868 h 1168415"/>
              <a:gd name="connsiteX2605" fmla="*/ 716919 w 1623018"/>
              <a:gd name="connsiteY2605" fmla="*/ 946875 h 1168415"/>
              <a:gd name="connsiteX2606" fmla="*/ 715819 w 1623018"/>
              <a:gd name="connsiteY2606" fmla="*/ 947004 h 1168415"/>
              <a:gd name="connsiteX2607" fmla="*/ 714913 w 1623018"/>
              <a:gd name="connsiteY2607" fmla="*/ 945450 h 1168415"/>
              <a:gd name="connsiteX2608" fmla="*/ 715819 w 1623018"/>
              <a:gd name="connsiteY2608" fmla="*/ 944738 h 1168415"/>
              <a:gd name="connsiteX2609" fmla="*/ 715819 w 1623018"/>
              <a:gd name="connsiteY2609" fmla="*/ 944286 h 1168415"/>
              <a:gd name="connsiteX2610" fmla="*/ 714719 w 1623018"/>
              <a:gd name="connsiteY2610" fmla="*/ 942409 h 1168415"/>
              <a:gd name="connsiteX2611" fmla="*/ 716725 w 1623018"/>
              <a:gd name="connsiteY2611" fmla="*/ 941244 h 1168415"/>
              <a:gd name="connsiteX2612" fmla="*/ 717307 w 1623018"/>
              <a:gd name="connsiteY2612" fmla="*/ 939820 h 1168415"/>
              <a:gd name="connsiteX2613" fmla="*/ 714913 w 1623018"/>
              <a:gd name="connsiteY2613" fmla="*/ 936066 h 1168415"/>
              <a:gd name="connsiteX2614" fmla="*/ 710835 w 1623018"/>
              <a:gd name="connsiteY2614" fmla="*/ 932895 h 1168415"/>
              <a:gd name="connsiteX2615" fmla="*/ 709347 w 1623018"/>
              <a:gd name="connsiteY2615" fmla="*/ 931147 h 1168415"/>
              <a:gd name="connsiteX2616" fmla="*/ 705658 w 1623018"/>
              <a:gd name="connsiteY2616" fmla="*/ 928817 h 1168415"/>
              <a:gd name="connsiteX2617" fmla="*/ 703975 w 1623018"/>
              <a:gd name="connsiteY2617" fmla="*/ 928364 h 1168415"/>
              <a:gd name="connsiteX2618" fmla="*/ 703781 w 1623018"/>
              <a:gd name="connsiteY2618" fmla="*/ 927781 h 1168415"/>
              <a:gd name="connsiteX2619" fmla="*/ 703069 w 1623018"/>
              <a:gd name="connsiteY2619" fmla="*/ 927781 h 1168415"/>
              <a:gd name="connsiteX2620" fmla="*/ 700092 w 1623018"/>
              <a:gd name="connsiteY2620" fmla="*/ 925322 h 1168415"/>
              <a:gd name="connsiteX2621" fmla="*/ 699186 w 1623018"/>
              <a:gd name="connsiteY2621" fmla="*/ 925322 h 1168415"/>
              <a:gd name="connsiteX2622" fmla="*/ 698991 w 1623018"/>
              <a:gd name="connsiteY2622" fmla="*/ 924740 h 1168415"/>
              <a:gd name="connsiteX2623" fmla="*/ 697891 w 1623018"/>
              <a:gd name="connsiteY2623" fmla="*/ 924481 h 1168415"/>
              <a:gd name="connsiteX2624" fmla="*/ 697373 w 1623018"/>
              <a:gd name="connsiteY2624" fmla="*/ 923898 h 1168415"/>
              <a:gd name="connsiteX2625" fmla="*/ 696791 w 1623018"/>
              <a:gd name="connsiteY2625" fmla="*/ 924028 h 1168415"/>
              <a:gd name="connsiteX2626" fmla="*/ 696402 w 1623018"/>
              <a:gd name="connsiteY2626" fmla="*/ 923446 h 1168415"/>
              <a:gd name="connsiteX2627" fmla="*/ 693814 w 1623018"/>
              <a:gd name="connsiteY2627" fmla="*/ 922863 h 1168415"/>
              <a:gd name="connsiteX2628" fmla="*/ 693231 w 1623018"/>
              <a:gd name="connsiteY2628" fmla="*/ 922151 h 1168415"/>
              <a:gd name="connsiteX2629" fmla="*/ 691742 w 1623018"/>
              <a:gd name="connsiteY2629" fmla="*/ 922280 h 1168415"/>
              <a:gd name="connsiteX2630" fmla="*/ 691548 w 1623018"/>
              <a:gd name="connsiteY2630" fmla="*/ 921698 h 1168415"/>
              <a:gd name="connsiteX2631" fmla="*/ 688442 w 1623018"/>
              <a:gd name="connsiteY2631" fmla="*/ 921439 h 1168415"/>
              <a:gd name="connsiteX2632" fmla="*/ 688053 w 1623018"/>
              <a:gd name="connsiteY2632" fmla="*/ 920857 h 1168415"/>
              <a:gd name="connsiteX2633" fmla="*/ 687341 w 1623018"/>
              <a:gd name="connsiteY2633" fmla="*/ 920857 h 1168415"/>
              <a:gd name="connsiteX2634" fmla="*/ 687924 w 1623018"/>
              <a:gd name="connsiteY2634" fmla="*/ 921116 h 1168415"/>
              <a:gd name="connsiteX2635" fmla="*/ 686047 w 1623018"/>
              <a:gd name="connsiteY2635" fmla="*/ 920986 h 1168415"/>
              <a:gd name="connsiteX2636" fmla="*/ 685853 w 1623018"/>
              <a:gd name="connsiteY2636" fmla="*/ 921245 h 1168415"/>
              <a:gd name="connsiteX2637" fmla="*/ 685464 w 1623018"/>
              <a:gd name="connsiteY2637" fmla="*/ 920533 h 1168415"/>
              <a:gd name="connsiteX2638" fmla="*/ 684558 w 1623018"/>
              <a:gd name="connsiteY2638" fmla="*/ 920533 h 1168415"/>
              <a:gd name="connsiteX2639" fmla="*/ 684558 w 1623018"/>
              <a:gd name="connsiteY2639" fmla="*/ 921116 h 1168415"/>
              <a:gd name="connsiteX2640" fmla="*/ 683458 w 1623018"/>
              <a:gd name="connsiteY2640" fmla="*/ 921116 h 1168415"/>
              <a:gd name="connsiteX2641" fmla="*/ 683652 w 1623018"/>
              <a:gd name="connsiteY2641" fmla="*/ 920662 h 1168415"/>
              <a:gd name="connsiteX2642" fmla="*/ 682358 w 1623018"/>
              <a:gd name="connsiteY2642" fmla="*/ 920792 h 1168415"/>
              <a:gd name="connsiteX2643" fmla="*/ 681063 w 1623018"/>
              <a:gd name="connsiteY2643" fmla="*/ 920338 h 1168415"/>
              <a:gd name="connsiteX2644" fmla="*/ 679575 w 1623018"/>
              <a:gd name="connsiteY2644" fmla="*/ 920597 h 1168415"/>
              <a:gd name="connsiteX2645" fmla="*/ 679575 w 1623018"/>
              <a:gd name="connsiteY2645" fmla="*/ 921180 h 1168415"/>
              <a:gd name="connsiteX2646" fmla="*/ 679381 w 1623018"/>
              <a:gd name="connsiteY2646" fmla="*/ 920921 h 1168415"/>
              <a:gd name="connsiteX2647" fmla="*/ 678798 w 1623018"/>
              <a:gd name="connsiteY2647" fmla="*/ 921051 h 1168415"/>
              <a:gd name="connsiteX2648" fmla="*/ 678410 w 1623018"/>
              <a:gd name="connsiteY2648" fmla="*/ 921892 h 1168415"/>
              <a:gd name="connsiteX2649" fmla="*/ 674203 w 1623018"/>
              <a:gd name="connsiteY2649" fmla="*/ 920727 h 1168415"/>
              <a:gd name="connsiteX2650" fmla="*/ 671614 w 1623018"/>
              <a:gd name="connsiteY2650" fmla="*/ 920727 h 1168415"/>
              <a:gd name="connsiteX2651" fmla="*/ 670125 w 1623018"/>
              <a:gd name="connsiteY2651" fmla="*/ 921309 h 1168415"/>
              <a:gd name="connsiteX2652" fmla="*/ 668313 w 1623018"/>
              <a:gd name="connsiteY2652" fmla="*/ 921309 h 1168415"/>
              <a:gd name="connsiteX2653" fmla="*/ 664430 w 1623018"/>
              <a:gd name="connsiteY2653" fmla="*/ 920274 h 1168415"/>
              <a:gd name="connsiteX2654" fmla="*/ 661647 w 1623018"/>
              <a:gd name="connsiteY2654" fmla="*/ 918979 h 1168415"/>
              <a:gd name="connsiteX2655" fmla="*/ 659641 w 1623018"/>
              <a:gd name="connsiteY2655" fmla="*/ 919691 h 1168415"/>
              <a:gd name="connsiteX2656" fmla="*/ 654139 w 1623018"/>
              <a:gd name="connsiteY2656" fmla="*/ 919433 h 1168415"/>
              <a:gd name="connsiteX2657" fmla="*/ 652651 w 1623018"/>
              <a:gd name="connsiteY2657" fmla="*/ 919691 h 1168415"/>
              <a:gd name="connsiteX2658" fmla="*/ 652068 w 1623018"/>
              <a:gd name="connsiteY2658" fmla="*/ 920274 h 1168415"/>
              <a:gd name="connsiteX2659" fmla="*/ 647473 w 1623018"/>
              <a:gd name="connsiteY2659" fmla="*/ 920403 h 1168415"/>
              <a:gd name="connsiteX2660" fmla="*/ 646567 w 1623018"/>
              <a:gd name="connsiteY2660" fmla="*/ 920986 h 1168415"/>
              <a:gd name="connsiteX2661" fmla="*/ 645272 w 1623018"/>
              <a:gd name="connsiteY2661" fmla="*/ 920857 h 1168415"/>
              <a:gd name="connsiteX2662" fmla="*/ 645078 w 1623018"/>
              <a:gd name="connsiteY2662" fmla="*/ 921439 h 1168415"/>
              <a:gd name="connsiteX2663" fmla="*/ 643978 w 1623018"/>
              <a:gd name="connsiteY2663" fmla="*/ 921698 h 1168415"/>
              <a:gd name="connsiteX2664" fmla="*/ 643395 w 1623018"/>
              <a:gd name="connsiteY2664" fmla="*/ 922734 h 1168415"/>
              <a:gd name="connsiteX2665" fmla="*/ 642878 w 1623018"/>
              <a:gd name="connsiteY2665" fmla="*/ 922734 h 1168415"/>
              <a:gd name="connsiteX2666" fmla="*/ 643072 w 1623018"/>
              <a:gd name="connsiteY2666" fmla="*/ 922992 h 1168415"/>
              <a:gd name="connsiteX2667" fmla="*/ 642554 w 1623018"/>
              <a:gd name="connsiteY2667" fmla="*/ 923122 h 1168415"/>
              <a:gd name="connsiteX2668" fmla="*/ 642554 w 1623018"/>
              <a:gd name="connsiteY2668" fmla="*/ 923574 h 1168415"/>
              <a:gd name="connsiteX2669" fmla="*/ 641648 w 1623018"/>
              <a:gd name="connsiteY2669" fmla="*/ 924157 h 1168415"/>
              <a:gd name="connsiteX2670" fmla="*/ 641260 w 1623018"/>
              <a:gd name="connsiteY2670" fmla="*/ 924869 h 1168415"/>
              <a:gd name="connsiteX2671" fmla="*/ 639771 w 1623018"/>
              <a:gd name="connsiteY2671" fmla="*/ 925581 h 1168415"/>
              <a:gd name="connsiteX2672" fmla="*/ 640483 w 1623018"/>
              <a:gd name="connsiteY2672" fmla="*/ 926034 h 1168415"/>
              <a:gd name="connsiteX2673" fmla="*/ 640871 w 1623018"/>
              <a:gd name="connsiteY2673" fmla="*/ 927070 h 1168415"/>
              <a:gd name="connsiteX2674" fmla="*/ 640159 w 1623018"/>
              <a:gd name="connsiteY2674" fmla="*/ 928364 h 1168415"/>
              <a:gd name="connsiteX2675" fmla="*/ 640159 w 1623018"/>
              <a:gd name="connsiteY2675" fmla="*/ 929076 h 1168415"/>
              <a:gd name="connsiteX2676" fmla="*/ 640742 w 1623018"/>
              <a:gd name="connsiteY2676" fmla="*/ 929206 h 1168415"/>
              <a:gd name="connsiteX2677" fmla="*/ 640548 w 1623018"/>
              <a:gd name="connsiteY2677" fmla="*/ 929659 h 1168415"/>
              <a:gd name="connsiteX2678" fmla="*/ 638865 w 1623018"/>
              <a:gd name="connsiteY2678" fmla="*/ 929788 h 1168415"/>
              <a:gd name="connsiteX2679" fmla="*/ 638347 w 1623018"/>
              <a:gd name="connsiteY2679" fmla="*/ 930824 h 1168415"/>
              <a:gd name="connsiteX2680" fmla="*/ 633170 w 1623018"/>
              <a:gd name="connsiteY2680" fmla="*/ 932700 h 1168415"/>
              <a:gd name="connsiteX2681" fmla="*/ 634076 w 1623018"/>
              <a:gd name="connsiteY2681" fmla="*/ 934448 h 1168415"/>
              <a:gd name="connsiteX2682" fmla="*/ 633687 w 1623018"/>
              <a:gd name="connsiteY2682" fmla="*/ 934448 h 1168415"/>
              <a:gd name="connsiteX2683" fmla="*/ 633299 w 1623018"/>
              <a:gd name="connsiteY2683" fmla="*/ 935484 h 1168415"/>
              <a:gd name="connsiteX2684" fmla="*/ 632716 w 1623018"/>
              <a:gd name="connsiteY2684" fmla="*/ 935742 h 1168415"/>
              <a:gd name="connsiteX2685" fmla="*/ 630322 w 1623018"/>
              <a:gd name="connsiteY2685" fmla="*/ 935289 h 1168415"/>
              <a:gd name="connsiteX2686" fmla="*/ 628639 w 1623018"/>
              <a:gd name="connsiteY2686" fmla="*/ 934448 h 1168415"/>
              <a:gd name="connsiteX2687" fmla="*/ 627345 w 1623018"/>
              <a:gd name="connsiteY2687" fmla="*/ 934707 h 1168415"/>
              <a:gd name="connsiteX2688" fmla="*/ 626439 w 1623018"/>
              <a:gd name="connsiteY2688" fmla="*/ 933671 h 1168415"/>
              <a:gd name="connsiteX2689" fmla="*/ 624626 w 1623018"/>
              <a:gd name="connsiteY2689" fmla="*/ 933671 h 1168415"/>
              <a:gd name="connsiteX2690" fmla="*/ 624626 w 1623018"/>
              <a:gd name="connsiteY2690" fmla="*/ 935678 h 1168415"/>
              <a:gd name="connsiteX2691" fmla="*/ 624238 w 1623018"/>
              <a:gd name="connsiteY2691" fmla="*/ 935548 h 1168415"/>
              <a:gd name="connsiteX2692" fmla="*/ 623720 w 1623018"/>
              <a:gd name="connsiteY2692" fmla="*/ 936713 h 1168415"/>
              <a:gd name="connsiteX2693" fmla="*/ 620937 w 1623018"/>
              <a:gd name="connsiteY2693" fmla="*/ 936583 h 1168415"/>
              <a:gd name="connsiteX2694" fmla="*/ 620743 w 1623018"/>
              <a:gd name="connsiteY2694" fmla="*/ 937037 h 1168415"/>
              <a:gd name="connsiteX2695" fmla="*/ 618737 w 1623018"/>
              <a:gd name="connsiteY2695" fmla="*/ 937037 h 1168415"/>
              <a:gd name="connsiteX2696" fmla="*/ 618931 w 1623018"/>
              <a:gd name="connsiteY2696" fmla="*/ 937490 h 1168415"/>
              <a:gd name="connsiteX2697" fmla="*/ 617831 w 1623018"/>
              <a:gd name="connsiteY2697" fmla="*/ 938201 h 1168415"/>
              <a:gd name="connsiteX2698" fmla="*/ 617119 w 1623018"/>
              <a:gd name="connsiteY2698" fmla="*/ 938073 h 1168415"/>
              <a:gd name="connsiteX2699" fmla="*/ 616407 w 1623018"/>
              <a:gd name="connsiteY2699" fmla="*/ 938655 h 1168415"/>
              <a:gd name="connsiteX2700" fmla="*/ 615501 w 1623018"/>
              <a:gd name="connsiteY2700" fmla="*/ 938525 h 1168415"/>
              <a:gd name="connsiteX2701" fmla="*/ 614789 w 1623018"/>
              <a:gd name="connsiteY2701" fmla="*/ 939367 h 1168415"/>
              <a:gd name="connsiteX2702" fmla="*/ 613106 w 1623018"/>
              <a:gd name="connsiteY2702" fmla="*/ 939949 h 1168415"/>
              <a:gd name="connsiteX2703" fmla="*/ 612394 w 1623018"/>
              <a:gd name="connsiteY2703" fmla="*/ 939820 h 1168415"/>
              <a:gd name="connsiteX2704" fmla="*/ 611682 w 1623018"/>
              <a:gd name="connsiteY2704" fmla="*/ 940403 h 1168415"/>
              <a:gd name="connsiteX2705" fmla="*/ 611294 w 1623018"/>
              <a:gd name="connsiteY2705" fmla="*/ 940403 h 1168415"/>
              <a:gd name="connsiteX2706" fmla="*/ 611488 w 1623018"/>
              <a:gd name="connsiteY2706" fmla="*/ 939949 h 1168415"/>
              <a:gd name="connsiteX2707" fmla="*/ 610388 w 1623018"/>
              <a:gd name="connsiteY2707" fmla="*/ 940208 h 1168415"/>
              <a:gd name="connsiteX2708" fmla="*/ 609482 w 1623018"/>
              <a:gd name="connsiteY2708" fmla="*/ 939755 h 1168415"/>
              <a:gd name="connsiteX2709" fmla="*/ 607799 w 1623018"/>
              <a:gd name="connsiteY2709" fmla="*/ 940208 h 1168415"/>
              <a:gd name="connsiteX2710" fmla="*/ 607216 w 1623018"/>
              <a:gd name="connsiteY2710" fmla="*/ 939949 h 1168415"/>
              <a:gd name="connsiteX2711" fmla="*/ 607022 w 1623018"/>
              <a:gd name="connsiteY2711" fmla="*/ 939237 h 1168415"/>
              <a:gd name="connsiteX2712" fmla="*/ 605922 w 1623018"/>
              <a:gd name="connsiteY2712" fmla="*/ 939367 h 1168415"/>
              <a:gd name="connsiteX2713" fmla="*/ 604822 w 1623018"/>
              <a:gd name="connsiteY2713" fmla="*/ 938785 h 1168415"/>
              <a:gd name="connsiteX2714" fmla="*/ 604627 w 1623018"/>
              <a:gd name="connsiteY2714" fmla="*/ 938201 h 1168415"/>
              <a:gd name="connsiteX2715" fmla="*/ 602039 w 1623018"/>
              <a:gd name="connsiteY2715" fmla="*/ 937749 h 1168415"/>
              <a:gd name="connsiteX2716" fmla="*/ 598349 w 1623018"/>
              <a:gd name="connsiteY2716" fmla="*/ 935872 h 1168415"/>
              <a:gd name="connsiteX2717" fmla="*/ 597249 w 1623018"/>
              <a:gd name="connsiteY2717" fmla="*/ 936325 h 1168415"/>
              <a:gd name="connsiteX2718" fmla="*/ 595761 w 1623018"/>
              <a:gd name="connsiteY2718" fmla="*/ 935872 h 1168415"/>
              <a:gd name="connsiteX2719" fmla="*/ 593884 w 1623018"/>
              <a:gd name="connsiteY2719" fmla="*/ 937167 h 1168415"/>
              <a:gd name="connsiteX2720" fmla="*/ 593495 w 1623018"/>
              <a:gd name="connsiteY2720" fmla="*/ 937878 h 1168415"/>
              <a:gd name="connsiteX2721" fmla="*/ 592395 w 1623018"/>
              <a:gd name="connsiteY2721" fmla="*/ 938331 h 1168415"/>
              <a:gd name="connsiteX2722" fmla="*/ 592395 w 1623018"/>
              <a:gd name="connsiteY2722" fmla="*/ 939043 h 1168415"/>
              <a:gd name="connsiteX2723" fmla="*/ 592007 w 1623018"/>
              <a:gd name="connsiteY2723" fmla="*/ 939043 h 1168415"/>
              <a:gd name="connsiteX2724" fmla="*/ 592201 w 1623018"/>
              <a:gd name="connsiteY2724" fmla="*/ 940079 h 1168415"/>
              <a:gd name="connsiteX2725" fmla="*/ 591683 w 1623018"/>
              <a:gd name="connsiteY2725" fmla="*/ 940338 h 1168415"/>
              <a:gd name="connsiteX2726" fmla="*/ 590195 w 1623018"/>
              <a:gd name="connsiteY2726" fmla="*/ 939755 h 1168415"/>
              <a:gd name="connsiteX2727" fmla="*/ 590000 w 1623018"/>
              <a:gd name="connsiteY2727" fmla="*/ 938914 h 1168415"/>
              <a:gd name="connsiteX2728" fmla="*/ 590389 w 1623018"/>
              <a:gd name="connsiteY2728" fmla="*/ 938785 h 1168415"/>
              <a:gd name="connsiteX2729" fmla="*/ 590389 w 1623018"/>
              <a:gd name="connsiteY2729" fmla="*/ 938201 h 1168415"/>
              <a:gd name="connsiteX2730" fmla="*/ 589806 w 1623018"/>
              <a:gd name="connsiteY2730" fmla="*/ 937749 h 1168415"/>
              <a:gd name="connsiteX2731" fmla="*/ 586700 w 1623018"/>
              <a:gd name="connsiteY2731" fmla="*/ 938201 h 1168415"/>
              <a:gd name="connsiteX2732" fmla="*/ 585988 w 1623018"/>
              <a:gd name="connsiteY2732" fmla="*/ 939820 h 1168415"/>
              <a:gd name="connsiteX2733" fmla="*/ 585405 w 1623018"/>
              <a:gd name="connsiteY2733" fmla="*/ 940079 h 1168415"/>
              <a:gd name="connsiteX2734" fmla="*/ 581328 w 1623018"/>
              <a:gd name="connsiteY2734" fmla="*/ 940079 h 1168415"/>
              <a:gd name="connsiteX2735" fmla="*/ 581522 w 1623018"/>
              <a:gd name="connsiteY2735" fmla="*/ 939820 h 1168415"/>
              <a:gd name="connsiteX2736" fmla="*/ 580422 w 1623018"/>
              <a:gd name="connsiteY2736" fmla="*/ 940079 h 1168415"/>
              <a:gd name="connsiteX2737" fmla="*/ 578221 w 1623018"/>
              <a:gd name="connsiteY2737" fmla="*/ 939043 h 1168415"/>
              <a:gd name="connsiteX2738" fmla="*/ 577703 w 1623018"/>
              <a:gd name="connsiteY2738" fmla="*/ 937878 h 1168415"/>
              <a:gd name="connsiteX2739" fmla="*/ 578221 w 1623018"/>
              <a:gd name="connsiteY2739" fmla="*/ 936843 h 1168415"/>
              <a:gd name="connsiteX2740" fmla="*/ 579710 w 1623018"/>
              <a:gd name="connsiteY2740" fmla="*/ 937102 h 1168415"/>
              <a:gd name="connsiteX2741" fmla="*/ 579904 w 1623018"/>
              <a:gd name="connsiteY2741" fmla="*/ 936519 h 1168415"/>
              <a:gd name="connsiteX2742" fmla="*/ 580810 w 1623018"/>
              <a:gd name="connsiteY2742" fmla="*/ 935936 h 1168415"/>
              <a:gd name="connsiteX2743" fmla="*/ 580810 w 1623018"/>
              <a:gd name="connsiteY2743" fmla="*/ 935484 h 1168415"/>
              <a:gd name="connsiteX2744" fmla="*/ 582104 w 1623018"/>
              <a:gd name="connsiteY2744" fmla="*/ 934901 h 1168415"/>
              <a:gd name="connsiteX2745" fmla="*/ 583205 w 1623018"/>
              <a:gd name="connsiteY2745" fmla="*/ 934901 h 1168415"/>
              <a:gd name="connsiteX2746" fmla="*/ 583593 w 1623018"/>
              <a:gd name="connsiteY2746" fmla="*/ 934189 h 1168415"/>
              <a:gd name="connsiteX2747" fmla="*/ 585276 w 1623018"/>
              <a:gd name="connsiteY2747" fmla="*/ 934448 h 1168415"/>
              <a:gd name="connsiteX2748" fmla="*/ 585664 w 1623018"/>
              <a:gd name="connsiteY2748" fmla="*/ 933995 h 1168415"/>
              <a:gd name="connsiteX2749" fmla="*/ 583464 w 1623018"/>
              <a:gd name="connsiteY2749" fmla="*/ 933866 h 1168415"/>
              <a:gd name="connsiteX2750" fmla="*/ 583464 w 1623018"/>
              <a:gd name="connsiteY2750" fmla="*/ 934124 h 1168415"/>
              <a:gd name="connsiteX2751" fmla="*/ 582169 w 1623018"/>
              <a:gd name="connsiteY2751" fmla="*/ 934707 h 1168415"/>
              <a:gd name="connsiteX2752" fmla="*/ 581069 w 1623018"/>
              <a:gd name="connsiteY2752" fmla="*/ 934448 h 1168415"/>
              <a:gd name="connsiteX2753" fmla="*/ 581263 w 1623018"/>
              <a:gd name="connsiteY2753" fmla="*/ 932571 h 1168415"/>
              <a:gd name="connsiteX2754" fmla="*/ 580681 w 1623018"/>
              <a:gd name="connsiteY2754" fmla="*/ 930824 h 1168415"/>
              <a:gd name="connsiteX2755" fmla="*/ 581069 w 1623018"/>
              <a:gd name="connsiteY2755" fmla="*/ 930565 h 1168415"/>
              <a:gd name="connsiteX2756" fmla="*/ 581263 w 1623018"/>
              <a:gd name="connsiteY2756" fmla="*/ 928428 h 1168415"/>
              <a:gd name="connsiteX2757" fmla="*/ 581651 w 1623018"/>
              <a:gd name="connsiteY2757" fmla="*/ 927976 h 1168415"/>
              <a:gd name="connsiteX2758" fmla="*/ 579451 w 1623018"/>
              <a:gd name="connsiteY2758" fmla="*/ 928105 h 1168415"/>
              <a:gd name="connsiteX2759" fmla="*/ 579063 w 1623018"/>
              <a:gd name="connsiteY2759" fmla="*/ 927846 h 1168415"/>
              <a:gd name="connsiteX2760" fmla="*/ 579645 w 1623018"/>
              <a:gd name="connsiteY2760" fmla="*/ 925840 h 1168415"/>
              <a:gd name="connsiteX2761" fmla="*/ 579063 w 1623018"/>
              <a:gd name="connsiteY2761" fmla="*/ 924804 h 1168415"/>
              <a:gd name="connsiteX2762" fmla="*/ 578868 w 1623018"/>
              <a:gd name="connsiteY2762" fmla="*/ 922927 h 1168415"/>
              <a:gd name="connsiteX2763" fmla="*/ 579257 w 1623018"/>
              <a:gd name="connsiteY2763" fmla="*/ 921892 h 1168415"/>
              <a:gd name="connsiteX2764" fmla="*/ 582363 w 1623018"/>
              <a:gd name="connsiteY2764" fmla="*/ 922475 h 1168415"/>
              <a:gd name="connsiteX2765" fmla="*/ 583464 w 1623018"/>
              <a:gd name="connsiteY2765" fmla="*/ 921633 h 1168415"/>
              <a:gd name="connsiteX2766" fmla="*/ 581263 w 1623018"/>
              <a:gd name="connsiteY2766" fmla="*/ 922086 h 1168415"/>
              <a:gd name="connsiteX2767" fmla="*/ 579063 w 1623018"/>
              <a:gd name="connsiteY2767" fmla="*/ 921245 h 1168415"/>
              <a:gd name="connsiteX2768" fmla="*/ 579257 w 1623018"/>
              <a:gd name="connsiteY2768" fmla="*/ 919626 h 1168415"/>
              <a:gd name="connsiteX2769" fmla="*/ 579969 w 1623018"/>
              <a:gd name="connsiteY2769" fmla="*/ 919044 h 1168415"/>
              <a:gd name="connsiteX2770" fmla="*/ 579774 w 1623018"/>
              <a:gd name="connsiteY2770" fmla="*/ 916909 h 1168415"/>
              <a:gd name="connsiteX2771" fmla="*/ 579192 w 1623018"/>
              <a:gd name="connsiteY2771" fmla="*/ 916067 h 1168415"/>
              <a:gd name="connsiteX2772" fmla="*/ 579580 w 1623018"/>
              <a:gd name="connsiteY2772" fmla="*/ 915031 h 1168415"/>
              <a:gd name="connsiteX2773" fmla="*/ 579386 w 1623018"/>
              <a:gd name="connsiteY2773" fmla="*/ 914320 h 1168415"/>
              <a:gd name="connsiteX2774" fmla="*/ 579969 w 1623018"/>
              <a:gd name="connsiteY2774" fmla="*/ 913608 h 1168415"/>
              <a:gd name="connsiteX2775" fmla="*/ 579774 w 1623018"/>
              <a:gd name="connsiteY2775" fmla="*/ 911731 h 1168415"/>
              <a:gd name="connsiteX2776" fmla="*/ 579192 w 1623018"/>
              <a:gd name="connsiteY2776" fmla="*/ 911731 h 1168415"/>
              <a:gd name="connsiteX2777" fmla="*/ 579192 w 1623018"/>
              <a:gd name="connsiteY2777" fmla="*/ 914061 h 1168415"/>
              <a:gd name="connsiteX2778" fmla="*/ 578804 w 1623018"/>
              <a:gd name="connsiteY2778" fmla="*/ 914644 h 1168415"/>
              <a:gd name="connsiteX2779" fmla="*/ 578221 w 1623018"/>
              <a:gd name="connsiteY2779" fmla="*/ 914514 h 1168415"/>
              <a:gd name="connsiteX2780" fmla="*/ 577121 w 1623018"/>
              <a:gd name="connsiteY2780" fmla="*/ 912766 h 1168415"/>
              <a:gd name="connsiteX2781" fmla="*/ 575632 w 1623018"/>
              <a:gd name="connsiteY2781" fmla="*/ 911601 h 1168415"/>
              <a:gd name="connsiteX2782" fmla="*/ 575244 w 1623018"/>
              <a:gd name="connsiteY2782" fmla="*/ 910760 h 1168415"/>
              <a:gd name="connsiteX2783" fmla="*/ 573950 w 1623018"/>
              <a:gd name="connsiteY2783" fmla="*/ 910177 h 1168415"/>
              <a:gd name="connsiteX2784" fmla="*/ 573432 w 1623018"/>
              <a:gd name="connsiteY2784" fmla="*/ 909336 h 1168415"/>
              <a:gd name="connsiteX2785" fmla="*/ 572720 w 1623018"/>
              <a:gd name="connsiteY2785" fmla="*/ 909077 h 1168415"/>
              <a:gd name="connsiteX2786" fmla="*/ 571814 w 1623018"/>
              <a:gd name="connsiteY2786" fmla="*/ 907200 h 1168415"/>
              <a:gd name="connsiteX2787" fmla="*/ 570908 w 1623018"/>
              <a:gd name="connsiteY2787" fmla="*/ 906489 h 1168415"/>
              <a:gd name="connsiteX2788" fmla="*/ 570713 w 1623018"/>
              <a:gd name="connsiteY2788" fmla="*/ 906747 h 1168415"/>
              <a:gd name="connsiteX2789" fmla="*/ 572396 w 1623018"/>
              <a:gd name="connsiteY2789" fmla="*/ 909077 h 1168415"/>
              <a:gd name="connsiteX2790" fmla="*/ 572590 w 1623018"/>
              <a:gd name="connsiteY2790" fmla="*/ 910954 h 1168415"/>
              <a:gd name="connsiteX2791" fmla="*/ 574791 w 1623018"/>
              <a:gd name="connsiteY2791" fmla="*/ 912248 h 1168415"/>
              <a:gd name="connsiteX2792" fmla="*/ 576279 w 1623018"/>
              <a:gd name="connsiteY2792" fmla="*/ 913866 h 1168415"/>
              <a:gd name="connsiteX2793" fmla="*/ 576279 w 1623018"/>
              <a:gd name="connsiteY2793" fmla="*/ 914320 h 1168415"/>
              <a:gd name="connsiteX2794" fmla="*/ 578286 w 1623018"/>
              <a:gd name="connsiteY2794" fmla="*/ 915614 h 1168415"/>
              <a:gd name="connsiteX2795" fmla="*/ 578286 w 1623018"/>
              <a:gd name="connsiteY2795" fmla="*/ 917621 h 1168415"/>
              <a:gd name="connsiteX2796" fmla="*/ 577768 w 1623018"/>
              <a:gd name="connsiteY2796" fmla="*/ 919950 h 1168415"/>
              <a:gd name="connsiteX2797" fmla="*/ 578286 w 1623018"/>
              <a:gd name="connsiteY2797" fmla="*/ 920986 h 1168415"/>
              <a:gd name="connsiteX2798" fmla="*/ 578092 w 1623018"/>
              <a:gd name="connsiteY2798" fmla="*/ 924610 h 1168415"/>
              <a:gd name="connsiteX2799" fmla="*/ 578804 w 1623018"/>
              <a:gd name="connsiteY2799" fmla="*/ 926034 h 1168415"/>
              <a:gd name="connsiteX2800" fmla="*/ 578415 w 1623018"/>
              <a:gd name="connsiteY2800" fmla="*/ 928170 h 1168415"/>
              <a:gd name="connsiteX2801" fmla="*/ 578933 w 1623018"/>
              <a:gd name="connsiteY2801" fmla="*/ 928752 h 1168415"/>
              <a:gd name="connsiteX2802" fmla="*/ 580228 w 1623018"/>
              <a:gd name="connsiteY2802" fmla="*/ 928882 h 1168415"/>
              <a:gd name="connsiteX2803" fmla="*/ 580810 w 1623018"/>
              <a:gd name="connsiteY2803" fmla="*/ 929723 h 1168415"/>
              <a:gd name="connsiteX2804" fmla="*/ 579904 w 1623018"/>
              <a:gd name="connsiteY2804" fmla="*/ 930888 h 1168415"/>
              <a:gd name="connsiteX2805" fmla="*/ 580616 w 1623018"/>
              <a:gd name="connsiteY2805" fmla="*/ 932765 h 1168415"/>
              <a:gd name="connsiteX2806" fmla="*/ 580098 w 1623018"/>
              <a:gd name="connsiteY2806" fmla="*/ 933347 h 1168415"/>
              <a:gd name="connsiteX2807" fmla="*/ 579904 w 1623018"/>
              <a:gd name="connsiteY2807" fmla="*/ 934383 h 1168415"/>
              <a:gd name="connsiteX2808" fmla="*/ 577315 w 1623018"/>
              <a:gd name="connsiteY2808" fmla="*/ 936390 h 1168415"/>
              <a:gd name="connsiteX2809" fmla="*/ 575827 w 1623018"/>
              <a:gd name="connsiteY2809" fmla="*/ 938720 h 1168415"/>
              <a:gd name="connsiteX2810" fmla="*/ 574144 w 1623018"/>
              <a:gd name="connsiteY2810" fmla="*/ 938978 h 1168415"/>
              <a:gd name="connsiteX2811" fmla="*/ 574144 w 1623018"/>
              <a:gd name="connsiteY2811" fmla="*/ 939237 h 1168415"/>
              <a:gd name="connsiteX2812" fmla="*/ 573755 w 1623018"/>
              <a:gd name="connsiteY2812" fmla="*/ 938785 h 1168415"/>
              <a:gd name="connsiteX2813" fmla="*/ 573367 w 1623018"/>
              <a:gd name="connsiteY2813" fmla="*/ 940338 h 1168415"/>
              <a:gd name="connsiteX2814" fmla="*/ 571167 w 1623018"/>
              <a:gd name="connsiteY2814" fmla="*/ 940596 h 1168415"/>
              <a:gd name="connsiteX2815" fmla="*/ 569872 w 1623018"/>
              <a:gd name="connsiteY2815" fmla="*/ 941179 h 1168415"/>
              <a:gd name="connsiteX2816" fmla="*/ 568578 w 1623018"/>
              <a:gd name="connsiteY2816" fmla="*/ 940596 h 1168415"/>
              <a:gd name="connsiteX2817" fmla="*/ 568578 w 1623018"/>
              <a:gd name="connsiteY2817" fmla="*/ 941632 h 1168415"/>
              <a:gd name="connsiteX2818" fmla="*/ 567995 w 1623018"/>
              <a:gd name="connsiteY2818" fmla="*/ 941761 h 1168415"/>
              <a:gd name="connsiteX2819" fmla="*/ 567995 w 1623018"/>
              <a:gd name="connsiteY2819" fmla="*/ 944480 h 1168415"/>
              <a:gd name="connsiteX2820" fmla="*/ 567283 w 1623018"/>
              <a:gd name="connsiteY2820" fmla="*/ 945192 h 1168415"/>
              <a:gd name="connsiteX2821" fmla="*/ 565989 w 1623018"/>
              <a:gd name="connsiteY2821" fmla="*/ 945062 h 1168415"/>
              <a:gd name="connsiteX2822" fmla="*/ 565277 w 1623018"/>
              <a:gd name="connsiteY2822" fmla="*/ 943185 h 1168415"/>
              <a:gd name="connsiteX2823" fmla="*/ 563982 w 1623018"/>
              <a:gd name="connsiteY2823" fmla="*/ 943056 h 1168415"/>
              <a:gd name="connsiteX2824" fmla="*/ 563982 w 1623018"/>
              <a:gd name="connsiteY2824" fmla="*/ 942473 h 1168415"/>
              <a:gd name="connsiteX2825" fmla="*/ 563076 w 1623018"/>
              <a:gd name="connsiteY2825" fmla="*/ 942214 h 1168415"/>
              <a:gd name="connsiteX2826" fmla="*/ 563076 w 1623018"/>
              <a:gd name="connsiteY2826" fmla="*/ 941179 h 1168415"/>
              <a:gd name="connsiteX2827" fmla="*/ 563594 w 1623018"/>
              <a:gd name="connsiteY2827" fmla="*/ 940596 h 1168415"/>
              <a:gd name="connsiteX2828" fmla="*/ 563400 w 1623018"/>
              <a:gd name="connsiteY2828" fmla="*/ 936260 h 1168415"/>
              <a:gd name="connsiteX2829" fmla="*/ 563788 w 1623018"/>
              <a:gd name="connsiteY2829" fmla="*/ 932636 h 1168415"/>
              <a:gd name="connsiteX2830" fmla="*/ 562494 w 1623018"/>
              <a:gd name="connsiteY2830" fmla="*/ 931924 h 1168415"/>
              <a:gd name="connsiteX2831" fmla="*/ 562105 w 1623018"/>
              <a:gd name="connsiteY2831" fmla="*/ 931082 h 1168415"/>
              <a:gd name="connsiteX2832" fmla="*/ 561394 w 1623018"/>
              <a:gd name="connsiteY2832" fmla="*/ 931082 h 1168415"/>
              <a:gd name="connsiteX2833" fmla="*/ 561394 w 1623018"/>
              <a:gd name="connsiteY2833" fmla="*/ 929918 h 1168415"/>
              <a:gd name="connsiteX2834" fmla="*/ 560811 w 1623018"/>
              <a:gd name="connsiteY2834" fmla="*/ 929335 h 1168415"/>
              <a:gd name="connsiteX2835" fmla="*/ 561005 w 1623018"/>
              <a:gd name="connsiteY2835" fmla="*/ 928300 h 1168415"/>
              <a:gd name="connsiteX2836" fmla="*/ 559517 w 1623018"/>
              <a:gd name="connsiteY2836" fmla="*/ 928300 h 1168415"/>
              <a:gd name="connsiteX2837" fmla="*/ 559128 w 1623018"/>
              <a:gd name="connsiteY2837" fmla="*/ 927846 h 1168415"/>
              <a:gd name="connsiteX2838" fmla="*/ 557834 w 1623018"/>
              <a:gd name="connsiteY2838" fmla="*/ 928105 h 1168415"/>
              <a:gd name="connsiteX2839" fmla="*/ 557445 w 1623018"/>
              <a:gd name="connsiteY2839" fmla="*/ 928364 h 1168415"/>
              <a:gd name="connsiteX2840" fmla="*/ 557834 w 1623018"/>
              <a:gd name="connsiteY2840" fmla="*/ 929788 h 1168415"/>
              <a:gd name="connsiteX2841" fmla="*/ 556734 w 1623018"/>
              <a:gd name="connsiteY2841" fmla="*/ 929659 h 1168415"/>
              <a:gd name="connsiteX2842" fmla="*/ 556928 w 1623018"/>
              <a:gd name="connsiteY2842" fmla="*/ 930241 h 1168415"/>
              <a:gd name="connsiteX2843" fmla="*/ 556022 w 1623018"/>
              <a:gd name="connsiteY2843" fmla="*/ 931277 h 1168415"/>
              <a:gd name="connsiteX2844" fmla="*/ 554339 w 1623018"/>
              <a:gd name="connsiteY2844" fmla="*/ 931406 h 1168415"/>
              <a:gd name="connsiteX2845" fmla="*/ 552333 w 1623018"/>
              <a:gd name="connsiteY2845" fmla="*/ 932571 h 1168415"/>
              <a:gd name="connsiteX2846" fmla="*/ 547931 w 1623018"/>
              <a:gd name="connsiteY2846" fmla="*/ 932830 h 1168415"/>
              <a:gd name="connsiteX2847" fmla="*/ 547737 w 1623018"/>
              <a:gd name="connsiteY2847" fmla="*/ 933283 h 1168415"/>
              <a:gd name="connsiteX2848" fmla="*/ 546055 w 1623018"/>
              <a:gd name="connsiteY2848" fmla="*/ 933542 h 1168415"/>
              <a:gd name="connsiteX2849" fmla="*/ 545537 w 1623018"/>
              <a:gd name="connsiteY2849" fmla="*/ 934254 h 1168415"/>
              <a:gd name="connsiteX2850" fmla="*/ 544242 w 1623018"/>
              <a:gd name="connsiteY2850" fmla="*/ 934383 h 1168415"/>
              <a:gd name="connsiteX2851" fmla="*/ 542948 w 1623018"/>
              <a:gd name="connsiteY2851" fmla="*/ 935807 h 1168415"/>
              <a:gd name="connsiteX2852" fmla="*/ 540359 w 1623018"/>
              <a:gd name="connsiteY2852" fmla="*/ 935807 h 1168415"/>
              <a:gd name="connsiteX2853" fmla="*/ 538676 w 1623018"/>
              <a:gd name="connsiteY2853" fmla="*/ 937554 h 1168415"/>
              <a:gd name="connsiteX2854" fmla="*/ 537770 w 1623018"/>
              <a:gd name="connsiteY2854" fmla="*/ 937554 h 1168415"/>
              <a:gd name="connsiteX2855" fmla="*/ 537252 w 1623018"/>
              <a:gd name="connsiteY2855" fmla="*/ 938720 h 1168415"/>
              <a:gd name="connsiteX2856" fmla="*/ 537447 w 1623018"/>
              <a:gd name="connsiteY2856" fmla="*/ 939755 h 1168415"/>
              <a:gd name="connsiteX2857" fmla="*/ 536346 w 1623018"/>
              <a:gd name="connsiteY2857" fmla="*/ 939884 h 1168415"/>
              <a:gd name="connsiteX2858" fmla="*/ 535829 w 1623018"/>
              <a:gd name="connsiteY2858" fmla="*/ 940467 h 1168415"/>
              <a:gd name="connsiteX2859" fmla="*/ 535829 w 1623018"/>
              <a:gd name="connsiteY2859" fmla="*/ 941502 h 1168415"/>
              <a:gd name="connsiteX2860" fmla="*/ 536217 w 1623018"/>
              <a:gd name="connsiteY2860" fmla="*/ 941632 h 1168415"/>
              <a:gd name="connsiteX2861" fmla="*/ 536023 w 1623018"/>
              <a:gd name="connsiteY2861" fmla="*/ 942473 h 1168415"/>
              <a:gd name="connsiteX2862" fmla="*/ 536411 w 1623018"/>
              <a:gd name="connsiteY2862" fmla="*/ 942732 h 1168415"/>
              <a:gd name="connsiteX2863" fmla="*/ 536411 w 1623018"/>
              <a:gd name="connsiteY2863" fmla="*/ 943897 h 1168415"/>
              <a:gd name="connsiteX2864" fmla="*/ 536800 w 1623018"/>
              <a:gd name="connsiteY2864" fmla="*/ 944027 h 1168415"/>
              <a:gd name="connsiteX2865" fmla="*/ 536411 w 1623018"/>
              <a:gd name="connsiteY2865" fmla="*/ 945580 h 1168415"/>
              <a:gd name="connsiteX2866" fmla="*/ 536929 w 1623018"/>
              <a:gd name="connsiteY2866" fmla="*/ 946033 h 1168415"/>
              <a:gd name="connsiteX2867" fmla="*/ 536929 w 1623018"/>
              <a:gd name="connsiteY2867" fmla="*/ 947068 h 1168415"/>
              <a:gd name="connsiteX2868" fmla="*/ 537641 w 1623018"/>
              <a:gd name="connsiteY2868" fmla="*/ 947910 h 1168415"/>
              <a:gd name="connsiteX2869" fmla="*/ 539324 w 1623018"/>
              <a:gd name="connsiteY2869" fmla="*/ 948363 h 1168415"/>
              <a:gd name="connsiteX2870" fmla="*/ 539906 w 1623018"/>
              <a:gd name="connsiteY2870" fmla="*/ 948945 h 1168415"/>
              <a:gd name="connsiteX2871" fmla="*/ 540100 w 1623018"/>
              <a:gd name="connsiteY2871" fmla="*/ 949981 h 1168415"/>
              <a:gd name="connsiteX2872" fmla="*/ 539712 w 1623018"/>
              <a:gd name="connsiteY2872" fmla="*/ 950111 h 1168415"/>
              <a:gd name="connsiteX2873" fmla="*/ 539518 w 1623018"/>
              <a:gd name="connsiteY2873" fmla="*/ 951405 h 1168415"/>
              <a:gd name="connsiteX2874" fmla="*/ 539906 w 1623018"/>
              <a:gd name="connsiteY2874" fmla="*/ 951146 h 1168415"/>
              <a:gd name="connsiteX2875" fmla="*/ 540424 w 1623018"/>
              <a:gd name="connsiteY2875" fmla="*/ 953476 h 1168415"/>
              <a:gd name="connsiteX2876" fmla="*/ 539324 w 1623018"/>
              <a:gd name="connsiteY2876" fmla="*/ 953217 h 1168415"/>
              <a:gd name="connsiteX2877" fmla="*/ 539324 w 1623018"/>
              <a:gd name="connsiteY2877" fmla="*/ 952635 h 1168415"/>
              <a:gd name="connsiteX2878" fmla="*/ 538806 w 1623018"/>
              <a:gd name="connsiteY2878" fmla="*/ 952635 h 1168415"/>
              <a:gd name="connsiteX2879" fmla="*/ 538094 w 1623018"/>
              <a:gd name="connsiteY2879" fmla="*/ 953347 h 1168415"/>
              <a:gd name="connsiteX2880" fmla="*/ 537188 w 1623018"/>
              <a:gd name="connsiteY2880" fmla="*/ 952311 h 1168415"/>
              <a:gd name="connsiteX2881" fmla="*/ 536605 w 1623018"/>
              <a:gd name="connsiteY2881" fmla="*/ 952311 h 1168415"/>
              <a:gd name="connsiteX2882" fmla="*/ 535893 w 1623018"/>
              <a:gd name="connsiteY2882" fmla="*/ 953347 h 1168415"/>
              <a:gd name="connsiteX2883" fmla="*/ 535893 w 1623018"/>
              <a:gd name="connsiteY2883" fmla="*/ 953929 h 1168415"/>
              <a:gd name="connsiteX2884" fmla="*/ 534210 w 1623018"/>
              <a:gd name="connsiteY2884" fmla="*/ 954641 h 1168415"/>
              <a:gd name="connsiteX2885" fmla="*/ 533822 w 1623018"/>
              <a:gd name="connsiteY2885" fmla="*/ 955482 h 1168415"/>
              <a:gd name="connsiteX2886" fmla="*/ 533434 w 1623018"/>
              <a:gd name="connsiteY2886" fmla="*/ 955482 h 1168415"/>
              <a:gd name="connsiteX2887" fmla="*/ 533822 w 1623018"/>
              <a:gd name="connsiteY2887" fmla="*/ 955935 h 1168415"/>
              <a:gd name="connsiteX2888" fmla="*/ 533240 w 1623018"/>
              <a:gd name="connsiteY2888" fmla="*/ 956648 h 1168415"/>
              <a:gd name="connsiteX2889" fmla="*/ 530845 w 1623018"/>
              <a:gd name="connsiteY2889" fmla="*/ 957812 h 1168415"/>
              <a:gd name="connsiteX2890" fmla="*/ 529939 w 1623018"/>
              <a:gd name="connsiteY2890" fmla="*/ 959560 h 1168415"/>
              <a:gd name="connsiteX2891" fmla="*/ 530327 w 1623018"/>
              <a:gd name="connsiteY2891" fmla="*/ 960401 h 1168415"/>
              <a:gd name="connsiteX2892" fmla="*/ 530133 w 1623018"/>
              <a:gd name="connsiteY2892" fmla="*/ 960984 h 1168415"/>
              <a:gd name="connsiteX2893" fmla="*/ 530651 w 1623018"/>
              <a:gd name="connsiteY2893" fmla="*/ 960984 h 1168415"/>
              <a:gd name="connsiteX2894" fmla="*/ 530457 w 1623018"/>
              <a:gd name="connsiteY2894" fmla="*/ 962019 h 1168415"/>
              <a:gd name="connsiteX2895" fmla="*/ 532140 w 1623018"/>
              <a:gd name="connsiteY2895" fmla="*/ 963313 h 1168415"/>
              <a:gd name="connsiteX2896" fmla="*/ 531428 w 1623018"/>
              <a:gd name="connsiteY2896" fmla="*/ 963767 h 1168415"/>
              <a:gd name="connsiteX2897" fmla="*/ 531622 w 1623018"/>
              <a:gd name="connsiteY2897" fmla="*/ 964220 h 1168415"/>
              <a:gd name="connsiteX2898" fmla="*/ 530716 w 1623018"/>
              <a:gd name="connsiteY2898" fmla="*/ 964673 h 1168415"/>
              <a:gd name="connsiteX2899" fmla="*/ 531104 w 1623018"/>
              <a:gd name="connsiteY2899" fmla="*/ 965126 h 1168415"/>
              <a:gd name="connsiteX2900" fmla="*/ 530198 w 1623018"/>
              <a:gd name="connsiteY2900" fmla="*/ 965385 h 1168415"/>
              <a:gd name="connsiteX2901" fmla="*/ 530198 w 1623018"/>
              <a:gd name="connsiteY2901" fmla="*/ 966679 h 1168415"/>
              <a:gd name="connsiteX2902" fmla="*/ 530586 w 1623018"/>
              <a:gd name="connsiteY2902" fmla="*/ 966938 h 1168415"/>
              <a:gd name="connsiteX2903" fmla="*/ 530198 w 1623018"/>
              <a:gd name="connsiteY2903" fmla="*/ 967068 h 1168415"/>
              <a:gd name="connsiteX2904" fmla="*/ 530392 w 1623018"/>
              <a:gd name="connsiteY2904" fmla="*/ 967780 h 1168415"/>
              <a:gd name="connsiteX2905" fmla="*/ 529874 w 1623018"/>
              <a:gd name="connsiteY2905" fmla="*/ 967909 h 1168415"/>
              <a:gd name="connsiteX2906" fmla="*/ 529874 w 1623018"/>
              <a:gd name="connsiteY2906" fmla="*/ 968491 h 1168415"/>
              <a:gd name="connsiteX2907" fmla="*/ 530586 w 1623018"/>
              <a:gd name="connsiteY2907" fmla="*/ 968751 h 1168415"/>
              <a:gd name="connsiteX2908" fmla="*/ 530586 w 1623018"/>
              <a:gd name="connsiteY2908" fmla="*/ 969333 h 1168415"/>
              <a:gd name="connsiteX2909" fmla="*/ 530974 w 1623018"/>
              <a:gd name="connsiteY2909" fmla="*/ 969462 h 1168415"/>
              <a:gd name="connsiteX2910" fmla="*/ 530263 w 1623018"/>
              <a:gd name="connsiteY2910" fmla="*/ 970304 h 1168415"/>
              <a:gd name="connsiteX2911" fmla="*/ 530263 w 1623018"/>
              <a:gd name="connsiteY2911" fmla="*/ 971728 h 1168415"/>
              <a:gd name="connsiteX2912" fmla="*/ 529680 w 1623018"/>
              <a:gd name="connsiteY2912" fmla="*/ 971987 h 1168415"/>
              <a:gd name="connsiteX2913" fmla="*/ 530586 w 1623018"/>
              <a:gd name="connsiteY2913" fmla="*/ 972115 h 1168415"/>
              <a:gd name="connsiteX2914" fmla="*/ 531686 w 1623018"/>
              <a:gd name="connsiteY2914" fmla="*/ 973281 h 1168415"/>
              <a:gd name="connsiteX2915" fmla="*/ 534469 w 1623018"/>
              <a:gd name="connsiteY2915" fmla="*/ 973863 h 1168415"/>
              <a:gd name="connsiteX2916" fmla="*/ 534858 w 1623018"/>
              <a:gd name="connsiteY2916" fmla="*/ 974446 h 1168415"/>
              <a:gd name="connsiteX2917" fmla="*/ 536346 w 1623018"/>
              <a:gd name="connsiteY2917" fmla="*/ 974446 h 1168415"/>
              <a:gd name="connsiteX2918" fmla="*/ 536541 w 1623018"/>
              <a:gd name="connsiteY2918" fmla="*/ 974704 h 1168415"/>
              <a:gd name="connsiteX2919" fmla="*/ 534534 w 1623018"/>
              <a:gd name="connsiteY2919" fmla="*/ 975158 h 1168415"/>
              <a:gd name="connsiteX2920" fmla="*/ 535440 w 1623018"/>
              <a:gd name="connsiteY2920" fmla="*/ 975870 h 1168415"/>
              <a:gd name="connsiteX2921" fmla="*/ 535246 w 1623018"/>
              <a:gd name="connsiteY2921" fmla="*/ 977034 h 1168415"/>
              <a:gd name="connsiteX2922" fmla="*/ 533758 w 1623018"/>
              <a:gd name="connsiteY2922" fmla="*/ 978070 h 1168415"/>
              <a:gd name="connsiteX2923" fmla="*/ 532269 w 1623018"/>
              <a:gd name="connsiteY2923" fmla="*/ 978070 h 1168415"/>
              <a:gd name="connsiteX2924" fmla="*/ 529680 w 1623018"/>
              <a:gd name="connsiteY2924" fmla="*/ 980530 h 1168415"/>
              <a:gd name="connsiteX2925" fmla="*/ 529874 w 1623018"/>
              <a:gd name="connsiteY2925" fmla="*/ 981241 h 1168415"/>
              <a:gd name="connsiteX2926" fmla="*/ 529292 w 1623018"/>
              <a:gd name="connsiteY2926" fmla="*/ 981953 h 1168415"/>
              <a:gd name="connsiteX2927" fmla="*/ 529098 w 1623018"/>
              <a:gd name="connsiteY2927" fmla="*/ 983119 h 1168415"/>
              <a:gd name="connsiteX2928" fmla="*/ 530198 w 1623018"/>
              <a:gd name="connsiteY2928" fmla="*/ 983378 h 1168415"/>
              <a:gd name="connsiteX2929" fmla="*/ 530198 w 1623018"/>
              <a:gd name="connsiteY2929" fmla="*/ 983960 h 1168415"/>
              <a:gd name="connsiteX2930" fmla="*/ 530910 w 1623018"/>
              <a:gd name="connsiteY2930" fmla="*/ 984219 h 1168415"/>
              <a:gd name="connsiteX2931" fmla="*/ 531104 w 1623018"/>
              <a:gd name="connsiteY2931" fmla="*/ 984801 h 1168415"/>
              <a:gd name="connsiteX2932" fmla="*/ 530910 w 1623018"/>
              <a:gd name="connsiteY2932" fmla="*/ 985254 h 1168415"/>
              <a:gd name="connsiteX2933" fmla="*/ 530392 w 1623018"/>
              <a:gd name="connsiteY2933" fmla="*/ 985254 h 1168415"/>
              <a:gd name="connsiteX2934" fmla="*/ 530198 w 1623018"/>
              <a:gd name="connsiteY2934" fmla="*/ 986095 h 1168415"/>
              <a:gd name="connsiteX2935" fmla="*/ 529292 w 1623018"/>
              <a:gd name="connsiteY2935" fmla="*/ 985966 h 1168415"/>
              <a:gd name="connsiteX2936" fmla="*/ 527480 w 1623018"/>
              <a:gd name="connsiteY2936" fmla="*/ 986549 h 1168415"/>
              <a:gd name="connsiteX2937" fmla="*/ 525473 w 1623018"/>
              <a:gd name="connsiteY2937" fmla="*/ 988296 h 1168415"/>
              <a:gd name="connsiteX2938" fmla="*/ 525279 w 1623018"/>
              <a:gd name="connsiteY2938" fmla="*/ 990303 h 1168415"/>
              <a:gd name="connsiteX2939" fmla="*/ 525667 w 1623018"/>
              <a:gd name="connsiteY2939" fmla="*/ 990562 h 1168415"/>
              <a:gd name="connsiteX2940" fmla="*/ 525862 w 1623018"/>
              <a:gd name="connsiteY2940" fmla="*/ 992438 h 1168415"/>
              <a:gd name="connsiteX2941" fmla="*/ 525473 w 1623018"/>
              <a:gd name="connsiteY2941" fmla="*/ 993991 h 1168415"/>
              <a:gd name="connsiteX2942" fmla="*/ 523078 w 1623018"/>
              <a:gd name="connsiteY2942" fmla="*/ 994704 h 1168415"/>
              <a:gd name="connsiteX2943" fmla="*/ 523273 w 1623018"/>
              <a:gd name="connsiteY2943" fmla="*/ 994121 h 1168415"/>
              <a:gd name="connsiteX2944" fmla="*/ 522884 w 1623018"/>
              <a:gd name="connsiteY2944" fmla="*/ 993409 h 1168415"/>
              <a:gd name="connsiteX2945" fmla="*/ 522302 w 1623018"/>
              <a:gd name="connsiteY2945" fmla="*/ 993409 h 1168415"/>
              <a:gd name="connsiteX2946" fmla="*/ 521784 w 1623018"/>
              <a:gd name="connsiteY2946" fmla="*/ 992115 h 1168415"/>
              <a:gd name="connsiteX2947" fmla="*/ 521202 w 1623018"/>
              <a:gd name="connsiteY2947" fmla="*/ 992245 h 1168415"/>
              <a:gd name="connsiteX2948" fmla="*/ 521202 w 1623018"/>
              <a:gd name="connsiteY2948" fmla="*/ 991661 h 1168415"/>
              <a:gd name="connsiteX2949" fmla="*/ 520684 w 1623018"/>
              <a:gd name="connsiteY2949" fmla="*/ 991403 h 1168415"/>
              <a:gd name="connsiteX2950" fmla="*/ 520295 w 1623018"/>
              <a:gd name="connsiteY2950" fmla="*/ 988555 h 1168415"/>
              <a:gd name="connsiteX2951" fmla="*/ 519001 w 1623018"/>
              <a:gd name="connsiteY2951" fmla="*/ 988425 h 1168415"/>
              <a:gd name="connsiteX2952" fmla="*/ 518483 w 1623018"/>
              <a:gd name="connsiteY2952" fmla="*/ 987843 h 1168415"/>
              <a:gd name="connsiteX2953" fmla="*/ 515506 w 1623018"/>
              <a:gd name="connsiteY2953" fmla="*/ 988555 h 1168415"/>
              <a:gd name="connsiteX2954" fmla="*/ 514794 w 1623018"/>
              <a:gd name="connsiteY2954" fmla="*/ 988425 h 1168415"/>
              <a:gd name="connsiteX2955" fmla="*/ 514276 w 1623018"/>
              <a:gd name="connsiteY2955" fmla="*/ 987261 h 1168415"/>
              <a:gd name="connsiteX2956" fmla="*/ 512076 w 1623018"/>
              <a:gd name="connsiteY2956" fmla="*/ 987519 h 1168415"/>
              <a:gd name="connsiteX2957" fmla="*/ 511364 w 1623018"/>
              <a:gd name="connsiteY2957" fmla="*/ 986678 h 1168415"/>
              <a:gd name="connsiteX2958" fmla="*/ 511558 w 1623018"/>
              <a:gd name="connsiteY2958" fmla="*/ 985966 h 1168415"/>
              <a:gd name="connsiteX2959" fmla="*/ 511170 w 1623018"/>
              <a:gd name="connsiteY2959" fmla="*/ 985125 h 1168415"/>
              <a:gd name="connsiteX2960" fmla="*/ 510652 w 1623018"/>
              <a:gd name="connsiteY2960" fmla="*/ 984996 h 1168415"/>
              <a:gd name="connsiteX2961" fmla="*/ 510264 w 1623018"/>
              <a:gd name="connsiteY2961" fmla="*/ 986160 h 1168415"/>
              <a:gd name="connsiteX2962" fmla="*/ 507675 w 1623018"/>
              <a:gd name="connsiteY2962" fmla="*/ 986160 h 1168415"/>
              <a:gd name="connsiteX2963" fmla="*/ 507480 w 1623018"/>
              <a:gd name="connsiteY2963" fmla="*/ 985901 h 1168415"/>
              <a:gd name="connsiteX2964" fmla="*/ 506769 w 1623018"/>
              <a:gd name="connsiteY2964" fmla="*/ 986031 h 1168415"/>
              <a:gd name="connsiteX2965" fmla="*/ 506769 w 1623018"/>
              <a:gd name="connsiteY2965" fmla="*/ 986290 h 1168415"/>
              <a:gd name="connsiteX2966" fmla="*/ 503274 w 1623018"/>
              <a:gd name="connsiteY2966" fmla="*/ 986160 h 1168415"/>
              <a:gd name="connsiteX2967" fmla="*/ 503079 w 1623018"/>
              <a:gd name="connsiteY2967" fmla="*/ 986743 h 1168415"/>
              <a:gd name="connsiteX2968" fmla="*/ 501979 w 1623018"/>
              <a:gd name="connsiteY2968" fmla="*/ 987326 h 1168415"/>
              <a:gd name="connsiteX2969" fmla="*/ 501267 w 1623018"/>
              <a:gd name="connsiteY2969" fmla="*/ 988490 h 1168415"/>
              <a:gd name="connsiteX2970" fmla="*/ 500555 w 1623018"/>
              <a:gd name="connsiteY2970" fmla="*/ 988361 h 1168415"/>
              <a:gd name="connsiteX2971" fmla="*/ 500750 w 1623018"/>
              <a:gd name="connsiteY2971" fmla="*/ 988944 h 1168415"/>
              <a:gd name="connsiteX2972" fmla="*/ 500038 w 1623018"/>
              <a:gd name="connsiteY2972" fmla="*/ 990108 h 1168415"/>
              <a:gd name="connsiteX2973" fmla="*/ 499843 w 1623018"/>
              <a:gd name="connsiteY2973" fmla="*/ 991532 h 1168415"/>
              <a:gd name="connsiteX2974" fmla="*/ 498937 w 1623018"/>
              <a:gd name="connsiteY2974" fmla="*/ 991661 h 1168415"/>
              <a:gd name="connsiteX2975" fmla="*/ 498743 w 1623018"/>
              <a:gd name="connsiteY2975" fmla="*/ 992115 h 1168415"/>
              <a:gd name="connsiteX2976" fmla="*/ 497449 w 1623018"/>
              <a:gd name="connsiteY2976" fmla="*/ 991985 h 1168415"/>
              <a:gd name="connsiteX2977" fmla="*/ 496866 w 1623018"/>
              <a:gd name="connsiteY2977" fmla="*/ 992697 h 1168415"/>
              <a:gd name="connsiteX2978" fmla="*/ 496866 w 1623018"/>
              <a:gd name="connsiteY2978" fmla="*/ 993409 h 1168415"/>
              <a:gd name="connsiteX2979" fmla="*/ 495960 w 1623018"/>
              <a:gd name="connsiteY2979" fmla="*/ 993991 h 1168415"/>
              <a:gd name="connsiteX2980" fmla="*/ 495766 w 1623018"/>
              <a:gd name="connsiteY2980" fmla="*/ 994704 h 1168415"/>
              <a:gd name="connsiteX2981" fmla="*/ 495248 w 1623018"/>
              <a:gd name="connsiteY2981" fmla="*/ 994704 h 1168415"/>
              <a:gd name="connsiteX2982" fmla="*/ 494342 w 1623018"/>
              <a:gd name="connsiteY2982" fmla="*/ 995416 h 1168415"/>
              <a:gd name="connsiteX2983" fmla="*/ 494342 w 1623018"/>
              <a:gd name="connsiteY2983" fmla="*/ 996257 h 1168415"/>
              <a:gd name="connsiteX2984" fmla="*/ 493436 w 1623018"/>
              <a:gd name="connsiteY2984" fmla="*/ 997422 h 1168415"/>
              <a:gd name="connsiteX2985" fmla="*/ 492724 w 1623018"/>
              <a:gd name="connsiteY2985" fmla="*/ 997551 h 1168415"/>
              <a:gd name="connsiteX2986" fmla="*/ 492336 w 1623018"/>
              <a:gd name="connsiteY2986" fmla="*/ 997099 h 1168415"/>
              <a:gd name="connsiteX2987" fmla="*/ 491430 w 1623018"/>
              <a:gd name="connsiteY2987" fmla="*/ 997357 h 1168415"/>
              <a:gd name="connsiteX2988" fmla="*/ 490524 w 1623018"/>
              <a:gd name="connsiteY2988" fmla="*/ 998910 h 1168415"/>
              <a:gd name="connsiteX2989" fmla="*/ 491430 w 1623018"/>
              <a:gd name="connsiteY2989" fmla="*/ 999946 h 1168415"/>
              <a:gd name="connsiteX2990" fmla="*/ 490524 w 1623018"/>
              <a:gd name="connsiteY2990" fmla="*/ 1001694 h 1168415"/>
              <a:gd name="connsiteX2991" fmla="*/ 489229 w 1623018"/>
              <a:gd name="connsiteY2991" fmla="*/ 1001111 h 1168415"/>
              <a:gd name="connsiteX2992" fmla="*/ 488517 w 1623018"/>
              <a:gd name="connsiteY2992" fmla="*/ 1001370 h 1168415"/>
              <a:gd name="connsiteX2993" fmla="*/ 488517 w 1623018"/>
              <a:gd name="connsiteY2993" fmla="*/ 1004088 h 1168415"/>
              <a:gd name="connsiteX2994" fmla="*/ 487417 w 1623018"/>
              <a:gd name="connsiteY2994" fmla="*/ 1004347 h 1168415"/>
              <a:gd name="connsiteX2995" fmla="*/ 487029 w 1623018"/>
              <a:gd name="connsiteY2995" fmla="*/ 1005512 h 1168415"/>
              <a:gd name="connsiteX2996" fmla="*/ 485540 w 1623018"/>
              <a:gd name="connsiteY2996" fmla="*/ 1006094 h 1168415"/>
              <a:gd name="connsiteX2997" fmla="*/ 485152 w 1623018"/>
              <a:gd name="connsiteY2997" fmla="*/ 1006677 h 1168415"/>
              <a:gd name="connsiteX2998" fmla="*/ 484246 w 1623018"/>
              <a:gd name="connsiteY2998" fmla="*/ 1006418 h 1168415"/>
              <a:gd name="connsiteX2999" fmla="*/ 484440 w 1623018"/>
              <a:gd name="connsiteY2999" fmla="*/ 1005124 h 1168415"/>
              <a:gd name="connsiteX3000" fmla="*/ 484051 w 1623018"/>
              <a:gd name="connsiteY3000" fmla="*/ 1004541 h 1168415"/>
              <a:gd name="connsiteX3001" fmla="*/ 484051 w 1623018"/>
              <a:gd name="connsiteY3001" fmla="*/ 1003247 h 1168415"/>
              <a:gd name="connsiteX3002" fmla="*/ 483340 w 1623018"/>
              <a:gd name="connsiteY3002" fmla="*/ 1003247 h 1168415"/>
              <a:gd name="connsiteX3003" fmla="*/ 483340 w 1623018"/>
              <a:gd name="connsiteY3003" fmla="*/ 1002665 h 1168415"/>
              <a:gd name="connsiteX3004" fmla="*/ 482627 w 1623018"/>
              <a:gd name="connsiteY3004" fmla="*/ 1002405 h 1168415"/>
              <a:gd name="connsiteX3005" fmla="*/ 480945 w 1623018"/>
              <a:gd name="connsiteY3005" fmla="*/ 1000528 h 1168415"/>
              <a:gd name="connsiteX3006" fmla="*/ 475961 w 1623018"/>
              <a:gd name="connsiteY3006" fmla="*/ 1001111 h 1168415"/>
              <a:gd name="connsiteX3007" fmla="*/ 475767 w 1623018"/>
              <a:gd name="connsiteY3007" fmla="*/ 1001564 h 1168415"/>
              <a:gd name="connsiteX3008" fmla="*/ 472466 w 1623018"/>
              <a:gd name="connsiteY3008" fmla="*/ 1003441 h 1168415"/>
              <a:gd name="connsiteX3009" fmla="*/ 472272 w 1623018"/>
              <a:gd name="connsiteY3009" fmla="*/ 1004476 h 1168415"/>
              <a:gd name="connsiteX3010" fmla="*/ 471172 w 1623018"/>
              <a:gd name="connsiteY3010" fmla="*/ 1005318 h 1168415"/>
              <a:gd name="connsiteX3011" fmla="*/ 471366 w 1623018"/>
              <a:gd name="connsiteY3011" fmla="*/ 1006483 h 1168415"/>
              <a:gd name="connsiteX3012" fmla="*/ 470266 w 1623018"/>
              <a:gd name="connsiteY3012" fmla="*/ 1006936 h 1168415"/>
              <a:gd name="connsiteX3013" fmla="*/ 469166 w 1623018"/>
              <a:gd name="connsiteY3013" fmla="*/ 1008490 h 1168415"/>
              <a:gd name="connsiteX3014" fmla="*/ 469360 w 1623018"/>
              <a:gd name="connsiteY3014" fmla="*/ 1010236 h 1168415"/>
              <a:gd name="connsiteX3015" fmla="*/ 469748 w 1623018"/>
              <a:gd name="connsiteY3015" fmla="*/ 1010236 h 1168415"/>
              <a:gd name="connsiteX3016" fmla="*/ 469554 w 1623018"/>
              <a:gd name="connsiteY3016" fmla="*/ 1011661 h 1168415"/>
              <a:gd name="connsiteX3017" fmla="*/ 468842 w 1623018"/>
              <a:gd name="connsiteY3017" fmla="*/ 1011531 h 1168415"/>
              <a:gd name="connsiteX3018" fmla="*/ 468259 w 1623018"/>
              <a:gd name="connsiteY3018" fmla="*/ 1012114 h 1168415"/>
              <a:gd name="connsiteX3019" fmla="*/ 467742 w 1623018"/>
              <a:gd name="connsiteY3019" fmla="*/ 1011854 h 1168415"/>
              <a:gd name="connsiteX3020" fmla="*/ 467547 w 1623018"/>
              <a:gd name="connsiteY3020" fmla="*/ 1012308 h 1168415"/>
              <a:gd name="connsiteX3021" fmla="*/ 467159 w 1623018"/>
              <a:gd name="connsiteY3021" fmla="*/ 1014573 h 1168415"/>
              <a:gd name="connsiteX3022" fmla="*/ 468453 w 1623018"/>
              <a:gd name="connsiteY3022" fmla="*/ 1015155 h 1168415"/>
              <a:gd name="connsiteX3023" fmla="*/ 467547 w 1623018"/>
              <a:gd name="connsiteY3023" fmla="*/ 1017744 h 1168415"/>
              <a:gd name="connsiteX3024" fmla="*/ 467936 w 1623018"/>
              <a:gd name="connsiteY3024" fmla="*/ 1022793 h 1168415"/>
              <a:gd name="connsiteX3025" fmla="*/ 467030 w 1623018"/>
              <a:gd name="connsiteY3025" fmla="*/ 1023375 h 1168415"/>
              <a:gd name="connsiteX3026" fmla="*/ 467030 w 1623018"/>
              <a:gd name="connsiteY3026" fmla="*/ 1023957 h 1168415"/>
              <a:gd name="connsiteX3027" fmla="*/ 466512 w 1623018"/>
              <a:gd name="connsiteY3027" fmla="*/ 1024087 h 1168415"/>
              <a:gd name="connsiteX3028" fmla="*/ 466124 w 1623018"/>
              <a:gd name="connsiteY3028" fmla="*/ 1024799 h 1168415"/>
              <a:gd name="connsiteX3029" fmla="*/ 465023 w 1623018"/>
              <a:gd name="connsiteY3029" fmla="*/ 1025058 h 1168415"/>
              <a:gd name="connsiteX3030" fmla="*/ 464117 w 1623018"/>
              <a:gd name="connsiteY3030" fmla="*/ 1026094 h 1168415"/>
              <a:gd name="connsiteX3031" fmla="*/ 464506 w 1623018"/>
              <a:gd name="connsiteY3031" fmla="*/ 1027517 h 1168415"/>
              <a:gd name="connsiteX3032" fmla="*/ 464311 w 1623018"/>
              <a:gd name="connsiteY3032" fmla="*/ 1028229 h 1168415"/>
              <a:gd name="connsiteX3033" fmla="*/ 464894 w 1623018"/>
              <a:gd name="connsiteY3033" fmla="*/ 1028359 h 1168415"/>
              <a:gd name="connsiteX3034" fmla="*/ 465088 w 1623018"/>
              <a:gd name="connsiteY3034" fmla="*/ 1029200 h 1168415"/>
              <a:gd name="connsiteX3035" fmla="*/ 464182 w 1623018"/>
              <a:gd name="connsiteY3035" fmla="*/ 1030365 h 1168415"/>
              <a:gd name="connsiteX3036" fmla="*/ 461981 w 1623018"/>
              <a:gd name="connsiteY3036" fmla="*/ 1030236 h 1168415"/>
              <a:gd name="connsiteX3037" fmla="*/ 460493 w 1623018"/>
              <a:gd name="connsiteY3037" fmla="*/ 1030689 h 1168415"/>
              <a:gd name="connsiteX3038" fmla="*/ 459587 w 1623018"/>
              <a:gd name="connsiteY3038" fmla="*/ 1032566 h 1168415"/>
              <a:gd name="connsiteX3039" fmla="*/ 458292 w 1623018"/>
              <a:gd name="connsiteY3039" fmla="*/ 1033278 h 1168415"/>
              <a:gd name="connsiteX3040" fmla="*/ 458098 w 1623018"/>
              <a:gd name="connsiteY3040" fmla="*/ 1033990 h 1168415"/>
              <a:gd name="connsiteX3041" fmla="*/ 457192 w 1623018"/>
              <a:gd name="connsiteY3041" fmla="*/ 1034442 h 1168415"/>
              <a:gd name="connsiteX3042" fmla="*/ 456480 w 1623018"/>
              <a:gd name="connsiteY3042" fmla="*/ 1035608 h 1168415"/>
              <a:gd name="connsiteX3043" fmla="*/ 455898 w 1623018"/>
              <a:gd name="connsiteY3043" fmla="*/ 1035608 h 1168415"/>
              <a:gd name="connsiteX3044" fmla="*/ 456092 w 1623018"/>
              <a:gd name="connsiteY3044" fmla="*/ 1035867 h 1168415"/>
              <a:gd name="connsiteX3045" fmla="*/ 455380 w 1623018"/>
              <a:gd name="connsiteY3045" fmla="*/ 1035737 h 1168415"/>
              <a:gd name="connsiteX3046" fmla="*/ 454797 w 1623018"/>
              <a:gd name="connsiteY3046" fmla="*/ 1035025 h 1168415"/>
              <a:gd name="connsiteX3047" fmla="*/ 453503 w 1623018"/>
              <a:gd name="connsiteY3047" fmla="*/ 1035155 h 1168415"/>
              <a:gd name="connsiteX3048" fmla="*/ 453891 w 1623018"/>
              <a:gd name="connsiteY3048" fmla="*/ 1032436 h 1168415"/>
              <a:gd name="connsiteX3049" fmla="*/ 453179 w 1623018"/>
              <a:gd name="connsiteY3049" fmla="*/ 1031854 h 1168415"/>
              <a:gd name="connsiteX3050" fmla="*/ 452985 w 1623018"/>
              <a:gd name="connsiteY3050" fmla="*/ 1030301 h 1168415"/>
              <a:gd name="connsiteX3051" fmla="*/ 455574 w 1623018"/>
              <a:gd name="connsiteY3051" fmla="*/ 1028294 h 1168415"/>
              <a:gd name="connsiteX3052" fmla="*/ 455574 w 1623018"/>
              <a:gd name="connsiteY3052" fmla="*/ 1027841 h 1168415"/>
              <a:gd name="connsiteX3053" fmla="*/ 456286 w 1623018"/>
              <a:gd name="connsiteY3053" fmla="*/ 1028100 h 1168415"/>
              <a:gd name="connsiteX3054" fmla="*/ 456092 w 1623018"/>
              <a:gd name="connsiteY3054" fmla="*/ 1029135 h 1168415"/>
              <a:gd name="connsiteX3055" fmla="*/ 457192 w 1623018"/>
              <a:gd name="connsiteY3055" fmla="*/ 1029395 h 1168415"/>
              <a:gd name="connsiteX3056" fmla="*/ 457386 w 1623018"/>
              <a:gd name="connsiteY3056" fmla="*/ 1028553 h 1168415"/>
              <a:gd name="connsiteX3057" fmla="*/ 459069 w 1623018"/>
              <a:gd name="connsiteY3057" fmla="*/ 1026546 h 1168415"/>
              <a:gd name="connsiteX3058" fmla="*/ 459263 w 1623018"/>
              <a:gd name="connsiteY3058" fmla="*/ 1023957 h 1168415"/>
              <a:gd name="connsiteX3059" fmla="*/ 459975 w 1623018"/>
              <a:gd name="connsiteY3059" fmla="*/ 1023829 h 1168415"/>
              <a:gd name="connsiteX3060" fmla="*/ 459975 w 1623018"/>
              <a:gd name="connsiteY3060" fmla="*/ 1024087 h 1168415"/>
              <a:gd name="connsiteX3061" fmla="*/ 461075 w 1623018"/>
              <a:gd name="connsiteY3061" fmla="*/ 1024217 h 1168415"/>
              <a:gd name="connsiteX3062" fmla="*/ 459781 w 1623018"/>
              <a:gd name="connsiteY3062" fmla="*/ 1023375 h 1168415"/>
              <a:gd name="connsiteX3063" fmla="*/ 460363 w 1623018"/>
              <a:gd name="connsiteY3063" fmla="*/ 1021498 h 1168415"/>
              <a:gd name="connsiteX3064" fmla="*/ 458357 w 1623018"/>
              <a:gd name="connsiteY3064" fmla="*/ 1021240 h 1168415"/>
              <a:gd name="connsiteX3065" fmla="*/ 457969 w 1623018"/>
              <a:gd name="connsiteY3065" fmla="*/ 1020528 h 1168415"/>
              <a:gd name="connsiteX3066" fmla="*/ 458163 w 1623018"/>
              <a:gd name="connsiteY3066" fmla="*/ 1019816 h 1168415"/>
              <a:gd name="connsiteX3067" fmla="*/ 459651 w 1623018"/>
              <a:gd name="connsiteY3067" fmla="*/ 1019945 h 1168415"/>
              <a:gd name="connsiteX3068" fmla="*/ 460234 w 1623018"/>
              <a:gd name="connsiteY3068" fmla="*/ 1019492 h 1168415"/>
              <a:gd name="connsiteX3069" fmla="*/ 460234 w 1623018"/>
              <a:gd name="connsiteY3069" fmla="*/ 1018651 h 1168415"/>
              <a:gd name="connsiteX3070" fmla="*/ 460946 w 1623018"/>
              <a:gd name="connsiteY3070" fmla="*/ 1018391 h 1168415"/>
              <a:gd name="connsiteX3071" fmla="*/ 461528 w 1623018"/>
              <a:gd name="connsiteY3071" fmla="*/ 1016515 h 1168415"/>
              <a:gd name="connsiteX3072" fmla="*/ 460946 w 1623018"/>
              <a:gd name="connsiteY3072" fmla="*/ 1016515 h 1168415"/>
              <a:gd name="connsiteX3073" fmla="*/ 460234 w 1623018"/>
              <a:gd name="connsiteY3073" fmla="*/ 1017356 h 1168415"/>
              <a:gd name="connsiteX3074" fmla="*/ 460234 w 1623018"/>
              <a:gd name="connsiteY3074" fmla="*/ 1016321 h 1168415"/>
              <a:gd name="connsiteX3075" fmla="*/ 459651 w 1623018"/>
              <a:gd name="connsiteY3075" fmla="*/ 1016191 h 1168415"/>
              <a:gd name="connsiteX3076" fmla="*/ 459846 w 1623018"/>
              <a:gd name="connsiteY3076" fmla="*/ 1017485 h 1168415"/>
              <a:gd name="connsiteX3077" fmla="*/ 460234 w 1623018"/>
              <a:gd name="connsiteY3077" fmla="*/ 1017485 h 1168415"/>
              <a:gd name="connsiteX3078" fmla="*/ 459651 w 1623018"/>
              <a:gd name="connsiteY3078" fmla="*/ 1019038 h 1168415"/>
              <a:gd name="connsiteX3079" fmla="*/ 459263 w 1623018"/>
              <a:gd name="connsiteY3079" fmla="*/ 1019492 h 1168415"/>
              <a:gd name="connsiteX3080" fmla="*/ 457386 w 1623018"/>
              <a:gd name="connsiteY3080" fmla="*/ 1019492 h 1168415"/>
              <a:gd name="connsiteX3081" fmla="*/ 457386 w 1623018"/>
              <a:gd name="connsiteY3081" fmla="*/ 1019945 h 1168415"/>
              <a:gd name="connsiteX3082" fmla="*/ 457774 w 1623018"/>
              <a:gd name="connsiteY3082" fmla="*/ 1019945 h 1168415"/>
              <a:gd name="connsiteX3083" fmla="*/ 457580 w 1623018"/>
              <a:gd name="connsiteY3083" fmla="*/ 1020786 h 1168415"/>
              <a:gd name="connsiteX3084" fmla="*/ 458681 w 1623018"/>
              <a:gd name="connsiteY3084" fmla="*/ 1021627 h 1168415"/>
              <a:gd name="connsiteX3085" fmla="*/ 458681 w 1623018"/>
              <a:gd name="connsiteY3085" fmla="*/ 1022469 h 1168415"/>
              <a:gd name="connsiteX3086" fmla="*/ 457192 w 1623018"/>
              <a:gd name="connsiteY3086" fmla="*/ 1023893 h 1168415"/>
              <a:gd name="connsiteX3087" fmla="*/ 457580 w 1623018"/>
              <a:gd name="connsiteY3087" fmla="*/ 1026611 h 1168415"/>
              <a:gd name="connsiteX3088" fmla="*/ 456998 w 1623018"/>
              <a:gd name="connsiteY3088" fmla="*/ 1026870 h 1168415"/>
              <a:gd name="connsiteX3089" fmla="*/ 455898 w 1623018"/>
              <a:gd name="connsiteY3089" fmla="*/ 1026741 h 1168415"/>
              <a:gd name="connsiteX3090" fmla="*/ 455703 w 1623018"/>
              <a:gd name="connsiteY3090" fmla="*/ 1026029 h 1168415"/>
              <a:gd name="connsiteX3091" fmla="*/ 454409 w 1623018"/>
              <a:gd name="connsiteY3091" fmla="*/ 1025575 h 1168415"/>
              <a:gd name="connsiteX3092" fmla="*/ 454409 w 1623018"/>
              <a:gd name="connsiteY3092" fmla="*/ 1026029 h 1168415"/>
              <a:gd name="connsiteX3093" fmla="*/ 453697 w 1623018"/>
              <a:gd name="connsiteY3093" fmla="*/ 1026482 h 1168415"/>
              <a:gd name="connsiteX3094" fmla="*/ 452403 w 1623018"/>
              <a:gd name="connsiteY3094" fmla="*/ 1026482 h 1168415"/>
              <a:gd name="connsiteX3095" fmla="*/ 451497 w 1623018"/>
              <a:gd name="connsiteY3095" fmla="*/ 1027776 h 1168415"/>
              <a:gd name="connsiteX3096" fmla="*/ 450591 w 1623018"/>
              <a:gd name="connsiteY3096" fmla="*/ 1027776 h 1168415"/>
              <a:gd name="connsiteX3097" fmla="*/ 449490 w 1623018"/>
              <a:gd name="connsiteY3097" fmla="*/ 1026223 h 1168415"/>
              <a:gd name="connsiteX3098" fmla="*/ 449490 w 1623018"/>
              <a:gd name="connsiteY3098" fmla="*/ 1025187 h 1168415"/>
              <a:gd name="connsiteX3099" fmla="*/ 449878 w 1623018"/>
              <a:gd name="connsiteY3099" fmla="*/ 1023893 h 1168415"/>
              <a:gd name="connsiteX3100" fmla="*/ 450979 w 1623018"/>
              <a:gd name="connsiteY3100" fmla="*/ 1022598 h 1168415"/>
              <a:gd name="connsiteX3101" fmla="*/ 450979 w 1623018"/>
              <a:gd name="connsiteY3101" fmla="*/ 1020593 h 1168415"/>
              <a:gd name="connsiteX3102" fmla="*/ 451691 w 1623018"/>
              <a:gd name="connsiteY3102" fmla="*/ 1019427 h 1168415"/>
              <a:gd name="connsiteX3103" fmla="*/ 451691 w 1623018"/>
              <a:gd name="connsiteY3103" fmla="*/ 1018715 h 1168415"/>
              <a:gd name="connsiteX3104" fmla="*/ 450979 w 1623018"/>
              <a:gd name="connsiteY3104" fmla="*/ 1018003 h 1168415"/>
              <a:gd name="connsiteX3105" fmla="*/ 452467 w 1623018"/>
              <a:gd name="connsiteY3105" fmla="*/ 1015738 h 1168415"/>
              <a:gd name="connsiteX3106" fmla="*/ 451950 w 1623018"/>
              <a:gd name="connsiteY3106" fmla="*/ 1013732 h 1168415"/>
              <a:gd name="connsiteX3107" fmla="*/ 453244 w 1623018"/>
              <a:gd name="connsiteY3107" fmla="*/ 1013149 h 1168415"/>
              <a:gd name="connsiteX3108" fmla="*/ 453244 w 1623018"/>
              <a:gd name="connsiteY3108" fmla="*/ 1012566 h 1168415"/>
              <a:gd name="connsiteX3109" fmla="*/ 451950 w 1623018"/>
              <a:gd name="connsiteY3109" fmla="*/ 1012696 h 1168415"/>
              <a:gd name="connsiteX3110" fmla="*/ 451950 w 1623018"/>
              <a:gd name="connsiteY3110" fmla="*/ 1013149 h 1168415"/>
              <a:gd name="connsiteX3111" fmla="*/ 450461 w 1623018"/>
              <a:gd name="connsiteY3111" fmla="*/ 1013602 h 1168415"/>
              <a:gd name="connsiteX3112" fmla="*/ 449749 w 1623018"/>
              <a:gd name="connsiteY3112" fmla="*/ 1011854 h 1168415"/>
              <a:gd name="connsiteX3113" fmla="*/ 449037 w 1623018"/>
              <a:gd name="connsiteY3113" fmla="*/ 1005836 h 1168415"/>
              <a:gd name="connsiteX3114" fmla="*/ 447937 w 1623018"/>
              <a:gd name="connsiteY3114" fmla="*/ 1003247 h 1168415"/>
              <a:gd name="connsiteX3115" fmla="*/ 447419 w 1623018"/>
              <a:gd name="connsiteY3115" fmla="*/ 1002794 h 1168415"/>
              <a:gd name="connsiteX3116" fmla="*/ 445413 w 1623018"/>
              <a:gd name="connsiteY3116" fmla="*/ 1002665 h 1168415"/>
              <a:gd name="connsiteX3117" fmla="*/ 445219 w 1623018"/>
              <a:gd name="connsiteY3117" fmla="*/ 1002405 h 1168415"/>
              <a:gd name="connsiteX3118" fmla="*/ 444507 w 1623018"/>
              <a:gd name="connsiteY3118" fmla="*/ 1002858 h 1168415"/>
              <a:gd name="connsiteX3119" fmla="*/ 443018 w 1623018"/>
              <a:gd name="connsiteY3119" fmla="*/ 1002858 h 1168415"/>
              <a:gd name="connsiteX3120" fmla="*/ 441530 w 1623018"/>
              <a:gd name="connsiteY3120" fmla="*/ 1004283 h 1168415"/>
              <a:gd name="connsiteX3121" fmla="*/ 441530 w 1623018"/>
              <a:gd name="connsiteY3121" fmla="*/ 1005254 h 1168415"/>
              <a:gd name="connsiteX3122" fmla="*/ 441012 w 1623018"/>
              <a:gd name="connsiteY3122" fmla="*/ 1005512 h 1168415"/>
              <a:gd name="connsiteX3123" fmla="*/ 440623 w 1623018"/>
              <a:gd name="connsiteY3123" fmla="*/ 1006936 h 1168415"/>
              <a:gd name="connsiteX3124" fmla="*/ 440106 w 1623018"/>
              <a:gd name="connsiteY3124" fmla="*/ 1007519 h 1168415"/>
              <a:gd name="connsiteX3125" fmla="*/ 439199 w 1623018"/>
              <a:gd name="connsiteY3125" fmla="*/ 1007519 h 1168415"/>
              <a:gd name="connsiteX3126" fmla="*/ 439199 w 1623018"/>
              <a:gd name="connsiteY3126" fmla="*/ 1006936 h 1168415"/>
              <a:gd name="connsiteX3127" fmla="*/ 439717 w 1623018"/>
              <a:gd name="connsiteY3127" fmla="*/ 1006483 h 1168415"/>
              <a:gd name="connsiteX3128" fmla="*/ 439717 w 1623018"/>
              <a:gd name="connsiteY3128" fmla="*/ 1004606 h 1168415"/>
              <a:gd name="connsiteX3129" fmla="*/ 438423 w 1623018"/>
              <a:gd name="connsiteY3129" fmla="*/ 1003894 h 1168415"/>
              <a:gd name="connsiteX3130" fmla="*/ 438229 w 1623018"/>
              <a:gd name="connsiteY3130" fmla="*/ 1003182 h 1168415"/>
              <a:gd name="connsiteX3131" fmla="*/ 437517 w 1623018"/>
              <a:gd name="connsiteY3131" fmla="*/ 1003182 h 1168415"/>
              <a:gd name="connsiteX3132" fmla="*/ 437323 w 1623018"/>
              <a:gd name="connsiteY3132" fmla="*/ 1001305 h 1168415"/>
              <a:gd name="connsiteX3133" fmla="*/ 437711 w 1623018"/>
              <a:gd name="connsiteY3133" fmla="*/ 1000593 h 1168415"/>
              <a:gd name="connsiteX3134" fmla="*/ 437128 w 1623018"/>
              <a:gd name="connsiteY3134" fmla="*/ 999881 h 1168415"/>
              <a:gd name="connsiteX3135" fmla="*/ 436740 w 1623018"/>
              <a:gd name="connsiteY3135" fmla="*/ 1000011 h 1168415"/>
              <a:gd name="connsiteX3136" fmla="*/ 436740 w 1623018"/>
              <a:gd name="connsiteY3136" fmla="*/ 1001047 h 1168415"/>
              <a:gd name="connsiteX3137" fmla="*/ 435640 w 1623018"/>
              <a:gd name="connsiteY3137" fmla="*/ 1001176 h 1168415"/>
              <a:gd name="connsiteX3138" fmla="*/ 434345 w 1623018"/>
              <a:gd name="connsiteY3138" fmla="*/ 1000011 h 1168415"/>
              <a:gd name="connsiteX3139" fmla="*/ 432663 w 1623018"/>
              <a:gd name="connsiteY3139" fmla="*/ 1000140 h 1168415"/>
              <a:gd name="connsiteX3140" fmla="*/ 431757 w 1623018"/>
              <a:gd name="connsiteY3140" fmla="*/ 999105 h 1168415"/>
              <a:gd name="connsiteX3141" fmla="*/ 431045 w 1623018"/>
              <a:gd name="connsiteY3141" fmla="*/ 999364 h 1168415"/>
              <a:gd name="connsiteX3142" fmla="*/ 431045 w 1623018"/>
              <a:gd name="connsiteY3142" fmla="*/ 999816 h 1168415"/>
              <a:gd name="connsiteX3143" fmla="*/ 430527 w 1623018"/>
              <a:gd name="connsiteY3143" fmla="*/ 999364 h 1168415"/>
              <a:gd name="connsiteX3144" fmla="*/ 428520 w 1623018"/>
              <a:gd name="connsiteY3144" fmla="*/ 999234 h 1168415"/>
              <a:gd name="connsiteX3145" fmla="*/ 428909 w 1623018"/>
              <a:gd name="connsiteY3145" fmla="*/ 1000270 h 1168415"/>
              <a:gd name="connsiteX3146" fmla="*/ 430592 w 1623018"/>
              <a:gd name="connsiteY3146" fmla="*/ 999816 h 1168415"/>
              <a:gd name="connsiteX3147" fmla="*/ 430980 w 1623018"/>
              <a:gd name="connsiteY3147" fmla="*/ 1000658 h 1168415"/>
              <a:gd name="connsiteX3148" fmla="*/ 432468 w 1623018"/>
              <a:gd name="connsiteY3148" fmla="*/ 1000205 h 1168415"/>
              <a:gd name="connsiteX3149" fmla="*/ 432857 w 1623018"/>
              <a:gd name="connsiteY3149" fmla="*/ 1000658 h 1168415"/>
              <a:gd name="connsiteX3150" fmla="*/ 433957 w 1623018"/>
              <a:gd name="connsiteY3150" fmla="*/ 1000787 h 1168415"/>
              <a:gd name="connsiteX3151" fmla="*/ 434475 w 1623018"/>
              <a:gd name="connsiteY3151" fmla="*/ 1001370 h 1168415"/>
              <a:gd name="connsiteX3152" fmla="*/ 434281 w 1623018"/>
              <a:gd name="connsiteY3152" fmla="*/ 1002535 h 1168415"/>
              <a:gd name="connsiteX3153" fmla="*/ 435187 w 1623018"/>
              <a:gd name="connsiteY3153" fmla="*/ 1004088 h 1168415"/>
              <a:gd name="connsiteX3154" fmla="*/ 436675 w 1623018"/>
              <a:gd name="connsiteY3154" fmla="*/ 1004541 h 1168415"/>
              <a:gd name="connsiteX3155" fmla="*/ 437776 w 1623018"/>
              <a:gd name="connsiteY3155" fmla="*/ 1005577 h 1168415"/>
              <a:gd name="connsiteX3156" fmla="*/ 438293 w 1623018"/>
              <a:gd name="connsiteY3156" fmla="*/ 1006742 h 1168415"/>
              <a:gd name="connsiteX3157" fmla="*/ 438293 w 1623018"/>
              <a:gd name="connsiteY3157" fmla="*/ 1007907 h 1168415"/>
              <a:gd name="connsiteX3158" fmla="*/ 440882 w 1623018"/>
              <a:gd name="connsiteY3158" fmla="*/ 1009460 h 1168415"/>
              <a:gd name="connsiteX3159" fmla="*/ 441465 w 1623018"/>
              <a:gd name="connsiteY3159" fmla="*/ 1012631 h 1168415"/>
              <a:gd name="connsiteX3160" fmla="*/ 441076 w 1623018"/>
              <a:gd name="connsiteY3160" fmla="*/ 1014767 h 1168415"/>
              <a:gd name="connsiteX3161" fmla="*/ 438876 w 1623018"/>
              <a:gd name="connsiteY3161" fmla="*/ 1015350 h 1168415"/>
              <a:gd name="connsiteX3162" fmla="*/ 437581 w 1623018"/>
              <a:gd name="connsiteY3162" fmla="*/ 1015091 h 1168415"/>
              <a:gd name="connsiteX3163" fmla="*/ 436093 w 1623018"/>
              <a:gd name="connsiteY3163" fmla="*/ 1013537 h 1168415"/>
              <a:gd name="connsiteX3164" fmla="*/ 435381 w 1623018"/>
              <a:gd name="connsiteY3164" fmla="*/ 1013408 h 1168415"/>
              <a:gd name="connsiteX3165" fmla="*/ 435381 w 1623018"/>
              <a:gd name="connsiteY3165" fmla="*/ 1013991 h 1168415"/>
              <a:gd name="connsiteX3166" fmla="*/ 436093 w 1623018"/>
              <a:gd name="connsiteY3166" fmla="*/ 1014444 h 1168415"/>
              <a:gd name="connsiteX3167" fmla="*/ 436093 w 1623018"/>
              <a:gd name="connsiteY3167" fmla="*/ 1014897 h 1168415"/>
              <a:gd name="connsiteX3168" fmla="*/ 437387 w 1623018"/>
              <a:gd name="connsiteY3168" fmla="*/ 1015479 h 1168415"/>
              <a:gd name="connsiteX3169" fmla="*/ 438682 w 1623018"/>
              <a:gd name="connsiteY3169" fmla="*/ 1015738 h 1168415"/>
              <a:gd name="connsiteX3170" fmla="*/ 441076 w 1623018"/>
              <a:gd name="connsiteY3170" fmla="*/ 1015479 h 1168415"/>
              <a:gd name="connsiteX3171" fmla="*/ 441465 w 1623018"/>
              <a:gd name="connsiteY3171" fmla="*/ 1015932 h 1168415"/>
              <a:gd name="connsiteX3172" fmla="*/ 442371 w 1623018"/>
              <a:gd name="connsiteY3172" fmla="*/ 1015802 h 1168415"/>
              <a:gd name="connsiteX3173" fmla="*/ 443859 w 1623018"/>
              <a:gd name="connsiteY3173" fmla="*/ 1016515 h 1168415"/>
              <a:gd name="connsiteX3174" fmla="*/ 444377 w 1623018"/>
              <a:gd name="connsiteY3174" fmla="*/ 1016968 h 1168415"/>
              <a:gd name="connsiteX3175" fmla="*/ 444377 w 1623018"/>
              <a:gd name="connsiteY3175" fmla="*/ 1018845 h 1168415"/>
              <a:gd name="connsiteX3176" fmla="*/ 444183 w 1623018"/>
              <a:gd name="connsiteY3176" fmla="*/ 1020139 h 1168415"/>
              <a:gd name="connsiteX3177" fmla="*/ 441788 w 1623018"/>
              <a:gd name="connsiteY3177" fmla="*/ 1023116 h 1168415"/>
              <a:gd name="connsiteX3178" fmla="*/ 441271 w 1623018"/>
              <a:gd name="connsiteY3178" fmla="*/ 1024411 h 1168415"/>
              <a:gd name="connsiteX3179" fmla="*/ 440170 w 1623018"/>
              <a:gd name="connsiteY3179" fmla="*/ 1024540 h 1168415"/>
              <a:gd name="connsiteX3180" fmla="*/ 439070 w 1623018"/>
              <a:gd name="connsiteY3180" fmla="*/ 1023829 h 1168415"/>
              <a:gd name="connsiteX3181" fmla="*/ 436093 w 1623018"/>
              <a:gd name="connsiteY3181" fmla="*/ 1023957 h 1168415"/>
              <a:gd name="connsiteX3182" fmla="*/ 435704 w 1623018"/>
              <a:gd name="connsiteY3182" fmla="*/ 1022793 h 1168415"/>
              <a:gd name="connsiteX3183" fmla="*/ 434216 w 1623018"/>
              <a:gd name="connsiteY3183" fmla="*/ 1021369 h 1168415"/>
              <a:gd name="connsiteX3184" fmla="*/ 433634 w 1623018"/>
              <a:gd name="connsiteY3184" fmla="*/ 1021369 h 1168415"/>
              <a:gd name="connsiteX3185" fmla="*/ 433245 w 1623018"/>
              <a:gd name="connsiteY3185" fmla="*/ 1022081 h 1168415"/>
              <a:gd name="connsiteX3186" fmla="*/ 432857 w 1623018"/>
              <a:gd name="connsiteY3186" fmla="*/ 1022081 h 1168415"/>
              <a:gd name="connsiteX3187" fmla="*/ 432274 w 1623018"/>
              <a:gd name="connsiteY3187" fmla="*/ 1021822 h 1168415"/>
              <a:gd name="connsiteX3188" fmla="*/ 432274 w 1623018"/>
              <a:gd name="connsiteY3188" fmla="*/ 1021240 h 1168415"/>
              <a:gd name="connsiteX3189" fmla="*/ 430786 w 1623018"/>
              <a:gd name="connsiteY3189" fmla="*/ 1021692 h 1168415"/>
              <a:gd name="connsiteX3190" fmla="*/ 429880 w 1623018"/>
              <a:gd name="connsiteY3190" fmla="*/ 1020657 h 1168415"/>
              <a:gd name="connsiteX3191" fmla="*/ 428779 w 1623018"/>
              <a:gd name="connsiteY3191" fmla="*/ 1020528 h 1168415"/>
              <a:gd name="connsiteX3192" fmla="*/ 428197 w 1623018"/>
              <a:gd name="connsiteY3192" fmla="*/ 1021563 h 1168415"/>
              <a:gd name="connsiteX3193" fmla="*/ 429491 w 1623018"/>
              <a:gd name="connsiteY3193" fmla="*/ 1021822 h 1168415"/>
              <a:gd name="connsiteX3194" fmla="*/ 430397 w 1623018"/>
              <a:gd name="connsiteY3194" fmla="*/ 1022858 h 1168415"/>
              <a:gd name="connsiteX3195" fmla="*/ 430786 w 1623018"/>
              <a:gd name="connsiteY3195" fmla="*/ 1022858 h 1168415"/>
              <a:gd name="connsiteX3196" fmla="*/ 430397 w 1623018"/>
              <a:gd name="connsiteY3196" fmla="*/ 1022275 h 1168415"/>
              <a:gd name="connsiteX3197" fmla="*/ 432210 w 1623018"/>
              <a:gd name="connsiteY3197" fmla="*/ 1022146 h 1168415"/>
              <a:gd name="connsiteX3198" fmla="*/ 432598 w 1623018"/>
              <a:gd name="connsiteY3198" fmla="*/ 1022728 h 1168415"/>
              <a:gd name="connsiteX3199" fmla="*/ 433892 w 1623018"/>
              <a:gd name="connsiteY3199" fmla="*/ 1023310 h 1168415"/>
              <a:gd name="connsiteX3200" fmla="*/ 434604 w 1623018"/>
              <a:gd name="connsiteY3200" fmla="*/ 1024152 h 1168415"/>
              <a:gd name="connsiteX3201" fmla="*/ 434993 w 1623018"/>
              <a:gd name="connsiteY3201" fmla="*/ 1025705 h 1168415"/>
              <a:gd name="connsiteX3202" fmla="*/ 436481 w 1623018"/>
              <a:gd name="connsiteY3202" fmla="*/ 1027582 h 1168415"/>
              <a:gd name="connsiteX3203" fmla="*/ 437970 w 1623018"/>
              <a:gd name="connsiteY3203" fmla="*/ 1028747 h 1168415"/>
              <a:gd name="connsiteX3204" fmla="*/ 439070 w 1623018"/>
              <a:gd name="connsiteY3204" fmla="*/ 1028876 h 1168415"/>
              <a:gd name="connsiteX3205" fmla="*/ 439264 w 1623018"/>
              <a:gd name="connsiteY3205" fmla="*/ 1027323 h 1168415"/>
              <a:gd name="connsiteX3206" fmla="*/ 439847 w 1623018"/>
              <a:gd name="connsiteY3206" fmla="*/ 1026741 h 1168415"/>
              <a:gd name="connsiteX3207" fmla="*/ 440559 w 1623018"/>
              <a:gd name="connsiteY3207" fmla="*/ 1026741 h 1168415"/>
              <a:gd name="connsiteX3208" fmla="*/ 440559 w 1623018"/>
              <a:gd name="connsiteY3208" fmla="*/ 1027776 h 1168415"/>
              <a:gd name="connsiteX3209" fmla="*/ 441271 w 1623018"/>
              <a:gd name="connsiteY3209" fmla="*/ 1028359 h 1168415"/>
              <a:gd name="connsiteX3210" fmla="*/ 442177 w 1623018"/>
              <a:gd name="connsiteY3210" fmla="*/ 1028100 h 1168415"/>
              <a:gd name="connsiteX3211" fmla="*/ 442694 w 1623018"/>
              <a:gd name="connsiteY3211" fmla="*/ 1027258 h 1168415"/>
              <a:gd name="connsiteX3212" fmla="*/ 442500 w 1623018"/>
              <a:gd name="connsiteY3212" fmla="*/ 1028424 h 1168415"/>
              <a:gd name="connsiteX3213" fmla="*/ 443212 w 1623018"/>
              <a:gd name="connsiteY3213" fmla="*/ 1028876 h 1168415"/>
              <a:gd name="connsiteX3214" fmla="*/ 444507 w 1623018"/>
              <a:gd name="connsiteY3214" fmla="*/ 1032048 h 1168415"/>
              <a:gd name="connsiteX3215" fmla="*/ 445413 w 1623018"/>
              <a:gd name="connsiteY3215" fmla="*/ 1033083 h 1168415"/>
              <a:gd name="connsiteX3216" fmla="*/ 445219 w 1623018"/>
              <a:gd name="connsiteY3216" fmla="*/ 1033795 h 1168415"/>
              <a:gd name="connsiteX3217" fmla="*/ 443018 w 1623018"/>
              <a:gd name="connsiteY3217" fmla="*/ 1033213 h 1168415"/>
              <a:gd name="connsiteX3218" fmla="*/ 442306 w 1623018"/>
              <a:gd name="connsiteY3218" fmla="*/ 1032631 h 1168415"/>
              <a:gd name="connsiteX3219" fmla="*/ 442306 w 1623018"/>
              <a:gd name="connsiteY3219" fmla="*/ 1032177 h 1168415"/>
              <a:gd name="connsiteX3220" fmla="*/ 441012 w 1623018"/>
              <a:gd name="connsiteY3220" fmla="*/ 1031465 h 1168415"/>
              <a:gd name="connsiteX3221" fmla="*/ 440106 w 1623018"/>
              <a:gd name="connsiteY3221" fmla="*/ 1031595 h 1168415"/>
              <a:gd name="connsiteX3222" fmla="*/ 438617 w 1623018"/>
              <a:gd name="connsiteY3222" fmla="*/ 1032760 h 1168415"/>
              <a:gd name="connsiteX3223" fmla="*/ 436740 w 1623018"/>
              <a:gd name="connsiteY3223" fmla="*/ 1033019 h 1168415"/>
              <a:gd name="connsiteX3224" fmla="*/ 436222 w 1623018"/>
              <a:gd name="connsiteY3224" fmla="*/ 1033472 h 1168415"/>
              <a:gd name="connsiteX3225" fmla="*/ 436417 w 1623018"/>
              <a:gd name="connsiteY3225" fmla="*/ 1034184 h 1168415"/>
              <a:gd name="connsiteX3226" fmla="*/ 436028 w 1623018"/>
              <a:gd name="connsiteY3226" fmla="*/ 1035025 h 1168415"/>
              <a:gd name="connsiteX3227" fmla="*/ 435446 w 1623018"/>
              <a:gd name="connsiteY3227" fmla="*/ 1034766 h 1168415"/>
              <a:gd name="connsiteX3228" fmla="*/ 434540 w 1623018"/>
              <a:gd name="connsiteY3228" fmla="*/ 1035348 h 1168415"/>
              <a:gd name="connsiteX3229" fmla="*/ 433439 w 1623018"/>
              <a:gd name="connsiteY3229" fmla="*/ 1035090 h 1168415"/>
              <a:gd name="connsiteX3230" fmla="*/ 433245 w 1623018"/>
              <a:gd name="connsiteY3230" fmla="*/ 1033537 h 1168415"/>
              <a:gd name="connsiteX3231" fmla="*/ 432727 w 1623018"/>
              <a:gd name="connsiteY3231" fmla="*/ 1033278 h 1168415"/>
              <a:gd name="connsiteX3232" fmla="*/ 433116 w 1623018"/>
              <a:gd name="connsiteY3232" fmla="*/ 1035284 h 1168415"/>
              <a:gd name="connsiteX3233" fmla="*/ 433698 w 1623018"/>
              <a:gd name="connsiteY3233" fmla="*/ 1035737 h 1168415"/>
              <a:gd name="connsiteX3234" fmla="*/ 433698 w 1623018"/>
              <a:gd name="connsiteY3234" fmla="*/ 1036773 h 1168415"/>
              <a:gd name="connsiteX3235" fmla="*/ 434086 w 1623018"/>
              <a:gd name="connsiteY3235" fmla="*/ 1037485 h 1168415"/>
              <a:gd name="connsiteX3236" fmla="*/ 434798 w 1623018"/>
              <a:gd name="connsiteY3236" fmla="*/ 1037743 h 1168415"/>
              <a:gd name="connsiteX3237" fmla="*/ 434993 w 1623018"/>
              <a:gd name="connsiteY3237" fmla="*/ 1038584 h 1168415"/>
              <a:gd name="connsiteX3238" fmla="*/ 432598 w 1623018"/>
              <a:gd name="connsiteY3238" fmla="*/ 1039879 h 1168415"/>
              <a:gd name="connsiteX3239" fmla="*/ 432015 w 1623018"/>
              <a:gd name="connsiteY3239" fmla="*/ 1041303 h 1168415"/>
              <a:gd name="connsiteX3240" fmla="*/ 430333 w 1623018"/>
              <a:gd name="connsiteY3240" fmla="*/ 1042274 h 1168415"/>
              <a:gd name="connsiteX3241" fmla="*/ 428456 w 1623018"/>
              <a:gd name="connsiteY3241" fmla="*/ 1042532 h 1168415"/>
              <a:gd name="connsiteX3242" fmla="*/ 427938 w 1623018"/>
              <a:gd name="connsiteY3242" fmla="*/ 1042986 h 1168415"/>
              <a:gd name="connsiteX3243" fmla="*/ 428132 w 1623018"/>
              <a:gd name="connsiteY3243" fmla="*/ 1043439 h 1168415"/>
              <a:gd name="connsiteX3244" fmla="*/ 429621 w 1623018"/>
              <a:gd name="connsiteY3244" fmla="*/ 1043568 h 1168415"/>
              <a:gd name="connsiteX3245" fmla="*/ 429815 w 1623018"/>
              <a:gd name="connsiteY3245" fmla="*/ 1045704 h 1168415"/>
              <a:gd name="connsiteX3246" fmla="*/ 429103 w 1623018"/>
              <a:gd name="connsiteY3246" fmla="*/ 1046157 h 1168415"/>
              <a:gd name="connsiteX3247" fmla="*/ 429103 w 1623018"/>
              <a:gd name="connsiteY3247" fmla="*/ 1048876 h 1168415"/>
              <a:gd name="connsiteX3248" fmla="*/ 429815 w 1623018"/>
              <a:gd name="connsiteY3248" fmla="*/ 1049588 h 1168415"/>
              <a:gd name="connsiteX3249" fmla="*/ 431498 w 1623018"/>
              <a:gd name="connsiteY3249" fmla="*/ 1050040 h 1168415"/>
              <a:gd name="connsiteX3250" fmla="*/ 432210 w 1623018"/>
              <a:gd name="connsiteY3250" fmla="*/ 1050623 h 1168415"/>
              <a:gd name="connsiteX3251" fmla="*/ 432210 w 1623018"/>
              <a:gd name="connsiteY3251" fmla="*/ 1051335 h 1168415"/>
              <a:gd name="connsiteX3252" fmla="*/ 430721 w 1623018"/>
              <a:gd name="connsiteY3252" fmla="*/ 1052047 h 1168415"/>
              <a:gd name="connsiteX3253" fmla="*/ 430721 w 1623018"/>
              <a:gd name="connsiteY3253" fmla="*/ 1052629 h 1168415"/>
              <a:gd name="connsiteX3254" fmla="*/ 430009 w 1623018"/>
              <a:gd name="connsiteY3254" fmla="*/ 1053212 h 1168415"/>
              <a:gd name="connsiteX3255" fmla="*/ 430397 w 1623018"/>
              <a:gd name="connsiteY3255" fmla="*/ 1053923 h 1168415"/>
              <a:gd name="connsiteX3256" fmla="*/ 429103 w 1623018"/>
              <a:gd name="connsiteY3256" fmla="*/ 1054959 h 1168415"/>
              <a:gd name="connsiteX3257" fmla="*/ 427808 w 1623018"/>
              <a:gd name="connsiteY3257" fmla="*/ 1054959 h 1168415"/>
              <a:gd name="connsiteX3258" fmla="*/ 426708 w 1623018"/>
              <a:gd name="connsiteY3258" fmla="*/ 1055801 h 1168415"/>
              <a:gd name="connsiteX3259" fmla="*/ 426514 w 1623018"/>
              <a:gd name="connsiteY3259" fmla="*/ 1056512 h 1168415"/>
              <a:gd name="connsiteX3260" fmla="*/ 424637 w 1623018"/>
              <a:gd name="connsiteY3260" fmla="*/ 1056383 h 1168415"/>
              <a:gd name="connsiteX3261" fmla="*/ 424637 w 1623018"/>
              <a:gd name="connsiteY3261" fmla="*/ 1055541 h 1168415"/>
              <a:gd name="connsiteX3262" fmla="*/ 424119 w 1623018"/>
              <a:gd name="connsiteY3262" fmla="*/ 1055541 h 1168415"/>
              <a:gd name="connsiteX3263" fmla="*/ 424314 w 1623018"/>
              <a:gd name="connsiteY3263" fmla="*/ 1054959 h 1168415"/>
              <a:gd name="connsiteX3264" fmla="*/ 423602 w 1623018"/>
              <a:gd name="connsiteY3264" fmla="*/ 1055089 h 1168415"/>
              <a:gd name="connsiteX3265" fmla="*/ 423602 w 1623018"/>
              <a:gd name="connsiteY3265" fmla="*/ 1054830 h 1168415"/>
              <a:gd name="connsiteX3266" fmla="*/ 422307 w 1623018"/>
              <a:gd name="connsiteY3266" fmla="*/ 1054377 h 1168415"/>
              <a:gd name="connsiteX3267" fmla="*/ 421595 w 1623018"/>
              <a:gd name="connsiteY3267" fmla="*/ 1054830 h 1168415"/>
              <a:gd name="connsiteX3268" fmla="*/ 420495 w 1623018"/>
              <a:gd name="connsiteY3268" fmla="*/ 1054571 h 1168415"/>
              <a:gd name="connsiteX3269" fmla="*/ 420301 w 1623018"/>
              <a:gd name="connsiteY3269" fmla="*/ 1055024 h 1168415"/>
              <a:gd name="connsiteX3270" fmla="*/ 419006 w 1623018"/>
              <a:gd name="connsiteY3270" fmla="*/ 1055606 h 1168415"/>
              <a:gd name="connsiteX3271" fmla="*/ 418812 w 1623018"/>
              <a:gd name="connsiteY3271" fmla="*/ 1056448 h 1168415"/>
              <a:gd name="connsiteX3272" fmla="*/ 418100 w 1623018"/>
              <a:gd name="connsiteY3272" fmla="*/ 1057031 h 1168415"/>
              <a:gd name="connsiteX3273" fmla="*/ 417388 w 1623018"/>
              <a:gd name="connsiteY3273" fmla="*/ 1057031 h 1168415"/>
              <a:gd name="connsiteX3274" fmla="*/ 416871 w 1623018"/>
              <a:gd name="connsiteY3274" fmla="*/ 1056448 h 1168415"/>
              <a:gd name="connsiteX3275" fmla="*/ 414864 w 1623018"/>
              <a:gd name="connsiteY3275" fmla="*/ 1056577 h 1168415"/>
              <a:gd name="connsiteX3276" fmla="*/ 414476 w 1623018"/>
              <a:gd name="connsiteY3276" fmla="*/ 1056125 h 1168415"/>
              <a:gd name="connsiteX3277" fmla="*/ 412599 w 1623018"/>
              <a:gd name="connsiteY3277" fmla="*/ 1056125 h 1168415"/>
              <a:gd name="connsiteX3278" fmla="*/ 413182 w 1623018"/>
              <a:gd name="connsiteY3278" fmla="*/ 1055283 h 1168415"/>
              <a:gd name="connsiteX3279" fmla="*/ 413182 w 1623018"/>
              <a:gd name="connsiteY3279" fmla="*/ 1054571 h 1168415"/>
              <a:gd name="connsiteX3280" fmla="*/ 412599 w 1623018"/>
              <a:gd name="connsiteY3280" fmla="*/ 1054442 h 1168415"/>
              <a:gd name="connsiteX3281" fmla="*/ 412599 w 1623018"/>
              <a:gd name="connsiteY3281" fmla="*/ 1053147 h 1168415"/>
              <a:gd name="connsiteX3282" fmla="*/ 414476 w 1623018"/>
              <a:gd name="connsiteY3282" fmla="*/ 1051723 h 1168415"/>
              <a:gd name="connsiteX3283" fmla="*/ 414476 w 1623018"/>
              <a:gd name="connsiteY3283" fmla="*/ 1051464 h 1168415"/>
              <a:gd name="connsiteX3284" fmla="*/ 413764 w 1623018"/>
              <a:gd name="connsiteY3284" fmla="*/ 1051464 h 1168415"/>
              <a:gd name="connsiteX3285" fmla="*/ 413764 w 1623018"/>
              <a:gd name="connsiteY3285" fmla="*/ 1051917 h 1168415"/>
              <a:gd name="connsiteX3286" fmla="*/ 412275 w 1623018"/>
              <a:gd name="connsiteY3286" fmla="*/ 1053212 h 1168415"/>
              <a:gd name="connsiteX3287" fmla="*/ 412275 w 1623018"/>
              <a:gd name="connsiteY3287" fmla="*/ 1054635 h 1168415"/>
              <a:gd name="connsiteX3288" fmla="*/ 412664 w 1623018"/>
              <a:gd name="connsiteY3288" fmla="*/ 1055348 h 1168415"/>
              <a:gd name="connsiteX3289" fmla="*/ 411175 w 1623018"/>
              <a:gd name="connsiteY3289" fmla="*/ 1057613 h 1168415"/>
              <a:gd name="connsiteX3290" fmla="*/ 410269 w 1623018"/>
              <a:gd name="connsiteY3290" fmla="*/ 1057743 h 1168415"/>
              <a:gd name="connsiteX3291" fmla="*/ 409363 w 1623018"/>
              <a:gd name="connsiteY3291" fmla="*/ 1057031 h 1168415"/>
              <a:gd name="connsiteX3292" fmla="*/ 408845 w 1623018"/>
              <a:gd name="connsiteY3292" fmla="*/ 1057031 h 1168415"/>
              <a:gd name="connsiteX3293" fmla="*/ 408327 w 1623018"/>
              <a:gd name="connsiteY3293" fmla="*/ 1057483 h 1168415"/>
              <a:gd name="connsiteX3294" fmla="*/ 408327 w 1623018"/>
              <a:gd name="connsiteY3294" fmla="*/ 1058066 h 1168415"/>
              <a:gd name="connsiteX3295" fmla="*/ 405221 w 1623018"/>
              <a:gd name="connsiteY3295" fmla="*/ 1058195 h 1168415"/>
              <a:gd name="connsiteX3296" fmla="*/ 404509 w 1623018"/>
              <a:gd name="connsiteY3296" fmla="*/ 1057354 h 1168415"/>
              <a:gd name="connsiteX3297" fmla="*/ 404509 w 1623018"/>
              <a:gd name="connsiteY3297" fmla="*/ 1056512 h 1168415"/>
              <a:gd name="connsiteX3298" fmla="*/ 405091 w 1623018"/>
              <a:gd name="connsiteY3298" fmla="*/ 1056060 h 1168415"/>
              <a:gd name="connsiteX3299" fmla="*/ 405091 w 1623018"/>
              <a:gd name="connsiteY3299" fmla="*/ 1055348 h 1168415"/>
              <a:gd name="connsiteX3300" fmla="*/ 404703 w 1623018"/>
              <a:gd name="connsiteY3300" fmla="*/ 1055348 h 1168415"/>
              <a:gd name="connsiteX3301" fmla="*/ 404703 w 1623018"/>
              <a:gd name="connsiteY3301" fmla="*/ 1055801 h 1168415"/>
              <a:gd name="connsiteX3302" fmla="*/ 404121 w 1623018"/>
              <a:gd name="connsiteY3302" fmla="*/ 1056060 h 1168415"/>
              <a:gd name="connsiteX3303" fmla="*/ 404121 w 1623018"/>
              <a:gd name="connsiteY3303" fmla="*/ 1057936 h 1168415"/>
              <a:gd name="connsiteX3304" fmla="*/ 405221 w 1623018"/>
              <a:gd name="connsiteY3304" fmla="*/ 1058778 h 1168415"/>
              <a:gd name="connsiteX3305" fmla="*/ 406904 w 1623018"/>
              <a:gd name="connsiteY3305" fmla="*/ 1058907 h 1168415"/>
              <a:gd name="connsiteX3306" fmla="*/ 406709 w 1623018"/>
              <a:gd name="connsiteY3306" fmla="*/ 1059749 h 1168415"/>
              <a:gd name="connsiteX3307" fmla="*/ 405609 w 1623018"/>
              <a:gd name="connsiteY3307" fmla="*/ 1059619 h 1168415"/>
              <a:gd name="connsiteX3308" fmla="*/ 404897 w 1623018"/>
              <a:gd name="connsiteY3308" fmla="*/ 1060072 h 1168415"/>
              <a:gd name="connsiteX3309" fmla="*/ 404185 w 1623018"/>
              <a:gd name="connsiteY3309" fmla="*/ 1059813 h 1168415"/>
              <a:gd name="connsiteX3310" fmla="*/ 401596 w 1623018"/>
              <a:gd name="connsiteY3310" fmla="*/ 1061561 h 1168415"/>
              <a:gd name="connsiteX3311" fmla="*/ 399719 w 1623018"/>
              <a:gd name="connsiteY3311" fmla="*/ 1061302 h 1168415"/>
              <a:gd name="connsiteX3312" fmla="*/ 399008 w 1623018"/>
              <a:gd name="connsiteY3312" fmla="*/ 1061885 h 1168415"/>
              <a:gd name="connsiteX3313" fmla="*/ 396613 w 1623018"/>
              <a:gd name="connsiteY3313" fmla="*/ 1062014 h 1168415"/>
              <a:gd name="connsiteX3314" fmla="*/ 395901 w 1623018"/>
              <a:gd name="connsiteY3314" fmla="*/ 1061431 h 1168415"/>
              <a:gd name="connsiteX3315" fmla="*/ 395189 w 1623018"/>
              <a:gd name="connsiteY3315" fmla="*/ 1061431 h 1168415"/>
              <a:gd name="connsiteX3316" fmla="*/ 395189 w 1623018"/>
              <a:gd name="connsiteY3316" fmla="*/ 1062014 h 1168415"/>
              <a:gd name="connsiteX3317" fmla="*/ 397001 w 1623018"/>
              <a:gd name="connsiteY3317" fmla="*/ 1062855 h 1168415"/>
              <a:gd name="connsiteX3318" fmla="*/ 395901 w 1623018"/>
              <a:gd name="connsiteY3318" fmla="*/ 1064280 h 1168415"/>
              <a:gd name="connsiteX3319" fmla="*/ 396289 w 1623018"/>
              <a:gd name="connsiteY3319" fmla="*/ 1064538 h 1168415"/>
              <a:gd name="connsiteX3320" fmla="*/ 397972 w 1623018"/>
              <a:gd name="connsiteY3320" fmla="*/ 1062532 h 1168415"/>
              <a:gd name="connsiteX3321" fmla="*/ 399655 w 1623018"/>
              <a:gd name="connsiteY3321" fmla="*/ 1061690 h 1168415"/>
              <a:gd name="connsiteX3322" fmla="*/ 400367 w 1623018"/>
              <a:gd name="connsiteY3322" fmla="*/ 1061561 h 1168415"/>
              <a:gd name="connsiteX3323" fmla="*/ 401661 w 1623018"/>
              <a:gd name="connsiteY3323" fmla="*/ 1062273 h 1168415"/>
              <a:gd name="connsiteX3324" fmla="*/ 402955 w 1623018"/>
              <a:gd name="connsiteY3324" fmla="*/ 1060979 h 1168415"/>
              <a:gd name="connsiteX3325" fmla="*/ 404250 w 1623018"/>
              <a:gd name="connsiteY3325" fmla="*/ 1060849 h 1168415"/>
              <a:gd name="connsiteX3326" fmla="*/ 404832 w 1623018"/>
              <a:gd name="connsiteY3326" fmla="*/ 1060396 h 1168415"/>
              <a:gd name="connsiteX3327" fmla="*/ 407810 w 1623018"/>
              <a:gd name="connsiteY3327" fmla="*/ 1060396 h 1168415"/>
              <a:gd name="connsiteX3328" fmla="*/ 407810 w 1623018"/>
              <a:gd name="connsiteY3328" fmla="*/ 1059684 h 1168415"/>
              <a:gd name="connsiteX3329" fmla="*/ 409492 w 1623018"/>
              <a:gd name="connsiteY3329" fmla="*/ 1060137 h 1168415"/>
              <a:gd name="connsiteX3330" fmla="*/ 409492 w 1623018"/>
              <a:gd name="connsiteY3330" fmla="*/ 1059296 h 1168415"/>
              <a:gd name="connsiteX3331" fmla="*/ 412793 w 1623018"/>
              <a:gd name="connsiteY3331" fmla="*/ 1058001 h 1168415"/>
              <a:gd name="connsiteX3332" fmla="*/ 413699 w 1623018"/>
              <a:gd name="connsiteY3332" fmla="*/ 1058001 h 1168415"/>
              <a:gd name="connsiteX3333" fmla="*/ 413893 w 1623018"/>
              <a:gd name="connsiteY3333" fmla="*/ 1058584 h 1168415"/>
              <a:gd name="connsiteX3334" fmla="*/ 415188 w 1623018"/>
              <a:gd name="connsiteY3334" fmla="*/ 1058454 h 1168415"/>
              <a:gd name="connsiteX3335" fmla="*/ 415576 w 1623018"/>
              <a:gd name="connsiteY3335" fmla="*/ 1059037 h 1168415"/>
              <a:gd name="connsiteX3336" fmla="*/ 415058 w 1623018"/>
              <a:gd name="connsiteY3336" fmla="*/ 1059296 h 1168415"/>
              <a:gd name="connsiteX3337" fmla="*/ 415058 w 1623018"/>
              <a:gd name="connsiteY3337" fmla="*/ 1059749 h 1168415"/>
              <a:gd name="connsiteX3338" fmla="*/ 418036 w 1623018"/>
              <a:gd name="connsiteY3338" fmla="*/ 1058325 h 1168415"/>
              <a:gd name="connsiteX3339" fmla="*/ 421013 w 1623018"/>
              <a:gd name="connsiteY3339" fmla="*/ 1058325 h 1168415"/>
              <a:gd name="connsiteX3340" fmla="*/ 423213 w 1623018"/>
              <a:gd name="connsiteY3340" fmla="*/ 1059489 h 1168415"/>
              <a:gd name="connsiteX3341" fmla="*/ 424896 w 1623018"/>
              <a:gd name="connsiteY3341" fmla="*/ 1059037 h 1168415"/>
              <a:gd name="connsiteX3342" fmla="*/ 426385 w 1623018"/>
              <a:gd name="connsiteY3342" fmla="*/ 1060008 h 1168415"/>
              <a:gd name="connsiteX3343" fmla="*/ 427097 w 1623018"/>
              <a:gd name="connsiteY3343" fmla="*/ 1061172 h 1168415"/>
              <a:gd name="connsiteX3344" fmla="*/ 428779 w 1623018"/>
              <a:gd name="connsiteY3344" fmla="*/ 1061172 h 1168415"/>
              <a:gd name="connsiteX3345" fmla="*/ 428974 w 1623018"/>
              <a:gd name="connsiteY3345" fmla="*/ 1062467 h 1168415"/>
              <a:gd name="connsiteX3346" fmla="*/ 427873 w 1623018"/>
              <a:gd name="connsiteY3346" fmla="*/ 1062725 h 1168415"/>
              <a:gd name="connsiteX3347" fmla="*/ 425867 w 1623018"/>
              <a:gd name="connsiteY3347" fmla="*/ 1062143 h 1168415"/>
              <a:gd name="connsiteX3348" fmla="*/ 425673 w 1623018"/>
              <a:gd name="connsiteY3348" fmla="*/ 1062985 h 1168415"/>
              <a:gd name="connsiteX3349" fmla="*/ 423666 w 1623018"/>
              <a:gd name="connsiteY3349" fmla="*/ 1063696 h 1168415"/>
              <a:gd name="connsiteX3350" fmla="*/ 423278 w 1623018"/>
              <a:gd name="connsiteY3350" fmla="*/ 1064408 h 1168415"/>
              <a:gd name="connsiteX3351" fmla="*/ 424378 w 1623018"/>
              <a:gd name="connsiteY3351" fmla="*/ 1063696 h 1168415"/>
              <a:gd name="connsiteX3352" fmla="*/ 425090 w 1623018"/>
              <a:gd name="connsiteY3352" fmla="*/ 1063696 h 1168415"/>
              <a:gd name="connsiteX3353" fmla="*/ 425996 w 1623018"/>
              <a:gd name="connsiteY3353" fmla="*/ 1062855 h 1168415"/>
              <a:gd name="connsiteX3354" fmla="*/ 427097 w 1623018"/>
              <a:gd name="connsiteY3354" fmla="*/ 1063696 h 1168415"/>
              <a:gd name="connsiteX3355" fmla="*/ 430786 w 1623018"/>
              <a:gd name="connsiteY3355" fmla="*/ 1063244 h 1168415"/>
              <a:gd name="connsiteX3356" fmla="*/ 431303 w 1623018"/>
              <a:gd name="connsiteY3356" fmla="*/ 1064408 h 1168415"/>
              <a:gd name="connsiteX3357" fmla="*/ 432015 w 1623018"/>
              <a:gd name="connsiteY3357" fmla="*/ 1064538 h 1168415"/>
              <a:gd name="connsiteX3358" fmla="*/ 432015 w 1623018"/>
              <a:gd name="connsiteY3358" fmla="*/ 1064797 h 1168415"/>
              <a:gd name="connsiteX3359" fmla="*/ 433116 w 1623018"/>
              <a:gd name="connsiteY3359" fmla="*/ 1064538 h 1168415"/>
              <a:gd name="connsiteX3360" fmla="*/ 433634 w 1623018"/>
              <a:gd name="connsiteY3360" fmla="*/ 1063503 h 1168415"/>
              <a:gd name="connsiteX3361" fmla="*/ 434734 w 1623018"/>
              <a:gd name="connsiteY3361" fmla="*/ 1063503 h 1168415"/>
              <a:gd name="connsiteX3362" fmla="*/ 434734 w 1623018"/>
              <a:gd name="connsiteY3362" fmla="*/ 1063956 h 1168415"/>
              <a:gd name="connsiteX3363" fmla="*/ 434022 w 1623018"/>
              <a:gd name="connsiteY3363" fmla="*/ 1064538 h 1168415"/>
              <a:gd name="connsiteX3364" fmla="*/ 434734 w 1623018"/>
              <a:gd name="connsiteY3364" fmla="*/ 1066221 h 1168415"/>
              <a:gd name="connsiteX3365" fmla="*/ 434022 w 1623018"/>
              <a:gd name="connsiteY3365" fmla="*/ 1066933 h 1168415"/>
              <a:gd name="connsiteX3366" fmla="*/ 434216 w 1623018"/>
              <a:gd name="connsiteY3366" fmla="*/ 1068098 h 1168415"/>
              <a:gd name="connsiteX3367" fmla="*/ 433310 w 1623018"/>
              <a:gd name="connsiteY3367" fmla="*/ 1068551 h 1168415"/>
              <a:gd name="connsiteX3368" fmla="*/ 433698 w 1623018"/>
              <a:gd name="connsiteY3368" fmla="*/ 1069134 h 1168415"/>
              <a:gd name="connsiteX3369" fmla="*/ 433698 w 1623018"/>
              <a:gd name="connsiteY3369" fmla="*/ 1071722 h 1168415"/>
              <a:gd name="connsiteX3370" fmla="*/ 433310 w 1623018"/>
              <a:gd name="connsiteY3370" fmla="*/ 1071981 h 1168415"/>
              <a:gd name="connsiteX3371" fmla="*/ 433310 w 1623018"/>
              <a:gd name="connsiteY3371" fmla="*/ 1072693 h 1168415"/>
              <a:gd name="connsiteX3372" fmla="*/ 436805 w 1623018"/>
              <a:gd name="connsiteY3372" fmla="*/ 1072822 h 1168415"/>
              <a:gd name="connsiteX3373" fmla="*/ 437711 w 1623018"/>
              <a:gd name="connsiteY3373" fmla="*/ 1073664 h 1168415"/>
              <a:gd name="connsiteX3374" fmla="*/ 437517 w 1623018"/>
              <a:gd name="connsiteY3374" fmla="*/ 1074958 h 1168415"/>
              <a:gd name="connsiteX3375" fmla="*/ 438099 w 1623018"/>
              <a:gd name="connsiteY3375" fmla="*/ 1075670 h 1168415"/>
              <a:gd name="connsiteX3376" fmla="*/ 438811 w 1623018"/>
              <a:gd name="connsiteY3376" fmla="*/ 1075799 h 1168415"/>
              <a:gd name="connsiteX3377" fmla="*/ 439394 w 1623018"/>
              <a:gd name="connsiteY3377" fmla="*/ 1077094 h 1168415"/>
              <a:gd name="connsiteX3378" fmla="*/ 439199 w 1623018"/>
              <a:gd name="connsiteY3378" fmla="*/ 1078259 h 1168415"/>
              <a:gd name="connsiteX3379" fmla="*/ 438488 w 1623018"/>
              <a:gd name="connsiteY3379" fmla="*/ 1078518 h 1168415"/>
              <a:gd name="connsiteX3380" fmla="*/ 438293 w 1623018"/>
              <a:gd name="connsiteY3380" fmla="*/ 1079100 h 1168415"/>
              <a:gd name="connsiteX3381" fmla="*/ 439782 w 1623018"/>
              <a:gd name="connsiteY3381" fmla="*/ 1079554 h 1168415"/>
              <a:gd name="connsiteX3382" fmla="*/ 441271 w 1623018"/>
              <a:gd name="connsiteY3382" fmla="*/ 1080977 h 1168415"/>
              <a:gd name="connsiteX3383" fmla="*/ 440170 w 1623018"/>
              <a:gd name="connsiteY3383" fmla="*/ 1080977 h 1168415"/>
              <a:gd name="connsiteX3384" fmla="*/ 439976 w 1623018"/>
              <a:gd name="connsiteY3384" fmla="*/ 1081689 h 1168415"/>
              <a:gd name="connsiteX3385" fmla="*/ 438293 w 1623018"/>
              <a:gd name="connsiteY3385" fmla="*/ 1082142 h 1168415"/>
              <a:gd name="connsiteX3386" fmla="*/ 438293 w 1623018"/>
              <a:gd name="connsiteY3386" fmla="*/ 1082725 h 1168415"/>
              <a:gd name="connsiteX3387" fmla="*/ 437581 w 1623018"/>
              <a:gd name="connsiteY3387" fmla="*/ 1083307 h 1168415"/>
              <a:gd name="connsiteX3388" fmla="*/ 437581 w 1623018"/>
              <a:gd name="connsiteY3388" fmla="*/ 1086867 h 1168415"/>
              <a:gd name="connsiteX3389" fmla="*/ 436675 w 1623018"/>
              <a:gd name="connsiteY3389" fmla="*/ 1087320 h 1168415"/>
              <a:gd name="connsiteX3390" fmla="*/ 436675 w 1623018"/>
              <a:gd name="connsiteY3390" fmla="*/ 1088485 h 1168415"/>
              <a:gd name="connsiteX3391" fmla="*/ 437581 w 1623018"/>
              <a:gd name="connsiteY3391" fmla="*/ 1089197 h 1168415"/>
              <a:gd name="connsiteX3392" fmla="*/ 437064 w 1623018"/>
              <a:gd name="connsiteY3392" fmla="*/ 1089455 h 1168415"/>
              <a:gd name="connsiteX3393" fmla="*/ 436675 w 1623018"/>
              <a:gd name="connsiteY3393" fmla="*/ 1090491 h 1168415"/>
              <a:gd name="connsiteX3394" fmla="*/ 434281 w 1623018"/>
              <a:gd name="connsiteY3394" fmla="*/ 1090621 h 1168415"/>
              <a:gd name="connsiteX3395" fmla="*/ 433569 w 1623018"/>
              <a:gd name="connsiteY3395" fmla="*/ 1091333 h 1168415"/>
              <a:gd name="connsiteX3396" fmla="*/ 432080 w 1623018"/>
              <a:gd name="connsiteY3396" fmla="*/ 1091592 h 1168415"/>
              <a:gd name="connsiteX3397" fmla="*/ 430786 w 1623018"/>
              <a:gd name="connsiteY3397" fmla="*/ 1091462 h 1168415"/>
              <a:gd name="connsiteX3398" fmla="*/ 429685 w 1623018"/>
              <a:gd name="connsiteY3398" fmla="*/ 1092174 h 1168415"/>
              <a:gd name="connsiteX3399" fmla="*/ 429297 w 1623018"/>
              <a:gd name="connsiteY3399" fmla="*/ 1092756 h 1168415"/>
              <a:gd name="connsiteX3400" fmla="*/ 429491 w 1623018"/>
              <a:gd name="connsiteY3400" fmla="*/ 1093015 h 1168415"/>
              <a:gd name="connsiteX3401" fmla="*/ 428003 w 1623018"/>
              <a:gd name="connsiteY3401" fmla="*/ 1093727 h 1168415"/>
              <a:gd name="connsiteX3402" fmla="*/ 427485 w 1623018"/>
              <a:gd name="connsiteY3402" fmla="*/ 1095410 h 1168415"/>
              <a:gd name="connsiteX3403" fmla="*/ 428585 w 1623018"/>
              <a:gd name="connsiteY3403" fmla="*/ 1095669 h 1168415"/>
              <a:gd name="connsiteX3404" fmla="*/ 428779 w 1623018"/>
              <a:gd name="connsiteY3404" fmla="*/ 1096511 h 1168415"/>
              <a:gd name="connsiteX3405" fmla="*/ 427873 w 1623018"/>
              <a:gd name="connsiteY3405" fmla="*/ 1096963 h 1168415"/>
              <a:gd name="connsiteX3406" fmla="*/ 427873 w 1623018"/>
              <a:gd name="connsiteY3406" fmla="*/ 1097417 h 1168415"/>
              <a:gd name="connsiteX3407" fmla="*/ 428585 w 1623018"/>
              <a:gd name="connsiteY3407" fmla="*/ 1099164 h 1168415"/>
              <a:gd name="connsiteX3408" fmla="*/ 429297 w 1623018"/>
              <a:gd name="connsiteY3408" fmla="*/ 1099293 h 1168415"/>
              <a:gd name="connsiteX3409" fmla="*/ 429491 w 1623018"/>
              <a:gd name="connsiteY3409" fmla="*/ 1100005 h 1168415"/>
              <a:gd name="connsiteX3410" fmla="*/ 428909 w 1623018"/>
              <a:gd name="connsiteY3410" fmla="*/ 1100135 h 1168415"/>
              <a:gd name="connsiteX3411" fmla="*/ 428003 w 1623018"/>
              <a:gd name="connsiteY3411" fmla="*/ 1099682 h 1168415"/>
              <a:gd name="connsiteX3412" fmla="*/ 428003 w 1623018"/>
              <a:gd name="connsiteY3412" fmla="*/ 1100523 h 1168415"/>
              <a:gd name="connsiteX3413" fmla="*/ 427485 w 1623018"/>
              <a:gd name="connsiteY3413" fmla="*/ 1100394 h 1168415"/>
              <a:gd name="connsiteX3414" fmla="*/ 427291 w 1623018"/>
              <a:gd name="connsiteY3414" fmla="*/ 1102271 h 1168415"/>
              <a:gd name="connsiteX3415" fmla="*/ 427679 w 1623018"/>
              <a:gd name="connsiteY3415" fmla="*/ 1102400 h 1168415"/>
              <a:gd name="connsiteX3416" fmla="*/ 427291 w 1623018"/>
              <a:gd name="connsiteY3416" fmla="*/ 1102400 h 1168415"/>
              <a:gd name="connsiteX3417" fmla="*/ 427485 w 1623018"/>
              <a:gd name="connsiteY3417" fmla="*/ 1102983 h 1168415"/>
              <a:gd name="connsiteX3418" fmla="*/ 427097 w 1623018"/>
              <a:gd name="connsiteY3418" fmla="*/ 1102983 h 1168415"/>
              <a:gd name="connsiteX3419" fmla="*/ 427097 w 1623018"/>
              <a:gd name="connsiteY3419" fmla="*/ 1103565 h 1168415"/>
              <a:gd name="connsiteX3420" fmla="*/ 426708 w 1623018"/>
              <a:gd name="connsiteY3420" fmla="*/ 1103695 h 1168415"/>
              <a:gd name="connsiteX3421" fmla="*/ 426708 w 1623018"/>
              <a:gd name="connsiteY3421" fmla="*/ 1105118 h 1168415"/>
              <a:gd name="connsiteX3422" fmla="*/ 426320 w 1623018"/>
              <a:gd name="connsiteY3422" fmla="*/ 1105701 h 1168415"/>
              <a:gd name="connsiteX3423" fmla="*/ 424314 w 1623018"/>
              <a:gd name="connsiteY3423" fmla="*/ 1105442 h 1168415"/>
              <a:gd name="connsiteX3424" fmla="*/ 423213 w 1623018"/>
              <a:gd name="connsiteY3424" fmla="*/ 1106412 h 1168415"/>
              <a:gd name="connsiteX3425" fmla="*/ 422113 w 1623018"/>
              <a:gd name="connsiteY3425" fmla="*/ 1106412 h 1168415"/>
              <a:gd name="connsiteX3426" fmla="*/ 421207 w 1623018"/>
              <a:gd name="connsiteY3426" fmla="*/ 1104730 h 1168415"/>
              <a:gd name="connsiteX3427" fmla="*/ 419912 w 1623018"/>
              <a:gd name="connsiteY3427" fmla="*/ 1104730 h 1168415"/>
              <a:gd name="connsiteX3428" fmla="*/ 419718 w 1623018"/>
              <a:gd name="connsiteY3428" fmla="*/ 1103759 h 1168415"/>
              <a:gd name="connsiteX3429" fmla="*/ 419136 w 1623018"/>
              <a:gd name="connsiteY3429" fmla="*/ 1103306 h 1168415"/>
              <a:gd name="connsiteX3430" fmla="*/ 418230 w 1623018"/>
              <a:gd name="connsiteY3430" fmla="*/ 1104147 h 1168415"/>
              <a:gd name="connsiteX3431" fmla="*/ 417712 w 1623018"/>
              <a:gd name="connsiteY3431" fmla="*/ 1104147 h 1168415"/>
              <a:gd name="connsiteX3432" fmla="*/ 417194 w 1623018"/>
              <a:gd name="connsiteY3432" fmla="*/ 1103565 h 1168415"/>
              <a:gd name="connsiteX3433" fmla="*/ 415900 w 1623018"/>
              <a:gd name="connsiteY3433" fmla="*/ 1103824 h 1168415"/>
              <a:gd name="connsiteX3434" fmla="*/ 415900 w 1623018"/>
              <a:gd name="connsiteY3434" fmla="*/ 1104924 h 1168415"/>
              <a:gd name="connsiteX3435" fmla="*/ 415188 w 1623018"/>
              <a:gd name="connsiteY3435" fmla="*/ 1104989 h 1168415"/>
              <a:gd name="connsiteX3436" fmla="*/ 414282 w 1623018"/>
              <a:gd name="connsiteY3436" fmla="*/ 1103889 h 1168415"/>
              <a:gd name="connsiteX3437" fmla="*/ 411175 w 1623018"/>
              <a:gd name="connsiteY3437" fmla="*/ 1104018 h 1168415"/>
              <a:gd name="connsiteX3438" fmla="*/ 410269 w 1623018"/>
              <a:gd name="connsiteY3438" fmla="*/ 1104471 h 1168415"/>
              <a:gd name="connsiteX3439" fmla="*/ 408780 w 1623018"/>
              <a:gd name="connsiteY3439" fmla="*/ 1104471 h 1168415"/>
              <a:gd name="connsiteX3440" fmla="*/ 407874 w 1623018"/>
              <a:gd name="connsiteY3440" fmla="*/ 1104018 h 1168415"/>
              <a:gd name="connsiteX3441" fmla="*/ 407162 w 1623018"/>
              <a:gd name="connsiteY3441" fmla="*/ 1104471 h 1168415"/>
              <a:gd name="connsiteX3442" fmla="*/ 407874 w 1623018"/>
              <a:gd name="connsiteY3442" fmla="*/ 1105054 h 1168415"/>
              <a:gd name="connsiteX3443" fmla="*/ 407680 w 1623018"/>
              <a:gd name="connsiteY3443" fmla="*/ 1105636 h 1168415"/>
              <a:gd name="connsiteX3444" fmla="*/ 407292 w 1623018"/>
              <a:gd name="connsiteY3444" fmla="*/ 1105636 h 1168415"/>
              <a:gd name="connsiteX3445" fmla="*/ 407098 w 1623018"/>
              <a:gd name="connsiteY3445" fmla="*/ 1105054 h 1168415"/>
              <a:gd name="connsiteX3446" fmla="*/ 406386 w 1623018"/>
              <a:gd name="connsiteY3446" fmla="*/ 1105054 h 1168415"/>
              <a:gd name="connsiteX3447" fmla="*/ 406192 w 1623018"/>
              <a:gd name="connsiteY3447" fmla="*/ 1104601 h 1168415"/>
              <a:gd name="connsiteX3448" fmla="*/ 405803 w 1623018"/>
              <a:gd name="connsiteY3448" fmla="*/ 1104730 h 1168415"/>
              <a:gd name="connsiteX3449" fmla="*/ 405803 w 1623018"/>
              <a:gd name="connsiteY3449" fmla="*/ 1105442 h 1168415"/>
              <a:gd name="connsiteX3450" fmla="*/ 404509 w 1623018"/>
              <a:gd name="connsiteY3450" fmla="*/ 1106154 h 1168415"/>
              <a:gd name="connsiteX3451" fmla="*/ 404509 w 1623018"/>
              <a:gd name="connsiteY3451" fmla="*/ 1106736 h 1168415"/>
              <a:gd name="connsiteX3452" fmla="*/ 403991 w 1623018"/>
              <a:gd name="connsiteY3452" fmla="*/ 1107190 h 1168415"/>
              <a:gd name="connsiteX3453" fmla="*/ 404121 w 1623018"/>
              <a:gd name="connsiteY3453" fmla="*/ 1108225 h 1168415"/>
              <a:gd name="connsiteX3454" fmla="*/ 403667 w 1623018"/>
              <a:gd name="connsiteY3454" fmla="*/ 1108937 h 1168415"/>
              <a:gd name="connsiteX3455" fmla="*/ 403085 w 1623018"/>
              <a:gd name="connsiteY3455" fmla="*/ 1109066 h 1168415"/>
              <a:gd name="connsiteX3456" fmla="*/ 403538 w 1623018"/>
              <a:gd name="connsiteY3456" fmla="*/ 1112497 h 1168415"/>
              <a:gd name="connsiteX3457" fmla="*/ 401985 w 1623018"/>
              <a:gd name="connsiteY3457" fmla="*/ 1114374 h 1168415"/>
              <a:gd name="connsiteX3458" fmla="*/ 400626 w 1623018"/>
              <a:gd name="connsiteY3458" fmla="*/ 1115086 h 1168415"/>
              <a:gd name="connsiteX3459" fmla="*/ 400172 w 1623018"/>
              <a:gd name="connsiteY3459" fmla="*/ 1117351 h 1168415"/>
              <a:gd name="connsiteX3460" fmla="*/ 399266 w 1623018"/>
              <a:gd name="connsiteY3460" fmla="*/ 1118192 h 1168415"/>
              <a:gd name="connsiteX3461" fmla="*/ 398554 w 1623018"/>
              <a:gd name="connsiteY3461" fmla="*/ 1118322 h 1168415"/>
              <a:gd name="connsiteX3462" fmla="*/ 398295 w 1623018"/>
              <a:gd name="connsiteY3462" fmla="*/ 1120911 h 1168415"/>
              <a:gd name="connsiteX3463" fmla="*/ 397584 w 1623018"/>
              <a:gd name="connsiteY3463" fmla="*/ 1121493 h 1168415"/>
              <a:gd name="connsiteX3464" fmla="*/ 398166 w 1623018"/>
              <a:gd name="connsiteY3464" fmla="*/ 1123370 h 1168415"/>
              <a:gd name="connsiteX3465" fmla="*/ 398813 w 1623018"/>
              <a:gd name="connsiteY3465" fmla="*/ 1123629 h 1168415"/>
              <a:gd name="connsiteX3466" fmla="*/ 398749 w 1623018"/>
              <a:gd name="connsiteY3466" fmla="*/ 1124340 h 1168415"/>
              <a:gd name="connsiteX3467" fmla="*/ 399266 w 1623018"/>
              <a:gd name="connsiteY3467" fmla="*/ 1124664 h 1168415"/>
              <a:gd name="connsiteX3468" fmla="*/ 398425 w 1623018"/>
              <a:gd name="connsiteY3468" fmla="*/ 1125958 h 1168415"/>
              <a:gd name="connsiteX3469" fmla="*/ 398490 w 1623018"/>
              <a:gd name="connsiteY3469" fmla="*/ 1127124 h 1168415"/>
              <a:gd name="connsiteX3470" fmla="*/ 397454 w 1623018"/>
              <a:gd name="connsiteY3470" fmla="*/ 1127253 h 1168415"/>
              <a:gd name="connsiteX3471" fmla="*/ 396613 w 1623018"/>
              <a:gd name="connsiteY3471" fmla="*/ 1127965 h 1168415"/>
              <a:gd name="connsiteX3472" fmla="*/ 395254 w 1623018"/>
              <a:gd name="connsiteY3472" fmla="*/ 1126994 h 1168415"/>
              <a:gd name="connsiteX3473" fmla="*/ 394542 w 1623018"/>
              <a:gd name="connsiteY3473" fmla="*/ 1126994 h 1168415"/>
              <a:gd name="connsiteX3474" fmla="*/ 393894 w 1623018"/>
              <a:gd name="connsiteY3474" fmla="*/ 1127706 h 1168415"/>
              <a:gd name="connsiteX3475" fmla="*/ 394412 w 1623018"/>
              <a:gd name="connsiteY3475" fmla="*/ 1128871 h 1168415"/>
              <a:gd name="connsiteX3476" fmla="*/ 394218 w 1623018"/>
              <a:gd name="connsiteY3476" fmla="*/ 1129324 h 1168415"/>
              <a:gd name="connsiteX3477" fmla="*/ 391823 w 1623018"/>
              <a:gd name="connsiteY3477" fmla="*/ 1129324 h 1168415"/>
              <a:gd name="connsiteX3478" fmla="*/ 391759 w 1623018"/>
              <a:gd name="connsiteY3478" fmla="*/ 1130036 h 1168415"/>
              <a:gd name="connsiteX3479" fmla="*/ 391176 w 1623018"/>
              <a:gd name="connsiteY3479" fmla="*/ 1130036 h 1168415"/>
              <a:gd name="connsiteX3480" fmla="*/ 390529 w 1623018"/>
              <a:gd name="connsiteY3480" fmla="*/ 1129065 h 1168415"/>
              <a:gd name="connsiteX3481" fmla="*/ 389817 w 1623018"/>
              <a:gd name="connsiteY3481" fmla="*/ 1129065 h 1168415"/>
              <a:gd name="connsiteX3482" fmla="*/ 389364 w 1623018"/>
              <a:gd name="connsiteY3482" fmla="*/ 1129518 h 1168415"/>
              <a:gd name="connsiteX3483" fmla="*/ 388652 w 1623018"/>
              <a:gd name="connsiteY3483" fmla="*/ 1129389 h 1168415"/>
              <a:gd name="connsiteX3484" fmla="*/ 388264 w 1623018"/>
              <a:gd name="connsiteY3484" fmla="*/ 1129842 h 1168415"/>
              <a:gd name="connsiteX3485" fmla="*/ 388717 w 1623018"/>
              <a:gd name="connsiteY3485" fmla="*/ 1129842 h 1168415"/>
              <a:gd name="connsiteX3486" fmla="*/ 388781 w 1623018"/>
              <a:gd name="connsiteY3486" fmla="*/ 1130425 h 1168415"/>
              <a:gd name="connsiteX3487" fmla="*/ 388070 w 1623018"/>
              <a:gd name="connsiteY3487" fmla="*/ 1131007 h 1168415"/>
              <a:gd name="connsiteX3488" fmla="*/ 387487 w 1623018"/>
              <a:gd name="connsiteY3488" fmla="*/ 1130877 h 1168415"/>
              <a:gd name="connsiteX3489" fmla="*/ 387487 w 1623018"/>
              <a:gd name="connsiteY3489" fmla="*/ 1130165 h 1168415"/>
              <a:gd name="connsiteX3490" fmla="*/ 387875 w 1623018"/>
              <a:gd name="connsiteY3490" fmla="*/ 1129906 h 1168415"/>
              <a:gd name="connsiteX3491" fmla="*/ 387487 w 1623018"/>
              <a:gd name="connsiteY3491" fmla="*/ 1126929 h 1168415"/>
              <a:gd name="connsiteX3492" fmla="*/ 387875 w 1623018"/>
              <a:gd name="connsiteY3492" fmla="*/ 1126347 h 1168415"/>
              <a:gd name="connsiteX3493" fmla="*/ 387293 w 1623018"/>
              <a:gd name="connsiteY3493" fmla="*/ 1126088 h 1168415"/>
              <a:gd name="connsiteX3494" fmla="*/ 387746 w 1623018"/>
              <a:gd name="connsiteY3494" fmla="*/ 1125247 h 1168415"/>
              <a:gd name="connsiteX3495" fmla="*/ 387163 w 1623018"/>
              <a:gd name="connsiteY3495" fmla="*/ 1124988 h 1168415"/>
              <a:gd name="connsiteX3496" fmla="*/ 386905 w 1623018"/>
              <a:gd name="connsiteY3496" fmla="*/ 1123305 h 1168415"/>
              <a:gd name="connsiteX3497" fmla="*/ 386322 w 1623018"/>
              <a:gd name="connsiteY3497" fmla="*/ 1123046 h 1168415"/>
              <a:gd name="connsiteX3498" fmla="*/ 384510 w 1623018"/>
              <a:gd name="connsiteY3498" fmla="*/ 1123176 h 1168415"/>
              <a:gd name="connsiteX3499" fmla="*/ 384121 w 1623018"/>
              <a:gd name="connsiteY3499" fmla="*/ 1122205 h 1168415"/>
              <a:gd name="connsiteX3500" fmla="*/ 383604 w 1623018"/>
              <a:gd name="connsiteY3500" fmla="*/ 1122205 h 1168415"/>
              <a:gd name="connsiteX3501" fmla="*/ 383410 w 1623018"/>
              <a:gd name="connsiteY3501" fmla="*/ 1121623 h 1168415"/>
              <a:gd name="connsiteX3502" fmla="*/ 383151 w 1623018"/>
              <a:gd name="connsiteY3502" fmla="*/ 1122787 h 1168415"/>
              <a:gd name="connsiteX3503" fmla="*/ 382115 w 1623018"/>
              <a:gd name="connsiteY3503" fmla="*/ 1122787 h 1168415"/>
              <a:gd name="connsiteX3504" fmla="*/ 381727 w 1623018"/>
              <a:gd name="connsiteY3504" fmla="*/ 1122205 h 1168415"/>
              <a:gd name="connsiteX3505" fmla="*/ 381921 w 1623018"/>
              <a:gd name="connsiteY3505" fmla="*/ 1121946 h 1168415"/>
              <a:gd name="connsiteX3506" fmla="*/ 381533 w 1623018"/>
              <a:gd name="connsiteY3506" fmla="*/ 1121816 h 1168415"/>
              <a:gd name="connsiteX3507" fmla="*/ 381727 w 1623018"/>
              <a:gd name="connsiteY3507" fmla="*/ 1121234 h 1168415"/>
              <a:gd name="connsiteX3508" fmla="*/ 380044 w 1623018"/>
              <a:gd name="connsiteY3508" fmla="*/ 1121104 h 1168415"/>
              <a:gd name="connsiteX3509" fmla="*/ 379850 w 1623018"/>
              <a:gd name="connsiteY3509" fmla="*/ 1121687 h 1168415"/>
              <a:gd name="connsiteX3510" fmla="*/ 379009 w 1623018"/>
              <a:gd name="connsiteY3510" fmla="*/ 1121687 h 1168415"/>
              <a:gd name="connsiteX3511" fmla="*/ 377261 w 1623018"/>
              <a:gd name="connsiteY3511" fmla="*/ 1120846 h 1168415"/>
              <a:gd name="connsiteX3512" fmla="*/ 376679 w 1623018"/>
              <a:gd name="connsiteY3512" fmla="*/ 1119875 h 1168415"/>
              <a:gd name="connsiteX3513" fmla="*/ 377067 w 1623018"/>
              <a:gd name="connsiteY3513" fmla="*/ 1119421 h 1168415"/>
              <a:gd name="connsiteX3514" fmla="*/ 376808 w 1623018"/>
              <a:gd name="connsiteY3514" fmla="*/ 1118451 h 1168415"/>
              <a:gd name="connsiteX3515" fmla="*/ 377455 w 1623018"/>
              <a:gd name="connsiteY3515" fmla="*/ 1117610 h 1168415"/>
              <a:gd name="connsiteX3516" fmla="*/ 377391 w 1623018"/>
              <a:gd name="connsiteY3516" fmla="*/ 1116898 h 1168415"/>
              <a:gd name="connsiteX3517" fmla="*/ 378102 w 1623018"/>
              <a:gd name="connsiteY3517" fmla="*/ 1116768 h 1168415"/>
              <a:gd name="connsiteX3518" fmla="*/ 378102 w 1623018"/>
              <a:gd name="connsiteY3518" fmla="*/ 1116509 h 1168415"/>
              <a:gd name="connsiteX3519" fmla="*/ 375449 w 1623018"/>
              <a:gd name="connsiteY3519" fmla="*/ 1115538 h 1168415"/>
              <a:gd name="connsiteX3520" fmla="*/ 374349 w 1623018"/>
              <a:gd name="connsiteY3520" fmla="*/ 1114115 h 1168415"/>
              <a:gd name="connsiteX3521" fmla="*/ 374413 w 1623018"/>
              <a:gd name="connsiteY3521" fmla="*/ 1113662 h 1168415"/>
              <a:gd name="connsiteX3522" fmla="*/ 375708 w 1623018"/>
              <a:gd name="connsiteY3522" fmla="*/ 1112821 h 1168415"/>
              <a:gd name="connsiteX3523" fmla="*/ 374672 w 1623018"/>
              <a:gd name="connsiteY3523" fmla="*/ 1110232 h 1168415"/>
              <a:gd name="connsiteX3524" fmla="*/ 373313 w 1623018"/>
              <a:gd name="connsiteY3524" fmla="*/ 1110684 h 1168415"/>
              <a:gd name="connsiteX3525" fmla="*/ 370983 w 1623018"/>
              <a:gd name="connsiteY3525" fmla="*/ 1108808 h 1168415"/>
              <a:gd name="connsiteX3526" fmla="*/ 371113 w 1623018"/>
              <a:gd name="connsiteY3526" fmla="*/ 1107254 h 1168415"/>
              <a:gd name="connsiteX3527" fmla="*/ 370401 w 1623018"/>
              <a:gd name="connsiteY3527" fmla="*/ 1106995 h 1168415"/>
              <a:gd name="connsiteX3528" fmla="*/ 370401 w 1623018"/>
              <a:gd name="connsiteY3528" fmla="*/ 1105118 h 1168415"/>
              <a:gd name="connsiteX3529" fmla="*/ 371695 w 1623018"/>
              <a:gd name="connsiteY3529" fmla="*/ 1104859 h 1168415"/>
              <a:gd name="connsiteX3530" fmla="*/ 372601 w 1623018"/>
              <a:gd name="connsiteY3530" fmla="*/ 1103306 h 1168415"/>
              <a:gd name="connsiteX3531" fmla="*/ 372407 w 1623018"/>
              <a:gd name="connsiteY3531" fmla="*/ 1102141 h 1168415"/>
              <a:gd name="connsiteX3532" fmla="*/ 373896 w 1623018"/>
              <a:gd name="connsiteY3532" fmla="*/ 1101430 h 1168415"/>
              <a:gd name="connsiteX3533" fmla="*/ 373896 w 1623018"/>
              <a:gd name="connsiteY3533" fmla="*/ 1100976 h 1168415"/>
              <a:gd name="connsiteX3534" fmla="*/ 373313 w 1623018"/>
              <a:gd name="connsiteY3534" fmla="*/ 1100976 h 1168415"/>
              <a:gd name="connsiteX3535" fmla="*/ 372795 w 1623018"/>
              <a:gd name="connsiteY3535" fmla="*/ 1099812 h 1168415"/>
              <a:gd name="connsiteX3536" fmla="*/ 373313 w 1623018"/>
              <a:gd name="connsiteY3536" fmla="*/ 1099812 h 1168415"/>
              <a:gd name="connsiteX3537" fmla="*/ 373701 w 1623018"/>
              <a:gd name="connsiteY3537" fmla="*/ 1099100 h 1168415"/>
              <a:gd name="connsiteX3538" fmla="*/ 373313 w 1623018"/>
              <a:gd name="connsiteY3538" fmla="*/ 1098646 h 1168415"/>
              <a:gd name="connsiteX3539" fmla="*/ 373896 w 1623018"/>
              <a:gd name="connsiteY3539" fmla="*/ 1098646 h 1168415"/>
              <a:gd name="connsiteX3540" fmla="*/ 374607 w 1623018"/>
              <a:gd name="connsiteY3540" fmla="*/ 1097482 h 1168415"/>
              <a:gd name="connsiteX3541" fmla="*/ 374607 w 1623018"/>
              <a:gd name="connsiteY3541" fmla="*/ 1096446 h 1168415"/>
              <a:gd name="connsiteX3542" fmla="*/ 374090 w 1623018"/>
              <a:gd name="connsiteY3542" fmla="*/ 1096446 h 1168415"/>
              <a:gd name="connsiteX3543" fmla="*/ 372989 w 1623018"/>
              <a:gd name="connsiteY3543" fmla="*/ 1095604 h 1168415"/>
              <a:gd name="connsiteX3544" fmla="*/ 372472 w 1623018"/>
              <a:gd name="connsiteY3544" fmla="*/ 1094310 h 1168415"/>
              <a:gd name="connsiteX3545" fmla="*/ 372083 w 1623018"/>
              <a:gd name="connsiteY3545" fmla="*/ 1094439 h 1168415"/>
              <a:gd name="connsiteX3546" fmla="*/ 371695 w 1623018"/>
              <a:gd name="connsiteY3546" fmla="*/ 1093857 h 1168415"/>
              <a:gd name="connsiteX3547" fmla="*/ 371307 w 1623018"/>
              <a:gd name="connsiteY3547" fmla="*/ 1091850 h 1168415"/>
              <a:gd name="connsiteX3548" fmla="*/ 372601 w 1623018"/>
              <a:gd name="connsiteY3548" fmla="*/ 1091592 h 1168415"/>
              <a:gd name="connsiteX3549" fmla="*/ 372795 w 1623018"/>
              <a:gd name="connsiteY3549" fmla="*/ 1091138 h 1168415"/>
              <a:gd name="connsiteX3550" fmla="*/ 370918 w 1623018"/>
              <a:gd name="connsiteY3550" fmla="*/ 1090686 h 1168415"/>
              <a:gd name="connsiteX3551" fmla="*/ 371113 w 1623018"/>
              <a:gd name="connsiteY3551" fmla="*/ 1088808 h 1168415"/>
              <a:gd name="connsiteX3552" fmla="*/ 369818 w 1623018"/>
              <a:gd name="connsiteY3552" fmla="*/ 1088938 h 1168415"/>
              <a:gd name="connsiteX3553" fmla="*/ 369818 w 1623018"/>
              <a:gd name="connsiteY3553" fmla="*/ 1087514 h 1168415"/>
              <a:gd name="connsiteX3554" fmla="*/ 366711 w 1623018"/>
              <a:gd name="connsiteY3554" fmla="*/ 1086932 h 1168415"/>
              <a:gd name="connsiteX3555" fmla="*/ 366517 w 1623018"/>
              <a:gd name="connsiteY3555" fmla="*/ 1086219 h 1168415"/>
              <a:gd name="connsiteX3556" fmla="*/ 366129 w 1623018"/>
              <a:gd name="connsiteY3556" fmla="*/ 1086219 h 1168415"/>
              <a:gd name="connsiteX3557" fmla="*/ 366129 w 1623018"/>
              <a:gd name="connsiteY3557" fmla="*/ 1085637 h 1168415"/>
              <a:gd name="connsiteX3558" fmla="*/ 368135 w 1623018"/>
              <a:gd name="connsiteY3558" fmla="*/ 1082919 h 1168415"/>
              <a:gd name="connsiteX3559" fmla="*/ 367423 w 1623018"/>
              <a:gd name="connsiteY3559" fmla="*/ 1082466 h 1168415"/>
              <a:gd name="connsiteX3560" fmla="*/ 367423 w 1623018"/>
              <a:gd name="connsiteY3560" fmla="*/ 1081495 h 1168415"/>
              <a:gd name="connsiteX3561" fmla="*/ 366841 w 1623018"/>
              <a:gd name="connsiteY3561" fmla="*/ 1080783 h 1168415"/>
              <a:gd name="connsiteX3562" fmla="*/ 367035 w 1623018"/>
              <a:gd name="connsiteY3562" fmla="*/ 1079359 h 1168415"/>
              <a:gd name="connsiteX3563" fmla="*/ 366647 w 1623018"/>
              <a:gd name="connsiteY3563" fmla="*/ 1079359 h 1168415"/>
              <a:gd name="connsiteX3564" fmla="*/ 365741 w 1623018"/>
              <a:gd name="connsiteY3564" fmla="*/ 1077482 h 1168415"/>
              <a:gd name="connsiteX3565" fmla="*/ 362634 w 1623018"/>
              <a:gd name="connsiteY3565" fmla="*/ 1074052 h 1168415"/>
              <a:gd name="connsiteX3566" fmla="*/ 362828 w 1623018"/>
              <a:gd name="connsiteY3566" fmla="*/ 1072046 h 1168415"/>
              <a:gd name="connsiteX3567" fmla="*/ 365223 w 1623018"/>
              <a:gd name="connsiteY3567" fmla="*/ 1072046 h 1168415"/>
              <a:gd name="connsiteX3568" fmla="*/ 365935 w 1623018"/>
              <a:gd name="connsiteY3568" fmla="*/ 1071463 h 1168415"/>
              <a:gd name="connsiteX3569" fmla="*/ 365935 w 1623018"/>
              <a:gd name="connsiteY3569" fmla="*/ 1071204 h 1168415"/>
              <a:gd name="connsiteX3570" fmla="*/ 364252 w 1623018"/>
              <a:gd name="connsiteY3570" fmla="*/ 1071463 h 1168415"/>
              <a:gd name="connsiteX3571" fmla="*/ 363346 w 1623018"/>
              <a:gd name="connsiteY3571" fmla="*/ 1070752 h 1168415"/>
              <a:gd name="connsiteX3572" fmla="*/ 363346 w 1623018"/>
              <a:gd name="connsiteY3572" fmla="*/ 1070169 h 1168415"/>
              <a:gd name="connsiteX3573" fmla="*/ 364058 w 1623018"/>
              <a:gd name="connsiteY3573" fmla="*/ 1069134 h 1168415"/>
              <a:gd name="connsiteX3574" fmla="*/ 364058 w 1623018"/>
              <a:gd name="connsiteY3574" fmla="*/ 1065962 h 1168415"/>
              <a:gd name="connsiteX3575" fmla="*/ 364770 w 1623018"/>
              <a:gd name="connsiteY3575" fmla="*/ 1065703 h 1168415"/>
              <a:gd name="connsiteX3576" fmla="*/ 365352 w 1623018"/>
              <a:gd name="connsiteY3576" fmla="*/ 1064538 h 1168415"/>
              <a:gd name="connsiteX3577" fmla="*/ 364770 w 1623018"/>
              <a:gd name="connsiteY3577" fmla="*/ 1064408 h 1168415"/>
              <a:gd name="connsiteX3578" fmla="*/ 362375 w 1623018"/>
              <a:gd name="connsiteY3578" fmla="*/ 1065379 h 1168415"/>
              <a:gd name="connsiteX3579" fmla="*/ 363281 w 1623018"/>
              <a:gd name="connsiteY3579" fmla="*/ 1066091 h 1168415"/>
              <a:gd name="connsiteX3580" fmla="*/ 363281 w 1623018"/>
              <a:gd name="connsiteY3580" fmla="*/ 1069262 h 1168415"/>
              <a:gd name="connsiteX3581" fmla="*/ 362763 w 1623018"/>
              <a:gd name="connsiteY3581" fmla="*/ 1069975 h 1168415"/>
              <a:gd name="connsiteX3582" fmla="*/ 362569 w 1623018"/>
              <a:gd name="connsiteY3582" fmla="*/ 1071269 h 1168415"/>
              <a:gd name="connsiteX3583" fmla="*/ 360563 w 1623018"/>
              <a:gd name="connsiteY3583" fmla="*/ 1071722 h 1168415"/>
              <a:gd name="connsiteX3584" fmla="*/ 357974 w 1623018"/>
              <a:gd name="connsiteY3584" fmla="*/ 1068874 h 1168415"/>
              <a:gd name="connsiteX3585" fmla="*/ 357392 w 1623018"/>
              <a:gd name="connsiteY3585" fmla="*/ 1068874 h 1168415"/>
              <a:gd name="connsiteX3586" fmla="*/ 356874 w 1623018"/>
              <a:gd name="connsiteY3586" fmla="*/ 1067903 h 1168415"/>
              <a:gd name="connsiteX3587" fmla="*/ 355580 w 1623018"/>
              <a:gd name="connsiteY3587" fmla="*/ 1067192 h 1168415"/>
              <a:gd name="connsiteX3588" fmla="*/ 355385 w 1623018"/>
              <a:gd name="connsiteY3588" fmla="*/ 1066609 h 1168415"/>
              <a:gd name="connsiteX3589" fmla="*/ 354673 w 1623018"/>
              <a:gd name="connsiteY3589" fmla="*/ 1066156 h 1168415"/>
              <a:gd name="connsiteX3590" fmla="*/ 353185 w 1623018"/>
              <a:gd name="connsiteY3590" fmla="*/ 1066156 h 1168415"/>
              <a:gd name="connsiteX3591" fmla="*/ 352085 w 1623018"/>
              <a:gd name="connsiteY3591" fmla="*/ 1064862 h 1168415"/>
              <a:gd name="connsiteX3592" fmla="*/ 350790 w 1623018"/>
              <a:gd name="connsiteY3592" fmla="*/ 1064408 h 1168415"/>
              <a:gd name="connsiteX3593" fmla="*/ 350984 w 1623018"/>
              <a:gd name="connsiteY3593" fmla="*/ 1063696 h 1168415"/>
              <a:gd name="connsiteX3594" fmla="*/ 348978 w 1623018"/>
              <a:gd name="connsiteY3594" fmla="*/ 1061690 h 1168415"/>
              <a:gd name="connsiteX3595" fmla="*/ 343994 w 1623018"/>
              <a:gd name="connsiteY3595" fmla="*/ 1061107 h 1168415"/>
              <a:gd name="connsiteX3596" fmla="*/ 342700 w 1623018"/>
              <a:gd name="connsiteY3596" fmla="*/ 1061949 h 1168415"/>
              <a:gd name="connsiteX3597" fmla="*/ 341211 w 1623018"/>
              <a:gd name="connsiteY3597" fmla="*/ 1062078 h 1168415"/>
              <a:gd name="connsiteX3598" fmla="*/ 340693 w 1623018"/>
              <a:gd name="connsiteY3598" fmla="*/ 1062661 h 1168415"/>
              <a:gd name="connsiteX3599" fmla="*/ 339205 w 1623018"/>
              <a:gd name="connsiteY3599" fmla="*/ 1062661 h 1168415"/>
              <a:gd name="connsiteX3600" fmla="*/ 337910 w 1623018"/>
              <a:gd name="connsiteY3600" fmla="*/ 1060202 h 1168415"/>
              <a:gd name="connsiteX3601" fmla="*/ 336098 w 1623018"/>
              <a:gd name="connsiteY3601" fmla="*/ 1060331 h 1168415"/>
              <a:gd name="connsiteX3602" fmla="*/ 335710 w 1623018"/>
              <a:gd name="connsiteY3602" fmla="*/ 1060072 h 1168415"/>
              <a:gd name="connsiteX3603" fmla="*/ 336098 w 1623018"/>
              <a:gd name="connsiteY3603" fmla="*/ 1059619 h 1168415"/>
              <a:gd name="connsiteX3604" fmla="*/ 335516 w 1623018"/>
              <a:gd name="connsiteY3604" fmla="*/ 1059361 h 1168415"/>
              <a:gd name="connsiteX3605" fmla="*/ 335904 w 1623018"/>
              <a:gd name="connsiteY3605" fmla="*/ 1059101 h 1168415"/>
              <a:gd name="connsiteX3606" fmla="*/ 335322 w 1623018"/>
              <a:gd name="connsiteY3606" fmla="*/ 1058972 h 1168415"/>
              <a:gd name="connsiteX3607" fmla="*/ 335128 w 1623018"/>
              <a:gd name="connsiteY3607" fmla="*/ 1057936 h 1168415"/>
              <a:gd name="connsiteX3608" fmla="*/ 334545 w 1623018"/>
              <a:gd name="connsiteY3608" fmla="*/ 1057936 h 1168415"/>
              <a:gd name="connsiteX3609" fmla="*/ 333639 w 1623018"/>
              <a:gd name="connsiteY3609" fmla="*/ 1056772 h 1168415"/>
              <a:gd name="connsiteX3610" fmla="*/ 330532 w 1623018"/>
              <a:gd name="connsiteY3610" fmla="*/ 1055024 h 1168415"/>
              <a:gd name="connsiteX3611" fmla="*/ 329238 w 1623018"/>
              <a:gd name="connsiteY3611" fmla="*/ 1054894 h 1168415"/>
              <a:gd name="connsiteX3612" fmla="*/ 328850 w 1623018"/>
              <a:gd name="connsiteY3612" fmla="*/ 1055736 h 1168415"/>
              <a:gd name="connsiteX3613" fmla="*/ 327555 w 1623018"/>
              <a:gd name="connsiteY3613" fmla="*/ 1056577 h 1168415"/>
              <a:gd name="connsiteX3614" fmla="*/ 326649 w 1623018"/>
              <a:gd name="connsiteY3614" fmla="*/ 1056448 h 1168415"/>
              <a:gd name="connsiteX3615" fmla="*/ 326649 w 1623018"/>
              <a:gd name="connsiteY3615" fmla="*/ 1055995 h 1168415"/>
              <a:gd name="connsiteX3616" fmla="*/ 324772 w 1623018"/>
              <a:gd name="connsiteY3616" fmla="*/ 1054700 h 1168415"/>
              <a:gd name="connsiteX3617" fmla="*/ 323283 w 1623018"/>
              <a:gd name="connsiteY3617" fmla="*/ 1054571 h 1168415"/>
              <a:gd name="connsiteX3618" fmla="*/ 321989 w 1623018"/>
              <a:gd name="connsiteY3618" fmla="*/ 1055606 h 1168415"/>
              <a:gd name="connsiteX3619" fmla="*/ 322183 w 1623018"/>
              <a:gd name="connsiteY3619" fmla="*/ 1057031 h 1168415"/>
              <a:gd name="connsiteX3620" fmla="*/ 320889 w 1623018"/>
              <a:gd name="connsiteY3620" fmla="*/ 1056577 h 1168415"/>
              <a:gd name="connsiteX3621" fmla="*/ 320695 w 1623018"/>
              <a:gd name="connsiteY3621" fmla="*/ 1057160 h 1168415"/>
              <a:gd name="connsiteX3622" fmla="*/ 319594 w 1623018"/>
              <a:gd name="connsiteY3622" fmla="*/ 1057031 h 1168415"/>
              <a:gd name="connsiteX3623" fmla="*/ 319400 w 1623018"/>
              <a:gd name="connsiteY3623" fmla="*/ 1057613 h 1168415"/>
              <a:gd name="connsiteX3624" fmla="*/ 318300 w 1623018"/>
              <a:gd name="connsiteY3624" fmla="*/ 1057613 h 1168415"/>
              <a:gd name="connsiteX3625" fmla="*/ 317394 w 1623018"/>
              <a:gd name="connsiteY3625" fmla="*/ 1058325 h 1168415"/>
              <a:gd name="connsiteX3626" fmla="*/ 316876 w 1623018"/>
              <a:gd name="connsiteY3626" fmla="*/ 1057871 h 1168415"/>
              <a:gd name="connsiteX3627" fmla="*/ 317394 w 1623018"/>
              <a:gd name="connsiteY3627" fmla="*/ 1057613 h 1168415"/>
              <a:gd name="connsiteX3628" fmla="*/ 317394 w 1623018"/>
              <a:gd name="connsiteY3628" fmla="*/ 1056318 h 1168415"/>
              <a:gd name="connsiteX3629" fmla="*/ 317782 w 1623018"/>
              <a:gd name="connsiteY3629" fmla="*/ 1056189 h 1168415"/>
              <a:gd name="connsiteX3630" fmla="*/ 317588 w 1623018"/>
              <a:gd name="connsiteY3630" fmla="*/ 1055024 h 1168415"/>
              <a:gd name="connsiteX3631" fmla="*/ 317200 w 1623018"/>
              <a:gd name="connsiteY3631" fmla="*/ 1055024 h 1168415"/>
              <a:gd name="connsiteX3632" fmla="*/ 317394 w 1623018"/>
              <a:gd name="connsiteY3632" fmla="*/ 1054312 h 1168415"/>
              <a:gd name="connsiteX3633" fmla="*/ 315582 w 1623018"/>
              <a:gd name="connsiteY3633" fmla="*/ 1053859 h 1168415"/>
              <a:gd name="connsiteX3634" fmla="*/ 315387 w 1623018"/>
              <a:gd name="connsiteY3634" fmla="*/ 1052435 h 1168415"/>
              <a:gd name="connsiteX3635" fmla="*/ 313511 w 1623018"/>
              <a:gd name="connsiteY3635" fmla="*/ 1051270 h 1168415"/>
              <a:gd name="connsiteX3636" fmla="*/ 313316 w 1623018"/>
              <a:gd name="connsiteY3636" fmla="*/ 1050687 h 1168415"/>
              <a:gd name="connsiteX3637" fmla="*/ 312022 w 1623018"/>
              <a:gd name="connsiteY3637" fmla="*/ 1050559 h 1168415"/>
              <a:gd name="connsiteX3638" fmla="*/ 311116 w 1623018"/>
              <a:gd name="connsiteY3638" fmla="*/ 1051141 h 1168415"/>
              <a:gd name="connsiteX3639" fmla="*/ 310727 w 1623018"/>
              <a:gd name="connsiteY3639" fmla="*/ 1050559 h 1168415"/>
              <a:gd name="connsiteX3640" fmla="*/ 310145 w 1623018"/>
              <a:gd name="connsiteY3640" fmla="*/ 1050559 h 1168415"/>
              <a:gd name="connsiteX3641" fmla="*/ 309757 w 1623018"/>
              <a:gd name="connsiteY3641" fmla="*/ 1049588 h 1168415"/>
              <a:gd name="connsiteX3642" fmla="*/ 308851 w 1623018"/>
              <a:gd name="connsiteY3642" fmla="*/ 1049588 h 1168415"/>
              <a:gd name="connsiteX3643" fmla="*/ 308851 w 1623018"/>
              <a:gd name="connsiteY3643" fmla="*/ 1047710 h 1168415"/>
              <a:gd name="connsiteX3644" fmla="*/ 307038 w 1623018"/>
              <a:gd name="connsiteY3644" fmla="*/ 1046739 h 1168415"/>
              <a:gd name="connsiteX3645" fmla="*/ 306456 w 1623018"/>
              <a:gd name="connsiteY3645" fmla="*/ 1045186 h 1168415"/>
              <a:gd name="connsiteX3646" fmla="*/ 305938 w 1623018"/>
              <a:gd name="connsiteY3646" fmla="*/ 1045186 h 1168415"/>
              <a:gd name="connsiteX3647" fmla="*/ 305744 w 1623018"/>
              <a:gd name="connsiteY3647" fmla="*/ 1044733 h 1168415"/>
              <a:gd name="connsiteX3648" fmla="*/ 303867 w 1623018"/>
              <a:gd name="connsiteY3648" fmla="*/ 1044733 h 1168415"/>
              <a:gd name="connsiteX3649" fmla="*/ 303479 w 1623018"/>
              <a:gd name="connsiteY3649" fmla="*/ 1045186 h 1168415"/>
              <a:gd name="connsiteX3650" fmla="*/ 302184 w 1623018"/>
              <a:gd name="connsiteY3650" fmla="*/ 1045057 h 1168415"/>
              <a:gd name="connsiteX3651" fmla="*/ 301796 w 1623018"/>
              <a:gd name="connsiteY3651" fmla="*/ 1045316 h 1168415"/>
              <a:gd name="connsiteX3652" fmla="*/ 301602 w 1623018"/>
              <a:gd name="connsiteY3652" fmla="*/ 1044474 h 1168415"/>
              <a:gd name="connsiteX3653" fmla="*/ 299919 w 1623018"/>
              <a:gd name="connsiteY3653" fmla="*/ 1043051 h 1168415"/>
              <a:gd name="connsiteX3654" fmla="*/ 296424 w 1623018"/>
              <a:gd name="connsiteY3654" fmla="*/ 1042015 h 1168415"/>
              <a:gd name="connsiteX3655" fmla="*/ 293835 w 1623018"/>
              <a:gd name="connsiteY3655" fmla="*/ 1042015 h 1168415"/>
              <a:gd name="connsiteX3656" fmla="*/ 284645 w 1623018"/>
              <a:gd name="connsiteY3656" fmla="*/ 1043568 h 1168415"/>
              <a:gd name="connsiteX3657" fmla="*/ 284256 w 1623018"/>
              <a:gd name="connsiteY3657" fmla="*/ 1044280 h 1168415"/>
              <a:gd name="connsiteX3658" fmla="*/ 283739 w 1623018"/>
              <a:gd name="connsiteY3658" fmla="*/ 1044410 h 1168415"/>
              <a:gd name="connsiteX3659" fmla="*/ 283933 w 1623018"/>
              <a:gd name="connsiteY3659" fmla="*/ 1048552 h 1168415"/>
              <a:gd name="connsiteX3660" fmla="*/ 283350 w 1623018"/>
              <a:gd name="connsiteY3660" fmla="*/ 1048552 h 1168415"/>
              <a:gd name="connsiteX3661" fmla="*/ 283350 w 1623018"/>
              <a:gd name="connsiteY3661" fmla="*/ 1049005 h 1168415"/>
              <a:gd name="connsiteX3662" fmla="*/ 281862 w 1623018"/>
              <a:gd name="connsiteY3662" fmla="*/ 1049005 h 1168415"/>
              <a:gd name="connsiteX3663" fmla="*/ 281150 w 1623018"/>
              <a:gd name="connsiteY3663" fmla="*/ 1050040 h 1168415"/>
              <a:gd name="connsiteX3664" fmla="*/ 280244 w 1623018"/>
              <a:gd name="connsiteY3664" fmla="*/ 1050170 h 1168415"/>
              <a:gd name="connsiteX3665" fmla="*/ 280244 w 1623018"/>
              <a:gd name="connsiteY3665" fmla="*/ 1050623 h 1168415"/>
              <a:gd name="connsiteX3666" fmla="*/ 278367 w 1623018"/>
              <a:gd name="connsiteY3666" fmla="*/ 1051917 h 1168415"/>
              <a:gd name="connsiteX3667" fmla="*/ 278367 w 1623018"/>
              <a:gd name="connsiteY3667" fmla="*/ 1052629 h 1168415"/>
              <a:gd name="connsiteX3668" fmla="*/ 277978 w 1623018"/>
              <a:gd name="connsiteY3668" fmla="*/ 1052888 h 1168415"/>
              <a:gd name="connsiteX3669" fmla="*/ 278173 w 1623018"/>
              <a:gd name="connsiteY3669" fmla="*/ 1053923 h 1168415"/>
              <a:gd name="connsiteX3670" fmla="*/ 279855 w 1623018"/>
              <a:gd name="connsiteY3670" fmla="*/ 1055671 h 1168415"/>
              <a:gd name="connsiteX3671" fmla="*/ 279661 w 1623018"/>
              <a:gd name="connsiteY3671" fmla="*/ 1056125 h 1168415"/>
              <a:gd name="connsiteX3672" fmla="*/ 279273 w 1623018"/>
              <a:gd name="connsiteY3672" fmla="*/ 1055995 h 1168415"/>
              <a:gd name="connsiteX3673" fmla="*/ 279273 w 1623018"/>
              <a:gd name="connsiteY3673" fmla="*/ 1057160 h 1168415"/>
              <a:gd name="connsiteX3674" fmla="*/ 280179 w 1623018"/>
              <a:gd name="connsiteY3674" fmla="*/ 1057613 h 1168415"/>
              <a:gd name="connsiteX3675" fmla="*/ 280891 w 1623018"/>
              <a:gd name="connsiteY3675" fmla="*/ 1058649 h 1168415"/>
              <a:gd name="connsiteX3676" fmla="*/ 281085 w 1623018"/>
              <a:gd name="connsiteY3676" fmla="*/ 1060784 h 1168415"/>
              <a:gd name="connsiteX3677" fmla="*/ 283091 w 1623018"/>
              <a:gd name="connsiteY3677" fmla="*/ 1062532 h 1168415"/>
              <a:gd name="connsiteX3678" fmla="*/ 282185 w 1623018"/>
              <a:gd name="connsiteY3678" fmla="*/ 1063956 h 1168415"/>
              <a:gd name="connsiteX3679" fmla="*/ 281991 w 1623018"/>
              <a:gd name="connsiteY3679" fmla="*/ 1065250 h 1168415"/>
              <a:gd name="connsiteX3680" fmla="*/ 281085 w 1623018"/>
              <a:gd name="connsiteY3680" fmla="*/ 1066091 h 1168415"/>
              <a:gd name="connsiteX3681" fmla="*/ 281085 w 1623018"/>
              <a:gd name="connsiteY3681" fmla="*/ 1068098 h 1168415"/>
              <a:gd name="connsiteX3682" fmla="*/ 280697 w 1623018"/>
              <a:gd name="connsiteY3682" fmla="*/ 1068098 h 1168415"/>
              <a:gd name="connsiteX3683" fmla="*/ 279791 w 1623018"/>
              <a:gd name="connsiteY3683" fmla="*/ 1071528 h 1168415"/>
              <a:gd name="connsiteX3684" fmla="*/ 279273 w 1623018"/>
              <a:gd name="connsiteY3684" fmla="*/ 1072693 h 1168415"/>
              <a:gd name="connsiteX3685" fmla="*/ 277784 w 1623018"/>
              <a:gd name="connsiteY3685" fmla="*/ 1073858 h 1168415"/>
              <a:gd name="connsiteX3686" fmla="*/ 277590 w 1623018"/>
              <a:gd name="connsiteY3686" fmla="*/ 1075411 h 1168415"/>
              <a:gd name="connsiteX3687" fmla="*/ 276878 w 1623018"/>
              <a:gd name="connsiteY3687" fmla="*/ 1076965 h 1168415"/>
              <a:gd name="connsiteX3688" fmla="*/ 276166 w 1623018"/>
              <a:gd name="connsiteY3688" fmla="*/ 1077547 h 1168415"/>
              <a:gd name="connsiteX3689" fmla="*/ 275778 w 1623018"/>
              <a:gd name="connsiteY3689" fmla="*/ 1077417 h 1168415"/>
              <a:gd name="connsiteX3690" fmla="*/ 275778 w 1623018"/>
              <a:gd name="connsiteY3690" fmla="*/ 1077871 h 1168415"/>
              <a:gd name="connsiteX3691" fmla="*/ 274872 w 1623018"/>
              <a:gd name="connsiteY3691" fmla="*/ 1077871 h 1168415"/>
              <a:gd name="connsiteX3692" fmla="*/ 272671 w 1623018"/>
              <a:gd name="connsiteY3692" fmla="*/ 1076447 h 1168415"/>
              <a:gd name="connsiteX3693" fmla="*/ 272671 w 1623018"/>
              <a:gd name="connsiteY3693" fmla="*/ 1078712 h 1168415"/>
              <a:gd name="connsiteX3694" fmla="*/ 268270 w 1623018"/>
              <a:gd name="connsiteY3694" fmla="*/ 1082142 h 1168415"/>
              <a:gd name="connsiteX3695" fmla="*/ 267882 w 1623018"/>
              <a:gd name="connsiteY3695" fmla="*/ 1081689 h 1168415"/>
              <a:gd name="connsiteX3696" fmla="*/ 267688 w 1623018"/>
              <a:gd name="connsiteY3696" fmla="*/ 1081948 h 1168415"/>
              <a:gd name="connsiteX3697" fmla="*/ 265811 w 1623018"/>
              <a:gd name="connsiteY3697" fmla="*/ 1081495 h 1168415"/>
              <a:gd name="connsiteX3698" fmla="*/ 265422 w 1623018"/>
              <a:gd name="connsiteY3698" fmla="*/ 1081948 h 1168415"/>
              <a:gd name="connsiteX3699" fmla="*/ 264516 w 1623018"/>
              <a:gd name="connsiteY3699" fmla="*/ 1081948 h 1168415"/>
              <a:gd name="connsiteX3700" fmla="*/ 264322 w 1623018"/>
              <a:gd name="connsiteY3700" fmla="*/ 1082401 h 1168415"/>
              <a:gd name="connsiteX3701" fmla="*/ 263416 w 1623018"/>
              <a:gd name="connsiteY3701" fmla="*/ 1082531 h 1168415"/>
              <a:gd name="connsiteX3702" fmla="*/ 262510 w 1623018"/>
              <a:gd name="connsiteY3702" fmla="*/ 1081560 h 1168415"/>
              <a:gd name="connsiteX3703" fmla="*/ 261604 w 1623018"/>
              <a:gd name="connsiteY3703" fmla="*/ 1081689 h 1168415"/>
              <a:gd name="connsiteX3704" fmla="*/ 261216 w 1623018"/>
              <a:gd name="connsiteY3704" fmla="*/ 1082142 h 1168415"/>
              <a:gd name="connsiteX3705" fmla="*/ 261021 w 1623018"/>
              <a:gd name="connsiteY3705" fmla="*/ 1081689 h 1168415"/>
              <a:gd name="connsiteX3706" fmla="*/ 260504 w 1623018"/>
              <a:gd name="connsiteY3706" fmla="*/ 1081689 h 1168415"/>
              <a:gd name="connsiteX3707" fmla="*/ 259209 w 1623018"/>
              <a:gd name="connsiteY3707" fmla="*/ 1082531 h 1168415"/>
              <a:gd name="connsiteX3708" fmla="*/ 258692 w 1623018"/>
              <a:gd name="connsiteY3708" fmla="*/ 1083696 h 1168415"/>
              <a:gd name="connsiteX3709" fmla="*/ 257397 w 1623018"/>
              <a:gd name="connsiteY3709" fmla="*/ 1083696 h 1168415"/>
              <a:gd name="connsiteX3710" fmla="*/ 256685 w 1623018"/>
              <a:gd name="connsiteY3710" fmla="*/ 1083242 h 1168415"/>
              <a:gd name="connsiteX3711" fmla="*/ 255197 w 1623018"/>
              <a:gd name="connsiteY3711" fmla="*/ 1083502 h 1168415"/>
              <a:gd name="connsiteX3712" fmla="*/ 254679 w 1623018"/>
              <a:gd name="connsiteY3712" fmla="*/ 1082790 h 1168415"/>
              <a:gd name="connsiteX3713" fmla="*/ 253773 w 1623018"/>
              <a:gd name="connsiteY3713" fmla="*/ 1083242 h 1168415"/>
              <a:gd name="connsiteX3714" fmla="*/ 253061 w 1623018"/>
              <a:gd name="connsiteY3714" fmla="*/ 1082983 h 1168415"/>
              <a:gd name="connsiteX3715" fmla="*/ 252155 w 1623018"/>
              <a:gd name="connsiteY3715" fmla="*/ 1083437 h 1168415"/>
              <a:gd name="connsiteX3716" fmla="*/ 252155 w 1623018"/>
              <a:gd name="connsiteY3716" fmla="*/ 1084731 h 1168415"/>
              <a:gd name="connsiteX3717" fmla="*/ 251766 w 1623018"/>
              <a:gd name="connsiteY3717" fmla="*/ 1084601 h 1168415"/>
              <a:gd name="connsiteX3718" fmla="*/ 251766 w 1623018"/>
              <a:gd name="connsiteY3718" fmla="*/ 1085055 h 1168415"/>
              <a:gd name="connsiteX3719" fmla="*/ 251378 w 1623018"/>
              <a:gd name="connsiteY3719" fmla="*/ 1085055 h 1168415"/>
              <a:gd name="connsiteX3720" fmla="*/ 251572 w 1623018"/>
              <a:gd name="connsiteY3720" fmla="*/ 1085637 h 1168415"/>
              <a:gd name="connsiteX3721" fmla="*/ 251184 w 1623018"/>
              <a:gd name="connsiteY3721" fmla="*/ 1086219 h 1168415"/>
              <a:gd name="connsiteX3722" fmla="*/ 250472 w 1623018"/>
              <a:gd name="connsiteY3722" fmla="*/ 1086802 h 1168415"/>
              <a:gd name="connsiteX3723" fmla="*/ 249566 w 1623018"/>
              <a:gd name="connsiteY3723" fmla="*/ 1086349 h 1168415"/>
              <a:gd name="connsiteX3724" fmla="*/ 249372 w 1623018"/>
              <a:gd name="connsiteY3724" fmla="*/ 1087514 h 1168415"/>
              <a:gd name="connsiteX3725" fmla="*/ 248465 w 1623018"/>
              <a:gd name="connsiteY3725" fmla="*/ 1088226 h 1168415"/>
              <a:gd name="connsiteX3726" fmla="*/ 248077 w 1623018"/>
              <a:gd name="connsiteY3726" fmla="*/ 1088226 h 1168415"/>
              <a:gd name="connsiteX3727" fmla="*/ 248077 w 1623018"/>
              <a:gd name="connsiteY3727" fmla="*/ 1087514 h 1168415"/>
              <a:gd name="connsiteX3728" fmla="*/ 247171 w 1623018"/>
              <a:gd name="connsiteY3728" fmla="*/ 1086349 h 1168415"/>
              <a:gd name="connsiteX3729" fmla="*/ 245682 w 1623018"/>
              <a:gd name="connsiteY3729" fmla="*/ 1086349 h 1168415"/>
              <a:gd name="connsiteX3730" fmla="*/ 245488 w 1623018"/>
              <a:gd name="connsiteY3730" fmla="*/ 1086932 h 1168415"/>
              <a:gd name="connsiteX3731" fmla="*/ 244970 w 1623018"/>
              <a:gd name="connsiteY3731" fmla="*/ 1086479 h 1168415"/>
              <a:gd name="connsiteX3732" fmla="*/ 243676 w 1623018"/>
              <a:gd name="connsiteY3732" fmla="*/ 1086479 h 1168415"/>
              <a:gd name="connsiteX3733" fmla="*/ 243676 w 1623018"/>
              <a:gd name="connsiteY3733" fmla="*/ 1087320 h 1168415"/>
              <a:gd name="connsiteX3734" fmla="*/ 244259 w 1623018"/>
              <a:gd name="connsiteY3734" fmla="*/ 1087449 h 1168415"/>
              <a:gd name="connsiteX3735" fmla="*/ 244259 w 1623018"/>
              <a:gd name="connsiteY3735" fmla="*/ 1087902 h 1168415"/>
              <a:gd name="connsiteX3736" fmla="*/ 243352 w 1623018"/>
              <a:gd name="connsiteY3736" fmla="*/ 1088614 h 1168415"/>
              <a:gd name="connsiteX3737" fmla="*/ 243158 w 1623018"/>
              <a:gd name="connsiteY3737" fmla="*/ 1089455 h 1168415"/>
              <a:gd name="connsiteX3738" fmla="*/ 242058 w 1623018"/>
              <a:gd name="connsiteY3738" fmla="*/ 1089197 h 1168415"/>
              <a:gd name="connsiteX3739" fmla="*/ 241152 w 1623018"/>
              <a:gd name="connsiteY3739" fmla="*/ 1088356 h 1168415"/>
              <a:gd name="connsiteX3740" fmla="*/ 240634 w 1623018"/>
              <a:gd name="connsiteY3740" fmla="*/ 1089391 h 1168415"/>
              <a:gd name="connsiteX3741" fmla="*/ 239922 w 1623018"/>
              <a:gd name="connsiteY3741" fmla="*/ 1089520 h 1168415"/>
              <a:gd name="connsiteX3742" fmla="*/ 239210 w 1623018"/>
              <a:gd name="connsiteY3742" fmla="*/ 1089068 h 1168415"/>
              <a:gd name="connsiteX3743" fmla="*/ 237204 w 1623018"/>
              <a:gd name="connsiteY3743" fmla="*/ 1090621 h 1168415"/>
              <a:gd name="connsiteX3744" fmla="*/ 235198 w 1623018"/>
              <a:gd name="connsiteY3744" fmla="*/ 1090750 h 1168415"/>
              <a:gd name="connsiteX3745" fmla="*/ 234097 w 1623018"/>
              <a:gd name="connsiteY3745" fmla="*/ 1090621 h 1168415"/>
              <a:gd name="connsiteX3746" fmla="*/ 233515 w 1623018"/>
              <a:gd name="connsiteY3746" fmla="*/ 1089585 h 1168415"/>
              <a:gd name="connsiteX3747" fmla="*/ 232414 w 1623018"/>
              <a:gd name="connsiteY3747" fmla="*/ 1089585 h 1168415"/>
              <a:gd name="connsiteX3748" fmla="*/ 232414 w 1623018"/>
              <a:gd name="connsiteY3748" fmla="*/ 1089003 h 1168415"/>
              <a:gd name="connsiteX3749" fmla="*/ 232026 w 1623018"/>
              <a:gd name="connsiteY3749" fmla="*/ 1089003 h 1168415"/>
              <a:gd name="connsiteX3750" fmla="*/ 232738 w 1623018"/>
              <a:gd name="connsiteY3750" fmla="*/ 1088744 h 1168415"/>
              <a:gd name="connsiteX3751" fmla="*/ 232738 w 1623018"/>
              <a:gd name="connsiteY3751" fmla="*/ 1088291 h 1168415"/>
              <a:gd name="connsiteX3752" fmla="*/ 230149 w 1623018"/>
              <a:gd name="connsiteY3752" fmla="*/ 1085314 h 1168415"/>
              <a:gd name="connsiteX3753" fmla="*/ 230149 w 1623018"/>
              <a:gd name="connsiteY3753" fmla="*/ 1084860 h 1168415"/>
              <a:gd name="connsiteX3754" fmla="*/ 230861 w 1623018"/>
              <a:gd name="connsiteY3754" fmla="*/ 1084860 h 1168415"/>
              <a:gd name="connsiteX3755" fmla="*/ 231055 w 1623018"/>
              <a:gd name="connsiteY3755" fmla="*/ 1083566 h 1168415"/>
              <a:gd name="connsiteX3756" fmla="*/ 229761 w 1623018"/>
              <a:gd name="connsiteY3756" fmla="*/ 1082983 h 1168415"/>
              <a:gd name="connsiteX3757" fmla="*/ 229049 w 1623018"/>
              <a:gd name="connsiteY3757" fmla="*/ 1083113 h 1168415"/>
              <a:gd name="connsiteX3758" fmla="*/ 229243 w 1623018"/>
              <a:gd name="connsiteY3758" fmla="*/ 1080653 h 1168415"/>
              <a:gd name="connsiteX3759" fmla="*/ 227755 w 1623018"/>
              <a:gd name="connsiteY3759" fmla="*/ 1080201 h 1168415"/>
              <a:gd name="connsiteX3760" fmla="*/ 227560 w 1623018"/>
              <a:gd name="connsiteY3760" fmla="*/ 1079747 h 1168415"/>
              <a:gd name="connsiteX3761" fmla="*/ 227172 w 1623018"/>
              <a:gd name="connsiteY3761" fmla="*/ 1080201 h 1168415"/>
              <a:gd name="connsiteX3762" fmla="*/ 226072 w 1623018"/>
              <a:gd name="connsiteY3762" fmla="*/ 1080201 h 1168415"/>
              <a:gd name="connsiteX3763" fmla="*/ 225878 w 1623018"/>
              <a:gd name="connsiteY3763" fmla="*/ 1080653 h 1168415"/>
              <a:gd name="connsiteX3764" fmla="*/ 225166 w 1623018"/>
              <a:gd name="connsiteY3764" fmla="*/ 1080071 h 1168415"/>
              <a:gd name="connsiteX3765" fmla="*/ 225166 w 1623018"/>
              <a:gd name="connsiteY3765" fmla="*/ 1078906 h 1168415"/>
              <a:gd name="connsiteX3766" fmla="*/ 223871 w 1623018"/>
              <a:gd name="connsiteY3766" fmla="*/ 1078906 h 1168415"/>
              <a:gd name="connsiteX3767" fmla="*/ 223871 w 1623018"/>
              <a:gd name="connsiteY3767" fmla="*/ 1077029 h 1168415"/>
              <a:gd name="connsiteX3768" fmla="*/ 223159 w 1623018"/>
              <a:gd name="connsiteY3768" fmla="*/ 1077029 h 1168415"/>
              <a:gd name="connsiteX3769" fmla="*/ 222965 w 1623018"/>
              <a:gd name="connsiteY3769" fmla="*/ 1076188 h 1168415"/>
              <a:gd name="connsiteX3770" fmla="*/ 222447 w 1623018"/>
              <a:gd name="connsiteY3770" fmla="*/ 1076188 h 1168415"/>
              <a:gd name="connsiteX3771" fmla="*/ 221865 w 1623018"/>
              <a:gd name="connsiteY3771" fmla="*/ 1073729 h 1168415"/>
              <a:gd name="connsiteX3772" fmla="*/ 222059 w 1623018"/>
              <a:gd name="connsiteY3772" fmla="*/ 1073017 h 1168415"/>
              <a:gd name="connsiteX3773" fmla="*/ 221671 w 1623018"/>
              <a:gd name="connsiteY3773" fmla="*/ 1072758 h 1168415"/>
              <a:gd name="connsiteX3774" fmla="*/ 222771 w 1623018"/>
              <a:gd name="connsiteY3774" fmla="*/ 1072628 h 1168415"/>
              <a:gd name="connsiteX3775" fmla="*/ 224066 w 1623018"/>
              <a:gd name="connsiteY3775" fmla="*/ 1071593 h 1168415"/>
              <a:gd name="connsiteX3776" fmla="*/ 224454 w 1623018"/>
              <a:gd name="connsiteY3776" fmla="*/ 1070622 h 1168415"/>
              <a:gd name="connsiteX3777" fmla="*/ 224066 w 1623018"/>
              <a:gd name="connsiteY3777" fmla="*/ 1068874 h 1168415"/>
              <a:gd name="connsiteX3778" fmla="*/ 224454 w 1623018"/>
              <a:gd name="connsiteY3778" fmla="*/ 1068292 h 1168415"/>
              <a:gd name="connsiteX3779" fmla="*/ 225554 w 1623018"/>
              <a:gd name="connsiteY3779" fmla="*/ 1067839 h 1168415"/>
              <a:gd name="connsiteX3780" fmla="*/ 227560 w 1623018"/>
              <a:gd name="connsiteY3780" fmla="*/ 1067968 h 1168415"/>
              <a:gd name="connsiteX3781" fmla="*/ 229049 w 1623018"/>
              <a:gd name="connsiteY3781" fmla="*/ 1066997 h 1168415"/>
              <a:gd name="connsiteX3782" fmla="*/ 229761 w 1623018"/>
              <a:gd name="connsiteY3782" fmla="*/ 1065703 h 1168415"/>
              <a:gd name="connsiteX3783" fmla="*/ 229761 w 1623018"/>
              <a:gd name="connsiteY3783" fmla="*/ 1063956 h 1168415"/>
              <a:gd name="connsiteX3784" fmla="*/ 230279 w 1623018"/>
              <a:gd name="connsiteY3784" fmla="*/ 1063373 h 1168415"/>
              <a:gd name="connsiteX3785" fmla="*/ 230279 w 1623018"/>
              <a:gd name="connsiteY3785" fmla="*/ 1063114 h 1168415"/>
              <a:gd name="connsiteX3786" fmla="*/ 230991 w 1623018"/>
              <a:gd name="connsiteY3786" fmla="*/ 1062985 h 1168415"/>
              <a:gd name="connsiteX3787" fmla="*/ 230991 w 1623018"/>
              <a:gd name="connsiteY3787" fmla="*/ 1061949 h 1168415"/>
              <a:gd name="connsiteX3788" fmla="*/ 230473 w 1623018"/>
              <a:gd name="connsiteY3788" fmla="*/ 1061367 h 1168415"/>
              <a:gd name="connsiteX3789" fmla="*/ 230861 w 1623018"/>
              <a:gd name="connsiteY3789" fmla="*/ 1060784 h 1168415"/>
              <a:gd name="connsiteX3790" fmla="*/ 230149 w 1623018"/>
              <a:gd name="connsiteY3790" fmla="*/ 1060072 h 1168415"/>
              <a:gd name="connsiteX3791" fmla="*/ 229243 w 1623018"/>
              <a:gd name="connsiteY3791" fmla="*/ 1059943 h 1168415"/>
              <a:gd name="connsiteX3792" fmla="*/ 229243 w 1623018"/>
              <a:gd name="connsiteY3792" fmla="*/ 1058972 h 1168415"/>
              <a:gd name="connsiteX3793" fmla="*/ 228531 w 1623018"/>
              <a:gd name="connsiteY3793" fmla="*/ 1058519 h 1168415"/>
              <a:gd name="connsiteX3794" fmla="*/ 228337 w 1623018"/>
              <a:gd name="connsiteY3794" fmla="*/ 1057095 h 1168415"/>
              <a:gd name="connsiteX3795" fmla="*/ 227949 w 1623018"/>
              <a:gd name="connsiteY3795" fmla="*/ 1057095 h 1168415"/>
              <a:gd name="connsiteX3796" fmla="*/ 228337 w 1623018"/>
              <a:gd name="connsiteY3796" fmla="*/ 1056642 h 1168415"/>
              <a:gd name="connsiteX3797" fmla="*/ 228531 w 1623018"/>
              <a:gd name="connsiteY3797" fmla="*/ 1055089 h 1168415"/>
              <a:gd name="connsiteX3798" fmla="*/ 227625 w 1623018"/>
              <a:gd name="connsiteY3798" fmla="*/ 1052953 h 1168415"/>
              <a:gd name="connsiteX3799" fmla="*/ 228208 w 1623018"/>
              <a:gd name="connsiteY3799" fmla="*/ 1051529 h 1168415"/>
              <a:gd name="connsiteX3800" fmla="*/ 227107 w 1623018"/>
              <a:gd name="connsiteY3800" fmla="*/ 1050494 h 1168415"/>
              <a:gd name="connsiteX3801" fmla="*/ 227107 w 1623018"/>
              <a:gd name="connsiteY3801" fmla="*/ 1049781 h 1168415"/>
              <a:gd name="connsiteX3802" fmla="*/ 227496 w 1623018"/>
              <a:gd name="connsiteY3802" fmla="*/ 1049523 h 1168415"/>
              <a:gd name="connsiteX3803" fmla="*/ 227107 w 1623018"/>
              <a:gd name="connsiteY3803" fmla="*/ 1047970 h 1168415"/>
              <a:gd name="connsiteX3804" fmla="*/ 227302 w 1623018"/>
              <a:gd name="connsiteY3804" fmla="*/ 1047128 h 1168415"/>
              <a:gd name="connsiteX3805" fmla="*/ 226719 w 1623018"/>
              <a:gd name="connsiteY3805" fmla="*/ 1047128 h 1168415"/>
              <a:gd name="connsiteX3806" fmla="*/ 226719 w 1623018"/>
              <a:gd name="connsiteY3806" fmla="*/ 1046675 h 1168415"/>
              <a:gd name="connsiteX3807" fmla="*/ 226201 w 1623018"/>
              <a:gd name="connsiteY3807" fmla="*/ 1046545 h 1168415"/>
              <a:gd name="connsiteX3808" fmla="*/ 226201 w 1623018"/>
              <a:gd name="connsiteY3808" fmla="*/ 1046092 h 1168415"/>
              <a:gd name="connsiteX3809" fmla="*/ 225489 w 1623018"/>
              <a:gd name="connsiteY3809" fmla="*/ 1045640 h 1168415"/>
              <a:gd name="connsiteX3810" fmla="*/ 225684 w 1623018"/>
              <a:gd name="connsiteY3810" fmla="*/ 1045381 h 1168415"/>
              <a:gd name="connsiteX3811" fmla="*/ 225295 w 1623018"/>
              <a:gd name="connsiteY3811" fmla="*/ 1045381 h 1168415"/>
              <a:gd name="connsiteX3812" fmla="*/ 225489 w 1623018"/>
              <a:gd name="connsiteY3812" fmla="*/ 1043633 h 1168415"/>
              <a:gd name="connsiteX3813" fmla="*/ 224389 w 1623018"/>
              <a:gd name="connsiteY3813" fmla="*/ 1043633 h 1168415"/>
              <a:gd name="connsiteX3814" fmla="*/ 224001 w 1623018"/>
              <a:gd name="connsiteY3814" fmla="*/ 1042792 h 1168415"/>
              <a:gd name="connsiteX3815" fmla="*/ 224583 w 1623018"/>
              <a:gd name="connsiteY3815" fmla="*/ 1042662 h 1168415"/>
              <a:gd name="connsiteX3816" fmla="*/ 224777 w 1623018"/>
              <a:gd name="connsiteY3816" fmla="*/ 1042080 h 1168415"/>
              <a:gd name="connsiteX3817" fmla="*/ 226460 w 1623018"/>
              <a:gd name="connsiteY3817" fmla="*/ 1042339 h 1168415"/>
              <a:gd name="connsiteX3818" fmla="*/ 226460 w 1623018"/>
              <a:gd name="connsiteY3818" fmla="*/ 1040332 h 1168415"/>
              <a:gd name="connsiteX3819" fmla="*/ 225942 w 1623018"/>
              <a:gd name="connsiteY3819" fmla="*/ 1039620 h 1168415"/>
              <a:gd name="connsiteX3820" fmla="*/ 226137 w 1623018"/>
              <a:gd name="connsiteY3820" fmla="*/ 1038779 h 1168415"/>
              <a:gd name="connsiteX3821" fmla="*/ 227043 w 1623018"/>
              <a:gd name="connsiteY3821" fmla="*/ 1038779 h 1168415"/>
              <a:gd name="connsiteX3822" fmla="*/ 227560 w 1623018"/>
              <a:gd name="connsiteY3822" fmla="*/ 1037937 h 1168415"/>
              <a:gd name="connsiteX3823" fmla="*/ 228855 w 1623018"/>
              <a:gd name="connsiteY3823" fmla="*/ 1038067 h 1168415"/>
              <a:gd name="connsiteX3824" fmla="*/ 229567 w 1623018"/>
              <a:gd name="connsiteY3824" fmla="*/ 1037485 h 1168415"/>
              <a:gd name="connsiteX3825" fmla="*/ 229567 w 1623018"/>
              <a:gd name="connsiteY3825" fmla="*/ 1035737 h 1168415"/>
              <a:gd name="connsiteX3826" fmla="*/ 229955 w 1623018"/>
              <a:gd name="connsiteY3826" fmla="*/ 1035155 h 1168415"/>
              <a:gd name="connsiteX3827" fmla="*/ 229437 w 1623018"/>
              <a:gd name="connsiteY3827" fmla="*/ 1034701 h 1168415"/>
              <a:gd name="connsiteX3828" fmla="*/ 229437 w 1623018"/>
              <a:gd name="connsiteY3828" fmla="*/ 1033148 h 1168415"/>
              <a:gd name="connsiteX3829" fmla="*/ 230344 w 1623018"/>
              <a:gd name="connsiteY3829" fmla="*/ 1031854 h 1168415"/>
              <a:gd name="connsiteX3830" fmla="*/ 230149 w 1623018"/>
              <a:gd name="connsiteY3830" fmla="*/ 1030818 h 1168415"/>
              <a:gd name="connsiteX3831" fmla="*/ 231055 w 1623018"/>
              <a:gd name="connsiteY3831" fmla="*/ 1029977 h 1168415"/>
              <a:gd name="connsiteX3832" fmla="*/ 231767 w 1623018"/>
              <a:gd name="connsiteY3832" fmla="*/ 1029977 h 1168415"/>
              <a:gd name="connsiteX3833" fmla="*/ 231767 w 1623018"/>
              <a:gd name="connsiteY3833" fmla="*/ 1029395 h 1168415"/>
              <a:gd name="connsiteX3834" fmla="*/ 232479 w 1623018"/>
              <a:gd name="connsiteY3834" fmla="*/ 1029265 h 1168415"/>
              <a:gd name="connsiteX3835" fmla="*/ 233191 w 1623018"/>
              <a:gd name="connsiteY3835" fmla="*/ 1028100 h 1168415"/>
              <a:gd name="connsiteX3836" fmla="*/ 233709 w 1623018"/>
              <a:gd name="connsiteY3836" fmla="*/ 1028100 h 1168415"/>
              <a:gd name="connsiteX3837" fmla="*/ 234291 w 1623018"/>
              <a:gd name="connsiteY3837" fmla="*/ 1026352 h 1168415"/>
              <a:gd name="connsiteX3838" fmla="*/ 235586 w 1623018"/>
              <a:gd name="connsiteY3838" fmla="*/ 1025511 h 1168415"/>
              <a:gd name="connsiteX3839" fmla="*/ 236104 w 1623018"/>
              <a:gd name="connsiteY3839" fmla="*/ 1024217 h 1168415"/>
              <a:gd name="connsiteX3840" fmla="*/ 236492 w 1623018"/>
              <a:gd name="connsiteY3840" fmla="*/ 1024217 h 1168415"/>
              <a:gd name="connsiteX3841" fmla="*/ 236104 w 1623018"/>
              <a:gd name="connsiteY3841" fmla="*/ 1022922 h 1168415"/>
              <a:gd name="connsiteX3842" fmla="*/ 236492 w 1623018"/>
              <a:gd name="connsiteY3842" fmla="*/ 1023052 h 1168415"/>
              <a:gd name="connsiteX3843" fmla="*/ 237204 w 1623018"/>
              <a:gd name="connsiteY3843" fmla="*/ 1022469 h 1168415"/>
              <a:gd name="connsiteX3844" fmla="*/ 241605 w 1623018"/>
              <a:gd name="connsiteY3844" fmla="*/ 1023893 h 1168415"/>
              <a:gd name="connsiteX3845" fmla="*/ 241799 w 1623018"/>
              <a:gd name="connsiteY3845" fmla="*/ 1023052 h 1168415"/>
              <a:gd name="connsiteX3846" fmla="*/ 242511 w 1623018"/>
              <a:gd name="connsiteY3846" fmla="*/ 1022339 h 1168415"/>
              <a:gd name="connsiteX3847" fmla="*/ 243417 w 1623018"/>
              <a:gd name="connsiteY3847" fmla="*/ 1021887 h 1168415"/>
              <a:gd name="connsiteX3848" fmla="*/ 245424 w 1623018"/>
              <a:gd name="connsiteY3848" fmla="*/ 1021757 h 1168415"/>
              <a:gd name="connsiteX3849" fmla="*/ 245424 w 1623018"/>
              <a:gd name="connsiteY3849" fmla="*/ 1021498 h 1168415"/>
              <a:gd name="connsiteX3850" fmla="*/ 246524 w 1623018"/>
              <a:gd name="connsiteY3850" fmla="*/ 1021951 h 1168415"/>
              <a:gd name="connsiteX3851" fmla="*/ 247236 w 1623018"/>
              <a:gd name="connsiteY3851" fmla="*/ 1021822 h 1168415"/>
              <a:gd name="connsiteX3852" fmla="*/ 247236 w 1623018"/>
              <a:gd name="connsiteY3852" fmla="*/ 1022081 h 1168415"/>
              <a:gd name="connsiteX3853" fmla="*/ 249436 w 1623018"/>
              <a:gd name="connsiteY3853" fmla="*/ 1021822 h 1168415"/>
              <a:gd name="connsiteX3854" fmla="*/ 249436 w 1623018"/>
              <a:gd name="connsiteY3854" fmla="*/ 1022275 h 1168415"/>
              <a:gd name="connsiteX3855" fmla="*/ 250148 w 1623018"/>
              <a:gd name="connsiteY3855" fmla="*/ 1022404 h 1168415"/>
              <a:gd name="connsiteX3856" fmla="*/ 251248 w 1623018"/>
              <a:gd name="connsiteY3856" fmla="*/ 1021563 h 1168415"/>
              <a:gd name="connsiteX3857" fmla="*/ 251248 w 1623018"/>
              <a:gd name="connsiteY3857" fmla="*/ 1021110 h 1168415"/>
              <a:gd name="connsiteX3858" fmla="*/ 252155 w 1623018"/>
              <a:gd name="connsiteY3858" fmla="*/ 1020851 h 1168415"/>
              <a:gd name="connsiteX3859" fmla="*/ 251766 w 1623018"/>
              <a:gd name="connsiteY3859" fmla="*/ 1020398 h 1168415"/>
              <a:gd name="connsiteX3860" fmla="*/ 252155 w 1623018"/>
              <a:gd name="connsiteY3860" fmla="*/ 1019362 h 1168415"/>
              <a:gd name="connsiteX3861" fmla="*/ 253061 w 1623018"/>
              <a:gd name="connsiteY3861" fmla="*/ 1018521 h 1168415"/>
              <a:gd name="connsiteX3862" fmla="*/ 253643 w 1623018"/>
              <a:gd name="connsiteY3862" fmla="*/ 1018651 h 1168415"/>
              <a:gd name="connsiteX3863" fmla="*/ 253255 w 1623018"/>
              <a:gd name="connsiteY3863" fmla="*/ 1017356 h 1168415"/>
              <a:gd name="connsiteX3864" fmla="*/ 254161 w 1623018"/>
              <a:gd name="connsiteY3864" fmla="*/ 1016903 h 1168415"/>
              <a:gd name="connsiteX3865" fmla="*/ 254355 w 1623018"/>
              <a:gd name="connsiteY3865" fmla="*/ 1015867 h 1168415"/>
              <a:gd name="connsiteX3866" fmla="*/ 255067 w 1623018"/>
              <a:gd name="connsiteY3866" fmla="*/ 1015997 h 1168415"/>
              <a:gd name="connsiteX3867" fmla="*/ 254873 w 1623018"/>
              <a:gd name="connsiteY3867" fmla="*/ 1015738 h 1168415"/>
              <a:gd name="connsiteX3868" fmla="*/ 255261 w 1623018"/>
              <a:gd name="connsiteY3868" fmla="*/ 1015738 h 1168415"/>
              <a:gd name="connsiteX3869" fmla="*/ 255844 w 1623018"/>
              <a:gd name="connsiteY3869" fmla="*/ 1014703 h 1168415"/>
              <a:gd name="connsiteX3870" fmla="*/ 257138 w 1623018"/>
              <a:gd name="connsiteY3870" fmla="*/ 1014703 h 1168415"/>
              <a:gd name="connsiteX3871" fmla="*/ 258044 w 1623018"/>
              <a:gd name="connsiteY3871" fmla="*/ 1015155 h 1168415"/>
              <a:gd name="connsiteX3872" fmla="*/ 257138 w 1623018"/>
              <a:gd name="connsiteY3872" fmla="*/ 1013020 h 1168415"/>
              <a:gd name="connsiteX3873" fmla="*/ 257656 w 1623018"/>
              <a:gd name="connsiteY3873" fmla="*/ 1012438 h 1168415"/>
              <a:gd name="connsiteX3874" fmla="*/ 258756 w 1623018"/>
              <a:gd name="connsiteY3874" fmla="*/ 1012566 h 1168415"/>
              <a:gd name="connsiteX3875" fmla="*/ 259274 w 1623018"/>
              <a:gd name="connsiteY3875" fmla="*/ 1011984 h 1168415"/>
              <a:gd name="connsiteX3876" fmla="*/ 259856 w 1623018"/>
              <a:gd name="connsiteY3876" fmla="*/ 1010431 h 1168415"/>
              <a:gd name="connsiteX3877" fmla="*/ 260374 w 1623018"/>
              <a:gd name="connsiteY3877" fmla="*/ 1010301 h 1168415"/>
              <a:gd name="connsiteX3878" fmla="*/ 260180 w 1623018"/>
              <a:gd name="connsiteY3878" fmla="*/ 1009007 h 1168415"/>
              <a:gd name="connsiteX3879" fmla="*/ 260568 w 1623018"/>
              <a:gd name="connsiteY3879" fmla="*/ 1008748 h 1168415"/>
              <a:gd name="connsiteX3880" fmla="*/ 261475 w 1623018"/>
              <a:gd name="connsiteY3880" fmla="*/ 1009330 h 1168415"/>
              <a:gd name="connsiteX3881" fmla="*/ 261280 w 1623018"/>
              <a:gd name="connsiteY3881" fmla="*/ 1009913 h 1168415"/>
              <a:gd name="connsiteX3882" fmla="*/ 261992 w 1623018"/>
              <a:gd name="connsiteY3882" fmla="*/ 1011207 h 1168415"/>
              <a:gd name="connsiteX3883" fmla="*/ 263481 w 1623018"/>
              <a:gd name="connsiteY3883" fmla="*/ 1010948 h 1168415"/>
              <a:gd name="connsiteX3884" fmla="*/ 263287 w 1623018"/>
              <a:gd name="connsiteY3884" fmla="*/ 1010366 h 1168415"/>
              <a:gd name="connsiteX3885" fmla="*/ 263804 w 1623018"/>
              <a:gd name="connsiteY3885" fmla="*/ 1009654 h 1168415"/>
              <a:gd name="connsiteX3886" fmla="*/ 265099 w 1623018"/>
              <a:gd name="connsiteY3886" fmla="*/ 1009784 h 1168415"/>
              <a:gd name="connsiteX3887" fmla="*/ 265099 w 1623018"/>
              <a:gd name="connsiteY3887" fmla="*/ 1007907 h 1168415"/>
              <a:gd name="connsiteX3888" fmla="*/ 266005 w 1623018"/>
              <a:gd name="connsiteY3888" fmla="*/ 1007648 h 1168415"/>
              <a:gd name="connsiteX3889" fmla="*/ 266588 w 1623018"/>
              <a:gd name="connsiteY3889" fmla="*/ 1008101 h 1168415"/>
              <a:gd name="connsiteX3890" fmla="*/ 267299 w 1623018"/>
              <a:gd name="connsiteY3890" fmla="*/ 1007648 h 1168415"/>
              <a:gd name="connsiteX3891" fmla="*/ 267299 w 1623018"/>
              <a:gd name="connsiteY3891" fmla="*/ 1006094 h 1168415"/>
              <a:gd name="connsiteX3892" fmla="*/ 268206 w 1623018"/>
              <a:gd name="connsiteY3892" fmla="*/ 1005059 h 1168415"/>
              <a:gd name="connsiteX3893" fmla="*/ 268917 w 1623018"/>
              <a:gd name="connsiteY3893" fmla="*/ 1004606 h 1168415"/>
              <a:gd name="connsiteX3894" fmla="*/ 269824 w 1623018"/>
              <a:gd name="connsiteY3894" fmla="*/ 1006159 h 1168415"/>
              <a:gd name="connsiteX3895" fmla="*/ 271700 w 1623018"/>
              <a:gd name="connsiteY3895" fmla="*/ 1005447 h 1168415"/>
              <a:gd name="connsiteX3896" fmla="*/ 271895 w 1623018"/>
              <a:gd name="connsiteY3896" fmla="*/ 1004735 h 1168415"/>
              <a:gd name="connsiteX3897" fmla="*/ 272607 w 1623018"/>
              <a:gd name="connsiteY3897" fmla="*/ 1004606 h 1168415"/>
              <a:gd name="connsiteX3898" fmla="*/ 272607 w 1623018"/>
              <a:gd name="connsiteY3898" fmla="*/ 1004023 h 1168415"/>
              <a:gd name="connsiteX3899" fmla="*/ 273318 w 1623018"/>
              <a:gd name="connsiteY3899" fmla="*/ 1003764 h 1168415"/>
              <a:gd name="connsiteX3900" fmla="*/ 273707 w 1623018"/>
              <a:gd name="connsiteY3900" fmla="*/ 1003052 h 1168415"/>
              <a:gd name="connsiteX3901" fmla="*/ 275001 w 1623018"/>
              <a:gd name="connsiteY3901" fmla="*/ 1003312 h 1168415"/>
              <a:gd name="connsiteX3902" fmla="*/ 275390 w 1623018"/>
              <a:gd name="connsiteY3902" fmla="*/ 1001758 h 1168415"/>
              <a:gd name="connsiteX3903" fmla="*/ 274807 w 1623018"/>
              <a:gd name="connsiteY3903" fmla="*/ 1001758 h 1168415"/>
              <a:gd name="connsiteX3904" fmla="*/ 274807 w 1623018"/>
              <a:gd name="connsiteY3904" fmla="*/ 1001176 h 1168415"/>
              <a:gd name="connsiteX3905" fmla="*/ 275195 w 1623018"/>
              <a:gd name="connsiteY3905" fmla="*/ 1000593 h 1168415"/>
              <a:gd name="connsiteX3906" fmla="*/ 276684 w 1623018"/>
              <a:gd name="connsiteY3906" fmla="*/ 1000463 h 1168415"/>
              <a:gd name="connsiteX3907" fmla="*/ 277202 w 1623018"/>
              <a:gd name="connsiteY3907" fmla="*/ 999299 h 1168415"/>
              <a:gd name="connsiteX3908" fmla="*/ 279402 w 1623018"/>
              <a:gd name="connsiteY3908" fmla="*/ 999169 h 1168415"/>
              <a:gd name="connsiteX3909" fmla="*/ 279596 w 1623018"/>
              <a:gd name="connsiteY3909" fmla="*/ 998134 h 1168415"/>
              <a:gd name="connsiteX3910" fmla="*/ 280308 w 1623018"/>
              <a:gd name="connsiteY3910" fmla="*/ 997681 h 1168415"/>
              <a:gd name="connsiteX3911" fmla="*/ 280503 w 1623018"/>
              <a:gd name="connsiteY3911" fmla="*/ 997099 h 1168415"/>
              <a:gd name="connsiteX3912" fmla="*/ 282379 w 1623018"/>
              <a:gd name="connsiteY3912" fmla="*/ 998134 h 1168415"/>
              <a:gd name="connsiteX3913" fmla="*/ 284968 w 1623018"/>
              <a:gd name="connsiteY3913" fmla="*/ 998134 h 1168415"/>
              <a:gd name="connsiteX3914" fmla="*/ 286457 w 1623018"/>
              <a:gd name="connsiteY3914" fmla="*/ 997551 h 1168415"/>
              <a:gd name="connsiteX3915" fmla="*/ 286845 w 1623018"/>
              <a:gd name="connsiteY3915" fmla="*/ 996516 h 1168415"/>
              <a:gd name="connsiteX3916" fmla="*/ 287557 w 1623018"/>
              <a:gd name="connsiteY3916" fmla="*/ 996386 h 1168415"/>
              <a:gd name="connsiteX3917" fmla="*/ 288463 w 1623018"/>
              <a:gd name="connsiteY3917" fmla="*/ 997227 h 1168415"/>
              <a:gd name="connsiteX3918" fmla="*/ 289564 w 1623018"/>
              <a:gd name="connsiteY3918" fmla="*/ 997227 h 1168415"/>
              <a:gd name="connsiteX3919" fmla="*/ 289758 w 1623018"/>
              <a:gd name="connsiteY3919" fmla="*/ 996516 h 1168415"/>
              <a:gd name="connsiteX3920" fmla="*/ 290275 w 1623018"/>
              <a:gd name="connsiteY3920" fmla="*/ 996257 h 1168415"/>
              <a:gd name="connsiteX3921" fmla="*/ 290275 w 1623018"/>
              <a:gd name="connsiteY3921" fmla="*/ 995674 h 1168415"/>
              <a:gd name="connsiteX3922" fmla="*/ 290987 w 1623018"/>
              <a:gd name="connsiteY3922" fmla="*/ 995804 h 1168415"/>
              <a:gd name="connsiteX3923" fmla="*/ 290987 w 1623018"/>
              <a:gd name="connsiteY3923" fmla="*/ 996257 h 1168415"/>
              <a:gd name="connsiteX3924" fmla="*/ 291893 w 1623018"/>
              <a:gd name="connsiteY3924" fmla="*/ 996257 h 1168415"/>
              <a:gd name="connsiteX3925" fmla="*/ 292411 w 1623018"/>
              <a:gd name="connsiteY3925" fmla="*/ 995804 h 1168415"/>
              <a:gd name="connsiteX3926" fmla="*/ 292929 w 1623018"/>
              <a:gd name="connsiteY3926" fmla="*/ 995933 h 1168415"/>
              <a:gd name="connsiteX3927" fmla="*/ 293511 w 1623018"/>
              <a:gd name="connsiteY3927" fmla="*/ 995092 h 1168415"/>
              <a:gd name="connsiteX3928" fmla="*/ 295000 w 1623018"/>
              <a:gd name="connsiteY3928" fmla="*/ 995351 h 1168415"/>
              <a:gd name="connsiteX3929" fmla="*/ 295906 w 1623018"/>
              <a:gd name="connsiteY3929" fmla="*/ 996775 h 1168415"/>
              <a:gd name="connsiteX3930" fmla="*/ 297201 w 1623018"/>
              <a:gd name="connsiteY3930" fmla="*/ 996516 h 1168415"/>
              <a:gd name="connsiteX3931" fmla="*/ 297913 w 1623018"/>
              <a:gd name="connsiteY3931" fmla="*/ 997551 h 1168415"/>
              <a:gd name="connsiteX3932" fmla="*/ 299595 w 1623018"/>
              <a:gd name="connsiteY3932" fmla="*/ 997292 h 1168415"/>
              <a:gd name="connsiteX3933" fmla="*/ 300113 w 1623018"/>
              <a:gd name="connsiteY3933" fmla="*/ 996710 h 1168415"/>
              <a:gd name="connsiteX3934" fmla="*/ 300113 w 1623018"/>
              <a:gd name="connsiteY3934" fmla="*/ 995545 h 1168415"/>
              <a:gd name="connsiteX3935" fmla="*/ 301990 w 1623018"/>
              <a:gd name="connsiteY3935" fmla="*/ 995804 h 1168415"/>
              <a:gd name="connsiteX3936" fmla="*/ 302184 w 1623018"/>
              <a:gd name="connsiteY3936" fmla="*/ 996386 h 1168415"/>
              <a:gd name="connsiteX3937" fmla="*/ 301472 w 1623018"/>
              <a:gd name="connsiteY3937" fmla="*/ 996257 h 1168415"/>
              <a:gd name="connsiteX3938" fmla="*/ 301472 w 1623018"/>
              <a:gd name="connsiteY3938" fmla="*/ 997551 h 1168415"/>
              <a:gd name="connsiteX3939" fmla="*/ 300372 w 1623018"/>
              <a:gd name="connsiteY3939" fmla="*/ 997810 h 1168415"/>
              <a:gd name="connsiteX3940" fmla="*/ 300372 w 1623018"/>
              <a:gd name="connsiteY3940" fmla="*/ 998845 h 1168415"/>
              <a:gd name="connsiteX3941" fmla="*/ 300566 w 1623018"/>
              <a:gd name="connsiteY3941" fmla="*/ 999428 h 1168415"/>
              <a:gd name="connsiteX3942" fmla="*/ 301278 w 1623018"/>
              <a:gd name="connsiteY3942" fmla="*/ 999687 h 1168415"/>
              <a:gd name="connsiteX3943" fmla="*/ 301084 w 1623018"/>
              <a:gd name="connsiteY3943" fmla="*/ 1000399 h 1168415"/>
              <a:gd name="connsiteX3944" fmla="*/ 301602 w 1623018"/>
              <a:gd name="connsiteY3944" fmla="*/ 1001111 h 1168415"/>
              <a:gd name="connsiteX3945" fmla="*/ 302896 w 1623018"/>
              <a:gd name="connsiteY3945" fmla="*/ 1001240 h 1168415"/>
              <a:gd name="connsiteX3946" fmla="*/ 303284 w 1623018"/>
              <a:gd name="connsiteY3946" fmla="*/ 1001953 h 1168415"/>
              <a:gd name="connsiteX3947" fmla="*/ 303997 w 1623018"/>
              <a:gd name="connsiteY3947" fmla="*/ 1002211 h 1168415"/>
              <a:gd name="connsiteX3948" fmla="*/ 303997 w 1623018"/>
              <a:gd name="connsiteY3948" fmla="*/ 1002470 h 1168415"/>
              <a:gd name="connsiteX3949" fmla="*/ 303608 w 1623018"/>
              <a:gd name="connsiteY3949" fmla="*/ 1002341 h 1168415"/>
              <a:gd name="connsiteX3950" fmla="*/ 303997 w 1623018"/>
              <a:gd name="connsiteY3950" fmla="*/ 1005512 h 1168415"/>
              <a:gd name="connsiteX3951" fmla="*/ 306003 w 1623018"/>
              <a:gd name="connsiteY3951" fmla="*/ 1006548 h 1168415"/>
              <a:gd name="connsiteX3952" fmla="*/ 307686 w 1623018"/>
              <a:gd name="connsiteY3952" fmla="*/ 1006548 h 1168415"/>
              <a:gd name="connsiteX3953" fmla="*/ 308074 w 1623018"/>
              <a:gd name="connsiteY3953" fmla="*/ 1006094 h 1168415"/>
              <a:gd name="connsiteX3954" fmla="*/ 308592 w 1623018"/>
              <a:gd name="connsiteY3954" fmla="*/ 1007389 h 1168415"/>
              <a:gd name="connsiteX3955" fmla="*/ 309304 w 1623018"/>
              <a:gd name="connsiteY3955" fmla="*/ 1007842 h 1168415"/>
              <a:gd name="connsiteX3956" fmla="*/ 314093 w 1623018"/>
              <a:gd name="connsiteY3956" fmla="*/ 1008425 h 1168415"/>
              <a:gd name="connsiteX3957" fmla="*/ 314287 w 1623018"/>
              <a:gd name="connsiteY3957" fmla="*/ 1008878 h 1168415"/>
              <a:gd name="connsiteX3958" fmla="*/ 313899 w 1623018"/>
              <a:gd name="connsiteY3958" fmla="*/ 1009330 h 1168415"/>
              <a:gd name="connsiteX3959" fmla="*/ 314999 w 1623018"/>
              <a:gd name="connsiteY3959" fmla="*/ 1010366 h 1168415"/>
              <a:gd name="connsiteX3960" fmla="*/ 315193 w 1623018"/>
              <a:gd name="connsiteY3960" fmla="*/ 1011078 h 1168415"/>
              <a:gd name="connsiteX3961" fmla="*/ 316488 w 1623018"/>
              <a:gd name="connsiteY3961" fmla="*/ 1011531 h 1168415"/>
              <a:gd name="connsiteX3962" fmla="*/ 316488 w 1623018"/>
              <a:gd name="connsiteY3962" fmla="*/ 1012696 h 1168415"/>
              <a:gd name="connsiteX3963" fmla="*/ 314999 w 1623018"/>
              <a:gd name="connsiteY3963" fmla="*/ 1012955 h 1168415"/>
              <a:gd name="connsiteX3964" fmla="*/ 314417 w 1623018"/>
              <a:gd name="connsiteY3964" fmla="*/ 1013796 h 1168415"/>
              <a:gd name="connsiteX3965" fmla="*/ 314028 w 1623018"/>
              <a:gd name="connsiteY3965" fmla="*/ 1016644 h 1168415"/>
              <a:gd name="connsiteX3966" fmla="*/ 314417 w 1623018"/>
              <a:gd name="connsiteY3966" fmla="*/ 1017356 h 1168415"/>
              <a:gd name="connsiteX3967" fmla="*/ 315129 w 1623018"/>
              <a:gd name="connsiteY3967" fmla="*/ 1017227 h 1168415"/>
              <a:gd name="connsiteX3968" fmla="*/ 316035 w 1623018"/>
              <a:gd name="connsiteY3968" fmla="*/ 1015932 h 1168415"/>
              <a:gd name="connsiteX3969" fmla="*/ 316035 w 1623018"/>
              <a:gd name="connsiteY3969" fmla="*/ 1014508 h 1168415"/>
              <a:gd name="connsiteX3970" fmla="*/ 316423 w 1623018"/>
              <a:gd name="connsiteY3970" fmla="*/ 1013926 h 1168415"/>
              <a:gd name="connsiteX3971" fmla="*/ 317912 w 1623018"/>
              <a:gd name="connsiteY3971" fmla="*/ 1013085 h 1168415"/>
              <a:gd name="connsiteX3972" fmla="*/ 317912 w 1623018"/>
              <a:gd name="connsiteY3972" fmla="*/ 1012502 h 1168415"/>
              <a:gd name="connsiteX3973" fmla="*/ 317394 w 1623018"/>
              <a:gd name="connsiteY3973" fmla="*/ 1012373 h 1168415"/>
              <a:gd name="connsiteX3974" fmla="*/ 317200 w 1623018"/>
              <a:gd name="connsiteY3974" fmla="*/ 1010625 h 1168415"/>
              <a:gd name="connsiteX3975" fmla="*/ 315517 w 1623018"/>
              <a:gd name="connsiteY3975" fmla="*/ 1010043 h 1168415"/>
              <a:gd name="connsiteX3976" fmla="*/ 315129 w 1623018"/>
              <a:gd name="connsiteY3976" fmla="*/ 1009330 h 1168415"/>
              <a:gd name="connsiteX3977" fmla="*/ 315840 w 1623018"/>
              <a:gd name="connsiteY3977" fmla="*/ 1008618 h 1168415"/>
              <a:gd name="connsiteX3978" fmla="*/ 316423 w 1623018"/>
              <a:gd name="connsiteY3978" fmla="*/ 1006353 h 1168415"/>
              <a:gd name="connsiteX3979" fmla="*/ 322313 w 1623018"/>
              <a:gd name="connsiteY3979" fmla="*/ 1002017 h 1168415"/>
              <a:gd name="connsiteX3980" fmla="*/ 322313 w 1623018"/>
              <a:gd name="connsiteY3980" fmla="*/ 1001434 h 1168415"/>
              <a:gd name="connsiteX3981" fmla="*/ 326196 w 1623018"/>
              <a:gd name="connsiteY3981" fmla="*/ 997099 h 1168415"/>
              <a:gd name="connsiteX3982" fmla="*/ 327102 w 1623018"/>
              <a:gd name="connsiteY3982" fmla="*/ 994056 h 1168415"/>
              <a:gd name="connsiteX3983" fmla="*/ 327490 w 1623018"/>
              <a:gd name="connsiteY3983" fmla="*/ 994056 h 1168415"/>
              <a:gd name="connsiteX3984" fmla="*/ 327684 w 1623018"/>
              <a:gd name="connsiteY3984" fmla="*/ 993021 h 1168415"/>
              <a:gd name="connsiteX3985" fmla="*/ 328591 w 1623018"/>
              <a:gd name="connsiteY3985" fmla="*/ 992309 h 1168415"/>
              <a:gd name="connsiteX3986" fmla="*/ 328785 w 1623018"/>
              <a:gd name="connsiteY3986" fmla="*/ 991274 h 1168415"/>
              <a:gd name="connsiteX3987" fmla="*/ 329173 w 1623018"/>
              <a:gd name="connsiteY3987" fmla="*/ 991144 h 1168415"/>
              <a:gd name="connsiteX3988" fmla="*/ 329367 w 1623018"/>
              <a:gd name="connsiteY3988" fmla="*/ 989850 h 1168415"/>
              <a:gd name="connsiteX3989" fmla="*/ 328785 w 1623018"/>
              <a:gd name="connsiteY3989" fmla="*/ 989591 h 1168415"/>
              <a:gd name="connsiteX3990" fmla="*/ 329173 w 1623018"/>
              <a:gd name="connsiteY3990" fmla="*/ 988749 h 1168415"/>
              <a:gd name="connsiteX3991" fmla="*/ 328655 w 1623018"/>
              <a:gd name="connsiteY3991" fmla="*/ 986614 h 1168415"/>
              <a:gd name="connsiteX3992" fmla="*/ 328073 w 1623018"/>
              <a:gd name="connsiteY3992" fmla="*/ 986484 h 1168415"/>
              <a:gd name="connsiteX3993" fmla="*/ 327879 w 1623018"/>
              <a:gd name="connsiteY3993" fmla="*/ 984607 h 1168415"/>
              <a:gd name="connsiteX3994" fmla="*/ 328461 w 1623018"/>
              <a:gd name="connsiteY3994" fmla="*/ 984154 h 1168415"/>
              <a:gd name="connsiteX3995" fmla="*/ 329367 w 1623018"/>
              <a:gd name="connsiteY3995" fmla="*/ 984283 h 1168415"/>
              <a:gd name="connsiteX3996" fmla="*/ 329367 w 1623018"/>
              <a:gd name="connsiteY3996" fmla="*/ 984542 h 1168415"/>
              <a:gd name="connsiteX3997" fmla="*/ 330662 w 1623018"/>
              <a:gd name="connsiteY3997" fmla="*/ 984090 h 1168415"/>
              <a:gd name="connsiteX3998" fmla="*/ 331374 w 1623018"/>
              <a:gd name="connsiteY3998" fmla="*/ 984542 h 1168415"/>
              <a:gd name="connsiteX3999" fmla="*/ 332668 w 1623018"/>
              <a:gd name="connsiteY3999" fmla="*/ 982795 h 1168415"/>
              <a:gd name="connsiteX4000" fmla="*/ 333962 w 1623018"/>
              <a:gd name="connsiteY4000" fmla="*/ 982536 h 1168415"/>
              <a:gd name="connsiteX4001" fmla="*/ 333962 w 1623018"/>
              <a:gd name="connsiteY4001" fmla="*/ 983119 h 1168415"/>
              <a:gd name="connsiteX4002" fmla="*/ 334674 w 1623018"/>
              <a:gd name="connsiteY4002" fmla="*/ 983248 h 1168415"/>
              <a:gd name="connsiteX4003" fmla="*/ 334480 w 1623018"/>
              <a:gd name="connsiteY4003" fmla="*/ 984413 h 1168415"/>
              <a:gd name="connsiteX4004" fmla="*/ 335775 w 1623018"/>
              <a:gd name="connsiteY4004" fmla="*/ 985448 h 1168415"/>
              <a:gd name="connsiteX4005" fmla="*/ 335386 w 1623018"/>
              <a:gd name="connsiteY4005" fmla="*/ 986031 h 1168415"/>
              <a:gd name="connsiteX4006" fmla="*/ 336681 w 1623018"/>
              <a:gd name="connsiteY4006" fmla="*/ 986484 h 1168415"/>
              <a:gd name="connsiteX4007" fmla="*/ 337393 w 1623018"/>
              <a:gd name="connsiteY4007" fmla="*/ 985772 h 1168415"/>
              <a:gd name="connsiteX4008" fmla="*/ 338687 w 1623018"/>
              <a:gd name="connsiteY4008" fmla="*/ 985772 h 1168415"/>
              <a:gd name="connsiteX4009" fmla="*/ 339075 w 1623018"/>
              <a:gd name="connsiteY4009" fmla="*/ 985060 h 1168415"/>
              <a:gd name="connsiteX4010" fmla="*/ 339982 w 1623018"/>
              <a:gd name="connsiteY4010" fmla="*/ 985060 h 1168415"/>
              <a:gd name="connsiteX4011" fmla="*/ 340693 w 1623018"/>
              <a:gd name="connsiteY4011" fmla="*/ 984477 h 1168415"/>
              <a:gd name="connsiteX4012" fmla="*/ 342376 w 1623018"/>
              <a:gd name="connsiteY4012" fmla="*/ 984477 h 1168415"/>
              <a:gd name="connsiteX4013" fmla="*/ 343088 w 1623018"/>
              <a:gd name="connsiteY4013" fmla="*/ 985189 h 1168415"/>
              <a:gd name="connsiteX4014" fmla="*/ 344383 w 1623018"/>
              <a:gd name="connsiteY4014" fmla="*/ 985319 h 1168415"/>
              <a:gd name="connsiteX4015" fmla="*/ 344900 w 1623018"/>
              <a:gd name="connsiteY4015" fmla="*/ 985772 h 1168415"/>
              <a:gd name="connsiteX4016" fmla="*/ 346001 w 1623018"/>
              <a:gd name="connsiteY4016" fmla="*/ 984931 h 1168415"/>
              <a:gd name="connsiteX4017" fmla="*/ 347683 w 1623018"/>
              <a:gd name="connsiteY4017" fmla="*/ 984801 h 1168415"/>
              <a:gd name="connsiteX4018" fmla="*/ 349366 w 1623018"/>
              <a:gd name="connsiteY4018" fmla="*/ 983378 h 1168415"/>
              <a:gd name="connsiteX4019" fmla="*/ 350078 w 1623018"/>
              <a:gd name="connsiteY4019" fmla="*/ 983378 h 1168415"/>
              <a:gd name="connsiteX4020" fmla="*/ 350272 w 1623018"/>
              <a:gd name="connsiteY4020" fmla="*/ 982795 h 1168415"/>
              <a:gd name="connsiteX4021" fmla="*/ 351178 w 1623018"/>
              <a:gd name="connsiteY4021" fmla="*/ 982536 h 1168415"/>
              <a:gd name="connsiteX4022" fmla="*/ 352085 w 1623018"/>
              <a:gd name="connsiteY4022" fmla="*/ 980983 h 1168415"/>
              <a:gd name="connsiteX4023" fmla="*/ 352667 w 1623018"/>
              <a:gd name="connsiteY4023" fmla="*/ 980983 h 1168415"/>
              <a:gd name="connsiteX4024" fmla="*/ 352279 w 1623018"/>
              <a:gd name="connsiteY4024" fmla="*/ 980530 h 1168415"/>
              <a:gd name="connsiteX4025" fmla="*/ 352473 w 1623018"/>
              <a:gd name="connsiteY4025" fmla="*/ 979947 h 1168415"/>
              <a:gd name="connsiteX4026" fmla="*/ 354479 w 1623018"/>
              <a:gd name="connsiteY4026" fmla="*/ 979818 h 1168415"/>
              <a:gd name="connsiteX4027" fmla="*/ 354479 w 1623018"/>
              <a:gd name="connsiteY4027" fmla="*/ 978652 h 1168415"/>
              <a:gd name="connsiteX4028" fmla="*/ 355385 w 1623018"/>
              <a:gd name="connsiteY4028" fmla="*/ 977617 h 1168415"/>
              <a:gd name="connsiteX4029" fmla="*/ 355385 w 1623018"/>
              <a:gd name="connsiteY4029" fmla="*/ 977164 h 1168415"/>
              <a:gd name="connsiteX4030" fmla="*/ 354673 w 1623018"/>
              <a:gd name="connsiteY4030" fmla="*/ 977034 h 1168415"/>
              <a:gd name="connsiteX4031" fmla="*/ 354673 w 1623018"/>
              <a:gd name="connsiteY4031" fmla="*/ 976582 h 1168415"/>
              <a:gd name="connsiteX4032" fmla="*/ 355774 w 1623018"/>
              <a:gd name="connsiteY4032" fmla="*/ 976452 h 1168415"/>
              <a:gd name="connsiteX4033" fmla="*/ 356162 w 1623018"/>
              <a:gd name="connsiteY4033" fmla="*/ 975288 h 1168415"/>
              <a:gd name="connsiteX4034" fmla="*/ 357068 w 1623018"/>
              <a:gd name="connsiteY4034" fmla="*/ 974834 h 1168415"/>
              <a:gd name="connsiteX4035" fmla="*/ 356874 w 1623018"/>
              <a:gd name="connsiteY4035" fmla="*/ 974575 h 1168415"/>
              <a:gd name="connsiteX4036" fmla="*/ 357586 w 1623018"/>
              <a:gd name="connsiteY4036" fmla="*/ 974446 h 1168415"/>
              <a:gd name="connsiteX4037" fmla="*/ 357586 w 1623018"/>
              <a:gd name="connsiteY4037" fmla="*/ 973993 h 1168415"/>
              <a:gd name="connsiteX4038" fmla="*/ 358298 w 1623018"/>
              <a:gd name="connsiteY4038" fmla="*/ 973863 h 1168415"/>
              <a:gd name="connsiteX4039" fmla="*/ 358686 w 1623018"/>
              <a:gd name="connsiteY4039" fmla="*/ 972828 h 1168415"/>
              <a:gd name="connsiteX4040" fmla="*/ 359786 w 1623018"/>
              <a:gd name="connsiteY4040" fmla="*/ 972828 h 1168415"/>
              <a:gd name="connsiteX4041" fmla="*/ 359981 w 1623018"/>
              <a:gd name="connsiteY4041" fmla="*/ 973281 h 1168415"/>
              <a:gd name="connsiteX4042" fmla="*/ 360692 w 1623018"/>
              <a:gd name="connsiteY4042" fmla="*/ 973022 h 1168415"/>
              <a:gd name="connsiteX4043" fmla="*/ 361404 w 1623018"/>
              <a:gd name="connsiteY4043" fmla="*/ 973605 h 1168415"/>
              <a:gd name="connsiteX4044" fmla="*/ 361404 w 1623018"/>
              <a:gd name="connsiteY4044" fmla="*/ 973151 h 1168415"/>
              <a:gd name="connsiteX4045" fmla="*/ 361987 w 1623018"/>
              <a:gd name="connsiteY4045" fmla="*/ 973022 h 1168415"/>
              <a:gd name="connsiteX4046" fmla="*/ 361987 w 1623018"/>
              <a:gd name="connsiteY4046" fmla="*/ 971987 h 1168415"/>
              <a:gd name="connsiteX4047" fmla="*/ 364187 w 1623018"/>
              <a:gd name="connsiteY4047" fmla="*/ 971857 h 1168415"/>
              <a:gd name="connsiteX4048" fmla="*/ 364187 w 1623018"/>
              <a:gd name="connsiteY4048" fmla="*/ 971145 h 1168415"/>
              <a:gd name="connsiteX4049" fmla="*/ 363670 w 1623018"/>
              <a:gd name="connsiteY4049" fmla="*/ 971016 h 1168415"/>
              <a:gd name="connsiteX4050" fmla="*/ 363281 w 1623018"/>
              <a:gd name="connsiteY4050" fmla="*/ 969980 h 1168415"/>
              <a:gd name="connsiteX4051" fmla="*/ 364770 w 1623018"/>
              <a:gd name="connsiteY4051" fmla="*/ 969850 h 1168415"/>
              <a:gd name="connsiteX4052" fmla="*/ 366259 w 1623018"/>
              <a:gd name="connsiteY4052" fmla="*/ 967520 h 1168415"/>
              <a:gd name="connsiteX4053" fmla="*/ 367747 w 1623018"/>
              <a:gd name="connsiteY4053" fmla="*/ 966356 h 1168415"/>
              <a:gd name="connsiteX4054" fmla="*/ 371048 w 1623018"/>
              <a:gd name="connsiteY4054" fmla="*/ 966356 h 1168415"/>
              <a:gd name="connsiteX4055" fmla="*/ 371242 w 1623018"/>
              <a:gd name="connsiteY4055" fmla="*/ 966097 h 1168415"/>
              <a:gd name="connsiteX4056" fmla="*/ 370854 w 1623018"/>
              <a:gd name="connsiteY4056" fmla="*/ 965643 h 1168415"/>
              <a:gd name="connsiteX4057" fmla="*/ 372342 w 1623018"/>
              <a:gd name="connsiteY4057" fmla="*/ 965643 h 1168415"/>
              <a:gd name="connsiteX4058" fmla="*/ 372148 w 1623018"/>
              <a:gd name="connsiteY4058" fmla="*/ 964349 h 1168415"/>
              <a:gd name="connsiteX4059" fmla="*/ 372536 w 1623018"/>
              <a:gd name="connsiteY4059" fmla="*/ 963767 h 1168415"/>
              <a:gd name="connsiteX4060" fmla="*/ 374413 w 1623018"/>
              <a:gd name="connsiteY4060" fmla="*/ 962926 h 1168415"/>
              <a:gd name="connsiteX4061" fmla="*/ 375902 w 1623018"/>
              <a:gd name="connsiteY4061" fmla="*/ 963055 h 1168415"/>
              <a:gd name="connsiteX4062" fmla="*/ 375902 w 1623018"/>
              <a:gd name="connsiteY4062" fmla="*/ 962343 h 1168415"/>
              <a:gd name="connsiteX4063" fmla="*/ 377196 w 1623018"/>
              <a:gd name="connsiteY4063" fmla="*/ 961760 h 1168415"/>
              <a:gd name="connsiteX4064" fmla="*/ 377585 w 1623018"/>
              <a:gd name="connsiteY4064" fmla="*/ 960466 h 1168415"/>
              <a:gd name="connsiteX4065" fmla="*/ 378297 w 1623018"/>
              <a:gd name="connsiteY4065" fmla="*/ 960336 h 1168415"/>
              <a:gd name="connsiteX4066" fmla="*/ 378102 w 1623018"/>
              <a:gd name="connsiteY4066" fmla="*/ 959884 h 1168415"/>
              <a:gd name="connsiteX4067" fmla="*/ 378620 w 1623018"/>
              <a:gd name="connsiteY4067" fmla="*/ 959754 h 1168415"/>
              <a:gd name="connsiteX4068" fmla="*/ 378232 w 1623018"/>
              <a:gd name="connsiteY4068" fmla="*/ 958913 h 1168415"/>
              <a:gd name="connsiteX4069" fmla="*/ 378750 w 1623018"/>
              <a:gd name="connsiteY4069" fmla="*/ 958331 h 1168415"/>
              <a:gd name="connsiteX4070" fmla="*/ 378750 w 1623018"/>
              <a:gd name="connsiteY4070" fmla="*/ 957165 h 1168415"/>
              <a:gd name="connsiteX4071" fmla="*/ 379656 w 1623018"/>
              <a:gd name="connsiteY4071" fmla="*/ 956000 h 1168415"/>
              <a:gd name="connsiteX4072" fmla="*/ 380044 w 1623018"/>
              <a:gd name="connsiteY4072" fmla="*/ 953864 h 1168415"/>
              <a:gd name="connsiteX4073" fmla="*/ 380433 w 1623018"/>
              <a:gd name="connsiteY4073" fmla="*/ 953282 h 1168415"/>
              <a:gd name="connsiteX4074" fmla="*/ 381144 w 1623018"/>
              <a:gd name="connsiteY4074" fmla="*/ 953412 h 1168415"/>
              <a:gd name="connsiteX4075" fmla="*/ 381144 w 1623018"/>
              <a:gd name="connsiteY4075" fmla="*/ 952958 h 1168415"/>
              <a:gd name="connsiteX4076" fmla="*/ 380756 w 1623018"/>
              <a:gd name="connsiteY4076" fmla="*/ 952958 h 1168415"/>
              <a:gd name="connsiteX4077" fmla="*/ 380756 w 1623018"/>
              <a:gd name="connsiteY4077" fmla="*/ 951922 h 1168415"/>
              <a:gd name="connsiteX4078" fmla="*/ 381274 w 1623018"/>
              <a:gd name="connsiteY4078" fmla="*/ 950758 h 1168415"/>
              <a:gd name="connsiteX4079" fmla="*/ 381274 w 1623018"/>
              <a:gd name="connsiteY4079" fmla="*/ 947457 h 1168415"/>
              <a:gd name="connsiteX4080" fmla="*/ 380885 w 1623018"/>
              <a:gd name="connsiteY4080" fmla="*/ 947327 h 1168415"/>
              <a:gd name="connsiteX4081" fmla="*/ 381080 w 1623018"/>
              <a:gd name="connsiteY4081" fmla="*/ 943574 h 1168415"/>
              <a:gd name="connsiteX4082" fmla="*/ 382957 w 1623018"/>
              <a:gd name="connsiteY4082" fmla="*/ 943444 h 1168415"/>
              <a:gd name="connsiteX4083" fmla="*/ 383474 w 1623018"/>
              <a:gd name="connsiteY4083" fmla="*/ 942862 h 1168415"/>
              <a:gd name="connsiteX4084" fmla="*/ 384575 w 1623018"/>
              <a:gd name="connsiteY4084" fmla="*/ 942603 h 1168415"/>
              <a:gd name="connsiteX4085" fmla="*/ 385157 w 1623018"/>
              <a:gd name="connsiteY4085" fmla="*/ 941891 h 1168415"/>
              <a:gd name="connsiteX4086" fmla="*/ 389558 w 1623018"/>
              <a:gd name="connsiteY4086" fmla="*/ 942603 h 1168415"/>
              <a:gd name="connsiteX4087" fmla="*/ 391435 w 1623018"/>
              <a:gd name="connsiteY4087" fmla="*/ 941891 h 1168415"/>
              <a:gd name="connsiteX4088" fmla="*/ 391953 w 1623018"/>
              <a:gd name="connsiteY4088" fmla="*/ 942150 h 1168415"/>
              <a:gd name="connsiteX4089" fmla="*/ 392147 w 1623018"/>
              <a:gd name="connsiteY4089" fmla="*/ 942862 h 1168415"/>
              <a:gd name="connsiteX4090" fmla="*/ 392535 w 1623018"/>
              <a:gd name="connsiteY4090" fmla="*/ 942862 h 1168415"/>
              <a:gd name="connsiteX4091" fmla="*/ 393053 w 1623018"/>
              <a:gd name="connsiteY4091" fmla="*/ 941826 h 1168415"/>
              <a:gd name="connsiteX4092" fmla="*/ 393636 w 1623018"/>
              <a:gd name="connsiteY4092" fmla="*/ 941697 h 1168415"/>
              <a:gd name="connsiteX4093" fmla="*/ 393247 w 1623018"/>
              <a:gd name="connsiteY4093" fmla="*/ 941244 h 1168415"/>
              <a:gd name="connsiteX4094" fmla="*/ 393959 w 1623018"/>
              <a:gd name="connsiteY4094" fmla="*/ 939820 h 1168415"/>
              <a:gd name="connsiteX4095" fmla="*/ 395059 w 1623018"/>
              <a:gd name="connsiteY4095" fmla="*/ 939691 h 1168415"/>
              <a:gd name="connsiteX4096" fmla="*/ 395059 w 1623018"/>
              <a:gd name="connsiteY4096" fmla="*/ 938978 h 1168415"/>
              <a:gd name="connsiteX4097" fmla="*/ 395771 w 1623018"/>
              <a:gd name="connsiteY4097" fmla="*/ 938525 h 1168415"/>
              <a:gd name="connsiteX4098" fmla="*/ 396160 w 1623018"/>
              <a:gd name="connsiteY4098" fmla="*/ 937814 h 1168415"/>
              <a:gd name="connsiteX4099" fmla="*/ 395966 w 1623018"/>
              <a:gd name="connsiteY4099" fmla="*/ 936778 h 1168415"/>
              <a:gd name="connsiteX4100" fmla="*/ 397066 w 1623018"/>
              <a:gd name="connsiteY4100" fmla="*/ 936196 h 1168415"/>
              <a:gd name="connsiteX4101" fmla="*/ 397778 w 1623018"/>
              <a:gd name="connsiteY4101" fmla="*/ 936455 h 1168415"/>
              <a:gd name="connsiteX4102" fmla="*/ 398166 w 1623018"/>
              <a:gd name="connsiteY4102" fmla="*/ 935742 h 1168415"/>
              <a:gd name="connsiteX4103" fmla="*/ 398684 w 1623018"/>
              <a:gd name="connsiteY4103" fmla="*/ 935742 h 1168415"/>
              <a:gd name="connsiteX4104" fmla="*/ 398878 w 1623018"/>
              <a:gd name="connsiteY4104" fmla="*/ 933995 h 1168415"/>
              <a:gd name="connsiteX4105" fmla="*/ 398490 w 1623018"/>
              <a:gd name="connsiteY4105" fmla="*/ 933542 h 1168415"/>
              <a:gd name="connsiteX4106" fmla="*/ 398490 w 1623018"/>
              <a:gd name="connsiteY4106" fmla="*/ 932377 h 1168415"/>
              <a:gd name="connsiteX4107" fmla="*/ 400496 w 1623018"/>
              <a:gd name="connsiteY4107" fmla="*/ 932248 h 1168415"/>
              <a:gd name="connsiteX4108" fmla="*/ 400885 w 1623018"/>
              <a:gd name="connsiteY4108" fmla="*/ 931794 h 1168415"/>
              <a:gd name="connsiteX4109" fmla="*/ 401791 w 1623018"/>
              <a:gd name="connsiteY4109" fmla="*/ 932053 h 1168415"/>
              <a:gd name="connsiteX4110" fmla="*/ 403279 w 1623018"/>
              <a:gd name="connsiteY4110" fmla="*/ 930176 h 1168415"/>
              <a:gd name="connsiteX4111" fmla="*/ 404573 w 1623018"/>
              <a:gd name="connsiteY4111" fmla="*/ 930176 h 1168415"/>
              <a:gd name="connsiteX4112" fmla="*/ 404962 w 1623018"/>
              <a:gd name="connsiteY4112" fmla="*/ 929141 h 1168415"/>
              <a:gd name="connsiteX4113" fmla="*/ 405544 w 1623018"/>
              <a:gd name="connsiteY4113" fmla="*/ 929141 h 1168415"/>
              <a:gd name="connsiteX4114" fmla="*/ 405156 w 1623018"/>
              <a:gd name="connsiteY4114" fmla="*/ 928688 h 1168415"/>
              <a:gd name="connsiteX4115" fmla="*/ 405868 w 1623018"/>
              <a:gd name="connsiteY4115" fmla="*/ 928688 h 1168415"/>
              <a:gd name="connsiteX4116" fmla="*/ 406774 w 1623018"/>
              <a:gd name="connsiteY4116" fmla="*/ 927976 h 1168415"/>
              <a:gd name="connsiteX4117" fmla="*/ 407486 w 1623018"/>
              <a:gd name="connsiteY4117" fmla="*/ 928235 h 1168415"/>
              <a:gd name="connsiteX4118" fmla="*/ 407874 w 1623018"/>
              <a:gd name="connsiteY4118" fmla="*/ 926810 h 1168415"/>
              <a:gd name="connsiteX4119" fmla="*/ 407292 w 1623018"/>
              <a:gd name="connsiteY4119" fmla="*/ 926228 h 1168415"/>
              <a:gd name="connsiteX4120" fmla="*/ 407874 w 1623018"/>
              <a:gd name="connsiteY4120" fmla="*/ 923898 h 1168415"/>
              <a:gd name="connsiteX4121" fmla="*/ 408586 w 1623018"/>
              <a:gd name="connsiteY4121" fmla="*/ 923186 h 1168415"/>
              <a:gd name="connsiteX4122" fmla="*/ 408586 w 1623018"/>
              <a:gd name="connsiteY4122" fmla="*/ 921568 h 1168415"/>
              <a:gd name="connsiteX4123" fmla="*/ 409169 w 1623018"/>
              <a:gd name="connsiteY4123" fmla="*/ 920986 h 1168415"/>
              <a:gd name="connsiteX4124" fmla="*/ 409557 w 1623018"/>
              <a:gd name="connsiteY4124" fmla="*/ 917232 h 1168415"/>
              <a:gd name="connsiteX4125" fmla="*/ 409945 w 1623018"/>
              <a:gd name="connsiteY4125" fmla="*/ 916779 h 1168415"/>
              <a:gd name="connsiteX4126" fmla="*/ 409945 w 1623018"/>
              <a:gd name="connsiteY4126" fmla="*/ 914320 h 1168415"/>
              <a:gd name="connsiteX4127" fmla="*/ 409233 w 1623018"/>
              <a:gd name="connsiteY4127" fmla="*/ 913737 h 1168415"/>
              <a:gd name="connsiteX4128" fmla="*/ 409233 w 1623018"/>
              <a:gd name="connsiteY4128" fmla="*/ 913284 h 1168415"/>
              <a:gd name="connsiteX4129" fmla="*/ 408327 w 1623018"/>
              <a:gd name="connsiteY4129" fmla="*/ 913284 h 1168415"/>
              <a:gd name="connsiteX4130" fmla="*/ 407033 w 1623018"/>
              <a:gd name="connsiteY4130" fmla="*/ 912248 h 1168415"/>
              <a:gd name="connsiteX4131" fmla="*/ 407033 w 1623018"/>
              <a:gd name="connsiteY4131" fmla="*/ 911666 h 1168415"/>
              <a:gd name="connsiteX4132" fmla="*/ 408522 w 1623018"/>
              <a:gd name="connsiteY4132" fmla="*/ 911213 h 1168415"/>
              <a:gd name="connsiteX4133" fmla="*/ 408716 w 1623018"/>
              <a:gd name="connsiteY4133" fmla="*/ 910760 h 1168415"/>
              <a:gd name="connsiteX4134" fmla="*/ 408198 w 1623018"/>
              <a:gd name="connsiteY4134" fmla="*/ 909466 h 1168415"/>
              <a:gd name="connsiteX4135" fmla="*/ 407486 w 1623018"/>
              <a:gd name="connsiteY4135" fmla="*/ 909012 h 1168415"/>
              <a:gd name="connsiteX4136" fmla="*/ 407680 w 1623018"/>
              <a:gd name="connsiteY4136" fmla="*/ 908430 h 1168415"/>
              <a:gd name="connsiteX4137" fmla="*/ 406386 w 1623018"/>
              <a:gd name="connsiteY4137" fmla="*/ 907265 h 1168415"/>
              <a:gd name="connsiteX4138" fmla="*/ 406774 w 1623018"/>
              <a:gd name="connsiteY4138" fmla="*/ 906100 h 1168415"/>
              <a:gd name="connsiteX4139" fmla="*/ 407162 w 1623018"/>
              <a:gd name="connsiteY4139" fmla="*/ 906100 h 1168415"/>
              <a:gd name="connsiteX4140" fmla="*/ 407162 w 1623018"/>
              <a:gd name="connsiteY4140" fmla="*/ 906682 h 1168415"/>
              <a:gd name="connsiteX4141" fmla="*/ 408457 w 1623018"/>
              <a:gd name="connsiteY4141" fmla="*/ 906812 h 1168415"/>
              <a:gd name="connsiteX4142" fmla="*/ 410463 w 1623018"/>
              <a:gd name="connsiteY4142" fmla="*/ 905776 h 1168415"/>
              <a:gd name="connsiteX4143" fmla="*/ 410851 w 1623018"/>
              <a:gd name="connsiteY4143" fmla="*/ 904611 h 1168415"/>
              <a:gd name="connsiteX4144" fmla="*/ 411369 w 1623018"/>
              <a:gd name="connsiteY4144" fmla="*/ 904158 h 1168415"/>
              <a:gd name="connsiteX4145" fmla="*/ 409363 w 1623018"/>
              <a:gd name="connsiteY4145" fmla="*/ 900534 h 1168415"/>
              <a:gd name="connsiteX4146" fmla="*/ 410075 w 1623018"/>
              <a:gd name="connsiteY4146" fmla="*/ 898398 h 1168415"/>
              <a:gd name="connsiteX4147" fmla="*/ 411369 w 1623018"/>
              <a:gd name="connsiteY4147" fmla="*/ 898398 h 1168415"/>
              <a:gd name="connsiteX4148" fmla="*/ 411758 w 1623018"/>
              <a:gd name="connsiteY4148" fmla="*/ 898981 h 1168415"/>
              <a:gd name="connsiteX4149" fmla="*/ 412469 w 1623018"/>
              <a:gd name="connsiteY4149" fmla="*/ 899110 h 1168415"/>
              <a:gd name="connsiteX4150" fmla="*/ 413376 w 1623018"/>
              <a:gd name="connsiteY4150" fmla="*/ 897686 h 1168415"/>
              <a:gd name="connsiteX4151" fmla="*/ 413376 w 1623018"/>
              <a:gd name="connsiteY4151" fmla="*/ 896974 h 1168415"/>
              <a:gd name="connsiteX4152" fmla="*/ 413893 w 1623018"/>
              <a:gd name="connsiteY4152" fmla="*/ 896716 h 1168415"/>
              <a:gd name="connsiteX4153" fmla="*/ 414605 w 1623018"/>
              <a:gd name="connsiteY4153" fmla="*/ 896716 h 1168415"/>
              <a:gd name="connsiteX4154" fmla="*/ 414605 w 1623018"/>
              <a:gd name="connsiteY4154" fmla="*/ 897168 h 1168415"/>
              <a:gd name="connsiteX4155" fmla="*/ 415900 w 1623018"/>
              <a:gd name="connsiteY4155" fmla="*/ 898592 h 1168415"/>
              <a:gd name="connsiteX4156" fmla="*/ 418294 w 1623018"/>
              <a:gd name="connsiteY4156" fmla="*/ 898722 h 1168415"/>
              <a:gd name="connsiteX4157" fmla="*/ 419201 w 1623018"/>
              <a:gd name="connsiteY4157" fmla="*/ 898269 h 1168415"/>
              <a:gd name="connsiteX4158" fmla="*/ 420689 w 1623018"/>
              <a:gd name="connsiteY4158" fmla="*/ 896974 h 1168415"/>
              <a:gd name="connsiteX4159" fmla="*/ 418489 w 1623018"/>
              <a:gd name="connsiteY4159" fmla="*/ 896133 h 1168415"/>
              <a:gd name="connsiteX4160" fmla="*/ 417971 w 1623018"/>
              <a:gd name="connsiteY4160" fmla="*/ 896262 h 1168415"/>
              <a:gd name="connsiteX4161" fmla="*/ 417388 w 1623018"/>
              <a:gd name="connsiteY4161" fmla="*/ 895809 h 1168415"/>
              <a:gd name="connsiteX4162" fmla="*/ 417194 w 1623018"/>
              <a:gd name="connsiteY4162" fmla="*/ 894644 h 1168415"/>
              <a:gd name="connsiteX4163" fmla="*/ 418683 w 1623018"/>
              <a:gd name="connsiteY4163" fmla="*/ 894515 h 1168415"/>
              <a:gd name="connsiteX4164" fmla="*/ 420366 w 1623018"/>
              <a:gd name="connsiteY4164" fmla="*/ 894968 h 1168415"/>
              <a:gd name="connsiteX4165" fmla="*/ 422048 w 1623018"/>
              <a:gd name="connsiteY4165" fmla="*/ 893932 h 1168415"/>
              <a:gd name="connsiteX4166" fmla="*/ 424055 w 1623018"/>
              <a:gd name="connsiteY4166" fmla="*/ 894515 h 1168415"/>
              <a:gd name="connsiteX4167" fmla="*/ 425155 w 1623018"/>
              <a:gd name="connsiteY4167" fmla="*/ 894256 h 1168415"/>
              <a:gd name="connsiteX4168" fmla="*/ 425349 w 1623018"/>
              <a:gd name="connsiteY4168" fmla="*/ 892961 h 1168415"/>
              <a:gd name="connsiteX4169" fmla="*/ 426255 w 1623018"/>
              <a:gd name="connsiteY4169" fmla="*/ 891667 h 1168415"/>
              <a:gd name="connsiteX4170" fmla="*/ 426061 w 1623018"/>
              <a:gd name="connsiteY4170" fmla="*/ 890243 h 1168415"/>
              <a:gd name="connsiteX4171" fmla="*/ 426449 w 1623018"/>
              <a:gd name="connsiteY4171" fmla="*/ 889208 h 1168415"/>
              <a:gd name="connsiteX4172" fmla="*/ 425349 w 1623018"/>
              <a:gd name="connsiteY4172" fmla="*/ 888366 h 1168415"/>
              <a:gd name="connsiteX4173" fmla="*/ 425867 w 1623018"/>
              <a:gd name="connsiteY4173" fmla="*/ 887784 h 1168415"/>
              <a:gd name="connsiteX4174" fmla="*/ 426579 w 1623018"/>
              <a:gd name="connsiteY4174" fmla="*/ 888042 h 1168415"/>
              <a:gd name="connsiteX4175" fmla="*/ 426773 w 1623018"/>
              <a:gd name="connsiteY4175" fmla="*/ 889208 h 1168415"/>
              <a:gd name="connsiteX4176" fmla="*/ 427873 w 1623018"/>
              <a:gd name="connsiteY4176" fmla="*/ 890049 h 1168415"/>
              <a:gd name="connsiteX4177" fmla="*/ 427873 w 1623018"/>
              <a:gd name="connsiteY4177" fmla="*/ 890502 h 1168415"/>
              <a:gd name="connsiteX4178" fmla="*/ 429362 w 1623018"/>
              <a:gd name="connsiteY4178" fmla="*/ 890243 h 1168415"/>
              <a:gd name="connsiteX4179" fmla="*/ 429944 w 1623018"/>
              <a:gd name="connsiteY4179" fmla="*/ 890502 h 1168415"/>
              <a:gd name="connsiteX4180" fmla="*/ 430333 w 1623018"/>
              <a:gd name="connsiteY4180" fmla="*/ 891085 h 1168415"/>
              <a:gd name="connsiteX4181" fmla="*/ 430333 w 1623018"/>
              <a:gd name="connsiteY4181" fmla="*/ 892832 h 1168415"/>
              <a:gd name="connsiteX4182" fmla="*/ 431821 w 1623018"/>
              <a:gd name="connsiteY4182" fmla="*/ 892379 h 1168415"/>
              <a:gd name="connsiteX4183" fmla="*/ 432015 w 1623018"/>
              <a:gd name="connsiteY4183" fmla="*/ 891926 h 1168415"/>
              <a:gd name="connsiteX4184" fmla="*/ 434604 w 1623018"/>
              <a:gd name="connsiteY4184" fmla="*/ 891343 h 1168415"/>
              <a:gd name="connsiteX4185" fmla="*/ 434604 w 1623018"/>
              <a:gd name="connsiteY4185" fmla="*/ 890891 h 1168415"/>
              <a:gd name="connsiteX4186" fmla="*/ 435510 w 1623018"/>
              <a:gd name="connsiteY4186" fmla="*/ 890179 h 1168415"/>
              <a:gd name="connsiteX4187" fmla="*/ 436093 w 1623018"/>
              <a:gd name="connsiteY4187" fmla="*/ 890437 h 1168415"/>
              <a:gd name="connsiteX4188" fmla="*/ 435899 w 1623018"/>
              <a:gd name="connsiteY4188" fmla="*/ 889855 h 1168415"/>
              <a:gd name="connsiteX4189" fmla="*/ 437581 w 1623018"/>
              <a:gd name="connsiteY4189" fmla="*/ 888690 h 1168415"/>
              <a:gd name="connsiteX4190" fmla="*/ 436870 w 1623018"/>
              <a:gd name="connsiteY4190" fmla="*/ 887266 h 1168415"/>
              <a:gd name="connsiteX4191" fmla="*/ 437258 w 1623018"/>
              <a:gd name="connsiteY4191" fmla="*/ 886683 h 1168415"/>
              <a:gd name="connsiteX4192" fmla="*/ 438941 w 1623018"/>
              <a:gd name="connsiteY4192" fmla="*/ 887137 h 1168415"/>
              <a:gd name="connsiteX4193" fmla="*/ 439653 w 1623018"/>
              <a:gd name="connsiteY4193" fmla="*/ 886683 h 1168415"/>
              <a:gd name="connsiteX4194" fmla="*/ 439264 w 1623018"/>
              <a:gd name="connsiteY4194" fmla="*/ 886231 h 1168415"/>
              <a:gd name="connsiteX4195" fmla="*/ 440364 w 1623018"/>
              <a:gd name="connsiteY4195" fmla="*/ 886101 h 1168415"/>
              <a:gd name="connsiteX4196" fmla="*/ 440364 w 1623018"/>
              <a:gd name="connsiteY4196" fmla="*/ 885519 h 1168415"/>
              <a:gd name="connsiteX4197" fmla="*/ 440753 w 1623018"/>
              <a:gd name="connsiteY4197" fmla="*/ 885389 h 1168415"/>
              <a:gd name="connsiteX4198" fmla="*/ 440364 w 1623018"/>
              <a:gd name="connsiteY4198" fmla="*/ 884806 h 1168415"/>
              <a:gd name="connsiteX4199" fmla="*/ 440947 w 1623018"/>
              <a:gd name="connsiteY4199" fmla="*/ 884806 h 1168415"/>
              <a:gd name="connsiteX4200" fmla="*/ 440753 w 1623018"/>
              <a:gd name="connsiteY4200" fmla="*/ 883965 h 1168415"/>
              <a:gd name="connsiteX4201" fmla="*/ 441465 w 1623018"/>
              <a:gd name="connsiteY4201" fmla="*/ 883123 h 1168415"/>
              <a:gd name="connsiteX4202" fmla="*/ 441853 w 1623018"/>
              <a:gd name="connsiteY4202" fmla="*/ 883577 h 1168415"/>
              <a:gd name="connsiteX4203" fmla="*/ 442436 w 1623018"/>
              <a:gd name="connsiteY4203" fmla="*/ 883318 h 1168415"/>
              <a:gd name="connsiteX4204" fmla="*/ 442824 w 1623018"/>
              <a:gd name="connsiteY4204" fmla="*/ 882606 h 1168415"/>
              <a:gd name="connsiteX4205" fmla="*/ 442630 w 1623018"/>
              <a:gd name="connsiteY4205" fmla="*/ 881894 h 1168415"/>
              <a:gd name="connsiteX4206" fmla="*/ 443018 w 1623018"/>
              <a:gd name="connsiteY4206" fmla="*/ 881894 h 1168415"/>
              <a:gd name="connsiteX4207" fmla="*/ 442824 w 1623018"/>
              <a:gd name="connsiteY4207" fmla="*/ 881182 h 1168415"/>
              <a:gd name="connsiteX4208" fmla="*/ 443212 w 1623018"/>
              <a:gd name="connsiteY4208" fmla="*/ 881182 h 1168415"/>
              <a:gd name="connsiteX4209" fmla="*/ 443212 w 1623018"/>
              <a:gd name="connsiteY4209" fmla="*/ 880600 h 1168415"/>
              <a:gd name="connsiteX4210" fmla="*/ 444313 w 1623018"/>
              <a:gd name="connsiteY4210" fmla="*/ 879887 h 1168415"/>
              <a:gd name="connsiteX4211" fmla="*/ 445219 w 1623018"/>
              <a:gd name="connsiteY4211" fmla="*/ 878464 h 1168415"/>
              <a:gd name="connsiteX4212" fmla="*/ 445024 w 1623018"/>
              <a:gd name="connsiteY4212" fmla="*/ 876716 h 1168415"/>
              <a:gd name="connsiteX4213" fmla="*/ 445607 w 1623018"/>
              <a:gd name="connsiteY4213" fmla="*/ 876004 h 1168415"/>
              <a:gd name="connsiteX4214" fmla="*/ 445801 w 1623018"/>
              <a:gd name="connsiteY4214" fmla="*/ 873869 h 1168415"/>
              <a:gd name="connsiteX4215" fmla="*/ 444895 w 1623018"/>
              <a:gd name="connsiteY4215" fmla="*/ 872703 h 1168415"/>
              <a:gd name="connsiteX4216" fmla="*/ 445283 w 1623018"/>
              <a:gd name="connsiteY4216" fmla="*/ 871668 h 1168415"/>
              <a:gd name="connsiteX4217" fmla="*/ 444766 w 1623018"/>
              <a:gd name="connsiteY4217" fmla="*/ 871409 h 1168415"/>
              <a:gd name="connsiteX4218" fmla="*/ 444766 w 1623018"/>
              <a:gd name="connsiteY4218" fmla="*/ 870697 h 1168415"/>
              <a:gd name="connsiteX4219" fmla="*/ 446448 w 1623018"/>
              <a:gd name="connsiteY4219" fmla="*/ 870568 h 1168415"/>
              <a:gd name="connsiteX4220" fmla="*/ 446448 w 1623018"/>
              <a:gd name="connsiteY4220" fmla="*/ 870115 h 1168415"/>
              <a:gd name="connsiteX4221" fmla="*/ 445154 w 1623018"/>
              <a:gd name="connsiteY4221" fmla="*/ 869274 h 1168415"/>
              <a:gd name="connsiteX4222" fmla="*/ 444960 w 1623018"/>
              <a:gd name="connsiteY4222" fmla="*/ 868238 h 1168415"/>
              <a:gd name="connsiteX4223" fmla="*/ 445477 w 1623018"/>
              <a:gd name="connsiteY4223" fmla="*/ 867202 h 1168415"/>
              <a:gd name="connsiteX4224" fmla="*/ 446190 w 1623018"/>
              <a:gd name="connsiteY4224" fmla="*/ 867332 h 1168415"/>
              <a:gd name="connsiteX4225" fmla="*/ 446578 w 1623018"/>
              <a:gd name="connsiteY4225" fmla="*/ 866750 h 1168415"/>
              <a:gd name="connsiteX4226" fmla="*/ 448260 w 1623018"/>
              <a:gd name="connsiteY4226" fmla="*/ 866620 h 1168415"/>
              <a:gd name="connsiteX4227" fmla="*/ 448649 w 1623018"/>
              <a:gd name="connsiteY4227" fmla="*/ 866167 h 1168415"/>
              <a:gd name="connsiteX4228" fmla="*/ 447937 w 1623018"/>
              <a:gd name="connsiteY4228" fmla="*/ 864743 h 1168415"/>
              <a:gd name="connsiteX4229" fmla="*/ 445931 w 1623018"/>
              <a:gd name="connsiteY4229" fmla="*/ 863125 h 1168415"/>
              <a:gd name="connsiteX4230" fmla="*/ 446319 w 1623018"/>
              <a:gd name="connsiteY4230" fmla="*/ 862283 h 1168415"/>
              <a:gd name="connsiteX4231" fmla="*/ 446125 w 1623018"/>
              <a:gd name="connsiteY4231" fmla="*/ 861831 h 1168415"/>
              <a:gd name="connsiteX4232" fmla="*/ 446837 w 1623018"/>
              <a:gd name="connsiteY4232" fmla="*/ 861701 h 1168415"/>
              <a:gd name="connsiteX4233" fmla="*/ 446448 w 1623018"/>
              <a:gd name="connsiteY4233" fmla="*/ 861119 h 1168415"/>
              <a:gd name="connsiteX4234" fmla="*/ 446837 w 1623018"/>
              <a:gd name="connsiteY4234" fmla="*/ 860665 h 1168415"/>
              <a:gd name="connsiteX4235" fmla="*/ 446319 w 1623018"/>
              <a:gd name="connsiteY4235" fmla="*/ 860665 h 1168415"/>
              <a:gd name="connsiteX4236" fmla="*/ 446319 w 1623018"/>
              <a:gd name="connsiteY4236" fmla="*/ 859954 h 1168415"/>
              <a:gd name="connsiteX4237" fmla="*/ 446837 w 1623018"/>
              <a:gd name="connsiteY4237" fmla="*/ 859954 h 1168415"/>
              <a:gd name="connsiteX4238" fmla="*/ 446448 w 1623018"/>
              <a:gd name="connsiteY4238" fmla="*/ 859112 h 1168415"/>
              <a:gd name="connsiteX4239" fmla="*/ 447354 w 1623018"/>
              <a:gd name="connsiteY4239" fmla="*/ 858983 h 1168415"/>
              <a:gd name="connsiteX4240" fmla="*/ 446966 w 1623018"/>
              <a:gd name="connsiteY4240" fmla="*/ 858530 h 1168415"/>
              <a:gd name="connsiteX4241" fmla="*/ 447354 w 1623018"/>
              <a:gd name="connsiteY4241" fmla="*/ 858400 h 1168415"/>
              <a:gd name="connsiteX4242" fmla="*/ 447160 w 1623018"/>
              <a:gd name="connsiteY4242" fmla="*/ 857948 h 1168415"/>
              <a:gd name="connsiteX4243" fmla="*/ 447549 w 1623018"/>
              <a:gd name="connsiteY4243" fmla="*/ 857948 h 1168415"/>
              <a:gd name="connsiteX4244" fmla="*/ 447937 w 1623018"/>
              <a:gd name="connsiteY4244" fmla="*/ 856070 h 1168415"/>
              <a:gd name="connsiteX4245" fmla="*/ 447743 w 1623018"/>
              <a:gd name="connsiteY4245" fmla="*/ 854776 h 1168415"/>
              <a:gd name="connsiteX4246" fmla="*/ 446837 w 1623018"/>
              <a:gd name="connsiteY4246" fmla="*/ 853611 h 1168415"/>
              <a:gd name="connsiteX4247" fmla="*/ 447225 w 1623018"/>
              <a:gd name="connsiteY4247" fmla="*/ 852770 h 1168415"/>
              <a:gd name="connsiteX4248" fmla="*/ 445736 w 1623018"/>
              <a:gd name="connsiteY4248" fmla="*/ 851604 h 1168415"/>
              <a:gd name="connsiteX4249" fmla="*/ 445348 w 1623018"/>
              <a:gd name="connsiteY4249" fmla="*/ 851863 h 1168415"/>
              <a:gd name="connsiteX4250" fmla="*/ 445154 w 1623018"/>
              <a:gd name="connsiteY4250" fmla="*/ 851411 h 1168415"/>
              <a:gd name="connsiteX4251" fmla="*/ 444248 w 1623018"/>
              <a:gd name="connsiteY4251" fmla="*/ 851281 h 1168415"/>
              <a:gd name="connsiteX4252" fmla="*/ 443859 w 1623018"/>
              <a:gd name="connsiteY4252" fmla="*/ 850569 h 1168415"/>
              <a:gd name="connsiteX4253" fmla="*/ 444960 w 1623018"/>
              <a:gd name="connsiteY4253" fmla="*/ 849857 h 1168415"/>
              <a:gd name="connsiteX4254" fmla="*/ 444960 w 1623018"/>
              <a:gd name="connsiteY4254" fmla="*/ 847851 h 1168415"/>
              <a:gd name="connsiteX4255" fmla="*/ 445672 w 1623018"/>
              <a:gd name="connsiteY4255" fmla="*/ 847851 h 1168415"/>
              <a:gd name="connsiteX4256" fmla="*/ 445672 w 1623018"/>
              <a:gd name="connsiteY4256" fmla="*/ 847398 h 1168415"/>
              <a:gd name="connsiteX4257" fmla="*/ 446772 w 1623018"/>
              <a:gd name="connsiteY4257" fmla="*/ 847398 h 1168415"/>
              <a:gd name="connsiteX4258" fmla="*/ 447484 w 1623018"/>
              <a:gd name="connsiteY4258" fmla="*/ 846815 h 1168415"/>
              <a:gd name="connsiteX4259" fmla="*/ 447095 w 1623018"/>
              <a:gd name="connsiteY4259" fmla="*/ 846686 h 1168415"/>
              <a:gd name="connsiteX4260" fmla="*/ 447290 w 1623018"/>
              <a:gd name="connsiteY4260" fmla="*/ 845391 h 1168415"/>
              <a:gd name="connsiteX4261" fmla="*/ 448584 w 1623018"/>
              <a:gd name="connsiteY4261" fmla="*/ 844550 h 1168415"/>
              <a:gd name="connsiteX4262" fmla="*/ 450267 w 1623018"/>
              <a:gd name="connsiteY4262" fmla="*/ 844420 h 1168415"/>
              <a:gd name="connsiteX4263" fmla="*/ 449555 w 1623018"/>
              <a:gd name="connsiteY4263" fmla="*/ 843256 h 1168415"/>
              <a:gd name="connsiteX4264" fmla="*/ 448972 w 1623018"/>
              <a:gd name="connsiteY4264" fmla="*/ 843126 h 1168415"/>
              <a:gd name="connsiteX4265" fmla="*/ 449684 w 1623018"/>
              <a:gd name="connsiteY4265" fmla="*/ 842285 h 1168415"/>
              <a:gd name="connsiteX4266" fmla="*/ 449102 w 1623018"/>
              <a:gd name="connsiteY4266" fmla="*/ 841702 h 1168415"/>
              <a:gd name="connsiteX4267" fmla="*/ 449490 w 1623018"/>
              <a:gd name="connsiteY4267" fmla="*/ 839243 h 1168415"/>
              <a:gd name="connsiteX4268" fmla="*/ 448908 w 1623018"/>
              <a:gd name="connsiteY4268" fmla="*/ 838078 h 1168415"/>
              <a:gd name="connsiteX4269" fmla="*/ 449490 w 1623018"/>
              <a:gd name="connsiteY4269" fmla="*/ 835942 h 1168415"/>
              <a:gd name="connsiteX4270" fmla="*/ 450785 w 1623018"/>
              <a:gd name="connsiteY4270" fmla="*/ 835489 h 1168415"/>
              <a:gd name="connsiteX4271" fmla="*/ 450785 w 1623018"/>
              <a:gd name="connsiteY4271" fmla="*/ 834777 h 1168415"/>
              <a:gd name="connsiteX4272" fmla="*/ 450202 w 1623018"/>
              <a:gd name="connsiteY4272" fmla="*/ 834647 h 1168415"/>
              <a:gd name="connsiteX4273" fmla="*/ 449814 w 1623018"/>
              <a:gd name="connsiteY4273" fmla="*/ 833029 h 1168415"/>
              <a:gd name="connsiteX4274" fmla="*/ 450720 w 1623018"/>
              <a:gd name="connsiteY4274" fmla="*/ 832188 h 1168415"/>
              <a:gd name="connsiteX4275" fmla="*/ 450137 w 1623018"/>
              <a:gd name="connsiteY4275" fmla="*/ 831476 h 1168415"/>
              <a:gd name="connsiteX4276" fmla="*/ 450849 w 1623018"/>
              <a:gd name="connsiteY4276" fmla="*/ 828758 h 1168415"/>
              <a:gd name="connsiteX4277" fmla="*/ 450137 w 1623018"/>
              <a:gd name="connsiteY4277" fmla="*/ 828499 h 1168415"/>
              <a:gd name="connsiteX4278" fmla="*/ 450332 w 1623018"/>
              <a:gd name="connsiteY4278" fmla="*/ 828240 h 1168415"/>
              <a:gd name="connsiteX4279" fmla="*/ 447937 w 1623018"/>
              <a:gd name="connsiteY4279" fmla="*/ 827528 h 1168415"/>
              <a:gd name="connsiteX4280" fmla="*/ 447225 w 1623018"/>
              <a:gd name="connsiteY4280" fmla="*/ 826234 h 1168415"/>
              <a:gd name="connsiteX4281" fmla="*/ 446837 w 1623018"/>
              <a:gd name="connsiteY4281" fmla="*/ 826687 h 1168415"/>
              <a:gd name="connsiteX4282" fmla="*/ 445736 w 1623018"/>
              <a:gd name="connsiteY4282" fmla="*/ 826428 h 1168415"/>
              <a:gd name="connsiteX4283" fmla="*/ 445736 w 1623018"/>
              <a:gd name="connsiteY4283" fmla="*/ 825587 h 1168415"/>
              <a:gd name="connsiteX4284" fmla="*/ 447031 w 1623018"/>
              <a:gd name="connsiteY4284" fmla="*/ 825133 h 1168415"/>
              <a:gd name="connsiteX4285" fmla="*/ 446837 w 1623018"/>
              <a:gd name="connsiteY4285" fmla="*/ 823839 h 1168415"/>
              <a:gd name="connsiteX4286" fmla="*/ 450720 w 1623018"/>
              <a:gd name="connsiteY4286" fmla="*/ 822544 h 1168415"/>
              <a:gd name="connsiteX4287" fmla="*/ 451238 w 1623018"/>
              <a:gd name="connsiteY4287" fmla="*/ 823386 h 1168415"/>
              <a:gd name="connsiteX4288" fmla="*/ 452726 w 1623018"/>
              <a:gd name="connsiteY4288" fmla="*/ 823386 h 1168415"/>
              <a:gd name="connsiteX4289" fmla="*/ 452209 w 1623018"/>
              <a:gd name="connsiteY4289" fmla="*/ 824227 h 1168415"/>
              <a:gd name="connsiteX4290" fmla="*/ 452209 w 1623018"/>
              <a:gd name="connsiteY4290" fmla="*/ 825263 h 1168415"/>
              <a:gd name="connsiteX4291" fmla="*/ 453115 w 1623018"/>
              <a:gd name="connsiteY4291" fmla="*/ 826104 h 1168415"/>
              <a:gd name="connsiteX4292" fmla="*/ 455315 w 1623018"/>
              <a:gd name="connsiteY4292" fmla="*/ 826104 h 1168415"/>
              <a:gd name="connsiteX4293" fmla="*/ 455315 w 1623018"/>
              <a:gd name="connsiteY4293" fmla="*/ 825845 h 1168415"/>
              <a:gd name="connsiteX4294" fmla="*/ 457710 w 1623018"/>
              <a:gd name="connsiteY4294" fmla="*/ 825263 h 1168415"/>
              <a:gd name="connsiteX4295" fmla="*/ 458422 w 1623018"/>
              <a:gd name="connsiteY4295" fmla="*/ 825716 h 1168415"/>
              <a:gd name="connsiteX4296" fmla="*/ 458422 w 1623018"/>
              <a:gd name="connsiteY4296" fmla="*/ 826299 h 1168415"/>
              <a:gd name="connsiteX4297" fmla="*/ 458033 w 1623018"/>
              <a:gd name="connsiteY4297" fmla="*/ 826299 h 1168415"/>
              <a:gd name="connsiteX4298" fmla="*/ 458033 w 1623018"/>
              <a:gd name="connsiteY4298" fmla="*/ 827917 h 1168415"/>
              <a:gd name="connsiteX4299" fmla="*/ 458551 w 1623018"/>
              <a:gd name="connsiteY4299" fmla="*/ 828629 h 1168415"/>
              <a:gd name="connsiteX4300" fmla="*/ 460557 w 1623018"/>
              <a:gd name="connsiteY4300" fmla="*/ 828629 h 1168415"/>
              <a:gd name="connsiteX4301" fmla="*/ 460363 w 1623018"/>
              <a:gd name="connsiteY4301" fmla="*/ 828369 h 1168415"/>
              <a:gd name="connsiteX4302" fmla="*/ 460881 w 1623018"/>
              <a:gd name="connsiteY4302" fmla="*/ 827205 h 1168415"/>
              <a:gd name="connsiteX4303" fmla="*/ 461981 w 1623018"/>
              <a:gd name="connsiteY4303" fmla="*/ 826946 h 1168415"/>
              <a:gd name="connsiteX4304" fmla="*/ 464182 w 1623018"/>
              <a:gd name="connsiteY4304" fmla="*/ 827528 h 1168415"/>
              <a:gd name="connsiteX4305" fmla="*/ 464376 w 1623018"/>
              <a:gd name="connsiteY4305" fmla="*/ 826946 h 1168415"/>
              <a:gd name="connsiteX4306" fmla="*/ 465282 w 1623018"/>
              <a:gd name="connsiteY4306" fmla="*/ 826687 h 1168415"/>
              <a:gd name="connsiteX4307" fmla="*/ 465088 w 1623018"/>
              <a:gd name="connsiteY4307" fmla="*/ 826234 h 1168415"/>
              <a:gd name="connsiteX4308" fmla="*/ 465800 w 1623018"/>
              <a:gd name="connsiteY4308" fmla="*/ 825780 h 1168415"/>
              <a:gd name="connsiteX4309" fmla="*/ 465606 w 1623018"/>
              <a:gd name="connsiteY4309" fmla="*/ 825328 h 1168415"/>
              <a:gd name="connsiteX4310" fmla="*/ 465088 w 1623018"/>
              <a:gd name="connsiteY4310" fmla="*/ 825328 h 1168415"/>
              <a:gd name="connsiteX4311" fmla="*/ 464894 w 1623018"/>
              <a:gd name="connsiteY4311" fmla="*/ 824486 h 1168415"/>
              <a:gd name="connsiteX4312" fmla="*/ 466188 w 1623018"/>
              <a:gd name="connsiteY4312" fmla="*/ 823904 h 1168415"/>
              <a:gd name="connsiteX4313" fmla="*/ 466706 w 1623018"/>
              <a:gd name="connsiteY4313" fmla="*/ 823321 h 1168415"/>
              <a:gd name="connsiteX4314" fmla="*/ 466512 w 1623018"/>
              <a:gd name="connsiteY4314" fmla="*/ 822609 h 1168415"/>
              <a:gd name="connsiteX4315" fmla="*/ 467224 w 1623018"/>
              <a:gd name="connsiteY4315" fmla="*/ 822480 h 1168415"/>
              <a:gd name="connsiteX4316" fmla="*/ 467030 w 1623018"/>
              <a:gd name="connsiteY4316" fmla="*/ 821897 h 1168415"/>
              <a:gd name="connsiteX4317" fmla="*/ 467418 w 1623018"/>
              <a:gd name="connsiteY4317" fmla="*/ 821638 h 1168415"/>
              <a:gd name="connsiteX4318" fmla="*/ 467418 w 1623018"/>
              <a:gd name="connsiteY4318" fmla="*/ 820474 h 1168415"/>
              <a:gd name="connsiteX4319" fmla="*/ 467936 w 1623018"/>
              <a:gd name="connsiteY4319" fmla="*/ 819632 h 1168415"/>
              <a:gd name="connsiteX4320" fmla="*/ 468518 w 1623018"/>
              <a:gd name="connsiteY4320" fmla="*/ 819179 h 1168415"/>
              <a:gd name="connsiteX4321" fmla="*/ 470201 w 1623018"/>
              <a:gd name="connsiteY4321" fmla="*/ 819179 h 1168415"/>
              <a:gd name="connsiteX4322" fmla="*/ 471301 w 1623018"/>
              <a:gd name="connsiteY4322" fmla="*/ 818726 h 1168415"/>
              <a:gd name="connsiteX4323" fmla="*/ 472013 w 1623018"/>
              <a:gd name="connsiteY4323" fmla="*/ 817302 h 1168415"/>
              <a:gd name="connsiteX4324" fmla="*/ 472725 w 1623018"/>
              <a:gd name="connsiteY4324" fmla="*/ 817302 h 1168415"/>
              <a:gd name="connsiteX4325" fmla="*/ 472531 w 1623018"/>
              <a:gd name="connsiteY4325" fmla="*/ 816849 h 1168415"/>
              <a:gd name="connsiteX4326" fmla="*/ 473049 w 1623018"/>
              <a:gd name="connsiteY4326" fmla="*/ 816396 h 1168415"/>
              <a:gd name="connsiteX4327" fmla="*/ 473243 w 1623018"/>
              <a:gd name="connsiteY4327" fmla="*/ 814649 h 1168415"/>
              <a:gd name="connsiteX4328" fmla="*/ 474149 w 1623018"/>
              <a:gd name="connsiteY4328" fmla="*/ 813807 h 1168415"/>
              <a:gd name="connsiteX4329" fmla="*/ 477256 w 1623018"/>
              <a:gd name="connsiteY4329" fmla="*/ 813807 h 1168415"/>
              <a:gd name="connsiteX4330" fmla="*/ 476544 w 1623018"/>
              <a:gd name="connsiteY4330" fmla="*/ 816137 h 1168415"/>
              <a:gd name="connsiteX4331" fmla="*/ 476350 w 1623018"/>
              <a:gd name="connsiteY4331" fmla="*/ 818467 h 1168415"/>
              <a:gd name="connsiteX4332" fmla="*/ 475832 w 1623018"/>
              <a:gd name="connsiteY4332" fmla="*/ 819179 h 1168415"/>
              <a:gd name="connsiteX4333" fmla="*/ 475832 w 1623018"/>
              <a:gd name="connsiteY4333" fmla="*/ 820603 h 1168415"/>
              <a:gd name="connsiteX4334" fmla="*/ 479133 w 1623018"/>
              <a:gd name="connsiteY4334" fmla="*/ 821638 h 1168415"/>
              <a:gd name="connsiteX4335" fmla="*/ 479521 w 1623018"/>
              <a:gd name="connsiteY4335" fmla="*/ 821897 h 1168415"/>
              <a:gd name="connsiteX4336" fmla="*/ 479521 w 1623018"/>
              <a:gd name="connsiteY4336" fmla="*/ 823192 h 1168415"/>
              <a:gd name="connsiteX4337" fmla="*/ 480427 w 1623018"/>
              <a:gd name="connsiteY4337" fmla="*/ 823904 h 1168415"/>
              <a:gd name="connsiteX4338" fmla="*/ 480815 w 1623018"/>
              <a:gd name="connsiteY4338" fmla="*/ 825652 h 1168415"/>
              <a:gd name="connsiteX4339" fmla="*/ 480103 w 1623018"/>
              <a:gd name="connsiteY4339" fmla="*/ 826816 h 1168415"/>
              <a:gd name="connsiteX4340" fmla="*/ 480103 w 1623018"/>
              <a:gd name="connsiteY4340" fmla="*/ 827528 h 1168415"/>
              <a:gd name="connsiteX4341" fmla="*/ 479391 w 1623018"/>
              <a:gd name="connsiteY4341" fmla="*/ 828240 h 1168415"/>
              <a:gd name="connsiteX4342" fmla="*/ 480103 w 1623018"/>
              <a:gd name="connsiteY4342" fmla="*/ 828110 h 1168415"/>
              <a:gd name="connsiteX4343" fmla="*/ 479909 w 1623018"/>
              <a:gd name="connsiteY4343" fmla="*/ 828693 h 1168415"/>
              <a:gd name="connsiteX4344" fmla="*/ 480815 w 1623018"/>
              <a:gd name="connsiteY4344" fmla="*/ 829858 h 1168415"/>
              <a:gd name="connsiteX4345" fmla="*/ 481009 w 1623018"/>
              <a:gd name="connsiteY4345" fmla="*/ 831023 h 1168415"/>
              <a:gd name="connsiteX4346" fmla="*/ 480427 w 1623018"/>
              <a:gd name="connsiteY4346" fmla="*/ 832641 h 1168415"/>
              <a:gd name="connsiteX4347" fmla="*/ 481333 w 1623018"/>
              <a:gd name="connsiteY4347" fmla="*/ 833224 h 1168415"/>
              <a:gd name="connsiteX4348" fmla="*/ 481721 w 1623018"/>
              <a:gd name="connsiteY4348" fmla="*/ 834065 h 1168415"/>
              <a:gd name="connsiteX4349" fmla="*/ 481527 w 1623018"/>
              <a:gd name="connsiteY4349" fmla="*/ 835101 h 1168415"/>
              <a:gd name="connsiteX4350" fmla="*/ 480039 w 1623018"/>
              <a:gd name="connsiteY4350" fmla="*/ 835683 h 1168415"/>
              <a:gd name="connsiteX4351" fmla="*/ 479327 w 1623018"/>
              <a:gd name="connsiteY4351" fmla="*/ 836848 h 1168415"/>
              <a:gd name="connsiteX4352" fmla="*/ 480427 w 1623018"/>
              <a:gd name="connsiteY4352" fmla="*/ 836395 h 1168415"/>
              <a:gd name="connsiteX4353" fmla="*/ 482304 w 1623018"/>
              <a:gd name="connsiteY4353" fmla="*/ 836524 h 1168415"/>
              <a:gd name="connsiteX4354" fmla="*/ 482498 w 1623018"/>
              <a:gd name="connsiteY4354" fmla="*/ 835101 h 1168415"/>
              <a:gd name="connsiteX4355" fmla="*/ 483081 w 1623018"/>
              <a:gd name="connsiteY4355" fmla="*/ 834065 h 1168415"/>
              <a:gd name="connsiteX4356" fmla="*/ 484763 w 1623018"/>
              <a:gd name="connsiteY4356" fmla="*/ 833353 h 1168415"/>
              <a:gd name="connsiteX4357" fmla="*/ 488647 w 1623018"/>
              <a:gd name="connsiteY4357" fmla="*/ 833806 h 1168415"/>
              <a:gd name="connsiteX4358" fmla="*/ 489229 w 1623018"/>
              <a:gd name="connsiteY4358" fmla="*/ 835101 h 1168415"/>
              <a:gd name="connsiteX4359" fmla="*/ 492206 w 1623018"/>
              <a:gd name="connsiteY4359" fmla="*/ 836136 h 1168415"/>
              <a:gd name="connsiteX4360" fmla="*/ 493889 w 1623018"/>
              <a:gd name="connsiteY4360" fmla="*/ 835877 h 1168415"/>
              <a:gd name="connsiteX4361" fmla="*/ 495378 w 1623018"/>
              <a:gd name="connsiteY4361" fmla="*/ 834454 h 1168415"/>
              <a:gd name="connsiteX4362" fmla="*/ 499067 w 1623018"/>
              <a:gd name="connsiteY4362" fmla="*/ 833871 h 1168415"/>
              <a:gd name="connsiteX4363" fmla="*/ 500361 w 1623018"/>
              <a:gd name="connsiteY4363" fmla="*/ 834454 h 1168415"/>
              <a:gd name="connsiteX4364" fmla="*/ 502044 w 1623018"/>
              <a:gd name="connsiteY4364" fmla="*/ 834195 h 1168415"/>
              <a:gd name="connsiteX4365" fmla="*/ 503921 w 1623018"/>
              <a:gd name="connsiteY4365" fmla="*/ 834647 h 1168415"/>
              <a:gd name="connsiteX4366" fmla="*/ 504633 w 1623018"/>
              <a:gd name="connsiteY4366" fmla="*/ 834389 h 1168415"/>
              <a:gd name="connsiteX4367" fmla="*/ 506639 w 1623018"/>
              <a:gd name="connsiteY4367" fmla="*/ 834647 h 1168415"/>
              <a:gd name="connsiteX4368" fmla="*/ 509034 w 1623018"/>
              <a:gd name="connsiteY4368" fmla="*/ 835813 h 1168415"/>
              <a:gd name="connsiteX4369" fmla="*/ 508322 w 1623018"/>
              <a:gd name="connsiteY4369" fmla="*/ 834971 h 1168415"/>
              <a:gd name="connsiteX4370" fmla="*/ 508322 w 1623018"/>
              <a:gd name="connsiteY4370" fmla="*/ 834518 h 1168415"/>
              <a:gd name="connsiteX4371" fmla="*/ 509034 w 1623018"/>
              <a:gd name="connsiteY4371" fmla="*/ 834065 h 1168415"/>
              <a:gd name="connsiteX4372" fmla="*/ 508840 w 1623018"/>
              <a:gd name="connsiteY4372" fmla="*/ 833224 h 1168415"/>
              <a:gd name="connsiteX4373" fmla="*/ 507157 w 1623018"/>
              <a:gd name="connsiteY4373" fmla="*/ 833483 h 1168415"/>
              <a:gd name="connsiteX4374" fmla="*/ 507157 w 1623018"/>
              <a:gd name="connsiteY4374" fmla="*/ 832317 h 1168415"/>
              <a:gd name="connsiteX4375" fmla="*/ 505345 w 1623018"/>
              <a:gd name="connsiteY4375" fmla="*/ 831865 h 1168415"/>
              <a:gd name="connsiteX4376" fmla="*/ 505345 w 1623018"/>
              <a:gd name="connsiteY4376" fmla="*/ 831282 h 1168415"/>
              <a:gd name="connsiteX4377" fmla="*/ 504439 w 1623018"/>
              <a:gd name="connsiteY4377" fmla="*/ 831411 h 1168415"/>
              <a:gd name="connsiteX4378" fmla="*/ 504439 w 1623018"/>
              <a:gd name="connsiteY4378" fmla="*/ 831994 h 1168415"/>
              <a:gd name="connsiteX4379" fmla="*/ 503921 w 1623018"/>
              <a:gd name="connsiteY4379" fmla="*/ 832447 h 1168415"/>
              <a:gd name="connsiteX4380" fmla="*/ 500232 w 1623018"/>
              <a:gd name="connsiteY4380" fmla="*/ 831994 h 1168415"/>
              <a:gd name="connsiteX4381" fmla="*/ 497449 w 1623018"/>
              <a:gd name="connsiteY4381" fmla="*/ 832253 h 1168415"/>
              <a:gd name="connsiteX4382" fmla="*/ 496737 w 1623018"/>
              <a:gd name="connsiteY4382" fmla="*/ 832124 h 1168415"/>
              <a:gd name="connsiteX4383" fmla="*/ 496154 w 1623018"/>
              <a:gd name="connsiteY4383" fmla="*/ 831411 h 1168415"/>
              <a:gd name="connsiteX4384" fmla="*/ 493824 w 1623018"/>
              <a:gd name="connsiteY4384" fmla="*/ 831411 h 1168415"/>
              <a:gd name="connsiteX4385" fmla="*/ 494213 w 1623018"/>
              <a:gd name="connsiteY4385" fmla="*/ 831865 h 1168415"/>
              <a:gd name="connsiteX4386" fmla="*/ 493824 w 1623018"/>
              <a:gd name="connsiteY4386" fmla="*/ 833029 h 1168415"/>
              <a:gd name="connsiteX4387" fmla="*/ 491624 w 1623018"/>
              <a:gd name="connsiteY4387" fmla="*/ 834324 h 1168415"/>
              <a:gd name="connsiteX4388" fmla="*/ 489035 w 1623018"/>
              <a:gd name="connsiteY4388" fmla="*/ 833029 h 1168415"/>
              <a:gd name="connsiteX4389" fmla="*/ 488453 w 1623018"/>
              <a:gd name="connsiteY4389" fmla="*/ 831735 h 1168415"/>
              <a:gd name="connsiteX4390" fmla="*/ 487741 w 1623018"/>
              <a:gd name="connsiteY4390" fmla="*/ 831735 h 1168415"/>
              <a:gd name="connsiteX4391" fmla="*/ 487029 w 1623018"/>
              <a:gd name="connsiteY4391" fmla="*/ 831023 h 1168415"/>
              <a:gd name="connsiteX4392" fmla="*/ 485540 w 1623018"/>
              <a:gd name="connsiteY4392" fmla="*/ 830570 h 1168415"/>
              <a:gd name="connsiteX4393" fmla="*/ 485346 w 1623018"/>
              <a:gd name="connsiteY4393" fmla="*/ 828434 h 1168415"/>
              <a:gd name="connsiteX4394" fmla="*/ 486058 w 1623018"/>
              <a:gd name="connsiteY4394" fmla="*/ 827982 h 1168415"/>
              <a:gd name="connsiteX4395" fmla="*/ 484375 w 1623018"/>
              <a:gd name="connsiteY4395" fmla="*/ 827722 h 1168415"/>
              <a:gd name="connsiteX4396" fmla="*/ 484375 w 1623018"/>
              <a:gd name="connsiteY4396" fmla="*/ 827463 h 1168415"/>
              <a:gd name="connsiteX4397" fmla="*/ 483793 w 1623018"/>
              <a:gd name="connsiteY4397" fmla="*/ 827593 h 1168415"/>
              <a:gd name="connsiteX4398" fmla="*/ 483404 w 1623018"/>
              <a:gd name="connsiteY4398" fmla="*/ 827011 h 1168415"/>
              <a:gd name="connsiteX4399" fmla="*/ 482304 w 1623018"/>
              <a:gd name="connsiteY4399" fmla="*/ 827011 h 1168415"/>
              <a:gd name="connsiteX4400" fmla="*/ 481398 w 1623018"/>
              <a:gd name="connsiteY4400" fmla="*/ 825975 h 1168415"/>
              <a:gd name="connsiteX4401" fmla="*/ 481592 w 1623018"/>
              <a:gd name="connsiteY4401" fmla="*/ 825133 h 1168415"/>
              <a:gd name="connsiteX4402" fmla="*/ 480880 w 1623018"/>
              <a:gd name="connsiteY4402" fmla="*/ 824098 h 1168415"/>
              <a:gd name="connsiteX4403" fmla="*/ 480686 w 1623018"/>
              <a:gd name="connsiteY4403" fmla="*/ 821962 h 1168415"/>
              <a:gd name="connsiteX4404" fmla="*/ 481074 w 1623018"/>
              <a:gd name="connsiteY4404" fmla="*/ 821703 h 1168415"/>
              <a:gd name="connsiteX4405" fmla="*/ 480880 w 1623018"/>
              <a:gd name="connsiteY4405" fmla="*/ 820279 h 1168415"/>
              <a:gd name="connsiteX4406" fmla="*/ 481786 w 1623018"/>
              <a:gd name="connsiteY4406" fmla="*/ 819243 h 1168415"/>
              <a:gd name="connsiteX4407" fmla="*/ 481980 w 1623018"/>
              <a:gd name="connsiteY4407" fmla="*/ 818209 h 1168415"/>
              <a:gd name="connsiteX4408" fmla="*/ 480298 w 1623018"/>
              <a:gd name="connsiteY4408" fmla="*/ 817367 h 1168415"/>
              <a:gd name="connsiteX4409" fmla="*/ 480103 w 1623018"/>
              <a:gd name="connsiteY4409" fmla="*/ 816655 h 1168415"/>
              <a:gd name="connsiteX4410" fmla="*/ 480815 w 1623018"/>
              <a:gd name="connsiteY4410" fmla="*/ 814908 h 1168415"/>
              <a:gd name="connsiteX4411" fmla="*/ 481333 w 1623018"/>
              <a:gd name="connsiteY4411" fmla="*/ 814454 h 1168415"/>
              <a:gd name="connsiteX4412" fmla="*/ 481333 w 1623018"/>
              <a:gd name="connsiteY4412" fmla="*/ 813290 h 1168415"/>
              <a:gd name="connsiteX4413" fmla="*/ 481916 w 1623018"/>
              <a:gd name="connsiteY4413" fmla="*/ 813290 h 1168415"/>
              <a:gd name="connsiteX4414" fmla="*/ 482627 w 1623018"/>
              <a:gd name="connsiteY4414" fmla="*/ 811672 h 1168415"/>
              <a:gd name="connsiteX4415" fmla="*/ 483922 w 1623018"/>
              <a:gd name="connsiteY4415" fmla="*/ 811089 h 1168415"/>
              <a:gd name="connsiteX4416" fmla="*/ 485411 w 1623018"/>
              <a:gd name="connsiteY4416" fmla="*/ 811348 h 1168415"/>
              <a:gd name="connsiteX4417" fmla="*/ 485411 w 1623018"/>
              <a:gd name="connsiteY4417" fmla="*/ 810765 h 1168415"/>
              <a:gd name="connsiteX4418" fmla="*/ 483922 w 1623018"/>
              <a:gd name="connsiteY4418" fmla="*/ 809018 h 1168415"/>
              <a:gd name="connsiteX4419" fmla="*/ 484116 w 1623018"/>
              <a:gd name="connsiteY4419" fmla="*/ 808306 h 1168415"/>
              <a:gd name="connsiteX4420" fmla="*/ 483016 w 1623018"/>
              <a:gd name="connsiteY4420" fmla="*/ 808306 h 1168415"/>
              <a:gd name="connsiteX4421" fmla="*/ 481916 w 1623018"/>
              <a:gd name="connsiteY4421" fmla="*/ 806558 h 1168415"/>
              <a:gd name="connsiteX4422" fmla="*/ 480815 w 1623018"/>
              <a:gd name="connsiteY4422" fmla="*/ 806429 h 1168415"/>
              <a:gd name="connsiteX4423" fmla="*/ 480298 w 1623018"/>
              <a:gd name="connsiteY4423" fmla="*/ 805717 h 1168415"/>
              <a:gd name="connsiteX4424" fmla="*/ 479003 w 1623018"/>
              <a:gd name="connsiteY4424" fmla="*/ 805458 h 1168415"/>
              <a:gd name="connsiteX4425" fmla="*/ 478615 w 1623018"/>
              <a:gd name="connsiteY4425" fmla="*/ 804876 h 1168415"/>
              <a:gd name="connsiteX4426" fmla="*/ 478809 w 1623018"/>
              <a:gd name="connsiteY4426" fmla="*/ 804164 h 1168415"/>
              <a:gd name="connsiteX4427" fmla="*/ 479391 w 1623018"/>
              <a:gd name="connsiteY4427" fmla="*/ 803581 h 1168415"/>
              <a:gd name="connsiteX4428" fmla="*/ 480492 w 1623018"/>
              <a:gd name="connsiteY4428" fmla="*/ 803711 h 1168415"/>
              <a:gd name="connsiteX4429" fmla="*/ 482175 w 1623018"/>
              <a:gd name="connsiteY4429" fmla="*/ 802546 h 1168415"/>
              <a:gd name="connsiteX4430" fmla="*/ 483275 w 1623018"/>
              <a:gd name="connsiteY4430" fmla="*/ 802287 h 1168415"/>
              <a:gd name="connsiteX4431" fmla="*/ 483275 w 1623018"/>
              <a:gd name="connsiteY4431" fmla="*/ 801834 h 1168415"/>
              <a:gd name="connsiteX4432" fmla="*/ 482563 w 1623018"/>
              <a:gd name="connsiteY4432" fmla="*/ 801252 h 1168415"/>
              <a:gd name="connsiteX4433" fmla="*/ 482757 w 1623018"/>
              <a:gd name="connsiteY4433" fmla="*/ 800798 h 1168415"/>
              <a:gd name="connsiteX4434" fmla="*/ 484634 w 1623018"/>
              <a:gd name="connsiteY4434" fmla="*/ 800668 h 1168415"/>
              <a:gd name="connsiteX4435" fmla="*/ 484828 w 1623018"/>
              <a:gd name="connsiteY4435" fmla="*/ 801381 h 1168415"/>
              <a:gd name="connsiteX4436" fmla="*/ 484440 w 1623018"/>
              <a:gd name="connsiteY4436" fmla="*/ 802222 h 1168415"/>
              <a:gd name="connsiteX4437" fmla="*/ 485540 w 1623018"/>
              <a:gd name="connsiteY4437" fmla="*/ 802934 h 1168415"/>
              <a:gd name="connsiteX4438" fmla="*/ 485346 w 1623018"/>
              <a:gd name="connsiteY4438" fmla="*/ 803646 h 1168415"/>
              <a:gd name="connsiteX4439" fmla="*/ 487352 w 1623018"/>
              <a:gd name="connsiteY4439" fmla="*/ 804228 h 1168415"/>
              <a:gd name="connsiteX4440" fmla="*/ 487935 w 1623018"/>
              <a:gd name="connsiteY4440" fmla="*/ 805652 h 1168415"/>
              <a:gd name="connsiteX4441" fmla="*/ 489035 w 1623018"/>
              <a:gd name="connsiteY4441" fmla="*/ 805394 h 1168415"/>
              <a:gd name="connsiteX4442" fmla="*/ 491041 w 1623018"/>
              <a:gd name="connsiteY4442" fmla="*/ 805652 h 1168415"/>
              <a:gd name="connsiteX4443" fmla="*/ 491947 w 1623018"/>
              <a:gd name="connsiteY4443" fmla="*/ 805199 h 1168415"/>
              <a:gd name="connsiteX4444" fmla="*/ 493436 w 1623018"/>
              <a:gd name="connsiteY4444" fmla="*/ 805782 h 1168415"/>
              <a:gd name="connsiteX4445" fmla="*/ 494342 w 1623018"/>
              <a:gd name="connsiteY4445" fmla="*/ 806817 h 1168415"/>
              <a:gd name="connsiteX4446" fmla="*/ 495637 w 1623018"/>
              <a:gd name="connsiteY4446" fmla="*/ 806817 h 1168415"/>
              <a:gd name="connsiteX4447" fmla="*/ 495442 w 1623018"/>
              <a:gd name="connsiteY4447" fmla="*/ 806235 h 1168415"/>
              <a:gd name="connsiteX4448" fmla="*/ 496543 w 1623018"/>
              <a:gd name="connsiteY4448" fmla="*/ 806364 h 1168415"/>
              <a:gd name="connsiteX4449" fmla="*/ 496349 w 1623018"/>
              <a:gd name="connsiteY4449" fmla="*/ 805070 h 1168415"/>
              <a:gd name="connsiteX4450" fmla="*/ 496737 w 1623018"/>
              <a:gd name="connsiteY4450" fmla="*/ 804811 h 1168415"/>
              <a:gd name="connsiteX4451" fmla="*/ 498743 w 1623018"/>
              <a:gd name="connsiteY4451" fmla="*/ 804358 h 1168415"/>
              <a:gd name="connsiteX4452" fmla="*/ 498937 w 1623018"/>
              <a:gd name="connsiteY4452" fmla="*/ 802934 h 1168415"/>
              <a:gd name="connsiteX4453" fmla="*/ 499649 w 1623018"/>
              <a:gd name="connsiteY4453" fmla="*/ 802805 h 1168415"/>
              <a:gd name="connsiteX4454" fmla="*/ 499843 w 1623018"/>
              <a:gd name="connsiteY4454" fmla="*/ 802222 h 1168415"/>
              <a:gd name="connsiteX4455" fmla="*/ 499843 w 1623018"/>
              <a:gd name="connsiteY4455" fmla="*/ 800798 h 1168415"/>
              <a:gd name="connsiteX4456" fmla="*/ 500555 w 1623018"/>
              <a:gd name="connsiteY4456" fmla="*/ 800216 h 1168415"/>
              <a:gd name="connsiteX4457" fmla="*/ 502756 w 1623018"/>
              <a:gd name="connsiteY4457" fmla="*/ 801381 h 1168415"/>
              <a:gd name="connsiteX4458" fmla="*/ 504244 w 1623018"/>
              <a:gd name="connsiteY4458" fmla="*/ 801252 h 1168415"/>
              <a:gd name="connsiteX4459" fmla="*/ 504956 w 1623018"/>
              <a:gd name="connsiteY4459" fmla="*/ 799827 h 1168415"/>
              <a:gd name="connsiteX4460" fmla="*/ 505474 w 1623018"/>
              <a:gd name="connsiteY4460" fmla="*/ 799374 h 1168415"/>
              <a:gd name="connsiteX4461" fmla="*/ 506574 w 1623018"/>
              <a:gd name="connsiteY4461" fmla="*/ 799374 h 1168415"/>
              <a:gd name="connsiteX4462" fmla="*/ 506963 w 1623018"/>
              <a:gd name="connsiteY4462" fmla="*/ 798533 h 1168415"/>
              <a:gd name="connsiteX4463" fmla="*/ 507480 w 1623018"/>
              <a:gd name="connsiteY4463" fmla="*/ 798533 h 1168415"/>
              <a:gd name="connsiteX4464" fmla="*/ 508063 w 1623018"/>
              <a:gd name="connsiteY4464" fmla="*/ 798986 h 1168415"/>
              <a:gd name="connsiteX4465" fmla="*/ 508063 w 1623018"/>
              <a:gd name="connsiteY4465" fmla="*/ 799827 h 1168415"/>
              <a:gd name="connsiteX4466" fmla="*/ 509163 w 1623018"/>
              <a:gd name="connsiteY4466" fmla="*/ 799957 h 1168415"/>
              <a:gd name="connsiteX4467" fmla="*/ 509163 w 1623018"/>
              <a:gd name="connsiteY4467" fmla="*/ 800540 h 1168415"/>
              <a:gd name="connsiteX4468" fmla="*/ 509746 w 1623018"/>
              <a:gd name="connsiteY4468" fmla="*/ 800540 h 1168415"/>
              <a:gd name="connsiteX4469" fmla="*/ 509940 w 1623018"/>
              <a:gd name="connsiteY4469" fmla="*/ 800992 h 1168415"/>
              <a:gd name="connsiteX4470" fmla="*/ 511040 w 1623018"/>
              <a:gd name="connsiteY4470" fmla="*/ 799957 h 1168415"/>
              <a:gd name="connsiteX4471" fmla="*/ 511752 w 1623018"/>
              <a:gd name="connsiteY4471" fmla="*/ 799957 h 1168415"/>
              <a:gd name="connsiteX4472" fmla="*/ 512335 w 1623018"/>
              <a:gd name="connsiteY4472" fmla="*/ 800798 h 1168415"/>
              <a:gd name="connsiteX4473" fmla="*/ 512723 w 1623018"/>
              <a:gd name="connsiteY4473" fmla="*/ 800798 h 1168415"/>
              <a:gd name="connsiteX4474" fmla="*/ 512723 w 1623018"/>
              <a:gd name="connsiteY4474" fmla="*/ 800216 h 1168415"/>
              <a:gd name="connsiteX4475" fmla="*/ 513435 w 1623018"/>
              <a:gd name="connsiteY4475" fmla="*/ 800086 h 1168415"/>
              <a:gd name="connsiteX4476" fmla="*/ 514147 w 1623018"/>
              <a:gd name="connsiteY4476" fmla="*/ 800086 h 1168415"/>
              <a:gd name="connsiteX4477" fmla="*/ 515247 w 1623018"/>
              <a:gd name="connsiteY4477" fmla="*/ 800798 h 1168415"/>
              <a:gd name="connsiteX4478" fmla="*/ 515053 w 1623018"/>
              <a:gd name="connsiteY4478" fmla="*/ 800345 h 1168415"/>
              <a:gd name="connsiteX4479" fmla="*/ 515441 w 1623018"/>
              <a:gd name="connsiteY4479" fmla="*/ 800216 h 1168415"/>
              <a:gd name="connsiteX4480" fmla="*/ 516736 w 1623018"/>
              <a:gd name="connsiteY4480" fmla="*/ 800086 h 1168415"/>
              <a:gd name="connsiteX4481" fmla="*/ 516736 w 1623018"/>
              <a:gd name="connsiteY4481" fmla="*/ 800345 h 1168415"/>
              <a:gd name="connsiteX4482" fmla="*/ 517253 w 1623018"/>
              <a:gd name="connsiteY4482" fmla="*/ 800345 h 1168415"/>
              <a:gd name="connsiteX4483" fmla="*/ 518160 w 1623018"/>
              <a:gd name="connsiteY4483" fmla="*/ 799633 h 1168415"/>
              <a:gd name="connsiteX4484" fmla="*/ 522043 w 1623018"/>
              <a:gd name="connsiteY4484" fmla="*/ 799504 h 1168415"/>
              <a:gd name="connsiteX4485" fmla="*/ 525150 w 1623018"/>
              <a:gd name="connsiteY4485" fmla="*/ 798468 h 1168415"/>
              <a:gd name="connsiteX4486" fmla="*/ 525862 w 1623018"/>
              <a:gd name="connsiteY4486" fmla="*/ 797044 h 1168415"/>
              <a:gd name="connsiteX4487" fmla="*/ 526962 w 1623018"/>
              <a:gd name="connsiteY4487" fmla="*/ 796462 h 1168415"/>
              <a:gd name="connsiteX4488" fmla="*/ 526768 w 1623018"/>
              <a:gd name="connsiteY4488" fmla="*/ 795879 h 1168415"/>
              <a:gd name="connsiteX4489" fmla="*/ 527156 w 1623018"/>
              <a:gd name="connsiteY4489" fmla="*/ 795297 h 1168415"/>
              <a:gd name="connsiteX4490" fmla="*/ 528256 w 1623018"/>
              <a:gd name="connsiteY4490" fmla="*/ 794585 h 1168415"/>
              <a:gd name="connsiteX4491" fmla="*/ 528256 w 1623018"/>
              <a:gd name="connsiteY4491" fmla="*/ 793291 h 1168415"/>
              <a:gd name="connsiteX4492" fmla="*/ 529162 w 1623018"/>
              <a:gd name="connsiteY4492" fmla="*/ 792578 h 1168415"/>
              <a:gd name="connsiteX4493" fmla="*/ 529162 w 1623018"/>
              <a:gd name="connsiteY4493" fmla="*/ 791414 h 1168415"/>
              <a:gd name="connsiteX4494" fmla="*/ 530457 w 1623018"/>
              <a:gd name="connsiteY4494" fmla="*/ 790572 h 1168415"/>
              <a:gd name="connsiteX4495" fmla="*/ 531169 w 1623018"/>
              <a:gd name="connsiteY4495" fmla="*/ 788566 h 1168415"/>
              <a:gd name="connsiteX4496" fmla="*/ 532851 w 1623018"/>
              <a:gd name="connsiteY4496" fmla="*/ 786236 h 1168415"/>
              <a:gd name="connsiteX4497" fmla="*/ 532851 w 1623018"/>
              <a:gd name="connsiteY4497" fmla="*/ 785394 h 1168415"/>
              <a:gd name="connsiteX4498" fmla="*/ 533369 w 1623018"/>
              <a:gd name="connsiteY4498" fmla="*/ 784553 h 1168415"/>
              <a:gd name="connsiteX4499" fmla="*/ 532463 w 1623018"/>
              <a:gd name="connsiteY4499" fmla="*/ 783129 h 1168415"/>
              <a:gd name="connsiteX4500" fmla="*/ 533175 w 1623018"/>
              <a:gd name="connsiteY4500" fmla="*/ 782547 h 1168415"/>
              <a:gd name="connsiteX4501" fmla="*/ 533369 w 1623018"/>
              <a:gd name="connsiteY4501" fmla="*/ 779634 h 1168415"/>
              <a:gd name="connsiteX4502" fmla="*/ 533952 w 1623018"/>
              <a:gd name="connsiteY4502" fmla="*/ 779376 h 1168415"/>
              <a:gd name="connsiteX4503" fmla="*/ 533758 w 1623018"/>
              <a:gd name="connsiteY4503" fmla="*/ 778534 h 1168415"/>
              <a:gd name="connsiteX4504" fmla="*/ 534275 w 1623018"/>
              <a:gd name="connsiteY4504" fmla="*/ 777111 h 1168415"/>
              <a:gd name="connsiteX4505" fmla="*/ 533887 w 1623018"/>
              <a:gd name="connsiteY4505" fmla="*/ 775493 h 1168415"/>
              <a:gd name="connsiteX4506" fmla="*/ 535376 w 1623018"/>
              <a:gd name="connsiteY4506" fmla="*/ 775363 h 1168415"/>
              <a:gd name="connsiteX4507" fmla="*/ 536282 w 1623018"/>
              <a:gd name="connsiteY4507" fmla="*/ 774780 h 1168415"/>
              <a:gd name="connsiteX4508" fmla="*/ 536670 w 1623018"/>
              <a:gd name="connsiteY4508" fmla="*/ 770702 h 1168415"/>
              <a:gd name="connsiteX4509" fmla="*/ 535570 w 1623018"/>
              <a:gd name="connsiteY4509" fmla="*/ 769667 h 1168415"/>
              <a:gd name="connsiteX4510" fmla="*/ 534469 w 1623018"/>
              <a:gd name="connsiteY4510" fmla="*/ 769538 h 1168415"/>
              <a:gd name="connsiteX4511" fmla="*/ 534664 w 1623018"/>
              <a:gd name="connsiteY4511" fmla="*/ 769279 h 1168415"/>
              <a:gd name="connsiteX4512" fmla="*/ 534275 w 1623018"/>
              <a:gd name="connsiteY4512" fmla="*/ 768826 h 1168415"/>
              <a:gd name="connsiteX4513" fmla="*/ 534987 w 1623018"/>
              <a:gd name="connsiteY4513" fmla="*/ 767661 h 1168415"/>
              <a:gd name="connsiteX4514" fmla="*/ 534599 w 1623018"/>
              <a:gd name="connsiteY4514" fmla="*/ 766625 h 1168415"/>
              <a:gd name="connsiteX4515" fmla="*/ 536282 w 1623018"/>
              <a:gd name="connsiteY4515" fmla="*/ 764166 h 1168415"/>
              <a:gd name="connsiteX4516" fmla="*/ 536282 w 1623018"/>
              <a:gd name="connsiteY4516" fmla="*/ 763454 h 1168415"/>
              <a:gd name="connsiteX4517" fmla="*/ 535181 w 1623018"/>
              <a:gd name="connsiteY4517" fmla="*/ 763001 h 1168415"/>
              <a:gd name="connsiteX4518" fmla="*/ 534987 w 1623018"/>
              <a:gd name="connsiteY4518" fmla="*/ 761836 h 1168415"/>
              <a:gd name="connsiteX4519" fmla="*/ 535376 w 1623018"/>
              <a:gd name="connsiteY4519" fmla="*/ 761253 h 1168415"/>
              <a:gd name="connsiteX4520" fmla="*/ 536282 w 1623018"/>
              <a:gd name="connsiteY4520" fmla="*/ 760801 h 1168415"/>
              <a:gd name="connsiteX4521" fmla="*/ 537188 w 1623018"/>
              <a:gd name="connsiteY4521" fmla="*/ 762095 h 1168415"/>
              <a:gd name="connsiteX4522" fmla="*/ 537188 w 1623018"/>
              <a:gd name="connsiteY4522" fmla="*/ 760671 h 1168415"/>
              <a:gd name="connsiteX4523" fmla="*/ 537576 w 1623018"/>
              <a:gd name="connsiteY4523" fmla="*/ 760412 h 1168415"/>
              <a:gd name="connsiteX4524" fmla="*/ 538870 w 1623018"/>
              <a:gd name="connsiteY4524" fmla="*/ 760994 h 1168415"/>
              <a:gd name="connsiteX4525" fmla="*/ 540165 w 1623018"/>
              <a:gd name="connsiteY4525" fmla="*/ 760412 h 1168415"/>
              <a:gd name="connsiteX4526" fmla="*/ 541071 w 1623018"/>
              <a:gd name="connsiteY4526" fmla="*/ 760865 h 1168415"/>
              <a:gd name="connsiteX4527" fmla="*/ 541783 w 1623018"/>
              <a:gd name="connsiteY4527" fmla="*/ 760153 h 1168415"/>
              <a:gd name="connsiteX4528" fmla="*/ 541071 w 1623018"/>
              <a:gd name="connsiteY4528" fmla="*/ 759118 h 1168415"/>
              <a:gd name="connsiteX4529" fmla="*/ 541589 w 1623018"/>
              <a:gd name="connsiteY4529" fmla="*/ 758276 h 1168415"/>
              <a:gd name="connsiteX4530" fmla="*/ 542495 w 1623018"/>
              <a:gd name="connsiteY4530" fmla="*/ 758276 h 1168415"/>
              <a:gd name="connsiteX4531" fmla="*/ 542495 w 1623018"/>
              <a:gd name="connsiteY4531" fmla="*/ 758017 h 1168415"/>
              <a:gd name="connsiteX4532" fmla="*/ 543401 w 1623018"/>
              <a:gd name="connsiteY4532" fmla="*/ 758471 h 1168415"/>
              <a:gd name="connsiteX4533" fmla="*/ 543013 w 1623018"/>
              <a:gd name="connsiteY4533" fmla="*/ 759312 h 1168415"/>
              <a:gd name="connsiteX4534" fmla="*/ 543725 w 1623018"/>
              <a:gd name="connsiteY4534" fmla="*/ 759571 h 1168415"/>
              <a:gd name="connsiteX4535" fmla="*/ 543919 w 1623018"/>
              <a:gd name="connsiteY4535" fmla="*/ 760282 h 1168415"/>
              <a:gd name="connsiteX4536" fmla="*/ 545213 w 1623018"/>
              <a:gd name="connsiteY4536" fmla="*/ 760412 h 1168415"/>
              <a:gd name="connsiteX4537" fmla="*/ 546896 w 1623018"/>
              <a:gd name="connsiteY4537" fmla="*/ 758212 h 1168415"/>
              <a:gd name="connsiteX4538" fmla="*/ 546896 w 1623018"/>
              <a:gd name="connsiteY4538" fmla="*/ 756917 h 1168415"/>
              <a:gd name="connsiteX4539" fmla="*/ 547414 w 1623018"/>
              <a:gd name="connsiteY4539" fmla="*/ 756076 h 1168415"/>
              <a:gd name="connsiteX4540" fmla="*/ 547025 w 1623018"/>
              <a:gd name="connsiteY4540" fmla="*/ 754911 h 1168415"/>
              <a:gd name="connsiteX4541" fmla="*/ 548320 w 1623018"/>
              <a:gd name="connsiteY4541" fmla="*/ 754069 h 1168415"/>
              <a:gd name="connsiteX4542" fmla="*/ 548320 w 1623018"/>
              <a:gd name="connsiteY4542" fmla="*/ 753358 h 1168415"/>
              <a:gd name="connsiteX4543" fmla="*/ 551297 w 1623018"/>
              <a:gd name="connsiteY4543" fmla="*/ 754393 h 1168415"/>
              <a:gd name="connsiteX4544" fmla="*/ 551880 w 1623018"/>
              <a:gd name="connsiteY4544" fmla="*/ 753358 h 1168415"/>
              <a:gd name="connsiteX4545" fmla="*/ 554468 w 1623018"/>
              <a:gd name="connsiteY4545" fmla="*/ 753228 h 1168415"/>
              <a:gd name="connsiteX4546" fmla="*/ 554986 w 1623018"/>
              <a:gd name="connsiteY4546" fmla="*/ 752646 h 1168415"/>
              <a:gd name="connsiteX4547" fmla="*/ 554468 w 1623018"/>
              <a:gd name="connsiteY4547" fmla="*/ 750898 h 1168415"/>
              <a:gd name="connsiteX4548" fmla="*/ 555763 w 1623018"/>
              <a:gd name="connsiteY4548" fmla="*/ 750769 h 1168415"/>
              <a:gd name="connsiteX4549" fmla="*/ 555569 w 1623018"/>
              <a:gd name="connsiteY4549" fmla="*/ 750509 h 1168415"/>
              <a:gd name="connsiteX4550" fmla="*/ 556281 w 1623018"/>
              <a:gd name="connsiteY4550" fmla="*/ 750639 h 1168415"/>
              <a:gd name="connsiteX4551" fmla="*/ 556086 w 1623018"/>
              <a:gd name="connsiteY4551" fmla="*/ 750057 h 1168415"/>
              <a:gd name="connsiteX4552" fmla="*/ 556798 w 1623018"/>
              <a:gd name="connsiteY4552" fmla="*/ 748891 h 1168415"/>
              <a:gd name="connsiteX4553" fmla="*/ 559776 w 1623018"/>
              <a:gd name="connsiteY4553" fmla="*/ 748439 h 1168415"/>
              <a:gd name="connsiteX4554" fmla="*/ 560164 w 1623018"/>
              <a:gd name="connsiteY4554" fmla="*/ 747986 h 1168415"/>
              <a:gd name="connsiteX4555" fmla="*/ 561847 w 1623018"/>
              <a:gd name="connsiteY4555" fmla="*/ 747986 h 1168415"/>
              <a:gd name="connsiteX4556" fmla="*/ 561847 w 1623018"/>
              <a:gd name="connsiteY4556" fmla="*/ 748244 h 1168415"/>
              <a:gd name="connsiteX4557" fmla="*/ 562559 w 1623018"/>
              <a:gd name="connsiteY4557" fmla="*/ 747986 h 1168415"/>
              <a:gd name="connsiteX4558" fmla="*/ 561264 w 1623018"/>
              <a:gd name="connsiteY4558" fmla="*/ 746950 h 1168415"/>
              <a:gd name="connsiteX4559" fmla="*/ 561458 w 1623018"/>
              <a:gd name="connsiteY4559" fmla="*/ 745526 h 1168415"/>
              <a:gd name="connsiteX4560" fmla="*/ 561976 w 1623018"/>
              <a:gd name="connsiteY4560" fmla="*/ 744491 h 1168415"/>
              <a:gd name="connsiteX4561" fmla="*/ 562559 w 1623018"/>
              <a:gd name="connsiteY4561" fmla="*/ 744361 h 1168415"/>
              <a:gd name="connsiteX4562" fmla="*/ 562559 w 1623018"/>
              <a:gd name="connsiteY4562" fmla="*/ 743520 h 1168415"/>
              <a:gd name="connsiteX4563" fmla="*/ 564241 w 1623018"/>
              <a:gd name="connsiteY4563" fmla="*/ 742354 h 1168415"/>
              <a:gd name="connsiteX4564" fmla="*/ 567024 w 1623018"/>
              <a:gd name="connsiteY4564" fmla="*/ 742354 h 1168415"/>
              <a:gd name="connsiteX4565" fmla="*/ 567607 w 1623018"/>
              <a:gd name="connsiteY4565" fmla="*/ 741514 h 1168415"/>
              <a:gd name="connsiteX4566" fmla="*/ 567607 w 1623018"/>
              <a:gd name="connsiteY4566" fmla="*/ 739896 h 1168415"/>
              <a:gd name="connsiteX4567" fmla="*/ 569419 w 1623018"/>
              <a:gd name="connsiteY4567" fmla="*/ 739442 h 1168415"/>
              <a:gd name="connsiteX4568" fmla="*/ 569807 w 1623018"/>
              <a:gd name="connsiteY4568" fmla="*/ 738148 h 1168415"/>
              <a:gd name="connsiteX4569" fmla="*/ 571102 w 1623018"/>
              <a:gd name="connsiteY4569" fmla="*/ 738019 h 1168415"/>
              <a:gd name="connsiteX4570" fmla="*/ 571490 w 1623018"/>
              <a:gd name="connsiteY4570" fmla="*/ 737565 h 1168415"/>
              <a:gd name="connsiteX4571" fmla="*/ 571490 w 1623018"/>
              <a:gd name="connsiteY4571" fmla="*/ 735689 h 1168415"/>
              <a:gd name="connsiteX4572" fmla="*/ 572008 w 1623018"/>
              <a:gd name="connsiteY4572" fmla="*/ 734523 h 1168415"/>
              <a:gd name="connsiteX4573" fmla="*/ 571296 w 1623018"/>
              <a:gd name="connsiteY4573" fmla="*/ 733682 h 1168415"/>
              <a:gd name="connsiteX4574" fmla="*/ 572979 w 1623018"/>
              <a:gd name="connsiteY4574" fmla="*/ 732517 h 1168415"/>
              <a:gd name="connsiteX4575" fmla="*/ 573367 w 1623018"/>
              <a:gd name="connsiteY4575" fmla="*/ 729604 h 1168415"/>
              <a:gd name="connsiteX4576" fmla="*/ 572655 w 1623018"/>
              <a:gd name="connsiteY4576" fmla="*/ 727857 h 1168415"/>
              <a:gd name="connsiteX4577" fmla="*/ 572655 w 1623018"/>
              <a:gd name="connsiteY4577" fmla="*/ 726822 h 1168415"/>
              <a:gd name="connsiteX4578" fmla="*/ 573043 w 1623018"/>
              <a:gd name="connsiteY4578" fmla="*/ 726368 h 1168415"/>
              <a:gd name="connsiteX4579" fmla="*/ 571943 w 1623018"/>
              <a:gd name="connsiteY4579" fmla="*/ 725916 h 1168415"/>
              <a:gd name="connsiteX4580" fmla="*/ 571943 w 1623018"/>
              <a:gd name="connsiteY4580" fmla="*/ 725074 h 1168415"/>
              <a:gd name="connsiteX4581" fmla="*/ 574532 w 1623018"/>
              <a:gd name="connsiteY4581" fmla="*/ 725204 h 1168415"/>
              <a:gd name="connsiteX4582" fmla="*/ 574920 w 1623018"/>
              <a:gd name="connsiteY4582" fmla="*/ 725657 h 1168415"/>
              <a:gd name="connsiteX4583" fmla="*/ 576409 w 1623018"/>
              <a:gd name="connsiteY4583" fmla="*/ 725786 h 1168415"/>
              <a:gd name="connsiteX4584" fmla="*/ 577121 w 1623018"/>
              <a:gd name="connsiteY4584" fmla="*/ 725204 h 1168415"/>
              <a:gd name="connsiteX4585" fmla="*/ 577121 w 1623018"/>
              <a:gd name="connsiteY4585" fmla="*/ 724362 h 1168415"/>
              <a:gd name="connsiteX4586" fmla="*/ 578221 w 1623018"/>
              <a:gd name="connsiteY4586" fmla="*/ 724362 h 1168415"/>
              <a:gd name="connsiteX4587" fmla="*/ 578221 w 1623018"/>
              <a:gd name="connsiteY4587" fmla="*/ 723651 h 1168415"/>
              <a:gd name="connsiteX4588" fmla="*/ 576927 w 1623018"/>
              <a:gd name="connsiteY4588" fmla="*/ 723327 h 1168415"/>
              <a:gd name="connsiteX4589" fmla="*/ 577121 w 1623018"/>
              <a:gd name="connsiteY4589" fmla="*/ 722874 h 1168415"/>
              <a:gd name="connsiteX4590" fmla="*/ 576733 w 1623018"/>
              <a:gd name="connsiteY4590" fmla="*/ 722033 h 1168415"/>
              <a:gd name="connsiteX4591" fmla="*/ 578221 w 1623018"/>
              <a:gd name="connsiteY4591" fmla="*/ 721579 h 1168415"/>
              <a:gd name="connsiteX4592" fmla="*/ 578027 w 1623018"/>
              <a:gd name="connsiteY4592" fmla="*/ 720543 h 1168415"/>
              <a:gd name="connsiteX4593" fmla="*/ 579321 w 1623018"/>
              <a:gd name="connsiteY4593" fmla="*/ 719508 h 1168415"/>
              <a:gd name="connsiteX4594" fmla="*/ 580228 w 1623018"/>
              <a:gd name="connsiteY4594" fmla="*/ 719379 h 1168415"/>
              <a:gd name="connsiteX4595" fmla="*/ 581910 w 1623018"/>
              <a:gd name="connsiteY4595" fmla="*/ 719831 h 1168415"/>
              <a:gd name="connsiteX4596" fmla="*/ 582622 w 1623018"/>
              <a:gd name="connsiteY4596" fmla="*/ 719120 h 1168415"/>
              <a:gd name="connsiteX4597" fmla="*/ 583205 w 1623018"/>
              <a:gd name="connsiteY4597" fmla="*/ 719120 h 1168415"/>
              <a:gd name="connsiteX4598" fmla="*/ 583723 w 1623018"/>
              <a:gd name="connsiteY4598" fmla="*/ 718278 h 1168415"/>
              <a:gd name="connsiteX4599" fmla="*/ 583528 w 1623018"/>
              <a:gd name="connsiteY4599" fmla="*/ 717566 h 1168415"/>
              <a:gd name="connsiteX4600" fmla="*/ 584046 w 1623018"/>
              <a:gd name="connsiteY4600" fmla="*/ 717307 h 1168415"/>
              <a:gd name="connsiteX4601" fmla="*/ 583528 w 1623018"/>
              <a:gd name="connsiteY4601" fmla="*/ 716466 h 1168415"/>
              <a:gd name="connsiteX4602" fmla="*/ 584434 w 1623018"/>
              <a:gd name="connsiteY4602" fmla="*/ 716337 h 1168415"/>
              <a:gd name="connsiteX4603" fmla="*/ 584434 w 1623018"/>
              <a:gd name="connsiteY4603" fmla="*/ 715172 h 1168415"/>
              <a:gd name="connsiteX4604" fmla="*/ 585535 w 1623018"/>
              <a:gd name="connsiteY4604" fmla="*/ 713878 h 1168415"/>
              <a:gd name="connsiteX4605" fmla="*/ 588641 w 1623018"/>
              <a:gd name="connsiteY4605" fmla="*/ 712260 h 1168415"/>
              <a:gd name="connsiteX4606" fmla="*/ 590518 w 1623018"/>
              <a:gd name="connsiteY4606" fmla="*/ 712130 h 1168415"/>
              <a:gd name="connsiteX4607" fmla="*/ 592007 w 1623018"/>
              <a:gd name="connsiteY4607" fmla="*/ 711418 h 1168415"/>
              <a:gd name="connsiteX4608" fmla="*/ 592719 w 1623018"/>
              <a:gd name="connsiteY4608" fmla="*/ 711548 h 1168415"/>
              <a:gd name="connsiteX4609" fmla="*/ 593819 w 1623018"/>
              <a:gd name="connsiteY4609" fmla="*/ 710123 h 1168415"/>
              <a:gd name="connsiteX4610" fmla="*/ 594919 w 1623018"/>
              <a:gd name="connsiteY4610" fmla="*/ 709411 h 1168415"/>
              <a:gd name="connsiteX4611" fmla="*/ 595113 w 1623018"/>
              <a:gd name="connsiteY4611" fmla="*/ 708829 h 1168415"/>
              <a:gd name="connsiteX4612" fmla="*/ 597896 w 1623018"/>
              <a:gd name="connsiteY4612" fmla="*/ 708247 h 1168415"/>
              <a:gd name="connsiteX4613" fmla="*/ 598414 w 1623018"/>
              <a:gd name="connsiteY4613" fmla="*/ 707405 h 1168415"/>
              <a:gd name="connsiteX4614" fmla="*/ 598414 w 1623018"/>
              <a:gd name="connsiteY4614" fmla="*/ 706240 h 1168415"/>
              <a:gd name="connsiteX4615" fmla="*/ 598997 w 1623018"/>
              <a:gd name="connsiteY4615" fmla="*/ 705787 h 1168415"/>
              <a:gd name="connsiteX4616" fmla="*/ 600680 w 1623018"/>
              <a:gd name="connsiteY4616" fmla="*/ 705528 h 1168415"/>
              <a:gd name="connsiteX4617" fmla="*/ 600874 w 1623018"/>
              <a:gd name="connsiteY4617" fmla="*/ 704363 h 1168415"/>
              <a:gd name="connsiteX4618" fmla="*/ 602556 w 1623018"/>
              <a:gd name="connsiteY4618" fmla="*/ 703328 h 1168415"/>
              <a:gd name="connsiteX4619" fmla="*/ 602750 w 1623018"/>
              <a:gd name="connsiteY4619" fmla="*/ 702745 h 1168415"/>
              <a:gd name="connsiteX4620" fmla="*/ 602362 w 1623018"/>
              <a:gd name="connsiteY4620" fmla="*/ 702033 h 1168415"/>
              <a:gd name="connsiteX4621" fmla="*/ 603074 w 1623018"/>
              <a:gd name="connsiteY4621" fmla="*/ 701580 h 1168415"/>
              <a:gd name="connsiteX4622" fmla="*/ 602686 w 1623018"/>
              <a:gd name="connsiteY4622" fmla="*/ 700869 h 1168415"/>
              <a:gd name="connsiteX4623" fmla="*/ 603980 w 1623018"/>
              <a:gd name="connsiteY4623" fmla="*/ 700285 h 1168415"/>
              <a:gd name="connsiteX4624" fmla="*/ 603980 w 1623018"/>
              <a:gd name="connsiteY4624" fmla="*/ 699445 h 1168415"/>
              <a:gd name="connsiteX4625" fmla="*/ 603398 w 1623018"/>
              <a:gd name="connsiteY4625" fmla="*/ 698862 h 1168415"/>
              <a:gd name="connsiteX4626" fmla="*/ 603980 w 1623018"/>
              <a:gd name="connsiteY4626" fmla="*/ 698280 h 1168415"/>
              <a:gd name="connsiteX4627" fmla="*/ 603980 w 1623018"/>
              <a:gd name="connsiteY4627" fmla="*/ 696856 h 1168415"/>
              <a:gd name="connsiteX4628" fmla="*/ 603398 w 1623018"/>
              <a:gd name="connsiteY4628" fmla="*/ 696856 h 1168415"/>
              <a:gd name="connsiteX4629" fmla="*/ 603980 w 1623018"/>
              <a:gd name="connsiteY4629" fmla="*/ 694849 h 1168415"/>
              <a:gd name="connsiteX4630" fmla="*/ 602880 w 1623018"/>
              <a:gd name="connsiteY4630" fmla="*/ 694008 h 1168415"/>
              <a:gd name="connsiteX4631" fmla="*/ 602880 w 1623018"/>
              <a:gd name="connsiteY4631" fmla="*/ 693425 h 1168415"/>
              <a:gd name="connsiteX4632" fmla="*/ 603592 w 1623018"/>
              <a:gd name="connsiteY4632" fmla="*/ 693166 h 1168415"/>
              <a:gd name="connsiteX4633" fmla="*/ 603074 w 1623018"/>
              <a:gd name="connsiteY4633" fmla="*/ 690836 h 1168415"/>
              <a:gd name="connsiteX4634" fmla="*/ 604174 w 1623018"/>
              <a:gd name="connsiteY4634" fmla="*/ 689413 h 1168415"/>
              <a:gd name="connsiteX4635" fmla="*/ 603786 w 1623018"/>
              <a:gd name="connsiteY4635" fmla="*/ 688830 h 1168415"/>
              <a:gd name="connsiteX4636" fmla="*/ 603786 w 1623018"/>
              <a:gd name="connsiteY4636" fmla="*/ 687212 h 1168415"/>
              <a:gd name="connsiteX4637" fmla="*/ 604174 w 1623018"/>
              <a:gd name="connsiteY4637" fmla="*/ 687083 h 1168415"/>
              <a:gd name="connsiteX4638" fmla="*/ 603786 w 1623018"/>
              <a:gd name="connsiteY4638" fmla="*/ 686047 h 1168415"/>
              <a:gd name="connsiteX4639" fmla="*/ 603786 w 1623018"/>
              <a:gd name="connsiteY4639" fmla="*/ 685335 h 1168415"/>
              <a:gd name="connsiteX4640" fmla="*/ 604174 w 1623018"/>
              <a:gd name="connsiteY4640" fmla="*/ 685206 h 1168415"/>
              <a:gd name="connsiteX4641" fmla="*/ 604174 w 1623018"/>
              <a:gd name="connsiteY4641" fmla="*/ 684041 h 1168415"/>
              <a:gd name="connsiteX4642" fmla="*/ 603786 w 1623018"/>
              <a:gd name="connsiteY4642" fmla="*/ 683912 h 1168415"/>
              <a:gd name="connsiteX4643" fmla="*/ 603786 w 1623018"/>
              <a:gd name="connsiteY4643" fmla="*/ 682487 h 1168415"/>
              <a:gd name="connsiteX4644" fmla="*/ 604174 w 1623018"/>
              <a:gd name="connsiteY4644" fmla="*/ 682358 h 1168415"/>
              <a:gd name="connsiteX4645" fmla="*/ 603592 w 1623018"/>
              <a:gd name="connsiteY4645" fmla="*/ 681646 h 1168415"/>
              <a:gd name="connsiteX4646" fmla="*/ 603980 w 1623018"/>
              <a:gd name="connsiteY4646" fmla="*/ 680028 h 1168415"/>
              <a:gd name="connsiteX4647" fmla="*/ 603786 w 1623018"/>
              <a:gd name="connsiteY4647" fmla="*/ 678863 h 1168415"/>
              <a:gd name="connsiteX4648" fmla="*/ 604174 w 1623018"/>
              <a:gd name="connsiteY4648" fmla="*/ 677698 h 1168415"/>
              <a:gd name="connsiteX4649" fmla="*/ 605663 w 1623018"/>
              <a:gd name="connsiteY4649" fmla="*/ 678539 h 1168415"/>
              <a:gd name="connsiteX4650" fmla="*/ 605857 w 1623018"/>
              <a:gd name="connsiteY4650" fmla="*/ 677957 h 1168415"/>
              <a:gd name="connsiteX4651" fmla="*/ 604951 w 1623018"/>
              <a:gd name="connsiteY4651" fmla="*/ 677245 h 1168415"/>
              <a:gd name="connsiteX4652" fmla="*/ 604951 w 1623018"/>
              <a:gd name="connsiteY4652" fmla="*/ 675497 h 1168415"/>
              <a:gd name="connsiteX4653" fmla="*/ 604239 w 1623018"/>
              <a:gd name="connsiteY4653" fmla="*/ 675238 h 1168415"/>
              <a:gd name="connsiteX4654" fmla="*/ 604433 w 1623018"/>
              <a:gd name="connsiteY4654" fmla="*/ 672650 h 1168415"/>
              <a:gd name="connsiteX4655" fmla="*/ 603916 w 1623018"/>
              <a:gd name="connsiteY4655" fmla="*/ 672197 h 1168415"/>
              <a:gd name="connsiteX4656" fmla="*/ 604304 w 1623018"/>
              <a:gd name="connsiteY4656" fmla="*/ 671355 h 1168415"/>
              <a:gd name="connsiteX4657" fmla="*/ 604110 w 1623018"/>
              <a:gd name="connsiteY4657" fmla="*/ 670320 h 1168415"/>
              <a:gd name="connsiteX4658" fmla="*/ 604498 w 1623018"/>
              <a:gd name="connsiteY4658" fmla="*/ 670320 h 1168415"/>
              <a:gd name="connsiteX4659" fmla="*/ 604304 w 1623018"/>
              <a:gd name="connsiteY4659" fmla="*/ 669608 h 1168415"/>
              <a:gd name="connsiteX4660" fmla="*/ 604692 w 1623018"/>
              <a:gd name="connsiteY4660" fmla="*/ 669349 h 1168415"/>
              <a:gd name="connsiteX4661" fmla="*/ 604498 w 1623018"/>
              <a:gd name="connsiteY4661" fmla="*/ 668313 h 1168415"/>
              <a:gd name="connsiteX4662" fmla="*/ 603980 w 1623018"/>
              <a:gd name="connsiteY4662" fmla="*/ 667861 h 1168415"/>
              <a:gd name="connsiteX4663" fmla="*/ 604368 w 1623018"/>
              <a:gd name="connsiteY4663" fmla="*/ 667278 h 1168415"/>
              <a:gd name="connsiteX4664" fmla="*/ 604563 w 1623018"/>
              <a:gd name="connsiteY4664" fmla="*/ 663912 h 1168415"/>
              <a:gd name="connsiteX4665" fmla="*/ 604174 w 1623018"/>
              <a:gd name="connsiteY4665" fmla="*/ 662618 h 1168415"/>
              <a:gd name="connsiteX4666" fmla="*/ 604174 w 1623018"/>
              <a:gd name="connsiteY4666" fmla="*/ 659382 h 1168415"/>
              <a:gd name="connsiteX4667" fmla="*/ 603268 w 1623018"/>
              <a:gd name="connsiteY4667" fmla="*/ 656599 h 1168415"/>
              <a:gd name="connsiteX4668" fmla="*/ 603657 w 1623018"/>
              <a:gd name="connsiteY4668" fmla="*/ 654852 h 1168415"/>
              <a:gd name="connsiteX4669" fmla="*/ 602945 w 1623018"/>
              <a:gd name="connsiteY4669" fmla="*/ 654980 h 1168415"/>
              <a:gd name="connsiteX4670" fmla="*/ 602556 w 1623018"/>
              <a:gd name="connsiteY4670" fmla="*/ 654140 h 1168415"/>
              <a:gd name="connsiteX4671" fmla="*/ 603268 w 1623018"/>
              <a:gd name="connsiteY4671" fmla="*/ 652522 h 1168415"/>
              <a:gd name="connsiteX4672" fmla="*/ 602880 w 1623018"/>
              <a:gd name="connsiteY4672" fmla="*/ 651680 h 1168415"/>
              <a:gd name="connsiteX4673" fmla="*/ 602492 w 1623018"/>
              <a:gd name="connsiteY4673" fmla="*/ 651680 h 1168415"/>
              <a:gd name="connsiteX4674" fmla="*/ 602492 w 1623018"/>
              <a:gd name="connsiteY4674" fmla="*/ 651227 h 1168415"/>
              <a:gd name="connsiteX4675" fmla="*/ 601780 w 1623018"/>
              <a:gd name="connsiteY4675" fmla="*/ 650645 h 1168415"/>
              <a:gd name="connsiteX4676" fmla="*/ 601974 w 1623018"/>
              <a:gd name="connsiteY4676" fmla="*/ 650191 h 1168415"/>
              <a:gd name="connsiteX4677" fmla="*/ 600680 w 1623018"/>
              <a:gd name="connsiteY4677" fmla="*/ 649479 h 1168415"/>
              <a:gd name="connsiteX4678" fmla="*/ 600680 w 1623018"/>
              <a:gd name="connsiteY4678" fmla="*/ 648767 h 1168415"/>
              <a:gd name="connsiteX4679" fmla="*/ 601391 w 1623018"/>
              <a:gd name="connsiteY4679" fmla="*/ 648638 h 1168415"/>
              <a:gd name="connsiteX4680" fmla="*/ 601586 w 1623018"/>
              <a:gd name="connsiteY4680" fmla="*/ 648185 h 1168415"/>
              <a:gd name="connsiteX4681" fmla="*/ 602298 w 1623018"/>
              <a:gd name="connsiteY4681" fmla="*/ 648185 h 1168415"/>
              <a:gd name="connsiteX4682" fmla="*/ 602880 w 1623018"/>
              <a:gd name="connsiteY4682" fmla="*/ 646178 h 1168415"/>
              <a:gd name="connsiteX4683" fmla="*/ 601586 w 1623018"/>
              <a:gd name="connsiteY4683" fmla="*/ 644884 h 1168415"/>
              <a:gd name="connsiteX4684" fmla="*/ 601586 w 1623018"/>
              <a:gd name="connsiteY4684" fmla="*/ 644302 h 1168415"/>
              <a:gd name="connsiteX4685" fmla="*/ 602103 w 1623018"/>
              <a:gd name="connsiteY4685" fmla="*/ 644043 h 1168415"/>
              <a:gd name="connsiteX4686" fmla="*/ 601391 w 1623018"/>
              <a:gd name="connsiteY4686" fmla="*/ 642749 h 1168415"/>
              <a:gd name="connsiteX4687" fmla="*/ 601780 w 1623018"/>
              <a:gd name="connsiteY4687" fmla="*/ 641260 h 1168415"/>
              <a:gd name="connsiteX4688" fmla="*/ 600097 w 1623018"/>
              <a:gd name="connsiteY4688" fmla="*/ 639965 h 1168415"/>
              <a:gd name="connsiteX4689" fmla="*/ 600097 w 1623018"/>
              <a:gd name="connsiteY4689" fmla="*/ 639513 h 1168415"/>
              <a:gd name="connsiteX4690" fmla="*/ 601197 w 1623018"/>
              <a:gd name="connsiteY4690" fmla="*/ 639059 h 1168415"/>
              <a:gd name="connsiteX4691" fmla="*/ 601391 w 1623018"/>
              <a:gd name="connsiteY4691" fmla="*/ 637441 h 1168415"/>
              <a:gd name="connsiteX4692" fmla="*/ 601974 w 1623018"/>
              <a:gd name="connsiteY4692" fmla="*/ 637312 h 1168415"/>
              <a:gd name="connsiteX4693" fmla="*/ 601262 w 1623018"/>
              <a:gd name="connsiteY4693" fmla="*/ 636018 h 1168415"/>
              <a:gd name="connsiteX4694" fmla="*/ 601650 w 1623018"/>
              <a:gd name="connsiteY4694" fmla="*/ 635888 h 1168415"/>
              <a:gd name="connsiteX4695" fmla="*/ 601650 w 1623018"/>
              <a:gd name="connsiteY4695" fmla="*/ 635176 h 1168415"/>
              <a:gd name="connsiteX4696" fmla="*/ 602362 w 1623018"/>
              <a:gd name="connsiteY4696" fmla="*/ 634917 h 1168415"/>
              <a:gd name="connsiteX4697" fmla="*/ 602168 w 1623018"/>
              <a:gd name="connsiteY4697" fmla="*/ 633752 h 1168415"/>
              <a:gd name="connsiteX4698" fmla="*/ 602556 w 1623018"/>
              <a:gd name="connsiteY4698" fmla="*/ 633041 h 1168415"/>
              <a:gd name="connsiteX4699" fmla="*/ 604045 w 1623018"/>
              <a:gd name="connsiteY4699" fmla="*/ 632328 h 1168415"/>
              <a:gd name="connsiteX4700" fmla="*/ 604239 w 1623018"/>
              <a:gd name="connsiteY4700" fmla="*/ 631616 h 1168415"/>
              <a:gd name="connsiteX4701" fmla="*/ 603851 w 1623018"/>
              <a:gd name="connsiteY4701" fmla="*/ 631034 h 1168415"/>
              <a:gd name="connsiteX4702" fmla="*/ 604239 w 1623018"/>
              <a:gd name="connsiteY4702" fmla="*/ 631034 h 1168415"/>
              <a:gd name="connsiteX4703" fmla="*/ 604433 w 1623018"/>
              <a:gd name="connsiteY4703" fmla="*/ 630452 h 1168415"/>
              <a:gd name="connsiteX4704" fmla="*/ 605922 w 1623018"/>
              <a:gd name="connsiteY4704" fmla="*/ 629286 h 1168415"/>
              <a:gd name="connsiteX4705" fmla="*/ 605210 w 1623018"/>
              <a:gd name="connsiteY4705" fmla="*/ 628122 h 1168415"/>
              <a:gd name="connsiteX4706" fmla="*/ 606116 w 1623018"/>
              <a:gd name="connsiteY4706" fmla="*/ 628122 h 1168415"/>
              <a:gd name="connsiteX4707" fmla="*/ 607993 w 1623018"/>
              <a:gd name="connsiteY4707" fmla="*/ 626827 h 1168415"/>
              <a:gd name="connsiteX4708" fmla="*/ 607799 w 1623018"/>
              <a:gd name="connsiteY4708" fmla="*/ 625403 h 1168415"/>
              <a:gd name="connsiteX4709" fmla="*/ 608187 w 1623018"/>
              <a:gd name="connsiteY4709" fmla="*/ 624950 h 1168415"/>
              <a:gd name="connsiteX4710" fmla="*/ 607475 w 1623018"/>
              <a:gd name="connsiteY4710" fmla="*/ 624950 h 1168415"/>
              <a:gd name="connsiteX4711" fmla="*/ 608058 w 1623018"/>
              <a:gd name="connsiteY4711" fmla="*/ 624238 h 1168415"/>
              <a:gd name="connsiteX4712" fmla="*/ 607669 w 1623018"/>
              <a:gd name="connsiteY4712" fmla="*/ 623979 h 1168415"/>
              <a:gd name="connsiteX4713" fmla="*/ 607669 w 1623018"/>
              <a:gd name="connsiteY4713" fmla="*/ 623138 h 1168415"/>
              <a:gd name="connsiteX4714" fmla="*/ 607281 w 1623018"/>
              <a:gd name="connsiteY4714" fmla="*/ 623008 h 1168415"/>
              <a:gd name="connsiteX4715" fmla="*/ 607669 w 1623018"/>
              <a:gd name="connsiteY4715" fmla="*/ 622556 h 1168415"/>
              <a:gd name="connsiteX4716" fmla="*/ 607152 w 1623018"/>
              <a:gd name="connsiteY4716" fmla="*/ 622102 h 1168415"/>
              <a:gd name="connsiteX4717" fmla="*/ 606958 w 1623018"/>
              <a:gd name="connsiteY4717" fmla="*/ 620484 h 1168415"/>
              <a:gd name="connsiteX4718" fmla="*/ 607863 w 1623018"/>
              <a:gd name="connsiteY4718" fmla="*/ 620225 h 1168415"/>
              <a:gd name="connsiteX4719" fmla="*/ 608576 w 1623018"/>
              <a:gd name="connsiteY4719" fmla="*/ 618931 h 1168415"/>
              <a:gd name="connsiteX4720" fmla="*/ 609158 w 1623018"/>
              <a:gd name="connsiteY4720" fmla="*/ 618607 h 1168415"/>
              <a:gd name="connsiteX4721" fmla="*/ 609546 w 1623018"/>
              <a:gd name="connsiteY4721" fmla="*/ 615954 h 1168415"/>
              <a:gd name="connsiteX4722" fmla="*/ 608964 w 1623018"/>
              <a:gd name="connsiteY4722" fmla="*/ 615695 h 1168415"/>
              <a:gd name="connsiteX4723" fmla="*/ 608964 w 1623018"/>
              <a:gd name="connsiteY4723" fmla="*/ 614659 h 1168415"/>
              <a:gd name="connsiteX4724" fmla="*/ 608446 w 1623018"/>
              <a:gd name="connsiteY4724" fmla="*/ 614206 h 1168415"/>
              <a:gd name="connsiteX4725" fmla="*/ 610452 w 1623018"/>
              <a:gd name="connsiteY4725" fmla="*/ 611423 h 1168415"/>
              <a:gd name="connsiteX4726" fmla="*/ 611164 w 1623018"/>
              <a:gd name="connsiteY4726" fmla="*/ 608964 h 1168415"/>
              <a:gd name="connsiteX4727" fmla="*/ 612459 w 1623018"/>
              <a:gd name="connsiteY4727" fmla="*/ 607346 h 1168415"/>
              <a:gd name="connsiteX4728" fmla="*/ 612459 w 1623018"/>
              <a:gd name="connsiteY4728" fmla="*/ 606311 h 1168415"/>
              <a:gd name="connsiteX4729" fmla="*/ 611941 w 1623018"/>
              <a:gd name="connsiteY4729" fmla="*/ 605599 h 1168415"/>
              <a:gd name="connsiteX4730" fmla="*/ 612329 w 1623018"/>
              <a:gd name="connsiteY4730" fmla="*/ 604433 h 1168415"/>
              <a:gd name="connsiteX4731" fmla="*/ 611812 w 1623018"/>
              <a:gd name="connsiteY4731" fmla="*/ 603981 h 1168415"/>
              <a:gd name="connsiteX4732" fmla="*/ 611812 w 1623018"/>
              <a:gd name="connsiteY4732" fmla="*/ 603722 h 1168415"/>
              <a:gd name="connsiteX4733" fmla="*/ 612329 w 1623018"/>
              <a:gd name="connsiteY4733" fmla="*/ 603722 h 1168415"/>
              <a:gd name="connsiteX4734" fmla="*/ 612329 w 1623018"/>
              <a:gd name="connsiteY4734" fmla="*/ 603268 h 1168415"/>
              <a:gd name="connsiteX4735" fmla="*/ 611617 w 1623018"/>
              <a:gd name="connsiteY4735" fmla="*/ 602556 h 1168415"/>
              <a:gd name="connsiteX4736" fmla="*/ 612329 w 1623018"/>
              <a:gd name="connsiteY4736" fmla="*/ 601392 h 1168415"/>
              <a:gd name="connsiteX4737" fmla="*/ 611617 w 1623018"/>
              <a:gd name="connsiteY4737" fmla="*/ 600550 h 1168415"/>
              <a:gd name="connsiteX4738" fmla="*/ 613300 w 1623018"/>
              <a:gd name="connsiteY4738" fmla="*/ 598803 h 1168415"/>
              <a:gd name="connsiteX4739" fmla="*/ 612718 w 1623018"/>
              <a:gd name="connsiteY4739" fmla="*/ 597961 h 1168415"/>
              <a:gd name="connsiteX4740" fmla="*/ 613624 w 1623018"/>
              <a:gd name="connsiteY4740" fmla="*/ 596926 h 1168415"/>
              <a:gd name="connsiteX4741" fmla="*/ 613430 w 1623018"/>
              <a:gd name="connsiteY4741" fmla="*/ 596214 h 1168415"/>
              <a:gd name="connsiteX4742" fmla="*/ 612523 w 1623018"/>
              <a:gd name="connsiteY4742" fmla="*/ 595761 h 1168415"/>
              <a:gd name="connsiteX4743" fmla="*/ 612523 w 1623018"/>
              <a:gd name="connsiteY4743" fmla="*/ 594596 h 1168415"/>
              <a:gd name="connsiteX4744" fmla="*/ 611812 w 1623018"/>
              <a:gd name="connsiteY4744" fmla="*/ 593884 h 1168415"/>
              <a:gd name="connsiteX4745" fmla="*/ 612200 w 1623018"/>
              <a:gd name="connsiteY4745" fmla="*/ 593625 h 1168415"/>
              <a:gd name="connsiteX4746" fmla="*/ 612200 w 1623018"/>
              <a:gd name="connsiteY4746" fmla="*/ 593042 h 1168415"/>
              <a:gd name="connsiteX4747" fmla="*/ 611812 w 1623018"/>
              <a:gd name="connsiteY4747" fmla="*/ 592913 h 1168415"/>
              <a:gd name="connsiteX4748" fmla="*/ 612006 w 1623018"/>
              <a:gd name="connsiteY4748" fmla="*/ 591877 h 1168415"/>
              <a:gd name="connsiteX4749" fmla="*/ 613300 w 1623018"/>
              <a:gd name="connsiteY4749" fmla="*/ 591748 h 1168415"/>
              <a:gd name="connsiteX4750" fmla="*/ 612394 w 1623018"/>
              <a:gd name="connsiteY4750" fmla="*/ 588965 h 1168415"/>
              <a:gd name="connsiteX4751" fmla="*/ 612394 w 1623018"/>
              <a:gd name="connsiteY4751" fmla="*/ 588059 h 1168415"/>
              <a:gd name="connsiteX4752" fmla="*/ 613300 w 1623018"/>
              <a:gd name="connsiteY4752" fmla="*/ 586570 h 1168415"/>
              <a:gd name="connsiteX4753" fmla="*/ 613300 w 1623018"/>
              <a:gd name="connsiteY4753" fmla="*/ 585664 h 1168415"/>
              <a:gd name="connsiteX4754" fmla="*/ 612200 w 1623018"/>
              <a:gd name="connsiteY4754" fmla="*/ 585535 h 1168415"/>
              <a:gd name="connsiteX4755" fmla="*/ 611812 w 1623018"/>
              <a:gd name="connsiteY4755" fmla="*/ 584952 h 1168415"/>
              <a:gd name="connsiteX4756" fmla="*/ 612912 w 1623018"/>
              <a:gd name="connsiteY4756" fmla="*/ 583787 h 1168415"/>
              <a:gd name="connsiteX4757" fmla="*/ 614595 w 1623018"/>
              <a:gd name="connsiteY4757" fmla="*/ 583529 h 1168415"/>
              <a:gd name="connsiteX4758" fmla="*/ 614206 w 1623018"/>
              <a:gd name="connsiteY4758" fmla="*/ 583075 h 1168415"/>
              <a:gd name="connsiteX4759" fmla="*/ 614595 w 1623018"/>
              <a:gd name="connsiteY4759" fmla="*/ 581781 h 1168415"/>
              <a:gd name="connsiteX4760" fmla="*/ 614077 w 1623018"/>
              <a:gd name="connsiteY4760" fmla="*/ 581199 h 1168415"/>
              <a:gd name="connsiteX4761" fmla="*/ 614077 w 1623018"/>
              <a:gd name="connsiteY4761" fmla="*/ 580616 h 1168415"/>
              <a:gd name="connsiteX4762" fmla="*/ 614465 w 1623018"/>
              <a:gd name="connsiteY4762" fmla="*/ 579451 h 1168415"/>
              <a:gd name="connsiteX4763" fmla="*/ 615177 w 1623018"/>
              <a:gd name="connsiteY4763" fmla="*/ 578869 h 1168415"/>
              <a:gd name="connsiteX4764" fmla="*/ 614789 w 1623018"/>
              <a:gd name="connsiteY4764" fmla="*/ 578156 h 1168415"/>
              <a:gd name="connsiteX4765" fmla="*/ 614983 w 1623018"/>
              <a:gd name="connsiteY4765" fmla="*/ 577574 h 1168415"/>
              <a:gd name="connsiteX4766" fmla="*/ 615889 w 1623018"/>
              <a:gd name="connsiteY4766" fmla="*/ 577574 h 1168415"/>
              <a:gd name="connsiteX4767" fmla="*/ 616083 w 1623018"/>
              <a:gd name="connsiteY4767" fmla="*/ 578286 h 1168415"/>
              <a:gd name="connsiteX4768" fmla="*/ 617960 w 1623018"/>
              <a:gd name="connsiteY4768" fmla="*/ 578286 h 1168415"/>
              <a:gd name="connsiteX4769" fmla="*/ 617960 w 1623018"/>
              <a:gd name="connsiteY4769" fmla="*/ 577703 h 1168415"/>
              <a:gd name="connsiteX4770" fmla="*/ 619255 w 1623018"/>
              <a:gd name="connsiteY4770" fmla="*/ 577574 h 1168415"/>
              <a:gd name="connsiteX4771" fmla="*/ 619772 w 1623018"/>
              <a:gd name="connsiteY4771" fmla="*/ 578156 h 1168415"/>
              <a:gd name="connsiteX4772" fmla="*/ 621973 w 1623018"/>
              <a:gd name="connsiteY4772" fmla="*/ 579062 h 1168415"/>
              <a:gd name="connsiteX4773" fmla="*/ 622361 w 1623018"/>
              <a:gd name="connsiteY4773" fmla="*/ 579645 h 1168415"/>
              <a:gd name="connsiteX4774" fmla="*/ 623267 w 1623018"/>
              <a:gd name="connsiteY4774" fmla="*/ 579645 h 1168415"/>
              <a:gd name="connsiteX4775" fmla="*/ 623850 w 1623018"/>
              <a:gd name="connsiteY4775" fmla="*/ 578351 h 1168415"/>
              <a:gd name="connsiteX4776" fmla="*/ 633429 w 1623018"/>
              <a:gd name="connsiteY4776" fmla="*/ 578221 h 1168415"/>
              <a:gd name="connsiteX4777" fmla="*/ 636212 w 1623018"/>
              <a:gd name="connsiteY4777" fmla="*/ 578933 h 1168415"/>
              <a:gd name="connsiteX4778" fmla="*/ 640289 w 1623018"/>
              <a:gd name="connsiteY4778" fmla="*/ 581846 h 1168415"/>
              <a:gd name="connsiteX4779" fmla="*/ 643072 w 1623018"/>
              <a:gd name="connsiteY4779" fmla="*/ 581587 h 1168415"/>
              <a:gd name="connsiteX4780" fmla="*/ 643654 w 1623018"/>
              <a:gd name="connsiteY4780" fmla="*/ 582169 h 1168415"/>
              <a:gd name="connsiteX4781" fmla="*/ 645467 w 1623018"/>
              <a:gd name="connsiteY4781" fmla="*/ 582752 h 1168415"/>
              <a:gd name="connsiteX4782" fmla="*/ 648250 w 1623018"/>
              <a:gd name="connsiteY4782" fmla="*/ 582169 h 1168415"/>
              <a:gd name="connsiteX4783" fmla="*/ 649932 w 1623018"/>
              <a:gd name="connsiteY4783" fmla="*/ 583658 h 1168415"/>
              <a:gd name="connsiteX4784" fmla="*/ 651615 w 1623018"/>
              <a:gd name="connsiteY4784" fmla="*/ 583787 h 1168415"/>
              <a:gd name="connsiteX4785" fmla="*/ 652004 w 1623018"/>
              <a:gd name="connsiteY4785" fmla="*/ 584823 h 1168415"/>
              <a:gd name="connsiteX4786" fmla="*/ 655887 w 1623018"/>
              <a:gd name="connsiteY4786" fmla="*/ 587282 h 1168415"/>
              <a:gd name="connsiteX4787" fmla="*/ 656081 w 1623018"/>
              <a:gd name="connsiteY4787" fmla="*/ 588124 h 1168415"/>
              <a:gd name="connsiteX4788" fmla="*/ 657570 w 1623018"/>
              <a:gd name="connsiteY4788" fmla="*/ 589418 h 1168415"/>
              <a:gd name="connsiteX4789" fmla="*/ 658282 w 1623018"/>
              <a:gd name="connsiteY4789" fmla="*/ 591165 h 1168415"/>
              <a:gd name="connsiteX4790" fmla="*/ 660094 w 1623018"/>
              <a:gd name="connsiteY4790" fmla="*/ 592460 h 1168415"/>
              <a:gd name="connsiteX4791" fmla="*/ 662294 w 1623018"/>
              <a:gd name="connsiteY4791" fmla="*/ 593042 h 1168415"/>
              <a:gd name="connsiteX4792" fmla="*/ 665077 w 1623018"/>
              <a:gd name="connsiteY4792" fmla="*/ 594660 h 1168415"/>
              <a:gd name="connsiteX4793" fmla="*/ 672067 w 1623018"/>
              <a:gd name="connsiteY4793" fmla="*/ 594660 h 1168415"/>
              <a:gd name="connsiteX4794" fmla="*/ 672973 w 1623018"/>
              <a:gd name="connsiteY4794" fmla="*/ 595113 h 1168415"/>
              <a:gd name="connsiteX4795" fmla="*/ 675756 w 1623018"/>
              <a:gd name="connsiteY4795" fmla="*/ 595372 h 1168415"/>
              <a:gd name="connsiteX4796" fmla="*/ 678151 w 1623018"/>
              <a:gd name="connsiteY4796" fmla="*/ 594660 h 1168415"/>
              <a:gd name="connsiteX4797" fmla="*/ 678863 w 1623018"/>
              <a:gd name="connsiteY4797" fmla="*/ 594078 h 1168415"/>
              <a:gd name="connsiteX4798" fmla="*/ 682746 w 1623018"/>
              <a:gd name="connsiteY4798" fmla="*/ 593625 h 1168415"/>
              <a:gd name="connsiteX4799" fmla="*/ 684429 w 1623018"/>
              <a:gd name="connsiteY4799" fmla="*/ 593042 h 1168415"/>
              <a:gd name="connsiteX4800" fmla="*/ 685012 w 1623018"/>
              <a:gd name="connsiteY4800" fmla="*/ 592460 h 1168415"/>
              <a:gd name="connsiteX4801" fmla="*/ 687018 w 1623018"/>
              <a:gd name="connsiteY4801" fmla="*/ 592201 h 1168415"/>
              <a:gd name="connsiteX4802" fmla="*/ 690124 w 1623018"/>
              <a:gd name="connsiteY4802" fmla="*/ 589742 h 1168415"/>
              <a:gd name="connsiteX4803" fmla="*/ 690124 w 1623018"/>
              <a:gd name="connsiteY4803" fmla="*/ 589159 h 1168415"/>
              <a:gd name="connsiteX4804" fmla="*/ 694008 w 1623018"/>
              <a:gd name="connsiteY4804" fmla="*/ 584370 h 1168415"/>
              <a:gd name="connsiteX4805" fmla="*/ 695108 w 1623018"/>
              <a:gd name="connsiteY4805" fmla="*/ 581457 h 1168415"/>
              <a:gd name="connsiteX4806" fmla="*/ 696985 w 1623018"/>
              <a:gd name="connsiteY4806" fmla="*/ 580875 h 1168415"/>
              <a:gd name="connsiteX4807" fmla="*/ 697373 w 1623018"/>
              <a:gd name="connsiteY4807" fmla="*/ 579710 h 1168415"/>
              <a:gd name="connsiteX4808" fmla="*/ 698473 w 1623018"/>
              <a:gd name="connsiteY4808" fmla="*/ 578545 h 1168415"/>
              <a:gd name="connsiteX4809" fmla="*/ 698279 w 1623018"/>
              <a:gd name="connsiteY4809" fmla="*/ 577056 h 1168415"/>
              <a:gd name="connsiteX4810" fmla="*/ 700286 w 1623018"/>
              <a:gd name="connsiteY4810" fmla="*/ 574856 h 1168415"/>
              <a:gd name="connsiteX4811" fmla="*/ 703587 w 1623018"/>
              <a:gd name="connsiteY4811" fmla="*/ 569289 h 1168415"/>
              <a:gd name="connsiteX4812" fmla="*/ 705464 w 1623018"/>
              <a:gd name="connsiteY4812" fmla="*/ 568384 h 1168415"/>
              <a:gd name="connsiteX4813" fmla="*/ 709347 w 1623018"/>
              <a:gd name="connsiteY4813" fmla="*/ 567801 h 1168415"/>
              <a:gd name="connsiteX4814" fmla="*/ 711224 w 1623018"/>
              <a:gd name="connsiteY4814" fmla="*/ 566766 h 1168415"/>
              <a:gd name="connsiteX4815" fmla="*/ 711936 w 1623018"/>
              <a:gd name="connsiteY4815" fmla="*/ 563983 h 1168415"/>
              <a:gd name="connsiteX4816" fmla="*/ 712842 w 1623018"/>
              <a:gd name="connsiteY4816" fmla="*/ 562688 h 1168415"/>
              <a:gd name="connsiteX4817" fmla="*/ 712647 w 1623018"/>
              <a:gd name="connsiteY4817" fmla="*/ 561847 h 1168415"/>
              <a:gd name="connsiteX4818" fmla="*/ 713942 w 1623018"/>
              <a:gd name="connsiteY4818" fmla="*/ 559064 h 1168415"/>
              <a:gd name="connsiteX4819" fmla="*/ 714460 w 1623018"/>
              <a:gd name="connsiteY4819" fmla="*/ 556863 h 1168415"/>
              <a:gd name="connsiteX4820" fmla="*/ 715948 w 1623018"/>
              <a:gd name="connsiteY4820" fmla="*/ 555375 h 1168415"/>
              <a:gd name="connsiteX4821" fmla="*/ 718149 w 1623018"/>
              <a:gd name="connsiteY4821" fmla="*/ 555504 h 1168415"/>
              <a:gd name="connsiteX4822" fmla="*/ 720544 w 1623018"/>
              <a:gd name="connsiteY4822" fmla="*/ 557251 h 1168415"/>
              <a:gd name="connsiteX4823" fmla="*/ 720026 w 1623018"/>
              <a:gd name="connsiteY4823" fmla="*/ 557963 h 1168415"/>
              <a:gd name="connsiteX4824" fmla="*/ 719314 w 1623018"/>
              <a:gd name="connsiteY4824" fmla="*/ 557834 h 1168415"/>
              <a:gd name="connsiteX4825" fmla="*/ 720026 w 1623018"/>
              <a:gd name="connsiteY4825" fmla="*/ 560035 h 1168415"/>
              <a:gd name="connsiteX4826" fmla="*/ 720414 w 1623018"/>
              <a:gd name="connsiteY4826" fmla="*/ 560035 h 1168415"/>
              <a:gd name="connsiteX4827" fmla="*/ 720026 w 1623018"/>
              <a:gd name="connsiteY4827" fmla="*/ 560164 h 1168415"/>
              <a:gd name="connsiteX4828" fmla="*/ 720414 w 1623018"/>
              <a:gd name="connsiteY4828" fmla="*/ 560617 h 1168415"/>
              <a:gd name="connsiteX4829" fmla="*/ 720414 w 1623018"/>
              <a:gd name="connsiteY4829" fmla="*/ 561653 h 1168415"/>
              <a:gd name="connsiteX4830" fmla="*/ 721514 w 1623018"/>
              <a:gd name="connsiteY4830" fmla="*/ 560487 h 1168415"/>
              <a:gd name="connsiteX4831" fmla="*/ 722420 w 1623018"/>
              <a:gd name="connsiteY4831" fmla="*/ 560164 h 1168415"/>
              <a:gd name="connsiteX4832" fmla="*/ 723521 w 1623018"/>
              <a:gd name="connsiteY4832" fmla="*/ 558869 h 1168415"/>
              <a:gd name="connsiteX4833" fmla="*/ 724815 w 1623018"/>
              <a:gd name="connsiteY4833" fmla="*/ 558999 h 1168415"/>
              <a:gd name="connsiteX4834" fmla="*/ 724815 w 1623018"/>
              <a:gd name="connsiteY4834" fmla="*/ 559452 h 1168415"/>
              <a:gd name="connsiteX4835" fmla="*/ 726627 w 1623018"/>
              <a:gd name="connsiteY4835" fmla="*/ 560941 h 1168415"/>
              <a:gd name="connsiteX4836" fmla="*/ 726239 w 1623018"/>
              <a:gd name="connsiteY4836" fmla="*/ 562688 h 1168415"/>
              <a:gd name="connsiteX4837" fmla="*/ 726627 w 1623018"/>
              <a:gd name="connsiteY4837" fmla="*/ 566053 h 1168415"/>
              <a:gd name="connsiteX4838" fmla="*/ 726110 w 1623018"/>
              <a:gd name="connsiteY4838" fmla="*/ 566960 h 1168415"/>
              <a:gd name="connsiteX4839" fmla="*/ 725398 w 1623018"/>
              <a:gd name="connsiteY4839" fmla="*/ 567219 h 1168415"/>
              <a:gd name="connsiteX4840" fmla="*/ 725398 w 1623018"/>
              <a:gd name="connsiteY4840" fmla="*/ 568125 h 1168415"/>
              <a:gd name="connsiteX4841" fmla="*/ 724686 w 1623018"/>
              <a:gd name="connsiteY4841" fmla="*/ 569419 h 1168415"/>
              <a:gd name="connsiteX4842" fmla="*/ 723780 w 1623018"/>
              <a:gd name="connsiteY4842" fmla="*/ 570002 h 1168415"/>
              <a:gd name="connsiteX4843" fmla="*/ 723780 w 1623018"/>
              <a:gd name="connsiteY4843" fmla="*/ 570455 h 1168415"/>
              <a:gd name="connsiteX4844" fmla="*/ 722485 w 1623018"/>
              <a:gd name="connsiteY4844" fmla="*/ 571749 h 1168415"/>
              <a:gd name="connsiteX4845" fmla="*/ 722874 w 1623018"/>
              <a:gd name="connsiteY4845" fmla="*/ 575568 h 1168415"/>
              <a:gd name="connsiteX4846" fmla="*/ 722356 w 1623018"/>
              <a:gd name="connsiteY4846" fmla="*/ 577315 h 1168415"/>
              <a:gd name="connsiteX4847" fmla="*/ 722356 w 1623018"/>
              <a:gd name="connsiteY4847" fmla="*/ 579062 h 1168415"/>
              <a:gd name="connsiteX4848" fmla="*/ 722550 w 1623018"/>
              <a:gd name="connsiteY4848" fmla="*/ 580098 h 1168415"/>
              <a:gd name="connsiteX4849" fmla="*/ 722938 w 1623018"/>
              <a:gd name="connsiteY4849" fmla="*/ 580098 h 1168415"/>
              <a:gd name="connsiteX4850" fmla="*/ 722938 w 1623018"/>
              <a:gd name="connsiteY4850" fmla="*/ 579516 h 1168415"/>
              <a:gd name="connsiteX4851" fmla="*/ 723844 w 1623018"/>
              <a:gd name="connsiteY4851" fmla="*/ 578221 h 1168415"/>
              <a:gd name="connsiteX4852" fmla="*/ 723650 w 1623018"/>
              <a:gd name="connsiteY4852" fmla="*/ 572849 h 1168415"/>
              <a:gd name="connsiteX4853" fmla="*/ 724362 w 1623018"/>
              <a:gd name="connsiteY4853" fmla="*/ 571555 h 1168415"/>
              <a:gd name="connsiteX4854" fmla="*/ 725268 w 1623018"/>
              <a:gd name="connsiteY4854" fmla="*/ 570843 h 1168415"/>
              <a:gd name="connsiteX4855" fmla="*/ 726951 w 1623018"/>
              <a:gd name="connsiteY4855" fmla="*/ 570390 h 1168415"/>
              <a:gd name="connsiteX4856" fmla="*/ 727663 w 1623018"/>
              <a:gd name="connsiteY4856" fmla="*/ 569096 h 1168415"/>
              <a:gd name="connsiteX4857" fmla="*/ 727663 w 1623018"/>
              <a:gd name="connsiteY4857" fmla="*/ 566895 h 1168415"/>
              <a:gd name="connsiteX4858" fmla="*/ 728957 w 1623018"/>
              <a:gd name="connsiteY4858" fmla="*/ 566636 h 1168415"/>
              <a:gd name="connsiteX4859" fmla="*/ 729863 w 1623018"/>
              <a:gd name="connsiteY4859" fmla="*/ 564177 h 1168415"/>
              <a:gd name="connsiteX4860" fmla="*/ 729669 w 1623018"/>
              <a:gd name="connsiteY4860" fmla="*/ 563465 h 1168415"/>
              <a:gd name="connsiteX4861" fmla="*/ 728763 w 1623018"/>
              <a:gd name="connsiteY4861" fmla="*/ 563206 h 1168415"/>
              <a:gd name="connsiteX4862" fmla="*/ 728763 w 1623018"/>
              <a:gd name="connsiteY4862" fmla="*/ 562752 h 1168415"/>
              <a:gd name="connsiteX4863" fmla="*/ 729475 w 1623018"/>
              <a:gd name="connsiteY4863" fmla="*/ 562170 h 1168415"/>
              <a:gd name="connsiteX4864" fmla="*/ 729281 w 1623018"/>
              <a:gd name="connsiteY4864" fmla="*/ 560294 h 1168415"/>
              <a:gd name="connsiteX4865" fmla="*/ 730187 w 1623018"/>
              <a:gd name="connsiteY4865" fmla="*/ 558546 h 1168415"/>
              <a:gd name="connsiteX4866" fmla="*/ 730769 w 1623018"/>
              <a:gd name="connsiteY4866" fmla="*/ 556345 h 1168415"/>
              <a:gd name="connsiteX4867" fmla="*/ 729669 w 1623018"/>
              <a:gd name="connsiteY4867" fmla="*/ 555633 h 1168415"/>
              <a:gd name="connsiteX4868" fmla="*/ 731870 w 1623018"/>
              <a:gd name="connsiteY4868" fmla="*/ 553886 h 1168415"/>
              <a:gd name="connsiteX4869" fmla="*/ 732064 w 1623018"/>
              <a:gd name="connsiteY4869" fmla="*/ 552721 h 1168415"/>
              <a:gd name="connsiteX4870" fmla="*/ 732582 w 1623018"/>
              <a:gd name="connsiteY4870" fmla="*/ 552009 h 1168415"/>
              <a:gd name="connsiteX4871" fmla="*/ 733876 w 1623018"/>
              <a:gd name="connsiteY4871" fmla="*/ 551556 h 1168415"/>
              <a:gd name="connsiteX4872" fmla="*/ 735171 w 1623018"/>
              <a:gd name="connsiteY4872" fmla="*/ 550521 h 1168415"/>
              <a:gd name="connsiteX4873" fmla="*/ 736465 w 1623018"/>
              <a:gd name="connsiteY4873" fmla="*/ 550521 h 1168415"/>
              <a:gd name="connsiteX4874" fmla="*/ 737954 w 1623018"/>
              <a:gd name="connsiteY4874" fmla="*/ 549355 h 1168415"/>
              <a:gd name="connsiteX4875" fmla="*/ 737954 w 1623018"/>
              <a:gd name="connsiteY4875" fmla="*/ 548320 h 1168415"/>
              <a:gd name="connsiteX4876" fmla="*/ 738536 w 1623018"/>
              <a:gd name="connsiteY4876" fmla="*/ 547737 h 1168415"/>
              <a:gd name="connsiteX4877" fmla="*/ 743714 w 1623018"/>
              <a:gd name="connsiteY4877" fmla="*/ 548190 h 1168415"/>
              <a:gd name="connsiteX4878" fmla="*/ 744426 w 1623018"/>
              <a:gd name="connsiteY4878" fmla="*/ 548773 h 1168415"/>
              <a:gd name="connsiteX4879" fmla="*/ 745332 w 1623018"/>
              <a:gd name="connsiteY4879" fmla="*/ 548903 h 1168415"/>
              <a:gd name="connsiteX4880" fmla="*/ 747921 w 1623018"/>
              <a:gd name="connsiteY4880" fmla="*/ 548903 h 1168415"/>
              <a:gd name="connsiteX4881" fmla="*/ 749603 w 1623018"/>
              <a:gd name="connsiteY4881" fmla="*/ 548190 h 1168415"/>
              <a:gd name="connsiteX4882" fmla="*/ 750315 w 1623018"/>
              <a:gd name="connsiteY4882" fmla="*/ 547478 h 1168415"/>
              <a:gd name="connsiteX4883" fmla="*/ 750315 w 1623018"/>
              <a:gd name="connsiteY4883" fmla="*/ 542948 h 1168415"/>
              <a:gd name="connsiteX4884" fmla="*/ 751804 w 1623018"/>
              <a:gd name="connsiteY4884" fmla="*/ 542495 h 1168415"/>
              <a:gd name="connsiteX4885" fmla="*/ 754005 w 1623018"/>
              <a:gd name="connsiteY4885" fmla="*/ 543984 h 1168415"/>
              <a:gd name="connsiteX4886" fmla="*/ 754716 w 1623018"/>
              <a:gd name="connsiteY4886" fmla="*/ 545019 h 1168415"/>
              <a:gd name="connsiteX4887" fmla="*/ 756011 w 1623018"/>
              <a:gd name="connsiteY4887" fmla="*/ 545278 h 1168415"/>
              <a:gd name="connsiteX4888" fmla="*/ 756593 w 1623018"/>
              <a:gd name="connsiteY4888" fmla="*/ 545990 h 1168415"/>
              <a:gd name="connsiteX4889" fmla="*/ 759894 w 1623018"/>
              <a:gd name="connsiteY4889" fmla="*/ 547026 h 1168415"/>
              <a:gd name="connsiteX4890" fmla="*/ 761383 w 1623018"/>
              <a:gd name="connsiteY4890" fmla="*/ 548514 h 1168415"/>
              <a:gd name="connsiteX4891" fmla="*/ 762871 w 1623018"/>
              <a:gd name="connsiteY4891" fmla="*/ 548968 h 1168415"/>
              <a:gd name="connsiteX4892" fmla="*/ 763389 w 1623018"/>
              <a:gd name="connsiteY4892" fmla="*/ 549550 h 1168415"/>
              <a:gd name="connsiteX4893" fmla="*/ 765395 w 1623018"/>
              <a:gd name="connsiteY4893" fmla="*/ 549550 h 1168415"/>
              <a:gd name="connsiteX4894" fmla="*/ 766690 w 1623018"/>
              <a:gd name="connsiteY4894" fmla="*/ 548514 h 1168415"/>
              <a:gd name="connsiteX4895" fmla="*/ 768179 w 1623018"/>
              <a:gd name="connsiteY4895" fmla="*/ 548061 h 1168415"/>
              <a:gd name="connsiteX4896" fmla="*/ 767272 w 1623018"/>
              <a:gd name="connsiteY4896" fmla="*/ 547350 h 1168415"/>
              <a:gd name="connsiteX4897" fmla="*/ 765072 w 1623018"/>
              <a:gd name="connsiteY4897" fmla="*/ 547802 h 1168415"/>
              <a:gd name="connsiteX4898" fmla="*/ 764684 w 1623018"/>
              <a:gd name="connsiteY4898" fmla="*/ 548255 h 1168415"/>
              <a:gd name="connsiteX4899" fmla="*/ 764101 w 1623018"/>
              <a:gd name="connsiteY4899" fmla="*/ 548126 h 1168415"/>
              <a:gd name="connsiteX4900" fmla="*/ 764101 w 1623018"/>
              <a:gd name="connsiteY4900" fmla="*/ 547673 h 1168415"/>
              <a:gd name="connsiteX4901" fmla="*/ 762612 w 1623018"/>
              <a:gd name="connsiteY4901" fmla="*/ 546831 h 1168415"/>
              <a:gd name="connsiteX4902" fmla="*/ 762612 w 1623018"/>
              <a:gd name="connsiteY4902" fmla="*/ 546379 h 1168415"/>
              <a:gd name="connsiteX4903" fmla="*/ 760606 w 1623018"/>
              <a:gd name="connsiteY4903" fmla="*/ 545795 h 1168415"/>
              <a:gd name="connsiteX4904" fmla="*/ 759312 w 1623018"/>
              <a:gd name="connsiteY4904" fmla="*/ 544631 h 1168415"/>
              <a:gd name="connsiteX4905" fmla="*/ 757629 w 1623018"/>
              <a:gd name="connsiteY4905" fmla="*/ 544307 h 1168415"/>
              <a:gd name="connsiteX4906" fmla="*/ 757241 w 1623018"/>
              <a:gd name="connsiteY4906" fmla="*/ 543725 h 1168415"/>
              <a:gd name="connsiteX4907" fmla="*/ 756658 w 1623018"/>
              <a:gd name="connsiteY4907" fmla="*/ 543725 h 1168415"/>
              <a:gd name="connsiteX4908" fmla="*/ 756658 w 1623018"/>
              <a:gd name="connsiteY4908" fmla="*/ 543272 h 1168415"/>
              <a:gd name="connsiteX4909" fmla="*/ 756140 w 1623018"/>
              <a:gd name="connsiteY4909" fmla="*/ 543142 h 1168415"/>
              <a:gd name="connsiteX4910" fmla="*/ 754263 w 1623018"/>
              <a:gd name="connsiteY4910" fmla="*/ 540941 h 1168415"/>
              <a:gd name="connsiteX4911" fmla="*/ 750056 w 1623018"/>
              <a:gd name="connsiteY4911" fmla="*/ 540230 h 1168415"/>
              <a:gd name="connsiteX4912" fmla="*/ 747079 w 1623018"/>
              <a:gd name="connsiteY4912" fmla="*/ 541136 h 1168415"/>
              <a:gd name="connsiteX4913" fmla="*/ 746885 w 1623018"/>
              <a:gd name="connsiteY4913" fmla="*/ 544177 h 1168415"/>
              <a:gd name="connsiteX4914" fmla="*/ 744879 w 1623018"/>
              <a:gd name="connsiteY4914" fmla="*/ 545343 h 1168415"/>
              <a:gd name="connsiteX4915" fmla="*/ 743973 w 1623018"/>
              <a:gd name="connsiteY4915" fmla="*/ 545343 h 1168415"/>
              <a:gd name="connsiteX4916" fmla="*/ 742290 w 1623018"/>
              <a:gd name="connsiteY4916" fmla="*/ 546055 h 1168415"/>
              <a:gd name="connsiteX4917" fmla="*/ 741384 w 1623018"/>
              <a:gd name="connsiteY4917" fmla="*/ 545925 h 1168415"/>
              <a:gd name="connsiteX4918" fmla="*/ 740866 w 1623018"/>
              <a:gd name="connsiteY4918" fmla="*/ 546379 h 1168415"/>
              <a:gd name="connsiteX4919" fmla="*/ 739572 w 1623018"/>
              <a:gd name="connsiteY4919" fmla="*/ 545795 h 1168415"/>
              <a:gd name="connsiteX4920" fmla="*/ 739183 w 1623018"/>
              <a:gd name="connsiteY4920" fmla="*/ 545213 h 1168415"/>
              <a:gd name="connsiteX4921" fmla="*/ 737500 w 1623018"/>
              <a:gd name="connsiteY4921" fmla="*/ 545084 h 1168415"/>
              <a:gd name="connsiteX4922" fmla="*/ 735300 w 1623018"/>
              <a:gd name="connsiteY4922" fmla="*/ 546379 h 1168415"/>
              <a:gd name="connsiteX4923" fmla="*/ 734394 w 1623018"/>
              <a:gd name="connsiteY4923" fmla="*/ 547997 h 1168415"/>
              <a:gd name="connsiteX4924" fmla="*/ 733811 w 1623018"/>
              <a:gd name="connsiteY4924" fmla="*/ 547867 h 1168415"/>
              <a:gd name="connsiteX4925" fmla="*/ 733811 w 1623018"/>
              <a:gd name="connsiteY4925" fmla="*/ 548126 h 1168415"/>
              <a:gd name="connsiteX4926" fmla="*/ 731999 w 1623018"/>
              <a:gd name="connsiteY4926" fmla="*/ 548384 h 1168415"/>
              <a:gd name="connsiteX4927" fmla="*/ 728116 w 1623018"/>
              <a:gd name="connsiteY4927" fmla="*/ 550003 h 1168415"/>
              <a:gd name="connsiteX4928" fmla="*/ 727598 w 1623018"/>
              <a:gd name="connsiteY4928" fmla="*/ 551621 h 1168415"/>
              <a:gd name="connsiteX4929" fmla="*/ 726304 w 1623018"/>
              <a:gd name="connsiteY4929" fmla="*/ 553109 h 1168415"/>
              <a:gd name="connsiteX4930" fmla="*/ 726498 w 1623018"/>
              <a:gd name="connsiteY4930" fmla="*/ 554404 h 1168415"/>
              <a:gd name="connsiteX4931" fmla="*/ 727210 w 1623018"/>
              <a:gd name="connsiteY4931" fmla="*/ 554534 h 1168415"/>
              <a:gd name="connsiteX4932" fmla="*/ 727016 w 1623018"/>
              <a:gd name="connsiteY4932" fmla="*/ 555568 h 1168415"/>
              <a:gd name="connsiteX4933" fmla="*/ 726110 w 1623018"/>
              <a:gd name="connsiteY4933" fmla="*/ 555310 h 1168415"/>
              <a:gd name="connsiteX4934" fmla="*/ 725398 w 1623018"/>
              <a:gd name="connsiteY4934" fmla="*/ 554274 h 1168415"/>
              <a:gd name="connsiteX4935" fmla="*/ 723391 w 1623018"/>
              <a:gd name="connsiteY4935" fmla="*/ 552980 h 1168415"/>
              <a:gd name="connsiteX4936" fmla="*/ 721514 w 1623018"/>
              <a:gd name="connsiteY4936" fmla="*/ 552980 h 1168415"/>
              <a:gd name="connsiteX4937" fmla="*/ 720802 w 1623018"/>
              <a:gd name="connsiteY4937" fmla="*/ 552397 h 1168415"/>
              <a:gd name="connsiteX4938" fmla="*/ 720608 w 1623018"/>
              <a:gd name="connsiteY4938" fmla="*/ 551685 h 1168415"/>
              <a:gd name="connsiteX4939" fmla="*/ 719508 w 1623018"/>
              <a:gd name="connsiteY4939" fmla="*/ 551103 h 1168415"/>
              <a:gd name="connsiteX4940" fmla="*/ 719508 w 1623018"/>
              <a:gd name="connsiteY4940" fmla="*/ 550650 h 1168415"/>
              <a:gd name="connsiteX4941" fmla="*/ 718990 w 1623018"/>
              <a:gd name="connsiteY4941" fmla="*/ 550391 h 1168415"/>
              <a:gd name="connsiteX4942" fmla="*/ 719184 w 1623018"/>
              <a:gd name="connsiteY4942" fmla="*/ 550132 h 1168415"/>
              <a:gd name="connsiteX4943" fmla="*/ 718278 w 1623018"/>
              <a:gd name="connsiteY4943" fmla="*/ 549679 h 1168415"/>
              <a:gd name="connsiteX4944" fmla="*/ 717761 w 1623018"/>
              <a:gd name="connsiteY4944" fmla="*/ 548384 h 1168415"/>
              <a:gd name="connsiteX4945" fmla="*/ 717761 w 1623018"/>
              <a:gd name="connsiteY4945" fmla="*/ 545343 h 1168415"/>
              <a:gd name="connsiteX4946" fmla="*/ 717178 w 1623018"/>
              <a:gd name="connsiteY4946" fmla="*/ 545019 h 1168415"/>
              <a:gd name="connsiteX4947" fmla="*/ 716078 w 1623018"/>
              <a:gd name="connsiteY4947" fmla="*/ 543272 h 1168415"/>
              <a:gd name="connsiteX4948" fmla="*/ 716272 w 1623018"/>
              <a:gd name="connsiteY4948" fmla="*/ 527027 h 1168415"/>
              <a:gd name="connsiteX4949" fmla="*/ 715560 w 1623018"/>
              <a:gd name="connsiteY4949" fmla="*/ 526444 h 1168415"/>
              <a:gd name="connsiteX4950" fmla="*/ 711871 w 1623018"/>
              <a:gd name="connsiteY4950" fmla="*/ 525991 h 1168415"/>
              <a:gd name="connsiteX4951" fmla="*/ 708570 w 1623018"/>
              <a:gd name="connsiteY4951" fmla="*/ 524244 h 1168415"/>
              <a:gd name="connsiteX4952" fmla="*/ 709152 w 1623018"/>
              <a:gd name="connsiteY4952" fmla="*/ 523532 h 1168415"/>
              <a:gd name="connsiteX4953" fmla="*/ 708570 w 1623018"/>
              <a:gd name="connsiteY4953" fmla="*/ 522625 h 1168415"/>
              <a:gd name="connsiteX4954" fmla="*/ 709282 w 1623018"/>
              <a:gd name="connsiteY4954" fmla="*/ 522173 h 1168415"/>
              <a:gd name="connsiteX4955" fmla="*/ 709282 w 1623018"/>
              <a:gd name="connsiteY4955" fmla="*/ 521590 h 1168415"/>
              <a:gd name="connsiteX4956" fmla="*/ 710771 w 1623018"/>
              <a:gd name="connsiteY4956" fmla="*/ 521331 h 1168415"/>
              <a:gd name="connsiteX4957" fmla="*/ 710965 w 1623018"/>
              <a:gd name="connsiteY4957" fmla="*/ 518872 h 1168415"/>
              <a:gd name="connsiteX4958" fmla="*/ 710447 w 1623018"/>
              <a:gd name="connsiteY4958" fmla="*/ 518418 h 1168415"/>
              <a:gd name="connsiteX4959" fmla="*/ 708570 w 1623018"/>
              <a:gd name="connsiteY4959" fmla="*/ 518289 h 1168415"/>
              <a:gd name="connsiteX4960" fmla="*/ 706887 w 1623018"/>
              <a:gd name="connsiteY4960" fmla="*/ 516218 h 1168415"/>
              <a:gd name="connsiteX4961" fmla="*/ 703910 w 1623018"/>
              <a:gd name="connsiteY4961" fmla="*/ 514924 h 1168415"/>
              <a:gd name="connsiteX4962" fmla="*/ 702422 w 1623018"/>
              <a:gd name="connsiteY4962" fmla="*/ 513629 h 1168415"/>
              <a:gd name="connsiteX4963" fmla="*/ 702616 w 1623018"/>
              <a:gd name="connsiteY4963" fmla="*/ 512593 h 1168415"/>
              <a:gd name="connsiteX4964" fmla="*/ 703716 w 1623018"/>
              <a:gd name="connsiteY4964" fmla="*/ 512011 h 1168415"/>
              <a:gd name="connsiteX4965" fmla="*/ 704298 w 1623018"/>
              <a:gd name="connsiteY4965" fmla="*/ 510847 h 1168415"/>
              <a:gd name="connsiteX4966" fmla="*/ 708505 w 1623018"/>
              <a:gd name="connsiteY4966" fmla="*/ 511817 h 1168415"/>
              <a:gd name="connsiteX4967" fmla="*/ 712389 w 1623018"/>
              <a:gd name="connsiteY4967" fmla="*/ 511817 h 1168415"/>
              <a:gd name="connsiteX4968" fmla="*/ 713877 w 1623018"/>
              <a:gd name="connsiteY4968" fmla="*/ 511364 h 1168415"/>
              <a:gd name="connsiteX4969" fmla="*/ 714395 w 1623018"/>
              <a:gd name="connsiteY4969" fmla="*/ 512076 h 1168415"/>
              <a:gd name="connsiteX4970" fmla="*/ 715689 w 1623018"/>
              <a:gd name="connsiteY4970" fmla="*/ 512205 h 1168415"/>
              <a:gd name="connsiteX4971" fmla="*/ 716596 w 1623018"/>
              <a:gd name="connsiteY4971" fmla="*/ 511623 h 1168415"/>
              <a:gd name="connsiteX4972" fmla="*/ 717113 w 1623018"/>
              <a:gd name="connsiteY4972" fmla="*/ 510005 h 1168415"/>
              <a:gd name="connsiteX4973" fmla="*/ 718019 w 1623018"/>
              <a:gd name="connsiteY4973" fmla="*/ 509422 h 1168415"/>
              <a:gd name="connsiteX4974" fmla="*/ 718019 w 1623018"/>
              <a:gd name="connsiteY4974" fmla="*/ 508517 h 1168415"/>
              <a:gd name="connsiteX4975" fmla="*/ 718408 w 1623018"/>
              <a:gd name="connsiteY4975" fmla="*/ 508387 h 1168415"/>
              <a:gd name="connsiteX4976" fmla="*/ 718602 w 1623018"/>
              <a:gd name="connsiteY4976" fmla="*/ 507092 h 1168415"/>
              <a:gd name="connsiteX4977" fmla="*/ 718990 w 1623018"/>
              <a:gd name="connsiteY4977" fmla="*/ 506834 h 1168415"/>
              <a:gd name="connsiteX4978" fmla="*/ 720285 w 1623018"/>
              <a:gd name="connsiteY4978" fmla="*/ 497773 h 1168415"/>
              <a:gd name="connsiteX4979" fmla="*/ 719055 w 1623018"/>
              <a:gd name="connsiteY4979" fmla="*/ 497190 h 1168415"/>
              <a:gd name="connsiteX4980" fmla="*/ 718796 w 1623018"/>
              <a:gd name="connsiteY4980" fmla="*/ 495443 h 1168415"/>
              <a:gd name="connsiteX4981" fmla="*/ 719184 w 1623018"/>
              <a:gd name="connsiteY4981" fmla="*/ 494407 h 1168415"/>
              <a:gd name="connsiteX4982" fmla="*/ 718472 w 1623018"/>
              <a:gd name="connsiteY4982" fmla="*/ 493825 h 1168415"/>
              <a:gd name="connsiteX4983" fmla="*/ 718472 w 1623018"/>
              <a:gd name="connsiteY4983" fmla="*/ 492919 h 1168415"/>
              <a:gd name="connsiteX4984" fmla="*/ 716466 w 1623018"/>
              <a:gd name="connsiteY4984" fmla="*/ 491301 h 1168415"/>
              <a:gd name="connsiteX4985" fmla="*/ 714460 w 1623018"/>
              <a:gd name="connsiteY4985" fmla="*/ 490135 h 1168415"/>
              <a:gd name="connsiteX4986" fmla="*/ 713554 w 1623018"/>
              <a:gd name="connsiteY4986" fmla="*/ 490006 h 1168415"/>
              <a:gd name="connsiteX4987" fmla="*/ 713165 w 1623018"/>
              <a:gd name="connsiteY4987" fmla="*/ 489747 h 1168415"/>
              <a:gd name="connsiteX4988" fmla="*/ 713360 w 1623018"/>
              <a:gd name="connsiteY4988" fmla="*/ 489294 h 1168415"/>
              <a:gd name="connsiteX4989" fmla="*/ 716143 w 1623018"/>
              <a:gd name="connsiteY4989" fmla="*/ 488582 h 1168415"/>
              <a:gd name="connsiteX4990" fmla="*/ 718925 w 1623018"/>
              <a:gd name="connsiteY4990" fmla="*/ 488582 h 1168415"/>
              <a:gd name="connsiteX4991" fmla="*/ 719832 w 1623018"/>
              <a:gd name="connsiteY4991" fmla="*/ 488129 h 1168415"/>
              <a:gd name="connsiteX4992" fmla="*/ 720932 w 1623018"/>
              <a:gd name="connsiteY4992" fmla="*/ 486964 h 1168415"/>
              <a:gd name="connsiteX4993" fmla="*/ 720932 w 1623018"/>
              <a:gd name="connsiteY4993" fmla="*/ 485799 h 1168415"/>
              <a:gd name="connsiteX4994" fmla="*/ 721514 w 1623018"/>
              <a:gd name="connsiteY4994" fmla="*/ 485346 h 1168415"/>
              <a:gd name="connsiteX4995" fmla="*/ 721708 w 1623018"/>
              <a:gd name="connsiteY4995" fmla="*/ 484052 h 1168415"/>
              <a:gd name="connsiteX4996" fmla="*/ 722291 w 1623018"/>
              <a:gd name="connsiteY4996" fmla="*/ 484052 h 1168415"/>
              <a:gd name="connsiteX4997" fmla="*/ 722809 w 1623018"/>
              <a:gd name="connsiteY4997" fmla="*/ 482886 h 1168415"/>
              <a:gd name="connsiteX4998" fmla="*/ 724621 w 1623018"/>
              <a:gd name="connsiteY4998" fmla="*/ 483469 h 1168415"/>
              <a:gd name="connsiteX4999" fmla="*/ 728698 w 1623018"/>
              <a:gd name="connsiteY4999" fmla="*/ 483340 h 1168415"/>
              <a:gd name="connsiteX5000" fmla="*/ 730187 w 1623018"/>
              <a:gd name="connsiteY5000" fmla="*/ 484052 h 1168415"/>
              <a:gd name="connsiteX5001" fmla="*/ 731870 w 1623018"/>
              <a:gd name="connsiteY5001" fmla="*/ 484052 h 1168415"/>
              <a:gd name="connsiteX5002" fmla="*/ 732970 w 1623018"/>
              <a:gd name="connsiteY5002" fmla="*/ 482757 h 1168415"/>
              <a:gd name="connsiteX5003" fmla="*/ 734459 w 1623018"/>
              <a:gd name="connsiteY5003" fmla="*/ 482304 h 1168415"/>
              <a:gd name="connsiteX5004" fmla="*/ 734653 w 1623018"/>
              <a:gd name="connsiteY5004" fmla="*/ 481722 h 1168415"/>
              <a:gd name="connsiteX5005" fmla="*/ 737242 w 1623018"/>
              <a:gd name="connsiteY5005" fmla="*/ 482045 h 1168415"/>
              <a:gd name="connsiteX5006" fmla="*/ 738342 w 1623018"/>
              <a:gd name="connsiteY5006" fmla="*/ 481010 h 1168415"/>
              <a:gd name="connsiteX5007" fmla="*/ 740931 w 1623018"/>
              <a:gd name="connsiteY5007" fmla="*/ 481268 h 1168415"/>
              <a:gd name="connsiteX5008" fmla="*/ 742031 w 1623018"/>
              <a:gd name="connsiteY5008" fmla="*/ 479780 h 1168415"/>
              <a:gd name="connsiteX5009" fmla="*/ 746820 w 1623018"/>
              <a:gd name="connsiteY5009" fmla="*/ 478162 h 1168415"/>
              <a:gd name="connsiteX5010" fmla="*/ 747338 w 1623018"/>
              <a:gd name="connsiteY5010" fmla="*/ 477450 h 1168415"/>
              <a:gd name="connsiteX5011" fmla="*/ 748050 w 1623018"/>
              <a:gd name="connsiteY5011" fmla="*/ 477450 h 1168415"/>
              <a:gd name="connsiteX5012" fmla="*/ 749345 w 1623018"/>
              <a:gd name="connsiteY5012" fmla="*/ 476738 h 1168415"/>
              <a:gd name="connsiteX5013" fmla="*/ 750833 w 1623018"/>
              <a:gd name="connsiteY5013" fmla="*/ 476868 h 1168415"/>
              <a:gd name="connsiteX5014" fmla="*/ 750833 w 1623018"/>
              <a:gd name="connsiteY5014" fmla="*/ 477320 h 1168415"/>
              <a:gd name="connsiteX5015" fmla="*/ 752645 w 1623018"/>
              <a:gd name="connsiteY5015" fmla="*/ 476997 h 1168415"/>
              <a:gd name="connsiteX5016" fmla="*/ 752839 w 1623018"/>
              <a:gd name="connsiteY5016" fmla="*/ 477903 h 1168415"/>
              <a:gd name="connsiteX5017" fmla="*/ 753940 w 1623018"/>
              <a:gd name="connsiteY5017" fmla="*/ 478162 h 1168415"/>
              <a:gd name="connsiteX5018" fmla="*/ 756140 w 1623018"/>
              <a:gd name="connsiteY5018" fmla="*/ 476091 h 1168415"/>
              <a:gd name="connsiteX5019" fmla="*/ 757370 w 1623018"/>
              <a:gd name="connsiteY5019" fmla="*/ 476350 h 1168415"/>
              <a:gd name="connsiteX5020" fmla="*/ 759635 w 1623018"/>
              <a:gd name="connsiteY5020" fmla="*/ 475767 h 1168415"/>
              <a:gd name="connsiteX5021" fmla="*/ 760541 w 1623018"/>
              <a:gd name="connsiteY5021" fmla="*/ 474149 h 1168415"/>
              <a:gd name="connsiteX5022" fmla="*/ 761059 w 1623018"/>
              <a:gd name="connsiteY5022" fmla="*/ 473825 h 1168415"/>
              <a:gd name="connsiteX5023" fmla="*/ 761965 w 1623018"/>
              <a:gd name="connsiteY5023" fmla="*/ 474279 h 1168415"/>
              <a:gd name="connsiteX5024" fmla="*/ 762353 w 1623018"/>
              <a:gd name="connsiteY5024" fmla="*/ 473825 h 1168415"/>
              <a:gd name="connsiteX5025" fmla="*/ 762871 w 1623018"/>
              <a:gd name="connsiteY5025" fmla="*/ 473955 h 1168415"/>
              <a:gd name="connsiteX5026" fmla="*/ 762871 w 1623018"/>
              <a:gd name="connsiteY5026" fmla="*/ 473696 h 1168415"/>
              <a:gd name="connsiteX5027" fmla="*/ 763777 w 1623018"/>
              <a:gd name="connsiteY5027" fmla="*/ 473955 h 1168415"/>
              <a:gd name="connsiteX5028" fmla="*/ 765460 w 1623018"/>
              <a:gd name="connsiteY5028" fmla="*/ 473696 h 1168415"/>
              <a:gd name="connsiteX5029" fmla="*/ 767467 w 1623018"/>
              <a:gd name="connsiteY5029" fmla="*/ 474991 h 1168415"/>
              <a:gd name="connsiteX5030" fmla="*/ 768179 w 1623018"/>
              <a:gd name="connsiteY5030" fmla="*/ 474991 h 1168415"/>
              <a:gd name="connsiteX5031" fmla="*/ 769473 w 1623018"/>
              <a:gd name="connsiteY5031" fmla="*/ 476479 h 1168415"/>
              <a:gd name="connsiteX5032" fmla="*/ 769861 w 1623018"/>
              <a:gd name="connsiteY5032" fmla="*/ 476156 h 1168415"/>
              <a:gd name="connsiteX5033" fmla="*/ 771156 w 1623018"/>
              <a:gd name="connsiteY5033" fmla="*/ 476479 h 1168415"/>
              <a:gd name="connsiteX5034" fmla="*/ 771544 w 1623018"/>
              <a:gd name="connsiteY5034" fmla="*/ 477644 h 1168415"/>
              <a:gd name="connsiteX5035" fmla="*/ 772838 w 1623018"/>
              <a:gd name="connsiteY5035" fmla="*/ 478809 h 1168415"/>
              <a:gd name="connsiteX5036" fmla="*/ 775816 w 1623018"/>
              <a:gd name="connsiteY5036" fmla="*/ 479133 h 1168415"/>
              <a:gd name="connsiteX5037" fmla="*/ 776204 w 1623018"/>
              <a:gd name="connsiteY5037" fmla="*/ 477515 h 1168415"/>
              <a:gd name="connsiteX5038" fmla="*/ 778793 w 1623018"/>
              <a:gd name="connsiteY5038" fmla="*/ 477644 h 1168415"/>
              <a:gd name="connsiteX5039" fmla="*/ 779310 w 1623018"/>
              <a:gd name="connsiteY5039" fmla="*/ 477191 h 1168415"/>
              <a:gd name="connsiteX5040" fmla="*/ 778793 w 1623018"/>
              <a:gd name="connsiteY5040" fmla="*/ 475573 h 1168415"/>
              <a:gd name="connsiteX5041" fmla="*/ 780087 w 1623018"/>
              <a:gd name="connsiteY5041" fmla="*/ 474538 h 1168415"/>
              <a:gd name="connsiteX5042" fmla="*/ 786171 w 1623018"/>
              <a:gd name="connsiteY5042" fmla="*/ 474279 h 1168415"/>
              <a:gd name="connsiteX5043" fmla="*/ 787465 w 1623018"/>
              <a:gd name="connsiteY5043" fmla="*/ 473825 h 1168415"/>
              <a:gd name="connsiteX5044" fmla="*/ 788954 w 1623018"/>
              <a:gd name="connsiteY5044" fmla="*/ 472661 h 1168415"/>
              <a:gd name="connsiteX5045" fmla="*/ 790443 w 1623018"/>
              <a:gd name="connsiteY5045" fmla="*/ 472920 h 1168415"/>
              <a:gd name="connsiteX5046" fmla="*/ 790960 w 1623018"/>
              <a:gd name="connsiteY5046" fmla="*/ 473502 h 1168415"/>
              <a:gd name="connsiteX5047" fmla="*/ 795556 w 1623018"/>
              <a:gd name="connsiteY5047" fmla="*/ 473373 h 1168415"/>
              <a:gd name="connsiteX5048" fmla="*/ 795556 w 1623018"/>
              <a:gd name="connsiteY5048" fmla="*/ 473049 h 1168415"/>
              <a:gd name="connsiteX5049" fmla="*/ 797238 w 1623018"/>
              <a:gd name="connsiteY5049" fmla="*/ 472920 h 1168415"/>
              <a:gd name="connsiteX5050" fmla="*/ 797821 w 1623018"/>
              <a:gd name="connsiteY5050" fmla="*/ 472466 h 1168415"/>
              <a:gd name="connsiteX5051" fmla="*/ 803711 w 1623018"/>
              <a:gd name="connsiteY5051" fmla="*/ 472790 h 1168415"/>
              <a:gd name="connsiteX5052" fmla="*/ 805199 w 1623018"/>
              <a:gd name="connsiteY5052" fmla="*/ 472078 h 1168415"/>
              <a:gd name="connsiteX5053" fmla="*/ 806494 w 1623018"/>
              <a:gd name="connsiteY5053" fmla="*/ 471949 h 1168415"/>
              <a:gd name="connsiteX5054" fmla="*/ 807594 w 1623018"/>
              <a:gd name="connsiteY5054" fmla="*/ 471237 h 1168415"/>
              <a:gd name="connsiteX5055" fmla="*/ 807982 w 1623018"/>
              <a:gd name="connsiteY5055" fmla="*/ 470072 h 1168415"/>
              <a:gd name="connsiteX5056" fmla="*/ 808888 w 1623018"/>
              <a:gd name="connsiteY5056" fmla="*/ 469748 h 1168415"/>
              <a:gd name="connsiteX5057" fmla="*/ 809794 w 1623018"/>
              <a:gd name="connsiteY5057" fmla="*/ 468001 h 1168415"/>
              <a:gd name="connsiteX5058" fmla="*/ 813289 w 1623018"/>
              <a:gd name="connsiteY5058" fmla="*/ 467418 h 1168415"/>
              <a:gd name="connsiteX5059" fmla="*/ 814390 w 1623018"/>
              <a:gd name="connsiteY5059" fmla="*/ 466253 h 1168415"/>
              <a:gd name="connsiteX5060" fmla="*/ 816590 w 1623018"/>
              <a:gd name="connsiteY5060" fmla="*/ 467288 h 1168415"/>
              <a:gd name="connsiteX5061" fmla="*/ 821962 w 1623018"/>
              <a:gd name="connsiteY5061" fmla="*/ 467612 h 1168415"/>
              <a:gd name="connsiteX5062" fmla="*/ 822674 w 1623018"/>
              <a:gd name="connsiteY5062" fmla="*/ 468324 h 1168415"/>
              <a:gd name="connsiteX5063" fmla="*/ 822868 w 1623018"/>
              <a:gd name="connsiteY5063" fmla="*/ 469360 h 1168415"/>
              <a:gd name="connsiteX5064" fmla="*/ 823968 w 1623018"/>
              <a:gd name="connsiteY5064" fmla="*/ 469489 h 1168415"/>
              <a:gd name="connsiteX5065" fmla="*/ 825069 w 1623018"/>
              <a:gd name="connsiteY5065" fmla="*/ 470396 h 1168415"/>
              <a:gd name="connsiteX5066" fmla="*/ 828175 w 1623018"/>
              <a:gd name="connsiteY5066" fmla="*/ 469489 h 1168415"/>
              <a:gd name="connsiteX5067" fmla="*/ 828369 w 1623018"/>
              <a:gd name="connsiteY5067" fmla="*/ 468583 h 1168415"/>
              <a:gd name="connsiteX5068" fmla="*/ 829081 w 1623018"/>
              <a:gd name="connsiteY5068" fmla="*/ 467677 h 1168415"/>
              <a:gd name="connsiteX5069" fmla="*/ 829987 w 1623018"/>
              <a:gd name="connsiteY5069" fmla="*/ 467677 h 1168415"/>
              <a:gd name="connsiteX5070" fmla="*/ 830182 w 1623018"/>
              <a:gd name="connsiteY5070" fmla="*/ 468259 h 1168415"/>
              <a:gd name="connsiteX5071" fmla="*/ 831864 w 1623018"/>
              <a:gd name="connsiteY5071" fmla="*/ 468713 h 1168415"/>
              <a:gd name="connsiteX5072" fmla="*/ 831864 w 1623018"/>
              <a:gd name="connsiteY5072" fmla="*/ 467418 h 1168415"/>
              <a:gd name="connsiteX5073" fmla="*/ 832382 w 1623018"/>
              <a:gd name="connsiteY5073" fmla="*/ 466512 h 1168415"/>
              <a:gd name="connsiteX5074" fmla="*/ 835877 w 1623018"/>
              <a:gd name="connsiteY5074" fmla="*/ 466641 h 1168415"/>
              <a:gd name="connsiteX5075" fmla="*/ 837366 w 1623018"/>
              <a:gd name="connsiteY5075" fmla="*/ 465153 h 1168415"/>
              <a:gd name="connsiteX5076" fmla="*/ 839566 w 1623018"/>
              <a:gd name="connsiteY5076" fmla="*/ 464571 h 1168415"/>
              <a:gd name="connsiteX5077" fmla="*/ 842867 w 1623018"/>
              <a:gd name="connsiteY5077" fmla="*/ 464571 h 1168415"/>
              <a:gd name="connsiteX5078" fmla="*/ 844550 w 1623018"/>
              <a:gd name="connsiteY5078" fmla="*/ 465477 h 1168415"/>
              <a:gd name="connsiteX5079" fmla="*/ 845844 w 1623018"/>
              <a:gd name="connsiteY5079" fmla="*/ 466771 h 1168415"/>
              <a:gd name="connsiteX5080" fmla="*/ 848045 w 1623018"/>
              <a:gd name="connsiteY5080" fmla="*/ 466189 h 1168415"/>
              <a:gd name="connsiteX5081" fmla="*/ 853417 w 1623018"/>
              <a:gd name="connsiteY5081" fmla="*/ 466189 h 1168415"/>
              <a:gd name="connsiteX5082" fmla="*/ 854711 w 1623018"/>
              <a:gd name="connsiteY5082" fmla="*/ 465282 h 1168415"/>
              <a:gd name="connsiteX5083" fmla="*/ 855811 w 1623018"/>
              <a:gd name="connsiteY5083" fmla="*/ 463664 h 1168415"/>
              <a:gd name="connsiteX5084" fmla="*/ 856523 w 1623018"/>
              <a:gd name="connsiteY5084" fmla="*/ 463405 h 1168415"/>
              <a:gd name="connsiteX5085" fmla="*/ 856523 w 1623018"/>
              <a:gd name="connsiteY5085" fmla="*/ 462953 h 1168415"/>
              <a:gd name="connsiteX5086" fmla="*/ 857429 w 1623018"/>
              <a:gd name="connsiteY5086" fmla="*/ 462046 h 1168415"/>
              <a:gd name="connsiteX5087" fmla="*/ 857623 w 1623018"/>
              <a:gd name="connsiteY5087" fmla="*/ 460558 h 1168415"/>
              <a:gd name="connsiteX5088" fmla="*/ 858206 w 1623018"/>
              <a:gd name="connsiteY5088" fmla="*/ 459846 h 1168415"/>
              <a:gd name="connsiteX5089" fmla="*/ 859112 w 1623018"/>
              <a:gd name="connsiteY5089" fmla="*/ 459716 h 1168415"/>
              <a:gd name="connsiteX5090" fmla="*/ 860018 w 1623018"/>
              <a:gd name="connsiteY5090" fmla="*/ 458681 h 1168415"/>
              <a:gd name="connsiteX5091" fmla="*/ 860730 w 1623018"/>
              <a:gd name="connsiteY5091" fmla="*/ 458681 h 1168415"/>
              <a:gd name="connsiteX5092" fmla="*/ 862025 w 1623018"/>
              <a:gd name="connsiteY5092" fmla="*/ 459716 h 1168415"/>
              <a:gd name="connsiteX5093" fmla="*/ 862736 w 1623018"/>
              <a:gd name="connsiteY5093" fmla="*/ 461205 h 1168415"/>
              <a:gd name="connsiteX5094" fmla="*/ 865843 w 1623018"/>
              <a:gd name="connsiteY5094" fmla="*/ 463082 h 1168415"/>
              <a:gd name="connsiteX5095" fmla="*/ 871733 w 1623018"/>
              <a:gd name="connsiteY5095" fmla="*/ 463535 h 1168415"/>
              <a:gd name="connsiteX5096" fmla="*/ 874128 w 1623018"/>
              <a:gd name="connsiteY5096" fmla="*/ 464247 h 1168415"/>
              <a:gd name="connsiteX5097" fmla="*/ 880017 w 1623018"/>
              <a:gd name="connsiteY5097" fmla="*/ 464247 h 1168415"/>
              <a:gd name="connsiteX5098" fmla="*/ 883124 w 1623018"/>
              <a:gd name="connsiteY5098" fmla="*/ 465994 h 1168415"/>
              <a:gd name="connsiteX5099" fmla="*/ 889013 w 1623018"/>
              <a:gd name="connsiteY5099" fmla="*/ 466124 h 1168415"/>
              <a:gd name="connsiteX5100" fmla="*/ 891214 w 1623018"/>
              <a:gd name="connsiteY5100" fmla="*/ 467612 h 1168415"/>
              <a:gd name="connsiteX5101" fmla="*/ 894321 w 1623018"/>
              <a:gd name="connsiteY5101" fmla="*/ 468518 h 1168415"/>
              <a:gd name="connsiteX5102" fmla="*/ 901311 w 1623018"/>
              <a:gd name="connsiteY5102" fmla="*/ 469425 h 1168415"/>
              <a:gd name="connsiteX5103" fmla="*/ 903317 w 1623018"/>
              <a:gd name="connsiteY5103" fmla="*/ 470137 h 1168415"/>
              <a:gd name="connsiteX5104" fmla="*/ 908300 w 1623018"/>
              <a:gd name="connsiteY5104" fmla="*/ 470848 h 1168415"/>
              <a:gd name="connsiteX5105" fmla="*/ 911601 w 1623018"/>
              <a:gd name="connsiteY5105" fmla="*/ 470524 h 1168415"/>
              <a:gd name="connsiteX5106" fmla="*/ 912507 w 1623018"/>
              <a:gd name="connsiteY5106" fmla="*/ 470978 h 1168415"/>
              <a:gd name="connsiteX5107" fmla="*/ 913090 w 1623018"/>
              <a:gd name="connsiteY5107" fmla="*/ 472142 h 1168415"/>
              <a:gd name="connsiteX5108" fmla="*/ 914384 w 1623018"/>
              <a:gd name="connsiteY5108" fmla="*/ 472726 h 1168415"/>
              <a:gd name="connsiteX5109" fmla="*/ 914190 w 1623018"/>
              <a:gd name="connsiteY5109" fmla="*/ 473308 h 1168415"/>
              <a:gd name="connsiteX5110" fmla="*/ 916002 w 1623018"/>
              <a:gd name="connsiteY5110" fmla="*/ 474020 h 1168415"/>
              <a:gd name="connsiteX5111" fmla="*/ 916908 w 1623018"/>
              <a:gd name="connsiteY5111" fmla="*/ 473567 h 1168415"/>
              <a:gd name="connsiteX5112" fmla="*/ 917491 w 1623018"/>
              <a:gd name="connsiteY5112" fmla="*/ 472531 h 1168415"/>
              <a:gd name="connsiteX5113" fmla="*/ 919173 w 1623018"/>
              <a:gd name="connsiteY5113" fmla="*/ 472078 h 1168415"/>
              <a:gd name="connsiteX5114" fmla="*/ 919756 w 1623018"/>
              <a:gd name="connsiteY5114" fmla="*/ 471495 h 1168415"/>
              <a:gd name="connsiteX5115" fmla="*/ 921957 w 1623018"/>
              <a:gd name="connsiteY5115" fmla="*/ 471495 h 1168415"/>
              <a:gd name="connsiteX5116" fmla="*/ 925840 w 1623018"/>
              <a:gd name="connsiteY5116" fmla="*/ 470331 h 1168415"/>
              <a:gd name="connsiteX5117" fmla="*/ 927846 w 1623018"/>
              <a:gd name="connsiteY5117" fmla="*/ 468130 h 1168415"/>
              <a:gd name="connsiteX5118" fmla="*/ 928558 w 1623018"/>
              <a:gd name="connsiteY5118" fmla="*/ 467871 h 1168415"/>
              <a:gd name="connsiteX5119" fmla="*/ 929464 w 1623018"/>
              <a:gd name="connsiteY5119" fmla="*/ 466124 h 1168415"/>
              <a:gd name="connsiteX5120" fmla="*/ 934642 w 1623018"/>
              <a:gd name="connsiteY5120" fmla="*/ 466253 h 1168415"/>
              <a:gd name="connsiteX5121" fmla="*/ 935030 w 1623018"/>
              <a:gd name="connsiteY5121" fmla="*/ 465800 h 1168415"/>
              <a:gd name="connsiteX5122" fmla="*/ 936325 w 1623018"/>
              <a:gd name="connsiteY5122" fmla="*/ 465477 h 1168415"/>
              <a:gd name="connsiteX5123" fmla="*/ 940726 w 1623018"/>
              <a:gd name="connsiteY5123" fmla="*/ 465606 h 1168415"/>
              <a:gd name="connsiteX5124" fmla="*/ 942538 w 1623018"/>
              <a:gd name="connsiteY5124" fmla="*/ 466318 h 1168415"/>
              <a:gd name="connsiteX5125" fmla="*/ 943638 w 1623018"/>
              <a:gd name="connsiteY5125" fmla="*/ 466318 h 1168415"/>
              <a:gd name="connsiteX5126" fmla="*/ 946745 w 1623018"/>
              <a:gd name="connsiteY5126" fmla="*/ 468195 h 1168415"/>
              <a:gd name="connsiteX5127" fmla="*/ 951340 w 1623018"/>
              <a:gd name="connsiteY5127" fmla="*/ 469360 h 1168415"/>
              <a:gd name="connsiteX5128" fmla="*/ 953541 w 1623018"/>
              <a:gd name="connsiteY5128" fmla="*/ 470524 h 1168415"/>
              <a:gd name="connsiteX5129" fmla="*/ 955029 w 1623018"/>
              <a:gd name="connsiteY5129" fmla="*/ 470524 h 1168415"/>
              <a:gd name="connsiteX5130" fmla="*/ 955418 w 1623018"/>
              <a:gd name="connsiteY5130" fmla="*/ 469942 h 1168415"/>
              <a:gd name="connsiteX5131" fmla="*/ 956906 w 1623018"/>
              <a:gd name="connsiteY5131" fmla="*/ 470072 h 1168415"/>
              <a:gd name="connsiteX5132" fmla="*/ 958589 w 1623018"/>
              <a:gd name="connsiteY5132" fmla="*/ 471949 h 1168415"/>
              <a:gd name="connsiteX5133" fmla="*/ 960401 w 1623018"/>
              <a:gd name="connsiteY5133" fmla="*/ 472402 h 1168415"/>
              <a:gd name="connsiteX5134" fmla="*/ 962084 w 1623018"/>
              <a:gd name="connsiteY5134" fmla="*/ 473696 h 1168415"/>
              <a:gd name="connsiteX5135" fmla="*/ 963961 w 1623018"/>
              <a:gd name="connsiteY5135" fmla="*/ 475897 h 1168415"/>
              <a:gd name="connsiteX5136" fmla="*/ 964673 w 1623018"/>
              <a:gd name="connsiteY5136" fmla="*/ 476220 h 1168415"/>
              <a:gd name="connsiteX5137" fmla="*/ 964673 w 1623018"/>
              <a:gd name="connsiteY5137" fmla="*/ 477385 h 1168415"/>
              <a:gd name="connsiteX5138" fmla="*/ 965385 w 1623018"/>
              <a:gd name="connsiteY5138" fmla="*/ 478551 h 1168415"/>
              <a:gd name="connsiteX5139" fmla="*/ 966291 w 1623018"/>
              <a:gd name="connsiteY5139" fmla="*/ 479133 h 1168415"/>
              <a:gd name="connsiteX5140" fmla="*/ 969074 w 1623018"/>
              <a:gd name="connsiteY5140" fmla="*/ 478874 h 1168415"/>
              <a:gd name="connsiteX5141" fmla="*/ 969462 w 1623018"/>
              <a:gd name="connsiteY5141" fmla="*/ 478291 h 1168415"/>
              <a:gd name="connsiteX5142" fmla="*/ 970562 w 1623018"/>
              <a:gd name="connsiteY5142" fmla="*/ 477968 h 1168415"/>
              <a:gd name="connsiteX5143" fmla="*/ 973151 w 1623018"/>
              <a:gd name="connsiteY5143" fmla="*/ 478097 h 1168415"/>
              <a:gd name="connsiteX5144" fmla="*/ 975546 w 1623018"/>
              <a:gd name="connsiteY5144" fmla="*/ 480297 h 1168415"/>
              <a:gd name="connsiteX5145" fmla="*/ 975740 w 1623018"/>
              <a:gd name="connsiteY5145" fmla="*/ 482045 h 1168415"/>
              <a:gd name="connsiteX5146" fmla="*/ 978135 w 1623018"/>
              <a:gd name="connsiteY5146" fmla="*/ 485281 h 1168415"/>
              <a:gd name="connsiteX5147" fmla="*/ 982342 w 1623018"/>
              <a:gd name="connsiteY5147" fmla="*/ 488971 h 1168415"/>
              <a:gd name="connsiteX5148" fmla="*/ 982536 w 1623018"/>
              <a:gd name="connsiteY5148" fmla="*/ 489553 h 1168415"/>
              <a:gd name="connsiteX5149" fmla="*/ 983248 w 1623018"/>
              <a:gd name="connsiteY5149" fmla="*/ 489683 h 1168415"/>
              <a:gd name="connsiteX5150" fmla="*/ 983960 w 1623018"/>
              <a:gd name="connsiteY5150" fmla="*/ 490847 h 1168415"/>
              <a:gd name="connsiteX5151" fmla="*/ 985254 w 1623018"/>
              <a:gd name="connsiteY5151" fmla="*/ 491559 h 1168415"/>
              <a:gd name="connsiteX5152" fmla="*/ 989655 w 1623018"/>
              <a:gd name="connsiteY5152" fmla="*/ 492012 h 1168415"/>
              <a:gd name="connsiteX5153" fmla="*/ 994444 w 1623018"/>
              <a:gd name="connsiteY5153" fmla="*/ 491430 h 1168415"/>
              <a:gd name="connsiteX5154" fmla="*/ 995933 w 1623018"/>
              <a:gd name="connsiteY5154" fmla="*/ 490718 h 1168415"/>
              <a:gd name="connsiteX5155" fmla="*/ 999428 w 1623018"/>
              <a:gd name="connsiteY5155" fmla="*/ 490718 h 1168415"/>
              <a:gd name="connsiteX5156" fmla="*/ 1002405 w 1623018"/>
              <a:gd name="connsiteY5156" fmla="*/ 491753 h 1168415"/>
              <a:gd name="connsiteX5157" fmla="*/ 1004412 w 1623018"/>
              <a:gd name="connsiteY5157" fmla="*/ 491883 h 1168415"/>
              <a:gd name="connsiteX5158" fmla="*/ 1006095 w 1623018"/>
              <a:gd name="connsiteY5158" fmla="*/ 492595 h 1168415"/>
              <a:gd name="connsiteX5159" fmla="*/ 1008489 w 1623018"/>
              <a:gd name="connsiteY5159" fmla="*/ 491559 h 1168415"/>
              <a:gd name="connsiteX5160" fmla="*/ 1012178 w 1623018"/>
              <a:gd name="connsiteY5160" fmla="*/ 491559 h 1168415"/>
              <a:gd name="connsiteX5161" fmla="*/ 1014573 w 1623018"/>
              <a:gd name="connsiteY5161" fmla="*/ 491818 h 1168415"/>
              <a:gd name="connsiteX5162" fmla="*/ 1014961 w 1623018"/>
              <a:gd name="connsiteY5162" fmla="*/ 493113 h 1168415"/>
              <a:gd name="connsiteX5163" fmla="*/ 1016968 w 1623018"/>
              <a:gd name="connsiteY5163" fmla="*/ 493825 h 1168415"/>
              <a:gd name="connsiteX5164" fmla="*/ 1020074 w 1623018"/>
              <a:gd name="connsiteY5164" fmla="*/ 493371 h 1168415"/>
              <a:gd name="connsiteX5165" fmla="*/ 1022081 w 1623018"/>
              <a:gd name="connsiteY5165" fmla="*/ 492077 h 1168415"/>
              <a:gd name="connsiteX5166" fmla="*/ 1026676 w 1623018"/>
              <a:gd name="connsiteY5166" fmla="*/ 492530 h 1168415"/>
              <a:gd name="connsiteX5167" fmla="*/ 1026870 w 1623018"/>
              <a:gd name="connsiteY5167" fmla="*/ 492983 h 1168415"/>
              <a:gd name="connsiteX5168" fmla="*/ 1029977 w 1623018"/>
              <a:gd name="connsiteY5168" fmla="*/ 493113 h 1168415"/>
              <a:gd name="connsiteX5169" fmla="*/ 1031271 w 1623018"/>
              <a:gd name="connsiteY5169" fmla="*/ 492659 h 1168415"/>
              <a:gd name="connsiteX5170" fmla="*/ 1034960 w 1623018"/>
              <a:gd name="connsiteY5170" fmla="*/ 489423 h 1168415"/>
              <a:gd name="connsiteX5171" fmla="*/ 1038067 w 1623018"/>
              <a:gd name="connsiteY5171" fmla="*/ 489294 h 1168415"/>
              <a:gd name="connsiteX5172" fmla="*/ 1040267 w 1623018"/>
              <a:gd name="connsiteY5172" fmla="*/ 488712 h 1168415"/>
              <a:gd name="connsiteX5173" fmla="*/ 1041173 w 1623018"/>
              <a:gd name="connsiteY5173" fmla="*/ 488000 h 1168415"/>
              <a:gd name="connsiteX5174" fmla="*/ 1044280 w 1623018"/>
              <a:gd name="connsiteY5174" fmla="*/ 487288 h 1168415"/>
              <a:gd name="connsiteX5175" fmla="*/ 1047581 w 1623018"/>
              <a:gd name="connsiteY5175" fmla="*/ 485799 h 1168415"/>
              <a:gd name="connsiteX5176" fmla="*/ 1048487 w 1623018"/>
              <a:gd name="connsiteY5176" fmla="*/ 485799 h 1168415"/>
              <a:gd name="connsiteX5177" fmla="*/ 1052370 w 1623018"/>
              <a:gd name="connsiteY5177" fmla="*/ 482692 h 1168415"/>
              <a:gd name="connsiteX5178" fmla="*/ 1054571 w 1623018"/>
              <a:gd name="connsiteY5178" fmla="*/ 481528 h 1168415"/>
              <a:gd name="connsiteX5179" fmla="*/ 1057548 w 1623018"/>
              <a:gd name="connsiteY5179" fmla="*/ 481398 h 1168415"/>
              <a:gd name="connsiteX5180" fmla="*/ 1060655 w 1623018"/>
              <a:gd name="connsiteY5180" fmla="*/ 482692 h 1168415"/>
              <a:gd name="connsiteX5181" fmla="*/ 1061367 w 1623018"/>
              <a:gd name="connsiteY5181" fmla="*/ 482692 h 1168415"/>
              <a:gd name="connsiteX5182" fmla="*/ 1062078 w 1623018"/>
              <a:gd name="connsiteY5182" fmla="*/ 481980 h 1168415"/>
              <a:gd name="connsiteX5183" fmla="*/ 1063373 w 1623018"/>
              <a:gd name="connsiteY5183" fmla="*/ 481528 h 1168415"/>
              <a:gd name="connsiteX5184" fmla="*/ 1065379 w 1623018"/>
              <a:gd name="connsiteY5184" fmla="*/ 481528 h 1168415"/>
              <a:gd name="connsiteX5185" fmla="*/ 1066674 w 1623018"/>
              <a:gd name="connsiteY5185" fmla="*/ 481074 h 1168415"/>
              <a:gd name="connsiteX5186" fmla="*/ 1068357 w 1623018"/>
              <a:gd name="connsiteY5186" fmla="*/ 479456 h 1168415"/>
              <a:gd name="connsiteX5187" fmla="*/ 1068357 w 1623018"/>
              <a:gd name="connsiteY5187" fmla="*/ 478421 h 1168415"/>
              <a:gd name="connsiteX5188" fmla="*/ 1069651 w 1623018"/>
              <a:gd name="connsiteY5188" fmla="*/ 477968 h 1168415"/>
              <a:gd name="connsiteX5189" fmla="*/ 1074052 w 1623018"/>
              <a:gd name="connsiteY5189" fmla="*/ 477838 h 1168415"/>
              <a:gd name="connsiteX5190" fmla="*/ 1076641 w 1623018"/>
              <a:gd name="connsiteY5190" fmla="*/ 476933 h 1168415"/>
              <a:gd name="connsiteX5191" fmla="*/ 1078518 w 1623018"/>
              <a:gd name="connsiteY5191" fmla="*/ 476933 h 1168415"/>
              <a:gd name="connsiteX5192" fmla="*/ 1080200 w 1623018"/>
              <a:gd name="connsiteY5192" fmla="*/ 477968 h 1168415"/>
              <a:gd name="connsiteX5193" fmla="*/ 1082984 w 1623018"/>
              <a:gd name="connsiteY5193" fmla="*/ 478679 h 1168415"/>
              <a:gd name="connsiteX5194" fmla="*/ 1084278 w 1623018"/>
              <a:gd name="connsiteY5194" fmla="*/ 478679 h 1168415"/>
              <a:gd name="connsiteX5195" fmla="*/ 1085184 w 1623018"/>
              <a:gd name="connsiteY5195" fmla="*/ 478097 h 1168415"/>
              <a:gd name="connsiteX5196" fmla="*/ 1088291 w 1623018"/>
              <a:gd name="connsiteY5196" fmla="*/ 478227 h 1168415"/>
              <a:gd name="connsiteX5197" fmla="*/ 1092692 w 1623018"/>
              <a:gd name="connsiteY5197" fmla="*/ 480297 h 1168415"/>
              <a:gd name="connsiteX5198" fmla="*/ 1095087 w 1623018"/>
              <a:gd name="connsiteY5198" fmla="*/ 482045 h 1168415"/>
              <a:gd name="connsiteX5199" fmla="*/ 1096769 w 1623018"/>
              <a:gd name="connsiteY5199" fmla="*/ 482045 h 1168415"/>
              <a:gd name="connsiteX5200" fmla="*/ 1099746 w 1623018"/>
              <a:gd name="connsiteY5200" fmla="*/ 481139 h 1168415"/>
              <a:gd name="connsiteX5201" fmla="*/ 1102335 w 1623018"/>
              <a:gd name="connsiteY5201" fmla="*/ 481139 h 1168415"/>
              <a:gd name="connsiteX5202" fmla="*/ 1101947 w 1623018"/>
              <a:gd name="connsiteY5202" fmla="*/ 480557 h 1168415"/>
              <a:gd name="connsiteX5203" fmla="*/ 1102853 w 1623018"/>
              <a:gd name="connsiteY5203" fmla="*/ 479650 h 1168415"/>
              <a:gd name="connsiteX5204" fmla="*/ 1106736 w 1623018"/>
              <a:gd name="connsiteY5204" fmla="*/ 477191 h 1168415"/>
              <a:gd name="connsiteX5205" fmla="*/ 1110619 w 1623018"/>
              <a:gd name="connsiteY5205" fmla="*/ 473502 h 1168415"/>
              <a:gd name="connsiteX5206" fmla="*/ 1114891 w 1623018"/>
              <a:gd name="connsiteY5206" fmla="*/ 472790 h 1168415"/>
              <a:gd name="connsiteX5207" fmla="*/ 1115085 w 1623018"/>
              <a:gd name="connsiteY5207" fmla="*/ 473502 h 1168415"/>
              <a:gd name="connsiteX5208" fmla="*/ 1112691 w 1623018"/>
              <a:gd name="connsiteY5208" fmla="*/ 476609 h 1168415"/>
              <a:gd name="connsiteX5209" fmla="*/ 1112497 w 1623018"/>
              <a:gd name="connsiteY5209" fmla="*/ 479068 h 1168415"/>
              <a:gd name="connsiteX5210" fmla="*/ 1111914 w 1623018"/>
              <a:gd name="connsiteY5210" fmla="*/ 480686 h 1168415"/>
              <a:gd name="connsiteX5211" fmla="*/ 1112108 w 1623018"/>
              <a:gd name="connsiteY5211" fmla="*/ 481722 h 1168415"/>
              <a:gd name="connsiteX5212" fmla="*/ 1111202 w 1623018"/>
              <a:gd name="connsiteY5212" fmla="*/ 484504 h 1168415"/>
              <a:gd name="connsiteX5213" fmla="*/ 1110490 w 1623018"/>
              <a:gd name="connsiteY5213" fmla="*/ 485540 h 1168415"/>
              <a:gd name="connsiteX5214" fmla="*/ 1110684 w 1623018"/>
              <a:gd name="connsiteY5214" fmla="*/ 485864 h 1168415"/>
              <a:gd name="connsiteX5215" fmla="*/ 1108872 w 1623018"/>
              <a:gd name="connsiteY5215" fmla="*/ 486317 h 1168415"/>
              <a:gd name="connsiteX5216" fmla="*/ 1107189 w 1623018"/>
              <a:gd name="connsiteY5216" fmla="*/ 485411 h 1168415"/>
              <a:gd name="connsiteX5217" fmla="*/ 1106283 w 1623018"/>
              <a:gd name="connsiteY5217" fmla="*/ 485411 h 1168415"/>
              <a:gd name="connsiteX5218" fmla="*/ 1105571 w 1623018"/>
              <a:gd name="connsiteY5218" fmla="*/ 486899 h 1168415"/>
              <a:gd name="connsiteX5219" fmla="*/ 1102594 w 1623018"/>
              <a:gd name="connsiteY5219" fmla="*/ 489553 h 1168415"/>
              <a:gd name="connsiteX5220" fmla="*/ 1101300 w 1623018"/>
              <a:gd name="connsiteY5220" fmla="*/ 492919 h 1168415"/>
              <a:gd name="connsiteX5221" fmla="*/ 1101300 w 1623018"/>
              <a:gd name="connsiteY5221" fmla="*/ 494407 h 1168415"/>
              <a:gd name="connsiteX5222" fmla="*/ 1102011 w 1623018"/>
              <a:gd name="connsiteY5222" fmla="*/ 496155 h 1168415"/>
              <a:gd name="connsiteX5223" fmla="*/ 1103500 w 1623018"/>
              <a:gd name="connsiteY5223" fmla="*/ 497319 h 1168415"/>
              <a:gd name="connsiteX5224" fmla="*/ 1105507 w 1623018"/>
              <a:gd name="connsiteY5224" fmla="*/ 500555 h 1168415"/>
              <a:gd name="connsiteX5225" fmla="*/ 1106218 w 1623018"/>
              <a:gd name="connsiteY5225" fmla="*/ 500685 h 1168415"/>
              <a:gd name="connsiteX5226" fmla="*/ 1106413 w 1623018"/>
              <a:gd name="connsiteY5226" fmla="*/ 499779 h 1168415"/>
              <a:gd name="connsiteX5227" fmla="*/ 1105118 w 1623018"/>
              <a:gd name="connsiteY5227" fmla="*/ 498485 h 1168415"/>
              <a:gd name="connsiteX5228" fmla="*/ 1104018 w 1623018"/>
              <a:gd name="connsiteY5228" fmla="*/ 496607 h 1168415"/>
              <a:gd name="connsiteX5229" fmla="*/ 1103306 w 1623018"/>
              <a:gd name="connsiteY5229" fmla="*/ 496349 h 1168415"/>
              <a:gd name="connsiteX5230" fmla="*/ 1103306 w 1623018"/>
              <a:gd name="connsiteY5230" fmla="*/ 495896 h 1168415"/>
              <a:gd name="connsiteX5231" fmla="*/ 1102594 w 1623018"/>
              <a:gd name="connsiteY5231" fmla="*/ 495313 h 1168415"/>
              <a:gd name="connsiteX5232" fmla="*/ 1102400 w 1623018"/>
              <a:gd name="connsiteY5232" fmla="*/ 493566 h 1168415"/>
              <a:gd name="connsiteX5233" fmla="*/ 1102788 w 1623018"/>
              <a:gd name="connsiteY5233" fmla="*/ 493242 h 1168415"/>
              <a:gd name="connsiteX5234" fmla="*/ 1103177 w 1623018"/>
              <a:gd name="connsiteY5234" fmla="*/ 491041 h 1168415"/>
              <a:gd name="connsiteX5235" fmla="*/ 1103889 w 1623018"/>
              <a:gd name="connsiteY5235" fmla="*/ 489877 h 1168415"/>
              <a:gd name="connsiteX5236" fmla="*/ 1104795 w 1623018"/>
              <a:gd name="connsiteY5236" fmla="*/ 489294 h 1168415"/>
              <a:gd name="connsiteX5237" fmla="*/ 1110296 w 1623018"/>
              <a:gd name="connsiteY5237" fmla="*/ 488259 h 1168415"/>
              <a:gd name="connsiteX5238" fmla="*/ 1110814 w 1623018"/>
              <a:gd name="connsiteY5238" fmla="*/ 487223 h 1168415"/>
              <a:gd name="connsiteX5239" fmla="*/ 1111526 w 1623018"/>
              <a:gd name="connsiteY5239" fmla="*/ 486964 h 1168415"/>
              <a:gd name="connsiteX5240" fmla="*/ 1112432 w 1623018"/>
              <a:gd name="connsiteY5240" fmla="*/ 486058 h 1168415"/>
              <a:gd name="connsiteX5241" fmla="*/ 1112432 w 1623018"/>
              <a:gd name="connsiteY5241" fmla="*/ 485605 h 1168415"/>
              <a:gd name="connsiteX5242" fmla="*/ 1113338 w 1623018"/>
              <a:gd name="connsiteY5242" fmla="*/ 485023 h 1168415"/>
              <a:gd name="connsiteX5243" fmla="*/ 1114050 w 1623018"/>
              <a:gd name="connsiteY5243" fmla="*/ 483275 h 1168415"/>
              <a:gd name="connsiteX5244" fmla="*/ 1114632 w 1623018"/>
              <a:gd name="connsiteY5244" fmla="*/ 479780 h 1168415"/>
              <a:gd name="connsiteX5245" fmla="*/ 1115538 w 1623018"/>
              <a:gd name="connsiteY5245" fmla="*/ 478486 h 1168415"/>
              <a:gd name="connsiteX5246" fmla="*/ 1115538 w 1623018"/>
              <a:gd name="connsiteY5246" fmla="*/ 477320 h 1168415"/>
              <a:gd name="connsiteX5247" fmla="*/ 1116445 w 1623018"/>
              <a:gd name="connsiteY5247" fmla="*/ 476285 h 1168415"/>
              <a:gd name="connsiteX5248" fmla="*/ 1116833 w 1623018"/>
              <a:gd name="connsiteY5248" fmla="*/ 474991 h 1168415"/>
              <a:gd name="connsiteX5249" fmla="*/ 1117221 w 1623018"/>
              <a:gd name="connsiteY5249" fmla="*/ 474991 h 1168415"/>
              <a:gd name="connsiteX5250" fmla="*/ 1117221 w 1623018"/>
              <a:gd name="connsiteY5250" fmla="*/ 474279 h 1168415"/>
              <a:gd name="connsiteX5251" fmla="*/ 1116833 w 1623018"/>
              <a:gd name="connsiteY5251" fmla="*/ 474149 h 1168415"/>
              <a:gd name="connsiteX5252" fmla="*/ 1118839 w 1623018"/>
              <a:gd name="connsiteY5252" fmla="*/ 471949 h 1168415"/>
              <a:gd name="connsiteX5253" fmla="*/ 1120134 w 1623018"/>
              <a:gd name="connsiteY5253" fmla="*/ 469166 h 1168415"/>
              <a:gd name="connsiteX5254" fmla="*/ 1120134 w 1623018"/>
              <a:gd name="connsiteY5254" fmla="*/ 466965 h 1168415"/>
              <a:gd name="connsiteX5255" fmla="*/ 1120522 w 1623018"/>
              <a:gd name="connsiteY5255" fmla="*/ 465929 h 1168415"/>
              <a:gd name="connsiteX5256" fmla="*/ 1121104 w 1623018"/>
              <a:gd name="connsiteY5256" fmla="*/ 465800 h 1168415"/>
              <a:gd name="connsiteX5257" fmla="*/ 1121299 w 1623018"/>
              <a:gd name="connsiteY5257" fmla="*/ 463600 h 1168415"/>
              <a:gd name="connsiteX5258" fmla="*/ 1121104 w 1623018"/>
              <a:gd name="connsiteY5258" fmla="*/ 459911 h 1168415"/>
              <a:gd name="connsiteX5259" fmla="*/ 1120392 w 1623018"/>
              <a:gd name="connsiteY5259" fmla="*/ 459457 h 1168415"/>
              <a:gd name="connsiteX5260" fmla="*/ 1120004 w 1623018"/>
              <a:gd name="connsiteY5260" fmla="*/ 457969 h 1168415"/>
              <a:gd name="connsiteX5261" fmla="*/ 1118127 w 1623018"/>
              <a:gd name="connsiteY5261" fmla="*/ 455898 h 1168415"/>
              <a:gd name="connsiteX5262" fmla="*/ 1117221 w 1623018"/>
              <a:gd name="connsiteY5262" fmla="*/ 454409 h 1168415"/>
              <a:gd name="connsiteX5263" fmla="*/ 1116833 w 1623018"/>
              <a:gd name="connsiteY5263" fmla="*/ 452662 h 1168415"/>
              <a:gd name="connsiteX5264" fmla="*/ 1115344 w 1623018"/>
              <a:gd name="connsiteY5264" fmla="*/ 450914 h 1168415"/>
              <a:gd name="connsiteX5265" fmla="*/ 1114438 w 1623018"/>
              <a:gd name="connsiteY5265" fmla="*/ 446060 h 1168415"/>
              <a:gd name="connsiteX5266" fmla="*/ 1114632 w 1623018"/>
              <a:gd name="connsiteY5266" fmla="*/ 444442 h 1168415"/>
              <a:gd name="connsiteX5267" fmla="*/ 1115020 w 1623018"/>
              <a:gd name="connsiteY5267" fmla="*/ 444313 h 1168415"/>
              <a:gd name="connsiteX5268" fmla="*/ 1114827 w 1623018"/>
              <a:gd name="connsiteY5268" fmla="*/ 442824 h 1168415"/>
              <a:gd name="connsiteX5269" fmla="*/ 1115344 w 1623018"/>
              <a:gd name="connsiteY5269" fmla="*/ 441077 h 1168415"/>
              <a:gd name="connsiteX5270" fmla="*/ 1115538 w 1623018"/>
              <a:gd name="connsiteY5270" fmla="*/ 438293 h 1168415"/>
              <a:gd name="connsiteX5271" fmla="*/ 1115927 w 1623018"/>
              <a:gd name="connsiteY5271" fmla="*/ 437970 h 1168415"/>
              <a:gd name="connsiteX5272" fmla="*/ 1115927 w 1623018"/>
              <a:gd name="connsiteY5272" fmla="*/ 436934 h 1168415"/>
              <a:gd name="connsiteX5273" fmla="*/ 1116445 w 1623018"/>
              <a:gd name="connsiteY5273" fmla="*/ 435899 h 1168415"/>
              <a:gd name="connsiteX5274" fmla="*/ 1116833 w 1623018"/>
              <a:gd name="connsiteY5274" fmla="*/ 433374 h 1168415"/>
              <a:gd name="connsiteX5275" fmla="*/ 1117415 w 1623018"/>
              <a:gd name="connsiteY5275" fmla="*/ 427032 h 1168415"/>
              <a:gd name="connsiteX5276" fmla="*/ 1117415 w 1623018"/>
              <a:gd name="connsiteY5276" fmla="*/ 418489 h 1168415"/>
              <a:gd name="connsiteX5277" fmla="*/ 1116833 w 1623018"/>
              <a:gd name="connsiteY5277" fmla="*/ 417777 h 1168415"/>
              <a:gd name="connsiteX5278" fmla="*/ 1113144 w 1623018"/>
              <a:gd name="connsiteY5278" fmla="*/ 417907 h 1168415"/>
              <a:gd name="connsiteX5279" fmla="*/ 1112238 w 1623018"/>
              <a:gd name="connsiteY5279" fmla="*/ 417648 h 1168415"/>
              <a:gd name="connsiteX5280" fmla="*/ 1111720 w 1623018"/>
              <a:gd name="connsiteY5280" fmla="*/ 417065 h 1168415"/>
              <a:gd name="connsiteX5281" fmla="*/ 1109713 w 1623018"/>
              <a:gd name="connsiteY5281" fmla="*/ 416159 h 1168415"/>
              <a:gd name="connsiteX5282" fmla="*/ 1109325 w 1623018"/>
              <a:gd name="connsiteY5282" fmla="*/ 414671 h 1168415"/>
              <a:gd name="connsiteX5283" fmla="*/ 1111914 w 1623018"/>
              <a:gd name="connsiteY5283" fmla="*/ 414994 h 1168415"/>
              <a:gd name="connsiteX5284" fmla="*/ 1113402 w 1623018"/>
              <a:gd name="connsiteY5284" fmla="*/ 415706 h 1168415"/>
              <a:gd name="connsiteX5285" fmla="*/ 1115991 w 1623018"/>
              <a:gd name="connsiteY5285" fmla="*/ 415706 h 1168415"/>
              <a:gd name="connsiteX5286" fmla="*/ 1117092 w 1623018"/>
              <a:gd name="connsiteY5286" fmla="*/ 416417 h 1168415"/>
              <a:gd name="connsiteX5287" fmla="*/ 1120069 w 1623018"/>
              <a:gd name="connsiteY5287" fmla="*/ 416547 h 1168415"/>
              <a:gd name="connsiteX5288" fmla="*/ 1120781 w 1623018"/>
              <a:gd name="connsiteY5288" fmla="*/ 417259 h 1168415"/>
              <a:gd name="connsiteX5289" fmla="*/ 1120781 w 1623018"/>
              <a:gd name="connsiteY5289" fmla="*/ 418165 h 1168415"/>
              <a:gd name="connsiteX5290" fmla="*/ 1121687 w 1623018"/>
              <a:gd name="connsiteY5290" fmla="*/ 417842 h 1168415"/>
              <a:gd name="connsiteX5291" fmla="*/ 1123175 w 1623018"/>
              <a:gd name="connsiteY5291" fmla="*/ 418747 h 1168415"/>
              <a:gd name="connsiteX5292" fmla="*/ 1124082 w 1623018"/>
              <a:gd name="connsiteY5292" fmla="*/ 418619 h 1168415"/>
              <a:gd name="connsiteX5293" fmla="*/ 1124276 w 1623018"/>
              <a:gd name="connsiteY5293" fmla="*/ 417453 h 1168415"/>
              <a:gd name="connsiteX5294" fmla="*/ 1124988 w 1623018"/>
              <a:gd name="connsiteY5294" fmla="*/ 416417 h 1168415"/>
              <a:gd name="connsiteX5295" fmla="*/ 1124988 w 1623018"/>
              <a:gd name="connsiteY5295" fmla="*/ 414929 h 1168415"/>
              <a:gd name="connsiteX5296" fmla="*/ 1125505 w 1623018"/>
              <a:gd name="connsiteY5296" fmla="*/ 412858 h 1168415"/>
              <a:gd name="connsiteX5297" fmla="*/ 1125894 w 1623018"/>
              <a:gd name="connsiteY5297" fmla="*/ 412729 h 1168415"/>
              <a:gd name="connsiteX5298" fmla="*/ 1125894 w 1623018"/>
              <a:gd name="connsiteY5298" fmla="*/ 411563 h 1168415"/>
              <a:gd name="connsiteX5299" fmla="*/ 1126412 w 1623018"/>
              <a:gd name="connsiteY5299" fmla="*/ 411240 h 1168415"/>
              <a:gd name="connsiteX5300" fmla="*/ 1126606 w 1623018"/>
              <a:gd name="connsiteY5300" fmla="*/ 410334 h 1168415"/>
              <a:gd name="connsiteX5301" fmla="*/ 1126412 w 1623018"/>
              <a:gd name="connsiteY5301" fmla="*/ 408004 h 1168415"/>
              <a:gd name="connsiteX5302" fmla="*/ 1126994 w 1623018"/>
              <a:gd name="connsiteY5302" fmla="*/ 406968 h 1168415"/>
              <a:gd name="connsiteX5303" fmla="*/ 1126994 w 1623018"/>
              <a:gd name="connsiteY5303" fmla="*/ 404315 h 1168415"/>
              <a:gd name="connsiteX5304" fmla="*/ 1126606 w 1623018"/>
              <a:gd name="connsiteY5304" fmla="*/ 404185 h 1168415"/>
              <a:gd name="connsiteX5305" fmla="*/ 1126606 w 1623018"/>
              <a:gd name="connsiteY5305" fmla="*/ 403473 h 1168415"/>
              <a:gd name="connsiteX5306" fmla="*/ 1125700 w 1623018"/>
              <a:gd name="connsiteY5306" fmla="*/ 402761 h 1168415"/>
              <a:gd name="connsiteX5307" fmla="*/ 1123693 w 1623018"/>
              <a:gd name="connsiteY5307" fmla="*/ 402179 h 1168415"/>
              <a:gd name="connsiteX5308" fmla="*/ 1122593 w 1623018"/>
              <a:gd name="connsiteY5308" fmla="*/ 401143 h 1168415"/>
              <a:gd name="connsiteX5309" fmla="*/ 1122593 w 1623018"/>
              <a:gd name="connsiteY5309" fmla="*/ 399525 h 1168415"/>
              <a:gd name="connsiteX5310" fmla="*/ 1123693 w 1623018"/>
              <a:gd name="connsiteY5310" fmla="*/ 398490 h 1168415"/>
              <a:gd name="connsiteX5311" fmla="*/ 1124793 w 1623018"/>
              <a:gd name="connsiteY5311" fmla="*/ 398361 h 1168415"/>
              <a:gd name="connsiteX5312" fmla="*/ 1126088 w 1623018"/>
              <a:gd name="connsiteY5312" fmla="*/ 397649 h 1168415"/>
              <a:gd name="connsiteX5313" fmla="*/ 1130877 w 1623018"/>
              <a:gd name="connsiteY5313" fmla="*/ 396613 h 1168415"/>
              <a:gd name="connsiteX5314" fmla="*/ 1132172 w 1623018"/>
              <a:gd name="connsiteY5314" fmla="*/ 396031 h 1168415"/>
              <a:gd name="connsiteX5315" fmla="*/ 1132884 w 1623018"/>
              <a:gd name="connsiteY5315" fmla="*/ 394542 h 1168415"/>
              <a:gd name="connsiteX5316" fmla="*/ 1133272 w 1623018"/>
              <a:gd name="connsiteY5316" fmla="*/ 391047 h 1168415"/>
              <a:gd name="connsiteX5317" fmla="*/ 1133660 w 1623018"/>
              <a:gd name="connsiteY5317" fmla="*/ 390594 h 1168415"/>
              <a:gd name="connsiteX5318" fmla="*/ 1133660 w 1623018"/>
              <a:gd name="connsiteY5318" fmla="*/ 386451 h 1168415"/>
              <a:gd name="connsiteX5319" fmla="*/ 1132560 w 1623018"/>
              <a:gd name="connsiteY5319" fmla="*/ 386451 h 1168415"/>
              <a:gd name="connsiteX5320" fmla="*/ 1131848 w 1623018"/>
              <a:gd name="connsiteY5320" fmla="*/ 385869 h 1168415"/>
              <a:gd name="connsiteX5321" fmla="*/ 1132042 w 1623018"/>
              <a:gd name="connsiteY5321" fmla="*/ 384963 h 1168415"/>
              <a:gd name="connsiteX5322" fmla="*/ 1131136 w 1623018"/>
              <a:gd name="connsiteY5322" fmla="*/ 384251 h 1168415"/>
              <a:gd name="connsiteX5323" fmla="*/ 1127641 w 1623018"/>
              <a:gd name="connsiteY5323" fmla="*/ 383539 h 1168415"/>
              <a:gd name="connsiteX5324" fmla="*/ 1127447 w 1623018"/>
              <a:gd name="connsiteY5324" fmla="*/ 383087 h 1168415"/>
              <a:gd name="connsiteX5325" fmla="*/ 1129454 w 1623018"/>
              <a:gd name="connsiteY5325" fmla="*/ 382633 h 1168415"/>
              <a:gd name="connsiteX5326" fmla="*/ 1132431 w 1623018"/>
              <a:gd name="connsiteY5326" fmla="*/ 380692 h 1168415"/>
              <a:gd name="connsiteX5327" fmla="*/ 1135926 w 1623018"/>
              <a:gd name="connsiteY5327" fmla="*/ 380562 h 1168415"/>
              <a:gd name="connsiteX5328" fmla="*/ 1137608 w 1623018"/>
              <a:gd name="connsiteY5328" fmla="*/ 379074 h 1168415"/>
              <a:gd name="connsiteX5329" fmla="*/ 1138191 w 1623018"/>
              <a:gd name="connsiteY5329" fmla="*/ 379074 h 1168415"/>
              <a:gd name="connsiteX5330" fmla="*/ 1140392 w 1623018"/>
              <a:gd name="connsiteY5330" fmla="*/ 377779 h 1168415"/>
              <a:gd name="connsiteX5331" fmla="*/ 1141880 w 1623018"/>
              <a:gd name="connsiteY5331" fmla="*/ 377649 h 1168415"/>
              <a:gd name="connsiteX5332" fmla="*/ 1142398 w 1623018"/>
              <a:gd name="connsiteY5332" fmla="*/ 378232 h 1168415"/>
              <a:gd name="connsiteX5333" fmla="*/ 1142204 w 1623018"/>
              <a:gd name="connsiteY5333" fmla="*/ 378815 h 1168415"/>
              <a:gd name="connsiteX5334" fmla="*/ 1144210 w 1623018"/>
              <a:gd name="connsiteY5334" fmla="*/ 379267 h 1168415"/>
              <a:gd name="connsiteX5335" fmla="*/ 1146216 w 1623018"/>
              <a:gd name="connsiteY5335" fmla="*/ 379138 h 1168415"/>
              <a:gd name="connsiteX5336" fmla="*/ 1146928 w 1623018"/>
              <a:gd name="connsiteY5336" fmla="*/ 378426 h 1168415"/>
              <a:gd name="connsiteX5337" fmla="*/ 1148029 w 1623018"/>
              <a:gd name="connsiteY5337" fmla="*/ 378168 h 1168415"/>
              <a:gd name="connsiteX5338" fmla="*/ 1149517 w 1623018"/>
              <a:gd name="connsiteY5338" fmla="*/ 378620 h 1168415"/>
              <a:gd name="connsiteX5339" fmla="*/ 1149905 w 1623018"/>
              <a:gd name="connsiteY5339" fmla="*/ 377585 h 1168415"/>
              <a:gd name="connsiteX5340" fmla="*/ 1151782 w 1623018"/>
              <a:gd name="connsiteY5340" fmla="*/ 377002 h 1168415"/>
              <a:gd name="connsiteX5341" fmla="*/ 1152883 w 1623018"/>
              <a:gd name="connsiteY5341" fmla="*/ 375643 h 1168415"/>
              <a:gd name="connsiteX5342" fmla="*/ 1154177 w 1623018"/>
              <a:gd name="connsiteY5342" fmla="*/ 374932 h 1168415"/>
              <a:gd name="connsiteX5343" fmla="*/ 1155277 w 1623018"/>
              <a:gd name="connsiteY5343" fmla="*/ 372990 h 1168415"/>
              <a:gd name="connsiteX5344" fmla="*/ 1155989 w 1623018"/>
              <a:gd name="connsiteY5344" fmla="*/ 372666 h 1168415"/>
              <a:gd name="connsiteX5345" fmla="*/ 1156378 w 1623018"/>
              <a:gd name="connsiteY5345" fmla="*/ 371048 h 1168415"/>
              <a:gd name="connsiteX5346" fmla="*/ 1157866 w 1623018"/>
              <a:gd name="connsiteY5346" fmla="*/ 369689 h 1168415"/>
              <a:gd name="connsiteX5347" fmla="*/ 1158578 w 1623018"/>
              <a:gd name="connsiteY5347" fmla="*/ 366582 h 1168415"/>
              <a:gd name="connsiteX5348" fmla="*/ 1159096 w 1623018"/>
              <a:gd name="connsiteY5348" fmla="*/ 366258 h 1168415"/>
              <a:gd name="connsiteX5349" fmla="*/ 1158902 w 1623018"/>
              <a:gd name="connsiteY5349" fmla="*/ 365352 h 1168415"/>
              <a:gd name="connsiteX5350" fmla="*/ 1159420 w 1623018"/>
              <a:gd name="connsiteY5350" fmla="*/ 363281 h 1168415"/>
              <a:gd name="connsiteX5351" fmla="*/ 1158319 w 1623018"/>
              <a:gd name="connsiteY5351" fmla="*/ 363281 h 1168415"/>
              <a:gd name="connsiteX5352" fmla="*/ 1158902 w 1623018"/>
              <a:gd name="connsiteY5352" fmla="*/ 361793 h 1168415"/>
              <a:gd name="connsiteX5353" fmla="*/ 1161296 w 1623018"/>
              <a:gd name="connsiteY5353" fmla="*/ 361663 h 1168415"/>
              <a:gd name="connsiteX5354" fmla="*/ 1161490 w 1623018"/>
              <a:gd name="connsiteY5354" fmla="*/ 361081 h 1168415"/>
              <a:gd name="connsiteX5355" fmla="*/ 1160779 w 1623018"/>
              <a:gd name="connsiteY5355" fmla="*/ 360628 h 1168415"/>
              <a:gd name="connsiteX5356" fmla="*/ 1160779 w 1623018"/>
              <a:gd name="connsiteY5356" fmla="*/ 359916 h 1168415"/>
              <a:gd name="connsiteX5357" fmla="*/ 1162267 w 1623018"/>
              <a:gd name="connsiteY5357" fmla="*/ 359204 h 1168415"/>
              <a:gd name="connsiteX5358" fmla="*/ 1163562 w 1623018"/>
              <a:gd name="connsiteY5358" fmla="*/ 358168 h 1168415"/>
              <a:gd name="connsiteX5359" fmla="*/ 1163756 w 1623018"/>
              <a:gd name="connsiteY5359" fmla="*/ 357586 h 1168415"/>
              <a:gd name="connsiteX5360" fmla="*/ 1164662 w 1623018"/>
              <a:gd name="connsiteY5360" fmla="*/ 357327 h 1168415"/>
              <a:gd name="connsiteX5361" fmla="*/ 1164856 w 1623018"/>
              <a:gd name="connsiteY5361" fmla="*/ 356292 h 1168415"/>
              <a:gd name="connsiteX5362" fmla="*/ 1165956 w 1623018"/>
              <a:gd name="connsiteY5362" fmla="*/ 355709 h 1168415"/>
              <a:gd name="connsiteX5363" fmla="*/ 1166668 w 1623018"/>
              <a:gd name="connsiteY5363" fmla="*/ 353185 h 1168415"/>
              <a:gd name="connsiteX5364" fmla="*/ 1167769 w 1623018"/>
              <a:gd name="connsiteY5364" fmla="*/ 352020 h 1168415"/>
              <a:gd name="connsiteX5365" fmla="*/ 1168157 w 1623018"/>
              <a:gd name="connsiteY5365" fmla="*/ 350984 h 1168415"/>
              <a:gd name="connsiteX5366" fmla="*/ 1169451 w 1623018"/>
              <a:gd name="connsiteY5366" fmla="*/ 349949 h 1168415"/>
              <a:gd name="connsiteX5367" fmla="*/ 1169969 w 1623018"/>
              <a:gd name="connsiteY5367" fmla="*/ 347878 h 1168415"/>
              <a:gd name="connsiteX5368" fmla="*/ 1170875 w 1623018"/>
              <a:gd name="connsiteY5368" fmla="*/ 347554 h 1168415"/>
              <a:gd name="connsiteX5369" fmla="*/ 1171393 w 1623018"/>
              <a:gd name="connsiteY5369" fmla="*/ 346648 h 1168415"/>
              <a:gd name="connsiteX5370" fmla="*/ 1173594 w 1623018"/>
              <a:gd name="connsiteY5370" fmla="*/ 345289 h 1168415"/>
              <a:gd name="connsiteX5371" fmla="*/ 1174176 w 1623018"/>
              <a:gd name="connsiteY5371" fmla="*/ 344254 h 1168415"/>
              <a:gd name="connsiteX5372" fmla="*/ 1174694 w 1623018"/>
              <a:gd name="connsiteY5372" fmla="*/ 344124 h 1168415"/>
              <a:gd name="connsiteX5373" fmla="*/ 1176700 w 1623018"/>
              <a:gd name="connsiteY5373" fmla="*/ 342053 h 1168415"/>
              <a:gd name="connsiteX5374" fmla="*/ 1177412 w 1623018"/>
              <a:gd name="connsiteY5374" fmla="*/ 342053 h 1168415"/>
              <a:gd name="connsiteX5375" fmla="*/ 1179807 w 1623018"/>
              <a:gd name="connsiteY5375" fmla="*/ 340305 h 1168415"/>
              <a:gd name="connsiteX5376" fmla="*/ 1181101 w 1623018"/>
              <a:gd name="connsiteY5376" fmla="*/ 337522 h 1168415"/>
              <a:gd name="connsiteX5377" fmla="*/ 1183496 w 1623018"/>
              <a:gd name="connsiteY5377" fmla="*/ 335322 h 1168415"/>
              <a:gd name="connsiteX5378" fmla="*/ 1183690 w 1623018"/>
              <a:gd name="connsiteY5378" fmla="*/ 334286 h 1168415"/>
              <a:gd name="connsiteX5379" fmla="*/ 1185567 w 1623018"/>
              <a:gd name="connsiteY5379" fmla="*/ 332927 h 1168415"/>
              <a:gd name="connsiteX5380" fmla="*/ 1186667 w 1623018"/>
              <a:gd name="connsiteY5380" fmla="*/ 331309 h 1168415"/>
              <a:gd name="connsiteX5381" fmla="*/ 1187573 w 1623018"/>
              <a:gd name="connsiteY5381" fmla="*/ 331309 h 1168415"/>
              <a:gd name="connsiteX5382" fmla="*/ 1188091 w 1623018"/>
              <a:gd name="connsiteY5382" fmla="*/ 330726 h 1168415"/>
              <a:gd name="connsiteX5383" fmla="*/ 1189774 w 1623018"/>
              <a:gd name="connsiteY5383" fmla="*/ 330856 h 1168415"/>
              <a:gd name="connsiteX5384" fmla="*/ 1190162 w 1623018"/>
              <a:gd name="connsiteY5384" fmla="*/ 330403 h 1168415"/>
              <a:gd name="connsiteX5385" fmla="*/ 1193463 w 1623018"/>
              <a:gd name="connsiteY5385" fmla="*/ 329691 h 1168415"/>
              <a:gd name="connsiteX5386" fmla="*/ 1194563 w 1623018"/>
              <a:gd name="connsiteY5386" fmla="*/ 328202 h 1168415"/>
              <a:gd name="connsiteX5387" fmla="*/ 1195664 w 1623018"/>
              <a:gd name="connsiteY5387" fmla="*/ 327490 h 1168415"/>
              <a:gd name="connsiteX5388" fmla="*/ 1195275 w 1623018"/>
              <a:gd name="connsiteY5388" fmla="*/ 326584 h 1168415"/>
              <a:gd name="connsiteX5389" fmla="*/ 1195987 w 1623018"/>
              <a:gd name="connsiteY5389" fmla="*/ 326261 h 1168415"/>
              <a:gd name="connsiteX5390" fmla="*/ 1197799 w 1623018"/>
              <a:gd name="connsiteY5390" fmla="*/ 326584 h 1168415"/>
              <a:gd name="connsiteX5391" fmla="*/ 1199806 w 1623018"/>
              <a:gd name="connsiteY5391" fmla="*/ 325872 h 1168415"/>
              <a:gd name="connsiteX5392" fmla="*/ 1201294 w 1623018"/>
              <a:gd name="connsiteY5392" fmla="*/ 325872 h 1168415"/>
              <a:gd name="connsiteX5393" fmla="*/ 1201489 w 1623018"/>
              <a:gd name="connsiteY5393" fmla="*/ 327038 h 1168415"/>
              <a:gd name="connsiteX5394" fmla="*/ 1201877 w 1623018"/>
              <a:gd name="connsiteY5394" fmla="*/ 327297 h 1168415"/>
              <a:gd name="connsiteX5395" fmla="*/ 1207055 w 1623018"/>
              <a:gd name="connsiteY5395" fmla="*/ 326843 h 1168415"/>
              <a:gd name="connsiteX5396" fmla="*/ 1207572 w 1623018"/>
              <a:gd name="connsiteY5396" fmla="*/ 326261 h 1168415"/>
              <a:gd name="connsiteX5397" fmla="*/ 1209255 w 1623018"/>
              <a:gd name="connsiteY5397" fmla="*/ 326390 h 1168415"/>
              <a:gd name="connsiteX5398" fmla="*/ 1209449 w 1623018"/>
              <a:gd name="connsiteY5398" fmla="*/ 325355 h 1168415"/>
              <a:gd name="connsiteX5399" fmla="*/ 1210549 w 1623018"/>
              <a:gd name="connsiteY5399" fmla="*/ 325225 h 1168415"/>
              <a:gd name="connsiteX5400" fmla="*/ 1211456 w 1623018"/>
              <a:gd name="connsiteY5400" fmla="*/ 324061 h 1168415"/>
              <a:gd name="connsiteX5401" fmla="*/ 1212362 w 1623018"/>
              <a:gd name="connsiteY5401" fmla="*/ 324643 h 1168415"/>
              <a:gd name="connsiteX5402" fmla="*/ 1213074 w 1623018"/>
              <a:gd name="connsiteY5402" fmla="*/ 324513 h 1168415"/>
              <a:gd name="connsiteX5403" fmla="*/ 1213074 w 1623018"/>
              <a:gd name="connsiteY5403" fmla="*/ 323801 h 1168415"/>
              <a:gd name="connsiteX5404" fmla="*/ 1212491 w 1623018"/>
              <a:gd name="connsiteY5404" fmla="*/ 323672 h 1168415"/>
              <a:gd name="connsiteX5405" fmla="*/ 1212491 w 1623018"/>
              <a:gd name="connsiteY5405" fmla="*/ 322766 h 1168415"/>
              <a:gd name="connsiteX5406" fmla="*/ 1214886 w 1623018"/>
              <a:gd name="connsiteY5406" fmla="*/ 323219 h 1168415"/>
              <a:gd name="connsiteX5407" fmla="*/ 1214886 w 1623018"/>
              <a:gd name="connsiteY5407" fmla="*/ 323801 h 1168415"/>
              <a:gd name="connsiteX5408" fmla="*/ 1215986 w 1623018"/>
              <a:gd name="connsiteY5408" fmla="*/ 325160 h 1168415"/>
              <a:gd name="connsiteX5409" fmla="*/ 1217086 w 1623018"/>
              <a:gd name="connsiteY5409" fmla="*/ 325160 h 1168415"/>
              <a:gd name="connsiteX5410" fmla="*/ 1216374 w 1623018"/>
              <a:gd name="connsiteY5410" fmla="*/ 322507 h 1168415"/>
              <a:gd name="connsiteX5411" fmla="*/ 1215080 w 1623018"/>
              <a:gd name="connsiteY5411" fmla="*/ 321342 h 1168415"/>
              <a:gd name="connsiteX5412" fmla="*/ 1215080 w 1623018"/>
              <a:gd name="connsiteY5412" fmla="*/ 319400 h 1168415"/>
              <a:gd name="connsiteX5413" fmla="*/ 1216568 w 1623018"/>
              <a:gd name="connsiteY5413" fmla="*/ 318041 h 1168415"/>
              <a:gd name="connsiteX5414" fmla="*/ 1217475 w 1623018"/>
              <a:gd name="connsiteY5414" fmla="*/ 315841 h 1168415"/>
              <a:gd name="connsiteX5415" fmla="*/ 1219869 w 1623018"/>
              <a:gd name="connsiteY5415" fmla="*/ 313899 h 1168415"/>
              <a:gd name="connsiteX5416" fmla="*/ 1220969 w 1623018"/>
              <a:gd name="connsiteY5416" fmla="*/ 311699 h 1168415"/>
              <a:gd name="connsiteX5417" fmla="*/ 1222652 w 1623018"/>
              <a:gd name="connsiteY5417" fmla="*/ 310792 h 1168415"/>
              <a:gd name="connsiteX5418" fmla="*/ 1223041 w 1623018"/>
              <a:gd name="connsiteY5418" fmla="*/ 309627 h 1168415"/>
              <a:gd name="connsiteX5419" fmla="*/ 1224723 w 1623018"/>
              <a:gd name="connsiteY5419" fmla="*/ 307556 h 1168415"/>
              <a:gd name="connsiteX5420" fmla="*/ 1224918 w 1623018"/>
              <a:gd name="connsiteY5420" fmla="*/ 306391 h 1168415"/>
              <a:gd name="connsiteX5421" fmla="*/ 1225500 w 1623018"/>
              <a:gd name="connsiteY5421" fmla="*/ 306262 h 1168415"/>
              <a:gd name="connsiteX5422" fmla="*/ 1225888 w 1623018"/>
              <a:gd name="connsiteY5422" fmla="*/ 305226 h 1168415"/>
              <a:gd name="connsiteX5423" fmla="*/ 1226989 w 1623018"/>
              <a:gd name="connsiteY5423" fmla="*/ 304061 h 1168415"/>
              <a:gd name="connsiteX5424" fmla="*/ 1228089 w 1623018"/>
              <a:gd name="connsiteY5424" fmla="*/ 301084 h 1168415"/>
              <a:gd name="connsiteX5425" fmla="*/ 1228801 w 1623018"/>
              <a:gd name="connsiteY5425" fmla="*/ 300502 h 1168415"/>
              <a:gd name="connsiteX5426" fmla="*/ 1230095 w 1623018"/>
              <a:gd name="connsiteY5426" fmla="*/ 297395 h 1168415"/>
              <a:gd name="connsiteX5427" fmla="*/ 1230484 w 1623018"/>
              <a:gd name="connsiteY5427" fmla="*/ 297266 h 1168415"/>
              <a:gd name="connsiteX5428" fmla="*/ 1230484 w 1623018"/>
              <a:gd name="connsiteY5428" fmla="*/ 296101 h 1168415"/>
              <a:gd name="connsiteX5429" fmla="*/ 1230872 w 1623018"/>
              <a:gd name="connsiteY5429" fmla="*/ 295648 h 1168415"/>
              <a:gd name="connsiteX5430" fmla="*/ 1230678 w 1623018"/>
              <a:gd name="connsiteY5430" fmla="*/ 290211 h 1168415"/>
              <a:gd name="connsiteX5431" fmla="*/ 1231260 w 1623018"/>
              <a:gd name="connsiteY5431" fmla="*/ 289046 h 1168415"/>
              <a:gd name="connsiteX5432" fmla="*/ 1231066 w 1623018"/>
              <a:gd name="connsiteY5432" fmla="*/ 287428 h 1168415"/>
              <a:gd name="connsiteX5433" fmla="*/ 1231778 w 1623018"/>
              <a:gd name="connsiteY5433" fmla="*/ 285357 h 1168415"/>
              <a:gd name="connsiteX5434" fmla="*/ 1233072 w 1623018"/>
              <a:gd name="connsiteY5434" fmla="*/ 283998 h 1168415"/>
              <a:gd name="connsiteX5435" fmla="*/ 1233655 w 1623018"/>
              <a:gd name="connsiteY5435" fmla="*/ 283998 h 1168415"/>
              <a:gd name="connsiteX5436" fmla="*/ 1233655 w 1623018"/>
              <a:gd name="connsiteY5436" fmla="*/ 283674 h 1168415"/>
              <a:gd name="connsiteX5437" fmla="*/ 1234949 w 1623018"/>
              <a:gd name="connsiteY5437" fmla="*/ 283091 h 1168415"/>
              <a:gd name="connsiteX5438" fmla="*/ 1236050 w 1623018"/>
              <a:gd name="connsiteY5438" fmla="*/ 281473 h 1168415"/>
              <a:gd name="connsiteX5439" fmla="*/ 1237344 w 1623018"/>
              <a:gd name="connsiteY5439" fmla="*/ 280438 h 1168415"/>
              <a:gd name="connsiteX5440" fmla="*/ 1237538 w 1623018"/>
              <a:gd name="connsiteY5440" fmla="*/ 279403 h 1168415"/>
              <a:gd name="connsiteX5441" fmla="*/ 1238444 w 1623018"/>
              <a:gd name="connsiteY5441" fmla="*/ 279079 h 1168415"/>
              <a:gd name="connsiteX5442" fmla="*/ 1238639 w 1623018"/>
              <a:gd name="connsiteY5442" fmla="*/ 278496 h 1168415"/>
              <a:gd name="connsiteX5443" fmla="*/ 1239350 w 1623018"/>
              <a:gd name="connsiteY5443" fmla="*/ 278043 h 1168415"/>
              <a:gd name="connsiteX5444" fmla="*/ 1239350 w 1623018"/>
              <a:gd name="connsiteY5444" fmla="*/ 277331 h 1168415"/>
              <a:gd name="connsiteX5445" fmla="*/ 1240062 w 1623018"/>
              <a:gd name="connsiteY5445" fmla="*/ 276749 h 1168415"/>
              <a:gd name="connsiteX5446" fmla="*/ 1240257 w 1623018"/>
              <a:gd name="connsiteY5446" fmla="*/ 275713 h 1168415"/>
              <a:gd name="connsiteX5447" fmla="*/ 1240774 w 1623018"/>
              <a:gd name="connsiteY5447" fmla="*/ 275260 h 1168415"/>
              <a:gd name="connsiteX5448" fmla="*/ 1241162 w 1623018"/>
              <a:gd name="connsiteY5448" fmla="*/ 273060 h 1168415"/>
              <a:gd name="connsiteX5449" fmla="*/ 1241680 w 1623018"/>
              <a:gd name="connsiteY5449" fmla="*/ 272736 h 1168415"/>
              <a:gd name="connsiteX5450" fmla="*/ 1242263 w 1623018"/>
              <a:gd name="connsiteY5450" fmla="*/ 270989 h 1168415"/>
              <a:gd name="connsiteX5451" fmla="*/ 1243169 w 1623018"/>
              <a:gd name="connsiteY5451" fmla="*/ 270406 h 1168415"/>
              <a:gd name="connsiteX5452" fmla="*/ 1243558 w 1623018"/>
              <a:gd name="connsiteY5452" fmla="*/ 269371 h 1168415"/>
              <a:gd name="connsiteX5453" fmla="*/ 1243363 w 1623018"/>
              <a:gd name="connsiteY5453" fmla="*/ 268206 h 1168415"/>
              <a:gd name="connsiteX5454" fmla="*/ 1243751 w 1623018"/>
              <a:gd name="connsiteY5454" fmla="*/ 267623 h 1168415"/>
              <a:gd name="connsiteX5455" fmla="*/ 1238379 w 1623018"/>
              <a:gd name="connsiteY5455" fmla="*/ 264193 h 1168415"/>
              <a:gd name="connsiteX5456" fmla="*/ 1237797 w 1623018"/>
              <a:gd name="connsiteY5456" fmla="*/ 264064 h 1168415"/>
              <a:gd name="connsiteX5457" fmla="*/ 1237797 w 1623018"/>
              <a:gd name="connsiteY5457" fmla="*/ 265099 h 1168415"/>
              <a:gd name="connsiteX5458" fmla="*/ 1237409 w 1623018"/>
              <a:gd name="connsiteY5458" fmla="*/ 265228 h 1168415"/>
              <a:gd name="connsiteX5459" fmla="*/ 1237215 w 1623018"/>
              <a:gd name="connsiteY5459" fmla="*/ 266264 h 1168415"/>
              <a:gd name="connsiteX5460" fmla="*/ 1235208 w 1623018"/>
              <a:gd name="connsiteY5460" fmla="*/ 266717 h 1168415"/>
              <a:gd name="connsiteX5461" fmla="*/ 1234820 w 1623018"/>
              <a:gd name="connsiteY5461" fmla="*/ 266005 h 1168415"/>
              <a:gd name="connsiteX5462" fmla="*/ 1234108 w 1623018"/>
              <a:gd name="connsiteY5462" fmla="*/ 265875 h 1168415"/>
              <a:gd name="connsiteX5463" fmla="*/ 1234302 w 1623018"/>
              <a:gd name="connsiteY5463" fmla="*/ 265163 h 1168415"/>
              <a:gd name="connsiteX5464" fmla="*/ 1233914 w 1623018"/>
              <a:gd name="connsiteY5464" fmla="*/ 264257 h 1168415"/>
              <a:gd name="connsiteX5465" fmla="*/ 1233202 w 1623018"/>
              <a:gd name="connsiteY5465" fmla="*/ 263999 h 1168415"/>
              <a:gd name="connsiteX5466" fmla="*/ 1233785 w 1623018"/>
              <a:gd name="connsiteY5466" fmla="*/ 263093 h 1168415"/>
              <a:gd name="connsiteX5467" fmla="*/ 1233785 w 1623018"/>
              <a:gd name="connsiteY5467" fmla="*/ 262381 h 1168415"/>
              <a:gd name="connsiteX5468" fmla="*/ 1233202 w 1623018"/>
              <a:gd name="connsiteY5468" fmla="*/ 261798 h 1168415"/>
              <a:gd name="connsiteX5469" fmla="*/ 1232490 w 1623018"/>
              <a:gd name="connsiteY5469" fmla="*/ 262251 h 1168415"/>
              <a:gd name="connsiteX5470" fmla="*/ 1232231 w 1623018"/>
              <a:gd name="connsiteY5470" fmla="*/ 263610 h 1168415"/>
              <a:gd name="connsiteX5471" fmla="*/ 1232231 w 1623018"/>
              <a:gd name="connsiteY5471" fmla="*/ 263610 h 1168415"/>
              <a:gd name="connsiteX5472" fmla="*/ 1228542 w 1623018"/>
              <a:gd name="connsiteY5472" fmla="*/ 250796 h 1168415"/>
              <a:gd name="connsiteX5473" fmla="*/ 1230289 w 1623018"/>
              <a:gd name="connsiteY5473" fmla="*/ 242770 h 1168415"/>
              <a:gd name="connsiteX5474" fmla="*/ 1225888 w 1623018"/>
              <a:gd name="connsiteY5474" fmla="*/ 242058 h 1168415"/>
              <a:gd name="connsiteX5475" fmla="*/ 1224205 w 1623018"/>
              <a:gd name="connsiteY5475" fmla="*/ 238951 h 1168415"/>
              <a:gd name="connsiteX5476" fmla="*/ 1233978 w 1623018"/>
              <a:gd name="connsiteY5476" fmla="*/ 231962 h 1168415"/>
              <a:gd name="connsiteX5477" fmla="*/ 1228089 w 1623018"/>
              <a:gd name="connsiteY5477" fmla="*/ 223354 h 1168415"/>
              <a:gd name="connsiteX5478" fmla="*/ 1229124 w 1623018"/>
              <a:gd name="connsiteY5478" fmla="*/ 215199 h 1168415"/>
              <a:gd name="connsiteX5479" fmla="*/ 1224918 w 1623018"/>
              <a:gd name="connsiteY5479" fmla="*/ 207497 h 1168415"/>
              <a:gd name="connsiteX5480" fmla="*/ 1225371 w 1623018"/>
              <a:gd name="connsiteY5480" fmla="*/ 203225 h 1168415"/>
              <a:gd name="connsiteX5481" fmla="*/ 1231196 w 1623018"/>
              <a:gd name="connsiteY5481" fmla="*/ 196235 h 1168415"/>
              <a:gd name="connsiteX5482" fmla="*/ 1230937 w 1623018"/>
              <a:gd name="connsiteY5482" fmla="*/ 192223 h 1168415"/>
              <a:gd name="connsiteX5483" fmla="*/ 1225888 w 1623018"/>
              <a:gd name="connsiteY5483" fmla="*/ 182579 h 1168415"/>
              <a:gd name="connsiteX5484" fmla="*/ 1228995 w 1623018"/>
              <a:gd name="connsiteY5484" fmla="*/ 173389 h 1168415"/>
              <a:gd name="connsiteX5485" fmla="*/ 1228218 w 1623018"/>
              <a:gd name="connsiteY5485" fmla="*/ 169700 h 1168415"/>
              <a:gd name="connsiteX5486" fmla="*/ 1237538 w 1623018"/>
              <a:gd name="connsiteY5486" fmla="*/ 157597 h 1168415"/>
              <a:gd name="connsiteX5487" fmla="*/ 1237668 w 1623018"/>
              <a:gd name="connsiteY5487" fmla="*/ 152419 h 1168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 ang="0">
                <a:pos x="connsiteX5353" y="connsiteY5353"/>
              </a:cxn>
              <a:cxn ang="0">
                <a:pos x="connsiteX5354" y="connsiteY5354"/>
              </a:cxn>
              <a:cxn ang="0">
                <a:pos x="connsiteX5355" y="connsiteY5355"/>
              </a:cxn>
              <a:cxn ang="0">
                <a:pos x="connsiteX5356" y="connsiteY5356"/>
              </a:cxn>
              <a:cxn ang="0">
                <a:pos x="connsiteX5357" y="connsiteY5357"/>
              </a:cxn>
              <a:cxn ang="0">
                <a:pos x="connsiteX5358" y="connsiteY5358"/>
              </a:cxn>
              <a:cxn ang="0">
                <a:pos x="connsiteX5359" y="connsiteY5359"/>
              </a:cxn>
              <a:cxn ang="0">
                <a:pos x="connsiteX5360" y="connsiteY5360"/>
              </a:cxn>
              <a:cxn ang="0">
                <a:pos x="connsiteX5361" y="connsiteY5361"/>
              </a:cxn>
              <a:cxn ang="0">
                <a:pos x="connsiteX5362" y="connsiteY5362"/>
              </a:cxn>
              <a:cxn ang="0">
                <a:pos x="connsiteX5363" y="connsiteY5363"/>
              </a:cxn>
              <a:cxn ang="0">
                <a:pos x="connsiteX5364" y="connsiteY5364"/>
              </a:cxn>
              <a:cxn ang="0">
                <a:pos x="connsiteX5365" y="connsiteY5365"/>
              </a:cxn>
              <a:cxn ang="0">
                <a:pos x="connsiteX5366" y="connsiteY5366"/>
              </a:cxn>
              <a:cxn ang="0">
                <a:pos x="connsiteX5367" y="connsiteY5367"/>
              </a:cxn>
              <a:cxn ang="0">
                <a:pos x="connsiteX5368" y="connsiteY5368"/>
              </a:cxn>
              <a:cxn ang="0">
                <a:pos x="connsiteX5369" y="connsiteY5369"/>
              </a:cxn>
              <a:cxn ang="0">
                <a:pos x="connsiteX5370" y="connsiteY5370"/>
              </a:cxn>
              <a:cxn ang="0">
                <a:pos x="connsiteX5371" y="connsiteY5371"/>
              </a:cxn>
              <a:cxn ang="0">
                <a:pos x="connsiteX5372" y="connsiteY5372"/>
              </a:cxn>
              <a:cxn ang="0">
                <a:pos x="connsiteX5373" y="connsiteY5373"/>
              </a:cxn>
              <a:cxn ang="0">
                <a:pos x="connsiteX5374" y="connsiteY5374"/>
              </a:cxn>
              <a:cxn ang="0">
                <a:pos x="connsiteX5375" y="connsiteY5375"/>
              </a:cxn>
              <a:cxn ang="0">
                <a:pos x="connsiteX5376" y="connsiteY5376"/>
              </a:cxn>
              <a:cxn ang="0">
                <a:pos x="connsiteX5377" y="connsiteY5377"/>
              </a:cxn>
              <a:cxn ang="0">
                <a:pos x="connsiteX5378" y="connsiteY5378"/>
              </a:cxn>
              <a:cxn ang="0">
                <a:pos x="connsiteX5379" y="connsiteY5379"/>
              </a:cxn>
              <a:cxn ang="0">
                <a:pos x="connsiteX5380" y="connsiteY5380"/>
              </a:cxn>
              <a:cxn ang="0">
                <a:pos x="connsiteX5381" y="connsiteY5381"/>
              </a:cxn>
              <a:cxn ang="0">
                <a:pos x="connsiteX5382" y="connsiteY5382"/>
              </a:cxn>
              <a:cxn ang="0">
                <a:pos x="connsiteX5383" y="connsiteY5383"/>
              </a:cxn>
              <a:cxn ang="0">
                <a:pos x="connsiteX5384" y="connsiteY5384"/>
              </a:cxn>
              <a:cxn ang="0">
                <a:pos x="connsiteX5385" y="connsiteY5385"/>
              </a:cxn>
              <a:cxn ang="0">
                <a:pos x="connsiteX5386" y="connsiteY5386"/>
              </a:cxn>
              <a:cxn ang="0">
                <a:pos x="connsiteX5387" y="connsiteY5387"/>
              </a:cxn>
              <a:cxn ang="0">
                <a:pos x="connsiteX5388" y="connsiteY5388"/>
              </a:cxn>
              <a:cxn ang="0">
                <a:pos x="connsiteX5389" y="connsiteY5389"/>
              </a:cxn>
              <a:cxn ang="0">
                <a:pos x="connsiteX5390" y="connsiteY5390"/>
              </a:cxn>
              <a:cxn ang="0">
                <a:pos x="connsiteX5391" y="connsiteY5391"/>
              </a:cxn>
              <a:cxn ang="0">
                <a:pos x="connsiteX5392" y="connsiteY5392"/>
              </a:cxn>
              <a:cxn ang="0">
                <a:pos x="connsiteX5393" y="connsiteY5393"/>
              </a:cxn>
              <a:cxn ang="0">
                <a:pos x="connsiteX5394" y="connsiteY5394"/>
              </a:cxn>
              <a:cxn ang="0">
                <a:pos x="connsiteX5395" y="connsiteY5395"/>
              </a:cxn>
              <a:cxn ang="0">
                <a:pos x="connsiteX5396" y="connsiteY5396"/>
              </a:cxn>
              <a:cxn ang="0">
                <a:pos x="connsiteX5397" y="connsiteY5397"/>
              </a:cxn>
              <a:cxn ang="0">
                <a:pos x="connsiteX5398" y="connsiteY5398"/>
              </a:cxn>
              <a:cxn ang="0">
                <a:pos x="connsiteX5399" y="connsiteY5399"/>
              </a:cxn>
              <a:cxn ang="0">
                <a:pos x="connsiteX5400" y="connsiteY5400"/>
              </a:cxn>
              <a:cxn ang="0">
                <a:pos x="connsiteX5401" y="connsiteY5401"/>
              </a:cxn>
              <a:cxn ang="0">
                <a:pos x="connsiteX5402" y="connsiteY5402"/>
              </a:cxn>
              <a:cxn ang="0">
                <a:pos x="connsiteX5403" y="connsiteY5403"/>
              </a:cxn>
              <a:cxn ang="0">
                <a:pos x="connsiteX5404" y="connsiteY5404"/>
              </a:cxn>
              <a:cxn ang="0">
                <a:pos x="connsiteX5405" y="connsiteY5405"/>
              </a:cxn>
              <a:cxn ang="0">
                <a:pos x="connsiteX5406" y="connsiteY5406"/>
              </a:cxn>
              <a:cxn ang="0">
                <a:pos x="connsiteX5407" y="connsiteY5407"/>
              </a:cxn>
              <a:cxn ang="0">
                <a:pos x="connsiteX5408" y="connsiteY5408"/>
              </a:cxn>
              <a:cxn ang="0">
                <a:pos x="connsiteX5409" y="connsiteY5409"/>
              </a:cxn>
              <a:cxn ang="0">
                <a:pos x="connsiteX5410" y="connsiteY5410"/>
              </a:cxn>
              <a:cxn ang="0">
                <a:pos x="connsiteX5411" y="connsiteY5411"/>
              </a:cxn>
              <a:cxn ang="0">
                <a:pos x="connsiteX5412" y="connsiteY5412"/>
              </a:cxn>
              <a:cxn ang="0">
                <a:pos x="connsiteX5413" y="connsiteY5413"/>
              </a:cxn>
              <a:cxn ang="0">
                <a:pos x="connsiteX5414" y="connsiteY5414"/>
              </a:cxn>
              <a:cxn ang="0">
                <a:pos x="connsiteX5415" y="connsiteY5415"/>
              </a:cxn>
              <a:cxn ang="0">
                <a:pos x="connsiteX5416" y="connsiteY5416"/>
              </a:cxn>
              <a:cxn ang="0">
                <a:pos x="connsiteX5417" y="connsiteY5417"/>
              </a:cxn>
              <a:cxn ang="0">
                <a:pos x="connsiteX5418" y="connsiteY5418"/>
              </a:cxn>
              <a:cxn ang="0">
                <a:pos x="connsiteX5419" y="connsiteY5419"/>
              </a:cxn>
              <a:cxn ang="0">
                <a:pos x="connsiteX5420" y="connsiteY5420"/>
              </a:cxn>
              <a:cxn ang="0">
                <a:pos x="connsiteX5421" y="connsiteY5421"/>
              </a:cxn>
              <a:cxn ang="0">
                <a:pos x="connsiteX5422" y="connsiteY5422"/>
              </a:cxn>
              <a:cxn ang="0">
                <a:pos x="connsiteX5423" y="connsiteY5423"/>
              </a:cxn>
              <a:cxn ang="0">
                <a:pos x="connsiteX5424" y="connsiteY5424"/>
              </a:cxn>
              <a:cxn ang="0">
                <a:pos x="connsiteX5425" y="connsiteY5425"/>
              </a:cxn>
              <a:cxn ang="0">
                <a:pos x="connsiteX5426" y="connsiteY5426"/>
              </a:cxn>
              <a:cxn ang="0">
                <a:pos x="connsiteX5427" y="connsiteY5427"/>
              </a:cxn>
              <a:cxn ang="0">
                <a:pos x="connsiteX5428" y="connsiteY5428"/>
              </a:cxn>
              <a:cxn ang="0">
                <a:pos x="connsiteX5429" y="connsiteY5429"/>
              </a:cxn>
              <a:cxn ang="0">
                <a:pos x="connsiteX5430" y="connsiteY5430"/>
              </a:cxn>
              <a:cxn ang="0">
                <a:pos x="connsiteX5431" y="connsiteY5431"/>
              </a:cxn>
              <a:cxn ang="0">
                <a:pos x="connsiteX5432" y="connsiteY5432"/>
              </a:cxn>
              <a:cxn ang="0">
                <a:pos x="connsiteX5433" y="connsiteY5433"/>
              </a:cxn>
              <a:cxn ang="0">
                <a:pos x="connsiteX5434" y="connsiteY5434"/>
              </a:cxn>
              <a:cxn ang="0">
                <a:pos x="connsiteX5435" y="connsiteY5435"/>
              </a:cxn>
              <a:cxn ang="0">
                <a:pos x="connsiteX5436" y="connsiteY5436"/>
              </a:cxn>
              <a:cxn ang="0">
                <a:pos x="connsiteX5437" y="connsiteY5437"/>
              </a:cxn>
              <a:cxn ang="0">
                <a:pos x="connsiteX5438" y="connsiteY5438"/>
              </a:cxn>
              <a:cxn ang="0">
                <a:pos x="connsiteX5439" y="connsiteY5439"/>
              </a:cxn>
              <a:cxn ang="0">
                <a:pos x="connsiteX5440" y="connsiteY5440"/>
              </a:cxn>
              <a:cxn ang="0">
                <a:pos x="connsiteX5441" y="connsiteY5441"/>
              </a:cxn>
              <a:cxn ang="0">
                <a:pos x="connsiteX5442" y="connsiteY5442"/>
              </a:cxn>
              <a:cxn ang="0">
                <a:pos x="connsiteX5443" y="connsiteY5443"/>
              </a:cxn>
              <a:cxn ang="0">
                <a:pos x="connsiteX5444" y="connsiteY5444"/>
              </a:cxn>
              <a:cxn ang="0">
                <a:pos x="connsiteX5445" y="connsiteY5445"/>
              </a:cxn>
              <a:cxn ang="0">
                <a:pos x="connsiteX5446" y="connsiteY5446"/>
              </a:cxn>
              <a:cxn ang="0">
                <a:pos x="connsiteX5447" y="connsiteY5447"/>
              </a:cxn>
              <a:cxn ang="0">
                <a:pos x="connsiteX5448" y="connsiteY5448"/>
              </a:cxn>
              <a:cxn ang="0">
                <a:pos x="connsiteX5449" y="connsiteY5449"/>
              </a:cxn>
              <a:cxn ang="0">
                <a:pos x="connsiteX5450" y="connsiteY5450"/>
              </a:cxn>
              <a:cxn ang="0">
                <a:pos x="connsiteX5451" y="connsiteY5451"/>
              </a:cxn>
              <a:cxn ang="0">
                <a:pos x="connsiteX5452" y="connsiteY5452"/>
              </a:cxn>
              <a:cxn ang="0">
                <a:pos x="connsiteX5453" y="connsiteY5453"/>
              </a:cxn>
              <a:cxn ang="0">
                <a:pos x="connsiteX5454" y="connsiteY5454"/>
              </a:cxn>
              <a:cxn ang="0">
                <a:pos x="connsiteX5455" y="connsiteY5455"/>
              </a:cxn>
              <a:cxn ang="0">
                <a:pos x="connsiteX5456" y="connsiteY5456"/>
              </a:cxn>
              <a:cxn ang="0">
                <a:pos x="connsiteX5457" y="connsiteY5457"/>
              </a:cxn>
              <a:cxn ang="0">
                <a:pos x="connsiteX5458" y="connsiteY5458"/>
              </a:cxn>
              <a:cxn ang="0">
                <a:pos x="connsiteX5459" y="connsiteY5459"/>
              </a:cxn>
              <a:cxn ang="0">
                <a:pos x="connsiteX5460" y="connsiteY5460"/>
              </a:cxn>
              <a:cxn ang="0">
                <a:pos x="connsiteX5461" y="connsiteY5461"/>
              </a:cxn>
              <a:cxn ang="0">
                <a:pos x="connsiteX5462" y="connsiteY5462"/>
              </a:cxn>
              <a:cxn ang="0">
                <a:pos x="connsiteX5463" y="connsiteY5463"/>
              </a:cxn>
              <a:cxn ang="0">
                <a:pos x="connsiteX5464" y="connsiteY5464"/>
              </a:cxn>
              <a:cxn ang="0">
                <a:pos x="connsiteX5465" y="connsiteY5465"/>
              </a:cxn>
              <a:cxn ang="0">
                <a:pos x="connsiteX5466" y="connsiteY5466"/>
              </a:cxn>
              <a:cxn ang="0">
                <a:pos x="connsiteX5467" y="connsiteY5467"/>
              </a:cxn>
              <a:cxn ang="0">
                <a:pos x="connsiteX5468" y="connsiteY5468"/>
              </a:cxn>
              <a:cxn ang="0">
                <a:pos x="connsiteX5469" y="connsiteY5469"/>
              </a:cxn>
              <a:cxn ang="0">
                <a:pos x="connsiteX5470" y="connsiteY5470"/>
              </a:cxn>
              <a:cxn ang="0">
                <a:pos x="connsiteX5471" y="connsiteY5471"/>
              </a:cxn>
              <a:cxn ang="0">
                <a:pos x="connsiteX5472" y="connsiteY5472"/>
              </a:cxn>
              <a:cxn ang="0">
                <a:pos x="connsiteX5473" y="connsiteY5473"/>
              </a:cxn>
              <a:cxn ang="0">
                <a:pos x="connsiteX5474" y="connsiteY5474"/>
              </a:cxn>
              <a:cxn ang="0">
                <a:pos x="connsiteX5475" y="connsiteY5475"/>
              </a:cxn>
              <a:cxn ang="0">
                <a:pos x="connsiteX5476" y="connsiteY5476"/>
              </a:cxn>
              <a:cxn ang="0">
                <a:pos x="connsiteX5477" y="connsiteY5477"/>
              </a:cxn>
              <a:cxn ang="0">
                <a:pos x="connsiteX5478" y="connsiteY5478"/>
              </a:cxn>
              <a:cxn ang="0">
                <a:pos x="connsiteX5479" y="connsiteY5479"/>
              </a:cxn>
              <a:cxn ang="0">
                <a:pos x="connsiteX5480" y="connsiteY5480"/>
              </a:cxn>
              <a:cxn ang="0">
                <a:pos x="connsiteX5481" y="connsiteY5481"/>
              </a:cxn>
              <a:cxn ang="0">
                <a:pos x="connsiteX5482" y="connsiteY5482"/>
              </a:cxn>
              <a:cxn ang="0">
                <a:pos x="connsiteX5483" y="connsiteY5483"/>
              </a:cxn>
              <a:cxn ang="0">
                <a:pos x="connsiteX5484" y="connsiteY5484"/>
              </a:cxn>
              <a:cxn ang="0">
                <a:pos x="connsiteX5485" y="connsiteY5485"/>
              </a:cxn>
              <a:cxn ang="0">
                <a:pos x="connsiteX5486" y="connsiteY5486"/>
              </a:cxn>
              <a:cxn ang="0">
                <a:pos x="connsiteX5487" y="connsiteY5487"/>
              </a:cxn>
            </a:cxnLst>
            <a:rect l="l" t="t" r="r" b="b"/>
            <a:pathLst>
              <a:path w="1623018" h="1168415">
                <a:moveTo>
                  <a:pt x="9579" y="1160455"/>
                </a:moveTo>
                <a:lnTo>
                  <a:pt x="10808" y="1161038"/>
                </a:lnTo>
                <a:lnTo>
                  <a:pt x="11456" y="1162332"/>
                </a:lnTo>
                <a:lnTo>
                  <a:pt x="11909" y="1161167"/>
                </a:lnTo>
                <a:lnTo>
                  <a:pt x="12621" y="1161426"/>
                </a:lnTo>
                <a:lnTo>
                  <a:pt x="13203" y="1162591"/>
                </a:lnTo>
                <a:lnTo>
                  <a:pt x="14239" y="1162850"/>
                </a:lnTo>
                <a:lnTo>
                  <a:pt x="14303" y="1162397"/>
                </a:lnTo>
                <a:lnTo>
                  <a:pt x="13462" y="1161102"/>
                </a:lnTo>
                <a:lnTo>
                  <a:pt x="14303" y="1161232"/>
                </a:lnTo>
                <a:lnTo>
                  <a:pt x="14951" y="1160779"/>
                </a:lnTo>
                <a:lnTo>
                  <a:pt x="17086" y="1162461"/>
                </a:lnTo>
                <a:lnTo>
                  <a:pt x="16892" y="1163173"/>
                </a:lnTo>
                <a:lnTo>
                  <a:pt x="17539" y="1163756"/>
                </a:lnTo>
                <a:lnTo>
                  <a:pt x="17151" y="1164015"/>
                </a:lnTo>
                <a:lnTo>
                  <a:pt x="17216" y="1164856"/>
                </a:lnTo>
                <a:lnTo>
                  <a:pt x="16569" y="1165568"/>
                </a:lnTo>
                <a:lnTo>
                  <a:pt x="15921" y="1165568"/>
                </a:lnTo>
                <a:lnTo>
                  <a:pt x="14692" y="1163173"/>
                </a:lnTo>
                <a:lnTo>
                  <a:pt x="14239" y="1163044"/>
                </a:lnTo>
                <a:lnTo>
                  <a:pt x="13591" y="1163497"/>
                </a:lnTo>
                <a:lnTo>
                  <a:pt x="13656" y="1164468"/>
                </a:lnTo>
                <a:lnTo>
                  <a:pt x="14368" y="1165762"/>
                </a:lnTo>
                <a:lnTo>
                  <a:pt x="14368" y="1167057"/>
                </a:lnTo>
                <a:lnTo>
                  <a:pt x="13656" y="1167186"/>
                </a:lnTo>
                <a:lnTo>
                  <a:pt x="13656" y="1168157"/>
                </a:lnTo>
                <a:lnTo>
                  <a:pt x="13268" y="1168416"/>
                </a:lnTo>
                <a:lnTo>
                  <a:pt x="11973" y="1168416"/>
                </a:lnTo>
                <a:lnTo>
                  <a:pt x="11520" y="1166409"/>
                </a:lnTo>
                <a:lnTo>
                  <a:pt x="10938" y="1166280"/>
                </a:lnTo>
                <a:lnTo>
                  <a:pt x="10938" y="1164986"/>
                </a:lnTo>
                <a:lnTo>
                  <a:pt x="10549" y="1164986"/>
                </a:lnTo>
                <a:lnTo>
                  <a:pt x="10097" y="1166151"/>
                </a:lnTo>
                <a:lnTo>
                  <a:pt x="9384" y="1166021"/>
                </a:lnTo>
                <a:lnTo>
                  <a:pt x="9320" y="1166474"/>
                </a:lnTo>
                <a:lnTo>
                  <a:pt x="8608" y="1166216"/>
                </a:lnTo>
                <a:lnTo>
                  <a:pt x="8414" y="1163821"/>
                </a:lnTo>
                <a:lnTo>
                  <a:pt x="9255" y="1163692"/>
                </a:lnTo>
                <a:lnTo>
                  <a:pt x="9708" y="1162850"/>
                </a:lnTo>
                <a:lnTo>
                  <a:pt x="9126" y="1162397"/>
                </a:lnTo>
                <a:lnTo>
                  <a:pt x="8673" y="1163238"/>
                </a:lnTo>
                <a:lnTo>
                  <a:pt x="8284" y="1163238"/>
                </a:lnTo>
                <a:lnTo>
                  <a:pt x="8220" y="1162785"/>
                </a:lnTo>
                <a:lnTo>
                  <a:pt x="7637" y="1162656"/>
                </a:lnTo>
                <a:lnTo>
                  <a:pt x="7572" y="1161685"/>
                </a:lnTo>
                <a:lnTo>
                  <a:pt x="6925" y="1161232"/>
                </a:lnTo>
                <a:lnTo>
                  <a:pt x="6925" y="1160779"/>
                </a:lnTo>
                <a:lnTo>
                  <a:pt x="7831" y="1160908"/>
                </a:lnTo>
                <a:lnTo>
                  <a:pt x="8867" y="1162073"/>
                </a:lnTo>
                <a:lnTo>
                  <a:pt x="9449" y="1161362"/>
                </a:lnTo>
                <a:lnTo>
                  <a:pt x="9061" y="1160520"/>
                </a:lnTo>
                <a:lnTo>
                  <a:pt x="9579" y="1160455"/>
                </a:lnTo>
                <a:close/>
                <a:moveTo>
                  <a:pt x="1618" y="1160002"/>
                </a:moveTo>
                <a:lnTo>
                  <a:pt x="2524" y="1161555"/>
                </a:lnTo>
                <a:lnTo>
                  <a:pt x="3883" y="1161814"/>
                </a:lnTo>
                <a:lnTo>
                  <a:pt x="4077" y="1162656"/>
                </a:lnTo>
                <a:lnTo>
                  <a:pt x="4725" y="1162656"/>
                </a:lnTo>
                <a:lnTo>
                  <a:pt x="4725" y="1163821"/>
                </a:lnTo>
                <a:lnTo>
                  <a:pt x="4271" y="1164662"/>
                </a:lnTo>
                <a:lnTo>
                  <a:pt x="3171" y="1164791"/>
                </a:lnTo>
                <a:lnTo>
                  <a:pt x="3107" y="1163821"/>
                </a:lnTo>
                <a:lnTo>
                  <a:pt x="2718" y="1163692"/>
                </a:lnTo>
                <a:lnTo>
                  <a:pt x="2977" y="1162721"/>
                </a:lnTo>
                <a:lnTo>
                  <a:pt x="2330" y="1163173"/>
                </a:lnTo>
                <a:lnTo>
                  <a:pt x="841" y="1163303"/>
                </a:lnTo>
                <a:lnTo>
                  <a:pt x="0" y="1162591"/>
                </a:lnTo>
                <a:lnTo>
                  <a:pt x="0" y="1161426"/>
                </a:lnTo>
                <a:lnTo>
                  <a:pt x="1100" y="1161555"/>
                </a:lnTo>
                <a:lnTo>
                  <a:pt x="712" y="1160973"/>
                </a:lnTo>
                <a:lnTo>
                  <a:pt x="1618" y="1160002"/>
                </a:lnTo>
                <a:close/>
                <a:moveTo>
                  <a:pt x="27636" y="1140845"/>
                </a:moveTo>
                <a:lnTo>
                  <a:pt x="28477" y="1141557"/>
                </a:lnTo>
                <a:lnTo>
                  <a:pt x="29383" y="1141297"/>
                </a:lnTo>
                <a:lnTo>
                  <a:pt x="29319" y="1141880"/>
                </a:lnTo>
                <a:lnTo>
                  <a:pt x="30160" y="1142722"/>
                </a:lnTo>
                <a:lnTo>
                  <a:pt x="30613" y="1142851"/>
                </a:lnTo>
                <a:lnTo>
                  <a:pt x="30807" y="1142592"/>
                </a:lnTo>
                <a:lnTo>
                  <a:pt x="31001" y="1144016"/>
                </a:lnTo>
                <a:lnTo>
                  <a:pt x="32684" y="1144146"/>
                </a:lnTo>
                <a:lnTo>
                  <a:pt x="32490" y="1144857"/>
                </a:lnTo>
                <a:lnTo>
                  <a:pt x="32878" y="1144987"/>
                </a:lnTo>
                <a:lnTo>
                  <a:pt x="33267" y="1144405"/>
                </a:lnTo>
                <a:lnTo>
                  <a:pt x="34302" y="1144857"/>
                </a:lnTo>
                <a:lnTo>
                  <a:pt x="34367" y="1145569"/>
                </a:lnTo>
                <a:lnTo>
                  <a:pt x="33979" y="1145828"/>
                </a:lnTo>
                <a:lnTo>
                  <a:pt x="32749" y="1145569"/>
                </a:lnTo>
                <a:lnTo>
                  <a:pt x="32684" y="1146023"/>
                </a:lnTo>
                <a:lnTo>
                  <a:pt x="33590" y="1146475"/>
                </a:lnTo>
                <a:lnTo>
                  <a:pt x="33785" y="1147058"/>
                </a:lnTo>
                <a:lnTo>
                  <a:pt x="34237" y="1147058"/>
                </a:lnTo>
                <a:lnTo>
                  <a:pt x="33849" y="1147641"/>
                </a:lnTo>
                <a:lnTo>
                  <a:pt x="34755" y="1147899"/>
                </a:lnTo>
                <a:lnTo>
                  <a:pt x="34691" y="1149064"/>
                </a:lnTo>
                <a:lnTo>
                  <a:pt x="33461" y="1152495"/>
                </a:lnTo>
                <a:lnTo>
                  <a:pt x="31066" y="1151329"/>
                </a:lnTo>
                <a:lnTo>
                  <a:pt x="31066" y="1151912"/>
                </a:lnTo>
                <a:lnTo>
                  <a:pt x="32814" y="1152624"/>
                </a:lnTo>
                <a:lnTo>
                  <a:pt x="33008" y="1153207"/>
                </a:lnTo>
                <a:lnTo>
                  <a:pt x="32102" y="1152753"/>
                </a:lnTo>
                <a:lnTo>
                  <a:pt x="32102" y="1153919"/>
                </a:lnTo>
                <a:lnTo>
                  <a:pt x="31001" y="1154630"/>
                </a:lnTo>
                <a:lnTo>
                  <a:pt x="30807" y="1155342"/>
                </a:lnTo>
                <a:lnTo>
                  <a:pt x="28218" y="1154760"/>
                </a:lnTo>
                <a:lnTo>
                  <a:pt x="28154" y="1154501"/>
                </a:lnTo>
                <a:lnTo>
                  <a:pt x="27442" y="1155213"/>
                </a:lnTo>
                <a:lnTo>
                  <a:pt x="27183" y="1154760"/>
                </a:lnTo>
                <a:lnTo>
                  <a:pt x="26277" y="1154760"/>
                </a:lnTo>
                <a:lnTo>
                  <a:pt x="26083" y="1154177"/>
                </a:lnTo>
                <a:lnTo>
                  <a:pt x="25500" y="1154177"/>
                </a:lnTo>
                <a:lnTo>
                  <a:pt x="25435" y="1154889"/>
                </a:lnTo>
                <a:lnTo>
                  <a:pt x="26018" y="1154760"/>
                </a:lnTo>
                <a:lnTo>
                  <a:pt x="26600" y="1155342"/>
                </a:lnTo>
                <a:lnTo>
                  <a:pt x="26600" y="1155924"/>
                </a:lnTo>
                <a:lnTo>
                  <a:pt x="26018" y="1155924"/>
                </a:lnTo>
                <a:lnTo>
                  <a:pt x="26600" y="1157349"/>
                </a:lnTo>
                <a:lnTo>
                  <a:pt x="26147" y="1157478"/>
                </a:lnTo>
                <a:lnTo>
                  <a:pt x="25953" y="1158319"/>
                </a:lnTo>
                <a:lnTo>
                  <a:pt x="25241" y="1158578"/>
                </a:lnTo>
                <a:lnTo>
                  <a:pt x="24335" y="1157737"/>
                </a:lnTo>
                <a:lnTo>
                  <a:pt x="24076" y="1156572"/>
                </a:lnTo>
                <a:lnTo>
                  <a:pt x="22976" y="1155018"/>
                </a:lnTo>
                <a:lnTo>
                  <a:pt x="21940" y="1155018"/>
                </a:lnTo>
                <a:lnTo>
                  <a:pt x="21746" y="1154177"/>
                </a:lnTo>
                <a:lnTo>
                  <a:pt x="22588" y="1154048"/>
                </a:lnTo>
                <a:lnTo>
                  <a:pt x="21682" y="1153077"/>
                </a:lnTo>
                <a:lnTo>
                  <a:pt x="20646" y="1153789"/>
                </a:lnTo>
                <a:lnTo>
                  <a:pt x="20581" y="1155472"/>
                </a:lnTo>
                <a:lnTo>
                  <a:pt x="19546" y="1155924"/>
                </a:lnTo>
                <a:lnTo>
                  <a:pt x="18704" y="1155924"/>
                </a:lnTo>
                <a:lnTo>
                  <a:pt x="18316" y="1154953"/>
                </a:lnTo>
                <a:lnTo>
                  <a:pt x="17281" y="1154113"/>
                </a:lnTo>
                <a:lnTo>
                  <a:pt x="17281" y="1153400"/>
                </a:lnTo>
                <a:lnTo>
                  <a:pt x="18316" y="1151847"/>
                </a:lnTo>
                <a:lnTo>
                  <a:pt x="19222" y="1151265"/>
                </a:lnTo>
                <a:lnTo>
                  <a:pt x="20517" y="1151524"/>
                </a:lnTo>
                <a:lnTo>
                  <a:pt x="21164" y="1152106"/>
                </a:lnTo>
                <a:lnTo>
                  <a:pt x="22264" y="1151977"/>
                </a:lnTo>
                <a:lnTo>
                  <a:pt x="22070" y="1151717"/>
                </a:lnTo>
                <a:lnTo>
                  <a:pt x="22717" y="1151265"/>
                </a:lnTo>
                <a:lnTo>
                  <a:pt x="23429" y="1151394"/>
                </a:lnTo>
                <a:lnTo>
                  <a:pt x="23623" y="1150941"/>
                </a:lnTo>
                <a:lnTo>
                  <a:pt x="23041" y="1150359"/>
                </a:lnTo>
                <a:lnTo>
                  <a:pt x="23105" y="1149647"/>
                </a:lnTo>
                <a:lnTo>
                  <a:pt x="21876" y="1149517"/>
                </a:lnTo>
                <a:lnTo>
                  <a:pt x="22264" y="1148805"/>
                </a:lnTo>
                <a:lnTo>
                  <a:pt x="23558" y="1149064"/>
                </a:lnTo>
                <a:lnTo>
                  <a:pt x="23753" y="1148611"/>
                </a:lnTo>
                <a:lnTo>
                  <a:pt x="22717" y="1147770"/>
                </a:lnTo>
                <a:lnTo>
                  <a:pt x="21811" y="1148029"/>
                </a:lnTo>
                <a:lnTo>
                  <a:pt x="22394" y="1147187"/>
                </a:lnTo>
                <a:lnTo>
                  <a:pt x="21746" y="1146346"/>
                </a:lnTo>
                <a:lnTo>
                  <a:pt x="22329" y="1144922"/>
                </a:lnTo>
                <a:lnTo>
                  <a:pt x="23170" y="1144469"/>
                </a:lnTo>
                <a:lnTo>
                  <a:pt x="23170" y="1142592"/>
                </a:lnTo>
                <a:lnTo>
                  <a:pt x="24076" y="1141751"/>
                </a:lnTo>
                <a:lnTo>
                  <a:pt x="24918" y="1142204"/>
                </a:lnTo>
                <a:lnTo>
                  <a:pt x="25824" y="1142074"/>
                </a:lnTo>
                <a:lnTo>
                  <a:pt x="26341" y="1140909"/>
                </a:lnTo>
                <a:lnTo>
                  <a:pt x="27636" y="1140909"/>
                </a:lnTo>
                <a:close/>
                <a:moveTo>
                  <a:pt x="8478" y="1140003"/>
                </a:moveTo>
                <a:lnTo>
                  <a:pt x="9061" y="1140586"/>
                </a:lnTo>
                <a:lnTo>
                  <a:pt x="9643" y="1140586"/>
                </a:lnTo>
                <a:lnTo>
                  <a:pt x="9838" y="1141169"/>
                </a:lnTo>
                <a:lnTo>
                  <a:pt x="9384" y="1142722"/>
                </a:lnTo>
                <a:lnTo>
                  <a:pt x="10097" y="1143304"/>
                </a:lnTo>
                <a:lnTo>
                  <a:pt x="10614" y="1144598"/>
                </a:lnTo>
                <a:lnTo>
                  <a:pt x="10614" y="1145440"/>
                </a:lnTo>
                <a:lnTo>
                  <a:pt x="10097" y="1146281"/>
                </a:lnTo>
                <a:lnTo>
                  <a:pt x="9449" y="1146151"/>
                </a:lnTo>
                <a:lnTo>
                  <a:pt x="9255" y="1145569"/>
                </a:lnTo>
                <a:lnTo>
                  <a:pt x="8220" y="1145569"/>
                </a:lnTo>
                <a:lnTo>
                  <a:pt x="7831" y="1144857"/>
                </a:lnTo>
                <a:lnTo>
                  <a:pt x="6990" y="1144987"/>
                </a:lnTo>
                <a:lnTo>
                  <a:pt x="6796" y="1144728"/>
                </a:lnTo>
                <a:lnTo>
                  <a:pt x="7637" y="1143045"/>
                </a:lnTo>
                <a:lnTo>
                  <a:pt x="8349" y="1143045"/>
                </a:lnTo>
                <a:lnTo>
                  <a:pt x="7249" y="1140456"/>
                </a:lnTo>
                <a:lnTo>
                  <a:pt x="7961" y="1140456"/>
                </a:lnTo>
                <a:lnTo>
                  <a:pt x="8478" y="1140003"/>
                </a:lnTo>
                <a:close/>
                <a:moveTo>
                  <a:pt x="37733" y="1135149"/>
                </a:moveTo>
                <a:lnTo>
                  <a:pt x="38121" y="1135602"/>
                </a:lnTo>
                <a:lnTo>
                  <a:pt x="38380" y="1135473"/>
                </a:lnTo>
                <a:lnTo>
                  <a:pt x="38445" y="1136055"/>
                </a:lnTo>
                <a:lnTo>
                  <a:pt x="37603" y="1136314"/>
                </a:lnTo>
                <a:lnTo>
                  <a:pt x="37603" y="1137026"/>
                </a:lnTo>
                <a:lnTo>
                  <a:pt x="38639" y="1136897"/>
                </a:lnTo>
                <a:lnTo>
                  <a:pt x="39221" y="1137738"/>
                </a:lnTo>
                <a:lnTo>
                  <a:pt x="38639" y="1138709"/>
                </a:lnTo>
                <a:lnTo>
                  <a:pt x="37927" y="1138450"/>
                </a:lnTo>
                <a:lnTo>
                  <a:pt x="36697" y="1136767"/>
                </a:lnTo>
                <a:lnTo>
                  <a:pt x="37733" y="1135149"/>
                </a:lnTo>
                <a:close/>
                <a:moveTo>
                  <a:pt x="39156" y="1131201"/>
                </a:moveTo>
                <a:lnTo>
                  <a:pt x="39674" y="1131654"/>
                </a:lnTo>
                <a:lnTo>
                  <a:pt x="39674" y="1132237"/>
                </a:lnTo>
                <a:lnTo>
                  <a:pt x="40515" y="1132495"/>
                </a:lnTo>
                <a:lnTo>
                  <a:pt x="40774" y="1133337"/>
                </a:lnTo>
                <a:lnTo>
                  <a:pt x="41875" y="1134049"/>
                </a:lnTo>
                <a:lnTo>
                  <a:pt x="41681" y="1135214"/>
                </a:lnTo>
                <a:lnTo>
                  <a:pt x="41033" y="1135214"/>
                </a:lnTo>
                <a:lnTo>
                  <a:pt x="39804" y="1133531"/>
                </a:lnTo>
                <a:lnTo>
                  <a:pt x="38768" y="1132949"/>
                </a:lnTo>
                <a:lnTo>
                  <a:pt x="38703" y="1131978"/>
                </a:lnTo>
                <a:lnTo>
                  <a:pt x="37991" y="1131848"/>
                </a:lnTo>
                <a:lnTo>
                  <a:pt x="38056" y="1131396"/>
                </a:lnTo>
                <a:lnTo>
                  <a:pt x="39156" y="1131201"/>
                </a:lnTo>
                <a:close/>
                <a:moveTo>
                  <a:pt x="6731" y="1125311"/>
                </a:moveTo>
                <a:lnTo>
                  <a:pt x="7313" y="1126153"/>
                </a:lnTo>
                <a:lnTo>
                  <a:pt x="7249" y="1127318"/>
                </a:lnTo>
                <a:lnTo>
                  <a:pt x="8155" y="1127447"/>
                </a:lnTo>
                <a:lnTo>
                  <a:pt x="8155" y="1127900"/>
                </a:lnTo>
                <a:lnTo>
                  <a:pt x="8996" y="1128160"/>
                </a:lnTo>
                <a:lnTo>
                  <a:pt x="9643" y="1130036"/>
                </a:lnTo>
                <a:lnTo>
                  <a:pt x="10226" y="1130165"/>
                </a:lnTo>
                <a:lnTo>
                  <a:pt x="10485" y="1130748"/>
                </a:lnTo>
                <a:lnTo>
                  <a:pt x="10485" y="1131719"/>
                </a:lnTo>
                <a:lnTo>
                  <a:pt x="9902" y="1132431"/>
                </a:lnTo>
                <a:lnTo>
                  <a:pt x="10097" y="1133402"/>
                </a:lnTo>
                <a:lnTo>
                  <a:pt x="9838" y="1133272"/>
                </a:lnTo>
                <a:lnTo>
                  <a:pt x="9190" y="1133984"/>
                </a:lnTo>
                <a:lnTo>
                  <a:pt x="9190" y="1134437"/>
                </a:lnTo>
                <a:lnTo>
                  <a:pt x="10032" y="1135149"/>
                </a:lnTo>
                <a:lnTo>
                  <a:pt x="9773" y="1136702"/>
                </a:lnTo>
                <a:lnTo>
                  <a:pt x="9514" y="1136962"/>
                </a:lnTo>
                <a:lnTo>
                  <a:pt x="7766" y="1136832"/>
                </a:lnTo>
                <a:lnTo>
                  <a:pt x="6925" y="1138126"/>
                </a:lnTo>
                <a:lnTo>
                  <a:pt x="5695" y="1138385"/>
                </a:lnTo>
                <a:lnTo>
                  <a:pt x="5760" y="1137673"/>
                </a:lnTo>
                <a:lnTo>
                  <a:pt x="6666" y="1137414"/>
                </a:lnTo>
                <a:lnTo>
                  <a:pt x="7119" y="1136702"/>
                </a:lnTo>
                <a:lnTo>
                  <a:pt x="5178" y="1136573"/>
                </a:lnTo>
                <a:lnTo>
                  <a:pt x="4983" y="1135602"/>
                </a:lnTo>
                <a:lnTo>
                  <a:pt x="6731" y="1135343"/>
                </a:lnTo>
                <a:lnTo>
                  <a:pt x="7378" y="1134502"/>
                </a:lnTo>
                <a:lnTo>
                  <a:pt x="6990" y="1134373"/>
                </a:lnTo>
                <a:lnTo>
                  <a:pt x="6602" y="1134825"/>
                </a:lnTo>
                <a:lnTo>
                  <a:pt x="5566" y="1134113"/>
                </a:lnTo>
                <a:lnTo>
                  <a:pt x="4271" y="1134113"/>
                </a:lnTo>
                <a:lnTo>
                  <a:pt x="4271" y="1133531"/>
                </a:lnTo>
                <a:lnTo>
                  <a:pt x="5372" y="1131654"/>
                </a:lnTo>
                <a:lnTo>
                  <a:pt x="5437" y="1130101"/>
                </a:lnTo>
                <a:lnTo>
                  <a:pt x="6084" y="1130230"/>
                </a:lnTo>
                <a:lnTo>
                  <a:pt x="6343" y="1129518"/>
                </a:lnTo>
                <a:lnTo>
                  <a:pt x="6990" y="1129389"/>
                </a:lnTo>
                <a:lnTo>
                  <a:pt x="7055" y="1128418"/>
                </a:lnTo>
                <a:lnTo>
                  <a:pt x="6472" y="1128418"/>
                </a:lnTo>
                <a:lnTo>
                  <a:pt x="6084" y="1127576"/>
                </a:lnTo>
                <a:lnTo>
                  <a:pt x="5048" y="1127318"/>
                </a:lnTo>
                <a:lnTo>
                  <a:pt x="6084" y="1125635"/>
                </a:lnTo>
                <a:lnTo>
                  <a:pt x="6731" y="1125311"/>
                </a:lnTo>
                <a:close/>
                <a:moveTo>
                  <a:pt x="10873" y="1124729"/>
                </a:moveTo>
                <a:lnTo>
                  <a:pt x="12362" y="1124859"/>
                </a:lnTo>
                <a:lnTo>
                  <a:pt x="12556" y="1125570"/>
                </a:lnTo>
                <a:lnTo>
                  <a:pt x="13009" y="1125570"/>
                </a:lnTo>
                <a:lnTo>
                  <a:pt x="13268" y="1126282"/>
                </a:lnTo>
                <a:lnTo>
                  <a:pt x="12815" y="1126541"/>
                </a:lnTo>
                <a:lnTo>
                  <a:pt x="12879" y="1127383"/>
                </a:lnTo>
                <a:lnTo>
                  <a:pt x="13915" y="1127383"/>
                </a:lnTo>
                <a:lnTo>
                  <a:pt x="14498" y="1126800"/>
                </a:lnTo>
                <a:lnTo>
                  <a:pt x="15145" y="1126929"/>
                </a:lnTo>
                <a:lnTo>
                  <a:pt x="15986" y="1128353"/>
                </a:lnTo>
                <a:lnTo>
                  <a:pt x="15404" y="1128807"/>
                </a:lnTo>
                <a:lnTo>
                  <a:pt x="15857" y="1128936"/>
                </a:lnTo>
                <a:lnTo>
                  <a:pt x="16116" y="1129648"/>
                </a:lnTo>
                <a:lnTo>
                  <a:pt x="16698" y="1129648"/>
                </a:lnTo>
                <a:lnTo>
                  <a:pt x="17086" y="1129065"/>
                </a:lnTo>
                <a:lnTo>
                  <a:pt x="18316" y="1129518"/>
                </a:lnTo>
                <a:lnTo>
                  <a:pt x="18316" y="1130683"/>
                </a:lnTo>
                <a:lnTo>
                  <a:pt x="19157" y="1131266"/>
                </a:lnTo>
                <a:lnTo>
                  <a:pt x="19352" y="1132107"/>
                </a:lnTo>
                <a:lnTo>
                  <a:pt x="20193" y="1132107"/>
                </a:lnTo>
                <a:lnTo>
                  <a:pt x="18963" y="1135084"/>
                </a:lnTo>
                <a:lnTo>
                  <a:pt x="18963" y="1135926"/>
                </a:lnTo>
                <a:lnTo>
                  <a:pt x="20193" y="1136378"/>
                </a:lnTo>
                <a:lnTo>
                  <a:pt x="20776" y="1137414"/>
                </a:lnTo>
                <a:lnTo>
                  <a:pt x="20581" y="1137997"/>
                </a:lnTo>
                <a:lnTo>
                  <a:pt x="19287" y="1137414"/>
                </a:lnTo>
                <a:lnTo>
                  <a:pt x="18057" y="1137414"/>
                </a:lnTo>
                <a:lnTo>
                  <a:pt x="17669" y="1137997"/>
                </a:lnTo>
                <a:lnTo>
                  <a:pt x="16633" y="1137997"/>
                </a:lnTo>
                <a:lnTo>
                  <a:pt x="15727" y="1140133"/>
                </a:lnTo>
                <a:lnTo>
                  <a:pt x="15015" y="1139874"/>
                </a:lnTo>
                <a:lnTo>
                  <a:pt x="14562" y="1140456"/>
                </a:lnTo>
                <a:lnTo>
                  <a:pt x="13721" y="1140327"/>
                </a:lnTo>
                <a:lnTo>
                  <a:pt x="13721" y="1139615"/>
                </a:lnTo>
                <a:lnTo>
                  <a:pt x="14433" y="1139615"/>
                </a:lnTo>
                <a:lnTo>
                  <a:pt x="14821" y="1139162"/>
                </a:lnTo>
                <a:lnTo>
                  <a:pt x="14886" y="1137155"/>
                </a:lnTo>
                <a:lnTo>
                  <a:pt x="14627" y="1136573"/>
                </a:lnTo>
                <a:lnTo>
                  <a:pt x="13591" y="1136573"/>
                </a:lnTo>
                <a:lnTo>
                  <a:pt x="13203" y="1135991"/>
                </a:lnTo>
                <a:lnTo>
                  <a:pt x="13009" y="1133596"/>
                </a:lnTo>
                <a:lnTo>
                  <a:pt x="11973" y="1133014"/>
                </a:lnTo>
                <a:lnTo>
                  <a:pt x="12167" y="1132431"/>
                </a:lnTo>
                <a:lnTo>
                  <a:pt x="13268" y="1133014"/>
                </a:lnTo>
                <a:lnTo>
                  <a:pt x="13527" y="1132043"/>
                </a:lnTo>
                <a:lnTo>
                  <a:pt x="12232" y="1130877"/>
                </a:lnTo>
                <a:lnTo>
                  <a:pt x="11779" y="1130877"/>
                </a:lnTo>
                <a:lnTo>
                  <a:pt x="11067" y="1130036"/>
                </a:lnTo>
                <a:lnTo>
                  <a:pt x="10873" y="1129194"/>
                </a:lnTo>
                <a:lnTo>
                  <a:pt x="9643" y="1128353"/>
                </a:lnTo>
                <a:lnTo>
                  <a:pt x="8996" y="1126347"/>
                </a:lnTo>
                <a:lnTo>
                  <a:pt x="10355" y="1124470"/>
                </a:lnTo>
                <a:lnTo>
                  <a:pt x="10938" y="1124470"/>
                </a:lnTo>
                <a:lnTo>
                  <a:pt x="10873" y="1124729"/>
                </a:lnTo>
                <a:close/>
                <a:moveTo>
                  <a:pt x="22847" y="1122593"/>
                </a:moveTo>
                <a:lnTo>
                  <a:pt x="23235" y="1123046"/>
                </a:lnTo>
                <a:lnTo>
                  <a:pt x="23041" y="1124211"/>
                </a:lnTo>
                <a:lnTo>
                  <a:pt x="23429" y="1124082"/>
                </a:lnTo>
                <a:lnTo>
                  <a:pt x="23235" y="1125247"/>
                </a:lnTo>
                <a:lnTo>
                  <a:pt x="23623" y="1125247"/>
                </a:lnTo>
                <a:lnTo>
                  <a:pt x="24012" y="1125958"/>
                </a:lnTo>
                <a:lnTo>
                  <a:pt x="24076" y="1126994"/>
                </a:lnTo>
                <a:lnTo>
                  <a:pt x="23817" y="1127447"/>
                </a:lnTo>
                <a:lnTo>
                  <a:pt x="22976" y="1127318"/>
                </a:lnTo>
                <a:lnTo>
                  <a:pt x="22717" y="1126865"/>
                </a:lnTo>
                <a:lnTo>
                  <a:pt x="22976" y="1125700"/>
                </a:lnTo>
                <a:lnTo>
                  <a:pt x="22523" y="1125570"/>
                </a:lnTo>
                <a:lnTo>
                  <a:pt x="21811" y="1126153"/>
                </a:lnTo>
                <a:lnTo>
                  <a:pt x="21099" y="1124859"/>
                </a:lnTo>
                <a:lnTo>
                  <a:pt x="21164" y="1126412"/>
                </a:lnTo>
                <a:lnTo>
                  <a:pt x="20128" y="1127124"/>
                </a:lnTo>
                <a:lnTo>
                  <a:pt x="20128" y="1124535"/>
                </a:lnTo>
                <a:lnTo>
                  <a:pt x="21487" y="1123564"/>
                </a:lnTo>
                <a:lnTo>
                  <a:pt x="22135" y="1124147"/>
                </a:lnTo>
                <a:lnTo>
                  <a:pt x="22523" y="1122852"/>
                </a:lnTo>
                <a:lnTo>
                  <a:pt x="22847" y="1122593"/>
                </a:lnTo>
                <a:close/>
                <a:moveTo>
                  <a:pt x="18057" y="1121299"/>
                </a:moveTo>
                <a:lnTo>
                  <a:pt x="18640" y="1122011"/>
                </a:lnTo>
                <a:lnTo>
                  <a:pt x="19546" y="1122140"/>
                </a:lnTo>
                <a:lnTo>
                  <a:pt x="19546" y="1122722"/>
                </a:lnTo>
                <a:lnTo>
                  <a:pt x="18640" y="1123888"/>
                </a:lnTo>
                <a:lnTo>
                  <a:pt x="18251" y="1123758"/>
                </a:lnTo>
                <a:lnTo>
                  <a:pt x="17798" y="1124340"/>
                </a:lnTo>
                <a:lnTo>
                  <a:pt x="17281" y="1124340"/>
                </a:lnTo>
                <a:lnTo>
                  <a:pt x="16245" y="1122464"/>
                </a:lnTo>
                <a:lnTo>
                  <a:pt x="16827" y="1122464"/>
                </a:lnTo>
                <a:lnTo>
                  <a:pt x="17022" y="1121623"/>
                </a:lnTo>
                <a:lnTo>
                  <a:pt x="17475" y="1121363"/>
                </a:lnTo>
                <a:lnTo>
                  <a:pt x="18057" y="1121363"/>
                </a:lnTo>
                <a:close/>
                <a:moveTo>
                  <a:pt x="25630" y="1118904"/>
                </a:moveTo>
                <a:lnTo>
                  <a:pt x="25824" y="1119357"/>
                </a:lnTo>
                <a:lnTo>
                  <a:pt x="26730" y="1119616"/>
                </a:lnTo>
                <a:lnTo>
                  <a:pt x="26536" y="1120781"/>
                </a:lnTo>
                <a:lnTo>
                  <a:pt x="26989" y="1121363"/>
                </a:lnTo>
                <a:lnTo>
                  <a:pt x="27830" y="1121946"/>
                </a:lnTo>
                <a:lnTo>
                  <a:pt x="28736" y="1121946"/>
                </a:lnTo>
                <a:lnTo>
                  <a:pt x="28995" y="1123823"/>
                </a:lnTo>
                <a:lnTo>
                  <a:pt x="29707" y="1125570"/>
                </a:lnTo>
                <a:lnTo>
                  <a:pt x="30613" y="1126412"/>
                </a:lnTo>
                <a:lnTo>
                  <a:pt x="31519" y="1126541"/>
                </a:lnTo>
                <a:lnTo>
                  <a:pt x="32102" y="1125958"/>
                </a:lnTo>
                <a:lnTo>
                  <a:pt x="32749" y="1125958"/>
                </a:lnTo>
                <a:lnTo>
                  <a:pt x="33202" y="1126670"/>
                </a:lnTo>
                <a:lnTo>
                  <a:pt x="33914" y="1126929"/>
                </a:lnTo>
                <a:lnTo>
                  <a:pt x="35208" y="1125765"/>
                </a:lnTo>
                <a:lnTo>
                  <a:pt x="35791" y="1126929"/>
                </a:lnTo>
                <a:lnTo>
                  <a:pt x="36373" y="1126929"/>
                </a:lnTo>
                <a:lnTo>
                  <a:pt x="37021" y="1125247"/>
                </a:lnTo>
                <a:lnTo>
                  <a:pt x="38056" y="1125247"/>
                </a:lnTo>
                <a:lnTo>
                  <a:pt x="39286" y="1126800"/>
                </a:lnTo>
                <a:lnTo>
                  <a:pt x="39221" y="1127771"/>
                </a:lnTo>
                <a:lnTo>
                  <a:pt x="38186" y="1128224"/>
                </a:lnTo>
                <a:lnTo>
                  <a:pt x="38121" y="1128677"/>
                </a:lnTo>
                <a:lnTo>
                  <a:pt x="37085" y="1128807"/>
                </a:lnTo>
                <a:lnTo>
                  <a:pt x="36827" y="1129648"/>
                </a:lnTo>
                <a:lnTo>
                  <a:pt x="36114" y="1130101"/>
                </a:lnTo>
                <a:lnTo>
                  <a:pt x="35403" y="1129518"/>
                </a:lnTo>
                <a:lnTo>
                  <a:pt x="33655" y="1129518"/>
                </a:lnTo>
                <a:lnTo>
                  <a:pt x="32749" y="1131266"/>
                </a:lnTo>
                <a:lnTo>
                  <a:pt x="31649" y="1131396"/>
                </a:lnTo>
                <a:lnTo>
                  <a:pt x="29901" y="1128224"/>
                </a:lnTo>
                <a:lnTo>
                  <a:pt x="28542" y="1128095"/>
                </a:lnTo>
                <a:lnTo>
                  <a:pt x="27895" y="1127253"/>
                </a:lnTo>
                <a:lnTo>
                  <a:pt x="24788" y="1127253"/>
                </a:lnTo>
                <a:lnTo>
                  <a:pt x="24594" y="1125700"/>
                </a:lnTo>
                <a:lnTo>
                  <a:pt x="24853" y="1125117"/>
                </a:lnTo>
                <a:lnTo>
                  <a:pt x="25306" y="1125117"/>
                </a:lnTo>
                <a:lnTo>
                  <a:pt x="25500" y="1123823"/>
                </a:lnTo>
                <a:lnTo>
                  <a:pt x="26989" y="1124082"/>
                </a:lnTo>
                <a:lnTo>
                  <a:pt x="26536" y="1123499"/>
                </a:lnTo>
                <a:lnTo>
                  <a:pt x="26795" y="1122658"/>
                </a:lnTo>
                <a:lnTo>
                  <a:pt x="26212" y="1122917"/>
                </a:lnTo>
                <a:lnTo>
                  <a:pt x="25306" y="1122658"/>
                </a:lnTo>
                <a:lnTo>
                  <a:pt x="26212" y="1121493"/>
                </a:lnTo>
                <a:lnTo>
                  <a:pt x="25500" y="1120522"/>
                </a:lnTo>
                <a:lnTo>
                  <a:pt x="25630" y="1118904"/>
                </a:lnTo>
                <a:close/>
                <a:moveTo>
                  <a:pt x="28283" y="1118192"/>
                </a:moveTo>
                <a:lnTo>
                  <a:pt x="28736" y="1118774"/>
                </a:lnTo>
                <a:lnTo>
                  <a:pt x="29836" y="1118904"/>
                </a:lnTo>
                <a:lnTo>
                  <a:pt x="29836" y="1119616"/>
                </a:lnTo>
                <a:lnTo>
                  <a:pt x="30419" y="1119875"/>
                </a:lnTo>
                <a:lnTo>
                  <a:pt x="30419" y="1120587"/>
                </a:lnTo>
                <a:lnTo>
                  <a:pt x="29578" y="1121881"/>
                </a:lnTo>
                <a:lnTo>
                  <a:pt x="28930" y="1121428"/>
                </a:lnTo>
                <a:lnTo>
                  <a:pt x="28995" y="1120134"/>
                </a:lnTo>
                <a:lnTo>
                  <a:pt x="28348" y="1120005"/>
                </a:lnTo>
                <a:lnTo>
                  <a:pt x="28089" y="1120457"/>
                </a:lnTo>
                <a:lnTo>
                  <a:pt x="27636" y="1119745"/>
                </a:lnTo>
                <a:lnTo>
                  <a:pt x="27571" y="1118451"/>
                </a:lnTo>
                <a:lnTo>
                  <a:pt x="28283" y="1118192"/>
                </a:lnTo>
                <a:close/>
                <a:moveTo>
                  <a:pt x="1315075" y="805587"/>
                </a:moveTo>
                <a:lnTo>
                  <a:pt x="1315269" y="807335"/>
                </a:lnTo>
                <a:lnTo>
                  <a:pt x="1314751" y="812836"/>
                </a:lnTo>
                <a:lnTo>
                  <a:pt x="1313457" y="813872"/>
                </a:lnTo>
                <a:lnTo>
                  <a:pt x="1312874" y="813872"/>
                </a:lnTo>
                <a:lnTo>
                  <a:pt x="1314168" y="812836"/>
                </a:lnTo>
                <a:lnTo>
                  <a:pt x="1314751" y="805717"/>
                </a:lnTo>
                <a:lnTo>
                  <a:pt x="1315075" y="805587"/>
                </a:lnTo>
                <a:close/>
                <a:moveTo>
                  <a:pt x="1309509" y="800798"/>
                </a:moveTo>
                <a:lnTo>
                  <a:pt x="1311515" y="802416"/>
                </a:lnTo>
                <a:lnTo>
                  <a:pt x="1311903" y="803257"/>
                </a:lnTo>
                <a:lnTo>
                  <a:pt x="1314104" y="805264"/>
                </a:lnTo>
                <a:lnTo>
                  <a:pt x="1313715" y="805394"/>
                </a:lnTo>
                <a:lnTo>
                  <a:pt x="1310609" y="802675"/>
                </a:lnTo>
                <a:lnTo>
                  <a:pt x="1310414" y="802093"/>
                </a:lnTo>
                <a:lnTo>
                  <a:pt x="1309120" y="801057"/>
                </a:lnTo>
                <a:lnTo>
                  <a:pt x="1309509" y="800798"/>
                </a:lnTo>
                <a:close/>
                <a:moveTo>
                  <a:pt x="1237668" y="152419"/>
                </a:moveTo>
                <a:lnTo>
                  <a:pt x="1239544" y="139021"/>
                </a:lnTo>
                <a:lnTo>
                  <a:pt x="1241486" y="135591"/>
                </a:lnTo>
                <a:lnTo>
                  <a:pt x="1243687" y="135591"/>
                </a:lnTo>
                <a:lnTo>
                  <a:pt x="1246794" y="144070"/>
                </a:lnTo>
                <a:lnTo>
                  <a:pt x="1254107" y="139345"/>
                </a:lnTo>
                <a:lnTo>
                  <a:pt x="1258314" y="140381"/>
                </a:lnTo>
                <a:lnTo>
                  <a:pt x="1260579" y="135138"/>
                </a:lnTo>
                <a:lnTo>
                  <a:pt x="1269899" y="131255"/>
                </a:lnTo>
                <a:lnTo>
                  <a:pt x="1280125" y="132744"/>
                </a:lnTo>
                <a:lnTo>
                  <a:pt x="1284720" y="121417"/>
                </a:lnTo>
                <a:lnTo>
                  <a:pt x="1296500" y="119929"/>
                </a:lnTo>
                <a:lnTo>
                  <a:pt x="1308408" y="112486"/>
                </a:lnTo>
                <a:lnTo>
                  <a:pt x="1309573" y="108732"/>
                </a:lnTo>
                <a:lnTo>
                  <a:pt x="1308538" y="102325"/>
                </a:lnTo>
                <a:lnTo>
                  <a:pt x="1301612" y="94558"/>
                </a:lnTo>
                <a:lnTo>
                  <a:pt x="1299736" y="85044"/>
                </a:lnTo>
                <a:lnTo>
                  <a:pt x="1292746" y="79543"/>
                </a:lnTo>
                <a:lnTo>
                  <a:pt x="1293587" y="70417"/>
                </a:lnTo>
                <a:lnTo>
                  <a:pt x="1297341" y="64139"/>
                </a:lnTo>
                <a:lnTo>
                  <a:pt x="1295787" y="58444"/>
                </a:lnTo>
                <a:lnTo>
                  <a:pt x="1299541" y="46341"/>
                </a:lnTo>
                <a:lnTo>
                  <a:pt x="1306013" y="49771"/>
                </a:lnTo>
                <a:lnTo>
                  <a:pt x="1309961" y="59932"/>
                </a:lnTo>
                <a:lnTo>
                  <a:pt x="1315398" y="62650"/>
                </a:lnTo>
                <a:lnTo>
                  <a:pt x="1321935" y="59803"/>
                </a:lnTo>
                <a:lnTo>
                  <a:pt x="1330025" y="50418"/>
                </a:lnTo>
                <a:lnTo>
                  <a:pt x="1339022" y="48929"/>
                </a:lnTo>
                <a:lnTo>
                  <a:pt x="1346464" y="61032"/>
                </a:lnTo>
                <a:lnTo>
                  <a:pt x="1350218" y="71194"/>
                </a:lnTo>
                <a:lnTo>
                  <a:pt x="1368858" y="77019"/>
                </a:lnTo>
                <a:lnTo>
                  <a:pt x="1374683" y="76307"/>
                </a:lnTo>
                <a:lnTo>
                  <a:pt x="1383356" y="62003"/>
                </a:lnTo>
                <a:lnTo>
                  <a:pt x="1394423" y="63621"/>
                </a:lnTo>
                <a:lnTo>
                  <a:pt x="1399342" y="59738"/>
                </a:lnTo>
                <a:lnTo>
                  <a:pt x="1393905" y="53072"/>
                </a:lnTo>
                <a:lnTo>
                  <a:pt x="1395847" y="38833"/>
                </a:lnTo>
                <a:lnTo>
                  <a:pt x="1397788" y="35273"/>
                </a:lnTo>
                <a:lnTo>
                  <a:pt x="1414292" y="34367"/>
                </a:lnTo>
                <a:lnTo>
                  <a:pt x="1404908" y="53654"/>
                </a:lnTo>
                <a:lnTo>
                  <a:pt x="1409309" y="59609"/>
                </a:lnTo>
                <a:lnTo>
                  <a:pt x="1417334" y="52877"/>
                </a:lnTo>
                <a:lnTo>
                  <a:pt x="1428661" y="52877"/>
                </a:lnTo>
                <a:lnTo>
                  <a:pt x="1442188" y="57084"/>
                </a:lnTo>
                <a:lnTo>
                  <a:pt x="1462057" y="43040"/>
                </a:lnTo>
                <a:lnTo>
                  <a:pt x="1471571" y="40774"/>
                </a:lnTo>
                <a:lnTo>
                  <a:pt x="1479402" y="42587"/>
                </a:lnTo>
                <a:lnTo>
                  <a:pt x="1484192" y="40192"/>
                </a:lnTo>
                <a:lnTo>
                  <a:pt x="1492605" y="42004"/>
                </a:lnTo>
                <a:lnTo>
                  <a:pt x="1504320" y="52877"/>
                </a:lnTo>
                <a:lnTo>
                  <a:pt x="1508203" y="52748"/>
                </a:lnTo>
                <a:lnTo>
                  <a:pt x="1510404" y="46600"/>
                </a:lnTo>
                <a:lnTo>
                  <a:pt x="1509562" y="38509"/>
                </a:lnTo>
                <a:lnTo>
                  <a:pt x="1502637" y="28348"/>
                </a:lnTo>
                <a:lnTo>
                  <a:pt x="1497460" y="25630"/>
                </a:lnTo>
                <a:lnTo>
                  <a:pt x="1497718" y="23235"/>
                </a:lnTo>
                <a:lnTo>
                  <a:pt x="1504450" y="17669"/>
                </a:lnTo>
                <a:lnTo>
                  <a:pt x="1514158" y="19934"/>
                </a:lnTo>
                <a:lnTo>
                  <a:pt x="1525937" y="3754"/>
                </a:lnTo>
                <a:lnTo>
                  <a:pt x="1532733" y="0"/>
                </a:lnTo>
                <a:lnTo>
                  <a:pt x="1539658" y="8802"/>
                </a:lnTo>
                <a:lnTo>
                  <a:pt x="1546648" y="11197"/>
                </a:lnTo>
                <a:lnTo>
                  <a:pt x="1549690" y="21811"/>
                </a:lnTo>
                <a:lnTo>
                  <a:pt x="1560369" y="40192"/>
                </a:lnTo>
                <a:lnTo>
                  <a:pt x="1566064" y="42457"/>
                </a:lnTo>
                <a:lnTo>
                  <a:pt x="1578038" y="40516"/>
                </a:lnTo>
                <a:lnTo>
                  <a:pt x="1581015" y="42587"/>
                </a:lnTo>
                <a:lnTo>
                  <a:pt x="1573701" y="56308"/>
                </a:lnTo>
                <a:lnTo>
                  <a:pt x="1567812" y="62715"/>
                </a:lnTo>
                <a:lnTo>
                  <a:pt x="1567617" y="65498"/>
                </a:lnTo>
                <a:lnTo>
                  <a:pt x="1567617" y="65498"/>
                </a:lnTo>
                <a:lnTo>
                  <a:pt x="1566129" y="78831"/>
                </a:lnTo>
                <a:lnTo>
                  <a:pt x="1578750" y="86403"/>
                </a:lnTo>
                <a:lnTo>
                  <a:pt x="1580886" y="89380"/>
                </a:lnTo>
                <a:lnTo>
                  <a:pt x="1580821" y="93587"/>
                </a:lnTo>
                <a:lnTo>
                  <a:pt x="1569753" y="105172"/>
                </a:lnTo>
                <a:lnTo>
                  <a:pt x="1572601" y="113845"/>
                </a:lnTo>
                <a:lnTo>
                  <a:pt x="1565870" y="119670"/>
                </a:lnTo>
                <a:lnTo>
                  <a:pt x="1559915" y="134556"/>
                </a:lnTo>
                <a:lnTo>
                  <a:pt x="1558815" y="165622"/>
                </a:lnTo>
                <a:lnTo>
                  <a:pt x="1548848" y="177531"/>
                </a:lnTo>
                <a:lnTo>
                  <a:pt x="1554350" y="184197"/>
                </a:lnTo>
                <a:lnTo>
                  <a:pt x="1558492" y="200831"/>
                </a:lnTo>
                <a:lnTo>
                  <a:pt x="1559786" y="215069"/>
                </a:lnTo>
                <a:lnTo>
                  <a:pt x="1569365" y="224842"/>
                </a:lnTo>
                <a:lnTo>
                  <a:pt x="1570401" y="228402"/>
                </a:lnTo>
                <a:lnTo>
                  <a:pt x="1568718" y="231573"/>
                </a:lnTo>
                <a:lnTo>
                  <a:pt x="1557392" y="228984"/>
                </a:lnTo>
                <a:lnTo>
                  <a:pt x="1556291" y="234033"/>
                </a:lnTo>
                <a:lnTo>
                  <a:pt x="1557197" y="243935"/>
                </a:lnTo>
                <a:lnTo>
                  <a:pt x="1566970" y="253837"/>
                </a:lnTo>
                <a:lnTo>
                  <a:pt x="1565223" y="264905"/>
                </a:lnTo>
                <a:lnTo>
                  <a:pt x="1559268" y="270989"/>
                </a:lnTo>
                <a:lnTo>
                  <a:pt x="1560110" y="285357"/>
                </a:lnTo>
                <a:lnTo>
                  <a:pt x="1562440" y="287881"/>
                </a:lnTo>
                <a:lnTo>
                  <a:pt x="1569624" y="287622"/>
                </a:lnTo>
                <a:lnTo>
                  <a:pt x="1584186" y="313317"/>
                </a:lnTo>
                <a:lnTo>
                  <a:pt x="1590270" y="314805"/>
                </a:lnTo>
                <a:lnTo>
                  <a:pt x="1592924" y="329950"/>
                </a:lnTo>
                <a:lnTo>
                  <a:pt x="1601467" y="344577"/>
                </a:lnTo>
                <a:lnTo>
                  <a:pt x="1608845" y="349884"/>
                </a:lnTo>
                <a:lnTo>
                  <a:pt x="1611240" y="359010"/>
                </a:lnTo>
                <a:lnTo>
                  <a:pt x="1610981" y="363411"/>
                </a:lnTo>
                <a:lnTo>
                  <a:pt x="1600561" y="366388"/>
                </a:lnTo>
                <a:lnTo>
                  <a:pt x="1597260" y="370660"/>
                </a:lnTo>
                <a:lnTo>
                  <a:pt x="1607227" y="389040"/>
                </a:lnTo>
                <a:lnTo>
                  <a:pt x="1618942" y="395060"/>
                </a:lnTo>
                <a:lnTo>
                  <a:pt x="1619330" y="401273"/>
                </a:lnTo>
                <a:lnTo>
                  <a:pt x="1623019" y="406839"/>
                </a:lnTo>
                <a:lnTo>
                  <a:pt x="1622631" y="412858"/>
                </a:lnTo>
                <a:lnTo>
                  <a:pt x="1609428" y="414347"/>
                </a:lnTo>
                <a:lnTo>
                  <a:pt x="1611628" y="428779"/>
                </a:lnTo>
                <a:lnTo>
                  <a:pt x="1605285" y="443018"/>
                </a:lnTo>
                <a:lnTo>
                  <a:pt x="1609039" y="455185"/>
                </a:lnTo>
                <a:lnTo>
                  <a:pt x="1605544" y="459134"/>
                </a:lnTo>
                <a:lnTo>
                  <a:pt x="1591823" y="452403"/>
                </a:lnTo>
                <a:lnTo>
                  <a:pt x="1585092" y="455185"/>
                </a:lnTo>
                <a:lnTo>
                  <a:pt x="1580238" y="462499"/>
                </a:lnTo>
                <a:lnTo>
                  <a:pt x="1575837" y="464830"/>
                </a:lnTo>
                <a:lnTo>
                  <a:pt x="1558427" y="461722"/>
                </a:lnTo>
                <a:lnTo>
                  <a:pt x="1553185" y="463470"/>
                </a:lnTo>
                <a:lnTo>
                  <a:pt x="1556874" y="480039"/>
                </a:lnTo>
                <a:lnTo>
                  <a:pt x="1566905" y="497902"/>
                </a:lnTo>
                <a:lnTo>
                  <a:pt x="1569300" y="509164"/>
                </a:lnTo>
                <a:lnTo>
                  <a:pt x="1567617" y="521590"/>
                </a:lnTo>
                <a:lnTo>
                  <a:pt x="1575514" y="526444"/>
                </a:lnTo>
                <a:lnTo>
                  <a:pt x="1577843" y="531104"/>
                </a:lnTo>
                <a:lnTo>
                  <a:pt x="1574737" y="542819"/>
                </a:lnTo>
                <a:lnTo>
                  <a:pt x="1578426" y="559646"/>
                </a:lnTo>
                <a:lnTo>
                  <a:pt x="1577843" y="570196"/>
                </a:lnTo>
                <a:lnTo>
                  <a:pt x="1584186" y="574273"/>
                </a:lnTo>
                <a:lnTo>
                  <a:pt x="1586193" y="578933"/>
                </a:lnTo>
                <a:lnTo>
                  <a:pt x="1579915" y="585341"/>
                </a:lnTo>
                <a:lnTo>
                  <a:pt x="1577973" y="590907"/>
                </a:lnTo>
                <a:lnTo>
                  <a:pt x="1585157" y="600226"/>
                </a:lnTo>
                <a:lnTo>
                  <a:pt x="1581533" y="609288"/>
                </a:lnTo>
                <a:lnTo>
                  <a:pt x="1566776" y="614271"/>
                </a:lnTo>
                <a:lnTo>
                  <a:pt x="1561533" y="611941"/>
                </a:lnTo>
                <a:lnTo>
                  <a:pt x="1552538" y="601262"/>
                </a:lnTo>
                <a:lnTo>
                  <a:pt x="1538428" y="599644"/>
                </a:lnTo>
                <a:lnTo>
                  <a:pt x="1529755" y="595113"/>
                </a:lnTo>
                <a:lnTo>
                  <a:pt x="1515128" y="591877"/>
                </a:lnTo>
                <a:lnTo>
                  <a:pt x="1506262" y="583269"/>
                </a:lnTo>
                <a:lnTo>
                  <a:pt x="1503025" y="584305"/>
                </a:lnTo>
                <a:lnTo>
                  <a:pt x="1499531" y="590907"/>
                </a:lnTo>
                <a:lnTo>
                  <a:pt x="1495906" y="590195"/>
                </a:lnTo>
                <a:lnTo>
                  <a:pt x="1497201" y="585988"/>
                </a:lnTo>
                <a:lnTo>
                  <a:pt x="1495841" y="585147"/>
                </a:lnTo>
                <a:lnTo>
                  <a:pt x="1476749" y="588447"/>
                </a:lnTo>
                <a:lnTo>
                  <a:pt x="1468917" y="594337"/>
                </a:lnTo>
                <a:lnTo>
                  <a:pt x="1483091" y="617702"/>
                </a:lnTo>
                <a:lnTo>
                  <a:pt x="1492217" y="627733"/>
                </a:lnTo>
                <a:lnTo>
                  <a:pt x="1497913" y="628769"/>
                </a:lnTo>
                <a:lnTo>
                  <a:pt x="1506391" y="623073"/>
                </a:lnTo>
                <a:lnTo>
                  <a:pt x="1517006" y="625274"/>
                </a:lnTo>
                <a:lnTo>
                  <a:pt x="1514870" y="637830"/>
                </a:lnTo>
                <a:lnTo>
                  <a:pt x="1505679" y="645272"/>
                </a:lnTo>
                <a:lnTo>
                  <a:pt x="1507815" y="658670"/>
                </a:lnTo>
                <a:lnTo>
                  <a:pt x="1516811" y="657699"/>
                </a:lnTo>
                <a:lnTo>
                  <a:pt x="1519982" y="676598"/>
                </a:lnTo>
                <a:lnTo>
                  <a:pt x="1516488" y="683135"/>
                </a:lnTo>
                <a:lnTo>
                  <a:pt x="1515581" y="692002"/>
                </a:lnTo>
                <a:lnTo>
                  <a:pt x="1518818" y="702292"/>
                </a:lnTo>
                <a:lnTo>
                  <a:pt x="1523219" y="709476"/>
                </a:lnTo>
                <a:lnTo>
                  <a:pt x="1540305" y="704622"/>
                </a:lnTo>
                <a:lnTo>
                  <a:pt x="1541600" y="705917"/>
                </a:lnTo>
                <a:lnTo>
                  <a:pt x="1540564" y="716984"/>
                </a:lnTo>
                <a:lnTo>
                  <a:pt x="1559657" y="716984"/>
                </a:lnTo>
                <a:lnTo>
                  <a:pt x="1561340" y="726951"/>
                </a:lnTo>
                <a:lnTo>
                  <a:pt x="1561340" y="726951"/>
                </a:lnTo>
                <a:lnTo>
                  <a:pt x="1554932" y="725786"/>
                </a:lnTo>
                <a:lnTo>
                  <a:pt x="1554350" y="726368"/>
                </a:lnTo>
                <a:lnTo>
                  <a:pt x="1548978" y="726368"/>
                </a:lnTo>
                <a:lnTo>
                  <a:pt x="1544577" y="727210"/>
                </a:lnTo>
                <a:lnTo>
                  <a:pt x="1541276" y="729217"/>
                </a:lnTo>
                <a:lnTo>
                  <a:pt x="1541276" y="729669"/>
                </a:lnTo>
                <a:lnTo>
                  <a:pt x="1540888" y="729669"/>
                </a:lnTo>
                <a:lnTo>
                  <a:pt x="1540888" y="730511"/>
                </a:lnTo>
                <a:lnTo>
                  <a:pt x="1539593" y="732258"/>
                </a:lnTo>
                <a:lnTo>
                  <a:pt x="1538687" y="732517"/>
                </a:lnTo>
                <a:lnTo>
                  <a:pt x="1538687" y="733941"/>
                </a:lnTo>
                <a:lnTo>
                  <a:pt x="1538299" y="733941"/>
                </a:lnTo>
                <a:lnTo>
                  <a:pt x="1538104" y="735559"/>
                </a:lnTo>
                <a:lnTo>
                  <a:pt x="1537004" y="737307"/>
                </a:lnTo>
                <a:lnTo>
                  <a:pt x="1537004" y="738148"/>
                </a:lnTo>
                <a:lnTo>
                  <a:pt x="1535904" y="738990"/>
                </a:lnTo>
                <a:lnTo>
                  <a:pt x="1535192" y="738990"/>
                </a:lnTo>
                <a:lnTo>
                  <a:pt x="1534092" y="738278"/>
                </a:lnTo>
                <a:lnTo>
                  <a:pt x="1530209" y="736983"/>
                </a:lnTo>
                <a:lnTo>
                  <a:pt x="1529108" y="736983"/>
                </a:lnTo>
                <a:lnTo>
                  <a:pt x="1529108" y="736724"/>
                </a:lnTo>
                <a:lnTo>
                  <a:pt x="1528202" y="736853"/>
                </a:lnTo>
                <a:lnTo>
                  <a:pt x="1522118" y="735430"/>
                </a:lnTo>
                <a:lnTo>
                  <a:pt x="1520436" y="735559"/>
                </a:lnTo>
                <a:lnTo>
                  <a:pt x="1518947" y="734847"/>
                </a:lnTo>
                <a:lnTo>
                  <a:pt x="1515970" y="734977"/>
                </a:lnTo>
                <a:lnTo>
                  <a:pt x="1514675" y="734523"/>
                </a:lnTo>
                <a:lnTo>
                  <a:pt x="1510404" y="734653"/>
                </a:lnTo>
                <a:lnTo>
                  <a:pt x="1508915" y="734394"/>
                </a:lnTo>
                <a:lnTo>
                  <a:pt x="1504838" y="735106"/>
                </a:lnTo>
                <a:lnTo>
                  <a:pt x="1502832" y="734977"/>
                </a:lnTo>
                <a:lnTo>
                  <a:pt x="1502314" y="735430"/>
                </a:lnTo>
                <a:lnTo>
                  <a:pt x="1500825" y="735430"/>
                </a:lnTo>
                <a:lnTo>
                  <a:pt x="1497848" y="736271"/>
                </a:lnTo>
                <a:lnTo>
                  <a:pt x="1496553" y="736141"/>
                </a:lnTo>
                <a:lnTo>
                  <a:pt x="1494159" y="737177"/>
                </a:lnTo>
                <a:lnTo>
                  <a:pt x="1490276" y="738019"/>
                </a:lnTo>
                <a:lnTo>
                  <a:pt x="1487298" y="739442"/>
                </a:lnTo>
                <a:lnTo>
                  <a:pt x="1487104" y="740025"/>
                </a:lnTo>
                <a:lnTo>
                  <a:pt x="1483997" y="741060"/>
                </a:lnTo>
                <a:lnTo>
                  <a:pt x="1482185" y="742678"/>
                </a:lnTo>
                <a:lnTo>
                  <a:pt x="1480308" y="743390"/>
                </a:lnTo>
                <a:lnTo>
                  <a:pt x="1480308" y="743844"/>
                </a:lnTo>
                <a:lnTo>
                  <a:pt x="1477525" y="745850"/>
                </a:lnTo>
                <a:lnTo>
                  <a:pt x="1477331" y="746561"/>
                </a:lnTo>
                <a:lnTo>
                  <a:pt x="1476037" y="747597"/>
                </a:lnTo>
                <a:lnTo>
                  <a:pt x="1475131" y="749215"/>
                </a:lnTo>
                <a:lnTo>
                  <a:pt x="1473124" y="750833"/>
                </a:lnTo>
                <a:lnTo>
                  <a:pt x="1472736" y="752127"/>
                </a:lnTo>
                <a:lnTo>
                  <a:pt x="1472024" y="752387"/>
                </a:lnTo>
                <a:lnTo>
                  <a:pt x="1471830" y="753098"/>
                </a:lnTo>
                <a:lnTo>
                  <a:pt x="1470535" y="753810"/>
                </a:lnTo>
                <a:lnTo>
                  <a:pt x="1470341" y="754393"/>
                </a:lnTo>
                <a:lnTo>
                  <a:pt x="1469047" y="754264"/>
                </a:lnTo>
                <a:lnTo>
                  <a:pt x="1468141" y="753422"/>
                </a:lnTo>
                <a:lnTo>
                  <a:pt x="1468141" y="752257"/>
                </a:lnTo>
                <a:lnTo>
                  <a:pt x="1469629" y="751545"/>
                </a:lnTo>
                <a:lnTo>
                  <a:pt x="1469629" y="750963"/>
                </a:lnTo>
                <a:lnTo>
                  <a:pt x="1470147" y="751416"/>
                </a:lnTo>
                <a:lnTo>
                  <a:pt x="1471247" y="751286"/>
                </a:lnTo>
                <a:lnTo>
                  <a:pt x="1471636" y="750833"/>
                </a:lnTo>
                <a:lnTo>
                  <a:pt x="1472348" y="750963"/>
                </a:lnTo>
                <a:lnTo>
                  <a:pt x="1473254" y="750121"/>
                </a:lnTo>
                <a:lnTo>
                  <a:pt x="1473254" y="749668"/>
                </a:lnTo>
                <a:lnTo>
                  <a:pt x="1474548" y="748956"/>
                </a:lnTo>
                <a:lnTo>
                  <a:pt x="1474937" y="747338"/>
                </a:lnTo>
                <a:lnTo>
                  <a:pt x="1474548" y="747209"/>
                </a:lnTo>
                <a:lnTo>
                  <a:pt x="1474548" y="746174"/>
                </a:lnTo>
                <a:lnTo>
                  <a:pt x="1473448" y="745332"/>
                </a:lnTo>
                <a:lnTo>
                  <a:pt x="1473254" y="744620"/>
                </a:lnTo>
                <a:lnTo>
                  <a:pt x="1472865" y="744491"/>
                </a:lnTo>
                <a:lnTo>
                  <a:pt x="1472348" y="744943"/>
                </a:lnTo>
                <a:lnTo>
                  <a:pt x="1471765" y="744232"/>
                </a:lnTo>
                <a:lnTo>
                  <a:pt x="1471247" y="744361"/>
                </a:lnTo>
                <a:lnTo>
                  <a:pt x="1469759" y="742031"/>
                </a:lnTo>
                <a:lnTo>
                  <a:pt x="1469176" y="742161"/>
                </a:lnTo>
                <a:lnTo>
                  <a:pt x="1469176" y="742743"/>
                </a:lnTo>
                <a:lnTo>
                  <a:pt x="1468464" y="743455"/>
                </a:lnTo>
                <a:lnTo>
                  <a:pt x="1467364" y="743585"/>
                </a:lnTo>
                <a:lnTo>
                  <a:pt x="1468270" y="742419"/>
                </a:lnTo>
                <a:lnTo>
                  <a:pt x="1468076" y="741578"/>
                </a:lnTo>
                <a:lnTo>
                  <a:pt x="1468982" y="741707"/>
                </a:lnTo>
                <a:lnTo>
                  <a:pt x="1469370" y="740672"/>
                </a:lnTo>
                <a:lnTo>
                  <a:pt x="1468270" y="739248"/>
                </a:lnTo>
                <a:lnTo>
                  <a:pt x="1467558" y="739831"/>
                </a:lnTo>
                <a:lnTo>
                  <a:pt x="1467558" y="740413"/>
                </a:lnTo>
                <a:lnTo>
                  <a:pt x="1468076" y="740672"/>
                </a:lnTo>
                <a:lnTo>
                  <a:pt x="1467687" y="741125"/>
                </a:lnTo>
                <a:lnTo>
                  <a:pt x="1466587" y="740543"/>
                </a:lnTo>
                <a:lnTo>
                  <a:pt x="1466069" y="739701"/>
                </a:lnTo>
                <a:lnTo>
                  <a:pt x="1465487" y="739960"/>
                </a:lnTo>
                <a:lnTo>
                  <a:pt x="1465487" y="740543"/>
                </a:lnTo>
                <a:lnTo>
                  <a:pt x="1464969" y="740543"/>
                </a:lnTo>
                <a:lnTo>
                  <a:pt x="1464969" y="739960"/>
                </a:lnTo>
                <a:lnTo>
                  <a:pt x="1464387" y="739377"/>
                </a:lnTo>
                <a:lnTo>
                  <a:pt x="1465099" y="739377"/>
                </a:lnTo>
                <a:lnTo>
                  <a:pt x="1465487" y="738536"/>
                </a:lnTo>
                <a:lnTo>
                  <a:pt x="1466393" y="738278"/>
                </a:lnTo>
                <a:lnTo>
                  <a:pt x="1466393" y="737436"/>
                </a:lnTo>
                <a:lnTo>
                  <a:pt x="1464904" y="737307"/>
                </a:lnTo>
                <a:lnTo>
                  <a:pt x="1462898" y="737759"/>
                </a:lnTo>
                <a:lnTo>
                  <a:pt x="1462381" y="739054"/>
                </a:lnTo>
                <a:lnTo>
                  <a:pt x="1462575" y="739313"/>
                </a:lnTo>
                <a:lnTo>
                  <a:pt x="1461474" y="740154"/>
                </a:lnTo>
                <a:lnTo>
                  <a:pt x="1461086" y="740154"/>
                </a:lnTo>
                <a:lnTo>
                  <a:pt x="1461086" y="739118"/>
                </a:lnTo>
                <a:lnTo>
                  <a:pt x="1459080" y="739248"/>
                </a:lnTo>
                <a:lnTo>
                  <a:pt x="1458691" y="739701"/>
                </a:lnTo>
                <a:lnTo>
                  <a:pt x="1456685" y="739118"/>
                </a:lnTo>
                <a:lnTo>
                  <a:pt x="1456685" y="740154"/>
                </a:lnTo>
                <a:lnTo>
                  <a:pt x="1457203" y="740866"/>
                </a:lnTo>
                <a:lnTo>
                  <a:pt x="1456297" y="740866"/>
                </a:lnTo>
                <a:lnTo>
                  <a:pt x="1456102" y="741707"/>
                </a:lnTo>
                <a:lnTo>
                  <a:pt x="1454614" y="741837"/>
                </a:lnTo>
                <a:lnTo>
                  <a:pt x="1452802" y="741578"/>
                </a:lnTo>
                <a:lnTo>
                  <a:pt x="1452219" y="741125"/>
                </a:lnTo>
                <a:lnTo>
                  <a:pt x="1452219" y="740089"/>
                </a:lnTo>
                <a:lnTo>
                  <a:pt x="1447236" y="739960"/>
                </a:lnTo>
                <a:lnTo>
                  <a:pt x="1446524" y="739507"/>
                </a:lnTo>
                <a:lnTo>
                  <a:pt x="1445424" y="739507"/>
                </a:lnTo>
                <a:lnTo>
                  <a:pt x="1444129" y="738795"/>
                </a:lnTo>
                <a:lnTo>
                  <a:pt x="1443546" y="737759"/>
                </a:lnTo>
                <a:lnTo>
                  <a:pt x="1440763" y="737048"/>
                </a:lnTo>
                <a:lnTo>
                  <a:pt x="1439857" y="736206"/>
                </a:lnTo>
                <a:lnTo>
                  <a:pt x="1439145" y="736206"/>
                </a:lnTo>
                <a:lnTo>
                  <a:pt x="1438563" y="735170"/>
                </a:lnTo>
                <a:lnTo>
                  <a:pt x="1437657" y="735430"/>
                </a:lnTo>
                <a:lnTo>
                  <a:pt x="1437463" y="735753"/>
                </a:lnTo>
                <a:lnTo>
                  <a:pt x="1438045" y="736012"/>
                </a:lnTo>
                <a:lnTo>
                  <a:pt x="1437139" y="736271"/>
                </a:lnTo>
                <a:lnTo>
                  <a:pt x="1437139" y="737112"/>
                </a:lnTo>
                <a:lnTo>
                  <a:pt x="1437527" y="737372"/>
                </a:lnTo>
                <a:lnTo>
                  <a:pt x="1436621" y="737242"/>
                </a:lnTo>
                <a:lnTo>
                  <a:pt x="1436233" y="736660"/>
                </a:lnTo>
                <a:lnTo>
                  <a:pt x="1435327" y="736660"/>
                </a:lnTo>
                <a:lnTo>
                  <a:pt x="1435521" y="736401"/>
                </a:lnTo>
                <a:lnTo>
                  <a:pt x="1434809" y="736141"/>
                </a:lnTo>
                <a:lnTo>
                  <a:pt x="1433126" y="736141"/>
                </a:lnTo>
                <a:lnTo>
                  <a:pt x="1431638" y="736724"/>
                </a:lnTo>
                <a:lnTo>
                  <a:pt x="1430149" y="738471"/>
                </a:lnTo>
                <a:lnTo>
                  <a:pt x="1429955" y="739313"/>
                </a:lnTo>
                <a:lnTo>
                  <a:pt x="1429243" y="739766"/>
                </a:lnTo>
                <a:lnTo>
                  <a:pt x="1429243" y="740608"/>
                </a:lnTo>
                <a:lnTo>
                  <a:pt x="1429955" y="741190"/>
                </a:lnTo>
                <a:lnTo>
                  <a:pt x="1431638" y="741319"/>
                </a:lnTo>
                <a:lnTo>
                  <a:pt x="1431832" y="741772"/>
                </a:lnTo>
                <a:lnTo>
                  <a:pt x="1430343" y="742937"/>
                </a:lnTo>
                <a:lnTo>
                  <a:pt x="1427754" y="742678"/>
                </a:lnTo>
                <a:lnTo>
                  <a:pt x="1428337" y="743261"/>
                </a:lnTo>
                <a:lnTo>
                  <a:pt x="1427949" y="745008"/>
                </a:lnTo>
                <a:lnTo>
                  <a:pt x="1428337" y="746432"/>
                </a:lnTo>
                <a:lnTo>
                  <a:pt x="1427237" y="746691"/>
                </a:lnTo>
                <a:lnTo>
                  <a:pt x="1426654" y="747727"/>
                </a:lnTo>
                <a:lnTo>
                  <a:pt x="1426848" y="747986"/>
                </a:lnTo>
                <a:lnTo>
                  <a:pt x="1426331" y="747986"/>
                </a:lnTo>
                <a:lnTo>
                  <a:pt x="1426136" y="747532"/>
                </a:lnTo>
                <a:lnTo>
                  <a:pt x="1425230" y="747792"/>
                </a:lnTo>
                <a:lnTo>
                  <a:pt x="1425425" y="748244"/>
                </a:lnTo>
                <a:lnTo>
                  <a:pt x="1426007" y="748115"/>
                </a:lnTo>
                <a:lnTo>
                  <a:pt x="1426396" y="748568"/>
                </a:lnTo>
                <a:lnTo>
                  <a:pt x="1426396" y="751157"/>
                </a:lnTo>
                <a:lnTo>
                  <a:pt x="1425683" y="751739"/>
                </a:lnTo>
                <a:lnTo>
                  <a:pt x="1427172" y="751869"/>
                </a:lnTo>
                <a:lnTo>
                  <a:pt x="1427754" y="751416"/>
                </a:lnTo>
                <a:lnTo>
                  <a:pt x="1429049" y="751999"/>
                </a:lnTo>
                <a:lnTo>
                  <a:pt x="1431055" y="751416"/>
                </a:lnTo>
                <a:lnTo>
                  <a:pt x="1432738" y="749992"/>
                </a:lnTo>
                <a:lnTo>
                  <a:pt x="1432738" y="748244"/>
                </a:lnTo>
                <a:lnTo>
                  <a:pt x="1433450" y="747403"/>
                </a:lnTo>
                <a:lnTo>
                  <a:pt x="1433838" y="745655"/>
                </a:lnTo>
                <a:lnTo>
                  <a:pt x="1438239" y="743649"/>
                </a:lnTo>
                <a:lnTo>
                  <a:pt x="1438239" y="742484"/>
                </a:lnTo>
                <a:lnTo>
                  <a:pt x="1438952" y="741643"/>
                </a:lnTo>
                <a:lnTo>
                  <a:pt x="1440440" y="741190"/>
                </a:lnTo>
                <a:lnTo>
                  <a:pt x="1443546" y="741319"/>
                </a:lnTo>
                <a:lnTo>
                  <a:pt x="1444647" y="743196"/>
                </a:lnTo>
                <a:lnTo>
                  <a:pt x="1446329" y="744037"/>
                </a:lnTo>
                <a:lnTo>
                  <a:pt x="1446329" y="744879"/>
                </a:lnTo>
                <a:lnTo>
                  <a:pt x="1445812" y="745008"/>
                </a:lnTo>
                <a:lnTo>
                  <a:pt x="1444711" y="745008"/>
                </a:lnTo>
                <a:lnTo>
                  <a:pt x="1444000" y="743585"/>
                </a:lnTo>
                <a:lnTo>
                  <a:pt x="1442511" y="743585"/>
                </a:lnTo>
                <a:lnTo>
                  <a:pt x="1441993" y="744296"/>
                </a:lnTo>
                <a:lnTo>
                  <a:pt x="1441993" y="744555"/>
                </a:lnTo>
                <a:lnTo>
                  <a:pt x="1442705" y="744555"/>
                </a:lnTo>
                <a:lnTo>
                  <a:pt x="1442705" y="745397"/>
                </a:lnTo>
                <a:lnTo>
                  <a:pt x="1443611" y="745979"/>
                </a:lnTo>
                <a:lnTo>
                  <a:pt x="1444194" y="747273"/>
                </a:lnTo>
                <a:lnTo>
                  <a:pt x="1444194" y="748698"/>
                </a:lnTo>
                <a:lnTo>
                  <a:pt x="1443806" y="748827"/>
                </a:lnTo>
                <a:lnTo>
                  <a:pt x="1444388" y="749410"/>
                </a:lnTo>
                <a:lnTo>
                  <a:pt x="1444194" y="751610"/>
                </a:lnTo>
                <a:lnTo>
                  <a:pt x="1442317" y="752775"/>
                </a:lnTo>
                <a:lnTo>
                  <a:pt x="1441411" y="754199"/>
                </a:lnTo>
                <a:lnTo>
                  <a:pt x="1440505" y="754458"/>
                </a:lnTo>
                <a:lnTo>
                  <a:pt x="1440310" y="755493"/>
                </a:lnTo>
                <a:lnTo>
                  <a:pt x="1437722" y="755493"/>
                </a:lnTo>
                <a:lnTo>
                  <a:pt x="1437010" y="756529"/>
                </a:lnTo>
                <a:lnTo>
                  <a:pt x="1438304" y="756076"/>
                </a:lnTo>
                <a:lnTo>
                  <a:pt x="1441087" y="755947"/>
                </a:lnTo>
                <a:lnTo>
                  <a:pt x="1441993" y="754328"/>
                </a:lnTo>
                <a:lnTo>
                  <a:pt x="1443676" y="753487"/>
                </a:lnTo>
                <a:lnTo>
                  <a:pt x="1443870" y="754522"/>
                </a:lnTo>
                <a:lnTo>
                  <a:pt x="1443482" y="754781"/>
                </a:lnTo>
                <a:lnTo>
                  <a:pt x="1443870" y="755040"/>
                </a:lnTo>
                <a:lnTo>
                  <a:pt x="1443870" y="755882"/>
                </a:lnTo>
                <a:lnTo>
                  <a:pt x="1442964" y="757305"/>
                </a:lnTo>
                <a:lnTo>
                  <a:pt x="1442964" y="758471"/>
                </a:lnTo>
                <a:lnTo>
                  <a:pt x="1443482" y="758729"/>
                </a:lnTo>
                <a:lnTo>
                  <a:pt x="1444194" y="758017"/>
                </a:lnTo>
                <a:lnTo>
                  <a:pt x="1444388" y="756982"/>
                </a:lnTo>
                <a:lnTo>
                  <a:pt x="1444776" y="756982"/>
                </a:lnTo>
                <a:lnTo>
                  <a:pt x="1445165" y="754781"/>
                </a:lnTo>
                <a:lnTo>
                  <a:pt x="1447365" y="753940"/>
                </a:lnTo>
                <a:lnTo>
                  <a:pt x="1448660" y="753940"/>
                </a:lnTo>
                <a:lnTo>
                  <a:pt x="1450148" y="755105"/>
                </a:lnTo>
                <a:lnTo>
                  <a:pt x="1450148" y="756270"/>
                </a:lnTo>
                <a:lnTo>
                  <a:pt x="1450730" y="756529"/>
                </a:lnTo>
                <a:lnTo>
                  <a:pt x="1450730" y="756788"/>
                </a:lnTo>
                <a:lnTo>
                  <a:pt x="1449630" y="757241"/>
                </a:lnTo>
                <a:lnTo>
                  <a:pt x="1449630" y="757694"/>
                </a:lnTo>
                <a:lnTo>
                  <a:pt x="1452025" y="757565"/>
                </a:lnTo>
                <a:lnTo>
                  <a:pt x="1452025" y="758017"/>
                </a:lnTo>
                <a:lnTo>
                  <a:pt x="1453837" y="758729"/>
                </a:lnTo>
                <a:lnTo>
                  <a:pt x="1453837" y="758988"/>
                </a:lnTo>
                <a:lnTo>
                  <a:pt x="1452025" y="759571"/>
                </a:lnTo>
                <a:lnTo>
                  <a:pt x="1452219" y="760736"/>
                </a:lnTo>
                <a:lnTo>
                  <a:pt x="1453708" y="760994"/>
                </a:lnTo>
                <a:lnTo>
                  <a:pt x="1453514" y="762030"/>
                </a:lnTo>
                <a:lnTo>
                  <a:pt x="1453902" y="762160"/>
                </a:lnTo>
                <a:lnTo>
                  <a:pt x="1454808" y="762030"/>
                </a:lnTo>
                <a:lnTo>
                  <a:pt x="1454614" y="760865"/>
                </a:lnTo>
                <a:lnTo>
                  <a:pt x="1455520" y="759700"/>
                </a:lnTo>
                <a:lnTo>
                  <a:pt x="1457203" y="758664"/>
                </a:lnTo>
                <a:lnTo>
                  <a:pt x="1458109" y="757370"/>
                </a:lnTo>
                <a:lnTo>
                  <a:pt x="1459209" y="757111"/>
                </a:lnTo>
                <a:lnTo>
                  <a:pt x="1459403" y="757823"/>
                </a:lnTo>
                <a:lnTo>
                  <a:pt x="1459015" y="757823"/>
                </a:lnTo>
                <a:lnTo>
                  <a:pt x="1457915" y="759247"/>
                </a:lnTo>
                <a:lnTo>
                  <a:pt x="1457720" y="760865"/>
                </a:lnTo>
                <a:lnTo>
                  <a:pt x="1458432" y="761124"/>
                </a:lnTo>
                <a:lnTo>
                  <a:pt x="1458432" y="761707"/>
                </a:lnTo>
                <a:lnTo>
                  <a:pt x="1461410" y="762871"/>
                </a:lnTo>
                <a:lnTo>
                  <a:pt x="1460309" y="763907"/>
                </a:lnTo>
                <a:lnTo>
                  <a:pt x="1459209" y="764037"/>
                </a:lnTo>
                <a:lnTo>
                  <a:pt x="1459209" y="764619"/>
                </a:lnTo>
                <a:lnTo>
                  <a:pt x="1459727" y="765072"/>
                </a:lnTo>
                <a:lnTo>
                  <a:pt x="1459727" y="764360"/>
                </a:lnTo>
                <a:lnTo>
                  <a:pt x="1460633" y="764360"/>
                </a:lnTo>
                <a:lnTo>
                  <a:pt x="1461021" y="763778"/>
                </a:lnTo>
                <a:lnTo>
                  <a:pt x="1461733" y="763778"/>
                </a:lnTo>
                <a:lnTo>
                  <a:pt x="1462251" y="764619"/>
                </a:lnTo>
                <a:lnTo>
                  <a:pt x="1462639" y="764489"/>
                </a:lnTo>
                <a:lnTo>
                  <a:pt x="1462445" y="763454"/>
                </a:lnTo>
                <a:lnTo>
                  <a:pt x="1462833" y="763195"/>
                </a:lnTo>
                <a:lnTo>
                  <a:pt x="1462833" y="761900"/>
                </a:lnTo>
                <a:lnTo>
                  <a:pt x="1462251" y="761059"/>
                </a:lnTo>
                <a:lnTo>
                  <a:pt x="1464646" y="760347"/>
                </a:lnTo>
                <a:lnTo>
                  <a:pt x="1465358" y="758600"/>
                </a:lnTo>
                <a:lnTo>
                  <a:pt x="1465875" y="758729"/>
                </a:lnTo>
                <a:lnTo>
                  <a:pt x="1465875" y="759183"/>
                </a:lnTo>
                <a:lnTo>
                  <a:pt x="1466782" y="759053"/>
                </a:lnTo>
                <a:lnTo>
                  <a:pt x="1467493" y="758212"/>
                </a:lnTo>
                <a:lnTo>
                  <a:pt x="1468205" y="756334"/>
                </a:lnTo>
                <a:lnTo>
                  <a:pt x="1468788" y="756076"/>
                </a:lnTo>
                <a:lnTo>
                  <a:pt x="1469694" y="757500"/>
                </a:lnTo>
                <a:lnTo>
                  <a:pt x="1469694" y="758212"/>
                </a:lnTo>
                <a:lnTo>
                  <a:pt x="1471183" y="758794"/>
                </a:lnTo>
                <a:lnTo>
                  <a:pt x="1471571" y="759506"/>
                </a:lnTo>
                <a:lnTo>
                  <a:pt x="1468270" y="766625"/>
                </a:lnTo>
                <a:lnTo>
                  <a:pt x="1467882" y="770832"/>
                </a:lnTo>
                <a:lnTo>
                  <a:pt x="1468464" y="771285"/>
                </a:lnTo>
                <a:lnTo>
                  <a:pt x="1469176" y="773291"/>
                </a:lnTo>
                <a:lnTo>
                  <a:pt x="1470082" y="773551"/>
                </a:lnTo>
                <a:lnTo>
                  <a:pt x="1471571" y="775751"/>
                </a:lnTo>
                <a:lnTo>
                  <a:pt x="1476749" y="775169"/>
                </a:lnTo>
                <a:lnTo>
                  <a:pt x="1477655" y="775621"/>
                </a:lnTo>
                <a:lnTo>
                  <a:pt x="1477266" y="777239"/>
                </a:lnTo>
                <a:lnTo>
                  <a:pt x="1475778" y="778664"/>
                </a:lnTo>
                <a:lnTo>
                  <a:pt x="1474677" y="781252"/>
                </a:lnTo>
                <a:lnTo>
                  <a:pt x="1470794" y="782288"/>
                </a:lnTo>
                <a:lnTo>
                  <a:pt x="1469305" y="783453"/>
                </a:lnTo>
                <a:lnTo>
                  <a:pt x="1467817" y="785330"/>
                </a:lnTo>
                <a:lnTo>
                  <a:pt x="1467817" y="786041"/>
                </a:lnTo>
                <a:lnTo>
                  <a:pt x="1466522" y="787919"/>
                </a:lnTo>
                <a:lnTo>
                  <a:pt x="1466329" y="790637"/>
                </a:lnTo>
                <a:lnTo>
                  <a:pt x="1466846" y="792514"/>
                </a:lnTo>
                <a:lnTo>
                  <a:pt x="1467947" y="793226"/>
                </a:lnTo>
                <a:lnTo>
                  <a:pt x="1468529" y="792385"/>
                </a:lnTo>
                <a:lnTo>
                  <a:pt x="1469047" y="792385"/>
                </a:lnTo>
                <a:lnTo>
                  <a:pt x="1468658" y="792837"/>
                </a:lnTo>
                <a:lnTo>
                  <a:pt x="1468853" y="793097"/>
                </a:lnTo>
                <a:lnTo>
                  <a:pt x="1471053" y="793097"/>
                </a:lnTo>
                <a:lnTo>
                  <a:pt x="1470665" y="793808"/>
                </a:lnTo>
                <a:lnTo>
                  <a:pt x="1468658" y="794973"/>
                </a:lnTo>
                <a:lnTo>
                  <a:pt x="1468464" y="796397"/>
                </a:lnTo>
                <a:lnTo>
                  <a:pt x="1467882" y="796980"/>
                </a:lnTo>
                <a:lnTo>
                  <a:pt x="1468076" y="799180"/>
                </a:lnTo>
                <a:lnTo>
                  <a:pt x="1468658" y="799763"/>
                </a:lnTo>
                <a:lnTo>
                  <a:pt x="1468270" y="800475"/>
                </a:lnTo>
                <a:lnTo>
                  <a:pt x="1467364" y="800604"/>
                </a:lnTo>
                <a:lnTo>
                  <a:pt x="1465681" y="802028"/>
                </a:lnTo>
                <a:lnTo>
                  <a:pt x="1462575" y="801769"/>
                </a:lnTo>
                <a:lnTo>
                  <a:pt x="1455002" y="802351"/>
                </a:lnTo>
                <a:lnTo>
                  <a:pt x="1450407" y="801769"/>
                </a:lnTo>
                <a:lnTo>
                  <a:pt x="1449501" y="802222"/>
                </a:lnTo>
                <a:lnTo>
                  <a:pt x="1447818" y="802222"/>
                </a:lnTo>
                <a:lnTo>
                  <a:pt x="1445229" y="803063"/>
                </a:lnTo>
                <a:lnTo>
                  <a:pt x="1443353" y="803193"/>
                </a:lnTo>
                <a:lnTo>
                  <a:pt x="1441864" y="805199"/>
                </a:lnTo>
                <a:lnTo>
                  <a:pt x="1439663" y="806817"/>
                </a:lnTo>
                <a:lnTo>
                  <a:pt x="1439275" y="807659"/>
                </a:lnTo>
                <a:lnTo>
                  <a:pt x="1437398" y="808500"/>
                </a:lnTo>
                <a:lnTo>
                  <a:pt x="1434809" y="808953"/>
                </a:lnTo>
                <a:lnTo>
                  <a:pt x="1434097" y="809535"/>
                </a:lnTo>
                <a:lnTo>
                  <a:pt x="1432997" y="809406"/>
                </a:lnTo>
                <a:lnTo>
                  <a:pt x="1432285" y="808823"/>
                </a:lnTo>
                <a:lnTo>
                  <a:pt x="1432285" y="808241"/>
                </a:lnTo>
                <a:lnTo>
                  <a:pt x="1431379" y="807205"/>
                </a:lnTo>
                <a:lnTo>
                  <a:pt x="1431379" y="805329"/>
                </a:lnTo>
                <a:lnTo>
                  <a:pt x="1430861" y="804746"/>
                </a:lnTo>
                <a:lnTo>
                  <a:pt x="1430473" y="802416"/>
                </a:lnTo>
                <a:lnTo>
                  <a:pt x="1431185" y="801252"/>
                </a:lnTo>
                <a:lnTo>
                  <a:pt x="1430991" y="800668"/>
                </a:lnTo>
                <a:lnTo>
                  <a:pt x="1430279" y="800668"/>
                </a:lnTo>
                <a:lnTo>
                  <a:pt x="1429890" y="801252"/>
                </a:lnTo>
                <a:lnTo>
                  <a:pt x="1427496" y="801381"/>
                </a:lnTo>
                <a:lnTo>
                  <a:pt x="1426784" y="800540"/>
                </a:lnTo>
                <a:lnTo>
                  <a:pt x="1426589" y="799698"/>
                </a:lnTo>
                <a:lnTo>
                  <a:pt x="1424583" y="800151"/>
                </a:lnTo>
                <a:lnTo>
                  <a:pt x="1419988" y="798403"/>
                </a:lnTo>
                <a:lnTo>
                  <a:pt x="1418499" y="798403"/>
                </a:lnTo>
                <a:lnTo>
                  <a:pt x="1417205" y="799115"/>
                </a:lnTo>
                <a:lnTo>
                  <a:pt x="1415198" y="797951"/>
                </a:lnTo>
                <a:lnTo>
                  <a:pt x="1413904" y="797821"/>
                </a:lnTo>
                <a:lnTo>
                  <a:pt x="1411898" y="795944"/>
                </a:lnTo>
                <a:lnTo>
                  <a:pt x="1409115" y="794650"/>
                </a:lnTo>
                <a:lnTo>
                  <a:pt x="1408532" y="793614"/>
                </a:lnTo>
                <a:lnTo>
                  <a:pt x="1409115" y="791608"/>
                </a:lnTo>
                <a:lnTo>
                  <a:pt x="1407626" y="790767"/>
                </a:lnTo>
                <a:lnTo>
                  <a:pt x="1406332" y="791219"/>
                </a:lnTo>
                <a:lnTo>
                  <a:pt x="1405943" y="791931"/>
                </a:lnTo>
                <a:lnTo>
                  <a:pt x="1404131" y="791931"/>
                </a:lnTo>
                <a:lnTo>
                  <a:pt x="1404131" y="792643"/>
                </a:lnTo>
                <a:lnTo>
                  <a:pt x="1403419" y="792902"/>
                </a:lnTo>
                <a:lnTo>
                  <a:pt x="1403225" y="791866"/>
                </a:lnTo>
                <a:lnTo>
                  <a:pt x="1401931" y="791414"/>
                </a:lnTo>
                <a:lnTo>
                  <a:pt x="1401737" y="790702"/>
                </a:lnTo>
                <a:lnTo>
                  <a:pt x="1399860" y="789277"/>
                </a:lnTo>
                <a:lnTo>
                  <a:pt x="1396170" y="790119"/>
                </a:lnTo>
                <a:lnTo>
                  <a:pt x="1392481" y="789666"/>
                </a:lnTo>
                <a:lnTo>
                  <a:pt x="1391575" y="789213"/>
                </a:lnTo>
                <a:lnTo>
                  <a:pt x="1390087" y="789472"/>
                </a:lnTo>
                <a:lnTo>
                  <a:pt x="1390087" y="788890"/>
                </a:lnTo>
                <a:lnTo>
                  <a:pt x="1390993" y="788307"/>
                </a:lnTo>
                <a:lnTo>
                  <a:pt x="1390799" y="787595"/>
                </a:lnTo>
                <a:lnTo>
                  <a:pt x="1389698" y="786560"/>
                </a:lnTo>
                <a:lnTo>
                  <a:pt x="1387304" y="785524"/>
                </a:lnTo>
                <a:lnTo>
                  <a:pt x="1385621" y="785524"/>
                </a:lnTo>
                <a:lnTo>
                  <a:pt x="1385038" y="785977"/>
                </a:lnTo>
                <a:lnTo>
                  <a:pt x="1383161" y="785524"/>
                </a:lnTo>
                <a:lnTo>
                  <a:pt x="1382255" y="786365"/>
                </a:lnTo>
                <a:lnTo>
                  <a:pt x="1381349" y="786624"/>
                </a:lnTo>
                <a:lnTo>
                  <a:pt x="1378372" y="786883"/>
                </a:lnTo>
                <a:lnTo>
                  <a:pt x="1377984" y="787142"/>
                </a:lnTo>
                <a:lnTo>
                  <a:pt x="1378178" y="788307"/>
                </a:lnTo>
                <a:lnTo>
                  <a:pt x="1376366" y="788437"/>
                </a:lnTo>
                <a:lnTo>
                  <a:pt x="1375977" y="788890"/>
                </a:lnTo>
                <a:lnTo>
                  <a:pt x="1371188" y="788760"/>
                </a:lnTo>
                <a:lnTo>
                  <a:pt x="1370605" y="788501"/>
                </a:lnTo>
                <a:lnTo>
                  <a:pt x="1370994" y="787336"/>
                </a:lnTo>
                <a:lnTo>
                  <a:pt x="1370088" y="786883"/>
                </a:lnTo>
                <a:lnTo>
                  <a:pt x="1369376" y="787336"/>
                </a:lnTo>
                <a:lnTo>
                  <a:pt x="1369376" y="788178"/>
                </a:lnTo>
                <a:lnTo>
                  <a:pt x="1368858" y="788178"/>
                </a:lnTo>
                <a:lnTo>
                  <a:pt x="1365169" y="787466"/>
                </a:lnTo>
                <a:lnTo>
                  <a:pt x="1364586" y="786430"/>
                </a:lnTo>
                <a:lnTo>
                  <a:pt x="1363680" y="785977"/>
                </a:lnTo>
                <a:lnTo>
                  <a:pt x="1361286" y="785718"/>
                </a:lnTo>
                <a:lnTo>
                  <a:pt x="1360574" y="786171"/>
                </a:lnTo>
                <a:lnTo>
                  <a:pt x="1359862" y="785589"/>
                </a:lnTo>
                <a:lnTo>
                  <a:pt x="1355655" y="785589"/>
                </a:lnTo>
                <a:lnTo>
                  <a:pt x="1352548" y="784423"/>
                </a:lnTo>
                <a:lnTo>
                  <a:pt x="1350865" y="784295"/>
                </a:lnTo>
                <a:lnTo>
                  <a:pt x="1350671" y="783841"/>
                </a:lnTo>
                <a:lnTo>
                  <a:pt x="1344588" y="784100"/>
                </a:lnTo>
                <a:lnTo>
                  <a:pt x="1344005" y="783518"/>
                </a:lnTo>
                <a:lnTo>
                  <a:pt x="1342322" y="782935"/>
                </a:lnTo>
                <a:lnTo>
                  <a:pt x="1340122" y="780347"/>
                </a:lnTo>
                <a:lnTo>
                  <a:pt x="1337921" y="780217"/>
                </a:lnTo>
                <a:lnTo>
                  <a:pt x="1334815" y="781058"/>
                </a:lnTo>
                <a:lnTo>
                  <a:pt x="1333714" y="780605"/>
                </a:lnTo>
                <a:lnTo>
                  <a:pt x="1330931" y="780864"/>
                </a:lnTo>
                <a:lnTo>
                  <a:pt x="1327242" y="779440"/>
                </a:lnTo>
                <a:lnTo>
                  <a:pt x="1326142" y="778599"/>
                </a:lnTo>
                <a:lnTo>
                  <a:pt x="1323941" y="778599"/>
                </a:lnTo>
                <a:lnTo>
                  <a:pt x="1323553" y="778146"/>
                </a:lnTo>
                <a:lnTo>
                  <a:pt x="1322647" y="778275"/>
                </a:lnTo>
                <a:lnTo>
                  <a:pt x="1321352" y="777822"/>
                </a:lnTo>
                <a:lnTo>
                  <a:pt x="1318246" y="778534"/>
                </a:lnTo>
                <a:lnTo>
                  <a:pt x="1316951" y="779246"/>
                </a:lnTo>
                <a:lnTo>
                  <a:pt x="1316757" y="779958"/>
                </a:lnTo>
                <a:lnTo>
                  <a:pt x="1316175" y="779958"/>
                </a:lnTo>
                <a:lnTo>
                  <a:pt x="1315463" y="779117"/>
                </a:lnTo>
                <a:lnTo>
                  <a:pt x="1313457" y="778664"/>
                </a:lnTo>
                <a:lnTo>
                  <a:pt x="1312874" y="778081"/>
                </a:lnTo>
                <a:lnTo>
                  <a:pt x="1311579" y="778210"/>
                </a:lnTo>
                <a:lnTo>
                  <a:pt x="1308796" y="779958"/>
                </a:lnTo>
                <a:lnTo>
                  <a:pt x="1305302" y="783583"/>
                </a:lnTo>
                <a:lnTo>
                  <a:pt x="1304913" y="784747"/>
                </a:lnTo>
                <a:lnTo>
                  <a:pt x="1304201" y="785201"/>
                </a:lnTo>
                <a:lnTo>
                  <a:pt x="1303295" y="786624"/>
                </a:lnTo>
                <a:lnTo>
                  <a:pt x="1302001" y="789796"/>
                </a:lnTo>
                <a:lnTo>
                  <a:pt x="1302001" y="791219"/>
                </a:lnTo>
                <a:lnTo>
                  <a:pt x="1302583" y="792061"/>
                </a:lnTo>
                <a:lnTo>
                  <a:pt x="1303878" y="791349"/>
                </a:lnTo>
                <a:lnTo>
                  <a:pt x="1304978" y="791479"/>
                </a:lnTo>
                <a:lnTo>
                  <a:pt x="1305172" y="791931"/>
                </a:lnTo>
                <a:lnTo>
                  <a:pt x="1305172" y="793355"/>
                </a:lnTo>
                <a:lnTo>
                  <a:pt x="1302777" y="794520"/>
                </a:lnTo>
                <a:lnTo>
                  <a:pt x="1302777" y="795232"/>
                </a:lnTo>
                <a:lnTo>
                  <a:pt x="1303295" y="795491"/>
                </a:lnTo>
                <a:lnTo>
                  <a:pt x="1303489" y="796203"/>
                </a:lnTo>
                <a:lnTo>
                  <a:pt x="1308473" y="798209"/>
                </a:lnTo>
                <a:lnTo>
                  <a:pt x="1308861" y="798663"/>
                </a:lnTo>
                <a:lnTo>
                  <a:pt x="1308473" y="798792"/>
                </a:lnTo>
                <a:lnTo>
                  <a:pt x="1302777" y="796462"/>
                </a:lnTo>
                <a:lnTo>
                  <a:pt x="1299800" y="798209"/>
                </a:lnTo>
                <a:lnTo>
                  <a:pt x="1299218" y="799504"/>
                </a:lnTo>
                <a:lnTo>
                  <a:pt x="1297535" y="800798"/>
                </a:lnTo>
                <a:lnTo>
                  <a:pt x="1297147" y="802805"/>
                </a:lnTo>
                <a:lnTo>
                  <a:pt x="1296046" y="804552"/>
                </a:lnTo>
                <a:lnTo>
                  <a:pt x="1296564" y="806753"/>
                </a:lnTo>
                <a:lnTo>
                  <a:pt x="1297665" y="809342"/>
                </a:lnTo>
                <a:lnTo>
                  <a:pt x="1298053" y="809471"/>
                </a:lnTo>
                <a:lnTo>
                  <a:pt x="1298441" y="810895"/>
                </a:lnTo>
                <a:lnTo>
                  <a:pt x="1299153" y="811477"/>
                </a:lnTo>
                <a:lnTo>
                  <a:pt x="1301354" y="811930"/>
                </a:lnTo>
                <a:lnTo>
                  <a:pt x="1302842" y="813678"/>
                </a:lnTo>
                <a:lnTo>
                  <a:pt x="1303554" y="812966"/>
                </a:lnTo>
                <a:lnTo>
                  <a:pt x="1306531" y="812513"/>
                </a:lnTo>
                <a:lnTo>
                  <a:pt x="1306725" y="812059"/>
                </a:lnTo>
                <a:lnTo>
                  <a:pt x="1307438" y="812059"/>
                </a:lnTo>
                <a:lnTo>
                  <a:pt x="1308149" y="811348"/>
                </a:lnTo>
                <a:lnTo>
                  <a:pt x="1309056" y="811477"/>
                </a:lnTo>
                <a:lnTo>
                  <a:pt x="1308538" y="812901"/>
                </a:lnTo>
                <a:lnTo>
                  <a:pt x="1310414" y="813225"/>
                </a:lnTo>
                <a:lnTo>
                  <a:pt x="1311321" y="812643"/>
                </a:lnTo>
                <a:lnTo>
                  <a:pt x="1311903" y="812771"/>
                </a:lnTo>
                <a:lnTo>
                  <a:pt x="1311903" y="813030"/>
                </a:lnTo>
                <a:lnTo>
                  <a:pt x="1310221" y="813613"/>
                </a:lnTo>
                <a:lnTo>
                  <a:pt x="1310026" y="814325"/>
                </a:lnTo>
                <a:lnTo>
                  <a:pt x="1310738" y="814778"/>
                </a:lnTo>
                <a:lnTo>
                  <a:pt x="1311450" y="816526"/>
                </a:lnTo>
                <a:lnTo>
                  <a:pt x="1312162" y="817108"/>
                </a:lnTo>
                <a:lnTo>
                  <a:pt x="1312162" y="817949"/>
                </a:lnTo>
                <a:lnTo>
                  <a:pt x="1312680" y="818402"/>
                </a:lnTo>
                <a:lnTo>
                  <a:pt x="1312680" y="819827"/>
                </a:lnTo>
                <a:lnTo>
                  <a:pt x="1313974" y="821121"/>
                </a:lnTo>
                <a:lnTo>
                  <a:pt x="1314363" y="822739"/>
                </a:lnTo>
                <a:lnTo>
                  <a:pt x="1313651" y="823904"/>
                </a:lnTo>
                <a:lnTo>
                  <a:pt x="1313457" y="826816"/>
                </a:lnTo>
                <a:lnTo>
                  <a:pt x="1311450" y="828240"/>
                </a:lnTo>
                <a:lnTo>
                  <a:pt x="1311062" y="828952"/>
                </a:lnTo>
                <a:lnTo>
                  <a:pt x="1310156" y="829081"/>
                </a:lnTo>
                <a:lnTo>
                  <a:pt x="1310156" y="829535"/>
                </a:lnTo>
                <a:lnTo>
                  <a:pt x="1309767" y="829535"/>
                </a:lnTo>
                <a:lnTo>
                  <a:pt x="1309379" y="830829"/>
                </a:lnTo>
                <a:lnTo>
                  <a:pt x="1308796" y="830958"/>
                </a:lnTo>
                <a:lnTo>
                  <a:pt x="1308408" y="831800"/>
                </a:lnTo>
                <a:lnTo>
                  <a:pt x="1306920" y="833094"/>
                </a:lnTo>
                <a:lnTo>
                  <a:pt x="1306920" y="834971"/>
                </a:lnTo>
                <a:lnTo>
                  <a:pt x="1305043" y="836978"/>
                </a:lnTo>
                <a:lnTo>
                  <a:pt x="1304655" y="838272"/>
                </a:lnTo>
                <a:lnTo>
                  <a:pt x="1301159" y="840861"/>
                </a:lnTo>
                <a:lnTo>
                  <a:pt x="1300641" y="841896"/>
                </a:lnTo>
                <a:lnTo>
                  <a:pt x="1299541" y="841638"/>
                </a:lnTo>
                <a:lnTo>
                  <a:pt x="1298829" y="840214"/>
                </a:lnTo>
                <a:lnTo>
                  <a:pt x="1299541" y="836913"/>
                </a:lnTo>
                <a:lnTo>
                  <a:pt x="1300448" y="835748"/>
                </a:lnTo>
                <a:lnTo>
                  <a:pt x="1300253" y="832576"/>
                </a:lnTo>
                <a:lnTo>
                  <a:pt x="1300836" y="831541"/>
                </a:lnTo>
                <a:lnTo>
                  <a:pt x="1300836" y="829405"/>
                </a:lnTo>
                <a:lnTo>
                  <a:pt x="1301224" y="828823"/>
                </a:lnTo>
                <a:lnTo>
                  <a:pt x="1301224" y="828240"/>
                </a:lnTo>
                <a:lnTo>
                  <a:pt x="1300124" y="826622"/>
                </a:lnTo>
                <a:lnTo>
                  <a:pt x="1300836" y="825004"/>
                </a:lnTo>
                <a:lnTo>
                  <a:pt x="1301742" y="824162"/>
                </a:lnTo>
                <a:lnTo>
                  <a:pt x="1301936" y="822739"/>
                </a:lnTo>
                <a:lnTo>
                  <a:pt x="1301548" y="822480"/>
                </a:lnTo>
                <a:lnTo>
                  <a:pt x="1301548" y="821445"/>
                </a:lnTo>
                <a:lnTo>
                  <a:pt x="1303037" y="819115"/>
                </a:lnTo>
                <a:lnTo>
                  <a:pt x="1303037" y="818079"/>
                </a:lnTo>
                <a:lnTo>
                  <a:pt x="1302130" y="816461"/>
                </a:lnTo>
                <a:lnTo>
                  <a:pt x="1299153" y="813419"/>
                </a:lnTo>
                <a:lnTo>
                  <a:pt x="1298441" y="812124"/>
                </a:lnTo>
                <a:lnTo>
                  <a:pt x="1296564" y="810377"/>
                </a:lnTo>
                <a:lnTo>
                  <a:pt x="1296564" y="809924"/>
                </a:lnTo>
                <a:lnTo>
                  <a:pt x="1294752" y="808630"/>
                </a:lnTo>
                <a:lnTo>
                  <a:pt x="1294364" y="807788"/>
                </a:lnTo>
                <a:lnTo>
                  <a:pt x="1292357" y="806170"/>
                </a:lnTo>
                <a:lnTo>
                  <a:pt x="1291451" y="804746"/>
                </a:lnTo>
                <a:lnTo>
                  <a:pt x="1290157" y="804034"/>
                </a:lnTo>
                <a:lnTo>
                  <a:pt x="1288280" y="801704"/>
                </a:lnTo>
                <a:lnTo>
                  <a:pt x="1284073" y="798080"/>
                </a:lnTo>
                <a:lnTo>
                  <a:pt x="1283879" y="797497"/>
                </a:lnTo>
                <a:lnTo>
                  <a:pt x="1279283" y="793873"/>
                </a:lnTo>
                <a:lnTo>
                  <a:pt x="1279090" y="793291"/>
                </a:lnTo>
                <a:lnTo>
                  <a:pt x="1277083" y="791866"/>
                </a:lnTo>
                <a:lnTo>
                  <a:pt x="1276695" y="791155"/>
                </a:lnTo>
                <a:lnTo>
                  <a:pt x="1262133" y="779440"/>
                </a:lnTo>
                <a:lnTo>
                  <a:pt x="1262133" y="778987"/>
                </a:lnTo>
                <a:lnTo>
                  <a:pt x="1251259" y="770444"/>
                </a:lnTo>
                <a:lnTo>
                  <a:pt x="1245370" y="766367"/>
                </a:lnTo>
                <a:lnTo>
                  <a:pt x="1237991" y="761900"/>
                </a:lnTo>
                <a:lnTo>
                  <a:pt x="1237409" y="761189"/>
                </a:lnTo>
                <a:lnTo>
                  <a:pt x="1236891" y="761189"/>
                </a:lnTo>
                <a:lnTo>
                  <a:pt x="1231519" y="757823"/>
                </a:lnTo>
                <a:lnTo>
                  <a:pt x="1230613" y="756788"/>
                </a:lnTo>
                <a:lnTo>
                  <a:pt x="1217345" y="749215"/>
                </a:lnTo>
                <a:lnTo>
                  <a:pt x="1216245" y="748956"/>
                </a:lnTo>
                <a:lnTo>
                  <a:pt x="1212362" y="746368"/>
                </a:lnTo>
                <a:lnTo>
                  <a:pt x="1208478" y="744361"/>
                </a:lnTo>
                <a:lnTo>
                  <a:pt x="1207572" y="744232"/>
                </a:lnTo>
                <a:lnTo>
                  <a:pt x="1206860" y="743649"/>
                </a:lnTo>
                <a:lnTo>
                  <a:pt x="1206860" y="743196"/>
                </a:lnTo>
                <a:lnTo>
                  <a:pt x="1202654" y="741449"/>
                </a:lnTo>
                <a:lnTo>
                  <a:pt x="1200259" y="740025"/>
                </a:lnTo>
                <a:lnTo>
                  <a:pt x="1198576" y="739896"/>
                </a:lnTo>
                <a:lnTo>
                  <a:pt x="1198188" y="738860"/>
                </a:lnTo>
                <a:lnTo>
                  <a:pt x="1197670" y="738601"/>
                </a:lnTo>
                <a:lnTo>
                  <a:pt x="1195987" y="738471"/>
                </a:lnTo>
                <a:lnTo>
                  <a:pt x="1195987" y="738019"/>
                </a:lnTo>
                <a:lnTo>
                  <a:pt x="1194693" y="737307"/>
                </a:lnTo>
                <a:lnTo>
                  <a:pt x="1193787" y="737307"/>
                </a:lnTo>
                <a:lnTo>
                  <a:pt x="1193592" y="736853"/>
                </a:lnTo>
                <a:lnTo>
                  <a:pt x="1192104" y="736141"/>
                </a:lnTo>
                <a:lnTo>
                  <a:pt x="1188997" y="735106"/>
                </a:lnTo>
                <a:lnTo>
                  <a:pt x="1186214" y="735365"/>
                </a:lnTo>
                <a:lnTo>
                  <a:pt x="1185114" y="734653"/>
                </a:lnTo>
                <a:lnTo>
                  <a:pt x="1184014" y="734653"/>
                </a:lnTo>
                <a:lnTo>
                  <a:pt x="1182525" y="735235"/>
                </a:lnTo>
                <a:lnTo>
                  <a:pt x="1180713" y="733812"/>
                </a:lnTo>
                <a:lnTo>
                  <a:pt x="1178707" y="733359"/>
                </a:lnTo>
                <a:lnTo>
                  <a:pt x="1177995" y="732646"/>
                </a:lnTo>
                <a:lnTo>
                  <a:pt x="1175212" y="732064"/>
                </a:lnTo>
                <a:lnTo>
                  <a:pt x="1173723" y="732064"/>
                </a:lnTo>
                <a:lnTo>
                  <a:pt x="1173141" y="732646"/>
                </a:lnTo>
                <a:lnTo>
                  <a:pt x="1172623" y="732646"/>
                </a:lnTo>
                <a:lnTo>
                  <a:pt x="1169516" y="731611"/>
                </a:lnTo>
                <a:lnTo>
                  <a:pt x="1168804" y="730899"/>
                </a:lnTo>
                <a:lnTo>
                  <a:pt x="1166215" y="729864"/>
                </a:lnTo>
                <a:lnTo>
                  <a:pt x="1163432" y="729604"/>
                </a:lnTo>
                <a:lnTo>
                  <a:pt x="1154954" y="727275"/>
                </a:lnTo>
                <a:lnTo>
                  <a:pt x="1152948" y="727534"/>
                </a:lnTo>
                <a:lnTo>
                  <a:pt x="1152753" y="727080"/>
                </a:lnTo>
                <a:lnTo>
                  <a:pt x="1149970" y="726822"/>
                </a:lnTo>
                <a:lnTo>
                  <a:pt x="1149064" y="727534"/>
                </a:lnTo>
                <a:lnTo>
                  <a:pt x="1146864" y="727663"/>
                </a:lnTo>
                <a:lnTo>
                  <a:pt x="1146151" y="727922"/>
                </a:lnTo>
                <a:lnTo>
                  <a:pt x="1146151" y="728375"/>
                </a:lnTo>
                <a:lnTo>
                  <a:pt x="1144663" y="728828"/>
                </a:lnTo>
                <a:lnTo>
                  <a:pt x="1143757" y="730252"/>
                </a:lnTo>
                <a:lnTo>
                  <a:pt x="1143563" y="731417"/>
                </a:lnTo>
                <a:lnTo>
                  <a:pt x="1141686" y="731999"/>
                </a:lnTo>
                <a:lnTo>
                  <a:pt x="1140974" y="732711"/>
                </a:lnTo>
                <a:lnTo>
                  <a:pt x="1140974" y="733552"/>
                </a:lnTo>
                <a:lnTo>
                  <a:pt x="1141686" y="734394"/>
                </a:lnTo>
                <a:lnTo>
                  <a:pt x="1139162" y="734264"/>
                </a:lnTo>
                <a:lnTo>
                  <a:pt x="1137220" y="734977"/>
                </a:lnTo>
                <a:lnTo>
                  <a:pt x="1136314" y="736401"/>
                </a:lnTo>
                <a:lnTo>
                  <a:pt x="1134113" y="737824"/>
                </a:lnTo>
                <a:lnTo>
                  <a:pt x="1131136" y="737695"/>
                </a:lnTo>
                <a:lnTo>
                  <a:pt x="1130036" y="739701"/>
                </a:lnTo>
                <a:lnTo>
                  <a:pt x="1128353" y="739831"/>
                </a:lnTo>
                <a:lnTo>
                  <a:pt x="1125764" y="742161"/>
                </a:lnTo>
                <a:lnTo>
                  <a:pt x="1122981" y="741449"/>
                </a:lnTo>
                <a:lnTo>
                  <a:pt x="1121493" y="741449"/>
                </a:lnTo>
                <a:lnTo>
                  <a:pt x="1120392" y="743325"/>
                </a:lnTo>
                <a:lnTo>
                  <a:pt x="1117092" y="744620"/>
                </a:lnTo>
                <a:lnTo>
                  <a:pt x="1113985" y="745203"/>
                </a:lnTo>
                <a:lnTo>
                  <a:pt x="1111590" y="745203"/>
                </a:lnTo>
                <a:lnTo>
                  <a:pt x="1100329" y="743002"/>
                </a:lnTo>
                <a:lnTo>
                  <a:pt x="1094633" y="742873"/>
                </a:lnTo>
                <a:lnTo>
                  <a:pt x="1092627" y="743585"/>
                </a:lnTo>
                <a:lnTo>
                  <a:pt x="1092239" y="745203"/>
                </a:lnTo>
                <a:lnTo>
                  <a:pt x="1091527" y="745462"/>
                </a:lnTo>
                <a:lnTo>
                  <a:pt x="1091333" y="746497"/>
                </a:lnTo>
                <a:lnTo>
                  <a:pt x="1090232" y="746368"/>
                </a:lnTo>
                <a:lnTo>
                  <a:pt x="1089844" y="746626"/>
                </a:lnTo>
                <a:lnTo>
                  <a:pt x="1089456" y="749410"/>
                </a:lnTo>
                <a:lnTo>
                  <a:pt x="1088550" y="752192"/>
                </a:lnTo>
                <a:lnTo>
                  <a:pt x="1085054" y="752192"/>
                </a:lnTo>
                <a:lnTo>
                  <a:pt x="1080783" y="751351"/>
                </a:lnTo>
                <a:lnTo>
                  <a:pt x="1077676" y="751222"/>
                </a:lnTo>
                <a:lnTo>
                  <a:pt x="1074181" y="751675"/>
                </a:lnTo>
                <a:lnTo>
                  <a:pt x="1073793" y="752127"/>
                </a:lnTo>
                <a:lnTo>
                  <a:pt x="1072305" y="752127"/>
                </a:lnTo>
                <a:lnTo>
                  <a:pt x="1071593" y="752581"/>
                </a:lnTo>
                <a:lnTo>
                  <a:pt x="1069910" y="752581"/>
                </a:lnTo>
                <a:lnTo>
                  <a:pt x="1069910" y="752322"/>
                </a:lnTo>
                <a:lnTo>
                  <a:pt x="1068227" y="751869"/>
                </a:lnTo>
                <a:lnTo>
                  <a:pt x="1066544" y="751999"/>
                </a:lnTo>
                <a:lnTo>
                  <a:pt x="1065638" y="752581"/>
                </a:lnTo>
                <a:lnTo>
                  <a:pt x="1058454" y="752451"/>
                </a:lnTo>
                <a:lnTo>
                  <a:pt x="1056059" y="752710"/>
                </a:lnTo>
                <a:lnTo>
                  <a:pt x="1055348" y="753552"/>
                </a:lnTo>
                <a:lnTo>
                  <a:pt x="1054247" y="754005"/>
                </a:lnTo>
                <a:lnTo>
                  <a:pt x="1051658" y="753875"/>
                </a:lnTo>
                <a:lnTo>
                  <a:pt x="1042792" y="755623"/>
                </a:lnTo>
                <a:lnTo>
                  <a:pt x="1040009" y="756658"/>
                </a:lnTo>
                <a:lnTo>
                  <a:pt x="1038714" y="757500"/>
                </a:lnTo>
                <a:lnTo>
                  <a:pt x="1035219" y="758212"/>
                </a:lnTo>
                <a:lnTo>
                  <a:pt x="1035025" y="758794"/>
                </a:lnTo>
                <a:lnTo>
                  <a:pt x="1032436" y="759635"/>
                </a:lnTo>
                <a:lnTo>
                  <a:pt x="1031724" y="760671"/>
                </a:lnTo>
                <a:lnTo>
                  <a:pt x="1031918" y="761253"/>
                </a:lnTo>
                <a:lnTo>
                  <a:pt x="1031336" y="762871"/>
                </a:lnTo>
                <a:lnTo>
                  <a:pt x="1028941" y="764489"/>
                </a:lnTo>
                <a:lnTo>
                  <a:pt x="1028941" y="765331"/>
                </a:lnTo>
                <a:lnTo>
                  <a:pt x="1028035" y="766172"/>
                </a:lnTo>
                <a:lnTo>
                  <a:pt x="1027323" y="766302"/>
                </a:lnTo>
                <a:lnTo>
                  <a:pt x="1027517" y="767596"/>
                </a:lnTo>
                <a:lnTo>
                  <a:pt x="1025835" y="768437"/>
                </a:lnTo>
                <a:lnTo>
                  <a:pt x="1026028" y="771609"/>
                </a:lnTo>
                <a:lnTo>
                  <a:pt x="1024540" y="773810"/>
                </a:lnTo>
                <a:lnTo>
                  <a:pt x="1024540" y="775233"/>
                </a:lnTo>
                <a:lnTo>
                  <a:pt x="1023634" y="775816"/>
                </a:lnTo>
                <a:lnTo>
                  <a:pt x="1023246" y="776981"/>
                </a:lnTo>
                <a:lnTo>
                  <a:pt x="1020851" y="779699"/>
                </a:lnTo>
                <a:lnTo>
                  <a:pt x="1020657" y="780411"/>
                </a:lnTo>
                <a:lnTo>
                  <a:pt x="1020074" y="780411"/>
                </a:lnTo>
                <a:lnTo>
                  <a:pt x="1018974" y="781446"/>
                </a:lnTo>
                <a:lnTo>
                  <a:pt x="1014897" y="781187"/>
                </a:lnTo>
                <a:lnTo>
                  <a:pt x="1013019" y="781770"/>
                </a:lnTo>
                <a:lnTo>
                  <a:pt x="1011725" y="782612"/>
                </a:lnTo>
                <a:lnTo>
                  <a:pt x="1007130" y="784359"/>
                </a:lnTo>
                <a:lnTo>
                  <a:pt x="1006418" y="785071"/>
                </a:lnTo>
                <a:lnTo>
                  <a:pt x="1004929" y="785524"/>
                </a:lnTo>
                <a:lnTo>
                  <a:pt x="1003635" y="786689"/>
                </a:lnTo>
                <a:lnTo>
                  <a:pt x="1003052" y="786689"/>
                </a:lnTo>
                <a:lnTo>
                  <a:pt x="1001046" y="788695"/>
                </a:lnTo>
                <a:lnTo>
                  <a:pt x="1001046" y="789407"/>
                </a:lnTo>
                <a:lnTo>
                  <a:pt x="1001564" y="790119"/>
                </a:lnTo>
                <a:lnTo>
                  <a:pt x="1001370" y="793161"/>
                </a:lnTo>
                <a:lnTo>
                  <a:pt x="1000464" y="792708"/>
                </a:lnTo>
                <a:lnTo>
                  <a:pt x="999558" y="792967"/>
                </a:lnTo>
                <a:lnTo>
                  <a:pt x="999169" y="791349"/>
                </a:lnTo>
                <a:lnTo>
                  <a:pt x="996775" y="791608"/>
                </a:lnTo>
                <a:lnTo>
                  <a:pt x="995480" y="792450"/>
                </a:lnTo>
                <a:lnTo>
                  <a:pt x="991791" y="792708"/>
                </a:lnTo>
                <a:lnTo>
                  <a:pt x="991079" y="791414"/>
                </a:lnTo>
                <a:lnTo>
                  <a:pt x="984477" y="790378"/>
                </a:lnTo>
                <a:lnTo>
                  <a:pt x="983183" y="788372"/>
                </a:lnTo>
                <a:lnTo>
                  <a:pt x="979300" y="787919"/>
                </a:lnTo>
                <a:lnTo>
                  <a:pt x="978717" y="787336"/>
                </a:lnTo>
                <a:lnTo>
                  <a:pt x="978523" y="786624"/>
                </a:lnTo>
                <a:lnTo>
                  <a:pt x="979041" y="786041"/>
                </a:lnTo>
                <a:lnTo>
                  <a:pt x="981630" y="785459"/>
                </a:lnTo>
                <a:lnTo>
                  <a:pt x="981630" y="780217"/>
                </a:lnTo>
                <a:lnTo>
                  <a:pt x="981241" y="779376"/>
                </a:lnTo>
                <a:lnTo>
                  <a:pt x="980141" y="778664"/>
                </a:lnTo>
                <a:lnTo>
                  <a:pt x="980141" y="777628"/>
                </a:lnTo>
                <a:lnTo>
                  <a:pt x="979623" y="777369"/>
                </a:lnTo>
                <a:lnTo>
                  <a:pt x="979623" y="775945"/>
                </a:lnTo>
                <a:lnTo>
                  <a:pt x="976322" y="772644"/>
                </a:lnTo>
                <a:lnTo>
                  <a:pt x="976322" y="771350"/>
                </a:lnTo>
                <a:lnTo>
                  <a:pt x="975805" y="771091"/>
                </a:lnTo>
                <a:lnTo>
                  <a:pt x="976193" y="770250"/>
                </a:lnTo>
                <a:lnTo>
                  <a:pt x="975675" y="769667"/>
                </a:lnTo>
                <a:lnTo>
                  <a:pt x="975481" y="767661"/>
                </a:lnTo>
                <a:lnTo>
                  <a:pt x="974187" y="765784"/>
                </a:lnTo>
                <a:lnTo>
                  <a:pt x="973993" y="764360"/>
                </a:lnTo>
                <a:lnTo>
                  <a:pt x="973086" y="763325"/>
                </a:lnTo>
                <a:lnTo>
                  <a:pt x="972569" y="760865"/>
                </a:lnTo>
                <a:lnTo>
                  <a:pt x="971663" y="760024"/>
                </a:lnTo>
                <a:lnTo>
                  <a:pt x="971274" y="758859"/>
                </a:lnTo>
                <a:lnTo>
                  <a:pt x="970562" y="758406"/>
                </a:lnTo>
                <a:lnTo>
                  <a:pt x="970562" y="756982"/>
                </a:lnTo>
                <a:lnTo>
                  <a:pt x="969850" y="756270"/>
                </a:lnTo>
                <a:lnTo>
                  <a:pt x="968944" y="757565"/>
                </a:lnTo>
                <a:lnTo>
                  <a:pt x="967456" y="757305"/>
                </a:lnTo>
                <a:lnTo>
                  <a:pt x="967650" y="756853"/>
                </a:lnTo>
                <a:lnTo>
                  <a:pt x="966549" y="756270"/>
                </a:lnTo>
                <a:lnTo>
                  <a:pt x="966161" y="755817"/>
                </a:lnTo>
                <a:lnTo>
                  <a:pt x="966356" y="755105"/>
                </a:lnTo>
                <a:lnTo>
                  <a:pt x="965255" y="754069"/>
                </a:lnTo>
                <a:lnTo>
                  <a:pt x="965255" y="756658"/>
                </a:lnTo>
                <a:lnTo>
                  <a:pt x="965644" y="757370"/>
                </a:lnTo>
                <a:lnTo>
                  <a:pt x="965449" y="759247"/>
                </a:lnTo>
                <a:lnTo>
                  <a:pt x="965061" y="759506"/>
                </a:lnTo>
                <a:lnTo>
                  <a:pt x="965449" y="764554"/>
                </a:lnTo>
                <a:lnTo>
                  <a:pt x="966161" y="765590"/>
                </a:lnTo>
                <a:lnTo>
                  <a:pt x="967067" y="765720"/>
                </a:lnTo>
                <a:lnTo>
                  <a:pt x="968362" y="766561"/>
                </a:lnTo>
                <a:lnTo>
                  <a:pt x="969656" y="770055"/>
                </a:lnTo>
                <a:lnTo>
                  <a:pt x="970368" y="771091"/>
                </a:lnTo>
                <a:lnTo>
                  <a:pt x="970368" y="772968"/>
                </a:lnTo>
                <a:lnTo>
                  <a:pt x="969980" y="773421"/>
                </a:lnTo>
                <a:lnTo>
                  <a:pt x="970174" y="775621"/>
                </a:lnTo>
                <a:lnTo>
                  <a:pt x="971080" y="776657"/>
                </a:lnTo>
                <a:lnTo>
                  <a:pt x="971080" y="780152"/>
                </a:lnTo>
                <a:lnTo>
                  <a:pt x="971468" y="780411"/>
                </a:lnTo>
                <a:lnTo>
                  <a:pt x="971468" y="781446"/>
                </a:lnTo>
                <a:lnTo>
                  <a:pt x="971857" y="782158"/>
                </a:lnTo>
                <a:lnTo>
                  <a:pt x="972439" y="782288"/>
                </a:lnTo>
                <a:lnTo>
                  <a:pt x="972051" y="782741"/>
                </a:lnTo>
                <a:lnTo>
                  <a:pt x="972051" y="786236"/>
                </a:lnTo>
                <a:lnTo>
                  <a:pt x="972245" y="788242"/>
                </a:lnTo>
                <a:lnTo>
                  <a:pt x="972763" y="788954"/>
                </a:lnTo>
                <a:lnTo>
                  <a:pt x="972763" y="794003"/>
                </a:lnTo>
                <a:lnTo>
                  <a:pt x="973863" y="794455"/>
                </a:lnTo>
                <a:lnTo>
                  <a:pt x="974057" y="793744"/>
                </a:lnTo>
                <a:lnTo>
                  <a:pt x="975158" y="793291"/>
                </a:lnTo>
                <a:lnTo>
                  <a:pt x="975546" y="792578"/>
                </a:lnTo>
                <a:lnTo>
                  <a:pt x="977552" y="791155"/>
                </a:lnTo>
                <a:lnTo>
                  <a:pt x="977164" y="790702"/>
                </a:lnTo>
                <a:lnTo>
                  <a:pt x="977552" y="789990"/>
                </a:lnTo>
                <a:lnTo>
                  <a:pt x="978847" y="789537"/>
                </a:lnTo>
                <a:lnTo>
                  <a:pt x="979235" y="789796"/>
                </a:lnTo>
                <a:lnTo>
                  <a:pt x="979235" y="791414"/>
                </a:lnTo>
                <a:lnTo>
                  <a:pt x="978523" y="792708"/>
                </a:lnTo>
                <a:lnTo>
                  <a:pt x="978523" y="793420"/>
                </a:lnTo>
                <a:lnTo>
                  <a:pt x="977229" y="794715"/>
                </a:lnTo>
                <a:lnTo>
                  <a:pt x="976129" y="795167"/>
                </a:lnTo>
                <a:lnTo>
                  <a:pt x="975934" y="796009"/>
                </a:lnTo>
                <a:lnTo>
                  <a:pt x="974640" y="796850"/>
                </a:lnTo>
                <a:lnTo>
                  <a:pt x="974057" y="798145"/>
                </a:lnTo>
                <a:lnTo>
                  <a:pt x="972957" y="799180"/>
                </a:lnTo>
                <a:lnTo>
                  <a:pt x="973346" y="800604"/>
                </a:lnTo>
                <a:lnTo>
                  <a:pt x="972633" y="800733"/>
                </a:lnTo>
                <a:lnTo>
                  <a:pt x="970433" y="802351"/>
                </a:lnTo>
                <a:lnTo>
                  <a:pt x="969721" y="803387"/>
                </a:lnTo>
                <a:lnTo>
                  <a:pt x="968621" y="803969"/>
                </a:lnTo>
                <a:lnTo>
                  <a:pt x="967520" y="805717"/>
                </a:lnTo>
                <a:lnTo>
                  <a:pt x="966420" y="806299"/>
                </a:lnTo>
                <a:lnTo>
                  <a:pt x="966614" y="807012"/>
                </a:lnTo>
                <a:lnTo>
                  <a:pt x="965902" y="807270"/>
                </a:lnTo>
                <a:lnTo>
                  <a:pt x="965385" y="808306"/>
                </a:lnTo>
                <a:lnTo>
                  <a:pt x="964802" y="816137"/>
                </a:lnTo>
                <a:lnTo>
                  <a:pt x="964284" y="816590"/>
                </a:lnTo>
                <a:lnTo>
                  <a:pt x="962796" y="816590"/>
                </a:lnTo>
                <a:lnTo>
                  <a:pt x="961307" y="818014"/>
                </a:lnTo>
                <a:lnTo>
                  <a:pt x="960401" y="820344"/>
                </a:lnTo>
                <a:lnTo>
                  <a:pt x="959107" y="821056"/>
                </a:lnTo>
                <a:lnTo>
                  <a:pt x="958006" y="823386"/>
                </a:lnTo>
                <a:lnTo>
                  <a:pt x="956518" y="825004"/>
                </a:lnTo>
                <a:lnTo>
                  <a:pt x="957036" y="825716"/>
                </a:lnTo>
                <a:lnTo>
                  <a:pt x="956324" y="825716"/>
                </a:lnTo>
                <a:lnTo>
                  <a:pt x="956129" y="826428"/>
                </a:lnTo>
                <a:lnTo>
                  <a:pt x="955612" y="826428"/>
                </a:lnTo>
                <a:lnTo>
                  <a:pt x="954706" y="827463"/>
                </a:lnTo>
                <a:lnTo>
                  <a:pt x="954317" y="827463"/>
                </a:lnTo>
                <a:lnTo>
                  <a:pt x="954706" y="827011"/>
                </a:lnTo>
                <a:lnTo>
                  <a:pt x="954706" y="825263"/>
                </a:lnTo>
                <a:lnTo>
                  <a:pt x="954188" y="824810"/>
                </a:lnTo>
                <a:lnTo>
                  <a:pt x="951081" y="824357"/>
                </a:lnTo>
                <a:lnTo>
                  <a:pt x="948492" y="824939"/>
                </a:lnTo>
                <a:lnTo>
                  <a:pt x="946292" y="823904"/>
                </a:lnTo>
                <a:lnTo>
                  <a:pt x="943703" y="823904"/>
                </a:lnTo>
                <a:lnTo>
                  <a:pt x="942215" y="824745"/>
                </a:lnTo>
                <a:lnTo>
                  <a:pt x="942215" y="825198"/>
                </a:lnTo>
                <a:lnTo>
                  <a:pt x="939108" y="824939"/>
                </a:lnTo>
                <a:lnTo>
                  <a:pt x="938396" y="825522"/>
                </a:lnTo>
                <a:lnTo>
                  <a:pt x="938008" y="825069"/>
                </a:lnTo>
                <a:lnTo>
                  <a:pt x="936519" y="825328"/>
                </a:lnTo>
                <a:lnTo>
                  <a:pt x="935419" y="824745"/>
                </a:lnTo>
                <a:lnTo>
                  <a:pt x="934124" y="824874"/>
                </a:lnTo>
                <a:lnTo>
                  <a:pt x="932442" y="826299"/>
                </a:lnTo>
                <a:lnTo>
                  <a:pt x="929141" y="826299"/>
                </a:lnTo>
                <a:lnTo>
                  <a:pt x="928041" y="827011"/>
                </a:lnTo>
                <a:lnTo>
                  <a:pt x="928041" y="827463"/>
                </a:lnTo>
                <a:lnTo>
                  <a:pt x="926940" y="827722"/>
                </a:lnTo>
                <a:lnTo>
                  <a:pt x="926940" y="828564"/>
                </a:lnTo>
                <a:lnTo>
                  <a:pt x="928235" y="828693"/>
                </a:lnTo>
                <a:lnTo>
                  <a:pt x="928817" y="828240"/>
                </a:lnTo>
                <a:lnTo>
                  <a:pt x="931212" y="828240"/>
                </a:lnTo>
                <a:lnTo>
                  <a:pt x="935419" y="827528"/>
                </a:lnTo>
                <a:lnTo>
                  <a:pt x="937101" y="826687"/>
                </a:lnTo>
                <a:lnTo>
                  <a:pt x="938008" y="826687"/>
                </a:lnTo>
                <a:lnTo>
                  <a:pt x="938396" y="827270"/>
                </a:lnTo>
                <a:lnTo>
                  <a:pt x="939884" y="827398"/>
                </a:lnTo>
                <a:lnTo>
                  <a:pt x="940790" y="827982"/>
                </a:lnTo>
                <a:lnTo>
                  <a:pt x="941179" y="826946"/>
                </a:lnTo>
                <a:lnTo>
                  <a:pt x="943380" y="827205"/>
                </a:lnTo>
                <a:lnTo>
                  <a:pt x="943573" y="826946"/>
                </a:lnTo>
                <a:lnTo>
                  <a:pt x="946356" y="826946"/>
                </a:lnTo>
                <a:lnTo>
                  <a:pt x="947263" y="826363"/>
                </a:lnTo>
                <a:lnTo>
                  <a:pt x="947651" y="826816"/>
                </a:lnTo>
                <a:lnTo>
                  <a:pt x="952440" y="826363"/>
                </a:lnTo>
                <a:lnTo>
                  <a:pt x="953735" y="826946"/>
                </a:lnTo>
                <a:lnTo>
                  <a:pt x="954123" y="827787"/>
                </a:lnTo>
                <a:lnTo>
                  <a:pt x="955935" y="828240"/>
                </a:lnTo>
                <a:lnTo>
                  <a:pt x="956129" y="829081"/>
                </a:lnTo>
                <a:lnTo>
                  <a:pt x="955612" y="829340"/>
                </a:lnTo>
                <a:lnTo>
                  <a:pt x="954511" y="831088"/>
                </a:lnTo>
                <a:lnTo>
                  <a:pt x="954511" y="832512"/>
                </a:lnTo>
                <a:lnTo>
                  <a:pt x="953929" y="832964"/>
                </a:lnTo>
                <a:lnTo>
                  <a:pt x="953411" y="834582"/>
                </a:lnTo>
                <a:lnTo>
                  <a:pt x="953605" y="835036"/>
                </a:lnTo>
                <a:lnTo>
                  <a:pt x="953088" y="835877"/>
                </a:lnTo>
                <a:lnTo>
                  <a:pt x="953282" y="836136"/>
                </a:lnTo>
                <a:lnTo>
                  <a:pt x="952699" y="836589"/>
                </a:lnTo>
                <a:lnTo>
                  <a:pt x="952182" y="839308"/>
                </a:lnTo>
                <a:lnTo>
                  <a:pt x="951793" y="839437"/>
                </a:lnTo>
                <a:lnTo>
                  <a:pt x="952182" y="840278"/>
                </a:lnTo>
                <a:lnTo>
                  <a:pt x="951793" y="840278"/>
                </a:lnTo>
                <a:lnTo>
                  <a:pt x="951599" y="841702"/>
                </a:lnTo>
                <a:lnTo>
                  <a:pt x="950887" y="842285"/>
                </a:lnTo>
                <a:lnTo>
                  <a:pt x="951275" y="844420"/>
                </a:lnTo>
                <a:lnTo>
                  <a:pt x="950563" y="844874"/>
                </a:lnTo>
                <a:lnTo>
                  <a:pt x="950563" y="846880"/>
                </a:lnTo>
                <a:lnTo>
                  <a:pt x="950952" y="847139"/>
                </a:lnTo>
                <a:lnTo>
                  <a:pt x="950952" y="847851"/>
                </a:lnTo>
                <a:lnTo>
                  <a:pt x="950369" y="849145"/>
                </a:lnTo>
                <a:lnTo>
                  <a:pt x="950757" y="850763"/>
                </a:lnTo>
                <a:lnTo>
                  <a:pt x="950175" y="853222"/>
                </a:lnTo>
                <a:lnTo>
                  <a:pt x="950369" y="854647"/>
                </a:lnTo>
                <a:lnTo>
                  <a:pt x="950757" y="854905"/>
                </a:lnTo>
                <a:lnTo>
                  <a:pt x="949852" y="855941"/>
                </a:lnTo>
                <a:lnTo>
                  <a:pt x="949852" y="857235"/>
                </a:lnTo>
                <a:lnTo>
                  <a:pt x="950952" y="858530"/>
                </a:lnTo>
                <a:lnTo>
                  <a:pt x="953152" y="858789"/>
                </a:lnTo>
                <a:lnTo>
                  <a:pt x="953541" y="859501"/>
                </a:lnTo>
                <a:lnTo>
                  <a:pt x="954447" y="859501"/>
                </a:lnTo>
                <a:lnTo>
                  <a:pt x="954965" y="860342"/>
                </a:lnTo>
                <a:lnTo>
                  <a:pt x="955676" y="860471"/>
                </a:lnTo>
                <a:lnTo>
                  <a:pt x="955094" y="861184"/>
                </a:lnTo>
                <a:lnTo>
                  <a:pt x="954188" y="861442"/>
                </a:lnTo>
                <a:lnTo>
                  <a:pt x="954382" y="862607"/>
                </a:lnTo>
                <a:lnTo>
                  <a:pt x="955094" y="863060"/>
                </a:lnTo>
                <a:lnTo>
                  <a:pt x="957489" y="863319"/>
                </a:lnTo>
                <a:lnTo>
                  <a:pt x="958201" y="866231"/>
                </a:lnTo>
                <a:lnTo>
                  <a:pt x="959107" y="866943"/>
                </a:lnTo>
                <a:lnTo>
                  <a:pt x="960207" y="866943"/>
                </a:lnTo>
                <a:lnTo>
                  <a:pt x="960401" y="866490"/>
                </a:lnTo>
                <a:lnTo>
                  <a:pt x="960919" y="866490"/>
                </a:lnTo>
                <a:lnTo>
                  <a:pt x="960919" y="867785"/>
                </a:lnTo>
                <a:lnTo>
                  <a:pt x="960401" y="868820"/>
                </a:lnTo>
                <a:lnTo>
                  <a:pt x="958718" y="868691"/>
                </a:lnTo>
                <a:lnTo>
                  <a:pt x="958006" y="869856"/>
                </a:lnTo>
                <a:lnTo>
                  <a:pt x="953023" y="869144"/>
                </a:lnTo>
                <a:lnTo>
                  <a:pt x="951728" y="870179"/>
                </a:lnTo>
                <a:lnTo>
                  <a:pt x="951146" y="871604"/>
                </a:lnTo>
                <a:lnTo>
                  <a:pt x="950628" y="871474"/>
                </a:lnTo>
                <a:lnTo>
                  <a:pt x="949916" y="872056"/>
                </a:lnTo>
                <a:lnTo>
                  <a:pt x="949010" y="872056"/>
                </a:lnTo>
                <a:lnTo>
                  <a:pt x="947327" y="871345"/>
                </a:lnTo>
                <a:lnTo>
                  <a:pt x="946939" y="870309"/>
                </a:lnTo>
                <a:lnTo>
                  <a:pt x="945062" y="870309"/>
                </a:lnTo>
                <a:lnTo>
                  <a:pt x="944350" y="869727"/>
                </a:lnTo>
                <a:lnTo>
                  <a:pt x="944544" y="868303"/>
                </a:lnTo>
                <a:lnTo>
                  <a:pt x="943444" y="867461"/>
                </a:lnTo>
                <a:lnTo>
                  <a:pt x="942538" y="867591"/>
                </a:lnTo>
                <a:lnTo>
                  <a:pt x="941438" y="868432"/>
                </a:lnTo>
                <a:lnTo>
                  <a:pt x="941244" y="870050"/>
                </a:lnTo>
                <a:lnTo>
                  <a:pt x="939755" y="870762"/>
                </a:lnTo>
                <a:lnTo>
                  <a:pt x="939755" y="871604"/>
                </a:lnTo>
                <a:lnTo>
                  <a:pt x="940143" y="871862"/>
                </a:lnTo>
                <a:lnTo>
                  <a:pt x="939949" y="872898"/>
                </a:lnTo>
                <a:lnTo>
                  <a:pt x="938266" y="873027"/>
                </a:lnTo>
                <a:lnTo>
                  <a:pt x="937166" y="873739"/>
                </a:lnTo>
                <a:lnTo>
                  <a:pt x="937360" y="874193"/>
                </a:lnTo>
                <a:lnTo>
                  <a:pt x="936778" y="875487"/>
                </a:lnTo>
                <a:lnTo>
                  <a:pt x="935483" y="877105"/>
                </a:lnTo>
                <a:lnTo>
                  <a:pt x="935483" y="879240"/>
                </a:lnTo>
                <a:lnTo>
                  <a:pt x="934965" y="879370"/>
                </a:lnTo>
                <a:lnTo>
                  <a:pt x="934577" y="880988"/>
                </a:lnTo>
                <a:lnTo>
                  <a:pt x="935160" y="881441"/>
                </a:lnTo>
                <a:lnTo>
                  <a:pt x="934965" y="882606"/>
                </a:lnTo>
                <a:lnTo>
                  <a:pt x="935872" y="882736"/>
                </a:lnTo>
                <a:lnTo>
                  <a:pt x="937166" y="883771"/>
                </a:lnTo>
                <a:lnTo>
                  <a:pt x="937166" y="885389"/>
                </a:lnTo>
                <a:lnTo>
                  <a:pt x="935160" y="885519"/>
                </a:lnTo>
                <a:lnTo>
                  <a:pt x="934771" y="886554"/>
                </a:lnTo>
                <a:lnTo>
                  <a:pt x="935160" y="887266"/>
                </a:lnTo>
                <a:lnTo>
                  <a:pt x="934965" y="889273"/>
                </a:lnTo>
                <a:lnTo>
                  <a:pt x="935483" y="889855"/>
                </a:lnTo>
                <a:lnTo>
                  <a:pt x="936066" y="889855"/>
                </a:lnTo>
                <a:lnTo>
                  <a:pt x="936454" y="890696"/>
                </a:lnTo>
                <a:lnTo>
                  <a:pt x="936454" y="891150"/>
                </a:lnTo>
                <a:lnTo>
                  <a:pt x="935936" y="891278"/>
                </a:lnTo>
                <a:lnTo>
                  <a:pt x="935936" y="891991"/>
                </a:lnTo>
                <a:lnTo>
                  <a:pt x="936843" y="892444"/>
                </a:lnTo>
                <a:lnTo>
                  <a:pt x="936648" y="893285"/>
                </a:lnTo>
                <a:lnTo>
                  <a:pt x="937037" y="894127"/>
                </a:lnTo>
                <a:lnTo>
                  <a:pt x="936519" y="894256"/>
                </a:lnTo>
                <a:lnTo>
                  <a:pt x="936131" y="896133"/>
                </a:lnTo>
                <a:lnTo>
                  <a:pt x="936648" y="896974"/>
                </a:lnTo>
                <a:lnTo>
                  <a:pt x="938331" y="896392"/>
                </a:lnTo>
                <a:lnTo>
                  <a:pt x="939043" y="896974"/>
                </a:lnTo>
                <a:lnTo>
                  <a:pt x="939626" y="898592"/>
                </a:lnTo>
                <a:lnTo>
                  <a:pt x="940532" y="898592"/>
                </a:lnTo>
                <a:lnTo>
                  <a:pt x="942409" y="897557"/>
                </a:lnTo>
                <a:lnTo>
                  <a:pt x="945192" y="897298"/>
                </a:lnTo>
                <a:lnTo>
                  <a:pt x="947069" y="898334"/>
                </a:lnTo>
                <a:lnTo>
                  <a:pt x="948169" y="898334"/>
                </a:lnTo>
                <a:lnTo>
                  <a:pt x="950175" y="900469"/>
                </a:lnTo>
                <a:lnTo>
                  <a:pt x="950887" y="900340"/>
                </a:lnTo>
                <a:lnTo>
                  <a:pt x="951405" y="899628"/>
                </a:lnTo>
                <a:lnTo>
                  <a:pt x="952117" y="899628"/>
                </a:lnTo>
                <a:lnTo>
                  <a:pt x="953023" y="900210"/>
                </a:lnTo>
                <a:lnTo>
                  <a:pt x="955223" y="899175"/>
                </a:lnTo>
                <a:lnTo>
                  <a:pt x="959107" y="899433"/>
                </a:lnTo>
                <a:lnTo>
                  <a:pt x="960207" y="899693"/>
                </a:lnTo>
                <a:lnTo>
                  <a:pt x="960595" y="900275"/>
                </a:lnTo>
                <a:lnTo>
                  <a:pt x="960207" y="900987"/>
                </a:lnTo>
                <a:lnTo>
                  <a:pt x="958330" y="901440"/>
                </a:lnTo>
                <a:lnTo>
                  <a:pt x="958524" y="903188"/>
                </a:lnTo>
                <a:lnTo>
                  <a:pt x="957618" y="903317"/>
                </a:lnTo>
                <a:lnTo>
                  <a:pt x="957230" y="903770"/>
                </a:lnTo>
                <a:lnTo>
                  <a:pt x="957618" y="904611"/>
                </a:lnTo>
                <a:lnTo>
                  <a:pt x="955612" y="904611"/>
                </a:lnTo>
                <a:lnTo>
                  <a:pt x="954706" y="905647"/>
                </a:lnTo>
                <a:lnTo>
                  <a:pt x="953605" y="906100"/>
                </a:lnTo>
                <a:lnTo>
                  <a:pt x="953605" y="907653"/>
                </a:lnTo>
                <a:lnTo>
                  <a:pt x="955482" y="908107"/>
                </a:lnTo>
                <a:lnTo>
                  <a:pt x="956194" y="908948"/>
                </a:lnTo>
                <a:lnTo>
                  <a:pt x="956000" y="909983"/>
                </a:lnTo>
                <a:lnTo>
                  <a:pt x="952311" y="910695"/>
                </a:lnTo>
                <a:lnTo>
                  <a:pt x="952117" y="911990"/>
                </a:lnTo>
                <a:lnTo>
                  <a:pt x="950628" y="912702"/>
                </a:lnTo>
                <a:lnTo>
                  <a:pt x="949528" y="914125"/>
                </a:lnTo>
                <a:lnTo>
                  <a:pt x="949334" y="915549"/>
                </a:lnTo>
                <a:lnTo>
                  <a:pt x="950434" y="915808"/>
                </a:lnTo>
                <a:lnTo>
                  <a:pt x="950434" y="916390"/>
                </a:lnTo>
                <a:lnTo>
                  <a:pt x="949334" y="916844"/>
                </a:lnTo>
                <a:lnTo>
                  <a:pt x="949528" y="918591"/>
                </a:lnTo>
                <a:lnTo>
                  <a:pt x="948234" y="919044"/>
                </a:lnTo>
                <a:lnTo>
                  <a:pt x="948234" y="921051"/>
                </a:lnTo>
                <a:lnTo>
                  <a:pt x="947845" y="921633"/>
                </a:lnTo>
                <a:lnTo>
                  <a:pt x="947845" y="922215"/>
                </a:lnTo>
                <a:lnTo>
                  <a:pt x="949139" y="922669"/>
                </a:lnTo>
                <a:lnTo>
                  <a:pt x="949852" y="923834"/>
                </a:lnTo>
                <a:lnTo>
                  <a:pt x="949657" y="925840"/>
                </a:lnTo>
                <a:lnTo>
                  <a:pt x="948945" y="926293"/>
                </a:lnTo>
                <a:lnTo>
                  <a:pt x="949139" y="927329"/>
                </a:lnTo>
                <a:lnTo>
                  <a:pt x="948622" y="928041"/>
                </a:lnTo>
                <a:lnTo>
                  <a:pt x="948104" y="928041"/>
                </a:lnTo>
                <a:lnTo>
                  <a:pt x="948104" y="928623"/>
                </a:lnTo>
                <a:lnTo>
                  <a:pt x="946421" y="928882"/>
                </a:lnTo>
                <a:lnTo>
                  <a:pt x="945903" y="929594"/>
                </a:lnTo>
                <a:lnTo>
                  <a:pt x="944415" y="929141"/>
                </a:lnTo>
                <a:lnTo>
                  <a:pt x="944415" y="929853"/>
                </a:lnTo>
                <a:lnTo>
                  <a:pt x="943897" y="930306"/>
                </a:lnTo>
                <a:lnTo>
                  <a:pt x="943897" y="931924"/>
                </a:lnTo>
                <a:lnTo>
                  <a:pt x="943185" y="932183"/>
                </a:lnTo>
                <a:lnTo>
                  <a:pt x="943573" y="932765"/>
                </a:lnTo>
                <a:lnTo>
                  <a:pt x="940079" y="933801"/>
                </a:lnTo>
                <a:lnTo>
                  <a:pt x="939172" y="931924"/>
                </a:lnTo>
                <a:lnTo>
                  <a:pt x="937684" y="932377"/>
                </a:lnTo>
                <a:lnTo>
                  <a:pt x="936778" y="931794"/>
                </a:lnTo>
                <a:lnTo>
                  <a:pt x="936583" y="930500"/>
                </a:lnTo>
                <a:lnTo>
                  <a:pt x="934901" y="930370"/>
                </a:lnTo>
                <a:lnTo>
                  <a:pt x="933800" y="929788"/>
                </a:lnTo>
                <a:lnTo>
                  <a:pt x="933800" y="929076"/>
                </a:lnTo>
                <a:lnTo>
                  <a:pt x="932895" y="927911"/>
                </a:lnTo>
                <a:lnTo>
                  <a:pt x="931017" y="927781"/>
                </a:lnTo>
                <a:lnTo>
                  <a:pt x="930306" y="927329"/>
                </a:lnTo>
                <a:lnTo>
                  <a:pt x="930111" y="925711"/>
                </a:lnTo>
                <a:lnTo>
                  <a:pt x="930629" y="925257"/>
                </a:lnTo>
                <a:lnTo>
                  <a:pt x="930111" y="924999"/>
                </a:lnTo>
                <a:lnTo>
                  <a:pt x="930500" y="924545"/>
                </a:lnTo>
                <a:lnTo>
                  <a:pt x="930500" y="923381"/>
                </a:lnTo>
                <a:lnTo>
                  <a:pt x="931212" y="923122"/>
                </a:lnTo>
                <a:lnTo>
                  <a:pt x="931212" y="922086"/>
                </a:lnTo>
                <a:lnTo>
                  <a:pt x="930629" y="921828"/>
                </a:lnTo>
                <a:lnTo>
                  <a:pt x="930241" y="920533"/>
                </a:lnTo>
                <a:lnTo>
                  <a:pt x="929335" y="919691"/>
                </a:lnTo>
                <a:lnTo>
                  <a:pt x="929335" y="918397"/>
                </a:lnTo>
                <a:lnTo>
                  <a:pt x="928623" y="918268"/>
                </a:lnTo>
                <a:lnTo>
                  <a:pt x="928623" y="917426"/>
                </a:lnTo>
                <a:lnTo>
                  <a:pt x="929206" y="916585"/>
                </a:lnTo>
                <a:lnTo>
                  <a:pt x="928817" y="912831"/>
                </a:lnTo>
                <a:lnTo>
                  <a:pt x="928105" y="911666"/>
                </a:lnTo>
                <a:lnTo>
                  <a:pt x="927523" y="911666"/>
                </a:lnTo>
                <a:lnTo>
                  <a:pt x="927134" y="911084"/>
                </a:lnTo>
                <a:lnTo>
                  <a:pt x="926423" y="911084"/>
                </a:lnTo>
                <a:lnTo>
                  <a:pt x="926228" y="910501"/>
                </a:lnTo>
                <a:lnTo>
                  <a:pt x="925322" y="909918"/>
                </a:lnTo>
                <a:lnTo>
                  <a:pt x="924416" y="909918"/>
                </a:lnTo>
                <a:lnTo>
                  <a:pt x="924027" y="909206"/>
                </a:lnTo>
                <a:lnTo>
                  <a:pt x="925128" y="908495"/>
                </a:lnTo>
                <a:lnTo>
                  <a:pt x="924934" y="908235"/>
                </a:lnTo>
                <a:lnTo>
                  <a:pt x="925516" y="907783"/>
                </a:lnTo>
                <a:lnTo>
                  <a:pt x="927328" y="906941"/>
                </a:lnTo>
                <a:lnTo>
                  <a:pt x="927911" y="905776"/>
                </a:lnTo>
                <a:lnTo>
                  <a:pt x="928817" y="905647"/>
                </a:lnTo>
                <a:lnTo>
                  <a:pt x="929011" y="904352"/>
                </a:lnTo>
                <a:lnTo>
                  <a:pt x="926616" y="903640"/>
                </a:lnTo>
                <a:lnTo>
                  <a:pt x="926034" y="903770"/>
                </a:lnTo>
                <a:lnTo>
                  <a:pt x="925516" y="902929"/>
                </a:lnTo>
                <a:lnTo>
                  <a:pt x="920533" y="903188"/>
                </a:lnTo>
                <a:lnTo>
                  <a:pt x="919238" y="904352"/>
                </a:lnTo>
                <a:lnTo>
                  <a:pt x="917944" y="904223"/>
                </a:lnTo>
                <a:lnTo>
                  <a:pt x="917038" y="903640"/>
                </a:lnTo>
                <a:lnTo>
                  <a:pt x="917038" y="902799"/>
                </a:lnTo>
                <a:lnTo>
                  <a:pt x="916132" y="901635"/>
                </a:lnTo>
                <a:lnTo>
                  <a:pt x="914643" y="901051"/>
                </a:lnTo>
                <a:lnTo>
                  <a:pt x="913349" y="901311"/>
                </a:lnTo>
                <a:lnTo>
                  <a:pt x="910371" y="900016"/>
                </a:lnTo>
                <a:lnTo>
                  <a:pt x="910371" y="898981"/>
                </a:lnTo>
                <a:lnTo>
                  <a:pt x="911278" y="898722"/>
                </a:lnTo>
                <a:lnTo>
                  <a:pt x="911278" y="897880"/>
                </a:lnTo>
                <a:lnTo>
                  <a:pt x="910177" y="896586"/>
                </a:lnTo>
                <a:lnTo>
                  <a:pt x="909077" y="896456"/>
                </a:lnTo>
                <a:lnTo>
                  <a:pt x="907265" y="897492"/>
                </a:lnTo>
                <a:lnTo>
                  <a:pt x="905776" y="897233"/>
                </a:lnTo>
                <a:lnTo>
                  <a:pt x="905776" y="896651"/>
                </a:lnTo>
                <a:lnTo>
                  <a:pt x="907265" y="895809"/>
                </a:lnTo>
                <a:lnTo>
                  <a:pt x="907265" y="894515"/>
                </a:lnTo>
                <a:lnTo>
                  <a:pt x="906682" y="894062"/>
                </a:lnTo>
                <a:lnTo>
                  <a:pt x="904870" y="893803"/>
                </a:lnTo>
                <a:lnTo>
                  <a:pt x="902476" y="894515"/>
                </a:lnTo>
                <a:lnTo>
                  <a:pt x="902669" y="894774"/>
                </a:lnTo>
                <a:lnTo>
                  <a:pt x="906553" y="894515"/>
                </a:lnTo>
                <a:lnTo>
                  <a:pt x="906747" y="895680"/>
                </a:lnTo>
                <a:lnTo>
                  <a:pt x="905452" y="896392"/>
                </a:lnTo>
                <a:lnTo>
                  <a:pt x="905259" y="897427"/>
                </a:lnTo>
                <a:lnTo>
                  <a:pt x="907847" y="898139"/>
                </a:lnTo>
                <a:lnTo>
                  <a:pt x="909142" y="897298"/>
                </a:lnTo>
                <a:lnTo>
                  <a:pt x="910048" y="897298"/>
                </a:lnTo>
                <a:lnTo>
                  <a:pt x="910436" y="897557"/>
                </a:lnTo>
                <a:lnTo>
                  <a:pt x="910436" y="898269"/>
                </a:lnTo>
                <a:lnTo>
                  <a:pt x="909918" y="898527"/>
                </a:lnTo>
                <a:lnTo>
                  <a:pt x="909336" y="900145"/>
                </a:lnTo>
                <a:lnTo>
                  <a:pt x="908236" y="900145"/>
                </a:lnTo>
                <a:lnTo>
                  <a:pt x="907330" y="900858"/>
                </a:lnTo>
                <a:lnTo>
                  <a:pt x="906941" y="901893"/>
                </a:lnTo>
                <a:lnTo>
                  <a:pt x="903058" y="902476"/>
                </a:lnTo>
                <a:lnTo>
                  <a:pt x="901764" y="902929"/>
                </a:lnTo>
                <a:lnTo>
                  <a:pt x="901764" y="903381"/>
                </a:lnTo>
                <a:lnTo>
                  <a:pt x="907135" y="902346"/>
                </a:lnTo>
                <a:lnTo>
                  <a:pt x="907524" y="901635"/>
                </a:lnTo>
                <a:lnTo>
                  <a:pt x="908430" y="901181"/>
                </a:lnTo>
                <a:lnTo>
                  <a:pt x="911019" y="901311"/>
                </a:lnTo>
                <a:lnTo>
                  <a:pt x="912119" y="902734"/>
                </a:lnTo>
                <a:lnTo>
                  <a:pt x="913219" y="903446"/>
                </a:lnTo>
                <a:lnTo>
                  <a:pt x="913413" y="904288"/>
                </a:lnTo>
                <a:lnTo>
                  <a:pt x="914514" y="904288"/>
                </a:lnTo>
                <a:lnTo>
                  <a:pt x="918203" y="905906"/>
                </a:lnTo>
                <a:lnTo>
                  <a:pt x="919691" y="905776"/>
                </a:lnTo>
                <a:lnTo>
                  <a:pt x="918785" y="906617"/>
                </a:lnTo>
                <a:lnTo>
                  <a:pt x="918785" y="907653"/>
                </a:lnTo>
                <a:lnTo>
                  <a:pt x="919497" y="907524"/>
                </a:lnTo>
                <a:lnTo>
                  <a:pt x="919691" y="906489"/>
                </a:lnTo>
                <a:lnTo>
                  <a:pt x="922086" y="904352"/>
                </a:lnTo>
                <a:lnTo>
                  <a:pt x="922474" y="904935"/>
                </a:lnTo>
                <a:lnTo>
                  <a:pt x="923575" y="905194"/>
                </a:lnTo>
                <a:lnTo>
                  <a:pt x="923575" y="907200"/>
                </a:lnTo>
                <a:lnTo>
                  <a:pt x="922669" y="908754"/>
                </a:lnTo>
                <a:lnTo>
                  <a:pt x="923380" y="908883"/>
                </a:lnTo>
                <a:lnTo>
                  <a:pt x="923380" y="910048"/>
                </a:lnTo>
                <a:lnTo>
                  <a:pt x="923769" y="910307"/>
                </a:lnTo>
                <a:lnTo>
                  <a:pt x="925063" y="910566"/>
                </a:lnTo>
                <a:lnTo>
                  <a:pt x="925646" y="911990"/>
                </a:lnTo>
                <a:lnTo>
                  <a:pt x="927328" y="912572"/>
                </a:lnTo>
                <a:lnTo>
                  <a:pt x="928041" y="913284"/>
                </a:lnTo>
                <a:lnTo>
                  <a:pt x="928429" y="915031"/>
                </a:lnTo>
                <a:lnTo>
                  <a:pt x="928041" y="915291"/>
                </a:lnTo>
                <a:lnTo>
                  <a:pt x="927652" y="917880"/>
                </a:lnTo>
                <a:lnTo>
                  <a:pt x="927134" y="918332"/>
                </a:lnTo>
                <a:lnTo>
                  <a:pt x="926940" y="919368"/>
                </a:lnTo>
                <a:lnTo>
                  <a:pt x="926358" y="919821"/>
                </a:lnTo>
                <a:lnTo>
                  <a:pt x="925646" y="919691"/>
                </a:lnTo>
                <a:lnTo>
                  <a:pt x="923057" y="921698"/>
                </a:lnTo>
                <a:lnTo>
                  <a:pt x="923769" y="921828"/>
                </a:lnTo>
                <a:lnTo>
                  <a:pt x="924675" y="920662"/>
                </a:lnTo>
                <a:lnTo>
                  <a:pt x="926552" y="920662"/>
                </a:lnTo>
                <a:lnTo>
                  <a:pt x="927264" y="920210"/>
                </a:lnTo>
                <a:lnTo>
                  <a:pt x="928558" y="920338"/>
                </a:lnTo>
                <a:lnTo>
                  <a:pt x="929141" y="920921"/>
                </a:lnTo>
                <a:lnTo>
                  <a:pt x="930047" y="923057"/>
                </a:lnTo>
                <a:lnTo>
                  <a:pt x="930047" y="924675"/>
                </a:lnTo>
                <a:lnTo>
                  <a:pt x="929659" y="924934"/>
                </a:lnTo>
                <a:lnTo>
                  <a:pt x="929659" y="925970"/>
                </a:lnTo>
                <a:lnTo>
                  <a:pt x="929270" y="926099"/>
                </a:lnTo>
                <a:lnTo>
                  <a:pt x="929270" y="927523"/>
                </a:lnTo>
                <a:lnTo>
                  <a:pt x="930759" y="929076"/>
                </a:lnTo>
                <a:lnTo>
                  <a:pt x="933347" y="929983"/>
                </a:lnTo>
                <a:lnTo>
                  <a:pt x="933153" y="931536"/>
                </a:lnTo>
                <a:lnTo>
                  <a:pt x="933347" y="933154"/>
                </a:lnTo>
                <a:lnTo>
                  <a:pt x="933736" y="933412"/>
                </a:lnTo>
                <a:lnTo>
                  <a:pt x="933736" y="934448"/>
                </a:lnTo>
                <a:lnTo>
                  <a:pt x="933218" y="934448"/>
                </a:lnTo>
                <a:lnTo>
                  <a:pt x="932312" y="935160"/>
                </a:lnTo>
                <a:lnTo>
                  <a:pt x="932118" y="936196"/>
                </a:lnTo>
                <a:lnTo>
                  <a:pt x="931406" y="936455"/>
                </a:lnTo>
                <a:lnTo>
                  <a:pt x="931406" y="937167"/>
                </a:lnTo>
                <a:lnTo>
                  <a:pt x="931924" y="937296"/>
                </a:lnTo>
                <a:lnTo>
                  <a:pt x="931924" y="937749"/>
                </a:lnTo>
                <a:lnTo>
                  <a:pt x="931212" y="938590"/>
                </a:lnTo>
                <a:lnTo>
                  <a:pt x="930500" y="938590"/>
                </a:lnTo>
                <a:lnTo>
                  <a:pt x="929788" y="939302"/>
                </a:lnTo>
                <a:lnTo>
                  <a:pt x="929076" y="938720"/>
                </a:lnTo>
                <a:lnTo>
                  <a:pt x="927070" y="939172"/>
                </a:lnTo>
                <a:lnTo>
                  <a:pt x="926487" y="938590"/>
                </a:lnTo>
                <a:lnTo>
                  <a:pt x="923380" y="940596"/>
                </a:lnTo>
                <a:lnTo>
                  <a:pt x="923380" y="941761"/>
                </a:lnTo>
                <a:lnTo>
                  <a:pt x="920791" y="942214"/>
                </a:lnTo>
                <a:lnTo>
                  <a:pt x="919109" y="941761"/>
                </a:lnTo>
                <a:lnTo>
                  <a:pt x="917814" y="942603"/>
                </a:lnTo>
                <a:lnTo>
                  <a:pt x="917620" y="943768"/>
                </a:lnTo>
                <a:lnTo>
                  <a:pt x="916714" y="944350"/>
                </a:lnTo>
                <a:lnTo>
                  <a:pt x="916520" y="945386"/>
                </a:lnTo>
                <a:lnTo>
                  <a:pt x="915031" y="946680"/>
                </a:lnTo>
                <a:lnTo>
                  <a:pt x="914643" y="947522"/>
                </a:lnTo>
                <a:lnTo>
                  <a:pt x="911342" y="949657"/>
                </a:lnTo>
                <a:lnTo>
                  <a:pt x="908236" y="955288"/>
                </a:lnTo>
                <a:lnTo>
                  <a:pt x="906035" y="961307"/>
                </a:lnTo>
                <a:lnTo>
                  <a:pt x="905323" y="965902"/>
                </a:lnTo>
                <a:lnTo>
                  <a:pt x="904935" y="966032"/>
                </a:lnTo>
                <a:lnTo>
                  <a:pt x="904547" y="971468"/>
                </a:lnTo>
                <a:lnTo>
                  <a:pt x="904029" y="971728"/>
                </a:lnTo>
                <a:lnTo>
                  <a:pt x="904029" y="972569"/>
                </a:lnTo>
                <a:lnTo>
                  <a:pt x="903640" y="972699"/>
                </a:lnTo>
                <a:lnTo>
                  <a:pt x="903640" y="974704"/>
                </a:lnTo>
                <a:lnTo>
                  <a:pt x="903252" y="974964"/>
                </a:lnTo>
                <a:lnTo>
                  <a:pt x="902864" y="977553"/>
                </a:lnTo>
                <a:lnTo>
                  <a:pt x="902864" y="980724"/>
                </a:lnTo>
                <a:lnTo>
                  <a:pt x="902346" y="982018"/>
                </a:lnTo>
                <a:lnTo>
                  <a:pt x="902540" y="986355"/>
                </a:lnTo>
                <a:lnTo>
                  <a:pt x="903058" y="987519"/>
                </a:lnTo>
                <a:lnTo>
                  <a:pt x="905064" y="990367"/>
                </a:lnTo>
                <a:lnTo>
                  <a:pt x="908559" y="991791"/>
                </a:lnTo>
                <a:lnTo>
                  <a:pt x="908171" y="992956"/>
                </a:lnTo>
                <a:lnTo>
                  <a:pt x="906877" y="992373"/>
                </a:lnTo>
                <a:lnTo>
                  <a:pt x="905776" y="992373"/>
                </a:lnTo>
                <a:lnTo>
                  <a:pt x="903964" y="993798"/>
                </a:lnTo>
                <a:lnTo>
                  <a:pt x="903770" y="994380"/>
                </a:lnTo>
                <a:lnTo>
                  <a:pt x="902476" y="994380"/>
                </a:lnTo>
                <a:lnTo>
                  <a:pt x="901764" y="992956"/>
                </a:lnTo>
                <a:lnTo>
                  <a:pt x="899951" y="993409"/>
                </a:lnTo>
                <a:lnTo>
                  <a:pt x="896068" y="992568"/>
                </a:lnTo>
                <a:lnTo>
                  <a:pt x="894385" y="992568"/>
                </a:lnTo>
                <a:lnTo>
                  <a:pt x="893997" y="993409"/>
                </a:lnTo>
                <a:lnTo>
                  <a:pt x="892703" y="993863"/>
                </a:lnTo>
                <a:lnTo>
                  <a:pt x="892314" y="995286"/>
                </a:lnTo>
                <a:lnTo>
                  <a:pt x="890826" y="995739"/>
                </a:lnTo>
                <a:lnTo>
                  <a:pt x="889920" y="997034"/>
                </a:lnTo>
                <a:lnTo>
                  <a:pt x="887525" y="997875"/>
                </a:lnTo>
                <a:lnTo>
                  <a:pt x="887719" y="999299"/>
                </a:lnTo>
                <a:lnTo>
                  <a:pt x="886036" y="1001176"/>
                </a:lnTo>
                <a:lnTo>
                  <a:pt x="884353" y="1000723"/>
                </a:lnTo>
                <a:lnTo>
                  <a:pt x="883447" y="1000852"/>
                </a:lnTo>
                <a:lnTo>
                  <a:pt x="882735" y="1001305"/>
                </a:lnTo>
                <a:lnTo>
                  <a:pt x="882024" y="1002600"/>
                </a:lnTo>
                <a:lnTo>
                  <a:pt x="880923" y="1002858"/>
                </a:lnTo>
                <a:lnTo>
                  <a:pt x="880729" y="1001694"/>
                </a:lnTo>
                <a:lnTo>
                  <a:pt x="880147" y="1001434"/>
                </a:lnTo>
                <a:lnTo>
                  <a:pt x="879629" y="1000270"/>
                </a:lnTo>
                <a:lnTo>
                  <a:pt x="879629" y="999558"/>
                </a:lnTo>
                <a:lnTo>
                  <a:pt x="879240" y="999428"/>
                </a:lnTo>
                <a:lnTo>
                  <a:pt x="878852" y="1000011"/>
                </a:lnTo>
                <a:lnTo>
                  <a:pt x="877752" y="999752"/>
                </a:lnTo>
                <a:lnTo>
                  <a:pt x="877364" y="999299"/>
                </a:lnTo>
                <a:lnTo>
                  <a:pt x="877364" y="998263"/>
                </a:lnTo>
                <a:lnTo>
                  <a:pt x="876652" y="998004"/>
                </a:lnTo>
                <a:lnTo>
                  <a:pt x="876457" y="996580"/>
                </a:lnTo>
                <a:lnTo>
                  <a:pt x="875940" y="996128"/>
                </a:lnTo>
                <a:lnTo>
                  <a:pt x="873739" y="995674"/>
                </a:lnTo>
                <a:lnTo>
                  <a:pt x="872639" y="994962"/>
                </a:lnTo>
                <a:lnTo>
                  <a:pt x="873027" y="994704"/>
                </a:lnTo>
                <a:lnTo>
                  <a:pt x="872833" y="994445"/>
                </a:lnTo>
                <a:lnTo>
                  <a:pt x="869338" y="993991"/>
                </a:lnTo>
                <a:lnTo>
                  <a:pt x="868432" y="993279"/>
                </a:lnTo>
                <a:lnTo>
                  <a:pt x="866426" y="993150"/>
                </a:lnTo>
                <a:lnTo>
                  <a:pt x="865519" y="992438"/>
                </a:lnTo>
                <a:lnTo>
                  <a:pt x="865002" y="992438"/>
                </a:lnTo>
                <a:lnTo>
                  <a:pt x="864290" y="991014"/>
                </a:lnTo>
                <a:lnTo>
                  <a:pt x="864290" y="990303"/>
                </a:lnTo>
                <a:lnTo>
                  <a:pt x="865196" y="989267"/>
                </a:lnTo>
                <a:lnTo>
                  <a:pt x="864808" y="988555"/>
                </a:lnTo>
                <a:lnTo>
                  <a:pt x="866102" y="988296"/>
                </a:lnTo>
                <a:lnTo>
                  <a:pt x="866296" y="987002"/>
                </a:lnTo>
                <a:lnTo>
                  <a:pt x="867008" y="986549"/>
                </a:lnTo>
                <a:lnTo>
                  <a:pt x="867202" y="985578"/>
                </a:lnTo>
                <a:lnTo>
                  <a:pt x="867720" y="985448"/>
                </a:lnTo>
                <a:lnTo>
                  <a:pt x="867720" y="984737"/>
                </a:lnTo>
                <a:lnTo>
                  <a:pt x="869403" y="984737"/>
                </a:lnTo>
                <a:lnTo>
                  <a:pt x="870115" y="984025"/>
                </a:lnTo>
                <a:lnTo>
                  <a:pt x="873804" y="983895"/>
                </a:lnTo>
                <a:lnTo>
                  <a:pt x="874192" y="983313"/>
                </a:lnTo>
                <a:lnTo>
                  <a:pt x="875098" y="983054"/>
                </a:lnTo>
                <a:lnTo>
                  <a:pt x="876004" y="983183"/>
                </a:lnTo>
                <a:lnTo>
                  <a:pt x="877105" y="984025"/>
                </a:lnTo>
                <a:lnTo>
                  <a:pt x="877816" y="983895"/>
                </a:lnTo>
                <a:lnTo>
                  <a:pt x="875422" y="982472"/>
                </a:lnTo>
                <a:lnTo>
                  <a:pt x="876716" y="982212"/>
                </a:lnTo>
                <a:lnTo>
                  <a:pt x="876716" y="981630"/>
                </a:lnTo>
                <a:lnTo>
                  <a:pt x="875810" y="981630"/>
                </a:lnTo>
                <a:lnTo>
                  <a:pt x="873610" y="982795"/>
                </a:lnTo>
                <a:lnTo>
                  <a:pt x="870309" y="983378"/>
                </a:lnTo>
                <a:lnTo>
                  <a:pt x="869791" y="982924"/>
                </a:lnTo>
                <a:lnTo>
                  <a:pt x="869791" y="979623"/>
                </a:lnTo>
                <a:lnTo>
                  <a:pt x="870697" y="980077"/>
                </a:lnTo>
                <a:lnTo>
                  <a:pt x="870891" y="979365"/>
                </a:lnTo>
                <a:lnTo>
                  <a:pt x="869403" y="977488"/>
                </a:lnTo>
                <a:lnTo>
                  <a:pt x="870503" y="976322"/>
                </a:lnTo>
                <a:lnTo>
                  <a:pt x="871992" y="976193"/>
                </a:lnTo>
                <a:lnTo>
                  <a:pt x="872704" y="976452"/>
                </a:lnTo>
                <a:lnTo>
                  <a:pt x="872186" y="975158"/>
                </a:lnTo>
                <a:lnTo>
                  <a:pt x="872898" y="973733"/>
                </a:lnTo>
                <a:lnTo>
                  <a:pt x="874386" y="973863"/>
                </a:lnTo>
                <a:lnTo>
                  <a:pt x="874775" y="974317"/>
                </a:lnTo>
                <a:lnTo>
                  <a:pt x="876457" y="974187"/>
                </a:lnTo>
                <a:lnTo>
                  <a:pt x="875940" y="973346"/>
                </a:lnTo>
                <a:lnTo>
                  <a:pt x="873739" y="973216"/>
                </a:lnTo>
                <a:lnTo>
                  <a:pt x="873351" y="972634"/>
                </a:lnTo>
                <a:lnTo>
                  <a:pt x="874645" y="971922"/>
                </a:lnTo>
                <a:lnTo>
                  <a:pt x="877622" y="971792"/>
                </a:lnTo>
                <a:lnTo>
                  <a:pt x="878529" y="971080"/>
                </a:lnTo>
                <a:lnTo>
                  <a:pt x="878723" y="969786"/>
                </a:lnTo>
                <a:lnTo>
                  <a:pt x="877428" y="971080"/>
                </a:lnTo>
                <a:lnTo>
                  <a:pt x="875746" y="971210"/>
                </a:lnTo>
                <a:lnTo>
                  <a:pt x="873351" y="972051"/>
                </a:lnTo>
                <a:lnTo>
                  <a:pt x="871668" y="973798"/>
                </a:lnTo>
                <a:lnTo>
                  <a:pt x="871668" y="975352"/>
                </a:lnTo>
                <a:lnTo>
                  <a:pt x="869985" y="975805"/>
                </a:lnTo>
                <a:lnTo>
                  <a:pt x="869273" y="975093"/>
                </a:lnTo>
                <a:lnTo>
                  <a:pt x="870762" y="973928"/>
                </a:lnTo>
                <a:lnTo>
                  <a:pt x="870374" y="972504"/>
                </a:lnTo>
                <a:lnTo>
                  <a:pt x="869856" y="972375"/>
                </a:lnTo>
                <a:lnTo>
                  <a:pt x="869662" y="972828"/>
                </a:lnTo>
                <a:lnTo>
                  <a:pt x="869144" y="972828"/>
                </a:lnTo>
                <a:lnTo>
                  <a:pt x="867850" y="972375"/>
                </a:lnTo>
                <a:lnTo>
                  <a:pt x="868238" y="969527"/>
                </a:lnTo>
                <a:lnTo>
                  <a:pt x="868820" y="968944"/>
                </a:lnTo>
                <a:lnTo>
                  <a:pt x="868820" y="967197"/>
                </a:lnTo>
                <a:lnTo>
                  <a:pt x="868238" y="966938"/>
                </a:lnTo>
                <a:lnTo>
                  <a:pt x="868432" y="966097"/>
                </a:lnTo>
                <a:lnTo>
                  <a:pt x="867720" y="965967"/>
                </a:lnTo>
                <a:lnTo>
                  <a:pt x="867526" y="967003"/>
                </a:lnTo>
                <a:lnTo>
                  <a:pt x="866620" y="967003"/>
                </a:lnTo>
                <a:lnTo>
                  <a:pt x="864937" y="965579"/>
                </a:lnTo>
                <a:lnTo>
                  <a:pt x="864743" y="964544"/>
                </a:lnTo>
                <a:lnTo>
                  <a:pt x="864355" y="964414"/>
                </a:lnTo>
                <a:lnTo>
                  <a:pt x="864160" y="965579"/>
                </a:lnTo>
                <a:lnTo>
                  <a:pt x="864678" y="966744"/>
                </a:lnTo>
                <a:lnTo>
                  <a:pt x="864290" y="967780"/>
                </a:lnTo>
                <a:lnTo>
                  <a:pt x="865390" y="967909"/>
                </a:lnTo>
                <a:lnTo>
                  <a:pt x="865390" y="968944"/>
                </a:lnTo>
                <a:lnTo>
                  <a:pt x="866102" y="969527"/>
                </a:lnTo>
                <a:lnTo>
                  <a:pt x="866490" y="970562"/>
                </a:lnTo>
                <a:lnTo>
                  <a:pt x="866490" y="972115"/>
                </a:lnTo>
                <a:lnTo>
                  <a:pt x="865778" y="972957"/>
                </a:lnTo>
                <a:lnTo>
                  <a:pt x="864678" y="972957"/>
                </a:lnTo>
                <a:lnTo>
                  <a:pt x="863966" y="972115"/>
                </a:lnTo>
                <a:lnTo>
                  <a:pt x="863384" y="972115"/>
                </a:lnTo>
                <a:lnTo>
                  <a:pt x="863384" y="973669"/>
                </a:lnTo>
                <a:lnTo>
                  <a:pt x="864096" y="973928"/>
                </a:lnTo>
                <a:lnTo>
                  <a:pt x="864484" y="974640"/>
                </a:lnTo>
                <a:lnTo>
                  <a:pt x="860407" y="974899"/>
                </a:lnTo>
                <a:lnTo>
                  <a:pt x="860212" y="975352"/>
                </a:lnTo>
                <a:lnTo>
                  <a:pt x="864419" y="975352"/>
                </a:lnTo>
                <a:lnTo>
                  <a:pt x="867396" y="975935"/>
                </a:lnTo>
                <a:lnTo>
                  <a:pt x="867591" y="977488"/>
                </a:lnTo>
                <a:lnTo>
                  <a:pt x="869273" y="978912"/>
                </a:lnTo>
                <a:lnTo>
                  <a:pt x="869273" y="979623"/>
                </a:lnTo>
                <a:lnTo>
                  <a:pt x="868756" y="980206"/>
                </a:lnTo>
                <a:lnTo>
                  <a:pt x="868756" y="982342"/>
                </a:lnTo>
                <a:lnTo>
                  <a:pt x="869273" y="982601"/>
                </a:lnTo>
                <a:lnTo>
                  <a:pt x="869273" y="983442"/>
                </a:lnTo>
                <a:lnTo>
                  <a:pt x="867979" y="983442"/>
                </a:lnTo>
                <a:lnTo>
                  <a:pt x="866684" y="981695"/>
                </a:lnTo>
                <a:lnTo>
                  <a:pt x="865973" y="981436"/>
                </a:lnTo>
                <a:lnTo>
                  <a:pt x="865778" y="981695"/>
                </a:lnTo>
                <a:lnTo>
                  <a:pt x="867267" y="983119"/>
                </a:lnTo>
                <a:lnTo>
                  <a:pt x="866684" y="983701"/>
                </a:lnTo>
                <a:lnTo>
                  <a:pt x="867267" y="984413"/>
                </a:lnTo>
                <a:lnTo>
                  <a:pt x="866879" y="985448"/>
                </a:lnTo>
                <a:lnTo>
                  <a:pt x="864290" y="987584"/>
                </a:lnTo>
                <a:lnTo>
                  <a:pt x="863578" y="989008"/>
                </a:lnTo>
                <a:lnTo>
                  <a:pt x="862283" y="988749"/>
                </a:lnTo>
                <a:lnTo>
                  <a:pt x="862089" y="988296"/>
                </a:lnTo>
                <a:lnTo>
                  <a:pt x="861701" y="988425"/>
                </a:lnTo>
                <a:lnTo>
                  <a:pt x="862089" y="989720"/>
                </a:lnTo>
                <a:lnTo>
                  <a:pt x="860795" y="990432"/>
                </a:lnTo>
                <a:lnTo>
                  <a:pt x="861507" y="990562"/>
                </a:lnTo>
                <a:lnTo>
                  <a:pt x="862413" y="991403"/>
                </a:lnTo>
                <a:lnTo>
                  <a:pt x="862413" y="991985"/>
                </a:lnTo>
                <a:lnTo>
                  <a:pt x="861830" y="992245"/>
                </a:lnTo>
                <a:lnTo>
                  <a:pt x="861830" y="993086"/>
                </a:lnTo>
                <a:lnTo>
                  <a:pt x="862413" y="993927"/>
                </a:lnTo>
                <a:lnTo>
                  <a:pt x="862025" y="994639"/>
                </a:lnTo>
                <a:lnTo>
                  <a:pt x="862219" y="995481"/>
                </a:lnTo>
                <a:lnTo>
                  <a:pt x="860212" y="996192"/>
                </a:lnTo>
                <a:lnTo>
                  <a:pt x="860212" y="997357"/>
                </a:lnTo>
                <a:lnTo>
                  <a:pt x="860924" y="997616"/>
                </a:lnTo>
                <a:lnTo>
                  <a:pt x="860924" y="998652"/>
                </a:lnTo>
                <a:lnTo>
                  <a:pt x="860018" y="998393"/>
                </a:lnTo>
                <a:lnTo>
                  <a:pt x="859824" y="998975"/>
                </a:lnTo>
                <a:lnTo>
                  <a:pt x="859306" y="998975"/>
                </a:lnTo>
                <a:lnTo>
                  <a:pt x="858789" y="998845"/>
                </a:lnTo>
                <a:lnTo>
                  <a:pt x="858400" y="998134"/>
                </a:lnTo>
                <a:lnTo>
                  <a:pt x="856588" y="998134"/>
                </a:lnTo>
                <a:lnTo>
                  <a:pt x="856005" y="997551"/>
                </a:lnTo>
                <a:lnTo>
                  <a:pt x="855617" y="996128"/>
                </a:lnTo>
                <a:lnTo>
                  <a:pt x="851022" y="996257"/>
                </a:lnTo>
                <a:lnTo>
                  <a:pt x="849533" y="995804"/>
                </a:lnTo>
                <a:lnTo>
                  <a:pt x="849533" y="995221"/>
                </a:lnTo>
                <a:lnTo>
                  <a:pt x="847851" y="994962"/>
                </a:lnTo>
                <a:lnTo>
                  <a:pt x="847333" y="993798"/>
                </a:lnTo>
                <a:lnTo>
                  <a:pt x="846815" y="993668"/>
                </a:lnTo>
                <a:lnTo>
                  <a:pt x="846233" y="991921"/>
                </a:lnTo>
                <a:lnTo>
                  <a:pt x="844744" y="991209"/>
                </a:lnTo>
                <a:lnTo>
                  <a:pt x="844032" y="990367"/>
                </a:lnTo>
                <a:lnTo>
                  <a:pt x="844032" y="989785"/>
                </a:lnTo>
                <a:lnTo>
                  <a:pt x="840925" y="988037"/>
                </a:lnTo>
                <a:lnTo>
                  <a:pt x="839243" y="988037"/>
                </a:lnTo>
                <a:lnTo>
                  <a:pt x="837560" y="986031"/>
                </a:lnTo>
                <a:lnTo>
                  <a:pt x="837042" y="986290"/>
                </a:lnTo>
                <a:lnTo>
                  <a:pt x="835359" y="986031"/>
                </a:lnTo>
                <a:lnTo>
                  <a:pt x="833547" y="983895"/>
                </a:lnTo>
                <a:lnTo>
                  <a:pt x="832641" y="983636"/>
                </a:lnTo>
                <a:lnTo>
                  <a:pt x="832835" y="982924"/>
                </a:lnTo>
                <a:lnTo>
                  <a:pt x="831929" y="982472"/>
                </a:lnTo>
                <a:lnTo>
                  <a:pt x="831929" y="981306"/>
                </a:lnTo>
                <a:lnTo>
                  <a:pt x="832511" y="981760"/>
                </a:lnTo>
                <a:lnTo>
                  <a:pt x="833029" y="981501"/>
                </a:lnTo>
                <a:lnTo>
                  <a:pt x="835812" y="981630"/>
                </a:lnTo>
                <a:lnTo>
                  <a:pt x="836007" y="980789"/>
                </a:lnTo>
                <a:lnTo>
                  <a:pt x="835424" y="980530"/>
                </a:lnTo>
                <a:lnTo>
                  <a:pt x="835424" y="979947"/>
                </a:lnTo>
                <a:lnTo>
                  <a:pt x="835812" y="979818"/>
                </a:lnTo>
                <a:lnTo>
                  <a:pt x="835424" y="975352"/>
                </a:lnTo>
                <a:lnTo>
                  <a:pt x="836524" y="974187"/>
                </a:lnTo>
                <a:lnTo>
                  <a:pt x="836524" y="972310"/>
                </a:lnTo>
                <a:lnTo>
                  <a:pt x="836007" y="971598"/>
                </a:lnTo>
                <a:lnTo>
                  <a:pt x="835424" y="971598"/>
                </a:lnTo>
                <a:lnTo>
                  <a:pt x="835424" y="970562"/>
                </a:lnTo>
                <a:lnTo>
                  <a:pt x="835036" y="970109"/>
                </a:lnTo>
                <a:lnTo>
                  <a:pt x="833547" y="970951"/>
                </a:lnTo>
                <a:lnTo>
                  <a:pt x="832641" y="970692"/>
                </a:lnTo>
                <a:lnTo>
                  <a:pt x="832835" y="968815"/>
                </a:lnTo>
                <a:lnTo>
                  <a:pt x="830829" y="968556"/>
                </a:lnTo>
                <a:lnTo>
                  <a:pt x="830829" y="967844"/>
                </a:lnTo>
                <a:lnTo>
                  <a:pt x="829017" y="966421"/>
                </a:lnTo>
                <a:lnTo>
                  <a:pt x="829211" y="965967"/>
                </a:lnTo>
                <a:lnTo>
                  <a:pt x="828693" y="965838"/>
                </a:lnTo>
                <a:lnTo>
                  <a:pt x="828693" y="964544"/>
                </a:lnTo>
                <a:lnTo>
                  <a:pt x="827981" y="963961"/>
                </a:lnTo>
                <a:lnTo>
                  <a:pt x="828175" y="963508"/>
                </a:lnTo>
                <a:lnTo>
                  <a:pt x="829664" y="963637"/>
                </a:lnTo>
                <a:lnTo>
                  <a:pt x="829664" y="962472"/>
                </a:lnTo>
                <a:lnTo>
                  <a:pt x="829146" y="962214"/>
                </a:lnTo>
                <a:lnTo>
                  <a:pt x="829340" y="961372"/>
                </a:lnTo>
                <a:lnTo>
                  <a:pt x="830052" y="961243"/>
                </a:lnTo>
                <a:lnTo>
                  <a:pt x="830246" y="962278"/>
                </a:lnTo>
                <a:lnTo>
                  <a:pt x="831152" y="962731"/>
                </a:lnTo>
                <a:lnTo>
                  <a:pt x="833159" y="962731"/>
                </a:lnTo>
                <a:lnTo>
                  <a:pt x="833741" y="961113"/>
                </a:lnTo>
                <a:lnTo>
                  <a:pt x="833935" y="958783"/>
                </a:lnTo>
                <a:lnTo>
                  <a:pt x="836330" y="956776"/>
                </a:lnTo>
                <a:lnTo>
                  <a:pt x="838013" y="956648"/>
                </a:lnTo>
                <a:lnTo>
                  <a:pt x="837819" y="956389"/>
                </a:lnTo>
                <a:lnTo>
                  <a:pt x="836330" y="956389"/>
                </a:lnTo>
                <a:lnTo>
                  <a:pt x="835942" y="954965"/>
                </a:lnTo>
                <a:lnTo>
                  <a:pt x="835553" y="954835"/>
                </a:lnTo>
                <a:lnTo>
                  <a:pt x="835553" y="953412"/>
                </a:lnTo>
                <a:lnTo>
                  <a:pt x="836848" y="952246"/>
                </a:lnTo>
                <a:lnTo>
                  <a:pt x="837948" y="951987"/>
                </a:lnTo>
                <a:lnTo>
                  <a:pt x="838660" y="950240"/>
                </a:lnTo>
                <a:lnTo>
                  <a:pt x="839760" y="948945"/>
                </a:lnTo>
                <a:lnTo>
                  <a:pt x="839372" y="948816"/>
                </a:lnTo>
                <a:lnTo>
                  <a:pt x="838854" y="949269"/>
                </a:lnTo>
                <a:lnTo>
                  <a:pt x="837560" y="951729"/>
                </a:lnTo>
                <a:lnTo>
                  <a:pt x="836265" y="951858"/>
                </a:lnTo>
                <a:lnTo>
                  <a:pt x="835359" y="952441"/>
                </a:lnTo>
                <a:lnTo>
                  <a:pt x="835165" y="955030"/>
                </a:lnTo>
                <a:lnTo>
                  <a:pt x="835683" y="956065"/>
                </a:lnTo>
                <a:lnTo>
                  <a:pt x="835683" y="956906"/>
                </a:lnTo>
                <a:lnTo>
                  <a:pt x="833482" y="958783"/>
                </a:lnTo>
                <a:lnTo>
                  <a:pt x="832770" y="962084"/>
                </a:lnTo>
                <a:lnTo>
                  <a:pt x="832188" y="962537"/>
                </a:lnTo>
                <a:lnTo>
                  <a:pt x="830893" y="962278"/>
                </a:lnTo>
                <a:lnTo>
                  <a:pt x="830376" y="960984"/>
                </a:lnTo>
                <a:lnTo>
                  <a:pt x="829470" y="960272"/>
                </a:lnTo>
                <a:lnTo>
                  <a:pt x="827657" y="960531"/>
                </a:lnTo>
                <a:lnTo>
                  <a:pt x="826557" y="961825"/>
                </a:lnTo>
                <a:lnTo>
                  <a:pt x="825651" y="961372"/>
                </a:lnTo>
                <a:lnTo>
                  <a:pt x="824745" y="961825"/>
                </a:lnTo>
                <a:lnTo>
                  <a:pt x="824033" y="961695"/>
                </a:lnTo>
                <a:lnTo>
                  <a:pt x="822933" y="960272"/>
                </a:lnTo>
                <a:lnTo>
                  <a:pt x="823127" y="959560"/>
                </a:lnTo>
                <a:lnTo>
                  <a:pt x="823645" y="959301"/>
                </a:lnTo>
                <a:lnTo>
                  <a:pt x="823645" y="958718"/>
                </a:lnTo>
                <a:lnTo>
                  <a:pt x="822933" y="958136"/>
                </a:lnTo>
                <a:lnTo>
                  <a:pt x="822545" y="958589"/>
                </a:lnTo>
                <a:lnTo>
                  <a:pt x="821832" y="958589"/>
                </a:lnTo>
                <a:lnTo>
                  <a:pt x="821832" y="957877"/>
                </a:lnTo>
                <a:lnTo>
                  <a:pt x="821444" y="957618"/>
                </a:lnTo>
                <a:lnTo>
                  <a:pt x="819761" y="957360"/>
                </a:lnTo>
                <a:lnTo>
                  <a:pt x="820150" y="957100"/>
                </a:lnTo>
                <a:lnTo>
                  <a:pt x="819956" y="956518"/>
                </a:lnTo>
                <a:lnTo>
                  <a:pt x="819050" y="956648"/>
                </a:lnTo>
                <a:lnTo>
                  <a:pt x="818661" y="956389"/>
                </a:lnTo>
                <a:lnTo>
                  <a:pt x="819050" y="955742"/>
                </a:lnTo>
                <a:lnTo>
                  <a:pt x="817173" y="955677"/>
                </a:lnTo>
                <a:lnTo>
                  <a:pt x="816784" y="954641"/>
                </a:lnTo>
                <a:lnTo>
                  <a:pt x="812189" y="954511"/>
                </a:lnTo>
                <a:lnTo>
                  <a:pt x="812189" y="955353"/>
                </a:lnTo>
                <a:lnTo>
                  <a:pt x="811477" y="955806"/>
                </a:lnTo>
                <a:lnTo>
                  <a:pt x="811477" y="954965"/>
                </a:lnTo>
                <a:lnTo>
                  <a:pt x="809989" y="954382"/>
                </a:lnTo>
                <a:lnTo>
                  <a:pt x="809600" y="953800"/>
                </a:lnTo>
                <a:lnTo>
                  <a:pt x="808694" y="954382"/>
                </a:lnTo>
                <a:lnTo>
                  <a:pt x="807594" y="954253"/>
                </a:lnTo>
                <a:lnTo>
                  <a:pt x="807400" y="952829"/>
                </a:lnTo>
                <a:lnTo>
                  <a:pt x="807917" y="952117"/>
                </a:lnTo>
                <a:lnTo>
                  <a:pt x="807529" y="951858"/>
                </a:lnTo>
                <a:lnTo>
                  <a:pt x="806623" y="951987"/>
                </a:lnTo>
                <a:lnTo>
                  <a:pt x="806429" y="951534"/>
                </a:lnTo>
                <a:lnTo>
                  <a:pt x="806623" y="948945"/>
                </a:lnTo>
                <a:lnTo>
                  <a:pt x="808306" y="947651"/>
                </a:lnTo>
                <a:lnTo>
                  <a:pt x="807917" y="946810"/>
                </a:lnTo>
                <a:lnTo>
                  <a:pt x="808824" y="946356"/>
                </a:lnTo>
                <a:lnTo>
                  <a:pt x="809406" y="944480"/>
                </a:lnTo>
                <a:lnTo>
                  <a:pt x="810118" y="943444"/>
                </a:lnTo>
                <a:lnTo>
                  <a:pt x="810700" y="940726"/>
                </a:lnTo>
                <a:lnTo>
                  <a:pt x="811089" y="940596"/>
                </a:lnTo>
                <a:lnTo>
                  <a:pt x="810571" y="940338"/>
                </a:lnTo>
                <a:lnTo>
                  <a:pt x="810377" y="939496"/>
                </a:lnTo>
                <a:lnTo>
                  <a:pt x="810571" y="937749"/>
                </a:lnTo>
                <a:lnTo>
                  <a:pt x="811089" y="937490"/>
                </a:lnTo>
                <a:lnTo>
                  <a:pt x="810895" y="937037"/>
                </a:lnTo>
                <a:lnTo>
                  <a:pt x="809989" y="937749"/>
                </a:lnTo>
                <a:lnTo>
                  <a:pt x="809600" y="938590"/>
                </a:lnTo>
                <a:lnTo>
                  <a:pt x="810118" y="941309"/>
                </a:lnTo>
                <a:lnTo>
                  <a:pt x="808824" y="944933"/>
                </a:lnTo>
                <a:lnTo>
                  <a:pt x="807917" y="945386"/>
                </a:lnTo>
                <a:lnTo>
                  <a:pt x="807917" y="945839"/>
                </a:lnTo>
                <a:lnTo>
                  <a:pt x="806623" y="947004"/>
                </a:lnTo>
                <a:lnTo>
                  <a:pt x="806623" y="947845"/>
                </a:lnTo>
                <a:lnTo>
                  <a:pt x="804940" y="947974"/>
                </a:lnTo>
                <a:lnTo>
                  <a:pt x="804552" y="949010"/>
                </a:lnTo>
                <a:lnTo>
                  <a:pt x="804164" y="948881"/>
                </a:lnTo>
                <a:lnTo>
                  <a:pt x="803970" y="949463"/>
                </a:lnTo>
                <a:lnTo>
                  <a:pt x="802869" y="949916"/>
                </a:lnTo>
                <a:lnTo>
                  <a:pt x="802157" y="950952"/>
                </a:lnTo>
                <a:lnTo>
                  <a:pt x="801057" y="950823"/>
                </a:lnTo>
                <a:lnTo>
                  <a:pt x="800669" y="949787"/>
                </a:lnTo>
                <a:lnTo>
                  <a:pt x="799957" y="950369"/>
                </a:lnTo>
                <a:lnTo>
                  <a:pt x="799245" y="949334"/>
                </a:lnTo>
                <a:lnTo>
                  <a:pt x="798144" y="949593"/>
                </a:lnTo>
                <a:lnTo>
                  <a:pt x="797044" y="949010"/>
                </a:lnTo>
                <a:lnTo>
                  <a:pt x="795038" y="949010"/>
                </a:lnTo>
                <a:lnTo>
                  <a:pt x="793743" y="949463"/>
                </a:lnTo>
                <a:lnTo>
                  <a:pt x="793355" y="948881"/>
                </a:lnTo>
                <a:lnTo>
                  <a:pt x="791672" y="948881"/>
                </a:lnTo>
                <a:lnTo>
                  <a:pt x="791284" y="949916"/>
                </a:lnTo>
                <a:lnTo>
                  <a:pt x="790896" y="949657"/>
                </a:lnTo>
                <a:lnTo>
                  <a:pt x="790378" y="949916"/>
                </a:lnTo>
                <a:lnTo>
                  <a:pt x="790572" y="950758"/>
                </a:lnTo>
                <a:lnTo>
                  <a:pt x="789472" y="950887"/>
                </a:lnTo>
                <a:lnTo>
                  <a:pt x="789083" y="951470"/>
                </a:lnTo>
                <a:lnTo>
                  <a:pt x="785977" y="951470"/>
                </a:lnTo>
                <a:lnTo>
                  <a:pt x="785459" y="951017"/>
                </a:lnTo>
                <a:lnTo>
                  <a:pt x="785071" y="951729"/>
                </a:lnTo>
                <a:lnTo>
                  <a:pt x="784165" y="951729"/>
                </a:lnTo>
                <a:lnTo>
                  <a:pt x="784165" y="952441"/>
                </a:lnTo>
                <a:lnTo>
                  <a:pt x="783582" y="952893"/>
                </a:lnTo>
                <a:lnTo>
                  <a:pt x="783776" y="953605"/>
                </a:lnTo>
                <a:lnTo>
                  <a:pt x="783388" y="953476"/>
                </a:lnTo>
                <a:lnTo>
                  <a:pt x="783582" y="954511"/>
                </a:lnTo>
                <a:lnTo>
                  <a:pt x="782482" y="955353"/>
                </a:lnTo>
                <a:lnTo>
                  <a:pt x="781770" y="955482"/>
                </a:lnTo>
                <a:lnTo>
                  <a:pt x="781058" y="954447"/>
                </a:lnTo>
                <a:lnTo>
                  <a:pt x="779569" y="955030"/>
                </a:lnTo>
                <a:lnTo>
                  <a:pt x="779764" y="955288"/>
                </a:lnTo>
                <a:lnTo>
                  <a:pt x="779052" y="955547"/>
                </a:lnTo>
                <a:lnTo>
                  <a:pt x="778858" y="956129"/>
                </a:lnTo>
                <a:lnTo>
                  <a:pt x="777951" y="956259"/>
                </a:lnTo>
                <a:lnTo>
                  <a:pt x="777563" y="956129"/>
                </a:lnTo>
                <a:lnTo>
                  <a:pt x="777757" y="955871"/>
                </a:lnTo>
                <a:lnTo>
                  <a:pt x="776463" y="956129"/>
                </a:lnTo>
                <a:lnTo>
                  <a:pt x="776074" y="955418"/>
                </a:lnTo>
                <a:lnTo>
                  <a:pt x="774780" y="956000"/>
                </a:lnTo>
                <a:lnTo>
                  <a:pt x="774974" y="955742"/>
                </a:lnTo>
                <a:lnTo>
                  <a:pt x="774262" y="955742"/>
                </a:lnTo>
                <a:lnTo>
                  <a:pt x="773874" y="955288"/>
                </a:lnTo>
                <a:lnTo>
                  <a:pt x="772191" y="955288"/>
                </a:lnTo>
                <a:lnTo>
                  <a:pt x="771803" y="953735"/>
                </a:lnTo>
                <a:lnTo>
                  <a:pt x="770703" y="954188"/>
                </a:lnTo>
                <a:lnTo>
                  <a:pt x="769991" y="953605"/>
                </a:lnTo>
                <a:lnTo>
                  <a:pt x="769473" y="952311"/>
                </a:lnTo>
                <a:lnTo>
                  <a:pt x="767467" y="951275"/>
                </a:lnTo>
                <a:lnTo>
                  <a:pt x="766755" y="951534"/>
                </a:lnTo>
                <a:lnTo>
                  <a:pt x="766043" y="950693"/>
                </a:lnTo>
                <a:lnTo>
                  <a:pt x="765654" y="950952"/>
                </a:lnTo>
                <a:lnTo>
                  <a:pt x="764360" y="950823"/>
                </a:lnTo>
                <a:lnTo>
                  <a:pt x="764360" y="950111"/>
                </a:lnTo>
                <a:lnTo>
                  <a:pt x="765460" y="947651"/>
                </a:lnTo>
                <a:lnTo>
                  <a:pt x="765849" y="947392"/>
                </a:lnTo>
                <a:lnTo>
                  <a:pt x="768049" y="947392"/>
                </a:lnTo>
                <a:lnTo>
                  <a:pt x="768243" y="946551"/>
                </a:lnTo>
                <a:lnTo>
                  <a:pt x="768761" y="946292"/>
                </a:lnTo>
                <a:lnTo>
                  <a:pt x="769861" y="946551"/>
                </a:lnTo>
                <a:lnTo>
                  <a:pt x="770962" y="947392"/>
                </a:lnTo>
                <a:lnTo>
                  <a:pt x="771673" y="947392"/>
                </a:lnTo>
                <a:lnTo>
                  <a:pt x="772256" y="947133"/>
                </a:lnTo>
                <a:lnTo>
                  <a:pt x="772644" y="945839"/>
                </a:lnTo>
                <a:lnTo>
                  <a:pt x="773939" y="945839"/>
                </a:lnTo>
                <a:lnTo>
                  <a:pt x="774521" y="946421"/>
                </a:lnTo>
                <a:lnTo>
                  <a:pt x="776010" y="946163"/>
                </a:lnTo>
                <a:lnTo>
                  <a:pt x="775816" y="945904"/>
                </a:lnTo>
                <a:lnTo>
                  <a:pt x="774715" y="946033"/>
                </a:lnTo>
                <a:lnTo>
                  <a:pt x="774003" y="945450"/>
                </a:lnTo>
                <a:lnTo>
                  <a:pt x="771997" y="945321"/>
                </a:lnTo>
                <a:lnTo>
                  <a:pt x="771997" y="942862"/>
                </a:lnTo>
                <a:lnTo>
                  <a:pt x="773486" y="941567"/>
                </a:lnTo>
                <a:lnTo>
                  <a:pt x="774198" y="940143"/>
                </a:lnTo>
                <a:lnTo>
                  <a:pt x="774198" y="938525"/>
                </a:lnTo>
                <a:lnTo>
                  <a:pt x="774909" y="938073"/>
                </a:lnTo>
                <a:lnTo>
                  <a:pt x="775492" y="936455"/>
                </a:lnTo>
                <a:lnTo>
                  <a:pt x="777175" y="935160"/>
                </a:lnTo>
                <a:lnTo>
                  <a:pt x="779764" y="933995"/>
                </a:lnTo>
                <a:lnTo>
                  <a:pt x="779958" y="933154"/>
                </a:lnTo>
                <a:lnTo>
                  <a:pt x="782935" y="931536"/>
                </a:lnTo>
                <a:lnTo>
                  <a:pt x="782935" y="931082"/>
                </a:lnTo>
                <a:lnTo>
                  <a:pt x="782029" y="931536"/>
                </a:lnTo>
                <a:lnTo>
                  <a:pt x="781317" y="931406"/>
                </a:lnTo>
                <a:lnTo>
                  <a:pt x="779505" y="932442"/>
                </a:lnTo>
                <a:lnTo>
                  <a:pt x="778599" y="932442"/>
                </a:lnTo>
                <a:lnTo>
                  <a:pt x="778404" y="931601"/>
                </a:lnTo>
                <a:lnTo>
                  <a:pt x="779116" y="931017"/>
                </a:lnTo>
                <a:lnTo>
                  <a:pt x="778404" y="931017"/>
                </a:lnTo>
                <a:lnTo>
                  <a:pt x="776916" y="932765"/>
                </a:lnTo>
                <a:lnTo>
                  <a:pt x="776528" y="934189"/>
                </a:lnTo>
                <a:lnTo>
                  <a:pt x="775816" y="934318"/>
                </a:lnTo>
                <a:lnTo>
                  <a:pt x="774909" y="936778"/>
                </a:lnTo>
                <a:lnTo>
                  <a:pt x="773615" y="935354"/>
                </a:lnTo>
                <a:lnTo>
                  <a:pt x="773809" y="934901"/>
                </a:lnTo>
                <a:lnTo>
                  <a:pt x="772903" y="934448"/>
                </a:lnTo>
                <a:lnTo>
                  <a:pt x="772903" y="932830"/>
                </a:lnTo>
                <a:lnTo>
                  <a:pt x="773291" y="932377"/>
                </a:lnTo>
                <a:lnTo>
                  <a:pt x="772580" y="932377"/>
                </a:lnTo>
                <a:lnTo>
                  <a:pt x="772385" y="934383"/>
                </a:lnTo>
                <a:lnTo>
                  <a:pt x="772774" y="935095"/>
                </a:lnTo>
                <a:lnTo>
                  <a:pt x="774262" y="936260"/>
                </a:lnTo>
                <a:lnTo>
                  <a:pt x="774262" y="938137"/>
                </a:lnTo>
                <a:lnTo>
                  <a:pt x="773162" y="939172"/>
                </a:lnTo>
                <a:lnTo>
                  <a:pt x="773162" y="941309"/>
                </a:lnTo>
                <a:lnTo>
                  <a:pt x="771673" y="942927"/>
                </a:lnTo>
                <a:lnTo>
                  <a:pt x="771673" y="945062"/>
                </a:lnTo>
                <a:lnTo>
                  <a:pt x="772062" y="945321"/>
                </a:lnTo>
                <a:lnTo>
                  <a:pt x="771673" y="946486"/>
                </a:lnTo>
                <a:lnTo>
                  <a:pt x="770767" y="946486"/>
                </a:lnTo>
                <a:lnTo>
                  <a:pt x="770055" y="945645"/>
                </a:lnTo>
                <a:lnTo>
                  <a:pt x="766561" y="946356"/>
                </a:lnTo>
                <a:lnTo>
                  <a:pt x="766366" y="945062"/>
                </a:lnTo>
                <a:lnTo>
                  <a:pt x="764684" y="944350"/>
                </a:lnTo>
                <a:lnTo>
                  <a:pt x="763195" y="944350"/>
                </a:lnTo>
                <a:lnTo>
                  <a:pt x="761901" y="943185"/>
                </a:lnTo>
                <a:lnTo>
                  <a:pt x="760088" y="943897"/>
                </a:lnTo>
                <a:lnTo>
                  <a:pt x="758988" y="943444"/>
                </a:lnTo>
                <a:lnTo>
                  <a:pt x="758082" y="943703"/>
                </a:lnTo>
                <a:lnTo>
                  <a:pt x="756205" y="943444"/>
                </a:lnTo>
                <a:lnTo>
                  <a:pt x="755105" y="944738"/>
                </a:lnTo>
                <a:lnTo>
                  <a:pt x="752904" y="944286"/>
                </a:lnTo>
                <a:lnTo>
                  <a:pt x="752192" y="943250"/>
                </a:lnTo>
                <a:lnTo>
                  <a:pt x="752387" y="942409"/>
                </a:lnTo>
                <a:lnTo>
                  <a:pt x="750380" y="942150"/>
                </a:lnTo>
                <a:lnTo>
                  <a:pt x="749992" y="941309"/>
                </a:lnTo>
                <a:lnTo>
                  <a:pt x="750186" y="940273"/>
                </a:lnTo>
                <a:lnTo>
                  <a:pt x="749474" y="939432"/>
                </a:lnTo>
                <a:lnTo>
                  <a:pt x="749474" y="938008"/>
                </a:lnTo>
                <a:lnTo>
                  <a:pt x="750380" y="937167"/>
                </a:lnTo>
                <a:lnTo>
                  <a:pt x="750186" y="935613"/>
                </a:lnTo>
                <a:lnTo>
                  <a:pt x="749668" y="935160"/>
                </a:lnTo>
                <a:lnTo>
                  <a:pt x="749862" y="933736"/>
                </a:lnTo>
                <a:lnTo>
                  <a:pt x="748050" y="933995"/>
                </a:lnTo>
                <a:lnTo>
                  <a:pt x="747468" y="933412"/>
                </a:lnTo>
                <a:lnTo>
                  <a:pt x="747273" y="930241"/>
                </a:lnTo>
                <a:lnTo>
                  <a:pt x="748179" y="928947"/>
                </a:lnTo>
                <a:lnTo>
                  <a:pt x="748697" y="928817"/>
                </a:lnTo>
                <a:lnTo>
                  <a:pt x="749409" y="926228"/>
                </a:lnTo>
                <a:lnTo>
                  <a:pt x="749021" y="926228"/>
                </a:lnTo>
                <a:lnTo>
                  <a:pt x="748827" y="925064"/>
                </a:lnTo>
                <a:lnTo>
                  <a:pt x="748438" y="925064"/>
                </a:lnTo>
                <a:lnTo>
                  <a:pt x="748050" y="923898"/>
                </a:lnTo>
                <a:lnTo>
                  <a:pt x="746756" y="922475"/>
                </a:lnTo>
                <a:lnTo>
                  <a:pt x="746044" y="922215"/>
                </a:lnTo>
                <a:lnTo>
                  <a:pt x="745850" y="921504"/>
                </a:lnTo>
                <a:lnTo>
                  <a:pt x="746238" y="921245"/>
                </a:lnTo>
                <a:lnTo>
                  <a:pt x="745850" y="921116"/>
                </a:lnTo>
                <a:lnTo>
                  <a:pt x="747662" y="921116"/>
                </a:lnTo>
                <a:lnTo>
                  <a:pt x="748374" y="922280"/>
                </a:lnTo>
                <a:lnTo>
                  <a:pt x="750380" y="922280"/>
                </a:lnTo>
                <a:lnTo>
                  <a:pt x="750574" y="921439"/>
                </a:lnTo>
                <a:lnTo>
                  <a:pt x="751998" y="921568"/>
                </a:lnTo>
                <a:lnTo>
                  <a:pt x="753163" y="920727"/>
                </a:lnTo>
                <a:lnTo>
                  <a:pt x="753357" y="918397"/>
                </a:lnTo>
                <a:lnTo>
                  <a:pt x="753746" y="918397"/>
                </a:lnTo>
                <a:lnTo>
                  <a:pt x="753551" y="917815"/>
                </a:lnTo>
                <a:lnTo>
                  <a:pt x="754134" y="917685"/>
                </a:lnTo>
                <a:lnTo>
                  <a:pt x="754134" y="916973"/>
                </a:lnTo>
                <a:lnTo>
                  <a:pt x="755623" y="915355"/>
                </a:lnTo>
                <a:lnTo>
                  <a:pt x="756723" y="911213"/>
                </a:lnTo>
                <a:lnTo>
                  <a:pt x="760218" y="909336"/>
                </a:lnTo>
                <a:lnTo>
                  <a:pt x="760606" y="908754"/>
                </a:lnTo>
                <a:lnTo>
                  <a:pt x="761318" y="908883"/>
                </a:lnTo>
                <a:lnTo>
                  <a:pt x="761706" y="907459"/>
                </a:lnTo>
                <a:lnTo>
                  <a:pt x="760412" y="907459"/>
                </a:lnTo>
                <a:lnTo>
                  <a:pt x="759829" y="908042"/>
                </a:lnTo>
                <a:lnTo>
                  <a:pt x="757241" y="908883"/>
                </a:lnTo>
                <a:lnTo>
                  <a:pt x="755946" y="909725"/>
                </a:lnTo>
                <a:lnTo>
                  <a:pt x="754652" y="911472"/>
                </a:lnTo>
                <a:lnTo>
                  <a:pt x="754457" y="912766"/>
                </a:lnTo>
                <a:lnTo>
                  <a:pt x="753940" y="913026"/>
                </a:lnTo>
                <a:lnTo>
                  <a:pt x="754134" y="913608"/>
                </a:lnTo>
                <a:lnTo>
                  <a:pt x="753422" y="914449"/>
                </a:lnTo>
                <a:lnTo>
                  <a:pt x="753422" y="917361"/>
                </a:lnTo>
                <a:lnTo>
                  <a:pt x="752710" y="917944"/>
                </a:lnTo>
                <a:lnTo>
                  <a:pt x="752322" y="919821"/>
                </a:lnTo>
                <a:lnTo>
                  <a:pt x="751610" y="920080"/>
                </a:lnTo>
                <a:lnTo>
                  <a:pt x="751416" y="920662"/>
                </a:lnTo>
                <a:lnTo>
                  <a:pt x="749021" y="920403"/>
                </a:lnTo>
                <a:lnTo>
                  <a:pt x="749021" y="919821"/>
                </a:lnTo>
                <a:lnTo>
                  <a:pt x="748309" y="919239"/>
                </a:lnTo>
                <a:lnTo>
                  <a:pt x="746820" y="919368"/>
                </a:lnTo>
                <a:lnTo>
                  <a:pt x="746626" y="918268"/>
                </a:lnTo>
                <a:lnTo>
                  <a:pt x="745914" y="918073"/>
                </a:lnTo>
                <a:lnTo>
                  <a:pt x="745332" y="918527"/>
                </a:lnTo>
                <a:lnTo>
                  <a:pt x="745526" y="919821"/>
                </a:lnTo>
                <a:lnTo>
                  <a:pt x="744943" y="920080"/>
                </a:lnTo>
                <a:lnTo>
                  <a:pt x="743455" y="919626"/>
                </a:lnTo>
                <a:lnTo>
                  <a:pt x="741060" y="919626"/>
                </a:lnTo>
                <a:lnTo>
                  <a:pt x="740866" y="920210"/>
                </a:lnTo>
                <a:lnTo>
                  <a:pt x="739960" y="920468"/>
                </a:lnTo>
                <a:lnTo>
                  <a:pt x="738860" y="919886"/>
                </a:lnTo>
                <a:lnTo>
                  <a:pt x="737954" y="920727"/>
                </a:lnTo>
                <a:lnTo>
                  <a:pt x="736271" y="920597"/>
                </a:lnTo>
                <a:lnTo>
                  <a:pt x="735753" y="920857"/>
                </a:lnTo>
                <a:lnTo>
                  <a:pt x="735753" y="921892"/>
                </a:lnTo>
                <a:lnTo>
                  <a:pt x="734653" y="921892"/>
                </a:lnTo>
                <a:lnTo>
                  <a:pt x="734264" y="920274"/>
                </a:lnTo>
                <a:lnTo>
                  <a:pt x="735559" y="919691"/>
                </a:lnTo>
                <a:lnTo>
                  <a:pt x="735753" y="919239"/>
                </a:lnTo>
                <a:lnTo>
                  <a:pt x="735365" y="918203"/>
                </a:lnTo>
                <a:lnTo>
                  <a:pt x="734653" y="917621"/>
                </a:lnTo>
                <a:lnTo>
                  <a:pt x="734653" y="919498"/>
                </a:lnTo>
                <a:lnTo>
                  <a:pt x="734070" y="919498"/>
                </a:lnTo>
                <a:lnTo>
                  <a:pt x="733553" y="918656"/>
                </a:lnTo>
                <a:lnTo>
                  <a:pt x="733164" y="918785"/>
                </a:lnTo>
                <a:lnTo>
                  <a:pt x="732646" y="918332"/>
                </a:lnTo>
                <a:lnTo>
                  <a:pt x="731546" y="918785"/>
                </a:lnTo>
                <a:lnTo>
                  <a:pt x="729540" y="918785"/>
                </a:lnTo>
                <a:lnTo>
                  <a:pt x="729346" y="917944"/>
                </a:lnTo>
                <a:lnTo>
                  <a:pt x="728051" y="917685"/>
                </a:lnTo>
                <a:lnTo>
                  <a:pt x="728245" y="916650"/>
                </a:lnTo>
                <a:lnTo>
                  <a:pt x="728634" y="916779"/>
                </a:lnTo>
                <a:lnTo>
                  <a:pt x="728634" y="916197"/>
                </a:lnTo>
                <a:lnTo>
                  <a:pt x="729346" y="916067"/>
                </a:lnTo>
                <a:lnTo>
                  <a:pt x="728634" y="915484"/>
                </a:lnTo>
                <a:lnTo>
                  <a:pt x="729022" y="912313"/>
                </a:lnTo>
                <a:lnTo>
                  <a:pt x="728310" y="911601"/>
                </a:lnTo>
                <a:lnTo>
                  <a:pt x="728698" y="911019"/>
                </a:lnTo>
                <a:lnTo>
                  <a:pt x="727986" y="910307"/>
                </a:lnTo>
                <a:lnTo>
                  <a:pt x="727986" y="909466"/>
                </a:lnTo>
                <a:lnTo>
                  <a:pt x="727275" y="908883"/>
                </a:lnTo>
                <a:lnTo>
                  <a:pt x="727469" y="908300"/>
                </a:lnTo>
                <a:lnTo>
                  <a:pt x="726886" y="907588"/>
                </a:lnTo>
                <a:lnTo>
                  <a:pt x="726886" y="906424"/>
                </a:lnTo>
                <a:lnTo>
                  <a:pt x="725980" y="905841"/>
                </a:lnTo>
                <a:lnTo>
                  <a:pt x="726368" y="904999"/>
                </a:lnTo>
                <a:lnTo>
                  <a:pt x="725462" y="904871"/>
                </a:lnTo>
                <a:lnTo>
                  <a:pt x="725268" y="904611"/>
                </a:lnTo>
                <a:lnTo>
                  <a:pt x="725786" y="904158"/>
                </a:lnTo>
                <a:lnTo>
                  <a:pt x="725268" y="904158"/>
                </a:lnTo>
                <a:lnTo>
                  <a:pt x="724168" y="902993"/>
                </a:lnTo>
                <a:lnTo>
                  <a:pt x="722679" y="902411"/>
                </a:lnTo>
                <a:lnTo>
                  <a:pt x="722679" y="901828"/>
                </a:lnTo>
                <a:lnTo>
                  <a:pt x="722097" y="901699"/>
                </a:lnTo>
                <a:lnTo>
                  <a:pt x="722097" y="900534"/>
                </a:lnTo>
                <a:lnTo>
                  <a:pt x="722809" y="899822"/>
                </a:lnTo>
                <a:lnTo>
                  <a:pt x="722615" y="898398"/>
                </a:lnTo>
                <a:lnTo>
                  <a:pt x="723132" y="897815"/>
                </a:lnTo>
                <a:lnTo>
                  <a:pt x="723132" y="896651"/>
                </a:lnTo>
                <a:lnTo>
                  <a:pt x="724815" y="893738"/>
                </a:lnTo>
                <a:lnTo>
                  <a:pt x="724427" y="893285"/>
                </a:lnTo>
                <a:lnTo>
                  <a:pt x="724621" y="892573"/>
                </a:lnTo>
                <a:lnTo>
                  <a:pt x="725203" y="892444"/>
                </a:lnTo>
                <a:lnTo>
                  <a:pt x="725009" y="891732"/>
                </a:lnTo>
                <a:lnTo>
                  <a:pt x="725398" y="891473"/>
                </a:lnTo>
                <a:lnTo>
                  <a:pt x="725203" y="890891"/>
                </a:lnTo>
                <a:lnTo>
                  <a:pt x="725915" y="889013"/>
                </a:lnTo>
                <a:lnTo>
                  <a:pt x="725915" y="887719"/>
                </a:lnTo>
                <a:lnTo>
                  <a:pt x="727210" y="887590"/>
                </a:lnTo>
                <a:lnTo>
                  <a:pt x="728893" y="888431"/>
                </a:lnTo>
                <a:lnTo>
                  <a:pt x="730575" y="888561"/>
                </a:lnTo>
                <a:lnTo>
                  <a:pt x="730381" y="887719"/>
                </a:lnTo>
                <a:lnTo>
                  <a:pt x="727080" y="886296"/>
                </a:lnTo>
                <a:lnTo>
                  <a:pt x="726886" y="885260"/>
                </a:lnTo>
                <a:lnTo>
                  <a:pt x="727598" y="885389"/>
                </a:lnTo>
                <a:lnTo>
                  <a:pt x="729087" y="884936"/>
                </a:lnTo>
                <a:lnTo>
                  <a:pt x="729993" y="883642"/>
                </a:lnTo>
                <a:lnTo>
                  <a:pt x="732387" y="881894"/>
                </a:lnTo>
                <a:lnTo>
                  <a:pt x="732387" y="881053"/>
                </a:lnTo>
                <a:lnTo>
                  <a:pt x="732905" y="880794"/>
                </a:lnTo>
                <a:lnTo>
                  <a:pt x="733617" y="878917"/>
                </a:lnTo>
                <a:lnTo>
                  <a:pt x="734523" y="878788"/>
                </a:lnTo>
                <a:lnTo>
                  <a:pt x="735041" y="877752"/>
                </a:lnTo>
                <a:lnTo>
                  <a:pt x="734653" y="876587"/>
                </a:lnTo>
                <a:lnTo>
                  <a:pt x="735365" y="876458"/>
                </a:lnTo>
                <a:lnTo>
                  <a:pt x="735365" y="875875"/>
                </a:lnTo>
                <a:lnTo>
                  <a:pt x="736077" y="874840"/>
                </a:lnTo>
                <a:lnTo>
                  <a:pt x="735882" y="873998"/>
                </a:lnTo>
                <a:lnTo>
                  <a:pt x="736789" y="873739"/>
                </a:lnTo>
                <a:lnTo>
                  <a:pt x="738083" y="872121"/>
                </a:lnTo>
                <a:lnTo>
                  <a:pt x="738471" y="869532"/>
                </a:lnTo>
                <a:lnTo>
                  <a:pt x="738083" y="868950"/>
                </a:lnTo>
                <a:lnTo>
                  <a:pt x="737695" y="869079"/>
                </a:lnTo>
                <a:lnTo>
                  <a:pt x="737889" y="869921"/>
                </a:lnTo>
                <a:lnTo>
                  <a:pt x="737177" y="871345"/>
                </a:lnTo>
                <a:lnTo>
                  <a:pt x="736271" y="871927"/>
                </a:lnTo>
                <a:lnTo>
                  <a:pt x="735365" y="871474"/>
                </a:lnTo>
                <a:lnTo>
                  <a:pt x="734976" y="872639"/>
                </a:lnTo>
                <a:lnTo>
                  <a:pt x="734588" y="872510"/>
                </a:lnTo>
                <a:lnTo>
                  <a:pt x="733876" y="873674"/>
                </a:lnTo>
                <a:lnTo>
                  <a:pt x="733358" y="873674"/>
                </a:lnTo>
                <a:lnTo>
                  <a:pt x="733553" y="874386"/>
                </a:lnTo>
                <a:lnTo>
                  <a:pt x="732970" y="874516"/>
                </a:lnTo>
                <a:lnTo>
                  <a:pt x="733164" y="875357"/>
                </a:lnTo>
                <a:lnTo>
                  <a:pt x="732776" y="875357"/>
                </a:lnTo>
                <a:lnTo>
                  <a:pt x="732582" y="876781"/>
                </a:lnTo>
                <a:lnTo>
                  <a:pt x="731676" y="877817"/>
                </a:lnTo>
                <a:lnTo>
                  <a:pt x="731481" y="879240"/>
                </a:lnTo>
                <a:lnTo>
                  <a:pt x="729799" y="880665"/>
                </a:lnTo>
                <a:lnTo>
                  <a:pt x="729087" y="881959"/>
                </a:lnTo>
                <a:lnTo>
                  <a:pt x="727792" y="882671"/>
                </a:lnTo>
                <a:lnTo>
                  <a:pt x="726498" y="882089"/>
                </a:lnTo>
                <a:lnTo>
                  <a:pt x="725980" y="881247"/>
                </a:lnTo>
                <a:lnTo>
                  <a:pt x="725980" y="879629"/>
                </a:lnTo>
                <a:lnTo>
                  <a:pt x="726368" y="879629"/>
                </a:lnTo>
                <a:lnTo>
                  <a:pt x="726368" y="879176"/>
                </a:lnTo>
                <a:lnTo>
                  <a:pt x="724880" y="878334"/>
                </a:lnTo>
                <a:lnTo>
                  <a:pt x="723585" y="876910"/>
                </a:lnTo>
                <a:lnTo>
                  <a:pt x="723974" y="876651"/>
                </a:lnTo>
                <a:lnTo>
                  <a:pt x="723974" y="874905"/>
                </a:lnTo>
                <a:lnTo>
                  <a:pt x="723391" y="874451"/>
                </a:lnTo>
                <a:lnTo>
                  <a:pt x="723585" y="872575"/>
                </a:lnTo>
                <a:lnTo>
                  <a:pt x="723003" y="872445"/>
                </a:lnTo>
                <a:lnTo>
                  <a:pt x="723003" y="871409"/>
                </a:lnTo>
                <a:lnTo>
                  <a:pt x="721514" y="869791"/>
                </a:lnTo>
                <a:lnTo>
                  <a:pt x="720932" y="869791"/>
                </a:lnTo>
                <a:lnTo>
                  <a:pt x="721126" y="869209"/>
                </a:lnTo>
                <a:lnTo>
                  <a:pt x="720738" y="869079"/>
                </a:lnTo>
                <a:lnTo>
                  <a:pt x="720349" y="867785"/>
                </a:lnTo>
                <a:lnTo>
                  <a:pt x="719767" y="867656"/>
                </a:lnTo>
                <a:lnTo>
                  <a:pt x="719379" y="866490"/>
                </a:lnTo>
                <a:lnTo>
                  <a:pt x="717566" y="864613"/>
                </a:lnTo>
                <a:lnTo>
                  <a:pt x="716854" y="864613"/>
                </a:lnTo>
                <a:lnTo>
                  <a:pt x="715366" y="865455"/>
                </a:lnTo>
                <a:lnTo>
                  <a:pt x="715366" y="866167"/>
                </a:lnTo>
                <a:lnTo>
                  <a:pt x="714071" y="867461"/>
                </a:lnTo>
                <a:lnTo>
                  <a:pt x="714589" y="868173"/>
                </a:lnTo>
                <a:lnTo>
                  <a:pt x="714201" y="868432"/>
                </a:lnTo>
                <a:lnTo>
                  <a:pt x="714395" y="870309"/>
                </a:lnTo>
                <a:lnTo>
                  <a:pt x="713683" y="870892"/>
                </a:lnTo>
                <a:lnTo>
                  <a:pt x="712971" y="870892"/>
                </a:lnTo>
                <a:lnTo>
                  <a:pt x="711483" y="870179"/>
                </a:lnTo>
                <a:lnTo>
                  <a:pt x="710771" y="868756"/>
                </a:lnTo>
                <a:lnTo>
                  <a:pt x="711353" y="865843"/>
                </a:lnTo>
                <a:lnTo>
                  <a:pt x="713360" y="863966"/>
                </a:lnTo>
                <a:lnTo>
                  <a:pt x="715754" y="862930"/>
                </a:lnTo>
                <a:lnTo>
                  <a:pt x="716854" y="862089"/>
                </a:lnTo>
                <a:lnTo>
                  <a:pt x="717243" y="861507"/>
                </a:lnTo>
                <a:lnTo>
                  <a:pt x="716725" y="861377"/>
                </a:lnTo>
                <a:lnTo>
                  <a:pt x="715625" y="862543"/>
                </a:lnTo>
                <a:lnTo>
                  <a:pt x="713036" y="863707"/>
                </a:lnTo>
                <a:lnTo>
                  <a:pt x="711029" y="865455"/>
                </a:lnTo>
                <a:lnTo>
                  <a:pt x="710512" y="866620"/>
                </a:lnTo>
                <a:lnTo>
                  <a:pt x="710318" y="868756"/>
                </a:lnTo>
                <a:lnTo>
                  <a:pt x="711806" y="871085"/>
                </a:lnTo>
                <a:lnTo>
                  <a:pt x="714007" y="871345"/>
                </a:lnTo>
                <a:lnTo>
                  <a:pt x="715107" y="870309"/>
                </a:lnTo>
                <a:lnTo>
                  <a:pt x="715301" y="868432"/>
                </a:lnTo>
                <a:lnTo>
                  <a:pt x="716401" y="866814"/>
                </a:lnTo>
                <a:lnTo>
                  <a:pt x="718084" y="866814"/>
                </a:lnTo>
                <a:lnTo>
                  <a:pt x="718602" y="867849"/>
                </a:lnTo>
                <a:lnTo>
                  <a:pt x="718408" y="868691"/>
                </a:lnTo>
                <a:lnTo>
                  <a:pt x="718990" y="868950"/>
                </a:lnTo>
                <a:lnTo>
                  <a:pt x="718796" y="869403"/>
                </a:lnTo>
                <a:lnTo>
                  <a:pt x="719184" y="869403"/>
                </a:lnTo>
                <a:lnTo>
                  <a:pt x="719702" y="870438"/>
                </a:lnTo>
                <a:lnTo>
                  <a:pt x="719702" y="872768"/>
                </a:lnTo>
                <a:lnTo>
                  <a:pt x="720090" y="872898"/>
                </a:lnTo>
                <a:lnTo>
                  <a:pt x="720285" y="874516"/>
                </a:lnTo>
                <a:lnTo>
                  <a:pt x="720673" y="874775"/>
                </a:lnTo>
                <a:lnTo>
                  <a:pt x="720285" y="876393"/>
                </a:lnTo>
                <a:lnTo>
                  <a:pt x="720802" y="876523"/>
                </a:lnTo>
                <a:lnTo>
                  <a:pt x="721708" y="877817"/>
                </a:lnTo>
                <a:lnTo>
                  <a:pt x="722420" y="877946"/>
                </a:lnTo>
                <a:lnTo>
                  <a:pt x="722420" y="878658"/>
                </a:lnTo>
                <a:lnTo>
                  <a:pt x="721514" y="878658"/>
                </a:lnTo>
                <a:lnTo>
                  <a:pt x="721514" y="878917"/>
                </a:lnTo>
                <a:lnTo>
                  <a:pt x="723909" y="880923"/>
                </a:lnTo>
                <a:lnTo>
                  <a:pt x="723715" y="881959"/>
                </a:lnTo>
                <a:lnTo>
                  <a:pt x="722615" y="883383"/>
                </a:lnTo>
                <a:lnTo>
                  <a:pt x="722615" y="884548"/>
                </a:lnTo>
                <a:lnTo>
                  <a:pt x="722032" y="885130"/>
                </a:lnTo>
                <a:lnTo>
                  <a:pt x="717825" y="885001"/>
                </a:lnTo>
                <a:lnTo>
                  <a:pt x="717113" y="885583"/>
                </a:lnTo>
                <a:lnTo>
                  <a:pt x="717307" y="886424"/>
                </a:lnTo>
                <a:lnTo>
                  <a:pt x="716207" y="886683"/>
                </a:lnTo>
                <a:lnTo>
                  <a:pt x="715107" y="884936"/>
                </a:lnTo>
                <a:lnTo>
                  <a:pt x="714589" y="884936"/>
                </a:lnTo>
                <a:lnTo>
                  <a:pt x="714589" y="885389"/>
                </a:lnTo>
                <a:lnTo>
                  <a:pt x="716078" y="887137"/>
                </a:lnTo>
                <a:lnTo>
                  <a:pt x="716984" y="887137"/>
                </a:lnTo>
                <a:lnTo>
                  <a:pt x="718472" y="886296"/>
                </a:lnTo>
                <a:lnTo>
                  <a:pt x="720349" y="886554"/>
                </a:lnTo>
                <a:lnTo>
                  <a:pt x="720349" y="887266"/>
                </a:lnTo>
                <a:lnTo>
                  <a:pt x="719767" y="887849"/>
                </a:lnTo>
                <a:lnTo>
                  <a:pt x="720155" y="888302"/>
                </a:lnTo>
                <a:lnTo>
                  <a:pt x="719961" y="892896"/>
                </a:lnTo>
                <a:lnTo>
                  <a:pt x="721450" y="894644"/>
                </a:lnTo>
                <a:lnTo>
                  <a:pt x="721644" y="896521"/>
                </a:lnTo>
                <a:lnTo>
                  <a:pt x="721256" y="897363"/>
                </a:lnTo>
                <a:lnTo>
                  <a:pt x="719961" y="897815"/>
                </a:lnTo>
                <a:lnTo>
                  <a:pt x="720349" y="898075"/>
                </a:lnTo>
                <a:lnTo>
                  <a:pt x="720349" y="899110"/>
                </a:lnTo>
                <a:lnTo>
                  <a:pt x="719638" y="900858"/>
                </a:lnTo>
                <a:lnTo>
                  <a:pt x="718731" y="900858"/>
                </a:lnTo>
                <a:lnTo>
                  <a:pt x="718019" y="901570"/>
                </a:lnTo>
                <a:lnTo>
                  <a:pt x="715236" y="902152"/>
                </a:lnTo>
                <a:lnTo>
                  <a:pt x="715430" y="903317"/>
                </a:lnTo>
                <a:lnTo>
                  <a:pt x="714848" y="903770"/>
                </a:lnTo>
                <a:lnTo>
                  <a:pt x="713554" y="903640"/>
                </a:lnTo>
                <a:lnTo>
                  <a:pt x="713748" y="903058"/>
                </a:lnTo>
                <a:lnTo>
                  <a:pt x="713036" y="902799"/>
                </a:lnTo>
                <a:lnTo>
                  <a:pt x="712647" y="903964"/>
                </a:lnTo>
                <a:lnTo>
                  <a:pt x="710835" y="904094"/>
                </a:lnTo>
                <a:lnTo>
                  <a:pt x="709735" y="904935"/>
                </a:lnTo>
                <a:lnTo>
                  <a:pt x="710123" y="905647"/>
                </a:lnTo>
                <a:lnTo>
                  <a:pt x="708635" y="905906"/>
                </a:lnTo>
                <a:lnTo>
                  <a:pt x="708441" y="906617"/>
                </a:lnTo>
                <a:lnTo>
                  <a:pt x="708829" y="907071"/>
                </a:lnTo>
                <a:lnTo>
                  <a:pt x="707923" y="908235"/>
                </a:lnTo>
                <a:lnTo>
                  <a:pt x="705722" y="908689"/>
                </a:lnTo>
                <a:lnTo>
                  <a:pt x="705722" y="909142"/>
                </a:lnTo>
                <a:lnTo>
                  <a:pt x="703328" y="907718"/>
                </a:lnTo>
                <a:lnTo>
                  <a:pt x="701127" y="907136"/>
                </a:lnTo>
                <a:lnTo>
                  <a:pt x="700415" y="908300"/>
                </a:lnTo>
                <a:lnTo>
                  <a:pt x="700609" y="909012"/>
                </a:lnTo>
                <a:lnTo>
                  <a:pt x="700221" y="910048"/>
                </a:lnTo>
                <a:lnTo>
                  <a:pt x="700609" y="910177"/>
                </a:lnTo>
                <a:lnTo>
                  <a:pt x="700609" y="910889"/>
                </a:lnTo>
                <a:lnTo>
                  <a:pt x="699703" y="912637"/>
                </a:lnTo>
                <a:lnTo>
                  <a:pt x="698215" y="912378"/>
                </a:lnTo>
                <a:lnTo>
                  <a:pt x="697697" y="911213"/>
                </a:lnTo>
                <a:lnTo>
                  <a:pt x="696014" y="909789"/>
                </a:lnTo>
                <a:lnTo>
                  <a:pt x="695626" y="908754"/>
                </a:lnTo>
                <a:lnTo>
                  <a:pt x="695820" y="908300"/>
                </a:lnTo>
                <a:lnTo>
                  <a:pt x="695108" y="907718"/>
                </a:lnTo>
                <a:lnTo>
                  <a:pt x="695302" y="907459"/>
                </a:lnTo>
                <a:lnTo>
                  <a:pt x="694590" y="907588"/>
                </a:lnTo>
                <a:lnTo>
                  <a:pt x="694008" y="906294"/>
                </a:lnTo>
                <a:lnTo>
                  <a:pt x="694008" y="903576"/>
                </a:lnTo>
                <a:lnTo>
                  <a:pt x="694396" y="903317"/>
                </a:lnTo>
                <a:lnTo>
                  <a:pt x="693684" y="903317"/>
                </a:lnTo>
                <a:lnTo>
                  <a:pt x="692972" y="905906"/>
                </a:lnTo>
                <a:lnTo>
                  <a:pt x="691290" y="905776"/>
                </a:lnTo>
                <a:lnTo>
                  <a:pt x="690189" y="905064"/>
                </a:lnTo>
                <a:lnTo>
                  <a:pt x="690189" y="903640"/>
                </a:lnTo>
                <a:lnTo>
                  <a:pt x="690901" y="902346"/>
                </a:lnTo>
                <a:lnTo>
                  <a:pt x="690513" y="901051"/>
                </a:lnTo>
                <a:lnTo>
                  <a:pt x="690319" y="900793"/>
                </a:lnTo>
                <a:lnTo>
                  <a:pt x="688830" y="901051"/>
                </a:lnTo>
                <a:lnTo>
                  <a:pt x="690124" y="901763"/>
                </a:lnTo>
                <a:lnTo>
                  <a:pt x="689930" y="902799"/>
                </a:lnTo>
                <a:lnTo>
                  <a:pt x="689413" y="903381"/>
                </a:lnTo>
                <a:lnTo>
                  <a:pt x="689801" y="903964"/>
                </a:lnTo>
                <a:lnTo>
                  <a:pt x="689801" y="906424"/>
                </a:lnTo>
                <a:lnTo>
                  <a:pt x="691484" y="906424"/>
                </a:lnTo>
                <a:lnTo>
                  <a:pt x="692195" y="907588"/>
                </a:lnTo>
                <a:lnTo>
                  <a:pt x="693490" y="908430"/>
                </a:lnTo>
                <a:lnTo>
                  <a:pt x="693490" y="908883"/>
                </a:lnTo>
                <a:lnTo>
                  <a:pt x="694784" y="908883"/>
                </a:lnTo>
                <a:lnTo>
                  <a:pt x="695885" y="910889"/>
                </a:lnTo>
                <a:lnTo>
                  <a:pt x="696985" y="911472"/>
                </a:lnTo>
                <a:lnTo>
                  <a:pt x="698473" y="913802"/>
                </a:lnTo>
                <a:lnTo>
                  <a:pt x="699574" y="913802"/>
                </a:lnTo>
                <a:lnTo>
                  <a:pt x="700286" y="913219"/>
                </a:lnTo>
                <a:lnTo>
                  <a:pt x="702163" y="913349"/>
                </a:lnTo>
                <a:lnTo>
                  <a:pt x="702680" y="912766"/>
                </a:lnTo>
                <a:lnTo>
                  <a:pt x="703975" y="912507"/>
                </a:lnTo>
                <a:lnTo>
                  <a:pt x="704493" y="912961"/>
                </a:lnTo>
                <a:lnTo>
                  <a:pt x="706370" y="912702"/>
                </a:lnTo>
                <a:lnTo>
                  <a:pt x="707276" y="912961"/>
                </a:lnTo>
                <a:lnTo>
                  <a:pt x="707664" y="912119"/>
                </a:lnTo>
                <a:lnTo>
                  <a:pt x="708958" y="912119"/>
                </a:lnTo>
                <a:lnTo>
                  <a:pt x="709347" y="911278"/>
                </a:lnTo>
                <a:lnTo>
                  <a:pt x="711029" y="910437"/>
                </a:lnTo>
                <a:lnTo>
                  <a:pt x="711224" y="909271"/>
                </a:lnTo>
                <a:lnTo>
                  <a:pt x="712130" y="908818"/>
                </a:lnTo>
                <a:lnTo>
                  <a:pt x="711936" y="907200"/>
                </a:lnTo>
                <a:lnTo>
                  <a:pt x="713230" y="905453"/>
                </a:lnTo>
                <a:lnTo>
                  <a:pt x="715430" y="905906"/>
                </a:lnTo>
                <a:lnTo>
                  <a:pt x="716725" y="904871"/>
                </a:lnTo>
                <a:lnTo>
                  <a:pt x="717113" y="904999"/>
                </a:lnTo>
                <a:lnTo>
                  <a:pt x="717502" y="904547"/>
                </a:lnTo>
                <a:lnTo>
                  <a:pt x="718408" y="904417"/>
                </a:lnTo>
                <a:lnTo>
                  <a:pt x="718408" y="904158"/>
                </a:lnTo>
                <a:lnTo>
                  <a:pt x="718925" y="904417"/>
                </a:lnTo>
                <a:lnTo>
                  <a:pt x="719638" y="903964"/>
                </a:lnTo>
                <a:lnTo>
                  <a:pt x="720544" y="904094"/>
                </a:lnTo>
                <a:lnTo>
                  <a:pt x="721838" y="906100"/>
                </a:lnTo>
                <a:lnTo>
                  <a:pt x="723132" y="906229"/>
                </a:lnTo>
                <a:lnTo>
                  <a:pt x="723132" y="907265"/>
                </a:lnTo>
                <a:lnTo>
                  <a:pt x="722420" y="907394"/>
                </a:lnTo>
                <a:lnTo>
                  <a:pt x="721708" y="906941"/>
                </a:lnTo>
                <a:lnTo>
                  <a:pt x="721126" y="907071"/>
                </a:lnTo>
                <a:lnTo>
                  <a:pt x="720932" y="907783"/>
                </a:lnTo>
                <a:lnTo>
                  <a:pt x="722226" y="907912"/>
                </a:lnTo>
                <a:lnTo>
                  <a:pt x="722809" y="908624"/>
                </a:lnTo>
                <a:lnTo>
                  <a:pt x="723909" y="908754"/>
                </a:lnTo>
                <a:lnTo>
                  <a:pt x="724621" y="909466"/>
                </a:lnTo>
                <a:lnTo>
                  <a:pt x="724621" y="910048"/>
                </a:lnTo>
                <a:lnTo>
                  <a:pt x="722615" y="910889"/>
                </a:lnTo>
                <a:lnTo>
                  <a:pt x="724815" y="911343"/>
                </a:lnTo>
                <a:lnTo>
                  <a:pt x="725009" y="912055"/>
                </a:lnTo>
                <a:lnTo>
                  <a:pt x="725592" y="911795"/>
                </a:lnTo>
                <a:lnTo>
                  <a:pt x="725398" y="912248"/>
                </a:lnTo>
                <a:lnTo>
                  <a:pt x="725915" y="912378"/>
                </a:lnTo>
                <a:lnTo>
                  <a:pt x="726304" y="913219"/>
                </a:lnTo>
                <a:lnTo>
                  <a:pt x="726304" y="913931"/>
                </a:lnTo>
                <a:lnTo>
                  <a:pt x="725721" y="914190"/>
                </a:lnTo>
                <a:lnTo>
                  <a:pt x="725915" y="914449"/>
                </a:lnTo>
                <a:lnTo>
                  <a:pt x="725527" y="915031"/>
                </a:lnTo>
                <a:lnTo>
                  <a:pt x="724427" y="915743"/>
                </a:lnTo>
                <a:lnTo>
                  <a:pt x="722420" y="915614"/>
                </a:lnTo>
                <a:lnTo>
                  <a:pt x="721708" y="915031"/>
                </a:lnTo>
                <a:lnTo>
                  <a:pt x="721514" y="915743"/>
                </a:lnTo>
                <a:lnTo>
                  <a:pt x="718537" y="916455"/>
                </a:lnTo>
                <a:lnTo>
                  <a:pt x="718537" y="916909"/>
                </a:lnTo>
                <a:lnTo>
                  <a:pt x="718019" y="916909"/>
                </a:lnTo>
                <a:lnTo>
                  <a:pt x="718214" y="917361"/>
                </a:lnTo>
                <a:lnTo>
                  <a:pt x="717631" y="917815"/>
                </a:lnTo>
                <a:lnTo>
                  <a:pt x="717243" y="917815"/>
                </a:lnTo>
                <a:lnTo>
                  <a:pt x="717243" y="917232"/>
                </a:lnTo>
                <a:lnTo>
                  <a:pt x="715948" y="917102"/>
                </a:lnTo>
                <a:lnTo>
                  <a:pt x="714071" y="918527"/>
                </a:lnTo>
                <a:lnTo>
                  <a:pt x="712389" y="918527"/>
                </a:lnTo>
                <a:lnTo>
                  <a:pt x="712389" y="918979"/>
                </a:lnTo>
                <a:lnTo>
                  <a:pt x="714783" y="919109"/>
                </a:lnTo>
                <a:lnTo>
                  <a:pt x="714978" y="919368"/>
                </a:lnTo>
                <a:lnTo>
                  <a:pt x="716660" y="919109"/>
                </a:lnTo>
                <a:lnTo>
                  <a:pt x="717049" y="919562"/>
                </a:lnTo>
                <a:lnTo>
                  <a:pt x="717955" y="919562"/>
                </a:lnTo>
                <a:lnTo>
                  <a:pt x="718149" y="920403"/>
                </a:lnTo>
                <a:lnTo>
                  <a:pt x="717566" y="920986"/>
                </a:lnTo>
                <a:lnTo>
                  <a:pt x="718667" y="921439"/>
                </a:lnTo>
                <a:lnTo>
                  <a:pt x="719055" y="923574"/>
                </a:lnTo>
                <a:lnTo>
                  <a:pt x="719767" y="922734"/>
                </a:lnTo>
                <a:lnTo>
                  <a:pt x="719573" y="921309"/>
                </a:lnTo>
                <a:lnTo>
                  <a:pt x="721061" y="921180"/>
                </a:lnTo>
                <a:lnTo>
                  <a:pt x="721450" y="920338"/>
                </a:lnTo>
                <a:lnTo>
                  <a:pt x="724945" y="921374"/>
                </a:lnTo>
                <a:lnTo>
                  <a:pt x="725139" y="922086"/>
                </a:lnTo>
                <a:lnTo>
                  <a:pt x="724556" y="922798"/>
                </a:lnTo>
                <a:lnTo>
                  <a:pt x="725139" y="923834"/>
                </a:lnTo>
                <a:lnTo>
                  <a:pt x="724945" y="924999"/>
                </a:lnTo>
                <a:lnTo>
                  <a:pt x="723132" y="925452"/>
                </a:lnTo>
                <a:lnTo>
                  <a:pt x="722938" y="927070"/>
                </a:lnTo>
                <a:lnTo>
                  <a:pt x="722550" y="927199"/>
                </a:lnTo>
                <a:lnTo>
                  <a:pt x="721838" y="927199"/>
                </a:lnTo>
                <a:lnTo>
                  <a:pt x="721838" y="926487"/>
                </a:lnTo>
                <a:lnTo>
                  <a:pt x="721126" y="926358"/>
                </a:lnTo>
                <a:lnTo>
                  <a:pt x="721708" y="927199"/>
                </a:lnTo>
                <a:lnTo>
                  <a:pt x="721514" y="927781"/>
                </a:lnTo>
                <a:lnTo>
                  <a:pt x="722226" y="927523"/>
                </a:lnTo>
                <a:lnTo>
                  <a:pt x="722420" y="927976"/>
                </a:lnTo>
                <a:lnTo>
                  <a:pt x="724297" y="926682"/>
                </a:lnTo>
                <a:lnTo>
                  <a:pt x="726304" y="926099"/>
                </a:lnTo>
                <a:lnTo>
                  <a:pt x="726498" y="925516"/>
                </a:lnTo>
                <a:lnTo>
                  <a:pt x="725915" y="925646"/>
                </a:lnTo>
                <a:lnTo>
                  <a:pt x="725721" y="924934"/>
                </a:lnTo>
                <a:lnTo>
                  <a:pt x="727016" y="923574"/>
                </a:lnTo>
                <a:lnTo>
                  <a:pt x="727598" y="923639"/>
                </a:lnTo>
                <a:lnTo>
                  <a:pt x="728310" y="922927"/>
                </a:lnTo>
                <a:lnTo>
                  <a:pt x="729216" y="922798"/>
                </a:lnTo>
                <a:lnTo>
                  <a:pt x="729604" y="921504"/>
                </a:lnTo>
                <a:lnTo>
                  <a:pt x="730187" y="920921"/>
                </a:lnTo>
                <a:lnTo>
                  <a:pt x="731481" y="920921"/>
                </a:lnTo>
                <a:lnTo>
                  <a:pt x="731999" y="920468"/>
                </a:lnTo>
                <a:lnTo>
                  <a:pt x="732387" y="921633"/>
                </a:lnTo>
                <a:lnTo>
                  <a:pt x="733488" y="922086"/>
                </a:lnTo>
                <a:lnTo>
                  <a:pt x="733099" y="923834"/>
                </a:lnTo>
                <a:lnTo>
                  <a:pt x="734588" y="924999"/>
                </a:lnTo>
                <a:lnTo>
                  <a:pt x="735171" y="926163"/>
                </a:lnTo>
                <a:lnTo>
                  <a:pt x="734976" y="928882"/>
                </a:lnTo>
                <a:lnTo>
                  <a:pt x="733488" y="929723"/>
                </a:lnTo>
                <a:lnTo>
                  <a:pt x="733294" y="930306"/>
                </a:lnTo>
                <a:lnTo>
                  <a:pt x="732387" y="930176"/>
                </a:lnTo>
                <a:lnTo>
                  <a:pt x="731999" y="930435"/>
                </a:lnTo>
                <a:lnTo>
                  <a:pt x="731805" y="930176"/>
                </a:lnTo>
                <a:lnTo>
                  <a:pt x="730122" y="931017"/>
                </a:lnTo>
                <a:lnTo>
                  <a:pt x="728634" y="931147"/>
                </a:lnTo>
                <a:lnTo>
                  <a:pt x="728440" y="931601"/>
                </a:lnTo>
                <a:lnTo>
                  <a:pt x="727533" y="931471"/>
                </a:lnTo>
                <a:lnTo>
                  <a:pt x="723844" y="935095"/>
                </a:lnTo>
                <a:lnTo>
                  <a:pt x="723844" y="936390"/>
                </a:lnTo>
                <a:lnTo>
                  <a:pt x="723456" y="936972"/>
                </a:lnTo>
                <a:lnTo>
                  <a:pt x="724039" y="936843"/>
                </a:lnTo>
                <a:lnTo>
                  <a:pt x="724427" y="937684"/>
                </a:lnTo>
                <a:lnTo>
                  <a:pt x="726821" y="939432"/>
                </a:lnTo>
                <a:lnTo>
                  <a:pt x="727533" y="940467"/>
                </a:lnTo>
                <a:lnTo>
                  <a:pt x="727533" y="943509"/>
                </a:lnTo>
                <a:lnTo>
                  <a:pt x="725527" y="943509"/>
                </a:lnTo>
                <a:lnTo>
                  <a:pt x="725333" y="943250"/>
                </a:lnTo>
                <a:lnTo>
                  <a:pt x="721644" y="943509"/>
                </a:lnTo>
                <a:lnTo>
                  <a:pt x="720932" y="943250"/>
                </a:lnTo>
                <a:lnTo>
                  <a:pt x="719832" y="943962"/>
                </a:lnTo>
                <a:lnTo>
                  <a:pt x="719443" y="943832"/>
                </a:lnTo>
                <a:lnTo>
                  <a:pt x="718731" y="944868"/>
                </a:lnTo>
                <a:lnTo>
                  <a:pt x="718019" y="944868"/>
                </a:lnTo>
                <a:lnTo>
                  <a:pt x="716919" y="946875"/>
                </a:lnTo>
                <a:lnTo>
                  <a:pt x="715819" y="947004"/>
                </a:lnTo>
                <a:lnTo>
                  <a:pt x="714913" y="945450"/>
                </a:lnTo>
                <a:lnTo>
                  <a:pt x="715819" y="944738"/>
                </a:lnTo>
                <a:lnTo>
                  <a:pt x="715819" y="944286"/>
                </a:lnTo>
                <a:lnTo>
                  <a:pt x="714719" y="942409"/>
                </a:lnTo>
                <a:lnTo>
                  <a:pt x="716725" y="941244"/>
                </a:lnTo>
                <a:lnTo>
                  <a:pt x="717307" y="939820"/>
                </a:lnTo>
                <a:lnTo>
                  <a:pt x="714913" y="936066"/>
                </a:lnTo>
                <a:lnTo>
                  <a:pt x="710835" y="932895"/>
                </a:lnTo>
                <a:lnTo>
                  <a:pt x="709347" y="931147"/>
                </a:lnTo>
                <a:lnTo>
                  <a:pt x="705658" y="928817"/>
                </a:lnTo>
                <a:lnTo>
                  <a:pt x="703975" y="928364"/>
                </a:lnTo>
                <a:lnTo>
                  <a:pt x="703781" y="927781"/>
                </a:lnTo>
                <a:lnTo>
                  <a:pt x="703069" y="927781"/>
                </a:lnTo>
                <a:lnTo>
                  <a:pt x="700092" y="925322"/>
                </a:lnTo>
                <a:lnTo>
                  <a:pt x="699186" y="925322"/>
                </a:lnTo>
                <a:lnTo>
                  <a:pt x="698991" y="924740"/>
                </a:lnTo>
                <a:lnTo>
                  <a:pt x="697891" y="924481"/>
                </a:lnTo>
                <a:lnTo>
                  <a:pt x="697373" y="923898"/>
                </a:lnTo>
                <a:lnTo>
                  <a:pt x="696791" y="924028"/>
                </a:lnTo>
                <a:lnTo>
                  <a:pt x="696402" y="923446"/>
                </a:lnTo>
                <a:lnTo>
                  <a:pt x="693814" y="922863"/>
                </a:lnTo>
                <a:lnTo>
                  <a:pt x="693231" y="922151"/>
                </a:lnTo>
                <a:lnTo>
                  <a:pt x="691742" y="922280"/>
                </a:lnTo>
                <a:lnTo>
                  <a:pt x="691548" y="921698"/>
                </a:lnTo>
                <a:lnTo>
                  <a:pt x="688442" y="921439"/>
                </a:lnTo>
                <a:lnTo>
                  <a:pt x="688053" y="920857"/>
                </a:lnTo>
                <a:lnTo>
                  <a:pt x="687341" y="920857"/>
                </a:lnTo>
                <a:lnTo>
                  <a:pt x="687924" y="921116"/>
                </a:lnTo>
                <a:lnTo>
                  <a:pt x="686047" y="920986"/>
                </a:lnTo>
                <a:lnTo>
                  <a:pt x="685853" y="921245"/>
                </a:lnTo>
                <a:lnTo>
                  <a:pt x="685464" y="920533"/>
                </a:lnTo>
                <a:lnTo>
                  <a:pt x="684558" y="920533"/>
                </a:lnTo>
                <a:lnTo>
                  <a:pt x="684558" y="921116"/>
                </a:lnTo>
                <a:lnTo>
                  <a:pt x="683458" y="921116"/>
                </a:lnTo>
                <a:lnTo>
                  <a:pt x="683652" y="920662"/>
                </a:lnTo>
                <a:lnTo>
                  <a:pt x="682358" y="920792"/>
                </a:lnTo>
                <a:lnTo>
                  <a:pt x="681063" y="920338"/>
                </a:lnTo>
                <a:lnTo>
                  <a:pt x="679575" y="920597"/>
                </a:lnTo>
                <a:lnTo>
                  <a:pt x="679575" y="921180"/>
                </a:lnTo>
                <a:lnTo>
                  <a:pt x="679381" y="920921"/>
                </a:lnTo>
                <a:lnTo>
                  <a:pt x="678798" y="921051"/>
                </a:lnTo>
                <a:lnTo>
                  <a:pt x="678410" y="921892"/>
                </a:lnTo>
                <a:lnTo>
                  <a:pt x="674203" y="920727"/>
                </a:lnTo>
                <a:lnTo>
                  <a:pt x="671614" y="920727"/>
                </a:lnTo>
                <a:lnTo>
                  <a:pt x="670125" y="921309"/>
                </a:lnTo>
                <a:lnTo>
                  <a:pt x="668313" y="921309"/>
                </a:lnTo>
                <a:lnTo>
                  <a:pt x="664430" y="920274"/>
                </a:lnTo>
                <a:lnTo>
                  <a:pt x="661647" y="918979"/>
                </a:lnTo>
                <a:lnTo>
                  <a:pt x="659641" y="919691"/>
                </a:lnTo>
                <a:lnTo>
                  <a:pt x="654139" y="919433"/>
                </a:lnTo>
                <a:lnTo>
                  <a:pt x="652651" y="919691"/>
                </a:lnTo>
                <a:lnTo>
                  <a:pt x="652068" y="920274"/>
                </a:lnTo>
                <a:lnTo>
                  <a:pt x="647473" y="920403"/>
                </a:lnTo>
                <a:lnTo>
                  <a:pt x="646567" y="920986"/>
                </a:lnTo>
                <a:lnTo>
                  <a:pt x="645272" y="920857"/>
                </a:lnTo>
                <a:lnTo>
                  <a:pt x="645078" y="921439"/>
                </a:lnTo>
                <a:lnTo>
                  <a:pt x="643978" y="921698"/>
                </a:lnTo>
                <a:lnTo>
                  <a:pt x="643395" y="922734"/>
                </a:lnTo>
                <a:lnTo>
                  <a:pt x="642878" y="922734"/>
                </a:lnTo>
                <a:lnTo>
                  <a:pt x="643072" y="922992"/>
                </a:lnTo>
                <a:lnTo>
                  <a:pt x="642554" y="923122"/>
                </a:lnTo>
                <a:lnTo>
                  <a:pt x="642554" y="923574"/>
                </a:lnTo>
                <a:lnTo>
                  <a:pt x="641648" y="924157"/>
                </a:lnTo>
                <a:lnTo>
                  <a:pt x="641260" y="924869"/>
                </a:lnTo>
                <a:lnTo>
                  <a:pt x="639771" y="925581"/>
                </a:lnTo>
                <a:lnTo>
                  <a:pt x="640483" y="926034"/>
                </a:lnTo>
                <a:lnTo>
                  <a:pt x="640871" y="927070"/>
                </a:lnTo>
                <a:lnTo>
                  <a:pt x="640159" y="928364"/>
                </a:lnTo>
                <a:lnTo>
                  <a:pt x="640159" y="929076"/>
                </a:lnTo>
                <a:lnTo>
                  <a:pt x="640742" y="929206"/>
                </a:lnTo>
                <a:lnTo>
                  <a:pt x="640548" y="929659"/>
                </a:lnTo>
                <a:lnTo>
                  <a:pt x="638865" y="929788"/>
                </a:lnTo>
                <a:lnTo>
                  <a:pt x="638347" y="930824"/>
                </a:lnTo>
                <a:lnTo>
                  <a:pt x="633170" y="932700"/>
                </a:lnTo>
                <a:lnTo>
                  <a:pt x="634076" y="934448"/>
                </a:lnTo>
                <a:lnTo>
                  <a:pt x="633687" y="934448"/>
                </a:lnTo>
                <a:lnTo>
                  <a:pt x="633299" y="935484"/>
                </a:lnTo>
                <a:lnTo>
                  <a:pt x="632716" y="935742"/>
                </a:lnTo>
                <a:lnTo>
                  <a:pt x="630322" y="935289"/>
                </a:lnTo>
                <a:lnTo>
                  <a:pt x="628639" y="934448"/>
                </a:lnTo>
                <a:lnTo>
                  <a:pt x="627345" y="934707"/>
                </a:lnTo>
                <a:lnTo>
                  <a:pt x="626439" y="933671"/>
                </a:lnTo>
                <a:lnTo>
                  <a:pt x="624626" y="933671"/>
                </a:lnTo>
                <a:lnTo>
                  <a:pt x="624626" y="935678"/>
                </a:lnTo>
                <a:lnTo>
                  <a:pt x="624238" y="935548"/>
                </a:lnTo>
                <a:lnTo>
                  <a:pt x="623720" y="936713"/>
                </a:lnTo>
                <a:lnTo>
                  <a:pt x="620937" y="936583"/>
                </a:lnTo>
                <a:lnTo>
                  <a:pt x="620743" y="937037"/>
                </a:lnTo>
                <a:lnTo>
                  <a:pt x="618737" y="937037"/>
                </a:lnTo>
                <a:lnTo>
                  <a:pt x="618931" y="937490"/>
                </a:lnTo>
                <a:lnTo>
                  <a:pt x="617831" y="938201"/>
                </a:lnTo>
                <a:lnTo>
                  <a:pt x="617119" y="938073"/>
                </a:lnTo>
                <a:lnTo>
                  <a:pt x="616407" y="938655"/>
                </a:lnTo>
                <a:lnTo>
                  <a:pt x="615501" y="938525"/>
                </a:lnTo>
                <a:lnTo>
                  <a:pt x="614789" y="939367"/>
                </a:lnTo>
                <a:lnTo>
                  <a:pt x="613106" y="939949"/>
                </a:lnTo>
                <a:lnTo>
                  <a:pt x="612394" y="939820"/>
                </a:lnTo>
                <a:lnTo>
                  <a:pt x="611682" y="940403"/>
                </a:lnTo>
                <a:lnTo>
                  <a:pt x="611294" y="940403"/>
                </a:lnTo>
                <a:lnTo>
                  <a:pt x="611488" y="939949"/>
                </a:lnTo>
                <a:lnTo>
                  <a:pt x="610388" y="940208"/>
                </a:lnTo>
                <a:lnTo>
                  <a:pt x="609482" y="939755"/>
                </a:lnTo>
                <a:lnTo>
                  <a:pt x="607799" y="940208"/>
                </a:lnTo>
                <a:lnTo>
                  <a:pt x="607216" y="939949"/>
                </a:lnTo>
                <a:lnTo>
                  <a:pt x="607022" y="939237"/>
                </a:lnTo>
                <a:lnTo>
                  <a:pt x="605922" y="939367"/>
                </a:lnTo>
                <a:lnTo>
                  <a:pt x="604822" y="938785"/>
                </a:lnTo>
                <a:lnTo>
                  <a:pt x="604627" y="938201"/>
                </a:lnTo>
                <a:lnTo>
                  <a:pt x="602039" y="937749"/>
                </a:lnTo>
                <a:lnTo>
                  <a:pt x="598349" y="935872"/>
                </a:lnTo>
                <a:lnTo>
                  <a:pt x="597249" y="936325"/>
                </a:lnTo>
                <a:lnTo>
                  <a:pt x="595761" y="935872"/>
                </a:lnTo>
                <a:lnTo>
                  <a:pt x="593884" y="937167"/>
                </a:lnTo>
                <a:lnTo>
                  <a:pt x="593495" y="937878"/>
                </a:lnTo>
                <a:lnTo>
                  <a:pt x="592395" y="938331"/>
                </a:lnTo>
                <a:lnTo>
                  <a:pt x="592395" y="939043"/>
                </a:lnTo>
                <a:lnTo>
                  <a:pt x="592007" y="939043"/>
                </a:lnTo>
                <a:lnTo>
                  <a:pt x="592201" y="940079"/>
                </a:lnTo>
                <a:lnTo>
                  <a:pt x="591683" y="940338"/>
                </a:lnTo>
                <a:lnTo>
                  <a:pt x="590195" y="939755"/>
                </a:lnTo>
                <a:lnTo>
                  <a:pt x="590000" y="938914"/>
                </a:lnTo>
                <a:lnTo>
                  <a:pt x="590389" y="938785"/>
                </a:lnTo>
                <a:lnTo>
                  <a:pt x="590389" y="938201"/>
                </a:lnTo>
                <a:lnTo>
                  <a:pt x="589806" y="937749"/>
                </a:lnTo>
                <a:lnTo>
                  <a:pt x="586700" y="938201"/>
                </a:lnTo>
                <a:lnTo>
                  <a:pt x="585988" y="939820"/>
                </a:lnTo>
                <a:lnTo>
                  <a:pt x="585405" y="940079"/>
                </a:lnTo>
                <a:lnTo>
                  <a:pt x="581328" y="940079"/>
                </a:lnTo>
                <a:lnTo>
                  <a:pt x="581522" y="939820"/>
                </a:lnTo>
                <a:lnTo>
                  <a:pt x="580422" y="940079"/>
                </a:lnTo>
                <a:lnTo>
                  <a:pt x="578221" y="939043"/>
                </a:lnTo>
                <a:lnTo>
                  <a:pt x="577703" y="937878"/>
                </a:lnTo>
                <a:lnTo>
                  <a:pt x="578221" y="936843"/>
                </a:lnTo>
                <a:lnTo>
                  <a:pt x="579710" y="937102"/>
                </a:lnTo>
                <a:lnTo>
                  <a:pt x="579904" y="936519"/>
                </a:lnTo>
                <a:lnTo>
                  <a:pt x="580810" y="935936"/>
                </a:lnTo>
                <a:lnTo>
                  <a:pt x="580810" y="935484"/>
                </a:lnTo>
                <a:lnTo>
                  <a:pt x="582104" y="934901"/>
                </a:lnTo>
                <a:lnTo>
                  <a:pt x="583205" y="934901"/>
                </a:lnTo>
                <a:lnTo>
                  <a:pt x="583593" y="934189"/>
                </a:lnTo>
                <a:lnTo>
                  <a:pt x="585276" y="934448"/>
                </a:lnTo>
                <a:lnTo>
                  <a:pt x="585664" y="933995"/>
                </a:lnTo>
                <a:lnTo>
                  <a:pt x="583464" y="933866"/>
                </a:lnTo>
                <a:lnTo>
                  <a:pt x="583464" y="934124"/>
                </a:lnTo>
                <a:lnTo>
                  <a:pt x="582169" y="934707"/>
                </a:lnTo>
                <a:lnTo>
                  <a:pt x="581069" y="934448"/>
                </a:lnTo>
                <a:lnTo>
                  <a:pt x="581263" y="932571"/>
                </a:lnTo>
                <a:lnTo>
                  <a:pt x="580681" y="930824"/>
                </a:lnTo>
                <a:lnTo>
                  <a:pt x="581069" y="930565"/>
                </a:lnTo>
                <a:lnTo>
                  <a:pt x="581263" y="928428"/>
                </a:lnTo>
                <a:lnTo>
                  <a:pt x="581651" y="927976"/>
                </a:lnTo>
                <a:lnTo>
                  <a:pt x="579451" y="928105"/>
                </a:lnTo>
                <a:lnTo>
                  <a:pt x="579063" y="927846"/>
                </a:lnTo>
                <a:lnTo>
                  <a:pt x="579645" y="925840"/>
                </a:lnTo>
                <a:lnTo>
                  <a:pt x="579063" y="924804"/>
                </a:lnTo>
                <a:lnTo>
                  <a:pt x="578868" y="922927"/>
                </a:lnTo>
                <a:lnTo>
                  <a:pt x="579257" y="921892"/>
                </a:lnTo>
                <a:lnTo>
                  <a:pt x="582363" y="922475"/>
                </a:lnTo>
                <a:lnTo>
                  <a:pt x="583464" y="921633"/>
                </a:lnTo>
                <a:lnTo>
                  <a:pt x="581263" y="922086"/>
                </a:lnTo>
                <a:lnTo>
                  <a:pt x="579063" y="921245"/>
                </a:lnTo>
                <a:lnTo>
                  <a:pt x="579257" y="919626"/>
                </a:lnTo>
                <a:lnTo>
                  <a:pt x="579969" y="919044"/>
                </a:lnTo>
                <a:lnTo>
                  <a:pt x="579774" y="916909"/>
                </a:lnTo>
                <a:lnTo>
                  <a:pt x="579192" y="916067"/>
                </a:lnTo>
                <a:lnTo>
                  <a:pt x="579580" y="915031"/>
                </a:lnTo>
                <a:lnTo>
                  <a:pt x="579386" y="914320"/>
                </a:lnTo>
                <a:lnTo>
                  <a:pt x="579969" y="913608"/>
                </a:lnTo>
                <a:lnTo>
                  <a:pt x="579774" y="911731"/>
                </a:lnTo>
                <a:lnTo>
                  <a:pt x="579192" y="911731"/>
                </a:lnTo>
                <a:lnTo>
                  <a:pt x="579192" y="914061"/>
                </a:lnTo>
                <a:lnTo>
                  <a:pt x="578804" y="914644"/>
                </a:lnTo>
                <a:lnTo>
                  <a:pt x="578221" y="914514"/>
                </a:lnTo>
                <a:lnTo>
                  <a:pt x="577121" y="912766"/>
                </a:lnTo>
                <a:lnTo>
                  <a:pt x="575632" y="911601"/>
                </a:lnTo>
                <a:lnTo>
                  <a:pt x="575244" y="910760"/>
                </a:lnTo>
                <a:lnTo>
                  <a:pt x="573950" y="910177"/>
                </a:lnTo>
                <a:lnTo>
                  <a:pt x="573432" y="909336"/>
                </a:lnTo>
                <a:lnTo>
                  <a:pt x="572720" y="909077"/>
                </a:lnTo>
                <a:lnTo>
                  <a:pt x="571814" y="907200"/>
                </a:lnTo>
                <a:lnTo>
                  <a:pt x="570908" y="906489"/>
                </a:lnTo>
                <a:lnTo>
                  <a:pt x="570713" y="906747"/>
                </a:lnTo>
                <a:lnTo>
                  <a:pt x="572396" y="909077"/>
                </a:lnTo>
                <a:lnTo>
                  <a:pt x="572590" y="910954"/>
                </a:lnTo>
                <a:lnTo>
                  <a:pt x="574791" y="912248"/>
                </a:lnTo>
                <a:lnTo>
                  <a:pt x="576279" y="913866"/>
                </a:lnTo>
                <a:lnTo>
                  <a:pt x="576279" y="914320"/>
                </a:lnTo>
                <a:lnTo>
                  <a:pt x="578286" y="915614"/>
                </a:lnTo>
                <a:lnTo>
                  <a:pt x="578286" y="917621"/>
                </a:lnTo>
                <a:lnTo>
                  <a:pt x="577768" y="919950"/>
                </a:lnTo>
                <a:lnTo>
                  <a:pt x="578286" y="920986"/>
                </a:lnTo>
                <a:lnTo>
                  <a:pt x="578092" y="924610"/>
                </a:lnTo>
                <a:lnTo>
                  <a:pt x="578804" y="926034"/>
                </a:lnTo>
                <a:lnTo>
                  <a:pt x="578415" y="928170"/>
                </a:lnTo>
                <a:lnTo>
                  <a:pt x="578933" y="928752"/>
                </a:lnTo>
                <a:lnTo>
                  <a:pt x="580228" y="928882"/>
                </a:lnTo>
                <a:lnTo>
                  <a:pt x="580810" y="929723"/>
                </a:lnTo>
                <a:lnTo>
                  <a:pt x="579904" y="930888"/>
                </a:lnTo>
                <a:lnTo>
                  <a:pt x="580616" y="932765"/>
                </a:lnTo>
                <a:lnTo>
                  <a:pt x="580098" y="933347"/>
                </a:lnTo>
                <a:lnTo>
                  <a:pt x="579904" y="934383"/>
                </a:lnTo>
                <a:lnTo>
                  <a:pt x="577315" y="936390"/>
                </a:lnTo>
                <a:lnTo>
                  <a:pt x="575827" y="938720"/>
                </a:lnTo>
                <a:lnTo>
                  <a:pt x="574144" y="938978"/>
                </a:lnTo>
                <a:lnTo>
                  <a:pt x="574144" y="939237"/>
                </a:lnTo>
                <a:lnTo>
                  <a:pt x="573755" y="938785"/>
                </a:lnTo>
                <a:lnTo>
                  <a:pt x="573367" y="940338"/>
                </a:lnTo>
                <a:lnTo>
                  <a:pt x="571167" y="940596"/>
                </a:lnTo>
                <a:lnTo>
                  <a:pt x="569872" y="941179"/>
                </a:lnTo>
                <a:lnTo>
                  <a:pt x="568578" y="940596"/>
                </a:lnTo>
                <a:lnTo>
                  <a:pt x="568578" y="941632"/>
                </a:lnTo>
                <a:lnTo>
                  <a:pt x="567995" y="941761"/>
                </a:lnTo>
                <a:lnTo>
                  <a:pt x="567995" y="944480"/>
                </a:lnTo>
                <a:lnTo>
                  <a:pt x="567283" y="945192"/>
                </a:lnTo>
                <a:lnTo>
                  <a:pt x="565989" y="945062"/>
                </a:lnTo>
                <a:lnTo>
                  <a:pt x="565277" y="943185"/>
                </a:lnTo>
                <a:lnTo>
                  <a:pt x="563982" y="943056"/>
                </a:lnTo>
                <a:lnTo>
                  <a:pt x="563982" y="942473"/>
                </a:lnTo>
                <a:lnTo>
                  <a:pt x="563076" y="942214"/>
                </a:lnTo>
                <a:lnTo>
                  <a:pt x="563076" y="941179"/>
                </a:lnTo>
                <a:lnTo>
                  <a:pt x="563594" y="940596"/>
                </a:lnTo>
                <a:lnTo>
                  <a:pt x="563400" y="936260"/>
                </a:lnTo>
                <a:lnTo>
                  <a:pt x="563788" y="932636"/>
                </a:lnTo>
                <a:lnTo>
                  <a:pt x="562494" y="931924"/>
                </a:lnTo>
                <a:lnTo>
                  <a:pt x="562105" y="931082"/>
                </a:lnTo>
                <a:lnTo>
                  <a:pt x="561394" y="931082"/>
                </a:lnTo>
                <a:lnTo>
                  <a:pt x="561394" y="929918"/>
                </a:lnTo>
                <a:lnTo>
                  <a:pt x="560811" y="929335"/>
                </a:lnTo>
                <a:lnTo>
                  <a:pt x="561005" y="928300"/>
                </a:lnTo>
                <a:lnTo>
                  <a:pt x="559517" y="928300"/>
                </a:lnTo>
                <a:lnTo>
                  <a:pt x="559128" y="927846"/>
                </a:lnTo>
                <a:lnTo>
                  <a:pt x="557834" y="928105"/>
                </a:lnTo>
                <a:lnTo>
                  <a:pt x="557445" y="928364"/>
                </a:lnTo>
                <a:lnTo>
                  <a:pt x="557834" y="929788"/>
                </a:lnTo>
                <a:lnTo>
                  <a:pt x="556734" y="929659"/>
                </a:lnTo>
                <a:lnTo>
                  <a:pt x="556928" y="930241"/>
                </a:lnTo>
                <a:lnTo>
                  <a:pt x="556022" y="931277"/>
                </a:lnTo>
                <a:lnTo>
                  <a:pt x="554339" y="931406"/>
                </a:lnTo>
                <a:lnTo>
                  <a:pt x="552333" y="932571"/>
                </a:lnTo>
                <a:lnTo>
                  <a:pt x="547931" y="932830"/>
                </a:lnTo>
                <a:lnTo>
                  <a:pt x="547737" y="933283"/>
                </a:lnTo>
                <a:lnTo>
                  <a:pt x="546055" y="933542"/>
                </a:lnTo>
                <a:lnTo>
                  <a:pt x="545537" y="934254"/>
                </a:lnTo>
                <a:lnTo>
                  <a:pt x="544242" y="934383"/>
                </a:lnTo>
                <a:lnTo>
                  <a:pt x="542948" y="935807"/>
                </a:lnTo>
                <a:lnTo>
                  <a:pt x="540359" y="935807"/>
                </a:lnTo>
                <a:lnTo>
                  <a:pt x="538676" y="937554"/>
                </a:lnTo>
                <a:lnTo>
                  <a:pt x="537770" y="937554"/>
                </a:lnTo>
                <a:lnTo>
                  <a:pt x="537252" y="938720"/>
                </a:lnTo>
                <a:lnTo>
                  <a:pt x="537447" y="939755"/>
                </a:lnTo>
                <a:lnTo>
                  <a:pt x="536346" y="939884"/>
                </a:lnTo>
                <a:lnTo>
                  <a:pt x="535829" y="940467"/>
                </a:lnTo>
                <a:lnTo>
                  <a:pt x="535829" y="941502"/>
                </a:lnTo>
                <a:lnTo>
                  <a:pt x="536217" y="941632"/>
                </a:lnTo>
                <a:lnTo>
                  <a:pt x="536023" y="942473"/>
                </a:lnTo>
                <a:lnTo>
                  <a:pt x="536411" y="942732"/>
                </a:lnTo>
                <a:lnTo>
                  <a:pt x="536411" y="943897"/>
                </a:lnTo>
                <a:lnTo>
                  <a:pt x="536800" y="944027"/>
                </a:lnTo>
                <a:lnTo>
                  <a:pt x="536411" y="945580"/>
                </a:lnTo>
                <a:lnTo>
                  <a:pt x="536929" y="946033"/>
                </a:lnTo>
                <a:lnTo>
                  <a:pt x="536929" y="947068"/>
                </a:lnTo>
                <a:lnTo>
                  <a:pt x="537641" y="947910"/>
                </a:lnTo>
                <a:lnTo>
                  <a:pt x="539324" y="948363"/>
                </a:lnTo>
                <a:lnTo>
                  <a:pt x="539906" y="948945"/>
                </a:lnTo>
                <a:lnTo>
                  <a:pt x="540100" y="949981"/>
                </a:lnTo>
                <a:lnTo>
                  <a:pt x="539712" y="950111"/>
                </a:lnTo>
                <a:lnTo>
                  <a:pt x="539518" y="951405"/>
                </a:lnTo>
                <a:lnTo>
                  <a:pt x="539906" y="951146"/>
                </a:lnTo>
                <a:lnTo>
                  <a:pt x="540424" y="953476"/>
                </a:lnTo>
                <a:lnTo>
                  <a:pt x="539324" y="953217"/>
                </a:lnTo>
                <a:lnTo>
                  <a:pt x="539324" y="952635"/>
                </a:lnTo>
                <a:lnTo>
                  <a:pt x="538806" y="952635"/>
                </a:lnTo>
                <a:lnTo>
                  <a:pt x="538094" y="953347"/>
                </a:lnTo>
                <a:lnTo>
                  <a:pt x="537188" y="952311"/>
                </a:lnTo>
                <a:lnTo>
                  <a:pt x="536605" y="952311"/>
                </a:lnTo>
                <a:lnTo>
                  <a:pt x="535893" y="953347"/>
                </a:lnTo>
                <a:lnTo>
                  <a:pt x="535893" y="953929"/>
                </a:lnTo>
                <a:lnTo>
                  <a:pt x="534210" y="954641"/>
                </a:lnTo>
                <a:lnTo>
                  <a:pt x="533822" y="955482"/>
                </a:lnTo>
                <a:lnTo>
                  <a:pt x="533434" y="955482"/>
                </a:lnTo>
                <a:lnTo>
                  <a:pt x="533822" y="955935"/>
                </a:lnTo>
                <a:lnTo>
                  <a:pt x="533240" y="956648"/>
                </a:lnTo>
                <a:lnTo>
                  <a:pt x="530845" y="957812"/>
                </a:lnTo>
                <a:lnTo>
                  <a:pt x="529939" y="959560"/>
                </a:lnTo>
                <a:lnTo>
                  <a:pt x="530327" y="960401"/>
                </a:lnTo>
                <a:lnTo>
                  <a:pt x="530133" y="960984"/>
                </a:lnTo>
                <a:lnTo>
                  <a:pt x="530651" y="960984"/>
                </a:lnTo>
                <a:lnTo>
                  <a:pt x="530457" y="962019"/>
                </a:lnTo>
                <a:lnTo>
                  <a:pt x="532140" y="963313"/>
                </a:lnTo>
                <a:lnTo>
                  <a:pt x="531428" y="963767"/>
                </a:lnTo>
                <a:lnTo>
                  <a:pt x="531622" y="964220"/>
                </a:lnTo>
                <a:lnTo>
                  <a:pt x="530716" y="964673"/>
                </a:lnTo>
                <a:lnTo>
                  <a:pt x="531104" y="965126"/>
                </a:lnTo>
                <a:lnTo>
                  <a:pt x="530198" y="965385"/>
                </a:lnTo>
                <a:lnTo>
                  <a:pt x="530198" y="966679"/>
                </a:lnTo>
                <a:lnTo>
                  <a:pt x="530586" y="966938"/>
                </a:lnTo>
                <a:lnTo>
                  <a:pt x="530198" y="967068"/>
                </a:lnTo>
                <a:lnTo>
                  <a:pt x="530392" y="967780"/>
                </a:lnTo>
                <a:lnTo>
                  <a:pt x="529874" y="967909"/>
                </a:lnTo>
                <a:lnTo>
                  <a:pt x="529874" y="968491"/>
                </a:lnTo>
                <a:lnTo>
                  <a:pt x="530586" y="968751"/>
                </a:lnTo>
                <a:lnTo>
                  <a:pt x="530586" y="969333"/>
                </a:lnTo>
                <a:lnTo>
                  <a:pt x="530974" y="969462"/>
                </a:lnTo>
                <a:lnTo>
                  <a:pt x="530263" y="970304"/>
                </a:lnTo>
                <a:lnTo>
                  <a:pt x="530263" y="971728"/>
                </a:lnTo>
                <a:lnTo>
                  <a:pt x="529680" y="971987"/>
                </a:lnTo>
                <a:lnTo>
                  <a:pt x="530586" y="972115"/>
                </a:lnTo>
                <a:lnTo>
                  <a:pt x="531686" y="973281"/>
                </a:lnTo>
                <a:lnTo>
                  <a:pt x="534469" y="973863"/>
                </a:lnTo>
                <a:lnTo>
                  <a:pt x="534858" y="974446"/>
                </a:lnTo>
                <a:lnTo>
                  <a:pt x="536346" y="974446"/>
                </a:lnTo>
                <a:lnTo>
                  <a:pt x="536541" y="974704"/>
                </a:lnTo>
                <a:lnTo>
                  <a:pt x="534534" y="975158"/>
                </a:lnTo>
                <a:lnTo>
                  <a:pt x="535440" y="975870"/>
                </a:lnTo>
                <a:lnTo>
                  <a:pt x="535246" y="977034"/>
                </a:lnTo>
                <a:lnTo>
                  <a:pt x="533758" y="978070"/>
                </a:lnTo>
                <a:lnTo>
                  <a:pt x="532269" y="978070"/>
                </a:lnTo>
                <a:lnTo>
                  <a:pt x="529680" y="980530"/>
                </a:lnTo>
                <a:lnTo>
                  <a:pt x="529874" y="981241"/>
                </a:lnTo>
                <a:lnTo>
                  <a:pt x="529292" y="981953"/>
                </a:lnTo>
                <a:lnTo>
                  <a:pt x="529098" y="983119"/>
                </a:lnTo>
                <a:lnTo>
                  <a:pt x="530198" y="983378"/>
                </a:lnTo>
                <a:lnTo>
                  <a:pt x="530198" y="983960"/>
                </a:lnTo>
                <a:lnTo>
                  <a:pt x="530910" y="984219"/>
                </a:lnTo>
                <a:lnTo>
                  <a:pt x="531104" y="984801"/>
                </a:lnTo>
                <a:lnTo>
                  <a:pt x="530910" y="985254"/>
                </a:lnTo>
                <a:lnTo>
                  <a:pt x="530392" y="985254"/>
                </a:lnTo>
                <a:lnTo>
                  <a:pt x="530198" y="986095"/>
                </a:lnTo>
                <a:lnTo>
                  <a:pt x="529292" y="985966"/>
                </a:lnTo>
                <a:lnTo>
                  <a:pt x="527480" y="986549"/>
                </a:lnTo>
                <a:lnTo>
                  <a:pt x="525473" y="988296"/>
                </a:lnTo>
                <a:lnTo>
                  <a:pt x="525279" y="990303"/>
                </a:lnTo>
                <a:lnTo>
                  <a:pt x="525667" y="990562"/>
                </a:lnTo>
                <a:lnTo>
                  <a:pt x="525862" y="992438"/>
                </a:lnTo>
                <a:lnTo>
                  <a:pt x="525473" y="993991"/>
                </a:lnTo>
                <a:lnTo>
                  <a:pt x="523078" y="994704"/>
                </a:lnTo>
                <a:lnTo>
                  <a:pt x="523273" y="994121"/>
                </a:lnTo>
                <a:lnTo>
                  <a:pt x="522884" y="993409"/>
                </a:lnTo>
                <a:lnTo>
                  <a:pt x="522302" y="993409"/>
                </a:lnTo>
                <a:lnTo>
                  <a:pt x="521784" y="992115"/>
                </a:lnTo>
                <a:lnTo>
                  <a:pt x="521202" y="992245"/>
                </a:lnTo>
                <a:lnTo>
                  <a:pt x="521202" y="991661"/>
                </a:lnTo>
                <a:lnTo>
                  <a:pt x="520684" y="991403"/>
                </a:lnTo>
                <a:lnTo>
                  <a:pt x="520295" y="988555"/>
                </a:lnTo>
                <a:lnTo>
                  <a:pt x="519001" y="988425"/>
                </a:lnTo>
                <a:lnTo>
                  <a:pt x="518483" y="987843"/>
                </a:lnTo>
                <a:lnTo>
                  <a:pt x="515506" y="988555"/>
                </a:lnTo>
                <a:lnTo>
                  <a:pt x="514794" y="988425"/>
                </a:lnTo>
                <a:lnTo>
                  <a:pt x="514276" y="987261"/>
                </a:lnTo>
                <a:lnTo>
                  <a:pt x="512076" y="987519"/>
                </a:lnTo>
                <a:lnTo>
                  <a:pt x="511364" y="986678"/>
                </a:lnTo>
                <a:lnTo>
                  <a:pt x="511558" y="985966"/>
                </a:lnTo>
                <a:lnTo>
                  <a:pt x="511170" y="985125"/>
                </a:lnTo>
                <a:lnTo>
                  <a:pt x="510652" y="984996"/>
                </a:lnTo>
                <a:lnTo>
                  <a:pt x="510264" y="986160"/>
                </a:lnTo>
                <a:lnTo>
                  <a:pt x="507675" y="986160"/>
                </a:lnTo>
                <a:lnTo>
                  <a:pt x="507480" y="985901"/>
                </a:lnTo>
                <a:lnTo>
                  <a:pt x="506769" y="986031"/>
                </a:lnTo>
                <a:lnTo>
                  <a:pt x="506769" y="986290"/>
                </a:lnTo>
                <a:lnTo>
                  <a:pt x="503274" y="986160"/>
                </a:lnTo>
                <a:lnTo>
                  <a:pt x="503079" y="986743"/>
                </a:lnTo>
                <a:lnTo>
                  <a:pt x="501979" y="987326"/>
                </a:lnTo>
                <a:lnTo>
                  <a:pt x="501267" y="988490"/>
                </a:lnTo>
                <a:lnTo>
                  <a:pt x="500555" y="988361"/>
                </a:lnTo>
                <a:lnTo>
                  <a:pt x="500750" y="988944"/>
                </a:lnTo>
                <a:lnTo>
                  <a:pt x="500038" y="990108"/>
                </a:lnTo>
                <a:lnTo>
                  <a:pt x="499843" y="991532"/>
                </a:lnTo>
                <a:lnTo>
                  <a:pt x="498937" y="991661"/>
                </a:lnTo>
                <a:lnTo>
                  <a:pt x="498743" y="992115"/>
                </a:lnTo>
                <a:lnTo>
                  <a:pt x="497449" y="991985"/>
                </a:lnTo>
                <a:lnTo>
                  <a:pt x="496866" y="992697"/>
                </a:lnTo>
                <a:lnTo>
                  <a:pt x="496866" y="993409"/>
                </a:lnTo>
                <a:lnTo>
                  <a:pt x="495960" y="993991"/>
                </a:lnTo>
                <a:lnTo>
                  <a:pt x="495766" y="994704"/>
                </a:lnTo>
                <a:lnTo>
                  <a:pt x="495248" y="994704"/>
                </a:lnTo>
                <a:lnTo>
                  <a:pt x="494342" y="995416"/>
                </a:lnTo>
                <a:lnTo>
                  <a:pt x="494342" y="996257"/>
                </a:lnTo>
                <a:lnTo>
                  <a:pt x="493436" y="997422"/>
                </a:lnTo>
                <a:lnTo>
                  <a:pt x="492724" y="997551"/>
                </a:lnTo>
                <a:lnTo>
                  <a:pt x="492336" y="997099"/>
                </a:lnTo>
                <a:lnTo>
                  <a:pt x="491430" y="997357"/>
                </a:lnTo>
                <a:lnTo>
                  <a:pt x="490524" y="998910"/>
                </a:lnTo>
                <a:lnTo>
                  <a:pt x="491430" y="999946"/>
                </a:lnTo>
                <a:lnTo>
                  <a:pt x="490524" y="1001694"/>
                </a:lnTo>
                <a:lnTo>
                  <a:pt x="489229" y="1001111"/>
                </a:lnTo>
                <a:lnTo>
                  <a:pt x="488517" y="1001370"/>
                </a:lnTo>
                <a:lnTo>
                  <a:pt x="488517" y="1004088"/>
                </a:lnTo>
                <a:lnTo>
                  <a:pt x="487417" y="1004347"/>
                </a:lnTo>
                <a:lnTo>
                  <a:pt x="487029" y="1005512"/>
                </a:lnTo>
                <a:lnTo>
                  <a:pt x="485540" y="1006094"/>
                </a:lnTo>
                <a:lnTo>
                  <a:pt x="485152" y="1006677"/>
                </a:lnTo>
                <a:lnTo>
                  <a:pt x="484246" y="1006418"/>
                </a:lnTo>
                <a:lnTo>
                  <a:pt x="484440" y="1005124"/>
                </a:lnTo>
                <a:lnTo>
                  <a:pt x="484051" y="1004541"/>
                </a:lnTo>
                <a:lnTo>
                  <a:pt x="484051" y="1003247"/>
                </a:lnTo>
                <a:lnTo>
                  <a:pt x="483340" y="1003247"/>
                </a:lnTo>
                <a:lnTo>
                  <a:pt x="483340" y="1002665"/>
                </a:lnTo>
                <a:lnTo>
                  <a:pt x="482627" y="1002405"/>
                </a:lnTo>
                <a:lnTo>
                  <a:pt x="480945" y="1000528"/>
                </a:lnTo>
                <a:lnTo>
                  <a:pt x="475961" y="1001111"/>
                </a:lnTo>
                <a:lnTo>
                  <a:pt x="475767" y="1001564"/>
                </a:lnTo>
                <a:lnTo>
                  <a:pt x="472466" y="1003441"/>
                </a:lnTo>
                <a:lnTo>
                  <a:pt x="472272" y="1004476"/>
                </a:lnTo>
                <a:lnTo>
                  <a:pt x="471172" y="1005318"/>
                </a:lnTo>
                <a:lnTo>
                  <a:pt x="471366" y="1006483"/>
                </a:lnTo>
                <a:lnTo>
                  <a:pt x="470266" y="1006936"/>
                </a:lnTo>
                <a:lnTo>
                  <a:pt x="469166" y="1008490"/>
                </a:lnTo>
                <a:lnTo>
                  <a:pt x="469360" y="1010236"/>
                </a:lnTo>
                <a:lnTo>
                  <a:pt x="469748" y="1010236"/>
                </a:lnTo>
                <a:lnTo>
                  <a:pt x="469554" y="1011661"/>
                </a:lnTo>
                <a:lnTo>
                  <a:pt x="468842" y="1011531"/>
                </a:lnTo>
                <a:lnTo>
                  <a:pt x="468259" y="1012114"/>
                </a:lnTo>
                <a:lnTo>
                  <a:pt x="467742" y="1011854"/>
                </a:lnTo>
                <a:lnTo>
                  <a:pt x="467547" y="1012308"/>
                </a:lnTo>
                <a:lnTo>
                  <a:pt x="467159" y="1014573"/>
                </a:lnTo>
                <a:lnTo>
                  <a:pt x="468453" y="1015155"/>
                </a:lnTo>
                <a:lnTo>
                  <a:pt x="467547" y="1017744"/>
                </a:lnTo>
                <a:lnTo>
                  <a:pt x="467936" y="1022793"/>
                </a:lnTo>
                <a:lnTo>
                  <a:pt x="467030" y="1023375"/>
                </a:lnTo>
                <a:lnTo>
                  <a:pt x="467030" y="1023957"/>
                </a:lnTo>
                <a:lnTo>
                  <a:pt x="466512" y="1024087"/>
                </a:lnTo>
                <a:lnTo>
                  <a:pt x="466124" y="1024799"/>
                </a:lnTo>
                <a:lnTo>
                  <a:pt x="465023" y="1025058"/>
                </a:lnTo>
                <a:lnTo>
                  <a:pt x="464117" y="1026094"/>
                </a:lnTo>
                <a:lnTo>
                  <a:pt x="464506" y="1027517"/>
                </a:lnTo>
                <a:lnTo>
                  <a:pt x="464311" y="1028229"/>
                </a:lnTo>
                <a:lnTo>
                  <a:pt x="464894" y="1028359"/>
                </a:lnTo>
                <a:lnTo>
                  <a:pt x="465088" y="1029200"/>
                </a:lnTo>
                <a:lnTo>
                  <a:pt x="464182" y="1030365"/>
                </a:lnTo>
                <a:lnTo>
                  <a:pt x="461981" y="1030236"/>
                </a:lnTo>
                <a:lnTo>
                  <a:pt x="460493" y="1030689"/>
                </a:lnTo>
                <a:lnTo>
                  <a:pt x="459587" y="1032566"/>
                </a:lnTo>
                <a:lnTo>
                  <a:pt x="458292" y="1033278"/>
                </a:lnTo>
                <a:lnTo>
                  <a:pt x="458098" y="1033990"/>
                </a:lnTo>
                <a:lnTo>
                  <a:pt x="457192" y="1034442"/>
                </a:lnTo>
                <a:lnTo>
                  <a:pt x="456480" y="1035608"/>
                </a:lnTo>
                <a:lnTo>
                  <a:pt x="455898" y="1035608"/>
                </a:lnTo>
                <a:lnTo>
                  <a:pt x="456092" y="1035867"/>
                </a:lnTo>
                <a:lnTo>
                  <a:pt x="455380" y="1035737"/>
                </a:lnTo>
                <a:lnTo>
                  <a:pt x="454797" y="1035025"/>
                </a:lnTo>
                <a:lnTo>
                  <a:pt x="453503" y="1035155"/>
                </a:lnTo>
                <a:lnTo>
                  <a:pt x="453891" y="1032436"/>
                </a:lnTo>
                <a:lnTo>
                  <a:pt x="453179" y="1031854"/>
                </a:lnTo>
                <a:lnTo>
                  <a:pt x="452985" y="1030301"/>
                </a:lnTo>
                <a:lnTo>
                  <a:pt x="455574" y="1028294"/>
                </a:lnTo>
                <a:lnTo>
                  <a:pt x="455574" y="1027841"/>
                </a:lnTo>
                <a:lnTo>
                  <a:pt x="456286" y="1028100"/>
                </a:lnTo>
                <a:lnTo>
                  <a:pt x="456092" y="1029135"/>
                </a:lnTo>
                <a:lnTo>
                  <a:pt x="457192" y="1029395"/>
                </a:lnTo>
                <a:lnTo>
                  <a:pt x="457386" y="1028553"/>
                </a:lnTo>
                <a:lnTo>
                  <a:pt x="459069" y="1026546"/>
                </a:lnTo>
                <a:lnTo>
                  <a:pt x="459263" y="1023957"/>
                </a:lnTo>
                <a:lnTo>
                  <a:pt x="459975" y="1023829"/>
                </a:lnTo>
                <a:lnTo>
                  <a:pt x="459975" y="1024087"/>
                </a:lnTo>
                <a:lnTo>
                  <a:pt x="461075" y="1024217"/>
                </a:lnTo>
                <a:lnTo>
                  <a:pt x="459781" y="1023375"/>
                </a:lnTo>
                <a:lnTo>
                  <a:pt x="460363" y="1021498"/>
                </a:lnTo>
                <a:lnTo>
                  <a:pt x="458357" y="1021240"/>
                </a:lnTo>
                <a:lnTo>
                  <a:pt x="457969" y="1020528"/>
                </a:lnTo>
                <a:lnTo>
                  <a:pt x="458163" y="1019816"/>
                </a:lnTo>
                <a:lnTo>
                  <a:pt x="459651" y="1019945"/>
                </a:lnTo>
                <a:lnTo>
                  <a:pt x="460234" y="1019492"/>
                </a:lnTo>
                <a:lnTo>
                  <a:pt x="460234" y="1018651"/>
                </a:lnTo>
                <a:lnTo>
                  <a:pt x="460946" y="1018391"/>
                </a:lnTo>
                <a:lnTo>
                  <a:pt x="461528" y="1016515"/>
                </a:lnTo>
                <a:lnTo>
                  <a:pt x="460946" y="1016515"/>
                </a:lnTo>
                <a:lnTo>
                  <a:pt x="460234" y="1017356"/>
                </a:lnTo>
                <a:lnTo>
                  <a:pt x="460234" y="1016321"/>
                </a:lnTo>
                <a:lnTo>
                  <a:pt x="459651" y="1016191"/>
                </a:lnTo>
                <a:lnTo>
                  <a:pt x="459846" y="1017485"/>
                </a:lnTo>
                <a:lnTo>
                  <a:pt x="460234" y="1017485"/>
                </a:lnTo>
                <a:lnTo>
                  <a:pt x="459651" y="1019038"/>
                </a:lnTo>
                <a:lnTo>
                  <a:pt x="459263" y="1019492"/>
                </a:lnTo>
                <a:lnTo>
                  <a:pt x="457386" y="1019492"/>
                </a:lnTo>
                <a:lnTo>
                  <a:pt x="457386" y="1019945"/>
                </a:lnTo>
                <a:lnTo>
                  <a:pt x="457774" y="1019945"/>
                </a:lnTo>
                <a:lnTo>
                  <a:pt x="457580" y="1020786"/>
                </a:lnTo>
                <a:lnTo>
                  <a:pt x="458681" y="1021627"/>
                </a:lnTo>
                <a:lnTo>
                  <a:pt x="458681" y="1022469"/>
                </a:lnTo>
                <a:lnTo>
                  <a:pt x="457192" y="1023893"/>
                </a:lnTo>
                <a:lnTo>
                  <a:pt x="457580" y="1026611"/>
                </a:lnTo>
                <a:lnTo>
                  <a:pt x="456998" y="1026870"/>
                </a:lnTo>
                <a:lnTo>
                  <a:pt x="455898" y="1026741"/>
                </a:lnTo>
                <a:lnTo>
                  <a:pt x="455703" y="1026029"/>
                </a:lnTo>
                <a:lnTo>
                  <a:pt x="454409" y="1025575"/>
                </a:lnTo>
                <a:lnTo>
                  <a:pt x="454409" y="1026029"/>
                </a:lnTo>
                <a:lnTo>
                  <a:pt x="453697" y="1026482"/>
                </a:lnTo>
                <a:lnTo>
                  <a:pt x="452403" y="1026482"/>
                </a:lnTo>
                <a:lnTo>
                  <a:pt x="451497" y="1027776"/>
                </a:lnTo>
                <a:lnTo>
                  <a:pt x="450591" y="1027776"/>
                </a:lnTo>
                <a:lnTo>
                  <a:pt x="449490" y="1026223"/>
                </a:lnTo>
                <a:lnTo>
                  <a:pt x="449490" y="1025187"/>
                </a:lnTo>
                <a:lnTo>
                  <a:pt x="449878" y="1023893"/>
                </a:lnTo>
                <a:lnTo>
                  <a:pt x="450979" y="1022598"/>
                </a:lnTo>
                <a:lnTo>
                  <a:pt x="450979" y="1020593"/>
                </a:lnTo>
                <a:lnTo>
                  <a:pt x="451691" y="1019427"/>
                </a:lnTo>
                <a:lnTo>
                  <a:pt x="451691" y="1018715"/>
                </a:lnTo>
                <a:lnTo>
                  <a:pt x="450979" y="1018003"/>
                </a:lnTo>
                <a:lnTo>
                  <a:pt x="452467" y="1015738"/>
                </a:lnTo>
                <a:lnTo>
                  <a:pt x="451950" y="1013732"/>
                </a:lnTo>
                <a:lnTo>
                  <a:pt x="453244" y="1013149"/>
                </a:lnTo>
                <a:lnTo>
                  <a:pt x="453244" y="1012566"/>
                </a:lnTo>
                <a:lnTo>
                  <a:pt x="451950" y="1012696"/>
                </a:lnTo>
                <a:lnTo>
                  <a:pt x="451950" y="1013149"/>
                </a:lnTo>
                <a:lnTo>
                  <a:pt x="450461" y="1013602"/>
                </a:lnTo>
                <a:lnTo>
                  <a:pt x="449749" y="1011854"/>
                </a:lnTo>
                <a:lnTo>
                  <a:pt x="449037" y="1005836"/>
                </a:lnTo>
                <a:lnTo>
                  <a:pt x="447937" y="1003247"/>
                </a:lnTo>
                <a:lnTo>
                  <a:pt x="447419" y="1002794"/>
                </a:lnTo>
                <a:lnTo>
                  <a:pt x="445413" y="1002665"/>
                </a:lnTo>
                <a:lnTo>
                  <a:pt x="445219" y="1002405"/>
                </a:lnTo>
                <a:lnTo>
                  <a:pt x="444507" y="1002858"/>
                </a:lnTo>
                <a:lnTo>
                  <a:pt x="443018" y="1002858"/>
                </a:lnTo>
                <a:lnTo>
                  <a:pt x="441530" y="1004283"/>
                </a:lnTo>
                <a:lnTo>
                  <a:pt x="441530" y="1005254"/>
                </a:lnTo>
                <a:lnTo>
                  <a:pt x="441012" y="1005512"/>
                </a:lnTo>
                <a:lnTo>
                  <a:pt x="440623" y="1006936"/>
                </a:lnTo>
                <a:lnTo>
                  <a:pt x="440106" y="1007519"/>
                </a:lnTo>
                <a:lnTo>
                  <a:pt x="439199" y="1007519"/>
                </a:lnTo>
                <a:lnTo>
                  <a:pt x="439199" y="1006936"/>
                </a:lnTo>
                <a:lnTo>
                  <a:pt x="439717" y="1006483"/>
                </a:lnTo>
                <a:lnTo>
                  <a:pt x="439717" y="1004606"/>
                </a:lnTo>
                <a:lnTo>
                  <a:pt x="438423" y="1003894"/>
                </a:lnTo>
                <a:lnTo>
                  <a:pt x="438229" y="1003182"/>
                </a:lnTo>
                <a:lnTo>
                  <a:pt x="437517" y="1003182"/>
                </a:lnTo>
                <a:lnTo>
                  <a:pt x="437323" y="1001305"/>
                </a:lnTo>
                <a:lnTo>
                  <a:pt x="437711" y="1000593"/>
                </a:lnTo>
                <a:lnTo>
                  <a:pt x="437128" y="999881"/>
                </a:lnTo>
                <a:lnTo>
                  <a:pt x="436740" y="1000011"/>
                </a:lnTo>
                <a:lnTo>
                  <a:pt x="436740" y="1001047"/>
                </a:lnTo>
                <a:lnTo>
                  <a:pt x="435640" y="1001176"/>
                </a:lnTo>
                <a:lnTo>
                  <a:pt x="434345" y="1000011"/>
                </a:lnTo>
                <a:lnTo>
                  <a:pt x="432663" y="1000140"/>
                </a:lnTo>
                <a:lnTo>
                  <a:pt x="431757" y="999105"/>
                </a:lnTo>
                <a:lnTo>
                  <a:pt x="431045" y="999364"/>
                </a:lnTo>
                <a:lnTo>
                  <a:pt x="431045" y="999816"/>
                </a:lnTo>
                <a:lnTo>
                  <a:pt x="430527" y="999364"/>
                </a:lnTo>
                <a:lnTo>
                  <a:pt x="428520" y="999234"/>
                </a:lnTo>
                <a:lnTo>
                  <a:pt x="428909" y="1000270"/>
                </a:lnTo>
                <a:lnTo>
                  <a:pt x="430592" y="999816"/>
                </a:lnTo>
                <a:lnTo>
                  <a:pt x="430980" y="1000658"/>
                </a:lnTo>
                <a:lnTo>
                  <a:pt x="432468" y="1000205"/>
                </a:lnTo>
                <a:lnTo>
                  <a:pt x="432857" y="1000658"/>
                </a:lnTo>
                <a:lnTo>
                  <a:pt x="433957" y="1000787"/>
                </a:lnTo>
                <a:lnTo>
                  <a:pt x="434475" y="1001370"/>
                </a:lnTo>
                <a:lnTo>
                  <a:pt x="434281" y="1002535"/>
                </a:lnTo>
                <a:lnTo>
                  <a:pt x="435187" y="1004088"/>
                </a:lnTo>
                <a:lnTo>
                  <a:pt x="436675" y="1004541"/>
                </a:lnTo>
                <a:lnTo>
                  <a:pt x="437776" y="1005577"/>
                </a:lnTo>
                <a:lnTo>
                  <a:pt x="438293" y="1006742"/>
                </a:lnTo>
                <a:lnTo>
                  <a:pt x="438293" y="1007907"/>
                </a:lnTo>
                <a:lnTo>
                  <a:pt x="440882" y="1009460"/>
                </a:lnTo>
                <a:lnTo>
                  <a:pt x="441465" y="1012631"/>
                </a:lnTo>
                <a:lnTo>
                  <a:pt x="441076" y="1014767"/>
                </a:lnTo>
                <a:lnTo>
                  <a:pt x="438876" y="1015350"/>
                </a:lnTo>
                <a:lnTo>
                  <a:pt x="437581" y="1015091"/>
                </a:lnTo>
                <a:lnTo>
                  <a:pt x="436093" y="1013537"/>
                </a:lnTo>
                <a:lnTo>
                  <a:pt x="435381" y="1013408"/>
                </a:lnTo>
                <a:lnTo>
                  <a:pt x="435381" y="1013991"/>
                </a:lnTo>
                <a:lnTo>
                  <a:pt x="436093" y="1014444"/>
                </a:lnTo>
                <a:lnTo>
                  <a:pt x="436093" y="1014897"/>
                </a:lnTo>
                <a:lnTo>
                  <a:pt x="437387" y="1015479"/>
                </a:lnTo>
                <a:lnTo>
                  <a:pt x="438682" y="1015738"/>
                </a:lnTo>
                <a:lnTo>
                  <a:pt x="441076" y="1015479"/>
                </a:lnTo>
                <a:lnTo>
                  <a:pt x="441465" y="1015932"/>
                </a:lnTo>
                <a:lnTo>
                  <a:pt x="442371" y="1015802"/>
                </a:lnTo>
                <a:lnTo>
                  <a:pt x="443859" y="1016515"/>
                </a:lnTo>
                <a:lnTo>
                  <a:pt x="444377" y="1016968"/>
                </a:lnTo>
                <a:lnTo>
                  <a:pt x="444377" y="1018845"/>
                </a:lnTo>
                <a:lnTo>
                  <a:pt x="444183" y="1020139"/>
                </a:lnTo>
                <a:lnTo>
                  <a:pt x="441788" y="1023116"/>
                </a:lnTo>
                <a:lnTo>
                  <a:pt x="441271" y="1024411"/>
                </a:lnTo>
                <a:lnTo>
                  <a:pt x="440170" y="1024540"/>
                </a:lnTo>
                <a:lnTo>
                  <a:pt x="439070" y="1023829"/>
                </a:lnTo>
                <a:lnTo>
                  <a:pt x="436093" y="1023957"/>
                </a:lnTo>
                <a:lnTo>
                  <a:pt x="435704" y="1022793"/>
                </a:lnTo>
                <a:lnTo>
                  <a:pt x="434216" y="1021369"/>
                </a:lnTo>
                <a:lnTo>
                  <a:pt x="433634" y="1021369"/>
                </a:lnTo>
                <a:lnTo>
                  <a:pt x="433245" y="1022081"/>
                </a:lnTo>
                <a:lnTo>
                  <a:pt x="432857" y="1022081"/>
                </a:lnTo>
                <a:lnTo>
                  <a:pt x="432274" y="1021822"/>
                </a:lnTo>
                <a:lnTo>
                  <a:pt x="432274" y="1021240"/>
                </a:lnTo>
                <a:lnTo>
                  <a:pt x="430786" y="1021692"/>
                </a:lnTo>
                <a:lnTo>
                  <a:pt x="429880" y="1020657"/>
                </a:lnTo>
                <a:lnTo>
                  <a:pt x="428779" y="1020528"/>
                </a:lnTo>
                <a:lnTo>
                  <a:pt x="428197" y="1021563"/>
                </a:lnTo>
                <a:lnTo>
                  <a:pt x="429491" y="1021822"/>
                </a:lnTo>
                <a:lnTo>
                  <a:pt x="430397" y="1022858"/>
                </a:lnTo>
                <a:lnTo>
                  <a:pt x="430786" y="1022858"/>
                </a:lnTo>
                <a:lnTo>
                  <a:pt x="430397" y="1022275"/>
                </a:lnTo>
                <a:lnTo>
                  <a:pt x="432210" y="1022146"/>
                </a:lnTo>
                <a:lnTo>
                  <a:pt x="432598" y="1022728"/>
                </a:lnTo>
                <a:lnTo>
                  <a:pt x="433892" y="1023310"/>
                </a:lnTo>
                <a:lnTo>
                  <a:pt x="434604" y="1024152"/>
                </a:lnTo>
                <a:lnTo>
                  <a:pt x="434993" y="1025705"/>
                </a:lnTo>
                <a:lnTo>
                  <a:pt x="436481" y="1027582"/>
                </a:lnTo>
                <a:lnTo>
                  <a:pt x="437970" y="1028747"/>
                </a:lnTo>
                <a:lnTo>
                  <a:pt x="439070" y="1028876"/>
                </a:lnTo>
                <a:lnTo>
                  <a:pt x="439264" y="1027323"/>
                </a:lnTo>
                <a:lnTo>
                  <a:pt x="439847" y="1026741"/>
                </a:lnTo>
                <a:lnTo>
                  <a:pt x="440559" y="1026741"/>
                </a:lnTo>
                <a:lnTo>
                  <a:pt x="440559" y="1027776"/>
                </a:lnTo>
                <a:lnTo>
                  <a:pt x="441271" y="1028359"/>
                </a:lnTo>
                <a:lnTo>
                  <a:pt x="442177" y="1028100"/>
                </a:lnTo>
                <a:lnTo>
                  <a:pt x="442694" y="1027258"/>
                </a:lnTo>
                <a:lnTo>
                  <a:pt x="442500" y="1028424"/>
                </a:lnTo>
                <a:lnTo>
                  <a:pt x="443212" y="1028876"/>
                </a:lnTo>
                <a:lnTo>
                  <a:pt x="444507" y="1032048"/>
                </a:lnTo>
                <a:lnTo>
                  <a:pt x="445413" y="1033083"/>
                </a:lnTo>
                <a:lnTo>
                  <a:pt x="445219" y="1033795"/>
                </a:lnTo>
                <a:lnTo>
                  <a:pt x="443018" y="1033213"/>
                </a:lnTo>
                <a:lnTo>
                  <a:pt x="442306" y="1032631"/>
                </a:lnTo>
                <a:lnTo>
                  <a:pt x="442306" y="1032177"/>
                </a:lnTo>
                <a:lnTo>
                  <a:pt x="441012" y="1031465"/>
                </a:lnTo>
                <a:lnTo>
                  <a:pt x="440106" y="1031595"/>
                </a:lnTo>
                <a:lnTo>
                  <a:pt x="438617" y="1032760"/>
                </a:lnTo>
                <a:lnTo>
                  <a:pt x="436740" y="1033019"/>
                </a:lnTo>
                <a:lnTo>
                  <a:pt x="436222" y="1033472"/>
                </a:lnTo>
                <a:lnTo>
                  <a:pt x="436417" y="1034184"/>
                </a:lnTo>
                <a:lnTo>
                  <a:pt x="436028" y="1035025"/>
                </a:lnTo>
                <a:lnTo>
                  <a:pt x="435446" y="1034766"/>
                </a:lnTo>
                <a:lnTo>
                  <a:pt x="434540" y="1035348"/>
                </a:lnTo>
                <a:lnTo>
                  <a:pt x="433439" y="1035090"/>
                </a:lnTo>
                <a:lnTo>
                  <a:pt x="433245" y="1033537"/>
                </a:lnTo>
                <a:lnTo>
                  <a:pt x="432727" y="1033278"/>
                </a:lnTo>
                <a:lnTo>
                  <a:pt x="433116" y="1035284"/>
                </a:lnTo>
                <a:lnTo>
                  <a:pt x="433698" y="1035737"/>
                </a:lnTo>
                <a:lnTo>
                  <a:pt x="433698" y="1036773"/>
                </a:lnTo>
                <a:lnTo>
                  <a:pt x="434086" y="1037485"/>
                </a:lnTo>
                <a:lnTo>
                  <a:pt x="434798" y="1037743"/>
                </a:lnTo>
                <a:lnTo>
                  <a:pt x="434993" y="1038584"/>
                </a:lnTo>
                <a:lnTo>
                  <a:pt x="432598" y="1039879"/>
                </a:lnTo>
                <a:lnTo>
                  <a:pt x="432015" y="1041303"/>
                </a:lnTo>
                <a:lnTo>
                  <a:pt x="430333" y="1042274"/>
                </a:lnTo>
                <a:lnTo>
                  <a:pt x="428456" y="1042532"/>
                </a:lnTo>
                <a:lnTo>
                  <a:pt x="427938" y="1042986"/>
                </a:lnTo>
                <a:lnTo>
                  <a:pt x="428132" y="1043439"/>
                </a:lnTo>
                <a:lnTo>
                  <a:pt x="429621" y="1043568"/>
                </a:lnTo>
                <a:lnTo>
                  <a:pt x="429815" y="1045704"/>
                </a:lnTo>
                <a:lnTo>
                  <a:pt x="429103" y="1046157"/>
                </a:lnTo>
                <a:lnTo>
                  <a:pt x="429103" y="1048876"/>
                </a:lnTo>
                <a:lnTo>
                  <a:pt x="429815" y="1049588"/>
                </a:lnTo>
                <a:lnTo>
                  <a:pt x="431498" y="1050040"/>
                </a:lnTo>
                <a:lnTo>
                  <a:pt x="432210" y="1050623"/>
                </a:lnTo>
                <a:lnTo>
                  <a:pt x="432210" y="1051335"/>
                </a:lnTo>
                <a:lnTo>
                  <a:pt x="430721" y="1052047"/>
                </a:lnTo>
                <a:lnTo>
                  <a:pt x="430721" y="1052629"/>
                </a:lnTo>
                <a:lnTo>
                  <a:pt x="430009" y="1053212"/>
                </a:lnTo>
                <a:lnTo>
                  <a:pt x="430397" y="1053923"/>
                </a:lnTo>
                <a:lnTo>
                  <a:pt x="429103" y="1054959"/>
                </a:lnTo>
                <a:lnTo>
                  <a:pt x="427808" y="1054959"/>
                </a:lnTo>
                <a:lnTo>
                  <a:pt x="426708" y="1055801"/>
                </a:lnTo>
                <a:lnTo>
                  <a:pt x="426514" y="1056512"/>
                </a:lnTo>
                <a:lnTo>
                  <a:pt x="424637" y="1056383"/>
                </a:lnTo>
                <a:lnTo>
                  <a:pt x="424637" y="1055541"/>
                </a:lnTo>
                <a:lnTo>
                  <a:pt x="424119" y="1055541"/>
                </a:lnTo>
                <a:lnTo>
                  <a:pt x="424314" y="1054959"/>
                </a:lnTo>
                <a:lnTo>
                  <a:pt x="423602" y="1055089"/>
                </a:lnTo>
                <a:lnTo>
                  <a:pt x="423602" y="1054830"/>
                </a:lnTo>
                <a:lnTo>
                  <a:pt x="422307" y="1054377"/>
                </a:lnTo>
                <a:lnTo>
                  <a:pt x="421595" y="1054830"/>
                </a:lnTo>
                <a:lnTo>
                  <a:pt x="420495" y="1054571"/>
                </a:lnTo>
                <a:lnTo>
                  <a:pt x="420301" y="1055024"/>
                </a:lnTo>
                <a:lnTo>
                  <a:pt x="419006" y="1055606"/>
                </a:lnTo>
                <a:lnTo>
                  <a:pt x="418812" y="1056448"/>
                </a:lnTo>
                <a:lnTo>
                  <a:pt x="418100" y="1057031"/>
                </a:lnTo>
                <a:lnTo>
                  <a:pt x="417388" y="1057031"/>
                </a:lnTo>
                <a:lnTo>
                  <a:pt x="416871" y="1056448"/>
                </a:lnTo>
                <a:lnTo>
                  <a:pt x="414864" y="1056577"/>
                </a:lnTo>
                <a:lnTo>
                  <a:pt x="414476" y="1056125"/>
                </a:lnTo>
                <a:lnTo>
                  <a:pt x="412599" y="1056125"/>
                </a:lnTo>
                <a:lnTo>
                  <a:pt x="413182" y="1055283"/>
                </a:lnTo>
                <a:lnTo>
                  <a:pt x="413182" y="1054571"/>
                </a:lnTo>
                <a:lnTo>
                  <a:pt x="412599" y="1054442"/>
                </a:lnTo>
                <a:lnTo>
                  <a:pt x="412599" y="1053147"/>
                </a:lnTo>
                <a:lnTo>
                  <a:pt x="414476" y="1051723"/>
                </a:lnTo>
                <a:lnTo>
                  <a:pt x="414476" y="1051464"/>
                </a:lnTo>
                <a:lnTo>
                  <a:pt x="413764" y="1051464"/>
                </a:lnTo>
                <a:lnTo>
                  <a:pt x="413764" y="1051917"/>
                </a:lnTo>
                <a:lnTo>
                  <a:pt x="412275" y="1053212"/>
                </a:lnTo>
                <a:lnTo>
                  <a:pt x="412275" y="1054635"/>
                </a:lnTo>
                <a:lnTo>
                  <a:pt x="412664" y="1055348"/>
                </a:lnTo>
                <a:lnTo>
                  <a:pt x="411175" y="1057613"/>
                </a:lnTo>
                <a:lnTo>
                  <a:pt x="410269" y="1057743"/>
                </a:lnTo>
                <a:lnTo>
                  <a:pt x="409363" y="1057031"/>
                </a:lnTo>
                <a:lnTo>
                  <a:pt x="408845" y="1057031"/>
                </a:lnTo>
                <a:lnTo>
                  <a:pt x="408327" y="1057483"/>
                </a:lnTo>
                <a:lnTo>
                  <a:pt x="408327" y="1058066"/>
                </a:lnTo>
                <a:lnTo>
                  <a:pt x="405221" y="1058195"/>
                </a:lnTo>
                <a:lnTo>
                  <a:pt x="404509" y="1057354"/>
                </a:lnTo>
                <a:lnTo>
                  <a:pt x="404509" y="1056512"/>
                </a:lnTo>
                <a:lnTo>
                  <a:pt x="405091" y="1056060"/>
                </a:lnTo>
                <a:lnTo>
                  <a:pt x="405091" y="1055348"/>
                </a:lnTo>
                <a:lnTo>
                  <a:pt x="404703" y="1055348"/>
                </a:lnTo>
                <a:lnTo>
                  <a:pt x="404703" y="1055801"/>
                </a:lnTo>
                <a:lnTo>
                  <a:pt x="404121" y="1056060"/>
                </a:lnTo>
                <a:lnTo>
                  <a:pt x="404121" y="1057936"/>
                </a:lnTo>
                <a:lnTo>
                  <a:pt x="405221" y="1058778"/>
                </a:lnTo>
                <a:lnTo>
                  <a:pt x="406904" y="1058907"/>
                </a:lnTo>
                <a:lnTo>
                  <a:pt x="406709" y="1059749"/>
                </a:lnTo>
                <a:lnTo>
                  <a:pt x="405609" y="1059619"/>
                </a:lnTo>
                <a:lnTo>
                  <a:pt x="404897" y="1060072"/>
                </a:lnTo>
                <a:lnTo>
                  <a:pt x="404185" y="1059813"/>
                </a:lnTo>
                <a:lnTo>
                  <a:pt x="401596" y="1061561"/>
                </a:lnTo>
                <a:lnTo>
                  <a:pt x="399719" y="1061302"/>
                </a:lnTo>
                <a:lnTo>
                  <a:pt x="399008" y="1061885"/>
                </a:lnTo>
                <a:lnTo>
                  <a:pt x="396613" y="1062014"/>
                </a:lnTo>
                <a:lnTo>
                  <a:pt x="395901" y="1061431"/>
                </a:lnTo>
                <a:lnTo>
                  <a:pt x="395189" y="1061431"/>
                </a:lnTo>
                <a:lnTo>
                  <a:pt x="395189" y="1062014"/>
                </a:lnTo>
                <a:lnTo>
                  <a:pt x="397001" y="1062855"/>
                </a:lnTo>
                <a:lnTo>
                  <a:pt x="395901" y="1064280"/>
                </a:lnTo>
                <a:lnTo>
                  <a:pt x="396289" y="1064538"/>
                </a:lnTo>
                <a:lnTo>
                  <a:pt x="397972" y="1062532"/>
                </a:lnTo>
                <a:lnTo>
                  <a:pt x="399655" y="1061690"/>
                </a:lnTo>
                <a:lnTo>
                  <a:pt x="400367" y="1061561"/>
                </a:lnTo>
                <a:lnTo>
                  <a:pt x="401661" y="1062273"/>
                </a:lnTo>
                <a:lnTo>
                  <a:pt x="402955" y="1060979"/>
                </a:lnTo>
                <a:lnTo>
                  <a:pt x="404250" y="1060849"/>
                </a:lnTo>
                <a:lnTo>
                  <a:pt x="404832" y="1060396"/>
                </a:lnTo>
                <a:lnTo>
                  <a:pt x="407810" y="1060396"/>
                </a:lnTo>
                <a:lnTo>
                  <a:pt x="407810" y="1059684"/>
                </a:lnTo>
                <a:lnTo>
                  <a:pt x="409492" y="1060137"/>
                </a:lnTo>
                <a:lnTo>
                  <a:pt x="409492" y="1059296"/>
                </a:lnTo>
                <a:lnTo>
                  <a:pt x="412793" y="1058001"/>
                </a:lnTo>
                <a:lnTo>
                  <a:pt x="413699" y="1058001"/>
                </a:lnTo>
                <a:lnTo>
                  <a:pt x="413893" y="1058584"/>
                </a:lnTo>
                <a:lnTo>
                  <a:pt x="415188" y="1058454"/>
                </a:lnTo>
                <a:lnTo>
                  <a:pt x="415576" y="1059037"/>
                </a:lnTo>
                <a:lnTo>
                  <a:pt x="415058" y="1059296"/>
                </a:lnTo>
                <a:lnTo>
                  <a:pt x="415058" y="1059749"/>
                </a:lnTo>
                <a:lnTo>
                  <a:pt x="418036" y="1058325"/>
                </a:lnTo>
                <a:lnTo>
                  <a:pt x="421013" y="1058325"/>
                </a:lnTo>
                <a:lnTo>
                  <a:pt x="423213" y="1059489"/>
                </a:lnTo>
                <a:lnTo>
                  <a:pt x="424896" y="1059037"/>
                </a:lnTo>
                <a:lnTo>
                  <a:pt x="426385" y="1060008"/>
                </a:lnTo>
                <a:lnTo>
                  <a:pt x="427097" y="1061172"/>
                </a:lnTo>
                <a:lnTo>
                  <a:pt x="428779" y="1061172"/>
                </a:lnTo>
                <a:lnTo>
                  <a:pt x="428974" y="1062467"/>
                </a:lnTo>
                <a:lnTo>
                  <a:pt x="427873" y="1062725"/>
                </a:lnTo>
                <a:lnTo>
                  <a:pt x="425867" y="1062143"/>
                </a:lnTo>
                <a:lnTo>
                  <a:pt x="425673" y="1062985"/>
                </a:lnTo>
                <a:lnTo>
                  <a:pt x="423666" y="1063696"/>
                </a:lnTo>
                <a:lnTo>
                  <a:pt x="423278" y="1064408"/>
                </a:lnTo>
                <a:lnTo>
                  <a:pt x="424378" y="1063696"/>
                </a:lnTo>
                <a:lnTo>
                  <a:pt x="425090" y="1063696"/>
                </a:lnTo>
                <a:lnTo>
                  <a:pt x="425996" y="1062855"/>
                </a:lnTo>
                <a:lnTo>
                  <a:pt x="427097" y="1063696"/>
                </a:lnTo>
                <a:lnTo>
                  <a:pt x="430786" y="1063244"/>
                </a:lnTo>
                <a:lnTo>
                  <a:pt x="431303" y="1064408"/>
                </a:lnTo>
                <a:lnTo>
                  <a:pt x="432015" y="1064538"/>
                </a:lnTo>
                <a:lnTo>
                  <a:pt x="432015" y="1064797"/>
                </a:lnTo>
                <a:lnTo>
                  <a:pt x="433116" y="1064538"/>
                </a:lnTo>
                <a:lnTo>
                  <a:pt x="433634" y="1063503"/>
                </a:lnTo>
                <a:lnTo>
                  <a:pt x="434734" y="1063503"/>
                </a:lnTo>
                <a:lnTo>
                  <a:pt x="434734" y="1063956"/>
                </a:lnTo>
                <a:lnTo>
                  <a:pt x="434022" y="1064538"/>
                </a:lnTo>
                <a:lnTo>
                  <a:pt x="434734" y="1066221"/>
                </a:lnTo>
                <a:lnTo>
                  <a:pt x="434022" y="1066933"/>
                </a:lnTo>
                <a:lnTo>
                  <a:pt x="434216" y="1068098"/>
                </a:lnTo>
                <a:lnTo>
                  <a:pt x="433310" y="1068551"/>
                </a:lnTo>
                <a:lnTo>
                  <a:pt x="433698" y="1069134"/>
                </a:lnTo>
                <a:lnTo>
                  <a:pt x="433698" y="1071722"/>
                </a:lnTo>
                <a:lnTo>
                  <a:pt x="433310" y="1071981"/>
                </a:lnTo>
                <a:lnTo>
                  <a:pt x="433310" y="1072693"/>
                </a:lnTo>
                <a:lnTo>
                  <a:pt x="436805" y="1072822"/>
                </a:lnTo>
                <a:lnTo>
                  <a:pt x="437711" y="1073664"/>
                </a:lnTo>
                <a:lnTo>
                  <a:pt x="437517" y="1074958"/>
                </a:lnTo>
                <a:lnTo>
                  <a:pt x="438099" y="1075670"/>
                </a:lnTo>
                <a:lnTo>
                  <a:pt x="438811" y="1075799"/>
                </a:lnTo>
                <a:lnTo>
                  <a:pt x="439394" y="1077094"/>
                </a:lnTo>
                <a:lnTo>
                  <a:pt x="439199" y="1078259"/>
                </a:lnTo>
                <a:lnTo>
                  <a:pt x="438488" y="1078518"/>
                </a:lnTo>
                <a:lnTo>
                  <a:pt x="438293" y="1079100"/>
                </a:lnTo>
                <a:lnTo>
                  <a:pt x="439782" y="1079554"/>
                </a:lnTo>
                <a:lnTo>
                  <a:pt x="441271" y="1080977"/>
                </a:lnTo>
                <a:lnTo>
                  <a:pt x="440170" y="1080977"/>
                </a:lnTo>
                <a:lnTo>
                  <a:pt x="439976" y="1081689"/>
                </a:lnTo>
                <a:lnTo>
                  <a:pt x="438293" y="1082142"/>
                </a:lnTo>
                <a:lnTo>
                  <a:pt x="438293" y="1082725"/>
                </a:lnTo>
                <a:lnTo>
                  <a:pt x="437581" y="1083307"/>
                </a:lnTo>
                <a:lnTo>
                  <a:pt x="437581" y="1086867"/>
                </a:lnTo>
                <a:lnTo>
                  <a:pt x="436675" y="1087320"/>
                </a:lnTo>
                <a:lnTo>
                  <a:pt x="436675" y="1088485"/>
                </a:lnTo>
                <a:lnTo>
                  <a:pt x="437581" y="1089197"/>
                </a:lnTo>
                <a:lnTo>
                  <a:pt x="437064" y="1089455"/>
                </a:lnTo>
                <a:lnTo>
                  <a:pt x="436675" y="1090491"/>
                </a:lnTo>
                <a:lnTo>
                  <a:pt x="434281" y="1090621"/>
                </a:lnTo>
                <a:lnTo>
                  <a:pt x="433569" y="1091333"/>
                </a:lnTo>
                <a:lnTo>
                  <a:pt x="432080" y="1091592"/>
                </a:lnTo>
                <a:lnTo>
                  <a:pt x="430786" y="1091462"/>
                </a:lnTo>
                <a:lnTo>
                  <a:pt x="429685" y="1092174"/>
                </a:lnTo>
                <a:lnTo>
                  <a:pt x="429297" y="1092756"/>
                </a:lnTo>
                <a:lnTo>
                  <a:pt x="429491" y="1093015"/>
                </a:lnTo>
                <a:lnTo>
                  <a:pt x="428003" y="1093727"/>
                </a:lnTo>
                <a:lnTo>
                  <a:pt x="427485" y="1095410"/>
                </a:lnTo>
                <a:lnTo>
                  <a:pt x="428585" y="1095669"/>
                </a:lnTo>
                <a:lnTo>
                  <a:pt x="428779" y="1096511"/>
                </a:lnTo>
                <a:lnTo>
                  <a:pt x="427873" y="1096963"/>
                </a:lnTo>
                <a:lnTo>
                  <a:pt x="427873" y="1097417"/>
                </a:lnTo>
                <a:lnTo>
                  <a:pt x="428585" y="1099164"/>
                </a:lnTo>
                <a:lnTo>
                  <a:pt x="429297" y="1099293"/>
                </a:lnTo>
                <a:lnTo>
                  <a:pt x="429491" y="1100005"/>
                </a:lnTo>
                <a:lnTo>
                  <a:pt x="428909" y="1100135"/>
                </a:lnTo>
                <a:lnTo>
                  <a:pt x="428003" y="1099682"/>
                </a:lnTo>
                <a:lnTo>
                  <a:pt x="428003" y="1100523"/>
                </a:lnTo>
                <a:lnTo>
                  <a:pt x="427485" y="1100394"/>
                </a:lnTo>
                <a:lnTo>
                  <a:pt x="427291" y="1102271"/>
                </a:lnTo>
                <a:lnTo>
                  <a:pt x="427679" y="1102400"/>
                </a:lnTo>
                <a:lnTo>
                  <a:pt x="427291" y="1102400"/>
                </a:lnTo>
                <a:lnTo>
                  <a:pt x="427485" y="1102983"/>
                </a:lnTo>
                <a:lnTo>
                  <a:pt x="427097" y="1102983"/>
                </a:lnTo>
                <a:lnTo>
                  <a:pt x="427097" y="1103565"/>
                </a:lnTo>
                <a:lnTo>
                  <a:pt x="426708" y="1103695"/>
                </a:lnTo>
                <a:lnTo>
                  <a:pt x="426708" y="1105118"/>
                </a:lnTo>
                <a:lnTo>
                  <a:pt x="426320" y="1105701"/>
                </a:lnTo>
                <a:lnTo>
                  <a:pt x="424314" y="1105442"/>
                </a:lnTo>
                <a:lnTo>
                  <a:pt x="423213" y="1106412"/>
                </a:lnTo>
                <a:lnTo>
                  <a:pt x="422113" y="1106412"/>
                </a:lnTo>
                <a:lnTo>
                  <a:pt x="421207" y="1104730"/>
                </a:lnTo>
                <a:lnTo>
                  <a:pt x="419912" y="1104730"/>
                </a:lnTo>
                <a:lnTo>
                  <a:pt x="419718" y="1103759"/>
                </a:lnTo>
                <a:lnTo>
                  <a:pt x="419136" y="1103306"/>
                </a:lnTo>
                <a:lnTo>
                  <a:pt x="418230" y="1104147"/>
                </a:lnTo>
                <a:lnTo>
                  <a:pt x="417712" y="1104147"/>
                </a:lnTo>
                <a:lnTo>
                  <a:pt x="417194" y="1103565"/>
                </a:lnTo>
                <a:lnTo>
                  <a:pt x="415900" y="1103824"/>
                </a:lnTo>
                <a:lnTo>
                  <a:pt x="415900" y="1104924"/>
                </a:lnTo>
                <a:lnTo>
                  <a:pt x="415188" y="1104989"/>
                </a:lnTo>
                <a:lnTo>
                  <a:pt x="414282" y="1103889"/>
                </a:lnTo>
                <a:lnTo>
                  <a:pt x="411175" y="1104018"/>
                </a:lnTo>
                <a:lnTo>
                  <a:pt x="410269" y="1104471"/>
                </a:lnTo>
                <a:lnTo>
                  <a:pt x="408780" y="1104471"/>
                </a:lnTo>
                <a:lnTo>
                  <a:pt x="407874" y="1104018"/>
                </a:lnTo>
                <a:lnTo>
                  <a:pt x="407162" y="1104471"/>
                </a:lnTo>
                <a:lnTo>
                  <a:pt x="407874" y="1105054"/>
                </a:lnTo>
                <a:lnTo>
                  <a:pt x="407680" y="1105636"/>
                </a:lnTo>
                <a:lnTo>
                  <a:pt x="407292" y="1105636"/>
                </a:lnTo>
                <a:lnTo>
                  <a:pt x="407098" y="1105054"/>
                </a:lnTo>
                <a:lnTo>
                  <a:pt x="406386" y="1105054"/>
                </a:lnTo>
                <a:lnTo>
                  <a:pt x="406192" y="1104601"/>
                </a:lnTo>
                <a:lnTo>
                  <a:pt x="405803" y="1104730"/>
                </a:lnTo>
                <a:lnTo>
                  <a:pt x="405803" y="1105442"/>
                </a:lnTo>
                <a:lnTo>
                  <a:pt x="404509" y="1106154"/>
                </a:lnTo>
                <a:lnTo>
                  <a:pt x="404509" y="1106736"/>
                </a:lnTo>
                <a:lnTo>
                  <a:pt x="403991" y="1107190"/>
                </a:lnTo>
                <a:lnTo>
                  <a:pt x="404121" y="1108225"/>
                </a:lnTo>
                <a:lnTo>
                  <a:pt x="403667" y="1108937"/>
                </a:lnTo>
                <a:lnTo>
                  <a:pt x="403085" y="1109066"/>
                </a:lnTo>
                <a:lnTo>
                  <a:pt x="403538" y="1112497"/>
                </a:lnTo>
                <a:lnTo>
                  <a:pt x="401985" y="1114374"/>
                </a:lnTo>
                <a:lnTo>
                  <a:pt x="400626" y="1115086"/>
                </a:lnTo>
                <a:lnTo>
                  <a:pt x="400172" y="1117351"/>
                </a:lnTo>
                <a:lnTo>
                  <a:pt x="399266" y="1118192"/>
                </a:lnTo>
                <a:lnTo>
                  <a:pt x="398554" y="1118322"/>
                </a:lnTo>
                <a:lnTo>
                  <a:pt x="398295" y="1120911"/>
                </a:lnTo>
                <a:lnTo>
                  <a:pt x="397584" y="1121493"/>
                </a:lnTo>
                <a:lnTo>
                  <a:pt x="398166" y="1123370"/>
                </a:lnTo>
                <a:lnTo>
                  <a:pt x="398813" y="1123629"/>
                </a:lnTo>
                <a:lnTo>
                  <a:pt x="398749" y="1124340"/>
                </a:lnTo>
                <a:lnTo>
                  <a:pt x="399266" y="1124664"/>
                </a:lnTo>
                <a:lnTo>
                  <a:pt x="398425" y="1125958"/>
                </a:lnTo>
                <a:lnTo>
                  <a:pt x="398490" y="1127124"/>
                </a:lnTo>
                <a:lnTo>
                  <a:pt x="397454" y="1127253"/>
                </a:lnTo>
                <a:lnTo>
                  <a:pt x="396613" y="1127965"/>
                </a:lnTo>
                <a:lnTo>
                  <a:pt x="395254" y="1126994"/>
                </a:lnTo>
                <a:lnTo>
                  <a:pt x="394542" y="1126994"/>
                </a:lnTo>
                <a:lnTo>
                  <a:pt x="393894" y="1127706"/>
                </a:lnTo>
                <a:lnTo>
                  <a:pt x="394412" y="1128871"/>
                </a:lnTo>
                <a:lnTo>
                  <a:pt x="394218" y="1129324"/>
                </a:lnTo>
                <a:lnTo>
                  <a:pt x="391823" y="1129324"/>
                </a:lnTo>
                <a:lnTo>
                  <a:pt x="391759" y="1130036"/>
                </a:lnTo>
                <a:lnTo>
                  <a:pt x="391176" y="1130036"/>
                </a:lnTo>
                <a:lnTo>
                  <a:pt x="390529" y="1129065"/>
                </a:lnTo>
                <a:lnTo>
                  <a:pt x="389817" y="1129065"/>
                </a:lnTo>
                <a:lnTo>
                  <a:pt x="389364" y="1129518"/>
                </a:lnTo>
                <a:lnTo>
                  <a:pt x="388652" y="1129389"/>
                </a:lnTo>
                <a:lnTo>
                  <a:pt x="388264" y="1129842"/>
                </a:lnTo>
                <a:lnTo>
                  <a:pt x="388717" y="1129842"/>
                </a:lnTo>
                <a:lnTo>
                  <a:pt x="388781" y="1130425"/>
                </a:lnTo>
                <a:lnTo>
                  <a:pt x="388070" y="1131007"/>
                </a:lnTo>
                <a:lnTo>
                  <a:pt x="387487" y="1130877"/>
                </a:lnTo>
                <a:lnTo>
                  <a:pt x="387487" y="1130165"/>
                </a:lnTo>
                <a:lnTo>
                  <a:pt x="387875" y="1129906"/>
                </a:lnTo>
                <a:lnTo>
                  <a:pt x="387487" y="1126929"/>
                </a:lnTo>
                <a:lnTo>
                  <a:pt x="387875" y="1126347"/>
                </a:lnTo>
                <a:lnTo>
                  <a:pt x="387293" y="1126088"/>
                </a:lnTo>
                <a:lnTo>
                  <a:pt x="387746" y="1125247"/>
                </a:lnTo>
                <a:lnTo>
                  <a:pt x="387163" y="1124988"/>
                </a:lnTo>
                <a:lnTo>
                  <a:pt x="386905" y="1123305"/>
                </a:lnTo>
                <a:lnTo>
                  <a:pt x="386322" y="1123046"/>
                </a:lnTo>
                <a:lnTo>
                  <a:pt x="384510" y="1123176"/>
                </a:lnTo>
                <a:lnTo>
                  <a:pt x="384121" y="1122205"/>
                </a:lnTo>
                <a:lnTo>
                  <a:pt x="383604" y="1122205"/>
                </a:lnTo>
                <a:lnTo>
                  <a:pt x="383410" y="1121623"/>
                </a:lnTo>
                <a:lnTo>
                  <a:pt x="383151" y="1122787"/>
                </a:lnTo>
                <a:lnTo>
                  <a:pt x="382115" y="1122787"/>
                </a:lnTo>
                <a:lnTo>
                  <a:pt x="381727" y="1122205"/>
                </a:lnTo>
                <a:lnTo>
                  <a:pt x="381921" y="1121946"/>
                </a:lnTo>
                <a:lnTo>
                  <a:pt x="381533" y="1121816"/>
                </a:lnTo>
                <a:lnTo>
                  <a:pt x="381727" y="1121234"/>
                </a:lnTo>
                <a:lnTo>
                  <a:pt x="380044" y="1121104"/>
                </a:lnTo>
                <a:lnTo>
                  <a:pt x="379850" y="1121687"/>
                </a:lnTo>
                <a:lnTo>
                  <a:pt x="379009" y="1121687"/>
                </a:lnTo>
                <a:lnTo>
                  <a:pt x="377261" y="1120846"/>
                </a:lnTo>
                <a:lnTo>
                  <a:pt x="376679" y="1119875"/>
                </a:lnTo>
                <a:lnTo>
                  <a:pt x="377067" y="1119421"/>
                </a:lnTo>
                <a:lnTo>
                  <a:pt x="376808" y="1118451"/>
                </a:lnTo>
                <a:lnTo>
                  <a:pt x="377455" y="1117610"/>
                </a:lnTo>
                <a:lnTo>
                  <a:pt x="377391" y="1116898"/>
                </a:lnTo>
                <a:lnTo>
                  <a:pt x="378102" y="1116768"/>
                </a:lnTo>
                <a:lnTo>
                  <a:pt x="378102" y="1116509"/>
                </a:lnTo>
                <a:lnTo>
                  <a:pt x="375449" y="1115538"/>
                </a:lnTo>
                <a:lnTo>
                  <a:pt x="374349" y="1114115"/>
                </a:lnTo>
                <a:lnTo>
                  <a:pt x="374413" y="1113662"/>
                </a:lnTo>
                <a:lnTo>
                  <a:pt x="375708" y="1112821"/>
                </a:lnTo>
                <a:lnTo>
                  <a:pt x="374672" y="1110232"/>
                </a:lnTo>
                <a:lnTo>
                  <a:pt x="373313" y="1110684"/>
                </a:lnTo>
                <a:lnTo>
                  <a:pt x="370983" y="1108808"/>
                </a:lnTo>
                <a:lnTo>
                  <a:pt x="371113" y="1107254"/>
                </a:lnTo>
                <a:lnTo>
                  <a:pt x="370401" y="1106995"/>
                </a:lnTo>
                <a:lnTo>
                  <a:pt x="370401" y="1105118"/>
                </a:lnTo>
                <a:lnTo>
                  <a:pt x="371695" y="1104859"/>
                </a:lnTo>
                <a:lnTo>
                  <a:pt x="372601" y="1103306"/>
                </a:lnTo>
                <a:lnTo>
                  <a:pt x="372407" y="1102141"/>
                </a:lnTo>
                <a:lnTo>
                  <a:pt x="373896" y="1101430"/>
                </a:lnTo>
                <a:lnTo>
                  <a:pt x="373896" y="1100976"/>
                </a:lnTo>
                <a:lnTo>
                  <a:pt x="373313" y="1100976"/>
                </a:lnTo>
                <a:lnTo>
                  <a:pt x="372795" y="1099812"/>
                </a:lnTo>
                <a:lnTo>
                  <a:pt x="373313" y="1099812"/>
                </a:lnTo>
                <a:lnTo>
                  <a:pt x="373701" y="1099100"/>
                </a:lnTo>
                <a:lnTo>
                  <a:pt x="373313" y="1098646"/>
                </a:lnTo>
                <a:lnTo>
                  <a:pt x="373896" y="1098646"/>
                </a:lnTo>
                <a:lnTo>
                  <a:pt x="374607" y="1097482"/>
                </a:lnTo>
                <a:lnTo>
                  <a:pt x="374607" y="1096446"/>
                </a:lnTo>
                <a:lnTo>
                  <a:pt x="374090" y="1096446"/>
                </a:lnTo>
                <a:lnTo>
                  <a:pt x="372989" y="1095604"/>
                </a:lnTo>
                <a:lnTo>
                  <a:pt x="372472" y="1094310"/>
                </a:lnTo>
                <a:lnTo>
                  <a:pt x="372083" y="1094439"/>
                </a:lnTo>
                <a:lnTo>
                  <a:pt x="371695" y="1093857"/>
                </a:lnTo>
                <a:lnTo>
                  <a:pt x="371307" y="1091850"/>
                </a:lnTo>
                <a:lnTo>
                  <a:pt x="372601" y="1091592"/>
                </a:lnTo>
                <a:lnTo>
                  <a:pt x="372795" y="1091138"/>
                </a:lnTo>
                <a:lnTo>
                  <a:pt x="370918" y="1090686"/>
                </a:lnTo>
                <a:lnTo>
                  <a:pt x="371113" y="1088808"/>
                </a:lnTo>
                <a:lnTo>
                  <a:pt x="369818" y="1088938"/>
                </a:lnTo>
                <a:lnTo>
                  <a:pt x="369818" y="1087514"/>
                </a:lnTo>
                <a:lnTo>
                  <a:pt x="366711" y="1086932"/>
                </a:lnTo>
                <a:lnTo>
                  <a:pt x="366517" y="1086219"/>
                </a:lnTo>
                <a:lnTo>
                  <a:pt x="366129" y="1086219"/>
                </a:lnTo>
                <a:lnTo>
                  <a:pt x="366129" y="1085637"/>
                </a:lnTo>
                <a:lnTo>
                  <a:pt x="368135" y="1082919"/>
                </a:lnTo>
                <a:lnTo>
                  <a:pt x="367423" y="1082466"/>
                </a:lnTo>
                <a:lnTo>
                  <a:pt x="367423" y="1081495"/>
                </a:lnTo>
                <a:lnTo>
                  <a:pt x="366841" y="1080783"/>
                </a:lnTo>
                <a:lnTo>
                  <a:pt x="367035" y="1079359"/>
                </a:lnTo>
                <a:lnTo>
                  <a:pt x="366647" y="1079359"/>
                </a:lnTo>
                <a:lnTo>
                  <a:pt x="365741" y="1077482"/>
                </a:lnTo>
                <a:lnTo>
                  <a:pt x="362634" y="1074052"/>
                </a:lnTo>
                <a:lnTo>
                  <a:pt x="362828" y="1072046"/>
                </a:lnTo>
                <a:lnTo>
                  <a:pt x="365223" y="1072046"/>
                </a:lnTo>
                <a:lnTo>
                  <a:pt x="365935" y="1071463"/>
                </a:lnTo>
                <a:lnTo>
                  <a:pt x="365935" y="1071204"/>
                </a:lnTo>
                <a:lnTo>
                  <a:pt x="364252" y="1071463"/>
                </a:lnTo>
                <a:lnTo>
                  <a:pt x="363346" y="1070752"/>
                </a:lnTo>
                <a:lnTo>
                  <a:pt x="363346" y="1070169"/>
                </a:lnTo>
                <a:lnTo>
                  <a:pt x="364058" y="1069134"/>
                </a:lnTo>
                <a:lnTo>
                  <a:pt x="364058" y="1065962"/>
                </a:lnTo>
                <a:lnTo>
                  <a:pt x="364770" y="1065703"/>
                </a:lnTo>
                <a:lnTo>
                  <a:pt x="365352" y="1064538"/>
                </a:lnTo>
                <a:lnTo>
                  <a:pt x="364770" y="1064408"/>
                </a:lnTo>
                <a:lnTo>
                  <a:pt x="362375" y="1065379"/>
                </a:lnTo>
                <a:lnTo>
                  <a:pt x="363281" y="1066091"/>
                </a:lnTo>
                <a:lnTo>
                  <a:pt x="363281" y="1069262"/>
                </a:lnTo>
                <a:lnTo>
                  <a:pt x="362763" y="1069975"/>
                </a:lnTo>
                <a:lnTo>
                  <a:pt x="362569" y="1071269"/>
                </a:lnTo>
                <a:lnTo>
                  <a:pt x="360563" y="1071722"/>
                </a:lnTo>
                <a:lnTo>
                  <a:pt x="357974" y="1068874"/>
                </a:lnTo>
                <a:lnTo>
                  <a:pt x="357392" y="1068874"/>
                </a:lnTo>
                <a:lnTo>
                  <a:pt x="356874" y="1067903"/>
                </a:lnTo>
                <a:lnTo>
                  <a:pt x="355580" y="1067192"/>
                </a:lnTo>
                <a:lnTo>
                  <a:pt x="355385" y="1066609"/>
                </a:lnTo>
                <a:lnTo>
                  <a:pt x="354673" y="1066156"/>
                </a:lnTo>
                <a:lnTo>
                  <a:pt x="353185" y="1066156"/>
                </a:lnTo>
                <a:lnTo>
                  <a:pt x="352085" y="1064862"/>
                </a:lnTo>
                <a:lnTo>
                  <a:pt x="350790" y="1064408"/>
                </a:lnTo>
                <a:lnTo>
                  <a:pt x="350984" y="1063696"/>
                </a:lnTo>
                <a:lnTo>
                  <a:pt x="348978" y="1061690"/>
                </a:lnTo>
                <a:lnTo>
                  <a:pt x="343994" y="1061107"/>
                </a:lnTo>
                <a:lnTo>
                  <a:pt x="342700" y="1061949"/>
                </a:lnTo>
                <a:lnTo>
                  <a:pt x="341211" y="1062078"/>
                </a:lnTo>
                <a:lnTo>
                  <a:pt x="340693" y="1062661"/>
                </a:lnTo>
                <a:lnTo>
                  <a:pt x="339205" y="1062661"/>
                </a:lnTo>
                <a:lnTo>
                  <a:pt x="337910" y="1060202"/>
                </a:lnTo>
                <a:lnTo>
                  <a:pt x="336098" y="1060331"/>
                </a:lnTo>
                <a:lnTo>
                  <a:pt x="335710" y="1060072"/>
                </a:lnTo>
                <a:lnTo>
                  <a:pt x="336098" y="1059619"/>
                </a:lnTo>
                <a:lnTo>
                  <a:pt x="335516" y="1059361"/>
                </a:lnTo>
                <a:lnTo>
                  <a:pt x="335904" y="1059101"/>
                </a:lnTo>
                <a:lnTo>
                  <a:pt x="335322" y="1058972"/>
                </a:lnTo>
                <a:lnTo>
                  <a:pt x="335128" y="1057936"/>
                </a:lnTo>
                <a:lnTo>
                  <a:pt x="334545" y="1057936"/>
                </a:lnTo>
                <a:lnTo>
                  <a:pt x="333639" y="1056772"/>
                </a:lnTo>
                <a:lnTo>
                  <a:pt x="330532" y="1055024"/>
                </a:lnTo>
                <a:lnTo>
                  <a:pt x="329238" y="1054894"/>
                </a:lnTo>
                <a:lnTo>
                  <a:pt x="328850" y="1055736"/>
                </a:lnTo>
                <a:lnTo>
                  <a:pt x="327555" y="1056577"/>
                </a:lnTo>
                <a:lnTo>
                  <a:pt x="326649" y="1056448"/>
                </a:lnTo>
                <a:lnTo>
                  <a:pt x="326649" y="1055995"/>
                </a:lnTo>
                <a:lnTo>
                  <a:pt x="324772" y="1054700"/>
                </a:lnTo>
                <a:lnTo>
                  <a:pt x="323283" y="1054571"/>
                </a:lnTo>
                <a:lnTo>
                  <a:pt x="321989" y="1055606"/>
                </a:lnTo>
                <a:lnTo>
                  <a:pt x="322183" y="1057031"/>
                </a:lnTo>
                <a:lnTo>
                  <a:pt x="320889" y="1056577"/>
                </a:lnTo>
                <a:lnTo>
                  <a:pt x="320695" y="1057160"/>
                </a:lnTo>
                <a:lnTo>
                  <a:pt x="319594" y="1057031"/>
                </a:lnTo>
                <a:lnTo>
                  <a:pt x="319400" y="1057613"/>
                </a:lnTo>
                <a:lnTo>
                  <a:pt x="318300" y="1057613"/>
                </a:lnTo>
                <a:lnTo>
                  <a:pt x="317394" y="1058325"/>
                </a:lnTo>
                <a:lnTo>
                  <a:pt x="316876" y="1057871"/>
                </a:lnTo>
                <a:lnTo>
                  <a:pt x="317394" y="1057613"/>
                </a:lnTo>
                <a:lnTo>
                  <a:pt x="317394" y="1056318"/>
                </a:lnTo>
                <a:lnTo>
                  <a:pt x="317782" y="1056189"/>
                </a:lnTo>
                <a:lnTo>
                  <a:pt x="317588" y="1055024"/>
                </a:lnTo>
                <a:lnTo>
                  <a:pt x="317200" y="1055024"/>
                </a:lnTo>
                <a:lnTo>
                  <a:pt x="317394" y="1054312"/>
                </a:lnTo>
                <a:lnTo>
                  <a:pt x="315582" y="1053859"/>
                </a:lnTo>
                <a:lnTo>
                  <a:pt x="315387" y="1052435"/>
                </a:lnTo>
                <a:lnTo>
                  <a:pt x="313511" y="1051270"/>
                </a:lnTo>
                <a:lnTo>
                  <a:pt x="313316" y="1050687"/>
                </a:lnTo>
                <a:lnTo>
                  <a:pt x="312022" y="1050559"/>
                </a:lnTo>
                <a:lnTo>
                  <a:pt x="311116" y="1051141"/>
                </a:lnTo>
                <a:lnTo>
                  <a:pt x="310727" y="1050559"/>
                </a:lnTo>
                <a:lnTo>
                  <a:pt x="310145" y="1050559"/>
                </a:lnTo>
                <a:lnTo>
                  <a:pt x="309757" y="1049588"/>
                </a:lnTo>
                <a:lnTo>
                  <a:pt x="308851" y="1049588"/>
                </a:lnTo>
                <a:lnTo>
                  <a:pt x="308851" y="1047710"/>
                </a:lnTo>
                <a:lnTo>
                  <a:pt x="307038" y="1046739"/>
                </a:lnTo>
                <a:lnTo>
                  <a:pt x="306456" y="1045186"/>
                </a:lnTo>
                <a:lnTo>
                  <a:pt x="305938" y="1045186"/>
                </a:lnTo>
                <a:lnTo>
                  <a:pt x="305744" y="1044733"/>
                </a:lnTo>
                <a:lnTo>
                  <a:pt x="303867" y="1044733"/>
                </a:lnTo>
                <a:lnTo>
                  <a:pt x="303479" y="1045186"/>
                </a:lnTo>
                <a:lnTo>
                  <a:pt x="302184" y="1045057"/>
                </a:lnTo>
                <a:lnTo>
                  <a:pt x="301796" y="1045316"/>
                </a:lnTo>
                <a:lnTo>
                  <a:pt x="301602" y="1044474"/>
                </a:lnTo>
                <a:lnTo>
                  <a:pt x="299919" y="1043051"/>
                </a:lnTo>
                <a:lnTo>
                  <a:pt x="296424" y="1042015"/>
                </a:lnTo>
                <a:lnTo>
                  <a:pt x="293835" y="1042015"/>
                </a:lnTo>
                <a:lnTo>
                  <a:pt x="284645" y="1043568"/>
                </a:lnTo>
                <a:lnTo>
                  <a:pt x="284256" y="1044280"/>
                </a:lnTo>
                <a:lnTo>
                  <a:pt x="283739" y="1044410"/>
                </a:lnTo>
                <a:lnTo>
                  <a:pt x="283933" y="1048552"/>
                </a:lnTo>
                <a:lnTo>
                  <a:pt x="283350" y="1048552"/>
                </a:lnTo>
                <a:lnTo>
                  <a:pt x="283350" y="1049005"/>
                </a:lnTo>
                <a:lnTo>
                  <a:pt x="281862" y="1049005"/>
                </a:lnTo>
                <a:lnTo>
                  <a:pt x="281150" y="1050040"/>
                </a:lnTo>
                <a:lnTo>
                  <a:pt x="280244" y="1050170"/>
                </a:lnTo>
                <a:lnTo>
                  <a:pt x="280244" y="1050623"/>
                </a:lnTo>
                <a:lnTo>
                  <a:pt x="278367" y="1051917"/>
                </a:lnTo>
                <a:lnTo>
                  <a:pt x="278367" y="1052629"/>
                </a:lnTo>
                <a:lnTo>
                  <a:pt x="277978" y="1052888"/>
                </a:lnTo>
                <a:lnTo>
                  <a:pt x="278173" y="1053923"/>
                </a:lnTo>
                <a:lnTo>
                  <a:pt x="279855" y="1055671"/>
                </a:lnTo>
                <a:lnTo>
                  <a:pt x="279661" y="1056125"/>
                </a:lnTo>
                <a:lnTo>
                  <a:pt x="279273" y="1055995"/>
                </a:lnTo>
                <a:lnTo>
                  <a:pt x="279273" y="1057160"/>
                </a:lnTo>
                <a:lnTo>
                  <a:pt x="280179" y="1057613"/>
                </a:lnTo>
                <a:lnTo>
                  <a:pt x="280891" y="1058649"/>
                </a:lnTo>
                <a:lnTo>
                  <a:pt x="281085" y="1060784"/>
                </a:lnTo>
                <a:lnTo>
                  <a:pt x="283091" y="1062532"/>
                </a:lnTo>
                <a:lnTo>
                  <a:pt x="282185" y="1063956"/>
                </a:lnTo>
                <a:lnTo>
                  <a:pt x="281991" y="1065250"/>
                </a:lnTo>
                <a:lnTo>
                  <a:pt x="281085" y="1066091"/>
                </a:lnTo>
                <a:lnTo>
                  <a:pt x="281085" y="1068098"/>
                </a:lnTo>
                <a:lnTo>
                  <a:pt x="280697" y="1068098"/>
                </a:lnTo>
                <a:lnTo>
                  <a:pt x="279791" y="1071528"/>
                </a:lnTo>
                <a:lnTo>
                  <a:pt x="279273" y="1072693"/>
                </a:lnTo>
                <a:lnTo>
                  <a:pt x="277784" y="1073858"/>
                </a:lnTo>
                <a:lnTo>
                  <a:pt x="277590" y="1075411"/>
                </a:lnTo>
                <a:lnTo>
                  <a:pt x="276878" y="1076965"/>
                </a:lnTo>
                <a:lnTo>
                  <a:pt x="276166" y="1077547"/>
                </a:lnTo>
                <a:lnTo>
                  <a:pt x="275778" y="1077417"/>
                </a:lnTo>
                <a:lnTo>
                  <a:pt x="275778" y="1077871"/>
                </a:lnTo>
                <a:lnTo>
                  <a:pt x="274872" y="1077871"/>
                </a:lnTo>
                <a:lnTo>
                  <a:pt x="272671" y="1076447"/>
                </a:lnTo>
                <a:lnTo>
                  <a:pt x="272671" y="1078712"/>
                </a:lnTo>
                <a:lnTo>
                  <a:pt x="268270" y="1082142"/>
                </a:lnTo>
                <a:lnTo>
                  <a:pt x="267882" y="1081689"/>
                </a:lnTo>
                <a:lnTo>
                  <a:pt x="267688" y="1081948"/>
                </a:lnTo>
                <a:lnTo>
                  <a:pt x="265811" y="1081495"/>
                </a:lnTo>
                <a:lnTo>
                  <a:pt x="265422" y="1081948"/>
                </a:lnTo>
                <a:lnTo>
                  <a:pt x="264516" y="1081948"/>
                </a:lnTo>
                <a:lnTo>
                  <a:pt x="264322" y="1082401"/>
                </a:lnTo>
                <a:lnTo>
                  <a:pt x="263416" y="1082531"/>
                </a:lnTo>
                <a:lnTo>
                  <a:pt x="262510" y="1081560"/>
                </a:lnTo>
                <a:lnTo>
                  <a:pt x="261604" y="1081689"/>
                </a:lnTo>
                <a:lnTo>
                  <a:pt x="261216" y="1082142"/>
                </a:lnTo>
                <a:lnTo>
                  <a:pt x="261021" y="1081689"/>
                </a:lnTo>
                <a:lnTo>
                  <a:pt x="260504" y="1081689"/>
                </a:lnTo>
                <a:lnTo>
                  <a:pt x="259209" y="1082531"/>
                </a:lnTo>
                <a:lnTo>
                  <a:pt x="258692" y="1083696"/>
                </a:lnTo>
                <a:lnTo>
                  <a:pt x="257397" y="1083696"/>
                </a:lnTo>
                <a:lnTo>
                  <a:pt x="256685" y="1083242"/>
                </a:lnTo>
                <a:lnTo>
                  <a:pt x="255197" y="1083502"/>
                </a:lnTo>
                <a:lnTo>
                  <a:pt x="254679" y="1082790"/>
                </a:lnTo>
                <a:lnTo>
                  <a:pt x="253773" y="1083242"/>
                </a:lnTo>
                <a:lnTo>
                  <a:pt x="253061" y="1082983"/>
                </a:lnTo>
                <a:lnTo>
                  <a:pt x="252155" y="1083437"/>
                </a:lnTo>
                <a:lnTo>
                  <a:pt x="252155" y="1084731"/>
                </a:lnTo>
                <a:lnTo>
                  <a:pt x="251766" y="1084601"/>
                </a:lnTo>
                <a:lnTo>
                  <a:pt x="251766" y="1085055"/>
                </a:lnTo>
                <a:lnTo>
                  <a:pt x="251378" y="1085055"/>
                </a:lnTo>
                <a:lnTo>
                  <a:pt x="251572" y="1085637"/>
                </a:lnTo>
                <a:lnTo>
                  <a:pt x="251184" y="1086219"/>
                </a:lnTo>
                <a:lnTo>
                  <a:pt x="250472" y="1086802"/>
                </a:lnTo>
                <a:lnTo>
                  <a:pt x="249566" y="1086349"/>
                </a:lnTo>
                <a:lnTo>
                  <a:pt x="249372" y="1087514"/>
                </a:lnTo>
                <a:lnTo>
                  <a:pt x="248465" y="1088226"/>
                </a:lnTo>
                <a:lnTo>
                  <a:pt x="248077" y="1088226"/>
                </a:lnTo>
                <a:lnTo>
                  <a:pt x="248077" y="1087514"/>
                </a:lnTo>
                <a:lnTo>
                  <a:pt x="247171" y="1086349"/>
                </a:lnTo>
                <a:lnTo>
                  <a:pt x="245682" y="1086349"/>
                </a:lnTo>
                <a:lnTo>
                  <a:pt x="245488" y="1086932"/>
                </a:lnTo>
                <a:lnTo>
                  <a:pt x="244970" y="1086479"/>
                </a:lnTo>
                <a:lnTo>
                  <a:pt x="243676" y="1086479"/>
                </a:lnTo>
                <a:lnTo>
                  <a:pt x="243676" y="1087320"/>
                </a:lnTo>
                <a:lnTo>
                  <a:pt x="244259" y="1087449"/>
                </a:lnTo>
                <a:lnTo>
                  <a:pt x="244259" y="1087902"/>
                </a:lnTo>
                <a:lnTo>
                  <a:pt x="243352" y="1088614"/>
                </a:lnTo>
                <a:lnTo>
                  <a:pt x="243158" y="1089455"/>
                </a:lnTo>
                <a:lnTo>
                  <a:pt x="242058" y="1089197"/>
                </a:lnTo>
                <a:lnTo>
                  <a:pt x="241152" y="1088356"/>
                </a:lnTo>
                <a:lnTo>
                  <a:pt x="240634" y="1089391"/>
                </a:lnTo>
                <a:lnTo>
                  <a:pt x="239922" y="1089520"/>
                </a:lnTo>
                <a:lnTo>
                  <a:pt x="239210" y="1089068"/>
                </a:lnTo>
                <a:lnTo>
                  <a:pt x="237204" y="1090621"/>
                </a:lnTo>
                <a:lnTo>
                  <a:pt x="235198" y="1090750"/>
                </a:lnTo>
                <a:lnTo>
                  <a:pt x="234097" y="1090621"/>
                </a:lnTo>
                <a:lnTo>
                  <a:pt x="233515" y="1089585"/>
                </a:lnTo>
                <a:lnTo>
                  <a:pt x="232414" y="1089585"/>
                </a:lnTo>
                <a:lnTo>
                  <a:pt x="232414" y="1089003"/>
                </a:lnTo>
                <a:lnTo>
                  <a:pt x="232026" y="1089003"/>
                </a:lnTo>
                <a:lnTo>
                  <a:pt x="232738" y="1088744"/>
                </a:lnTo>
                <a:lnTo>
                  <a:pt x="232738" y="1088291"/>
                </a:lnTo>
                <a:lnTo>
                  <a:pt x="230149" y="1085314"/>
                </a:lnTo>
                <a:lnTo>
                  <a:pt x="230149" y="1084860"/>
                </a:lnTo>
                <a:lnTo>
                  <a:pt x="230861" y="1084860"/>
                </a:lnTo>
                <a:lnTo>
                  <a:pt x="231055" y="1083566"/>
                </a:lnTo>
                <a:lnTo>
                  <a:pt x="229761" y="1082983"/>
                </a:lnTo>
                <a:lnTo>
                  <a:pt x="229049" y="1083113"/>
                </a:lnTo>
                <a:lnTo>
                  <a:pt x="229243" y="1080653"/>
                </a:lnTo>
                <a:lnTo>
                  <a:pt x="227755" y="1080201"/>
                </a:lnTo>
                <a:lnTo>
                  <a:pt x="227560" y="1079747"/>
                </a:lnTo>
                <a:lnTo>
                  <a:pt x="227172" y="1080201"/>
                </a:lnTo>
                <a:lnTo>
                  <a:pt x="226072" y="1080201"/>
                </a:lnTo>
                <a:lnTo>
                  <a:pt x="225878" y="1080653"/>
                </a:lnTo>
                <a:lnTo>
                  <a:pt x="225166" y="1080071"/>
                </a:lnTo>
                <a:lnTo>
                  <a:pt x="225166" y="1078906"/>
                </a:lnTo>
                <a:lnTo>
                  <a:pt x="223871" y="1078906"/>
                </a:lnTo>
                <a:lnTo>
                  <a:pt x="223871" y="1077029"/>
                </a:lnTo>
                <a:lnTo>
                  <a:pt x="223159" y="1077029"/>
                </a:lnTo>
                <a:lnTo>
                  <a:pt x="222965" y="1076188"/>
                </a:lnTo>
                <a:lnTo>
                  <a:pt x="222447" y="1076188"/>
                </a:lnTo>
                <a:lnTo>
                  <a:pt x="221865" y="1073729"/>
                </a:lnTo>
                <a:lnTo>
                  <a:pt x="222059" y="1073017"/>
                </a:lnTo>
                <a:lnTo>
                  <a:pt x="221671" y="1072758"/>
                </a:lnTo>
                <a:lnTo>
                  <a:pt x="222771" y="1072628"/>
                </a:lnTo>
                <a:lnTo>
                  <a:pt x="224066" y="1071593"/>
                </a:lnTo>
                <a:lnTo>
                  <a:pt x="224454" y="1070622"/>
                </a:lnTo>
                <a:lnTo>
                  <a:pt x="224066" y="1068874"/>
                </a:lnTo>
                <a:lnTo>
                  <a:pt x="224454" y="1068292"/>
                </a:lnTo>
                <a:lnTo>
                  <a:pt x="225554" y="1067839"/>
                </a:lnTo>
                <a:lnTo>
                  <a:pt x="227560" y="1067968"/>
                </a:lnTo>
                <a:lnTo>
                  <a:pt x="229049" y="1066997"/>
                </a:lnTo>
                <a:lnTo>
                  <a:pt x="229761" y="1065703"/>
                </a:lnTo>
                <a:lnTo>
                  <a:pt x="229761" y="1063956"/>
                </a:lnTo>
                <a:lnTo>
                  <a:pt x="230279" y="1063373"/>
                </a:lnTo>
                <a:lnTo>
                  <a:pt x="230279" y="1063114"/>
                </a:lnTo>
                <a:lnTo>
                  <a:pt x="230991" y="1062985"/>
                </a:lnTo>
                <a:lnTo>
                  <a:pt x="230991" y="1061949"/>
                </a:lnTo>
                <a:lnTo>
                  <a:pt x="230473" y="1061367"/>
                </a:lnTo>
                <a:lnTo>
                  <a:pt x="230861" y="1060784"/>
                </a:lnTo>
                <a:lnTo>
                  <a:pt x="230149" y="1060072"/>
                </a:lnTo>
                <a:lnTo>
                  <a:pt x="229243" y="1059943"/>
                </a:lnTo>
                <a:lnTo>
                  <a:pt x="229243" y="1058972"/>
                </a:lnTo>
                <a:lnTo>
                  <a:pt x="228531" y="1058519"/>
                </a:lnTo>
                <a:lnTo>
                  <a:pt x="228337" y="1057095"/>
                </a:lnTo>
                <a:lnTo>
                  <a:pt x="227949" y="1057095"/>
                </a:lnTo>
                <a:lnTo>
                  <a:pt x="228337" y="1056642"/>
                </a:lnTo>
                <a:lnTo>
                  <a:pt x="228531" y="1055089"/>
                </a:lnTo>
                <a:lnTo>
                  <a:pt x="227625" y="1052953"/>
                </a:lnTo>
                <a:lnTo>
                  <a:pt x="228208" y="1051529"/>
                </a:lnTo>
                <a:lnTo>
                  <a:pt x="227107" y="1050494"/>
                </a:lnTo>
                <a:lnTo>
                  <a:pt x="227107" y="1049781"/>
                </a:lnTo>
                <a:lnTo>
                  <a:pt x="227496" y="1049523"/>
                </a:lnTo>
                <a:lnTo>
                  <a:pt x="227107" y="1047970"/>
                </a:lnTo>
                <a:lnTo>
                  <a:pt x="227302" y="1047128"/>
                </a:lnTo>
                <a:lnTo>
                  <a:pt x="226719" y="1047128"/>
                </a:lnTo>
                <a:lnTo>
                  <a:pt x="226719" y="1046675"/>
                </a:lnTo>
                <a:lnTo>
                  <a:pt x="226201" y="1046545"/>
                </a:lnTo>
                <a:lnTo>
                  <a:pt x="226201" y="1046092"/>
                </a:lnTo>
                <a:lnTo>
                  <a:pt x="225489" y="1045640"/>
                </a:lnTo>
                <a:lnTo>
                  <a:pt x="225684" y="1045381"/>
                </a:lnTo>
                <a:lnTo>
                  <a:pt x="225295" y="1045381"/>
                </a:lnTo>
                <a:lnTo>
                  <a:pt x="225489" y="1043633"/>
                </a:lnTo>
                <a:lnTo>
                  <a:pt x="224389" y="1043633"/>
                </a:lnTo>
                <a:lnTo>
                  <a:pt x="224001" y="1042792"/>
                </a:lnTo>
                <a:lnTo>
                  <a:pt x="224583" y="1042662"/>
                </a:lnTo>
                <a:lnTo>
                  <a:pt x="224777" y="1042080"/>
                </a:lnTo>
                <a:lnTo>
                  <a:pt x="226460" y="1042339"/>
                </a:lnTo>
                <a:lnTo>
                  <a:pt x="226460" y="1040332"/>
                </a:lnTo>
                <a:lnTo>
                  <a:pt x="225942" y="1039620"/>
                </a:lnTo>
                <a:lnTo>
                  <a:pt x="226137" y="1038779"/>
                </a:lnTo>
                <a:lnTo>
                  <a:pt x="227043" y="1038779"/>
                </a:lnTo>
                <a:lnTo>
                  <a:pt x="227560" y="1037937"/>
                </a:lnTo>
                <a:lnTo>
                  <a:pt x="228855" y="1038067"/>
                </a:lnTo>
                <a:lnTo>
                  <a:pt x="229567" y="1037485"/>
                </a:lnTo>
                <a:lnTo>
                  <a:pt x="229567" y="1035737"/>
                </a:lnTo>
                <a:lnTo>
                  <a:pt x="229955" y="1035155"/>
                </a:lnTo>
                <a:lnTo>
                  <a:pt x="229437" y="1034701"/>
                </a:lnTo>
                <a:lnTo>
                  <a:pt x="229437" y="1033148"/>
                </a:lnTo>
                <a:lnTo>
                  <a:pt x="230344" y="1031854"/>
                </a:lnTo>
                <a:lnTo>
                  <a:pt x="230149" y="1030818"/>
                </a:lnTo>
                <a:lnTo>
                  <a:pt x="231055" y="1029977"/>
                </a:lnTo>
                <a:lnTo>
                  <a:pt x="231767" y="1029977"/>
                </a:lnTo>
                <a:lnTo>
                  <a:pt x="231767" y="1029395"/>
                </a:lnTo>
                <a:lnTo>
                  <a:pt x="232479" y="1029265"/>
                </a:lnTo>
                <a:lnTo>
                  <a:pt x="233191" y="1028100"/>
                </a:lnTo>
                <a:lnTo>
                  <a:pt x="233709" y="1028100"/>
                </a:lnTo>
                <a:lnTo>
                  <a:pt x="234291" y="1026352"/>
                </a:lnTo>
                <a:lnTo>
                  <a:pt x="235586" y="1025511"/>
                </a:lnTo>
                <a:lnTo>
                  <a:pt x="236104" y="1024217"/>
                </a:lnTo>
                <a:lnTo>
                  <a:pt x="236492" y="1024217"/>
                </a:lnTo>
                <a:lnTo>
                  <a:pt x="236104" y="1022922"/>
                </a:lnTo>
                <a:lnTo>
                  <a:pt x="236492" y="1023052"/>
                </a:lnTo>
                <a:lnTo>
                  <a:pt x="237204" y="1022469"/>
                </a:lnTo>
                <a:lnTo>
                  <a:pt x="241605" y="1023893"/>
                </a:lnTo>
                <a:lnTo>
                  <a:pt x="241799" y="1023052"/>
                </a:lnTo>
                <a:lnTo>
                  <a:pt x="242511" y="1022339"/>
                </a:lnTo>
                <a:lnTo>
                  <a:pt x="243417" y="1021887"/>
                </a:lnTo>
                <a:lnTo>
                  <a:pt x="245424" y="1021757"/>
                </a:lnTo>
                <a:lnTo>
                  <a:pt x="245424" y="1021498"/>
                </a:lnTo>
                <a:lnTo>
                  <a:pt x="246524" y="1021951"/>
                </a:lnTo>
                <a:lnTo>
                  <a:pt x="247236" y="1021822"/>
                </a:lnTo>
                <a:lnTo>
                  <a:pt x="247236" y="1022081"/>
                </a:lnTo>
                <a:lnTo>
                  <a:pt x="249436" y="1021822"/>
                </a:lnTo>
                <a:lnTo>
                  <a:pt x="249436" y="1022275"/>
                </a:lnTo>
                <a:lnTo>
                  <a:pt x="250148" y="1022404"/>
                </a:lnTo>
                <a:lnTo>
                  <a:pt x="251248" y="1021563"/>
                </a:lnTo>
                <a:lnTo>
                  <a:pt x="251248" y="1021110"/>
                </a:lnTo>
                <a:lnTo>
                  <a:pt x="252155" y="1020851"/>
                </a:lnTo>
                <a:lnTo>
                  <a:pt x="251766" y="1020398"/>
                </a:lnTo>
                <a:lnTo>
                  <a:pt x="252155" y="1019362"/>
                </a:lnTo>
                <a:lnTo>
                  <a:pt x="253061" y="1018521"/>
                </a:lnTo>
                <a:lnTo>
                  <a:pt x="253643" y="1018651"/>
                </a:lnTo>
                <a:lnTo>
                  <a:pt x="253255" y="1017356"/>
                </a:lnTo>
                <a:lnTo>
                  <a:pt x="254161" y="1016903"/>
                </a:lnTo>
                <a:lnTo>
                  <a:pt x="254355" y="1015867"/>
                </a:lnTo>
                <a:lnTo>
                  <a:pt x="255067" y="1015997"/>
                </a:lnTo>
                <a:lnTo>
                  <a:pt x="254873" y="1015738"/>
                </a:lnTo>
                <a:lnTo>
                  <a:pt x="255261" y="1015738"/>
                </a:lnTo>
                <a:lnTo>
                  <a:pt x="255844" y="1014703"/>
                </a:lnTo>
                <a:lnTo>
                  <a:pt x="257138" y="1014703"/>
                </a:lnTo>
                <a:lnTo>
                  <a:pt x="258044" y="1015155"/>
                </a:lnTo>
                <a:lnTo>
                  <a:pt x="257138" y="1013020"/>
                </a:lnTo>
                <a:lnTo>
                  <a:pt x="257656" y="1012438"/>
                </a:lnTo>
                <a:lnTo>
                  <a:pt x="258756" y="1012566"/>
                </a:lnTo>
                <a:lnTo>
                  <a:pt x="259274" y="1011984"/>
                </a:lnTo>
                <a:lnTo>
                  <a:pt x="259856" y="1010431"/>
                </a:lnTo>
                <a:lnTo>
                  <a:pt x="260374" y="1010301"/>
                </a:lnTo>
                <a:lnTo>
                  <a:pt x="260180" y="1009007"/>
                </a:lnTo>
                <a:lnTo>
                  <a:pt x="260568" y="1008748"/>
                </a:lnTo>
                <a:lnTo>
                  <a:pt x="261475" y="1009330"/>
                </a:lnTo>
                <a:lnTo>
                  <a:pt x="261280" y="1009913"/>
                </a:lnTo>
                <a:lnTo>
                  <a:pt x="261992" y="1011207"/>
                </a:lnTo>
                <a:lnTo>
                  <a:pt x="263481" y="1010948"/>
                </a:lnTo>
                <a:lnTo>
                  <a:pt x="263287" y="1010366"/>
                </a:lnTo>
                <a:lnTo>
                  <a:pt x="263804" y="1009654"/>
                </a:lnTo>
                <a:lnTo>
                  <a:pt x="265099" y="1009784"/>
                </a:lnTo>
                <a:lnTo>
                  <a:pt x="265099" y="1007907"/>
                </a:lnTo>
                <a:lnTo>
                  <a:pt x="266005" y="1007648"/>
                </a:lnTo>
                <a:lnTo>
                  <a:pt x="266588" y="1008101"/>
                </a:lnTo>
                <a:lnTo>
                  <a:pt x="267299" y="1007648"/>
                </a:lnTo>
                <a:lnTo>
                  <a:pt x="267299" y="1006094"/>
                </a:lnTo>
                <a:lnTo>
                  <a:pt x="268206" y="1005059"/>
                </a:lnTo>
                <a:lnTo>
                  <a:pt x="268917" y="1004606"/>
                </a:lnTo>
                <a:lnTo>
                  <a:pt x="269824" y="1006159"/>
                </a:lnTo>
                <a:lnTo>
                  <a:pt x="271700" y="1005447"/>
                </a:lnTo>
                <a:lnTo>
                  <a:pt x="271895" y="1004735"/>
                </a:lnTo>
                <a:lnTo>
                  <a:pt x="272607" y="1004606"/>
                </a:lnTo>
                <a:lnTo>
                  <a:pt x="272607" y="1004023"/>
                </a:lnTo>
                <a:lnTo>
                  <a:pt x="273318" y="1003764"/>
                </a:lnTo>
                <a:lnTo>
                  <a:pt x="273707" y="1003052"/>
                </a:lnTo>
                <a:lnTo>
                  <a:pt x="275001" y="1003312"/>
                </a:lnTo>
                <a:lnTo>
                  <a:pt x="275390" y="1001758"/>
                </a:lnTo>
                <a:lnTo>
                  <a:pt x="274807" y="1001758"/>
                </a:lnTo>
                <a:lnTo>
                  <a:pt x="274807" y="1001176"/>
                </a:lnTo>
                <a:lnTo>
                  <a:pt x="275195" y="1000593"/>
                </a:lnTo>
                <a:lnTo>
                  <a:pt x="276684" y="1000463"/>
                </a:lnTo>
                <a:lnTo>
                  <a:pt x="277202" y="999299"/>
                </a:lnTo>
                <a:lnTo>
                  <a:pt x="279402" y="999169"/>
                </a:lnTo>
                <a:lnTo>
                  <a:pt x="279596" y="998134"/>
                </a:lnTo>
                <a:lnTo>
                  <a:pt x="280308" y="997681"/>
                </a:lnTo>
                <a:lnTo>
                  <a:pt x="280503" y="997099"/>
                </a:lnTo>
                <a:lnTo>
                  <a:pt x="282379" y="998134"/>
                </a:lnTo>
                <a:lnTo>
                  <a:pt x="284968" y="998134"/>
                </a:lnTo>
                <a:lnTo>
                  <a:pt x="286457" y="997551"/>
                </a:lnTo>
                <a:lnTo>
                  <a:pt x="286845" y="996516"/>
                </a:lnTo>
                <a:lnTo>
                  <a:pt x="287557" y="996386"/>
                </a:lnTo>
                <a:lnTo>
                  <a:pt x="288463" y="997227"/>
                </a:lnTo>
                <a:lnTo>
                  <a:pt x="289564" y="997227"/>
                </a:lnTo>
                <a:lnTo>
                  <a:pt x="289758" y="996516"/>
                </a:lnTo>
                <a:lnTo>
                  <a:pt x="290275" y="996257"/>
                </a:lnTo>
                <a:lnTo>
                  <a:pt x="290275" y="995674"/>
                </a:lnTo>
                <a:lnTo>
                  <a:pt x="290987" y="995804"/>
                </a:lnTo>
                <a:lnTo>
                  <a:pt x="290987" y="996257"/>
                </a:lnTo>
                <a:lnTo>
                  <a:pt x="291893" y="996257"/>
                </a:lnTo>
                <a:lnTo>
                  <a:pt x="292411" y="995804"/>
                </a:lnTo>
                <a:lnTo>
                  <a:pt x="292929" y="995933"/>
                </a:lnTo>
                <a:lnTo>
                  <a:pt x="293511" y="995092"/>
                </a:lnTo>
                <a:lnTo>
                  <a:pt x="295000" y="995351"/>
                </a:lnTo>
                <a:lnTo>
                  <a:pt x="295906" y="996775"/>
                </a:lnTo>
                <a:lnTo>
                  <a:pt x="297201" y="996516"/>
                </a:lnTo>
                <a:lnTo>
                  <a:pt x="297913" y="997551"/>
                </a:lnTo>
                <a:lnTo>
                  <a:pt x="299595" y="997292"/>
                </a:lnTo>
                <a:lnTo>
                  <a:pt x="300113" y="996710"/>
                </a:lnTo>
                <a:lnTo>
                  <a:pt x="300113" y="995545"/>
                </a:lnTo>
                <a:lnTo>
                  <a:pt x="301990" y="995804"/>
                </a:lnTo>
                <a:lnTo>
                  <a:pt x="302184" y="996386"/>
                </a:lnTo>
                <a:lnTo>
                  <a:pt x="301472" y="996257"/>
                </a:lnTo>
                <a:lnTo>
                  <a:pt x="301472" y="997551"/>
                </a:lnTo>
                <a:lnTo>
                  <a:pt x="300372" y="997810"/>
                </a:lnTo>
                <a:lnTo>
                  <a:pt x="300372" y="998845"/>
                </a:lnTo>
                <a:lnTo>
                  <a:pt x="300566" y="999428"/>
                </a:lnTo>
                <a:lnTo>
                  <a:pt x="301278" y="999687"/>
                </a:lnTo>
                <a:lnTo>
                  <a:pt x="301084" y="1000399"/>
                </a:lnTo>
                <a:lnTo>
                  <a:pt x="301602" y="1001111"/>
                </a:lnTo>
                <a:lnTo>
                  <a:pt x="302896" y="1001240"/>
                </a:lnTo>
                <a:lnTo>
                  <a:pt x="303284" y="1001953"/>
                </a:lnTo>
                <a:lnTo>
                  <a:pt x="303997" y="1002211"/>
                </a:lnTo>
                <a:lnTo>
                  <a:pt x="303997" y="1002470"/>
                </a:lnTo>
                <a:lnTo>
                  <a:pt x="303608" y="1002341"/>
                </a:lnTo>
                <a:lnTo>
                  <a:pt x="303997" y="1005512"/>
                </a:lnTo>
                <a:lnTo>
                  <a:pt x="306003" y="1006548"/>
                </a:lnTo>
                <a:lnTo>
                  <a:pt x="307686" y="1006548"/>
                </a:lnTo>
                <a:lnTo>
                  <a:pt x="308074" y="1006094"/>
                </a:lnTo>
                <a:lnTo>
                  <a:pt x="308592" y="1007389"/>
                </a:lnTo>
                <a:lnTo>
                  <a:pt x="309304" y="1007842"/>
                </a:lnTo>
                <a:lnTo>
                  <a:pt x="314093" y="1008425"/>
                </a:lnTo>
                <a:lnTo>
                  <a:pt x="314287" y="1008878"/>
                </a:lnTo>
                <a:lnTo>
                  <a:pt x="313899" y="1009330"/>
                </a:lnTo>
                <a:lnTo>
                  <a:pt x="314999" y="1010366"/>
                </a:lnTo>
                <a:lnTo>
                  <a:pt x="315193" y="1011078"/>
                </a:lnTo>
                <a:lnTo>
                  <a:pt x="316488" y="1011531"/>
                </a:lnTo>
                <a:lnTo>
                  <a:pt x="316488" y="1012696"/>
                </a:lnTo>
                <a:lnTo>
                  <a:pt x="314999" y="1012955"/>
                </a:lnTo>
                <a:lnTo>
                  <a:pt x="314417" y="1013796"/>
                </a:lnTo>
                <a:lnTo>
                  <a:pt x="314028" y="1016644"/>
                </a:lnTo>
                <a:lnTo>
                  <a:pt x="314417" y="1017356"/>
                </a:lnTo>
                <a:lnTo>
                  <a:pt x="315129" y="1017227"/>
                </a:lnTo>
                <a:lnTo>
                  <a:pt x="316035" y="1015932"/>
                </a:lnTo>
                <a:lnTo>
                  <a:pt x="316035" y="1014508"/>
                </a:lnTo>
                <a:lnTo>
                  <a:pt x="316423" y="1013926"/>
                </a:lnTo>
                <a:lnTo>
                  <a:pt x="317912" y="1013085"/>
                </a:lnTo>
                <a:lnTo>
                  <a:pt x="317912" y="1012502"/>
                </a:lnTo>
                <a:lnTo>
                  <a:pt x="317394" y="1012373"/>
                </a:lnTo>
                <a:lnTo>
                  <a:pt x="317200" y="1010625"/>
                </a:lnTo>
                <a:lnTo>
                  <a:pt x="315517" y="1010043"/>
                </a:lnTo>
                <a:lnTo>
                  <a:pt x="315129" y="1009330"/>
                </a:lnTo>
                <a:lnTo>
                  <a:pt x="315840" y="1008618"/>
                </a:lnTo>
                <a:lnTo>
                  <a:pt x="316423" y="1006353"/>
                </a:lnTo>
                <a:lnTo>
                  <a:pt x="322313" y="1002017"/>
                </a:lnTo>
                <a:lnTo>
                  <a:pt x="322313" y="1001434"/>
                </a:lnTo>
                <a:lnTo>
                  <a:pt x="326196" y="997099"/>
                </a:lnTo>
                <a:lnTo>
                  <a:pt x="327102" y="994056"/>
                </a:lnTo>
                <a:lnTo>
                  <a:pt x="327490" y="994056"/>
                </a:lnTo>
                <a:lnTo>
                  <a:pt x="327684" y="993021"/>
                </a:lnTo>
                <a:lnTo>
                  <a:pt x="328591" y="992309"/>
                </a:lnTo>
                <a:lnTo>
                  <a:pt x="328785" y="991274"/>
                </a:lnTo>
                <a:lnTo>
                  <a:pt x="329173" y="991144"/>
                </a:lnTo>
                <a:lnTo>
                  <a:pt x="329367" y="989850"/>
                </a:lnTo>
                <a:lnTo>
                  <a:pt x="328785" y="989591"/>
                </a:lnTo>
                <a:lnTo>
                  <a:pt x="329173" y="988749"/>
                </a:lnTo>
                <a:lnTo>
                  <a:pt x="328655" y="986614"/>
                </a:lnTo>
                <a:lnTo>
                  <a:pt x="328073" y="986484"/>
                </a:lnTo>
                <a:lnTo>
                  <a:pt x="327879" y="984607"/>
                </a:lnTo>
                <a:lnTo>
                  <a:pt x="328461" y="984154"/>
                </a:lnTo>
                <a:lnTo>
                  <a:pt x="329367" y="984283"/>
                </a:lnTo>
                <a:lnTo>
                  <a:pt x="329367" y="984542"/>
                </a:lnTo>
                <a:lnTo>
                  <a:pt x="330662" y="984090"/>
                </a:lnTo>
                <a:lnTo>
                  <a:pt x="331374" y="984542"/>
                </a:lnTo>
                <a:lnTo>
                  <a:pt x="332668" y="982795"/>
                </a:lnTo>
                <a:lnTo>
                  <a:pt x="333962" y="982536"/>
                </a:lnTo>
                <a:lnTo>
                  <a:pt x="333962" y="983119"/>
                </a:lnTo>
                <a:lnTo>
                  <a:pt x="334674" y="983248"/>
                </a:lnTo>
                <a:lnTo>
                  <a:pt x="334480" y="984413"/>
                </a:lnTo>
                <a:lnTo>
                  <a:pt x="335775" y="985448"/>
                </a:lnTo>
                <a:lnTo>
                  <a:pt x="335386" y="986031"/>
                </a:lnTo>
                <a:lnTo>
                  <a:pt x="336681" y="986484"/>
                </a:lnTo>
                <a:lnTo>
                  <a:pt x="337393" y="985772"/>
                </a:lnTo>
                <a:lnTo>
                  <a:pt x="338687" y="985772"/>
                </a:lnTo>
                <a:lnTo>
                  <a:pt x="339075" y="985060"/>
                </a:lnTo>
                <a:lnTo>
                  <a:pt x="339982" y="985060"/>
                </a:lnTo>
                <a:lnTo>
                  <a:pt x="340693" y="984477"/>
                </a:lnTo>
                <a:lnTo>
                  <a:pt x="342376" y="984477"/>
                </a:lnTo>
                <a:lnTo>
                  <a:pt x="343088" y="985189"/>
                </a:lnTo>
                <a:lnTo>
                  <a:pt x="344383" y="985319"/>
                </a:lnTo>
                <a:lnTo>
                  <a:pt x="344900" y="985772"/>
                </a:lnTo>
                <a:lnTo>
                  <a:pt x="346001" y="984931"/>
                </a:lnTo>
                <a:lnTo>
                  <a:pt x="347683" y="984801"/>
                </a:lnTo>
                <a:lnTo>
                  <a:pt x="349366" y="983378"/>
                </a:lnTo>
                <a:lnTo>
                  <a:pt x="350078" y="983378"/>
                </a:lnTo>
                <a:lnTo>
                  <a:pt x="350272" y="982795"/>
                </a:lnTo>
                <a:lnTo>
                  <a:pt x="351178" y="982536"/>
                </a:lnTo>
                <a:lnTo>
                  <a:pt x="352085" y="980983"/>
                </a:lnTo>
                <a:lnTo>
                  <a:pt x="352667" y="980983"/>
                </a:lnTo>
                <a:lnTo>
                  <a:pt x="352279" y="980530"/>
                </a:lnTo>
                <a:lnTo>
                  <a:pt x="352473" y="979947"/>
                </a:lnTo>
                <a:lnTo>
                  <a:pt x="354479" y="979818"/>
                </a:lnTo>
                <a:lnTo>
                  <a:pt x="354479" y="978652"/>
                </a:lnTo>
                <a:lnTo>
                  <a:pt x="355385" y="977617"/>
                </a:lnTo>
                <a:lnTo>
                  <a:pt x="355385" y="977164"/>
                </a:lnTo>
                <a:lnTo>
                  <a:pt x="354673" y="977034"/>
                </a:lnTo>
                <a:lnTo>
                  <a:pt x="354673" y="976582"/>
                </a:lnTo>
                <a:lnTo>
                  <a:pt x="355774" y="976452"/>
                </a:lnTo>
                <a:lnTo>
                  <a:pt x="356162" y="975288"/>
                </a:lnTo>
                <a:lnTo>
                  <a:pt x="357068" y="974834"/>
                </a:lnTo>
                <a:lnTo>
                  <a:pt x="356874" y="974575"/>
                </a:lnTo>
                <a:lnTo>
                  <a:pt x="357586" y="974446"/>
                </a:lnTo>
                <a:lnTo>
                  <a:pt x="357586" y="973993"/>
                </a:lnTo>
                <a:lnTo>
                  <a:pt x="358298" y="973863"/>
                </a:lnTo>
                <a:lnTo>
                  <a:pt x="358686" y="972828"/>
                </a:lnTo>
                <a:lnTo>
                  <a:pt x="359786" y="972828"/>
                </a:lnTo>
                <a:lnTo>
                  <a:pt x="359981" y="973281"/>
                </a:lnTo>
                <a:lnTo>
                  <a:pt x="360692" y="973022"/>
                </a:lnTo>
                <a:lnTo>
                  <a:pt x="361404" y="973605"/>
                </a:lnTo>
                <a:lnTo>
                  <a:pt x="361404" y="973151"/>
                </a:lnTo>
                <a:lnTo>
                  <a:pt x="361987" y="973022"/>
                </a:lnTo>
                <a:lnTo>
                  <a:pt x="361987" y="971987"/>
                </a:lnTo>
                <a:lnTo>
                  <a:pt x="364187" y="971857"/>
                </a:lnTo>
                <a:lnTo>
                  <a:pt x="364187" y="971145"/>
                </a:lnTo>
                <a:lnTo>
                  <a:pt x="363670" y="971016"/>
                </a:lnTo>
                <a:lnTo>
                  <a:pt x="363281" y="969980"/>
                </a:lnTo>
                <a:lnTo>
                  <a:pt x="364770" y="969850"/>
                </a:lnTo>
                <a:lnTo>
                  <a:pt x="366259" y="967520"/>
                </a:lnTo>
                <a:lnTo>
                  <a:pt x="367747" y="966356"/>
                </a:lnTo>
                <a:lnTo>
                  <a:pt x="371048" y="966356"/>
                </a:lnTo>
                <a:lnTo>
                  <a:pt x="371242" y="966097"/>
                </a:lnTo>
                <a:lnTo>
                  <a:pt x="370854" y="965643"/>
                </a:lnTo>
                <a:lnTo>
                  <a:pt x="372342" y="965643"/>
                </a:lnTo>
                <a:lnTo>
                  <a:pt x="372148" y="964349"/>
                </a:lnTo>
                <a:lnTo>
                  <a:pt x="372536" y="963767"/>
                </a:lnTo>
                <a:lnTo>
                  <a:pt x="374413" y="962926"/>
                </a:lnTo>
                <a:lnTo>
                  <a:pt x="375902" y="963055"/>
                </a:lnTo>
                <a:lnTo>
                  <a:pt x="375902" y="962343"/>
                </a:lnTo>
                <a:lnTo>
                  <a:pt x="377196" y="961760"/>
                </a:lnTo>
                <a:lnTo>
                  <a:pt x="377585" y="960466"/>
                </a:lnTo>
                <a:lnTo>
                  <a:pt x="378297" y="960336"/>
                </a:lnTo>
                <a:lnTo>
                  <a:pt x="378102" y="959884"/>
                </a:lnTo>
                <a:lnTo>
                  <a:pt x="378620" y="959754"/>
                </a:lnTo>
                <a:lnTo>
                  <a:pt x="378232" y="958913"/>
                </a:lnTo>
                <a:lnTo>
                  <a:pt x="378750" y="958331"/>
                </a:lnTo>
                <a:lnTo>
                  <a:pt x="378750" y="957165"/>
                </a:lnTo>
                <a:lnTo>
                  <a:pt x="379656" y="956000"/>
                </a:lnTo>
                <a:lnTo>
                  <a:pt x="380044" y="953864"/>
                </a:lnTo>
                <a:lnTo>
                  <a:pt x="380433" y="953282"/>
                </a:lnTo>
                <a:lnTo>
                  <a:pt x="381144" y="953412"/>
                </a:lnTo>
                <a:lnTo>
                  <a:pt x="381144" y="952958"/>
                </a:lnTo>
                <a:lnTo>
                  <a:pt x="380756" y="952958"/>
                </a:lnTo>
                <a:lnTo>
                  <a:pt x="380756" y="951922"/>
                </a:lnTo>
                <a:lnTo>
                  <a:pt x="381274" y="950758"/>
                </a:lnTo>
                <a:lnTo>
                  <a:pt x="381274" y="947457"/>
                </a:lnTo>
                <a:lnTo>
                  <a:pt x="380885" y="947327"/>
                </a:lnTo>
                <a:lnTo>
                  <a:pt x="381080" y="943574"/>
                </a:lnTo>
                <a:lnTo>
                  <a:pt x="382957" y="943444"/>
                </a:lnTo>
                <a:lnTo>
                  <a:pt x="383474" y="942862"/>
                </a:lnTo>
                <a:lnTo>
                  <a:pt x="384575" y="942603"/>
                </a:lnTo>
                <a:lnTo>
                  <a:pt x="385157" y="941891"/>
                </a:lnTo>
                <a:lnTo>
                  <a:pt x="389558" y="942603"/>
                </a:lnTo>
                <a:lnTo>
                  <a:pt x="391435" y="941891"/>
                </a:lnTo>
                <a:lnTo>
                  <a:pt x="391953" y="942150"/>
                </a:lnTo>
                <a:lnTo>
                  <a:pt x="392147" y="942862"/>
                </a:lnTo>
                <a:lnTo>
                  <a:pt x="392535" y="942862"/>
                </a:lnTo>
                <a:lnTo>
                  <a:pt x="393053" y="941826"/>
                </a:lnTo>
                <a:lnTo>
                  <a:pt x="393636" y="941697"/>
                </a:lnTo>
                <a:lnTo>
                  <a:pt x="393247" y="941244"/>
                </a:lnTo>
                <a:lnTo>
                  <a:pt x="393959" y="939820"/>
                </a:lnTo>
                <a:lnTo>
                  <a:pt x="395059" y="939691"/>
                </a:lnTo>
                <a:lnTo>
                  <a:pt x="395059" y="938978"/>
                </a:lnTo>
                <a:lnTo>
                  <a:pt x="395771" y="938525"/>
                </a:lnTo>
                <a:lnTo>
                  <a:pt x="396160" y="937814"/>
                </a:lnTo>
                <a:lnTo>
                  <a:pt x="395966" y="936778"/>
                </a:lnTo>
                <a:lnTo>
                  <a:pt x="397066" y="936196"/>
                </a:lnTo>
                <a:lnTo>
                  <a:pt x="397778" y="936455"/>
                </a:lnTo>
                <a:lnTo>
                  <a:pt x="398166" y="935742"/>
                </a:lnTo>
                <a:lnTo>
                  <a:pt x="398684" y="935742"/>
                </a:lnTo>
                <a:lnTo>
                  <a:pt x="398878" y="933995"/>
                </a:lnTo>
                <a:lnTo>
                  <a:pt x="398490" y="933542"/>
                </a:lnTo>
                <a:lnTo>
                  <a:pt x="398490" y="932377"/>
                </a:lnTo>
                <a:lnTo>
                  <a:pt x="400496" y="932248"/>
                </a:lnTo>
                <a:lnTo>
                  <a:pt x="400885" y="931794"/>
                </a:lnTo>
                <a:lnTo>
                  <a:pt x="401791" y="932053"/>
                </a:lnTo>
                <a:lnTo>
                  <a:pt x="403279" y="930176"/>
                </a:lnTo>
                <a:lnTo>
                  <a:pt x="404573" y="930176"/>
                </a:lnTo>
                <a:lnTo>
                  <a:pt x="404962" y="929141"/>
                </a:lnTo>
                <a:lnTo>
                  <a:pt x="405544" y="929141"/>
                </a:lnTo>
                <a:lnTo>
                  <a:pt x="405156" y="928688"/>
                </a:lnTo>
                <a:lnTo>
                  <a:pt x="405868" y="928688"/>
                </a:lnTo>
                <a:lnTo>
                  <a:pt x="406774" y="927976"/>
                </a:lnTo>
                <a:lnTo>
                  <a:pt x="407486" y="928235"/>
                </a:lnTo>
                <a:lnTo>
                  <a:pt x="407874" y="926810"/>
                </a:lnTo>
                <a:lnTo>
                  <a:pt x="407292" y="926228"/>
                </a:lnTo>
                <a:lnTo>
                  <a:pt x="407874" y="923898"/>
                </a:lnTo>
                <a:lnTo>
                  <a:pt x="408586" y="923186"/>
                </a:lnTo>
                <a:lnTo>
                  <a:pt x="408586" y="921568"/>
                </a:lnTo>
                <a:lnTo>
                  <a:pt x="409169" y="920986"/>
                </a:lnTo>
                <a:lnTo>
                  <a:pt x="409557" y="917232"/>
                </a:lnTo>
                <a:lnTo>
                  <a:pt x="409945" y="916779"/>
                </a:lnTo>
                <a:lnTo>
                  <a:pt x="409945" y="914320"/>
                </a:lnTo>
                <a:lnTo>
                  <a:pt x="409233" y="913737"/>
                </a:lnTo>
                <a:lnTo>
                  <a:pt x="409233" y="913284"/>
                </a:lnTo>
                <a:lnTo>
                  <a:pt x="408327" y="913284"/>
                </a:lnTo>
                <a:lnTo>
                  <a:pt x="407033" y="912248"/>
                </a:lnTo>
                <a:lnTo>
                  <a:pt x="407033" y="911666"/>
                </a:lnTo>
                <a:lnTo>
                  <a:pt x="408522" y="911213"/>
                </a:lnTo>
                <a:lnTo>
                  <a:pt x="408716" y="910760"/>
                </a:lnTo>
                <a:lnTo>
                  <a:pt x="408198" y="909466"/>
                </a:lnTo>
                <a:lnTo>
                  <a:pt x="407486" y="909012"/>
                </a:lnTo>
                <a:lnTo>
                  <a:pt x="407680" y="908430"/>
                </a:lnTo>
                <a:lnTo>
                  <a:pt x="406386" y="907265"/>
                </a:lnTo>
                <a:lnTo>
                  <a:pt x="406774" y="906100"/>
                </a:lnTo>
                <a:lnTo>
                  <a:pt x="407162" y="906100"/>
                </a:lnTo>
                <a:lnTo>
                  <a:pt x="407162" y="906682"/>
                </a:lnTo>
                <a:lnTo>
                  <a:pt x="408457" y="906812"/>
                </a:lnTo>
                <a:lnTo>
                  <a:pt x="410463" y="905776"/>
                </a:lnTo>
                <a:lnTo>
                  <a:pt x="410851" y="904611"/>
                </a:lnTo>
                <a:lnTo>
                  <a:pt x="411369" y="904158"/>
                </a:lnTo>
                <a:lnTo>
                  <a:pt x="409363" y="900534"/>
                </a:lnTo>
                <a:lnTo>
                  <a:pt x="410075" y="898398"/>
                </a:lnTo>
                <a:lnTo>
                  <a:pt x="411369" y="898398"/>
                </a:lnTo>
                <a:lnTo>
                  <a:pt x="411758" y="898981"/>
                </a:lnTo>
                <a:lnTo>
                  <a:pt x="412469" y="899110"/>
                </a:lnTo>
                <a:lnTo>
                  <a:pt x="413376" y="897686"/>
                </a:lnTo>
                <a:lnTo>
                  <a:pt x="413376" y="896974"/>
                </a:lnTo>
                <a:lnTo>
                  <a:pt x="413893" y="896716"/>
                </a:lnTo>
                <a:lnTo>
                  <a:pt x="414605" y="896716"/>
                </a:lnTo>
                <a:lnTo>
                  <a:pt x="414605" y="897168"/>
                </a:lnTo>
                <a:lnTo>
                  <a:pt x="415900" y="898592"/>
                </a:lnTo>
                <a:lnTo>
                  <a:pt x="418294" y="898722"/>
                </a:lnTo>
                <a:lnTo>
                  <a:pt x="419201" y="898269"/>
                </a:lnTo>
                <a:lnTo>
                  <a:pt x="420689" y="896974"/>
                </a:lnTo>
                <a:lnTo>
                  <a:pt x="418489" y="896133"/>
                </a:lnTo>
                <a:lnTo>
                  <a:pt x="417971" y="896262"/>
                </a:lnTo>
                <a:lnTo>
                  <a:pt x="417388" y="895809"/>
                </a:lnTo>
                <a:lnTo>
                  <a:pt x="417194" y="894644"/>
                </a:lnTo>
                <a:lnTo>
                  <a:pt x="418683" y="894515"/>
                </a:lnTo>
                <a:lnTo>
                  <a:pt x="420366" y="894968"/>
                </a:lnTo>
                <a:lnTo>
                  <a:pt x="422048" y="893932"/>
                </a:lnTo>
                <a:lnTo>
                  <a:pt x="424055" y="894515"/>
                </a:lnTo>
                <a:lnTo>
                  <a:pt x="425155" y="894256"/>
                </a:lnTo>
                <a:lnTo>
                  <a:pt x="425349" y="892961"/>
                </a:lnTo>
                <a:lnTo>
                  <a:pt x="426255" y="891667"/>
                </a:lnTo>
                <a:lnTo>
                  <a:pt x="426061" y="890243"/>
                </a:lnTo>
                <a:lnTo>
                  <a:pt x="426449" y="889208"/>
                </a:lnTo>
                <a:lnTo>
                  <a:pt x="425349" y="888366"/>
                </a:lnTo>
                <a:lnTo>
                  <a:pt x="425867" y="887784"/>
                </a:lnTo>
                <a:lnTo>
                  <a:pt x="426579" y="888042"/>
                </a:lnTo>
                <a:lnTo>
                  <a:pt x="426773" y="889208"/>
                </a:lnTo>
                <a:lnTo>
                  <a:pt x="427873" y="890049"/>
                </a:lnTo>
                <a:lnTo>
                  <a:pt x="427873" y="890502"/>
                </a:lnTo>
                <a:lnTo>
                  <a:pt x="429362" y="890243"/>
                </a:lnTo>
                <a:lnTo>
                  <a:pt x="429944" y="890502"/>
                </a:lnTo>
                <a:lnTo>
                  <a:pt x="430333" y="891085"/>
                </a:lnTo>
                <a:lnTo>
                  <a:pt x="430333" y="892832"/>
                </a:lnTo>
                <a:lnTo>
                  <a:pt x="431821" y="892379"/>
                </a:lnTo>
                <a:lnTo>
                  <a:pt x="432015" y="891926"/>
                </a:lnTo>
                <a:lnTo>
                  <a:pt x="434604" y="891343"/>
                </a:lnTo>
                <a:lnTo>
                  <a:pt x="434604" y="890891"/>
                </a:lnTo>
                <a:lnTo>
                  <a:pt x="435510" y="890179"/>
                </a:lnTo>
                <a:lnTo>
                  <a:pt x="436093" y="890437"/>
                </a:lnTo>
                <a:lnTo>
                  <a:pt x="435899" y="889855"/>
                </a:lnTo>
                <a:lnTo>
                  <a:pt x="437581" y="888690"/>
                </a:lnTo>
                <a:lnTo>
                  <a:pt x="436870" y="887266"/>
                </a:lnTo>
                <a:lnTo>
                  <a:pt x="437258" y="886683"/>
                </a:lnTo>
                <a:lnTo>
                  <a:pt x="438941" y="887137"/>
                </a:lnTo>
                <a:lnTo>
                  <a:pt x="439653" y="886683"/>
                </a:lnTo>
                <a:lnTo>
                  <a:pt x="439264" y="886231"/>
                </a:lnTo>
                <a:lnTo>
                  <a:pt x="440364" y="886101"/>
                </a:lnTo>
                <a:lnTo>
                  <a:pt x="440364" y="885519"/>
                </a:lnTo>
                <a:lnTo>
                  <a:pt x="440753" y="885389"/>
                </a:lnTo>
                <a:lnTo>
                  <a:pt x="440364" y="884806"/>
                </a:lnTo>
                <a:lnTo>
                  <a:pt x="440947" y="884806"/>
                </a:lnTo>
                <a:lnTo>
                  <a:pt x="440753" y="883965"/>
                </a:lnTo>
                <a:lnTo>
                  <a:pt x="441465" y="883123"/>
                </a:lnTo>
                <a:lnTo>
                  <a:pt x="441853" y="883577"/>
                </a:lnTo>
                <a:lnTo>
                  <a:pt x="442436" y="883318"/>
                </a:lnTo>
                <a:lnTo>
                  <a:pt x="442824" y="882606"/>
                </a:lnTo>
                <a:lnTo>
                  <a:pt x="442630" y="881894"/>
                </a:lnTo>
                <a:lnTo>
                  <a:pt x="443018" y="881894"/>
                </a:lnTo>
                <a:lnTo>
                  <a:pt x="442824" y="881182"/>
                </a:lnTo>
                <a:lnTo>
                  <a:pt x="443212" y="881182"/>
                </a:lnTo>
                <a:lnTo>
                  <a:pt x="443212" y="880600"/>
                </a:lnTo>
                <a:lnTo>
                  <a:pt x="444313" y="879887"/>
                </a:lnTo>
                <a:lnTo>
                  <a:pt x="445219" y="878464"/>
                </a:lnTo>
                <a:lnTo>
                  <a:pt x="445024" y="876716"/>
                </a:lnTo>
                <a:lnTo>
                  <a:pt x="445607" y="876004"/>
                </a:lnTo>
                <a:lnTo>
                  <a:pt x="445801" y="873869"/>
                </a:lnTo>
                <a:lnTo>
                  <a:pt x="444895" y="872703"/>
                </a:lnTo>
                <a:lnTo>
                  <a:pt x="445283" y="871668"/>
                </a:lnTo>
                <a:lnTo>
                  <a:pt x="444766" y="871409"/>
                </a:lnTo>
                <a:lnTo>
                  <a:pt x="444766" y="870697"/>
                </a:lnTo>
                <a:lnTo>
                  <a:pt x="446448" y="870568"/>
                </a:lnTo>
                <a:lnTo>
                  <a:pt x="446448" y="870115"/>
                </a:lnTo>
                <a:lnTo>
                  <a:pt x="445154" y="869274"/>
                </a:lnTo>
                <a:lnTo>
                  <a:pt x="444960" y="868238"/>
                </a:lnTo>
                <a:lnTo>
                  <a:pt x="445477" y="867202"/>
                </a:lnTo>
                <a:lnTo>
                  <a:pt x="446190" y="867332"/>
                </a:lnTo>
                <a:lnTo>
                  <a:pt x="446578" y="866750"/>
                </a:lnTo>
                <a:lnTo>
                  <a:pt x="448260" y="866620"/>
                </a:lnTo>
                <a:lnTo>
                  <a:pt x="448649" y="866167"/>
                </a:lnTo>
                <a:lnTo>
                  <a:pt x="447937" y="864743"/>
                </a:lnTo>
                <a:lnTo>
                  <a:pt x="445931" y="863125"/>
                </a:lnTo>
                <a:lnTo>
                  <a:pt x="446319" y="862283"/>
                </a:lnTo>
                <a:lnTo>
                  <a:pt x="446125" y="861831"/>
                </a:lnTo>
                <a:lnTo>
                  <a:pt x="446837" y="861701"/>
                </a:lnTo>
                <a:lnTo>
                  <a:pt x="446448" y="861119"/>
                </a:lnTo>
                <a:lnTo>
                  <a:pt x="446837" y="860665"/>
                </a:lnTo>
                <a:lnTo>
                  <a:pt x="446319" y="860665"/>
                </a:lnTo>
                <a:lnTo>
                  <a:pt x="446319" y="859954"/>
                </a:lnTo>
                <a:lnTo>
                  <a:pt x="446837" y="859954"/>
                </a:lnTo>
                <a:lnTo>
                  <a:pt x="446448" y="859112"/>
                </a:lnTo>
                <a:lnTo>
                  <a:pt x="447354" y="858983"/>
                </a:lnTo>
                <a:lnTo>
                  <a:pt x="446966" y="858530"/>
                </a:lnTo>
                <a:lnTo>
                  <a:pt x="447354" y="858400"/>
                </a:lnTo>
                <a:lnTo>
                  <a:pt x="447160" y="857948"/>
                </a:lnTo>
                <a:lnTo>
                  <a:pt x="447549" y="857948"/>
                </a:lnTo>
                <a:lnTo>
                  <a:pt x="447937" y="856070"/>
                </a:lnTo>
                <a:lnTo>
                  <a:pt x="447743" y="854776"/>
                </a:lnTo>
                <a:lnTo>
                  <a:pt x="446837" y="853611"/>
                </a:lnTo>
                <a:lnTo>
                  <a:pt x="447225" y="852770"/>
                </a:lnTo>
                <a:lnTo>
                  <a:pt x="445736" y="851604"/>
                </a:lnTo>
                <a:lnTo>
                  <a:pt x="445348" y="851863"/>
                </a:lnTo>
                <a:lnTo>
                  <a:pt x="445154" y="851411"/>
                </a:lnTo>
                <a:lnTo>
                  <a:pt x="444248" y="851281"/>
                </a:lnTo>
                <a:lnTo>
                  <a:pt x="443859" y="850569"/>
                </a:lnTo>
                <a:lnTo>
                  <a:pt x="444960" y="849857"/>
                </a:lnTo>
                <a:lnTo>
                  <a:pt x="444960" y="847851"/>
                </a:lnTo>
                <a:lnTo>
                  <a:pt x="445672" y="847851"/>
                </a:lnTo>
                <a:lnTo>
                  <a:pt x="445672" y="847398"/>
                </a:lnTo>
                <a:lnTo>
                  <a:pt x="446772" y="847398"/>
                </a:lnTo>
                <a:lnTo>
                  <a:pt x="447484" y="846815"/>
                </a:lnTo>
                <a:lnTo>
                  <a:pt x="447095" y="846686"/>
                </a:lnTo>
                <a:lnTo>
                  <a:pt x="447290" y="845391"/>
                </a:lnTo>
                <a:lnTo>
                  <a:pt x="448584" y="844550"/>
                </a:lnTo>
                <a:lnTo>
                  <a:pt x="450267" y="844420"/>
                </a:lnTo>
                <a:lnTo>
                  <a:pt x="449555" y="843256"/>
                </a:lnTo>
                <a:lnTo>
                  <a:pt x="448972" y="843126"/>
                </a:lnTo>
                <a:lnTo>
                  <a:pt x="449684" y="842285"/>
                </a:lnTo>
                <a:lnTo>
                  <a:pt x="449102" y="841702"/>
                </a:lnTo>
                <a:lnTo>
                  <a:pt x="449490" y="839243"/>
                </a:lnTo>
                <a:lnTo>
                  <a:pt x="448908" y="838078"/>
                </a:lnTo>
                <a:lnTo>
                  <a:pt x="449490" y="835942"/>
                </a:lnTo>
                <a:lnTo>
                  <a:pt x="450785" y="835489"/>
                </a:lnTo>
                <a:lnTo>
                  <a:pt x="450785" y="834777"/>
                </a:lnTo>
                <a:lnTo>
                  <a:pt x="450202" y="834647"/>
                </a:lnTo>
                <a:lnTo>
                  <a:pt x="449814" y="833029"/>
                </a:lnTo>
                <a:lnTo>
                  <a:pt x="450720" y="832188"/>
                </a:lnTo>
                <a:lnTo>
                  <a:pt x="450137" y="831476"/>
                </a:lnTo>
                <a:lnTo>
                  <a:pt x="450849" y="828758"/>
                </a:lnTo>
                <a:lnTo>
                  <a:pt x="450137" y="828499"/>
                </a:lnTo>
                <a:lnTo>
                  <a:pt x="450332" y="828240"/>
                </a:lnTo>
                <a:lnTo>
                  <a:pt x="447937" y="827528"/>
                </a:lnTo>
                <a:lnTo>
                  <a:pt x="447225" y="826234"/>
                </a:lnTo>
                <a:lnTo>
                  <a:pt x="446837" y="826687"/>
                </a:lnTo>
                <a:lnTo>
                  <a:pt x="445736" y="826428"/>
                </a:lnTo>
                <a:lnTo>
                  <a:pt x="445736" y="825587"/>
                </a:lnTo>
                <a:lnTo>
                  <a:pt x="447031" y="825133"/>
                </a:lnTo>
                <a:lnTo>
                  <a:pt x="446837" y="823839"/>
                </a:lnTo>
                <a:lnTo>
                  <a:pt x="450720" y="822544"/>
                </a:lnTo>
                <a:lnTo>
                  <a:pt x="451238" y="823386"/>
                </a:lnTo>
                <a:lnTo>
                  <a:pt x="452726" y="823386"/>
                </a:lnTo>
                <a:lnTo>
                  <a:pt x="452209" y="824227"/>
                </a:lnTo>
                <a:lnTo>
                  <a:pt x="452209" y="825263"/>
                </a:lnTo>
                <a:lnTo>
                  <a:pt x="453115" y="826104"/>
                </a:lnTo>
                <a:lnTo>
                  <a:pt x="455315" y="826104"/>
                </a:lnTo>
                <a:lnTo>
                  <a:pt x="455315" y="825845"/>
                </a:lnTo>
                <a:lnTo>
                  <a:pt x="457710" y="825263"/>
                </a:lnTo>
                <a:lnTo>
                  <a:pt x="458422" y="825716"/>
                </a:lnTo>
                <a:lnTo>
                  <a:pt x="458422" y="826299"/>
                </a:lnTo>
                <a:lnTo>
                  <a:pt x="458033" y="826299"/>
                </a:lnTo>
                <a:lnTo>
                  <a:pt x="458033" y="827917"/>
                </a:lnTo>
                <a:lnTo>
                  <a:pt x="458551" y="828629"/>
                </a:lnTo>
                <a:lnTo>
                  <a:pt x="460557" y="828629"/>
                </a:lnTo>
                <a:lnTo>
                  <a:pt x="460363" y="828369"/>
                </a:lnTo>
                <a:lnTo>
                  <a:pt x="460881" y="827205"/>
                </a:lnTo>
                <a:lnTo>
                  <a:pt x="461981" y="826946"/>
                </a:lnTo>
                <a:lnTo>
                  <a:pt x="464182" y="827528"/>
                </a:lnTo>
                <a:lnTo>
                  <a:pt x="464376" y="826946"/>
                </a:lnTo>
                <a:lnTo>
                  <a:pt x="465282" y="826687"/>
                </a:lnTo>
                <a:lnTo>
                  <a:pt x="465088" y="826234"/>
                </a:lnTo>
                <a:lnTo>
                  <a:pt x="465800" y="825780"/>
                </a:lnTo>
                <a:lnTo>
                  <a:pt x="465606" y="825328"/>
                </a:lnTo>
                <a:lnTo>
                  <a:pt x="465088" y="825328"/>
                </a:lnTo>
                <a:lnTo>
                  <a:pt x="464894" y="824486"/>
                </a:lnTo>
                <a:lnTo>
                  <a:pt x="466188" y="823904"/>
                </a:lnTo>
                <a:lnTo>
                  <a:pt x="466706" y="823321"/>
                </a:lnTo>
                <a:lnTo>
                  <a:pt x="466512" y="822609"/>
                </a:lnTo>
                <a:lnTo>
                  <a:pt x="467224" y="822480"/>
                </a:lnTo>
                <a:lnTo>
                  <a:pt x="467030" y="821897"/>
                </a:lnTo>
                <a:lnTo>
                  <a:pt x="467418" y="821638"/>
                </a:lnTo>
                <a:lnTo>
                  <a:pt x="467418" y="820474"/>
                </a:lnTo>
                <a:lnTo>
                  <a:pt x="467936" y="819632"/>
                </a:lnTo>
                <a:lnTo>
                  <a:pt x="468518" y="819179"/>
                </a:lnTo>
                <a:lnTo>
                  <a:pt x="470201" y="819179"/>
                </a:lnTo>
                <a:lnTo>
                  <a:pt x="471301" y="818726"/>
                </a:lnTo>
                <a:lnTo>
                  <a:pt x="472013" y="817302"/>
                </a:lnTo>
                <a:lnTo>
                  <a:pt x="472725" y="817302"/>
                </a:lnTo>
                <a:lnTo>
                  <a:pt x="472531" y="816849"/>
                </a:lnTo>
                <a:lnTo>
                  <a:pt x="473049" y="816396"/>
                </a:lnTo>
                <a:lnTo>
                  <a:pt x="473243" y="814649"/>
                </a:lnTo>
                <a:lnTo>
                  <a:pt x="474149" y="813807"/>
                </a:lnTo>
                <a:lnTo>
                  <a:pt x="477256" y="813807"/>
                </a:lnTo>
                <a:lnTo>
                  <a:pt x="476544" y="816137"/>
                </a:lnTo>
                <a:lnTo>
                  <a:pt x="476350" y="818467"/>
                </a:lnTo>
                <a:lnTo>
                  <a:pt x="475832" y="819179"/>
                </a:lnTo>
                <a:lnTo>
                  <a:pt x="475832" y="820603"/>
                </a:lnTo>
                <a:lnTo>
                  <a:pt x="479133" y="821638"/>
                </a:lnTo>
                <a:lnTo>
                  <a:pt x="479521" y="821897"/>
                </a:lnTo>
                <a:lnTo>
                  <a:pt x="479521" y="823192"/>
                </a:lnTo>
                <a:lnTo>
                  <a:pt x="480427" y="823904"/>
                </a:lnTo>
                <a:lnTo>
                  <a:pt x="480815" y="825652"/>
                </a:lnTo>
                <a:lnTo>
                  <a:pt x="480103" y="826816"/>
                </a:lnTo>
                <a:lnTo>
                  <a:pt x="480103" y="827528"/>
                </a:lnTo>
                <a:lnTo>
                  <a:pt x="479391" y="828240"/>
                </a:lnTo>
                <a:lnTo>
                  <a:pt x="480103" y="828110"/>
                </a:lnTo>
                <a:lnTo>
                  <a:pt x="479909" y="828693"/>
                </a:lnTo>
                <a:lnTo>
                  <a:pt x="480815" y="829858"/>
                </a:lnTo>
                <a:lnTo>
                  <a:pt x="481009" y="831023"/>
                </a:lnTo>
                <a:lnTo>
                  <a:pt x="480427" y="832641"/>
                </a:lnTo>
                <a:lnTo>
                  <a:pt x="481333" y="833224"/>
                </a:lnTo>
                <a:lnTo>
                  <a:pt x="481721" y="834065"/>
                </a:lnTo>
                <a:lnTo>
                  <a:pt x="481527" y="835101"/>
                </a:lnTo>
                <a:lnTo>
                  <a:pt x="480039" y="835683"/>
                </a:lnTo>
                <a:lnTo>
                  <a:pt x="479327" y="836848"/>
                </a:lnTo>
                <a:lnTo>
                  <a:pt x="480427" y="836395"/>
                </a:lnTo>
                <a:lnTo>
                  <a:pt x="482304" y="836524"/>
                </a:lnTo>
                <a:lnTo>
                  <a:pt x="482498" y="835101"/>
                </a:lnTo>
                <a:lnTo>
                  <a:pt x="483081" y="834065"/>
                </a:lnTo>
                <a:lnTo>
                  <a:pt x="484763" y="833353"/>
                </a:lnTo>
                <a:lnTo>
                  <a:pt x="488647" y="833806"/>
                </a:lnTo>
                <a:lnTo>
                  <a:pt x="489229" y="835101"/>
                </a:lnTo>
                <a:lnTo>
                  <a:pt x="492206" y="836136"/>
                </a:lnTo>
                <a:lnTo>
                  <a:pt x="493889" y="835877"/>
                </a:lnTo>
                <a:lnTo>
                  <a:pt x="495378" y="834454"/>
                </a:lnTo>
                <a:lnTo>
                  <a:pt x="499067" y="833871"/>
                </a:lnTo>
                <a:lnTo>
                  <a:pt x="500361" y="834454"/>
                </a:lnTo>
                <a:lnTo>
                  <a:pt x="502044" y="834195"/>
                </a:lnTo>
                <a:lnTo>
                  <a:pt x="503921" y="834647"/>
                </a:lnTo>
                <a:lnTo>
                  <a:pt x="504633" y="834389"/>
                </a:lnTo>
                <a:lnTo>
                  <a:pt x="506639" y="834647"/>
                </a:lnTo>
                <a:lnTo>
                  <a:pt x="509034" y="835813"/>
                </a:lnTo>
                <a:lnTo>
                  <a:pt x="508322" y="834971"/>
                </a:lnTo>
                <a:lnTo>
                  <a:pt x="508322" y="834518"/>
                </a:lnTo>
                <a:lnTo>
                  <a:pt x="509034" y="834065"/>
                </a:lnTo>
                <a:lnTo>
                  <a:pt x="508840" y="833224"/>
                </a:lnTo>
                <a:lnTo>
                  <a:pt x="507157" y="833483"/>
                </a:lnTo>
                <a:lnTo>
                  <a:pt x="507157" y="832317"/>
                </a:lnTo>
                <a:lnTo>
                  <a:pt x="505345" y="831865"/>
                </a:lnTo>
                <a:lnTo>
                  <a:pt x="505345" y="831282"/>
                </a:lnTo>
                <a:lnTo>
                  <a:pt x="504439" y="831411"/>
                </a:lnTo>
                <a:lnTo>
                  <a:pt x="504439" y="831994"/>
                </a:lnTo>
                <a:lnTo>
                  <a:pt x="503921" y="832447"/>
                </a:lnTo>
                <a:lnTo>
                  <a:pt x="500232" y="831994"/>
                </a:lnTo>
                <a:lnTo>
                  <a:pt x="497449" y="832253"/>
                </a:lnTo>
                <a:lnTo>
                  <a:pt x="496737" y="832124"/>
                </a:lnTo>
                <a:lnTo>
                  <a:pt x="496154" y="831411"/>
                </a:lnTo>
                <a:lnTo>
                  <a:pt x="493824" y="831411"/>
                </a:lnTo>
                <a:lnTo>
                  <a:pt x="494213" y="831865"/>
                </a:lnTo>
                <a:lnTo>
                  <a:pt x="493824" y="833029"/>
                </a:lnTo>
                <a:lnTo>
                  <a:pt x="491624" y="834324"/>
                </a:lnTo>
                <a:lnTo>
                  <a:pt x="489035" y="833029"/>
                </a:lnTo>
                <a:lnTo>
                  <a:pt x="488453" y="831735"/>
                </a:lnTo>
                <a:lnTo>
                  <a:pt x="487741" y="831735"/>
                </a:lnTo>
                <a:lnTo>
                  <a:pt x="487029" y="831023"/>
                </a:lnTo>
                <a:lnTo>
                  <a:pt x="485540" y="830570"/>
                </a:lnTo>
                <a:lnTo>
                  <a:pt x="485346" y="828434"/>
                </a:lnTo>
                <a:lnTo>
                  <a:pt x="486058" y="827982"/>
                </a:lnTo>
                <a:lnTo>
                  <a:pt x="484375" y="827722"/>
                </a:lnTo>
                <a:lnTo>
                  <a:pt x="484375" y="827463"/>
                </a:lnTo>
                <a:lnTo>
                  <a:pt x="483793" y="827593"/>
                </a:lnTo>
                <a:lnTo>
                  <a:pt x="483404" y="827011"/>
                </a:lnTo>
                <a:lnTo>
                  <a:pt x="482304" y="827011"/>
                </a:lnTo>
                <a:lnTo>
                  <a:pt x="481398" y="825975"/>
                </a:lnTo>
                <a:lnTo>
                  <a:pt x="481592" y="825133"/>
                </a:lnTo>
                <a:lnTo>
                  <a:pt x="480880" y="824098"/>
                </a:lnTo>
                <a:lnTo>
                  <a:pt x="480686" y="821962"/>
                </a:lnTo>
                <a:lnTo>
                  <a:pt x="481074" y="821703"/>
                </a:lnTo>
                <a:lnTo>
                  <a:pt x="480880" y="820279"/>
                </a:lnTo>
                <a:lnTo>
                  <a:pt x="481786" y="819243"/>
                </a:lnTo>
                <a:lnTo>
                  <a:pt x="481980" y="818209"/>
                </a:lnTo>
                <a:lnTo>
                  <a:pt x="480298" y="817367"/>
                </a:lnTo>
                <a:lnTo>
                  <a:pt x="480103" y="816655"/>
                </a:lnTo>
                <a:lnTo>
                  <a:pt x="480815" y="814908"/>
                </a:lnTo>
                <a:lnTo>
                  <a:pt x="481333" y="814454"/>
                </a:lnTo>
                <a:lnTo>
                  <a:pt x="481333" y="813290"/>
                </a:lnTo>
                <a:lnTo>
                  <a:pt x="481916" y="813290"/>
                </a:lnTo>
                <a:lnTo>
                  <a:pt x="482627" y="811672"/>
                </a:lnTo>
                <a:lnTo>
                  <a:pt x="483922" y="811089"/>
                </a:lnTo>
                <a:lnTo>
                  <a:pt x="485411" y="811348"/>
                </a:lnTo>
                <a:lnTo>
                  <a:pt x="485411" y="810765"/>
                </a:lnTo>
                <a:lnTo>
                  <a:pt x="483922" y="809018"/>
                </a:lnTo>
                <a:lnTo>
                  <a:pt x="484116" y="808306"/>
                </a:lnTo>
                <a:lnTo>
                  <a:pt x="483016" y="808306"/>
                </a:lnTo>
                <a:lnTo>
                  <a:pt x="481916" y="806558"/>
                </a:lnTo>
                <a:lnTo>
                  <a:pt x="480815" y="806429"/>
                </a:lnTo>
                <a:lnTo>
                  <a:pt x="480298" y="805717"/>
                </a:lnTo>
                <a:lnTo>
                  <a:pt x="479003" y="805458"/>
                </a:lnTo>
                <a:lnTo>
                  <a:pt x="478615" y="804876"/>
                </a:lnTo>
                <a:lnTo>
                  <a:pt x="478809" y="804164"/>
                </a:lnTo>
                <a:lnTo>
                  <a:pt x="479391" y="803581"/>
                </a:lnTo>
                <a:lnTo>
                  <a:pt x="480492" y="803711"/>
                </a:lnTo>
                <a:lnTo>
                  <a:pt x="482175" y="802546"/>
                </a:lnTo>
                <a:lnTo>
                  <a:pt x="483275" y="802287"/>
                </a:lnTo>
                <a:lnTo>
                  <a:pt x="483275" y="801834"/>
                </a:lnTo>
                <a:lnTo>
                  <a:pt x="482563" y="801252"/>
                </a:lnTo>
                <a:lnTo>
                  <a:pt x="482757" y="800798"/>
                </a:lnTo>
                <a:lnTo>
                  <a:pt x="484634" y="800668"/>
                </a:lnTo>
                <a:lnTo>
                  <a:pt x="484828" y="801381"/>
                </a:lnTo>
                <a:lnTo>
                  <a:pt x="484440" y="802222"/>
                </a:lnTo>
                <a:lnTo>
                  <a:pt x="485540" y="802934"/>
                </a:lnTo>
                <a:lnTo>
                  <a:pt x="485346" y="803646"/>
                </a:lnTo>
                <a:lnTo>
                  <a:pt x="487352" y="804228"/>
                </a:lnTo>
                <a:lnTo>
                  <a:pt x="487935" y="805652"/>
                </a:lnTo>
                <a:lnTo>
                  <a:pt x="489035" y="805394"/>
                </a:lnTo>
                <a:lnTo>
                  <a:pt x="491041" y="805652"/>
                </a:lnTo>
                <a:lnTo>
                  <a:pt x="491947" y="805199"/>
                </a:lnTo>
                <a:lnTo>
                  <a:pt x="493436" y="805782"/>
                </a:lnTo>
                <a:lnTo>
                  <a:pt x="494342" y="806817"/>
                </a:lnTo>
                <a:lnTo>
                  <a:pt x="495637" y="806817"/>
                </a:lnTo>
                <a:lnTo>
                  <a:pt x="495442" y="806235"/>
                </a:lnTo>
                <a:lnTo>
                  <a:pt x="496543" y="806364"/>
                </a:lnTo>
                <a:lnTo>
                  <a:pt x="496349" y="805070"/>
                </a:lnTo>
                <a:lnTo>
                  <a:pt x="496737" y="804811"/>
                </a:lnTo>
                <a:lnTo>
                  <a:pt x="498743" y="804358"/>
                </a:lnTo>
                <a:lnTo>
                  <a:pt x="498937" y="802934"/>
                </a:lnTo>
                <a:lnTo>
                  <a:pt x="499649" y="802805"/>
                </a:lnTo>
                <a:lnTo>
                  <a:pt x="499843" y="802222"/>
                </a:lnTo>
                <a:lnTo>
                  <a:pt x="499843" y="800798"/>
                </a:lnTo>
                <a:lnTo>
                  <a:pt x="500555" y="800216"/>
                </a:lnTo>
                <a:lnTo>
                  <a:pt x="502756" y="801381"/>
                </a:lnTo>
                <a:lnTo>
                  <a:pt x="504244" y="801252"/>
                </a:lnTo>
                <a:lnTo>
                  <a:pt x="504956" y="799827"/>
                </a:lnTo>
                <a:lnTo>
                  <a:pt x="505474" y="799374"/>
                </a:lnTo>
                <a:lnTo>
                  <a:pt x="506574" y="799374"/>
                </a:lnTo>
                <a:lnTo>
                  <a:pt x="506963" y="798533"/>
                </a:lnTo>
                <a:lnTo>
                  <a:pt x="507480" y="798533"/>
                </a:lnTo>
                <a:lnTo>
                  <a:pt x="508063" y="798986"/>
                </a:lnTo>
                <a:lnTo>
                  <a:pt x="508063" y="799827"/>
                </a:lnTo>
                <a:lnTo>
                  <a:pt x="509163" y="799957"/>
                </a:lnTo>
                <a:lnTo>
                  <a:pt x="509163" y="800540"/>
                </a:lnTo>
                <a:lnTo>
                  <a:pt x="509746" y="800540"/>
                </a:lnTo>
                <a:lnTo>
                  <a:pt x="509940" y="800992"/>
                </a:lnTo>
                <a:lnTo>
                  <a:pt x="511040" y="799957"/>
                </a:lnTo>
                <a:lnTo>
                  <a:pt x="511752" y="799957"/>
                </a:lnTo>
                <a:lnTo>
                  <a:pt x="512335" y="800798"/>
                </a:lnTo>
                <a:lnTo>
                  <a:pt x="512723" y="800798"/>
                </a:lnTo>
                <a:lnTo>
                  <a:pt x="512723" y="800216"/>
                </a:lnTo>
                <a:lnTo>
                  <a:pt x="513435" y="800086"/>
                </a:lnTo>
                <a:lnTo>
                  <a:pt x="514147" y="800086"/>
                </a:lnTo>
                <a:lnTo>
                  <a:pt x="515247" y="800798"/>
                </a:lnTo>
                <a:lnTo>
                  <a:pt x="515053" y="800345"/>
                </a:lnTo>
                <a:lnTo>
                  <a:pt x="515441" y="800216"/>
                </a:lnTo>
                <a:lnTo>
                  <a:pt x="516736" y="800086"/>
                </a:lnTo>
                <a:lnTo>
                  <a:pt x="516736" y="800345"/>
                </a:lnTo>
                <a:lnTo>
                  <a:pt x="517253" y="800345"/>
                </a:lnTo>
                <a:lnTo>
                  <a:pt x="518160" y="799633"/>
                </a:lnTo>
                <a:lnTo>
                  <a:pt x="522043" y="799504"/>
                </a:lnTo>
                <a:lnTo>
                  <a:pt x="525150" y="798468"/>
                </a:lnTo>
                <a:lnTo>
                  <a:pt x="525862" y="797044"/>
                </a:lnTo>
                <a:lnTo>
                  <a:pt x="526962" y="796462"/>
                </a:lnTo>
                <a:lnTo>
                  <a:pt x="526768" y="795879"/>
                </a:lnTo>
                <a:lnTo>
                  <a:pt x="527156" y="795297"/>
                </a:lnTo>
                <a:lnTo>
                  <a:pt x="528256" y="794585"/>
                </a:lnTo>
                <a:lnTo>
                  <a:pt x="528256" y="793291"/>
                </a:lnTo>
                <a:lnTo>
                  <a:pt x="529162" y="792578"/>
                </a:lnTo>
                <a:lnTo>
                  <a:pt x="529162" y="791414"/>
                </a:lnTo>
                <a:lnTo>
                  <a:pt x="530457" y="790572"/>
                </a:lnTo>
                <a:lnTo>
                  <a:pt x="531169" y="788566"/>
                </a:lnTo>
                <a:lnTo>
                  <a:pt x="532851" y="786236"/>
                </a:lnTo>
                <a:lnTo>
                  <a:pt x="532851" y="785394"/>
                </a:lnTo>
                <a:lnTo>
                  <a:pt x="533369" y="784553"/>
                </a:lnTo>
                <a:lnTo>
                  <a:pt x="532463" y="783129"/>
                </a:lnTo>
                <a:lnTo>
                  <a:pt x="533175" y="782547"/>
                </a:lnTo>
                <a:lnTo>
                  <a:pt x="533369" y="779634"/>
                </a:lnTo>
                <a:lnTo>
                  <a:pt x="533952" y="779376"/>
                </a:lnTo>
                <a:lnTo>
                  <a:pt x="533758" y="778534"/>
                </a:lnTo>
                <a:lnTo>
                  <a:pt x="534275" y="777111"/>
                </a:lnTo>
                <a:lnTo>
                  <a:pt x="533887" y="775493"/>
                </a:lnTo>
                <a:lnTo>
                  <a:pt x="535376" y="775363"/>
                </a:lnTo>
                <a:lnTo>
                  <a:pt x="536282" y="774780"/>
                </a:lnTo>
                <a:lnTo>
                  <a:pt x="536670" y="770702"/>
                </a:lnTo>
                <a:lnTo>
                  <a:pt x="535570" y="769667"/>
                </a:lnTo>
                <a:lnTo>
                  <a:pt x="534469" y="769538"/>
                </a:lnTo>
                <a:lnTo>
                  <a:pt x="534664" y="769279"/>
                </a:lnTo>
                <a:lnTo>
                  <a:pt x="534275" y="768826"/>
                </a:lnTo>
                <a:lnTo>
                  <a:pt x="534987" y="767661"/>
                </a:lnTo>
                <a:lnTo>
                  <a:pt x="534599" y="766625"/>
                </a:lnTo>
                <a:lnTo>
                  <a:pt x="536282" y="764166"/>
                </a:lnTo>
                <a:lnTo>
                  <a:pt x="536282" y="763454"/>
                </a:lnTo>
                <a:lnTo>
                  <a:pt x="535181" y="763001"/>
                </a:lnTo>
                <a:lnTo>
                  <a:pt x="534987" y="761836"/>
                </a:lnTo>
                <a:lnTo>
                  <a:pt x="535376" y="761253"/>
                </a:lnTo>
                <a:lnTo>
                  <a:pt x="536282" y="760801"/>
                </a:lnTo>
                <a:lnTo>
                  <a:pt x="537188" y="762095"/>
                </a:lnTo>
                <a:lnTo>
                  <a:pt x="537188" y="760671"/>
                </a:lnTo>
                <a:lnTo>
                  <a:pt x="537576" y="760412"/>
                </a:lnTo>
                <a:lnTo>
                  <a:pt x="538870" y="760994"/>
                </a:lnTo>
                <a:lnTo>
                  <a:pt x="540165" y="760412"/>
                </a:lnTo>
                <a:lnTo>
                  <a:pt x="541071" y="760865"/>
                </a:lnTo>
                <a:lnTo>
                  <a:pt x="541783" y="760153"/>
                </a:lnTo>
                <a:lnTo>
                  <a:pt x="541071" y="759118"/>
                </a:lnTo>
                <a:lnTo>
                  <a:pt x="541589" y="758276"/>
                </a:lnTo>
                <a:lnTo>
                  <a:pt x="542495" y="758276"/>
                </a:lnTo>
                <a:lnTo>
                  <a:pt x="542495" y="758017"/>
                </a:lnTo>
                <a:lnTo>
                  <a:pt x="543401" y="758471"/>
                </a:lnTo>
                <a:lnTo>
                  <a:pt x="543013" y="759312"/>
                </a:lnTo>
                <a:lnTo>
                  <a:pt x="543725" y="759571"/>
                </a:lnTo>
                <a:lnTo>
                  <a:pt x="543919" y="760282"/>
                </a:lnTo>
                <a:lnTo>
                  <a:pt x="545213" y="760412"/>
                </a:lnTo>
                <a:lnTo>
                  <a:pt x="546896" y="758212"/>
                </a:lnTo>
                <a:lnTo>
                  <a:pt x="546896" y="756917"/>
                </a:lnTo>
                <a:lnTo>
                  <a:pt x="547414" y="756076"/>
                </a:lnTo>
                <a:lnTo>
                  <a:pt x="547025" y="754911"/>
                </a:lnTo>
                <a:lnTo>
                  <a:pt x="548320" y="754069"/>
                </a:lnTo>
                <a:lnTo>
                  <a:pt x="548320" y="753358"/>
                </a:lnTo>
                <a:lnTo>
                  <a:pt x="551297" y="754393"/>
                </a:lnTo>
                <a:lnTo>
                  <a:pt x="551880" y="753358"/>
                </a:lnTo>
                <a:lnTo>
                  <a:pt x="554468" y="753228"/>
                </a:lnTo>
                <a:lnTo>
                  <a:pt x="554986" y="752646"/>
                </a:lnTo>
                <a:lnTo>
                  <a:pt x="554468" y="750898"/>
                </a:lnTo>
                <a:lnTo>
                  <a:pt x="555763" y="750769"/>
                </a:lnTo>
                <a:lnTo>
                  <a:pt x="555569" y="750509"/>
                </a:lnTo>
                <a:lnTo>
                  <a:pt x="556281" y="750639"/>
                </a:lnTo>
                <a:lnTo>
                  <a:pt x="556086" y="750057"/>
                </a:lnTo>
                <a:lnTo>
                  <a:pt x="556798" y="748891"/>
                </a:lnTo>
                <a:lnTo>
                  <a:pt x="559776" y="748439"/>
                </a:lnTo>
                <a:lnTo>
                  <a:pt x="560164" y="747986"/>
                </a:lnTo>
                <a:lnTo>
                  <a:pt x="561847" y="747986"/>
                </a:lnTo>
                <a:lnTo>
                  <a:pt x="561847" y="748244"/>
                </a:lnTo>
                <a:lnTo>
                  <a:pt x="562559" y="747986"/>
                </a:lnTo>
                <a:lnTo>
                  <a:pt x="561264" y="746950"/>
                </a:lnTo>
                <a:lnTo>
                  <a:pt x="561458" y="745526"/>
                </a:lnTo>
                <a:lnTo>
                  <a:pt x="561976" y="744491"/>
                </a:lnTo>
                <a:lnTo>
                  <a:pt x="562559" y="744361"/>
                </a:lnTo>
                <a:lnTo>
                  <a:pt x="562559" y="743520"/>
                </a:lnTo>
                <a:lnTo>
                  <a:pt x="564241" y="742354"/>
                </a:lnTo>
                <a:lnTo>
                  <a:pt x="567024" y="742354"/>
                </a:lnTo>
                <a:lnTo>
                  <a:pt x="567607" y="741514"/>
                </a:lnTo>
                <a:lnTo>
                  <a:pt x="567607" y="739896"/>
                </a:lnTo>
                <a:lnTo>
                  <a:pt x="569419" y="739442"/>
                </a:lnTo>
                <a:lnTo>
                  <a:pt x="569807" y="738148"/>
                </a:lnTo>
                <a:lnTo>
                  <a:pt x="571102" y="738019"/>
                </a:lnTo>
                <a:lnTo>
                  <a:pt x="571490" y="737565"/>
                </a:lnTo>
                <a:lnTo>
                  <a:pt x="571490" y="735689"/>
                </a:lnTo>
                <a:lnTo>
                  <a:pt x="572008" y="734523"/>
                </a:lnTo>
                <a:lnTo>
                  <a:pt x="571296" y="733682"/>
                </a:lnTo>
                <a:lnTo>
                  <a:pt x="572979" y="732517"/>
                </a:lnTo>
                <a:lnTo>
                  <a:pt x="573367" y="729604"/>
                </a:lnTo>
                <a:lnTo>
                  <a:pt x="572655" y="727857"/>
                </a:lnTo>
                <a:lnTo>
                  <a:pt x="572655" y="726822"/>
                </a:lnTo>
                <a:lnTo>
                  <a:pt x="573043" y="726368"/>
                </a:lnTo>
                <a:lnTo>
                  <a:pt x="571943" y="725916"/>
                </a:lnTo>
                <a:lnTo>
                  <a:pt x="571943" y="725074"/>
                </a:lnTo>
                <a:lnTo>
                  <a:pt x="574532" y="725204"/>
                </a:lnTo>
                <a:lnTo>
                  <a:pt x="574920" y="725657"/>
                </a:lnTo>
                <a:lnTo>
                  <a:pt x="576409" y="725786"/>
                </a:lnTo>
                <a:lnTo>
                  <a:pt x="577121" y="725204"/>
                </a:lnTo>
                <a:lnTo>
                  <a:pt x="577121" y="724362"/>
                </a:lnTo>
                <a:lnTo>
                  <a:pt x="578221" y="724362"/>
                </a:lnTo>
                <a:lnTo>
                  <a:pt x="578221" y="723651"/>
                </a:lnTo>
                <a:lnTo>
                  <a:pt x="576927" y="723327"/>
                </a:lnTo>
                <a:lnTo>
                  <a:pt x="577121" y="722874"/>
                </a:lnTo>
                <a:lnTo>
                  <a:pt x="576733" y="722033"/>
                </a:lnTo>
                <a:lnTo>
                  <a:pt x="578221" y="721579"/>
                </a:lnTo>
                <a:lnTo>
                  <a:pt x="578027" y="720543"/>
                </a:lnTo>
                <a:lnTo>
                  <a:pt x="579321" y="719508"/>
                </a:lnTo>
                <a:lnTo>
                  <a:pt x="580228" y="719379"/>
                </a:lnTo>
                <a:lnTo>
                  <a:pt x="581910" y="719831"/>
                </a:lnTo>
                <a:lnTo>
                  <a:pt x="582622" y="719120"/>
                </a:lnTo>
                <a:lnTo>
                  <a:pt x="583205" y="719120"/>
                </a:lnTo>
                <a:lnTo>
                  <a:pt x="583723" y="718278"/>
                </a:lnTo>
                <a:lnTo>
                  <a:pt x="583528" y="717566"/>
                </a:lnTo>
                <a:lnTo>
                  <a:pt x="584046" y="717307"/>
                </a:lnTo>
                <a:lnTo>
                  <a:pt x="583528" y="716466"/>
                </a:lnTo>
                <a:lnTo>
                  <a:pt x="584434" y="716337"/>
                </a:lnTo>
                <a:lnTo>
                  <a:pt x="584434" y="715172"/>
                </a:lnTo>
                <a:lnTo>
                  <a:pt x="585535" y="713878"/>
                </a:lnTo>
                <a:lnTo>
                  <a:pt x="588641" y="712260"/>
                </a:lnTo>
                <a:lnTo>
                  <a:pt x="590518" y="712130"/>
                </a:lnTo>
                <a:lnTo>
                  <a:pt x="592007" y="711418"/>
                </a:lnTo>
                <a:lnTo>
                  <a:pt x="592719" y="711548"/>
                </a:lnTo>
                <a:lnTo>
                  <a:pt x="593819" y="710123"/>
                </a:lnTo>
                <a:lnTo>
                  <a:pt x="594919" y="709411"/>
                </a:lnTo>
                <a:lnTo>
                  <a:pt x="595113" y="708829"/>
                </a:lnTo>
                <a:lnTo>
                  <a:pt x="597896" y="708247"/>
                </a:lnTo>
                <a:lnTo>
                  <a:pt x="598414" y="707405"/>
                </a:lnTo>
                <a:lnTo>
                  <a:pt x="598414" y="706240"/>
                </a:lnTo>
                <a:lnTo>
                  <a:pt x="598997" y="705787"/>
                </a:lnTo>
                <a:lnTo>
                  <a:pt x="600680" y="705528"/>
                </a:lnTo>
                <a:lnTo>
                  <a:pt x="600874" y="704363"/>
                </a:lnTo>
                <a:lnTo>
                  <a:pt x="602556" y="703328"/>
                </a:lnTo>
                <a:lnTo>
                  <a:pt x="602750" y="702745"/>
                </a:lnTo>
                <a:lnTo>
                  <a:pt x="602362" y="702033"/>
                </a:lnTo>
                <a:lnTo>
                  <a:pt x="603074" y="701580"/>
                </a:lnTo>
                <a:lnTo>
                  <a:pt x="602686" y="700869"/>
                </a:lnTo>
                <a:lnTo>
                  <a:pt x="603980" y="700285"/>
                </a:lnTo>
                <a:lnTo>
                  <a:pt x="603980" y="699445"/>
                </a:lnTo>
                <a:lnTo>
                  <a:pt x="603398" y="698862"/>
                </a:lnTo>
                <a:lnTo>
                  <a:pt x="603980" y="698280"/>
                </a:lnTo>
                <a:lnTo>
                  <a:pt x="603980" y="696856"/>
                </a:lnTo>
                <a:lnTo>
                  <a:pt x="603398" y="696856"/>
                </a:lnTo>
                <a:lnTo>
                  <a:pt x="603980" y="694849"/>
                </a:lnTo>
                <a:lnTo>
                  <a:pt x="602880" y="694008"/>
                </a:lnTo>
                <a:lnTo>
                  <a:pt x="602880" y="693425"/>
                </a:lnTo>
                <a:lnTo>
                  <a:pt x="603592" y="693166"/>
                </a:lnTo>
                <a:lnTo>
                  <a:pt x="603074" y="690836"/>
                </a:lnTo>
                <a:lnTo>
                  <a:pt x="604174" y="689413"/>
                </a:lnTo>
                <a:lnTo>
                  <a:pt x="603786" y="688830"/>
                </a:lnTo>
                <a:lnTo>
                  <a:pt x="603786" y="687212"/>
                </a:lnTo>
                <a:lnTo>
                  <a:pt x="604174" y="687083"/>
                </a:lnTo>
                <a:lnTo>
                  <a:pt x="603786" y="686047"/>
                </a:lnTo>
                <a:lnTo>
                  <a:pt x="603786" y="685335"/>
                </a:lnTo>
                <a:lnTo>
                  <a:pt x="604174" y="685206"/>
                </a:lnTo>
                <a:lnTo>
                  <a:pt x="604174" y="684041"/>
                </a:lnTo>
                <a:lnTo>
                  <a:pt x="603786" y="683912"/>
                </a:lnTo>
                <a:lnTo>
                  <a:pt x="603786" y="682487"/>
                </a:lnTo>
                <a:lnTo>
                  <a:pt x="604174" y="682358"/>
                </a:lnTo>
                <a:lnTo>
                  <a:pt x="603592" y="681646"/>
                </a:lnTo>
                <a:lnTo>
                  <a:pt x="603980" y="680028"/>
                </a:lnTo>
                <a:lnTo>
                  <a:pt x="603786" y="678863"/>
                </a:lnTo>
                <a:lnTo>
                  <a:pt x="604174" y="677698"/>
                </a:lnTo>
                <a:lnTo>
                  <a:pt x="605663" y="678539"/>
                </a:lnTo>
                <a:lnTo>
                  <a:pt x="605857" y="677957"/>
                </a:lnTo>
                <a:lnTo>
                  <a:pt x="604951" y="677245"/>
                </a:lnTo>
                <a:lnTo>
                  <a:pt x="604951" y="675497"/>
                </a:lnTo>
                <a:lnTo>
                  <a:pt x="604239" y="675238"/>
                </a:lnTo>
                <a:lnTo>
                  <a:pt x="604433" y="672650"/>
                </a:lnTo>
                <a:lnTo>
                  <a:pt x="603916" y="672197"/>
                </a:lnTo>
                <a:lnTo>
                  <a:pt x="604304" y="671355"/>
                </a:lnTo>
                <a:lnTo>
                  <a:pt x="604110" y="670320"/>
                </a:lnTo>
                <a:lnTo>
                  <a:pt x="604498" y="670320"/>
                </a:lnTo>
                <a:lnTo>
                  <a:pt x="604304" y="669608"/>
                </a:lnTo>
                <a:lnTo>
                  <a:pt x="604692" y="669349"/>
                </a:lnTo>
                <a:lnTo>
                  <a:pt x="604498" y="668313"/>
                </a:lnTo>
                <a:lnTo>
                  <a:pt x="603980" y="667861"/>
                </a:lnTo>
                <a:lnTo>
                  <a:pt x="604368" y="667278"/>
                </a:lnTo>
                <a:lnTo>
                  <a:pt x="604563" y="663912"/>
                </a:lnTo>
                <a:lnTo>
                  <a:pt x="604174" y="662618"/>
                </a:lnTo>
                <a:lnTo>
                  <a:pt x="604174" y="659382"/>
                </a:lnTo>
                <a:lnTo>
                  <a:pt x="603268" y="656599"/>
                </a:lnTo>
                <a:lnTo>
                  <a:pt x="603657" y="654852"/>
                </a:lnTo>
                <a:lnTo>
                  <a:pt x="602945" y="654980"/>
                </a:lnTo>
                <a:lnTo>
                  <a:pt x="602556" y="654140"/>
                </a:lnTo>
                <a:lnTo>
                  <a:pt x="603268" y="652522"/>
                </a:lnTo>
                <a:lnTo>
                  <a:pt x="602880" y="651680"/>
                </a:lnTo>
                <a:lnTo>
                  <a:pt x="602492" y="651680"/>
                </a:lnTo>
                <a:lnTo>
                  <a:pt x="602492" y="651227"/>
                </a:lnTo>
                <a:lnTo>
                  <a:pt x="601780" y="650645"/>
                </a:lnTo>
                <a:lnTo>
                  <a:pt x="601974" y="650191"/>
                </a:lnTo>
                <a:lnTo>
                  <a:pt x="600680" y="649479"/>
                </a:lnTo>
                <a:lnTo>
                  <a:pt x="600680" y="648767"/>
                </a:lnTo>
                <a:lnTo>
                  <a:pt x="601391" y="648638"/>
                </a:lnTo>
                <a:lnTo>
                  <a:pt x="601586" y="648185"/>
                </a:lnTo>
                <a:lnTo>
                  <a:pt x="602298" y="648185"/>
                </a:lnTo>
                <a:lnTo>
                  <a:pt x="602880" y="646178"/>
                </a:lnTo>
                <a:lnTo>
                  <a:pt x="601586" y="644884"/>
                </a:lnTo>
                <a:lnTo>
                  <a:pt x="601586" y="644302"/>
                </a:lnTo>
                <a:lnTo>
                  <a:pt x="602103" y="644043"/>
                </a:lnTo>
                <a:lnTo>
                  <a:pt x="601391" y="642749"/>
                </a:lnTo>
                <a:lnTo>
                  <a:pt x="601780" y="641260"/>
                </a:lnTo>
                <a:lnTo>
                  <a:pt x="600097" y="639965"/>
                </a:lnTo>
                <a:lnTo>
                  <a:pt x="600097" y="639513"/>
                </a:lnTo>
                <a:lnTo>
                  <a:pt x="601197" y="639059"/>
                </a:lnTo>
                <a:lnTo>
                  <a:pt x="601391" y="637441"/>
                </a:lnTo>
                <a:lnTo>
                  <a:pt x="601974" y="637312"/>
                </a:lnTo>
                <a:lnTo>
                  <a:pt x="601262" y="636018"/>
                </a:lnTo>
                <a:lnTo>
                  <a:pt x="601650" y="635888"/>
                </a:lnTo>
                <a:lnTo>
                  <a:pt x="601650" y="635176"/>
                </a:lnTo>
                <a:lnTo>
                  <a:pt x="602362" y="634917"/>
                </a:lnTo>
                <a:lnTo>
                  <a:pt x="602168" y="633752"/>
                </a:lnTo>
                <a:lnTo>
                  <a:pt x="602556" y="633041"/>
                </a:lnTo>
                <a:lnTo>
                  <a:pt x="604045" y="632328"/>
                </a:lnTo>
                <a:lnTo>
                  <a:pt x="604239" y="631616"/>
                </a:lnTo>
                <a:lnTo>
                  <a:pt x="603851" y="631034"/>
                </a:lnTo>
                <a:lnTo>
                  <a:pt x="604239" y="631034"/>
                </a:lnTo>
                <a:lnTo>
                  <a:pt x="604433" y="630452"/>
                </a:lnTo>
                <a:lnTo>
                  <a:pt x="605922" y="629286"/>
                </a:lnTo>
                <a:lnTo>
                  <a:pt x="605210" y="628122"/>
                </a:lnTo>
                <a:lnTo>
                  <a:pt x="606116" y="628122"/>
                </a:lnTo>
                <a:lnTo>
                  <a:pt x="607993" y="626827"/>
                </a:lnTo>
                <a:lnTo>
                  <a:pt x="607799" y="625403"/>
                </a:lnTo>
                <a:lnTo>
                  <a:pt x="608187" y="624950"/>
                </a:lnTo>
                <a:lnTo>
                  <a:pt x="607475" y="624950"/>
                </a:lnTo>
                <a:lnTo>
                  <a:pt x="608058" y="624238"/>
                </a:lnTo>
                <a:lnTo>
                  <a:pt x="607669" y="623979"/>
                </a:lnTo>
                <a:lnTo>
                  <a:pt x="607669" y="623138"/>
                </a:lnTo>
                <a:lnTo>
                  <a:pt x="607281" y="623008"/>
                </a:lnTo>
                <a:lnTo>
                  <a:pt x="607669" y="622556"/>
                </a:lnTo>
                <a:lnTo>
                  <a:pt x="607152" y="622102"/>
                </a:lnTo>
                <a:lnTo>
                  <a:pt x="606958" y="620484"/>
                </a:lnTo>
                <a:lnTo>
                  <a:pt x="607863" y="620225"/>
                </a:lnTo>
                <a:lnTo>
                  <a:pt x="608576" y="618931"/>
                </a:lnTo>
                <a:lnTo>
                  <a:pt x="609158" y="618607"/>
                </a:lnTo>
                <a:lnTo>
                  <a:pt x="609546" y="615954"/>
                </a:lnTo>
                <a:lnTo>
                  <a:pt x="608964" y="615695"/>
                </a:lnTo>
                <a:lnTo>
                  <a:pt x="608964" y="614659"/>
                </a:lnTo>
                <a:lnTo>
                  <a:pt x="608446" y="614206"/>
                </a:lnTo>
                <a:lnTo>
                  <a:pt x="610452" y="611423"/>
                </a:lnTo>
                <a:lnTo>
                  <a:pt x="611164" y="608964"/>
                </a:lnTo>
                <a:lnTo>
                  <a:pt x="612459" y="607346"/>
                </a:lnTo>
                <a:lnTo>
                  <a:pt x="612459" y="606311"/>
                </a:lnTo>
                <a:lnTo>
                  <a:pt x="611941" y="605599"/>
                </a:lnTo>
                <a:lnTo>
                  <a:pt x="612329" y="604433"/>
                </a:lnTo>
                <a:lnTo>
                  <a:pt x="611812" y="603981"/>
                </a:lnTo>
                <a:lnTo>
                  <a:pt x="611812" y="603722"/>
                </a:lnTo>
                <a:lnTo>
                  <a:pt x="612329" y="603722"/>
                </a:lnTo>
                <a:lnTo>
                  <a:pt x="612329" y="603268"/>
                </a:lnTo>
                <a:lnTo>
                  <a:pt x="611617" y="602556"/>
                </a:lnTo>
                <a:lnTo>
                  <a:pt x="612329" y="601392"/>
                </a:lnTo>
                <a:lnTo>
                  <a:pt x="611617" y="600550"/>
                </a:lnTo>
                <a:lnTo>
                  <a:pt x="613300" y="598803"/>
                </a:lnTo>
                <a:lnTo>
                  <a:pt x="612718" y="597961"/>
                </a:lnTo>
                <a:lnTo>
                  <a:pt x="613624" y="596926"/>
                </a:lnTo>
                <a:lnTo>
                  <a:pt x="613430" y="596214"/>
                </a:lnTo>
                <a:lnTo>
                  <a:pt x="612523" y="595761"/>
                </a:lnTo>
                <a:lnTo>
                  <a:pt x="612523" y="594596"/>
                </a:lnTo>
                <a:lnTo>
                  <a:pt x="611812" y="593884"/>
                </a:lnTo>
                <a:lnTo>
                  <a:pt x="612200" y="593625"/>
                </a:lnTo>
                <a:lnTo>
                  <a:pt x="612200" y="593042"/>
                </a:lnTo>
                <a:lnTo>
                  <a:pt x="611812" y="592913"/>
                </a:lnTo>
                <a:lnTo>
                  <a:pt x="612006" y="591877"/>
                </a:lnTo>
                <a:lnTo>
                  <a:pt x="613300" y="591748"/>
                </a:lnTo>
                <a:lnTo>
                  <a:pt x="612394" y="588965"/>
                </a:lnTo>
                <a:lnTo>
                  <a:pt x="612394" y="588059"/>
                </a:lnTo>
                <a:lnTo>
                  <a:pt x="613300" y="586570"/>
                </a:lnTo>
                <a:lnTo>
                  <a:pt x="613300" y="585664"/>
                </a:lnTo>
                <a:lnTo>
                  <a:pt x="612200" y="585535"/>
                </a:lnTo>
                <a:lnTo>
                  <a:pt x="611812" y="584952"/>
                </a:lnTo>
                <a:lnTo>
                  <a:pt x="612912" y="583787"/>
                </a:lnTo>
                <a:lnTo>
                  <a:pt x="614595" y="583529"/>
                </a:lnTo>
                <a:lnTo>
                  <a:pt x="614206" y="583075"/>
                </a:lnTo>
                <a:lnTo>
                  <a:pt x="614595" y="581781"/>
                </a:lnTo>
                <a:lnTo>
                  <a:pt x="614077" y="581199"/>
                </a:lnTo>
                <a:lnTo>
                  <a:pt x="614077" y="580616"/>
                </a:lnTo>
                <a:lnTo>
                  <a:pt x="614465" y="579451"/>
                </a:lnTo>
                <a:lnTo>
                  <a:pt x="615177" y="578869"/>
                </a:lnTo>
                <a:lnTo>
                  <a:pt x="614789" y="578156"/>
                </a:lnTo>
                <a:lnTo>
                  <a:pt x="614983" y="577574"/>
                </a:lnTo>
                <a:lnTo>
                  <a:pt x="615889" y="577574"/>
                </a:lnTo>
                <a:lnTo>
                  <a:pt x="616083" y="578286"/>
                </a:lnTo>
                <a:lnTo>
                  <a:pt x="617960" y="578286"/>
                </a:lnTo>
                <a:lnTo>
                  <a:pt x="617960" y="577703"/>
                </a:lnTo>
                <a:lnTo>
                  <a:pt x="619255" y="577574"/>
                </a:lnTo>
                <a:lnTo>
                  <a:pt x="619772" y="578156"/>
                </a:lnTo>
                <a:lnTo>
                  <a:pt x="621973" y="579062"/>
                </a:lnTo>
                <a:lnTo>
                  <a:pt x="622361" y="579645"/>
                </a:lnTo>
                <a:lnTo>
                  <a:pt x="623267" y="579645"/>
                </a:lnTo>
                <a:lnTo>
                  <a:pt x="623850" y="578351"/>
                </a:lnTo>
                <a:lnTo>
                  <a:pt x="633429" y="578221"/>
                </a:lnTo>
                <a:lnTo>
                  <a:pt x="636212" y="578933"/>
                </a:lnTo>
                <a:lnTo>
                  <a:pt x="640289" y="581846"/>
                </a:lnTo>
                <a:lnTo>
                  <a:pt x="643072" y="581587"/>
                </a:lnTo>
                <a:lnTo>
                  <a:pt x="643654" y="582169"/>
                </a:lnTo>
                <a:lnTo>
                  <a:pt x="645467" y="582752"/>
                </a:lnTo>
                <a:lnTo>
                  <a:pt x="648250" y="582169"/>
                </a:lnTo>
                <a:lnTo>
                  <a:pt x="649932" y="583658"/>
                </a:lnTo>
                <a:lnTo>
                  <a:pt x="651615" y="583787"/>
                </a:lnTo>
                <a:lnTo>
                  <a:pt x="652004" y="584823"/>
                </a:lnTo>
                <a:lnTo>
                  <a:pt x="655887" y="587282"/>
                </a:lnTo>
                <a:lnTo>
                  <a:pt x="656081" y="588124"/>
                </a:lnTo>
                <a:lnTo>
                  <a:pt x="657570" y="589418"/>
                </a:lnTo>
                <a:lnTo>
                  <a:pt x="658282" y="591165"/>
                </a:lnTo>
                <a:lnTo>
                  <a:pt x="660094" y="592460"/>
                </a:lnTo>
                <a:lnTo>
                  <a:pt x="662294" y="593042"/>
                </a:lnTo>
                <a:lnTo>
                  <a:pt x="665077" y="594660"/>
                </a:lnTo>
                <a:lnTo>
                  <a:pt x="672067" y="594660"/>
                </a:lnTo>
                <a:lnTo>
                  <a:pt x="672973" y="595113"/>
                </a:lnTo>
                <a:lnTo>
                  <a:pt x="675756" y="595372"/>
                </a:lnTo>
                <a:lnTo>
                  <a:pt x="678151" y="594660"/>
                </a:lnTo>
                <a:lnTo>
                  <a:pt x="678863" y="594078"/>
                </a:lnTo>
                <a:lnTo>
                  <a:pt x="682746" y="593625"/>
                </a:lnTo>
                <a:lnTo>
                  <a:pt x="684429" y="593042"/>
                </a:lnTo>
                <a:lnTo>
                  <a:pt x="685012" y="592460"/>
                </a:lnTo>
                <a:lnTo>
                  <a:pt x="687018" y="592201"/>
                </a:lnTo>
                <a:lnTo>
                  <a:pt x="690124" y="589742"/>
                </a:lnTo>
                <a:lnTo>
                  <a:pt x="690124" y="589159"/>
                </a:lnTo>
                <a:lnTo>
                  <a:pt x="694008" y="584370"/>
                </a:lnTo>
                <a:lnTo>
                  <a:pt x="695108" y="581457"/>
                </a:lnTo>
                <a:lnTo>
                  <a:pt x="696985" y="580875"/>
                </a:lnTo>
                <a:lnTo>
                  <a:pt x="697373" y="579710"/>
                </a:lnTo>
                <a:lnTo>
                  <a:pt x="698473" y="578545"/>
                </a:lnTo>
                <a:lnTo>
                  <a:pt x="698279" y="577056"/>
                </a:lnTo>
                <a:lnTo>
                  <a:pt x="700286" y="574856"/>
                </a:lnTo>
                <a:lnTo>
                  <a:pt x="703587" y="569289"/>
                </a:lnTo>
                <a:lnTo>
                  <a:pt x="705464" y="568384"/>
                </a:lnTo>
                <a:lnTo>
                  <a:pt x="709347" y="567801"/>
                </a:lnTo>
                <a:lnTo>
                  <a:pt x="711224" y="566766"/>
                </a:lnTo>
                <a:lnTo>
                  <a:pt x="711936" y="563983"/>
                </a:lnTo>
                <a:lnTo>
                  <a:pt x="712842" y="562688"/>
                </a:lnTo>
                <a:lnTo>
                  <a:pt x="712647" y="561847"/>
                </a:lnTo>
                <a:lnTo>
                  <a:pt x="713942" y="559064"/>
                </a:lnTo>
                <a:lnTo>
                  <a:pt x="714460" y="556863"/>
                </a:lnTo>
                <a:lnTo>
                  <a:pt x="715948" y="555375"/>
                </a:lnTo>
                <a:lnTo>
                  <a:pt x="718149" y="555504"/>
                </a:lnTo>
                <a:lnTo>
                  <a:pt x="720544" y="557251"/>
                </a:lnTo>
                <a:lnTo>
                  <a:pt x="720026" y="557963"/>
                </a:lnTo>
                <a:lnTo>
                  <a:pt x="719314" y="557834"/>
                </a:lnTo>
                <a:lnTo>
                  <a:pt x="720026" y="560035"/>
                </a:lnTo>
                <a:lnTo>
                  <a:pt x="720414" y="560035"/>
                </a:lnTo>
                <a:lnTo>
                  <a:pt x="720026" y="560164"/>
                </a:lnTo>
                <a:lnTo>
                  <a:pt x="720414" y="560617"/>
                </a:lnTo>
                <a:lnTo>
                  <a:pt x="720414" y="561653"/>
                </a:lnTo>
                <a:lnTo>
                  <a:pt x="721514" y="560487"/>
                </a:lnTo>
                <a:lnTo>
                  <a:pt x="722420" y="560164"/>
                </a:lnTo>
                <a:lnTo>
                  <a:pt x="723521" y="558869"/>
                </a:lnTo>
                <a:lnTo>
                  <a:pt x="724815" y="558999"/>
                </a:lnTo>
                <a:lnTo>
                  <a:pt x="724815" y="559452"/>
                </a:lnTo>
                <a:lnTo>
                  <a:pt x="726627" y="560941"/>
                </a:lnTo>
                <a:lnTo>
                  <a:pt x="726239" y="562688"/>
                </a:lnTo>
                <a:lnTo>
                  <a:pt x="726627" y="566053"/>
                </a:lnTo>
                <a:lnTo>
                  <a:pt x="726110" y="566960"/>
                </a:lnTo>
                <a:lnTo>
                  <a:pt x="725398" y="567219"/>
                </a:lnTo>
                <a:lnTo>
                  <a:pt x="725398" y="568125"/>
                </a:lnTo>
                <a:lnTo>
                  <a:pt x="724686" y="569419"/>
                </a:lnTo>
                <a:lnTo>
                  <a:pt x="723780" y="570002"/>
                </a:lnTo>
                <a:lnTo>
                  <a:pt x="723780" y="570455"/>
                </a:lnTo>
                <a:lnTo>
                  <a:pt x="722485" y="571749"/>
                </a:lnTo>
                <a:lnTo>
                  <a:pt x="722874" y="575568"/>
                </a:lnTo>
                <a:lnTo>
                  <a:pt x="722356" y="577315"/>
                </a:lnTo>
                <a:lnTo>
                  <a:pt x="722356" y="579062"/>
                </a:lnTo>
                <a:lnTo>
                  <a:pt x="722550" y="580098"/>
                </a:lnTo>
                <a:lnTo>
                  <a:pt x="722938" y="580098"/>
                </a:lnTo>
                <a:lnTo>
                  <a:pt x="722938" y="579516"/>
                </a:lnTo>
                <a:lnTo>
                  <a:pt x="723844" y="578221"/>
                </a:lnTo>
                <a:lnTo>
                  <a:pt x="723650" y="572849"/>
                </a:lnTo>
                <a:lnTo>
                  <a:pt x="724362" y="571555"/>
                </a:lnTo>
                <a:lnTo>
                  <a:pt x="725268" y="570843"/>
                </a:lnTo>
                <a:lnTo>
                  <a:pt x="726951" y="570390"/>
                </a:lnTo>
                <a:lnTo>
                  <a:pt x="727663" y="569096"/>
                </a:lnTo>
                <a:lnTo>
                  <a:pt x="727663" y="566895"/>
                </a:lnTo>
                <a:lnTo>
                  <a:pt x="728957" y="566636"/>
                </a:lnTo>
                <a:lnTo>
                  <a:pt x="729863" y="564177"/>
                </a:lnTo>
                <a:lnTo>
                  <a:pt x="729669" y="563465"/>
                </a:lnTo>
                <a:lnTo>
                  <a:pt x="728763" y="563206"/>
                </a:lnTo>
                <a:lnTo>
                  <a:pt x="728763" y="562752"/>
                </a:lnTo>
                <a:lnTo>
                  <a:pt x="729475" y="562170"/>
                </a:lnTo>
                <a:lnTo>
                  <a:pt x="729281" y="560294"/>
                </a:lnTo>
                <a:lnTo>
                  <a:pt x="730187" y="558546"/>
                </a:lnTo>
                <a:lnTo>
                  <a:pt x="730769" y="556345"/>
                </a:lnTo>
                <a:lnTo>
                  <a:pt x="729669" y="555633"/>
                </a:lnTo>
                <a:lnTo>
                  <a:pt x="731870" y="553886"/>
                </a:lnTo>
                <a:lnTo>
                  <a:pt x="732064" y="552721"/>
                </a:lnTo>
                <a:lnTo>
                  <a:pt x="732582" y="552009"/>
                </a:lnTo>
                <a:lnTo>
                  <a:pt x="733876" y="551556"/>
                </a:lnTo>
                <a:lnTo>
                  <a:pt x="735171" y="550521"/>
                </a:lnTo>
                <a:lnTo>
                  <a:pt x="736465" y="550521"/>
                </a:lnTo>
                <a:lnTo>
                  <a:pt x="737954" y="549355"/>
                </a:lnTo>
                <a:lnTo>
                  <a:pt x="737954" y="548320"/>
                </a:lnTo>
                <a:lnTo>
                  <a:pt x="738536" y="547737"/>
                </a:lnTo>
                <a:lnTo>
                  <a:pt x="743714" y="548190"/>
                </a:lnTo>
                <a:lnTo>
                  <a:pt x="744426" y="548773"/>
                </a:lnTo>
                <a:lnTo>
                  <a:pt x="745332" y="548903"/>
                </a:lnTo>
                <a:lnTo>
                  <a:pt x="747921" y="548903"/>
                </a:lnTo>
                <a:lnTo>
                  <a:pt x="749603" y="548190"/>
                </a:lnTo>
                <a:lnTo>
                  <a:pt x="750315" y="547478"/>
                </a:lnTo>
                <a:lnTo>
                  <a:pt x="750315" y="542948"/>
                </a:lnTo>
                <a:lnTo>
                  <a:pt x="751804" y="542495"/>
                </a:lnTo>
                <a:lnTo>
                  <a:pt x="754005" y="543984"/>
                </a:lnTo>
                <a:lnTo>
                  <a:pt x="754716" y="545019"/>
                </a:lnTo>
                <a:lnTo>
                  <a:pt x="756011" y="545278"/>
                </a:lnTo>
                <a:lnTo>
                  <a:pt x="756593" y="545990"/>
                </a:lnTo>
                <a:lnTo>
                  <a:pt x="759894" y="547026"/>
                </a:lnTo>
                <a:lnTo>
                  <a:pt x="761383" y="548514"/>
                </a:lnTo>
                <a:lnTo>
                  <a:pt x="762871" y="548968"/>
                </a:lnTo>
                <a:lnTo>
                  <a:pt x="763389" y="549550"/>
                </a:lnTo>
                <a:lnTo>
                  <a:pt x="765395" y="549550"/>
                </a:lnTo>
                <a:lnTo>
                  <a:pt x="766690" y="548514"/>
                </a:lnTo>
                <a:lnTo>
                  <a:pt x="768179" y="548061"/>
                </a:lnTo>
                <a:lnTo>
                  <a:pt x="767272" y="547350"/>
                </a:lnTo>
                <a:lnTo>
                  <a:pt x="765072" y="547802"/>
                </a:lnTo>
                <a:lnTo>
                  <a:pt x="764684" y="548255"/>
                </a:lnTo>
                <a:lnTo>
                  <a:pt x="764101" y="548126"/>
                </a:lnTo>
                <a:lnTo>
                  <a:pt x="764101" y="547673"/>
                </a:lnTo>
                <a:lnTo>
                  <a:pt x="762612" y="546831"/>
                </a:lnTo>
                <a:lnTo>
                  <a:pt x="762612" y="546379"/>
                </a:lnTo>
                <a:lnTo>
                  <a:pt x="760606" y="545795"/>
                </a:lnTo>
                <a:lnTo>
                  <a:pt x="759312" y="544631"/>
                </a:lnTo>
                <a:lnTo>
                  <a:pt x="757629" y="544307"/>
                </a:lnTo>
                <a:lnTo>
                  <a:pt x="757241" y="543725"/>
                </a:lnTo>
                <a:lnTo>
                  <a:pt x="756658" y="543725"/>
                </a:lnTo>
                <a:lnTo>
                  <a:pt x="756658" y="543272"/>
                </a:lnTo>
                <a:lnTo>
                  <a:pt x="756140" y="543142"/>
                </a:lnTo>
                <a:lnTo>
                  <a:pt x="754263" y="540941"/>
                </a:lnTo>
                <a:lnTo>
                  <a:pt x="750056" y="540230"/>
                </a:lnTo>
                <a:lnTo>
                  <a:pt x="747079" y="541136"/>
                </a:lnTo>
                <a:lnTo>
                  <a:pt x="746885" y="544177"/>
                </a:lnTo>
                <a:lnTo>
                  <a:pt x="744879" y="545343"/>
                </a:lnTo>
                <a:lnTo>
                  <a:pt x="743973" y="545343"/>
                </a:lnTo>
                <a:lnTo>
                  <a:pt x="742290" y="546055"/>
                </a:lnTo>
                <a:lnTo>
                  <a:pt x="741384" y="545925"/>
                </a:lnTo>
                <a:lnTo>
                  <a:pt x="740866" y="546379"/>
                </a:lnTo>
                <a:lnTo>
                  <a:pt x="739572" y="545795"/>
                </a:lnTo>
                <a:lnTo>
                  <a:pt x="739183" y="545213"/>
                </a:lnTo>
                <a:lnTo>
                  <a:pt x="737500" y="545084"/>
                </a:lnTo>
                <a:lnTo>
                  <a:pt x="735300" y="546379"/>
                </a:lnTo>
                <a:lnTo>
                  <a:pt x="734394" y="547997"/>
                </a:lnTo>
                <a:lnTo>
                  <a:pt x="733811" y="547867"/>
                </a:lnTo>
                <a:lnTo>
                  <a:pt x="733811" y="548126"/>
                </a:lnTo>
                <a:lnTo>
                  <a:pt x="731999" y="548384"/>
                </a:lnTo>
                <a:lnTo>
                  <a:pt x="728116" y="550003"/>
                </a:lnTo>
                <a:lnTo>
                  <a:pt x="727598" y="551621"/>
                </a:lnTo>
                <a:lnTo>
                  <a:pt x="726304" y="553109"/>
                </a:lnTo>
                <a:lnTo>
                  <a:pt x="726498" y="554404"/>
                </a:lnTo>
                <a:lnTo>
                  <a:pt x="727210" y="554534"/>
                </a:lnTo>
                <a:lnTo>
                  <a:pt x="727016" y="555568"/>
                </a:lnTo>
                <a:lnTo>
                  <a:pt x="726110" y="555310"/>
                </a:lnTo>
                <a:lnTo>
                  <a:pt x="725398" y="554274"/>
                </a:lnTo>
                <a:lnTo>
                  <a:pt x="723391" y="552980"/>
                </a:lnTo>
                <a:lnTo>
                  <a:pt x="721514" y="552980"/>
                </a:lnTo>
                <a:lnTo>
                  <a:pt x="720802" y="552397"/>
                </a:lnTo>
                <a:lnTo>
                  <a:pt x="720608" y="551685"/>
                </a:lnTo>
                <a:lnTo>
                  <a:pt x="719508" y="551103"/>
                </a:lnTo>
                <a:lnTo>
                  <a:pt x="719508" y="550650"/>
                </a:lnTo>
                <a:lnTo>
                  <a:pt x="718990" y="550391"/>
                </a:lnTo>
                <a:lnTo>
                  <a:pt x="719184" y="550132"/>
                </a:lnTo>
                <a:lnTo>
                  <a:pt x="718278" y="549679"/>
                </a:lnTo>
                <a:lnTo>
                  <a:pt x="717761" y="548384"/>
                </a:lnTo>
                <a:lnTo>
                  <a:pt x="717761" y="545343"/>
                </a:lnTo>
                <a:lnTo>
                  <a:pt x="717178" y="545019"/>
                </a:lnTo>
                <a:lnTo>
                  <a:pt x="716078" y="543272"/>
                </a:lnTo>
                <a:lnTo>
                  <a:pt x="716272" y="527027"/>
                </a:lnTo>
                <a:lnTo>
                  <a:pt x="715560" y="526444"/>
                </a:lnTo>
                <a:lnTo>
                  <a:pt x="711871" y="525991"/>
                </a:lnTo>
                <a:lnTo>
                  <a:pt x="708570" y="524244"/>
                </a:lnTo>
                <a:lnTo>
                  <a:pt x="709152" y="523532"/>
                </a:lnTo>
                <a:lnTo>
                  <a:pt x="708570" y="522625"/>
                </a:lnTo>
                <a:lnTo>
                  <a:pt x="709282" y="522173"/>
                </a:lnTo>
                <a:lnTo>
                  <a:pt x="709282" y="521590"/>
                </a:lnTo>
                <a:lnTo>
                  <a:pt x="710771" y="521331"/>
                </a:lnTo>
                <a:lnTo>
                  <a:pt x="710965" y="518872"/>
                </a:lnTo>
                <a:lnTo>
                  <a:pt x="710447" y="518418"/>
                </a:lnTo>
                <a:lnTo>
                  <a:pt x="708570" y="518289"/>
                </a:lnTo>
                <a:lnTo>
                  <a:pt x="706887" y="516218"/>
                </a:lnTo>
                <a:lnTo>
                  <a:pt x="703910" y="514924"/>
                </a:lnTo>
                <a:lnTo>
                  <a:pt x="702422" y="513629"/>
                </a:lnTo>
                <a:lnTo>
                  <a:pt x="702616" y="512593"/>
                </a:lnTo>
                <a:lnTo>
                  <a:pt x="703716" y="512011"/>
                </a:lnTo>
                <a:lnTo>
                  <a:pt x="704298" y="510847"/>
                </a:lnTo>
                <a:lnTo>
                  <a:pt x="708505" y="511817"/>
                </a:lnTo>
                <a:lnTo>
                  <a:pt x="712389" y="511817"/>
                </a:lnTo>
                <a:lnTo>
                  <a:pt x="713877" y="511364"/>
                </a:lnTo>
                <a:lnTo>
                  <a:pt x="714395" y="512076"/>
                </a:lnTo>
                <a:lnTo>
                  <a:pt x="715689" y="512205"/>
                </a:lnTo>
                <a:lnTo>
                  <a:pt x="716596" y="511623"/>
                </a:lnTo>
                <a:lnTo>
                  <a:pt x="717113" y="510005"/>
                </a:lnTo>
                <a:lnTo>
                  <a:pt x="718019" y="509422"/>
                </a:lnTo>
                <a:lnTo>
                  <a:pt x="718019" y="508517"/>
                </a:lnTo>
                <a:lnTo>
                  <a:pt x="718408" y="508387"/>
                </a:lnTo>
                <a:lnTo>
                  <a:pt x="718602" y="507092"/>
                </a:lnTo>
                <a:lnTo>
                  <a:pt x="718990" y="506834"/>
                </a:lnTo>
                <a:lnTo>
                  <a:pt x="720285" y="497773"/>
                </a:lnTo>
                <a:lnTo>
                  <a:pt x="719055" y="497190"/>
                </a:lnTo>
                <a:lnTo>
                  <a:pt x="718796" y="495443"/>
                </a:lnTo>
                <a:lnTo>
                  <a:pt x="719184" y="494407"/>
                </a:lnTo>
                <a:lnTo>
                  <a:pt x="718472" y="493825"/>
                </a:lnTo>
                <a:lnTo>
                  <a:pt x="718472" y="492919"/>
                </a:lnTo>
                <a:lnTo>
                  <a:pt x="716466" y="491301"/>
                </a:lnTo>
                <a:lnTo>
                  <a:pt x="714460" y="490135"/>
                </a:lnTo>
                <a:lnTo>
                  <a:pt x="713554" y="490006"/>
                </a:lnTo>
                <a:lnTo>
                  <a:pt x="713165" y="489747"/>
                </a:lnTo>
                <a:lnTo>
                  <a:pt x="713360" y="489294"/>
                </a:lnTo>
                <a:lnTo>
                  <a:pt x="716143" y="488582"/>
                </a:lnTo>
                <a:lnTo>
                  <a:pt x="718925" y="488582"/>
                </a:lnTo>
                <a:lnTo>
                  <a:pt x="719832" y="488129"/>
                </a:lnTo>
                <a:lnTo>
                  <a:pt x="720932" y="486964"/>
                </a:lnTo>
                <a:lnTo>
                  <a:pt x="720932" y="485799"/>
                </a:lnTo>
                <a:lnTo>
                  <a:pt x="721514" y="485346"/>
                </a:lnTo>
                <a:lnTo>
                  <a:pt x="721708" y="484052"/>
                </a:lnTo>
                <a:lnTo>
                  <a:pt x="722291" y="484052"/>
                </a:lnTo>
                <a:lnTo>
                  <a:pt x="722809" y="482886"/>
                </a:lnTo>
                <a:lnTo>
                  <a:pt x="724621" y="483469"/>
                </a:lnTo>
                <a:lnTo>
                  <a:pt x="728698" y="483340"/>
                </a:lnTo>
                <a:lnTo>
                  <a:pt x="730187" y="484052"/>
                </a:lnTo>
                <a:lnTo>
                  <a:pt x="731870" y="484052"/>
                </a:lnTo>
                <a:lnTo>
                  <a:pt x="732970" y="482757"/>
                </a:lnTo>
                <a:lnTo>
                  <a:pt x="734459" y="482304"/>
                </a:lnTo>
                <a:lnTo>
                  <a:pt x="734653" y="481722"/>
                </a:lnTo>
                <a:lnTo>
                  <a:pt x="737242" y="482045"/>
                </a:lnTo>
                <a:lnTo>
                  <a:pt x="738342" y="481010"/>
                </a:lnTo>
                <a:lnTo>
                  <a:pt x="740931" y="481268"/>
                </a:lnTo>
                <a:lnTo>
                  <a:pt x="742031" y="479780"/>
                </a:lnTo>
                <a:lnTo>
                  <a:pt x="746820" y="478162"/>
                </a:lnTo>
                <a:lnTo>
                  <a:pt x="747338" y="477450"/>
                </a:lnTo>
                <a:lnTo>
                  <a:pt x="748050" y="477450"/>
                </a:lnTo>
                <a:lnTo>
                  <a:pt x="749345" y="476738"/>
                </a:lnTo>
                <a:lnTo>
                  <a:pt x="750833" y="476868"/>
                </a:lnTo>
                <a:lnTo>
                  <a:pt x="750833" y="477320"/>
                </a:lnTo>
                <a:lnTo>
                  <a:pt x="752645" y="476997"/>
                </a:lnTo>
                <a:lnTo>
                  <a:pt x="752839" y="477903"/>
                </a:lnTo>
                <a:lnTo>
                  <a:pt x="753940" y="478162"/>
                </a:lnTo>
                <a:lnTo>
                  <a:pt x="756140" y="476091"/>
                </a:lnTo>
                <a:lnTo>
                  <a:pt x="757370" y="476350"/>
                </a:lnTo>
                <a:lnTo>
                  <a:pt x="759635" y="475767"/>
                </a:lnTo>
                <a:lnTo>
                  <a:pt x="760541" y="474149"/>
                </a:lnTo>
                <a:lnTo>
                  <a:pt x="761059" y="473825"/>
                </a:lnTo>
                <a:lnTo>
                  <a:pt x="761965" y="474279"/>
                </a:lnTo>
                <a:lnTo>
                  <a:pt x="762353" y="473825"/>
                </a:lnTo>
                <a:lnTo>
                  <a:pt x="762871" y="473955"/>
                </a:lnTo>
                <a:lnTo>
                  <a:pt x="762871" y="473696"/>
                </a:lnTo>
                <a:lnTo>
                  <a:pt x="763777" y="473955"/>
                </a:lnTo>
                <a:lnTo>
                  <a:pt x="765460" y="473696"/>
                </a:lnTo>
                <a:lnTo>
                  <a:pt x="767467" y="474991"/>
                </a:lnTo>
                <a:lnTo>
                  <a:pt x="768179" y="474991"/>
                </a:lnTo>
                <a:lnTo>
                  <a:pt x="769473" y="476479"/>
                </a:lnTo>
                <a:lnTo>
                  <a:pt x="769861" y="476156"/>
                </a:lnTo>
                <a:lnTo>
                  <a:pt x="771156" y="476479"/>
                </a:lnTo>
                <a:lnTo>
                  <a:pt x="771544" y="477644"/>
                </a:lnTo>
                <a:lnTo>
                  <a:pt x="772838" y="478809"/>
                </a:lnTo>
                <a:lnTo>
                  <a:pt x="775816" y="479133"/>
                </a:lnTo>
                <a:lnTo>
                  <a:pt x="776204" y="477515"/>
                </a:lnTo>
                <a:lnTo>
                  <a:pt x="778793" y="477644"/>
                </a:lnTo>
                <a:lnTo>
                  <a:pt x="779310" y="477191"/>
                </a:lnTo>
                <a:lnTo>
                  <a:pt x="778793" y="475573"/>
                </a:lnTo>
                <a:lnTo>
                  <a:pt x="780087" y="474538"/>
                </a:lnTo>
                <a:lnTo>
                  <a:pt x="786171" y="474279"/>
                </a:lnTo>
                <a:lnTo>
                  <a:pt x="787465" y="473825"/>
                </a:lnTo>
                <a:lnTo>
                  <a:pt x="788954" y="472661"/>
                </a:lnTo>
                <a:lnTo>
                  <a:pt x="790443" y="472920"/>
                </a:lnTo>
                <a:lnTo>
                  <a:pt x="790960" y="473502"/>
                </a:lnTo>
                <a:lnTo>
                  <a:pt x="795556" y="473373"/>
                </a:lnTo>
                <a:lnTo>
                  <a:pt x="795556" y="473049"/>
                </a:lnTo>
                <a:lnTo>
                  <a:pt x="797238" y="472920"/>
                </a:lnTo>
                <a:lnTo>
                  <a:pt x="797821" y="472466"/>
                </a:lnTo>
                <a:lnTo>
                  <a:pt x="803711" y="472790"/>
                </a:lnTo>
                <a:lnTo>
                  <a:pt x="805199" y="472078"/>
                </a:lnTo>
                <a:lnTo>
                  <a:pt x="806494" y="471949"/>
                </a:lnTo>
                <a:lnTo>
                  <a:pt x="807594" y="471237"/>
                </a:lnTo>
                <a:lnTo>
                  <a:pt x="807982" y="470072"/>
                </a:lnTo>
                <a:lnTo>
                  <a:pt x="808888" y="469748"/>
                </a:lnTo>
                <a:lnTo>
                  <a:pt x="809794" y="468001"/>
                </a:lnTo>
                <a:lnTo>
                  <a:pt x="813289" y="467418"/>
                </a:lnTo>
                <a:lnTo>
                  <a:pt x="814390" y="466253"/>
                </a:lnTo>
                <a:lnTo>
                  <a:pt x="816590" y="467288"/>
                </a:lnTo>
                <a:lnTo>
                  <a:pt x="821962" y="467612"/>
                </a:lnTo>
                <a:lnTo>
                  <a:pt x="822674" y="468324"/>
                </a:lnTo>
                <a:lnTo>
                  <a:pt x="822868" y="469360"/>
                </a:lnTo>
                <a:lnTo>
                  <a:pt x="823968" y="469489"/>
                </a:lnTo>
                <a:lnTo>
                  <a:pt x="825069" y="470396"/>
                </a:lnTo>
                <a:lnTo>
                  <a:pt x="828175" y="469489"/>
                </a:lnTo>
                <a:lnTo>
                  <a:pt x="828369" y="468583"/>
                </a:lnTo>
                <a:lnTo>
                  <a:pt x="829081" y="467677"/>
                </a:lnTo>
                <a:lnTo>
                  <a:pt x="829987" y="467677"/>
                </a:lnTo>
                <a:lnTo>
                  <a:pt x="830182" y="468259"/>
                </a:lnTo>
                <a:lnTo>
                  <a:pt x="831864" y="468713"/>
                </a:lnTo>
                <a:lnTo>
                  <a:pt x="831864" y="467418"/>
                </a:lnTo>
                <a:lnTo>
                  <a:pt x="832382" y="466512"/>
                </a:lnTo>
                <a:lnTo>
                  <a:pt x="835877" y="466641"/>
                </a:lnTo>
                <a:lnTo>
                  <a:pt x="837366" y="465153"/>
                </a:lnTo>
                <a:lnTo>
                  <a:pt x="839566" y="464571"/>
                </a:lnTo>
                <a:lnTo>
                  <a:pt x="842867" y="464571"/>
                </a:lnTo>
                <a:lnTo>
                  <a:pt x="844550" y="465477"/>
                </a:lnTo>
                <a:lnTo>
                  <a:pt x="845844" y="466771"/>
                </a:lnTo>
                <a:lnTo>
                  <a:pt x="848045" y="466189"/>
                </a:lnTo>
                <a:lnTo>
                  <a:pt x="853417" y="466189"/>
                </a:lnTo>
                <a:lnTo>
                  <a:pt x="854711" y="465282"/>
                </a:lnTo>
                <a:lnTo>
                  <a:pt x="855811" y="463664"/>
                </a:lnTo>
                <a:lnTo>
                  <a:pt x="856523" y="463405"/>
                </a:lnTo>
                <a:lnTo>
                  <a:pt x="856523" y="462953"/>
                </a:lnTo>
                <a:lnTo>
                  <a:pt x="857429" y="462046"/>
                </a:lnTo>
                <a:lnTo>
                  <a:pt x="857623" y="460558"/>
                </a:lnTo>
                <a:lnTo>
                  <a:pt x="858206" y="459846"/>
                </a:lnTo>
                <a:lnTo>
                  <a:pt x="859112" y="459716"/>
                </a:lnTo>
                <a:lnTo>
                  <a:pt x="860018" y="458681"/>
                </a:lnTo>
                <a:lnTo>
                  <a:pt x="860730" y="458681"/>
                </a:lnTo>
                <a:lnTo>
                  <a:pt x="862025" y="459716"/>
                </a:lnTo>
                <a:lnTo>
                  <a:pt x="862736" y="461205"/>
                </a:lnTo>
                <a:lnTo>
                  <a:pt x="865843" y="463082"/>
                </a:lnTo>
                <a:lnTo>
                  <a:pt x="871733" y="463535"/>
                </a:lnTo>
                <a:lnTo>
                  <a:pt x="874128" y="464247"/>
                </a:lnTo>
                <a:lnTo>
                  <a:pt x="880017" y="464247"/>
                </a:lnTo>
                <a:lnTo>
                  <a:pt x="883124" y="465994"/>
                </a:lnTo>
                <a:lnTo>
                  <a:pt x="889013" y="466124"/>
                </a:lnTo>
                <a:lnTo>
                  <a:pt x="891214" y="467612"/>
                </a:lnTo>
                <a:lnTo>
                  <a:pt x="894321" y="468518"/>
                </a:lnTo>
                <a:lnTo>
                  <a:pt x="901311" y="469425"/>
                </a:lnTo>
                <a:lnTo>
                  <a:pt x="903317" y="470137"/>
                </a:lnTo>
                <a:lnTo>
                  <a:pt x="908300" y="470848"/>
                </a:lnTo>
                <a:lnTo>
                  <a:pt x="911601" y="470524"/>
                </a:lnTo>
                <a:lnTo>
                  <a:pt x="912507" y="470978"/>
                </a:lnTo>
                <a:lnTo>
                  <a:pt x="913090" y="472142"/>
                </a:lnTo>
                <a:lnTo>
                  <a:pt x="914384" y="472726"/>
                </a:lnTo>
                <a:lnTo>
                  <a:pt x="914190" y="473308"/>
                </a:lnTo>
                <a:lnTo>
                  <a:pt x="916002" y="474020"/>
                </a:lnTo>
                <a:lnTo>
                  <a:pt x="916908" y="473567"/>
                </a:lnTo>
                <a:lnTo>
                  <a:pt x="917491" y="472531"/>
                </a:lnTo>
                <a:lnTo>
                  <a:pt x="919173" y="472078"/>
                </a:lnTo>
                <a:lnTo>
                  <a:pt x="919756" y="471495"/>
                </a:lnTo>
                <a:lnTo>
                  <a:pt x="921957" y="471495"/>
                </a:lnTo>
                <a:lnTo>
                  <a:pt x="925840" y="470331"/>
                </a:lnTo>
                <a:lnTo>
                  <a:pt x="927846" y="468130"/>
                </a:lnTo>
                <a:lnTo>
                  <a:pt x="928558" y="467871"/>
                </a:lnTo>
                <a:lnTo>
                  <a:pt x="929464" y="466124"/>
                </a:lnTo>
                <a:lnTo>
                  <a:pt x="934642" y="466253"/>
                </a:lnTo>
                <a:lnTo>
                  <a:pt x="935030" y="465800"/>
                </a:lnTo>
                <a:lnTo>
                  <a:pt x="936325" y="465477"/>
                </a:lnTo>
                <a:lnTo>
                  <a:pt x="940726" y="465606"/>
                </a:lnTo>
                <a:lnTo>
                  <a:pt x="942538" y="466318"/>
                </a:lnTo>
                <a:lnTo>
                  <a:pt x="943638" y="466318"/>
                </a:lnTo>
                <a:lnTo>
                  <a:pt x="946745" y="468195"/>
                </a:lnTo>
                <a:lnTo>
                  <a:pt x="951340" y="469360"/>
                </a:lnTo>
                <a:lnTo>
                  <a:pt x="953541" y="470524"/>
                </a:lnTo>
                <a:lnTo>
                  <a:pt x="955029" y="470524"/>
                </a:lnTo>
                <a:lnTo>
                  <a:pt x="955418" y="469942"/>
                </a:lnTo>
                <a:lnTo>
                  <a:pt x="956906" y="470072"/>
                </a:lnTo>
                <a:lnTo>
                  <a:pt x="958589" y="471949"/>
                </a:lnTo>
                <a:lnTo>
                  <a:pt x="960401" y="472402"/>
                </a:lnTo>
                <a:lnTo>
                  <a:pt x="962084" y="473696"/>
                </a:lnTo>
                <a:lnTo>
                  <a:pt x="963961" y="475897"/>
                </a:lnTo>
                <a:lnTo>
                  <a:pt x="964673" y="476220"/>
                </a:lnTo>
                <a:lnTo>
                  <a:pt x="964673" y="477385"/>
                </a:lnTo>
                <a:lnTo>
                  <a:pt x="965385" y="478551"/>
                </a:lnTo>
                <a:lnTo>
                  <a:pt x="966291" y="479133"/>
                </a:lnTo>
                <a:lnTo>
                  <a:pt x="969074" y="478874"/>
                </a:lnTo>
                <a:lnTo>
                  <a:pt x="969462" y="478291"/>
                </a:lnTo>
                <a:lnTo>
                  <a:pt x="970562" y="477968"/>
                </a:lnTo>
                <a:lnTo>
                  <a:pt x="973151" y="478097"/>
                </a:lnTo>
                <a:lnTo>
                  <a:pt x="975546" y="480297"/>
                </a:lnTo>
                <a:lnTo>
                  <a:pt x="975740" y="482045"/>
                </a:lnTo>
                <a:lnTo>
                  <a:pt x="978135" y="485281"/>
                </a:lnTo>
                <a:lnTo>
                  <a:pt x="982342" y="488971"/>
                </a:lnTo>
                <a:lnTo>
                  <a:pt x="982536" y="489553"/>
                </a:lnTo>
                <a:lnTo>
                  <a:pt x="983248" y="489683"/>
                </a:lnTo>
                <a:lnTo>
                  <a:pt x="983960" y="490847"/>
                </a:lnTo>
                <a:lnTo>
                  <a:pt x="985254" y="491559"/>
                </a:lnTo>
                <a:lnTo>
                  <a:pt x="989655" y="492012"/>
                </a:lnTo>
                <a:lnTo>
                  <a:pt x="994444" y="491430"/>
                </a:lnTo>
                <a:lnTo>
                  <a:pt x="995933" y="490718"/>
                </a:lnTo>
                <a:lnTo>
                  <a:pt x="999428" y="490718"/>
                </a:lnTo>
                <a:lnTo>
                  <a:pt x="1002405" y="491753"/>
                </a:lnTo>
                <a:lnTo>
                  <a:pt x="1004412" y="491883"/>
                </a:lnTo>
                <a:lnTo>
                  <a:pt x="1006095" y="492595"/>
                </a:lnTo>
                <a:lnTo>
                  <a:pt x="1008489" y="491559"/>
                </a:lnTo>
                <a:lnTo>
                  <a:pt x="1012178" y="491559"/>
                </a:lnTo>
                <a:lnTo>
                  <a:pt x="1014573" y="491818"/>
                </a:lnTo>
                <a:lnTo>
                  <a:pt x="1014961" y="493113"/>
                </a:lnTo>
                <a:lnTo>
                  <a:pt x="1016968" y="493825"/>
                </a:lnTo>
                <a:lnTo>
                  <a:pt x="1020074" y="493371"/>
                </a:lnTo>
                <a:lnTo>
                  <a:pt x="1022081" y="492077"/>
                </a:lnTo>
                <a:lnTo>
                  <a:pt x="1026676" y="492530"/>
                </a:lnTo>
                <a:lnTo>
                  <a:pt x="1026870" y="492983"/>
                </a:lnTo>
                <a:lnTo>
                  <a:pt x="1029977" y="493113"/>
                </a:lnTo>
                <a:lnTo>
                  <a:pt x="1031271" y="492659"/>
                </a:lnTo>
                <a:lnTo>
                  <a:pt x="1034960" y="489423"/>
                </a:lnTo>
                <a:lnTo>
                  <a:pt x="1038067" y="489294"/>
                </a:lnTo>
                <a:lnTo>
                  <a:pt x="1040267" y="488712"/>
                </a:lnTo>
                <a:lnTo>
                  <a:pt x="1041173" y="488000"/>
                </a:lnTo>
                <a:lnTo>
                  <a:pt x="1044280" y="487288"/>
                </a:lnTo>
                <a:lnTo>
                  <a:pt x="1047581" y="485799"/>
                </a:lnTo>
                <a:lnTo>
                  <a:pt x="1048487" y="485799"/>
                </a:lnTo>
                <a:lnTo>
                  <a:pt x="1052370" y="482692"/>
                </a:lnTo>
                <a:lnTo>
                  <a:pt x="1054571" y="481528"/>
                </a:lnTo>
                <a:lnTo>
                  <a:pt x="1057548" y="481398"/>
                </a:lnTo>
                <a:lnTo>
                  <a:pt x="1060655" y="482692"/>
                </a:lnTo>
                <a:lnTo>
                  <a:pt x="1061367" y="482692"/>
                </a:lnTo>
                <a:lnTo>
                  <a:pt x="1062078" y="481980"/>
                </a:lnTo>
                <a:lnTo>
                  <a:pt x="1063373" y="481528"/>
                </a:lnTo>
                <a:lnTo>
                  <a:pt x="1065379" y="481528"/>
                </a:lnTo>
                <a:lnTo>
                  <a:pt x="1066674" y="481074"/>
                </a:lnTo>
                <a:lnTo>
                  <a:pt x="1068357" y="479456"/>
                </a:lnTo>
                <a:lnTo>
                  <a:pt x="1068357" y="478421"/>
                </a:lnTo>
                <a:lnTo>
                  <a:pt x="1069651" y="477968"/>
                </a:lnTo>
                <a:lnTo>
                  <a:pt x="1074052" y="477838"/>
                </a:lnTo>
                <a:lnTo>
                  <a:pt x="1076641" y="476933"/>
                </a:lnTo>
                <a:lnTo>
                  <a:pt x="1078518" y="476933"/>
                </a:lnTo>
                <a:lnTo>
                  <a:pt x="1080200" y="477968"/>
                </a:lnTo>
                <a:lnTo>
                  <a:pt x="1082984" y="478679"/>
                </a:lnTo>
                <a:lnTo>
                  <a:pt x="1084278" y="478679"/>
                </a:lnTo>
                <a:lnTo>
                  <a:pt x="1085184" y="478097"/>
                </a:lnTo>
                <a:lnTo>
                  <a:pt x="1088291" y="478227"/>
                </a:lnTo>
                <a:lnTo>
                  <a:pt x="1092692" y="480297"/>
                </a:lnTo>
                <a:lnTo>
                  <a:pt x="1095087" y="482045"/>
                </a:lnTo>
                <a:lnTo>
                  <a:pt x="1096769" y="482045"/>
                </a:lnTo>
                <a:lnTo>
                  <a:pt x="1099746" y="481139"/>
                </a:lnTo>
                <a:lnTo>
                  <a:pt x="1102335" y="481139"/>
                </a:lnTo>
                <a:lnTo>
                  <a:pt x="1101947" y="480557"/>
                </a:lnTo>
                <a:lnTo>
                  <a:pt x="1102853" y="479650"/>
                </a:lnTo>
                <a:lnTo>
                  <a:pt x="1106736" y="477191"/>
                </a:lnTo>
                <a:lnTo>
                  <a:pt x="1110619" y="473502"/>
                </a:lnTo>
                <a:lnTo>
                  <a:pt x="1114891" y="472790"/>
                </a:lnTo>
                <a:lnTo>
                  <a:pt x="1115085" y="473502"/>
                </a:lnTo>
                <a:lnTo>
                  <a:pt x="1112691" y="476609"/>
                </a:lnTo>
                <a:lnTo>
                  <a:pt x="1112497" y="479068"/>
                </a:lnTo>
                <a:lnTo>
                  <a:pt x="1111914" y="480686"/>
                </a:lnTo>
                <a:lnTo>
                  <a:pt x="1112108" y="481722"/>
                </a:lnTo>
                <a:lnTo>
                  <a:pt x="1111202" y="484504"/>
                </a:lnTo>
                <a:lnTo>
                  <a:pt x="1110490" y="485540"/>
                </a:lnTo>
                <a:lnTo>
                  <a:pt x="1110684" y="485864"/>
                </a:lnTo>
                <a:lnTo>
                  <a:pt x="1108872" y="486317"/>
                </a:lnTo>
                <a:lnTo>
                  <a:pt x="1107189" y="485411"/>
                </a:lnTo>
                <a:lnTo>
                  <a:pt x="1106283" y="485411"/>
                </a:lnTo>
                <a:lnTo>
                  <a:pt x="1105571" y="486899"/>
                </a:lnTo>
                <a:lnTo>
                  <a:pt x="1102594" y="489553"/>
                </a:lnTo>
                <a:lnTo>
                  <a:pt x="1101300" y="492919"/>
                </a:lnTo>
                <a:lnTo>
                  <a:pt x="1101300" y="494407"/>
                </a:lnTo>
                <a:lnTo>
                  <a:pt x="1102011" y="496155"/>
                </a:lnTo>
                <a:lnTo>
                  <a:pt x="1103500" y="497319"/>
                </a:lnTo>
                <a:lnTo>
                  <a:pt x="1105507" y="500555"/>
                </a:lnTo>
                <a:lnTo>
                  <a:pt x="1106218" y="500685"/>
                </a:lnTo>
                <a:lnTo>
                  <a:pt x="1106413" y="499779"/>
                </a:lnTo>
                <a:lnTo>
                  <a:pt x="1105118" y="498485"/>
                </a:lnTo>
                <a:lnTo>
                  <a:pt x="1104018" y="496607"/>
                </a:lnTo>
                <a:lnTo>
                  <a:pt x="1103306" y="496349"/>
                </a:lnTo>
                <a:lnTo>
                  <a:pt x="1103306" y="495896"/>
                </a:lnTo>
                <a:lnTo>
                  <a:pt x="1102594" y="495313"/>
                </a:lnTo>
                <a:lnTo>
                  <a:pt x="1102400" y="493566"/>
                </a:lnTo>
                <a:lnTo>
                  <a:pt x="1102788" y="493242"/>
                </a:lnTo>
                <a:lnTo>
                  <a:pt x="1103177" y="491041"/>
                </a:lnTo>
                <a:lnTo>
                  <a:pt x="1103889" y="489877"/>
                </a:lnTo>
                <a:lnTo>
                  <a:pt x="1104795" y="489294"/>
                </a:lnTo>
                <a:lnTo>
                  <a:pt x="1110296" y="488259"/>
                </a:lnTo>
                <a:lnTo>
                  <a:pt x="1110814" y="487223"/>
                </a:lnTo>
                <a:lnTo>
                  <a:pt x="1111526" y="486964"/>
                </a:lnTo>
                <a:lnTo>
                  <a:pt x="1112432" y="486058"/>
                </a:lnTo>
                <a:lnTo>
                  <a:pt x="1112432" y="485605"/>
                </a:lnTo>
                <a:lnTo>
                  <a:pt x="1113338" y="485023"/>
                </a:lnTo>
                <a:lnTo>
                  <a:pt x="1114050" y="483275"/>
                </a:lnTo>
                <a:lnTo>
                  <a:pt x="1114632" y="479780"/>
                </a:lnTo>
                <a:lnTo>
                  <a:pt x="1115538" y="478486"/>
                </a:lnTo>
                <a:lnTo>
                  <a:pt x="1115538" y="477320"/>
                </a:lnTo>
                <a:lnTo>
                  <a:pt x="1116445" y="476285"/>
                </a:lnTo>
                <a:lnTo>
                  <a:pt x="1116833" y="474991"/>
                </a:lnTo>
                <a:lnTo>
                  <a:pt x="1117221" y="474991"/>
                </a:lnTo>
                <a:lnTo>
                  <a:pt x="1117221" y="474279"/>
                </a:lnTo>
                <a:lnTo>
                  <a:pt x="1116833" y="474149"/>
                </a:lnTo>
                <a:lnTo>
                  <a:pt x="1118839" y="471949"/>
                </a:lnTo>
                <a:lnTo>
                  <a:pt x="1120134" y="469166"/>
                </a:lnTo>
                <a:lnTo>
                  <a:pt x="1120134" y="466965"/>
                </a:lnTo>
                <a:lnTo>
                  <a:pt x="1120522" y="465929"/>
                </a:lnTo>
                <a:lnTo>
                  <a:pt x="1121104" y="465800"/>
                </a:lnTo>
                <a:lnTo>
                  <a:pt x="1121299" y="463600"/>
                </a:lnTo>
                <a:lnTo>
                  <a:pt x="1121104" y="459911"/>
                </a:lnTo>
                <a:lnTo>
                  <a:pt x="1120392" y="459457"/>
                </a:lnTo>
                <a:lnTo>
                  <a:pt x="1120004" y="457969"/>
                </a:lnTo>
                <a:lnTo>
                  <a:pt x="1118127" y="455898"/>
                </a:lnTo>
                <a:lnTo>
                  <a:pt x="1117221" y="454409"/>
                </a:lnTo>
                <a:lnTo>
                  <a:pt x="1116833" y="452662"/>
                </a:lnTo>
                <a:lnTo>
                  <a:pt x="1115344" y="450914"/>
                </a:lnTo>
                <a:lnTo>
                  <a:pt x="1114438" y="446060"/>
                </a:lnTo>
                <a:lnTo>
                  <a:pt x="1114632" y="444442"/>
                </a:lnTo>
                <a:lnTo>
                  <a:pt x="1115020" y="444313"/>
                </a:lnTo>
                <a:lnTo>
                  <a:pt x="1114827" y="442824"/>
                </a:lnTo>
                <a:lnTo>
                  <a:pt x="1115344" y="441077"/>
                </a:lnTo>
                <a:lnTo>
                  <a:pt x="1115538" y="438293"/>
                </a:lnTo>
                <a:lnTo>
                  <a:pt x="1115927" y="437970"/>
                </a:lnTo>
                <a:lnTo>
                  <a:pt x="1115927" y="436934"/>
                </a:lnTo>
                <a:lnTo>
                  <a:pt x="1116445" y="435899"/>
                </a:lnTo>
                <a:lnTo>
                  <a:pt x="1116833" y="433374"/>
                </a:lnTo>
                <a:lnTo>
                  <a:pt x="1117415" y="427032"/>
                </a:lnTo>
                <a:lnTo>
                  <a:pt x="1117415" y="418489"/>
                </a:lnTo>
                <a:lnTo>
                  <a:pt x="1116833" y="417777"/>
                </a:lnTo>
                <a:lnTo>
                  <a:pt x="1113144" y="417907"/>
                </a:lnTo>
                <a:lnTo>
                  <a:pt x="1112238" y="417648"/>
                </a:lnTo>
                <a:lnTo>
                  <a:pt x="1111720" y="417065"/>
                </a:lnTo>
                <a:lnTo>
                  <a:pt x="1109713" y="416159"/>
                </a:lnTo>
                <a:lnTo>
                  <a:pt x="1109325" y="414671"/>
                </a:lnTo>
                <a:lnTo>
                  <a:pt x="1111914" y="414994"/>
                </a:lnTo>
                <a:lnTo>
                  <a:pt x="1113402" y="415706"/>
                </a:lnTo>
                <a:lnTo>
                  <a:pt x="1115991" y="415706"/>
                </a:lnTo>
                <a:lnTo>
                  <a:pt x="1117092" y="416417"/>
                </a:lnTo>
                <a:lnTo>
                  <a:pt x="1120069" y="416547"/>
                </a:lnTo>
                <a:lnTo>
                  <a:pt x="1120781" y="417259"/>
                </a:lnTo>
                <a:lnTo>
                  <a:pt x="1120781" y="418165"/>
                </a:lnTo>
                <a:lnTo>
                  <a:pt x="1121687" y="417842"/>
                </a:lnTo>
                <a:lnTo>
                  <a:pt x="1123175" y="418747"/>
                </a:lnTo>
                <a:lnTo>
                  <a:pt x="1124082" y="418619"/>
                </a:lnTo>
                <a:lnTo>
                  <a:pt x="1124276" y="417453"/>
                </a:lnTo>
                <a:lnTo>
                  <a:pt x="1124988" y="416417"/>
                </a:lnTo>
                <a:lnTo>
                  <a:pt x="1124988" y="414929"/>
                </a:lnTo>
                <a:lnTo>
                  <a:pt x="1125505" y="412858"/>
                </a:lnTo>
                <a:lnTo>
                  <a:pt x="1125894" y="412729"/>
                </a:lnTo>
                <a:lnTo>
                  <a:pt x="1125894" y="411563"/>
                </a:lnTo>
                <a:lnTo>
                  <a:pt x="1126412" y="411240"/>
                </a:lnTo>
                <a:lnTo>
                  <a:pt x="1126606" y="410334"/>
                </a:lnTo>
                <a:lnTo>
                  <a:pt x="1126412" y="408004"/>
                </a:lnTo>
                <a:lnTo>
                  <a:pt x="1126994" y="406968"/>
                </a:lnTo>
                <a:lnTo>
                  <a:pt x="1126994" y="404315"/>
                </a:lnTo>
                <a:lnTo>
                  <a:pt x="1126606" y="404185"/>
                </a:lnTo>
                <a:lnTo>
                  <a:pt x="1126606" y="403473"/>
                </a:lnTo>
                <a:lnTo>
                  <a:pt x="1125700" y="402761"/>
                </a:lnTo>
                <a:lnTo>
                  <a:pt x="1123693" y="402179"/>
                </a:lnTo>
                <a:lnTo>
                  <a:pt x="1122593" y="401143"/>
                </a:lnTo>
                <a:lnTo>
                  <a:pt x="1122593" y="399525"/>
                </a:lnTo>
                <a:lnTo>
                  <a:pt x="1123693" y="398490"/>
                </a:lnTo>
                <a:lnTo>
                  <a:pt x="1124793" y="398361"/>
                </a:lnTo>
                <a:lnTo>
                  <a:pt x="1126088" y="397649"/>
                </a:lnTo>
                <a:lnTo>
                  <a:pt x="1130877" y="396613"/>
                </a:lnTo>
                <a:lnTo>
                  <a:pt x="1132172" y="396031"/>
                </a:lnTo>
                <a:lnTo>
                  <a:pt x="1132884" y="394542"/>
                </a:lnTo>
                <a:lnTo>
                  <a:pt x="1133272" y="391047"/>
                </a:lnTo>
                <a:lnTo>
                  <a:pt x="1133660" y="390594"/>
                </a:lnTo>
                <a:lnTo>
                  <a:pt x="1133660" y="386451"/>
                </a:lnTo>
                <a:lnTo>
                  <a:pt x="1132560" y="386451"/>
                </a:lnTo>
                <a:lnTo>
                  <a:pt x="1131848" y="385869"/>
                </a:lnTo>
                <a:lnTo>
                  <a:pt x="1132042" y="384963"/>
                </a:lnTo>
                <a:lnTo>
                  <a:pt x="1131136" y="384251"/>
                </a:lnTo>
                <a:lnTo>
                  <a:pt x="1127641" y="383539"/>
                </a:lnTo>
                <a:lnTo>
                  <a:pt x="1127447" y="383087"/>
                </a:lnTo>
                <a:lnTo>
                  <a:pt x="1129454" y="382633"/>
                </a:lnTo>
                <a:lnTo>
                  <a:pt x="1132431" y="380692"/>
                </a:lnTo>
                <a:lnTo>
                  <a:pt x="1135926" y="380562"/>
                </a:lnTo>
                <a:lnTo>
                  <a:pt x="1137608" y="379074"/>
                </a:lnTo>
                <a:lnTo>
                  <a:pt x="1138191" y="379074"/>
                </a:lnTo>
                <a:lnTo>
                  <a:pt x="1140392" y="377779"/>
                </a:lnTo>
                <a:lnTo>
                  <a:pt x="1141880" y="377649"/>
                </a:lnTo>
                <a:lnTo>
                  <a:pt x="1142398" y="378232"/>
                </a:lnTo>
                <a:lnTo>
                  <a:pt x="1142204" y="378815"/>
                </a:lnTo>
                <a:lnTo>
                  <a:pt x="1144210" y="379267"/>
                </a:lnTo>
                <a:lnTo>
                  <a:pt x="1146216" y="379138"/>
                </a:lnTo>
                <a:lnTo>
                  <a:pt x="1146928" y="378426"/>
                </a:lnTo>
                <a:lnTo>
                  <a:pt x="1148029" y="378168"/>
                </a:lnTo>
                <a:lnTo>
                  <a:pt x="1149517" y="378620"/>
                </a:lnTo>
                <a:lnTo>
                  <a:pt x="1149905" y="377585"/>
                </a:lnTo>
                <a:lnTo>
                  <a:pt x="1151782" y="377002"/>
                </a:lnTo>
                <a:lnTo>
                  <a:pt x="1152883" y="375643"/>
                </a:lnTo>
                <a:lnTo>
                  <a:pt x="1154177" y="374932"/>
                </a:lnTo>
                <a:lnTo>
                  <a:pt x="1155277" y="372990"/>
                </a:lnTo>
                <a:lnTo>
                  <a:pt x="1155989" y="372666"/>
                </a:lnTo>
                <a:lnTo>
                  <a:pt x="1156378" y="371048"/>
                </a:lnTo>
                <a:lnTo>
                  <a:pt x="1157866" y="369689"/>
                </a:lnTo>
                <a:lnTo>
                  <a:pt x="1158578" y="366582"/>
                </a:lnTo>
                <a:lnTo>
                  <a:pt x="1159096" y="366258"/>
                </a:lnTo>
                <a:lnTo>
                  <a:pt x="1158902" y="365352"/>
                </a:lnTo>
                <a:lnTo>
                  <a:pt x="1159420" y="363281"/>
                </a:lnTo>
                <a:lnTo>
                  <a:pt x="1158319" y="363281"/>
                </a:lnTo>
                <a:lnTo>
                  <a:pt x="1158902" y="361793"/>
                </a:lnTo>
                <a:lnTo>
                  <a:pt x="1161296" y="361663"/>
                </a:lnTo>
                <a:lnTo>
                  <a:pt x="1161490" y="361081"/>
                </a:lnTo>
                <a:lnTo>
                  <a:pt x="1160779" y="360628"/>
                </a:lnTo>
                <a:lnTo>
                  <a:pt x="1160779" y="359916"/>
                </a:lnTo>
                <a:lnTo>
                  <a:pt x="1162267" y="359204"/>
                </a:lnTo>
                <a:lnTo>
                  <a:pt x="1163562" y="358168"/>
                </a:lnTo>
                <a:lnTo>
                  <a:pt x="1163756" y="357586"/>
                </a:lnTo>
                <a:lnTo>
                  <a:pt x="1164662" y="357327"/>
                </a:lnTo>
                <a:lnTo>
                  <a:pt x="1164856" y="356292"/>
                </a:lnTo>
                <a:lnTo>
                  <a:pt x="1165956" y="355709"/>
                </a:lnTo>
                <a:lnTo>
                  <a:pt x="1166668" y="353185"/>
                </a:lnTo>
                <a:lnTo>
                  <a:pt x="1167769" y="352020"/>
                </a:lnTo>
                <a:lnTo>
                  <a:pt x="1168157" y="350984"/>
                </a:lnTo>
                <a:lnTo>
                  <a:pt x="1169451" y="349949"/>
                </a:lnTo>
                <a:lnTo>
                  <a:pt x="1169969" y="347878"/>
                </a:lnTo>
                <a:lnTo>
                  <a:pt x="1170875" y="347554"/>
                </a:lnTo>
                <a:lnTo>
                  <a:pt x="1171393" y="346648"/>
                </a:lnTo>
                <a:lnTo>
                  <a:pt x="1173594" y="345289"/>
                </a:lnTo>
                <a:lnTo>
                  <a:pt x="1174176" y="344254"/>
                </a:lnTo>
                <a:lnTo>
                  <a:pt x="1174694" y="344124"/>
                </a:lnTo>
                <a:lnTo>
                  <a:pt x="1176700" y="342053"/>
                </a:lnTo>
                <a:lnTo>
                  <a:pt x="1177412" y="342053"/>
                </a:lnTo>
                <a:lnTo>
                  <a:pt x="1179807" y="340305"/>
                </a:lnTo>
                <a:lnTo>
                  <a:pt x="1181101" y="337522"/>
                </a:lnTo>
                <a:lnTo>
                  <a:pt x="1183496" y="335322"/>
                </a:lnTo>
                <a:lnTo>
                  <a:pt x="1183690" y="334286"/>
                </a:lnTo>
                <a:lnTo>
                  <a:pt x="1185567" y="332927"/>
                </a:lnTo>
                <a:lnTo>
                  <a:pt x="1186667" y="331309"/>
                </a:lnTo>
                <a:lnTo>
                  <a:pt x="1187573" y="331309"/>
                </a:lnTo>
                <a:lnTo>
                  <a:pt x="1188091" y="330726"/>
                </a:lnTo>
                <a:lnTo>
                  <a:pt x="1189774" y="330856"/>
                </a:lnTo>
                <a:lnTo>
                  <a:pt x="1190162" y="330403"/>
                </a:lnTo>
                <a:lnTo>
                  <a:pt x="1193463" y="329691"/>
                </a:lnTo>
                <a:lnTo>
                  <a:pt x="1194563" y="328202"/>
                </a:lnTo>
                <a:lnTo>
                  <a:pt x="1195664" y="327490"/>
                </a:lnTo>
                <a:lnTo>
                  <a:pt x="1195275" y="326584"/>
                </a:lnTo>
                <a:lnTo>
                  <a:pt x="1195987" y="326261"/>
                </a:lnTo>
                <a:lnTo>
                  <a:pt x="1197799" y="326584"/>
                </a:lnTo>
                <a:lnTo>
                  <a:pt x="1199806" y="325872"/>
                </a:lnTo>
                <a:lnTo>
                  <a:pt x="1201294" y="325872"/>
                </a:lnTo>
                <a:lnTo>
                  <a:pt x="1201489" y="327038"/>
                </a:lnTo>
                <a:lnTo>
                  <a:pt x="1201877" y="327297"/>
                </a:lnTo>
                <a:lnTo>
                  <a:pt x="1207055" y="326843"/>
                </a:lnTo>
                <a:lnTo>
                  <a:pt x="1207572" y="326261"/>
                </a:lnTo>
                <a:lnTo>
                  <a:pt x="1209255" y="326390"/>
                </a:lnTo>
                <a:lnTo>
                  <a:pt x="1209449" y="325355"/>
                </a:lnTo>
                <a:lnTo>
                  <a:pt x="1210549" y="325225"/>
                </a:lnTo>
                <a:lnTo>
                  <a:pt x="1211456" y="324061"/>
                </a:lnTo>
                <a:lnTo>
                  <a:pt x="1212362" y="324643"/>
                </a:lnTo>
                <a:lnTo>
                  <a:pt x="1213074" y="324513"/>
                </a:lnTo>
                <a:lnTo>
                  <a:pt x="1213074" y="323801"/>
                </a:lnTo>
                <a:lnTo>
                  <a:pt x="1212491" y="323672"/>
                </a:lnTo>
                <a:lnTo>
                  <a:pt x="1212491" y="322766"/>
                </a:lnTo>
                <a:lnTo>
                  <a:pt x="1214886" y="323219"/>
                </a:lnTo>
                <a:lnTo>
                  <a:pt x="1214886" y="323801"/>
                </a:lnTo>
                <a:lnTo>
                  <a:pt x="1215986" y="325160"/>
                </a:lnTo>
                <a:lnTo>
                  <a:pt x="1217086" y="325160"/>
                </a:lnTo>
                <a:lnTo>
                  <a:pt x="1216374" y="322507"/>
                </a:lnTo>
                <a:lnTo>
                  <a:pt x="1215080" y="321342"/>
                </a:lnTo>
                <a:lnTo>
                  <a:pt x="1215080" y="319400"/>
                </a:lnTo>
                <a:lnTo>
                  <a:pt x="1216568" y="318041"/>
                </a:lnTo>
                <a:lnTo>
                  <a:pt x="1217475" y="315841"/>
                </a:lnTo>
                <a:lnTo>
                  <a:pt x="1219869" y="313899"/>
                </a:lnTo>
                <a:lnTo>
                  <a:pt x="1220969" y="311699"/>
                </a:lnTo>
                <a:lnTo>
                  <a:pt x="1222652" y="310792"/>
                </a:lnTo>
                <a:lnTo>
                  <a:pt x="1223041" y="309627"/>
                </a:lnTo>
                <a:lnTo>
                  <a:pt x="1224723" y="307556"/>
                </a:lnTo>
                <a:lnTo>
                  <a:pt x="1224918" y="306391"/>
                </a:lnTo>
                <a:lnTo>
                  <a:pt x="1225500" y="306262"/>
                </a:lnTo>
                <a:lnTo>
                  <a:pt x="1225888" y="305226"/>
                </a:lnTo>
                <a:lnTo>
                  <a:pt x="1226989" y="304061"/>
                </a:lnTo>
                <a:lnTo>
                  <a:pt x="1228089" y="301084"/>
                </a:lnTo>
                <a:lnTo>
                  <a:pt x="1228801" y="300502"/>
                </a:lnTo>
                <a:lnTo>
                  <a:pt x="1230095" y="297395"/>
                </a:lnTo>
                <a:lnTo>
                  <a:pt x="1230484" y="297266"/>
                </a:lnTo>
                <a:lnTo>
                  <a:pt x="1230484" y="296101"/>
                </a:lnTo>
                <a:lnTo>
                  <a:pt x="1230872" y="295648"/>
                </a:lnTo>
                <a:lnTo>
                  <a:pt x="1230678" y="290211"/>
                </a:lnTo>
                <a:lnTo>
                  <a:pt x="1231260" y="289046"/>
                </a:lnTo>
                <a:lnTo>
                  <a:pt x="1231066" y="287428"/>
                </a:lnTo>
                <a:lnTo>
                  <a:pt x="1231778" y="285357"/>
                </a:lnTo>
                <a:lnTo>
                  <a:pt x="1233072" y="283998"/>
                </a:lnTo>
                <a:lnTo>
                  <a:pt x="1233655" y="283998"/>
                </a:lnTo>
                <a:lnTo>
                  <a:pt x="1233655" y="283674"/>
                </a:lnTo>
                <a:lnTo>
                  <a:pt x="1234949" y="283091"/>
                </a:lnTo>
                <a:lnTo>
                  <a:pt x="1236050" y="281473"/>
                </a:lnTo>
                <a:lnTo>
                  <a:pt x="1237344" y="280438"/>
                </a:lnTo>
                <a:lnTo>
                  <a:pt x="1237538" y="279403"/>
                </a:lnTo>
                <a:lnTo>
                  <a:pt x="1238444" y="279079"/>
                </a:lnTo>
                <a:lnTo>
                  <a:pt x="1238639" y="278496"/>
                </a:lnTo>
                <a:lnTo>
                  <a:pt x="1239350" y="278043"/>
                </a:lnTo>
                <a:lnTo>
                  <a:pt x="1239350" y="277331"/>
                </a:lnTo>
                <a:lnTo>
                  <a:pt x="1240062" y="276749"/>
                </a:lnTo>
                <a:lnTo>
                  <a:pt x="1240257" y="275713"/>
                </a:lnTo>
                <a:lnTo>
                  <a:pt x="1240774" y="275260"/>
                </a:lnTo>
                <a:lnTo>
                  <a:pt x="1241162" y="273060"/>
                </a:lnTo>
                <a:lnTo>
                  <a:pt x="1241680" y="272736"/>
                </a:lnTo>
                <a:lnTo>
                  <a:pt x="1242263" y="270989"/>
                </a:lnTo>
                <a:lnTo>
                  <a:pt x="1243169" y="270406"/>
                </a:lnTo>
                <a:lnTo>
                  <a:pt x="1243558" y="269371"/>
                </a:lnTo>
                <a:lnTo>
                  <a:pt x="1243363" y="268206"/>
                </a:lnTo>
                <a:lnTo>
                  <a:pt x="1243751" y="267623"/>
                </a:lnTo>
                <a:lnTo>
                  <a:pt x="1238379" y="264193"/>
                </a:lnTo>
                <a:lnTo>
                  <a:pt x="1237797" y="264064"/>
                </a:lnTo>
                <a:lnTo>
                  <a:pt x="1237797" y="265099"/>
                </a:lnTo>
                <a:lnTo>
                  <a:pt x="1237409" y="265228"/>
                </a:lnTo>
                <a:lnTo>
                  <a:pt x="1237215" y="266264"/>
                </a:lnTo>
                <a:lnTo>
                  <a:pt x="1235208" y="266717"/>
                </a:lnTo>
                <a:lnTo>
                  <a:pt x="1234820" y="266005"/>
                </a:lnTo>
                <a:lnTo>
                  <a:pt x="1234108" y="265875"/>
                </a:lnTo>
                <a:lnTo>
                  <a:pt x="1234302" y="265163"/>
                </a:lnTo>
                <a:lnTo>
                  <a:pt x="1233914" y="264257"/>
                </a:lnTo>
                <a:lnTo>
                  <a:pt x="1233202" y="263999"/>
                </a:lnTo>
                <a:lnTo>
                  <a:pt x="1233785" y="263093"/>
                </a:lnTo>
                <a:lnTo>
                  <a:pt x="1233785" y="262381"/>
                </a:lnTo>
                <a:lnTo>
                  <a:pt x="1233202" y="261798"/>
                </a:lnTo>
                <a:lnTo>
                  <a:pt x="1232490" y="262251"/>
                </a:lnTo>
                <a:lnTo>
                  <a:pt x="1232231" y="263610"/>
                </a:lnTo>
                <a:lnTo>
                  <a:pt x="1232231" y="263610"/>
                </a:lnTo>
                <a:lnTo>
                  <a:pt x="1228542" y="250796"/>
                </a:lnTo>
                <a:lnTo>
                  <a:pt x="1230289" y="242770"/>
                </a:lnTo>
                <a:lnTo>
                  <a:pt x="1225888" y="242058"/>
                </a:lnTo>
                <a:lnTo>
                  <a:pt x="1224205" y="238951"/>
                </a:lnTo>
                <a:lnTo>
                  <a:pt x="1233978" y="231962"/>
                </a:lnTo>
                <a:lnTo>
                  <a:pt x="1228089" y="223354"/>
                </a:lnTo>
                <a:lnTo>
                  <a:pt x="1229124" y="215199"/>
                </a:lnTo>
                <a:lnTo>
                  <a:pt x="1224918" y="207497"/>
                </a:lnTo>
                <a:lnTo>
                  <a:pt x="1225371" y="203225"/>
                </a:lnTo>
                <a:lnTo>
                  <a:pt x="1231196" y="196235"/>
                </a:lnTo>
                <a:lnTo>
                  <a:pt x="1230937" y="192223"/>
                </a:lnTo>
                <a:lnTo>
                  <a:pt x="1225888" y="182579"/>
                </a:lnTo>
                <a:lnTo>
                  <a:pt x="1228995" y="173389"/>
                </a:lnTo>
                <a:lnTo>
                  <a:pt x="1228218" y="169700"/>
                </a:lnTo>
                <a:lnTo>
                  <a:pt x="1237538" y="157597"/>
                </a:lnTo>
                <a:lnTo>
                  <a:pt x="1237668" y="152419"/>
                </a:lnTo>
                <a:close/>
              </a:path>
            </a:pathLst>
          </a:custGeom>
          <a:solidFill>
            <a:srgbClr val="00775E"/>
          </a:solidFill>
          <a:ln w="3229" cap="flat">
            <a:solidFill>
              <a:srgbClr val="FFFFFF"/>
            </a:solidFill>
            <a:prstDash val="solid"/>
            <a:miter/>
          </a:ln>
        </p:spPr>
        <p:txBody>
          <a:bodyPr rtlCol="0" anchor="ctr"/>
          <a:lstStyle/>
          <a:p>
            <a:endParaRPr lang="en-IN"/>
          </a:p>
        </p:txBody>
      </p:sp>
      <p:sp>
        <p:nvSpPr>
          <p:cNvPr id="16" name="TextBox 15">
            <a:extLst>
              <a:ext uri="{FF2B5EF4-FFF2-40B4-BE49-F238E27FC236}">
                <a16:creationId xmlns:a16="http://schemas.microsoft.com/office/drawing/2014/main" id="{CB89AD79-B0D7-4E64-84E6-5EFDF58B0D5C}"/>
              </a:ext>
            </a:extLst>
          </p:cNvPr>
          <p:cNvSpPr txBox="1"/>
          <p:nvPr/>
        </p:nvSpPr>
        <p:spPr>
          <a:xfrm>
            <a:off x="3116240" y="1259197"/>
            <a:ext cx="1095153" cy="523220"/>
          </a:xfrm>
          <a:prstGeom prst="rect">
            <a:avLst/>
          </a:prstGeom>
          <a:noFill/>
        </p:spPr>
        <p:txBody>
          <a:bodyPr wrap="square">
            <a:spAutoFit/>
          </a:bodyPr>
          <a:lstStyle/>
          <a:p>
            <a:r>
              <a:rPr lang="en-IN" dirty="0">
                <a:latin typeface="+mn-lt"/>
              </a:rPr>
              <a:t>8.59%</a:t>
            </a:r>
          </a:p>
          <a:p>
            <a:r>
              <a:rPr lang="en-IN" dirty="0">
                <a:latin typeface="+mn-lt"/>
              </a:rPr>
              <a:t>London</a:t>
            </a:r>
          </a:p>
        </p:txBody>
      </p:sp>
      <p:sp>
        <p:nvSpPr>
          <p:cNvPr id="17" name="TextBox 16">
            <a:extLst>
              <a:ext uri="{FF2B5EF4-FFF2-40B4-BE49-F238E27FC236}">
                <a16:creationId xmlns:a16="http://schemas.microsoft.com/office/drawing/2014/main" id="{E798E4C3-FEAD-4FD2-A8D2-821098955550}"/>
              </a:ext>
            </a:extLst>
          </p:cNvPr>
          <p:cNvSpPr txBox="1"/>
          <p:nvPr/>
        </p:nvSpPr>
        <p:spPr>
          <a:xfrm>
            <a:off x="4815806" y="4017967"/>
            <a:ext cx="1095153" cy="523220"/>
          </a:xfrm>
          <a:prstGeom prst="rect">
            <a:avLst/>
          </a:prstGeom>
          <a:noFill/>
        </p:spPr>
        <p:txBody>
          <a:bodyPr wrap="square">
            <a:spAutoFit/>
          </a:bodyPr>
          <a:lstStyle/>
          <a:p>
            <a:r>
              <a:rPr lang="en-IN" dirty="0">
                <a:latin typeface="+mn-lt"/>
              </a:rPr>
              <a:t>9.68%</a:t>
            </a:r>
          </a:p>
          <a:p>
            <a:r>
              <a:rPr lang="en-IN" dirty="0">
                <a:latin typeface="+mn-lt"/>
              </a:rPr>
              <a:t>South east</a:t>
            </a:r>
          </a:p>
        </p:txBody>
      </p:sp>
      <p:sp>
        <p:nvSpPr>
          <p:cNvPr id="18" name="TextBox 17">
            <a:extLst>
              <a:ext uri="{FF2B5EF4-FFF2-40B4-BE49-F238E27FC236}">
                <a16:creationId xmlns:a16="http://schemas.microsoft.com/office/drawing/2014/main" id="{84BF55AB-72E0-4B34-8D62-BD4ACC5E8812}"/>
              </a:ext>
            </a:extLst>
          </p:cNvPr>
          <p:cNvSpPr txBox="1"/>
          <p:nvPr/>
        </p:nvSpPr>
        <p:spPr>
          <a:xfrm>
            <a:off x="1913184" y="3823165"/>
            <a:ext cx="1019459" cy="523220"/>
          </a:xfrm>
          <a:prstGeom prst="rect">
            <a:avLst/>
          </a:prstGeom>
          <a:noFill/>
        </p:spPr>
        <p:txBody>
          <a:bodyPr wrap="square">
            <a:spAutoFit/>
          </a:bodyPr>
          <a:lstStyle/>
          <a:p>
            <a:r>
              <a:rPr lang="en-IN" dirty="0">
                <a:latin typeface="+mn-lt"/>
              </a:rPr>
              <a:t>6.83%</a:t>
            </a:r>
          </a:p>
          <a:p>
            <a:r>
              <a:rPr lang="en-IN" dirty="0">
                <a:latin typeface="+mn-lt"/>
              </a:rPr>
              <a:t>South west</a:t>
            </a:r>
          </a:p>
        </p:txBody>
      </p:sp>
    </p:spTree>
    <p:extLst>
      <p:ext uri="{BB962C8B-B14F-4D97-AF65-F5344CB8AC3E}">
        <p14:creationId xmlns:p14="http://schemas.microsoft.com/office/powerpoint/2010/main" val="6638148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D2F794D-B521-4D0F-A21D-A361ECB241D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22</a:t>
            </a:fld>
            <a:endParaRPr lang="en" dirty="0"/>
          </a:p>
        </p:txBody>
      </p:sp>
      <p:pic>
        <p:nvPicPr>
          <p:cNvPr id="5" name="Picture 4">
            <a:extLst>
              <a:ext uri="{FF2B5EF4-FFF2-40B4-BE49-F238E27FC236}">
                <a16:creationId xmlns:a16="http://schemas.microsoft.com/office/drawing/2014/main" id="{0782C974-9984-48A2-AE38-E63ED6475B38}"/>
              </a:ext>
            </a:extLst>
          </p:cNvPr>
          <p:cNvPicPr>
            <a:picLocks noChangeAspect="1"/>
          </p:cNvPicPr>
          <p:nvPr/>
        </p:nvPicPr>
        <p:blipFill>
          <a:blip r:embed="rId2">
            <a:clrChange>
              <a:clrFrom>
                <a:srgbClr val="FFFFFF"/>
              </a:clrFrom>
              <a:clrTo>
                <a:srgbClr val="FFFFFF">
                  <a:alpha val="0"/>
                </a:srgbClr>
              </a:clrTo>
            </a:clrChange>
            <a:duotone>
              <a:prstClr val="black"/>
              <a:schemeClr val="accent5">
                <a:tint val="45000"/>
                <a:satMod val="400000"/>
              </a:schemeClr>
            </a:duotone>
          </a:blip>
          <a:stretch>
            <a:fillRect/>
          </a:stretch>
        </p:blipFill>
        <p:spPr>
          <a:xfrm>
            <a:off x="7088" y="524538"/>
            <a:ext cx="9144000" cy="4626049"/>
          </a:xfrm>
          <a:prstGeom prst="rect">
            <a:avLst/>
          </a:prstGeom>
        </p:spPr>
      </p:pic>
    </p:spTree>
    <p:extLst>
      <p:ext uri="{BB962C8B-B14F-4D97-AF65-F5344CB8AC3E}">
        <p14:creationId xmlns:p14="http://schemas.microsoft.com/office/powerpoint/2010/main" val="34151329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B2438E2-7587-4D44-AE88-BF6702A7485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23</a:t>
            </a:fld>
            <a:endParaRPr lang="en" dirty="0"/>
          </a:p>
        </p:txBody>
      </p:sp>
      <p:pic>
        <p:nvPicPr>
          <p:cNvPr id="4" name="Picture 3">
            <a:extLst>
              <a:ext uri="{FF2B5EF4-FFF2-40B4-BE49-F238E27FC236}">
                <a16:creationId xmlns:a16="http://schemas.microsoft.com/office/drawing/2014/main" id="{ED24AD6D-B850-420D-A47F-A267AEDE6E70}"/>
              </a:ext>
            </a:extLst>
          </p:cNvPr>
          <p:cNvPicPr>
            <a:picLocks noChangeAspect="1"/>
          </p:cNvPicPr>
          <p:nvPr/>
        </p:nvPicPr>
        <p:blipFill>
          <a:blip r:embed="rId2">
            <a:clrChange>
              <a:clrFrom>
                <a:srgbClr val="FFFFFF"/>
              </a:clrFrom>
              <a:clrTo>
                <a:srgbClr val="FFFFFF">
                  <a:alpha val="0"/>
                </a:srgbClr>
              </a:clrTo>
            </a:clrChange>
            <a:duotone>
              <a:prstClr val="black"/>
              <a:schemeClr val="accent5">
                <a:tint val="45000"/>
                <a:satMod val="400000"/>
              </a:schemeClr>
            </a:duotone>
          </a:blip>
          <a:stretch>
            <a:fillRect/>
          </a:stretch>
        </p:blipFill>
        <p:spPr>
          <a:xfrm>
            <a:off x="0" y="1"/>
            <a:ext cx="9144000" cy="5143499"/>
          </a:xfrm>
          <a:prstGeom prst="rect">
            <a:avLst/>
          </a:prstGeom>
        </p:spPr>
      </p:pic>
    </p:spTree>
    <p:extLst>
      <p:ext uri="{BB962C8B-B14F-4D97-AF65-F5344CB8AC3E}">
        <p14:creationId xmlns:p14="http://schemas.microsoft.com/office/powerpoint/2010/main" val="648462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4547A12-B9E9-41DC-8B8C-A306F1C3B11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24</a:t>
            </a:fld>
            <a:endParaRPr lang="en" dirty="0"/>
          </a:p>
        </p:txBody>
      </p:sp>
      <p:pic>
        <p:nvPicPr>
          <p:cNvPr id="4" name="Picture 3">
            <a:extLst>
              <a:ext uri="{FF2B5EF4-FFF2-40B4-BE49-F238E27FC236}">
                <a16:creationId xmlns:a16="http://schemas.microsoft.com/office/drawing/2014/main" id="{895EEC47-D00C-4F5F-B9D7-9FF1A5212557}"/>
              </a:ext>
            </a:extLst>
          </p:cNvPr>
          <p:cNvPicPr>
            <a:picLocks noChangeAspect="1"/>
          </p:cNvPicPr>
          <p:nvPr/>
        </p:nvPicPr>
        <p:blipFill>
          <a:blip r:embed="rId2">
            <a:clrChange>
              <a:clrFrom>
                <a:srgbClr val="FFFFFF"/>
              </a:clrFrom>
              <a:clrTo>
                <a:srgbClr val="FFFFFF">
                  <a:alpha val="0"/>
                </a:srgbClr>
              </a:clrTo>
            </a:clrChange>
            <a:duotone>
              <a:prstClr val="black"/>
              <a:schemeClr val="accent5">
                <a:tint val="45000"/>
                <a:satMod val="400000"/>
              </a:schemeClr>
            </a:duotone>
          </a:blip>
          <a:stretch>
            <a:fillRect/>
          </a:stretch>
        </p:blipFill>
        <p:spPr>
          <a:xfrm>
            <a:off x="0" y="0"/>
            <a:ext cx="9144000" cy="5143500"/>
          </a:xfrm>
          <a:prstGeom prst="rect">
            <a:avLst/>
          </a:prstGeom>
        </p:spPr>
      </p:pic>
    </p:spTree>
    <p:extLst>
      <p:ext uri="{BB962C8B-B14F-4D97-AF65-F5344CB8AC3E}">
        <p14:creationId xmlns:p14="http://schemas.microsoft.com/office/powerpoint/2010/main" val="23988776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740"/>
        <p:cNvGrpSpPr/>
        <p:nvPr/>
      </p:nvGrpSpPr>
      <p:grpSpPr>
        <a:xfrm>
          <a:off x="0" y="0"/>
          <a:ext cx="0" cy="0"/>
          <a:chOff x="0" y="0"/>
          <a:chExt cx="0" cy="0"/>
        </a:xfrm>
      </p:grpSpPr>
      <p:sp>
        <p:nvSpPr>
          <p:cNvPr id="741" name="Google Shape;741;p38"/>
          <p:cNvSpPr txBox="1">
            <a:spLocks noGrp="1"/>
          </p:cNvSpPr>
          <p:nvPr>
            <p:ph type="ctrTitle"/>
          </p:nvPr>
        </p:nvSpPr>
        <p:spPr>
          <a:xfrm>
            <a:off x="2309350" y="3031150"/>
            <a:ext cx="5214600" cy="1159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Hedonic Regression</a:t>
            </a:r>
            <a:endParaRPr dirty="0"/>
          </a:p>
        </p:txBody>
      </p:sp>
      <p:sp>
        <p:nvSpPr>
          <p:cNvPr id="743" name="Google Shape;743;p38"/>
          <p:cNvSpPr txBox="1"/>
          <p:nvPr/>
        </p:nvSpPr>
        <p:spPr>
          <a:xfrm>
            <a:off x="7416725" y="3661925"/>
            <a:ext cx="1760400" cy="12048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2000" b="1">
                <a:solidFill>
                  <a:schemeClr val="accent2"/>
                </a:solidFill>
                <a:latin typeface="Oswald"/>
                <a:ea typeface="Oswald"/>
                <a:cs typeface="Oswald"/>
                <a:sym typeface="Oswald"/>
              </a:rPr>
              <a:t>2</a:t>
            </a:r>
            <a:endParaRPr sz="12000" dirty="0">
              <a:solidFill>
                <a:schemeClr val="accent2"/>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446DFB8-F664-4994-ACFA-34BB4EFBC919}"/>
              </a:ext>
            </a:extLst>
          </p:cNvPr>
          <p:cNvSpPr>
            <a:spLocks noGrp="1"/>
          </p:cNvSpPr>
          <p:nvPr>
            <p:ph type="title"/>
          </p:nvPr>
        </p:nvSpPr>
        <p:spPr>
          <a:xfrm>
            <a:off x="1047750" y="17442"/>
            <a:ext cx="6996600" cy="715800"/>
          </a:xfrm>
        </p:spPr>
        <p:txBody>
          <a:bodyPr/>
          <a:lstStyle/>
          <a:p>
            <a:r>
              <a:rPr lang="en-US" dirty="0"/>
              <a:t>Preliminary Analysis</a:t>
            </a:r>
            <a:endParaRPr lang="en-IN" dirty="0"/>
          </a:p>
        </p:txBody>
      </p:sp>
      <p:sp>
        <p:nvSpPr>
          <p:cNvPr id="4" name="Slide Number Placeholder 3">
            <a:extLst>
              <a:ext uri="{FF2B5EF4-FFF2-40B4-BE49-F238E27FC236}">
                <a16:creationId xmlns:a16="http://schemas.microsoft.com/office/drawing/2014/main" id="{2CBC5612-F48B-407E-A4DA-4E212B0C86B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26</a:t>
            </a:fld>
            <a:endParaRPr lang="en" dirty="0"/>
          </a:p>
        </p:txBody>
      </p:sp>
      <mc:AlternateContent xmlns:mc="http://schemas.openxmlformats.org/markup-compatibility/2006" xmlns:pslz="http://schemas.microsoft.com/office/powerpoint/2016/slidezoom">
        <mc:Choice Requires="pslz">
          <p:graphicFrame>
            <p:nvGraphicFramePr>
              <p:cNvPr id="11" name="Slide Zoom 10">
                <a:extLst>
                  <a:ext uri="{FF2B5EF4-FFF2-40B4-BE49-F238E27FC236}">
                    <a16:creationId xmlns:a16="http://schemas.microsoft.com/office/drawing/2014/main" id="{FE300B32-6AD5-48E0-B364-EA0EA84A0A16}"/>
                  </a:ext>
                </a:extLst>
              </p:cNvPr>
              <p:cNvGraphicFramePr>
                <a:graphicFrameLocks noChangeAspect="1"/>
              </p:cNvGraphicFramePr>
              <p:nvPr>
                <p:extLst>
                  <p:ext uri="{D42A27DB-BD31-4B8C-83A1-F6EECF244321}">
                    <p14:modId xmlns:p14="http://schemas.microsoft.com/office/powerpoint/2010/main" val="1255547992"/>
                  </p:ext>
                </p:extLst>
              </p:nvPr>
            </p:nvGraphicFramePr>
            <p:xfrm>
              <a:off x="1099650" y="733242"/>
              <a:ext cx="3340800" cy="1879200"/>
            </p:xfrm>
            <a:graphic>
              <a:graphicData uri="http://schemas.microsoft.com/office/powerpoint/2016/slidezoom">
                <pslz:sldZm>
                  <pslz:sldZmObj sldId="337" cId="1049224177">
                    <pslz:zmPr id="{186FBC24-199F-466D-B9D8-920F36065AC0}" returnToParent="0" transitionDur="1000">
                      <p166:blipFill xmlns:p166="http://schemas.microsoft.com/office/powerpoint/2016/6/main">
                        <a:blip r:embed="rId2"/>
                        <a:stretch>
                          <a:fillRect/>
                        </a:stretch>
                      </p166:blipFill>
                      <p166:spPr xmlns:p166="http://schemas.microsoft.com/office/powerpoint/2016/6/main">
                        <a:xfrm>
                          <a:off x="0" y="0"/>
                          <a:ext cx="3340800" cy="1879200"/>
                        </a:xfrm>
                        <a:prstGeom prst="rect">
                          <a:avLst/>
                        </a:prstGeom>
                        <a:ln w="3175">
                          <a:solidFill>
                            <a:prstClr val="ltGray"/>
                          </a:solidFill>
                        </a:ln>
                      </p166:spPr>
                    </pslz:zmPr>
                  </pslz:sldZmObj>
                </pslz:sldZm>
              </a:graphicData>
            </a:graphic>
          </p:graphicFrame>
        </mc:Choice>
        <mc:Fallback xmlns="">
          <p:pic>
            <p:nvPicPr>
              <p:cNvPr id="11" name="Slide Zoom 10">
                <a:hlinkClick r:id="rId3" action="ppaction://hlinksldjump"/>
                <a:extLst>
                  <a:ext uri="{FF2B5EF4-FFF2-40B4-BE49-F238E27FC236}">
                    <a16:creationId xmlns:a16="http://schemas.microsoft.com/office/drawing/2014/main" id="{FE300B32-6AD5-48E0-B364-EA0EA84A0A16}"/>
                  </a:ext>
                </a:extLst>
              </p:cNvPr>
              <p:cNvPicPr>
                <a:picLocks noGrp="1" noRot="1" noChangeAspect="1" noMove="1" noResize="1" noEditPoints="1" noAdjustHandles="1" noChangeArrowheads="1" noChangeShapeType="1"/>
              </p:cNvPicPr>
              <p:nvPr/>
            </p:nvPicPr>
            <p:blipFill>
              <a:blip r:embed="rId4"/>
              <a:stretch>
                <a:fillRect/>
              </a:stretch>
            </p:blipFill>
            <p:spPr>
              <a:xfrm>
                <a:off x="1099650" y="733242"/>
                <a:ext cx="3340800" cy="1879200"/>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13" name="Slide Zoom 12">
                <a:extLst>
                  <a:ext uri="{FF2B5EF4-FFF2-40B4-BE49-F238E27FC236}">
                    <a16:creationId xmlns:a16="http://schemas.microsoft.com/office/drawing/2014/main" id="{B1F2B14A-8232-4BF8-A804-063900A63D48}"/>
                  </a:ext>
                </a:extLst>
              </p:cNvPr>
              <p:cNvGraphicFramePr>
                <a:graphicFrameLocks noChangeAspect="1"/>
              </p:cNvGraphicFramePr>
              <p:nvPr>
                <p:extLst>
                  <p:ext uri="{D42A27DB-BD31-4B8C-83A1-F6EECF244321}">
                    <p14:modId xmlns:p14="http://schemas.microsoft.com/office/powerpoint/2010/main" val="3500905509"/>
                  </p:ext>
                </p:extLst>
              </p:nvPr>
            </p:nvGraphicFramePr>
            <p:xfrm>
              <a:off x="4642792" y="734575"/>
              <a:ext cx="3338430" cy="1877867"/>
            </p:xfrm>
            <a:graphic>
              <a:graphicData uri="http://schemas.microsoft.com/office/powerpoint/2016/slidezoom">
                <pslz:sldZm>
                  <pslz:sldZmObj sldId="336" cId="2957247340">
                    <pslz:zmPr id="{45847BE4-6626-45D9-8B9A-E45ABBC9FC43}" returnToParent="0" transitionDur="1000">
                      <p166:blipFill xmlns:p166="http://schemas.microsoft.com/office/powerpoint/2016/6/main">
                        <a:blip r:embed="rId5"/>
                        <a:stretch>
                          <a:fillRect/>
                        </a:stretch>
                      </p166:blipFill>
                      <p166:spPr xmlns:p166="http://schemas.microsoft.com/office/powerpoint/2016/6/main">
                        <a:xfrm>
                          <a:off x="0" y="0"/>
                          <a:ext cx="3338430" cy="1877867"/>
                        </a:xfrm>
                        <a:prstGeom prst="rect">
                          <a:avLst/>
                        </a:prstGeom>
                        <a:ln w="3175">
                          <a:solidFill>
                            <a:prstClr val="ltGray"/>
                          </a:solidFill>
                        </a:ln>
                      </p166:spPr>
                    </pslz:zmPr>
                  </pslz:sldZmObj>
                </pslz:sldZm>
              </a:graphicData>
            </a:graphic>
          </p:graphicFrame>
        </mc:Choice>
        <mc:Fallback xmlns="">
          <p:pic>
            <p:nvPicPr>
              <p:cNvPr id="13" name="Slide Zoom 12">
                <a:hlinkClick r:id="rId6" action="ppaction://hlinksldjump"/>
                <a:extLst>
                  <a:ext uri="{FF2B5EF4-FFF2-40B4-BE49-F238E27FC236}">
                    <a16:creationId xmlns:a16="http://schemas.microsoft.com/office/drawing/2014/main" id="{B1F2B14A-8232-4BF8-A804-063900A63D48}"/>
                  </a:ext>
                </a:extLst>
              </p:cNvPr>
              <p:cNvPicPr>
                <a:picLocks noGrp="1" noRot="1" noChangeAspect="1" noMove="1" noResize="1" noEditPoints="1" noAdjustHandles="1" noChangeArrowheads="1" noChangeShapeType="1"/>
              </p:cNvPicPr>
              <p:nvPr/>
            </p:nvPicPr>
            <p:blipFill>
              <a:blip r:embed="rId7"/>
              <a:stretch>
                <a:fillRect/>
              </a:stretch>
            </p:blipFill>
            <p:spPr>
              <a:xfrm>
                <a:off x="4642792" y="734575"/>
                <a:ext cx="3338430" cy="1877867"/>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15" name="Slide Zoom 14">
                <a:extLst>
                  <a:ext uri="{FF2B5EF4-FFF2-40B4-BE49-F238E27FC236}">
                    <a16:creationId xmlns:a16="http://schemas.microsoft.com/office/drawing/2014/main" id="{B4076716-AD99-4F7F-8F06-E5091148FEBC}"/>
                  </a:ext>
                </a:extLst>
              </p:cNvPr>
              <p:cNvGraphicFramePr>
                <a:graphicFrameLocks noChangeAspect="1"/>
              </p:cNvGraphicFramePr>
              <p:nvPr>
                <p:extLst>
                  <p:ext uri="{D42A27DB-BD31-4B8C-83A1-F6EECF244321}">
                    <p14:modId xmlns:p14="http://schemas.microsoft.com/office/powerpoint/2010/main" val="3608257480"/>
                  </p:ext>
                </p:extLst>
              </p:nvPr>
            </p:nvGraphicFramePr>
            <p:xfrm>
              <a:off x="1099650" y="2860490"/>
              <a:ext cx="3340800" cy="1879200"/>
            </p:xfrm>
            <a:graphic>
              <a:graphicData uri="http://schemas.microsoft.com/office/powerpoint/2016/slidezoom">
                <pslz:sldZm>
                  <pslz:sldZmObj sldId="339" cId="2278378337">
                    <pslz:zmPr id="{1CA11020-77EF-4BD4-A0B7-341BC2622DC0}" returnToParent="0" transitionDur="1000">
                      <p166:blipFill xmlns:p166="http://schemas.microsoft.com/office/powerpoint/2016/6/main">
                        <a:blip r:embed="rId8"/>
                        <a:stretch>
                          <a:fillRect/>
                        </a:stretch>
                      </p166:blipFill>
                      <p166:spPr xmlns:p166="http://schemas.microsoft.com/office/powerpoint/2016/6/main">
                        <a:xfrm>
                          <a:off x="0" y="0"/>
                          <a:ext cx="3340800" cy="1879200"/>
                        </a:xfrm>
                        <a:prstGeom prst="rect">
                          <a:avLst/>
                        </a:prstGeom>
                        <a:ln w="3175">
                          <a:solidFill>
                            <a:prstClr val="ltGray"/>
                          </a:solidFill>
                        </a:ln>
                      </p166:spPr>
                    </pslz:zmPr>
                  </pslz:sldZmObj>
                </pslz:sldZm>
              </a:graphicData>
            </a:graphic>
          </p:graphicFrame>
        </mc:Choice>
        <mc:Fallback xmlns="">
          <p:pic>
            <p:nvPicPr>
              <p:cNvPr id="15" name="Slide Zoom 14">
                <a:hlinkClick r:id="rId9" action="ppaction://hlinksldjump"/>
                <a:extLst>
                  <a:ext uri="{FF2B5EF4-FFF2-40B4-BE49-F238E27FC236}">
                    <a16:creationId xmlns:a16="http://schemas.microsoft.com/office/drawing/2014/main" id="{B4076716-AD99-4F7F-8F06-E5091148FEBC}"/>
                  </a:ext>
                </a:extLst>
              </p:cNvPr>
              <p:cNvPicPr>
                <a:picLocks noGrp="1" noRot="1" noChangeAspect="1" noMove="1" noResize="1" noEditPoints="1" noAdjustHandles="1" noChangeArrowheads="1" noChangeShapeType="1"/>
              </p:cNvPicPr>
              <p:nvPr/>
            </p:nvPicPr>
            <p:blipFill>
              <a:blip r:embed="rId10"/>
              <a:stretch>
                <a:fillRect/>
              </a:stretch>
            </p:blipFill>
            <p:spPr>
              <a:xfrm>
                <a:off x="1099650" y="2860490"/>
                <a:ext cx="3340800" cy="1879200"/>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17" name="Slide Zoom 16">
                <a:extLst>
                  <a:ext uri="{FF2B5EF4-FFF2-40B4-BE49-F238E27FC236}">
                    <a16:creationId xmlns:a16="http://schemas.microsoft.com/office/drawing/2014/main" id="{ADE256B0-4413-48B1-AF94-3B6E1C3AF4F0}"/>
                  </a:ext>
                </a:extLst>
              </p:cNvPr>
              <p:cNvGraphicFramePr>
                <a:graphicFrameLocks noChangeAspect="1"/>
              </p:cNvGraphicFramePr>
              <p:nvPr>
                <p:extLst>
                  <p:ext uri="{D42A27DB-BD31-4B8C-83A1-F6EECF244321}">
                    <p14:modId xmlns:p14="http://schemas.microsoft.com/office/powerpoint/2010/main" val="1046024544"/>
                  </p:ext>
                </p:extLst>
              </p:nvPr>
            </p:nvGraphicFramePr>
            <p:xfrm>
              <a:off x="4641607" y="2860490"/>
              <a:ext cx="3340800" cy="1879200"/>
            </p:xfrm>
            <a:graphic>
              <a:graphicData uri="http://schemas.microsoft.com/office/powerpoint/2016/slidezoom">
                <pslz:sldZm>
                  <pslz:sldZmObj sldId="334" cId="2539211252">
                    <pslz:zmPr id="{A9239E5D-DF45-4A0B-B4DA-8E2B0FB4C795}" returnToParent="0" transitionDur="1000">
                      <p166:blipFill xmlns:p166="http://schemas.microsoft.com/office/powerpoint/2016/6/main">
                        <a:blip r:embed="rId11"/>
                        <a:stretch>
                          <a:fillRect/>
                        </a:stretch>
                      </p166:blipFill>
                      <p166:spPr xmlns:p166="http://schemas.microsoft.com/office/powerpoint/2016/6/main">
                        <a:xfrm>
                          <a:off x="0" y="0"/>
                          <a:ext cx="3340800" cy="1879200"/>
                        </a:xfrm>
                        <a:prstGeom prst="rect">
                          <a:avLst/>
                        </a:prstGeom>
                        <a:ln w="3175">
                          <a:solidFill>
                            <a:prstClr val="ltGray"/>
                          </a:solidFill>
                        </a:ln>
                      </p166:spPr>
                    </pslz:zmPr>
                  </pslz:sldZmObj>
                </pslz:sldZm>
              </a:graphicData>
            </a:graphic>
          </p:graphicFrame>
        </mc:Choice>
        <mc:Fallback xmlns="">
          <p:pic>
            <p:nvPicPr>
              <p:cNvPr id="17" name="Slide Zoom 16">
                <a:hlinkClick r:id="rId12" action="ppaction://hlinksldjump"/>
                <a:extLst>
                  <a:ext uri="{FF2B5EF4-FFF2-40B4-BE49-F238E27FC236}">
                    <a16:creationId xmlns:a16="http://schemas.microsoft.com/office/drawing/2014/main" id="{ADE256B0-4413-48B1-AF94-3B6E1C3AF4F0}"/>
                  </a:ext>
                </a:extLst>
              </p:cNvPr>
              <p:cNvPicPr>
                <a:picLocks noGrp="1" noRot="1" noChangeAspect="1" noMove="1" noResize="1" noEditPoints="1" noAdjustHandles="1" noChangeArrowheads="1" noChangeShapeType="1"/>
              </p:cNvPicPr>
              <p:nvPr/>
            </p:nvPicPr>
            <p:blipFill>
              <a:blip r:embed="rId13"/>
              <a:stretch>
                <a:fillRect/>
              </a:stretch>
            </p:blipFill>
            <p:spPr>
              <a:xfrm>
                <a:off x="4641607" y="2860490"/>
                <a:ext cx="3340800" cy="1879200"/>
              </a:xfrm>
              <a:prstGeom prst="rect">
                <a:avLst/>
              </a:prstGeom>
              <a:ln w="3175">
                <a:solidFill>
                  <a:prstClr val="ltGray"/>
                </a:solidFill>
              </a:ln>
            </p:spPr>
          </p:pic>
        </mc:Fallback>
      </mc:AlternateContent>
    </p:spTree>
    <p:extLst>
      <p:ext uri="{BB962C8B-B14F-4D97-AF65-F5344CB8AC3E}">
        <p14:creationId xmlns:p14="http://schemas.microsoft.com/office/powerpoint/2010/main" val="30052424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6D2CD6C-76B7-4A58-9587-42B28A2B83B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27</a:t>
            </a:fld>
            <a:endParaRPr lang="en" dirty="0"/>
          </a:p>
        </p:txBody>
      </p:sp>
      <p:pic>
        <p:nvPicPr>
          <p:cNvPr id="9" name="Picture 8">
            <a:extLst>
              <a:ext uri="{FF2B5EF4-FFF2-40B4-BE49-F238E27FC236}">
                <a16:creationId xmlns:a16="http://schemas.microsoft.com/office/drawing/2014/main" id="{111E3B4A-8811-48E8-B7DB-39F5CBB8A8B1}"/>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0" y="0"/>
            <a:ext cx="9144000" cy="4649391"/>
          </a:xfrm>
          <a:prstGeom prst="rect">
            <a:avLst/>
          </a:prstGeom>
        </p:spPr>
      </p:pic>
    </p:spTree>
    <p:extLst>
      <p:ext uri="{BB962C8B-B14F-4D97-AF65-F5344CB8AC3E}">
        <p14:creationId xmlns:p14="http://schemas.microsoft.com/office/powerpoint/2010/main" val="10492241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147E485-03B9-4C18-92D9-8E14ACA6CCA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28</a:t>
            </a:fld>
            <a:endParaRPr lang="en" dirty="0"/>
          </a:p>
        </p:txBody>
      </p:sp>
      <p:pic>
        <p:nvPicPr>
          <p:cNvPr id="4" name="Picture 3">
            <a:extLst>
              <a:ext uri="{FF2B5EF4-FFF2-40B4-BE49-F238E27FC236}">
                <a16:creationId xmlns:a16="http://schemas.microsoft.com/office/drawing/2014/main" id="{D9C8FFB3-DD0B-4238-B2C8-453BAEBB4B96}"/>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0" y="-1329"/>
            <a:ext cx="9144000" cy="4649391"/>
          </a:xfrm>
          <a:prstGeom prst="rect">
            <a:avLst/>
          </a:prstGeom>
        </p:spPr>
      </p:pic>
    </p:spTree>
    <p:extLst>
      <p:ext uri="{BB962C8B-B14F-4D97-AF65-F5344CB8AC3E}">
        <p14:creationId xmlns:p14="http://schemas.microsoft.com/office/powerpoint/2010/main" val="29572473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B2ABF95-E30C-4F16-880F-FE0289DCAD2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29</a:t>
            </a:fld>
            <a:endParaRPr lang="en" dirty="0"/>
          </a:p>
        </p:txBody>
      </p:sp>
      <p:pic>
        <p:nvPicPr>
          <p:cNvPr id="4" name="Picture 3">
            <a:extLst>
              <a:ext uri="{FF2B5EF4-FFF2-40B4-BE49-F238E27FC236}">
                <a16:creationId xmlns:a16="http://schemas.microsoft.com/office/drawing/2014/main" id="{D9A6FC50-4B74-41FC-9597-5F8F6277BCFF}"/>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0" y="0"/>
            <a:ext cx="9144000" cy="4649391"/>
          </a:xfrm>
          <a:prstGeom prst="rect">
            <a:avLst/>
          </a:prstGeom>
        </p:spPr>
      </p:pic>
    </p:spTree>
    <p:extLst>
      <p:ext uri="{BB962C8B-B14F-4D97-AF65-F5344CB8AC3E}">
        <p14:creationId xmlns:p14="http://schemas.microsoft.com/office/powerpoint/2010/main" val="22783783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5490" name="Rectangle 2">
            <a:extLst>
              <a:ext uri="{FF2B5EF4-FFF2-40B4-BE49-F238E27FC236}">
                <a16:creationId xmlns:a16="http://schemas.microsoft.com/office/drawing/2014/main" id="{F89622C1-4CF8-4142-B711-069CD82BAABC}"/>
              </a:ext>
            </a:extLst>
          </p:cNvPr>
          <p:cNvSpPr>
            <a:spLocks noGrp="1" noChangeArrowheads="1"/>
          </p:cNvSpPr>
          <p:nvPr>
            <p:ph type="title"/>
          </p:nvPr>
        </p:nvSpPr>
        <p:spPr/>
        <p:txBody>
          <a:bodyPr/>
          <a:lstStyle/>
          <a:p>
            <a:pPr marL="628650" indent="-628650"/>
            <a:r>
              <a:rPr lang="en-US" altLang="en-US" sz="3600"/>
              <a:t>Multiple Regression Model</a:t>
            </a:r>
          </a:p>
        </p:txBody>
      </p:sp>
      <p:sp>
        <p:nvSpPr>
          <p:cNvPr id="575491" name="Rectangle 3">
            <a:extLst>
              <a:ext uri="{FF2B5EF4-FFF2-40B4-BE49-F238E27FC236}">
                <a16:creationId xmlns:a16="http://schemas.microsoft.com/office/drawing/2014/main" id="{38CA8053-EEE2-4FFA-869A-D99076FA759F}"/>
              </a:ext>
            </a:extLst>
          </p:cNvPr>
          <p:cNvSpPr>
            <a:spLocks noGrp="1" noChangeArrowheads="1"/>
          </p:cNvSpPr>
          <p:nvPr>
            <p:ph type="body" idx="1"/>
          </p:nvPr>
        </p:nvSpPr>
        <p:spPr/>
        <p:txBody>
          <a:bodyPr/>
          <a:lstStyle/>
          <a:p>
            <a:pPr marL="0" indent="0">
              <a:buNone/>
            </a:pPr>
            <a:r>
              <a:rPr lang="en-US" altLang="en-US" sz="2100">
                <a:cs typeface="Arial" panose="020B0604020202020204" pitchFamily="34" charset="0"/>
              </a:rPr>
              <a:t>Again,</a:t>
            </a:r>
            <a:r>
              <a:rPr lang="en-US" altLang="en-US" sz="2100" b="1">
                <a:cs typeface="Arial" panose="020B0604020202020204" pitchFamily="34" charset="0"/>
              </a:rPr>
              <a:t> estimates for the </a:t>
            </a:r>
            <a:r>
              <a:rPr lang="en-US" altLang="en-US" sz="2100" b="1" i="1">
                <a:cs typeface="Arial" panose="020B0604020202020204" pitchFamily="34" charset="0"/>
              </a:rPr>
              <a:t>multiple</a:t>
            </a:r>
            <a:r>
              <a:rPr lang="en-US" altLang="en-US" sz="2100" b="1">
                <a:cs typeface="Arial" panose="020B0604020202020204" pitchFamily="34" charset="0"/>
              </a:rPr>
              <a:t> slope coefficients</a:t>
            </a:r>
            <a:r>
              <a:rPr lang="en-US" altLang="en-US" sz="2100">
                <a:cs typeface="Arial" panose="020B0604020202020204" pitchFamily="34" charset="0"/>
              </a:rPr>
              <a:t> are derived by minimizing ∑residuals</a:t>
            </a:r>
            <a:r>
              <a:rPr lang="en-US" altLang="en-US" sz="2100" baseline="30000">
                <a:cs typeface="Arial" panose="020B0604020202020204" pitchFamily="34" charset="0"/>
              </a:rPr>
              <a:t>2</a:t>
            </a:r>
            <a:r>
              <a:rPr lang="en-US" altLang="en-US" sz="2100">
                <a:cs typeface="Arial" panose="020B0604020202020204" pitchFamily="34" charset="0"/>
              </a:rPr>
              <a:t> to derive this multiple regression model:</a:t>
            </a:r>
          </a:p>
        </p:txBody>
      </p:sp>
      <p:sp>
        <p:nvSpPr>
          <p:cNvPr id="9" name="Slide Number Placeholder 5">
            <a:extLst>
              <a:ext uri="{FF2B5EF4-FFF2-40B4-BE49-F238E27FC236}">
                <a16:creationId xmlns:a16="http://schemas.microsoft.com/office/drawing/2014/main" id="{97FF66C8-CF76-4581-9854-BA7D2E8DA518}"/>
              </a:ext>
            </a:extLst>
          </p:cNvPr>
          <p:cNvSpPr>
            <a:spLocks noGrp="1"/>
          </p:cNvSpPr>
          <p:nvPr>
            <p:ph type="sldNum" idx="12"/>
          </p:nvPr>
        </p:nvSpPr>
        <p:spPr/>
        <p:txBody>
          <a:bodyPr/>
          <a:lstStyle/>
          <a:p>
            <a:fld id="{6999528B-2E28-4A4C-AC28-1413C6F94F70}" type="slidenum">
              <a:rPr lang="en-US" altLang="en-US"/>
              <a:pPr/>
              <a:t>3</a:t>
            </a:fld>
            <a:endParaRPr lang="en-US" altLang="en-US"/>
          </a:p>
        </p:txBody>
      </p:sp>
      <p:pic>
        <p:nvPicPr>
          <p:cNvPr id="575494" name="Picture 6">
            <a:extLst>
              <a:ext uri="{FF2B5EF4-FFF2-40B4-BE49-F238E27FC236}">
                <a16:creationId xmlns:a16="http://schemas.microsoft.com/office/drawing/2014/main" id="{C1E80AD6-B00D-4C01-BD2A-0357F9CAE6A7}"/>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606278" y="2511028"/>
            <a:ext cx="3643313" cy="771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75495" name="Picture 7">
            <a:extLst>
              <a:ext uri="{FF2B5EF4-FFF2-40B4-BE49-F238E27FC236}">
                <a16:creationId xmlns:a16="http://schemas.microsoft.com/office/drawing/2014/main" id="{428F5569-78A3-4247-A293-634BF20B7D33}"/>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606278" y="3923603"/>
            <a:ext cx="3784997" cy="6596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75496" name="Rectangle 8">
            <a:extLst>
              <a:ext uri="{FF2B5EF4-FFF2-40B4-BE49-F238E27FC236}">
                <a16:creationId xmlns:a16="http://schemas.microsoft.com/office/drawing/2014/main" id="{5CC556FB-C84F-4D7F-8C00-4EE23C1D147A}"/>
              </a:ext>
            </a:extLst>
          </p:cNvPr>
          <p:cNvSpPr>
            <a:spLocks noChangeArrowheads="1"/>
          </p:cNvSpPr>
          <p:nvPr/>
        </p:nvSpPr>
        <p:spPr bwMode="auto">
          <a:xfrm>
            <a:off x="1071550" y="3086094"/>
            <a:ext cx="6172200" cy="8917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3200">
                <a:solidFill>
                  <a:schemeClr val="tx1"/>
                </a:solidFill>
                <a:latin typeface="Arial" panose="020B0604020202020204" pitchFamily="34" charset="0"/>
              </a:defRPr>
            </a:lvl1pPr>
            <a:lvl2pPr marL="1277938" indent="-533400">
              <a:buChar char="–"/>
              <a:defRPr sz="2800">
                <a:solidFill>
                  <a:schemeClr val="tx1"/>
                </a:solidFill>
                <a:latin typeface="Arial" panose="020B0604020202020204" pitchFamily="34" charset="0"/>
              </a:defRPr>
            </a:lvl2pPr>
            <a:lvl3pPr marL="1849438" indent="-457200">
              <a:defRPr sz="2400">
                <a:solidFill>
                  <a:schemeClr val="tx1"/>
                </a:solidFill>
                <a:latin typeface="Arial" panose="020B0604020202020204" pitchFamily="34" charset="0"/>
              </a:defRPr>
            </a:lvl3pPr>
            <a:lvl4pPr marL="2344738" indent="-381000">
              <a:buChar char="–"/>
              <a:defRPr sz="2000">
                <a:solidFill>
                  <a:schemeClr val="tx1"/>
                </a:solidFill>
                <a:latin typeface="Arial" panose="020B0604020202020204" pitchFamily="34" charset="0"/>
              </a:defRPr>
            </a:lvl4pPr>
            <a:lvl5pPr marL="2840038" indent="-381000">
              <a:buChar char="»"/>
              <a:defRPr sz="2000">
                <a:solidFill>
                  <a:schemeClr val="tx1"/>
                </a:solidFill>
                <a:latin typeface="Arial" panose="020B0604020202020204" pitchFamily="34" charset="0"/>
              </a:defRPr>
            </a:lvl5pPr>
            <a:lvl6pPr marL="3297238" indent="-381000" fontAlgn="base">
              <a:spcBef>
                <a:spcPct val="20000"/>
              </a:spcBef>
              <a:spcAft>
                <a:spcPct val="0"/>
              </a:spcAft>
              <a:buChar char="»"/>
              <a:defRPr sz="2000">
                <a:solidFill>
                  <a:schemeClr val="tx1"/>
                </a:solidFill>
                <a:latin typeface="Arial" panose="020B0604020202020204" pitchFamily="34" charset="0"/>
              </a:defRPr>
            </a:lvl6pPr>
            <a:lvl7pPr marL="3754438" indent="-381000" fontAlgn="base">
              <a:spcBef>
                <a:spcPct val="20000"/>
              </a:spcBef>
              <a:spcAft>
                <a:spcPct val="0"/>
              </a:spcAft>
              <a:buChar char="»"/>
              <a:defRPr sz="2000">
                <a:solidFill>
                  <a:schemeClr val="tx1"/>
                </a:solidFill>
                <a:latin typeface="Arial" panose="020B0604020202020204" pitchFamily="34" charset="0"/>
              </a:defRPr>
            </a:lvl7pPr>
            <a:lvl8pPr marL="4211638" indent="-381000" fontAlgn="base">
              <a:spcBef>
                <a:spcPct val="20000"/>
              </a:spcBef>
              <a:spcAft>
                <a:spcPct val="0"/>
              </a:spcAft>
              <a:buChar char="»"/>
              <a:defRPr sz="2000">
                <a:solidFill>
                  <a:schemeClr val="tx1"/>
                </a:solidFill>
                <a:latin typeface="Arial" panose="020B0604020202020204" pitchFamily="34" charset="0"/>
              </a:defRPr>
            </a:lvl8pPr>
            <a:lvl9pPr marL="4668838" indent="-381000" fontAlgn="base">
              <a:spcBef>
                <a:spcPct val="20000"/>
              </a:spcBef>
              <a:spcAft>
                <a:spcPct val="0"/>
              </a:spcAft>
              <a:buChar char="»"/>
              <a:defRPr sz="2000">
                <a:solidFill>
                  <a:schemeClr val="tx1"/>
                </a:solidFill>
                <a:latin typeface="Arial" panose="020B0604020202020204" pitchFamily="34" charset="0"/>
              </a:defRPr>
            </a:lvl9pPr>
          </a:lstStyle>
          <a:p>
            <a:pPr>
              <a:lnSpc>
                <a:spcPct val="100000"/>
              </a:lnSpc>
              <a:buFontTx/>
              <a:buNone/>
            </a:pPr>
            <a:r>
              <a:rPr lang="en-US" altLang="en-US" sz="2100" dirty="0">
                <a:cs typeface="Arial" panose="020B0604020202020204" pitchFamily="34" charset="0"/>
              </a:rPr>
              <a:t>Again, the </a:t>
            </a:r>
            <a:r>
              <a:rPr lang="en-US" altLang="en-US" sz="2400" dirty="0">
                <a:cs typeface="Arial" panose="020B0604020202020204" pitchFamily="34" charset="0"/>
              </a:rPr>
              <a:t>standard error of the regression is based on the </a:t>
            </a:r>
            <a:r>
              <a:rPr lang="en-US" altLang="en-US" sz="2100" dirty="0">
                <a:cs typeface="Arial" panose="020B0604020202020204" pitchFamily="34" charset="0"/>
              </a:rPr>
              <a:t>∑residuals</a:t>
            </a:r>
            <a:r>
              <a:rPr lang="en-US" altLang="en-US" sz="2100" baseline="30000" dirty="0">
                <a:cs typeface="Arial" panose="020B0604020202020204" pitchFamily="34" charset="0"/>
              </a:rPr>
              <a:t>2</a:t>
            </a:r>
            <a:r>
              <a:rPr lang="en-US" altLang="en-US" sz="2100" dirty="0">
                <a:cs typeface="Arial" panose="020B0604020202020204" pitchFamily="34" charset="0"/>
              </a:rPr>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575494"/>
                                        </p:tgtEl>
                                        <p:attrNameLst>
                                          <p:attrName>style.visibility</p:attrName>
                                        </p:attrNameLst>
                                      </p:cBhvr>
                                      <p:to>
                                        <p:strVal val="visible"/>
                                      </p:to>
                                    </p:set>
                                    <p:animEffect transition="in" filter="blinds(horizontal)">
                                      <p:cBhvr>
                                        <p:cTn id="7" dur="500"/>
                                        <p:tgtEl>
                                          <p:spTgt spid="57549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75496"/>
                                        </p:tgtEl>
                                        <p:attrNameLst>
                                          <p:attrName>style.visibility</p:attrName>
                                        </p:attrNameLst>
                                      </p:cBhvr>
                                      <p:to>
                                        <p:strVal val="visible"/>
                                      </p:to>
                                    </p:set>
                                    <p:animEffect transition="in" filter="blinds(horizontal)">
                                      <p:cBhvr>
                                        <p:cTn id="12" dur="500"/>
                                        <p:tgtEl>
                                          <p:spTgt spid="57549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575495"/>
                                        </p:tgtEl>
                                        <p:attrNameLst>
                                          <p:attrName>style.visibility</p:attrName>
                                        </p:attrNameLst>
                                      </p:cBhvr>
                                      <p:to>
                                        <p:strVal val="visible"/>
                                      </p:to>
                                    </p:set>
                                    <p:animEffect transition="in" filter="blinds(horizontal)">
                                      <p:cBhvr>
                                        <p:cTn id="17" dur="500"/>
                                        <p:tgtEl>
                                          <p:spTgt spid="5754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549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258FA68-8EAF-4AB1-9B40-C307067D9DB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30</a:t>
            </a:fld>
            <a:endParaRPr lang="en" dirty="0"/>
          </a:p>
        </p:txBody>
      </p:sp>
      <p:pic>
        <p:nvPicPr>
          <p:cNvPr id="6" name="Picture 5">
            <a:extLst>
              <a:ext uri="{FF2B5EF4-FFF2-40B4-BE49-F238E27FC236}">
                <a16:creationId xmlns:a16="http://schemas.microsoft.com/office/drawing/2014/main" id="{593CDA65-E117-4136-A0C3-9F30EE566AF7}"/>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0" y="-341281"/>
            <a:ext cx="9144000" cy="4649391"/>
          </a:xfrm>
          <a:prstGeom prst="rect">
            <a:avLst/>
          </a:prstGeom>
        </p:spPr>
      </p:pic>
    </p:spTree>
    <p:extLst>
      <p:ext uri="{BB962C8B-B14F-4D97-AF65-F5344CB8AC3E}">
        <p14:creationId xmlns:p14="http://schemas.microsoft.com/office/powerpoint/2010/main" val="25392112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FF4A5E7-5B4B-4132-89C3-CEE0C4FF538D}"/>
              </a:ext>
            </a:extLst>
          </p:cNvPr>
          <p:cNvSpPr>
            <a:spLocks noGrp="1"/>
          </p:cNvSpPr>
          <p:nvPr>
            <p:ph type="title"/>
          </p:nvPr>
        </p:nvSpPr>
        <p:spPr/>
        <p:txBody>
          <a:bodyPr/>
          <a:lstStyle/>
          <a:p>
            <a:r>
              <a:rPr lang="en-US" dirty="0"/>
              <a:t>BRIEF </a:t>
            </a:r>
            <a:r>
              <a:rPr lang="en-US" dirty="0">
                <a:solidFill>
                  <a:schemeClr val="accent2"/>
                </a:solidFill>
              </a:rPr>
              <a:t>INTRODUCTION</a:t>
            </a:r>
            <a:r>
              <a:rPr lang="en-US" dirty="0"/>
              <a:t> TO HEDONIC REGRESSION</a:t>
            </a:r>
            <a:endParaRPr lang="en-IN" dirty="0"/>
          </a:p>
        </p:txBody>
      </p:sp>
      <p:sp>
        <p:nvSpPr>
          <p:cNvPr id="4" name="Text Placeholder 3">
            <a:extLst>
              <a:ext uri="{FF2B5EF4-FFF2-40B4-BE49-F238E27FC236}">
                <a16:creationId xmlns:a16="http://schemas.microsoft.com/office/drawing/2014/main" id="{BD5A46C9-389E-4EEC-803A-718D5E85C339}"/>
              </a:ext>
            </a:extLst>
          </p:cNvPr>
          <p:cNvSpPr>
            <a:spLocks noGrp="1"/>
          </p:cNvSpPr>
          <p:nvPr>
            <p:ph type="body" idx="1"/>
          </p:nvPr>
        </p:nvSpPr>
        <p:spPr>
          <a:xfrm>
            <a:off x="1075850" y="1540174"/>
            <a:ext cx="6996600" cy="2152867"/>
          </a:xfrm>
        </p:spPr>
        <p:txBody>
          <a:bodyPr/>
          <a:lstStyle/>
          <a:p>
            <a:r>
              <a:rPr lang="en-US" b="1" dirty="0">
                <a:solidFill>
                  <a:srgbClr val="202122"/>
                </a:solidFill>
                <a:latin typeface="+mn-lt"/>
              </a:rPr>
              <a:t>H</a:t>
            </a:r>
            <a:r>
              <a:rPr lang="en-US" b="1" i="0" dirty="0">
                <a:solidFill>
                  <a:srgbClr val="202122"/>
                </a:solidFill>
                <a:effectLst/>
                <a:latin typeface="+mn-lt"/>
              </a:rPr>
              <a:t>edonic regression</a:t>
            </a:r>
            <a:r>
              <a:rPr lang="en-US" b="0" i="0" dirty="0">
                <a:solidFill>
                  <a:srgbClr val="202122"/>
                </a:solidFill>
                <a:effectLst/>
                <a:latin typeface="+mn-lt"/>
              </a:rPr>
              <a:t> is a </a:t>
            </a:r>
            <a:r>
              <a:rPr lang="en-US" dirty="0">
                <a:solidFill>
                  <a:srgbClr val="202122"/>
                </a:solidFill>
                <a:latin typeface="+mn-lt"/>
              </a:rPr>
              <a:t>revealed preference method of estimating the demand for a good, or equivalently its value to consumers</a:t>
            </a:r>
          </a:p>
          <a:p>
            <a:r>
              <a:rPr lang="en-US" b="0" i="0" dirty="0">
                <a:solidFill>
                  <a:srgbClr val="202122"/>
                </a:solidFill>
                <a:effectLst/>
                <a:latin typeface="Arial" panose="020B0604020202020204" pitchFamily="34" charset="0"/>
              </a:rPr>
              <a:t>An attribute vector, which may be a dummy variable, is assigned to each characteristic or group of characteristics. </a:t>
            </a:r>
            <a:endParaRPr lang="en-IN" dirty="0">
              <a:solidFill>
                <a:srgbClr val="202122"/>
              </a:solidFill>
              <a:latin typeface="+mn-lt"/>
            </a:endParaRPr>
          </a:p>
        </p:txBody>
      </p:sp>
      <p:sp>
        <p:nvSpPr>
          <p:cNvPr id="2" name="Slide Number Placeholder 1">
            <a:extLst>
              <a:ext uri="{FF2B5EF4-FFF2-40B4-BE49-F238E27FC236}">
                <a16:creationId xmlns:a16="http://schemas.microsoft.com/office/drawing/2014/main" id="{621EB579-BE76-41D9-B9E6-C0DDFBBF593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31</a:t>
            </a:fld>
            <a:endParaRPr lang="en" dirty="0"/>
          </a:p>
        </p:txBody>
      </p:sp>
      <p:sp>
        <p:nvSpPr>
          <p:cNvPr id="5" name="Google Shape;1049;p48">
            <a:extLst>
              <a:ext uri="{FF2B5EF4-FFF2-40B4-BE49-F238E27FC236}">
                <a16:creationId xmlns:a16="http://schemas.microsoft.com/office/drawing/2014/main" id="{03167307-96C1-40C4-A42A-57998CDE3867}"/>
              </a:ext>
            </a:extLst>
          </p:cNvPr>
          <p:cNvSpPr/>
          <p:nvPr/>
        </p:nvSpPr>
        <p:spPr>
          <a:xfrm>
            <a:off x="2583723" y="3693041"/>
            <a:ext cx="1229822" cy="1216198"/>
          </a:xfrm>
          <a:custGeom>
            <a:avLst/>
            <a:gdLst/>
            <a:ahLst/>
            <a:cxnLst/>
            <a:rect l="l" t="t" r="r" b="b"/>
            <a:pathLst>
              <a:path w="18416" h="16072" extrusionOk="0">
                <a:moveTo>
                  <a:pt x="9208" y="1"/>
                </a:moveTo>
                <a:lnTo>
                  <a:pt x="1" y="8866"/>
                </a:lnTo>
                <a:lnTo>
                  <a:pt x="2882" y="8866"/>
                </a:lnTo>
                <a:lnTo>
                  <a:pt x="2882" y="15290"/>
                </a:lnTo>
                <a:lnTo>
                  <a:pt x="2907" y="15461"/>
                </a:lnTo>
                <a:lnTo>
                  <a:pt x="2956" y="15607"/>
                </a:lnTo>
                <a:lnTo>
                  <a:pt x="3029" y="15729"/>
                </a:lnTo>
                <a:lnTo>
                  <a:pt x="3102" y="15851"/>
                </a:lnTo>
                <a:lnTo>
                  <a:pt x="3224" y="15949"/>
                </a:lnTo>
                <a:lnTo>
                  <a:pt x="3371" y="16022"/>
                </a:lnTo>
                <a:lnTo>
                  <a:pt x="3517" y="16071"/>
                </a:lnTo>
                <a:lnTo>
                  <a:pt x="7425" y="16071"/>
                </a:lnTo>
                <a:lnTo>
                  <a:pt x="7425" y="13458"/>
                </a:lnTo>
                <a:lnTo>
                  <a:pt x="7450" y="13165"/>
                </a:lnTo>
                <a:lnTo>
                  <a:pt x="7547" y="12896"/>
                </a:lnTo>
                <a:lnTo>
                  <a:pt x="7669" y="12652"/>
                </a:lnTo>
                <a:lnTo>
                  <a:pt x="7840" y="12457"/>
                </a:lnTo>
                <a:lnTo>
                  <a:pt x="8060" y="12286"/>
                </a:lnTo>
                <a:lnTo>
                  <a:pt x="8280" y="12164"/>
                </a:lnTo>
                <a:lnTo>
                  <a:pt x="8549" y="12066"/>
                </a:lnTo>
                <a:lnTo>
                  <a:pt x="8842" y="12041"/>
                </a:lnTo>
                <a:lnTo>
                  <a:pt x="9574" y="12041"/>
                </a:lnTo>
                <a:lnTo>
                  <a:pt x="9867" y="12066"/>
                </a:lnTo>
                <a:lnTo>
                  <a:pt x="10136" y="12164"/>
                </a:lnTo>
                <a:lnTo>
                  <a:pt x="10356" y="12286"/>
                </a:lnTo>
                <a:lnTo>
                  <a:pt x="10576" y="12457"/>
                </a:lnTo>
                <a:lnTo>
                  <a:pt x="10747" y="12652"/>
                </a:lnTo>
                <a:lnTo>
                  <a:pt x="10869" y="12896"/>
                </a:lnTo>
                <a:lnTo>
                  <a:pt x="10967" y="13165"/>
                </a:lnTo>
                <a:lnTo>
                  <a:pt x="10991" y="13458"/>
                </a:lnTo>
                <a:lnTo>
                  <a:pt x="10991" y="16071"/>
                </a:lnTo>
                <a:lnTo>
                  <a:pt x="14899" y="16071"/>
                </a:lnTo>
                <a:lnTo>
                  <a:pt x="15045" y="16022"/>
                </a:lnTo>
                <a:lnTo>
                  <a:pt x="15192" y="15949"/>
                </a:lnTo>
                <a:lnTo>
                  <a:pt x="15314" y="15851"/>
                </a:lnTo>
                <a:lnTo>
                  <a:pt x="15387" y="15729"/>
                </a:lnTo>
                <a:lnTo>
                  <a:pt x="15460" y="15607"/>
                </a:lnTo>
                <a:lnTo>
                  <a:pt x="15509" y="15461"/>
                </a:lnTo>
                <a:lnTo>
                  <a:pt x="15534" y="15290"/>
                </a:lnTo>
                <a:lnTo>
                  <a:pt x="15534" y="8866"/>
                </a:lnTo>
                <a:lnTo>
                  <a:pt x="18416" y="8866"/>
                </a:lnTo>
                <a:lnTo>
                  <a:pt x="920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1026" name="Picture 2" descr="S curve png images | PNGEgg">
            <a:extLst>
              <a:ext uri="{FF2B5EF4-FFF2-40B4-BE49-F238E27FC236}">
                <a16:creationId xmlns:a16="http://schemas.microsoft.com/office/drawing/2014/main" id="{E5C2BB56-65D2-43A9-9916-387086D4A3C9}"/>
              </a:ext>
            </a:extLst>
          </p:cNvPr>
          <p:cNvPicPr>
            <a:picLocks noChangeAspect="1" noChangeArrowheads="1"/>
          </p:cNvPicPr>
          <p:nvPr/>
        </p:nvPicPr>
        <p:blipFill rotWithShape="1">
          <a:blip r:embed="rId2">
            <a:clrChange>
              <a:clrFrom>
                <a:srgbClr val="FFFFFF"/>
              </a:clrFrom>
              <a:clrTo>
                <a:srgbClr val="FFFFFF">
                  <a:alpha val="0"/>
                </a:srgbClr>
              </a:clrTo>
            </a:clrChange>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rcRect l="20238" t="17435" r="21219" b="15792"/>
          <a:stretch/>
        </p:blipFill>
        <p:spPr bwMode="auto">
          <a:xfrm rot="19045981">
            <a:off x="4258268" y="3802971"/>
            <a:ext cx="1013288" cy="99633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B853D064-5A28-46D7-BB4B-37B10A1EDCAF}"/>
                  </a:ext>
                </a:extLst>
              </p:cNvPr>
              <p:cNvSpPr txBox="1"/>
              <p:nvPr/>
            </p:nvSpPr>
            <p:spPr>
              <a:xfrm>
                <a:off x="5475036" y="4193418"/>
                <a:ext cx="2116670" cy="215444"/>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𝐸𝑃𝐶</m:t>
                      </m:r>
                      <m:r>
                        <a:rPr lang="en-US" b="0" i="1" smtClean="0">
                          <a:latin typeface="Cambria Math" panose="02040503050406030204" pitchFamily="18" charset="0"/>
                        </a:rPr>
                        <m:t>,</m:t>
                      </m:r>
                      <m:r>
                        <a:rPr lang="en-US" b="0" i="1" smtClean="0">
                          <a:latin typeface="Cambria Math" panose="02040503050406030204" pitchFamily="18" charset="0"/>
                        </a:rPr>
                        <m:t>𝑅𝑒𝑔𝑖𝑜𝑛𝑎𝑙</m:t>
                      </m:r>
                      <m:r>
                        <a:rPr lang="en-US" b="0" i="1" smtClean="0">
                          <a:latin typeface="Cambria Math" panose="02040503050406030204" pitchFamily="18" charset="0"/>
                        </a:rPr>
                        <m:t> </m:t>
                      </m:r>
                      <m:r>
                        <a:rPr lang="en-US" b="0" i="1" smtClean="0">
                          <a:latin typeface="Cambria Math" panose="02040503050406030204" pitchFamily="18" charset="0"/>
                        </a:rPr>
                        <m:t>𝑉𝑎𝑟𝑖𝑎𝑏𝑙𝑒𝑠</m:t>
                      </m:r>
                      <m:r>
                        <a:rPr lang="en-US" b="0" i="1" smtClean="0">
                          <a:latin typeface="Cambria Math" panose="02040503050406030204" pitchFamily="18" charset="0"/>
                        </a:rPr>
                        <m:t>]</m:t>
                      </m:r>
                    </m:oMath>
                  </m:oMathPara>
                </a14:m>
                <a:endParaRPr lang="en-IN" dirty="0">
                  <a:latin typeface="+mn-lt"/>
                </a:endParaRPr>
              </a:p>
            </p:txBody>
          </p:sp>
        </mc:Choice>
        <mc:Fallback>
          <p:sp>
            <p:nvSpPr>
              <p:cNvPr id="12" name="TextBox 11">
                <a:extLst>
                  <a:ext uri="{FF2B5EF4-FFF2-40B4-BE49-F238E27FC236}">
                    <a16:creationId xmlns:a16="http://schemas.microsoft.com/office/drawing/2014/main" id="{B853D064-5A28-46D7-BB4B-37B10A1EDCAF}"/>
                  </a:ext>
                </a:extLst>
              </p:cNvPr>
              <p:cNvSpPr txBox="1">
                <a:spLocks noRot="1" noChangeAspect="1" noMove="1" noResize="1" noEditPoints="1" noAdjustHandles="1" noChangeArrowheads="1" noChangeShapeType="1" noTextEdit="1"/>
              </p:cNvSpPr>
              <p:nvPr/>
            </p:nvSpPr>
            <p:spPr>
              <a:xfrm>
                <a:off x="5475036" y="4193418"/>
                <a:ext cx="2116670" cy="215444"/>
              </a:xfrm>
              <a:prstGeom prst="rect">
                <a:avLst/>
              </a:prstGeom>
              <a:blipFill>
                <a:blip r:embed="rId4"/>
                <a:stretch>
                  <a:fillRect l="-2594" t="-2857" r="-2594" b="-34286"/>
                </a:stretch>
              </a:blipFill>
            </p:spPr>
            <p:txBody>
              <a:bodyPr/>
              <a:lstStyle/>
              <a:p>
                <a:r>
                  <a:rPr lang="en-IN">
                    <a:noFill/>
                  </a:rPr>
                  <a:t> </a:t>
                </a:r>
              </a:p>
            </p:txBody>
          </p:sp>
        </mc:Fallback>
      </mc:AlternateContent>
    </p:spTree>
    <p:extLst>
      <p:ext uri="{BB962C8B-B14F-4D97-AF65-F5344CB8AC3E}">
        <p14:creationId xmlns:p14="http://schemas.microsoft.com/office/powerpoint/2010/main" val="384342248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0723AB-E1E7-4873-AC65-9795BAC188C0}"/>
              </a:ext>
            </a:extLst>
          </p:cNvPr>
          <p:cNvSpPr>
            <a:spLocks noGrp="1"/>
          </p:cNvSpPr>
          <p:nvPr>
            <p:ph type="title"/>
          </p:nvPr>
        </p:nvSpPr>
        <p:spPr/>
        <p:txBody>
          <a:bodyPr/>
          <a:lstStyle/>
          <a:p>
            <a:r>
              <a:rPr lang="en-US" dirty="0"/>
              <a:t>Hedonic Model</a:t>
            </a:r>
            <a:endParaRPr lang="en-IN" dirty="0"/>
          </a:p>
        </p:txBody>
      </p:sp>
      <p:sp>
        <p:nvSpPr>
          <p:cNvPr id="3" name="Slide Number Placeholder 2">
            <a:extLst>
              <a:ext uri="{FF2B5EF4-FFF2-40B4-BE49-F238E27FC236}">
                <a16:creationId xmlns:a16="http://schemas.microsoft.com/office/drawing/2014/main" id="{09AE85E4-DD66-4541-9DAA-04C9C7CB959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32</a:t>
            </a:fld>
            <a:endParaRPr lang="en"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562C6275-E25D-4D9E-A1A4-85972007C882}"/>
                  </a:ext>
                </a:extLst>
              </p:cNvPr>
              <p:cNvSpPr txBox="1"/>
              <p:nvPr/>
            </p:nvSpPr>
            <p:spPr>
              <a:xfrm>
                <a:off x="3435182" y="1548809"/>
                <a:ext cx="2273636" cy="637610"/>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unc>
                        <m:funcPr>
                          <m:ctrlPr>
                            <a:rPr lang="en-IN" i="1" dirty="0" smtClean="0">
                              <a:latin typeface="Cambria Math" panose="02040503050406030204" pitchFamily="18" charset="0"/>
                            </a:rPr>
                          </m:ctrlPr>
                        </m:funcPr>
                        <m:fName>
                          <m:r>
                            <m:rPr>
                              <m:sty m:val="p"/>
                            </m:rPr>
                            <a:rPr lang="en-IN" dirty="0" smtClean="0">
                              <a:latin typeface="Cambria Math" panose="02040503050406030204" pitchFamily="18" charset="0"/>
                            </a:rPr>
                            <m:t>ln</m:t>
                          </m:r>
                        </m:fName>
                        <m:e>
                          <m:d>
                            <m:dPr>
                              <m:ctrlPr>
                                <a:rPr lang="en-IN" i="1" dirty="0" smtClean="0">
                                  <a:solidFill>
                                    <a:srgbClr val="836967"/>
                                  </a:solidFill>
                                  <a:latin typeface="Cambria Math" panose="02040503050406030204" pitchFamily="18" charset="0"/>
                                </a:rPr>
                              </m:ctrlPr>
                            </m:dPr>
                            <m:e>
                              <m:sSub>
                                <m:sSubPr>
                                  <m:ctrlPr>
                                    <a:rPr lang="en-IN" i="1" dirty="0" smtClean="0">
                                      <a:solidFill>
                                        <a:srgbClr val="836967"/>
                                      </a:solidFill>
                                      <a:latin typeface="Cambria Math" panose="02040503050406030204" pitchFamily="18" charset="0"/>
                                    </a:rPr>
                                  </m:ctrlPr>
                                </m:sSubPr>
                                <m:e>
                                  <m:r>
                                    <a:rPr lang="en-IN" i="1" dirty="0" smtClean="0">
                                      <a:latin typeface="Cambria Math" panose="02040503050406030204" pitchFamily="18" charset="0"/>
                                    </a:rPr>
                                    <m:t>𝑃</m:t>
                                  </m:r>
                                </m:e>
                                <m:sub>
                                  <m:r>
                                    <a:rPr lang="en-IN" i="1" dirty="0" smtClean="0">
                                      <a:latin typeface="Cambria Math" panose="02040503050406030204" pitchFamily="18" charset="0"/>
                                    </a:rPr>
                                    <m:t>𝑖𝑡</m:t>
                                  </m:r>
                                </m:sub>
                              </m:sSub>
                            </m:e>
                          </m:d>
                        </m:e>
                      </m:func>
                      <m:r>
                        <a:rPr lang="en-IN" i="0" dirty="0" smtClean="0">
                          <a:latin typeface="Cambria Math" panose="02040503050406030204" pitchFamily="18" charset="0"/>
                        </a:rPr>
                        <m:t>=</m:t>
                      </m:r>
                      <m:sSub>
                        <m:sSubPr>
                          <m:ctrlPr>
                            <a:rPr lang="en-IN" i="1" dirty="0" smtClean="0">
                              <a:solidFill>
                                <a:srgbClr val="836967"/>
                              </a:solidFill>
                              <a:latin typeface="Cambria Math" panose="02040503050406030204" pitchFamily="18" charset="0"/>
                            </a:rPr>
                          </m:ctrlPr>
                        </m:sSubPr>
                        <m:e>
                          <m:r>
                            <a:rPr lang="en-IN" i="1" dirty="0" smtClean="0">
                              <a:latin typeface="Cambria Math" panose="02040503050406030204" pitchFamily="18" charset="0"/>
                            </a:rPr>
                            <m:t>𝛽</m:t>
                          </m:r>
                        </m:e>
                        <m:sub>
                          <m:r>
                            <a:rPr lang="en-IN" i="0" dirty="0" smtClean="0">
                              <a:latin typeface="Cambria Math" panose="02040503050406030204" pitchFamily="18" charset="0"/>
                            </a:rPr>
                            <m:t>0</m:t>
                          </m:r>
                          <m:r>
                            <a:rPr lang="en-IN" i="1" dirty="0" smtClean="0">
                              <a:latin typeface="Cambria Math" panose="02040503050406030204" pitchFamily="18" charset="0"/>
                            </a:rPr>
                            <m:t>𝑡</m:t>
                          </m:r>
                        </m:sub>
                      </m:sSub>
                      <m:r>
                        <a:rPr lang="en-IN" i="0" dirty="0" smtClean="0">
                          <a:latin typeface="Cambria Math" panose="02040503050406030204" pitchFamily="18" charset="0"/>
                        </a:rPr>
                        <m:t>+</m:t>
                      </m:r>
                      <m:nary>
                        <m:naryPr>
                          <m:chr m:val="∑"/>
                          <m:limLoc m:val="undOvr"/>
                          <m:grow m:val="on"/>
                          <m:ctrlPr>
                            <a:rPr lang="en-IN" i="1" dirty="0" smtClean="0">
                              <a:latin typeface="Cambria Math" panose="02040503050406030204" pitchFamily="18" charset="0"/>
                            </a:rPr>
                          </m:ctrlPr>
                        </m:naryPr>
                        <m:sub>
                          <m:r>
                            <a:rPr lang="en-IN" i="1" dirty="0" smtClean="0">
                              <a:latin typeface="Cambria Math" panose="02040503050406030204" pitchFamily="18" charset="0"/>
                            </a:rPr>
                            <m:t>𝑗</m:t>
                          </m:r>
                          <m:r>
                            <a:rPr lang="en-IN" i="0" dirty="0" smtClean="0">
                              <a:latin typeface="Cambria Math" panose="02040503050406030204" pitchFamily="18" charset="0"/>
                            </a:rPr>
                            <m:t>=1</m:t>
                          </m:r>
                        </m:sub>
                        <m:sup>
                          <m:r>
                            <a:rPr lang="en-IN" i="1" dirty="0" smtClean="0">
                              <a:latin typeface="Cambria Math" panose="02040503050406030204" pitchFamily="18" charset="0"/>
                            </a:rPr>
                            <m:t>𝐾</m:t>
                          </m:r>
                        </m:sup>
                        <m:e>
                          <m:sSub>
                            <m:sSubPr>
                              <m:ctrlPr>
                                <a:rPr lang="en-IN" i="1" dirty="0" smtClean="0">
                                  <a:solidFill>
                                    <a:srgbClr val="836967"/>
                                  </a:solidFill>
                                  <a:latin typeface="Cambria Math" panose="02040503050406030204" pitchFamily="18" charset="0"/>
                                </a:rPr>
                              </m:ctrlPr>
                            </m:sSubPr>
                            <m:e>
                              <m:r>
                                <a:rPr lang="en-IN" i="1" dirty="0" smtClean="0">
                                  <a:latin typeface="Cambria Math" panose="02040503050406030204" pitchFamily="18" charset="0"/>
                                </a:rPr>
                                <m:t>𝛽</m:t>
                              </m:r>
                            </m:e>
                            <m:sub>
                              <m:r>
                                <a:rPr lang="en-IN" i="1" dirty="0" smtClean="0">
                                  <a:latin typeface="Cambria Math" panose="02040503050406030204" pitchFamily="18" charset="0"/>
                                </a:rPr>
                                <m:t>𝑗𝑡</m:t>
                              </m:r>
                            </m:sub>
                          </m:sSub>
                          <m:sSub>
                            <m:sSubPr>
                              <m:ctrlPr>
                                <a:rPr lang="en-IN" i="1" dirty="0" smtClean="0">
                                  <a:solidFill>
                                    <a:srgbClr val="836967"/>
                                  </a:solidFill>
                                  <a:latin typeface="Cambria Math" panose="02040503050406030204" pitchFamily="18" charset="0"/>
                                </a:rPr>
                              </m:ctrlPr>
                            </m:sSubPr>
                            <m:e>
                              <m:r>
                                <a:rPr lang="en-IN" i="1" dirty="0" smtClean="0">
                                  <a:latin typeface="Cambria Math" panose="02040503050406030204" pitchFamily="18" charset="0"/>
                                </a:rPr>
                                <m:t>𝑥</m:t>
                              </m:r>
                            </m:e>
                            <m:sub>
                              <m:r>
                                <a:rPr lang="en-IN" i="1" dirty="0" smtClean="0">
                                  <a:latin typeface="Cambria Math" panose="02040503050406030204" pitchFamily="18" charset="0"/>
                                </a:rPr>
                                <m:t>𝑖𝑗𝑡</m:t>
                              </m:r>
                            </m:sub>
                          </m:sSub>
                        </m:e>
                      </m:nary>
                      <m:r>
                        <a:rPr lang="en-IN" i="0" dirty="0" smtClean="0">
                          <a:latin typeface="Cambria Math" panose="02040503050406030204" pitchFamily="18" charset="0"/>
                        </a:rPr>
                        <m:t>+</m:t>
                      </m:r>
                      <m:sSub>
                        <m:sSubPr>
                          <m:ctrlPr>
                            <a:rPr lang="en-IN" i="1" dirty="0" smtClean="0">
                              <a:solidFill>
                                <a:srgbClr val="836967"/>
                              </a:solidFill>
                              <a:latin typeface="Cambria Math" panose="02040503050406030204" pitchFamily="18" charset="0"/>
                            </a:rPr>
                          </m:ctrlPr>
                        </m:sSubPr>
                        <m:e>
                          <m:r>
                            <a:rPr lang="en-IN" i="1" dirty="0" smtClean="0">
                              <a:latin typeface="Cambria Math" panose="02040503050406030204" pitchFamily="18" charset="0"/>
                            </a:rPr>
                            <m:t>𝜀</m:t>
                          </m:r>
                        </m:e>
                        <m:sub>
                          <m:r>
                            <a:rPr lang="en-IN" i="1" dirty="0" smtClean="0">
                              <a:latin typeface="Cambria Math" panose="02040503050406030204" pitchFamily="18" charset="0"/>
                            </a:rPr>
                            <m:t>𝑖</m:t>
                          </m:r>
                        </m:sub>
                      </m:sSub>
                    </m:oMath>
                  </m:oMathPara>
                </a14:m>
                <a:endParaRPr lang="en-IN" dirty="0">
                  <a:latin typeface="+mn-lt"/>
                </a:endParaRPr>
              </a:p>
            </p:txBody>
          </p:sp>
        </mc:Choice>
        <mc:Fallback xmlns="">
          <p:sp>
            <p:nvSpPr>
              <p:cNvPr id="4" name="TextBox 3">
                <a:extLst>
                  <a:ext uri="{FF2B5EF4-FFF2-40B4-BE49-F238E27FC236}">
                    <a16:creationId xmlns:a16="http://schemas.microsoft.com/office/drawing/2014/main" id="{562C6275-E25D-4D9E-A1A4-85972007C882}"/>
                  </a:ext>
                </a:extLst>
              </p:cNvPr>
              <p:cNvSpPr txBox="1">
                <a:spLocks noRot="1" noChangeAspect="1" noMove="1" noResize="1" noEditPoints="1" noAdjustHandles="1" noChangeArrowheads="1" noChangeShapeType="1" noTextEdit="1"/>
              </p:cNvSpPr>
              <p:nvPr/>
            </p:nvSpPr>
            <p:spPr>
              <a:xfrm>
                <a:off x="3435182" y="1548809"/>
                <a:ext cx="2273636" cy="637610"/>
              </a:xfrm>
              <a:prstGeom prst="rect">
                <a:avLst/>
              </a:prstGeom>
              <a:blipFill>
                <a:blip r:embed="rId2"/>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5101BE0-6F73-4614-BA62-282A78AA1BE7}"/>
                  </a:ext>
                </a:extLst>
              </p:cNvPr>
              <p:cNvSpPr txBox="1"/>
              <p:nvPr/>
            </p:nvSpPr>
            <p:spPr>
              <a:xfrm>
                <a:off x="3700883" y="3341824"/>
                <a:ext cx="1938095" cy="63017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IN" i="1" dirty="0" smtClean="0">
                              <a:latin typeface="Cambria Math" panose="02040503050406030204" pitchFamily="18" charset="0"/>
                            </a:rPr>
                          </m:ctrlPr>
                        </m:funcPr>
                        <m:fName>
                          <m:r>
                            <m:rPr>
                              <m:sty m:val="p"/>
                            </m:rPr>
                            <a:rPr lang="en-IN" dirty="0">
                              <a:latin typeface="Cambria Math" panose="02040503050406030204" pitchFamily="18" charset="0"/>
                            </a:rPr>
                            <m:t>ln</m:t>
                          </m:r>
                        </m:fName>
                        <m:e>
                          <m:d>
                            <m:dPr>
                              <m:ctrlPr>
                                <a:rPr lang="en-IN" i="1" dirty="0">
                                  <a:latin typeface="Cambria Math" panose="02040503050406030204" pitchFamily="18" charset="0"/>
                                </a:rPr>
                              </m:ctrlPr>
                            </m:dPr>
                            <m:e>
                              <m:acc>
                                <m:accPr>
                                  <m:chr m:val="̂"/>
                                  <m:ctrlPr>
                                    <a:rPr lang="en-US" i="1" dirty="0">
                                      <a:latin typeface="Cambria Math" panose="02040503050406030204" pitchFamily="18" charset="0"/>
                                    </a:rPr>
                                  </m:ctrlPr>
                                </m:accPr>
                                <m:e>
                                  <m:sSub>
                                    <m:sSubPr>
                                      <m:ctrlPr>
                                        <a:rPr lang="en-IN" i="1" dirty="0">
                                          <a:latin typeface="Cambria Math" panose="02040503050406030204" pitchFamily="18" charset="0"/>
                                        </a:rPr>
                                      </m:ctrlPr>
                                    </m:sSubPr>
                                    <m:e>
                                      <m:r>
                                        <a:rPr lang="en-IN" dirty="0">
                                          <a:latin typeface="Cambria Math" panose="02040503050406030204" pitchFamily="18" charset="0"/>
                                        </a:rPr>
                                        <m:t>𝑃</m:t>
                                      </m:r>
                                    </m:e>
                                    <m:sub>
                                      <m:r>
                                        <a:rPr lang="en-IN" dirty="0">
                                          <a:latin typeface="Cambria Math" panose="02040503050406030204" pitchFamily="18" charset="0"/>
                                        </a:rPr>
                                        <m:t>𝑡</m:t>
                                      </m:r>
                                    </m:sub>
                                  </m:sSub>
                                </m:e>
                              </m:acc>
                              <m:r>
                                <a:rPr lang="en-US" dirty="0">
                                  <a:latin typeface="Cambria Math" panose="02040503050406030204" pitchFamily="18" charset="0"/>
                                </a:rPr>
                                <m:t> </m:t>
                              </m:r>
                            </m:e>
                          </m:d>
                        </m:e>
                      </m:func>
                      <m:r>
                        <a:rPr lang="en-IN" dirty="0">
                          <a:latin typeface="Cambria Math" panose="02040503050406030204" pitchFamily="18" charset="0"/>
                        </a:rPr>
                        <m:t>=</m:t>
                      </m:r>
                      <m:sSub>
                        <m:sSubPr>
                          <m:ctrlPr>
                            <a:rPr lang="en-US" b="0" i="1" dirty="0" smtClean="0">
                              <a:latin typeface="Cambria Math" panose="02040503050406030204" pitchFamily="18" charset="0"/>
                            </a:rPr>
                          </m:ctrlPr>
                        </m:sSubPr>
                        <m:e>
                          <m:acc>
                            <m:accPr>
                              <m:chr m:val="̂"/>
                              <m:ctrlPr>
                                <a:rPr lang="en-US" i="1" dirty="0">
                                  <a:latin typeface="Cambria Math" panose="02040503050406030204" pitchFamily="18" charset="0"/>
                                </a:rPr>
                              </m:ctrlPr>
                            </m:accPr>
                            <m:e>
                              <m:r>
                                <a:rPr lang="en-US" b="0" i="1" dirty="0" smtClean="0">
                                  <a:latin typeface="Cambria Math" panose="02040503050406030204" pitchFamily="18" charset="0"/>
                                </a:rPr>
                                <m:t>𝛽</m:t>
                              </m:r>
                            </m:e>
                          </m:acc>
                        </m:e>
                        <m:sub>
                          <m:r>
                            <a:rPr lang="en-US" b="0" i="1" dirty="0" smtClean="0">
                              <a:latin typeface="Cambria Math" panose="02040503050406030204" pitchFamily="18" charset="0"/>
                            </a:rPr>
                            <m:t>0</m:t>
                          </m:r>
                          <m:r>
                            <a:rPr lang="en-US" b="0" i="1" dirty="0" smtClean="0">
                              <a:latin typeface="Cambria Math" panose="02040503050406030204" pitchFamily="18" charset="0"/>
                            </a:rPr>
                            <m:t>𝑡</m:t>
                          </m:r>
                        </m:sub>
                      </m:sSub>
                      <m:r>
                        <a:rPr lang="en-IN" dirty="0">
                          <a:latin typeface="Cambria Math" panose="02040503050406030204" pitchFamily="18" charset="0"/>
                        </a:rPr>
                        <m:t>+</m:t>
                      </m:r>
                      <m:nary>
                        <m:naryPr>
                          <m:chr m:val="∑"/>
                          <m:limLoc m:val="undOvr"/>
                          <m:grow m:val="on"/>
                          <m:ctrlPr>
                            <a:rPr lang="en-IN" i="1" dirty="0">
                              <a:latin typeface="Cambria Math" panose="02040503050406030204" pitchFamily="18" charset="0"/>
                            </a:rPr>
                          </m:ctrlPr>
                        </m:naryPr>
                        <m:sub>
                          <m:r>
                            <a:rPr lang="en-IN" dirty="0">
                              <a:latin typeface="Cambria Math" panose="02040503050406030204" pitchFamily="18" charset="0"/>
                            </a:rPr>
                            <m:t>𝑗</m:t>
                          </m:r>
                          <m:r>
                            <a:rPr lang="en-IN" dirty="0">
                              <a:latin typeface="Cambria Math" panose="02040503050406030204" pitchFamily="18" charset="0"/>
                            </a:rPr>
                            <m:t>=1</m:t>
                          </m:r>
                        </m:sub>
                        <m:sup>
                          <m:r>
                            <a:rPr lang="en-IN" dirty="0">
                              <a:latin typeface="Cambria Math" panose="02040503050406030204" pitchFamily="18" charset="0"/>
                            </a:rPr>
                            <m:t>𝐾</m:t>
                          </m:r>
                        </m:sup>
                        <m:e>
                          <m:sSub>
                            <m:sSubPr>
                              <m:ctrlPr>
                                <a:rPr lang="en-US" b="0" i="1" dirty="0" smtClean="0">
                                  <a:latin typeface="Cambria Math" panose="02040503050406030204" pitchFamily="18" charset="0"/>
                                </a:rPr>
                              </m:ctrlPr>
                            </m:sSubPr>
                            <m:e>
                              <m:acc>
                                <m:accPr>
                                  <m:chr m:val="̂"/>
                                  <m:ctrlPr>
                                    <a:rPr lang="en-US" i="1" dirty="0">
                                      <a:latin typeface="Cambria Math" panose="02040503050406030204" pitchFamily="18" charset="0"/>
                                    </a:rPr>
                                  </m:ctrlPr>
                                </m:accPr>
                                <m:e>
                                  <m:r>
                                    <a:rPr lang="en-US" b="0" i="1" dirty="0" smtClean="0">
                                      <a:latin typeface="Cambria Math" panose="02040503050406030204" pitchFamily="18" charset="0"/>
                                    </a:rPr>
                                    <m:t>𝛽</m:t>
                                  </m:r>
                                </m:e>
                              </m:acc>
                            </m:e>
                            <m:sub>
                              <m:r>
                                <a:rPr lang="en-US" b="0" i="1" dirty="0" smtClean="0">
                                  <a:latin typeface="Cambria Math" panose="02040503050406030204" pitchFamily="18" charset="0"/>
                                </a:rPr>
                                <m:t>𝑗𝑡</m:t>
                              </m:r>
                            </m:sub>
                          </m:sSub>
                          <m:sSub>
                            <m:sSubPr>
                              <m:ctrlPr>
                                <a:rPr lang="en-IN" i="1" dirty="0">
                                  <a:latin typeface="Cambria Math" panose="02040503050406030204" pitchFamily="18" charset="0"/>
                                </a:rPr>
                              </m:ctrlPr>
                            </m:sSubPr>
                            <m:e>
                              <m:r>
                                <a:rPr lang="en-IN" dirty="0">
                                  <a:latin typeface="Cambria Math" panose="02040503050406030204" pitchFamily="18" charset="0"/>
                                </a:rPr>
                                <m:t>𝑥</m:t>
                              </m:r>
                            </m:e>
                            <m:sub>
                              <m:r>
                                <a:rPr lang="en-IN" dirty="0">
                                  <a:latin typeface="Cambria Math" panose="02040503050406030204" pitchFamily="18" charset="0"/>
                                </a:rPr>
                                <m:t>𝑗𝑡</m:t>
                              </m:r>
                            </m:sub>
                          </m:sSub>
                        </m:e>
                      </m:nary>
                    </m:oMath>
                  </m:oMathPara>
                </a14:m>
                <a:endParaRPr lang="en-IN" dirty="0">
                  <a:latin typeface="Cambria Math" panose="02040503050406030204" pitchFamily="18" charset="0"/>
                </a:endParaRPr>
              </a:p>
            </p:txBody>
          </p:sp>
        </mc:Choice>
        <mc:Fallback xmlns="">
          <p:sp>
            <p:nvSpPr>
              <p:cNvPr id="6" name="TextBox 5">
                <a:extLst>
                  <a:ext uri="{FF2B5EF4-FFF2-40B4-BE49-F238E27FC236}">
                    <a16:creationId xmlns:a16="http://schemas.microsoft.com/office/drawing/2014/main" id="{85101BE0-6F73-4614-BA62-282A78AA1BE7}"/>
                  </a:ext>
                </a:extLst>
              </p:cNvPr>
              <p:cNvSpPr txBox="1">
                <a:spLocks noRot="1" noChangeAspect="1" noMove="1" noResize="1" noEditPoints="1" noAdjustHandles="1" noChangeArrowheads="1" noChangeShapeType="1" noTextEdit="1"/>
              </p:cNvSpPr>
              <p:nvPr/>
            </p:nvSpPr>
            <p:spPr>
              <a:xfrm>
                <a:off x="3700883" y="3341824"/>
                <a:ext cx="1938095" cy="630173"/>
              </a:xfrm>
              <a:prstGeom prst="rect">
                <a:avLst/>
              </a:prstGeom>
              <a:blipFill>
                <a:blip r:embed="rId3"/>
                <a:stretch>
                  <a:fillRect/>
                </a:stretch>
              </a:blipFill>
            </p:spPr>
            <p:txBody>
              <a:bodyPr/>
              <a:lstStyle/>
              <a:p>
                <a:r>
                  <a:rPr lang="en-IN">
                    <a:noFill/>
                  </a:rPr>
                  <a:t> </a:t>
                </a:r>
              </a:p>
            </p:txBody>
          </p:sp>
        </mc:Fallback>
      </mc:AlternateContent>
      <p:sp>
        <p:nvSpPr>
          <p:cNvPr id="7" name="Arrow: Down 6">
            <a:extLst>
              <a:ext uri="{FF2B5EF4-FFF2-40B4-BE49-F238E27FC236}">
                <a16:creationId xmlns:a16="http://schemas.microsoft.com/office/drawing/2014/main" id="{EE7D6F9E-00D4-4358-808E-1E757EF9BA21}"/>
              </a:ext>
            </a:extLst>
          </p:cNvPr>
          <p:cNvSpPr/>
          <p:nvPr/>
        </p:nvSpPr>
        <p:spPr>
          <a:xfrm>
            <a:off x="4380614" y="2280168"/>
            <a:ext cx="687572" cy="96790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a:t>
            </a:r>
            <a:endParaRPr lang="en-IN" dirty="0"/>
          </a:p>
        </p:txBody>
      </p:sp>
    </p:spTree>
    <p:extLst>
      <p:ext uri="{BB962C8B-B14F-4D97-AF65-F5344CB8AC3E}">
        <p14:creationId xmlns:p14="http://schemas.microsoft.com/office/powerpoint/2010/main" val="3598395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B409A61-B5E1-40A8-9C33-8CC013DBECC8}"/>
              </a:ext>
            </a:extLst>
          </p:cNvPr>
          <p:cNvSpPr>
            <a:spLocks noGrp="1"/>
          </p:cNvSpPr>
          <p:nvPr>
            <p:ph type="title"/>
          </p:nvPr>
        </p:nvSpPr>
        <p:spPr/>
        <p:txBody>
          <a:bodyPr/>
          <a:lstStyle/>
          <a:p>
            <a:r>
              <a:rPr lang="en-US" dirty="0"/>
              <a:t>Partial Changes</a:t>
            </a:r>
            <a:endParaRPr lang="en-IN" dirty="0"/>
          </a:p>
        </p:txBody>
      </p:sp>
      <mc:AlternateContent xmlns:mc="http://schemas.openxmlformats.org/markup-compatibility/2006" xmlns:a14="http://schemas.microsoft.com/office/drawing/2010/main">
        <mc:Choice Requires="a14">
          <p:sp>
            <p:nvSpPr>
              <p:cNvPr id="6" name="Text Placeholder 5">
                <a:extLst>
                  <a:ext uri="{FF2B5EF4-FFF2-40B4-BE49-F238E27FC236}">
                    <a16:creationId xmlns:a16="http://schemas.microsoft.com/office/drawing/2014/main" id="{6DAE2F35-77FA-4CDA-92B8-DAE33D2DE457}"/>
                  </a:ext>
                </a:extLst>
              </p:cNvPr>
              <p:cNvSpPr>
                <a:spLocks noGrp="1"/>
              </p:cNvSpPr>
              <p:nvPr>
                <p:ph type="body" idx="1"/>
              </p:nvPr>
            </p:nvSpPr>
            <p:spPr/>
            <p:txBody>
              <a:bodyPr/>
              <a:lstStyle/>
              <a:p>
                <a:pPr marL="114300" indent="0">
                  <a:buNone/>
                </a:pPr>
                <a14:m>
                  <m:oMathPara xmlns:m="http://schemas.openxmlformats.org/officeDocument/2006/math">
                    <m:oMathParaPr>
                      <m:jc m:val="centerGroup"/>
                    </m:oMathParaPr>
                    <m:oMath xmlns:m="http://schemas.openxmlformats.org/officeDocument/2006/math">
                      <m:func>
                        <m:funcPr>
                          <m:ctrlPr>
                            <a:rPr lang="en-IN" i="1" smtClean="0">
                              <a:latin typeface="Cambria Math" panose="02040503050406030204" pitchFamily="18" charset="0"/>
                            </a:rPr>
                          </m:ctrlPr>
                        </m:funcPr>
                        <m:fName>
                          <m:r>
                            <m:rPr>
                              <m:sty m:val="p"/>
                            </m:rPr>
                            <a:rPr lang="en-IN" i="0">
                              <a:latin typeface="Cambria Math" panose="02040503050406030204" pitchFamily="18" charset="0"/>
                            </a:rPr>
                            <m:t>ln</m:t>
                          </m:r>
                        </m:fName>
                        <m:e>
                          <m:sSub>
                            <m:sSubPr>
                              <m:ctrlPr>
                                <a:rPr lang="en-IN" i="1">
                                  <a:solidFill>
                                    <a:srgbClr val="836967"/>
                                  </a:solidFill>
                                  <a:latin typeface="Cambria Math" panose="02040503050406030204" pitchFamily="18" charset="0"/>
                                </a:rPr>
                              </m:ctrlPr>
                            </m:sSubPr>
                            <m:e>
                              <m:acc>
                                <m:accPr>
                                  <m:chr m:val="̂"/>
                                  <m:ctrlPr>
                                    <a:rPr lang="en-IN" i="1">
                                      <a:solidFill>
                                        <a:srgbClr val="836967"/>
                                      </a:solidFill>
                                      <a:latin typeface="Cambria Math" panose="02040503050406030204" pitchFamily="18" charset="0"/>
                                    </a:rPr>
                                  </m:ctrlPr>
                                </m:accPr>
                                <m:e>
                                  <m:r>
                                    <a:rPr lang="en-IN" i="1">
                                      <a:latin typeface="Cambria Math" panose="02040503050406030204" pitchFamily="18" charset="0"/>
                                    </a:rPr>
                                    <m:t>𝑃</m:t>
                                  </m:r>
                                </m:e>
                              </m:acc>
                            </m:e>
                            <m:sub>
                              <m:r>
                                <a:rPr lang="en-IN" i="1">
                                  <a:latin typeface="Cambria Math" panose="02040503050406030204" pitchFamily="18" charset="0"/>
                                </a:rPr>
                                <m:t>𝑡</m:t>
                              </m:r>
                            </m:sub>
                          </m:sSub>
                        </m:e>
                      </m:func>
                      <m:r>
                        <a:rPr lang="en-US" b="0" i="1" smtClean="0">
                          <a:latin typeface="Cambria Math" panose="02040503050406030204" pitchFamily="18" charset="0"/>
                        </a:rPr>
                        <m:t>−</m:t>
                      </m:r>
                      <m:func>
                        <m:funcPr>
                          <m:ctrlPr>
                            <a:rPr lang="en-IN" i="1">
                              <a:latin typeface="Cambria Math" panose="02040503050406030204" pitchFamily="18" charset="0"/>
                            </a:rPr>
                          </m:ctrlPr>
                        </m:funcPr>
                        <m:fName>
                          <m:r>
                            <m:rPr>
                              <m:sty m:val="p"/>
                            </m:rPr>
                            <a:rPr lang="en-IN">
                              <a:latin typeface="Cambria Math" panose="02040503050406030204" pitchFamily="18" charset="0"/>
                            </a:rPr>
                            <m:t>ln</m:t>
                          </m:r>
                        </m:fName>
                        <m:e>
                          <m:sSub>
                            <m:sSubPr>
                              <m:ctrlPr>
                                <a:rPr lang="en-IN" i="1">
                                  <a:solidFill>
                                    <a:srgbClr val="836967"/>
                                  </a:solidFill>
                                  <a:latin typeface="Cambria Math" panose="02040503050406030204" pitchFamily="18" charset="0"/>
                                </a:rPr>
                              </m:ctrlPr>
                            </m:sSubPr>
                            <m:e>
                              <m:acc>
                                <m:accPr>
                                  <m:chr m:val="̂"/>
                                  <m:ctrlPr>
                                    <a:rPr lang="en-IN" i="1">
                                      <a:solidFill>
                                        <a:srgbClr val="836967"/>
                                      </a:solidFill>
                                      <a:latin typeface="Cambria Math" panose="02040503050406030204" pitchFamily="18" charset="0"/>
                                    </a:rPr>
                                  </m:ctrlPr>
                                </m:accPr>
                                <m:e>
                                  <m:r>
                                    <a:rPr lang="en-IN" i="1">
                                      <a:latin typeface="Cambria Math" panose="02040503050406030204" pitchFamily="18" charset="0"/>
                                    </a:rPr>
                                    <m:t>𝑃</m:t>
                                  </m:r>
                                </m:e>
                              </m:acc>
                              <m:r>
                                <a:rPr lang="en-US" b="0" i="1" smtClean="0">
                                  <a:latin typeface="Cambria Math" panose="02040503050406030204" pitchFamily="18" charset="0"/>
                                </a:rPr>
                                <m:t>′</m:t>
                              </m:r>
                            </m:e>
                            <m:sub>
                              <m:r>
                                <a:rPr lang="en-IN" i="1">
                                  <a:latin typeface="Cambria Math" panose="02040503050406030204" pitchFamily="18" charset="0"/>
                                </a:rPr>
                                <m:t>𝑡</m:t>
                              </m:r>
                            </m:sub>
                          </m:sSub>
                        </m:e>
                      </m:func>
                      <m:r>
                        <a:rPr lang="en-US" b="0" i="1" smtClean="0">
                          <a:latin typeface="Cambria Math" panose="02040503050406030204" pitchFamily="18" charset="0"/>
                        </a:rPr>
                        <m:t>=</m:t>
                      </m:r>
                      <m:sSub>
                        <m:sSubPr>
                          <m:ctrlPr>
                            <a:rPr lang="en-IN" i="1">
                              <a:solidFill>
                                <a:srgbClr val="836967"/>
                              </a:solidFill>
                              <a:latin typeface="Cambria Math" panose="02040503050406030204" pitchFamily="18" charset="0"/>
                            </a:rPr>
                          </m:ctrlPr>
                        </m:sSubPr>
                        <m:e>
                          <m:acc>
                            <m:accPr>
                              <m:chr m:val="̂"/>
                              <m:ctrlPr>
                                <a:rPr lang="en-IN" i="1">
                                  <a:solidFill>
                                    <a:srgbClr val="836967"/>
                                  </a:solidFill>
                                  <a:latin typeface="Cambria Math" panose="02040503050406030204" pitchFamily="18" charset="0"/>
                                </a:rPr>
                              </m:ctrlPr>
                            </m:accPr>
                            <m:e>
                              <m:r>
                                <a:rPr lang="en-IN" i="1">
                                  <a:latin typeface="Cambria Math" panose="02040503050406030204" pitchFamily="18" charset="0"/>
                                </a:rPr>
                                <m:t>𝛽</m:t>
                              </m:r>
                            </m:e>
                          </m:acc>
                        </m:e>
                        <m:sub>
                          <m:r>
                            <a:rPr lang="en-IN" i="1">
                              <a:latin typeface="Cambria Math" panose="02040503050406030204" pitchFamily="18" charset="0"/>
                            </a:rPr>
                            <m:t>𝑗𝑡</m:t>
                          </m:r>
                        </m:sub>
                      </m:sSub>
                      <m:r>
                        <m:rPr>
                          <m:sty m:val="p"/>
                        </m:rPr>
                        <a:rPr lang="el-GR" i="1" smtClean="0">
                          <a:latin typeface="Cambria Math" panose="02040503050406030204" pitchFamily="18" charset="0"/>
                          <a:ea typeface="Cambria Math" panose="02040503050406030204" pitchFamily="18" charset="0"/>
                        </a:rPr>
                        <m:t>Δ</m:t>
                      </m:r>
                      <m:sSub>
                        <m:sSubPr>
                          <m:ctrlPr>
                            <a:rPr lang="en-IN" i="1">
                              <a:solidFill>
                                <a:srgbClr val="836967"/>
                              </a:solidFill>
                              <a:latin typeface="Cambria Math" panose="02040503050406030204" pitchFamily="18" charset="0"/>
                            </a:rPr>
                          </m:ctrlPr>
                        </m:sSubPr>
                        <m:e>
                          <m:r>
                            <a:rPr lang="en-IN" i="1">
                              <a:latin typeface="Cambria Math" panose="02040503050406030204" pitchFamily="18" charset="0"/>
                            </a:rPr>
                            <m:t>𝑥</m:t>
                          </m:r>
                        </m:e>
                        <m:sub>
                          <m:r>
                            <a:rPr lang="en-IN" i="1">
                              <a:latin typeface="Cambria Math" panose="02040503050406030204" pitchFamily="18" charset="0"/>
                            </a:rPr>
                            <m:t>𝑗𝑡</m:t>
                          </m:r>
                        </m:sub>
                      </m:sSub>
                    </m:oMath>
                  </m:oMathPara>
                </a14:m>
                <a:endParaRPr lang="en-IN" dirty="0">
                  <a:latin typeface="+mn-lt"/>
                </a:endParaRPr>
              </a:p>
              <a:p>
                <a:pPr marL="114300" indent="0">
                  <a:buNone/>
                </a:pPr>
                <a14:m>
                  <m:oMathPara xmlns:m="http://schemas.openxmlformats.org/officeDocument/2006/math">
                    <m:oMathParaPr>
                      <m:jc m:val="centerGroup"/>
                    </m:oMathParaPr>
                    <m:oMath xmlns:m="http://schemas.openxmlformats.org/officeDocument/2006/math">
                      <m:r>
                        <a:rPr lang="en-IN" i="1" smtClean="0">
                          <a:solidFill>
                            <a:srgbClr val="836967"/>
                          </a:solidFill>
                          <a:latin typeface="Cambria Math" panose="02040503050406030204" pitchFamily="18" charset="0"/>
                          <a:ea typeface="Cambria Math" panose="02040503050406030204" pitchFamily="18" charset="0"/>
                        </a:rPr>
                        <m:t>⟹</m:t>
                      </m:r>
                      <m:sSub>
                        <m:sSubPr>
                          <m:ctrlPr>
                            <a:rPr lang="en-IN" i="1">
                              <a:solidFill>
                                <a:srgbClr val="836967"/>
                              </a:solidFill>
                              <a:latin typeface="Cambria Math" panose="02040503050406030204" pitchFamily="18" charset="0"/>
                            </a:rPr>
                          </m:ctrlPr>
                        </m:sSubPr>
                        <m:e>
                          <m:acc>
                            <m:accPr>
                              <m:chr m:val="̂"/>
                              <m:ctrlPr>
                                <a:rPr lang="en-IN" i="1">
                                  <a:solidFill>
                                    <a:srgbClr val="836967"/>
                                  </a:solidFill>
                                  <a:latin typeface="Cambria Math" panose="02040503050406030204" pitchFamily="18" charset="0"/>
                                </a:rPr>
                              </m:ctrlPr>
                            </m:accPr>
                            <m:e>
                              <m:r>
                                <a:rPr lang="en-IN" i="1">
                                  <a:latin typeface="Cambria Math" panose="02040503050406030204" pitchFamily="18" charset="0"/>
                                </a:rPr>
                                <m:t>𝑃</m:t>
                              </m:r>
                            </m:e>
                          </m:acc>
                          <m:r>
                            <a:rPr lang="en-US" i="1">
                              <a:latin typeface="Cambria Math" panose="02040503050406030204" pitchFamily="18" charset="0"/>
                            </a:rPr>
                            <m:t>′</m:t>
                          </m:r>
                        </m:e>
                        <m:sub>
                          <m:r>
                            <a:rPr lang="en-IN" i="1">
                              <a:latin typeface="Cambria Math" panose="02040503050406030204" pitchFamily="18" charset="0"/>
                            </a:rPr>
                            <m:t>𝑡</m:t>
                          </m:r>
                        </m:sub>
                      </m:sSub>
                      <m:r>
                        <a:rPr lang="en-US" b="0" i="0" smtClean="0">
                          <a:latin typeface="Cambria Math" panose="02040503050406030204" pitchFamily="18" charset="0"/>
                        </a:rPr>
                        <m:t>=</m:t>
                      </m:r>
                      <m:sSub>
                        <m:sSubPr>
                          <m:ctrlPr>
                            <a:rPr lang="en-IN" i="1">
                              <a:solidFill>
                                <a:srgbClr val="836967"/>
                              </a:solidFill>
                              <a:latin typeface="Cambria Math" panose="02040503050406030204" pitchFamily="18" charset="0"/>
                            </a:rPr>
                          </m:ctrlPr>
                        </m:sSubPr>
                        <m:e>
                          <m:acc>
                            <m:accPr>
                              <m:chr m:val="̂"/>
                              <m:ctrlPr>
                                <a:rPr lang="en-IN" i="1">
                                  <a:solidFill>
                                    <a:srgbClr val="836967"/>
                                  </a:solidFill>
                                  <a:latin typeface="Cambria Math" panose="02040503050406030204" pitchFamily="18" charset="0"/>
                                </a:rPr>
                              </m:ctrlPr>
                            </m:accPr>
                            <m:e>
                              <m:r>
                                <a:rPr lang="en-IN" i="1">
                                  <a:latin typeface="Cambria Math" panose="02040503050406030204" pitchFamily="18" charset="0"/>
                                </a:rPr>
                                <m:t>𝑃</m:t>
                              </m:r>
                            </m:e>
                          </m:acc>
                        </m:e>
                        <m:sub>
                          <m:r>
                            <a:rPr lang="en-IN" i="1">
                              <a:latin typeface="Cambria Math" panose="02040503050406030204" pitchFamily="18" charset="0"/>
                            </a:rPr>
                            <m:t>𝑡</m:t>
                          </m:r>
                        </m:sub>
                      </m:sSub>
                      <m:sSup>
                        <m:sSupPr>
                          <m:ctrlPr>
                            <a:rPr lang="en-IN" i="1" smtClean="0">
                              <a:latin typeface="Cambria Math" panose="02040503050406030204" pitchFamily="18" charset="0"/>
                            </a:rPr>
                          </m:ctrlPr>
                        </m:sSupPr>
                        <m:e>
                          <m:r>
                            <a:rPr lang="en-IN" i="1" smtClean="0">
                              <a:latin typeface="Cambria Math" panose="02040503050406030204" pitchFamily="18" charset="0"/>
                            </a:rPr>
                            <m:t>𝑒</m:t>
                          </m:r>
                        </m:e>
                        <m:sup>
                          <m:sSub>
                            <m:sSubPr>
                              <m:ctrlPr>
                                <a:rPr lang="en-IN" i="1">
                                  <a:solidFill>
                                    <a:srgbClr val="836967"/>
                                  </a:solidFill>
                                  <a:latin typeface="Cambria Math" panose="02040503050406030204" pitchFamily="18" charset="0"/>
                                </a:rPr>
                              </m:ctrlPr>
                            </m:sSubPr>
                            <m:e>
                              <m:acc>
                                <m:accPr>
                                  <m:chr m:val="̂"/>
                                  <m:ctrlPr>
                                    <a:rPr lang="en-IN" i="1">
                                      <a:solidFill>
                                        <a:srgbClr val="836967"/>
                                      </a:solidFill>
                                      <a:latin typeface="Cambria Math" panose="02040503050406030204" pitchFamily="18" charset="0"/>
                                    </a:rPr>
                                  </m:ctrlPr>
                                </m:accPr>
                                <m:e>
                                  <m:r>
                                    <a:rPr lang="en-IN" i="1">
                                      <a:latin typeface="Cambria Math" panose="02040503050406030204" pitchFamily="18" charset="0"/>
                                    </a:rPr>
                                    <m:t>𝛽</m:t>
                                  </m:r>
                                </m:e>
                              </m:acc>
                            </m:e>
                            <m:sub>
                              <m:r>
                                <a:rPr lang="en-IN" i="1">
                                  <a:latin typeface="Cambria Math" panose="02040503050406030204" pitchFamily="18" charset="0"/>
                                </a:rPr>
                                <m:t>𝑗𝑡</m:t>
                              </m:r>
                            </m:sub>
                          </m:sSub>
                          <m:r>
                            <m:rPr>
                              <m:sty m:val="p"/>
                            </m:rPr>
                            <a:rPr lang="el-GR" i="1">
                              <a:latin typeface="Cambria Math" panose="02040503050406030204" pitchFamily="18" charset="0"/>
                              <a:ea typeface="Cambria Math" panose="02040503050406030204" pitchFamily="18" charset="0"/>
                            </a:rPr>
                            <m:t>Δ</m:t>
                          </m:r>
                          <m:sSub>
                            <m:sSubPr>
                              <m:ctrlPr>
                                <a:rPr lang="en-IN" i="1">
                                  <a:solidFill>
                                    <a:srgbClr val="836967"/>
                                  </a:solidFill>
                                  <a:latin typeface="Cambria Math" panose="02040503050406030204" pitchFamily="18" charset="0"/>
                                </a:rPr>
                              </m:ctrlPr>
                            </m:sSubPr>
                            <m:e>
                              <m:r>
                                <a:rPr lang="en-IN" i="1">
                                  <a:latin typeface="Cambria Math" panose="02040503050406030204" pitchFamily="18" charset="0"/>
                                </a:rPr>
                                <m:t>𝑥</m:t>
                              </m:r>
                            </m:e>
                            <m:sub>
                              <m:r>
                                <a:rPr lang="en-IN" i="1">
                                  <a:latin typeface="Cambria Math" panose="02040503050406030204" pitchFamily="18" charset="0"/>
                                </a:rPr>
                                <m:t>𝑗𝑡</m:t>
                              </m:r>
                            </m:sub>
                          </m:sSub>
                        </m:sup>
                      </m:sSup>
                    </m:oMath>
                  </m:oMathPara>
                </a14:m>
                <a:endParaRPr lang="en-IN" dirty="0">
                  <a:latin typeface="+mn-lt"/>
                </a:endParaRPr>
              </a:p>
              <a:p>
                <a:pPr marL="114300" indent="0">
                  <a:buNone/>
                </a:pPr>
                <a14:m>
                  <m:oMathPara xmlns:m="http://schemas.openxmlformats.org/officeDocument/2006/math">
                    <m:oMathParaPr>
                      <m:jc m:val="centerGroup"/>
                    </m:oMathParaPr>
                    <m:oMath xmlns:m="http://schemas.openxmlformats.org/officeDocument/2006/math">
                      <m:r>
                        <a:rPr lang="en-IN" i="1" smtClean="0">
                          <a:solidFill>
                            <a:srgbClr val="836967"/>
                          </a:solidFill>
                          <a:latin typeface="Cambria Math" panose="02040503050406030204" pitchFamily="18" charset="0"/>
                          <a:ea typeface="Cambria Math" panose="02040503050406030204" pitchFamily="18" charset="0"/>
                        </a:rPr>
                        <m:t>⟹</m:t>
                      </m:r>
                      <m:sSub>
                        <m:sSubPr>
                          <m:ctrlPr>
                            <a:rPr lang="en-IN" i="1">
                              <a:solidFill>
                                <a:srgbClr val="836967"/>
                              </a:solidFill>
                              <a:latin typeface="Cambria Math" panose="02040503050406030204" pitchFamily="18" charset="0"/>
                            </a:rPr>
                          </m:ctrlPr>
                        </m:sSubPr>
                        <m:e>
                          <m:acc>
                            <m:accPr>
                              <m:chr m:val="̂"/>
                              <m:ctrlPr>
                                <a:rPr lang="en-IN" i="1">
                                  <a:solidFill>
                                    <a:srgbClr val="836967"/>
                                  </a:solidFill>
                                  <a:latin typeface="Cambria Math" panose="02040503050406030204" pitchFamily="18" charset="0"/>
                                </a:rPr>
                              </m:ctrlPr>
                            </m:accPr>
                            <m:e>
                              <m:r>
                                <a:rPr lang="en-IN" i="1">
                                  <a:latin typeface="Cambria Math" panose="02040503050406030204" pitchFamily="18" charset="0"/>
                                </a:rPr>
                                <m:t>𝑃</m:t>
                              </m:r>
                            </m:e>
                          </m:acc>
                          <m:r>
                            <a:rPr lang="en-US" i="1">
                              <a:latin typeface="Cambria Math" panose="02040503050406030204" pitchFamily="18" charset="0"/>
                            </a:rPr>
                            <m:t>′</m:t>
                          </m:r>
                        </m:e>
                        <m:sub>
                          <m:r>
                            <a:rPr lang="en-IN" i="1">
                              <a:latin typeface="Cambria Math" panose="02040503050406030204" pitchFamily="18" charset="0"/>
                            </a:rPr>
                            <m:t>𝑡</m:t>
                          </m:r>
                        </m:sub>
                      </m:sSub>
                      <m:r>
                        <a:rPr lang="en-US" b="0" i="0" smtClean="0">
                          <a:latin typeface="Cambria Math" panose="02040503050406030204" pitchFamily="18" charset="0"/>
                        </a:rPr>
                        <m:t>=</m:t>
                      </m:r>
                      <m:sSub>
                        <m:sSubPr>
                          <m:ctrlPr>
                            <a:rPr lang="en-IN" i="1">
                              <a:solidFill>
                                <a:srgbClr val="836967"/>
                              </a:solidFill>
                              <a:latin typeface="Cambria Math" panose="02040503050406030204" pitchFamily="18" charset="0"/>
                            </a:rPr>
                          </m:ctrlPr>
                        </m:sSubPr>
                        <m:e>
                          <m:acc>
                            <m:accPr>
                              <m:chr m:val="̂"/>
                              <m:ctrlPr>
                                <a:rPr lang="en-IN" i="1">
                                  <a:solidFill>
                                    <a:srgbClr val="836967"/>
                                  </a:solidFill>
                                  <a:latin typeface="Cambria Math" panose="02040503050406030204" pitchFamily="18" charset="0"/>
                                </a:rPr>
                              </m:ctrlPr>
                            </m:accPr>
                            <m:e>
                              <m:r>
                                <a:rPr lang="en-IN" i="1">
                                  <a:latin typeface="Cambria Math" panose="02040503050406030204" pitchFamily="18" charset="0"/>
                                </a:rPr>
                                <m:t>𝑃</m:t>
                              </m:r>
                            </m:e>
                          </m:acc>
                        </m:e>
                        <m:sub>
                          <m:r>
                            <a:rPr lang="en-IN" i="1">
                              <a:latin typeface="Cambria Math" panose="02040503050406030204" pitchFamily="18" charset="0"/>
                            </a:rPr>
                            <m:t>𝑡</m:t>
                          </m:r>
                        </m:sub>
                      </m:sSub>
                      <m:sSup>
                        <m:sSupPr>
                          <m:ctrlPr>
                            <a:rPr lang="en-IN" i="1" smtClean="0">
                              <a:latin typeface="Cambria Math" panose="02040503050406030204" pitchFamily="18" charset="0"/>
                            </a:rPr>
                          </m:ctrlPr>
                        </m:sSupPr>
                        <m:e>
                          <m:r>
                            <a:rPr lang="en-IN" i="1" smtClean="0">
                              <a:latin typeface="Cambria Math" panose="02040503050406030204" pitchFamily="18" charset="0"/>
                            </a:rPr>
                            <m:t>𝑒</m:t>
                          </m:r>
                        </m:e>
                        <m:sup>
                          <m:sSub>
                            <m:sSubPr>
                              <m:ctrlPr>
                                <a:rPr lang="en-IN" i="1">
                                  <a:solidFill>
                                    <a:srgbClr val="836967"/>
                                  </a:solidFill>
                                  <a:latin typeface="Cambria Math" panose="02040503050406030204" pitchFamily="18" charset="0"/>
                                </a:rPr>
                              </m:ctrlPr>
                            </m:sSubPr>
                            <m:e>
                              <m:acc>
                                <m:accPr>
                                  <m:chr m:val="̂"/>
                                  <m:ctrlPr>
                                    <a:rPr lang="en-IN" i="1">
                                      <a:solidFill>
                                        <a:srgbClr val="836967"/>
                                      </a:solidFill>
                                      <a:latin typeface="Cambria Math" panose="02040503050406030204" pitchFamily="18" charset="0"/>
                                    </a:rPr>
                                  </m:ctrlPr>
                                </m:accPr>
                                <m:e>
                                  <m:r>
                                    <a:rPr lang="en-IN" i="1">
                                      <a:latin typeface="Cambria Math" panose="02040503050406030204" pitchFamily="18" charset="0"/>
                                    </a:rPr>
                                    <m:t>𝛽</m:t>
                                  </m:r>
                                </m:e>
                              </m:acc>
                            </m:e>
                            <m:sub>
                              <m:r>
                                <a:rPr lang="en-IN" i="1">
                                  <a:latin typeface="Cambria Math" panose="02040503050406030204" pitchFamily="18" charset="0"/>
                                </a:rPr>
                                <m:t>𝑗𝑡</m:t>
                              </m:r>
                            </m:sub>
                          </m:sSub>
                        </m:sup>
                      </m:sSup>
                    </m:oMath>
                  </m:oMathPara>
                </a14:m>
                <a:endParaRPr lang="en-IN" dirty="0">
                  <a:latin typeface="+mn-lt"/>
                </a:endParaRPr>
              </a:p>
            </p:txBody>
          </p:sp>
        </mc:Choice>
        <mc:Fallback xmlns="">
          <p:sp>
            <p:nvSpPr>
              <p:cNvPr id="6" name="Text Placeholder 5">
                <a:extLst>
                  <a:ext uri="{FF2B5EF4-FFF2-40B4-BE49-F238E27FC236}">
                    <a16:creationId xmlns:a16="http://schemas.microsoft.com/office/drawing/2014/main" id="{6DAE2F35-77FA-4CDA-92B8-DAE33D2DE457}"/>
                  </a:ext>
                </a:extLst>
              </p:cNvPr>
              <p:cNvSpPr>
                <a:spLocks noGrp="1" noRot="1" noChangeAspect="1" noMove="1" noResize="1" noEditPoints="1" noAdjustHandles="1" noChangeArrowheads="1" noChangeShapeType="1" noTextEdit="1"/>
              </p:cNvSpPr>
              <p:nvPr>
                <p:ph type="body" idx="1"/>
              </p:nvPr>
            </p:nvSpPr>
            <p:spPr>
              <a:blipFill>
                <a:blip r:embed="rId2"/>
                <a:stretch>
                  <a:fillRect/>
                </a:stretch>
              </a:blipFill>
            </p:spPr>
            <p:txBody>
              <a:bodyPr/>
              <a:lstStyle/>
              <a:p>
                <a:r>
                  <a:rPr lang="en-IN">
                    <a:noFill/>
                  </a:rPr>
                  <a:t> </a:t>
                </a:r>
              </a:p>
            </p:txBody>
          </p:sp>
        </mc:Fallback>
      </mc:AlternateContent>
      <p:sp>
        <p:nvSpPr>
          <p:cNvPr id="3" name="Slide Number Placeholder 2">
            <a:extLst>
              <a:ext uri="{FF2B5EF4-FFF2-40B4-BE49-F238E27FC236}">
                <a16:creationId xmlns:a16="http://schemas.microsoft.com/office/drawing/2014/main" id="{F5E1CE71-B014-4F96-BF16-FBC350A5A0D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33</a:t>
            </a:fld>
            <a:endParaRPr lang="en" dirty="0"/>
          </a:p>
        </p:txBody>
      </p:sp>
    </p:spTree>
    <p:extLst>
      <p:ext uri="{BB962C8B-B14F-4D97-AF65-F5344CB8AC3E}">
        <p14:creationId xmlns:p14="http://schemas.microsoft.com/office/powerpoint/2010/main" val="163260523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E307DA-09DD-4E7D-BEEA-EC00A36932D7}"/>
              </a:ext>
            </a:extLst>
          </p:cNvPr>
          <p:cNvSpPr>
            <a:spLocks noGrp="1"/>
          </p:cNvSpPr>
          <p:nvPr>
            <p:ph type="title"/>
          </p:nvPr>
        </p:nvSpPr>
        <p:spPr/>
        <p:txBody>
          <a:bodyPr/>
          <a:lstStyle/>
          <a:p>
            <a:r>
              <a:rPr lang="en-US" dirty="0"/>
              <a:t>Model Choices</a:t>
            </a:r>
            <a:endParaRPr lang="en-IN" dirty="0"/>
          </a:p>
        </p:txBody>
      </p:sp>
      <p:sp>
        <p:nvSpPr>
          <p:cNvPr id="3" name="Text Placeholder 2">
            <a:extLst>
              <a:ext uri="{FF2B5EF4-FFF2-40B4-BE49-F238E27FC236}">
                <a16:creationId xmlns:a16="http://schemas.microsoft.com/office/drawing/2014/main" id="{BDBE5838-769E-474C-86C2-EF8DE7066BA6}"/>
              </a:ext>
            </a:extLst>
          </p:cNvPr>
          <p:cNvSpPr>
            <a:spLocks noGrp="1"/>
          </p:cNvSpPr>
          <p:nvPr>
            <p:ph type="body" idx="1"/>
          </p:nvPr>
        </p:nvSpPr>
        <p:spPr/>
        <p:txBody>
          <a:bodyPr/>
          <a:lstStyle/>
          <a:p>
            <a:r>
              <a:rPr lang="en-US" dirty="0"/>
              <a:t>Referenced on D [</a:t>
            </a:r>
            <a:r>
              <a:rPr lang="en-IN" dirty="0"/>
              <a:t> ∵ EPC D has most number of values]</a:t>
            </a:r>
          </a:p>
          <a:p>
            <a:r>
              <a:rPr lang="en-IN" dirty="0"/>
              <a:t>Referenced on North-west</a:t>
            </a:r>
            <a:r>
              <a:rPr lang="en-US" dirty="0"/>
              <a:t>[</a:t>
            </a:r>
            <a:r>
              <a:rPr lang="en-IN" dirty="0"/>
              <a:t> ∵ North-west has most number of values]</a:t>
            </a:r>
          </a:p>
          <a:p>
            <a:endParaRPr lang="en-US" dirty="0"/>
          </a:p>
        </p:txBody>
      </p:sp>
      <p:sp>
        <p:nvSpPr>
          <p:cNvPr id="4" name="Slide Number Placeholder 3">
            <a:extLst>
              <a:ext uri="{FF2B5EF4-FFF2-40B4-BE49-F238E27FC236}">
                <a16:creationId xmlns:a16="http://schemas.microsoft.com/office/drawing/2014/main" id="{E9DE6027-DD39-4E06-8052-0DCB7E20EC9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34</a:t>
            </a:fld>
            <a:endParaRPr lang="en" dirty="0"/>
          </a:p>
        </p:txBody>
      </p:sp>
    </p:spTree>
    <p:extLst>
      <p:ext uri="{BB962C8B-B14F-4D97-AF65-F5344CB8AC3E}">
        <p14:creationId xmlns:p14="http://schemas.microsoft.com/office/powerpoint/2010/main" val="367995016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D35148A-A7BE-4D9F-A7F6-FA6D8B71717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35</a:t>
            </a:fld>
            <a:endParaRPr lang="en" dirty="0"/>
          </a:p>
        </p:txBody>
      </p:sp>
      <p:graphicFrame>
        <p:nvGraphicFramePr>
          <p:cNvPr id="9" name="Chart 8">
            <a:extLst>
              <a:ext uri="{FF2B5EF4-FFF2-40B4-BE49-F238E27FC236}">
                <a16:creationId xmlns:a16="http://schemas.microsoft.com/office/drawing/2014/main" id="{E620B4B3-D40C-4119-A1FD-146728231E49}"/>
              </a:ext>
            </a:extLst>
          </p:cNvPr>
          <p:cNvGraphicFramePr/>
          <p:nvPr>
            <p:extLst>
              <p:ext uri="{D42A27DB-BD31-4B8C-83A1-F6EECF244321}">
                <p14:modId xmlns:p14="http://schemas.microsoft.com/office/powerpoint/2010/main" val="1136032770"/>
              </p:ext>
            </p:extLst>
          </p:nvPr>
        </p:nvGraphicFramePr>
        <p:xfrm>
          <a:off x="-70884" y="1"/>
          <a:ext cx="9214884" cy="51435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19659422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F1AAE2B-6575-4687-A74B-6B31757752E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36</a:t>
            </a:fld>
            <a:endParaRPr lang="en" dirty="0"/>
          </a:p>
        </p:txBody>
      </p:sp>
      <p:pic>
        <p:nvPicPr>
          <p:cNvPr id="4" name="Picture 3">
            <a:extLst>
              <a:ext uri="{FF2B5EF4-FFF2-40B4-BE49-F238E27FC236}">
                <a16:creationId xmlns:a16="http://schemas.microsoft.com/office/drawing/2014/main" id="{CC5DA247-6C17-4B85-8DD9-8E75B3306F80}"/>
              </a:ext>
            </a:extLst>
          </p:cNvPr>
          <p:cNvPicPr>
            <a:picLocks noChangeAspect="1"/>
          </p:cNvPicPr>
          <p:nvPr/>
        </p:nvPicPr>
        <p:blipFill>
          <a:blip r:embed="rId2"/>
          <a:srcRect/>
          <a:stretch/>
        </p:blipFill>
        <p:spPr>
          <a:xfrm>
            <a:off x="1" y="254142"/>
            <a:ext cx="9143998" cy="4649390"/>
          </a:xfrm>
          <a:prstGeom prst="rect">
            <a:avLst/>
          </a:prstGeom>
        </p:spPr>
      </p:pic>
    </p:spTree>
    <p:extLst>
      <p:ext uri="{BB962C8B-B14F-4D97-AF65-F5344CB8AC3E}">
        <p14:creationId xmlns:p14="http://schemas.microsoft.com/office/powerpoint/2010/main" val="189547094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0F7A329-487A-456E-9A97-D5805935B97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37</a:t>
            </a:fld>
            <a:endParaRPr lang="en" dirty="0"/>
          </a:p>
        </p:txBody>
      </p:sp>
      <p:pic>
        <p:nvPicPr>
          <p:cNvPr id="4" name="Picture 3">
            <a:extLst>
              <a:ext uri="{FF2B5EF4-FFF2-40B4-BE49-F238E27FC236}">
                <a16:creationId xmlns:a16="http://schemas.microsoft.com/office/drawing/2014/main" id="{1C28AACC-11D9-403E-BF55-73C644B94626}"/>
              </a:ext>
            </a:extLst>
          </p:cNvPr>
          <p:cNvPicPr>
            <a:picLocks noChangeAspect="1"/>
          </p:cNvPicPr>
          <p:nvPr/>
        </p:nvPicPr>
        <p:blipFill>
          <a:blip r:embed="rId2"/>
          <a:srcRect/>
          <a:stretch/>
        </p:blipFill>
        <p:spPr>
          <a:xfrm>
            <a:off x="1" y="247054"/>
            <a:ext cx="9143998" cy="4649390"/>
          </a:xfrm>
          <a:prstGeom prst="rect">
            <a:avLst/>
          </a:prstGeom>
        </p:spPr>
      </p:pic>
    </p:spTree>
    <p:extLst>
      <p:ext uri="{BB962C8B-B14F-4D97-AF65-F5344CB8AC3E}">
        <p14:creationId xmlns:p14="http://schemas.microsoft.com/office/powerpoint/2010/main" val="298967229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EFE98D7-4519-4AE3-8325-D5DC96D69B4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38</a:t>
            </a:fld>
            <a:endParaRPr lang="en" dirty="0"/>
          </a:p>
        </p:txBody>
      </p:sp>
      <p:pic>
        <p:nvPicPr>
          <p:cNvPr id="5" name="Picture 4">
            <a:extLst>
              <a:ext uri="{FF2B5EF4-FFF2-40B4-BE49-F238E27FC236}">
                <a16:creationId xmlns:a16="http://schemas.microsoft.com/office/drawing/2014/main" id="{A6588AC0-B447-420C-95D6-9B914C6E8611}"/>
              </a:ext>
            </a:extLst>
          </p:cNvPr>
          <p:cNvPicPr>
            <a:picLocks noChangeAspect="1"/>
          </p:cNvPicPr>
          <p:nvPr/>
        </p:nvPicPr>
        <p:blipFill>
          <a:blip r:embed="rId2"/>
          <a:srcRect/>
          <a:stretch/>
        </p:blipFill>
        <p:spPr>
          <a:xfrm>
            <a:off x="1" y="247055"/>
            <a:ext cx="9143998" cy="4649390"/>
          </a:xfrm>
          <a:prstGeom prst="rect">
            <a:avLst/>
          </a:prstGeom>
        </p:spPr>
      </p:pic>
    </p:spTree>
    <p:extLst>
      <p:ext uri="{BB962C8B-B14F-4D97-AF65-F5344CB8AC3E}">
        <p14:creationId xmlns:p14="http://schemas.microsoft.com/office/powerpoint/2010/main" val="36572362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434B729-048C-474A-AAEF-AF12796709F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39</a:t>
            </a:fld>
            <a:endParaRPr lang="en" dirty="0"/>
          </a:p>
        </p:txBody>
      </p:sp>
      <p:pic>
        <p:nvPicPr>
          <p:cNvPr id="4" name="Picture 3">
            <a:extLst>
              <a:ext uri="{FF2B5EF4-FFF2-40B4-BE49-F238E27FC236}">
                <a16:creationId xmlns:a16="http://schemas.microsoft.com/office/drawing/2014/main" id="{41337FCD-4103-4988-AB25-95281F65AD84}"/>
              </a:ext>
            </a:extLst>
          </p:cNvPr>
          <p:cNvPicPr>
            <a:picLocks noChangeAspect="1"/>
          </p:cNvPicPr>
          <p:nvPr/>
        </p:nvPicPr>
        <p:blipFill>
          <a:blip r:embed="rId2"/>
          <a:srcRect/>
          <a:stretch/>
        </p:blipFill>
        <p:spPr>
          <a:xfrm>
            <a:off x="1" y="247054"/>
            <a:ext cx="9143998" cy="4649390"/>
          </a:xfrm>
          <a:prstGeom prst="rect">
            <a:avLst/>
          </a:prstGeom>
        </p:spPr>
      </p:pic>
    </p:spTree>
    <p:extLst>
      <p:ext uri="{BB962C8B-B14F-4D97-AF65-F5344CB8AC3E}">
        <p14:creationId xmlns:p14="http://schemas.microsoft.com/office/powerpoint/2010/main" val="36996146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7538" name="Rectangle 2">
            <a:extLst>
              <a:ext uri="{FF2B5EF4-FFF2-40B4-BE49-F238E27FC236}">
                <a16:creationId xmlns:a16="http://schemas.microsoft.com/office/drawing/2014/main" id="{47F14E91-3D0E-43F1-ABBC-98B1501A4594}"/>
              </a:ext>
            </a:extLst>
          </p:cNvPr>
          <p:cNvSpPr>
            <a:spLocks noGrp="1" noChangeArrowheads="1"/>
          </p:cNvSpPr>
          <p:nvPr>
            <p:ph type="title"/>
          </p:nvPr>
        </p:nvSpPr>
        <p:spPr/>
        <p:txBody>
          <a:bodyPr/>
          <a:lstStyle/>
          <a:p>
            <a:pPr marL="628650" indent="-628650"/>
            <a:r>
              <a:rPr lang="en-US" altLang="en-US" sz="3600"/>
              <a:t>Multiple Regression Model</a:t>
            </a:r>
          </a:p>
        </p:txBody>
      </p:sp>
      <p:sp>
        <p:nvSpPr>
          <p:cNvPr id="577539" name="Rectangle 3">
            <a:extLst>
              <a:ext uri="{FF2B5EF4-FFF2-40B4-BE49-F238E27FC236}">
                <a16:creationId xmlns:a16="http://schemas.microsoft.com/office/drawing/2014/main" id="{33B9A87C-3D09-4BF7-AC6C-5377EC302919}"/>
              </a:ext>
            </a:extLst>
          </p:cNvPr>
          <p:cNvSpPr>
            <a:spLocks noGrp="1" noChangeArrowheads="1"/>
          </p:cNvSpPr>
          <p:nvPr>
            <p:ph type="body" idx="1"/>
          </p:nvPr>
        </p:nvSpPr>
        <p:spPr>
          <a:xfrm>
            <a:off x="1131500" y="1482066"/>
            <a:ext cx="3339900" cy="3160818"/>
          </a:xfrm>
        </p:spPr>
        <p:txBody>
          <a:bodyPr/>
          <a:lstStyle/>
          <a:p>
            <a:pPr marL="400050" indent="-400050">
              <a:lnSpc>
                <a:spcPct val="80000"/>
              </a:lnSpc>
            </a:pPr>
            <a:r>
              <a:rPr lang="en-US" altLang="en-US" sz="2100" dirty="0"/>
              <a:t>Intercept </a:t>
            </a:r>
            <a:r>
              <a:rPr lang="el-GR" altLang="en-US" sz="2100" dirty="0">
                <a:cs typeface="Arial" panose="020B0604020202020204" pitchFamily="34" charset="0"/>
              </a:rPr>
              <a:t>α</a:t>
            </a:r>
            <a:r>
              <a:rPr lang="en-US" altLang="en-US" sz="2100" dirty="0">
                <a:cs typeface="Arial" panose="020B0604020202020204" pitchFamily="34" charset="0"/>
              </a:rPr>
              <a:t> </a:t>
            </a:r>
            <a:r>
              <a:rPr lang="en-US" altLang="en-US" sz="2100" dirty="0"/>
              <a:t>predicts where the regression </a:t>
            </a:r>
            <a:r>
              <a:rPr lang="en-US" altLang="en-US" sz="2100" i="1" dirty="0"/>
              <a:t>plane </a:t>
            </a:r>
            <a:r>
              <a:rPr lang="en-US" altLang="en-US" sz="2100" dirty="0"/>
              <a:t>crosses the Y axis</a:t>
            </a:r>
          </a:p>
          <a:p>
            <a:pPr marL="400050" indent="-400050">
              <a:lnSpc>
                <a:spcPct val="80000"/>
              </a:lnSpc>
            </a:pPr>
            <a:r>
              <a:rPr lang="en-US" altLang="en-US" sz="2100" dirty="0"/>
              <a:t>Slope for variable X</a:t>
            </a:r>
            <a:r>
              <a:rPr lang="en-US" altLang="en-US" sz="2100" baseline="-25000" dirty="0"/>
              <a:t>1</a:t>
            </a:r>
            <a:r>
              <a:rPr lang="en-US" altLang="en-US" sz="2100" dirty="0"/>
              <a:t> (</a:t>
            </a:r>
            <a:r>
              <a:rPr lang="el-GR" altLang="en-US" sz="2100" dirty="0">
                <a:cs typeface="Arial" panose="020B0604020202020204" pitchFamily="34" charset="0"/>
              </a:rPr>
              <a:t>β</a:t>
            </a:r>
            <a:r>
              <a:rPr lang="en-US" altLang="en-US" sz="2100" baseline="-25000" dirty="0">
                <a:cs typeface="Arial" panose="020B0604020202020204" pitchFamily="34" charset="0"/>
              </a:rPr>
              <a:t>1</a:t>
            </a:r>
            <a:r>
              <a:rPr lang="en-US" altLang="en-US" sz="2100" dirty="0"/>
              <a:t>) predicts the change in Y per unit X</a:t>
            </a:r>
            <a:r>
              <a:rPr lang="en-US" altLang="en-US" sz="2100" baseline="-25000" dirty="0"/>
              <a:t>1</a:t>
            </a:r>
            <a:r>
              <a:rPr lang="en-US" altLang="en-US" sz="2100" dirty="0"/>
              <a:t> holding X</a:t>
            </a:r>
            <a:r>
              <a:rPr lang="en-US" altLang="en-US" sz="2100" baseline="-25000" dirty="0"/>
              <a:t>2</a:t>
            </a:r>
            <a:r>
              <a:rPr lang="en-US" altLang="en-US" sz="2100" dirty="0"/>
              <a:t> constant</a:t>
            </a:r>
          </a:p>
          <a:p>
            <a:pPr marL="400050" indent="-400050">
              <a:lnSpc>
                <a:spcPct val="80000"/>
              </a:lnSpc>
            </a:pPr>
            <a:r>
              <a:rPr lang="en-US" altLang="en-US" sz="2100" dirty="0"/>
              <a:t>The slope for variable X</a:t>
            </a:r>
            <a:r>
              <a:rPr lang="en-US" altLang="en-US" sz="2100" baseline="-25000" dirty="0"/>
              <a:t>2</a:t>
            </a:r>
            <a:r>
              <a:rPr lang="en-US" altLang="en-US" sz="2100" dirty="0"/>
              <a:t> (</a:t>
            </a:r>
            <a:r>
              <a:rPr lang="el-GR" altLang="en-US" sz="2100" dirty="0">
                <a:cs typeface="Arial" panose="020B0604020202020204" pitchFamily="34" charset="0"/>
              </a:rPr>
              <a:t>β</a:t>
            </a:r>
            <a:r>
              <a:rPr lang="en-US" altLang="en-US" sz="2100" baseline="-25000" dirty="0">
                <a:cs typeface="Arial" panose="020B0604020202020204" pitchFamily="34" charset="0"/>
              </a:rPr>
              <a:t>2</a:t>
            </a:r>
            <a:r>
              <a:rPr lang="en-US" altLang="en-US" sz="2100" dirty="0"/>
              <a:t>) predicts the change in Y per unit X</a:t>
            </a:r>
            <a:r>
              <a:rPr lang="en-US" altLang="en-US" sz="2100" baseline="-25000" dirty="0"/>
              <a:t>2</a:t>
            </a:r>
            <a:r>
              <a:rPr lang="en-US" altLang="en-US" sz="2100" dirty="0"/>
              <a:t> holding X</a:t>
            </a:r>
            <a:r>
              <a:rPr lang="en-US" altLang="en-US" sz="2100" baseline="-25000" dirty="0"/>
              <a:t>1</a:t>
            </a:r>
            <a:r>
              <a:rPr lang="en-US" altLang="en-US" sz="2100" dirty="0"/>
              <a:t> constant</a:t>
            </a:r>
          </a:p>
        </p:txBody>
      </p:sp>
      <p:sp>
        <p:nvSpPr>
          <p:cNvPr id="10" name="Slide Number Placeholder 5">
            <a:extLst>
              <a:ext uri="{FF2B5EF4-FFF2-40B4-BE49-F238E27FC236}">
                <a16:creationId xmlns:a16="http://schemas.microsoft.com/office/drawing/2014/main" id="{6D255ED5-EFD5-4F84-92FC-9773B4368297}"/>
              </a:ext>
            </a:extLst>
          </p:cNvPr>
          <p:cNvSpPr>
            <a:spLocks noGrp="1"/>
          </p:cNvSpPr>
          <p:nvPr>
            <p:ph type="sldNum" idx="12"/>
          </p:nvPr>
        </p:nvSpPr>
        <p:spPr/>
        <p:txBody>
          <a:bodyPr/>
          <a:lstStyle/>
          <a:p>
            <a:fld id="{B95B3FC1-142F-41D0-AD39-BDA13265EC32}" type="slidenum">
              <a:rPr lang="en-US" altLang="en-US"/>
              <a:pPr/>
              <a:t>4</a:t>
            </a:fld>
            <a:endParaRPr lang="en-US" altLang="en-US"/>
          </a:p>
        </p:txBody>
      </p:sp>
      <p:pic>
        <p:nvPicPr>
          <p:cNvPr id="577540" name="Picture 4">
            <a:extLst>
              <a:ext uri="{FF2B5EF4-FFF2-40B4-BE49-F238E27FC236}">
                <a16:creationId xmlns:a16="http://schemas.microsoft.com/office/drawing/2014/main" id="{8A30DBEE-4808-4504-93F3-719F1CC615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r="3293" b="3255"/>
          <a:stretch>
            <a:fillRect/>
          </a:stretch>
        </p:blipFill>
        <p:spPr bwMode="auto">
          <a:xfrm>
            <a:off x="4879895" y="1316065"/>
            <a:ext cx="3423228" cy="33788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77539">
                                            <p:txEl>
                                              <p:pRg st="0" end="0"/>
                                            </p:txEl>
                                          </p:spTgt>
                                        </p:tgtEl>
                                        <p:attrNameLst>
                                          <p:attrName>style.visibility</p:attrName>
                                        </p:attrNameLst>
                                      </p:cBhvr>
                                      <p:to>
                                        <p:strVal val="visible"/>
                                      </p:to>
                                    </p:set>
                                    <p:animEffect transition="in" filter="fade">
                                      <p:cBhvr>
                                        <p:cTn id="7" dur="1000"/>
                                        <p:tgtEl>
                                          <p:spTgt spid="577539">
                                            <p:txEl>
                                              <p:pRg st="0" end="0"/>
                                            </p:txEl>
                                          </p:spTgt>
                                        </p:tgtEl>
                                      </p:cBhvr>
                                    </p:animEffect>
                                    <p:anim calcmode="lin" valueType="num">
                                      <p:cBhvr>
                                        <p:cTn id="8" dur="1000" fill="hold"/>
                                        <p:tgtEl>
                                          <p:spTgt spid="577539">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577539">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577539">
                                            <p:txEl>
                                              <p:pRg st="1" end="1"/>
                                            </p:txEl>
                                          </p:spTgt>
                                        </p:tgtEl>
                                        <p:attrNameLst>
                                          <p:attrName>style.visibility</p:attrName>
                                        </p:attrNameLst>
                                      </p:cBhvr>
                                      <p:to>
                                        <p:strVal val="visible"/>
                                      </p:to>
                                    </p:set>
                                    <p:animEffect transition="in" filter="fade">
                                      <p:cBhvr>
                                        <p:cTn id="14" dur="1000"/>
                                        <p:tgtEl>
                                          <p:spTgt spid="577539">
                                            <p:txEl>
                                              <p:pRg st="1" end="1"/>
                                            </p:txEl>
                                          </p:spTgt>
                                        </p:tgtEl>
                                      </p:cBhvr>
                                    </p:animEffect>
                                    <p:anim calcmode="lin" valueType="num">
                                      <p:cBhvr>
                                        <p:cTn id="15" dur="1000" fill="hold"/>
                                        <p:tgtEl>
                                          <p:spTgt spid="577539">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577539">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577539">
                                            <p:txEl>
                                              <p:pRg st="2" end="2"/>
                                            </p:txEl>
                                          </p:spTgt>
                                        </p:tgtEl>
                                        <p:attrNameLst>
                                          <p:attrName>style.visibility</p:attrName>
                                        </p:attrNameLst>
                                      </p:cBhvr>
                                      <p:to>
                                        <p:strVal val="visible"/>
                                      </p:to>
                                    </p:set>
                                    <p:animEffect transition="in" filter="fade">
                                      <p:cBhvr>
                                        <p:cTn id="21" dur="1000"/>
                                        <p:tgtEl>
                                          <p:spTgt spid="577539">
                                            <p:txEl>
                                              <p:pRg st="2" end="2"/>
                                            </p:txEl>
                                          </p:spTgt>
                                        </p:tgtEl>
                                      </p:cBhvr>
                                    </p:animEffect>
                                    <p:anim calcmode="lin" valueType="num">
                                      <p:cBhvr>
                                        <p:cTn id="22" dur="1000" fill="hold"/>
                                        <p:tgtEl>
                                          <p:spTgt spid="577539">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577539">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7539"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AF72EE2-FF45-4FE7-852E-3638430991C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40</a:t>
            </a:fld>
            <a:endParaRPr lang="en" dirty="0"/>
          </a:p>
        </p:txBody>
      </p:sp>
      <p:pic>
        <p:nvPicPr>
          <p:cNvPr id="4" name="Picture 3">
            <a:extLst>
              <a:ext uri="{FF2B5EF4-FFF2-40B4-BE49-F238E27FC236}">
                <a16:creationId xmlns:a16="http://schemas.microsoft.com/office/drawing/2014/main" id="{FBE611A0-7D41-45A8-8E2A-3CD3A26A6E58}"/>
              </a:ext>
            </a:extLst>
          </p:cNvPr>
          <p:cNvPicPr>
            <a:picLocks noChangeAspect="1"/>
          </p:cNvPicPr>
          <p:nvPr/>
        </p:nvPicPr>
        <p:blipFill>
          <a:blip r:embed="rId2"/>
          <a:srcRect/>
          <a:stretch/>
        </p:blipFill>
        <p:spPr>
          <a:xfrm>
            <a:off x="1" y="247054"/>
            <a:ext cx="9143998" cy="4649390"/>
          </a:xfrm>
          <a:prstGeom prst="rect">
            <a:avLst/>
          </a:prstGeom>
        </p:spPr>
      </p:pic>
    </p:spTree>
    <p:extLst>
      <p:ext uri="{BB962C8B-B14F-4D97-AF65-F5344CB8AC3E}">
        <p14:creationId xmlns:p14="http://schemas.microsoft.com/office/powerpoint/2010/main" val="167776875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EFE98D7-4519-4AE3-8325-D5DC96D69B4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41</a:t>
            </a:fld>
            <a:endParaRPr lang="en" dirty="0"/>
          </a:p>
        </p:txBody>
      </p:sp>
      <p:pic>
        <p:nvPicPr>
          <p:cNvPr id="5" name="Picture 4">
            <a:extLst>
              <a:ext uri="{FF2B5EF4-FFF2-40B4-BE49-F238E27FC236}">
                <a16:creationId xmlns:a16="http://schemas.microsoft.com/office/drawing/2014/main" id="{D414EA18-7B58-4C59-B1EA-412F9DEA94DA}"/>
              </a:ext>
            </a:extLst>
          </p:cNvPr>
          <p:cNvPicPr>
            <a:picLocks noChangeAspect="1"/>
          </p:cNvPicPr>
          <p:nvPr/>
        </p:nvPicPr>
        <p:blipFill>
          <a:blip r:embed="rId2"/>
          <a:srcRect/>
          <a:stretch/>
        </p:blipFill>
        <p:spPr>
          <a:xfrm>
            <a:off x="0" y="247054"/>
            <a:ext cx="9144000" cy="4649390"/>
          </a:xfrm>
          <a:prstGeom prst="rect">
            <a:avLst/>
          </a:prstGeom>
        </p:spPr>
      </p:pic>
    </p:spTree>
    <p:extLst>
      <p:ext uri="{BB962C8B-B14F-4D97-AF65-F5344CB8AC3E}">
        <p14:creationId xmlns:p14="http://schemas.microsoft.com/office/powerpoint/2010/main" val="37918633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740"/>
        <p:cNvGrpSpPr/>
        <p:nvPr/>
      </p:nvGrpSpPr>
      <p:grpSpPr>
        <a:xfrm>
          <a:off x="0" y="0"/>
          <a:ext cx="0" cy="0"/>
          <a:chOff x="0" y="0"/>
          <a:chExt cx="0" cy="0"/>
        </a:xfrm>
      </p:grpSpPr>
      <p:sp>
        <p:nvSpPr>
          <p:cNvPr id="741" name="Google Shape;741;p38"/>
          <p:cNvSpPr txBox="1">
            <a:spLocks noGrp="1"/>
          </p:cNvSpPr>
          <p:nvPr>
            <p:ph type="ctrTitle"/>
          </p:nvPr>
        </p:nvSpPr>
        <p:spPr>
          <a:xfrm>
            <a:off x="2309350" y="3031150"/>
            <a:ext cx="5214600" cy="1159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Price vs Socio-Economic</a:t>
            </a:r>
            <a:endParaRPr dirty="0"/>
          </a:p>
        </p:txBody>
      </p:sp>
      <p:sp>
        <p:nvSpPr>
          <p:cNvPr id="743" name="Google Shape;743;p38"/>
          <p:cNvSpPr txBox="1"/>
          <p:nvPr/>
        </p:nvSpPr>
        <p:spPr>
          <a:xfrm>
            <a:off x="7416725" y="3661925"/>
            <a:ext cx="1760400" cy="12048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2000" b="1" dirty="0">
                <a:solidFill>
                  <a:schemeClr val="accent2"/>
                </a:solidFill>
                <a:latin typeface="Oswald"/>
                <a:sym typeface="Oswald"/>
              </a:rPr>
              <a:t>3</a:t>
            </a:r>
            <a:endParaRPr sz="12000" dirty="0">
              <a:solidFill>
                <a:schemeClr val="accent2"/>
              </a:solidFill>
            </a:endParaRPr>
          </a:p>
        </p:txBody>
      </p:sp>
    </p:spTree>
    <p:extLst>
      <p:ext uri="{BB962C8B-B14F-4D97-AF65-F5344CB8AC3E}">
        <p14:creationId xmlns:p14="http://schemas.microsoft.com/office/powerpoint/2010/main" val="89472991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98"/>
        <p:cNvGrpSpPr/>
        <p:nvPr/>
      </p:nvGrpSpPr>
      <p:grpSpPr>
        <a:xfrm>
          <a:off x="0" y="0"/>
          <a:ext cx="0" cy="0"/>
          <a:chOff x="0" y="0"/>
          <a:chExt cx="0" cy="0"/>
        </a:xfrm>
      </p:grpSpPr>
      <p:sp>
        <p:nvSpPr>
          <p:cNvPr id="499" name="Google Shape;499;p18"/>
          <p:cNvSpPr txBox="1">
            <a:spLocks noGrp="1"/>
          </p:cNvSpPr>
          <p:nvPr>
            <p:ph type="title"/>
          </p:nvPr>
        </p:nvSpPr>
        <p:spPr>
          <a:xfrm>
            <a:off x="1073700" y="-67621"/>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IN" dirty="0"/>
              <a:t>Normality</a:t>
            </a:r>
            <a:endParaRPr lang="en-IN" dirty="0">
              <a:solidFill>
                <a:schemeClr val="accent2"/>
              </a:solidFill>
            </a:endParaRPr>
          </a:p>
        </p:txBody>
      </p:sp>
      <p:sp>
        <p:nvSpPr>
          <p:cNvPr id="500" name="Google Shape;500;p18"/>
          <p:cNvSpPr txBox="1">
            <a:spLocks noGrp="1"/>
          </p:cNvSpPr>
          <p:nvPr>
            <p:ph type="body" idx="1"/>
          </p:nvPr>
        </p:nvSpPr>
        <p:spPr>
          <a:xfrm>
            <a:off x="1101800" y="533632"/>
            <a:ext cx="6996600" cy="1922100"/>
          </a:xfrm>
          <a:prstGeom prst="rect">
            <a:avLst/>
          </a:prstGeom>
        </p:spPr>
        <p:txBody>
          <a:bodyPr spcFirstLastPara="1" wrap="square" lIns="91425" tIns="91425" rIns="91425" bIns="91425" anchor="t" anchorCtr="0">
            <a:noAutofit/>
          </a:bodyPr>
          <a:lstStyle/>
          <a:p>
            <a:pPr marL="457200" lvl="0" indent="-355600" algn="l" rtl="0">
              <a:spcBef>
                <a:spcPts val="600"/>
              </a:spcBef>
              <a:spcAft>
                <a:spcPts val="0"/>
              </a:spcAft>
              <a:buSzPts val="2000"/>
              <a:buChar char="◉"/>
            </a:pPr>
            <a:r>
              <a:rPr lang="en-US" dirty="0"/>
              <a:t>Before moving to linear regression it must be ensured that the dependent variable is normal</a:t>
            </a:r>
            <a:endParaRPr dirty="0"/>
          </a:p>
        </p:txBody>
      </p:sp>
      <p:sp>
        <p:nvSpPr>
          <p:cNvPr id="501" name="Google Shape;501;p18"/>
          <p:cNvSpPr txBox="1">
            <a:spLocks noGrp="1"/>
          </p:cNvSpPr>
          <p:nvPr>
            <p:ph type="sldNum" idx="12"/>
          </p:nvPr>
        </p:nvSpPr>
        <p:spPr>
          <a:xfrm>
            <a:off x="8582725" y="4407986"/>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43</a:t>
            </a:fld>
            <a:endParaRPr dirty="0"/>
          </a:p>
        </p:txBody>
      </p:sp>
      <mc:AlternateContent xmlns:mc="http://schemas.openxmlformats.org/markup-compatibility/2006" xmlns:cx1="http://schemas.microsoft.com/office/drawing/2015/9/8/chartex">
        <mc:Choice Requires="cx1">
          <p:graphicFrame>
            <p:nvGraphicFramePr>
              <p:cNvPr id="8" name="Chart 7">
                <a:extLst>
                  <a:ext uri="{FF2B5EF4-FFF2-40B4-BE49-F238E27FC236}">
                    <a16:creationId xmlns:a16="http://schemas.microsoft.com/office/drawing/2014/main" id="{D4112F72-6FCD-40A2-9BD3-E109A3E38363}"/>
                  </a:ext>
                </a:extLst>
              </p:cNvPr>
              <p:cNvGraphicFramePr/>
              <p:nvPr>
                <p:extLst>
                  <p:ext uri="{D42A27DB-BD31-4B8C-83A1-F6EECF244321}">
                    <p14:modId xmlns:p14="http://schemas.microsoft.com/office/powerpoint/2010/main" val="1515591376"/>
                  </p:ext>
                </p:extLst>
              </p:nvPr>
            </p:nvGraphicFramePr>
            <p:xfrm>
              <a:off x="993700" y="1485693"/>
              <a:ext cx="3499200" cy="2966400"/>
            </p:xfrm>
            <a:graphic>
              <a:graphicData uri="http://schemas.microsoft.com/office/drawing/2014/chartex">
                <cx:chart xmlns:cx="http://schemas.microsoft.com/office/drawing/2014/chartex" xmlns:r="http://schemas.openxmlformats.org/officeDocument/2006/relationships" r:id="rId3"/>
              </a:graphicData>
            </a:graphic>
          </p:graphicFrame>
        </mc:Choice>
        <mc:Fallback xmlns="">
          <p:pic>
            <p:nvPicPr>
              <p:cNvPr id="8" name="Chart 7">
                <a:extLst>
                  <a:ext uri="{FF2B5EF4-FFF2-40B4-BE49-F238E27FC236}">
                    <a16:creationId xmlns:a16="http://schemas.microsoft.com/office/drawing/2014/main" id="{D4112F72-6FCD-40A2-9BD3-E109A3E38363}"/>
                  </a:ext>
                </a:extLst>
              </p:cNvPr>
              <p:cNvPicPr>
                <a:picLocks noGrp="1" noRot="1" noChangeAspect="1" noMove="1" noResize="1" noEditPoints="1" noAdjustHandles="1" noChangeArrowheads="1" noChangeShapeType="1"/>
              </p:cNvPicPr>
              <p:nvPr/>
            </p:nvPicPr>
            <p:blipFill>
              <a:blip r:embed="rId6"/>
              <a:stretch>
                <a:fillRect/>
              </a:stretch>
            </p:blipFill>
            <p:spPr>
              <a:xfrm>
                <a:off x="993700" y="1485693"/>
                <a:ext cx="3499200" cy="2966400"/>
              </a:xfrm>
              <a:prstGeom prst="rect">
                <a:avLst/>
              </a:prstGeom>
            </p:spPr>
          </p:pic>
        </mc:Fallback>
      </mc:AlternateContent>
      <mc:AlternateContent xmlns:mc="http://schemas.openxmlformats.org/markup-compatibility/2006">
        <mc:Choice xmlns:cx1="http://schemas.microsoft.com/office/drawing/2015/9/8/chartex" Requires="cx1">
          <p:graphicFrame>
            <p:nvGraphicFramePr>
              <p:cNvPr id="9" name="Chart 8">
                <a:extLst>
                  <a:ext uri="{FF2B5EF4-FFF2-40B4-BE49-F238E27FC236}">
                    <a16:creationId xmlns:a16="http://schemas.microsoft.com/office/drawing/2014/main" id="{70BDD0A1-0546-41F4-9930-5E767BED8800}"/>
                  </a:ext>
                </a:extLst>
              </p:cNvPr>
              <p:cNvGraphicFramePr/>
              <p:nvPr>
                <p:extLst>
                  <p:ext uri="{D42A27DB-BD31-4B8C-83A1-F6EECF244321}">
                    <p14:modId xmlns:p14="http://schemas.microsoft.com/office/powerpoint/2010/main" val="2250789527"/>
                  </p:ext>
                </p:extLst>
              </p:nvPr>
            </p:nvGraphicFramePr>
            <p:xfrm>
              <a:off x="4788212" y="1485693"/>
              <a:ext cx="3499200" cy="2966400"/>
            </p:xfrm>
            <a:graphic>
              <a:graphicData uri="http://schemas.microsoft.com/office/drawing/2014/chartex">
                <cx:chart xmlns:cx="http://schemas.microsoft.com/office/drawing/2014/chartex" xmlns:r="http://schemas.openxmlformats.org/officeDocument/2006/relationships" r:id="rId7"/>
              </a:graphicData>
            </a:graphic>
          </p:graphicFrame>
        </mc:Choice>
        <mc:Fallback>
          <p:pic>
            <p:nvPicPr>
              <p:cNvPr id="9" name="Chart 8">
                <a:extLst>
                  <a:ext uri="{FF2B5EF4-FFF2-40B4-BE49-F238E27FC236}">
                    <a16:creationId xmlns:a16="http://schemas.microsoft.com/office/drawing/2014/main" id="{70BDD0A1-0546-41F4-9930-5E767BED8800}"/>
                  </a:ext>
                </a:extLst>
              </p:cNvPr>
              <p:cNvPicPr>
                <a:picLocks noGrp="1" noRot="1" noChangeAspect="1" noMove="1" noResize="1" noEditPoints="1" noAdjustHandles="1" noChangeArrowheads="1" noChangeShapeType="1"/>
              </p:cNvPicPr>
              <p:nvPr/>
            </p:nvPicPr>
            <p:blipFill>
              <a:blip r:embed="rId8"/>
              <a:stretch>
                <a:fillRect/>
              </a:stretch>
            </p:blipFill>
            <p:spPr>
              <a:xfrm>
                <a:off x="4788212" y="1485693"/>
                <a:ext cx="3499200" cy="2966400"/>
              </a:xfrm>
              <a:prstGeom prst="rect">
                <a:avLst/>
              </a:prstGeom>
            </p:spPr>
          </p:pic>
        </mc:Fallback>
      </mc:AlternateContent>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A9AA0-A872-4895-8B0C-D0C1B9555635}"/>
              </a:ext>
            </a:extLst>
          </p:cNvPr>
          <p:cNvSpPr>
            <a:spLocks noGrp="1"/>
          </p:cNvSpPr>
          <p:nvPr>
            <p:ph type="title"/>
          </p:nvPr>
        </p:nvSpPr>
        <p:spPr/>
        <p:txBody>
          <a:bodyPr/>
          <a:lstStyle/>
          <a:p>
            <a:r>
              <a:rPr lang="en" dirty="0"/>
              <a:t>Box Cox Transformations</a:t>
            </a:r>
            <a:endParaRPr lang="en-IN" dirty="0"/>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B5034125-9A58-4DC6-9F46-7EF72F380044}"/>
                  </a:ext>
                </a:extLst>
              </p:cNvPr>
              <p:cNvSpPr>
                <a:spLocks noGrp="1"/>
              </p:cNvSpPr>
              <p:nvPr>
                <p:ph type="body" idx="1"/>
              </p:nvPr>
            </p:nvSpPr>
            <p:spPr>
              <a:xfrm>
                <a:off x="1075850" y="1540175"/>
                <a:ext cx="5842401" cy="2556904"/>
              </a:xfrm>
            </p:spPr>
            <p:txBody>
              <a:bodyPr/>
              <a:lstStyle/>
              <a:p>
                <a:r>
                  <a:rPr lang="en-US" dirty="0"/>
                  <a:t>So, we search for transformations which may make it normal.</a:t>
                </a:r>
              </a:p>
              <a:p>
                <a14:m>
                  <m:oMath xmlns:m="http://schemas.openxmlformats.org/officeDocument/2006/math">
                    <m:r>
                      <a:rPr lang="en-US" b="0" i="1" smtClean="0">
                        <a:latin typeface="Cambria Math" panose="02040503050406030204" pitchFamily="18" charset="0"/>
                      </a:rPr>
                      <m:t>𝑦</m:t>
                    </m:r>
                    <m:d>
                      <m:dPr>
                        <m:ctrlPr>
                          <a:rPr lang="en-US" b="0" i="1" smtClean="0">
                            <a:latin typeface="Cambria Math" panose="02040503050406030204" pitchFamily="18" charset="0"/>
                          </a:rPr>
                        </m:ctrlPr>
                      </m:dPr>
                      <m:e>
                        <m:r>
                          <a:rPr lang="en-US" b="0" i="1" smtClean="0">
                            <a:latin typeface="Cambria Math" panose="02040503050406030204" pitchFamily="18" charset="0"/>
                          </a:rPr>
                          <m:t>𝜆</m:t>
                        </m:r>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eqArr>
                          <m:eqArrPr>
                            <m:ctrlPr>
                              <a:rPr lang="en-US" b="0" i="1" smtClean="0">
                                <a:latin typeface="Cambria Math" panose="02040503050406030204" pitchFamily="18" charset="0"/>
                              </a:rPr>
                            </m:ctrlPr>
                          </m:eqArrPr>
                          <m:e>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rPr>
                                      <m:t>𝑦</m:t>
                                    </m:r>
                                  </m:e>
                                  <m:sup>
                                    <m:r>
                                      <a:rPr lang="en-US" b="0" i="1" smtClean="0">
                                        <a:latin typeface="Cambria Math" panose="02040503050406030204" pitchFamily="18" charset="0"/>
                                      </a:rPr>
                                      <m:t>𝜆</m:t>
                                    </m:r>
                                  </m:sup>
                                </m:sSup>
                                <m:r>
                                  <a:rPr lang="en-US" b="0" i="1" smtClean="0">
                                    <a:latin typeface="Cambria Math" panose="02040503050406030204" pitchFamily="18" charset="0"/>
                                  </a:rPr>
                                  <m:t>−1</m:t>
                                </m:r>
                              </m:num>
                              <m:den>
                                <m:r>
                                  <a:rPr lang="en-US" b="0" i="1" smtClean="0">
                                    <a:latin typeface="Cambria Math" panose="02040503050406030204" pitchFamily="18" charset="0"/>
                                  </a:rPr>
                                  <m:t>𝜆</m:t>
                                </m:r>
                              </m:den>
                            </m:f>
                            <m:r>
                              <a:rPr lang="en-US" b="0" i="1" smtClean="0">
                                <a:latin typeface="Cambria Math" panose="02040503050406030204" pitchFamily="18" charset="0"/>
                              </a:rPr>
                              <m:t> </m:t>
                            </m:r>
                            <m:r>
                              <a:rPr lang="en-US" b="0" i="1" smtClean="0">
                                <a:latin typeface="Cambria Math" panose="02040503050406030204" pitchFamily="18" charset="0"/>
                              </a:rPr>
                              <m:t>𝑖𝑓</m:t>
                            </m:r>
                            <m:r>
                              <a:rPr lang="en-US" b="0" i="1" smtClean="0">
                                <a:latin typeface="Cambria Math" panose="02040503050406030204" pitchFamily="18" charset="0"/>
                              </a:rPr>
                              <m:t> </m:t>
                            </m:r>
                            <m:r>
                              <a:rPr lang="en-US" b="0" i="1" smtClean="0">
                                <a:latin typeface="Cambria Math" panose="02040503050406030204" pitchFamily="18" charset="0"/>
                              </a:rPr>
                              <m:t>𝜆</m:t>
                            </m:r>
                            <m:r>
                              <a:rPr lang="en-US" b="0" i="1" smtClean="0">
                                <a:latin typeface="Cambria Math" panose="02040503050406030204" pitchFamily="18" charset="0"/>
                              </a:rPr>
                              <m:t>≠0</m:t>
                            </m:r>
                          </m:e>
                          <m:e>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ln</m:t>
                                </m:r>
                              </m:fName>
                              <m:e>
                                <m:d>
                                  <m:dPr>
                                    <m:ctrlPr>
                                      <a:rPr lang="en-US" b="0" i="1" smtClean="0">
                                        <a:latin typeface="Cambria Math" panose="02040503050406030204" pitchFamily="18" charset="0"/>
                                      </a:rPr>
                                    </m:ctrlPr>
                                  </m:dPr>
                                  <m:e>
                                    <m:r>
                                      <a:rPr lang="en-US" b="0" i="1" smtClean="0">
                                        <a:latin typeface="Cambria Math" panose="02040503050406030204" pitchFamily="18" charset="0"/>
                                      </a:rPr>
                                      <m:t>𝑦</m:t>
                                    </m:r>
                                  </m:e>
                                </m:d>
                              </m:e>
                            </m:func>
                            <m:r>
                              <a:rPr lang="en-US" b="0" i="1" smtClean="0">
                                <a:latin typeface="Cambria Math" panose="02040503050406030204" pitchFamily="18" charset="0"/>
                              </a:rPr>
                              <m:t>𝑖𝑓</m:t>
                            </m:r>
                            <m:r>
                              <a:rPr lang="en-US" b="0" i="1" smtClean="0">
                                <a:latin typeface="Cambria Math" panose="02040503050406030204" pitchFamily="18" charset="0"/>
                              </a:rPr>
                              <m:t> </m:t>
                            </m:r>
                            <m:r>
                              <a:rPr lang="en-US" b="0" i="1" smtClean="0">
                                <a:latin typeface="Cambria Math" panose="02040503050406030204" pitchFamily="18" charset="0"/>
                              </a:rPr>
                              <m:t>𝜆</m:t>
                            </m:r>
                            <m:r>
                              <a:rPr lang="en-US" b="0" i="1" smtClean="0">
                                <a:latin typeface="Cambria Math" panose="02040503050406030204" pitchFamily="18" charset="0"/>
                              </a:rPr>
                              <m:t>=0</m:t>
                            </m:r>
                          </m:e>
                        </m:eqArr>
                      </m:e>
                    </m:d>
                  </m:oMath>
                </a14:m>
                <a:endParaRPr lang="en-IN" dirty="0"/>
              </a:p>
              <a:p>
                <a:pPr marL="101600" indent="0">
                  <a:buNone/>
                </a:pPr>
                <a:r>
                  <a:rPr lang="en-IN" dirty="0"/>
                  <a:t>Then choose the lambda which makes it closest to the normal distribution curve.</a:t>
                </a:r>
              </a:p>
            </p:txBody>
          </p:sp>
        </mc:Choice>
        <mc:Fallback xmlns="">
          <p:sp>
            <p:nvSpPr>
              <p:cNvPr id="3" name="Text Placeholder 2">
                <a:extLst>
                  <a:ext uri="{FF2B5EF4-FFF2-40B4-BE49-F238E27FC236}">
                    <a16:creationId xmlns:a16="http://schemas.microsoft.com/office/drawing/2014/main" id="{B5034125-9A58-4DC6-9F46-7EF72F380044}"/>
                  </a:ext>
                </a:extLst>
              </p:cNvPr>
              <p:cNvSpPr>
                <a:spLocks noGrp="1" noRot="1" noChangeAspect="1" noMove="1" noResize="1" noEditPoints="1" noAdjustHandles="1" noChangeArrowheads="1" noChangeShapeType="1" noTextEdit="1"/>
              </p:cNvSpPr>
              <p:nvPr>
                <p:ph type="body" idx="1"/>
              </p:nvPr>
            </p:nvSpPr>
            <p:spPr>
              <a:xfrm>
                <a:off x="1075850" y="1540175"/>
                <a:ext cx="5842401" cy="2556904"/>
              </a:xfrm>
              <a:blipFill>
                <a:blip r:embed="rId2"/>
                <a:stretch>
                  <a:fillRect b="-4296"/>
                </a:stretch>
              </a:blipFill>
            </p:spPr>
            <p:txBody>
              <a:bodyPr/>
              <a:lstStyle/>
              <a:p>
                <a:r>
                  <a:rPr lang="en-IN">
                    <a:noFill/>
                  </a:rPr>
                  <a:t> </a:t>
                </a:r>
              </a:p>
            </p:txBody>
          </p:sp>
        </mc:Fallback>
      </mc:AlternateContent>
      <p:sp>
        <p:nvSpPr>
          <p:cNvPr id="4" name="Slide Number Placeholder 3">
            <a:extLst>
              <a:ext uri="{FF2B5EF4-FFF2-40B4-BE49-F238E27FC236}">
                <a16:creationId xmlns:a16="http://schemas.microsoft.com/office/drawing/2014/main" id="{4441E520-17CC-46A0-9861-F8676C48F7C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44</a:t>
            </a:fld>
            <a:endParaRPr lang="en" dirty="0"/>
          </a:p>
        </p:txBody>
      </p:sp>
    </p:spTree>
    <p:extLst>
      <p:ext uri="{BB962C8B-B14F-4D97-AF65-F5344CB8AC3E}">
        <p14:creationId xmlns:p14="http://schemas.microsoft.com/office/powerpoint/2010/main" val="207082295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616"/>
        <p:cNvGrpSpPr/>
        <p:nvPr/>
      </p:nvGrpSpPr>
      <p:grpSpPr>
        <a:xfrm>
          <a:off x="0" y="0"/>
          <a:ext cx="0" cy="0"/>
          <a:chOff x="0" y="0"/>
          <a:chExt cx="0" cy="0"/>
        </a:xfrm>
      </p:grpSpPr>
      <p:sp>
        <p:nvSpPr>
          <p:cNvPr id="617" name="Google Shape;617;p29"/>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OUR </a:t>
            </a:r>
            <a:r>
              <a:rPr lang="en">
                <a:solidFill>
                  <a:schemeClr val="accent2"/>
                </a:solidFill>
              </a:rPr>
              <a:t>PROCESS</a:t>
            </a:r>
            <a:r>
              <a:rPr lang="en"/>
              <a:t> IS EASY</a:t>
            </a:r>
            <a:endParaRPr dirty="0"/>
          </a:p>
        </p:txBody>
      </p:sp>
      <mc:AlternateContent xmlns:mc="http://schemas.openxmlformats.org/markup-compatibility/2006" xmlns:a14="http://schemas.microsoft.com/office/drawing/2010/main">
        <mc:Choice Requires="a14">
          <p:sp>
            <p:nvSpPr>
              <p:cNvPr id="618" name="Google Shape;618;p29"/>
              <p:cNvSpPr/>
              <p:nvPr/>
            </p:nvSpPr>
            <p:spPr>
              <a:xfrm>
                <a:off x="578575" y="2061638"/>
                <a:ext cx="2808000" cy="1325100"/>
              </a:xfrm>
              <a:prstGeom prst="homePlate">
                <a:avLst>
                  <a:gd name="adj" fmla="val 30129"/>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14:m>
                  <m:oMathPara xmlns:m="http://schemas.openxmlformats.org/officeDocument/2006/math">
                    <m:oMathParaPr>
                      <m:jc m:val="centerGroup"/>
                    </m:oMathParaPr>
                    <m:oMath xmlns:m="http://schemas.openxmlformats.org/officeDocument/2006/math">
                      <m:r>
                        <a:rPr lang="en-US" b="1" i="1" smtClean="0">
                          <a:solidFill>
                            <a:srgbClr val="FFFFFF"/>
                          </a:solidFill>
                          <a:latin typeface="Cambria Math" panose="02040503050406030204" pitchFamily="18" charset="0"/>
                          <a:ea typeface="Source Sans Pro"/>
                          <a:cs typeface="Source Sans Pro"/>
                          <a:sym typeface="Source Sans Pro"/>
                        </a:rPr>
                        <m:t>𝒚</m:t>
                      </m:r>
                    </m:oMath>
                  </m:oMathPara>
                </a14:m>
                <a:endParaRPr b="1" dirty="0">
                  <a:solidFill>
                    <a:srgbClr val="FFFFFF"/>
                  </a:solidFill>
                  <a:latin typeface="Source Sans Pro"/>
                  <a:ea typeface="Source Sans Pro"/>
                  <a:cs typeface="Source Sans Pro"/>
                  <a:sym typeface="Source Sans Pro"/>
                </a:endParaRPr>
              </a:p>
            </p:txBody>
          </p:sp>
        </mc:Choice>
        <mc:Fallback xmlns="">
          <p:sp>
            <p:nvSpPr>
              <p:cNvPr id="618" name="Google Shape;618;p29"/>
              <p:cNvSpPr>
                <a:spLocks noRot="1" noChangeAspect="1" noMove="1" noResize="1" noEditPoints="1" noAdjustHandles="1" noChangeArrowheads="1" noChangeShapeType="1" noTextEdit="1"/>
              </p:cNvSpPr>
              <p:nvPr/>
            </p:nvSpPr>
            <p:spPr>
              <a:xfrm>
                <a:off x="578575" y="2061638"/>
                <a:ext cx="2808000" cy="1325100"/>
              </a:xfrm>
              <a:prstGeom prst="homePlate">
                <a:avLst>
                  <a:gd name="adj" fmla="val 30129"/>
                </a:avLst>
              </a:prstGeom>
              <a:blipFill>
                <a:blip r:embed="rId3"/>
                <a:stretch>
                  <a:fillRect/>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19" name="Google Shape;619;p29"/>
              <p:cNvSpPr/>
              <p:nvPr/>
            </p:nvSpPr>
            <p:spPr>
              <a:xfrm>
                <a:off x="3242325" y="2061638"/>
                <a:ext cx="2862000" cy="1325100"/>
              </a:xfrm>
              <a:prstGeom prst="chevron">
                <a:avLst>
                  <a:gd name="adj" fmla="val 29853"/>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14:m>
                  <m:oMathPara xmlns:m="http://schemas.openxmlformats.org/officeDocument/2006/math">
                    <m:oMathParaPr>
                      <m:jc m:val="centerGroup"/>
                    </m:oMathParaPr>
                    <m:oMath xmlns:m="http://schemas.openxmlformats.org/officeDocument/2006/math">
                      <m:r>
                        <a:rPr lang="en-US" b="1" i="1" smtClean="0">
                          <a:solidFill>
                            <a:srgbClr val="FFFFFF"/>
                          </a:solidFill>
                          <a:latin typeface="Cambria Math" panose="02040503050406030204" pitchFamily="18" charset="0"/>
                          <a:ea typeface="Source Sans Pro"/>
                          <a:cs typeface="Source Sans Pro"/>
                          <a:sym typeface="Source Sans Pro"/>
                        </a:rPr>
                        <m:t>𝒇</m:t>
                      </m:r>
                      <m:r>
                        <a:rPr lang="en-US" b="1" i="1" smtClean="0">
                          <a:solidFill>
                            <a:srgbClr val="FFFFFF"/>
                          </a:solidFill>
                          <a:latin typeface="Cambria Math" panose="02040503050406030204" pitchFamily="18" charset="0"/>
                          <a:ea typeface="Source Sans Pro"/>
                          <a:cs typeface="Source Sans Pro"/>
                          <a:sym typeface="Source Sans Pro"/>
                        </a:rPr>
                        <m:t>(</m:t>
                      </m:r>
                      <m:r>
                        <a:rPr lang="en-US" b="1" i="1" smtClean="0">
                          <a:solidFill>
                            <a:srgbClr val="FFFFFF"/>
                          </a:solidFill>
                          <a:latin typeface="Cambria Math" panose="02040503050406030204" pitchFamily="18" charset="0"/>
                          <a:ea typeface="Source Sans Pro"/>
                          <a:cs typeface="Source Sans Pro"/>
                          <a:sym typeface="Source Sans Pro"/>
                        </a:rPr>
                        <m:t>𝒚</m:t>
                      </m:r>
                      <m:r>
                        <a:rPr lang="en-US" b="1" i="1" smtClean="0">
                          <a:solidFill>
                            <a:srgbClr val="FFFFFF"/>
                          </a:solidFill>
                          <a:latin typeface="Cambria Math" panose="02040503050406030204" pitchFamily="18" charset="0"/>
                          <a:ea typeface="Source Sans Pro"/>
                          <a:cs typeface="Source Sans Pro"/>
                          <a:sym typeface="Source Sans Pro"/>
                        </a:rPr>
                        <m:t>)</m:t>
                      </m:r>
                    </m:oMath>
                  </m:oMathPara>
                </a14:m>
                <a:endParaRPr lang="en-IN" b="1" dirty="0">
                  <a:solidFill>
                    <a:srgbClr val="FFFFFF"/>
                  </a:solidFill>
                  <a:latin typeface="Source Sans Pro"/>
                  <a:ea typeface="Source Sans Pro"/>
                  <a:cs typeface="Source Sans Pro"/>
                  <a:sym typeface="Source Sans Pro"/>
                </a:endParaRPr>
              </a:p>
            </p:txBody>
          </p:sp>
        </mc:Choice>
        <mc:Fallback xmlns="">
          <p:sp>
            <p:nvSpPr>
              <p:cNvPr id="619" name="Google Shape;619;p29"/>
              <p:cNvSpPr>
                <a:spLocks noRot="1" noChangeAspect="1" noMove="1" noResize="1" noEditPoints="1" noAdjustHandles="1" noChangeArrowheads="1" noChangeShapeType="1" noTextEdit="1"/>
              </p:cNvSpPr>
              <p:nvPr/>
            </p:nvSpPr>
            <p:spPr>
              <a:xfrm>
                <a:off x="3242325" y="2061638"/>
                <a:ext cx="2862000" cy="1325100"/>
              </a:xfrm>
              <a:prstGeom prst="chevron">
                <a:avLst>
                  <a:gd name="adj" fmla="val 29853"/>
                </a:avLst>
              </a:prstGeom>
              <a:blipFill>
                <a:blip r:embed="rId4"/>
                <a:stretch>
                  <a:fillRect/>
                </a:stretch>
              </a:blipFill>
              <a:ln>
                <a:noFill/>
              </a:ln>
            </p:spPr>
            <p:txBody>
              <a:bodyPr/>
              <a:lstStyle/>
              <a:p>
                <a:r>
                  <a:rPr lang="en-IN">
                    <a:noFill/>
                  </a:rPr>
                  <a:t> </a:t>
                </a:r>
              </a:p>
            </p:txBody>
          </p:sp>
        </mc:Fallback>
      </mc:AlternateContent>
      <p:sp>
        <p:nvSpPr>
          <p:cNvPr id="620" name="Google Shape;620;p29"/>
          <p:cNvSpPr/>
          <p:nvPr/>
        </p:nvSpPr>
        <p:spPr>
          <a:xfrm>
            <a:off x="5960075" y="2061638"/>
            <a:ext cx="2862000" cy="1325100"/>
          </a:xfrm>
          <a:prstGeom prst="chevron">
            <a:avLst>
              <a:gd name="adj" fmla="val 29853"/>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rgbClr val="FFFFFF"/>
                </a:solidFill>
                <a:latin typeface="Source Sans Pro"/>
                <a:ea typeface="Source Sans Pro"/>
                <a:cs typeface="Source Sans Pro"/>
                <a:sym typeface="Source Sans Pro"/>
              </a:rPr>
              <a:t>Perform Regression</a:t>
            </a:r>
            <a:endParaRPr b="1" dirty="0">
              <a:solidFill>
                <a:srgbClr val="FFFFFF"/>
              </a:solidFill>
              <a:latin typeface="Source Sans Pro"/>
              <a:ea typeface="Source Sans Pro"/>
              <a:cs typeface="Source Sans Pro"/>
              <a:sym typeface="Source Sans Pro"/>
            </a:endParaRPr>
          </a:p>
        </p:txBody>
      </p:sp>
      <p:sp>
        <p:nvSpPr>
          <p:cNvPr id="621" name="Google Shape;621;p29"/>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45</a:t>
            </a:fld>
            <a:endParaRPr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0A41CEE-99E0-4D06-93D6-6E887356EFB7}"/>
              </a:ext>
            </a:extLst>
          </p:cNvPr>
          <p:cNvSpPr>
            <a:spLocks noGrp="1"/>
          </p:cNvSpPr>
          <p:nvPr>
            <p:ph type="sldNum" idx="12"/>
          </p:nvPr>
        </p:nvSpPr>
        <p:spPr/>
        <p:txBody>
          <a:bodyPr/>
          <a:lstStyle/>
          <a:p>
            <a:pPr lvl="0"/>
            <a:fld id="{00000000-1234-1234-1234-123412341234}" type="slidenum">
              <a:rPr lang="en" smtClean="0"/>
              <a:pPr lvl="0"/>
              <a:t>46</a:t>
            </a:fld>
            <a:endParaRPr lang="en" dirty="0"/>
          </a:p>
        </p:txBody>
      </p:sp>
      <p:graphicFrame>
        <p:nvGraphicFramePr>
          <p:cNvPr id="5" name="Chart 4">
            <a:extLst>
              <a:ext uri="{FF2B5EF4-FFF2-40B4-BE49-F238E27FC236}">
                <a16:creationId xmlns:a16="http://schemas.microsoft.com/office/drawing/2014/main" id="{CCE76649-ED79-435E-95EE-BCEA9580040C}"/>
              </a:ext>
            </a:extLst>
          </p:cNvPr>
          <p:cNvGraphicFramePr/>
          <p:nvPr>
            <p:extLst>
              <p:ext uri="{D42A27DB-BD31-4B8C-83A1-F6EECF244321}">
                <p14:modId xmlns:p14="http://schemas.microsoft.com/office/powerpoint/2010/main" val="1661766501"/>
              </p:ext>
            </p:extLst>
          </p:nvPr>
        </p:nvGraphicFramePr>
        <p:xfrm>
          <a:off x="0" y="0"/>
          <a:ext cx="9144000" cy="51435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83132514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0A41CEE-99E0-4D06-93D6-6E887356EFB7}"/>
              </a:ext>
            </a:extLst>
          </p:cNvPr>
          <p:cNvSpPr>
            <a:spLocks noGrp="1"/>
          </p:cNvSpPr>
          <p:nvPr>
            <p:ph type="sldNum" idx="12"/>
          </p:nvPr>
        </p:nvSpPr>
        <p:spPr/>
        <p:txBody>
          <a:bodyPr/>
          <a:lstStyle/>
          <a:p>
            <a:pPr lvl="0"/>
            <a:fld id="{00000000-1234-1234-1234-123412341234}" type="slidenum">
              <a:rPr lang="en" smtClean="0"/>
              <a:pPr lvl="0"/>
              <a:t>47</a:t>
            </a:fld>
            <a:endParaRPr lang="en" dirty="0"/>
          </a:p>
        </p:txBody>
      </p:sp>
      <p:graphicFrame>
        <p:nvGraphicFramePr>
          <p:cNvPr id="5" name="Chart 4">
            <a:extLst>
              <a:ext uri="{FF2B5EF4-FFF2-40B4-BE49-F238E27FC236}">
                <a16:creationId xmlns:a16="http://schemas.microsoft.com/office/drawing/2014/main" id="{CCE76649-ED79-435E-95EE-BCEA9580040C}"/>
              </a:ext>
            </a:extLst>
          </p:cNvPr>
          <p:cNvGraphicFramePr/>
          <p:nvPr>
            <p:extLst>
              <p:ext uri="{D42A27DB-BD31-4B8C-83A1-F6EECF244321}">
                <p14:modId xmlns:p14="http://schemas.microsoft.com/office/powerpoint/2010/main" val="3651257686"/>
              </p:ext>
            </p:extLst>
          </p:nvPr>
        </p:nvGraphicFramePr>
        <p:xfrm>
          <a:off x="0" y="0"/>
          <a:ext cx="9144000" cy="51435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8203034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2C2554A-2851-416B-A2CC-9BBB49C591DF}"/>
              </a:ext>
            </a:extLst>
          </p:cNvPr>
          <p:cNvSpPr>
            <a:spLocks noGrp="1"/>
          </p:cNvSpPr>
          <p:nvPr>
            <p:ph type="title"/>
          </p:nvPr>
        </p:nvSpPr>
        <p:spPr/>
        <p:txBody>
          <a:bodyPr/>
          <a:lstStyle/>
          <a:p>
            <a:r>
              <a:rPr lang="en-US" dirty="0"/>
              <a:t>Partial Changes</a:t>
            </a:r>
            <a:endParaRPr lang="en-IN" dirty="0"/>
          </a:p>
        </p:txBody>
      </p:sp>
      <mc:AlternateContent xmlns:mc="http://schemas.openxmlformats.org/markup-compatibility/2006" xmlns:a14="http://schemas.microsoft.com/office/drawing/2010/main">
        <mc:Choice Requires="a14">
          <p:sp>
            <p:nvSpPr>
              <p:cNvPr id="5" name="Text Placeholder 4">
                <a:extLst>
                  <a:ext uri="{FF2B5EF4-FFF2-40B4-BE49-F238E27FC236}">
                    <a16:creationId xmlns:a16="http://schemas.microsoft.com/office/drawing/2014/main" id="{C27A38C6-850E-42E8-A355-AE1A367ED0E9}"/>
                  </a:ext>
                </a:extLst>
              </p:cNvPr>
              <p:cNvSpPr>
                <a:spLocks noGrp="1"/>
              </p:cNvSpPr>
              <p:nvPr>
                <p:ph type="body" idx="2"/>
              </p:nvPr>
            </p:nvSpPr>
            <p:spPr/>
            <p:txBody>
              <a:bodyPr/>
              <a:lstStyle/>
              <a:p>
                <a:pPr marL="114300" indent="0">
                  <a:buNone/>
                </a:pPr>
                <a14:m>
                  <m:oMathPara xmlns:m="http://schemas.openxmlformats.org/officeDocument/2006/math">
                    <m:oMathParaPr>
                      <m:jc m:val="centerGroup"/>
                    </m:oMathParaPr>
                    <m:oMath xmlns:m="http://schemas.openxmlformats.org/officeDocument/2006/math">
                      <m:f>
                        <m:fPr>
                          <m:ctrlPr>
                            <a:rPr lang="en-IN" i="1" smtClean="0">
                              <a:solidFill>
                                <a:srgbClr val="836967"/>
                              </a:solidFill>
                              <a:latin typeface="Cambria Math" panose="02040503050406030204" pitchFamily="18" charset="0"/>
                            </a:rPr>
                          </m:ctrlPr>
                        </m:fPr>
                        <m:num>
                          <m:r>
                            <a:rPr lang="en-IN" i="1">
                              <a:latin typeface="Cambria Math" panose="02040503050406030204" pitchFamily="18" charset="0"/>
                            </a:rPr>
                            <m:t>𝜕</m:t>
                          </m:r>
                          <m:func>
                            <m:funcPr>
                              <m:ctrlPr>
                                <a:rPr lang="en-IN" i="1">
                                  <a:latin typeface="Cambria Math" panose="02040503050406030204" pitchFamily="18" charset="0"/>
                                </a:rPr>
                              </m:ctrlPr>
                            </m:funcPr>
                            <m:fName>
                              <m:r>
                                <a:rPr lang="en-US" b="0" i="1" smtClean="0">
                                  <a:latin typeface="Cambria Math" panose="02040503050406030204" pitchFamily="18" charset="0"/>
                                </a:rPr>
                                <m:t>𝑓</m:t>
                              </m:r>
                              <m:r>
                                <a:rPr lang="en-US" b="0" i="1" smtClean="0">
                                  <a:latin typeface="Cambria Math" panose="02040503050406030204" pitchFamily="18" charset="0"/>
                                </a:rPr>
                                <m:t>(</m:t>
                              </m:r>
                            </m:fName>
                            <m:e>
                              <m:sSub>
                                <m:sSubPr>
                                  <m:ctrlPr>
                                    <a:rPr lang="en-IN" i="1">
                                      <a:solidFill>
                                        <a:srgbClr val="836967"/>
                                      </a:solidFill>
                                      <a:latin typeface="Cambria Math" panose="02040503050406030204" pitchFamily="18" charset="0"/>
                                    </a:rPr>
                                  </m:ctrlPr>
                                </m:sSubPr>
                                <m:e>
                                  <m:acc>
                                    <m:accPr>
                                      <m:chr m:val="̂"/>
                                      <m:ctrlPr>
                                        <a:rPr lang="en-IN" i="1">
                                          <a:solidFill>
                                            <a:srgbClr val="836967"/>
                                          </a:solidFill>
                                          <a:latin typeface="Cambria Math" panose="02040503050406030204" pitchFamily="18" charset="0"/>
                                        </a:rPr>
                                      </m:ctrlPr>
                                    </m:accPr>
                                    <m:e>
                                      <m:r>
                                        <a:rPr lang="en-IN" i="1">
                                          <a:latin typeface="Cambria Math" panose="02040503050406030204" pitchFamily="18" charset="0"/>
                                        </a:rPr>
                                        <m:t>𝑃</m:t>
                                      </m:r>
                                    </m:e>
                                  </m:acc>
                                </m:e>
                                <m:sub>
                                  <m:r>
                                    <a:rPr lang="en-US" b="0" i="1" smtClean="0">
                                      <a:latin typeface="Cambria Math" panose="02040503050406030204" pitchFamily="18" charset="0"/>
                                    </a:rPr>
                                    <m:t>2</m:t>
                                  </m:r>
                                </m:sub>
                              </m:sSub>
                              <m:r>
                                <a:rPr lang="en-US" b="0" i="1" smtClean="0">
                                  <a:latin typeface="Cambria Math" panose="02040503050406030204" pitchFamily="18" charset="0"/>
                                </a:rPr>
                                <m:t>)</m:t>
                              </m:r>
                            </m:e>
                          </m:func>
                        </m:num>
                        <m:den>
                          <m:r>
                            <a:rPr lang="en-IN" i="1">
                              <a:latin typeface="Cambria Math" panose="02040503050406030204" pitchFamily="18" charset="0"/>
                            </a:rPr>
                            <m:t>𝜕</m:t>
                          </m:r>
                          <m:sSub>
                            <m:sSubPr>
                              <m:ctrlPr>
                                <a:rPr lang="en-IN" i="1">
                                  <a:solidFill>
                                    <a:srgbClr val="836967"/>
                                  </a:solidFill>
                                  <a:latin typeface="Cambria Math" panose="02040503050406030204" pitchFamily="18" charset="0"/>
                                </a:rPr>
                              </m:ctrlPr>
                            </m:sSubPr>
                            <m:e>
                              <m:r>
                                <a:rPr lang="en-IN" i="1">
                                  <a:latin typeface="Cambria Math" panose="02040503050406030204" pitchFamily="18" charset="0"/>
                                </a:rPr>
                                <m:t>𝑥</m:t>
                              </m:r>
                            </m:e>
                            <m:sub>
                              <m:r>
                                <a:rPr lang="en-IN" i="1">
                                  <a:latin typeface="Cambria Math" panose="02040503050406030204" pitchFamily="18" charset="0"/>
                                </a:rPr>
                                <m:t>𝑗𝑡</m:t>
                              </m:r>
                            </m:sub>
                          </m:sSub>
                        </m:den>
                      </m:f>
                      <m:r>
                        <a:rPr lang="en-IN" i="1">
                          <a:latin typeface="Cambria Math" panose="02040503050406030204" pitchFamily="18" charset="0"/>
                        </a:rPr>
                        <m:t>=</m:t>
                      </m:r>
                      <m:sSub>
                        <m:sSubPr>
                          <m:ctrlPr>
                            <a:rPr lang="en-IN" i="1">
                              <a:solidFill>
                                <a:srgbClr val="836967"/>
                              </a:solidFill>
                              <a:latin typeface="Cambria Math" panose="02040503050406030204" pitchFamily="18" charset="0"/>
                            </a:rPr>
                          </m:ctrlPr>
                        </m:sSubPr>
                        <m:e>
                          <m:acc>
                            <m:accPr>
                              <m:chr m:val="̂"/>
                              <m:ctrlPr>
                                <a:rPr lang="en-IN" i="1">
                                  <a:solidFill>
                                    <a:srgbClr val="836967"/>
                                  </a:solidFill>
                                  <a:latin typeface="Cambria Math" panose="02040503050406030204" pitchFamily="18" charset="0"/>
                                </a:rPr>
                              </m:ctrlPr>
                            </m:accPr>
                            <m:e>
                              <m:r>
                                <a:rPr lang="en-IN" i="1">
                                  <a:latin typeface="Cambria Math" panose="02040503050406030204" pitchFamily="18" charset="0"/>
                                </a:rPr>
                                <m:t>𝛽</m:t>
                              </m:r>
                            </m:e>
                          </m:acc>
                        </m:e>
                        <m:sub>
                          <m:r>
                            <a:rPr lang="en-IN" i="1">
                              <a:latin typeface="Cambria Math" panose="02040503050406030204" pitchFamily="18" charset="0"/>
                            </a:rPr>
                            <m:t>𝑗</m:t>
                          </m:r>
                          <m:r>
                            <a:rPr lang="en-US" b="0" i="1" smtClean="0">
                              <a:latin typeface="Cambria Math" panose="02040503050406030204" pitchFamily="18" charset="0"/>
                            </a:rPr>
                            <m:t>2</m:t>
                          </m:r>
                        </m:sub>
                      </m:sSub>
                    </m:oMath>
                  </m:oMathPara>
                </a14:m>
                <a:endParaRPr lang="en-US" i="1" dirty="0">
                  <a:latin typeface="+mn-lt"/>
                </a:endParaRPr>
              </a:p>
              <a:p>
                <a:pPr marL="114300" indent="0">
                  <a:buNone/>
                </a:pPr>
                <a14:m>
                  <m:oMathPara xmlns:m="http://schemas.openxmlformats.org/officeDocument/2006/math">
                    <m:oMathParaPr>
                      <m:jc m:val="centerGroup"/>
                    </m:oMathParaPr>
                    <m:oMath xmlns:m="http://schemas.openxmlformats.org/officeDocument/2006/math">
                      <m:r>
                        <a:rPr lang="en-IN" i="1" smtClean="0">
                          <a:solidFill>
                            <a:srgbClr val="836967"/>
                          </a:solidFill>
                          <a:latin typeface="Cambria Math" panose="02040503050406030204" pitchFamily="18" charset="0"/>
                          <a:ea typeface="Cambria Math" panose="02040503050406030204" pitchFamily="18" charset="0"/>
                        </a:rPr>
                        <m:t>⟹</m:t>
                      </m:r>
                      <m:f>
                        <m:fPr>
                          <m:ctrlPr>
                            <a:rPr lang="en-IN" i="1" smtClean="0">
                              <a:solidFill>
                                <a:srgbClr val="836967"/>
                              </a:solidFill>
                              <a:latin typeface="Cambria Math" panose="02040503050406030204" pitchFamily="18" charset="0"/>
                            </a:rPr>
                          </m:ctrlPr>
                        </m:fPr>
                        <m:num>
                          <m:r>
                            <a:rPr lang="en-IN" i="1">
                              <a:latin typeface="Cambria Math" panose="02040503050406030204" pitchFamily="18" charset="0"/>
                            </a:rPr>
                            <m:t>𝜕</m:t>
                          </m:r>
                          <m:sSub>
                            <m:sSubPr>
                              <m:ctrlPr>
                                <a:rPr lang="en-IN" i="1">
                                  <a:solidFill>
                                    <a:srgbClr val="836967"/>
                                  </a:solidFill>
                                  <a:latin typeface="Cambria Math" panose="02040503050406030204" pitchFamily="18" charset="0"/>
                                </a:rPr>
                              </m:ctrlPr>
                            </m:sSubPr>
                            <m:e>
                              <m:acc>
                                <m:accPr>
                                  <m:chr m:val="̂"/>
                                  <m:ctrlPr>
                                    <a:rPr lang="en-IN" i="1">
                                      <a:solidFill>
                                        <a:srgbClr val="836967"/>
                                      </a:solidFill>
                                      <a:latin typeface="Cambria Math" panose="02040503050406030204" pitchFamily="18" charset="0"/>
                                    </a:rPr>
                                  </m:ctrlPr>
                                </m:accPr>
                                <m:e>
                                  <m:r>
                                    <a:rPr lang="en-IN" i="1">
                                      <a:latin typeface="Cambria Math" panose="02040503050406030204" pitchFamily="18" charset="0"/>
                                    </a:rPr>
                                    <m:t>𝑃</m:t>
                                  </m:r>
                                </m:e>
                              </m:acc>
                            </m:e>
                            <m:sub>
                              <m:r>
                                <a:rPr lang="en-US" b="0" i="1" smtClean="0">
                                  <a:latin typeface="Cambria Math" panose="02040503050406030204" pitchFamily="18" charset="0"/>
                                </a:rPr>
                                <m:t>2</m:t>
                              </m:r>
                            </m:sub>
                          </m:sSub>
                        </m:num>
                        <m:den>
                          <m:r>
                            <a:rPr lang="en-IN" i="1">
                              <a:latin typeface="Cambria Math" panose="02040503050406030204" pitchFamily="18" charset="0"/>
                            </a:rPr>
                            <m:t>𝜕</m:t>
                          </m:r>
                          <m:sSub>
                            <m:sSubPr>
                              <m:ctrlPr>
                                <a:rPr lang="en-IN" i="1">
                                  <a:solidFill>
                                    <a:srgbClr val="836967"/>
                                  </a:solidFill>
                                  <a:latin typeface="Cambria Math" panose="02040503050406030204" pitchFamily="18" charset="0"/>
                                </a:rPr>
                              </m:ctrlPr>
                            </m:sSubPr>
                            <m:e>
                              <m:r>
                                <a:rPr lang="en-IN" i="1">
                                  <a:latin typeface="Cambria Math" panose="02040503050406030204" pitchFamily="18" charset="0"/>
                                </a:rPr>
                                <m:t>𝑥</m:t>
                              </m:r>
                            </m:e>
                            <m:sub>
                              <m:r>
                                <a:rPr lang="en-IN" i="1">
                                  <a:latin typeface="Cambria Math" panose="02040503050406030204" pitchFamily="18" charset="0"/>
                                </a:rPr>
                                <m:t>𝑗𝑡</m:t>
                              </m:r>
                            </m:sub>
                          </m:sSub>
                        </m:den>
                      </m:f>
                      <m:r>
                        <a:rPr lang="en-IN" i="1">
                          <a:latin typeface="Cambria Math" panose="02040503050406030204" pitchFamily="18" charset="0"/>
                        </a:rPr>
                        <m:t>=</m:t>
                      </m:r>
                      <m:f>
                        <m:fPr>
                          <m:ctrlPr>
                            <a:rPr lang="en-IN" i="1" smtClean="0">
                              <a:latin typeface="Cambria Math" panose="02040503050406030204" pitchFamily="18" charset="0"/>
                            </a:rPr>
                          </m:ctrlPr>
                        </m:fPr>
                        <m:num>
                          <m:sSub>
                            <m:sSubPr>
                              <m:ctrlPr>
                                <a:rPr lang="en-IN" i="1">
                                  <a:solidFill>
                                    <a:srgbClr val="836967"/>
                                  </a:solidFill>
                                  <a:latin typeface="Cambria Math" panose="02040503050406030204" pitchFamily="18" charset="0"/>
                                </a:rPr>
                              </m:ctrlPr>
                            </m:sSubPr>
                            <m:e>
                              <m:acc>
                                <m:accPr>
                                  <m:chr m:val="̂"/>
                                  <m:ctrlPr>
                                    <a:rPr lang="en-IN" i="1">
                                      <a:solidFill>
                                        <a:srgbClr val="836967"/>
                                      </a:solidFill>
                                      <a:latin typeface="Cambria Math" panose="02040503050406030204" pitchFamily="18" charset="0"/>
                                    </a:rPr>
                                  </m:ctrlPr>
                                </m:accPr>
                                <m:e>
                                  <m:r>
                                    <a:rPr lang="en-IN" i="1">
                                      <a:latin typeface="Cambria Math" panose="02040503050406030204" pitchFamily="18" charset="0"/>
                                    </a:rPr>
                                    <m:t>𝛽</m:t>
                                  </m:r>
                                </m:e>
                              </m:acc>
                            </m:e>
                            <m:sub>
                              <m:r>
                                <a:rPr lang="en-IN" i="1">
                                  <a:latin typeface="Cambria Math" panose="02040503050406030204" pitchFamily="18" charset="0"/>
                                </a:rPr>
                                <m:t>𝑗</m:t>
                              </m:r>
                              <m:r>
                                <a:rPr lang="en-US" i="1">
                                  <a:latin typeface="Cambria Math" panose="02040503050406030204" pitchFamily="18" charset="0"/>
                                </a:rPr>
                                <m:t>2</m:t>
                              </m:r>
                            </m:sub>
                          </m:sSub>
                        </m:num>
                        <m:den>
                          <m:sSup>
                            <m:sSupPr>
                              <m:ctrlPr>
                                <a:rPr lang="en-IN" i="1" smtClean="0">
                                  <a:latin typeface="Cambria Math" panose="02040503050406030204" pitchFamily="18" charset="0"/>
                                </a:rPr>
                              </m:ctrlPr>
                            </m:sSupPr>
                            <m:e>
                              <m:sSub>
                                <m:sSubPr>
                                  <m:ctrlPr>
                                    <a:rPr lang="en-IN" i="1">
                                      <a:solidFill>
                                        <a:srgbClr val="836967"/>
                                      </a:solidFill>
                                      <a:latin typeface="Cambria Math" panose="02040503050406030204" pitchFamily="18" charset="0"/>
                                    </a:rPr>
                                  </m:ctrlPr>
                                </m:sSubPr>
                                <m:e>
                                  <m:acc>
                                    <m:accPr>
                                      <m:chr m:val="̂"/>
                                      <m:ctrlPr>
                                        <a:rPr lang="en-IN" i="1">
                                          <a:solidFill>
                                            <a:srgbClr val="836967"/>
                                          </a:solidFill>
                                          <a:latin typeface="Cambria Math" panose="02040503050406030204" pitchFamily="18" charset="0"/>
                                        </a:rPr>
                                      </m:ctrlPr>
                                    </m:accPr>
                                    <m:e>
                                      <m:r>
                                        <a:rPr lang="en-IN" i="1">
                                          <a:latin typeface="Cambria Math" panose="02040503050406030204" pitchFamily="18" charset="0"/>
                                        </a:rPr>
                                        <m:t>𝑃</m:t>
                                      </m:r>
                                    </m:e>
                                  </m:acc>
                                </m:e>
                                <m:sub>
                                  <m:r>
                                    <a:rPr lang="en-US" b="0" i="1" smtClean="0">
                                      <a:latin typeface="Cambria Math" panose="02040503050406030204" pitchFamily="18" charset="0"/>
                                    </a:rPr>
                                    <m:t>2</m:t>
                                  </m:r>
                                </m:sub>
                              </m:sSub>
                            </m:e>
                            <m:sup>
                              <m:r>
                                <a:rPr lang="en-US" b="0" i="1" smtClean="0">
                                  <a:latin typeface="Cambria Math" panose="02040503050406030204" pitchFamily="18" charset="0"/>
                                </a:rPr>
                                <m:t>𝜆</m:t>
                              </m:r>
                              <m:r>
                                <a:rPr lang="en-US" b="0" i="1" smtClean="0">
                                  <a:latin typeface="Cambria Math" panose="02040503050406030204" pitchFamily="18" charset="0"/>
                                </a:rPr>
                                <m:t>−1</m:t>
                              </m:r>
                            </m:sup>
                          </m:sSup>
                        </m:den>
                      </m:f>
                    </m:oMath>
                  </m:oMathPara>
                </a14:m>
                <a:endParaRPr lang="en-IN" i="1" dirty="0">
                  <a:latin typeface="+mn-lt"/>
                </a:endParaRPr>
              </a:p>
            </p:txBody>
          </p:sp>
        </mc:Choice>
        <mc:Fallback xmlns="">
          <p:sp>
            <p:nvSpPr>
              <p:cNvPr id="5" name="Text Placeholder 4">
                <a:extLst>
                  <a:ext uri="{FF2B5EF4-FFF2-40B4-BE49-F238E27FC236}">
                    <a16:creationId xmlns:a16="http://schemas.microsoft.com/office/drawing/2014/main" id="{C27A38C6-850E-42E8-A355-AE1A367ED0E9}"/>
                  </a:ext>
                </a:extLst>
              </p:cNvPr>
              <p:cNvSpPr>
                <a:spLocks noGrp="1" noRot="1" noChangeAspect="1" noMove="1" noResize="1" noEditPoints="1" noAdjustHandles="1" noChangeArrowheads="1" noChangeShapeType="1" noTextEdit="1"/>
              </p:cNvSpPr>
              <p:nvPr>
                <p:ph type="body" idx="2"/>
              </p:nvPr>
            </p:nvSpPr>
            <p:spPr>
              <a:blipFill>
                <a:blip r:embed="rId2"/>
                <a:stretch>
                  <a:fillRect/>
                </a:stretch>
              </a:blipFill>
            </p:spPr>
            <p:txBody>
              <a:bodyPr/>
              <a:lstStyle/>
              <a:p>
                <a:r>
                  <a:rPr lang="en-IN">
                    <a:noFill/>
                  </a:rPr>
                  <a:t> </a:t>
                </a:r>
              </a:p>
            </p:txBody>
          </p:sp>
        </mc:Fallback>
      </mc:AlternateContent>
      <p:sp>
        <p:nvSpPr>
          <p:cNvPr id="2" name="Slide Number Placeholder 1">
            <a:extLst>
              <a:ext uri="{FF2B5EF4-FFF2-40B4-BE49-F238E27FC236}">
                <a16:creationId xmlns:a16="http://schemas.microsoft.com/office/drawing/2014/main" id="{5515A8BB-131F-4816-8E07-7C30A890E2C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48</a:t>
            </a:fld>
            <a:endParaRPr lang="en" dirty="0"/>
          </a:p>
        </p:txBody>
      </p:sp>
      <mc:AlternateContent xmlns:mc="http://schemas.openxmlformats.org/markup-compatibility/2006" xmlns:a14="http://schemas.microsoft.com/office/drawing/2010/main">
        <mc:Choice Requires="a14">
          <p:sp>
            <p:nvSpPr>
              <p:cNvPr id="6" name="Text Placeholder 4">
                <a:extLst>
                  <a:ext uri="{FF2B5EF4-FFF2-40B4-BE49-F238E27FC236}">
                    <a16:creationId xmlns:a16="http://schemas.microsoft.com/office/drawing/2014/main" id="{086457D6-CC55-4A07-8FAD-B7C91A8C0416}"/>
                  </a:ext>
                </a:extLst>
              </p:cNvPr>
              <p:cNvSpPr>
                <a:spLocks noGrp="1"/>
              </p:cNvSpPr>
              <p:nvPr>
                <p:ph type="body" idx="1"/>
              </p:nvPr>
            </p:nvSpPr>
            <p:spPr>
              <a:xfrm>
                <a:off x="1131888" y="1552575"/>
                <a:ext cx="3340100" cy="2665413"/>
              </a:xfrm>
            </p:spPr>
            <p:txBody>
              <a:bodyPr/>
              <a:lstStyle/>
              <a:p>
                <a:pPr marL="114300" indent="0">
                  <a:buNone/>
                </a:pPr>
                <a14:m>
                  <m:oMathPara xmlns:m="http://schemas.openxmlformats.org/officeDocument/2006/math">
                    <m:oMathParaPr>
                      <m:jc m:val="centerGroup"/>
                    </m:oMathParaPr>
                    <m:oMath xmlns:m="http://schemas.openxmlformats.org/officeDocument/2006/math">
                      <m:f>
                        <m:fPr>
                          <m:ctrlPr>
                            <a:rPr lang="en-IN" i="1" smtClean="0">
                              <a:solidFill>
                                <a:srgbClr val="836967"/>
                              </a:solidFill>
                              <a:latin typeface="Cambria Math" panose="02040503050406030204" pitchFamily="18" charset="0"/>
                            </a:rPr>
                          </m:ctrlPr>
                        </m:fPr>
                        <m:num>
                          <m:r>
                            <a:rPr lang="en-IN" i="1">
                              <a:latin typeface="Cambria Math" panose="02040503050406030204" pitchFamily="18" charset="0"/>
                            </a:rPr>
                            <m:t>𝜕</m:t>
                          </m:r>
                          <m:func>
                            <m:funcPr>
                              <m:ctrlPr>
                                <a:rPr lang="en-IN" i="1">
                                  <a:latin typeface="Cambria Math" panose="02040503050406030204" pitchFamily="18" charset="0"/>
                                </a:rPr>
                              </m:ctrlPr>
                            </m:funcPr>
                            <m:fName>
                              <m:r>
                                <a:rPr lang="en-IN" i="1">
                                  <a:latin typeface="Cambria Math" panose="02040503050406030204" pitchFamily="18" charset="0"/>
                                </a:rPr>
                                <m:t>𝑙𝑛</m:t>
                              </m:r>
                            </m:fName>
                            <m:e>
                              <m:sSub>
                                <m:sSubPr>
                                  <m:ctrlPr>
                                    <a:rPr lang="en-IN" i="1">
                                      <a:solidFill>
                                        <a:srgbClr val="836967"/>
                                      </a:solidFill>
                                      <a:latin typeface="Cambria Math" panose="02040503050406030204" pitchFamily="18" charset="0"/>
                                    </a:rPr>
                                  </m:ctrlPr>
                                </m:sSubPr>
                                <m:e>
                                  <m:acc>
                                    <m:accPr>
                                      <m:chr m:val="̂"/>
                                      <m:ctrlPr>
                                        <a:rPr lang="en-IN" i="1">
                                          <a:solidFill>
                                            <a:srgbClr val="836967"/>
                                          </a:solidFill>
                                          <a:latin typeface="Cambria Math" panose="02040503050406030204" pitchFamily="18" charset="0"/>
                                        </a:rPr>
                                      </m:ctrlPr>
                                    </m:accPr>
                                    <m:e>
                                      <m:r>
                                        <a:rPr lang="en-IN" i="1">
                                          <a:latin typeface="Cambria Math" panose="02040503050406030204" pitchFamily="18" charset="0"/>
                                        </a:rPr>
                                        <m:t>𝑃</m:t>
                                      </m:r>
                                    </m:e>
                                  </m:acc>
                                </m:e>
                                <m:sub>
                                  <m:r>
                                    <a:rPr lang="en-US" b="0" i="1" smtClean="0">
                                      <a:latin typeface="Cambria Math" panose="02040503050406030204" pitchFamily="18" charset="0"/>
                                    </a:rPr>
                                    <m:t>1</m:t>
                                  </m:r>
                                </m:sub>
                              </m:sSub>
                            </m:e>
                          </m:func>
                        </m:num>
                        <m:den>
                          <m:r>
                            <a:rPr lang="en-IN" i="1">
                              <a:latin typeface="Cambria Math" panose="02040503050406030204" pitchFamily="18" charset="0"/>
                            </a:rPr>
                            <m:t>𝜕</m:t>
                          </m:r>
                          <m:sSub>
                            <m:sSubPr>
                              <m:ctrlPr>
                                <a:rPr lang="en-IN" i="1">
                                  <a:solidFill>
                                    <a:srgbClr val="836967"/>
                                  </a:solidFill>
                                  <a:latin typeface="Cambria Math" panose="02040503050406030204" pitchFamily="18" charset="0"/>
                                </a:rPr>
                              </m:ctrlPr>
                            </m:sSubPr>
                            <m:e>
                              <m:r>
                                <a:rPr lang="en-IN" i="1">
                                  <a:latin typeface="Cambria Math" panose="02040503050406030204" pitchFamily="18" charset="0"/>
                                </a:rPr>
                                <m:t>𝑥</m:t>
                              </m:r>
                            </m:e>
                            <m:sub>
                              <m:r>
                                <a:rPr lang="en-IN" i="1">
                                  <a:latin typeface="Cambria Math" panose="02040503050406030204" pitchFamily="18" charset="0"/>
                                </a:rPr>
                                <m:t>𝑗𝑡</m:t>
                              </m:r>
                            </m:sub>
                          </m:sSub>
                        </m:den>
                      </m:f>
                      <m:r>
                        <a:rPr lang="en-IN" i="1">
                          <a:latin typeface="Cambria Math" panose="02040503050406030204" pitchFamily="18" charset="0"/>
                        </a:rPr>
                        <m:t>=</m:t>
                      </m:r>
                      <m:sSub>
                        <m:sSubPr>
                          <m:ctrlPr>
                            <a:rPr lang="en-IN" i="1">
                              <a:solidFill>
                                <a:srgbClr val="836967"/>
                              </a:solidFill>
                              <a:latin typeface="Cambria Math" panose="02040503050406030204" pitchFamily="18" charset="0"/>
                            </a:rPr>
                          </m:ctrlPr>
                        </m:sSubPr>
                        <m:e>
                          <m:acc>
                            <m:accPr>
                              <m:chr m:val="̂"/>
                              <m:ctrlPr>
                                <a:rPr lang="en-IN" i="1">
                                  <a:solidFill>
                                    <a:srgbClr val="836967"/>
                                  </a:solidFill>
                                  <a:latin typeface="Cambria Math" panose="02040503050406030204" pitchFamily="18" charset="0"/>
                                </a:rPr>
                              </m:ctrlPr>
                            </m:accPr>
                            <m:e>
                              <m:r>
                                <a:rPr lang="en-IN" i="1">
                                  <a:latin typeface="Cambria Math" panose="02040503050406030204" pitchFamily="18" charset="0"/>
                                </a:rPr>
                                <m:t>𝛽</m:t>
                              </m:r>
                            </m:e>
                          </m:acc>
                        </m:e>
                        <m:sub>
                          <m:r>
                            <a:rPr lang="en-IN" i="1">
                              <a:latin typeface="Cambria Math" panose="02040503050406030204" pitchFamily="18" charset="0"/>
                            </a:rPr>
                            <m:t>𝑗</m:t>
                          </m:r>
                          <m:r>
                            <a:rPr lang="en-US" b="0" i="1" smtClean="0">
                              <a:latin typeface="Cambria Math" panose="02040503050406030204" pitchFamily="18" charset="0"/>
                            </a:rPr>
                            <m:t>1</m:t>
                          </m:r>
                        </m:sub>
                      </m:sSub>
                    </m:oMath>
                  </m:oMathPara>
                </a14:m>
                <a:endParaRPr lang="en-US" i="1" dirty="0">
                  <a:latin typeface="+mn-lt"/>
                </a:endParaRPr>
              </a:p>
              <a:p>
                <a:pPr marL="114300" indent="0">
                  <a:buNone/>
                </a:pPr>
                <a14:m>
                  <m:oMathPara xmlns:m="http://schemas.openxmlformats.org/officeDocument/2006/math">
                    <m:oMathParaPr>
                      <m:jc m:val="centerGroup"/>
                    </m:oMathParaPr>
                    <m:oMath xmlns:m="http://schemas.openxmlformats.org/officeDocument/2006/math">
                      <m:r>
                        <a:rPr lang="en-IN" i="1" smtClean="0">
                          <a:solidFill>
                            <a:srgbClr val="836967"/>
                          </a:solidFill>
                          <a:latin typeface="Cambria Math" panose="02040503050406030204" pitchFamily="18" charset="0"/>
                          <a:ea typeface="Cambria Math" panose="02040503050406030204" pitchFamily="18" charset="0"/>
                        </a:rPr>
                        <m:t>⟹</m:t>
                      </m:r>
                      <m:f>
                        <m:fPr>
                          <m:ctrlPr>
                            <a:rPr lang="en-IN" i="1" smtClean="0">
                              <a:solidFill>
                                <a:srgbClr val="836967"/>
                              </a:solidFill>
                              <a:latin typeface="Cambria Math" panose="02040503050406030204" pitchFamily="18" charset="0"/>
                            </a:rPr>
                          </m:ctrlPr>
                        </m:fPr>
                        <m:num>
                          <m:r>
                            <a:rPr lang="en-IN" i="1">
                              <a:latin typeface="Cambria Math" panose="02040503050406030204" pitchFamily="18" charset="0"/>
                            </a:rPr>
                            <m:t>𝜕</m:t>
                          </m:r>
                          <m:sSub>
                            <m:sSubPr>
                              <m:ctrlPr>
                                <a:rPr lang="en-IN" i="1">
                                  <a:solidFill>
                                    <a:srgbClr val="836967"/>
                                  </a:solidFill>
                                  <a:latin typeface="Cambria Math" panose="02040503050406030204" pitchFamily="18" charset="0"/>
                                </a:rPr>
                              </m:ctrlPr>
                            </m:sSubPr>
                            <m:e>
                              <m:acc>
                                <m:accPr>
                                  <m:chr m:val="̂"/>
                                  <m:ctrlPr>
                                    <a:rPr lang="en-IN" i="1">
                                      <a:solidFill>
                                        <a:srgbClr val="836967"/>
                                      </a:solidFill>
                                      <a:latin typeface="Cambria Math" panose="02040503050406030204" pitchFamily="18" charset="0"/>
                                    </a:rPr>
                                  </m:ctrlPr>
                                </m:accPr>
                                <m:e>
                                  <m:r>
                                    <a:rPr lang="en-IN" i="1">
                                      <a:latin typeface="Cambria Math" panose="02040503050406030204" pitchFamily="18" charset="0"/>
                                    </a:rPr>
                                    <m:t>𝑃</m:t>
                                  </m:r>
                                </m:e>
                              </m:acc>
                            </m:e>
                            <m:sub>
                              <m:r>
                                <a:rPr lang="en-US" b="0" i="1" smtClean="0">
                                  <a:latin typeface="Cambria Math" panose="02040503050406030204" pitchFamily="18" charset="0"/>
                                </a:rPr>
                                <m:t>2</m:t>
                              </m:r>
                            </m:sub>
                          </m:sSub>
                        </m:num>
                        <m:den>
                          <m:r>
                            <a:rPr lang="en-IN" i="1">
                              <a:latin typeface="Cambria Math" panose="02040503050406030204" pitchFamily="18" charset="0"/>
                            </a:rPr>
                            <m:t>𝜕</m:t>
                          </m:r>
                          <m:sSub>
                            <m:sSubPr>
                              <m:ctrlPr>
                                <a:rPr lang="en-IN" i="1">
                                  <a:solidFill>
                                    <a:srgbClr val="836967"/>
                                  </a:solidFill>
                                  <a:latin typeface="Cambria Math" panose="02040503050406030204" pitchFamily="18" charset="0"/>
                                </a:rPr>
                              </m:ctrlPr>
                            </m:sSubPr>
                            <m:e>
                              <m:r>
                                <a:rPr lang="en-IN" i="1">
                                  <a:latin typeface="Cambria Math" panose="02040503050406030204" pitchFamily="18" charset="0"/>
                                </a:rPr>
                                <m:t>𝑥</m:t>
                              </m:r>
                            </m:e>
                            <m:sub>
                              <m:r>
                                <a:rPr lang="en-IN" i="1">
                                  <a:latin typeface="Cambria Math" panose="02040503050406030204" pitchFamily="18" charset="0"/>
                                </a:rPr>
                                <m:t>𝑗</m:t>
                              </m:r>
                              <m:r>
                                <a:rPr lang="en-US" b="0" i="1" smtClean="0">
                                  <a:latin typeface="Cambria Math" panose="02040503050406030204" pitchFamily="18" charset="0"/>
                                </a:rPr>
                                <m:t>1</m:t>
                              </m:r>
                            </m:sub>
                          </m:sSub>
                        </m:den>
                      </m:f>
                      <m:r>
                        <a:rPr lang="en-IN" i="1">
                          <a:latin typeface="Cambria Math" panose="02040503050406030204" pitchFamily="18" charset="0"/>
                        </a:rPr>
                        <m:t>=</m:t>
                      </m:r>
                      <m:sSub>
                        <m:sSubPr>
                          <m:ctrlPr>
                            <a:rPr lang="en-IN" i="1">
                              <a:solidFill>
                                <a:srgbClr val="836967"/>
                              </a:solidFill>
                              <a:latin typeface="Cambria Math" panose="02040503050406030204" pitchFamily="18" charset="0"/>
                            </a:rPr>
                          </m:ctrlPr>
                        </m:sSubPr>
                        <m:e>
                          <m:acc>
                            <m:accPr>
                              <m:chr m:val="̂"/>
                              <m:ctrlPr>
                                <a:rPr lang="en-IN" i="1">
                                  <a:solidFill>
                                    <a:srgbClr val="836967"/>
                                  </a:solidFill>
                                  <a:latin typeface="Cambria Math" panose="02040503050406030204" pitchFamily="18" charset="0"/>
                                </a:rPr>
                              </m:ctrlPr>
                            </m:accPr>
                            <m:e>
                              <m:r>
                                <a:rPr lang="en-IN" i="1">
                                  <a:latin typeface="Cambria Math" panose="02040503050406030204" pitchFamily="18" charset="0"/>
                                </a:rPr>
                                <m:t>𝛽</m:t>
                              </m:r>
                            </m:e>
                          </m:acc>
                        </m:e>
                        <m:sub>
                          <m:r>
                            <a:rPr lang="en-IN" i="1">
                              <a:latin typeface="Cambria Math" panose="02040503050406030204" pitchFamily="18" charset="0"/>
                            </a:rPr>
                            <m:t>𝑗</m:t>
                          </m:r>
                          <m:r>
                            <a:rPr lang="en-US" b="0" i="1" smtClean="0">
                              <a:latin typeface="Cambria Math" panose="02040503050406030204" pitchFamily="18" charset="0"/>
                            </a:rPr>
                            <m:t>1</m:t>
                          </m:r>
                        </m:sub>
                      </m:sSub>
                      <m:sSub>
                        <m:sSubPr>
                          <m:ctrlPr>
                            <a:rPr lang="en-IN" i="1">
                              <a:solidFill>
                                <a:srgbClr val="836967"/>
                              </a:solidFill>
                              <a:latin typeface="Cambria Math" panose="02040503050406030204" pitchFamily="18" charset="0"/>
                            </a:rPr>
                          </m:ctrlPr>
                        </m:sSubPr>
                        <m:e>
                          <m:acc>
                            <m:accPr>
                              <m:chr m:val="̂"/>
                              <m:ctrlPr>
                                <a:rPr lang="en-IN" i="1">
                                  <a:solidFill>
                                    <a:srgbClr val="836967"/>
                                  </a:solidFill>
                                  <a:latin typeface="Cambria Math" panose="02040503050406030204" pitchFamily="18" charset="0"/>
                                </a:rPr>
                              </m:ctrlPr>
                            </m:accPr>
                            <m:e>
                              <m:r>
                                <a:rPr lang="en-IN" i="1">
                                  <a:latin typeface="Cambria Math" panose="02040503050406030204" pitchFamily="18" charset="0"/>
                                </a:rPr>
                                <m:t>𝑃</m:t>
                              </m:r>
                            </m:e>
                          </m:acc>
                        </m:e>
                        <m:sub>
                          <m:r>
                            <a:rPr lang="en-US" b="0" i="1" smtClean="0">
                              <a:latin typeface="Cambria Math" panose="02040503050406030204" pitchFamily="18" charset="0"/>
                            </a:rPr>
                            <m:t>1</m:t>
                          </m:r>
                        </m:sub>
                      </m:sSub>
                    </m:oMath>
                  </m:oMathPara>
                </a14:m>
                <a:endParaRPr lang="en-IN" i="1" dirty="0">
                  <a:latin typeface="+mn-lt"/>
                </a:endParaRPr>
              </a:p>
            </p:txBody>
          </p:sp>
        </mc:Choice>
        <mc:Fallback xmlns="">
          <p:sp>
            <p:nvSpPr>
              <p:cNvPr id="6" name="Text Placeholder 4">
                <a:extLst>
                  <a:ext uri="{FF2B5EF4-FFF2-40B4-BE49-F238E27FC236}">
                    <a16:creationId xmlns:a16="http://schemas.microsoft.com/office/drawing/2014/main" id="{086457D6-CC55-4A07-8FAD-B7C91A8C0416}"/>
                  </a:ext>
                </a:extLst>
              </p:cNvPr>
              <p:cNvSpPr>
                <a:spLocks noGrp="1" noRot="1" noChangeAspect="1" noMove="1" noResize="1" noEditPoints="1" noAdjustHandles="1" noChangeArrowheads="1" noChangeShapeType="1" noTextEdit="1"/>
              </p:cNvSpPr>
              <p:nvPr>
                <p:ph type="body" idx="1"/>
              </p:nvPr>
            </p:nvSpPr>
            <p:spPr>
              <a:xfrm>
                <a:off x="1131888" y="1552575"/>
                <a:ext cx="3340100" cy="2665413"/>
              </a:xfrm>
              <a:blipFill>
                <a:blip r:embed="rId3"/>
                <a:stretch>
                  <a:fillRect/>
                </a:stretch>
              </a:blipFill>
            </p:spPr>
            <p:txBody>
              <a:bodyPr/>
              <a:lstStyle/>
              <a:p>
                <a:r>
                  <a:rPr lang="en-IN">
                    <a:noFill/>
                  </a:rPr>
                  <a:t> </a:t>
                </a:r>
              </a:p>
            </p:txBody>
          </p:sp>
        </mc:Fallback>
      </mc:AlternateContent>
    </p:spTree>
    <p:extLst>
      <p:ext uri="{BB962C8B-B14F-4D97-AF65-F5344CB8AC3E}">
        <p14:creationId xmlns:p14="http://schemas.microsoft.com/office/powerpoint/2010/main" val="339884421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cx1="http://schemas.microsoft.com/office/drawing/2015/9/8/chartex">
        <mc:Choice Requires="cx1">
          <p:graphicFrame>
            <p:nvGraphicFramePr>
              <p:cNvPr id="7" name="Chart 6">
                <a:extLst>
                  <a:ext uri="{FF2B5EF4-FFF2-40B4-BE49-F238E27FC236}">
                    <a16:creationId xmlns:a16="http://schemas.microsoft.com/office/drawing/2014/main" id="{1ADBEC96-6325-4CF6-993D-25B5FACA5F9B}"/>
                  </a:ext>
                </a:extLst>
              </p:cNvPr>
              <p:cNvGraphicFramePr/>
              <p:nvPr>
                <p:extLst>
                  <p:ext uri="{D42A27DB-BD31-4B8C-83A1-F6EECF244321}">
                    <p14:modId xmlns:p14="http://schemas.microsoft.com/office/powerpoint/2010/main" val="1934662958"/>
                  </p:ext>
                </p:extLst>
              </p:nvPr>
            </p:nvGraphicFramePr>
            <p:xfrm>
              <a:off x="2441943" y="361507"/>
              <a:ext cx="4657061" cy="3877340"/>
            </p:xfrm>
            <a:graphic>
              <a:graphicData uri="http://schemas.microsoft.com/office/drawing/2014/chartex">
                <cx:chart xmlns:cx="http://schemas.microsoft.com/office/drawing/2014/chartex" xmlns:r="http://schemas.openxmlformats.org/officeDocument/2006/relationships" r:id="rId2"/>
              </a:graphicData>
            </a:graphic>
          </p:graphicFrame>
        </mc:Choice>
        <mc:Fallback xmlns="">
          <p:pic>
            <p:nvPicPr>
              <p:cNvPr id="7" name="Chart 6">
                <a:extLst>
                  <a:ext uri="{FF2B5EF4-FFF2-40B4-BE49-F238E27FC236}">
                    <a16:creationId xmlns:a16="http://schemas.microsoft.com/office/drawing/2014/main" id="{1ADBEC96-6325-4CF6-993D-25B5FACA5F9B}"/>
                  </a:ext>
                </a:extLst>
              </p:cNvPr>
              <p:cNvPicPr>
                <a:picLocks noGrp="1" noRot="1" noChangeAspect="1" noMove="1" noResize="1" noEditPoints="1" noAdjustHandles="1" noChangeArrowheads="1" noChangeShapeType="1"/>
              </p:cNvPicPr>
              <p:nvPr/>
            </p:nvPicPr>
            <p:blipFill>
              <a:blip r:embed="rId3"/>
              <a:stretch>
                <a:fillRect/>
              </a:stretch>
            </p:blipFill>
            <p:spPr>
              <a:xfrm>
                <a:off x="2441943" y="361507"/>
                <a:ext cx="4657061" cy="3877340"/>
              </a:xfrm>
              <a:prstGeom prst="rect">
                <a:avLst/>
              </a:prstGeom>
            </p:spPr>
          </p:pic>
        </mc:Fallback>
      </mc:AlternateContent>
      <p:sp>
        <p:nvSpPr>
          <p:cNvPr id="2" name="Slide Number Placeholder 1">
            <a:extLst>
              <a:ext uri="{FF2B5EF4-FFF2-40B4-BE49-F238E27FC236}">
                <a16:creationId xmlns:a16="http://schemas.microsoft.com/office/drawing/2014/main" id="{EF401069-4E2F-4065-9B07-902A4CA1527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49</a:t>
            </a:fld>
            <a:endParaRPr lang="en"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53ACD38-2B7F-4BC4-818B-C98AEB5FE49A}"/>
                  </a:ext>
                </a:extLst>
              </p:cNvPr>
              <p:cNvSpPr txBox="1"/>
              <p:nvPr/>
            </p:nvSpPr>
            <p:spPr>
              <a:xfrm>
                <a:off x="4908698" y="1341392"/>
                <a:ext cx="1258186"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ln</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oMath>
                  </m:oMathPara>
                </a14:m>
                <a:endParaRPr lang="en-IN" dirty="0"/>
              </a:p>
            </p:txBody>
          </p:sp>
        </mc:Choice>
        <mc:Fallback xmlns="">
          <p:sp>
            <p:nvSpPr>
              <p:cNvPr id="6" name="TextBox 5">
                <a:extLst>
                  <a:ext uri="{FF2B5EF4-FFF2-40B4-BE49-F238E27FC236}">
                    <a16:creationId xmlns:a16="http://schemas.microsoft.com/office/drawing/2014/main" id="{D53ACD38-2B7F-4BC4-818B-C98AEB5FE49A}"/>
                  </a:ext>
                </a:extLst>
              </p:cNvPr>
              <p:cNvSpPr txBox="1">
                <a:spLocks noRot="1" noChangeAspect="1" noMove="1" noResize="1" noEditPoints="1" noAdjustHandles="1" noChangeArrowheads="1" noChangeShapeType="1" noTextEdit="1"/>
              </p:cNvSpPr>
              <p:nvPr/>
            </p:nvSpPr>
            <p:spPr>
              <a:xfrm>
                <a:off x="4908698" y="1341392"/>
                <a:ext cx="1258186" cy="307777"/>
              </a:xfrm>
              <a:prstGeom prst="rect">
                <a:avLst/>
              </a:prstGeom>
              <a:blipFill>
                <a:blip r:embed="rId4"/>
                <a:stretch>
                  <a:fillRect b="-7843"/>
                </a:stretch>
              </a:blipFill>
            </p:spPr>
            <p:txBody>
              <a:bodyPr/>
              <a:lstStyle/>
              <a:p>
                <a:r>
                  <a:rPr lang="en-IN">
                    <a:noFill/>
                  </a:rPr>
                  <a:t> </a:t>
                </a:r>
              </a:p>
            </p:txBody>
          </p:sp>
        </mc:Fallback>
      </mc:AlternateContent>
      <p:cxnSp>
        <p:nvCxnSpPr>
          <p:cNvPr id="8" name="Connector: Curved 7">
            <a:extLst>
              <a:ext uri="{FF2B5EF4-FFF2-40B4-BE49-F238E27FC236}">
                <a16:creationId xmlns:a16="http://schemas.microsoft.com/office/drawing/2014/main" id="{AD79F885-0893-4C66-B3A7-2682800D1D09}"/>
              </a:ext>
            </a:extLst>
          </p:cNvPr>
          <p:cNvCxnSpPr>
            <a:cxnSpLocks/>
            <a:stCxn id="6" idx="2"/>
          </p:cNvCxnSpPr>
          <p:nvPr/>
        </p:nvCxnSpPr>
        <p:spPr>
          <a:xfrm rot="5400000">
            <a:off x="4724074" y="1695570"/>
            <a:ext cx="860119" cy="767316"/>
          </a:xfrm>
          <a:prstGeom prst="curved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599711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 name="Date Placeholder 2">
            <a:extLst>
              <a:ext uri="{FF2B5EF4-FFF2-40B4-BE49-F238E27FC236}">
                <a16:creationId xmlns:a16="http://schemas.microsoft.com/office/drawing/2014/main" id="{970EFFEF-3038-466B-A3FE-71C566C2A679}"/>
              </a:ext>
            </a:extLst>
          </p:cNvPr>
          <p:cNvSpPr>
            <a:spLocks noGrp="1"/>
          </p:cNvSpPr>
          <p:nvPr>
            <p:ph type="dt" sz="half" idx="10"/>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defPPr>
              <a:defRPr lang="en-US"/>
            </a:defPPr>
            <a:lvl1pPr algn="l" rtl="0" fontAlgn="base">
              <a:lnSpc>
                <a:spcPct val="100000"/>
              </a:lnSpc>
              <a:spcBef>
                <a:spcPct val="0"/>
              </a:spcBef>
              <a:spcAft>
                <a:spcPct val="0"/>
              </a:spcAft>
              <a:buFontTx/>
              <a:buNone/>
              <a:defRPr sz="1400" b="0" kern="1200">
                <a:solidFill>
                  <a:schemeClr val="tx1"/>
                </a:solidFill>
                <a:latin typeface="Arial" panose="020B0604020202020204" pitchFamily="34" charset="0"/>
                <a:ea typeface="+mn-ea"/>
                <a:cs typeface="+mn-cs"/>
              </a:defRPr>
            </a:lvl1pPr>
            <a:lvl2pPr marL="457200" algn="l" rtl="0" fontAlgn="base">
              <a:lnSpc>
                <a:spcPct val="80000"/>
              </a:lnSpc>
              <a:spcBef>
                <a:spcPct val="20000"/>
              </a:spcBef>
              <a:spcAft>
                <a:spcPct val="0"/>
              </a:spcAft>
              <a:buChar char="•"/>
              <a:defRPr sz="2400" b="1" kern="1200">
                <a:solidFill>
                  <a:schemeClr val="tx1"/>
                </a:solidFill>
                <a:latin typeface="Arial" panose="020B0604020202020204" pitchFamily="34" charset="0"/>
                <a:ea typeface="+mn-ea"/>
                <a:cs typeface="+mn-cs"/>
              </a:defRPr>
            </a:lvl2pPr>
            <a:lvl3pPr marL="914400" algn="l" rtl="0" fontAlgn="base">
              <a:lnSpc>
                <a:spcPct val="80000"/>
              </a:lnSpc>
              <a:spcBef>
                <a:spcPct val="20000"/>
              </a:spcBef>
              <a:spcAft>
                <a:spcPct val="0"/>
              </a:spcAft>
              <a:buChar char="•"/>
              <a:defRPr sz="2400" b="1" kern="1200">
                <a:solidFill>
                  <a:schemeClr val="tx1"/>
                </a:solidFill>
                <a:latin typeface="Arial" panose="020B0604020202020204" pitchFamily="34" charset="0"/>
                <a:ea typeface="+mn-ea"/>
                <a:cs typeface="+mn-cs"/>
              </a:defRPr>
            </a:lvl3pPr>
            <a:lvl4pPr marL="1371600" algn="l" rtl="0" fontAlgn="base">
              <a:lnSpc>
                <a:spcPct val="80000"/>
              </a:lnSpc>
              <a:spcBef>
                <a:spcPct val="20000"/>
              </a:spcBef>
              <a:spcAft>
                <a:spcPct val="0"/>
              </a:spcAft>
              <a:buChar char="•"/>
              <a:defRPr sz="2400" b="1" kern="1200">
                <a:solidFill>
                  <a:schemeClr val="tx1"/>
                </a:solidFill>
                <a:latin typeface="Arial" panose="020B0604020202020204" pitchFamily="34" charset="0"/>
                <a:ea typeface="+mn-ea"/>
                <a:cs typeface="+mn-cs"/>
              </a:defRPr>
            </a:lvl4pPr>
            <a:lvl5pPr marL="1828800" algn="l" rtl="0" fontAlgn="base">
              <a:lnSpc>
                <a:spcPct val="80000"/>
              </a:lnSpc>
              <a:spcBef>
                <a:spcPct val="20000"/>
              </a:spcBef>
              <a:spcAft>
                <a:spcPct val="0"/>
              </a:spcAft>
              <a:buChar char="•"/>
              <a:defRPr sz="2400" b="1" kern="1200">
                <a:solidFill>
                  <a:schemeClr val="tx1"/>
                </a:solidFill>
                <a:latin typeface="Arial" panose="020B0604020202020204" pitchFamily="34" charset="0"/>
                <a:ea typeface="+mn-ea"/>
                <a:cs typeface="+mn-cs"/>
              </a:defRPr>
            </a:lvl5pPr>
            <a:lvl6pPr marL="2286000" algn="l" defTabSz="914400" rtl="0" eaLnBrk="1" latinLnBrk="0" hangingPunct="1">
              <a:defRPr sz="2400" b="1" kern="1200">
                <a:solidFill>
                  <a:schemeClr val="tx1"/>
                </a:solidFill>
                <a:latin typeface="Arial" panose="020B0604020202020204" pitchFamily="34" charset="0"/>
                <a:ea typeface="+mn-ea"/>
                <a:cs typeface="+mn-cs"/>
              </a:defRPr>
            </a:lvl6pPr>
            <a:lvl7pPr marL="2743200" algn="l" defTabSz="914400" rtl="0" eaLnBrk="1" latinLnBrk="0" hangingPunct="1">
              <a:defRPr sz="2400" b="1" kern="1200">
                <a:solidFill>
                  <a:schemeClr val="tx1"/>
                </a:solidFill>
                <a:latin typeface="Arial" panose="020B0604020202020204" pitchFamily="34" charset="0"/>
                <a:ea typeface="+mn-ea"/>
                <a:cs typeface="+mn-cs"/>
              </a:defRPr>
            </a:lvl7pPr>
            <a:lvl8pPr marL="3200400" algn="l" defTabSz="914400" rtl="0" eaLnBrk="1" latinLnBrk="0" hangingPunct="1">
              <a:defRPr sz="2400" b="1" kern="1200">
                <a:solidFill>
                  <a:schemeClr val="tx1"/>
                </a:solidFill>
                <a:latin typeface="Arial" panose="020B0604020202020204" pitchFamily="34" charset="0"/>
                <a:ea typeface="+mn-ea"/>
                <a:cs typeface="+mn-cs"/>
              </a:defRPr>
            </a:lvl8pPr>
            <a:lvl9pPr marL="3657600" algn="l" defTabSz="914400" rtl="0" eaLnBrk="1" latinLnBrk="0" hangingPunct="1">
              <a:defRPr sz="2400" b="1" kern="1200">
                <a:solidFill>
                  <a:schemeClr val="tx1"/>
                </a:solidFill>
                <a:latin typeface="Arial" panose="020B0604020202020204" pitchFamily="34" charset="0"/>
                <a:ea typeface="+mn-ea"/>
                <a:cs typeface="+mn-cs"/>
              </a:defRPr>
            </a:lvl9pPr>
          </a:lstStyle>
          <a:p>
            <a:r>
              <a:rPr lang="en-US" altLang="en-US"/>
              <a:t>Basic Biostat</a:t>
            </a:r>
          </a:p>
        </p:txBody>
      </p:sp>
      <p:sp>
        <p:nvSpPr>
          <p:cNvPr id="6" name="Footer Placeholder 3">
            <a:extLst>
              <a:ext uri="{FF2B5EF4-FFF2-40B4-BE49-F238E27FC236}">
                <a16:creationId xmlns:a16="http://schemas.microsoft.com/office/drawing/2014/main" id="{7C2FB3E0-96CE-4892-B210-C85903238A20}"/>
              </a:ext>
            </a:extLst>
          </p:cNvPr>
          <p:cNvSpPr>
            <a:spLocks noGrp="1"/>
          </p:cNvSpPr>
          <p:nvPr>
            <p:ph type="ftr" sz="quarter" idx="11"/>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defPPr>
              <a:defRPr lang="en-US"/>
            </a:defPPr>
            <a:lvl1pPr algn="ctr" rtl="0" fontAlgn="base">
              <a:lnSpc>
                <a:spcPct val="100000"/>
              </a:lnSpc>
              <a:spcBef>
                <a:spcPct val="0"/>
              </a:spcBef>
              <a:spcAft>
                <a:spcPct val="0"/>
              </a:spcAft>
              <a:buFontTx/>
              <a:buNone/>
              <a:defRPr sz="1400" b="0" kern="1200">
                <a:solidFill>
                  <a:schemeClr val="tx1"/>
                </a:solidFill>
                <a:latin typeface="Arial" panose="020B0604020202020204" pitchFamily="34" charset="0"/>
                <a:ea typeface="+mn-ea"/>
                <a:cs typeface="+mn-cs"/>
              </a:defRPr>
            </a:lvl1pPr>
            <a:lvl2pPr marL="457200" algn="l" rtl="0" fontAlgn="base">
              <a:lnSpc>
                <a:spcPct val="80000"/>
              </a:lnSpc>
              <a:spcBef>
                <a:spcPct val="20000"/>
              </a:spcBef>
              <a:spcAft>
                <a:spcPct val="0"/>
              </a:spcAft>
              <a:buChar char="•"/>
              <a:defRPr sz="2400" b="1" kern="1200">
                <a:solidFill>
                  <a:schemeClr val="tx1"/>
                </a:solidFill>
                <a:latin typeface="Arial" panose="020B0604020202020204" pitchFamily="34" charset="0"/>
                <a:ea typeface="+mn-ea"/>
                <a:cs typeface="+mn-cs"/>
              </a:defRPr>
            </a:lvl2pPr>
            <a:lvl3pPr marL="914400" algn="l" rtl="0" fontAlgn="base">
              <a:lnSpc>
                <a:spcPct val="80000"/>
              </a:lnSpc>
              <a:spcBef>
                <a:spcPct val="20000"/>
              </a:spcBef>
              <a:spcAft>
                <a:spcPct val="0"/>
              </a:spcAft>
              <a:buChar char="•"/>
              <a:defRPr sz="2400" b="1" kern="1200">
                <a:solidFill>
                  <a:schemeClr val="tx1"/>
                </a:solidFill>
                <a:latin typeface="Arial" panose="020B0604020202020204" pitchFamily="34" charset="0"/>
                <a:ea typeface="+mn-ea"/>
                <a:cs typeface="+mn-cs"/>
              </a:defRPr>
            </a:lvl3pPr>
            <a:lvl4pPr marL="1371600" algn="l" rtl="0" fontAlgn="base">
              <a:lnSpc>
                <a:spcPct val="80000"/>
              </a:lnSpc>
              <a:spcBef>
                <a:spcPct val="20000"/>
              </a:spcBef>
              <a:spcAft>
                <a:spcPct val="0"/>
              </a:spcAft>
              <a:buChar char="•"/>
              <a:defRPr sz="2400" b="1" kern="1200">
                <a:solidFill>
                  <a:schemeClr val="tx1"/>
                </a:solidFill>
                <a:latin typeface="Arial" panose="020B0604020202020204" pitchFamily="34" charset="0"/>
                <a:ea typeface="+mn-ea"/>
                <a:cs typeface="+mn-cs"/>
              </a:defRPr>
            </a:lvl4pPr>
            <a:lvl5pPr marL="1828800" algn="l" rtl="0" fontAlgn="base">
              <a:lnSpc>
                <a:spcPct val="80000"/>
              </a:lnSpc>
              <a:spcBef>
                <a:spcPct val="20000"/>
              </a:spcBef>
              <a:spcAft>
                <a:spcPct val="0"/>
              </a:spcAft>
              <a:buChar char="•"/>
              <a:defRPr sz="2400" b="1" kern="1200">
                <a:solidFill>
                  <a:schemeClr val="tx1"/>
                </a:solidFill>
                <a:latin typeface="Arial" panose="020B0604020202020204" pitchFamily="34" charset="0"/>
                <a:ea typeface="+mn-ea"/>
                <a:cs typeface="+mn-cs"/>
              </a:defRPr>
            </a:lvl5pPr>
            <a:lvl6pPr marL="2286000" algn="l" defTabSz="914400" rtl="0" eaLnBrk="1" latinLnBrk="0" hangingPunct="1">
              <a:defRPr sz="2400" b="1" kern="1200">
                <a:solidFill>
                  <a:schemeClr val="tx1"/>
                </a:solidFill>
                <a:latin typeface="Arial" panose="020B0604020202020204" pitchFamily="34" charset="0"/>
                <a:ea typeface="+mn-ea"/>
                <a:cs typeface="+mn-cs"/>
              </a:defRPr>
            </a:lvl6pPr>
            <a:lvl7pPr marL="2743200" algn="l" defTabSz="914400" rtl="0" eaLnBrk="1" latinLnBrk="0" hangingPunct="1">
              <a:defRPr sz="2400" b="1" kern="1200">
                <a:solidFill>
                  <a:schemeClr val="tx1"/>
                </a:solidFill>
                <a:latin typeface="Arial" panose="020B0604020202020204" pitchFamily="34" charset="0"/>
                <a:ea typeface="+mn-ea"/>
                <a:cs typeface="+mn-cs"/>
              </a:defRPr>
            </a:lvl7pPr>
            <a:lvl8pPr marL="3200400" algn="l" defTabSz="914400" rtl="0" eaLnBrk="1" latinLnBrk="0" hangingPunct="1">
              <a:defRPr sz="2400" b="1" kern="1200">
                <a:solidFill>
                  <a:schemeClr val="tx1"/>
                </a:solidFill>
                <a:latin typeface="Arial" panose="020B0604020202020204" pitchFamily="34" charset="0"/>
                <a:ea typeface="+mn-ea"/>
                <a:cs typeface="+mn-cs"/>
              </a:defRPr>
            </a:lvl8pPr>
            <a:lvl9pPr marL="3657600" algn="l" defTabSz="914400" rtl="0" eaLnBrk="1" latinLnBrk="0" hangingPunct="1">
              <a:defRPr sz="2400" b="1" kern="1200">
                <a:solidFill>
                  <a:schemeClr val="tx1"/>
                </a:solidFill>
                <a:latin typeface="Arial" panose="020B0604020202020204" pitchFamily="34" charset="0"/>
                <a:ea typeface="+mn-ea"/>
                <a:cs typeface="+mn-cs"/>
              </a:defRPr>
            </a:lvl9pPr>
          </a:lstStyle>
          <a:p>
            <a:r>
              <a:rPr lang="en-US" altLang="en-US"/>
              <a:t>15: Multiple Linear Regression</a:t>
            </a:r>
          </a:p>
        </p:txBody>
      </p:sp>
      <p:sp>
        <p:nvSpPr>
          <p:cNvPr id="7" name="Slide Number Placeholder 4">
            <a:extLst>
              <a:ext uri="{FF2B5EF4-FFF2-40B4-BE49-F238E27FC236}">
                <a16:creationId xmlns:a16="http://schemas.microsoft.com/office/drawing/2014/main" id="{A6EB42CF-5C1A-4D8E-9C78-5C451C6E8ACF}"/>
              </a:ext>
            </a:extLst>
          </p:cNvPr>
          <p:cNvSpPr>
            <a:spLocks noGrp="1"/>
          </p:cNvSpPr>
          <p:nvPr>
            <p:ph type="sldNum" sz="quarter" idx="12"/>
          </p:nvPr>
        </p:nvSpPr>
        <p:spPr/>
        <p:txBody>
          <a:bodyPr/>
          <a:lstStyle/>
          <a:p>
            <a:fld id="{AAADBFB7-F5D7-4E07-8237-A73D59B0F3B0}" type="slidenum">
              <a:rPr lang="en-US" altLang="en-US"/>
              <a:pPr/>
              <a:t>5</a:t>
            </a:fld>
            <a:endParaRPr lang="en-US" altLang="en-US"/>
          </a:p>
        </p:txBody>
      </p:sp>
      <p:sp>
        <p:nvSpPr>
          <p:cNvPr id="633859" name="Rectangle 3">
            <a:extLst>
              <a:ext uri="{FF2B5EF4-FFF2-40B4-BE49-F238E27FC236}">
                <a16:creationId xmlns:a16="http://schemas.microsoft.com/office/drawing/2014/main" id="{5965C49D-6FCE-4AC6-A01B-52E69D374906}"/>
              </a:ext>
            </a:extLst>
          </p:cNvPr>
          <p:cNvSpPr>
            <a:spLocks noGrp="1" noChangeArrowheads="1"/>
          </p:cNvSpPr>
          <p:nvPr>
            <p:ph type="title"/>
          </p:nvPr>
        </p:nvSpPr>
        <p:spPr/>
        <p:txBody>
          <a:bodyPr/>
          <a:lstStyle/>
          <a:p>
            <a:pPr marL="628650" indent="-628650"/>
            <a:r>
              <a:rPr lang="en-US" altLang="en-US" sz="3600"/>
              <a:t>Multiple Regression Model</a:t>
            </a:r>
          </a:p>
        </p:txBody>
      </p:sp>
      <p:sp>
        <p:nvSpPr>
          <p:cNvPr id="633865" name="Text Box 9">
            <a:extLst>
              <a:ext uri="{FF2B5EF4-FFF2-40B4-BE49-F238E27FC236}">
                <a16:creationId xmlns:a16="http://schemas.microsoft.com/office/drawing/2014/main" id="{77E04E8F-4FF1-479F-ADFE-91EBF2C4D312}"/>
              </a:ext>
            </a:extLst>
          </p:cNvPr>
          <p:cNvSpPr txBox="1">
            <a:spLocks noChangeArrowheads="1"/>
          </p:cNvSpPr>
          <p:nvPr/>
        </p:nvSpPr>
        <p:spPr bwMode="auto">
          <a:xfrm>
            <a:off x="1562100" y="1171575"/>
            <a:ext cx="3362325"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0"/>
              </a:spcBef>
              <a:defRPr>
                <a:solidFill>
                  <a:schemeClr val="tx1"/>
                </a:solidFill>
                <a:latin typeface="Arial" panose="020B0604020202020204" pitchFamily="34" charset="0"/>
              </a:defRPr>
            </a:lvl1pPr>
            <a:lvl2pPr marL="682625">
              <a:spcBef>
                <a:spcPct val="0"/>
              </a:spcBef>
              <a:defRPr>
                <a:solidFill>
                  <a:schemeClr val="tx1"/>
                </a:solidFill>
                <a:latin typeface="Arial" panose="020B0604020202020204" pitchFamily="34" charset="0"/>
              </a:defRPr>
            </a:lvl2pPr>
            <a:lvl3pPr>
              <a:spcBef>
                <a:spcPct val="0"/>
              </a:spcBef>
              <a:defRPr>
                <a:solidFill>
                  <a:schemeClr val="tx1"/>
                </a:solidFill>
                <a:latin typeface="Arial" panose="020B0604020202020204" pitchFamily="34" charset="0"/>
              </a:defRPr>
            </a:lvl3pPr>
            <a:lvl4pPr>
              <a:spcBef>
                <a:spcPct val="0"/>
              </a:spcBef>
              <a:defRPr>
                <a:solidFill>
                  <a:schemeClr val="tx1"/>
                </a:solidFill>
                <a:latin typeface="Arial" panose="020B0604020202020204" pitchFamily="34" charset="0"/>
              </a:defRPr>
            </a:lvl4pPr>
            <a:lvl5pPr>
              <a:spcBef>
                <a:spcPct val="0"/>
              </a:spcBef>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a:spcBef>
                <a:spcPct val="50000"/>
              </a:spcBef>
              <a:buFontTx/>
              <a:buNone/>
            </a:pPr>
            <a:r>
              <a:rPr lang="en-US" altLang="en-US" sz="2100"/>
              <a:t>A multiple regression model with </a:t>
            </a:r>
            <a:r>
              <a:rPr lang="en-US" altLang="en-US" sz="2100" i="1"/>
              <a:t>k</a:t>
            </a:r>
            <a:r>
              <a:rPr lang="en-US" altLang="en-US" sz="2100"/>
              <a:t> independent  variables fits a regression “surface” in k + 1 dimensional space (cannot be visualized)</a:t>
            </a:r>
          </a:p>
        </p:txBody>
      </p:sp>
      <p:pic>
        <p:nvPicPr>
          <p:cNvPr id="633867" name="Picture 11">
            <a:extLst>
              <a:ext uri="{FF2B5EF4-FFF2-40B4-BE49-F238E27FC236}">
                <a16:creationId xmlns:a16="http://schemas.microsoft.com/office/drawing/2014/main" id="{D564397D-75B8-40C2-A17A-13CE9AB511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83055" y="1349925"/>
            <a:ext cx="2143125" cy="2757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633867"/>
                                        </p:tgtEl>
                                        <p:attrNameLst>
                                          <p:attrName>style.visibility</p:attrName>
                                        </p:attrNameLst>
                                      </p:cBhvr>
                                      <p:to>
                                        <p:strVal val="visible"/>
                                      </p:to>
                                    </p:set>
                                    <p:animEffect transition="in" filter="blinds(horizontal)">
                                      <p:cBhvr>
                                        <p:cTn id="7" dur="500"/>
                                        <p:tgtEl>
                                          <p:spTgt spid="6338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cx1="http://schemas.microsoft.com/office/drawing/2015/9/8/chartex">
        <mc:Choice Requires="cx1">
          <p:graphicFrame>
            <p:nvGraphicFramePr>
              <p:cNvPr id="7" name="Chart 6">
                <a:extLst>
                  <a:ext uri="{FF2B5EF4-FFF2-40B4-BE49-F238E27FC236}">
                    <a16:creationId xmlns:a16="http://schemas.microsoft.com/office/drawing/2014/main" id="{1ADBEC96-6325-4CF6-993D-25B5FACA5F9B}"/>
                  </a:ext>
                </a:extLst>
              </p:cNvPr>
              <p:cNvGraphicFramePr/>
              <p:nvPr>
                <p:extLst>
                  <p:ext uri="{D42A27DB-BD31-4B8C-83A1-F6EECF244321}">
                    <p14:modId xmlns:p14="http://schemas.microsoft.com/office/powerpoint/2010/main" val="361767571"/>
                  </p:ext>
                </p:extLst>
              </p:nvPr>
            </p:nvGraphicFramePr>
            <p:xfrm>
              <a:off x="2441943" y="361507"/>
              <a:ext cx="4657061" cy="3877340"/>
            </p:xfrm>
            <a:graphic>
              <a:graphicData uri="http://schemas.microsoft.com/office/drawing/2014/chartex">
                <cx:chart xmlns:cx="http://schemas.microsoft.com/office/drawing/2014/chartex" xmlns:r="http://schemas.openxmlformats.org/officeDocument/2006/relationships" r:id="rId2"/>
              </a:graphicData>
            </a:graphic>
          </p:graphicFrame>
        </mc:Choice>
        <mc:Fallback xmlns="">
          <p:pic>
            <p:nvPicPr>
              <p:cNvPr id="7" name="Chart 6">
                <a:extLst>
                  <a:ext uri="{FF2B5EF4-FFF2-40B4-BE49-F238E27FC236}">
                    <a16:creationId xmlns:a16="http://schemas.microsoft.com/office/drawing/2014/main" id="{1ADBEC96-6325-4CF6-993D-25B5FACA5F9B}"/>
                  </a:ext>
                </a:extLst>
              </p:cNvPr>
              <p:cNvPicPr>
                <a:picLocks noGrp="1" noRot="1" noChangeAspect="1" noMove="1" noResize="1" noEditPoints="1" noAdjustHandles="1" noChangeArrowheads="1" noChangeShapeType="1"/>
              </p:cNvPicPr>
              <p:nvPr/>
            </p:nvPicPr>
            <p:blipFill>
              <a:blip r:embed="rId3"/>
              <a:stretch>
                <a:fillRect/>
              </a:stretch>
            </p:blipFill>
            <p:spPr>
              <a:xfrm>
                <a:off x="2441943" y="361507"/>
                <a:ext cx="4657061" cy="3877340"/>
              </a:xfrm>
              <a:prstGeom prst="rect">
                <a:avLst/>
              </a:prstGeom>
            </p:spPr>
          </p:pic>
        </mc:Fallback>
      </mc:AlternateContent>
      <p:sp>
        <p:nvSpPr>
          <p:cNvPr id="2" name="Slide Number Placeholder 1">
            <a:extLst>
              <a:ext uri="{FF2B5EF4-FFF2-40B4-BE49-F238E27FC236}">
                <a16:creationId xmlns:a16="http://schemas.microsoft.com/office/drawing/2014/main" id="{EF401069-4E2F-4065-9B07-902A4CA1527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50</a:t>
            </a:fld>
            <a:endParaRPr lang="en" dirty="0"/>
          </a:p>
        </p:txBody>
      </p:sp>
    </p:spTree>
    <p:extLst>
      <p:ext uri="{BB962C8B-B14F-4D97-AF65-F5344CB8AC3E}">
        <p14:creationId xmlns:p14="http://schemas.microsoft.com/office/powerpoint/2010/main" val="9737087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cx1="http://schemas.microsoft.com/office/drawing/2015/9/8/chartex">
        <mc:Choice Requires="cx1">
          <p:graphicFrame>
            <p:nvGraphicFramePr>
              <p:cNvPr id="7" name="Chart 6">
                <a:extLst>
                  <a:ext uri="{FF2B5EF4-FFF2-40B4-BE49-F238E27FC236}">
                    <a16:creationId xmlns:a16="http://schemas.microsoft.com/office/drawing/2014/main" id="{1ADBEC96-6325-4CF6-993D-25B5FACA5F9B}"/>
                  </a:ext>
                </a:extLst>
              </p:cNvPr>
              <p:cNvGraphicFramePr/>
              <p:nvPr>
                <p:extLst>
                  <p:ext uri="{D42A27DB-BD31-4B8C-83A1-F6EECF244321}">
                    <p14:modId xmlns:p14="http://schemas.microsoft.com/office/powerpoint/2010/main" val="969472482"/>
                  </p:ext>
                </p:extLst>
              </p:nvPr>
            </p:nvGraphicFramePr>
            <p:xfrm>
              <a:off x="2441943" y="361507"/>
              <a:ext cx="4657061" cy="3877340"/>
            </p:xfrm>
            <a:graphic>
              <a:graphicData uri="http://schemas.microsoft.com/office/drawing/2014/chartex">
                <cx:chart xmlns:cx="http://schemas.microsoft.com/office/drawing/2014/chartex" xmlns:r="http://schemas.openxmlformats.org/officeDocument/2006/relationships" r:id="rId2"/>
              </a:graphicData>
            </a:graphic>
          </p:graphicFrame>
        </mc:Choice>
        <mc:Fallback xmlns="">
          <p:pic>
            <p:nvPicPr>
              <p:cNvPr id="7" name="Chart 6">
                <a:extLst>
                  <a:ext uri="{FF2B5EF4-FFF2-40B4-BE49-F238E27FC236}">
                    <a16:creationId xmlns:a16="http://schemas.microsoft.com/office/drawing/2014/main" id="{1ADBEC96-6325-4CF6-993D-25B5FACA5F9B}"/>
                  </a:ext>
                </a:extLst>
              </p:cNvPr>
              <p:cNvPicPr>
                <a:picLocks noGrp="1" noRot="1" noChangeAspect="1" noMove="1" noResize="1" noEditPoints="1" noAdjustHandles="1" noChangeArrowheads="1" noChangeShapeType="1"/>
              </p:cNvPicPr>
              <p:nvPr/>
            </p:nvPicPr>
            <p:blipFill>
              <a:blip r:embed="rId3"/>
              <a:stretch>
                <a:fillRect/>
              </a:stretch>
            </p:blipFill>
            <p:spPr>
              <a:xfrm>
                <a:off x="2441943" y="361507"/>
                <a:ext cx="4657061" cy="3877340"/>
              </a:xfrm>
              <a:prstGeom prst="rect">
                <a:avLst/>
              </a:prstGeom>
            </p:spPr>
          </p:pic>
        </mc:Fallback>
      </mc:AlternateContent>
      <p:sp>
        <p:nvSpPr>
          <p:cNvPr id="2" name="Slide Number Placeholder 1">
            <a:extLst>
              <a:ext uri="{FF2B5EF4-FFF2-40B4-BE49-F238E27FC236}">
                <a16:creationId xmlns:a16="http://schemas.microsoft.com/office/drawing/2014/main" id="{EF401069-4E2F-4065-9B07-902A4CA1527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51</a:t>
            </a:fld>
            <a:endParaRPr lang="en"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53ACD38-2B7F-4BC4-818B-C98AEB5FE49A}"/>
                  </a:ext>
                </a:extLst>
              </p:cNvPr>
              <p:cNvSpPr txBox="1"/>
              <p:nvPr/>
            </p:nvSpPr>
            <p:spPr>
              <a:xfrm>
                <a:off x="4908698" y="1341392"/>
                <a:ext cx="1258186" cy="5436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rPr>
                                <m:t>𝑦</m:t>
                              </m:r>
                            </m:e>
                            <m:sup>
                              <m:r>
                                <a:rPr lang="en-US" b="0" i="1" smtClean="0">
                                  <a:latin typeface="Cambria Math" panose="02040503050406030204" pitchFamily="18" charset="0"/>
                                </a:rPr>
                                <m:t>−</m:t>
                              </m:r>
                              <m:r>
                                <a:rPr lang="en-US" i="1">
                                  <a:latin typeface="Cambria Math" panose="02040503050406030204" pitchFamily="18" charset="0"/>
                                </a:rPr>
                                <m:t>0.</m:t>
                              </m:r>
                              <m:r>
                                <a:rPr lang="en-US" b="0" i="1" smtClean="0">
                                  <a:latin typeface="Cambria Math" panose="02040503050406030204" pitchFamily="18" charset="0"/>
                                </a:rPr>
                                <m:t>3030303</m:t>
                              </m:r>
                            </m:sup>
                          </m:sSup>
                          <m:r>
                            <a:rPr lang="en-US" b="0" i="1" smtClean="0">
                              <a:latin typeface="Cambria Math" panose="02040503050406030204" pitchFamily="18" charset="0"/>
                            </a:rPr>
                            <m:t>−1</m:t>
                          </m:r>
                        </m:num>
                        <m:den>
                          <m:r>
                            <a:rPr lang="en-US" b="0" i="1" smtClean="0">
                              <a:latin typeface="Cambria Math" panose="02040503050406030204" pitchFamily="18" charset="0"/>
                            </a:rPr>
                            <m:t>−</m:t>
                          </m:r>
                          <m:r>
                            <a:rPr lang="en-US" i="1">
                              <a:latin typeface="Cambria Math" panose="02040503050406030204" pitchFamily="18" charset="0"/>
                            </a:rPr>
                            <m:t>0.</m:t>
                          </m:r>
                          <m:r>
                            <a:rPr lang="en-US" b="0" i="1" smtClean="0">
                              <a:latin typeface="Cambria Math" panose="02040503050406030204" pitchFamily="18" charset="0"/>
                            </a:rPr>
                            <m:t>3030303</m:t>
                          </m:r>
                        </m:den>
                      </m:f>
                      <m:r>
                        <a:rPr lang="en-US" b="0" i="1" smtClean="0">
                          <a:latin typeface="Cambria Math" panose="02040503050406030204" pitchFamily="18" charset="0"/>
                        </a:rPr>
                        <m:t> </m:t>
                      </m:r>
                    </m:oMath>
                  </m:oMathPara>
                </a14:m>
                <a:endParaRPr lang="en-IN" dirty="0"/>
              </a:p>
            </p:txBody>
          </p:sp>
        </mc:Choice>
        <mc:Fallback xmlns="">
          <p:sp>
            <p:nvSpPr>
              <p:cNvPr id="6" name="TextBox 5">
                <a:extLst>
                  <a:ext uri="{FF2B5EF4-FFF2-40B4-BE49-F238E27FC236}">
                    <a16:creationId xmlns:a16="http://schemas.microsoft.com/office/drawing/2014/main" id="{D53ACD38-2B7F-4BC4-818B-C98AEB5FE49A}"/>
                  </a:ext>
                </a:extLst>
              </p:cNvPr>
              <p:cNvSpPr txBox="1">
                <a:spLocks noRot="1" noChangeAspect="1" noMove="1" noResize="1" noEditPoints="1" noAdjustHandles="1" noChangeArrowheads="1" noChangeShapeType="1" noTextEdit="1"/>
              </p:cNvSpPr>
              <p:nvPr/>
            </p:nvSpPr>
            <p:spPr>
              <a:xfrm>
                <a:off x="4908698" y="1341392"/>
                <a:ext cx="1258186" cy="543675"/>
              </a:xfrm>
              <a:prstGeom prst="rect">
                <a:avLst/>
              </a:prstGeom>
              <a:blipFill>
                <a:blip r:embed="rId4"/>
                <a:stretch>
                  <a:fillRect/>
                </a:stretch>
              </a:blipFill>
            </p:spPr>
            <p:txBody>
              <a:bodyPr/>
              <a:lstStyle/>
              <a:p>
                <a:r>
                  <a:rPr lang="en-IN">
                    <a:noFill/>
                  </a:rPr>
                  <a:t> </a:t>
                </a:r>
              </a:p>
            </p:txBody>
          </p:sp>
        </mc:Fallback>
      </mc:AlternateContent>
      <p:cxnSp>
        <p:nvCxnSpPr>
          <p:cNvPr id="8" name="Connector: Curved 7">
            <a:extLst>
              <a:ext uri="{FF2B5EF4-FFF2-40B4-BE49-F238E27FC236}">
                <a16:creationId xmlns:a16="http://schemas.microsoft.com/office/drawing/2014/main" id="{AD79F885-0893-4C66-B3A7-2682800D1D09}"/>
              </a:ext>
            </a:extLst>
          </p:cNvPr>
          <p:cNvCxnSpPr>
            <a:cxnSpLocks/>
            <a:stCxn id="6" idx="2"/>
          </p:cNvCxnSpPr>
          <p:nvPr/>
        </p:nvCxnSpPr>
        <p:spPr>
          <a:xfrm rot="5400000">
            <a:off x="4842023" y="1813519"/>
            <a:ext cx="624220" cy="767317"/>
          </a:xfrm>
          <a:prstGeom prst="curvedConnector2">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355002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cx1="http://schemas.microsoft.com/office/drawing/2015/9/8/chartex">
        <mc:Choice Requires="cx1">
          <p:graphicFrame>
            <p:nvGraphicFramePr>
              <p:cNvPr id="7" name="Chart 6">
                <a:extLst>
                  <a:ext uri="{FF2B5EF4-FFF2-40B4-BE49-F238E27FC236}">
                    <a16:creationId xmlns:a16="http://schemas.microsoft.com/office/drawing/2014/main" id="{1ADBEC96-6325-4CF6-993D-25B5FACA5F9B}"/>
                  </a:ext>
                </a:extLst>
              </p:cNvPr>
              <p:cNvGraphicFramePr/>
              <p:nvPr>
                <p:extLst>
                  <p:ext uri="{D42A27DB-BD31-4B8C-83A1-F6EECF244321}">
                    <p14:modId xmlns:p14="http://schemas.microsoft.com/office/powerpoint/2010/main" val="373014973"/>
                  </p:ext>
                </p:extLst>
              </p:nvPr>
            </p:nvGraphicFramePr>
            <p:xfrm>
              <a:off x="2441943" y="361507"/>
              <a:ext cx="4657061" cy="3877340"/>
            </p:xfrm>
            <a:graphic>
              <a:graphicData uri="http://schemas.microsoft.com/office/drawing/2014/chartex">
                <cx:chart xmlns:cx="http://schemas.microsoft.com/office/drawing/2014/chartex" xmlns:r="http://schemas.openxmlformats.org/officeDocument/2006/relationships" r:id="rId2"/>
              </a:graphicData>
            </a:graphic>
          </p:graphicFrame>
        </mc:Choice>
        <mc:Fallback xmlns="">
          <p:pic>
            <p:nvPicPr>
              <p:cNvPr id="7" name="Chart 6">
                <a:extLst>
                  <a:ext uri="{FF2B5EF4-FFF2-40B4-BE49-F238E27FC236}">
                    <a16:creationId xmlns:a16="http://schemas.microsoft.com/office/drawing/2014/main" id="{1ADBEC96-6325-4CF6-993D-25B5FACA5F9B}"/>
                  </a:ext>
                </a:extLst>
              </p:cNvPr>
              <p:cNvPicPr>
                <a:picLocks noGrp="1" noRot="1" noChangeAspect="1" noMove="1" noResize="1" noEditPoints="1" noAdjustHandles="1" noChangeArrowheads="1" noChangeShapeType="1"/>
              </p:cNvPicPr>
              <p:nvPr/>
            </p:nvPicPr>
            <p:blipFill>
              <a:blip r:embed="rId3"/>
              <a:stretch>
                <a:fillRect/>
              </a:stretch>
            </p:blipFill>
            <p:spPr>
              <a:xfrm>
                <a:off x="2441943" y="361507"/>
                <a:ext cx="4657061" cy="3877340"/>
              </a:xfrm>
              <a:prstGeom prst="rect">
                <a:avLst/>
              </a:prstGeom>
            </p:spPr>
          </p:pic>
        </mc:Fallback>
      </mc:AlternateContent>
      <p:sp>
        <p:nvSpPr>
          <p:cNvPr id="2" name="Slide Number Placeholder 1">
            <a:extLst>
              <a:ext uri="{FF2B5EF4-FFF2-40B4-BE49-F238E27FC236}">
                <a16:creationId xmlns:a16="http://schemas.microsoft.com/office/drawing/2014/main" id="{EF401069-4E2F-4065-9B07-902A4CA1527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52</a:t>
            </a:fld>
            <a:endParaRPr lang="en" dirty="0"/>
          </a:p>
        </p:txBody>
      </p:sp>
    </p:spTree>
    <p:extLst>
      <p:ext uri="{BB962C8B-B14F-4D97-AF65-F5344CB8AC3E}">
        <p14:creationId xmlns:p14="http://schemas.microsoft.com/office/powerpoint/2010/main" val="4943210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D35148A-A7BE-4D9F-A7F6-FA6D8B71717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53</a:t>
            </a:fld>
            <a:endParaRPr lang="en" dirty="0"/>
          </a:p>
        </p:txBody>
      </p:sp>
      <p:graphicFrame>
        <p:nvGraphicFramePr>
          <p:cNvPr id="9" name="Chart 8">
            <a:extLst>
              <a:ext uri="{FF2B5EF4-FFF2-40B4-BE49-F238E27FC236}">
                <a16:creationId xmlns:a16="http://schemas.microsoft.com/office/drawing/2014/main" id="{E620B4B3-D40C-4119-A1FD-146728231E49}"/>
              </a:ext>
            </a:extLst>
          </p:cNvPr>
          <p:cNvGraphicFramePr/>
          <p:nvPr>
            <p:extLst>
              <p:ext uri="{D42A27DB-BD31-4B8C-83A1-F6EECF244321}">
                <p14:modId xmlns:p14="http://schemas.microsoft.com/office/powerpoint/2010/main" val="1872617136"/>
              </p:ext>
            </p:extLst>
          </p:nvPr>
        </p:nvGraphicFramePr>
        <p:xfrm>
          <a:off x="-70884" y="1"/>
          <a:ext cx="9214884" cy="51435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968748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D35148A-A7BE-4D9F-A7F6-FA6D8B71717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54</a:t>
            </a:fld>
            <a:endParaRPr lang="en" dirty="0"/>
          </a:p>
        </p:txBody>
      </p:sp>
      <p:graphicFrame>
        <p:nvGraphicFramePr>
          <p:cNvPr id="9" name="Chart 8">
            <a:extLst>
              <a:ext uri="{FF2B5EF4-FFF2-40B4-BE49-F238E27FC236}">
                <a16:creationId xmlns:a16="http://schemas.microsoft.com/office/drawing/2014/main" id="{E620B4B3-D40C-4119-A1FD-146728231E49}"/>
              </a:ext>
            </a:extLst>
          </p:cNvPr>
          <p:cNvGraphicFramePr/>
          <p:nvPr>
            <p:extLst>
              <p:ext uri="{D42A27DB-BD31-4B8C-83A1-F6EECF244321}">
                <p14:modId xmlns:p14="http://schemas.microsoft.com/office/powerpoint/2010/main" val="2623834643"/>
              </p:ext>
            </p:extLst>
          </p:nvPr>
        </p:nvGraphicFramePr>
        <p:xfrm>
          <a:off x="-70884" y="1"/>
          <a:ext cx="9214884" cy="51435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9330936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740"/>
        <p:cNvGrpSpPr/>
        <p:nvPr/>
      </p:nvGrpSpPr>
      <p:grpSpPr>
        <a:xfrm>
          <a:off x="0" y="0"/>
          <a:ext cx="0" cy="0"/>
          <a:chOff x="0" y="0"/>
          <a:chExt cx="0" cy="0"/>
        </a:xfrm>
      </p:grpSpPr>
      <p:sp>
        <p:nvSpPr>
          <p:cNvPr id="741" name="Google Shape;741;p38"/>
          <p:cNvSpPr txBox="1">
            <a:spLocks noGrp="1"/>
          </p:cNvSpPr>
          <p:nvPr>
            <p:ph type="ctrTitle"/>
          </p:nvPr>
        </p:nvSpPr>
        <p:spPr>
          <a:xfrm>
            <a:off x="2309350" y="3031150"/>
            <a:ext cx="5214600" cy="1159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Repeated Sales Index</a:t>
            </a:r>
            <a:endParaRPr dirty="0"/>
          </a:p>
        </p:txBody>
      </p:sp>
      <p:sp>
        <p:nvSpPr>
          <p:cNvPr id="743" name="Google Shape;743;p38"/>
          <p:cNvSpPr txBox="1"/>
          <p:nvPr/>
        </p:nvSpPr>
        <p:spPr>
          <a:xfrm>
            <a:off x="7416725" y="3661925"/>
            <a:ext cx="1760400" cy="12048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2000" b="1" dirty="0">
                <a:solidFill>
                  <a:schemeClr val="accent2"/>
                </a:solidFill>
                <a:latin typeface="Oswald"/>
                <a:sym typeface="Oswald"/>
              </a:rPr>
              <a:t>4</a:t>
            </a:r>
            <a:endParaRPr sz="12000" dirty="0">
              <a:solidFill>
                <a:schemeClr val="accent2"/>
              </a:solidFill>
            </a:endParaRPr>
          </a:p>
        </p:txBody>
      </p:sp>
    </p:spTree>
    <p:extLst>
      <p:ext uri="{BB962C8B-B14F-4D97-AF65-F5344CB8AC3E}">
        <p14:creationId xmlns:p14="http://schemas.microsoft.com/office/powerpoint/2010/main" val="268387397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22BB89C-2339-4791-BAC3-3A827FD2D814}"/>
              </a:ext>
            </a:extLst>
          </p:cNvPr>
          <p:cNvSpPr>
            <a:spLocks noGrp="1"/>
          </p:cNvSpPr>
          <p:nvPr>
            <p:ph type="title"/>
          </p:nvPr>
        </p:nvSpPr>
        <p:spPr/>
        <p:txBody>
          <a:bodyPr/>
          <a:lstStyle/>
          <a:p>
            <a:r>
              <a:rPr lang="en-US" dirty="0"/>
              <a:t>Key Ideas</a:t>
            </a:r>
            <a:endParaRPr lang="en-IN" dirty="0"/>
          </a:p>
        </p:txBody>
      </p:sp>
      <p:sp>
        <p:nvSpPr>
          <p:cNvPr id="6" name="Text Placeholder 5">
            <a:extLst>
              <a:ext uri="{FF2B5EF4-FFF2-40B4-BE49-F238E27FC236}">
                <a16:creationId xmlns:a16="http://schemas.microsoft.com/office/drawing/2014/main" id="{33D9D38A-0A42-418F-92E5-DAAEEE4315F3}"/>
              </a:ext>
            </a:extLst>
          </p:cNvPr>
          <p:cNvSpPr>
            <a:spLocks noGrp="1"/>
          </p:cNvSpPr>
          <p:nvPr>
            <p:ph type="body" idx="1"/>
          </p:nvPr>
        </p:nvSpPr>
        <p:spPr/>
        <p:txBody>
          <a:bodyPr/>
          <a:lstStyle/>
          <a:p>
            <a:r>
              <a:rPr lang="en-US" dirty="0"/>
              <a:t>Was developed by MARTIN J. BAILEY RICHARD F. MUTH AND HUGH O. NOURSE in 1963</a:t>
            </a:r>
          </a:p>
          <a:p>
            <a:r>
              <a:rPr lang="en-US" dirty="0"/>
              <a:t>An index to measure the change of prices over the years</a:t>
            </a:r>
          </a:p>
          <a:p>
            <a:r>
              <a:rPr lang="en-US" dirty="0"/>
              <a:t>The goal was to make sure that these indices are close to the change in prices of houses.</a:t>
            </a:r>
            <a:endParaRPr lang="en-IN" dirty="0"/>
          </a:p>
        </p:txBody>
      </p:sp>
      <p:sp>
        <p:nvSpPr>
          <p:cNvPr id="4" name="Slide Number Placeholder 3">
            <a:extLst>
              <a:ext uri="{FF2B5EF4-FFF2-40B4-BE49-F238E27FC236}">
                <a16:creationId xmlns:a16="http://schemas.microsoft.com/office/drawing/2014/main" id="{CEEA44E8-1354-49E3-9534-375BFF3DCD1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56</a:t>
            </a:fld>
            <a:endParaRPr lang="en" dirty="0"/>
          </a:p>
        </p:txBody>
      </p:sp>
      <p:pic>
        <p:nvPicPr>
          <p:cNvPr id="2050" name="Picture 2">
            <a:extLst>
              <a:ext uri="{FF2B5EF4-FFF2-40B4-BE49-F238E27FC236}">
                <a16:creationId xmlns:a16="http://schemas.microsoft.com/office/drawing/2014/main" id="{4D0F0EE6-EB9F-4772-B125-4905CE3DAC90}"/>
              </a:ext>
            </a:extLst>
          </p:cNvPr>
          <p:cNvPicPr>
            <a:picLocks noChangeAspect="1" noChangeArrowheads="1"/>
          </p:cNvPicPr>
          <p:nvPr/>
        </p:nvPicPr>
        <p:blipFill rotWithShape="1">
          <a:blip r:embed="rId2">
            <a:clrChange>
              <a:clrFrom>
                <a:srgbClr val="FFFFFF"/>
              </a:clrFrom>
              <a:clrTo>
                <a:srgbClr val="FFFFFF">
                  <a:alpha val="0"/>
                </a:srgbClr>
              </a:clrTo>
            </a:clrChange>
            <a:extLst>
              <a:ext uri="{BEBA8EAE-BF5A-486C-A8C5-ECC9F3942E4B}">
                <a14:imgProps xmlns:a14="http://schemas.microsoft.com/office/drawing/2010/main">
                  <a14:imgLayer r:embed="rId3">
                    <a14:imgEffect>
                      <a14:backgroundRemoval t="26930" b="67067" l="36318" r="69848">
                        <a14:foregroundMark x1="43581" y1="48370" x2="38767" y2="42710"/>
                        <a14:foregroundMark x1="38767" y1="42710" x2="36486" y2="52487"/>
                        <a14:foregroundMark x1="36486" y1="52487" x2="39189" y2="62950"/>
                        <a14:foregroundMark x1="39189" y1="62950" x2="44003" y2="57633"/>
                        <a14:foregroundMark x1="44003" y1="57633" x2="44257" y2="47856"/>
                        <a14:foregroundMark x1="39696" y1="42710" x2="39189" y2="42024"/>
                        <a14:foregroundMark x1="41301" y1="42196" x2="40878" y2="42710"/>
                        <a14:foregroundMark x1="41047" y1="41166" x2="41301" y2="41166"/>
                        <a14:foregroundMark x1="51098" y1="44425" x2="43328" y2="43911"/>
                        <a14:foregroundMark x1="43328" y1="43911" x2="43074" y2="55232"/>
                        <a14:foregroundMark x1="43074" y1="55232" x2="54730" y2="59348"/>
                        <a14:foregroundMark x1="54730" y1="59348" x2="50507" y2="45969"/>
                        <a14:foregroundMark x1="50507" y1="45969" x2="46453" y2="45969"/>
                        <a14:foregroundMark x1="52787" y1="45626" x2="36233" y2="41681"/>
                        <a14:foregroundMark x1="36233" y1="41681" x2="48395" y2="32075"/>
                        <a14:foregroundMark x1="48395" y1="32075" x2="61655" y2="37736"/>
                        <a14:foregroundMark x1="61655" y1="37736" x2="52618" y2="45111"/>
                        <a14:foregroundMark x1="52618" y1="45111" x2="49155" y2="45798"/>
                        <a14:foregroundMark x1="52111" y1="43396" x2="50422" y2="41852"/>
                        <a14:foregroundMark x1="61149" y1="46484" x2="61318" y2="59348"/>
                        <a14:foregroundMark x1="61318" y1="59348" x2="61993" y2="47856"/>
                        <a14:foregroundMark x1="61993" y1="47856" x2="60726" y2="46312"/>
                        <a14:foregroundMark x1="50676" y1="39966" x2="49071" y2="43739"/>
                        <a14:foregroundMark x1="50760" y1="42196" x2="49493" y2="42367"/>
                        <a14:foregroundMark x1="50253" y1="42710" x2="49493" y2="42710"/>
                        <a14:foregroundMark x1="49916" y1="42539" x2="49916" y2="42710"/>
                        <a14:foregroundMark x1="50253" y1="42196" x2="50084" y2="41338"/>
                        <a14:foregroundMark x1="50084" y1="40823" x2="48564" y2="42539"/>
                        <a14:foregroundMark x1="53716" y1="40995" x2="43243" y2="37221"/>
                        <a14:foregroundMark x1="43243" y1="37221" x2="56841" y2="26930"/>
                        <a14:foregroundMark x1="56841" y1="26930" x2="55405" y2="42196"/>
                        <a14:foregroundMark x1="55405" y1="42196" x2="44848" y2="45626"/>
                        <a14:foregroundMark x1="63176" y1="47684" x2="69848" y2="53002"/>
                        <a14:foregroundMark x1="69848" y1="53002" x2="61233" y2="43396"/>
                        <a14:foregroundMark x1="61233" y1="43396" x2="59713" y2="48542"/>
                      </a14:backgroundRemoval>
                    </a14:imgEffect>
                  </a14:imgLayer>
                </a14:imgProps>
              </a:ext>
              <a:ext uri="{28A0092B-C50C-407E-A947-70E740481C1C}">
                <a14:useLocalDpi xmlns:a14="http://schemas.microsoft.com/office/drawing/2010/main" val="0"/>
              </a:ext>
            </a:extLst>
          </a:blip>
          <a:srcRect l="35318" t="30702" r="35426" b="28783"/>
          <a:stretch/>
        </p:blipFill>
        <p:spPr bwMode="auto">
          <a:xfrm>
            <a:off x="3208457" y="3269438"/>
            <a:ext cx="2675186" cy="18240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153060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B38ABD74-8C3F-4CAA-843B-E01E1E113670}"/>
              </a:ext>
            </a:extLst>
          </p:cNvPr>
          <p:cNvSpPr>
            <a:spLocks noGrp="1"/>
          </p:cNvSpPr>
          <p:nvPr>
            <p:ph type="title"/>
          </p:nvPr>
        </p:nvSpPr>
        <p:spPr/>
        <p:txBody>
          <a:bodyPr/>
          <a:lstStyle/>
          <a:p>
            <a:r>
              <a:rPr lang="en-US" dirty="0"/>
              <a:t>Theory</a:t>
            </a:r>
            <a:endParaRPr lang="en-IN" dirty="0"/>
          </a:p>
        </p:txBody>
      </p:sp>
      <mc:AlternateContent xmlns:mc="http://schemas.openxmlformats.org/markup-compatibility/2006" xmlns:a14="http://schemas.microsoft.com/office/drawing/2010/main">
        <mc:Choice Requires="a14">
          <p:sp>
            <p:nvSpPr>
              <p:cNvPr id="11" name="Text Placeholder 10">
                <a:extLst>
                  <a:ext uri="{FF2B5EF4-FFF2-40B4-BE49-F238E27FC236}">
                    <a16:creationId xmlns:a16="http://schemas.microsoft.com/office/drawing/2014/main" id="{41745F6F-64A6-4836-8CF2-B59D71E6951D}"/>
                  </a:ext>
                </a:extLst>
              </p:cNvPr>
              <p:cNvSpPr>
                <a:spLocks noGrp="1"/>
              </p:cNvSpPr>
              <p:nvPr>
                <p:ph type="body" idx="1"/>
              </p:nvPr>
            </p:nvSpPr>
            <p:spPr>
              <a:xfrm>
                <a:off x="1073700" y="1223350"/>
                <a:ext cx="6996600" cy="3286025"/>
              </a:xfrm>
            </p:spPr>
            <p:txBody>
              <a:bodyPr/>
              <a:lstStyle/>
              <a:p>
                <a:pPr>
                  <a:buFont typeface="Source Sans Pro" panose="020B0503030403020204" pitchFamily="34" charset="0"/>
                  <a:buChar char="→"/>
                </a:pPr>
                <a14:m>
                  <m:oMath xmlns:m="http://schemas.openxmlformats.org/officeDocument/2006/math">
                    <m:f>
                      <m:fPr>
                        <m:ctrlPr>
                          <a:rPr lang="en-IN" i="1" dirty="0" smtClean="0">
                            <a:solidFill>
                              <a:srgbClr val="836967"/>
                            </a:solidFill>
                            <a:latin typeface="Cambria Math" panose="02040503050406030204" pitchFamily="18" charset="0"/>
                          </a:rPr>
                        </m:ctrlPr>
                      </m:fPr>
                      <m:num>
                        <m:sSub>
                          <m:sSubPr>
                            <m:ctrlPr>
                              <a:rPr lang="en-IN" i="1" dirty="0" smtClean="0">
                                <a:solidFill>
                                  <a:srgbClr val="836967"/>
                                </a:solidFill>
                                <a:latin typeface="Cambria Math" panose="02040503050406030204" pitchFamily="18" charset="0"/>
                              </a:rPr>
                            </m:ctrlPr>
                          </m:sSubPr>
                          <m:e>
                            <m:r>
                              <a:rPr lang="en-IN" i="1" dirty="0" smtClean="0">
                                <a:latin typeface="Cambria Math" panose="02040503050406030204" pitchFamily="18" charset="0"/>
                              </a:rPr>
                              <m:t>𝑃</m:t>
                            </m:r>
                          </m:e>
                          <m:sub>
                            <m:r>
                              <a:rPr lang="en-IN" i="1" dirty="0" smtClean="0">
                                <a:latin typeface="Cambria Math" panose="02040503050406030204" pitchFamily="18" charset="0"/>
                              </a:rPr>
                              <m:t>2</m:t>
                            </m:r>
                          </m:sub>
                        </m:sSub>
                      </m:num>
                      <m:den>
                        <m:sSub>
                          <m:sSubPr>
                            <m:ctrlPr>
                              <a:rPr lang="en-IN" i="1" dirty="0" smtClean="0">
                                <a:solidFill>
                                  <a:srgbClr val="836967"/>
                                </a:solidFill>
                                <a:latin typeface="Cambria Math" panose="02040503050406030204" pitchFamily="18" charset="0"/>
                              </a:rPr>
                            </m:ctrlPr>
                          </m:sSubPr>
                          <m:e>
                            <m:r>
                              <a:rPr lang="en-IN" i="1" dirty="0" smtClean="0">
                                <a:latin typeface="Cambria Math" panose="02040503050406030204" pitchFamily="18" charset="0"/>
                              </a:rPr>
                              <m:t>𝑃</m:t>
                            </m:r>
                          </m:e>
                          <m:sub>
                            <m:r>
                              <a:rPr lang="en-IN" i="1" dirty="0" smtClean="0">
                                <a:latin typeface="Cambria Math" panose="02040503050406030204" pitchFamily="18" charset="0"/>
                              </a:rPr>
                              <m:t>1</m:t>
                            </m:r>
                          </m:sub>
                        </m:sSub>
                      </m:den>
                    </m:f>
                    <m:r>
                      <a:rPr lang="en-IN" i="1" dirty="0" smtClean="0">
                        <a:latin typeface="Cambria Math" panose="02040503050406030204" pitchFamily="18" charset="0"/>
                        <a:ea typeface="Cambria Math" panose="02040503050406030204" pitchFamily="18" charset="0"/>
                      </a:rPr>
                      <m:t>≅</m:t>
                    </m:r>
                    <m:f>
                      <m:fPr>
                        <m:ctrlPr>
                          <a:rPr lang="en-IN" i="1" dirty="0" smtClean="0">
                            <a:solidFill>
                              <a:srgbClr val="836967"/>
                            </a:solidFill>
                            <a:latin typeface="Cambria Math" panose="02040503050406030204" pitchFamily="18" charset="0"/>
                          </a:rPr>
                        </m:ctrlPr>
                      </m:fPr>
                      <m:num>
                        <m:sSub>
                          <m:sSubPr>
                            <m:ctrlPr>
                              <a:rPr lang="en-IN" i="1" dirty="0" smtClean="0">
                                <a:solidFill>
                                  <a:srgbClr val="836967"/>
                                </a:solidFill>
                                <a:latin typeface="Cambria Math" panose="02040503050406030204" pitchFamily="18" charset="0"/>
                              </a:rPr>
                            </m:ctrlPr>
                          </m:sSubPr>
                          <m:e>
                            <m:r>
                              <a:rPr lang="en-IN" i="1" dirty="0" smtClean="0">
                                <a:latin typeface="Cambria Math" panose="02040503050406030204" pitchFamily="18" charset="0"/>
                              </a:rPr>
                              <m:t>𝐼</m:t>
                            </m:r>
                          </m:e>
                          <m:sub>
                            <m:r>
                              <a:rPr lang="en-IN" i="1" dirty="0" smtClean="0">
                                <a:latin typeface="Cambria Math" panose="02040503050406030204" pitchFamily="18" charset="0"/>
                              </a:rPr>
                              <m:t>𝑦𝑒𝑎</m:t>
                            </m:r>
                            <m:sSub>
                              <m:sSubPr>
                                <m:ctrlPr>
                                  <a:rPr lang="en-IN" i="1" dirty="0" smtClean="0">
                                    <a:solidFill>
                                      <a:srgbClr val="836967"/>
                                    </a:solidFill>
                                    <a:latin typeface="Cambria Math" panose="02040503050406030204" pitchFamily="18" charset="0"/>
                                  </a:rPr>
                                </m:ctrlPr>
                              </m:sSubPr>
                              <m:e>
                                <m:r>
                                  <a:rPr lang="en-IN" i="1" dirty="0" smtClean="0">
                                    <a:latin typeface="Cambria Math" panose="02040503050406030204" pitchFamily="18" charset="0"/>
                                  </a:rPr>
                                  <m:t>𝑟</m:t>
                                </m:r>
                              </m:e>
                              <m:sub>
                                <m:r>
                                  <a:rPr lang="en-US" b="0" i="1" dirty="0" smtClean="0">
                                    <a:latin typeface="Cambria Math" panose="02040503050406030204" pitchFamily="18" charset="0"/>
                                  </a:rPr>
                                  <m:t>𝑖</m:t>
                                </m:r>
                              </m:sub>
                            </m:sSub>
                          </m:sub>
                        </m:sSub>
                      </m:num>
                      <m:den>
                        <m:sSub>
                          <m:sSubPr>
                            <m:ctrlPr>
                              <a:rPr lang="en-IN" i="1" dirty="0">
                                <a:solidFill>
                                  <a:srgbClr val="836967"/>
                                </a:solidFill>
                                <a:latin typeface="Cambria Math" panose="02040503050406030204" pitchFamily="18" charset="0"/>
                              </a:rPr>
                            </m:ctrlPr>
                          </m:sSubPr>
                          <m:e>
                            <m:r>
                              <a:rPr lang="en-IN" i="1" dirty="0">
                                <a:latin typeface="Cambria Math" panose="02040503050406030204" pitchFamily="18" charset="0"/>
                              </a:rPr>
                              <m:t>𝐼</m:t>
                            </m:r>
                          </m:e>
                          <m:sub>
                            <m:r>
                              <a:rPr lang="en-IN" i="1" dirty="0">
                                <a:latin typeface="Cambria Math" panose="02040503050406030204" pitchFamily="18" charset="0"/>
                              </a:rPr>
                              <m:t>𝑦𝑒𝑎</m:t>
                            </m:r>
                            <m:sSub>
                              <m:sSubPr>
                                <m:ctrlPr>
                                  <a:rPr lang="en-IN" i="1" dirty="0">
                                    <a:solidFill>
                                      <a:srgbClr val="836967"/>
                                    </a:solidFill>
                                    <a:latin typeface="Cambria Math" panose="02040503050406030204" pitchFamily="18" charset="0"/>
                                  </a:rPr>
                                </m:ctrlPr>
                              </m:sSubPr>
                              <m:e>
                                <m:r>
                                  <a:rPr lang="en-IN" i="1" dirty="0">
                                    <a:latin typeface="Cambria Math" panose="02040503050406030204" pitchFamily="18" charset="0"/>
                                  </a:rPr>
                                  <m:t>𝑟</m:t>
                                </m:r>
                              </m:e>
                              <m:sub>
                                <m:r>
                                  <a:rPr lang="en-US" b="0" i="1" dirty="0" smtClean="0">
                                    <a:latin typeface="Cambria Math" panose="02040503050406030204" pitchFamily="18" charset="0"/>
                                  </a:rPr>
                                  <m:t>𝑗</m:t>
                                </m:r>
                              </m:sub>
                            </m:sSub>
                          </m:sub>
                        </m:sSub>
                      </m:den>
                    </m:f>
                  </m:oMath>
                </a14:m>
                <a:endParaRPr lang="en-IN" i="1" dirty="0"/>
              </a:p>
              <a:p>
                <a:pPr>
                  <a:buFont typeface="Source Sans Pro" panose="020B0503030403020204" pitchFamily="34" charset="0"/>
                  <a:buChar char="→"/>
                </a:pPr>
                <a14:m>
                  <m:oMath xmlns:m="http://schemas.openxmlformats.org/officeDocument/2006/math">
                    <m:r>
                      <a:rPr lang="en-US" i="1" dirty="0">
                        <a:latin typeface="Cambria Math" panose="02040503050406030204" pitchFamily="18" charset="0"/>
                        <a:ea typeface="Cambria Math" panose="02040503050406030204" pitchFamily="18" charset="0"/>
                      </a:rPr>
                      <m:t>𝑙𝑛</m:t>
                    </m:r>
                    <m:r>
                      <a:rPr lang="en-US" i="1" dirty="0">
                        <a:latin typeface="Cambria Math" panose="02040503050406030204" pitchFamily="18" charset="0"/>
                        <a:ea typeface="Cambria Math" panose="02040503050406030204" pitchFamily="18" charset="0"/>
                      </a:rPr>
                      <m:t>⁡(</m:t>
                    </m:r>
                    <m:f>
                      <m:fPr>
                        <m:ctrlPr>
                          <a:rPr lang="en-IN" i="1" dirty="0">
                            <a:latin typeface="Cambria Math" panose="02040503050406030204" pitchFamily="18" charset="0"/>
                            <a:ea typeface="Cambria Math" panose="02040503050406030204" pitchFamily="18" charset="0"/>
                          </a:rPr>
                        </m:ctrlPr>
                      </m:fPr>
                      <m:num>
                        <m:sSub>
                          <m:sSubPr>
                            <m:ctrlPr>
                              <a:rPr lang="en-IN" i="1" dirty="0">
                                <a:latin typeface="Cambria Math" panose="02040503050406030204" pitchFamily="18" charset="0"/>
                                <a:ea typeface="Cambria Math" panose="02040503050406030204" pitchFamily="18" charset="0"/>
                              </a:rPr>
                            </m:ctrlPr>
                          </m:sSubPr>
                          <m:e>
                            <m:r>
                              <a:rPr lang="en-IN" i="1" dirty="0">
                                <a:latin typeface="Cambria Math" panose="02040503050406030204" pitchFamily="18" charset="0"/>
                                <a:ea typeface="Cambria Math" panose="02040503050406030204" pitchFamily="18" charset="0"/>
                              </a:rPr>
                              <m:t>𝑃</m:t>
                            </m:r>
                          </m:e>
                          <m:sub>
                            <m:r>
                              <a:rPr lang="en-IN" i="1" dirty="0">
                                <a:latin typeface="Cambria Math" panose="02040503050406030204" pitchFamily="18" charset="0"/>
                                <a:ea typeface="Cambria Math" panose="02040503050406030204" pitchFamily="18" charset="0"/>
                              </a:rPr>
                              <m:t>2</m:t>
                            </m:r>
                          </m:sub>
                        </m:sSub>
                      </m:num>
                      <m:den>
                        <m:sSub>
                          <m:sSubPr>
                            <m:ctrlPr>
                              <a:rPr lang="en-IN" i="1" dirty="0">
                                <a:latin typeface="Cambria Math" panose="02040503050406030204" pitchFamily="18" charset="0"/>
                                <a:ea typeface="Cambria Math" panose="02040503050406030204" pitchFamily="18" charset="0"/>
                              </a:rPr>
                            </m:ctrlPr>
                          </m:sSubPr>
                          <m:e>
                            <m:r>
                              <a:rPr lang="en-IN" i="1" dirty="0">
                                <a:latin typeface="Cambria Math" panose="02040503050406030204" pitchFamily="18" charset="0"/>
                                <a:ea typeface="Cambria Math" panose="02040503050406030204" pitchFamily="18" charset="0"/>
                              </a:rPr>
                              <m:t>𝑃</m:t>
                            </m:r>
                          </m:e>
                          <m:sub>
                            <m:r>
                              <a:rPr lang="en-IN" i="1" dirty="0">
                                <a:latin typeface="Cambria Math" panose="02040503050406030204" pitchFamily="18" charset="0"/>
                                <a:ea typeface="Cambria Math" panose="02040503050406030204" pitchFamily="18" charset="0"/>
                              </a:rPr>
                              <m:t>1</m:t>
                            </m:r>
                          </m:sub>
                        </m:sSub>
                      </m:den>
                    </m:f>
                    <m:r>
                      <a:rPr lang="en-US" i="1" dirty="0">
                        <a:latin typeface="Cambria Math" panose="02040503050406030204" pitchFamily="18" charset="0"/>
                        <a:ea typeface="Cambria Math" panose="02040503050406030204" pitchFamily="18" charset="0"/>
                      </a:rPr>
                      <m:t>)</m:t>
                    </m:r>
                    <m:r>
                      <a:rPr lang="en-IN" i="1" dirty="0">
                        <a:latin typeface="Cambria Math" panose="02040503050406030204" pitchFamily="18" charset="0"/>
                        <a:ea typeface="Cambria Math" panose="02040503050406030204" pitchFamily="18" charset="0"/>
                      </a:rPr>
                      <m:t>≅</m:t>
                    </m:r>
                    <m:r>
                      <a:rPr lang="en-US" i="1" dirty="0">
                        <a:latin typeface="Cambria Math" panose="02040503050406030204" pitchFamily="18" charset="0"/>
                        <a:ea typeface="Cambria Math" panose="02040503050406030204" pitchFamily="18" charset="0"/>
                      </a:rPr>
                      <m:t>𝑙𝑛</m:t>
                    </m:r>
                    <m:r>
                      <a:rPr lang="en-US" i="1" dirty="0">
                        <a:latin typeface="Cambria Math" panose="02040503050406030204" pitchFamily="18" charset="0"/>
                        <a:ea typeface="Cambria Math" panose="02040503050406030204" pitchFamily="18" charset="0"/>
                      </a:rPr>
                      <m:t>⁡(</m:t>
                    </m:r>
                    <m:f>
                      <m:fPr>
                        <m:ctrlPr>
                          <a:rPr lang="en-IN" i="1" dirty="0">
                            <a:latin typeface="Cambria Math" panose="02040503050406030204" pitchFamily="18" charset="0"/>
                            <a:ea typeface="Cambria Math" panose="02040503050406030204" pitchFamily="18" charset="0"/>
                          </a:rPr>
                        </m:ctrlPr>
                      </m:fPr>
                      <m:num>
                        <m:sSub>
                          <m:sSubPr>
                            <m:ctrlPr>
                              <a:rPr lang="en-IN" i="1" dirty="0">
                                <a:latin typeface="Cambria Math" panose="02040503050406030204" pitchFamily="18" charset="0"/>
                                <a:ea typeface="Cambria Math" panose="02040503050406030204" pitchFamily="18" charset="0"/>
                              </a:rPr>
                            </m:ctrlPr>
                          </m:sSubPr>
                          <m:e>
                            <m:r>
                              <a:rPr lang="en-IN" i="1" dirty="0">
                                <a:latin typeface="Cambria Math" panose="02040503050406030204" pitchFamily="18" charset="0"/>
                                <a:ea typeface="Cambria Math" panose="02040503050406030204" pitchFamily="18" charset="0"/>
                              </a:rPr>
                              <m:t>𝐼</m:t>
                            </m:r>
                          </m:e>
                          <m:sub>
                            <m:r>
                              <a:rPr lang="en-IN" i="1" dirty="0">
                                <a:latin typeface="Cambria Math" panose="02040503050406030204" pitchFamily="18" charset="0"/>
                                <a:ea typeface="Cambria Math" panose="02040503050406030204" pitchFamily="18" charset="0"/>
                              </a:rPr>
                              <m:t>𝑦𝑒𝑎</m:t>
                            </m:r>
                            <m:sSub>
                              <m:sSubPr>
                                <m:ctrlPr>
                                  <a:rPr lang="en-IN" i="1" dirty="0">
                                    <a:latin typeface="Cambria Math" panose="02040503050406030204" pitchFamily="18" charset="0"/>
                                    <a:ea typeface="Cambria Math" panose="02040503050406030204" pitchFamily="18" charset="0"/>
                                  </a:rPr>
                                </m:ctrlPr>
                              </m:sSubPr>
                              <m:e>
                                <m:r>
                                  <a:rPr lang="en-IN" i="1" dirty="0">
                                    <a:latin typeface="Cambria Math" panose="02040503050406030204" pitchFamily="18" charset="0"/>
                                    <a:ea typeface="Cambria Math" panose="02040503050406030204" pitchFamily="18" charset="0"/>
                                  </a:rPr>
                                  <m:t>𝑟</m:t>
                                </m:r>
                              </m:e>
                              <m:sub>
                                <m:r>
                                  <a:rPr lang="en-US" b="0" i="1" dirty="0" smtClean="0">
                                    <a:latin typeface="Cambria Math" panose="02040503050406030204" pitchFamily="18" charset="0"/>
                                    <a:ea typeface="Cambria Math" panose="02040503050406030204" pitchFamily="18" charset="0"/>
                                  </a:rPr>
                                  <m:t>𝑖</m:t>
                                </m:r>
                              </m:sub>
                            </m:sSub>
                          </m:sub>
                        </m:sSub>
                      </m:num>
                      <m:den>
                        <m:sSub>
                          <m:sSubPr>
                            <m:ctrlPr>
                              <a:rPr lang="en-IN" i="1" dirty="0">
                                <a:latin typeface="Cambria Math" panose="02040503050406030204" pitchFamily="18" charset="0"/>
                                <a:ea typeface="Cambria Math" panose="02040503050406030204" pitchFamily="18" charset="0"/>
                              </a:rPr>
                            </m:ctrlPr>
                          </m:sSubPr>
                          <m:e>
                            <m:r>
                              <a:rPr lang="en-IN" i="1" dirty="0">
                                <a:latin typeface="Cambria Math" panose="02040503050406030204" pitchFamily="18" charset="0"/>
                                <a:ea typeface="Cambria Math" panose="02040503050406030204" pitchFamily="18" charset="0"/>
                              </a:rPr>
                              <m:t>𝐼</m:t>
                            </m:r>
                          </m:e>
                          <m:sub>
                            <m:r>
                              <a:rPr lang="en-IN" i="1" dirty="0">
                                <a:latin typeface="Cambria Math" panose="02040503050406030204" pitchFamily="18" charset="0"/>
                                <a:ea typeface="Cambria Math" panose="02040503050406030204" pitchFamily="18" charset="0"/>
                              </a:rPr>
                              <m:t>𝑦𝑒𝑎</m:t>
                            </m:r>
                            <m:sSub>
                              <m:sSubPr>
                                <m:ctrlPr>
                                  <a:rPr lang="en-IN" i="1" dirty="0">
                                    <a:latin typeface="Cambria Math" panose="02040503050406030204" pitchFamily="18" charset="0"/>
                                    <a:ea typeface="Cambria Math" panose="02040503050406030204" pitchFamily="18" charset="0"/>
                                  </a:rPr>
                                </m:ctrlPr>
                              </m:sSubPr>
                              <m:e>
                                <m:r>
                                  <a:rPr lang="en-IN" i="1" dirty="0">
                                    <a:latin typeface="Cambria Math" panose="02040503050406030204" pitchFamily="18" charset="0"/>
                                    <a:ea typeface="Cambria Math" panose="02040503050406030204" pitchFamily="18" charset="0"/>
                                  </a:rPr>
                                  <m:t>𝑟</m:t>
                                </m:r>
                              </m:e>
                              <m:sub>
                                <m:r>
                                  <a:rPr lang="en-US" b="0" i="1" dirty="0" smtClean="0">
                                    <a:latin typeface="Cambria Math" panose="02040503050406030204" pitchFamily="18" charset="0"/>
                                    <a:ea typeface="Cambria Math" panose="02040503050406030204" pitchFamily="18" charset="0"/>
                                  </a:rPr>
                                  <m:t>𝑗</m:t>
                                </m:r>
                              </m:sub>
                            </m:sSub>
                          </m:sub>
                        </m:sSub>
                      </m:den>
                    </m:f>
                    <m:r>
                      <a:rPr lang="en-US" i="1" dirty="0">
                        <a:latin typeface="Cambria Math" panose="02040503050406030204" pitchFamily="18" charset="0"/>
                        <a:ea typeface="Cambria Math" panose="02040503050406030204" pitchFamily="18" charset="0"/>
                      </a:rPr>
                      <m:t>)</m:t>
                    </m:r>
                  </m:oMath>
                </a14:m>
                <a:endParaRPr lang="en-IN" i="1" dirty="0">
                  <a:latin typeface="Cambria Math" panose="02040503050406030204" pitchFamily="18" charset="0"/>
                  <a:ea typeface="Cambria Math" panose="02040503050406030204" pitchFamily="18" charset="0"/>
                </a:endParaRPr>
              </a:p>
              <a:p>
                <a:pPr>
                  <a:buFont typeface="Source Sans Pro" panose="020B0503030403020204" pitchFamily="34" charset="0"/>
                  <a:buChar char="→"/>
                </a:pPr>
                <a14:m>
                  <m:oMath xmlns:m="http://schemas.openxmlformats.org/officeDocument/2006/math">
                    <m:func>
                      <m:funcPr>
                        <m:ctrlPr>
                          <a:rPr lang="en-US" b="0" i="1" smtClean="0">
                            <a:latin typeface="Cambria Math" panose="02040503050406030204" pitchFamily="18" charset="0"/>
                            <a:ea typeface="Cambria Math" panose="02040503050406030204" pitchFamily="18" charset="0"/>
                          </a:rPr>
                        </m:ctrlPr>
                      </m:funcPr>
                      <m:fName>
                        <m:r>
                          <a:rPr lang="en-US" b="0" i="1" smtClean="0">
                            <a:latin typeface="Cambria Math" panose="02040503050406030204" pitchFamily="18" charset="0"/>
                            <a:ea typeface="Cambria Math" panose="02040503050406030204" pitchFamily="18" charset="0"/>
                          </a:rPr>
                          <m:t>𝑙𝑛</m:t>
                        </m:r>
                      </m:fName>
                      <m:e>
                        <m:d>
                          <m:dPr>
                            <m:ctrlPr>
                              <a:rPr lang="en-US" b="0" i="1" smtClean="0">
                                <a:latin typeface="Cambria Math" panose="02040503050406030204" pitchFamily="18" charset="0"/>
                                <a:ea typeface="Cambria Math" panose="02040503050406030204" pitchFamily="18" charset="0"/>
                              </a:rPr>
                            </m:ctrlPr>
                          </m:d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𝑃</m:t>
                                </m:r>
                              </m:e>
                              <m:sub>
                                <m:r>
                                  <a:rPr lang="en-US" b="0" i="1" smtClean="0">
                                    <a:latin typeface="Cambria Math" panose="02040503050406030204" pitchFamily="18" charset="0"/>
                                    <a:ea typeface="Cambria Math" panose="02040503050406030204" pitchFamily="18" charset="0"/>
                                  </a:rPr>
                                  <m:t>2</m:t>
                                </m:r>
                              </m:sub>
                            </m:sSub>
                          </m:e>
                        </m:d>
                      </m:e>
                    </m:func>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𝑙𝑛</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𝑃</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𝑙𝑛</m:t>
                    </m:r>
                    <m:r>
                      <a:rPr lang="en-US" b="0" i="1" smtClean="0">
                        <a:latin typeface="Cambria Math" panose="02040503050406030204" pitchFamily="18" charset="0"/>
                        <a:ea typeface="Cambria Math" panose="02040503050406030204" pitchFamily="18" charset="0"/>
                      </a:rPr>
                      <m:t>⁡(</m:t>
                    </m:r>
                    <m:sSub>
                      <m:sSubPr>
                        <m:ctrlPr>
                          <a:rPr lang="en-IN" i="1" dirty="0">
                            <a:latin typeface="Cambria Math" panose="02040503050406030204" pitchFamily="18" charset="0"/>
                            <a:ea typeface="Cambria Math" panose="02040503050406030204" pitchFamily="18" charset="0"/>
                          </a:rPr>
                        </m:ctrlPr>
                      </m:sSubPr>
                      <m:e>
                        <m:r>
                          <a:rPr lang="en-IN" i="1" dirty="0">
                            <a:latin typeface="Cambria Math" panose="02040503050406030204" pitchFamily="18" charset="0"/>
                            <a:ea typeface="Cambria Math" panose="02040503050406030204" pitchFamily="18" charset="0"/>
                          </a:rPr>
                          <m:t>𝐼</m:t>
                        </m:r>
                      </m:e>
                      <m:sub>
                        <m:r>
                          <a:rPr lang="en-IN" i="1" dirty="0">
                            <a:latin typeface="Cambria Math" panose="02040503050406030204" pitchFamily="18" charset="0"/>
                            <a:ea typeface="Cambria Math" panose="02040503050406030204" pitchFamily="18" charset="0"/>
                          </a:rPr>
                          <m:t>𝑦𝑒𝑎</m:t>
                        </m:r>
                        <m:sSub>
                          <m:sSubPr>
                            <m:ctrlPr>
                              <a:rPr lang="en-IN" i="1" dirty="0">
                                <a:latin typeface="Cambria Math" panose="02040503050406030204" pitchFamily="18" charset="0"/>
                                <a:ea typeface="Cambria Math" panose="02040503050406030204" pitchFamily="18" charset="0"/>
                              </a:rPr>
                            </m:ctrlPr>
                          </m:sSubPr>
                          <m:e>
                            <m:r>
                              <a:rPr lang="en-IN" i="1" dirty="0">
                                <a:latin typeface="Cambria Math" panose="02040503050406030204" pitchFamily="18" charset="0"/>
                                <a:ea typeface="Cambria Math" panose="02040503050406030204" pitchFamily="18" charset="0"/>
                              </a:rPr>
                              <m:t>𝑟</m:t>
                            </m:r>
                          </m:e>
                          <m:sub>
                            <m:r>
                              <a:rPr lang="en-US" b="0" i="1" dirty="0" smtClean="0">
                                <a:latin typeface="Cambria Math" panose="02040503050406030204" pitchFamily="18" charset="0"/>
                                <a:ea typeface="Cambria Math" panose="02040503050406030204" pitchFamily="18" charset="0"/>
                              </a:rPr>
                              <m:t>𝑖</m:t>
                            </m:r>
                          </m:sub>
                        </m:sSub>
                      </m:sub>
                    </m:sSub>
                  </m:oMath>
                </a14:m>
                <a:r>
                  <a:rPr lang="en-IN" i="1" dirty="0">
                    <a:latin typeface="Cambria Math" panose="02040503050406030204" pitchFamily="18" charset="0"/>
                    <a:ea typeface="Cambria Math" panose="02040503050406030204" pitchFamily="18" charset="0"/>
                  </a:rPr>
                  <a:t>)-ln(</a:t>
                </a:r>
                <a14:m>
                  <m:oMath xmlns:m="http://schemas.openxmlformats.org/officeDocument/2006/math">
                    <m:sSub>
                      <m:sSubPr>
                        <m:ctrlPr>
                          <a:rPr lang="en-IN" i="1" dirty="0">
                            <a:latin typeface="Cambria Math" panose="02040503050406030204" pitchFamily="18" charset="0"/>
                            <a:ea typeface="Cambria Math" panose="02040503050406030204" pitchFamily="18" charset="0"/>
                          </a:rPr>
                        </m:ctrlPr>
                      </m:sSubPr>
                      <m:e>
                        <m:r>
                          <a:rPr lang="en-IN" i="1" dirty="0">
                            <a:latin typeface="Cambria Math" panose="02040503050406030204" pitchFamily="18" charset="0"/>
                            <a:ea typeface="Cambria Math" panose="02040503050406030204" pitchFamily="18" charset="0"/>
                          </a:rPr>
                          <m:t>𝐼</m:t>
                        </m:r>
                      </m:e>
                      <m:sub>
                        <m:r>
                          <a:rPr lang="en-IN" i="1" dirty="0">
                            <a:latin typeface="Cambria Math" panose="02040503050406030204" pitchFamily="18" charset="0"/>
                            <a:ea typeface="Cambria Math" panose="02040503050406030204" pitchFamily="18" charset="0"/>
                          </a:rPr>
                          <m:t>𝑦𝑒𝑎</m:t>
                        </m:r>
                        <m:sSub>
                          <m:sSubPr>
                            <m:ctrlPr>
                              <a:rPr lang="en-IN" i="1" dirty="0">
                                <a:latin typeface="Cambria Math" panose="02040503050406030204" pitchFamily="18" charset="0"/>
                                <a:ea typeface="Cambria Math" panose="02040503050406030204" pitchFamily="18" charset="0"/>
                              </a:rPr>
                            </m:ctrlPr>
                          </m:sSubPr>
                          <m:e>
                            <m:r>
                              <a:rPr lang="en-IN" i="1" dirty="0">
                                <a:latin typeface="Cambria Math" panose="02040503050406030204" pitchFamily="18" charset="0"/>
                                <a:ea typeface="Cambria Math" panose="02040503050406030204" pitchFamily="18" charset="0"/>
                              </a:rPr>
                              <m:t>𝑟</m:t>
                            </m:r>
                          </m:e>
                          <m:sub>
                            <m:r>
                              <a:rPr lang="en-US" b="0" i="1" dirty="0" smtClean="0">
                                <a:latin typeface="Cambria Math" panose="02040503050406030204" pitchFamily="18" charset="0"/>
                                <a:ea typeface="Cambria Math" panose="02040503050406030204" pitchFamily="18" charset="0"/>
                              </a:rPr>
                              <m:t>𝑗</m:t>
                            </m:r>
                          </m:sub>
                        </m:sSub>
                      </m:sub>
                    </m:sSub>
                    <m:r>
                      <a:rPr lang="en-US" b="0" i="1" dirty="0" smtClean="0">
                        <a:latin typeface="Cambria Math" panose="02040503050406030204" pitchFamily="18" charset="0"/>
                        <a:ea typeface="Cambria Math" panose="02040503050406030204" pitchFamily="18" charset="0"/>
                      </a:rPr>
                      <m:t>)</m:t>
                    </m:r>
                  </m:oMath>
                </a14:m>
                <a:endParaRPr lang="en-US" b="0" i="1" dirty="0">
                  <a:latin typeface="Cambria Math" panose="02040503050406030204" pitchFamily="18" charset="0"/>
                  <a:ea typeface="Cambria Math" panose="02040503050406030204" pitchFamily="18" charset="0"/>
                </a:endParaRPr>
              </a:p>
              <a:p>
                <a:pPr>
                  <a:buFont typeface="Source Sans Pro" panose="020B0503030403020204" pitchFamily="34" charset="0"/>
                  <a:buChar char="→"/>
                </a:pPr>
                <a:r>
                  <a:rPr lang="en-IN" dirty="0">
                    <a:latin typeface="Cambria Math" panose="02040503050406030204" pitchFamily="18" charset="0"/>
                    <a:ea typeface="Cambria Math" panose="02040503050406030204" pitchFamily="18" charset="0"/>
                  </a:rPr>
                  <a:t>Now, set the index of base year to 1</a:t>
                </a:r>
              </a:p>
              <a:p>
                <a:pPr>
                  <a:buFont typeface="Source Sans Pro" panose="020B0503030403020204" pitchFamily="34" charset="0"/>
                  <a:buChar char="→"/>
                </a:pPr>
                <a:r>
                  <a:rPr lang="en-IN" dirty="0">
                    <a:latin typeface="Cambria Math" panose="02040503050406030204" pitchFamily="18" charset="0"/>
                    <a:ea typeface="Cambria Math" panose="02040503050406030204" pitchFamily="18" charset="0"/>
                  </a:rPr>
                  <a:t>Define</a:t>
                </a:r>
                <a:r>
                  <a:rPr lang="en-IN" i="1" dirty="0">
                    <a:latin typeface="Cambria Math" panose="02040503050406030204" pitchFamily="18" charset="0"/>
                    <a:ea typeface="Cambria Math" panose="02040503050406030204" pitchFamily="18" charset="0"/>
                  </a:rPr>
                  <a:t>, </a:t>
                </a:r>
                <a14:m>
                  <m:oMath xmlns:m="http://schemas.openxmlformats.org/officeDocument/2006/math">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ea typeface="Cambria Math" panose="02040503050406030204" pitchFamily="18" charset="0"/>
                          </a:rPr>
                          <m:t>𝑖</m:t>
                        </m:r>
                      </m:sub>
                    </m:sSub>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𝑙𝑛</m:t>
                    </m:r>
                    <m:r>
                      <a:rPr lang="en-US" i="1">
                        <a:latin typeface="Cambria Math" panose="02040503050406030204" pitchFamily="18" charset="0"/>
                        <a:ea typeface="Cambria Math" panose="02040503050406030204" pitchFamily="18" charset="0"/>
                      </a:rPr>
                      <m:t>⁡(</m:t>
                    </m:r>
                    <m:sSub>
                      <m:sSubPr>
                        <m:ctrlPr>
                          <a:rPr lang="en-IN" i="1" dirty="0">
                            <a:latin typeface="Cambria Math" panose="02040503050406030204" pitchFamily="18" charset="0"/>
                            <a:ea typeface="Cambria Math" panose="02040503050406030204" pitchFamily="18" charset="0"/>
                          </a:rPr>
                        </m:ctrlPr>
                      </m:sSubPr>
                      <m:e>
                        <m:r>
                          <a:rPr lang="en-IN" i="1" dirty="0">
                            <a:latin typeface="Cambria Math" panose="02040503050406030204" pitchFamily="18" charset="0"/>
                            <a:ea typeface="Cambria Math" panose="02040503050406030204" pitchFamily="18" charset="0"/>
                          </a:rPr>
                          <m:t>𝐼</m:t>
                        </m:r>
                      </m:e>
                      <m:sub>
                        <m:r>
                          <a:rPr lang="en-IN" i="1" dirty="0">
                            <a:latin typeface="Cambria Math" panose="02040503050406030204" pitchFamily="18" charset="0"/>
                            <a:ea typeface="Cambria Math" panose="02040503050406030204" pitchFamily="18" charset="0"/>
                          </a:rPr>
                          <m:t>𝑦𝑒𝑎</m:t>
                        </m:r>
                        <m:sSub>
                          <m:sSubPr>
                            <m:ctrlPr>
                              <a:rPr lang="en-IN" i="1" dirty="0">
                                <a:latin typeface="Cambria Math" panose="02040503050406030204" pitchFamily="18" charset="0"/>
                                <a:ea typeface="Cambria Math" panose="02040503050406030204" pitchFamily="18" charset="0"/>
                              </a:rPr>
                            </m:ctrlPr>
                          </m:sSubPr>
                          <m:e>
                            <m:r>
                              <a:rPr lang="en-IN" i="1" dirty="0">
                                <a:latin typeface="Cambria Math" panose="02040503050406030204" pitchFamily="18" charset="0"/>
                                <a:ea typeface="Cambria Math" panose="02040503050406030204" pitchFamily="18" charset="0"/>
                              </a:rPr>
                              <m:t>𝑟</m:t>
                            </m:r>
                          </m:e>
                          <m:sub>
                            <m:r>
                              <a:rPr lang="en-US" b="0" i="1" dirty="0" smtClean="0">
                                <a:latin typeface="Cambria Math" panose="02040503050406030204" pitchFamily="18" charset="0"/>
                                <a:ea typeface="Cambria Math" panose="02040503050406030204" pitchFamily="18" charset="0"/>
                              </a:rPr>
                              <m:t>𝑖</m:t>
                            </m:r>
                          </m:sub>
                        </m:sSub>
                      </m:sub>
                    </m:sSub>
                  </m:oMath>
                </a14:m>
                <a:r>
                  <a:rPr lang="en-IN" i="1" dirty="0">
                    <a:latin typeface="Cambria Math" panose="02040503050406030204" pitchFamily="18" charset="0"/>
                    <a:ea typeface="Cambria Math" panose="02040503050406030204" pitchFamily="18" charset="0"/>
                  </a:rPr>
                  <a:t>)</a:t>
                </a:r>
              </a:p>
              <a:p>
                <a:pPr>
                  <a:buFont typeface="Source Sans Pro" panose="020B0503030403020204" pitchFamily="34" charset="0"/>
                  <a:buChar char="→"/>
                </a:pPr>
                <a14:m>
                  <m:oMath xmlns:m="http://schemas.openxmlformats.org/officeDocument/2006/math">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𝑦</m:t>
                        </m:r>
                      </m:e>
                      <m:sub>
                        <m:r>
                          <a:rPr lang="en-US" b="0" i="1" smtClean="0">
                            <a:latin typeface="Cambria Math" panose="02040503050406030204" pitchFamily="18" charset="0"/>
                            <a:ea typeface="Cambria Math" panose="02040503050406030204" pitchFamily="18" charset="0"/>
                          </a:rPr>
                          <m:t>𝑖</m:t>
                        </m:r>
                      </m:sub>
                    </m:sSub>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𝑙𝑛</m:t>
                    </m:r>
                    <m:r>
                      <a:rPr lang="en-US" i="1">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𝑃</m:t>
                        </m:r>
                      </m:e>
                      <m:sub>
                        <m: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2</m:t>
                        </m:r>
                      </m:sub>
                    </m:sSub>
                    <m:r>
                      <a:rPr lang="en-US" b="0" i="1" smtClean="0">
                        <a:latin typeface="Cambria Math" panose="02040503050406030204" pitchFamily="18" charset="0"/>
                        <a:ea typeface="Cambria Math" panose="02040503050406030204" pitchFamily="18" charset="0"/>
                      </a:rPr>
                      <m:t>)−</m:t>
                    </m:r>
                    <m:func>
                      <m:funcPr>
                        <m:ctrlPr>
                          <a:rPr lang="en-US" b="0" i="1" smtClean="0">
                            <a:latin typeface="Cambria Math" panose="02040503050406030204" pitchFamily="18" charset="0"/>
                            <a:ea typeface="Cambria Math" panose="02040503050406030204" pitchFamily="18" charset="0"/>
                          </a:rPr>
                        </m:ctrlPr>
                      </m:funcPr>
                      <m:fName>
                        <m:r>
                          <a:rPr lang="en-US" b="0" i="1" smtClean="0">
                            <a:latin typeface="Cambria Math" panose="02040503050406030204" pitchFamily="18" charset="0"/>
                            <a:ea typeface="Cambria Math" panose="02040503050406030204" pitchFamily="18" charset="0"/>
                          </a:rPr>
                          <m:t>𝑙𝑛</m:t>
                        </m:r>
                      </m:fName>
                      <m:e>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𝑃</m:t>
                            </m:r>
                          </m:e>
                          <m:sub>
                            <m:r>
                              <a:rPr lang="en-US" i="1">
                                <a:latin typeface="Cambria Math" panose="02040503050406030204" pitchFamily="18" charset="0"/>
                                <a:ea typeface="Cambria Math" panose="02040503050406030204" pitchFamily="18" charset="0"/>
                              </a:rPr>
                              <m:t>𝑖</m:t>
                            </m:r>
                            <m:r>
                              <a:rPr lang="en-US" i="1">
                                <a:latin typeface="Cambria Math" panose="02040503050406030204" pitchFamily="18" charset="0"/>
                                <a:ea typeface="Cambria Math" panose="02040503050406030204" pitchFamily="18" charset="0"/>
                              </a:rPr>
                              <m:t>1</m:t>
                            </m:r>
                          </m:sub>
                        </m:sSub>
                        <m:r>
                          <a:rPr lang="en-US" i="1" dirty="0">
                            <a:latin typeface="Cambria Math" panose="02040503050406030204" pitchFamily="18" charset="0"/>
                            <a:ea typeface="Cambria Math" panose="02040503050406030204" pitchFamily="18" charset="0"/>
                          </a:rPr>
                          <m:t>)</m:t>
                        </m:r>
                      </m:e>
                    </m:func>
                  </m:oMath>
                </a14:m>
                <a:endParaRPr lang="en-IN" i="1" dirty="0">
                  <a:latin typeface="Cambria Math" panose="02040503050406030204" pitchFamily="18" charset="0"/>
                  <a:ea typeface="Cambria Math" panose="02040503050406030204" pitchFamily="18" charset="0"/>
                </a:endParaRPr>
              </a:p>
            </p:txBody>
          </p:sp>
        </mc:Choice>
        <mc:Fallback xmlns="">
          <p:sp>
            <p:nvSpPr>
              <p:cNvPr id="11" name="Text Placeholder 10">
                <a:extLst>
                  <a:ext uri="{FF2B5EF4-FFF2-40B4-BE49-F238E27FC236}">
                    <a16:creationId xmlns:a16="http://schemas.microsoft.com/office/drawing/2014/main" id="{41745F6F-64A6-4836-8CF2-B59D71E6951D}"/>
                  </a:ext>
                </a:extLst>
              </p:cNvPr>
              <p:cNvSpPr>
                <a:spLocks noGrp="1" noRot="1" noChangeAspect="1" noMove="1" noResize="1" noEditPoints="1" noAdjustHandles="1" noChangeArrowheads="1" noChangeShapeType="1" noTextEdit="1"/>
              </p:cNvSpPr>
              <p:nvPr>
                <p:ph type="body" idx="1"/>
              </p:nvPr>
            </p:nvSpPr>
            <p:spPr>
              <a:xfrm>
                <a:off x="1073700" y="1223350"/>
                <a:ext cx="6996600" cy="3286025"/>
              </a:xfrm>
              <a:blipFill>
                <a:blip r:embed="rId2"/>
                <a:stretch>
                  <a:fillRect/>
                </a:stretch>
              </a:blipFill>
            </p:spPr>
            <p:txBody>
              <a:bodyPr/>
              <a:lstStyle/>
              <a:p>
                <a:r>
                  <a:rPr lang="en-IN">
                    <a:noFill/>
                  </a:rPr>
                  <a:t> </a:t>
                </a:r>
              </a:p>
            </p:txBody>
          </p:sp>
        </mc:Fallback>
      </mc:AlternateContent>
      <p:sp>
        <p:nvSpPr>
          <p:cNvPr id="4" name="Slide Number Placeholder 3">
            <a:extLst>
              <a:ext uri="{FF2B5EF4-FFF2-40B4-BE49-F238E27FC236}">
                <a16:creationId xmlns:a16="http://schemas.microsoft.com/office/drawing/2014/main" id="{8F8D0600-1F5E-4EEF-95E0-3C4A489E103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57</a:t>
            </a:fld>
            <a:endParaRPr lang="en" dirty="0"/>
          </a:p>
        </p:txBody>
      </p:sp>
    </p:spTree>
    <p:extLst>
      <p:ext uri="{BB962C8B-B14F-4D97-AF65-F5344CB8AC3E}">
        <p14:creationId xmlns:p14="http://schemas.microsoft.com/office/powerpoint/2010/main" val="403145226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E79A08-9998-4249-AF8A-8D9D59CAF8E1}"/>
              </a:ext>
            </a:extLst>
          </p:cNvPr>
          <p:cNvSpPr>
            <a:spLocks noGrp="1"/>
          </p:cNvSpPr>
          <p:nvPr>
            <p:ph type="title"/>
          </p:nvPr>
        </p:nvSpPr>
        <p:spPr/>
        <p:txBody>
          <a:bodyPr/>
          <a:lstStyle/>
          <a:p>
            <a:r>
              <a:rPr lang="en-US" dirty="0"/>
              <a:t>Procedure</a:t>
            </a:r>
            <a:endParaRPr lang="en-IN" dirty="0"/>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FCA93418-C319-4D09-849B-A5144674DD22}"/>
                  </a:ext>
                </a:extLst>
              </p:cNvPr>
              <p:cNvSpPr>
                <a:spLocks noGrp="1"/>
              </p:cNvSpPr>
              <p:nvPr>
                <p:ph type="body" idx="1"/>
              </p:nvPr>
            </p:nvSpPr>
            <p:spPr>
              <a:xfrm>
                <a:off x="1075850" y="1540174"/>
                <a:ext cx="6996600" cy="2528551"/>
              </a:xfrm>
            </p:spPr>
            <p:txBody>
              <a:bodyPr/>
              <a:lstStyle/>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𝑗</m:t>
                        </m:r>
                        <m:r>
                          <a:rPr lang="en-US" b="0" i="1" smtClean="0">
                            <a:latin typeface="Cambria Math" panose="02040503050406030204" pitchFamily="18" charset="0"/>
                          </a:rPr>
                          <m:t>=1</m:t>
                        </m:r>
                      </m: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𝑗</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𝑖𝑗</m:t>
                            </m:r>
                          </m:sub>
                        </m:sSub>
                      </m:e>
                    </m:nary>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𝜖</m:t>
                        </m:r>
                      </m:e>
                      <m:sub>
                        <m:r>
                          <a:rPr lang="en-US" b="0" i="1" smtClean="0">
                            <a:latin typeface="Cambria Math" panose="02040503050406030204" pitchFamily="18" charset="0"/>
                          </a:rPr>
                          <m:t>𝑖</m:t>
                        </m:r>
                      </m:sub>
                    </m:sSub>
                  </m:oMath>
                </a14:m>
                <a:endParaRPr lang="en-US" b="0" dirty="0"/>
              </a:p>
              <a:p>
                <a:r>
                  <a:rPr lang="en-US" b="0" dirty="0"/>
                  <a:t>Where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𝑖𝑗</m:t>
                        </m:r>
                      </m:sub>
                    </m:sSub>
                  </m:oMath>
                </a14:m>
                <a:r>
                  <a:rPr lang="en-US" b="0" dirty="0"/>
                  <a:t> is</a:t>
                </a:r>
              </a:p>
              <a:p>
                <a:pPr lvl="3"/>
                <a:r>
                  <a:rPr lang="en-US" b="0" dirty="0"/>
                  <a:t>1 if year</a:t>
                </a:r>
                <a:r>
                  <a:rPr lang="en-US" b="0" baseline="-25000" dirty="0"/>
                  <a:t>j </a:t>
                </a:r>
                <a:r>
                  <a:rPr lang="en-US" b="0" dirty="0"/>
                  <a:t>is the year of second sale</a:t>
                </a:r>
              </a:p>
              <a:p>
                <a:pPr lvl="3"/>
                <a:r>
                  <a:rPr lang="en-US" dirty="0"/>
                  <a:t>-1 </a:t>
                </a:r>
                <a:r>
                  <a:rPr lang="en-US" b="0" dirty="0"/>
                  <a:t>if year</a:t>
                </a:r>
                <a:r>
                  <a:rPr lang="en-US" b="0" baseline="-25000" dirty="0"/>
                  <a:t>j </a:t>
                </a:r>
                <a:r>
                  <a:rPr lang="en-US" b="0" dirty="0"/>
                  <a:t>is the year of first sale</a:t>
                </a:r>
              </a:p>
              <a:p>
                <a:pPr lvl="3"/>
                <a:r>
                  <a:rPr lang="en-US" dirty="0"/>
                  <a:t>0 otherwise</a:t>
                </a:r>
                <a:endParaRPr lang="en-US" b="0" dirty="0"/>
              </a:p>
              <a:p>
                <a:r>
                  <a:rPr lang="en-IN" dirty="0"/>
                  <a:t>Estimating the coefficients with OLS,</a:t>
                </a:r>
              </a:p>
              <a:p>
                <a14:m>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𝑗</m:t>
                        </m:r>
                      </m: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𝑗</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𝑗</m:t>
                            </m:r>
                          </m:sub>
                        </m:sSub>
                      </m:e>
                    </m:nary>
                  </m:oMath>
                </a14:m>
                <a:endParaRPr lang="en-IN" dirty="0"/>
              </a:p>
            </p:txBody>
          </p:sp>
        </mc:Choice>
        <mc:Fallback xmlns="">
          <p:sp>
            <p:nvSpPr>
              <p:cNvPr id="3" name="Text Placeholder 2">
                <a:extLst>
                  <a:ext uri="{FF2B5EF4-FFF2-40B4-BE49-F238E27FC236}">
                    <a16:creationId xmlns:a16="http://schemas.microsoft.com/office/drawing/2014/main" id="{FCA93418-C319-4D09-849B-A5144674DD22}"/>
                  </a:ext>
                </a:extLst>
              </p:cNvPr>
              <p:cNvSpPr>
                <a:spLocks noGrp="1" noRot="1" noChangeAspect="1" noMove="1" noResize="1" noEditPoints="1" noAdjustHandles="1" noChangeArrowheads="1" noChangeShapeType="1" noTextEdit="1"/>
              </p:cNvSpPr>
              <p:nvPr>
                <p:ph type="body" idx="1"/>
              </p:nvPr>
            </p:nvSpPr>
            <p:spPr>
              <a:xfrm>
                <a:off x="1075850" y="1540174"/>
                <a:ext cx="6996600" cy="2528551"/>
              </a:xfrm>
              <a:blipFill>
                <a:blip r:embed="rId2"/>
                <a:stretch>
                  <a:fillRect t="-14734" b="-29952"/>
                </a:stretch>
              </a:blipFill>
            </p:spPr>
            <p:txBody>
              <a:bodyPr/>
              <a:lstStyle/>
              <a:p>
                <a:r>
                  <a:rPr lang="en-IN">
                    <a:noFill/>
                  </a:rPr>
                  <a:t> </a:t>
                </a:r>
              </a:p>
            </p:txBody>
          </p:sp>
        </mc:Fallback>
      </mc:AlternateContent>
      <p:sp>
        <p:nvSpPr>
          <p:cNvPr id="4" name="Slide Number Placeholder 3">
            <a:extLst>
              <a:ext uri="{FF2B5EF4-FFF2-40B4-BE49-F238E27FC236}">
                <a16:creationId xmlns:a16="http://schemas.microsoft.com/office/drawing/2014/main" id="{97F054D1-8F5C-4DB1-9636-82D19B54A98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58</a:t>
            </a:fld>
            <a:endParaRPr lang="en" dirty="0"/>
          </a:p>
        </p:txBody>
      </p:sp>
    </p:spTree>
    <p:extLst>
      <p:ext uri="{BB962C8B-B14F-4D97-AF65-F5344CB8AC3E}">
        <p14:creationId xmlns:p14="http://schemas.microsoft.com/office/powerpoint/2010/main" val="334910511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AA606D8-F55C-4478-A031-38C5CEA414F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59</a:t>
            </a:fld>
            <a:endParaRPr lang="en" dirty="0"/>
          </a:p>
        </p:txBody>
      </p:sp>
      <p:graphicFrame>
        <p:nvGraphicFramePr>
          <p:cNvPr id="7" name="Chart 6">
            <a:extLst>
              <a:ext uri="{FF2B5EF4-FFF2-40B4-BE49-F238E27FC236}">
                <a16:creationId xmlns:a16="http://schemas.microsoft.com/office/drawing/2014/main" id="{805F1250-BE09-4F2B-A02C-583292D7C362}"/>
              </a:ext>
            </a:extLst>
          </p:cNvPr>
          <p:cNvGraphicFramePr/>
          <p:nvPr>
            <p:extLst>
              <p:ext uri="{D42A27DB-BD31-4B8C-83A1-F6EECF244321}">
                <p14:modId xmlns:p14="http://schemas.microsoft.com/office/powerpoint/2010/main" val="2103285852"/>
              </p:ext>
            </p:extLst>
          </p:nvPr>
        </p:nvGraphicFramePr>
        <p:xfrm>
          <a:off x="0" y="0"/>
          <a:ext cx="9144000" cy="51435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6322900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53986" name="Rectangle 2">
            <a:extLst>
              <a:ext uri="{FF2B5EF4-FFF2-40B4-BE49-F238E27FC236}">
                <a16:creationId xmlns:a16="http://schemas.microsoft.com/office/drawing/2014/main" id="{551C26E5-24C8-4814-97DF-75102703DA2E}"/>
              </a:ext>
            </a:extLst>
          </p:cNvPr>
          <p:cNvSpPr>
            <a:spLocks noGrp="1" noChangeArrowheads="1"/>
          </p:cNvSpPr>
          <p:nvPr>
            <p:ph type="title"/>
          </p:nvPr>
        </p:nvSpPr>
        <p:spPr/>
        <p:txBody>
          <a:bodyPr/>
          <a:lstStyle/>
          <a:p>
            <a:r>
              <a:rPr lang="en-US" altLang="en-US" sz="3600" dirty="0"/>
              <a:t>Categorical Explanatory Variables </a:t>
            </a:r>
            <a:r>
              <a:rPr lang="en-US" altLang="en-US" sz="3000" dirty="0"/>
              <a:t>in Regression Models</a:t>
            </a:r>
          </a:p>
        </p:txBody>
      </p:sp>
      <p:sp>
        <p:nvSpPr>
          <p:cNvPr id="7" name="Slide Number Placeholder 6">
            <a:extLst>
              <a:ext uri="{FF2B5EF4-FFF2-40B4-BE49-F238E27FC236}">
                <a16:creationId xmlns:a16="http://schemas.microsoft.com/office/drawing/2014/main" id="{4BD3F30E-5163-49E5-8AEA-41145341540A}"/>
              </a:ext>
            </a:extLst>
          </p:cNvPr>
          <p:cNvSpPr>
            <a:spLocks noGrp="1"/>
          </p:cNvSpPr>
          <p:nvPr>
            <p:ph type="sldNum" idx="12"/>
          </p:nvPr>
        </p:nvSpPr>
        <p:spPr/>
        <p:txBody>
          <a:bodyPr/>
          <a:lstStyle/>
          <a:p>
            <a:fld id="{5715AE1E-C61B-4604-9335-51F9246256ED}" type="slidenum">
              <a:rPr lang="en-US" altLang="en-US"/>
              <a:pPr/>
              <a:t>6</a:t>
            </a:fld>
            <a:endParaRPr lang="en-US" altLang="en-US"/>
          </a:p>
        </p:txBody>
      </p:sp>
      <p:sp>
        <p:nvSpPr>
          <p:cNvPr id="553987" name="Rectangle 3">
            <a:extLst>
              <a:ext uri="{FF2B5EF4-FFF2-40B4-BE49-F238E27FC236}">
                <a16:creationId xmlns:a16="http://schemas.microsoft.com/office/drawing/2014/main" id="{C2D9AC9D-739B-4B0A-BFFB-F5889514E7F7}"/>
              </a:ext>
            </a:extLst>
          </p:cNvPr>
          <p:cNvSpPr>
            <a:spLocks noGrp="1" noChangeArrowheads="1"/>
          </p:cNvSpPr>
          <p:nvPr>
            <p:ph type="body" sz="half" idx="4294967295"/>
          </p:nvPr>
        </p:nvSpPr>
        <p:spPr>
          <a:xfrm>
            <a:off x="1047750" y="1567062"/>
            <a:ext cx="3843338" cy="3259138"/>
          </a:xfrm>
        </p:spPr>
        <p:txBody>
          <a:bodyPr/>
          <a:lstStyle/>
          <a:p>
            <a:pPr marL="400050" indent="-400050"/>
            <a:r>
              <a:rPr lang="en-US" altLang="en-US" sz="2100" dirty="0"/>
              <a:t>Categorical independent  variables can be incorporated into a regression model by converting them into 0/1  (“dummy”) variables</a:t>
            </a:r>
          </a:p>
          <a:p>
            <a:pPr marL="400050" indent="-400050"/>
            <a:r>
              <a:rPr lang="en-US" altLang="en-US" sz="2100" dirty="0"/>
              <a:t>For binary variables, code dummies “0” for “no” and 1 for “yes”</a:t>
            </a:r>
          </a:p>
        </p:txBody>
      </p:sp>
      <p:pic>
        <p:nvPicPr>
          <p:cNvPr id="553993" name="Picture 9">
            <a:extLst>
              <a:ext uri="{FF2B5EF4-FFF2-40B4-BE49-F238E27FC236}">
                <a16:creationId xmlns:a16="http://schemas.microsoft.com/office/drawing/2014/main" id="{528BAAF7-07EA-426B-8288-CE144790CA9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83198" y="1940719"/>
            <a:ext cx="2108597" cy="20359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53987">
                                            <p:txEl>
                                              <p:pRg st="0" end="0"/>
                                            </p:txEl>
                                          </p:spTgt>
                                        </p:tgtEl>
                                        <p:attrNameLst>
                                          <p:attrName>style.visibility</p:attrName>
                                        </p:attrNameLst>
                                      </p:cBhvr>
                                      <p:to>
                                        <p:strVal val="visible"/>
                                      </p:to>
                                    </p:set>
                                    <p:animEffect transition="in" filter="fade">
                                      <p:cBhvr>
                                        <p:cTn id="7" dur="1000"/>
                                        <p:tgtEl>
                                          <p:spTgt spid="553987">
                                            <p:txEl>
                                              <p:pRg st="0" end="0"/>
                                            </p:txEl>
                                          </p:spTgt>
                                        </p:tgtEl>
                                      </p:cBhvr>
                                    </p:animEffect>
                                    <p:anim calcmode="lin" valueType="num">
                                      <p:cBhvr>
                                        <p:cTn id="8" dur="1000" fill="hold"/>
                                        <p:tgtEl>
                                          <p:spTgt spid="553987">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55398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553987">
                                            <p:txEl>
                                              <p:pRg st="1" end="1"/>
                                            </p:txEl>
                                          </p:spTgt>
                                        </p:tgtEl>
                                        <p:attrNameLst>
                                          <p:attrName>style.visibility</p:attrName>
                                        </p:attrNameLst>
                                      </p:cBhvr>
                                      <p:to>
                                        <p:strVal val="visible"/>
                                      </p:to>
                                    </p:set>
                                    <p:animEffect transition="in" filter="fade">
                                      <p:cBhvr>
                                        <p:cTn id="14" dur="1000"/>
                                        <p:tgtEl>
                                          <p:spTgt spid="553987">
                                            <p:txEl>
                                              <p:pRg st="1" end="1"/>
                                            </p:txEl>
                                          </p:spTgt>
                                        </p:tgtEl>
                                      </p:cBhvr>
                                    </p:animEffect>
                                    <p:anim calcmode="lin" valueType="num">
                                      <p:cBhvr>
                                        <p:cTn id="15" dur="1000" fill="hold"/>
                                        <p:tgtEl>
                                          <p:spTgt spid="553987">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553987">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3" presetClass="entr" presetSubtype="10" fill="hold" nodeType="clickEffect">
                                  <p:stCondLst>
                                    <p:cond delay="0"/>
                                  </p:stCondLst>
                                  <p:childTnLst>
                                    <p:set>
                                      <p:cBhvr>
                                        <p:cTn id="20" dur="1" fill="hold">
                                          <p:stCondLst>
                                            <p:cond delay="0"/>
                                          </p:stCondLst>
                                        </p:cTn>
                                        <p:tgtEl>
                                          <p:spTgt spid="553993"/>
                                        </p:tgtEl>
                                        <p:attrNameLst>
                                          <p:attrName>style.visibility</p:attrName>
                                        </p:attrNameLst>
                                      </p:cBhvr>
                                      <p:to>
                                        <p:strVal val="visible"/>
                                      </p:to>
                                    </p:set>
                                    <p:animEffect transition="in" filter="blinds(horizontal)">
                                      <p:cBhvr>
                                        <p:cTn id="21" dur="500"/>
                                        <p:tgtEl>
                                          <p:spTgt spid="5539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3987" grpId="0"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740"/>
        <p:cNvGrpSpPr/>
        <p:nvPr/>
      </p:nvGrpSpPr>
      <p:grpSpPr>
        <a:xfrm>
          <a:off x="0" y="0"/>
          <a:ext cx="0" cy="0"/>
          <a:chOff x="0" y="0"/>
          <a:chExt cx="0" cy="0"/>
        </a:xfrm>
      </p:grpSpPr>
      <p:sp>
        <p:nvSpPr>
          <p:cNvPr id="741" name="Google Shape;741;p38"/>
          <p:cNvSpPr txBox="1">
            <a:spLocks noGrp="1"/>
          </p:cNvSpPr>
          <p:nvPr>
            <p:ph type="ctrTitle"/>
          </p:nvPr>
        </p:nvSpPr>
        <p:spPr>
          <a:xfrm>
            <a:off x="2309350" y="3031150"/>
            <a:ext cx="5214600" cy="1159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Future Prospects</a:t>
            </a:r>
            <a:endParaRPr dirty="0"/>
          </a:p>
        </p:txBody>
      </p:sp>
      <p:sp>
        <p:nvSpPr>
          <p:cNvPr id="743" name="Google Shape;743;p38"/>
          <p:cNvSpPr txBox="1"/>
          <p:nvPr/>
        </p:nvSpPr>
        <p:spPr>
          <a:xfrm>
            <a:off x="7416725" y="3661925"/>
            <a:ext cx="1760400" cy="12048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2000" b="1" dirty="0">
                <a:solidFill>
                  <a:schemeClr val="accent2"/>
                </a:solidFill>
                <a:latin typeface="Oswald"/>
                <a:sym typeface="Oswald"/>
              </a:rPr>
              <a:t>5</a:t>
            </a:r>
            <a:endParaRPr sz="12000" dirty="0">
              <a:solidFill>
                <a:schemeClr val="accent2"/>
              </a:solidFill>
            </a:endParaRPr>
          </a:p>
        </p:txBody>
      </p:sp>
    </p:spTree>
    <p:extLst>
      <p:ext uri="{BB962C8B-B14F-4D97-AF65-F5344CB8AC3E}">
        <p14:creationId xmlns:p14="http://schemas.microsoft.com/office/powerpoint/2010/main" val="72662023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E52AAD3-A3E8-4B78-A490-29B0EEA4AB7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61</a:t>
            </a:fld>
            <a:endParaRPr lang="en" dirty="0"/>
          </a:p>
        </p:txBody>
      </p:sp>
      <p:pic>
        <p:nvPicPr>
          <p:cNvPr id="4" name="Picture 3">
            <a:extLst>
              <a:ext uri="{FF2B5EF4-FFF2-40B4-BE49-F238E27FC236}">
                <a16:creationId xmlns:a16="http://schemas.microsoft.com/office/drawing/2014/main" id="{25F6BD04-15A3-414A-B6F2-B4E190E596F5}"/>
              </a:ext>
            </a:extLst>
          </p:cNvPr>
          <p:cNvPicPr>
            <a:picLocks noChangeAspect="1"/>
          </p:cNvPicPr>
          <p:nvPr/>
        </p:nvPicPr>
        <p:blipFill>
          <a:blip r:embed="rId2">
            <a:clrChange>
              <a:clrFrom>
                <a:srgbClr val="FFFFFF"/>
              </a:clrFrom>
              <a:clrTo>
                <a:srgbClr val="FFFFFF">
                  <a:alpha val="0"/>
                </a:srgbClr>
              </a:clrTo>
            </a:clrChange>
          </a:blip>
          <a:srcRect/>
          <a:stretch/>
        </p:blipFill>
        <p:spPr>
          <a:xfrm>
            <a:off x="0" y="-263309"/>
            <a:ext cx="9144000" cy="4649390"/>
          </a:xfrm>
          <a:prstGeom prst="rect">
            <a:avLst/>
          </a:prstGeom>
        </p:spPr>
      </p:pic>
    </p:spTree>
    <p:extLst>
      <p:ext uri="{BB962C8B-B14F-4D97-AF65-F5344CB8AC3E}">
        <p14:creationId xmlns:p14="http://schemas.microsoft.com/office/powerpoint/2010/main" val="59327788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829"/>
        <p:cNvGrpSpPr/>
        <p:nvPr/>
      </p:nvGrpSpPr>
      <p:grpSpPr>
        <a:xfrm>
          <a:off x="0" y="0"/>
          <a:ext cx="0" cy="0"/>
          <a:chOff x="0" y="0"/>
          <a:chExt cx="0" cy="0"/>
        </a:xfrm>
      </p:grpSpPr>
      <p:sp>
        <p:nvSpPr>
          <p:cNvPr id="830" name="Google Shape;830;p42"/>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SWOT ANALYSIS</a:t>
            </a:r>
            <a:endParaRPr dirty="0"/>
          </a:p>
        </p:txBody>
      </p:sp>
      <p:sp>
        <p:nvSpPr>
          <p:cNvPr id="831" name="Google Shape;831;p42"/>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62</a:t>
            </a:fld>
            <a:endParaRPr dirty="0"/>
          </a:p>
        </p:txBody>
      </p:sp>
      <p:sp>
        <p:nvSpPr>
          <p:cNvPr id="832" name="Google Shape;832;p42"/>
          <p:cNvSpPr/>
          <p:nvPr/>
        </p:nvSpPr>
        <p:spPr>
          <a:xfrm>
            <a:off x="825300" y="1420675"/>
            <a:ext cx="3678600" cy="1385700"/>
          </a:xfrm>
          <a:prstGeom prst="rect">
            <a:avLst/>
          </a:prstGeom>
          <a:solidFill>
            <a:schemeClr val="lt2"/>
          </a:solidFill>
          <a:ln>
            <a:noFill/>
          </a:ln>
        </p:spPr>
        <p:txBody>
          <a:bodyPr spcFirstLastPara="1" wrap="square" lIns="91425" tIns="91425" rIns="1371600" bIns="91425" anchor="t" anchorCtr="0">
            <a:noAutofit/>
          </a:bodyPr>
          <a:lstStyle/>
          <a:p>
            <a:pPr marL="0" lvl="0" indent="0" algn="l" rtl="0">
              <a:spcBef>
                <a:spcPts val="0"/>
              </a:spcBef>
              <a:spcAft>
                <a:spcPts val="0"/>
              </a:spcAft>
              <a:buNone/>
            </a:pPr>
            <a:r>
              <a:rPr lang="en" b="1" dirty="0">
                <a:solidFill>
                  <a:schemeClr val="dk1"/>
                </a:solidFill>
                <a:latin typeface="Source Sans Pro"/>
                <a:ea typeface="Source Sans Pro"/>
                <a:cs typeface="Source Sans Pro"/>
                <a:sym typeface="Source Sans Pro"/>
              </a:rPr>
              <a:t>STRENGTHS</a:t>
            </a:r>
            <a:endParaRPr b="1" dirty="0">
              <a:solidFill>
                <a:schemeClr val="dk1"/>
              </a:solidFill>
              <a:latin typeface="Source Sans Pro"/>
              <a:ea typeface="Source Sans Pro"/>
              <a:cs typeface="Source Sans Pro"/>
              <a:sym typeface="Source Sans Pro"/>
            </a:endParaRPr>
          </a:p>
          <a:p>
            <a:pPr marL="0" lvl="0" indent="0" algn="l" rtl="0">
              <a:spcBef>
                <a:spcPts val="600"/>
              </a:spcBef>
              <a:spcAft>
                <a:spcPts val="600"/>
              </a:spcAft>
              <a:buNone/>
            </a:pPr>
            <a:r>
              <a:rPr lang="en" dirty="0">
                <a:solidFill>
                  <a:schemeClr val="dk1"/>
                </a:solidFill>
                <a:latin typeface="Source Sans Pro"/>
                <a:ea typeface="Source Sans Pro"/>
                <a:cs typeface="Source Sans Pro"/>
                <a:sym typeface="Source Sans Pro"/>
              </a:rPr>
              <a:t>Theoretical Analysis of every variable</a:t>
            </a:r>
            <a:endParaRPr dirty="0">
              <a:solidFill>
                <a:schemeClr val="dk1"/>
              </a:solidFill>
              <a:latin typeface="Source Sans Pro"/>
              <a:ea typeface="Source Sans Pro"/>
              <a:cs typeface="Source Sans Pro"/>
              <a:sym typeface="Source Sans Pro"/>
            </a:endParaRPr>
          </a:p>
        </p:txBody>
      </p:sp>
      <p:sp>
        <p:nvSpPr>
          <p:cNvPr id="833" name="Google Shape;833;p42"/>
          <p:cNvSpPr/>
          <p:nvPr/>
        </p:nvSpPr>
        <p:spPr>
          <a:xfrm>
            <a:off x="4656162" y="1420675"/>
            <a:ext cx="3678600" cy="1385700"/>
          </a:xfrm>
          <a:prstGeom prst="rect">
            <a:avLst/>
          </a:prstGeom>
          <a:solidFill>
            <a:schemeClr val="lt2"/>
          </a:solidFill>
          <a:ln>
            <a:noFill/>
          </a:ln>
        </p:spPr>
        <p:txBody>
          <a:bodyPr spcFirstLastPara="1" wrap="square" lIns="1371600" tIns="91425" rIns="91425" bIns="91425" anchor="t" anchorCtr="0">
            <a:noAutofit/>
          </a:bodyPr>
          <a:lstStyle/>
          <a:p>
            <a:pPr marL="0" lvl="0" indent="0" algn="r" rtl="0">
              <a:spcBef>
                <a:spcPts val="0"/>
              </a:spcBef>
              <a:spcAft>
                <a:spcPts val="0"/>
              </a:spcAft>
              <a:buClr>
                <a:schemeClr val="dk1"/>
              </a:buClr>
              <a:buSzPts val="1100"/>
              <a:buFont typeface="Arial"/>
              <a:buNone/>
            </a:pPr>
            <a:r>
              <a:rPr lang="en" b="1" dirty="0">
                <a:solidFill>
                  <a:schemeClr val="dk1"/>
                </a:solidFill>
                <a:latin typeface="Source Sans Pro"/>
                <a:ea typeface="Source Sans Pro"/>
                <a:cs typeface="Source Sans Pro"/>
                <a:sym typeface="Source Sans Pro"/>
              </a:rPr>
              <a:t>WEAKNESSES</a:t>
            </a:r>
            <a:endParaRPr b="1" dirty="0">
              <a:solidFill>
                <a:schemeClr val="dk1"/>
              </a:solidFill>
              <a:latin typeface="Source Sans Pro"/>
              <a:ea typeface="Source Sans Pro"/>
              <a:cs typeface="Source Sans Pro"/>
              <a:sym typeface="Source Sans Pro"/>
            </a:endParaRPr>
          </a:p>
          <a:p>
            <a:pPr marL="0" lvl="0" indent="0" algn="r" rtl="0">
              <a:spcBef>
                <a:spcPts val="600"/>
              </a:spcBef>
              <a:spcAft>
                <a:spcPts val="600"/>
              </a:spcAft>
              <a:buNone/>
            </a:pPr>
            <a:r>
              <a:rPr lang="en" dirty="0">
                <a:solidFill>
                  <a:schemeClr val="dk1"/>
                </a:solidFill>
                <a:latin typeface="Source Sans Pro"/>
                <a:ea typeface="Source Sans Pro"/>
                <a:cs typeface="Source Sans Pro"/>
                <a:sym typeface="Source Sans Pro"/>
              </a:rPr>
              <a:t>Many assumptions may not hold for the population</a:t>
            </a:r>
            <a:endParaRPr dirty="0">
              <a:solidFill>
                <a:schemeClr val="dk1"/>
              </a:solidFill>
              <a:latin typeface="Source Sans Pro"/>
              <a:ea typeface="Source Sans Pro"/>
              <a:cs typeface="Source Sans Pro"/>
              <a:sym typeface="Source Sans Pro"/>
            </a:endParaRPr>
          </a:p>
        </p:txBody>
      </p:sp>
      <p:sp>
        <p:nvSpPr>
          <p:cNvPr id="834" name="Google Shape;834;p42"/>
          <p:cNvSpPr/>
          <p:nvPr/>
        </p:nvSpPr>
        <p:spPr>
          <a:xfrm>
            <a:off x="825300" y="2958593"/>
            <a:ext cx="3678600" cy="1385700"/>
          </a:xfrm>
          <a:prstGeom prst="rect">
            <a:avLst/>
          </a:prstGeom>
          <a:solidFill>
            <a:schemeClr val="lt2"/>
          </a:solidFill>
          <a:ln>
            <a:noFill/>
          </a:ln>
        </p:spPr>
        <p:txBody>
          <a:bodyPr spcFirstLastPara="1" wrap="square" lIns="91425" tIns="91425" rIns="1371600" bIns="91425" anchor="b" anchorCtr="0">
            <a:noAutofit/>
          </a:bodyPr>
          <a:lstStyle/>
          <a:p>
            <a:pPr marL="0" lvl="0" indent="0" algn="l" rtl="0">
              <a:spcBef>
                <a:spcPts val="0"/>
              </a:spcBef>
              <a:spcAft>
                <a:spcPts val="0"/>
              </a:spcAft>
              <a:buClr>
                <a:schemeClr val="dk1"/>
              </a:buClr>
              <a:buSzPts val="1100"/>
              <a:buFont typeface="Arial"/>
              <a:buNone/>
            </a:pPr>
            <a:endParaRPr b="1" dirty="0">
              <a:solidFill>
                <a:schemeClr val="dk1"/>
              </a:solidFill>
              <a:latin typeface="Source Sans Pro"/>
              <a:ea typeface="Source Sans Pro"/>
              <a:cs typeface="Source Sans Pro"/>
              <a:sym typeface="Source Sans Pro"/>
            </a:endParaRPr>
          </a:p>
          <a:p>
            <a:pPr marL="0" lvl="0" indent="0" algn="l" rtl="0">
              <a:spcBef>
                <a:spcPts val="600"/>
              </a:spcBef>
              <a:spcAft>
                <a:spcPts val="0"/>
              </a:spcAft>
              <a:buClr>
                <a:schemeClr val="dk1"/>
              </a:buClr>
              <a:buSzPts val="1100"/>
              <a:buFont typeface="Arial"/>
              <a:buNone/>
            </a:pPr>
            <a:r>
              <a:rPr lang="en-US" dirty="0">
                <a:solidFill>
                  <a:schemeClr val="dk1"/>
                </a:solidFill>
                <a:latin typeface="Source Sans Pro"/>
                <a:ea typeface="Source Sans Pro"/>
                <a:cs typeface="Source Sans Pro"/>
                <a:sym typeface="Source Sans Pro"/>
              </a:rPr>
              <a:t>Better statistical methods can be used to get rid of assumptions</a:t>
            </a:r>
            <a:endParaRPr dirty="0">
              <a:solidFill>
                <a:schemeClr val="dk1"/>
              </a:solidFill>
              <a:latin typeface="Source Sans Pro"/>
              <a:ea typeface="Source Sans Pro"/>
              <a:cs typeface="Source Sans Pro"/>
              <a:sym typeface="Source Sans Pro"/>
            </a:endParaRPr>
          </a:p>
          <a:p>
            <a:pPr marL="0" lvl="0" indent="0" algn="l" rtl="0">
              <a:spcBef>
                <a:spcPts val="600"/>
              </a:spcBef>
              <a:spcAft>
                <a:spcPts val="600"/>
              </a:spcAft>
              <a:buClr>
                <a:schemeClr val="dk1"/>
              </a:buClr>
              <a:buSzPts val="1100"/>
              <a:buFont typeface="Arial"/>
              <a:buNone/>
            </a:pPr>
            <a:r>
              <a:rPr lang="en" b="1" dirty="0">
                <a:solidFill>
                  <a:schemeClr val="dk1"/>
                </a:solidFill>
                <a:latin typeface="Source Sans Pro"/>
                <a:ea typeface="Source Sans Pro"/>
                <a:cs typeface="Source Sans Pro"/>
                <a:sym typeface="Source Sans Pro"/>
              </a:rPr>
              <a:t>OPPORTUNITIES</a:t>
            </a:r>
            <a:endParaRPr dirty="0">
              <a:solidFill>
                <a:schemeClr val="dk1"/>
              </a:solidFill>
              <a:latin typeface="Source Sans Pro"/>
              <a:ea typeface="Source Sans Pro"/>
              <a:cs typeface="Source Sans Pro"/>
              <a:sym typeface="Source Sans Pro"/>
            </a:endParaRPr>
          </a:p>
        </p:txBody>
      </p:sp>
      <p:sp>
        <p:nvSpPr>
          <p:cNvPr id="835" name="Google Shape;835;p42"/>
          <p:cNvSpPr/>
          <p:nvPr/>
        </p:nvSpPr>
        <p:spPr>
          <a:xfrm>
            <a:off x="4656162" y="2958593"/>
            <a:ext cx="3678600" cy="1385700"/>
          </a:xfrm>
          <a:prstGeom prst="rect">
            <a:avLst/>
          </a:prstGeom>
          <a:solidFill>
            <a:schemeClr val="lt2"/>
          </a:solidFill>
          <a:ln>
            <a:noFill/>
          </a:ln>
        </p:spPr>
        <p:txBody>
          <a:bodyPr spcFirstLastPara="1" wrap="square" lIns="1371600" tIns="91425" rIns="91425" bIns="91425" anchor="b" anchorCtr="0">
            <a:noAutofit/>
          </a:bodyPr>
          <a:lstStyle/>
          <a:p>
            <a:pPr marL="0" lvl="0" indent="0" algn="r" rtl="0">
              <a:spcBef>
                <a:spcPts val="0"/>
              </a:spcBef>
              <a:spcAft>
                <a:spcPts val="0"/>
              </a:spcAft>
              <a:buClr>
                <a:schemeClr val="dk1"/>
              </a:buClr>
              <a:buSzPts val="1100"/>
              <a:buFont typeface="Arial"/>
              <a:buNone/>
            </a:pPr>
            <a:r>
              <a:rPr lang="en-US" dirty="0">
                <a:solidFill>
                  <a:schemeClr val="dk1"/>
                </a:solidFill>
                <a:latin typeface="Source Sans Pro"/>
                <a:ea typeface="Source Sans Pro"/>
                <a:cs typeface="Source Sans Pro"/>
                <a:sym typeface="Source Sans Pro"/>
              </a:rPr>
              <a:t>The whole study was conducted for educational purposes </a:t>
            </a:r>
            <a:endParaRPr dirty="0">
              <a:solidFill>
                <a:schemeClr val="dk1"/>
              </a:solidFill>
              <a:latin typeface="Source Sans Pro"/>
              <a:ea typeface="Source Sans Pro"/>
              <a:cs typeface="Source Sans Pro"/>
              <a:sym typeface="Source Sans Pro"/>
            </a:endParaRPr>
          </a:p>
          <a:p>
            <a:pPr marL="0" lvl="0" indent="0" algn="r" rtl="0">
              <a:spcBef>
                <a:spcPts val="600"/>
              </a:spcBef>
              <a:spcAft>
                <a:spcPts val="600"/>
              </a:spcAft>
              <a:buNone/>
            </a:pPr>
            <a:r>
              <a:rPr lang="en" b="1" dirty="0">
                <a:solidFill>
                  <a:schemeClr val="dk1"/>
                </a:solidFill>
                <a:latin typeface="Source Sans Pro"/>
                <a:ea typeface="Source Sans Pro"/>
                <a:cs typeface="Source Sans Pro"/>
                <a:sym typeface="Source Sans Pro"/>
              </a:rPr>
              <a:t>THREATS</a:t>
            </a:r>
            <a:endParaRPr dirty="0">
              <a:solidFill>
                <a:schemeClr val="dk1"/>
              </a:solidFill>
              <a:latin typeface="Source Sans Pro"/>
              <a:ea typeface="Source Sans Pro"/>
              <a:cs typeface="Source Sans Pro"/>
              <a:sym typeface="Source Sans Pro"/>
            </a:endParaRPr>
          </a:p>
        </p:txBody>
      </p:sp>
      <p:sp>
        <p:nvSpPr>
          <p:cNvPr id="836" name="Google Shape;836;p42"/>
          <p:cNvSpPr/>
          <p:nvPr/>
        </p:nvSpPr>
        <p:spPr>
          <a:xfrm>
            <a:off x="3447993" y="1748626"/>
            <a:ext cx="2113800" cy="2113800"/>
          </a:xfrm>
          <a:prstGeom prst="pie">
            <a:avLst>
              <a:gd name="adj1" fmla="val 10788866"/>
              <a:gd name="adj2" fmla="val 162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7" name="Google Shape;837;p42"/>
          <p:cNvSpPr/>
          <p:nvPr/>
        </p:nvSpPr>
        <p:spPr>
          <a:xfrm rot="5400000">
            <a:off x="3600503" y="1748626"/>
            <a:ext cx="2113800" cy="2113800"/>
          </a:xfrm>
          <a:prstGeom prst="pie">
            <a:avLst>
              <a:gd name="adj1" fmla="val 10788866"/>
              <a:gd name="adj2" fmla="val 162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8" name="Google Shape;838;p42"/>
          <p:cNvSpPr/>
          <p:nvPr/>
        </p:nvSpPr>
        <p:spPr>
          <a:xfrm rot="10800000">
            <a:off x="3600503" y="1902319"/>
            <a:ext cx="2113800" cy="2113800"/>
          </a:xfrm>
          <a:prstGeom prst="pie">
            <a:avLst>
              <a:gd name="adj1" fmla="val 10788866"/>
              <a:gd name="adj2" fmla="val 1620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9" name="Google Shape;839;p42"/>
          <p:cNvSpPr/>
          <p:nvPr/>
        </p:nvSpPr>
        <p:spPr>
          <a:xfrm rot="-5400000">
            <a:off x="3447993" y="1902319"/>
            <a:ext cx="2113800" cy="2113800"/>
          </a:xfrm>
          <a:prstGeom prst="pie">
            <a:avLst>
              <a:gd name="adj1" fmla="val 10788866"/>
              <a:gd name="adj2" fmla="val 1620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0" name="Google Shape;840;p42"/>
          <p:cNvSpPr/>
          <p:nvPr/>
        </p:nvSpPr>
        <p:spPr>
          <a:xfrm>
            <a:off x="4010867" y="2189570"/>
            <a:ext cx="240363" cy="449928"/>
          </a:xfrm>
          <a:prstGeom prst="rect">
            <a:avLst/>
          </a:prstGeom>
        </p:spPr>
        <p:txBody>
          <a:bodyPr>
            <a:prstTxWarp prst="textPlain">
              <a:avLst/>
            </a:prstTxWarp>
          </a:bodyPr>
          <a:lstStyle/>
          <a:p>
            <a:pPr lvl="0" algn="ctr"/>
            <a:r>
              <a:rPr b="1" i="0" dirty="0">
                <a:ln>
                  <a:noFill/>
                </a:ln>
                <a:solidFill>
                  <a:schemeClr val="lt1"/>
                </a:solidFill>
                <a:latin typeface="Oswald"/>
              </a:rPr>
              <a:t>S</a:t>
            </a:r>
          </a:p>
        </p:txBody>
      </p:sp>
      <p:sp>
        <p:nvSpPr>
          <p:cNvPr id="841" name="Google Shape;841;p42"/>
          <p:cNvSpPr/>
          <p:nvPr/>
        </p:nvSpPr>
        <p:spPr>
          <a:xfrm>
            <a:off x="4899094" y="2196322"/>
            <a:ext cx="347312" cy="437505"/>
          </a:xfrm>
          <a:prstGeom prst="rect">
            <a:avLst/>
          </a:prstGeom>
        </p:spPr>
        <p:txBody>
          <a:bodyPr>
            <a:prstTxWarp prst="textPlain">
              <a:avLst/>
            </a:prstTxWarp>
          </a:bodyPr>
          <a:lstStyle/>
          <a:p>
            <a:pPr lvl="0" algn="ctr"/>
            <a:r>
              <a:rPr b="1" i="0" dirty="0">
                <a:ln>
                  <a:noFill/>
                </a:ln>
                <a:solidFill>
                  <a:schemeClr val="lt1"/>
                </a:solidFill>
                <a:latin typeface="Oswald"/>
              </a:rPr>
              <a:t>W</a:t>
            </a:r>
          </a:p>
        </p:txBody>
      </p:sp>
      <p:sp>
        <p:nvSpPr>
          <p:cNvPr id="842" name="Google Shape;842;p42"/>
          <p:cNvSpPr/>
          <p:nvPr/>
        </p:nvSpPr>
        <p:spPr>
          <a:xfrm>
            <a:off x="3980619" y="3157165"/>
            <a:ext cx="263590" cy="449928"/>
          </a:xfrm>
          <a:prstGeom prst="rect">
            <a:avLst/>
          </a:prstGeom>
        </p:spPr>
        <p:txBody>
          <a:bodyPr>
            <a:prstTxWarp prst="textPlain">
              <a:avLst/>
            </a:prstTxWarp>
          </a:bodyPr>
          <a:lstStyle/>
          <a:p>
            <a:pPr lvl="0" algn="ctr"/>
            <a:r>
              <a:rPr b="1" i="0" dirty="0">
                <a:ln>
                  <a:noFill/>
                </a:ln>
                <a:solidFill>
                  <a:schemeClr val="lt1"/>
                </a:solidFill>
                <a:latin typeface="Oswald"/>
              </a:rPr>
              <a:t>O</a:t>
            </a:r>
          </a:p>
        </p:txBody>
      </p:sp>
      <p:sp>
        <p:nvSpPr>
          <p:cNvPr id="843" name="Google Shape;843;p42"/>
          <p:cNvSpPr/>
          <p:nvPr/>
        </p:nvSpPr>
        <p:spPr>
          <a:xfrm>
            <a:off x="4999021" y="3163916"/>
            <a:ext cx="228480" cy="437505"/>
          </a:xfrm>
          <a:prstGeom prst="rect">
            <a:avLst/>
          </a:prstGeom>
        </p:spPr>
        <p:txBody>
          <a:bodyPr>
            <a:prstTxWarp prst="textPlain">
              <a:avLst/>
            </a:prstTxWarp>
          </a:bodyPr>
          <a:lstStyle/>
          <a:p>
            <a:pPr lvl="0" algn="ctr"/>
            <a:r>
              <a:rPr b="1" i="0" dirty="0">
                <a:ln>
                  <a:noFill/>
                </a:ln>
                <a:solidFill>
                  <a:schemeClr val="lt1"/>
                </a:solidFill>
                <a:latin typeface="Oswald"/>
              </a:rPr>
              <a:t>T</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718"/>
        <p:cNvGrpSpPr/>
        <p:nvPr/>
      </p:nvGrpSpPr>
      <p:grpSpPr>
        <a:xfrm>
          <a:off x="0" y="0"/>
          <a:ext cx="0" cy="0"/>
          <a:chOff x="0" y="0"/>
          <a:chExt cx="0" cy="0"/>
        </a:xfrm>
      </p:grpSpPr>
      <p:sp>
        <p:nvSpPr>
          <p:cNvPr id="719" name="Google Shape;719;p35"/>
          <p:cNvSpPr txBox="1">
            <a:spLocks noGrp="1"/>
          </p:cNvSpPr>
          <p:nvPr>
            <p:ph type="ctrTitle" idx="4294967295"/>
          </p:nvPr>
        </p:nvSpPr>
        <p:spPr>
          <a:xfrm>
            <a:off x="1274763" y="1277938"/>
            <a:ext cx="6594475" cy="1160462"/>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0000" dirty="0"/>
              <a:t>THANKS!</a:t>
            </a:r>
            <a:endParaRPr sz="10000" dirty="0"/>
          </a:p>
        </p:txBody>
      </p:sp>
      <p:sp>
        <p:nvSpPr>
          <p:cNvPr id="720" name="Google Shape;720;p35"/>
          <p:cNvSpPr txBox="1">
            <a:spLocks noGrp="1"/>
          </p:cNvSpPr>
          <p:nvPr>
            <p:ph type="subTitle" idx="4294967295"/>
          </p:nvPr>
        </p:nvSpPr>
        <p:spPr>
          <a:xfrm>
            <a:off x="1275150" y="2325749"/>
            <a:ext cx="6593700" cy="16809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sz="3600" b="1" dirty="0"/>
              <a:t>Any questions?</a:t>
            </a:r>
            <a:endParaRPr sz="3600" b="1" dirty="0"/>
          </a:p>
        </p:txBody>
      </p:sp>
      <p:sp>
        <p:nvSpPr>
          <p:cNvPr id="721" name="Google Shape;721;p35"/>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63</a:t>
            </a:fld>
            <a:endParaRPr dirty="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913"/>
        <p:cNvGrpSpPr/>
        <p:nvPr/>
      </p:nvGrpSpPr>
      <p:grpSpPr>
        <a:xfrm>
          <a:off x="0" y="0"/>
          <a:ext cx="0" cy="0"/>
          <a:chOff x="0" y="0"/>
          <a:chExt cx="0" cy="0"/>
        </a:xfrm>
      </p:grpSpPr>
      <p:sp>
        <p:nvSpPr>
          <p:cNvPr id="914" name="Google Shape;914;p45"/>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TEAM PRESENTATION</a:t>
            </a:r>
            <a:endParaRPr dirty="0"/>
          </a:p>
        </p:txBody>
      </p:sp>
      <p:sp>
        <p:nvSpPr>
          <p:cNvPr id="915" name="Google Shape;915;p45"/>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64</a:t>
            </a:fld>
            <a:endParaRPr dirty="0"/>
          </a:p>
        </p:txBody>
      </p:sp>
      <p:pic>
        <p:nvPicPr>
          <p:cNvPr id="916" name="Google Shape;916;p45"/>
          <p:cNvPicPr preferRelativeResize="0"/>
          <p:nvPr/>
        </p:nvPicPr>
        <p:blipFill rotWithShape="1">
          <a:blip r:embed="rId3"/>
          <a:srcRect/>
          <a:stretch/>
        </p:blipFill>
        <p:spPr>
          <a:xfrm>
            <a:off x="855300" y="1607575"/>
            <a:ext cx="1489200" cy="1489200"/>
          </a:xfrm>
          <a:prstGeom prst="ellipse">
            <a:avLst/>
          </a:prstGeom>
          <a:noFill/>
          <a:ln>
            <a:noFill/>
          </a:ln>
        </p:spPr>
      </p:pic>
      <p:sp>
        <p:nvSpPr>
          <p:cNvPr id="917" name="Google Shape;917;p45"/>
          <p:cNvSpPr txBox="1"/>
          <p:nvPr/>
        </p:nvSpPr>
        <p:spPr>
          <a:xfrm>
            <a:off x="860325" y="3226600"/>
            <a:ext cx="1489200" cy="734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b="1" dirty="0">
                <a:solidFill>
                  <a:schemeClr val="dk1"/>
                </a:solidFill>
                <a:latin typeface="Source Sans Pro"/>
                <a:ea typeface="Source Sans Pro"/>
                <a:cs typeface="Source Sans Pro"/>
                <a:sym typeface="Source Sans Pro"/>
              </a:rPr>
              <a:t>Aprameya G. Hebbar</a:t>
            </a:r>
            <a:br>
              <a:rPr lang="en" dirty="0">
                <a:latin typeface="Source Sans Pro"/>
                <a:ea typeface="Source Sans Pro"/>
                <a:cs typeface="Source Sans Pro"/>
                <a:sym typeface="Source Sans Pro"/>
              </a:rPr>
            </a:br>
            <a:r>
              <a:rPr lang="en-IN" sz="800" dirty="0">
                <a:solidFill>
                  <a:schemeClr val="dk2"/>
                </a:solidFill>
                <a:latin typeface="Source Sans Pro"/>
                <a:ea typeface="Source Sans Pro"/>
                <a:cs typeface="Source Sans Pro"/>
                <a:sym typeface="Source Sans Pro"/>
              </a:rPr>
              <a:t>B Math 2nd Year</a:t>
            </a:r>
            <a:endParaRPr sz="800" dirty="0">
              <a:solidFill>
                <a:schemeClr val="dk2"/>
              </a:solidFill>
              <a:latin typeface="Source Sans Pro"/>
              <a:ea typeface="Source Sans Pro"/>
              <a:cs typeface="Source Sans Pro"/>
              <a:sym typeface="Source Sans Pro"/>
            </a:endParaRPr>
          </a:p>
          <a:p>
            <a:pPr marL="0" lvl="0" indent="0" algn="ctr" rtl="0">
              <a:spcBef>
                <a:spcPts val="400"/>
              </a:spcBef>
              <a:spcAft>
                <a:spcPts val="0"/>
              </a:spcAft>
              <a:buNone/>
            </a:pPr>
            <a:r>
              <a:rPr lang="en-US" sz="900" dirty="0">
                <a:solidFill>
                  <a:schemeClr val="dk2"/>
                </a:solidFill>
                <a:latin typeface="Source Sans Pro"/>
                <a:ea typeface="Source Sans Pro"/>
                <a:cs typeface="Source Sans Pro"/>
                <a:sym typeface="Source Sans Pro"/>
              </a:rPr>
              <a:t>Report Writing</a:t>
            </a:r>
            <a:endParaRPr dirty="0">
              <a:latin typeface="Source Sans Pro"/>
              <a:ea typeface="Source Sans Pro"/>
              <a:cs typeface="Source Sans Pro"/>
              <a:sym typeface="Source Sans Pro"/>
            </a:endParaRPr>
          </a:p>
          <a:p>
            <a:pPr marL="0" lvl="0" indent="0" algn="ctr" rtl="0">
              <a:spcBef>
                <a:spcPts val="400"/>
              </a:spcBef>
              <a:spcAft>
                <a:spcPts val="400"/>
              </a:spcAft>
              <a:buNone/>
            </a:pPr>
            <a:endParaRPr dirty="0">
              <a:latin typeface="Source Sans Pro"/>
              <a:ea typeface="Source Sans Pro"/>
              <a:cs typeface="Source Sans Pro"/>
              <a:sym typeface="Source Sans Pro"/>
            </a:endParaRPr>
          </a:p>
        </p:txBody>
      </p:sp>
      <p:pic>
        <p:nvPicPr>
          <p:cNvPr id="918" name="Google Shape;918;p45"/>
          <p:cNvPicPr preferRelativeResize="0"/>
          <p:nvPr/>
        </p:nvPicPr>
        <p:blipFill rotWithShape="1">
          <a:blip r:embed="rId4"/>
          <a:srcRect/>
          <a:stretch/>
        </p:blipFill>
        <p:spPr>
          <a:xfrm>
            <a:off x="2835025" y="1607575"/>
            <a:ext cx="1489200" cy="1489200"/>
          </a:xfrm>
          <a:prstGeom prst="ellipse">
            <a:avLst/>
          </a:prstGeom>
          <a:noFill/>
          <a:ln>
            <a:noFill/>
          </a:ln>
        </p:spPr>
      </p:pic>
      <p:sp>
        <p:nvSpPr>
          <p:cNvPr id="919" name="Google Shape;919;p45"/>
          <p:cNvSpPr txBox="1"/>
          <p:nvPr/>
        </p:nvSpPr>
        <p:spPr>
          <a:xfrm>
            <a:off x="2840050" y="3226600"/>
            <a:ext cx="1489200" cy="734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b="1" dirty="0">
                <a:solidFill>
                  <a:schemeClr val="dk1"/>
                </a:solidFill>
                <a:latin typeface="Source Sans Pro"/>
                <a:ea typeface="Source Sans Pro"/>
                <a:cs typeface="Source Sans Pro"/>
                <a:sym typeface="Source Sans Pro"/>
              </a:rPr>
              <a:t>Atreya CHoudhury</a:t>
            </a:r>
            <a:br>
              <a:rPr lang="en" dirty="0">
                <a:latin typeface="Source Sans Pro"/>
                <a:ea typeface="Source Sans Pro"/>
                <a:cs typeface="Source Sans Pro"/>
                <a:sym typeface="Source Sans Pro"/>
              </a:rPr>
            </a:br>
            <a:r>
              <a:rPr lang="en-IN" sz="800" dirty="0">
                <a:solidFill>
                  <a:schemeClr val="dk2"/>
                </a:solidFill>
                <a:latin typeface="Source Sans Pro"/>
                <a:ea typeface="Source Sans Pro"/>
                <a:cs typeface="Source Sans Pro"/>
                <a:sym typeface="Source Sans Pro"/>
              </a:rPr>
              <a:t>B Math 2nd Year</a:t>
            </a:r>
            <a:endParaRPr sz="800" dirty="0">
              <a:solidFill>
                <a:schemeClr val="dk2"/>
              </a:solidFill>
              <a:latin typeface="Source Sans Pro"/>
              <a:ea typeface="Source Sans Pro"/>
              <a:cs typeface="Source Sans Pro"/>
              <a:sym typeface="Source Sans Pro"/>
            </a:endParaRPr>
          </a:p>
          <a:p>
            <a:pPr marL="0" lvl="0" indent="0" algn="ctr" rtl="0">
              <a:spcBef>
                <a:spcPts val="400"/>
              </a:spcBef>
              <a:spcAft>
                <a:spcPts val="0"/>
              </a:spcAft>
              <a:buNone/>
            </a:pPr>
            <a:r>
              <a:rPr lang="en-US" sz="900" dirty="0">
                <a:solidFill>
                  <a:schemeClr val="dk2"/>
                </a:solidFill>
                <a:latin typeface="Source Sans Pro"/>
                <a:ea typeface="Source Sans Pro"/>
                <a:cs typeface="Source Sans Pro"/>
                <a:sym typeface="Source Sans Pro"/>
              </a:rPr>
              <a:t>Plotting</a:t>
            </a:r>
            <a:endParaRPr lang="en-US" dirty="0">
              <a:latin typeface="Source Sans Pro"/>
              <a:ea typeface="Source Sans Pro"/>
              <a:cs typeface="Source Sans Pro"/>
              <a:sym typeface="Source Sans Pro"/>
            </a:endParaRPr>
          </a:p>
          <a:p>
            <a:pPr marL="0" lvl="0" indent="0" algn="ctr" rtl="0">
              <a:spcBef>
                <a:spcPts val="400"/>
              </a:spcBef>
              <a:spcAft>
                <a:spcPts val="400"/>
              </a:spcAft>
              <a:buNone/>
            </a:pPr>
            <a:endParaRPr dirty="0">
              <a:latin typeface="Source Sans Pro"/>
              <a:ea typeface="Source Sans Pro"/>
              <a:cs typeface="Source Sans Pro"/>
              <a:sym typeface="Source Sans Pro"/>
            </a:endParaRPr>
          </a:p>
        </p:txBody>
      </p:sp>
      <p:pic>
        <p:nvPicPr>
          <p:cNvPr id="920" name="Google Shape;920;p45"/>
          <p:cNvPicPr preferRelativeResize="0"/>
          <p:nvPr/>
        </p:nvPicPr>
        <p:blipFill rotWithShape="1">
          <a:blip r:embed="rId5"/>
          <a:srcRect/>
          <a:stretch/>
        </p:blipFill>
        <p:spPr>
          <a:xfrm>
            <a:off x="4814750" y="1607575"/>
            <a:ext cx="1489200" cy="1489200"/>
          </a:xfrm>
          <a:prstGeom prst="ellipse">
            <a:avLst/>
          </a:prstGeom>
          <a:noFill/>
          <a:ln>
            <a:noFill/>
          </a:ln>
        </p:spPr>
      </p:pic>
      <p:sp>
        <p:nvSpPr>
          <p:cNvPr id="921" name="Google Shape;921;p45"/>
          <p:cNvSpPr txBox="1"/>
          <p:nvPr/>
        </p:nvSpPr>
        <p:spPr>
          <a:xfrm>
            <a:off x="4819775" y="3226600"/>
            <a:ext cx="1489200" cy="734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b="1" dirty="0">
                <a:solidFill>
                  <a:schemeClr val="dk1"/>
                </a:solidFill>
                <a:latin typeface="Source Sans Pro"/>
                <a:ea typeface="Source Sans Pro"/>
                <a:cs typeface="Source Sans Pro"/>
                <a:sym typeface="Source Sans Pro"/>
              </a:rPr>
              <a:t>Sanchayan Bhowal </a:t>
            </a:r>
          </a:p>
          <a:p>
            <a:pPr marL="0" lvl="0" indent="0" algn="ctr" rtl="0">
              <a:spcBef>
                <a:spcPts val="0"/>
              </a:spcBef>
              <a:spcAft>
                <a:spcPts val="0"/>
              </a:spcAft>
              <a:buNone/>
            </a:pPr>
            <a:r>
              <a:rPr lang="en-IN" sz="800" dirty="0">
                <a:solidFill>
                  <a:schemeClr val="dk2"/>
                </a:solidFill>
                <a:latin typeface="Source Sans Pro"/>
                <a:ea typeface="Source Sans Pro"/>
                <a:cs typeface="Source Sans Pro"/>
                <a:sym typeface="Source Sans Pro"/>
              </a:rPr>
              <a:t>B Math 2nd Year</a:t>
            </a:r>
            <a:endParaRPr sz="800" dirty="0">
              <a:solidFill>
                <a:schemeClr val="dk2"/>
              </a:solidFill>
              <a:latin typeface="Source Sans Pro"/>
              <a:ea typeface="Source Sans Pro"/>
              <a:cs typeface="Source Sans Pro"/>
              <a:sym typeface="Source Sans Pro"/>
            </a:endParaRPr>
          </a:p>
          <a:p>
            <a:pPr marL="0" lvl="0" indent="0" algn="ctr" rtl="0">
              <a:spcBef>
                <a:spcPts val="400"/>
              </a:spcBef>
              <a:spcAft>
                <a:spcPts val="0"/>
              </a:spcAft>
              <a:buNone/>
            </a:pPr>
            <a:r>
              <a:rPr lang="en-US" sz="900" dirty="0">
                <a:solidFill>
                  <a:schemeClr val="dk2"/>
                </a:solidFill>
                <a:latin typeface="Source Sans Pro"/>
                <a:ea typeface="Source Sans Pro"/>
                <a:cs typeface="Source Sans Pro"/>
                <a:sym typeface="Source Sans Pro"/>
              </a:rPr>
              <a:t>Coding and PPT</a:t>
            </a:r>
            <a:endParaRPr dirty="0">
              <a:latin typeface="Source Sans Pro"/>
              <a:ea typeface="Source Sans Pro"/>
              <a:cs typeface="Source Sans Pro"/>
              <a:sym typeface="Source Sans Pro"/>
            </a:endParaRPr>
          </a:p>
          <a:p>
            <a:pPr marL="0" lvl="0" indent="0" algn="ctr" rtl="0">
              <a:spcBef>
                <a:spcPts val="400"/>
              </a:spcBef>
              <a:spcAft>
                <a:spcPts val="400"/>
              </a:spcAft>
              <a:buNone/>
            </a:pPr>
            <a:endParaRPr dirty="0">
              <a:latin typeface="Source Sans Pro"/>
              <a:ea typeface="Source Sans Pro"/>
              <a:cs typeface="Source Sans Pro"/>
              <a:sym typeface="Source Sans Pro"/>
            </a:endParaRPr>
          </a:p>
        </p:txBody>
      </p:sp>
      <p:pic>
        <p:nvPicPr>
          <p:cNvPr id="922" name="Google Shape;922;p45"/>
          <p:cNvPicPr preferRelativeResize="0"/>
          <p:nvPr/>
        </p:nvPicPr>
        <p:blipFill rotWithShape="1">
          <a:blip r:embed="rId6"/>
          <a:srcRect/>
          <a:stretch/>
        </p:blipFill>
        <p:spPr>
          <a:xfrm>
            <a:off x="6794475" y="1607575"/>
            <a:ext cx="1489200" cy="1489200"/>
          </a:xfrm>
          <a:prstGeom prst="ellipse">
            <a:avLst/>
          </a:prstGeom>
          <a:noFill/>
          <a:ln>
            <a:noFill/>
          </a:ln>
        </p:spPr>
      </p:pic>
      <p:sp>
        <p:nvSpPr>
          <p:cNvPr id="923" name="Google Shape;923;p45"/>
          <p:cNvSpPr txBox="1"/>
          <p:nvPr/>
        </p:nvSpPr>
        <p:spPr>
          <a:xfrm>
            <a:off x="6799500" y="3226600"/>
            <a:ext cx="1489200" cy="734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b="1" dirty="0">
                <a:solidFill>
                  <a:schemeClr val="dk1"/>
                </a:solidFill>
                <a:latin typeface="Source Sans Pro"/>
                <a:ea typeface="Source Sans Pro"/>
                <a:cs typeface="Source Sans Pro"/>
                <a:sym typeface="Source Sans Pro"/>
              </a:rPr>
              <a:t>Shreyan Saha</a:t>
            </a:r>
            <a:br>
              <a:rPr lang="en" dirty="0">
                <a:latin typeface="Source Sans Pro"/>
                <a:ea typeface="Source Sans Pro"/>
                <a:cs typeface="Source Sans Pro"/>
                <a:sym typeface="Source Sans Pro"/>
              </a:rPr>
            </a:br>
            <a:r>
              <a:rPr lang="en-IN" sz="800" dirty="0">
                <a:solidFill>
                  <a:schemeClr val="dk2"/>
                </a:solidFill>
                <a:latin typeface="Source Sans Pro"/>
                <a:ea typeface="Source Sans Pro"/>
                <a:cs typeface="Source Sans Pro"/>
                <a:sym typeface="Source Sans Pro"/>
              </a:rPr>
              <a:t>B Math 2nd Year</a:t>
            </a:r>
            <a:endParaRPr sz="800" dirty="0">
              <a:solidFill>
                <a:schemeClr val="dk2"/>
              </a:solidFill>
              <a:latin typeface="Source Sans Pro"/>
              <a:ea typeface="Source Sans Pro"/>
              <a:cs typeface="Source Sans Pro"/>
              <a:sym typeface="Source Sans Pro"/>
            </a:endParaRPr>
          </a:p>
          <a:p>
            <a:pPr marL="0" lvl="0" indent="0" algn="ctr" rtl="0">
              <a:spcBef>
                <a:spcPts val="400"/>
              </a:spcBef>
              <a:spcAft>
                <a:spcPts val="0"/>
              </a:spcAft>
              <a:buNone/>
            </a:pPr>
            <a:r>
              <a:rPr lang="en-US" sz="900" dirty="0">
                <a:solidFill>
                  <a:schemeClr val="dk2"/>
                </a:solidFill>
                <a:latin typeface="Source Sans Pro"/>
                <a:ea typeface="Source Sans Pro"/>
                <a:cs typeface="Source Sans Pro"/>
                <a:sym typeface="Source Sans Pro"/>
              </a:rPr>
              <a:t>Data Descriptions</a:t>
            </a:r>
            <a:endParaRPr dirty="0">
              <a:latin typeface="Source Sans Pro"/>
              <a:ea typeface="Source Sans Pro"/>
              <a:cs typeface="Source Sans Pro"/>
              <a:sym typeface="Source Sans Pro"/>
            </a:endParaRPr>
          </a:p>
          <a:p>
            <a:pPr marL="0" lvl="0" indent="0" algn="ctr" rtl="0">
              <a:spcBef>
                <a:spcPts val="400"/>
              </a:spcBef>
              <a:spcAft>
                <a:spcPts val="400"/>
              </a:spcAft>
              <a:buNone/>
            </a:pPr>
            <a:endParaRPr dirty="0">
              <a:latin typeface="Source Sans Pro"/>
              <a:ea typeface="Source Sans Pro"/>
              <a:cs typeface="Source Sans Pro"/>
              <a:sym typeface="Source Sans Pro"/>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024"/>
        <p:cNvGrpSpPr/>
        <p:nvPr/>
      </p:nvGrpSpPr>
      <p:grpSpPr>
        <a:xfrm>
          <a:off x="0" y="0"/>
          <a:ext cx="0" cy="0"/>
          <a:chOff x="0" y="0"/>
          <a:chExt cx="0" cy="0"/>
        </a:xfrm>
      </p:grpSpPr>
      <p:grpSp>
        <p:nvGrpSpPr>
          <p:cNvPr id="1025" name="Google Shape;1025;p48"/>
          <p:cNvGrpSpPr/>
          <p:nvPr/>
        </p:nvGrpSpPr>
        <p:grpSpPr>
          <a:xfrm>
            <a:off x="358968" y="342338"/>
            <a:ext cx="347107" cy="438984"/>
            <a:chOff x="584925" y="238125"/>
            <a:chExt cx="415200" cy="525100"/>
          </a:xfrm>
        </p:grpSpPr>
        <p:sp>
          <p:nvSpPr>
            <p:cNvPr id="1026" name="Google Shape;1026;p48"/>
            <p:cNvSpPr/>
            <p:nvPr/>
          </p:nvSpPr>
          <p:spPr>
            <a:xfrm>
              <a:off x="621550" y="299175"/>
              <a:ext cx="378575" cy="464050"/>
            </a:xfrm>
            <a:custGeom>
              <a:avLst/>
              <a:gdLst/>
              <a:ahLst/>
              <a:cxnLst/>
              <a:rect l="l" t="t" r="r" b="b"/>
              <a:pathLst>
                <a:path w="15143" h="18562" extrusionOk="0">
                  <a:moveTo>
                    <a:pt x="14166" y="0"/>
                  </a:moveTo>
                  <a:lnTo>
                    <a:pt x="14166" y="16755"/>
                  </a:lnTo>
                  <a:lnTo>
                    <a:pt x="14141" y="16926"/>
                  </a:lnTo>
                  <a:lnTo>
                    <a:pt x="14093" y="17072"/>
                  </a:lnTo>
                  <a:lnTo>
                    <a:pt x="14044" y="17194"/>
                  </a:lnTo>
                  <a:lnTo>
                    <a:pt x="13946" y="17341"/>
                  </a:lnTo>
                  <a:lnTo>
                    <a:pt x="13824" y="17438"/>
                  </a:lnTo>
                  <a:lnTo>
                    <a:pt x="13677" y="17512"/>
                  </a:lnTo>
                  <a:lnTo>
                    <a:pt x="13531" y="17561"/>
                  </a:lnTo>
                  <a:lnTo>
                    <a:pt x="13384" y="17585"/>
                  </a:lnTo>
                  <a:lnTo>
                    <a:pt x="0" y="17585"/>
                  </a:lnTo>
                  <a:lnTo>
                    <a:pt x="0" y="17731"/>
                  </a:lnTo>
                  <a:lnTo>
                    <a:pt x="25" y="17902"/>
                  </a:lnTo>
                  <a:lnTo>
                    <a:pt x="74" y="18049"/>
                  </a:lnTo>
                  <a:lnTo>
                    <a:pt x="123" y="18171"/>
                  </a:lnTo>
                  <a:lnTo>
                    <a:pt x="220" y="18318"/>
                  </a:lnTo>
                  <a:lnTo>
                    <a:pt x="342" y="18415"/>
                  </a:lnTo>
                  <a:lnTo>
                    <a:pt x="489" y="18489"/>
                  </a:lnTo>
                  <a:lnTo>
                    <a:pt x="635" y="18537"/>
                  </a:lnTo>
                  <a:lnTo>
                    <a:pt x="782" y="18562"/>
                  </a:lnTo>
                  <a:lnTo>
                    <a:pt x="14361" y="18562"/>
                  </a:lnTo>
                  <a:lnTo>
                    <a:pt x="14508" y="18537"/>
                  </a:lnTo>
                  <a:lnTo>
                    <a:pt x="14654" y="18489"/>
                  </a:lnTo>
                  <a:lnTo>
                    <a:pt x="14801" y="18415"/>
                  </a:lnTo>
                  <a:lnTo>
                    <a:pt x="14923" y="18318"/>
                  </a:lnTo>
                  <a:lnTo>
                    <a:pt x="15021" y="18171"/>
                  </a:lnTo>
                  <a:lnTo>
                    <a:pt x="15069" y="18049"/>
                  </a:lnTo>
                  <a:lnTo>
                    <a:pt x="15118" y="17902"/>
                  </a:lnTo>
                  <a:lnTo>
                    <a:pt x="15143" y="17731"/>
                  </a:lnTo>
                  <a:lnTo>
                    <a:pt x="15143" y="733"/>
                  </a:lnTo>
                  <a:lnTo>
                    <a:pt x="15118" y="586"/>
                  </a:lnTo>
                  <a:lnTo>
                    <a:pt x="15069" y="440"/>
                  </a:lnTo>
                  <a:lnTo>
                    <a:pt x="15021" y="318"/>
                  </a:lnTo>
                  <a:lnTo>
                    <a:pt x="14923" y="196"/>
                  </a:lnTo>
                  <a:lnTo>
                    <a:pt x="14801" y="122"/>
                  </a:lnTo>
                  <a:lnTo>
                    <a:pt x="14654" y="49"/>
                  </a:lnTo>
                  <a:lnTo>
                    <a:pt x="14508" y="25"/>
                  </a:lnTo>
                  <a:lnTo>
                    <a:pt x="14361"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7" name="Google Shape;1027;p48"/>
            <p:cNvSpPr/>
            <p:nvPr/>
          </p:nvSpPr>
          <p:spPr>
            <a:xfrm>
              <a:off x="633750" y="238125"/>
              <a:ext cx="29350" cy="63500"/>
            </a:xfrm>
            <a:custGeom>
              <a:avLst/>
              <a:gdLst/>
              <a:ahLst/>
              <a:cxnLst/>
              <a:rect l="l" t="t" r="r" b="b"/>
              <a:pathLst>
                <a:path w="1174" h="2540" extrusionOk="0">
                  <a:moveTo>
                    <a:pt x="392" y="0"/>
                  </a:moveTo>
                  <a:lnTo>
                    <a:pt x="294" y="49"/>
                  </a:lnTo>
                  <a:lnTo>
                    <a:pt x="221" y="73"/>
                  </a:lnTo>
                  <a:lnTo>
                    <a:pt x="147" y="147"/>
                  </a:lnTo>
                  <a:lnTo>
                    <a:pt x="74" y="220"/>
                  </a:lnTo>
                  <a:lnTo>
                    <a:pt x="50" y="293"/>
                  </a:lnTo>
                  <a:lnTo>
                    <a:pt x="1" y="391"/>
                  </a:lnTo>
                  <a:lnTo>
                    <a:pt x="1" y="488"/>
                  </a:lnTo>
                  <a:lnTo>
                    <a:pt x="1" y="2052"/>
                  </a:lnTo>
                  <a:lnTo>
                    <a:pt x="1" y="2149"/>
                  </a:lnTo>
                  <a:lnTo>
                    <a:pt x="50" y="2247"/>
                  </a:lnTo>
                  <a:lnTo>
                    <a:pt x="74" y="2320"/>
                  </a:lnTo>
                  <a:lnTo>
                    <a:pt x="147" y="2393"/>
                  </a:lnTo>
                  <a:lnTo>
                    <a:pt x="221" y="2467"/>
                  </a:lnTo>
                  <a:lnTo>
                    <a:pt x="294" y="2491"/>
                  </a:lnTo>
                  <a:lnTo>
                    <a:pt x="392" y="2540"/>
                  </a:lnTo>
                  <a:lnTo>
                    <a:pt x="782" y="2540"/>
                  </a:lnTo>
                  <a:lnTo>
                    <a:pt x="880" y="2491"/>
                  </a:lnTo>
                  <a:lnTo>
                    <a:pt x="953" y="2467"/>
                  </a:lnTo>
                  <a:lnTo>
                    <a:pt x="1027" y="2393"/>
                  </a:lnTo>
                  <a:lnTo>
                    <a:pt x="1100" y="2320"/>
                  </a:lnTo>
                  <a:lnTo>
                    <a:pt x="1124" y="2247"/>
                  </a:lnTo>
                  <a:lnTo>
                    <a:pt x="1173" y="2149"/>
                  </a:lnTo>
                  <a:lnTo>
                    <a:pt x="1173" y="2052"/>
                  </a:lnTo>
                  <a:lnTo>
                    <a:pt x="1173" y="488"/>
                  </a:lnTo>
                  <a:lnTo>
                    <a:pt x="1173" y="391"/>
                  </a:lnTo>
                  <a:lnTo>
                    <a:pt x="1124" y="293"/>
                  </a:lnTo>
                  <a:lnTo>
                    <a:pt x="1100" y="220"/>
                  </a:lnTo>
                  <a:lnTo>
                    <a:pt x="1027" y="147"/>
                  </a:lnTo>
                  <a:lnTo>
                    <a:pt x="953" y="73"/>
                  </a:lnTo>
                  <a:lnTo>
                    <a:pt x="880" y="49"/>
                  </a:lnTo>
                  <a:lnTo>
                    <a:pt x="782"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8" name="Google Shape;1028;p48"/>
            <p:cNvSpPr/>
            <p:nvPr/>
          </p:nvSpPr>
          <p:spPr>
            <a:xfrm>
              <a:off x="716800" y="238125"/>
              <a:ext cx="29325" cy="63500"/>
            </a:xfrm>
            <a:custGeom>
              <a:avLst/>
              <a:gdLst/>
              <a:ahLst/>
              <a:cxnLst/>
              <a:rect l="l" t="t" r="r" b="b"/>
              <a:pathLst>
                <a:path w="1173" h="2540" extrusionOk="0">
                  <a:moveTo>
                    <a:pt x="391" y="0"/>
                  </a:moveTo>
                  <a:lnTo>
                    <a:pt x="294" y="49"/>
                  </a:lnTo>
                  <a:lnTo>
                    <a:pt x="220" y="73"/>
                  </a:lnTo>
                  <a:lnTo>
                    <a:pt x="147" y="147"/>
                  </a:lnTo>
                  <a:lnTo>
                    <a:pt x="74" y="220"/>
                  </a:lnTo>
                  <a:lnTo>
                    <a:pt x="49" y="293"/>
                  </a:lnTo>
                  <a:lnTo>
                    <a:pt x="0" y="391"/>
                  </a:lnTo>
                  <a:lnTo>
                    <a:pt x="0" y="488"/>
                  </a:lnTo>
                  <a:lnTo>
                    <a:pt x="0" y="2052"/>
                  </a:lnTo>
                  <a:lnTo>
                    <a:pt x="0" y="2149"/>
                  </a:lnTo>
                  <a:lnTo>
                    <a:pt x="49" y="2247"/>
                  </a:lnTo>
                  <a:lnTo>
                    <a:pt x="74" y="2320"/>
                  </a:lnTo>
                  <a:lnTo>
                    <a:pt x="147" y="2393"/>
                  </a:lnTo>
                  <a:lnTo>
                    <a:pt x="220" y="2467"/>
                  </a:lnTo>
                  <a:lnTo>
                    <a:pt x="294" y="2491"/>
                  </a:lnTo>
                  <a:lnTo>
                    <a:pt x="391" y="2540"/>
                  </a:lnTo>
                  <a:lnTo>
                    <a:pt x="782" y="2540"/>
                  </a:lnTo>
                  <a:lnTo>
                    <a:pt x="880" y="2491"/>
                  </a:lnTo>
                  <a:lnTo>
                    <a:pt x="953" y="2467"/>
                  </a:lnTo>
                  <a:lnTo>
                    <a:pt x="1026" y="2393"/>
                  </a:lnTo>
                  <a:lnTo>
                    <a:pt x="1099" y="2320"/>
                  </a:lnTo>
                  <a:lnTo>
                    <a:pt x="1124" y="2247"/>
                  </a:lnTo>
                  <a:lnTo>
                    <a:pt x="1173" y="2149"/>
                  </a:lnTo>
                  <a:lnTo>
                    <a:pt x="1173" y="2052"/>
                  </a:lnTo>
                  <a:lnTo>
                    <a:pt x="1173" y="488"/>
                  </a:lnTo>
                  <a:lnTo>
                    <a:pt x="1173" y="391"/>
                  </a:lnTo>
                  <a:lnTo>
                    <a:pt x="1124" y="293"/>
                  </a:lnTo>
                  <a:lnTo>
                    <a:pt x="1099" y="220"/>
                  </a:lnTo>
                  <a:lnTo>
                    <a:pt x="1026" y="147"/>
                  </a:lnTo>
                  <a:lnTo>
                    <a:pt x="953" y="73"/>
                  </a:lnTo>
                  <a:lnTo>
                    <a:pt x="880" y="49"/>
                  </a:lnTo>
                  <a:lnTo>
                    <a:pt x="782"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9" name="Google Shape;1029;p48"/>
            <p:cNvSpPr/>
            <p:nvPr/>
          </p:nvSpPr>
          <p:spPr>
            <a:xfrm>
              <a:off x="799825" y="238125"/>
              <a:ext cx="29350" cy="63500"/>
            </a:xfrm>
            <a:custGeom>
              <a:avLst/>
              <a:gdLst/>
              <a:ahLst/>
              <a:cxnLst/>
              <a:rect l="l" t="t" r="r" b="b"/>
              <a:pathLst>
                <a:path w="1174" h="2540" extrusionOk="0">
                  <a:moveTo>
                    <a:pt x="392" y="0"/>
                  </a:moveTo>
                  <a:lnTo>
                    <a:pt x="294" y="49"/>
                  </a:lnTo>
                  <a:lnTo>
                    <a:pt x="221" y="73"/>
                  </a:lnTo>
                  <a:lnTo>
                    <a:pt x="148" y="147"/>
                  </a:lnTo>
                  <a:lnTo>
                    <a:pt x="74" y="220"/>
                  </a:lnTo>
                  <a:lnTo>
                    <a:pt x="50" y="293"/>
                  </a:lnTo>
                  <a:lnTo>
                    <a:pt x="1" y="391"/>
                  </a:lnTo>
                  <a:lnTo>
                    <a:pt x="1" y="488"/>
                  </a:lnTo>
                  <a:lnTo>
                    <a:pt x="1" y="2052"/>
                  </a:lnTo>
                  <a:lnTo>
                    <a:pt x="1" y="2149"/>
                  </a:lnTo>
                  <a:lnTo>
                    <a:pt x="50" y="2247"/>
                  </a:lnTo>
                  <a:lnTo>
                    <a:pt x="74" y="2320"/>
                  </a:lnTo>
                  <a:lnTo>
                    <a:pt x="148" y="2393"/>
                  </a:lnTo>
                  <a:lnTo>
                    <a:pt x="221" y="2467"/>
                  </a:lnTo>
                  <a:lnTo>
                    <a:pt x="294" y="2491"/>
                  </a:lnTo>
                  <a:lnTo>
                    <a:pt x="392" y="2540"/>
                  </a:lnTo>
                  <a:lnTo>
                    <a:pt x="783" y="2540"/>
                  </a:lnTo>
                  <a:lnTo>
                    <a:pt x="880" y="2491"/>
                  </a:lnTo>
                  <a:lnTo>
                    <a:pt x="953" y="2467"/>
                  </a:lnTo>
                  <a:lnTo>
                    <a:pt x="1027" y="2393"/>
                  </a:lnTo>
                  <a:lnTo>
                    <a:pt x="1100" y="2320"/>
                  </a:lnTo>
                  <a:lnTo>
                    <a:pt x="1124" y="2247"/>
                  </a:lnTo>
                  <a:lnTo>
                    <a:pt x="1173" y="2149"/>
                  </a:lnTo>
                  <a:lnTo>
                    <a:pt x="1173" y="2052"/>
                  </a:lnTo>
                  <a:lnTo>
                    <a:pt x="1173" y="488"/>
                  </a:lnTo>
                  <a:lnTo>
                    <a:pt x="1173" y="391"/>
                  </a:lnTo>
                  <a:lnTo>
                    <a:pt x="1124" y="293"/>
                  </a:lnTo>
                  <a:lnTo>
                    <a:pt x="1100" y="220"/>
                  </a:lnTo>
                  <a:lnTo>
                    <a:pt x="1027" y="147"/>
                  </a:lnTo>
                  <a:lnTo>
                    <a:pt x="953" y="73"/>
                  </a:lnTo>
                  <a:lnTo>
                    <a:pt x="880" y="49"/>
                  </a:lnTo>
                  <a:lnTo>
                    <a:pt x="783"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0" name="Google Shape;1030;p48"/>
            <p:cNvSpPr/>
            <p:nvPr/>
          </p:nvSpPr>
          <p:spPr>
            <a:xfrm>
              <a:off x="882875" y="238125"/>
              <a:ext cx="29325" cy="63500"/>
            </a:xfrm>
            <a:custGeom>
              <a:avLst/>
              <a:gdLst/>
              <a:ahLst/>
              <a:cxnLst/>
              <a:rect l="l" t="t" r="r" b="b"/>
              <a:pathLst>
                <a:path w="1173" h="2540" extrusionOk="0">
                  <a:moveTo>
                    <a:pt x="391" y="0"/>
                  </a:moveTo>
                  <a:lnTo>
                    <a:pt x="294" y="49"/>
                  </a:lnTo>
                  <a:lnTo>
                    <a:pt x="220" y="73"/>
                  </a:lnTo>
                  <a:lnTo>
                    <a:pt x="147" y="147"/>
                  </a:lnTo>
                  <a:lnTo>
                    <a:pt x="74" y="220"/>
                  </a:lnTo>
                  <a:lnTo>
                    <a:pt x="49" y="293"/>
                  </a:lnTo>
                  <a:lnTo>
                    <a:pt x="1" y="391"/>
                  </a:lnTo>
                  <a:lnTo>
                    <a:pt x="1" y="488"/>
                  </a:lnTo>
                  <a:lnTo>
                    <a:pt x="1" y="2052"/>
                  </a:lnTo>
                  <a:lnTo>
                    <a:pt x="1" y="2149"/>
                  </a:lnTo>
                  <a:lnTo>
                    <a:pt x="49" y="2247"/>
                  </a:lnTo>
                  <a:lnTo>
                    <a:pt x="74" y="2320"/>
                  </a:lnTo>
                  <a:lnTo>
                    <a:pt x="147" y="2393"/>
                  </a:lnTo>
                  <a:lnTo>
                    <a:pt x="220" y="2467"/>
                  </a:lnTo>
                  <a:lnTo>
                    <a:pt x="294" y="2491"/>
                  </a:lnTo>
                  <a:lnTo>
                    <a:pt x="391" y="2540"/>
                  </a:lnTo>
                  <a:lnTo>
                    <a:pt x="782" y="2540"/>
                  </a:lnTo>
                  <a:lnTo>
                    <a:pt x="880" y="2491"/>
                  </a:lnTo>
                  <a:lnTo>
                    <a:pt x="953" y="2467"/>
                  </a:lnTo>
                  <a:lnTo>
                    <a:pt x="1026" y="2393"/>
                  </a:lnTo>
                  <a:lnTo>
                    <a:pt x="1100" y="2320"/>
                  </a:lnTo>
                  <a:lnTo>
                    <a:pt x="1124" y="2247"/>
                  </a:lnTo>
                  <a:lnTo>
                    <a:pt x="1173" y="2149"/>
                  </a:lnTo>
                  <a:lnTo>
                    <a:pt x="1173" y="2052"/>
                  </a:lnTo>
                  <a:lnTo>
                    <a:pt x="1173" y="488"/>
                  </a:lnTo>
                  <a:lnTo>
                    <a:pt x="1173" y="391"/>
                  </a:lnTo>
                  <a:lnTo>
                    <a:pt x="1124" y="293"/>
                  </a:lnTo>
                  <a:lnTo>
                    <a:pt x="1100" y="220"/>
                  </a:lnTo>
                  <a:lnTo>
                    <a:pt x="1026" y="147"/>
                  </a:lnTo>
                  <a:lnTo>
                    <a:pt x="953" y="73"/>
                  </a:lnTo>
                  <a:lnTo>
                    <a:pt x="880" y="49"/>
                  </a:lnTo>
                  <a:lnTo>
                    <a:pt x="782"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1" name="Google Shape;1031;p48"/>
            <p:cNvSpPr/>
            <p:nvPr/>
          </p:nvSpPr>
          <p:spPr>
            <a:xfrm>
              <a:off x="584925" y="261325"/>
              <a:ext cx="378575" cy="464050"/>
            </a:xfrm>
            <a:custGeom>
              <a:avLst/>
              <a:gdLst/>
              <a:ahLst/>
              <a:cxnLst/>
              <a:rect l="l" t="t" r="r" b="b"/>
              <a:pathLst>
                <a:path w="15143" h="18562" extrusionOk="0">
                  <a:moveTo>
                    <a:pt x="2540" y="171"/>
                  </a:moveTo>
                  <a:lnTo>
                    <a:pt x="2711" y="195"/>
                  </a:lnTo>
                  <a:lnTo>
                    <a:pt x="2882" y="244"/>
                  </a:lnTo>
                  <a:lnTo>
                    <a:pt x="3053" y="318"/>
                  </a:lnTo>
                  <a:lnTo>
                    <a:pt x="3175" y="440"/>
                  </a:lnTo>
                  <a:lnTo>
                    <a:pt x="3297" y="562"/>
                  </a:lnTo>
                  <a:lnTo>
                    <a:pt x="3370" y="733"/>
                  </a:lnTo>
                  <a:lnTo>
                    <a:pt x="3419" y="904"/>
                  </a:lnTo>
                  <a:lnTo>
                    <a:pt x="3444" y="1075"/>
                  </a:lnTo>
                  <a:lnTo>
                    <a:pt x="3419" y="1246"/>
                  </a:lnTo>
                  <a:lnTo>
                    <a:pt x="3370" y="1417"/>
                  </a:lnTo>
                  <a:lnTo>
                    <a:pt x="3297" y="1588"/>
                  </a:lnTo>
                  <a:lnTo>
                    <a:pt x="3175" y="1710"/>
                  </a:lnTo>
                  <a:lnTo>
                    <a:pt x="3053" y="1832"/>
                  </a:lnTo>
                  <a:lnTo>
                    <a:pt x="2882" y="1905"/>
                  </a:lnTo>
                  <a:lnTo>
                    <a:pt x="2711" y="1954"/>
                  </a:lnTo>
                  <a:lnTo>
                    <a:pt x="2540" y="1978"/>
                  </a:lnTo>
                  <a:lnTo>
                    <a:pt x="2369" y="1954"/>
                  </a:lnTo>
                  <a:lnTo>
                    <a:pt x="2198" y="1905"/>
                  </a:lnTo>
                  <a:lnTo>
                    <a:pt x="2027" y="1832"/>
                  </a:lnTo>
                  <a:lnTo>
                    <a:pt x="1905" y="1710"/>
                  </a:lnTo>
                  <a:lnTo>
                    <a:pt x="1783" y="1588"/>
                  </a:lnTo>
                  <a:lnTo>
                    <a:pt x="1710" y="1417"/>
                  </a:lnTo>
                  <a:lnTo>
                    <a:pt x="1661" y="1246"/>
                  </a:lnTo>
                  <a:lnTo>
                    <a:pt x="1636" y="1075"/>
                  </a:lnTo>
                  <a:lnTo>
                    <a:pt x="1661" y="904"/>
                  </a:lnTo>
                  <a:lnTo>
                    <a:pt x="1710" y="733"/>
                  </a:lnTo>
                  <a:lnTo>
                    <a:pt x="1783" y="562"/>
                  </a:lnTo>
                  <a:lnTo>
                    <a:pt x="1905" y="440"/>
                  </a:lnTo>
                  <a:lnTo>
                    <a:pt x="2027" y="318"/>
                  </a:lnTo>
                  <a:lnTo>
                    <a:pt x="2198" y="244"/>
                  </a:lnTo>
                  <a:lnTo>
                    <a:pt x="2369" y="195"/>
                  </a:lnTo>
                  <a:lnTo>
                    <a:pt x="2540" y="171"/>
                  </a:lnTo>
                  <a:close/>
                  <a:moveTo>
                    <a:pt x="5862" y="171"/>
                  </a:moveTo>
                  <a:lnTo>
                    <a:pt x="6033" y="195"/>
                  </a:lnTo>
                  <a:lnTo>
                    <a:pt x="6204" y="244"/>
                  </a:lnTo>
                  <a:lnTo>
                    <a:pt x="6374" y="318"/>
                  </a:lnTo>
                  <a:lnTo>
                    <a:pt x="6497" y="440"/>
                  </a:lnTo>
                  <a:lnTo>
                    <a:pt x="6619" y="562"/>
                  </a:lnTo>
                  <a:lnTo>
                    <a:pt x="6692" y="733"/>
                  </a:lnTo>
                  <a:lnTo>
                    <a:pt x="6741" y="904"/>
                  </a:lnTo>
                  <a:lnTo>
                    <a:pt x="6765" y="1075"/>
                  </a:lnTo>
                  <a:lnTo>
                    <a:pt x="6741" y="1246"/>
                  </a:lnTo>
                  <a:lnTo>
                    <a:pt x="6692" y="1417"/>
                  </a:lnTo>
                  <a:lnTo>
                    <a:pt x="6619" y="1588"/>
                  </a:lnTo>
                  <a:lnTo>
                    <a:pt x="6497" y="1710"/>
                  </a:lnTo>
                  <a:lnTo>
                    <a:pt x="6374" y="1832"/>
                  </a:lnTo>
                  <a:lnTo>
                    <a:pt x="6204" y="1905"/>
                  </a:lnTo>
                  <a:lnTo>
                    <a:pt x="6033" y="1954"/>
                  </a:lnTo>
                  <a:lnTo>
                    <a:pt x="5862" y="1978"/>
                  </a:lnTo>
                  <a:lnTo>
                    <a:pt x="5691" y="1954"/>
                  </a:lnTo>
                  <a:lnTo>
                    <a:pt x="5520" y="1905"/>
                  </a:lnTo>
                  <a:lnTo>
                    <a:pt x="5349" y="1832"/>
                  </a:lnTo>
                  <a:lnTo>
                    <a:pt x="5227" y="1710"/>
                  </a:lnTo>
                  <a:lnTo>
                    <a:pt x="5104" y="1588"/>
                  </a:lnTo>
                  <a:lnTo>
                    <a:pt x="5031" y="1417"/>
                  </a:lnTo>
                  <a:lnTo>
                    <a:pt x="4982" y="1246"/>
                  </a:lnTo>
                  <a:lnTo>
                    <a:pt x="4958" y="1075"/>
                  </a:lnTo>
                  <a:lnTo>
                    <a:pt x="4982" y="904"/>
                  </a:lnTo>
                  <a:lnTo>
                    <a:pt x="5031" y="733"/>
                  </a:lnTo>
                  <a:lnTo>
                    <a:pt x="5104" y="562"/>
                  </a:lnTo>
                  <a:lnTo>
                    <a:pt x="5227" y="440"/>
                  </a:lnTo>
                  <a:lnTo>
                    <a:pt x="5349" y="318"/>
                  </a:lnTo>
                  <a:lnTo>
                    <a:pt x="5520" y="244"/>
                  </a:lnTo>
                  <a:lnTo>
                    <a:pt x="5691" y="195"/>
                  </a:lnTo>
                  <a:lnTo>
                    <a:pt x="5862" y="171"/>
                  </a:lnTo>
                  <a:close/>
                  <a:moveTo>
                    <a:pt x="9183" y="171"/>
                  </a:moveTo>
                  <a:lnTo>
                    <a:pt x="9354" y="195"/>
                  </a:lnTo>
                  <a:lnTo>
                    <a:pt x="9525" y="244"/>
                  </a:lnTo>
                  <a:lnTo>
                    <a:pt x="9696" y="318"/>
                  </a:lnTo>
                  <a:lnTo>
                    <a:pt x="9818" y="440"/>
                  </a:lnTo>
                  <a:lnTo>
                    <a:pt x="9940" y="562"/>
                  </a:lnTo>
                  <a:lnTo>
                    <a:pt x="10014" y="733"/>
                  </a:lnTo>
                  <a:lnTo>
                    <a:pt x="10062" y="904"/>
                  </a:lnTo>
                  <a:lnTo>
                    <a:pt x="10087" y="1075"/>
                  </a:lnTo>
                  <a:lnTo>
                    <a:pt x="10062" y="1246"/>
                  </a:lnTo>
                  <a:lnTo>
                    <a:pt x="10014" y="1417"/>
                  </a:lnTo>
                  <a:lnTo>
                    <a:pt x="9940" y="1588"/>
                  </a:lnTo>
                  <a:lnTo>
                    <a:pt x="9818" y="1710"/>
                  </a:lnTo>
                  <a:lnTo>
                    <a:pt x="9696" y="1832"/>
                  </a:lnTo>
                  <a:lnTo>
                    <a:pt x="9525" y="1905"/>
                  </a:lnTo>
                  <a:lnTo>
                    <a:pt x="9354" y="1954"/>
                  </a:lnTo>
                  <a:lnTo>
                    <a:pt x="9183" y="1978"/>
                  </a:lnTo>
                  <a:lnTo>
                    <a:pt x="9012" y="1954"/>
                  </a:lnTo>
                  <a:lnTo>
                    <a:pt x="8841" y="1905"/>
                  </a:lnTo>
                  <a:lnTo>
                    <a:pt x="8670" y="1832"/>
                  </a:lnTo>
                  <a:lnTo>
                    <a:pt x="8548" y="1710"/>
                  </a:lnTo>
                  <a:lnTo>
                    <a:pt x="8426" y="1588"/>
                  </a:lnTo>
                  <a:lnTo>
                    <a:pt x="8353" y="1417"/>
                  </a:lnTo>
                  <a:lnTo>
                    <a:pt x="8304" y="1246"/>
                  </a:lnTo>
                  <a:lnTo>
                    <a:pt x="8279" y="1075"/>
                  </a:lnTo>
                  <a:lnTo>
                    <a:pt x="8304" y="904"/>
                  </a:lnTo>
                  <a:lnTo>
                    <a:pt x="8353" y="733"/>
                  </a:lnTo>
                  <a:lnTo>
                    <a:pt x="8426" y="562"/>
                  </a:lnTo>
                  <a:lnTo>
                    <a:pt x="8548" y="440"/>
                  </a:lnTo>
                  <a:lnTo>
                    <a:pt x="8670" y="318"/>
                  </a:lnTo>
                  <a:lnTo>
                    <a:pt x="8841" y="244"/>
                  </a:lnTo>
                  <a:lnTo>
                    <a:pt x="9012" y="195"/>
                  </a:lnTo>
                  <a:lnTo>
                    <a:pt x="9183" y="171"/>
                  </a:lnTo>
                  <a:close/>
                  <a:moveTo>
                    <a:pt x="12505" y="171"/>
                  </a:moveTo>
                  <a:lnTo>
                    <a:pt x="12676" y="195"/>
                  </a:lnTo>
                  <a:lnTo>
                    <a:pt x="12847" y="244"/>
                  </a:lnTo>
                  <a:lnTo>
                    <a:pt x="13018" y="318"/>
                  </a:lnTo>
                  <a:lnTo>
                    <a:pt x="13140" y="440"/>
                  </a:lnTo>
                  <a:lnTo>
                    <a:pt x="13262" y="562"/>
                  </a:lnTo>
                  <a:lnTo>
                    <a:pt x="13335" y="733"/>
                  </a:lnTo>
                  <a:lnTo>
                    <a:pt x="13384" y="904"/>
                  </a:lnTo>
                  <a:lnTo>
                    <a:pt x="13408" y="1075"/>
                  </a:lnTo>
                  <a:lnTo>
                    <a:pt x="13384" y="1246"/>
                  </a:lnTo>
                  <a:lnTo>
                    <a:pt x="13335" y="1417"/>
                  </a:lnTo>
                  <a:lnTo>
                    <a:pt x="13262" y="1588"/>
                  </a:lnTo>
                  <a:lnTo>
                    <a:pt x="13140" y="1710"/>
                  </a:lnTo>
                  <a:lnTo>
                    <a:pt x="13018" y="1832"/>
                  </a:lnTo>
                  <a:lnTo>
                    <a:pt x="12847" y="1905"/>
                  </a:lnTo>
                  <a:lnTo>
                    <a:pt x="12676" y="1954"/>
                  </a:lnTo>
                  <a:lnTo>
                    <a:pt x="12505" y="1978"/>
                  </a:lnTo>
                  <a:lnTo>
                    <a:pt x="12334" y="1954"/>
                  </a:lnTo>
                  <a:lnTo>
                    <a:pt x="12163" y="1905"/>
                  </a:lnTo>
                  <a:lnTo>
                    <a:pt x="11992" y="1832"/>
                  </a:lnTo>
                  <a:lnTo>
                    <a:pt x="11870" y="1710"/>
                  </a:lnTo>
                  <a:lnTo>
                    <a:pt x="11748" y="1588"/>
                  </a:lnTo>
                  <a:lnTo>
                    <a:pt x="11674" y="1417"/>
                  </a:lnTo>
                  <a:lnTo>
                    <a:pt x="11625" y="1246"/>
                  </a:lnTo>
                  <a:lnTo>
                    <a:pt x="11601" y="1075"/>
                  </a:lnTo>
                  <a:lnTo>
                    <a:pt x="11625" y="904"/>
                  </a:lnTo>
                  <a:lnTo>
                    <a:pt x="11674" y="733"/>
                  </a:lnTo>
                  <a:lnTo>
                    <a:pt x="11748" y="562"/>
                  </a:lnTo>
                  <a:lnTo>
                    <a:pt x="11870" y="440"/>
                  </a:lnTo>
                  <a:lnTo>
                    <a:pt x="11992" y="318"/>
                  </a:lnTo>
                  <a:lnTo>
                    <a:pt x="12163" y="244"/>
                  </a:lnTo>
                  <a:lnTo>
                    <a:pt x="12334" y="195"/>
                  </a:lnTo>
                  <a:lnTo>
                    <a:pt x="12505" y="171"/>
                  </a:lnTo>
                  <a:close/>
                  <a:moveTo>
                    <a:pt x="13091" y="5520"/>
                  </a:moveTo>
                  <a:lnTo>
                    <a:pt x="13189" y="5544"/>
                  </a:lnTo>
                  <a:lnTo>
                    <a:pt x="13262" y="5593"/>
                  </a:lnTo>
                  <a:lnTo>
                    <a:pt x="13311" y="5666"/>
                  </a:lnTo>
                  <a:lnTo>
                    <a:pt x="13335" y="5764"/>
                  </a:lnTo>
                  <a:lnTo>
                    <a:pt x="13311" y="5862"/>
                  </a:lnTo>
                  <a:lnTo>
                    <a:pt x="13262" y="5935"/>
                  </a:lnTo>
                  <a:lnTo>
                    <a:pt x="13189" y="5984"/>
                  </a:lnTo>
                  <a:lnTo>
                    <a:pt x="13091" y="6008"/>
                  </a:lnTo>
                  <a:lnTo>
                    <a:pt x="1954" y="6008"/>
                  </a:lnTo>
                  <a:lnTo>
                    <a:pt x="1856" y="5984"/>
                  </a:lnTo>
                  <a:lnTo>
                    <a:pt x="1783" y="5935"/>
                  </a:lnTo>
                  <a:lnTo>
                    <a:pt x="1734" y="5862"/>
                  </a:lnTo>
                  <a:lnTo>
                    <a:pt x="1710" y="5764"/>
                  </a:lnTo>
                  <a:lnTo>
                    <a:pt x="1734" y="5666"/>
                  </a:lnTo>
                  <a:lnTo>
                    <a:pt x="1783" y="5593"/>
                  </a:lnTo>
                  <a:lnTo>
                    <a:pt x="1856" y="5544"/>
                  </a:lnTo>
                  <a:lnTo>
                    <a:pt x="1954" y="5520"/>
                  </a:lnTo>
                  <a:close/>
                  <a:moveTo>
                    <a:pt x="13189" y="7840"/>
                  </a:moveTo>
                  <a:lnTo>
                    <a:pt x="13262" y="7913"/>
                  </a:lnTo>
                  <a:lnTo>
                    <a:pt x="13311" y="7986"/>
                  </a:lnTo>
                  <a:lnTo>
                    <a:pt x="13335" y="8084"/>
                  </a:lnTo>
                  <a:lnTo>
                    <a:pt x="13311" y="8182"/>
                  </a:lnTo>
                  <a:lnTo>
                    <a:pt x="13262" y="8255"/>
                  </a:lnTo>
                  <a:lnTo>
                    <a:pt x="13189" y="8304"/>
                  </a:lnTo>
                  <a:lnTo>
                    <a:pt x="13091" y="8328"/>
                  </a:lnTo>
                  <a:lnTo>
                    <a:pt x="1954" y="8328"/>
                  </a:lnTo>
                  <a:lnTo>
                    <a:pt x="1856" y="8304"/>
                  </a:lnTo>
                  <a:lnTo>
                    <a:pt x="1783" y="8255"/>
                  </a:lnTo>
                  <a:lnTo>
                    <a:pt x="1734" y="8182"/>
                  </a:lnTo>
                  <a:lnTo>
                    <a:pt x="1710" y="8084"/>
                  </a:lnTo>
                  <a:lnTo>
                    <a:pt x="1734" y="7986"/>
                  </a:lnTo>
                  <a:lnTo>
                    <a:pt x="1783" y="7913"/>
                  </a:lnTo>
                  <a:lnTo>
                    <a:pt x="1856" y="7840"/>
                  </a:lnTo>
                  <a:close/>
                  <a:moveTo>
                    <a:pt x="13091" y="10136"/>
                  </a:moveTo>
                  <a:lnTo>
                    <a:pt x="13189" y="10160"/>
                  </a:lnTo>
                  <a:lnTo>
                    <a:pt x="13262" y="10209"/>
                  </a:lnTo>
                  <a:lnTo>
                    <a:pt x="13311" y="10282"/>
                  </a:lnTo>
                  <a:lnTo>
                    <a:pt x="13335" y="10380"/>
                  </a:lnTo>
                  <a:lnTo>
                    <a:pt x="13311" y="10478"/>
                  </a:lnTo>
                  <a:lnTo>
                    <a:pt x="13262" y="10551"/>
                  </a:lnTo>
                  <a:lnTo>
                    <a:pt x="13189" y="10600"/>
                  </a:lnTo>
                  <a:lnTo>
                    <a:pt x="13091" y="10624"/>
                  </a:lnTo>
                  <a:lnTo>
                    <a:pt x="1954" y="10624"/>
                  </a:lnTo>
                  <a:lnTo>
                    <a:pt x="1856" y="10600"/>
                  </a:lnTo>
                  <a:lnTo>
                    <a:pt x="1783" y="10551"/>
                  </a:lnTo>
                  <a:lnTo>
                    <a:pt x="1734" y="10478"/>
                  </a:lnTo>
                  <a:lnTo>
                    <a:pt x="1710" y="10380"/>
                  </a:lnTo>
                  <a:lnTo>
                    <a:pt x="1734" y="10282"/>
                  </a:lnTo>
                  <a:lnTo>
                    <a:pt x="1783" y="10209"/>
                  </a:lnTo>
                  <a:lnTo>
                    <a:pt x="1856" y="10160"/>
                  </a:lnTo>
                  <a:lnTo>
                    <a:pt x="1954" y="10136"/>
                  </a:lnTo>
                  <a:close/>
                  <a:moveTo>
                    <a:pt x="8206" y="12456"/>
                  </a:moveTo>
                  <a:lnTo>
                    <a:pt x="8304" y="12480"/>
                  </a:lnTo>
                  <a:lnTo>
                    <a:pt x="8377" y="12529"/>
                  </a:lnTo>
                  <a:lnTo>
                    <a:pt x="8426" y="12602"/>
                  </a:lnTo>
                  <a:lnTo>
                    <a:pt x="8450" y="12700"/>
                  </a:lnTo>
                  <a:lnTo>
                    <a:pt x="8426" y="12798"/>
                  </a:lnTo>
                  <a:lnTo>
                    <a:pt x="8377" y="12871"/>
                  </a:lnTo>
                  <a:lnTo>
                    <a:pt x="8304" y="12920"/>
                  </a:lnTo>
                  <a:lnTo>
                    <a:pt x="8206" y="12944"/>
                  </a:lnTo>
                  <a:lnTo>
                    <a:pt x="1954" y="12944"/>
                  </a:lnTo>
                  <a:lnTo>
                    <a:pt x="1856" y="12920"/>
                  </a:lnTo>
                  <a:lnTo>
                    <a:pt x="1783" y="12871"/>
                  </a:lnTo>
                  <a:lnTo>
                    <a:pt x="1734" y="12798"/>
                  </a:lnTo>
                  <a:lnTo>
                    <a:pt x="1710" y="12700"/>
                  </a:lnTo>
                  <a:lnTo>
                    <a:pt x="1734" y="12602"/>
                  </a:lnTo>
                  <a:lnTo>
                    <a:pt x="1783" y="12529"/>
                  </a:lnTo>
                  <a:lnTo>
                    <a:pt x="1856" y="12480"/>
                  </a:lnTo>
                  <a:lnTo>
                    <a:pt x="1954" y="12456"/>
                  </a:lnTo>
                  <a:close/>
                  <a:moveTo>
                    <a:pt x="782" y="0"/>
                  </a:moveTo>
                  <a:lnTo>
                    <a:pt x="635" y="25"/>
                  </a:lnTo>
                  <a:lnTo>
                    <a:pt x="489" y="73"/>
                  </a:lnTo>
                  <a:lnTo>
                    <a:pt x="342" y="122"/>
                  </a:lnTo>
                  <a:lnTo>
                    <a:pt x="220" y="220"/>
                  </a:lnTo>
                  <a:lnTo>
                    <a:pt x="122" y="342"/>
                  </a:lnTo>
                  <a:lnTo>
                    <a:pt x="73" y="489"/>
                  </a:lnTo>
                  <a:lnTo>
                    <a:pt x="24" y="635"/>
                  </a:lnTo>
                  <a:lnTo>
                    <a:pt x="0" y="782"/>
                  </a:lnTo>
                  <a:lnTo>
                    <a:pt x="0" y="17780"/>
                  </a:lnTo>
                  <a:lnTo>
                    <a:pt x="24" y="17927"/>
                  </a:lnTo>
                  <a:lnTo>
                    <a:pt x="73" y="18073"/>
                  </a:lnTo>
                  <a:lnTo>
                    <a:pt x="122" y="18220"/>
                  </a:lnTo>
                  <a:lnTo>
                    <a:pt x="220" y="18342"/>
                  </a:lnTo>
                  <a:lnTo>
                    <a:pt x="342" y="18440"/>
                  </a:lnTo>
                  <a:lnTo>
                    <a:pt x="489" y="18488"/>
                  </a:lnTo>
                  <a:lnTo>
                    <a:pt x="635" y="18537"/>
                  </a:lnTo>
                  <a:lnTo>
                    <a:pt x="782" y="18562"/>
                  </a:lnTo>
                  <a:lnTo>
                    <a:pt x="14361" y="18562"/>
                  </a:lnTo>
                  <a:lnTo>
                    <a:pt x="14507" y="18537"/>
                  </a:lnTo>
                  <a:lnTo>
                    <a:pt x="14654" y="18488"/>
                  </a:lnTo>
                  <a:lnTo>
                    <a:pt x="14800" y="18440"/>
                  </a:lnTo>
                  <a:lnTo>
                    <a:pt x="14923" y="18342"/>
                  </a:lnTo>
                  <a:lnTo>
                    <a:pt x="15020" y="18220"/>
                  </a:lnTo>
                  <a:lnTo>
                    <a:pt x="15069" y="18073"/>
                  </a:lnTo>
                  <a:lnTo>
                    <a:pt x="15118" y="17927"/>
                  </a:lnTo>
                  <a:lnTo>
                    <a:pt x="15142" y="17780"/>
                  </a:lnTo>
                  <a:lnTo>
                    <a:pt x="15142" y="782"/>
                  </a:lnTo>
                  <a:lnTo>
                    <a:pt x="15118" y="635"/>
                  </a:lnTo>
                  <a:lnTo>
                    <a:pt x="15069" y="489"/>
                  </a:lnTo>
                  <a:lnTo>
                    <a:pt x="15020" y="342"/>
                  </a:lnTo>
                  <a:lnTo>
                    <a:pt x="14923" y="220"/>
                  </a:lnTo>
                  <a:lnTo>
                    <a:pt x="14800" y="122"/>
                  </a:lnTo>
                  <a:lnTo>
                    <a:pt x="14654" y="73"/>
                  </a:lnTo>
                  <a:lnTo>
                    <a:pt x="14507" y="25"/>
                  </a:lnTo>
                  <a:lnTo>
                    <a:pt x="14361"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032" name="Google Shape;1032;p48"/>
          <p:cNvGrpSpPr/>
          <p:nvPr/>
        </p:nvGrpSpPr>
        <p:grpSpPr>
          <a:xfrm>
            <a:off x="910227" y="406125"/>
            <a:ext cx="371623" cy="309362"/>
            <a:chOff x="1244325" y="314425"/>
            <a:chExt cx="444525" cy="370050"/>
          </a:xfrm>
        </p:grpSpPr>
        <p:sp>
          <p:nvSpPr>
            <p:cNvPr id="1033" name="Google Shape;1033;p48"/>
            <p:cNvSpPr/>
            <p:nvPr/>
          </p:nvSpPr>
          <p:spPr>
            <a:xfrm>
              <a:off x="1388425" y="463425"/>
              <a:ext cx="143525" cy="143500"/>
            </a:xfrm>
            <a:custGeom>
              <a:avLst/>
              <a:gdLst/>
              <a:ahLst/>
              <a:cxnLst/>
              <a:rect l="l" t="t" r="r" b="b"/>
              <a:pathLst>
                <a:path w="5741" h="5740" extrusionOk="0">
                  <a:moveTo>
                    <a:pt x="2809" y="0"/>
                  </a:moveTo>
                  <a:lnTo>
                    <a:pt x="2492" y="49"/>
                  </a:lnTo>
                  <a:lnTo>
                    <a:pt x="2199" y="122"/>
                  </a:lnTo>
                  <a:lnTo>
                    <a:pt x="1906" y="244"/>
                  </a:lnTo>
                  <a:lnTo>
                    <a:pt x="1637" y="366"/>
                  </a:lnTo>
                  <a:lnTo>
                    <a:pt x="1368" y="537"/>
                  </a:lnTo>
                  <a:lnTo>
                    <a:pt x="1149" y="708"/>
                  </a:lnTo>
                  <a:lnTo>
                    <a:pt x="904" y="904"/>
                  </a:lnTo>
                  <a:lnTo>
                    <a:pt x="709" y="1124"/>
                  </a:lnTo>
                  <a:lnTo>
                    <a:pt x="538" y="1368"/>
                  </a:lnTo>
                  <a:lnTo>
                    <a:pt x="367" y="1636"/>
                  </a:lnTo>
                  <a:lnTo>
                    <a:pt x="245" y="1905"/>
                  </a:lnTo>
                  <a:lnTo>
                    <a:pt x="147" y="2198"/>
                  </a:lnTo>
                  <a:lnTo>
                    <a:pt x="74" y="2491"/>
                  </a:lnTo>
                  <a:lnTo>
                    <a:pt x="25" y="2809"/>
                  </a:lnTo>
                  <a:lnTo>
                    <a:pt x="1" y="3126"/>
                  </a:lnTo>
                  <a:lnTo>
                    <a:pt x="25" y="3517"/>
                  </a:lnTo>
                  <a:lnTo>
                    <a:pt x="98" y="3908"/>
                  </a:lnTo>
                  <a:lnTo>
                    <a:pt x="221" y="4274"/>
                  </a:lnTo>
                  <a:lnTo>
                    <a:pt x="392" y="4641"/>
                  </a:lnTo>
                  <a:lnTo>
                    <a:pt x="611" y="4958"/>
                  </a:lnTo>
                  <a:lnTo>
                    <a:pt x="856" y="5251"/>
                  </a:lnTo>
                  <a:lnTo>
                    <a:pt x="1124" y="5520"/>
                  </a:lnTo>
                  <a:lnTo>
                    <a:pt x="1442" y="5740"/>
                  </a:lnTo>
                  <a:lnTo>
                    <a:pt x="1393" y="5422"/>
                  </a:lnTo>
                  <a:lnTo>
                    <a:pt x="1368" y="5080"/>
                  </a:lnTo>
                  <a:lnTo>
                    <a:pt x="1393" y="4689"/>
                  </a:lnTo>
                  <a:lnTo>
                    <a:pt x="1442" y="4323"/>
                  </a:lnTo>
                  <a:lnTo>
                    <a:pt x="1539" y="3957"/>
                  </a:lnTo>
                  <a:lnTo>
                    <a:pt x="1662" y="3639"/>
                  </a:lnTo>
                  <a:lnTo>
                    <a:pt x="1808" y="3297"/>
                  </a:lnTo>
                  <a:lnTo>
                    <a:pt x="2003" y="3004"/>
                  </a:lnTo>
                  <a:lnTo>
                    <a:pt x="2223" y="2711"/>
                  </a:lnTo>
                  <a:lnTo>
                    <a:pt x="2468" y="2442"/>
                  </a:lnTo>
                  <a:lnTo>
                    <a:pt x="2712" y="2198"/>
                  </a:lnTo>
                  <a:lnTo>
                    <a:pt x="3005" y="2003"/>
                  </a:lnTo>
                  <a:lnTo>
                    <a:pt x="3322" y="1807"/>
                  </a:lnTo>
                  <a:lnTo>
                    <a:pt x="3640" y="1661"/>
                  </a:lnTo>
                  <a:lnTo>
                    <a:pt x="3982" y="1514"/>
                  </a:lnTo>
                  <a:lnTo>
                    <a:pt x="4324" y="1441"/>
                  </a:lnTo>
                  <a:lnTo>
                    <a:pt x="4690" y="1368"/>
                  </a:lnTo>
                  <a:lnTo>
                    <a:pt x="5423" y="1368"/>
                  </a:lnTo>
                  <a:lnTo>
                    <a:pt x="5740" y="1417"/>
                  </a:lnTo>
                  <a:lnTo>
                    <a:pt x="5520" y="1124"/>
                  </a:lnTo>
                  <a:lnTo>
                    <a:pt x="5252" y="831"/>
                  </a:lnTo>
                  <a:lnTo>
                    <a:pt x="4959" y="586"/>
                  </a:lnTo>
                  <a:lnTo>
                    <a:pt x="4641" y="391"/>
                  </a:lnTo>
                  <a:lnTo>
                    <a:pt x="4299" y="220"/>
                  </a:lnTo>
                  <a:lnTo>
                    <a:pt x="3933" y="98"/>
                  </a:lnTo>
                  <a:lnTo>
                    <a:pt x="3542" y="25"/>
                  </a:lnTo>
                  <a:lnTo>
                    <a:pt x="3127"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4" name="Google Shape;1034;p48"/>
            <p:cNvSpPr/>
            <p:nvPr/>
          </p:nvSpPr>
          <p:spPr>
            <a:xfrm>
              <a:off x="1244325" y="314425"/>
              <a:ext cx="444525" cy="370050"/>
            </a:xfrm>
            <a:custGeom>
              <a:avLst/>
              <a:gdLst/>
              <a:ahLst/>
              <a:cxnLst/>
              <a:rect l="l" t="t" r="r" b="b"/>
              <a:pathLst>
                <a:path w="17781" h="14802" extrusionOk="0">
                  <a:moveTo>
                    <a:pt x="11748" y="2101"/>
                  </a:moveTo>
                  <a:lnTo>
                    <a:pt x="11846" y="2126"/>
                  </a:lnTo>
                  <a:lnTo>
                    <a:pt x="11919" y="2175"/>
                  </a:lnTo>
                  <a:lnTo>
                    <a:pt x="11968" y="2248"/>
                  </a:lnTo>
                  <a:lnTo>
                    <a:pt x="11993" y="2346"/>
                  </a:lnTo>
                  <a:lnTo>
                    <a:pt x="11968" y="2419"/>
                  </a:lnTo>
                  <a:lnTo>
                    <a:pt x="11919" y="2492"/>
                  </a:lnTo>
                  <a:lnTo>
                    <a:pt x="11846" y="2541"/>
                  </a:lnTo>
                  <a:lnTo>
                    <a:pt x="11748" y="2565"/>
                  </a:lnTo>
                  <a:lnTo>
                    <a:pt x="6033" y="2565"/>
                  </a:lnTo>
                  <a:lnTo>
                    <a:pt x="5936" y="2541"/>
                  </a:lnTo>
                  <a:lnTo>
                    <a:pt x="5862" y="2492"/>
                  </a:lnTo>
                  <a:lnTo>
                    <a:pt x="5814" y="2419"/>
                  </a:lnTo>
                  <a:lnTo>
                    <a:pt x="5789" y="2346"/>
                  </a:lnTo>
                  <a:lnTo>
                    <a:pt x="5814" y="2248"/>
                  </a:lnTo>
                  <a:lnTo>
                    <a:pt x="5862" y="2175"/>
                  </a:lnTo>
                  <a:lnTo>
                    <a:pt x="5936" y="2126"/>
                  </a:lnTo>
                  <a:lnTo>
                    <a:pt x="6033" y="2101"/>
                  </a:lnTo>
                  <a:close/>
                  <a:moveTo>
                    <a:pt x="15949" y="4519"/>
                  </a:moveTo>
                  <a:lnTo>
                    <a:pt x="16047" y="4568"/>
                  </a:lnTo>
                  <a:lnTo>
                    <a:pt x="16145" y="4592"/>
                  </a:lnTo>
                  <a:lnTo>
                    <a:pt x="16193" y="4666"/>
                  </a:lnTo>
                  <a:lnTo>
                    <a:pt x="16267" y="4739"/>
                  </a:lnTo>
                  <a:lnTo>
                    <a:pt x="16316" y="4812"/>
                  </a:lnTo>
                  <a:lnTo>
                    <a:pt x="16340" y="4910"/>
                  </a:lnTo>
                  <a:lnTo>
                    <a:pt x="16340" y="5008"/>
                  </a:lnTo>
                  <a:lnTo>
                    <a:pt x="16340" y="5789"/>
                  </a:lnTo>
                  <a:lnTo>
                    <a:pt x="16340" y="5887"/>
                  </a:lnTo>
                  <a:lnTo>
                    <a:pt x="16316" y="5985"/>
                  </a:lnTo>
                  <a:lnTo>
                    <a:pt x="16267" y="6058"/>
                  </a:lnTo>
                  <a:lnTo>
                    <a:pt x="16193" y="6131"/>
                  </a:lnTo>
                  <a:lnTo>
                    <a:pt x="16145" y="6204"/>
                  </a:lnTo>
                  <a:lnTo>
                    <a:pt x="16047" y="6229"/>
                  </a:lnTo>
                  <a:lnTo>
                    <a:pt x="15949" y="6278"/>
                  </a:lnTo>
                  <a:lnTo>
                    <a:pt x="14069" y="6278"/>
                  </a:lnTo>
                  <a:lnTo>
                    <a:pt x="13971" y="6229"/>
                  </a:lnTo>
                  <a:lnTo>
                    <a:pt x="13898" y="6204"/>
                  </a:lnTo>
                  <a:lnTo>
                    <a:pt x="13824" y="6131"/>
                  </a:lnTo>
                  <a:lnTo>
                    <a:pt x="13751" y="6058"/>
                  </a:lnTo>
                  <a:lnTo>
                    <a:pt x="13727" y="5985"/>
                  </a:lnTo>
                  <a:lnTo>
                    <a:pt x="13678" y="5887"/>
                  </a:lnTo>
                  <a:lnTo>
                    <a:pt x="13678" y="5789"/>
                  </a:lnTo>
                  <a:lnTo>
                    <a:pt x="13678" y="5008"/>
                  </a:lnTo>
                  <a:lnTo>
                    <a:pt x="13678" y="4910"/>
                  </a:lnTo>
                  <a:lnTo>
                    <a:pt x="13727" y="4812"/>
                  </a:lnTo>
                  <a:lnTo>
                    <a:pt x="13751" y="4739"/>
                  </a:lnTo>
                  <a:lnTo>
                    <a:pt x="13824" y="4666"/>
                  </a:lnTo>
                  <a:lnTo>
                    <a:pt x="13898" y="4592"/>
                  </a:lnTo>
                  <a:lnTo>
                    <a:pt x="13971" y="4568"/>
                  </a:lnTo>
                  <a:lnTo>
                    <a:pt x="14069" y="4519"/>
                  </a:lnTo>
                  <a:close/>
                  <a:moveTo>
                    <a:pt x="8891" y="5105"/>
                  </a:moveTo>
                  <a:lnTo>
                    <a:pt x="9306" y="5130"/>
                  </a:lnTo>
                  <a:lnTo>
                    <a:pt x="9697" y="5179"/>
                  </a:lnTo>
                  <a:lnTo>
                    <a:pt x="10063" y="5276"/>
                  </a:lnTo>
                  <a:lnTo>
                    <a:pt x="10430" y="5423"/>
                  </a:lnTo>
                  <a:lnTo>
                    <a:pt x="10796" y="5594"/>
                  </a:lnTo>
                  <a:lnTo>
                    <a:pt x="11113" y="5789"/>
                  </a:lnTo>
                  <a:lnTo>
                    <a:pt x="11406" y="6009"/>
                  </a:lnTo>
                  <a:lnTo>
                    <a:pt x="11700" y="6278"/>
                  </a:lnTo>
                  <a:lnTo>
                    <a:pt x="11968" y="6546"/>
                  </a:lnTo>
                  <a:lnTo>
                    <a:pt x="12188" y="6864"/>
                  </a:lnTo>
                  <a:lnTo>
                    <a:pt x="12383" y="7181"/>
                  </a:lnTo>
                  <a:lnTo>
                    <a:pt x="12554" y="7523"/>
                  </a:lnTo>
                  <a:lnTo>
                    <a:pt x="12676" y="7890"/>
                  </a:lnTo>
                  <a:lnTo>
                    <a:pt x="12774" y="8280"/>
                  </a:lnTo>
                  <a:lnTo>
                    <a:pt x="12847" y="8671"/>
                  </a:lnTo>
                  <a:lnTo>
                    <a:pt x="12872" y="9086"/>
                  </a:lnTo>
                  <a:lnTo>
                    <a:pt x="12847" y="9477"/>
                  </a:lnTo>
                  <a:lnTo>
                    <a:pt x="12774" y="9868"/>
                  </a:lnTo>
                  <a:lnTo>
                    <a:pt x="12676" y="10259"/>
                  </a:lnTo>
                  <a:lnTo>
                    <a:pt x="12554" y="10625"/>
                  </a:lnTo>
                  <a:lnTo>
                    <a:pt x="12383" y="10967"/>
                  </a:lnTo>
                  <a:lnTo>
                    <a:pt x="12188" y="11309"/>
                  </a:lnTo>
                  <a:lnTo>
                    <a:pt x="11968" y="11602"/>
                  </a:lnTo>
                  <a:lnTo>
                    <a:pt x="11700" y="11895"/>
                  </a:lnTo>
                  <a:lnTo>
                    <a:pt x="11406" y="12139"/>
                  </a:lnTo>
                  <a:lnTo>
                    <a:pt x="11113" y="12383"/>
                  </a:lnTo>
                  <a:lnTo>
                    <a:pt x="10796" y="12579"/>
                  </a:lnTo>
                  <a:lnTo>
                    <a:pt x="10430" y="12750"/>
                  </a:lnTo>
                  <a:lnTo>
                    <a:pt x="10063" y="12872"/>
                  </a:lnTo>
                  <a:lnTo>
                    <a:pt x="9697" y="12970"/>
                  </a:lnTo>
                  <a:lnTo>
                    <a:pt x="9306" y="13018"/>
                  </a:lnTo>
                  <a:lnTo>
                    <a:pt x="8891" y="13043"/>
                  </a:lnTo>
                  <a:lnTo>
                    <a:pt x="8476" y="13018"/>
                  </a:lnTo>
                  <a:lnTo>
                    <a:pt x="8085" y="12970"/>
                  </a:lnTo>
                  <a:lnTo>
                    <a:pt x="7719" y="12872"/>
                  </a:lnTo>
                  <a:lnTo>
                    <a:pt x="7352" y="12750"/>
                  </a:lnTo>
                  <a:lnTo>
                    <a:pt x="6986" y="12579"/>
                  </a:lnTo>
                  <a:lnTo>
                    <a:pt x="6668" y="12383"/>
                  </a:lnTo>
                  <a:lnTo>
                    <a:pt x="6375" y="12139"/>
                  </a:lnTo>
                  <a:lnTo>
                    <a:pt x="6082" y="11895"/>
                  </a:lnTo>
                  <a:lnTo>
                    <a:pt x="5814" y="11602"/>
                  </a:lnTo>
                  <a:lnTo>
                    <a:pt x="5594" y="11309"/>
                  </a:lnTo>
                  <a:lnTo>
                    <a:pt x="5398" y="10967"/>
                  </a:lnTo>
                  <a:lnTo>
                    <a:pt x="5227" y="10625"/>
                  </a:lnTo>
                  <a:lnTo>
                    <a:pt x="5105" y="10259"/>
                  </a:lnTo>
                  <a:lnTo>
                    <a:pt x="5008" y="9868"/>
                  </a:lnTo>
                  <a:lnTo>
                    <a:pt x="4934" y="9477"/>
                  </a:lnTo>
                  <a:lnTo>
                    <a:pt x="4910" y="9086"/>
                  </a:lnTo>
                  <a:lnTo>
                    <a:pt x="4934" y="8671"/>
                  </a:lnTo>
                  <a:lnTo>
                    <a:pt x="5008" y="8280"/>
                  </a:lnTo>
                  <a:lnTo>
                    <a:pt x="5105" y="7890"/>
                  </a:lnTo>
                  <a:lnTo>
                    <a:pt x="5227" y="7523"/>
                  </a:lnTo>
                  <a:lnTo>
                    <a:pt x="5398" y="7181"/>
                  </a:lnTo>
                  <a:lnTo>
                    <a:pt x="5594" y="6864"/>
                  </a:lnTo>
                  <a:lnTo>
                    <a:pt x="5814" y="6546"/>
                  </a:lnTo>
                  <a:lnTo>
                    <a:pt x="6082" y="6278"/>
                  </a:lnTo>
                  <a:lnTo>
                    <a:pt x="6375" y="6009"/>
                  </a:lnTo>
                  <a:lnTo>
                    <a:pt x="6668" y="5789"/>
                  </a:lnTo>
                  <a:lnTo>
                    <a:pt x="6986" y="5594"/>
                  </a:lnTo>
                  <a:lnTo>
                    <a:pt x="7352" y="5423"/>
                  </a:lnTo>
                  <a:lnTo>
                    <a:pt x="7719" y="5276"/>
                  </a:lnTo>
                  <a:lnTo>
                    <a:pt x="8085" y="5179"/>
                  </a:lnTo>
                  <a:lnTo>
                    <a:pt x="8476" y="5130"/>
                  </a:lnTo>
                  <a:lnTo>
                    <a:pt x="8891" y="5105"/>
                  </a:lnTo>
                  <a:close/>
                  <a:moveTo>
                    <a:pt x="5301" y="1"/>
                  </a:moveTo>
                  <a:lnTo>
                    <a:pt x="5154" y="50"/>
                  </a:lnTo>
                  <a:lnTo>
                    <a:pt x="5008" y="123"/>
                  </a:lnTo>
                  <a:lnTo>
                    <a:pt x="4861" y="221"/>
                  </a:lnTo>
                  <a:lnTo>
                    <a:pt x="4739" y="318"/>
                  </a:lnTo>
                  <a:lnTo>
                    <a:pt x="4641" y="465"/>
                  </a:lnTo>
                  <a:lnTo>
                    <a:pt x="4568" y="611"/>
                  </a:lnTo>
                  <a:lnTo>
                    <a:pt x="4519" y="758"/>
                  </a:lnTo>
                  <a:lnTo>
                    <a:pt x="4080" y="2565"/>
                  </a:lnTo>
                  <a:lnTo>
                    <a:pt x="3249" y="2565"/>
                  </a:lnTo>
                  <a:lnTo>
                    <a:pt x="3249" y="2468"/>
                  </a:lnTo>
                  <a:lnTo>
                    <a:pt x="3225" y="2370"/>
                  </a:lnTo>
                  <a:lnTo>
                    <a:pt x="3176" y="2297"/>
                  </a:lnTo>
                  <a:lnTo>
                    <a:pt x="3103" y="2223"/>
                  </a:lnTo>
                  <a:lnTo>
                    <a:pt x="3054" y="2150"/>
                  </a:lnTo>
                  <a:lnTo>
                    <a:pt x="2956" y="2126"/>
                  </a:lnTo>
                  <a:lnTo>
                    <a:pt x="2858" y="2077"/>
                  </a:lnTo>
                  <a:lnTo>
                    <a:pt x="1955" y="2077"/>
                  </a:lnTo>
                  <a:lnTo>
                    <a:pt x="1857" y="2126"/>
                  </a:lnTo>
                  <a:lnTo>
                    <a:pt x="1784" y="2150"/>
                  </a:lnTo>
                  <a:lnTo>
                    <a:pt x="1711" y="2223"/>
                  </a:lnTo>
                  <a:lnTo>
                    <a:pt x="1637" y="2297"/>
                  </a:lnTo>
                  <a:lnTo>
                    <a:pt x="1613" y="2370"/>
                  </a:lnTo>
                  <a:lnTo>
                    <a:pt x="1564" y="2468"/>
                  </a:lnTo>
                  <a:lnTo>
                    <a:pt x="1564" y="2565"/>
                  </a:lnTo>
                  <a:lnTo>
                    <a:pt x="782" y="2565"/>
                  </a:lnTo>
                  <a:lnTo>
                    <a:pt x="636" y="2590"/>
                  </a:lnTo>
                  <a:lnTo>
                    <a:pt x="489" y="2639"/>
                  </a:lnTo>
                  <a:lnTo>
                    <a:pt x="343" y="2687"/>
                  </a:lnTo>
                  <a:lnTo>
                    <a:pt x="221" y="2785"/>
                  </a:lnTo>
                  <a:lnTo>
                    <a:pt x="123" y="2907"/>
                  </a:lnTo>
                  <a:lnTo>
                    <a:pt x="74" y="3054"/>
                  </a:lnTo>
                  <a:lnTo>
                    <a:pt x="25" y="3200"/>
                  </a:lnTo>
                  <a:lnTo>
                    <a:pt x="1" y="3347"/>
                  </a:lnTo>
                  <a:lnTo>
                    <a:pt x="1" y="14020"/>
                  </a:lnTo>
                  <a:lnTo>
                    <a:pt x="25" y="14191"/>
                  </a:lnTo>
                  <a:lnTo>
                    <a:pt x="74" y="14337"/>
                  </a:lnTo>
                  <a:lnTo>
                    <a:pt x="123" y="14459"/>
                  </a:lnTo>
                  <a:lnTo>
                    <a:pt x="221" y="14581"/>
                  </a:lnTo>
                  <a:lnTo>
                    <a:pt x="343" y="14679"/>
                  </a:lnTo>
                  <a:lnTo>
                    <a:pt x="489" y="14752"/>
                  </a:lnTo>
                  <a:lnTo>
                    <a:pt x="636" y="14801"/>
                  </a:lnTo>
                  <a:lnTo>
                    <a:pt x="17146" y="14801"/>
                  </a:lnTo>
                  <a:lnTo>
                    <a:pt x="17292" y="14752"/>
                  </a:lnTo>
                  <a:lnTo>
                    <a:pt x="17439" y="14679"/>
                  </a:lnTo>
                  <a:lnTo>
                    <a:pt x="17561" y="14581"/>
                  </a:lnTo>
                  <a:lnTo>
                    <a:pt x="17659" y="14459"/>
                  </a:lnTo>
                  <a:lnTo>
                    <a:pt x="17708" y="14337"/>
                  </a:lnTo>
                  <a:lnTo>
                    <a:pt x="17756" y="14191"/>
                  </a:lnTo>
                  <a:lnTo>
                    <a:pt x="17781" y="14020"/>
                  </a:lnTo>
                  <a:lnTo>
                    <a:pt x="17781" y="3347"/>
                  </a:lnTo>
                  <a:lnTo>
                    <a:pt x="17756" y="3200"/>
                  </a:lnTo>
                  <a:lnTo>
                    <a:pt x="17708" y="3054"/>
                  </a:lnTo>
                  <a:lnTo>
                    <a:pt x="17659" y="2907"/>
                  </a:lnTo>
                  <a:lnTo>
                    <a:pt x="17561" y="2785"/>
                  </a:lnTo>
                  <a:lnTo>
                    <a:pt x="17439" y="2687"/>
                  </a:lnTo>
                  <a:lnTo>
                    <a:pt x="17292" y="2639"/>
                  </a:lnTo>
                  <a:lnTo>
                    <a:pt x="17146" y="2590"/>
                  </a:lnTo>
                  <a:lnTo>
                    <a:pt x="16999" y="2565"/>
                  </a:lnTo>
                  <a:lnTo>
                    <a:pt x="13702" y="2565"/>
                  </a:lnTo>
                  <a:lnTo>
                    <a:pt x="13263" y="758"/>
                  </a:lnTo>
                  <a:lnTo>
                    <a:pt x="13214" y="611"/>
                  </a:lnTo>
                  <a:lnTo>
                    <a:pt x="13141" y="465"/>
                  </a:lnTo>
                  <a:lnTo>
                    <a:pt x="13043" y="318"/>
                  </a:lnTo>
                  <a:lnTo>
                    <a:pt x="12921" y="221"/>
                  </a:lnTo>
                  <a:lnTo>
                    <a:pt x="12774" y="123"/>
                  </a:lnTo>
                  <a:lnTo>
                    <a:pt x="12628" y="50"/>
                  </a:lnTo>
                  <a:lnTo>
                    <a:pt x="12481"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035" name="Google Shape;1035;p48"/>
          <p:cNvGrpSpPr/>
          <p:nvPr/>
        </p:nvGrpSpPr>
        <p:grpSpPr>
          <a:xfrm>
            <a:off x="1481925" y="404599"/>
            <a:ext cx="355300" cy="312413"/>
            <a:chOff x="1928175" y="312600"/>
            <a:chExt cx="425000" cy="373700"/>
          </a:xfrm>
        </p:grpSpPr>
        <p:sp>
          <p:nvSpPr>
            <p:cNvPr id="1036" name="Google Shape;1036;p48"/>
            <p:cNvSpPr/>
            <p:nvPr/>
          </p:nvSpPr>
          <p:spPr>
            <a:xfrm>
              <a:off x="1928175" y="312600"/>
              <a:ext cx="425000" cy="373700"/>
            </a:xfrm>
            <a:custGeom>
              <a:avLst/>
              <a:gdLst/>
              <a:ahLst/>
              <a:cxnLst/>
              <a:rect l="l" t="t" r="r" b="b"/>
              <a:pathLst>
                <a:path w="17000" h="14948" extrusionOk="0">
                  <a:moveTo>
                    <a:pt x="16022" y="978"/>
                  </a:moveTo>
                  <a:lnTo>
                    <a:pt x="16022" y="13971"/>
                  </a:lnTo>
                  <a:lnTo>
                    <a:pt x="978" y="13971"/>
                  </a:lnTo>
                  <a:lnTo>
                    <a:pt x="978" y="978"/>
                  </a:lnTo>
                  <a:close/>
                  <a:moveTo>
                    <a:pt x="782" y="1"/>
                  </a:moveTo>
                  <a:lnTo>
                    <a:pt x="636" y="25"/>
                  </a:lnTo>
                  <a:lnTo>
                    <a:pt x="489" y="74"/>
                  </a:lnTo>
                  <a:lnTo>
                    <a:pt x="343" y="147"/>
                  </a:lnTo>
                  <a:lnTo>
                    <a:pt x="221" y="245"/>
                  </a:lnTo>
                  <a:lnTo>
                    <a:pt x="123" y="343"/>
                  </a:lnTo>
                  <a:lnTo>
                    <a:pt x="74" y="489"/>
                  </a:lnTo>
                  <a:lnTo>
                    <a:pt x="25" y="636"/>
                  </a:lnTo>
                  <a:lnTo>
                    <a:pt x="1" y="782"/>
                  </a:lnTo>
                  <a:lnTo>
                    <a:pt x="1" y="14166"/>
                  </a:lnTo>
                  <a:lnTo>
                    <a:pt x="25" y="14313"/>
                  </a:lnTo>
                  <a:lnTo>
                    <a:pt x="74" y="14459"/>
                  </a:lnTo>
                  <a:lnTo>
                    <a:pt x="123" y="14606"/>
                  </a:lnTo>
                  <a:lnTo>
                    <a:pt x="221" y="14703"/>
                  </a:lnTo>
                  <a:lnTo>
                    <a:pt x="343" y="14801"/>
                  </a:lnTo>
                  <a:lnTo>
                    <a:pt x="489" y="14874"/>
                  </a:lnTo>
                  <a:lnTo>
                    <a:pt x="636" y="14923"/>
                  </a:lnTo>
                  <a:lnTo>
                    <a:pt x="782" y="14948"/>
                  </a:lnTo>
                  <a:lnTo>
                    <a:pt x="16218" y="14948"/>
                  </a:lnTo>
                  <a:lnTo>
                    <a:pt x="16364" y="14923"/>
                  </a:lnTo>
                  <a:lnTo>
                    <a:pt x="16511" y="14874"/>
                  </a:lnTo>
                  <a:lnTo>
                    <a:pt x="16657" y="14801"/>
                  </a:lnTo>
                  <a:lnTo>
                    <a:pt x="16779" y="14703"/>
                  </a:lnTo>
                  <a:lnTo>
                    <a:pt x="16877" y="14606"/>
                  </a:lnTo>
                  <a:lnTo>
                    <a:pt x="16926" y="14459"/>
                  </a:lnTo>
                  <a:lnTo>
                    <a:pt x="16975" y="14313"/>
                  </a:lnTo>
                  <a:lnTo>
                    <a:pt x="16999" y="14166"/>
                  </a:lnTo>
                  <a:lnTo>
                    <a:pt x="16999" y="782"/>
                  </a:lnTo>
                  <a:lnTo>
                    <a:pt x="16975" y="636"/>
                  </a:lnTo>
                  <a:lnTo>
                    <a:pt x="16926" y="489"/>
                  </a:lnTo>
                  <a:lnTo>
                    <a:pt x="16877" y="343"/>
                  </a:lnTo>
                  <a:lnTo>
                    <a:pt x="16779" y="245"/>
                  </a:lnTo>
                  <a:lnTo>
                    <a:pt x="16657" y="147"/>
                  </a:lnTo>
                  <a:lnTo>
                    <a:pt x="16511" y="74"/>
                  </a:lnTo>
                  <a:lnTo>
                    <a:pt x="16364" y="25"/>
                  </a:lnTo>
                  <a:lnTo>
                    <a:pt x="1621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7" name="Google Shape;1037;p48"/>
            <p:cNvSpPr/>
            <p:nvPr/>
          </p:nvSpPr>
          <p:spPr>
            <a:xfrm>
              <a:off x="1964825" y="349250"/>
              <a:ext cx="351700" cy="300425"/>
            </a:xfrm>
            <a:custGeom>
              <a:avLst/>
              <a:gdLst/>
              <a:ahLst/>
              <a:cxnLst/>
              <a:rect l="l" t="t" r="r" b="b"/>
              <a:pathLst>
                <a:path w="14068" h="12017" extrusionOk="0">
                  <a:moveTo>
                    <a:pt x="10111" y="1563"/>
                  </a:moveTo>
                  <a:lnTo>
                    <a:pt x="10307" y="1588"/>
                  </a:lnTo>
                  <a:lnTo>
                    <a:pt x="10502" y="1612"/>
                  </a:lnTo>
                  <a:lnTo>
                    <a:pt x="10697" y="1661"/>
                  </a:lnTo>
                  <a:lnTo>
                    <a:pt x="10868" y="1734"/>
                  </a:lnTo>
                  <a:lnTo>
                    <a:pt x="11039" y="1807"/>
                  </a:lnTo>
                  <a:lnTo>
                    <a:pt x="11186" y="1905"/>
                  </a:lnTo>
                  <a:lnTo>
                    <a:pt x="11357" y="2027"/>
                  </a:lnTo>
                  <a:lnTo>
                    <a:pt x="11479" y="2149"/>
                  </a:lnTo>
                  <a:lnTo>
                    <a:pt x="11625" y="2271"/>
                  </a:lnTo>
                  <a:lnTo>
                    <a:pt x="11723" y="2442"/>
                  </a:lnTo>
                  <a:lnTo>
                    <a:pt x="11821" y="2589"/>
                  </a:lnTo>
                  <a:lnTo>
                    <a:pt x="11894" y="2760"/>
                  </a:lnTo>
                  <a:lnTo>
                    <a:pt x="11967" y="2955"/>
                  </a:lnTo>
                  <a:lnTo>
                    <a:pt x="12016" y="3126"/>
                  </a:lnTo>
                  <a:lnTo>
                    <a:pt x="12041" y="3322"/>
                  </a:lnTo>
                  <a:lnTo>
                    <a:pt x="12065" y="3517"/>
                  </a:lnTo>
                  <a:lnTo>
                    <a:pt x="12041" y="3737"/>
                  </a:lnTo>
                  <a:lnTo>
                    <a:pt x="12016" y="3908"/>
                  </a:lnTo>
                  <a:lnTo>
                    <a:pt x="11967" y="4103"/>
                  </a:lnTo>
                  <a:lnTo>
                    <a:pt x="11894" y="4274"/>
                  </a:lnTo>
                  <a:lnTo>
                    <a:pt x="11821" y="4445"/>
                  </a:lnTo>
                  <a:lnTo>
                    <a:pt x="11723" y="4616"/>
                  </a:lnTo>
                  <a:lnTo>
                    <a:pt x="11625" y="4763"/>
                  </a:lnTo>
                  <a:lnTo>
                    <a:pt x="11479" y="4909"/>
                  </a:lnTo>
                  <a:lnTo>
                    <a:pt x="11357" y="5031"/>
                  </a:lnTo>
                  <a:lnTo>
                    <a:pt x="11186" y="5153"/>
                  </a:lnTo>
                  <a:lnTo>
                    <a:pt x="11039" y="5251"/>
                  </a:lnTo>
                  <a:lnTo>
                    <a:pt x="10868" y="5324"/>
                  </a:lnTo>
                  <a:lnTo>
                    <a:pt x="10697" y="5398"/>
                  </a:lnTo>
                  <a:lnTo>
                    <a:pt x="10502" y="5446"/>
                  </a:lnTo>
                  <a:lnTo>
                    <a:pt x="10307" y="5471"/>
                  </a:lnTo>
                  <a:lnTo>
                    <a:pt x="9916" y="5471"/>
                  </a:lnTo>
                  <a:lnTo>
                    <a:pt x="9720" y="5446"/>
                  </a:lnTo>
                  <a:lnTo>
                    <a:pt x="9525" y="5398"/>
                  </a:lnTo>
                  <a:lnTo>
                    <a:pt x="9354" y="5324"/>
                  </a:lnTo>
                  <a:lnTo>
                    <a:pt x="9183" y="5251"/>
                  </a:lnTo>
                  <a:lnTo>
                    <a:pt x="9012" y="5153"/>
                  </a:lnTo>
                  <a:lnTo>
                    <a:pt x="8866" y="5031"/>
                  </a:lnTo>
                  <a:lnTo>
                    <a:pt x="8719" y="4909"/>
                  </a:lnTo>
                  <a:lnTo>
                    <a:pt x="8597" y="4763"/>
                  </a:lnTo>
                  <a:lnTo>
                    <a:pt x="8475" y="4616"/>
                  </a:lnTo>
                  <a:lnTo>
                    <a:pt x="8377" y="4445"/>
                  </a:lnTo>
                  <a:lnTo>
                    <a:pt x="8304" y="4274"/>
                  </a:lnTo>
                  <a:lnTo>
                    <a:pt x="8231" y="4103"/>
                  </a:lnTo>
                  <a:lnTo>
                    <a:pt x="8182" y="3908"/>
                  </a:lnTo>
                  <a:lnTo>
                    <a:pt x="8157" y="3737"/>
                  </a:lnTo>
                  <a:lnTo>
                    <a:pt x="8157" y="3517"/>
                  </a:lnTo>
                  <a:lnTo>
                    <a:pt x="8157" y="3322"/>
                  </a:lnTo>
                  <a:lnTo>
                    <a:pt x="8182" y="3126"/>
                  </a:lnTo>
                  <a:lnTo>
                    <a:pt x="8231" y="2955"/>
                  </a:lnTo>
                  <a:lnTo>
                    <a:pt x="8304" y="2760"/>
                  </a:lnTo>
                  <a:lnTo>
                    <a:pt x="8377" y="2589"/>
                  </a:lnTo>
                  <a:lnTo>
                    <a:pt x="8475" y="2442"/>
                  </a:lnTo>
                  <a:lnTo>
                    <a:pt x="8597" y="2271"/>
                  </a:lnTo>
                  <a:lnTo>
                    <a:pt x="8719" y="2149"/>
                  </a:lnTo>
                  <a:lnTo>
                    <a:pt x="8866" y="2027"/>
                  </a:lnTo>
                  <a:lnTo>
                    <a:pt x="9012" y="1905"/>
                  </a:lnTo>
                  <a:lnTo>
                    <a:pt x="9183" y="1807"/>
                  </a:lnTo>
                  <a:lnTo>
                    <a:pt x="9354" y="1734"/>
                  </a:lnTo>
                  <a:lnTo>
                    <a:pt x="9525" y="1661"/>
                  </a:lnTo>
                  <a:lnTo>
                    <a:pt x="9720" y="1612"/>
                  </a:lnTo>
                  <a:lnTo>
                    <a:pt x="9916" y="1588"/>
                  </a:lnTo>
                  <a:lnTo>
                    <a:pt x="10111" y="1563"/>
                  </a:lnTo>
                  <a:close/>
                  <a:moveTo>
                    <a:pt x="0" y="0"/>
                  </a:moveTo>
                  <a:lnTo>
                    <a:pt x="0" y="9232"/>
                  </a:lnTo>
                  <a:lnTo>
                    <a:pt x="3248" y="5080"/>
                  </a:lnTo>
                  <a:lnTo>
                    <a:pt x="3346" y="4958"/>
                  </a:lnTo>
                  <a:lnTo>
                    <a:pt x="3468" y="4885"/>
                  </a:lnTo>
                  <a:lnTo>
                    <a:pt x="3590" y="4836"/>
                  </a:lnTo>
                  <a:lnTo>
                    <a:pt x="3737" y="4811"/>
                  </a:lnTo>
                  <a:lnTo>
                    <a:pt x="3859" y="4836"/>
                  </a:lnTo>
                  <a:lnTo>
                    <a:pt x="4005" y="4885"/>
                  </a:lnTo>
                  <a:lnTo>
                    <a:pt x="4128" y="4958"/>
                  </a:lnTo>
                  <a:lnTo>
                    <a:pt x="4225" y="5080"/>
                  </a:lnTo>
                  <a:lnTo>
                    <a:pt x="9647" y="12016"/>
                  </a:lnTo>
                  <a:lnTo>
                    <a:pt x="10233" y="12016"/>
                  </a:lnTo>
                  <a:lnTo>
                    <a:pt x="10087" y="11772"/>
                  </a:lnTo>
                  <a:lnTo>
                    <a:pt x="8157" y="9305"/>
                  </a:lnTo>
                  <a:lnTo>
                    <a:pt x="9403" y="7718"/>
                  </a:lnTo>
                  <a:lnTo>
                    <a:pt x="9501" y="7596"/>
                  </a:lnTo>
                  <a:lnTo>
                    <a:pt x="9623" y="7522"/>
                  </a:lnTo>
                  <a:lnTo>
                    <a:pt x="9745" y="7473"/>
                  </a:lnTo>
                  <a:lnTo>
                    <a:pt x="9891" y="7449"/>
                  </a:lnTo>
                  <a:lnTo>
                    <a:pt x="10014" y="7473"/>
                  </a:lnTo>
                  <a:lnTo>
                    <a:pt x="10160" y="7522"/>
                  </a:lnTo>
                  <a:lnTo>
                    <a:pt x="10282" y="7596"/>
                  </a:lnTo>
                  <a:lnTo>
                    <a:pt x="10380" y="7718"/>
                  </a:lnTo>
                  <a:lnTo>
                    <a:pt x="13750" y="12016"/>
                  </a:lnTo>
                  <a:lnTo>
                    <a:pt x="14068" y="12016"/>
                  </a:lnTo>
                  <a:lnTo>
                    <a:pt x="14068"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038" name="Google Shape;1038;p48"/>
          <p:cNvSpPr/>
          <p:nvPr/>
        </p:nvSpPr>
        <p:spPr>
          <a:xfrm>
            <a:off x="2077702" y="393385"/>
            <a:ext cx="290970" cy="334860"/>
          </a:xfrm>
          <a:custGeom>
            <a:avLst/>
            <a:gdLst/>
            <a:ahLst/>
            <a:cxnLst/>
            <a:rect l="l" t="t" r="r" b="b"/>
            <a:pathLst>
              <a:path w="13922" h="16022" extrusionOk="0">
                <a:moveTo>
                  <a:pt x="13922" y="0"/>
                </a:moveTo>
                <a:lnTo>
                  <a:pt x="3249" y="3249"/>
                </a:lnTo>
                <a:lnTo>
                  <a:pt x="3249" y="12651"/>
                </a:lnTo>
                <a:lnTo>
                  <a:pt x="2907" y="12627"/>
                </a:lnTo>
                <a:lnTo>
                  <a:pt x="2565" y="12627"/>
                </a:lnTo>
                <a:lnTo>
                  <a:pt x="2198" y="12676"/>
                </a:lnTo>
                <a:lnTo>
                  <a:pt x="1832" y="12774"/>
                </a:lnTo>
                <a:lnTo>
                  <a:pt x="1612" y="12847"/>
                </a:lnTo>
                <a:lnTo>
                  <a:pt x="1393" y="12945"/>
                </a:lnTo>
                <a:lnTo>
                  <a:pt x="1197" y="13067"/>
                </a:lnTo>
                <a:lnTo>
                  <a:pt x="1002" y="13164"/>
                </a:lnTo>
                <a:lnTo>
                  <a:pt x="806" y="13311"/>
                </a:lnTo>
                <a:lnTo>
                  <a:pt x="660" y="13433"/>
                </a:lnTo>
                <a:lnTo>
                  <a:pt x="513" y="13580"/>
                </a:lnTo>
                <a:lnTo>
                  <a:pt x="391" y="13726"/>
                </a:lnTo>
                <a:lnTo>
                  <a:pt x="269" y="13897"/>
                </a:lnTo>
                <a:lnTo>
                  <a:pt x="171" y="14044"/>
                </a:lnTo>
                <a:lnTo>
                  <a:pt x="98" y="14215"/>
                </a:lnTo>
                <a:lnTo>
                  <a:pt x="49" y="14386"/>
                </a:lnTo>
                <a:lnTo>
                  <a:pt x="25" y="14532"/>
                </a:lnTo>
                <a:lnTo>
                  <a:pt x="0" y="14703"/>
                </a:lnTo>
                <a:lnTo>
                  <a:pt x="25" y="14874"/>
                </a:lnTo>
                <a:lnTo>
                  <a:pt x="49" y="15021"/>
                </a:lnTo>
                <a:lnTo>
                  <a:pt x="123" y="15191"/>
                </a:lnTo>
                <a:lnTo>
                  <a:pt x="196" y="15338"/>
                </a:lnTo>
                <a:lnTo>
                  <a:pt x="293" y="15460"/>
                </a:lnTo>
                <a:lnTo>
                  <a:pt x="416" y="15582"/>
                </a:lnTo>
                <a:lnTo>
                  <a:pt x="562" y="15680"/>
                </a:lnTo>
                <a:lnTo>
                  <a:pt x="709" y="15778"/>
                </a:lnTo>
                <a:lnTo>
                  <a:pt x="880" y="15851"/>
                </a:lnTo>
                <a:lnTo>
                  <a:pt x="1075" y="15924"/>
                </a:lnTo>
                <a:lnTo>
                  <a:pt x="1246" y="15973"/>
                </a:lnTo>
                <a:lnTo>
                  <a:pt x="1466" y="15997"/>
                </a:lnTo>
                <a:lnTo>
                  <a:pt x="1661" y="16022"/>
                </a:lnTo>
                <a:lnTo>
                  <a:pt x="1881" y="16022"/>
                </a:lnTo>
                <a:lnTo>
                  <a:pt x="2101" y="15997"/>
                </a:lnTo>
                <a:lnTo>
                  <a:pt x="2345" y="15973"/>
                </a:lnTo>
                <a:lnTo>
                  <a:pt x="2565" y="15924"/>
                </a:lnTo>
                <a:lnTo>
                  <a:pt x="2809" y="15875"/>
                </a:lnTo>
                <a:lnTo>
                  <a:pt x="3224" y="15704"/>
                </a:lnTo>
                <a:lnTo>
                  <a:pt x="3591" y="15509"/>
                </a:lnTo>
                <a:lnTo>
                  <a:pt x="3908" y="15289"/>
                </a:lnTo>
                <a:lnTo>
                  <a:pt x="4177" y="15021"/>
                </a:lnTo>
                <a:lnTo>
                  <a:pt x="4372" y="14752"/>
                </a:lnTo>
                <a:lnTo>
                  <a:pt x="4470" y="14605"/>
                </a:lnTo>
                <a:lnTo>
                  <a:pt x="4543" y="14459"/>
                </a:lnTo>
                <a:lnTo>
                  <a:pt x="4592" y="14312"/>
                </a:lnTo>
                <a:lnTo>
                  <a:pt x="4616" y="14166"/>
                </a:lnTo>
                <a:lnTo>
                  <a:pt x="4641" y="14019"/>
                </a:lnTo>
                <a:lnTo>
                  <a:pt x="4641" y="13873"/>
                </a:lnTo>
                <a:lnTo>
                  <a:pt x="4641" y="6204"/>
                </a:lnTo>
                <a:lnTo>
                  <a:pt x="12505" y="3737"/>
                </a:lnTo>
                <a:lnTo>
                  <a:pt x="12505" y="10136"/>
                </a:lnTo>
                <a:lnTo>
                  <a:pt x="12187" y="10111"/>
                </a:lnTo>
                <a:lnTo>
                  <a:pt x="11846" y="10111"/>
                </a:lnTo>
                <a:lnTo>
                  <a:pt x="11479" y="10160"/>
                </a:lnTo>
                <a:lnTo>
                  <a:pt x="11113" y="10258"/>
                </a:lnTo>
                <a:lnTo>
                  <a:pt x="10893" y="10331"/>
                </a:lnTo>
                <a:lnTo>
                  <a:pt x="10673" y="10429"/>
                </a:lnTo>
                <a:lnTo>
                  <a:pt x="10453" y="10551"/>
                </a:lnTo>
                <a:lnTo>
                  <a:pt x="10283" y="10649"/>
                </a:lnTo>
                <a:lnTo>
                  <a:pt x="10087" y="10795"/>
                </a:lnTo>
                <a:lnTo>
                  <a:pt x="9941" y="10917"/>
                </a:lnTo>
                <a:lnTo>
                  <a:pt x="9794" y="11064"/>
                </a:lnTo>
                <a:lnTo>
                  <a:pt x="9648" y="11211"/>
                </a:lnTo>
                <a:lnTo>
                  <a:pt x="9550" y="11381"/>
                </a:lnTo>
                <a:lnTo>
                  <a:pt x="9452" y="11528"/>
                </a:lnTo>
                <a:lnTo>
                  <a:pt x="9379" y="11699"/>
                </a:lnTo>
                <a:lnTo>
                  <a:pt x="9330" y="11870"/>
                </a:lnTo>
                <a:lnTo>
                  <a:pt x="9306" y="12016"/>
                </a:lnTo>
                <a:lnTo>
                  <a:pt x="9281" y="12187"/>
                </a:lnTo>
                <a:lnTo>
                  <a:pt x="9306" y="12358"/>
                </a:lnTo>
                <a:lnTo>
                  <a:pt x="9330" y="12505"/>
                </a:lnTo>
                <a:lnTo>
                  <a:pt x="9403" y="12676"/>
                </a:lnTo>
                <a:lnTo>
                  <a:pt x="9477" y="12822"/>
                </a:lnTo>
                <a:lnTo>
                  <a:pt x="9574" y="12945"/>
                </a:lnTo>
                <a:lnTo>
                  <a:pt x="9696" y="13067"/>
                </a:lnTo>
                <a:lnTo>
                  <a:pt x="9843" y="13164"/>
                </a:lnTo>
                <a:lnTo>
                  <a:pt x="9989" y="13262"/>
                </a:lnTo>
                <a:lnTo>
                  <a:pt x="10160" y="13335"/>
                </a:lnTo>
                <a:lnTo>
                  <a:pt x="10331" y="13409"/>
                </a:lnTo>
                <a:lnTo>
                  <a:pt x="10527" y="13457"/>
                </a:lnTo>
                <a:lnTo>
                  <a:pt x="10747" y="13482"/>
                </a:lnTo>
                <a:lnTo>
                  <a:pt x="10942" y="13506"/>
                </a:lnTo>
                <a:lnTo>
                  <a:pt x="11162" y="13506"/>
                </a:lnTo>
                <a:lnTo>
                  <a:pt x="11382" y="13482"/>
                </a:lnTo>
                <a:lnTo>
                  <a:pt x="11626" y="13457"/>
                </a:lnTo>
                <a:lnTo>
                  <a:pt x="11846" y="13409"/>
                </a:lnTo>
                <a:lnTo>
                  <a:pt x="12090" y="13360"/>
                </a:lnTo>
                <a:lnTo>
                  <a:pt x="12456" y="13213"/>
                </a:lnTo>
                <a:lnTo>
                  <a:pt x="12798" y="13042"/>
                </a:lnTo>
                <a:lnTo>
                  <a:pt x="13091" y="12822"/>
                </a:lnTo>
                <a:lnTo>
                  <a:pt x="13360" y="12603"/>
                </a:lnTo>
                <a:lnTo>
                  <a:pt x="13580" y="12358"/>
                </a:lnTo>
                <a:lnTo>
                  <a:pt x="13751" y="12090"/>
                </a:lnTo>
                <a:lnTo>
                  <a:pt x="13848" y="11821"/>
                </a:lnTo>
                <a:lnTo>
                  <a:pt x="13897" y="11675"/>
                </a:lnTo>
                <a:lnTo>
                  <a:pt x="13922" y="11552"/>
                </a:lnTo>
                <a:lnTo>
                  <a:pt x="13922"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9" name="Google Shape;1039;p48"/>
          <p:cNvSpPr/>
          <p:nvPr/>
        </p:nvSpPr>
        <p:spPr>
          <a:xfrm>
            <a:off x="2661148" y="394410"/>
            <a:ext cx="251176" cy="332812"/>
          </a:xfrm>
          <a:custGeom>
            <a:avLst/>
            <a:gdLst/>
            <a:ahLst/>
            <a:cxnLst/>
            <a:rect l="l" t="t" r="r" b="b"/>
            <a:pathLst>
              <a:path w="12018" h="15924" extrusionOk="0">
                <a:moveTo>
                  <a:pt x="6278" y="3444"/>
                </a:moveTo>
                <a:lnTo>
                  <a:pt x="6522" y="3493"/>
                </a:lnTo>
                <a:lnTo>
                  <a:pt x="6766" y="3542"/>
                </a:lnTo>
                <a:lnTo>
                  <a:pt x="7010" y="3639"/>
                </a:lnTo>
                <a:lnTo>
                  <a:pt x="7230" y="3737"/>
                </a:lnTo>
                <a:lnTo>
                  <a:pt x="7450" y="3883"/>
                </a:lnTo>
                <a:lnTo>
                  <a:pt x="7645" y="4030"/>
                </a:lnTo>
                <a:lnTo>
                  <a:pt x="7816" y="4201"/>
                </a:lnTo>
                <a:lnTo>
                  <a:pt x="7987" y="4372"/>
                </a:lnTo>
                <a:lnTo>
                  <a:pt x="8134" y="4567"/>
                </a:lnTo>
                <a:lnTo>
                  <a:pt x="8280" y="4787"/>
                </a:lnTo>
                <a:lnTo>
                  <a:pt x="8378" y="5007"/>
                </a:lnTo>
                <a:lnTo>
                  <a:pt x="8476" y="5251"/>
                </a:lnTo>
                <a:lnTo>
                  <a:pt x="8525" y="5495"/>
                </a:lnTo>
                <a:lnTo>
                  <a:pt x="8573" y="5740"/>
                </a:lnTo>
                <a:lnTo>
                  <a:pt x="8573" y="6008"/>
                </a:lnTo>
                <a:lnTo>
                  <a:pt x="8573" y="6277"/>
                </a:lnTo>
                <a:lnTo>
                  <a:pt x="8525" y="6521"/>
                </a:lnTo>
                <a:lnTo>
                  <a:pt x="8476" y="6765"/>
                </a:lnTo>
                <a:lnTo>
                  <a:pt x="8378" y="7010"/>
                </a:lnTo>
                <a:lnTo>
                  <a:pt x="8280" y="7229"/>
                </a:lnTo>
                <a:lnTo>
                  <a:pt x="8134" y="7449"/>
                </a:lnTo>
                <a:lnTo>
                  <a:pt x="7987" y="7645"/>
                </a:lnTo>
                <a:lnTo>
                  <a:pt x="7816" y="7816"/>
                </a:lnTo>
                <a:lnTo>
                  <a:pt x="7645" y="7987"/>
                </a:lnTo>
                <a:lnTo>
                  <a:pt x="7450" y="8133"/>
                </a:lnTo>
                <a:lnTo>
                  <a:pt x="7230" y="8280"/>
                </a:lnTo>
                <a:lnTo>
                  <a:pt x="7010" y="8377"/>
                </a:lnTo>
                <a:lnTo>
                  <a:pt x="6766" y="8475"/>
                </a:lnTo>
                <a:lnTo>
                  <a:pt x="6522" y="8524"/>
                </a:lnTo>
                <a:lnTo>
                  <a:pt x="6278" y="8573"/>
                </a:lnTo>
                <a:lnTo>
                  <a:pt x="5740" y="8573"/>
                </a:lnTo>
                <a:lnTo>
                  <a:pt x="5496" y="8524"/>
                </a:lnTo>
                <a:lnTo>
                  <a:pt x="5252" y="8475"/>
                </a:lnTo>
                <a:lnTo>
                  <a:pt x="5008" y="8377"/>
                </a:lnTo>
                <a:lnTo>
                  <a:pt x="4788" y="8280"/>
                </a:lnTo>
                <a:lnTo>
                  <a:pt x="4568" y="8133"/>
                </a:lnTo>
                <a:lnTo>
                  <a:pt x="4373" y="7987"/>
                </a:lnTo>
                <a:lnTo>
                  <a:pt x="4202" y="7816"/>
                </a:lnTo>
                <a:lnTo>
                  <a:pt x="4031" y="7645"/>
                </a:lnTo>
                <a:lnTo>
                  <a:pt x="3884" y="7449"/>
                </a:lnTo>
                <a:lnTo>
                  <a:pt x="3738" y="7229"/>
                </a:lnTo>
                <a:lnTo>
                  <a:pt x="3640" y="7010"/>
                </a:lnTo>
                <a:lnTo>
                  <a:pt x="3542" y="6765"/>
                </a:lnTo>
                <a:lnTo>
                  <a:pt x="3493" y="6521"/>
                </a:lnTo>
                <a:lnTo>
                  <a:pt x="3445" y="6277"/>
                </a:lnTo>
                <a:lnTo>
                  <a:pt x="3445" y="6008"/>
                </a:lnTo>
                <a:lnTo>
                  <a:pt x="3445" y="5740"/>
                </a:lnTo>
                <a:lnTo>
                  <a:pt x="3493" y="5495"/>
                </a:lnTo>
                <a:lnTo>
                  <a:pt x="3542" y="5251"/>
                </a:lnTo>
                <a:lnTo>
                  <a:pt x="3640" y="5007"/>
                </a:lnTo>
                <a:lnTo>
                  <a:pt x="3738" y="4787"/>
                </a:lnTo>
                <a:lnTo>
                  <a:pt x="3884" y="4567"/>
                </a:lnTo>
                <a:lnTo>
                  <a:pt x="4031" y="4372"/>
                </a:lnTo>
                <a:lnTo>
                  <a:pt x="4202" y="4201"/>
                </a:lnTo>
                <a:lnTo>
                  <a:pt x="4373" y="4030"/>
                </a:lnTo>
                <a:lnTo>
                  <a:pt x="4568" y="3883"/>
                </a:lnTo>
                <a:lnTo>
                  <a:pt x="4788" y="3737"/>
                </a:lnTo>
                <a:lnTo>
                  <a:pt x="5008" y="3639"/>
                </a:lnTo>
                <a:lnTo>
                  <a:pt x="5252" y="3542"/>
                </a:lnTo>
                <a:lnTo>
                  <a:pt x="5496" y="3493"/>
                </a:lnTo>
                <a:lnTo>
                  <a:pt x="5740" y="3444"/>
                </a:lnTo>
                <a:close/>
                <a:moveTo>
                  <a:pt x="5691" y="0"/>
                </a:moveTo>
                <a:lnTo>
                  <a:pt x="5398" y="25"/>
                </a:lnTo>
                <a:lnTo>
                  <a:pt x="5105" y="73"/>
                </a:lnTo>
                <a:lnTo>
                  <a:pt x="4788" y="122"/>
                </a:lnTo>
                <a:lnTo>
                  <a:pt x="4519" y="196"/>
                </a:lnTo>
                <a:lnTo>
                  <a:pt x="4226" y="269"/>
                </a:lnTo>
                <a:lnTo>
                  <a:pt x="3664" y="464"/>
                </a:lnTo>
                <a:lnTo>
                  <a:pt x="3152" y="733"/>
                </a:lnTo>
                <a:lnTo>
                  <a:pt x="2639" y="1026"/>
                </a:lnTo>
                <a:lnTo>
                  <a:pt x="2199" y="1368"/>
                </a:lnTo>
                <a:lnTo>
                  <a:pt x="1759" y="1759"/>
                </a:lnTo>
                <a:lnTo>
                  <a:pt x="1369" y="2198"/>
                </a:lnTo>
                <a:lnTo>
                  <a:pt x="1027" y="2638"/>
                </a:lnTo>
                <a:lnTo>
                  <a:pt x="734" y="3151"/>
                </a:lnTo>
                <a:lnTo>
                  <a:pt x="465" y="3664"/>
                </a:lnTo>
                <a:lnTo>
                  <a:pt x="270" y="4225"/>
                </a:lnTo>
                <a:lnTo>
                  <a:pt x="196" y="4518"/>
                </a:lnTo>
                <a:lnTo>
                  <a:pt x="123" y="4787"/>
                </a:lnTo>
                <a:lnTo>
                  <a:pt x="74" y="5105"/>
                </a:lnTo>
                <a:lnTo>
                  <a:pt x="25" y="5398"/>
                </a:lnTo>
                <a:lnTo>
                  <a:pt x="1" y="5691"/>
                </a:lnTo>
                <a:lnTo>
                  <a:pt x="1" y="6008"/>
                </a:lnTo>
                <a:lnTo>
                  <a:pt x="25" y="6448"/>
                </a:lnTo>
                <a:lnTo>
                  <a:pt x="74" y="6887"/>
                </a:lnTo>
                <a:lnTo>
                  <a:pt x="147" y="7352"/>
                </a:lnTo>
                <a:lnTo>
                  <a:pt x="270" y="7791"/>
                </a:lnTo>
                <a:lnTo>
                  <a:pt x="392" y="8231"/>
                </a:lnTo>
                <a:lnTo>
                  <a:pt x="563" y="8670"/>
                </a:lnTo>
                <a:lnTo>
                  <a:pt x="734" y="9110"/>
                </a:lnTo>
                <a:lnTo>
                  <a:pt x="929" y="9550"/>
                </a:lnTo>
                <a:lnTo>
                  <a:pt x="1149" y="9965"/>
                </a:lnTo>
                <a:lnTo>
                  <a:pt x="1393" y="10404"/>
                </a:lnTo>
                <a:lnTo>
                  <a:pt x="1906" y="11210"/>
                </a:lnTo>
                <a:lnTo>
                  <a:pt x="2443" y="11992"/>
                </a:lnTo>
                <a:lnTo>
                  <a:pt x="3005" y="12725"/>
                </a:lnTo>
                <a:lnTo>
                  <a:pt x="3567" y="13408"/>
                </a:lnTo>
                <a:lnTo>
                  <a:pt x="4104" y="14019"/>
                </a:lnTo>
                <a:lnTo>
                  <a:pt x="4617" y="14581"/>
                </a:lnTo>
                <a:lnTo>
                  <a:pt x="5081" y="15045"/>
                </a:lnTo>
                <a:lnTo>
                  <a:pt x="5740" y="15680"/>
                </a:lnTo>
                <a:lnTo>
                  <a:pt x="6009" y="15924"/>
                </a:lnTo>
                <a:lnTo>
                  <a:pt x="6278" y="15680"/>
                </a:lnTo>
                <a:lnTo>
                  <a:pt x="6937" y="15045"/>
                </a:lnTo>
                <a:lnTo>
                  <a:pt x="7401" y="14581"/>
                </a:lnTo>
                <a:lnTo>
                  <a:pt x="7914" y="14019"/>
                </a:lnTo>
                <a:lnTo>
                  <a:pt x="8451" y="13408"/>
                </a:lnTo>
                <a:lnTo>
                  <a:pt x="9013" y="12725"/>
                </a:lnTo>
                <a:lnTo>
                  <a:pt x="9575" y="11992"/>
                </a:lnTo>
                <a:lnTo>
                  <a:pt x="10112" y="11210"/>
                </a:lnTo>
                <a:lnTo>
                  <a:pt x="10625" y="10404"/>
                </a:lnTo>
                <a:lnTo>
                  <a:pt x="10869" y="9965"/>
                </a:lnTo>
                <a:lnTo>
                  <a:pt x="11089" y="9550"/>
                </a:lnTo>
                <a:lnTo>
                  <a:pt x="11284" y="9110"/>
                </a:lnTo>
                <a:lnTo>
                  <a:pt x="11455" y="8670"/>
                </a:lnTo>
                <a:lnTo>
                  <a:pt x="11626" y="8231"/>
                </a:lnTo>
                <a:lnTo>
                  <a:pt x="11748" y="7791"/>
                </a:lnTo>
                <a:lnTo>
                  <a:pt x="11871" y="7352"/>
                </a:lnTo>
                <a:lnTo>
                  <a:pt x="11944" y="6887"/>
                </a:lnTo>
                <a:lnTo>
                  <a:pt x="11993" y="6448"/>
                </a:lnTo>
                <a:lnTo>
                  <a:pt x="12017" y="6008"/>
                </a:lnTo>
                <a:lnTo>
                  <a:pt x="12017" y="5691"/>
                </a:lnTo>
                <a:lnTo>
                  <a:pt x="11993" y="5398"/>
                </a:lnTo>
                <a:lnTo>
                  <a:pt x="11944" y="5105"/>
                </a:lnTo>
                <a:lnTo>
                  <a:pt x="11895" y="4787"/>
                </a:lnTo>
                <a:lnTo>
                  <a:pt x="11822" y="4518"/>
                </a:lnTo>
                <a:lnTo>
                  <a:pt x="11748" y="4225"/>
                </a:lnTo>
                <a:lnTo>
                  <a:pt x="11553" y="3664"/>
                </a:lnTo>
                <a:lnTo>
                  <a:pt x="11284" y="3151"/>
                </a:lnTo>
                <a:lnTo>
                  <a:pt x="10991" y="2638"/>
                </a:lnTo>
                <a:lnTo>
                  <a:pt x="10649" y="2198"/>
                </a:lnTo>
                <a:lnTo>
                  <a:pt x="10259" y="1759"/>
                </a:lnTo>
                <a:lnTo>
                  <a:pt x="9819" y="1368"/>
                </a:lnTo>
                <a:lnTo>
                  <a:pt x="9379" y="1026"/>
                </a:lnTo>
                <a:lnTo>
                  <a:pt x="8866" y="733"/>
                </a:lnTo>
                <a:lnTo>
                  <a:pt x="8354" y="464"/>
                </a:lnTo>
                <a:lnTo>
                  <a:pt x="7792" y="269"/>
                </a:lnTo>
                <a:lnTo>
                  <a:pt x="7499" y="196"/>
                </a:lnTo>
                <a:lnTo>
                  <a:pt x="7230" y="122"/>
                </a:lnTo>
                <a:lnTo>
                  <a:pt x="6913" y="73"/>
                </a:lnTo>
                <a:lnTo>
                  <a:pt x="6620" y="25"/>
                </a:lnTo>
                <a:lnTo>
                  <a:pt x="6326"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040" name="Google Shape;1040;p48"/>
          <p:cNvGrpSpPr/>
          <p:nvPr/>
        </p:nvGrpSpPr>
        <p:grpSpPr>
          <a:xfrm>
            <a:off x="3145963" y="388276"/>
            <a:ext cx="408386" cy="345080"/>
            <a:chOff x="3918650" y="293075"/>
            <a:chExt cx="488500" cy="412775"/>
          </a:xfrm>
        </p:grpSpPr>
        <p:sp>
          <p:nvSpPr>
            <p:cNvPr id="1041" name="Google Shape;1041;p48"/>
            <p:cNvSpPr/>
            <p:nvPr/>
          </p:nvSpPr>
          <p:spPr>
            <a:xfrm>
              <a:off x="4085350" y="293675"/>
              <a:ext cx="154500" cy="412175"/>
            </a:xfrm>
            <a:custGeom>
              <a:avLst/>
              <a:gdLst/>
              <a:ahLst/>
              <a:cxnLst/>
              <a:rect l="l" t="t" r="r" b="b"/>
              <a:pathLst>
                <a:path w="6180" h="16487" extrusionOk="0">
                  <a:moveTo>
                    <a:pt x="709" y="5496"/>
                  </a:moveTo>
                  <a:lnTo>
                    <a:pt x="806" y="5520"/>
                  </a:lnTo>
                  <a:lnTo>
                    <a:pt x="1050" y="5667"/>
                  </a:lnTo>
                  <a:lnTo>
                    <a:pt x="1270" y="5813"/>
                  </a:lnTo>
                  <a:lnTo>
                    <a:pt x="1344" y="5886"/>
                  </a:lnTo>
                  <a:lnTo>
                    <a:pt x="1368" y="5984"/>
                  </a:lnTo>
                  <a:lnTo>
                    <a:pt x="1344" y="6082"/>
                  </a:lnTo>
                  <a:lnTo>
                    <a:pt x="1319" y="6155"/>
                  </a:lnTo>
                  <a:lnTo>
                    <a:pt x="1221" y="6228"/>
                  </a:lnTo>
                  <a:lnTo>
                    <a:pt x="1124" y="6253"/>
                  </a:lnTo>
                  <a:lnTo>
                    <a:pt x="1050" y="6228"/>
                  </a:lnTo>
                  <a:lnTo>
                    <a:pt x="977" y="6204"/>
                  </a:lnTo>
                  <a:lnTo>
                    <a:pt x="782" y="6082"/>
                  </a:lnTo>
                  <a:lnTo>
                    <a:pt x="586" y="5960"/>
                  </a:lnTo>
                  <a:lnTo>
                    <a:pt x="513" y="5911"/>
                  </a:lnTo>
                  <a:lnTo>
                    <a:pt x="464" y="5838"/>
                  </a:lnTo>
                  <a:lnTo>
                    <a:pt x="464" y="5740"/>
                  </a:lnTo>
                  <a:lnTo>
                    <a:pt x="489" y="5642"/>
                  </a:lnTo>
                  <a:lnTo>
                    <a:pt x="538" y="5569"/>
                  </a:lnTo>
                  <a:lnTo>
                    <a:pt x="611" y="5520"/>
                  </a:lnTo>
                  <a:lnTo>
                    <a:pt x="709" y="5496"/>
                  </a:lnTo>
                  <a:close/>
                  <a:moveTo>
                    <a:pt x="1685" y="6351"/>
                  </a:moveTo>
                  <a:lnTo>
                    <a:pt x="1783" y="6375"/>
                  </a:lnTo>
                  <a:lnTo>
                    <a:pt x="1856" y="6448"/>
                  </a:lnTo>
                  <a:lnTo>
                    <a:pt x="2003" y="6668"/>
                  </a:lnTo>
                  <a:lnTo>
                    <a:pt x="2125" y="6888"/>
                  </a:lnTo>
                  <a:lnTo>
                    <a:pt x="2150" y="6986"/>
                  </a:lnTo>
                  <a:lnTo>
                    <a:pt x="2150" y="7083"/>
                  </a:lnTo>
                  <a:lnTo>
                    <a:pt x="2101" y="7156"/>
                  </a:lnTo>
                  <a:lnTo>
                    <a:pt x="2027" y="7230"/>
                  </a:lnTo>
                  <a:lnTo>
                    <a:pt x="1979" y="7254"/>
                  </a:lnTo>
                  <a:lnTo>
                    <a:pt x="1856" y="7254"/>
                  </a:lnTo>
                  <a:lnTo>
                    <a:pt x="1783" y="7230"/>
                  </a:lnTo>
                  <a:lnTo>
                    <a:pt x="1734" y="7181"/>
                  </a:lnTo>
                  <a:lnTo>
                    <a:pt x="1685" y="7132"/>
                  </a:lnTo>
                  <a:lnTo>
                    <a:pt x="1441" y="6741"/>
                  </a:lnTo>
                  <a:lnTo>
                    <a:pt x="1417" y="6644"/>
                  </a:lnTo>
                  <a:lnTo>
                    <a:pt x="1417" y="6546"/>
                  </a:lnTo>
                  <a:lnTo>
                    <a:pt x="1441" y="6448"/>
                  </a:lnTo>
                  <a:lnTo>
                    <a:pt x="1515" y="6399"/>
                  </a:lnTo>
                  <a:lnTo>
                    <a:pt x="1612" y="6351"/>
                  </a:lnTo>
                  <a:close/>
                  <a:moveTo>
                    <a:pt x="2247" y="7498"/>
                  </a:moveTo>
                  <a:lnTo>
                    <a:pt x="2345" y="7523"/>
                  </a:lnTo>
                  <a:lnTo>
                    <a:pt x="2418" y="7572"/>
                  </a:lnTo>
                  <a:lnTo>
                    <a:pt x="2467" y="7645"/>
                  </a:lnTo>
                  <a:lnTo>
                    <a:pt x="2662" y="8109"/>
                  </a:lnTo>
                  <a:lnTo>
                    <a:pt x="2662" y="8207"/>
                  </a:lnTo>
                  <a:lnTo>
                    <a:pt x="2638" y="8304"/>
                  </a:lnTo>
                  <a:lnTo>
                    <a:pt x="2589" y="8378"/>
                  </a:lnTo>
                  <a:lnTo>
                    <a:pt x="2516" y="8426"/>
                  </a:lnTo>
                  <a:lnTo>
                    <a:pt x="2418" y="8451"/>
                  </a:lnTo>
                  <a:lnTo>
                    <a:pt x="2345" y="8426"/>
                  </a:lnTo>
                  <a:lnTo>
                    <a:pt x="2272" y="8402"/>
                  </a:lnTo>
                  <a:lnTo>
                    <a:pt x="2223" y="8353"/>
                  </a:lnTo>
                  <a:lnTo>
                    <a:pt x="2198" y="8280"/>
                  </a:lnTo>
                  <a:lnTo>
                    <a:pt x="2027" y="7840"/>
                  </a:lnTo>
                  <a:lnTo>
                    <a:pt x="2003" y="7743"/>
                  </a:lnTo>
                  <a:lnTo>
                    <a:pt x="2027" y="7645"/>
                  </a:lnTo>
                  <a:lnTo>
                    <a:pt x="2076" y="7572"/>
                  </a:lnTo>
                  <a:lnTo>
                    <a:pt x="2150" y="7523"/>
                  </a:lnTo>
                  <a:lnTo>
                    <a:pt x="2247" y="7498"/>
                  </a:lnTo>
                  <a:close/>
                  <a:moveTo>
                    <a:pt x="2711" y="8720"/>
                  </a:moveTo>
                  <a:lnTo>
                    <a:pt x="2785" y="8744"/>
                  </a:lnTo>
                  <a:lnTo>
                    <a:pt x="2858" y="8793"/>
                  </a:lnTo>
                  <a:lnTo>
                    <a:pt x="2907" y="8866"/>
                  </a:lnTo>
                  <a:lnTo>
                    <a:pt x="3078" y="9355"/>
                  </a:lnTo>
                  <a:lnTo>
                    <a:pt x="3102" y="9452"/>
                  </a:lnTo>
                  <a:lnTo>
                    <a:pt x="3078" y="9526"/>
                  </a:lnTo>
                  <a:lnTo>
                    <a:pt x="3004" y="9599"/>
                  </a:lnTo>
                  <a:lnTo>
                    <a:pt x="2931" y="9648"/>
                  </a:lnTo>
                  <a:lnTo>
                    <a:pt x="2858" y="9672"/>
                  </a:lnTo>
                  <a:lnTo>
                    <a:pt x="2785" y="9672"/>
                  </a:lnTo>
                  <a:lnTo>
                    <a:pt x="2711" y="9623"/>
                  </a:lnTo>
                  <a:lnTo>
                    <a:pt x="2662" y="9574"/>
                  </a:lnTo>
                  <a:lnTo>
                    <a:pt x="2614" y="9501"/>
                  </a:lnTo>
                  <a:lnTo>
                    <a:pt x="2467" y="9037"/>
                  </a:lnTo>
                  <a:lnTo>
                    <a:pt x="2443" y="8939"/>
                  </a:lnTo>
                  <a:lnTo>
                    <a:pt x="2467" y="8842"/>
                  </a:lnTo>
                  <a:lnTo>
                    <a:pt x="2516" y="8768"/>
                  </a:lnTo>
                  <a:lnTo>
                    <a:pt x="2614" y="8720"/>
                  </a:lnTo>
                  <a:close/>
                  <a:moveTo>
                    <a:pt x="3224" y="9941"/>
                  </a:moveTo>
                  <a:lnTo>
                    <a:pt x="3297" y="10014"/>
                  </a:lnTo>
                  <a:lnTo>
                    <a:pt x="3346" y="10087"/>
                  </a:lnTo>
                  <a:lnTo>
                    <a:pt x="3542" y="10527"/>
                  </a:lnTo>
                  <a:lnTo>
                    <a:pt x="3566" y="10625"/>
                  </a:lnTo>
                  <a:lnTo>
                    <a:pt x="3566" y="10722"/>
                  </a:lnTo>
                  <a:lnTo>
                    <a:pt x="3517" y="10796"/>
                  </a:lnTo>
                  <a:lnTo>
                    <a:pt x="3444" y="10844"/>
                  </a:lnTo>
                  <a:lnTo>
                    <a:pt x="3322" y="10869"/>
                  </a:lnTo>
                  <a:lnTo>
                    <a:pt x="3273" y="10869"/>
                  </a:lnTo>
                  <a:lnTo>
                    <a:pt x="3200" y="10844"/>
                  </a:lnTo>
                  <a:lnTo>
                    <a:pt x="3151" y="10796"/>
                  </a:lnTo>
                  <a:lnTo>
                    <a:pt x="3102" y="10747"/>
                  </a:lnTo>
                  <a:lnTo>
                    <a:pt x="2907" y="10258"/>
                  </a:lnTo>
                  <a:lnTo>
                    <a:pt x="2882" y="10161"/>
                  </a:lnTo>
                  <a:lnTo>
                    <a:pt x="2907" y="10087"/>
                  </a:lnTo>
                  <a:lnTo>
                    <a:pt x="2955" y="10014"/>
                  </a:lnTo>
                  <a:lnTo>
                    <a:pt x="3029" y="9941"/>
                  </a:lnTo>
                  <a:close/>
                  <a:moveTo>
                    <a:pt x="3761" y="11089"/>
                  </a:moveTo>
                  <a:lnTo>
                    <a:pt x="3835" y="11137"/>
                  </a:lnTo>
                  <a:lnTo>
                    <a:pt x="3908" y="11211"/>
                  </a:lnTo>
                  <a:lnTo>
                    <a:pt x="4177" y="11577"/>
                  </a:lnTo>
                  <a:lnTo>
                    <a:pt x="4225" y="11675"/>
                  </a:lnTo>
                  <a:lnTo>
                    <a:pt x="4250" y="11748"/>
                  </a:lnTo>
                  <a:lnTo>
                    <a:pt x="4201" y="11846"/>
                  </a:lnTo>
                  <a:lnTo>
                    <a:pt x="4152" y="11919"/>
                  </a:lnTo>
                  <a:lnTo>
                    <a:pt x="4079" y="11968"/>
                  </a:lnTo>
                  <a:lnTo>
                    <a:pt x="3884" y="11968"/>
                  </a:lnTo>
                  <a:lnTo>
                    <a:pt x="3810" y="11895"/>
                  </a:lnTo>
                  <a:lnTo>
                    <a:pt x="3664" y="11675"/>
                  </a:lnTo>
                  <a:lnTo>
                    <a:pt x="3493" y="11455"/>
                  </a:lnTo>
                  <a:lnTo>
                    <a:pt x="3468" y="11382"/>
                  </a:lnTo>
                  <a:lnTo>
                    <a:pt x="3468" y="11284"/>
                  </a:lnTo>
                  <a:lnTo>
                    <a:pt x="3517" y="11186"/>
                  </a:lnTo>
                  <a:lnTo>
                    <a:pt x="3566" y="11137"/>
                  </a:lnTo>
                  <a:lnTo>
                    <a:pt x="3664" y="11089"/>
                  </a:lnTo>
                  <a:close/>
                  <a:moveTo>
                    <a:pt x="4616" y="12041"/>
                  </a:moveTo>
                  <a:lnTo>
                    <a:pt x="4714" y="12090"/>
                  </a:lnTo>
                  <a:lnTo>
                    <a:pt x="4909" y="12212"/>
                  </a:lnTo>
                  <a:lnTo>
                    <a:pt x="5105" y="12334"/>
                  </a:lnTo>
                  <a:lnTo>
                    <a:pt x="5178" y="12383"/>
                  </a:lnTo>
                  <a:lnTo>
                    <a:pt x="5227" y="12481"/>
                  </a:lnTo>
                  <a:lnTo>
                    <a:pt x="5227" y="12554"/>
                  </a:lnTo>
                  <a:lnTo>
                    <a:pt x="5202" y="12652"/>
                  </a:lnTo>
                  <a:lnTo>
                    <a:pt x="5154" y="12725"/>
                  </a:lnTo>
                  <a:lnTo>
                    <a:pt x="5105" y="12749"/>
                  </a:lnTo>
                  <a:lnTo>
                    <a:pt x="5056" y="12774"/>
                  </a:lnTo>
                  <a:lnTo>
                    <a:pt x="4983" y="12798"/>
                  </a:lnTo>
                  <a:lnTo>
                    <a:pt x="4885" y="12774"/>
                  </a:lnTo>
                  <a:lnTo>
                    <a:pt x="4641" y="12627"/>
                  </a:lnTo>
                  <a:lnTo>
                    <a:pt x="4421" y="12481"/>
                  </a:lnTo>
                  <a:lnTo>
                    <a:pt x="4348" y="12407"/>
                  </a:lnTo>
                  <a:lnTo>
                    <a:pt x="4323" y="12310"/>
                  </a:lnTo>
                  <a:lnTo>
                    <a:pt x="4323" y="12236"/>
                  </a:lnTo>
                  <a:lnTo>
                    <a:pt x="4372" y="12139"/>
                  </a:lnTo>
                  <a:lnTo>
                    <a:pt x="4445" y="12066"/>
                  </a:lnTo>
                  <a:lnTo>
                    <a:pt x="4543" y="12041"/>
                  </a:lnTo>
                  <a:close/>
                  <a:moveTo>
                    <a:pt x="0" y="1"/>
                  </a:moveTo>
                  <a:lnTo>
                    <a:pt x="0" y="5325"/>
                  </a:lnTo>
                  <a:lnTo>
                    <a:pt x="74" y="5349"/>
                  </a:lnTo>
                  <a:lnTo>
                    <a:pt x="147" y="5422"/>
                  </a:lnTo>
                  <a:lnTo>
                    <a:pt x="171" y="5496"/>
                  </a:lnTo>
                  <a:lnTo>
                    <a:pt x="171" y="5569"/>
                  </a:lnTo>
                  <a:lnTo>
                    <a:pt x="171" y="5642"/>
                  </a:lnTo>
                  <a:lnTo>
                    <a:pt x="122" y="5716"/>
                  </a:lnTo>
                  <a:lnTo>
                    <a:pt x="74" y="5764"/>
                  </a:lnTo>
                  <a:lnTo>
                    <a:pt x="0" y="5789"/>
                  </a:lnTo>
                  <a:lnTo>
                    <a:pt x="0" y="13360"/>
                  </a:lnTo>
                  <a:lnTo>
                    <a:pt x="6179" y="16486"/>
                  </a:lnTo>
                  <a:lnTo>
                    <a:pt x="6179" y="13116"/>
                  </a:lnTo>
                  <a:lnTo>
                    <a:pt x="5935" y="13091"/>
                  </a:lnTo>
                  <a:lnTo>
                    <a:pt x="5691" y="13042"/>
                  </a:lnTo>
                  <a:lnTo>
                    <a:pt x="5593" y="12994"/>
                  </a:lnTo>
                  <a:lnTo>
                    <a:pt x="5520" y="12945"/>
                  </a:lnTo>
                  <a:lnTo>
                    <a:pt x="5495" y="12847"/>
                  </a:lnTo>
                  <a:lnTo>
                    <a:pt x="5495" y="12749"/>
                  </a:lnTo>
                  <a:lnTo>
                    <a:pt x="5520" y="12676"/>
                  </a:lnTo>
                  <a:lnTo>
                    <a:pt x="5593" y="12603"/>
                  </a:lnTo>
                  <a:lnTo>
                    <a:pt x="5691" y="12554"/>
                  </a:lnTo>
                  <a:lnTo>
                    <a:pt x="5789" y="12554"/>
                  </a:lnTo>
                  <a:lnTo>
                    <a:pt x="6179" y="12627"/>
                  </a:lnTo>
                  <a:lnTo>
                    <a:pt x="6179" y="3127"/>
                  </a:lnTo>
                  <a:lnTo>
                    <a:pt x="0"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2" name="Google Shape;1042;p48"/>
            <p:cNvSpPr/>
            <p:nvPr/>
          </p:nvSpPr>
          <p:spPr>
            <a:xfrm>
              <a:off x="3918650" y="293075"/>
              <a:ext cx="153900" cy="407275"/>
            </a:xfrm>
            <a:custGeom>
              <a:avLst/>
              <a:gdLst/>
              <a:ahLst/>
              <a:cxnLst/>
              <a:rect l="l" t="t" r="r" b="b"/>
              <a:pathLst>
                <a:path w="6156" h="16291" extrusionOk="0">
                  <a:moveTo>
                    <a:pt x="5349" y="5495"/>
                  </a:moveTo>
                  <a:lnTo>
                    <a:pt x="5447" y="5520"/>
                  </a:lnTo>
                  <a:lnTo>
                    <a:pt x="5520" y="5569"/>
                  </a:lnTo>
                  <a:lnTo>
                    <a:pt x="5569" y="5666"/>
                  </a:lnTo>
                  <a:lnTo>
                    <a:pt x="5569" y="5764"/>
                  </a:lnTo>
                  <a:lnTo>
                    <a:pt x="5545" y="5837"/>
                  </a:lnTo>
                  <a:lnTo>
                    <a:pt x="5496" y="5935"/>
                  </a:lnTo>
                  <a:lnTo>
                    <a:pt x="5423" y="5984"/>
                  </a:lnTo>
                  <a:lnTo>
                    <a:pt x="5203" y="6057"/>
                  </a:lnTo>
                  <a:lnTo>
                    <a:pt x="5008" y="6155"/>
                  </a:lnTo>
                  <a:lnTo>
                    <a:pt x="4934" y="6179"/>
                  </a:lnTo>
                  <a:lnTo>
                    <a:pt x="4812" y="6179"/>
                  </a:lnTo>
                  <a:lnTo>
                    <a:pt x="4763" y="6155"/>
                  </a:lnTo>
                  <a:lnTo>
                    <a:pt x="4714" y="6106"/>
                  </a:lnTo>
                  <a:lnTo>
                    <a:pt x="4666" y="6057"/>
                  </a:lnTo>
                  <a:lnTo>
                    <a:pt x="4641" y="5959"/>
                  </a:lnTo>
                  <a:lnTo>
                    <a:pt x="4641" y="5862"/>
                  </a:lnTo>
                  <a:lnTo>
                    <a:pt x="4690" y="5788"/>
                  </a:lnTo>
                  <a:lnTo>
                    <a:pt x="4763" y="5740"/>
                  </a:lnTo>
                  <a:lnTo>
                    <a:pt x="5008" y="5617"/>
                  </a:lnTo>
                  <a:lnTo>
                    <a:pt x="5252" y="5520"/>
                  </a:lnTo>
                  <a:lnTo>
                    <a:pt x="5349" y="5495"/>
                  </a:lnTo>
                  <a:close/>
                  <a:moveTo>
                    <a:pt x="4250" y="6155"/>
                  </a:moveTo>
                  <a:lnTo>
                    <a:pt x="4348" y="6179"/>
                  </a:lnTo>
                  <a:lnTo>
                    <a:pt x="4421" y="6252"/>
                  </a:lnTo>
                  <a:lnTo>
                    <a:pt x="4470" y="6326"/>
                  </a:lnTo>
                  <a:lnTo>
                    <a:pt x="4470" y="6423"/>
                  </a:lnTo>
                  <a:lnTo>
                    <a:pt x="4446" y="6497"/>
                  </a:lnTo>
                  <a:lnTo>
                    <a:pt x="4397" y="6594"/>
                  </a:lnTo>
                  <a:lnTo>
                    <a:pt x="4226" y="6741"/>
                  </a:lnTo>
                  <a:lnTo>
                    <a:pt x="4079" y="6912"/>
                  </a:lnTo>
                  <a:lnTo>
                    <a:pt x="3982" y="6985"/>
                  </a:lnTo>
                  <a:lnTo>
                    <a:pt x="3884" y="7010"/>
                  </a:lnTo>
                  <a:lnTo>
                    <a:pt x="3811" y="6985"/>
                  </a:lnTo>
                  <a:lnTo>
                    <a:pt x="3738" y="6936"/>
                  </a:lnTo>
                  <a:lnTo>
                    <a:pt x="3664" y="6863"/>
                  </a:lnTo>
                  <a:lnTo>
                    <a:pt x="3640" y="6790"/>
                  </a:lnTo>
                  <a:lnTo>
                    <a:pt x="3664" y="6692"/>
                  </a:lnTo>
                  <a:lnTo>
                    <a:pt x="3713" y="6594"/>
                  </a:lnTo>
                  <a:lnTo>
                    <a:pt x="3884" y="6399"/>
                  </a:lnTo>
                  <a:lnTo>
                    <a:pt x="4079" y="6228"/>
                  </a:lnTo>
                  <a:lnTo>
                    <a:pt x="4153" y="6179"/>
                  </a:lnTo>
                  <a:lnTo>
                    <a:pt x="4250" y="6155"/>
                  </a:lnTo>
                  <a:close/>
                  <a:moveTo>
                    <a:pt x="3469" y="7156"/>
                  </a:moveTo>
                  <a:lnTo>
                    <a:pt x="3542" y="7205"/>
                  </a:lnTo>
                  <a:lnTo>
                    <a:pt x="3615" y="7254"/>
                  </a:lnTo>
                  <a:lnTo>
                    <a:pt x="3664" y="7351"/>
                  </a:lnTo>
                  <a:lnTo>
                    <a:pt x="3664" y="7449"/>
                  </a:lnTo>
                  <a:lnTo>
                    <a:pt x="3640" y="7547"/>
                  </a:lnTo>
                  <a:lnTo>
                    <a:pt x="3396" y="7962"/>
                  </a:lnTo>
                  <a:lnTo>
                    <a:pt x="3371" y="8011"/>
                  </a:lnTo>
                  <a:lnTo>
                    <a:pt x="3298" y="8060"/>
                  </a:lnTo>
                  <a:lnTo>
                    <a:pt x="3249" y="8084"/>
                  </a:lnTo>
                  <a:lnTo>
                    <a:pt x="3176" y="8084"/>
                  </a:lnTo>
                  <a:lnTo>
                    <a:pt x="3078" y="8060"/>
                  </a:lnTo>
                  <a:lnTo>
                    <a:pt x="3005" y="8011"/>
                  </a:lnTo>
                  <a:lnTo>
                    <a:pt x="2956" y="7913"/>
                  </a:lnTo>
                  <a:lnTo>
                    <a:pt x="2932" y="7840"/>
                  </a:lnTo>
                  <a:lnTo>
                    <a:pt x="2956" y="7742"/>
                  </a:lnTo>
                  <a:lnTo>
                    <a:pt x="3225" y="7278"/>
                  </a:lnTo>
                  <a:lnTo>
                    <a:pt x="3273" y="7205"/>
                  </a:lnTo>
                  <a:lnTo>
                    <a:pt x="3371" y="7180"/>
                  </a:lnTo>
                  <a:lnTo>
                    <a:pt x="3469" y="7156"/>
                  </a:lnTo>
                  <a:close/>
                  <a:moveTo>
                    <a:pt x="2858" y="8328"/>
                  </a:moveTo>
                  <a:lnTo>
                    <a:pt x="2956" y="8353"/>
                  </a:lnTo>
                  <a:lnTo>
                    <a:pt x="3029" y="8402"/>
                  </a:lnTo>
                  <a:lnTo>
                    <a:pt x="3078" y="8475"/>
                  </a:lnTo>
                  <a:lnTo>
                    <a:pt x="3103" y="8573"/>
                  </a:lnTo>
                  <a:lnTo>
                    <a:pt x="3103" y="8670"/>
                  </a:lnTo>
                  <a:lnTo>
                    <a:pt x="2932" y="9110"/>
                  </a:lnTo>
                  <a:lnTo>
                    <a:pt x="2907" y="9183"/>
                  </a:lnTo>
                  <a:lnTo>
                    <a:pt x="2858" y="9232"/>
                  </a:lnTo>
                  <a:lnTo>
                    <a:pt x="2785" y="9281"/>
                  </a:lnTo>
                  <a:lnTo>
                    <a:pt x="2638" y="9281"/>
                  </a:lnTo>
                  <a:lnTo>
                    <a:pt x="2541" y="9232"/>
                  </a:lnTo>
                  <a:lnTo>
                    <a:pt x="2492" y="9159"/>
                  </a:lnTo>
                  <a:lnTo>
                    <a:pt x="2468" y="9061"/>
                  </a:lnTo>
                  <a:lnTo>
                    <a:pt x="2468" y="8963"/>
                  </a:lnTo>
                  <a:lnTo>
                    <a:pt x="2638" y="8499"/>
                  </a:lnTo>
                  <a:lnTo>
                    <a:pt x="2687" y="8402"/>
                  </a:lnTo>
                  <a:lnTo>
                    <a:pt x="2761" y="8353"/>
                  </a:lnTo>
                  <a:lnTo>
                    <a:pt x="2858" y="8328"/>
                  </a:lnTo>
                  <a:close/>
                  <a:moveTo>
                    <a:pt x="2541" y="9574"/>
                  </a:moveTo>
                  <a:lnTo>
                    <a:pt x="2638" y="9623"/>
                  </a:lnTo>
                  <a:lnTo>
                    <a:pt x="2712" y="9696"/>
                  </a:lnTo>
                  <a:lnTo>
                    <a:pt x="2736" y="9769"/>
                  </a:lnTo>
                  <a:lnTo>
                    <a:pt x="2736" y="9867"/>
                  </a:lnTo>
                  <a:lnTo>
                    <a:pt x="2638" y="10355"/>
                  </a:lnTo>
                  <a:lnTo>
                    <a:pt x="2590" y="10429"/>
                  </a:lnTo>
                  <a:lnTo>
                    <a:pt x="2541" y="10502"/>
                  </a:lnTo>
                  <a:lnTo>
                    <a:pt x="2468" y="10526"/>
                  </a:lnTo>
                  <a:lnTo>
                    <a:pt x="2394" y="10551"/>
                  </a:lnTo>
                  <a:lnTo>
                    <a:pt x="2345" y="10551"/>
                  </a:lnTo>
                  <a:lnTo>
                    <a:pt x="2248" y="10502"/>
                  </a:lnTo>
                  <a:lnTo>
                    <a:pt x="2199" y="10429"/>
                  </a:lnTo>
                  <a:lnTo>
                    <a:pt x="2150" y="10355"/>
                  </a:lnTo>
                  <a:lnTo>
                    <a:pt x="2150" y="10258"/>
                  </a:lnTo>
                  <a:lnTo>
                    <a:pt x="2248" y="9769"/>
                  </a:lnTo>
                  <a:lnTo>
                    <a:pt x="2297" y="9672"/>
                  </a:lnTo>
                  <a:lnTo>
                    <a:pt x="2370" y="9598"/>
                  </a:lnTo>
                  <a:lnTo>
                    <a:pt x="2443" y="9574"/>
                  </a:lnTo>
                  <a:close/>
                  <a:moveTo>
                    <a:pt x="2297" y="10844"/>
                  </a:moveTo>
                  <a:lnTo>
                    <a:pt x="2394" y="10868"/>
                  </a:lnTo>
                  <a:lnTo>
                    <a:pt x="2468" y="10942"/>
                  </a:lnTo>
                  <a:lnTo>
                    <a:pt x="2516" y="11015"/>
                  </a:lnTo>
                  <a:lnTo>
                    <a:pt x="2516" y="11113"/>
                  </a:lnTo>
                  <a:lnTo>
                    <a:pt x="2492" y="11357"/>
                  </a:lnTo>
                  <a:lnTo>
                    <a:pt x="2468" y="11430"/>
                  </a:lnTo>
                  <a:lnTo>
                    <a:pt x="2419" y="11503"/>
                  </a:lnTo>
                  <a:lnTo>
                    <a:pt x="2345" y="11552"/>
                  </a:lnTo>
                  <a:lnTo>
                    <a:pt x="2248" y="11577"/>
                  </a:lnTo>
                  <a:lnTo>
                    <a:pt x="2223" y="11577"/>
                  </a:lnTo>
                  <a:lnTo>
                    <a:pt x="2126" y="11552"/>
                  </a:lnTo>
                  <a:lnTo>
                    <a:pt x="2052" y="11503"/>
                  </a:lnTo>
                  <a:lnTo>
                    <a:pt x="2028" y="11406"/>
                  </a:lnTo>
                  <a:lnTo>
                    <a:pt x="2003" y="11308"/>
                  </a:lnTo>
                  <a:lnTo>
                    <a:pt x="2028" y="11064"/>
                  </a:lnTo>
                  <a:lnTo>
                    <a:pt x="2052" y="10966"/>
                  </a:lnTo>
                  <a:lnTo>
                    <a:pt x="2126" y="10893"/>
                  </a:lnTo>
                  <a:lnTo>
                    <a:pt x="2199" y="10844"/>
                  </a:lnTo>
                  <a:close/>
                  <a:moveTo>
                    <a:pt x="6155" y="0"/>
                  </a:moveTo>
                  <a:lnTo>
                    <a:pt x="538" y="2858"/>
                  </a:lnTo>
                  <a:lnTo>
                    <a:pt x="416" y="2906"/>
                  </a:lnTo>
                  <a:lnTo>
                    <a:pt x="318" y="3004"/>
                  </a:lnTo>
                  <a:lnTo>
                    <a:pt x="221" y="3102"/>
                  </a:lnTo>
                  <a:lnTo>
                    <a:pt x="147" y="3224"/>
                  </a:lnTo>
                  <a:lnTo>
                    <a:pt x="74" y="3322"/>
                  </a:lnTo>
                  <a:lnTo>
                    <a:pt x="25" y="3444"/>
                  </a:lnTo>
                  <a:lnTo>
                    <a:pt x="1" y="3566"/>
                  </a:lnTo>
                  <a:lnTo>
                    <a:pt x="1" y="3688"/>
                  </a:lnTo>
                  <a:lnTo>
                    <a:pt x="1" y="15924"/>
                  </a:lnTo>
                  <a:lnTo>
                    <a:pt x="1" y="16046"/>
                  </a:lnTo>
                  <a:lnTo>
                    <a:pt x="50" y="16119"/>
                  </a:lnTo>
                  <a:lnTo>
                    <a:pt x="98" y="16193"/>
                  </a:lnTo>
                  <a:lnTo>
                    <a:pt x="172" y="16241"/>
                  </a:lnTo>
                  <a:lnTo>
                    <a:pt x="245" y="16266"/>
                  </a:lnTo>
                  <a:lnTo>
                    <a:pt x="343" y="16290"/>
                  </a:lnTo>
                  <a:lnTo>
                    <a:pt x="465" y="16266"/>
                  </a:lnTo>
                  <a:lnTo>
                    <a:pt x="563" y="16217"/>
                  </a:lnTo>
                  <a:lnTo>
                    <a:pt x="6155" y="13360"/>
                  </a:lnTo>
                  <a:lnTo>
                    <a:pt x="6155" y="5813"/>
                  </a:lnTo>
                  <a:lnTo>
                    <a:pt x="6009" y="5813"/>
                  </a:lnTo>
                  <a:lnTo>
                    <a:pt x="5936" y="5764"/>
                  </a:lnTo>
                  <a:lnTo>
                    <a:pt x="5887" y="5691"/>
                  </a:lnTo>
                  <a:lnTo>
                    <a:pt x="5862" y="5593"/>
                  </a:lnTo>
                  <a:lnTo>
                    <a:pt x="5887" y="5495"/>
                  </a:lnTo>
                  <a:lnTo>
                    <a:pt x="5936" y="5422"/>
                  </a:lnTo>
                  <a:lnTo>
                    <a:pt x="6009" y="5373"/>
                  </a:lnTo>
                  <a:lnTo>
                    <a:pt x="6082" y="5349"/>
                  </a:lnTo>
                  <a:lnTo>
                    <a:pt x="6155" y="5324"/>
                  </a:lnTo>
                  <a:lnTo>
                    <a:pt x="6155"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3" name="Google Shape;1043;p48"/>
            <p:cNvSpPr/>
            <p:nvPr/>
          </p:nvSpPr>
          <p:spPr>
            <a:xfrm>
              <a:off x="4253250" y="298550"/>
              <a:ext cx="153900" cy="406675"/>
            </a:xfrm>
            <a:custGeom>
              <a:avLst/>
              <a:gdLst/>
              <a:ahLst/>
              <a:cxnLst/>
              <a:rect l="l" t="t" r="r" b="b"/>
              <a:pathLst>
                <a:path w="6156" h="16267" extrusionOk="0">
                  <a:moveTo>
                    <a:pt x="3713" y="4348"/>
                  </a:moveTo>
                  <a:lnTo>
                    <a:pt x="3737" y="4373"/>
                  </a:lnTo>
                  <a:lnTo>
                    <a:pt x="3786" y="4397"/>
                  </a:lnTo>
                  <a:lnTo>
                    <a:pt x="3811" y="4421"/>
                  </a:lnTo>
                  <a:lnTo>
                    <a:pt x="3835" y="4544"/>
                  </a:lnTo>
                  <a:lnTo>
                    <a:pt x="3811" y="4666"/>
                  </a:lnTo>
                  <a:lnTo>
                    <a:pt x="3737" y="4812"/>
                  </a:lnTo>
                  <a:lnTo>
                    <a:pt x="3224" y="5716"/>
                  </a:lnTo>
                  <a:lnTo>
                    <a:pt x="3762" y="6009"/>
                  </a:lnTo>
                  <a:lnTo>
                    <a:pt x="3786" y="6033"/>
                  </a:lnTo>
                  <a:lnTo>
                    <a:pt x="3811" y="6082"/>
                  </a:lnTo>
                  <a:lnTo>
                    <a:pt x="3835" y="6180"/>
                  </a:lnTo>
                  <a:lnTo>
                    <a:pt x="3811" y="6326"/>
                  </a:lnTo>
                  <a:lnTo>
                    <a:pt x="3762" y="6473"/>
                  </a:lnTo>
                  <a:lnTo>
                    <a:pt x="3664" y="6595"/>
                  </a:lnTo>
                  <a:lnTo>
                    <a:pt x="3566" y="6668"/>
                  </a:lnTo>
                  <a:lnTo>
                    <a:pt x="3444" y="6717"/>
                  </a:lnTo>
                  <a:lnTo>
                    <a:pt x="3395" y="6717"/>
                  </a:lnTo>
                  <a:lnTo>
                    <a:pt x="3371" y="6693"/>
                  </a:lnTo>
                  <a:lnTo>
                    <a:pt x="2834" y="6400"/>
                  </a:lnTo>
                  <a:lnTo>
                    <a:pt x="2321" y="7303"/>
                  </a:lnTo>
                  <a:lnTo>
                    <a:pt x="2223" y="7426"/>
                  </a:lnTo>
                  <a:lnTo>
                    <a:pt x="2125" y="7499"/>
                  </a:lnTo>
                  <a:lnTo>
                    <a:pt x="2003" y="7548"/>
                  </a:lnTo>
                  <a:lnTo>
                    <a:pt x="1954" y="7548"/>
                  </a:lnTo>
                  <a:lnTo>
                    <a:pt x="1930" y="7523"/>
                  </a:lnTo>
                  <a:lnTo>
                    <a:pt x="1881" y="7499"/>
                  </a:lnTo>
                  <a:lnTo>
                    <a:pt x="1857" y="7450"/>
                  </a:lnTo>
                  <a:lnTo>
                    <a:pt x="1832" y="7352"/>
                  </a:lnTo>
                  <a:lnTo>
                    <a:pt x="1857" y="7206"/>
                  </a:lnTo>
                  <a:lnTo>
                    <a:pt x="1930" y="7059"/>
                  </a:lnTo>
                  <a:lnTo>
                    <a:pt x="2443" y="6156"/>
                  </a:lnTo>
                  <a:lnTo>
                    <a:pt x="1906" y="5862"/>
                  </a:lnTo>
                  <a:lnTo>
                    <a:pt x="1881" y="5838"/>
                  </a:lnTo>
                  <a:lnTo>
                    <a:pt x="1857" y="5789"/>
                  </a:lnTo>
                  <a:lnTo>
                    <a:pt x="1832" y="5691"/>
                  </a:lnTo>
                  <a:lnTo>
                    <a:pt x="1857" y="5569"/>
                  </a:lnTo>
                  <a:lnTo>
                    <a:pt x="1906" y="5423"/>
                  </a:lnTo>
                  <a:lnTo>
                    <a:pt x="2003" y="5301"/>
                  </a:lnTo>
                  <a:lnTo>
                    <a:pt x="2101" y="5203"/>
                  </a:lnTo>
                  <a:lnTo>
                    <a:pt x="2223" y="5179"/>
                  </a:lnTo>
                  <a:lnTo>
                    <a:pt x="2272" y="5179"/>
                  </a:lnTo>
                  <a:lnTo>
                    <a:pt x="2296" y="5203"/>
                  </a:lnTo>
                  <a:lnTo>
                    <a:pt x="2834" y="5496"/>
                  </a:lnTo>
                  <a:lnTo>
                    <a:pt x="3347" y="4592"/>
                  </a:lnTo>
                  <a:lnTo>
                    <a:pt x="3444" y="4470"/>
                  </a:lnTo>
                  <a:lnTo>
                    <a:pt x="3542" y="4373"/>
                  </a:lnTo>
                  <a:lnTo>
                    <a:pt x="3664" y="4348"/>
                  </a:lnTo>
                  <a:close/>
                  <a:moveTo>
                    <a:pt x="3176" y="7303"/>
                  </a:moveTo>
                  <a:lnTo>
                    <a:pt x="3249" y="7328"/>
                  </a:lnTo>
                  <a:lnTo>
                    <a:pt x="3322" y="7401"/>
                  </a:lnTo>
                  <a:lnTo>
                    <a:pt x="3371" y="7474"/>
                  </a:lnTo>
                  <a:lnTo>
                    <a:pt x="3420" y="7743"/>
                  </a:lnTo>
                  <a:lnTo>
                    <a:pt x="3420" y="7841"/>
                  </a:lnTo>
                  <a:lnTo>
                    <a:pt x="3371" y="7914"/>
                  </a:lnTo>
                  <a:lnTo>
                    <a:pt x="3298" y="7987"/>
                  </a:lnTo>
                  <a:lnTo>
                    <a:pt x="3224" y="8012"/>
                  </a:lnTo>
                  <a:lnTo>
                    <a:pt x="3102" y="8012"/>
                  </a:lnTo>
                  <a:lnTo>
                    <a:pt x="3029" y="7963"/>
                  </a:lnTo>
                  <a:lnTo>
                    <a:pt x="2956" y="7914"/>
                  </a:lnTo>
                  <a:lnTo>
                    <a:pt x="2931" y="7816"/>
                  </a:lnTo>
                  <a:lnTo>
                    <a:pt x="2883" y="7596"/>
                  </a:lnTo>
                  <a:lnTo>
                    <a:pt x="2883" y="7499"/>
                  </a:lnTo>
                  <a:lnTo>
                    <a:pt x="2907" y="7426"/>
                  </a:lnTo>
                  <a:lnTo>
                    <a:pt x="2980" y="7352"/>
                  </a:lnTo>
                  <a:lnTo>
                    <a:pt x="3078" y="7303"/>
                  </a:lnTo>
                  <a:close/>
                  <a:moveTo>
                    <a:pt x="3249" y="8354"/>
                  </a:moveTo>
                  <a:lnTo>
                    <a:pt x="3347" y="8378"/>
                  </a:lnTo>
                  <a:lnTo>
                    <a:pt x="3444" y="8427"/>
                  </a:lnTo>
                  <a:lnTo>
                    <a:pt x="3493" y="8500"/>
                  </a:lnTo>
                  <a:lnTo>
                    <a:pt x="3518" y="8598"/>
                  </a:lnTo>
                  <a:lnTo>
                    <a:pt x="3542" y="9013"/>
                  </a:lnTo>
                  <a:lnTo>
                    <a:pt x="3518" y="9111"/>
                  </a:lnTo>
                  <a:lnTo>
                    <a:pt x="3518" y="9208"/>
                  </a:lnTo>
                  <a:lnTo>
                    <a:pt x="3469" y="9282"/>
                  </a:lnTo>
                  <a:lnTo>
                    <a:pt x="3371" y="9331"/>
                  </a:lnTo>
                  <a:lnTo>
                    <a:pt x="3273" y="9355"/>
                  </a:lnTo>
                  <a:lnTo>
                    <a:pt x="3176" y="9331"/>
                  </a:lnTo>
                  <a:lnTo>
                    <a:pt x="3102" y="9282"/>
                  </a:lnTo>
                  <a:lnTo>
                    <a:pt x="3054" y="9184"/>
                  </a:lnTo>
                  <a:lnTo>
                    <a:pt x="3029" y="9086"/>
                  </a:lnTo>
                  <a:lnTo>
                    <a:pt x="3054" y="9013"/>
                  </a:lnTo>
                  <a:lnTo>
                    <a:pt x="3029" y="8622"/>
                  </a:lnTo>
                  <a:lnTo>
                    <a:pt x="3054" y="8525"/>
                  </a:lnTo>
                  <a:lnTo>
                    <a:pt x="3102" y="8451"/>
                  </a:lnTo>
                  <a:lnTo>
                    <a:pt x="3176" y="8378"/>
                  </a:lnTo>
                  <a:lnTo>
                    <a:pt x="3249" y="8354"/>
                  </a:lnTo>
                  <a:close/>
                  <a:moveTo>
                    <a:pt x="3249" y="9648"/>
                  </a:moveTo>
                  <a:lnTo>
                    <a:pt x="3347" y="9697"/>
                  </a:lnTo>
                  <a:lnTo>
                    <a:pt x="3420" y="9746"/>
                  </a:lnTo>
                  <a:lnTo>
                    <a:pt x="3469" y="9843"/>
                  </a:lnTo>
                  <a:lnTo>
                    <a:pt x="3469" y="9941"/>
                  </a:lnTo>
                  <a:lnTo>
                    <a:pt x="3347" y="10454"/>
                  </a:lnTo>
                  <a:lnTo>
                    <a:pt x="3322" y="10527"/>
                  </a:lnTo>
                  <a:lnTo>
                    <a:pt x="3273" y="10576"/>
                  </a:lnTo>
                  <a:lnTo>
                    <a:pt x="3200" y="10601"/>
                  </a:lnTo>
                  <a:lnTo>
                    <a:pt x="3127" y="10625"/>
                  </a:lnTo>
                  <a:lnTo>
                    <a:pt x="3054" y="10625"/>
                  </a:lnTo>
                  <a:lnTo>
                    <a:pt x="2956" y="10576"/>
                  </a:lnTo>
                  <a:lnTo>
                    <a:pt x="2907" y="10503"/>
                  </a:lnTo>
                  <a:lnTo>
                    <a:pt x="2883" y="10405"/>
                  </a:lnTo>
                  <a:lnTo>
                    <a:pt x="2883" y="10307"/>
                  </a:lnTo>
                  <a:lnTo>
                    <a:pt x="2980" y="9868"/>
                  </a:lnTo>
                  <a:lnTo>
                    <a:pt x="3005" y="9770"/>
                  </a:lnTo>
                  <a:lnTo>
                    <a:pt x="3078" y="9697"/>
                  </a:lnTo>
                  <a:lnTo>
                    <a:pt x="3151" y="9648"/>
                  </a:lnTo>
                  <a:close/>
                  <a:moveTo>
                    <a:pt x="2858" y="10869"/>
                  </a:moveTo>
                  <a:lnTo>
                    <a:pt x="2931" y="10894"/>
                  </a:lnTo>
                  <a:lnTo>
                    <a:pt x="3005" y="10967"/>
                  </a:lnTo>
                  <a:lnTo>
                    <a:pt x="3054" y="11040"/>
                  </a:lnTo>
                  <a:lnTo>
                    <a:pt x="3078" y="11138"/>
                  </a:lnTo>
                  <a:lnTo>
                    <a:pt x="3029" y="11236"/>
                  </a:lnTo>
                  <a:lnTo>
                    <a:pt x="2907" y="11480"/>
                  </a:lnTo>
                  <a:lnTo>
                    <a:pt x="2736" y="11700"/>
                  </a:lnTo>
                  <a:lnTo>
                    <a:pt x="2663" y="11748"/>
                  </a:lnTo>
                  <a:lnTo>
                    <a:pt x="2565" y="11773"/>
                  </a:lnTo>
                  <a:lnTo>
                    <a:pt x="2467" y="11773"/>
                  </a:lnTo>
                  <a:lnTo>
                    <a:pt x="2394" y="11724"/>
                  </a:lnTo>
                  <a:lnTo>
                    <a:pt x="2345" y="11651"/>
                  </a:lnTo>
                  <a:lnTo>
                    <a:pt x="2321" y="11577"/>
                  </a:lnTo>
                  <a:lnTo>
                    <a:pt x="2321" y="11480"/>
                  </a:lnTo>
                  <a:lnTo>
                    <a:pt x="2370" y="11382"/>
                  </a:lnTo>
                  <a:lnTo>
                    <a:pt x="2492" y="11211"/>
                  </a:lnTo>
                  <a:lnTo>
                    <a:pt x="2614" y="11016"/>
                  </a:lnTo>
                  <a:lnTo>
                    <a:pt x="2663" y="10918"/>
                  </a:lnTo>
                  <a:lnTo>
                    <a:pt x="2760" y="10894"/>
                  </a:lnTo>
                  <a:lnTo>
                    <a:pt x="2858" y="10869"/>
                  </a:lnTo>
                  <a:close/>
                  <a:moveTo>
                    <a:pt x="2028" y="11846"/>
                  </a:moveTo>
                  <a:lnTo>
                    <a:pt x="2101" y="11871"/>
                  </a:lnTo>
                  <a:lnTo>
                    <a:pt x="2174" y="11944"/>
                  </a:lnTo>
                  <a:lnTo>
                    <a:pt x="2223" y="12041"/>
                  </a:lnTo>
                  <a:lnTo>
                    <a:pt x="2223" y="12115"/>
                  </a:lnTo>
                  <a:lnTo>
                    <a:pt x="2174" y="12212"/>
                  </a:lnTo>
                  <a:lnTo>
                    <a:pt x="2125" y="12286"/>
                  </a:lnTo>
                  <a:lnTo>
                    <a:pt x="1881" y="12432"/>
                  </a:lnTo>
                  <a:lnTo>
                    <a:pt x="1661" y="12554"/>
                  </a:lnTo>
                  <a:lnTo>
                    <a:pt x="1539" y="12579"/>
                  </a:lnTo>
                  <a:lnTo>
                    <a:pt x="1490" y="12554"/>
                  </a:lnTo>
                  <a:lnTo>
                    <a:pt x="1417" y="12530"/>
                  </a:lnTo>
                  <a:lnTo>
                    <a:pt x="1368" y="12481"/>
                  </a:lnTo>
                  <a:lnTo>
                    <a:pt x="1319" y="12432"/>
                  </a:lnTo>
                  <a:lnTo>
                    <a:pt x="1295" y="12335"/>
                  </a:lnTo>
                  <a:lnTo>
                    <a:pt x="1319" y="12237"/>
                  </a:lnTo>
                  <a:lnTo>
                    <a:pt x="1368" y="12164"/>
                  </a:lnTo>
                  <a:lnTo>
                    <a:pt x="1442" y="12115"/>
                  </a:lnTo>
                  <a:lnTo>
                    <a:pt x="1637" y="11993"/>
                  </a:lnTo>
                  <a:lnTo>
                    <a:pt x="1832" y="11871"/>
                  </a:lnTo>
                  <a:lnTo>
                    <a:pt x="1930" y="11846"/>
                  </a:lnTo>
                  <a:close/>
                  <a:moveTo>
                    <a:pt x="831" y="12335"/>
                  </a:moveTo>
                  <a:lnTo>
                    <a:pt x="929" y="12383"/>
                  </a:lnTo>
                  <a:lnTo>
                    <a:pt x="1002" y="12432"/>
                  </a:lnTo>
                  <a:lnTo>
                    <a:pt x="1026" y="12530"/>
                  </a:lnTo>
                  <a:lnTo>
                    <a:pt x="1026" y="12628"/>
                  </a:lnTo>
                  <a:lnTo>
                    <a:pt x="1002" y="12701"/>
                  </a:lnTo>
                  <a:lnTo>
                    <a:pt x="929" y="12774"/>
                  </a:lnTo>
                  <a:lnTo>
                    <a:pt x="855" y="12823"/>
                  </a:lnTo>
                  <a:lnTo>
                    <a:pt x="318" y="12896"/>
                  </a:lnTo>
                  <a:lnTo>
                    <a:pt x="294" y="12896"/>
                  </a:lnTo>
                  <a:lnTo>
                    <a:pt x="220" y="12872"/>
                  </a:lnTo>
                  <a:lnTo>
                    <a:pt x="147" y="12823"/>
                  </a:lnTo>
                  <a:lnTo>
                    <a:pt x="74" y="12774"/>
                  </a:lnTo>
                  <a:lnTo>
                    <a:pt x="49" y="12676"/>
                  </a:lnTo>
                  <a:lnTo>
                    <a:pt x="74" y="12579"/>
                  </a:lnTo>
                  <a:lnTo>
                    <a:pt x="123" y="12506"/>
                  </a:lnTo>
                  <a:lnTo>
                    <a:pt x="196" y="12432"/>
                  </a:lnTo>
                  <a:lnTo>
                    <a:pt x="269" y="12408"/>
                  </a:lnTo>
                  <a:lnTo>
                    <a:pt x="733" y="12335"/>
                  </a:lnTo>
                  <a:close/>
                  <a:moveTo>
                    <a:pt x="5691" y="1"/>
                  </a:moveTo>
                  <a:lnTo>
                    <a:pt x="5593" y="50"/>
                  </a:lnTo>
                  <a:lnTo>
                    <a:pt x="1" y="2907"/>
                  </a:lnTo>
                  <a:lnTo>
                    <a:pt x="1" y="16267"/>
                  </a:lnTo>
                  <a:lnTo>
                    <a:pt x="5618" y="13409"/>
                  </a:lnTo>
                  <a:lnTo>
                    <a:pt x="5740" y="13360"/>
                  </a:lnTo>
                  <a:lnTo>
                    <a:pt x="5838" y="13263"/>
                  </a:lnTo>
                  <a:lnTo>
                    <a:pt x="5935" y="13165"/>
                  </a:lnTo>
                  <a:lnTo>
                    <a:pt x="6009" y="13067"/>
                  </a:lnTo>
                  <a:lnTo>
                    <a:pt x="6082" y="12945"/>
                  </a:lnTo>
                  <a:lnTo>
                    <a:pt x="6131" y="12823"/>
                  </a:lnTo>
                  <a:lnTo>
                    <a:pt x="6155" y="12701"/>
                  </a:lnTo>
                  <a:lnTo>
                    <a:pt x="6155" y="12579"/>
                  </a:lnTo>
                  <a:lnTo>
                    <a:pt x="6155" y="343"/>
                  </a:lnTo>
                  <a:lnTo>
                    <a:pt x="6155" y="221"/>
                  </a:lnTo>
                  <a:lnTo>
                    <a:pt x="6106" y="147"/>
                  </a:lnTo>
                  <a:lnTo>
                    <a:pt x="6058" y="74"/>
                  </a:lnTo>
                  <a:lnTo>
                    <a:pt x="5984" y="25"/>
                  </a:lnTo>
                  <a:lnTo>
                    <a:pt x="5911"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044" name="Google Shape;1044;p48"/>
          <p:cNvGrpSpPr/>
          <p:nvPr/>
        </p:nvGrpSpPr>
        <p:grpSpPr>
          <a:xfrm>
            <a:off x="3745730" y="362235"/>
            <a:ext cx="335905" cy="397142"/>
            <a:chOff x="4636075" y="261925"/>
            <a:chExt cx="401800" cy="475050"/>
          </a:xfrm>
        </p:grpSpPr>
        <p:sp>
          <p:nvSpPr>
            <p:cNvPr id="1045" name="Google Shape;1045;p48"/>
            <p:cNvSpPr/>
            <p:nvPr/>
          </p:nvSpPr>
          <p:spPr>
            <a:xfrm>
              <a:off x="4665400" y="326650"/>
              <a:ext cx="372475" cy="97100"/>
            </a:xfrm>
            <a:custGeom>
              <a:avLst/>
              <a:gdLst/>
              <a:ahLst/>
              <a:cxnLst/>
              <a:rect l="l" t="t" r="r" b="b"/>
              <a:pathLst>
                <a:path w="14899" h="3884" extrusionOk="0">
                  <a:moveTo>
                    <a:pt x="928" y="0"/>
                  </a:moveTo>
                  <a:lnTo>
                    <a:pt x="733" y="25"/>
                  </a:lnTo>
                  <a:lnTo>
                    <a:pt x="562" y="74"/>
                  </a:lnTo>
                  <a:lnTo>
                    <a:pt x="391" y="171"/>
                  </a:lnTo>
                  <a:lnTo>
                    <a:pt x="269" y="269"/>
                  </a:lnTo>
                  <a:lnTo>
                    <a:pt x="147" y="416"/>
                  </a:lnTo>
                  <a:lnTo>
                    <a:pt x="73" y="562"/>
                  </a:lnTo>
                  <a:lnTo>
                    <a:pt x="0" y="733"/>
                  </a:lnTo>
                  <a:lnTo>
                    <a:pt x="0" y="928"/>
                  </a:lnTo>
                  <a:lnTo>
                    <a:pt x="0" y="2956"/>
                  </a:lnTo>
                  <a:lnTo>
                    <a:pt x="0" y="3151"/>
                  </a:lnTo>
                  <a:lnTo>
                    <a:pt x="73" y="3322"/>
                  </a:lnTo>
                  <a:lnTo>
                    <a:pt x="147" y="3468"/>
                  </a:lnTo>
                  <a:lnTo>
                    <a:pt x="269" y="3615"/>
                  </a:lnTo>
                  <a:lnTo>
                    <a:pt x="391" y="3737"/>
                  </a:lnTo>
                  <a:lnTo>
                    <a:pt x="562" y="3810"/>
                  </a:lnTo>
                  <a:lnTo>
                    <a:pt x="733" y="3859"/>
                  </a:lnTo>
                  <a:lnTo>
                    <a:pt x="928" y="3884"/>
                  </a:lnTo>
                  <a:lnTo>
                    <a:pt x="12798" y="3884"/>
                  </a:lnTo>
                  <a:lnTo>
                    <a:pt x="14898" y="1954"/>
                  </a:lnTo>
                  <a:lnTo>
                    <a:pt x="12798"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6" name="Google Shape;1046;p48"/>
            <p:cNvSpPr/>
            <p:nvPr/>
          </p:nvSpPr>
          <p:spPr>
            <a:xfrm>
              <a:off x="4636075" y="438375"/>
              <a:ext cx="372475" cy="97125"/>
            </a:xfrm>
            <a:custGeom>
              <a:avLst/>
              <a:gdLst/>
              <a:ahLst/>
              <a:cxnLst/>
              <a:rect l="l" t="t" r="r" b="b"/>
              <a:pathLst>
                <a:path w="14899" h="3885" extrusionOk="0">
                  <a:moveTo>
                    <a:pt x="2101" y="1"/>
                  </a:moveTo>
                  <a:lnTo>
                    <a:pt x="1" y="1930"/>
                  </a:lnTo>
                  <a:lnTo>
                    <a:pt x="2101" y="3884"/>
                  </a:lnTo>
                  <a:lnTo>
                    <a:pt x="13971" y="3884"/>
                  </a:lnTo>
                  <a:lnTo>
                    <a:pt x="14166" y="3860"/>
                  </a:lnTo>
                  <a:lnTo>
                    <a:pt x="14337" y="3811"/>
                  </a:lnTo>
                  <a:lnTo>
                    <a:pt x="14508" y="3713"/>
                  </a:lnTo>
                  <a:lnTo>
                    <a:pt x="14630" y="3615"/>
                  </a:lnTo>
                  <a:lnTo>
                    <a:pt x="14752" y="3469"/>
                  </a:lnTo>
                  <a:lnTo>
                    <a:pt x="14826" y="3322"/>
                  </a:lnTo>
                  <a:lnTo>
                    <a:pt x="14899" y="3151"/>
                  </a:lnTo>
                  <a:lnTo>
                    <a:pt x="14899" y="2956"/>
                  </a:lnTo>
                  <a:lnTo>
                    <a:pt x="14899" y="929"/>
                  </a:lnTo>
                  <a:lnTo>
                    <a:pt x="14899" y="733"/>
                  </a:lnTo>
                  <a:lnTo>
                    <a:pt x="14826" y="563"/>
                  </a:lnTo>
                  <a:lnTo>
                    <a:pt x="14752" y="416"/>
                  </a:lnTo>
                  <a:lnTo>
                    <a:pt x="14630" y="269"/>
                  </a:lnTo>
                  <a:lnTo>
                    <a:pt x="14508" y="147"/>
                  </a:lnTo>
                  <a:lnTo>
                    <a:pt x="14337" y="74"/>
                  </a:lnTo>
                  <a:lnTo>
                    <a:pt x="14166" y="25"/>
                  </a:lnTo>
                  <a:lnTo>
                    <a:pt x="13971"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7" name="Google Shape;1047;p48"/>
            <p:cNvSpPr/>
            <p:nvPr/>
          </p:nvSpPr>
          <p:spPr>
            <a:xfrm>
              <a:off x="4814975" y="261925"/>
              <a:ext cx="44000" cy="50100"/>
            </a:xfrm>
            <a:custGeom>
              <a:avLst/>
              <a:gdLst/>
              <a:ahLst/>
              <a:cxnLst/>
              <a:rect l="l" t="t" r="r" b="b"/>
              <a:pathLst>
                <a:path w="1760" h="2004" extrusionOk="0">
                  <a:moveTo>
                    <a:pt x="563" y="1"/>
                  </a:moveTo>
                  <a:lnTo>
                    <a:pt x="465" y="25"/>
                  </a:lnTo>
                  <a:lnTo>
                    <a:pt x="343" y="49"/>
                  </a:lnTo>
                  <a:lnTo>
                    <a:pt x="245" y="98"/>
                  </a:lnTo>
                  <a:lnTo>
                    <a:pt x="172" y="171"/>
                  </a:lnTo>
                  <a:lnTo>
                    <a:pt x="99" y="269"/>
                  </a:lnTo>
                  <a:lnTo>
                    <a:pt x="25" y="367"/>
                  </a:lnTo>
                  <a:lnTo>
                    <a:pt x="1" y="465"/>
                  </a:lnTo>
                  <a:lnTo>
                    <a:pt x="1" y="587"/>
                  </a:lnTo>
                  <a:lnTo>
                    <a:pt x="1" y="2003"/>
                  </a:lnTo>
                  <a:lnTo>
                    <a:pt x="1759" y="2003"/>
                  </a:lnTo>
                  <a:lnTo>
                    <a:pt x="1759" y="587"/>
                  </a:lnTo>
                  <a:lnTo>
                    <a:pt x="1759" y="465"/>
                  </a:lnTo>
                  <a:lnTo>
                    <a:pt x="1735" y="367"/>
                  </a:lnTo>
                  <a:lnTo>
                    <a:pt x="1662" y="269"/>
                  </a:lnTo>
                  <a:lnTo>
                    <a:pt x="1588" y="171"/>
                  </a:lnTo>
                  <a:lnTo>
                    <a:pt x="1515" y="98"/>
                  </a:lnTo>
                  <a:lnTo>
                    <a:pt x="1417" y="49"/>
                  </a:lnTo>
                  <a:lnTo>
                    <a:pt x="1295" y="25"/>
                  </a:lnTo>
                  <a:lnTo>
                    <a:pt x="119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8" name="Google Shape;1048;p48"/>
            <p:cNvSpPr/>
            <p:nvPr/>
          </p:nvSpPr>
          <p:spPr>
            <a:xfrm>
              <a:off x="4814975" y="550125"/>
              <a:ext cx="44000" cy="186850"/>
            </a:xfrm>
            <a:custGeom>
              <a:avLst/>
              <a:gdLst/>
              <a:ahLst/>
              <a:cxnLst/>
              <a:rect l="l" t="t" r="r" b="b"/>
              <a:pathLst>
                <a:path w="1760" h="7474" extrusionOk="0">
                  <a:moveTo>
                    <a:pt x="1" y="0"/>
                  </a:moveTo>
                  <a:lnTo>
                    <a:pt x="1" y="7474"/>
                  </a:lnTo>
                  <a:lnTo>
                    <a:pt x="1759" y="7474"/>
                  </a:lnTo>
                  <a:lnTo>
                    <a:pt x="1759"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049" name="Google Shape;1049;p48"/>
          <p:cNvSpPr/>
          <p:nvPr/>
        </p:nvSpPr>
        <p:spPr>
          <a:xfrm>
            <a:off x="4284931" y="392863"/>
            <a:ext cx="384894" cy="335905"/>
          </a:xfrm>
          <a:custGeom>
            <a:avLst/>
            <a:gdLst/>
            <a:ahLst/>
            <a:cxnLst/>
            <a:rect l="l" t="t" r="r" b="b"/>
            <a:pathLst>
              <a:path w="18416" h="16072" extrusionOk="0">
                <a:moveTo>
                  <a:pt x="9208" y="1"/>
                </a:moveTo>
                <a:lnTo>
                  <a:pt x="1" y="8866"/>
                </a:lnTo>
                <a:lnTo>
                  <a:pt x="2882" y="8866"/>
                </a:lnTo>
                <a:lnTo>
                  <a:pt x="2882" y="15290"/>
                </a:lnTo>
                <a:lnTo>
                  <a:pt x="2907" y="15461"/>
                </a:lnTo>
                <a:lnTo>
                  <a:pt x="2956" y="15607"/>
                </a:lnTo>
                <a:lnTo>
                  <a:pt x="3029" y="15729"/>
                </a:lnTo>
                <a:lnTo>
                  <a:pt x="3102" y="15851"/>
                </a:lnTo>
                <a:lnTo>
                  <a:pt x="3224" y="15949"/>
                </a:lnTo>
                <a:lnTo>
                  <a:pt x="3371" y="16022"/>
                </a:lnTo>
                <a:lnTo>
                  <a:pt x="3517" y="16071"/>
                </a:lnTo>
                <a:lnTo>
                  <a:pt x="7425" y="16071"/>
                </a:lnTo>
                <a:lnTo>
                  <a:pt x="7425" y="13458"/>
                </a:lnTo>
                <a:lnTo>
                  <a:pt x="7450" y="13165"/>
                </a:lnTo>
                <a:lnTo>
                  <a:pt x="7547" y="12896"/>
                </a:lnTo>
                <a:lnTo>
                  <a:pt x="7669" y="12652"/>
                </a:lnTo>
                <a:lnTo>
                  <a:pt x="7840" y="12457"/>
                </a:lnTo>
                <a:lnTo>
                  <a:pt x="8060" y="12286"/>
                </a:lnTo>
                <a:lnTo>
                  <a:pt x="8280" y="12164"/>
                </a:lnTo>
                <a:lnTo>
                  <a:pt x="8549" y="12066"/>
                </a:lnTo>
                <a:lnTo>
                  <a:pt x="8842" y="12041"/>
                </a:lnTo>
                <a:lnTo>
                  <a:pt x="9574" y="12041"/>
                </a:lnTo>
                <a:lnTo>
                  <a:pt x="9867" y="12066"/>
                </a:lnTo>
                <a:lnTo>
                  <a:pt x="10136" y="12164"/>
                </a:lnTo>
                <a:lnTo>
                  <a:pt x="10356" y="12286"/>
                </a:lnTo>
                <a:lnTo>
                  <a:pt x="10576" y="12457"/>
                </a:lnTo>
                <a:lnTo>
                  <a:pt x="10747" y="12652"/>
                </a:lnTo>
                <a:lnTo>
                  <a:pt x="10869" y="12896"/>
                </a:lnTo>
                <a:lnTo>
                  <a:pt x="10967" y="13165"/>
                </a:lnTo>
                <a:lnTo>
                  <a:pt x="10991" y="13458"/>
                </a:lnTo>
                <a:lnTo>
                  <a:pt x="10991" y="16071"/>
                </a:lnTo>
                <a:lnTo>
                  <a:pt x="14899" y="16071"/>
                </a:lnTo>
                <a:lnTo>
                  <a:pt x="15045" y="16022"/>
                </a:lnTo>
                <a:lnTo>
                  <a:pt x="15192" y="15949"/>
                </a:lnTo>
                <a:lnTo>
                  <a:pt x="15314" y="15851"/>
                </a:lnTo>
                <a:lnTo>
                  <a:pt x="15387" y="15729"/>
                </a:lnTo>
                <a:lnTo>
                  <a:pt x="15460" y="15607"/>
                </a:lnTo>
                <a:lnTo>
                  <a:pt x="15509" y="15461"/>
                </a:lnTo>
                <a:lnTo>
                  <a:pt x="15534" y="15290"/>
                </a:lnTo>
                <a:lnTo>
                  <a:pt x="15534" y="8866"/>
                </a:lnTo>
                <a:lnTo>
                  <a:pt x="18416" y="8866"/>
                </a:lnTo>
                <a:lnTo>
                  <a:pt x="920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050" name="Google Shape;1050;p48"/>
          <p:cNvGrpSpPr/>
          <p:nvPr/>
        </p:nvGrpSpPr>
        <p:grpSpPr>
          <a:xfrm>
            <a:off x="4872282" y="395424"/>
            <a:ext cx="336908" cy="330262"/>
            <a:chOff x="5983625" y="301625"/>
            <a:chExt cx="403000" cy="395050"/>
          </a:xfrm>
        </p:grpSpPr>
        <p:sp>
          <p:nvSpPr>
            <p:cNvPr id="1051" name="Google Shape;1051;p48"/>
            <p:cNvSpPr/>
            <p:nvPr/>
          </p:nvSpPr>
          <p:spPr>
            <a:xfrm>
              <a:off x="5983625" y="319925"/>
              <a:ext cx="403000" cy="67200"/>
            </a:xfrm>
            <a:custGeom>
              <a:avLst/>
              <a:gdLst/>
              <a:ahLst/>
              <a:cxnLst/>
              <a:rect l="l" t="t" r="r" b="b"/>
              <a:pathLst>
                <a:path w="16120" h="2688" extrusionOk="0">
                  <a:moveTo>
                    <a:pt x="3102" y="416"/>
                  </a:moveTo>
                  <a:lnTo>
                    <a:pt x="3273" y="465"/>
                  </a:lnTo>
                  <a:lnTo>
                    <a:pt x="3444" y="562"/>
                  </a:lnTo>
                  <a:lnTo>
                    <a:pt x="3566" y="660"/>
                  </a:lnTo>
                  <a:lnTo>
                    <a:pt x="3688" y="807"/>
                  </a:lnTo>
                  <a:lnTo>
                    <a:pt x="3762" y="953"/>
                  </a:lnTo>
                  <a:lnTo>
                    <a:pt x="3810" y="1124"/>
                  </a:lnTo>
                  <a:lnTo>
                    <a:pt x="3835" y="1320"/>
                  </a:lnTo>
                  <a:lnTo>
                    <a:pt x="3810" y="1491"/>
                  </a:lnTo>
                  <a:lnTo>
                    <a:pt x="3762" y="1661"/>
                  </a:lnTo>
                  <a:lnTo>
                    <a:pt x="3688" y="1808"/>
                  </a:lnTo>
                  <a:lnTo>
                    <a:pt x="3566" y="1955"/>
                  </a:lnTo>
                  <a:lnTo>
                    <a:pt x="3444" y="2052"/>
                  </a:lnTo>
                  <a:lnTo>
                    <a:pt x="3273" y="2150"/>
                  </a:lnTo>
                  <a:lnTo>
                    <a:pt x="3102" y="2199"/>
                  </a:lnTo>
                  <a:lnTo>
                    <a:pt x="2931" y="2223"/>
                  </a:lnTo>
                  <a:lnTo>
                    <a:pt x="2760" y="2199"/>
                  </a:lnTo>
                  <a:lnTo>
                    <a:pt x="2589" y="2150"/>
                  </a:lnTo>
                  <a:lnTo>
                    <a:pt x="2418" y="2052"/>
                  </a:lnTo>
                  <a:lnTo>
                    <a:pt x="2296" y="1955"/>
                  </a:lnTo>
                  <a:lnTo>
                    <a:pt x="2174" y="1808"/>
                  </a:lnTo>
                  <a:lnTo>
                    <a:pt x="2101" y="1661"/>
                  </a:lnTo>
                  <a:lnTo>
                    <a:pt x="2052" y="1491"/>
                  </a:lnTo>
                  <a:lnTo>
                    <a:pt x="2028" y="1320"/>
                  </a:lnTo>
                  <a:lnTo>
                    <a:pt x="2052" y="1124"/>
                  </a:lnTo>
                  <a:lnTo>
                    <a:pt x="2101" y="953"/>
                  </a:lnTo>
                  <a:lnTo>
                    <a:pt x="2174" y="807"/>
                  </a:lnTo>
                  <a:lnTo>
                    <a:pt x="2296" y="660"/>
                  </a:lnTo>
                  <a:lnTo>
                    <a:pt x="2418" y="562"/>
                  </a:lnTo>
                  <a:lnTo>
                    <a:pt x="2589" y="465"/>
                  </a:lnTo>
                  <a:lnTo>
                    <a:pt x="2760" y="416"/>
                  </a:lnTo>
                  <a:close/>
                  <a:moveTo>
                    <a:pt x="13360" y="416"/>
                  </a:moveTo>
                  <a:lnTo>
                    <a:pt x="13531" y="465"/>
                  </a:lnTo>
                  <a:lnTo>
                    <a:pt x="13702" y="562"/>
                  </a:lnTo>
                  <a:lnTo>
                    <a:pt x="13824" y="660"/>
                  </a:lnTo>
                  <a:lnTo>
                    <a:pt x="13946" y="807"/>
                  </a:lnTo>
                  <a:lnTo>
                    <a:pt x="14019" y="953"/>
                  </a:lnTo>
                  <a:lnTo>
                    <a:pt x="14068" y="1124"/>
                  </a:lnTo>
                  <a:lnTo>
                    <a:pt x="14093" y="1320"/>
                  </a:lnTo>
                  <a:lnTo>
                    <a:pt x="14068" y="1491"/>
                  </a:lnTo>
                  <a:lnTo>
                    <a:pt x="14019" y="1661"/>
                  </a:lnTo>
                  <a:lnTo>
                    <a:pt x="13946" y="1808"/>
                  </a:lnTo>
                  <a:lnTo>
                    <a:pt x="13824" y="1955"/>
                  </a:lnTo>
                  <a:lnTo>
                    <a:pt x="13702" y="2052"/>
                  </a:lnTo>
                  <a:lnTo>
                    <a:pt x="13531" y="2150"/>
                  </a:lnTo>
                  <a:lnTo>
                    <a:pt x="13360" y="2199"/>
                  </a:lnTo>
                  <a:lnTo>
                    <a:pt x="13189" y="2223"/>
                  </a:lnTo>
                  <a:lnTo>
                    <a:pt x="13018" y="2199"/>
                  </a:lnTo>
                  <a:lnTo>
                    <a:pt x="12847" y="2150"/>
                  </a:lnTo>
                  <a:lnTo>
                    <a:pt x="12676" y="2052"/>
                  </a:lnTo>
                  <a:lnTo>
                    <a:pt x="12554" y="1955"/>
                  </a:lnTo>
                  <a:lnTo>
                    <a:pt x="12432" y="1808"/>
                  </a:lnTo>
                  <a:lnTo>
                    <a:pt x="12359" y="1661"/>
                  </a:lnTo>
                  <a:lnTo>
                    <a:pt x="12310" y="1491"/>
                  </a:lnTo>
                  <a:lnTo>
                    <a:pt x="12285" y="1320"/>
                  </a:lnTo>
                  <a:lnTo>
                    <a:pt x="12310" y="1124"/>
                  </a:lnTo>
                  <a:lnTo>
                    <a:pt x="12359" y="953"/>
                  </a:lnTo>
                  <a:lnTo>
                    <a:pt x="12432" y="807"/>
                  </a:lnTo>
                  <a:lnTo>
                    <a:pt x="12554" y="660"/>
                  </a:lnTo>
                  <a:lnTo>
                    <a:pt x="12676" y="562"/>
                  </a:lnTo>
                  <a:lnTo>
                    <a:pt x="12847" y="465"/>
                  </a:lnTo>
                  <a:lnTo>
                    <a:pt x="13018" y="416"/>
                  </a:lnTo>
                  <a:close/>
                  <a:moveTo>
                    <a:pt x="0" y="1"/>
                  </a:moveTo>
                  <a:lnTo>
                    <a:pt x="0" y="2687"/>
                  </a:lnTo>
                  <a:lnTo>
                    <a:pt x="16120" y="2687"/>
                  </a:lnTo>
                  <a:lnTo>
                    <a:pt x="16120"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2" name="Google Shape;1052;p48"/>
            <p:cNvSpPr/>
            <p:nvPr/>
          </p:nvSpPr>
          <p:spPr>
            <a:xfrm>
              <a:off x="5983625" y="664900"/>
              <a:ext cx="403000" cy="31775"/>
            </a:xfrm>
            <a:custGeom>
              <a:avLst/>
              <a:gdLst/>
              <a:ahLst/>
              <a:cxnLst/>
              <a:rect l="l" t="t" r="r" b="b"/>
              <a:pathLst>
                <a:path w="16120" h="1271" extrusionOk="0">
                  <a:moveTo>
                    <a:pt x="0" y="1"/>
                  </a:moveTo>
                  <a:lnTo>
                    <a:pt x="0" y="489"/>
                  </a:lnTo>
                  <a:lnTo>
                    <a:pt x="25" y="660"/>
                  </a:lnTo>
                  <a:lnTo>
                    <a:pt x="74" y="807"/>
                  </a:lnTo>
                  <a:lnTo>
                    <a:pt x="147" y="929"/>
                  </a:lnTo>
                  <a:lnTo>
                    <a:pt x="220" y="1051"/>
                  </a:lnTo>
                  <a:lnTo>
                    <a:pt x="342" y="1149"/>
                  </a:lnTo>
                  <a:lnTo>
                    <a:pt x="489" y="1222"/>
                  </a:lnTo>
                  <a:lnTo>
                    <a:pt x="635" y="1271"/>
                  </a:lnTo>
                  <a:lnTo>
                    <a:pt x="15485" y="1271"/>
                  </a:lnTo>
                  <a:lnTo>
                    <a:pt x="15631" y="1222"/>
                  </a:lnTo>
                  <a:lnTo>
                    <a:pt x="15778" y="1149"/>
                  </a:lnTo>
                  <a:lnTo>
                    <a:pt x="15900" y="1051"/>
                  </a:lnTo>
                  <a:lnTo>
                    <a:pt x="15973" y="929"/>
                  </a:lnTo>
                  <a:lnTo>
                    <a:pt x="16046" y="807"/>
                  </a:lnTo>
                  <a:lnTo>
                    <a:pt x="16095" y="660"/>
                  </a:lnTo>
                  <a:lnTo>
                    <a:pt x="16120" y="489"/>
                  </a:lnTo>
                  <a:lnTo>
                    <a:pt x="16120" y="1"/>
                  </a:lnTo>
                  <a:lnTo>
                    <a:pt x="16095" y="172"/>
                  </a:lnTo>
                  <a:lnTo>
                    <a:pt x="16046" y="318"/>
                  </a:lnTo>
                  <a:lnTo>
                    <a:pt x="15973" y="440"/>
                  </a:lnTo>
                  <a:lnTo>
                    <a:pt x="15900" y="562"/>
                  </a:lnTo>
                  <a:lnTo>
                    <a:pt x="15778" y="660"/>
                  </a:lnTo>
                  <a:lnTo>
                    <a:pt x="15631" y="733"/>
                  </a:lnTo>
                  <a:lnTo>
                    <a:pt x="15485" y="782"/>
                  </a:lnTo>
                  <a:lnTo>
                    <a:pt x="635" y="782"/>
                  </a:lnTo>
                  <a:lnTo>
                    <a:pt x="489" y="733"/>
                  </a:lnTo>
                  <a:lnTo>
                    <a:pt x="342" y="660"/>
                  </a:lnTo>
                  <a:lnTo>
                    <a:pt x="220" y="562"/>
                  </a:lnTo>
                  <a:lnTo>
                    <a:pt x="147" y="440"/>
                  </a:lnTo>
                  <a:lnTo>
                    <a:pt x="74" y="318"/>
                  </a:lnTo>
                  <a:lnTo>
                    <a:pt x="25" y="172"/>
                  </a:lnTo>
                  <a:lnTo>
                    <a:pt x="0"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3" name="Google Shape;1053;p48"/>
            <p:cNvSpPr/>
            <p:nvPr/>
          </p:nvSpPr>
          <p:spPr>
            <a:xfrm>
              <a:off x="6041025" y="301625"/>
              <a:ext cx="29325" cy="63500"/>
            </a:xfrm>
            <a:custGeom>
              <a:avLst/>
              <a:gdLst/>
              <a:ahLst/>
              <a:cxnLst/>
              <a:rect l="l" t="t" r="r" b="b"/>
              <a:pathLst>
                <a:path w="1173" h="2540" extrusionOk="0">
                  <a:moveTo>
                    <a:pt x="391" y="0"/>
                  </a:moveTo>
                  <a:lnTo>
                    <a:pt x="293" y="49"/>
                  </a:lnTo>
                  <a:lnTo>
                    <a:pt x="220" y="73"/>
                  </a:lnTo>
                  <a:lnTo>
                    <a:pt x="147" y="147"/>
                  </a:lnTo>
                  <a:lnTo>
                    <a:pt x="74" y="220"/>
                  </a:lnTo>
                  <a:lnTo>
                    <a:pt x="49" y="293"/>
                  </a:lnTo>
                  <a:lnTo>
                    <a:pt x="0" y="391"/>
                  </a:lnTo>
                  <a:lnTo>
                    <a:pt x="0" y="488"/>
                  </a:lnTo>
                  <a:lnTo>
                    <a:pt x="0" y="2052"/>
                  </a:lnTo>
                  <a:lnTo>
                    <a:pt x="0" y="2149"/>
                  </a:lnTo>
                  <a:lnTo>
                    <a:pt x="49" y="2247"/>
                  </a:lnTo>
                  <a:lnTo>
                    <a:pt x="74" y="2320"/>
                  </a:lnTo>
                  <a:lnTo>
                    <a:pt x="147" y="2393"/>
                  </a:lnTo>
                  <a:lnTo>
                    <a:pt x="220" y="2467"/>
                  </a:lnTo>
                  <a:lnTo>
                    <a:pt x="293" y="2491"/>
                  </a:lnTo>
                  <a:lnTo>
                    <a:pt x="391" y="2540"/>
                  </a:lnTo>
                  <a:lnTo>
                    <a:pt x="782" y="2540"/>
                  </a:lnTo>
                  <a:lnTo>
                    <a:pt x="879" y="2491"/>
                  </a:lnTo>
                  <a:lnTo>
                    <a:pt x="953" y="2467"/>
                  </a:lnTo>
                  <a:lnTo>
                    <a:pt x="1026" y="2393"/>
                  </a:lnTo>
                  <a:lnTo>
                    <a:pt x="1099" y="2320"/>
                  </a:lnTo>
                  <a:lnTo>
                    <a:pt x="1124" y="2247"/>
                  </a:lnTo>
                  <a:lnTo>
                    <a:pt x="1173" y="2149"/>
                  </a:lnTo>
                  <a:lnTo>
                    <a:pt x="1173" y="2052"/>
                  </a:lnTo>
                  <a:lnTo>
                    <a:pt x="1173" y="488"/>
                  </a:lnTo>
                  <a:lnTo>
                    <a:pt x="1173" y="391"/>
                  </a:lnTo>
                  <a:lnTo>
                    <a:pt x="1124" y="293"/>
                  </a:lnTo>
                  <a:lnTo>
                    <a:pt x="1099" y="220"/>
                  </a:lnTo>
                  <a:lnTo>
                    <a:pt x="1026" y="147"/>
                  </a:lnTo>
                  <a:lnTo>
                    <a:pt x="953" y="73"/>
                  </a:lnTo>
                  <a:lnTo>
                    <a:pt x="879" y="49"/>
                  </a:lnTo>
                  <a:lnTo>
                    <a:pt x="782"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4" name="Google Shape;1054;p48"/>
            <p:cNvSpPr/>
            <p:nvPr/>
          </p:nvSpPr>
          <p:spPr>
            <a:xfrm>
              <a:off x="6297450" y="301625"/>
              <a:ext cx="29350" cy="63500"/>
            </a:xfrm>
            <a:custGeom>
              <a:avLst/>
              <a:gdLst/>
              <a:ahLst/>
              <a:cxnLst/>
              <a:rect l="l" t="t" r="r" b="b"/>
              <a:pathLst>
                <a:path w="1174" h="2540" extrusionOk="0">
                  <a:moveTo>
                    <a:pt x="392" y="0"/>
                  </a:moveTo>
                  <a:lnTo>
                    <a:pt x="294" y="49"/>
                  </a:lnTo>
                  <a:lnTo>
                    <a:pt x="221" y="73"/>
                  </a:lnTo>
                  <a:lnTo>
                    <a:pt x="147" y="147"/>
                  </a:lnTo>
                  <a:lnTo>
                    <a:pt x="74" y="220"/>
                  </a:lnTo>
                  <a:lnTo>
                    <a:pt x="50" y="293"/>
                  </a:lnTo>
                  <a:lnTo>
                    <a:pt x="1" y="391"/>
                  </a:lnTo>
                  <a:lnTo>
                    <a:pt x="1" y="488"/>
                  </a:lnTo>
                  <a:lnTo>
                    <a:pt x="1" y="2052"/>
                  </a:lnTo>
                  <a:lnTo>
                    <a:pt x="1" y="2149"/>
                  </a:lnTo>
                  <a:lnTo>
                    <a:pt x="50" y="2247"/>
                  </a:lnTo>
                  <a:lnTo>
                    <a:pt x="74" y="2320"/>
                  </a:lnTo>
                  <a:lnTo>
                    <a:pt x="147" y="2393"/>
                  </a:lnTo>
                  <a:lnTo>
                    <a:pt x="221" y="2467"/>
                  </a:lnTo>
                  <a:lnTo>
                    <a:pt x="294" y="2491"/>
                  </a:lnTo>
                  <a:lnTo>
                    <a:pt x="392" y="2540"/>
                  </a:lnTo>
                  <a:lnTo>
                    <a:pt x="782" y="2540"/>
                  </a:lnTo>
                  <a:lnTo>
                    <a:pt x="880" y="2491"/>
                  </a:lnTo>
                  <a:lnTo>
                    <a:pt x="953" y="2467"/>
                  </a:lnTo>
                  <a:lnTo>
                    <a:pt x="1027" y="2393"/>
                  </a:lnTo>
                  <a:lnTo>
                    <a:pt x="1100" y="2320"/>
                  </a:lnTo>
                  <a:lnTo>
                    <a:pt x="1124" y="2247"/>
                  </a:lnTo>
                  <a:lnTo>
                    <a:pt x="1173" y="2149"/>
                  </a:lnTo>
                  <a:lnTo>
                    <a:pt x="1173" y="2052"/>
                  </a:lnTo>
                  <a:lnTo>
                    <a:pt x="1173" y="488"/>
                  </a:lnTo>
                  <a:lnTo>
                    <a:pt x="1173" y="391"/>
                  </a:lnTo>
                  <a:lnTo>
                    <a:pt x="1124" y="293"/>
                  </a:lnTo>
                  <a:lnTo>
                    <a:pt x="1100" y="220"/>
                  </a:lnTo>
                  <a:lnTo>
                    <a:pt x="1027" y="147"/>
                  </a:lnTo>
                  <a:lnTo>
                    <a:pt x="953" y="73"/>
                  </a:lnTo>
                  <a:lnTo>
                    <a:pt x="880" y="49"/>
                  </a:lnTo>
                  <a:lnTo>
                    <a:pt x="782"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5" name="Google Shape;1055;p48"/>
            <p:cNvSpPr/>
            <p:nvPr/>
          </p:nvSpPr>
          <p:spPr>
            <a:xfrm>
              <a:off x="6097200" y="509200"/>
              <a:ext cx="50700" cy="53775"/>
            </a:xfrm>
            <a:custGeom>
              <a:avLst/>
              <a:gdLst/>
              <a:ahLst/>
              <a:cxnLst/>
              <a:rect l="l" t="t" r="r" b="b"/>
              <a:pathLst>
                <a:path w="2028" h="2151" extrusionOk="0">
                  <a:moveTo>
                    <a:pt x="0" y="1"/>
                  </a:moveTo>
                  <a:lnTo>
                    <a:pt x="0" y="2150"/>
                  </a:lnTo>
                  <a:lnTo>
                    <a:pt x="2027" y="2150"/>
                  </a:lnTo>
                  <a:lnTo>
                    <a:pt x="2027"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6" name="Google Shape;1056;p48"/>
            <p:cNvSpPr/>
            <p:nvPr/>
          </p:nvSpPr>
          <p:spPr>
            <a:xfrm>
              <a:off x="6097200" y="448150"/>
              <a:ext cx="50700" cy="48875"/>
            </a:xfrm>
            <a:custGeom>
              <a:avLst/>
              <a:gdLst/>
              <a:ahLst/>
              <a:cxnLst/>
              <a:rect l="l" t="t" r="r" b="b"/>
              <a:pathLst>
                <a:path w="2028" h="1955" extrusionOk="0">
                  <a:moveTo>
                    <a:pt x="0" y="1"/>
                  </a:moveTo>
                  <a:lnTo>
                    <a:pt x="0" y="1954"/>
                  </a:lnTo>
                  <a:lnTo>
                    <a:pt x="2027" y="1954"/>
                  </a:lnTo>
                  <a:lnTo>
                    <a:pt x="2027"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7" name="Google Shape;1057;p48"/>
            <p:cNvSpPr/>
            <p:nvPr/>
          </p:nvSpPr>
          <p:spPr>
            <a:xfrm>
              <a:off x="6097200" y="575150"/>
              <a:ext cx="50700" cy="48875"/>
            </a:xfrm>
            <a:custGeom>
              <a:avLst/>
              <a:gdLst/>
              <a:ahLst/>
              <a:cxnLst/>
              <a:rect l="l" t="t" r="r" b="b"/>
              <a:pathLst>
                <a:path w="2028" h="1955" extrusionOk="0">
                  <a:moveTo>
                    <a:pt x="0" y="1"/>
                  </a:moveTo>
                  <a:lnTo>
                    <a:pt x="0" y="1954"/>
                  </a:lnTo>
                  <a:lnTo>
                    <a:pt x="2027" y="1954"/>
                  </a:lnTo>
                  <a:lnTo>
                    <a:pt x="2027"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8" name="Google Shape;1058;p48"/>
            <p:cNvSpPr/>
            <p:nvPr/>
          </p:nvSpPr>
          <p:spPr>
            <a:xfrm>
              <a:off x="6160075" y="575150"/>
              <a:ext cx="50100" cy="48875"/>
            </a:xfrm>
            <a:custGeom>
              <a:avLst/>
              <a:gdLst/>
              <a:ahLst/>
              <a:cxnLst/>
              <a:rect l="l" t="t" r="r" b="b"/>
              <a:pathLst>
                <a:path w="2004" h="1955" extrusionOk="0">
                  <a:moveTo>
                    <a:pt x="1" y="1"/>
                  </a:moveTo>
                  <a:lnTo>
                    <a:pt x="1" y="1954"/>
                  </a:lnTo>
                  <a:lnTo>
                    <a:pt x="2003" y="1954"/>
                  </a:lnTo>
                  <a:lnTo>
                    <a:pt x="2003"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9" name="Google Shape;1059;p48"/>
            <p:cNvSpPr/>
            <p:nvPr/>
          </p:nvSpPr>
          <p:spPr>
            <a:xfrm>
              <a:off x="6034300" y="509200"/>
              <a:ext cx="50700" cy="53775"/>
            </a:xfrm>
            <a:custGeom>
              <a:avLst/>
              <a:gdLst/>
              <a:ahLst/>
              <a:cxnLst/>
              <a:rect l="l" t="t" r="r" b="b"/>
              <a:pathLst>
                <a:path w="2028" h="2151" extrusionOk="0">
                  <a:moveTo>
                    <a:pt x="1" y="1"/>
                  </a:moveTo>
                  <a:lnTo>
                    <a:pt x="1" y="2150"/>
                  </a:lnTo>
                  <a:lnTo>
                    <a:pt x="2028" y="2150"/>
                  </a:lnTo>
                  <a:lnTo>
                    <a:pt x="202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0" name="Google Shape;1060;p48"/>
            <p:cNvSpPr/>
            <p:nvPr/>
          </p:nvSpPr>
          <p:spPr>
            <a:xfrm>
              <a:off x="6034300" y="575150"/>
              <a:ext cx="50700" cy="48875"/>
            </a:xfrm>
            <a:custGeom>
              <a:avLst/>
              <a:gdLst/>
              <a:ahLst/>
              <a:cxnLst/>
              <a:rect l="l" t="t" r="r" b="b"/>
              <a:pathLst>
                <a:path w="2028" h="1955" extrusionOk="0">
                  <a:moveTo>
                    <a:pt x="1" y="1"/>
                  </a:moveTo>
                  <a:lnTo>
                    <a:pt x="1" y="1954"/>
                  </a:lnTo>
                  <a:lnTo>
                    <a:pt x="2028" y="1954"/>
                  </a:lnTo>
                  <a:lnTo>
                    <a:pt x="202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1" name="Google Shape;1061;p48"/>
            <p:cNvSpPr/>
            <p:nvPr/>
          </p:nvSpPr>
          <p:spPr>
            <a:xfrm>
              <a:off x="6034300" y="448150"/>
              <a:ext cx="50700" cy="48875"/>
            </a:xfrm>
            <a:custGeom>
              <a:avLst/>
              <a:gdLst/>
              <a:ahLst/>
              <a:cxnLst/>
              <a:rect l="l" t="t" r="r" b="b"/>
              <a:pathLst>
                <a:path w="2028" h="1955" extrusionOk="0">
                  <a:moveTo>
                    <a:pt x="1" y="1"/>
                  </a:moveTo>
                  <a:lnTo>
                    <a:pt x="1" y="1954"/>
                  </a:lnTo>
                  <a:lnTo>
                    <a:pt x="2028" y="1954"/>
                  </a:lnTo>
                  <a:lnTo>
                    <a:pt x="202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2" name="Google Shape;1062;p48"/>
            <p:cNvSpPr/>
            <p:nvPr/>
          </p:nvSpPr>
          <p:spPr>
            <a:xfrm>
              <a:off x="6160075" y="509200"/>
              <a:ext cx="50100" cy="53775"/>
            </a:xfrm>
            <a:custGeom>
              <a:avLst/>
              <a:gdLst/>
              <a:ahLst/>
              <a:cxnLst/>
              <a:rect l="l" t="t" r="r" b="b"/>
              <a:pathLst>
                <a:path w="2004" h="2151" extrusionOk="0">
                  <a:moveTo>
                    <a:pt x="1" y="1"/>
                  </a:moveTo>
                  <a:lnTo>
                    <a:pt x="1" y="2150"/>
                  </a:lnTo>
                  <a:lnTo>
                    <a:pt x="2003" y="2150"/>
                  </a:lnTo>
                  <a:lnTo>
                    <a:pt x="2003"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3" name="Google Shape;1063;p48"/>
            <p:cNvSpPr/>
            <p:nvPr/>
          </p:nvSpPr>
          <p:spPr>
            <a:xfrm>
              <a:off x="5983625" y="399300"/>
              <a:ext cx="403000" cy="272950"/>
            </a:xfrm>
            <a:custGeom>
              <a:avLst/>
              <a:gdLst/>
              <a:ahLst/>
              <a:cxnLst/>
              <a:rect l="l" t="t" r="r" b="b"/>
              <a:pathLst>
                <a:path w="16120" h="10918" extrusionOk="0">
                  <a:moveTo>
                    <a:pt x="14434" y="1466"/>
                  </a:moveTo>
                  <a:lnTo>
                    <a:pt x="14508" y="1515"/>
                  </a:lnTo>
                  <a:lnTo>
                    <a:pt x="14557" y="1613"/>
                  </a:lnTo>
                  <a:lnTo>
                    <a:pt x="14581" y="1710"/>
                  </a:lnTo>
                  <a:lnTo>
                    <a:pt x="14581" y="9233"/>
                  </a:lnTo>
                  <a:lnTo>
                    <a:pt x="14557" y="9330"/>
                  </a:lnTo>
                  <a:lnTo>
                    <a:pt x="14508" y="9404"/>
                  </a:lnTo>
                  <a:lnTo>
                    <a:pt x="14434" y="9452"/>
                  </a:lnTo>
                  <a:lnTo>
                    <a:pt x="14337" y="9477"/>
                  </a:lnTo>
                  <a:lnTo>
                    <a:pt x="1783" y="9477"/>
                  </a:lnTo>
                  <a:lnTo>
                    <a:pt x="1686" y="9452"/>
                  </a:lnTo>
                  <a:lnTo>
                    <a:pt x="1612" y="9404"/>
                  </a:lnTo>
                  <a:lnTo>
                    <a:pt x="1564" y="9330"/>
                  </a:lnTo>
                  <a:lnTo>
                    <a:pt x="1539" y="9233"/>
                  </a:lnTo>
                  <a:lnTo>
                    <a:pt x="1539" y="1710"/>
                  </a:lnTo>
                  <a:lnTo>
                    <a:pt x="1564" y="1613"/>
                  </a:lnTo>
                  <a:lnTo>
                    <a:pt x="1612" y="1515"/>
                  </a:lnTo>
                  <a:lnTo>
                    <a:pt x="1686" y="1466"/>
                  </a:lnTo>
                  <a:close/>
                  <a:moveTo>
                    <a:pt x="0" y="1"/>
                  </a:moveTo>
                  <a:lnTo>
                    <a:pt x="0" y="10332"/>
                  </a:lnTo>
                  <a:lnTo>
                    <a:pt x="25" y="10429"/>
                  </a:lnTo>
                  <a:lnTo>
                    <a:pt x="74" y="10527"/>
                  </a:lnTo>
                  <a:lnTo>
                    <a:pt x="147" y="10625"/>
                  </a:lnTo>
                  <a:lnTo>
                    <a:pt x="220" y="10722"/>
                  </a:lnTo>
                  <a:lnTo>
                    <a:pt x="342" y="10796"/>
                  </a:lnTo>
                  <a:lnTo>
                    <a:pt x="489" y="10869"/>
                  </a:lnTo>
                  <a:lnTo>
                    <a:pt x="635" y="10918"/>
                  </a:lnTo>
                  <a:lnTo>
                    <a:pt x="15485" y="10918"/>
                  </a:lnTo>
                  <a:lnTo>
                    <a:pt x="15631" y="10869"/>
                  </a:lnTo>
                  <a:lnTo>
                    <a:pt x="15778" y="10796"/>
                  </a:lnTo>
                  <a:lnTo>
                    <a:pt x="15900" y="10698"/>
                  </a:lnTo>
                  <a:lnTo>
                    <a:pt x="15973" y="10576"/>
                  </a:lnTo>
                  <a:lnTo>
                    <a:pt x="16046" y="10454"/>
                  </a:lnTo>
                  <a:lnTo>
                    <a:pt x="16095" y="10307"/>
                  </a:lnTo>
                  <a:lnTo>
                    <a:pt x="16120" y="10136"/>
                  </a:lnTo>
                  <a:lnTo>
                    <a:pt x="16120"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4" name="Google Shape;1064;p48"/>
            <p:cNvSpPr/>
            <p:nvPr/>
          </p:nvSpPr>
          <p:spPr>
            <a:xfrm>
              <a:off x="6285250" y="575150"/>
              <a:ext cx="50700" cy="48875"/>
            </a:xfrm>
            <a:custGeom>
              <a:avLst/>
              <a:gdLst/>
              <a:ahLst/>
              <a:cxnLst/>
              <a:rect l="l" t="t" r="r" b="b"/>
              <a:pathLst>
                <a:path w="2028" h="1955" extrusionOk="0">
                  <a:moveTo>
                    <a:pt x="0" y="1"/>
                  </a:moveTo>
                  <a:lnTo>
                    <a:pt x="0" y="1954"/>
                  </a:lnTo>
                  <a:lnTo>
                    <a:pt x="2028" y="1954"/>
                  </a:lnTo>
                  <a:lnTo>
                    <a:pt x="202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5" name="Google Shape;1065;p48"/>
            <p:cNvSpPr/>
            <p:nvPr/>
          </p:nvSpPr>
          <p:spPr>
            <a:xfrm>
              <a:off x="6285250" y="509200"/>
              <a:ext cx="50700" cy="53775"/>
            </a:xfrm>
            <a:custGeom>
              <a:avLst/>
              <a:gdLst/>
              <a:ahLst/>
              <a:cxnLst/>
              <a:rect l="l" t="t" r="r" b="b"/>
              <a:pathLst>
                <a:path w="2028" h="2151" extrusionOk="0">
                  <a:moveTo>
                    <a:pt x="0" y="1"/>
                  </a:moveTo>
                  <a:lnTo>
                    <a:pt x="0" y="2150"/>
                  </a:lnTo>
                  <a:lnTo>
                    <a:pt x="2028" y="2150"/>
                  </a:lnTo>
                  <a:lnTo>
                    <a:pt x="202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6" name="Google Shape;1066;p48"/>
            <p:cNvSpPr/>
            <p:nvPr/>
          </p:nvSpPr>
          <p:spPr>
            <a:xfrm>
              <a:off x="6285250" y="448150"/>
              <a:ext cx="50700" cy="48875"/>
            </a:xfrm>
            <a:custGeom>
              <a:avLst/>
              <a:gdLst/>
              <a:ahLst/>
              <a:cxnLst/>
              <a:rect l="l" t="t" r="r" b="b"/>
              <a:pathLst>
                <a:path w="2028" h="1955" extrusionOk="0">
                  <a:moveTo>
                    <a:pt x="0" y="1"/>
                  </a:moveTo>
                  <a:lnTo>
                    <a:pt x="0" y="1954"/>
                  </a:lnTo>
                  <a:lnTo>
                    <a:pt x="2028" y="1954"/>
                  </a:lnTo>
                  <a:lnTo>
                    <a:pt x="202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7" name="Google Shape;1067;p48"/>
            <p:cNvSpPr/>
            <p:nvPr/>
          </p:nvSpPr>
          <p:spPr>
            <a:xfrm>
              <a:off x="6222350" y="575150"/>
              <a:ext cx="50700" cy="48875"/>
            </a:xfrm>
            <a:custGeom>
              <a:avLst/>
              <a:gdLst/>
              <a:ahLst/>
              <a:cxnLst/>
              <a:rect l="l" t="t" r="r" b="b"/>
              <a:pathLst>
                <a:path w="2028" h="1955" extrusionOk="0">
                  <a:moveTo>
                    <a:pt x="1" y="1"/>
                  </a:moveTo>
                  <a:lnTo>
                    <a:pt x="1" y="1954"/>
                  </a:lnTo>
                  <a:lnTo>
                    <a:pt x="2028" y="1954"/>
                  </a:lnTo>
                  <a:lnTo>
                    <a:pt x="202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8" name="Google Shape;1068;p48"/>
            <p:cNvSpPr/>
            <p:nvPr/>
          </p:nvSpPr>
          <p:spPr>
            <a:xfrm>
              <a:off x="6160075" y="448150"/>
              <a:ext cx="50100" cy="48875"/>
            </a:xfrm>
            <a:custGeom>
              <a:avLst/>
              <a:gdLst/>
              <a:ahLst/>
              <a:cxnLst/>
              <a:rect l="l" t="t" r="r" b="b"/>
              <a:pathLst>
                <a:path w="2004" h="1955" extrusionOk="0">
                  <a:moveTo>
                    <a:pt x="1" y="1"/>
                  </a:moveTo>
                  <a:lnTo>
                    <a:pt x="1" y="1954"/>
                  </a:lnTo>
                  <a:lnTo>
                    <a:pt x="2003" y="1954"/>
                  </a:lnTo>
                  <a:lnTo>
                    <a:pt x="2003"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9" name="Google Shape;1069;p48"/>
            <p:cNvSpPr/>
            <p:nvPr/>
          </p:nvSpPr>
          <p:spPr>
            <a:xfrm>
              <a:off x="6222350" y="509200"/>
              <a:ext cx="50700" cy="53775"/>
            </a:xfrm>
            <a:custGeom>
              <a:avLst/>
              <a:gdLst/>
              <a:ahLst/>
              <a:cxnLst/>
              <a:rect l="l" t="t" r="r" b="b"/>
              <a:pathLst>
                <a:path w="2028" h="2151" extrusionOk="0">
                  <a:moveTo>
                    <a:pt x="1" y="1"/>
                  </a:moveTo>
                  <a:lnTo>
                    <a:pt x="1" y="2150"/>
                  </a:lnTo>
                  <a:lnTo>
                    <a:pt x="2028" y="2150"/>
                  </a:lnTo>
                  <a:lnTo>
                    <a:pt x="202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0" name="Google Shape;1070;p48"/>
            <p:cNvSpPr/>
            <p:nvPr/>
          </p:nvSpPr>
          <p:spPr>
            <a:xfrm>
              <a:off x="6222350" y="448150"/>
              <a:ext cx="50700" cy="48875"/>
            </a:xfrm>
            <a:custGeom>
              <a:avLst/>
              <a:gdLst/>
              <a:ahLst/>
              <a:cxnLst/>
              <a:rect l="l" t="t" r="r" b="b"/>
              <a:pathLst>
                <a:path w="2028" h="1955" extrusionOk="0">
                  <a:moveTo>
                    <a:pt x="1" y="1"/>
                  </a:moveTo>
                  <a:lnTo>
                    <a:pt x="1" y="1954"/>
                  </a:lnTo>
                  <a:lnTo>
                    <a:pt x="2028" y="1954"/>
                  </a:lnTo>
                  <a:lnTo>
                    <a:pt x="202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071" name="Google Shape;1071;p48"/>
          <p:cNvGrpSpPr/>
          <p:nvPr/>
        </p:nvGrpSpPr>
        <p:grpSpPr>
          <a:xfrm>
            <a:off x="5438358" y="392853"/>
            <a:ext cx="331808" cy="331307"/>
            <a:chOff x="6660750" y="298550"/>
            <a:chExt cx="396900" cy="396300"/>
          </a:xfrm>
        </p:grpSpPr>
        <p:sp>
          <p:nvSpPr>
            <p:cNvPr id="1072" name="Google Shape;1072;p48"/>
            <p:cNvSpPr/>
            <p:nvPr/>
          </p:nvSpPr>
          <p:spPr>
            <a:xfrm>
              <a:off x="6660750" y="298550"/>
              <a:ext cx="396900" cy="396300"/>
            </a:xfrm>
            <a:custGeom>
              <a:avLst/>
              <a:gdLst/>
              <a:ahLst/>
              <a:cxnLst/>
              <a:rect l="l" t="t" r="r" b="b"/>
              <a:pathLst>
                <a:path w="15876" h="15852" extrusionOk="0">
                  <a:moveTo>
                    <a:pt x="8304" y="978"/>
                  </a:moveTo>
                  <a:lnTo>
                    <a:pt x="8646" y="1002"/>
                  </a:lnTo>
                  <a:lnTo>
                    <a:pt x="8988" y="1051"/>
                  </a:lnTo>
                  <a:lnTo>
                    <a:pt x="9330" y="1100"/>
                  </a:lnTo>
                  <a:lnTo>
                    <a:pt x="9672" y="1198"/>
                  </a:lnTo>
                  <a:lnTo>
                    <a:pt x="10014" y="1271"/>
                  </a:lnTo>
                  <a:lnTo>
                    <a:pt x="10332" y="1393"/>
                  </a:lnTo>
                  <a:lnTo>
                    <a:pt x="10649" y="1515"/>
                  </a:lnTo>
                  <a:lnTo>
                    <a:pt x="10942" y="1662"/>
                  </a:lnTo>
                  <a:lnTo>
                    <a:pt x="11260" y="1808"/>
                  </a:lnTo>
                  <a:lnTo>
                    <a:pt x="11553" y="1979"/>
                  </a:lnTo>
                  <a:lnTo>
                    <a:pt x="11821" y="2150"/>
                  </a:lnTo>
                  <a:lnTo>
                    <a:pt x="12090" y="2346"/>
                  </a:lnTo>
                  <a:lnTo>
                    <a:pt x="12359" y="2565"/>
                  </a:lnTo>
                  <a:lnTo>
                    <a:pt x="12603" y="2785"/>
                  </a:lnTo>
                  <a:lnTo>
                    <a:pt x="12847" y="3005"/>
                  </a:lnTo>
                  <a:lnTo>
                    <a:pt x="13091" y="3249"/>
                  </a:lnTo>
                  <a:lnTo>
                    <a:pt x="13311" y="3493"/>
                  </a:lnTo>
                  <a:lnTo>
                    <a:pt x="13507" y="3762"/>
                  </a:lnTo>
                  <a:lnTo>
                    <a:pt x="13702" y="4031"/>
                  </a:lnTo>
                  <a:lnTo>
                    <a:pt x="13897" y="4324"/>
                  </a:lnTo>
                  <a:lnTo>
                    <a:pt x="14044" y="4617"/>
                  </a:lnTo>
                  <a:lnTo>
                    <a:pt x="14215" y="4910"/>
                  </a:lnTo>
                  <a:lnTo>
                    <a:pt x="14337" y="5227"/>
                  </a:lnTo>
                  <a:lnTo>
                    <a:pt x="14483" y="5545"/>
                  </a:lnTo>
                  <a:lnTo>
                    <a:pt x="14581" y="5862"/>
                  </a:lnTo>
                  <a:lnTo>
                    <a:pt x="14679" y="6180"/>
                  </a:lnTo>
                  <a:lnTo>
                    <a:pt x="14752" y="6522"/>
                  </a:lnTo>
                  <a:lnTo>
                    <a:pt x="14825" y="6864"/>
                  </a:lnTo>
                  <a:lnTo>
                    <a:pt x="14850" y="7206"/>
                  </a:lnTo>
                  <a:lnTo>
                    <a:pt x="14899" y="7572"/>
                  </a:lnTo>
                  <a:lnTo>
                    <a:pt x="14899" y="7938"/>
                  </a:lnTo>
                  <a:lnTo>
                    <a:pt x="14899" y="8280"/>
                  </a:lnTo>
                  <a:lnTo>
                    <a:pt x="14850" y="8647"/>
                  </a:lnTo>
                  <a:lnTo>
                    <a:pt x="14825" y="8989"/>
                  </a:lnTo>
                  <a:lnTo>
                    <a:pt x="14752" y="9331"/>
                  </a:lnTo>
                  <a:lnTo>
                    <a:pt x="14679" y="9672"/>
                  </a:lnTo>
                  <a:lnTo>
                    <a:pt x="14581" y="9990"/>
                  </a:lnTo>
                  <a:lnTo>
                    <a:pt x="14483" y="10307"/>
                  </a:lnTo>
                  <a:lnTo>
                    <a:pt x="14337" y="10625"/>
                  </a:lnTo>
                  <a:lnTo>
                    <a:pt x="14215" y="10942"/>
                  </a:lnTo>
                  <a:lnTo>
                    <a:pt x="14044" y="11236"/>
                  </a:lnTo>
                  <a:lnTo>
                    <a:pt x="13897" y="11529"/>
                  </a:lnTo>
                  <a:lnTo>
                    <a:pt x="13702" y="11822"/>
                  </a:lnTo>
                  <a:lnTo>
                    <a:pt x="13507" y="12090"/>
                  </a:lnTo>
                  <a:lnTo>
                    <a:pt x="13311" y="12359"/>
                  </a:lnTo>
                  <a:lnTo>
                    <a:pt x="13091" y="12603"/>
                  </a:lnTo>
                  <a:lnTo>
                    <a:pt x="12847" y="12847"/>
                  </a:lnTo>
                  <a:lnTo>
                    <a:pt x="12603" y="13067"/>
                  </a:lnTo>
                  <a:lnTo>
                    <a:pt x="12359" y="13287"/>
                  </a:lnTo>
                  <a:lnTo>
                    <a:pt x="12090" y="13507"/>
                  </a:lnTo>
                  <a:lnTo>
                    <a:pt x="11821" y="13702"/>
                  </a:lnTo>
                  <a:lnTo>
                    <a:pt x="11553" y="13873"/>
                  </a:lnTo>
                  <a:lnTo>
                    <a:pt x="11260" y="14044"/>
                  </a:lnTo>
                  <a:lnTo>
                    <a:pt x="10942" y="14191"/>
                  </a:lnTo>
                  <a:lnTo>
                    <a:pt x="10649" y="14337"/>
                  </a:lnTo>
                  <a:lnTo>
                    <a:pt x="10332" y="14459"/>
                  </a:lnTo>
                  <a:lnTo>
                    <a:pt x="10014" y="14581"/>
                  </a:lnTo>
                  <a:lnTo>
                    <a:pt x="9672" y="14655"/>
                  </a:lnTo>
                  <a:lnTo>
                    <a:pt x="9330" y="14752"/>
                  </a:lnTo>
                  <a:lnTo>
                    <a:pt x="8988" y="14801"/>
                  </a:lnTo>
                  <a:lnTo>
                    <a:pt x="8646" y="14850"/>
                  </a:lnTo>
                  <a:lnTo>
                    <a:pt x="8304" y="14875"/>
                  </a:lnTo>
                  <a:lnTo>
                    <a:pt x="7572" y="14875"/>
                  </a:lnTo>
                  <a:lnTo>
                    <a:pt x="7230" y="14850"/>
                  </a:lnTo>
                  <a:lnTo>
                    <a:pt x="6888" y="14801"/>
                  </a:lnTo>
                  <a:lnTo>
                    <a:pt x="6546" y="14752"/>
                  </a:lnTo>
                  <a:lnTo>
                    <a:pt x="6204" y="14655"/>
                  </a:lnTo>
                  <a:lnTo>
                    <a:pt x="5862" y="14581"/>
                  </a:lnTo>
                  <a:lnTo>
                    <a:pt x="5545" y="14459"/>
                  </a:lnTo>
                  <a:lnTo>
                    <a:pt x="5227" y="14337"/>
                  </a:lnTo>
                  <a:lnTo>
                    <a:pt x="4934" y="14191"/>
                  </a:lnTo>
                  <a:lnTo>
                    <a:pt x="4617" y="14044"/>
                  </a:lnTo>
                  <a:lnTo>
                    <a:pt x="4324" y="13873"/>
                  </a:lnTo>
                  <a:lnTo>
                    <a:pt x="4055" y="13702"/>
                  </a:lnTo>
                  <a:lnTo>
                    <a:pt x="3786" y="13507"/>
                  </a:lnTo>
                  <a:lnTo>
                    <a:pt x="3518" y="13287"/>
                  </a:lnTo>
                  <a:lnTo>
                    <a:pt x="3273" y="13067"/>
                  </a:lnTo>
                  <a:lnTo>
                    <a:pt x="3029" y="12847"/>
                  </a:lnTo>
                  <a:lnTo>
                    <a:pt x="2785" y="12603"/>
                  </a:lnTo>
                  <a:lnTo>
                    <a:pt x="2565" y="12359"/>
                  </a:lnTo>
                  <a:lnTo>
                    <a:pt x="2370" y="12090"/>
                  </a:lnTo>
                  <a:lnTo>
                    <a:pt x="2174" y="11822"/>
                  </a:lnTo>
                  <a:lnTo>
                    <a:pt x="1979" y="11529"/>
                  </a:lnTo>
                  <a:lnTo>
                    <a:pt x="1832" y="11236"/>
                  </a:lnTo>
                  <a:lnTo>
                    <a:pt x="1661" y="10942"/>
                  </a:lnTo>
                  <a:lnTo>
                    <a:pt x="1539" y="10625"/>
                  </a:lnTo>
                  <a:lnTo>
                    <a:pt x="1393" y="10307"/>
                  </a:lnTo>
                  <a:lnTo>
                    <a:pt x="1295" y="9990"/>
                  </a:lnTo>
                  <a:lnTo>
                    <a:pt x="1197" y="9672"/>
                  </a:lnTo>
                  <a:lnTo>
                    <a:pt x="1124" y="9331"/>
                  </a:lnTo>
                  <a:lnTo>
                    <a:pt x="1051" y="8989"/>
                  </a:lnTo>
                  <a:lnTo>
                    <a:pt x="1026" y="8647"/>
                  </a:lnTo>
                  <a:lnTo>
                    <a:pt x="978" y="8280"/>
                  </a:lnTo>
                  <a:lnTo>
                    <a:pt x="978" y="7938"/>
                  </a:lnTo>
                  <a:lnTo>
                    <a:pt x="978" y="7572"/>
                  </a:lnTo>
                  <a:lnTo>
                    <a:pt x="1026" y="7206"/>
                  </a:lnTo>
                  <a:lnTo>
                    <a:pt x="1051" y="6864"/>
                  </a:lnTo>
                  <a:lnTo>
                    <a:pt x="1124" y="6522"/>
                  </a:lnTo>
                  <a:lnTo>
                    <a:pt x="1197" y="6180"/>
                  </a:lnTo>
                  <a:lnTo>
                    <a:pt x="1295" y="5862"/>
                  </a:lnTo>
                  <a:lnTo>
                    <a:pt x="1393" y="5545"/>
                  </a:lnTo>
                  <a:lnTo>
                    <a:pt x="1539" y="5227"/>
                  </a:lnTo>
                  <a:lnTo>
                    <a:pt x="1661" y="4910"/>
                  </a:lnTo>
                  <a:lnTo>
                    <a:pt x="1832" y="4617"/>
                  </a:lnTo>
                  <a:lnTo>
                    <a:pt x="1979" y="4324"/>
                  </a:lnTo>
                  <a:lnTo>
                    <a:pt x="2174" y="4031"/>
                  </a:lnTo>
                  <a:lnTo>
                    <a:pt x="2370" y="3762"/>
                  </a:lnTo>
                  <a:lnTo>
                    <a:pt x="2565" y="3493"/>
                  </a:lnTo>
                  <a:lnTo>
                    <a:pt x="2785" y="3249"/>
                  </a:lnTo>
                  <a:lnTo>
                    <a:pt x="3029" y="3005"/>
                  </a:lnTo>
                  <a:lnTo>
                    <a:pt x="3273" y="2785"/>
                  </a:lnTo>
                  <a:lnTo>
                    <a:pt x="3518" y="2565"/>
                  </a:lnTo>
                  <a:lnTo>
                    <a:pt x="3786" y="2346"/>
                  </a:lnTo>
                  <a:lnTo>
                    <a:pt x="4055" y="2150"/>
                  </a:lnTo>
                  <a:lnTo>
                    <a:pt x="4324" y="1979"/>
                  </a:lnTo>
                  <a:lnTo>
                    <a:pt x="4617" y="1808"/>
                  </a:lnTo>
                  <a:lnTo>
                    <a:pt x="4934" y="1662"/>
                  </a:lnTo>
                  <a:lnTo>
                    <a:pt x="5227" y="1515"/>
                  </a:lnTo>
                  <a:lnTo>
                    <a:pt x="5545" y="1393"/>
                  </a:lnTo>
                  <a:lnTo>
                    <a:pt x="5862" y="1271"/>
                  </a:lnTo>
                  <a:lnTo>
                    <a:pt x="6204" y="1198"/>
                  </a:lnTo>
                  <a:lnTo>
                    <a:pt x="6546" y="1100"/>
                  </a:lnTo>
                  <a:lnTo>
                    <a:pt x="6888" y="1051"/>
                  </a:lnTo>
                  <a:lnTo>
                    <a:pt x="7230" y="1002"/>
                  </a:lnTo>
                  <a:lnTo>
                    <a:pt x="7572" y="978"/>
                  </a:lnTo>
                  <a:close/>
                  <a:moveTo>
                    <a:pt x="7523" y="1"/>
                  </a:moveTo>
                  <a:lnTo>
                    <a:pt x="7132" y="25"/>
                  </a:lnTo>
                  <a:lnTo>
                    <a:pt x="6741" y="74"/>
                  </a:lnTo>
                  <a:lnTo>
                    <a:pt x="6351" y="147"/>
                  </a:lnTo>
                  <a:lnTo>
                    <a:pt x="5960" y="245"/>
                  </a:lnTo>
                  <a:lnTo>
                    <a:pt x="5569" y="343"/>
                  </a:lnTo>
                  <a:lnTo>
                    <a:pt x="5203" y="465"/>
                  </a:lnTo>
                  <a:lnTo>
                    <a:pt x="4861" y="611"/>
                  </a:lnTo>
                  <a:lnTo>
                    <a:pt x="4494" y="782"/>
                  </a:lnTo>
                  <a:lnTo>
                    <a:pt x="4153" y="953"/>
                  </a:lnTo>
                  <a:lnTo>
                    <a:pt x="3835" y="1149"/>
                  </a:lnTo>
                  <a:lnTo>
                    <a:pt x="3493" y="1344"/>
                  </a:lnTo>
                  <a:lnTo>
                    <a:pt x="3200" y="1564"/>
                  </a:lnTo>
                  <a:lnTo>
                    <a:pt x="2883" y="1808"/>
                  </a:lnTo>
                  <a:lnTo>
                    <a:pt x="2614" y="2052"/>
                  </a:lnTo>
                  <a:lnTo>
                    <a:pt x="2321" y="2321"/>
                  </a:lnTo>
                  <a:lnTo>
                    <a:pt x="2077" y="2590"/>
                  </a:lnTo>
                  <a:lnTo>
                    <a:pt x="1808" y="2883"/>
                  </a:lnTo>
                  <a:lnTo>
                    <a:pt x="1588" y="3176"/>
                  </a:lnTo>
                  <a:lnTo>
                    <a:pt x="1368" y="3493"/>
                  </a:lnTo>
                  <a:lnTo>
                    <a:pt x="1149" y="3811"/>
                  </a:lnTo>
                  <a:lnTo>
                    <a:pt x="953" y="4153"/>
                  </a:lnTo>
                  <a:lnTo>
                    <a:pt x="782" y="4495"/>
                  </a:lnTo>
                  <a:lnTo>
                    <a:pt x="636" y="4837"/>
                  </a:lnTo>
                  <a:lnTo>
                    <a:pt x="489" y="5203"/>
                  </a:lnTo>
                  <a:lnTo>
                    <a:pt x="367" y="5569"/>
                  </a:lnTo>
                  <a:lnTo>
                    <a:pt x="245" y="5936"/>
                  </a:lnTo>
                  <a:lnTo>
                    <a:pt x="172" y="6326"/>
                  </a:lnTo>
                  <a:lnTo>
                    <a:pt x="98" y="6717"/>
                  </a:lnTo>
                  <a:lnTo>
                    <a:pt x="49" y="7108"/>
                  </a:lnTo>
                  <a:lnTo>
                    <a:pt x="25" y="7523"/>
                  </a:lnTo>
                  <a:lnTo>
                    <a:pt x="1" y="7938"/>
                  </a:lnTo>
                  <a:lnTo>
                    <a:pt x="25" y="8329"/>
                  </a:lnTo>
                  <a:lnTo>
                    <a:pt x="49" y="8744"/>
                  </a:lnTo>
                  <a:lnTo>
                    <a:pt x="98" y="9135"/>
                  </a:lnTo>
                  <a:lnTo>
                    <a:pt x="172" y="9526"/>
                  </a:lnTo>
                  <a:lnTo>
                    <a:pt x="245" y="9917"/>
                  </a:lnTo>
                  <a:lnTo>
                    <a:pt x="367" y="10283"/>
                  </a:lnTo>
                  <a:lnTo>
                    <a:pt x="489" y="10649"/>
                  </a:lnTo>
                  <a:lnTo>
                    <a:pt x="636" y="11016"/>
                  </a:lnTo>
                  <a:lnTo>
                    <a:pt x="782" y="11358"/>
                  </a:lnTo>
                  <a:lnTo>
                    <a:pt x="953" y="11700"/>
                  </a:lnTo>
                  <a:lnTo>
                    <a:pt x="1149" y="12041"/>
                  </a:lnTo>
                  <a:lnTo>
                    <a:pt x="1368" y="12359"/>
                  </a:lnTo>
                  <a:lnTo>
                    <a:pt x="1588" y="12676"/>
                  </a:lnTo>
                  <a:lnTo>
                    <a:pt x="1808" y="12970"/>
                  </a:lnTo>
                  <a:lnTo>
                    <a:pt x="2077" y="13263"/>
                  </a:lnTo>
                  <a:lnTo>
                    <a:pt x="2321" y="13531"/>
                  </a:lnTo>
                  <a:lnTo>
                    <a:pt x="2614" y="13800"/>
                  </a:lnTo>
                  <a:lnTo>
                    <a:pt x="2883" y="14044"/>
                  </a:lnTo>
                  <a:lnTo>
                    <a:pt x="3200" y="14288"/>
                  </a:lnTo>
                  <a:lnTo>
                    <a:pt x="3493" y="14508"/>
                  </a:lnTo>
                  <a:lnTo>
                    <a:pt x="3835" y="14704"/>
                  </a:lnTo>
                  <a:lnTo>
                    <a:pt x="4153" y="14899"/>
                  </a:lnTo>
                  <a:lnTo>
                    <a:pt x="4494" y="15070"/>
                  </a:lnTo>
                  <a:lnTo>
                    <a:pt x="4861" y="15241"/>
                  </a:lnTo>
                  <a:lnTo>
                    <a:pt x="5203" y="15387"/>
                  </a:lnTo>
                  <a:lnTo>
                    <a:pt x="5569" y="15510"/>
                  </a:lnTo>
                  <a:lnTo>
                    <a:pt x="5960" y="15607"/>
                  </a:lnTo>
                  <a:lnTo>
                    <a:pt x="6351" y="15705"/>
                  </a:lnTo>
                  <a:lnTo>
                    <a:pt x="6741" y="15778"/>
                  </a:lnTo>
                  <a:lnTo>
                    <a:pt x="7132" y="15827"/>
                  </a:lnTo>
                  <a:lnTo>
                    <a:pt x="7523" y="15851"/>
                  </a:lnTo>
                  <a:lnTo>
                    <a:pt x="8353" y="15851"/>
                  </a:lnTo>
                  <a:lnTo>
                    <a:pt x="8744" y="15827"/>
                  </a:lnTo>
                  <a:lnTo>
                    <a:pt x="9135" y="15778"/>
                  </a:lnTo>
                  <a:lnTo>
                    <a:pt x="9526" y="15705"/>
                  </a:lnTo>
                  <a:lnTo>
                    <a:pt x="9916" y="15607"/>
                  </a:lnTo>
                  <a:lnTo>
                    <a:pt x="10307" y="15510"/>
                  </a:lnTo>
                  <a:lnTo>
                    <a:pt x="10673" y="15387"/>
                  </a:lnTo>
                  <a:lnTo>
                    <a:pt x="11015" y="15241"/>
                  </a:lnTo>
                  <a:lnTo>
                    <a:pt x="11382" y="15070"/>
                  </a:lnTo>
                  <a:lnTo>
                    <a:pt x="11724" y="14899"/>
                  </a:lnTo>
                  <a:lnTo>
                    <a:pt x="12041" y="14704"/>
                  </a:lnTo>
                  <a:lnTo>
                    <a:pt x="12383" y="14508"/>
                  </a:lnTo>
                  <a:lnTo>
                    <a:pt x="12676" y="14288"/>
                  </a:lnTo>
                  <a:lnTo>
                    <a:pt x="12994" y="14044"/>
                  </a:lnTo>
                  <a:lnTo>
                    <a:pt x="13262" y="13800"/>
                  </a:lnTo>
                  <a:lnTo>
                    <a:pt x="13555" y="13531"/>
                  </a:lnTo>
                  <a:lnTo>
                    <a:pt x="13800" y="13263"/>
                  </a:lnTo>
                  <a:lnTo>
                    <a:pt x="14068" y="12970"/>
                  </a:lnTo>
                  <a:lnTo>
                    <a:pt x="14288" y="12676"/>
                  </a:lnTo>
                  <a:lnTo>
                    <a:pt x="14508" y="12359"/>
                  </a:lnTo>
                  <a:lnTo>
                    <a:pt x="14728" y="12041"/>
                  </a:lnTo>
                  <a:lnTo>
                    <a:pt x="14923" y="11700"/>
                  </a:lnTo>
                  <a:lnTo>
                    <a:pt x="15094" y="11358"/>
                  </a:lnTo>
                  <a:lnTo>
                    <a:pt x="15241" y="11016"/>
                  </a:lnTo>
                  <a:lnTo>
                    <a:pt x="15387" y="10649"/>
                  </a:lnTo>
                  <a:lnTo>
                    <a:pt x="15509" y="10283"/>
                  </a:lnTo>
                  <a:lnTo>
                    <a:pt x="15631" y="9917"/>
                  </a:lnTo>
                  <a:lnTo>
                    <a:pt x="15705" y="9526"/>
                  </a:lnTo>
                  <a:lnTo>
                    <a:pt x="15778" y="9135"/>
                  </a:lnTo>
                  <a:lnTo>
                    <a:pt x="15827" y="8744"/>
                  </a:lnTo>
                  <a:lnTo>
                    <a:pt x="15851" y="8329"/>
                  </a:lnTo>
                  <a:lnTo>
                    <a:pt x="15876" y="7938"/>
                  </a:lnTo>
                  <a:lnTo>
                    <a:pt x="15851" y="7523"/>
                  </a:lnTo>
                  <a:lnTo>
                    <a:pt x="15827" y="7108"/>
                  </a:lnTo>
                  <a:lnTo>
                    <a:pt x="15778" y="6717"/>
                  </a:lnTo>
                  <a:lnTo>
                    <a:pt x="15705" y="6326"/>
                  </a:lnTo>
                  <a:lnTo>
                    <a:pt x="15631" y="5936"/>
                  </a:lnTo>
                  <a:lnTo>
                    <a:pt x="15509" y="5569"/>
                  </a:lnTo>
                  <a:lnTo>
                    <a:pt x="15387" y="5203"/>
                  </a:lnTo>
                  <a:lnTo>
                    <a:pt x="15241" y="4837"/>
                  </a:lnTo>
                  <a:lnTo>
                    <a:pt x="15094" y="4495"/>
                  </a:lnTo>
                  <a:lnTo>
                    <a:pt x="14923" y="4153"/>
                  </a:lnTo>
                  <a:lnTo>
                    <a:pt x="14728" y="3811"/>
                  </a:lnTo>
                  <a:lnTo>
                    <a:pt x="14508" y="3493"/>
                  </a:lnTo>
                  <a:lnTo>
                    <a:pt x="14288" y="3176"/>
                  </a:lnTo>
                  <a:lnTo>
                    <a:pt x="14068" y="2883"/>
                  </a:lnTo>
                  <a:lnTo>
                    <a:pt x="13800" y="2590"/>
                  </a:lnTo>
                  <a:lnTo>
                    <a:pt x="13555" y="2321"/>
                  </a:lnTo>
                  <a:lnTo>
                    <a:pt x="13262" y="2052"/>
                  </a:lnTo>
                  <a:lnTo>
                    <a:pt x="12994" y="1808"/>
                  </a:lnTo>
                  <a:lnTo>
                    <a:pt x="12676" y="1564"/>
                  </a:lnTo>
                  <a:lnTo>
                    <a:pt x="12383" y="1344"/>
                  </a:lnTo>
                  <a:lnTo>
                    <a:pt x="12041" y="1149"/>
                  </a:lnTo>
                  <a:lnTo>
                    <a:pt x="11724" y="953"/>
                  </a:lnTo>
                  <a:lnTo>
                    <a:pt x="11382" y="782"/>
                  </a:lnTo>
                  <a:lnTo>
                    <a:pt x="11015" y="611"/>
                  </a:lnTo>
                  <a:lnTo>
                    <a:pt x="10673" y="465"/>
                  </a:lnTo>
                  <a:lnTo>
                    <a:pt x="10307" y="343"/>
                  </a:lnTo>
                  <a:lnTo>
                    <a:pt x="9916" y="245"/>
                  </a:lnTo>
                  <a:lnTo>
                    <a:pt x="9526" y="147"/>
                  </a:lnTo>
                  <a:lnTo>
                    <a:pt x="9135" y="74"/>
                  </a:lnTo>
                  <a:lnTo>
                    <a:pt x="8744" y="25"/>
                  </a:lnTo>
                  <a:lnTo>
                    <a:pt x="8353"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3" name="Google Shape;1073;p48"/>
            <p:cNvSpPr/>
            <p:nvPr/>
          </p:nvSpPr>
          <p:spPr>
            <a:xfrm>
              <a:off x="6697400" y="335200"/>
              <a:ext cx="323625" cy="323025"/>
            </a:xfrm>
            <a:custGeom>
              <a:avLst/>
              <a:gdLst/>
              <a:ahLst/>
              <a:cxnLst/>
              <a:rect l="l" t="t" r="r" b="b"/>
              <a:pathLst>
                <a:path w="12945" h="12921" extrusionOk="0">
                  <a:moveTo>
                    <a:pt x="6472" y="1319"/>
                  </a:moveTo>
                  <a:lnTo>
                    <a:pt x="6545" y="1344"/>
                  </a:lnTo>
                  <a:lnTo>
                    <a:pt x="6619" y="1368"/>
                  </a:lnTo>
                  <a:lnTo>
                    <a:pt x="6741" y="1441"/>
                  </a:lnTo>
                  <a:lnTo>
                    <a:pt x="6838" y="1563"/>
                  </a:lnTo>
                  <a:lnTo>
                    <a:pt x="6863" y="1637"/>
                  </a:lnTo>
                  <a:lnTo>
                    <a:pt x="6863" y="1710"/>
                  </a:lnTo>
                  <a:lnTo>
                    <a:pt x="6863" y="6301"/>
                  </a:lnTo>
                  <a:lnTo>
                    <a:pt x="9061" y="8475"/>
                  </a:lnTo>
                  <a:lnTo>
                    <a:pt x="9110" y="8548"/>
                  </a:lnTo>
                  <a:lnTo>
                    <a:pt x="9134" y="8622"/>
                  </a:lnTo>
                  <a:lnTo>
                    <a:pt x="9159" y="8768"/>
                  </a:lnTo>
                  <a:lnTo>
                    <a:pt x="9134" y="8915"/>
                  </a:lnTo>
                  <a:lnTo>
                    <a:pt x="9110" y="8988"/>
                  </a:lnTo>
                  <a:lnTo>
                    <a:pt x="9061" y="9037"/>
                  </a:lnTo>
                  <a:lnTo>
                    <a:pt x="8988" y="9086"/>
                  </a:lnTo>
                  <a:lnTo>
                    <a:pt x="8914" y="9135"/>
                  </a:lnTo>
                  <a:lnTo>
                    <a:pt x="8768" y="9159"/>
                  </a:lnTo>
                  <a:lnTo>
                    <a:pt x="8621" y="9135"/>
                  </a:lnTo>
                  <a:lnTo>
                    <a:pt x="8548" y="9086"/>
                  </a:lnTo>
                  <a:lnTo>
                    <a:pt x="8499" y="9037"/>
                  </a:lnTo>
                  <a:lnTo>
                    <a:pt x="6203" y="6741"/>
                  </a:lnTo>
                  <a:lnTo>
                    <a:pt x="6130" y="6595"/>
                  </a:lnTo>
                  <a:lnTo>
                    <a:pt x="6081" y="6472"/>
                  </a:lnTo>
                  <a:lnTo>
                    <a:pt x="6081" y="1710"/>
                  </a:lnTo>
                  <a:lnTo>
                    <a:pt x="6081" y="1637"/>
                  </a:lnTo>
                  <a:lnTo>
                    <a:pt x="6106" y="1563"/>
                  </a:lnTo>
                  <a:lnTo>
                    <a:pt x="6203" y="1441"/>
                  </a:lnTo>
                  <a:lnTo>
                    <a:pt x="6326" y="1368"/>
                  </a:lnTo>
                  <a:lnTo>
                    <a:pt x="6399" y="1344"/>
                  </a:lnTo>
                  <a:lnTo>
                    <a:pt x="6472" y="1319"/>
                  </a:lnTo>
                  <a:close/>
                  <a:moveTo>
                    <a:pt x="6228" y="0"/>
                  </a:moveTo>
                  <a:lnTo>
                    <a:pt x="5862" y="25"/>
                  </a:lnTo>
                  <a:lnTo>
                    <a:pt x="5495" y="74"/>
                  </a:lnTo>
                  <a:lnTo>
                    <a:pt x="5129" y="122"/>
                  </a:lnTo>
                  <a:lnTo>
                    <a:pt x="4787" y="220"/>
                  </a:lnTo>
                  <a:lnTo>
                    <a:pt x="4445" y="318"/>
                  </a:lnTo>
                  <a:lnTo>
                    <a:pt x="4103" y="440"/>
                  </a:lnTo>
                  <a:lnTo>
                    <a:pt x="3761" y="586"/>
                  </a:lnTo>
                  <a:lnTo>
                    <a:pt x="3444" y="733"/>
                  </a:lnTo>
                  <a:lnTo>
                    <a:pt x="3639" y="1050"/>
                  </a:lnTo>
                  <a:lnTo>
                    <a:pt x="3663" y="1148"/>
                  </a:lnTo>
                  <a:lnTo>
                    <a:pt x="3663" y="1246"/>
                  </a:lnTo>
                  <a:lnTo>
                    <a:pt x="3615" y="1344"/>
                  </a:lnTo>
                  <a:lnTo>
                    <a:pt x="3541" y="1392"/>
                  </a:lnTo>
                  <a:lnTo>
                    <a:pt x="3493" y="1417"/>
                  </a:lnTo>
                  <a:lnTo>
                    <a:pt x="3370" y="1417"/>
                  </a:lnTo>
                  <a:lnTo>
                    <a:pt x="3297" y="1392"/>
                  </a:lnTo>
                  <a:lnTo>
                    <a:pt x="3248" y="1368"/>
                  </a:lnTo>
                  <a:lnTo>
                    <a:pt x="3224" y="1295"/>
                  </a:lnTo>
                  <a:lnTo>
                    <a:pt x="3028" y="977"/>
                  </a:lnTo>
                  <a:lnTo>
                    <a:pt x="2735" y="1197"/>
                  </a:lnTo>
                  <a:lnTo>
                    <a:pt x="2442" y="1417"/>
                  </a:lnTo>
                  <a:lnTo>
                    <a:pt x="2174" y="1637"/>
                  </a:lnTo>
                  <a:lnTo>
                    <a:pt x="1905" y="1881"/>
                  </a:lnTo>
                  <a:lnTo>
                    <a:pt x="1661" y="2150"/>
                  </a:lnTo>
                  <a:lnTo>
                    <a:pt x="1417" y="2418"/>
                  </a:lnTo>
                  <a:lnTo>
                    <a:pt x="1197" y="2711"/>
                  </a:lnTo>
                  <a:lnTo>
                    <a:pt x="1001" y="3029"/>
                  </a:lnTo>
                  <a:lnTo>
                    <a:pt x="1319" y="3200"/>
                  </a:lnTo>
                  <a:lnTo>
                    <a:pt x="1392" y="3273"/>
                  </a:lnTo>
                  <a:lnTo>
                    <a:pt x="1441" y="3346"/>
                  </a:lnTo>
                  <a:lnTo>
                    <a:pt x="1441" y="3444"/>
                  </a:lnTo>
                  <a:lnTo>
                    <a:pt x="1417" y="3542"/>
                  </a:lnTo>
                  <a:lnTo>
                    <a:pt x="1368" y="3590"/>
                  </a:lnTo>
                  <a:lnTo>
                    <a:pt x="1319" y="3639"/>
                  </a:lnTo>
                  <a:lnTo>
                    <a:pt x="1246" y="3664"/>
                  </a:lnTo>
                  <a:lnTo>
                    <a:pt x="1123" y="3664"/>
                  </a:lnTo>
                  <a:lnTo>
                    <a:pt x="1075" y="3639"/>
                  </a:lnTo>
                  <a:lnTo>
                    <a:pt x="757" y="3444"/>
                  </a:lnTo>
                  <a:lnTo>
                    <a:pt x="586" y="3761"/>
                  </a:lnTo>
                  <a:lnTo>
                    <a:pt x="464" y="4079"/>
                  </a:lnTo>
                  <a:lnTo>
                    <a:pt x="342" y="4421"/>
                  </a:lnTo>
                  <a:lnTo>
                    <a:pt x="220" y="4763"/>
                  </a:lnTo>
                  <a:lnTo>
                    <a:pt x="147" y="5129"/>
                  </a:lnTo>
                  <a:lnTo>
                    <a:pt x="73" y="5471"/>
                  </a:lnTo>
                  <a:lnTo>
                    <a:pt x="24" y="5837"/>
                  </a:lnTo>
                  <a:lnTo>
                    <a:pt x="0" y="6228"/>
                  </a:lnTo>
                  <a:lnTo>
                    <a:pt x="659" y="6228"/>
                  </a:lnTo>
                  <a:lnTo>
                    <a:pt x="757" y="6277"/>
                  </a:lnTo>
                  <a:lnTo>
                    <a:pt x="806" y="6375"/>
                  </a:lnTo>
                  <a:lnTo>
                    <a:pt x="806" y="6472"/>
                  </a:lnTo>
                  <a:lnTo>
                    <a:pt x="806" y="6546"/>
                  </a:lnTo>
                  <a:lnTo>
                    <a:pt x="757" y="6643"/>
                  </a:lnTo>
                  <a:lnTo>
                    <a:pt x="659" y="6692"/>
                  </a:lnTo>
                  <a:lnTo>
                    <a:pt x="562" y="6717"/>
                  </a:lnTo>
                  <a:lnTo>
                    <a:pt x="0" y="6717"/>
                  </a:lnTo>
                  <a:lnTo>
                    <a:pt x="24" y="7083"/>
                  </a:lnTo>
                  <a:lnTo>
                    <a:pt x="73" y="7449"/>
                  </a:lnTo>
                  <a:lnTo>
                    <a:pt x="147" y="7791"/>
                  </a:lnTo>
                  <a:lnTo>
                    <a:pt x="220" y="8158"/>
                  </a:lnTo>
                  <a:lnTo>
                    <a:pt x="342" y="8500"/>
                  </a:lnTo>
                  <a:lnTo>
                    <a:pt x="464" y="8841"/>
                  </a:lnTo>
                  <a:lnTo>
                    <a:pt x="586" y="9159"/>
                  </a:lnTo>
                  <a:lnTo>
                    <a:pt x="757" y="9476"/>
                  </a:lnTo>
                  <a:lnTo>
                    <a:pt x="1075" y="9305"/>
                  </a:lnTo>
                  <a:lnTo>
                    <a:pt x="1172" y="9257"/>
                  </a:lnTo>
                  <a:lnTo>
                    <a:pt x="1270" y="9281"/>
                  </a:lnTo>
                  <a:lnTo>
                    <a:pt x="1343" y="9305"/>
                  </a:lnTo>
                  <a:lnTo>
                    <a:pt x="1417" y="9379"/>
                  </a:lnTo>
                  <a:lnTo>
                    <a:pt x="1441" y="9476"/>
                  </a:lnTo>
                  <a:lnTo>
                    <a:pt x="1441" y="9574"/>
                  </a:lnTo>
                  <a:lnTo>
                    <a:pt x="1392" y="9647"/>
                  </a:lnTo>
                  <a:lnTo>
                    <a:pt x="1319" y="9721"/>
                  </a:lnTo>
                  <a:lnTo>
                    <a:pt x="1001" y="9892"/>
                  </a:lnTo>
                  <a:lnTo>
                    <a:pt x="1197" y="10209"/>
                  </a:lnTo>
                  <a:lnTo>
                    <a:pt x="1417" y="10502"/>
                  </a:lnTo>
                  <a:lnTo>
                    <a:pt x="1661" y="10771"/>
                  </a:lnTo>
                  <a:lnTo>
                    <a:pt x="1905" y="11040"/>
                  </a:lnTo>
                  <a:lnTo>
                    <a:pt x="2174" y="11284"/>
                  </a:lnTo>
                  <a:lnTo>
                    <a:pt x="2442" y="11504"/>
                  </a:lnTo>
                  <a:lnTo>
                    <a:pt x="2735" y="11723"/>
                  </a:lnTo>
                  <a:lnTo>
                    <a:pt x="3028" y="11943"/>
                  </a:lnTo>
                  <a:lnTo>
                    <a:pt x="3224" y="11626"/>
                  </a:lnTo>
                  <a:lnTo>
                    <a:pt x="3273" y="11552"/>
                  </a:lnTo>
                  <a:lnTo>
                    <a:pt x="3370" y="11504"/>
                  </a:lnTo>
                  <a:lnTo>
                    <a:pt x="3468" y="11504"/>
                  </a:lnTo>
                  <a:lnTo>
                    <a:pt x="3541" y="11528"/>
                  </a:lnTo>
                  <a:lnTo>
                    <a:pt x="3615" y="11601"/>
                  </a:lnTo>
                  <a:lnTo>
                    <a:pt x="3663" y="11675"/>
                  </a:lnTo>
                  <a:lnTo>
                    <a:pt x="3663" y="11772"/>
                  </a:lnTo>
                  <a:lnTo>
                    <a:pt x="3639" y="11870"/>
                  </a:lnTo>
                  <a:lnTo>
                    <a:pt x="3444" y="12187"/>
                  </a:lnTo>
                  <a:lnTo>
                    <a:pt x="3761" y="12334"/>
                  </a:lnTo>
                  <a:lnTo>
                    <a:pt x="4103" y="12480"/>
                  </a:lnTo>
                  <a:lnTo>
                    <a:pt x="4445" y="12603"/>
                  </a:lnTo>
                  <a:lnTo>
                    <a:pt x="4787" y="12700"/>
                  </a:lnTo>
                  <a:lnTo>
                    <a:pt x="5129" y="12798"/>
                  </a:lnTo>
                  <a:lnTo>
                    <a:pt x="5495" y="12847"/>
                  </a:lnTo>
                  <a:lnTo>
                    <a:pt x="5862" y="12896"/>
                  </a:lnTo>
                  <a:lnTo>
                    <a:pt x="6228" y="12920"/>
                  </a:lnTo>
                  <a:lnTo>
                    <a:pt x="6228" y="12358"/>
                  </a:lnTo>
                  <a:lnTo>
                    <a:pt x="6252" y="12261"/>
                  </a:lnTo>
                  <a:lnTo>
                    <a:pt x="6301" y="12187"/>
                  </a:lnTo>
                  <a:lnTo>
                    <a:pt x="6374" y="12139"/>
                  </a:lnTo>
                  <a:lnTo>
                    <a:pt x="6472" y="12114"/>
                  </a:lnTo>
                  <a:lnTo>
                    <a:pt x="6570" y="12139"/>
                  </a:lnTo>
                  <a:lnTo>
                    <a:pt x="6643" y="12187"/>
                  </a:lnTo>
                  <a:lnTo>
                    <a:pt x="6692" y="12261"/>
                  </a:lnTo>
                  <a:lnTo>
                    <a:pt x="6716" y="12358"/>
                  </a:lnTo>
                  <a:lnTo>
                    <a:pt x="6716" y="12920"/>
                  </a:lnTo>
                  <a:lnTo>
                    <a:pt x="7083" y="12896"/>
                  </a:lnTo>
                  <a:lnTo>
                    <a:pt x="7449" y="12847"/>
                  </a:lnTo>
                  <a:lnTo>
                    <a:pt x="7815" y="12798"/>
                  </a:lnTo>
                  <a:lnTo>
                    <a:pt x="8157" y="12700"/>
                  </a:lnTo>
                  <a:lnTo>
                    <a:pt x="8499" y="12603"/>
                  </a:lnTo>
                  <a:lnTo>
                    <a:pt x="8841" y="12480"/>
                  </a:lnTo>
                  <a:lnTo>
                    <a:pt x="9183" y="12334"/>
                  </a:lnTo>
                  <a:lnTo>
                    <a:pt x="9501" y="12187"/>
                  </a:lnTo>
                  <a:lnTo>
                    <a:pt x="9305" y="11870"/>
                  </a:lnTo>
                  <a:lnTo>
                    <a:pt x="9281" y="11772"/>
                  </a:lnTo>
                  <a:lnTo>
                    <a:pt x="9281" y="11675"/>
                  </a:lnTo>
                  <a:lnTo>
                    <a:pt x="9330" y="11601"/>
                  </a:lnTo>
                  <a:lnTo>
                    <a:pt x="9403" y="11528"/>
                  </a:lnTo>
                  <a:lnTo>
                    <a:pt x="9476" y="11504"/>
                  </a:lnTo>
                  <a:lnTo>
                    <a:pt x="9574" y="11504"/>
                  </a:lnTo>
                  <a:lnTo>
                    <a:pt x="9672" y="11552"/>
                  </a:lnTo>
                  <a:lnTo>
                    <a:pt x="9720" y="11626"/>
                  </a:lnTo>
                  <a:lnTo>
                    <a:pt x="9916" y="11943"/>
                  </a:lnTo>
                  <a:lnTo>
                    <a:pt x="10209" y="11723"/>
                  </a:lnTo>
                  <a:lnTo>
                    <a:pt x="10502" y="11504"/>
                  </a:lnTo>
                  <a:lnTo>
                    <a:pt x="10771" y="11284"/>
                  </a:lnTo>
                  <a:lnTo>
                    <a:pt x="11039" y="11040"/>
                  </a:lnTo>
                  <a:lnTo>
                    <a:pt x="11283" y="10771"/>
                  </a:lnTo>
                  <a:lnTo>
                    <a:pt x="11528" y="10502"/>
                  </a:lnTo>
                  <a:lnTo>
                    <a:pt x="11747" y="10209"/>
                  </a:lnTo>
                  <a:lnTo>
                    <a:pt x="11943" y="9892"/>
                  </a:lnTo>
                  <a:lnTo>
                    <a:pt x="11625" y="9721"/>
                  </a:lnTo>
                  <a:lnTo>
                    <a:pt x="11552" y="9647"/>
                  </a:lnTo>
                  <a:lnTo>
                    <a:pt x="11503" y="9574"/>
                  </a:lnTo>
                  <a:lnTo>
                    <a:pt x="11503" y="9476"/>
                  </a:lnTo>
                  <a:lnTo>
                    <a:pt x="11528" y="9379"/>
                  </a:lnTo>
                  <a:lnTo>
                    <a:pt x="11601" y="9305"/>
                  </a:lnTo>
                  <a:lnTo>
                    <a:pt x="11674" y="9281"/>
                  </a:lnTo>
                  <a:lnTo>
                    <a:pt x="11772" y="9257"/>
                  </a:lnTo>
                  <a:lnTo>
                    <a:pt x="11870" y="9305"/>
                  </a:lnTo>
                  <a:lnTo>
                    <a:pt x="12187" y="9476"/>
                  </a:lnTo>
                  <a:lnTo>
                    <a:pt x="12358" y="9159"/>
                  </a:lnTo>
                  <a:lnTo>
                    <a:pt x="12480" y="8841"/>
                  </a:lnTo>
                  <a:lnTo>
                    <a:pt x="12602" y="8500"/>
                  </a:lnTo>
                  <a:lnTo>
                    <a:pt x="12724" y="8158"/>
                  </a:lnTo>
                  <a:lnTo>
                    <a:pt x="12798" y="7791"/>
                  </a:lnTo>
                  <a:lnTo>
                    <a:pt x="12871" y="7449"/>
                  </a:lnTo>
                  <a:lnTo>
                    <a:pt x="12920" y="7083"/>
                  </a:lnTo>
                  <a:lnTo>
                    <a:pt x="12944" y="6717"/>
                  </a:lnTo>
                  <a:lnTo>
                    <a:pt x="12382" y="6717"/>
                  </a:lnTo>
                  <a:lnTo>
                    <a:pt x="12285" y="6692"/>
                  </a:lnTo>
                  <a:lnTo>
                    <a:pt x="12187" y="6643"/>
                  </a:lnTo>
                  <a:lnTo>
                    <a:pt x="12138" y="6546"/>
                  </a:lnTo>
                  <a:lnTo>
                    <a:pt x="12138" y="6472"/>
                  </a:lnTo>
                  <a:lnTo>
                    <a:pt x="12138" y="6375"/>
                  </a:lnTo>
                  <a:lnTo>
                    <a:pt x="12187" y="6277"/>
                  </a:lnTo>
                  <a:lnTo>
                    <a:pt x="12285" y="6228"/>
                  </a:lnTo>
                  <a:lnTo>
                    <a:pt x="12944" y="6228"/>
                  </a:lnTo>
                  <a:lnTo>
                    <a:pt x="12920" y="5837"/>
                  </a:lnTo>
                  <a:lnTo>
                    <a:pt x="12871" y="5471"/>
                  </a:lnTo>
                  <a:lnTo>
                    <a:pt x="12798" y="5129"/>
                  </a:lnTo>
                  <a:lnTo>
                    <a:pt x="12724" y="4763"/>
                  </a:lnTo>
                  <a:lnTo>
                    <a:pt x="12602" y="4421"/>
                  </a:lnTo>
                  <a:lnTo>
                    <a:pt x="12480" y="4079"/>
                  </a:lnTo>
                  <a:lnTo>
                    <a:pt x="12358" y="3761"/>
                  </a:lnTo>
                  <a:lnTo>
                    <a:pt x="12187" y="3444"/>
                  </a:lnTo>
                  <a:lnTo>
                    <a:pt x="11870" y="3639"/>
                  </a:lnTo>
                  <a:lnTo>
                    <a:pt x="11821" y="3664"/>
                  </a:lnTo>
                  <a:lnTo>
                    <a:pt x="11699" y="3664"/>
                  </a:lnTo>
                  <a:lnTo>
                    <a:pt x="11625" y="3639"/>
                  </a:lnTo>
                  <a:lnTo>
                    <a:pt x="11577" y="3590"/>
                  </a:lnTo>
                  <a:lnTo>
                    <a:pt x="11528" y="3542"/>
                  </a:lnTo>
                  <a:lnTo>
                    <a:pt x="11503" y="3444"/>
                  </a:lnTo>
                  <a:lnTo>
                    <a:pt x="11503" y="3346"/>
                  </a:lnTo>
                  <a:lnTo>
                    <a:pt x="11552" y="3273"/>
                  </a:lnTo>
                  <a:lnTo>
                    <a:pt x="11625" y="3200"/>
                  </a:lnTo>
                  <a:lnTo>
                    <a:pt x="11943" y="3029"/>
                  </a:lnTo>
                  <a:lnTo>
                    <a:pt x="11747" y="2711"/>
                  </a:lnTo>
                  <a:lnTo>
                    <a:pt x="11528" y="2418"/>
                  </a:lnTo>
                  <a:lnTo>
                    <a:pt x="11283" y="2150"/>
                  </a:lnTo>
                  <a:lnTo>
                    <a:pt x="11039" y="1881"/>
                  </a:lnTo>
                  <a:lnTo>
                    <a:pt x="10771" y="1637"/>
                  </a:lnTo>
                  <a:lnTo>
                    <a:pt x="10502" y="1417"/>
                  </a:lnTo>
                  <a:lnTo>
                    <a:pt x="10209" y="1197"/>
                  </a:lnTo>
                  <a:lnTo>
                    <a:pt x="9916" y="977"/>
                  </a:lnTo>
                  <a:lnTo>
                    <a:pt x="9720" y="1295"/>
                  </a:lnTo>
                  <a:lnTo>
                    <a:pt x="9696" y="1368"/>
                  </a:lnTo>
                  <a:lnTo>
                    <a:pt x="9647" y="1392"/>
                  </a:lnTo>
                  <a:lnTo>
                    <a:pt x="9574" y="1417"/>
                  </a:lnTo>
                  <a:lnTo>
                    <a:pt x="9452" y="1417"/>
                  </a:lnTo>
                  <a:lnTo>
                    <a:pt x="9403" y="1392"/>
                  </a:lnTo>
                  <a:lnTo>
                    <a:pt x="9330" y="1344"/>
                  </a:lnTo>
                  <a:lnTo>
                    <a:pt x="9281" y="1246"/>
                  </a:lnTo>
                  <a:lnTo>
                    <a:pt x="9281" y="1148"/>
                  </a:lnTo>
                  <a:lnTo>
                    <a:pt x="9305" y="1050"/>
                  </a:lnTo>
                  <a:lnTo>
                    <a:pt x="9501" y="733"/>
                  </a:lnTo>
                  <a:lnTo>
                    <a:pt x="9183" y="586"/>
                  </a:lnTo>
                  <a:lnTo>
                    <a:pt x="8841" y="440"/>
                  </a:lnTo>
                  <a:lnTo>
                    <a:pt x="8499" y="318"/>
                  </a:lnTo>
                  <a:lnTo>
                    <a:pt x="8157" y="220"/>
                  </a:lnTo>
                  <a:lnTo>
                    <a:pt x="7815" y="122"/>
                  </a:lnTo>
                  <a:lnTo>
                    <a:pt x="7449" y="74"/>
                  </a:lnTo>
                  <a:lnTo>
                    <a:pt x="7083" y="25"/>
                  </a:lnTo>
                  <a:lnTo>
                    <a:pt x="6716" y="0"/>
                  </a:lnTo>
                  <a:lnTo>
                    <a:pt x="6716" y="562"/>
                  </a:lnTo>
                  <a:lnTo>
                    <a:pt x="6692" y="660"/>
                  </a:lnTo>
                  <a:lnTo>
                    <a:pt x="6643" y="733"/>
                  </a:lnTo>
                  <a:lnTo>
                    <a:pt x="6570" y="782"/>
                  </a:lnTo>
                  <a:lnTo>
                    <a:pt x="6472" y="806"/>
                  </a:lnTo>
                  <a:lnTo>
                    <a:pt x="6374" y="782"/>
                  </a:lnTo>
                  <a:lnTo>
                    <a:pt x="6301" y="733"/>
                  </a:lnTo>
                  <a:lnTo>
                    <a:pt x="6252" y="660"/>
                  </a:lnTo>
                  <a:lnTo>
                    <a:pt x="6228" y="562"/>
                  </a:lnTo>
                  <a:lnTo>
                    <a:pt x="6228"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074" name="Google Shape;1074;p48"/>
          <p:cNvGrpSpPr/>
          <p:nvPr/>
        </p:nvGrpSpPr>
        <p:grpSpPr>
          <a:xfrm>
            <a:off x="358968" y="914538"/>
            <a:ext cx="347107" cy="420111"/>
            <a:chOff x="584925" y="922575"/>
            <a:chExt cx="415200" cy="502525"/>
          </a:xfrm>
        </p:grpSpPr>
        <p:sp>
          <p:nvSpPr>
            <p:cNvPr id="1075" name="Google Shape;1075;p48"/>
            <p:cNvSpPr/>
            <p:nvPr/>
          </p:nvSpPr>
          <p:spPr>
            <a:xfrm>
              <a:off x="584925" y="961025"/>
              <a:ext cx="378575" cy="464075"/>
            </a:xfrm>
            <a:custGeom>
              <a:avLst/>
              <a:gdLst/>
              <a:ahLst/>
              <a:cxnLst/>
              <a:rect l="l" t="t" r="r" b="b"/>
              <a:pathLst>
                <a:path w="15143" h="18563" extrusionOk="0">
                  <a:moveTo>
                    <a:pt x="782" y="1"/>
                  </a:moveTo>
                  <a:lnTo>
                    <a:pt x="635" y="25"/>
                  </a:lnTo>
                  <a:lnTo>
                    <a:pt x="489" y="50"/>
                  </a:lnTo>
                  <a:lnTo>
                    <a:pt x="342" y="123"/>
                  </a:lnTo>
                  <a:lnTo>
                    <a:pt x="220" y="196"/>
                  </a:lnTo>
                  <a:lnTo>
                    <a:pt x="122" y="294"/>
                  </a:lnTo>
                  <a:lnTo>
                    <a:pt x="73" y="416"/>
                  </a:lnTo>
                  <a:lnTo>
                    <a:pt x="24" y="563"/>
                  </a:lnTo>
                  <a:lnTo>
                    <a:pt x="0" y="709"/>
                  </a:lnTo>
                  <a:lnTo>
                    <a:pt x="0" y="17708"/>
                  </a:lnTo>
                  <a:lnTo>
                    <a:pt x="24" y="17879"/>
                  </a:lnTo>
                  <a:lnTo>
                    <a:pt x="73" y="18025"/>
                  </a:lnTo>
                  <a:lnTo>
                    <a:pt x="122" y="18172"/>
                  </a:lnTo>
                  <a:lnTo>
                    <a:pt x="220" y="18294"/>
                  </a:lnTo>
                  <a:lnTo>
                    <a:pt x="342" y="18416"/>
                  </a:lnTo>
                  <a:lnTo>
                    <a:pt x="489" y="18489"/>
                  </a:lnTo>
                  <a:lnTo>
                    <a:pt x="635" y="18538"/>
                  </a:lnTo>
                  <a:lnTo>
                    <a:pt x="782" y="18562"/>
                  </a:lnTo>
                  <a:lnTo>
                    <a:pt x="14361" y="18562"/>
                  </a:lnTo>
                  <a:lnTo>
                    <a:pt x="14507" y="18538"/>
                  </a:lnTo>
                  <a:lnTo>
                    <a:pt x="14654" y="18489"/>
                  </a:lnTo>
                  <a:lnTo>
                    <a:pt x="14800" y="18416"/>
                  </a:lnTo>
                  <a:lnTo>
                    <a:pt x="14923" y="18294"/>
                  </a:lnTo>
                  <a:lnTo>
                    <a:pt x="15020" y="18172"/>
                  </a:lnTo>
                  <a:lnTo>
                    <a:pt x="15069" y="18025"/>
                  </a:lnTo>
                  <a:lnTo>
                    <a:pt x="15118" y="17879"/>
                  </a:lnTo>
                  <a:lnTo>
                    <a:pt x="15142" y="17708"/>
                  </a:lnTo>
                  <a:lnTo>
                    <a:pt x="15142" y="17586"/>
                  </a:lnTo>
                  <a:lnTo>
                    <a:pt x="1759" y="17586"/>
                  </a:lnTo>
                  <a:lnTo>
                    <a:pt x="1612" y="17561"/>
                  </a:lnTo>
                  <a:lnTo>
                    <a:pt x="1465" y="17512"/>
                  </a:lnTo>
                  <a:lnTo>
                    <a:pt x="1319" y="17439"/>
                  </a:lnTo>
                  <a:lnTo>
                    <a:pt x="1197" y="17317"/>
                  </a:lnTo>
                  <a:lnTo>
                    <a:pt x="1099" y="17195"/>
                  </a:lnTo>
                  <a:lnTo>
                    <a:pt x="1050" y="17048"/>
                  </a:lnTo>
                  <a:lnTo>
                    <a:pt x="1001" y="16902"/>
                  </a:lnTo>
                  <a:lnTo>
                    <a:pt x="977" y="16731"/>
                  </a:lnTo>
                  <a:lnTo>
                    <a:pt x="977"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6" name="Google Shape;1076;p48"/>
            <p:cNvSpPr/>
            <p:nvPr/>
          </p:nvSpPr>
          <p:spPr>
            <a:xfrm>
              <a:off x="621550" y="922575"/>
              <a:ext cx="378575" cy="464050"/>
            </a:xfrm>
            <a:custGeom>
              <a:avLst/>
              <a:gdLst/>
              <a:ahLst/>
              <a:cxnLst/>
              <a:rect l="l" t="t" r="r" b="b"/>
              <a:pathLst>
                <a:path w="15143" h="18562" extrusionOk="0">
                  <a:moveTo>
                    <a:pt x="13140" y="6472"/>
                  </a:moveTo>
                  <a:lnTo>
                    <a:pt x="13238" y="6497"/>
                  </a:lnTo>
                  <a:lnTo>
                    <a:pt x="13311" y="6546"/>
                  </a:lnTo>
                  <a:lnTo>
                    <a:pt x="13360" y="6619"/>
                  </a:lnTo>
                  <a:lnTo>
                    <a:pt x="13384" y="6717"/>
                  </a:lnTo>
                  <a:lnTo>
                    <a:pt x="13360" y="6814"/>
                  </a:lnTo>
                  <a:lnTo>
                    <a:pt x="13311" y="6888"/>
                  </a:lnTo>
                  <a:lnTo>
                    <a:pt x="13238" y="6936"/>
                  </a:lnTo>
                  <a:lnTo>
                    <a:pt x="13140" y="6961"/>
                  </a:lnTo>
                  <a:lnTo>
                    <a:pt x="2003" y="6961"/>
                  </a:lnTo>
                  <a:lnTo>
                    <a:pt x="1905" y="6936"/>
                  </a:lnTo>
                  <a:lnTo>
                    <a:pt x="1832" y="6888"/>
                  </a:lnTo>
                  <a:lnTo>
                    <a:pt x="1783" y="6814"/>
                  </a:lnTo>
                  <a:lnTo>
                    <a:pt x="1759" y="6717"/>
                  </a:lnTo>
                  <a:lnTo>
                    <a:pt x="1783" y="6619"/>
                  </a:lnTo>
                  <a:lnTo>
                    <a:pt x="1832" y="6546"/>
                  </a:lnTo>
                  <a:lnTo>
                    <a:pt x="1905" y="6497"/>
                  </a:lnTo>
                  <a:lnTo>
                    <a:pt x="2003" y="6472"/>
                  </a:lnTo>
                  <a:close/>
                  <a:moveTo>
                    <a:pt x="13238" y="8793"/>
                  </a:moveTo>
                  <a:lnTo>
                    <a:pt x="13311" y="8866"/>
                  </a:lnTo>
                  <a:lnTo>
                    <a:pt x="13360" y="8939"/>
                  </a:lnTo>
                  <a:lnTo>
                    <a:pt x="13384" y="9037"/>
                  </a:lnTo>
                  <a:lnTo>
                    <a:pt x="13360" y="9135"/>
                  </a:lnTo>
                  <a:lnTo>
                    <a:pt x="13311" y="9208"/>
                  </a:lnTo>
                  <a:lnTo>
                    <a:pt x="13238" y="9257"/>
                  </a:lnTo>
                  <a:lnTo>
                    <a:pt x="13140" y="9281"/>
                  </a:lnTo>
                  <a:lnTo>
                    <a:pt x="2003" y="9281"/>
                  </a:lnTo>
                  <a:lnTo>
                    <a:pt x="1905" y="9257"/>
                  </a:lnTo>
                  <a:lnTo>
                    <a:pt x="1832" y="9208"/>
                  </a:lnTo>
                  <a:lnTo>
                    <a:pt x="1783" y="9135"/>
                  </a:lnTo>
                  <a:lnTo>
                    <a:pt x="1759" y="9037"/>
                  </a:lnTo>
                  <a:lnTo>
                    <a:pt x="1783" y="8939"/>
                  </a:lnTo>
                  <a:lnTo>
                    <a:pt x="1832" y="8866"/>
                  </a:lnTo>
                  <a:lnTo>
                    <a:pt x="1905" y="8793"/>
                  </a:lnTo>
                  <a:close/>
                  <a:moveTo>
                    <a:pt x="13140" y="11088"/>
                  </a:moveTo>
                  <a:lnTo>
                    <a:pt x="13238" y="11113"/>
                  </a:lnTo>
                  <a:lnTo>
                    <a:pt x="13311" y="11162"/>
                  </a:lnTo>
                  <a:lnTo>
                    <a:pt x="13360" y="11235"/>
                  </a:lnTo>
                  <a:lnTo>
                    <a:pt x="13384" y="11333"/>
                  </a:lnTo>
                  <a:lnTo>
                    <a:pt x="13360" y="11430"/>
                  </a:lnTo>
                  <a:lnTo>
                    <a:pt x="13311" y="11504"/>
                  </a:lnTo>
                  <a:lnTo>
                    <a:pt x="13238" y="11552"/>
                  </a:lnTo>
                  <a:lnTo>
                    <a:pt x="13140" y="11577"/>
                  </a:lnTo>
                  <a:lnTo>
                    <a:pt x="2003" y="11577"/>
                  </a:lnTo>
                  <a:lnTo>
                    <a:pt x="1905" y="11552"/>
                  </a:lnTo>
                  <a:lnTo>
                    <a:pt x="1832" y="11504"/>
                  </a:lnTo>
                  <a:lnTo>
                    <a:pt x="1783" y="11430"/>
                  </a:lnTo>
                  <a:lnTo>
                    <a:pt x="1759" y="11333"/>
                  </a:lnTo>
                  <a:lnTo>
                    <a:pt x="1783" y="11235"/>
                  </a:lnTo>
                  <a:lnTo>
                    <a:pt x="1832" y="11162"/>
                  </a:lnTo>
                  <a:lnTo>
                    <a:pt x="1905" y="11113"/>
                  </a:lnTo>
                  <a:lnTo>
                    <a:pt x="2003" y="11088"/>
                  </a:lnTo>
                  <a:close/>
                  <a:moveTo>
                    <a:pt x="8255" y="13409"/>
                  </a:moveTo>
                  <a:lnTo>
                    <a:pt x="8353" y="13433"/>
                  </a:lnTo>
                  <a:lnTo>
                    <a:pt x="8426" y="13482"/>
                  </a:lnTo>
                  <a:lnTo>
                    <a:pt x="8475" y="13555"/>
                  </a:lnTo>
                  <a:lnTo>
                    <a:pt x="8500" y="13653"/>
                  </a:lnTo>
                  <a:lnTo>
                    <a:pt x="8475" y="13750"/>
                  </a:lnTo>
                  <a:lnTo>
                    <a:pt x="8426" y="13824"/>
                  </a:lnTo>
                  <a:lnTo>
                    <a:pt x="8353" y="13873"/>
                  </a:lnTo>
                  <a:lnTo>
                    <a:pt x="8255" y="13897"/>
                  </a:lnTo>
                  <a:lnTo>
                    <a:pt x="2003" y="13897"/>
                  </a:lnTo>
                  <a:lnTo>
                    <a:pt x="1905" y="13873"/>
                  </a:lnTo>
                  <a:lnTo>
                    <a:pt x="1832" y="13824"/>
                  </a:lnTo>
                  <a:lnTo>
                    <a:pt x="1783" y="13750"/>
                  </a:lnTo>
                  <a:lnTo>
                    <a:pt x="1759" y="13653"/>
                  </a:lnTo>
                  <a:lnTo>
                    <a:pt x="1783" y="13555"/>
                  </a:lnTo>
                  <a:lnTo>
                    <a:pt x="1832" y="13482"/>
                  </a:lnTo>
                  <a:lnTo>
                    <a:pt x="1905" y="13433"/>
                  </a:lnTo>
                  <a:lnTo>
                    <a:pt x="2003" y="13409"/>
                  </a:lnTo>
                  <a:close/>
                  <a:moveTo>
                    <a:pt x="635" y="0"/>
                  </a:moveTo>
                  <a:lnTo>
                    <a:pt x="489" y="49"/>
                  </a:lnTo>
                  <a:lnTo>
                    <a:pt x="342" y="122"/>
                  </a:lnTo>
                  <a:lnTo>
                    <a:pt x="220" y="220"/>
                  </a:lnTo>
                  <a:lnTo>
                    <a:pt x="123" y="342"/>
                  </a:lnTo>
                  <a:lnTo>
                    <a:pt x="74" y="464"/>
                  </a:lnTo>
                  <a:lnTo>
                    <a:pt x="25" y="611"/>
                  </a:lnTo>
                  <a:lnTo>
                    <a:pt x="0" y="782"/>
                  </a:lnTo>
                  <a:lnTo>
                    <a:pt x="0" y="17780"/>
                  </a:lnTo>
                  <a:lnTo>
                    <a:pt x="25" y="17927"/>
                  </a:lnTo>
                  <a:lnTo>
                    <a:pt x="74" y="18073"/>
                  </a:lnTo>
                  <a:lnTo>
                    <a:pt x="123" y="18195"/>
                  </a:lnTo>
                  <a:lnTo>
                    <a:pt x="220" y="18318"/>
                  </a:lnTo>
                  <a:lnTo>
                    <a:pt x="342" y="18415"/>
                  </a:lnTo>
                  <a:lnTo>
                    <a:pt x="489" y="18489"/>
                  </a:lnTo>
                  <a:lnTo>
                    <a:pt x="635" y="18537"/>
                  </a:lnTo>
                  <a:lnTo>
                    <a:pt x="782" y="18562"/>
                  </a:lnTo>
                  <a:lnTo>
                    <a:pt x="14361" y="18562"/>
                  </a:lnTo>
                  <a:lnTo>
                    <a:pt x="14508" y="18537"/>
                  </a:lnTo>
                  <a:lnTo>
                    <a:pt x="14654" y="18489"/>
                  </a:lnTo>
                  <a:lnTo>
                    <a:pt x="14801" y="18415"/>
                  </a:lnTo>
                  <a:lnTo>
                    <a:pt x="14923" y="18318"/>
                  </a:lnTo>
                  <a:lnTo>
                    <a:pt x="15021" y="18195"/>
                  </a:lnTo>
                  <a:lnTo>
                    <a:pt x="15069" y="18073"/>
                  </a:lnTo>
                  <a:lnTo>
                    <a:pt x="15118" y="17927"/>
                  </a:lnTo>
                  <a:lnTo>
                    <a:pt x="15143" y="17780"/>
                  </a:lnTo>
                  <a:lnTo>
                    <a:pt x="15143" y="3859"/>
                  </a:lnTo>
                  <a:lnTo>
                    <a:pt x="12554" y="3859"/>
                  </a:lnTo>
                  <a:lnTo>
                    <a:pt x="12285" y="3835"/>
                  </a:lnTo>
                  <a:lnTo>
                    <a:pt x="12065" y="3761"/>
                  </a:lnTo>
                  <a:lnTo>
                    <a:pt x="11846" y="3639"/>
                  </a:lnTo>
                  <a:lnTo>
                    <a:pt x="11650" y="3468"/>
                  </a:lnTo>
                  <a:lnTo>
                    <a:pt x="11504" y="3297"/>
                  </a:lnTo>
                  <a:lnTo>
                    <a:pt x="11382" y="3078"/>
                  </a:lnTo>
                  <a:lnTo>
                    <a:pt x="11308" y="2833"/>
                  </a:lnTo>
                  <a:lnTo>
                    <a:pt x="11284" y="2589"/>
                  </a:lnTo>
                  <a:lnTo>
                    <a:pt x="11284"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7" name="Google Shape;1077;p48"/>
            <p:cNvSpPr/>
            <p:nvPr/>
          </p:nvSpPr>
          <p:spPr>
            <a:xfrm>
              <a:off x="915850" y="922575"/>
              <a:ext cx="84275" cy="84275"/>
            </a:xfrm>
            <a:custGeom>
              <a:avLst/>
              <a:gdLst/>
              <a:ahLst/>
              <a:cxnLst/>
              <a:rect l="l" t="t" r="r" b="b"/>
              <a:pathLst>
                <a:path w="3371" h="3371" extrusionOk="0">
                  <a:moveTo>
                    <a:pt x="0" y="0"/>
                  </a:moveTo>
                  <a:lnTo>
                    <a:pt x="0" y="2589"/>
                  </a:lnTo>
                  <a:lnTo>
                    <a:pt x="0" y="2736"/>
                  </a:lnTo>
                  <a:lnTo>
                    <a:pt x="49" y="2882"/>
                  </a:lnTo>
                  <a:lnTo>
                    <a:pt x="122" y="3029"/>
                  </a:lnTo>
                  <a:lnTo>
                    <a:pt x="220" y="3126"/>
                  </a:lnTo>
                  <a:lnTo>
                    <a:pt x="342" y="3224"/>
                  </a:lnTo>
                  <a:lnTo>
                    <a:pt x="464" y="3297"/>
                  </a:lnTo>
                  <a:lnTo>
                    <a:pt x="611" y="3346"/>
                  </a:lnTo>
                  <a:lnTo>
                    <a:pt x="782" y="3371"/>
                  </a:lnTo>
                  <a:lnTo>
                    <a:pt x="3371" y="3371"/>
                  </a:lnTo>
                  <a:lnTo>
                    <a:pt x="0"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078" name="Google Shape;1078;p48"/>
          <p:cNvGrpSpPr/>
          <p:nvPr/>
        </p:nvGrpSpPr>
        <p:grpSpPr>
          <a:xfrm>
            <a:off x="912275" y="904841"/>
            <a:ext cx="367547" cy="437980"/>
            <a:chOff x="1246775" y="910975"/>
            <a:chExt cx="439650" cy="523900"/>
          </a:xfrm>
        </p:grpSpPr>
        <p:sp>
          <p:nvSpPr>
            <p:cNvPr id="1079" name="Google Shape;1079;p48"/>
            <p:cNvSpPr/>
            <p:nvPr/>
          </p:nvSpPr>
          <p:spPr>
            <a:xfrm>
              <a:off x="1246775" y="970800"/>
              <a:ext cx="378575" cy="464075"/>
            </a:xfrm>
            <a:custGeom>
              <a:avLst/>
              <a:gdLst/>
              <a:ahLst/>
              <a:cxnLst/>
              <a:rect l="l" t="t" r="r" b="b"/>
              <a:pathLst>
                <a:path w="15143" h="18563" extrusionOk="0">
                  <a:moveTo>
                    <a:pt x="782" y="1"/>
                  </a:moveTo>
                  <a:lnTo>
                    <a:pt x="636" y="25"/>
                  </a:lnTo>
                  <a:lnTo>
                    <a:pt x="489" y="50"/>
                  </a:lnTo>
                  <a:lnTo>
                    <a:pt x="343" y="123"/>
                  </a:lnTo>
                  <a:lnTo>
                    <a:pt x="220" y="221"/>
                  </a:lnTo>
                  <a:lnTo>
                    <a:pt x="123" y="318"/>
                  </a:lnTo>
                  <a:lnTo>
                    <a:pt x="74" y="465"/>
                  </a:lnTo>
                  <a:lnTo>
                    <a:pt x="25" y="587"/>
                  </a:lnTo>
                  <a:lnTo>
                    <a:pt x="1" y="758"/>
                  </a:lnTo>
                  <a:lnTo>
                    <a:pt x="1" y="17756"/>
                  </a:lnTo>
                  <a:lnTo>
                    <a:pt x="25" y="17903"/>
                  </a:lnTo>
                  <a:lnTo>
                    <a:pt x="74" y="18049"/>
                  </a:lnTo>
                  <a:lnTo>
                    <a:pt x="123" y="18196"/>
                  </a:lnTo>
                  <a:lnTo>
                    <a:pt x="220" y="18318"/>
                  </a:lnTo>
                  <a:lnTo>
                    <a:pt x="343" y="18416"/>
                  </a:lnTo>
                  <a:lnTo>
                    <a:pt x="489" y="18489"/>
                  </a:lnTo>
                  <a:lnTo>
                    <a:pt x="636" y="18538"/>
                  </a:lnTo>
                  <a:lnTo>
                    <a:pt x="782" y="18562"/>
                  </a:lnTo>
                  <a:lnTo>
                    <a:pt x="14361" y="18562"/>
                  </a:lnTo>
                  <a:lnTo>
                    <a:pt x="14508" y="18538"/>
                  </a:lnTo>
                  <a:lnTo>
                    <a:pt x="14654" y="18489"/>
                  </a:lnTo>
                  <a:lnTo>
                    <a:pt x="14801" y="18416"/>
                  </a:lnTo>
                  <a:lnTo>
                    <a:pt x="14923" y="18318"/>
                  </a:lnTo>
                  <a:lnTo>
                    <a:pt x="15021" y="18196"/>
                  </a:lnTo>
                  <a:lnTo>
                    <a:pt x="15070" y="18049"/>
                  </a:lnTo>
                  <a:lnTo>
                    <a:pt x="15118" y="17903"/>
                  </a:lnTo>
                  <a:lnTo>
                    <a:pt x="15143" y="17756"/>
                  </a:lnTo>
                  <a:lnTo>
                    <a:pt x="15143" y="16608"/>
                  </a:lnTo>
                  <a:lnTo>
                    <a:pt x="2736" y="16608"/>
                  </a:lnTo>
                  <a:lnTo>
                    <a:pt x="2589" y="16584"/>
                  </a:lnTo>
                  <a:lnTo>
                    <a:pt x="2443" y="16535"/>
                  </a:lnTo>
                  <a:lnTo>
                    <a:pt x="2296" y="16462"/>
                  </a:lnTo>
                  <a:lnTo>
                    <a:pt x="2174" y="16364"/>
                  </a:lnTo>
                  <a:lnTo>
                    <a:pt x="2077" y="16242"/>
                  </a:lnTo>
                  <a:lnTo>
                    <a:pt x="2028" y="16096"/>
                  </a:lnTo>
                  <a:lnTo>
                    <a:pt x="1979" y="15949"/>
                  </a:lnTo>
                  <a:lnTo>
                    <a:pt x="1954" y="15802"/>
                  </a:lnTo>
                  <a:lnTo>
                    <a:pt x="1954"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0" name="Google Shape;1080;p48"/>
            <p:cNvSpPr/>
            <p:nvPr/>
          </p:nvSpPr>
          <p:spPr>
            <a:xfrm>
              <a:off x="1307825" y="910975"/>
              <a:ext cx="378600" cy="464050"/>
            </a:xfrm>
            <a:custGeom>
              <a:avLst/>
              <a:gdLst/>
              <a:ahLst/>
              <a:cxnLst/>
              <a:rect l="l" t="t" r="r" b="b"/>
              <a:pathLst>
                <a:path w="15144" h="18562" extrusionOk="0">
                  <a:moveTo>
                    <a:pt x="782" y="0"/>
                  </a:moveTo>
                  <a:lnTo>
                    <a:pt x="636" y="25"/>
                  </a:lnTo>
                  <a:lnTo>
                    <a:pt x="489" y="74"/>
                  </a:lnTo>
                  <a:lnTo>
                    <a:pt x="343" y="147"/>
                  </a:lnTo>
                  <a:lnTo>
                    <a:pt x="221" y="244"/>
                  </a:lnTo>
                  <a:lnTo>
                    <a:pt x="123" y="342"/>
                  </a:lnTo>
                  <a:lnTo>
                    <a:pt x="74" y="489"/>
                  </a:lnTo>
                  <a:lnTo>
                    <a:pt x="25" y="635"/>
                  </a:lnTo>
                  <a:lnTo>
                    <a:pt x="1" y="782"/>
                  </a:lnTo>
                  <a:lnTo>
                    <a:pt x="1" y="17780"/>
                  </a:lnTo>
                  <a:lnTo>
                    <a:pt x="25" y="17951"/>
                  </a:lnTo>
                  <a:lnTo>
                    <a:pt x="74" y="18098"/>
                  </a:lnTo>
                  <a:lnTo>
                    <a:pt x="123" y="18220"/>
                  </a:lnTo>
                  <a:lnTo>
                    <a:pt x="221" y="18342"/>
                  </a:lnTo>
                  <a:lnTo>
                    <a:pt x="343" y="18440"/>
                  </a:lnTo>
                  <a:lnTo>
                    <a:pt x="489" y="18513"/>
                  </a:lnTo>
                  <a:lnTo>
                    <a:pt x="636" y="18562"/>
                  </a:lnTo>
                  <a:lnTo>
                    <a:pt x="14508" y="18562"/>
                  </a:lnTo>
                  <a:lnTo>
                    <a:pt x="14655" y="18513"/>
                  </a:lnTo>
                  <a:lnTo>
                    <a:pt x="14801" y="18440"/>
                  </a:lnTo>
                  <a:lnTo>
                    <a:pt x="14923" y="18342"/>
                  </a:lnTo>
                  <a:lnTo>
                    <a:pt x="15021" y="18220"/>
                  </a:lnTo>
                  <a:lnTo>
                    <a:pt x="15070" y="18098"/>
                  </a:lnTo>
                  <a:lnTo>
                    <a:pt x="15119" y="17951"/>
                  </a:lnTo>
                  <a:lnTo>
                    <a:pt x="15143" y="17780"/>
                  </a:lnTo>
                  <a:lnTo>
                    <a:pt x="15143" y="3859"/>
                  </a:lnTo>
                  <a:lnTo>
                    <a:pt x="12554" y="3859"/>
                  </a:lnTo>
                  <a:lnTo>
                    <a:pt x="12286" y="3835"/>
                  </a:lnTo>
                  <a:lnTo>
                    <a:pt x="12066" y="3761"/>
                  </a:lnTo>
                  <a:lnTo>
                    <a:pt x="11846" y="3664"/>
                  </a:lnTo>
                  <a:lnTo>
                    <a:pt x="11651" y="3493"/>
                  </a:lnTo>
                  <a:lnTo>
                    <a:pt x="11504" y="3297"/>
                  </a:lnTo>
                  <a:lnTo>
                    <a:pt x="11382" y="3102"/>
                  </a:lnTo>
                  <a:lnTo>
                    <a:pt x="11309" y="2858"/>
                  </a:lnTo>
                  <a:lnTo>
                    <a:pt x="11284" y="2589"/>
                  </a:lnTo>
                  <a:lnTo>
                    <a:pt x="11284"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1" name="Google Shape;1081;p48"/>
            <p:cNvSpPr/>
            <p:nvPr/>
          </p:nvSpPr>
          <p:spPr>
            <a:xfrm>
              <a:off x="1602125" y="910975"/>
              <a:ext cx="84300" cy="84275"/>
            </a:xfrm>
            <a:custGeom>
              <a:avLst/>
              <a:gdLst/>
              <a:ahLst/>
              <a:cxnLst/>
              <a:rect l="l" t="t" r="r" b="b"/>
              <a:pathLst>
                <a:path w="3372" h="3371" extrusionOk="0">
                  <a:moveTo>
                    <a:pt x="1" y="0"/>
                  </a:moveTo>
                  <a:lnTo>
                    <a:pt x="1" y="2589"/>
                  </a:lnTo>
                  <a:lnTo>
                    <a:pt x="1" y="2760"/>
                  </a:lnTo>
                  <a:lnTo>
                    <a:pt x="50" y="2907"/>
                  </a:lnTo>
                  <a:lnTo>
                    <a:pt x="123" y="3029"/>
                  </a:lnTo>
                  <a:lnTo>
                    <a:pt x="221" y="3151"/>
                  </a:lnTo>
                  <a:lnTo>
                    <a:pt x="343" y="3249"/>
                  </a:lnTo>
                  <a:lnTo>
                    <a:pt x="465" y="3322"/>
                  </a:lnTo>
                  <a:lnTo>
                    <a:pt x="611" y="3371"/>
                  </a:lnTo>
                  <a:lnTo>
                    <a:pt x="3371" y="3371"/>
                  </a:lnTo>
                  <a:lnTo>
                    <a:pt x="1"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082" name="Google Shape;1082;p48"/>
          <p:cNvGrpSpPr/>
          <p:nvPr/>
        </p:nvGrpSpPr>
        <p:grpSpPr>
          <a:xfrm>
            <a:off x="1480400" y="975274"/>
            <a:ext cx="358351" cy="298118"/>
            <a:chOff x="1926350" y="995225"/>
            <a:chExt cx="428650" cy="356600"/>
          </a:xfrm>
        </p:grpSpPr>
        <p:sp>
          <p:nvSpPr>
            <p:cNvPr id="1083" name="Google Shape;1083;p48"/>
            <p:cNvSpPr/>
            <p:nvPr/>
          </p:nvSpPr>
          <p:spPr>
            <a:xfrm>
              <a:off x="1926350" y="1298075"/>
              <a:ext cx="208225" cy="53750"/>
            </a:xfrm>
            <a:custGeom>
              <a:avLst/>
              <a:gdLst/>
              <a:ahLst/>
              <a:cxnLst/>
              <a:rect l="l" t="t" r="r" b="b"/>
              <a:pathLst>
                <a:path w="8329" h="2150" extrusionOk="0">
                  <a:moveTo>
                    <a:pt x="0" y="0"/>
                  </a:moveTo>
                  <a:lnTo>
                    <a:pt x="0" y="489"/>
                  </a:lnTo>
                  <a:lnTo>
                    <a:pt x="25" y="635"/>
                  </a:lnTo>
                  <a:lnTo>
                    <a:pt x="74" y="758"/>
                  </a:lnTo>
                  <a:lnTo>
                    <a:pt x="147" y="855"/>
                  </a:lnTo>
                  <a:lnTo>
                    <a:pt x="245" y="953"/>
                  </a:lnTo>
                  <a:lnTo>
                    <a:pt x="391" y="1026"/>
                  </a:lnTo>
                  <a:lnTo>
                    <a:pt x="562" y="1051"/>
                  </a:lnTo>
                  <a:lnTo>
                    <a:pt x="733" y="1026"/>
                  </a:lnTo>
                  <a:lnTo>
                    <a:pt x="1295" y="855"/>
                  </a:lnTo>
                  <a:lnTo>
                    <a:pt x="1661" y="782"/>
                  </a:lnTo>
                  <a:lnTo>
                    <a:pt x="2076" y="684"/>
                  </a:lnTo>
                  <a:lnTo>
                    <a:pt x="2540" y="611"/>
                  </a:lnTo>
                  <a:lnTo>
                    <a:pt x="3029" y="562"/>
                  </a:lnTo>
                  <a:lnTo>
                    <a:pt x="3591" y="513"/>
                  </a:lnTo>
                  <a:lnTo>
                    <a:pt x="4177" y="489"/>
                  </a:lnTo>
                  <a:lnTo>
                    <a:pt x="4616" y="513"/>
                  </a:lnTo>
                  <a:lnTo>
                    <a:pt x="5032" y="538"/>
                  </a:lnTo>
                  <a:lnTo>
                    <a:pt x="5422" y="611"/>
                  </a:lnTo>
                  <a:lnTo>
                    <a:pt x="5789" y="684"/>
                  </a:lnTo>
                  <a:lnTo>
                    <a:pt x="6131" y="782"/>
                  </a:lnTo>
                  <a:lnTo>
                    <a:pt x="6448" y="880"/>
                  </a:lnTo>
                  <a:lnTo>
                    <a:pt x="6717" y="1002"/>
                  </a:lnTo>
                  <a:lnTo>
                    <a:pt x="6985" y="1124"/>
                  </a:lnTo>
                  <a:lnTo>
                    <a:pt x="7205" y="1246"/>
                  </a:lnTo>
                  <a:lnTo>
                    <a:pt x="7425" y="1393"/>
                  </a:lnTo>
                  <a:lnTo>
                    <a:pt x="7791" y="1661"/>
                  </a:lnTo>
                  <a:lnTo>
                    <a:pt x="8084" y="1930"/>
                  </a:lnTo>
                  <a:lnTo>
                    <a:pt x="8329" y="2150"/>
                  </a:lnTo>
                  <a:lnTo>
                    <a:pt x="8329" y="1661"/>
                  </a:lnTo>
                  <a:lnTo>
                    <a:pt x="8084" y="1441"/>
                  </a:lnTo>
                  <a:lnTo>
                    <a:pt x="7791" y="1173"/>
                  </a:lnTo>
                  <a:lnTo>
                    <a:pt x="7425" y="904"/>
                  </a:lnTo>
                  <a:lnTo>
                    <a:pt x="7205" y="758"/>
                  </a:lnTo>
                  <a:lnTo>
                    <a:pt x="6985" y="635"/>
                  </a:lnTo>
                  <a:lnTo>
                    <a:pt x="6717" y="513"/>
                  </a:lnTo>
                  <a:lnTo>
                    <a:pt x="6448" y="391"/>
                  </a:lnTo>
                  <a:lnTo>
                    <a:pt x="6131" y="294"/>
                  </a:lnTo>
                  <a:lnTo>
                    <a:pt x="5789" y="196"/>
                  </a:lnTo>
                  <a:lnTo>
                    <a:pt x="5422" y="123"/>
                  </a:lnTo>
                  <a:lnTo>
                    <a:pt x="5032" y="49"/>
                  </a:lnTo>
                  <a:lnTo>
                    <a:pt x="4616" y="25"/>
                  </a:lnTo>
                  <a:lnTo>
                    <a:pt x="4177" y="0"/>
                  </a:lnTo>
                  <a:lnTo>
                    <a:pt x="3591" y="25"/>
                  </a:lnTo>
                  <a:lnTo>
                    <a:pt x="3029" y="74"/>
                  </a:lnTo>
                  <a:lnTo>
                    <a:pt x="2540" y="123"/>
                  </a:lnTo>
                  <a:lnTo>
                    <a:pt x="2076" y="196"/>
                  </a:lnTo>
                  <a:lnTo>
                    <a:pt x="1661" y="294"/>
                  </a:lnTo>
                  <a:lnTo>
                    <a:pt x="1295" y="367"/>
                  </a:lnTo>
                  <a:lnTo>
                    <a:pt x="733" y="538"/>
                  </a:lnTo>
                  <a:lnTo>
                    <a:pt x="562" y="562"/>
                  </a:lnTo>
                  <a:lnTo>
                    <a:pt x="391" y="538"/>
                  </a:lnTo>
                  <a:lnTo>
                    <a:pt x="245" y="465"/>
                  </a:lnTo>
                  <a:lnTo>
                    <a:pt x="147" y="367"/>
                  </a:lnTo>
                  <a:lnTo>
                    <a:pt x="74" y="269"/>
                  </a:lnTo>
                  <a:lnTo>
                    <a:pt x="25" y="147"/>
                  </a:lnTo>
                  <a:lnTo>
                    <a:pt x="0"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4" name="Google Shape;1084;p48"/>
            <p:cNvSpPr/>
            <p:nvPr/>
          </p:nvSpPr>
          <p:spPr>
            <a:xfrm>
              <a:off x="2146775" y="1298075"/>
              <a:ext cx="208225" cy="53750"/>
            </a:xfrm>
            <a:custGeom>
              <a:avLst/>
              <a:gdLst/>
              <a:ahLst/>
              <a:cxnLst/>
              <a:rect l="l" t="t" r="r" b="b"/>
              <a:pathLst>
                <a:path w="8329" h="2150" extrusionOk="0">
                  <a:moveTo>
                    <a:pt x="4152" y="0"/>
                  </a:moveTo>
                  <a:lnTo>
                    <a:pt x="3712" y="25"/>
                  </a:lnTo>
                  <a:lnTo>
                    <a:pt x="3297" y="49"/>
                  </a:lnTo>
                  <a:lnTo>
                    <a:pt x="2907" y="123"/>
                  </a:lnTo>
                  <a:lnTo>
                    <a:pt x="2540" y="196"/>
                  </a:lnTo>
                  <a:lnTo>
                    <a:pt x="2198" y="294"/>
                  </a:lnTo>
                  <a:lnTo>
                    <a:pt x="1881" y="391"/>
                  </a:lnTo>
                  <a:lnTo>
                    <a:pt x="1612" y="513"/>
                  </a:lnTo>
                  <a:lnTo>
                    <a:pt x="1343" y="635"/>
                  </a:lnTo>
                  <a:lnTo>
                    <a:pt x="1124" y="758"/>
                  </a:lnTo>
                  <a:lnTo>
                    <a:pt x="904" y="904"/>
                  </a:lnTo>
                  <a:lnTo>
                    <a:pt x="537" y="1173"/>
                  </a:lnTo>
                  <a:lnTo>
                    <a:pt x="244" y="1441"/>
                  </a:lnTo>
                  <a:lnTo>
                    <a:pt x="0" y="1661"/>
                  </a:lnTo>
                  <a:lnTo>
                    <a:pt x="0" y="2150"/>
                  </a:lnTo>
                  <a:lnTo>
                    <a:pt x="244" y="1930"/>
                  </a:lnTo>
                  <a:lnTo>
                    <a:pt x="537" y="1661"/>
                  </a:lnTo>
                  <a:lnTo>
                    <a:pt x="904" y="1393"/>
                  </a:lnTo>
                  <a:lnTo>
                    <a:pt x="1124" y="1246"/>
                  </a:lnTo>
                  <a:lnTo>
                    <a:pt x="1343" y="1124"/>
                  </a:lnTo>
                  <a:lnTo>
                    <a:pt x="1612" y="1002"/>
                  </a:lnTo>
                  <a:lnTo>
                    <a:pt x="1881" y="880"/>
                  </a:lnTo>
                  <a:lnTo>
                    <a:pt x="2198" y="782"/>
                  </a:lnTo>
                  <a:lnTo>
                    <a:pt x="2540" y="684"/>
                  </a:lnTo>
                  <a:lnTo>
                    <a:pt x="2907" y="611"/>
                  </a:lnTo>
                  <a:lnTo>
                    <a:pt x="3297" y="538"/>
                  </a:lnTo>
                  <a:lnTo>
                    <a:pt x="3712" y="513"/>
                  </a:lnTo>
                  <a:lnTo>
                    <a:pt x="4152" y="489"/>
                  </a:lnTo>
                  <a:lnTo>
                    <a:pt x="4738" y="513"/>
                  </a:lnTo>
                  <a:lnTo>
                    <a:pt x="5300" y="562"/>
                  </a:lnTo>
                  <a:lnTo>
                    <a:pt x="5788" y="611"/>
                  </a:lnTo>
                  <a:lnTo>
                    <a:pt x="6252" y="684"/>
                  </a:lnTo>
                  <a:lnTo>
                    <a:pt x="6668" y="782"/>
                  </a:lnTo>
                  <a:lnTo>
                    <a:pt x="7034" y="855"/>
                  </a:lnTo>
                  <a:lnTo>
                    <a:pt x="7596" y="1026"/>
                  </a:lnTo>
                  <a:lnTo>
                    <a:pt x="7767" y="1051"/>
                  </a:lnTo>
                  <a:lnTo>
                    <a:pt x="7938" y="1026"/>
                  </a:lnTo>
                  <a:lnTo>
                    <a:pt x="8084" y="953"/>
                  </a:lnTo>
                  <a:lnTo>
                    <a:pt x="8182" y="855"/>
                  </a:lnTo>
                  <a:lnTo>
                    <a:pt x="8255" y="758"/>
                  </a:lnTo>
                  <a:lnTo>
                    <a:pt x="8304" y="635"/>
                  </a:lnTo>
                  <a:lnTo>
                    <a:pt x="8328" y="489"/>
                  </a:lnTo>
                  <a:lnTo>
                    <a:pt x="8328" y="0"/>
                  </a:lnTo>
                  <a:lnTo>
                    <a:pt x="8304" y="147"/>
                  </a:lnTo>
                  <a:lnTo>
                    <a:pt x="8255" y="269"/>
                  </a:lnTo>
                  <a:lnTo>
                    <a:pt x="8182" y="367"/>
                  </a:lnTo>
                  <a:lnTo>
                    <a:pt x="8084" y="465"/>
                  </a:lnTo>
                  <a:lnTo>
                    <a:pt x="7938" y="538"/>
                  </a:lnTo>
                  <a:lnTo>
                    <a:pt x="7767" y="562"/>
                  </a:lnTo>
                  <a:lnTo>
                    <a:pt x="7596" y="538"/>
                  </a:lnTo>
                  <a:lnTo>
                    <a:pt x="7034" y="367"/>
                  </a:lnTo>
                  <a:lnTo>
                    <a:pt x="6668" y="294"/>
                  </a:lnTo>
                  <a:lnTo>
                    <a:pt x="6252" y="196"/>
                  </a:lnTo>
                  <a:lnTo>
                    <a:pt x="5788" y="123"/>
                  </a:lnTo>
                  <a:lnTo>
                    <a:pt x="5300" y="74"/>
                  </a:lnTo>
                  <a:lnTo>
                    <a:pt x="4738" y="25"/>
                  </a:lnTo>
                  <a:lnTo>
                    <a:pt x="4152"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5" name="Google Shape;1085;p48"/>
            <p:cNvSpPr/>
            <p:nvPr/>
          </p:nvSpPr>
          <p:spPr>
            <a:xfrm>
              <a:off x="1926350" y="995225"/>
              <a:ext cx="208225" cy="332175"/>
            </a:xfrm>
            <a:custGeom>
              <a:avLst/>
              <a:gdLst/>
              <a:ahLst/>
              <a:cxnLst/>
              <a:rect l="l" t="t" r="r" b="b"/>
              <a:pathLst>
                <a:path w="8329" h="13287" extrusionOk="0">
                  <a:moveTo>
                    <a:pt x="4177" y="1"/>
                  </a:moveTo>
                  <a:lnTo>
                    <a:pt x="3591" y="25"/>
                  </a:lnTo>
                  <a:lnTo>
                    <a:pt x="3029" y="74"/>
                  </a:lnTo>
                  <a:lnTo>
                    <a:pt x="2467" y="196"/>
                  </a:lnTo>
                  <a:lnTo>
                    <a:pt x="1905" y="343"/>
                  </a:lnTo>
                  <a:lnTo>
                    <a:pt x="1393" y="538"/>
                  </a:lnTo>
                  <a:lnTo>
                    <a:pt x="929" y="758"/>
                  </a:lnTo>
                  <a:lnTo>
                    <a:pt x="513" y="978"/>
                  </a:lnTo>
                  <a:lnTo>
                    <a:pt x="342" y="1124"/>
                  </a:lnTo>
                  <a:lnTo>
                    <a:pt x="196" y="1246"/>
                  </a:lnTo>
                  <a:lnTo>
                    <a:pt x="123" y="1319"/>
                  </a:lnTo>
                  <a:lnTo>
                    <a:pt x="49" y="1442"/>
                  </a:lnTo>
                  <a:lnTo>
                    <a:pt x="25" y="1539"/>
                  </a:lnTo>
                  <a:lnTo>
                    <a:pt x="0" y="1661"/>
                  </a:lnTo>
                  <a:lnTo>
                    <a:pt x="0" y="11626"/>
                  </a:lnTo>
                  <a:lnTo>
                    <a:pt x="25" y="11773"/>
                  </a:lnTo>
                  <a:lnTo>
                    <a:pt x="74" y="11895"/>
                  </a:lnTo>
                  <a:lnTo>
                    <a:pt x="147" y="11992"/>
                  </a:lnTo>
                  <a:lnTo>
                    <a:pt x="245" y="12090"/>
                  </a:lnTo>
                  <a:lnTo>
                    <a:pt x="391" y="12163"/>
                  </a:lnTo>
                  <a:lnTo>
                    <a:pt x="562" y="12188"/>
                  </a:lnTo>
                  <a:lnTo>
                    <a:pt x="733" y="12163"/>
                  </a:lnTo>
                  <a:lnTo>
                    <a:pt x="1295" y="11992"/>
                  </a:lnTo>
                  <a:lnTo>
                    <a:pt x="1661" y="11919"/>
                  </a:lnTo>
                  <a:lnTo>
                    <a:pt x="2076" y="11821"/>
                  </a:lnTo>
                  <a:lnTo>
                    <a:pt x="2540" y="11748"/>
                  </a:lnTo>
                  <a:lnTo>
                    <a:pt x="3029" y="11699"/>
                  </a:lnTo>
                  <a:lnTo>
                    <a:pt x="3591" y="11650"/>
                  </a:lnTo>
                  <a:lnTo>
                    <a:pt x="4177" y="11626"/>
                  </a:lnTo>
                  <a:lnTo>
                    <a:pt x="4616" y="11650"/>
                  </a:lnTo>
                  <a:lnTo>
                    <a:pt x="5032" y="11675"/>
                  </a:lnTo>
                  <a:lnTo>
                    <a:pt x="5422" y="11748"/>
                  </a:lnTo>
                  <a:lnTo>
                    <a:pt x="5789" y="11821"/>
                  </a:lnTo>
                  <a:lnTo>
                    <a:pt x="6131" y="11919"/>
                  </a:lnTo>
                  <a:lnTo>
                    <a:pt x="6448" y="12017"/>
                  </a:lnTo>
                  <a:lnTo>
                    <a:pt x="6717" y="12139"/>
                  </a:lnTo>
                  <a:lnTo>
                    <a:pt x="6985" y="12261"/>
                  </a:lnTo>
                  <a:lnTo>
                    <a:pt x="7205" y="12383"/>
                  </a:lnTo>
                  <a:lnTo>
                    <a:pt x="7425" y="12530"/>
                  </a:lnTo>
                  <a:lnTo>
                    <a:pt x="7791" y="12798"/>
                  </a:lnTo>
                  <a:lnTo>
                    <a:pt x="8084" y="13067"/>
                  </a:lnTo>
                  <a:lnTo>
                    <a:pt x="8329" y="13287"/>
                  </a:lnTo>
                  <a:lnTo>
                    <a:pt x="8329" y="2199"/>
                  </a:lnTo>
                  <a:lnTo>
                    <a:pt x="8329" y="2101"/>
                  </a:lnTo>
                  <a:lnTo>
                    <a:pt x="8280" y="1979"/>
                  </a:lnTo>
                  <a:lnTo>
                    <a:pt x="8231" y="1881"/>
                  </a:lnTo>
                  <a:lnTo>
                    <a:pt x="8158" y="1808"/>
                  </a:lnTo>
                  <a:lnTo>
                    <a:pt x="8036" y="1686"/>
                  </a:lnTo>
                  <a:lnTo>
                    <a:pt x="7767" y="1442"/>
                  </a:lnTo>
                  <a:lnTo>
                    <a:pt x="7449" y="1173"/>
                  </a:lnTo>
                  <a:lnTo>
                    <a:pt x="7083" y="904"/>
                  </a:lnTo>
                  <a:lnTo>
                    <a:pt x="6644" y="611"/>
                  </a:lnTo>
                  <a:lnTo>
                    <a:pt x="6375" y="489"/>
                  </a:lnTo>
                  <a:lnTo>
                    <a:pt x="6131" y="367"/>
                  </a:lnTo>
                  <a:lnTo>
                    <a:pt x="5838" y="269"/>
                  </a:lnTo>
                  <a:lnTo>
                    <a:pt x="5544" y="172"/>
                  </a:lnTo>
                  <a:lnTo>
                    <a:pt x="5227" y="98"/>
                  </a:lnTo>
                  <a:lnTo>
                    <a:pt x="4885" y="49"/>
                  </a:lnTo>
                  <a:lnTo>
                    <a:pt x="4543"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6" name="Google Shape;1086;p48"/>
            <p:cNvSpPr/>
            <p:nvPr/>
          </p:nvSpPr>
          <p:spPr>
            <a:xfrm>
              <a:off x="2146775" y="995225"/>
              <a:ext cx="208225" cy="332175"/>
            </a:xfrm>
            <a:custGeom>
              <a:avLst/>
              <a:gdLst/>
              <a:ahLst/>
              <a:cxnLst/>
              <a:rect l="l" t="t" r="r" b="b"/>
              <a:pathLst>
                <a:path w="8329" h="13287" extrusionOk="0">
                  <a:moveTo>
                    <a:pt x="3786" y="1"/>
                  </a:moveTo>
                  <a:lnTo>
                    <a:pt x="3444" y="49"/>
                  </a:lnTo>
                  <a:lnTo>
                    <a:pt x="3102" y="98"/>
                  </a:lnTo>
                  <a:lnTo>
                    <a:pt x="2784" y="172"/>
                  </a:lnTo>
                  <a:lnTo>
                    <a:pt x="2491" y="269"/>
                  </a:lnTo>
                  <a:lnTo>
                    <a:pt x="2198" y="367"/>
                  </a:lnTo>
                  <a:lnTo>
                    <a:pt x="1954" y="489"/>
                  </a:lnTo>
                  <a:lnTo>
                    <a:pt x="1685" y="611"/>
                  </a:lnTo>
                  <a:lnTo>
                    <a:pt x="1246" y="904"/>
                  </a:lnTo>
                  <a:lnTo>
                    <a:pt x="879" y="1173"/>
                  </a:lnTo>
                  <a:lnTo>
                    <a:pt x="562" y="1442"/>
                  </a:lnTo>
                  <a:lnTo>
                    <a:pt x="293" y="1686"/>
                  </a:lnTo>
                  <a:lnTo>
                    <a:pt x="171" y="1808"/>
                  </a:lnTo>
                  <a:lnTo>
                    <a:pt x="98" y="1881"/>
                  </a:lnTo>
                  <a:lnTo>
                    <a:pt x="49" y="1979"/>
                  </a:lnTo>
                  <a:lnTo>
                    <a:pt x="0" y="2101"/>
                  </a:lnTo>
                  <a:lnTo>
                    <a:pt x="0" y="2199"/>
                  </a:lnTo>
                  <a:lnTo>
                    <a:pt x="0" y="13287"/>
                  </a:lnTo>
                  <a:lnTo>
                    <a:pt x="244" y="13067"/>
                  </a:lnTo>
                  <a:lnTo>
                    <a:pt x="537" y="12798"/>
                  </a:lnTo>
                  <a:lnTo>
                    <a:pt x="904" y="12530"/>
                  </a:lnTo>
                  <a:lnTo>
                    <a:pt x="1124" y="12383"/>
                  </a:lnTo>
                  <a:lnTo>
                    <a:pt x="1343" y="12261"/>
                  </a:lnTo>
                  <a:lnTo>
                    <a:pt x="1612" y="12139"/>
                  </a:lnTo>
                  <a:lnTo>
                    <a:pt x="1881" y="12017"/>
                  </a:lnTo>
                  <a:lnTo>
                    <a:pt x="2198" y="11919"/>
                  </a:lnTo>
                  <a:lnTo>
                    <a:pt x="2540" y="11821"/>
                  </a:lnTo>
                  <a:lnTo>
                    <a:pt x="2907" y="11748"/>
                  </a:lnTo>
                  <a:lnTo>
                    <a:pt x="3297" y="11675"/>
                  </a:lnTo>
                  <a:lnTo>
                    <a:pt x="3712" y="11650"/>
                  </a:lnTo>
                  <a:lnTo>
                    <a:pt x="4152" y="11626"/>
                  </a:lnTo>
                  <a:lnTo>
                    <a:pt x="4738" y="11650"/>
                  </a:lnTo>
                  <a:lnTo>
                    <a:pt x="5300" y="11699"/>
                  </a:lnTo>
                  <a:lnTo>
                    <a:pt x="5788" y="11748"/>
                  </a:lnTo>
                  <a:lnTo>
                    <a:pt x="6252" y="11821"/>
                  </a:lnTo>
                  <a:lnTo>
                    <a:pt x="6668" y="11919"/>
                  </a:lnTo>
                  <a:lnTo>
                    <a:pt x="7034" y="11992"/>
                  </a:lnTo>
                  <a:lnTo>
                    <a:pt x="7596" y="12163"/>
                  </a:lnTo>
                  <a:lnTo>
                    <a:pt x="7767" y="12188"/>
                  </a:lnTo>
                  <a:lnTo>
                    <a:pt x="7938" y="12163"/>
                  </a:lnTo>
                  <a:lnTo>
                    <a:pt x="8084" y="12090"/>
                  </a:lnTo>
                  <a:lnTo>
                    <a:pt x="8182" y="11992"/>
                  </a:lnTo>
                  <a:lnTo>
                    <a:pt x="8255" y="11895"/>
                  </a:lnTo>
                  <a:lnTo>
                    <a:pt x="8304" y="11773"/>
                  </a:lnTo>
                  <a:lnTo>
                    <a:pt x="8328" y="11626"/>
                  </a:lnTo>
                  <a:lnTo>
                    <a:pt x="8328" y="1661"/>
                  </a:lnTo>
                  <a:lnTo>
                    <a:pt x="8304" y="1539"/>
                  </a:lnTo>
                  <a:lnTo>
                    <a:pt x="8280" y="1442"/>
                  </a:lnTo>
                  <a:lnTo>
                    <a:pt x="8206" y="1319"/>
                  </a:lnTo>
                  <a:lnTo>
                    <a:pt x="8133" y="1246"/>
                  </a:lnTo>
                  <a:lnTo>
                    <a:pt x="7987" y="1124"/>
                  </a:lnTo>
                  <a:lnTo>
                    <a:pt x="7816" y="978"/>
                  </a:lnTo>
                  <a:lnTo>
                    <a:pt x="7400" y="758"/>
                  </a:lnTo>
                  <a:lnTo>
                    <a:pt x="6936" y="538"/>
                  </a:lnTo>
                  <a:lnTo>
                    <a:pt x="6423" y="343"/>
                  </a:lnTo>
                  <a:lnTo>
                    <a:pt x="5862" y="196"/>
                  </a:lnTo>
                  <a:lnTo>
                    <a:pt x="5300" y="74"/>
                  </a:lnTo>
                  <a:lnTo>
                    <a:pt x="4738" y="25"/>
                  </a:lnTo>
                  <a:lnTo>
                    <a:pt x="4152"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087" name="Google Shape;1087;p48"/>
          <p:cNvSpPr/>
          <p:nvPr/>
        </p:nvSpPr>
        <p:spPr>
          <a:xfrm>
            <a:off x="2048085" y="950288"/>
            <a:ext cx="350200" cy="348152"/>
          </a:xfrm>
          <a:custGeom>
            <a:avLst/>
            <a:gdLst/>
            <a:ahLst/>
            <a:cxnLst/>
            <a:rect l="l" t="t" r="r" b="b"/>
            <a:pathLst>
              <a:path w="16756" h="16658" extrusionOk="0">
                <a:moveTo>
                  <a:pt x="13287" y="2565"/>
                </a:moveTo>
                <a:lnTo>
                  <a:pt x="13482" y="2590"/>
                </a:lnTo>
                <a:lnTo>
                  <a:pt x="13653" y="2663"/>
                </a:lnTo>
                <a:lnTo>
                  <a:pt x="13800" y="2736"/>
                </a:lnTo>
                <a:lnTo>
                  <a:pt x="13922" y="2858"/>
                </a:lnTo>
                <a:lnTo>
                  <a:pt x="14069" y="3005"/>
                </a:lnTo>
                <a:lnTo>
                  <a:pt x="14142" y="3176"/>
                </a:lnTo>
                <a:lnTo>
                  <a:pt x="14191" y="3371"/>
                </a:lnTo>
                <a:lnTo>
                  <a:pt x="14215" y="3567"/>
                </a:lnTo>
                <a:lnTo>
                  <a:pt x="14191" y="3738"/>
                </a:lnTo>
                <a:lnTo>
                  <a:pt x="14142" y="3884"/>
                </a:lnTo>
                <a:lnTo>
                  <a:pt x="14069" y="4055"/>
                </a:lnTo>
                <a:lnTo>
                  <a:pt x="13922" y="4202"/>
                </a:lnTo>
                <a:lnTo>
                  <a:pt x="13800" y="4348"/>
                </a:lnTo>
                <a:lnTo>
                  <a:pt x="13653" y="4446"/>
                </a:lnTo>
                <a:lnTo>
                  <a:pt x="13482" y="4495"/>
                </a:lnTo>
                <a:lnTo>
                  <a:pt x="13067" y="4495"/>
                </a:lnTo>
                <a:lnTo>
                  <a:pt x="12896" y="4446"/>
                </a:lnTo>
                <a:lnTo>
                  <a:pt x="12725" y="4348"/>
                </a:lnTo>
                <a:lnTo>
                  <a:pt x="12554" y="4202"/>
                </a:lnTo>
                <a:lnTo>
                  <a:pt x="12481" y="4055"/>
                </a:lnTo>
                <a:lnTo>
                  <a:pt x="12408" y="3884"/>
                </a:lnTo>
                <a:lnTo>
                  <a:pt x="12359" y="3738"/>
                </a:lnTo>
                <a:lnTo>
                  <a:pt x="12359" y="3567"/>
                </a:lnTo>
                <a:lnTo>
                  <a:pt x="12359" y="3371"/>
                </a:lnTo>
                <a:lnTo>
                  <a:pt x="12408" y="3176"/>
                </a:lnTo>
                <a:lnTo>
                  <a:pt x="12481" y="3005"/>
                </a:lnTo>
                <a:lnTo>
                  <a:pt x="12554" y="2858"/>
                </a:lnTo>
                <a:lnTo>
                  <a:pt x="12725" y="2736"/>
                </a:lnTo>
                <a:lnTo>
                  <a:pt x="12896" y="2663"/>
                </a:lnTo>
                <a:lnTo>
                  <a:pt x="13067" y="2590"/>
                </a:lnTo>
                <a:lnTo>
                  <a:pt x="13287" y="2565"/>
                </a:lnTo>
                <a:close/>
                <a:moveTo>
                  <a:pt x="10845" y="1"/>
                </a:moveTo>
                <a:lnTo>
                  <a:pt x="10527" y="25"/>
                </a:lnTo>
                <a:lnTo>
                  <a:pt x="10210" y="74"/>
                </a:lnTo>
                <a:lnTo>
                  <a:pt x="9868" y="172"/>
                </a:lnTo>
                <a:lnTo>
                  <a:pt x="9477" y="318"/>
                </a:lnTo>
                <a:lnTo>
                  <a:pt x="9184" y="489"/>
                </a:lnTo>
                <a:lnTo>
                  <a:pt x="8891" y="660"/>
                </a:lnTo>
                <a:lnTo>
                  <a:pt x="8622" y="831"/>
                </a:lnTo>
                <a:lnTo>
                  <a:pt x="8525" y="953"/>
                </a:lnTo>
                <a:lnTo>
                  <a:pt x="8427" y="1051"/>
                </a:lnTo>
                <a:lnTo>
                  <a:pt x="416" y="8866"/>
                </a:lnTo>
                <a:lnTo>
                  <a:pt x="270" y="9086"/>
                </a:lnTo>
                <a:lnTo>
                  <a:pt x="123" y="9355"/>
                </a:lnTo>
                <a:lnTo>
                  <a:pt x="25" y="9624"/>
                </a:lnTo>
                <a:lnTo>
                  <a:pt x="1" y="9746"/>
                </a:lnTo>
                <a:lnTo>
                  <a:pt x="1" y="9917"/>
                </a:lnTo>
                <a:lnTo>
                  <a:pt x="1" y="10039"/>
                </a:lnTo>
                <a:lnTo>
                  <a:pt x="25" y="10136"/>
                </a:lnTo>
                <a:lnTo>
                  <a:pt x="123" y="10381"/>
                </a:lnTo>
                <a:lnTo>
                  <a:pt x="270" y="10625"/>
                </a:lnTo>
                <a:lnTo>
                  <a:pt x="416" y="10869"/>
                </a:lnTo>
                <a:lnTo>
                  <a:pt x="5911" y="16242"/>
                </a:lnTo>
                <a:lnTo>
                  <a:pt x="6009" y="16340"/>
                </a:lnTo>
                <a:lnTo>
                  <a:pt x="6131" y="16438"/>
                </a:lnTo>
                <a:lnTo>
                  <a:pt x="6253" y="16511"/>
                </a:lnTo>
                <a:lnTo>
                  <a:pt x="6400" y="16560"/>
                </a:lnTo>
                <a:lnTo>
                  <a:pt x="6522" y="16609"/>
                </a:lnTo>
                <a:lnTo>
                  <a:pt x="6668" y="16633"/>
                </a:lnTo>
                <a:lnTo>
                  <a:pt x="6961" y="16657"/>
                </a:lnTo>
                <a:lnTo>
                  <a:pt x="7206" y="16633"/>
                </a:lnTo>
                <a:lnTo>
                  <a:pt x="7474" y="16560"/>
                </a:lnTo>
                <a:lnTo>
                  <a:pt x="7596" y="16511"/>
                </a:lnTo>
                <a:lnTo>
                  <a:pt x="7719" y="16438"/>
                </a:lnTo>
                <a:lnTo>
                  <a:pt x="7816" y="16340"/>
                </a:lnTo>
                <a:lnTo>
                  <a:pt x="7914" y="16242"/>
                </a:lnTo>
                <a:lnTo>
                  <a:pt x="15803" y="8427"/>
                </a:lnTo>
                <a:lnTo>
                  <a:pt x="15974" y="8183"/>
                </a:lnTo>
                <a:lnTo>
                  <a:pt x="16169" y="7938"/>
                </a:lnTo>
                <a:lnTo>
                  <a:pt x="16242" y="7792"/>
                </a:lnTo>
                <a:lnTo>
                  <a:pt x="16340" y="7645"/>
                </a:lnTo>
                <a:lnTo>
                  <a:pt x="16389" y="7474"/>
                </a:lnTo>
                <a:lnTo>
                  <a:pt x="16438" y="7279"/>
                </a:lnTo>
                <a:lnTo>
                  <a:pt x="16584" y="6961"/>
                </a:lnTo>
                <a:lnTo>
                  <a:pt x="16682" y="6644"/>
                </a:lnTo>
                <a:lnTo>
                  <a:pt x="16731" y="6326"/>
                </a:lnTo>
                <a:lnTo>
                  <a:pt x="16755" y="6009"/>
                </a:lnTo>
                <a:lnTo>
                  <a:pt x="16755" y="1491"/>
                </a:lnTo>
                <a:lnTo>
                  <a:pt x="16731" y="1173"/>
                </a:lnTo>
                <a:lnTo>
                  <a:pt x="16706" y="1051"/>
                </a:lnTo>
                <a:lnTo>
                  <a:pt x="16657" y="905"/>
                </a:lnTo>
                <a:lnTo>
                  <a:pt x="16609" y="782"/>
                </a:lnTo>
                <a:lnTo>
                  <a:pt x="16535" y="660"/>
                </a:lnTo>
                <a:lnTo>
                  <a:pt x="16438" y="538"/>
                </a:lnTo>
                <a:lnTo>
                  <a:pt x="16340" y="416"/>
                </a:lnTo>
                <a:lnTo>
                  <a:pt x="16144" y="270"/>
                </a:lnTo>
                <a:lnTo>
                  <a:pt x="15900" y="123"/>
                </a:lnTo>
                <a:lnTo>
                  <a:pt x="15632" y="50"/>
                </a:lnTo>
                <a:lnTo>
                  <a:pt x="15509"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8" name="Google Shape;1088;p48"/>
          <p:cNvSpPr/>
          <p:nvPr/>
        </p:nvSpPr>
        <p:spPr>
          <a:xfrm>
            <a:off x="2612156" y="967656"/>
            <a:ext cx="349155" cy="313437"/>
          </a:xfrm>
          <a:custGeom>
            <a:avLst/>
            <a:gdLst/>
            <a:ahLst/>
            <a:cxnLst/>
            <a:rect l="l" t="t" r="r" b="b"/>
            <a:pathLst>
              <a:path w="16706" h="14997" extrusionOk="0">
                <a:moveTo>
                  <a:pt x="4299" y="0"/>
                </a:moveTo>
                <a:lnTo>
                  <a:pt x="3859" y="25"/>
                </a:lnTo>
                <a:lnTo>
                  <a:pt x="3444" y="74"/>
                </a:lnTo>
                <a:lnTo>
                  <a:pt x="3029" y="196"/>
                </a:lnTo>
                <a:lnTo>
                  <a:pt x="2614" y="342"/>
                </a:lnTo>
                <a:lnTo>
                  <a:pt x="2247" y="513"/>
                </a:lnTo>
                <a:lnTo>
                  <a:pt x="1905" y="733"/>
                </a:lnTo>
                <a:lnTo>
                  <a:pt x="1563" y="977"/>
                </a:lnTo>
                <a:lnTo>
                  <a:pt x="1270" y="1246"/>
                </a:lnTo>
                <a:lnTo>
                  <a:pt x="977" y="1563"/>
                </a:lnTo>
                <a:lnTo>
                  <a:pt x="733" y="1881"/>
                </a:lnTo>
                <a:lnTo>
                  <a:pt x="513" y="2247"/>
                </a:lnTo>
                <a:lnTo>
                  <a:pt x="342" y="2614"/>
                </a:lnTo>
                <a:lnTo>
                  <a:pt x="196" y="3004"/>
                </a:lnTo>
                <a:lnTo>
                  <a:pt x="98" y="3420"/>
                </a:lnTo>
                <a:lnTo>
                  <a:pt x="25" y="3859"/>
                </a:lnTo>
                <a:lnTo>
                  <a:pt x="0" y="4299"/>
                </a:lnTo>
                <a:lnTo>
                  <a:pt x="0" y="4592"/>
                </a:lnTo>
                <a:lnTo>
                  <a:pt x="25" y="4885"/>
                </a:lnTo>
                <a:lnTo>
                  <a:pt x="122" y="5447"/>
                </a:lnTo>
                <a:lnTo>
                  <a:pt x="245" y="6008"/>
                </a:lnTo>
                <a:lnTo>
                  <a:pt x="440" y="6546"/>
                </a:lnTo>
                <a:lnTo>
                  <a:pt x="660" y="7059"/>
                </a:lnTo>
                <a:lnTo>
                  <a:pt x="928" y="7547"/>
                </a:lnTo>
                <a:lnTo>
                  <a:pt x="1197" y="8011"/>
                </a:lnTo>
                <a:lnTo>
                  <a:pt x="1515" y="8475"/>
                </a:lnTo>
                <a:lnTo>
                  <a:pt x="1856" y="8915"/>
                </a:lnTo>
                <a:lnTo>
                  <a:pt x="2198" y="9330"/>
                </a:lnTo>
                <a:lnTo>
                  <a:pt x="2565" y="9745"/>
                </a:lnTo>
                <a:lnTo>
                  <a:pt x="2931" y="10136"/>
                </a:lnTo>
                <a:lnTo>
                  <a:pt x="3639" y="10869"/>
                </a:lnTo>
                <a:lnTo>
                  <a:pt x="4299" y="11528"/>
                </a:lnTo>
                <a:lnTo>
                  <a:pt x="4861" y="12065"/>
                </a:lnTo>
                <a:lnTo>
                  <a:pt x="5496" y="12627"/>
                </a:lnTo>
                <a:lnTo>
                  <a:pt x="6839" y="13775"/>
                </a:lnTo>
                <a:lnTo>
                  <a:pt x="7913" y="14654"/>
                </a:lnTo>
                <a:lnTo>
                  <a:pt x="8353" y="14996"/>
                </a:lnTo>
                <a:lnTo>
                  <a:pt x="8793" y="14654"/>
                </a:lnTo>
                <a:lnTo>
                  <a:pt x="9843" y="13799"/>
                </a:lnTo>
                <a:lnTo>
                  <a:pt x="11186" y="12651"/>
                </a:lnTo>
                <a:lnTo>
                  <a:pt x="11821" y="12090"/>
                </a:lnTo>
                <a:lnTo>
                  <a:pt x="12407" y="11528"/>
                </a:lnTo>
                <a:lnTo>
                  <a:pt x="13067" y="10869"/>
                </a:lnTo>
                <a:lnTo>
                  <a:pt x="13775" y="10136"/>
                </a:lnTo>
                <a:lnTo>
                  <a:pt x="14141" y="9745"/>
                </a:lnTo>
                <a:lnTo>
                  <a:pt x="14508" y="9330"/>
                </a:lnTo>
                <a:lnTo>
                  <a:pt x="14850" y="8915"/>
                </a:lnTo>
                <a:lnTo>
                  <a:pt x="15191" y="8475"/>
                </a:lnTo>
                <a:lnTo>
                  <a:pt x="15509" y="8011"/>
                </a:lnTo>
                <a:lnTo>
                  <a:pt x="15778" y="7547"/>
                </a:lnTo>
                <a:lnTo>
                  <a:pt x="16046" y="7059"/>
                </a:lnTo>
                <a:lnTo>
                  <a:pt x="16266" y="6546"/>
                </a:lnTo>
                <a:lnTo>
                  <a:pt x="16461" y="6008"/>
                </a:lnTo>
                <a:lnTo>
                  <a:pt x="16584" y="5447"/>
                </a:lnTo>
                <a:lnTo>
                  <a:pt x="16681" y="4885"/>
                </a:lnTo>
                <a:lnTo>
                  <a:pt x="16706" y="4592"/>
                </a:lnTo>
                <a:lnTo>
                  <a:pt x="16706" y="4299"/>
                </a:lnTo>
                <a:lnTo>
                  <a:pt x="16681" y="3859"/>
                </a:lnTo>
                <a:lnTo>
                  <a:pt x="16608" y="3420"/>
                </a:lnTo>
                <a:lnTo>
                  <a:pt x="16510" y="3004"/>
                </a:lnTo>
                <a:lnTo>
                  <a:pt x="16364" y="2614"/>
                </a:lnTo>
                <a:lnTo>
                  <a:pt x="16193" y="2247"/>
                </a:lnTo>
                <a:lnTo>
                  <a:pt x="15973" y="1881"/>
                </a:lnTo>
                <a:lnTo>
                  <a:pt x="15729" y="1563"/>
                </a:lnTo>
                <a:lnTo>
                  <a:pt x="15436" y="1246"/>
                </a:lnTo>
                <a:lnTo>
                  <a:pt x="15143" y="977"/>
                </a:lnTo>
                <a:lnTo>
                  <a:pt x="14801" y="733"/>
                </a:lnTo>
                <a:lnTo>
                  <a:pt x="14459" y="513"/>
                </a:lnTo>
                <a:lnTo>
                  <a:pt x="14092" y="342"/>
                </a:lnTo>
                <a:lnTo>
                  <a:pt x="13677" y="196"/>
                </a:lnTo>
                <a:lnTo>
                  <a:pt x="13262" y="74"/>
                </a:lnTo>
                <a:lnTo>
                  <a:pt x="12847" y="25"/>
                </a:lnTo>
                <a:lnTo>
                  <a:pt x="12407" y="0"/>
                </a:lnTo>
                <a:lnTo>
                  <a:pt x="12065" y="0"/>
                </a:lnTo>
                <a:lnTo>
                  <a:pt x="11723" y="49"/>
                </a:lnTo>
                <a:lnTo>
                  <a:pt x="11381" y="122"/>
                </a:lnTo>
                <a:lnTo>
                  <a:pt x="11064" y="196"/>
                </a:lnTo>
                <a:lnTo>
                  <a:pt x="10746" y="318"/>
                </a:lnTo>
                <a:lnTo>
                  <a:pt x="10453" y="464"/>
                </a:lnTo>
                <a:lnTo>
                  <a:pt x="10160" y="611"/>
                </a:lnTo>
                <a:lnTo>
                  <a:pt x="9892" y="806"/>
                </a:lnTo>
                <a:lnTo>
                  <a:pt x="9647" y="1002"/>
                </a:lnTo>
                <a:lnTo>
                  <a:pt x="9403" y="1221"/>
                </a:lnTo>
                <a:lnTo>
                  <a:pt x="9183" y="1466"/>
                </a:lnTo>
                <a:lnTo>
                  <a:pt x="8964" y="1710"/>
                </a:lnTo>
                <a:lnTo>
                  <a:pt x="8793" y="1979"/>
                </a:lnTo>
                <a:lnTo>
                  <a:pt x="8622" y="2272"/>
                </a:lnTo>
                <a:lnTo>
                  <a:pt x="8475" y="2565"/>
                </a:lnTo>
                <a:lnTo>
                  <a:pt x="8353" y="2858"/>
                </a:lnTo>
                <a:lnTo>
                  <a:pt x="8231" y="2565"/>
                </a:lnTo>
                <a:lnTo>
                  <a:pt x="8084" y="2272"/>
                </a:lnTo>
                <a:lnTo>
                  <a:pt x="7913" y="1979"/>
                </a:lnTo>
                <a:lnTo>
                  <a:pt x="7742" y="1710"/>
                </a:lnTo>
                <a:lnTo>
                  <a:pt x="7523" y="1466"/>
                </a:lnTo>
                <a:lnTo>
                  <a:pt x="7303" y="1221"/>
                </a:lnTo>
                <a:lnTo>
                  <a:pt x="7059" y="1002"/>
                </a:lnTo>
                <a:lnTo>
                  <a:pt x="6814" y="806"/>
                </a:lnTo>
                <a:lnTo>
                  <a:pt x="6546" y="611"/>
                </a:lnTo>
                <a:lnTo>
                  <a:pt x="6253" y="464"/>
                </a:lnTo>
                <a:lnTo>
                  <a:pt x="5960" y="318"/>
                </a:lnTo>
                <a:lnTo>
                  <a:pt x="5642" y="196"/>
                </a:lnTo>
                <a:lnTo>
                  <a:pt x="5325" y="122"/>
                </a:lnTo>
                <a:lnTo>
                  <a:pt x="4983" y="49"/>
                </a:lnTo>
                <a:lnTo>
                  <a:pt x="4641"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9" name="Google Shape;1089;p48"/>
          <p:cNvSpPr/>
          <p:nvPr/>
        </p:nvSpPr>
        <p:spPr>
          <a:xfrm>
            <a:off x="3180804" y="970206"/>
            <a:ext cx="338956" cy="308317"/>
          </a:xfrm>
          <a:custGeom>
            <a:avLst/>
            <a:gdLst/>
            <a:ahLst/>
            <a:cxnLst/>
            <a:rect l="l" t="t" r="r" b="b"/>
            <a:pathLst>
              <a:path w="16218" h="14752" extrusionOk="0">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0" name="Google Shape;1090;p48"/>
          <p:cNvSpPr/>
          <p:nvPr/>
        </p:nvSpPr>
        <p:spPr>
          <a:xfrm>
            <a:off x="3755576" y="973258"/>
            <a:ext cx="316510" cy="302214"/>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091" name="Google Shape;1091;p48"/>
          <p:cNvGrpSpPr/>
          <p:nvPr/>
        </p:nvGrpSpPr>
        <p:grpSpPr>
          <a:xfrm>
            <a:off x="4302631" y="952827"/>
            <a:ext cx="349155" cy="349657"/>
            <a:chOff x="5302225" y="968375"/>
            <a:chExt cx="417650" cy="418250"/>
          </a:xfrm>
        </p:grpSpPr>
        <p:sp>
          <p:nvSpPr>
            <p:cNvPr id="1092" name="Google Shape;1092;p48"/>
            <p:cNvSpPr/>
            <p:nvPr/>
          </p:nvSpPr>
          <p:spPr>
            <a:xfrm>
              <a:off x="5333350" y="991575"/>
              <a:ext cx="152075" cy="155100"/>
            </a:xfrm>
            <a:custGeom>
              <a:avLst/>
              <a:gdLst/>
              <a:ahLst/>
              <a:cxnLst/>
              <a:rect l="l" t="t" r="r" b="b"/>
              <a:pathLst>
                <a:path w="6083" h="6204" extrusionOk="0">
                  <a:moveTo>
                    <a:pt x="2541" y="0"/>
                  </a:moveTo>
                  <a:lnTo>
                    <a:pt x="2468" y="25"/>
                  </a:lnTo>
                  <a:lnTo>
                    <a:pt x="2443" y="147"/>
                  </a:lnTo>
                  <a:lnTo>
                    <a:pt x="2101" y="1807"/>
                  </a:lnTo>
                  <a:lnTo>
                    <a:pt x="2052" y="1930"/>
                  </a:lnTo>
                  <a:lnTo>
                    <a:pt x="1979" y="2052"/>
                  </a:lnTo>
                  <a:lnTo>
                    <a:pt x="1857" y="2174"/>
                  </a:lnTo>
                  <a:lnTo>
                    <a:pt x="1735" y="2223"/>
                  </a:lnTo>
                  <a:lnTo>
                    <a:pt x="123" y="2760"/>
                  </a:lnTo>
                  <a:lnTo>
                    <a:pt x="25" y="2833"/>
                  </a:lnTo>
                  <a:lnTo>
                    <a:pt x="1" y="2882"/>
                  </a:lnTo>
                  <a:lnTo>
                    <a:pt x="25" y="2955"/>
                  </a:lnTo>
                  <a:lnTo>
                    <a:pt x="99" y="3029"/>
                  </a:lnTo>
                  <a:lnTo>
                    <a:pt x="1588" y="3859"/>
                  </a:lnTo>
                  <a:lnTo>
                    <a:pt x="1711" y="3932"/>
                  </a:lnTo>
                  <a:lnTo>
                    <a:pt x="1808" y="4054"/>
                  </a:lnTo>
                  <a:lnTo>
                    <a:pt x="1857" y="4201"/>
                  </a:lnTo>
                  <a:lnTo>
                    <a:pt x="1882" y="4323"/>
                  </a:lnTo>
                  <a:lnTo>
                    <a:pt x="1906" y="6033"/>
                  </a:lnTo>
                  <a:lnTo>
                    <a:pt x="1930" y="6130"/>
                  </a:lnTo>
                  <a:lnTo>
                    <a:pt x="1979" y="6204"/>
                  </a:lnTo>
                  <a:lnTo>
                    <a:pt x="2052" y="6204"/>
                  </a:lnTo>
                  <a:lnTo>
                    <a:pt x="2126" y="6130"/>
                  </a:lnTo>
                  <a:lnTo>
                    <a:pt x="3371" y="4982"/>
                  </a:lnTo>
                  <a:lnTo>
                    <a:pt x="3493" y="4885"/>
                  </a:lnTo>
                  <a:lnTo>
                    <a:pt x="3640" y="4836"/>
                  </a:lnTo>
                  <a:lnTo>
                    <a:pt x="3787" y="4836"/>
                  </a:lnTo>
                  <a:lnTo>
                    <a:pt x="3933" y="4860"/>
                  </a:lnTo>
                  <a:lnTo>
                    <a:pt x="5545" y="5349"/>
                  </a:lnTo>
                  <a:lnTo>
                    <a:pt x="5667" y="5373"/>
                  </a:lnTo>
                  <a:lnTo>
                    <a:pt x="5716" y="5349"/>
                  </a:lnTo>
                  <a:lnTo>
                    <a:pt x="5740" y="5275"/>
                  </a:lnTo>
                  <a:lnTo>
                    <a:pt x="5716" y="5178"/>
                  </a:lnTo>
                  <a:lnTo>
                    <a:pt x="5008" y="3615"/>
                  </a:lnTo>
                  <a:lnTo>
                    <a:pt x="4959" y="3493"/>
                  </a:lnTo>
                  <a:lnTo>
                    <a:pt x="4959" y="3346"/>
                  </a:lnTo>
                  <a:lnTo>
                    <a:pt x="4983" y="3200"/>
                  </a:lnTo>
                  <a:lnTo>
                    <a:pt x="5057" y="3077"/>
                  </a:lnTo>
                  <a:lnTo>
                    <a:pt x="6033" y="1685"/>
                  </a:lnTo>
                  <a:lnTo>
                    <a:pt x="6082" y="1588"/>
                  </a:lnTo>
                  <a:lnTo>
                    <a:pt x="6082" y="1514"/>
                  </a:lnTo>
                  <a:lnTo>
                    <a:pt x="6009" y="1465"/>
                  </a:lnTo>
                  <a:lnTo>
                    <a:pt x="5911" y="1465"/>
                  </a:lnTo>
                  <a:lnTo>
                    <a:pt x="4202" y="1661"/>
                  </a:lnTo>
                  <a:lnTo>
                    <a:pt x="4080" y="1661"/>
                  </a:lnTo>
                  <a:lnTo>
                    <a:pt x="3933" y="1612"/>
                  </a:lnTo>
                  <a:lnTo>
                    <a:pt x="3811" y="1539"/>
                  </a:lnTo>
                  <a:lnTo>
                    <a:pt x="3713" y="1441"/>
                  </a:lnTo>
                  <a:lnTo>
                    <a:pt x="2687" y="73"/>
                  </a:lnTo>
                  <a:lnTo>
                    <a:pt x="2614"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3" name="Google Shape;1093;p48"/>
            <p:cNvSpPr/>
            <p:nvPr/>
          </p:nvSpPr>
          <p:spPr>
            <a:xfrm>
              <a:off x="5302225" y="968375"/>
              <a:ext cx="417650" cy="418250"/>
            </a:xfrm>
            <a:custGeom>
              <a:avLst/>
              <a:gdLst/>
              <a:ahLst/>
              <a:cxnLst/>
              <a:rect l="l" t="t" r="r" b="b"/>
              <a:pathLst>
                <a:path w="16706" h="16730" extrusionOk="0">
                  <a:moveTo>
                    <a:pt x="10331" y="0"/>
                  </a:moveTo>
                  <a:lnTo>
                    <a:pt x="10747" y="513"/>
                  </a:lnTo>
                  <a:lnTo>
                    <a:pt x="10942" y="782"/>
                  </a:lnTo>
                  <a:lnTo>
                    <a:pt x="11137" y="1050"/>
                  </a:lnTo>
                  <a:lnTo>
                    <a:pt x="11284" y="1343"/>
                  </a:lnTo>
                  <a:lnTo>
                    <a:pt x="11455" y="1636"/>
                  </a:lnTo>
                  <a:lnTo>
                    <a:pt x="11577" y="1929"/>
                  </a:lnTo>
                  <a:lnTo>
                    <a:pt x="11723" y="2223"/>
                  </a:lnTo>
                  <a:lnTo>
                    <a:pt x="11821" y="2540"/>
                  </a:lnTo>
                  <a:lnTo>
                    <a:pt x="11919" y="2858"/>
                  </a:lnTo>
                  <a:lnTo>
                    <a:pt x="12017" y="3199"/>
                  </a:lnTo>
                  <a:lnTo>
                    <a:pt x="12090" y="3517"/>
                  </a:lnTo>
                  <a:lnTo>
                    <a:pt x="12139" y="3859"/>
                  </a:lnTo>
                  <a:lnTo>
                    <a:pt x="12187" y="4201"/>
                  </a:lnTo>
                  <a:lnTo>
                    <a:pt x="12212" y="4543"/>
                  </a:lnTo>
                  <a:lnTo>
                    <a:pt x="12212" y="4909"/>
                  </a:lnTo>
                  <a:lnTo>
                    <a:pt x="12212" y="5275"/>
                  </a:lnTo>
                  <a:lnTo>
                    <a:pt x="12187" y="5642"/>
                  </a:lnTo>
                  <a:lnTo>
                    <a:pt x="12139" y="6008"/>
                  </a:lnTo>
                  <a:lnTo>
                    <a:pt x="12065" y="6374"/>
                  </a:lnTo>
                  <a:lnTo>
                    <a:pt x="11992" y="6741"/>
                  </a:lnTo>
                  <a:lnTo>
                    <a:pt x="11894" y="7083"/>
                  </a:lnTo>
                  <a:lnTo>
                    <a:pt x="11772" y="7425"/>
                  </a:lnTo>
                  <a:lnTo>
                    <a:pt x="11650" y="7742"/>
                  </a:lnTo>
                  <a:lnTo>
                    <a:pt x="11504" y="8084"/>
                  </a:lnTo>
                  <a:lnTo>
                    <a:pt x="11333" y="8402"/>
                  </a:lnTo>
                  <a:lnTo>
                    <a:pt x="11162" y="8695"/>
                  </a:lnTo>
                  <a:lnTo>
                    <a:pt x="10966" y="8988"/>
                  </a:lnTo>
                  <a:lnTo>
                    <a:pt x="10771" y="9281"/>
                  </a:lnTo>
                  <a:lnTo>
                    <a:pt x="10551" y="9549"/>
                  </a:lnTo>
                  <a:lnTo>
                    <a:pt x="10307" y="9818"/>
                  </a:lnTo>
                  <a:lnTo>
                    <a:pt x="10063" y="10087"/>
                  </a:lnTo>
                  <a:lnTo>
                    <a:pt x="9818" y="10331"/>
                  </a:lnTo>
                  <a:lnTo>
                    <a:pt x="9550" y="10551"/>
                  </a:lnTo>
                  <a:lnTo>
                    <a:pt x="9281" y="10771"/>
                  </a:lnTo>
                  <a:lnTo>
                    <a:pt x="8988" y="10966"/>
                  </a:lnTo>
                  <a:lnTo>
                    <a:pt x="8695" y="11161"/>
                  </a:lnTo>
                  <a:lnTo>
                    <a:pt x="8377" y="11332"/>
                  </a:lnTo>
                  <a:lnTo>
                    <a:pt x="8060" y="11503"/>
                  </a:lnTo>
                  <a:lnTo>
                    <a:pt x="7742" y="11650"/>
                  </a:lnTo>
                  <a:lnTo>
                    <a:pt x="7401" y="11772"/>
                  </a:lnTo>
                  <a:lnTo>
                    <a:pt x="7059" y="11894"/>
                  </a:lnTo>
                  <a:lnTo>
                    <a:pt x="6717" y="11992"/>
                  </a:lnTo>
                  <a:lnTo>
                    <a:pt x="6375" y="12065"/>
                  </a:lnTo>
                  <a:lnTo>
                    <a:pt x="6008" y="12138"/>
                  </a:lnTo>
                  <a:lnTo>
                    <a:pt x="5642" y="12187"/>
                  </a:lnTo>
                  <a:lnTo>
                    <a:pt x="5276" y="12212"/>
                  </a:lnTo>
                  <a:lnTo>
                    <a:pt x="4885" y="12236"/>
                  </a:lnTo>
                  <a:lnTo>
                    <a:pt x="4543" y="12212"/>
                  </a:lnTo>
                  <a:lnTo>
                    <a:pt x="4201" y="12187"/>
                  </a:lnTo>
                  <a:lnTo>
                    <a:pt x="3859" y="12163"/>
                  </a:lnTo>
                  <a:lnTo>
                    <a:pt x="3517" y="12089"/>
                  </a:lnTo>
                  <a:lnTo>
                    <a:pt x="3175" y="12016"/>
                  </a:lnTo>
                  <a:lnTo>
                    <a:pt x="2858" y="11943"/>
                  </a:lnTo>
                  <a:lnTo>
                    <a:pt x="2540" y="11845"/>
                  </a:lnTo>
                  <a:lnTo>
                    <a:pt x="2223" y="11723"/>
                  </a:lnTo>
                  <a:lnTo>
                    <a:pt x="1905" y="11601"/>
                  </a:lnTo>
                  <a:lnTo>
                    <a:pt x="1612" y="11454"/>
                  </a:lnTo>
                  <a:lnTo>
                    <a:pt x="1319" y="11308"/>
                  </a:lnTo>
                  <a:lnTo>
                    <a:pt x="1051" y="11137"/>
                  </a:lnTo>
                  <a:lnTo>
                    <a:pt x="757" y="10966"/>
                  </a:lnTo>
                  <a:lnTo>
                    <a:pt x="489" y="10771"/>
                  </a:lnTo>
                  <a:lnTo>
                    <a:pt x="0" y="10355"/>
                  </a:lnTo>
                  <a:lnTo>
                    <a:pt x="98" y="10697"/>
                  </a:lnTo>
                  <a:lnTo>
                    <a:pt x="196" y="11015"/>
                  </a:lnTo>
                  <a:lnTo>
                    <a:pt x="464" y="11674"/>
                  </a:lnTo>
                  <a:lnTo>
                    <a:pt x="757" y="12309"/>
                  </a:lnTo>
                  <a:lnTo>
                    <a:pt x="1124" y="12895"/>
                  </a:lnTo>
                  <a:lnTo>
                    <a:pt x="1515" y="13457"/>
                  </a:lnTo>
                  <a:lnTo>
                    <a:pt x="1979" y="13970"/>
                  </a:lnTo>
                  <a:lnTo>
                    <a:pt x="2443" y="14458"/>
                  </a:lnTo>
                  <a:lnTo>
                    <a:pt x="2980" y="14898"/>
                  </a:lnTo>
                  <a:lnTo>
                    <a:pt x="3542" y="15313"/>
                  </a:lnTo>
                  <a:lnTo>
                    <a:pt x="4128" y="15680"/>
                  </a:lnTo>
                  <a:lnTo>
                    <a:pt x="4738" y="15973"/>
                  </a:lnTo>
                  <a:lnTo>
                    <a:pt x="5398" y="16241"/>
                  </a:lnTo>
                  <a:lnTo>
                    <a:pt x="5740" y="16339"/>
                  </a:lnTo>
                  <a:lnTo>
                    <a:pt x="6082" y="16437"/>
                  </a:lnTo>
                  <a:lnTo>
                    <a:pt x="6424" y="16534"/>
                  </a:lnTo>
                  <a:lnTo>
                    <a:pt x="6766" y="16608"/>
                  </a:lnTo>
                  <a:lnTo>
                    <a:pt x="7132" y="16657"/>
                  </a:lnTo>
                  <a:lnTo>
                    <a:pt x="7474" y="16681"/>
                  </a:lnTo>
                  <a:lnTo>
                    <a:pt x="7840" y="16705"/>
                  </a:lnTo>
                  <a:lnTo>
                    <a:pt x="8231" y="16730"/>
                  </a:lnTo>
                  <a:lnTo>
                    <a:pt x="8646" y="16705"/>
                  </a:lnTo>
                  <a:lnTo>
                    <a:pt x="9086" y="16681"/>
                  </a:lnTo>
                  <a:lnTo>
                    <a:pt x="9501" y="16632"/>
                  </a:lnTo>
                  <a:lnTo>
                    <a:pt x="9941" y="16559"/>
                  </a:lnTo>
                  <a:lnTo>
                    <a:pt x="10331" y="16461"/>
                  </a:lnTo>
                  <a:lnTo>
                    <a:pt x="10747" y="16339"/>
                  </a:lnTo>
                  <a:lnTo>
                    <a:pt x="11137" y="16217"/>
                  </a:lnTo>
                  <a:lnTo>
                    <a:pt x="11528" y="16046"/>
                  </a:lnTo>
                  <a:lnTo>
                    <a:pt x="11894" y="15875"/>
                  </a:lnTo>
                  <a:lnTo>
                    <a:pt x="12261" y="15704"/>
                  </a:lnTo>
                  <a:lnTo>
                    <a:pt x="12627" y="15484"/>
                  </a:lnTo>
                  <a:lnTo>
                    <a:pt x="12969" y="15264"/>
                  </a:lnTo>
                  <a:lnTo>
                    <a:pt x="13311" y="15045"/>
                  </a:lnTo>
                  <a:lnTo>
                    <a:pt x="13628" y="14776"/>
                  </a:lnTo>
                  <a:lnTo>
                    <a:pt x="13922" y="14507"/>
                  </a:lnTo>
                  <a:lnTo>
                    <a:pt x="14215" y="14239"/>
                  </a:lnTo>
                  <a:lnTo>
                    <a:pt x="14508" y="13946"/>
                  </a:lnTo>
                  <a:lnTo>
                    <a:pt x="14776" y="13628"/>
                  </a:lnTo>
                  <a:lnTo>
                    <a:pt x="15021" y="13311"/>
                  </a:lnTo>
                  <a:lnTo>
                    <a:pt x="15265" y="12969"/>
                  </a:lnTo>
                  <a:lnTo>
                    <a:pt x="15485" y="12627"/>
                  </a:lnTo>
                  <a:lnTo>
                    <a:pt x="15680" y="12285"/>
                  </a:lnTo>
                  <a:lnTo>
                    <a:pt x="15875" y="11918"/>
                  </a:lnTo>
                  <a:lnTo>
                    <a:pt x="16046" y="11528"/>
                  </a:lnTo>
                  <a:lnTo>
                    <a:pt x="16193" y="11161"/>
                  </a:lnTo>
                  <a:lnTo>
                    <a:pt x="16339" y="10746"/>
                  </a:lnTo>
                  <a:lnTo>
                    <a:pt x="16437" y="10355"/>
                  </a:lnTo>
                  <a:lnTo>
                    <a:pt x="16535" y="9940"/>
                  </a:lnTo>
                  <a:lnTo>
                    <a:pt x="16608" y="9525"/>
                  </a:lnTo>
                  <a:lnTo>
                    <a:pt x="16657" y="9085"/>
                  </a:lnTo>
                  <a:lnTo>
                    <a:pt x="16706" y="8670"/>
                  </a:lnTo>
                  <a:lnTo>
                    <a:pt x="16706" y="8231"/>
                  </a:lnTo>
                  <a:lnTo>
                    <a:pt x="16706" y="7864"/>
                  </a:lnTo>
                  <a:lnTo>
                    <a:pt x="16681" y="7498"/>
                  </a:lnTo>
                  <a:lnTo>
                    <a:pt x="16632" y="7132"/>
                  </a:lnTo>
                  <a:lnTo>
                    <a:pt x="16584" y="6790"/>
                  </a:lnTo>
                  <a:lnTo>
                    <a:pt x="16510" y="6423"/>
                  </a:lnTo>
                  <a:lnTo>
                    <a:pt x="16437" y="6081"/>
                  </a:lnTo>
                  <a:lnTo>
                    <a:pt x="16339" y="5739"/>
                  </a:lnTo>
                  <a:lnTo>
                    <a:pt x="16242" y="5398"/>
                  </a:lnTo>
                  <a:lnTo>
                    <a:pt x="15973" y="4763"/>
                  </a:lnTo>
                  <a:lnTo>
                    <a:pt x="15656" y="4128"/>
                  </a:lnTo>
                  <a:lnTo>
                    <a:pt x="15314" y="3541"/>
                  </a:lnTo>
                  <a:lnTo>
                    <a:pt x="14898" y="2980"/>
                  </a:lnTo>
                  <a:lnTo>
                    <a:pt x="14459" y="2467"/>
                  </a:lnTo>
                  <a:lnTo>
                    <a:pt x="13970" y="1978"/>
                  </a:lnTo>
                  <a:lnTo>
                    <a:pt x="13433" y="1539"/>
                  </a:lnTo>
                  <a:lnTo>
                    <a:pt x="12871" y="1123"/>
                  </a:lnTo>
                  <a:lnTo>
                    <a:pt x="12285" y="782"/>
                  </a:lnTo>
                  <a:lnTo>
                    <a:pt x="11675" y="464"/>
                  </a:lnTo>
                  <a:lnTo>
                    <a:pt x="11015" y="220"/>
                  </a:lnTo>
                  <a:lnTo>
                    <a:pt x="10673" y="98"/>
                  </a:lnTo>
                  <a:lnTo>
                    <a:pt x="10331"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094" name="Google Shape;1094;p48"/>
          <p:cNvGrpSpPr/>
          <p:nvPr/>
        </p:nvGrpSpPr>
        <p:grpSpPr>
          <a:xfrm>
            <a:off x="4824295" y="913514"/>
            <a:ext cx="432881" cy="421637"/>
            <a:chOff x="5926225" y="921350"/>
            <a:chExt cx="517800" cy="504350"/>
          </a:xfrm>
        </p:grpSpPr>
        <p:sp>
          <p:nvSpPr>
            <p:cNvPr id="1095" name="Google Shape;1095;p48"/>
            <p:cNvSpPr/>
            <p:nvPr/>
          </p:nvSpPr>
          <p:spPr>
            <a:xfrm>
              <a:off x="5926225" y="921350"/>
              <a:ext cx="517800" cy="504350"/>
            </a:xfrm>
            <a:custGeom>
              <a:avLst/>
              <a:gdLst/>
              <a:ahLst/>
              <a:cxnLst/>
              <a:rect l="l" t="t" r="r" b="b"/>
              <a:pathLst>
                <a:path w="20712" h="20174" extrusionOk="0">
                  <a:moveTo>
                    <a:pt x="10356" y="2858"/>
                  </a:moveTo>
                  <a:lnTo>
                    <a:pt x="10722" y="2882"/>
                  </a:lnTo>
                  <a:lnTo>
                    <a:pt x="11089" y="2907"/>
                  </a:lnTo>
                  <a:lnTo>
                    <a:pt x="11455" y="2956"/>
                  </a:lnTo>
                  <a:lnTo>
                    <a:pt x="11821" y="3004"/>
                  </a:lnTo>
                  <a:lnTo>
                    <a:pt x="12163" y="3102"/>
                  </a:lnTo>
                  <a:lnTo>
                    <a:pt x="12505" y="3200"/>
                  </a:lnTo>
                  <a:lnTo>
                    <a:pt x="12847" y="3298"/>
                  </a:lnTo>
                  <a:lnTo>
                    <a:pt x="13165" y="3444"/>
                  </a:lnTo>
                  <a:lnTo>
                    <a:pt x="13482" y="3591"/>
                  </a:lnTo>
                  <a:lnTo>
                    <a:pt x="13800" y="3737"/>
                  </a:lnTo>
                  <a:lnTo>
                    <a:pt x="14093" y="3908"/>
                  </a:lnTo>
                  <a:lnTo>
                    <a:pt x="14386" y="4104"/>
                  </a:lnTo>
                  <a:lnTo>
                    <a:pt x="14679" y="4299"/>
                  </a:lnTo>
                  <a:lnTo>
                    <a:pt x="14948" y="4519"/>
                  </a:lnTo>
                  <a:lnTo>
                    <a:pt x="15216" y="4739"/>
                  </a:lnTo>
                  <a:lnTo>
                    <a:pt x="15460" y="4983"/>
                  </a:lnTo>
                  <a:lnTo>
                    <a:pt x="15705" y="5227"/>
                  </a:lnTo>
                  <a:lnTo>
                    <a:pt x="15925" y="5496"/>
                  </a:lnTo>
                  <a:lnTo>
                    <a:pt x="16144" y="5764"/>
                  </a:lnTo>
                  <a:lnTo>
                    <a:pt x="16340" y="6057"/>
                  </a:lnTo>
                  <a:lnTo>
                    <a:pt x="16535" y="6350"/>
                  </a:lnTo>
                  <a:lnTo>
                    <a:pt x="16706" y="6644"/>
                  </a:lnTo>
                  <a:lnTo>
                    <a:pt x="16853" y="6961"/>
                  </a:lnTo>
                  <a:lnTo>
                    <a:pt x="16999" y="7279"/>
                  </a:lnTo>
                  <a:lnTo>
                    <a:pt x="17146" y="7596"/>
                  </a:lnTo>
                  <a:lnTo>
                    <a:pt x="17243" y="7938"/>
                  </a:lnTo>
                  <a:lnTo>
                    <a:pt x="17341" y="8280"/>
                  </a:lnTo>
                  <a:lnTo>
                    <a:pt x="17439" y="8622"/>
                  </a:lnTo>
                  <a:lnTo>
                    <a:pt x="17488" y="8988"/>
                  </a:lnTo>
                  <a:lnTo>
                    <a:pt x="17536" y="9354"/>
                  </a:lnTo>
                  <a:lnTo>
                    <a:pt x="17561" y="9721"/>
                  </a:lnTo>
                  <a:lnTo>
                    <a:pt x="17585" y="10087"/>
                  </a:lnTo>
                  <a:lnTo>
                    <a:pt x="17561" y="10454"/>
                  </a:lnTo>
                  <a:lnTo>
                    <a:pt x="17536" y="10820"/>
                  </a:lnTo>
                  <a:lnTo>
                    <a:pt x="17488" y="11186"/>
                  </a:lnTo>
                  <a:lnTo>
                    <a:pt x="17439" y="11553"/>
                  </a:lnTo>
                  <a:lnTo>
                    <a:pt x="17341" y="11894"/>
                  </a:lnTo>
                  <a:lnTo>
                    <a:pt x="17243" y="12236"/>
                  </a:lnTo>
                  <a:lnTo>
                    <a:pt x="17146" y="12578"/>
                  </a:lnTo>
                  <a:lnTo>
                    <a:pt x="16999" y="12896"/>
                  </a:lnTo>
                  <a:lnTo>
                    <a:pt x="16853" y="13213"/>
                  </a:lnTo>
                  <a:lnTo>
                    <a:pt x="16706" y="13531"/>
                  </a:lnTo>
                  <a:lnTo>
                    <a:pt x="16535" y="13824"/>
                  </a:lnTo>
                  <a:lnTo>
                    <a:pt x="16340" y="14117"/>
                  </a:lnTo>
                  <a:lnTo>
                    <a:pt x="16144" y="14410"/>
                  </a:lnTo>
                  <a:lnTo>
                    <a:pt x="15925" y="14679"/>
                  </a:lnTo>
                  <a:lnTo>
                    <a:pt x="15705" y="14947"/>
                  </a:lnTo>
                  <a:lnTo>
                    <a:pt x="15460" y="15192"/>
                  </a:lnTo>
                  <a:lnTo>
                    <a:pt x="15216" y="15436"/>
                  </a:lnTo>
                  <a:lnTo>
                    <a:pt x="14948" y="15656"/>
                  </a:lnTo>
                  <a:lnTo>
                    <a:pt x="14679" y="15875"/>
                  </a:lnTo>
                  <a:lnTo>
                    <a:pt x="14386" y="16071"/>
                  </a:lnTo>
                  <a:lnTo>
                    <a:pt x="14093" y="16266"/>
                  </a:lnTo>
                  <a:lnTo>
                    <a:pt x="13800" y="16437"/>
                  </a:lnTo>
                  <a:lnTo>
                    <a:pt x="13482" y="16584"/>
                  </a:lnTo>
                  <a:lnTo>
                    <a:pt x="13165" y="16730"/>
                  </a:lnTo>
                  <a:lnTo>
                    <a:pt x="12847" y="16877"/>
                  </a:lnTo>
                  <a:lnTo>
                    <a:pt x="12505" y="16974"/>
                  </a:lnTo>
                  <a:lnTo>
                    <a:pt x="12163" y="17072"/>
                  </a:lnTo>
                  <a:lnTo>
                    <a:pt x="11821" y="17170"/>
                  </a:lnTo>
                  <a:lnTo>
                    <a:pt x="11455" y="17219"/>
                  </a:lnTo>
                  <a:lnTo>
                    <a:pt x="11089" y="17268"/>
                  </a:lnTo>
                  <a:lnTo>
                    <a:pt x="10722" y="17292"/>
                  </a:lnTo>
                  <a:lnTo>
                    <a:pt x="10356" y="17316"/>
                  </a:lnTo>
                  <a:lnTo>
                    <a:pt x="9990" y="17292"/>
                  </a:lnTo>
                  <a:lnTo>
                    <a:pt x="9623" y="17268"/>
                  </a:lnTo>
                  <a:lnTo>
                    <a:pt x="9257" y="17219"/>
                  </a:lnTo>
                  <a:lnTo>
                    <a:pt x="8891" y="17170"/>
                  </a:lnTo>
                  <a:lnTo>
                    <a:pt x="8549" y="17072"/>
                  </a:lnTo>
                  <a:lnTo>
                    <a:pt x="8207" y="16974"/>
                  </a:lnTo>
                  <a:lnTo>
                    <a:pt x="7865" y="16877"/>
                  </a:lnTo>
                  <a:lnTo>
                    <a:pt x="7547" y="16730"/>
                  </a:lnTo>
                  <a:lnTo>
                    <a:pt x="7230" y="16584"/>
                  </a:lnTo>
                  <a:lnTo>
                    <a:pt x="6912" y="16437"/>
                  </a:lnTo>
                  <a:lnTo>
                    <a:pt x="6619" y="16266"/>
                  </a:lnTo>
                  <a:lnTo>
                    <a:pt x="6326" y="16071"/>
                  </a:lnTo>
                  <a:lnTo>
                    <a:pt x="6033" y="15875"/>
                  </a:lnTo>
                  <a:lnTo>
                    <a:pt x="5765" y="15656"/>
                  </a:lnTo>
                  <a:lnTo>
                    <a:pt x="5496" y="15436"/>
                  </a:lnTo>
                  <a:lnTo>
                    <a:pt x="5252" y="15192"/>
                  </a:lnTo>
                  <a:lnTo>
                    <a:pt x="5007" y="14947"/>
                  </a:lnTo>
                  <a:lnTo>
                    <a:pt x="4788" y="14679"/>
                  </a:lnTo>
                  <a:lnTo>
                    <a:pt x="4568" y="14410"/>
                  </a:lnTo>
                  <a:lnTo>
                    <a:pt x="4372" y="14117"/>
                  </a:lnTo>
                  <a:lnTo>
                    <a:pt x="4177" y="13824"/>
                  </a:lnTo>
                  <a:lnTo>
                    <a:pt x="4006" y="13531"/>
                  </a:lnTo>
                  <a:lnTo>
                    <a:pt x="3860" y="13213"/>
                  </a:lnTo>
                  <a:lnTo>
                    <a:pt x="3713" y="12896"/>
                  </a:lnTo>
                  <a:lnTo>
                    <a:pt x="3566" y="12578"/>
                  </a:lnTo>
                  <a:lnTo>
                    <a:pt x="3469" y="12236"/>
                  </a:lnTo>
                  <a:lnTo>
                    <a:pt x="3371" y="11894"/>
                  </a:lnTo>
                  <a:lnTo>
                    <a:pt x="3273" y="11553"/>
                  </a:lnTo>
                  <a:lnTo>
                    <a:pt x="3225" y="11186"/>
                  </a:lnTo>
                  <a:lnTo>
                    <a:pt x="3176" y="10820"/>
                  </a:lnTo>
                  <a:lnTo>
                    <a:pt x="3151" y="10454"/>
                  </a:lnTo>
                  <a:lnTo>
                    <a:pt x="3127" y="10087"/>
                  </a:lnTo>
                  <a:lnTo>
                    <a:pt x="3151" y="9721"/>
                  </a:lnTo>
                  <a:lnTo>
                    <a:pt x="3176" y="9354"/>
                  </a:lnTo>
                  <a:lnTo>
                    <a:pt x="3225" y="8988"/>
                  </a:lnTo>
                  <a:lnTo>
                    <a:pt x="3273" y="8622"/>
                  </a:lnTo>
                  <a:lnTo>
                    <a:pt x="3371" y="8280"/>
                  </a:lnTo>
                  <a:lnTo>
                    <a:pt x="3469" y="7938"/>
                  </a:lnTo>
                  <a:lnTo>
                    <a:pt x="3566" y="7596"/>
                  </a:lnTo>
                  <a:lnTo>
                    <a:pt x="3713" y="7279"/>
                  </a:lnTo>
                  <a:lnTo>
                    <a:pt x="3860" y="6961"/>
                  </a:lnTo>
                  <a:lnTo>
                    <a:pt x="4006" y="6644"/>
                  </a:lnTo>
                  <a:lnTo>
                    <a:pt x="4177" y="6350"/>
                  </a:lnTo>
                  <a:lnTo>
                    <a:pt x="4372" y="6057"/>
                  </a:lnTo>
                  <a:lnTo>
                    <a:pt x="4568" y="5764"/>
                  </a:lnTo>
                  <a:lnTo>
                    <a:pt x="4788" y="5496"/>
                  </a:lnTo>
                  <a:lnTo>
                    <a:pt x="5007" y="5227"/>
                  </a:lnTo>
                  <a:lnTo>
                    <a:pt x="5252" y="4983"/>
                  </a:lnTo>
                  <a:lnTo>
                    <a:pt x="5496" y="4739"/>
                  </a:lnTo>
                  <a:lnTo>
                    <a:pt x="5765" y="4519"/>
                  </a:lnTo>
                  <a:lnTo>
                    <a:pt x="6033" y="4299"/>
                  </a:lnTo>
                  <a:lnTo>
                    <a:pt x="6326" y="4104"/>
                  </a:lnTo>
                  <a:lnTo>
                    <a:pt x="6619" y="3908"/>
                  </a:lnTo>
                  <a:lnTo>
                    <a:pt x="6912" y="3737"/>
                  </a:lnTo>
                  <a:lnTo>
                    <a:pt x="7230" y="3591"/>
                  </a:lnTo>
                  <a:lnTo>
                    <a:pt x="7547" y="3444"/>
                  </a:lnTo>
                  <a:lnTo>
                    <a:pt x="7865" y="3298"/>
                  </a:lnTo>
                  <a:lnTo>
                    <a:pt x="8207" y="3200"/>
                  </a:lnTo>
                  <a:lnTo>
                    <a:pt x="8549" y="3102"/>
                  </a:lnTo>
                  <a:lnTo>
                    <a:pt x="8891" y="3004"/>
                  </a:lnTo>
                  <a:lnTo>
                    <a:pt x="9257" y="2956"/>
                  </a:lnTo>
                  <a:lnTo>
                    <a:pt x="9623" y="2907"/>
                  </a:lnTo>
                  <a:lnTo>
                    <a:pt x="9990" y="2882"/>
                  </a:lnTo>
                  <a:lnTo>
                    <a:pt x="10356" y="2858"/>
                  </a:lnTo>
                  <a:close/>
                  <a:moveTo>
                    <a:pt x="8060" y="0"/>
                  </a:moveTo>
                  <a:lnTo>
                    <a:pt x="6717" y="2516"/>
                  </a:lnTo>
                  <a:lnTo>
                    <a:pt x="3908" y="2003"/>
                  </a:lnTo>
                  <a:lnTo>
                    <a:pt x="3786" y="4861"/>
                  </a:lnTo>
                  <a:lnTo>
                    <a:pt x="1026" y="5593"/>
                  </a:lnTo>
                  <a:lnTo>
                    <a:pt x="2174" y="8207"/>
                  </a:lnTo>
                  <a:lnTo>
                    <a:pt x="1" y="10087"/>
                  </a:lnTo>
                  <a:lnTo>
                    <a:pt x="2174" y="11968"/>
                  </a:lnTo>
                  <a:lnTo>
                    <a:pt x="1026" y="14581"/>
                  </a:lnTo>
                  <a:lnTo>
                    <a:pt x="3786" y="15314"/>
                  </a:lnTo>
                  <a:lnTo>
                    <a:pt x="3908" y="18171"/>
                  </a:lnTo>
                  <a:lnTo>
                    <a:pt x="6717" y="17658"/>
                  </a:lnTo>
                  <a:lnTo>
                    <a:pt x="8060" y="20174"/>
                  </a:lnTo>
                  <a:lnTo>
                    <a:pt x="10356" y="18489"/>
                  </a:lnTo>
                  <a:lnTo>
                    <a:pt x="12652" y="20174"/>
                  </a:lnTo>
                  <a:lnTo>
                    <a:pt x="13995" y="17658"/>
                  </a:lnTo>
                  <a:lnTo>
                    <a:pt x="16804" y="18171"/>
                  </a:lnTo>
                  <a:lnTo>
                    <a:pt x="16926" y="15314"/>
                  </a:lnTo>
                  <a:lnTo>
                    <a:pt x="19686" y="14581"/>
                  </a:lnTo>
                  <a:lnTo>
                    <a:pt x="18538" y="11968"/>
                  </a:lnTo>
                  <a:lnTo>
                    <a:pt x="20711" y="10087"/>
                  </a:lnTo>
                  <a:lnTo>
                    <a:pt x="18538" y="8207"/>
                  </a:lnTo>
                  <a:lnTo>
                    <a:pt x="19686" y="5593"/>
                  </a:lnTo>
                  <a:lnTo>
                    <a:pt x="16926" y="4861"/>
                  </a:lnTo>
                  <a:lnTo>
                    <a:pt x="16804" y="2003"/>
                  </a:lnTo>
                  <a:lnTo>
                    <a:pt x="13995" y="2516"/>
                  </a:lnTo>
                  <a:lnTo>
                    <a:pt x="12652" y="0"/>
                  </a:lnTo>
                  <a:lnTo>
                    <a:pt x="10356" y="1686"/>
                  </a:lnTo>
                  <a:lnTo>
                    <a:pt x="8060"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6" name="Google Shape;1096;p48"/>
            <p:cNvSpPr/>
            <p:nvPr/>
          </p:nvSpPr>
          <p:spPr>
            <a:xfrm>
              <a:off x="6016600" y="1005000"/>
              <a:ext cx="337050" cy="337050"/>
            </a:xfrm>
            <a:custGeom>
              <a:avLst/>
              <a:gdLst/>
              <a:ahLst/>
              <a:cxnLst/>
              <a:rect l="l" t="t" r="r" b="b"/>
              <a:pathLst>
                <a:path w="13482" h="13482" extrusionOk="0">
                  <a:moveTo>
                    <a:pt x="6741" y="0"/>
                  </a:moveTo>
                  <a:lnTo>
                    <a:pt x="6399" y="25"/>
                  </a:lnTo>
                  <a:lnTo>
                    <a:pt x="6057" y="49"/>
                  </a:lnTo>
                  <a:lnTo>
                    <a:pt x="5715" y="98"/>
                  </a:lnTo>
                  <a:lnTo>
                    <a:pt x="5398" y="147"/>
                  </a:lnTo>
                  <a:lnTo>
                    <a:pt x="5056" y="220"/>
                  </a:lnTo>
                  <a:lnTo>
                    <a:pt x="4738" y="318"/>
                  </a:lnTo>
                  <a:lnTo>
                    <a:pt x="4421" y="416"/>
                  </a:lnTo>
                  <a:lnTo>
                    <a:pt x="4128" y="538"/>
                  </a:lnTo>
                  <a:lnTo>
                    <a:pt x="3835" y="684"/>
                  </a:lnTo>
                  <a:lnTo>
                    <a:pt x="3542" y="831"/>
                  </a:lnTo>
                  <a:lnTo>
                    <a:pt x="3249" y="977"/>
                  </a:lnTo>
                  <a:lnTo>
                    <a:pt x="2980" y="1173"/>
                  </a:lnTo>
                  <a:lnTo>
                    <a:pt x="2711" y="1344"/>
                  </a:lnTo>
                  <a:lnTo>
                    <a:pt x="2467" y="1539"/>
                  </a:lnTo>
                  <a:lnTo>
                    <a:pt x="2223" y="1759"/>
                  </a:lnTo>
                  <a:lnTo>
                    <a:pt x="1979" y="1979"/>
                  </a:lnTo>
                  <a:lnTo>
                    <a:pt x="1759" y="2223"/>
                  </a:lnTo>
                  <a:lnTo>
                    <a:pt x="1539" y="2467"/>
                  </a:lnTo>
                  <a:lnTo>
                    <a:pt x="1344" y="2711"/>
                  </a:lnTo>
                  <a:lnTo>
                    <a:pt x="1173" y="2980"/>
                  </a:lnTo>
                  <a:lnTo>
                    <a:pt x="977" y="3249"/>
                  </a:lnTo>
                  <a:lnTo>
                    <a:pt x="831" y="3542"/>
                  </a:lnTo>
                  <a:lnTo>
                    <a:pt x="684" y="3835"/>
                  </a:lnTo>
                  <a:lnTo>
                    <a:pt x="538" y="4128"/>
                  </a:lnTo>
                  <a:lnTo>
                    <a:pt x="416" y="4421"/>
                  </a:lnTo>
                  <a:lnTo>
                    <a:pt x="318" y="4738"/>
                  </a:lnTo>
                  <a:lnTo>
                    <a:pt x="220" y="5056"/>
                  </a:lnTo>
                  <a:lnTo>
                    <a:pt x="147" y="5398"/>
                  </a:lnTo>
                  <a:lnTo>
                    <a:pt x="98" y="5715"/>
                  </a:lnTo>
                  <a:lnTo>
                    <a:pt x="49" y="6057"/>
                  </a:lnTo>
                  <a:lnTo>
                    <a:pt x="25" y="6399"/>
                  </a:lnTo>
                  <a:lnTo>
                    <a:pt x="0" y="6741"/>
                  </a:lnTo>
                  <a:lnTo>
                    <a:pt x="25" y="7083"/>
                  </a:lnTo>
                  <a:lnTo>
                    <a:pt x="49" y="7425"/>
                  </a:lnTo>
                  <a:lnTo>
                    <a:pt x="98" y="7767"/>
                  </a:lnTo>
                  <a:lnTo>
                    <a:pt x="147" y="8084"/>
                  </a:lnTo>
                  <a:lnTo>
                    <a:pt x="220" y="8426"/>
                  </a:lnTo>
                  <a:lnTo>
                    <a:pt x="318" y="8744"/>
                  </a:lnTo>
                  <a:lnTo>
                    <a:pt x="416" y="9061"/>
                  </a:lnTo>
                  <a:lnTo>
                    <a:pt x="538" y="9354"/>
                  </a:lnTo>
                  <a:lnTo>
                    <a:pt x="684" y="9648"/>
                  </a:lnTo>
                  <a:lnTo>
                    <a:pt x="831" y="9941"/>
                  </a:lnTo>
                  <a:lnTo>
                    <a:pt x="977" y="10234"/>
                  </a:lnTo>
                  <a:lnTo>
                    <a:pt x="1173" y="10502"/>
                  </a:lnTo>
                  <a:lnTo>
                    <a:pt x="1344" y="10771"/>
                  </a:lnTo>
                  <a:lnTo>
                    <a:pt x="1539" y="11015"/>
                  </a:lnTo>
                  <a:lnTo>
                    <a:pt x="1759" y="11259"/>
                  </a:lnTo>
                  <a:lnTo>
                    <a:pt x="1979" y="11504"/>
                  </a:lnTo>
                  <a:lnTo>
                    <a:pt x="2223" y="11723"/>
                  </a:lnTo>
                  <a:lnTo>
                    <a:pt x="2467" y="11943"/>
                  </a:lnTo>
                  <a:lnTo>
                    <a:pt x="2711" y="12139"/>
                  </a:lnTo>
                  <a:lnTo>
                    <a:pt x="2980" y="12310"/>
                  </a:lnTo>
                  <a:lnTo>
                    <a:pt x="3249" y="12505"/>
                  </a:lnTo>
                  <a:lnTo>
                    <a:pt x="3542" y="12652"/>
                  </a:lnTo>
                  <a:lnTo>
                    <a:pt x="3835" y="12798"/>
                  </a:lnTo>
                  <a:lnTo>
                    <a:pt x="4128" y="12945"/>
                  </a:lnTo>
                  <a:lnTo>
                    <a:pt x="4421" y="13067"/>
                  </a:lnTo>
                  <a:lnTo>
                    <a:pt x="4738" y="13164"/>
                  </a:lnTo>
                  <a:lnTo>
                    <a:pt x="5056" y="13262"/>
                  </a:lnTo>
                  <a:lnTo>
                    <a:pt x="5398" y="13335"/>
                  </a:lnTo>
                  <a:lnTo>
                    <a:pt x="5715" y="13384"/>
                  </a:lnTo>
                  <a:lnTo>
                    <a:pt x="6057" y="13433"/>
                  </a:lnTo>
                  <a:lnTo>
                    <a:pt x="6399" y="13458"/>
                  </a:lnTo>
                  <a:lnTo>
                    <a:pt x="6741" y="13482"/>
                  </a:lnTo>
                  <a:lnTo>
                    <a:pt x="7083" y="13458"/>
                  </a:lnTo>
                  <a:lnTo>
                    <a:pt x="7425" y="13433"/>
                  </a:lnTo>
                  <a:lnTo>
                    <a:pt x="7767" y="13384"/>
                  </a:lnTo>
                  <a:lnTo>
                    <a:pt x="8084" y="13335"/>
                  </a:lnTo>
                  <a:lnTo>
                    <a:pt x="8426" y="13262"/>
                  </a:lnTo>
                  <a:lnTo>
                    <a:pt x="8744" y="13164"/>
                  </a:lnTo>
                  <a:lnTo>
                    <a:pt x="9061" y="13067"/>
                  </a:lnTo>
                  <a:lnTo>
                    <a:pt x="9354" y="12945"/>
                  </a:lnTo>
                  <a:lnTo>
                    <a:pt x="9647" y="12798"/>
                  </a:lnTo>
                  <a:lnTo>
                    <a:pt x="9940" y="12652"/>
                  </a:lnTo>
                  <a:lnTo>
                    <a:pt x="10234" y="12505"/>
                  </a:lnTo>
                  <a:lnTo>
                    <a:pt x="10502" y="12310"/>
                  </a:lnTo>
                  <a:lnTo>
                    <a:pt x="10771" y="12139"/>
                  </a:lnTo>
                  <a:lnTo>
                    <a:pt x="11015" y="11943"/>
                  </a:lnTo>
                  <a:lnTo>
                    <a:pt x="11259" y="11723"/>
                  </a:lnTo>
                  <a:lnTo>
                    <a:pt x="11504" y="11504"/>
                  </a:lnTo>
                  <a:lnTo>
                    <a:pt x="11723" y="11259"/>
                  </a:lnTo>
                  <a:lnTo>
                    <a:pt x="11943" y="11015"/>
                  </a:lnTo>
                  <a:lnTo>
                    <a:pt x="12139" y="10771"/>
                  </a:lnTo>
                  <a:lnTo>
                    <a:pt x="12310" y="10502"/>
                  </a:lnTo>
                  <a:lnTo>
                    <a:pt x="12505" y="10234"/>
                  </a:lnTo>
                  <a:lnTo>
                    <a:pt x="12651" y="9941"/>
                  </a:lnTo>
                  <a:lnTo>
                    <a:pt x="12798" y="9648"/>
                  </a:lnTo>
                  <a:lnTo>
                    <a:pt x="12945" y="9354"/>
                  </a:lnTo>
                  <a:lnTo>
                    <a:pt x="13067" y="9061"/>
                  </a:lnTo>
                  <a:lnTo>
                    <a:pt x="13164" y="8744"/>
                  </a:lnTo>
                  <a:lnTo>
                    <a:pt x="13262" y="8426"/>
                  </a:lnTo>
                  <a:lnTo>
                    <a:pt x="13335" y="8084"/>
                  </a:lnTo>
                  <a:lnTo>
                    <a:pt x="13384" y="7767"/>
                  </a:lnTo>
                  <a:lnTo>
                    <a:pt x="13433" y="7425"/>
                  </a:lnTo>
                  <a:lnTo>
                    <a:pt x="13457" y="7083"/>
                  </a:lnTo>
                  <a:lnTo>
                    <a:pt x="13482" y="6741"/>
                  </a:lnTo>
                  <a:lnTo>
                    <a:pt x="13457" y="6399"/>
                  </a:lnTo>
                  <a:lnTo>
                    <a:pt x="13433" y="6057"/>
                  </a:lnTo>
                  <a:lnTo>
                    <a:pt x="13384" y="5715"/>
                  </a:lnTo>
                  <a:lnTo>
                    <a:pt x="13335" y="5398"/>
                  </a:lnTo>
                  <a:lnTo>
                    <a:pt x="13262" y="5056"/>
                  </a:lnTo>
                  <a:lnTo>
                    <a:pt x="13164" y="4738"/>
                  </a:lnTo>
                  <a:lnTo>
                    <a:pt x="13067" y="4421"/>
                  </a:lnTo>
                  <a:lnTo>
                    <a:pt x="12945" y="4128"/>
                  </a:lnTo>
                  <a:lnTo>
                    <a:pt x="12798" y="3835"/>
                  </a:lnTo>
                  <a:lnTo>
                    <a:pt x="12651" y="3542"/>
                  </a:lnTo>
                  <a:lnTo>
                    <a:pt x="12505" y="3249"/>
                  </a:lnTo>
                  <a:lnTo>
                    <a:pt x="12310" y="2980"/>
                  </a:lnTo>
                  <a:lnTo>
                    <a:pt x="12139" y="2711"/>
                  </a:lnTo>
                  <a:lnTo>
                    <a:pt x="11943" y="2467"/>
                  </a:lnTo>
                  <a:lnTo>
                    <a:pt x="11723" y="2223"/>
                  </a:lnTo>
                  <a:lnTo>
                    <a:pt x="11504" y="1979"/>
                  </a:lnTo>
                  <a:lnTo>
                    <a:pt x="11259" y="1759"/>
                  </a:lnTo>
                  <a:lnTo>
                    <a:pt x="11015" y="1539"/>
                  </a:lnTo>
                  <a:lnTo>
                    <a:pt x="10771" y="1344"/>
                  </a:lnTo>
                  <a:lnTo>
                    <a:pt x="10502" y="1173"/>
                  </a:lnTo>
                  <a:lnTo>
                    <a:pt x="10234" y="977"/>
                  </a:lnTo>
                  <a:lnTo>
                    <a:pt x="9940" y="831"/>
                  </a:lnTo>
                  <a:lnTo>
                    <a:pt x="9647" y="684"/>
                  </a:lnTo>
                  <a:lnTo>
                    <a:pt x="9354" y="538"/>
                  </a:lnTo>
                  <a:lnTo>
                    <a:pt x="9061" y="416"/>
                  </a:lnTo>
                  <a:lnTo>
                    <a:pt x="8744" y="318"/>
                  </a:lnTo>
                  <a:lnTo>
                    <a:pt x="8426" y="220"/>
                  </a:lnTo>
                  <a:lnTo>
                    <a:pt x="8084" y="147"/>
                  </a:lnTo>
                  <a:lnTo>
                    <a:pt x="7767" y="98"/>
                  </a:lnTo>
                  <a:lnTo>
                    <a:pt x="7425" y="49"/>
                  </a:lnTo>
                  <a:lnTo>
                    <a:pt x="7083" y="25"/>
                  </a:lnTo>
                  <a:lnTo>
                    <a:pt x="6741"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097" name="Google Shape;1097;p48"/>
          <p:cNvGrpSpPr/>
          <p:nvPr/>
        </p:nvGrpSpPr>
        <p:grpSpPr>
          <a:xfrm>
            <a:off x="5402118" y="921686"/>
            <a:ext cx="404290" cy="405314"/>
            <a:chOff x="6617400" y="931125"/>
            <a:chExt cx="483600" cy="484825"/>
          </a:xfrm>
        </p:grpSpPr>
        <p:sp>
          <p:nvSpPr>
            <p:cNvPr id="1098" name="Google Shape;1098;p48"/>
            <p:cNvSpPr/>
            <p:nvPr/>
          </p:nvSpPr>
          <p:spPr>
            <a:xfrm>
              <a:off x="6843925" y="1183900"/>
              <a:ext cx="121525" cy="232050"/>
            </a:xfrm>
            <a:custGeom>
              <a:avLst/>
              <a:gdLst/>
              <a:ahLst/>
              <a:cxnLst/>
              <a:rect l="l" t="t" r="r" b="b"/>
              <a:pathLst>
                <a:path w="4861" h="9282" extrusionOk="0">
                  <a:moveTo>
                    <a:pt x="1" y="0"/>
                  </a:moveTo>
                  <a:lnTo>
                    <a:pt x="1" y="6863"/>
                  </a:lnTo>
                  <a:lnTo>
                    <a:pt x="25" y="7107"/>
                  </a:lnTo>
                  <a:lnTo>
                    <a:pt x="49" y="7327"/>
                  </a:lnTo>
                  <a:lnTo>
                    <a:pt x="123" y="7572"/>
                  </a:lnTo>
                  <a:lnTo>
                    <a:pt x="196" y="7791"/>
                  </a:lnTo>
                  <a:lnTo>
                    <a:pt x="294" y="8011"/>
                  </a:lnTo>
                  <a:lnTo>
                    <a:pt x="416" y="8207"/>
                  </a:lnTo>
                  <a:lnTo>
                    <a:pt x="562" y="8402"/>
                  </a:lnTo>
                  <a:lnTo>
                    <a:pt x="709" y="8573"/>
                  </a:lnTo>
                  <a:lnTo>
                    <a:pt x="880" y="8719"/>
                  </a:lnTo>
                  <a:lnTo>
                    <a:pt x="1075" y="8866"/>
                  </a:lnTo>
                  <a:lnTo>
                    <a:pt x="1271" y="8988"/>
                  </a:lnTo>
                  <a:lnTo>
                    <a:pt x="1490" y="9086"/>
                  </a:lnTo>
                  <a:lnTo>
                    <a:pt x="1710" y="9159"/>
                  </a:lnTo>
                  <a:lnTo>
                    <a:pt x="1930" y="9232"/>
                  </a:lnTo>
                  <a:lnTo>
                    <a:pt x="2174" y="9257"/>
                  </a:lnTo>
                  <a:lnTo>
                    <a:pt x="2418" y="9281"/>
                  </a:lnTo>
                  <a:lnTo>
                    <a:pt x="2663" y="9257"/>
                  </a:lnTo>
                  <a:lnTo>
                    <a:pt x="2907" y="9232"/>
                  </a:lnTo>
                  <a:lnTo>
                    <a:pt x="3151" y="9159"/>
                  </a:lnTo>
                  <a:lnTo>
                    <a:pt x="3371" y="9086"/>
                  </a:lnTo>
                  <a:lnTo>
                    <a:pt x="3591" y="8988"/>
                  </a:lnTo>
                  <a:lnTo>
                    <a:pt x="3786" y="8866"/>
                  </a:lnTo>
                  <a:lnTo>
                    <a:pt x="3957" y="8719"/>
                  </a:lnTo>
                  <a:lnTo>
                    <a:pt x="4128" y="8573"/>
                  </a:lnTo>
                  <a:lnTo>
                    <a:pt x="4299" y="8402"/>
                  </a:lnTo>
                  <a:lnTo>
                    <a:pt x="4446" y="8207"/>
                  </a:lnTo>
                  <a:lnTo>
                    <a:pt x="4568" y="8011"/>
                  </a:lnTo>
                  <a:lnTo>
                    <a:pt x="4665" y="7791"/>
                  </a:lnTo>
                  <a:lnTo>
                    <a:pt x="4739" y="7572"/>
                  </a:lnTo>
                  <a:lnTo>
                    <a:pt x="4812" y="7327"/>
                  </a:lnTo>
                  <a:lnTo>
                    <a:pt x="4836" y="7107"/>
                  </a:lnTo>
                  <a:lnTo>
                    <a:pt x="4861" y="6863"/>
                  </a:lnTo>
                  <a:lnTo>
                    <a:pt x="4836" y="6717"/>
                  </a:lnTo>
                  <a:lnTo>
                    <a:pt x="4812" y="6619"/>
                  </a:lnTo>
                  <a:lnTo>
                    <a:pt x="4739" y="6521"/>
                  </a:lnTo>
                  <a:lnTo>
                    <a:pt x="4665" y="6424"/>
                  </a:lnTo>
                  <a:lnTo>
                    <a:pt x="4592" y="6350"/>
                  </a:lnTo>
                  <a:lnTo>
                    <a:pt x="4470" y="6302"/>
                  </a:lnTo>
                  <a:lnTo>
                    <a:pt x="4372" y="6253"/>
                  </a:lnTo>
                  <a:lnTo>
                    <a:pt x="4128" y="6253"/>
                  </a:lnTo>
                  <a:lnTo>
                    <a:pt x="4006" y="6302"/>
                  </a:lnTo>
                  <a:lnTo>
                    <a:pt x="3908" y="6350"/>
                  </a:lnTo>
                  <a:lnTo>
                    <a:pt x="3811" y="6424"/>
                  </a:lnTo>
                  <a:lnTo>
                    <a:pt x="3737" y="6521"/>
                  </a:lnTo>
                  <a:lnTo>
                    <a:pt x="3688" y="6619"/>
                  </a:lnTo>
                  <a:lnTo>
                    <a:pt x="3640" y="6717"/>
                  </a:lnTo>
                  <a:lnTo>
                    <a:pt x="3640" y="6863"/>
                  </a:lnTo>
                  <a:lnTo>
                    <a:pt x="3615" y="7083"/>
                  </a:lnTo>
                  <a:lnTo>
                    <a:pt x="3542" y="7327"/>
                  </a:lnTo>
                  <a:lnTo>
                    <a:pt x="3420" y="7523"/>
                  </a:lnTo>
                  <a:lnTo>
                    <a:pt x="3273" y="7718"/>
                  </a:lnTo>
                  <a:lnTo>
                    <a:pt x="3102" y="7865"/>
                  </a:lnTo>
                  <a:lnTo>
                    <a:pt x="2907" y="7962"/>
                  </a:lnTo>
                  <a:lnTo>
                    <a:pt x="2663" y="8036"/>
                  </a:lnTo>
                  <a:lnTo>
                    <a:pt x="2418" y="8060"/>
                  </a:lnTo>
                  <a:lnTo>
                    <a:pt x="2174" y="8036"/>
                  </a:lnTo>
                  <a:lnTo>
                    <a:pt x="1954" y="7962"/>
                  </a:lnTo>
                  <a:lnTo>
                    <a:pt x="1759" y="7865"/>
                  </a:lnTo>
                  <a:lnTo>
                    <a:pt x="1564" y="7718"/>
                  </a:lnTo>
                  <a:lnTo>
                    <a:pt x="1417" y="7523"/>
                  </a:lnTo>
                  <a:lnTo>
                    <a:pt x="1319" y="7327"/>
                  </a:lnTo>
                  <a:lnTo>
                    <a:pt x="1246" y="7083"/>
                  </a:lnTo>
                  <a:lnTo>
                    <a:pt x="1222" y="6863"/>
                  </a:lnTo>
                  <a:lnTo>
                    <a:pt x="1222" y="0"/>
                  </a:lnTo>
                  <a:lnTo>
                    <a:pt x="953" y="220"/>
                  </a:lnTo>
                  <a:lnTo>
                    <a:pt x="880" y="293"/>
                  </a:lnTo>
                  <a:lnTo>
                    <a:pt x="806" y="342"/>
                  </a:lnTo>
                  <a:lnTo>
                    <a:pt x="709" y="367"/>
                  </a:lnTo>
                  <a:lnTo>
                    <a:pt x="513" y="367"/>
                  </a:lnTo>
                  <a:lnTo>
                    <a:pt x="416" y="342"/>
                  </a:lnTo>
                  <a:lnTo>
                    <a:pt x="342" y="293"/>
                  </a:lnTo>
                  <a:lnTo>
                    <a:pt x="269" y="220"/>
                  </a:lnTo>
                  <a:lnTo>
                    <a:pt x="1"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9" name="Google Shape;1099;p48"/>
            <p:cNvSpPr/>
            <p:nvPr/>
          </p:nvSpPr>
          <p:spPr>
            <a:xfrm>
              <a:off x="6617400" y="931125"/>
              <a:ext cx="483600" cy="259500"/>
            </a:xfrm>
            <a:custGeom>
              <a:avLst/>
              <a:gdLst/>
              <a:ahLst/>
              <a:cxnLst/>
              <a:rect l="l" t="t" r="r" b="b"/>
              <a:pathLst>
                <a:path w="19344" h="10380" extrusionOk="0">
                  <a:moveTo>
                    <a:pt x="5252" y="9769"/>
                  </a:moveTo>
                  <a:lnTo>
                    <a:pt x="5252" y="9769"/>
                  </a:lnTo>
                  <a:lnTo>
                    <a:pt x="5252" y="9769"/>
                  </a:lnTo>
                  <a:close/>
                  <a:moveTo>
                    <a:pt x="9672" y="0"/>
                  </a:moveTo>
                  <a:lnTo>
                    <a:pt x="9550" y="25"/>
                  </a:lnTo>
                  <a:lnTo>
                    <a:pt x="9428" y="49"/>
                  </a:lnTo>
                  <a:lnTo>
                    <a:pt x="9330" y="122"/>
                  </a:lnTo>
                  <a:lnTo>
                    <a:pt x="9232" y="196"/>
                  </a:lnTo>
                  <a:lnTo>
                    <a:pt x="9159" y="269"/>
                  </a:lnTo>
                  <a:lnTo>
                    <a:pt x="9110" y="367"/>
                  </a:lnTo>
                  <a:lnTo>
                    <a:pt x="9086" y="489"/>
                  </a:lnTo>
                  <a:lnTo>
                    <a:pt x="9062" y="611"/>
                  </a:lnTo>
                  <a:lnTo>
                    <a:pt x="9062" y="1246"/>
                  </a:lnTo>
                  <a:lnTo>
                    <a:pt x="8622" y="1270"/>
                  </a:lnTo>
                  <a:lnTo>
                    <a:pt x="8182" y="1343"/>
                  </a:lnTo>
                  <a:lnTo>
                    <a:pt x="7767" y="1417"/>
                  </a:lnTo>
                  <a:lnTo>
                    <a:pt x="7328" y="1514"/>
                  </a:lnTo>
                  <a:lnTo>
                    <a:pt x="6912" y="1612"/>
                  </a:lnTo>
                  <a:lnTo>
                    <a:pt x="6497" y="1759"/>
                  </a:lnTo>
                  <a:lnTo>
                    <a:pt x="6082" y="1905"/>
                  </a:lnTo>
                  <a:lnTo>
                    <a:pt x="5691" y="2076"/>
                  </a:lnTo>
                  <a:lnTo>
                    <a:pt x="5300" y="2247"/>
                  </a:lnTo>
                  <a:lnTo>
                    <a:pt x="4910" y="2467"/>
                  </a:lnTo>
                  <a:lnTo>
                    <a:pt x="4543" y="2687"/>
                  </a:lnTo>
                  <a:lnTo>
                    <a:pt x="4177" y="2931"/>
                  </a:lnTo>
                  <a:lnTo>
                    <a:pt x="3811" y="3175"/>
                  </a:lnTo>
                  <a:lnTo>
                    <a:pt x="3469" y="3468"/>
                  </a:lnTo>
                  <a:lnTo>
                    <a:pt x="3151" y="3761"/>
                  </a:lnTo>
                  <a:lnTo>
                    <a:pt x="2834" y="4054"/>
                  </a:lnTo>
                  <a:lnTo>
                    <a:pt x="2516" y="4372"/>
                  </a:lnTo>
                  <a:lnTo>
                    <a:pt x="2223" y="4714"/>
                  </a:lnTo>
                  <a:lnTo>
                    <a:pt x="1930" y="5080"/>
                  </a:lnTo>
                  <a:lnTo>
                    <a:pt x="1686" y="5422"/>
                  </a:lnTo>
                  <a:lnTo>
                    <a:pt x="1442" y="5788"/>
                  </a:lnTo>
                  <a:lnTo>
                    <a:pt x="1222" y="6179"/>
                  </a:lnTo>
                  <a:lnTo>
                    <a:pt x="1002" y="6570"/>
                  </a:lnTo>
                  <a:lnTo>
                    <a:pt x="807" y="6961"/>
                  </a:lnTo>
                  <a:lnTo>
                    <a:pt x="660" y="7376"/>
                  </a:lnTo>
                  <a:lnTo>
                    <a:pt x="489" y="7791"/>
                  </a:lnTo>
                  <a:lnTo>
                    <a:pt x="367" y="8206"/>
                  </a:lnTo>
                  <a:lnTo>
                    <a:pt x="245" y="8622"/>
                  </a:lnTo>
                  <a:lnTo>
                    <a:pt x="172" y="9061"/>
                  </a:lnTo>
                  <a:lnTo>
                    <a:pt x="98" y="9501"/>
                  </a:lnTo>
                  <a:lnTo>
                    <a:pt x="25" y="9940"/>
                  </a:lnTo>
                  <a:lnTo>
                    <a:pt x="1" y="10380"/>
                  </a:lnTo>
                  <a:lnTo>
                    <a:pt x="196" y="10111"/>
                  </a:lnTo>
                  <a:lnTo>
                    <a:pt x="465" y="9867"/>
                  </a:lnTo>
                  <a:lnTo>
                    <a:pt x="758" y="9647"/>
                  </a:lnTo>
                  <a:lnTo>
                    <a:pt x="1075" y="9452"/>
                  </a:lnTo>
                  <a:lnTo>
                    <a:pt x="1442" y="9305"/>
                  </a:lnTo>
                  <a:lnTo>
                    <a:pt x="1808" y="9183"/>
                  </a:lnTo>
                  <a:lnTo>
                    <a:pt x="2223" y="9110"/>
                  </a:lnTo>
                  <a:lnTo>
                    <a:pt x="2638" y="9086"/>
                  </a:lnTo>
                  <a:lnTo>
                    <a:pt x="2956" y="9110"/>
                  </a:lnTo>
                  <a:lnTo>
                    <a:pt x="3249" y="9134"/>
                  </a:lnTo>
                  <a:lnTo>
                    <a:pt x="3542" y="9208"/>
                  </a:lnTo>
                  <a:lnTo>
                    <a:pt x="3811" y="9281"/>
                  </a:lnTo>
                  <a:lnTo>
                    <a:pt x="4079" y="9379"/>
                  </a:lnTo>
                  <a:lnTo>
                    <a:pt x="4323" y="9501"/>
                  </a:lnTo>
                  <a:lnTo>
                    <a:pt x="4543" y="9647"/>
                  </a:lnTo>
                  <a:lnTo>
                    <a:pt x="4763" y="9794"/>
                  </a:lnTo>
                  <a:lnTo>
                    <a:pt x="4812" y="9305"/>
                  </a:lnTo>
                  <a:lnTo>
                    <a:pt x="4934" y="8573"/>
                  </a:lnTo>
                  <a:lnTo>
                    <a:pt x="5007" y="8109"/>
                  </a:lnTo>
                  <a:lnTo>
                    <a:pt x="5129" y="7620"/>
                  </a:lnTo>
                  <a:lnTo>
                    <a:pt x="5276" y="7107"/>
                  </a:lnTo>
                  <a:lnTo>
                    <a:pt x="5447" y="6546"/>
                  </a:lnTo>
                  <a:lnTo>
                    <a:pt x="5642" y="5984"/>
                  </a:lnTo>
                  <a:lnTo>
                    <a:pt x="5887" y="5373"/>
                  </a:lnTo>
                  <a:lnTo>
                    <a:pt x="6180" y="4763"/>
                  </a:lnTo>
                  <a:lnTo>
                    <a:pt x="6522" y="4152"/>
                  </a:lnTo>
                  <a:lnTo>
                    <a:pt x="6888" y="3542"/>
                  </a:lnTo>
                  <a:lnTo>
                    <a:pt x="7303" y="2931"/>
                  </a:lnTo>
                  <a:lnTo>
                    <a:pt x="7792" y="2345"/>
                  </a:lnTo>
                  <a:lnTo>
                    <a:pt x="8329" y="1783"/>
                  </a:lnTo>
                  <a:lnTo>
                    <a:pt x="8402" y="1710"/>
                  </a:lnTo>
                  <a:lnTo>
                    <a:pt x="8597" y="1710"/>
                  </a:lnTo>
                  <a:lnTo>
                    <a:pt x="8671" y="1783"/>
                  </a:lnTo>
                  <a:lnTo>
                    <a:pt x="8720" y="1856"/>
                  </a:lnTo>
                  <a:lnTo>
                    <a:pt x="8744" y="1954"/>
                  </a:lnTo>
                  <a:lnTo>
                    <a:pt x="8720" y="2027"/>
                  </a:lnTo>
                  <a:lnTo>
                    <a:pt x="8671" y="2125"/>
                  </a:lnTo>
                  <a:lnTo>
                    <a:pt x="8182" y="2662"/>
                  </a:lnTo>
                  <a:lnTo>
                    <a:pt x="7718" y="3200"/>
                  </a:lnTo>
                  <a:lnTo>
                    <a:pt x="7328" y="3786"/>
                  </a:lnTo>
                  <a:lnTo>
                    <a:pt x="6961" y="4348"/>
                  </a:lnTo>
                  <a:lnTo>
                    <a:pt x="6668" y="4934"/>
                  </a:lnTo>
                  <a:lnTo>
                    <a:pt x="6375" y="5495"/>
                  </a:lnTo>
                  <a:lnTo>
                    <a:pt x="6155" y="6082"/>
                  </a:lnTo>
                  <a:lnTo>
                    <a:pt x="5960" y="6619"/>
                  </a:lnTo>
                  <a:lnTo>
                    <a:pt x="5789" y="7156"/>
                  </a:lnTo>
                  <a:lnTo>
                    <a:pt x="5642" y="7645"/>
                  </a:lnTo>
                  <a:lnTo>
                    <a:pt x="5520" y="8109"/>
                  </a:lnTo>
                  <a:lnTo>
                    <a:pt x="5423" y="8548"/>
                  </a:lnTo>
                  <a:lnTo>
                    <a:pt x="5300" y="9257"/>
                  </a:lnTo>
                  <a:lnTo>
                    <a:pt x="5252" y="9769"/>
                  </a:lnTo>
                  <a:lnTo>
                    <a:pt x="5471" y="9623"/>
                  </a:lnTo>
                  <a:lnTo>
                    <a:pt x="5691" y="9476"/>
                  </a:lnTo>
                  <a:lnTo>
                    <a:pt x="5935" y="9379"/>
                  </a:lnTo>
                  <a:lnTo>
                    <a:pt x="6180" y="9281"/>
                  </a:lnTo>
                  <a:lnTo>
                    <a:pt x="6448" y="9208"/>
                  </a:lnTo>
                  <a:lnTo>
                    <a:pt x="6741" y="9134"/>
                  </a:lnTo>
                  <a:lnTo>
                    <a:pt x="7034" y="9110"/>
                  </a:lnTo>
                  <a:lnTo>
                    <a:pt x="7328" y="9086"/>
                  </a:lnTo>
                  <a:lnTo>
                    <a:pt x="7645" y="9110"/>
                  </a:lnTo>
                  <a:lnTo>
                    <a:pt x="7938" y="9134"/>
                  </a:lnTo>
                  <a:lnTo>
                    <a:pt x="8207" y="9208"/>
                  </a:lnTo>
                  <a:lnTo>
                    <a:pt x="8475" y="9281"/>
                  </a:lnTo>
                  <a:lnTo>
                    <a:pt x="8744" y="9379"/>
                  </a:lnTo>
                  <a:lnTo>
                    <a:pt x="8988" y="9501"/>
                  </a:lnTo>
                  <a:lnTo>
                    <a:pt x="9208" y="9623"/>
                  </a:lnTo>
                  <a:lnTo>
                    <a:pt x="9428" y="9794"/>
                  </a:lnTo>
                  <a:lnTo>
                    <a:pt x="9428" y="1954"/>
                  </a:lnTo>
                  <a:lnTo>
                    <a:pt x="9452" y="1856"/>
                  </a:lnTo>
                  <a:lnTo>
                    <a:pt x="9501" y="1783"/>
                  </a:lnTo>
                  <a:lnTo>
                    <a:pt x="9574" y="1710"/>
                  </a:lnTo>
                  <a:lnTo>
                    <a:pt x="9770" y="1710"/>
                  </a:lnTo>
                  <a:lnTo>
                    <a:pt x="9843" y="1783"/>
                  </a:lnTo>
                  <a:lnTo>
                    <a:pt x="9892" y="1856"/>
                  </a:lnTo>
                  <a:lnTo>
                    <a:pt x="9916" y="1954"/>
                  </a:lnTo>
                  <a:lnTo>
                    <a:pt x="9916" y="9794"/>
                  </a:lnTo>
                  <a:lnTo>
                    <a:pt x="10136" y="9623"/>
                  </a:lnTo>
                  <a:lnTo>
                    <a:pt x="10356" y="9501"/>
                  </a:lnTo>
                  <a:lnTo>
                    <a:pt x="10600" y="9379"/>
                  </a:lnTo>
                  <a:lnTo>
                    <a:pt x="10869" y="9281"/>
                  </a:lnTo>
                  <a:lnTo>
                    <a:pt x="11137" y="9208"/>
                  </a:lnTo>
                  <a:lnTo>
                    <a:pt x="11406" y="9134"/>
                  </a:lnTo>
                  <a:lnTo>
                    <a:pt x="11699" y="9110"/>
                  </a:lnTo>
                  <a:lnTo>
                    <a:pt x="12017" y="9086"/>
                  </a:lnTo>
                  <a:lnTo>
                    <a:pt x="12310" y="9110"/>
                  </a:lnTo>
                  <a:lnTo>
                    <a:pt x="12603" y="9134"/>
                  </a:lnTo>
                  <a:lnTo>
                    <a:pt x="12896" y="9208"/>
                  </a:lnTo>
                  <a:lnTo>
                    <a:pt x="13165" y="9281"/>
                  </a:lnTo>
                  <a:lnTo>
                    <a:pt x="13409" y="9379"/>
                  </a:lnTo>
                  <a:lnTo>
                    <a:pt x="13653" y="9476"/>
                  </a:lnTo>
                  <a:lnTo>
                    <a:pt x="13873" y="9623"/>
                  </a:lnTo>
                  <a:lnTo>
                    <a:pt x="14093" y="9769"/>
                  </a:lnTo>
                  <a:lnTo>
                    <a:pt x="14019" y="9257"/>
                  </a:lnTo>
                  <a:lnTo>
                    <a:pt x="13897" y="8548"/>
                  </a:lnTo>
                  <a:lnTo>
                    <a:pt x="13824" y="8109"/>
                  </a:lnTo>
                  <a:lnTo>
                    <a:pt x="13702" y="7645"/>
                  </a:lnTo>
                  <a:lnTo>
                    <a:pt x="13555" y="7132"/>
                  </a:lnTo>
                  <a:lnTo>
                    <a:pt x="13384" y="6619"/>
                  </a:lnTo>
                  <a:lnTo>
                    <a:pt x="13189" y="6057"/>
                  </a:lnTo>
                  <a:lnTo>
                    <a:pt x="12945" y="5495"/>
                  </a:lnTo>
                  <a:lnTo>
                    <a:pt x="12676" y="4934"/>
                  </a:lnTo>
                  <a:lnTo>
                    <a:pt x="12359" y="4348"/>
                  </a:lnTo>
                  <a:lnTo>
                    <a:pt x="12017" y="3786"/>
                  </a:lnTo>
                  <a:lnTo>
                    <a:pt x="11626" y="3200"/>
                  </a:lnTo>
                  <a:lnTo>
                    <a:pt x="11162" y="2662"/>
                  </a:lnTo>
                  <a:lnTo>
                    <a:pt x="10673" y="2125"/>
                  </a:lnTo>
                  <a:lnTo>
                    <a:pt x="10625" y="2027"/>
                  </a:lnTo>
                  <a:lnTo>
                    <a:pt x="10600" y="1954"/>
                  </a:lnTo>
                  <a:lnTo>
                    <a:pt x="10625" y="1856"/>
                  </a:lnTo>
                  <a:lnTo>
                    <a:pt x="10673" y="1783"/>
                  </a:lnTo>
                  <a:lnTo>
                    <a:pt x="10747" y="1710"/>
                  </a:lnTo>
                  <a:lnTo>
                    <a:pt x="10942" y="1710"/>
                  </a:lnTo>
                  <a:lnTo>
                    <a:pt x="11015" y="1783"/>
                  </a:lnTo>
                  <a:lnTo>
                    <a:pt x="11553" y="2345"/>
                  </a:lnTo>
                  <a:lnTo>
                    <a:pt x="12017" y="2931"/>
                  </a:lnTo>
                  <a:lnTo>
                    <a:pt x="12456" y="3542"/>
                  </a:lnTo>
                  <a:lnTo>
                    <a:pt x="12823" y="4152"/>
                  </a:lnTo>
                  <a:lnTo>
                    <a:pt x="13165" y="4787"/>
                  </a:lnTo>
                  <a:lnTo>
                    <a:pt x="13458" y="5373"/>
                  </a:lnTo>
                  <a:lnTo>
                    <a:pt x="13702" y="5984"/>
                  </a:lnTo>
                  <a:lnTo>
                    <a:pt x="13897" y="6546"/>
                  </a:lnTo>
                  <a:lnTo>
                    <a:pt x="14068" y="7107"/>
                  </a:lnTo>
                  <a:lnTo>
                    <a:pt x="14215" y="7620"/>
                  </a:lnTo>
                  <a:lnTo>
                    <a:pt x="14337" y="8109"/>
                  </a:lnTo>
                  <a:lnTo>
                    <a:pt x="14410" y="8573"/>
                  </a:lnTo>
                  <a:lnTo>
                    <a:pt x="14532" y="9305"/>
                  </a:lnTo>
                  <a:lnTo>
                    <a:pt x="14581" y="9794"/>
                  </a:lnTo>
                  <a:lnTo>
                    <a:pt x="14801" y="9647"/>
                  </a:lnTo>
                  <a:lnTo>
                    <a:pt x="15021" y="9501"/>
                  </a:lnTo>
                  <a:lnTo>
                    <a:pt x="15265" y="9379"/>
                  </a:lnTo>
                  <a:lnTo>
                    <a:pt x="15534" y="9281"/>
                  </a:lnTo>
                  <a:lnTo>
                    <a:pt x="15802" y="9208"/>
                  </a:lnTo>
                  <a:lnTo>
                    <a:pt x="16095" y="9134"/>
                  </a:lnTo>
                  <a:lnTo>
                    <a:pt x="16388" y="9110"/>
                  </a:lnTo>
                  <a:lnTo>
                    <a:pt x="16706" y="9086"/>
                  </a:lnTo>
                  <a:lnTo>
                    <a:pt x="17121" y="9110"/>
                  </a:lnTo>
                  <a:lnTo>
                    <a:pt x="17536" y="9183"/>
                  </a:lnTo>
                  <a:lnTo>
                    <a:pt x="17903" y="9305"/>
                  </a:lnTo>
                  <a:lnTo>
                    <a:pt x="18269" y="9452"/>
                  </a:lnTo>
                  <a:lnTo>
                    <a:pt x="18587" y="9647"/>
                  </a:lnTo>
                  <a:lnTo>
                    <a:pt x="18880" y="9867"/>
                  </a:lnTo>
                  <a:lnTo>
                    <a:pt x="19148" y="10111"/>
                  </a:lnTo>
                  <a:lnTo>
                    <a:pt x="19344" y="10380"/>
                  </a:lnTo>
                  <a:lnTo>
                    <a:pt x="19319" y="9940"/>
                  </a:lnTo>
                  <a:lnTo>
                    <a:pt x="19246" y="9501"/>
                  </a:lnTo>
                  <a:lnTo>
                    <a:pt x="19173" y="9061"/>
                  </a:lnTo>
                  <a:lnTo>
                    <a:pt x="19099" y="8622"/>
                  </a:lnTo>
                  <a:lnTo>
                    <a:pt x="18977" y="8206"/>
                  </a:lnTo>
                  <a:lnTo>
                    <a:pt x="18855" y="7791"/>
                  </a:lnTo>
                  <a:lnTo>
                    <a:pt x="18684" y="7376"/>
                  </a:lnTo>
                  <a:lnTo>
                    <a:pt x="18538" y="6961"/>
                  </a:lnTo>
                  <a:lnTo>
                    <a:pt x="18342" y="6570"/>
                  </a:lnTo>
                  <a:lnTo>
                    <a:pt x="18122" y="6179"/>
                  </a:lnTo>
                  <a:lnTo>
                    <a:pt x="17903" y="5788"/>
                  </a:lnTo>
                  <a:lnTo>
                    <a:pt x="17658" y="5422"/>
                  </a:lnTo>
                  <a:lnTo>
                    <a:pt x="17414" y="5080"/>
                  </a:lnTo>
                  <a:lnTo>
                    <a:pt x="17121" y="4714"/>
                  </a:lnTo>
                  <a:lnTo>
                    <a:pt x="16828" y="4372"/>
                  </a:lnTo>
                  <a:lnTo>
                    <a:pt x="16511" y="4054"/>
                  </a:lnTo>
                  <a:lnTo>
                    <a:pt x="16193" y="3761"/>
                  </a:lnTo>
                  <a:lnTo>
                    <a:pt x="15876" y="3468"/>
                  </a:lnTo>
                  <a:lnTo>
                    <a:pt x="15534" y="3175"/>
                  </a:lnTo>
                  <a:lnTo>
                    <a:pt x="15167" y="2931"/>
                  </a:lnTo>
                  <a:lnTo>
                    <a:pt x="14801" y="2687"/>
                  </a:lnTo>
                  <a:lnTo>
                    <a:pt x="14435" y="2467"/>
                  </a:lnTo>
                  <a:lnTo>
                    <a:pt x="14044" y="2247"/>
                  </a:lnTo>
                  <a:lnTo>
                    <a:pt x="13653" y="2076"/>
                  </a:lnTo>
                  <a:lnTo>
                    <a:pt x="13262" y="1905"/>
                  </a:lnTo>
                  <a:lnTo>
                    <a:pt x="12847" y="1759"/>
                  </a:lnTo>
                  <a:lnTo>
                    <a:pt x="12432" y="1612"/>
                  </a:lnTo>
                  <a:lnTo>
                    <a:pt x="12017" y="1514"/>
                  </a:lnTo>
                  <a:lnTo>
                    <a:pt x="11577" y="1417"/>
                  </a:lnTo>
                  <a:lnTo>
                    <a:pt x="11162" y="1343"/>
                  </a:lnTo>
                  <a:lnTo>
                    <a:pt x="10722" y="1270"/>
                  </a:lnTo>
                  <a:lnTo>
                    <a:pt x="10283" y="1246"/>
                  </a:lnTo>
                  <a:lnTo>
                    <a:pt x="10283" y="611"/>
                  </a:lnTo>
                  <a:lnTo>
                    <a:pt x="10258" y="489"/>
                  </a:lnTo>
                  <a:lnTo>
                    <a:pt x="10234" y="367"/>
                  </a:lnTo>
                  <a:lnTo>
                    <a:pt x="10185" y="269"/>
                  </a:lnTo>
                  <a:lnTo>
                    <a:pt x="10112" y="196"/>
                  </a:lnTo>
                  <a:lnTo>
                    <a:pt x="10014" y="122"/>
                  </a:lnTo>
                  <a:lnTo>
                    <a:pt x="9916" y="49"/>
                  </a:lnTo>
                  <a:lnTo>
                    <a:pt x="9794" y="25"/>
                  </a:lnTo>
                  <a:lnTo>
                    <a:pt x="9672"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100" name="Google Shape;1100;p48"/>
          <p:cNvGrpSpPr/>
          <p:nvPr/>
        </p:nvGrpSpPr>
        <p:grpSpPr>
          <a:xfrm>
            <a:off x="337525" y="1551048"/>
            <a:ext cx="389994" cy="273623"/>
            <a:chOff x="559275" y="1683950"/>
            <a:chExt cx="466500" cy="327300"/>
          </a:xfrm>
        </p:grpSpPr>
        <p:sp>
          <p:nvSpPr>
            <p:cNvPr id="1101" name="Google Shape;1101;p48"/>
            <p:cNvSpPr/>
            <p:nvPr/>
          </p:nvSpPr>
          <p:spPr>
            <a:xfrm>
              <a:off x="559275" y="1683950"/>
              <a:ext cx="466500" cy="197850"/>
            </a:xfrm>
            <a:custGeom>
              <a:avLst/>
              <a:gdLst/>
              <a:ahLst/>
              <a:cxnLst/>
              <a:rect l="l" t="t" r="r" b="b"/>
              <a:pathLst>
                <a:path w="18660" h="7914" extrusionOk="0">
                  <a:moveTo>
                    <a:pt x="391" y="1"/>
                  </a:moveTo>
                  <a:lnTo>
                    <a:pt x="293" y="50"/>
                  </a:lnTo>
                  <a:lnTo>
                    <a:pt x="220" y="74"/>
                  </a:lnTo>
                  <a:lnTo>
                    <a:pt x="147" y="147"/>
                  </a:lnTo>
                  <a:lnTo>
                    <a:pt x="74" y="221"/>
                  </a:lnTo>
                  <a:lnTo>
                    <a:pt x="49" y="294"/>
                  </a:lnTo>
                  <a:lnTo>
                    <a:pt x="0" y="392"/>
                  </a:lnTo>
                  <a:lnTo>
                    <a:pt x="0" y="489"/>
                  </a:lnTo>
                  <a:lnTo>
                    <a:pt x="0" y="1173"/>
                  </a:lnTo>
                  <a:lnTo>
                    <a:pt x="9330" y="7914"/>
                  </a:lnTo>
                  <a:lnTo>
                    <a:pt x="18659" y="1173"/>
                  </a:lnTo>
                  <a:lnTo>
                    <a:pt x="18659" y="489"/>
                  </a:lnTo>
                  <a:lnTo>
                    <a:pt x="18659" y="392"/>
                  </a:lnTo>
                  <a:lnTo>
                    <a:pt x="18611" y="294"/>
                  </a:lnTo>
                  <a:lnTo>
                    <a:pt x="18586" y="221"/>
                  </a:lnTo>
                  <a:lnTo>
                    <a:pt x="18513" y="147"/>
                  </a:lnTo>
                  <a:lnTo>
                    <a:pt x="18440" y="74"/>
                  </a:lnTo>
                  <a:lnTo>
                    <a:pt x="18366" y="50"/>
                  </a:lnTo>
                  <a:lnTo>
                    <a:pt x="18269"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2" name="Google Shape;1102;p48"/>
            <p:cNvSpPr/>
            <p:nvPr/>
          </p:nvSpPr>
          <p:spPr>
            <a:xfrm>
              <a:off x="559275" y="1727925"/>
              <a:ext cx="466500" cy="283325"/>
            </a:xfrm>
            <a:custGeom>
              <a:avLst/>
              <a:gdLst/>
              <a:ahLst/>
              <a:cxnLst/>
              <a:rect l="l" t="t" r="r" b="b"/>
              <a:pathLst>
                <a:path w="18660" h="11333" extrusionOk="0">
                  <a:moveTo>
                    <a:pt x="0" y="0"/>
                  </a:moveTo>
                  <a:lnTo>
                    <a:pt x="0" y="10844"/>
                  </a:lnTo>
                  <a:lnTo>
                    <a:pt x="0" y="10917"/>
                  </a:lnTo>
                  <a:lnTo>
                    <a:pt x="5129" y="7230"/>
                  </a:lnTo>
                  <a:lnTo>
                    <a:pt x="5227" y="7181"/>
                  </a:lnTo>
                  <a:lnTo>
                    <a:pt x="5325" y="7181"/>
                  </a:lnTo>
                  <a:lnTo>
                    <a:pt x="5398" y="7205"/>
                  </a:lnTo>
                  <a:lnTo>
                    <a:pt x="5471" y="7278"/>
                  </a:lnTo>
                  <a:lnTo>
                    <a:pt x="5520" y="7376"/>
                  </a:lnTo>
                  <a:lnTo>
                    <a:pt x="5520" y="7474"/>
                  </a:lnTo>
                  <a:lnTo>
                    <a:pt x="5471" y="7547"/>
                  </a:lnTo>
                  <a:lnTo>
                    <a:pt x="5422" y="7620"/>
                  </a:lnTo>
                  <a:lnTo>
                    <a:pt x="318" y="11308"/>
                  </a:lnTo>
                  <a:lnTo>
                    <a:pt x="415" y="11333"/>
                  </a:lnTo>
                  <a:lnTo>
                    <a:pt x="18244" y="11333"/>
                  </a:lnTo>
                  <a:lnTo>
                    <a:pt x="18342" y="11308"/>
                  </a:lnTo>
                  <a:lnTo>
                    <a:pt x="13238" y="7620"/>
                  </a:lnTo>
                  <a:lnTo>
                    <a:pt x="13189" y="7547"/>
                  </a:lnTo>
                  <a:lnTo>
                    <a:pt x="13140" y="7474"/>
                  </a:lnTo>
                  <a:lnTo>
                    <a:pt x="13140" y="7376"/>
                  </a:lnTo>
                  <a:lnTo>
                    <a:pt x="13189" y="7278"/>
                  </a:lnTo>
                  <a:lnTo>
                    <a:pt x="13262" y="7205"/>
                  </a:lnTo>
                  <a:lnTo>
                    <a:pt x="13335" y="7181"/>
                  </a:lnTo>
                  <a:lnTo>
                    <a:pt x="13433" y="7181"/>
                  </a:lnTo>
                  <a:lnTo>
                    <a:pt x="13531" y="7230"/>
                  </a:lnTo>
                  <a:lnTo>
                    <a:pt x="18659" y="10917"/>
                  </a:lnTo>
                  <a:lnTo>
                    <a:pt x="18659" y="10844"/>
                  </a:lnTo>
                  <a:lnTo>
                    <a:pt x="18659" y="0"/>
                  </a:lnTo>
                  <a:lnTo>
                    <a:pt x="9476" y="6643"/>
                  </a:lnTo>
                  <a:lnTo>
                    <a:pt x="9403" y="6692"/>
                  </a:lnTo>
                  <a:lnTo>
                    <a:pt x="9257" y="6692"/>
                  </a:lnTo>
                  <a:lnTo>
                    <a:pt x="9183" y="6643"/>
                  </a:lnTo>
                  <a:lnTo>
                    <a:pt x="0"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103" name="Google Shape;1103;p48"/>
          <p:cNvGrpSpPr/>
          <p:nvPr/>
        </p:nvGrpSpPr>
        <p:grpSpPr>
          <a:xfrm>
            <a:off x="901052" y="1496958"/>
            <a:ext cx="389994" cy="381822"/>
            <a:chOff x="1233350" y="1619250"/>
            <a:chExt cx="466500" cy="456725"/>
          </a:xfrm>
        </p:grpSpPr>
        <p:sp>
          <p:nvSpPr>
            <p:cNvPr id="1104" name="Google Shape;1104;p48"/>
            <p:cNvSpPr/>
            <p:nvPr/>
          </p:nvSpPr>
          <p:spPr>
            <a:xfrm>
              <a:off x="1233350" y="1619250"/>
              <a:ext cx="466500" cy="456725"/>
            </a:xfrm>
            <a:custGeom>
              <a:avLst/>
              <a:gdLst/>
              <a:ahLst/>
              <a:cxnLst/>
              <a:rect l="l" t="t" r="r" b="b"/>
              <a:pathLst>
                <a:path w="18660" h="18269" extrusionOk="0">
                  <a:moveTo>
                    <a:pt x="14923" y="5080"/>
                  </a:moveTo>
                  <a:lnTo>
                    <a:pt x="14923" y="9037"/>
                  </a:lnTo>
                  <a:lnTo>
                    <a:pt x="17316" y="7913"/>
                  </a:lnTo>
                  <a:lnTo>
                    <a:pt x="9476" y="13579"/>
                  </a:lnTo>
                  <a:lnTo>
                    <a:pt x="9403" y="13604"/>
                  </a:lnTo>
                  <a:lnTo>
                    <a:pt x="9330" y="13628"/>
                  </a:lnTo>
                  <a:lnTo>
                    <a:pt x="9257" y="13604"/>
                  </a:lnTo>
                  <a:lnTo>
                    <a:pt x="9183" y="13579"/>
                  </a:lnTo>
                  <a:lnTo>
                    <a:pt x="1344" y="7913"/>
                  </a:lnTo>
                  <a:lnTo>
                    <a:pt x="3737" y="9037"/>
                  </a:lnTo>
                  <a:lnTo>
                    <a:pt x="3737" y="5080"/>
                  </a:lnTo>
                  <a:close/>
                  <a:moveTo>
                    <a:pt x="9330" y="0"/>
                  </a:moveTo>
                  <a:lnTo>
                    <a:pt x="0" y="6741"/>
                  </a:lnTo>
                  <a:lnTo>
                    <a:pt x="0" y="17780"/>
                  </a:lnTo>
                  <a:lnTo>
                    <a:pt x="0" y="17853"/>
                  </a:lnTo>
                  <a:lnTo>
                    <a:pt x="5129" y="14165"/>
                  </a:lnTo>
                  <a:lnTo>
                    <a:pt x="5227" y="14117"/>
                  </a:lnTo>
                  <a:lnTo>
                    <a:pt x="5325" y="14117"/>
                  </a:lnTo>
                  <a:lnTo>
                    <a:pt x="5398" y="14141"/>
                  </a:lnTo>
                  <a:lnTo>
                    <a:pt x="5471" y="14214"/>
                  </a:lnTo>
                  <a:lnTo>
                    <a:pt x="5520" y="14312"/>
                  </a:lnTo>
                  <a:lnTo>
                    <a:pt x="5520" y="14385"/>
                  </a:lnTo>
                  <a:lnTo>
                    <a:pt x="5471" y="14483"/>
                  </a:lnTo>
                  <a:lnTo>
                    <a:pt x="5422" y="14556"/>
                  </a:lnTo>
                  <a:lnTo>
                    <a:pt x="318" y="18244"/>
                  </a:lnTo>
                  <a:lnTo>
                    <a:pt x="416" y="18244"/>
                  </a:lnTo>
                  <a:lnTo>
                    <a:pt x="489" y="18268"/>
                  </a:lnTo>
                  <a:lnTo>
                    <a:pt x="18171" y="18268"/>
                  </a:lnTo>
                  <a:lnTo>
                    <a:pt x="18244" y="18244"/>
                  </a:lnTo>
                  <a:lnTo>
                    <a:pt x="18342" y="18244"/>
                  </a:lnTo>
                  <a:lnTo>
                    <a:pt x="13238" y="14556"/>
                  </a:lnTo>
                  <a:lnTo>
                    <a:pt x="13189" y="14483"/>
                  </a:lnTo>
                  <a:lnTo>
                    <a:pt x="13140" y="14385"/>
                  </a:lnTo>
                  <a:lnTo>
                    <a:pt x="13140" y="14312"/>
                  </a:lnTo>
                  <a:lnTo>
                    <a:pt x="13189" y="14214"/>
                  </a:lnTo>
                  <a:lnTo>
                    <a:pt x="13262" y="14141"/>
                  </a:lnTo>
                  <a:lnTo>
                    <a:pt x="13335" y="14117"/>
                  </a:lnTo>
                  <a:lnTo>
                    <a:pt x="13433" y="14117"/>
                  </a:lnTo>
                  <a:lnTo>
                    <a:pt x="13531" y="14165"/>
                  </a:lnTo>
                  <a:lnTo>
                    <a:pt x="18660" y="17853"/>
                  </a:lnTo>
                  <a:lnTo>
                    <a:pt x="18660" y="17780"/>
                  </a:lnTo>
                  <a:lnTo>
                    <a:pt x="18660" y="6741"/>
                  </a:lnTo>
                  <a:lnTo>
                    <a:pt x="9330"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5" name="Google Shape;1105;p48"/>
            <p:cNvSpPr/>
            <p:nvPr/>
          </p:nvSpPr>
          <p:spPr>
            <a:xfrm>
              <a:off x="1382325" y="1792025"/>
              <a:ext cx="168550" cy="12250"/>
            </a:xfrm>
            <a:custGeom>
              <a:avLst/>
              <a:gdLst/>
              <a:ahLst/>
              <a:cxnLst/>
              <a:rect l="l" t="t" r="r" b="b"/>
              <a:pathLst>
                <a:path w="6742" h="490" extrusionOk="0">
                  <a:moveTo>
                    <a:pt x="147" y="1"/>
                  </a:moveTo>
                  <a:lnTo>
                    <a:pt x="74" y="74"/>
                  </a:lnTo>
                  <a:lnTo>
                    <a:pt x="25" y="147"/>
                  </a:lnTo>
                  <a:lnTo>
                    <a:pt x="1" y="245"/>
                  </a:lnTo>
                  <a:lnTo>
                    <a:pt x="25" y="343"/>
                  </a:lnTo>
                  <a:lnTo>
                    <a:pt x="74" y="416"/>
                  </a:lnTo>
                  <a:lnTo>
                    <a:pt x="147" y="465"/>
                  </a:lnTo>
                  <a:lnTo>
                    <a:pt x="245" y="489"/>
                  </a:lnTo>
                  <a:lnTo>
                    <a:pt x="6497" y="489"/>
                  </a:lnTo>
                  <a:lnTo>
                    <a:pt x="6595" y="465"/>
                  </a:lnTo>
                  <a:lnTo>
                    <a:pt x="6668" y="416"/>
                  </a:lnTo>
                  <a:lnTo>
                    <a:pt x="6717" y="343"/>
                  </a:lnTo>
                  <a:lnTo>
                    <a:pt x="6741" y="245"/>
                  </a:lnTo>
                  <a:lnTo>
                    <a:pt x="6717" y="147"/>
                  </a:lnTo>
                  <a:lnTo>
                    <a:pt x="6668" y="74"/>
                  </a:lnTo>
                  <a:lnTo>
                    <a:pt x="6595"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6" name="Google Shape;1106;p48"/>
            <p:cNvSpPr/>
            <p:nvPr/>
          </p:nvSpPr>
          <p:spPr>
            <a:xfrm>
              <a:off x="1382325" y="1825000"/>
              <a:ext cx="168550" cy="12250"/>
            </a:xfrm>
            <a:custGeom>
              <a:avLst/>
              <a:gdLst/>
              <a:ahLst/>
              <a:cxnLst/>
              <a:rect l="l" t="t" r="r" b="b"/>
              <a:pathLst>
                <a:path w="6742" h="490" extrusionOk="0">
                  <a:moveTo>
                    <a:pt x="245" y="1"/>
                  </a:moveTo>
                  <a:lnTo>
                    <a:pt x="147" y="25"/>
                  </a:lnTo>
                  <a:lnTo>
                    <a:pt x="74" y="74"/>
                  </a:lnTo>
                  <a:lnTo>
                    <a:pt x="25" y="147"/>
                  </a:lnTo>
                  <a:lnTo>
                    <a:pt x="1" y="245"/>
                  </a:lnTo>
                  <a:lnTo>
                    <a:pt x="25" y="343"/>
                  </a:lnTo>
                  <a:lnTo>
                    <a:pt x="74" y="416"/>
                  </a:lnTo>
                  <a:lnTo>
                    <a:pt x="147" y="465"/>
                  </a:lnTo>
                  <a:lnTo>
                    <a:pt x="245" y="489"/>
                  </a:lnTo>
                  <a:lnTo>
                    <a:pt x="6497" y="489"/>
                  </a:lnTo>
                  <a:lnTo>
                    <a:pt x="6595" y="465"/>
                  </a:lnTo>
                  <a:lnTo>
                    <a:pt x="6668" y="416"/>
                  </a:lnTo>
                  <a:lnTo>
                    <a:pt x="6717" y="343"/>
                  </a:lnTo>
                  <a:lnTo>
                    <a:pt x="6741" y="245"/>
                  </a:lnTo>
                  <a:lnTo>
                    <a:pt x="6717" y="147"/>
                  </a:lnTo>
                  <a:lnTo>
                    <a:pt x="6668" y="74"/>
                  </a:lnTo>
                  <a:lnTo>
                    <a:pt x="6595" y="25"/>
                  </a:lnTo>
                  <a:lnTo>
                    <a:pt x="6497"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7" name="Google Shape;1107;p48"/>
            <p:cNvSpPr/>
            <p:nvPr/>
          </p:nvSpPr>
          <p:spPr>
            <a:xfrm>
              <a:off x="1382325" y="1858575"/>
              <a:ext cx="70850" cy="12250"/>
            </a:xfrm>
            <a:custGeom>
              <a:avLst/>
              <a:gdLst/>
              <a:ahLst/>
              <a:cxnLst/>
              <a:rect l="l" t="t" r="r" b="b"/>
              <a:pathLst>
                <a:path w="2834" h="490" extrusionOk="0">
                  <a:moveTo>
                    <a:pt x="245" y="1"/>
                  </a:moveTo>
                  <a:lnTo>
                    <a:pt x="147" y="25"/>
                  </a:lnTo>
                  <a:lnTo>
                    <a:pt x="74" y="74"/>
                  </a:lnTo>
                  <a:lnTo>
                    <a:pt x="25" y="147"/>
                  </a:lnTo>
                  <a:lnTo>
                    <a:pt x="1" y="245"/>
                  </a:lnTo>
                  <a:lnTo>
                    <a:pt x="25" y="343"/>
                  </a:lnTo>
                  <a:lnTo>
                    <a:pt x="74" y="416"/>
                  </a:lnTo>
                  <a:lnTo>
                    <a:pt x="147" y="465"/>
                  </a:lnTo>
                  <a:lnTo>
                    <a:pt x="245" y="489"/>
                  </a:lnTo>
                  <a:lnTo>
                    <a:pt x="2589" y="489"/>
                  </a:lnTo>
                  <a:lnTo>
                    <a:pt x="2687" y="465"/>
                  </a:lnTo>
                  <a:lnTo>
                    <a:pt x="2760" y="416"/>
                  </a:lnTo>
                  <a:lnTo>
                    <a:pt x="2809" y="343"/>
                  </a:lnTo>
                  <a:lnTo>
                    <a:pt x="2834" y="245"/>
                  </a:lnTo>
                  <a:lnTo>
                    <a:pt x="2809" y="147"/>
                  </a:lnTo>
                  <a:lnTo>
                    <a:pt x="2760" y="74"/>
                  </a:lnTo>
                  <a:lnTo>
                    <a:pt x="2687" y="25"/>
                  </a:lnTo>
                  <a:lnTo>
                    <a:pt x="2589"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108" name="Google Shape;1108;p48"/>
          <p:cNvGrpSpPr/>
          <p:nvPr/>
        </p:nvGrpSpPr>
        <p:grpSpPr>
          <a:xfrm>
            <a:off x="1476826" y="1505109"/>
            <a:ext cx="365499" cy="365499"/>
            <a:chOff x="1922075" y="1629000"/>
            <a:chExt cx="437200" cy="437200"/>
          </a:xfrm>
        </p:grpSpPr>
        <p:sp>
          <p:nvSpPr>
            <p:cNvPr id="1109" name="Google Shape;1109;p48"/>
            <p:cNvSpPr/>
            <p:nvPr/>
          </p:nvSpPr>
          <p:spPr>
            <a:xfrm>
              <a:off x="2208425" y="1629000"/>
              <a:ext cx="150850" cy="150850"/>
            </a:xfrm>
            <a:custGeom>
              <a:avLst/>
              <a:gdLst/>
              <a:ahLst/>
              <a:cxnLst/>
              <a:rect l="l" t="t" r="r" b="b"/>
              <a:pathLst>
                <a:path w="6034" h="6034" extrusionOk="0">
                  <a:moveTo>
                    <a:pt x="2004" y="1"/>
                  </a:moveTo>
                  <a:lnTo>
                    <a:pt x="1881" y="25"/>
                  </a:lnTo>
                  <a:lnTo>
                    <a:pt x="1784" y="50"/>
                  </a:lnTo>
                  <a:lnTo>
                    <a:pt x="1686" y="98"/>
                  </a:lnTo>
                  <a:lnTo>
                    <a:pt x="1588" y="172"/>
                  </a:lnTo>
                  <a:lnTo>
                    <a:pt x="1" y="1784"/>
                  </a:lnTo>
                  <a:lnTo>
                    <a:pt x="4251" y="6033"/>
                  </a:lnTo>
                  <a:lnTo>
                    <a:pt x="5862" y="4446"/>
                  </a:lnTo>
                  <a:lnTo>
                    <a:pt x="5936" y="4348"/>
                  </a:lnTo>
                  <a:lnTo>
                    <a:pt x="5985" y="4250"/>
                  </a:lnTo>
                  <a:lnTo>
                    <a:pt x="6009" y="4153"/>
                  </a:lnTo>
                  <a:lnTo>
                    <a:pt x="6033" y="4031"/>
                  </a:lnTo>
                  <a:lnTo>
                    <a:pt x="6009" y="3933"/>
                  </a:lnTo>
                  <a:lnTo>
                    <a:pt x="5985" y="3811"/>
                  </a:lnTo>
                  <a:lnTo>
                    <a:pt x="5936" y="3713"/>
                  </a:lnTo>
                  <a:lnTo>
                    <a:pt x="5862" y="3615"/>
                  </a:lnTo>
                  <a:lnTo>
                    <a:pt x="2419" y="172"/>
                  </a:lnTo>
                  <a:lnTo>
                    <a:pt x="2321" y="98"/>
                  </a:lnTo>
                  <a:lnTo>
                    <a:pt x="2223" y="50"/>
                  </a:lnTo>
                  <a:lnTo>
                    <a:pt x="2101" y="25"/>
                  </a:lnTo>
                  <a:lnTo>
                    <a:pt x="2004"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0" name="Google Shape;1110;p48"/>
            <p:cNvSpPr/>
            <p:nvPr/>
          </p:nvSpPr>
          <p:spPr>
            <a:xfrm>
              <a:off x="1922075" y="1686400"/>
              <a:ext cx="379800" cy="379800"/>
            </a:xfrm>
            <a:custGeom>
              <a:avLst/>
              <a:gdLst/>
              <a:ahLst/>
              <a:cxnLst/>
              <a:rect l="l" t="t" r="r" b="b"/>
              <a:pathLst>
                <a:path w="15192" h="15192" extrusionOk="0">
                  <a:moveTo>
                    <a:pt x="1100" y="10527"/>
                  </a:moveTo>
                  <a:lnTo>
                    <a:pt x="4665" y="14093"/>
                  </a:lnTo>
                  <a:lnTo>
                    <a:pt x="4616" y="14117"/>
                  </a:lnTo>
                  <a:lnTo>
                    <a:pt x="1979" y="14508"/>
                  </a:lnTo>
                  <a:lnTo>
                    <a:pt x="684" y="13213"/>
                  </a:lnTo>
                  <a:lnTo>
                    <a:pt x="1075" y="10576"/>
                  </a:lnTo>
                  <a:lnTo>
                    <a:pt x="1100" y="10527"/>
                  </a:lnTo>
                  <a:close/>
                  <a:moveTo>
                    <a:pt x="10918" y="1"/>
                  </a:moveTo>
                  <a:lnTo>
                    <a:pt x="758" y="10185"/>
                  </a:lnTo>
                  <a:lnTo>
                    <a:pt x="684" y="10258"/>
                  </a:lnTo>
                  <a:lnTo>
                    <a:pt x="636" y="10332"/>
                  </a:lnTo>
                  <a:lnTo>
                    <a:pt x="611" y="10405"/>
                  </a:lnTo>
                  <a:lnTo>
                    <a:pt x="587" y="10502"/>
                  </a:lnTo>
                  <a:lnTo>
                    <a:pt x="1" y="14532"/>
                  </a:lnTo>
                  <a:lnTo>
                    <a:pt x="1" y="14654"/>
                  </a:lnTo>
                  <a:lnTo>
                    <a:pt x="25" y="14801"/>
                  </a:lnTo>
                  <a:lnTo>
                    <a:pt x="98" y="14923"/>
                  </a:lnTo>
                  <a:lnTo>
                    <a:pt x="171" y="15021"/>
                  </a:lnTo>
                  <a:lnTo>
                    <a:pt x="269" y="15094"/>
                  </a:lnTo>
                  <a:lnTo>
                    <a:pt x="367" y="15143"/>
                  </a:lnTo>
                  <a:lnTo>
                    <a:pt x="465" y="15167"/>
                  </a:lnTo>
                  <a:lnTo>
                    <a:pt x="587" y="15192"/>
                  </a:lnTo>
                  <a:lnTo>
                    <a:pt x="660" y="15192"/>
                  </a:lnTo>
                  <a:lnTo>
                    <a:pt x="4690" y="14606"/>
                  </a:lnTo>
                  <a:lnTo>
                    <a:pt x="4861" y="14557"/>
                  </a:lnTo>
                  <a:lnTo>
                    <a:pt x="4934" y="14508"/>
                  </a:lnTo>
                  <a:lnTo>
                    <a:pt x="5007" y="14435"/>
                  </a:lnTo>
                  <a:lnTo>
                    <a:pt x="15192" y="4275"/>
                  </a:lnTo>
                  <a:lnTo>
                    <a:pt x="13970" y="3053"/>
                  </a:lnTo>
                  <a:lnTo>
                    <a:pt x="4152" y="12872"/>
                  </a:lnTo>
                  <a:lnTo>
                    <a:pt x="3810" y="12530"/>
                  </a:lnTo>
                  <a:lnTo>
                    <a:pt x="13629" y="2712"/>
                  </a:lnTo>
                  <a:lnTo>
                    <a:pt x="12481" y="1564"/>
                  </a:lnTo>
                  <a:lnTo>
                    <a:pt x="2663" y="11382"/>
                  </a:lnTo>
                  <a:lnTo>
                    <a:pt x="2321" y="11040"/>
                  </a:lnTo>
                  <a:lnTo>
                    <a:pt x="12139" y="1222"/>
                  </a:lnTo>
                  <a:lnTo>
                    <a:pt x="1091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111" name="Google Shape;1111;p48"/>
          <p:cNvGrpSpPr/>
          <p:nvPr/>
        </p:nvGrpSpPr>
        <p:grpSpPr>
          <a:xfrm>
            <a:off x="2038827" y="1503584"/>
            <a:ext cx="368551" cy="368551"/>
            <a:chOff x="2594325" y="1627175"/>
            <a:chExt cx="440850" cy="440850"/>
          </a:xfrm>
        </p:grpSpPr>
        <p:sp>
          <p:nvSpPr>
            <p:cNvPr id="1112" name="Google Shape;1112;p48"/>
            <p:cNvSpPr/>
            <p:nvPr/>
          </p:nvSpPr>
          <p:spPr>
            <a:xfrm>
              <a:off x="2594325" y="1890950"/>
              <a:ext cx="177075" cy="177075"/>
            </a:xfrm>
            <a:custGeom>
              <a:avLst/>
              <a:gdLst/>
              <a:ahLst/>
              <a:cxnLst/>
              <a:rect l="l" t="t" r="r" b="b"/>
              <a:pathLst>
                <a:path w="7083" h="7083" extrusionOk="0">
                  <a:moveTo>
                    <a:pt x="5544" y="0"/>
                  </a:moveTo>
                  <a:lnTo>
                    <a:pt x="538" y="5984"/>
                  </a:lnTo>
                  <a:lnTo>
                    <a:pt x="0" y="7083"/>
                  </a:lnTo>
                  <a:lnTo>
                    <a:pt x="1099" y="6546"/>
                  </a:lnTo>
                  <a:lnTo>
                    <a:pt x="7083" y="1539"/>
                  </a:lnTo>
                  <a:lnTo>
                    <a:pt x="5544"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3" name="Google Shape;1113;p48"/>
            <p:cNvSpPr/>
            <p:nvPr/>
          </p:nvSpPr>
          <p:spPr>
            <a:xfrm>
              <a:off x="2858700" y="1627175"/>
              <a:ext cx="176475" cy="176475"/>
            </a:xfrm>
            <a:custGeom>
              <a:avLst/>
              <a:gdLst/>
              <a:ahLst/>
              <a:cxnLst/>
              <a:rect l="l" t="t" r="r" b="b"/>
              <a:pathLst>
                <a:path w="7059" h="7059" extrusionOk="0">
                  <a:moveTo>
                    <a:pt x="904" y="1"/>
                  </a:moveTo>
                  <a:lnTo>
                    <a:pt x="782" y="25"/>
                  </a:lnTo>
                  <a:lnTo>
                    <a:pt x="684" y="98"/>
                  </a:lnTo>
                  <a:lnTo>
                    <a:pt x="611" y="147"/>
                  </a:lnTo>
                  <a:lnTo>
                    <a:pt x="489" y="294"/>
                  </a:lnTo>
                  <a:lnTo>
                    <a:pt x="367" y="440"/>
                  </a:lnTo>
                  <a:lnTo>
                    <a:pt x="294" y="587"/>
                  </a:lnTo>
                  <a:lnTo>
                    <a:pt x="196" y="733"/>
                  </a:lnTo>
                  <a:lnTo>
                    <a:pt x="74" y="1051"/>
                  </a:lnTo>
                  <a:lnTo>
                    <a:pt x="0" y="1393"/>
                  </a:lnTo>
                  <a:lnTo>
                    <a:pt x="0" y="1735"/>
                  </a:lnTo>
                  <a:lnTo>
                    <a:pt x="25" y="2052"/>
                  </a:lnTo>
                  <a:lnTo>
                    <a:pt x="123" y="2394"/>
                  </a:lnTo>
                  <a:lnTo>
                    <a:pt x="269" y="2711"/>
                  </a:lnTo>
                  <a:lnTo>
                    <a:pt x="4348" y="6790"/>
                  </a:lnTo>
                  <a:lnTo>
                    <a:pt x="4665" y="6937"/>
                  </a:lnTo>
                  <a:lnTo>
                    <a:pt x="5007" y="7034"/>
                  </a:lnTo>
                  <a:lnTo>
                    <a:pt x="5325" y="7059"/>
                  </a:lnTo>
                  <a:lnTo>
                    <a:pt x="5667" y="7059"/>
                  </a:lnTo>
                  <a:lnTo>
                    <a:pt x="6008" y="6986"/>
                  </a:lnTo>
                  <a:lnTo>
                    <a:pt x="6326" y="6863"/>
                  </a:lnTo>
                  <a:lnTo>
                    <a:pt x="6473" y="6766"/>
                  </a:lnTo>
                  <a:lnTo>
                    <a:pt x="6619" y="6692"/>
                  </a:lnTo>
                  <a:lnTo>
                    <a:pt x="6766" y="6570"/>
                  </a:lnTo>
                  <a:lnTo>
                    <a:pt x="6912" y="6448"/>
                  </a:lnTo>
                  <a:lnTo>
                    <a:pt x="6961" y="6375"/>
                  </a:lnTo>
                  <a:lnTo>
                    <a:pt x="7034" y="6277"/>
                  </a:lnTo>
                  <a:lnTo>
                    <a:pt x="7059" y="6155"/>
                  </a:lnTo>
                  <a:lnTo>
                    <a:pt x="7059" y="6057"/>
                  </a:lnTo>
                  <a:lnTo>
                    <a:pt x="7059" y="5960"/>
                  </a:lnTo>
                  <a:lnTo>
                    <a:pt x="7034" y="5862"/>
                  </a:lnTo>
                  <a:lnTo>
                    <a:pt x="6961" y="5764"/>
                  </a:lnTo>
                  <a:lnTo>
                    <a:pt x="6912" y="5667"/>
                  </a:lnTo>
                  <a:lnTo>
                    <a:pt x="1393" y="147"/>
                  </a:lnTo>
                  <a:lnTo>
                    <a:pt x="1295" y="98"/>
                  </a:lnTo>
                  <a:lnTo>
                    <a:pt x="1197" y="25"/>
                  </a:lnTo>
                  <a:lnTo>
                    <a:pt x="1099"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4" name="Google Shape;1114;p48"/>
            <p:cNvSpPr/>
            <p:nvPr/>
          </p:nvSpPr>
          <p:spPr>
            <a:xfrm>
              <a:off x="2663325" y="1702275"/>
              <a:ext cx="296750" cy="296775"/>
            </a:xfrm>
            <a:custGeom>
              <a:avLst/>
              <a:gdLst/>
              <a:ahLst/>
              <a:cxnLst/>
              <a:rect l="l" t="t" r="r" b="b"/>
              <a:pathLst>
                <a:path w="11870" h="11871" extrusionOk="0">
                  <a:moveTo>
                    <a:pt x="7718" y="1295"/>
                  </a:moveTo>
                  <a:lnTo>
                    <a:pt x="7815" y="1319"/>
                  </a:lnTo>
                  <a:lnTo>
                    <a:pt x="7889" y="1368"/>
                  </a:lnTo>
                  <a:lnTo>
                    <a:pt x="7938" y="1442"/>
                  </a:lnTo>
                  <a:lnTo>
                    <a:pt x="7938" y="1515"/>
                  </a:lnTo>
                  <a:lnTo>
                    <a:pt x="7938" y="1588"/>
                  </a:lnTo>
                  <a:lnTo>
                    <a:pt x="7889" y="1661"/>
                  </a:lnTo>
                  <a:lnTo>
                    <a:pt x="5862" y="3664"/>
                  </a:lnTo>
                  <a:lnTo>
                    <a:pt x="5788" y="3713"/>
                  </a:lnTo>
                  <a:lnTo>
                    <a:pt x="5715" y="3737"/>
                  </a:lnTo>
                  <a:lnTo>
                    <a:pt x="5642" y="3713"/>
                  </a:lnTo>
                  <a:lnTo>
                    <a:pt x="5569" y="3664"/>
                  </a:lnTo>
                  <a:lnTo>
                    <a:pt x="5520" y="3591"/>
                  </a:lnTo>
                  <a:lnTo>
                    <a:pt x="5495" y="3517"/>
                  </a:lnTo>
                  <a:lnTo>
                    <a:pt x="5520" y="3444"/>
                  </a:lnTo>
                  <a:lnTo>
                    <a:pt x="5569" y="3371"/>
                  </a:lnTo>
                  <a:lnTo>
                    <a:pt x="7571" y="1368"/>
                  </a:lnTo>
                  <a:lnTo>
                    <a:pt x="7644" y="1319"/>
                  </a:lnTo>
                  <a:lnTo>
                    <a:pt x="7718" y="1295"/>
                  </a:lnTo>
                  <a:close/>
                  <a:moveTo>
                    <a:pt x="7767" y="1"/>
                  </a:moveTo>
                  <a:lnTo>
                    <a:pt x="4885" y="2907"/>
                  </a:lnTo>
                  <a:lnTo>
                    <a:pt x="4640" y="2809"/>
                  </a:lnTo>
                  <a:lnTo>
                    <a:pt x="4396" y="2712"/>
                  </a:lnTo>
                  <a:lnTo>
                    <a:pt x="4103" y="2614"/>
                  </a:lnTo>
                  <a:lnTo>
                    <a:pt x="3810" y="2565"/>
                  </a:lnTo>
                  <a:lnTo>
                    <a:pt x="3493" y="2492"/>
                  </a:lnTo>
                  <a:lnTo>
                    <a:pt x="3175" y="2443"/>
                  </a:lnTo>
                  <a:lnTo>
                    <a:pt x="2858" y="2418"/>
                  </a:lnTo>
                  <a:lnTo>
                    <a:pt x="2247" y="2418"/>
                  </a:lnTo>
                  <a:lnTo>
                    <a:pt x="1954" y="2443"/>
                  </a:lnTo>
                  <a:lnTo>
                    <a:pt x="1636" y="2492"/>
                  </a:lnTo>
                  <a:lnTo>
                    <a:pt x="1319" y="2565"/>
                  </a:lnTo>
                  <a:lnTo>
                    <a:pt x="1001" y="2687"/>
                  </a:lnTo>
                  <a:lnTo>
                    <a:pt x="708" y="2809"/>
                  </a:lnTo>
                  <a:lnTo>
                    <a:pt x="415" y="3005"/>
                  </a:lnTo>
                  <a:lnTo>
                    <a:pt x="147" y="3224"/>
                  </a:lnTo>
                  <a:lnTo>
                    <a:pt x="73" y="3298"/>
                  </a:lnTo>
                  <a:lnTo>
                    <a:pt x="24" y="3395"/>
                  </a:lnTo>
                  <a:lnTo>
                    <a:pt x="0" y="3493"/>
                  </a:lnTo>
                  <a:lnTo>
                    <a:pt x="0" y="3615"/>
                  </a:lnTo>
                  <a:lnTo>
                    <a:pt x="0" y="3713"/>
                  </a:lnTo>
                  <a:lnTo>
                    <a:pt x="24" y="3811"/>
                  </a:lnTo>
                  <a:lnTo>
                    <a:pt x="73" y="3908"/>
                  </a:lnTo>
                  <a:lnTo>
                    <a:pt x="147" y="4006"/>
                  </a:lnTo>
                  <a:lnTo>
                    <a:pt x="7864" y="11724"/>
                  </a:lnTo>
                  <a:lnTo>
                    <a:pt x="7962" y="11797"/>
                  </a:lnTo>
                  <a:lnTo>
                    <a:pt x="8060" y="11846"/>
                  </a:lnTo>
                  <a:lnTo>
                    <a:pt x="8157" y="11870"/>
                  </a:lnTo>
                  <a:lnTo>
                    <a:pt x="8377" y="11870"/>
                  </a:lnTo>
                  <a:lnTo>
                    <a:pt x="8475" y="11846"/>
                  </a:lnTo>
                  <a:lnTo>
                    <a:pt x="8573" y="11797"/>
                  </a:lnTo>
                  <a:lnTo>
                    <a:pt x="8646" y="11724"/>
                  </a:lnTo>
                  <a:lnTo>
                    <a:pt x="8866" y="11455"/>
                  </a:lnTo>
                  <a:lnTo>
                    <a:pt x="9061" y="11162"/>
                  </a:lnTo>
                  <a:lnTo>
                    <a:pt x="9183" y="10869"/>
                  </a:lnTo>
                  <a:lnTo>
                    <a:pt x="9305" y="10551"/>
                  </a:lnTo>
                  <a:lnTo>
                    <a:pt x="9379" y="10234"/>
                  </a:lnTo>
                  <a:lnTo>
                    <a:pt x="9427" y="9916"/>
                  </a:lnTo>
                  <a:lnTo>
                    <a:pt x="9452" y="9623"/>
                  </a:lnTo>
                  <a:lnTo>
                    <a:pt x="9452" y="9330"/>
                  </a:lnTo>
                  <a:lnTo>
                    <a:pt x="9452" y="9013"/>
                  </a:lnTo>
                  <a:lnTo>
                    <a:pt x="9427" y="8695"/>
                  </a:lnTo>
                  <a:lnTo>
                    <a:pt x="9379" y="8378"/>
                  </a:lnTo>
                  <a:lnTo>
                    <a:pt x="9305" y="8060"/>
                  </a:lnTo>
                  <a:lnTo>
                    <a:pt x="9256" y="7767"/>
                  </a:lnTo>
                  <a:lnTo>
                    <a:pt x="9159" y="7474"/>
                  </a:lnTo>
                  <a:lnTo>
                    <a:pt x="9061" y="7230"/>
                  </a:lnTo>
                  <a:lnTo>
                    <a:pt x="8963" y="6986"/>
                  </a:lnTo>
                  <a:lnTo>
                    <a:pt x="11870" y="4104"/>
                  </a:lnTo>
                  <a:lnTo>
                    <a:pt x="7767"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115" name="Google Shape;1115;p48"/>
          <p:cNvSpPr/>
          <p:nvPr/>
        </p:nvSpPr>
        <p:spPr>
          <a:xfrm>
            <a:off x="2618782" y="1519981"/>
            <a:ext cx="335905" cy="335884"/>
          </a:xfrm>
          <a:custGeom>
            <a:avLst/>
            <a:gdLst/>
            <a:ahLst/>
            <a:cxnLst/>
            <a:rect l="l" t="t" r="r" b="b"/>
            <a:pathLst>
              <a:path w="16072" h="16071" extrusionOk="0">
                <a:moveTo>
                  <a:pt x="8036" y="0"/>
                </a:moveTo>
                <a:lnTo>
                  <a:pt x="7938" y="24"/>
                </a:lnTo>
                <a:lnTo>
                  <a:pt x="7792" y="98"/>
                </a:lnTo>
                <a:lnTo>
                  <a:pt x="7328" y="366"/>
                </a:lnTo>
                <a:lnTo>
                  <a:pt x="7059" y="537"/>
                </a:lnTo>
                <a:lnTo>
                  <a:pt x="6766" y="757"/>
                </a:lnTo>
                <a:lnTo>
                  <a:pt x="6448" y="977"/>
                </a:lnTo>
                <a:lnTo>
                  <a:pt x="6155" y="1246"/>
                </a:lnTo>
                <a:lnTo>
                  <a:pt x="5887" y="1514"/>
                </a:lnTo>
                <a:lnTo>
                  <a:pt x="5643" y="1807"/>
                </a:lnTo>
                <a:lnTo>
                  <a:pt x="5447" y="2100"/>
                </a:lnTo>
                <a:lnTo>
                  <a:pt x="5374" y="2247"/>
                </a:lnTo>
                <a:lnTo>
                  <a:pt x="5325" y="2418"/>
                </a:lnTo>
                <a:lnTo>
                  <a:pt x="5276" y="2564"/>
                </a:lnTo>
                <a:lnTo>
                  <a:pt x="5252" y="2711"/>
                </a:lnTo>
                <a:lnTo>
                  <a:pt x="5252" y="2858"/>
                </a:lnTo>
                <a:lnTo>
                  <a:pt x="5276" y="3029"/>
                </a:lnTo>
                <a:lnTo>
                  <a:pt x="5325" y="3175"/>
                </a:lnTo>
                <a:lnTo>
                  <a:pt x="5398" y="3322"/>
                </a:lnTo>
                <a:lnTo>
                  <a:pt x="5496" y="3468"/>
                </a:lnTo>
                <a:lnTo>
                  <a:pt x="5618" y="3615"/>
                </a:lnTo>
                <a:lnTo>
                  <a:pt x="5814" y="3761"/>
                </a:lnTo>
                <a:lnTo>
                  <a:pt x="6009" y="3859"/>
                </a:lnTo>
                <a:lnTo>
                  <a:pt x="6204" y="3957"/>
                </a:lnTo>
                <a:lnTo>
                  <a:pt x="6424" y="4005"/>
                </a:lnTo>
                <a:lnTo>
                  <a:pt x="6644" y="4054"/>
                </a:lnTo>
                <a:lnTo>
                  <a:pt x="6864" y="4152"/>
                </a:lnTo>
                <a:lnTo>
                  <a:pt x="7059" y="4250"/>
                </a:lnTo>
                <a:lnTo>
                  <a:pt x="7254" y="4421"/>
                </a:lnTo>
                <a:lnTo>
                  <a:pt x="7425" y="4616"/>
                </a:lnTo>
                <a:lnTo>
                  <a:pt x="7523" y="4836"/>
                </a:lnTo>
                <a:lnTo>
                  <a:pt x="7596" y="5080"/>
                </a:lnTo>
                <a:lnTo>
                  <a:pt x="7621" y="5373"/>
                </a:lnTo>
                <a:lnTo>
                  <a:pt x="7596" y="5569"/>
                </a:lnTo>
                <a:lnTo>
                  <a:pt x="7572" y="5788"/>
                </a:lnTo>
                <a:lnTo>
                  <a:pt x="7499" y="5984"/>
                </a:lnTo>
                <a:lnTo>
                  <a:pt x="7425" y="6179"/>
                </a:lnTo>
                <a:lnTo>
                  <a:pt x="7328" y="6374"/>
                </a:lnTo>
                <a:lnTo>
                  <a:pt x="7206" y="6570"/>
                </a:lnTo>
                <a:lnTo>
                  <a:pt x="7059" y="6741"/>
                </a:lnTo>
                <a:lnTo>
                  <a:pt x="6913" y="6912"/>
                </a:lnTo>
                <a:lnTo>
                  <a:pt x="6742" y="7058"/>
                </a:lnTo>
                <a:lnTo>
                  <a:pt x="6571" y="7205"/>
                </a:lnTo>
                <a:lnTo>
                  <a:pt x="6400" y="7303"/>
                </a:lnTo>
                <a:lnTo>
                  <a:pt x="6204" y="7425"/>
                </a:lnTo>
                <a:lnTo>
                  <a:pt x="6009" y="7498"/>
                </a:lnTo>
                <a:lnTo>
                  <a:pt x="5789" y="7571"/>
                </a:lnTo>
                <a:lnTo>
                  <a:pt x="5569" y="7596"/>
                </a:lnTo>
                <a:lnTo>
                  <a:pt x="5374" y="7620"/>
                </a:lnTo>
                <a:lnTo>
                  <a:pt x="5105" y="7596"/>
                </a:lnTo>
                <a:lnTo>
                  <a:pt x="4861" y="7522"/>
                </a:lnTo>
                <a:lnTo>
                  <a:pt x="4617" y="7425"/>
                </a:lnTo>
                <a:lnTo>
                  <a:pt x="4421" y="7254"/>
                </a:lnTo>
                <a:lnTo>
                  <a:pt x="4250" y="7058"/>
                </a:lnTo>
                <a:lnTo>
                  <a:pt x="4128" y="6839"/>
                </a:lnTo>
                <a:lnTo>
                  <a:pt x="4055" y="6619"/>
                </a:lnTo>
                <a:lnTo>
                  <a:pt x="3982" y="6399"/>
                </a:lnTo>
                <a:lnTo>
                  <a:pt x="3933" y="6204"/>
                </a:lnTo>
                <a:lnTo>
                  <a:pt x="3860" y="6008"/>
                </a:lnTo>
                <a:lnTo>
                  <a:pt x="3762" y="5813"/>
                </a:lnTo>
                <a:lnTo>
                  <a:pt x="3615" y="5617"/>
                </a:lnTo>
                <a:lnTo>
                  <a:pt x="3469" y="5495"/>
                </a:lnTo>
                <a:lnTo>
                  <a:pt x="3322" y="5398"/>
                </a:lnTo>
                <a:lnTo>
                  <a:pt x="3176" y="5324"/>
                </a:lnTo>
                <a:lnTo>
                  <a:pt x="3029" y="5275"/>
                </a:lnTo>
                <a:lnTo>
                  <a:pt x="2858" y="5251"/>
                </a:lnTo>
                <a:lnTo>
                  <a:pt x="2712" y="5251"/>
                </a:lnTo>
                <a:lnTo>
                  <a:pt x="2565" y="5275"/>
                </a:lnTo>
                <a:lnTo>
                  <a:pt x="2419" y="5324"/>
                </a:lnTo>
                <a:lnTo>
                  <a:pt x="2248" y="5373"/>
                </a:lnTo>
                <a:lnTo>
                  <a:pt x="2101" y="5446"/>
                </a:lnTo>
                <a:lnTo>
                  <a:pt x="1808" y="5642"/>
                </a:lnTo>
                <a:lnTo>
                  <a:pt x="1515" y="5886"/>
                </a:lnTo>
                <a:lnTo>
                  <a:pt x="1246" y="6155"/>
                </a:lnTo>
                <a:lnTo>
                  <a:pt x="978" y="6448"/>
                </a:lnTo>
                <a:lnTo>
                  <a:pt x="758" y="6765"/>
                </a:lnTo>
                <a:lnTo>
                  <a:pt x="538" y="7058"/>
                </a:lnTo>
                <a:lnTo>
                  <a:pt x="367" y="7327"/>
                </a:lnTo>
                <a:lnTo>
                  <a:pt x="99" y="7791"/>
                </a:lnTo>
                <a:lnTo>
                  <a:pt x="25" y="7938"/>
                </a:lnTo>
                <a:lnTo>
                  <a:pt x="1" y="8035"/>
                </a:lnTo>
                <a:lnTo>
                  <a:pt x="25" y="8231"/>
                </a:lnTo>
                <a:lnTo>
                  <a:pt x="74" y="8402"/>
                </a:lnTo>
                <a:lnTo>
                  <a:pt x="172" y="8597"/>
                </a:lnTo>
                <a:lnTo>
                  <a:pt x="294" y="8744"/>
                </a:lnTo>
                <a:lnTo>
                  <a:pt x="587" y="9012"/>
                </a:lnTo>
                <a:lnTo>
                  <a:pt x="880" y="9256"/>
                </a:lnTo>
                <a:lnTo>
                  <a:pt x="1417" y="9696"/>
                </a:lnTo>
                <a:lnTo>
                  <a:pt x="1906" y="10062"/>
                </a:lnTo>
                <a:lnTo>
                  <a:pt x="2101" y="10233"/>
                </a:lnTo>
                <a:lnTo>
                  <a:pt x="2297" y="10404"/>
                </a:lnTo>
                <a:lnTo>
                  <a:pt x="2419" y="10575"/>
                </a:lnTo>
                <a:lnTo>
                  <a:pt x="2541" y="10746"/>
                </a:lnTo>
                <a:lnTo>
                  <a:pt x="2590" y="10917"/>
                </a:lnTo>
                <a:lnTo>
                  <a:pt x="2590" y="11113"/>
                </a:lnTo>
                <a:lnTo>
                  <a:pt x="2541" y="11308"/>
                </a:lnTo>
                <a:lnTo>
                  <a:pt x="2443" y="11528"/>
                </a:lnTo>
                <a:lnTo>
                  <a:pt x="2272" y="11772"/>
                </a:lnTo>
                <a:lnTo>
                  <a:pt x="2004" y="12041"/>
                </a:lnTo>
                <a:lnTo>
                  <a:pt x="1833" y="12212"/>
                </a:lnTo>
                <a:lnTo>
                  <a:pt x="1637" y="12309"/>
                </a:lnTo>
                <a:lnTo>
                  <a:pt x="1417" y="12383"/>
                </a:lnTo>
                <a:lnTo>
                  <a:pt x="1222" y="12431"/>
                </a:lnTo>
                <a:lnTo>
                  <a:pt x="1002" y="12480"/>
                </a:lnTo>
                <a:lnTo>
                  <a:pt x="782" y="12578"/>
                </a:lnTo>
                <a:lnTo>
                  <a:pt x="587" y="12700"/>
                </a:lnTo>
                <a:lnTo>
                  <a:pt x="367" y="12871"/>
                </a:lnTo>
                <a:lnTo>
                  <a:pt x="196" y="13066"/>
                </a:lnTo>
                <a:lnTo>
                  <a:pt x="99" y="13286"/>
                </a:lnTo>
                <a:lnTo>
                  <a:pt x="25" y="13530"/>
                </a:lnTo>
                <a:lnTo>
                  <a:pt x="1" y="13799"/>
                </a:lnTo>
                <a:lnTo>
                  <a:pt x="25" y="14019"/>
                </a:lnTo>
                <a:lnTo>
                  <a:pt x="50" y="14239"/>
                </a:lnTo>
                <a:lnTo>
                  <a:pt x="123" y="14434"/>
                </a:lnTo>
                <a:lnTo>
                  <a:pt x="221" y="14654"/>
                </a:lnTo>
                <a:lnTo>
                  <a:pt x="318" y="14825"/>
                </a:lnTo>
                <a:lnTo>
                  <a:pt x="440" y="15020"/>
                </a:lnTo>
                <a:lnTo>
                  <a:pt x="563" y="15191"/>
                </a:lnTo>
                <a:lnTo>
                  <a:pt x="709" y="15362"/>
                </a:lnTo>
                <a:lnTo>
                  <a:pt x="880" y="15509"/>
                </a:lnTo>
                <a:lnTo>
                  <a:pt x="1051" y="15631"/>
                </a:lnTo>
                <a:lnTo>
                  <a:pt x="1246" y="15753"/>
                </a:lnTo>
                <a:lnTo>
                  <a:pt x="1442" y="15875"/>
                </a:lnTo>
                <a:lnTo>
                  <a:pt x="1637" y="15948"/>
                </a:lnTo>
                <a:lnTo>
                  <a:pt x="1857" y="16022"/>
                </a:lnTo>
                <a:lnTo>
                  <a:pt x="2052" y="16046"/>
                </a:lnTo>
                <a:lnTo>
                  <a:pt x="2272" y="16070"/>
                </a:lnTo>
                <a:lnTo>
                  <a:pt x="2541" y="16046"/>
                </a:lnTo>
                <a:lnTo>
                  <a:pt x="2785" y="15973"/>
                </a:lnTo>
                <a:lnTo>
                  <a:pt x="3005" y="15875"/>
                </a:lnTo>
                <a:lnTo>
                  <a:pt x="3200" y="15704"/>
                </a:lnTo>
                <a:lnTo>
                  <a:pt x="3371" y="15509"/>
                </a:lnTo>
                <a:lnTo>
                  <a:pt x="3493" y="15289"/>
                </a:lnTo>
                <a:lnTo>
                  <a:pt x="3567" y="15094"/>
                </a:lnTo>
                <a:lnTo>
                  <a:pt x="3615" y="14874"/>
                </a:lnTo>
                <a:lnTo>
                  <a:pt x="3689" y="14654"/>
                </a:lnTo>
                <a:lnTo>
                  <a:pt x="3762" y="14459"/>
                </a:lnTo>
                <a:lnTo>
                  <a:pt x="3860" y="14239"/>
                </a:lnTo>
                <a:lnTo>
                  <a:pt x="4031" y="14068"/>
                </a:lnTo>
                <a:lnTo>
                  <a:pt x="4299" y="13824"/>
                </a:lnTo>
                <a:lnTo>
                  <a:pt x="4544" y="13628"/>
                </a:lnTo>
                <a:lnTo>
                  <a:pt x="4763" y="13530"/>
                </a:lnTo>
                <a:lnTo>
                  <a:pt x="4959" y="13482"/>
                </a:lnTo>
                <a:lnTo>
                  <a:pt x="5154" y="13482"/>
                </a:lnTo>
                <a:lnTo>
                  <a:pt x="5325" y="13530"/>
                </a:lnTo>
                <a:lnTo>
                  <a:pt x="5496" y="13653"/>
                </a:lnTo>
                <a:lnTo>
                  <a:pt x="5667" y="13775"/>
                </a:lnTo>
                <a:lnTo>
                  <a:pt x="5838" y="13970"/>
                </a:lnTo>
                <a:lnTo>
                  <a:pt x="6009" y="14165"/>
                </a:lnTo>
                <a:lnTo>
                  <a:pt x="6375" y="14654"/>
                </a:lnTo>
                <a:lnTo>
                  <a:pt x="6815" y="15191"/>
                </a:lnTo>
                <a:lnTo>
                  <a:pt x="7059" y="15484"/>
                </a:lnTo>
                <a:lnTo>
                  <a:pt x="7328" y="15777"/>
                </a:lnTo>
                <a:lnTo>
                  <a:pt x="7474" y="15899"/>
                </a:lnTo>
                <a:lnTo>
                  <a:pt x="7670" y="15997"/>
                </a:lnTo>
                <a:lnTo>
                  <a:pt x="7841" y="16046"/>
                </a:lnTo>
                <a:lnTo>
                  <a:pt x="8036" y="16070"/>
                </a:lnTo>
                <a:lnTo>
                  <a:pt x="8134" y="16046"/>
                </a:lnTo>
                <a:lnTo>
                  <a:pt x="8280" y="15973"/>
                </a:lnTo>
                <a:lnTo>
                  <a:pt x="8744" y="15704"/>
                </a:lnTo>
                <a:lnTo>
                  <a:pt x="9013" y="15533"/>
                </a:lnTo>
                <a:lnTo>
                  <a:pt x="9306" y="15313"/>
                </a:lnTo>
                <a:lnTo>
                  <a:pt x="9623" y="15094"/>
                </a:lnTo>
                <a:lnTo>
                  <a:pt x="9917" y="14825"/>
                </a:lnTo>
                <a:lnTo>
                  <a:pt x="10185" y="14556"/>
                </a:lnTo>
                <a:lnTo>
                  <a:pt x="10429" y="14263"/>
                </a:lnTo>
                <a:lnTo>
                  <a:pt x="10625" y="13970"/>
                </a:lnTo>
                <a:lnTo>
                  <a:pt x="10698" y="13824"/>
                </a:lnTo>
                <a:lnTo>
                  <a:pt x="10747" y="13653"/>
                </a:lnTo>
                <a:lnTo>
                  <a:pt x="10796" y="13506"/>
                </a:lnTo>
                <a:lnTo>
                  <a:pt x="10820" y="13359"/>
                </a:lnTo>
                <a:lnTo>
                  <a:pt x="10820" y="13213"/>
                </a:lnTo>
                <a:lnTo>
                  <a:pt x="10796" y="13042"/>
                </a:lnTo>
                <a:lnTo>
                  <a:pt x="10747" y="12895"/>
                </a:lnTo>
                <a:lnTo>
                  <a:pt x="10674" y="12749"/>
                </a:lnTo>
                <a:lnTo>
                  <a:pt x="10576" y="12602"/>
                </a:lnTo>
                <a:lnTo>
                  <a:pt x="10454" y="12456"/>
                </a:lnTo>
                <a:lnTo>
                  <a:pt x="10258" y="12309"/>
                </a:lnTo>
                <a:lnTo>
                  <a:pt x="10063" y="12212"/>
                </a:lnTo>
                <a:lnTo>
                  <a:pt x="9868" y="12138"/>
                </a:lnTo>
                <a:lnTo>
                  <a:pt x="9648" y="12065"/>
                </a:lnTo>
                <a:lnTo>
                  <a:pt x="9428" y="12016"/>
                </a:lnTo>
                <a:lnTo>
                  <a:pt x="9208" y="11919"/>
                </a:lnTo>
                <a:lnTo>
                  <a:pt x="9013" y="11821"/>
                </a:lnTo>
                <a:lnTo>
                  <a:pt x="8818" y="11650"/>
                </a:lnTo>
                <a:lnTo>
                  <a:pt x="8647" y="11454"/>
                </a:lnTo>
                <a:lnTo>
                  <a:pt x="8549" y="11235"/>
                </a:lnTo>
                <a:lnTo>
                  <a:pt x="8476" y="10990"/>
                </a:lnTo>
                <a:lnTo>
                  <a:pt x="8451" y="10697"/>
                </a:lnTo>
                <a:lnTo>
                  <a:pt x="8476" y="10502"/>
                </a:lnTo>
                <a:lnTo>
                  <a:pt x="8500" y="10282"/>
                </a:lnTo>
                <a:lnTo>
                  <a:pt x="8573" y="10087"/>
                </a:lnTo>
                <a:lnTo>
                  <a:pt x="8647" y="9891"/>
                </a:lnTo>
                <a:lnTo>
                  <a:pt x="8744" y="9696"/>
                </a:lnTo>
                <a:lnTo>
                  <a:pt x="8866" y="9501"/>
                </a:lnTo>
                <a:lnTo>
                  <a:pt x="9013" y="9330"/>
                </a:lnTo>
                <a:lnTo>
                  <a:pt x="9159" y="9159"/>
                </a:lnTo>
                <a:lnTo>
                  <a:pt x="9330" y="9012"/>
                </a:lnTo>
                <a:lnTo>
                  <a:pt x="9501" y="8890"/>
                </a:lnTo>
                <a:lnTo>
                  <a:pt x="9672" y="8768"/>
                </a:lnTo>
                <a:lnTo>
                  <a:pt x="9868" y="8646"/>
                </a:lnTo>
                <a:lnTo>
                  <a:pt x="10063" y="8573"/>
                </a:lnTo>
                <a:lnTo>
                  <a:pt x="10283" y="8499"/>
                </a:lnTo>
                <a:lnTo>
                  <a:pt x="10503" y="8475"/>
                </a:lnTo>
                <a:lnTo>
                  <a:pt x="10698" y="8450"/>
                </a:lnTo>
                <a:lnTo>
                  <a:pt x="10967" y="8475"/>
                </a:lnTo>
                <a:lnTo>
                  <a:pt x="11211" y="8548"/>
                </a:lnTo>
                <a:lnTo>
                  <a:pt x="11455" y="8646"/>
                </a:lnTo>
                <a:lnTo>
                  <a:pt x="11651" y="8817"/>
                </a:lnTo>
                <a:lnTo>
                  <a:pt x="11822" y="9012"/>
                </a:lnTo>
                <a:lnTo>
                  <a:pt x="11944" y="9232"/>
                </a:lnTo>
                <a:lnTo>
                  <a:pt x="12017" y="9452"/>
                </a:lnTo>
                <a:lnTo>
                  <a:pt x="12090" y="9672"/>
                </a:lnTo>
                <a:lnTo>
                  <a:pt x="12139" y="9867"/>
                </a:lnTo>
                <a:lnTo>
                  <a:pt x="12212" y="10062"/>
                </a:lnTo>
                <a:lnTo>
                  <a:pt x="12310" y="10258"/>
                </a:lnTo>
                <a:lnTo>
                  <a:pt x="12457" y="10453"/>
                </a:lnTo>
                <a:lnTo>
                  <a:pt x="12603" y="10575"/>
                </a:lnTo>
                <a:lnTo>
                  <a:pt x="12750" y="10673"/>
                </a:lnTo>
                <a:lnTo>
                  <a:pt x="12896" y="10746"/>
                </a:lnTo>
                <a:lnTo>
                  <a:pt x="13043" y="10795"/>
                </a:lnTo>
                <a:lnTo>
                  <a:pt x="13214" y="10819"/>
                </a:lnTo>
                <a:lnTo>
                  <a:pt x="13360" y="10819"/>
                </a:lnTo>
                <a:lnTo>
                  <a:pt x="13507" y="10795"/>
                </a:lnTo>
                <a:lnTo>
                  <a:pt x="13653" y="10746"/>
                </a:lnTo>
                <a:lnTo>
                  <a:pt x="13824" y="10697"/>
                </a:lnTo>
                <a:lnTo>
                  <a:pt x="13971" y="10624"/>
                </a:lnTo>
                <a:lnTo>
                  <a:pt x="14264" y="10429"/>
                </a:lnTo>
                <a:lnTo>
                  <a:pt x="14557" y="10184"/>
                </a:lnTo>
                <a:lnTo>
                  <a:pt x="14826" y="9916"/>
                </a:lnTo>
                <a:lnTo>
                  <a:pt x="15094" y="9623"/>
                </a:lnTo>
                <a:lnTo>
                  <a:pt x="15314" y="9305"/>
                </a:lnTo>
                <a:lnTo>
                  <a:pt x="15534" y="9012"/>
                </a:lnTo>
                <a:lnTo>
                  <a:pt x="15705" y="8744"/>
                </a:lnTo>
                <a:lnTo>
                  <a:pt x="15973" y="8279"/>
                </a:lnTo>
                <a:lnTo>
                  <a:pt x="16047" y="8133"/>
                </a:lnTo>
                <a:lnTo>
                  <a:pt x="16071" y="8035"/>
                </a:lnTo>
                <a:lnTo>
                  <a:pt x="16047" y="7840"/>
                </a:lnTo>
                <a:lnTo>
                  <a:pt x="15998" y="7669"/>
                </a:lnTo>
                <a:lnTo>
                  <a:pt x="15900" y="7474"/>
                </a:lnTo>
                <a:lnTo>
                  <a:pt x="15778" y="7327"/>
                </a:lnTo>
                <a:lnTo>
                  <a:pt x="15485" y="7058"/>
                </a:lnTo>
                <a:lnTo>
                  <a:pt x="15192" y="6814"/>
                </a:lnTo>
                <a:lnTo>
                  <a:pt x="14655" y="6374"/>
                </a:lnTo>
                <a:lnTo>
                  <a:pt x="14166" y="6008"/>
                </a:lnTo>
                <a:lnTo>
                  <a:pt x="13971" y="5837"/>
                </a:lnTo>
                <a:lnTo>
                  <a:pt x="13775" y="5666"/>
                </a:lnTo>
                <a:lnTo>
                  <a:pt x="13653" y="5495"/>
                </a:lnTo>
                <a:lnTo>
                  <a:pt x="13531" y="5324"/>
                </a:lnTo>
                <a:lnTo>
                  <a:pt x="13482" y="5153"/>
                </a:lnTo>
                <a:lnTo>
                  <a:pt x="13482" y="4958"/>
                </a:lnTo>
                <a:lnTo>
                  <a:pt x="13531" y="4763"/>
                </a:lnTo>
                <a:lnTo>
                  <a:pt x="13629" y="4543"/>
                </a:lnTo>
                <a:lnTo>
                  <a:pt x="13800" y="4299"/>
                </a:lnTo>
                <a:lnTo>
                  <a:pt x="14068" y="4030"/>
                </a:lnTo>
                <a:lnTo>
                  <a:pt x="14239" y="3859"/>
                </a:lnTo>
                <a:lnTo>
                  <a:pt x="14435" y="3761"/>
                </a:lnTo>
                <a:lnTo>
                  <a:pt x="14655" y="3688"/>
                </a:lnTo>
                <a:lnTo>
                  <a:pt x="14850" y="3639"/>
                </a:lnTo>
                <a:lnTo>
                  <a:pt x="15070" y="3590"/>
                </a:lnTo>
                <a:lnTo>
                  <a:pt x="15290" y="3493"/>
                </a:lnTo>
                <a:lnTo>
                  <a:pt x="15485" y="3370"/>
                </a:lnTo>
                <a:lnTo>
                  <a:pt x="15705" y="3199"/>
                </a:lnTo>
                <a:lnTo>
                  <a:pt x="15876" y="3004"/>
                </a:lnTo>
                <a:lnTo>
                  <a:pt x="15973" y="2784"/>
                </a:lnTo>
                <a:lnTo>
                  <a:pt x="16047" y="2540"/>
                </a:lnTo>
                <a:lnTo>
                  <a:pt x="16071" y="2271"/>
                </a:lnTo>
                <a:lnTo>
                  <a:pt x="16047" y="2052"/>
                </a:lnTo>
                <a:lnTo>
                  <a:pt x="16022" y="1832"/>
                </a:lnTo>
                <a:lnTo>
                  <a:pt x="15949" y="1636"/>
                </a:lnTo>
                <a:lnTo>
                  <a:pt x="15851" y="1417"/>
                </a:lnTo>
                <a:lnTo>
                  <a:pt x="15754" y="1246"/>
                </a:lnTo>
                <a:lnTo>
                  <a:pt x="15632" y="1050"/>
                </a:lnTo>
                <a:lnTo>
                  <a:pt x="15509" y="879"/>
                </a:lnTo>
                <a:lnTo>
                  <a:pt x="15363" y="708"/>
                </a:lnTo>
                <a:lnTo>
                  <a:pt x="15192" y="562"/>
                </a:lnTo>
                <a:lnTo>
                  <a:pt x="15021" y="440"/>
                </a:lnTo>
                <a:lnTo>
                  <a:pt x="14826" y="318"/>
                </a:lnTo>
                <a:lnTo>
                  <a:pt x="14630" y="195"/>
                </a:lnTo>
                <a:lnTo>
                  <a:pt x="14435" y="122"/>
                </a:lnTo>
                <a:lnTo>
                  <a:pt x="14215" y="49"/>
                </a:lnTo>
                <a:lnTo>
                  <a:pt x="14020" y="24"/>
                </a:lnTo>
                <a:lnTo>
                  <a:pt x="13800" y="0"/>
                </a:lnTo>
                <a:lnTo>
                  <a:pt x="13531" y="24"/>
                </a:lnTo>
                <a:lnTo>
                  <a:pt x="13287" y="98"/>
                </a:lnTo>
                <a:lnTo>
                  <a:pt x="13067" y="195"/>
                </a:lnTo>
                <a:lnTo>
                  <a:pt x="12872" y="366"/>
                </a:lnTo>
                <a:lnTo>
                  <a:pt x="12701" y="562"/>
                </a:lnTo>
                <a:lnTo>
                  <a:pt x="12579" y="782"/>
                </a:lnTo>
                <a:lnTo>
                  <a:pt x="12505" y="977"/>
                </a:lnTo>
                <a:lnTo>
                  <a:pt x="12457" y="1197"/>
                </a:lnTo>
                <a:lnTo>
                  <a:pt x="12383" y="1417"/>
                </a:lnTo>
                <a:lnTo>
                  <a:pt x="12310" y="1612"/>
                </a:lnTo>
                <a:lnTo>
                  <a:pt x="12212" y="1832"/>
                </a:lnTo>
                <a:lnTo>
                  <a:pt x="12041" y="2003"/>
                </a:lnTo>
                <a:lnTo>
                  <a:pt x="11773" y="2271"/>
                </a:lnTo>
                <a:lnTo>
                  <a:pt x="11528" y="2442"/>
                </a:lnTo>
                <a:lnTo>
                  <a:pt x="11309" y="2540"/>
                </a:lnTo>
                <a:lnTo>
                  <a:pt x="11113" y="2589"/>
                </a:lnTo>
                <a:lnTo>
                  <a:pt x="10918" y="2589"/>
                </a:lnTo>
                <a:lnTo>
                  <a:pt x="10747" y="2540"/>
                </a:lnTo>
                <a:lnTo>
                  <a:pt x="10576" y="2418"/>
                </a:lnTo>
                <a:lnTo>
                  <a:pt x="10405" y="2296"/>
                </a:lnTo>
                <a:lnTo>
                  <a:pt x="10234" y="2100"/>
                </a:lnTo>
                <a:lnTo>
                  <a:pt x="10063" y="1905"/>
                </a:lnTo>
                <a:lnTo>
                  <a:pt x="9697" y="1417"/>
                </a:lnTo>
                <a:lnTo>
                  <a:pt x="9257" y="879"/>
                </a:lnTo>
                <a:lnTo>
                  <a:pt x="9013" y="586"/>
                </a:lnTo>
                <a:lnTo>
                  <a:pt x="8744" y="293"/>
                </a:lnTo>
                <a:lnTo>
                  <a:pt x="8598" y="171"/>
                </a:lnTo>
                <a:lnTo>
                  <a:pt x="8402" y="73"/>
                </a:lnTo>
                <a:lnTo>
                  <a:pt x="8231" y="24"/>
                </a:lnTo>
                <a:lnTo>
                  <a:pt x="8036"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116" name="Google Shape;1116;p48"/>
          <p:cNvGrpSpPr/>
          <p:nvPr/>
        </p:nvGrpSpPr>
        <p:grpSpPr>
          <a:xfrm>
            <a:off x="3200595" y="1476017"/>
            <a:ext cx="299121" cy="423685"/>
            <a:chOff x="3984000" y="1594200"/>
            <a:chExt cx="357800" cy="506800"/>
          </a:xfrm>
        </p:grpSpPr>
        <p:sp>
          <p:nvSpPr>
            <p:cNvPr id="1117" name="Google Shape;1117;p48"/>
            <p:cNvSpPr/>
            <p:nvPr/>
          </p:nvSpPr>
          <p:spPr>
            <a:xfrm>
              <a:off x="3984000" y="1597875"/>
              <a:ext cx="44575" cy="503125"/>
            </a:xfrm>
            <a:custGeom>
              <a:avLst/>
              <a:gdLst/>
              <a:ahLst/>
              <a:cxnLst/>
              <a:rect l="l" t="t" r="r" b="b"/>
              <a:pathLst>
                <a:path w="1783" h="20125" extrusionOk="0">
                  <a:moveTo>
                    <a:pt x="391" y="0"/>
                  </a:moveTo>
                  <a:lnTo>
                    <a:pt x="293" y="25"/>
                  </a:lnTo>
                  <a:lnTo>
                    <a:pt x="220" y="73"/>
                  </a:lnTo>
                  <a:lnTo>
                    <a:pt x="147" y="147"/>
                  </a:lnTo>
                  <a:lnTo>
                    <a:pt x="98" y="220"/>
                  </a:lnTo>
                  <a:lnTo>
                    <a:pt x="49" y="293"/>
                  </a:lnTo>
                  <a:lnTo>
                    <a:pt x="24" y="391"/>
                  </a:lnTo>
                  <a:lnTo>
                    <a:pt x="0" y="489"/>
                  </a:lnTo>
                  <a:lnTo>
                    <a:pt x="0" y="20125"/>
                  </a:lnTo>
                  <a:lnTo>
                    <a:pt x="1783" y="20125"/>
                  </a:lnTo>
                  <a:lnTo>
                    <a:pt x="1783" y="489"/>
                  </a:lnTo>
                  <a:lnTo>
                    <a:pt x="1783" y="391"/>
                  </a:lnTo>
                  <a:lnTo>
                    <a:pt x="1734" y="293"/>
                  </a:lnTo>
                  <a:lnTo>
                    <a:pt x="1710" y="220"/>
                  </a:lnTo>
                  <a:lnTo>
                    <a:pt x="1636" y="147"/>
                  </a:lnTo>
                  <a:lnTo>
                    <a:pt x="1563" y="73"/>
                  </a:lnTo>
                  <a:lnTo>
                    <a:pt x="1490" y="25"/>
                  </a:lnTo>
                  <a:lnTo>
                    <a:pt x="1392"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8" name="Google Shape;1118;p48"/>
            <p:cNvSpPr/>
            <p:nvPr/>
          </p:nvSpPr>
          <p:spPr>
            <a:xfrm>
              <a:off x="4041375" y="1594200"/>
              <a:ext cx="300425" cy="229600"/>
            </a:xfrm>
            <a:custGeom>
              <a:avLst/>
              <a:gdLst/>
              <a:ahLst/>
              <a:cxnLst/>
              <a:rect l="l" t="t" r="r" b="b"/>
              <a:pathLst>
                <a:path w="12017" h="9184" extrusionOk="0">
                  <a:moveTo>
                    <a:pt x="2541" y="1"/>
                  </a:moveTo>
                  <a:lnTo>
                    <a:pt x="2174" y="25"/>
                  </a:lnTo>
                  <a:lnTo>
                    <a:pt x="1808" y="74"/>
                  </a:lnTo>
                  <a:lnTo>
                    <a:pt x="1442" y="123"/>
                  </a:lnTo>
                  <a:lnTo>
                    <a:pt x="1100" y="245"/>
                  </a:lnTo>
                  <a:lnTo>
                    <a:pt x="734" y="367"/>
                  </a:lnTo>
                  <a:lnTo>
                    <a:pt x="367" y="538"/>
                  </a:lnTo>
                  <a:lnTo>
                    <a:pt x="1" y="758"/>
                  </a:lnTo>
                  <a:lnTo>
                    <a:pt x="1" y="8427"/>
                  </a:lnTo>
                  <a:lnTo>
                    <a:pt x="367" y="8207"/>
                  </a:lnTo>
                  <a:lnTo>
                    <a:pt x="734" y="8036"/>
                  </a:lnTo>
                  <a:lnTo>
                    <a:pt x="1100" y="7889"/>
                  </a:lnTo>
                  <a:lnTo>
                    <a:pt x="1442" y="7792"/>
                  </a:lnTo>
                  <a:lnTo>
                    <a:pt x="1808" y="7718"/>
                  </a:lnTo>
                  <a:lnTo>
                    <a:pt x="2174" y="7694"/>
                  </a:lnTo>
                  <a:lnTo>
                    <a:pt x="2541" y="7670"/>
                  </a:lnTo>
                  <a:lnTo>
                    <a:pt x="2883" y="7694"/>
                  </a:lnTo>
                  <a:lnTo>
                    <a:pt x="3249" y="7718"/>
                  </a:lnTo>
                  <a:lnTo>
                    <a:pt x="3615" y="7767"/>
                  </a:lnTo>
                  <a:lnTo>
                    <a:pt x="3982" y="7840"/>
                  </a:lnTo>
                  <a:lnTo>
                    <a:pt x="4324" y="7914"/>
                  </a:lnTo>
                  <a:lnTo>
                    <a:pt x="5056" y="8134"/>
                  </a:lnTo>
                  <a:lnTo>
                    <a:pt x="5765" y="8353"/>
                  </a:lnTo>
                  <a:lnTo>
                    <a:pt x="6497" y="8573"/>
                  </a:lnTo>
                  <a:lnTo>
                    <a:pt x="7206" y="8793"/>
                  </a:lnTo>
                  <a:lnTo>
                    <a:pt x="7938" y="8988"/>
                  </a:lnTo>
                  <a:lnTo>
                    <a:pt x="8305" y="9062"/>
                  </a:lnTo>
                  <a:lnTo>
                    <a:pt x="8647" y="9110"/>
                  </a:lnTo>
                  <a:lnTo>
                    <a:pt x="9013" y="9159"/>
                  </a:lnTo>
                  <a:lnTo>
                    <a:pt x="9379" y="9184"/>
                  </a:lnTo>
                  <a:lnTo>
                    <a:pt x="9746" y="9159"/>
                  </a:lnTo>
                  <a:lnTo>
                    <a:pt x="10088" y="9135"/>
                  </a:lnTo>
                  <a:lnTo>
                    <a:pt x="10454" y="9086"/>
                  </a:lnTo>
                  <a:lnTo>
                    <a:pt x="10820" y="8988"/>
                  </a:lnTo>
                  <a:lnTo>
                    <a:pt x="11187" y="8866"/>
                  </a:lnTo>
                  <a:lnTo>
                    <a:pt x="11529" y="8695"/>
                  </a:lnTo>
                  <a:lnTo>
                    <a:pt x="11699" y="8598"/>
                  </a:lnTo>
                  <a:lnTo>
                    <a:pt x="11822" y="8500"/>
                  </a:lnTo>
                  <a:lnTo>
                    <a:pt x="11895" y="8378"/>
                  </a:lnTo>
                  <a:lnTo>
                    <a:pt x="11968" y="8256"/>
                  </a:lnTo>
                  <a:lnTo>
                    <a:pt x="12017" y="8134"/>
                  </a:lnTo>
                  <a:lnTo>
                    <a:pt x="12017" y="8011"/>
                  </a:lnTo>
                  <a:lnTo>
                    <a:pt x="11968" y="7914"/>
                  </a:lnTo>
                  <a:lnTo>
                    <a:pt x="11919" y="7816"/>
                  </a:lnTo>
                  <a:lnTo>
                    <a:pt x="11529" y="7425"/>
                  </a:lnTo>
                  <a:lnTo>
                    <a:pt x="11138" y="6961"/>
                  </a:lnTo>
                  <a:lnTo>
                    <a:pt x="10771" y="6473"/>
                  </a:lnTo>
                  <a:lnTo>
                    <a:pt x="10381" y="5960"/>
                  </a:lnTo>
                  <a:lnTo>
                    <a:pt x="10307" y="5813"/>
                  </a:lnTo>
                  <a:lnTo>
                    <a:pt x="10259" y="5667"/>
                  </a:lnTo>
                  <a:lnTo>
                    <a:pt x="10234" y="5496"/>
                  </a:lnTo>
                  <a:lnTo>
                    <a:pt x="10210" y="5300"/>
                  </a:lnTo>
                  <a:lnTo>
                    <a:pt x="10234" y="5130"/>
                  </a:lnTo>
                  <a:lnTo>
                    <a:pt x="10259" y="4959"/>
                  </a:lnTo>
                  <a:lnTo>
                    <a:pt x="10307" y="4788"/>
                  </a:lnTo>
                  <a:lnTo>
                    <a:pt x="10381" y="4617"/>
                  </a:lnTo>
                  <a:lnTo>
                    <a:pt x="10771" y="3884"/>
                  </a:lnTo>
                  <a:lnTo>
                    <a:pt x="11138" y="3127"/>
                  </a:lnTo>
                  <a:lnTo>
                    <a:pt x="11529" y="2345"/>
                  </a:lnTo>
                  <a:lnTo>
                    <a:pt x="11919" y="1490"/>
                  </a:lnTo>
                  <a:lnTo>
                    <a:pt x="11993" y="1320"/>
                  </a:lnTo>
                  <a:lnTo>
                    <a:pt x="12017" y="1173"/>
                  </a:lnTo>
                  <a:lnTo>
                    <a:pt x="12017" y="1051"/>
                  </a:lnTo>
                  <a:lnTo>
                    <a:pt x="11968" y="978"/>
                  </a:lnTo>
                  <a:lnTo>
                    <a:pt x="11895" y="953"/>
                  </a:lnTo>
                  <a:lnTo>
                    <a:pt x="11822" y="929"/>
                  </a:lnTo>
                  <a:lnTo>
                    <a:pt x="11699" y="978"/>
                  </a:lnTo>
                  <a:lnTo>
                    <a:pt x="11529" y="1026"/>
                  </a:lnTo>
                  <a:lnTo>
                    <a:pt x="11187" y="1197"/>
                  </a:lnTo>
                  <a:lnTo>
                    <a:pt x="10820" y="1320"/>
                  </a:lnTo>
                  <a:lnTo>
                    <a:pt x="10454" y="1417"/>
                  </a:lnTo>
                  <a:lnTo>
                    <a:pt x="10088" y="1466"/>
                  </a:lnTo>
                  <a:lnTo>
                    <a:pt x="9746" y="1515"/>
                  </a:lnTo>
                  <a:lnTo>
                    <a:pt x="9379" y="1515"/>
                  </a:lnTo>
                  <a:lnTo>
                    <a:pt x="9013" y="1490"/>
                  </a:lnTo>
                  <a:lnTo>
                    <a:pt x="8647" y="1466"/>
                  </a:lnTo>
                  <a:lnTo>
                    <a:pt x="8305" y="1393"/>
                  </a:lnTo>
                  <a:lnTo>
                    <a:pt x="7938" y="1320"/>
                  </a:lnTo>
                  <a:lnTo>
                    <a:pt x="7206" y="1149"/>
                  </a:lnTo>
                  <a:lnTo>
                    <a:pt x="6497" y="929"/>
                  </a:lnTo>
                  <a:lnTo>
                    <a:pt x="5765" y="685"/>
                  </a:lnTo>
                  <a:lnTo>
                    <a:pt x="5056" y="465"/>
                  </a:lnTo>
                  <a:lnTo>
                    <a:pt x="4324" y="269"/>
                  </a:lnTo>
                  <a:lnTo>
                    <a:pt x="3982" y="172"/>
                  </a:lnTo>
                  <a:lnTo>
                    <a:pt x="3615" y="98"/>
                  </a:lnTo>
                  <a:lnTo>
                    <a:pt x="3249" y="50"/>
                  </a:lnTo>
                  <a:lnTo>
                    <a:pt x="2883" y="25"/>
                  </a:lnTo>
                  <a:lnTo>
                    <a:pt x="2541"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119" name="Google Shape;1119;p48"/>
          <p:cNvGrpSpPr/>
          <p:nvPr/>
        </p:nvGrpSpPr>
        <p:grpSpPr>
          <a:xfrm>
            <a:off x="3716637" y="1566869"/>
            <a:ext cx="394090" cy="241980"/>
            <a:chOff x="4601275" y="1702875"/>
            <a:chExt cx="471400" cy="289450"/>
          </a:xfrm>
        </p:grpSpPr>
        <p:sp>
          <p:nvSpPr>
            <p:cNvPr id="1120" name="Google Shape;1120;p48"/>
            <p:cNvSpPr/>
            <p:nvPr/>
          </p:nvSpPr>
          <p:spPr>
            <a:xfrm>
              <a:off x="4816200" y="1702875"/>
              <a:ext cx="41550" cy="41550"/>
            </a:xfrm>
            <a:custGeom>
              <a:avLst/>
              <a:gdLst/>
              <a:ahLst/>
              <a:cxnLst/>
              <a:rect l="l" t="t" r="r" b="b"/>
              <a:pathLst>
                <a:path w="1662" h="1662" extrusionOk="0">
                  <a:moveTo>
                    <a:pt x="831" y="1"/>
                  </a:moveTo>
                  <a:lnTo>
                    <a:pt x="660" y="25"/>
                  </a:lnTo>
                  <a:lnTo>
                    <a:pt x="514" y="74"/>
                  </a:lnTo>
                  <a:lnTo>
                    <a:pt x="367" y="148"/>
                  </a:lnTo>
                  <a:lnTo>
                    <a:pt x="245" y="245"/>
                  </a:lnTo>
                  <a:lnTo>
                    <a:pt x="147" y="367"/>
                  </a:lnTo>
                  <a:lnTo>
                    <a:pt x="74" y="514"/>
                  </a:lnTo>
                  <a:lnTo>
                    <a:pt x="25" y="660"/>
                  </a:lnTo>
                  <a:lnTo>
                    <a:pt x="1" y="831"/>
                  </a:lnTo>
                  <a:lnTo>
                    <a:pt x="25" y="1002"/>
                  </a:lnTo>
                  <a:lnTo>
                    <a:pt x="74" y="1173"/>
                  </a:lnTo>
                  <a:lnTo>
                    <a:pt x="147" y="1295"/>
                  </a:lnTo>
                  <a:lnTo>
                    <a:pt x="245" y="1418"/>
                  </a:lnTo>
                  <a:lnTo>
                    <a:pt x="367" y="1540"/>
                  </a:lnTo>
                  <a:lnTo>
                    <a:pt x="514" y="1613"/>
                  </a:lnTo>
                  <a:lnTo>
                    <a:pt x="660" y="1662"/>
                  </a:lnTo>
                  <a:lnTo>
                    <a:pt x="1002" y="1662"/>
                  </a:lnTo>
                  <a:lnTo>
                    <a:pt x="1149" y="1613"/>
                  </a:lnTo>
                  <a:lnTo>
                    <a:pt x="1295" y="1540"/>
                  </a:lnTo>
                  <a:lnTo>
                    <a:pt x="1417" y="1418"/>
                  </a:lnTo>
                  <a:lnTo>
                    <a:pt x="1515" y="1295"/>
                  </a:lnTo>
                  <a:lnTo>
                    <a:pt x="1588" y="1173"/>
                  </a:lnTo>
                  <a:lnTo>
                    <a:pt x="1637" y="1002"/>
                  </a:lnTo>
                  <a:lnTo>
                    <a:pt x="1661" y="831"/>
                  </a:lnTo>
                  <a:lnTo>
                    <a:pt x="1637" y="660"/>
                  </a:lnTo>
                  <a:lnTo>
                    <a:pt x="1588" y="514"/>
                  </a:lnTo>
                  <a:lnTo>
                    <a:pt x="1515" y="367"/>
                  </a:lnTo>
                  <a:lnTo>
                    <a:pt x="1417" y="245"/>
                  </a:lnTo>
                  <a:lnTo>
                    <a:pt x="1295" y="148"/>
                  </a:lnTo>
                  <a:lnTo>
                    <a:pt x="1149" y="74"/>
                  </a:lnTo>
                  <a:lnTo>
                    <a:pt x="1002" y="25"/>
                  </a:lnTo>
                  <a:lnTo>
                    <a:pt x="831"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1" name="Google Shape;1121;p48"/>
            <p:cNvSpPr/>
            <p:nvPr/>
          </p:nvSpPr>
          <p:spPr>
            <a:xfrm>
              <a:off x="5031125" y="1757225"/>
              <a:ext cx="41550" cy="41550"/>
            </a:xfrm>
            <a:custGeom>
              <a:avLst/>
              <a:gdLst/>
              <a:ahLst/>
              <a:cxnLst/>
              <a:rect l="l" t="t" r="r" b="b"/>
              <a:pathLst>
                <a:path w="1662" h="1662" extrusionOk="0">
                  <a:moveTo>
                    <a:pt x="831" y="1"/>
                  </a:moveTo>
                  <a:lnTo>
                    <a:pt x="660" y="25"/>
                  </a:lnTo>
                  <a:lnTo>
                    <a:pt x="513" y="74"/>
                  </a:lnTo>
                  <a:lnTo>
                    <a:pt x="367" y="147"/>
                  </a:lnTo>
                  <a:lnTo>
                    <a:pt x="245" y="245"/>
                  </a:lnTo>
                  <a:lnTo>
                    <a:pt x="147" y="367"/>
                  </a:lnTo>
                  <a:lnTo>
                    <a:pt x="74" y="514"/>
                  </a:lnTo>
                  <a:lnTo>
                    <a:pt x="25" y="684"/>
                  </a:lnTo>
                  <a:lnTo>
                    <a:pt x="1" y="831"/>
                  </a:lnTo>
                  <a:lnTo>
                    <a:pt x="25" y="1002"/>
                  </a:lnTo>
                  <a:lnTo>
                    <a:pt x="74" y="1173"/>
                  </a:lnTo>
                  <a:lnTo>
                    <a:pt x="147" y="1295"/>
                  </a:lnTo>
                  <a:lnTo>
                    <a:pt x="245" y="1417"/>
                  </a:lnTo>
                  <a:lnTo>
                    <a:pt x="367" y="1539"/>
                  </a:lnTo>
                  <a:lnTo>
                    <a:pt x="513" y="1613"/>
                  </a:lnTo>
                  <a:lnTo>
                    <a:pt x="660" y="1661"/>
                  </a:lnTo>
                  <a:lnTo>
                    <a:pt x="1002" y="1661"/>
                  </a:lnTo>
                  <a:lnTo>
                    <a:pt x="1148" y="1613"/>
                  </a:lnTo>
                  <a:lnTo>
                    <a:pt x="1295" y="1539"/>
                  </a:lnTo>
                  <a:lnTo>
                    <a:pt x="1417" y="1417"/>
                  </a:lnTo>
                  <a:lnTo>
                    <a:pt x="1515" y="1295"/>
                  </a:lnTo>
                  <a:lnTo>
                    <a:pt x="1588" y="1173"/>
                  </a:lnTo>
                  <a:lnTo>
                    <a:pt x="1637" y="1002"/>
                  </a:lnTo>
                  <a:lnTo>
                    <a:pt x="1661" y="831"/>
                  </a:lnTo>
                  <a:lnTo>
                    <a:pt x="1637" y="684"/>
                  </a:lnTo>
                  <a:lnTo>
                    <a:pt x="1588" y="514"/>
                  </a:lnTo>
                  <a:lnTo>
                    <a:pt x="1515" y="367"/>
                  </a:lnTo>
                  <a:lnTo>
                    <a:pt x="1417" y="245"/>
                  </a:lnTo>
                  <a:lnTo>
                    <a:pt x="1295" y="147"/>
                  </a:lnTo>
                  <a:lnTo>
                    <a:pt x="1148" y="74"/>
                  </a:lnTo>
                  <a:lnTo>
                    <a:pt x="1002" y="25"/>
                  </a:lnTo>
                  <a:lnTo>
                    <a:pt x="831"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2" name="Google Shape;1122;p48"/>
            <p:cNvSpPr/>
            <p:nvPr/>
          </p:nvSpPr>
          <p:spPr>
            <a:xfrm>
              <a:off x="4634875" y="1756000"/>
              <a:ext cx="404225" cy="178325"/>
            </a:xfrm>
            <a:custGeom>
              <a:avLst/>
              <a:gdLst/>
              <a:ahLst/>
              <a:cxnLst/>
              <a:rect l="l" t="t" r="r" b="b"/>
              <a:pathLst>
                <a:path w="16169" h="7133" extrusionOk="0">
                  <a:moveTo>
                    <a:pt x="7742" y="1"/>
                  </a:moveTo>
                  <a:lnTo>
                    <a:pt x="5007" y="3444"/>
                  </a:lnTo>
                  <a:lnTo>
                    <a:pt x="464" y="1784"/>
                  </a:lnTo>
                  <a:lnTo>
                    <a:pt x="366" y="1881"/>
                  </a:lnTo>
                  <a:lnTo>
                    <a:pt x="244" y="1979"/>
                  </a:lnTo>
                  <a:lnTo>
                    <a:pt x="122" y="2052"/>
                  </a:lnTo>
                  <a:lnTo>
                    <a:pt x="0" y="2101"/>
                  </a:lnTo>
                  <a:lnTo>
                    <a:pt x="1465" y="7132"/>
                  </a:lnTo>
                  <a:lnTo>
                    <a:pt x="14703" y="7132"/>
                  </a:lnTo>
                  <a:lnTo>
                    <a:pt x="16168" y="2101"/>
                  </a:lnTo>
                  <a:lnTo>
                    <a:pt x="16046" y="2052"/>
                  </a:lnTo>
                  <a:lnTo>
                    <a:pt x="15924" y="1979"/>
                  </a:lnTo>
                  <a:lnTo>
                    <a:pt x="15802" y="1881"/>
                  </a:lnTo>
                  <a:lnTo>
                    <a:pt x="15704" y="1784"/>
                  </a:lnTo>
                  <a:lnTo>
                    <a:pt x="11161" y="3444"/>
                  </a:lnTo>
                  <a:lnTo>
                    <a:pt x="8426" y="1"/>
                  </a:lnTo>
                  <a:lnTo>
                    <a:pt x="8255" y="25"/>
                  </a:lnTo>
                  <a:lnTo>
                    <a:pt x="7913" y="25"/>
                  </a:lnTo>
                  <a:lnTo>
                    <a:pt x="7742"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3" name="Google Shape;1123;p48"/>
            <p:cNvSpPr/>
            <p:nvPr/>
          </p:nvSpPr>
          <p:spPr>
            <a:xfrm>
              <a:off x="4601275" y="1757225"/>
              <a:ext cx="41550" cy="41550"/>
            </a:xfrm>
            <a:custGeom>
              <a:avLst/>
              <a:gdLst/>
              <a:ahLst/>
              <a:cxnLst/>
              <a:rect l="l" t="t" r="r" b="b"/>
              <a:pathLst>
                <a:path w="1662" h="1662" extrusionOk="0">
                  <a:moveTo>
                    <a:pt x="831" y="1"/>
                  </a:moveTo>
                  <a:lnTo>
                    <a:pt x="660" y="25"/>
                  </a:lnTo>
                  <a:lnTo>
                    <a:pt x="514" y="74"/>
                  </a:lnTo>
                  <a:lnTo>
                    <a:pt x="367" y="147"/>
                  </a:lnTo>
                  <a:lnTo>
                    <a:pt x="245" y="245"/>
                  </a:lnTo>
                  <a:lnTo>
                    <a:pt x="147" y="367"/>
                  </a:lnTo>
                  <a:lnTo>
                    <a:pt x="74" y="514"/>
                  </a:lnTo>
                  <a:lnTo>
                    <a:pt x="25" y="684"/>
                  </a:lnTo>
                  <a:lnTo>
                    <a:pt x="1" y="831"/>
                  </a:lnTo>
                  <a:lnTo>
                    <a:pt x="25" y="1002"/>
                  </a:lnTo>
                  <a:lnTo>
                    <a:pt x="74" y="1173"/>
                  </a:lnTo>
                  <a:lnTo>
                    <a:pt x="147" y="1295"/>
                  </a:lnTo>
                  <a:lnTo>
                    <a:pt x="245" y="1417"/>
                  </a:lnTo>
                  <a:lnTo>
                    <a:pt x="367" y="1539"/>
                  </a:lnTo>
                  <a:lnTo>
                    <a:pt x="514" y="1613"/>
                  </a:lnTo>
                  <a:lnTo>
                    <a:pt x="660" y="1661"/>
                  </a:lnTo>
                  <a:lnTo>
                    <a:pt x="1002" y="1661"/>
                  </a:lnTo>
                  <a:lnTo>
                    <a:pt x="1149" y="1613"/>
                  </a:lnTo>
                  <a:lnTo>
                    <a:pt x="1295" y="1539"/>
                  </a:lnTo>
                  <a:lnTo>
                    <a:pt x="1417" y="1417"/>
                  </a:lnTo>
                  <a:lnTo>
                    <a:pt x="1515" y="1295"/>
                  </a:lnTo>
                  <a:lnTo>
                    <a:pt x="1588" y="1173"/>
                  </a:lnTo>
                  <a:lnTo>
                    <a:pt x="1637" y="1002"/>
                  </a:lnTo>
                  <a:lnTo>
                    <a:pt x="1662" y="831"/>
                  </a:lnTo>
                  <a:lnTo>
                    <a:pt x="1637" y="684"/>
                  </a:lnTo>
                  <a:lnTo>
                    <a:pt x="1588" y="514"/>
                  </a:lnTo>
                  <a:lnTo>
                    <a:pt x="1515" y="367"/>
                  </a:lnTo>
                  <a:lnTo>
                    <a:pt x="1417" y="245"/>
                  </a:lnTo>
                  <a:lnTo>
                    <a:pt x="1295" y="147"/>
                  </a:lnTo>
                  <a:lnTo>
                    <a:pt x="1149" y="74"/>
                  </a:lnTo>
                  <a:lnTo>
                    <a:pt x="1002" y="25"/>
                  </a:lnTo>
                  <a:lnTo>
                    <a:pt x="831"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4" name="Google Shape;1124;p48"/>
            <p:cNvSpPr/>
            <p:nvPr/>
          </p:nvSpPr>
          <p:spPr>
            <a:xfrm>
              <a:off x="4673325" y="1947725"/>
              <a:ext cx="327300" cy="44600"/>
            </a:xfrm>
            <a:custGeom>
              <a:avLst/>
              <a:gdLst/>
              <a:ahLst/>
              <a:cxnLst/>
              <a:rect l="l" t="t" r="r" b="b"/>
              <a:pathLst>
                <a:path w="13092" h="1784" extrusionOk="0">
                  <a:moveTo>
                    <a:pt x="1" y="1"/>
                  </a:moveTo>
                  <a:lnTo>
                    <a:pt x="514" y="1784"/>
                  </a:lnTo>
                  <a:lnTo>
                    <a:pt x="1808" y="1686"/>
                  </a:lnTo>
                  <a:lnTo>
                    <a:pt x="3249" y="1588"/>
                  </a:lnTo>
                  <a:lnTo>
                    <a:pt x="4836" y="1539"/>
                  </a:lnTo>
                  <a:lnTo>
                    <a:pt x="8256" y="1539"/>
                  </a:lnTo>
                  <a:lnTo>
                    <a:pt x="9843" y="1588"/>
                  </a:lnTo>
                  <a:lnTo>
                    <a:pt x="11284" y="1661"/>
                  </a:lnTo>
                  <a:lnTo>
                    <a:pt x="12579" y="1784"/>
                  </a:lnTo>
                  <a:lnTo>
                    <a:pt x="13091"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125" name="Google Shape;1125;p48"/>
          <p:cNvGrpSpPr/>
          <p:nvPr/>
        </p:nvGrpSpPr>
        <p:grpSpPr>
          <a:xfrm>
            <a:off x="4299057" y="1507659"/>
            <a:ext cx="356303" cy="360400"/>
            <a:chOff x="5297950" y="1632050"/>
            <a:chExt cx="426200" cy="431100"/>
          </a:xfrm>
        </p:grpSpPr>
        <p:sp>
          <p:nvSpPr>
            <p:cNvPr id="1126" name="Google Shape;1126;p48"/>
            <p:cNvSpPr/>
            <p:nvPr/>
          </p:nvSpPr>
          <p:spPr>
            <a:xfrm>
              <a:off x="5404800" y="1936125"/>
              <a:ext cx="212500" cy="127025"/>
            </a:xfrm>
            <a:custGeom>
              <a:avLst/>
              <a:gdLst/>
              <a:ahLst/>
              <a:cxnLst/>
              <a:rect l="l" t="t" r="r" b="b"/>
              <a:pathLst>
                <a:path w="8500" h="5081" extrusionOk="0">
                  <a:moveTo>
                    <a:pt x="3175" y="1"/>
                  </a:moveTo>
                  <a:lnTo>
                    <a:pt x="3175" y="2834"/>
                  </a:lnTo>
                  <a:lnTo>
                    <a:pt x="2614" y="2956"/>
                  </a:lnTo>
                  <a:lnTo>
                    <a:pt x="2076" y="3102"/>
                  </a:lnTo>
                  <a:lnTo>
                    <a:pt x="1588" y="3298"/>
                  </a:lnTo>
                  <a:lnTo>
                    <a:pt x="1148" y="3493"/>
                  </a:lnTo>
                  <a:lnTo>
                    <a:pt x="782" y="3713"/>
                  </a:lnTo>
                  <a:lnTo>
                    <a:pt x="611" y="3859"/>
                  </a:lnTo>
                  <a:lnTo>
                    <a:pt x="464" y="3982"/>
                  </a:lnTo>
                  <a:lnTo>
                    <a:pt x="318" y="4128"/>
                  </a:lnTo>
                  <a:lnTo>
                    <a:pt x="196" y="4275"/>
                  </a:lnTo>
                  <a:lnTo>
                    <a:pt x="74" y="4421"/>
                  </a:lnTo>
                  <a:lnTo>
                    <a:pt x="0" y="4592"/>
                  </a:lnTo>
                  <a:lnTo>
                    <a:pt x="171" y="4665"/>
                  </a:lnTo>
                  <a:lnTo>
                    <a:pt x="416" y="4739"/>
                  </a:lnTo>
                  <a:lnTo>
                    <a:pt x="782" y="4836"/>
                  </a:lnTo>
                  <a:lnTo>
                    <a:pt x="1344" y="4910"/>
                  </a:lnTo>
                  <a:lnTo>
                    <a:pt x="2101" y="5007"/>
                  </a:lnTo>
                  <a:lnTo>
                    <a:pt x="3053" y="5056"/>
                  </a:lnTo>
                  <a:lnTo>
                    <a:pt x="4250" y="5081"/>
                  </a:lnTo>
                  <a:lnTo>
                    <a:pt x="5447" y="5056"/>
                  </a:lnTo>
                  <a:lnTo>
                    <a:pt x="6399" y="5007"/>
                  </a:lnTo>
                  <a:lnTo>
                    <a:pt x="7156" y="4910"/>
                  </a:lnTo>
                  <a:lnTo>
                    <a:pt x="7718" y="4836"/>
                  </a:lnTo>
                  <a:lnTo>
                    <a:pt x="8084" y="4739"/>
                  </a:lnTo>
                  <a:lnTo>
                    <a:pt x="8329" y="4665"/>
                  </a:lnTo>
                  <a:lnTo>
                    <a:pt x="8500" y="4592"/>
                  </a:lnTo>
                  <a:lnTo>
                    <a:pt x="8426" y="4421"/>
                  </a:lnTo>
                  <a:lnTo>
                    <a:pt x="8304" y="4275"/>
                  </a:lnTo>
                  <a:lnTo>
                    <a:pt x="8182" y="4128"/>
                  </a:lnTo>
                  <a:lnTo>
                    <a:pt x="8036" y="3982"/>
                  </a:lnTo>
                  <a:lnTo>
                    <a:pt x="7889" y="3859"/>
                  </a:lnTo>
                  <a:lnTo>
                    <a:pt x="7718" y="3713"/>
                  </a:lnTo>
                  <a:lnTo>
                    <a:pt x="7352" y="3493"/>
                  </a:lnTo>
                  <a:lnTo>
                    <a:pt x="6912" y="3298"/>
                  </a:lnTo>
                  <a:lnTo>
                    <a:pt x="6424" y="3102"/>
                  </a:lnTo>
                  <a:lnTo>
                    <a:pt x="5886" y="2956"/>
                  </a:lnTo>
                  <a:lnTo>
                    <a:pt x="5325" y="2834"/>
                  </a:lnTo>
                  <a:lnTo>
                    <a:pt x="5325" y="1"/>
                  </a:lnTo>
                  <a:lnTo>
                    <a:pt x="5032" y="49"/>
                  </a:lnTo>
                  <a:lnTo>
                    <a:pt x="4763" y="98"/>
                  </a:lnTo>
                  <a:lnTo>
                    <a:pt x="4250" y="123"/>
                  </a:lnTo>
                  <a:lnTo>
                    <a:pt x="3737" y="98"/>
                  </a:lnTo>
                  <a:lnTo>
                    <a:pt x="3469" y="49"/>
                  </a:lnTo>
                  <a:lnTo>
                    <a:pt x="3175"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7" name="Google Shape;1127;p48"/>
            <p:cNvSpPr/>
            <p:nvPr/>
          </p:nvSpPr>
          <p:spPr>
            <a:xfrm>
              <a:off x="5297950" y="1632050"/>
              <a:ext cx="426200" cy="294950"/>
            </a:xfrm>
            <a:custGeom>
              <a:avLst/>
              <a:gdLst/>
              <a:ahLst/>
              <a:cxnLst/>
              <a:rect l="l" t="t" r="r" b="b"/>
              <a:pathLst>
                <a:path w="17048" h="11798" extrusionOk="0">
                  <a:moveTo>
                    <a:pt x="8524" y="2956"/>
                  </a:moveTo>
                  <a:lnTo>
                    <a:pt x="8573" y="2981"/>
                  </a:lnTo>
                  <a:lnTo>
                    <a:pt x="8622" y="3054"/>
                  </a:lnTo>
                  <a:lnTo>
                    <a:pt x="9086" y="4128"/>
                  </a:lnTo>
                  <a:lnTo>
                    <a:pt x="9135" y="4202"/>
                  </a:lnTo>
                  <a:lnTo>
                    <a:pt x="9208" y="4275"/>
                  </a:lnTo>
                  <a:lnTo>
                    <a:pt x="9306" y="4324"/>
                  </a:lnTo>
                  <a:lnTo>
                    <a:pt x="9403" y="4348"/>
                  </a:lnTo>
                  <a:lnTo>
                    <a:pt x="10576" y="4470"/>
                  </a:lnTo>
                  <a:lnTo>
                    <a:pt x="10649" y="4495"/>
                  </a:lnTo>
                  <a:lnTo>
                    <a:pt x="10698" y="4519"/>
                  </a:lnTo>
                  <a:lnTo>
                    <a:pt x="10673" y="4592"/>
                  </a:lnTo>
                  <a:lnTo>
                    <a:pt x="10624" y="4641"/>
                  </a:lnTo>
                  <a:lnTo>
                    <a:pt x="9745" y="5423"/>
                  </a:lnTo>
                  <a:lnTo>
                    <a:pt x="9696" y="5496"/>
                  </a:lnTo>
                  <a:lnTo>
                    <a:pt x="9648" y="5594"/>
                  </a:lnTo>
                  <a:lnTo>
                    <a:pt x="9623" y="5691"/>
                  </a:lnTo>
                  <a:lnTo>
                    <a:pt x="9623" y="5789"/>
                  </a:lnTo>
                  <a:lnTo>
                    <a:pt x="9892" y="6961"/>
                  </a:lnTo>
                  <a:lnTo>
                    <a:pt x="9892" y="7035"/>
                  </a:lnTo>
                  <a:lnTo>
                    <a:pt x="9867" y="7084"/>
                  </a:lnTo>
                  <a:lnTo>
                    <a:pt x="9818" y="7084"/>
                  </a:lnTo>
                  <a:lnTo>
                    <a:pt x="9745" y="7059"/>
                  </a:lnTo>
                  <a:lnTo>
                    <a:pt x="8719" y="6473"/>
                  </a:lnTo>
                  <a:lnTo>
                    <a:pt x="8622" y="6424"/>
                  </a:lnTo>
                  <a:lnTo>
                    <a:pt x="8426" y="6424"/>
                  </a:lnTo>
                  <a:lnTo>
                    <a:pt x="8329" y="6473"/>
                  </a:lnTo>
                  <a:lnTo>
                    <a:pt x="7303" y="7059"/>
                  </a:lnTo>
                  <a:lnTo>
                    <a:pt x="7230" y="7084"/>
                  </a:lnTo>
                  <a:lnTo>
                    <a:pt x="7181" y="7084"/>
                  </a:lnTo>
                  <a:lnTo>
                    <a:pt x="7156" y="7035"/>
                  </a:lnTo>
                  <a:lnTo>
                    <a:pt x="7156" y="6961"/>
                  </a:lnTo>
                  <a:lnTo>
                    <a:pt x="7425" y="5789"/>
                  </a:lnTo>
                  <a:lnTo>
                    <a:pt x="7425" y="5691"/>
                  </a:lnTo>
                  <a:lnTo>
                    <a:pt x="7401" y="5594"/>
                  </a:lnTo>
                  <a:lnTo>
                    <a:pt x="7352" y="5496"/>
                  </a:lnTo>
                  <a:lnTo>
                    <a:pt x="7303" y="5423"/>
                  </a:lnTo>
                  <a:lnTo>
                    <a:pt x="6424" y="4641"/>
                  </a:lnTo>
                  <a:lnTo>
                    <a:pt x="6375" y="4592"/>
                  </a:lnTo>
                  <a:lnTo>
                    <a:pt x="6350" y="4519"/>
                  </a:lnTo>
                  <a:lnTo>
                    <a:pt x="6399" y="4495"/>
                  </a:lnTo>
                  <a:lnTo>
                    <a:pt x="6473" y="4470"/>
                  </a:lnTo>
                  <a:lnTo>
                    <a:pt x="7645" y="4348"/>
                  </a:lnTo>
                  <a:lnTo>
                    <a:pt x="7743" y="4324"/>
                  </a:lnTo>
                  <a:lnTo>
                    <a:pt x="7840" y="4275"/>
                  </a:lnTo>
                  <a:lnTo>
                    <a:pt x="7913" y="4202"/>
                  </a:lnTo>
                  <a:lnTo>
                    <a:pt x="7962" y="4128"/>
                  </a:lnTo>
                  <a:lnTo>
                    <a:pt x="8426" y="3054"/>
                  </a:lnTo>
                  <a:lnTo>
                    <a:pt x="8475" y="2981"/>
                  </a:lnTo>
                  <a:lnTo>
                    <a:pt x="8524" y="2956"/>
                  </a:lnTo>
                  <a:close/>
                  <a:moveTo>
                    <a:pt x="15973" y="2150"/>
                  </a:moveTo>
                  <a:lnTo>
                    <a:pt x="15973" y="2516"/>
                  </a:lnTo>
                  <a:lnTo>
                    <a:pt x="15924" y="2932"/>
                  </a:lnTo>
                  <a:lnTo>
                    <a:pt x="15875" y="3371"/>
                  </a:lnTo>
                  <a:lnTo>
                    <a:pt x="15802" y="3835"/>
                  </a:lnTo>
                  <a:lnTo>
                    <a:pt x="15704" y="4299"/>
                  </a:lnTo>
                  <a:lnTo>
                    <a:pt x="15558" y="4788"/>
                  </a:lnTo>
                  <a:lnTo>
                    <a:pt x="15411" y="5252"/>
                  </a:lnTo>
                  <a:lnTo>
                    <a:pt x="15216" y="5740"/>
                  </a:lnTo>
                  <a:lnTo>
                    <a:pt x="14996" y="6204"/>
                  </a:lnTo>
                  <a:lnTo>
                    <a:pt x="14752" y="6620"/>
                  </a:lnTo>
                  <a:lnTo>
                    <a:pt x="14459" y="7035"/>
                  </a:lnTo>
                  <a:lnTo>
                    <a:pt x="14141" y="7426"/>
                  </a:lnTo>
                  <a:lnTo>
                    <a:pt x="13799" y="7767"/>
                  </a:lnTo>
                  <a:lnTo>
                    <a:pt x="13604" y="7914"/>
                  </a:lnTo>
                  <a:lnTo>
                    <a:pt x="13409" y="8061"/>
                  </a:lnTo>
                  <a:lnTo>
                    <a:pt x="13213" y="8183"/>
                  </a:lnTo>
                  <a:lnTo>
                    <a:pt x="12993" y="8305"/>
                  </a:lnTo>
                  <a:lnTo>
                    <a:pt x="12774" y="8402"/>
                  </a:lnTo>
                  <a:lnTo>
                    <a:pt x="12529" y="8476"/>
                  </a:lnTo>
                  <a:lnTo>
                    <a:pt x="12529" y="8476"/>
                  </a:lnTo>
                  <a:lnTo>
                    <a:pt x="12823" y="7767"/>
                  </a:lnTo>
                  <a:lnTo>
                    <a:pt x="13042" y="7059"/>
                  </a:lnTo>
                  <a:lnTo>
                    <a:pt x="13262" y="6351"/>
                  </a:lnTo>
                  <a:lnTo>
                    <a:pt x="13433" y="5618"/>
                  </a:lnTo>
                  <a:lnTo>
                    <a:pt x="13555" y="4837"/>
                  </a:lnTo>
                  <a:lnTo>
                    <a:pt x="13677" y="4031"/>
                  </a:lnTo>
                  <a:lnTo>
                    <a:pt x="13751" y="3127"/>
                  </a:lnTo>
                  <a:lnTo>
                    <a:pt x="13799" y="2150"/>
                  </a:lnTo>
                  <a:close/>
                  <a:moveTo>
                    <a:pt x="3249" y="2150"/>
                  </a:moveTo>
                  <a:lnTo>
                    <a:pt x="3298" y="3127"/>
                  </a:lnTo>
                  <a:lnTo>
                    <a:pt x="3371" y="4031"/>
                  </a:lnTo>
                  <a:lnTo>
                    <a:pt x="3493" y="4837"/>
                  </a:lnTo>
                  <a:lnTo>
                    <a:pt x="3615" y="5618"/>
                  </a:lnTo>
                  <a:lnTo>
                    <a:pt x="3786" y="6351"/>
                  </a:lnTo>
                  <a:lnTo>
                    <a:pt x="4006" y="7059"/>
                  </a:lnTo>
                  <a:lnTo>
                    <a:pt x="4226" y="7767"/>
                  </a:lnTo>
                  <a:lnTo>
                    <a:pt x="4519" y="8476"/>
                  </a:lnTo>
                  <a:lnTo>
                    <a:pt x="4274" y="8402"/>
                  </a:lnTo>
                  <a:lnTo>
                    <a:pt x="4055" y="8305"/>
                  </a:lnTo>
                  <a:lnTo>
                    <a:pt x="3835" y="8183"/>
                  </a:lnTo>
                  <a:lnTo>
                    <a:pt x="3639" y="8061"/>
                  </a:lnTo>
                  <a:lnTo>
                    <a:pt x="3444" y="7914"/>
                  </a:lnTo>
                  <a:lnTo>
                    <a:pt x="3249" y="7767"/>
                  </a:lnTo>
                  <a:lnTo>
                    <a:pt x="2907" y="7426"/>
                  </a:lnTo>
                  <a:lnTo>
                    <a:pt x="2589" y="7035"/>
                  </a:lnTo>
                  <a:lnTo>
                    <a:pt x="2296" y="6620"/>
                  </a:lnTo>
                  <a:lnTo>
                    <a:pt x="2052" y="6204"/>
                  </a:lnTo>
                  <a:lnTo>
                    <a:pt x="1832" y="5740"/>
                  </a:lnTo>
                  <a:lnTo>
                    <a:pt x="1637" y="5252"/>
                  </a:lnTo>
                  <a:lnTo>
                    <a:pt x="1490" y="4788"/>
                  </a:lnTo>
                  <a:lnTo>
                    <a:pt x="1344" y="4299"/>
                  </a:lnTo>
                  <a:lnTo>
                    <a:pt x="1246" y="3835"/>
                  </a:lnTo>
                  <a:lnTo>
                    <a:pt x="1173" y="3371"/>
                  </a:lnTo>
                  <a:lnTo>
                    <a:pt x="1124" y="2932"/>
                  </a:lnTo>
                  <a:lnTo>
                    <a:pt x="1075" y="2516"/>
                  </a:lnTo>
                  <a:lnTo>
                    <a:pt x="1075" y="2150"/>
                  </a:lnTo>
                  <a:close/>
                  <a:moveTo>
                    <a:pt x="3737" y="1"/>
                  </a:moveTo>
                  <a:lnTo>
                    <a:pt x="3639" y="25"/>
                  </a:lnTo>
                  <a:lnTo>
                    <a:pt x="3542" y="50"/>
                  </a:lnTo>
                  <a:lnTo>
                    <a:pt x="3444" y="99"/>
                  </a:lnTo>
                  <a:lnTo>
                    <a:pt x="3371" y="147"/>
                  </a:lnTo>
                  <a:lnTo>
                    <a:pt x="3322" y="221"/>
                  </a:lnTo>
                  <a:lnTo>
                    <a:pt x="3249" y="294"/>
                  </a:lnTo>
                  <a:lnTo>
                    <a:pt x="3224" y="392"/>
                  </a:lnTo>
                  <a:lnTo>
                    <a:pt x="3200" y="489"/>
                  </a:lnTo>
                  <a:lnTo>
                    <a:pt x="3224" y="1076"/>
                  </a:lnTo>
                  <a:lnTo>
                    <a:pt x="1075" y="1076"/>
                  </a:lnTo>
                  <a:lnTo>
                    <a:pt x="855" y="1100"/>
                  </a:lnTo>
                  <a:lnTo>
                    <a:pt x="660" y="1149"/>
                  </a:lnTo>
                  <a:lnTo>
                    <a:pt x="489" y="1246"/>
                  </a:lnTo>
                  <a:lnTo>
                    <a:pt x="318" y="1393"/>
                  </a:lnTo>
                  <a:lnTo>
                    <a:pt x="196" y="1540"/>
                  </a:lnTo>
                  <a:lnTo>
                    <a:pt x="98" y="1735"/>
                  </a:lnTo>
                  <a:lnTo>
                    <a:pt x="25" y="1930"/>
                  </a:lnTo>
                  <a:lnTo>
                    <a:pt x="0" y="2150"/>
                  </a:lnTo>
                  <a:lnTo>
                    <a:pt x="25" y="2614"/>
                  </a:lnTo>
                  <a:lnTo>
                    <a:pt x="49" y="3078"/>
                  </a:lnTo>
                  <a:lnTo>
                    <a:pt x="98" y="3518"/>
                  </a:lnTo>
                  <a:lnTo>
                    <a:pt x="171" y="3957"/>
                  </a:lnTo>
                  <a:lnTo>
                    <a:pt x="269" y="4348"/>
                  </a:lnTo>
                  <a:lnTo>
                    <a:pt x="367" y="4739"/>
                  </a:lnTo>
                  <a:lnTo>
                    <a:pt x="489" y="5130"/>
                  </a:lnTo>
                  <a:lnTo>
                    <a:pt x="635" y="5496"/>
                  </a:lnTo>
                  <a:lnTo>
                    <a:pt x="782" y="5838"/>
                  </a:lnTo>
                  <a:lnTo>
                    <a:pt x="928" y="6156"/>
                  </a:lnTo>
                  <a:lnTo>
                    <a:pt x="1099" y="6473"/>
                  </a:lnTo>
                  <a:lnTo>
                    <a:pt x="1295" y="6766"/>
                  </a:lnTo>
                  <a:lnTo>
                    <a:pt x="1466" y="7059"/>
                  </a:lnTo>
                  <a:lnTo>
                    <a:pt x="1661" y="7328"/>
                  </a:lnTo>
                  <a:lnTo>
                    <a:pt x="2076" y="7816"/>
                  </a:lnTo>
                  <a:lnTo>
                    <a:pt x="2516" y="8256"/>
                  </a:lnTo>
                  <a:lnTo>
                    <a:pt x="2931" y="8622"/>
                  </a:lnTo>
                  <a:lnTo>
                    <a:pt x="3346" y="8940"/>
                  </a:lnTo>
                  <a:lnTo>
                    <a:pt x="3762" y="9184"/>
                  </a:lnTo>
                  <a:lnTo>
                    <a:pt x="4152" y="9379"/>
                  </a:lnTo>
                  <a:lnTo>
                    <a:pt x="4519" y="9526"/>
                  </a:lnTo>
                  <a:lnTo>
                    <a:pt x="4836" y="9624"/>
                  </a:lnTo>
                  <a:lnTo>
                    <a:pt x="5105" y="9672"/>
                  </a:lnTo>
                  <a:lnTo>
                    <a:pt x="5422" y="10136"/>
                  </a:lnTo>
                  <a:lnTo>
                    <a:pt x="5764" y="10576"/>
                  </a:lnTo>
                  <a:lnTo>
                    <a:pt x="5935" y="10747"/>
                  </a:lnTo>
                  <a:lnTo>
                    <a:pt x="6131" y="10918"/>
                  </a:lnTo>
                  <a:lnTo>
                    <a:pt x="6326" y="11089"/>
                  </a:lnTo>
                  <a:lnTo>
                    <a:pt x="6546" y="11236"/>
                  </a:lnTo>
                  <a:lnTo>
                    <a:pt x="6766" y="11358"/>
                  </a:lnTo>
                  <a:lnTo>
                    <a:pt x="6985" y="11480"/>
                  </a:lnTo>
                  <a:lnTo>
                    <a:pt x="7230" y="11577"/>
                  </a:lnTo>
                  <a:lnTo>
                    <a:pt x="7474" y="11651"/>
                  </a:lnTo>
                  <a:lnTo>
                    <a:pt x="7718" y="11724"/>
                  </a:lnTo>
                  <a:lnTo>
                    <a:pt x="7987" y="11773"/>
                  </a:lnTo>
                  <a:lnTo>
                    <a:pt x="8255" y="11797"/>
                  </a:lnTo>
                  <a:lnTo>
                    <a:pt x="8793" y="11797"/>
                  </a:lnTo>
                  <a:lnTo>
                    <a:pt x="9061" y="11773"/>
                  </a:lnTo>
                  <a:lnTo>
                    <a:pt x="9330" y="11724"/>
                  </a:lnTo>
                  <a:lnTo>
                    <a:pt x="9574" y="11651"/>
                  </a:lnTo>
                  <a:lnTo>
                    <a:pt x="9818" y="11577"/>
                  </a:lnTo>
                  <a:lnTo>
                    <a:pt x="10063" y="11480"/>
                  </a:lnTo>
                  <a:lnTo>
                    <a:pt x="10283" y="11358"/>
                  </a:lnTo>
                  <a:lnTo>
                    <a:pt x="10502" y="11236"/>
                  </a:lnTo>
                  <a:lnTo>
                    <a:pt x="10722" y="11089"/>
                  </a:lnTo>
                  <a:lnTo>
                    <a:pt x="10918" y="10918"/>
                  </a:lnTo>
                  <a:lnTo>
                    <a:pt x="11113" y="10747"/>
                  </a:lnTo>
                  <a:lnTo>
                    <a:pt x="11284" y="10576"/>
                  </a:lnTo>
                  <a:lnTo>
                    <a:pt x="11626" y="10136"/>
                  </a:lnTo>
                  <a:lnTo>
                    <a:pt x="11943" y="9672"/>
                  </a:lnTo>
                  <a:lnTo>
                    <a:pt x="12212" y="9624"/>
                  </a:lnTo>
                  <a:lnTo>
                    <a:pt x="12529" y="9550"/>
                  </a:lnTo>
                  <a:lnTo>
                    <a:pt x="12896" y="9404"/>
                  </a:lnTo>
                  <a:lnTo>
                    <a:pt x="13287" y="9208"/>
                  </a:lnTo>
                  <a:lnTo>
                    <a:pt x="13702" y="8964"/>
                  </a:lnTo>
                  <a:lnTo>
                    <a:pt x="14117" y="8647"/>
                  </a:lnTo>
                  <a:lnTo>
                    <a:pt x="14557" y="8280"/>
                  </a:lnTo>
                  <a:lnTo>
                    <a:pt x="14972" y="7865"/>
                  </a:lnTo>
                  <a:lnTo>
                    <a:pt x="15387" y="7377"/>
                  </a:lnTo>
                  <a:lnTo>
                    <a:pt x="15582" y="7108"/>
                  </a:lnTo>
                  <a:lnTo>
                    <a:pt x="15753" y="6815"/>
                  </a:lnTo>
                  <a:lnTo>
                    <a:pt x="15949" y="6522"/>
                  </a:lnTo>
                  <a:lnTo>
                    <a:pt x="16120" y="6204"/>
                  </a:lnTo>
                  <a:lnTo>
                    <a:pt x="16266" y="5887"/>
                  </a:lnTo>
                  <a:lnTo>
                    <a:pt x="16413" y="5521"/>
                  </a:lnTo>
                  <a:lnTo>
                    <a:pt x="16559" y="5179"/>
                  </a:lnTo>
                  <a:lnTo>
                    <a:pt x="16681" y="4788"/>
                  </a:lnTo>
                  <a:lnTo>
                    <a:pt x="16779" y="4397"/>
                  </a:lnTo>
                  <a:lnTo>
                    <a:pt x="16877" y="3982"/>
                  </a:lnTo>
                  <a:lnTo>
                    <a:pt x="16950" y="3542"/>
                  </a:lnTo>
                  <a:lnTo>
                    <a:pt x="16999" y="3103"/>
                  </a:lnTo>
                  <a:lnTo>
                    <a:pt x="17023" y="2614"/>
                  </a:lnTo>
                  <a:lnTo>
                    <a:pt x="17048" y="2150"/>
                  </a:lnTo>
                  <a:lnTo>
                    <a:pt x="17023" y="1930"/>
                  </a:lnTo>
                  <a:lnTo>
                    <a:pt x="16950" y="1735"/>
                  </a:lnTo>
                  <a:lnTo>
                    <a:pt x="16852" y="1540"/>
                  </a:lnTo>
                  <a:lnTo>
                    <a:pt x="16730" y="1393"/>
                  </a:lnTo>
                  <a:lnTo>
                    <a:pt x="16559" y="1246"/>
                  </a:lnTo>
                  <a:lnTo>
                    <a:pt x="16388" y="1149"/>
                  </a:lnTo>
                  <a:lnTo>
                    <a:pt x="16193" y="1100"/>
                  </a:lnTo>
                  <a:lnTo>
                    <a:pt x="15973" y="1076"/>
                  </a:lnTo>
                  <a:lnTo>
                    <a:pt x="13824" y="1076"/>
                  </a:lnTo>
                  <a:lnTo>
                    <a:pt x="13848" y="489"/>
                  </a:lnTo>
                  <a:lnTo>
                    <a:pt x="13824" y="392"/>
                  </a:lnTo>
                  <a:lnTo>
                    <a:pt x="13799" y="294"/>
                  </a:lnTo>
                  <a:lnTo>
                    <a:pt x="13726" y="221"/>
                  </a:lnTo>
                  <a:lnTo>
                    <a:pt x="13677" y="147"/>
                  </a:lnTo>
                  <a:lnTo>
                    <a:pt x="13604" y="99"/>
                  </a:lnTo>
                  <a:lnTo>
                    <a:pt x="13506" y="50"/>
                  </a:lnTo>
                  <a:lnTo>
                    <a:pt x="13409" y="25"/>
                  </a:lnTo>
                  <a:lnTo>
                    <a:pt x="13311"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128" name="Google Shape;1128;p48"/>
          <p:cNvGrpSpPr/>
          <p:nvPr/>
        </p:nvGrpSpPr>
        <p:grpSpPr>
          <a:xfrm>
            <a:off x="4861560" y="1496958"/>
            <a:ext cx="358351" cy="381822"/>
            <a:chOff x="5970800" y="1619250"/>
            <a:chExt cx="428650" cy="456725"/>
          </a:xfrm>
        </p:grpSpPr>
        <p:sp>
          <p:nvSpPr>
            <p:cNvPr id="1129" name="Google Shape;1129;p48"/>
            <p:cNvSpPr/>
            <p:nvPr/>
          </p:nvSpPr>
          <p:spPr>
            <a:xfrm>
              <a:off x="5970800" y="1674200"/>
              <a:ext cx="377975" cy="377950"/>
            </a:xfrm>
            <a:custGeom>
              <a:avLst/>
              <a:gdLst/>
              <a:ahLst/>
              <a:cxnLst/>
              <a:rect l="l" t="t" r="r" b="b"/>
              <a:pathLst>
                <a:path w="15119" h="15118" extrusionOk="0">
                  <a:moveTo>
                    <a:pt x="7181" y="0"/>
                  </a:moveTo>
                  <a:lnTo>
                    <a:pt x="6790" y="49"/>
                  </a:lnTo>
                  <a:lnTo>
                    <a:pt x="6424" y="98"/>
                  </a:lnTo>
                  <a:lnTo>
                    <a:pt x="6058" y="147"/>
                  </a:lnTo>
                  <a:lnTo>
                    <a:pt x="5691" y="244"/>
                  </a:lnTo>
                  <a:lnTo>
                    <a:pt x="5325" y="342"/>
                  </a:lnTo>
                  <a:lnTo>
                    <a:pt x="4983" y="464"/>
                  </a:lnTo>
                  <a:lnTo>
                    <a:pt x="4641" y="586"/>
                  </a:lnTo>
                  <a:lnTo>
                    <a:pt x="4299" y="733"/>
                  </a:lnTo>
                  <a:lnTo>
                    <a:pt x="3982" y="904"/>
                  </a:lnTo>
                  <a:lnTo>
                    <a:pt x="3664" y="1099"/>
                  </a:lnTo>
                  <a:lnTo>
                    <a:pt x="3347" y="1295"/>
                  </a:lnTo>
                  <a:lnTo>
                    <a:pt x="3053" y="1490"/>
                  </a:lnTo>
                  <a:lnTo>
                    <a:pt x="2760" y="1734"/>
                  </a:lnTo>
                  <a:lnTo>
                    <a:pt x="2492" y="1954"/>
                  </a:lnTo>
                  <a:lnTo>
                    <a:pt x="2223" y="2223"/>
                  </a:lnTo>
                  <a:lnTo>
                    <a:pt x="1979" y="2467"/>
                  </a:lnTo>
                  <a:lnTo>
                    <a:pt x="1735" y="2760"/>
                  </a:lnTo>
                  <a:lnTo>
                    <a:pt x="1515" y="3029"/>
                  </a:lnTo>
                  <a:lnTo>
                    <a:pt x="1295" y="3322"/>
                  </a:lnTo>
                  <a:lnTo>
                    <a:pt x="1100" y="3639"/>
                  </a:lnTo>
                  <a:lnTo>
                    <a:pt x="929" y="3957"/>
                  </a:lnTo>
                  <a:lnTo>
                    <a:pt x="758" y="4274"/>
                  </a:lnTo>
                  <a:lnTo>
                    <a:pt x="611" y="4616"/>
                  </a:lnTo>
                  <a:lnTo>
                    <a:pt x="465" y="4958"/>
                  </a:lnTo>
                  <a:lnTo>
                    <a:pt x="343" y="5300"/>
                  </a:lnTo>
                  <a:lnTo>
                    <a:pt x="245" y="5666"/>
                  </a:lnTo>
                  <a:lnTo>
                    <a:pt x="172" y="6033"/>
                  </a:lnTo>
                  <a:lnTo>
                    <a:pt x="98" y="6399"/>
                  </a:lnTo>
                  <a:lnTo>
                    <a:pt x="49" y="6790"/>
                  </a:lnTo>
                  <a:lnTo>
                    <a:pt x="25" y="7156"/>
                  </a:lnTo>
                  <a:lnTo>
                    <a:pt x="1" y="7547"/>
                  </a:lnTo>
                  <a:lnTo>
                    <a:pt x="25" y="7938"/>
                  </a:lnTo>
                  <a:lnTo>
                    <a:pt x="49" y="8328"/>
                  </a:lnTo>
                  <a:lnTo>
                    <a:pt x="98" y="8695"/>
                  </a:lnTo>
                  <a:lnTo>
                    <a:pt x="172" y="9085"/>
                  </a:lnTo>
                  <a:lnTo>
                    <a:pt x="245" y="9452"/>
                  </a:lnTo>
                  <a:lnTo>
                    <a:pt x="343" y="9794"/>
                  </a:lnTo>
                  <a:lnTo>
                    <a:pt x="465" y="10160"/>
                  </a:lnTo>
                  <a:lnTo>
                    <a:pt x="611" y="10502"/>
                  </a:lnTo>
                  <a:lnTo>
                    <a:pt x="758" y="10820"/>
                  </a:lnTo>
                  <a:lnTo>
                    <a:pt x="929" y="11161"/>
                  </a:lnTo>
                  <a:lnTo>
                    <a:pt x="1100" y="11479"/>
                  </a:lnTo>
                  <a:lnTo>
                    <a:pt x="1295" y="11772"/>
                  </a:lnTo>
                  <a:lnTo>
                    <a:pt x="1515" y="12065"/>
                  </a:lnTo>
                  <a:lnTo>
                    <a:pt x="1735" y="12358"/>
                  </a:lnTo>
                  <a:lnTo>
                    <a:pt x="1979" y="12627"/>
                  </a:lnTo>
                  <a:lnTo>
                    <a:pt x="2223" y="12895"/>
                  </a:lnTo>
                  <a:lnTo>
                    <a:pt x="2492" y="13140"/>
                  </a:lnTo>
                  <a:lnTo>
                    <a:pt x="2760" y="13384"/>
                  </a:lnTo>
                  <a:lnTo>
                    <a:pt x="3053" y="13604"/>
                  </a:lnTo>
                  <a:lnTo>
                    <a:pt x="3347" y="13824"/>
                  </a:lnTo>
                  <a:lnTo>
                    <a:pt x="3664" y="14019"/>
                  </a:lnTo>
                  <a:lnTo>
                    <a:pt x="3982" y="14190"/>
                  </a:lnTo>
                  <a:lnTo>
                    <a:pt x="4299" y="14361"/>
                  </a:lnTo>
                  <a:lnTo>
                    <a:pt x="4641" y="14507"/>
                  </a:lnTo>
                  <a:lnTo>
                    <a:pt x="4983" y="14654"/>
                  </a:lnTo>
                  <a:lnTo>
                    <a:pt x="5325" y="14776"/>
                  </a:lnTo>
                  <a:lnTo>
                    <a:pt x="5691" y="14874"/>
                  </a:lnTo>
                  <a:lnTo>
                    <a:pt x="6058" y="14947"/>
                  </a:lnTo>
                  <a:lnTo>
                    <a:pt x="6424" y="15020"/>
                  </a:lnTo>
                  <a:lnTo>
                    <a:pt x="6790" y="15069"/>
                  </a:lnTo>
                  <a:lnTo>
                    <a:pt x="7181" y="15094"/>
                  </a:lnTo>
                  <a:lnTo>
                    <a:pt x="7572" y="15118"/>
                  </a:lnTo>
                  <a:lnTo>
                    <a:pt x="7963" y="15094"/>
                  </a:lnTo>
                  <a:lnTo>
                    <a:pt x="8329" y="15069"/>
                  </a:lnTo>
                  <a:lnTo>
                    <a:pt x="8720" y="15020"/>
                  </a:lnTo>
                  <a:lnTo>
                    <a:pt x="9086" y="14947"/>
                  </a:lnTo>
                  <a:lnTo>
                    <a:pt x="9452" y="14874"/>
                  </a:lnTo>
                  <a:lnTo>
                    <a:pt x="9819" y="14776"/>
                  </a:lnTo>
                  <a:lnTo>
                    <a:pt x="10161" y="14654"/>
                  </a:lnTo>
                  <a:lnTo>
                    <a:pt x="10503" y="14507"/>
                  </a:lnTo>
                  <a:lnTo>
                    <a:pt x="10844" y="14361"/>
                  </a:lnTo>
                  <a:lnTo>
                    <a:pt x="11162" y="14190"/>
                  </a:lnTo>
                  <a:lnTo>
                    <a:pt x="11479" y="14019"/>
                  </a:lnTo>
                  <a:lnTo>
                    <a:pt x="11797" y="13824"/>
                  </a:lnTo>
                  <a:lnTo>
                    <a:pt x="12090" y="13604"/>
                  </a:lnTo>
                  <a:lnTo>
                    <a:pt x="12383" y="13384"/>
                  </a:lnTo>
                  <a:lnTo>
                    <a:pt x="12652" y="13140"/>
                  </a:lnTo>
                  <a:lnTo>
                    <a:pt x="12920" y="12895"/>
                  </a:lnTo>
                  <a:lnTo>
                    <a:pt x="13165" y="12627"/>
                  </a:lnTo>
                  <a:lnTo>
                    <a:pt x="13409" y="12358"/>
                  </a:lnTo>
                  <a:lnTo>
                    <a:pt x="13629" y="12065"/>
                  </a:lnTo>
                  <a:lnTo>
                    <a:pt x="13824" y="11772"/>
                  </a:lnTo>
                  <a:lnTo>
                    <a:pt x="14019" y="11479"/>
                  </a:lnTo>
                  <a:lnTo>
                    <a:pt x="14215" y="11161"/>
                  </a:lnTo>
                  <a:lnTo>
                    <a:pt x="14386" y="10820"/>
                  </a:lnTo>
                  <a:lnTo>
                    <a:pt x="14532" y="10502"/>
                  </a:lnTo>
                  <a:lnTo>
                    <a:pt x="14654" y="10160"/>
                  </a:lnTo>
                  <a:lnTo>
                    <a:pt x="14777" y="9794"/>
                  </a:lnTo>
                  <a:lnTo>
                    <a:pt x="14899" y="9452"/>
                  </a:lnTo>
                  <a:lnTo>
                    <a:pt x="14972" y="9085"/>
                  </a:lnTo>
                  <a:lnTo>
                    <a:pt x="15045" y="8695"/>
                  </a:lnTo>
                  <a:lnTo>
                    <a:pt x="15094" y="8328"/>
                  </a:lnTo>
                  <a:lnTo>
                    <a:pt x="15118" y="7938"/>
                  </a:lnTo>
                  <a:lnTo>
                    <a:pt x="15118" y="7547"/>
                  </a:lnTo>
                  <a:lnTo>
                    <a:pt x="15094" y="6936"/>
                  </a:lnTo>
                  <a:lnTo>
                    <a:pt x="15021" y="6326"/>
                  </a:lnTo>
                  <a:lnTo>
                    <a:pt x="14899" y="5740"/>
                  </a:lnTo>
                  <a:lnTo>
                    <a:pt x="14728" y="5178"/>
                  </a:lnTo>
                  <a:lnTo>
                    <a:pt x="14532" y="4616"/>
                  </a:lnTo>
                  <a:lnTo>
                    <a:pt x="14288" y="4079"/>
                  </a:lnTo>
                  <a:lnTo>
                    <a:pt x="13995" y="3590"/>
                  </a:lnTo>
                  <a:lnTo>
                    <a:pt x="13653" y="3102"/>
                  </a:lnTo>
                  <a:lnTo>
                    <a:pt x="13458" y="3053"/>
                  </a:lnTo>
                  <a:lnTo>
                    <a:pt x="12163" y="4347"/>
                  </a:lnTo>
                  <a:lnTo>
                    <a:pt x="12383" y="4689"/>
                  </a:lnTo>
                  <a:lnTo>
                    <a:pt x="12578" y="5056"/>
                  </a:lnTo>
                  <a:lnTo>
                    <a:pt x="12749" y="5446"/>
                  </a:lnTo>
                  <a:lnTo>
                    <a:pt x="12896" y="5837"/>
                  </a:lnTo>
                  <a:lnTo>
                    <a:pt x="13018" y="6252"/>
                  </a:lnTo>
                  <a:lnTo>
                    <a:pt x="13091" y="6668"/>
                  </a:lnTo>
                  <a:lnTo>
                    <a:pt x="13165" y="7107"/>
                  </a:lnTo>
                  <a:lnTo>
                    <a:pt x="13165" y="7547"/>
                  </a:lnTo>
                  <a:lnTo>
                    <a:pt x="13140" y="8133"/>
                  </a:lnTo>
                  <a:lnTo>
                    <a:pt x="13067" y="8695"/>
                  </a:lnTo>
                  <a:lnTo>
                    <a:pt x="12920" y="9208"/>
                  </a:lnTo>
                  <a:lnTo>
                    <a:pt x="12725" y="9745"/>
                  </a:lnTo>
                  <a:lnTo>
                    <a:pt x="12505" y="10233"/>
                  </a:lnTo>
                  <a:lnTo>
                    <a:pt x="12212" y="10673"/>
                  </a:lnTo>
                  <a:lnTo>
                    <a:pt x="11895" y="11113"/>
                  </a:lnTo>
                  <a:lnTo>
                    <a:pt x="11528" y="11503"/>
                  </a:lnTo>
                  <a:lnTo>
                    <a:pt x="11138" y="11870"/>
                  </a:lnTo>
                  <a:lnTo>
                    <a:pt x="10698" y="12187"/>
                  </a:lnTo>
                  <a:lnTo>
                    <a:pt x="10234" y="12480"/>
                  </a:lnTo>
                  <a:lnTo>
                    <a:pt x="9745" y="12725"/>
                  </a:lnTo>
                  <a:lnTo>
                    <a:pt x="9233" y="12895"/>
                  </a:lnTo>
                  <a:lnTo>
                    <a:pt x="8695" y="13042"/>
                  </a:lnTo>
                  <a:lnTo>
                    <a:pt x="8133" y="13140"/>
                  </a:lnTo>
                  <a:lnTo>
                    <a:pt x="7572" y="13164"/>
                  </a:lnTo>
                  <a:lnTo>
                    <a:pt x="6986" y="13140"/>
                  </a:lnTo>
                  <a:lnTo>
                    <a:pt x="6448" y="13042"/>
                  </a:lnTo>
                  <a:lnTo>
                    <a:pt x="5911" y="12895"/>
                  </a:lnTo>
                  <a:lnTo>
                    <a:pt x="5398" y="12725"/>
                  </a:lnTo>
                  <a:lnTo>
                    <a:pt x="4910" y="12480"/>
                  </a:lnTo>
                  <a:lnTo>
                    <a:pt x="4446" y="12187"/>
                  </a:lnTo>
                  <a:lnTo>
                    <a:pt x="4006" y="11870"/>
                  </a:lnTo>
                  <a:lnTo>
                    <a:pt x="3615" y="11503"/>
                  </a:lnTo>
                  <a:lnTo>
                    <a:pt x="3249" y="11113"/>
                  </a:lnTo>
                  <a:lnTo>
                    <a:pt x="2931" y="10673"/>
                  </a:lnTo>
                  <a:lnTo>
                    <a:pt x="2638" y="10233"/>
                  </a:lnTo>
                  <a:lnTo>
                    <a:pt x="2418" y="9745"/>
                  </a:lnTo>
                  <a:lnTo>
                    <a:pt x="2223" y="9208"/>
                  </a:lnTo>
                  <a:lnTo>
                    <a:pt x="2077" y="8695"/>
                  </a:lnTo>
                  <a:lnTo>
                    <a:pt x="2003" y="8133"/>
                  </a:lnTo>
                  <a:lnTo>
                    <a:pt x="1954" y="7547"/>
                  </a:lnTo>
                  <a:lnTo>
                    <a:pt x="2003" y="6985"/>
                  </a:lnTo>
                  <a:lnTo>
                    <a:pt x="2077" y="6423"/>
                  </a:lnTo>
                  <a:lnTo>
                    <a:pt x="2223" y="5886"/>
                  </a:lnTo>
                  <a:lnTo>
                    <a:pt x="2418" y="5373"/>
                  </a:lnTo>
                  <a:lnTo>
                    <a:pt x="2638" y="4885"/>
                  </a:lnTo>
                  <a:lnTo>
                    <a:pt x="2931" y="4421"/>
                  </a:lnTo>
                  <a:lnTo>
                    <a:pt x="3249" y="4005"/>
                  </a:lnTo>
                  <a:lnTo>
                    <a:pt x="3615" y="3590"/>
                  </a:lnTo>
                  <a:lnTo>
                    <a:pt x="4006" y="3224"/>
                  </a:lnTo>
                  <a:lnTo>
                    <a:pt x="4446" y="2906"/>
                  </a:lnTo>
                  <a:lnTo>
                    <a:pt x="4910" y="2638"/>
                  </a:lnTo>
                  <a:lnTo>
                    <a:pt x="5398" y="2394"/>
                  </a:lnTo>
                  <a:lnTo>
                    <a:pt x="5911" y="2198"/>
                  </a:lnTo>
                  <a:lnTo>
                    <a:pt x="6448" y="2076"/>
                  </a:lnTo>
                  <a:lnTo>
                    <a:pt x="6986" y="1978"/>
                  </a:lnTo>
                  <a:lnTo>
                    <a:pt x="7572" y="1954"/>
                  </a:lnTo>
                  <a:lnTo>
                    <a:pt x="8011" y="1978"/>
                  </a:lnTo>
                  <a:lnTo>
                    <a:pt x="8451" y="2027"/>
                  </a:lnTo>
                  <a:lnTo>
                    <a:pt x="8866" y="2100"/>
                  </a:lnTo>
                  <a:lnTo>
                    <a:pt x="9281" y="2223"/>
                  </a:lnTo>
                  <a:lnTo>
                    <a:pt x="9672" y="2369"/>
                  </a:lnTo>
                  <a:lnTo>
                    <a:pt x="10063" y="2540"/>
                  </a:lnTo>
                  <a:lnTo>
                    <a:pt x="10429" y="2735"/>
                  </a:lnTo>
                  <a:lnTo>
                    <a:pt x="10771" y="2955"/>
                  </a:lnTo>
                  <a:lnTo>
                    <a:pt x="11943" y="1807"/>
                  </a:lnTo>
                  <a:lnTo>
                    <a:pt x="11846" y="1343"/>
                  </a:lnTo>
                  <a:lnTo>
                    <a:pt x="11382" y="1026"/>
                  </a:lnTo>
                  <a:lnTo>
                    <a:pt x="10893" y="782"/>
                  </a:lnTo>
                  <a:lnTo>
                    <a:pt x="10380" y="537"/>
                  </a:lnTo>
                  <a:lnTo>
                    <a:pt x="9843" y="342"/>
                  </a:lnTo>
                  <a:lnTo>
                    <a:pt x="9306" y="195"/>
                  </a:lnTo>
                  <a:lnTo>
                    <a:pt x="8744" y="98"/>
                  </a:lnTo>
                  <a:lnTo>
                    <a:pt x="8158" y="25"/>
                  </a:lnTo>
                  <a:lnTo>
                    <a:pt x="7572"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0" name="Google Shape;1130;p48"/>
            <p:cNvSpPr/>
            <p:nvPr/>
          </p:nvSpPr>
          <p:spPr>
            <a:xfrm>
              <a:off x="6068500" y="1771875"/>
              <a:ext cx="182575" cy="182600"/>
            </a:xfrm>
            <a:custGeom>
              <a:avLst/>
              <a:gdLst/>
              <a:ahLst/>
              <a:cxnLst/>
              <a:rect l="l" t="t" r="r" b="b"/>
              <a:pathLst>
                <a:path w="7303" h="7304" extrusionOk="0">
                  <a:moveTo>
                    <a:pt x="3664" y="1"/>
                  </a:moveTo>
                  <a:lnTo>
                    <a:pt x="3297" y="25"/>
                  </a:lnTo>
                  <a:lnTo>
                    <a:pt x="2931" y="74"/>
                  </a:lnTo>
                  <a:lnTo>
                    <a:pt x="2565" y="147"/>
                  </a:lnTo>
                  <a:lnTo>
                    <a:pt x="2247" y="294"/>
                  </a:lnTo>
                  <a:lnTo>
                    <a:pt x="1930" y="440"/>
                  </a:lnTo>
                  <a:lnTo>
                    <a:pt x="1612" y="611"/>
                  </a:lnTo>
                  <a:lnTo>
                    <a:pt x="1344" y="831"/>
                  </a:lnTo>
                  <a:lnTo>
                    <a:pt x="1075" y="1075"/>
                  </a:lnTo>
                  <a:lnTo>
                    <a:pt x="831" y="1320"/>
                  </a:lnTo>
                  <a:lnTo>
                    <a:pt x="635" y="1613"/>
                  </a:lnTo>
                  <a:lnTo>
                    <a:pt x="440" y="1906"/>
                  </a:lnTo>
                  <a:lnTo>
                    <a:pt x="293" y="2223"/>
                  </a:lnTo>
                  <a:lnTo>
                    <a:pt x="171" y="2565"/>
                  </a:lnTo>
                  <a:lnTo>
                    <a:pt x="74" y="2907"/>
                  </a:lnTo>
                  <a:lnTo>
                    <a:pt x="25" y="3273"/>
                  </a:lnTo>
                  <a:lnTo>
                    <a:pt x="0" y="3640"/>
                  </a:lnTo>
                  <a:lnTo>
                    <a:pt x="25" y="4031"/>
                  </a:lnTo>
                  <a:lnTo>
                    <a:pt x="74" y="4373"/>
                  </a:lnTo>
                  <a:lnTo>
                    <a:pt x="171" y="4739"/>
                  </a:lnTo>
                  <a:lnTo>
                    <a:pt x="293" y="5081"/>
                  </a:lnTo>
                  <a:lnTo>
                    <a:pt x="440" y="5398"/>
                  </a:lnTo>
                  <a:lnTo>
                    <a:pt x="635" y="5691"/>
                  </a:lnTo>
                  <a:lnTo>
                    <a:pt x="831" y="5960"/>
                  </a:lnTo>
                  <a:lnTo>
                    <a:pt x="1075" y="6229"/>
                  </a:lnTo>
                  <a:lnTo>
                    <a:pt x="1344" y="6473"/>
                  </a:lnTo>
                  <a:lnTo>
                    <a:pt x="1612" y="6668"/>
                  </a:lnTo>
                  <a:lnTo>
                    <a:pt x="1930" y="6864"/>
                  </a:lnTo>
                  <a:lnTo>
                    <a:pt x="2247" y="7010"/>
                  </a:lnTo>
                  <a:lnTo>
                    <a:pt x="2565" y="7132"/>
                  </a:lnTo>
                  <a:lnTo>
                    <a:pt x="2931" y="7230"/>
                  </a:lnTo>
                  <a:lnTo>
                    <a:pt x="3297" y="7279"/>
                  </a:lnTo>
                  <a:lnTo>
                    <a:pt x="3664" y="7303"/>
                  </a:lnTo>
                  <a:lnTo>
                    <a:pt x="4030" y="7279"/>
                  </a:lnTo>
                  <a:lnTo>
                    <a:pt x="4396" y="7230"/>
                  </a:lnTo>
                  <a:lnTo>
                    <a:pt x="4738" y="7132"/>
                  </a:lnTo>
                  <a:lnTo>
                    <a:pt x="5080" y="7010"/>
                  </a:lnTo>
                  <a:lnTo>
                    <a:pt x="5398" y="6864"/>
                  </a:lnTo>
                  <a:lnTo>
                    <a:pt x="5691" y="6668"/>
                  </a:lnTo>
                  <a:lnTo>
                    <a:pt x="5984" y="6473"/>
                  </a:lnTo>
                  <a:lnTo>
                    <a:pt x="6253" y="6229"/>
                  </a:lnTo>
                  <a:lnTo>
                    <a:pt x="6472" y="5960"/>
                  </a:lnTo>
                  <a:lnTo>
                    <a:pt x="6692" y="5691"/>
                  </a:lnTo>
                  <a:lnTo>
                    <a:pt x="6863" y="5398"/>
                  </a:lnTo>
                  <a:lnTo>
                    <a:pt x="7034" y="5081"/>
                  </a:lnTo>
                  <a:lnTo>
                    <a:pt x="7156" y="4739"/>
                  </a:lnTo>
                  <a:lnTo>
                    <a:pt x="7230" y="4373"/>
                  </a:lnTo>
                  <a:lnTo>
                    <a:pt x="7303" y="4031"/>
                  </a:lnTo>
                  <a:lnTo>
                    <a:pt x="7303" y="3640"/>
                  </a:lnTo>
                  <a:lnTo>
                    <a:pt x="7303" y="3396"/>
                  </a:lnTo>
                  <a:lnTo>
                    <a:pt x="7278" y="3176"/>
                  </a:lnTo>
                  <a:lnTo>
                    <a:pt x="7254" y="2932"/>
                  </a:lnTo>
                  <a:lnTo>
                    <a:pt x="7181" y="2712"/>
                  </a:lnTo>
                  <a:lnTo>
                    <a:pt x="7132" y="2492"/>
                  </a:lnTo>
                  <a:lnTo>
                    <a:pt x="7034" y="2272"/>
                  </a:lnTo>
                  <a:lnTo>
                    <a:pt x="6839" y="1857"/>
                  </a:lnTo>
                  <a:lnTo>
                    <a:pt x="5325" y="3347"/>
                  </a:lnTo>
                  <a:lnTo>
                    <a:pt x="5349" y="3640"/>
                  </a:lnTo>
                  <a:lnTo>
                    <a:pt x="5349" y="3811"/>
                  </a:lnTo>
                  <a:lnTo>
                    <a:pt x="5325" y="3982"/>
                  </a:lnTo>
                  <a:lnTo>
                    <a:pt x="5276" y="4153"/>
                  </a:lnTo>
                  <a:lnTo>
                    <a:pt x="5227" y="4299"/>
                  </a:lnTo>
                  <a:lnTo>
                    <a:pt x="5154" y="4446"/>
                  </a:lnTo>
                  <a:lnTo>
                    <a:pt x="5080" y="4592"/>
                  </a:lnTo>
                  <a:lnTo>
                    <a:pt x="4983" y="4739"/>
                  </a:lnTo>
                  <a:lnTo>
                    <a:pt x="4860" y="4861"/>
                  </a:lnTo>
                  <a:lnTo>
                    <a:pt x="4738" y="4959"/>
                  </a:lnTo>
                  <a:lnTo>
                    <a:pt x="4616" y="5056"/>
                  </a:lnTo>
                  <a:lnTo>
                    <a:pt x="4470" y="5154"/>
                  </a:lnTo>
                  <a:lnTo>
                    <a:pt x="4323" y="5203"/>
                  </a:lnTo>
                  <a:lnTo>
                    <a:pt x="4177" y="5276"/>
                  </a:lnTo>
                  <a:lnTo>
                    <a:pt x="4006" y="5301"/>
                  </a:lnTo>
                  <a:lnTo>
                    <a:pt x="3835" y="5349"/>
                  </a:lnTo>
                  <a:lnTo>
                    <a:pt x="3493" y="5349"/>
                  </a:lnTo>
                  <a:lnTo>
                    <a:pt x="3322" y="5301"/>
                  </a:lnTo>
                  <a:lnTo>
                    <a:pt x="3151" y="5276"/>
                  </a:lnTo>
                  <a:lnTo>
                    <a:pt x="3004" y="5203"/>
                  </a:lnTo>
                  <a:lnTo>
                    <a:pt x="2858" y="5154"/>
                  </a:lnTo>
                  <a:lnTo>
                    <a:pt x="2711" y="5056"/>
                  </a:lnTo>
                  <a:lnTo>
                    <a:pt x="2589" y="4959"/>
                  </a:lnTo>
                  <a:lnTo>
                    <a:pt x="2467" y="4861"/>
                  </a:lnTo>
                  <a:lnTo>
                    <a:pt x="2345" y="4739"/>
                  </a:lnTo>
                  <a:lnTo>
                    <a:pt x="2247" y="4592"/>
                  </a:lnTo>
                  <a:lnTo>
                    <a:pt x="2174" y="4446"/>
                  </a:lnTo>
                  <a:lnTo>
                    <a:pt x="2101" y="4299"/>
                  </a:lnTo>
                  <a:lnTo>
                    <a:pt x="2027" y="4153"/>
                  </a:lnTo>
                  <a:lnTo>
                    <a:pt x="2003" y="3982"/>
                  </a:lnTo>
                  <a:lnTo>
                    <a:pt x="1979" y="3811"/>
                  </a:lnTo>
                  <a:lnTo>
                    <a:pt x="1954" y="3640"/>
                  </a:lnTo>
                  <a:lnTo>
                    <a:pt x="1979" y="3469"/>
                  </a:lnTo>
                  <a:lnTo>
                    <a:pt x="2003" y="3298"/>
                  </a:lnTo>
                  <a:lnTo>
                    <a:pt x="2027" y="3151"/>
                  </a:lnTo>
                  <a:lnTo>
                    <a:pt x="2101" y="2980"/>
                  </a:lnTo>
                  <a:lnTo>
                    <a:pt x="2174" y="2834"/>
                  </a:lnTo>
                  <a:lnTo>
                    <a:pt x="2247" y="2687"/>
                  </a:lnTo>
                  <a:lnTo>
                    <a:pt x="2345" y="2565"/>
                  </a:lnTo>
                  <a:lnTo>
                    <a:pt x="2467" y="2443"/>
                  </a:lnTo>
                  <a:lnTo>
                    <a:pt x="2589" y="2345"/>
                  </a:lnTo>
                  <a:lnTo>
                    <a:pt x="2711" y="2248"/>
                  </a:lnTo>
                  <a:lnTo>
                    <a:pt x="2858" y="2150"/>
                  </a:lnTo>
                  <a:lnTo>
                    <a:pt x="3004" y="2077"/>
                  </a:lnTo>
                  <a:lnTo>
                    <a:pt x="3151" y="2028"/>
                  </a:lnTo>
                  <a:lnTo>
                    <a:pt x="3322" y="1979"/>
                  </a:lnTo>
                  <a:lnTo>
                    <a:pt x="3493" y="1955"/>
                  </a:lnTo>
                  <a:lnTo>
                    <a:pt x="3664" y="1955"/>
                  </a:lnTo>
                  <a:lnTo>
                    <a:pt x="3957" y="1979"/>
                  </a:lnTo>
                  <a:lnTo>
                    <a:pt x="5447" y="465"/>
                  </a:lnTo>
                  <a:lnTo>
                    <a:pt x="5056" y="269"/>
                  </a:lnTo>
                  <a:lnTo>
                    <a:pt x="4836" y="196"/>
                  </a:lnTo>
                  <a:lnTo>
                    <a:pt x="4616" y="123"/>
                  </a:lnTo>
                  <a:lnTo>
                    <a:pt x="4372" y="74"/>
                  </a:lnTo>
                  <a:lnTo>
                    <a:pt x="4152" y="25"/>
                  </a:lnTo>
                  <a:lnTo>
                    <a:pt x="390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1" name="Google Shape;1131;p48"/>
            <p:cNvSpPr/>
            <p:nvPr/>
          </p:nvSpPr>
          <p:spPr>
            <a:xfrm>
              <a:off x="5981175" y="2005125"/>
              <a:ext cx="75125" cy="70850"/>
            </a:xfrm>
            <a:custGeom>
              <a:avLst/>
              <a:gdLst/>
              <a:ahLst/>
              <a:cxnLst/>
              <a:rect l="l" t="t" r="r" b="b"/>
              <a:pathLst>
                <a:path w="3005" h="2834" extrusionOk="0">
                  <a:moveTo>
                    <a:pt x="1466" y="0"/>
                  </a:moveTo>
                  <a:lnTo>
                    <a:pt x="294" y="1173"/>
                  </a:lnTo>
                  <a:lnTo>
                    <a:pt x="172" y="1319"/>
                  </a:lnTo>
                  <a:lnTo>
                    <a:pt x="74" y="1490"/>
                  </a:lnTo>
                  <a:lnTo>
                    <a:pt x="25" y="1661"/>
                  </a:lnTo>
                  <a:lnTo>
                    <a:pt x="1" y="1857"/>
                  </a:lnTo>
                  <a:lnTo>
                    <a:pt x="25" y="2052"/>
                  </a:lnTo>
                  <a:lnTo>
                    <a:pt x="74" y="2223"/>
                  </a:lnTo>
                  <a:lnTo>
                    <a:pt x="172" y="2394"/>
                  </a:lnTo>
                  <a:lnTo>
                    <a:pt x="294" y="2540"/>
                  </a:lnTo>
                  <a:lnTo>
                    <a:pt x="440" y="2663"/>
                  </a:lnTo>
                  <a:lnTo>
                    <a:pt x="611" y="2760"/>
                  </a:lnTo>
                  <a:lnTo>
                    <a:pt x="807" y="2809"/>
                  </a:lnTo>
                  <a:lnTo>
                    <a:pt x="978" y="2833"/>
                  </a:lnTo>
                  <a:lnTo>
                    <a:pt x="1173" y="2809"/>
                  </a:lnTo>
                  <a:lnTo>
                    <a:pt x="1344" y="2760"/>
                  </a:lnTo>
                  <a:lnTo>
                    <a:pt x="1515" y="2663"/>
                  </a:lnTo>
                  <a:lnTo>
                    <a:pt x="1686" y="2540"/>
                  </a:lnTo>
                  <a:lnTo>
                    <a:pt x="2858" y="1368"/>
                  </a:lnTo>
                  <a:lnTo>
                    <a:pt x="3005" y="1197"/>
                  </a:lnTo>
                  <a:lnTo>
                    <a:pt x="2590" y="928"/>
                  </a:lnTo>
                  <a:lnTo>
                    <a:pt x="2199" y="635"/>
                  </a:lnTo>
                  <a:lnTo>
                    <a:pt x="1808" y="342"/>
                  </a:lnTo>
                  <a:lnTo>
                    <a:pt x="1466"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2" name="Google Shape;1132;p48"/>
            <p:cNvSpPr/>
            <p:nvPr/>
          </p:nvSpPr>
          <p:spPr>
            <a:xfrm>
              <a:off x="6263875" y="2005125"/>
              <a:ext cx="74525" cy="70850"/>
            </a:xfrm>
            <a:custGeom>
              <a:avLst/>
              <a:gdLst/>
              <a:ahLst/>
              <a:cxnLst/>
              <a:rect l="l" t="t" r="r" b="b"/>
              <a:pathLst>
                <a:path w="2981" h="2834" extrusionOk="0">
                  <a:moveTo>
                    <a:pt x="1539" y="0"/>
                  </a:moveTo>
                  <a:lnTo>
                    <a:pt x="1173" y="342"/>
                  </a:lnTo>
                  <a:lnTo>
                    <a:pt x="807" y="635"/>
                  </a:lnTo>
                  <a:lnTo>
                    <a:pt x="416" y="928"/>
                  </a:lnTo>
                  <a:lnTo>
                    <a:pt x="1" y="1197"/>
                  </a:lnTo>
                  <a:lnTo>
                    <a:pt x="123" y="1368"/>
                  </a:lnTo>
                  <a:lnTo>
                    <a:pt x="1319" y="2540"/>
                  </a:lnTo>
                  <a:lnTo>
                    <a:pt x="1466" y="2663"/>
                  </a:lnTo>
                  <a:lnTo>
                    <a:pt x="1637" y="2760"/>
                  </a:lnTo>
                  <a:lnTo>
                    <a:pt x="1832" y="2809"/>
                  </a:lnTo>
                  <a:lnTo>
                    <a:pt x="2003" y="2833"/>
                  </a:lnTo>
                  <a:lnTo>
                    <a:pt x="2199" y="2809"/>
                  </a:lnTo>
                  <a:lnTo>
                    <a:pt x="2370" y="2760"/>
                  </a:lnTo>
                  <a:lnTo>
                    <a:pt x="2541" y="2663"/>
                  </a:lnTo>
                  <a:lnTo>
                    <a:pt x="2712" y="2540"/>
                  </a:lnTo>
                  <a:lnTo>
                    <a:pt x="2834" y="2394"/>
                  </a:lnTo>
                  <a:lnTo>
                    <a:pt x="2931" y="2223"/>
                  </a:lnTo>
                  <a:lnTo>
                    <a:pt x="2980" y="2052"/>
                  </a:lnTo>
                  <a:lnTo>
                    <a:pt x="2980" y="1857"/>
                  </a:lnTo>
                  <a:lnTo>
                    <a:pt x="2980" y="1661"/>
                  </a:lnTo>
                  <a:lnTo>
                    <a:pt x="2931" y="1490"/>
                  </a:lnTo>
                  <a:lnTo>
                    <a:pt x="2834" y="1319"/>
                  </a:lnTo>
                  <a:lnTo>
                    <a:pt x="2712" y="1173"/>
                  </a:lnTo>
                  <a:lnTo>
                    <a:pt x="1539"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3" name="Google Shape;1133;p48"/>
            <p:cNvSpPr/>
            <p:nvPr/>
          </p:nvSpPr>
          <p:spPr>
            <a:xfrm>
              <a:off x="6147875" y="1619250"/>
              <a:ext cx="251575" cy="255850"/>
            </a:xfrm>
            <a:custGeom>
              <a:avLst/>
              <a:gdLst/>
              <a:ahLst/>
              <a:cxnLst/>
              <a:rect l="l" t="t" r="r" b="b"/>
              <a:pathLst>
                <a:path w="10063" h="10234" extrusionOk="0">
                  <a:moveTo>
                    <a:pt x="7352" y="0"/>
                  </a:moveTo>
                  <a:lnTo>
                    <a:pt x="7254" y="24"/>
                  </a:lnTo>
                  <a:lnTo>
                    <a:pt x="7181" y="73"/>
                  </a:lnTo>
                  <a:lnTo>
                    <a:pt x="7083" y="147"/>
                  </a:lnTo>
                  <a:lnTo>
                    <a:pt x="5447" y="1758"/>
                  </a:lnTo>
                  <a:lnTo>
                    <a:pt x="5373" y="1856"/>
                  </a:lnTo>
                  <a:lnTo>
                    <a:pt x="5300" y="1978"/>
                  </a:lnTo>
                  <a:lnTo>
                    <a:pt x="5227" y="2125"/>
                  </a:lnTo>
                  <a:lnTo>
                    <a:pt x="5178" y="2247"/>
                  </a:lnTo>
                  <a:lnTo>
                    <a:pt x="5154" y="2393"/>
                  </a:lnTo>
                  <a:lnTo>
                    <a:pt x="5129" y="2540"/>
                  </a:lnTo>
                  <a:lnTo>
                    <a:pt x="5129" y="2687"/>
                  </a:lnTo>
                  <a:lnTo>
                    <a:pt x="5129" y="2809"/>
                  </a:lnTo>
                  <a:lnTo>
                    <a:pt x="5349" y="3981"/>
                  </a:lnTo>
                  <a:lnTo>
                    <a:pt x="5398" y="4152"/>
                  </a:lnTo>
                  <a:lnTo>
                    <a:pt x="147" y="9403"/>
                  </a:lnTo>
                  <a:lnTo>
                    <a:pt x="74" y="9476"/>
                  </a:lnTo>
                  <a:lnTo>
                    <a:pt x="25" y="9574"/>
                  </a:lnTo>
                  <a:lnTo>
                    <a:pt x="0" y="9672"/>
                  </a:lnTo>
                  <a:lnTo>
                    <a:pt x="0" y="9745"/>
                  </a:lnTo>
                  <a:lnTo>
                    <a:pt x="0" y="9843"/>
                  </a:lnTo>
                  <a:lnTo>
                    <a:pt x="25" y="9940"/>
                  </a:lnTo>
                  <a:lnTo>
                    <a:pt x="74" y="10013"/>
                  </a:lnTo>
                  <a:lnTo>
                    <a:pt x="147" y="10087"/>
                  </a:lnTo>
                  <a:lnTo>
                    <a:pt x="220" y="10160"/>
                  </a:lnTo>
                  <a:lnTo>
                    <a:pt x="293" y="10209"/>
                  </a:lnTo>
                  <a:lnTo>
                    <a:pt x="391" y="10233"/>
                  </a:lnTo>
                  <a:lnTo>
                    <a:pt x="586" y="10233"/>
                  </a:lnTo>
                  <a:lnTo>
                    <a:pt x="660" y="10209"/>
                  </a:lnTo>
                  <a:lnTo>
                    <a:pt x="757" y="10160"/>
                  </a:lnTo>
                  <a:lnTo>
                    <a:pt x="831" y="10087"/>
                  </a:lnTo>
                  <a:lnTo>
                    <a:pt x="6204" y="4738"/>
                  </a:lnTo>
                  <a:lnTo>
                    <a:pt x="7254" y="4909"/>
                  </a:lnTo>
                  <a:lnTo>
                    <a:pt x="7376" y="4933"/>
                  </a:lnTo>
                  <a:lnTo>
                    <a:pt x="7523" y="4933"/>
                  </a:lnTo>
                  <a:lnTo>
                    <a:pt x="7645" y="4909"/>
                  </a:lnTo>
                  <a:lnTo>
                    <a:pt x="7791" y="4860"/>
                  </a:lnTo>
                  <a:lnTo>
                    <a:pt x="7938" y="4811"/>
                  </a:lnTo>
                  <a:lnTo>
                    <a:pt x="8060" y="4763"/>
                  </a:lnTo>
                  <a:lnTo>
                    <a:pt x="8182" y="4689"/>
                  </a:lnTo>
                  <a:lnTo>
                    <a:pt x="8280" y="4592"/>
                  </a:lnTo>
                  <a:lnTo>
                    <a:pt x="9916" y="2955"/>
                  </a:lnTo>
                  <a:lnTo>
                    <a:pt x="9989" y="2882"/>
                  </a:lnTo>
                  <a:lnTo>
                    <a:pt x="10038" y="2784"/>
                  </a:lnTo>
                  <a:lnTo>
                    <a:pt x="10063" y="2711"/>
                  </a:lnTo>
                  <a:lnTo>
                    <a:pt x="10038" y="2613"/>
                  </a:lnTo>
                  <a:lnTo>
                    <a:pt x="10014" y="2564"/>
                  </a:lnTo>
                  <a:lnTo>
                    <a:pt x="9940" y="2491"/>
                  </a:lnTo>
                  <a:lnTo>
                    <a:pt x="9843" y="2442"/>
                  </a:lnTo>
                  <a:lnTo>
                    <a:pt x="9745" y="2418"/>
                  </a:lnTo>
                  <a:lnTo>
                    <a:pt x="8695" y="2223"/>
                  </a:lnTo>
                  <a:lnTo>
                    <a:pt x="9721" y="1197"/>
                  </a:lnTo>
                  <a:lnTo>
                    <a:pt x="9794" y="1123"/>
                  </a:lnTo>
                  <a:lnTo>
                    <a:pt x="9843" y="1026"/>
                  </a:lnTo>
                  <a:lnTo>
                    <a:pt x="9867" y="953"/>
                  </a:lnTo>
                  <a:lnTo>
                    <a:pt x="9867" y="855"/>
                  </a:lnTo>
                  <a:lnTo>
                    <a:pt x="9867" y="757"/>
                  </a:lnTo>
                  <a:lnTo>
                    <a:pt x="9843" y="659"/>
                  </a:lnTo>
                  <a:lnTo>
                    <a:pt x="9794" y="586"/>
                  </a:lnTo>
                  <a:lnTo>
                    <a:pt x="9721" y="513"/>
                  </a:lnTo>
                  <a:lnTo>
                    <a:pt x="9647" y="440"/>
                  </a:lnTo>
                  <a:lnTo>
                    <a:pt x="9574" y="391"/>
                  </a:lnTo>
                  <a:lnTo>
                    <a:pt x="9476" y="366"/>
                  </a:lnTo>
                  <a:lnTo>
                    <a:pt x="9281" y="366"/>
                  </a:lnTo>
                  <a:lnTo>
                    <a:pt x="9208" y="391"/>
                  </a:lnTo>
                  <a:lnTo>
                    <a:pt x="9110" y="440"/>
                  </a:lnTo>
                  <a:lnTo>
                    <a:pt x="9037" y="513"/>
                  </a:lnTo>
                  <a:lnTo>
                    <a:pt x="7889" y="1661"/>
                  </a:lnTo>
                  <a:lnTo>
                    <a:pt x="7840" y="1490"/>
                  </a:lnTo>
                  <a:lnTo>
                    <a:pt x="7620" y="318"/>
                  </a:lnTo>
                  <a:lnTo>
                    <a:pt x="7596" y="195"/>
                  </a:lnTo>
                  <a:lnTo>
                    <a:pt x="7547" y="98"/>
                  </a:lnTo>
                  <a:lnTo>
                    <a:pt x="7498" y="49"/>
                  </a:lnTo>
                  <a:lnTo>
                    <a:pt x="7425"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134" name="Google Shape;1134;p48"/>
          <p:cNvGrpSpPr/>
          <p:nvPr/>
        </p:nvGrpSpPr>
        <p:grpSpPr>
          <a:xfrm>
            <a:off x="5408764" y="1492360"/>
            <a:ext cx="401719" cy="366502"/>
            <a:chOff x="6625350" y="1613750"/>
            <a:chExt cx="480525" cy="438400"/>
          </a:xfrm>
        </p:grpSpPr>
        <p:sp>
          <p:nvSpPr>
            <p:cNvPr id="1135" name="Google Shape;1135;p48"/>
            <p:cNvSpPr/>
            <p:nvPr/>
          </p:nvSpPr>
          <p:spPr>
            <a:xfrm>
              <a:off x="6670525" y="1887275"/>
              <a:ext cx="117875" cy="164875"/>
            </a:xfrm>
            <a:custGeom>
              <a:avLst/>
              <a:gdLst/>
              <a:ahLst/>
              <a:cxnLst/>
              <a:rect l="l" t="t" r="r" b="b"/>
              <a:pathLst>
                <a:path w="4715" h="6595" extrusionOk="0">
                  <a:moveTo>
                    <a:pt x="0" y="1"/>
                  </a:moveTo>
                  <a:lnTo>
                    <a:pt x="538" y="6058"/>
                  </a:lnTo>
                  <a:lnTo>
                    <a:pt x="562" y="6180"/>
                  </a:lnTo>
                  <a:lnTo>
                    <a:pt x="587" y="6277"/>
                  </a:lnTo>
                  <a:lnTo>
                    <a:pt x="660" y="6351"/>
                  </a:lnTo>
                  <a:lnTo>
                    <a:pt x="733" y="6448"/>
                  </a:lnTo>
                  <a:lnTo>
                    <a:pt x="806" y="6497"/>
                  </a:lnTo>
                  <a:lnTo>
                    <a:pt x="904" y="6546"/>
                  </a:lnTo>
                  <a:lnTo>
                    <a:pt x="1002" y="6571"/>
                  </a:lnTo>
                  <a:lnTo>
                    <a:pt x="1124" y="6595"/>
                  </a:lnTo>
                  <a:lnTo>
                    <a:pt x="4128" y="6595"/>
                  </a:lnTo>
                  <a:lnTo>
                    <a:pt x="4274" y="6571"/>
                  </a:lnTo>
                  <a:lnTo>
                    <a:pt x="4397" y="6522"/>
                  </a:lnTo>
                  <a:lnTo>
                    <a:pt x="4494" y="6473"/>
                  </a:lnTo>
                  <a:lnTo>
                    <a:pt x="4592" y="6375"/>
                  </a:lnTo>
                  <a:lnTo>
                    <a:pt x="4665" y="6253"/>
                  </a:lnTo>
                  <a:lnTo>
                    <a:pt x="4714" y="6155"/>
                  </a:lnTo>
                  <a:lnTo>
                    <a:pt x="4714" y="6009"/>
                  </a:lnTo>
                  <a:lnTo>
                    <a:pt x="4714" y="5887"/>
                  </a:lnTo>
                  <a:lnTo>
                    <a:pt x="3713" y="123"/>
                  </a:lnTo>
                  <a:lnTo>
                    <a:pt x="2589" y="50"/>
                  </a:lnTo>
                  <a:lnTo>
                    <a:pt x="1637" y="25"/>
                  </a:lnTo>
                  <a:lnTo>
                    <a:pt x="0"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6" name="Google Shape;1136;p48"/>
            <p:cNvSpPr/>
            <p:nvPr/>
          </p:nvSpPr>
          <p:spPr>
            <a:xfrm>
              <a:off x="7075950" y="1754175"/>
              <a:ext cx="29925" cy="99550"/>
            </a:xfrm>
            <a:custGeom>
              <a:avLst/>
              <a:gdLst/>
              <a:ahLst/>
              <a:cxnLst/>
              <a:rect l="l" t="t" r="r" b="b"/>
              <a:pathLst>
                <a:path w="1197" h="3982" extrusionOk="0">
                  <a:moveTo>
                    <a:pt x="0" y="1"/>
                  </a:moveTo>
                  <a:lnTo>
                    <a:pt x="0" y="3981"/>
                  </a:lnTo>
                  <a:lnTo>
                    <a:pt x="269" y="3811"/>
                  </a:lnTo>
                  <a:lnTo>
                    <a:pt x="489" y="3615"/>
                  </a:lnTo>
                  <a:lnTo>
                    <a:pt x="684" y="3420"/>
                  </a:lnTo>
                  <a:lnTo>
                    <a:pt x="855" y="3176"/>
                  </a:lnTo>
                  <a:lnTo>
                    <a:pt x="1002" y="2907"/>
                  </a:lnTo>
                  <a:lnTo>
                    <a:pt x="1099" y="2614"/>
                  </a:lnTo>
                  <a:lnTo>
                    <a:pt x="1173" y="2296"/>
                  </a:lnTo>
                  <a:lnTo>
                    <a:pt x="1197" y="1979"/>
                  </a:lnTo>
                  <a:lnTo>
                    <a:pt x="1173" y="1661"/>
                  </a:lnTo>
                  <a:lnTo>
                    <a:pt x="1099" y="1368"/>
                  </a:lnTo>
                  <a:lnTo>
                    <a:pt x="1002" y="1075"/>
                  </a:lnTo>
                  <a:lnTo>
                    <a:pt x="855" y="806"/>
                  </a:lnTo>
                  <a:lnTo>
                    <a:pt x="684" y="562"/>
                  </a:lnTo>
                  <a:lnTo>
                    <a:pt x="489" y="342"/>
                  </a:lnTo>
                  <a:lnTo>
                    <a:pt x="269" y="171"/>
                  </a:lnTo>
                  <a:lnTo>
                    <a:pt x="0"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7" name="Google Shape;1137;p48"/>
            <p:cNvSpPr/>
            <p:nvPr/>
          </p:nvSpPr>
          <p:spPr>
            <a:xfrm>
              <a:off x="6625350" y="1729750"/>
              <a:ext cx="97700" cy="147175"/>
            </a:xfrm>
            <a:custGeom>
              <a:avLst/>
              <a:gdLst/>
              <a:ahLst/>
              <a:cxnLst/>
              <a:rect l="l" t="t" r="r" b="b"/>
              <a:pathLst>
                <a:path w="3908" h="5887" extrusionOk="0">
                  <a:moveTo>
                    <a:pt x="3908" y="1"/>
                  </a:moveTo>
                  <a:lnTo>
                    <a:pt x="2711" y="25"/>
                  </a:lnTo>
                  <a:lnTo>
                    <a:pt x="1759" y="25"/>
                  </a:lnTo>
                  <a:lnTo>
                    <a:pt x="1588" y="49"/>
                  </a:lnTo>
                  <a:lnTo>
                    <a:pt x="1417" y="74"/>
                  </a:lnTo>
                  <a:lnTo>
                    <a:pt x="1246" y="123"/>
                  </a:lnTo>
                  <a:lnTo>
                    <a:pt x="1099" y="172"/>
                  </a:lnTo>
                  <a:lnTo>
                    <a:pt x="953" y="245"/>
                  </a:lnTo>
                  <a:lnTo>
                    <a:pt x="806" y="343"/>
                  </a:lnTo>
                  <a:lnTo>
                    <a:pt x="660" y="440"/>
                  </a:lnTo>
                  <a:lnTo>
                    <a:pt x="537" y="562"/>
                  </a:lnTo>
                  <a:lnTo>
                    <a:pt x="415" y="684"/>
                  </a:lnTo>
                  <a:lnTo>
                    <a:pt x="318" y="831"/>
                  </a:lnTo>
                  <a:lnTo>
                    <a:pt x="220" y="978"/>
                  </a:lnTo>
                  <a:lnTo>
                    <a:pt x="147" y="1124"/>
                  </a:lnTo>
                  <a:lnTo>
                    <a:pt x="73" y="1295"/>
                  </a:lnTo>
                  <a:lnTo>
                    <a:pt x="49" y="1442"/>
                  </a:lnTo>
                  <a:lnTo>
                    <a:pt x="0" y="1613"/>
                  </a:lnTo>
                  <a:lnTo>
                    <a:pt x="0" y="1783"/>
                  </a:lnTo>
                  <a:lnTo>
                    <a:pt x="0" y="4128"/>
                  </a:lnTo>
                  <a:lnTo>
                    <a:pt x="0" y="4299"/>
                  </a:lnTo>
                  <a:lnTo>
                    <a:pt x="49" y="4446"/>
                  </a:lnTo>
                  <a:lnTo>
                    <a:pt x="73" y="4617"/>
                  </a:lnTo>
                  <a:lnTo>
                    <a:pt x="147" y="4763"/>
                  </a:lnTo>
                  <a:lnTo>
                    <a:pt x="220" y="4934"/>
                  </a:lnTo>
                  <a:lnTo>
                    <a:pt x="318" y="5081"/>
                  </a:lnTo>
                  <a:lnTo>
                    <a:pt x="415" y="5203"/>
                  </a:lnTo>
                  <a:lnTo>
                    <a:pt x="537" y="5325"/>
                  </a:lnTo>
                  <a:lnTo>
                    <a:pt x="660" y="5447"/>
                  </a:lnTo>
                  <a:lnTo>
                    <a:pt x="806" y="5545"/>
                  </a:lnTo>
                  <a:lnTo>
                    <a:pt x="953" y="5642"/>
                  </a:lnTo>
                  <a:lnTo>
                    <a:pt x="1099" y="5716"/>
                  </a:lnTo>
                  <a:lnTo>
                    <a:pt x="1246" y="5789"/>
                  </a:lnTo>
                  <a:lnTo>
                    <a:pt x="1417" y="5838"/>
                  </a:lnTo>
                  <a:lnTo>
                    <a:pt x="1588" y="5862"/>
                  </a:lnTo>
                  <a:lnTo>
                    <a:pt x="1759" y="5862"/>
                  </a:lnTo>
                  <a:lnTo>
                    <a:pt x="2711" y="5887"/>
                  </a:lnTo>
                  <a:lnTo>
                    <a:pt x="3908" y="5887"/>
                  </a:lnTo>
                  <a:lnTo>
                    <a:pt x="390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8" name="Google Shape;1138;p48"/>
            <p:cNvSpPr/>
            <p:nvPr/>
          </p:nvSpPr>
          <p:spPr>
            <a:xfrm>
              <a:off x="6736475" y="1638175"/>
              <a:ext cx="279650" cy="330325"/>
            </a:xfrm>
            <a:custGeom>
              <a:avLst/>
              <a:gdLst/>
              <a:ahLst/>
              <a:cxnLst/>
              <a:rect l="l" t="t" r="r" b="b"/>
              <a:pathLst>
                <a:path w="11186" h="13213" extrusionOk="0">
                  <a:moveTo>
                    <a:pt x="11186" y="0"/>
                  </a:moveTo>
                  <a:lnTo>
                    <a:pt x="10771" y="342"/>
                  </a:lnTo>
                  <a:lnTo>
                    <a:pt x="10380" y="635"/>
                  </a:lnTo>
                  <a:lnTo>
                    <a:pt x="9940" y="904"/>
                  </a:lnTo>
                  <a:lnTo>
                    <a:pt x="9525" y="1172"/>
                  </a:lnTo>
                  <a:lnTo>
                    <a:pt x="9110" y="1417"/>
                  </a:lnTo>
                  <a:lnTo>
                    <a:pt x="8695" y="1661"/>
                  </a:lnTo>
                  <a:lnTo>
                    <a:pt x="7840" y="2052"/>
                  </a:lnTo>
                  <a:lnTo>
                    <a:pt x="7034" y="2418"/>
                  </a:lnTo>
                  <a:lnTo>
                    <a:pt x="6228" y="2687"/>
                  </a:lnTo>
                  <a:lnTo>
                    <a:pt x="5471" y="2931"/>
                  </a:lnTo>
                  <a:lnTo>
                    <a:pt x="4763" y="3126"/>
                  </a:lnTo>
                  <a:lnTo>
                    <a:pt x="4225" y="3248"/>
                  </a:lnTo>
                  <a:lnTo>
                    <a:pt x="3664" y="3346"/>
                  </a:lnTo>
                  <a:lnTo>
                    <a:pt x="3077" y="3419"/>
                  </a:lnTo>
                  <a:lnTo>
                    <a:pt x="2467" y="3493"/>
                  </a:lnTo>
                  <a:lnTo>
                    <a:pt x="1221" y="3590"/>
                  </a:lnTo>
                  <a:lnTo>
                    <a:pt x="0" y="3664"/>
                  </a:lnTo>
                  <a:lnTo>
                    <a:pt x="0" y="9574"/>
                  </a:lnTo>
                  <a:lnTo>
                    <a:pt x="1221" y="9623"/>
                  </a:lnTo>
                  <a:lnTo>
                    <a:pt x="2467" y="9721"/>
                  </a:lnTo>
                  <a:lnTo>
                    <a:pt x="3077" y="9794"/>
                  </a:lnTo>
                  <a:lnTo>
                    <a:pt x="3664" y="9891"/>
                  </a:lnTo>
                  <a:lnTo>
                    <a:pt x="4225" y="9989"/>
                  </a:lnTo>
                  <a:lnTo>
                    <a:pt x="4763" y="10111"/>
                  </a:lnTo>
                  <a:lnTo>
                    <a:pt x="5471" y="10307"/>
                  </a:lnTo>
                  <a:lnTo>
                    <a:pt x="6228" y="10526"/>
                  </a:lnTo>
                  <a:lnTo>
                    <a:pt x="7034" y="10820"/>
                  </a:lnTo>
                  <a:lnTo>
                    <a:pt x="7840" y="11161"/>
                  </a:lnTo>
                  <a:lnTo>
                    <a:pt x="8695" y="11577"/>
                  </a:lnTo>
                  <a:lnTo>
                    <a:pt x="9110" y="11796"/>
                  </a:lnTo>
                  <a:lnTo>
                    <a:pt x="9525" y="12041"/>
                  </a:lnTo>
                  <a:lnTo>
                    <a:pt x="9940" y="12309"/>
                  </a:lnTo>
                  <a:lnTo>
                    <a:pt x="10380" y="12602"/>
                  </a:lnTo>
                  <a:lnTo>
                    <a:pt x="10771" y="12896"/>
                  </a:lnTo>
                  <a:lnTo>
                    <a:pt x="11186" y="13213"/>
                  </a:lnTo>
                  <a:lnTo>
                    <a:pt x="11186"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9" name="Google Shape;1139;p48"/>
            <p:cNvSpPr/>
            <p:nvPr/>
          </p:nvSpPr>
          <p:spPr>
            <a:xfrm>
              <a:off x="7029550" y="1613750"/>
              <a:ext cx="34200" cy="379800"/>
            </a:xfrm>
            <a:custGeom>
              <a:avLst/>
              <a:gdLst/>
              <a:ahLst/>
              <a:cxnLst/>
              <a:rect l="l" t="t" r="r" b="b"/>
              <a:pathLst>
                <a:path w="1368" h="15192" extrusionOk="0">
                  <a:moveTo>
                    <a:pt x="684" y="0"/>
                  </a:moveTo>
                  <a:lnTo>
                    <a:pt x="562" y="25"/>
                  </a:lnTo>
                  <a:lnTo>
                    <a:pt x="464" y="98"/>
                  </a:lnTo>
                  <a:lnTo>
                    <a:pt x="366" y="171"/>
                  </a:lnTo>
                  <a:lnTo>
                    <a:pt x="0" y="513"/>
                  </a:lnTo>
                  <a:lnTo>
                    <a:pt x="0" y="14654"/>
                  </a:lnTo>
                  <a:lnTo>
                    <a:pt x="366" y="15020"/>
                  </a:lnTo>
                  <a:lnTo>
                    <a:pt x="464" y="15094"/>
                  </a:lnTo>
                  <a:lnTo>
                    <a:pt x="562" y="15143"/>
                  </a:lnTo>
                  <a:lnTo>
                    <a:pt x="684" y="15191"/>
                  </a:lnTo>
                  <a:lnTo>
                    <a:pt x="904" y="15191"/>
                  </a:lnTo>
                  <a:lnTo>
                    <a:pt x="1001" y="15143"/>
                  </a:lnTo>
                  <a:lnTo>
                    <a:pt x="1148" y="15045"/>
                  </a:lnTo>
                  <a:lnTo>
                    <a:pt x="1270" y="14923"/>
                  </a:lnTo>
                  <a:lnTo>
                    <a:pt x="1343" y="14776"/>
                  </a:lnTo>
                  <a:lnTo>
                    <a:pt x="1368" y="14605"/>
                  </a:lnTo>
                  <a:lnTo>
                    <a:pt x="1368" y="586"/>
                  </a:lnTo>
                  <a:lnTo>
                    <a:pt x="1343" y="415"/>
                  </a:lnTo>
                  <a:lnTo>
                    <a:pt x="1270" y="244"/>
                  </a:lnTo>
                  <a:lnTo>
                    <a:pt x="1148" y="122"/>
                  </a:lnTo>
                  <a:lnTo>
                    <a:pt x="1001" y="25"/>
                  </a:lnTo>
                  <a:lnTo>
                    <a:pt x="904"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140" name="Google Shape;1140;p48"/>
          <p:cNvGrpSpPr/>
          <p:nvPr/>
        </p:nvGrpSpPr>
        <p:grpSpPr>
          <a:xfrm>
            <a:off x="380913" y="2088554"/>
            <a:ext cx="303217" cy="325685"/>
            <a:chOff x="611175" y="2326900"/>
            <a:chExt cx="362700" cy="389575"/>
          </a:xfrm>
        </p:grpSpPr>
        <p:sp>
          <p:nvSpPr>
            <p:cNvPr id="1141" name="Google Shape;1141;p48"/>
            <p:cNvSpPr/>
            <p:nvPr/>
          </p:nvSpPr>
          <p:spPr>
            <a:xfrm>
              <a:off x="611175" y="2326900"/>
              <a:ext cx="362700" cy="389575"/>
            </a:xfrm>
            <a:custGeom>
              <a:avLst/>
              <a:gdLst/>
              <a:ahLst/>
              <a:cxnLst/>
              <a:rect l="l" t="t" r="r" b="b"/>
              <a:pathLst>
                <a:path w="14508" h="15583" extrusionOk="0">
                  <a:moveTo>
                    <a:pt x="9647" y="489"/>
                  </a:moveTo>
                  <a:lnTo>
                    <a:pt x="9769" y="513"/>
                  </a:lnTo>
                  <a:lnTo>
                    <a:pt x="9916" y="562"/>
                  </a:lnTo>
                  <a:lnTo>
                    <a:pt x="10014" y="660"/>
                  </a:lnTo>
                  <a:lnTo>
                    <a:pt x="10087" y="782"/>
                  </a:lnTo>
                  <a:lnTo>
                    <a:pt x="10111" y="928"/>
                  </a:lnTo>
                  <a:lnTo>
                    <a:pt x="10111" y="1075"/>
                  </a:lnTo>
                  <a:lnTo>
                    <a:pt x="10063" y="1197"/>
                  </a:lnTo>
                  <a:lnTo>
                    <a:pt x="9989" y="1319"/>
                  </a:lnTo>
                  <a:lnTo>
                    <a:pt x="9281" y="2003"/>
                  </a:lnTo>
                  <a:lnTo>
                    <a:pt x="9232" y="2076"/>
                  </a:lnTo>
                  <a:lnTo>
                    <a:pt x="9183" y="2174"/>
                  </a:lnTo>
                  <a:lnTo>
                    <a:pt x="9159" y="2247"/>
                  </a:lnTo>
                  <a:lnTo>
                    <a:pt x="9159" y="2345"/>
                  </a:lnTo>
                  <a:lnTo>
                    <a:pt x="9159" y="6497"/>
                  </a:lnTo>
                  <a:lnTo>
                    <a:pt x="9183" y="6643"/>
                  </a:lnTo>
                  <a:lnTo>
                    <a:pt x="9232" y="6790"/>
                  </a:lnTo>
                  <a:lnTo>
                    <a:pt x="10575" y="8671"/>
                  </a:lnTo>
                  <a:lnTo>
                    <a:pt x="3932" y="8671"/>
                  </a:lnTo>
                  <a:lnTo>
                    <a:pt x="5276" y="6790"/>
                  </a:lnTo>
                  <a:lnTo>
                    <a:pt x="5324" y="6643"/>
                  </a:lnTo>
                  <a:lnTo>
                    <a:pt x="5349" y="6497"/>
                  </a:lnTo>
                  <a:lnTo>
                    <a:pt x="5349" y="2345"/>
                  </a:lnTo>
                  <a:lnTo>
                    <a:pt x="5349" y="2247"/>
                  </a:lnTo>
                  <a:lnTo>
                    <a:pt x="5324" y="2174"/>
                  </a:lnTo>
                  <a:lnTo>
                    <a:pt x="5276" y="2076"/>
                  </a:lnTo>
                  <a:lnTo>
                    <a:pt x="5227" y="2003"/>
                  </a:lnTo>
                  <a:lnTo>
                    <a:pt x="4519" y="1319"/>
                  </a:lnTo>
                  <a:lnTo>
                    <a:pt x="4445" y="1197"/>
                  </a:lnTo>
                  <a:lnTo>
                    <a:pt x="4396" y="1075"/>
                  </a:lnTo>
                  <a:lnTo>
                    <a:pt x="4396" y="928"/>
                  </a:lnTo>
                  <a:lnTo>
                    <a:pt x="4421" y="782"/>
                  </a:lnTo>
                  <a:lnTo>
                    <a:pt x="4494" y="660"/>
                  </a:lnTo>
                  <a:lnTo>
                    <a:pt x="4592" y="562"/>
                  </a:lnTo>
                  <a:lnTo>
                    <a:pt x="4738" y="513"/>
                  </a:lnTo>
                  <a:lnTo>
                    <a:pt x="4860" y="489"/>
                  </a:lnTo>
                  <a:close/>
                  <a:moveTo>
                    <a:pt x="6717" y="9574"/>
                  </a:moveTo>
                  <a:lnTo>
                    <a:pt x="6912" y="9647"/>
                  </a:lnTo>
                  <a:lnTo>
                    <a:pt x="7083" y="9745"/>
                  </a:lnTo>
                  <a:lnTo>
                    <a:pt x="7254" y="9892"/>
                  </a:lnTo>
                  <a:lnTo>
                    <a:pt x="7376" y="10038"/>
                  </a:lnTo>
                  <a:lnTo>
                    <a:pt x="7474" y="10234"/>
                  </a:lnTo>
                  <a:lnTo>
                    <a:pt x="7547" y="10429"/>
                  </a:lnTo>
                  <a:lnTo>
                    <a:pt x="7571" y="10649"/>
                  </a:lnTo>
                  <a:lnTo>
                    <a:pt x="7547" y="10869"/>
                  </a:lnTo>
                  <a:lnTo>
                    <a:pt x="7474" y="11064"/>
                  </a:lnTo>
                  <a:lnTo>
                    <a:pt x="7376" y="11259"/>
                  </a:lnTo>
                  <a:lnTo>
                    <a:pt x="7254" y="11406"/>
                  </a:lnTo>
                  <a:lnTo>
                    <a:pt x="7083" y="11552"/>
                  </a:lnTo>
                  <a:lnTo>
                    <a:pt x="6912" y="11650"/>
                  </a:lnTo>
                  <a:lnTo>
                    <a:pt x="6717" y="11699"/>
                  </a:lnTo>
                  <a:lnTo>
                    <a:pt x="6497" y="11723"/>
                  </a:lnTo>
                  <a:lnTo>
                    <a:pt x="6277" y="11699"/>
                  </a:lnTo>
                  <a:lnTo>
                    <a:pt x="6057" y="11650"/>
                  </a:lnTo>
                  <a:lnTo>
                    <a:pt x="5886" y="11552"/>
                  </a:lnTo>
                  <a:lnTo>
                    <a:pt x="5715" y="11406"/>
                  </a:lnTo>
                  <a:lnTo>
                    <a:pt x="5593" y="11259"/>
                  </a:lnTo>
                  <a:lnTo>
                    <a:pt x="5495" y="11064"/>
                  </a:lnTo>
                  <a:lnTo>
                    <a:pt x="5422" y="10869"/>
                  </a:lnTo>
                  <a:lnTo>
                    <a:pt x="5398" y="10649"/>
                  </a:lnTo>
                  <a:lnTo>
                    <a:pt x="5422" y="10429"/>
                  </a:lnTo>
                  <a:lnTo>
                    <a:pt x="5495" y="10234"/>
                  </a:lnTo>
                  <a:lnTo>
                    <a:pt x="5593" y="10038"/>
                  </a:lnTo>
                  <a:lnTo>
                    <a:pt x="5715" y="9892"/>
                  </a:lnTo>
                  <a:lnTo>
                    <a:pt x="5886" y="9745"/>
                  </a:lnTo>
                  <a:lnTo>
                    <a:pt x="6057" y="9647"/>
                  </a:lnTo>
                  <a:lnTo>
                    <a:pt x="6277" y="9574"/>
                  </a:lnTo>
                  <a:close/>
                  <a:moveTo>
                    <a:pt x="8475" y="11894"/>
                  </a:moveTo>
                  <a:lnTo>
                    <a:pt x="8597" y="11919"/>
                  </a:lnTo>
                  <a:lnTo>
                    <a:pt x="8695" y="11943"/>
                  </a:lnTo>
                  <a:lnTo>
                    <a:pt x="8817" y="11992"/>
                  </a:lnTo>
                  <a:lnTo>
                    <a:pt x="8915" y="12065"/>
                  </a:lnTo>
                  <a:lnTo>
                    <a:pt x="8988" y="12163"/>
                  </a:lnTo>
                  <a:lnTo>
                    <a:pt x="9037" y="12285"/>
                  </a:lnTo>
                  <a:lnTo>
                    <a:pt x="9086" y="12383"/>
                  </a:lnTo>
                  <a:lnTo>
                    <a:pt x="9086" y="12529"/>
                  </a:lnTo>
                  <a:lnTo>
                    <a:pt x="9086" y="12652"/>
                  </a:lnTo>
                  <a:lnTo>
                    <a:pt x="9037" y="12749"/>
                  </a:lnTo>
                  <a:lnTo>
                    <a:pt x="8988" y="12871"/>
                  </a:lnTo>
                  <a:lnTo>
                    <a:pt x="8915" y="12969"/>
                  </a:lnTo>
                  <a:lnTo>
                    <a:pt x="8817" y="13042"/>
                  </a:lnTo>
                  <a:lnTo>
                    <a:pt x="8695" y="13091"/>
                  </a:lnTo>
                  <a:lnTo>
                    <a:pt x="8597" y="13140"/>
                  </a:lnTo>
                  <a:lnTo>
                    <a:pt x="8329" y="13140"/>
                  </a:lnTo>
                  <a:lnTo>
                    <a:pt x="8231" y="13091"/>
                  </a:lnTo>
                  <a:lnTo>
                    <a:pt x="8109" y="13042"/>
                  </a:lnTo>
                  <a:lnTo>
                    <a:pt x="8011" y="12969"/>
                  </a:lnTo>
                  <a:lnTo>
                    <a:pt x="7938" y="12871"/>
                  </a:lnTo>
                  <a:lnTo>
                    <a:pt x="7889" y="12749"/>
                  </a:lnTo>
                  <a:lnTo>
                    <a:pt x="7864" y="12652"/>
                  </a:lnTo>
                  <a:lnTo>
                    <a:pt x="7840" y="12529"/>
                  </a:lnTo>
                  <a:lnTo>
                    <a:pt x="7864" y="12383"/>
                  </a:lnTo>
                  <a:lnTo>
                    <a:pt x="7889" y="12285"/>
                  </a:lnTo>
                  <a:lnTo>
                    <a:pt x="7938" y="12163"/>
                  </a:lnTo>
                  <a:lnTo>
                    <a:pt x="8011" y="12065"/>
                  </a:lnTo>
                  <a:lnTo>
                    <a:pt x="8109" y="11992"/>
                  </a:lnTo>
                  <a:lnTo>
                    <a:pt x="8231" y="11943"/>
                  </a:lnTo>
                  <a:lnTo>
                    <a:pt x="8329" y="11919"/>
                  </a:lnTo>
                  <a:lnTo>
                    <a:pt x="8475" y="11894"/>
                  </a:lnTo>
                  <a:close/>
                  <a:moveTo>
                    <a:pt x="6741" y="13360"/>
                  </a:moveTo>
                  <a:lnTo>
                    <a:pt x="6814" y="13384"/>
                  </a:lnTo>
                  <a:lnTo>
                    <a:pt x="6912" y="13433"/>
                  </a:lnTo>
                  <a:lnTo>
                    <a:pt x="6985" y="13482"/>
                  </a:lnTo>
                  <a:lnTo>
                    <a:pt x="7034" y="13555"/>
                  </a:lnTo>
                  <a:lnTo>
                    <a:pt x="7083" y="13653"/>
                  </a:lnTo>
                  <a:lnTo>
                    <a:pt x="7107" y="13726"/>
                  </a:lnTo>
                  <a:lnTo>
                    <a:pt x="7107" y="13824"/>
                  </a:lnTo>
                  <a:lnTo>
                    <a:pt x="7107" y="13922"/>
                  </a:lnTo>
                  <a:lnTo>
                    <a:pt x="7083" y="14019"/>
                  </a:lnTo>
                  <a:lnTo>
                    <a:pt x="7034" y="14117"/>
                  </a:lnTo>
                  <a:lnTo>
                    <a:pt x="6985" y="14166"/>
                  </a:lnTo>
                  <a:lnTo>
                    <a:pt x="6912" y="14239"/>
                  </a:lnTo>
                  <a:lnTo>
                    <a:pt x="6814" y="14288"/>
                  </a:lnTo>
                  <a:lnTo>
                    <a:pt x="6741" y="14312"/>
                  </a:lnTo>
                  <a:lnTo>
                    <a:pt x="6546" y="14312"/>
                  </a:lnTo>
                  <a:lnTo>
                    <a:pt x="6448" y="14288"/>
                  </a:lnTo>
                  <a:lnTo>
                    <a:pt x="6375" y="14239"/>
                  </a:lnTo>
                  <a:lnTo>
                    <a:pt x="6301" y="14166"/>
                  </a:lnTo>
                  <a:lnTo>
                    <a:pt x="6228" y="14117"/>
                  </a:lnTo>
                  <a:lnTo>
                    <a:pt x="6179" y="14019"/>
                  </a:lnTo>
                  <a:lnTo>
                    <a:pt x="6155" y="13922"/>
                  </a:lnTo>
                  <a:lnTo>
                    <a:pt x="6155" y="13824"/>
                  </a:lnTo>
                  <a:lnTo>
                    <a:pt x="6155" y="13726"/>
                  </a:lnTo>
                  <a:lnTo>
                    <a:pt x="6179" y="13653"/>
                  </a:lnTo>
                  <a:lnTo>
                    <a:pt x="6228" y="13555"/>
                  </a:lnTo>
                  <a:lnTo>
                    <a:pt x="6301" y="13482"/>
                  </a:lnTo>
                  <a:lnTo>
                    <a:pt x="6375" y="13433"/>
                  </a:lnTo>
                  <a:lnTo>
                    <a:pt x="6448" y="13384"/>
                  </a:lnTo>
                  <a:lnTo>
                    <a:pt x="6546" y="13360"/>
                  </a:lnTo>
                  <a:close/>
                  <a:moveTo>
                    <a:pt x="4860" y="0"/>
                  </a:moveTo>
                  <a:lnTo>
                    <a:pt x="4714" y="25"/>
                  </a:lnTo>
                  <a:lnTo>
                    <a:pt x="4592" y="49"/>
                  </a:lnTo>
                  <a:lnTo>
                    <a:pt x="4445" y="98"/>
                  </a:lnTo>
                  <a:lnTo>
                    <a:pt x="4323" y="171"/>
                  </a:lnTo>
                  <a:lnTo>
                    <a:pt x="4225" y="245"/>
                  </a:lnTo>
                  <a:lnTo>
                    <a:pt x="4128" y="367"/>
                  </a:lnTo>
                  <a:lnTo>
                    <a:pt x="4030" y="464"/>
                  </a:lnTo>
                  <a:lnTo>
                    <a:pt x="3981" y="611"/>
                  </a:lnTo>
                  <a:lnTo>
                    <a:pt x="3932" y="733"/>
                  </a:lnTo>
                  <a:lnTo>
                    <a:pt x="3908" y="880"/>
                  </a:lnTo>
                  <a:lnTo>
                    <a:pt x="3908" y="1026"/>
                  </a:lnTo>
                  <a:lnTo>
                    <a:pt x="3908" y="1173"/>
                  </a:lnTo>
                  <a:lnTo>
                    <a:pt x="3957" y="1295"/>
                  </a:lnTo>
                  <a:lnTo>
                    <a:pt x="4006" y="1441"/>
                  </a:lnTo>
                  <a:lnTo>
                    <a:pt x="4079" y="1563"/>
                  </a:lnTo>
                  <a:lnTo>
                    <a:pt x="4177" y="1661"/>
                  </a:lnTo>
                  <a:lnTo>
                    <a:pt x="4860" y="2345"/>
                  </a:lnTo>
                  <a:lnTo>
                    <a:pt x="4860" y="6497"/>
                  </a:lnTo>
                  <a:lnTo>
                    <a:pt x="196" y="13067"/>
                  </a:lnTo>
                  <a:lnTo>
                    <a:pt x="122" y="13189"/>
                  </a:lnTo>
                  <a:lnTo>
                    <a:pt x="49" y="13311"/>
                  </a:lnTo>
                  <a:lnTo>
                    <a:pt x="25" y="13433"/>
                  </a:lnTo>
                  <a:lnTo>
                    <a:pt x="0" y="13555"/>
                  </a:lnTo>
                  <a:lnTo>
                    <a:pt x="0" y="13677"/>
                  </a:lnTo>
                  <a:lnTo>
                    <a:pt x="25" y="13824"/>
                  </a:lnTo>
                  <a:lnTo>
                    <a:pt x="49" y="13946"/>
                  </a:lnTo>
                  <a:lnTo>
                    <a:pt x="98" y="14068"/>
                  </a:lnTo>
                  <a:lnTo>
                    <a:pt x="586" y="15045"/>
                  </a:lnTo>
                  <a:lnTo>
                    <a:pt x="660" y="15167"/>
                  </a:lnTo>
                  <a:lnTo>
                    <a:pt x="757" y="15265"/>
                  </a:lnTo>
                  <a:lnTo>
                    <a:pt x="831" y="15362"/>
                  </a:lnTo>
                  <a:lnTo>
                    <a:pt x="953" y="15436"/>
                  </a:lnTo>
                  <a:lnTo>
                    <a:pt x="1075" y="15485"/>
                  </a:lnTo>
                  <a:lnTo>
                    <a:pt x="1197" y="15533"/>
                  </a:lnTo>
                  <a:lnTo>
                    <a:pt x="1319" y="15582"/>
                  </a:lnTo>
                  <a:lnTo>
                    <a:pt x="13189" y="15582"/>
                  </a:lnTo>
                  <a:lnTo>
                    <a:pt x="13311" y="15533"/>
                  </a:lnTo>
                  <a:lnTo>
                    <a:pt x="13433" y="15485"/>
                  </a:lnTo>
                  <a:lnTo>
                    <a:pt x="13555" y="15436"/>
                  </a:lnTo>
                  <a:lnTo>
                    <a:pt x="13677" y="15362"/>
                  </a:lnTo>
                  <a:lnTo>
                    <a:pt x="13750" y="15265"/>
                  </a:lnTo>
                  <a:lnTo>
                    <a:pt x="13848" y="15167"/>
                  </a:lnTo>
                  <a:lnTo>
                    <a:pt x="13921" y="15045"/>
                  </a:lnTo>
                  <a:lnTo>
                    <a:pt x="14410" y="14068"/>
                  </a:lnTo>
                  <a:lnTo>
                    <a:pt x="14459" y="13946"/>
                  </a:lnTo>
                  <a:lnTo>
                    <a:pt x="14483" y="13824"/>
                  </a:lnTo>
                  <a:lnTo>
                    <a:pt x="14508" y="13677"/>
                  </a:lnTo>
                  <a:lnTo>
                    <a:pt x="14508" y="13555"/>
                  </a:lnTo>
                  <a:lnTo>
                    <a:pt x="14483" y="13433"/>
                  </a:lnTo>
                  <a:lnTo>
                    <a:pt x="14459" y="13311"/>
                  </a:lnTo>
                  <a:lnTo>
                    <a:pt x="14385" y="13189"/>
                  </a:lnTo>
                  <a:lnTo>
                    <a:pt x="14312" y="13067"/>
                  </a:lnTo>
                  <a:lnTo>
                    <a:pt x="9647" y="6497"/>
                  </a:lnTo>
                  <a:lnTo>
                    <a:pt x="9647" y="2345"/>
                  </a:lnTo>
                  <a:lnTo>
                    <a:pt x="10331" y="1661"/>
                  </a:lnTo>
                  <a:lnTo>
                    <a:pt x="10429" y="1563"/>
                  </a:lnTo>
                  <a:lnTo>
                    <a:pt x="10502" y="1441"/>
                  </a:lnTo>
                  <a:lnTo>
                    <a:pt x="10551" y="1295"/>
                  </a:lnTo>
                  <a:lnTo>
                    <a:pt x="10600" y="1173"/>
                  </a:lnTo>
                  <a:lnTo>
                    <a:pt x="10600" y="1026"/>
                  </a:lnTo>
                  <a:lnTo>
                    <a:pt x="10600" y="880"/>
                  </a:lnTo>
                  <a:lnTo>
                    <a:pt x="10575" y="733"/>
                  </a:lnTo>
                  <a:lnTo>
                    <a:pt x="10527" y="611"/>
                  </a:lnTo>
                  <a:lnTo>
                    <a:pt x="10478" y="464"/>
                  </a:lnTo>
                  <a:lnTo>
                    <a:pt x="10380" y="367"/>
                  </a:lnTo>
                  <a:lnTo>
                    <a:pt x="10282" y="245"/>
                  </a:lnTo>
                  <a:lnTo>
                    <a:pt x="10185" y="171"/>
                  </a:lnTo>
                  <a:lnTo>
                    <a:pt x="10063" y="98"/>
                  </a:lnTo>
                  <a:lnTo>
                    <a:pt x="9916" y="49"/>
                  </a:lnTo>
                  <a:lnTo>
                    <a:pt x="9794" y="25"/>
                  </a:lnTo>
                  <a:lnTo>
                    <a:pt x="9647"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2" name="Google Shape;1142;p48"/>
            <p:cNvSpPr/>
            <p:nvPr/>
          </p:nvSpPr>
          <p:spPr>
            <a:xfrm>
              <a:off x="794950" y="2500900"/>
              <a:ext cx="24450" cy="23850"/>
            </a:xfrm>
            <a:custGeom>
              <a:avLst/>
              <a:gdLst/>
              <a:ahLst/>
              <a:cxnLst/>
              <a:rect l="l" t="t" r="r" b="b"/>
              <a:pathLst>
                <a:path w="978" h="954" extrusionOk="0">
                  <a:moveTo>
                    <a:pt x="391" y="1"/>
                  </a:moveTo>
                  <a:lnTo>
                    <a:pt x="294" y="25"/>
                  </a:lnTo>
                  <a:lnTo>
                    <a:pt x="220" y="74"/>
                  </a:lnTo>
                  <a:lnTo>
                    <a:pt x="147" y="123"/>
                  </a:lnTo>
                  <a:lnTo>
                    <a:pt x="98" y="196"/>
                  </a:lnTo>
                  <a:lnTo>
                    <a:pt x="49" y="294"/>
                  </a:lnTo>
                  <a:lnTo>
                    <a:pt x="25" y="367"/>
                  </a:lnTo>
                  <a:lnTo>
                    <a:pt x="1" y="465"/>
                  </a:lnTo>
                  <a:lnTo>
                    <a:pt x="25" y="563"/>
                  </a:lnTo>
                  <a:lnTo>
                    <a:pt x="49" y="660"/>
                  </a:lnTo>
                  <a:lnTo>
                    <a:pt x="98" y="734"/>
                  </a:lnTo>
                  <a:lnTo>
                    <a:pt x="147" y="807"/>
                  </a:lnTo>
                  <a:lnTo>
                    <a:pt x="220" y="880"/>
                  </a:lnTo>
                  <a:lnTo>
                    <a:pt x="294" y="905"/>
                  </a:lnTo>
                  <a:lnTo>
                    <a:pt x="391" y="953"/>
                  </a:lnTo>
                  <a:lnTo>
                    <a:pt x="587" y="953"/>
                  </a:lnTo>
                  <a:lnTo>
                    <a:pt x="684" y="905"/>
                  </a:lnTo>
                  <a:lnTo>
                    <a:pt x="758" y="880"/>
                  </a:lnTo>
                  <a:lnTo>
                    <a:pt x="831" y="807"/>
                  </a:lnTo>
                  <a:lnTo>
                    <a:pt x="880" y="734"/>
                  </a:lnTo>
                  <a:lnTo>
                    <a:pt x="929" y="660"/>
                  </a:lnTo>
                  <a:lnTo>
                    <a:pt x="953" y="563"/>
                  </a:lnTo>
                  <a:lnTo>
                    <a:pt x="978" y="465"/>
                  </a:lnTo>
                  <a:lnTo>
                    <a:pt x="953" y="367"/>
                  </a:lnTo>
                  <a:lnTo>
                    <a:pt x="929" y="294"/>
                  </a:lnTo>
                  <a:lnTo>
                    <a:pt x="880" y="196"/>
                  </a:lnTo>
                  <a:lnTo>
                    <a:pt x="831" y="123"/>
                  </a:lnTo>
                  <a:lnTo>
                    <a:pt x="758" y="74"/>
                  </a:lnTo>
                  <a:lnTo>
                    <a:pt x="684" y="25"/>
                  </a:lnTo>
                  <a:lnTo>
                    <a:pt x="587"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3" name="Google Shape;1143;p48"/>
            <p:cNvSpPr/>
            <p:nvPr/>
          </p:nvSpPr>
          <p:spPr>
            <a:xfrm>
              <a:off x="754650" y="2381250"/>
              <a:ext cx="75750" cy="14050"/>
            </a:xfrm>
            <a:custGeom>
              <a:avLst/>
              <a:gdLst/>
              <a:ahLst/>
              <a:cxnLst/>
              <a:rect l="l" t="t" r="r" b="b"/>
              <a:pathLst>
                <a:path w="3030" h="562" extrusionOk="0">
                  <a:moveTo>
                    <a:pt x="294" y="0"/>
                  </a:moveTo>
                  <a:lnTo>
                    <a:pt x="172" y="24"/>
                  </a:lnTo>
                  <a:lnTo>
                    <a:pt x="74" y="73"/>
                  </a:lnTo>
                  <a:lnTo>
                    <a:pt x="25" y="171"/>
                  </a:lnTo>
                  <a:lnTo>
                    <a:pt x="1" y="269"/>
                  </a:lnTo>
                  <a:lnTo>
                    <a:pt x="25" y="391"/>
                  </a:lnTo>
                  <a:lnTo>
                    <a:pt x="74" y="488"/>
                  </a:lnTo>
                  <a:lnTo>
                    <a:pt x="172" y="537"/>
                  </a:lnTo>
                  <a:lnTo>
                    <a:pt x="294" y="562"/>
                  </a:lnTo>
                  <a:lnTo>
                    <a:pt x="2736" y="562"/>
                  </a:lnTo>
                  <a:lnTo>
                    <a:pt x="2858" y="537"/>
                  </a:lnTo>
                  <a:lnTo>
                    <a:pt x="2956" y="488"/>
                  </a:lnTo>
                  <a:lnTo>
                    <a:pt x="3005" y="391"/>
                  </a:lnTo>
                  <a:lnTo>
                    <a:pt x="3029" y="269"/>
                  </a:lnTo>
                  <a:lnTo>
                    <a:pt x="3005" y="171"/>
                  </a:lnTo>
                  <a:lnTo>
                    <a:pt x="2956" y="73"/>
                  </a:lnTo>
                  <a:lnTo>
                    <a:pt x="2858" y="24"/>
                  </a:lnTo>
                  <a:lnTo>
                    <a:pt x="2736"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4" name="Google Shape;1144;p48"/>
            <p:cNvSpPr/>
            <p:nvPr/>
          </p:nvSpPr>
          <p:spPr>
            <a:xfrm>
              <a:off x="765025" y="2453900"/>
              <a:ext cx="31175" cy="31150"/>
            </a:xfrm>
            <a:custGeom>
              <a:avLst/>
              <a:gdLst/>
              <a:ahLst/>
              <a:cxnLst/>
              <a:rect l="l" t="t" r="r" b="b"/>
              <a:pathLst>
                <a:path w="1247" h="1246" extrusionOk="0">
                  <a:moveTo>
                    <a:pt x="611" y="0"/>
                  </a:moveTo>
                  <a:lnTo>
                    <a:pt x="489" y="25"/>
                  </a:lnTo>
                  <a:lnTo>
                    <a:pt x="367" y="49"/>
                  </a:lnTo>
                  <a:lnTo>
                    <a:pt x="270" y="122"/>
                  </a:lnTo>
                  <a:lnTo>
                    <a:pt x="172" y="196"/>
                  </a:lnTo>
                  <a:lnTo>
                    <a:pt x="99" y="269"/>
                  </a:lnTo>
                  <a:lnTo>
                    <a:pt x="50" y="391"/>
                  </a:lnTo>
                  <a:lnTo>
                    <a:pt x="1" y="513"/>
                  </a:lnTo>
                  <a:lnTo>
                    <a:pt x="1" y="635"/>
                  </a:lnTo>
                  <a:lnTo>
                    <a:pt x="1" y="757"/>
                  </a:lnTo>
                  <a:lnTo>
                    <a:pt x="50" y="880"/>
                  </a:lnTo>
                  <a:lnTo>
                    <a:pt x="99" y="977"/>
                  </a:lnTo>
                  <a:lnTo>
                    <a:pt x="172" y="1075"/>
                  </a:lnTo>
                  <a:lnTo>
                    <a:pt x="270" y="1148"/>
                  </a:lnTo>
                  <a:lnTo>
                    <a:pt x="367" y="1197"/>
                  </a:lnTo>
                  <a:lnTo>
                    <a:pt x="489" y="1246"/>
                  </a:lnTo>
                  <a:lnTo>
                    <a:pt x="734" y="1246"/>
                  </a:lnTo>
                  <a:lnTo>
                    <a:pt x="856" y="1197"/>
                  </a:lnTo>
                  <a:lnTo>
                    <a:pt x="978" y="1148"/>
                  </a:lnTo>
                  <a:lnTo>
                    <a:pt x="1051" y="1075"/>
                  </a:lnTo>
                  <a:lnTo>
                    <a:pt x="1149" y="977"/>
                  </a:lnTo>
                  <a:lnTo>
                    <a:pt x="1198" y="880"/>
                  </a:lnTo>
                  <a:lnTo>
                    <a:pt x="1222" y="757"/>
                  </a:lnTo>
                  <a:lnTo>
                    <a:pt x="1246" y="635"/>
                  </a:lnTo>
                  <a:lnTo>
                    <a:pt x="1222" y="513"/>
                  </a:lnTo>
                  <a:lnTo>
                    <a:pt x="1198" y="391"/>
                  </a:lnTo>
                  <a:lnTo>
                    <a:pt x="1149" y="269"/>
                  </a:lnTo>
                  <a:lnTo>
                    <a:pt x="1051" y="196"/>
                  </a:lnTo>
                  <a:lnTo>
                    <a:pt x="978" y="122"/>
                  </a:lnTo>
                  <a:lnTo>
                    <a:pt x="856" y="49"/>
                  </a:lnTo>
                  <a:lnTo>
                    <a:pt x="734" y="25"/>
                  </a:lnTo>
                  <a:lnTo>
                    <a:pt x="611"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145" name="Google Shape;1145;p48"/>
          <p:cNvSpPr/>
          <p:nvPr/>
        </p:nvSpPr>
        <p:spPr>
          <a:xfrm>
            <a:off x="936309" y="2091681"/>
            <a:ext cx="319561" cy="319561"/>
          </a:xfrm>
          <a:custGeom>
            <a:avLst/>
            <a:gdLst/>
            <a:ahLst/>
            <a:cxnLst/>
            <a:rect l="l" t="t" r="r" b="b"/>
            <a:pathLst>
              <a:path w="15290" h="15290" extrusionOk="0">
                <a:moveTo>
                  <a:pt x="4519" y="6815"/>
                </a:moveTo>
                <a:lnTo>
                  <a:pt x="4690" y="6839"/>
                </a:lnTo>
                <a:lnTo>
                  <a:pt x="4861" y="6888"/>
                </a:lnTo>
                <a:lnTo>
                  <a:pt x="5007" y="6986"/>
                </a:lnTo>
                <a:lnTo>
                  <a:pt x="5154" y="7084"/>
                </a:lnTo>
                <a:lnTo>
                  <a:pt x="5251" y="7230"/>
                </a:lnTo>
                <a:lnTo>
                  <a:pt x="5325" y="7401"/>
                </a:lnTo>
                <a:lnTo>
                  <a:pt x="5374" y="7572"/>
                </a:lnTo>
                <a:lnTo>
                  <a:pt x="5398" y="7767"/>
                </a:lnTo>
                <a:lnTo>
                  <a:pt x="5374" y="7963"/>
                </a:lnTo>
                <a:lnTo>
                  <a:pt x="5325" y="8134"/>
                </a:lnTo>
                <a:lnTo>
                  <a:pt x="5251" y="8305"/>
                </a:lnTo>
                <a:lnTo>
                  <a:pt x="5154" y="8451"/>
                </a:lnTo>
                <a:lnTo>
                  <a:pt x="5007" y="8549"/>
                </a:lnTo>
                <a:lnTo>
                  <a:pt x="4861" y="8647"/>
                </a:lnTo>
                <a:lnTo>
                  <a:pt x="4690" y="8696"/>
                </a:lnTo>
                <a:lnTo>
                  <a:pt x="4519" y="8720"/>
                </a:lnTo>
                <a:lnTo>
                  <a:pt x="4348" y="8696"/>
                </a:lnTo>
                <a:lnTo>
                  <a:pt x="4177" y="8647"/>
                </a:lnTo>
                <a:lnTo>
                  <a:pt x="4030" y="8549"/>
                </a:lnTo>
                <a:lnTo>
                  <a:pt x="3884" y="8451"/>
                </a:lnTo>
                <a:lnTo>
                  <a:pt x="3786" y="8305"/>
                </a:lnTo>
                <a:lnTo>
                  <a:pt x="3713" y="8134"/>
                </a:lnTo>
                <a:lnTo>
                  <a:pt x="3664" y="7963"/>
                </a:lnTo>
                <a:lnTo>
                  <a:pt x="3640" y="7767"/>
                </a:lnTo>
                <a:lnTo>
                  <a:pt x="3664" y="7572"/>
                </a:lnTo>
                <a:lnTo>
                  <a:pt x="3713" y="7401"/>
                </a:lnTo>
                <a:lnTo>
                  <a:pt x="3786" y="7230"/>
                </a:lnTo>
                <a:lnTo>
                  <a:pt x="3884" y="7084"/>
                </a:lnTo>
                <a:lnTo>
                  <a:pt x="4030" y="6986"/>
                </a:lnTo>
                <a:lnTo>
                  <a:pt x="4177" y="6888"/>
                </a:lnTo>
                <a:lnTo>
                  <a:pt x="4348" y="6839"/>
                </a:lnTo>
                <a:lnTo>
                  <a:pt x="4519" y="6815"/>
                </a:lnTo>
                <a:close/>
                <a:moveTo>
                  <a:pt x="10771" y="6815"/>
                </a:moveTo>
                <a:lnTo>
                  <a:pt x="10942" y="6839"/>
                </a:lnTo>
                <a:lnTo>
                  <a:pt x="11113" y="6888"/>
                </a:lnTo>
                <a:lnTo>
                  <a:pt x="11260" y="6986"/>
                </a:lnTo>
                <a:lnTo>
                  <a:pt x="11406" y="7084"/>
                </a:lnTo>
                <a:lnTo>
                  <a:pt x="11504" y="7230"/>
                </a:lnTo>
                <a:lnTo>
                  <a:pt x="11577" y="7401"/>
                </a:lnTo>
                <a:lnTo>
                  <a:pt x="11626" y="7572"/>
                </a:lnTo>
                <a:lnTo>
                  <a:pt x="11650" y="7767"/>
                </a:lnTo>
                <a:lnTo>
                  <a:pt x="11626" y="7963"/>
                </a:lnTo>
                <a:lnTo>
                  <a:pt x="11577" y="8134"/>
                </a:lnTo>
                <a:lnTo>
                  <a:pt x="11504" y="8305"/>
                </a:lnTo>
                <a:lnTo>
                  <a:pt x="11406" y="8451"/>
                </a:lnTo>
                <a:lnTo>
                  <a:pt x="11260" y="8549"/>
                </a:lnTo>
                <a:lnTo>
                  <a:pt x="11113" y="8647"/>
                </a:lnTo>
                <a:lnTo>
                  <a:pt x="10942" y="8696"/>
                </a:lnTo>
                <a:lnTo>
                  <a:pt x="10771" y="8720"/>
                </a:lnTo>
                <a:lnTo>
                  <a:pt x="10600" y="8696"/>
                </a:lnTo>
                <a:lnTo>
                  <a:pt x="10429" y="8647"/>
                </a:lnTo>
                <a:lnTo>
                  <a:pt x="10283" y="8549"/>
                </a:lnTo>
                <a:lnTo>
                  <a:pt x="10136" y="8451"/>
                </a:lnTo>
                <a:lnTo>
                  <a:pt x="10038" y="8305"/>
                </a:lnTo>
                <a:lnTo>
                  <a:pt x="9965" y="8134"/>
                </a:lnTo>
                <a:lnTo>
                  <a:pt x="9916" y="7963"/>
                </a:lnTo>
                <a:lnTo>
                  <a:pt x="9892" y="7767"/>
                </a:lnTo>
                <a:lnTo>
                  <a:pt x="9916" y="7572"/>
                </a:lnTo>
                <a:lnTo>
                  <a:pt x="9965" y="7401"/>
                </a:lnTo>
                <a:lnTo>
                  <a:pt x="10038" y="7230"/>
                </a:lnTo>
                <a:lnTo>
                  <a:pt x="10136" y="7084"/>
                </a:lnTo>
                <a:lnTo>
                  <a:pt x="10283" y="6986"/>
                </a:lnTo>
                <a:lnTo>
                  <a:pt x="10429" y="6888"/>
                </a:lnTo>
                <a:lnTo>
                  <a:pt x="10600" y="6839"/>
                </a:lnTo>
                <a:lnTo>
                  <a:pt x="10771" y="6815"/>
                </a:lnTo>
                <a:close/>
                <a:moveTo>
                  <a:pt x="11308" y="10210"/>
                </a:moveTo>
                <a:lnTo>
                  <a:pt x="11406" y="10234"/>
                </a:lnTo>
                <a:lnTo>
                  <a:pt x="11479" y="10259"/>
                </a:lnTo>
                <a:lnTo>
                  <a:pt x="11577" y="10307"/>
                </a:lnTo>
                <a:lnTo>
                  <a:pt x="11650" y="10356"/>
                </a:lnTo>
                <a:lnTo>
                  <a:pt x="11699" y="10430"/>
                </a:lnTo>
                <a:lnTo>
                  <a:pt x="11748" y="10527"/>
                </a:lnTo>
                <a:lnTo>
                  <a:pt x="11772" y="10625"/>
                </a:lnTo>
                <a:lnTo>
                  <a:pt x="11797" y="10698"/>
                </a:lnTo>
                <a:lnTo>
                  <a:pt x="11772" y="10796"/>
                </a:lnTo>
                <a:lnTo>
                  <a:pt x="11748" y="10894"/>
                </a:lnTo>
                <a:lnTo>
                  <a:pt x="11699" y="10967"/>
                </a:lnTo>
                <a:lnTo>
                  <a:pt x="11650" y="11065"/>
                </a:lnTo>
                <a:lnTo>
                  <a:pt x="11235" y="11431"/>
                </a:lnTo>
                <a:lnTo>
                  <a:pt x="10795" y="11773"/>
                </a:lnTo>
                <a:lnTo>
                  <a:pt x="10307" y="12041"/>
                </a:lnTo>
                <a:lnTo>
                  <a:pt x="9819" y="12286"/>
                </a:lnTo>
                <a:lnTo>
                  <a:pt x="9281" y="12457"/>
                </a:lnTo>
                <a:lnTo>
                  <a:pt x="8768" y="12603"/>
                </a:lnTo>
                <a:lnTo>
                  <a:pt x="8207" y="12676"/>
                </a:lnTo>
                <a:lnTo>
                  <a:pt x="7645" y="12701"/>
                </a:lnTo>
                <a:lnTo>
                  <a:pt x="7083" y="12676"/>
                </a:lnTo>
                <a:lnTo>
                  <a:pt x="6521" y="12603"/>
                </a:lnTo>
                <a:lnTo>
                  <a:pt x="6009" y="12457"/>
                </a:lnTo>
                <a:lnTo>
                  <a:pt x="5471" y="12286"/>
                </a:lnTo>
                <a:lnTo>
                  <a:pt x="4983" y="12041"/>
                </a:lnTo>
                <a:lnTo>
                  <a:pt x="4494" y="11773"/>
                </a:lnTo>
                <a:lnTo>
                  <a:pt x="4055" y="11431"/>
                </a:lnTo>
                <a:lnTo>
                  <a:pt x="3640" y="11065"/>
                </a:lnTo>
                <a:lnTo>
                  <a:pt x="3591" y="10967"/>
                </a:lnTo>
                <a:lnTo>
                  <a:pt x="3542" y="10894"/>
                </a:lnTo>
                <a:lnTo>
                  <a:pt x="3517" y="10796"/>
                </a:lnTo>
                <a:lnTo>
                  <a:pt x="3493" y="10698"/>
                </a:lnTo>
                <a:lnTo>
                  <a:pt x="3517" y="10625"/>
                </a:lnTo>
                <a:lnTo>
                  <a:pt x="3542" y="10527"/>
                </a:lnTo>
                <a:lnTo>
                  <a:pt x="3591" y="10430"/>
                </a:lnTo>
                <a:lnTo>
                  <a:pt x="3640" y="10356"/>
                </a:lnTo>
                <a:lnTo>
                  <a:pt x="3713" y="10307"/>
                </a:lnTo>
                <a:lnTo>
                  <a:pt x="3811" y="10259"/>
                </a:lnTo>
                <a:lnTo>
                  <a:pt x="3884" y="10234"/>
                </a:lnTo>
                <a:lnTo>
                  <a:pt x="3981" y="10210"/>
                </a:lnTo>
                <a:lnTo>
                  <a:pt x="4079" y="10234"/>
                </a:lnTo>
                <a:lnTo>
                  <a:pt x="4177" y="10259"/>
                </a:lnTo>
                <a:lnTo>
                  <a:pt x="4250" y="10307"/>
                </a:lnTo>
                <a:lnTo>
                  <a:pt x="4323" y="10356"/>
                </a:lnTo>
                <a:lnTo>
                  <a:pt x="4690" y="10674"/>
                </a:lnTo>
                <a:lnTo>
                  <a:pt x="5056" y="10942"/>
                </a:lnTo>
                <a:lnTo>
                  <a:pt x="5447" y="11187"/>
                </a:lnTo>
                <a:lnTo>
                  <a:pt x="5862" y="11382"/>
                </a:lnTo>
                <a:lnTo>
                  <a:pt x="6277" y="11529"/>
                </a:lnTo>
                <a:lnTo>
                  <a:pt x="6717" y="11651"/>
                </a:lnTo>
                <a:lnTo>
                  <a:pt x="7181" y="11700"/>
                </a:lnTo>
                <a:lnTo>
                  <a:pt x="7645" y="11724"/>
                </a:lnTo>
                <a:lnTo>
                  <a:pt x="8109" y="11700"/>
                </a:lnTo>
                <a:lnTo>
                  <a:pt x="8573" y="11651"/>
                </a:lnTo>
                <a:lnTo>
                  <a:pt x="9013" y="11529"/>
                </a:lnTo>
                <a:lnTo>
                  <a:pt x="9428" y="11382"/>
                </a:lnTo>
                <a:lnTo>
                  <a:pt x="9843" y="11187"/>
                </a:lnTo>
                <a:lnTo>
                  <a:pt x="10234" y="10942"/>
                </a:lnTo>
                <a:lnTo>
                  <a:pt x="10600" y="10674"/>
                </a:lnTo>
                <a:lnTo>
                  <a:pt x="10966" y="10356"/>
                </a:lnTo>
                <a:lnTo>
                  <a:pt x="11040" y="10307"/>
                </a:lnTo>
                <a:lnTo>
                  <a:pt x="11113" y="10259"/>
                </a:lnTo>
                <a:lnTo>
                  <a:pt x="11211" y="10234"/>
                </a:lnTo>
                <a:lnTo>
                  <a:pt x="11308" y="10210"/>
                </a:lnTo>
                <a:close/>
                <a:moveTo>
                  <a:pt x="7254" y="1"/>
                </a:moveTo>
                <a:lnTo>
                  <a:pt x="6863" y="50"/>
                </a:lnTo>
                <a:lnTo>
                  <a:pt x="6473" y="99"/>
                </a:lnTo>
                <a:lnTo>
                  <a:pt x="6106" y="147"/>
                </a:lnTo>
                <a:lnTo>
                  <a:pt x="5740" y="245"/>
                </a:lnTo>
                <a:lnTo>
                  <a:pt x="5374" y="343"/>
                </a:lnTo>
                <a:lnTo>
                  <a:pt x="5007" y="465"/>
                </a:lnTo>
                <a:lnTo>
                  <a:pt x="4665" y="611"/>
                </a:lnTo>
                <a:lnTo>
                  <a:pt x="4323" y="758"/>
                </a:lnTo>
                <a:lnTo>
                  <a:pt x="4006" y="929"/>
                </a:lnTo>
                <a:lnTo>
                  <a:pt x="3688" y="1100"/>
                </a:lnTo>
                <a:lnTo>
                  <a:pt x="3371" y="1295"/>
                </a:lnTo>
                <a:lnTo>
                  <a:pt x="3078" y="1515"/>
                </a:lnTo>
                <a:lnTo>
                  <a:pt x="2785" y="1735"/>
                </a:lnTo>
                <a:lnTo>
                  <a:pt x="2516" y="1979"/>
                </a:lnTo>
                <a:lnTo>
                  <a:pt x="2247" y="2248"/>
                </a:lnTo>
                <a:lnTo>
                  <a:pt x="1979" y="2516"/>
                </a:lnTo>
                <a:lnTo>
                  <a:pt x="1735" y="2785"/>
                </a:lnTo>
                <a:lnTo>
                  <a:pt x="1515" y="3078"/>
                </a:lnTo>
                <a:lnTo>
                  <a:pt x="1295" y="3371"/>
                </a:lnTo>
                <a:lnTo>
                  <a:pt x="1100" y="3689"/>
                </a:lnTo>
                <a:lnTo>
                  <a:pt x="929" y="4006"/>
                </a:lnTo>
                <a:lnTo>
                  <a:pt x="758" y="4324"/>
                </a:lnTo>
                <a:lnTo>
                  <a:pt x="611" y="4666"/>
                </a:lnTo>
                <a:lnTo>
                  <a:pt x="465" y="5008"/>
                </a:lnTo>
                <a:lnTo>
                  <a:pt x="342" y="5374"/>
                </a:lnTo>
                <a:lnTo>
                  <a:pt x="245" y="5740"/>
                </a:lnTo>
                <a:lnTo>
                  <a:pt x="147" y="6107"/>
                </a:lnTo>
                <a:lnTo>
                  <a:pt x="98" y="6473"/>
                </a:lnTo>
                <a:lnTo>
                  <a:pt x="49" y="6864"/>
                </a:lnTo>
                <a:lnTo>
                  <a:pt x="1" y="7255"/>
                </a:lnTo>
                <a:lnTo>
                  <a:pt x="1" y="7645"/>
                </a:lnTo>
                <a:lnTo>
                  <a:pt x="1" y="8036"/>
                </a:lnTo>
                <a:lnTo>
                  <a:pt x="49" y="8427"/>
                </a:lnTo>
                <a:lnTo>
                  <a:pt x="98" y="8818"/>
                </a:lnTo>
                <a:lnTo>
                  <a:pt x="147" y="9184"/>
                </a:lnTo>
                <a:lnTo>
                  <a:pt x="245" y="9550"/>
                </a:lnTo>
                <a:lnTo>
                  <a:pt x="342" y="9917"/>
                </a:lnTo>
                <a:lnTo>
                  <a:pt x="465" y="10283"/>
                </a:lnTo>
                <a:lnTo>
                  <a:pt x="611" y="10625"/>
                </a:lnTo>
                <a:lnTo>
                  <a:pt x="758" y="10967"/>
                </a:lnTo>
                <a:lnTo>
                  <a:pt x="929" y="11284"/>
                </a:lnTo>
                <a:lnTo>
                  <a:pt x="1100" y="11602"/>
                </a:lnTo>
                <a:lnTo>
                  <a:pt x="1295" y="11919"/>
                </a:lnTo>
                <a:lnTo>
                  <a:pt x="1515" y="12212"/>
                </a:lnTo>
                <a:lnTo>
                  <a:pt x="1735" y="12506"/>
                </a:lnTo>
                <a:lnTo>
                  <a:pt x="1979" y="12774"/>
                </a:lnTo>
                <a:lnTo>
                  <a:pt x="2247" y="13043"/>
                </a:lnTo>
                <a:lnTo>
                  <a:pt x="2516" y="13311"/>
                </a:lnTo>
                <a:lnTo>
                  <a:pt x="2785" y="13556"/>
                </a:lnTo>
                <a:lnTo>
                  <a:pt x="3078" y="13776"/>
                </a:lnTo>
                <a:lnTo>
                  <a:pt x="3371" y="13995"/>
                </a:lnTo>
                <a:lnTo>
                  <a:pt x="3688" y="14191"/>
                </a:lnTo>
                <a:lnTo>
                  <a:pt x="4006" y="14362"/>
                </a:lnTo>
                <a:lnTo>
                  <a:pt x="4323" y="14533"/>
                </a:lnTo>
                <a:lnTo>
                  <a:pt x="4665" y="14679"/>
                </a:lnTo>
                <a:lnTo>
                  <a:pt x="5007" y="14826"/>
                </a:lnTo>
                <a:lnTo>
                  <a:pt x="5374" y="14948"/>
                </a:lnTo>
                <a:lnTo>
                  <a:pt x="5740" y="15046"/>
                </a:lnTo>
                <a:lnTo>
                  <a:pt x="6106" y="15143"/>
                </a:lnTo>
                <a:lnTo>
                  <a:pt x="6473" y="15192"/>
                </a:lnTo>
                <a:lnTo>
                  <a:pt x="6863" y="15241"/>
                </a:lnTo>
                <a:lnTo>
                  <a:pt x="7254" y="15290"/>
                </a:lnTo>
                <a:lnTo>
                  <a:pt x="8036" y="15290"/>
                </a:lnTo>
                <a:lnTo>
                  <a:pt x="8426" y="15241"/>
                </a:lnTo>
                <a:lnTo>
                  <a:pt x="8817" y="15192"/>
                </a:lnTo>
                <a:lnTo>
                  <a:pt x="9184" y="15143"/>
                </a:lnTo>
                <a:lnTo>
                  <a:pt x="9550" y="15046"/>
                </a:lnTo>
                <a:lnTo>
                  <a:pt x="9916" y="14948"/>
                </a:lnTo>
                <a:lnTo>
                  <a:pt x="10283" y="14826"/>
                </a:lnTo>
                <a:lnTo>
                  <a:pt x="10625" y="14679"/>
                </a:lnTo>
                <a:lnTo>
                  <a:pt x="10966" y="14533"/>
                </a:lnTo>
                <a:lnTo>
                  <a:pt x="11284" y="14362"/>
                </a:lnTo>
                <a:lnTo>
                  <a:pt x="11601" y="14191"/>
                </a:lnTo>
                <a:lnTo>
                  <a:pt x="11919" y="13995"/>
                </a:lnTo>
                <a:lnTo>
                  <a:pt x="12212" y="13776"/>
                </a:lnTo>
                <a:lnTo>
                  <a:pt x="12505" y="13556"/>
                </a:lnTo>
                <a:lnTo>
                  <a:pt x="12774" y="13311"/>
                </a:lnTo>
                <a:lnTo>
                  <a:pt x="13042" y="13043"/>
                </a:lnTo>
                <a:lnTo>
                  <a:pt x="13311" y="12774"/>
                </a:lnTo>
                <a:lnTo>
                  <a:pt x="13555" y="12506"/>
                </a:lnTo>
                <a:lnTo>
                  <a:pt x="13775" y="12212"/>
                </a:lnTo>
                <a:lnTo>
                  <a:pt x="13995" y="11919"/>
                </a:lnTo>
                <a:lnTo>
                  <a:pt x="14190" y="11602"/>
                </a:lnTo>
                <a:lnTo>
                  <a:pt x="14361" y="11284"/>
                </a:lnTo>
                <a:lnTo>
                  <a:pt x="14532" y="10967"/>
                </a:lnTo>
                <a:lnTo>
                  <a:pt x="14679" y="10625"/>
                </a:lnTo>
                <a:lnTo>
                  <a:pt x="14825" y="10283"/>
                </a:lnTo>
                <a:lnTo>
                  <a:pt x="14947" y="9917"/>
                </a:lnTo>
                <a:lnTo>
                  <a:pt x="15045" y="9550"/>
                </a:lnTo>
                <a:lnTo>
                  <a:pt x="15143" y="9184"/>
                </a:lnTo>
                <a:lnTo>
                  <a:pt x="15192" y="8818"/>
                </a:lnTo>
                <a:lnTo>
                  <a:pt x="15240" y="8427"/>
                </a:lnTo>
                <a:lnTo>
                  <a:pt x="15289" y="8036"/>
                </a:lnTo>
                <a:lnTo>
                  <a:pt x="15289" y="7645"/>
                </a:lnTo>
                <a:lnTo>
                  <a:pt x="15289" y="7255"/>
                </a:lnTo>
                <a:lnTo>
                  <a:pt x="15240" y="6864"/>
                </a:lnTo>
                <a:lnTo>
                  <a:pt x="15192" y="6473"/>
                </a:lnTo>
                <a:lnTo>
                  <a:pt x="15143" y="6107"/>
                </a:lnTo>
                <a:lnTo>
                  <a:pt x="15045" y="5740"/>
                </a:lnTo>
                <a:lnTo>
                  <a:pt x="14947" y="5374"/>
                </a:lnTo>
                <a:lnTo>
                  <a:pt x="14825" y="5008"/>
                </a:lnTo>
                <a:lnTo>
                  <a:pt x="14679" y="4666"/>
                </a:lnTo>
                <a:lnTo>
                  <a:pt x="14532" y="4324"/>
                </a:lnTo>
                <a:lnTo>
                  <a:pt x="14361" y="4006"/>
                </a:lnTo>
                <a:lnTo>
                  <a:pt x="14190" y="3689"/>
                </a:lnTo>
                <a:lnTo>
                  <a:pt x="13995" y="3371"/>
                </a:lnTo>
                <a:lnTo>
                  <a:pt x="13775" y="3078"/>
                </a:lnTo>
                <a:lnTo>
                  <a:pt x="13555" y="2785"/>
                </a:lnTo>
                <a:lnTo>
                  <a:pt x="13311" y="2516"/>
                </a:lnTo>
                <a:lnTo>
                  <a:pt x="13042" y="2248"/>
                </a:lnTo>
                <a:lnTo>
                  <a:pt x="12774" y="1979"/>
                </a:lnTo>
                <a:lnTo>
                  <a:pt x="12505" y="1735"/>
                </a:lnTo>
                <a:lnTo>
                  <a:pt x="12212" y="1515"/>
                </a:lnTo>
                <a:lnTo>
                  <a:pt x="11919" y="1295"/>
                </a:lnTo>
                <a:lnTo>
                  <a:pt x="11601" y="1100"/>
                </a:lnTo>
                <a:lnTo>
                  <a:pt x="11284" y="929"/>
                </a:lnTo>
                <a:lnTo>
                  <a:pt x="10966" y="758"/>
                </a:lnTo>
                <a:lnTo>
                  <a:pt x="10625" y="611"/>
                </a:lnTo>
                <a:lnTo>
                  <a:pt x="10283" y="465"/>
                </a:lnTo>
                <a:lnTo>
                  <a:pt x="9916" y="343"/>
                </a:lnTo>
                <a:lnTo>
                  <a:pt x="9550" y="245"/>
                </a:lnTo>
                <a:lnTo>
                  <a:pt x="9184" y="147"/>
                </a:lnTo>
                <a:lnTo>
                  <a:pt x="8817" y="99"/>
                </a:lnTo>
                <a:lnTo>
                  <a:pt x="8426" y="50"/>
                </a:lnTo>
                <a:lnTo>
                  <a:pt x="8036"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6" name="Google Shape;1146;p48"/>
          <p:cNvSpPr/>
          <p:nvPr/>
        </p:nvSpPr>
        <p:spPr>
          <a:xfrm>
            <a:off x="1499857" y="2091681"/>
            <a:ext cx="319561" cy="319561"/>
          </a:xfrm>
          <a:custGeom>
            <a:avLst/>
            <a:gdLst/>
            <a:ahLst/>
            <a:cxnLst/>
            <a:rect l="l" t="t" r="r" b="b"/>
            <a:pathLst>
              <a:path w="15290" h="15290" extrusionOk="0">
                <a:moveTo>
                  <a:pt x="4519" y="6815"/>
                </a:moveTo>
                <a:lnTo>
                  <a:pt x="4690" y="6839"/>
                </a:lnTo>
                <a:lnTo>
                  <a:pt x="4861" y="6888"/>
                </a:lnTo>
                <a:lnTo>
                  <a:pt x="5007" y="6986"/>
                </a:lnTo>
                <a:lnTo>
                  <a:pt x="5154" y="7084"/>
                </a:lnTo>
                <a:lnTo>
                  <a:pt x="5251" y="7230"/>
                </a:lnTo>
                <a:lnTo>
                  <a:pt x="5325" y="7401"/>
                </a:lnTo>
                <a:lnTo>
                  <a:pt x="5374" y="7572"/>
                </a:lnTo>
                <a:lnTo>
                  <a:pt x="5398" y="7767"/>
                </a:lnTo>
                <a:lnTo>
                  <a:pt x="5374" y="7963"/>
                </a:lnTo>
                <a:lnTo>
                  <a:pt x="5325" y="8134"/>
                </a:lnTo>
                <a:lnTo>
                  <a:pt x="5251" y="8305"/>
                </a:lnTo>
                <a:lnTo>
                  <a:pt x="5154" y="8451"/>
                </a:lnTo>
                <a:lnTo>
                  <a:pt x="5007" y="8549"/>
                </a:lnTo>
                <a:lnTo>
                  <a:pt x="4861" y="8647"/>
                </a:lnTo>
                <a:lnTo>
                  <a:pt x="4690" y="8696"/>
                </a:lnTo>
                <a:lnTo>
                  <a:pt x="4519" y="8720"/>
                </a:lnTo>
                <a:lnTo>
                  <a:pt x="4348" y="8696"/>
                </a:lnTo>
                <a:lnTo>
                  <a:pt x="4177" y="8647"/>
                </a:lnTo>
                <a:lnTo>
                  <a:pt x="4030" y="8549"/>
                </a:lnTo>
                <a:lnTo>
                  <a:pt x="3884" y="8451"/>
                </a:lnTo>
                <a:lnTo>
                  <a:pt x="3786" y="8305"/>
                </a:lnTo>
                <a:lnTo>
                  <a:pt x="3713" y="8134"/>
                </a:lnTo>
                <a:lnTo>
                  <a:pt x="3664" y="7963"/>
                </a:lnTo>
                <a:lnTo>
                  <a:pt x="3640" y="7767"/>
                </a:lnTo>
                <a:lnTo>
                  <a:pt x="3664" y="7572"/>
                </a:lnTo>
                <a:lnTo>
                  <a:pt x="3713" y="7401"/>
                </a:lnTo>
                <a:lnTo>
                  <a:pt x="3786" y="7230"/>
                </a:lnTo>
                <a:lnTo>
                  <a:pt x="3884" y="7084"/>
                </a:lnTo>
                <a:lnTo>
                  <a:pt x="4030" y="6986"/>
                </a:lnTo>
                <a:lnTo>
                  <a:pt x="4177" y="6888"/>
                </a:lnTo>
                <a:lnTo>
                  <a:pt x="4348" y="6839"/>
                </a:lnTo>
                <a:lnTo>
                  <a:pt x="4519" y="6815"/>
                </a:lnTo>
                <a:close/>
                <a:moveTo>
                  <a:pt x="10771" y="6815"/>
                </a:moveTo>
                <a:lnTo>
                  <a:pt x="10942" y="6839"/>
                </a:lnTo>
                <a:lnTo>
                  <a:pt x="11113" y="6888"/>
                </a:lnTo>
                <a:lnTo>
                  <a:pt x="11260" y="6986"/>
                </a:lnTo>
                <a:lnTo>
                  <a:pt x="11406" y="7084"/>
                </a:lnTo>
                <a:lnTo>
                  <a:pt x="11504" y="7230"/>
                </a:lnTo>
                <a:lnTo>
                  <a:pt x="11577" y="7401"/>
                </a:lnTo>
                <a:lnTo>
                  <a:pt x="11626" y="7572"/>
                </a:lnTo>
                <a:lnTo>
                  <a:pt x="11650" y="7767"/>
                </a:lnTo>
                <a:lnTo>
                  <a:pt x="11626" y="7963"/>
                </a:lnTo>
                <a:lnTo>
                  <a:pt x="11577" y="8134"/>
                </a:lnTo>
                <a:lnTo>
                  <a:pt x="11504" y="8305"/>
                </a:lnTo>
                <a:lnTo>
                  <a:pt x="11406" y="8451"/>
                </a:lnTo>
                <a:lnTo>
                  <a:pt x="11260" y="8549"/>
                </a:lnTo>
                <a:lnTo>
                  <a:pt x="11113" y="8647"/>
                </a:lnTo>
                <a:lnTo>
                  <a:pt x="10942" y="8696"/>
                </a:lnTo>
                <a:lnTo>
                  <a:pt x="10771" y="8720"/>
                </a:lnTo>
                <a:lnTo>
                  <a:pt x="10600" y="8696"/>
                </a:lnTo>
                <a:lnTo>
                  <a:pt x="10429" y="8647"/>
                </a:lnTo>
                <a:lnTo>
                  <a:pt x="10283" y="8549"/>
                </a:lnTo>
                <a:lnTo>
                  <a:pt x="10136" y="8451"/>
                </a:lnTo>
                <a:lnTo>
                  <a:pt x="10038" y="8305"/>
                </a:lnTo>
                <a:lnTo>
                  <a:pt x="9965" y="8134"/>
                </a:lnTo>
                <a:lnTo>
                  <a:pt x="9916" y="7963"/>
                </a:lnTo>
                <a:lnTo>
                  <a:pt x="9892" y="7767"/>
                </a:lnTo>
                <a:lnTo>
                  <a:pt x="9916" y="7572"/>
                </a:lnTo>
                <a:lnTo>
                  <a:pt x="9965" y="7401"/>
                </a:lnTo>
                <a:lnTo>
                  <a:pt x="10038" y="7230"/>
                </a:lnTo>
                <a:lnTo>
                  <a:pt x="10136" y="7084"/>
                </a:lnTo>
                <a:lnTo>
                  <a:pt x="10283" y="6986"/>
                </a:lnTo>
                <a:lnTo>
                  <a:pt x="10429" y="6888"/>
                </a:lnTo>
                <a:lnTo>
                  <a:pt x="10600" y="6839"/>
                </a:lnTo>
                <a:lnTo>
                  <a:pt x="10771" y="6815"/>
                </a:lnTo>
                <a:close/>
                <a:moveTo>
                  <a:pt x="7645" y="10063"/>
                </a:moveTo>
                <a:lnTo>
                  <a:pt x="8207" y="10112"/>
                </a:lnTo>
                <a:lnTo>
                  <a:pt x="8768" y="10185"/>
                </a:lnTo>
                <a:lnTo>
                  <a:pt x="9281" y="10307"/>
                </a:lnTo>
                <a:lnTo>
                  <a:pt x="9819" y="10503"/>
                </a:lnTo>
                <a:lnTo>
                  <a:pt x="10307" y="10747"/>
                </a:lnTo>
                <a:lnTo>
                  <a:pt x="10796" y="11016"/>
                </a:lnTo>
                <a:lnTo>
                  <a:pt x="11235" y="11358"/>
                </a:lnTo>
                <a:lnTo>
                  <a:pt x="11650" y="11724"/>
                </a:lnTo>
                <a:lnTo>
                  <a:pt x="11699" y="11797"/>
                </a:lnTo>
                <a:lnTo>
                  <a:pt x="11748" y="11895"/>
                </a:lnTo>
                <a:lnTo>
                  <a:pt x="11772" y="11993"/>
                </a:lnTo>
                <a:lnTo>
                  <a:pt x="11797" y="12066"/>
                </a:lnTo>
                <a:lnTo>
                  <a:pt x="11772" y="12164"/>
                </a:lnTo>
                <a:lnTo>
                  <a:pt x="11748" y="12261"/>
                </a:lnTo>
                <a:lnTo>
                  <a:pt x="11699" y="12335"/>
                </a:lnTo>
                <a:lnTo>
                  <a:pt x="11650" y="12432"/>
                </a:lnTo>
                <a:lnTo>
                  <a:pt x="11577" y="12481"/>
                </a:lnTo>
                <a:lnTo>
                  <a:pt x="11479" y="12530"/>
                </a:lnTo>
                <a:lnTo>
                  <a:pt x="11406" y="12554"/>
                </a:lnTo>
                <a:lnTo>
                  <a:pt x="11211" y="12554"/>
                </a:lnTo>
                <a:lnTo>
                  <a:pt x="11113" y="12530"/>
                </a:lnTo>
                <a:lnTo>
                  <a:pt x="11040" y="12481"/>
                </a:lnTo>
                <a:lnTo>
                  <a:pt x="10966" y="12432"/>
                </a:lnTo>
                <a:lnTo>
                  <a:pt x="10600" y="12115"/>
                </a:lnTo>
                <a:lnTo>
                  <a:pt x="10234" y="11846"/>
                </a:lnTo>
                <a:lnTo>
                  <a:pt x="9843" y="11602"/>
                </a:lnTo>
                <a:lnTo>
                  <a:pt x="9428" y="11406"/>
                </a:lnTo>
                <a:lnTo>
                  <a:pt x="9013" y="11260"/>
                </a:lnTo>
                <a:lnTo>
                  <a:pt x="8573" y="11138"/>
                </a:lnTo>
                <a:lnTo>
                  <a:pt x="8109" y="11065"/>
                </a:lnTo>
                <a:lnTo>
                  <a:pt x="7645" y="11040"/>
                </a:lnTo>
                <a:lnTo>
                  <a:pt x="7181" y="11065"/>
                </a:lnTo>
                <a:lnTo>
                  <a:pt x="6717" y="11138"/>
                </a:lnTo>
                <a:lnTo>
                  <a:pt x="6277" y="11260"/>
                </a:lnTo>
                <a:lnTo>
                  <a:pt x="5862" y="11406"/>
                </a:lnTo>
                <a:lnTo>
                  <a:pt x="5447" y="11602"/>
                </a:lnTo>
                <a:lnTo>
                  <a:pt x="5056" y="11846"/>
                </a:lnTo>
                <a:lnTo>
                  <a:pt x="4690" y="12115"/>
                </a:lnTo>
                <a:lnTo>
                  <a:pt x="4323" y="12432"/>
                </a:lnTo>
                <a:lnTo>
                  <a:pt x="4250" y="12481"/>
                </a:lnTo>
                <a:lnTo>
                  <a:pt x="4177" y="12530"/>
                </a:lnTo>
                <a:lnTo>
                  <a:pt x="4079" y="12554"/>
                </a:lnTo>
                <a:lnTo>
                  <a:pt x="3884" y="12554"/>
                </a:lnTo>
                <a:lnTo>
                  <a:pt x="3811" y="12530"/>
                </a:lnTo>
                <a:lnTo>
                  <a:pt x="3713" y="12481"/>
                </a:lnTo>
                <a:lnTo>
                  <a:pt x="3640" y="12432"/>
                </a:lnTo>
                <a:lnTo>
                  <a:pt x="3591" y="12335"/>
                </a:lnTo>
                <a:lnTo>
                  <a:pt x="3542" y="12261"/>
                </a:lnTo>
                <a:lnTo>
                  <a:pt x="3517" y="12164"/>
                </a:lnTo>
                <a:lnTo>
                  <a:pt x="3493" y="12066"/>
                </a:lnTo>
                <a:lnTo>
                  <a:pt x="3517" y="11993"/>
                </a:lnTo>
                <a:lnTo>
                  <a:pt x="3542" y="11895"/>
                </a:lnTo>
                <a:lnTo>
                  <a:pt x="3591" y="11797"/>
                </a:lnTo>
                <a:lnTo>
                  <a:pt x="3640" y="11724"/>
                </a:lnTo>
                <a:lnTo>
                  <a:pt x="4055" y="11358"/>
                </a:lnTo>
                <a:lnTo>
                  <a:pt x="4494" y="11016"/>
                </a:lnTo>
                <a:lnTo>
                  <a:pt x="4983" y="10747"/>
                </a:lnTo>
                <a:lnTo>
                  <a:pt x="5471" y="10503"/>
                </a:lnTo>
                <a:lnTo>
                  <a:pt x="6009" y="10307"/>
                </a:lnTo>
                <a:lnTo>
                  <a:pt x="6521" y="10185"/>
                </a:lnTo>
                <a:lnTo>
                  <a:pt x="7083" y="10112"/>
                </a:lnTo>
                <a:lnTo>
                  <a:pt x="7645" y="10063"/>
                </a:lnTo>
                <a:close/>
                <a:moveTo>
                  <a:pt x="7254" y="1"/>
                </a:moveTo>
                <a:lnTo>
                  <a:pt x="6863" y="50"/>
                </a:lnTo>
                <a:lnTo>
                  <a:pt x="6473" y="99"/>
                </a:lnTo>
                <a:lnTo>
                  <a:pt x="6106" y="147"/>
                </a:lnTo>
                <a:lnTo>
                  <a:pt x="5740" y="245"/>
                </a:lnTo>
                <a:lnTo>
                  <a:pt x="5374" y="343"/>
                </a:lnTo>
                <a:lnTo>
                  <a:pt x="5007" y="465"/>
                </a:lnTo>
                <a:lnTo>
                  <a:pt x="4665" y="611"/>
                </a:lnTo>
                <a:lnTo>
                  <a:pt x="4323" y="758"/>
                </a:lnTo>
                <a:lnTo>
                  <a:pt x="4006" y="929"/>
                </a:lnTo>
                <a:lnTo>
                  <a:pt x="3688" y="1100"/>
                </a:lnTo>
                <a:lnTo>
                  <a:pt x="3371" y="1295"/>
                </a:lnTo>
                <a:lnTo>
                  <a:pt x="3078" y="1515"/>
                </a:lnTo>
                <a:lnTo>
                  <a:pt x="2785" y="1735"/>
                </a:lnTo>
                <a:lnTo>
                  <a:pt x="2516" y="1979"/>
                </a:lnTo>
                <a:lnTo>
                  <a:pt x="2247" y="2248"/>
                </a:lnTo>
                <a:lnTo>
                  <a:pt x="1979" y="2516"/>
                </a:lnTo>
                <a:lnTo>
                  <a:pt x="1735" y="2785"/>
                </a:lnTo>
                <a:lnTo>
                  <a:pt x="1515" y="3078"/>
                </a:lnTo>
                <a:lnTo>
                  <a:pt x="1295" y="3371"/>
                </a:lnTo>
                <a:lnTo>
                  <a:pt x="1100" y="3689"/>
                </a:lnTo>
                <a:lnTo>
                  <a:pt x="929" y="4006"/>
                </a:lnTo>
                <a:lnTo>
                  <a:pt x="758" y="4324"/>
                </a:lnTo>
                <a:lnTo>
                  <a:pt x="611" y="4666"/>
                </a:lnTo>
                <a:lnTo>
                  <a:pt x="465" y="5008"/>
                </a:lnTo>
                <a:lnTo>
                  <a:pt x="342" y="5374"/>
                </a:lnTo>
                <a:lnTo>
                  <a:pt x="245" y="5740"/>
                </a:lnTo>
                <a:lnTo>
                  <a:pt x="147" y="6107"/>
                </a:lnTo>
                <a:lnTo>
                  <a:pt x="98" y="6473"/>
                </a:lnTo>
                <a:lnTo>
                  <a:pt x="49" y="6864"/>
                </a:lnTo>
                <a:lnTo>
                  <a:pt x="1" y="7255"/>
                </a:lnTo>
                <a:lnTo>
                  <a:pt x="1" y="7645"/>
                </a:lnTo>
                <a:lnTo>
                  <a:pt x="1" y="8036"/>
                </a:lnTo>
                <a:lnTo>
                  <a:pt x="49" y="8427"/>
                </a:lnTo>
                <a:lnTo>
                  <a:pt x="98" y="8818"/>
                </a:lnTo>
                <a:lnTo>
                  <a:pt x="147" y="9184"/>
                </a:lnTo>
                <a:lnTo>
                  <a:pt x="245" y="9550"/>
                </a:lnTo>
                <a:lnTo>
                  <a:pt x="342" y="9917"/>
                </a:lnTo>
                <a:lnTo>
                  <a:pt x="465" y="10283"/>
                </a:lnTo>
                <a:lnTo>
                  <a:pt x="611" y="10625"/>
                </a:lnTo>
                <a:lnTo>
                  <a:pt x="758" y="10967"/>
                </a:lnTo>
                <a:lnTo>
                  <a:pt x="929" y="11284"/>
                </a:lnTo>
                <a:lnTo>
                  <a:pt x="1100" y="11602"/>
                </a:lnTo>
                <a:lnTo>
                  <a:pt x="1295" y="11919"/>
                </a:lnTo>
                <a:lnTo>
                  <a:pt x="1515" y="12212"/>
                </a:lnTo>
                <a:lnTo>
                  <a:pt x="1735" y="12506"/>
                </a:lnTo>
                <a:lnTo>
                  <a:pt x="1979" y="12774"/>
                </a:lnTo>
                <a:lnTo>
                  <a:pt x="2247" y="13043"/>
                </a:lnTo>
                <a:lnTo>
                  <a:pt x="2516" y="13311"/>
                </a:lnTo>
                <a:lnTo>
                  <a:pt x="2785" y="13556"/>
                </a:lnTo>
                <a:lnTo>
                  <a:pt x="3078" y="13776"/>
                </a:lnTo>
                <a:lnTo>
                  <a:pt x="3371" y="13995"/>
                </a:lnTo>
                <a:lnTo>
                  <a:pt x="3688" y="14191"/>
                </a:lnTo>
                <a:lnTo>
                  <a:pt x="4006" y="14362"/>
                </a:lnTo>
                <a:lnTo>
                  <a:pt x="4323" y="14533"/>
                </a:lnTo>
                <a:lnTo>
                  <a:pt x="4665" y="14679"/>
                </a:lnTo>
                <a:lnTo>
                  <a:pt x="5007" y="14826"/>
                </a:lnTo>
                <a:lnTo>
                  <a:pt x="5374" y="14948"/>
                </a:lnTo>
                <a:lnTo>
                  <a:pt x="5740" y="15046"/>
                </a:lnTo>
                <a:lnTo>
                  <a:pt x="6106" y="15143"/>
                </a:lnTo>
                <a:lnTo>
                  <a:pt x="6473" y="15192"/>
                </a:lnTo>
                <a:lnTo>
                  <a:pt x="6863" y="15241"/>
                </a:lnTo>
                <a:lnTo>
                  <a:pt x="7254" y="15290"/>
                </a:lnTo>
                <a:lnTo>
                  <a:pt x="8036" y="15290"/>
                </a:lnTo>
                <a:lnTo>
                  <a:pt x="8426" y="15241"/>
                </a:lnTo>
                <a:lnTo>
                  <a:pt x="8817" y="15192"/>
                </a:lnTo>
                <a:lnTo>
                  <a:pt x="9184" y="15143"/>
                </a:lnTo>
                <a:lnTo>
                  <a:pt x="9550" y="15046"/>
                </a:lnTo>
                <a:lnTo>
                  <a:pt x="9916" y="14948"/>
                </a:lnTo>
                <a:lnTo>
                  <a:pt x="10283" y="14826"/>
                </a:lnTo>
                <a:lnTo>
                  <a:pt x="10625" y="14679"/>
                </a:lnTo>
                <a:lnTo>
                  <a:pt x="10966" y="14533"/>
                </a:lnTo>
                <a:lnTo>
                  <a:pt x="11284" y="14362"/>
                </a:lnTo>
                <a:lnTo>
                  <a:pt x="11601" y="14191"/>
                </a:lnTo>
                <a:lnTo>
                  <a:pt x="11919" y="13995"/>
                </a:lnTo>
                <a:lnTo>
                  <a:pt x="12212" y="13776"/>
                </a:lnTo>
                <a:lnTo>
                  <a:pt x="12505" y="13556"/>
                </a:lnTo>
                <a:lnTo>
                  <a:pt x="12774" y="13311"/>
                </a:lnTo>
                <a:lnTo>
                  <a:pt x="13042" y="13043"/>
                </a:lnTo>
                <a:lnTo>
                  <a:pt x="13311" y="12774"/>
                </a:lnTo>
                <a:lnTo>
                  <a:pt x="13555" y="12506"/>
                </a:lnTo>
                <a:lnTo>
                  <a:pt x="13775" y="12212"/>
                </a:lnTo>
                <a:lnTo>
                  <a:pt x="13995" y="11919"/>
                </a:lnTo>
                <a:lnTo>
                  <a:pt x="14190" y="11602"/>
                </a:lnTo>
                <a:lnTo>
                  <a:pt x="14361" y="11284"/>
                </a:lnTo>
                <a:lnTo>
                  <a:pt x="14532" y="10967"/>
                </a:lnTo>
                <a:lnTo>
                  <a:pt x="14679" y="10625"/>
                </a:lnTo>
                <a:lnTo>
                  <a:pt x="14825" y="10283"/>
                </a:lnTo>
                <a:lnTo>
                  <a:pt x="14947" y="9917"/>
                </a:lnTo>
                <a:lnTo>
                  <a:pt x="15045" y="9550"/>
                </a:lnTo>
                <a:lnTo>
                  <a:pt x="15143" y="9184"/>
                </a:lnTo>
                <a:lnTo>
                  <a:pt x="15192" y="8818"/>
                </a:lnTo>
                <a:lnTo>
                  <a:pt x="15241" y="8427"/>
                </a:lnTo>
                <a:lnTo>
                  <a:pt x="15289" y="8036"/>
                </a:lnTo>
                <a:lnTo>
                  <a:pt x="15289" y="7645"/>
                </a:lnTo>
                <a:lnTo>
                  <a:pt x="15289" y="7255"/>
                </a:lnTo>
                <a:lnTo>
                  <a:pt x="15241" y="6864"/>
                </a:lnTo>
                <a:lnTo>
                  <a:pt x="15192" y="6473"/>
                </a:lnTo>
                <a:lnTo>
                  <a:pt x="15143" y="6107"/>
                </a:lnTo>
                <a:lnTo>
                  <a:pt x="15045" y="5740"/>
                </a:lnTo>
                <a:lnTo>
                  <a:pt x="14947" y="5374"/>
                </a:lnTo>
                <a:lnTo>
                  <a:pt x="14825" y="5008"/>
                </a:lnTo>
                <a:lnTo>
                  <a:pt x="14679" y="4666"/>
                </a:lnTo>
                <a:lnTo>
                  <a:pt x="14532" y="4324"/>
                </a:lnTo>
                <a:lnTo>
                  <a:pt x="14361" y="4006"/>
                </a:lnTo>
                <a:lnTo>
                  <a:pt x="14190" y="3689"/>
                </a:lnTo>
                <a:lnTo>
                  <a:pt x="13995" y="3371"/>
                </a:lnTo>
                <a:lnTo>
                  <a:pt x="13775" y="3078"/>
                </a:lnTo>
                <a:lnTo>
                  <a:pt x="13555" y="2785"/>
                </a:lnTo>
                <a:lnTo>
                  <a:pt x="13311" y="2516"/>
                </a:lnTo>
                <a:lnTo>
                  <a:pt x="13042" y="2248"/>
                </a:lnTo>
                <a:lnTo>
                  <a:pt x="12774" y="1979"/>
                </a:lnTo>
                <a:lnTo>
                  <a:pt x="12505" y="1735"/>
                </a:lnTo>
                <a:lnTo>
                  <a:pt x="12212" y="1515"/>
                </a:lnTo>
                <a:lnTo>
                  <a:pt x="11919" y="1295"/>
                </a:lnTo>
                <a:lnTo>
                  <a:pt x="11601" y="1100"/>
                </a:lnTo>
                <a:lnTo>
                  <a:pt x="11284" y="929"/>
                </a:lnTo>
                <a:lnTo>
                  <a:pt x="10966" y="758"/>
                </a:lnTo>
                <a:lnTo>
                  <a:pt x="10625" y="611"/>
                </a:lnTo>
                <a:lnTo>
                  <a:pt x="10283" y="465"/>
                </a:lnTo>
                <a:lnTo>
                  <a:pt x="9916" y="343"/>
                </a:lnTo>
                <a:lnTo>
                  <a:pt x="9550" y="245"/>
                </a:lnTo>
                <a:lnTo>
                  <a:pt x="9184" y="147"/>
                </a:lnTo>
                <a:lnTo>
                  <a:pt x="8817" y="99"/>
                </a:lnTo>
                <a:lnTo>
                  <a:pt x="8426" y="50"/>
                </a:lnTo>
                <a:lnTo>
                  <a:pt x="8036"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7" name="Google Shape;1147;p48"/>
          <p:cNvSpPr/>
          <p:nvPr/>
        </p:nvSpPr>
        <p:spPr>
          <a:xfrm>
            <a:off x="2063406" y="2091681"/>
            <a:ext cx="319561" cy="319561"/>
          </a:xfrm>
          <a:custGeom>
            <a:avLst/>
            <a:gdLst/>
            <a:ahLst/>
            <a:cxnLst/>
            <a:rect l="l" t="t" r="r" b="b"/>
            <a:pathLst>
              <a:path w="15290" h="15290" extrusionOk="0">
                <a:moveTo>
                  <a:pt x="4519" y="6815"/>
                </a:moveTo>
                <a:lnTo>
                  <a:pt x="4690" y="6839"/>
                </a:lnTo>
                <a:lnTo>
                  <a:pt x="4861" y="6888"/>
                </a:lnTo>
                <a:lnTo>
                  <a:pt x="5007" y="6986"/>
                </a:lnTo>
                <a:lnTo>
                  <a:pt x="5154" y="7084"/>
                </a:lnTo>
                <a:lnTo>
                  <a:pt x="5252" y="7230"/>
                </a:lnTo>
                <a:lnTo>
                  <a:pt x="5325" y="7401"/>
                </a:lnTo>
                <a:lnTo>
                  <a:pt x="5374" y="7572"/>
                </a:lnTo>
                <a:lnTo>
                  <a:pt x="5398" y="7767"/>
                </a:lnTo>
                <a:lnTo>
                  <a:pt x="5374" y="7963"/>
                </a:lnTo>
                <a:lnTo>
                  <a:pt x="5325" y="8134"/>
                </a:lnTo>
                <a:lnTo>
                  <a:pt x="5252" y="8305"/>
                </a:lnTo>
                <a:lnTo>
                  <a:pt x="5154" y="8451"/>
                </a:lnTo>
                <a:lnTo>
                  <a:pt x="5007" y="8549"/>
                </a:lnTo>
                <a:lnTo>
                  <a:pt x="4861" y="8647"/>
                </a:lnTo>
                <a:lnTo>
                  <a:pt x="4690" y="8696"/>
                </a:lnTo>
                <a:lnTo>
                  <a:pt x="4519" y="8720"/>
                </a:lnTo>
                <a:lnTo>
                  <a:pt x="4348" y="8696"/>
                </a:lnTo>
                <a:lnTo>
                  <a:pt x="4177" y="8647"/>
                </a:lnTo>
                <a:lnTo>
                  <a:pt x="4030" y="8549"/>
                </a:lnTo>
                <a:lnTo>
                  <a:pt x="3884" y="8451"/>
                </a:lnTo>
                <a:lnTo>
                  <a:pt x="3786" y="8305"/>
                </a:lnTo>
                <a:lnTo>
                  <a:pt x="3713" y="8134"/>
                </a:lnTo>
                <a:lnTo>
                  <a:pt x="3664" y="7963"/>
                </a:lnTo>
                <a:lnTo>
                  <a:pt x="3640" y="7767"/>
                </a:lnTo>
                <a:lnTo>
                  <a:pt x="3664" y="7572"/>
                </a:lnTo>
                <a:lnTo>
                  <a:pt x="3713" y="7401"/>
                </a:lnTo>
                <a:lnTo>
                  <a:pt x="3786" y="7230"/>
                </a:lnTo>
                <a:lnTo>
                  <a:pt x="3884" y="7084"/>
                </a:lnTo>
                <a:lnTo>
                  <a:pt x="4030" y="6986"/>
                </a:lnTo>
                <a:lnTo>
                  <a:pt x="4177" y="6888"/>
                </a:lnTo>
                <a:lnTo>
                  <a:pt x="4348" y="6839"/>
                </a:lnTo>
                <a:lnTo>
                  <a:pt x="4519" y="6815"/>
                </a:lnTo>
                <a:close/>
                <a:moveTo>
                  <a:pt x="10771" y="6815"/>
                </a:moveTo>
                <a:lnTo>
                  <a:pt x="10942" y="6839"/>
                </a:lnTo>
                <a:lnTo>
                  <a:pt x="11113" y="6888"/>
                </a:lnTo>
                <a:lnTo>
                  <a:pt x="11260" y="6986"/>
                </a:lnTo>
                <a:lnTo>
                  <a:pt x="11406" y="7084"/>
                </a:lnTo>
                <a:lnTo>
                  <a:pt x="11504" y="7230"/>
                </a:lnTo>
                <a:lnTo>
                  <a:pt x="11577" y="7401"/>
                </a:lnTo>
                <a:lnTo>
                  <a:pt x="11626" y="7572"/>
                </a:lnTo>
                <a:lnTo>
                  <a:pt x="11650" y="7767"/>
                </a:lnTo>
                <a:lnTo>
                  <a:pt x="11626" y="7963"/>
                </a:lnTo>
                <a:lnTo>
                  <a:pt x="11577" y="8134"/>
                </a:lnTo>
                <a:lnTo>
                  <a:pt x="11504" y="8305"/>
                </a:lnTo>
                <a:lnTo>
                  <a:pt x="11406" y="8451"/>
                </a:lnTo>
                <a:lnTo>
                  <a:pt x="11260" y="8549"/>
                </a:lnTo>
                <a:lnTo>
                  <a:pt x="11113" y="8647"/>
                </a:lnTo>
                <a:lnTo>
                  <a:pt x="10942" y="8696"/>
                </a:lnTo>
                <a:lnTo>
                  <a:pt x="10771" y="8720"/>
                </a:lnTo>
                <a:lnTo>
                  <a:pt x="10600" y="8696"/>
                </a:lnTo>
                <a:lnTo>
                  <a:pt x="10429" y="8647"/>
                </a:lnTo>
                <a:lnTo>
                  <a:pt x="10283" y="8549"/>
                </a:lnTo>
                <a:lnTo>
                  <a:pt x="10136" y="8451"/>
                </a:lnTo>
                <a:lnTo>
                  <a:pt x="10038" y="8305"/>
                </a:lnTo>
                <a:lnTo>
                  <a:pt x="9965" y="8134"/>
                </a:lnTo>
                <a:lnTo>
                  <a:pt x="9916" y="7963"/>
                </a:lnTo>
                <a:lnTo>
                  <a:pt x="9892" y="7767"/>
                </a:lnTo>
                <a:lnTo>
                  <a:pt x="9916" y="7572"/>
                </a:lnTo>
                <a:lnTo>
                  <a:pt x="9965" y="7401"/>
                </a:lnTo>
                <a:lnTo>
                  <a:pt x="10038" y="7230"/>
                </a:lnTo>
                <a:lnTo>
                  <a:pt x="10136" y="7084"/>
                </a:lnTo>
                <a:lnTo>
                  <a:pt x="10283" y="6986"/>
                </a:lnTo>
                <a:lnTo>
                  <a:pt x="10429" y="6888"/>
                </a:lnTo>
                <a:lnTo>
                  <a:pt x="10600" y="6839"/>
                </a:lnTo>
                <a:lnTo>
                  <a:pt x="10771" y="6815"/>
                </a:lnTo>
                <a:close/>
                <a:moveTo>
                  <a:pt x="11699" y="10503"/>
                </a:moveTo>
                <a:lnTo>
                  <a:pt x="11797" y="10527"/>
                </a:lnTo>
                <a:lnTo>
                  <a:pt x="11895" y="10576"/>
                </a:lnTo>
                <a:lnTo>
                  <a:pt x="11968" y="10625"/>
                </a:lnTo>
                <a:lnTo>
                  <a:pt x="12041" y="10674"/>
                </a:lnTo>
                <a:lnTo>
                  <a:pt x="12090" y="10771"/>
                </a:lnTo>
                <a:lnTo>
                  <a:pt x="12114" y="10845"/>
                </a:lnTo>
                <a:lnTo>
                  <a:pt x="12139" y="10942"/>
                </a:lnTo>
                <a:lnTo>
                  <a:pt x="12139" y="11040"/>
                </a:lnTo>
                <a:lnTo>
                  <a:pt x="12114" y="11138"/>
                </a:lnTo>
                <a:lnTo>
                  <a:pt x="12090" y="11236"/>
                </a:lnTo>
                <a:lnTo>
                  <a:pt x="12041" y="11309"/>
                </a:lnTo>
                <a:lnTo>
                  <a:pt x="11968" y="11382"/>
                </a:lnTo>
                <a:lnTo>
                  <a:pt x="11895" y="11431"/>
                </a:lnTo>
                <a:lnTo>
                  <a:pt x="11797" y="11455"/>
                </a:lnTo>
                <a:lnTo>
                  <a:pt x="7792" y="12701"/>
                </a:lnTo>
                <a:lnTo>
                  <a:pt x="7645" y="12725"/>
                </a:lnTo>
                <a:lnTo>
                  <a:pt x="7498" y="12701"/>
                </a:lnTo>
                <a:lnTo>
                  <a:pt x="7352" y="12628"/>
                </a:lnTo>
                <a:lnTo>
                  <a:pt x="7254" y="12530"/>
                </a:lnTo>
                <a:lnTo>
                  <a:pt x="7181" y="12383"/>
                </a:lnTo>
                <a:lnTo>
                  <a:pt x="7157" y="12286"/>
                </a:lnTo>
                <a:lnTo>
                  <a:pt x="7157" y="12188"/>
                </a:lnTo>
                <a:lnTo>
                  <a:pt x="7181" y="12090"/>
                </a:lnTo>
                <a:lnTo>
                  <a:pt x="7205" y="12017"/>
                </a:lnTo>
                <a:lnTo>
                  <a:pt x="7254" y="11919"/>
                </a:lnTo>
                <a:lnTo>
                  <a:pt x="7327" y="11871"/>
                </a:lnTo>
                <a:lnTo>
                  <a:pt x="7401" y="11797"/>
                </a:lnTo>
                <a:lnTo>
                  <a:pt x="7498" y="11773"/>
                </a:lnTo>
                <a:lnTo>
                  <a:pt x="11504" y="10527"/>
                </a:lnTo>
                <a:lnTo>
                  <a:pt x="11602" y="10503"/>
                </a:lnTo>
                <a:close/>
                <a:moveTo>
                  <a:pt x="7254" y="1"/>
                </a:moveTo>
                <a:lnTo>
                  <a:pt x="6863" y="50"/>
                </a:lnTo>
                <a:lnTo>
                  <a:pt x="6473" y="99"/>
                </a:lnTo>
                <a:lnTo>
                  <a:pt x="6106" y="147"/>
                </a:lnTo>
                <a:lnTo>
                  <a:pt x="5740" y="245"/>
                </a:lnTo>
                <a:lnTo>
                  <a:pt x="5374" y="343"/>
                </a:lnTo>
                <a:lnTo>
                  <a:pt x="5007" y="465"/>
                </a:lnTo>
                <a:lnTo>
                  <a:pt x="4665" y="611"/>
                </a:lnTo>
                <a:lnTo>
                  <a:pt x="4323" y="758"/>
                </a:lnTo>
                <a:lnTo>
                  <a:pt x="4006" y="929"/>
                </a:lnTo>
                <a:lnTo>
                  <a:pt x="3688" y="1100"/>
                </a:lnTo>
                <a:lnTo>
                  <a:pt x="3371" y="1295"/>
                </a:lnTo>
                <a:lnTo>
                  <a:pt x="3078" y="1515"/>
                </a:lnTo>
                <a:lnTo>
                  <a:pt x="2785" y="1735"/>
                </a:lnTo>
                <a:lnTo>
                  <a:pt x="2516" y="1979"/>
                </a:lnTo>
                <a:lnTo>
                  <a:pt x="2247" y="2248"/>
                </a:lnTo>
                <a:lnTo>
                  <a:pt x="1979" y="2516"/>
                </a:lnTo>
                <a:lnTo>
                  <a:pt x="1735" y="2785"/>
                </a:lnTo>
                <a:lnTo>
                  <a:pt x="1515" y="3078"/>
                </a:lnTo>
                <a:lnTo>
                  <a:pt x="1295" y="3371"/>
                </a:lnTo>
                <a:lnTo>
                  <a:pt x="1100" y="3689"/>
                </a:lnTo>
                <a:lnTo>
                  <a:pt x="929" y="4006"/>
                </a:lnTo>
                <a:lnTo>
                  <a:pt x="758" y="4324"/>
                </a:lnTo>
                <a:lnTo>
                  <a:pt x="611" y="4666"/>
                </a:lnTo>
                <a:lnTo>
                  <a:pt x="465" y="5008"/>
                </a:lnTo>
                <a:lnTo>
                  <a:pt x="342" y="5374"/>
                </a:lnTo>
                <a:lnTo>
                  <a:pt x="245" y="5740"/>
                </a:lnTo>
                <a:lnTo>
                  <a:pt x="147" y="6107"/>
                </a:lnTo>
                <a:lnTo>
                  <a:pt x="98" y="6473"/>
                </a:lnTo>
                <a:lnTo>
                  <a:pt x="49" y="6864"/>
                </a:lnTo>
                <a:lnTo>
                  <a:pt x="1" y="7255"/>
                </a:lnTo>
                <a:lnTo>
                  <a:pt x="1" y="7645"/>
                </a:lnTo>
                <a:lnTo>
                  <a:pt x="1" y="8036"/>
                </a:lnTo>
                <a:lnTo>
                  <a:pt x="49" y="8427"/>
                </a:lnTo>
                <a:lnTo>
                  <a:pt x="98" y="8818"/>
                </a:lnTo>
                <a:lnTo>
                  <a:pt x="147" y="9184"/>
                </a:lnTo>
                <a:lnTo>
                  <a:pt x="245" y="9550"/>
                </a:lnTo>
                <a:lnTo>
                  <a:pt x="342" y="9917"/>
                </a:lnTo>
                <a:lnTo>
                  <a:pt x="465" y="10283"/>
                </a:lnTo>
                <a:lnTo>
                  <a:pt x="611" y="10625"/>
                </a:lnTo>
                <a:lnTo>
                  <a:pt x="758" y="10967"/>
                </a:lnTo>
                <a:lnTo>
                  <a:pt x="929" y="11284"/>
                </a:lnTo>
                <a:lnTo>
                  <a:pt x="1100" y="11602"/>
                </a:lnTo>
                <a:lnTo>
                  <a:pt x="1295" y="11919"/>
                </a:lnTo>
                <a:lnTo>
                  <a:pt x="1515" y="12212"/>
                </a:lnTo>
                <a:lnTo>
                  <a:pt x="1735" y="12506"/>
                </a:lnTo>
                <a:lnTo>
                  <a:pt x="1979" y="12774"/>
                </a:lnTo>
                <a:lnTo>
                  <a:pt x="2247" y="13043"/>
                </a:lnTo>
                <a:lnTo>
                  <a:pt x="2516" y="13311"/>
                </a:lnTo>
                <a:lnTo>
                  <a:pt x="2785" y="13556"/>
                </a:lnTo>
                <a:lnTo>
                  <a:pt x="3078" y="13776"/>
                </a:lnTo>
                <a:lnTo>
                  <a:pt x="3371" y="13995"/>
                </a:lnTo>
                <a:lnTo>
                  <a:pt x="3688" y="14191"/>
                </a:lnTo>
                <a:lnTo>
                  <a:pt x="4006" y="14362"/>
                </a:lnTo>
                <a:lnTo>
                  <a:pt x="4323" y="14533"/>
                </a:lnTo>
                <a:lnTo>
                  <a:pt x="4665" y="14679"/>
                </a:lnTo>
                <a:lnTo>
                  <a:pt x="5007" y="14826"/>
                </a:lnTo>
                <a:lnTo>
                  <a:pt x="5374" y="14948"/>
                </a:lnTo>
                <a:lnTo>
                  <a:pt x="5740" y="15046"/>
                </a:lnTo>
                <a:lnTo>
                  <a:pt x="6106" y="15143"/>
                </a:lnTo>
                <a:lnTo>
                  <a:pt x="6473" y="15192"/>
                </a:lnTo>
                <a:lnTo>
                  <a:pt x="6863" y="15241"/>
                </a:lnTo>
                <a:lnTo>
                  <a:pt x="7254" y="15290"/>
                </a:lnTo>
                <a:lnTo>
                  <a:pt x="8036" y="15290"/>
                </a:lnTo>
                <a:lnTo>
                  <a:pt x="8427" y="15241"/>
                </a:lnTo>
                <a:lnTo>
                  <a:pt x="8817" y="15192"/>
                </a:lnTo>
                <a:lnTo>
                  <a:pt x="9184" y="15143"/>
                </a:lnTo>
                <a:lnTo>
                  <a:pt x="9550" y="15046"/>
                </a:lnTo>
                <a:lnTo>
                  <a:pt x="9916" y="14948"/>
                </a:lnTo>
                <a:lnTo>
                  <a:pt x="10283" y="14826"/>
                </a:lnTo>
                <a:lnTo>
                  <a:pt x="10625" y="14679"/>
                </a:lnTo>
                <a:lnTo>
                  <a:pt x="10967" y="14533"/>
                </a:lnTo>
                <a:lnTo>
                  <a:pt x="11284" y="14362"/>
                </a:lnTo>
                <a:lnTo>
                  <a:pt x="11602" y="14191"/>
                </a:lnTo>
                <a:lnTo>
                  <a:pt x="11919" y="13995"/>
                </a:lnTo>
                <a:lnTo>
                  <a:pt x="12212" y="13776"/>
                </a:lnTo>
                <a:lnTo>
                  <a:pt x="12505" y="13556"/>
                </a:lnTo>
                <a:lnTo>
                  <a:pt x="12774" y="13311"/>
                </a:lnTo>
                <a:lnTo>
                  <a:pt x="13042" y="13043"/>
                </a:lnTo>
                <a:lnTo>
                  <a:pt x="13311" y="12774"/>
                </a:lnTo>
                <a:lnTo>
                  <a:pt x="13555" y="12506"/>
                </a:lnTo>
                <a:lnTo>
                  <a:pt x="13775" y="12212"/>
                </a:lnTo>
                <a:lnTo>
                  <a:pt x="13995" y="11919"/>
                </a:lnTo>
                <a:lnTo>
                  <a:pt x="14190" y="11602"/>
                </a:lnTo>
                <a:lnTo>
                  <a:pt x="14361" y="11284"/>
                </a:lnTo>
                <a:lnTo>
                  <a:pt x="14532" y="10967"/>
                </a:lnTo>
                <a:lnTo>
                  <a:pt x="14679" y="10625"/>
                </a:lnTo>
                <a:lnTo>
                  <a:pt x="14825" y="10283"/>
                </a:lnTo>
                <a:lnTo>
                  <a:pt x="14947" y="9917"/>
                </a:lnTo>
                <a:lnTo>
                  <a:pt x="15045" y="9550"/>
                </a:lnTo>
                <a:lnTo>
                  <a:pt x="15143" y="9184"/>
                </a:lnTo>
                <a:lnTo>
                  <a:pt x="15192" y="8818"/>
                </a:lnTo>
                <a:lnTo>
                  <a:pt x="15241" y="8427"/>
                </a:lnTo>
                <a:lnTo>
                  <a:pt x="15289" y="8036"/>
                </a:lnTo>
                <a:lnTo>
                  <a:pt x="15289" y="7645"/>
                </a:lnTo>
                <a:lnTo>
                  <a:pt x="15289" y="7255"/>
                </a:lnTo>
                <a:lnTo>
                  <a:pt x="15241" y="6864"/>
                </a:lnTo>
                <a:lnTo>
                  <a:pt x="15192" y="6473"/>
                </a:lnTo>
                <a:lnTo>
                  <a:pt x="15143" y="6107"/>
                </a:lnTo>
                <a:lnTo>
                  <a:pt x="15045" y="5740"/>
                </a:lnTo>
                <a:lnTo>
                  <a:pt x="14947" y="5374"/>
                </a:lnTo>
                <a:lnTo>
                  <a:pt x="14825" y="5008"/>
                </a:lnTo>
                <a:lnTo>
                  <a:pt x="14679" y="4666"/>
                </a:lnTo>
                <a:lnTo>
                  <a:pt x="14532" y="4324"/>
                </a:lnTo>
                <a:lnTo>
                  <a:pt x="14361" y="4006"/>
                </a:lnTo>
                <a:lnTo>
                  <a:pt x="14190" y="3689"/>
                </a:lnTo>
                <a:lnTo>
                  <a:pt x="13995" y="3371"/>
                </a:lnTo>
                <a:lnTo>
                  <a:pt x="13775" y="3078"/>
                </a:lnTo>
                <a:lnTo>
                  <a:pt x="13555" y="2785"/>
                </a:lnTo>
                <a:lnTo>
                  <a:pt x="13311" y="2516"/>
                </a:lnTo>
                <a:lnTo>
                  <a:pt x="13042" y="2248"/>
                </a:lnTo>
                <a:lnTo>
                  <a:pt x="12774" y="1979"/>
                </a:lnTo>
                <a:lnTo>
                  <a:pt x="12505" y="1735"/>
                </a:lnTo>
                <a:lnTo>
                  <a:pt x="12212" y="1515"/>
                </a:lnTo>
                <a:lnTo>
                  <a:pt x="11919" y="1295"/>
                </a:lnTo>
                <a:lnTo>
                  <a:pt x="11602" y="1100"/>
                </a:lnTo>
                <a:lnTo>
                  <a:pt x="11284" y="929"/>
                </a:lnTo>
                <a:lnTo>
                  <a:pt x="10967" y="758"/>
                </a:lnTo>
                <a:lnTo>
                  <a:pt x="10625" y="611"/>
                </a:lnTo>
                <a:lnTo>
                  <a:pt x="10283" y="465"/>
                </a:lnTo>
                <a:lnTo>
                  <a:pt x="9916" y="343"/>
                </a:lnTo>
                <a:lnTo>
                  <a:pt x="9550" y="245"/>
                </a:lnTo>
                <a:lnTo>
                  <a:pt x="9184" y="147"/>
                </a:lnTo>
                <a:lnTo>
                  <a:pt x="8817" y="99"/>
                </a:lnTo>
                <a:lnTo>
                  <a:pt x="8427" y="50"/>
                </a:lnTo>
                <a:lnTo>
                  <a:pt x="8036"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148" name="Google Shape;1148;p48"/>
          <p:cNvGrpSpPr/>
          <p:nvPr/>
        </p:nvGrpSpPr>
        <p:grpSpPr>
          <a:xfrm>
            <a:off x="2701378" y="2036492"/>
            <a:ext cx="170502" cy="425733"/>
            <a:chOff x="3386850" y="2264625"/>
            <a:chExt cx="203950" cy="509250"/>
          </a:xfrm>
        </p:grpSpPr>
        <p:sp>
          <p:nvSpPr>
            <p:cNvPr id="1149" name="Google Shape;1149;p48"/>
            <p:cNvSpPr/>
            <p:nvPr/>
          </p:nvSpPr>
          <p:spPr>
            <a:xfrm>
              <a:off x="3386850" y="2370850"/>
              <a:ext cx="203950" cy="403025"/>
            </a:xfrm>
            <a:custGeom>
              <a:avLst/>
              <a:gdLst/>
              <a:ahLst/>
              <a:cxnLst/>
              <a:rect l="l" t="t" r="r" b="b"/>
              <a:pathLst>
                <a:path w="8158" h="16121" extrusionOk="0">
                  <a:moveTo>
                    <a:pt x="3249" y="1"/>
                  </a:moveTo>
                  <a:lnTo>
                    <a:pt x="3004" y="50"/>
                  </a:lnTo>
                  <a:lnTo>
                    <a:pt x="2785" y="99"/>
                  </a:lnTo>
                  <a:lnTo>
                    <a:pt x="2565" y="172"/>
                  </a:lnTo>
                  <a:lnTo>
                    <a:pt x="2369" y="269"/>
                  </a:lnTo>
                  <a:lnTo>
                    <a:pt x="2174" y="367"/>
                  </a:lnTo>
                  <a:lnTo>
                    <a:pt x="1979" y="465"/>
                  </a:lnTo>
                  <a:lnTo>
                    <a:pt x="1808" y="587"/>
                  </a:lnTo>
                  <a:lnTo>
                    <a:pt x="1637" y="734"/>
                  </a:lnTo>
                  <a:lnTo>
                    <a:pt x="1490" y="880"/>
                  </a:lnTo>
                  <a:lnTo>
                    <a:pt x="1344" y="1027"/>
                  </a:lnTo>
                  <a:lnTo>
                    <a:pt x="1075" y="1369"/>
                  </a:lnTo>
                  <a:lnTo>
                    <a:pt x="855" y="1784"/>
                  </a:lnTo>
                  <a:lnTo>
                    <a:pt x="660" y="2199"/>
                  </a:lnTo>
                  <a:lnTo>
                    <a:pt x="489" y="2687"/>
                  </a:lnTo>
                  <a:lnTo>
                    <a:pt x="342" y="3176"/>
                  </a:lnTo>
                  <a:lnTo>
                    <a:pt x="245" y="3738"/>
                  </a:lnTo>
                  <a:lnTo>
                    <a:pt x="147" y="4299"/>
                  </a:lnTo>
                  <a:lnTo>
                    <a:pt x="74" y="4910"/>
                  </a:lnTo>
                  <a:lnTo>
                    <a:pt x="49" y="5545"/>
                  </a:lnTo>
                  <a:lnTo>
                    <a:pt x="25" y="6204"/>
                  </a:lnTo>
                  <a:lnTo>
                    <a:pt x="0" y="6888"/>
                  </a:lnTo>
                  <a:lnTo>
                    <a:pt x="25" y="7035"/>
                  </a:lnTo>
                  <a:lnTo>
                    <a:pt x="49" y="7181"/>
                  </a:lnTo>
                  <a:lnTo>
                    <a:pt x="98" y="7328"/>
                  </a:lnTo>
                  <a:lnTo>
                    <a:pt x="171" y="7425"/>
                  </a:lnTo>
                  <a:lnTo>
                    <a:pt x="269" y="7523"/>
                  </a:lnTo>
                  <a:lnTo>
                    <a:pt x="391" y="7596"/>
                  </a:lnTo>
                  <a:lnTo>
                    <a:pt x="513" y="7645"/>
                  </a:lnTo>
                  <a:lnTo>
                    <a:pt x="660" y="7670"/>
                  </a:lnTo>
                  <a:lnTo>
                    <a:pt x="806" y="7645"/>
                  </a:lnTo>
                  <a:lnTo>
                    <a:pt x="928" y="7596"/>
                  </a:lnTo>
                  <a:lnTo>
                    <a:pt x="1051" y="7523"/>
                  </a:lnTo>
                  <a:lnTo>
                    <a:pt x="1148" y="7425"/>
                  </a:lnTo>
                  <a:lnTo>
                    <a:pt x="1222" y="7328"/>
                  </a:lnTo>
                  <a:lnTo>
                    <a:pt x="1270" y="7181"/>
                  </a:lnTo>
                  <a:lnTo>
                    <a:pt x="1295" y="7035"/>
                  </a:lnTo>
                  <a:lnTo>
                    <a:pt x="1319" y="6888"/>
                  </a:lnTo>
                  <a:lnTo>
                    <a:pt x="1344" y="6278"/>
                  </a:lnTo>
                  <a:lnTo>
                    <a:pt x="1417" y="5569"/>
                  </a:lnTo>
                  <a:lnTo>
                    <a:pt x="1515" y="4861"/>
                  </a:lnTo>
                  <a:lnTo>
                    <a:pt x="1637" y="4153"/>
                  </a:lnTo>
                  <a:lnTo>
                    <a:pt x="1759" y="3542"/>
                  </a:lnTo>
                  <a:lnTo>
                    <a:pt x="1881" y="3029"/>
                  </a:lnTo>
                  <a:lnTo>
                    <a:pt x="2003" y="2687"/>
                  </a:lnTo>
                  <a:lnTo>
                    <a:pt x="2052" y="2614"/>
                  </a:lnTo>
                  <a:lnTo>
                    <a:pt x="2101" y="2590"/>
                  </a:lnTo>
                  <a:lnTo>
                    <a:pt x="2101" y="2639"/>
                  </a:lnTo>
                  <a:lnTo>
                    <a:pt x="2125" y="2736"/>
                  </a:lnTo>
                  <a:lnTo>
                    <a:pt x="2125" y="3151"/>
                  </a:lnTo>
                  <a:lnTo>
                    <a:pt x="2076" y="4568"/>
                  </a:lnTo>
                  <a:lnTo>
                    <a:pt x="1954" y="6595"/>
                  </a:lnTo>
                  <a:lnTo>
                    <a:pt x="1832" y="8866"/>
                  </a:lnTo>
                  <a:lnTo>
                    <a:pt x="1539" y="13165"/>
                  </a:lnTo>
                  <a:lnTo>
                    <a:pt x="1392" y="15119"/>
                  </a:lnTo>
                  <a:lnTo>
                    <a:pt x="1392" y="15290"/>
                  </a:lnTo>
                  <a:lnTo>
                    <a:pt x="1417" y="15461"/>
                  </a:lnTo>
                  <a:lnTo>
                    <a:pt x="1466" y="15607"/>
                  </a:lnTo>
                  <a:lnTo>
                    <a:pt x="1563" y="15754"/>
                  </a:lnTo>
                  <a:lnTo>
                    <a:pt x="1661" y="15900"/>
                  </a:lnTo>
                  <a:lnTo>
                    <a:pt x="1783" y="15998"/>
                  </a:lnTo>
                  <a:lnTo>
                    <a:pt x="1930" y="16071"/>
                  </a:lnTo>
                  <a:lnTo>
                    <a:pt x="2101" y="16120"/>
                  </a:lnTo>
                  <a:lnTo>
                    <a:pt x="2394" y="16120"/>
                  </a:lnTo>
                  <a:lnTo>
                    <a:pt x="2516" y="16071"/>
                  </a:lnTo>
                  <a:lnTo>
                    <a:pt x="2662" y="15998"/>
                  </a:lnTo>
                  <a:lnTo>
                    <a:pt x="2785" y="15925"/>
                  </a:lnTo>
                  <a:lnTo>
                    <a:pt x="2882" y="15803"/>
                  </a:lnTo>
                  <a:lnTo>
                    <a:pt x="2956" y="15680"/>
                  </a:lnTo>
                  <a:lnTo>
                    <a:pt x="3029" y="15534"/>
                  </a:lnTo>
                  <a:lnTo>
                    <a:pt x="3053" y="15387"/>
                  </a:lnTo>
                  <a:lnTo>
                    <a:pt x="3713" y="8549"/>
                  </a:lnTo>
                  <a:lnTo>
                    <a:pt x="3737" y="8476"/>
                  </a:lnTo>
                  <a:lnTo>
                    <a:pt x="3786" y="8354"/>
                  </a:lnTo>
                  <a:lnTo>
                    <a:pt x="3835" y="8305"/>
                  </a:lnTo>
                  <a:lnTo>
                    <a:pt x="3884" y="8231"/>
                  </a:lnTo>
                  <a:lnTo>
                    <a:pt x="3981" y="8207"/>
                  </a:lnTo>
                  <a:lnTo>
                    <a:pt x="4079" y="8183"/>
                  </a:lnTo>
                  <a:lnTo>
                    <a:pt x="4177" y="8207"/>
                  </a:lnTo>
                  <a:lnTo>
                    <a:pt x="4274" y="8231"/>
                  </a:lnTo>
                  <a:lnTo>
                    <a:pt x="4323" y="8305"/>
                  </a:lnTo>
                  <a:lnTo>
                    <a:pt x="4372" y="8354"/>
                  </a:lnTo>
                  <a:lnTo>
                    <a:pt x="4421" y="8476"/>
                  </a:lnTo>
                  <a:lnTo>
                    <a:pt x="4445" y="8549"/>
                  </a:lnTo>
                  <a:lnTo>
                    <a:pt x="5105" y="15387"/>
                  </a:lnTo>
                  <a:lnTo>
                    <a:pt x="5129" y="15534"/>
                  </a:lnTo>
                  <a:lnTo>
                    <a:pt x="5202" y="15680"/>
                  </a:lnTo>
                  <a:lnTo>
                    <a:pt x="5276" y="15803"/>
                  </a:lnTo>
                  <a:lnTo>
                    <a:pt x="5373" y="15925"/>
                  </a:lnTo>
                  <a:lnTo>
                    <a:pt x="5496" y="15998"/>
                  </a:lnTo>
                  <a:lnTo>
                    <a:pt x="5642" y="16071"/>
                  </a:lnTo>
                  <a:lnTo>
                    <a:pt x="5764" y="16120"/>
                  </a:lnTo>
                  <a:lnTo>
                    <a:pt x="6057" y="16120"/>
                  </a:lnTo>
                  <a:lnTo>
                    <a:pt x="6228" y="16071"/>
                  </a:lnTo>
                  <a:lnTo>
                    <a:pt x="6375" y="15998"/>
                  </a:lnTo>
                  <a:lnTo>
                    <a:pt x="6497" y="15900"/>
                  </a:lnTo>
                  <a:lnTo>
                    <a:pt x="6595" y="15754"/>
                  </a:lnTo>
                  <a:lnTo>
                    <a:pt x="6692" y="15607"/>
                  </a:lnTo>
                  <a:lnTo>
                    <a:pt x="6741" y="15461"/>
                  </a:lnTo>
                  <a:lnTo>
                    <a:pt x="6766" y="15290"/>
                  </a:lnTo>
                  <a:lnTo>
                    <a:pt x="6766" y="15119"/>
                  </a:lnTo>
                  <a:lnTo>
                    <a:pt x="6619" y="13165"/>
                  </a:lnTo>
                  <a:lnTo>
                    <a:pt x="6350" y="8915"/>
                  </a:lnTo>
                  <a:lnTo>
                    <a:pt x="6204" y="6619"/>
                  </a:lnTo>
                  <a:lnTo>
                    <a:pt x="6106" y="4617"/>
                  </a:lnTo>
                  <a:lnTo>
                    <a:pt x="6057" y="3176"/>
                  </a:lnTo>
                  <a:lnTo>
                    <a:pt x="6057" y="2761"/>
                  </a:lnTo>
                  <a:lnTo>
                    <a:pt x="6057" y="2590"/>
                  </a:lnTo>
                  <a:lnTo>
                    <a:pt x="6106" y="2590"/>
                  </a:lnTo>
                  <a:lnTo>
                    <a:pt x="6155" y="2687"/>
                  </a:lnTo>
                  <a:lnTo>
                    <a:pt x="6253" y="3005"/>
                  </a:lnTo>
                  <a:lnTo>
                    <a:pt x="6399" y="3493"/>
                  </a:lnTo>
                  <a:lnTo>
                    <a:pt x="6521" y="4128"/>
                  </a:lnTo>
                  <a:lnTo>
                    <a:pt x="6643" y="4837"/>
                  </a:lnTo>
                  <a:lnTo>
                    <a:pt x="6741" y="5569"/>
                  </a:lnTo>
                  <a:lnTo>
                    <a:pt x="6814" y="6278"/>
                  </a:lnTo>
                  <a:lnTo>
                    <a:pt x="6839" y="6888"/>
                  </a:lnTo>
                  <a:lnTo>
                    <a:pt x="6863" y="7035"/>
                  </a:lnTo>
                  <a:lnTo>
                    <a:pt x="6888" y="7181"/>
                  </a:lnTo>
                  <a:lnTo>
                    <a:pt x="6936" y="7328"/>
                  </a:lnTo>
                  <a:lnTo>
                    <a:pt x="7010" y="7425"/>
                  </a:lnTo>
                  <a:lnTo>
                    <a:pt x="7107" y="7523"/>
                  </a:lnTo>
                  <a:lnTo>
                    <a:pt x="7230" y="7596"/>
                  </a:lnTo>
                  <a:lnTo>
                    <a:pt x="7352" y="7645"/>
                  </a:lnTo>
                  <a:lnTo>
                    <a:pt x="7498" y="7670"/>
                  </a:lnTo>
                  <a:lnTo>
                    <a:pt x="7645" y="7645"/>
                  </a:lnTo>
                  <a:lnTo>
                    <a:pt x="7767" y="7596"/>
                  </a:lnTo>
                  <a:lnTo>
                    <a:pt x="7889" y="7523"/>
                  </a:lnTo>
                  <a:lnTo>
                    <a:pt x="7987" y="7425"/>
                  </a:lnTo>
                  <a:lnTo>
                    <a:pt x="8060" y="7328"/>
                  </a:lnTo>
                  <a:lnTo>
                    <a:pt x="8109" y="7181"/>
                  </a:lnTo>
                  <a:lnTo>
                    <a:pt x="8133" y="7035"/>
                  </a:lnTo>
                  <a:lnTo>
                    <a:pt x="8158" y="6888"/>
                  </a:lnTo>
                  <a:lnTo>
                    <a:pt x="8133" y="5520"/>
                  </a:lnTo>
                  <a:lnTo>
                    <a:pt x="8109" y="4885"/>
                  </a:lnTo>
                  <a:lnTo>
                    <a:pt x="8060" y="4299"/>
                  </a:lnTo>
                  <a:lnTo>
                    <a:pt x="7987" y="3713"/>
                  </a:lnTo>
                  <a:lnTo>
                    <a:pt x="7889" y="3176"/>
                  </a:lnTo>
                  <a:lnTo>
                    <a:pt x="7767" y="2663"/>
                  </a:lnTo>
                  <a:lnTo>
                    <a:pt x="7620" y="2174"/>
                  </a:lnTo>
                  <a:lnTo>
                    <a:pt x="7425" y="1759"/>
                  </a:lnTo>
                  <a:lnTo>
                    <a:pt x="7205" y="1369"/>
                  </a:lnTo>
                  <a:lnTo>
                    <a:pt x="7083" y="1173"/>
                  </a:lnTo>
                  <a:lnTo>
                    <a:pt x="6936" y="1002"/>
                  </a:lnTo>
                  <a:lnTo>
                    <a:pt x="6790" y="856"/>
                  </a:lnTo>
                  <a:lnTo>
                    <a:pt x="6643" y="709"/>
                  </a:lnTo>
                  <a:lnTo>
                    <a:pt x="6472" y="563"/>
                  </a:lnTo>
                  <a:lnTo>
                    <a:pt x="6277" y="440"/>
                  </a:lnTo>
                  <a:lnTo>
                    <a:pt x="6082" y="343"/>
                  </a:lnTo>
                  <a:lnTo>
                    <a:pt x="5886" y="245"/>
                  </a:lnTo>
                  <a:lnTo>
                    <a:pt x="5666" y="172"/>
                  </a:lnTo>
                  <a:lnTo>
                    <a:pt x="5422" y="99"/>
                  </a:lnTo>
                  <a:lnTo>
                    <a:pt x="5178" y="50"/>
                  </a:lnTo>
                  <a:lnTo>
                    <a:pt x="4909" y="1"/>
                  </a:lnTo>
                  <a:lnTo>
                    <a:pt x="4714" y="74"/>
                  </a:lnTo>
                  <a:lnTo>
                    <a:pt x="4519" y="147"/>
                  </a:lnTo>
                  <a:lnTo>
                    <a:pt x="4299" y="196"/>
                  </a:lnTo>
                  <a:lnTo>
                    <a:pt x="3859" y="196"/>
                  </a:lnTo>
                  <a:lnTo>
                    <a:pt x="3664" y="147"/>
                  </a:lnTo>
                  <a:lnTo>
                    <a:pt x="3444" y="99"/>
                  </a:lnTo>
                  <a:lnTo>
                    <a:pt x="3249"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50" name="Google Shape;1150;p48"/>
            <p:cNvSpPr/>
            <p:nvPr/>
          </p:nvSpPr>
          <p:spPr>
            <a:xfrm>
              <a:off x="3446075" y="2264625"/>
              <a:ext cx="85500" cy="94050"/>
            </a:xfrm>
            <a:custGeom>
              <a:avLst/>
              <a:gdLst/>
              <a:ahLst/>
              <a:cxnLst/>
              <a:rect l="l" t="t" r="r" b="b"/>
              <a:pathLst>
                <a:path w="3420" h="3762" extrusionOk="0">
                  <a:moveTo>
                    <a:pt x="1539" y="0"/>
                  </a:moveTo>
                  <a:lnTo>
                    <a:pt x="1368" y="25"/>
                  </a:lnTo>
                  <a:lnTo>
                    <a:pt x="1197" y="49"/>
                  </a:lnTo>
                  <a:lnTo>
                    <a:pt x="1051" y="122"/>
                  </a:lnTo>
                  <a:lnTo>
                    <a:pt x="904" y="171"/>
                  </a:lnTo>
                  <a:lnTo>
                    <a:pt x="757" y="269"/>
                  </a:lnTo>
                  <a:lnTo>
                    <a:pt x="611" y="342"/>
                  </a:lnTo>
                  <a:lnTo>
                    <a:pt x="489" y="464"/>
                  </a:lnTo>
                  <a:lnTo>
                    <a:pt x="391" y="586"/>
                  </a:lnTo>
                  <a:lnTo>
                    <a:pt x="293" y="708"/>
                  </a:lnTo>
                  <a:lnTo>
                    <a:pt x="196" y="855"/>
                  </a:lnTo>
                  <a:lnTo>
                    <a:pt x="122" y="1002"/>
                  </a:lnTo>
                  <a:lnTo>
                    <a:pt x="74" y="1148"/>
                  </a:lnTo>
                  <a:lnTo>
                    <a:pt x="25" y="1319"/>
                  </a:lnTo>
                  <a:lnTo>
                    <a:pt x="0" y="1514"/>
                  </a:lnTo>
                  <a:lnTo>
                    <a:pt x="0" y="1710"/>
                  </a:lnTo>
                  <a:lnTo>
                    <a:pt x="0" y="1905"/>
                  </a:lnTo>
                  <a:lnTo>
                    <a:pt x="25" y="2101"/>
                  </a:lnTo>
                  <a:lnTo>
                    <a:pt x="74" y="2272"/>
                  </a:lnTo>
                  <a:lnTo>
                    <a:pt x="122" y="2467"/>
                  </a:lnTo>
                  <a:lnTo>
                    <a:pt x="196" y="2638"/>
                  </a:lnTo>
                  <a:lnTo>
                    <a:pt x="293" y="2809"/>
                  </a:lnTo>
                  <a:lnTo>
                    <a:pt x="391" y="2980"/>
                  </a:lnTo>
                  <a:lnTo>
                    <a:pt x="489" y="3126"/>
                  </a:lnTo>
                  <a:lnTo>
                    <a:pt x="611" y="3273"/>
                  </a:lnTo>
                  <a:lnTo>
                    <a:pt x="757" y="3395"/>
                  </a:lnTo>
                  <a:lnTo>
                    <a:pt x="904" y="3493"/>
                  </a:lnTo>
                  <a:lnTo>
                    <a:pt x="1051" y="3590"/>
                  </a:lnTo>
                  <a:lnTo>
                    <a:pt x="1197" y="3664"/>
                  </a:lnTo>
                  <a:lnTo>
                    <a:pt x="1368" y="3713"/>
                  </a:lnTo>
                  <a:lnTo>
                    <a:pt x="1539" y="3761"/>
                  </a:lnTo>
                  <a:lnTo>
                    <a:pt x="1881" y="3761"/>
                  </a:lnTo>
                  <a:lnTo>
                    <a:pt x="2052" y="3713"/>
                  </a:lnTo>
                  <a:lnTo>
                    <a:pt x="2223" y="3664"/>
                  </a:lnTo>
                  <a:lnTo>
                    <a:pt x="2369" y="3590"/>
                  </a:lnTo>
                  <a:lnTo>
                    <a:pt x="2516" y="3493"/>
                  </a:lnTo>
                  <a:lnTo>
                    <a:pt x="2662" y="3395"/>
                  </a:lnTo>
                  <a:lnTo>
                    <a:pt x="2809" y="3273"/>
                  </a:lnTo>
                  <a:lnTo>
                    <a:pt x="2931" y="3126"/>
                  </a:lnTo>
                  <a:lnTo>
                    <a:pt x="3029" y="2980"/>
                  </a:lnTo>
                  <a:lnTo>
                    <a:pt x="3127" y="2809"/>
                  </a:lnTo>
                  <a:lnTo>
                    <a:pt x="3224" y="2638"/>
                  </a:lnTo>
                  <a:lnTo>
                    <a:pt x="3297" y="2467"/>
                  </a:lnTo>
                  <a:lnTo>
                    <a:pt x="3346" y="2272"/>
                  </a:lnTo>
                  <a:lnTo>
                    <a:pt x="3395" y="2101"/>
                  </a:lnTo>
                  <a:lnTo>
                    <a:pt x="3420" y="1905"/>
                  </a:lnTo>
                  <a:lnTo>
                    <a:pt x="3420" y="1710"/>
                  </a:lnTo>
                  <a:lnTo>
                    <a:pt x="3420" y="1514"/>
                  </a:lnTo>
                  <a:lnTo>
                    <a:pt x="3395" y="1319"/>
                  </a:lnTo>
                  <a:lnTo>
                    <a:pt x="3346" y="1148"/>
                  </a:lnTo>
                  <a:lnTo>
                    <a:pt x="3297" y="1002"/>
                  </a:lnTo>
                  <a:lnTo>
                    <a:pt x="3224" y="855"/>
                  </a:lnTo>
                  <a:lnTo>
                    <a:pt x="3127" y="708"/>
                  </a:lnTo>
                  <a:lnTo>
                    <a:pt x="3029" y="586"/>
                  </a:lnTo>
                  <a:lnTo>
                    <a:pt x="2931" y="464"/>
                  </a:lnTo>
                  <a:lnTo>
                    <a:pt x="2809" y="342"/>
                  </a:lnTo>
                  <a:lnTo>
                    <a:pt x="2662" y="269"/>
                  </a:lnTo>
                  <a:lnTo>
                    <a:pt x="2516" y="171"/>
                  </a:lnTo>
                  <a:lnTo>
                    <a:pt x="2369" y="122"/>
                  </a:lnTo>
                  <a:lnTo>
                    <a:pt x="2223" y="49"/>
                  </a:lnTo>
                  <a:lnTo>
                    <a:pt x="2052" y="25"/>
                  </a:lnTo>
                  <a:lnTo>
                    <a:pt x="1881"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151" name="Google Shape;1151;p48"/>
          <p:cNvGrpSpPr/>
          <p:nvPr/>
        </p:nvGrpSpPr>
        <p:grpSpPr>
          <a:xfrm>
            <a:off x="3843751" y="2090602"/>
            <a:ext cx="139863" cy="317513"/>
            <a:chOff x="4753325" y="2329350"/>
            <a:chExt cx="167300" cy="379800"/>
          </a:xfrm>
        </p:grpSpPr>
        <p:sp>
          <p:nvSpPr>
            <p:cNvPr id="1152" name="Google Shape;1152;p48"/>
            <p:cNvSpPr/>
            <p:nvPr/>
          </p:nvSpPr>
          <p:spPr>
            <a:xfrm>
              <a:off x="4753325" y="2424600"/>
              <a:ext cx="167300" cy="284550"/>
            </a:xfrm>
            <a:custGeom>
              <a:avLst/>
              <a:gdLst/>
              <a:ahLst/>
              <a:cxnLst/>
              <a:rect l="l" t="t" r="r" b="b"/>
              <a:pathLst>
                <a:path w="6692" h="11382" extrusionOk="0">
                  <a:moveTo>
                    <a:pt x="4030" y="0"/>
                  </a:moveTo>
                  <a:lnTo>
                    <a:pt x="3883" y="73"/>
                  </a:lnTo>
                  <a:lnTo>
                    <a:pt x="3712" y="122"/>
                  </a:lnTo>
                  <a:lnTo>
                    <a:pt x="3517" y="171"/>
                  </a:lnTo>
                  <a:lnTo>
                    <a:pt x="3175" y="171"/>
                  </a:lnTo>
                  <a:lnTo>
                    <a:pt x="3004" y="147"/>
                  </a:lnTo>
                  <a:lnTo>
                    <a:pt x="2833" y="73"/>
                  </a:lnTo>
                  <a:lnTo>
                    <a:pt x="2662" y="24"/>
                  </a:lnTo>
                  <a:lnTo>
                    <a:pt x="2418" y="24"/>
                  </a:lnTo>
                  <a:lnTo>
                    <a:pt x="2174" y="98"/>
                  </a:lnTo>
                  <a:lnTo>
                    <a:pt x="1954" y="171"/>
                  </a:lnTo>
                  <a:lnTo>
                    <a:pt x="1710" y="318"/>
                  </a:lnTo>
                  <a:lnTo>
                    <a:pt x="1490" y="489"/>
                  </a:lnTo>
                  <a:lnTo>
                    <a:pt x="1246" y="684"/>
                  </a:lnTo>
                  <a:lnTo>
                    <a:pt x="1050" y="928"/>
                  </a:lnTo>
                  <a:lnTo>
                    <a:pt x="855" y="1197"/>
                  </a:lnTo>
                  <a:lnTo>
                    <a:pt x="660" y="1514"/>
                  </a:lnTo>
                  <a:lnTo>
                    <a:pt x="513" y="1856"/>
                  </a:lnTo>
                  <a:lnTo>
                    <a:pt x="366" y="2223"/>
                  </a:lnTo>
                  <a:lnTo>
                    <a:pt x="244" y="2638"/>
                  </a:lnTo>
                  <a:lnTo>
                    <a:pt x="122" y="3102"/>
                  </a:lnTo>
                  <a:lnTo>
                    <a:pt x="49" y="3590"/>
                  </a:lnTo>
                  <a:lnTo>
                    <a:pt x="0" y="4103"/>
                  </a:lnTo>
                  <a:lnTo>
                    <a:pt x="0" y="4665"/>
                  </a:lnTo>
                  <a:lnTo>
                    <a:pt x="0" y="4787"/>
                  </a:lnTo>
                  <a:lnTo>
                    <a:pt x="25" y="4909"/>
                  </a:lnTo>
                  <a:lnTo>
                    <a:pt x="73" y="5007"/>
                  </a:lnTo>
                  <a:lnTo>
                    <a:pt x="147" y="5104"/>
                  </a:lnTo>
                  <a:lnTo>
                    <a:pt x="220" y="5178"/>
                  </a:lnTo>
                  <a:lnTo>
                    <a:pt x="318" y="5251"/>
                  </a:lnTo>
                  <a:lnTo>
                    <a:pt x="415" y="5275"/>
                  </a:lnTo>
                  <a:lnTo>
                    <a:pt x="537" y="5300"/>
                  </a:lnTo>
                  <a:lnTo>
                    <a:pt x="660" y="5275"/>
                  </a:lnTo>
                  <a:lnTo>
                    <a:pt x="757" y="5251"/>
                  </a:lnTo>
                  <a:lnTo>
                    <a:pt x="855" y="5178"/>
                  </a:lnTo>
                  <a:lnTo>
                    <a:pt x="928" y="5104"/>
                  </a:lnTo>
                  <a:lnTo>
                    <a:pt x="1001" y="5007"/>
                  </a:lnTo>
                  <a:lnTo>
                    <a:pt x="1026" y="4909"/>
                  </a:lnTo>
                  <a:lnTo>
                    <a:pt x="1050" y="4787"/>
                  </a:lnTo>
                  <a:lnTo>
                    <a:pt x="1075" y="4665"/>
                  </a:lnTo>
                  <a:lnTo>
                    <a:pt x="1099" y="4201"/>
                  </a:lnTo>
                  <a:lnTo>
                    <a:pt x="1148" y="3737"/>
                  </a:lnTo>
                  <a:lnTo>
                    <a:pt x="1221" y="3322"/>
                  </a:lnTo>
                  <a:lnTo>
                    <a:pt x="1319" y="2931"/>
                  </a:lnTo>
                  <a:lnTo>
                    <a:pt x="1441" y="2589"/>
                  </a:lnTo>
                  <a:lnTo>
                    <a:pt x="1539" y="2345"/>
                  </a:lnTo>
                  <a:lnTo>
                    <a:pt x="1636" y="2174"/>
                  </a:lnTo>
                  <a:lnTo>
                    <a:pt x="1685" y="2149"/>
                  </a:lnTo>
                  <a:lnTo>
                    <a:pt x="1710" y="2149"/>
                  </a:lnTo>
                  <a:lnTo>
                    <a:pt x="1734" y="2247"/>
                  </a:lnTo>
                  <a:lnTo>
                    <a:pt x="1734" y="2516"/>
                  </a:lnTo>
                  <a:lnTo>
                    <a:pt x="1685" y="3493"/>
                  </a:lnTo>
                  <a:lnTo>
                    <a:pt x="1612" y="4836"/>
                  </a:lnTo>
                  <a:lnTo>
                    <a:pt x="1490" y="6374"/>
                  </a:lnTo>
                  <a:lnTo>
                    <a:pt x="1246" y="9256"/>
                  </a:lnTo>
                  <a:lnTo>
                    <a:pt x="1148" y="10551"/>
                  </a:lnTo>
                  <a:lnTo>
                    <a:pt x="1148" y="10697"/>
                  </a:lnTo>
                  <a:lnTo>
                    <a:pt x="1148" y="10844"/>
                  </a:lnTo>
                  <a:lnTo>
                    <a:pt x="1197" y="10966"/>
                  </a:lnTo>
                  <a:lnTo>
                    <a:pt x="1270" y="11088"/>
                  </a:lnTo>
                  <a:lnTo>
                    <a:pt x="1343" y="11186"/>
                  </a:lnTo>
                  <a:lnTo>
                    <a:pt x="1465" y="11284"/>
                  </a:lnTo>
                  <a:lnTo>
                    <a:pt x="1588" y="11357"/>
                  </a:lnTo>
                  <a:lnTo>
                    <a:pt x="1710" y="11381"/>
                  </a:lnTo>
                  <a:lnTo>
                    <a:pt x="1954" y="11381"/>
                  </a:lnTo>
                  <a:lnTo>
                    <a:pt x="2076" y="11357"/>
                  </a:lnTo>
                  <a:lnTo>
                    <a:pt x="2174" y="11284"/>
                  </a:lnTo>
                  <a:lnTo>
                    <a:pt x="2271" y="11210"/>
                  </a:lnTo>
                  <a:lnTo>
                    <a:pt x="2345" y="11137"/>
                  </a:lnTo>
                  <a:lnTo>
                    <a:pt x="2418" y="11039"/>
                  </a:lnTo>
                  <a:lnTo>
                    <a:pt x="2467" y="10917"/>
                  </a:lnTo>
                  <a:lnTo>
                    <a:pt x="2516" y="10795"/>
                  </a:lnTo>
                  <a:lnTo>
                    <a:pt x="3053" y="7034"/>
                  </a:lnTo>
                  <a:lnTo>
                    <a:pt x="3053" y="6985"/>
                  </a:lnTo>
                  <a:lnTo>
                    <a:pt x="3102" y="6887"/>
                  </a:lnTo>
                  <a:lnTo>
                    <a:pt x="3151" y="6839"/>
                  </a:lnTo>
                  <a:lnTo>
                    <a:pt x="3200" y="6790"/>
                  </a:lnTo>
                  <a:lnTo>
                    <a:pt x="3273" y="6765"/>
                  </a:lnTo>
                  <a:lnTo>
                    <a:pt x="3346" y="6741"/>
                  </a:lnTo>
                  <a:lnTo>
                    <a:pt x="3419" y="6765"/>
                  </a:lnTo>
                  <a:lnTo>
                    <a:pt x="3493" y="6790"/>
                  </a:lnTo>
                  <a:lnTo>
                    <a:pt x="3541" y="6839"/>
                  </a:lnTo>
                  <a:lnTo>
                    <a:pt x="3590" y="6887"/>
                  </a:lnTo>
                  <a:lnTo>
                    <a:pt x="3639" y="6985"/>
                  </a:lnTo>
                  <a:lnTo>
                    <a:pt x="3639" y="7034"/>
                  </a:lnTo>
                  <a:lnTo>
                    <a:pt x="4176" y="10795"/>
                  </a:lnTo>
                  <a:lnTo>
                    <a:pt x="4225" y="10917"/>
                  </a:lnTo>
                  <a:lnTo>
                    <a:pt x="4274" y="11039"/>
                  </a:lnTo>
                  <a:lnTo>
                    <a:pt x="4347" y="11137"/>
                  </a:lnTo>
                  <a:lnTo>
                    <a:pt x="4421" y="11210"/>
                  </a:lnTo>
                  <a:lnTo>
                    <a:pt x="4518" y="11284"/>
                  </a:lnTo>
                  <a:lnTo>
                    <a:pt x="4616" y="11357"/>
                  </a:lnTo>
                  <a:lnTo>
                    <a:pt x="4738" y="11381"/>
                  </a:lnTo>
                  <a:lnTo>
                    <a:pt x="4982" y="11381"/>
                  </a:lnTo>
                  <a:lnTo>
                    <a:pt x="5104" y="11357"/>
                  </a:lnTo>
                  <a:lnTo>
                    <a:pt x="5227" y="11284"/>
                  </a:lnTo>
                  <a:lnTo>
                    <a:pt x="5349" y="11186"/>
                  </a:lnTo>
                  <a:lnTo>
                    <a:pt x="5422" y="11088"/>
                  </a:lnTo>
                  <a:lnTo>
                    <a:pt x="5495" y="10966"/>
                  </a:lnTo>
                  <a:lnTo>
                    <a:pt x="5544" y="10844"/>
                  </a:lnTo>
                  <a:lnTo>
                    <a:pt x="5544" y="10697"/>
                  </a:lnTo>
                  <a:lnTo>
                    <a:pt x="5544" y="10551"/>
                  </a:lnTo>
                  <a:lnTo>
                    <a:pt x="5202" y="6399"/>
                  </a:lnTo>
                  <a:lnTo>
                    <a:pt x="5007" y="3517"/>
                  </a:lnTo>
                  <a:lnTo>
                    <a:pt x="4958" y="2540"/>
                  </a:lnTo>
                  <a:lnTo>
                    <a:pt x="4958" y="2247"/>
                  </a:lnTo>
                  <a:lnTo>
                    <a:pt x="4982" y="2149"/>
                  </a:lnTo>
                  <a:lnTo>
                    <a:pt x="5007" y="2149"/>
                  </a:lnTo>
                  <a:lnTo>
                    <a:pt x="5056" y="2174"/>
                  </a:lnTo>
                  <a:lnTo>
                    <a:pt x="5153" y="2320"/>
                  </a:lnTo>
                  <a:lnTo>
                    <a:pt x="5251" y="2564"/>
                  </a:lnTo>
                  <a:lnTo>
                    <a:pt x="5349" y="2906"/>
                  </a:lnTo>
                  <a:lnTo>
                    <a:pt x="5446" y="3297"/>
                  </a:lnTo>
                  <a:lnTo>
                    <a:pt x="5544" y="3737"/>
                  </a:lnTo>
                  <a:lnTo>
                    <a:pt x="5593" y="4201"/>
                  </a:lnTo>
                  <a:lnTo>
                    <a:pt x="5617" y="4665"/>
                  </a:lnTo>
                  <a:lnTo>
                    <a:pt x="5642" y="4787"/>
                  </a:lnTo>
                  <a:lnTo>
                    <a:pt x="5666" y="4909"/>
                  </a:lnTo>
                  <a:lnTo>
                    <a:pt x="5691" y="5007"/>
                  </a:lnTo>
                  <a:lnTo>
                    <a:pt x="5764" y="5104"/>
                  </a:lnTo>
                  <a:lnTo>
                    <a:pt x="5837" y="5178"/>
                  </a:lnTo>
                  <a:lnTo>
                    <a:pt x="5935" y="5251"/>
                  </a:lnTo>
                  <a:lnTo>
                    <a:pt x="6033" y="5275"/>
                  </a:lnTo>
                  <a:lnTo>
                    <a:pt x="6155" y="5300"/>
                  </a:lnTo>
                  <a:lnTo>
                    <a:pt x="6277" y="5275"/>
                  </a:lnTo>
                  <a:lnTo>
                    <a:pt x="6374" y="5251"/>
                  </a:lnTo>
                  <a:lnTo>
                    <a:pt x="6472" y="5178"/>
                  </a:lnTo>
                  <a:lnTo>
                    <a:pt x="6545" y="5104"/>
                  </a:lnTo>
                  <a:lnTo>
                    <a:pt x="6619" y="5007"/>
                  </a:lnTo>
                  <a:lnTo>
                    <a:pt x="6668" y="4909"/>
                  </a:lnTo>
                  <a:lnTo>
                    <a:pt x="6692" y="4787"/>
                  </a:lnTo>
                  <a:lnTo>
                    <a:pt x="6692" y="4665"/>
                  </a:lnTo>
                  <a:lnTo>
                    <a:pt x="6692" y="4103"/>
                  </a:lnTo>
                  <a:lnTo>
                    <a:pt x="6643" y="3566"/>
                  </a:lnTo>
                  <a:lnTo>
                    <a:pt x="6570" y="3077"/>
                  </a:lnTo>
                  <a:lnTo>
                    <a:pt x="6472" y="2638"/>
                  </a:lnTo>
                  <a:lnTo>
                    <a:pt x="6374" y="2223"/>
                  </a:lnTo>
                  <a:lnTo>
                    <a:pt x="6228" y="1832"/>
                  </a:lnTo>
                  <a:lnTo>
                    <a:pt x="6081" y="1490"/>
                  </a:lnTo>
                  <a:lnTo>
                    <a:pt x="5910" y="1172"/>
                  </a:lnTo>
                  <a:lnTo>
                    <a:pt x="5715" y="904"/>
                  </a:lnTo>
                  <a:lnTo>
                    <a:pt x="5520" y="659"/>
                  </a:lnTo>
                  <a:lnTo>
                    <a:pt x="5300" y="464"/>
                  </a:lnTo>
                  <a:lnTo>
                    <a:pt x="5056" y="293"/>
                  </a:lnTo>
                  <a:lnTo>
                    <a:pt x="4811" y="171"/>
                  </a:lnTo>
                  <a:lnTo>
                    <a:pt x="4567" y="73"/>
                  </a:lnTo>
                  <a:lnTo>
                    <a:pt x="4299" y="24"/>
                  </a:lnTo>
                  <a:lnTo>
                    <a:pt x="4030"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53" name="Google Shape;1153;p48"/>
            <p:cNvSpPr/>
            <p:nvPr/>
          </p:nvSpPr>
          <p:spPr>
            <a:xfrm>
              <a:off x="4798500" y="2329350"/>
              <a:ext cx="76950" cy="84275"/>
            </a:xfrm>
            <a:custGeom>
              <a:avLst/>
              <a:gdLst/>
              <a:ahLst/>
              <a:cxnLst/>
              <a:rect l="l" t="t" r="r" b="b"/>
              <a:pathLst>
                <a:path w="3078" h="3371" extrusionOk="0">
                  <a:moveTo>
                    <a:pt x="1539" y="0"/>
                  </a:moveTo>
                  <a:lnTo>
                    <a:pt x="1222" y="24"/>
                  </a:lnTo>
                  <a:lnTo>
                    <a:pt x="953" y="98"/>
                  </a:lnTo>
                  <a:lnTo>
                    <a:pt x="684" y="220"/>
                  </a:lnTo>
                  <a:lnTo>
                    <a:pt x="464" y="415"/>
                  </a:lnTo>
                  <a:lnTo>
                    <a:pt x="367" y="513"/>
                  </a:lnTo>
                  <a:lnTo>
                    <a:pt x="269" y="635"/>
                  </a:lnTo>
                  <a:lnTo>
                    <a:pt x="196" y="757"/>
                  </a:lnTo>
                  <a:lnTo>
                    <a:pt x="123" y="879"/>
                  </a:lnTo>
                  <a:lnTo>
                    <a:pt x="74" y="1026"/>
                  </a:lnTo>
                  <a:lnTo>
                    <a:pt x="49" y="1172"/>
                  </a:lnTo>
                  <a:lnTo>
                    <a:pt x="25" y="1343"/>
                  </a:lnTo>
                  <a:lnTo>
                    <a:pt x="0" y="1514"/>
                  </a:lnTo>
                  <a:lnTo>
                    <a:pt x="25" y="1685"/>
                  </a:lnTo>
                  <a:lnTo>
                    <a:pt x="49" y="1856"/>
                  </a:lnTo>
                  <a:lnTo>
                    <a:pt x="123" y="2198"/>
                  </a:lnTo>
                  <a:lnTo>
                    <a:pt x="269" y="2516"/>
                  </a:lnTo>
                  <a:lnTo>
                    <a:pt x="464" y="2784"/>
                  </a:lnTo>
                  <a:lnTo>
                    <a:pt x="562" y="2906"/>
                  </a:lnTo>
                  <a:lnTo>
                    <a:pt x="684" y="3029"/>
                  </a:lnTo>
                  <a:lnTo>
                    <a:pt x="806" y="3126"/>
                  </a:lnTo>
                  <a:lnTo>
                    <a:pt x="953" y="3199"/>
                  </a:lnTo>
                  <a:lnTo>
                    <a:pt x="1075" y="3273"/>
                  </a:lnTo>
                  <a:lnTo>
                    <a:pt x="1222" y="3322"/>
                  </a:lnTo>
                  <a:lnTo>
                    <a:pt x="1393" y="3346"/>
                  </a:lnTo>
                  <a:lnTo>
                    <a:pt x="1539" y="3370"/>
                  </a:lnTo>
                  <a:lnTo>
                    <a:pt x="1686" y="3346"/>
                  </a:lnTo>
                  <a:lnTo>
                    <a:pt x="1857" y="3322"/>
                  </a:lnTo>
                  <a:lnTo>
                    <a:pt x="2003" y="3273"/>
                  </a:lnTo>
                  <a:lnTo>
                    <a:pt x="2125" y="3199"/>
                  </a:lnTo>
                  <a:lnTo>
                    <a:pt x="2272" y="3126"/>
                  </a:lnTo>
                  <a:lnTo>
                    <a:pt x="2394" y="3029"/>
                  </a:lnTo>
                  <a:lnTo>
                    <a:pt x="2516" y="2906"/>
                  </a:lnTo>
                  <a:lnTo>
                    <a:pt x="2614" y="2784"/>
                  </a:lnTo>
                  <a:lnTo>
                    <a:pt x="2809" y="2516"/>
                  </a:lnTo>
                  <a:lnTo>
                    <a:pt x="2956" y="2198"/>
                  </a:lnTo>
                  <a:lnTo>
                    <a:pt x="3029" y="1856"/>
                  </a:lnTo>
                  <a:lnTo>
                    <a:pt x="3053" y="1685"/>
                  </a:lnTo>
                  <a:lnTo>
                    <a:pt x="3078" y="1514"/>
                  </a:lnTo>
                  <a:lnTo>
                    <a:pt x="3053" y="1343"/>
                  </a:lnTo>
                  <a:lnTo>
                    <a:pt x="3029" y="1172"/>
                  </a:lnTo>
                  <a:lnTo>
                    <a:pt x="3004" y="1026"/>
                  </a:lnTo>
                  <a:lnTo>
                    <a:pt x="2956" y="879"/>
                  </a:lnTo>
                  <a:lnTo>
                    <a:pt x="2882" y="757"/>
                  </a:lnTo>
                  <a:lnTo>
                    <a:pt x="2809" y="635"/>
                  </a:lnTo>
                  <a:lnTo>
                    <a:pt x="2711" y="513"/>
                  </a:lnTo>
                  <a:lnTo>
                    <a:pt x="2614" y="415"/>
                  </a:lnTo>
                  <a:lnTo>
                    <a:pt x="2394" y="220"/>
                  </a:lnTo>
                  <a:lnTo>
                    <a:pt x="2125" y="98"/>
                  </a:lnTo>
                  <a:lnTo>
                    <a:pt x="1857" y="24"/>
                  </a:lnTo>
                  <a:lnTo>
                    <a:pt x="1539"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154" name="Google Shape;1154;p48"/>
          <p:cNvGrpSpPr/>
          <p:nvPr/>
        </p:nvGrpSpPr>
        <p:grpSpPr>
          <a:xfrm>
            <a:off x="3277654" y="2038519"/>
            <a:ext cx="145004" cy="421658"/>
            <a:chOff x="4076175" y="2267050"/>
            <a:chExt cx="173450" cy="504375"/>
          </a:xfrm>
        </p:grpSpPr>
        <p:sp>
          <p:nvSpPr>
            <p:cNvPr id="1155" name="Google Shape;1155;p48"/>
            <p:cNvSpPr/>
            <p:nvPr/>
          </p:nvSpPr>
          <p:spPr>
            <a:xfrm>
              <a:off x="4122600" y="2267050"/>
              <a:ext cx="80600" cy="91625"/>
            </a:xfrm>
            <a:custGeom>
              <a:avLst/>
              <a:gdLst/>
              <a:ahLst/>
              <a:cxnLst/>
              <a:rect l="l" t="t" r="r" b="b"/>
              <a:pathLst>
                <a:path w="3224" h="3665" extrusionOk="0">
                  <a:moveTo>
                    <a:pt x="1441" y="1"/>
                  </a:moveTo>
                  <a:lnTo>
                    <a:pt x="1295" y="25"/>
                  </a:lnTo>
                  <a:lnTo>
                    <a:pt x="1124" y="74"/>
                  </a:lnTo>
                  <a:lnTo>
                    <a:pt x="977" y="123"/>
                  </a:lnTo>
                  <a:lnTo>
                    <a:pt x="855" y="172"/>
                  </a:lnTo>
                  <a:lnTo>
                    <a:pt x="708" y="245"/>
                  </a:lnTo>
                  <a:lnTo>
                    <a:pt x="586" y="343"/>
                  </a:lnTo>
                  <a:lnTo>
                    <a:pt x="464" y="441"/>
                  </a:lnTo>
                  <a:lnTo>
                    <a:pt x="366" y="563"/>
                  </a:lnTo>
                  <a:lnTo>
                    <a:pt x="269" y="685"/>
                  </a:lnTo>
                  <a:lnTo>
                    <a:pt x="195" y="831"/>
                  </a:lnTo>
                  <a:lnTo>
                    <a:pt x="122" y="978"/>
                  </a:lnTo>
                  <a:lnTo>
                    <a:pt x="73" y="1124"/>
                  </a:lnTo>
                  <a:lnTo>
                    <a:pt x="25" y="1295"/>
                  </a:lnTo>
                  <a:lnTo>
                    <a:pt x="0" y="1466"/>
                  </a:lnTo>
                  <a:lnTo>
                    <a:pt x="0" y="1662"/>
                  </a:lnTo>
                  <a:lnTo>
                    <a:pt x="0" y="1833"/>
                  </a:lnTo>
                  <a:lnTo>
                    <a:pt x="25" y="2028"/>
                  </a:lnTo>
                  <a:lnTo>
                    <a:pt x="73" y="2223"/>
                  </a:lnTo>
                  <a:lnTo>
                    <a:pt x="122" y="2394"/>
                  </a:lnTo>
                  <a:lnTo>
                    <a:pt x="195" y="2565"/>
                  </a:lnTo>
                  <a:lnTo>
                    <a:pt x="269" y="2736"/>
                  </a:lnTo>
                  <a:lnTo>
                    <a:pt x="366" y="2883"/>
                  </a:lnTo>
                  <a:lnTo>
                    <a:pt x="464" y="3029"/>
                  </a:lnTo>
                  <a:lnTo>
                    <a:pt x="586" y="3176"/>
                  </a:lnTo>
                  <a:lnTo>
                    <a:pt x="708" y="3298"/>
                  </a:lnTo>
                  <a:lnTo>
                    <a:pt x="855" y="3396"/>
                  </a:lnTo>
                  <a:lnTo>
                    <a:pt x="977" y="3493"/>
                  </a:lnTo>
                  <a:lnTo>
                    <a:pt x="1124" y="3567"/>
                  </a:lnTo>
                  <a:lnTo>
                    <a:pt x="1295" y="3616"/>
                  </a:lnTo>
                  <a:lnTo>
                    <a:pt x="1441" y="3640"/>
                  </a:lnTo>
                  <a:lnTo>
                    <a:pt x="1612" y="3664"/>
                  </a:lnTo>
                  <a:lnTo>
                    <a:pt x="1783" y="3640"/>
                  </a:lnTo>
                  <a:lnTo>
                    <a:pt x="1930" y="3616"/>
                  </a:lnTo>
                  <a:lnTo>
                    <a:pt x="2100" y="3567"/>
                  </a:lnTo>
                  <a:lnTo>
                    <a:pt x="2247" y="3493"/>
                  </a:lnTo>
                  <a:lnTo>
                    <a:pt x="2369" y="3396"/>
                  </a:lnTo>
                  <a:lnTo>
                    <a:pt x="2516" y="3298"/>
                  </a:lnTo>
                  <a:lnTo>
                    <a:pt x="2638" y="3176"/>
                  </a:lnTo>
                  <a:lnTo>
                    <a:pt x="2760" y="3029"/>
                  </a:lnTo>
                  <a:lnTo>
                    <a:pt x="2858" y="2883"/>
                  </a:lnTo>
                  <a:lnTo>
                    <a:pt x="2955" y="2736"/>
                  </a:lnTo>
                  <a:lnTo>
                    <a:pt x="3029" y="2565"/>
                  </a:lnTo>
                  <a:lnTo>
                    <a:pt x="3102" y="2394"/>
                  </a:lnTo>
                  <a:lnTo>
                    <a:pt x="3151" y="2223"/>
                  </a:lnTo>
                  <a:lnTo>
                    <a:pt x="3200" y="2028"/>
                  </a:lnTo>
                  <a:lnTo>
                    <a:pt x="3224" y="1833"/>
                  </a:lnTo>
                  <a:lnTo>
                    <a:pt x="3224" y="1662"/>
                  </a:lnTo>
                  <a:lnTo>
                    <a:pt x="3224" y="1466"/>
                  </a:lnTo>
                  <a:lnTo>
                    <a:pt x="3200" y="1295"/>
                  </a:lnTo>
                  <a:lnTo>
                    <a:pt x="3151" y="1124"/>
                  </a:lnTo>
                  <a:lnTo>
                    <a:pt x="3102" y="978"/>
                  </a:lnTo>
                  <a:lnTo>
                    <a:pt x="3029" y="831"/>
                  </a:lnTo>
                  <a:lnTo>
                    <a:pt x="2955" y="685"/>
                  </a:lnTo>
                  <a:lnTo>
                    <a:pt x="2858" y="563"/>
                  </a:lnTo>
                  <a:lnTo>
                    <a:pt x="2760" y="441"/>
                  </a:lnTo>
                  <a:lnTo>
                    <a:pt x="2638" y="343"/>
                  </a:lnTo>
                  <a:lnTo>
                    <a:pt x="2516" y="245"/>
                  </a:lnTo>
                  <a:lnTo>
                    <a:pt x="2369" y="172"/>
                  </a:lnTo>
                  <a:lnTo>
                    <a:pt x="2247" y="123"/>
                  </a:lnTo>
                  <a:lnTo>
                    <a:pt x="2100" y="74"/>
                  </a:lnTo>
                  <a:lnTo>
                    <a:pt x="1930" y="25"/>
                  </a:lnTo>
                  <a:lnTo>
                    <a:pt x="1783"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56" name="Google Shape;1156;p48"/>
            <p:cNvSpPr/>
            <p:nvPr/>
          </p:nvSpPr>
          <p:spPr>
            <a:xfrm>
              <a:off x="4076175" y="2370250"/>
              <a:ext cx="173450" cy="401175"/>
            </a:xfrm>
            <a:custGeom>
              <a:avLst/>
              <a:gdLst/>
              <a:ahLst/>
              <a:cxnLst/>
              <a:rect l="l" t="t" r="r" b="b"/>
              <a:pathLst>
                <a:path w="6938" h="16047" extrusionOk="0">
                  <a:moveTo>
                    <a:pt x="2736" y="0"/>
                  </a:moveTo>
                  <a:lnTo>
                    <a:pt x="2541" y="49"/>
                  </a:lnTo>
                  <a:lnTo>
                    <a:pt x="2346" y="123"/>
                  </a:lnTo>
                  <a:lnTo>
                    <a:pt x="2175" y="196"/>
                  </a:lnTo>
                  <a:lnTo>
                    <a:pt x="2028" y="293"/>
                  </a:lnTo>
                  <a:lnTo>
                    <a:pt x="1711" y="489"/>
                  </a:lnTo>
                  <a:lnTo>
                    <a:pt x="1442" y="758"/>
                  </a:lnTo>
                  <a:lnTo>
                    <a:pt x="1173" y="1075"/>
                  </a:lnTo>
                  <a:lnTo>
                    <a:pt x="953" y="1417"/>
                  </a:lnTo>
                  <a:lnTo>
                    <a:pt x="758" y="1808"/>
                  </a:lnTo>
                  <a:lnTo>
                    <a:pt x="587" y="2223"/>
                  </a:lnTo>
                  <a:lnTo>
                    <a:pt x="441" y="2711"/>
                  </a:lnTo>
                  <a:lnTo>
                    <a:pt x="318" y="3200"/>
                  </a:lnTo>
                  <a:lnTo>
                    <a:pt x="221" y="3737"/>
                  </a:lnTo>
                  <a:lnTo>
                    <a:pt x="147" y="4323"/>
                  </a:lnTo>
                  <a:lnTo>
                    <a:pt x="74" y="4909"/>
                  </a:lnTo>
                  <a:lnTo>
                    <a:pt x="25" y="5544"/>
                  </a:lnTo>
                  <a:lnTo>
                    <a:pt x="1" y="6204"/>
                  </a:lnTo>
                  <a:lnTo>
                    <a:pt x="1" y="6888"/>
                  </a:lnTo>
                  <a:lnTo>
                    <a:pt x="25" y="7034"/>
                  </a:lnTo>
                  <a:lnTo>
                    <a:pt x="50" y="7181"/>
                  </a:lnTo>
                  <a:lnTo>
                    <a:pt x="99" y="7327"/>
                  </a:lnTo>
                  <a:lnTo>
                    <a:pt x="172" y="7425"/>
                  </a:lnTo>
                  <a:lnTo>
                    <a:pt x="245" y="7523"/>
                  </a:lnTo>
                  <a:lnTo>
                    <a:pt x="318" y="7596"/>
                  </a:lnTo>
                  <a:lnTo>
                    <a:pt x="416" y="7645"/>
                  </a:lnTo>
                  <a:lnTo>
                    <a:pt x="636" y="7645"/>
                  </a:lnTo>
                  <a:lnTo>
                    <a:pt x="734" y="7596"/>
                  </a:lnTo>
                  <a:lnTo>
                    <a:pt x="807" y="7523"/>
                  </a:lnTo>
                  <a:lnTo>
                    <a:pt x="880" y="7425"/>
                  </a:lnTo>
                  <a:lnTo>
                    <a:pt x="929" y="7327"/>
                  </a:lnTo>
                  <a:lnTo>
                    <a:pt x="953" y="7181"/>
                  </a:lnTo>
                  <a:lnTo>
                    <a:pt x="978" y="6888"/>
                  </a:lnTo>
                  <a:lnTo>
                    <a:pt x="1002" y="6521"/>
                  </a:lnTo>
                  <a:lnTo>
                    <a:pt x="1027" y="6106"/>
                  </a:lnTo>
                  <a:lnTo>
                    <a:pt x="1149" y="5105"/>
                  </a:lnTo>
                  <a:lnTo>
                    <a:pt x="1295" y="4103"/>
                  </a:lnTo>
                  <a:lnTo>
                    <a:pt x="1369" y="3664"/>
                  </a:lnTo>
                  <a:lnTo>
                    <a:pt x="1466" y="3298"/>
                  </a:lnTo>
                  <a:lnTo>
                    <a:pt x="1417" y="3102"/>
                  </a:lnTo>
                  <a:lnTo>
                    <a:pt x="1393" y="2907"/>
                  </a:lnTo>
                  <a:lnTo>
                    <a:pt x="1393" y="2711"/>
                  </a:lnTo>
                  <a:lnTo>
                    <a:pt x="1417" y="2540"/>
                  </a:lnTo>
                  <a:lnTo>
                    <a:pt x="1442" y="2394"/>
                  </a:lnTo>
                  <a:lnTo>
                    <a:pt x="1515" y="2247"/>
                  </a:lnTo>
                  <a:lnTo>
                    <a:pt x="1588" y="2125"/>
                  </a:lnTo>
                  <a:lnTo>
                    <a:pt x="1662" y="2052"/>
                  </a:lnTo>
                  <a:lnTo>
                    <a:pt x="1588" y="2150"/>
                  </a:lnTo>
                  <a:lnTo>
                    <a:pt x="1540" y="2296"/>
                  </a:lnTo>
                  <a:lnTo>
                    <a:pt x="1491" y="2492"/>
                  </a:lnTo>
                  <a:lnTo>
                    <a:pt x="1491" y="2687"/>
                  </a:lnTo>
                  <a:lnTo>
                    <a:pt x="1515" y="2882"/>
                  </a:lnTo>
                  <a:lnTo>
                    <a:pt x="1564" y="3078"/>
                  </a:lnTo>
                  <a:lnTo>
                    <a:pt x="1613" y="3175"/>
                  </a:lnTo>
                  <a:lnTo>
                    <a:pt x="1686" y="3273"/>
                  </a:lnTo>
                  <a:lnTo>
                    <a:pt x="1759" y="3346"/>
                  </a:lnTo>
                  <a:lnTo>
                    <a:pt x="1857" y="3420"/>
                  </a:lnTo>
                  <a:lnTo>
                    <a:pt x="1906" y="3786"/>
                  </a:lnTo>
                  <a:lnTo>
                    <a:pt x="1930" y="3981"/>
                  </a:lnTo>
                  <a:lnTo>
                    <a:pt x="1955" y="4201"/>
                  </a:lnTo>
                  <a:lnTo>
                    <a:pt x="1930" y="4445"/>
                  </a:lnTo>
                  <a:lnTo>
                    <a:pt x="1906" y="4738"/>
                  </a:lnTo>
                  <a:lnTo>
                    <a:pt x="1833" y="5032"/>
                  </a:lnTo>
                  <a:lnTo>
                    <a:pt x="1711" y="5398"/>
                  </a:lnTo>
                  <a:lnTo>
                    <a:pt x="1515" y="5911"/>
                  </a:lnTo>
                  <a:lnTo>
                    <a:pt x="1369" y="6399"/>
                  </a:lnTo>
                  <a:lnTo>
                    <a:pt x="1271" y="6839"/>
                  </a:lnTo>
                  <a:lnTo>
                    <a:pt x="1222" y="7230"/>
                  </a:lnTo>
                  <a:lnTo>
                    <a:pt x="1173" y="7620"/>
                  </a:lnTo>
                  <a:lnTo>
                    <a:pt x="1173" y="8011"/>
                  </a:lnTo>
                  <a:lnTo>
                    <a:pt x="1198" y="8817"/>
                  </a:lnTo>
                  <a:lnTo>
                    <a:pt x="1247" y="9989"/>
                  </a:lnTo>
                  <a:lnTo>
                    <a:pt x="1295" y="11162"/>
                  </a:lnTo>
                  <a:lnTo>
                    <a:pt x="1320" y="13238"/>
                  </a:lnTo>
                  <a:lnTo>
                    <a:pt x="1344" y="14728"/>
                  </a:lnTo>
                  <a:lnTo>
                    <a:pt x="1344" y="15314"/>
                  </a:lnTo>
                  <a:lnTo>
                    <a:pt x="1369" y="15533"/>
                  </a:lnTo>
                  <a:lnTo>
                    <a:pt x="1417" y="15704"/>
                  </a:lnTo>
                  <a:lnTo>
                    <a:pt x="1491" y="15827"/>
                  </a:lnTo>
                  <a:lnTo>
                    <a:pt x="1588" y="15924"/>
                  </a:lnTo>
                  <a:lnTo>
                    <a:pt x="1662" y="15998"/>
                  </a:lnTo>
                  <a:lnTo>
                    <a:pt x="1735" y="16022"/>
                  </a:lnTo>
                  <a:lnTo>
                    <a:pt x="1833" y="16046"/>
                  </a:lnTo>
                  <a:lnTo>
                    <a:pt x="1955" y="16046"/>
                  </a:lnTo>
                  <a:lnTo>
                    <a:pt x="2077" y="15998"/>
                  </a:lnTo>
                  <a:lnTo>
                    <a:pt x="2175" y="15949"/>
                  </a:lnTo>
                  <a:lnTo>
                    <a:pt x="2248" y="15875"/>
                  </a:lnTo>
                  <a:lnTo>
                    <a:pt x="2321" y="15802"/>
                  </a:lnTo>
                  <a:lnTo>
                    <a:pt x="2394" y="15680"/>
                  </a:lnTo>
                  <a:lnTo>
                    <a:pt x="2419" y="15533"/>
                  </a:lnTo>
                  <a:lnTo>
                    <a:pt x="2468" y="15387"/>
                  </a:lnTo>
                  <a:lnTo>
                    <a:pt x="3152" y="8548"/>
                  </a:lnTo>
                  <a:lnTo>
                    <a:pt x="3152" y="8451"/>
                  </a:lnTo>
                  <a:lnTo>
                    <a:pt x="3200" y="8280"/>
                  </a:lnTo>
                  <a:lnTo>
                    <a:pt x="3249" y="8182"/>
                  </a:lnTo>
                  <a:lnTo>
                    <a:pt x="3298" y="8084"/>
                  </a:lnTo>
                  <a:lnTo>
                    <a:pt x="3371" y="8011"/>
                  </a:lnTo>
                  <a:lnTo>
                    <a:pt x="3469" y="7987"/>
                  </a:lnTo>
                  <a:lnTo>
                    <a:pt x="3567" y="8011"/>
                  </a:lnTo>
                  <a:lnTo>
                    <a:pt x="3640" y="8084"/>
                  </a:lnTo>
                  <a:lnTo>
                    <a:pt x="3689" y="8182"/>
                  </a:lnTo>
                  <a:lnTo>
                    <a:pt x="3738" y="8280"/>
                  </a:lnTo>
                  <a:lnTo>
                    <a:pt x="3787" y="8451"/>
                  </a:lnTo>
                  <a:lnTo>
                    <a:pt x="3787" y="8548"/>
                  </a:lnTo>
                  <a:lnTo>
                    <a:pt x="4470" y="15387"/>
                  </a:lnTo>
                  <a:lnTo>
                    <a:pt x="4519" y="15533"/>
                  </a:lnTo>
                  <a:lnTo>
                    <a:pt x="4544" y="15680"/>
                  </a:lnTo>
                  <a:lnTo>
                    <a:pt x="4617" y="15802"/>
                  </a:lnTo>
                  <a:lnTo>
                    <a:pt x="4690" y="15875"/>
                  </a:lnTo>
                  <a:lnTo>
                    <a:pt x="4763" y="15949"/>
                  </a:lnTo>
                  <a:lnTo>
                    <a:pt x="4861" y="15998"/>
                  </a:lnTo>
                  <a:lnTo>
                    <a:pt x="4983" y="16046"/>
                  </a:lnTo>
                  <a:lnTo>
                    <a:pt x="5105" y="16046"/>
                  </a:lnTo>
                  <a:lnTo>
                    <a:pt x="5203" y="16022"/>
                  </a:lnTo>
                  <a:lnTo>
                    <a:pt x="5276" y="15998"/>
                  </a:lnTo>
                  <a:lnTo>
                    <a:pt x="5350" y="15924"/>
                  </a:lnTo>
                  <a:lnTo>
                    <a:pt x="5447" y="15827"/>
                  </a:lnTo>
                  <a:lnTo>
                    <a:pt x="5521" y="15704"/>
                  </a:lnTo>
                  <a:lnTo>
                    <a:pt x="5569" y="15533"/>
                  </a:lnTo>
                  <a:lnTo>
                    <a:pt x="5594" y="15314"/>
                  </a:lnTo>
                  <a:lnTo>
                    <a:pt x="5594" y="14728"/>
                  </a:lnTo>
                  <a:lnTo>
                    <a:pt x="5618" y="13238"/>
                  </a:lnTo>
                  <a:lnTo>
                    <a:pt x="5643" y="11162"/>
                  </a:lnTo>
                  <a:lnTo>
                    <a:pt x="5692" y="9989"/>
                  </a:lnTo>
                  <a:lnTo>
                    <a:pt x="5740" y="8817"/>
                  </a:lnTo>
                  <a:lnTo>
                    <a:pt x="5765" y="8011"/>
                  </a:lnTo>
                  <a:lnTo>
                    <a:pt x="5765" y="7620"/>
                  </a:lnTo>
                  <a:lnTo>
                    <a:pt x="5716" y="7230"/>
                  </a:lnTo>
                  <a:lnTo>
                    <a:pt x="5667" y="6839"/>
                  </a:lnTo>
                  <a:lnTo>
                    <a:pt x="5569" y="6399"/>
                  </a:lnTo>
                  <a:lnTo>
                    <a:pt x="5423" y="5911"/>
                  </a:lnTo>
                  <a:lnTo>
                    <a:pt x="5227" y="5398"/>
                  </a:lnTo>
                  <a:lnTo>
                    <a:pt x="5105" y="5032"/>
                  </a:lnTo>
                  <a:lnTo>
                    <a:pt x="5032" y="4738"/>
                  </a:lnTo>
                  <a:lnTo>
                    <a:pt x="5008" y="4445"/>
                  </a:lnTo>
                  <a:lnTo>
                    <a:pt x="4983" y="4201"/>
                  </a:lnTo>
                  <a:lnTo>
                    <a:pt x="5008" y="3981"/>
                  </a:lnTo>
                  <a:lnTo>
                    <a:pt x="5032" y="3786"/>
                  </a:lnTo>
                  <a:lnTo>
                    <a:pt x="5081" y="3420"/>
                  </a:lnTo>
                  <a:lnTo>
                    <a:pt x="5179" y="3346"/>
                  </a:lnTo>
                  <a:lnTo>
                    <a:pt x="5252" y="3273"/>
                  </a:lnTo>
                  <a:lnTo>
                    <a:pt x="5325" y="3175"/>
                  </a:lnTo>
                  <a:lnTo>
                    <a:pt x="5374" y="3078"/>
                  </a:lnTo>
                  <a:lnTo>
                    <a:pt x="5423" y="2882"/>
                  </a:lnTo>
                  <a:lnTo>
                    <a:pt x="5447" y="2687"/>
                  </a:lnTo>
                  <a:lnTo>
                    <a:pt x="5447" y="2492"/>
                  </a:lnTo>
                  <a:lnTo>
                    <a:pt x="5398" y="2296"/>
                  </a:lnTo>
                  <a:lnTo>
                    <a:pt x="5350" y="2150"/>
                  </a:lnTo>
                  <a:lnTo>
                    <a:pt x="5276" y="2052"/>
                  </a:lnTo>
                  <a:lnTo>
                    <a:pt x="5350" y="2125"/>
                  </a:lnTo>
                  <a:lnTo>
                    <a:pt x="5423" y="2247"/>
                  </a:lnTo>
                  <a:lnTo>
                    <a:pt x="5496" y="2394"/>
                  </a:lnTo>
                  <a:lnTo>
                    <a:pt x="5521" y="2540"/>
                  </a:lnTo>
                  <a:lnTo>
                    <a:pt x="5545" y="2711"/>
                  </a:lnTo>
                  <a:lnTo>
                    <a:pt x="5545" y="2907"/>
                  </a:lnTo>
                  <a:lnTo>
                    <a:pt x="5521" y="3102"/>
                  </a:lnTo>
                  <a:lnTo>
                    <a:pt x="5472" y="3298"/>
                  </a:lnTo>
                  <a:lnTo>
                    <a:pt x="5569" y="3664"/>
                  </a:lnTo>
                  <a:lnTo>
                    <a:pt x="5643" y="4103"/>
                  </a:lnTo>
                  <a:lnTo>
                    <a:pt x="5789" y="5105"/>
                  </a:lnTo>
                  <a:lnTo>
                    <a:pt x="5911" y="6106"/>
                  </a:lnTo>
                  <a:lnTo>
                    <a:pt x="5936" y="6521"/>
                  </a:lnTo>
                  <a:lnTo>
                    <a:pt x="5960" y="6888"/>
                  </a:lnTo>
                  <a:lnTo>
                    <a:pt x="5985" y="7181"/>
                  </a:lnTo>
                  <a:lnTo>
                    <a:pt x="6009" y="7327"/>
                  </a:lnTo>
                  <a:lnTo>
                    <a:pt x="6058" y="7425"/>
                  </a:lnTo>
                  <a:lnTo>
                    <a:pt x="6131" y="7523"/>
                  </a:lnTo>
                  <a:lnTo>
                    <a:pt x="6204" y="7596"/>
                  </a:lnTo>
                  <a:lnTo>
                    <a:pt x="6302" y="7645"/>
                  </a:lnTo>
                  <a:lnTo>
                    <a:pt x="6522" y="7645"/>
                  </a:lnTo>
                  <a:lnTo>
                    <a:pt x="6620" y="7596"/>
                  </a:lnTo>
                  <a:lnTo>
                    <a:pt x="6693" y="7523"/>
                  </a:lnTo>
                  <a:lnTo>
                    <a:pt x="6766" y="7425"/>
                  </a:lnTo>
                  <a:lnTo>
                    <a:pt x="6839" y="7327"/>
                  </a:lnTo>
                  <a:lnTo>
                    <a:pt x="6888" y="7181"/>
                  </a:lnTo>
                  <a:lnTo>
                    <a:pt x="6913" y="7034"/>
                  </a:lnTo>
                  <a:lnTo>
                    <a:pt x="6937" y="6888"/>
                  </a:lnTo>
                  <a:lnTo>
                    <a:pt x="6937" y="6204"/>
                  </a:lnTo>
                  <a:lnTo>
                    <a:pt x="6913" y="5544"/>
                  </a:lnTo>
                  <a:lnTo>
                    <a:pt x="6864" y="4909"/>
                  </a:lnTo>
                  <a:lnTo>
                    <a:pt x="6791" y="4323"/>
                  </a:lnTo>
                  <a:lnTo>
                    <a:pt x="6717" y="3737"/>
                  </a:lnTo>
                  <a:lnTo>
                    <a:pt x="6620" y="3200"/>
                  </a:lnTo>
                  <a:lnTo>
                    <a:pt x="6497" y="2711"/>
                  </a:lnTo>
                  <a:lnTo>
                    <a:pt x="6351" y="2223"/>
                  </a:lnTo>
                  <a:lnTo>
                    <a:pt x="6180" y="1808"/>
                  </a:lnTo>
                  <a:lnTo>
                    <a:pt x="5985" y="1417"/>
                  </a:lnTo>
                  <a:lnTo>
                    <a:pt x="5765" y="1075"/>
                  </a:lnTo>
                  <a:lnTo>
                    <a:pt x="5496" y="758"/>
                  </a:lnTo>
                  <a:lnTo>
                    <a:pt x="5227" y="489"/>
                  </a:lnTo>
                  <a:lnTo>
                    <a:pt x="4910" y="293"/>
                  </a:lnTo>
                  <a:lnTo>
                    <a:pt x="4763" y="196"/>
                  </a:lnTo>
                  <a:lnTo>
                    <a:pt x="4592" y="123"/>
                  </a:lnTo>
                  <a:lnTo>
                    <a:pt x="4397" y="49"/>
                  </a:lnTo>
                  <a:lnTo>
                    <a:pt x="4202" y="0"/>
                  </a:lnTo>
                  <a:lnTo>
                    <a:pt x="4031" y="98"/>
                  </a:lnTo>
                  <a:lnTo>
                    <a:pt x="3860" y="147"/>
                  </a:lnTo>
                  <a:lnTo>
                    <a:pt x="3664" y="196"/>
                  </a:lnTo>
                  <a:lnTo>
                    <a:pt x="3469" y="220"/>
                  </a:lnTo>
                  <a:lnTo>
                    <a:pt x="3274" y="196"/>
                  </a:lnTo>
                  <a:lnTo>
                    <a:pt x="3078" y="147"/>
                  </a:lnTo>
                  <a:lnTo>
                    <a:pt x="2907" y="98"/>
                  </a:lnTo>
                  <a:lnTo>
                    <a:pt x="2736"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157" name="Google Shape;1157;p48"/>
          <p:cNvSpPr/>
          <p:nvPr/>
        </p:nvSpPr>
        <p:spPr>
          <a:xfrm>
            <a:off x="4317599" y="2083007"/>
            <a:ext cx="319561" cy="336908"/>
          </a:xfrm>
          <a:custGeom>
            <a:avLst/>
            <a:gdLst/>
            <a:ahLst/>
            <a:cxnLst/>
            <a:rect l="l" t="t" r="r" b="b"/>
            <a:pathLst>
              <a:path w="15290" h="16120" extrusionOk="0">
                <a:moveTo>
                  <a:pt x="7645" y="1"/>
                </a:moveTo>
                <a:lnTo>
                  <a:pt x="7303" y="25"/>
                </a:lnTo>
                <a:lnTo>
                  <a:pt x="7010" y="98"/>
                </a:lnTo>
                <a:lnTo>
                  <a:pt x="6766" y="172"/>
                </a:lnTo>
                <a:lnTo>
                  <a:pt x="6546" y="294"/>
                </a:lnTo>
                <a:lnTo>
                  <a:pt x="6351" y="391"/>
                </a:lnTo>
                <a:lnTo>
                  <a:pt x="6204" y="538"/>
                </a:lnTo>
                <a:lnTo>
                  <a:pt x="6058" y="660"/>
                </a:lnTo>
                <a:lnTo>
                  <a:pt x="5960" y="782"/>
                </a:lnTo>
                <a:lnTo>
                  <a:pt x="5569" y="856"/>
                </a:lnTo>
                <a:lnTo>
                  <a:pt x="5203" y="978"/>
                </a:lnTo>
                <a:lnTo>
                  <a:pt x="4885" y="1149"/>
                </a:lnTo>
                <a:lnTo>
                  <a:pt x="4617" y="1320"/>
                </a:lnTo>
                <a:lnTo>
                  <a:pt x="4372" y="1539"/>
                </a:lnTo>
                <a:lnTo>
                  <a:pt x="4177" y="1759"/>
                </a:lnTo>
                <a:lnTo>
                  <a:pt x="4030" y="2028"/>
                </a:lnTo>
                <a:lnTo>
                  <a:pt x="3908" y="2296"/>
                </a:lnTo>
                <a:lnTo>
                  <a:pt x="3811" y="2565"/>
                </a:lnTo>
                <a:lnTo>
                  <a:pt x="3737" y="2834"/>
                </a:lnTo>
                <a:lnTo>
                  <a:pt x="3689" y="3127"/>
                </a:lnTo>
                <a:lnTo>
                  <a:pt x="3640" y="3420"/>
                </a:lnTo>
                <a:lnTo>
                  <a:pt x="3640" y="3713"/>
                </a:lnTo>
                <a:lnTo>
                  <a:pt x="3640" y="3982"/>
                </a:lnTo>
                <a:lnTo>
                  <a:pt x="3689" y="4495"/>
                </a:lnTo>
                <a:lnTo>
                  <a:pt x="3689" y="4519"/>
                </a:lnTo>
                <a:lnTo>
                  <a:pt x="3566" y="4568"/>
                </a:lnTo>
                <a:lnTo>
                  <a:pt x="3469" y="4666"/>
                </a:lnTo>
                <a:lnTo>
                  <a:pt x="3395" y="4812"/>
                </a:lnTo>
                <a:lnTo>
                  <a:pt x="3322" y="4983"/>
                </a:lnTo>
                <a:lnTo>
                  <a:pt x="3273" y="5178"/>
                </a:lnTo>
                <a:lnTo>
                  <a:pt x="3249" y="5398"/>
                </a:lnTo>
                <a:lnTo>
                  <a:pt x="3224" y="5642"/>
                </a:lnTo>
                <a:lnTo>
                  <a:pt x="3249" y="5887"/>
                </a:lnTo>
                <a:lnTo>
                  <a:pt x="3298" y="6155"/>
                </a:lnTo>
                <a:lnTo>
                  <a:pt x="3347" y="6400"/>
                </a:lnTo>
                <a:lnTo>
                  <a:pt x="3444" y="6619"/>
                </a:lnTo>
                <a:lnTo>
                  <a:pt x="3542" y="6790"/>
                </a:lnTo>
                <a:lnTo>
                  <a:pt x="3640" y="6961"/>
                </a:lnTo>
                <a:lnTo>
                  <a:pt x="3762" y="7059"/>
                </a:lnTo>
                <a:lnTo>
                  <a:pt x="3884" y="7132"/>
                </a:lnTo>
                <a:lnTo>
                  <a:pt x="4030" y="7132"/>
                </a:lnTo>
                <a:lnTo>
                  <a:pt x="4104" y="7108"/>
                </a:lnTo>
                <a:lnTo>
                  <a:pt x="4275" y="7523"/>
                </a:lnTo>
                <a:lnTo>
                  <a:pt x="4494" y="7889"/>
                </a:lnTo>
                <a:lnTo>
                  <a:pt x="4714" y="8256"/>
                </a:lnTo>
                <a:lnTo>
                  <a:pt x="4983" y="8598"/>
                </a:lnTo>
                <a:lnTo>
                  <a:pt x="5252" y="8891"/>
                </a:lnTo>
                <a:lnTo>
                  <a:pt x="5545" y="9159"/>
                </a:lnTo>
                <a:lnTo>
                  <a:pt x="5862" y="9404"/>
                </a:lnTo>
                <a:lnTo>
                  <a:pt x="6180" y="9623"/>
                </a:lnTo>
                <a:lnTo>
                  <a:pt x="6180" y="10698"/>
                </a:lnTo>
                <a:lnTo>
                  <a:pt x="5667" y="10747"/>
                </a:lnTo>
                <a:lnTo>
                  <a:pt x="5081" y="10845"/>
                </a:lnTo>
                <a:lnTo>
                  <a:pt x="4519" y="10967"/>
                </a:lnTo>
                <a:lnTo>
                  <a:pt x="3957" y="11089"/>
                </a:lnTo>
                <a:lnTo>
                  <a:pt x="3420" y="11260"/>
                </a:lnTo>
                <a:lnTo>
                  <a:pt x="2931" y="11455"/>
                </a:lnTo>
                <a:lnTo>
                  <a:pt x="2467" y="11675"/>
                </a:lnTo>
                <a:lnTo>
                  <a:pt x="2028" y="11919"/>
                </a:lnTo>
                <a:lnTo>
                  <a:pt x="1637" y="12188"/>
                </a:lnTo>
                <a:lnTo>
                  <a:pt x="1271" y="12456"/>
                </a:lnTo>
                <a:lnTo>
                  <a:pt x="953" y="12774"/>
                </a:lnTo>
                <a:lnTo>
                  <a:pt x="684" y="13116"/>
                </a:lnTo>
                <a:lnTo>
                  <a:pt x="440" y="13458"/>
                </a:lnTo>
                <a:lnTo>
                  <a:pt x="269" y="13849"/>
                </a:lnTo>
                <a:lnTo>
                  <a:pt x="123" y="14239"/>
                </a:lnTo>
                <a:lnTo>
                  <a:pt x="49" y="14679"/>
                </a:lnTo>
                <a:lnTo>
                  <a:pt x="1" y="15119"/>
                </a:lnTo>
                <a:lnTo>
                  <a:pt x="49" y="15167"/>
                </a:lnTo>
                <a:lnTo>
                  <a:pt x="245" y="15265"/>
                </a:lnTo>
                <a:lnTo>
                  <a:pt x="416" y="15338"/>
                </a:lnTo>
                <a:lnTo>
                  <a:pt x="636" y="15436"/>
                </a:lnTo>
                <a:lnTo>
                  <a:pt x="904" y="15534"/>
                </a:lnTo>
                <a:lnTo>
                  <a:pt x="1271" y="15607"/>
                </a:lnTo>
                <a:lnTo>
                  <a:pt x="1710" y="15705"/>
                </a:lnTo>
                <a:lnTo>
                  <a:pt x="2223" y="15802"/>
                </a:lnTo>
                <a:lnTo>
                  <a:pt x="2834" y="15876"/>
                </a:lnTo>
                <a:lnTo>
                  <a:pt x="3566" y="15973"/>
                </a:lnTo>
                <a:lnTo>
                  <a:pt x="4397" y="16022"/>
                </a:lnTo>
                <a:lnTo>
                  <a:pt x="5325" y="16071"/>
                </a:lnTo>
                <a:lnTo>
                  <a:pt x="6399" y="16096"/>
                </a:lnTo>
                <a:lnTo>
                  <a:pt x="7621" y="16120"/>
                </a:lnTo>
                <a:lnTo>
                  <a:pt x="8817" y="16096"/>
                </a:lnTo>
                <a:lnTo>
                  <a:pt x="9892" y="16071"/>
                </a:lnTo>
                <a:lnTo>
                  <a:pt x="10844" y="16022"/>
                </a:lnTo>
                <a:lnTo>
                  <a:pt x="11675" y="15973"/>
                </a:lnTo>
                <a:lnTo>
                  <a:pt x="12408" y="15876"/>
                </a:lnTo>
                <a:lnTo>
                  <a:pt x="13018" y="15802"/>
                </a:lnTo>
                <a:lnTo>
                  <a:pt x="13555" y="15705"/>
                </a:lnTo>
                <a:lnTo>
                  <a:pt x="13995" y="15607"/>
                </a:lnTo>
                <a:lnTo>
                  <a:pt x="14361" y="15534"/>
                </a:lnTo>
                <a:lnTo>
                  <a:pt x="14654" y="15436"/>
                </a:lnTo>
                <a:lnTo>
                  <a:pt x="14874" y="15338"/>
                </a:lnTo>
                <a:lnTo>
                  <a:pt x="15045" y="15265"/>
                </a:lnTo>
                <a:lnTo>
                  <a:pt x="15216" y="15167"/>
                </a:lnTo>
                <a:lnTo>
                  <a:pt x="15289" y="15119"/>
                </a:lnTo>
                <a:lnTo>
                  <a:pt x="15241" y="14655"/>
                </a:lnTo>
                <a:lnTo>
                  <a:pt x="15167" y="14215"/>
                </a:lnTo>
                <a:lnTo>
                  <a:pt x="15045" y="13800"/>
                </a:lnTo>
                <a:lnTo>
                  <a:pt x="14874" y="13409"/>
                </a:lnTo>
                <a:lnTo>
                  <a:pt x="14630" y="13043"/>
                </a:lnTo>
                <a:lnTo>
                  <a:pt x="14361" y="12701"/>
                </a:lnTo>
                <a:lnTo>
                  <a:pt x="14044" y="12408"/>
                </a:lnTo>
                <a:lnTo>
                  <a:pt x="13678" y="12115"/>
                </a:lnTo>
                <a:lnTo>
                  <a:pt x="13287" y="11846"/>
                </a:lnTo>
                <a:lnTo>
                  <a:pt x="12847" y="11626"/>
                </a:lnTo>
                <a:lnTo>
                  <a:pt x="12359" y="11406"/>
                </a:lnTo>
                <a:lnTo>
                  <a:pt x="11846" y="11235"/>
                </a:lnTo>
                <a:lnTo>
                  <a:pt x="11284" y="11064"/>
                </a:lnTo>
                <a:lnTo>
                  <a:pt x="10698" y="10942"/>
                </a:lnTo>
                <a:lnTo>
                  <a:pt x="10063" y="10820"/>
                </a:lnTo>
                <a:lnTo>
                  <a:pt x="9428" y="10747"/>
                </a:lnTo>
                <a:lnTo>
                  <a:pt x="9110" y="10722"/>
                </a:lnTo>
                <a:lnTo>
                  <a:pt x="9110" y="9623"/>
                </a:lnTo>
                <a:lnTo>
                  <a:pt x="9428" y="9404"/>
                </a:lnTo>
                <a:lnTo>
                  <a:pt x="9745" y="9159"/>
                </a:lnTo>
                <a:lnTo>
                  <a:pt x="10039" y="8891"/>
                </a:lnTo>
                <a:lnTo>
                  <a:pt x="10332" y="8598"/>
                </a:lnTo>
                <a:lnTo>
                  <a:pt x="10576" y="8256"/>
                </a:lnTo>
                <a:lnTo>
                  <a:pt x="10796" y="7889"/>
                </a:lnTo>
                <a:lnTo>
                  <a:pt x="11015" y="7523"/>
                </a:lnTo>
                <a:lnTo>
                  <a:pt x="11186" y="7108"/>
                </a:lnTo>
                <a:lnTo>
                  <a:pt x="11260" y="7132"/>
                </a:lnTo>
                <a:lnTo>
                  <a:pt x="11406" y="7132"/>
                </a:lnTo>
                <a:lnTo>
                  <a:pt x="11528" y="7059"/>
                </a:lnTo>
                <a:lnTo>
                  <a:pt x="11650" y="6961"/>
                </a:lnTo>
                <a:lnTo>
                  <a:pt x="11748" y="6790"/>
                </a:lnTo>
                <a:lnTo>
                  <a:pt x="11846" y="6619"/>
                </a:lnTo>
                <a:lnTo>
                  <a:pt x="11944" y="6400"/>
                </a:lnTo>
                <a:lnTo>
                  <a:pt x="11992" y="6155"/>
                </a:lnTo>
                <a:lnTo>
                  <a:pt x="12041" y="5887"/>
                </a:lnTo>
                <a:lnTo>
                  <a:pt x="12066" y="5642"/>
                </a:lnTo>
                <a:lnTo>
                  <a:pt x="12041" y="5398"/>
                </a:lnTo>
                <a:lnTo>
                  <a:pt x="12017" y="5203"/>
                </a:lnTo>
                <a:lnTo>
                  <a:pt x="11968" y="5007"/>
                </a:lnTo>
                <a:lnTo>
                  <a:pt x="11919" y="4836"/>
                </a:lnTo>
                <a:lnTo>
                  <a:pt x="11846" y="4690"/>
                </a:lnTo>
                <a:lnTo>
                  <a:pt x="11748" y="4592"/>
                </a:lnTo>
                <a:lnTo>
                  <a:pt x="11626" y="4519"/>
                </a:lnTo>
                <a:lnTo>
                  <a:pt x="11699" y="4153"/>
                </a:lnTo>
                <a:lnTo>
                  <a:pt x="11724" y="3811"/>
                </a:lnTo>
                <a:lnTo>
                  <a:pt x="11724" y="3493"/>
                </a:lnTo>
                <a:lnTo>
                  <a:pt x="11724" y="3200"/>
                </a:lnTo>
                <a:lnTo>
                  <a:pt x="11699" y="2907"/>
                </a:lnTo>
                <a:lnTo>
                  <a:pt x="11650" y="2638"/>
                </a:lnTo>
                <a:lnTo>
                  <a:pt x="11577" y="2394"/>
                </a:lnTo>
                <a:lnTo>
                  <a:pt x="11504" y="2150"/>
                </a:lnTo>
                <a:lnTo>
                  <a:pt x="11406" y="1930"/>
                </a:lnTo>
                <a:lnTo>
                  <a:pt x="11309" y="1710"/>
                </a:lnTo>
                <a:lnTo>
                  <a:pt x="11186" y="1515"/>
                </a:lnTo>
                <a:lnTo>
                  <a:pt x="11040" y="1344"/>
                </a:lnTo>
                <a:lnTo>
                  <a:pt x="10893" y="1173"/>
                </a:lnTo>
                <a:lnTo>
                  <a:pt x="10747" y="1026"/>
                </a:lnTo>
                <a:lnTo>
                  <a:pt x="10429" y="758"/>
                </a:lnTo>
                <a:lnTo>
                  <a:pt x="10063" y="562"/>
                </a:lnTo>
                <a:lnTo>
                  <a:pt x="9697" y="367"/>
                </a:lnTo>
                <a:lnTo>
                  <a:pt x="9330" y="245"/>
                </a:lnTo>
                <a:lnTo>
                  <a:pt x="8964" y="147"/>
                </a:lnTo>
                <a:lnTo>
                  <a:pt x="8598" y="74"/>
                </a:lnTo>
                <a:lnTo>
                  <a:pt x="8256" y="25"/>
                </a:lnTo>
                <a:lnTo>
                  <a:pt x="793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158" name="Google Shape;1158;p48"/>
          <p:cNvGrpSpPr/>
          <p:nvPr/>
        </p:nvGrpSpPr>
        <p:grpSpPr>
          <a:xfrm>
            <a:off x="4865134" y="2089056"/>
            <a:ext cx="351204" cy="324661"/>
            <a:chOff x="5975075" y="2327500"/>
            <a:chExt cx="420100" cy="388350"/>
          </a:xfrm>
        </p:grpSpPr>
        <p:sp>
          <p:nvSpPr>
            <p:cNvPr id="1159" name="Google Shape;1159;p48"/>
            <p:cNvSpPr/>
            <p:nvPr/>
          </p:nvSpPr>
          <p:spPr>
            <a:xfrm>
              <a:off x="5975075" y="2474650"/>
              <a:ext cx="98325" cy="220450"/>
            </a:xfrm>
            <a:custGeom>
              <a:avLst/>
              <a:gdLst/>
              <a:ahLst/>
              <a:cxnLst/>
              <a:rect l="l" t="t"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60" name="Google Shape;1160;p48"/>
            <p:cNvSpPr/>
            <p:nvPr/>
          </p:nvSpPr>
          <p:spPr>
            <a:xfrm>
              <a:off x="6088025" y="2327500"/>
              <a:ext cx="307150" cy="388350"/>
            </a:xfrm>
            <a:custGeom>
              <a:avLst/>
              <a:gdLst/>
              <a:ahLst/>
              <a:cxnLst/>
              <a:rect l="l" t="t"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161" name="Google Shape;1161;p48"/>
          <p:cNvGrpSpPr/>
          <p:nvPr/>
        </p:nvGrpSpPr>
        <p:grpSpPr>
          <a:xfrm>
            <a:off x="5496544" y="2079358"/>
            <a:ext cx="215437" cy="351204"/>
            <a:chOff x="6730350" y="2315900"/>
            <a:chExt cx="257700" cy="420100"/>
          </a:xfrm>
        </p:grpSpPr>
        <p:sp>
          <p:nvSpPr>
            <p:cNvPr id="1162" name="Google Shape;1162;p48"/>
            <p:cNvSpPr/>
            <p:nvPr/>
          </p:nvSpPr>
          <p:spPr>
            <a:xfrm>
              <a:off x="6807900" y="2671250"/>
              <a:ext cx="102600" cy="22625"/>
            </a:xfrm>
            <a:custGeom>
              <a:avLst/>
              <a:gdLst/>
              <a:ahLst/>
              <a:cxnLst/>
              <a:rect l="l" t="t" r="r" b="b"/>
              <a:pathLst>
                <a:path w="4104" h="905" extrusionOk="0">
                  <a:moveTo>
                    <a:pt x="1" y="1"/>
                  </a:moveTo>
                  <a:lnTo>
                    <a:pt x="1" y="905"/>
                  </a:lnTo>
                  <a:lnTo>
                    <a:pt x="4104" y="905"/>
                  </a:lnTo>
                  <a:lnTo>
                    <a:pt x="4104"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63" name="Google Shape;1163;p48"/>
            <p:cNvSpPr/>
            <p:nvPr/>
          </p:nvSpPr>
          <p:spPr>
            <a:xfrm>
              <a:off x="6807900" y="2636450"/>
              <a:ext cx="102600" cy="22625"/>
            </a:xfrm>
            <a:custGeom>
              <a:avLst/>
              <a:gdLst/>
              <a:ahLst/>
              <a:cxnLst/>
              <a:rect l="l" t="t" r="r" b="b"/>
              <a:pathLst>
                <a:path w="4104" h="905" extrusionOk="0">
                  <a:moveTo>
                    <a:pt x="1" y="1"/>
                  </a:moveTo>
                  <a:lnTo>
                    <a:pt x="1" y="905"/>
                  </a:lnTo>
                  <a:lnTo>
                    <a:pt x="4104" y="905"/>
                  </a:lnTo>
                  <a:lnTo>
                    <a:pt x="4104"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64" name="Google Shape;1164;p48"/>
            <p:cNvSpPr/>
            <p:nvPr/>
          </p:nvSpPr>
          <p:spPr>
            <a:xfrm>
              <a:off x="6807900" y="2706075"/>
              <a:ext cx="102600" cy="29925"/>
            </a:xfrm>
            <a:custGeom>
              <a:avLst/>
              <a:gdLst/>
              <a:ahLst/>
              <a:cxnLst/>
              <a:rect l="l" t="t" r="r" b="b"/>
              <a:pathLst>
                <a:path w="4104" h="1197" extrusionOk="0">
                  <a:moveTo>
                    <a:pt x="1" y="0"/>
                  </a:moveTo>
                  <a:lnTo>
                    <a:pt x="1" y="171"/>
                  </a:lnTo>
                  <a:lnTo>
                    <a:pt x="25" y="318"/>
                  </a:lnTo>
                  <a:lnTo>
                    <a:pt x="98" y="464"/>
                  </a:lnTo>
                  <a:lnTo>
                    <a:pt x="196" y="586"/>
                  </a:lnTo>
                  <a:lnTo>
                    <a:pt x="343" y="660"/>
                  </a:lnTo>
                  <a:lnTo>
                    <a:pt x="1881" y="1172"/>
                  </a:lnTo>
                  <a:lnTo>
                    <a:pt x="2052" y="1197"/>
                  </a:lnTo>
                  <a:lnTo>
                    <a:pt x="2223" y="1172"/>
                  </a:lnTo>
                  <a:lnTo>
                    <a:pt x="3762" y="660"/>
                  </a:lnTo>
                  <a:lnTo>
                    <a:pt x="3908" y="586"/>
                  </a:lnTo>
                  <a:lnTo>
                    <a:pt x="4006" y="464"/>
                  </a:lnTo>
                  <a:lnTo>
                    <a:pt x="4079" y="318"/>
                  </a:lnTo>
                  <a:lnTo>
                    <a:pt x="4104" y="171"/>
                  </a:lnTo>
                  <a:lnTo>
                    <a:pt x="4104"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65" name="Google Shape;1165;p48"/>
            <p:cNvSpPr/>
            <p:nvPr/>
          </p:nvSpPr>
          <p:spPr>
            <a:xfrm>
              <a:off x="6811575" y="2463675"/>
              <a:ext cx="95275" cy="160600"/>
            </a:xfrm>
            <a:custGeom>
              <a:avLst/>
              <a:gdLst/>
              <a:ahLst/>
              <a:cxnLst/>
              <a:rect l="l" t="t" r="r" b="b"/>
              <a:pathLst>
                <a:path w="3811" h="6424" extrusionOk="0">
                  <a:moveTo>
                    <a:pt x="1905" y="0"/>
                  </a:moveTo>
                  <a:lnTo>
                    <a:pt x="928" y="831"/>
                  </a:lnTo>
                  <a:lnTo>
                    <a:pt x="855" y="879"/>
                  </a:lnTo>
                  <a:lnTo>
                    <a:pt x="782" y="904"/>
                  </a:lnTo>
                  <a:lnTo>
                    <a:pt x="684" y="879"/>
                  </a:lnTo>
                  <a:lnTo>
                    <a:pt x="611" y="831"/>
                  </a:lnTo>
                  <a:lnTo>
                    <a:pt x="0" y="318"/>
                  </a:lnTo>
                  <a:lnTo>
                    <a:pt x="1319" y="6423"/>
                  </a:lnTo>
                  <a:lnTo>
                    <a:pt x="2491" y="6423"/>
                  </a:lnTo>
                  <a:lnTo>
                    <a:pt x="3810" y="318"/>
                  </a:lnTo>
                  <a:lnTo>
                    <a:pt x="3200" y="831"/>
                  </a:lnTo>
                  <a:lnTo>
                    <a:pt x="3126" y="879"/>
                  </a:lnTo>
                  <a:lnTo>
                    <a:pt x="3029" y="904"/>
                  </a:lnTo>
                  <a:lnTo>
                    <a:pt x="2955" y="879"/>
                  </a:lnTo>
                  <a:lnTo>
                    <a:pt x="2882" y="831"/>
                  </a:lnTo>
                  <a:lnTo>
                    <a:pt x="1905"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66" name="Google Shape;1166;p48"/>
            <p:cNvSpPr/>
            <p:nvPr/>
          </p:nvSpPr>
          <p:spPr>
            <a:xfrm>
              <a:off x="6730350" y="2315900"/>
              <a:ext cx="257700" cy="308375"/>
            </a:xfrm>
            <a:custGeom>
              <a:avLst/>
              <a:gdLst/>
              <a:ahLst/>
              <a:cxnLst/>
              <a:rect l="l" t="t" r="r" b="b"/>
              <a:pathLst>
                <a:path w="10308" h="12335" extrusionOk="0">
                  <a:moveTo>
                    <a:pt x="5154" y="1"/>
                  </a:moveTo>
                  <a:lnTo>
                    <a:pt x="4617" y="25"/>
                  </a:lnTo>
                  <a:lnTo>
                    <a:pt x="4128" y="98"/>
                  </a:lnTo>
                  <a:lnTo>
                    <a:pt x="3615" y="245"/>
                  </a:lnTo>
                  <a:lnTo>
                    <a:pt x="3151" y="416"/>
                  </a:lnTo>
                  <a:lnTo>
                    <a:pt x="2712" y="636"/>
                  </a:lnTo>
                  <a:lnTo>
                    <a:pt x="2272" y="880"/>
                  </a:lnTo>
                  <a:lnTo>
                    <a:pt x="1881" y="1173"/>
                  </a:lnTo>
                  <a:lnTo>
                    <a:pt x="1515" y="1515"/>
                  </a:lnTo>
                  <a:lnTo>
                    <a:pt x="1198" y="1881"/>
                  </a:lnTo>
                  <a:lnTo>
                    <a:pt x="880" y="2272"/>
                  </a:lnTo>
                  <a:lnTo>
                    <a:pt x="636" y="2687"/>
                  </a:lnTo>
                  <a:lnTo>
                    <a:pt x="416" y="3151"/>
                  </a:lnTo>
                  <a:lnTo>
                    <a:pt x="245" y="3615"/>
                  </a:lnTo>
                  <a:lnTo>
                    <a:pt x="123" y="4104"/>
                  </a:lnTo>
                  <a:lnTo>
                    <a:pt x="50" y="4617"/>
                  </a:lnTo>
                  <a:lnTo>
                    <a:pt x="1" y="5154"/>
                  </a:lnTo>
                  <a:lnTo>
                    <a:pt x="25" y="5423"/>
                  </a:lnTo>
                  <a:lnTo>
                    <a:pt x="50" y="5691"/>
                  </a:lnTo>
                  <a:lnTo>
                    <a:pt x="123" y="6204"/>
                  </a:lnTo>
                  <a:lnTo>
                    <a:pt x="245" y="6693"/>
                  </a:lnTo>
                  <a:lnTo>
                    <a:pt x="416" y="7132"/>
                  </a:lnTo>
                  <a:lnTo>
                    <a:pt x="636" y="7572"/>
                  </a:lnTo>
                  <a:lnTo>
                    <a:pt x="856" y="7963"/>
                  </a:lnTo>
                  <a:lnTo>
                    <a:pt x="1100" y="8353"/>
                  </a:lnTo>
                  <a:lnTo>
                    <a:pt x="1369" y="8744"/>
                  </a:lnTo>
                  <a:lnTo>
                    <a:pt x="1906" y="9526"/>
                  </a:lnTo>
                  <a:lnTo>
                    <a:pt x="2150" y="9941"/>
                  </a:lnTo>
                  <a:lnTo>
                    <a:pt x="2394" y="10356"/>
                  </a:lnTo>
                  <a:lnTo>
                    <a:pt x="2614" y="10796"/>
                  </a:lnTo>
                  <a:lnTo>
                    <a:pt x="2810" y="11284"/>
                  </a:lnTo>
                  <a:lnTo>
                    <a:pt x="2980" y="11797"/>
                  </a:lnTo>
                  <a:lnTo>
                    <a:pt x="3103" y="12334"/>
                  </a:lnTo>
                  <a:lnTo>
                    <a:pt x="4079" y="12334"/>
                  </a:lnTo>
                  <a:lnTo>
                    <a:pt x="3249" y="8500"/>
                  </a:lnTo>
                  <a:lnTo>
                    <a:pt x="2663" y="5642"/>
                  </a:lnTo>
                  <a:lnTo>
                    <a:pt x="2663" y="5520"/>
                  </a:lnTo>
                  <a:lnTo>
                    <a:pt x="2712" y="5423"/>
                  </a:lnTo>
                  <a:lnTo>
                    <a:pt x="2785" y="5374"/>
                  </a:lnTo>
                  <a:lnTo>
                    <a:pt x="2883" y="5349"/>
                  </a:lnTo>
                  <a:lnTo>
                    <a:pt x="2956" y="5349"/>
                  </a:lnTo>
                  <a:lnTo>
                    <a:pt x="3054" y="5398"/>
                  </a:lnTo>
                  <a:lnTo>
                    <a:pt x="4031" y="6253"/>
                  </a:lnTo>
                  <a:lnTo>
                    <a:pt x="4983" y="5398"/>
                  </a:lnTo>
                  <a:lnTo>
                    <a:pt x="5081" y="5349"/>
                  </a:lnTo>
                  <a:lnTo>
                    <a:pt x="5227" y="5349"/>
                  </a:lnTo>
                  <a:lnTo>
                    <a:pt x="5325" y="5398"/>
                  </a:lnTo>
                  <a:lnTo>
                    <a:pt x="6278" y="6253"/>
                  </a:lnTo>
                  <a:lnTo>
                    <a:pt x="7254" y="5398"/>
                  </a:lnTo>
                  <a:lnTo>
                    <a:pt x="7352" y="5349"/>
                  </a:lnTo>
                  <a:lnTo>
                    <a:pt x="7425" y="5349"/>
                  </a:lnTo>
                  <a:lnTo>
                    <a:pt x="7523" y="5374"/>
                  </a:lnTo>
                  <a:lnTo>
                    <a:pt x="7596" y="5423"/>
                  </a:lnTo>
                  <a:lnTo>
                    <a:pt x="7645" y="5520"/>
                  </a:lnTo>
                  <a:lnTo>
                    <a:pt x="7645" y="5642"/>
                  </a:lnTo>
                  <a:lnTo>
                    <a:pt x="7059" y="8500"/>
                  </a:lnTo>
                  <a:lnTo>
                    <a:pt x="6229" y="12334"/>
                  </a:lnTo>
                  <a:lnTo>
                    <a:pt x="7206" y="12334"/>
                  </a:lnTo>
                  <a:lnTo>
                    <a:pt x="7328" y="11797"/>
                  </a:lnTo>
                  <a:lnTo>
                    <a:pt x="7499" y="11284"/>
                  </a:lnTo>
                  <a:lnTo>
                    <a:pt x="7694" y="10796"/>
                  </a:lnTo>
                  <a:lnTo>
                    <a:pt x="7914" y="10356"/>
                  </a:lnTo>
                  <a:lnTo>
                    <a:pt x="8158" y="9941"/>
                  </a:lnTo>
                  <a:lnTo>
                    <a:pt x="8402" y="9526"/>
                  </a:lnTo>
                  <a:lnTo>
                    <a:pt x="8940" y="8744"/>
                  </a:lnTo>
                  <a:lnTo>
                    <a:pt x="9208" y="8353"/>
                  </a:lnTo>
                  <a:lnTo>
                    <a:pt x="9453" y="7963"/>
                  </a:lnTo>
                  <a:lnTo>
                    <a:pt x="9672" y="7572"/>
                  </a:lnTo>
                  <a:lnTo>
                    <a:pt x="9892" y="7132"/>
                  </a:lnTo>
                  <a:lnTo>
                    <a:pt x="10063" y="6693"/>
                  </a:lnTo>
                  <a:lnTo>
                    <a:pt x="10185" y="6204"/>
                  </a:lnTo>
                  <a:lnTo>
                    <a:pt x="10259" y="5691"/>
                  </a:lnTo>
                  <a:lnTo>
                    <a:pt x="10283" y="5423"/>
                  </a:lnTo>
                  <a:lnTo>
                    <a:pt x="10307" y="5154"/>
                  </a:lnTo>
                  <a:lnTo>
                    <a:pt x="10259" y="4617"/>
                  </a:lnTo>
                  <a:lnTo>
                    <a:pt x="10185" y="4104"/>
                  </a:lnTo>
                  <a:lnTo>
                    <a:pt x="10063" y="3615"/>
                  </a:lnTo>
                  <a:lnTo>
                    <a:pt x="9892" y="3151"/>
                  </a:lnTo>
                  <a:lnTo>
                    <a:pt x="9672" y="2687"/>
                  </a:lnTo>
                  <a:lnTo>
                    <a:pt x="9428" y="2272"/>
                  </a:lnTo>
                  <a:lnTo>
                    <a:pt x="9111" y="1881"/>
                  </a:lnTo>
                  <a:lnTo>
                    <a:pt x="8793" y="1515"/>
                  </a:lnTo>
                  <a:lnTo>
                    <a:pt x="8427" y="1173"/>
                  </a:lnTo>
                  <a:lnTo>
                    <a:pt x="8036" y="880"/>
                  </a:lnTo>
                  <a:lnTo>
                    <a:pt x="7596" y="636"/>
                  </a:lnTo>
                  <a:lnTo>
                    <a:pt x="7157" y="416"/>
                  </a:lnTo>
                  <a:lnTo>
                    <a:pt x="6693" y="245"/>
                  </a:lnTo>
                  <a:lnTo>
                    <a:pt x="6180" y="98"/>
                  </a:lnTo>
                  <a:lnTo>
                    <a:pt x="5691" y="25"/>
                  </a:lnTo>
                  <a:lnTo>
                    <a:pt x="5154"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167" name="Google Shape;1167;p48"/>
          <p:cNvGrpSpPr/>
          <p:nvPr/>
        </p:nvGrpSpPr>
        <p:grpSpPr>
          <a:xfrm>
            <a:off x="477889" y="2615840"/>
            <a:ext cx="109265" cy="398166"/>
            <a:chOff x="727175" y="2957625"/>
            <a:chExt cx="130700" cy="476275"/>
          </a:xfrm>
        </p:grpSpPr>
        <p:sp>
          <p:nvSpPr>
            <p:cNvPr id="1168" name="Google Shape;1168;p48"/>
            <p:cNvSpPr/>
            <p:nvPr/>
          </p:nvSpPr>
          <p:spPr>
            <a:xfrm>
              <a:off x="727175" y="2957625"/>
              <a:ext cx="130700" cy="476275"/>
            </a:xfrm>
            <a:custGeom>
              <a:avLst/>
              <a:gdLst/>
              <a:ahLst/>
              <a:cxnLst/>
              <a:rect l="l" t="t" r="r" b="b"/>
              <a:pathLst>
                <a:path w="5228" h="19051" extrusionOk="0">
                  <a:moveTo>
                    <a:pt x="2614" y="489"/>
                  </a:moveTo>
                  <a:lnTo>
                    <a:pt x="2858" y="538"/>
                  </a:lnTo>
                  <a:lnTo>
                    <a:pt x="3102" y="611"/>
                  </a:lnTo>
                  <a:lnTo>
                    <a:pt x="3322" y="709"/>
                  </a:lnTo>
                  <a:lnTo>
                    <a:pt x="3493" y="880"/>
                  </a:lnTo>
                  <a:lnTo>
                    <a:pt x="3664" y="1051"/>
                  </a:lnTo>
                  <a:lnTo>
                    <a:pt x="3762" y="1270"/>
                  </a:lnTo>
                  <a:lnTo>
                    <a:pt x="3835" y="1490"/>
                  </a:lnTo>
                  <a:lnTo>
                    <a:pt x="3859" y="1759"/>
                  </a:lnTo>
                  <a:lnTo>
                    <a:pt x="3859" y="14483"/>
                  </a:lnTo>
                  <a:lnTo>
                    <a:pt x="3884" y="14581"/>
                  </a:lnTo>
                  <a:lnTo>
                    <a:pt x="3908" y="14679"/>
                  </a:lnTo>
                  <a:lnTo>
                    <a:pt x="3957" y="14776"/>
                  </a:lnTo>
                  <a:lnTo>
                    <a:pt x="4030" y="14850"/>
                  </a:lnTo>
                  <a:lnTo>
                    <a:pt x="4177" y="14996"/>
                  </a:lnTo>
                  <a:lnTo>
                    <a:pt x="4324" y="15167"/>
                  </a:lnTo>
                  <a:lnTo>
                    <a:pt x="4446" y="15363"/>
                  </a:lnTo>
                  <a:lnTo>
                    <a:pt x="4543" y="15558"/>
                  </a:lnTo>
                  <a:lnTo>
                    <a:pt x="4641" y="15778"/>
                  </a:lnTo>
                  <a:lnTo>
                    <a:pt x="4690" y="15973"/>
                  </a:lnTo>
                  <a:lnTo>
                    <a:pt x="4714" y="16193"/>
                  </a:lnTo>
                  <a:lnTo>
                    <a:pt x="4739" y="16437"/>
                  </a:lnTo>
                  <a:lnTo>
                    <a:pt x="4714" y="16633"/>
                  </a:lnTo>
                  <a:lnTo>
                    <a:pt x="4690" y="16852"/>
                  </a:lnTo>
                  <a:lnTo>
                    <a:pt x="4641" y="17048"/>
                  </a:lnTo>
                  <a:lnTo>
                    <a:pt x="4568" y="17243"/>
                  </a:lnTo>
                  <a:lnTo>
                    <a:pt x="4470" y="17438"/>
                  </a:lnTo>
                  <a:lnTo>
                    <a:pt x="4372" y="17609"/>
                  </a:lnTo>
                  <a:lnTo>
                    <a:pt x="4250" y="17780"/>
                  </a:lnTo>
                  <a:lnTo>
                    <a:pt x="4104" y="17927"/>
                  </a:lnTo>
                  <a:lnTo>
                    <a:pt x="3957" y="18073"/>
                  </a:lnTo>
                  <a:lnTo>
                    <a:pt x="3811" y="18196"/>
                  </a:lnTo>
                  <a:lnTo>
                    <a:pt x="3615" y="18293"/>
                  </a:lnTo>
                  <a:lnTo>
                    <a:pt x="3444" y="18391"/>
                  </a:lnTo>
                  <a:lnTo>
                    <a:pt x="3249" y="18464"/>
                  </a:lnTo>
                  <a:lnTo>
                    <a:pt x="3029" y="18513"/>
                  </a:lnTo>
                  <a:lnTo>
                    <a:pt x="2834" y="18538"/>
                  </a:lnTo>
                  <a:lnTo>
                    <a:pt x="2614" y="18562"/>
                  </a:lnTo>
                  <a:lnTo>
                    <a:pt x="2394" y="18538"/>
                  </a:lnTo>
                  <a:lnTo>
                    <a:pt x="2174" y="18513"/>
                  </a:lnTo>
                  <a:lnTo>
                    <a:pt x="1979" y="18464"/>
                  </a:lnTo>
                  <a:lnTo>
                    <a:pt x="1784" y="18391"/>
                  </a:lnTo>
                  <a:lnTo>
                    <a:pt x="1613" y="18293"/>
                  </a:lnTo>
                  <a:lnTo>
                    <a:pt x="1417" y="18196"/>
                  </a:lnTo>
                  <a:lnTo>
                    <a:pt x="1271" y="18073"/>
                  </a:lnTo>
                  <a:lnTo>
                    <a:pt x="1124" y="17927"/>
                  </a:lnTo>
                  <a:lnTo>
                    <a:pt x="978" y="17780"/>
                  </a:lnTo>
                  <a:lnTo>
                    <a:pt x="855" y="17609"/>
                  </a:lnTo>
                  <a:lnTo>
                    <a:pt x="758" y="17438"/>
                  </a:lnTo>
                  <a:lnTo>
                    <a:pt x="660" y="17243"/>
                  </a:lnTo>
                  <a:lnTo>
                    <a:pt x="587" y="17048"/>
                  </a:lnTo>
                  <a:lnTo>
                    <a:pt x="538" y="16852"/>
                  </a:lnTo>
                  <a:lnTo>
                    <a:pt x="514" y="16633"/>
                  </a:lnTo>
                  <a:lnTo>
                    <a:pt x="489" y="16437"/>
                  </a:lnTo>
                  <a:lnTo>
                    <a:pt x="514" y="16193"/>
                  </a:lnTo>
                  <a:lnTo>
                    <a:pt x="538" y="15973"/>
                  </a:lnTo>
                  <a:lnTo>
                    <a:pt x="587" y="15778"/>
                  </a:lnTo>
                  <a:lnTo>
                    <a:pt x="684" y="15558"/>
                  </a:lnTo>
                  <a:lnTo>
                    <a:pt x="782" y="15363"/>
                  </a:lnTo>
                  <a:lnTo>
                    <a:pt x="904" y="15167"/>
                  </a:lnTo>
                  <a:lnTo>
                    <a:pt x="1051" y="14996"/>
                  </a:lnTo>
                  <a:lnTo>
                    <a:pt x="1197" y="14850"/>
                  </a:lnTo>
                  <a:lnTo>
                    <a:pt x="1271" y="14776"/>
                  </a:lnTo>
                  <a:lnTo>
                    <a:pt x="1319" y="14679"/>
                  </a:lnTo>
                  <a:lnTo>
                    <a:pt x="1344" y="14581"/>
                  </a:lnTo>
                  <a:lnTo>
                    <a:pt x="1368" y="14483"/>
                  </a:lnTo>
                  <a:lnTo>
                    <a:pt x="1368" y="1759"/>
                  </a:lnTo>
                  <a:lnTo>
                    <a:pt x="1393" y="1490"/>
                  </a:lnTo>
                  <a:lnTo>
                    <a:pt x="1466" y="1270"/>
                  </a:lnTo>
                  <a:lnTo>
                    <a:pt x="1564" y="1051"/>
                  </a:lnTo>
                  <a:lnTo>
                    <a:pt x="1735" y="880"/>
                  </a:lnTo>
                  <a:lnTo>
                    <a:pt x="1906" y="709"/>
                  </a:lnTo>
                  <a:lnTo>
                    <a:pt x="2125" y="611"/>
                  </a:lnTo>
                  <a:lnTo>
                    <a:pt x="2370" y="538"/>
                  </a:lnTo>
                  <a:lnTo>
                    <a:pt x="2614" y="489"/>
                  </a:lnTo>
                  <a:close/>
                  <a:moveTo>
                    <a:pt x="2614" y="0"/>
                  </a:moveTo>
                  <a:lnTo>
                    <a:pt x="2443" y="25"/>
                  </a:lnTo>
                  <a:lnTo>
                    <a:pt x="2272" y="49"/>
                  </a:lnTo>
                  <a:lnTo>
                    <a:pt x="2101" y="98"/>
                  </a:lnTo>
                  <a:lnTo>
                    <a:pt x="1930" y="147"/>
                  </a:lnTo>
                  <a:lnTo>
                    <a:pt x="1784" y="220"/>
                  </a:lnTo>
                  <a:lnTo>
                    <a:pt x="1637" y="318"/>
                  </a:lnTo>
                  <a:lnTo>
                    <a:pt x="1515" y="416"/>
                  </a:lnTo>
                  <a:lnTo>
                    <a:pt x="1393" y="513"/>
                  </a:lnTo>
                  <a:lnTo>
                    <a:pt x="1271" y="635"/>
                  </a:lnTo>
                  <a:lnTo>
                    <a:pt x="1173" y="782"/>
                  </a:lnTo>
                  <a:lnTo>
                    <a:pt x="1075" y="928"/>
                  </a:lnTo>
                  <a:lnTo>
                    <a:pt x="1002" y="1075"/>
                  </a:lnTo>
                  <a:lnTo>
                    <a:pt x="953" y="1246"/>
                  </a:lnTo>
                  <a:lnTo>
                    <a:pt x="904" y="1393"/>
                  </a:lnTo>
                  <a:lnTo>
                    <a:pt x="880" y="1588"/>
                  </a:lnTo>
                  <a:lnTo>
                    <a:pt x="880" y="1759"/>
                  </a:lnTo>
                  <a:lnTo>
                    <a:pt x="880" y="14483"/>
                  </a:lnTo>
                  <a:lnTo>
                    <a:pt x="684" y="14679"/>
                  </a:lnTo>
                  <a:lnTo>
                    <a:pt x="514" y="14874"/>
                  </a:lnTo>
                  <a:lnTo>
                    <a:pt x="367" y="15094"/>
                  </a:lnTo>
                  <a:lnTo>
                    <a:pt x="245" y="15338"/>
                  </a:lnTo>
                  <a:lnTo>
                    <a:pt x="147" y="15607"/>
                  </a:lnTo>
                  <a:lnTo>
                    <a:pt x="74" y="15875"/>
                  </a:lnTo>
                  <a:lnTo>
                    <a:pt x="25" y="16144"/>
                  </a:lnTo>
                  <a:lnTo>
                    <a:pt x="1" y="16437"/>
                  </a:lnTo>
                  <a:lnTo>
                    <a:pt x="25" y="16681"/>
                  </a:lnTo>
                  <a:lnTo>
                    <a:pt x="49" y="16950"/>
                  </a:lnTo>
                  <a:lnTo>
                    <a:pt x="123" y="17194"/>
                  </a:lnTo>
                  <a:lnTo>
                    <a:pt x="196" y="17438"/>
                  </a:lnTo>
                  <a:lnTo>
                    <a:pt x="318" y="17683"/>
                  </a:lnTo>
                  <a:lnTo>
                    <a:pt x="440" y="17878"/>
                  </a:lnTo>
                  <a:lnTo>
                    <a:pt x="611" y="18098"/>
                  </a:lnTo>
                  <a:lnTo>
                    <a:pt x="758" y="18269"/>
                  </a:lnTo>
                  <a:lnTo>
                    <a:pt x="953" y="18440"/>
                  </a:lnTo>
                  <a:lnTo>
                    <a:pt x="1149" y="18586"/>
                  </a:lnTo>
                  <a:lnTo>
                    <a:pt x="1368" y="18733"/>
                  </a:lnTo>
                  <a:lnTo>
                    <a:pt x="1588" y="18831"/>
                  </a:lnTo>
                  <a:lnTo>
                    <a:pt x="1832" y="18928"/>
                  </a:lnTo>
                  <a:lnTo>
                    <a:pt x="2077" y="18977"/>
                  </a:lnTo>
                  <a:lnTo>
                    <a:pt x="2345" y="19026"/>
                  </a:lnTo>
                  <a:lnTo>
                    <a:pt x="2614" y="19050"/>
                  </a:lnTo>
                  <a:lnTo>
                    <a:pt x="2883" y="19026"/>
                  </a:lnTo>
                  <a:lnTo>
                    <a:pt x="3151" y="18977"/>
                  </a:lnTo>
                  <a:lnTo>
                    <a:pt x="3395" y="18928"/>
                  </a:lnTo>
                  <a:lnTo>
                    <a:pt x="3640" y="18831"/>
                  </a:lnTo>
                  <a:lnTo>
                    <a:pt x="3859" y="18733"/>
                  </a:lnTo>
                  <a:lnTo>
                    <a:pt x="4079" y="18586"/>
                  </a:lnTo>
                  <a:lnTo>
                    <a:pt x="4275" y="18440"/>
                  </a:lnTo>
                  <a:lnTo>
                    <a:pt x="4470" y="18269"/>
                  </a:lnTo>
                  <a:lnTo>
                    <a:pt x="4617" y="18098"/>
                  </a:lnTo>
                  <a:lnTo>
                    <a:pt x="4788" y="17878"/>
                  </a:lnTo>
                  <a:lnTo>
                    <a:pt x="4910" y="17683"/>
                  </a:lnTo>
                  <a:lnTo>
                    <a:pt x="5032" y="17438"/>
                  </a:lnTo>
                  <a:lnTo>
                    <a:pt x="5105" y="17194"/>
                  </a:lnTo>
                  <a:lnTo>
                    <a:pt x="5178" y="16950"/>
                  </a:lnTo>
                  <a:lnTo>
                    <a:pt x="5203" y="16681"/>
                  </a:lnTo>
                  <a:lnTo>
                    <a:pt x="5227" y="16437"/>
                  </a:lnTo>
                  <a:lnTo>
                    <a:pt x="5203" y="16144"/>
                  </a:lnTo>
                  <a:lnTo>
                    <a:pt x="5154" y="15875"/>
                  </a:lnTo>
                  <a:lnTo>
                    <a:pt x="5081" y="15607"/>
                  </a:lnTo>
                  <a:lnTo>
                    <a:pt x="4983" y="15338"/>
                  </a:lnTo>
                  <a:lnTo>
                    <a:pt x="4861" y="15094"/>
                  </a:lnTo>
                  <a:lnTo>
                    <a:pt x="4714" y="14874"/>
                  </a:lnTo>
                  <a:lnTo>
                    <a:pt x="4543" y="14679"/>
                  </a:lnTo>
                  <a:lnTo>
                    <a:pt x="4348" y="14483"/>
                  </a:lnTo>
                  <a:lnTo>
                    <a:pt x="4348" y="1759"/>
                  </a:lnTo>
                  <a:lnTo>
                    <a:pt x="4348" y="1588"/>
                  </a:lnTo>
                  <a:lnTo>
                    <a:pt x="4324" y="1393"/>
                  </a:lnTo>
                  <a:lnTo>
                    <a:pt x="4275" y="1246"/>
                  </a:lnTo>
                  <a:lnTo>
                    <a:pt x="4226" y="1075"/>
                  </a:lnTo>
                  <a:lnTo>
                    <a:pt x="4153" y="928"/>
                  </a:lnTo>
                  <a:lnTo>
                    <a:pt x="4055" y="782"/>
                  </a:lnTo>
                  <a:lnTo>
                    <a:pt x="3957" y="635"/>
                  </a:lnTo>
                  <a:lnTo>
                    <a:pt x="3835" y="513"/>
                  </a:lnTo>
                  <a:lnTo>
                    <a:pt x="3713" y="416"/>
                  </a:lnTo>
                  <a:lnTo>
                    <a:pt x="3591" y="318"/>
                  </a:lnTo>
                  <a:lnTo>
                    <a:pt x="3444" y="220"/>
                  </a:lnTo>
                  <a:lnTo>
                    <a:pt x="3298" y="147"/>
                  </a:lnTo>
                  <a:lnTo>
                    <a:pt x="3127" y="98"/>
                  </a:lnTo>
                  <a:lnTo>
                    <a:pt x="2956" y="49"/>
                  </a:lnTo>
                  <a:lnTo>
                    <a:pt x="2785" y="25"/>
                  </a:lnTo>
                  <a:lnTo>
                    <a:pt x="2614"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69" name="Google Shape;1169;p48"/>
            <p:cNvSpPr/>
            <p:nvPr/>
          </p:nvSpPr>
          <p:spPr>
            <a:xfrm>
              <a:off x="751600" y="3090125"/>
              <a:ext cx="81850" cy="319350"/>
            </a:xfrm>
            <a:custGeom>
              <a:avLst/>
              <a:gdLst/>
              <a:ahLst/>
              <a:cxnLst/>
              <a:rect l="l" t="t" r="r" b="b"/>
              <a:pathLst>
                <a:path w="3274" h="12774" extrusionOk="0">
                  <a:moveTo>
                    <a:pt x="880" y="0"/>
                  </a:moveTo>
                  <a:lnTo>
                    <a:pt x="880" y="9183"/>
                  </a:lnTo>
                  <a:lnTo>
                    <a:pt x="855" y="9379"/>
                  </a:lnTo>
                  <a:lnTo>
                    <a:pt x="782" y="9574"/>
                  </a:lnTo>
                  <a:lnTo>
                    <a:pt x="684" y="9745"/>
                  </a:lnTo>
                  <a:lnTo>
                    <a:pt x="538" y="9916"/>
                  </a:lnTo>
                  <a:lnTo>
                    <a:pt x="416" y="10038"/>
                  </a:lnTo>
                  <a:lnTo>
                    <a:pt x="318" y="10160"/>
                  </a:lnTo>
                  <a:lnTo>
                    <a:pt x="220" y="10307"/>
                  </a:lnTo>
                  <a:lnTo>
                    <a:pt x="147" y="10453"/>
                  </a:lnTo>
                  <a:lnTo>
                    <a:pt x="74" y="10624"/>
                  </a:lnTo>
                  <a:lnTo>
                    <a:pt x="49" y="10795"/>
                  </a:lnTo>
                  <a:lnTo>
                    <a:pt x="1" y="10966"/>
                  </a:lnTo>
                  <a:lnTo>
                    <a:pt x="1" y="11137"/>
                  </a:lnTo>
                  <a:lnTo>
                    <a:pt x="1" y="11284"/>
                  </a:lnTo>
                  <a:lnTo>
                    <a:pt x="25" y="11455"/>
                  </a:lnTo>
                  <a:lnTo>
                    <a:pt x="74" y="11601"/>
                  </a:lnTo>
                  <a:lnTo>
                    <a:pt x="123" y="11772"/>
                  </a:lnTo>
                  <a:lnTo>
                    <a:pt x="196" y="11894"/>
                  </a:lnTo>
                  <a:lnTo>
                    <a:pt x="294" y="12041"/>
                  </a:lnTo>
                  <a:lnTo>
                    <a:pt x="367" y="12163"/>
                  </a:lnTo>
                  <a:lnTo>
                    <a:pt x="489" y="12285"/>
                  </a:lnTo>
                  <a:lnTo>
                    <a:pt x="587" y="12383"/>
                  </a:lnTo>
                  <a:lnTo>
                    <a:pt x="733" y="12480"/>
                  </a:lnTo>
                  <a:lnTo>
                    <a:pt x="855" y="12554"/>
                  </a:lnTo>
                  <a:lnTo>
                    <a:pt x="1002" y="12627"/>
                  </a:lnTo>
                  <a:lnTo>
                    <a:pt x="1148" y="12700"/>
                  </a:lnTo>
                  <a:lnTo>
                    <a:pt x="1319" y="12725"/>
                  </a:lnTo>
                  <a:lnTo>
                    <a:pt x="1466" y="12749"/>
                  </a:lnTo>
                  <a:lnTo>
                    <a:pt x="1637" y="12773"/>
                  </a:lnTo>
                  <a:lnTo>
                    <a:pt x="1808" y="12749"/>
                  </a:lnTo>
                  <a:lnTo>
                    <a:pt x="1954" y="12725"/>
                  </a:lnTo>
                  <a:lnTo>
                    <a:pt x="2125" y="12700"/>
                  </a:lnTo>
                  <a:lnTo>
                    <a:pt x="2272" y="12627"/>
                  </a:lnTo>
                  <a:lnTo>
                    <a:pt x="2418" y="12554"/>
                  </a:lnTo>
                  <a:lnTo>
                    <a:pt x="2541" y="12480"/>
                  </a:lnTo>
                  <a:lnTo>
                    <a:pt x="2687" y="12383"/>
                  </a:lnTo>
                  <a:lnTo>
                    <a:pt x="2785" y="12285"/>
                  </a:lnTo>
                  <a:lnTo>
                    <a:pt x="2907" y="12163"/>
                  </a:lnTo>
                  <a:lnTo>
                    <a:pt x="2980" y="12041"/>
                  </a:lnTo>
                  <a:lnTo>
                    <a:pt x="3078" y="11894"/>
                  </a:lnTo>
                  <a:lnTo>
                    <a:pt x="3151" y="11772"/>
                  </a:lnTo>
                  <a:lnTo>
                    <a:pt x="3200" y="11601"/>
                  </a:lnTo>
                  <a:lnTo>
                    <a:pt x="3249" y="11455"/>
                  </a:lnTo>
                  <a:lnTo>
                    <a:pt x="3273" y="11284"/>
                  </a:lnTo>
                  <a:lnTo>
                    <a:pt x="3273" y="11137"/>
                  </a:lnTo>
                  <a:lnTo>
                    <a:pt x="3273" y="10966"/>
                  </a:lnTo>
                  <a:lnTo>
                    <a:pt x="3224" y="10795"/>
                  </a:lnTo>
                  <a:lnTo>
                    <a:pt x="3200" y="10624"/>
                  </a:lnTo>
                  <a:lnTo>
                    <a:pt x="3127" y="10453"/>
                  </a:lnTo>
                  <a:lnTo>
                    <a:pt x="3053" y="10307"/>
                  </a:lnTo>
                  <a:lnTo>
                    <a:pt x="2956" y="10160"/>
                  </a:lnTo>
                  <a:lnTo>
                    <a:pt x="2858" y="10038"/>
                  </a:lnTo>
                  <a:lnTo>
                    <a:pt x="2736" y="9916"/>
                  </a:lnTo>
                  <a:lnTo>
                    <a:pt x="2589" y="9745"/>
                  </a:lnTo>
                  <a:lnTo>
                    <a:pt x="2492" y="9574"/>
                  </a:lnTo>
                  <a:lnTo>
                    <a:pt x="2418" y="9379"/>
                  </a:lnTo>
                  <a:lnTo>
                    <a:pt x="2394" y="9183"/>
                  </a:lnTo>
                  <a:lnTo>
                    <a:pt x="2394" y="8255"/>
                  </a:lnTo>
                  <a:lnTo>
                    <a:pt x="2052" y="8255"/>
                  </a:lnTo>
                  <a:lnTo>
                    <a:pt x="1954" y="8231"/>
                  </a:lnTo>
                  <a:lnTo>
                    <a:pt x="1881" y="8182"/>
                  </a:lnTo>
                  <a:lnTo>
                    <a:pt x="1832" y="8109"/>
                  </a:lnTo>
                  <a:lnTo>
                    <a:pt x="1808" y="8011"/>
                  </a:lnTo>
                  <a:lnTo>
                    <a:pt x="1832" y="7913"/>
                  </a:lnTo>
                  <a:lnTo>
                    <a:pt x="1881" y="7840"/>
                  </a:lnTo>
                  <a:lnTo>
                    <a:pt x="1954" y="7791"/>
                  </a:lnTo>
                  <a:lnTo>
                    <a:pt x="2052" y="7767"/>
                  </a:lnTo>
                  <a:lnTo>
                    <a:pt x="2394" y="7767"/>
                  </a:lnTo>
                  <a:lnTo>
                    <a:pt x="2394" y="6912"/>
                  </a:lnTo>
                  <a:lnTo>
                    <a:pt x="2052" y="6912"/>
                  </a:lnTo>
                  <a:lnTo>
                    <a:pt x="1954" y="6888"/>
                  </a:lnTo>
                  <a:lnTo>
                    <a:pt x="1881" y="6839"/>
                  </a:lnTo>
                  <a:lnTo>
                    <a:pt x="1832" y="6765"/>
                  </a:lnTo>
                  <a:lnTo>
                    <a:pt x="1808" y="6668"/>
                  </a:lnTo>
                  <a:lnTo>
                    <a:pt x="1832" y="6570"/>
                  </a:lnTo>
                  <a:lnTo>
                    <a:pt x="1881" y="6497"/>
                  </a:lnTo>
                  <a:lnTo>
                    <a:pt x="1954" y="6448"/>
                  </a:lnTo>
                  <a:lnTo>
                    <a:pt x="2052" y="6423"/>
                  </a:lnTo>
                  <a:lnTo>
                    <a:pt x="2394" y="6423"/>
                  </a:lnTo>
                  <a:lnTo>
                    <a:pt x="2394" y="5569"/>
                  </a:lnTo>
                  <a:lnTo>
                    <a:pt x="2052" y="5569"/>
                  </a:lnTo>
                  <a:lnTo>
                    <a:pt x="1954" y="5544"/>
                  </a:lnTo>
                  <a:lnTo>
                    <a:pt x="1881" y="5495"/>
                  </a:lnTo>
                  <a:lnTo>
                    <a:pt x="1832" y="5422"/>
                  </a:lnTo>
                  <a:lnTo>
                    <a:pt x="1808" y="5324"/>
                  </a:lnTo>
                  <a:lnTo>
                    <a:pt x="1832" y="5227"/>
                  </a:lnTo>
                  <a:lnTo>
                    <a:pt x="1881" y="5153"/>
                  </a:lnTo>
                  <a:lnTo>
                    <a:pt x="1954" y="5105"/>
                  </a:lnTo>
                  <a:lnTo>
                    <a:pt x="2052" y="5080"/>
                  </a:lnTo>
                  <a:lnTo>
                    <a:pt x="2394" y="5080"/>
                  </a:lnTo>
                  <a:lnTo>
                    <a:pt x="2394" y="4225"/>
                  </a:lnTo>
                  <a:lnTo>
                    <a:pt x="2052" y="4225"/>
                  </a:lnTo>
                  <a:lnTo>
                    <a:pt x="1954" y="4201"/>
                  </a:lnTo>
                  <a:lnTo>
                    <a:pt x="1881" y="4152"/>
                  </a:lnTo>
                  <a:lnTo>
                    <a:pt x="1832" y="4079"/>
                  </a:lnTo>
                  <a:lnTo>
                    <a:pt x="1808" y="3981"/>
                  </a:lnTo>
                  <a:lnTo>
                    <a:pt x="1832" y="3883"/>
                  </a:lnTo>
                  <a:lnTo>
                    <a:pt x="1881" y="3810"/>
                  </a:lnTo>
                  <a:lnTo>
                    <a:pt x="1954" y="3761"/>
                  </a:lnTo>
                  <a:lnTo>
                    <a:pt x="2052" y="3737"/>
                  </a:lnTo>
                  <a:lnTo>
                    <a:pt x="2394" y="3737"/>
                  </a:lnTo>
                  <a:lnTo>
                    <a:pt x="2394" y="2882"/>
                  </a:lnTo>
                  <a:lnTo>
                    <a:pt x="2052" y="2882"/>
                  </a:lnTo>
                  <a:lnTo>
                    <a:pt x="1954" y="2858"/>
                  </a:lnTo>
                  <a:lnTo>
                    <a:pt x="1881" y="2809"/>
                  </a:lnTo>
                  <a:lnTo>
                    <a:pt x="1832" y="2736"/>
                  </a:lnTo>
                  <a:lnTo>
                    <a:pt x="1808" y="2638"/>
                  </a:lnTo>
                  <a:lnTo>
                    <a:pt x="1832" y="2540"/>
                  </a:lnTo>
                  <a:lnTo>
                    <a:pt x="1881" y="2467"/>
                  </a:lnTo>
                  <a:lnTo>
                    <a:pt x="1954" y="2418"/>
                  </a:lnTo>
                  <a:lnTo>
                    <a:pt x="2052" y="2394"/>
                  </a:lnTo>
                  <a:lnTo>
                    <a:pt x="2394" y="2394"/>
                  </a:lnTo>
                  <a:lnTo>
                    <a:pt x="2394" y="1539"/>
                  </a:lnTo>
                  <a:lnTo>
                    <a:pt x="2052" y="1539"/>
                  </a:lnTo>
                  <a:lnTo>
                    <a:pt x="1954" y="1514"/>
                  </a:lnTo>
                  <a:lnTo>
                    <a:pt x="1881" y="1466"/>
                  </a:lnTo>
                  <a:lnTo>
                    <a:pt x="1832" y="1392"/>
                  </a:lnTo>
                  <a:lnTo>
                    <a:pt x="1808" y="1295"/>
                  </a:lnTo>
                  <a:lnTo>
                    <a:pt x="1832" y="1197"/>
                  </a:lnTo>
                  <a:lnTo>
                    <a:pt x="1881" y="1124"/>
                  </a:lnTo>
                  <a:lnTo>
                    <a:pt x="1954" y="1075"/>
                  </a:lnTo>
                  <a:lnTo>
                    <a:pt x="2052" y="1050"/>
                  </a:lnTo>
                  <a:lnTo>
                    <a:pt x="2394" y="1050"/>
                  </a:lnTo>
                  <a:lnTo>
                    <a:pt x="2394"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170" name="Google Shape;1170;p48"/>
          <p:cNvSpPr/>
          <p:nvPr/>
        </p:nvSpPr>
        <p:spPr>
          <a:xfrm>
            <a:off x="1492208" y="2600114"/>
            <a:ext cx="334860" cy="429809"/>
          </a:xfrm>
          <a:custGeom>
            <a:avLst/>
            <a:gdLst/>
            <a:ahLst/>
            <a:cxnLst/>
            <a:rect l="l" t="t" r="r" b="b"/>
            <a:pathLst>
              <a:path w="16022" h="20565" extrusionOk="0">
                <a:moveTo>
                  <a:pt x="14434" y="1588"/>
                </a:moveTo>
                <a:lnTo>
                  <a:pt x="14434" y="17683"/>
                </a:lnTo>
                <a:lnTo>
                  <a:pt x="1588" y="17683"/>
                </a:lnTo>
                <a:lnTo>
                  <a:pt x="1588" y="1588"/>
                </a:lnTo>
                <a:close/>
                <a:moveTo>
                  <a:pt x="8011" y="18293"/>
                </a:moveTo>
                <a:lnTo>
                  <a:pt x="8182" y="18318"/>
                </a:lnTo>
                <a:lnTo>
                  <a:pt x="8328" y="18366"/>
                </a:lnTo>
                <a:lnTo>
                  <a:pt x="8475" y="18440"/>
                </a:lnTo>
                <a:lnTo>
                  <a:pt x="8597" y="18537"/>
                </a:lnTo>
                <a:lnTo>
                  <a:pt x="8695" y="18660"/>
                </a:lnTo>
                <a:lnTo>
                  <a:pt x="8768" y="18806"/>
                </a:lnTo>
                <a:lnTo>
                  <a:pt x="8817" y="18953"/>
                </a:lnTo>
                <a:lnTo>
                  <a:pt x="8841" y="19124"/>
                </a:lnTo>
                <a:lnTo>
                  <a:pt x="8817" y="19295"/>
                </a:lnTo>
                <a:lnTo>
                  <a:pt x="8768" y="19441"/>
                </a:lnTo>
                <a:lnTo>
                  <a:pt x="8695" y="19588"/>
                </a:lnTo>
                <a:lnTo>
                  <a:pt x="8597" y="19710"/>
                </a:lnTo>
                <a:lnTo>
                  <a:pt x="8475" y="19807"/>
                </a:lnTo>
                <a:lnTo>
                  <a:pt x="8328" y="19881"/>
                </a:lnTo>
                <a:lnTo>
                  <a:pt x="8182" y="19930"/>
                </a:lnTo>
                <a:lnTo>
                  <a:pt x="8011" y="19954"/>
                </a:lnTo>
                <a:lnTo>
                  <a:pt x="7840" y="19930"/>
                </a:lnTo>
                <a:lnTo>
                  <a:pt x="7693" y="19881"/>
                </a:lnTo>
                <a:lnTo>
                  <a:pt x="7547" y="19807"/>
                </a:lnTo>
                <a:lnTo>
                  <a:pt x="7425" y="19710"/>
                </a:lnTo>
                <a:lnTo>
                  <a:pt x="7327" y="19588"/>
                </a:lnTo>
                <a:lnTo>
                  <a:pt x="7254" y="19441"/>
                </a:lnTo>
                <a:lnTo>
                  <a:pt x="7205" y="19295"/>
                </a:lnTo>
                <a:lnTo>
                  <a:pt x="7181" y="19124"/>
                </a:lnTo>
                <a:lnTo>
                  <a:pt x="7205" y="18953"/>
                </a:lnTo>
                <a:lnTo>
                  <a:pt x="7254" y="18806"/>
                </a:lnTo>
                <a:lnTo>
                  <a:pt x="7327" y="18660"/>
                </a:lnTo>
                <a:lnTo>
                  <a:pt x="7425" y="18537"/>
                </a:lnTo>
                <a:lnTo>
                  <a:pt x="7547" y="18440"/>
                </a:lnTo>
                <a:lnTo>
                  <a:pt x="7693" y="18366"/>
                </a:lnTo>
                <a:lnTo>
                  <a:pt x="7840" y="18318"/>
                </a:lnTo>
                <a:lnTo>
                  <a:pt x="8011" y="18293"/>
                </a:lnTo>
                <a:close/>
                <a:moveTo>
                  <a:pt x="1270" y="0"/>
                </a:moveTo>
                <a:lnTo>
                  <a:pt x="1026" y="25"/>
                </a:lnTo>
                <a:lnTo>
                  <a:pt x="782" y="98"/>
                </a:lnTo>
                <a:lnTo>
                  <a:pt x="562" y="220"/>
                </a:lnTo>
                <a:lnTo>
                  <a:pt x="367" y="367"/>
                </a:lnTo>
                <a:lnTo>
                  <a:pt x="220" y="562"/>
                </a:lnTo>
                <a:lnTo>
                  <a:pt x="98" y="782"/>
                </a:lnTo>
                <a:lnTo>
                  <a:pt x="25" y="1026"/>
                </a:lnTo>
                <a:lnTo>
                  <a:pt x="0" y="1295"/>
                </a:lnTo>
                <a:lnTo>
                  <a:pt x="0" y="19270"/>
                </a:lnTo>
                <a:lnTo>
                  <a:pt x="25" y="19539"/>
                </a:lnTo>
                <a:lnTo>
                  <a:pt x="98" y="19783"/>
                </a:lnTo>
                <a:lnTo>
                  <a:pt x="220" y="20003"/>
                </a:lnTo>
                <a:lnTo>
                  <a:pt x="367" y="20198"/>
                </a:lnTo>
                <a:lnTo>
                  <a:pt x="562" y="20345"/>
                </a:lnTo>
                <a:lnTo>
                  <a:pt x="782" y="20467"/>
                </a:lnTo>
                <a:lnTo>
                  <a:pt x="1026" y="20540"/>
                </a:lnTo>
                <a:lnTo>
                  <a:pt x="1270" y="20565"/>
                </a:lnTo>
                <a:lnTo>
                  <a:pt x="14752" y="20565"/>
                </a:lnTo>
                <a:lnTo>
                  <a:pt x="14996" y="20540"/>
                </a:lnTo>
                <a:lnTo>
                  <a:pt x="15240" y="20467"/>
                </a:lnTo>
                <a:lnTo>
                  <a:pt x="15460" y="20345"/>
                </a:lnTo>
                <a:lnTo>
                  <a:pt x="15655" y="20198"/>
                </a:lnTo>
                <a:lnTo>
                  <a:pt x="15802" y="20003"/>
                </a:lnTo>
                <a:lnTo>
                  <a:pt x="15924" y="19783"/>
                </a:lnTo>
                <a:lnTo>
                  <a:pt x="15997" y="19539"/>
                </a:lnTo>
                <a:lnTo>
                  <a:pt x="16022" y="19270"/>
                </a:lnTo>
                <a:lnTo>
                  <a:pt x="16022" y="1295"/>
                </a:lnTo>
                <a:lnTo>
                  <a:pt x="15997" y="1026"/>
                </a:lnTo>
                <a:lnTo>
                  <a:pt x="15924" y="782"/>
                </a:lnTo>
                <a:lnTo>
                  <a:pt x="15802" y="562"/>
                </a:lnTo>
                <a:lnTo>
                  <a:pt x="15655" y="367"/>
                </a:lnTo>
                <a:lnTo>
                  <a:pt x="15460" y="220"/>
                </a:lnTo>
                <a:lnTo>
                  <a:pt x="15240" y="98"/>
                </a:lnTo>
                <a:lnTo>
                  <a:pt x="14996" y="25"/>
                </a:lnTo>
                <a:lnTo>
                  <a:pt x="14752"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71" name="Google Shape;1171;p48"/>
          <p:cNvSpPr/>
          <p:nvPr/>
        </p:nvSpPr>
        <p:spPr>
          <a:xfrm>
            <a:off x="972049" y="2600114"/>
            <a:ext cx="248083" cy="429809"/>
          </a:xfrm>
          <a:custGeom>
            <a:avLst/>
            <a:gdLst/>
            <a:ahLst/>
            <a:cxnLst/>
            <a:rect l="l" t="t" r="r" b="b"/>
            <a:pathLst>
              <a:path w="11870" h="20565" extrusionOk="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172" name="Google Shape;1172;p48"/>
          <p:cNvGrpSpPr/>
          <p:nvPr/>
        </p:nvGrpSpPr>
        <p:grpSpPr>
          <a:xfrm>
            <a:off x="2029631" y="2628589"/>
            <a:ext cx="386943" cy="372647"/>
            <a:chOff x="2583325" y="2972875"/>
            <a:chExt cx="462850" cy="445750"/>
          </a:xfrm>
        </p:grpSpPr>
        <p:sp>
          <p:nvSpPr>
            <p:cNvPr id="1173" name="Google Shape;1173;p48"/>
            <p:cNvSpPr/>
            <p:nvPr/>
          </p:nvSpPr>
          <p:spPr>
            <a:xfrm>
              <a:off x="2701775" y="3323350"/>
              <a:ext cx="225950" cy="95275"/>
            </a:xfrm>
            <a:custGeom>
              <a:avLst/>
              <a:gdLst/>
              <a:ahLst/>
              <a:cxnLst/>
              <a:rect l="l" t="t" r="r" b="b"/>
              <a:pathLst>
                <a:path w="9038" h="3811" extrusionOk="0">
                  <a:moveTo>
                    <a:pt x="2956" y="1"/>
                  </a:moveTo>
                  <a:lnTo>
                    <a:pt x="2956" y="2956"/>
                  </a:lnTo>
                  <a:lnTo>
                    <a:pt x="685" y="2956"/>
                  </a:lnTo>
                  <a:lnTo>
                    <a:pt x="514" y="3005"/>
                  </a:lnTo>
                  <a:lnTo>
                    <a:pt x="367" y="3103"/>
                  </a:lnTo>
                  <a:lnTo>
                    <a:pt x="245" y="3200"/>
                  </a:lnTo>
                  <a:lnTo>
                    <a:pt x="147" y="3322"/>
                  </a:lnTo>
                  <a:lnTo>
                    <a:pt x="50" y="3469"/>
                  </a:lnTo>
                  <a:lnTo>
                    <a:pt x="1" y="3640"/>
                  </a:lnTo>
                  <a:lnTo>
                    <a:pt x="1" y="3811"/>
                  </a:lnTo>
                  <a:lnTo>
                    <a:pt x="9037" y="3811"/>
                  </a:lnTo>
                  <a:lnTo>
                    <a:pt x="9037" y="3640"/>
                  </a:lnTo>
                  <a:lnTo>
                    <a:pt x="8988" y="3469"/>
                  </a:lnTo>
                  <a:lnTo>
                    <a:pt x="8891" y="3322"/>
                  </a:lnTo>
                  <a:lnTo>
                    <a:pt x="8793" y="3200"/>
                  </a:lnTo>
                  <a:lnTo>
                    <a:pt x="8671" y="3103"/>
                  </a:lnTo>
                  <a:lnTo>
                    <a:pt x="8524" y="3005"/>
                  </a:lnTo>
                  <a:lnTo>
                    <a:pt x="8353" y="2956"/>
                  </a:lnTo>
                  <a:lnTo>
                    <a:pt x="6082" y="2956"/>
                  </a:lnTo>
                  <a:lnTo>
                    <a:pt x="6082"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74" name="Google Shape;1174;p48"/>
            <p:cNvSpPr/>
            <p:nvPr/>
          </p:nvSpPr>
          <p:spPr>
            <a:xfrm>
              <a:off x="2583325" y="2972875"/>
              <a:ext cx="462850" cy="337075"/>
            </a:xfrm>
            <a:custGeom>
              <a:avLst/>
              <a:gdLst/>
              <a:ahLst/>
              <a:cxnLst/>
              <a:rect l="l" t="t" r="r" b="b"/>
              <a:pathLst>
                <a:path w="18514" h="13483" extrusionOk="0">
                  <a:moveTo>
                    <a:pt x="17048" y="1466"/>
                  </a:moveTo>
                  <a:lnTo>
                    <a:pt x="17048" y="12017"/>
                  </a:lnTo>
                  <a:lnTo>
                    <a:pt x="1466" y="12017"/>
                  </a:lnTo>
                  <a:lnTo>
                    <a:pt x="1466" y="1466"/>
                  </a:lnTo>
                  <a:close/>
                  <a:moveTo>
                    <a:pt x="391" y="1"/>
                  </a:moveTo>
                  <a:lnTo>
                    <a:pt x="318" y="50"/>
                  </a:lnTo>
                  <a:lnTo>
                    <a:pt x="220" y="74"/>
                  </a:lnTo>
                  <a:lnTo>
                    <a:pt x="147" y="148"/>
                  </a:lnTo>
                  <a:lnTo>
                    <a:pt x="98" y="221"/>
                  </a:lnTo>
                  <a:lnTo>
                    <a:pt x="49" y="294"/>
                  </a:lnTo>
                  <a:lnTo>
                    <a:pt x="25" y="392"/>
                  </a:lnTo>
                  <a:lnTo>
                    <a:pt x="1" y="489"/>
                  </a:lnTo>
                  <a:lnTo>
                    <a:pt x="1" y="12994"/>
                  </a:lnTo>
                  <a:lnTo>
                    <a:pt x="25" y="13092"/>
                  </a:lnTo>
                  <a:lnTo>
                    <a:pt x="49" y="13189"/>
                  </a:lnTo>
                  <a:lnTo>
                    <a:pt x="98" y="13263"/>
                  </a:lnTo>
                  <a:lnTo>
                    <a:pt x="147" y="13336"/>
                  </a:lnTo>
                  <a:lnTo>
                    <a:pt x="220" y="13409"/>
                  </a:lnTo>
                  <a:lnTo>
                    <a:pt x="318" y="13434"/>
                  </a:lnTo>
                  <a:lnTo>
                    <a:pt x="391" y="13483"/>
                  </a:lnTo>
                  <a:lnTo>
                    <a:pt x="18123" y="13483"/>
                  </a:lnTo>
                  <a:lnTo>
                    <a:pt x="18196" y="13434"/>
                  </a:lnTo>
                  <a:lnTo>
                    <a:pt x="18293" y="13409"/>
                  </a:lnTo>
                  <a:lnTo>
                    <a:pt x="18367" y="13336"/>
                  </a:lnTo>
                  <a:lnTo>
                    <a:pt x="18416" y="13263"/>
                  </a:lnTo>
                  <a:lnTo>
                    <a:pt x="18464" y="13189"/>
                  </a:lnTo>
                  <a:lnTo>
                    <a:pt x="18489" y="13092"/>
                  </a:lnTo>
                  <a:lnTo>
                    <a:pt x="18513" y="12994"/>
                  </a:lnTo>
                  <a:lnTo>
                    <a:pt x="18513" y="489"/>
                  </a:lnTo>
                  <a:lnTo>
                    <a:pt x="18489" y="392"/>
                  </a:lnTo>
                  <a:lnTo>
                    <a:pt x="18464" y="294"/>
                  </a:lnTo>
                  <a:lnTo>
                    <a:pt x="18416" y="221"/>
                  </a:lnTo>
                  <a:lnTo>
                    <a:pt x="18367" y="148"/>
                  </a:lnTo>
                  <a:lnTo>
                    <a:pt x="18293" y="74"/>
                  </a:lnTo>
                  <a:lnTo>
                    <a:pt x="18196" y="50"/>
                  </a:lnTo>
                  <a:lnTo>
                    <a:pt x="18123"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175" name="Google Shape;1175;p48"/>
          <p:cNvGrpSpPr/>
          <p:nvPr/>
        </p:nvGrpSpPr>
        <p:grpSpPr>
          <a:xfrm>
            <a:off x="2579886" y="2684246"/>
            <a:ext cx="413486" cy="261355"/>
            <a:chOff x="3241525" y="3039450"/>
            <a:chExt cx="494600" cy="312625"/>
          </a:xfrm>
        </p:grpSpPr>
        <p:sp>
          <p:nvSpPr>
            <p:cNvPr id="1176" name="Google Shape;1176;p48"/>
            <p:cNvSpPr/>
            <p:nvPr/>
          </p:nvSpPr>
          <p:spPr>
            <a:xfrm>
              <a:off x="3241525" y="3039450"/>
              <a:ext cx="494600" cy="312625"/>
            </a:xfrm>
            <a:custGeom>
              <a:avLst/>
              <a:gdLst/>
              <a:ahLst/>
              <a:cxnLst/>
              <a:rect l="l" t="t" r="r" b="b"/>
              <a:pathLst>
                <a:path w="19784" h="12505" extrusionOk="0">
                  <a:moveTo>
                    <a:pt x="9892" y="977"/>
                  </a:moveTo>
                  <a:lnTo>
                    <a:pt x="10356" y="1001"/>
                  </a:lnTo>
                  <a:lnTo>
                    <a:pt x="10796" y="1050"/>
                  </a:lnTo>
                  <a:lnTo>
                    <a:pt x="11235" y="1124"/>
                  </a:lnTo>
                  <a:lnTo>
                    <a:pt x="11675" y="1221"/>
                  </a:lnTo>
                  <a:lnTo>
                    <a:pt x="12090" y="1343"/>
                  </a:lnTo>
                  <a:lnTo>
                    <a:pt x="12505" y="1490"/>
                  </a:lnTo>
                  <a:lnTo>
                    <a:pt x="12920" y="1661"/>
                  </a:lnTo>
                  <a:lnTo>
                    <a:pt x="13311" y="1832"/>
                  </a:lnTo>
                  <a:lnTo>
                    <a:pt x="13702" y="2027"/>
                  </a:lnTo>
                  <a:lnTo>
                    <a:pt x="14068" y="2223"/>
                  </a:lnTo>
                  <a:lnTo>
                    <a:pt x="14752" y="2662"/>
                  </a:lnTo>
                  <a:lnTo>
                    <a:pt x="15412" y="3126"/>
                  </a:lnTo>
                  <a:lnTo>
                    <a:pt x="15973" y="3590"/>
                  </a:lnTo>
                  <a:lnTo>
                    <a:pt x="16462" y="4005"/>
                  </a:lnTo>
                  <a:lnTo>
                    <a:pt x="16901" y="4421"/>
                  </a:lnTo>
                  <a:lnTo>
                    <a:pt x="17292" y="4811"/>
                  </a:lnTo>
                  <a:lnTo>
                    <a:pt x="17634" y="5178"/>
                  </a:lnTo>
                  <a:lnTo>
                    <a:pt x="18196" y="5813"/>
                  </a:lnTo>
                  <a:lnTo>
                    <a:pt x="18562" y="6252"/>
                  </a:lnTo>
                  <a:lnTo>
                    <a:pt x="18196" y="6692"/>
                  </a:lnTo>
                  <a:lnTo>
                    <a:pt x="17634" y="7327"/>
                  </a:lnTo>
                  <a:lnTo>
                    <a:pt x="17292" y="7693"/>
                  </a:lnTo>
                  <a:lnTo>
                    <a:pt x="16901" y="8084"/>
                  </a:lnTo>
                  <a:lnTo>
                    <a:pt x="16462" y="8499"/>
                  </a:lnTo>
                  <a:lnTo>
                    <a:pt x="15973" y="8915"/>
                  </a:lnTo>
                  <a:lnTo>
                    <a:pt x="15412" y="9379"/>
                  </a:lnTo>
                  <a:lnTo>
                    <a:pt x="14752" y="9843"/>
                  </a:lnTo>
                  <a:lnTo>
                    <a:pt x="14068" y="10282"/>
                  </a:lnTo>
                  <a:lnTo>
                    <a:pt x="13702" y="10478"/>
                  </a:lnTo>
                  <a:lnTo>
                    <a:pt x="13311" y="10673"/>
                  </a:lnTo>
                  <a:lnTo>
                    <a:pt x="12920" y="10844"/>
                  </a:lnTo>
                  <a:lnTo>
                    <a:pt x="12505" y="11015"/>
                  </a:lnTo>
                  <a:lnTo>
                    <a:pt x="12090" y="11161"/>
                  </a:lnTo>
                  <a:lnTo>
                    <a:pt x="11675" y="11284"/>
                  </a:lnTo>
                  <a:lnTo>
                    <a:pt x="11235" y="11381"/>
                  </a:lnTo>
                  <a:lnTo>
                    <a:pt x="10796" y="11455"/>
                  </a:lnTo>
                  <a:lnTo>
                    <a:pt x="10356" y="11503"/>
                  </a:lnTo>
                  <a:lnTo>
                    <a:pt x="9892" y="11528"/>
                  </a:lnTo>
                  <a:lnTo>
                    <a:pt x="9477" y="11528"/>
                  </a:lnTo>
                  <a:lnTo>
                    <a:pt x="9086" y="11479"/>
                  </a:lnTo>
                  <a:lnTo>
                    <a:pt x="8695" y="11430"/>
                  </a:lnTo>
                  <a:lnTo>
                    <a:pt x="8304" y="11332"/>
                  </a:lnTo>
                  <a:lnTo>
                    <a:pt x="7914" y="11235"/>
                  </a:lnTo>
                  <a:lnTo>
                    <a:pt x="7523" y="11113"/>
                  </a:lnTo>
                  <a:lnTo>
                    <a:pt x="7157" y="10990"/>
                  </a:lnTo>
                  <a:lnTo>
                    <a:pt x="6790" y="10844"/>
                  </a:lnTo>
                  <a:lnTo>
                    <a:pt x="6448" y="10673"/>
                  </a:lnTo>
                  <a:lnTo>
                    <a:pt x="6082" y="10502"/>
                  </a:lnTo>
                  <a:lnTo>
                    <a:pt x="5423" y="10111"/>
                  </a:lnTo>
                  <a:lnTo>
                    <a:pt x="4788" y="9696"/>
                  </a:lnTo>
                  <a:lnTo>
                    <a:pt x="4201" y="9232"/>
                  </a:lnTo>
                  <a:lnTo>
                    <a:pt x="3640" y="8792"/>
                  </a:lnTo>
                  <a:lnTo>
                    <a:pt x="3127" y="8328"/>
                  </a:lnTo>
                  <a:lnTo>
                    <a:pt x="2663" y="7889"/>
                  </a:lnTo>
                  <a:lnTo>
                    <a:pt x="2272" y="7474"/>
                  </a:lnTo>
                  <a:lnTo>
                    <a:pt x="1613" y="6741"/>
                  </a:lnTo>
                  <a:lnTo>
                    <a:pt x="1222" y="6252"/>
                  </a:lnTo>
                  <a:lnTo>
                    <a:pt x="1613" y="5764"/>
                  </a:lnTo>
                  <a:lnTo>
                    <a:pt x="2272" y="5031"/>
                  </a:lnTo>
                  <a:lnTo>
                    <a:pt x="2663" y="4616"/>
                  </a:lnTo>
                  <a:lnTo>
                    <a:pt x="3127" y="4176"/>
                  </a:lnTo>
                  <a:lnTo>
                    <a:pt x="3640" y="3712"/>
                  </a:lnTo>
                  <a:lnTo>
                    <a:pt x="4201" y="3273"/>
                  </a:lnTo>
                  <a:lnTo>
                    <a:pt x="4788" y="2833"/>
                  </a:lnTo>
                  <a:lnTo>
                    <a:pt x="5423" y="2394"/>
                  </a:lnTo>
                  <a:lnTo>
                    <a:pt x="6082" y="2003"/>
                  </a:lnTo>
                  <a:lnTo>
                    <a:pt x="6448" y="1832"/>
                  </a:lnTo>
                  <a:lnTo>
                    <a:pt x="6790" y="1661"/>
                  </a:lnTo>
                  <a:lnTo>
                    <a:pt x="7157" y="1514"/>
                  </a:lnTo>
                  <a:lnTo>
                    <a:pt x="7523" y="1392"/>
                  </a:lnTo>
                  <a:lnTo>
                    <a:pt x="7914" y="1270"/>
                  </a:lnTo>
                  <a:lnTo>
                    <a:pt x="8304" y="1172"/>
                  </a:lnTo>
                  <a:lnTo>
                    <a:pt x="8695" y="1075"/>
                  </a:lnTo>
                  <a:lnTo>
                    <a:pt x="9086" y="1026"/>
                  </a:lnTo>
                  <a:lnTo>
                    <a:pt x="9477" y="977"/>
                  </a:lnTo>
                  <a:close/>
                  <a:moveTo>
                    <a:pt x="9892" y="0"/>
                  </a:moveTo>
                  <a:lnTo>
                    <a:pt x="9404" y="25"/>
                  </a:lnTo>
                  <a:lnTo>
                    <a:pt x="8915" y="73"/>
                  </a:lnTo>
                  <a:lnTo>
                    <a:pt x="8451" y="147"/>
                  </a:lnTo>
                  <a:lnTo>
                    <a:pt x="7963" y="244"/>
                  </a:lnTo>
                  <a:lnTo>
                    <a:pt x="7523" y="366"/>
                  </a:lnTo>
                  <a:lnTo>
                    <a:pt x="7059" y="513"/>
                  </a:lnTo>
                  <a:lnTo>
                    <a:pt x="6619" y="684"/>
                  </a:lnTo>
                  <a:lnTo>
                    <a:pt x="6204" y="879"/>
                  </a:lnTo>
                  <a:lnTo>
                    <a:pt x="5765" y="1075"/>
                  </a:lnTo>
                  <a:lnTo>
                    <a:pt x="5374" y="1295"/>
                  </a:lnTo>
                  <a:lnTo>
                    <a:pt x="4959" y="1539"/>
                  </a:lnTo>
                  <a:lnTo>
                    <a:pt x="4592" y="1783"/>
                  </a:lnTo>
                  <a:lnTo>
                    <a:pt x="3860" y="2296"/>
                  </a:lnTo>
                  <a:lnTo>
                    <a:pt x="3176" y="2833"/>
                  </a:lnTo>
                  <a:lnTo>
                    <a:pt x="2565" y="3370"/>
                  </a:lnTo>
                  <a:lnTo>
                    <a:pt x="2028" y="3883"/>
                  </a:lnTo>
                  <a:lnTo>
                    <a:pt x="1539" y="4372"/>
                  </a:lnTo>
                  <a:lnTo>
                    <a:pt x="1149" y="4836"/>
                  </a:lnTo>
                  <a:lnTo>
                    <a:pt x="562" y="5520"/>
                  </a:lnTo>
                  <a:lnTo>
                    <a:pt x="318" y="5837"/>
                  </a:lnTo>
                  <a:lnTo>
                    <a:pt x="1" y="6252"/>
                  </a:lnTo>
                  <a:lnTo>
                    <a:pt x="318" y="6668"/>
                  </a:lnTo>
                  <a:lnTo>
                    <a:pt x="562" y="6985"/>
                  </a:lnTo>
                  <a:lnTo>
                    <a:pt x="1149" y="7669"/>
                  </a:lnTo>
                  <a:lnTo>
                    <a:pt x="1539" y="8133"/>
                  </a:lnTo>
                  <a:lnTo>
                    <a:pt x="2028" y="8621"/>
                  </a:lnTo>
                  <a:lnTo>
                    <a:pt x="2565" y="9134"/>
                  </a:lnTo>
                  <a:lnTo>
                    <a:pt x="3176" y="9672"/>
                  </a:lnTo>
                  <a:lnTo>
                    <a:pt x="3860" y="10209"/>
                  </a:lnTo>
                  <a:lnTo>
                    <a:pt x="4592" y="10722"/>
                  </a:lnTo>
                  <a:lnTo>
                    <a:pt x="4959" y="10966"/>
                  </a:lnTo>
                  <a:lnTo>
                    <a:pt x="5374" y="11210"/>
                  </a:lnTo>
                  <a:lnTo>
                    <a:pt x="5765" y="11430"/>
                  </a:lnTo>
                  <a:lnTo>
                    <a:pt x="6204" y="11625"/>
                  </a:lnTo>
                  <a:lnTo>
                    <a:pt x="6619" y="11821"/>
                  </a:lnTo>
                  <a:lnTo>
                    <a:pt x="7059" y="11992"/>
                  </a:lnTo>
                  <a:lnTo>
                    <a:pt x="7523" y="12138"/>
                  </a:lnTo>
                  <a:lnTo>
                    <a:pt x="7963" y="12260"/>
                  </a:lnTo>
                  <a:lnTo>
                    <a:pt x="8451" y="12358"/>
                  </a:lnTo>
                  <a:lnTo>
                    <a:pt x="8915" y="12431"/>
                  </a:lnTo>
                  <a:lnTo>
                    <a:pt x="9404" y="12480"/>
                  </a:lnTo>
                  <a:lnTo>
                    <a:pt x="9892" y="12505"/>
                  </a:lnTo>
                  <a:lnTo>
                    <a:pt x="10380" y="12480"/>
                  </a:lnTo>
                  <a:lnTo>
                    <a:pt x="10869" y="12431"/>
                  </a:lnTo>
                  <a:lnTo>
                    <a:pt x="11333" y="12358"/>
                  </a:lnTo>
                  <a:lnTo>
                    <a:pt x="11821" y="12260"/>
                  </a:lnTo>
                  <a:lnTo>
                    <a:pt x="12261" y="12138"/>
                  </a:lnTo>
                  <a:lnTo>
                    <a:pt x="12725" y="11992"/>
                  </a:lnTo>
                  <a:lnTo>
                    <a:pt x="13165" y="11821"/>
                  </a:lnTo>
                  <a:lnTo>
                    <a:pt x="13580" y="11625"/>
                  </a:lnTo>
                  <a:lnTo>
                    <a:pt x="14019" y="11430"/>
                  </a:lnTo>
                  <a:lnTo>
                    <a:pt x="14410" y="11210"/>
                  </a:lnTo>
                  <a:lnTo>
                    <a:pt x="14825" y="10966"/>
                  </a:lnTo>
                  <a:lnTo>
                    <a:pt x="15192" y="10722"/>
                  </a:lnTo>
                  <a:lnTo>
                    <a:pt x="15924" y="10209"/>
                  </a:lnTo>
                  <a:lnTo>
                    <a:pt x="16608" y="9672"/>
                  </a:lnTo>
                  <a:lnTo>
                    <a:pt x="17219" y="9134"/>
                  </a:lnTo>
                  <a:lnTo>
                    <a:pt x="17756" y="8621"/>
                  </a:lnTo>
                  <a:lnTo>
                    <a:pt x="18245" y="8133"/>
                  </a:lnTo>
                  <a:lnTo>
                    <a:pt x="18635" y="7669"/>
                  </a:lnTo>
                  <a:lnTo>
                    <a:pt x="19222" y="6985"/>
                  </a:lnTo>
                  <a:lnTo>
                    <a:pt x="19466" y="6668"/>
                  </a:lnTo>
                  <a:lnTo>
                    <a:pt x="19783" y="6252"/>
                  </a:lnTo>
                  <a:lnTo>
                    <a:pt x="19466" y="5837"/>
                  </a:lnTo>
                  <a:lnTo>
                    <a:pt x="19222" y="5520"/>
                  </a:lnTo>
                  <a:lnTo>
                    <a:pt x="18635" y="4836"/>
                  </a:lnTo>
                  <a:lnTo>
                    <a:pt x="18245" y="4372"/>
                  </a:lnTo>
                  <a:lnTo>
                    <a:pt x="17756" y="3883"/>
                  </a:lnTo>
                  <a:lnTo>
                    <a:pt x="17219" y="3370"/>
                  </a:lnTo>
                  <a:lnTo>
                    <a:pt x="16608" y="2833"/>
                  </a:lnTo>
                  <a:lnTo>
                    <a:pt x="15924" y="2296"/>
                  </a:lnTo>
                  <a:lnTo>
                    <a:pt x="15192" y="1783"/>
                  </a:lnTo>
                  <a:lnTo>
                    <a:pt x="14825" y="1539"/>
                  </a:lnTo>
                  <a:lnTo>
                    <a:pt x="14410" y="1295"/>
                  </a:lnTo>
                  <a:lnTo>
                    <a:pt x="14019" y="1075"/>
                  </a:lnTo>
                  <a:lnTo>
                    <a:pt x="13580" y="879"/>
                  </a:lnTo>
                  <a:lnTo>
                    <a:pt x="13165" y="684"/>
                  </a:lnTo>
                  <a:lnTo>
                    <a:pt x="12725" y="513"/>
                  </a:lnTo>
                  <a:lnTo>
                    <a:pt x="12261" y="366"/>
                  </a:lnTo>
                  <a:lnTo>
                    <a:pt x="11821" y="244"/>
                  </a:lnTo>
                  <a:lnTo>
                    <a:pt x="11333" y="147"/>
                  </a:lnTo>
                  <a:lnTo>
                    <a:pt x="10869" y="73"/>
                  </a:lnTo>
                  <a:lnTo>
                    <a:pt x="10380" y="25"/>
                  </a:lnTo>
                  <a:lnTo>
                    <a:pt x="9892"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77" name="Google Shape;1177;p48"/>
            <p:cNvSpPr/>
            <p:nvPr/>
          </p:nvSpPr>
          <p:spPr>
            <a:xfrm>
              <a:off x="3384400" y="3091350"/>
              <a:ext cx="208850" cy="208825"/>
            </a:xfrm>
            <a:custGeom>
              <a:avLst/>
              <a:gdLst/>
              <a:ahLst/>
              <a:cxnLst/>
              <a:rect l="l" t="t" r="r" b="b"/>
              <a:pathLst>
                <a:path w="8354" h="8353" extrusionOk="0">
                  <a:moveTo>
                    <a:pt x="4177" y="0"/>
                  </a:moveTo>
                  <a:lnTo>
                    <a:pt x="3762" y="24"/>
                  </a:lnTo>
                  <a:lnTo>
                    <a:pt x="3347" y="73"/>
                  </a:lnTo>
                  <a:lnTo>
                    <a:pt x="2931" y="195"/>
                  </a:lnTo>
                  <a:lnTo>
                    <a:pt x="2541" y="318"/>
                  </a:lnTo>
                  <a:lnTo>
                    <a:pt x="2174" y="513"/>
                  </a:lnTo>
                  <a:lnTo>
                    <a:pt x="1832" y="708"/>
                  </a:lnTo>
                  <a:lnTo>
                    <a:pt x="1515" y="953"/>
                  </a:lnTo>
                  <a:lnTo>
                    <a:pt x="1222" y="1221"/>
                  </a:lnTo>
                  <a:lnTo>
                    <a:pt x="953" y="1514"/>
                  </a:lnTo>
                  <a:lnTo>
                    <a:pt x="709" y="1832"/>
                  </a:lnTo>
                  <a:lnTo>
                    <a:pt x="514" y="2174"/>
                  </a:lnTo>
                  <a:lnTo>
                    <a:pt x="318" y="2540"/>
                  </a:lnTo>
                  <a:lnTo>
                    <a:pt x="196" y="2931"/>
                  </a:lnTo>
                  <a:lnTo>
                    <a:pt x="74" y="3346"/>
                  </a:lnTo>
                  <a:lnTo>
                    <a:pt x="25" y="3761"/>
                  </a:lnTo>
                  <a:lnTo>
                    <a:pt x="1" y="4176"/>
                  </a:lnTo>
                  <a:lnTo>
                    <a:pt x="25" y="4592"/>
                  </a:lnTo>
                  <a:lnTo>
                    <a:pt x="74" y="5007"/>
                  </a:lnTo>
                  <a:lnTo>
                    <a:pt x="196" y="5422"/>
                  </a:lnTo>
                  <a:lnTo>
                    <a:pt x="318" y="5813"/>
                  </a:lnTo>
                  <a:lnTo>
                    <a:pt x="514" y="6179"/>
                  </a:lnTo>
                  <a:lnTo>
                    <a:pt x="709" y="6521"/>
                  </a:lnTo>
                  <a:lnTo>
                    <a:pt x="953" y="6839"/>
                  </a:lnTo>
                  <a:lnTo>
                    <a:pt x="1222" y="7132"/>
                  </a:lnTo>
                  <a:lnTo>
                    <a:pt x="1515" y="7400"/>
                  </a:lnTo>
                  <a:lnTo>
                    <a:pt x="1832" y="7644"/>
                  </a:lnTo>
                  <a:lnTo>
                    <a:pt x="2174" y="7840"/>
                  </a:lnTo>
                  <a:lnTo>
                    <a:pt x="2541" y="8035"/>
                  </a:lnTo>
                  <a:lnTo>
                    <a:pt x="2931" y="8157"/>
                  </a:lnTo>
                  <a:lnTo>
                    <a:pt x="3347" y="8279"/>
                  </a:lnTo>
                  <a:lnTo>
                    <a:pt x="3762" y="8328"/>
                  </a:lnTo>
                  <a:lnTo>
                    <a:pt x="4177" y="8353"/>
                  </a:lnTo>
                  <a:lnTo>
                    <a:pt x="4592" y="8328"/>
                  </a:lnTo>
                  <a:lnTo>
                    <a:pt x="5007" y="8279"/>
                  </a:lnTo>
                  <a:lnTo>
                    <a:pt x="5423" y="8157"/>
                  </a:lnTo>
                  <a:lnTo>
                    <a:pt x="5813" y="8035"/>
                  </a:lnTo>
                  <a:lnTo>
                    <a:pt x="6180" y="7840"/>
                  </a:lnTo>
                  <a:lnTo>
                    <a:pt x="6522" y="7644"/>
                  </a:lnTo>
                  <a:lnTo>
                    <a:pt x="6839" y="7400"/>
                  </a:lnTo>
                  <a:lnTo>
                    <a:pt x="7132" y="7132"/>
                  </a:lnTo>
                  <a:lnTo>
                    <a:pt x="7401" y="6839"/>
                  </a:lnTo>
                  <a:lnTo>
                    <a:pt x="7645" y="6521"/>
                  </a:lnTo>
                  <a:lnTo>
                    <a:pt x="7840" y="6179"/>
                  </a:lnTo>
                  <a:lnTo>
                    <a:pt x="8036" y="5813"/>
                  </a:lnTo>
                  <a:lnTo>
                    <a:pt x="8158" y="5422"/>
                  </a:lnTo>
                  <a:lnTo>
                    <a:pt x="8280" y="5007"/>
                  </a:lnTo>
                  <a:lnTo>
                    <a:pt x="8329" y="4592"/>
                  </a:lnTo>
                  <a:lnTo>
                    <a:pt x="8353" y="4176"/>
                  </a:lnTo>
                  <a:lnTo>
                    <a:pt x="8329" y="3737"/>
                  </a:lnTo>
                  <a:lnTo>
                    <a:pt x="8256" y="3297"/>
                  </a:lnTo>
                  <a:lnTo>
                    <a:pt x="8134" y="3517"/>
                  </a:lnTo>
                  <a:lnTo>
                    <a:pt x="8011" y="3688"/>
                  </a:lnTo>
                  <a:lnTo>
                    <a:pt x="7840" y="3859"/>
                  </a:lnTo>
                  <a:lnTo>
                    <a:pt x="7645" y="4005"/>
                  </a:lnTo>
                  <a:lnTo>
                    <a:pt x="7425" y="4128"/>
                  </a:lnTo>
                  <a:lnTo>
                    <a:pt x="7205" y="4201"/>
                  </a:lnTo>
                  <a:lnTo>
                    <a:pt x="6961" y="4250"/>
                  </a:lnTo>
                  <a:lnTo>
                    <a:pt x="6717" y="4274"/>
                  </a:lnTo>
                  <a:lnTo>
                    <a:pt x="6546" y="4274"/>
                  </a:lnTo>
                  <a:lnTo>
                    <a:pt x="6375" y="4250"/>
                  </a:lnTo>
                  <a:lnTo>
                    <a:pt x="6204" y="4201"/>
                  </a:lnTo>
                  <a:lnTo>
                    <a:pt x="6058" y="4152"/>
                  </a:lnTo>
                  <a:lnTo>
                    <a:pt x="5887" y="4079"/>
                  </a:lnTo>
                  <a:lnTo>
                    <a:pt x="5764" y="3981"/>
                  </a:lnTo>
                  <a:lnTo>
                    <a:pt x="5618" y="3883"/>
                  </a:lnTo>
                  <a:lnTo>
                    <a:pt x="5496" y="3786"/>
                  </a:lnTo>
                  <a:lnTo>
                    <a:pt x="5398" y="3664"/>
                  </a:lnTo>
                  <a:lnTo>
                    <a:pt x="5300" y="3517"/>
                  </a:lnTo>
                  <a:lnTo>
                    <a:pt x="5203" y="3395"/>
                  </a:lnTo>
                  <a:lnTo>
                    <a:pt x="5129" y="3224"/>
                  </a:lnTo>
                  <a:lnTo>
                    <a:pt x="5081" y="3077"/>
                  </a:lnTo>
                  <a:lnTo>
                    <a:pt x="5032" y="2906"/>
                  </a:lnTo>
                  <a:lnTo>
                    <a:pt x="5007" y="2735"/>
                  </a:lnTo>
                  <a:lnTo>
                    <a:pt x="5007" y="2564"/>
                  </a:lnTo>
                  <a:lnTo>
                    <a:pt x="5007" y="2394"/>
                  </a:lnTo>
                  <a:lnTo>
                    <a:pt x="5032" y="2223"/>
                  </a:lnTo>
                  <a:lnTo>
                    <a:pt x="5081" y="2052"/>
                  </a:lnTo>
                  <a:lnTo>
                    <a:pt x="5129" y="1905"/>
                  </a:lnTo>
                  <a:lnTo>
                    <a:pt x="5203" y="1759"/>
                  </a:lnTo>
                  <a:lnTo>
                    <a:pt x="5300" y="1612"/>
                  </a:lnTo>
                  <a:lnTo>
                    <a:pt x="5398" y="1490"/>
                  </a:lnTo>
                  <a:lnTo>
                    <a:pt x="5496" y="1368"/>
                  </a:lnTo>
                  <a:lnTo>
                    <a:pt x="5618" y="1246"/>
                  </a:lnTo>
                  <a:lnTo>
                    <a:pt x="5764" y="1148"/>
                  </a:lnTo>
                  <a:lnTo>
                    <a:pt x="5887" y="1075"/>
                  </a:lnTo>
                  <a:lnTo>
                    <a:pt x="6033" y="1001"/>
                  </a:lnTo>
                  <a:lnTo>
                    <a:pt x="6204" y="928"/>
                  </a:lnTo>
                  <a:lnTo>
                    <a:pt x="6375" y="879"/>
                  </a:lnTo>
                  <a:lnTo>
                    <a:pt x="6522" y="855"/>
                  </a:lnTo>
                  <a:lnTo>
                    <a:pt x="6717" y="855"/>
                  </a:lnTo>
                  <a:lnTo>
                    <a:pt x="6448" y="659"/>
                  </a:lnTo>
                  <a:lnTo>
                    <a:pt x="6155" y="489"/>
                  </a:lnTo>
                  <a:lnTo>
                    <a:pt x="5838" y="342"/>
                  </a:lnTo>
                  <a:lnTo>
                    <a:pt x="5545" y="220"/>
                  </a:lnTo>
                  <a:lnTo>
                    <a:pt x="5203" y="122"/>
                  </a:lnTo>
                  <a:lnTo>
                    <a:pt x="4885" y="49"/>
                  </a:lnTo>
                  <a:lnTo>
                    <a:pt x="4519" y="24"/>
                  </a:lnTo>
                  <a:lnTo>
                    <a:pt x="4177"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178" name="Google Shape;1178;p48"/>
          <p:cNvSpPr/>
          <p:nvPr/>
        </p:nvSpPr>
        <p:spPr>
          <a:xfrm>
            <a:off x="3736180" y="2637380"/>
            <a:ext cx="355300" cy="355279"/>
          </a:xfrm>
          <a:custGeom>
            <a:avLst/>
            <a:gdLst/>
            <a:ahLst/>
            <a:cxnLst/>
            <a:rect l="l" t="t" r="r" b="b"/>
            <a:pathLst>
              <a:path w="17000" h="16999" extrusionOk="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179" name="Google Shape;1179;p48"/>
          <p:cNvGrpSpPr/>
          <p:nvPr/>
        </p:nvGrpSpPr>
        <p:grpSpPr>
          <a:xfrm>
            <a:off x="4263318" y="2656679"/>
            <a:ext cx="427781" cy="316489"/>
            <a:chOff x="5255200" y="3006475"/>
            <a:chExt cx="511700" cy="378575"/>
          </a:xfrm>
        </p:grpSpPr>
        <p:sp>
          <p:nvSpPr>
            <p:cNvPr id="1180" name="Google Shape;1180;p48"/>
            <p:cNvSpPr/>
            <p:nvPr/>
          </p:nvSpPr>
          <p:spPr>
            <a:xfrm>
              <a:off x="5255200" y="3006475"/>
              <a:ext cx="349900" cy="349875"/>
            </a:xfrm>
            <a:custGeom>
              <a:avLst/>
              <a:gdLst/>
              <a:ahLst/>
              <a:cxnLst/>
              <a:rect l="l" t="t" r="r" b="b"/>
              <a:pathLst>
                <a:path w="13996" h="13995" extrusionOk="0">
                  <a:moveTo>
                    <a:pt x="6986" y="4714"/>
                  </a:moveTo>
                  <a:lnTo>
                    <a:pt x="7206" y="4738"/>
                  </a:lnTo>
                  <a:lnTo>
                    <a:pt x="7425" y="4763"/>
                  </a:lnTo>
                  <a:lnTo>
                    <a:pt x="7645" y="4812"/>
                  </a:lnTo>
                  <a:lnTo>
                    <a:pt x="7841" y="4885"/>
                  </a:lnTo>
                  <a:lnTo>
                    <a:pt x="8060" y="4983"/>
                  </a:lnTo>
                  <a:lnTo>
                    <a:pt x="8256" y="5105"/>
                  </a:lnTo>
                  <a:lnTo>
                    <a:pt x="8427" y="5227"/>
                  </a:lnTo>
                  <a:lnTo>
                    <a:pt x="8598" y="5398"/>
                  </a:lnTo>
                  <a:lnTo>
                    <a:pt x="8769" y="5569"/>
                  </a:lnTo>
                  <a:lnTo>
                    <a:pt x="8891" y="5740"/>
                  </a:lnTo>
                  <a:lnTo>
                    <a:pt x="9013" y="5935"/>
                  </a:lnTo>
                  <a:lnTo>
                    <a:pt x="9111" y="6155"/>
                  </a:lnTo>
                  <a:lnTo>
                    <a:pt x="9184" y="6350"/>
                  </a:lnTo>
                  <a:lnTo>
                    <a:pt x="9233" y="6570"/>
                  </a:lnTo>
                  <a:lnTo>
                    <a:pt x="9257" y="6790"/>
                  </a:lnTo>
                  <a:lnTo>
                    <a:pt x="9257" y="7010"/>
                  </a:lnTo>
                  <a:lnTo>
                    <a:pt x="9257" y="7229"/>
                  </a:lnTo>
                  <a:lnTo>
                    <a:pt x="9233" y="7425"/>
                  </a:lnTo>
                  <a:lnTo>
                    <a:pt x="9184" y="7645"/>
                  </a:lnTo>
                  <a:lnTo>
                    <a:pt x="9111" y="7864"/>
                  </a:lnTo>
                  <a:lnTo>
                    <a:pt x="9013" y="8060"/>
                  </a:lnTo>
                  <a:lnTo>
                    <a:pt x="8891" y="8255"/>
                  </a:lnTo>
                  <a:lnTo>
                    <a:pt x="8769" y="8451"/>
                  </a:lnTo>
                  <a:lnTo>
                    <a:pt x="8598" y="8622"/>
                  </a:lnTo>
                  <a:lnTo>
                    <a:pt x="8427" y="8768"/>
                  </a:lnTo>
                  <a:lnTo>
                    <a:pt x="8256" y="8915"/>
                  </a:lnTo>
                  <a:lnTo>
                    <a:pt x="8060" y="9012"/>
                  </a:lnTo>
                  <a:lnTo>
                    <a:pt x="7841" y="9110"/>
                  </a:lnTo>
                  <a:lnTo>
                    <a:pt x="7645" y="9183"/>
                  </a:lnTo>
                  <a:lnTo>
                    <a:pt x="7425" y="9232"/>
                  </a:lnTo>
                  <a:lnTo>
                    <a:pt x="7206" y="9257"/>
                  </a:lnTo>
                  <a:lnTo>
                    <a:pt x="6986" y="9281"/>
                  </a:lnTo>
                  <a:lnTo>
                    <a:pt x="6766" y="9257"/>
                  </a:lnTo>
                  <a:lnTo>
                    <a:pt x="6546" y="9232"/>
                  </a:lnTo>
                  <a:lnTo>
                    <a:pt x="6351" y="9183"/>
                  </a:lnTo>
                  <a:lnTo>
                    <a:pt x="6131" y="9110"/>
                  </a:lnTo>
                  <a:lnTo>
                    <a:pt x="5936" y="9012"/>
                  </a:lnTo>
                  <a:lnTo>
                    <a:pt x="5740" y="8915"/>
                  </a:lnTo>
                  <a:lnTo>
                    <a:pt x="5545" y="8768"/>
                  </a:lnTo>
                  <a:lnTo>
                    <a:pt x="5374" y="8622"/>
                  </a:lnTo>
                  <a:lnTo>
                    <a:pt x="5227" y="8451"/>
                  </a:lnTo>
                  <a:lnTo>
                    <a:pt x="5081" y="8255"/>
                  </a:lnTo>
                  <a:lnTo>
                    <a:pt x="4983" y="8060"/>
                  </a:lnTo>
                  <a:lnTo>
                    <a:pt x="4885" y="7864"/>
                  </a:lnTo>
                  <a:lnTo>
                    <a:pt x="4812" y="7645"/>
                  </a:lnTo>
                  <a:lnTo>
                    <a:pt x="4763" y="7425"/>
                  </a:lnTo>
                  <a:lnTo>
                    <a:pt x="4714" y="7229"/>
                  </a:lnTo>
                  <a:lnTo>
                    <a:pt x="4714" y="7010"/>
                  </a:lnTo>
                  <a:lnTo>
                    <a:pt x="4714" y="6790"/>
                  </a:lnTo>
                  <a:lnTo>
                    <a:pt x="4763" y="6570"/>
                  </a:lnTo>
                  <a:lnTo>
                    <a:pt x="4812" y="6350"/>
                  </a:lnTo>
                  <a:lnTo>
                    <a:pt x="4885" y="6155"/>
                  </a:lnTo>
                  <a:lnTo>
                    <a:pt x="4983" y="5935"/>
                  </a:lnTo>
                  <a:lnTo>
                    <a:pt x="5081" y="5740"/>
                  </a:lnTo>
                  <a:lnTo>
                    <a:pt x="5227" y="5569"/>
                  </a:lnTo>
                  <a:lnTo>
                    <a:pt x="5374" y="5398"/>
                  </a:lnTo>
                  <a:lnTo>
                    <a:pt x="5545" y="5227"/>
                  </a:lnTo>
                  <a:lnTo>
                    <a:pt x="5740" y="5105"/>
                  </a:lnTo>
                  <a:lnTo>
                    <a:pt x="5936" y="4983"/>
                  </a:lnTo>
                  <a:lnTo>
                    <a:pt x="6131" y="4885"/>
                  </a:lnTo>
                  <a:lnTo>
                    <a:pt x="6351" y="4812"/>
                  </a:lnTo>
                  <a:lnTo>
                    <a:pt x="6546" y="4763"/>
                  </a:lnTo>
                  <a:lnTo>
                    <a:pt x="6766" y="4738"/>
                  </a:lnTo>
                  <a:lnTo>
                    <a:pt x="6986" y="4714"/>
                  </a:lnTo>
                  <a:close/>
                  <a:moveTo>
                    <a:pt x="6497" y="0"/>
                  </a:moveTo>
                  <a:lnTo>
                    <a:pt x="6375" y="25"/>
                  </a:lnTo>
                  <a:lnTo>
                    <a:pt x="6253" y="49"/>
                  </a:lnTo>
                  <a:lnTo>
                    <a:pt x="6131" y="122"/>
                  </a:lnTo>
                  <a:lnTo>
                    <a:pt x="6033" y="196"/>
                  </a:lnTo>
                  <a:lnTo>
                    <a:pt x="5936" y="293"/>
                  </a:lnTo>
                  <a:lnTo>
                    <a:pt x="5862" y="391"/>
                  </a:lnTo>
                  <a:lnTo>
                    <a:pt x="5813" y="513"/>
                  </a:lnTo>
                  <a:lnTo>
                    <a:pt x="5789" y="635"/>
                  </a:lnTo>
                  <a:lnTo>
                    <a:pt x="5618" y="2076"/>
                  </a:lnTo>
                  <a:lnTo>
                    <a:pt x="5325" y="2174"/>
                  </a:lnTo>
                  <a:lnTo>
                    <a:pt x="5032" y="2296"/>
                  </a:lnTo>
                  <a:lnTo>
                    <a:pt x="4763" y="2418"/>
                  </a:lnTo>
                  <a:lnTo>
                    <a:pt x="4495" y="2565"/>
                  </a:lnTo>
                  <a:lnTo>
                    <a:pt x="3347" y="1661"/>
                  </a:lnTo>
                  <a:lnTo>
                    <a:pt x="3225" y="1588"/>
                  </a:lnTo>
                  <a:lnTo>
                    <a:pt x="3103" y="1539"/>
                  </a:lnTo>
                  <a:lnTo>
                    <a:pt x="2980" y="1514"/>
                  </a:lnTo>
                  <a:lnTo>
                    <a:pt x="2736" y="1514"/>
                  </a:lnTo>
                  <a:lnTo>
                    <a:pt x="2590" y="1563"/>
                  </a:lnTo>
                  <a:lnTo>
                    <a:pt x="2492" y="1637"/>
                  </a:lnTo>
                  <a:lnTo>
                    <a:pt x="2394" y="1710"/>
                  </a:lnTo>
                  <a:lnTo>
                    <a:pt x="1710" y="2394"/>
                  </a:lnTo>
                  <a:lnTo>
                    <a:pt x="1613" y="2491"/>
                  </a:lnTo>
                  <a:lnTo>
                    <a:pt x="1564" y="2614"/>
                  </a:lnTo>
                  <a:lnTo>
                    <a:pt x="1515" y="2736"/>
                  </a:lnTo>
                  <a:lnTo>
                    <a:pt x="1491" y="2858"/>
                  </a:lnTo>
                  <a:lnTo>
                    <a:pt x="1491" y="3004"/>
                  </a:lnTo>
                  <a:lnTo>
                    <a:pt x="1515" y="3126"/>
                  </a:lnTo>
                  <a:lnTo>
                    <a:pt x="1564" y="3249"/>
                  </a:lnTo>
                  <a:lnTo>
                    <a:pt x="1637" y="3346"/>
                  </a:lnTo>
                  <a:lnTo>
                    <a:pt x="2541" y="4494"/>
                  </a:lnTo>
                  <a:lnTo>
                    <a:pt x="2394" y="4763"/>
                  </a:lnTo>
                  <a:lnTo>
                    <a:pt x="2272" y="5056"/>
                  </a:lnTo>
                  <a:lnTo>
                    <a:pt x="2174" y="5349"/>
                  </a:lnTo>
                  <a:lnTo>
                    <a:pt x="2077" y="5642"/>
                  </a:lnTo>
                  <a:lnTo>
                    <a:pt x="636" y="5789"/>
                  </a:lnTo>
                  <a:lnTo>
                    <a:pt x="514" y="5837"/>
                  </a:lnTo>
                  <a:lnTo>
                    <a:pt x="392" y="5886"/>
                  </a:lnTo>
                  <a:lnTo>
                    <a:pt x="269" y="5959"/>
                  </a:lnTo>
                  <a:lnTo>
                    <a:pt x="172" y="6033"/>
                  </a:lnTo>
                  <a:lnTo>
                    <a:pt x="99" y="6155"/>
                  </a:lnTo>
                  <a:lnTo>
                    <a:pt x="50" y="6253"/>
                  </a:lnTo>
                  <a:lnTo>
                    <a:pt x="1" y="6399"/>
                  </a:lnTo>
                  <a:lnTo>
                    <a:pt x="1" y="6521"/>
                  </a:lnTo>
                  <a:lnTo>
                    <a:pt x="1" y="7474"/>
                  </a:lnTo>
                  <a:lnTo>
                    <a:pt x="1" y="7620"/>
                  </a:lnTo>
                  <a:lnTo>
                    <a:pt x="50" y="7742"/>
                  </a:lnTo>
                  <a:lnTo>
                    <a:pt x="99" y="7864"/>
                  </a:lnTo>
                  <a:lnTo>
                    <a:pt x="172" y="7962"/>
                  </a:lnTo>
                  <a:lnTo>
                    <a:pt x="269" y="8060"/>
                  </a:lnTo>
                  <a:lnTo>
                    <a:pt x="392" y="8133"/>
                  </a:lnTo>
                  <a:lnTo>
                    <a:pt x="514" y="8182"/>
                  </a:lnTo>
                  <a:lnTo>
                    <a:pt x="636" y="8206"/>
                  </a:lnTo>
                  <a:lnTo>
                    <a:pt x="2077" y="8377"/>
                  </a:lnTo>
                  <a:lnTo>
                    <a:pt x="2174" y="8670"/>
                  </a:lnTo>
                  <a:lnTo>
                    <a:pt x="2272" y="8939"/>
                  </a:lnTo>
                  <a:lnTo>
                    <a:pt x="2394" y="9232"/>
                  </a:lnTo>
                  <a:lnTo>
                    <a:pt x="2541" y="9501"/>
                  </a:lnTo>
                  <a:lnTo>
                    <a:pt x="1637" y="10649"/>
                  </a:lnTo>
                  <a:lnTo>
                    <a:pt x="1564" y="10771"/>
                  </a:lnTo>
                  <a:lnTo>
                    <a:pt x="1515" y="10893"/>
                  </a:lnTo>
                  <a:lnTo>
                    <a:pt x="1491" y="11015"/>
                  </a:lnTo>
                  <a:lnTo>
                    <a:pt x="1491" y="11137"/>
                  </a:lnTo>
                  <a:lnTo>
                    <a:pt x="1515" y="11259"/>
                  </a:lnTo>
                  <a:lnTo>
                    <a:pt x="1564" y="11381"/>
                  </a:lnTo>
                  <a:lnTo>
                    <a:pt x="1613" y="11504"/>
                  </a:lnTo>
                  <a:lnTo>
                    <a:pt x="1710" y="11601"/>
                  </a:lnTo>
                  <a:lnTo>
                    <a:pt x="2394" y="12285"/>
                  </a:lnTo>
                  <a:lnTo>
                    <a:pt x="2492" y="12383"/>
                  </a:lnTo>
                  <a:lnTo>
                    <a:pt x="2590" y="12432"/>
                  </a:lnTo>
                  <a:lnTo>
                    <a:pt x="2736" y="12480"/>
                  </a:lnTo>
                  <a:lnTo>
                    <a:pt x="2858" y="12505"/>
                  </a:lnTo>
                  <a:lnTo>
                    <a:pt x="2980" y="12505"/>
                  </a:lnTo>
                  <a:lnTo>
                    <a:pt x="3103" y="12456"/>
                  </a:lnTo>
                  <a:lnTo>
                    <a:pt x="3225" y="12407"/>
                  </a:lnTo>
                  <a:lnTo>
                    <a:pt x="3347" y="12358"/>
                  </a:lnTo>
                  <a:lnTo>
                    <a:pt x="4495" y="11455"/>
                  </a:lnTo>
                  <a:lnTo>
                    <a:pt x="4763" y="11577"/>
                  </a:lnTo>
                  <a:lnTo>
                    <a:pt x="5032" y="11723"/>
                  </a:lnTo>
                  <a:lnTo>
                    <a:pt x="5325" y="11821"/>
                  </a:lnTo>
                  <a:lnTo>
                    <a:pt x="5618" y="11919"/>
                  </a:lnTo>
                  <a:lnTo>
                    <a:pt x="5789" y="13360"/>
                  </a:lnTo>
                  <a:lnTo>
                    <a:pt x="5813" y="13482"/>
                  </a:lnTo>
                  <a:lnTo>
                    <a:pt x="5862" y="13604"/>
                  </a:lnTo>
                  <a:lnTo>
                    <a:pt x="5936" y="13726"/>
                  </a:lnTo>
                  <a:lnTo>
                    <a:pt x="6033" y="13824"/>
                  </a:lnTo>
                  <a:lnTo>
                    <a:pt x="6131" y="13897"/>
                  </a:lnTo>
                  <a:lnTo>
                    <a:pt x="6253" y="13946"/>
                  </a:lnTo>
                  <a:lnTo>
                    <a:pt x="6375" y="13995"/>
                  </a:lnTo>
                  <a:lnTo>
                    <a:pt x="7596" y="13995"/>
                  </a:lnTo>
                  <a:lnTo>
                    <a:pt x="7743" y="13946"/>
                  </a:lnTo>
                  <a:lnTo>
                    <a:pt x="7841" y="13897"/>
                  </a:lnTo>
                  <a:lnTo>
                    <a:pt x="7963" y="13824"/>
                  </a:lnTo>
                  <a:lnTo>
                    <a:pt x="8036" y="13726"/>
                  </a:lnTo>
                  <a:lnTo>
                    <a:pt x="8109" y="13604"/>
                  </a:lnTo>
                  <a:lnTo>
                    <a:pt x="8158" y="13482"/>
                  </a:lnTo>
                  <a:lnTo>
                    <a:pt x="8183" y="13360"/>
                  </a:lnTo>
                  <a:lnTo>
                    <a:pt x="8353" y="11919"/>
                  </a:lnTo>
                  <a:lnTo>
                    <a:pt x="8647" y="11821"/>
                  </a:lnTo>
                  <a:lnTo>
                    <a:pt x="8940" y="11723"/>
                  </a:lnTo>
                  <a:lnTo>
                    <a:pt x="9233" y="11577"/>
                  </a:lnTo>
                  <a:lnTo>
                    <a:pt x="9501" y="11455"/>
                  </a:lnTo>
                  <a:lnTo>
                    <a:pt x="10649" y="12358"/>
                  </a:lnTo>
                  <a:lnTo>
                    <a:pt x="10747" y="12407"/>
                  </a:lnTo>
                  <a:lnTo>
                    <a:pt x="10869" y="12456"/>
                  </a:lnTo>
                  <a:lnTo>
                    <a:pt x="10991" y="12505"/>
                  </a:lnTo>
                  <a:lnTo>
                    <a:pt x="11138" y="12505"/>
                  </a:lnTo>
                  <a:lnTo>
                    <a:pt x="11260" y="12480"/>
                  </a:lnTo>
                  <a:lnTo>
                    <a:pt x="11382" y="12432"/>
                  </a:lnTo>
                  <a:lnTo>
                    <a:pt x="11504" y="12383"/>
                  </a:lnTo>
                  <a:lnTo>
                    <a:pt x="11602" y="12285"/>
                  </a:lnTo>
                  <a:lnTo>
                    <a:pt x="12286" y="11601"/>
                  </a:lnTo>
                  <a:lnTo>
                    <a:pt x="12359" y="11504"/>
                  </a:lnTo>
                  <a:lnTo>
                    <a:pt x="12432" y="11381"/>
                  </a:lnTo>
                  <a:lnTo>
                    <a:pt x="12457" y="11259"/>
                  </a:lnTo>
                  <a:lnTo>
                    <a:pt x="12481" y="11137"/>
                  </a:lnTo>
                  <a:lnTo>
                    <a:pt x="12481" y="11015"/>
                  </a:lnTo>
                  <a:lnTo>
                    <a:pt x="12457" y="10893"/>
                  </a:lnTo>
                  <a:lnTo>
                    <a:pt x="12408" y="10771"/>
                  </a:lnTo>
                  <a:lnTo>
                    <a:pt x="12334" y="10649"/>
                  </a:lnTo>
                  <a:lnTo>
                    <a:pt x="11431" y="9501"/>
                  </a:lnTo>
                  <a:lnTo>
                    <a:pt x="11577" y="9232"/>
                  </a:lnTo>
                  <a:lnTo>
                    <a:pt x="11699" y="8939"/>
                  </a:lnTo>
                  <a:lnTo>
                    <a:pt x="11822" y="8670"/>
                  </a:lnTo>
                  <a:lnTo>
                    <a:pt x="11895" y="8377"/>
                  </a:lnTo>
                  <a:lnTo>
                    <a:pt x="13360" y="8206"/>
                  </a:lnTo>
                  <a:lnTo>
                    <a:pt x="13482" y="8182"/>
                  </a:lnTo>
                  <a:lnTo>
                    <a:pt x="13604" y="8133"/>
                  </a:lnTo>
                  <a:lnTo>
                    <a:pt x="13702" y="8060"/>
                  </a:lnTo>
                  <a:lnTo>
                    <a:pt x="13800" y="7962"/>
                  </a:lnTo>
                  <a:lnTo>
                    <a:pt x="13873" y="7864"/>
                  </a:lnTo>
                  <a:lnTo>
                    <a:pt x="13946" y="7742"/>
                  </a:lnTo>
                  <a:lnTo>
                    <a:pt x="13971" y="7620"/>
                  </a:lnTo>
                  <a:lnTo>
                    <a:pt x="13995" y="7474"/>
                  </a:lnTo>
                  <a:lnTo>
                    <a:pt x="13995" y="6521"/>
                  </a:lnTo>
                  <a:lnTo>
                    <a:pt x="13971" y="6399"/>
                  </a:lnTo>
                  <a:lnTo>
                    <a:pt x="13946" y="6253"/>
                  </a:lnTo>
                  <a:lnTo>
                    <a:pt x="13873" y="6155"/>
                  </a:lnTo>
                  <a:lnTo>
                    <a:pt x="13800" y="6033"/>
                  </a:lnTo>
                  <a:lnTo>
                    <a:pt x="13702" y="5959"/>
                  </a:lnTo>
                  <a:lnTo>
                    <a:pt x="13604" y="5886"/>
                  </a:lnTo>
                  <a:lnTo>
                    <a:pt x="13482" y="5837"/>
                  </a:lnTo>
                  <a:lnTo>
                    <a:pt x="13360" y="5789"/>
                  </a:lnTo>
                  <a:lnTo>
                    <a:pt x="11895" y="5642"/>
                  </a:lnTo>
                  <a:lnTo>
                    <a:pt x="11822" y="5349"/>
                  </a:lnTo>
                  <a:lnTo>
                    <a:pt x="11699" y="5056"/>
                  </a:lnTo>
                  <a:lnTo>
                    <a:pt x="11577" y="4763"/>
                  </a:lnTo>
                  <a:lnTo>
                    <a:pt x="11431" y="4494"/>
                  </a:lnTo>
                  <a:lnTo>
                    <a:pt x="12334" y="3346"/>
                  </a:lnTo>
                  <a:lnTo>
                    <a:pt x="12408" y="3249"/>
                  </a:lnTo>
                  <a:lnTo>
                    <a:pt x="12457" y="3126"/>
                  </a:lnTo>
                  <a:lnTo>
                    <a:pt x="12481" y="3004"/>
                  </a:lnTo>
                  <a:lnTo>
                    <a:pt x="12481" y="2858"/>
                  </a:lnTo>
                  <a:lnTo>
                    <a:pt x="12457" y="2736"/>
                  </a:lnTo>
                  <a:lnTo>
                    <a:pt x="12432" y="2614"/>
                  </a:lnTo>
                  <a:lnTo>
                    <a:pt x="12359" y="2491"/>
                  </a:lnTo>
                  <a:lnTo>
                    <a:pt x="12286" y="2394"/>
                  </a:lnTo>
                  <a:lnTo>
                    <a:pt x="11602" y="1710"/>
                  </a:lnTo>
                  <a:lnTo>
                    <a:pt x="11504" y="1637"/>
                  </a:lnTo>
                  <a:lnTo>
                    <a:pt x="11382" y="1563"/>
                  </a:lnTo>
                  <a:lnTo>
                    <a:pt x="11260" y="1514"/>
                  </a:lnTo>
                  <a:lnTo>
                    <a:pt x="10991" y="1514"/>
                  </a:lnTo>
                  <a:lnTo>
                    <a:pt x="10869" y="1539"/>
                  </a:lnTo>
                  <a:lnTo>
                    <a:pt x="10747" y="1588"/>
                  </a:lnTo>
                  <a:lnTo>
                    <a:pt x="10649" y="1661"/>
                  </a:lnTo>
                  <a:lnTo>
                    <a:pt x="9501" y="2565"/>
                  </a:lnTo>
                  <a:lnTo>
                    <a:pt x="9233" y="2418"/>
                  </a:lnTo>
                  <a:lnTo>
                    <a:pt x="8940" y="2296"/>
                  </a:lnTo>
                  <a:lnTo>
                    <a:pt x="8647" y="2174"/>
                  </a:lnTo>
                  <a:lnTo>
                    <a:pt x="8353" y="2076"/>
                  </a:lnTo>
                  <a:lnTo>
                    <a:pt x="8183" y="635"/>
                  </a:lnTo>
                  <a:lnTo>
                    <a:pt x="8158" y="513"/>
                  </a:lnTo>
                  <a:lnTo>
                    <a:pt x="8109" y="391"/>
                  </a:lnTo>
                  <a:lnTo>
                    <a:pt x="8036" y="293"/>
                  </a:lnTo>
                  <a:lnTo>
                    <a:pt x="7963" y="196"/>
                  </a:lnTo>
                  <a:lnTo>
                    <a:pt x="7841" y="122"/>
                  </a:lnTo>
                  <a:lnTo>
                    <a:pt x="7743" y="49"/>
                  </a:lnTo>
                  <a:lnTo>
                    <a:pt x="7596" y="25"/>
                  </a:lnTo>
                  <a:lnTo>
                    <a:pt x="7474"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81" name="Google Shape;1181;p48"/>
            <p:cNvSpPr/>
            <p:nvPr/>
          </p:nvSpPr>
          <p:spPr>
            <a:xfrm>
              <a:off x="5567825" y="3185975"/>
              <a:ext cx="199075" cy="199075"/>
            </a:xfrm>
            <a:custGeom>
              <a:avLst/>
              <a:gdLst/>
              <a:ahLst/>
              <a:cxnLst/>
              <a:rect l="l" t="t" r="r" b="b"/>
              <a:pathLst>
                <a:path w="7963" h="7963" extrusionOk="0">
                  <a:moveTo>
                    <a:pt x="3933" y="2296"/>
                  </a:moveTo>
                  <a:lnTo>
                    <a:pt x="4103" y="2321"/>
                  </a:lnTo>
                  <a:lnTo>
                    <a:pt x="4274" y="2321"/>
                  </a:lnTo>
                  <a:lnTo>
                    <a:pt x="4421" y="2370"/>
                  </a:lnTo>
                  <a:lnTo>
                    <a:pt x="4592" y="2419"/>
                  </a:lnTo>
                  <a:lnTo>
                    <a:pt x="4738" y="2492"/>
                  </a:lnTo>
                  <a:lnTo>
                    <a:pt x="4885" y="2565"/>
                  </a:lnTo>
                  <a:lnTo>
                    <a:pt x="5032" y="2663"/>
                  </a:lnTo>
                  <a:lnTo>
                    <a:pt x="5154" y="2785"/>
                  </a:lnTo>
                  <a:lnTo>
                    <a:pt x="5276" y="2883"/>
                  </a:lnTo>
                  <a:lnTo>
                    <a:pt x="5373" y="3029"/>
                  </a:lnTo>
                  <a:lnTo>
                    <a:pt x="5447" y="3151"/>
                  </a:lnTo>
                  <a:lnTo>
                    <a:pt x="5520" y="3298"/>
                  </a:lnTo>
                  <a:lnTo>
                    <a:pt x="5593" y="3444"/>
                  </a:lnTo>
                  <a:lnTo>
                    <a:pt x="5618" y="3615"/>
                  </a:lnTo>
                  <a:lnTo>
                    <a:pt x="5642" y="3762"/>
                  </a:lnTo>
                  <a:lnTo>
                    <a:pt x="5667" y="3933"/>
                  </a:lnTo>
                  <a:lnTo>
                    <a:pt x="5667" y="4079"/>
                  </a:lnTo>
                  <a:lnTo>
                    <a:pt x="5642" y="4250"/>
                  </a:lnTo>
                  <a:lnTo>
                    <a:pt x="5618" y="4421"/>
                  </a:lnTo>
                  <a:lnTo>
                    <a:pt x="5569" y="4568"/>
                  </a:lnTo>
                  <a:lnTo>
                    <a:pt x="5496" y="4739"/>
                  </a:lnTo>
                  <a:lnTo>
                    <a:pt x="5398" y="4885"/>
                  </a:lnTo>
                  <a:lnTo>
                    <a:pt x="5300" y="5007"/>
                  </a:lnTo>
                  <a:lnTo>
                    <a:pt x="5203" y="5154"/>
                  </a:lnTo>
                  <a:lnTo>
                    <a:pt x="5080" y="5252"/>
                  </a:lnTo>
                  <a:lnTo>
                    <a:pt x="4958" y="5349"/>
                  </a:lnTo>
                  <a:lnTo>
                    <a:pt x="4812" y="5447"/>
                  </a:lnTo>
                  <a:lnTo>
                    <a:pt x="4665" y="5520"/>
                  </a:lnTo>
                  <a:lnTo>
                    <a:pt x="4519" y="5569"/>
                  </a:lnTo>
                  <a:lnTo>
                    <a:pt x="4372" y="5618"/>
                  </a:lnTo>
                  <a:lnTo>
                    <a:pt x="4201" y="5642"/>
                  </a:lnTo>
                  <a:lnTo>
                    <a:pt x="4055" y="5667"/>
                  </a:lnTo>
                  <a:lnTo>
                    <a:pt x="3884" y="5642"/>
                  </a:lnTo>
                  <a:lnTo>
                    <a:pt x="3713" y="5642"/>
                  </a:lnTo>
                  <a:lnTo>
                    <a:pt x="3566" y="5594"/>
                  </a:lnTo>
                  <a:lnTo>
                    <a:pt x="3395" y="5545"/>
                  </a:lnTo>
                  <a:lnTo>
                    <a:pt x="3249" y="5471"/>
                  </a:lnTo>
                  <a:lnTo>
                    <a:pt x="3102" y="5398"/>
                  </a:lnTo>
                  <a:lnTo>
                    <a:pt x="2956" y="5300"/>
                  </a:lnTo>
                  <a:lnTo>
                    <a:pt x="2833" y="5178"/>
                  </a:lnTo>
                  <a:lnTo>
                    <a:pt x="2711" y="5081"/>
                  </a:lnTo>
                  <a:lnTo>
                    <a:pt x="2614" y="4934"/>
                  </a:lnTo>
                  <a:lnTo>
                    <a:pt x="2540" y="4812"/>
                  </a:lnTo>
                  <a:lnTo>
                    <a:pt x="2467" y="4665"/>
                  </a:lnTo>
                  <a:lnTo>
                    <a:pt x="2394" y="4519"/>
                  </a:lnTo>
                  <a:lnTo>
                    <a:pt x="2369" y="4348"/>
                  </a:lnTo>
                  <a:lnTo>
                    <a:pt x="2321" y="4201"/>
                  </a:lnTo>
                  <a:lnTo>
                    <a:pt x="2321" y="4030"/>
                  </a:lnTo>
                  <a:lnTo>
                    <a:pt x="2321" y="3884"/>
                  </a:lnTo>
                  <a:lnTo>
                    <a:pt x="2345" y="3713"/>
                  </a:lnTo>
                  <a:lnTo>
                    <a:pt x="2369" y="3542"/>
                  </a:lnTo>
                  <a:lnTo>
                    <a:pt x="2418" y="3395"/>
                  </a:lnTo>
                  <a:lnTo>
                    <a:pt x="2492" y="3224"/>
                  </a:lnTo>
                  <a:lnTo>
                    <a:pt x="2589" y="3078"/>
                  </a:lnTo>
                  <a:lnTo>
                    <a:pt x="2687" y="2956"/>
                  </a:lnTo>
                  <a:lnTo>
                    <a:pt x="2785" y="2809"/>
                  </a:lnTo>
                  <a:lnTo>
                    <a:pt x="2907" y="2712"/>
                  </a:lnTo>
                  <a:lnTo>
                    <a:pt x="3029" y="2614"/>
                  </a:lnTo>
                  <a:lnTo>
                    <a:pt x="3175" y="2516"/>
                  </a:lnTo>
                  <a:lnTo>
                    <a:pt x="3322" y="2443"/>
                  </a:lnTo>
                  <a:lnTo>
                    <a:pt x="3468" y="2394"/>
                  </a:lnTo>
                  <a:lnTo>
                    <a:pt x="3615" y="2345"/>
                  </a:lnTo>
                  <a:lnTo>
                    <a:pt x="3786" y="2321"/>
                  </a:lnTo>
                  <a:lnTo>
                    <a:pt x="3933" y="2296"/>
                  </a:lnTo>
                  <a:close/>
                  <a:moveTo>
                    <a:pt x="3053" y="1"/>
                  </a:moveTo>
                  <a:lnTo>
                    <a:pt x="2980" y="25"/>
                  </a:lnTo>
                  <a:lnTo>
                    <a:pt x="2443" y="196"/>
                  </a:lnTo>
                  <a:lnTo>
                    <a:pt x="2369" y="220"/>
                  </a:lnTo>
                  <a:lnTo>
                    <a:pt x="2296" y="269"/>
                  </a:lnTo>
                  <a:lnTo>
                    <a:pt x="2198" y="391"/>
                  </a:lnTo>
                  <a:lnTo>
                    <a:pt x="2150" y="538"/>
                  </a:lnTo>
                  <a:lnTo>
                    <a:pt x="2150" y="611"/>
                  </a:lnTo>
                  <a:lnTo>
                    <a:pt x="2150" y="684"/>
                  </a:lnTo>
                  <a:lnTo>
                    <a:pt x="2394" y="1832"/>
                  </a:lnTo>
                  <a:lnTo>
                    <a:pt x="2223" y="1954"/>
                  </a:lnTo>
                  <a:lnTo>
                    <a:pt x="2076" y="2101"/>
                  </a:lnTo>
                  <a:lnTo>
                    <a:pt x="1002" y="1686"/>
                  </a:lnTo>
                  <a:lnTo>
                    <a:pt x="928" y="1686"/>
                  </a:lnTo>
                  <a:lnTo>
                    <a:pt x="831" y="1661"/>
                  </a:lnTo>
                  <a:lnTo>
                    <a:pt x="684" y="1710"/>
                  </a:lnTo>
                  <a:lnTo>
                    <a:pt x="562" y="1784"/>
                  </a:lnTo>
                  <a:lnTo>
                    <a:pt x="513" y="1832"/>
                  </a:lnTo>
                  <a:lnTo>
                    <a:pt x="464" y="1906"/>
                  </a:lnTo>
                  <a:lnTo>
                    <a:pt x="220" y="2394"/>
                  </a:lnTo>
                  <a:lnTo>
                    <a:pt x="196" y="2467"/>
                  </a:lnTo>
                  <a:lnTo>
                    <a:pt x="171" y="2541"/>
                  </a:lnTo>
                  <a:lnTo>
                    <a:pt x="196" y="2712"/>
                  </a:lnTo>
                  <a:lnTo>
                    <a:pt x="245" y="2834"/>
                  </a:lnTo>
                  <a:lnTo>
                    <a:pt x="293" y="2907"/>
                  </a:lnTo>
                  <a:lnTo>
                    <a:pt x="367" y="2956"/>
                  </a:lnTo>
                  <a:lnTo>
                    <a:pt x="1344" y="3591"/>
                  </a:lnTo>
                  <a:lnTo>
                    <a:pt x="1319" y="3786"/>
                  </a:lnTo>
                  <a:lnTo>
                    <a:pt x="1295" y="4006"/>
                  </a:lnTo>
                  <a:lnTo>
                    <a:pt x="245" y="4494"/>
                  </a:lnTo>
                  <a:lnTo>
                    <a:pt x="196" y="4519"/>
                  </a:lnTo>
                  <a:lnTo>
                    <a:pt x="123" y="4568"/>
                  </a:lnTo>
                  <a:lnTo>
                    <a:pt x="49" y="4714"/>
                  </a:lnTo>
                  <a:lnTo>
                    <a:pt x="0" y="4861"/>
                  </a:lnTo>
                  <a:lnTo>
                    <a:pt x="25" y="4934"/>
                  </a:lnTo>
                  <a:lnTo>
                    <a:pt x="25" y="5007"/>
                  </a:lnTo>
                  <a:lnTo>
                    <a:pt x="220" y="5545"/>
                  </a:lnTo>
                  <a:lnTo>
                    <a:pt x="245" y="5594"/>
                  </a:lnTo>
                  <a:lnTo>
                    <a:pt x="293" y="5667"/>
                  </a:lnTo>
                  <a:lnTo>
                    <a:pt x="391" y="5764"/>
                  </a:lnTo>
                  <a:lnTo>
                    <a:pt x="538" y="5813"/>
                  </a:lnTo>
                  <a:lnTo>
                    <a:pt x="684" y="5813"/>
                  </a:lnTo>
                  <a:lnTo>
                    <a:pt x="1832" y="5569"/>
                  </a:lnTo>
                  <a:lnTo>
                    <a:pt x="1954" y="5740"/>
                  </a:lnTo>
                  <a:lnTo>
                    <a:pt x="2101" y="5887"/>
                  </a:lnTo>
                  <a:lnTo>
                    <a:pt x="1710" y="6986"/>
                  </a:lnTo>
                  <a:lnTo>
                    <a:pt x="1686" y="7059"/>
                  </a:lnTo>
                  <a:lnTo>
                    <a:pt x="1686" y="7132"/>
                  </a:lnTo>
                  <a:lnTo>
                    <a:pt x="1710" y="7279"/>
                  </a:lnTo>
                  <a:lnTo>
                    <a:pt x="1783" y="7401"/>
                  </a:lnTo>
                  <a:lnTo>
                    <a:pt x="1857" y="7450"/>
                  </a:lnTo>
                  <a:lnTo>
                    <a:pt x="1905" y="7499"/>
                  </a:lnTo>
                  <a:lnTo>
                    <a:pt x="2418" y="7743"/>
                  </a:lnTo>
                  <a:lnTo>
                    <a:pt x="2492" y="7792"/>
                  </a:lnTo>
                  <a:lnTo>
                    <a:pt x="2711" y="7792"/>
                  </a:lnTo>
                  <a:lnTo>
                    <a:pt x="2858" y="7718"/>
                  </a:lnTo>
                  <a:lnTo>
                    <a:pt x="2907" y="7669"/>
                  </a:lnTo>
                  <a:lnTo>
                    <a:pt x="2956" y="7621"/>
                  </a:lnTo>
                  <a:lnTo>
                    <a:pt x="3591" y="6644"/>
                  </a:lnTo>
                  <a:lnTo>
                    <a:pt x="3810" y="6668"/>
                  </a:lnTo>
                  <a:lnTo>
                    <a:pt x="4006" y="6668"/>
                  </a:lnTo>
                  <a:lnTo>
                    <a:pt x="4494" y="7718"/>
                  </a:lnTo>
                  <a:lnTo>
                    <a:pt x="4543" y="7792"/>
                  </a:lnTo>
                  <a:lnTo>
                    <a:pt x="4592" y="7840"/>
                  </a:lnTo>
                  <a:lnTo>
                    <a:pt x="4714" y="7914"/>
                  </a:lnTo>
                  <a:lnTo>
                    <a:pt x="4861" y="7963"/>
                  </a:lnTo>
                  <a:lnTo>
                    <a:pt x="4934" y="7963"/>
                  </a:lnTo>
                  <a:lnTo>
                    <a:pt x="5007" y="7938"/>
                  </a:lnTo>
                  <a:lnTo>
                    <a:pt x="5544" y="7767"/>
                  </a:lnTo>
                  <a:lnTo>
                    <a:pt x="5618" y="7743"/>
                  </a:lnTo>
                  <a:lnTo>
                    <a:pt x="5667" y="7694"/>
                  </a:lnTo>
                  <a:lnTo>
                    <a:pt x="5764" y="7572"/>
                  </a:lnTo>
                  <a:lnTo>
                    <a:pt x="5838" y="7425"/>
                  </a:lnTo>
                  <a:lnTo>
                    <a:pt x="5838" y="7352"/>
                  </a:lnTo>
                  <a:lnTo>
                    <a:pt x="5838" y="7279"/>
                  </a:lnTo>
                  <a:lnTo>
                    <a:pt x="5593" y="6131"/>
                  </a:lnTo>
                  <a:lnTo>
                    <a:pt x="5740" y="6009"/>
                  </a:lnTo>
                  <a:lnTo>
                    <a:pt x="5911" y="5862"/>
                  </a:lnTo>
                  <a:lnTo>
                    <a:pt x="6985" y="6277"/>
                  </a:lnTo>
                  <a:lnTo>
                    <a:pt x="7059" y="6277"/>
                  </a:lnTo>
                  <a:lnTo>
                    <a:pt x="7132" y="6302"/>
                  </a:lnTo>
                  <a:lnTo>
                    <a:pt x="7278" y="6253"/>
                  </a:lnTo>
                  <a:lnTo>
                    <a:pt x="7425" y="6180"/>
                  </a:lnTo>
                  <a:lnTo>
                    <a:pt x="7474" y="6131"/>
                  </a:lnTo>
                  <a:lnTo>
                    <a:pt x="7523" y="6058"/>
                  </a:lnTo>
                  <a:lnTo>
                    <a:pt x="7767" y="5545"/>
                  </a:lnTo>
                  <a:lnTo>
                    <a:pt x="7791" y="5496"/>
                  </a:lnTo>
                  <a:lnTo>
                    <a:pt x="7816" y="5398"/>
                  </a:lnTo>
                  <a:lnTo>
                    <a:pt x="7791" y="5252"/>
                  </a:lnTo>
                  <a:lnTo>
                    <a:pt x="7718" y="5129"/>
                  </a:lnTo>
                  <a:lnTo>
                    <a:pt x="7669" y="5056"/>
                  </a:lnTo>
                  <a:lnTo>
                    <a:pt x="7620" y="5007"/>
                  </a:lnTo>
                  <a:lnTo>
                    <a:pt x="6643" y="4372"/>
                  </a:lnTo>
                  <a:lnTo>
                    <a:pt x="6668" y="4177"/>
                  </a:lnTo>
                  <a:lnTo>
                    <a:pt x="6668" y="3957"/>
                  </a:lnTo>
                  <a:lnTo>
                    <a:pt x="7718" y="3469"/>
                  </a:lnTo>
                  <a:lnTo>
                    <a:pt x="7791" y="3444"/>
                  </a:lnTo>
                  <a:lnTo>
                    <a:pt x="7865" y="3395"/>
                  </a:lnTo>
                  <a:lnTo>
                    <a:pt x="7938" y="3249"/>
                  </a:lnTo>
                  <a:lnTo>
                    <a:pt x="7962" y="3102"/>
                  </a:lnTo>
                  <a:lnTo>
                    <a:pt x="7962" y="3029"/>
                  </a:lnTo>
                  <a:lnTo>
                    <a:pt x="7962" y="2956"/>
                  </a:lnTo>
                  <a:lnTo>
                    <a:pt x="7767" y="2419"/>
                  </a:lnTo>
                  <a:lnTo>
                    <a:pt x="7743" y="2345"/>
                  </a:lnTo>
                  <a:lnTo>
                    <a:pt x="7694" y="2296"/>
                  </a:lnTo>
                  <a:lnTo>
                    <a:pt x="7572" y="2199"/>
                  </a:lnTo>
                  <a:lnTo>
                    <a:pt x="7449" y="2150"/>
                  </a:lnTo>
                  <a:lnTo>
                    <a:pt x="7278" y="2150"/>
                  </a:lnTo>
                  <a:lnTo>
                    <a:pt x="6155" y="2394"/>
                  </a:lnTo>
                  <a:lnTo>
                    <a:pt x="6033" y="2223"/>
                  </a:lnTo>
                  <a:lnTo>
                    <a:pt x="5886" y="2077"/>
                  </a:lnTo>
                  <a:lnTo>
                    <a:pt x="6277" y="978"/>
                  </a:lnTo>
                  <a:lnTo>
                    <a:pt x="6302" y="904"/>
                  </a:lnTo>
                  <a:lnTo>
                    <a:pt x="6302" y="831"/>
                  </a:lnTo>
                  <a:lnTo>
                    <a:pt x="6277" y="684"/>
                  </a:lnTo>
                  <a:lnTo>
                    <a:pt x="6179" y="562"/>
                  </a:lnTo>
                  <a:lnTo>
                    <a:pt x="6131" y="489"/>
                  </a:lnTo>
                  <a:lnTo>
                    <a:pt x="6082" y="465"/>
                  </a:lnTo>
                  <a:lnTo>
                    <a:pt x="5569" y="196"/>
                  </a:lnTo>
                  <a:lnTo>
                    <a:pt x="5496" y="172"/>
                  </a:lnTo>
                  <a:lnTo>
                    <a:pt x="5276" y="172"/>
                  </a:lnTo>
                  <a:lnTo>
                    <a:pt x="5129" y="245"/>
                  </a:lnTo>
                  <a:lnTo>
                    <a:pt x="5080" y="294"/>
                  </a:lnTo>
                  <a:lnTo>
                    <a:pt x="5032" y="343"/>
                  </a:lnTo>
                  <a:lnTo>
                    <a:pt x="4397" y="1319"/>
                  </a:lnTo>
                  <a:lnTo>
                    <a:pt x="4177" y="1295"/>
                  </a:lnTo>
                  <a:lnTo>
                    <a:pt x="3981" y="1295"/>
                  </a:lnTo>
                  <a:lnTo>
                    <a:pt x="3493" y="245"/>
                  </a:lnTo>
                  <a:lnTo>
                    <a:pt x="3444" y="172"/>
                  </a:lnTo>
                  <a:lnTo>
                    <a:pt x="3395" y="123"/>
                  </a:lnTo>
                  <a:lnTo>
                    <a:pt x="3273" y="49"/>
                  </a:lnTo>
                  <a:lnTo>
                    <a:pt x="3127"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182" name="Google Shape;1182;p48"/>
          <p:cNvGrpSpPr/>
          <p:nvPr/>
        </p:nvGrpSpPr>
        <p:grpSpPr>
          <a:xfrm>
            <a:off x="3177104" y="2638308"/>
            <a:ext cx="346104" cy="353231"/>
            <a:chOff x="3955900" y="2984500"/>
            <a:chExt cx="414000" cy="422525"/>
          </a:xfrm>
        </p:grpSpPr>
        <p:sp>
          <p:nvSpPr>
            <p:cNvPr id="1183" name="Google Shape;1183;p48"/>
            <p:cNvSpPr/>
            <p:nvPr/>
          </p:nvSpPr>
          <p:spPr>
            <a:xfrm>
              <a:off x="3955900" y="2984500"/>
              <a:ext cx="315700" cy="315675"/>
            </a:xfrm>
            <a:custGeom>
              <a:avLst/>
              <a:gdLst/>
              <a:ahLst/>
              <a:cxnLst/>
              <a:rect l="l" t="t" r="r" b="b"/>
              <a:pathLst>
                <a:path w="12628" h="12627" extrusionOk="0">
                  <a:moveTo>
                    <a:pt x="6302" y="977"/>
                  </a:moveTo>
                  <a:lnTo>
                    <a:pt x="6863" y="1026"/>
                  </a:lnTo>
                  <a:lnTo>
                    <a:pt x="7376" y="1099"/>
                  </a:lnTo>
                  <a:lnTo>
                    <a:pt x="7889" y="1221"/>
                  </a:lnTo>
                  <a:lnTo>
                    <a:pt x="8378" y="1417"/>
                  </a:lnTo>
                  <a:lnTo>
                    <a:pt x="8842" y="1636"/>
                  </a:lnTo>
                  <a:lnTo>
                    <a:pt x="9281" y="1905"/>
                  </a:lnTo>
                  <a:lnTo>
                    <a:pt x="9697" y="2198"/>
                  </a:lnTo>
                  <a:lnTo>
                    <a:pt x="10087" y="2540"/>
                  </a:lnTo>
                  <a:lnTo>
                    <a:pt x="10429" y="2931"/>
                  </a:lnTo>
                  <a:lnTo>
                    <a:pt x="10722" y="3346"/>
                  </a:lnTo>
                  <a:lnTo>
                    <a:pt x="10991" y="3786"/>
                  </a:lnTo>
                  <a:lnTo>
                    <a:pt x="11211" y="4250"/>
                  </a:lnTo>
                  <a:lnTo>
                    <a:pt x="11406" y="4738"/>
                  </a:lnTo>
                  <a:lnTo>
                    <a:pt x="11528" y="5251"/>
                  </a:lnTo>
                  <a:lnTo>
                    <a:pt x="11626" y="5764"/>
                  </a:lnTo>
                  <a:lnTo>
                    <a:pt x="11650" y="6326"/>
                  </a:lnTo>
                  <a:lnTo>
                    <a:pt x="11626" y="6863"/>
                  </a:lnTo>
                  <a:lnTo>
                    <a:pt x="11528" y="7400"/>
                  </a:lnTo>
                  <a:lnTo>
                    <a:pt x="11406" y="7913"/>
                  </a:lnTo>
                  <a:lnTo>
                    <a:pt x="11211" y="8402"/>
                  </a:lnTo>
                  <a:lnTo>
                    <a:pt x="10991" y="8866"/>
                  </a:lnTo>
                  <a:lnTo>
                    <a:pt x="10722" y="9305"/>
                  </a:lnTo>
                  <a:lnTo>
                    <a:pt x="10429" y="9696"/>
                  </a:lnTo>
                  <a:lnTo>
                    <a:pt x="10087" y="10087"/>
                  </a:lnTo>
                  <a:lnTo>
                    <a:pt x="9697" y="10429"/>
                  </a:lnTo>
                  <a:lnTo>
                    <a:pt x="9281" y="10746"/>
                  </a:lnTo>
                  <a:lnTo>
                    <a:pt x="8842" y="11015"/>
                  </a:lnTo>
                  <a:lnTo>
                    <a:pt x="8378" y="11235"/>
                  </a:lnTo>
                  <a:lnTo>
                    <a:pt x="7889" y="11406"/>
                  </a:lnTo>
                  <a:lnTo>
                    <a:pt x="7376" y="11552"/>
                  </a:lnTo>
                  <a:lnTo>
                    <a:pt x="6863" y="11625"/>
                  </a:lnTo>
                  <a:lnTo>
                    <a:pt x="6302" y="11650"/>
                  </a:lnTo>
                  <a:lnTo>
                    <a:pt x="5764" y="11625"/>
                  </a:lnTo>
                  <a:lnTo>
                    <a:pt x="5227" y="11552"/>
                  </a:lnTo>
                  <a:lnTo>
                    <a:pt x="4714" y="11406"/>
                  </a:lnTo>
                  <a:lnTo>
                    <a:pt x="4226" y="11235"/>
                  </a:lnTo>
                  <a:lnTo>
                    <a:pt x="3762" y="11015"/>
                  </a:lnTo>
                  <a:lnTo>
                    <a:pt x="3322" y="10746"/>
                  </a:lnTo>
                  <a:lnTo>
                    <a:pt x="2931" y="10429"/>
                  </a:lnTo>
                  <a:lnTo>
                    <a:pt x="2541" y="10087"/>
                  </a:lnTo>
                  <a:lnTo>
                    <a:pt x="2199" y="9696"/>
                  </a:lnTo>
                  <a:lnTo>
                    <a:pt x="1881" y="9305"/>
                  </a:lnTo>
                  <a:lnTo>
                    <a:pt x="1613" y="8866"/>
                  </a:lnTo>
                  <a:lnTo>
                    <a:pt x="1393" y="8402"/>
                  </a:lnTo>
                  <a:lnTo>
                    <a:pt x="1222" y="7913"/>
                  </a:lnTo>
                  <a:lnTo>
                    <a:pt x="1075" y="7400"/>
                  </a:lnTo>
                  <a:lnTo>
                    <a:pt x="1002" y="6863"/>
                  </a:lnTo>
                  <a:lnTo>
                    <a:pt x="978" y="6326"/>
                  </a:lnTo>
                  <a:lnTo>
                    <a:pt x="1002" y="5764"/>
                  </a:lnTo>
                  <a:lnTo>
                    <a:pt x="1075" y="5251"/>
                  </a:lnTo>
                  <a:lnTo>
                    <a:pt x="1222" y="4738"/>
                  </a:lnTo>
                  <a:lnTo>
                    <a:pt x="1393" y="4250"/>
                  </a:lnTo>
                  <a:lnTo>
                    <a:pt x="1613" y="3786"/>
                  </a:lnTo>
                  <a:lnTo>
                    <a:pt x="1881" y="3346"/>
                  </a:lnTo>
                  <a:lnTo>
                    <a:pt x="2199" y="2931"/>
                  </a:lnTo>
                  <a:lnTo>
                    <a:pt x="2541" y="2540"/>
                  </a:lnTo>
                  <a:lnTo>
                    <a:pt x="2931" y="2198"/>
                  </a:lnTo>
                  <a:lnTo>
                    <a:pt x="3322" y="1905"/>
                  </a:lnTo>
                  <a:lnTo>
                    <a:pt x="3762" y="1636"/>
                  </a:lnTo>
                  <a:lnTo>
                    <a:pt x="4226" y="1417"/>
                  </a:lnTo>
                  <a:lnTo>
                    <a:pt x="4714" y="1221"/>
                  </a:lnTo>
                  <a:lnTo>
                    <a:pt x="5227" y="1099"/>
                  </a:lnTo>
                  <a:lnTo>
                    <a:pt x="5764" y="1026"/>
                  </a:lnTo>
                  <a:lnTo>
                    <a:pt x="6302" y="977"/>
                  </a:lnTo>
                  <a:close/>
                  <a:moveTo>
                    <a:pt x="6302" y="0"/>
                  </a:moveTo>
                  <a:lnTo>
                    <a:pt x="5984" y="24"/>
                  </a:lnTo>
                  <a:lnTo>
                    <a:pt x="5667" y="49"/>
                  </a:lnTo>
                  <a:lnTo>
                    <a:pt x="5349" y="73"/>
                  </a:lnTo>
                  <a:lnTo>
                    <a:pt x="5032" y="147"/>
                  </a:lnTo>
                  <a:lnTo>
                    <a:pt x="4739" y="220"/>
                  </a:lnTo>
                  <a:lnTo>
                    <a:pt x="4446" y="293"/>
                  </a:lnTo>
                  <a:lnTo>
                    <a:pt x="4153" y="391"/>
                  </a:lnTo>
                  <a:lnTo>
                    <a:pt x="3859" y="513"/>
                  </a:lnTo>
                  <a:lnTo>
                    <a:pt x="3566" y="635"/>
                  </a:lnTo>
                  <a:lnTo>
                    <a:pt x="3298" y="782"/>
                  </a:lnTo>
                  <a:lnTo>
                    <a:pt x="3029" y="928"/>
                  </a:lnTo>
                  <a:lnTo>
                    <a:pt x="2785" y="1075"/>
                  </a:lnTo>
                  <a:lnTo>
                    <a:pt x="2296" y="1441"/>
                  </a:lnTo>
                  <a:lnTo>
                    <a:pt x="1857" y="1856"/>
                  </a:lnTo>
                  <a:lnTo>
                    <a:pt x="1442" y="2296"/>
                  </a:lnTo>
                  <a:lnTo>
                    <a:pt x="1075" y="2784"/>
                  </a:lnTo>
                  <a:lnTo>
                    <a:pt x="904" y="3053"/>
                  </a:lnTo>
                  <a:lnTo>
                    <a:pt x="758" y="3322"/>
                  </a:lnTo>
                  <a:lnTo>
                    <a:pt x="611" y="3590"/>
                  </a:lnTo>
                  <a:lnTo>
                    <a:pt x="489" y="3859"/>
                  </a:lnTo>
                  <a:lnTo>
                    <a:pt x="391" y="4152"/>
                  </a:lnTo>
                  <a:lnTo>
                    <a:pt x="294" y="4445"/>
                  </a:lnTo>
                  <a:lnTo>
                    <a:pt x="196" y="4738"/>
                  </a:lnTo>
                  <a:lnTo>
                    <a:pt x="123" y="5056"/>
                  </a:lnTo>
                  <a:lnTo>
                    <a:pt x="74" y="5349"/>
                  </a:lnTo>
                  <a:lnTo>
                    <a:pt x="25" y="5666"/>
                  </a:lnTo>
                  <a:lnTo>
                    <a:pt x="1" y="5984"/>
                  </a:lnTo>
                  <a:lnTo>
                    <a:pt x="1" y="6326"/>
                  </a:lnTo>
                  <a:lnTo>
                    <a:pt x="1" y="6643"/>
                  </a:lnTo>
                  <a:lnTo>
                    <a:pt x="25" y="6961"/>
                  </a:lnTo>
                  <a:lnTo>
                    <a:pt x="74" y="7278"/>
                  </a:lnTo>
                  <a:lnTo>
                    <a:pt x="123" y="7596"/>
                  </a:lnTo>
                  <a:lnTo>
                    <a:pt x="196" y="7889"/>
                  </a:lnTo>
                  <a:lnTo>
                    <a:pt x="294" y="8206"/>
                  </a:lnTo>
                  <a:lnTo>
                    <a:pt x="391" y="8499"/>
                  </a:lnTo>
                  <a:lnTo>
                    <a:pt x="489" y="8768"/>
                  </a:lnTo>
                  <a:lnTo>
                    <a:pt x="611" y="9061"/>
                  </a:lnTo>
                  <a:lnTo>
                    <a:pt x="758" y="9330"/>
                  </a:lnTo>
                  <a:lnTo>
                    <a:pt x="904" y="9598"/>
                  </a:lnTo>
                  <a:lnTo>
                    <a:pt x="1075" y="9843"/>
                  </a:lnTo>
                  <a:lnTo>
                    <a:pt x="1442" y="10331"/>
                  </a:lnTo>
                  <a:lnTo>
                    <a:pt x="1857" y="10771"/>
                  </a:lnTo>
                  <a:lnTo>
                    <a:pt x="2296" y="11186"/>
                  </a:lnTo>
                  <a:lnTo>
                    <a:pt x="2785" y="11552"/>
                  </a:lnTo>
                  <a:lnTo>
                    <a:pt x="3029" y="11723"/>
                  </a:lnTo>
                  <a:lnTo>
                    <a:pt x="3298" y="11870"/>
                  </a:lnTo>
                  <a:lnTo>
                    <a:pt x="3566" y="12016"/>
                  </a:lnTo>
                  <a:lnTo>
                    <a:pt x="3859" y="12138"/>
                  </a:lnTo>
                  <a:lnTo>
                    <a:pt x="4153" y="12236"/>
                  </a:lnTo>
                  <a:lnTo>
                    <a:pt x="4446" y="12334"/>
                  </a:lnTo>
                  <a:lnTo>
                    <a:pt x="4739" y="12431"/>
                  </a:lnTo>
                  <a:lnTo>
                    <a:pt x="5032" y="12505"/>
                  </a:lnTo>
                  <a:lnTo>
                    <a:pt x="5349" y="12553"/>
                  </a:lnTo>
                  <a:lnTo>
                    <a:pt x="5667" y="12602"/>
                  </a:lnTo>
                  <a:lnTo>
                    <a:pt x="5984" y="12627"/>
                  </a:lnTo>
                  <a:lnTo>
                    <a:pt x="6644" y="12627"/>
                  </a:lnTo>
                  <a:lnTo>
                    <a:pt x="6961" y="12602"/>
                  </a:lnTo>
                  <a:lnTo>
                    <a:pt x="7279" y="12553"/>
                  </a:lnTo>
                  <a:lnTo>
                    <a:pt x="7572" y="12505"/>
                  </a:lnTo>
                  <a:lnTo>
                    <a:pt x="7889" y="12431"/>
                  </a:lnTo>
                  <a:lnTo>
                    <a:pt x="8182" y="12334"/>
                  </a:lnTo>
                  <a:lnTo>
                    <a:pt x="8475" y="12236"/>
                  </a:lnTo>
                  <a:lnTo>
                    <a:pt x="8768" y="12138"/>
                  </a:lnTo>
                  <a:lnTo>
                    <a:pt x="9037" y="12016"/>
                  </a:lnTo>
                  <a:lnTo>
                    <a:pt x="9306" y="11870"/>
                  </a:lnTo>
                  <a:lnTo>
                    <a:pt x="9574" y="11723"/>
                  </a:lnTo>
                  <a:lnTo>
                    <a:pt x="9843" y="11552"/>
                  </a:lnTo>
                  <a:lnTo>
                    <a:pt x="10332" y="11186"/>
                  </a:lnTo>
                  <a:lnTo>
                    <a:pt x="10771" y="10771"/>
                  </a:lnTo>
                  <a:lnTo>
                    <a:pt x="11186" y="10331"/>
                  </a:lnTo>
                  <a:lnTo>
                    <a:pt x="11553" y="9843"/>
                  </a:lnTo>
                  <a:lnTo>
                    <a:pt x="11699" y="9598"/>
                  </a:lnTo>
                  <a:lnTo>
                    <a:pt x="11846" y="9330"/>
                  </a:lnTo>
                  <a:lnTo>
                    <a:pt x="11992" y="9061"/>
                  </a:lnTo>
                  <a:lnTo>
                    <a:pt x="12114" y="8768"/>
                  </a:lnTo>
                  <a:lnTo>
                    <a:pt x="12237" y="8499"/>
                  </a:lnTo>
                  <a:lnTo>
                    <a:pt x="12334" y="8206"/>
                  </a:lnTo>
                  <a:lnTo>
                    <a:pt x="12432" y="7889"/>
                  </a:lnTo>
                  <a:lnTo>
                    <a:pt x="12481" y="7596"/>
                  </a:lnTo>
                  <a:lnTo>
                    <a:pt x="12554" y="7278"/>
                  </a:lnTo>
                  <a:lnTo>
                    <a:pt x="12578" y="6961"/>
                  </a:lnTo>
                  <a:lnTo>
                    <a:pt x="12603" y="6643"/>
                  </a:lnTo>
                  <a:lnTo>
                    <a:pt x="12627" y="6326"/>
                  </a:lnTo>
                  <a:lnTo>
                    <a:pt x="12603" y="5984"/>
                  </a:lnTo>
                  <a:lnTo>
                    <a:pt x="12578" y="5666"/>
                  </a:lnTo>
                  <a:lnTo>
                    <a:pt x="12554" y="5349"/>
                  </a:lnTo>
                  <a:lnTo>
                    <a:pt x="12481" y="5056"/>
                  </a:lnTo>
                  <a:lnTo>
                    <a:pt x="12432" y="4738"/>
                  </a:lnTo>
                  <a:lnTo>
                    <a:pt x="12334" y="4445"/>
                  </a:lnTo>
                  <a:lnTo>
                    <a:pt x="12237" y="4152"/>
                  </a:lnTo>
                  <a:lnTo>
                    <a:pt x="12114" y="3859"/>
                  </a:lnTo>
                  <a:lnTo>
                    <a:pt x="11992" y="3590"/>
                  </a:lnTo>
                  <a:lnTo>
                    <a:pt x="11846" y="3322"/>
                  </a:lnTo>
                  <a:lnTo>
                    <a:pt x="11699" y="3053"/>
                  </a:lnTo>
                  <a:lnTo>
                    <a:pt x="11553" y="2784"/>
                  </a:lnTo>
                  <a:lnTo>
                    <a:pt x="11186" y="2296"/>
                  </a:lnTo>
                  <a:lnTo>
                    <a:pt x="10771" y="1856"/>
                  </a:lnTo>
                  <a:lnTo>
                    <a:pt x="10332" y="1441"/>
                  </a:lnTo>
                  <a:lnTo>
                    <a:pt x="9843" y="1075"/>
                  </a:lnTo>
                  <a:lnTo>
                    <a:pt x="9574" y="928"/>
                  </a:lnTo>
                  <a:lnTo>
                    <a:pt x="9306" y="782"/>
                  </a:lnTo>
                  <a:lnTo>
                    <a:pt x="9037" y="635"/>
                  </a:lnTo>
                  <a:lnTo>
                    <a:pt x="8768" y="513"/>
                  </a:lnTo>
                  <a:lnTo>
                    <a:pt x="8475" y="391"/>
                  </a:lnTo>
                  <a:lnTo>
                    <a:pt x="8182" y="293"/>
                  </a:lnTo>
                  <a:lnTo>
                    <a:pt x="7889" y="220"/>
                  </a:lnTo>
                  <a:lnTo>
                    <a:pt x="7572" y="147"/>
                  </a:lnTo>
                  <a:lnTo>
                    <a:pt x="7279" y="73"/>
                  </a:lnTo>
                  <a:lnTo>
                    <a:pt x="6961" y="49"/>
                  </a:lnTo>
                  <a:lnTo>
                    <a:pt x="6644" y="24"/>
                  </a:lnTo>
                  <a:lnTo>
                    <a:pt x="6302"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84" name="Google Shape;1184;p48"/>
            <p:cNvSpPr/>
            <p:nvPr/>
          </p:nvSpPr>
          <p:spPr>
            <a:xfrm>
              <a:off x="3992525" y="3021125"/>
              <a:ext cx="242425" cy="242425"/>
            </a:xfrm>
            <a:custGeom>
              <a:avLst/>
              <a:gdLst/>
              <a:ahLst/>
              <a:cxnLst/>
              <a:rect l="l" t="t" r="r" b="b"/>
              <a:pathLst>
                <a:path w="9697" h="9697" extrusionOk="0">
                  <a:moveTo>
                    <a:pt x="4934" y="1466"/>
                  </a:moveTo>
                  <a:lnTo>
                    <a:pt x="5008" y="1490"/>
                  </a:lnTo>
                  <a:lnTo>
                    <a:pt x="5081" y="1539"/>
                  </a:lnTo>
                  <a:lnTo>
                    <a:pt x="5154" y="1588"/>
                  </a:lnTo>
                  <a:lnTo>
                    <a:pt x="5203" y="1637"/>
                  </a:lnTo>
                  <a:lnTo>
                    <a:pt x="5252" y="1734"/>
                  </a:lnTo>
                  <a:lnTo>
                    <a:pt x="5276" y="1808"/>
                  </a:lnTo>
                  <a:lnTo>
                    <a:pt x="5276" y="1905"/>
                  </a:lnTo>
                  <a:lnTo>
                    <a:pt x="5276" y="1979"/>
                  </a:lnTo>
                  <a:lnTo>
                    <a:pt x="5252" y="2076"/>
                  </a:lnTo>
                  <a:lnTo>
                    <a:pt x="5203" y="2150"/>
                  </a:lnTo>
                  <a:lnTo>
                    <a:pt x="5154" y="2198"/>
                  </a:lnTo>
                  <a:lnTo>
                    <a:pt x="5081" y="2247"/>
                  </a:lnTo>
                  <a:lnTo>
                    <a:pt x="5008" y="2296"/>
                  </a:lnTo>
                  <a:lnTo>
                    <a:pt x="4934" y="2321"/>
                  </a:lnTo>
                  <a:lnTo>
                    <a:pt x="4837" y="2345"/>
                  </a:lnTo>
                  <a:lnTo>
                    <a:pt x="4593" y="2345"/>
                  </a:lnTo>
                  <a:lnTo>
                    <a:pt x="4348" y="2394"/>
                  </a:lnTo>
                  <a:lnTo>
                    <a:pt x="4104" y="2443"/>
                  </a:lnTo>
                  <a:lnTo>
                    <a:pt x="3860" y="2540"/>
                  </a:lnTo>
                  <a:lnTo>
                    <a:pt x="3640" y="2638"/>
                  </a:lnTo>
                  <a:lnTo>
                    <a:pt x="3445" y="2760"/>
                  </a:lnTo>
                  <a:lnTo>
                    <a:pt x="3249" y="2907"/>
                  </a:lnTo>
                  <a:lnTo>
                    <a:pt x="3054" y="3078"/>
                  </a:lnTo>
                  <a:lnTo>
                    <a:pt x="2907" y="3249"/>
                  </a:lnTo>
                  <a:lnTo>
                    <a:pt x="2761" y="3444"/>
                  </a:lnTo>
                  <a:lnTo>
                    <a:pt x="2639" y="3664"/>
                  </a:lnTo>
                  <a:lnTo>
                    <a:pt x="2517" y="3884"/>
                  </a:lnTo>
                  <a:lnTo>
                    <a:pt x="2443" y="4103"/>
                  </a:lnTo>
                  <a:lnTo>
                    <a:pt x="2370" y="4348"/>
                  </a:lnTo>
                  <a:lnTo>
                    <a:pt x="2346" y="4592"/>
                  </a:lnTo>
                  <a:lnTo>
                    <a:pt x="2321" y="4861"/>
                  </a:lnTo>
                  <a:lnTo>
                    <a:pt x="2321" y="4934"/>
                  </a:lnTo>
                  <a:lnTo>
                    <a:pt x="2297" y="5032"/>
                  </a:lnTo>
                  <a:lnTo>
                    <a:pt x="2248" y="5105"/>
                  </a:lnTo>
                  <a:lnTo>
                    <a:pt x="2199" y="5154"/>
                  </a:lnTo>
                  <a:lnTo>
                    <a:pt x="2126" y="5227"/>
                  </a:lnTo>
                  <a:lnTo>
                    <a:pt x="2053" y="5251"/>
                  </a:lnTo>
                  <a:lnTo>
                    <a:pt x="1979" y="5276"/>
                  </a:lnTo>
                  <a:lnTo>
                    <a:pt x="1882" y="5300"/>
                  </a:lnTo>
                  <a:lnTo>
                    <a:pt x="1808" y="5276"/>
                  </a:lnTo>
                  <a:lnTo>
                    <a:pt x="1711" y="5251"/>
                  </a:lnTo>
                  <a:lnTo>
                    <a:pt x="1637" y="5227"/>
                  </a:lnTo>
                  <a:lnTo>
                    <a:pt x="1564" y="5154"/>
                  </a:lnTo>
                  <a:lnTo>
                    <a:pt x="1515" y="5105"/>
                  </a:lnTo>
                  <a:lnTo>
                    <a:pt x="1491" y="5032"/>
                  </a:lnTo>
                  <a:lnTo>
                    <a:pt x="1466" y="4934"/>
                  </a:lnTo>
                  <a:lnTo>
                    <a:pt x="1442" y="4861"/>
                  </a:lnTo>
                  <a:lnTo>
                    <a:pt x="1466" y="4494"/>
                  </a:lnTo>
                  <a:lnTo>
                    <a:pt x="1515" y="4177"/>
                  </a:lnTo>
                  <a:lnTo>
                    <a:pt x="1588" y="3835"/>
                  </a:lnTo>
                  <a:lnTo>
                    <a:pt x="1711" y="3542"/>
                  </a:lnTo>
                  <a:lnTo>
                    <a:pt x="1857" y="3224"/>
                  </a:lnTo>
                  <a:lnTo>
                    <a:pt x="2028" y="2956"/>
                  </a:lnTo>
                  <a:lnTo>
                    <a:pt x="2223" y="2687"/>
                  </a:lnTo>
                  <a:lnTo>
                    <a:pt x="2443" y="2443"/>
                  </a:lnTo>
                  <a:lnTo>
                    <a:pt x="2688" y="2223"/>
                  </a:lnTo>
                  <a:lnTo>
                    <a:pt x="2956" y="2028"/>
                  </a:lnTo>
                  <a:lnTo>
                    <a:pt x="3225" y="1857"/>
                  </a:lnTo>
                  <a:lnTo>
                    <a:pt x="3518" y="1710"/>
                  </a:lnTo>
                  <a:lnTo>
                    <a:pt x="3835" y="1612"/>
                  </a:lnTo>
                  <a:lnTo>
                    <a:pt x="4153" y="1515"/>
                  </a:lnTo>
                  <a:lnTo>
                    <a:pt x="4495" y="1466"/>
                  </a:lnTo>
                  <a:close/>
                  <a:moveTo>
                    <a:pt x="4837" y="0"/>
                  </a:moveTo>
                  <a:lnTo>
                    <a:pt x="4348" y="25"/>
                  </a:lnTo>
                  <a:lnTo>
                    <a:pt x="3860" y="98"/>
                  </a:lnTo>
                  <a:lnTo>
                    <a:pt x="3396" y="220"/>
                  </a:lnTo>
                  <a:lnTo>
                    <a:pt x="2956" y="391"/>
                  </a:lnTo>
                  <a:lnTo>
                    <a:pt x="2541" y="587"/>
                  </a:lnTo>
                  <a:lnTo>
                    <a:pt x="2150" y="831"/>
                  </a:lnTo>
                  <a:lnTo>
                    <a:pt x="1759" y="1124"/>
                  </a:lnTo>
                  <a:lnTo>
                    <a:pt x="1418" y="1441"/>
                  </a:lnTo>
                  <a:lnTo>
                    <a:pt x="1100" y="1783"/>
                  </a:lnTo>
                  <a:lnTo>
                    <a:pt x="831" y="2150"/>
                  </a:lnTo>
                  <a:lnTo>
                    <a:pt x="587" y="2540"/>
                  </a:lnTo>
                  <a:lnTo>
                    <a:pt x="392" y="2980"/>
                  </a:lnTo>
                  <a:lnTo>
                    <a:pt x="221" y="3420"/>
                  </a:lnTo>
                  <a:lnTo>
                    <a:pt x="99" y="3884"/>
                  </a:lnTo>
                  <a:lnTo>
                    <a:pt x="25" y="4348"/>
                  </a:lnTo>
                  <a:lnTo>
                    <a:pt x="1" y="4861"/>
                  </a:lnTo>
                  <a:lnTo>
                    <a:pt x="25" y="5349"/>
                  </a:lnTo>
                  <a:lnTo>
                    <a:pt x="99" y="5838"/>
                  </a:lnTo>
                  <a:lnTo>
                    <a:pt x="221" y="6302"/>
                  </a:lnTo>
                  <a:lnTo>
                    <a:pt x="392" y="6741"/>
                  </a:lnTo>
                  <a:lnTo>
                    <a:pt x="587" y="7156"/>
                  </a:lnTo>
                  <a:lnTo>
                    <a:pt x="831" y="7547"/>
                  </a:lnTo>
                  <a:lnTo>
                    <a:pt x="1100" y="7938"/>
                  </a:lnTo>
                  <a:lnTo>
                    <a:pt x="1418" y="8280"/>
                  </a:lnTo>
                  <a:lnTo>
                    <a:pt x="1759" y="8597"/>
                  </a:lnTo>
                  <a:lnTo>
                    <a:pt x="2150" y="8866"/>
                  </a:lnTo>
                  <a:lnTo>
                    <a:pt x="2541" y="9110"/>
                  </a:lnTo>
                  <a:lnTo>
                    <a:pt x="2956" y="9306"/>
                  </a:lnTo>
                  <a:lnTo>
                    <a:pt x="3396" y="9477"/>
                  </a:lnTo>
                  <a:lnTo>
                    <a:pt x="3860" y="9599"/>
                  </a:lnTo>
                  <a:lnTo>
                    <a:pt x="4348" y="9672"/>
                  </a:lnTo>
                  <a:lnTo>
                    <a:pt x="4837" y="9696"/>
                  </a:lnTo>
                  <a:lnTo>
                    <a:pt x="5350" y="9672"/>
                  </a:lnTo>
                  <a:lnTo>
                    <a:pt x="5814" y="9599"/>
                  </a:lnTo>
                  <a:lnTo>
                    <a:pt x="6278" y="9477"/>
                  </a:lnTo>
                  <a:lnTo>
                    <a:pt x="6717" y="9306"/>
                  </a:lnTo>
                  <a:lnTo>
                    <a:pt x="7157" y="9110"/>
                  </a:lnTo>
                  <a:lnTo>
                    <a:pt x="7548" y="8866"/>
                  </a:lnTo>
                  <a:lnTo>
                    <a:pt x="7914" y="8597"/>
                  </a:lnTo>
                  <a:lnTo>
                    <a:pt x="8256" y="8280"/>
                  </a:lnTo>
                  <a:lnTo>
                    <a:pt x="8573" y="7938"/>
                  </a:lnTo>
                  <a:lnTo>
                    <a:pt x="8867" y="7547"/>
                  </a:lnTo>
                  <a:lnTo>
                    <a:pt x="9111" y="7156"/>
                  </a:lnTo>
                  <a:lnTo>
                    <a:pt x="9306" y="6741"/>
                  </a:lnTo>
                  <a:lnTo>
                    <a:pt x="9477" y="6302"/>
                  </a:lnTo>
                  <a:lnTo>
                    <a:pt x="9599" y="5838"/>
                  </a:lnTo>
                  <a:lnTo>
                    <a:pt x="9673" y="5349"/>
                  </a:lnTo>
                  <a:lnTo>
                    <a:pt x="9697" y="4861"/>
                  </a:lnTo>
                  <a:lnTo>
                    <a:pt x="9673" y="4348"/>
                  </a:lnTo>
                  <a:lnTo>
                    <a:pt x="9599" y="3884"/>
                  </a:lnTo>
                  <a:lnTo>
                    <a:pt x="9477" y="3420"/>
                  </a:lnTo>
                  <a:lnTo>
                    <a:pt x="9306" y="2980"/>
                  </a:lnTo>
                  <a:lnTo>
                    <a:pt x="9111" y="2540"/>
                  </a:lnTo>
                  <a:lnTo>
                    <a:pt x="8867" y="2150"/>
                  </a:lnTo>
                  <a:lnTo>
                    <a:pt x="8573" y="1783"/>
                  </a:lnTo>
                  <a:lnTo>
                    <a:pt x="8256" y="1441"/>
                  </a:lnTo>
                  <a:lnTo>
                    <a:pt x="7914" y="1124"/>
                  </a:lnTo>
                  <a:lnTo>
                    <a:pt x="7548" y="831"/>
                  </a:lnTo>
                  <a:lnTo>
                    <a:pt x="7157" y="587"/>
                  </a:lnTo>
                  <a:lnTo>
                    <a:pt x="6717" y="391"/>
                  </a:lnTo>
                  <a:lnTo>
                    <a:pt x="6278" y="220"/>
                  </a:lnTo>
                  <a:lnTo>
                    <a:pt x="5814" y="98"/>
                  </a:lnTo>
                  <a:lnTo>
                    <a:pt x="5350" y="25"/>
                  </a:lnTo>
                  <a:lnTo>
                    <a:pt x="4837"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85" name="Google Shape;1185;p48"/>
            <p:cNvSpPr/>
            <p:nvPr/>
          </p:nvSpPr>
          <p:spPr>
            <a:xfrm>
              <a:off x="4215400" y="3253150"/>
              <a:ext cx="154500" cy="153875"/>
            </a:xfrm>
            <a:custGeom>
              <a:avLst/>
              <a:gdLst/>
              <a:ahLst/>
              <a:cxnLst/>
              <a:rect l="l" t="t" r="r" b="b"/>
              <a:pathLst>
                <a:path w="6180" h="6155" extrusionOk="0">
                  <a:moveTo>
                    <a:pt x="1075" y="0"/>
                  </a:moveTo>
                  <a:lnTo>
                    <a:pt x="831" y="269"/>
                  </a:lnTo>
                  <a:lnTo>
                    <a:pt x="562" y="537"/>
                  </a:lnTo>
                  <a:lnTo>
                    <a:pt x="293" y="782"/>
                  </a:lnTo>
                  <a:lnTo>
                    <a:pt x="0" y="1026"/>
                  </a:lnTo>
                  <a:lnTo>
                    <a:pt x="4983" y="6008"/>
                  </a:lnTo>
                  <a:lnTo>
                    <a:pt x="5056" y="6057"/>
                  </a:lnTo>
                  <a:lnTo>
                    <a:pt x="5129" y="6106"/>
                  </a:lnTo>
                  <a:lnTo>
                    <a:pt x="5227" y="6130"/>
                  </a:lnTo>
                  <a:lnTo>
                    <a:pt x="5325" y="6155"/>
                  </a:lnTo>
                  <a:lnTo>
                    <a:pt x="5422" y="6130"/>
                  </a:lnTo>
                  <a:lnTo>
                    <a:pt x="5496" y="6106"/>
                  </a:lnTo>
                  <a:lnTo>
                    <a:pt x="5593" y="6057"/>
                  </a:lnTo>
                  <a:lnTo>
                    <a:pt x="5667" y="6008"/>
                  </a:lnTo>
                  <a:lnTo>
                    <a:pt x="6033" y="5642"/>
                  </a:lnTo>
                  <a:lnTo>
                    <a:pt x="6106" y="5569"/>
                  </a:lnTo>
                  <a:lnTo>
                    <a:pt x="6155" y="5471"/>
                  </a:lnTo>
                  <a:lnTo>
                    <a:pt x="6179" y="5373"/>
                  </a:lnTo>
                  <a:lnTo>
                    <a:pt x="6179" y="5300"/>
                  </a:lnTo>
                  <a:lnTo>
                    <a:pt x="6179" y="5202"/>
                  </a:lnTo>
                  <a:lnTo>
                    <a:pt x="6155" y="5105"/>
                  </a:lnTo>
                  <a:lnTo>
                    <a:pt x="6106" y="5031"/>
                  </a:lnTo>
                  <a:lnTo>
                    <a:pt x="6033" y="4934"/>
                  </a:lnTo>
                  <a:lnTo>
                    <a:pt x="1075"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186" name="Google Shape;1186;p48"/>
          <p:cNvSpPr/>
          <p:nvPr/>
        </p:nvSpPr>
        <p:spPr>
          <a:xfrm>
            <a:off x="341117" y="3226449"/>
            <a:ext cx="386922" cy="304241"/>
          </a:xfrm>
          <a:custGeom>
            <a:avLst/>
            <a:gdLst/>
            <a:ahLst/>
            <a:cxnLst/>
            <a:rect l="l" t="t" r="r" b="b"/>
            <a:pathLst>
              <a:path w="18513" h="14557" extrusionOk="0">
                <a:moveTo>
                  <a:pt x="9159" y="2125"/>
                </a:moveTo>
                <a:lnTo>
                  <a:pt x="9403" y="2150"/>
                </a:lnTo>
                <a:lnTo>
                  <a:pt x="9672" y="2198"/>
                </a:lnTo>
                <a:lnTo>
                  <a:pt x="9916" y="2272"/>
                </a:lnTo>
                <a:lnTo>
                  <a:pt x="10160" y="2345"/>
                </a:lnTo>
                <a:lnTo>
                  <a:pt x="10404" y="2443"/>
                </a:lnTo>
                <a:lnTo>
                  <a:pt x="10624" y="2565"/>
                </a:lnTo>
                <a:lnTo>
                  <a:pt x="10820" y="2687"/>
                </a:lnTo>
                <a:lnTo>
                  <a:pt x="10893" y="2760"/>
                </a:lnTo>
                <a:lnTo>
                  <a:pt x="10942" y="2858"/>
                </a:lnTo>
                <a:lnTo>
                  <a:pt x="10942" y="2956"/>
                </a:lnTo>
                <a:lnTo>
                  <a:pt x="10917" y="3078"/>
                </a:lnTo>
                <a:lnTo>
                  <a:pt x="10844" y="3151"/>
                </a:lnTo>
                <a:lnTo>
                  <a:pt x="10771" y="3200"/>
                </a:lnTo>
                <a:lnTo>
                  <a:pt x="10698" y="3224"/>
                </a:lnTo>
                <a:lnTo>
                  <a:pt x="10600" y="3175"/>
                </a:lnTo>
                <a:lnTo>
                  <a:pt x="10404" y="3053"/>
                </a:lnTo>
                <a:lnTo>
                  <a:pt x="10209" y="2956"/>
                </a:lnTo>
                <a:lnTo>
                  <a:pt x="10014" y="2882"/>
                </a:lnTo>
                <a:lnTo>
                  <a:pt x="9794" y="2809"/>
                </a:lnTo>
                <a:lnTo>
                  <a:pt x="9574" y="2760"/>
                </a:lnTo>
                <a:lnTo>
                  <a:pt x="9354" y="2711"/>
                </a:lnTo>
                <a:lnTo>
                  <a:pt x="9110" y="2687"/>
                </a:lnTo>
                <a:lnTo>
                  <a:pt x="8646" y="2687"/>
                </a:lnTo>
                <a:lnTo>
                  <a:pt x="8426" y="2711"/>
                </a:lnTo>
                <a:lnTo>
                  <a:pt x="8206" y="2760"/>
                </a:lnTo>
                <a:lnTo>
                  <a:pt x="7987" y="2809"/>
                </a:lnTo>
                <a:lnTo>
                  <a:pt x="7767" y="2882"/>
                </a:lnTo>
                <a:lnTo>
                  <a:pt x="7547" y="2956"/>
                </a:lnTo>
                <a:lnTo>
                  <a:pt x="7352" y="3053"/>
                </a:lnTo>
                <a:lnTo>
                  <a:pt x="7181" y="3175"/>
                </a:lnTo>
                <a:lnTo>
                  <a:pt x="7107" y="3200"/>
                </a:lnTo>
                <a:lnTo>
                  <a:pt x="7059" y="3224"/>
                </a:lnTo>
                <a:lnTo>
                  <a:pt x="7010" y="3200"/>
                </a:lnTo>
                <a:lnTo>
                  <a:pt x="6936" y="3175"/>
                </a:lnTo>
                <a:lnTo>
                  <a:pt x="6888" y="3127"/>
                </a:lnTo>
                <a:lnTo>
                  <a:pt x="6863" y="3078"/>
                </a:lnTo>
                <a:lnTo>
                  <a:pt x="6839" y="2956"/>
                </a:lnTo>
                <a:lnTo>
                  <a:pt x="6839" y="2858"/>
                </a:lnTo>
                <a:lnTo>
                  <a:pt x="6888" y="2760"/>
                </a:lnTo>
                <a:lnTo>
                  <a:pt x="6936" y="2687"/>
                </a:lnTo>
                <a:lnTo>
                  <a:pt x="7156" y="2565"/>
                </a:lnTo>
                <a:lnTo>
                  <a:pt x="7376" y="2443"/>
                </a:lnTo>
                <a:lnTo>
                  <a:pt x="7620" y="2345"/>
                </a:lnTo>
                <a:lnTo>
                  <a:pt x="7864" y="2272"/>
                </a:lnTo>
                <a:lnTo>
                  <a:pt x="8109" y="2198"/>
                </a:lnTo>
                <a:lnTo>
                  <a:pt x="8377" y="2150"/>
                </a:lnTo>
                <a:lnTo>
                  <a:pt x="8622" y="2125"/>
                </a:lnTo>
                <a:close/>
                <a:moveTo>
                  <a:pt x="3761" y="5373"/>
                </a:moveTo>
                <a:lnTo>
                  <a:pt x="3884" y="5398"/>
                </a:lnTo>
                <a:lnTo>
                  <a:pt x="4030" y="5447"/>
                </a:lnTo>
                <a:lnTo>
                  <a:pt x="4128" y="5496"/>
                </a:lnTo>
                <a:lnTo>
                  <a:pt x="4250" y="5569"/>
                </a:lnTo>
                <a:lnTo>
                  <a:pt x="4323" y="5691"/>
                </a:lnTo>
                <a:lnTo>
                  <a:pt x="4372" y="5789"/>
                </a:lnTo>
                <a:lnTo>
                  <a:pt x="4421" y="5911"/>
                </a:lnTo>
                <a:lnTo>
                  <a:pt x="4445" y="6057"/>
                </a:lnTo>
                <a:lnTo>
                  <a:pt x="4421" y="6204"/>
                </a:lnTo>
                <a:lnTo>
                  <a:pt x="4372" y="6326"/>
                </a:lnTo>
                <a:lnTo>
                  <a:pt x="4323" y="6448"/>
                </a:lnTo>
                <a:lnTo>
                  <a:pt x="4250" y="6546"/>
                </a:lnTo>
                <a:lnTo>
                  <a:pt x="4128" y="6619"/>
                </a:lnTo>
                <a:lnTo>
                  <a:pt x="4030" y="6692"/>
                </a:lnTo>
                <a:lnTo>
                  <a:pt x="3884" y="6717"/>
                </a:lnTo>
                <a:lnTo>
                  <a:pt x="3761" y="6741"/>
                </a:lnTo>
                <a:lnTo>
                  <a:pt x="3615" y="6717"/>
                </a:lnTo>
                <a:lnTo>
                  <a:pt x="3493" y="6692"/>
                </a:lnTo>
                <a:lnTo>
                  <a:pt x="3371" y="6619"/>
                </a:lnTo>
                <a:lnTo>
                  <a:pt x="3273" y="6546"/>
                </a:lnTo>
                <a:lnTo>
                  <a:pt x="3200" y="6448"/>
                </a:lnTo>
                <a:lnTo>
                  <a:pt x="3126" y="6326"/>
                </a:lnTo>
                <a:lnTo>
                  <a:pt x="3102" y="6204"/>
                </a:lnTo>
                <a:lnTo>
                  <a:pt x="3078" y="6057"/>
                </a:lnTo>
                <a:lnTo>
                  <a:pt x="3102" y="5911"/>
                </a:lnTo>
                <a:lnTo>
                  <a:pt x="3126" y="5789"/>
                </a:lnTo>
                <a:lnTo>
                  <a:pt x="3200" y="5691"/>
                </a:lnTo>
                <a:lnTo>
                  <a:pt x="3273" y="5569"/>
                </a:lnTo>
                <a:lnTo>
                  <a:pt x="3371" y="5496"/>
                </a:lnTo>
                <a:lnTo>
                  <a:pt x="3493" y="5447"/>
                </a:lnTo>
                <a:lnTo>
                  <a:pt x="3615" y="5398"/>
                </a:lnTo>
                <a:lnTo>
                  <a:pt x="3761" y="5373"/>
                </a:lnTo>
                <a:close/>
                <a:moveTo>
                  <a:pt x="17609" y="6741"/>
                </a:moveTo>
                <a:lnTo>
                  <a:pt x="17609" y="6790"/>
                </a:lnTo>
                <a:lnTo>
                  <a:pt x="17585" y="6888"/>
                </a:lnTo>
                <a:lnTo>
                  <a:pt x="17560" y="6937"/>
                </a:lnTo>
                <a:lnTo>
                  <a:pt x="17512" y="7010"/>
                </a:lnTo>
                <a:lnTo>
                  <a:pt x="17365" y="7132"/>
                </a:lnTo>
                <a:lnTo>
                  <a:pt x="17365" y="7132"/>
                </a:lnTo>
                <a:lnTo>
                  <a:pt x="17389" y="7010"/>
                </a:lnTo>
                <a:lnTo>
                  <a:pt x="17414" y="6863"/>
                </a:lnTo>
                <a:lnTo>
                  <a:pt x="17463" y="6790"/>
                </a:lnTo>
                <a:lnTo>
                  <a:pt x="17512" y="6766"/>
                </a:lnTo>
                <a:lnTo>
                  <a:pt x="17560" y="6741"/>
                </a:lnTo>
                <a:close/>
                <a:moveTo>
                  <a:pt x="4836" y="0"/>
                </a:moveTo>
                <a:lnTo>
                  <a:pt x="4738" y="196"/>
                </a:lnTo>
                <a:lnTo>
                  <a:pt x="4641" y="391"/>
                </a:lnTo>
                <a:lnTo>
                  <a:pt x="4543" y="684"/>
                </a:lnTo>
                <a:lnTo>
                  <a:pt x="4445" y="1002"/>
                </a:lnTo>
                <a:lnTo>
                  <a:pt x="4396" y="1393"/>
                </a:lnTo>
                <a:lnTo>
                  <a:pt x="4372" y="1783"/>
                </a:lnTo>
                <a:lnTo>
                  <a:pt x="4372" y="2003"/>
                </a:lnTo>
                <a:lnTo>
                  <a:pt x="4421" y="2223"/>
                </a:lnTo>
                <a:lnTo>
                  <a:pt x="4079" y="2443"/>
                </a:lnTo>
                <a:lnTo>
                  <a:pt x="3688" y="2736"/>
                </a:lnTo>
                <a:lnTo>
                  <a:pt x="3273" y="3151"/>
                </a:lnTo>
                <a:lnTo>
                  <a:pt x="2833" y="3615"/>
                </a:lnTo>
                <a:lnTo>
                  <a:pt x="2418" y="4128"/>
                </a:lnTo>
                <a:lnTo>
                  <a:pt x="2027" y="4665"/>
                </a:lnTo>
                <a:lnTo>
                  <a:pt x="1856" y="4958"/>
                </a:lnTo>
                <a:lnTo>
                  <a:pt x="1710" y="5251"/>
                </a:lnTo>
                <a:lnTo>
                  <a:pt x="1563" y="5544"/>
                </a:lnTo>
                <a:lnTo>
                  <a:pt x="1466" y="5813"/>
                </a:lnTo>
                <a:lnTo>
                  <a:pt x="562" y="5813"/>
                </a:lnTo>
                <a:lnTo>
                  <a:pt x="464" y="5838"/>
                </a:lnTo>
                <a:lnTo>
                  <a:pt x="342" y="5862"/>
                </a:lnTo>
                <a:lnTo>
                  <a:pt x="244" y="5911"/>
                </a:lnTo>
                <a:lnTo>
                  <a:pt x="171" y="5984"/>
                </a:lnTo>
                <a:lnTo>
                  <a:pt x="98" y="6057"/>
                </a:lnTo>
                <a:lnTo>
                  <a:pt x="49" y="6155"/>
                </a:lnTo>
                <a:lnTo>
                  <a:pt x="25" y="6277"/>
                </a:lnTo>
                <a:lnTo>
                  <a:pt x="0" y="6375"/>
                </a:lnTo>
                <a:lnTo>
                  <a:pt x="0" y="8622"/>
                </a:lnTo>
                <a:lnTo>
                  <a:pt x="25" y="8744"/>
                </a:lnTo>
                <a:lnTo>
                  <a:pt x="49" y="8842"/>
                </a:lnTo>
                <a:lnTo>
                  <a:pt x="98" y="8939"/>
                </a:lnTo>
                <a:lnTo>
                  <a:pt x="171" y="9013"/>
                </a:lnTo>
                <a:lnTo>
                  <a:pt x="244" y="9086"/>
                </a:lnTo>
                <a:lnTo>
                  <a:pt x="342" y="9135"/>
                </a:lnTo>
                <a:lnTo>
                  <a:pt x="464" y="9183"/>
                </a:lnTo>
                <a:lnTo>
                  <a:pt x="1514" y="9183"/>
                </a:lnTo>
                <a:lnTo>
                  <a:pt x="1588" y="9379"/>
                </a:lnTo>
                <a:lnTo>
                  <a:pt x="1685" y="9599"/>
                </a:lnTo>
                <a:lnTo>
                  <a:pt x="1930" y="10014"/>
                </a:lnTo>
                <a:lnTo>
                  <a:pt x="2223" y="10405"/>
                </a:lnTo>
                <a:lnTo>
                  <a:pt x="2589" y="10795"/>
                </a:lnTo>
                <a:lnTo>
                  <a:pt x="2980" y="11162"/>
                </a:lnTo>
                <a:lnTo>
                  <a:pt x="3419" y="11504"/>
                </a:lnTo>
                <a:lnTo>
                  <a:pt x="3908" y="11821"/>
                </a:lnTo>
                <a:lnTo>
                  <a:pt x="4421" y="12065"/>
                </a:lnTo>
                <a:lnTo>
                  <a:pt x="4421" y="14557"/>
                </a:lnTo>
                <a:lnTo>
                  <a:pt x="5105" y="14557"/>
                </a:lnTo>
                <a:lnTo>
                  <a:pt x="6326" y="12896"/>
                </a:lnTo>
                <a:lnTo>
                  <a:pt x="6936" y="13067"/>
                </a:lnTo>
                <a:lnTo>
                  <a:pt x="7571" y="13164"/>
                </a:lnTo>
                <a:lnTo>
                  <a:pt x="8231" y="13238"/>
                </a:lnTo>
                <a:lnTo>
                  <a:pt x="8890" y="13262"/>
                </a:lnTo>
                <a:lnTo>
                  <a:pt x="9550" y="13238"/>
                </a:lnTo>
                <a:lnTo>
                  <a:pt x="10209" y="13164"/>
                </a:lnTo>
                <a:lnTo>
                  <a:pt x="10844" y="13067"/>
                </a:lnTo>
                <a:lnTo>
                  <a:pt x="11455" y="12896"/>
                </a:lnTo>
                <a:lnTo>
                  <a:pt x="12627" y="14557"/>
                </a:lnTo>
                <a:lnTo>
                  <a:pt x="13384" y="14557"/>
                </a:lnTo>
                <a:lnTo>
                  <a:pt x="13384" y="12065"/>
                </a:lnTo>
                <a:lnTo>
                  <a:pt x="13726" y="11919"/>
                </a:lnTo>
                <a:lnTo>
                  <a:pt x="14044" y="11748"/>
                </a:lnTo>
                <a:lnTo>
                  <a:pt x="14337" y="11577"/>
                </a:lnTo>
                <a:lnTo>
                  <a:pt x="14630" y="11382"/>
                </a:lnTo>
                <a:lnTo>
                  <a:pt x="14898" y="11162"/>
                </a:lnTo>
                <a:lnTo>
                  <a:pt x="15143" y="10942"/>
                </a:lnTo>
                <a:lnTo>
                  <a:pt x="15387" y="10698"/>
                </a:lnTo>
                <a:lnTo>
                  <a:pt x="15607" y="10429"/>
                </a:lnTo>
                <a:lnTo>
                  <a:pt x="15778" y="10160"/>
                </a:lnTo>
                <a:lnTo>
                  <a:pt x="15949" y="9892"/>
                </a:lnTo>
                <a:lnTo>
                  <a:pt x="16119" y="9599"/>
                </a:lnTo>
                <a:lnTo>
                  <a:pt x="16242" y="9281"/>
                </a:lnTo>
                <a:lnTo>
                  <a:pt x="16364" y="8964"/>
                </a:lnTo>
                <a:lnTo>
                  <a:pt x="16437" y="8622"/>
                </a:lnTo>
                <a:lnTo>
                  <a:pt x="16510" y="8280"/>
                </a:lnTo>
                <a:lnTo>
                  <a:pt x="16559" y="7938"/>
                </a:lnTo>
                <a:lnTo>
                  <a:pt x="16974" y="7938"/>
                </a:lnTo>
                <a:lnTo>
                  <a:pt x="17096" y="7913"/>
                </a:lnTo>
                <a:lnTo>
                  <a:pt x="17316" y="8109"/>
                </a:lnTo>
                <a:lnTo>
                  <a:pt x="17536" y="8231"/>
                </a:lnTo>
                <a:lnTo>
                  <a:pt x="17780" y="8329"/>
                </a:lnTo>
                <a:lnTo>
                  <a:pt x="18024" y="8353"/>
                </a:lnTo>
                <a:lnTo>
                  <a:pt x="18171" y="8353"/>
                </a:lnTo>
                <a:lnTo>
                  <a:pt x="18318" y="8304"/>
                </a:lnTo>
                <a:lnTo>
                  <a:pt x="18415" y="8255"/>
                </a:lnTo>
                <a:lnTo>
                  <a:pt x="18464" y="8158"/>
                </a:lnTo>
                <a:lnTo>
                  <a:pt x="18513" y="8060"/>
                </a:lnTo>
                <a:lnTo>
                  <a:pt x="18488" y="7962"/>
                </a:lnTo>
                <a:lnTo>
                  <a:pt x="18440" y="7865"/>
                </a:lnTo>
                <a:lnTo>
                  <a:pt x="18342" y="7791"/>
                </a:lnTo>
                <a:lnTo>
                  <a:pt x="18244" y="7767"/>
                </a:lnTo>
                <a:lnTo>
                  <a:pt x="18147" y="7767"/>
                </a:lnTo>
                <a:lnTo>
                  <a:pt x="18024" y="7791"/>
                </a:lnTo>
                <a:lnTo>
                  <a:pt x="17902" y="7767"/>
                </a:lnTo>
                <a:lnTo>
                  <a:pt x="17756" y="7718"/>
                </a:lnTo>
                <a:lnTo>
                  <a:pt x="17634" y="7645"/>
                </a:lnTo>
                <a:lnTo>
                  <a:pt x="17780" y="7523"/>
                </a:lnTo>
                <a:lnTo>
                  <a:pt x="17927" y="7376"/>
                </a:lnTo>
                <a:lnTo>
                  <a:pt x="18049" y="7230"/>
                </a:lnTo>
                <a:lnTo>
                  <a:pt x="18122" y="7059"/>
                </a:lnTo>
                <a:lnTo>
                  <a:pt x="18171" y="6888"/>
                </a:lnTo>
                <a:lnTo>
                  <a:pt x="18171" y="6717"/>
                </a:lnTo>
                <a:lnTo>
                  <a:pt x="18147" y="6546"/>
                </a:lnTo>
                <a:lnTo>
                  <a:pt x="18073" y="6424"/>
                </a:lnTo>
                <a:lnTo>
                  <a:pt x="18000" y="6326"/>
                </a:lnTo>
                <a:lnTo>
                  <a:pt x="17902" y="6253"/>
                </a:lnTo>
                <a:lnTo>
                  <a:pt x="17805" y="6204"/>
                </a:lnTo>
                <a:lnTo>
                  <a:pt x="17683" y="6179"/>
                </a:lnTo>
                <a:lnTo>
                  <a:pt x="17560" y="6179"/>
                </a:lnTo>
                <a:lnTo>
                  <a:pt x="17438" y="6204"/>
                </a:lnTo>
                <a:lnTo>
                  <a:pt x="17341" y="6228"/>
                </a:lnTo>
                <a:lnTo>
                  <a:pt x="17243" y="6277"/>
                </a:lnTo>
                <a:lnTo>
                  <a:pt x="17145" y="6326"/>
                </a:lnTo>
                <a:lnTo>
                  <a:pt x="17048" y="6424"/>
                </a:lnTo>
                <a:lnTo>
                  <a:pt x="16974" y="6497"/>
                </a:lnTo>
                <a:lnTo>
                  <a:pt x="16925" y="6619"/>
                </a:lnTo>
                <a:lnTo>
                  <a:pt x="16852" y="6790"/>
                </a:lnTo>
                <a:lnTo>
                  <a:pt x="16803" y="6985"/>
                </a:lnTo>
                <a:lnTo>
                  <a:pt x="16803" y="7181"/>
                </a:lnTo>
                <a:lnTo>
                  <a:pt x="16828" y="7376"/>
                </a:lnTo>
                <a:lnTo>
                  <a:pt x="16706" y="7376"/>
                </a:lnTo>
                <a:lnTo>
                  <a:pt x="16584" y="7352"/>
                </a:lnTo>
                <a:lnTo>
                  <a:pt x="16559" y="7034"/>
                </a:lnTo>
                <a:lnTo>
                  <a:pt x="16535" y="6717"/>
                </a:lnTo>
                <a:lnTo>
                  <a:pt x="16486" y="6399"/>
                </a:lnTo>
                <a:lnTo>
                  <a:pt x="16413" y="6082"/>
                </a:lnTo>
                <a:lnTo>
                  <a:pt x="16315" y="5764"/>
                </a:lnTo>
                <a:lnTo>
                  <a:pt x="16217" y="5471"/>
                </a:lnTo>
                <a:lnTo>
                  <a:pt x="16095" y="5178"/>
                </a:lnTo>
                <a:lnTo>
                  <a:pt x="15949" y="4885"/>
                </a:lnTo>
                <a:lnTo>
                  <a:pt x="15802" y="4616"/>
                </a:lnTo>
                <a:lnTo>
                  <a:pt x="15631" y="4323"/>
                </a:lnTo>
                <a:lnTo>
                  <a:pt x="15436" y="4079"/>
                </a:lnTo>
                <a:lnTo>
                  <a:pt x="15240" y="3810"/>
                </a:lnTo>
                <a:lnTo>
                  <a:pt x="15020" y="3566"/>
                </a:lnTo>
                <a:lnTo>
                  <a:pt x="14801" y="3322"/>
                </a:lnTo>
                <a:lnTo>
                  <a:pt x="14556" y="3102"/>
                </a:lnTo>
                <a:lnTo>
                  <a:pt x="14312" y="2882"/>
                </a:lnTo>
                <a:lnTo>
                  <a:pt x="14044" y="2663"/>
                </a:lnTo>
                <a:lnTo>
                  <a:pt x="13750" y="2467"/>
                </a:lnTo>
                <a:lnTo>
                  <a:pt x="13457" y="2272"/>
                </a:lnTo>
                <a:lnTo>
                  <a:pt x="13164" y="2101"/>
                </a:lnTo>
                <a:lnTo>
                  <a:pt x="12847" y="1930"/>
                </a:lnTo>
                <a:lnTo>
                  <a:pt x="12529" y="1783"/>
                </a:lnTo>
                <a:lnTo>
                  <a:pt x="12212" y="1637"/>
                </a:lnTo>
                <a:lnTo>
                  <a:pt x="11870" y="1515"/>
                </a:lnTo>
                <a:lnTo>
                  <a:pt x="11528" y="1393"/>
                </a:lnTo>
                <a:lnTo>
                  <a:pt x="11162" y="1295"/>
                </a:lnTo>
                <a:lnTo>
                  <a:pt x="10795" y="1222"/>
                </a:lnTo>
                <a:lnTo>
                  <a:pt x="10429" y="1148"/>
                </a:lnTo>
                <a:lnTo>
                  <a:pt x="10063" y="1099"/>
                </a:lnTo>
                <a:lnTo>
                  <a:pt x="9672" y="1051"/>
                </a:lnTo>
                <a:lnTo>
                  <a:pt x="9281" y="1026"/>
                </a:lnTo>
                <a:lnTo>
                  <a:pt x="8353" y="1026"/>
                </a:lnTo>
                <a:lnTo>
                  <a:pt x="7816" y="1075"/>
                </a:lnTo>
                <a:lnTo>
                  <a:pt x="7278" y="1148"/>
                </a:lnTo>
                <a:lnTo>
                  <a:pt x="6765" y="1270"/>
                </a:lnTo>
                <a:lnTo>
                  <a:pt x="6619" y="1051"/>
                </a:lnTo>
                <a:lnTo>
                  <a:pt x="6472" y="880"/>
                </a:lnTo>
                <a:lnTo>
                  <a:pt x="6301" y="709"/>
                </a:lnTo>
                <a:lnTo>
                  <a:pt x="6155" y="562"/>
                </a:lnTo>
                <a:lnTo>
                  <a:pt x="5984" y="440"/>
                </a:lnTo>
                <a:lnTo>
                  <a:pt x="5837" y="342"/>
                </a:lnTo>
                <a:lnTo>
                  <a:pt x="5520" y="196"/>
                </a:lnTo>
                <a:lnTo>
                  <a:pt x="5251" y="98"/>
                </a:lnTo>
                <a:lnTo>
                  <a:pt x="5031" y="49"/>
                </a:lnTo>
                <a:lnTo>
                  <a:pt x="4836"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87" name="Google Shape;1187;p48"/>
          <p:cNvSpPr/>
          <p:nvPr/>
        </p:nvSpPr>
        <p:spPr>
          <a:xfrm>
            <a:off x="4906165" y="2621036"/>
            <a:ext cx="269526" cy="387967"/>
          </a:xfrm>
          <a:custGeom>
            <a:avLst/>
            <a:gdLst/>
            <a:ahLst/>
            <a:cxnLst/>
            <a:rect l="l" t="t" r="r" b="b"/>
            <a:pathLst>
              <a:path w="12896" h="18563" extrusionOk="0">
                <a:moveTo>
                  <a:pt x="6448" y="1564"/>
                </a:moveTo>
                <a:lnTo>
                  <a:pt x="6814" y="1588"/>
                </a:lnTo>
                <a:lnTo>
                  <a:pt x="7181" y="1637"/>
                </a:lnTo>
                <a:lnTo>
                  <a:pt x="7523" y="1735"/>
                </a:lnTo>
                <a:lnTo>
                  <a:pt x="7865" y="1857"/>
                </a:lnTo>
                <a:lnTo>
                  <a:pt x="8182" y="2003"/>
                </a:lnTo>
                <a:lnTo>
                  <a:pt x="8475" y="2199"/>
                </a:lnTo>
                <a:lnTo>
                  <a:pt x="8768" y="2394"/>
                </a:lnTo>
                <a:lnTo>
                  <a:pt x="9013" y="2638"/>
                </a:lnTo>
                <a:lnTo>
                  <a:pt x="9257" y="2883"/>
                </a:lnTo>
                <a:lnTo>
                  <a:pt x="9477" y="3176"/>
                </a:lnTo>
                <a:lnTo>
                  <a:pt x="9647" y="3469"/>
                </a:lnTo>
                <a:lnTo>
                  <a:pt x="9794" y="3786"/>
                </a:lnTo>
                <a:lnTo>
                  <a:pt x="9916" y="4128"/>
                </a:lnTo>
                <a:lnTo>
                  <a:pt x="10014" y="4470"/>
                </a:lnTo>
                <a:lnTo>
                  <a:pt x="10063" y="4836"/>
                </a:lnTo>
                <a:lnTo>
                  <a:pt x="10087" y="5203"/>
                </a:lnTo>
                <a:lnTo>
                  <a:pt x="10087" y="7547"/>
                </a:lnTo>
                <a:lnTo>
                  <a:pt x="2809" y="7547"/>
                </a:lnTo>
                <a:lnTo>
                  <a:pt x="2809" y="5203"/>
                </a:lnTo>
                <a:lnTo>
                  <a:pt x="2833" y="4836"/>
                </a:lnTo>
                <a:lnTo>
                  <a:pt x="2882" y="4470"/>
                </a:lnTo>
                <a:lnTo>
                  <a:pt x="2980" y="4128"/>
                </a:lnTo>
                <a:lnTo>
                  <a:pt x="3102" y="3786"/>
                </a:lnTo>
                <a:lnTo>
                  <a:pt x="3249" y="3469"/>
                </a:lnTo>
                <a:lnTo>
                  <a:pt x="3420" y="3176"/>
                </a:lnTo>
                <a:lnTo>
                  <a:pt x="3639" y="2883"/>
                </a:lnTo>
                <a:lnTo>
                  <a:pt x="3884" y="2638"/>
                </a:lnTo>
                <a:lnTo>
                  <a:pt x="4128" y="2394"/>
                </a:lnTo>
                <a:lnTo>
                  <a:pt x="4421" y="2199"/>
                </a:lnTo>
                <a:lnTo>
                  <a:pt x="4714" y="2003"/>
                </a:lnTo>
                <a:lnTo>
                  <a:pt x="5032" y="1857"/>
                </a:lnTo>
                <a:lnTo>
                  <a:pt x="5373" y="1735"/>
                </a:lnTo>
                <a:lnTo>
                  <a:pt x="5715" y="1637"/>
                </a:lnTo>
                <a:lnTo>
                  <a:pt x="6082" y="1588"/>
                </a:lnTo>
                <a:lnTo>
                  <a:pt x="6448" y="1564"/>
                </a:lnTo>
                <a:close/>
                <a:moveTo>
                  <a:pt x="6448" y="10991"/>
                </a:moveTo>
                <a:lnTo>
                  <a:pt x="6692" y="11015"/>
                </a:lnTo>
                <a:lnTo>
                  <a:pt x="6937" y="11089"/>
                </a:lnTo>
                <a:lnTo>
                  <a:pt x="7132" y="11211"/>
                </a:lnTo>
                <a:lnTo>
                  <a:pt x="7327" y="11357"/>
                </a:lnTo>
                <a:lnTo>
                  <a:pt x="7474" y="11528"/>
                </a:lnTo>
                <a:lnTo>
                  <a:pt x="7572" y="11748"/>
                </a:lnTo>
                <a:lnTo>
                  <a:pt x="7645" y="11968"/>
                </a:lnTo>
                <a:lnTo>
                  <a:pt x="7669" y="12212"/>
                </a:lnTo>
                <a:lnTo>
                  <a:pt x="7669" y="12383"/>
                </a:lnTo>
                <a:lnTo>
                  <a:pt x="7645" y="12530"/>
                </a:lnTo>
                <a:lnTo>
                  <a:pt x="7596" y="12701"/>
                </a:lnTo>
                <a:lnTo>
                  <a:pt x="7523" y="12823"/>
                </a:lnTo>
                <a:lnTo>
                  <a:pt x="7425" y="12969"/>
                </a:lnTo>
                <a:lnTo>
                  <a:pt x="7327" y="13067"/>
                </a:lnTo>
                <a:lnTo>
                  <a:pt x="7205" y="13189"/>
                </a:lnTo>
                <a:lnTo>
                  <a:pt x="7083" y="13262"/>
                </a:lnTo>
                <a:lnTo>
                  <a:pt x="7230" y="15094"/>
                </a:lnTo>
                <a:lnTo>
                  <a:pt x="5667" y="15094"/>
                </a:lnTo>
                <a:lnTo>
                  <a:pt x="5813" y="13262"/>
                </a:lnTo>
                <a:lnTo>
                  <a:pt x="5691" y="13189"/>
                </a:lnTo>
                <a:lnTo>
                  <a:pt x="5569" y="13067"/>
                </a:lnTo>
                <a:lnTo>
                  <a:pt x="5471" y="12969"/>
                </a:lnTo>
                <a:lnTo>
                  <a:pt x="5373" y="12823"/>
                </a:lnTo>
                <a:lnTo>
                  <a:pt x="5300" y="12701"/>
                </a:lnTo>
                <a:lnTo>
                  <a:pt x="5251" y="12530"/>
                </a:lnTo>
                <a:lnTo>
                  <a:pt x="5227" y="12383"/>
                </a:lnTo>
                <a:lnTo>
                  <a:pt x="5227" y="12212"/>
                </a:lnTo>
                <a:lnTo>
                  <a:pt x="5251" y="11968"/>
                </a:lnTo>
                <a:lnTo>
                  <a:pt x="5325" y="11748"/>
                </a:lnTo>
                <a:lnTo>
                  <a:pt x="5422" y="11528"/>
                </a:lnTo>
                <a:lnTo>
                  <a:pt x="5569" y="11357"/>
                </a:lnTo>
                <a:lnTo>
                  <a:pt x="5764" y="11211"/>
                </a:lnTo>
                <a:lnTo>
                  <a:pt x="5960" y="11089"/>
                </a:lnTo>
                <a:lnTo>
                  <a:pt x="6204" y="11015"/>
                </a:lnTo>
                <a:lnTo>
                  <a:pt x="6448" y="10991"/>
                </a:lnTo>
                <a:close/>
                <a:moveTo>
                  <a:pt x="6448" y="1"/>
                </a:moveTo>
                <a:lnTo>
                  <a:pt x="5911" y="25"/>
                </a:lnTo>
                <a:lnTo>
                  <a:pt x="5398" y="123"/>
                </a:lnTo>
                <a:lnTo>
                  <a:pt x="4909" y="245"/>
                </a:lnTo>
                <a:lnTo>
                  <a:pt x="4421" y="416"/>
                </a:lnTo>
                <a:lnTo>
                  <a:pt x="3981" y="636"/>
                </a:lnTo>
                <a:lnTo>
                  <a:pt x="3542" y="904"/>
                </a:lnTo>
                <a:lnTo>
                  <a:pt x="3151" y="1197"/>
                </a:lnTo>
                <a:lnTo>
                  <a:pt x="2760" y="1539"/>
                </a:lnTo>
                <a:lnTo>
                  <a:pt x="2443" y="1906"/>
                </a:lnTo>
                <a:lnTo>
                  <a:pt x="2125" y="2296"/>
                </a:lnTo>
                <a:lnTo>
                  <a:pt x="1881" y="2736"/>
                </a:lnTo>
                <a:lnTo>
                  <a:pt x="1661" y="3176"/>
                </a:lnTo>
                <a:lnTo>
                  <a:pt x="1466" y="3664"/>
                </a:lnTo>
                <a:lnTo>
                  <a:pt x="1344" y="4153"/>
                </a:lnTo>
                <a:lnTo>
                  <a:pt x="1270" y="4690"/>
                </a:lnTo>
                <a:lnTo>
                  <a:pt x="1246" y="5203"/>
                </a:lnTo>
                <a:lnTo>
                  <a:pt x="1246" y="7547"/>
                </a:lnTo>
                <a:lnTo>
                  <a:pt x="391" y="7547"/>
                </a:lnTo>
                <a:lnTo>
                  <a:pt x="293" y="7572"/>
                </a:lnTo>
                <a:lnTo>
                  <a:pt x="220" y="7621"/>
                </a:lnTo>
                <a:lnTo>
                  <a:pt x="147" y="7669"/>
                </a:lnTo>
                <a:lnTo>
                  <a:pt x="74" y="7743"/>
                </a:lnTo>
                <a:lnTo>
                  <a:pt x="49" y="7840"/>
                </a:lnTo>
                <a:lnTo>
                  <a:pt x="0" y="7914"/>
                </a:lnTo>
                <a:lnTo>
                  <a:pt x="0" y="8036"/>
                </a:lnTo>
                <a:lnTo>
                  <a:pt x="0" y="18074"/>
                </a:lnTo>
                <a:lnTo>
                  <a:pt x="0" y="18171"/>
                </a:lnTo>
                <a:lnTo>
                  <a:pt x="49" y="18269"/>
                </a:lnTo>
                <a:lnTo>
                  <a:pt x="74" y="18342"/>
                </a:lnTo>
                <a:lnTo>
                  <a:pt x="147" y="18416"/>
                </a:lnTo>
                <a:lnTo>
                  <a:pt x="220" y="18464"/>
                </a:lnTo>
                <a:lnTo>
                  <a:pt x="293" y="18513"/>
                </a:lnTo>
                <a:lnTo>
                  <a:pt x="391" y="18538"/>
                </a:lnTo>
                <a:lnTo>
                  <a:pt x="489" y="18562"/>
                </a:lnTo>
                <a:lnTo>
                  <a:pt x="12407" y="18562"/>
                </a:lnTo>
                <a:lnTo>
                  <a:pt x="12505" y="18538"/>
                </a:lnTo>
                <a:lnTo>
                  <a:pt x="12603" y="18513"/>
                </a:lnTo>
                <a:lnTo>
                  <a:pt x="12676" y="18464"/>
                </a:lnTo>
                <a:lnTo>
                  <a:pt x="12749" y="18416"/>
                </a:lnTo>
                <a:lnTo>
                  <a:pt x="12822" y="18342"/>
                </a:lnTo>
                <a:lnTo>
                  <a:pt x="12847" y="18269"/>
                </a:lnTo>
                <a:lnTo>
                  <a:pt x="12896" y="18171"/>
                </a:lnTo>
                <a:lnTo>
                  <a:pt x="12896" y="18074"/>
                </a:lnTo>
                <a:lnTo>
                  <a:pt x="12896" y="8036"/>
                </a:lnTo>
                <a:lnTo>
                  <a:pt x="12896" y="7914"/>
                </a:lnTo>
                <a:lnTo>
                  <a:pt x="12847" y="7840"/>
                </a:lnTo>
                <a:lnTo>
                  <a:pt x="12822" y="7743"/>
                </a:lnTo>
                <a:lnTo>
                  <a:pt x="12749" y="7669"/>
                </a:lnTo>
                <a:lnTo>
                  <a:pt x="12676" y="7621"/>
                </a:lnTo>
                <a:lnTo>
                  <a:pt x="12603" y="7572"/>
                </a:lnTo>
                <a:lnTo>
                  <a:pt x="12505" y="7547"/>
                </a:lnTo>
                <a:lnTo>
                  <a:pt x="11650" y="7547"/>
                </a:lnTo>
                <a:lnTo>
                  <a:pt x="11650" y="5203"/>
                </a:lnTo>
                <a:lnTo>
                  <a:pt x="11626" y="4690"/>
                </a:lnTo>
                <a:lnTo>
                  <a:pt x="11552" y="4153"/>
                </a:lnTo>
                <a:lnTo>
                  <a:pt x="11430" y="3664"/>
                </a:lnTo>
                <a:lnTo>
                  <a:pt x="11235" y="3176"/>
                </a:lnTo>
                <a:lnTo>
                  <a:pt x="11015" y="2736"/>
                </a:lnTo>
                <a:lnTo>
                  <a:pt x="10771" y="2296"/>
                </a:lnTo>
                <a:lnTo>
                  <a:pt x="10453" y="1906"/>
                </a:lnTo>
                <a:lnTo>
                  <a:pt x="10136" y="1539"/>
                </a:lnTo>
                <a:lnTo>
                  <a:pt x="9745" y="1197"/>
                </a:lnTo>
                <a:lnTo>
                  <a:pt x="9354" y="904"/>
                </a:lnTo>
                <a:lnTo>
                  <a:pt x="8939" y="636"/>
                </a:lnTo>
                <a:lnTo>
                  <a:pt x="8475" y="416"/>
                </a:lnTo>
                <a:lnTo>
                  <a:pt x="7987" y="245"/>
                </a:lnTo>
                <a:lnTo>
                  <a:pt x="7498" y="123"/>
                </a:lnTo>
                <a:lnTo>
                  <a:pt x="6985" y="25"/>
                </a:lnTo>
                <a:lnTo>
                  <a:pt x="644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188" name="Google Shape;1188;p48"/>
          <p:cNvGrpSpPr/>
          <p:nvPr/>
        </p:nvGrpSpPr>
        <p:grpSpPr>
          <a:xfrm>
            <a:off x="5472049" y="2633187"/>
            <a:ext cx="264427" cy="375719"/>
            <a:chOff x="6701050" y="2978375"/>
            <a:chExt cx="316300" cy="449425"/>
          </a:xfrm>
        </p:grpSpPr>
        <p:sp>
          <p:nvSpPr>
            <p:cNvPr id="1189" name="Google Shape;1189;p48"/>
            <p:cNvSpPr/>
            <p:nvPr/>
          </p:nvSpPr>
          <p:spPr>
            <a:xfrm>
              <a:off x="6701050" y="2978375"/>
              <a:ext cx="316300" cy="78175"/>
            </a:xfrm>
            <a:custGeom>
              <a:avLst/>
              <a:gdLst/>
              <a:ahLst/>
              <a:cxnLst/>
              <a:rect l="l" t="t" r="r" b="b"/>
              <a:pathLst>
                <a:path w="12652" h="3127" extrusionOk="0">
                  <a:moveTo>
                    <a:pt x="7840" y="782"/>
                  </a:moveTo>
                  <a:lnTo>
                    <a:pt x="7865" y="807"/>
                  </a:lnTo>
                  <a:lnTo>
                    <a:pt x="7889" y="831"/>
                  </a:lnTo>
                  <a:lnTo>
                    <a:pt x="7889" y="880"/>
                  </a:lnTo>
                  <a:lnTo>
                    <a:pt x="7889" y="1417"/>
                  </a:lnTo>
                  <a:lnTo>
                    <a:pt x="4763" y="1417"/>
                  </a:lnTo>
                  <a:lnTo>
                    <a:pt x="4763" y="880"/>
                  </a:lnTo>
                  <a:lnTo>
                    <a:pt x="4763" y="831"/>
                  </a:lnTo>
                  <a:lnTo>
                    <a:pt x="4787" y="807"/>
                  </a:lnTo>
                  <a:lnTo>
                    <a:pt x="4812" y="782"/>
                  </a:lnTo>
                  <a:close/>
                  <a:moveTo>
                    <a:pt x="4861" y="1"/>
                  </a:moveTo>
                  <a:lnTo>
                    <a:pt x="4690" y="25"/>
                  </a:lnTo>
                  <a:lnTo>
                    <a:pt x="4519" y="74"/>
                  </a:lnTo>
                  <a:lnTo>
                    <a:pt x="4372" y="147"/>
                  </a:lnTo>
                  <a:lnTo>
                    <a:pt x="4250" y="269"/>
                  </a:lnTo>
                  <a:lnTo>
                    <a:pt x="4128" y="392"/>
                  </a:lnTo>
                  <a:lnTo>
                    <a:pt x="4055" y="538"/>
                  </a:lnTo>
                  <a:lnTo>
                    <a:pt x="4006" y="709"/>
                  </a:lnTo>
                  <a:lnTo>
                    <a:pt x="3982" y="880"/>
                  </a:lnTo>
                  <a:lnTo>
                    <a:pt x="3982" y="1417"/>
                  </a:lnTo>
                  <a:lnTo>
                    <a:pt x="391" y="1417"/>
                  </a:lnTo>
                  <a:lnTo>
                    <a:pt x="294" y="1466"/>
                  </a:lnTo>
                  <a:lnTo>
                    <a:pt x="220" y="1491"/>
                  </a:lnTo>
                  <a:lnTo>
                    <a:pt x="147" y="1564"/>
                  </a:lnTo>
                  <a:lnTo>
                    <a:pt x="74" y="1637"/>
                  </a:lnTo>
                  <a:lnTo>
                    <a:pt x="49" y="1710"/>
                  </a:lnTo>
                  <a:lnTo>
                    <a:pt x="1" y="1808"/>
                  </a:lnTo>
                  <a:lnTo>
                    <a:pt x="1" y="1906"/>
                  </a:lnTo>
                  <a:lnTo>
                    <a:pt x="1" y="3127"/>
                  </a:lnTo>
                  <a:lnTo>
                    <a:pt x="12652" y="3127"/>
                  </a:lnTo>
                  <a:lnTo>
                    <a:pt x="12652" y="1906"/>
                  </a:lnTo>
                  <a:lnTo>
                    <a:pt x="12652" y="1808"/>
                  </a:lnTo>
                  <a:lnTo>
                    <a:pt x="12603" y="1710"/>
                  </a:lnTo>
                  <a:lnTo>
                    <a:pt x="12578" y="1637"/>
                  </a:lnTo>
                  <a:lnTo>
                    <a:pt x="12505" y="1564"/>
                  </a:lnTo>
                  <a:lnTo>
                    <a:pt x="12432" y="1491"/>
                  </a:lnTo>
                  <a:lnTo>
                    <a:pt x="12359" y="1466"/>
                  </a:lnTo>
                  <a:lnTo>
                    <a:pt x="12261" y="1417"/>
                  </a:lnTo>
                  <a:lnTo>
                    <a:pt x="8671" y="1417"/>
                  </a:lnTo>
                  <a:lnTo>
                    <a:pt x="8671" y="880"/>
                  </a:lnTo>
                  <a:lnTo>
                    <a:pt x="8646" y="709"/>
                  </a:lnTo>
                  <a:lnTo>
                    <a:pt x="8597" y="538"/>
                  </a:lnTo>
                  <a:lnTo>
                    <a:pt x="8524" y="392"/>
                  </a:lnTo>
                  <a:lnTo>
                    <a:pt x="8402" y="269"/>
                  </a:lnTo>
                  <a:lnTo>
                    <a:pt x="8280" y="147"/>
                  </a:lnTo>
                  <a:lnTo>
                    <a:pt x="8133" y="74"/>
                  </a:lnTo>
                  <a:lnTo>
                    <a:pt x="7962" y="25"/>
                  </a:lnTo>
                  <a:lnTo>
                    <a:pt x="7791"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90" name="Google Shape;1190;p48"/>
            <p:cNvSpPr/>
            <p:nvPr/>
          </p:nvSpPr>
          <p:spPr>
            <a:xfrm>
              <a:off x="6713875" y="3068750"/>
              <a:ext cx="290650" cy="359050"/>
            </a:xfrm>
            <a:custGeom>
              <a:avLst/>
              <a:gdLst/>
              <a:ahLst/>
              <a:cxnLst/>
              <a:rect l="l" t="t" r="r" b="b"/>
              <a:pathLst>
                <a:path w="11626" h="14362" extrusionOk="0">
                  <a:moveTo>
                    <a:pt x="2614" y="1686"/>
                  </a:moveTo>
                  <a:lnTo>
                    <a:pt x="2711" y="1710"/>
                  </a:lnTo>
                  <a:lnTo>
                    <a:pt x="2785" y="1759"/>
                  </a:lnTo>
                  <a:lnTo>
                    <a:pt x="2834" y="1857"/>
                  </a:lnTo>
                  <a:lnTo>
                    <a:pt x="2858" y="1930"/>
                  </a:lnTo>
                  <a:lnTo>
                    <a:pt x="2858" y="12432"/>
                  </a:lnTo>
                  <a:lnTo>
                    <a:pt x="2834" y="12529"/>
                  </a:lnTo>
                  <a:lnTo>
                    <a:pt x="2785" y="12603"/>
                  </a:lnTo>
                  <a:lnTo>
                    <a:pt x="2711" y="12652"/>
                  </a:lnTo>
                  <a:lnTo>
                    <a:pt x="2614" y="12676"/>
                  </a:lnTo>
                  <a:lnTo>
                    <a:pt x="2516" y="12652"/>
                  </a:lnTo>
                  <a:lnTo>
                    <a:pt x="2443" y="12603"/>
                  </a:lnTo>
                  <a:lnTo>
                    <a:pt x="2394" y="12529"/>
                  </a:lnTo>
                  <a:lnTo>
                    <a:pt x="2369" y="12432"/>
                  </a:lnTo>
                  <a:lnTo>
                    <a:pt x="2369" y="1930"/>
                  </a:lnTo>
                  <a:lnTo>
                    <a:pt x="2394" y="1857"/>
                  </a:lnTo>
                  <a:lnTo>
                    <a:pt x="2443" y="1759"/>
                  </a:lnTo>
                  <a:lnTo>
                    <a:pt x="2516" y="1710"/>
                  </a:lnTo>
                  <a:lnTo>
                    <a:pt x="2614" y="1686"/>
                  </a:lnTo>
                  <a:close/>
                  <a:moveTo>
                    <a:pt x="5813" y="1686"/>
                  </a:moveTo>
                  <a:lnTo>
                    <a:pt x="5911" y="1710"/>
                  </a:lnTo>
                  <a:lnTo>
                    <a:pt x="5984" y="1759"/>
                  </a:lnTo>
                  <a:lnTo>
                    <a:pt x="6033" y="1857"/>
                  </a:lnTo>
                  <a:lnTo>
                    <a:pt x="6057" y="1930"/>
                  </a:lnTo>
                  <a:lnTo>
                    <a:pt x="6057" y="12432"/>
                  </a:lnTo>
                  <a:lnTo>
                    <a:pt x="6033" y="12529"/>
                  </a:lnTo>
                  <a:lnTo>
                    <a:pt x="5984" y="12603"/>
                  </a:lnTo>
                  <a:lnTo>
                    <a:pt x="5911" y="12652"/>
                  </a:lnTo>
                  <a:lnTo>
                    <a:pt x="5813" y="12676"/>
                  </a:lnTo>
                  <a:lnTo>
                    <a:pt x="5715" y="12652"/>
                  </a:lnTo>
                  <a:lnTo>
                    <a:pt x="5642" y="12603"/>
                  </a:lnTo>
                  <a:lnTo>
                    <a:pt x="5593" y="12529"/>
                  </a:lnTo>
                  <a:lnTo>
                    <a:pt x="5569" y="12432"/>
                  </a:lnTo>
                  <a:lnTo>
                    <a:pt x="5569" y="1930"/>
                  </a:lnTo>
                  <a:lnTo>
                    <a:pt x="5593" y="1857"/>
                  </a:lnTo>
                  <a:lnTo>
                    <a:pt x="5642" y="1759"/>
                  </a:lnTo>
                  <a:lnTo>
                    <a:pt x="5715" y="1710"/>
                  </a:lnTo>
                  <a:lnTo>
                    <a:pt x="5813" y="1686"/>
                  </a:lnTo>
                  <a:close/>
                  <a:moveTo>
                    <a:pt x="9013" y="1686"/>
                  </a:moveTo>
                  <a:lnTo>
                    <a:pt x="9110" y="1710"/>
                  </a:lnTo>
                  <a:lnTo>
                    <a:pt x="9183" y="1759"/>
                  </a:lnTo>
                  <a:lnTo>
                    <a:pt x="9232" y="1857"/>
                  </a:lnTo>
                  <a:lnTo>
                    <a:pt x="9257" y="1930"/>
                  </a:lnTo>
                  <a:lnTo>
                    <a:pt x="9257" y="12432"/>
                  </a:lnTo>
                  <a:lnTo>
                    <a:pt x="9232" y="12529"/>
                  </a:lnTo>
                  <a:lnTo>
                    <a:pt x="9183" y="12603"/>
                  </a:lnTo>
                  <a:lnTo>
                    <a:pt x="9110" y="12652"/>
                  </a:lnTo>
                  <a:lnTo>
                    <a:pt x="9013" y="12676"/>
                  </a:lnTo>
                  <a:lnTo>
                    <a:pt x="8915" y="12652"/>
                  </a:lnTo>
                  <a:lnTo>
                    <a:pt x="8842" y="12603"/>
                  </a:lnTo>
                  <a:lnTo>
                    <a:pt x="8793" y="12529"/>
                  </a:lnTo>
                  <a:lnTo>
                    <a:pt x="8768" y="12432"/>
                  </a:lnTo>
                  <a:lnTo>
                    <a:pt x="8768" y="1930"/>
                  </a:lnTo>
                  <a:lnTo>
                    <a:pt x="8793" y="1857"/>
                  </a:lnTo>
                  <a:lnTo>
                    <a:pt x="8842" y="1759"/>
                  </a:lnTo>
                  <a:lnTo>
                    <a:pt x="8915" y="1710"/>
                  </a:lnTo>
                  <a:lnTo>
                    <a:pt x="9013" y="1686"/>
                  </a:lnTo>
                  <a:close/>
                  <a:moveTo>
                    <a:pt x="0" y="0"/>
                  </a:moveTo>
                  <a:lnTo>
                    <a:pt x="0" y="13873"/>
                  </a:lnTo>
                  <a:lnTo>
                    <a:pt x="0" y="13970"/>
                  </a:lnTo>
                  <a:lnTo>
                    <a:pt x="49" y="14068"/>
                  </a:lnTo>
                  <a:lnTo>
                    <a:pt x="74" y="14141"/>
                  </a:lnTo>
                  <a:lnTo>
                    <a:pt x="147" y="14215"/>
                  </a:lnTo>
                  <a:lnTo>
                    <a:pt x="220" y="14263"/>
                  </a:lnTo>
                  <a:lnTo>
                    <a:pt x="294" y="14312"/>
                  </a:lnTo>
                  <a:lnTo>
                    <a:pt x="391" y="14337"/>
                  </a:lnTo>
                  <a:lnTo>
                    <a:pt x="489" y="14361"/>
                  </a:lnTo>
                  <a:lnTo>
                    <a:pt x="11137" y="14361"/>
                  </a:lnTo>
                  <a:lnTo>
                    <a:pt x="11235" y="14337"/>
                  </a:lnTo>
                  <a:lnTo>
                    <a:pt x="11333" y="14312"/>
                  </a:lnTo>
                  <a:lnTo>
                    <a:pt x="11406" y="14263"/>
                  </a:lnTo>
                  <a:lnTo>
                    <a:pt x="11479" y="14215"/>
                  </a:lnTo>
                  <a:lnTo>
                    <a:pt x="11553" y="14141"/>
                  </a:lnTo>
                  <a:lnTo>
                    <a:pt x="11577" y="14068"/>
                  </a:lnTo>
                  <a:lnTo>
                    <a:pt x="11626" y="13970"/>
                  </a:lnTo>
                  <a:lnTo>
                    <a:pt x="11626" y="13873"/>
                  </a:lnTo>
                  <a:lnTo>
                    <a:pt x="11626"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191" name="Google Shape;1191;p48"/>
          <p:cNvGrpSpPr/>
          <p:nvPr/>
        </p:nvGrpSpPr>
        <p:grpSpPr>
          <a:xfrm>
            <a:off x="907677" y="3251848"/>
            <a:ext cx="376743" cy="253204"/>
            <a:chOff x="1241275" y="3718400"/>
            <a:chExt cx="450650" cy="302875"/>
          </a:xfrm>
        </p:grpSpPr>
        <p:sp>
          <p:nvSpPr>
            <p:cNvPr id="1192" name="Google Shape;1192;p48"/>
            <p:cNvSpPr/>
            <p:nvPr/>
          </p:nvSpPr>
          <p:spPr>
            <a:xfrm>
              <a:off x="1241275" y="3718400"/>
              <a:ext cx="450650" cy="302875"/>
            </a:xfrm>
            <a:custGeom>
              <a:avLst/>
              <a:gdLst/>
              <a:ahLst/>
              <a:cxnLst/>
              <a:rect l="l" t="t" r="r" b="b"/>
              <a:pathLst>
                <a:path w="18026" h="12115" extrusionOk="0">
                  <a:moveTo>
                    <a:pt x="17048" y="977"/>
                  </a:moveTo>
                  <a:lnTo>
                    <a:pt x="17048" y="3127"/>
                  </a:lnTo>
                  <a:lnTo>
                    <a:pt x="978" y="3127"/>
                  </a:lnTo>
                  <a:lnTo>
                    <a:pt x="978" y="977"/>
                  </a:lnTo>
                  <a:close/>
                  <a:moveTo>
                    <a:pt x="17048" y="5447"/>
                  </a:moveTo>
                  <a:lnTo>
                    <a:pt x="17048" y="11137"/>
                  </a:lnTo>
                  <a:lnTo>
                    <a:pt x="978" y="11137"/>
                  </a:lnTo>
                  <a:lnTo>
                    <a:pt x="978" y="5447"/>
                  </a:lnTo>
                  <a:close/>
                  <a:moveTo>
                    <a:pt x="978" y="1"/>
                  </a:moveTo>
                  <a:lnTo>
                    <a:pt x="782" y="25"/>
                  </a:lnTo>
                  <a:lnTo>
                    <a:pt x="587" y="74"/>
                  </a:lnTo>
                  <a:lnTo>
                    <a:pt x="416" y="172"/>
                  </a:lnTo>
                  <a:lnTo>
                    <a:pt x="294" y="294"/>
                  </a:lnTo>
                  <a:lnTo>
                    <a:pt x="172" y="440"/>
                  </a:lnTo>
                  <a:lnTo>
                    <a:pt x="74" y="611"/>
                  </a:lnTo>
                  <a:lnTo>
                    <a:pt x="25" y="782"/>
                  </a:lnTo>
                  <a:lnTo>
                    <a:pt x="1" y="977"/>
                  </a:lnTo>
                  <a:lnTo>
                    <a:pt x="1" y="11137"/>
                  </a:lnTo>
                  <a:lnTo>
                    <a:pt x="25" y="11333"/>
                  </a:lnTo>
                  <a:lnTo>
                    <a:pt x="74" y="11504"/>
                  </a:lnTo>
                  <a:lnTo>
                    <a:pt x="172" y="11675"/>
                  </a:lnTo>
                  <a:lnTo>
                    <a:pt x="294" y="11821"/>
                  </a:lnTo>
                  <a:lnTo>
                    <a:pt x="416" y="11943"/>
                  </a:lnTo>
                  <a:lnTo>
                    <a:pt x="587" y="12041"/>
                  </a:lnTo>
                  <a:lnTo>
                    <a:pt x="782" y="12090"/>
                  </a:lnTo>
                  <a:lnTo>
                    <a:pt x="978" y="12114"/>
                  </a:lnTo>
                  <a:lnTo>
                    <a:pt x="17048" y="12114"/>
                  </a:lnTo>
                  <a:lnTo>
                    <a:pt x="17243" y="12090"/>
                  </a:lnTo>
                  <a:lnTo>
                    <a:pt x="17439" y="12041"/>
                  </a:lnTo>
                  <a:lnTo>
                    <a:pt x="17610" y="11943"/>
                  </a:lnTo>
                  <a:lnTo>
                    <a:pt x="17732" y="11821"/>
                  </a:lnTo>
                  <a:lnTo>
                    <a:pt x="17854" y="11675"/>
                  </a:lnTo>
                  <a:lnTo>
                    <a:pt x="17952" y="11504"/>
                  </a:lnTo>
                  <a:lnTo>
                    <a:pt x="18001" y="11333"/>
                  </a:lnTo>
                  <a:lnTo>
                    <a:pt x="18025" y="11137"/>
                  </a:lnTo>
                  <a:lnTo>
                    <a:pt x="18025" y="977"/>
                  </a:lnTo>
                  <a:lnTo>
                    <a:pt x="18001" y="782"/>
                  </a:lnTo>
                  <a:lnTo>
                    <a:pt x="17952" y="611"/>
                  </a:lnTo>
                  <a:lnTo>
                    <a:pt x="17854" y="440"/>
                  </a:lnTo>
                  <a:lnTo>
                    <a:pt x="17732" y="294"/>
                  </a:lnTo>
                  <a:lnTo>
                    <a:pt x="17610" y="172"/>
                  </a:lnTo>
                  <a:lnTo>
                    <a:pt x="17439" y="74"/>
                  </a:lnTo>
                  <a:lnTo>
                    <a:pt x="17243" y="25"/>
                  </a:lnTo>
                  <a:lnTo>
                    <a:pt x="1704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93" name="Google Shape;1193;p48"/>
            <p:cNvSpPr/>
            <p:nvPr/>
          </p:nvSpPr>
          <p:spPr>
            <a:xfrm>
              <a:off x="1293175" y="3895475"/>
              <a:ext cx="174050" cy="12225"/>
            </a:xfrm>
            <a:custGeom>
              <a:avLst/>
              <a:gdLst/>
              <a:ahLst/>
              <a:cxnLst/>
              <a:rect l="l" t="t" r="r" b="b"/>
              <a:pathLst>
                <a:path w="6962" h="489" extrusionOk="0">
                  <a:moveTo>
                    <a:pt x="245" y="0"/>
                  </a:moveTo>
                  <a:lnTo>
                    <a:pt x="147" y="25"/>
                  </a:lnTo>
                  <a:lnTo>
                    <a:pt x="74" y="74"/>
                  </a:lnTo>
                  <a:lnTo>
                    <a:pt x="25" y="147"/>
                  </a:lnTo>
                  <a:lnTo>
                    <a:pt x="1" y="244"/>
                  </a:lnTo>
                  <a:lnTo>
                    <a:pt x="25" y="342"/>
                  </a:lnTo>
                  <a:lnTo>
                    <a:pt x="74" y="415"/>
                  </a:lnTo>
                  <a:lnTo>
                    <a:pt x="147" y="464"/>
                  </a:lnTo>
                  <a:lnTo>
                    <a:pt x="245" y="489"/>
                  </a:lnTo>
                  <a:lnTo>
                    <a:pt x="6717" y="489"/>
                  </a:lnTo>
                  <a:lnTo>
                    <a:pt x="6815" y="464"/>
                  </a:lnTo>
                  <a:lnTo>
                    <a:pt x="6888" y="415"/>
                  </a:lnTo>
                  <a:lnTo>
                    <a:pt x="6961" y="342"/>
                  </a:lnTo>
                  <a:lnTo>
                    <a:pt x="6961" y="244"/>
                  </a:lnTo>
                  <a:lnTo>
                    <a:pt x="6961" y="147"/>
                  </a:lnTo>
                  <a:lnTo>
                    <a:pt x="6888" y="74"/>
                  </a:lnTo>
                  <a:lnTo>
                    <a:pt x="6815" y="25"/>
                  </a:lnTo>
                  <a:lnTo>
                    <a:pt x="6717"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94" name="Google Shape;1194;p48"/>
            <p:cNvSpPr/>
            <p:nvPr/>
          </p:nvSpPr>
          <p:spPr>
            <a:xfrm>
              <a:off x="1293175" y="3935775"/>
              <a:ext cx="122750" cy="12225"/>
            </a:xfrm>
            <a:custGeom>
              <a:avLst/>
              <a:gdLst/>
              <a:ahLst/>
              <a:cxnLst/>
              <a:rect l="l" t="t" r="r" b="b"/>
              <a:pathLst>
                <a:path w="4910" h="489" extrusionOk="0">
                  <a:moveTo>
                    <a:pt x="245" y="0"/>
                  </a:moveTo>
                  <a:lnTo>
                    <a:pt x="147" y="25"/>
                  </a:lnTo>
                  <a:lnTo>
                    <a:pt x="74" y="73"/>
                  </a:lnTo>
                  <a:lnTo>
                    <a:pt x="25" y="147"/>
                  </a:lnTo>
                  <a:lnTo>
                    <a:pt x="1" y="244"/>
                  </a:lnTo>
                  <a:lnTo>
                    <a:pt x="25" y="342"/>
                  </a:lnTo>
                  <a:lnTo>
                    <a:pt x="74" y="415"/>
                  </a:lnTo>
                  <a:lnTo>
                    <a:pt x="147" y="464"/>
                  </a:lnTo>
                  <a:lnTo>
                    <a:pt x="245" y="489"/>
                  </a:lnTo>
                  <a:lnTo>
                    <a:pt x="4666" y="489"/>
                  </a:lnTo>
                  <a:lnTo>
                    <a:pt x="4763" y="464"/>
                  </a:lnTo>
                  <a:lnTo>
                    <a:pt x="4837" y="415"/>
                  </a:lnTo>
                  <a:lnTo>
                    <a:pt x="4885" y="342"/>
                  </a:lnTo>
                  <a:lnTo>
                    <a:pt x="4910" y="244"/>
                  </a:lnTo>
                  <a:lnTo>
                    <a:pt x="4885" y="147"/>
                  </a:lnTo>
                  <a:lnTo>
                    <a:pt x="4837" y="73"/>
                  </a:lnTo>
                  <a:lnTo>
                    <a:pt x="4763" y="25"/>
                  </a:lnTo>
                  <a:lnTo>
                    <a:pt x="4666"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95" name="Google Shape;1195;p48"/>
            <p:cNvSpPr/>
            <p:nvPr/>
          </p:nvSpPr>
          <p:spPr>
            <a:xfrm>
              <a:off x="1570375" y="3901575"/>
              <a:ext cx="62300" cy="40325"/>
            </a:xfrm>
            <a:custGeom>
              <a:avLst/>
              <a:gdLst/>
              <a:ahLst/>
              <a:cxnLst/>
              <a:rect l="l" t="t" r="r" b="b"/>
              <a:pathLst>
                <a:path w="2492" h="1613" extrusionOk="0">
                  <a:moveTo>
                    <a:pt x="392" y="0"/>
                  </a:moveTo>
                  <a:lnTo>
                    <a:pt x="294" y="25"/>
                  </a:lnTo>
                  <a:lnTo>
                    <a:pt x="221" y="74"/>
                  </a:lnTo>
                  <a:lnTo>
                    <a:pt x="147" y="147"/>
                  </a:lnTo>
                  <a:lnTo>
                    <a:pt x="99" y="220"/>
                  </a:lnTo>
                  <a:lnTo>
                    <a:pt x="50" y="294"/>
                  </a:lnTo>
                  <a:lnTo>
                    <a:pt x="25" y="391"/>
                  </a:lnTo>
                  <a:lnTo>
                    <a:pt x="1" y="489"/>
                  </a:lnTo>
                  <a:lnTo>
                    <a:pt x="1" y="1124"/>
                  </a:lnTo>
                  <a:lnTo>
                    <a:pt x="25" y="1222"/>
                  </a:lnTo>
                  <a:lnTo>
                    <a:pt x="50" y="1319"/>
                  </a:lnTo>
                  <a:lnTo>
                    <a:pt x="99" y="1393"/>
                  </a:lnTo>
                  <a:lnTo>
                    <a:pt x="147" y="1466"/>
                  </a:lnTo>
                  <a:lnTo>
                    <a:pt x="221" y="1515"/>
                  </a:lnTo>
                  <a:lnTo>
                    <a:pt x="294" y="1564"/>
                  </a:lnTo>
                  <a:lnTo>
                    <a:pt x="392" y="1588"/>
                  </a:lnTo>
                  <a:lnTo>
                    <a:pt x="489" y="1612"/>
                  </a:lnTo>
                  <a:lnTo>
                    <a:pt x="2004" y="1612"/>
                  </a:lnTo>
                  <a:lnTo>
                    <a:pt x="2101" y="1588"/>
                  </a:lnTo>
                  <a:lnTo>
                    <a:pt x="2199" y="1564"/>
                  </a:lnTo>
                  <a:lnTo>
                    <a:pt x="2272" y="1515"/>
                  </a:lnTo>
                  <a:lnTo>
                    <a:pt x="2345" y="1466"/>
                  </a:lnTo>
                  <a:lnTo>
                    <a:pt x="2394" y="1393"/>
                  </a:lnTo>
                  <a:lnTo>
                    <a:pt x="2443" y="1319"/>
                  </a:lnTo>
                  <a:lnTo>
                    <a:pt x="2492" y="1222"/>
                  </a:lnTo>
                  <a:lnTo>
                    <a:pt x="2492" y="1124"/>
                  </a:lnTo>
                  <a:lnTo>
                    <a:pt x="2492" y="489"/>
                  </a:lnTo>
                  <a:lnTo>
                    <a:pt x="2492" y="391"/>
                  </a:lnTo>
                  <a:lnTo>
                    <a:pt x="2443" y="294"/>
                  </a:lnTo>
                  <a:lnTo>
                    <a:pt x="2394" y="220"/>
                  </a:lnTo>
                  <a:lnTo>
                    <a:pt x="2345" y="147"/>
                  </a:lnTo>
                  <a:lnTo>
                    <a:pt x="2272" y="74"/>
                  </a:lnTo>
                  <a:lnTo>
                    <a:pt x="2199" y="25"/>
                  </a:lnTo>
                  <a:lnTo>
                    <a:pt x="2101"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196" name="Google Shape;1196;p48"/>
          <p:cNvGrpSpPr/>
          <p:nvPr/>
        </p:nvGrpSpPr>
        <p:grpSpPr>
          <a:xfrm>
            <a:off x="1476324" y="3232453"/>
            <a:ext cx="366502" cy="292496"/>
            <a:chOff x="1921475" y="3695200"/>
            <a:chExt cx="438400" cy="349875"/>
          </a:xfrm>
        </p:grpSpPr>
        <p:sp>
          <p:nvSpPr>
            <p:cNvPr id="1197" name="Google Shape;1197;p48"/>
            <p:cNvSpPr/>
            <p:nvPr/>
          </p:nvSpPr>
          <p:spPr>
            <a:xfrm>
              <a:off x="2246900" y="3992550"/>
              <a:ext cx="52525" cy="52525"/>
            </a:xfrm>
            <a:custGeom>
              <a:avLst/>
              <a:gdLst/>
              <a:ahLst/>
              <a:cxnLst/>
              <a:rect l="l" t="t" r="r" b="b"/>
              <a:pathLst>
                <a:path w="2101" h="2101" extrusionOk="0">
                  <a:moveTo>
                    <a:pt x="831" y="1"/>
                  </a:moveTo>
                  <a:lnTo>
                    <a:pt x="636" y="74"/>
                  </a:lnTo>
                  <a:lnTo>
                    <a:pt x="465" y="171"/>
                  </a:lnTo>
                  <a:lnTo>
                    <a:pt x="318" y="294"/>
                  </a:lnTo>
                  <a:lnTo>
                    <a:pt x="172" y="440"/>
                  </a:lnTo>
                  <a:lnTo>
                    <a:pt x="74" y="636"/>
                  </a:lnTo>
                  <a:lnTo>
                    <a:pt x="25" y="831"/>
                  </a:lnTo>
                  <a:lnTo>
                    <a:pt x="1" y="1051"/>
                  </a:lnTo>
                  <a:lnTo>
                    <a:pt x="25" y="1246"/>
                  </a:lnTo>
                  <a:lnTo>
                    <a:pt x="74" y="1441"/>
                  </a:lnTo>
                  <a:lnTo>
                    <a:pt x="172" y="1637"/>
                  </a:lnTo>
                  <a:lnTo>
                    <a:pt x="318" y="1783"/>
                  </a:lnTo>
                  <a:lnTo>
                    <a:pt x="465" y="1906"/>
                  </a:lnTo>
                  <a:lnTo>
                    <a:pt x="636" y="2003"/>
                  </a:lnTo>
                  <a:lnTo>
                    <a:pt x="831" y="2076"/>
                  </a:lnTo>
                  <a:lnTo>
                    <a:pt x="1051" y="2101"/>
                  </a:lnTo>
                  <a:lnTo>
                    <a:pt x="1271" y="2076"/>
                  </a:lnTo>
                  <a:lnTo>
                    <a:pt x="1466" y="2003"/>
                  </a:lnTo>
                  <a:lnTo>
                    <a:pt x="1637" y="1906"/>
                  </a:lnTo>
                  <a:lnTo>
                    <a:pt x="1783" y="1783"/>
                  </a:lnTo>
                  <a:lnTo>
                    <a:pt x="1930" y="1637"/>
                  </a:lnTo>
                  <a:lnTo>
                    <a:pt x="2028" y="1441"/>
                  </a:lnTo>
                  <a:lnTo>
                    <a:pt x="2077" y="1246"/>
                  </a:lnTo>
                  <a:lnTo>
                    <a:pt x="2101" y="1051"/>
                  </a:lnTo>
                  <a:lnTo>
                    <a:pt x="2077" y="831"/>
                  </a:lnTo>
                  <a:lnTo>
                    <a:pt x="2028" y="636"/>
                  </a:lnTo>
                  <a:lnTo>
                    <a:pt x="1930" y="440"/>
                  </a:lnTo>
                  <a:lnTo>
                    <a:pt x="1783" y="294"/>
                  </a:lnTo>
                  <a:lnTo>
                    <a:pt x="1637" y="171"/>
                  </a:lnTo>
                  <a:lnTo>
                    <a:pt x="1466" y="74"/>
                  </a:lnTo>
                  <a:lnTo>
                    <a:pt x="1271"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98" name="Google Shape;1198;p48"/>
            <p:cNvSpPr/>
            <p:nvPr/>
          </p:nvSpPr>
          <p:spPr>
            <a:xfrm>
              <a:off x="2033800" y="3992550"/>
              <a:ext cx="52550" cy="52525"/>
            </a:xfrm>
            <a:custGeom>
              <a:avLst/>
              <a:gdLst/>
              <a:ahLst/>
              <a:cxnLst/>
              <a:rect l="l" t="t" r="r" b="b"/>
              <a:pathLst>
                <a:path w="2102" h="2101" extrusionOk="0">
                  <a:moveTo>
                    <a:pt x="831" y="1"/>
                  </a:moveTo>
                  <a:lnTo>
                    <a:pt x="636" y="74"/>
                  </a:lnTo>
                  <a:lnTo>
                    <a:pt x="465" y="171"/>
                  </a:lnTo>
                  <a:lnTo>
                    <a:pt x="318" y="294"/>
                  </a:lnTo>
                  <a:lnTo>
                    <a:pt x="172" y="440"/>
                  </a:lnTo>
                  <a:lnTo>
                    <a:pt x="74" y="636"/>
                  </a:lnTo>
                  <a:lnTo>
                    <a:pt x="25" y="831"/>
                  </a:lnTo>
                  <a:lnTo>
                    <a:pt x="1" y="1051"/>
                  </a:lnTo>
                  <a:lnTo>
                    <a:pt x="25" y="1246"/>
                  </a:lnTo>
                  <a:lnTo>
                    <a:pt x="74" y="1441"/>
                  </a:lnTo>
                  <a:lnTo>
                    <a:pt x="172" y="1637"/>
                  </a:lnTo>
                  <a:lnTo>
                    <a:pt x="318" y="1783"/>
                  </a:lnTo>
                  <a:lnTo>
                    <a:pt x="465" y="1906"/>
                  </a:lnTo>
                  <a:lnTo>
                    <a:pt x="636" y="2003"/>
                  </a:lnTo>
                  <a:lnTo>
                    <a:pt x="831" y="2076"/>
                  </a:lnTo>
                  <a:lnTo>
                    <a:pt x="1051" y="2101"/>
                  </a:lnTo>
                  <a:lnTo>
                    <a:pt x="1271" y="2076"/>
                  </a:lnTo>
                  <a:lnTo>
                    <a:pt x="1466" y="2003"/>
                  </a:lnTo>
                  <a:lnTo>
                    <a:pt x="1637" y="1906"/>
                  </a:lnTo>
                  <a:lnTo>
                    <a:pt x="1784" y="1783"/>
                  </a:lnTo>
                  <a:lnTo>
                    <a:pt x="1930" y="1637"/>
                  </a:lnTo>
                  <a:lnTo>
                    <a:pt x="2028" y="1441"/>
                  </a:lnTo>
                  <a:lnTo>
                    <a:pt x="2077" y="1246"/>
                  </a:lnTo>
                  <a:lnTo>
                    <a:pt x="2101" y="1051"/>
                  </a:lnTo>
                  <a:lnTo>
                    <a:pt x="2077" y="831"/>
                  </a:lnTo>
                  <a:lnTo>
                    <a:pt x="2028" y="636"/>
                  </a:lnTo>
                  <a:lnTo>
                    <a:pt x="1930" y="440"/>
                  </a:lnTo>
                  <a:lnTo>
                    <a:pt x="1784" y="294"/>
                  </a:lnTo>
                  <a:lnTo>
                    <a:pt x="1637" y="171"/>
                  </a:lnTo>
                  <a:lnTo>
                    <a:pt x="1466" y="74"/>
                  </a:lnTo>
                  <a:lnTo>
                    <a:pt x="1271"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99" name="Google Shape;1199;p48"/>
            <p:cNvSpPr/>
            <p:nvPr/>
          </p:nvSpPr>
          <p:spPr>
            <a:xfrm>
              <a:off x="1921475" y="3695200"/>
              <a:ext cx="438400" cy="297975"/>
            </a:xfrm>
            <a:custGeom>
              <a:avLst/>
              <a:gdLst/>
              <a:ahLst/>
              <a:cxnLst/>
              <a:rect l="l" t="t" r="r" b="b"/>
              <a:pathLst>
                <a:path w="17536" h="11919" extrusionOk="0">
                  <a:moveTo>
                    <a:pt x="15729" y="3371"/>
                  </a:moveTo>
                  <a:lnTo>
                    <a:pt x="15826" y="3395"/>
                  </a:lnTo>
                  <a:lnTo>
                    <a:pt x="15899" y="3444"/>
                  </a:lnTo>
                  <a:lnTo>
                    <a:pt x="15948" y="3517"/>
                  </a:lnTo>
                  <a:lnTo>
                    <a:pt x="15973" y="3615"/>
                  </a:lnTo>
                  <a:lnTo>
                    <a:pt x="15948" y="3713"/>
                  </a:lnTo>
                  <a:lnTo>
                    <a:pt x="13994" y="8060"/>
                  </a:lnTo>
                  <a:lnTo>
                    <a:pt x="13946" y="8133"/>
                  </a:lnTo>
                  <a:lnTo>
                    <a:pt x="13897" y="8158"/>
                  </a:lnTo>
                  <a:lnTo>
                    <a:pt x="13848" y="8207"/>
                  </a:lnTo>
                  <a:lnTo>
                    <a:pt x="13775" y="8207"/>
                  </a:lnTo>
                  <a:lnTo>
                    <a:pt x="13677" y="8182"/>
                  </a:lnTo>
                  <a:lnTo>
                    <a:pt x="13604" y="8133"/>
                  </a:lnTo>
                  <a:lnTo>
                    <a:pt x="13555" y="8036"/>
                  </a:lnTo>
                  <a:lnTo>
                    <a:pt x="13530" y="7962"/>
                  </a:lnTo>
                  <a:lnTo>
                    <a:pt x="13555" y="7865"/>
                  </a:lnTo>
                  <a:lnTo>
                    <a:pt x="15509" y="3517"/>
                  </a:lnTo>
                  <a:lnTo>
                    <a:pt x="15558" y="3420"/>
                  </a:lnTo>
                  <a:lnTo>
                    <a:pt x="15631" y="3371"/>
                  </a:lnTo>
                  <a:close/>
                  <a:moveTo>
                    <a:pt x="13628" y="3273"/>
                  </a:moveTo>
                  <a:lnTo>
                    <a:pt x="13726" y="3298"/>
                  </a:lnTo>
                  <a:lnTo>
                    <a:pt x="13824" y="3322"/>
                  </a:lnTo>
                  <a:lnTo>
                    <a:pt x="13872" y="3395"/>
                  </a:lnTo>
                  <a:lnTo>
                    <a:pt x="13897" y="3493"/>
                  </a:lnTo>
                  <a:lnTo>
                    <a:pt x="13897" y="3591"/>
                  </a:lnTo>
                  <a:lnTo>
                    <a:pt x="12602" y="8158"/>
                  </a:lnTo>
                  <a:lnTo>
                    <a:pt x="12578" y="8231"/>
                  </a:lnTo>
                  <a:lnTo>
                    <a:pt x="12505" y="8304"/>
                  </a:lnTo>
                  <a:lnTo>
                    <a:pt x="12456" y="8329"/>
                  </a:lnTo>
                  <a:lnTo>
                    <a:pt x="12358" y="8353"/>
                  </a:lnTo>
                  <a:lnTo>
                    <a:pt x="12309" y="8329"/>
                  </a:lnTo>
                  <a:lnTo>
                    <a:pt x="12212" y="8304"/>
                  </a:lnTo>
                  <a:lnTo>
                    <a:pt x="12163" y="8231"/>
                  </a:lnTo>
                  <a:lnTo>
                    <a:pt x="12138" y="8133"/>
                  </a:lnTo>
                  <a:lnTo>
                    <a:pt x="12138" y="8036"/>
                  </a:lnTo>
                  <a:lnTo>
                    <a:pt x="13433" y="3469"/>
                  </a:lnTo>
                  <a:lnTo>
                    <a:pt x="13482" y="3371"/>
                  </a:lnTo>
                  <a:lnTo>
                    <a:pt x="13530" y="3298"/>
                  </a:lnTo>
                  <a:lnTo>
                    <a:pt x="13628" y="3273"/>
                  </a:lnTo>
                  <a:close/>
                  <a:moveTo>
                    <a:pt x="11625" y="3200"/>
                  </a:moveTo>
                  <a:lnTo>
                    <a:pt x="11723" y="3224"/>
                  </a:lnTo>
                  <a:lnTo>
                    <a:pt x="11796" y="3298"/>
                  </a:lnTo>
                  <a:lnTo>
                    <a:pt x="11821" y="3371"/>
                  </a:lnTo>
                  <a:lnTo>
                    <a:pt x="11845" y="3469"/>
                  </a:lnTo>
                  <a:lnTo>
                    <a:pt x="11210" y="8280"/>
                  </a:lnTo>
                  <a:lnTo>
                    <a:pt x="11186" y="8353"/>
                  </a:lnTo>
                  <a:lnTo>
                    <a:pt x="11137" y="8426"/>
                  </a:lnTo>
                  <a:lnTo>
                    <a:pt x="11064" y="8475"/>
                  </a:lnTo>
                  <a:lnTo>
                    <a:pt x="10966" y="8500"/>
                  </a:lnTo>
                  <a:lnTo>
                    <a:pt x="10942" y="8500"/>
                  </a:lnTo>
                  <a:lnTo>
                    <a:pt x="10844" y="8451"/>
                  </a:lnTo>
                  <a:lnTo>
                    <a:pt x="10771" y="8402"/>
                  </a:lnTo>
                  <a:lnTo>
                    <a:pt x="10722" y="8304"/>
                  </a:lnTo>
                  <a:lnTo>
                    <a:pt x="10722" y="8207"/>
                  </a:lnTo>
                  <a:lnTo>
                    <a:pt x="11357" y="3420"/>
                  </a:lnTo>
                  <a:lnTo>
                    <a:pt x="11381" y="3322"/>
                  </a:lnTo>
                  <a:lnTo>
                    <a:pt x="11454" y="3249"/>
                  </a:lnTo>
                  <a:lnTo>
                    <a:pt x="11528" y="3200"/>
                  </a:lnTo>
                  <a:close/>
                  <a:moveTo>
                    <a:pt x="9525" y="3102"/>
                  </a:moveTo>
                  <a:lnTo>
                    <a:pt x="9623" y="3127"/>
                  </a:lnTo>
                  <a:lnTo>
                    <a:pt x="9696" y="3175"/>
                  </a:lnTo>
                  <a:lnTo>
                    <a:pt x="9745" y="3249"/>
                  </a:lnTo>
                  <a:lnTo>
                    <a:pt x="9769" y="3346"/>
                  </a:lnTo>
                  <a:lnTo>
                    <a:pt x="9818" y="8378"/>
                  </a:lnTo>
                  <a:lnTo>
                    <a:pt x="9794" y="8475"/>
                  </a:lnTo>
                  <a:lnTo>
                    <a:pt x="9745" y="8573"/>
                  </a:lnTo>
                  <a:lnTo>
                    <a:pt x="9672" y="8622"/>
                  </a:lnTo>
                  <a:lnTo>
                    <a:pt x="9574" y="8646"/>
                  </a:lnTo>
                  <a:lnTo>
                    <a:pt x="9476" y="8622"/>
                  </a:lnTo>
                  <a:lnTo>
                    <a:pt x="9403" y="8573"/>
                  </a:lnTo>
                  <a:lnTo>
                    <a:pt x="9354" y="8475"/>
                  </a:lnTo>
                  <a:lnTo>
                    <a:pt x="9330" y="8402"/>
                  </a:lnTo>
                  <a:lnTo>
                    <a:pt x="9281" y="3346"/>
                  </a:lnTo>
                  <a:lnTo>
                    <a:pt x="9305" y="3273"/>
                  </a:lnTo>
                  <a:lnTo>
                    <a:pt x="9354" y="3175"/>
                  </a:lnTo>
                  <a:lnTo>
                    <a:pt x="9427" y="3127"/>
                  </a:lnTo>
                  <a:lnTo>
                    <a:pt x="9525" y="3102"/>
                  </a:lnTo>
                  <a:close/>
                  <a:moveTo>
                    <a:pt x="7522" y="3029"/>
                  </a:moveTo>
                  <a:lnTo>
                    <a:pt x="7620" y="3078"/>
                  </a:lnTo>
                  <a:lnTo>
                    <a:pt x="7669" y="3151"/>
                  </a:lnTo>
                  <a:lnTo>
                    <a:pt x="7693" y="3249"/>
                  </a:lnTo>
                  <a:lnTo>
                    <a:pt x="8402" y="8500"/>
                  </a:lnTo>
                  <a:lnTo>
                    <a:pt x="8402" y="8597"/>
                  </a:lnTo>
                  <a:lnTo>
                    <a:pt x="8353" y="8671"/>
                  </a:lnTo>
                  <a:lnTo>
                    <a:pt x="8279" y="8744"/>
                  </a:lnTo>
                  <a:lnTo>
                    <a:pt x="8206" y="8768"/>
                  </a:lnTo>
                  <a:lnTo>
                    <a:pt x="8084" y="8768"/>
                  </a:lnTo>
                  <a:lnTo>
                    <a:pt x="8011" y="8720"/>
                  </a:lnTo>
                  <a:lnTo>
                    <a:pt x="7962" y="8646"/>
                  </a:lnTo>
                  <a:lnTo>
                    <a:pt x="7913" y="8573"/>
                  </a:lnTo>
                  <a:lnTo>
                    <a:pt x="7229" y="3298"/>
                  </a:lnTo>
                  <a:lnTo>
                    <a:pt x="7229" y="3200"/>
                  </a:lnTo>
                  <a:lnTo>
                    <a:pt x="7278" y="3127"/>
                  </a:lnTo>
                  <a:lnTo>
                    <a:pt x="7327" y="3053"/>
                  </a:lnTo>
                  <a:lnTo>
                    <a:pt x="7425" y="3029"/>
                  </a:lnTo>
                  <a:close/>
                  <a:moveTo>
                    <a:pt x="5446" y="2956"/>
                  </a:moveTo>
                  <a:lnTo>
                    <a:pt x="5520" y="2980"/>
                  </a:lnTo>
                  <a:lnTo>
                    <a:pt x="5593" y="3053"/>
                  </a:lnTo>
                  <a:lnTo>
                    <a:pt x="5642" y="3127"/>
                  </a:lnTo>
                  <a:lnTo>
                    <a:pt x="7009" y="8622"/>
                  </a:lnTo>
                  <a:lnTo>
                    <a:pt x="7009" y="8720"/>
                  </a:lnTo>
                  <a:lnTo>
                    <a:pt x="6985" y="8793"/>
                  </a:lnTo>
                  <a:lnTo>
                    <a:pt x="6912" y="8866"/>
                  </a:lnTo>
                  <a:lnTo>
                    <a:pt x="6814" y="8915"/>
                  </a:lnTo>
                  <a:lnTo>
                    <a:pt x="6692" y="8915"/>
                  </a:lnTo>
                  <a:lnTo>
                    <a:pt x="6619" y="8866"/>
                  </a:lnTo>
                  <a:lnTo>
                    <a:pt x="6570" y="8817"/>
                  </a:lnTo>
                  <a:lnTo>
                    <a:pt x="6521" y="8744"/>
                  </a:lnTo>
                  <a:lnTo>
                    <a:pt x="5153" y="3249"/>
                  </a:lnTo>
                  <a:lnTo>
                    <a:pt x="5153" y="3151"/>
                  </a:lnTo>
                  <a:lnTo>
                    <a:pt x="5178" y="3053"/>
                  </a:lnTo>
                  <a:lnTo>
                    <a:pt x="5251" y="3005"/>
                  </a:lnTo>
                  <a:lnTo>
                    <a:pt x="5349" y="2956"/>
                  </a:lnTo>
                  <a:close/>
                  <a:moveTo>
                    <a:pt x="391" y="0"/>
                  </a:moveTo>
                  <a:lnTo>
                    <a:pt x="293" y="25"/>
                  </a:lnTo>
                  <a:lnTo>
                    <a:pt x="220" y="74"/>
                  </a:lnTo>
                  <a:lnTo>
                    <a:pt x="147" y="123"/>
                  </a:lnTo>
                  <a:lnTo>
                    <a:pt x="73" y="196"/>
                  </a:lnTo>
                  <a:lnTo>
                    <a:pt x="25" y="294"/>
                  </a:lnTo>
                  <a:lnTo>
                    <a:pt x="0" y="367"/>
                  </a:lnTo>
                  <a:lnTo>
                    <a:pt x="0" y="489"/>
                  </a:lnTo>
                  <a:lnTo>
                    <a:pt x="0" y="587"/>
                  </a:lnTo>
                  <a:lnTo>
                    <a:pt x="25" y="660"/>
                  </a:lnTo>
                  <a:lnTo>
                    <a:pt x="73" y="758"/>
                  </a:lnTo>
                  <a:lnTo>
                    <a:pt x="147" y="831"/>
                  </a:lnTo>
                  <a:lnTo>
                    <a:pt x="220" y="880"/>
                  </a:lnTo>
                  <a:lnTo>
                    <a:pt x="293" y="929"/>
                  </a:lnTo>
                  <a:lnTo>
                    <a:pt x="391" y="953"/>
                  </a:lnTo>
                  <a:lnTo>
                    <a:pt x="489" y="977"/>
                  </a:lnTo>
                  <a:lnTo>
                    <a:pt x="3346" y="977"/>
                  </a:lnTo>
                  <a:lnTo>
                    <a:pt x="5300" y="9281"/>
                  </a:lnTo>
                  <a:lnTo>
                    <a:pt x="4518" y="11235"/>
                  </a:lnTo>
                  <a:lnTo>
                    <a:pt x="4494" y="11357"/>
                  </a:lnTo>
                  <a:lnTo>
                    <a:pt x="4494" y="11479"/>
                  </a:lnTo>
                  <a:lnTo>
                    <a:pt x="4518" y="11577"/>
                  </a:lnTo>
                  <a:lnTo>
                    <a:pt x="4567" y="11699"/>
                  </a:lnTo>
                  <a:lnTo>
                    <a:pt x="4592" y="11724"/>
                  </a:lnTo>
                  <a:lnTo>
                    <a:pt x="4811" y="11577"/>
                  </a:lnTo>
                  <a:lnTo>
                    <a:pt x="5031" y="11479"/>
                  </a:lnTo>
                  <a:lnTo>
                    <a:pt x="5275" y="11406"/>
                  </a:lnTo>
                  <a:lnTo>
                    <a:pt x="5715" y="11406"/>
                  </a:lnTo>
                  <a:lnTo>
                    <a:pt x="5886" y="11430"/>
                  </a:lnTo>
                  <a:lnTo>
                    <a:pt x="6033" y="11479"/>
                  </a:lnTo>
                  <a:lnTo>
                    <a:pt x="6179" y="11528"/>
                  </a:lnTo>
                  <a:lnTo>
                    <a:pt x="6326" y="11601"/>
                  </a:lnTo>
                  <a:lnTo>
                    <a:pt x="6448" y="11699"/>
                  </a:lnTo>
                  <a:lnTo>
                    <a:pt x="6570" y="11797"/>
                  </a:lnTo>
                  <a:lnTo>
                    <a:pt x="6692" y="11919"/>
                  </a:lnTo>
                  <a:lnTo>
                    <a:pt x="12920" y="11919"/>
                  </a:lnTo>
                  <a:lnTo>
                    <a:pt x="13042" y="11797"/>
                  </a:lnTo>
                  <a:lnTo>
                    <a:pt x="13164" y="11699"/>
                  </a:lnTo>
                  <a:lnTo>
                    <a:pt x="13286" y="11601"/>
                  </a:lnTo>
                  <a:lnTo>
                    <a:pt x="13433" y="11528"/>
                  </a:lnTo>
                  <a:lnTo>
                    <a:pt x="13579" y="11479"/>
                  </a:lnTo>
                  <a:lnTo>
                    <a:pt x="13726" y="11430"/>
                  </a:lnTo>
                  <a:lnTo>
                    <a:pt x="13897" y="11406"/>
                  </a:lnTo>
                  <a:lnTo>
                    <a:pt x="14312" y="11406"/>
                  </a:lnTo>
                  <a:lnTo>
                    <a:pt x="14556" y="11479"/>
                  </a:lnTo>
                  <a:lnTo>
                    <a:pt x="14776" y="11553"/>
                  </a:lnTo>
                  <a:lnTo>
                    <a:pt x="14971" y="11699"/>
                  </a:lnTo>
                  <a:lnTo>
                    <a:pt x="15020" y="11553"/>
                  </a:lnTo>
                  <a:lnTo>
                    <a:pt x="15045" y="11430"/>
                  </a:lnTo>
                  <a:lnTo>
                    <a:pt x="15045" y="11308"/>
                  </a:lnTo>
                  <a:lnTo>
                    <a:pt x="15020" y="11235"/>
                  </a:lnTo>
                  <a:lnTo>
                    <a:pt x="14971" y="11137"/>
                  </a:lnTo>
                  <a:lnTo>
                    <a:pt x="14898" y="11064"/>
                  </a:lnTo>
                  <a:lnTo>
                    <a:pt x="14825" y="11015"/>
                  </a:lnTo>
                  <a:lnTo>
                    <a:pt x="14752" y="10966"/>
                  </a:lnTo>
                  <a:lnTo>
                    <a:pt x="14654" y="10942"/>
                  </a:lnTo>
                  <a:lnTo>
                    <a:pt x="5691" y="10942"/>
                  </a:lnTo>
                  <a:lnTo>
                    <a:pt x="6106" y="9916"/>
                  </a:lnTo>
                  <a:lnTo>
                    <a:pt x="6252" y="9941"/>
                  </a:lnTo>
                  <a:lnTo>
                    <a:pt x="6423" y="9941"/>
                  </a:lnTo>
                  <a:lnTo>
                    <a:pt x="13848" y="9257"/>
                  </a:lnTo>
                  <a:lnTo>
                    <a:pt x="14019" y="9232"/>
                  </a:lnTo>
                  <a:lnTo>
                    <a:pt x="14190" y="9159"/>
                  </a:lnTo>
                  <a:lnTo>
                    <a:pt x="14336" y="9086"/>
                  </a:lnTo>
                  <a:lnTo>
                    <a:pt x="14507" y="8988"/>
                  </a:lnTo>
                  <a:lnTo>
                    <a:pt x="14654" y="8890"/>
                  </a:lnTo>
                  <a:lnTo>
                    <a:pt x="14776" y="8768"/>
                  </a:lnTo>
                  <a:lnTo>
                    <a:pt x="14874" y="8622"/>
                  </a:lnTo>
                  <a:lnTo>
                    <a:pt x="14971" y="8475"/>
                  </a:lnTo>
                  <a:lnTo>
                    <a:pt x="17463" y="3151"/>
                  </a:lnTo>
                  <a:lnTo>
                    <a:pt x="17511" y="3005"/>
                  </a:lnTo>
                  <a:lnTo>
                    <a:pt x="17536" y="2882"/>
                  </a:lnTo>
                  <a:lnTo>
                    <a:pt x="17511" y="2760"/>
                  </a:lnTo>
                  <a:lnTo>
                    <a:pt x="17487" y="2638"/>
                  </a:lnTo>
                  <a:lnTo>
                    <a:pt x="17414" y="2565"/>
                  </a:lnTo>
                  <a:lnTo>
                    <a:pt x="17292" y="2492"/>
                  </a:lnTo>
                  <a:lnTo>
                    <a:pt x="17169" y="2443"/>
                  </a:lnTo>
                  <a:lnTo>
                    <a:pt x="17023" y="2418"/>
                  </a:lnTo>
                  <a:lnTo>
                    <a:pt x="4592" y="2003"/>
                  </a:lnTo>
                  <a:lnTo>
                    <a:pt x="4225" y="367"/>
                  </a:lnTo>
                  <a:lnTo>
                    <a:pt x="4152" y="220"/>
                  </a:lnTo>
                  <a:lnTo>
                    <a:pt x="4054" y="98"/>
                  </a:lnTo>
                  <a:lnTo>
                    <a:pt x="3908" y="25"/>
                  </a:lnTo>
                  <a:lnTo>
                    <a:pt x="3737"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200" name="Google Shape;1200;p48"/>
          <p:cNvGrpSpPr/>
          <p:nvPr/>
        </p:nvGrpSpPr>
        <p:grpSpPr>
          <a:xfrm>
            <a:off x="2043425" y="3227855"/>
            <a:ext cx="359355" cy="301190"/>
            <a:chOff x="2599825" y="3689700"/>
            <a:chExt cx="429850" cy="360275"/>
          </a:xfrm>
        </p:grpSpPr>
        <p:sp>
          <p:nvSpPr>
            <p:cNvPr id="1201" name="Google Shape;1201;p48"/>
            <p:cNvSpPr/>
            <p:nvPr/>
          </p:nvSpPr>
          <p:spPr>
            <a:xfrm>
              <a:off x="2599825" y="3689700"/>
              <a:ext cx="429850" cy="169150"/>
            </a:xfrm>
            <a:custGeom>
              <a:avLst/>
              <a:gdLst/>
              <a:ahLst/>
              <a:cxnLst/>
              <a:rect l="l" t="t" r="r" b="b"/>
              <a:pathLst>
                <a:path w="17194" h="6766" extrusionOk="0">
                  <a:moveTo>
                    <a:pt x="10160" y="978"/>
                  </a:moveTo>
                  <a:lnTo>
                    <a:pt x="10258" y="1002"/>
                  </a:lnTo>
                  <a:lnTo>
                    <a:pt x="10355" y="1026"/>
                  </a:lnTo>
                  <a:lnTo>
                    <a:pt x="10429" y="1075"/>
                  </a:lnTo>
                  <a:lnTo>
                    <a:pt x="10502" y="1124"/>
                  </a:lnTo>
                  <a:lnTo>
                    <a:pt x="10575" y="1197"/>
                  </a:lnTo>
                  <a:lnTo>
                    <a:pt x="10600" y="1295"/>
                  </a:lnTo>
                  <a:lnTo>
                    <a:pt x="10649" y="1368"/>
                  </a:lnTo>
                  <a:lnTo>
                    <a:pt x="10649" y="1466"/>
                  </a:lnTo>
                  <a:lnTo>
                    <a:pt x="10649" y="1881"/>
                  </a:lnTo>
                  <a:lnTo>
                    <a:pt x="6545" y="1881"/>
                  </a:lnTo>
                  <a:lnTo>
                    <a:pt x="6545" y="1466"/>
                  </a:lnTo>
                  <a:lnTo>
                    <a:pt x="6545" y="1368"/>
                  </a:lnTo>
                  <a:lnTo>
                    <a:pt x="6594" y="1295"/>
                  </a:lnTo>
                  <a:lnTo>
                    <a:pt x="6619" y="1197"/>
                  </a:lnTo>
                  <a:lnTo>
                    <a:pt x="6692" y="1124"/>
                  </a:lnTo>
                  <a:lnTo>
                    <a:pt x="6765" y="1075"/>
                  </a:lnTo>
                  <a:lnTo>
                    <a:pt x="6839" y="1026"/>
                  </a:lnTo>
                  <a:lnTo>
                    <a:pt x="6936" y="1002"/>
                  </a:lnTo>
                  <a:lnTo>
                    <a:pt x="7034" y="978"/>
                  </a:lnTo>
                  <a:close/>
                  <a:moveTo>
                    <a:pt x="7034" y="1"/>
                  </a:moveTo>
                  <a:lnTo>
                    <a:pt x="6887" y="25"/>
                  </a:lnTo>
                  <a:lnTo>
                    <a:pt x="6741" y="50"/>
                  </a:lnTo>
                  <a:lnTo>
                    <a:pt x="6472" y="123"/>
                  </a:lnTo>
                  <a:lnTo>
                    <a:pt x="6204" y="269"/>
                  </a:lnTo>
                  <a:lnTo>
                    <a:pt x="6008" y="440"/>
                  </a:lnTo>
                  <a:lnTo>
                    <a:pt x="5813" y="660"/>
                  </a:lnTo>
                  <a:lnTo>
                    <a:pt x="5691" y="904"/>
                  </a:lnTo>
                  <a:lnTo>
                    <a:pt x="5593" y="1173"/>
                  </a:lnTo>
                  <a:lnTo>
                    <a:pt x="5569" y="1320"/>
                  </a:lnTo>
                  <a:lnTo>
                    <a:pt x="5569" y="1466"/>
                  </a:lnTo>
                  <a:lnTo>
                    <a:pt x="5569" y="1881"/>
                  </a:lnTo>
                  <a:lnTo>
                    <a:pt x="391" y="1881"/>
                  </a:lnTo>
                  <a:lnTo>
                    <a:pt x="293" y="1906"/>
                  </a:lnTo>
                  <a:lnTo>
                    <a:pt x="220" y="1955"/>
                  </a:lnTo>
                  <a:lnTo>
                    <a:pt x="147" y="2028"/>
                  </a:lnTo>
                  <a:lnTo>
                    <a:pt x="73" y="2077"/>
                  </a:lnTo>
                  <a:lnTo>
                    <a:pt x="49" y="2174"/>
                  </a:lnTo>
                  <a:lnTo>
                    <a:pt x="0" y="2272"/>
                  </a:lnTo>
                  <a:lnTo>
                    <a:pt x="0" y="2370"/>
                  </a:lnTo>
                  <a:lnTo>
                    <a:pt x="0" y="5789"/>
                  </a:lnTo>
                  <a:lnTo>
                    <a:pt x="24" y="5984"/>
                  </a:lnTo>
                  <a:lnTo>
                    <a:pt x="73" y="6155"/>
                  </a:lnTo>
                  <a:lnTo>
                    <a:pt x="171" y="6326"/>
                  </a:lnTo>
                  <a:lnTo>
                    <a:pt x="293" y="6473"/>
                  </a:lnTo>
                  <a:lnTo>
                    <a:pt x="440" y="6595"/>
                  </a:lnTo>
                  <a:lnTo>
                    <a:pt x="586" y="6693"/>
                  </a:lnTo>
                  <a:lnTo>
                    <a:pt x="782" y="6741"/>
                  </a:lnTo>
                  <a:lnTo>
                    <a:pt x="977" y="6766"/>
                  </a:lnTo>
                  <a:lnTo>
                    <a:pt x="7742" y="6766"/>
                  </a:lnTo>
                  <a:lnTo>
                    <a:pt x="7742" y="6155"/>
                  </a:lnTo>
                  <a:lnTo>
                    <a:pt x="7767" y="6058"/>
                  </a:lnTo>
                  <a:lnTo>
                    <a:pt x="7791" y="5984"/>
                  </a:lnTo>
                  <a:lnTo>
                    <a:pt x="7840" y="5887"/>
                  </a:lnTo>
                  <a:lnTo>
                    <a:pt x="7889" y="5813"/>
                  </a:lnTo>
                  <a:lnTo>
                    <a:pt x="7962" y="5765"/>
                  </a:lnTo>
                  <a:lnTo>
                    <a:pt x="8060" y="5716"/>
                  </a:lnTo>
                  <a:lnTo>
                    <a:pt x="8133" y="5691"/>
                  </a:lnTo>
                  <a:lnTo>
                    <a:pt x="8231" y="5667"/>
                  </a:lnTo>
                  <a:lnTo>
                    <a:pt x="8963" y="5667"/>
                  </a:lnTo>
                  <a:lnTo>
                    <a:pt x="9061" y="5691"/>
                  </a:lnTo>
                  <a:lnTo>
                    <a:pt x="9134" y="5716"/>
                  </a:lnTo>
                  <a:lnTo>
                    <a:pt x="9232" y="5765"/>
                  </a:lnTo>
                  <a:lnTo>
                    <a:pt x="9305" y="5813"/>
                  </a:lnTo>
                  <a:lnTo>
                    <a:pt x="9354" y="5887"/>
                  </a:lnTo>
                  <a:lnTo>
                    <a:pt x="9403" y="5984"/>
                  </a:lnTo>
                  <a:lnTo>
                    <a:pt x="9427" y="6058"/>
                  </a:lnTo>
                  <a:lnTo>
                    <a:pt x="9452" y="6155"/>
                  </a:lnTo>
                  <a:lnTo>
                    <a:pt x="9452" y="6766"/>
                  </a:lnTo>
                  <a:lnTo>
                    <a:pt x="16217" y="6766"/>
                  </a:lnTo>
                  <a:lnTo>
                    <a:pt x="16412" y="6741"/>
                  </a:lnTo>
                  <a:lnTo>
                    <a:pt x="16608" y="6693"/>
                  </a:lnTo>
                  <a:lnTo>
                    <a:pt x="16754" y="6595"/>
                  </a:lnTo>
                  <a:lnTo>
                    <a:pt x="16901" y="6473"/>
                  </a:lnTo>
                  <a:lnTo>
                    <a:pt x="17023" y="6326"/>
                  </a:lnTo>
                  <a:lnTo>
                    <a:pt x="17121" y="6155"/>
                  </a:lnTo>
                  <a:lnTo>
                    <a:pt x="17169" y="5984"/>
                  </a:lnTo>
                  <a:lnTo>
                    <a:pt x="17194" y="5789"/>
                  </a:lnTo>
                  <a:lnTo>
                    <a:pt x="17194" y="2370"/>
                  </a:lnTo>
                  <a:lnTo>
                    <a:pt x="17194" y="2272"/>
                  </a:lnTo>
                  <a:lnTo>
                    <a:pt x="17145" y="2174"/>
                  </a:lnTo>
                  <a:lnTo>
                    <a:pt x="17121" y="2077"/>
                  </a:lnTo>
                  <a:lnTo>
                    <a:pt x="17047" y="2028"/>
                  </a:lnTo>
                  <a:lnTo>
                    <a:pt x="16974" y="1955"/>
                  </a:lnTo>
                  <a:lnTo>
                    <a:pt x="16901" y="1906"/>
                  </a:lnTo>
                  <a:lnTo>
                    <a:pt x="16803" y="1881"/>
                  </a:lnTo>
                  <a:lnTo>
                    <a:pt x="11625" y="1881"/>
                  </a:lnTo>
                  <a:lnTo>
                    <a:pt x="11625" y="1466"/>
                  </a:lnTo>
                  <a:lnTo>
                    <a:pt x="11625" y="1320"/>
                  </a:lnTo>
                  <a:lnTo>
                    <a:pt x="11601" y="1173"/>
                  </a:lnTo>
                  <a:lnTo>
                    <a:pt x="11503" y="904"/>
                  </a:lnTo>
                  <a:lnTo>
                    <a:pt x="11381" y="660"/>
                  </a:lnTo>
                  <a:lnTo>
                    <a:pt x="11186" y="440"/>
                  </a:lnTo>
                  <a:lnTo>
                    <a:pt x="10990" y="269"/>
                  </a:lnTo>
                  <a:lnTo>
                    <a:pt x="10722" y="123"/>
                  </a:lnTo>
                  <a:lnTo>
                    <a:pt x="10453" y="50"/>
                  </a:lnTo>
                  <a:lnTo>
                    <a:pt x="10307" y="25"/>
                  </a:lnTo>
                  <a:lnTo>
                    <a:pt x="10160"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02" name="Google Shape;1202;p48"/>
            <p:cNvSpPr/>
            <p:nvPr/>
          </p:nvSpPr>
          <p:spPr>
            <a:xfrm>
              <a:off x="2599825" y="3861275"/>
              <a:ext cx="429850" cy="188700"/>
            </a:xfrm>
            <a:custGeom>
              <a:avLst/>
              <a:gdLst/>
              <a:ahLst/>
              <a:cxnLst/>
              <a:rect l="l" t="t" r="r" b="b"/>
              <a:pathLst>
                <a:path w="17194" h="7548" extrusionOk="0">
                  <a:moveTo>
                    <a:pt x="0" y="1"/>
                  </a:moveTo>
                  <a:lnTo>
                    <a:pt x="0" y="7059"/>
                  </a:lnTo>
                  <a:lnTo>
                    <a:pt x="0" y="7157"/>
                  </a:lnTo>
                  <a:lnTo>
                    <a:pt x="49" y="7230"/>
                  </a:lnTo>
                  <a:lnTo>
                    <a:pt x="73" y="7327"/>
                  </a:lnTo>
                  <a:lnTo>
                    <a:pt x="147" y="7401"/>
                  </a:lnTo>
                  <a:lnTo>
                    <a:pt x="220" y="7450"/>
                  </a:lnTo>
                  <a:lnTo>
                    <a:pt x="293" y="7498"/>
                  </a:lnTo>
                  <a:lnTo>
                    <a:pt x="391" y="7523"/>
                  </a:lnTo>
                  <a:lnTo>
                    <a:pt x="489" y="7547"/>
                  </a:lnTo>
                  <a:lnTo>
                    <a:pt x="16705" y="7547"/>
                  </a:lnTo>
                  <a:lnTo>
                    <a:pt x="16803" y="7523"/>
                  </a:lnTo>
                  <a:lnTo>
                    <a:pt x="16901" y="7498"/>
                  </a:lnTo>
                  <a:lnTo>
                    <a:pt x="16974" y="7450"/>
                  </a:lnTo>
                  <a:lnTo>
                    <a:pt x="17047" y="7401"/>
                  </a:lnTo>
                  <a:lnTo>
                    <a:pt x="17121" y="7327"/>
                  </a:lnTo>
                  <a:lnTo>
                    <a:pt x="17145" y="7230"/>
                  </a:lnTo>
                  <a:lnTo>
                    <a:pt x="17194" y="7157"/>
                  </a:lnTo>
                  <a:lnTo>
                    <a:pt x="17194" y="7059"/>
                  </a:lnTo>
                  <a:lnTo>
                    <a:pt x="17194" y="1"/>
                  </a:lnTo>
                  <a:lnTo>
                    <a:pt x="16974" y="172"/>
                  </a:lnTo>
                  <a:lnTo>
                    <a:pt x="16754" y="294"/>
                  </a:lnTo>
                  <a:lnTo>
                    <a:pt x="16486" y="367"/>
                  </a:lnTo>
                  <a:lnTo>
                    <a:pt x="16217" y="391"/>
                  </a:lnTo>
                  <a:lnTo>
                    <a:pt x="9452" y="391"/>
                  </a:lnTo>
                  <a:lnTo>
                    <a:pt x="9452" y="855"/>
                  </a:lnTo>
                  <a:lnTo>
                    <a:pt x="9427" y="953"/>
                  </a:lnTo>
                  <a:lnTo>
                    <a:pt x="9403" y="1051"/>
                  </a:lnTo>
                  <a:lnTo>
                    <a:pt x="9354" y="1148"/>
                  </a:lnTo>
                  <a:lnTo>
                    <a:pt x="9305" y="1197"/>
                  </a:lnTo>
                  <a:lnTo>
                    <a:pt x="9232" y="1271"/>
                  </a:lnTo>
                  <a:lnTo>
                    <a:pt x="9134" y="1319"/>
                  </a:lnTo>
                  <a:lnTo>
                    <a:pt x="9061" y="1344"/>
                  </a:lnTo>
                  <a:lnTo>
                    <a:pt x="8133" y="1344"/>
                  </a:lnTo>
                  <a:lnTo>
                    <a:pt x="8060" y="1319"/>
                  </a:lnTo>
                  <a:lnTo>
                    <a:pt x="7962" y="1271"/>
                  </a:lnTo>
                  <a:lnTo>
                    <a:pt x="7889" y="1197"/>
                  </a:lnTo>
                  <a:lnTo>
                    <a:pt x="7840" y="1148"/>
                  </a:lnTo>
                  <a:lnTo>
                    <a:pt x="7791" y="1051"/>
                  </a:lnTo>
                  <a:lnTo>
                    <a:pt x="7767" y="953"/>
                  </a:lnTo>
                  <a:lnTo>
                    <a:pt x="7742" y="855"/>
                  </a:lnTo>
                  <a:lnTo>
                    <a:pt x="7742" y="391"/>
                  </a:lnTo>
                  <a:lnTo>
                    <a:pt x="977" y="391"/>
                  </a:lnTo>
                  <a:lnTo>
                    <a:pt x="708" y="367"/>
                  </a:lnTo>
                  <a:lnTo>
                    <a:pt x="440" y="294"/>
                  </a:lnTo>
                  <a:lnTo>
                    <a:pt x="220" y="172"/>
                  </a:lnTo>
                  <a:lnTo>
                    <a:pt x="0"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203" name="Google Shape;1203;p48"/>
          <p:cNvGrpSpPr/>
          <p:nvPr/>
        </p:nvGrpSpPr>
        <p:grpSpPr>
          <a:xfrm>
            <a:off x="2624299" y="3196714"/>
            <a:ext cx="324661" cy="338956"/>
            <a:chOff x="3294650" y="3652450"/>
            <a:chExt cx="388350" cy="405450"/>
          </a:xfrm>
        </p:grpSpPr>
        <p:sp>
          <p:nvSpPr>
            <p:cNvPr id="1204" name="Google Shape;1204;p48"/>
            <p:cNvSpPr/>
            <p:nvPr/>
          </p:nvSpPr>
          <p:spPr>
            <a:xfrm>
              <a:off x="3294650" y="3681775"/>
              <a:ext cx="376150" cy="376125"/>
            </a:xfrm>
            <a:custGeom>
              <a:avLst/>
              <a:gdLst/>
              <a:ahLst/>
              <a:cxnLst/>
              <a:rect l="l" t="t" r="r" b="b"/>
              <a:pathLst>
                <a:path w="15046" h="15045" extrusionOk="0">
                  <a:moveTo>
                    <a:pt x="7132" y="0"/>
                  </a:moveTo>
                  <a:lnTo>
                    <a:pt x="6766" y="49"/>
                  </a:lnTo>
                  <a:lnTo>
                    <a:pt x="6375" y="98"/>
                  </a:lnTo>
                  <a:lnTo>
                    <a:pt x="6009" y="147"/>
                  </a:lnTo>
                  <a:lnTo>
                    <a:pt x="5642" y="244"/>
                  </a:lnTo>
                  <a:lnTo>
                    <a:pt x="5276" y="342"/>
                  </a:lnTo>
                  <a:lnTo>
                    <a:pt x="4934" y="464"/>
                  </a:lnTo>
                  <a:lnTo>
                    <a:pt x="4592" y="586"/>
                  </a:lnTo>
                  <a:lnTo>
                    <a:pt x="4250" y="733"/>
                  </a:lnTo>
                  <a:lnTo>
                    <a:pt x="3933" y="904"/>
                  </a:lnTo>
                  <a:lnTo>
                    <a:pt x="3615" y="1099"/>
                  </a:lnTo>
                  <a:lnTo>
                    <a:pt x="3322" y="1295"/>
                  </a:lnTo>
                  <a:lnTo>
                    <a:pt x="3029" y="1490"/>
                  </a:lnTo>
                  <a:lnTo>
                    <a:pt x="2736" y="1710"/>
                  </a:lnTo>
                  <a:lnTo>
                    <a:pt x="2467" y="1954"/>
                  </a:lnTo>
                  <a:lnTo>
                    <a:pt x="2199" y="2198"/>
                  </a:lnTo>
                  <a:lnTo>
                    <a:pt x="1954" y="2467"/>
                  </a:lnTo>
                  <a:lnTo>
                    <a:pt x="1710" y="2736"/>
                  </a:lnTo>
                  <a:lnTo>
                    <a:pt x="1490" y="3029"/>
                  </a:lnTo>
                  <a:lnTo>
                    <a:pt x="1295" y="3322"/>
                  </a:lnTo>
                  <a:lnTo>
                    <a:pt x="1100" y="3615"/>
                  </a:lnTo>
                  <a:lnTo>
                    <a:pt x="904" y="3932"/>
                  </a:lnTo>
                  <a:lnTo>
                    <a:pt x="733" y="4250"/>
                  </a:lnTo>
                  <a:lnTo>
                    <a:pt x="587" y="4592"/>
                  </a:lnTo>
                  <a:lnTo>
                    <a:pt x="465" y="4934"/>
                  </a:lnTo>
                  <a:lnTo>
                    <a:pt x="342" y="5276"/>
                  </a:lnTo>
                  <a:lnTo>
                    <a:pt x="245" y="5642"/>
                  </a:lnTo>
                  <a:lnTo>
                    <a:pt x="147" y="6008"/>
                  </a:lnTo>
                  <a:lnTo>
                    <a:pt x="98" y="6375"/>
                  </a:lnTo>
                  <a:lnTo>
                    <a:pt x="49" y="6765"/>
                  </a:lnTo>
                  <a:lnTo>
                    <a:pt x="0" y="7132"/>
                  </a:lnTo>
                  <a:lnTo>
                    <a:pt x="0" y="7522"/>
                  </a:lnTo>
                  <a:lnTo>
                    <a:pt x="0" y="7913"/>
                  </a:lnTo>
                  <a:lnTo>
                    <a:pt x="49" y="8280"/>
                  </a:lnTo>
                  <a:lnTo>
                    <a:pt x="98" y="8670"/>
                  </a:lnTo>
                  <a:lnTo>
                    <a:pt x="147" y="9037"/>
                  </a:lnTo>
                  <a:lnTo>
                    <a:pt x="245" y="9403"/>
                  </a:lnTo>
                  <a:lnTo>
                    <a:pt x="342" y="9769"/>
                  </a:lnTo>
                  <a:lnTo>
                    <a:pt x="465" y="10111"/>
                  </a:lnTo>
                  <a:lnTo>
                    <a:pt x="587" y="10453"/>
                  </a:lnTo>
                  <a:lnTo>
                    <a:pt x="733" y="10795"/>
                  </a:lnTo>
                  <a:lnTo>
                    <a:pt x="904" y="11113"/>
                  </a:lnTo>
                  <a:lnTo>
                    <a:pt x="1100" y="11430"/>
                  </a:lnTo>
                  <a:lnTo>
                    <a:pt x="1295" y="11723"/>
                  </a:lnTo>
                  <a:lnTo>
                    <a:pt x="1490" y="12016"/>
                  </a:lnTo>
                  <a:lnTo>
                    <a:pt x="1710" y="12309"/>
                  </a:lnTo>
                  <a:lnTo>
                    <a:pt x="1954" y="12578"/>
                  </a:lnTo>
                  <a:lnTo>
                    <a:pt x="2199" y="12847"/>
                  </a:lnTo>
                  <a:lnTo>
                    <a:pt x="2467" y="13091"/>
                  </a:lnTo>
                  <a:lnTo>
                    <a:pt x="2736" y="13335"/>
                  </a:lnTo>
                  <a:lnTo>
                    <a:pt x="3029" y="13555"/>
                  </a:lnTo>
                  <a:lnTo>
                    <a:pt x="3322" y="13750"/>
                  </a:lnTo>
                  <a:lnTo>
                    <a:pt x="3615" y="13946"/>
                  </a:lnTo>
                  <a:lnTo>
                    <a:pt x="3933" y="14141"/>
                  </a:lnTo>
                  <a:lnTo>
                    <a:pt x="4250" y="14312"/>
                  </a:lnTo>
                  <a:lnTo>
                    <a:pt x="4592" y="14459"/>
                  </a:lnTo>
                  <a:lnTo>
                    <a:pt x="4934" y="14581"/>
                  </a:lnTo>
                  <a:lnTo>
                    <a:pt x="5276" y="14703"/>
                  </a:lnTo>
                  <a:lnTo>
                    <a:pt x="5642" y="14801"/>
                  </a:lnTo>
                  <a:lnTo>
                    <a:pt x="6009" y="14898"/>
                  </a:lnTo>
                  <a:lnTo>
                    <a:pt x="6375" y="14947"/>
                  </a:lnTo>
                  <a:lnTo>
                    <a:pt x="6766" y="14996"/>
                  </a:lnTo>
                  <a:lnTo>
                    <a:pt x="7132" y="15045"/>
                  </a:lnTo>
                  <a:lnTo>
                    <a:pt x="7914" y="15045"/>
                  </a:lnTo>
                  <a:lnTo>
                    <a:pt x="8280" y="14996"/>
                  </a:lnTo>
                  <a:lnTo>
                    <a:pt x="8671" y="14947"/>
                  </a:lnTo>
                  <a:lnTo>
                    <a:pt x="9037" y="14898"/>
                  </a:lnTo>
                  <a:lnTo>
                    <a:pt x="9403" y="14801"/>
                  </a:lnTo>
                  <a:lnTo>
                    <a:pt x="9770" y="14703"/>
                  </a:lnTo>
                  <a:lnTo>
                    <a:pt x="10112" y="14581"/>
                  </a:lnTo>
                  <a:lnTo>
                    <a:pt x="10454" y="14459"/>
                  </a:lnTo>
                  <a:lnTo>
                    <a:pt x="10795" y="14312"/>
                  </a:lnTo>
                  <a:lnTo>
                    <a:pt x="11113" y="14141"/>
                  </a:lnTo>
                  <a:lnTo>
                    <a:pt x="11430" y="13946"/>
                  </a:lnTo>
                  <a:lnTo>
                    <a:pt x="11724" y="13750"/>
                  </a:lnTo>
                  <a:lnTo>
                    <a:pt x="12017" y="13555"/>
                  </a:lnTo>
                  <a:lnTo>
                    <a:pt x="12310" y="13335"/>
                  </a:lnTo>
                  <a:lnTo>
                    <a:pt x="12578" y="13091"/>
                  </a:lnTo>
                  <a:lnTo>
                    <a:pt x="12847" y="12847"/>
                  </a:lnTo>
                  <a:lnTo>
                    <a:pt x="13091" y="12578"/>
                  </a:lnTo>
                  <a:lnTo>
                    <a:pt x="13335" y="12309"/>
                  </a:lnTo>
                  <a:lnTo>
                    <a:pt x="13555" y="12016"/>
                  </a:lnTo>
                  <a:lnTo>
                    <a:pt x="13751" y="11723"/>
                  </a:lnTo>
                  <a:lnTo>
                    <a:pt x="13946" y="11430"/>
                  </a:lnTo>
                  <a:lnTo>
                    <a:pt x="14141" y="11113"/>
                  </a:lnTo>
                  <a:lnTo>
                    <a:pt x="14312" y="10795"/>
                  </a:lnTo>
                  <a:lnTo>
                    <a:pt x="14459" y="10453"/>
                  </a:lnTo>
                  <a:lnTo>
                    <a:pt x="14581" y="10111"/>
                  </a:lnTo>
                  <a:lnTo>
                    <a:pt x="14703" y="9769"/>
                  </a:lnTo>
                  <a:lnTo>
                    <a:pt x="14801" y="9403"/>
                  </a:lnTo>
                  <a:lnTo>
                    <a:pt x="14899" y="9037"/>
                  </a:lnTo>
                  <a:lnTo>
                    <a:pt x="14947" y="8670"/>
                  </a:lnTo>
                  <a:lnTo>
                    <a:pt x="14996" y="8280"/>
                  </a:lnTo>
                  <a:lnTo>
                    <a:pt x="15045" y="7913"/>
                  </a:lnTo>
                  <a:lnTo>
                    <a:pt x="15045" y="7522"/>
                  </a:lnTo>
                  <a:lnTo>
                    <a:pt x="7523" y="7522"/>
                  </a:lnTo>
                  <a:lnTo>
                    <a:pt x="7523"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05" name="Google Shape;1205;p48"/>
            <p:cNvSpPr/>
            <p:nvPr/>
          </p:nvSpPr>
          <p:spPr>
            <a:xfrm>
              <a:off x="3494925" y="3760525"/>
              <a:ext cx="188075" cy="97100"/>
            </a:xfrm>
            <a:custGeom>
              <a:avLst/>
              <a:gdLst/>
              <a:ahLst/>
              <a:cxnLst/>
              <a:rect l="l" t="t" r="r" b="b"/>
              <a:pathLst>
                <a:path w="7523" h="3884" extrusionOk="0">
                  <a:moveTo>
                    <a:pt x="2491" y="2956"/>
                  </a:moveTo>
                  <a:lnTo>
                    <a:pt x="2491" y="3396"/>
                  </a:lnTo>
                  <a:lnTo>
                    <a:pt x="1759" y="3396"/>
                  </a:lnTo>
                  <a:lnTo>
                    <a:pt x="2491" y="2956"/>
                  </a:lnTo>
                  <a:close/>
                  <a:moveTo>
                    <a:pt x="3346" y="2443"/>
                  </a:moveTo>
                  <a:lnTo>
                    <a:pt x="3346" y="3396"/>
                  </a:lnTo>
                  <a:lnTo>
                    <a:pt x="2980" y="3396"/>
                  </a:lnTo>
                  <a:lnTo>
                    <a:pt x="2980" y="2663"/>
                  </a:lnTo>
                  <a:lnTo>
                    <a:pt x="3346" y="2443"/>
                  </a:lnTo>
                  <a:close/>
                  <a:moveTo>
                    <a:pt x="4201" y="1930"/>
                  </a:moveTo>
                  <a:lnTo>
                    <a:pt x="4201" y="3396"/>
                  </a:lnTo>
                  <a:lnTo>
                    <a:pt x="3835" y="3396"/>
                  </a:lnTo>
                  <a:lnTo>
                    <a:pt x="3835" y="2150"/>
                  </a:lnTo>
                  <a:lnTo>
                    <a:pt x="3835" y="2150"/>
                  </a:lnTo>
                  <a:lnTo>
                    <a:pt x="4201" y="1930"/>
                  </a:lnTo>
                  <a:close/>
                  <a:moveTo>
                    <a:pt x="5056" y="1393"/>
                  </a:moveTo>
                  <a:lnTo>
                    <a:pt x="5056" y="3396"/>
                  </a:lnTo>
                  <a:lnTo>
                    <a:pt x="4689" y="3396"/>
                  </a:lnTo>
                  <a:lnTo>
                    <a:pt x="4689" y="1637"/>
                  </a:lnTo>
                  <a:lnTo>
                    <a:pt x="5056" y="1393"/>
                  </a:lnTo>
                  <a:close/>
                  <a:moveTo>
                    <a:pt x="5911" y="885"/>
                  </a:moveTo>
                  <a:lnTo>
                    <a:pt x="5911" y="3396"/>
                  </a:lnTo>
                  <a:lnTo>
                    <a:pt x="5544" y="3396"/>
                  </a:lnTo>
                  <a:lnTo>
                    <a:pt x="5544" y="1100"/>
                  </a:lnTo>
                  <a:lnTo>
                    <a:pt x="5911" y="885"/>
                  </a:lnTo>
                  <a:close/>
                  <a:moveTo>
                    <a:pt x="6399" y="978"/>
                  </a:moveTo>
                  <a:lnTo>
                    <a:pt x="6619" y="1539"/>
                  </a:lnTo>
                  <a:lnTo>
                    <a:pt x="6790" y="2031"/>
                  </a:lnTo>
                  <a:lnTo>
                    <a:pt x="6790" y="3396"/>
                  </a:lnTo>
                  <a:lnTo>
                    <a:pt x="6399" y="3396"/>
                  </a:lnTo>
                  <a:lnTo>
                    <a:pt x="6399" y="978"/>
                  </a:lnTo>
                  <a:close/>
                  <a:moveTo>
                    <a:pt x="6448" y="1"/>
                  </a:moveTo>
                  <a:lnTo>
                    <a:pt x="0" y="3884"/>
                  </a:lnTo>
                  <a:lnTo>
                    <a:pt x="7523" y="3884"/>
                  </a:lnTo>
                  <a:lnTo>
                    <a:pt x="7498" y="3347"/>
                  </a:lnTo>
                  <a:lnTo>
                    <a:pt x="7449" y="2834"/>
                  </a:lnTo>
                  <a:lnTo>
                    <a:pt x="7352" y="2321"/>
                  </a:lnTo>
                  <a:lnTo>
                    <a:pt x="7229" y="1832"/>
                  </a:lnTo>
                  <a:lnTo>
                    <a:pt x="7083" y="1344"/>
                  </a:lnTo>
                  <a:lnTo>
                    <a:pt x="6912" y="880"/>
                  </a:lnTo>
                  <a:lnTo>
                    <a:pt x="6692" y="440"/>
                  </a:lnTo>
                  <a:lnTo>
                    <a:pt x="644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06" name="Google Shape;1206;p48"/>
            <p:cNvSpPr/>
            <p:nvPr/>
          </p:nvSpPr>
          <p:spPr>
            <a:xfrm>
              <a:off x="3494925" y="3652450"/>
              <a:ext cx="161200" cy="188100"/>
            </a:xfrm>
            <a:custGeom>
              <a:avLst/>
              <a:gdLst/>
              <a:ahLst/>
              <a:cxnLst/>
              <a:rect l="l" t="t" r="r" b="b"/>
              <a:pathLst>
                <a:path w="6448" h="7524" extrusionOk="0">
                  <a:moveTo>
                    <a:pt x="489" y="514"/>
                  </a:moveTo>
                  <a:lnTo>
                    <a:pt x="879" y="538"/>
                  </a:lnTo>
                  <a:lnTo>
                    <a:pt x="1270" y="611"/>
                  </a:lnTo>
                  <a:lnTo>
                    <a:pt x="1661" y="685"/>
                  </a:lnTo>
                  <a:lnTo>
                    <a:pt x="2052" y="782"/>
                  </a:lnTo>
                  <a:lnTo>
                    <a:pt x="2418" y="929"/>
                  </a:lnTo>
                  <a:lnTo>
                    <a:pt x="2809" y="1075"/>
                  </a:lnTo>
                  <a:lnTo>
                    <a:pt x="3151" y="1246"/>
                  </a:lnTo>
                  <a:lnTo>
                    <a:pt x="3517" y="1417"/>
                  </a:lnTo>
                  <a:lnTo>
                    <a:pt x="3835" y="1637"/>
                  </a:lnTo>
                  <a:lnTo>
                    <a:pt x="4152" y="1857"/>
                  </a:lnTo>
                  <a:lnTo>
                    <a:pt x="4445" y="2077"/>
                  </a:lnTo>
                  <a:lnTo>
                    <a:pt x="4738" y="2321"/>
                  </a:lnTo>
                  <a:lnTo>
                    <a:pt x="5031" y="2590"/>
                  </a:lnTo>
                  <a:lnTo>
                    <a:pt x="5276" y="2883"/>
                  </a:lnTo>
                  <a:lnTo>
                    <a:pt x="5520" y="3176"/>
                  </a:lnTo>
                  <a:lnTo>
                    <a:pt x="5764" y="3493"/>
                  </a:lnTo>
                  <a:lnTo>
                    <a:pt x="489" y="6668"/>
                  </a:lnTo>
                  <a:lnTo>
                    <a:pt x="489" y="514"/>
                  </a:lnTo>
                  <a:close/>
                  <a:moveTo>
                    <a:pt x="0" y="1"/>
                  </a:moveTo>
                  <a:lnTo>
                    <a:pt x="0" y="7523"/>
                  </a:lnTo>
                  <a:lnTo>
                    <a:pt x="6448" y="3640"/>
                  </a:lnTo>
                  <a:lnTo>
                    <a:pt x="6179" y="3249"/>
                  </a:lnTo>
                  <a:lnTo>
                    <a:pt x="5911" y="2858"/>
                  </a:lnTo>
                  <a:lnTo>
                    <a:pt x="5593" y="2492"/>
                  </a:lnTo>
                  <a:lnTo>
                    <a:pt x="5276" y="2150"/>
                  </a:lnTo>
                  <a:lnTo>
                    <a:pt x="4909" y="1833"/>
                  </a:lnTo>
                  <a:lnTo>
                    <a:pt x="4543" y="1540"/>
                  </a:lnTo>
                  <a:lnTo>
                    <a:pt x="4152" y="1246"/>
                  </a:lnTo>
                  <a:lnTo>
                    <a:pt x="3761" y="1002"/>
                  </a:lnTo>
                  <a:lnTo>
                    <a:pt x="3322" y="782"/>
                  </a:lnTo>
                  <a:lnTo>
                    <a:pt x="2882" y="587"/>
                  </a:lnTo>
                  <a:lnTo>
                    <a:pt x="2443" y="416"/>
                  </a:lnTo>
                  <a:lnTo>
                    <a:pt x="1978" y="270"/>
                  </a:lnTo>
                  <a:lnTo>
                    <a:pt x="1490" y="147"/>
                  </a:lnTo>
                  <a:lnTo>
                    <a:pt x="1002" y="74"/>
                  </a:lnTo>
                  <a:lnTo>
                    <a:pt x="513" y="25"/>
                  </a:lnTo>
                  <a:lnTo>
                    <a:pt x="0"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207" name="Google Shape;1207;p48"/>
          <p:cNvGrpSpPr/>
          <p:nvPr/>
        </p:nvGrpSpPr>
        <p:grpSpPr>
          <a:xfrm>
            <a:off x="3160781" y="3239601"/>
            <a:ext cx="378750" cy="277698"/>
            <a:chOff x="3936375" y="3703750"/>
            <a:chExt cx="453050" cy="332175"/>
          </a:xfrm>
        </p:grpSpPr>
        <p:sp>
          <p:nvSpPr>
            <p:cNvPr id="1208" name="Google Shape;1208;p48"/>
            <p:cNvSpPr/>
            <p:nvPr/>
          </p:nvSpPr>
          <p:spPr>
            <a:xfrm>
              <a:off x="3936375" y="3703750"/>
              <a:ext cx="453050" cy="332175"/>
            </a:xfrm>
            <a:custGeom>
              <a:avLst/>
              <a:gdLst/>
              <a:ahLst/>
              <a:cxnLst/>
              <a:rect l="l" t="t" r="r" b="b"/>
              <a:pathLst>
                <a:path w="18122" h="13287" extrusionOk="0">
                  <a:moveTo>
                    <a:pt x="366" y="0"/>
                  </a:moveTo>
                  <a:lnTo>
                    <a:pt x="293" y="49"/>
                  </a:lnTo>
                  <a:lnTo>
                    <a:pt x="195" y="74"/>
                  </a:lnTo>
                  <a:lnTo>
                    <a:pt x="122" y="147"/>
                  </a:lnTo>
                  <a:lnTo>
                    <a:pt x="73" y="220"/>
                  </a:lnTo>
                  <a:lnTo>
                    <a:pt x="24" y="293"/>
                  </a:lnTo>
                  <a:lnTo>
                    <a:pt x="0" y="391"/>
                  </a:lnTo>
                  <a:lnTo>
                    <a:pt x="0" y="489"/>
                  </a:lnTo>
                  <a:lnTo>
                    <a:pt x="0" y="12798"/>
                  </a:lnTo>
                  <a:lnTo>
                    <a:pt x="0" y="12896"/>
                  </a:lnTo>
                  <a:lnTo>
                    <a:pt x="24" y="12993"/>
                  </a:lnTo>
                  <a:lnTo>
                    <a:pt x="73" y="13067"/>
                  </a:lnTo>
                  <a:lnTo>
                    <a:pt x="122" y="13140"/>
                  </a:lnTo>
                  <a:lnTo>
                    <a:pt x="195" y="13213"/>
                  </a:lnTo>
                  <a:lnTo>
                    <a:pt x="293" y="13238"/>
                  </a:lnTo>
                  <a:lnTo>
                    <a:pt x="366" y="13287"/>
                  </a:lnTo>
                  <a:lnTo>
                    <a:pt x="17756" y="13287"/>
                  </a:lnTo>
                  <a:lnTo>
                    <a:pt x="17829" y="13238"/>
                  </a:lnTo>
                  <a:lnTo>
                    <a:pt x="17927" y="13213"/>
                  </a:lnTo>
                  <a:lnTo>
                    <a:pt x="18000" y="13140"/>
                  </a:lnTo>
                  <a:lnTo>
                    <a:pt x="18049" y="13067"/>
                  </a:lnTo>
                  <a:lnTo>
                    <a:pt x="18098" y="12993"/>
                  </a:lnTo>
                  <a:lnTo>
                    <a:pt x="18122" y="12896"/>
                  </a:lnTo>
                  <a:lnTo>
                    <a:pt x="18122" y="12798"/>
                  </a:lnTo>
                  <a:lnTo>
                    <a:pt x="18122" y="12700"/>
                  </a:lnTo>
                  <a:lnTo>
                    <a:pt x="18098" y="12603"/>
                  </a:lnTo>
                  <a:lnTo>
                    <a:pt x="18049" y="12529"/>
                  </a:lnTo>
                  <a:lnTo>
                    <a:pt x="18000" y="12456"/>
                  </a:lnTo>
                  <a:lnTo>
                    <a:pt x="17927" y="12383"/>
                  </a:lnTo>
                  <a:lnTo>
                    <a:pt x="17829" y="12358"/>
                  </a:lnTo>
                  <a:lnTo>
                    <a:pt x="17756" y="12310"/>
                  </a:lnTo>
                  <a:lnTo>
                    <a:pt x="977" y="12310"/>
                  </a:lnTo>
                  <a:lnTo>
                    <a:pt x="977" y="489"/>
                  </a:lnTo>
                  <a:lnTo>
                    <a:pt x="953" y="391"/>
                  </a:lnTo>
                  <a:lnTo>
                    <a:pt x="928" y="293"/>
                  </a:lnTo>
                  <a:lnTo>
                    <a:pt x="879" y="220"/>
                  </a:lnTo>
                  <a:lnTo>
                    <a:pt x="830" y="147"/>
                  </a:lnTo>
                  <a:lnTo>
                    <a:pt x="757" y="74"/>
                  </a:lnTo>
                  <a:lnTo>
                    <a:pt x="659" y="49"/>
                  </a:lnTo>
                  <a:lnTo>
                    <a:pt x="586"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09" name="Google Shape;1209;p48"/>
            <p:cNvSpPr/>
            <p:nvPr/>
          </p:nvSpPr>
          <p:spPr>
            <a:xfrm>
              <a:off x="3988875" y="3864325"/>
              <a:ext cx="77575" cy="133125"/>
            </a:xfrm>
            <a:custGeom>
              <a:avLst/>
              <a:gdLst/>
              <a:ahLst/>
              <a:cxnLst/>
              <a:rect l="l" t="t" r="r" b="b"/>
              <a:pathLst>
                <a:path w="3103" h="5325" extrusionOk="0">
                  <a:moveTo>
                    <a:pt x="489" y="1"/>
                  </a:moveTo>
                  <a:lnTo>
                    <a:pt x="391" y="25"/>
                  </a:lnTo>
                  <a:lnTo>
                    <a:pt x="294" y="50"/>
                  </a:lnTo>
                  <a:lnTo>
                    <a:pt x="196" y="98"/>
                  </a:lnTo>
                  <a:lnTo>
                    <a:pt x="147" y="147"/>
                  </a:lnTo>
                  <a:lnTo>
                    <a:pt x="74" y="220"/>
                  </a:lnTo>
                  <a:lnTo>
                    <a:pt x="25" y="294"/>
                  </a:lnTo>
                  <a:lnTo>
                    <a:pt x="0" y="391"/>
                  </a:lnTo>
                  <a:lnTo>
                    <a:pt x="0" y="489"/>
                  </a:lnTo>
                  <a:lnTo>
                    <a:pt x="0" y="5325"/>
                  </a:lnTo>
                  <a:lnTo>
                    <a:pt x="3102" y="5325"/>
                  </a:lnTo>
                  <a:lnTo>
                    <a:pt x="3102" y="489"/>
                  </a:lnTo>
                  <a:lnTo>
                    <a:pt x="3102" y="391"/>
                  </a:lnTo>
                  <a:lnTo>
                    <a:pt x="3053" y="294"/>
                  </a:lnTo>
                  <a:lnTo>
                    <a:pt x="3029" y="220"/>
                  </a:lnTo>
                  <a:lnTo>
                    <a:pt x="2956" y="147"/>
                  </a:lnTo>
                  <a:lnTo>
                    <a:pt x="2882" y="98"/>
                  </a:lnTo>
                  <a:lnTo>
                    <a:pt x="2809" y="50"/>
                  </a:lnTo>
                  <a:lnTo>
                    <a:pt x="2711" y="25"/>
                  </a:lnTo>
                  <a:lnTo>
                    <a:pt x="2614"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10" name="Google Shape;1210;p48"/>
            <p:cNvSpPr/>
            <p:nvPr/>
          </p:nvSpPr>
          <p:spPr>
            <a:xfrm>
              <a:off x="4259350" y="3864325"/>
              <a:ext cx="77575" cy="133125"/>
            </a:xfrm>
            <a:custGeom>
              <a:avLst/>
              <a:gdLst/>
              <a:ahLst/>
              <a:cxnLst/>
              <a:rect l="l" t="t" r="r" b="b"/>
              <a:pathLst>
                <a:path w="3103" h="5325" extrusionOk="0">
                  <a:moveTo>
                    <a:pt x="489" y="1"/>
                  </a:moveTo>
                  <a:lnTo>
                    <a:pt x="392" y="25"/>
                  </a:lnTo>
                  <a:lnTo>
                    <a:pt x="294" y="50"/>
                  </a:lnTo>
                  <a:lnTo>
                    <a:pt x="221" y="98"/>
                  </a:lnTo>
                  <a:lnTo>
                    <a:pt x="147" y="147"/>
                  </a:lnTo>
                  <a:lnTo>
                    <a:pt x="74" y="220"/>
                  </a:lnTo>
                  <a:lnTo>
                    <a:pt x="50" y="294"/>
                  </a:lnTo>
                  <a:lnTo>
                    <a:pt x="1" y="391"/>
                  </a:lnTo>
                  <a:lnTo>
                    <a:pt x="1" y="489"/>
                  </a:lnTo>
                  <a:lnTo>
                    <a:pt x="1" y="5325"/>
                  </a:lnTo>
                  <a:lnTo>
                    <a:pt x="3103" y="5325"/>
                  </a:lnTo>
                  <a:lnTo>
                    <a:pt x="3103" y="489"/>
                  </a:lnTo>
                  <a:lnTo>
                    <a:pt x="3103" y="391"/>
                  </a:lnTo>
                  <a:lnTo>
                    <a:pt x="3078" y="294"/>
                  </a:lnTo>
                  <a:lnTo>
                    <a:pt x="3029" y="220"/>
                  </a:lnTo>
                  <a:lnTo>
                    <a:pt x="2956" y="147"/>
                  </a:lnTo>
                  <a:lnTo>
                    <a:pt x="2907" y="98"/>
                  </a:lnTo>
                  <a:lnTo>
                    <a:pt x="2810" y="50"/>
                  </a:lnTo>
                  <a:lnTo>
                    <a:pt x="2712" y="25"/>
                  </a:lnTo>
                  <a:lnTo>
                    <a:pt x="2614"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11" name="Google Shape;1211;p48"/>
            <p:cNvSpPr/>
            <p:nvPr/>
          </p:nvSpPr>
          <p:spPr>
            <a:xfrm>
              <a:off x="4078625" y="3717800"/>
              <a:ext cx="77575" cy="279650"/>
            </a:xfrm>
            <a:custGeom>
              <a:avLst/>
              <a:gdLst/>
              <a:ahLst/>
              <a:cxnLst/>
              <a:rect l="l" t="t" r="r" b="b"/>
              <a:pathLst>
                <a:path w="3103" h="11186" extrusionOk="0">
                  <a:moveTo>
                    <a:pt x="489" y="0"/>
                  </a:moveTo>
                  <a:lnTo>
                    <a:pt x="391" y="25"/>
                  </a:lnTo>
                  <a:lnTo>
                    <a:pt x="294" y="49"/>
                  </a:lnTo>
                  <a:lnTo>
                    <a:pt x="220" y="98"/>
                  </a:lnTo>
                  <a:lnTo>
                    <a:pt x="147" y="147"/>
                  </a:lnTo>
                  <a:lnTo>
                    <a:pt x="74" y="220"/>
                  </a:lnTo>
                  <a:lnTo>
                    <a:pt x="49" y="293"/>
                  </a:lnTo>
                  <a:lnTo>
                    <a:pt x="1" y="391"/>
                  </a:lnTo>
                  <a:lnTo>
                    <a:pt x="1" y="489"/>
                  </a:lnTo>
                  <a:lnTo>
                    <a:pt x="1" y="11186"/>
                  </a:lnTo>
                  <a:lnTo>
                    <a:pt x="3102" y="11186"/>
                  </a:lnTo>
                  <a:lnTo>
                    <a:pt x="3102" y="489"/>
                  </a:lnTo>
                  <a:lnTo>
                    <a:pt x="3102" y="391"/>
                  </a:lnTo>
                  <a:lnTo>
                    <a:pt x="3078" y="293"/>
                  </a:lnTo>
                  <a:lnTo>
                    <a:pt x="3029" y="220"/>
                  </a:lnTo>
                  <a:lnTo>
                    <a:pt x="2956" y="147"/>
                  </a:lnTo>
                  <a:lnTo>
                    <a:pt x="2907" y="98"/>
                  </a:lnTo>
                  <a:lnTo>
                    <a:pt x="2809" y="49"/>
                  </a:lnTo>
                  <a:lnTo>
                    <a:pt x="2712" y="25"/>
                  </a:lnTo>
                  <a:lnTo>
                    <a:pt x="2614"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12" name="Google Shape;1212;p48"/>
            <p:cNvSpPr/>
            <p:nvPr/>
          </p:nvSpPr>
          <p:spPr>
            <a:xfrm>
              <a:off x="4168375" y="3788625"/>
              <a:ext cx="78175" cy="208825"/>
            </a:xfrm>
            <a:custGeom>
              <a:avLst/>
              <a:gdLst/>
              <a:ahLst/>
              <a:cxnLst/>
              <a:rect l="l" t="t" r="r" b="b"/>
              <a:pathLst>
                <a:path w="3127" h="8353" extrusionOk="0">
                  <a:moveTo>
                    <a:pt x="489" y="0"/>
                  </a:moveTo>
                  <a:lnTo>
                    <a:pt x="392" y="25"/>
                  </a:lnTo>
                  <a:lnTo>
                    <a:pt x="318" y="49"/>
                  </a:lnTo>
                  <a:lnTo>
                    <a:pt x="221" y="98"/>
                  </a:lnTo>
                  <a:lnTo>
                    <a:pt x="147" y="147"/>
                  </a:lnTo>
                  <a:lnTo>
                    <a:pt x="99" y="220"/>
                  </a:lnTo>
                  <a:lnTo>
                    <a:pt x="50" y="293"/>
                  </a:lnTo>
                  <a:lnTo>
                    <a:pt x="25" y="391"/>
                  </a:lnTo>
                  <a:lnTo>
                    <a:pt x="1" y="489"/>
                  </a:lnTo>
                  <a:lnTo>
                    <a:pt x="1" y="8353"/>
                  </a:lnTo>
                  <a:lnTo>
                    <a:pt x="3127" y="8353"/>
                  </a:lnTo>
                  <a:lnTo>
                    <a:pt x="3127" y="489"/>
                  </a:lnTo>
                  <a:lnTo>
                    <a:pt x="3103" y="391"/>
                  </a:lnTo>
                  <a:lnTo>
                    <a:pt x="3078" y="293"/>
                  </a:lnTo>
                  <a:lnTo>
                    <a:pt x="3029" y="220"/>
                  </a:lnTo>
                  <a:lnTo>
                    <a:pt x="2980" y="147"/>
                  </a:lnTo>
                  <a:lnTo>
                    <a:pt x="2907" y="98"/>
                  </a:lnTo>
                  <a:lnTo>
                    <a:pt x="2809" y="49"/>
                  </a:lnTo>
                  <a:lnTo>
                    <a:pt x="2736" y="25"/>
                  </a:lnTo>
                  <a:lnTo>
                    <a:pt x="2639"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213" name="Google Shape;1213;p48"/>
          <p:cNvGrpSpPr/>
          <p:nvPr/>
        </p:nvGrpSpPr>
        <p:grpSpPr>
          <a:xfrm>
            <a:off x="3724307" y="3239601"/>
            <a:ext cx="378750" cy="277698"/>
            <a:chOff x="4610450" y="3703750"/>
            <a:chExt cx="453050" cy="332175"/>
          </a:xfrm>
        </p:grpSpPr>
        <p:sp>
          <p:nvSpPr>
            <p:cNvPr id="1214" name="Google Shape;1214;p48"/>
            <p:cNvSpPr/>
            <p:nvPr/>
          </p:nvSpPr>
          <p:spPr>
            <a:xfrm>
              <a:off x="4610450" y="3703750"/>
              <a:ext cx="453050" cy="332175"/>
            </a:xfrm>
            <a:custGeom>
              <a:avLst/>
              <a:gdLst/>
              <a:ahLst/>
              <a:cxnLst/>
              <a:rect l="l" t="t" r="r" b="b"/>
              <a:pathLst>
                <a:path w="18122" h="13287" extrusionOk="0">
                  <a:moveTo>
                    <a:pt x="366" y="0"/>
                  </a:moveTo>
                  <a:lnTo>
                    <a:pt x="293" y="49"/>
                  </a:lnTo>
                  <a:lnTo>
                    <a:pt x="195" y="74"/>
                  </a:lnTo>
                  <a:lnTo>
                    <a:pt x="122" y="147"/>
                  </a:lnTo>
                  <a:lnTo>
                    <a:pt x="73" y="220"/>
                  </a:lnTo>
                  <a:lnTo>
                    <a:pt x="25" y="293"/>
                  </a:lnTo>
                  <a:lnTo>
                    <a:pt x="0" y="391"/>
                  </a:lnTo>
                  <a:lnTo>
                    <a:pt x="0" y="489"/>
                  </a:lnTo>
                  <a:lnTo>
                    <a:pt x="0" y="12798"/>
                  </a:lnTo>
                  <a:lnTo>
                    <a:pt x="0" y="12896"/>
                  </a:lnTo>
                  <a:lnTo>
                    <a:pt x="25" y="12993"/>
                  </a:lnTo>
                  <a:lnTo>
                    <a:pt x="73" y="13067"/>
                  </a:lnTo>
                  <a:lnTo>
                    <a:pt x="122" y="13140"/>
                  </a:lnTo>
                  <a:lnTo>
                    <a:pt x="195" y="13213"/>
                  </a:lnTo>
                  <a:lnTo>
                    <a:pt x="293" y="13238"/>
                  </a:lnTo>
                  <a:lnTo>
                    <a:pt x="366" y="13287"/>
                  </a:lnTo>
                  <a:lnTo>
                    <a:pt x="17756" y="13287"/>
                  </a:lnTo>
                  <a:lnTo>
                    <a:pt x="17829" y="13238"/>
                  </a:lnTo>
                  <a:lnTo>
                    <a:pt x="17927" y="13213"/>
                  </a:lnTo>
                  <a:lnTo>
                    <a:pt x="18000" y="13140"/>
                  </a:lnTo>
                  <a:lnTo>
                    <a:pt x="18049" y="13067"/>
                  </a:lnTo>
                  <a:lnTo>
                    <a:pt x="18098" y="12993"/>
                  </a:lnTo>
                  <a:lnTo>
                    <a:pt x="18122" y="12896"/>
                  </a:lnTo>
                  <a:lnTo>
                    <a:pt x="18122" y="12798"/>
                  </a:lnTo>
                  <a:lnTo>
                    <a:pt x="18122" y="12700"/>
                  </a:lnTo>
                  <a:lnTo>
                    <a:pt x="18098" y="12603"/>
                  </a:lnTo>
                  <a:lnTo>
                    <a:pt x="18049" y="12529"/>
                  </a:lnTo>
                  <a:lnTo>
                    <a:pt x="18000" y="12456"/>
                  </a:lnTo>
                  <a:lnTo>
                    <a:pt x="17927" y="12383"/>
                  </a:lnTo>
                  <a:lnTo>
                    <a:pt x="17829" y="12358"/>
                  </a:lnTo>
                  <a:lnTo>
                    <a:pt x="17756" y="12310"/>
                  </a:lnTo>
                  <a:lnTo>
                    <a:pt x="977" y="12310"/>
                  </a:lnTo>
                  <a:lnTo>
                    <a:pt x="977" y="489"/>
                  </a:lnTo>
                  <a:lnTo>
                    <a:pt x="953" y="391"/>
                  </a:lnTo>
                  <a:lnTo>
                    <a:pt x="928" y="293"/>
                  </a:lnTo>
                  <a:lnTo>
                    <a:pt x="879" y="220"/>
                  </a:lnTo>
                  <a:lnTo>
                    <a:pt x="830" y="147"/>
                  </a:lnTo>
                  <a:lnTo>
                    <a:pt x="757" y="74"/>
                  </a:lnTo>
                  <a:lnTo>
                    <a:pt x="660" y="49"/>
                  </a:lnTo>
                  <a:lnTo>
                    <a:pt x="586"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15" name="Google Shape;1215;p48"/>
            <p:cNvSpPr/>
            <p:nvPr/>
          </p:nvSpPr>
          <p:spPr>
            <a:xfrm>
              <a:off x="4642200" y="3730000"/>
              <a:ext cx="389550" cy="249150"/>
            </a:xfrm>
            <a:custGeom>
              <a:avLst/>
              <a:gdLst/>
              <a:ahLst/>
              <a:cxnLst/>
              <a:rect l="l" t="t" r="r" b="b"/>
              <a:pathLst>
                <a:path w="15582" h="9966" extrusionOk="0">
                  <a:moveTo>
                    <a:pt x="14752" y="1"/>
                  </a:moveTo>
                  <a:lnTo>
                    <a:pt x="14629" y="49"/>
                  </a:lnTo>
                  <a:lnTo>
                    <a:pt x="14507" y="98"/>
                  </a:lnTo>
                  <a:lnTo>
                    <a:pt x="14410" y="196"/>
                  </a:lnTo>
                  <a:lnTo>
                    <a:pt x="14336" y="294"/>
                  </a:lnTo>
                  <a:lnTo>
                    <a:pt x="14263" y="416"/>
                  </a:lnTo>
                  <a:lnTo>
                    <a:pt x="14239" y="538"/>
                  </a:lnTo>
                  <a:lnTo>
                    <a:pt x="14214" y="684"/>
                  </a:lnTo>
                  <a:lnTo>
                    <a:pt x="14239" y="831"/>
                  </a:lnTo>
                  <a:lnTo>
                    <a:pt x="14288" y="1002"/>
                  </a:lnTo>
                  <a:lnTo>
                    <a:pt x="11308" y="4372"/>
                  </a:lnTo>
                  <a:lnTo>
                    <a:pt x="11161" y="4323"/>
                  </a:lnTo>
                  <a:lnTo>
                    <a:pt x="11015" y="4299"/>
                  </a:lnTo>
                  <a:lnTo>
                    <a:pt x="10844" y="4323"/>
                  </a:lnTo>
                  <a:lnTo>
                    <a:pt x="10087" y="3005"/>
                  </a:lnTo>
                  <a:lnTo>
                    <a:pt x="10160" y="2907"/>
                  </a:lnTo>
                  <a:lnTo>
                    <a:pt x="10209" y="2809"/>
                  </a:lnTo>
                  <a:lnTo>
                    <a:pt x="10233" y="2687"/>
                  </a:lnTo>
                  <a:lnTo>
                    <a:pt x="10233" y="2565"/>
                  </a:lnTo>
                  <a:lnTo>
                    <a:pt x="10233" y="2418"/>
                  </a:lnTo>
                  <a:lnTo>
                    <a:pt x="10184" y="2296"/>
                  </a:lnTo>
                  <a:lnTo>
                    <a:pt x="10136" y="2174"/>
                  </a:lnTo>
                  <a:lnTo>
                    <a:pt x="10038" y="2077"/>
                  </a:lnTo>
                  <a:lnTo>
                    <a:pt x="9940" y="2003"/>
                  </a:lnTo>
                  <a:lnTo>
                    <a:pt x="9818" y="1930"/>
                  </a:lnTo>
                  <a:lnTo>
                    <a:pt x="9696" y="1906"/>
                  </a:lnTo>
                  <a:lnTo>
                    <a:pt x="9549" y="1881"/>
                  </a:lnTo>
                  <a:lnTo>
                    <a:pt x="9427" y="1906"/>
                  </a:lnTo>
                  <a:lnTo>
                    <a:pt x="9281" y="1930"/>
                  </a:lnTo>
                  <a:lnTo>
                    <a:pt x="9183" y="2003"/>
                  </a:lnTo>
                  <a:lnTo>
                    <a:pt x="9085" y="2077"/>
                  </a:lnTo>
                  <a:lnTo>
                    <a:pt x="8988" y="2174"/>
                  </a:lnTo>
                  <a:lnTo>
                    <a:pt x="8939" y="2296"/>
                  </a:lnTo>
                  <a:lnTo>
                    <a:pt x="8890" y="2418"/>
                  </a:lnTo>
                  <a:lnTo>
                    <a:pt x="8866" y="2565"/>
                  </a:lnTo>
                  <a:lnTo>
                    <a:pt x="8890" y="2663"/>
                  </a:lnTo>
                  <a:lnTo>
                    <a:pt x="8914" y="2785"/>
                  </a:lnTo>
                  <a:lnTo>
                    <a:pt x="8939" y="2883"/>
                  </a:lnTo>
                  <a:lnTo>
                    <a:pt x="8988" y="2956"/>
                  </a:lnTo>
                  <a:lnTo>
                    <a:pt x="6521" y="6668"/>
                  </a:lnTo>
                  <a:lnTo>
                    <a:pt x="6399" y="6644"/>
                  </a:lnTo>
                  <a:lnTo>
                    <a:pt x="6130" y="6644"/>
                  </a:lnTo>
                  <a:lnTo>
                    <a:pt x="5959" y="6717"/>
                  </a:lnTo>
                  <a:lnTo>
                    <a:pt x="4714" y="5398"/>
                  </a:lnTo>
                  <a:lnTo>
                    <a:pt x="4763" y="5252"/>
                  </a:lnTo>
                  <a:lnTo>
                    <a:pt x="4763" y="5105"/>
                  </a:lnTo>
                  <a:lnTo>
                    <a:pt x="4763" y="4958"/>
                  </a:lnTo>
                  <a:lnTo>
                    <a:pt x="4714" y="4836"/>
                  </a:lnTo>
                  <a:lnTo>
                    <a:pt x="4665" y="4714"/>
                  </a:lnTo>
                  <a:lnTo>
                    <a:pt x="4567" y="4617"/>
                  </a:lnTo>
                  <a:lnTo>
                    <a:pt x="4470" y="4543"/>
                  </a:lnTo>
                  <a:lnTo>
                    <a:pt x="4347" y="4470"/>
                  </a:lnTo>
                  <a:lnTo>
                    <a:pt x="4225" y="4446"/>
                  </a:lnTo>
                  <a:lnTo>
                    <a:pt x="4079" y="4421"/>
                  </a:lnTo>
                  <a:lnTo>
                    <a:pt x="3957" y="4446"/>
                  </a:lnTo>
                  <a:lnTo>
                    <a:pt x="3810" y="4470"/>
                  </a:lnTo>
                  <a:lnTo>
                    <a:pt x="3712" y="4543"/>
                  </a:lnTo>
                  <a:lnTo>
                    <a:pt x="3615" y="4617"/>
                  </a:lnTo>
                  <a:lnTo>
                    <a:pt x="3517" y="4714"/>
                  </a:lnTo>
                  <a:lnTo>
                    <a:pt x="3468" y="4836"/>
                  </a:lnTo>
                  <a:lnTo>
                    <a:pt x="3419" y="4958"/>
                  </a:lnTo>
                  <a:lnTo>
                    <a:pt x="3395" y="5105"/>
                  </a:lnTo>
                  <a:lnTo>
                    <a:pt x="3419" y="5276"/>
                  </a:lnTo>
                  <a:lnTo>
                    <a:pt x="3493" y="5447"/>
                  </a:lnTo>
                  <a:lnTo>
                    <a:pt x="49" y="9574"/>
                  </a:lnTo>
                  <a:lnTo>
                    <a:pt x="0" y="9648"/>
                  </a:lnTo>
                  <a:lnTo>
                    <a:pt x="0" y="9745"/>
                  </a:lnTo>
                  <a:lnTo>
                    <a:pt x="25" y="9843"/>
                  </a:lnTo>
                  <a:lnTo>
                    <a:pt x="98" y="9916"/>
                  </a:lnTo>
                  <a:lnTo>
                    <a:pt x="171" y="9965"/>
                  </a:lnTo>
                  <a:lnTo>
                    <a:pt x="244" y="9965"/>
                  </a:lnTo>
                  <a:lnTo>
                    <a:pt x="342" y="9941"/>
                  </a:lnTo>
                  <a:lnTo>
                    <a:pt x="440" y="9892"/>
                  </a:lnTo>
                  <a:lnTo>
                    <a:pt x="3859" y="5740"/>
                  </a:lnTo>
                  <a:lnTo>
                    <a:pt x="3981" y="5789"/>
                  </a:lnTo>
                  <a:lnTo>
                    <a:pt x="4079" y="5789"/>
                  </a:lnTo>
                  <a:lnTo>
                    <a:pt x="4225" y="5764"/>
                  </a:lnTo>
                  <a:lnTo>
                    <a:pt x="4347" y="5740"/>
                  </a:lnTo>
                  <a:lnTo>
                    <a:pt x="5642" y="7083"/>
                  </a:lnTo>
                  <a:lnTo>
                    <a:pt x="5617" y="7205"/>
                  </a:lnTo>
                  <a:lnTo>
                    <a:pt x="5617" y="7328"/>
                  </a:lnTo>
                  <a:lnTo>
                    <a:pt x="5617" y="7450"/>
                  </a:lnTo>
                  <a:lnTo>
                    <a:pt x="5666" y="7572"/>
                  </a:lnTo>
                  <a:lnTo>
                    <a:pt x="5740" y="7694"/>
                  </a:lnTo>
                  <a:lnTo>
                    <a:pt x="5813" y="7792"/>
                  </a:lnTo>
                  <a:lnTo>
                    <a:pt x="5910" y="7889"/>
                  </a:lnTo>
                  <a:lnTo>
                    <a:pt x="6033" y="7938"/>
                  </a:lnTo>
                  <a:lnTo>
                    <a:pt x="6155" y="7987"/>
                  </a:lnTo>
                  <a:lnTo>
                    <a:pt x="6301" y="8011"/>
                  </a:lnTo>
                  <a:lnTo>
                    <a:pt x="6448" y="7987"/>
                  </a:lnTo>
                  <a:lnTo>
                    <a:pt x="6570" y="7938"/>
                  </a:lnTo>
                  <a:lnTo>
                    <a:pt x="6692" y="7889"/>
                  </a:lnTo>
                  <a:lnTo>
                    <a:pt x="6790" y="7792"/>
                  </a:lnTo>
                  <a:lnTo>
                    <a:pt x="6863" y="7694"/>
                  </a:lnTo>
                  <a:lnTo>
                    <a:pt x="6936" y="7572"/>
                  </a:lnTo>
                  <a:lnTo>
                    <a:pt x="6961" y="7450"/>
                  </a:lnTo>
                  <a:lnTo>
                    <a:pt x="6985" y="7328"/>
                  </a:lnTo>
                  <a:lnTo>
                    <a:pt x="6961" y="7132"/>
                  </a:lnTo>
                  <a:lnTo>
                    <a:pt x="6887" y="6986"/>
                  </a:lnTo>
                  <a:lnTo>
                    <a:pt x="9403" y="3224"/>
                  </a:lnTo>
                  <a:lnTo>
                    <a:pt x="9549" y="3249"/>
                  </a:lnTo>
                  <a:lnTo>
                    <a:pt x="9647" y="3249"/>
                  </a:lnTo>
                  <a:lnTo>
                    <a:pt x="10429" y="4617"/>
                  </a:lnTo>
                  <a:lnTo>
                    <a:pt x="10355" y="4788"/>
                  </a:lnTo>
                  <a:lnTo>
                    <a:pt x="10331" y="4885"/>
                  </a:lnTo>
                  <a:lnTo>
                    <a:pt x="10331" y="4983"/>
                  </a:lnTo>
                  <a:lnTo>
                    <a:pt x="10331" y="5129"/>
                  </a:lnTo>
                  <a:lnTo>
                    <a:pt x="10380" y="5252"/>
                  </a:lnTo>
                  <a:lnTo>
                    <a:pt x="10429" y="5374"/>
                  </a:lnTo>
                  <a:lnTo>
                    <a:pt x="10526" y="5471"/>
                  </a:lnTo>
                  <a:lnTo>
                    <a:pt x="10624" y="5569"/>
                  </a:lnTo>
                  <a:lnTo>
                    <a:pt x="10746" y="5618"/>
                  </a:lnTo>
                  <a:lnTo>
                    <a:pt x="10868" y="5667"/>
                  </a:lnTo>
                  <a:lnTo>
                    <a:pt x="11137" y="5667"/>
                  </a:lnTo>
                  <a:lnTo>
                    <a:pt x="11284" y="5618"/>
                  </a:lnTo>
                  <a:lnTo>
                    <a:pt x="11381" y="5569"/>
                  </a:lnTo>
                  <a:lnTo>
                    <a:pt x="11479" y="5471"/>
                  </a:lnTo>
                  <a:lnTo>
                    <a:pt x="11577" y="5374"/>
                  </a:lnTo>
                  <a:lnTo>
                    <a:pt x="11625" y="5252"/>
                  </a:lnTo>
                  <a:lnTo>
                    <a:pt x="11674" y="5129"/>
                  </a:lnTo>
                  <a:lnTo>
                    <a:pt x="11699" y="4983"/>
                  </a:lnTo>
                  <a:lnTo>
                    <a:pt x="11674" y="4861"/>
                  </a:lnTo>
                  <a:lnTo>
                    <a:pt x="11650" y="4739"/>
                  </a:lnTo>
                  <a:lnTo>
                    <a:pt x="14654" y="1319"/>
                  </a:lnTo>
                  <a:lnTo>
                    <a:pt x="14776" y="1344"/>
                  </a:lnTo>
                  <a:lnTo>
                    <a:pt x="14898" y="1368"/>
                  </a:lnTo>
                  <a:lnTo>
                    <a:pt x="15045" y="1344"/>
                  </a:lnTo>
                  <a:lnTo>
                    <a:pt x="15167" y="1295"/>
                  </a:lnTo>
                  <a:lnTo>
                    <a:pt x="15289" y="1246"/>
                  </a:lnTo>
                  <a:lnTo>
                    <a:pt x="15387" y="1148"/>
                  </a:lnTo>
                  <a:lnTo>
                    <a:pt x="15460" y="1051"/>
                  </a:lnTo>
                  <a:lnTo>
                    <a:pt x="15533" y="953"/>
                  </a:lnTo>
                  <a:lnTo>
                    <a:pt x="15558" y="807"/>
                  </a:lnTo>
                  <a:lnTo>
                    <a:pt x="15582" y="684"/>
                  </a:lnTo>
                  <a:lnTo>
                    <a:pt x="15558" y="538"/>
                  </a:lnTo>
                  <a:lnTo>
                    <a:pt x="15533" y="416"/>
                  </a:lnTo>
                  <a:lnTo>
                    <a:pt x="15460" y="294"/>
                  </a:lnTo>
                  <a:lnTo>
                    <a:pt x="15387" y="196"/>
                  </a:lnTo>
                  <a:lnTo>
                    <a:pt x="15289" y="98"/>
                  </a:lnTo>
                  <a:lnTo>
                    <a:pt x="15167" y="49"/>
                  </a:lnTo>
                  <a:lnTo>
                    <a:pt x="15045"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216" name="Google Shape;1216;p48"/>
          <p:cNvGrpSpPr/>
          <p:nvPr/>
        </p:nvGrpSpPr>
        <p:grpSpPr>
          <a:xfrm>
            <a:off x="4301106" y="3211532"/>
            <a:ext cx="352207" cy="333836"/>
            <a:chOff x="5300400" y="3670175"/>
            <a:chExt cx="421300" cy="399325"/>
          </a:xfrm>
        </p:grpSpPr>
        <p:sp>
          <p:nvSpPr>
            <p:cNvPr id="1217" name="Google Shape;1217;p48"/>
            <p:cNvSpPr/>
            <p:nvPr/>
          </p:nvSpPr>
          <p:spPr>
            <a:xfrm>
              <a:off x="5300400" y="3708025"/>
              <a:ext cx="421300" cy="267450"/>
            </a:xfrm>
            <a:custGeom>
              <a:avLst/>
              <a:gdLst/>
              <a:ahLst/>
              <a:cxnLst/>
              <a:rect l="l" t="t" r="r" b="b"/>
              <a:pathLst>
                <a:path w="16852" h="10698" extrusionOk="0">
                  <a:moveTo>
                    <a:pt x="16364" y="489"/>
                  </a:moveTo>
                  <a:lnTo>
                    <a:pt x="16364" y="10209"/>
                  </a:lnTo>
                  <a:lnTo>
                    <a:pt x="489" y="10209"/>
                  </a:lnTo>
                  <a:lnTo>
                    <a:pt x="489" y="489"/>
                  </a:lnTo>
                  <a:close/>
                  <a:moveTo>
                    <a:pt x="391" y="0"/>
                  </a:moveTo>
                  <a:lnTo>
                    <a:pt x="293" y="25"/>
                  </a:lnTo>
                  <a:lnTo>
                    <a:pt x="196" y="74"/>
                  </a:lnTo>
                  <a:lnTo>
                    <a:pt x="122" y="147"/>
                  </a:lnTo>
                  <a:lnTo>
                    <a:pt x="73" y="220"/>
                  </a:lnTo>
                  <a:lnTo>
                    <a:pt x="25" y="293"/>
                  </a:lnTo>
                  <a:lnTo>
                    <a:pt x="0" y="391"/>
                  </a:lnTo>
                  <a:lnTo>
                    <a:pt x="0" y="489"/>
                  </a:lnTo>
                  <a:lnTo>
                    <a:pt x="0" y="10209"/>
                  </a:lnTo>
                  <a:lnTo>
                    <a:pt x="0" y="10307"/>
                  </a:lnTo>
                  <a:lnTo>
                    <a:pt x="25" y="10405"/>
                  </a:lnTo>
                  <a:lnTo>
                    <a:pt x="73" y="10478"/>
                  </a:lnTo>
                  <a:lnTo>
                    <a:pt x="122" y="10551"/>
                  </a:lnTo>
                  <a:lnTo>
                    <a:pt x="196" y="10600"/>
                  </a:lnTo>
                  <a:lnTo>
                    <a:pt x="293" y="10649"/>
                  </a:lnTo>
                  <a:lnTo>
                    <a:pt x="391" y="10673"/>
                  </a:lnTo>
                  <a:lnTo>
                    <a:pt x="489" y="10698"/>
                  </a:lnTo>
                  <a:lnTo>
                    <a:pt x="16364" y="10698"/>
                  </a:lnTo>
                  <a:lnTo>
                    <a:pt x="16461" y="10673"/>
                  </a:lnTo>
                  <a:lnTo>
                    <a:pt x="16559" y="10649"/>
                  </a:lnTo>
                  <a:lnTo>
                    <a:pt x="16657" y="10600"/>
                  </a:lnTo>
                  <a:lnTo>
                    <a:pt x="16730" y="10551"/>
                  </a:lnTo>
                  <a:lnTo>
                    <a:pt x="16779" y="10478"/>
                  </a:lnTo>
                  <a:lnTo>
                    <a:pt x="16828" y="10405"/>
                  </a:lnTo>
                  <a:lnTo>
                    <a:pt x="16852" y="10307"/>
                  </a:lnTo>
                  <a:lnTo>
                    <a:pt x="16852" y="10209"/>
                  </a:lnTo>
                  <a:lnTo>
                    <a:pt x="16852" y="489"/>
                  </a:lnTo>
                  <a:lnTo>
                    <a:pt x="16852" y="391"/>
                  </a:lnTo>
                  <a:lnTo>
                    <a:pt x="16828" y="293"/>
                  </a:lnTo>
                  <a:lnTo>
                    <a:pt x="16779" y="220"/>
                  </a:lnTo>
                  <a:lnTo>
                    <a:pt x="16730" y="147"/>
                  </a:lnTo>
                  <a:lnTo>
                    <a:pt x="16657" y="74"/>
                  </a:lnTo>
                  <a:lnTo>
                    <a:pt x="16559" y="25"/>
                  </a:lnTo>
                  <a:lnTo>
                    <a:pt x="16461"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18" name="Google Shape;1218;p48"/>
            <p:cNvSpPr/>
            <p:nvPr/>
          </p:nvSpPr>
          <p:spPr>
            <a:xfrm>
              <a:off x="5498825" y="3670175"/>
              <a:ext cx="24450" cy="25650"/>
            </a:xfrm>
            <a:custGeom>
              <a:avLst/>
              <a:gdLst/>
              <a:ahLst/>
              <a:cxnLst/>
              <a:rect l="l" t="t" r="r" b="b"/>
              <a:pathLst>
                <a:path w="978" h="1026" extrusionOk="0">
                  <a:moveTo>
                    <a:pt x="489" y="0"/>
                  </a:moveTo>
                  <a:lnTo>
                    <a:pt x="391" y="25"/>
                  </a:lnTo>
                  <a:lnTo>
                    <a:pt x="294" y="49"/>
                  </a:lnTo>
                  <a:lnTo>
                    <a:pt x="220" y="98"/>
                  </a:lnTo>
                  <a:lnTo>
                    <a:pt x="147" y="147"/>
                  </a:lnTo>
                  <a:lnTo>
                    <a:pt x="74" y="220"/>
                  </a:lnTo>
                  <a:lnTo>
                    <a:pt x="49" y="318"/>
                  </a:lnTo>
                  <a:lnTo>
                    <a:pt x="1" y="391"/>
                  </a:lnTo>
                  <a:lnTo>
                    <a:pt x="1" y="489"/>
                  </a:lnTo>
                  <a:lnTo>
                    <a:pt x="1" y="1026"/>
                  </a:lnTo>
                  <a:lnTo>
                    <a:pt x="978" y="1026"/>
                  </a:lnTo>
                  <a:lnTo>
                    <a:pt x="978" y="489"/>
                  </a:lnTo>
                  <a:lnTo>
                    <a:pt x="978" y="391"/>
                  </a:lnTo>
                  <a:lnTo>
                    <a:pt x="929" y="318"/>
                  </a:lnTo>
                  <a:lnTo>
                    <a:pt x="904" y="220"/>
                  </a:lnTo>
                  <a:lnTo>
                    <a:pt x="831" y="147"/>
                  </a:lnTo>
                  <a:lnTo>
                    <a:pt x="758" y="98"/>
                  </a:lnTo>
                  <a:lnTo>
                    <a:pt x="684" y="49"/>
                  </a:lnTo>
                  <a:lnTo>
                    <a:pt x="587" y="25"/>
                  </a:lnTo>
                  <a:lnTo>
                    <a:pt x="489"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19" name="Google Shape;1219;p48"/>
            <p:cNvSpPr/>
            <p:nvPr/>
          </p:nvSpPr>
          <p:spPr>
            <a:xfrm>
              <a:off x="5366325" y="3987675"/>
              <a:ext cx="61100" cy="81825"/>
            </a:xfrm>
            <a:custGeom>
              <a:avLst/>
              <a:gdLst/>
              <a:ahLst/>
              <a:cxnLst/>
              <a:rect l="l" t="t" r="r" b="b"/>
              <a:pathLst>
                <a:path w="2444" h="3273" extrusionOk="0">
                  <a:moveTo>
                    <a:pt x="1344" y="0"/>
                  </a:moveTo>
                  <a:lnTo>
                    <a:pt x="50" y="2565"/>
                  </a:lnTo>
                  <a:lnTo>
                    <a:pt x="25" y="2638"/>
                  </a:lnTo>
                  <a:lnTo>
                    <a:pt x="1" y="2736"/>
                  </a:lnTo>
                  <a:lnTo>
                    <a:pt x="1" y="2833"/>
                  </a:lnTo>
                  <a:lnTo>
                    <a:pt x="25" y="2931"/>
                  </a:lnTo>
                  <a:lnTo>
                    <a:pt x="74" y="3004"/>
                  </a:lnTo>
                  <a:lnTo>
                    <a:pt x="123" y="3102"/>
                  </a:lnTo>
                  <a:lnTo>
                    <a:pt x="196" y="3151"/>
                  </a:lnTo>
                  <a:lnTo>
                    <a:pt x="269" y="3224"/>
                  </a:lnTo>
                  <a:lnTo>
                    <a:pt x="392" y="3248"/>
                  </a:lnTo>
                  <a:lnTo>
                    <a:pt x="489" y="3273"/>
                  </a:lnTo>
                  <a:lnTo>
                    <a:pt x="636" y="3248"/>
                  </a:lnTo>
                  <a:lnTo>
                    <a:pt x="758" y="3200"/>
                  </a:lnTo>
                  <a:lnTo>
                    <a:pt x="856" y="3102"/>
                  </a:lnTo>
                  <a:lnTo>
                    <a:pt x="929" y="3004"/>
                  </a:lnTo>
                  <a:lnTo>
                    <a:pt x="2443"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20" name="Google Shape;1220;p48"/>
            <p:cNvSpPr/>
            <p:nvPr/>
          </p:nvSpPr>
          <p:spPr>
            <a:xfrm>
              <a:off x="5594700" y="3987675"/>
              <a:ext cx="61075" cy="81825"/>
            </a:xfrm>
            <a:custGeom>
              <a:avLst/>
              <a:gdLst/>
              <a:ahLst/>
              <a:cxnLst/>
              <a:rect l="l" t="t" r="r" b="b"/>
              <a:pathLst>
                <a:path w="2443" h="3273" extrusionOk="0">
                  <a:moveTo>
                    <a:pt x="0" y="0"/>
                  </a:moveTo>
                  <a:lnTo>
                    <a:pt x="1514" y="3004"/>
                  </a:lnTo>
                  <a:lnTo>
                    <a:pt x="1588" y="3102"/>
                  </a:lnTo>
                  <a:lnTo>
                    <a:pt x="1685" y="3200"/>
                  </a:lnTo>
                  <a:lnTo>
                    <a:pt x="1807" y="3248"/>
                  </a:lnTo>
                  <a:lnTo>
                    <a:pt x="1954" y="3273"/>
                  </a:lnTo>
                  <a:lnTo>
                    <a:pt x="2052" y="3248"/>
                  </a:lnTo>
                  <a:lnTo>
                    <a:pt x="2174" y="3224"/>
                  </a:lnTo>
                  <a:lnTo>
                    <a:pt x="2247" y="3151"/>
                  </a:lnTo>
                  <a:lnTo>
                    <a:pt x="2320" y="3102"/>
                  </a:lnTo>
                  <a:lnTo>
                    <a:pt x="2369" y="3004"/>
                  </a:lnTo>
                  <a:lnTo>
                    <a:pt x="2418" y="2931"/>
                  </a:lnTo>
                  <a:lnTo>
                    <a:pt x="2442" y="2833"/>
                  </a:lnTo>
                  <a:lnTo>
                    <a:pt x="2442" y="2736"/>
                  </a:lnTo>
                  <a:lnTo>
                    <a:pt x="2418" y="2638"/>
                  </a:lnTo>
                  <a:lnTo>
                    <a:pt x="2393" y="2565"/>
                  </a:lnTo>
                  <a:lnTo>
                    <a:pt x="1099"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21" name="Google Shape;1221;p48"/>
            <p:cNvSpPr/>
            <p:nvPr/>
          </p:nvSpPr>
          <p:spPr>
            <a:xfrm>
              <a:off x="5324825" y="3732450"/>
              <a:ext cx="372475" cy="218600"/>
            </a:xfrm>
            <a:custGeom>
              <a:avLst/>
              <a:gdLst/>
              <a:ahLst/>
              <a:cxnLst/>
              <a:rect l="l" t="t" r="r" b="b"/>
              <a:pathLst>
                <a:path w="14899" h="8744" extrusionOk="0">
                  <a:moveTo>
                    <a:pt x="12578" y="1319"/>
                  </a:moveTo>
                  <a:lnTo>
                    <a:pt x="12676" y="1344"/>
                  </a:lnTo>
                  <a:lnTo>
                    <a:pt x="12749" y="1392"/>
                  </a:lnTo>
                  <a:lnTo>
                    <a:pt x="12822" y="1441"/>
                  </a:lnTo>
                  <a:lnTo>
                    <a:pt x="12895" y="1515"/>
                  </a:lnTo>
                  <a:lnTo>
                    <a:pt x="12920" y="1612"/>
                  </a:lnTo>
                  <a:lnTo>
                    <a:pt x="12969" y="1710"/>
                  </a:lnTo>
                  <a:lnTo>
                    <a:pt x="12969" y="1808"/>
                  </a:lnTo>
                  <a:lnTo>
                    <a:pt x="12969" y="4079"/>
                  </a:lnTo>
                  <a:lnTo>
                    <a:pt x="12969" y="4177"/>
                  </a:lnTo>
                  <a:lnTo>
                    <a:pt x="12920" y="4274"/>
                  </a:lnTo>
                  <a:lnTo>
                    <a:pt x="12895" y="4348"/>
                  </a:lnTo>
                  <a:lnTo>
                    <a:pt x="12822" y="4421"/>
                  </a:lnTo>
                  <a:lnTo>
                    <a:pt x="12749" y="4470"/>
                  </a:lnTo>
                  <a:lnTo>
                    <a:pt x="12676" y="4519"/>
                  </a:lnTo>
                  <a:lnTo>
                    <a:pt x="12578" y="4543"/>
                  </a:lnTo>
                  <a:lnTo>
                    <a:pt x="12480" y="4567"/>
                  </a:lnTo>
                  <a:lnTo>
                    <a:pt x="12383" y="4543"/>
                  </a:lnTo>
                  <a:lnTo>
                    <a:pt x="12285" y="4519"/>
                  </a:lnTo>
                  <a:lnTo>
                    <a:pt x="12212" y="4470"/>
                  </a:lnTo>
                  <a:lnTo>
                    <a:pt x="12138" y="4421"/>
                  </a:lnTo>
                  <a:lnTo>
                    <a:pt x="12065" y="4348"/>
                  </a:lnTo>
                  <a:lnTo>
                    <a:pt x="12041" y="4274"/>
                  </a:lnTo>
                  <a:lnTo>
                    <a:pt x="11992" y="4177"/>
                  </a:lnTo>
                  <a:lnTo>
                    <a:pt x="11992" y="4079"/>
                  </a:lnTo>
                  <a:lnTo>
                    <a:pt x="11992" y="3004"/>
                  </a:lnTo>
                  <a:lnTo>
                    <a:pt x="7986" y="7010"/>
                  </a:lnTo>
                  <a:lnTo>
                    <a:pt x="7913" y="7059"/>
                  </a:lnTo>
                  <a:lnTo>
                    <a:pt x="7815" y="7107"/>
                  </a:lnTo>
                  <a:lnTo>
                    <a:pt x="7742" y="7132"/>
                  </a:lnTo>
                  <a:lnTo>
                    <a:pt x="7644" y="7156"/>
                  </a:lnTo>
                  <a:lnTo>
                    <a:pt x="7547" y="7132"/>
                  </a:lnTo>
                  <a:lnTo>
                    <a:pt x="7449" y="7107"/>
                  </a:lnTo>
                  <a:lnTo>
                    <a:pt x="7376" y="7059"/>
                  </a:lnTo>
                  <a:lnTo>
                    <a:pt x="7303" y="7010"/>
                  </a:lnTo>
                  <a:lnTo>
                    <a:pt x="5349" y="5056"/>
                  </a:lnTo>
                  <a:lnTo>
                    <a:pt x="2760" y="7620"/>
                  </a:lnTo>
                  <a:lnTo>
                    <a:pt x="2687" y="7694"/>
                  </a:lnTo>
                  <a:lnTo>
                    <a:pt x="2613" y="7742"/>
                  </a:lnTo>
                  <a:lnTo>
                    <a:pt x="2516" y="7767"/>
                  </a:lnTo>
                  <a:lnTo>
                    <a:pt x="2320" y="7767"/>
                  </a:lnTo>
                  <a:lnTo>
                    <a:pt x="2247" y="7742"/>
                  </a:lnTo>
                  <a:lnTo>
                    <a:pt x="2149" y="7694"/>
                  </a:lnTo>
                  <a:lnTo>
                    <a:pt x="2076" y="7620"/>
                  </a:lnTo>
                  <a:lnTo>
                    <a:pt x="2003" y="7547"/>
                  </a:lnTo>
                  <a:lnTo>
                    <a:pt x="1978" y="7474"/>
                  </a:lnTo>
                  <a:lnTo>
                    <a:pt x="1929" y="7376"/>
                  </a:lnTo>
                  <a:lnTo>
                    <a:pt x="1929" y="7278"/>
                  </a:lnTo>
                  <a:lnTo>
                    <a:pt x="1929" y="7205"/>
                  </a:lnTo>
                  <a:lnTo>
                    <a:pt x="1978" y="7107"/>
                  </a:lnTo>
                  <a:lnTo>
                    <a:pt x="2003" y="7010"/>
                  </a:lnTo>
                  <a:lnTo>
                    <a:pt x="2076" y="6936"/>
                  </a:lnTo>
                  <a:lnTo>
                    <a:pt x="5007" y="4006"/>
                  </a:lnTo>
                  <a:lnTo>
                    <a:pt x="5080" y="3957"/>
                  </a:lnTo>
                  <a:lnTo>
                    <a:pt x="5153" y="3908"/>
                  </a:lnTo>
                  <a:lnTo>
                    <a:pt x="5251" y="3884"/>
                  </a:lnTo>
                  <a:lnTo>
                    <a:pt x="5446" y="3884"/>
                  </a:lnTo>
                  <a:lnTo>
                    <a:pt x="5520" y="3908"/>
                  </a:lnTo>
                  <a:lnTo>
                    <a:pt x="5617" y="3957"/>
                  </a:lnTo>
                  <a:lnTo>
                    <a:pt x="5691" y="4006"/>
                  </a:lnTo>
                  <a:lnTo>
                    <a:pt x="7644" y="5960"/>
                  </a:lnTo>
                  <a:lnTo>
                    <a:pt x="11332" y="2296"/>
                  </a:lnTo>
                  <a:lnTo>
                    <a:pt x="10209" y="2296"/>
                  </a:lnTo>
                  <a:lnTo>
                    <a:pt x="10111" y="2272"/>
                  </a:lnTo>
                  <a:lnTo>
                    <a:pt x="10013" y="2247"/>
                  </a:lnTo>
                  <a:lnTo>
                    <a:pt x="9916" y="2198"/>
                  </a:lnTo>
                  <a:lnTo>
                    <a:pt x="9843" y="2150"/>
                  </a:lnTo>
                  <a:lnTo>
                    <a:pt x="9794" y="2076"/>
                  </a:lnTo>
                  <a:lnTo>
                    <a:pt x="9745" y="1979"/>
                  </a:lnTo>
                  <a:lnTo>
                    <a:pt x="9720" y="1905"/>
                  </a:lnTo>
                  <a:lnTo>
                    <a:pt x="9720" y="1808"/>
                  </a:lnTo>
                  <a:lnTo>
                    <a:pt x="9720" y="1710"/>
                  </a:lnTo>
                  <a:lnTo>
                    <a:pt x="9745" y="1612"/>
                  </a:lnTo>
                  <a:lnTo>
                    <a:pt x="9794" y="1515"/>
                  </a:lnTo>
                  <a:lnTo>
                    <a:pt x="9843" y="1441"/>
                  </a:lnTo>
                  <a:lnTo>
                    <a:pt x="9916" y="1392"/>
                  </a:lnTo>
                  <a:lnTo>
                    <a:pt x="10013" y="1344"/>
                  </a:lnTo>
                  <a:lnTo>
                    <a:pt x="10111" y="1319"/>
                  </a:lnTo>
                  <a:close/>
                  <a:moveTo>
                    <a:pt x="0" y="0"/>
                  </a:moveTo>
                  <a:lnTo>
                    <a:pt x="0" y="8744"/>
                  </a:lnTo>
                  <a:lnTo>
                    <a:pt x="14898" y="8744"/>
                  </a:lnTo>
                  <a:lnTo>
                    <a:pt x="14898"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222" name="Google Shape;1222;p48"/>
          <p:cNvSpPr/>
          <p:nvPr/>
        </p:nvSpPr>
        <p:spPr>
          <a:xfrm>
            <a:off x="4844905" y="3182557"/>
            <a:ext cx="392042" cy="392021"/>
          </a:xfrm>
          <a:custGeom>
            <a:avLst/>
            <a:gdLst/>
            <a:ahLst/>
            <a:cxnLst/>
            <a:rect l="l" t="t" r="r" b="b"/>
            <a:pathLst>
              <a:path w="18758" h="18757" extrusionOk="0">
                <a:moveTo>
                  <a:pt x="10039" y="2467"/>
                </a:moveTo>
                <a:lnTo>
                  <a:pt x="10380" y="2491"/>
                </a:lnTo>
                <a:lnTo>
                  <a:pt x="10674" y="2516"/>
                </a:lnTo>
                <a:lnTo>
                  <a:pt x="10869" y="2540"/>
                </a:lnTo>
                <a:lnTo>
                  <a:pt x="10967" y="2564"/>
                </a:lnTo>
                <a:lnTo>
                  <a:pt x="10991" y="2589"/>
                </a:lnTo>
                <a:lnTo>
                  <a:pt x="10967" y="2638"/>
                </a:lnTo>
                <a:lnTo>
                  <a:pt x="10893" y="2784"/>
                </a:lnTo>
                <a:lnTo>
                  <a:pt x="10771" y="2955"/>
                </a:lnTo>
                <a:lnTo>
                  <a:pt x="10600" y="3151"/>
                </a:lnTo>
                <a:lnTo>
                  <a:pt x="10405" y="3322"/>
                </a:lnTo>
                <a:lnTo>
                  <a:pt x="10209" y="3468"/>
                </a:lnTo>
                <a:lnTo>
                  <a:pt x="10039" y="3590"/>
                </a:lnTo>
                <a:lnTo>
                  <a:pt x="9941" y="3615"/>
                </a:lnTo>
                <a:lnTo>
                  <a:pt x="9843" y="3639"/>
                </a:lnTo>
                <a:lnTo>
                  <a:pt x="9745" y="3663"/>
                </a:lnTo>
                <a:lnTo>
                  <a:pt x="9648" y="3737"/>
                </a:lnTo>
                <a:lnTo>
                  <a:pt x="9550" y="3810"/>
                </a:lnTo>
                <a:lnTo>
                  <a:pt x="9452" y="3883"/>
                </a:lnTo>
                <a:lnTo>
                  <a:pt x="9355" y="3957"/>
                </a:lnTo>
                <a:lnTo>
                  <a:pt x="9257" y="3981"/>
                </a:lnTo>
                <a:lnTo>
                  <a:pt x="9159" y="4005"/>
                </a:lnTo>
                <a:lnTo>
                  <a:pt x="9086" y="4005"/>
                </a:lnTo>
                <a:lnTo>
                  <a:pt x="8988" y="4054"/>
                </a:lnTo>
                <a:lnTo>
                  <a:pt x="8866" y="4128"/>
                </a:lnTo>
                <a:lnTo>
                  <a:pt x="8793" y="4201"/>
                </a:lnTo>
                <a:lnTo>
                  <a:pt x="8695" y="4274"/>
                </a:lnTo>
                <a:lnTo>
                  <a:pt x="8598" y="4323"/>
                </a:lnTo>
                <a:lnTo>
                  <a:pt x="8500" y="4372"/>
                </a:lnTo>
                <a:lnTo>
                  <a:pt x="8304" y="4372"/>
                </a:lnTo>
                <a:lnTo>
                  <a:pt x="8207" y="4323"/>
                </a:lnTo>
                <a:lnTo>
                  <a:pt x="8109" y="4274"/>
                </a:lnTo>
                <a:lnTo>
                  <a:pt x="8036" y="4201"/>
                </a:lnTo>
                <a:lnTo>
                  <a:pt x="7963" y="4103"/>
                </a:lnTo>
                <a:lnTo>
                  <a:pt x="7938" y="4005"/>
                </a:lnTo>
                <a:lnTo>
                  <a:pt x="7963" y="3908"/>
                </a:lnTo>
                <a:lnTo>
                  <a:pt x="8036" y="3810"/>
                </a:lnTo>
                <a:lnTo>
                  <a:pt x="8109" y="3712"/>
                </a:lnTo>
                <a:lnTo>
                  <a:pt x="8158" y="3615"/>
                </a:lnTo>
                <a:lnTo>
                  <a:pt x="8207" y="3517"/>
                </a:lnTo>
                <a:lnTo>
                  <a:pt x="8207" y="3419"/>
                </a:lnTo>
                <a:lnTo>
                  <a:pt x="8182" y="3273"/>
                </a:lnTo>
                <a:lnTo>
                  <a:pt x="8158" y="3199"/>
                </a:lnTo>
                <a:lnTo>
                  <a:pt x="8109" y="3151"/>
                </a:lnTo>
                <a:lnTo>
                  <a:pt x="8060" y="3102"/>
                </a:lnTo>
                <a:lnTo>
                  <a:pt x="7987" y="3077"/>
                </a:lnTo>
                <a:lnTo>
                  <a:pt x="7840" y="3053"/>
                </a:lnTo>
                <a:lnTo>
                  <a:pt x="7669" y="3028"/>
                </a:lnTo>
                <a:lnTo>
                  <a:pt x="7596" y="2980"/>
                </a:lnTo>
                <a:lnTo>
                  <a:pt x="7547" y="2955"/>
                </a:lnTo>
                <a:lnTo>
                  <a:pt x="7523" y="2906"/>
                </a:lnTo>
                <a:lnTo>
                  <a:pt x="7547" y="2833"/>
                </a:lnTo>
                <a:lnTo>
                  <a:pt x="7572" y="2760"/>
                </a:lnTo>
                <a:lnTo>
                  <a:pt x="7645" y="2662"/>
                </a:lnTo>
                <a:lnTo>
                  <a:pt x="7694" y="2638"/>
                </a:lnTo>
                <a:lnTo>
                  <a:pt x="7792" y="2589"/>
                </a:lnTo>
                <a:lnTo>
                  <a:pt x="8036" y="2540"/>
                </a:lnTo>
                <a:lnTo>
                  <a:pt x="8329" y="2491"/>
                </a:lnTo>
                <a:lnTo>
                  <a:pt x="8671" y="2467"/>
                </a:lnTo>
                <a:close/>
                <a:moveTo>
                  <a:pt x="11455" y="4763"/>
                </a:moveTo>
                <a:lnTo>
                  <a:pt x="11528" y="4787"/>
                </a:lnTo>
                <a:lnTo>
                  <a:pt x="11577" y="4811"/>
                </a:lnTo>
                <a:lnTo>
                  <a:pt x="11626" y="4885"/>
                </a:lnTo>
                <a:lnTo>
                  <a:pt x="11650" y="4958"/>
                </a:lnTo>
                <a:lnTo>
                  <a:pt x="11626" y="5031"/>
                </a:lnTo>
                <a:lnTo>
                  <a:pt x="11577" y="5153"/>
                </a:lnTo>
                <a:lnTo>
                  <a:pt x="11528" y="5251"/>
                </a:lnTo>
                <a:lnTo>
                  <a:pt x="11455" y="5324"/>
                </a:lnTo>
                <a:lnTo>
                  <a:pt x="11357" y="5398"/>
                </a:lnTo>
                <a:lnTo>
                  <a:pt x="11260" y="5471"/>
                </a:lnTo>
                <a:lnTo>
                  <a:pt x="11162" y="5520"/>
                </a:lnTo>
                <a:lnTo>
                  <a:pt x="10991" y="5520"/>
                </a:lnTo>
                <a:lnTo>
                  <a:pt x="10942" y="5471"/>
                </a:lnTo>
                <a:lnTo>
                  <a:pt x="10893" y="5398"/>
                </a:lnTo>
                <a:lnTo>
                  <a:pt x="10869" y="5324"/>
                </a:lnTo>
                <a:lnTo>
                  <a:pt x="10893" y="5251"/>
                </a:lnTo>
                <a:lnTo>
                  <a:pt x="10942" y="5153"/>
                </a:lnTo>
                <a:lnTo>
                  <a:pt x="10991" y="5031"/>
                </a:lnTo>
                <a:lnTo>
                  <a:pt x="11064" y="4958"/>
                </a:lnTo>
                <a:lnTo>
                  <a:pt x="11162" y="4885"/>
                </a:lnTo>
                <a:lnTo>
                  <a:pt x="11260" y="4811"/>
                </a:lnTo>
                <a:lnTo>
                  <a:pt x="11357" y="4787"/>
                </a:lnTo>
                <a:lnTo>
                  <a:pt x="11455" y="4763"/>
                </a:lnTo>
                <a:close/>
                <a:moveTo>
                  <a:pt x="16437" y="12260"/>
                </a:moveTo>
                <a:lnTo>
                  <a:pt x="16511" y="12285"/>
                </a:lnTo>
                <a:lnTo>
                  <a:pt x="16535" y="12334"/>
                </a:lnTo>
                <a:lnTo>
                  <a:pt x="16559" y="12407"/>
                </a:lnTo>
                <a:lnTo>
                  <a:pt x="16584" y="12578"/>
                </a:lnTo>
                <a:lnTo>
                  <a:pt x="16584" y="12651"/>
                </a:lnTo>
                <a:lnTo>
                  <a:pt x="16535" y="12749"/>
                </a:lnTo>
                <a:lnTo>
                  <a:pt x="16486" y="12871"/>
                </a:lnTo>
                <a:lnTo>
                  <a:pt x="16413" y="12944"/>
                </a:lnTo>
                <a:lnTo>
                  <a:pt x="16340" y="13042"/>
                </a:lnTo>
                <a:lnTo>
                  <a:pt x="16266" y="13140"/>
                </a:lnTo>
                <a:lnTo>
                  <a:pt x="16218" y="13237"/>
                </a:lnTo>
                <a:lnTo>
                  <a:pt x="16218" y="13335"/>
                </a:lnTo>
                <a:lnTo>
                  <a:pt x="16193" y="13482"/>
                </a:lnTo>
                <a:lnTo>
                  <a:pt x="16144" y="13555"/>
                </a:lnTo>
                <a:lnTo>
                  <a:pt x="16120" y="13628"/>
                </a:lnTo>
                <a:lnTo>
                  <a:pt x="16071" y="13653"/>
                </a:lnTo>
                <a:lnTo>
                  <a:pt x="15973" y="13653"/>
                </a:lnTo>
                <a:lnTo>
                  <a:pt x="15924" y="13628"/>
                </a:lnTo>
                <a:lnTo>
                  <a:pt x="15900" y="13555"/>
                </a:lnTo>
                <a:lnTo>
                  <a:pt x="15851" y="13433"/>
                </a:lnTo>
                <a:lnTo>
                  <a:pt x="15851" y="13286"/>
                </a:lnTo>
                <a:lnTo>
                  <a:pt x="15827" y="13140"/>
                </a:lnTo>
                <a:lnTo>
                  <a:pt x="15851" y="12969"/>
                </a:lnTo>
                <a:lnTo>
                  <a:pt x="15924" y="12798"/>
                </a:lnTo>
                <a:lnTo>
                  <a:pt x="15998" y="12627"/>
                </a:lnTo>
                <a:lnTo>
                  <a:pt x="16120" y="12480"/>
                </a:lnTo>
                <a:lnTo>
                  <a:pt x="16242" y="12383"/>
                </a:lnTo>
                <a:lnTo>
                  <a:pt x="16340" y="12309"/>
                </a:lnTo>
                <a:lnTo>
                  <a:pt x="16437" y="12260"/>
                </a:lnTo>
                <a:close/>
                <a:moveTo>
                  <a:pt x="13922" y="3615"/>
                </a:moveTo>
                <a:lnTo>
                  <a:pt x="14239" y="3639"/>
                </a:lnTo>
                <a:lnTo>
                  <a:pt x="14483" y="3639"/>
                </a:lnTo>
                <a:lnTo>
                  <a:pt x="14679" y="3688"/>
                </a:lnTo>
                <a:lnTo>
                  <a:pt x="14777" y="3712"/>
                </a:lnTo>
                <a:lnTo>
                  <a:pt x="14825" y="3737"/>
                </a:lnTo>
                <a:lnTo>
                  <a:pt x="14874" y="3761"/>
                </a:lnTo>
                <a:lnTo>
                  <a:pt x="14923" y="3737"/>
                </a:lnTo>
                <a:lnTo>
                  <a:pt x="14972" y="3712"/>
                </a:lnTo>
                <a:lnTo>
                  <a:pt x="15045" y="3688"/>
                </a:lnTo>
                <a:lnTo>
                  <a:pt x="15143" y="3663"/>
                </a:lnTo>
                <a:lnTo>
                  <a:pt x="15485" y="3639"/>
                </a:lnTo>
                <a:lnTo>
                  <a:pt x="15900" y="4103"/>
                </a:lnTo>
                <a:lnTo>
                  <a:pt x="16291" y="4616"/>
                </a:lnTo>
                <a:lnTo>
                  <a:pt x="16633" y="5153"/>
                </a:lnTo>
                <a:lnTo>
                  <a:pt x="16926" y="5715"/>
                </a:lnTo>
                <a:lnTo>
                  <a:pt x="17194" y="6301"/>
                </a:lnTo>
                <a:lnTo>
                  <a:pt x="17390" y="6912"/>
                </a:lnTo>
                <a:lnTo>
                  <a:pt x="17561" y="7547"/>
                </a:lnTo>
                <a:lnTo>
                  <a:pt x="17683" y="8182"/>
                </a:lnTo>
                <a:lnTo>
                  <a:pt x="17414" y="8157"/>
                </a:lnTo>
                <a:lnTo>
                  <a:pt x="17317" y="8133"/>
                </a:lnTo>
                <a:lnTo>
                  <a:pt x="17268" y="8084"/>
                </a:lnTo>
                <a:lnTo>
                  <a:pt x="17219" y="8060"/>
                </a:lnTo>
                <a:lnTo>
                  <a:pt x="17146" y="8035"/>
                </a:lnTo>
                <a:lnTo>
                  <a:pt x="16975" y="8011"/>
                </a:lnTo>
                <a:lnTo>
                  <a:pt x="16877" y="7986"/>
                </a:lnTo>
                <a:lnTo>
                  <a:pt x="16779" y="7938"/>
                </a:lnTo>
                <a:lnTo>
                  <a:pt x="16682" y="7889"/>
                </a:lnTo>
                <a:lnTo>
                  <a:pt x="16584" y="7815"/>
                </a:lnTo>
                <a:lnTo>
                  <a:pt x="16511" y="7742"/>
                </a:lnTo>
                <a:lnTo>
                  <a:pt x="16437" y="7693"/>
                </a:lnTo>
                <a:lnTo>
                  <a:pt x="16364" y="7693"/>
                </a:lnTo>
                <a:lnTo>
                  <a:pt x="16315" y="7718"/>
                </a:lnTo>
                <a:lnTo>
                  <a:pt x="16291" y="7767"/>
                </a:lnTo>
                <a:lnTo>
                  <a:pt x="16291" y="7840"/>
                </a:lnTo>
                <a:lnTo>
                  <a:pt x="16340" y="7913"/>
                </a:lnTo>
                <a:lnTo>
                  <a:pt x="16413" y="8011"/>
                </a:lnTo>
                <a:lnTo>
                  <a:pt x="16486" y="8084"/>
                </a:lnTo>
                <a:lnTo>
                  <a:pt x="16584" y="8133"/>
                </a:lnTo>
                <a:lnTo>
                  <a:pt x="16706" y="8182"/>
                </a:lnTo>
                <a:lnTo>
                  <a:pt x="16779" y="8182"/>
                </a:lnTo>
                <a:lnTo>
                  <a:pt x="16877" y="8206"/>
                </a:lnTo>
                <a:lnTo>
                  <a:pt x="16975" y="8255"/>
                </a:lnTo>
                <a:lnTo>
                  <a:pt x="17072" y="8304"/>
                </a:lnTo>
                <a:lnTo>
                  <a:pt x="17170" y="8377"/>
                </a:lnTo>
                <a:lnTo>
                  <a:pt x="17194" y="8426"/>
                </a:lnTo>
                <a:lnTo>
                  <a:pt x="17219" y="8475"/>
                </a:lnTo>
                <a:lnTo>
                  <a:pt x="17194" y="8621"/>
                </a:lnTo>
                <a:lnTo>
                  <a:pt x="17097" y="8792"/>
                </a:lnTo>
                <a:lnTo>
                  <a:pt x="16975" y="8963"/>
                </a:lnTo>
                <a:lnTo>
                  <a:pt x="16804" y="9110"/>
                </a:lnTo>
                <a:lnTo>
                  <a:pt x="16657" y="9232"/>
                </a:lnTo>
                <a:lnTo>
                  <a:pt x="16511" y="9305"/>
                </a:lnTo>
                <a:lnTo>
                  <a:pt x="16413" y="9330"/>
                </a:lnTo>
                <a:lnTo>
                  <a:pt x="16242" y="9354"/>
                </a:lnTo>
                <a:lnTo>
                  <a:pt x="16169" y="9378"/>
                </a:lnTo>
                <a:lnTo>
                  <a:pt x="16120" y="9427"/>
                </a:lnTo>
                <a:lnTo>
                  <a:pt x="16071" y="9452"/>
                </a:lnTo>
                <a:lnTo>
                  <a:pt x="16022" y="9476"/>
                </a:lnTo>
                <a:lnTo>
                  <a:pt x="15973" y="9452"/>
                </a:lnTo>
                <a:lnTo>
                  <a:pt x="15924" y="9427"/>
                </a:lnTo>
                <a:lnTo>
                  <a:pt x="15900" y="9378"/>
                </a:lnTo>
                <a:lnTo>
                  <a:pt x="15851" y="9305"/>
                </a:lnTo>
                <a:lnTo>
                  <a:pt x="15827" y="9134"/>
                </a:lnTo>
                <a:lnTo>
                  <a:pt x="15802" y="9037"/>
                </a:lnTo>
                <a:lnTo>
                  <a:pt x="15729" y="8890"/>
                </a:lnTo>
                <a:lnTo>
                  <a:pt x="15607" y="8743"/>
                </a:lnTo>
                <a:lnTo>
                  <a:pt x="15460" y="8573"/>
                </a:lnTo>
                <a:lnTo>
                  <a:pt x="15314" y="8402"/>
                </a:lnTo>
                <a:lnTo>
                  <a:pt x="15192" y="8255"/>
                </a:lnTo>
                <a:lnTo>
                  <a:pt x="15094" y="8108"/>
                </a:lnTo>
                <a:lnTo>
                  <a:pt x="15070" y="8011"/>
                </a:lnTo>
                <a:lnTo>
                  <a:pt x="15070" y="7938"/>
                </a:lnTo>
                <a:lnTo>
                  <a:pt x="15045" y="7889"/>
                </a:lnTo>
                <a:lnTo>
                  <a:pt x="15021" y="7889"/>
                </a:lnTo>
                <a:lnTo>
                  <a:pt x="14972" y="7913"/>
                </a:lnTo>
                <a:lnTo>
                  <a:pt x="14948" y="7962"/>
                </a:lnTo>
                <a:lnTo>
                  <a:pt x="14899" y="8035"/>
                </a:lnTo>
                <a:lnTo>
                  <a:pt x="14874" y="8182"/>
                </a:lnTo>
                <a:lnTo>
                  <a:pt x="14899" y="8279"/>
                </a:lnTo>
                <a:lnTo>
                  <a:pt x="14972" y="8402"/>
                </a:lnTo>
                <a:lnTo>
                  <a:pt x="15045" y="8548"/>
                </a:lnTo>
                <a:lnTo>
                  <a:pt x="15167" y="8670"/>
                </a:lnTo>
                <a:lnTo>
                  <a:pt x="15265" y="8792"/>
                </a:lnTo>
                <a:lnTo>
                  <a:pt x="15363" y="8914"/>
                </a:lnTo>
                <a:lnTo>
                  <a:pt x="15436" y="9037"/>
                </a:lnTo>
                <a:lnTo>
                  <a:pt x="15460" y="9134"/>
                </a:lnTo>
                <a:lnTo>
                  <a:pt x="15460" y="9232"/>
                </a:lnTo>
                <a:lnTo>
                  <a:pt x="15509" y="9330"/>
                </a:lnTo>
                <a:lnTo>
                  <a:pt x="15558" y="9427"/>
                </a:lnTo>
                <a:lnTo>
                  <a:pt x="15631" y="9525"/>
                </a:lnTo>
                <a:lnTo>
                  <a:pt x="15753" y="9598"/>
                </a:lnTo>
                <a:lnTo>
                  <a:pt x="15900" y="9647"/>
                </a:lnTo>
                <a:lnTo>
                  <a:pt x="16047" y="9696"/>
                </a:lnTo>
                <a:lnTo>
                  <a:pt x="16218" y="9720"/>
                </a:lnTo>
                <a:lnTo>
                  <a:pt x="16364" y="9720"/>
                </a:lnTo>
                <a:lnTo>
                  <a:pt x="16486" y="9769"/>
                </a:lnTo>
                <a:lnTo>
                  <a:pt x="16559" y="9818"/>
                </a:lnTo>
                <a:lnTo>
                  <a:pt x="16584" y="9867"/>
                </a:lnTo>
                <a:lnTo>
                  <a:pt x="16584" y="9916"/>
                </a:lnTo>
                <a:lnTo>
                  <a:pt x="16559" y="10013"/>
                </a:lnTo>
                <a:lnTo>
                  <a:pt x="16437" y="10209"/>
                </a:lnTo>
                <a:lnTo>
                  <a:pt x="16242" y="10429"/>
                </a:lnTo>
                <a:lnTo>
                  <a:pt x="16022" y="10673"/>
                </a:lnTo>
                <a:lnTo>
                  <a:pt x="15802" y="10917"/>
                </a:lnTo>
                <a:lnTo>
                  <a:pt x="15631" y="11186"/>
                </a:lnTo>
                <a:lnTo>
                  <a:pt x="15485" y="11430"/>
                </a:lnTo>
                <a:lnTo>
                  <a:pt x="15460" y="11528"/>
                </a:lnTo>
                <a:lnTo>
                  <a:pt x="15460" y="11625"/>
                </a:lnTo>
                <a:lnTo>
                  <a:pt x="15460" y="11772"/>
                </a:lnTo>
                <a:lnTo>
                  <a:pt x="15485" y="11918"/>
                </a:lnTo>
                <a:lnTo>
                  <a:pt x="15509" y="12016"/>
                </a:lnTo>
                <a:lnTo>
                  <a:pt x="15558" y="12089"/>
                </a:lnTo>
                <a:lnTo>
                  <a:pt x="15583" y="12138"/>
                </a:lnTo>
                <a:lnTo>
                  <a:pt x="15607" y="12212"/>
                </a:lnTo>
                <a:lnTo>
                  <a:pt x="15631" y="12383"/>
                </a:lnTo>
                <a:lnTo>
                  <a:pt x="15607" y="12480"/>
                </a:lnTo>
                <a:lnTo>
                  <a:pt x="15509" y="12651"/>
                </a:lnTo>
                <a:lnTo>
                  <a:pt x="15363" y="12847"/>
                </a:lnTo>
                <a:lnTo>
                  <a:pt x="15167" y="13042"/>
                </a:lnTo>
                <a:lnTo>
                  <a:pt x="14972" y="13237"/>
                </a:lnTo>
                <a:lnTo>
                  <a:pt x="14825" y="13433"/>
                </a:lnTo>
                <a:lnTo>
                  <a:pt x="14728" y="13604"/>
                </a:lnTo>
                <a:lnTo>
                  <a:pt x="14679" y="13701"/>
                </a:lnTo>
                <a:lnTo>
                  <a:pt x="14654" y="13823"/>
                </a:lnTo>
                <a:lnTo>
                  <a:pt x="14581" y="13970"/>
                </a:lnTo>
                <a:lnTo>
                  <a:pt x="14459" y="14117"/>
                </a:lnTo>
                <a:lnTo>
                  <a:pt x="14313" y="14288"/>
                </a:lnTo>
                <a:lnTo>
                  <a:pt x="14142" y="14434"/>
                </a:lnTo>
                <a:lnTo>
                  <a:pt x="13995" y="14556"/>
                </a:lnTo>
                <a:lnTo>
                  <a:pt x="13848" y="14629"/>
                </a:lnTo>
                <a:lnTo>
                  <a:pt x="13726" y="14654"/>
                </a:lnTo>
                <a:lnTo>
                  <a:pt x="13653" y="14654"/>
                </a:lnTo>
                <a:lnTo>
                  <a:pt x="13555" y="14605"/>
                </a:lnTo>
                <a:lnTo>
                  <a:pt x="13458" y="14556"/>
                </a:lnTo>
                <a:lnTo>
                  <a:pt x="13360" y="14483"/>
                </a:lnTo>
                <a:lnTo>
                  <a:pt x="13287" y="14385"/>
                </a:lnTo>
                <a:lnTo>
                  <a:pt x="13213" y="14288"/>
                </a:lnTo>
                <a:lnTo>
                  <a:pt x="13189" y="14190"/>
                </a:lnTo>
                <a:lnTo>
                  <a:pt x="13165" y="14092"/>
                </a:lnTo>
                <a:lnTo>
                  <a:pt x="13140" y="13921"/>
                </a:lnTo>
                <a:lnTo>
                  <a:pt x="13116" y="13848"/>
                </a:lnTo>
                <a:lnTo>
                  <a:pt x="13067" y="13799"/>
                </a:lnTo>
                <a:lnTo>
                  <a:pt x="13043" y="13750"/>
                </a:lnTo>
                <a:lnTo>
                  <a:pt x="12994" y="13677"/>
                </a:lnTo>
                <a:lnTo>
                  <a:pt x="12969" y="13530"/>
                </a:lnTo>
                <a:lnTo>
                  <a:pt x="12945" y="13359"/>
                </a:lnTo>
                <a:lnTo>
                  <a:pt x="12920" y="13286"/>
                </a:lnTo>
                <a:lnTo>
                  <a:pt x="12872" y="13237"/>
                </a:lnTo>
                <a:lnTo>
                  <a:pt x="12847" y="13164"/>
                </a:lnTo>
                <a:lnTo>
                  <a:pt x="12823" y="13066"/>
                </a:lnTo>
                <a:lnTo>
                  <a:pt x="12798" y="12920"/>
                </a:lnTo>
                <a:lnTo>
                  <a:pt x="12774" y="12749"/>
                </a:lnTo>
                <a:lnTo>
                  <a:pt x="12798" y="12602"/>
                </a:lnTo>
                <a:lnTo>
                  <a:pt x="12823" y="12456"/>
                </a:lnTo>
                <a:lnTo>
                  <a:pt x="12847" y="12358"/>
                </a:lnTo>
                <a:lnTo>
                  <a:pt x="12872" y="12285"/>
                </a:lnTo>
                <a:lnTo>
                  <a:pt x="12920" y="12236"/>
                </a:lnTo>
                <a:lnTo>
                  <a:pt x="12945" y="12163"/>
                </a:lnTo>
                <a:lnTo>
                  <a:pt x="12969" y="11992"/>
                </a:lnTo>
                <a:lnTo>
                  <a:pt x="12945" y="11894"/>
                </a:lnTo>
                <a:lnTo>
                  <a:pt x="12896" y="11772"/>
                </a:lnTo>
                <a:lnTo>
                  <a:pt x="12798" y="11650"/>
                </a:lnTo>
                <a:lnTo>
                  <a:pt x="12701" y="11528"/>
                </a:lnTo>
                <a:lnTo>
                  <a:pt x="12578" y="11381"/>
                </a:lnTo>
                <a:lnTo>
                  <a:pt x="12481" y="11210"/>
                </a:lnTo>
                <a:lnTo>
                  <a:pt x="12432" y="11015"/>
                </a:lnTo>
                <a:lnTo>
                  <a:pt x="12408" y="10844"/>
                </a:lnTo>
                <a:lnTo>
                  <a:pt x="12408" y="10697"/>
                </a:lnTo>
                <a:lnTo>
                  <a:pt x="12383" y="10551"/>
                </a:lnTo>
                <a:lnTo>
                  <a:pt x="12334" y="10453"/>
                </a:lnTo>
                <a:lnTo>
                  <a:pt x="12310" y="10380"/>
                </a:lnTo>
                <a:lnTo>
                  <a:pt x="12261" y="10331"/>
                </a:lnTo>
                <a:lnTo>
                  <a:pt x="12188" y="10307"/>
                </a:lnTo>
                <a:lnTo>
                  <a:pt x="12017" y="10282"/>
                </a:lnTo>
                <a:lnTo>
                  <a:pt x="11870" y="10307"/>
                </a:lnTo>
                <a:lnTo>
                  <a:pt x="11797" y="10331"/>
                </a:lnTo>
                <a:lnTo>
                  <a:pt x="11748" y="10380"/>
                </a:lnTo>
                <a:lnTo>
                  <a:pt x="11675" y="10429"/>
                </a:lnTo>
                <a:lnTo>
                  <a:pt x="11553" y="10453"/>
                </a:lnTo>
                <a:lnTo>
                  <a:pt x="11406" y="10478"/>
                </a:lnTo>
                <a:lnTo>
                  <a:pt x="11260" y="10478"/>
                </a:lnTo>
                <a:lnTo>
                  <a:pt x="11089" y="10453"/>
                </a:lnTo>
                <a:lnTo>
                  <a:pt x="10893" y="10355"/>
                </a:lnTo>
                <a:lnTo>
                  <a:pt x="10674" y="10233"/>
                </a:lnTo>
                <a:lnTo>
                  <a:pt x="10503" y="10087"/>
                </a:lnTo>
                <a:lnTo>
                  <a:pt x="10429" y="10013"/>
                </a:lnTo>
                <a:lnTo>
                  <a:pt x="10356" y="9891"/>
                </a:lnTo>
                <a:lnTo>
                  <a:pt x="10234" y="9598"/>
                </a:lnTo>
                <a:lnTo>
                  <a:pt x="10161" y="9281"/>
                </a:lnTo>
                <a:lnTo>
                  <a:pt x="10112" y="8963"/>
                </a:lnTo>
                <a:lnTo>
                  <a:pt x="10136" y="8792"/>
                </a:lnTo>
                <a:lnTo>
                  <a:pt x="10161" y="8621"/>
                </a:lnTo>
                <a:lnTo>
                  <a:pt x="10258" y="8279"/>
                </a:lnTo>
                <a:lnTo>
                  <a:pt x="10332" y="8108"/>
                </a:lnTo>
                <a:lnTo>
                  <a:pt x="10405" y="7962"/>
                </a:lnTo>
                <a:lnTo>
                  <a:pt x="10503" y="7815"/>
                </a:lnTo>
                <a:lnTo>
                  <a:pt x="10600" y="7718"/>
                </a:lnTo>
                <a:lnTo>
                  <a:pt x="10796" y="7522"/>
                </a:lnTo>
                <a:lnTo>
                  <a:pt x="10991" y="7376"/>
                </a:lnTo>
                <a:lnTo>
                  <a:pt x="11162" y="7278"/>
                </a:lnTo>
                <a:lnTo>
                  <a:pt x="11260" y="7229"/>
                </a:lnTo>
                <a:lnTo>
                  <a:pt x="11431" y="7205"/>
                </a:lnTo>
                <a:lnTo>
                  <a:pt x="11504" y="7180"/>
                </a:lnTo>
                <a:lnTo>
                  <a:pt x="11553" y="7132"/>
                </a:lnTo>
                <a:lnTo>
                  <a:pt x="11626" y="7107"/>
                </a:lnTo>
                <a:lnTo>
                  <a:pt x="11724" y="7083"/>
                </a:lnTo>
                <a:lnTo>
                  <a:pt x="11870" y="7058"/>
                </a:lnTo>
                <a:lnTo>
                  <a:pt x="12188" y="7058"/>
                </a:lnTo>
                <a:lnTo>
                  <a:pt x="12359" y="7107"/>
                </a:lnTo>
                <a:lnTo>
                  <a:pt x="12481" y="7156"/>
                </a:lnTo>
                <a:lnTo>
                  <a:pt x="12603" y="7229"/>
                </a:lnTo>
                <a:lnTo>
                  <a:pt x="12676" y="7303"/>
                </a:lnTo>
                <a:lnTo>
                  <a:pt x="12774" y="7376"/>
                </a:lnTo>
                <a:lnTo>
                  <a:pt x="12896" y="7425"/>
                </a:lnTo>
                <a:lnTo>
                  <a:pt x="12969" y="7425"/>
                </a:lnTo>
                <a:lnTo>
                  <a:pt x="13140" y="7449"/>
                </a:lnTo>
                <a:lnTo>
                  <a:pt x="13213" y="7498"/>
                </a:lnTo>
                <a:lnTo>
                  <a:pt x="13262" y="7522"/>
                </a:lnTo>
                <a:lnTo>
                  <a:pt x="13311" y="7547"/>
                </a:lnTo>
                <a:lnTo>
                  <a:pt x="13360" y="7571"/>
                </a:lnTo>
                <a:lnTo>
                  <a:pt x="13409" y="7547"/>
                </a:lnTo>
                <a:lnTo>
                  <a:pt x="13458" y="7522"/>
                </a:lnTo>
                <a:lnTo>
                  <a:pt x="13507" y="7498"/>
                </a:lnTo>
                <a:lnTo>
                  <a:pt x="13580" y="7449"/>
                </a:lnTo>
                <a:lnTo>
                  <a:pt x="13726" y="7425"/>
                </a:lnTo>
                <a:lnTo>
                  <a:pt x="13897" y="7449"/>
                </a:lnTo>
                <a:lnTo>
                  <a:pt x="13971" y="7498"/>
                </a:lnTo>
                <a:lnTo>
                  <a:pt x="14019" y="7522"/>
                </a:lnTo>
                <a:lnTo>
                  <a:pt x="14093" y="7571"/>
                </a:lnTo>
                <a:lnTo>
                  <a:pt x="14190" y="7596"/>
                </a:lnTo>
                <a:lnTo>
                  <a:pt x="14337" y="7620"/>
                </a:lnTo>
                <a:lnTo>
                  <a:pt x="14654" y="7620"/>
                </a:lnTo>
                <a:lnTo>
                  <a:pt x="14801" y="7596"/>
                </a:lnTo>
                <a:lnTo>
                  <a:pt x="14899" y="7571"/>
                </a:lnTo>
                <a:lnTo>
                  <a:pt x="14972" y="7522"/>
                </a:lnTo>
                <a:lnTo>
                  <a:pt x="15021" y="7473"/>
                </a:lnTo>
                <a:lnTo>
                  <a:pt x="15045" y="7400"/>
                </a:lnTo>
                <a:lnTo>
                  <a:pt x="15070" y="7229"/>
                </a:lnTo>
                <a:lnTo>
                  <a:pt x="15070" y="7205"/>
                </a:lnTo>
                <a:lnTo>
                  <a:pt x="15045" y="7156"/>
                </a:lnTo>
                <a:lnTo>
                  <a:pt x="14948" y="7107"/>
                </a:lnTo>
                <a:lnTo>
                  <a:pt x="14825" y="7058"/>
                </a:lnTo>
                <a:lnTo>
                  <a:pt x="14679" y="7058"/>
                </a:lnTo>
                <a:lnTo>
                  <a:pt x="14532" y="7034"/>
                </a:lnTo>
                <a:lnTo>
                  <a:pt x="14361" y="6985"/>
                </a:lnTo>
                <a:lnTo>
                  <a:pt x="14215" y="6936"/>
                </a:lnTo>
                <a:lnTo>
                  <a:pt x="14117" y="6863"/>
                </a:lnTo>
                <a:lnTo>
                  <a:pt x="14019" y="6790"/>
                </a:lnTo>
                <a:lnTo>
                  <a:pt x="13922" y="6716"/>
                </a:lnTo>
                <a:lnTo>
                  <a:pt x="13824" y="6692"/>
                </a:lnTo>
                <a:lnTo>
                  <a:pt x="13726" y="6668"/>
                </a:lnTo>
                <a:lnTo>
                  <a:pt x="13653" y="6643"/>
                </a:lnTo>
                <a:lnTo>
                  <a:pt x="13555" y="6619"/>
                </a:lnTo>
                <a:lnTo>
                  <a:pt x="13458" y="6545"/>
                </a:lnTo>
                <a:lnTo>
                  <a:pt x="13360" y="6472"/>
                </a:lnTo>
                <a:lnTo>
                  <a:pt x="13287" y="6399"/>
                </a:lnTo>
                <a:lnTo>
                  <a:pt x="13189" y="6374"/>
                </a:lnTo>
                <a:lnTo>
                  <a:pt x="13116" y="6350"/>
                </a:lnTo>
                <a:lnTo>
                  <a:pt x="13067" y="6374"/>
                </a:lnTo>
                <a:lnTo>
                  <a:pt x="13018" y="6399"/>
                </a:lnTo>
                <a:lnTo>
                  <a:pt x="12945" y="6399"/>
                </a:lnTo>
                <a:lnTo>
                  <a:pt x="12872" y="6350"/>
                </a:lnTo>
                <a:lnTo>
                  <a:pt x="12774" y="6277"/>
                </a:lnTo>
                <a:lnTo>
                  <a:pt x="12701" y="6228"/>
                </a:lnTo>
                <a:lnTo>
                  <a:pt x="12627" y="6179"/>
                </a:lnTo>
                <a:lnTo>
                  <a:pt x="12505" y="6179"/>
                </a:lnTo>
                <a:lnTo>
                  <a:pt x="12456" y="6228"/>
                </a:lnTo>
                <a:lnTo>
                  <a:pt x="12383" y="6252"/>
                </a:lnTo>
                <a:lnTo>
                  <a:pt x="12212" y="6277"/>
                </a:lnTo>
                <a:lnTo>
                  <a:pt x="12114" y="6326"/>
                </a:lnTo>
                <a:lnTo>
                  <a:pt x="11968" y="6399"/>
                </a:lnTo>
                <a:lnTo>
                  <a:pt x="11797" y="6521"/>
                </a:lnTo>
                <a:lnTo>
                  <a:pt x="11650" y="6668"/>
                </a:lnTo>
                <a:lnTo>
                  <a:pt x="11479" y="6814"/>
                </a:lnTo>
                <a:lnTo>
                  <a:pt x="11309" y="6936"/>
                </a:lnTo>
                <a:lnTo>
                  <a:pt x="11186" y="7009"/>
                </a:lnTo>
                <a:lnTo>
                  <a:pt x="11064" y="7058"/>
                </a:lnTo>
                <a:lnTo>
                  <a:pt x="10918" y="7009"/>
                </a:lnTo>
                <a:lnTo>
                  <a:pt x="10844" y="6985"/>
                </a:lnTo>
                <a:lnTo>
                  <a:pt x="10796" y="6961"/>
                </a:lnTo>
                <a:lnTo>
                  <a:pt x="10747" y="6912"/>
                </a:lnTo>
                <a:lnTo>
                  <a:pt x="10722" y="6838"/>
                </a:lnTo>
                <a:lnTo>
                  <a:pt x="10698" y="6668"/>
                </a:lnTo>
                <a:lnTo>
                  <a:pt x="10722" y="6497"/>
                </a:lnTo>
                <a:lnTo>
                  <a:pt x="10747" y="6423"/>
                </a:lnTo>
                <a:lnTo>
                  <a:pt x="10796" y="6374"/>
                </a:lnTo>
                <a:lnTo>
                  <a:pt x="10844" y="6350"/>
                </a:lnTo>
                <a:lnTo>
                  <a:pt x="10967" y="6326"/>
                </a:lnTo>
                <a:lnTo>
                  <a:pt x="11113" y="6301"/>
                </a:lnTo>
                <a:lnTo>
                  <a:pt x="11260" y="6277"/>
                </a:lnTo>
                <a:lnTo>
                  <a:pt x="11406" y="6277"/>
                </a:lnTo>
                <a:lnTo>
                  <a:pt x="11528" y="6228"/>
                </a:lnTo>
                <a:lnTo>
                  <a:pt x="11602" y="6179"/>
                </a:lnTo>
                <a:lnTo>
                  <a:pt x="11626" y="6130"/>
                </a:lnTo>
                <a:lnTo>
                  <a:pt x="11650" y="6106"/>
                </a:lnTo>
                <a:lnTo>
                  <a:pt x="11602" y="5935"/>
                </a:lnTo>
                <a:lnTo>
                  <a:pt x="11577" y="5862"/>
                </a:lnTo>
                <a:lnTo>
                  <a:pt x="11553" y="5813"/>
                </a:lnTo>
                <a:lnTo>
                  <a:pt x="11504" y="5764"/>
                </a:lnTo>
                <a:lnTo>
                  <a:pt x="11504" y="5715"/>
                </a:lnTo>
                <a:lnTo>
                  <a:pt x="11504" y="5666"/>
                </a:lnTo>
                <a:lnTo>
                  <a:pt x="11553" y="5617"/>
                </a:lnTo>
                <a:lnTo>
                  <a:pt x="11602" y="5593"/>
                </a:lnTo>
                <a:lnTo>
                  <a:pt x="11675" y="5544"/>
                </a:lnTo>
                <a:lnTo>
                  <a:pt x="11821" y="5520"/>
                </a:lnTo>
                <a:lnTo>
                  <a:pt x="11919" y="5520"/>
                </a:lnTo>
                <a:lnTo>
                  <a:pt x="12017" y="5471"/>
                </a:lnTo>
                <a:lnTo>
                  <a:pt x="12114" y="5398"/>
                </a:lnTo>
                <a:lnTo>
                  <a:pt x="12212" y="5324"/>
                </a:lnTo>
                <a:lnTo>
                  <a:pt x="12285" y="5251"/>
                </a:lnTo>
                <a:lnTo>
                  <a:pt x="12359" y="5153"/>
                </a:lnTo>
                <a:lnTo>
                  <a:pt x="12383" y="5031"/>
                </a:lnTo>
                <a:lnTo>
                  <a:pt x="12408" y="4958"/>
                </a:lnTo>
                <a:lnTo>
                  <a:pt x="12383" y="4787"/>
                </a:lnTo>
                <a:lnTo>
                  <a:pt x="12334" y="4714"/>
                </a:lnTo>
                <a:lnTo>
                  <a:pt x="12310" y="4665"/>
                </a:lnTo>
                <a:lnTo>
                  <a:pt x="12310" y="4640"/>
                </a:lnTo>
                <a:lnTo>
                  <a:pt x="12310" y="4592"/>
                </a:lnTo>
                <a:lnTo>
                  <a:pt x="12383" y="4469"/>
                </a:lnTo>
                <a:lnTo>
                  <a:pt x="12505" y="4298"/>
                </a:lnTo>
                <a:lnTo>
                  <a:pt x="12701" y="4103"/>
                </a:lnTo>
                <a:lnTo>
                  <a:pt x="12798" y="4005"/>
                </a:lnTo>
                <a:lnTo>
                  <a:pt x="12945" y="3908"/>
                </a:lnTo>
                <a:lnTo>
                  <a:pt x="13091" y="3834"/>
                </a:lnTo>
                <a:lnTo>
                  <a:pt x="13262" y="3761"/>
                </a:lnTo>
                <a:lnTo>
                  <a:pt x="13604" y="3663"/>
                </a:lnTo>
                <a:lnTo>
                  <a:pt x="13775" y="3639"/>
                </a:lnTo>
                <a:lnTo>
                  <a:pt x="13922" y="3615"/>
                </a:lnTo>
                <a:close/>
                <a:moveTo>
                  <a:pt x="6888" y="2467"/>
                </a:moveTo>
                <a:lnTo>
                  <a:pt x="6986" y="2491"/>
                </a:lnTo>
                <a:lnTo>
                  <a:pt x="7083" y="2516"/>
                </a:lnTo>
                <a:lnTo>
                  <a:pt x="7132" y="2540"/>
                </a:lnTo>
                <a:lnTo>
                  <a:pt x="7181" y="2589"/>
                </a:lnTo>
                <a:lnTo>
                  <a:pt x="7181" y="2638"/>
                </a:lnTo>
                <a:lnTo>
                  <a:pt x="7181" y="2711"/>
                </a:lnTo>
                <a:lnTo>
                  <a:pt x="7132" y="2784"/>
                </a:lnTo>
                <a:lnTo>
                  <a:pt x="7083" y="2858"/>
                </a:lnTo>
                <a:lnTo>
                  <a:pt x="6937" y="3028"/>
                </a:lnTo>
                <a:lnTo>
                  <a:pt x="6864" y="3175"/>
                </a:lnTo>
                <a:lnTo>
                  <a:pt x="6839" y="3322"/>
                </a:lnTo>
                <a:lnTo>
                  <a:pt x="6864" y="3395"/>
                </a:lnTo>
                <a:lnTo>
                  <a:pt x="6888" y="3419"/>
                </a:lnTo>
                <a:lnTo>
                  <a:pt x="6961" y="3517"/>
                </a:lnTo>
                <a:lnTo>
                  <a:pt x="7010" y="3615"/>
                </a:lnTo>
                <a:lnTo>
                  <a:pt x="7059" y="3712"/>
                </a:lnTo>
                <a:lnTo>
                  <a:pt x="7083" y="3810"/>
                </a:lnTo>
                <a:lnTo>
                  <a:pt x="7059" y="3908"/>
                </a:lnTo>
                <a:lnTo>
                  <a:pt x="7010" y="4005"/>
                </a:lnTo>
                <a:lnTo>
                  <a:pt x="6961" y="4103"/>
                </a:lnTo>
                <a:lnTo>
                  <a:pt x="6888" y="4201"/>
                </a:lnTo>
                <a:lnTo>
                  <a:pt x="6839" y="4225"/>
                </a:lnTo>
                <a:lnTo>
                  <a:pt x="6644" y="4225"/>
                </a:lnTo>
                <a:lnTo>
                  <a:pt x="6473" y="4128"/>
                </a:lnTo>
                <a:lnTo>
                  <a:pt x="6302" y="4005"/>
                </a:lnTo>
                <a:lnTo>
                  <a:pt x="6155" y="3859"/>
                </a:lnTo>
                <a:lnTo>
                  <a:pt x="5984" y="3786"/>
                </a:lnTo>
                <a:lnTo>
                  <a:pt x="5838" y="3761"/>
                </a:lnTo>
                <a:lnTo>
                  <a:pt x="5789" y="3786"/>
                </a:lnTo>
                <a:lnTo>
                  <a:pt x="5740" y="3810"/>
                </a:lnTo>
                <a:lnTo>
                  <a:pt x="5642" y="3883"/>
                </a:lnTo>
                <a:lnTo>
                  <a:pt x="5545" y="3957"/>
                </a:lnTo>
                <a:lnTo>
                  <a:pt x="5447" y="3981"/>
                </a:lnTo>
                <a:lnTo>
                  <a:pt x="5349" y="4005"/>
                </a:lnTo>
                <a:lnTo>
                  <a:pt x="5203" y="4030"/>
                </a:lnTo>
                <a:lnTo>
                  <a:pt x="5129" y="4054"/>
                </a:lnTo>
                <a:lnTo>
                  <a:pt x="5081" y="4103"/>
                </a:lnTo>
                <a:lnTo>
                  <a:pt x="5032" y="4128"/>
                </a:lnTo>
                <a:lnTo>
                  <a:pt x="4959" y="4152"/>
                </a:lnTo>
                <a:lnTo>
                  <a:pt x="4788" y="4201"/>
                </a:lnTo>
                <a:lnTo>
                  <a:pt x="4690" y="4201"/>
                </a:lnTo>
                <a:lnTo>
                  <a:pt x="4592" y="4250"/>
                </a:lnTo>
                <a:lnTo>
                  <a:pt x="4494" y="4298"/>
                </a:lnTo>
                <a:lnTo>
                  <a:pt x="4397" y="4372"/>
                </a:lnTo>
                <a:lnTo>
                  <a:pt x="4372" y="4421"/>
                </a:lnTo>
                <a:lnTo>
                  <a:pt x="4372" y="4494"/>
                </a:lnTo>
                <a:lnTo>
                  <a:pt x="4372" y="4616"/>
                </a:lnTo>
                <a:lnTo>
                  <a:pt x="4470" y="4787"/>
                </a:lnTo>
                <a:lnTo>
                  <a:pt x="4592" y="4958"/>
                </a:lnTo>
                <a:lnTo>
                  <a:pt x="4690" y="5031"/>
                </a:lnTo>
                <a:lnTo>
                  <a:pt x="4788" y="5056"/>
                </a:lnTo>
                <a:lnTo>
                  <a:pt x="4885" y="5080"/>
                </a:lnTo>
                <a:lnTo>
                  <a:pt x="5007" y="5080"/>
                </a:lnTo>
                <a:lnTo>
                  <a:pt x="5129" y="5056"/>
                </a:lnTo>
                <a:lnTo>
                  <a:pt x="5227" y="5007"/>
                </a:lnTo>
                <a:lnTo>
                  <a:pt x="5349" y="4933"/>
                </a:lnTo>
                <a:lnTo>
                  <a:pt x="5447" y="4860"/>
                </a:lnTo>
                <a:lnTo>
                  <a:pt x="5642" y="4665"/>
                </a:lnTo>
                <a:lnTo>
                  <a:pt x="5838" y="4518"/>
                </a:lnTo>
                <a:lnTo>
                  <a:pt x="6009" y="4421"/>
                </a:lnTo>
                <a:lnTo>
                  <a:pt x="6131" y="4372"/>
                </a:lnTo>
                <a:lnTo>
                  <a:pt x="6204" y="4396"/>
                </a:lnTo>
                <a:lnTo>
                  <a:pt x="6253" y="4445"/>
                </a:lnTo>
                <a:lnTo>
                  <a:pt x="6302" y="4494"/>
                </a:lnTo>
                <a:lnTo>
                  <a:pt x="6302" y="4567"/>
                </a:lnTo>
                <a:lnTo>
                  <a:pt x="6326" y="4640"/>
                </a:lnTo>
                <a:lnTo>
                  <a:pt x="6375" y="4714"/>
                </a:lnTo>
                <a:lnTo>
                  <a:pt x="6424" y="4738"/>
                </a:lnTo>
                <a:lnTo>
                  <a:pt x="6497" y="4763"/>
                </a:lnTo>
                <a:lnTo>
                  <a:pt x="6595" y="4787"/>
                </a:lnTo>
                <a:lnTo>
                  <a:pt x="6693" y="4811"/>
                </a:lnTo>
                <a:lnTo>
                  <a:pt x="6790" y="4885"/>
                </a:lnTo>
                <a:lnTo>
                  <a:pt x="6888" y="4958"/>
                </a:lnTo>
                <a:lnTo>
                  <a:pt x="6937" y="5031"/>
                </a:lnTo>
                <a:lnTo>
                  <a:pt x="6961" y="5153"/>
                </a:lnTo>
                <a:lnTo>
                  <a:pt x="6937" y="5251"/>
                </a:lnTo>
                <a:lnTo>
                  <a:pt x="6888" y="5324"/>
                </a:lnTo>
                <a:lnTo>
                  <a:pt x="6790" y="5398"/>
                </a:lnTo>
                <a:lnTo>
                  <a:pt x="6693" y="5471"/>
                </a:lnTo>
                <a:lnTo>
                  <a:pt x="6595" y="5520"/>
                </a:lnTo>
                <a:lnTo>
                  <a:pt x="6497" y="5520"/>
                </a:lnTo>
                <a:lnTo>
                  <a:pt x="6399" y="5544"/>
                </a:lnTo>
                <a:lnTo>
                  <a:pt x="6253" y="5642"/>
                </a:lnTo>
                <a:lnTo>
                  <a:pt x="6082" y="5764"/>
                </a:lnTo>
                <a:lnTo>
                  <a:pt x="5935" y="5910"/>
                </a:lnTo>
                <a:lnTo>
                  <a:pt x="5764" y="6057"/>
                </a:lnTo>
                <a:lnTo>
                  <a:pt x="5594" y="6179"/>
                </a:lnTo>
                <a:lnTo>
                  <a:pt x="5471" y="6252"/>
                </a:lnTo>
                <a:lnTo>
                  <a:pt x="5349" y="6277"/>
                </a:lnTo>
                <a:lnTo>
                  <a:pt x="5227" y="6326"/>
                </a:lnTo>
                <a:lnTo>
                  <a:pt x="5056" y="6448"/>
                </a:lnTo>
                <a:lnTo>
                  <a:pt x="4812" y="6643"/>
                </a:lnTo>
                <a:lnTo>
                  <a:pt x="4568" y="6887"/>
                </a:lnTo>
                <a:lnTo>
                  <a:pt x="4226" y="7229"/>
                </a:lnTo>
                <a:lnTo>
                  <a:pt x="4104" y="7327"/>
                </a:lnTo>
                <a:lnTo>
                  <a:pt x="3957" y="7449"/>
                </a:lnTo>
                <a:lnTo>
                  <a:pt x="3640" y="7644"/>
                </a:lnTo>
                <a:lnTo>
                  <a:pt x="3347" y="7767"/>
                </a:lnTo>
                <a:lnTo>
                  <a:pt x="3200" y="7791"/>
                </a:lnTo>
                <a:lnTo>
                  <a:pt x="3078" y="7815"/>
                </a:lnTo>
                <a:lnTo>
                  <a:pt x="2834" y="7815"/>
                </a:lnTo>
                <a:lnTo>
                  <a:pt x="2614" y="7864"/>
                </a:lnTo>
                <a:lnTo>
                  <a:pt x="2443" y="7938"/>
                </a:lnTo>
                <a:lnTo>
                  <a:pt x="2321" y="8011"/>
                </a:lnTo>
                <a:lnTo>
                  <a:pt x="2248" y="8084"/>
                </a:lnTo>
                <a:lnTo>
                  <a:pt x="2174" y="8182"/>
                </a:lnTo>
                <a:lnTo>
                  <a:pt x="2125" y="8279"/>
                </a:lnTo>
                <a:lnTo>
                  <a:pt x="2125" y="8377"/>
                </a:lnTo>
                <a:lnTo>
                  <a:pt x="2125" y="8475"/>
                </a:lnTo>
                <a:lnTo>
                  <a:pt x="2174" y="8573"/>
                </a:lnTo>
                <a:lnTo>
                  <a:pt x="2248" y="8670"/>
                </a:lnTo>
                <a:lnTo>
                  <a:pt x="2321" y="8768"/>
                </a:lnTo>
                <a:lnTo>
                  <a:pt x="2394" y="8841"/>
                </a:lnTo>
                <a:lnTo>
                  <a:pt x="2492" y="8890"/>
                </a:lnTo>
                <a:lnTo>
                  <a:pt x="2614" y="8939"/>
                </a:lnTo>
                <a:lnTo>
                  <a:pt x="2687" y="8939"/>
                </a:lnTo>
                <a:lnTo>
                  <a:pt x="2809" y="8988"/>
                </a:lnTo>
                <a:lnTo>
                  <a:pt x="2956" y="9085"/>
                </a:lnTo>
                <a:lnTo>
                  <a:pt x="3151" y="9232"/>
                </a:lnTo>
                <a:lnTo>
                  <a:pt x="3371" y="9427"/>
                </a:lnTo>
                <a:lnTo>
                  <a:pt x="3566" y="9623"/>
                </a:lnTo>
                <a:lnTo>
                  <a:pt x="3762" y="9769"/>
                </a:lnTo>
                <a:lnTo>
                  <a:pt x="3908" y="9867"/>
                </a:lnTo>
                <a:lnTo>
                  <a:pt x="4030" y="9891"/>
                </a:lnTo>
                <a:lnTo>
                  <a:pt x="4177" y="9867"/>
                </a:lnTo>
                <a:lnTo>
                  <a:pt x="4250" y="9843"/>
                </a:lnTo>
                <a:lnTo>
                  <a:pt x="4324" y="9818"/>
                </a:lnTo>
                <a:lnTo>
                  <a:pt x="4372" y="9769"/>
                </a:lnTo>
                <a:lnTo>
                  <a:pt x="4494" y="9745"/>
                </a:lnTo>
                <a:lnTo>
                  <a:pt x="4641" y="9720"/>
                </a:lnTo>
                <a:lnTo>
                  <a:pt x="4959" y="9720"/>
                </a:lnTo>
                <a:lnTo>
                  <a:pt x="5105" y="9769"/>
                </a:lnTo>
                <a:lnTo>
                  <a:pt x="5252" y="9818"/>
                </a:lnTo>
                <a:lnTo>
                  <a:pt x="5349" y="9916"/>
                </a:lnTo>
                <a:lnTo>
                  <a:pt x="5447" y="9989"/>
                </a:lnTo>
                <a:lnTo>
                  <a:pt x="5545" y="10038"/>
                </a:lnTo>
                <a:lnTo>
                  <a:pt x="5642" y="10087"/>
                </a:lnTo>
                <a:lnTo>
                  <a:pt x="5740" y="10087"/>
                </a:lnTo>
                <a:lnTo>
                  <a:pt x="5838" y="10136"/>
                </a:lnTo>
                <a:lnTo>
                  <a:pt x="5984" y="10209"/>
                </a:lnTo>
                <a:lnTo>
                  <a:pt x="6155" y="10331"/>
                </a:lnTo>
                <a:lnTo>
                  <a:pt x="6302" y="10478"/>
                </a:lnTo>
                <a:lnTo>
                  <a:pt x="6473" y="10624"/>
                </a:lnTo>
                <a:lnTo>
                  <a:pt x="6644" y="10746"/>
                </a:lnTo>
                <a:lnTo>
                  <a:pt x="6790" y="10819"/>
                </a:lnTo>
                <a:lnTo>
                  <a:pt x="6888" y="10844"/>
                </a:lnTo>
                <a:lnTo>
                  <a:pt x="6961" y="10868"/>
                </a:lnTo>
                <a:lnTo>
                  <a:pt x="7083" y="10917"/>
                </a:lnTo>
                <a:lnTo>
                  <a:pt x="7181" y="10966"/>
                </a:lnTo>
                <a:lnTo>
                  <a:pt x="7254" y="11039"/>
                </a:lnTo>
                <a:lnTo>
                  <a:pt x="7352" y="11113"/>
                </a:lnTo>
                <a:lnTo>
                  <a:pt x="7450" y="11186"/>
                </a:lnTo>
                <a:lnTo>
                  <a:pt x="7547" y="11210"/>
                </a:lnTo>
                <a:lnTo>
                  <a:pt x="7645" y="11235"/>
                </a:lnTo>
                <a:lnTo>
                  <a:pt x="7743" y="11259"/>
                </a:lnTo>
                <a:lnTo>
                  <a:pt x="7840" y="11283"/>
                </a:lnTo>
                <a:lnTo>
                  <a:pt x="7938" y="11357"/>
                </a:lnTo>
                <a:lnTo>
                  <a:pt x="8036" y="11430"/>
                </a:lnTo>
                <a:lnTo>
                  <a:pt x="8109" y="11528"/>
                </a:lnTo>
                <a:lnTo>
                  <a:pt x="8158" y="11625"/>
                </a:lnTo>
                <a:lnTo>
                  <a:pt x="8207" y="11723"/>
                </a:lnTo>
                <a:lnTo>
                  <a:pt x="8207" y="11796"/>
                </a:lnTo>
                <a:lnTo>
                  <a:pt x="8207" y="11894"/>
                </a:lnTo>
                <a:lnTo>
                  <a:pt x="8158" y="11992"/>
                </a:lnTo>
                <a:lnTo>
                  <a:pt x="8109" y="12089"/>
                </a:lnTo>
                <a:lnTo>
                  <a:pt x="8036" y="12187"/>
                </a:lnTo>
                <a:lnTo>
                  <a:pt x="7963" y="12285"/>
                </a:lnTo>
                <a:lnTo>
                  <a:pt x="7889" y="12383"/>
                </a:lnTo>
                <a:lnTo>
                  <a:pt x="7840" y="12480"/>
                </a:lnTo>
                <a:lnTo>
                  <a:pt x="7840" y="12578"/>
                </a:lnTo>
                <a:lnTo>
                  <a:pt x="7816" y="12676"/>
                </a:lnTo>
                <a:lnTo>
                  <a:pt x="7718" y="12822"/>
                </a:lnTo>
                <a:lnTo>
                  <a:pt x="7596" y="12969"/>
                </a:lnTo>
                <a:lnTo>
                  <a:pt x="7450" y="13140"/>
                </a:lnTo>
                <a:lnTo>
                  <a:pt x="7303" y="13311"/>
                </a:lnTo>
                <a:lnTo>
                  <a:pt x="7181" y="13457"/>
                </a:lnTo>
                <a:lnTo>
                  <a:pt x="7108" y="13604"/>
                </a:lnTo>
                <a:lnTo>
                  <a:pt x="7083" y="13701"/>
                </a:lnTo>
                <a:lnTo>
                  <a:pt x="7034" y="13823"/>
                </a:lnTo>
                <a:lnTo>
                  <a:pt x="6961" y="13970"/>
                </a:lnTo>
                <a:lnTo>
                  <a:pt x="6839" y="14117"/>
                </a:lnTo>
                <a:lnTo>
                  <a:pt x="6693" y="14288"/>
                </a:lnTo>
                <a:lnTo>
                  <a:pt x="6546" y="14434"/>
                </a:lnTo>
                <a:lnTo>
                  <a:pt x="6424" y="14605"/>
                </a:lnTo>
                <a:lnTo>
                  <a:pt x="6351" y="14752"/>
                </a:lnTo>
                <a:lnTo>
                  <a:pt x="6302" y="14849"/>
                </a:lnTo>
                <a:lnTo>
                  <a:pt x="6277" y="14947"/>
                </a:lnTo>
                <a:lnTo>
                  <a:pt x="6229" y="15069"/>
                </a:lnTo>
                <a:lnTo>
                  <a:pt x="6131" y="15216"/>
                </a:lnTo>
                <a:lnTo>
                  <a:pt x="6033" y="15338"/>
                </a:lnTo>
                <a:lnTo>
                  <a:pt x="5911" y="15460"/>
                </a:lnTo>
                <a:lnTo>
                  <a:pt x="5813" y="15582"/>
                </a:lnTo>
                <a:lnTo>
                  <a:pt x="5764" y="15704"/>
                </a:lnTo>
                <a:lnTo>
                  <a:pt x="5740" y="15802"/>
                </a:lnTo>
                <a:lnTo>
                  <a:pt x="5764" y="15973"/>
                </a:lnTo>
                <a:lnTo>
                  <a:pt x="5789" y="16046"/>
                </a:lnTo>
                <a:lnTo>
                  <a:pt x="5838" y="16095"/>
                </a:lnTo>
                <a:lnTo>
                  <a:pt x="5862" y="16144"/>
                </a:lnTo>
                <a:lnTo>
                  <a:pt x="5911" y="16217"/>
                </a:lnTo>
                <a:lnTo>
                  <a:pt x="5935" y="16388"/>
                </a:lnTo>
                <a:lnTo>
                  <a:pt x="5911" y="16461"/>
                </a:lnTo>
                <a:lnTo>
                  <a:pt x="5862" y="16510"/>
                </a:lnTo>
                <a:lnTo>
                  <a:pt x="5813" y="16559"/>
                </a:lnTo>
                <a:lnTo>
                  <a:pt x="5642" y="16559"/>
                </a:lnTo>
                <a:lnTo>
                  <a:pt x="5545" y="16510"/>
                </a:lnTo>
                <a:lnTo>
                  <a:pt x="5447" y="16461"/>
                </a:lnTo>
                <a:lnTo>
                  <a:pt x="5349" y="16388"/>
                </a:lnTo>
                <a:lnTo>
                  <a:pt x="5276" y="16266"/>
                </a:lnTo>
                <a:lnTo>
                  <a:pt x="5227" y="16119"/>
                </a:lnTo>
                <a:lnTo>
                  <a:pt x="5178" y="15973"/>
                </a:lnTo>
                <a:lnTo>
                  <a:pt x="5178" y="15802"/>
                </a:lnTo>
                <a:lnTo>
                  <a:pt x="5154" y="15655"/>
                </a:lnTo>
                <a:lnTo>
                  <a:pt x="5105" y="15484"/>
                </a:lnTo>
                <a:lnTo>
                  <a:pt x="5056" y="15338"/>
                </a:lnTo>
                <a:lnTo>
                  <a:pt x="4983" y="15240"/>
                </a:lnTo>
                <a:lnTo>
                  <a:pt x="4934" y="15191"/>
                </a:lnTo>
                <a:lnTo>
                  <a:pt x="4910" y="15093"/>
                </a:lnTo>
                <a:lnTo>
                  <a:pt x="4836" y="14849"/>
                </a:lnTo>
                <a:lnTo>
                  <a:pt x="4812" y="14556"/>
                </a:lnTo>
                <a:lnTo>
                  <a:pt x="4788" y="14214"/>
                </a:lnTo>
                <a:lnTo>
                  <a:pt x="4788" y="13970"/>
                </a:lnTo>
                <a:lnTo>
                  <a:pt x="4788" y="13799"/>
                </a:lnTo>
                <a:lnTo>
                  <a:pt x="4739" y="13604"/>
                </a:lnTo>
                <a:lnTo>
                  <a:pt x="4714" y="13433"/>
                </a:lnTo>
                <a:lnTo>
                  <a:pt x="4641" y="13237"/>
                </a:lnTo>
                <a:lnTo>
                  <a:pt x="4568" y="13066"/>
                </a:lnTo>
                <a:lnTo>
                  <a:pt x="4494" y="12920"/>
                </a:lnTo>
                <a:lnTo>
                  <a:pt x="4397" y="12773"/>
                </a:lnTo>
                <a:lnTo>
                  <a:pt x="4324" y="12676"/>
                </a:lnTo>
                <a:lnTo>
                  <a:pt x="4128" y="12456"/>
                </a:lnTo>
                <a:lnTo>
                  <a:pt x="3982" y="12260"/>
                </a:lnTo>
                <a:lnTo>
                  <a:pt x="3884" y="12114"/>
                </a:lnTo>
                <a:lnTo>
                  <a:pt x="3835" y="11992"/>
                </a:lnTo>
                <a:lnTo>
                  <a:pt x="3811" y="11845"/>
                </a:lnTo>
                <a:lnTo>
                  <a:pt x="3786" y="11772"/>
                </a:lnTo>
                <a:lnTo>
                  <a:pt x="3737" y="11723"/>
                </a:lnTo>
                <a:lnTo>
                  <a:pt x="3713" y="11650"/>
                </a:lnTo>
                <a:lnTo>
                  <a:pt x="3664" y="11528"/>
                </a:lnTo>
                <a:lnTo>
                  <a:pt x="3664" y="11381"/>
                </a:lnTo>
                <a:lnTo>
                  <a:pt x="3640" y="11235"/>
                </a:lnTo>
                <a:lnTo>
                  <a:pt x="3664" y="11088"/>
                </a:lnTo>
                <a:lnTo>
                  <a:pt x="3664" y="10942"/>
                </a:lnTo>
                <a:lnTo>
                  <a:pt x="3713" y="10819"/>
                </a:lnTo>
                <a:lnTo>
                  <a:pt x="3737" y="10771"/>
                </a:lnTo>
                <a:lnTo>
                  <a:pt x="3786" y="10697"/>
                </a:lnTo>
                <a:lnTo>
                  <a:pt x="3811" y="10648"/>
                </a:lnTo>
                <a:lnTo>
                  <a:pt x="3835" y="10478"/>
                </a:lnTo>
                <a:lnTo>
                  <a:pt x="3811" y="10307"/>
                </a:lnTo>
                <a:lnTo>
                  <a:pt x="3786" y="10233"/>
                </a:lnTo>
                <a:lnTo>
                  <a:pt x="3737" y="10184"/>
                </a:lnTo>
                <a:lnTo>
                  <a:pt x="3689" y="10160"/>
                </a:lnTo>
                <a:lnTo>
                  <a:pt x="3615" y="10111"/>
                </a:lnTo>
                <a:lnTo>
                  <a:pt x="3444" y="10087"/>
                </a:lnTo>
                <a:lnTo>
                  <a:pt x="3347" y="10062"/>
                </a:lnTo>
                <a:lnTo>
                  <a:pt x="3200" y="9989"/>
                </a:lnTo>
                <a:lnTo>
                  <a:pt x="3054" y="9867"/>
                </a:lnTo>
                <a:lnTo>
                  <a:pt x="2883" y="9720"/>
                </a:lnTo>
                <a:lnTo>
                  <a:pt x="2712" y="9574"/>
                </a:lnTo>
                <a:lnTo>
                  <a:pt x="2565" y="9452"/>
                </a:lnTo>
                <a:lnTo>
                  <a:pt x="2419" y="9354"/>
                </a:lnTo>
                <a:lnTo>
                  <a:pt x="2321" y="9330"/>
                </a:lnTo>
                <a:lnTo>
                  <a:pt x="2199" y="9281"/>
                </a:lnTo>
                <a:lnTo>
                  <a:pt x="2003" y="9159"/>
                </a:lnTo>
                <a:lnTo>
                  <a:pt x="1784" y="8988"/>
                </a:lnTo>
                <a:lnTo>
                  <a:pt x="1539" y="8768"/>
                </a:lnTo>
                <a:lnTo>
                  <a:pt x="1246" y="8402"/>
                </a:lnTo>
                <a:lnTo>
                  <a:pt x="1078" y="8185"/>
                </a:lnTo>
                <a:lnTo>
                  <a:pt x="1124" y="7840"/>
                </a:lnTo>
                <a:lnTo>
                  <a:pt x="1197" y="7473"/>
                </a:lnTo>
                <a:lnTo>
                  <a:pt x="1295" y="7132"/>
                </a:lnTo>
                <a:lnTo>
                  <a:pt x="1393" y="6790"/>
                </a:lnTo>
                <a:lnTo>
                  <a:pt x="1515" y="6448"/>
                </a:lnTo>
                <a:lnTo>
                  <a:pt x="1637" y="6106"/>
                </a:lnTo>
                <a:lnTo>
                  <a:pt x="1784" y="5788"/>
                </a:lnTo>
                <a:lnTo>
                  <a:pt x="1954" y="5471"/>
                </a:lnTo>
                <a:lnTo>
                  <a:pt x="2125" y="5153"/>
                </a:lnTo>
                <a:lnTo>
                  <a:pt x="2296" y="4860"/>
                </a:lnTo>
                <a:lnTo>
                  <a:pt x="2516" y="4567"/>
                </a:lnTo>
                <a:lnTo>
                  <a:pt x="2712" y="4298"/>
                </a:lnTo>
                <a:lnTo>
                  <a:pt x="3151" y="3737"/>
                </a:lnTo>
                <a:lnTo>
                  <a:pt x="3664" y="3248"/>
                </a:lnTo>
                <a:lnTo>
                  <a:pt x="4079" y="3248"/>
                </a:lnTo>
                <a:lnTo>
                  <a:pt x="4299" y="3297"/>
                </a:lnTo>
                <a:lnTo>
                  <a:pt x="4470" y="3346"/>
                </a:lnTo>
                <a:lnTo>
                  <a:pt x="4592" y="3419"/>
                </a:lnTo>
                <a:lnTo>
                  <a:pt x="4690" y="3493"/>
                </a:lnTo>
                <a:lnTo>
                  <a:pt x="4788" y="3517"/>
                </a:lnTo>
                <a:lnTo>
                  <a:pt x="4885" y="3493"/>
                </a:lnTo>
                <a:lnTo>
                  <a:pt x="4983" y="3419"/>
                </a:lnTo>
                <a:lnTo>
                  <a:pt x="5056" y="3346"/>
                </a:lnTo>
                <a:lnTo>
                  <a:pt x="5178" y="3297"/>
                </a:lnTo>
                <a:lnTo>
                  <a:pt x="5276" y="3248"/>
                </a:lnTo>
                <a:lnTo>
                  <a:pt x="5349" y="3248"/>
                </a:lnTo>
                <a:lnTo>
                  <a:pt x="5471" y="3199"/>
                </a:lnTo>
                <a:lnTo>
                  <a:pt x="5594" y="3126"/>
                </a:lnTo>
                <a:lnTo>
                  <a:pt x="5764" y="3004"/>
                </a:lnTo>
                <a:lnTo>
                  <a:pt x="5935" y="2858"/>
                </a:lnTo>
                <a:lnTo>
                  <a:pt x="6131" y="2711"/>
                </a:lnTo>
                <a:lnTo>
                  <a:pt x="6375" y="2589"/>
                </a:lnTo>
                <a:lnTo>
                  <a:pt x="6619" y="2516"/>
                </a:lnTo>
                <a:lnTo>
                  <a:pt x="6888" y="2467"/>
                </a:lnTo>
                <a:close/>
                <a:moveTo>
                  <a:pt x="9379" y="0"/>
                </a:moveTo>
                <a:lnTo>
                  <a:pt x="8891" y="24"/>
                </a:lnTo>
                <a:lnTo>
                  <a:pt x="8427" y="49"/>
                </a:lnTo>
                <a:lnTo>
                  <a:pt x="7963" y="122"/>
                </a:lnTo>
                <a:lnTo>
                  <a:pt x="7499" y="195"/>
                </a:lnTo>
                <a:lnTo>
                  <a:pt x="7034" y="293"/>
                </a:lnTo>
                <a:lnTo>
                  <a:pt x="6595" y="440"/>
                </a:lnTo>
                <a:lnTo>
                  <a:pt x="6155" y="586"/>
                </a:lnTo>
                <a:lnTo>
                  <a:pt x="5740" y="733"/>
                </a:lnTo>
                <a:lnTo>
                  <a:pt x="5325" y="928"/>
                </a:lnTo>
                <a:lnTo>
                  <a:pt x="4910" y="1148"/>
                </a:lnTo>
                <a:lnTo>
                  <a:pt x="4519" y="1368"/>
                </a:lnTo>
                <a:lnTo>
                  <a:pt x="4128" y="1612"/>
                </a:lnTo>
                <a:lnTo>
                  <a:pt x="3762" y="1881"/>
                </a:lnTo>
                <a:lnTo>
                  <a:pt x="3420" y="2149"/>
                </a:lnTo>
                <a:lnTo>
                  <a:pt x="3078" y="2442"/>
                </a:lnTo>
                <a:lnTo>
                  <a:pt x="2760" y="2760"/>
                </a:lnTo>
                <a:lnTo>
                  <a:pt x="2443" y="3077"/>
                </a:lnTo>
                <a:lnTo>
                  <a:pt x="2150" y="3419"/>
                </a:lnTo>
                <a:lnTo>
                  <a:pt x="1881" y="3761"/>
                </a:lnTo>
                <a:lnTo>
                  <a:pt x="1613" y="4128"/>
                </a:lnTo>
                <a:lnTo>
                  <a:pt x="1368" y="4518"/>
                </a:lnTo>
                <a:lnTo>
                  <a:pt x="1149" y="4909"/>
                </a:lnTo>
                <a:lnTo>
                  <a:pt x="929" y="5324"/>
                </a:lnTo>
                <a:lnTo>
                  <a:pt x="733" y="5739"/>
                </a:lnTo>
                <a:lnTo>
                  <a:pt x="587" y="6155"/>
                </a:lnTo>
                <a:lnTo>
                  <a:pt x="440" y="6594"/>
                </a:lnTo>
                <a:lnTo>
                  <a:pt x="294" y="7034"/>
                </a:lnTo>
                <a:lnTo>
                  <a:pt x="196" y="7498"/>
                </a:lnTo>
                <a:lnTo>
                  <a:pt x="123" y="7962"/>
                </a:lnTo>
                <a:lnTo>
                  <a:pt x="49" y="8426"/>
                </a:lnTo>
                <a:lnTo>
                  <a:pt x="25" y="8890"/>
                </a:lnTo>
                <a:lnTo>
                  <a:pt x="1" y="9378"/>
                </a:lnTo>
                <a:lnTo>
                  <a:pt x="25" y="9867"/>
                </a:lnTo>
                <a:lnTo>
                  <a:pt x="49" y="10331"/>
                </a:lnTo>
                <a:lnTo>
                  <a:pt x="123" y="10795"/>
                </a:lnTo>
                <a:lnTo>
                  <a:pt x="196" y="11259"/>
                </a:lnTo>
                <a:lnTo>
                  <a:pt x="294" y="11723"/>
                </a:lnTo>
                <a:lnTo>
                  <a:pt x="440" y="12163"/>
                </a:lnTo>
                <a:lnTo>
                  <a:pt x="587" y="12602"/>
                </a:lnTo>
                <a:lnTo>
                  <a:pt x="733" y="13018"/>
                </a:lnTo>
                <a:lnTo>
                  <a:pt x="929" y="13433"/>
                </a:lnTo>
                <a:lnTo>
                  <a:pt x="1149" y="13848"/>
                </a:lnTo>
                <a:lnTo>
                  <a:pt x="1368" y="14239"/>
                </a:lnTo>
                <a:lnTo>
                  <a:pt x="1613" y="14629"/>
                </a:lnTo>
                <a:lnTo>
                  <a:pt x="1881" y="14996"/>
                </a:lnTo>
                <a:lnTo>
                  <a:pt x="2150" y="15338"/>
                </a:lnTo>
                <a:lnTo>
                  <a:pt x="2443" y="15680"/>
                </a:lnTo>
                <a:lnTo>
                  <a:pt x="2760" y="15997"/>
                </a:lnTo>
                <a:lnTo>
                  <a:pt x="3078" y="16315"/>
                </a:lnTo>
                <a:lnTo>
                  <a:pt x="3420" y="16608"/>
                </a:lnTo>
                <a:lnTo>
                  <a:pt x="3762" y="16876"/>
                </a:lnTo>
                <a:lnTo>
                  <a:pt x="4128" y="17145"/>
                </a:lnTo>
                <a:lnTo>
                  <a:pt x="4519" y="17389"/>
                </a:lnTo>
                <a:lnTo>
                  <a:pt x="4910" y="17609"/>
                </a:lnTo>
                <a:lnTo>
                  <a:pt x="5325" y="17829"/>
                </a:lnTo>
                <a:lnTo>
                  <a:pt x="5740" y="18024"/>
                </a:lnTo>
                <a:lnTo>
                  <a:pt x="6155" y="18171"/>
                </a:lnTo>
                <a:lnTo>
                  <a:pt x="6595" y="18317"/>
                </a:lnTo>
                <a:lnTo>
                  <a:pt x="7034" y="18464"/>
                </a:lnTo>
                <a:lnTo>
                  <a:pt x="7499" y="18562"/>
                </a:lnTo>
                <a:lnTo>
                  <a:pt x="7963" y="18635"/>
                </a:lnTo>
                <a:lnTo>
                  <a:pt x="8427" y="18708"/>
                </a:lnTo>
                <a:lnTo>
                  <a:pt x="8891" y="18733"/>
                </a:lnTo>
                <a:lnTo>
                  <a:pt x="9379" y="18757"/>
                </a:lnTo>
                <a:lnTo>
                  <a:pt x="9868" y="18733"/>
                </a:lnTo>
                <a:lnTo>
                  <a:pt x="10332" y="18708"/>
                </a:lnTo>
                <a:lnTo>
                  <a:pt x="10796" y="18635"/>
                </a:lnTo>
                <a:lnTo>
                  <a:pt x="11260" y="18562"/>
                </a:lnTo>
                <a:lnTo>
                  <a:pt x="11724" y="18464"/>
                </a:lnTo>
                <a:lnTo>
                  <a:pt x="12163" y="18317"/>
                </a:lnTo>
                <a:lnTo>
                  <a:pt x="12603" y="18171"/>
                </a:lnTo>
                <a:lnTo>
                  <a:pt x="13018" y="18024"/>
                </a:lnTo>
                <a:lnTo>
                  <a:pt x="13433" y="17829"/>
                </a:lnTo>
                <a:lnTo>
                  <a:pt x="13848" y="17609"/>
                </a:lnTo>
                <a:lnTo>
                  <a:pt x="14239" y="17389"/>
                </a:lnTo>
                <a:lnTo>
                  <a:pt x="14630" y="17145"/>
                </a:lnTo>
                <a:lnTo>
                  <a:pt x="14996" y="16876"/>
                </a:lnTo>
                <a:lnTo>
                  <a:pt x="15338" y="16608"/>
                </a:lnTo>
                <a:lnTo>
                  <a:pt x="15680" y="16315"/>
                </a:lnTo>
                <a:lnTo>
                  <a:pt x="15998" y="15997"/>
                </a:lnTo>
                <a:lnTo>
                  <a:pt x="16315" y="15680"/>
                </a:lnTo>
                <a:lnTo>
                  <a:pt x="16608" y="15338"/>
                </a:lnTo>
                <a:lnTo>
                  <a:pt x="16877" y="14996"/>
                </a:lnTo>
                <a:lnTo>
                  <a:pt x="17146" y="14629"/>
                </a:lnTo>
                <a:lnTo>
                  <a:pt x="17390" y="14239"/>
                </a:lnTo>
                <a:lnTo>
                  <a:pt x="17610" y="13848"/>
                </a:lnTo>
                <a:lnTo>
                  <a:pt x="17829" y="13433"/>
                </a:lnTo>
                <a:lnTo>
                  <a:pt x="18025" y="13018"/>
                </a:lnTo>
                <a:lnTo>
                  <a:pt x="18171" y="12602"/>
                </a:lnTo>
                <a:lnTo>
                  <a:pt x="18318" y="12163"/>
                </a:lnTo>
                <a:lnTo>
                  <a:pt x="18464" y="11723"/>
                </a:lnTo>
                <a:lnTo>
                  <a:pt x="18562" y="11259"/>
                </a:lnTo>
                <a:lnTo>
                  <a:pt x="18635" y="10795"/>
                </a:lnTo>
                <a:lnTo>
                  <a:pt x="18709" y="10331"/>
                </a:lnTo>
                <a:lnTo>
                  <a:pt x="18733" y="9867"/>
                </a:lnTo>
                <a:lnTo>
                  <a:pt x="18758" y="9378"/>
                </a:lnTo>
                <a:lnTo>
                  <a:pt x="18733" y="8890"/>
                </a:lnTo>
                <a:lnTo>
                  <a:pt x="18709" y="8426"/>
                </a:lnTo>
                <a:lnTo>
                  <a:pt x="18635" y="7962"/>
                </a:lnTo>
                <a:lnTo>
                  <a:pt x="18562" y="7498"/>
                </a:lnTo>
                <a:lnTo>
                  <a:pt x="18464" y="7034"/>
                </a:lnTo>
                <a:lnTo>
                  <a:pt x="18318" y="6594"/>
                </a:lnTo>
                <a:lnTo>
                  <a:pt x="18171" y="6155"/>
                </a:lnTo>
                <a:lnTo>
                  <a:pt x="18025" y="5739"/>
                </a:lnTo>
                <a:lnTo>
                  <a:pt x="17829" y="5324"/>
                </a:lnTo>
                <a:lnTo>
                  <a:pt x="17610" y="4909"/>
                </a:lnTo>
                <a:lnTo>
                  <a:pt x="17390" y="4518"/>
                </a:lnTo>
                <a:lnTo>
                  <a:pt x="17146" y="4128"/>
                </a:lnTo>
                <a:lnTo>
                  <a:pt x="16877" y="3761"/>
                </a:lnTo>
                <a:lnTo>
                  <a:pt x="16608" y="3419"/>
                </a:lnTo>
                <a:lnTo>
                  <a:pt x="16315" y="3077"/>
                </a:lnTo>
                <a:lnTo>
                  <a:pt x="15998" y="2760"/>
                </a:lnTo>
                <a:lnTo>
                  <a:pt x="15680" y="2442"/>
                </a:lnTo>
                <a:lnTo>
                  <a:pt x="15338" y="2149"/>
                </a:lnTo>
                <a:lnTo>
                  <a:pt x="14996" y="1881"/>
                </a:lnTo>
                <a:lnTo>
                  <a:pt x="14630" y="1612"/>
                </a:lnTo>
                <a:lnTo>
                  <a:pt x="14239" y="1368"/>
                </a:lnTo>
                <a:lnTo>
                  <a:pt x="13848" y="1148"/>
                </a:lnTo>
                <a:lnTo>
                  <a:pt x="13433" y="928"/>
                </a:lnTo>
                <a:lnTo>
                  <a:pt x="13018" y="733"/>
                </a:lnTo>
                <a:lnTo>
                  <a:pt x="12603" y="586"/>
                </a:lnTo>
                <a:lnTo>
                  <a:pt x="12163" y="440"/>
                </a:lnTo>
                <a:lnTo>
                  <a:pt x="11724" y="293"/>
                </a:lnTo>
                <a:lnTo>
                  <a:pt x="11260" y="195"/>
                </a:lnTo>
                <a:lnTo>
                  <a:pt x="10796" y="122"/>
                </a:lnTo>
                <a:lnTo>
                  <a:pt x="10332" y="49"/>
                </a:lnTo>
                <a:lnTo>
                  <a:pt x="9868" y="24"/>
                </a:lnTo>
                <a:lnTo>
                  <a:pt x="9379"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223" name="Google Shape;1223;p48"/>
          <p:cNvGrpSpPr/>
          <p:nvPr/>
        </p:nvGrpSpPr>
        <p:grpSpPr>
          <a:xfrm>
            <a:off x="5433259" y="3207435"/>
            <a:ext cx="342008" cy="342029"/>
            <a:chOff x="6654650" y="3665275"/>
            <a:chExt cx="409100" cy="409125"/>
          </a:xfrm>
        </p:grpSpPr>
        <p:sp>
          <p:nvSpPr>
            <p:cNvPr id="1224" name="Google Shape;1224;p48"/>
            <p:cNvSpPr/>
            <p:nvPr/>
          </p:nvSpPr>
          <p:spPr>
            <a:xfrm>
              <a:off x="6808525" y="3819150"/>
              <a:ext cx="211875" cy="211900"/>
            </a:xfrm>
            <a:custGeom>
              <a:avLst/>
              <a:gdLst/>
              <a:ahLst/>
              <a:cxnLst/>
              <a:rect l="l" t="t" r="r" b="b"/>
              <a:pathLst>
                <a:path w="8475" h="8476" extrusionOk="0">
                  <a:moveTo>
                    <a:pt x="8157" y="0"/>
                  </a:moveTo>
                  <a:lnTo>
                    <a:pt x="7327" y="1075"/>
                  </a:lnTo>
                  <a:lnTo>
                    <a:pt x="6399" y="2150"/>
                  </a:lnTo>
                  <a:lnTo>
                    <a:pt x="5422" y="3249"/>
                  </a:lnTo>
                  <a:lnTo>
                    <a:pt x="4347" y="4348"/>
                  </a:lnTo>
                  <a:lnTo>
                    <a:pt x="3248" y="5422"/>
                  </a:lnTo>
                  <a:lnTo>
                    <a:pt x="2149" y="6399"/>
                  </a:lnTo>
                  <a:lnTo>
                    <a:pt x="1075" y="7327"/>
                  </a:lnTo>
                  <a:lnTo>
                    <a:pt x="0" y="8158"/>
                  </a:lnTo>
                  <a:lnTo>
                    <a:pt x="440" y="8280"/>
                  </a:lnTo>
                  <a:lnTo>
                    <a:pt x="855" y="8377"/>
                  </a:lnTo>
                  <a:lnTo>
                    <a:pt x="1294" y="8426"/>
                  </a:lnTo>
                  <a:lnTo>
                    <a:pt x="1734" y="8475"/>
                  </a:lnTo>
                  <a:lnTo>
                    <a:pt x="2174" y="8475"/>
                  </a:lnTo>
                  <a:lnTo>
                    <a:pt x="2613" y="8451"/>
                  </a:lnTo>
                  <a:lnTo>
                    <a:pt x="3028" y="8402"/>
                  </a:lnTo>
                  <a:lnTo>
                    <a:pt x="3468" y="8304"/>
                  </a:lnTo>
                  <a:lnTo>
                    <a:pt x="3883" y="8207"/>
                  </a:lnTo>
                  <a:lnTo>
                    <a:pt x="4323" y="8060"/>
                  </a:lnTo>
                  <a:lnTo>
                    <a:pt x="4714" y="7889"/>
                  </a:lnTo>
                  <a:lnTo>
                    <a:pt x="5129" y="7694"/>
                  </a:lnTo>
                  <a:lnTo>
                    <a:pt x="5520" y="7449"/>
                  </a:lnTo>
                  <a:lnTo>
                    <a:pt x="5886" y="7205"/>
                  </a:lnTo>
                  <a:lnTo>
                    <a:pt x="6252" y="6912"/>
                  </a:lnTo>
                  <a:lnTo>
                    <a:pt x="6594" y="6595"/>
                  </a:lnTo>
                  <a:lnTo>
                    <a:pt x="6912" y="6253"/>
                  </a:lnTo>
                  <a:lnTo>
                    <a:pt x="7205" y="5886"/>
                  </a:lnTo>
                  <a:lnTo>
                    <a:pt x="7449" y="5520"/>
                  </a:lnTo>
                  <a:lnTo>
                    <a:pt x="7693" y="5129"/>
                  </a:lnTo>
                  <a:lnTo>
                    <a:pt x="7889" y="4714"/>
                  </a:lnTo>
                  <a:lnTo>
                    <a:pt x="8060" y="4323"/>
                  </a:lnTo>
                  <a:lnTo>
                    <a:pt x="8206" y="3884"/>
                  </a:lnTo>
                  <a:lnTo>
                    <a:pt x="8304" y="3468"/>
                  </a:lnTo>
                  <a:lnTo>
                    <a:pt x="8402" y="3029"/>
                  </a:lnTo>
                  <a:lnTo>
                    <a:pt x="8450" y="2614"/>
                  </a:lnTo>
                  <a:lnTo>
                    <a:pt x="8475" y="2174"/>
                  </a:lnTo>
                  <a:lnTo>
                    <a:pt x="8475" y="1734"/>
                  </a:lnTo>
                  <a:lnTo>
                    <a:pt x="8426" y="1295"/>
                  </a:lnTo>
                  <a:lnTo>
                    <a:pt x="8377" y="855"/>
                  </a:lnTo>
                  <a:lnTo>
                    <a:pt x="8279" y="440"/>
                  </a:lnTo>
                  <a:lnTo>
                    <a:pt x="8157"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25" name="Google Shape;1225;p48"/>
            <p:cNvSpPr/>
            <p:nvPr/>
          </p:nvSpPr>
          <p:spPr>
            <a:xfrm>
              <a:off x="6654650" y="3665275"/>
              <a:ext cx="409100" cy="409125"/>
            </a:xfrm>
            <a:custGeom>
              <a:avLst/>
              <a:gdLst/>
              <a:ahLst/>
              <a:cxnLst/>
              <a:rect l="l" t="t" r="r" b="b"/>
              <a:pathLst>
                <a:path w="16364" h="16365" extrusionOk="0">
                  <a:moveTo>
                    <a:pt x="13580" y="1686"/>
                  </a:moveTo>
                  <a:lnTo>
                    <a:pt x="13677" y="1735"/>
                  </a:lnTo>
                  <a:lnTo>
                    <a:pt x="13775" y="1759"/>
                  </a:lnTo>
                  <a:lnTo>
                    <a:pt x="13848" y="1832"/>
                  </a:lnTo>
                  <a:lnTo>
                    <a:pt x="13897" y="1906"/>
                  </a:lnTo>
                  <a:lnTo>
                    <a:pt x="13946" y="1979"/>
                  </a:lnTo>
                  <a:lnTo>
                    <a:pt x="13970" y="2077"/>
                  </a:lnTo>
                  <a:lnTo>
                    <a:pt x="13995" y="2174"/>
                  </a:lnTo>
                  <a:lnTo>
                    <a:pt x="13995" y="2419"/>
                  </a:lnTo>
                  <a:lnTo>
                    <a:pt x="13922" y="2687"/>
                  </a:lnTo>
                  <a:lnTo>
                    <a:pt x="13824" y="3029"/>
                  </a:lnTo>
                  <a:lnTo>
                    <a:pt x="13677" y="3371"/>
                  </a:lnTo>
                  <a:lnTo>
                    <a:pt x="13482" y="3762"/>
                  </a:lnTo>
                  <a:lnTo>
                    <a:pt x="13238" y="4177"/>
                  </a:lnTo>
                  <a:lnTo>
                    <a:pt x="12993" y="3908"/>
                  </a:lnTo>
                  <a:lnTo>
                    <a:pt x="12749" y="3615"/>
                  </a:lnTo>
                  <a:lnTo>
                    <a:pt x="12407" y="3298"/>
                  </a:lnTo>
                  <a:lnTo>
                    <a:pt x="12041" y="3029"/>
                  </a:lnTo>
                  <a:lnTo>
                    <a:pt x="11675" y="2761"/>
                  </a:lnTo>
                  <a:lnTo>
                    <a:pt x="11308" y="2541"/>
                  </a:lnTo>
                  <a:lnTo>
                    <a:pt x="11748" y="2272"/>
                  </a:lnTo>
                  <a:lnTo>
                    <a:pt x="12187" y="2052"/>
                  </a:lnTo>
                  <a:lnTo>
                    <a:pt x="12554" y="1881"/>
                  </a:lnTo>
                  <a:lnTo>
                    <a:pt x="12920" y="1759"/>
                  </a:lnTo>
                  <a:lnTo>
                    <a:pt x="13213" y="1686"/>
                  </a:lnTo>
                  <a:close/>
                  <a:moveTo>
                    <a:pt x="9721" y="3591"/>
                  </a:moveTo>
                  <a:lnTo>
                    <a:pt x="9794" y="3615"/>
                  </a:lnTo>
                  <a:lnTo>
                    <a:pt x="9916" y="3713"/>
                  </a:lnTo>
                  <a:lnTo>
                    <a:pt x="10014" y="3835"/>
                  </a:lnTo>
                  <a:lnTo>
                    <a:pt x="10038" y="3908"/>
                  </a:lnTo>
                  <a:lnTo>
                    <a:pt x="10038" y="3982"/>
                  </a:lnTo>
                  <a:lnTo>
                    <a:pt x="10038" y="4055"/>
                  </a:lnTo>
                  <a:lnTo>
                    <a:pt x="10014" y="4128"/>
                  </a:lnTo>
                  <a:lnTo>
                    <a:pt x="9916" y="4250"/>
                  </a:lnTo>
                  <a:lnTo>
                    <a:pt x="9794" y="4348"/>
                  </a:lnTo>
                  <a:lnTo>
                    <a:pt x="9721" y="4372"/>
                  </a:lnTo>
                  <a:lnTo>
                    <a:pt x="9574" y="4372"/>
                  </a:lnTo>
                  <a:lnTo>
                    <a:pt x="9501" y="4348"/>
                  </a:lnTo>
                  <a:lnTo>
                    <a:pt x="9379" y="4250"/>
                  </a:lnTo>
                  <a:lnTo>
                    <a:pt x="9281" y="4128"/>
                  </a:lnTo>
                  <a:lnTo>
                    <a:pt x="9257" y="4055"/>
                  </a:lnTo>
                  <a:lnTo>
                    <a:pt x="9257" y="3982"/>
                  </a:lnTo>
                  <a:lnTo>
                    <a:pt x="9257" y="3908"/>
                  </a:lnTo>
                  <a:lnTo>
                    <a:pt x="9281" y="3835"/>
                  </a:lnTo>
                  <a:lnTo>
                    <a:pt x="9379" y="3713"/>
                  </a:lnTo>
                  <a:lnTo>
                    <a:pt x="9501" y="3615"/>
                  </a:lnTo>
                  <a:lnTo>
                    <a:pt x="9574" y="3591"/>
                  </a:lnTo>
                  <a:close/>
                  <a:moveTo>
                    <a:pt x="8182" y="3322"/>
                  </a:moveTo>
                  <a:lnTo>
                    <a:pt x="8304" y="3347"/>
                  </a:lnTo>
                  <a:lnTo>
                    <a:pt x="8402" y="3371"/>
                  </a:lnTo>
                  <a:lnTo>
                    <a:pt x="8500" y="3420"/>
                  </a:lnTo>
                  <a:lnTo>
                    <a:pt x="8597" y="3493"/>
                  </a:lnTo>
                  <a:lnTo>
                    <a:pt x="8671" y="3591"/>
                  </a:lnTo>
                  <a:lnTo>
                    <a:pt x="8719" y="3689"/>
                  </a:lnTo>
                  <a:lnTo>
                    <a:pt x="8768" y="3786"/>
                  </a:lnTo>
                  <a:lnTo>
                    <a:pt x="8768" y="3908"/>
                  </a:lnTo>
                  <a:lnTo>
                    <a:pt x="8768" y="4031"/>
                  </a:lnTo>
                  <a:lnTo>
                    <a:pt x="8719" y="4153"/>
                  </a:lnTo>
                  <a:lnTo>
                    <a:pt x="8671" y="4250"/>
                  </a:lnTo>
                  <a:lnTo>
                    <a:pt x="8597" y="4324"/>
                  </a:lnTo>
                  <a:lnTo>
                    <a:pt x="8500" y="4397"/>
                  </a:lnTo>
                  <a:lnTo>
                    <a:pt x="8402" y="4446"/>
                  </a:lnTo>
                  <a:lnTo>
                    <a:pt x="8304" y="4495"/>
                  </a:lnTo>
                  <a:lnTo>
                    <a:pt x="8060" y="4495"/>
                  </a:lnTo>
                  <a:lnTo>
                    <a:pt x="7962" y="4446"/>
                  </a:lnTo>
                  <a:lnTo>
                    <a:pt x="7865" y="4397"/>
                  </a:lnTo>
                  <a:lnTo>
                    <a:pt x="7767" y="4324"/>
                  </a:lnTo>
                  <a:lnTo>
                    <a:pt x="7694" y="4250"/>
                  </a:lnTo>
                  <a:lnTo>
                    <a:pt x="7645" y="4153"/>
                  </a:lnTo>
                  <a:lnTo>
                    <a:pt x="7596" y="4031"/>
                  </a:lnTo>
                  <a:lnTo>
                    <a:pt x="7596" y="3908"/>
                  </a:lnTo>
                  <a:lnTo>
                    <a:pt x="7596" y="3786"/>
                  </a:lnTo>
                  <a:lnTo>
                    <a:pt x="7645" y="3689"/>
                  </a:lnTo>
                  <a:lnTo>
                    <a:pt x="7694" y="3591"/>
                  </a:lnTo>
                  <a:lnTo>
                    <a:pt x="7767" y="3493"/>
                  </a:lnTo>
                  <a:lnTo>
                    <a:pt x="7865" y="3420"/>
                  </a:lnTo>
                  <a:lnTo>
                    <a:pt x="7962" y="3371"/>
                  </a:lnTo>
                  <a:lnTo>
                    <a:pt x="8060" y="3347"/>
                  </a:lnTo>
                  <a:lnTo>
                    <a:pt x="8182" y="3322"/>
                  </a:lnTo>
                  <a:close/>
                  <a:moveTo>
                    <a:pt x="9086" y="4763"/>
                  </a:moveTo>
                  <a:lnTo>
                    <a:pt x="9159" y="4788"/>
                  </a:lnTo>
                  <a:lnTo>
                    <a:pt x="9281" y="4885"/>
                  </a:lnTo>
                  <a:lnTo>
                    <a:pt x="9354" y="5007"/>
                  </a:lnTo>
                  <a:lnTo>
                    <a:pt x="9379" y="5081"/>
                  </a:lnTo>
                  <a:lnTo>
                    <a:pt x="9379" y="5154"/>
                  </a:lnTo>
                  <a:lnTo>
                    <a:pt x="9379" y="5227"/>
                  </a:lnTo>
                  <a:lnTo>
                    <a:pt x="9354" y="5301"/>
                  </a:lnTo>
                  <a:lnTo>
                    <a:pt x="9281" y="5423"/>
                  </a:lnTo>
                  <a:lnTo>
                    <a:pt x="9159" y="5520"/>
                  </a:lnTo>
                  <a:lnTo>
                    <a:pt x="9086" y="5545"/>
                  </a:lnTo>
                  <a:lnTo>
                    <a:pt x="8915" y="5545"/>
                  </a:lnTo>
                  <a:lnTo>
                    <a:pt x="8842" y="5520"/>
                  </a:lnTo>
                  <a:lnTo>
                    <a:pt x="8719" y="5423"/>
                  </a:lnTo>
                  <a:lnTo>
                    <a:pt x="8646" y="5301"/>
                  </a:lnTo>
                  <a:lnTo>
                    <a:pt x="8622" y="5227"/>
                  </a:lnTo>
                  <a:lnTo>
                    <a:pt x="8597" y="5154"/>
                  </a:lnTo>
                  <a:lnTo>
                    <a:pt x="8622" y="5081"/>
                  </a:lnTo>
                  <a:lnTo>
                    <a:pt x="8646" y="5007"/>
                  </a:lnTo>
                  <a:lnTo>
                    <a:pt x="8719" y="4885"/>
                  </a:lnTo>
                  <a:lnTo>
                    <a:pt x="8842" y="4788"/>
                  </a:lnTo>
                  <a:lnTo>
                    <a:pt x="8915" y="4763"/>
                  </a:lnTo>
                  <a:close/>
                  <a:moveTo>
                    <a:pt x="2540" y="11309"/>
                  </a:moveTo>
                  <a:lnTo>
                    <a:pt x="2760" y="11675"/>
                  </a:lnTo>
                  <a:lnTo>
                    <a:pt x="3029" y="12041"/>
                  </a:lnTo>
                  <a:lnTo>
                    <a:pt x="3298" y="12408"/>
                  </a:lnTo>
                  <a:lnTo>
                    <a:pt x="3615" y="12750"/>
                  </a:lnTo>
                  <a:lnTo>
                    <a:pt x="3908" y="12994"/>
                  </a:lnTo>
                  <a:lnTo>
                    <a:pt x="4177" y="13238"/>
                  </a:lnTo>
                  <a:lnTo>
                    <a:pt x="3762" y="13482"/>
                  </a:lnTo>
                  <a:lnTo>
                    <a:pt x="3371" y="13678"/>
                  </a:lnTo>
                  <a:lnTo>
                    <a:pt x="3029" y="13824"/>
                  </a:lnTo>
                  <a:lnTo>
                    <a:pt x="2687" y="13922"/>
                  </a:lnTo>
                  <a:lnTo>
                    <a:pt x="2418" y="13995"/>
                  </a:lnTo>
                  <a:lnTo>
                    <a:pt x="2174" y="13995"/>
                  </a:lnTo>
                  <a:lnTo>
                    <a:pt x="2076" y="13971"/>
                  </a:lnTo>
                  <a:lnTo>
                    <a:pt x="1979" y="13946"/>
                  </a:lnTo>
                  <a:lnTo>
                    <a:pt x="1905" y="13897"/>
                  </a:lnTo>
                  <a:lnTo>
                    <a:pt x="1832" y="13849"/>
                  </a:lnTo>
                  <a:lnTo>
                    <a:pt x="1759" y="13775"/>
                  </a:lnTo>
                  <a:lnTo>
                    <a:pt x="1734" y="13678"/>
                  </a:lnTo>
                  <a:lnTo>
                    <a:pt x="1686" y="13580"/>
                  </a:lnTo>
                  <a:lnTo>
                    <a:pt x="1686" y="13482"/>
                  </a:lnTo>
                  <a:lnTo>
                    <a:pt x="1686" y="13214"/>
                  </a:lnTo>
                  <a:lnTo>
                    <a:pt x="1759" y="12921"/>
                  </a:lnTo>
                  <a:lnTo>
                    <a:pt x="1881" y="12554"/>
                  </a:lnTo>
                  <a:lnTo>
                    <a:pt x="2052" y="12188"/>
                  </a:lnTo>
                  <a:lnTo>
                    <a:pt x="2272" y="11748"/>
                  </a:lnTo>
                  <a:lnTo>
                    <a:pt x="2540" y="11309"/>
                  </a:lnTo>
                  <a:close/>
                  <a:moveTo>
                    <a:pt x="15362" y="1"/>
                  </a:moveTo>
                  <a:lnTo>
                    <a:pt x="15094" y="25"/>
                  </a:lnTo>
                  <a:lnTo>
                    <a:pt x="14801" y="74"/>
                  </a:lnTo>
                  <a:lnTo>
                    <a:pt x="14483" y="172"/>
                  </a:lnTo>
                  <a:lnTo>
                    <a:pt x="14141" y="294"/>
                  </a:lnTo>
                  <a:lnTo>
                    <a:pt x="13775" y="440"/>
                  </a:lnTo>
                  <a:lnTo>
                    <a:pt x="13384" y="611"/>
                  </a:lnTo>
                  <a:lnTo>
                    <a:pt x="12993" y="831"/>
                  </a:lnTo>
                  <a:lnTo>
                    <a:pt x="12578" y="1051"/>
                  </a:lnTo>
                  <a:lnTo>
                    <a:pt x="11699" y="1613"/>
                  </a:lnTo>
                  <a:lnTo>
                    <a:pt x="10747" y="2272"/>
                  </a:lnTo>
                  <a:lnTo>
                    <a:pt x="10307" y="2101"/>
                  </a:lnTo>
                  <a:lnTo>
                    <a:pt x="9843" y="1955"/>
                  </a:lnTo>
                  <a:lnTo>
                    <a:pt x="9379" y="1857"/>
                  </a:lnTo>
                  <a:lnTo>
                    <a:pt x="8915" y="1784"/>
                  </a:lnTo>
                  <a:lnTo>
                    <a:pt x="8451" y="1735"/>
                  </a:lnTo>
                  <a:lnTo>
                    <a:pt x="7962" y="1735"/>
                  </a:lnTo>
                  <a:lnTo>
                    <a:pt x="7498" y="1784"/>
                  </a:lnTo>
                  <a:lnTo>
                    <a:pt x="7034" y="1832"/>
                  </a:lnTo>
                  <a:lnTo>
                    <a:pt x="6570" y="1930"/>
                  </a:lnTo>
                  <a:lnTo>
                    <a:pt x="6106" y="2077"/>
                  </a:lnTo>
                  <a:lnTo>
                    <a:pt x="5667" y="2248"/>
                  </a:lnTo>
                  <a:lnTo>
                    <a:pt x="5227" y="2443"/>
                  </a:lnTo>
                  <a:lnTo>
                    <a:pt x="4787" y="2687"/>
                  </a:lnTo>
                  <a:lnTo>
                    <a:pt x="4397" y="2980"/>
                  </a:lnTo>
                  <a:lnTo>
                    <a:pt x="4006" y="3273"/>
                  </a:lnTo>
                  <a:lnTo>
                    <a:pt x="3615" y="3615"/>
                  </a:lnTo>
                  <a:lnTo>
                    <a:pt x="3273" y="4006"/>
                  </a:lnTo>
                  <a:lnTo>
                    <a:pt x="2980" y="4397"/>
                  </a:lnTo>
                  <a:lnTo>
                    <a:pt x="2687" y="4788"/>
                  </a:lnTo>
                  <a:lnTo>
                    <a:pt x="2443" y="5227"/>
                  </a:lnTo>
                  <a:lnTo>
                    <a:pt x="2247" y="5667"/>
                  </a:lnTo>
                  <a:lnTo>
                    <a:pt x="2076" y="6107"/>
                  </a:lnTo>
                  <a:lnTo>
                    <a:pt x="1930" y="6571"/>
                  </a:lnTo>
                  <a:lnTo>
                    <a:pt x="1832" y="7035"/>
                  </a:lnTo>
                  <a:lnTo>
                    <a:pt x="1783" y="7499"/>
                  </a:lnTo>
                  <a:lnTo>
                    <a:pt x="1734" y="7963"/>
                  </a:lnTo>
                  <a:lnTo>
                    <a:pt x="1734" y="8451"/>
                  </a:lnTo>
                  <a:lnTo>
                    <a:pt x="1783" y="8915"/>
                  </a:lnTo>
                  <a:lnTo>
                    <a:pt x="1857" y="9379"/>
                  </a:lnTo>
                  <a:lnTo>
                    <a:pt x="1954" y="9843"/>
                  </a:lnTo>
                  <a:lnTo>
                    <a:pt x="2101" y="10307"/>
                  </a:lnTo>
                  <a:lnTo>
                    <a:pt x="2272" y="10747"/>
                  </a:lnTo>
                  <a:lnTo>
                    <a:pt x="1612" y="11699"/>
                  </a:lnTo>
                  <a:lnTo>
                    <a:pt x="1051" y="12579"/>
                  </a:lnTo>
                  <a:lnTo>
                    <a:pt x="831" y="12994"/>
                  </a:lnTo>
                  <a:lnTo>
                    <a:pt x="611" y="13385"/>
                  </a:lnTo>
                  <a:lnTo>
                    <a:pt x="440" y="13775"/>
                  </a:lnTo>
                  <a:lnTo>
                    <a:pt x="293" y="14142"/>
                  </a:lnTo>
                  <a:lnTo>
                    <a:pt x="171" y="14484"/>
                  </a:lnTo>
                  <a:lnTo>
                    <a:pt x="74" y="14801"/>
                  </a:lnTo>
                  <a:lnTo>
                    <a:pt x="25" y="15094"/>
                  </a:lnTo>
                  <a:lnTo>
                    <a:pt x="0" y="15363"/>
                  </a:lnTo>
                  <a:lnTo>
                    <a:pt x="0" y="15583"/>
                  </a:lnTo>
                  <a:lnTo>
                    <a:pt x="49" y="15802"/>
                  </a:lnTo>
                  <a:lnTo>
                    <a:pt x="123" y="15973"/>
                  </a:lnTo>
                  <a:lnTo>
                    <a:pt x="245" y="16120"/>
                  </a:lnTo>
                  <a:lnTo>
                    <a:pt x="342" y="16218"/>
                  </a:lnTo>
                  <a:lnTo>
                    <a:pt x="489" y="16291"/>
                  </a:lnTo>
                  <a:lnTo>
                    <a:pt x="635" y="16340"/>
                  </a:lnTo>
                  <a:lnTo>
                    <a:pt x="806" y="16364"/>
                  </a:lnTo>
                  <a:lnTo>
                    <a:pt x="1173" y="16364"/>
                  </a:lnTo>
                  <a:lnTo>
                    <a:pt x="1393" y="16315"/>
                  </a:lnTo>
                  <a:lnTo>
                    <a:pt x="1637" y="16267"/>
                  </a:lnTo>
                  <a:lnTo>
                    <a:pt x="2150" y="16120"/>
                  </a:lnTo>
                  <a:lnTo>
                    <a:pt x="2711" y="15876"/>
                  </a:lnTo>
                  <a:lnTo>
                    <a:pt x="3322" y="15583"/>
                  </a:lnTo>
                  <a:lnTo>
                    <a:pt x="3957" y="15192"/>
                  </a:lnTo>
                  <a:lnTo>
                    <a:pt x="4665" y="14752"/>
                  </a:lnTo>
                  <a:lnTo>
                    <a:pt x="5373" y="14264"/>
                  </a:lnTo>
                  <a:lnTo>
                    <a:pt x="6131" y="13702"/>
                  </a:lnTo>
                  <a:lnTo>
                    <a:pt x="6912" y="13092"/>
                  </a:lnTo>
                  <a:lnTo>
                    <a:pt x="7718" y="12432"/>
                  </a:lnTo>
                  <a:lnTo>
                    <a:pt x="8524" y="11724"/>
                  </a:lnTo>
                  <a:lnTo>
                    <a:pt x="9330" y="10967"/>
                  </a:lnTo>
                  <a:lnTo>
                    <a:pt x="10160" y="10161"/>
                  </a:lnTo>
                  <a:lnTo>
                    <a:pt x="10966" y="9330"/>
                  </a:lnTo>
                  <a:lnTo>
                    <a:pt x="11723" y="8524"/>
                  </a:lnTo>
                  <a:lnTo>
                    <a:pt x="12432" y="7718"/>
                  </a:lnTo>
                  <a:lnTo>
                    <a:pt x="13091" y="6912"/>
                  </a:lnTo>
                  <a:lnTo>
                    <a:pt x="13702" y="6131"/>
                  </a:lnTo>
                  <a:lnTo>
                    <a:pt x="14263" y="5374"/>
                  </a:lnTo>
                  <a:lnTo>
                    <a:pt x="14752" y="4666"/>
                  </a:lnTo>
                  <a:lnTo>
                    <a:pt x="15192" y="3957"/>
                  </a:lnTo>
                  <a:lnTo>
                    <a:pt x="15582" y="3322"/>
                  </a:lnTo>
                  <a:lnTo>
                    <a:pt x="15875" y="2712"/>
                  </a:lnTo>
                  <a:lnTo>
                    <a:pt x="16120" y="2150"/>
                  </a:lnTo>
                  <a:lnTo>
                    <a:pt x="16266" y="1637"/>
                  </a:lnTo>
                  <a:lnTo>
                    <a:pt x="16315" y="1393"/>
                  </a:lnTo>
                  <a:lnTo>
                    <a:pt x="16364" y="1173"/>
                  </a:lnTo>
                  <a:lnTo>
                    <a:pt x="16364" y="978"/>
                  </a:lnTo>
                  <a:lnTo>
                    <a:pt x="16364" y="807"/>
                  </a:lnTo>
                  <a:lnTo>
                    <a:pt x="16339" y="636"/>
                  </a:lnTo>
                  <a:lnTo>
                    <a:pt x="16291" y="489"/>
                  </a:lnTo>
                  <a:lnTo>
                    <a:pt x="16217" y="343"/>
                  </a:lnTo>
                  <a:lnTo>
                    <a:pt x="16120" y="245"/>
                  </a:lnTo>
                  <a:lnTo>
                    <a:pt x="15973" y="123"/>
                  </a:lnTo>
                  <a:lnTo>
                    <a:pt x="15802" y="50"/>
                  </a:lnTo>
                  <a:lnTo>
                    <a:pt x="15582"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226" name="Google Shape;1226;p48"/>
          <p:cNvGrpSpPr/>
          <p:nvPr/>
        </p:nvGrpSpPr>
        <p:grpSpPr>
          <a:xfrm>
            <a:off x="347223" y="3756667"/>
            <a:ext cx="370599" cy="370620"/>
            <a:chOff x="570875" y="4322250"/>
            <a:chExt cx="443300" cy="443325"/>
          </a:xfrm>
        </p:grpSpPr>
        <p:sp>
          <p:nvSpPr>
            <p:cNvPr id="1227" name="Google Shape;1227;p48"/>
            <p:cNvSpPr/>
            <p:nvPr/>
          </p:nvSpPr>
          <p:spPr>
            <a:xfrm>
              <a:off x="570875" y="4322250"/>
              <a:ext cx="443300" cy="443325"/>
            </a:xfrm>
            <a:custGeom>
              <a:avLst/>
              <a:gdLst/>
              <a:ahLst/>
              <a:cxnLst/>
              <a:rect l="l" t="t" r="r" b="b"/>
              <a:pathLst>
                <a:path w="17732" h="17733" extrusionOk="0">
                  <a:moveTo>
                    <a:pt x="13091" y="2712"/>
                  </a:moveTo>
                  <a:lnTo>
                    <a:pt x="13286" y="2736"/>
                  </a:lnTo>
                  <a:lnTo>
                    <a:pt x="13506" y="2785"/>
                  </a:lnTo>
                  <a:lnTo>
                    <a:pt x="13702" y="2858"/>
                  </a:lnTo>
                  <a:lnTo>
                    <a:pt x="13873" y="2956"/>
                  </a:lnTo>
                  <a:lnTo>
                    <a:pt x="14068" y="3054"/>
                  </a:lnTo>
                  <a:lnTo>
                    <a:pt x="14239" y="3176"/>
                  </a:lnTo>
                  <a:lnTo>
                    <a:pt x="14410" y="3323"/>
                  </a:lnTo>
                  <a:lnTo>
                    <a:pt x="14556" y="3493"/>
                  </a:lnTo>
                  <a:lnTo>
                    <a:pt x="14679" y="3664"/>
                  </a:lnTo>
                  <a:lnTo>
                    <a:pt x="14776" y="3860"/>
                  </a:lnTo>
                  <a:lnTo>
                    <a:pt x="14874" y="4031"/>
                  </a:lnTo>
                  <a:lnTo>
                    <a:pt x="14947" y="4226"/>
                  </a:lnTo>
                  <a:lnTo>
                    <a:pt x="14996" y="4446"/>
                  </a:lnTo>
                  <a:lnTo>
                    <a:pt x="15021" y="4641"/>
                  </a:lnTo>
                  <a:lnTo>
                    <a:pt x="15021" y="4861"/>
                  </a:lnTo>
                  <a:lnTo>
                    <a:pt x="15021" y="5057"/>
                  </a:lnTo>
                  <a:lnTo>
                    <a:pt x="14996" y="5252"/>
                  </a:lnTo>
                  <a:lnTo>
                    <a:pt x="14947" y="5472"/>
                  </a:lnTo>
                  <a:lnTo>
                    <a:pt x="14874" y="5667"/>
                  </a:lnTo>
                  <a:lnTo>
                    <a:pt x="14776" y="5838"/>
                  </a:lnTo>
                  <a:lnTo>
                    <a:pt x="14679" y="6033"/>
                  </a:lnTo>
                  <a:lnTo>
                    <a:pt x="14556" y="6204"/>
                  </a:lnTo>
                  <a:lnTo>
                    <a:pt x="14410" y="6375"/>
                  </a:lnTo>
                  <a:lnTo>
                    <a:pt x="13433" y="7328"/>
                  </a:lnTo>
                  <a:lnTo>
                    <a:pt x="13311" y="7426"/>
                  </a:lnTo>
                  <a:lnTo>
                    <a:pt x="13189" y="7499"/>
                  </a:lnTo>
                  <a:lnTo>
                    <a:pt x="13042" y="7548"/>
                  </a:lnTo>
                  <a:lnTo>
                    <a:pt x="12871" y="7572"/>
                  </a:lnTo>
                  <a:lnTo>
                    <a:pt x="12725" y="7548"/>
                  </a:lnTo>
                  <a:lnTo>
                    <a:pt x="12578" y="7499"/>
                  </a:lnTo>
                  <a:lnTo>
                    <a:pt x="12456" y="7426"/>
                  </a:lnTo>
                  <a:lnTo>
                    <a:pt x="12334" y="7328"/>
                  </a:lnTo>
                  <a:lnTo>
                    <a:pt x="10405" y="5398"/>
                  </a:lnTo>
                  <a:lnTo>
                    <a:pt x="10307" y="5276"/>
                  </a:lnTo>
                  <a:lnTo>
                    <a:pt x="10234" y="5154"/>
                  </a:lnTo>
                  <a:lnTo>
                    <a:pt x="10185" y="5008"/>
                  </a:lnTo>
                  <a:lnTo>
                    <a:pt x="10160" y="4861"/>
                  </a:lnTo>
                  <a:lnTo>
                    <a:pt x="10185" y="4690"/>
                  </a:lnTo>
                  <a:lnTo>
                    <a:pt x="10234" y="4544"/>
                  </a:lnTo>
                  <a:lnTo>
                    <a:pt x="10307" y="4422"/>
                  </a:lnTo>
                  <a:lnTo>
                    <a:pt x="10405" y="4299"/>
                  </a:lnTo>
                  <a:lnTo>
                    <a:pt x="11357" y="3323"/>
                  </a:lnTo>
                  <a:lnTo>
                    <a:pt x="11528" y="3176"/>
                  </a:lnTo>
                  <a:lnTo>
                    <a:pt x="11699" y="3054"/>
                  </a:lnTo>
                  <a:lnTo>
                    <a:pt x="11894" y="2956"/>
                  </a:lnTo>
                  <a:lnTo>
                    <a:pt x="12065" y="2858"/>
                  </a:lnTo>
                  <a:lnTo>
                    <a:pt x="12261" y="2785"/>
                  </a:lnTo>
                  <a:lnTo>
                    <a:pt x="12481" y="2736"/>
                  </a:lnTo>
                  <a:lnTo>
                    <a:pt x="12676" y="2712"/>
                  </a:lnTo>
                  <a:close/>
                  <a:moveTo>
                    <a:pt x="8377" y="8867"/>
                  </a:moveTo>
                  <a:lnTo>
                    <a:pt x="8475" y="8891"/>
                  </a:lnTo>
                  <a:lnTo>
                    <a:pt x="8548" y="8915"/>
                  </a:lnTo>
                  <a:lnTo>
                    <a:pt x="8646" y="8964"/>
                  </a:lnTo>
                  <a:lnTo>
                    <a:pt x="8719" y="9013"/>
                  </a:lnTo>
                  <a:lnTo>
                    <a:pt x="8768" y="9086"/>
                  </a:lnTo>
                  <a:lnTo>
                    <a:pt x="8817" y="9184"/>
                  </a:lnTo>
                  <a:lnTo>
                    <a:pt x="8841" y="9257"/>
                  </a:lnTo>
                  <a:lnTo>
                    <a:pt x="8866" y="9355"/>
                  </a:lnTo>
                  <a:lnTo>
                    <a:pt x="8841" y="9453"/>
                  </a:lnTo>
                  <a:lnTo>
                    <a:pt x="8817" y="9550"/>
                  </a:lnTo>
                  <a:lnTo>
                    <a:pt x="8768" y="9624"/>
                  </a:lnTo>
                  <a:lnTo>
                    <a:pt x="8719" y="9697"/>
                  </a:lnTo>
                  <a:lnTo>
                    <a:pt x="6179" y="12237"/>
                  </a:lnTo>
                  <a:lnTo>
                    <a:pt x="6106" y="12310"/>
                  </a:lnTo>
                  <a:lnTo>
                    <a:pt x="6033" y="12359"/>
                  </a:lnTo>
                  <a:lnTo>
                    <a:pt x="5935" y="12383"/>
                  </a:lnTo>
                  <a:lnTo>
                    <a:pt x="5740" y="12383"/>
                  </a:lnTo>
                  <a:lnTo>
                    <a:pt x="5642" y="12359"/>
                  </a:lnTo>
                  <a:lnTo>
                    <a:pt x="5569" y="12310"/>
                  </a:lnTo>
                  <a:lnTo>
                    <a:pt x="5496" y="12237"/>
                  </a:lnTo>
                  <a:lnTo>
                    <a:pt x="5422" y="12164"/>
                  </a:lnTo>
                  <a:lnTo>
                    <a:pt x="5373" y="12090"/>
                  </a:lnTo>
                  <a:lnTo>
                    <a:pt x="5349" y="11993"/>
                  </a:lnTo>
                  <a:lnTo>
                    <a:pt x="5349" y="11895"/>
                  </a:lnTo>
                  <a:lnTo>
                    <a:pt x="5349" y="11797"/>
                  </a:lnTo>
                  <a:lnTo>
                    <a:pt x="5373" y="11700"/>
                  </a:lnTo>
                  <a:lnTo>
                    <a:pt x="5422" y="11626"/>
                  </a:lnTo>
                  <a:lnTo>
                    <a:pt x="5496" y="11553"/>
                  </a:lnTo>
                  <a:lnTo>
                    <a:pt x="8036" y="9013"/>
                  </a:lnTo>
                  <a:lnTo>
                    <a:pt x="8109" y="8964"/>
                  </a:lnTo>
                  <a:lnTo>
                    <a:pt x="8182" y="8915"/>
                  </a:lnTo>
                  <a:lnTo>
                    <a:pt x="8280" y="8891"/>
                  </a:lnTo>
                  <a:lnTo>
                    <a:pt x="8377" y="8867"/>
                  </a:lnTo>
                  <a:close/>
                  <a:moveTo>
                    <a:pt x="14825" y="1"/>
                  </a:moveTo>
                  <a:lnTo>
                    <a:pt x="14288" y="25"/>
                  </a:lnTo>
                  <a:lnTo>
                    <a:pt x="13751" y="50"/>
                  </a:lnTo>
                  <a:lnTo>
                    <a:pt x="13213" y="123"/>
                  </a:lnTo>
                  <a:lnTo>
                    <a:pt x="12676" y="245"/>
                  </a:lnTo>
                  <a:lnTo>
                    <a:pt x="12163" y="367"/>
                  </a:lnTo>
                  <a:lnTo>
                    <a:pt x="11675" y="538"/>
                  </a:lnTo>
                  <a:lnTo>
                    <a:pt x="11235" y="758"/>
                  </a:lnTo>
                  <a:lnTo>
                    <a:pt x="11015" y="856"/>
                  </a:lnTo>
                  <a:lnTo>
                    <a:pt x="10844" y="1002"/>
                  </a:lnTo>
                  <a:lnTo>
                    <a:pt x="10649" y="1124"/>
                  </a:lnTo>
                  <a:lnTo>
                    <a:pt x="10502" y="1271"/>
                  </a:lnTo>
                  <a:lnTo>
                    <a:pt x="5544" y="6229"/>
                  </a:lnTo>
                  <a:lnTo>
                    <a:pt x="391" y="6229"/>
                  </a:lnTo>
                  <a:lnTo>
                    <a:pt x="245" y="6253"/>
                  </a:lnTo>
                  <a:lnTo>
                    <a:pt x="147" y="6278"/>
                  </a:lnTo>
                  <a:lnTo>
                    <a:pt x="49" y="6327"/>
                  </a:lnTo>
                  <a:lnTo>
                    <a:pt x="0" y="6400"/>
                  </a:lnTo>
                  <a:lnTo>
                    <a:pt x="0" y="6473"/>
                  </a:lnTo>
                  <a:lnTo>
                    <a:pt x="25" y="6571"/>
                  </a:lnTo>
                  <a:lnTo>
                    <a:pt x="74" y="6668"/>
                  </a:lnTo>
                  <a:lnTo>
                    <a:pt x="171" y="6791"/>
                  </a:lnTo>
                  <a:lnTo>
                    <a:pt x="2589" y="9184"/>
                  </a:lnTo>
                  <a:lnTo>
                    <a:pt x="2272" y="9502"/>
                  </a:lnTo>
                  <a:lnTo>
                    <a:pt x="953" y="9746"/>
                  </a:lnTo>
                  <a:lnTo>
                    <a:pt x="806" y="9795"/>
                  </a:lnTo>
                  <a:lnTo>
                    <a:pt x="684" y="9843"/>
                  </a:lnTo>
                  <a:lnTo>
                    <a:pt x="611" y="9941"/>
                  </a:lnTo>
                  <a:lnTo>
                    <a:pt x="562" y="10014"/>
                  </a:lnTo>
                  <a:lnTo>
                    <a:pt x="562" y="10112"/>
                  </a:lnTo>
                  <a:lnTo>
                    <a:pt x="586" y="10234"/>
                  </a:lnTo>
                  <a:lnTo>
                    <a:pt x="635" y="10332"/>
                  </a:lnTo>
                  <a:lnTo>
                    <a:pt x="733" y="10454"/>
                  </a:lnTo>
                  <a:lnTo>
                    <a:pt x="7278" y="16999"/>
                  </a:lnTo>
                  <a:lnTo>
                    <a:pt x="7401" y="17097"/>
                  </a:lnTo>
                  <a:lnTo>
                    <a:pt x="7498" y="17146"/>
                  </a:lnTo>
                  <a:lnTo>
                    <a:pt x="7620" y="17170"/>
                  </a:lnTo>
                  <a:lnTo>
                    <a:pt x="7718" y="17170"/>
                  </a:lnTo>
                  <a:lnTo>
                    <a:pt x="7791" y="17122"/>
                  </a:lnTo>
                  <a:lnTo>
                    <a:pt x="7889" y="17048"/>
                  </a:lnTo>
                  <a:lnTo>
                    <a:pt x="7938" y="16926"/>
                  </a:lnTo>
                  <a:lnTo>
                    <a:pt x="7987" y="16780"/>
                  </a:lnTo>
                  <a:lnTo>
                    <a:pt x="8231" y="15461"/>
                  </a:lnTo>
                  <a:lnTo>
                    <a:pt x="8548" y="15143"/>
                  </a:lnTo>
                  <a:lnTo>
                    <a:pt x="10942" y="17561"/>
                  </a:lnTo>
                  <a:lnTo>
                    <a:pt x="11064" y="17659"/>
                  </a:lnTo>
                  <a:lnTo>
                    <a:pt x="11162" y="17708"/>
                  </a:lnTo>
                  <a:lnTo>
                    <a:pt x="11259" y="17732"/>
                  </a:lnTo>
                  <a:lnTo>
                    <a:pt x="11333" y="17732"/>
                  </a:lnTo>
                  <a:lnTo>
                    <a:pt x="11406" y="17683"/>
                  </a:lnTo>
                  <a:lnTo>
                    <a:pt x="11455" y="17586"/>
                  </a:lnTo>
                  <a:lnTo>
                    <a:pt x="11479" y="17488"/>
                  </a:lnTo>
                  <a:lnTo>
                    <a:pt x="11504" y="17341"/>
                  </a:lnTo>
                  <a:lnTo>
                    <a:pt x="11504" y="12188"/>
                  </a:lnTo>
                  <a:lnTo>
                    <a:pt x="16461" y="7230"/>
                  </a:lnTo>
                  <a:lnTo>
                    <a:pt x="16608" y="7084"/>
                  </a:lnTo>
                  <a:lnTo>
                    <a:pt x="16730" y="6888"/>
                  </a:lnTo>
                  <a:lnTo>
                    <a:pt x="16877" y="6693"/>
                  </a:lnTo>
                  <a:lnTo>
                    <a:pt x="16974" y="6498"/>
                  </a:lnTo>
                  <a:lnTo>
                    <a:pt x="17194" y="6058"/>
                  </a:lnTo>
                  <a:lnTo>
                    <a:pt x="17365" y="5569"/>
                  </a:lnTo>
                  <a:lnTo>
                    <a:pt x="17487" y="5057"/>
                  </a:lnTo>
                  <a:lnTo>
                    <a:pt x="17609" y="4519"/>
                  </a:lnTo>
                  <a:lnTo>
                    <a:pt x="17683" y="3982"/>
                  </a:lnTo>
                  <a:lnTo>
                    <a:pt x="17707" y="3445"/>
                  </a:lnTo>
                  <a:lnTo>
                    <a:pt x="17731" y="2907"/>
                  </a:lnTo>
                  <a:lnTo>
                    <a:pt x="17731" y="2419"/>
                  </a:lnTo>
                  <a:lnTo>
                    <a:pt x="17707" y="1955"/>
                  </a:lnTo>
                  <a:lnTo>
                    <a:pt x="17658" y="1515"/>
                  </a:lnTo>
                  <a:lnTo>
                    <a:pt x="17585" y="1149"/>
                  </a:lnTo>
                  <a:lnTo>
                    <a:pt x="17512" y="831"/>
                  </a:lnTo>
                  <a:lnTo>
                    <a:pt x="17414" y="587"/>
                  </a:lnTo>
                  <a:lnTo>
                    <a:pt x="17341" y="489"/>
                  </a:lnTo>
                  <a:lnTo>
                    <a:pt x="17292" y="441"/>
                  </a:lnTo>
                  <a:lnTo>
                    <a:pt x="17243" y="392"/>
                  </a:lnTo>
                  <a:lnTo>
                    <a:pt x="17145" y="318"/>
                  </a:lnTo>
                  <a:lnTo>
                    <a:pt x="16901" y="221"/>
                  </a:lnTo>
                  <a:lnTo>
                    <a:pt x="16584" y="148"/>
                  </a:lnTo>
                  <a:lnTo>
                    <a:pt x="16217" y="74"/>
                  </a:lnTo>
                  <a:lnTo>
                    <a:pt x="15778" y="25"/>
                  </a:lnTo>
                  <a:lnTo>
                    <a:pt x="15314"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28" name="Google Shape;1228;p48"/>
            <p:cNvSpPr/>
            <p:nvPr/>
          </p:nvSpPr>
          <p:spPr>
            <a:xfrm>
              <a:off x="597725" y="4665400"/>
              <a:ext cx="73300" cy="73300"/>
            </a:xfrm>
            <a:custGeom>
              <a:avLst/>
              <a:gdLst/>
              <a:ahLst/>
              <a:cxnLst/>
              <a:rect l="l" t="t" r="r" b="b"/>
              <a:pathLst>
                <a:path w="2932" h="2932" extrusionOk="0">
                  <a:moveTo>
                    <a:pt x="2028" y="1"/>
                  </a:moveTo>
                  <a:lnTo>
                    <a:pt x="1857" y="25"/>
                  </a:lnTo>
                  <a:lnTo>
                    <a:pt x="1686" y="74"/>
                  </a:lnTo>
                  <a:lnTo>
                    <a:pt x="1515" y="147"/>
                  </a:lnTo>
                  <a:lnTo>
                    <a:pt x="1369" y="269"/>
                  </a:lnTo>
                  <a:lnTo>
                    <a:pt x="1222" y="489"/>
                  </a:lnTo>
                  <a:lnTo>
                    <a:pt x="1002" y="831"/>
                  </a:lnTo>
                  <a:lnTo>
                    <a:pt x="563" y="1735"/>
                  </a:lnTo>
                  <a:lnTo>
                    <a:pt x="172" y="2565"/>
                  </a:lnTo>
                  <a:lnTo>
                    <a:pt x="1" y="2932"/>
                  </a:lnTo>
                  <a:lnTo>
                    <a:pt x="1" y="2932"/>
                  </a:lnTo>
                  <a:lnTo>
                    <a:pt x="367" y="2761"/>
                  </a:lnTo>
                  <a:lnTo>
                    <a:pt x="1198" y="2370"/>
                  </a:lnTo>
                  <a:lnTo>
                    <a:pt x="2101" y="1930"/>
                  </a:lnTo>
                  <a:lnTo>
                    <a:pt x="2443" y="1710"/>
                  </a:lnTo>
                  <a:lnTo>
                    <a:pt x="2663" y="1564"/>
                  </a:lnTo>
                  <a:lnTo>
                    <a:pt x="2785" y="1417"/>
                  </a:lnTo>
                  <a:lnTo>
                    <a:pt x="2858" y="1246"/>
                  </a:lnTo>
                  <a:lnTo>
                    <a:pt x="2907" y="1075"/>
                  </a:lnTo>
                  <a:lnTo>
                    <a:pt x="2932" y="904"/>
                  </a:lnTo>
                  <a:lnTo>
                    <a:pt x="2907" y="733"/>
                  </a:lnTo>
                  <a:lnTo>
                    <a:pt x="2858" y="562"/>
                  </a:lnTo>
                  <a:lnTo>
                    <a:pt x="2785" y="416"/>
                  </a:lnTo>
                  <a:lnTo>
                    <a:pt x="2663" y="269"/>
                  </a:lnTo>
                  <a:lnTo>
                    <a:pt x="2517" y="147"/>
                  </a:lnTo>
                  <a:lnTo>
                    <a:pt x="2370" y="74"/>
                  </a:lnTo>
                  <a:lnTo>
                    <a:pt x="2199" y="25"/>
                  </a:lnTo>
                  <a:lnTo>
                    <a:pt x="202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29" name="Google Shape;1229;p48"/>
            <p:cNvSpPr/>
            <p:nvPr/>
          </p:nvSpPr>
          <p:spPr>
            <a:xfrm>
              <a:off x="654525" y="4708150"/>
              <a:ext cx="47025" cy="47025"/>
            </a:xfrm>
            <a:custGeom>
              <a:avLst/>
              <a:gdLst/>
              <a:ahLst/>
              <a:cxnLst/>
              <a:rect l="l" t="t" r="r" b="b"/>
              <a:pathLst>
                <a:path w="1881" h="1881" extrusionOk="0">
                  <a:moveTo>
                    <a:pt x="1124" y="0"/>
                  </a:moveTo>
                  <a:lnTo>
                    <a:pt x="977" y="25"/>
                  </a:lnTo>
                  <a:lnTo>
                    <a:pt x="831" y="74"/>
                  </a:lnTo>
                  <a:lnTo>
                    <a:pt x="709" y="147"/>
                  </a:lnTo>
                  <a:lnTo>
                    <a:pt x="586" y="245"/>
                  </a:lnTo>
                  <a:lnTo>
                    <a:pt x="464" y="391"/>
                  </a:lnTo>
                  <a:lnTo>
                    <a:pt x="367" y="611"/>
                  </a:lnTo>
                  <a:lnTo>
                    <a:pt x="269" y="880"/>
                  </a:lnTo>
                  <a:lnTo>
                    <a:pt x="171" y="1173"/>
                  </a:lnTo>
                  <a:lnTo>
                    <a:pt x="49" y="1686"/>
                  </a:lnTo>
                  <a:lnTo>
                    <a:pt x="0" y="1881"/>
                  </a:lnTo>
                  <a:lnTo>
                    <a:pt x="0" y="1881"/>
                  </a:lnTo>
                  <a:lnTo>
                    <a:pt x="220" y="1857"/>
                  </a:lnTo>
                  <a:lnTo>
                    <a:pt x="733" y="1710"/>
                  </a:lnTo>
                  <a:lnTo>
                    <a:pt x="1002" y="1637"/>
                  </a:lnTo>
                  <a:lnTo>
                    <a:pt x="1270" y="1539"/>
                  </a:lnTo>
                  <a:lnTo>
                    <a:pt x="1515" y="1417"/>
                  </a:lnTo>
                  <a:lnTo>
                    <a:pt x="1661" y="1319"/>
                  </a:lnTo>
                  <a:lnTo>
                    <a:pt x="1759" y="1197"/>
                  </a:lnTo>
                  <a:lnTo>
                    <a:pt x="1832" y="1051"/>
                  </a:lnTo>
                  <a:lnTo>
                    <a:pt x="1881" y="928"/>
                  </a:lnTo>
                  <a:lnTo>
                    <a:pt x="1881" y="782"/>
                  </a:lnTo>
                  <a:lnTo>
                    <a:pt x="1881" y="635"/>
                  </a:lnTo>
                  <a:lnTo>
                    <a:pt x="1832" y="489"/>
                  </a:lnTo>
                  <a:lnTo>
                    <a:pt x="1759" y="367"/>
                  </a:lnTo>
                  <a:lnTo>
                    <a:pt x="1661" y="245"/>
                  </a:lnTo>
                  <a:lnTo>
                    <a:pt x="1539" y="147"/>
                  </a:lnTo>
                  <a:lnTo>
                    <a:pt x="1417" y="74"/>
                  </a:lnTo>
                  <a:lnTo>
                    <a:pt x="1270" y="25"/>
                  </a:lnTo>
                  <a:lnTo>
                    <a:pt x="1124"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30" name="Google Shape;1230;p48"/>
            <p:cNvSpPr/>
            <p:nvPr/>
          </p:nvSpPr>
          <p:spPr>
            <a:xfrm>
              <a:off x="581250" y="4634875"/>
              <a:ext cx="47050" cy="47050"/>
            </a:xfrm>
            <a:custGeom>
              <a:avLst/>
              <a:gdLst/>
              <a:ahLst/>
              <a:cxnLst/>
              <a:rect l="l" t="t" r="r" b="b"/>
              <a:pathLst>
                <a:path w="1882" h="1882" extrusionOk="0">
                  <a:moveTo>
                    <a:pt x="953" y="1"/>
                  </a:moveTo>
                  <a:lnTo>
                    <a:pt x="831" y="49"/>
                  </a:lnTo>
                  <a:lnTo>
                    <a:pt x="684" y="123"/>
                  </a:lnTo>
                  <a:lnTo>
                    <a:pt x="562" y="220"/>
                  </a:lnTo>
                  <a:lnTo>
                    <a:pt x="465" y="367"/>
                  </a:lnTo>
                  <a:lnTo>
                    <a:pt x="342" y="611"/>
                  </a:lnTo>
                  <a:lnTo>
                    <a:pt x="245" y="880"/>
                  </a:lnTo>
                  <a:lnTo>
                    <a:pt x="171" y="1148"/>
                  </a:lnTo>
                  <a:lnTo>
                    <a:pt x="25" y="1661"/>
                  </a:lnTo>
                  <a:lnTo>
                    <a:pt x="1" y="1881"/>
                  </a:lnTo>
                  <a:lnTo>
                    <a:pt x="196" y="1832"/>
                  </a:lnTo>
                  <a:lnTo>
                    <a:pt x="709" y="1710"/>
                  </a:lnTo>
                  <a:lnTo>
                    <a:pt x="1002" y="1613"/>
                  </a:lnTo>
                  <a:lnTo>
                    <a:pt x="1271" y="1515"/>
                  </a:lnTo>
                  <a:lnTo>
                    <a:pt x="1490" y="1417"/>
                  </a:lnTo>
                  <a:lnTo>
                    <a:pt x="1637" y="1295"/>
                  </a:lnTo>
                  <a:lnTo>
                    <a:pt x="1735" y="1173"/>
                  </a:lnTo>
                  <a:lnTo>
                    <a:pt x="1808" y="1051"/>
                  </a:lnTo>
                  <a:lnTo>
                    <a:pt x="1857" y="904"/>
                  </a:lnTo>
                  <a:lnTo>
                    <a:pt x="1881" y="758"/>
                  </a:lnTo>
                  <a:lnTo>
                    <a:pt x="1857" y="611"/>
                  </a:lnTo>
                  <a:lnTo>
                    <a:pt x="1808" y="465"/>
                  </a:lnTo>
                  <a:lnTo>
                    <a:pt x="1735" y="343"/>
                  </a:lnTo>
                  <a:lnTo>
                    <a:pt x="1637" y="220"/>
                  </a:lnTo>
                  <a:lnTo>
                    <a:pt x="1515" y="123"/>
                  </a:lnTo>
                  <a:lnTo>
                    <a:pt x="1393" y="49"/>
                  </a:lnTo>
                  <a:lnTo>
                    <a:pt x="1246"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231" name="Google Shape;1231;p48"/>
          <p:cNvSpPr/>
          <p:nvPr/>
        </p:nvSpPr>
        <p:spPr>
          <a:xfrm>
            <a:off x="895469" y="3828789"/>
            <a:ext cx="401238" cy="226661"/>
          </a:xfrm>
          <a:custGeom>
            <a:avLst/>
            <a:gdLst/>
            <a:ahLst/>
            <a:cxnLst/>
            <a:rect l="l" t="t" r="r" b="b"/>
            <a:pathLst>
              <a:path w="19198" h="10845" extrusionOk="0">
                <a:moveTo>
                  <a:pt x="7572" y="1"/>
                </a:moveTo>
                <a:lnTo>
                  <a:pt x="7108" y="25"/>
                </a:lnTo>
                <a:lnTo>
                  <a:pt x="6668" y="98"/>
                </a:lnTo>
                <a:lnTo>
                  <a:pt x="6229" y="196"/>
                </a:lnTo>
                <a:lnTo>
                  <a:pt x="5813" y="343"/>
                </a:lnTo>
                <a:lnTo>
                  <a:pt x="5423" y="538"/>
                </a:lnTo>
                <a:lnTo>
                  <a:pt x="5056" y="758"/>
                </a:lnTo>
                <a:lnTo>
                  <a:pt x="4714" y="1026"/>
                </a:lnTo>
                <a:lnTo>
                  <a:pt x="4397" y="1319"/>
                </a:lnTo>
                <a:lnTo>
                  <a:pt x="4104" y="1637"/>
                </a:lnTo>
                <a:lnTo>
                  <a:pt x="3835" y="1979"/>
                </a:lnTo>
                <a:lnTo>
                  <a:pt x="3615" y="2345"/>
                </a:lnTo>
                <a:lnTo>
                  <a:pt x="3420" y="2736"/>
                </a:lnTo>
                <a:lnTo>
                  <a:pt x="3273" y="3151"/>
                </a:lnTo>
                <a:lnTo>
                  <a:pt x="3151" y="3591"/>
                </a:lnTo>
                <a:lnTo>
                  <a:pt x="3102" y="4030"/>
                </a:lnTo>
                <a:lnTo>
                  <a:pt x="3078" y="4494"/>
                </a:lnTo>
                <a:lnTo>
                  <a:pt x="3078" y="4788"/>
                </a:lnTo>
                <a:lnTo>
                  <a:pt x="2712" y="4788"/>
                </a:lnTo>
                <a:lnTo>
                  <a:pt x="2419" y="4836"/>
                </a:lnTo>
                <a:lnTo>
                  <a:pt x="2125" y="4910"/>
                </a:lnTo>
                <a:lnTo>
                  <a:pt x="1832" y="5032"/>
                </a:lnTo>
                <a:lnTo>
                  <a:pt x="1588" y="5154"/>
                </a:lnTo>
                <a:lnTo>
                  <a:pt x="1320" y="5300"/>
                </a:lnTo>
                <a:lnTo>
                  <a:pt x="1100" y="5471"/>
                </a:lnTo>
                <a:lnTo>
                  <a:pt x="880" y="5667"/>
                </a:lnTo>
                <a:lnTo>
                  <a:pt x="685" y="5887"/>
                </a:lnTo>
                <a:lnTo>
                  <a:pt x="514" y="6131"/>
                </a:lnTo>
                <a:lnTo>
                  <a:pt x="367" y="6375"/>
                </a:lnTo>
                <a:lnTo>
                  <a:pt x="220" y="6644"/>
                </a:lnTo>
                <a:lnTo>
                  <a:pt x="123" y="6912"/>
                </a:lnTo>
                <a:lnTo>
                  <a:pt x="50" y="7205"/>
                </a:lnTo>
                <a:lnTo>
                  <a:pt x="1" y="7499"/>
                </a:lnTo>
                <a:lnTo>
                  <a:pt x="1" y="7816"/>
                </a:lnTo>
                <a:lnTo>
                  <a:pt x="1" y="8134"/>
                </a:lnTo>
                <a:lnTo>
                  <a:pt x="50" y="8427"/>
                </a:lnTo>
                <a:lnTo>
                  <a:pt x="123" y="8720"/>
                </a:lnTo>
                <a:lnTo>
                  <a:pt x="220" y="8988"/>
                </a:lnTo>
                <a:lnTo>
                  <a:pt x="367" y="9257"/>
                </a:lnTo>
                <a:lnTo>
                  <a:pt x="514" y="9501"/>
                </a:lnTo>
                <a:lnTo>
                  <a:pt x="685" y="9745"/>
                </a:lnTo>
                <a:lnTo>
                  <a:pt x="880" y="9965"/>
                </a:lnTo>
                <a:lnTo>
                  <a:pt x="1100" y="10161"/>
                </a:lnTo>
                <a:lnTo>
                  <a:pt x="1320" y="10332"/>
                </a:lnTo>
                <a:lnTo>
                  <a:pt x="1588" y="10478"/>
                </a:lnTo>
                <a:lnTo>
                  <a:pt x="1832" y="10600"/>
                </a:lnTo>
                <a:lnTo>
                  <a:pt x="2125" y="10722"/>
                </a:lnTo>
                <a:lnTo>
                  <a:pt x="2419" y="10796"/>
                </a:lnTo>
                <a:lnTo>
                  <a:pt x="2712" y="10844"/>
                </a:lnTo>
                <a:lnTo>
                  <a:pt x="16486" y="10844"/>
                </a:lnTo>
                <a:lnTo>
                  <a:pt x="16779" y="10796"/>
                </a:lnTo>
                <a:lnTo>
                  <a:pt x="17072" y="10722"/>
                </a:lnTo>
                <a:lnTo>
                  <a:pt x="17365" y="10600"/>
                </a:lnTo>
                <a:lnTo>
                  <a:pt x="17610" y="10478"/>
                </a:lnTo>
                <a:lnTo>
                  <a:pt x="17878" y="10332"/>
                </a:lnTo>
                <a:lnTo>
                  <a:pt x="18098" y="10161"/>
                </a:lnTo>
                <a:lnTo>
                  <a:pt x="18318" y="9965"/>
                </a:lnTo>
                <a:lnTo>
                  <a:pt x="18513" y="9745"/>
                </a:lnTo>
                <a:lnTo>
                  <a:pt x="18684" y="9501"/>
                </a:lnTo>
                <a:lnTo>
                  <a:pt x="18831" y="9257"/>
                </a:lnTo>
                <a:lnTo>
                  <a:pt x="18977" y="8988"/>
                </a:lnTo>
                <a:lnTo>
                  <a:pt x="19075" y="8720"/>
                </a:lnTo>
                <a:lnTo>
                  <a:pt x="19148" y="8427"/>
                </a:lnTo>
                <a:lnTo>
                  <a:pt x="19197" y="8134"/>
                </a:lnTo>
                <a:lnTo>
                  <a:pt x="19197" y="7816"/>
                </a:lnTo>
                <a:lnTo>
                  <a:pt x="19197" y="7499"/>
                </a:lnTo>
                <a:lnTo>
                  <a:pt x="19148" y="7205"/>
                </a:lnTo>
                <a:lnTo>
                  <a:pt x="19075" y="6912"/>
                </a:lnTo>
                <a:lnTo>
                  <a:pt x="18977" y="6644"/>
                </a:lnTo>
                <a:lnTo>
                  <a:pt x="18831" y="6375"/>
                </a:lnTo>
                <a:lnTo>
                  <a:pt x="18684" y="6131"/>
                </a:lnTo>
                <a:lnTo>
                  <a:pt x="18513" y="5887"/>
                </a:lnTo>
                <a:lnTo>
                  <a:pt x="18318" y="5667"/>
                </a:lnTo>
                <a:lnTo>
                  <a:pt x="18098" y="5471"/>
                </a:lnTo>
                <a:lnTo>
                  <a:pt x="17878" y="5300"/>
                </a:lnTo>
                <a:lnTo>
                  <a:pt x="17610" y="5154"/>
                </a:lnTo>
                <a:lnTo>
                  <a:pt x="17365" y="5032"/>
                </a:lnTo>
                <a:lnTo>
                  <a:pt x="17072" y="4910"/>
                </a:lnTo>
                <a:lnTo>
                  <a:pt x="16779" y="4836"/>
                </a:lnTo>
                <a:lnTo>
                  <a:pt x="16486" y="4788"/>
                </a:lnTo>
                <a:lnTo>
                  <a:pt x="15412" y="4788"/>
                </a:lnTo>
                <a:lnTo>
                  <a:pt x="15436" y="4494"/>
                </a:lnTo>
                <a:lnTo>
                  <a:pt x="15412" y="4201"/>
                </a:lnTo>
                <a:lnTo>
                  <a:pt x="15387" y="3933"/>
                </a:lnTo>
                <a:lnTo>
                  <a:pt x="15314" y="3664"/>
                </a:lnTo>
                <a:lnTo>
                  <a:pt x="15216" y="3420"/>
                </a:lnTo>
                <a:lnTo>
                  <a:pt x="15094" y="3176"/>
                </a:lnTo>
                <a:lnTo>
                  <a:pt x="14972" y="2956"/>
                </a:lnTo>
                <a:lnTo>
                  <a:pt x="14801" y="2736"/>
                </a:lnTo>
                <a:lnTo>
                  <a:pt x="14630" y="2541"/>
                </a:lnTo>
                <a:lnTo>
                  <a:pt x="14435" y="2370"/>
                </a:lnTo>
                <a:lnTo>
                  <a:pt x="14215" y="2199"/>
                </a:lnTo>
                <a:lnTo>
                  <a:pt x="13995" y="2077"/>
                </a:lnTo>
                <a:lnTo>
                  <a:pt x="13751" y="1954"/>
                </a:lnTo>
                <a:lnTo>
                  <a:pt x="13507" y="1857"/>
                </a:lnTo>
                <a:lnTo>
                  <a:pt x="13238" y="1784"/>
                </a:lnTo>
                <a:lnTo>
                  <a:pt x="12969" y="1759"/>
                </a:lnTo>
                <a:lnTo>
                  <a:pt x="12676" y="1735"/>
                </a:lnTo>
                <a:lnTo>
                  <a:pt x="12334" y="1759"/>
                </a:lnTo>
                <a:lnTo>
                  <a:pt x="11992" y="1832"/>
                </a:lnTo>
                <a:lnTo>
                  <a:pt x="11650" y="1930"/>
                </a:lnTo>
                <a:lnTo>
                  <a:pt x="11357" y="2077"/>
                </a:lnTo>
                <a:lnTo>
                  <a:pt x="11186" y="1857"/>
                </a:lnTo>
                <a:lnTo>
                  <a:pt x="11015" y="1637"/>
                </a:lnTo>
                <a:lnTo>
                  <a:pt x="10844" y="1417"/>
                </a:lnTo>
                <a:lnTo>
                  <a:pt x="10649" y="1222"/>
                </a:lnTo>
                <a:lnTo>
                  <a:pt x="10454" y="1051"/>
                </a:lnTo>
                <a:lnTo>
                  <a:pt x="10234" y="880"/>
                </a:lnTo>
                <a:lnTo>
                  <a:pt x="9990" y="709"/>
                </a:lnTo>
                <a:lnTo>
                  <a:pt x="9745" y="562"/>
                </a:lnTo>
                <a:lnTo>
                  <a:pt x="9501" y="440"/>
                </a:lnTo>
                <a:lnTo>
                  <a:pt x="9257" y="318"/>
                </a:lnTo>
                <a:lnTo>
                  <a:pt x="8988" y="220"/>
                </a:lnTo>
                <a:lnTo>
                  <a:pt x="8720" y="147"/>
                </a:lnTo>
                <a:lnTo>
                  <a:pt x="8427" y="74"/>
                </a:lnTo>
                <a:lnTo>
                  <a:pt x="8158" y="25"/>
                </a:lnTo>
                <a:lnTo>
                  <a:pt x="7865"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232" name="Google Shape;1232;p48"/>
          <p:cNvGrpSpPr/>
          <p:nvPr/>
        </p:nvGrpSpPr>
        <p:grpSpPr>
          <a:xfrm>
            <a:off x="1524812" y="3729120"/>
            <a:ext cx="269526" cy="425712"/>
            <a:chOff x="1979475" y="4289300"/>
            <a:chExt cx="322400" cy="509225"/>
          </a:xfrm>
        </p:grpSpPr>
        <p:sp>
          <p:nvSpPr>
            <p:cNvPr id="1233" name="Google Shape;1233;p48"/>
            <p:cNvSpPr/>
            <p:nvPr/>
          </p:nvSpPr>
          <p:spPr>
            <a:xfrm>
              <a:off x="2187075" y="4509100"/>
              <a:ext cx="114800" cy="114800"/>
            </a:xfrm>
            <a:custGeom>
              <a:avLst/>
              <a:gdLst/>
              <a:ahLst/>
              <a:cxnLst/>
              <a:rect l="l" t="t" r="r" b="b"/>
              <a:pathLst>
                <a:path w="4592" h="4592" extrusionOk="0">
                  <a:moveTo>
                    <a:pt x="4396" y="0"/>
                  </a:moveTo>
                  <a:lnTo>
                    <a:pt x="3981" y="49"/>
                  </a:lnTo>
                  <a:lnTo>
                    <a:pt x="3419" y="171"/>
                  </a:lnTo>
                  <a:lnTo>
                    <a:pt x="2784" y="367"/>
                  </a:lnTo>
                  <a:lnTo>
                    <a:pt x="2100" y="587"/>
                  </a:lnTo>
                  <a:lnTo>
                    <a:pt x="1465" y="831"/>
                  </a:lnTo>
                  <a:lnTo>
                    <a:pt x="1172" y="953"/>
                  </a:lnTo>
                  <a:lnTo>
                    <a:pt x="928" y="1099"/>
                  </a:lnTo>
                  <a:lnTo>
                    <a:pt x="708" y="1246"/>
                  </a:lnTo>
                  <a:lnTo>
                    <a:pt x="562" y="1368"/>
                  </a:lnTo>
                  <a:lnTo>
                    <a:pt x="440" y="1515"/>
                  </a:lnTo>
                  <a:lnTo>
                    <a:pt x="318" y="1637"/>
                  </a:lnTo>
                  <a:lnTo>
                    <a:pt x="244" y="1808"/>
                  </a:lnTo>
                  <a:lnTo>
                    <a:pt x="171" y="1954"/>
                  </a:lnTo>
                  <a:lnTo>
                    <a:pt x="98" y="2101"/>
                  </a:lnTo>
                  <a:lnTo>
                    <a:pt x="49" y="2272"/>
                  </a:lnTo>
                  <a:lnTo>
                    <a:pt x="25" y="2443"/>
                  </a:lnTo>
                  <a:lnTo>
                    <a:pt x="0" y="2589"/>
                  </a:lnTo>
                  <a:lnTo>
                    <a:pt x="0" y="2760"/>
                  </a:lnTo>
                  <a:lnTo>
                    <a:pt x="25" y="2931"/>
                  </a:lnTo>
                  <a:lnTo>
                    <a:pt x="49" y="3102"/>
                  </a:lnTo>
                  <a:lnTo>
                    <a:pt x="98" y="3273"/>
                  </a:lnTo>
                  <a:lnTo>
                    <a:pt x="147" y="3420"/>
                  </a:lnTo>
                  <a:lnTo>
                    <a:pt x="220" y="3566"/>
                  </a:lnTo>
                  <a:lnTo>
                    <a:pt x="318" y="3737"/>
                  </a:lnTo>
                  <a:lnTo>
                    <a:pt x="415" y="3859"/>
                  </a:lnTo>
                  <a:lnTo>
                    <a:pt x="2418" y="1857"/>
                  </a:lnTo>
                  <a:lnTo>
                    <a:pt x="2491" y="1808"/>
                  </a:lnTo>
                  <a:lnTo>
                    <a:pt x="2638" y="1808"/>
                  </a:lnTo>
                  <a:lnTo>
                    <a:pt x="2711" y="1857"/>
                  </a:lnTo>
                  <a:lnTo>
                    <a:pt x="2760" y="1930"/>
                  </a:lnTo>
                  <a:lnTo>
                    <a:pt x="2784" y="2028"/>
                  </a:lnTo>
                  <a:lnTo>
                    <a:pt x="2760" y="2101"/>
                  </a:lnTo>
                  <a:lnTo>
                    <a:pt x="2711" y="2174"/>
                  </a:lnTo>
                  <a:lnTo>
                    <a:pt x="708" y="4177"/>
                  </a:lnTo>
                  <a:lnTo>
                    <a:pt x="855" y="4274"/>
                  </a:lnTo>
                  <a:lnTo>
                    <a:pt x="1001" y="4372"/>
                  </a:lnTo>
                  <a:lnTo>
                    <a:pt x="1172" y="4445"/>
                  </a:lnTo>
                  <a:lnTo>
                    <a:pt x="1319" y="4494"/>
                  </a:lnTo>
                  <a:lnTo>
                    <a:pt x="1490" y="4543"/>
                  </a:lnTo>
                  <a:lnTo>
                    <a:pt x="1661" y="4568"/>
                  </a:lnTo>
                  <a:lnTo>
                    <a:pt x="1807" y="4592"/>
                  </a:lnTo>
                  <a:lnTo>
                    <a:pt x="1978" y="4568"/>
                  </a:lnTo>
                  <a:lnTo>
                    <a:pt x="2149" y="4568"/>
                  </a:lnTo>
                  <a:lnTo>
                    <a:pt x="2320" y="4543"/>
                  </a:lnTo>
                  <a:lnTo>
                    <a:pt x="2491" y="4494"/>
                  </a:lnTo>
                  <a:lnTo>
                    <a:pt x="2638" y="4421"/>
                  </a:lnTo>
                  <a:lnTo>
                    <a:pt x="2784" y="4348"/>
                  </a:lnTo>
                  <a:lnTo>
                    <a:pt x="2931" y="4250"/>
                  </a:lnTo>
                  <a:lnTo>
                    <a:pt x="3077" y="4152"/>
                  </a:lnTo>
                  <a:lnTo>
                    <a:pt x="3200" y="4030"/>
                  </a:lnTo>
                  <a:lnTo>
                    <a:pt x="3346" y="3859"/>
                  </a:lnTo>
                  <a:lnTo>
                    <a:pt x="3493" y="3664"/>
                  </a:lnTo>
                  <a:lnTo>
                    <a:pt x="3615" y="3395"/>
                  </a:lnTo>
                  <a:lnTo>
                    <a:pt x="3761" y="3127"/>
                  </a:lnTo>
                  <a:lnTo>
                    <a:pt x="4005" y="2467"/>
                  </a:lnTo>
                  <a:lnTo>
                    <a:pt x="4225" y="1808"/>
                  </a:lnTo>
                  <a:lnTo>
                    <a:pt x="4421" y="1148"/>
                  </a:lnTo>
                  <a:lnTo>
                    <a:pt x="4543" y="611"/>
                  </a:lnTo>
                  <a:lnTo>
                    <a:pt x="4592" y="196"/>
                  </a:lnTo>
                  <a:lnTo>
                    <a:pt x="4592" y="74"/>
                  </a:lnTo>
                  <a:lnTo>
                    <a:pt x="4567"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34" name="Google Shape;1234;p48"/>
            <p:cNvSpPr/>
            <p:nvPr/>
          </p:nvSpPr>
          <p:spPr>
            <a:xfrm>
              <a:off x="1979475" y="4542675"/>
              <a:ext cx="156925" cy="156950"/>
            </a:xfrm>
            <a:custGeom>
              <a:avLst/>
              <a:gdLst/>
              <a:ahLst/>
              <a:cxnLst/>
              <a:rect l="l" t="t" r="r" b="b"/>
              <a:pathLst>
                <a:path w="6277" h="6278" extrusionOk="0">
                  <a:moveTo>
                    <a:pt x="122" y="1"/>
                  </a:moveTo>
                  <a:lnTo>
                    <a:pt x="25" y="25"/>
                  </a:lnTo>
                  <a:lnTo>
                    <a:pt x="0" y="123"/>
                  </a:lnTo>
                  <a:lnTo>
                    <a:pt x="0" y="294"/>
                  </a:lnTo>
                  <a:lnTo>
                    <a:pt x="25" y="538"/>
                  </a:lnTo>
                  <a:lnTo>
                    <a:pt x="74" y="856"/>
                  </a:lnTo>
                  <a:lnTo>
                    <a:pt x="244" y="1613"/>
                  </a:lnTo>
                  <a:lnTo>
                    <a:pt x="489" y="2492"/>
                  </a:lnTo>
                  <a:lnTo>
                    <a:pt x="806" y="3420"/>
                  </a:lnTo>
                  <a:lnTo>
                    <a:pt x="977" y="3860"/>
                  </a:lnTo>
                  <a:lnTo>
                    <a:pt x="1148" y="4275"/>
                  </a:lnTo>
                  <a:lnTo>
                    <a:pt x="1319" y="4666"/>
                  </a:lnTo>
                  <a:lnTo>
                    <a:pt x="1514" y="5007"/>
                  </a:lnTo>
                  <a:lnTo>
                    <a:pt x="1710" y="5301"/>
                  </a:lnTo>
                  <a:lnTo>
                    <a:pt x="1905" y="5520"/>
                  </a:lnTo>
                  <a:lnTo>
                    <a:pt x="2076" y="5691"/>
                  </a:lnTo>
                  <a:lnTo>
                    <a:pt x="2272" y="5838"/>
                  </a:lnTo>
                  <a:lnTo>
                    <a:pt x="2467" y="5960"/>
                  </a:lnTo>
                  <a:lnTo>
                    <a:pt x="2687" y="6058"/>
                  </a:lnTo>
                  <a:lnTo>
                    <a:pt x="2907" y="6155"/>
                  </a:lnTo>
                  <a:lnTo>
                    <a:pt x="3126" y="6204"/>
                  </a:lnTo>
                  <a:lnTo>
                    <a:pt x="3371" y="6253"/>
                  </a:lnTo>
                  <a:lnTo>
                    <a:pt x="3590" y="6277"/>
                  </a:lnTo>
                  <a:lnTo>
                    <a:pt x="3835" y="6277"/>
                  </a:lnTo>
                  <a:lnTo>
                    <a:pt x="4054" y="6253"/>
                  </a:lnTo>
                  <a:lnTo>
                    <a:pt x="4299" y="6204"/>
                  </a:lnTo>
                  <a:lnTo>
                    <a:pt x="4519" y="6155"/>
                  </a:lnTo>
                  <a:lnTo>
                    <a:pt x="4738" y="6058"/>
                  </a:lnTo>
                  <a:lnTo>
                    <a:pt x="4958" y="5960"/>
                  </a:lnTo>
                  <a:lnTo>
                    <a:pt x="5154" y="5838"/>
                  </a:lnTo>
                  <a:lnTo>
                    <a:pt x="5349" y="5691"/>
                  </a:lnTo>
                  <a:lnTo>
                    <a:pt x="2003" y="2345"/>
                  </a:lnTo>
                  <a:lnTo>
                    <a:pt x="1954" y="2272"/>
                  </a:lnTo>
                  <a:lnTo>
                    <a:pt x="1954" y="2174"/>
                  </a:lnTo>
                  <a:lnTo>
                    <a:pt x="1954" y="2101"/>
                  </a:lnTo>
                  <a:lnTo>
                    <a:pt x="2003" y="2003"/>
                  </a:lnTo>
                  <a:lnTo>
                    <a:pt x="2101" y="1955"/>
                  </a:lnTo>
                  <a:lnTo>
                    <a:pt x="2272" y="1955"/>
                  </a:lnTo>
                  <a:lnTo>
                    <a:pt x="2345" y="2003"/>
                  </a:lnTo>
                  <a:lnTo>
                    <a:pt x="5691" y="5349"/>
                  </a:lnTo>
                  <a:lnTo>
                    <a:pt x="5837" y="5154"/>
                  </a:lnTo>
                  <a:lnTo>
                    <a:pt x="5959" y="4959"/>
                  </a:lnTo>
                  <a:lnTo>
                    <a:pt x="6057" y="4739"/>
                  </a:lnTo>
                  <a:lnTo>
                    <a:pt x="6155" y="4519"/>
                  </a:lnTo>
                  <a:lnTo>
                    <a:pt x="6204" y="4299"/>
                  </a:lnTo>
                  <a:lnTo>
                    <a:pt x="6253" y="4055"/>
                  </a:lnTo>
                  <a:lnTo>
                    <a:pt x="6277" y="3835"/>
                  </a:lnTo>
                  <a:lnTo>
                    <a:pt x="6277" y="3591"/>
                  </a:lnTo>
                  <a:lnTo>
                    <a:pt x="6253" y="3371"/>
                  </a:lnTo>
                  <a:lnTo>
                    <a:pt x="6204" y="3127"/>
                  </a:lnTo>
                  <a:lnTo>
                    <a:pt x="6155" y="2907"/>
                  </a:lnTo>
                  <a:lnTo>
                    <a:pt x="6057" y="2687"/>
                  </a:lnTo>
                  <a:lnTo>
                    <a:pt x="5959" y="2467"/>
                  </a:lnTo>
                  <a:lnTo>
                    <a:pt x="5837" y="2272"/>
                  </a:lnTo>
                  <a:lnTo>
                    <a:pt x="5691" y="2077"/>
                  </a:lnTo>
                  <a:lnTo>
                    <a:pt x="5520" y="1906"/>
                  </a:lnTo>
                  <a:lnTo>
                    <a:pt x="5300" y="1710"/>
                  </a:lnTo>
                  <a:lnTo>
                    <a:pt x="5007" y="1515"/>
                  </a:lnTo>
                  <a:lnTo>
                    <a:pt x="4665" y="1320"/>
                  </a:lnTo>
                  <a:lnTo>
                    <a:pt x="4274" y="1149"/>
                  </a:lnTo>
                  <a:lnTo>
                    <a:pt x="3859" y="978"/>
                  </a:lnTo>
                  <a:lnTo>
                    <a:pt x="3419" y="807"/>
                  </a:lnTo>
                  <a:lnTo>
                    <a:pt x="2491" y="489"/>
                  </a:lnTo>
                  <a:lnTo>
                    <a:pt x="1612" y="245"/>
                  </a:lnTo>
                  <a:lnTo>
                    <a:pt x="855" y="74"/>
                  </a:lnTo>
                  <a:lnTo>
                    <a:pt x="538" y="25"/>
                  </a:lnTo>
                  <a:lnTo>
                    <a:pt x="293"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35" name="Google Shape;1235;p48"/>
            <p:cNvSpPr/>
            <p:nvPr/>
          </p:nvSpPr>
          <p:spPr>
            <a:xfrm>
              <a:off x="2041125" y="4289300"/>
              <a:ext cx="240000" cy="509225"/>
            </a:xfrm>
            <a:custGeom>
              <a:avLst/>
              <a:gdLst/>
              <a:ahLst/>
              <a:cxnLst/>
              <a:rect l="l" t="t" r="r" b="b"/>
              <a:pathLst>
                <a:path w="9600" h="20369" extrusionOk="0">
                  <a:moveTo>
                    <a:pt x="4788" y="3664"/>
                  </a:moveTo>
                  <a:lnTo>
                    <a:pt x="5032" y="3688"/>
                  </a:lnTo>
                  <a:lnTo>
                    <a:pt x="5228" y="3761"/>
                  </a:lnTo>
                  <a:lnTo>
                    <a:pt x="5423" y="3859"/>
                  </a:lnTo>
                  <a:lnTo>
                    <a:pt x="5594" y="3981"/>
                  </a:lnTo>
                  <a:lnTo>
                    <a:pt x="5716" y="4152"/>
                  </a:lnTo>
                  <a:lnTo>
                    <a:pt x="5838" y="4347"/>
                  </a:lnTo>
                  <a:lnTo>
                    <a:pt x="5887" y="4567"/>
                  </a:lnTo>
                  <a:lnTo>
                    <a:pt x="5911" y="4787"/>
                  </a:lnTo>
                  <a:lnTo>
                    <a:pt x="5887" y="5007"/>
                  </a:lnTo>
                  <a:lnTo>
                    <a:pt x="5838" y="5227"/>
                  </a:lnTo>
                  <a:lnTo>
                    <a:pt x="5716" y="5422"/>
                  </a:lnTo>
                  <a:lnTo>
                    <a:pt x="5594" y="5569"/>
                  </a:lnTo>
                  <a:lnTo>
                    <a:pt x="5423" y="5715"/>
                  </a:lnTo>
                  <a:lnTo>
                    <a:pt x="5228" y="5813"/>
                  </a:lnTo>
                  <a:lnTo>
                    <a:pt x="5032" y="5886"/>
                  </a:lnTo>
                  <a:lnTo>
                    <a:pt x="4788" y="5911"/>
                  </a:lnTo>
                  <a:lnTo>
                    <a:pt x="4568" y="5886"/>
                  </a:lnTo>
                  <a:lnTo>
                    <a:pt x="4348" y="5813"/>
                  </a:lnTo>
                  <a:lnTo>
                    <a:pt x="4177" y="5715"/>
                  </a:lnTo>
                  <a:lnTo>
                    <a:pt x="4006" y="5569"/>
                  </a:lnTo>
                  <a:lnTo>
                    <a:pt x="3860" y="5422"/>
                  </a:lnTo>
                  <a:lnTo>
                    <a:pt x="3762" y="5227"/>
                  </a:lnTo>
                  <a:lnTo>
                    <a:pt x="3689" y="5007"/>
                  </a:lnTo>
                  <a:lnTo>
                    <a:pt x="3664" y="4787"/>
                  </a:lnTo>
                  <a:lnTo>
                    <a:pt x="3689" y="4567"/>
                  </a:lnTo>
                  <a:lnTo>
                    <a:pt x="3762" y="4347"/>
                  </a:lnTo>
                  <a:lnTo>
                    <a:pt x="3860" y="4152"/>
                  </a:lnTo>
                  <a:lnTo>
                    <a:pt x="4006" y="3981"/>
                  </a:lnTo>
                  <a:lnTo>
                    <a:pt x="4177" y="3859"/>
                  </a:lnTo>
                  <a:lnTo>
                    <a:pt x="4348" y="3761"/>
                  </a:lnTo>
                  <a:lnTo>
                    <a:pt x="4568" y="3688"/>
                  </a:lnTo>
                  <a:lnTo>
                    <a:pt x="4788" y="3664"/>
                  </a:lnTo>
                  <a:close/>
                  <a:moveTo>
                    <a:pt x="4568" y="0"/>
                  </a:moveTo>
                  <a:lnTo>
                    <a:pt x="4348" y="49"/>
                  </a:lnTo>
                  <a:lnTo>
                    <a:pt x="4153" y="122"/>
                  </a:lnTo>
                  <a:lnTo>
                    <a:pt x="3933" y="220"/>
                  </a:lnTo>
                  <a:lnTo>
                    <a:pt x="3738" y="342"/>
                  </a:lnTo>
                  <a:lnTo>
                    <a:pt x="3542" y="489"/>
                  </a:lnTo>
                  <a:lnTo>
                    <a:pt x="3347" y="684"/>
                  </a:lnTo>
                  <a:lnTo>
                    <a:pt x="3176" y="904"/>
                  </a:lnTo>
                  <a:lnTo>
                    <a:pt x="2907" y="855"/>
                  </a:lnTo>
                  <a:lnTo>
                    <a:pt x="2663" y="855"/>
                  </a:lnTo>
                  <a:lnTo>
                    <a:pt x="2394" y="904"/>
                  </a:lnTo>
                  <a:lnTo>
                    <a:pt x="2175" y="953"/>
                  </a:lnTo>
                  <a:lnTo>
                    <a:pt x="1955" y="1026"/>
                  </a:lnTo>
                  <a:lnTo>
                    <a:pt x="1759" y="1124"/>
                  </a:lnTo>
                  <a:lnTo>
                    <a:pt x="1564" y="1246"/>
                  </a:lnTo>
                  <a:lnTo>
                    <a:pt x="1393" y="1392"/>
                  </a:lnTo>
                  <a:lnTo>
                    <a:pt x="1271" y="1563"/>
                  </a:lnTo>
                  <a:lnTo>
                    <a:pt x="1124" y="1734"/>
                  </a:lnTo>
                  <a:lnTo>
                    <a:pt x="1027" y="1930"/>
                  </a:lnTo>
                  <a:lnTo>
                    <a:pt x="953" y="2149"/>
                  </a:lnTo>
                  <a:lnTo>
                    <a:pt x="905" y="2394"/>
                  </a:lnTo>
                  <a:lnTo>
                    <a:pt x="880" y="2638"/>
                  </a:lnTo>
                  <a:lnTo>
                    <a:pt x="880" y="2906"/>
                  </a:lnTo>
                  <a:lnTo>
                    <a:pt x="905" y="3175"/>
                  </a:lnTo>
                  <a:lnTo>
                    <a:pt x="685" y="3346"/>
                  </a:lnTo>
                  <a:lnTo>
                    <a:pt x="514" y="3517"/>
                  </a:lnTo>
                  <a:lnTo>
                    <a:pt x="343" y="3712"/>
                  </a:lnTo>
                  <a:lnTo>
                    <a:pt x="221" y="3932"/>
                  </a:lnTo>
                  <a:lnTo>
                    <a:pt x="123" y="4128"/>
                  </a:lnTo>
                  <a:lnTo>
                    <a:pt x="50" y="4347"/>
                  </a:lnTo>
                  <a:lnTo>
                    <a:pt x="25" y="4567"/>
                  </a:lnTo>
                  <a:lnTo>
                    <a:pt x="1" y="4787"/>
                  </a:lnTo>
                  <a:lnTo>
                    <a:pt x="25" y="5007"/>
                  </a:lnTo>
                  <a:lnTo>
                    <a:pt x="50" y="5227"/>
                  </a:lnTo>
                  <a:lnTo>
                    <a:pt x="123" y="5422"/>
                  </a:lnTo>
                  <a:lnTo>
                    <a:pt x="221" y="5642"/>
                  </a:lnTo>
                  <a:lnTo>
                    <a:pt x="343" y="5837"/>
                  </a:lnTo>
                  <a:lnTo>
                    <a:pt x="514" y="6033"/>
                  </a:lnTo>
                  <a:lnTo>
                    <a:pt x="685" y="6228"/>
                  </a:lnTo>
                  <a:lnTo>
                    <a:pt x="905" y="6399"/>
                  </a:lnTo>
                  <a:lnTo>
                    <a:pt x="880" y="6668"/>
                  </a:lnTo>
                  <a:lnTo>
                    <a:pt x="880" y="6936"/>
                  </a:lnTo>
                  <a:lnTo>
                    <a:pt x="905" y="7181"/>
                  </a:lnTo>
                  <a:lnTo>
                    <a:pt x="953" y="7400"/>
                  </a:lnTo>
                  <a:lnTo>
                    <a:pt x="1027" y="7620"/>
                  </a:lnTo>
                  <a:lnTo>
                    <a:pt x="1124" y="7816"/>
                  </a:lnTo>
                  <a:lnTo>
                    <a:pt x="1271" y="8011"/>
                  </a:lnTo>
                  <a:lnTo>
                    <a:pt x="1393" y="8182"/>
                  </a:lnTo>
                  <a:lnTo>
                    <a:pt x="1564" y="8328"/>
                  </a:lnTo>
                  <a:lnTo>
                    <a:pt x="1759" y="8451"/>
                  </a:lnTo>
                  <a:lnTo>
                    <a:pt x="1955" y="8548"/>
                  </a:lnTo>
                  <a:lnTo>
                    <a:pt x="2175" y="8621"/>
                  </a:lnTo>
                  <a:lnTo>
                    <a:pt x="2394" y="8670"/>
                  </a:lnTo>
                  <a:lnTo>
                    <a:pt x="2663" y="8695"/>
                  </a:lnTo>
                  <a:lnTo>
                    <a:pt x="2907" y="8695"/>
                  </a:lnTo>
                  <a:lnTo>
                    <a:pt x="3176" y="8670"/>
                  </a:lnTo>
                  <a:lnTo>
                    <a:pt x="3420" y="8939"/>
                  </a:lnTo>
                  <a:lnTo>
                    <a:pt x="3664" y="9159"/>
                  </a:lnTo>
                  <a:lnTo>
                    <a:pt x="3933" y="9354"/>
                  </a:lnTo>
                  <a:lnTo>
                    <a:pt x="4202" y="9476"/>
                  </a:lnTo>
                  <a:lnTo>
                    <a:pt x="4202" y="19783"/>
                  </a:lnTo>
                  <a:lnTo>
                    <a:pt x="4226" y="19905"/>
                  </a:lnTo>
                  <a:lnTo>
                    <a:pt x="4251" y="20027"/>
                  </a:lnTo>
                  <a:lnTo>
                    <a:pt x="4299" y="20125"/>
                  </a:lnTo>
                  <a:lnTo>
                    <a:pt x="4373" y="20198"/>
                  </a:lnTo>
                  <a:lnTo>
                    <a:pt x="4470" y="20271"/>
                  </a:lnTo>
                  <a:lnTo>
                    <a:pt x="4568" y="20345"/>
                  </a:lnTo>
                  <a:lnTo>
                    <a:pt x="4666" y="20369"/>
                  </a:lnTo>
                  <a:lnTo>
                    <a:pt x="4910" y="20369"/>
                  </a:lnTo>
                  <a:lnTo>
                    <a:pt x="5032" y="20345"/>
                  </a:lnTo>
                  <a:lnTo>
                    <a:pt x="5130" y="20271"/>
                  </a:lnTo>
                  <a:lnTo>
                    <a:pt x="5203" y="20198"/>
                  </a:lnTo>
                  <a:lnTo>
                    <a:pt x="5276" y="20125"/>
                  </a:lnTo>
                  <a:lnTo>
                    <a:pt x="5350" y="20027"/>
                  </a:lnTo>
                  <a:lnTo>
                    <a:pt x="5374" y="19905"/>
                  </a:lnTo>
                  <a:lnTo>
                    <a:pt x="5374" y="19783"/>
                  </a:lnTo>
                  <a:lnTo>
                    <a:pt x="5374" y="9476"/>
                  </a:lnTo>
                  <a:lnTo>
                    <a:pt x="5667" y="9354"/>
                  </a:lnTo>
                  <a:lnTo>
                    <a:pt x="5936" y="9159"/>
                  </a:lnTo>
                  <a:lnTo>
                    <a:pt x="6180" y="8939"/>
                  </a:lnTo>
                  <a:lnTo>
                    <a:pt x="6400" y="8670"/>
                  </a:lnTo>
                  <a:lnTo>
                    <a:pt x="6668" y="8695"/>
                  </a:lnTo>
                  <a:lnTo>
                    <a:pt x="6937" y="8695"/>
                  </a:lnTo>
                  <a:lnTo>
                    <a:pt x="7181" y="8670"/>
                  </a:lnTo>
                  <a:lnTo>
                    <a:pt x="7426" y="8621"/>
                  </a:lnTo>
                  <a:lnTo>
                    <a:pt x="7645" y="8548"/>
                  </a:lnTo>
                  <a:lnTo>
                    <a:pt x="7841" y="8451"/>
                  </a:lnTo>
                  <a:lnTo>
                    <a:pt x="8012" y="8328"/>
                  </a:lnTo>
                  <a:lnTo>
                    <a:pt x="8183" y="8182"/>
                  </a:lnTo>
                  <a:lnTo>
                    <a:pt x="8329" y="8011"/>
                  </a:lnTo>
                  <a:lnTo>
                    <a:pt x="8451" y="7816"/>
                  </a:lnTo>
                  <a:lnTo>
                    <a:pt x="8549" y="7620"/>
                  </a:lnTo>
                  <a:lnTo>
                    <a:pt x="8622" y="7400"/>
                  </a:lnTo>
                  <a:lnTo>
                    <a:pt x="8696" y="7181"/>
                  </a:lnTo>
                  <a:lnTo>
                    <a:pt x="8720" y="6936"/>
                  </a:lnTo>
                  <a:lnTo>
                    <a:pt x="8720" y="6668"/>
                  </a:lnTo>
                  <a:lnTo>
                    <a:pt x="8696" y="6399"/>
                  </a:lnTo>
                  <a:lnTo>
                    <a:pt x="8891" y="6228"/>
                  </a:lnTo>
                  <a:lnTo>
                    <a:pt x="9086" y="6033"/>
                  </a:lnTo>
                  <a:lnTo>
                    <a:pt x="9233" y="5837"/>
                  </a:lnTo>
                  <a:lnTo>
                    <a:pt x="9355" y="5642"/>
                  </a:lnTo>
                  <a:lnTo>
                    <a:pt x="9453" y="5422"/>
                  </a:lnTo>
                  <a:lnTo>
                    <a:pt x="9526" y="5227"/>
                  </a:lnTo>
                  <a:lnTo>
                    <a:pt x="9575" y="5007"/>
                  </a:lnTo>
                  <a:lnTo>
                    <a:pt x="9599" y="4787"/>
                  </a:lnTo>
                  <a:lnTo>
                    <a:pt x="9575" y="4567"/>
                  </a:lnTo>
                  <a:lnTo>
                    <a:pt x="9526" y="4347"/>
                  </a:lnTo>
                  <a:lnTo>
                    <a:pt x="9453" y="4128"/>
                  </a:lnTo>
                  <a:lnTo>
                    <a:pt x="9355" y="3932"/>
                  </a:lnTo>
                  <a:lnTo>
                    <a:pt x="9233" y="3712"/>
                  </a:lnTo>
                  <a:lnTo>
                    <a:pt x="9086" y="3517"/>
                  </a:lnTo>
                  <a:lnTo>
                    <a:pt x="8891" y="3346"/>
                  </a:lnTo>
                  <a:lnTo>
                    <a:pt x="8696" y="3175"/>
                  </a:lnTo>
                  <a:lnTo>
                    <a:pt x="8720" y="2906"/>
                  </a:lnTo>
                  <a:lnTo>
                    <a:pt x="8720" y="2638"/>
                  </a:lnTo>
                  <a:lnTo>
                    <a:pt x="8696" y="2394"/>
                  </a:lnTo>
                  <a:lnTo>
                    <a:pt x="8622" y="2149"/>
                  </a:lnTo>
                  <a:lnTo>
                    <a:pt x="8549" y="1930"/>
                  </a:lnTo>
                  <a:lnTo>
                    <a:pt x="8451" y="1734"/>
                  </a:lnTo>
                  <a:lnTo>
                    <a:pt x="8329" y="1563"/>
                  </a:lnTo>
                  <a:lnTo>
                    <a:pt x="8183" y="1392"/>
                  </a:lnTo>
                  <a:lnTo>
                    <a:pt x="8012" y="1246"/>
                  </a:lnTo>
                  <a:lnTo>
                    <a:pt x="7841" y="1124"/>
                  </a:lnTo>
                  <a:lnTo>
                    <a:pt x="7645" y="1026"/>
                  </a:lnTo>
                  <a:lnTo>
                    <a:pt x="7426" y="953"/>
                  </a:lnTo>
                  <a:lnTo>
                    <a:pt x="7181" y="904"/>
                  </a:lnTo>
                  <a:lnTo>
                    <a:pt x="6937" y="855"/>
                  </a:lnTo>
                  <a:lnTo>
                    <a:pt x="6668" y="855"/>
                  </a:lnTo>
                  <a:lnTo>
                    <a:pt x="6400" y="904"/>
                  </a:lnTo>
                  <a:lnTo>
                    <a:pt x="6229" y="684"/>
                  </a:lnTo>
                  <a:lnTo>
                    <a:pt x="6058" y="489"/>
                  </a:lnTo>
                  <a:lnTo>
                    <a:pt x="5863" y="342"/>
                  </a:lnTo>
                  <a:lnTo>
                    <a:pt x="5643" y="220"/>
                  </a:lnTo>
                  <a:lnTo>
                    <a:pt x="5447" y="122"/>
                  </a:lnTo>
                  <a:lnTo>
                    <a:pt x="5228" y="49"/>
                  </a:lnTo>
                  <a:lnTo>
                    <a:pt x="5008"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236" name="Google Shape;1236;p48"/>
          <p:cNvGrpSpPr/>
          <p:nvPr/>
        </p:nvGrpSpPr>
        <p:grpSpPr>
          <a:xfrm>
            <a:off x="2064346" y="3734722"/>
            <a:ext cx="318014" cy="414510"/>
            <a:chOff x="2624850" y="4296000"/>
            <a:chExt cx="380400" cy="495825"/>
          </a:xfrm>
        </p:grpSpPr>
        <p:sp>
          <p:nvSpPr>
            <p:cNvPr id="1237" name="Google Shape;1237;p48"/>
            <p:cNvSpPr/>
            <p:nvPr/>
          </p:nvSpPr>
          <p:spPr>
            <a:xfrm>
              <a:off x="2845875" y="4296000"/>
              <a:ext cx="126425" cy="125800"/>
            </a:xfrm>
            <a:custGeom>
              <a:avLst/>
              <a:gdLst/>
              <a:ahLst/>
              <a:cxnLst/>
              <a:rect l="l" t="t" r="r" b="b"/>
              <a:pathLst>
                <a:path w="5057" h="5032" extrusionOk="0">
                  <a:moveTo>
                    <a:pt x="4812" y="1"/>
                  </a:moveTo>
                  <a:lnTo>
                    <a:pt x="4372" y="74"/>
                  </a:lnTo>
                  <a:lnTo>
                    <a:pt x="3762" y="196"/>
                  </a:lnTo>
                  <a:lnTo>
                    <a:pt x="3053" y="392"/>
                  </a:lnTo>
                  <a:lnTo>
                    <a:pt x="2321" y="636"/>
                  </a:lnTo>
                  <a:lnTo>
                    <a:pt x="1612" y="929"/>
                  </a:lnTo>
                  <a:lnTo>
                    <a:pt x="1295" y="1075"/>
                  </a:lnTo>
                  <a:lnTo>
                    <a:pt x="1026" y="1222"/>
                  </a:lnTo>
                  <a:lnTo>
                    <a:pt x="782" y="1368"/>
                  </a:lnTo>
                  <a:lnTo>
                    <a:pt x="611" y="1515"/>
                  </a:lnTo>
                  <a:lnTo>
                    <a:pt x="489" y="1662"/>
                  </a:lnTo>
                  <a:lnTo>
                    <a:pt x="367" y="1808"/>
                  </a:lnTo>
                  <a:lnTo>
                    <a:pt x="269" y="1979"/>
                  </a:lnTo>
                  <a:lnTo>
                    <a:pt x="172" y="2150"/>
                  </a:lnTo>
                  <a:lnTo>
                    <a:pt x="123" y="2321"/>
                  </a:lnTo>
                  <a:lnTo>
                    <a:pt x="74" y="2492"/>
                  </a:lnTo>
                  <a:lnTo>
                    <a:pt x="25" y="2687"/>
                  </a:lnTo>
                  <a:lnTo>
                    <a:pt x="1" y="2858"/>
                  </a:lnTo>
                  <a:lnTo>
                    <a:pt x="1" y="3054"/>
                  </a:lnTo>
                  <a:lnTo>
                    <a:pt x="25" y="3225"/>
                  </a:lnTo>
                  <a:lnTo>
                    <a:pt x="49" y="3420"/>
                  </a:lnTo>
                  <a:lnTo>
                    <a:pt x="98" y="3591"/>
                  </a:lnTo>
                  <a:lnTo>
                    <a:pt x="172" y="3762"/>
                  </a:lnTo>
                  <a:lnTo>
                    <a:pt x="245" y="3933"/>
                  </a:lnTo>
                  <a:lnTo>
                    <a:pt x="342" y="4104"/>
                  </a:lnTo>
                  <a:lnTo>
                    <a:pt x="440" y="4250"/>
                  </a:lnTo>
                  <a:lnTo>
                    <a:pt x="2638" y="2052"/>
                  </a:lnTo>
                  <a:lnTo>
                    <a:pt x="2736" y="2003"/>
                  </a:lnTo>
                  <a:lnTo>
                    <a:pt x="2809" y="1979"/>
                  </a:lnTo>
                  <a:lnTo>
                    <a:pt x="2907" y="2003"/>
                  </a:lnTo>
                  <a:lnTo>
                    <a:pt x="2980" y="2052"/>
                  </a:lnTo>
                  <a:lnTo>
                    <a:pt x="3029" y="2126"/>
                  </a:lnTo>
                  <a:lnTo>
                    <a:pt x="3053" y="2223"/>
                  </a:lnTo>
                  <a:lnTo>
                    <a:pt x="3029" y="2321"/>
                  </a:lnTo>
                  <a:lnTo>
                    <a:pt x="2980" y="2394"/>
                  </a:lnTo>
                  <a:lnTo>
                    <a:pt x="782" y="4592"/>
                  </a:lnTo>
                  <a:lnTo>
                    <a:pt x="953" y="4690"/>
                  </a:lnTo>
                  <a:lnTo>
                    <a:pt x="1100" y="4788"/>
                  </a:lnTo>
                  <a:lnTo>
                    <a:pt x="1271" y="4885"/>
                  </a:lnTo>
                  <a:lnTo>
                    <a:pt x="1466" y="4934"/>
                  </a:lnTo>
                  <a:lnTo>
                    <a:pt x="1637" y="4983"/>
                  </a:lnTo>
                  <a:lnTo>
                    <a:pt x="1808" y="5008"/>
                  </a:lnTo>
                  <a:lnTo>
                    <a:pt x="2003" y="5032"/>
                  </a:lnTo>
                  <a:lnTo>
                    <a:pt x="2174" y="5032"/>
                  </a:lnTo>
                  <a:lnTo>
                    <a:pt x="2370" y="5008"/>
                  </a:lnTo>
                  <a:lnTo>
                    <a:pt x="2541" y="4983"/>
                  </a:lnTo>
                  <a:lnTo>
                    <a:pt x="2712" y="4934"/>
                  </a:lnTo>
                  <a:lnTo>
                    <a:pt x="2907" y="4861"/>
                  </a:lnTo>
                  <a:lnTo>
                    <a:pt x="3053" y="4788"/>
                  </a:lnTo>
                  <a:lnTo>
                    <a:pt x="3224" y="4690"/>
                  </a:lnTo>
                  <a:lnTo>
                    <a:pt x="3371" y="4568"/>
                  </a:lnTo>
                  <a:lnTo>
                    <a:pt x="3517" y="4421"/>
                  </a:lnTo>
                  <a:lnTo>
                    <a:pt x="3664" y="4250"/>
                  </a:lnTo>
                  <a:lnTo>
                    <a:pt x="3835" y="4006"/>
                  </a:lnTo>
                  <a:lnTo>
                    <a:pt x="3981" y="3738"/>
                  </a:lnTo>
                  <a:lnTo>
                    <a:pt x="4128" y="3420"/>
                  </a:lnTo>
                  <a:lnTo>
                    <a:pt x="4397" y="2736"/>
                  </a:lnTo>
                  <a:lnTo>
                    <a:pt x="4641" y="1979"/>
                  </a:lnTo>
                  <a:lnTo>
                    <a:pt x="4836" y="1271"/>
                  </a:lnTo>
                  <a:lnTo>
                    <a:pt x="4983" y="660"/>
                  </a:lnTo>
                  <a:lnTo>
                    <a:pt x="5032" y="221"/>
                  </a:lnTo>
                  <a:lnTo>
                    <a:pt x="5056" y="98"/>
                  </a:lnTo>
                  <a:lnTo>
                    <a:pt x="5032" y="25"/>
                  </a:lnTo>
                  <a:lnTo>
                    <a:pt x="495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38" name="Google Shape;1238;p48"/>
            <p:cNvSpPr/>
            <p:nvPr/>
          </p:nvSpPr>
          <p:spPr>
            <a:xfrm>
              <a:off x="2635850" y="4316150"/>
              <a:ext cx="369400" cy="475675"/>
            </a:xfrm>
            <a:custGeom>
              <a:avLst/>
              <a:gdLst/>
              <a:ahLst/>
              <a:cxnLst/>
              <a:rect l="l" t="t" r="r" b="b"/>
              <a:pathLst>
                <a:path w="14776" h="19027" extrusionOk="0">
                  <a:moveTo>
                    <a:pt x="7400" y="1"/>
                  </a:moveTo>
                  <a:lnTo>
                    <a:pt x="7254" y="25"/>
                  </a:lnTo>
                  <a:lnTo>
                    <a:pt x="7132" y="50"/>
                  </a:lnTo>
                  <a:lnTo>
                    <a:pt x="7034" y="123"/>
                  </a:lnTo>
                  <a:lnTo>
                    <a:pt x="6936" y="196"/>
                  </a:lnTo>
                  <a:lnTo>
                    <a:pt x="6863" y="294"/>
                  </a:lnTo>
                  <a:lnTo>
                    <a:pt x="6790" y="392"/>
                  </a:lnTo>
                  <a:lnTo>
                    <a:pt x="6765" y="514"/>
                  </a:lnTo>
                  <a:lnTo>
                    <a:pt x="6741" y="636"/>
                  </a:lnTo>
                  <a:lnTo>
                    <a:pt x="6741" y="4226"/>
                  </a:lnTo>
                  <a:lnTo>
                    <a:pt x="6887" y="4592"/>
                  </a:lnTo>
                  <a:lnTo>
                    <a:pt x="7009" y="4959"/>
                  </a:lnTo>
                  <a:lnTo>
                    <a:pt x="7058" y="5325"/>
                  </a:lnTo>
                  <a:lnTo>
                    <a:pt x="7083" y="5716"/>
                  </a:lnTo>
                  <a:lnTo>
                    <a:pt x="7058" y="6107"/>
                  </a:lnTo>
                  <a:lnTo>
                    <a:pt x="7009" y="6473"/>
                  </a:lnTo>
                  <a:lnTo>
                    <a:pt x="6887" y="6864"/>
                  </a:lnTo>
                  <a:lnTo>
                    <a:pt x="6741" y="7230"/>
                  </a:lnTo>
                  <a:lnTo>
                    <a:pt x="6741" y="13629"/>
                  </a:lnTo>
                  <a:lnTo>
                    <a:pt x="6203" y="13678"/>
                  </a:lnTo>
                  <a:lnTo>
                    <a:pt x="5666" y="13775"/>
                  </a:lnTo>
                  <a:lnTo>
                    <a:pt x="5153" y="13897"/>
                  </a:lnTo>
                  <a:lnTo>
                    <a:pt x="4640" y="14044"/>
                  </a:lnTo>
                  <a:lnTo>
                    <a:pt x="4152" y="14239"/>
                  </a:lnTo>
                  <a:lnTo>
                    <a:pt x="3688" y="14459"/>
                  </a:lnTo>
                  <a:lnTo>
                    <a:pt x="3224" y="14703"/>
                  </a:lnTo>
                  <a:lnTo>
                    <a:pt x="2784" y="14972"/>
                  </a:lnTo>
                  <a:lnTo>
                    <a:pt x="2369" y="15265"/>
                  </a:lnTo>
                  <a:lnTo>
                    <a:pt x="1954" y="15583"/>
                  </a:lnTo>
                  <a:lnTo>
                    <a:pt x="1588" y="15925"/>
                  </a:lnTo>
                  <a:lnTo>
                    <a:pt x="1221" y="16291"/>
                  </a:lnTo>
                  <a:lnTo>
                    <a:pt x="879" y="16682"/>
                  </a:lnTo>
                  <a:lnTo>
                    <a:pt x="562" y="17097"/>
                  </a:lnTo>
                  <a:lnTo>
                    <a:pt x="269" y="17512"/>
                  </a:lnTo>
                  <a:lnTo>
                    <a:pt x="0" y="17952"/>
                  </a:lnTo>
                  <a:lnTo>
                    <a:pt x="293" y="18074"/>
                  </a:lnTo>
                  <a:lnTo>
                    <a:pt x="611" y="18196"/>
                  </a:lnTo>
                  <a:lnTo>
                    <a:pt x="1319" y="18391"/>
                  </a:lnTo>
                  <a:lnTo>
                    <a:pt x="2125" y="18587"/>
                  </a:lnTo>
                  <a:lnTo>
                    <a:pt x="3053" y="18733"/>
                  </a:lnTo>
                  <a:lnTo>
                    <a:pt x="4030" y="18855"/>
                  </a:lnTo>
                  <a:lnTo>
                    <a:pt x="5104" y="18953"/>
                  </a:lnTo>
                  <a:lnTo>
                    <a:pt x="6228" y="19002"/>
                  </a:lnTo>
                  <a:lnTo>
                    <a:pt x="7376" y="19026"/>
                  </a:lnTo>
                  <a:lnTo>
                    <a:pt x="8548" y="19002"/>
                  </a:lnTo>
                  <a:lnTo>
                    <a:pt x="9672" y="18953"/>
                  </a:lnTo>
                  <a:lnTo>
                    <a:pt x="10746" y="18855"/>
                  </a:lnTo>
                  <a:lnTo>
                    <a:pt x="11723" y="18733"/>
                  </a:lnTo>
                  <a:lnTo>
                    <a:pt x="12651" y="18587"/>
                  </a:lnTo>
                  <a:lnTo>
                    <a:pt x="13457" y="18391"/>
                  </a:lnTo>
                  <a:lnTo>
                    <a:pt x="14165" y="18196"/>
                  </a:lnTo>
                  <a:lnTo>
                    <a:pt x="14483" y="18074"/>
                  </a:lnTo>
                  <a:lnTo>
                    <a:pt x="14776" y="17952"/>
                  </a:lnTo>
                  <a:lnTo>
                    <a:pt x="14507" y="17512"/>
                  </a:lnTo>
                  <a:lnTo>
                    <a:pt x="14214" y="17097"/>
                  </a:lnTo>
                  <a:lnTo>
                    <a:pt x="13897" y="16682"/>
                  </a:lnTo>
                  <a:lnTo>
                    <a:pt x="13555" y="16291"/>
                  </a:lnTo>
                  <a:lnTo>
                    <a:pt x="13188" y="15925"/>
                  </a:lnTo>
                  <a:lnTo>
                    <a:pt x="12822" y="15583"/>
                  </a:lnTo>
                  <a:lnTo>
                    <a:pt x="12407" y="15265"/>
                  </a:lnTo>
                  <a:lnTo>
                    <a:pt x="11992" y="14972"/>
                  </a:lnTo>
                  <a:lnTo>
                    <a:pt x="11552" y="14703"/>
                  </a:lnTo>
                  <a:lnTo>
                    <a:pt x="11088" y="14459"/>
                  </a:lnTo>
                  <a:lnTo>
                    <a:pt x="10624" y="14239"/>
                  </a:lnTo>
                  <a:lnTo>
                    <a:pt x="10136" y="14044"/>
                  </a:lnTo>
                  <a:lnTo>
                    <a:pt x="9623" y="13897"/>
                  </a:lnTo>
                  <a:lnTo>
                    <a:pt x="9110" y="13775"/>
                  </a:lnTo>
                  <a:lnTo>
                    <a:pt x="8573" y="13678"/>
                  </a:lnTo>
                  <a:lnTo>
                    <a:pt x="8035" y="13629"/>
                  </a:lnTo>
                  <a:lnTo>
                    <a:pt x="8035" y="3347"/>
                  </a:lnTo>
                  <a:lnTo>
                    <a:pt x="7913" y="3054"/>
                  </a:lnTo>
                  <a:lnTo>
                    <a:pt x="7840" y="2761"/>
                  </a:lnTo>
                  <a:lnTo>
                    <a:pt x="7791" y="2467"/>
                  </a:lnTo>
                  <a:lnTo>
                    <a:pt x="7767" y="2174"/>
                  </a:lnTo>
                  <a:lnTo>
                    <a:pt x="7791" y="1857"/>
                  </a:lnTo>
                  <a:lnTo>
                    <a:pt x="7840" y="1564"/>
                  </a:lnTo>
                  <a:lnTo>
                    <a:pt x="7913" y="1271"/>
                  </a:lnTo>
                  <a:lnTo>
                    <a:pt x="8035" y="978"/>
                  </a:lnTo>
                  <a:lnTo>
                    <a:pt x="8035" y="636"/>
                  </a:lnTo>
                  <a:lnTo>
                    <a:pt x="8011" y="514"/>
                  </a:lnTo>
                  <a:lnTo>
                    <a:pt x="7986" y="392"/>
                  </a:lnTo>
                  <a:lnTo>
                    <a:pt x="7913" y="294"/>
                  </a:lnTo>
                  <a:lnTo>
                    <a:pt x="7840" y="196"/>
                  </a:lnTo>
                  <a:lnTo>
                    <a:pt x="7742" y="123"/>
                  </a:lnTo>
                  <a:lnTo>
                    <a:pt x="7644" y="50"/>
                  </a:lnTo>
                  <a:lnTo>
                    <a:pt x="7522" y="25"/>
                  </a:lnTo>
                  <a:lnTo>
                    <a:pt x="7400"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39" name="Google Shape;1239;p48"/>
            <p:cNvSpPr/>
            <p:nvPr/>
          </p:nvSpPr>
          <p:spPr>
            <a:xfrm>
              <a:off x="2624850" y="4357675"/>
              <a:ext cx="171600" cy="171600"/>
            </a:xfrm>
            <a:custGeom>
              <a:avLst/>
              <a:gdLst/>
              <a:ahLst/>
              <a:cxnLst/>
              <a:rect l="l" t="t" r="r" b="b"/>
              <a:pathLst>
                <a:path w="6864" h="6864" extrusionOk="0">
                  <a:moveTo>
                    <a:pt x="74" y="1"/>
                  </a:moveTo>
                  <a:lnTo>
                    <a:pt x="25" y="25"/>
                  </a:lnTo>
                  <a:lnTo>
                    <a:pt x="0" y="74"/>
                  </a:lnTo>
                  <a:lnTo>
                    <a:pt x="0" y="123"/>
                  </a:lnTo>
                  <a:lnTo>
                    <a:pt x="0" y="318"/>
                  </a:lnTo>
                  <a:lnTo>
                    <a:pt x="25" y="587"/>
                  </a:lnTo>
                  <a:lnTo>
                    <a:pt x="74" y="929"/>
                  </a:lnTo>
                  <a:lnTo>
                    <a:pt x="269" y="1759"/>
                  </a:lnTo>
                  <a:lnTo>
                    <a:pt x="538" y="2736"/>
                  </a:lnTo>
                  <a:lnTo>
                    <a:pt x="880" y="3737"/>
                  </a:lnTo>
                  <a:lnTo>
                    <a:pt x="1051" y="4226"/>
                  </a:lnTo>
                  <a:lnTo>
                    <a:pt x="1246" y="4690"/>
                  </a:lnTo>
                  <a:lnTo>
                    <a:pt x="1441" y="5105"/>
                  </a:lnTo>
                  <a:lnTo>
                    <a:pt x="1661" y="5496"/>
                  </a:lnTo>
                  <a:lnTo>
                    <a:pt x="1857" y="5813"/>
                  </a:lnTo>
                  <a:lnTo>
                    <a:pt x="2076" y="6057"/>
                  </a:lnTo>
                  <a:lnTo>
                    <a:pt x="2272" y="6228"/>
                  </a:lnTo>
                  <a:lnTo>
                    <a:pt x="2492" y="6399"/>
                  </a:lnTo>
                  <a:lnTo>
                    <a:pt x="2711" y="6521"/>
                  </a:lnTo>
                  <a:lnTo>
                    <a:pt x="2956" y="6644"/>
                  </a:lnTo>
                  <a:lnTo>
                    <a:pt x="3200" y="6741"/>
                  </a:lnTo>
                  <a:lnTo>
                    <a:pt x="3444" y="6815"/>
                  </a:lnTo>
                  <a:lnTo>
                    <a:pt x="3688" y="6863"/>
                  </a:lnTo>
                  <a:lnTo>
                    <a:pt x="4201" y="6863"/>
                  </a:lnTo>
                  <a:lnTo>
                    <a:pt x="4445" y="6839"/>
                  </a:lnTo>
                  <a:lnTo>
                    <a:pt x="4690" y="6815"/>
                  </a:lnTo>
                  <a:lnTo>
                    <a:pt x="4958" y="6741"/>
                  </a:lnTo>
                  <a:lnTo>
                    <a:pt x="5178" y="6644"/>
                  </a:lnTo>
                  <a:lnTo>
                    <a:pt x="5422" y="6521"/>
                  </a:lnTo>
                  <a:lnTo>
                    <a:pt x="5642" y="6399"/>
                  </a:lnTo>
                  <a:lnTo>
                    <a:pt x="5862" y="6228"/>
                  </a:lnTo>
                  <a:lnTo>
                    <a:pt x="2198" y="2565"/>
                  </a:lnTo>
                  <a:lnTo>
                    <a:pt x="2150" y="2492"/>
                  </a:lnTo>
                  <a:lnTo>
                    <a:pt x="2125" y="2394"/>
                  </a:lnTo>
                  <a:lnTo>
                    <a:pt x="2150" y="2296"/>
                  </a:lnTo>
                  <a:lnTo>
                    <a:pt x="2198" y="2199"/>
                  </a:lnTo>
                  <a:lnTo>
                    <a:pt x="2296" y="2150"/>
                  </a:lnTo>
                  <a:lnTo>
                    <a:pt x="2394" y="2125"/>
                  </a:lnTo>
                  <a:lnTo>
                    <a:pt x="2492" y="2150"/>
                  </a:lnTo>
                  <a:lnTo>
                    <a:pt x="2565" y="2199"/>
                  </a:lnTo>
                  <a:lnTo>
                    <a:pt x="6228" y="5862"/>
                  </a:lnTo>
                  <a:lnTo>
                    <a:pt x="6375" y="5642"/>
                  </a:lnTo>
                  <a:lnTo>
                    <a:pt x="6521" y="5422"/>
                  </a:lnTo>
                  <a:lnTo>
                    <a:pt x="6643" y="5203"/>
                  </a:lnTo>
                  <a:lnTo>
                    <a:pt x="6741" y="4958"/>
                  </a:lnTo>
                  <a:lnTo>
                    <a:pt x="6814" y="4714"/>
                  </a:lnTo>
                  <a:lnTo>
                    <a:pt x="6839" y="4446"/>
                  </a:lnTo>
                  <a:lnTo>
                    <a:pt x="6863" y="4201"/>
                  </a:lnTo>
                  <a:lnTo>
                    <a:pt x="6863" y="3933"/>
                  </a:lnTo>
                  <a:lnTo>
                    <a:pt x="6839" y="3688"/>
                  </a:lnTo>
                  <a:lnTo>
                    <a:pt x="6814" y="3444"/>
                  </a:lnTo>
                  <a:lnTo>
                    <a:pt x="6741" y="3200"/>
                  </a:lnTo>
                  <a:lnTo>
                    <a:pt x="6643" y="2956"/>
                  </a:lnTo>
                  <a:lnTo>
                    <a:pt x="6521" y="2711"/>
                  </a:lnTo>
                  <a:lnTo>
                    <a:pt x="6399" y="2492"/>
                  </a:lnTo>
                  <a:lnTo>
                    <a:pt x="6228" y="2272"/>
                  </a:lnTo>
                  <a:lnTo>
                    <a:pt x="6057" y="2076"/>
                  </a:lnTo>
                  <a:lnTo>
                    <a:pt x="5813" y="1857"/>
                  </a:lnTo>
                  <a:lnTo>
                    <a:pt x="5496" y="1661"/>
                  </a:lnTo>
                  <a:lnTo>
                    <a:pt x="5105" y="1466"/>
                  </a:lnTo>
                  <a:lnTo>
                    <a:pt x="4690" y="1246"/>
                  </a:lnTo>
                  <a:lnTo>
                    <a:pt x="4226" y="1051"/>
                  </a:lnTo>
                  <a:lnTo>
                    <a:pt x="3737" y="880"/>
                  </a:lnTo>
                  <a:lnTo>
                    <a:pt x="2736" y="538"/>
                  </a:lnTo>
                  <a:lnTo>
                    <a:pt x="1759" y="269"/>
                  </a:lnTo>
                  <a:lnTo>
                    <a:pt x="928" y="74"/>
                  </a:lnTo>
                  <a:lnTo>
                    <a:pt x="587" y="25"/>
                  </a:lnTo>
                  <a:lnTo>
                    <a:pt x="31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240" name="Google Shape;1240;p48"/>
          <p:cNvSpPr/>
          <p:nvPr/>
        </p:nvSpPr>
        <p:spPr>
          <a:xfrm>
            <a:off x="3180303" y="3772127"/>
            <a:ext cx="339959" cy="339980"/>
          </a:xfrm>
          <a:custGeom>
            <a:avLst/>
            <a:gdLst/>
            <a:ahLst/>
            <a:cxnLst/>
            <a:rect l="l" t="t" r="r" b="b"/>
            <a:pathLst>
              <a:path w="16266" h="16267" extrusionOk="0">
                <a:moveTo>
                  <a:pt x="11503" y="5349"/>
                </a:moveTo>
                <a:lnTo>
                  <a:pt x="11650" y="5398"/>
                </a:lnTo>
                <a:lnTo>
                  <a:pt x="11796" y="5447"/>
                </a:lnTo>
                <a:lnTo>
                  <a:pt x="11919" y="5545"/>
                </a:lnTo>
                <a:lnTo>
                  <a:pt x="12065" y="5691"/>
                </a:lnTo>
                <a:lnTo>
                  <a:pt x="12163" y="5838"/>
                </a:lnTo>
                <a:lnTo>
                  <a:pt x="12212" y="6033"/>
                </a:lnTo>
                <a:lnTo>
                  <a:pt x="12236" y="6229"/>
                </a:lnTo>
                <a:lnTo>
                  <a:pt x="12236" y="6375"/>
                </a:lnTo>
                <a:lnTo>
                  <a:pt x="12187" y="6522"/>
                </a:lnTo>
                <a:lnTo>
                  <a:pt x="12138" y="6644"/>
                </a:lnTo>
                <a:lnTo>
                  <a:pt x="12041" y="6766"/>
                </a:lnTo>
                <a:lnTo>
                  <a:pt x="7938" y="10893"/>
                </a:lnTo>
                <a:lnTo>
                  <a:pt x="7816" y="11015"/>
                </a:lnTo>
                <a:lnTo>
                  <a:pt x="7645" y="11113"/>
                </a:lnTo>
                <a:lnTo>
                  <a:pt x="7474" y="11186"/>
                </a:lnTo>
                <a:lnTo>
                  <a:pt x="7303" y="11211"/>
                </a:lnTo>
                <a:lnTo>
                  <a:pt x="7083" y="11211"/>
                </a:lnTo>
                <a:lnTo>
                  <a:pt x="6912" y="11162"/>
                </a:lnTo>
                <a:lnTo>
                  <a:pt x="6765" y="11064"/>
                </a:lnTo>
                <a:lnTo>
                  <a:pt x="6619" y="10967"/>
                </a:lnTo>
                <a:lnTo>
                  <a:pt x="4567" y="8915"/>
                </a:lnTo>
                <a:lnTo>
                  <a:pt x="4470" y="8769"/>
                </a:lnTo>
                <a:lnTo>
                  <a:pt x="4372" y="8622"/>
                </a:lnTo>
                <a:lnTo>
                  <a:pt x="4323" y="8451"/>
                </a:lnTo>
                <a:lnTo>
                  <a:pt x="4323" y="8280"/>
                </a:lnTo>
                <a:lnTo>
                  <a:pt x="4323" y="8109"/>
                </a:lnTo>
                <a:lnTo>
                  <a:pt x="4372" y="7938"/>
                </a:lnTo>
                <a:lnTo>
                  <a:pt x="4470" y="7792"/>
                </a:lnTo>
                <a:lnTo>
                  <a:pt x="4567" y="7670"/>
                </a:lnTo>
                <a:lnTo>
                  <a:pt x="4714" y="7547"/>
                </a:lnTo>
                <a:lnTo>
                  <a:pt x="4860" y="7474"/>
                </a:lnTo>
                <a:lnTo>
                  <a:pt x="5031" y="7425"/>
                </a:lnTo>
                <a:lnTo>
                  <a:pt x="5202" y="7401"/>
                </a:lnTo>
                <a:lnTo>
                  <a:pt x="5373" y="7425"/>
                </a:lnTo>
                <a:lnTo>
                  <a:pt x="5520" y="7474"/>
                </a:lnTo>
                <a:lnTo>
                  <a:pt x="5691" y="7547"/>
                </a:lnTo>
                <a:lnTo>
                  <a:pt x="5813" y="7670"/>
                </a:lnTo>
                <a:lnTo>
                  <a:pt x="7181" y="9013"/>
                </a:lnTo>
                <a:lnTo>
                  <a:pt x="10673" y="5667"/>
                </a:lnTo>
                <a:lnTo>
                  <a:pt x="10820" y="5520"/>
                </a:lnTo>
                <a:lnTo>
                  <a:pt x="10991" y="5423"/>
                </a:lnTo>
                <a:lnTo>
                  <a:pt x="11161" y="5374"/>
                </a:lnTo>
                <a:lnTo>
                  <a:pt x="11357" y="5349"/>
                </a:lnTo>
                <a:close/>
                <a:moveTo>
                  <a:pt x="7718" y="1"/>
                </a:moveTo>
                <a:lnTo>
                  <a:pt x="7303" y="50"/>
                </a:lnTo>
                <a:lnTo>
                  <a:pt x="6887" y="98"/>
                </a:lnTo>
                <a:lnTo>
                  <a:pt x="6497" y="172"/>
                </a:lnTo>
                <a:lnTo>
                  <a:pt x="6106" y="245"/>
                </a:lnTo>
                <a:lnTo>
                  <a:pt x="5715" y="367"/>
                </a:lnTo>
                <a:lnTo>
                  <a:pt x="5349" y="489"/>
                </a:lnTo>
                <a:lnTo>
                  <a:pt x="4958" y="636"/>
                </a:lnTo>
                <a:lnTo>
                  <a:pt x="4616" y="807"/>
                </a:lnTo>
                <a:lnTo>
                  <a:pt x="4250" y="978"/>
                </a:lnTo>
                <a:lnTo>
                  <a:pt x="3908" y="1173"/>
                </a:lnTo>
                <a:lnTo>
                  <a:pt x="3590" y="1393"/>
                </a:lnTo>
                <a:lnTo>
                  <a:pt x="3273" y="1613"/>
                </a:lnTo>
                <a:lnTo>
                  <a:pt x="2955" y="1857"/>
                </a:lnTo>
                <a:lnTo>
                  <a:pt x="2662" y="2125"/>
                </a:lnTo>
                <a:lnTo>
                  <a:pt x="2394" y="2394"/>
                </a:lnTo>
                <a:lnTo>
                  <a:pt x="2125" y="2663"/>
                </a:lnTo>
                <a:lnTo>
                  <a:pt x="1856" y="2956"/>
                </a:lnTo>
                <a:lnTo>
                  <a:pt x="1612" y="3273"/>
                </a:lnTo>
                <a:lnTo>
                  <a:pt x="1392" y="3591"/>
                </a:lnTo>
                <a:lnTo>
                  <a:pt x="1172" y="3908"/>
                </a:lnTo>
                <a:lnTo>
                  <a:pt x="977" y="4250"/>
                </a:lnTo>
                <a:lnTo>
                  <a:pt x="806" y="4617"/>
                </a:lnTo>
                <a:lnTo>
                  <a:pt x="635" y="4959"/>
                </a:lnTo>
                <a:lnTo>
                  <a:pt x="489" y="5349"/>
                </a:lnTo>
                <a:lnTo>
                  <a:pt x="366" y="5716"/>
                </a:lnTo>
                <a:lnTo>
                  <a:pt x="244" y="6106"/>
                </a:lnTo>
                <a:lnTo>
                  <a:pt x="171" y="6497"/>
                </a:lnTo>
                <a:lnTo>
                  <a:pt x="98" y="6888"/>
                </a:lnTo>
                <a:lnTo>
                  <a:pt x="49" y="7303"/>
                </a:lnTo>
                <a:lnTo>
                  <a:pt x="0" y="7718"/>
                </a:lnTo>
                <a:lnTo>
                  <a:pt x="0" y="8134"/>
                </a:lnTo>
                <a:lnTo>
                  <a:pt x="0" y="8549"/>
                </a:lnTo>
                <a:lnTo>
                  <a:pt x="49" y="8964"/>
                </a:lnTo>
                <a:lnTo>
                  <a:pt x="98" y="9379"/>
                </a:lnTo>
                <a:lnTo>
                  <a:pt x="171" y="9770"/>
                </a:lnTo>
                <a:lnTo>
                  <a:pt x="244" y="10161"/>
                </a:lnTo>
                <a:lnTo>
                  <a:pt x="366" y="10551"/>
                </a:lnTo>
                <a:lnTo>
                  <a:pt x="489" y="10918"/>
                </a:lnTo>
                <a:lnTo>
                  <a:pt x="635" y="11309"/>
                </a:lnTo>
                <a:lnTo>
                  <a:pt x="806" y="11650"/>
                </a:lnTo>
                <a:lnTo>
                  <a:pt x="977" y="12017"/>
                </a:lnTo>
                <a:lnTo>
                  <a:pt x="1172" y="12359"/>
                </a:lnTo>
                <a:lnTo>
                  <a:pt x="1392" y="12676"/>
                </a:lnTo>
                <a:lnTo>
                  <a:pt x="1612" y="12994"/>
                </a:lnTo>
                <a:lnTo>
                  <a:pt x="1856" y="13311"/>
                </a:lnTo>
                <a:lnTo>
                  <a:pt x="2125" y="13604"/>
                </a:lnTo>
                <a:lnTo>
                  <a:pt x="2394" y="13873"/>
                </a:lnTo>
                <a:lnTo>
                  <a:pt x="2662" y="14142"/>
                </a:lnTo>
                <a:lnTo>
                  <a:pt x="2955" y="14410"/>
                </a:lnTo>
                <a:lnTo>
                  <a:pt x="3273" y="14655"/>
                </a:lnTo>
                <a:lnTo>
                  <a:pt x="3590" y="14874"/>
                </a:lnTo>
                <a:lnTo>
                  <a:pt x="3908" y="15094"/>
                </a:lnTo>
                <a:lnTo>
                  <a:pt x="4250" y="15290"/>
                </a:lnTo>
                <a:lnTo>
                  <a:pt x="4616" y="15460"/>
                </a:lnTo>
                <a:lnTo>
                  <a:pt x="4958" y="15631"/>
                </a:lnTo>
                <a:lnTo>
                  <a:pt x="5349" y="15778"/>
                </a:lnTo>
                <a:lnTo>
                  <a:pt x="5715" y="15900"/>
                </a:lnTo>
                <a:lnTo>
                  <a:pt x="6106" y="16022"/>
                </a:lnTo>
                <a:lnTo>
                  <a:pt x="6497" y="16095"/>
                </a:lnTo>
                <a:lnTo>
                  <a:pt x="6887" y="16169"/>
                </a:lnTo>
                <a:lnTo>
                  <a:pt x="7303" y="16218"/>
                </a:lnTo>
                <a:lnTo>
                  <a:pt x="7718" y="16266"/>
                </a:lnTo>
                <a:lnTo>
                  <a:pt x="8548" y="16266"/>
                </a:lnTo>
                <a:lnTo>
                  <a:pt x="8963" y="16218"/>
                </a:lnTo>
                <a:lnTo>
                  <a:pt x="9379" y="16169"/>
                </a:lnTo>
                <a:lnTo>
                  <a:pt x="9769" y="16095"/>
                </a:lnTo>
                <a:lnTo>
                  <a:pt x="10160" y="16022"/>
                </a:lnTo>
                <a:lnTo>
                  <a:pt x="10551" y="15900"/>
                </a:lnTo>
                <a:lnTo>
                  <a:pt x="10942" y="15778"/>
                </a:lnTo>
                <a:lnTo>
                  <a:pt x="11308" y="15631"/>
                </a:lnTo>
                <a:lnTo>
                  <a:pt x="11650" y="15460"/>
                </a:lnTo>
                <a:lnTo>
                  <a:pt x="12016" y="15290"/>
                </a:lnTo>
                <a:lnTo>
                  <a:pt x="12358" y="15094"/>
                </a:lnTo>
                <a:lnTo>
                  <a:pt x="12676" y="14874"/>
                </a:lnTo>
                <a:lnTo>
                  <a:pt x="12993" y="14655"/>
                </a:lnTo>
                <a:lnTo>
                  <a:pt x="13311" y="14410"/>
                </a:lnTo>
                <a:lnTo>
                  <a:pt x="13604" y="14142"/>
                </a:lnTo>
                <a:lnTo>
                  <a:pt x="13872" y="13873"/>
                </a:lnTo>
                <a:lnTo>
                  <a:pt x="14166" y="13604"/>
                </a:lnTo>
                <a:lnTo>
                  <a:pt x="14410" y="13311"/>
                </a:lnTo>
                <a:lnTo>
                  <a:pt x="14654" y="12994"/>
                </a:lnTo>
                <a:lnTo>
                  <a:pt x="14874" y="12676"/>
                </a:lnTo>
                <a:lnTo>
                  <a:pt x="15094" y="12359"/>
                </a:lnTo>
                <a:lnTo>
                  <a:pt x="15289" y="12017"/>
                </a:lnTo>
                <a:lnTo>
                  <a:pt x="15460" y="11650"/>
                </a:lnTo>
                <a:lnTo>
                  <a:pt x="15631" y="11309"/>
                </a:lnTo>
                <a:lnTo>
                  <a:pt x="15777" y="10918"/>
                </a:lnTo>
                <a:lnTo>
                  <a:pt x="15900" y="10551"/>
                </a:lnTo>
                <a:lnTo>
                  <a:pt x="16022" y="10161"/>
                </a:lnTo>
                <a:lnTo>
                  <a:pt x="16095" y="9770"/>
                </a:lnTo>
                <a:lnTo>
                  <a:pt x="16168" y="9379"/>
                </a:lnTo>
                <a:lnTo>
                  <a:pt x="16217" y="8964"/>
                </a:lnTo>
                <a:lnTo>
                  <a:pt x="16266" y="8549"/>
                </a:lnTo>
                <a:lnTo>
                  <a:pt x="16266" y="8134"/>
                </a:lnTo>
                <a:lnTo>
                  <a:pt x="16266" y="7718"/>
                </a:lnTo>
                <a:lnTo>
                  <a:pt x="16217" y="7303"/>
                </a:lnTo>
                <a:lnTo>
                  <a:pt x="16168" y="6888"/>
                </a:lnTo>
                <a:lnTo>
                  <a:pt x="16095" y="6497"/>
                </a:lnTo>
                <a:lnTo>
                  <a:pt x="16022" y="6106"/>
                </a:lnTo>
                <a:lnTo>
                  <a:pt x="15900" y="5716"/>
                </a:lnTo>
                <a:lnTo>
                  <a:pt x="15777" y="5349"/>
                </a:lnTo>
                <a:lnTo>
                  <a:pt x="15631" y="4959"/>
                </a:lnTo>
                <a:lnTo>
                  <a:pt x="15460" y="4617"/>
                </a:lnTo>
                <a:lnTo>
                  <a:pt x="15289" y="4250"/>
                </a:lnTo>
                <a:lnTo>
                  <a:pt x="15094" y="3908"/>
                </a:lnTo>
                <a:lnTo>
                  <a:pt x="14874" y="3591"/>
                </a:lnTo>
                <a:lnTo>
                  <a:pt x="14654" y="3273"/>
                </a:lnTo>
                <a:lnTo>
                  <a:pt x="14410" y="2956"/>
                </a:lnTo>
                <a:lnTo>
                  <a:pt x="14166" y="2663"/>
                </a:lnTo>
                <a:lnTo>
                  <a:pt x="13872" y="2394"/>
                </a:lnTo>
                <a:lnTo>
                  <a:pt x="13604" y="2125"/>
                </a:lnTo>
                <a:lnTo>
                  <a:pt x="13311" y="1857"/>
                </a:lnTo>
                <a:lnTo>
                  <a:pt x="12993" y="1613"/>
                </a:lnTo>
                <a:lnTo>
                  <a:pt x="12676" y="1393"/>
                </a:lnTo>
                <a:lnTo>
                  <a:pt x="12358" y="1173"/>
                </a:lnTo>
                <a:lnTo>
                  <a:pt x="12016" y="978"/>
                </a:lnTo>
                <a:lnTo>
                  <a:pt x="11650" y="807"/>
                </a:lnTo>
                <a:lnTo>
                  <a:pt x="11308" y="636"/>
                </a:lnTo>
                <a:lnTo>
                  <a:pt x="10942" y="489"/>
                </a:lnTo>
                <a:lnTo>
                  <a:pt x="10551" y="367"/>
                </a:lnTo>
                <a:lnTo>
                  <a:pt x="10160" y="245"/>
                </a:lnTo>
                <a:lnTo>
                  <a:pt x="9769" y="172"/>
                </a:lnTo>
                <a:lnTo>
                  <a:pt x="9379" y="98"/>
                </a:lnTo>
                <a:lnTo>
                  <a:pt x="8963" y="50"/>
                </a:lnTo>
                <a:lnTo>
                  <a:pt x="854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41" name="Google Shape;1241;p48"/>
          <p:cNvSpPr/>
          <p:nvPr/>
        </p:nvSpPr>
        <p:spPr>
          <a:xfrm>
            <a:off x="2616754" y="3793571"/>
            <a:ext cx="339959" cy="297094"/>
          </a:xfrm>
          <a:custGeom>
            <a:avLst/>
            <a:gdLst/>
            <a:ahLst/>
            <a:cxnLst/>
            <a:rect l="l" t="t" r="r" b="b"/>
            <a:pathLst>
              <a:path w="16266" h="14215" extrusionOk="0">
                <a:moveTo>
                  <a:pt x="8597" y="4397"/>
                </a:moveTo>
                <a:lnTo>
                  <a:pt x="8719" y="4421"/>
                </a:lnTo>
                <a:lnTo>
                  <a:pt x="8866" y="4445"/>
                </a:lnTo>
                <a:lnTo>
                  <a:pt x="8988" y="4519"/>
                </a:lnTo>
                <a:lnTo>
                  <a:pt x="9085" y="4616"/>
                </a:lnTo>
                <a:lnTo>
                  <a:pt x="9159" y="4714"/>
                </a:lnTo>
                <a:lnTo>
                  <a:pt x="9208" y="4836"/>
                </a:lnTo>
                <a:lnTo>
                  <a:pt x="9232" y="4958"/>
                </a:lnTo>
                <a:lnTo>
                  <a:pt x="9256" y="5105"/>
                </a:lnTo>
                <a:lnTo>
                  <a:pt x="8963" y="8939"/>
                </a:lnTo>
                <a:lnTo>
                  <a:pt x="8939" y="9086"/>
                </a:lnTo>
                <a:lnTo>
                  <a:pt x="8890" y="9232"/>
                </a:lnTo>
                <a:lnTo>
                  <a:pt x="8817" y="9330"/>
                </a:lnTo>
                <a:lnTo>
                  <a:pt x="8719" y="9452"/>
                </a:lnTo>
                <a:lnTo>
                  <a:pt x="8597" y="9525"/>
                </a:lnTo>
                <a:lnTo>
                  <a:pt x="8475" y="9599"/>
                </a:lnTo>
                <a:lnTo>
                  <a:pt x="8353" y="9648"/>
                </a:lnTo>
                <a:lnTo>
                  <a:pt x="7913" y="9648"/>
                </a:lnTo>
                <a:lnTo>
                  <a:pt x="7791" y="9599"/>
                </a:lnTo>
                <a:lnTo>
                  <a:pt x="7669" y="9525"/>
                </a:lnTo>
                <a:lnTo>
                  <a:pt x="7547" y="9452"/>
                </a:lnTo>
                <a:lnTo>
                  <a:pt x="7449" y="9330"/>
                </a:lnTo>
                <a:lnTo>
                  <a:pt x="7376" y="9232"/>
                </a:lnTo>
                <a:lnTo>
                  <a:pt x="7327" y="9086"/>
                </a:lnTo>
                <a:lnTo>
                  <a:pt x="7303" y="8939"/>
                </a:lnTo>
                <a:lnTo>
                  <a:pt x="7010" y="5105"/>
                </a:lnTo>
                <a:lnTo>
                  <a:pt x="7034" y="4958"/>
                </a:lnTo>
                <a:lnTo>
                  <a:pt x="7058" y="4836"/>
                </a:lnTo>
                <a:lnTo>
                  <a:pt x="7107" y="4714"/>
                </a:lnTo>
                <a:lnTo>
                  <a:pt x="7180" y="4616"/>
                </a:lnTo>
                <a:lnTo>
                  <a:pt x="7278" y="4519"/>
                </a:lnTo>
                <a:lnTo>
                  <a:pt x="7400" y="4445"/>
                </a:lnTo>
                <a:lnTo>
                  <a:pt x="7547" y="4421"/>
                </a:lnTo>
                <a:lnTo>
                  <a:pt x="7669" y="4397"/>
                </a:lnTo>
                <a:close/>
                <a:moveTo>
                  <a:pt x="8133" y="10429"/>
                </a:moveTo>
                <a:lnTo>
                  <a:pt x="8328" y="10454"/>
                </a:lnTo>
                <a:lnTo>
                  <a:pt x="8499" y="10502"/>
                </a:lnTo>
                <a:lnTo>
                  <a:pt x="8670" y="10600"/>
                </a:lnTo>
                <a:lnTo>
                  <a:pt x="8817" y="10722"/>
                </a:lnTo>
                <a:lnTo>
                  <a:pt x="8939" y="10869"/>
                </a:lnTo>
                <a:lnTo>
                  <a:pt x="9037" y="11040"/>
                </a:lnTo>
                <a:lnTo>
                  <a:pt x="9085" y="11211"/>
                </a:lnTo>
                <a:lnTo>
                  <a:pt x="9110" y="11406"/>
                </a:lnTo>
                <a:lnTo>
                  <a:pt x="9085" y="11601"/>
                </a:lnTo>
                <a:lnTo>
                  <a:pt x="9037" y="11797"/>
                </a:lnTo>
                <a:lnTo>
                  <a:pt x="8939" y="11943"/>
                </a:lnTo>
                <a:lnTo>
                  <a:pt x="8817" y="12090"/>
                </a:lnTo>
                <a:lnTo>
                  <a:pt x="8670" y="12212"/>
                </a:lnTo>
                <a:lnTo>
                  <a:pt x="8499" y="12310"/>
                </a:lnTo>
                <a:lnTo>
                  <a:pt x="8328" y="12359"/>
                </a:lnTo>
                <a:lnTo>
                  <a:pt x="8133" y="12383"/>
                </a:lnTo>
                <a:lnTo>
                  <a:pt x="7938" y="12359"/>
                </a:lnTo>
                <a:lnTo>
                  <a:pt x="7742" y="12310"/>
                </a:lnTo>
                <a:lnTo>
                  <a:pt x="7596" y="12212"/>
                </a:lnTo>
                <a:lnTo>
                  <a:pt x="7449" y="12090"/>
                </a:lnTo>
                <a:lnTo>
                  <a:pt x="7327" y="11943"/>
                </a:lnTo>
                <a:lnTo>
                  <a:pt x="7229" y="11797"/>
                </a:lnTo>
                <a:lnTo>
                  <a:pt x="7180" y="11601"/>
                </a:lnTo>
                <a:lnTo>
                  <a:pt x="7156" y="11406"/>
                </a:lnTo>
                <a:lnTo>
                  <a:pt x="7180" y="11211"/>
                </a:lnTo>
                <a:lnTo>
                  <a:pt x="7229" y="11040"/>
                </a:lnTo>
                <a:lnTo>
                  <a:pt x="7327" y="10869"/>
                </a:lnTo>
                <a:lnTo>
                  <a:pt x="7449" y="10722"/>
                </a:lnTo>
                <a:lnTo>
                  <a:pt x="7596" y="10600"/>
                </a:lnTo>
                <a:lnTo>
                  <a:pt x="7742" y="10502"/>
                </a:lnTo>
                <a:lnTo>
                  <a:pt x="7938" y="10454"/>
                </a:lnTo>
                <a:lnTo>
                  <a:pt x="8133" y="10429"/>
                </a:lnTo>
                <a:close/>
                <a:moveTo>
                  <a:pt x="7986" y="0"/>
                </a:moveTo>
                <a:lnTo>
                  <a:pt x="7864" y="25"/>
                </a:lnTo>
                <a:lnTo>
                  <a:pt x="7742" y="74"/>
                </a:lnTo>
                <a:lnTo>
                  <a:pt x="7620" y="123"/>
                </a:lnTo>
                <a:lnTo>
                  <a:pt x="7522" y="196"/>
                </a:lnTo>
                <a:lnTo>
                  <a:pt x="7425" y="294"/>
                </a:lnTo>
                <a:lnTo>
                  <a:pt x="7327" y="391"/>
                </a:lnTo>
                <a:lnTo>
                  <a:pt x="7254" y="489"/>
                </a:lnTo>
                <a:lnTo>
                  <a:pt x="147" y="12700"/>
                </a:lnTo>
                <a:lnTo>
                  <a:pt x="73" y="12823"/>
                </a:lnTo>
                <a:lnTo>
                  <a:pt x="25" y="12945"/>
                </a:lnTo>
                <a:lnTo>
                  <a:pt x="0" y="13067"/>
                </a:lnTo>
                <a:lnTo>
                  <a:pt x="0" y="13213"/>
                </a:lnTo>
                <a:lnTo>
                  <a:pt x="0" y="13335"/>
                </a:lnTo>
                <a:lnTo>
                  <a:pt x="25" y="13458"/>
                </a:lnTo>
                <a:lnTo>
                  <a:pt x="73" y="13604"/>
                </a:lnTo>
                <a:lnTo>
                  <a:pt x="147" y="13726"/>
                </a:lnTo>
                <a:lnTo>
                  <a:pt x="220" y="13824"/>
                </a:lnTo>
                <a:lnTo>
                  <a:pt x="293" y="13922"/>
                </a:lnTo>
                <a:lnTo>
                  <a:pt x="391" y="14019"/>
                </a:lnTo>
                <a:lnTo>
                  <a:pt x="513" y="14093"/>
                </a:lnTo>
                <a:lnTo>
                  <a:pt x="635" y="14141"/>
                </a:lnTo>
                <a:lnTo>
                  <a:pt x="757" y="14190"/>
                </a:lnTo>
                <a:lnTo>
                  <a:pt x="879" y="14215"/>
                </a:lnTo>
                <a:lnTo>
                  <a:pt x="15387" y="14215"/>
                </a:lnTo>
                <a:lnTo>
                  <a:pt x="15509" y="14190"/>
                </a:lnTo>
                <a:lnTo>
                  <a:pt x="15631" y="14141"/>
                </a:lnTo>
                <a:lnTo>
                  <a:pt x="15753" y="14093"/>
                </a:lnTo>
                <a:lnTo>
                  <a:pt x="15875" y="14019"/>
                </a:lnTo>
                <a:lnTo>
                  <a:pt x="15973" y="13922"/>
                </a:lnTo>
                <a:lnTo>
                  <a:pt x="16046" y="13824"/>
                </a:lnTo>
                <a:lnTo>
                  <a:pt x="16119" y="13726"/>
                </a:lnTo>
                <a:lnTo>
                  <a:pt x="16193" y="13604"/>
                </a:lnTo>
                <a:lnTo>
                  <a:pt x="16241" y="13458"/>
                </a:lnTo>
                <a:lnTo>
                  <a:pt x="16266" y="13335"/>
                </a:lnTo>
                <a:lnTo>
                  <a:pt x="16266" y="13213"/>
                </a:lnTo>
                <a:lnTo>
                  <a:pt x="16266" y="13067"/>
                </a:lnTo>
                <a:lnTo>
                  <a:pt x="16241" y="12945"/>
                </a:lnTo>
                <a:lnTo>
                  <a:pt x="16193" y="12823"/>
                </a:lnTo>
                <a:lnTo>
                  <a:pt x="16119" y="12700"/>
                </a:lnTo>
                <a:lnTo>
                  <a:pt x="9012" y="489"/>
                </a:lnTo>
                <a:lnTo>
                  <a:pt x="8939" y="391"/>
                </a:lnTo>
                <a:lnTo>
                  <a:pt x="8841" y="294"/>
                </a:lnTo>
                <a:lnTo>
                  <a:pt x="8744" y="196"/>
                </a:lnTo>
                <a:lnTo>
                  <a:pt x="8646" y="123"/>
                </a:lnTo>
                <a:lnTo>
                  <a:pt x="8524" y="74"/>
                </a:lnTo>
                <a:lnTo>
                  <a:pt x="8402" y="25"/>
                </a:lnTo>
                <a:lnTo>
                  <a:pt x="8255"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42" name="Google Shape;1242;p48"/>
          <p:cNvSpPr/>
          <p:nvPr/>
        </p:nvSpPr>
        <p:spPr>
          <a:xfrm>
            <a:off x="3742304" y="3770601"/>
            <a:ext cx="343053" cy="343032"/>
          </a:xfrm>
          <a:custGeom>
            <a:avLst/>
            <a:gdLst/>
            <a:ahLst/>
            <a:cxnLst/>
            <a:rect l="l" t="t" r="r" b="b"/>
            <a:pathLst>
              <a:path w="16414" h="16413" extrusionOk="0">
                <a:moveTo>
                  <a:pt x="10088" y="5080"/>
                </a:moveTo>
                <a:lnTo>
                  <a:pt x="10234" y="5105"/>
                </a:lnTo>
                <a:lnTo>
                  <a:pt x="10307" y="5129"/>
                </a:lnTo>
                <a:lnTo>
                  <a:pt x="10356" y="5178"/>
                </a:lnTo>
                <a:lnTo>
                  <a:pt x="11235" y="6057"/>
                </a:lnTo>
                <a:lnTo>
                  <a:pt x="11284" y="6106"/>
                </a:lnTo>
                <a:lnTo>
                  <a:pt x="11309" y="6179"/>
                </a:lnTo>
                <a:lnTo>
                  <a:pt x="11333" y="6326"/>
                </a:lnTo>
                <a:lnTo>
                  <a:pt x="11309" y="6473"/>
                </a:lnTo>
                <a:lnTo>
                  <a:pt x="11284" y="6546"/>
                </a:lnTo>
                <a:lnTo>
                  <a:pt x="11235" y="6595"/>
                </a:lnTo>
                <a:lnTo>
                  <a:pt x="9892" y="7938"/>
                </a:lnTo>
                <a:lnTo>
                  <a:pt x="9843" y="7987"/>
                </a:lnTo>
                <a:lnTo>
                  <a:pt x="9819" y="8060"/>
                </a:lnTo>
                <a:lnTo>
                  <a:pt x="9795" y="8207"/>
                </a:lnTo>
                <a:lnTo>
                  <a:pt x="9819" y="8353"/>
                </a:lnTo>
                <a:lnTo>
                  <a:pt x="9843" y="8426"/>
                </a:lnTo>
                <a:lnTo>
                  <a:pt x="9892" y="8475"/>
                </a:lnTo>
                <a:lnTo>
                  <a:pt x="11235" y="9818"/>
                </a:lnTo>
                <a:lnTo>
                  <a:pt x="11284" y="9867"/>
                </a:lnTo>
                <a:lnTo>
                  <a:pt x="11309" y="9941"/>
                </a:lnTo>
                <a:lnTo>
                  <a:pt x="11333" y="10087"/>
                </a:lnTo>
                <a:lnTo>
                  <a:pt x="11309" y="10234"/>
                </a:lnTo>
                <a:lnTo>
                  <a:pt x="11284" y="10307"/>
                </a:lnTo>
                <a:lnTo>
                  <a:pt x="11235" y="10356"/>
                </a:lnTo>
                <a:lnTo>
                  <a:pt x="10356" y="11235"/>
                </a:lnTo>
                <a:lnTo>
                  <a:pt x="10307" y="11284"/>
                </a:lnTo>
                <a:lnTo>
                  <a:pt x="10234" y="11308"/>
                </a:lnTo>
                <a:lnTo>
                  <a:pt x="10088" y="11333"/>
                </a:lnTo>
                <a:lnTo>
                  <a:pt x="9941" y="11308"/>
                </a:lnTo>
                <a:lnTo>
                  <a:pt x="9868" y="11284"/>
                </a:lnTo>
                <a:lnTo>
                  <a:pt x="9819" y="11235"/>
                </a:lnTo>
                <a:lnTo>
                  <a:pt x="8476" y="9892"/>
                </a:lnTo>
                <a:lnTo>
                  <a:pt x="8427" y="9843"/>
                </a:lnTo>
                <a:lnTo>
                  <a:pt x="8354" y="9818"/>
                </a:lnTo>
                <a:lnTo>
                  <a:pt x="8207" y="9794"/>
                </a:lnTo>
                <a:lnTo>
                  <a:pt x="8061" y="9818"/>
                </a:lnTo>
                <a:lnTo>
                  <a:pt x="7987" y="9843"/>
                </a:lnTo>
                <a:lnTo>
                  <a:pt x="7938" y="9892"/>
                </a:lnTo>
                <a:lnTo>
                  <a:pt x="6595" y="11235"/>
                </a:lnTo>
                <a:lnTo>
                  <a:pt x="6546" y="11284"/>
                </a:lnTo>
                <a:lnTo>
                  <a:pt x="6473" y="11308"/>
                </a:lnTo>
                <a:lnTo>
                  <a:pt x="6326" y="11333"/>
                </a:lnTo>
                <a:lnTo>
                  <a:pt x="6180" y="11308"/>
                </a:lnTo>
                <a:lnTo>
                  <a:pt x="6107" y="11284"/>
                </a:lnTo>
                <a:lnTo>
                  <a:pt x="6058" y="11235"/>
                </a:lnTo>
                <a:lnTo>
                  <a:pt x="5179" y="10356"/>
                </a:lnTo>
                <a:lnTo>
                  <a:pt x="5130" y="10307"/>
                </a:lnTo>
                <a:lnTo>
                  <a:pt x="5105" y="10234"/>
                </a:lnTo>
                <a:lnTo>
                  <a:pt x="5081" y="10087"/>
                </a:lnTo>
                <a:lnTo>
                  <a:pt x="5105" y="9941"/>
                </a:lnTo>
                <a:lnTo>
                  <a:pt x="5130" y="9867"/>
                </a:lnTo>
                <a:lnTo>
                  <a:pt x="5179" y="9818"/>
                </a:lnTo>
                <a:lnTo>
                  <a:pt x="6522" y="8475"/>
                </a:lnTo>
                <a:lnTo>
                  <a:pt x="6571" y="8426"/>
                </a:lnTo>
                <a:lnTo>
                  <a:pt x="6595" y="8353"/>
                </a:lnTo>
                <a:lnTo>
                  <a:pt x="6620" y="8207"/>
                </a:lnTo>
                <a:lnTo>
                  <a:pt x="6595" y="8060"/>
                </a:lnTo>
                <a:lnTo>
                  <a:pt x="6571" y="7987"/>
                </a:lnTo>
                <a:lnTo>
                  <a:pt x="6522" y="7938"/>
                </a:lnTo>
                <a:lnTo>
                  <a:pt x="5179" y="6595"/>
                </a:lnTo>
                <a:lnTo>
                  <a:pt x="5130" y="6546"/>
                </a:lnTo>
                <a:lnTo>
                  <a:pt x="5105" y="6473"/>
                </a:lnTo>
                <a:lnTo>
                  <a:pt x="5081" y="6326"/>
                </a:lnTo>
                <a:lnTo>
                  <a:pt x="5105" y="6179"/>
                </a:lnTo>
                <a:lnTo>
                  <a:pt x="5130" y="6106"/>
                </a:lnTo>
                <a:lnTo>
                  <a:pt x="5179" y="6057"/>
                </a:lnTo>
                <a:lnTo>
                  <a:pt x="6058" y="5178"/>
                </a:lnTo>
                <a:lnTo>
                  <a:pt x="6107" y="5129"/>
                </a:lnTo>
                <a:lnTo>
                  <a:pt x="6180" y="5105"/>
                </a:lnTo>
                <a:lnTo>
                  <a:pt x="6326" y="5080"/>
                </a:lnTo>
                <a:lnTo>
                  <a:pt x="6473" y="5105"/>
                </a:lnTo>
                <a:lnTo>
                  <a:pt x="6546" y="5129"/>
                </a:lnTo>
                <a:lnTo>
                  <a:pt x="6595" y="5178"/>
                </a:lnTo>
                <a:lnTo>
                  <a:pt x="7938" y="6521"/>
                </a:lnTo>
                <a:lnTo>
                  <a:pt x="7987" y="6570"/>
                </a:lnTo>
                <a:lnTo>
                  <a:pt x="8061" y="6595"/>
                </a:lnTo>
                <a:lnTo>
                  <a:pt x="8207" y="6619"/>
                </a:lnTo>
                <a:lnTo>
                  <a:pt x="8354" y="6595"/>
                </a:lnTo>
                <a:lnTo>
                  <a:pt x="8427" y="6570"/>
                </a:lnTo>
                <a:lnTo>
                  <a:pt x="8476" y="6521"/>
                </a:lnTo>
                <a:lnTo>
                  <a:pt x="9819" y="5178"/>
                </a:lnTo>
                <a:lnTo>
                  <a:pt x="9868" y="5129"/>
                </a:lnTo>
                <a:lnTo>
                  <a:pt x="9941" y="5105"/>
                </a:lnTo>
                <a:lnTo>
                  <a:pt x="10088" y="5080"/>
                </a:lnTo>
                <a:close/>
                <a:moveTo>
                  <a:pt x="5130" y="0"/>
                </a:moveTo>
                <a:lnTo>
                  <a:pt x="4934" y="25"/>
                </a:lnTo>
                <a:lnTo>
                  <a:pt x="4739" y="74"/>
                </a:lnTo>
                <a:lnTo>
                  <a:pt x="4568" y="171"/>
                </a:lnTo>
                <a:lnTo>
                  <a:pt x="4397" y="293"/>
                </a:lnTo>
                <a:lnTo>
                  <a:pt x="294" y="4397"/>
                </a:lnTo>
                <a:lnTo>
                  <a:pt x="172" y="4568"/>
                </a:lnTo>
                <a:lnTo>
                  <a:pt x="74" y="4738"/>
                </a:lnTo>
                <a:lnTo>
                  <a:pt x="25" y="4934"/>
                </a:lnTo>
                <a:lnTo>
                  <a:pt x="1" y="5129"/>
                </a:lnTo>
                <a:lnTo>
                  <a:pt x="1" y="11284"/>
                </a:lnTo>
                <a:lnTo>
                  <a:pt x="25" y="11479"/>
                </a:lnTo>
                <a:lnTo>
                  <a:pt x="74" y="11675"/>
                </a:lnTo>
                <a:lnTo>
                  <a:pt x="172" y="11846"/>
                </a:lnTo>
                <a:lnTo>
                  <a:pt x="294" y="12017"/>
                </a:lnTo>
                <a:lnTo>
                  <a:pt x="4397" y="16120"/>
                </a:lnTo>
                <a:lnTo>
                  <a:pt x="4568" y="16242"/>
                </a:lnTo>
                <a:lnTo>
                  <a:pt x="4739" y="16339"/>
                </a:lnTo>
                <a:lnTo>
                  <a:pt x="4934" y="16388"/>
                </a:lnTo>
                <a:lnTo>
                  <a:pt x="5130" y="16413"/>
                </a:lnTo>
                <a:lnTo>
                  <a:pt x="11284" y="16413"/>
                </a:lnTo>
                <a:lnTo>
                  <a:pt x="11480" y="16388"/>
                </a:lnTo>
                <a:lnTo>
                  <a:pt x="11675" y="16339"/>
                </a:lnTo>
                <a:lnTo>
                  <a:pt x="11846" y="16242"/>
                </a:lnTo>
                <a:lnTo>
                  <a:pt x="12017" y="16120"/>
                </a:lnTo>
                <a:lnTo>
                  <a:pt x="16120" y="12017"/>
                </a:lnTo>
                <a:lnTo>
                  <a:pt x="16242" y="11846"/>
                </a:lnTo>
                <a:lnTo>
                  <a:pt x="16340" y="11675"/>
                </a:lnTo>
                <a:lnTo>
                  <a:pt x="16389" y="11479"/>
                </a:lnTo>
                <a:lnTo>
                  <a:pt x="16413" y="11284"/>
                </a:lnTo>
                <a:lnTo>
                  <a:pt x="16413" y="5129"/>
                </a:lnTo>
                <a:lnTo>
                  <a:pt x="16389" y="4934"/>
                </a:lnTo>
                <a:lnTo>
                  <a:pt x="16340" y="4738"/>
                </a:lnTo>
                <a:lnTo>
                  <a:pt x="16242" y="4568"/>
                </a:lnTo>
                <a:lnTo>
                  <a:pt x="16120" y="4397"/>
                </a:lnTo>
                <a:lnTo>
                  <a:pt x="12017" y="293"/>
                </a:lnTo>
                <a:lnTo>
                  <a:pt x="11846" y="171"/>
                </a:lnTo>
                <a:lnTo>
                  <a:pt x="11675" y="74"/>
                </a:lnTo>
                <a:lnTo>
                  <a:pt x="11480" y="25"/>
                </a:lnTo>
                <a:lnTo>
                  <a:pt x="11284"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243" name="Google Shape;1243;p48"/>
          <p:cNvGrpSpPr/>
          <p:nvPr/>
        </p:nvGrpSpPr>
        <p:grpSpPr>
          <a:xfrm>
            <a:off x="4280686" y="3775560"/>
            <a:ext cx="393045" cy="332833"/>
            <a:chOff x="5275975" y="4344850"/>
            <a:chExt cx="470150" cy="398125"/>
          </a:xfrm>
        </p:grpSpPr>
        <p:sp>
          <p:nvSpPr>
            <p:cNvPr id="1244" name="Google Shape;1244;p48"/>
            <p:cNvSpPr/>
            <p:nvPr/>
          </p:nvSpPr>
          <p:spPr>
            <a:xfrm>
              <a:off x="5661250" y="4690450"/>
              <a:ext cx="65950" cy="52525"/>
            </a:xfrm>
            <a:custGeom>
              <a:avLst/>
              <a:gdLst/>
              <a:ahLst/>
              <a:cxnLst/>
              <a:rect l="l" t="t" r="r" b="b"/>
              <a:pathLst>
                <a:path w="2638" h="2101" extrusionOk="0">
                  <a:moveTo>
                    <a:pt x="0" y="0"/>
                  </a:moveTo>
                  <a:lnTo>
                    <a:pt x="0" y="782"/>
                  </a:lnTo>
                  <a:lnTo>
                    <a:pt x="25" y="1050"/>
                  </a:lnTo>
                  <a:lnTo>
                    <a:pt x="122" y="1295"/>
                  </a:lnTo>
                  <a:lnTo>
                    <a:pt x="244" y="1514"/>
                  </a:lnTo>
                  <a:lnTo>
                    <a:pt x="391" y="1710"/>
                  </a:lnTo>
                  <a:lnTo>
                    <a:pt x="586" y="1856"/>
                  </a:lnTo>
                  <a:lnTo>
                    <a:pt x="806" y="1978"/>
                  </a:lnTo>
                  <a:lnTo>
                    <a:pt x="1050" y="2076"/>
                  </a:lnTo>
                  <a:lnTo>
                    <a:pt x="1319" y="2100"/>
                  </a:lnTo>
                  <a:lnTo>
                    <a:pt x="1588" y="2076"/>
                  </a:lnTo>
                  <a:lnTo>
                    <a:pt x="1832" y="1978"/>
                  </a:lnTo>
                  <a:lnTo>
                    <a:pt x="2052" y="1856"/>
                  </a:lnTo>
                  <a:lnTo>
                    <a:pt x="2247" y="1710"/>
                  </a:lnTo>
                  <a:lnTo>
                    <a:pt x="2418" y="1514"/>
                  </a:lnTo>
                  <a:lnTo>
                    <a:pt x="2540" y="1295"/>
                  </a:lnTo>
                  <a:lnTo>
                    <a:pt x="2613" y="1050"/>
                  </a:lnTo>
                  <a:lnTo>
                    <a:pt x="2638" y="782"/>
                  </a:lnTo>
                  <a:lnTo>
                    <a:pt x="2638"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45" name="Google Shape;1245;p48"/>
            <p:cNvSpPr/>
            <p:nvPr/>
          </p:nvSpPr>
          <p:spPr>
            <a:xfrm>
              <a:off x="5294900" y="4690450"/>
              <a:ext cx="65950" cy="52525"/>
            </a:xfrm>
            <a:custGeom>
              <a:avLst/>
              <a:gdLst/>
              <a:ahLst/>
              <a:cxnLst/>
              <a:rect l="l" t="t" r="r" b="b"/>
              <a:pathLst>
                <a:path w="2638" h="2101" extrusionOk="0">
                  <a:moveTo>
                    <a:pt x="0" y="0"/>
                  </a:moveTo>
                  <a:lnTo>
                    <a:pt x="0" y="782"/>
                  </a:lnTo>
                  <a:lnTo>
                    <a:pt x="25" y="1050"/>
                  </a:lnTo>
                  <a:lnTo>
                    <a:pt x="98" y="1295"/>
                  </a:lnTo>
                  <a:lnTo>
                    <a:pt x="220" y="1514"/>
                  </a:lnTo>
                  <a:lnTo>
                    <a:pt x="391" y="1710"/>
                  </a:lnTo>
                  <a:lnTo>
                    <a:pt x="586" y="1856"/>
                  </a:lnTo>
                  <a:lnTo>
                    <a:pt x="806" y="1978"/>
                  </a:lnTo>
                  <a:lnTo>
                    <a:pt x="1050" y="2076"/>
                  </a:lnTo>
                  <a:lnTo>
                    <a:pt x="1319" y="2100"/>
                  </a:lnTo>
                  <a:lnTo>
                    <a:pt x="1588" y="2076"/>
                  </a:lnTo>
                  <a:lnTo>
                    <a:pt x="1832" y="1978"/>
                  </a:lnTo>
                  <a:lnTo>
                    <a:pt x="2052" y="1856"/>
                  </a:lnTo>
                  <a:lnTo>
                    <a:pt x="2247" y="1710"/>
                  </a:lnTo>
                  <a:lnTo>
                    <a:pt x="2394" y="1514"/>
                  </a:lnTo>
                  <a:lnTo>
                    <a:pt x="2516" y="1295"/>
                  </a:lnTo>
                  <a:lnTo>
                    <a:pt x="2614" y="1050"/>
                  </a:lnTo>
                  <a:lnTo>
                    <a:pt x="2638" y="782"/>
                  </a:lnTo>
                  <a:lnTo>
                    <a:pt x="2638"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46" name="Google Shape;1246;p48"/>
            <p:cNvSpPr/>
            <p:nvPr/>
          </p:nvSpPr>
          <p:spPr>
            <a:xfrm>
              <a:off x="5275975" y="4344850"/>
              <a:ext cx="470150" cy="334025"/>
            </a:xfrm>
            <a:custGeom>
              <a:avLst/>
              <a:gdLst/>
              <a:ahLst/>
              <a:cxnLst/>
              <a:rect l="l" t="t" r="r" b="b"/>
              <a:pathLst>
                <a:path w="18806" h="13361" extrusionOk="0">
                  <a:moveTo>
                    <a:pt x="10062" y="1344"/>
                  </a:moveTo>
                  <a:lnTo>
                    <a:pt x="10673" y="1368"/>
                  </a:lnTo>
                  <a:lnTo>
                    <a:pt x="11699" y="1442"/>
                  </a:lnTo>
                  <a:lnTo>
                    <a:pt x="12529" y="1564"/>
                  </a:lnTo>
                  <a:lnTo>
                    <a:pt x="13164" y="1686"/>
                  </a:lnTo>
                  <a:lnTo>
                    <a:pt x="13628" y="1808"/>
                  </a:lnTo>
                  <a:lnTo>
                    <a:pt x="13946" y="1906"/>
                  </a:lnTo>
                  <a:lnTo>
                    <a:pt x="14166" y="2003"/>
                  </a:lnTo>
                  <a:lnTo>
                    <a:pt x="14214" y="2052"/>
                  </a:lnTo>
                  <a:lnTo>
                    <a:pt x="14288" y="2174"/>
                  </a:lnTo>
                  <a:lnTo>
                    <a:pt x="14459" y="2638"/>
                  </a:lnTo>
                  <a:lnTo>
                    <a:pt x="14678" y="3273"/>
                  </a:lnTo>
                  <a:lnTo>
                    <a:pt x="14898" y="4006"/>
                  </a:lnTo>
                  <a:lnTo>
                    <a:pt x="15313" y="5374"/>
                  </a:lnTo>
                  <a:lnTo>
                    <a:pt x="15484" y="5984"/>
                  </a:lnTo>
                  <a:lnTo>
                    <a:pt x="15460" y="6033"/>
                  </a:lnTo>
                  <a:lnTo>
                    <a:pt x="15411" y="6106"/>
                  </a:lnTo>
                  <a:lnTo>
                    <a:pt x="15313" y="6180"/>
                  </a:lnTo>
                  <a:lnTo>
                    <a:pt x="15167" y="6277"/>
                  </a:lnTo>
                  <a:lnTo>
                    <a:pt x="14972" y="6399"/>
                  </a:lnTo>
                  <a:lnTo>
                    <a:pt x="14727" y="6522"/>
                  </a:lnTo>
                  <a:lnTo>
                    <a:pt x="14410" y="6619"/>
                  </a:lnTo>
                  <a:lnTo>
                    <a:pt x="14068" y="6741"/>
                  </a:lnTo>
                  <a:lnTo>
                    <a:pt x="13677" y="6864"/>
                  </a:lnTo>
                  <a:lnTo>
                    <a:pt x="13213" y="6986"/>
                  </a:lnTo>
                  <a:lnTo>
                    <a:pt x="12725" y="7083"/>
                  </a:lnTo>
                  <a:lnTo>
                    <a:pt x="12163" y="7181"/>
                  </a:lnTo>
                  <a:lnTo>
                    <a:pt x="11552" y="7254"/>
                  </a:lnTo>
                  <a:lnTo>
                    <a:pt x="10893" y="7303"/>
                  </a:lnTo>
                  <a:lnTo>
                    <a:pt x="10185" y="7352"/>
                  </a:lnTo>
                  <a:lnTo>
                    <a:pt x="8622" y="7352"/>
                  </a:lnTo>
                  <a:lnTo>
                    <a:pt x="7913" y="7303"/>
                  </a:lnTo>
                  <a:lnTo>
                    <a:pt x="7254" y="7254"/>
                  </a:lnTo>
                  <a:lnTo>
                    <a:pt x="6643" y="7181"/>
                  </a:lnTo>
                  <a:lnTo>
                    <a:pt x="6082" y="7083"/>
                  </a:lnTo>
                  <a:lnTo>
                    <a:pt x="5593" y="6986"/>
                  </a:lnTo>
                  <a:lnTo>
                    <a:pt x="5129" y="6864"/>
                  </a:lnTo>
                  <a:lnTo>
                    <a:pt x="4738" y="6741"/>
                  </a:lnTo>
                  <a:lnTo>
                    <a:pt x="4396" y="6619"/>
                  </a:lnTo>
                  <a:lnTo>
                    <a:pt x="4079" y="6522"/>
                  </a:lnTo>
                  <a:lnTo>
                    <a:pt x="3835" y="6399"/>
                  </a:lnTo>
                  <a:lnTo>
                    <a:pt x="3639" y="6277"/>
                  </a:lnTo>
                  <a:lnTo>
                    <a:pt x="3493" y="6180"/>
                  </a:lnTo>
                  <a:lnTo>
                    <a:pt x="3395" y="6106"/>
                  </a:lnTo>
                  <a:lnTo>
                    <a:pt x="3346" y="6033"/>
                  </a:lnTo>
                  <a:lnTo>
                    <a:pt x="3322" y="5984"/>
                  </a:lnTo>
                  <a:lnTo>
                    <a:pt x="3493" y="5374"/>
                  </a:lnTo>
                  <a:lnTo>
                    <a:pt x="3908" y="4006"/>
                  </a:lnTo>
                  <a:lnTo>
                    <a:pt x="4128" y="3273"/>
                  </a:lnTo>
                  <a:lnTo>
                    <a:pt x="4347" y="2638"/>
                  </a:lnTo>
                  <a:lnTo>
                    <a:pt x="4518" y="2174"/>
                  </a:lnTo>
                  <a:lnTo>
                    <a:pt x="4592" y="2052"/>
                  </a:lnTo>
                  <a:lnTo>
                    <a:pt x="4641" y="2003"/>
                  </a:lnTo>
                  <a:lnTo>
                    <a:pt x="4860" y="1906"/>
                  </a:lnTo>
                  <a:lnTo>
                    <a:pt x="5178" y="1808"/>
                  </a:lnTo>
                  <a:lnTo>
                    <a:pt x="5642" y="1686"/>
                  </a:lnTo>
                  <a:lnTo>
                    <a:pt x="6277" y="1564"/>
                  </a:lnTo>
                  <a:lnTo>
                    <a:pt x="7107" y="1442"/>
                  </a:lnTo>
                  <a:lnTo>
                    <a:pt x="8133" y="1368"/>
                  </a:lnTo>
                  <a:lnTo>
                    <a:pt x="8744" y="1344"/>
                  </a:lnTo>
                  <a:close/>
                  <a:moveTo>
                    <a:pt x="11919" y="9916"/>
                  </a:moveTo>
                  <a:lnTo>
                    <a:pt x="12016" y="9941"/>
                  </a:lnTo>
                  <a:lnTo>
                    <a:pt x="12090" y="9990"/>
                  </a:lnTo>
                  <a:lnTo>
                    <a:pt x="12138" y="10063"/>
                  </a:lnTo>
                  <a:lnTo>
                    <a:pt x="12163" y="10161"/>
                  </a:lnTo>
                  <a:lnTo>
                    <a:pt x="12138" y="10258"/>
                  </a:lnTo>
                  <a:lnTo>
                    <a:pt x="12090" y="10332"/>
                  </a:lnTo>
                  <a:lnTo>
                    <a:pt x="12016" y="10380"/>
                  </a:lnTo>
                  <a:lnTo>
                    <a:pt x="11919" y="10405"/>
                  </a:lnTo>
                  <a:lnTo>
                    <a:pt x="6887" y="10405"/>
                  </a:lnTo>
                  <a:lnTo>
                    <a:pt x="6790" y="10380"/>
                  </a:lnTo>
                  <a:lnTo>
                    <a:pt x="6717" y="10332"/>
                  </a:lnTo>
                  <a:lnTo>
                    <a:pt x="6668" y="10258"/>
                  </a:lnTo>
                  <a:lnTo>
                    <a:pt x="6643" y="10161"/>
                  </a:lnTo>
                  <a:lnTo>
                    <a:pt x="6668" y="10063"/>
                  </a:lnTo>
                  <a:lnTo>
                    <a:pt x="6717" y="9990"/>
                  </a:lnTo>
                  <a:lnTo>
                    <a:pt x="6790" y="9941"/>
                  </a:lnTo>
                  <a:lnTo>
                    <a:pt x="6887" y="9916"/>
                  </a:lnTo>
                  <a:close/>
                  <a:moveTo>
                    <a:pt x="11626" y="10991"/>
                  </a:moveTo>
                  <a:lnTo>
                    <a:pt x="11723" y="11015"/>
                  </a:lnTo>
                  <a:lnTo>
                    <a:pt x="11797" y="11064"/>
                  </a:lnTo>
                  <a:lnTo>
                    <a:pt x="11845" y="11138"/>
                  </a:lnTo>
                  <a:lnTo>
                    <a:pt x="11870" y="11235"/>
                  </a:lnTo>
                  <a:lnTo>
                    <a:pt x="11845" y="11333"/>
                  </a:lnTo>
                  <a:lnTo>
                    <a:pt x="11797" y="11406"/>
                  </a:lnTo>
                  <a:lnTo>
                    <a:pt x="11723" y="11455"/>
                  </a:lnTo>
                  <a:lnTo>
                    <a:pt x="11626" y="11479"/>
                  </a:lnTo>
                  <a:lnTo>
                    <a:pt x="7181" y="11479"/>
                  </a:lnTo>
                  <a:lnTo>
                    <a:pt x="7083" y="11455"/>
                  </a:lnTo>
                  <a:lnTo>
                    <a:pt x="7010" y="11406"/>
                  </a:lnTo>
                  <a:lnTo>
                    <a:pt x="6961" y="11333"/>
                  </a:lnTo>
                  <a:lnTo>
                    <a:pt x="6936" y="11235"/>
                  </a:lnTo>
                  <a:lnTo>
                    <a:pt x="6961" y="11138"/>
                  </a:lnTo>
                  <a:lnTo>
                    <a:pt x="7010" y="11064"/>
                  </a:lnTo>
                  <a:lnTo>
                    <a:pt x="7083" y="11015"/>
                  </a:lnTo>
                  <a:lnTo>
                    <a:pt x="7181" y="10991"/>
                  </a:lnTo>
                  <a:close/>
                  <a:moveTo>
                    <a:pt x="4152" y="9110"/>
                  </a:moveTo>
                  <a:lnTo>
                    <a:pt x="4299" y="9159"/>
                  </a:lnTo>
                  <a:lnTo>
                    <a:pt x="4470" y="9208"/>
                  </a:lnTo>
                  <a:lnTo>
                    <a:pt x="4616" y="9281"/>
                  </a:lnTo>
                  <a:lnTo>
                    <a:pt x="4763" y="9379"/>
                  </a:lnTo>
                  <a:lnTo>
                    <a:pt x="4885" y="9501"/>
                  </a:lnTo>
                  <a:lnTo>
                    <a:pt x="5129" y="9745"/>
                  </a:lnTo>
                  <a:lnTo>
                    <a:pt x="5324" y="10039"/>
                  </a:lnTo>
                  <a:lnTo>
                    <a:pt x="5471" y="10332"/>
                  </a:lnTo>
                  <a:lnTo>
                    <a:pt x="5569" y="10649"/>
                  </a:lnTo>
                  <a:lnTo>
                    <a:pt x="5593" y="10796"/>
                  </a:lnTo>
                  <a:lnTo>
                    <a:pt x="5593" y="10918"/>
                  </a:lnTo>
                  <a:lnTo>
                    <a:pt x="5593" y="11064"/>
                  </a:lnTo>
                  <a:lnTo>
                    <a:pt x="5569" y="11162"/>
                  </a:lnTo>
                  <a:lnTo>
                    <a:pt x="5520" y="11260"/>
                  </a:lnTo>
                  <a:lnTo>
                    <a:pt x="5471" y="11357"/>
                  </a:lnTo>
                  <a:lnTo>
                    <a:pt x="5398" y="11431"/>
                  </a:lnTo>
                  <a:lnTo>
                    <a:pt x="5324" y="11504"/>
                  </a:lnTo>
                  <a:lnTo>
                    <a:pt x="5129" y="11602"/>
                  </a:lnTo>
                  <a:lnTo>
                    <a:pt x="4885" y="11675"/>
                  </a:lnTo>
                  <a:lnTo>
                    <a:pt x="4616" y="11699"/>
                  </a:lnTo>
                  <a:lnTo>
                    <a:pt x="4299" y="11724"/>
                  </a:lnTo>
                  <a:lnTo>
                    <a:pt x="3981" y="11724"/>
                  </a:lnTo>
                  <a:lnTo>
                    <a:pt x="3639" y="11699"/>
                  </a:lnTo>
                  <a:lnTo>
                    <a:pt x="3346" y="11626"/>
                  </a:lnTo>
                  <a:lnTo>
                    <a:pt x="3077" y="11504"/>
                  </a:lnTo>
                  <a:lnTo>
                    <a:pt x="2833" y="11333"/>
                  </a:lnTo>
                  <a:lnTo>
                    <a:pt x="2638" y="11162"/>
                  </a:lnTo>
                  <a:lnTo>
                    <a:pt x="2467" y="10918"/>
                  </a:lnTo>
                  <a:lnTo>
                    <a:pt x="2418" y="10820"/>
                  </a:lnTo>
                  <a:lnTo>
                    <a:pt x="2394" y="10674"/>
                  </a:lnTo>
                  <a:lnTo>
                    <a:pt x="2369" y="10551"/>
                  </a:lnTo>
                  <a:lnTo>
                    <a:pt x="2345" y="10429"/>
                  </a:lnTo>
                  <a:lnTo>
                    <a:pt x="2369" y="10283"/>
                  </a:lnTo>
                  <a:lnTo>
                    <a:pt x="2394" y="10161"/>
                  </a:lnTo>
                  <a:lnTo>
                    <a:pt x="2418" y="10039"/>
                  </a:lnTo>
                  <a:lnTo>
                    <a:pt x="2467" y="9916"/>
                  </a:lnTo>
                  <a:lnTo>
                    <a:pt x="2638" y="9697"/>
                  </a:lnTo>
                  <a:lnTo>
                    <a:pt x="2833" y="9501"/>
                  </a:lnTo>
                  <a:lnTo>
                    <a:pt x="3077" y="9330"/>
                  </a:lnTo>
                  <a:lnTo>
                    <a:pt x="3346" y="9208"/>
                  </a:lnTo>
                  <a:lnTo>
                    <a:pt x="3639" y="9135"/>
                  </a:lnTo>
                  <a:lnTo>
                    <a:pt x="3981" y="9110"/>
                  </a:lnTo>
                  <a:close/>
                  <a:moveTo>
                    <a:pt x="14825" y="9110"/>
                  </a:moveTo>
                  <a:lnTo>
                    <a:pt x="15167" y="9135"/>
                  </a:lnTo>
                  <a:lnTo>
                    <a:pt x="15460" y="9208"/>
                  </a:lnTo>
                  <a:lnTo>
                    <a:pt x="15729" y="9330"/>
                  </a:lnTo>
                  <a:lnTo>
                    <a:pt x="15973" y="9501"/>
                  </a:lnTo>
                  <a:lnTo>
                    <a:pt x="16168" y="9697"/>
                  </a:lnTo>
                  <a:lnTo>
                    <a:pt x="16339" y="9916"/>
                  </a:lnTo>
                  <a:lnTo>
                    <a:pt x="16388" y="10039"/>
                  </a:lnTo>
                  <a:lnTo>
                    <a:pt x="16412" y="10161"/>
                  </a:lnTo>
                  <a:lnTo>
                    <a:pt x="16437" y="10283"/>
                  </a:lnTo>
                  <a:lnTo>
                    <a:pt x="16461" y="10429"/>
                  </a:lnTo>
                  <a:lnTo>
                    <a:pt x="16437" y="10551"/>
                  </a:lnTo>
                  <a:lnTo>
                    <a:pt x="16412" y="10674"/>
                  </a:lnTo>
                  <a:lnTo>
                    <a:pt x="16388" y="10820"/>
                  </a:lnTo>
                  <a:lnTo>
                    <a:pt x="16339" y="10918"/>
                  </a:lnTo>
                  <a:lnTo>
                    <a:pt x="16168" y="11162"/>
                  </a:lnTo>
                  <a:lnTo>
                    <a:pt x="15973" y="11333"/>
                  </a:lnTo>
                  <a:lnTo>
                    <a:pt x="15729" y="11504"/>
                  </a:lnTo>
                  <a:lnTo>
                    <a:pt x="15460" y="11626"/>
                  </a:lnTo>
                  <a:lnTo>
                    <a:pt x="15167" y="11699"/>
                  </a:lnTo>
                  <a:lnTo>
                    <a:pt x="14825" y="11724"/>
                  </a:lnTo>
                  <a:lnTo>
                    <a:pt x="14507" y="11724"/>
                  </a:lnTo>
                  <a:lnTo>
                    <a:pt x="14190" y="11699"/>
                  </a:lnTo>
                  <a:lnTo>
                    <a:pt x="13921" y="11675"/>
                  </a:lnTo>
                  <a:lnTo>
                    <a:pt x="13677" y="11602"/>
                  </a:lnTo>
                  <a:lnTo>
                    <a:pt x="13482" y="11504"/>
                  </a:lnTo>
                  <a:lnTo>
                    <a:pt x="13408" y="11431"/>
                  </a:lnTo>
                  <a:lnTo>
                    <a:pt x="13335" y="11357"/>
                  </a:lnTo>
                  <a:lnTo>
                    <a:pt x="13286" y="11260"/>
                  </a:lnTo>
                  <a:lnTo>
                    <a:pt x="13237" y="11162"/>
                  </a:lnTo>
                  <a:lnTo>
                    <a:pt x="13213" y="11064"/>
                  </a:lnTo>
                  <a:lnTo>
                    <a:pt x="13213" y="10918"/>
                  </a:lnTo>
                  <a:lnTo>
                    <a:pt x="13213" y="10796"/>
                  </a:lnTo>
                  <a:lnTo>
                    <a:pt x="13237" y="10649"/>
                  </a:lnTo>
                  <a:lnTo>
                    <a:pt x="13335" y="10332"/>
                  </a:lnTo>
                  <a:lnTo>
                    <a:pt x="13482" y="10039"/>
                  </a:lnTo>
                  <a:lnTo>
                    <a:pt x="13677" y="9745"/>
                  </a:lnTo>
                  <a:lnTo>
                    <a:pt x="13921" y="9501"/>
                  </a:lnTo>
                  <a:lnTo>
                    <a:pt x="14043" y="9379"/>
                  </a:lnTo>
                  <a:lnTo>
                    <a:pt x="14190" y="9281"/>
                  </a:lnTo>
                  <a:lnTo>
                    <a:pt x="14337" y="9208"/>
                  </a:lnTo>
                  <a:lnTo>
                    <a:pt x="14507" y="9159"/>
                  </a:lnTo>
                  <a:lnTo>
                    <a:pt x="14654" y="9110"/>
                  </a:lnTo>
                  <a:close/>
                  <a:moveTo>
                    <a:pt x="9403" y="1"/>
                  </a:moveTo>
                  <a:lnTo>
                    <a:pt x="8280" y="25"/>
                  </a:lnTo>
                  <a:lnTo>
                    <a:pt x="7303" y="74"/>
                  </a:lnTo>
                  <a:lnTo>
                    <a:pt x="6497" y="147"/>
                  </a:lnTo>
                  <a:lnTo>
                    <a:pt x="5837" y="220"/>
                  </a:lnTo>
                  <a:lnTo>
                    <a:pt x="5324" y="318"/>
                  </a:lnTo>
                  <a:lnTo>
                    <a:pt x="4958" y="391"/>
                  </a:lnTo>
                  <a:lnTo>
                    <a:pt x="4665" y="440"/>
                  </a:lnTo>
                  <a:lnTo>
                    <a:pt x="4421" y="538"/>
                  </a:lnTo>
                  <a:lnTo>
                    <a:pt x="4201" y="660"/>
                  </a:lnTo>
                  <a:lnTo>
                    <a:pt x="3981" y="807"/>
                  </a:lnTo>
                  <a:lnTo>
                    <a:pt x="3761" y="978"/>
                  </a:lnTo>
                  <a:lnTo>
                    <a:pt x="3590" y="1173"/>
                  </a:lnTo>
                  <a:lnTo>
                    <a:pt x="3419" y="1368"/>
                  </a:lnTo>
                  <a:lnTo>
                    <a:pt x="3273" y="1588"/>
                  </a:lnTo>
                  <a:lnTo>
                    <a:pt x="3175" y="1808"/>
                  </a:lnTo>
                  <a:lnTo>
                    <a:pt x="2272" y="4153"/>
                  </a:lnTo>
                  <a:lnTo>
                    <a:pt x="928" y="4153"/>
                  </a:lnTo>
                  <a:lnTo>
                    <a:pt x="831" y="4177"/>
                  </a:lnTo>
                  <a:lnTo>
                    <a:pt x="733" y="4226"/>
                  </a:lnTo>
                  <a:lnTo>
                    <a:pt x="635" y="4299"/>
                  </a:lnTo>
                  <a:lnTo>
                    <a:pt x="464" y="4446"/>
                  </a:lnTo>
                  <a:lnTo>
                    <a:pt x="293" y="4641"/>
                  </a:lnTo>
                  <a:lnTo>
                    <a:pt x="171" y="4861"/>
                  </a:lnTo>
                  <a:lnTo>
                    <a:pt x="73" y="5105"/>
                  </a:lnTo>
                  <a:lnTo>
                    <a:pt x="25" y="5349"/>
                  </a:lnTo>
                  <a:lnTo>
                    <a:pt x="0" y="5569"/>
                  </a:lnTo>
                  <a:lnTo>
                    <a:pt x="25" y="5764"/>
                  </a:lnTo>
                  <a:lnTo>
                    <a:pt x="73" y="5911"/>
                  </a:lnTo>
                  <a:lnTo>
                    <a:pt x="171" y="6033"/>
                  </a:lnTo>
                  <a:lnTo>
                    <a:pt x="293" y="6106"/>
                  </a:lnTo>
                  <a:lnTo>
                    <a:pt x="464" y="6155"/>
                  </a:lnTo>
                  <a:lnTo>
                    <a:pt x="635" y="6204"/>
                  </a:lnTo>
                  <a:lnTo>
                    <a:pt x="1466" y="6204"/>
                  </a:lnTo>
                  <a:lnTo>
                    <a:pt x="1148" y="7034"/>
                  </a:lnTo>
                  <a:lnTo>
                    <a:pt x="1002" y="7547"/>
                  </a:lnTo>
                  <a:lnTo>
                    <a:pt x="879" y="8109"/>
                  </a:lnTo>
                  <a:lnTo>
                    <a:pt x="782" y="8695"/>
                  </a:lnTo>
                  <a:lnTo>
                    <a:pt x="757" y="9233"/>
                  </a:lnTo>
                  <a:lnTo>
                    <a:pt x="757" y="13360"/>
                  </a:lnTo>
                  <a:lnTo>
                    <a:pt x="18049" y="13360"/>
                  </a:lnTo>
                  <a:lnTo>
                    <a:pt x="18049" y="9233"/>
                  </a:lnTo>
                  <a:lnTo>
                    <a:pt x="18024" y="8695"/>
                  </a:lnTo>
                  <a:lnTo>
                    <a:pt x="17927" y="8109"/>
                  </a:lnTo>
                  <a:lnTo>
                    <a:pt x="17805" y="7547"/>
                  </a:lnTo>
                  <a:lnTo>
                    <a:pt x="17658" y="7034"/>
                  </a:lnTo>
                  <a:lnTo>
                    <a:pt x="17341" y="6204"/>
                  </a:lnTo>
                  <a:lnTo>
                    <a:pt x="18171" y="6204"/>
                  </a:lnTo>
                  <a:lnTo>
                    <a:pt x="18342" y="6155"/>
                  </a:lnTo>
                  <a:lnTo>
                    <a:pt x="18513" y="6106"/>
                  </a:lnTo>
                  <a:lnTo>
                    <a:pt x="18635" y="6033"/>
                  </a:lnTo>
                  <a:lnTo>
                    <a:pt x="18733" y="5911"/>
                  </a:lnTo>
                  <a:lnTo>
                    <a:pt x="18782" y="5764"/>
                  </a:lnTo>
                  <a:lnTo>
                    <a:pt x="18806" y="5569"/>
                  </a:lnTo>
                  <a:lnTo>
                    <a:pt x="18782" y="5349"/>
                  </a:lnTo>
                  <a:lnTo>
                    <a:pt x="18733" y="5105"/>
                  </a:lnTo>
                  <a:lnTo>
                    <a:pt x="18635" y="4861"/>
                  </a:lnTo>
                  <a:lnTo>
                    <a:pt x="18513" y="4641"/>
                  </a:lnTo>
                  <a:lnTo>
                    <a:pt x="18342" y="4446"/>
                  </a:lnTo>
                  <a:lnTo>
                    <a:pt x="18171" y="4299"/>
                  </a:lnTo>
                  <a:lnTo>
                    <a:pt x="18073" y="4226"/>
                  </a:lnTo>
                  <a:lnTo>
                    <a:pt x="17976" y="4177"/>
                  </a:lnTo>
                  <a:lnTo>
                    <a:pt x="17878" y="4153"/>
                  </a:lnTo>
                  <a:lnTo>
                    <a:pt x="16535" y="4153"/>
                  </a:lnTo>
                  <a:lnTo>
                    <a:pt x="15631" y="1808"/>
                  </a:lnTo>
                  <a:lnTo>
                    <a:pt x="15533" y="1588"/>
                  </a:lnTo>
                  <a:lnTo>
                    <a:pt x="15387" y="1368"/>
                  </a:lnTo>
                  <a:lnTo>
                    <a:pt x="15216" y="1173"/>
                  </a:lnTo>
                  <a:lnTo>
                    <a:pt x="15045" y="978"/>
                  </a:lnTo>
                  <a:lnTo>
                    <a:pt x="14825" y="807"/>
                  </a:lnTo>
                  <a:lnTo>
                    <a:pt x="14605" y="660"/>
                  </a:lnTo>
                  <a:lnTo>
                    <a:pt x="14385" y="538"/>
                  </a:lnTo>
                  <a:lnTo>
                    <a:pt x="14141" y="440"/>
                  </a:lnTo>
                  <a:lnTo>
                    <a:pt x="13848" y="391"/>
                  </a:lnTo>
                  <a:lnTo>
                    <a:pt x="13482" y="318"/>
                  </a:lnTo>
                  <a:lnTo>
                    <a:pt x="12969" y="220"/>
                  </a:lnTo>
                  <a:lnTo>
                    <a:pt x="12309" y="147"/>
                  </a:lnTo>
                  <a:lnTo>
                    <a:pt x="11503" y="74"/>
                  </a:lnTo>
                  <a:lnTo>
                    <a:pt x="10527" y="25"/>
                  </a:lnTo>
                  <a:lnTo>
                    <a:pt x="9403"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247" name="Google Shape;1247;p48"/>
          <p:cNvSpPr/>
          <p:nvPr/>
        </p:nvSpPr>
        <p:spPr>
          <a:xfrm>
            <a:off x="4864301" y="3765502"/>
            <a:ext cx="353252" cy="353231"/>
          </a:xfrm>
          <a:custGeom>
            <a:avLst/>
            <a:gdLst/>
            <a:ahLst/>
            <a:cxnLst/>
            <a:rect l="l" t="t" r="r" b="b"/>
            <a:pathLst>
              <a:path w="16902" h="16901" extrusionOk="0">
                <a:moveTo>
                  <a:pt x="14386" y="757"/>
                </a:moveTo>
                <a:lnTo>
                  <a:pt x="14557" y="782"/>
                </a:lnTo>
                <a:lnTo>
                  <a:pt x="14728" y="806"/>
                </a:lnTo>
                <a:lnTo>
                  <a:pt x="14899" y="831"/>
                </a:lnTo>
                <a:lnTo>
                  <a:pt x="15070" y="904"/>
                </a:lnTo>
                <a:lnTo>
                  <a:pt x="15216" y="977"/>
                </a:lnTo>
                <a:lnTo>
                  <a:pt x="15363" y="1050"/>
                </a:lnTo>
                <a:lnTo>
                  <a:pt x="15509" y="1148"/>
                </a:lnTo>
                <a:lnTo>
                  <a:pt x="15631" y="1270"/>
                </a:lnTo>
                <a:lnTo>
                  <a:pt x="15729" y="1392"/>
                </a:lnTo>
                <a:lnTo>
                  <a:pt x="15827" y="1539"/>
                </a:lnTo>
                <a:lnTo>
                  <a:pt x="15925" y="1661"/>
                </a:lnTo>
                <a:lnTo>
                  <a:pt x="15998" y="1807"/>
                </a:lnTo>
                <a:lnTo>
                  <a:pt x="16047" y="1978"/>
                </a:lnTo>
                <a:lnTo>
                  <a:pt x="16095" y="2125"/>
                </a:lnTo>
                <a:lnTo>
                  <a:pt x="16120" y="2296"/>
                </a:lnTo>
                <a:lnTo>
                  <a:pt x="16144" y="2467"/>
                </a:lnTo>
                <a:lnTo>
                  <a:pt x="16120" y="2565"/>
                </a:lnTo>
                <a:lnTo>
                  <a:pt x="16071" y="2638"/>
                </a:lnTo>
                <a:lnTo>
                  <a:pt x="15998" y="2687"/>
                </a:lnTo>
                <a:lnTo>
                  <a:pt x="15900" y="2711"/>
                </a:lnTo>
                <a:lnTo>
                  <a:pt x="15802" y="2687"/>
                </a:lnTo>
                <a:lnTo>
                  <a:pt x="15729" y="2638"/>
                </a:lnTo>
                <a:lnTo>
                  <a:pt x="15680" y="2565"/>
                </a:lnTo>
                <a:lnTo>
                  <a:pt x="15656" y="2467"/>
                </a:lnTo>
                <a:lnTo>
                  <a:pt x="15631" y="2247"/>
                </a:lnTo>
                <a:lnTo>
                  <a:pt x="15558" y="2003"/>
                </a:lnTo>
                <a:lnTo>
                  <a:pt x="15436" y="1807"/>
                </a:lnTo>
                <a:lnTo>
                  <a:pt x="15290" y="1612"/>
                </a:lnTo>
                <a:lnTo>
                  <a:pt x="15094" y="1466"/>
                </a:lnTo>
                <a:lnTo>
                  <a:pt x="14874" y="1343"/>
                </a:lnTo>
                <a:lnTo>
                  <a:pt x="14630" y="1270"/>
                </a:lnTo>
                <a:lnTo>
                  <a:pt x="14386" y="1246"/>
                </a:lnTo>
                <a:lnTo>
                  <a:pt x="14288" y="1246"/>
                </a:lnTo>
                <a:lnTo>
                  <a:pt x="14215" y="1172"/>
                </a:lnTo>
                <a:lnTo>
                  <a:pt x="14166" y="1099"/>
                </a:lnTo>
                <a:lnTo>
                  <a:pt x="14142" y="1002"/>
                </a:lnTo>
                <a:lnTo>
                  <a:pt x="14166" y="904"/>
                </a:lnTo>
                <a:lnTo>
                  <a:pt x="14215" y="831"/>
                </a:lnTo>
                <a:lnTo>
                  <a:pt x="14288" y="782"/>
                </a:lnTo>
                <a:lnTo>
                  <a:pt x="14386" y="757"/>
                </a:lnTo>
                <a:close/>
                <a:moveTo>
                  <a:pt x="15460" y="0"/>
                </a:moveTo>
                <a:lnTo>
                  <a:pt x="15167" y="25"/>
                </a:lnTo>
                <a:lnTo>
                  <a:pt x="14850" y="49"/>
                </a:lnTo>
                <a:lnTo>
                  <a:pt x="14557" y="122"/>
                </a:lnTo>
                <a:lnTo>
                  <a:pt x="14117" y="244"/>
                </a:lnTo>
                <a:lnTo>
                  <a:pt x="13873" y="318"/>
                </a:lnTo>
                <a:lnTo>
                  <a:pt x="13653" y="415"/>
                </a:lnTo>
                <a:lnTo>
                  <a:pt x="13458" y="537"/>
                </a:lnTo>
                <a:lnTo>
                  <a:pt x="13287" y="660"/>
                </a:lnTo>
                <a:lnTo>
                  <a:pt x="10625" y="3346"/>
                </a:lnTo>
                <a:lnTo>
                  <a:pt x="2858" y="1221"/>
                </a:lnTo>
                <a:lnTo>
                  <a:pt x="2712" y="1197"/>
                </a:lnTo>
                <a:lnTo>
                  <a:pt x="2590" y="1221"/>
                </a:lnTo>
                <a:lnTo>
                  <a:pt x="2467" y="1270"/>
                </a:lnTo>
                <a:lnTo>
                  <a:pt x="2345" y="1343"/>
                </a:lnTo>
                <a:lnTo>
                  <a:pt x="1613" y="2101"/>
                </a:lnTo>
                <a:lnTo>
                  <a:pt x="1539" y="2198"/>
                </a:lnTo>
                <a:lnTo>
                  <a:pt x="1491" y="2296"/>
                </a:lnTo>
                <a:lnTo>
                  <a:pt x="1466" y="2418"/>
                </a:lnTo>
                <a:lnTo>
                  <a:pt x="1466" y="2516"/>
                </a:lnTo>
                <a:lnTo>
                  <a:pt x="1491" y="2613"/>
                </a:lnTo>
                <a:lnTo>
                  <a:pt x="1515" y="2687"/>
                </a:lnTo>
                <a:lnTo>
                  <a:pt x="1613" y="2833"/>
                </a:lnTo>
                <a:lnTo>
                  <a:pt x="1710" y="2907"/>
                </a:lnTo>
                <a:lnTo>
                  <a:pt x="7425" y="6619"/>
                </a:lnTo>
                <a:lnTo>
                  <a:pt x="4177" y="10893"/>
                </a:lnTo>
                <a:lnTo>
                  <a:pt x="929" y="10331"/>
                </a:lnTo>
                <a:lnTo>
                  <a:pt x="831" y="10331"/>
                </a:lnTo>
                <a:lnTo>
                  <a:pt x="709" y="10356"/>
                </a:lnTo>
                <a:lnTo>
                  <a:pt x="611" y="10404"/>
                </a:lnTo>
                <a:lnTo>
                  <a:pt x="514" y="10478"/>
                </a:lnTo>
                <a:lnTo>
                  <a:pt x="147" y="10844"/>
                </a:lnTo>
                <a:lnTo>
                  <a:pt x="74" y="10942"/>
                </a:lnTo>
                <a:lnTo>
                  <a:pt x="25" y="11064"/>
                </a:lnTo>
                <a:lnTo>
                  <a:pt x="1" y="11186"/>
                </a:lnTo>
                <a:lnTo>
                  <a:pt x="1" y="11308"/>
                </a:lnTo>
                <a:lnTo>
                  <a:pt x="50" y="11455"/>
                </a:lnTo>
                <a:lnTo>
                  <a:pt x="147" y="11601"/>
                </a:lnTo>
                <a:lnTo>
                  <a:pt x="245" y="11674"/>
                </a:lnTo>
                <a:lnTo>
                  <a:pt x="3444" y="13457"/>
                </a:lnTo>
                <a:lnTo>
                  <a:pt x="5227" y="16657"/>
                </a:lnTo>
                <a:lnTo>
                  <a:pt x="5301" y="16754"/>
                </a:lnTo>
                <a:lnTo>
                  <a:pt x="5447" y="16852"/>
                </a:lnTo>
                <a:lnTo>
                  <a:pt x="5594" y="16901"/>
                </a:lnTo>
                <a:lnTo>
                  <a:pt x="5716" y="16901"/>
                </a:lnTo>
                <a:lnTo>
                  <a:pt x="5838" y="16877"/>
                </a:lnTo>
                <a:lnTo>
                  <a:pt x="5960" y="16828"/>
                </a:lnTo>
                <a:lnTo>
                  <a:pt x="6058" y="16754"/>
                </a:lnTo>
                <a:lnTo>
                  <a:pt x="6424" y="16388"/>
                </a:lnTo>
                <a:lnTo>
                  <a:pt x="6497" y="16290"/>
                </a:lnTo>
                <a:lnTo>
                  <a:pt x="6546" y="16193"/>
                </a:lnTo>
                <a:lnTo>
                  <a:pt x="6571" y="16071"/>
                </a:lnTo>
                <a:lnTo>
                  <a:pt x="6571" y="15973"/>
                </a:lnTo>
                <a:lnTo>
                  <a:pt x="6009" y="12725"/>
                </a:lnTo>
                <a:lnTo>
                  <a:pt x="10283" y="9476"/>
                </a:lnTo>
                <a:lnTo>
                  <a:pt x="13995" y="15191"/>
                </a:lnTo>
                <a:lnTo>
                  <a:pt x="14068" y="15289"/>
                </a:lnTo>
                <a:lnTo>
                  <a:pt x="14215" y="15387"/>
                </a:lnTo>
                <a:lnTo>
                  <a:pt x="14288" y="15411"/>
                </a:lnTo>
                <a:lnTo>
                  <a:pt x="14386" y="15436"/>
                </a:lnTo>
                <a:lnTo>
                  <a:pt x="14484" y="15436"/>
                </a:lnTo>
                <a:lnTo>
                  <a:pt x="14606" y="15411"/>
                </a:lnTo>
                <a:lnTo>
                  <a:pt x="14703" y="15362"/>
                </a:lnTo>
                <a:lnTo>
                  <a:pt x="14801" y="15289"/>
                </a:lnTo>
                <a:lnTo>
                  <a:pt x="15558" y="14556"/>
                </a:lnTo>
                <a:lnTo>
                  <a:pt x="15631" y="14434"/>
                </a:lnTo>
                <a:lnTo>
                  <a:pt x="15680" y="14312"/>
                </a:lnTo>
                <a:lnTo>
                  <a:pt x="15705" y="14190"/>
                </a:lnTo>
                <a:lnTo>
                  <a:pt x="15680" y="14043"/>
                </a:lnTo>
                <a:lnTo>
                  <a:pt x="13555" y="6277"/>
                </a:lnTo>
                <a:lnTo>
                  <a:pt x="16242" y="3615"/>
                </a:lnTo>
                <a:lnTo>
                  <a:pt x="16364" y="3444"/>
                </a:lnTo>
                <a:lnTo>
                  <a:pt x="16486" y="3248"/>
                </a:lnTo>
                <a:lnTo>
                  <a:pt x="16584" y="3029"/>
                </a:lnTo>
                <a:lnTo>
                  <a:pt x="16657" y="2784"/>
                </a:lnTo>
                <a:lnTo>
                  <a:pt x="16779" y="2345"/>
                </a:lnTo>
                <a:lnTo>
                  <a:pt x="16853" y="2052"/>
                </a:lnTo>
                <a:lnTo>
                  <a:pt x="16877" y="1734"/>
                </a:lnTo>
                <a:lnTo>
                  <a:pt x="16901" y="1441"/>
                </a:lnTo>
                <a:lnTo>
                  <a:pt x="16901" y="1197"/>
                </a:lnTo>
                <a:lnTo>
                  <a:pt x="16901" y="953"/>
                </a:lnTo>
                <a:lnTo>
                  <a:pt x="16853" y="757"/>
                </a:lnTo>
                <a:lnTo>
                  <a:pt x="16779" y="586"/>
                </a:lnTo>
                <a:lnTo>
                  <a:pt x="16706" y="415"/>
                </a:lnTo>
                <a:lnTo>
                  <a:pt x="16608" y="293"/>
                </a:lnTo>
                <a:lnTo>
                  <a:pt x="16486" y="196"/>
                </a:lnTo>
                <a:lnTo>
                  <a:pt x="16315" y="122"/>
                </a:lnTo>
                <a:lnTo>
                  <a:pt x="16144" y="49"/>
                </a:lnTo>
                <a:lnTo>
                  <a:pt x="15949"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248" name="Google Shape;1248;p48"/>
          <p:cNvGrpSpPr/>
          <p:nvPr/>
        </p:nvGrpSpPr>
        <p:grpSpPr>
          <a:xfrm>
            <a:off x="5423039" y="3748516"/>
            <a:ext cx="362448" cy="386922"/>
            <a:chOff x="6642425" y="4312500"/>
            <a:chExt cx="433550" cy="462825"/>
          </a:xfrm>
        </p:grpSpPr>
        <p:sp>
          <p:nvSpPr>
            <p:cNvPr id="1249" name="Google Shape;1249;p48"/>
            <p:cNvSpPr/>
            <p:nvPr/>
          </p:nvSpPr>
          <p:spPr>
            <a:xfrm>
              <a:off x="6642425" y="4687375"/>
              <a:ext cx="433550" cy="39125"/>
            </a:xfrm>
            <a:custGeom>
              <a:avLst/>
              <a:gdLst/>
              <a:ahLst/>
              <a:cxnLst/>
              <a:rect l="l" t="t" r="r" b="b"/>
              <a:pathLst>
                <a:path w="17342" h="1565" extrusionOk="0">
                  <a:moveTo>
                    <a:pt x="489" y="1"/>
                  </a:moveTo>
                  <a:lnTo>
                    <a:pt x="392" y="25"/>
                  </a:lnTo>
                  <a:lnTo>
                    <a:pt x="294" y="50"/>
                  </a:lnTo>
                  <a:lnTo>
                    <a:pt x="221" y="99"/>
                  </a:lnTo>
                  <a:lnTo>
                    <a:pt x="147" y="148"/>
                  </a:lnTo>
                  <a:lnTo>
                    <a:pt x="74" y="221"/>
                  </a:lnTo>
                  <a:lnTo>
                    <a:pt x="25" y="318"/>
                  </a:lnTo>
                  <a:lnTo>
                    <a:pt x="1" y="392"/>
                  </a:lnTo>
                  <a:lnTo>
                    <a:pt x="1" y="489"/>
                  </a:lnTo>
                  <a:lnTo>
                    <a:pt x="1" y="612"/>
                  </a:lnTo>
                  <a:lnTo>
                    <a:pt x="25" y="685"/>
                  </a:lnTo>
                  <a:lnTo>
                    <a:pt x="74" y="783"/>
                  </a:lnTo>
                  <a:lnTo>
                    <a:pt x="147" y="856"/>
                  </a:lnTo>
                  <a:lnTo>
                    <a:pt x="221" y="905"/>
                  </a:lnTo>
                  <a:lnTo>
                    <a:pt x="294" y="953"/>
                  </a:lnTo>
                  <a:lnTo>
                    <a:pt x="392" y="978"/>
                  </a:lnTo>
                  <a:lnTo>
                    <a:pt x="489" y="978"/>
                  </a:lnTo>
                  <a:lnTo>
                    <a:pt x="734" y="1002"/>
                  </a:lnTo>
                  <a:lnTo>
                    <a:pt x="929" y="1051"/>
                  </a:lnTo>
                  <a:lnTo>
                    <a:pt x="1100" y="1124"/>
                  </a:lnTo>
                  <a:lnTo>
                    <a:pt x="1271" y="1222"/>
                  </a:lnTo>
                  <a:lnTo>
                    <a:pt x="1491" y="1344"/>
                  </a:lnTo>
                  <a:lnTo>
                    <a:pt x="1759" y="1466"/>
                  </a:lnTo>
                  <a:lnTo>
                    <a:pt x="1930" y="1515"/>
                  </a:lnTo>
                  <a:lnTo>
                    <a:pt x="2101" y="1540"/>
                  </a:lnTo>
                  <a:lnTo>
                    <a:pt x="2297" y="1564"/>
                  </a:lnTo>
                  <a:lnTo>
                    <a:pt x="2761" y="1564"/>
                  </a:lnTo>
                  <a:lnTo>
                    <a:pt x="2956" y="1540"/>
                  </a:lnTo>
                  <a:lnTo>
                    <a:pt x="3127" y="1515"/>
                  </a:lnTo>
                  <a:lnTo>
                    <a:pt x="3298" y="1466"/>
                  </a:lnTo>
                  <a:lnTo>
                    <a:pt x="3567" y="1344"/>
                  </a:lnTo>
                  <a:lnTo>
                    <a:pt x="3787" y="1222"/>
                  </a:lnTo>
                  <a:lnTo>
                    <a:pt x="3957" y="1124"/>
                  </a:lnTo>
                  <a:lnTo>
                    <a:pt x="4128" y="1051"/>
                  </a:lnTo>
                  <a:lnTo>
                    <a:pt x="4324" y="1002"/>
                  </a:lnTo>
                  <a:lnTo>
                    <a:pt x="4568" y="978"/>
                  </a:lnTo>
                  <a:lnTo>
                    <a:pt x="4837" y="1002"/>
                  </a:lnTo>
                  <a:lnTo>
                    <a:pt x="5032" y="1051"/>
                  </a:lnTo>
                  <a:lnTo>
                    <a:pt x="5179" y="1124"/>
                  </a:lnTo>
                  <a:lnTo>
                    <a:pt x="5350" y="1222"/>
                  </a:lnTo>
                  <a:lnTo>
                    <a:pt x="5594" y="1344"/>
                  </a:lnTo>
                  <a:lnTo>
                    <a:pt x="5862" y="1466"/>
                  </a:lnTo>
                  <a:lnTo>
                    <a:pt x="6009" y="1515"/>
                  </a:lnTo>
                  <a:lnTo>
                    <a:pt x="6204" y="1540"/>
                  </a:lnTo>
                  <a:lnTo>
                    <a:pt x="6400" y="1564"/>
                  </a:lnTo>
                  <a:lnTo>
                    <a:pt x="6839" y="1564"/>
                  </a:lnTo>
                  <a:lnTo>
                    <a:pt x="7059" y="1540"/>
                  </a:lnTo>
                  <a:lnTo>
                    <a:pt x="7230" y="1515"/>
                  </a:lnTo>
                  <a:lnTo>
                    <a:pt x="7401" y="1466"/>
                  </a:lnTo>
                  <a:lnTo>
                    <a:pt x="7670" y="1344"/>
                  </a:lnTo>
                  <a:lnTo>
                    <a:pt x="7890" y="1222"/>
                  </a:lnTo>
                  <a:lnTo>
                    <a:pt x="8061" y="1124"/>
                  </a:lnTo>
                  <a:lnTo>
                    <a:pt x="8231" y="1051"/>
                  </a:lnTo>
                  <a:lnTo>
                    <a:pt x="8427" y="1002"/>
                  </a:lnTo>
                  <a:lnTo>
                    <a:pt x="8671" y="978"/>
                  </a:lnTo>
                  <a:lnTo>
                    <a:pt x="8915" y="1002"/>
                  </a:lnTo>
                  <a:lnTo>
                    <a:pt x="9111" y="1051"/>
                  </a:lnTo>
                  <a:lnTo>
                    <a:pt x="9282" y="1124"/>
                  </a:lnTo>
                  <a:lnTo>
                    <a:pt x="9453" y="1222"/>
                  </a:lnTo>
                  <a:lnTo>
                    <a:pt x="9672" y="1344"/>
                  </a:lnTo>
                  <a:lnTo>
                    <a:pt x="9941" y="1466"/>
                  </a:lnTo>
                  <a:lnTo>
                    <a:pt x="10112" y="1515"/>
                  </a:lnTo>
                  <a:lnTo>
                    <a:pt x="10283" y="1540"/>
                  </a:lnTo>
                  <a:lnTo>
                    <a:pt x="10478" y="1564"/>
                  </a:lnTo>
                  <a:lnTo>
                    <a:pt x="10942" y="1564"/>
                  </a:lnTo>
                  <a:lnTo>
                    <a:pt x="11138" y="1540"/>
                  </a:lnTo>
                  <a:lnTo>
                    <a:pt x="11333" y="1515"/>
                  </a:lnTo>
                  <a:lnTo>
                    <a:pt x="11480" y="1466"/>
                  </a:lnTo>
                  <a:lnTo>
                    <a:pt x="11748" y="1344"/>
                  </a:lnTo>
                  <a:lnTo>
                    <a:pt x="11993" y="1222"/>
                  </a:lnTo>
                  <a:lnTo>
                    <a:pt x="12139" y="1124"/>
                  </a:lnTo>
                  <a:lnTo>
                    <a:pt x="12310" y="1051"/>
                  </a:lnTo>
                  <a:lnTo>
                    <a:pt x="12506" y="1002"/>
                  </a:lnTo>
                  <a:lnTo>
                    <a:pt x="12774" y="978"/>
                  </a:lnTo>
                  <a:lnTo>
                    <a:pt x="13018" y="1002"/>
                  </a:lnTo>
                  <a:lnTo>
                    <a:pt x="13214" y="1051"/>
                  </a:lnTo>
                  <a:lnTo>
                    <a:pt x="13385" y="1124"/>
                  </a:lnTo>
                  <a:lnTo>
                    <a:pt x="13556" y="1222"/>
                  </a:lnTo>
                  <a:lnTo>
                    <a:pt x="13776" y="1344"/>
                  </a:lnTo>
                  <a:lnTo>
                    <a:pt x="14044" y="1466"/>
                  </a:lnTo>
                  <a:lnTo>
                    <a:pt x="14215" y="1515"/>
                  </a:lnTo>
                  <a:lnTo>
                    <a:pt x="14386" y="1540"/>
                  </a:lnTo>
                  <a:lnTo>
                    <a:pt x="14581" y="1564"/>
                  </a:lnTo>
                  <a:lnTo>
                    <a:pt x="15046" y="1564"/>
                  </a:lnTo>
                  <a:lnTo>
                    <a:pt x="15241" y="1540"/>
                  </a:lnTo>
                  <a:lnTo>
                    <a:pt x="15412" y="1515"/>
                  </a:lnTo>
                  <a:lnTo>
                    <a:pt x="15583" y="1466"/>
                  </a:lnTo>
                  <a:lnTo>
                    <a:pt x="15851" y="1344"/>
                  </a:lnTo>
                  <a:lnTo>
                    <a:pt x="16071" y="1222"/>
                  </a:lnTo>
                  <a:lnTo>
                    <a:pt x="16242" y="1124"/>
                  </a:lnTo>
                  <a:lnTo>
                    <a:pt x="16413" y="1051"/>
                  </a:lnTo>
                  <a:lnTo>
                    <a:pt x="16609" y="1002"/>
                  </a:lnTo>
                  <a:lnTo>
                    <a:pt x="16853" y="978"/>
                  </a:lnTo>
                  <a:lnTo>
                    <a:pt x="16951" y="978"/>
                  </a:lnTo>
                  <a:lnTo>
                    <a:pt x="17048" y="953"/>
                  </a:lnTo>
                  <a:lnTo>
                    <a:pt x="17121" y="905"/>
                  </a:lnTo>
                  <a:lnTo>
                    <a:pt x="17195" y="856"/>
                  </a:lnTo>
                  <a:lnTo>
                    <a:pt x="17268" y="783"/>
                  </a:lnTo>
                  <a:lnTo>
                    <a:pt x="17317" y="685"/>
                  </a:lnTo>
                  <a:lnTo>
                    <a:pt x="17341" y="612"/>
                  </a:lnTo>
                  <a:lnTo>
                    <a:pt x="17341" y="489"/>
                  </a:lnTo>
                  <a:lnTo>
                    <a:pt x="17341" y="392"/>
                  </a:lnTo>
                  <a:lnTo>
                    <a:pt x="17317" y="318"/>
                  </a:lnTo>
                  <a:lnTo>
                    <a:pt x="17268" y="221"/>
                  </a:lnTo>
                  <a:lnTo>
                    <a:pt x="17195" y="148"/>
                  </a:lnTo>
                  <a:lnTo>
                    <a:pt x="17121" y="99"/>
                  </a:lnTo>
                  <a:lnTo>
                    <a:pt x="17048" y="50"/>
                  </a:lnTo>
                  <a:lnTo>
                    <a:pt x="16951" y="25"/>
                  </a:lnTo>
                  <a:lnTo>
                    <a:pt x="16853" y="1"/>
                  </a:lnTo>
                  <a:lnTo>
                    <a:pt x="16633" y="25"/>
                  </a:lnTo>
                  <a:lnTo>
                    <a:pt x="16438" y="50"/>
                  </a:lnTo>
                  <a:lnTo>
                    <a:pt x="16242" y="74"/>
                  </a:lnTo>
                  <a:lnTo>
                    <a:pt x="16096" y="123"/>
                  </a:lnTo>
                  <a:lnTo>
                    <a:pt x="15827" y="245"/>
                  </a:lnTo>
                  <a:lnTo>
                    <a:pt x="15583" y="367"/>
                  </a:lnTo>
                  <a:lnTo>
                    <a:pt x="15436" y="465"/>
                  </a:lnTo>
                  <a:lnTo>
                    <a:pt x="15265" y="538"/>
                  </a:lnTo>
                  <a:lnTo>
                    <a:pt x="15070" y="587"/>
                  </a:lnTo>
                  <a:lnTo>
                    <a:pt x="14557" y="587"/>
                  </a:lnTo>
                  <a:lnTo>
                    <a:pt x="14362" y="538"/>
                  </a:lnTo>
                  <a:lnTo>
                    <a:pt x="14191" y="465"/>
                  </a:lnTo>
                  <a:lnTo>
                    <a:pt x="14020" y="367"/>
                  </a:lnTo>
                  <a:lnTo>
                    <a:pt x="13800" y="245"/>
                  </a:lnTo>
                  <a:lnTo>
                    <a:pt x="13531" y="123"/>
                  </a:lnTo>
                  <a:lnTo>
                    <a:pt x="13385" y="74"/>
                  </a:lnTo>
                  <a:lnTo>
                    <a:pt x="13189" y="50"/>
                  </a:lnTo>
                  <a:lnTo>
                    <a:pt x="12994" y="25"/>
                  </a:lnTo>
                  <a:lnTo>
                    <a:pt x="12774" y="1"/>
                  </a:lnTo>
                  <a:lnTo>
                    <a:pt x="12530" y="25"/>
                  </a:lnTo>
                  <a:lnTo>
                    <a:pt x="12335" y="50"/>
                  </a:lnTo>
                  <a:lnTo>
                    <a:pt x="12164" y="74"/>
                  </a:lnTo>
                  <a:lnTo>
                    <a:pt x="11993" y="123"/>
                  </a:lnTo>
                  <a:lnTo>
                    <a:pt x="11724" y="245"/>
                  </a:lnTo>
                  <a:lnTo>
                    <a:pt x="11504" y="367"/>
                  </a:lnTo>
                  <a:lnTo>
                    <a:pt x="11333" y="465"/>
                  </a:lnTo>
                  <a:lnTo>
                    <a:pt x="11162" y="538"/>
                  </a:lnTo>
                  <a:lnTo>
                    <a:pt x="10967" y="587"/>
                  </a:lnTo>
                  <a:lnTo>
                    <a:pt x="10478" y="587"/>
                  </a:lnTo>
                  <a:lnTo>
                    <a:pt x="10283" y="538"/>
                  </a:lnTo>
                  <a:lnTo>
                    <a:pt x="10112" y="465"/>
                  </a:lnTo>
                  <a:lnTo>
                    <a:pt x="9941" y="367"/>
                  </a:lnTo>
                  <a:lnTo>
                    <a:pt x="9721" y="245"/>
                  </a:lnTo>
                  <a:lnTo>
                    <a:pt x="9428" y="123"/>
                  </a:lnTo>
                  <a:lnTo>
                    <a:pt x="9282" y="74"/>
                  </a:lnTo>
                  <a:lnTo>
                    <a:pt x="9111" y="50"/>
                  </a:lnTo>
                  <a:lnTo>
                    <a:pt x="8891" y="25"/>
                  </a:lnTo>
                  <a:lnTo>
                    <a:pt x="8671" y="1"/>
                  </a:lnTo>
                  <a:lnTo>
                    <a:pt x="8451" y="25"/>
                  </a:lnTo>
                  <a:lnTo>
                    <a:pt x="8231" y="50"/>
                  </a:lnTo>
                  <a:lnTo>
                    <a:pt x="8061" y="74"/>
                  </a:lnTo>
                  <a:lnTo>
                    <a:pt x="7890" y="123"/>
                  </a:lnTo>
                  <a:lnTo>
                    <a:pt x="7621" y="245"/>
                  </a:lnTo>
                  <a:lnTo>
                    <a:pt x="7401" y="367"/>
                  </a:lnTo>
                  <a:lnTo>
                    <a:pt x="7230" y="465"/>
                  </a:lnTo>
                  <a:lnTo>
                    <a:pt x="7059" y="538"/>
                  </a:lnTo>
                  <a:lnTo>
                    <a:pt x="6864" y="587"/>
                  </a:lnTo>
                  <a:lnTo>
                    <a:pt x="6375" y="587"/>
                  </a:lnTo>
                  <a:lnTo>
                    <a:pt x="6180" y="538"/>
                  </a:lnTo>
                  <a:lnTo>
                    <a:pt x="6009" y="465"/>
                  </a:lnTo>
                  <a:lnTo>
                    <a:pt x="5838" y="367"/>
                  </a:lnTo>
                  <a:lnTo>
                    <a:pt x="5618" y="245"/>
                  </a:lnTo>
                  <a:lnTo>
                    <a:pt x="5350" y="123"/>
                  </a:lnTo>
                  <a:lnTo>
                    <a:pt x="5179" y="74"/>
                  </a:lnTo>
                  <a:lnTo>
                    <a:pt x="5008" y="50"/>
                  </a:lnTo>
                  <a:lnTo>
                    <a:pt x="4812" y="25"/>
                  </a:lnTo>
                  <a:lnTo>
                    <a:pt x="4568" y="1"/>
                  </a:lnTo>
                  <a:lnTo>
                    <a:pt x="4348" y="25"/>
                  </a:lnTo>
                  <a:lnTo>
                    <a:pt x="4153" y="50"/>
                  </a:lnTo>
                  <a:lnTo>
                    <a:pt x="3957" y="74"/>
                  </a:lnTo>
                  <a:lnTo>
                    <a:pt x="3811" y="123"/>
                  </a:lnTo>
                  <a:lnTo>
                    <a:pt x="3542" y="245"/>
                  </a:lnTo>
                  <a:lnTo>
                    <a:pt x="3298" y="367"/>
                  </a:lnTo>
                  <a:lnTo>
                    <a:pt x="3152" y="465"/>
                  </a:lnTo>
                  <a:lnTo>
                    <a:pt x="2981" y="538"/>
                  </a:lnTo>
                  <a:lnTo>
                    <a:pt x="2785" y="587"/>
                  </a:lnTo>
                  <a:lnTo>
                    <a:pt x="2272" y="587"/>
                  </a:lnTo>
                  <a:lnTo>
                    <a:pt x="2077" y="538"/>
                  </a:lnTo>
                  <a:lnTo>
                    <a:pt x="1906" y="465"/>
                  </a:lnTo>
                  <a:lnTo>
                    <a:pt x="1759" y="367"/>
                  </a:lnTo>
                  <a:lnTo>
                    <a:pt x="1515" y="245"/>
                  </a:lnTo>
                  <a:lnTo>
                    <a:pt x="1247" y="123"/>
                  </a:lnTo>
                  <a:lnTo>
                    <a:pt x="1100" y="74"/>
                  </a:lnTo>
                  <a:lnTo>
                    <a:pt x="905" y="50"/>
                  </a:lnTo>
                  <a:lnTo>
                    <a:pt x="709" y="25"/>
                  </a:lnTo>
                  <a:lnTo>
                    <a:pt x="489"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50" name="Google Shape;1250;p48"/>
            <p:cNvSpPr/>
            <p:nvPr/>
          </p:nvSpPr>
          <p:spPr>
            <a:xfrm>
              <a:off x="6642425" y="4736225"/>
              <a:ext cx="433550" cy="39100"/>
            </a:xfrm>
            <a:custGeom>
              <a:avLst/>
              <a:gdLst/>
              <a:ahLst/>
              <a:cxnLst/>
              <a:rect l="l" t="t" r="r" b="b"/>
              <a:pathLst>
                <a:path w="17342" h="1564" extrusionOk="0">
                  <a:moveTo>
                    <a:pt x="489" y="1"/>
                  </a:moveTo>
                  <a:lnTo>
                    <a:pt x="392" y="25"/>
                  </a:lnTo>
                  <a:lnTo>
                    <a:pt x="294" y="50"/>
                  </a:lnTo>
                  <a:lnTo>
                    <a:pt x="221" y="99"/>
                  </a:lnTo>
                  <a:lnTo>
                    <a:pt x="147" y="147"/>
                  </a:lnTo>
                  <a:lnTo>
                    <a:pt x="74" y="221"/>
                  </a:lnTo>
                  <a:lnTo>
                    <a:pt x="25" y="318"/>
                  </a:lnTo>
                  <a:lnTo>
                    <a:pt x="1" y="392"/>
                  </a:lnTo>
                  <a:lnTo>
                    <a:pt x="1" y="489"/>
                  </a:lnTo>
                  <a:lnTo>
                    <a:pt x="1" y="611"/>
                  </a:lnTo>
                  <a:lnTo>
                    <a:pt x="25" y="685"/>
                  </a:lnTo>
                  <a:lnTo>
                    <a:pt x="74" y="782"/>
                  </a:lnTo>
                  <a:lnTo>
                    <a:pt x="147" y="856"/>
                  </a:lnTo>
                  <a:lnTo>
                    <a:pt x="221" y="904"/>
                  </a:lnTo>
                  <a:lnTo>
                    <a:pt x="294" y="953"/>
                  </a:lnTo>
                  <a:lnTo>
                    <a:pt x="392" y="978"/>
                  </a:lnTo>
                  <a:lnTo>
                    <a:pt x="489" y="978"/>
                  </a:lnTo>
                  <a:lnTo>
                    <a:pt x="734" y="1002"/>
                  </a:lnTo>
                  <a:lnTo>
                    <a:pt x="929" y="1051"/>
                  </a:lnTo>
                  <a:lnTo>
                    <a:pt x="1100" y="1124"/>
                  </a:lnTo>
                  <a:lnTo>
                    <a:pt x="1271" y="1222"/>
                  </a:lnTo>
                  <a:lnTo>
                    <a:pt x="1491" y="1344"/>
                  </a:lnTo>
                  <a:lnTo>
                    <a:pt x="1759" y="1466"/>
                  </a:lnTo>
                  <a:lnTo>
                    <a:pt x="1930" y="1515"/>
                  </a:lnTo>
                  <a:lnTo>
                    <a:pt x="2101" y="1539"/>
                  </a:lnTo>
                  <a:lnTo>
                    <a:pt x="2297" y="1564"/>
                  </a:lnTo>
                  <a:lnTo>
                    <a:pt x="2761" y="1564"/>
                  </a:lnTo>
                  <a:lnTo>
                    <a:pt x="2956" y="1539"/>
                  </a:lnTo>
                  <a:lnTo>
                    <a:pt x="3127" y="1515"/>
                  </a:lnTo>
                  <a:lnTo>
                    <a:pt x="3298" y="1466"/>
                  </a:lnTo>
                  <a:lnTo>
                    <a:pt x="3567" y="1344"/>
                  </a:lnTo>
                  <a:lnTo>
                    <a:pt x="3787" y="1222"/>
                  </a:lnTo>
                  <a:lnTo>
                    <a:pt x="3957" y="1124"/>
                  </a:lnTo>
                  <a:lnTo>
                    <a:pt x="4128" y="1051"/>
                  </a:lnTo>
                  <a:lnTo>
                    <a:pt x="4324" y="1002"/>
                  </a:lnTo>
                  <a:lnTo>
                    <a:pt x="4568" y="978"/>
                  </a:lnTo>
                  <a:lnTo>
                    <a:pt x="4837" y="1002"/>
                  </a:lnTo>
                  <a:lnTo>
                    <a:pt x="5032" y="1051"/>
                  </a:lnTo>
                  <a:lnTo>
                    <a:pt x="5179" y="1124"/>
                  </a:lnTo>
                  <a:lnTo>
                    <a:pt x="5350" y="1222"/>
                  </a:lnTo>
                  <a:lnTo>
                    <a:pt x="5594" y="1344"/>
                  </a:lnTo>
                  <a:lnTo>
                    <a:pt x="5862" y="1466"/>
                  </a:lnTo>
                  <a:lnTo>
                    <a:pt x="6009" y="1515"/>
                  </a:lnTo>
                  <a:lnTo>
                    <a:pt x="6204" y="1539"/>
                  </a:lnTo>
                  <a:lnTo>
                    <a:pt x="6400" y="1564"/>
                  </a:lnTo>
                  <a:lnTo>
                    <a:pt x="6839" y="1564"/>
                  </a:lnTo>
                  <a:lnTo>
                    <a:pt x="7059" y="1539"/>
                  </a:lnTo>
                  <a:lnTo>
                    <a:pt x="7230" y="1515"/>
                  </a:lnTo>
                  <a:lnTo>
                    <a:pt x="7401" y="1466"/>
                  </a:lnTo>
                  <a:lnTo>
                    <a:pt x="7670" y="1344"/>
                  </a:lnTo>
                  <a:lnTo>
                    <a:pt x="7890" y="1222"/>
                  </a:lnTo>
                  <a:lnTo>
                    <a:pt x="8061" y="1124"/>
                  </a:lnTo>
                  <a:lnTo>
                    <a:pt x="8231" y="1051"/>
                  </a:lnTo>
                  <a:lnTo>
                    <a:pt x="8427" y="1002"/>
                  </a:lnTo>
                  <a:lnTo>
                    <a:pt x="8671" y="978"/>
                  </a:lnTo>
                  <a:lnTo>
                    <a:pt x="8915" y="1002"/>
                  </a:lnTo>
                  <a:lnTo>
                    <a:pt x="9111" y="1051"/>
                  </a:lnTo>
                  <a:lnTo>
                    <a:pt x="9282" y="1124"/>
                  </a:lnTo>
                  <a:lnTo>
                    <a:pt x="9453" y="1222"/>
                  </a:lnTo>
                  <a:lnTo>
                    <a:pt x="9672" y="1344"/>
                  </a:lnTo>
                  <a:lnTo>
                    <a:pt x="9941" y="1466"/>
                  </a:lnTo>
                  <a:lnTo>
                    <a:pt x="10112" y="1515"/>
                  </a:lnTo>
                  <a:lnTo>
                    <a:pt x="10283" y="1539"/>
                  </a:lnTo>
                  <a:lnTo>
                    <a:pt x="10478" y="1564"/>
                  </a:lnTo>
                  <a:lnTo>
                    <a:pt x="10942" y="1564"/>
                  </a:lnTo>
                  <a:lnTo>
                    <a:pt x="11138" y="1539"/>
                  </a:lnTo>
                  <a:lnTo>
                    <a:pt x="11333" y="1515"/>
                  </a:lnTo>
                  <a:lnTo>
                    <a:pt x="11480" y="1466"/>
                  </a:lnTo>
                  <a:lnTo>
                    <a:pt x="11748" y="1344"/>
                  </a:lnTo>
                  <a:lnTo>
                    <a:pt x="11993" y="1222"/>
                  </a:lnTo>
                  <a:lnTo>
                    <a:pt x="12139" y="1124"/>
                  </a:lnTo>
                  <a:lnTo>
                    <a:pt x="12310" y="1051"/>
                  </a:lnTo>
                  <a:lnTo>
                    <a:pt x="12506" y="1002"/>
                  </a:lnTo>
                  <a:lnTo>
                    <a:pt x="12774" y="978"/>
                  </a:lnTo>
                  <a:lnTo>
                    <a:pt x="13018" y="1002"/>
                  </a:lnTo>
                  <a:lnTo>
                    <a:pt x="13214" y="1051"/>
                  </a:lnTo>
                  <a:lnTo>
                    <a:pt x="13385" y="1124"/>
                  </a:lnTo>
                  <a:lnTo>
                    <a:pt x="13556" y="1222"/>
                  </a:lnTo>
                  <a:lnTo>
                    <a:pt x="13776" y="1344"/>
                  </a:lnTo>
                  <a:lnTo>
                    <a:pt x="14044" y="1466"/>
                  </a:lnTo>
                  <a:lnTo>
                    <a:pt x="14215" y="1515"/>
                  </a:lnTo>
                  <a:lnTo>
                    <a:pt x="14386" y="1539"/>
                  </a:lnTo>
                  <a:lnTo>
                    <a:pt x="14581" y="1564"/>
                  </a:lnTo>
                  <a:lnTo>
                    <a:pt x="15046" y="1564"/>
                  </a:lnTo>
                  <a:lnTo>
                    <a:pt x="15241" y="1539"/>
                  </a:lnTo>
                  <a:lnTo>
                    <a:pt x="15412" y="1515"/>
                  </a:lnTo>
                  <a:lnTo>
                    <a:pt x="15583" y="1466"/>
                  </a:lnTo>
                  <a:lnTo>
                    <a:pt x="15851" y="1344"/>
                  </a:lnTo>
                  <a:lnTo>
                    <a:pt x="16071" y="1222"/>
                  </a:lnTo>
                  <a:lnTo>
                    <a:pt x="16242" y="1124"/>
                  </a:lnTo>
                  <a:lnTo>
                    <a:pt x="16413" y="1051"/>
                  </a:lnTo>
                  <a:lnTo>
                    <a:pt x="16609" y="1002"/>
                  </a:lnTo>
                  <a:lnTo>
                    <a:pt x="16853" y="978"/>
                  </a:lnTo>
                  <a:lnTo>
                    <a:pt x="16951" y="978"/>
                  </a:lnTo>
                  <a:lnTo>
                    <a:pt x="17048" y="953"/>
                  </a:lnTo>
                  <a:lnTo>
                    <a:pt x="17121" y="904"/>
                  </a:lnTo>
                  <a:lnTo>
                    <a:pt x="17195" y="856"/>
                  </a:lnTo>
                  <a:lnTo>
                    <a:pt x="17268" y="782"/>
                  </a:lnTo>
                  <a:lnTo>
                    <a:pt x="17317" y="685"/>
                  </a:lnTo>
                  <a:lnTo>
                    <a:pt x="17341" y="611"/>
                  </a:lnTo>
                  <a:lnTo>
                    <a:pt x="17341" y="489"/>
                  </a:lnTo>
                  <a:lnTo>
                    <a:pt x="17341" y="392"/>
                  </a:lnTo>
                  <a:lnTo>
                    <a:pt x="17317" y="318"/>
                  </a:lnTo>
                  <a:lnTo>
                    <a:pt x="17268" y="221"/>
                  </a:lnTo>
                  <a:lnTo>
                    <a:pt x="17195" y="147"/>
                  </a:lnTo>
                  <a:lnTo>
                    <a:pt x="17121" y="99"/>
                  </a:lnTo>
                  <a:lnTo>
                    <a:pt x="17048" y="50"/>
                  </a:lnTo>
                  <a:lnTo>
                    <a:pt x="16951" y="25"/>
                  </a:lnTo>
                  <a:lnTo>
                    <a:pt x="16853" y="1"/>
                  </a:lnTo>
                  <a:lnTo>
                    <a:pt x="16633" y="25"/>
                  </a:lnTo>
                  <a:lnTo>
                    <a:pt x="16438" y="50"/>
                  </a:lnTo>
                  <a:lnTo>
                    <a:pt x="16242" y="74"/>
                  </a:lnTo>
                  <a:lnTo>
                    <a:pt x="16096" y="123"/>
                  </a:lnTo>
                  <a:lnTo>
                    <a:pt x="15827" y="245"/>
                  </a:lnTo>
                  <a:lnTo>
                    <a:pt x="15583" y="367"/>
                  </a:lnTo>
                  <a:lnTo>
                    <a:pt x="15436" y="465"/>
                  </a:lnTo>
                  <a:lnTo>
                    <a:pt x="15265" y="538"/>
                  </a:lnTo>
                  <a:lnTo>
                    <a:pt x="15070" y="587"/>
                  </a:lnTo>
                  <a:lnTo>
                    <a:pt x="14557" y="587"/>
                  </a:lnTo>
                  <a:lnTo>
                    <a:pt x="14362" y="538"/>
                  </a:lnTo>
                  <a:lnTo>
                    <a:pt x="14191" y="465"/>
                  </a:lnTo>
                  <a:lnTo>
                    <a:pt x="14020" y="367"/>
                  </a:lnTo>
                  <a:lnTo>
                    <a:pt x="13800" y="245"/>
                  </a:lnTo>
                  <a:lnTo>
                    <a:pt x="13531" y="123"/>
                  </a:lnTo>
                  <a:lnTo>
                    <a:pt x="13385" y="74"/>
                  </a:lnTo>
                  <a:lnTo>
                    <a:pt x="13189" y="50"/>
                  </a:lnTo>
                  <a:lnTo>
                    <a:pt x="12994" y="25"/>
                  </a:lnTo>
                  <a:lnTo>
                    <a:pt x="12774" y="1"/>
                  </a:lnTo>
                  <a:lnTo>
                    <a:pt x="12530" y="25"/>
                  </a:lnTo>
                  <a:lnTo>
                    <a:pt x="12335" y="50"/>
                  </a:lnTo>
                  <a:lnTo>
                    <a:pt x="12164" y="74"/>
                  </a:lnTo>
                  <a:lnTo>
                    <a:pt x="11993" y="123"/>
                  </a:lnTo>
                  <a:lnTo>
                    <a:pt x="11724" y="245"/>
                  </a:lnTo>
                  <a:lnTo>
                    <a:pt x="11504" y="367"/>
                  </a:lnTo>
                  <a:lnTo>
                    <a:pt x="11333" y="465"/>
                  </a:lnTo>
                  <a:lnTo>
                    <a:pt x="11162" y="538"/>
                  </a:lnTo>
                  <a:lnTo>
                    <a:pt x="10967" y="587"/>
                  </a:lnTo>
                  <a:lnTo>
                    <a:pt x="10478" y="587"/>
                  </a:lnTo>
                  <a:lnTo>
                    <a:pt x="10283" y="538"/>
                  </a:lnTo>
                  <a:lnTo>
                    <a:pt x="10112" y="465"/>
                  </a:lnTo>
                  <a:lnTo>
                    <a:pt x="9941" y="367"/>
                  </a:lnTo>
                  <a:lnTo>
                    <a:pt x="9721" y="245"/>
                  </a:lnTo>
                  <a:lnTo>
                    <a:pt x="9428" y="123"/>
                  </a:lnTo>
                  <a:lnTo>
                    <a:pt x="9282" y="74"/>
                  </a:lnTo>
                  <a:lnTo>
                    <a:pt x="9111" y="50"/>
                  </a:lnTo>
                  <a:lnTo>
                    <a:pt x="8891" y="25"/>
                  </a:lnTo>
                  <a:lnTo>
                    <a:pt x="8671" y="1"/>
                  </a:lnTo>
                  <a:lnTo>
                    <a:pt x="8451" y="25"/>
                  </a:lnTo>
                  <a:lnTo>
                    <a:pt x="8231" y="50"/>
                  </a:lnTo>
                  <a:lnTo>
                    <a:pt x="8061" y="74"/>
                  </a:lnTo>
                  <a:lnTo>
                    <a:pt x="7890" y="123"/>
                  </a:lnTo>
                  <a:lnTo>
                    <a:pt x="7621" y="245"/>
                  </a:lnTo>
                  <a:lnTo>
                    <a:pt x="7401" y="367"/>
                  </a:lnTo>
                  <a:lnTo>
                    <a:pt x="7230" y="465"/>
                  </a:lnTo>
                  <a:lnTo>
                    <a:pt x="7059" y="538"/>
                  </a:lnTo>
                  <a:lnTo>
                    <a:pt x="6864" y="587"/>
                  </a:lnTo>
                  <a:lnTo>
                    <a:pt x="6375" y="587"/>
                  </a:lnTo>
                  <a:lnTo>
                    <a:pt x="6180" y="538"/>
                  </a:lnTo>
                  <a:lnTo>
                    <a:pt x="6009" y="465"/>
                  </a:lnTo>
                  <a:lnTo>
                    <a:pt x="5838" y="367"/>
                  </a:lnTo>
                  <a:lnTo>
                    <a:pt x="5618" y="245"/>
                  </a:lnTo>
                  <a:lnTo>
                    <a:pt x="5350" y="123"/>
                  </a:lnTo>
                  <a:lnTo>
                    <a:pt x="5179" y="74"/>
                  </a:lnTo>
                  <a:lnTo>
                    <a:pt x="5008" y="50"/>
                  </a:lnTo>
                  <a:lnTo>
                    <a:pt x="4812" y="25"/>
                  </a:lnTo>
                  <a:lnTo>
                    <a:pt x="4568" y="1"/>
                  </a:lnTo>
                  <a:lnTo>
                    <a:pt x="4348" y="25"/>
                  </a:lnTo>
                  <a:lnTo>
                    <a:pt x="4153" y="50"/>
                  </a:lnTo>
                  <a:lnTo>
                    <a:pt x="3957" y="74"/>
                  </a:lnTo>
                  <a:lnTo>
                    <a:pt x="3811" y="123"/>
                  </a:lnTo>
                  <a:lnTo>
                    <a:pt x="3542" y="245"/>
                  </a:lnTo>
                  <a:lnTo>
                    <a:pt x="3298" y="367"/>
                  </a:lnTo>
                  <a:lnTo>
                    <a:pt x="3152" y="465"/>
                  </a:lnTo>
                  <a:lnTo>
                    <a:pt x="2981" y="538"/>
                  </a:lnTo>
                  <a:lnTo>
                    <a:pt x="2785" y="587"/>
                  </a:lnTo>
                  <a:lnTo>
                    <a:pt x="2272" y="587"/>
                  </a:lnTo>
                  <a:lnTo>
                    <a:pt x="2077" y="538"/>
                  </a:lnTo>
                  <a:lnTo>
                    <a:pt x="1906" y="465"/>
                  </a:lnTo>
                  <a:lnTo>
                    <a:pt x="1759" y="367"/>
                  </a:lnTo>
                  <a:lnTo>
                    <a:pt x="1515" y="245"/>
                  </a:lnTo>
                  <a:lnTo>
                    <a:pt x="1247" y="123"/>
                  </a:lnTo>
                  <a:lnTo>
                    <a:pt x="1100" y="74"/>
                  </a:lnTo>
                  <a:lnTo>
                    <a:pt x="905" y="50"/>
                  </a:lnTo>
                  <a:lnTo>
                    <a:pt x="709" y="25"/>
                  </a:lnTo>
                  <a:lnTo>
                    <a:pt x="489"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51" name="Google Shape;1251;p48"/>
            <p:cNvSpPr/>
            <p:nvPr/>
          </p:nvSpPr>
          <p:spPr>
            <a:xfrm>
              <a:off x="6684575" y="4312500"/>
              <a:ext cx="349875" cy="377350"/>
            </a:xfrm>
            <a:custGeom>
              <a:avLst/>
              <a:gdLst/>
              <a:ahLst/>
              <a:cxnLst/>
              <a:rect l="l" t="t" r="r" b="b"/>
              <a:pathLst>
                <a:path w="13995" h="15094" extrusionOk="0">
                  <a:moveTo>
                    <a:pt x="5691" y="5740"/>
                  </a:moveTo>
                  <a:lnTo>
                    <a:pt x="5764" y="5764"/>
                  </a:lnTo>
                  <a:lnTo>
                    <a:pt x="5813" y="5837"/>
                  </a:lnTo>
                  <a:lnTo>
                    <a:pt x="5862" y="5886"/>
                  </a:lnTo>
                  <a:lnTo>
                    <a:pt x="5935" y="6082"/>
                  </a:lnTo>
                  <a:lnTo>
                    <a:pt x="5959" y="6301"/>
                  </a:lnTo>
                  <a:lnTo>
                    <a:pt x="5935" y="6521"/>
                  </a:lnTo>
                  <a:lnTo>
                    <a:pt x="5862" y="6692"/>
                  </a:lnTo>
                  <a:lnTo>
                    <a:pt x="5813" y="6765"/>
                  </a:lnTo>
                  <a:lnTo>
                    <a:pt x="5764" y="6814"/>
                  </a:lnTo>
                  <a:lnTo>
                    <a:pt x="5691" y="6839"/>
                  </a:lnTo>
                  <a:lnTo>
                    <a:pt x="5642" y="6863"/>
                  </a:lnTo>
                  <a:lnTo>
                    <a:pt x="5569" y="6839"/>
                  </a:lnTo>
                  <a:lnTo>
                    <a:pt x="5520" y="6814"/>
                  </a:lnTo>
                  <a:lnTo>
                    <a:pt x="5446" y="6765"/>
                  </a:lnTo>
                  <a:lnTo>
                    <a:pt x="5398" y="6692"/>
                  </a:lnTo>
                  <a:lnTo>
                    <a:pt x="5349" y="6521"/>
                  </a:lnTo>
                  <a:lnTo>
                    <a:pt x="5324" y="6301"/>
                  </a:lnTo>
                  <a:lnTo>
                    <a:pt x="5349" y="6082"/>
                  </a:lnTo>
                  <a:lnTo>
                    <a:pt x="5398" y="5886"/>
                  </a:lnTo>
                  <a:lnTo>
                    <a:pt x="5446" y="5837"/>
                  </a:lnTo>
                  <a:lnTo>
                    <a:pt x="5520" y="5764"/>
                  </a:lnTo>
                  <a:lnTo>
                    <a:pt x="5569" y="5740"/>
                  </a:lnTo>
                  <a:close/>
                  <a:moveTo>
                    <a:pt x="8402" y="5740"/>
                  </a:moveTo>
                  <a:lnTo>
                    <a:pt x="8475" y="5764"/>
                  </a:lnTo>
                  <a:lnTo>
                    <a:pt x="8524" y="5837"/>
                  </a:lnTo>
                  <a:lnTo>
                    <a:pt x="8573" y="5886"/>
                  </a:lnTo>
                  <a:lnTo>
                    <a:pt x="8621" y="6082"/>
                  </a:lnTo>
                  <a:lnTo>
                    <a:pt x="8646" y="6301"/>
                  </a:lnTo>
                  <a:lnTo>
                    <a:pt x="8621" y="6521"/>
                  </a:lnTo>
                  <a:lnTo>
                    <a:pt x="8573" y="6692"/>
                  </a:lnTo>
                  <a:lnTo>
                    <a:pt x="8524" y="6765"/>
                  </a:lnTo>
                  <a:lnTo>
                    <a:pt x="8475" y="6814"/>
                  </a:lnTo>
                  <a:lnTo>
                    <a:pt x="8402" y="6839"/>
                  </a:lnTo>
                  <a:lnTo>
                    <a:pt x="8328" y="6863"/>
                  </a:lnTo>
                  <a:lnTo>
                    <a:pt x="8280" y="6839"/>
                  </a:lnTo>
                  <a:lnTo>
                    <a:pt x="8206" y="6814"/>
                  </a:lnTo>
                  <a:lnTo>
                    <a:pt x="8157" y="6765"/>
                  </a:lnTo>
                  <a:lnTo>
                    <a:pt x="8109" y="6692"/>
                  </a:lnTo>
                  <a:lnTo>
                    <a:pt x="8035" y="6521"/>
                  </a:lnTo>
                  <a:lnTo>
                    <a:pt x="8011" y="6301"/>
                  </a:lnTo>
                  <a:lnTo>
                    <a:pt x="8035" y="6082"/>
                  </a:lnTo>
                  <a:lnTo>
                    <a:pt x="8109" y="5886"/>
                  </a:lnTo>
                  <a:lnTo>
                    <a:pt x="8157" y="5837"/>
                  </a:lnTo>
                  <a:lnTo>
                    <a:pt x="8206" y="5764"/>
                  </a:lnTo>
                  <a:lnTo>
                    <a:pt x="8280" y="5740"/>
                  </a:lnTo>
                  <a:close/>
                  <a:moveTo>
                    <a:pt x="9867" y="2931"/>
                  </a:moveTo>
                  <a:lnTo>
                    <a:pt x="9867" y="4421"/>
                  </a:lnTo>
                  <a:lnTo>
                    <a:pt x="11552" y="4421"/>
                  </a:lnTo>
                  <a:lnTo>
                    <a:pt x="11552" y="6033"/>
                  </a:lnTo>
                  <a:lnTo>
                    <a:pt x="7229" y="4225"/>
                  </a:lnTo>
                  <a:lnTo>
                    <a:pt x="7229" y="9867"/>
                  </a:lnTo>
                  <a:lnTo>
                    <a:pt x="7205" y="9965"/>
                  </a:lnTo>
                  <a:lnTo>
                    <a:pt x="7156" y="10063"/>
                  </a:lnTo>
                  <a:lnTo>
                    <a:pt x="7083" y="10111"/>
                  </a:lnTo>
                  <a:lnTo>
                    <a:pt x="6887" y="10111"/>
                  </a:lnTo>
                  <a:lnTo>
                    <a:pt x="6814" y="10063"/>
                  </a:lnTo>
                  <a:lnTo>
                    <a:pt x="6765" y="9965"/>
                  </a:lnTo>
                  <a:lnTo>
                    <a:pt x="6741" y="9867"/>
                  </a:lnTo>
                  <a:lnTo>
                    <a:pt x="6741" y="4225"/>
                  </a:lnTo>
                  <a:lnTo>
                    <a:pt x="2418" y="6033"/>
                  </a:lnTo>
                  <a:lnTo>
                    <a:pt x="2418" y="4421"/>
                  </a:lnTo>
                  <a:lnTo>
                    <a:pt x="4103" y="4421"/>
                  </a:lnTo>
                  <a:lnTo>
                    <a:pt x="4103" y="2931"/>
                  </a:lnTo>
                  <a:close/>
                  <a:moveTo>
                    <a:pt x="5520" y="0"/>
                  </a:moveTo>
                  <a:lnTo>
                    <a:pt x="5520" y="2027"/>
                  </a:lnTo>
                  <a:lnTo>
                    <a:pt x="3151" y="2027"/>
                  </a:lnTo>
                  <a:lnTo>
                    <a:pt x="3151" y="3542"/>
                  </a:lnTo>
                  <a:lnTo>
                    <a:pt x="1466" y="3542"/>
                  </a:lnTo>
                  <a:lnTo>
                    <a:pt x="1466" y="6423"/>
                  </a:lnTo>
                  <a:lnTo>
                    <a:pt x="586" y="6765"/>
                  </a:lnTo>
                  <a:lnTo>
                    <a:pt x="415" y="6863"/>
                  </a:lnTo>
                  <a:lnTo>
                    <a:pt x="269" y="6985"/>
                  </a:lnTo>
                  <a:lnTo>
                    <a:pt x="147" y="7132"/>
                  </a:lnTo>
                  <a:lnTo>
                    <a:pt x="49" y="7278"/>
                  </a:lnTo>
                  <a:lnTo>
                    <a:pt x="0" y="7425"/>
                  </a:lnTo>
                  <a:lnTo>
                    <a:pt x="0" y="7596"/>
                  </a:lnTo>
                  <a:lnTo>
                    <a:pt x="0" y="7791"/>
                  </a:lnTo>
                  <a:lnTo>
                    <a:pt x="73" y="7987"/>
                  </a:lnTo>
                  <a:lnTo>
                    <a:pt x="1514" y="11308"/>
                  </a:lnTo>
                  <a:lnTo>
                    <a:pt x="1514" y="14874"/>
                  </a:lnTo>
                  <a:lnTo>
                    <a:pt x="1759" y="14752"/>
                  </a:lnTo>
                  <a:lnTo>
                    <a:pt x="2052" y="14630"/>
                  </a:lnTo>
                  <a:lnTo>
                    <a:pt x="2247" y="14581"/>
                  </a:lnTo>
                  <a:lnTo>
                    <a:pt x="2442" y="14556"/>
                  </a:lnTo>
                  <a:lnTo>
                    <a:pt x="2662" y="14532"/>
                  </a:lnTo>
                  <a:lnTo>
                    <a:pt x="2882" y="14508"/>
                  </a:lnTo>
                  <a:lnTo>
                    <a:pt x="3175" y="14532"/>
                  </a:lnTo>
                  <a:lnTo>
                    <a:pt x="3419" y="14556"/>
                  </a:lnTo>
                  <a:lnTo>
                    <a:pt x="3639" y="14605"/>
                  </a:lnTo>
                  <a:lnTo>
                    <a:pt x="3835" y="14678"/>
                  </a:lnTo>
                  <a:lnTo>
                    <a:pt x="4152" y="14801"/>
                  </a:lnTo>
                  <a:lnTo>
                    <a:pt x="4396" y="14947"/>
                  </a:lnTo>
                  <a:lnTo>
                    <a:pt x="4543" y="15020"/>
                  </a:lnTo>
                  <a:lnTo>
                    <a:pt x="4641" y="15069"/>
                  </a:lnTo>
                  <a:lnTo>
                    <a:pt x="4787" y="15094"/>
                  </a:lnTo>
                  <a:lnTo>
                    <a:pt x="5105" y="15094"/>
                  </a:lnTo>
                  <a:lnTo>
                    <a:pt x="5227" y="15069"/>
                  </a:lnTo>
                  <a:lnTo>
                    <a:pt x="5349" y="15020"/>
                  </a:lnTo>
                  <a:lnTo>
                    <a:pt x="5471" y="14947"/>
                  </a:lnTo>
                  <a:lnTo>
                    <a:pt x="5740" y="14801"/>
                  </a:lnTo>
                  <a:lnTo>
                    <a:pt x="6057" y="14678"/>
                  </a:lnTo>
                  <a:lnTo>
                    <a:pt x="6252" y="14605"/>
                  </a:lnTo>
                  <a:lnTo>
                    <a:pt x="6472" y="14556"/>
                  </a:lnTo>
                  <a:lnTo>
                    <a:pt x="6716" y="14532"/>
                  </a:lnTo>
                  <a:lnTo>
                    <a:pt x="6985" y="14508"/>
                  </a:lnTo>
                  <a:lnTo>
                    <a:pt x="7254" y="14532"/>
                  </a:lnTo>
                  <a:lnTo>
                    <a:pt x="7498" y="14556"/>
                  </a:lnTo>
                  <a:lnTo>
                    <a:pt x="7718" y="14605"/>
                  </a:lnTo>
                  <a:lnTo>
                    <a:pt x="7913" y="14678"/>
                  </a:lnTo>
                  <a:lnTo>
                    <a:pt x="8255" y="14801"/>
                  </a:lnTo>
                  <a:lnTo>
                    <a:pt x="8499" y="14947"/>
                  </a:lnTo>
                  <a:lnTo>
                    <a:pt x="8621" y="15020"/>
                  </a:lnTo>
                  <a:lnTo>
                    <a:pt x="8744" y="15069"/>
                  </a:lnTo>
                  <a:lnTo>
                    <a:pt x="8866" y="15094"/>
                  </a:lnTo>
                  <a:lnTo>
                    <a:pt x="9183" y="15094"/>
                  </a:lnTo>
                  <a:lnTo>
                    <a:pt x="9330" y="15069"/>
                  </a:lnTo>
                  <a:lnTo>
                    <a:pt x="9427" y="15020"/>
                  </a:lnTo>
                  <a:lnTo>
                    <a:pt x="9574" y="14947"/>
                  </a:lnTo>
                  <a:lnTo>
                    <a:pt x="9818" y="14801"/>
                  </a:lnTo>
                  <a:lnTo>
                    <a:pt x="10136" y="14678"/>
                  </a:lnTo>
                  <a:lnTo>
                    <a:pt x="10331" y="14605"/>
                  </a:lnTo>
                  <a:lnTo>
                    <a:pt x="10551" y="14556"/>
                  </a:lnTo>
                  <a:lnTo>
                    <a:pt x="10795" y="14532"/>
                  </a:lnTo>
                  <a:lnTo>
                    <a:pt x="11088" y="14508"/>
                  </a:lnTo>
                  <a:lnTo>
                    <a:pt x="11308" y="14532"/>
                  </a:lnTo>
                  <a:lnTo>
                    <a:pt x="11528" y="14556"/>
                  </a:lnTo>
                  <a:lnTo>
                    <a:pt x="11723" y="14581"/>
                  </a:lnTo>
                  <a:lnTo>
                    <a:pt x="11919" y="14630"/>
                  </a:lnTo>
                  <a:lnTo>
                    <a:pt x="12212" y="14752"/>
                  </a:lnTo>
                  <a:lnTo>
                    <a:pt x="12456" y="14874"/>
                  </a:lnTo>
                  <a:lnTo>
                    <a:pt x="12456" y="11308"/>
                  </a:lnTo>
                  <a:lnTo>
                    <a:pt x="13897" y="7987"/>
                  </a:lnTo>
                  <a:lnTo>
                    <a:pt x="13970" y="7791"/>
                  </a:lnTo>
                  <a:lnTo>
                    <a:pt x="13995" y="7596"/>
                  </a:lnTo>
                  <a:lnTo>
                    <a:pt x="13970" y="7425"/>
                  </a:lnTo>
                  <a:lnTo>
                    <a:pt x="13921" y="7278"/>
                  </a:lnTo>
                  <a:lnTo>
                    <a:pt x="13824" y="7132"/>
                  </a:lnTo>
                  <a:lnTo>
                    <a:pt x="13701" y="6985"/>
                  </a:lnTo>
                  <a:lnTo>
                    <a:pt x="13555" y="6863"/>
                  </a:lnTo>
                  <a:lnTo>
                    <a:pt x="13384" y="6765"/>
                  </a:lnTo>
                  <a:lnTo>
                    <a:pt x="12505" y="6423"/>
                  </a:lnTo>
                  <a:lnTo>
                    <a:pt x="12505" y="3542"/>
                  </a:lnTo>
                  <a:lnTo>
                    <a:pt x="10820" y="3542"/>
                  </a:lnTo>
                  <a:lnTo>
                    <a:pt x="10820" y="2027"/>
                  </a:lnTo>
                  <a:lnTo>
                    <a:pt x="8450" y="2027"/>
                  </a:lnTo>
                  <a:lnTo>
                    <a:pt x="8450"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252" name="Google Shape;1252;p48"/>
          <p:cNvSpPr/>
          <p:nvPr/>
        </p:nvSpPr>
        <p:spPr>
          <a:xfrm>
            <a:off x="299775" y="4368343"/>
            <a:ext cx="465527" cy="274647"/>
          </a:xfrm>
          <a:custGeom>
            <a:avLst/>
            <a:gdLst/>
            <a:ahLst/>
            <a:cxnLst/>
            <a:rect l="l" t="t" r="r" b="b"/>
            <a:pathLst>
              <a:path w="22274" h="13141" extrusionOk="0">
                <a:moveTo>
                  <a:pt x="14532" y="3786"/>
                </a:moveTo>
                <a:lnTo>
                  <a:pt x="11747" y="7084"/>
                </a:lnTo>
                <a:lnTo>
                  <a:pt x="11577" y="7035"/>
                </a:lnTo>
                <a:lnTo>
                  <a:pt x="11406" y="6986"/>
                </a:lnTo>
                <a:lnTo>
                  <a:pt x="11235" y="6937"/>
                </a:lnTo>
                <a:lnTo>
                  <a:pt x="10893" y="6937"/>
                </a:lnTo>
                <a:lnTo>
                  <a:pt x="10746" y="6961"/>
                </a:lnTo>
                <a:lnTo>
                  <a:pt x="9207" y="3786"/>
                </a:lnTo>
                <a:close/>
                <a:moveTo>
                  <a:pt x="7034" y="6082"/>
                </a:moveTo>
                <a:lnTo>
                  <a:pt x="7229" y="6302"/>
                </a:lnTo>
                <a:lnTo>
                  <a:pt x="7400" y="6522"/>
                </a:lnTo>
                <a:lnTo>
                  <a:pt x="7571" y="6766"/>
                </a:lnTo>
                <a:lnTo>
                  <a:pt x="7718" y="7010"/>
                </a:lnTo>
                <a:lnTo>
                  <a:pt x="7840" y="7279"/>
                </a:lnTo>
                <a:lnTo>
                  <a:pt x="7937" y="7572"/>
                </a:lnTo>
                <a:lnTo>
                  <a:pt x="8011" y="7841"/>
                </a:lnTo>
                <a:lnTo>
                  <a:pt x="8060" y="8134"/>
                </a:lnTo>
                <a:lnTo>
                  <a:pt x="5422" y="8134"/>
                </a:lnTo>
                <a:lnTo>
                  <a:pt x="7034" y="6082"/>
                </a:lnTo>
                <a:close/>
                <a:moveTo>
                  <a:pt x="8475" y="4275"/>
                </a:moveTo>
                <a:lnTo>
                  <a:pt x="9965" y="7352"/>
                </a:lnTo>
                <a:lnTo>
                  <a:pt x="9769" y="7523"/>
                </a:lnTo>
                <a:lnTo>
                  <a:pt x="9623" y="7743"/>
                </a:lnTo>
                <a:lnTo>
                  <a:pt x="9525" y="7963"/>
                </a:lnTo>
                <a:lnTo>
                  <a:pt x="9427" y="8183"/>
                </a:lnTo>
                <a:lnTo>
                  <a:pt x="9061" y="8183"/>
                </a:lnTo>
                <a:lnTo>
                  <a:pt x="8988" y="7767"/>
                </a:lnTo>
                <a:lnTo>
                  <a:pt x="8890" y="7377"/>
                </a:lnTo>
                <a:lnTo>
                  <a:pt x="8768" y="6986"/>
                </a:lnTo>
                <a:lnTo>
                  <a:pt x="8597" y="6619"/>
                </a:lnTo>
                <a:lnTo>
                  <a:pt x="8402" y="6253"/>
                </a:lnTo>
                <a:lnTo>
                  <a:pt x="8182" y="5936"/>
                </a:lnTo>
                <a:lnTo>
                  <a:pt x="7937" y="5618"/>
                </a:lnTo>
                <a:lnTo>
                  <a:pt x="7644" y="5325"/>
                </a:lnTo>
                <a:lnTo>
                  <a:pt x="8475" y="4275"/>
                </a:lnTo>
                <a:close/>
                <a:moveTo>
                  <a:pt x="11161" y="8012"/>
                </a:moveTo>
                <a:lnTo>
                  <a:pt x="11259" y="8060"/>
                </a:lnTo>
                <a:lnTo>
                  <a:pt x="11381" y="8109"/>
                </a:lnTo>
                <a:lnTo>
                  <a:pt x="11454" y="8183"/>
                </a:lnTo>
                <a:lnTo>
                  <a:pt x="11528" y="8280"/>
                </a:lnTo>
                <a:lnTo>
                  <a:pt x="11577" y="8378"/>
                </a:lnTo>
                <a:lnTo>
                  <a:pt x="11625" y="8476"/>
                </a:lnTo>
                <a:lnTo>
                  <a:pt x="11625" y="8598"/>
                </a:lnTo>
                <a:lnTo>
                  <a:pt x="11625" y="8695"/>
                </a:lnTo>
                <a:lnTo>
                  <a:pt x="11577" y="8818"/>
                </a:lnTo>
                <a:lnTo>
                  <a:pt x="11528" y="8915"/>
                </a:lnTo>
                <a:lnTo>
                  <a:pt x="11454" y="9013"/>
                </a:lnTo>
                <a:lnTo>
                  <a:pt x="11381" y="9062"/>
                </a:lnTo>
                <a:lnTo>
                  <a:pt x="11259" y="9135"/>
                </a:lnTo>
                <a:lnTo>
                  <a:pt x="11161" y="9159"/>
                </a:lnTo>
                <a:lnTo>
                  <a:pt x="11039" y="9184"/>
                </a:lnTo>
                <a:lnTo>
                  <a:pt x="10942" y="9159"/>
                </a:lnTo>
                <a:lnTo>
                  <a:pt x="10819" y="9135"/>
                </a:lnTo>
                <a:lnTo>
                  <a:pt x="10722" y="9062"/>
                </a:lnTo>
                <a:lnTo>
                  <a:pt x="10624" y="9013"/>
                </a:lnTo>
                <a:lnTo>
                  <a:pt x="10575" y="8915"/>
                </a:lnTo>
                <a:lnTo>
                  <a:pt x="10502" y="8818"/>
                </a:lnTo>
                <a:lnTo>
                  <a:pt x="10477" y="8695"/>
                </a:lnTo>
                <a:lnTo>
                  <a:pt x="10453" y="8598"/>
                </a:lnTo>
                <a:lnTo>
                  <a:pt x="10477" y="8476"/>
                </a:lnTo>
                <a:lnTo>
                  <a:pt x="10502" y="8378"/>
                </a:lnTo>
                <a:lnTo>
                  <a:pt x="10575" y="8280"/>
                </a:lnTo>
                <a:lnTo>
                  <a:pt x="10624" y="8183"/>
                </a:lnTo>
                <a:lnTo>
                  <a:pt x="10722" y="8109"/>
                </a:lnTo>
                <a:lnTo>
                  <a:pt x="10819" y="8060"/>
                </a:lnTo>
                <a:lnTo>
                  <a:pt x="10942" y="8012"/>
                </a:lnTo>
                <a:close/>
                <a:moveTo>
                  <a:pt x="4811" y="5081"/>
                </a:moveTo>
                <a:lnTo>
                  <a:pt x="5056" y="5105"/>
                </a:lnTo>
                <a:lnTo>
                  <a:pt x="5275" y="5154"/>
                </a:lnTo>
                <a:lnTo>
                  <a:pt x="5520" y="5203"/>
                </a:lnTo>
                <a:lnTo>
                  <a:pt x="5739" y="5276"/>
                </a:lnTo>
                <a:lnTo>
                  <a:pt x="5959" y="5374"/>
                </a:lnTo>
                <a:lnTo>
                  <a:pt x="6179" y="5472"/>
                </a:lnTo>
                <a:lnTo>
                  <a:pt x="6374" y="5569"/>
                </a:lnTo>
                <a:lnTo>
                  <a:pt x="4640" y="7816"/>
                </a:lnTo>
                <a:lnTo>
                  <a:pt x="4396" y="7816"/>
                </a:lnTo>
                <a:lnTo>
                  <a:pt x="4250" y="7865"/>
                </a:lnTo>
                <a:lnTo>
                  <a:pt x="4127" y="7938"/>
                </a:lnTo>
                <a:lnTo>
                  <a:pt x="4005" y="8036"/>
                </a:lnTo>
                <a:lnTo>
                  <a:pt x="3908" y="8158"/>
                </a:lnTo>
                <a:lnTo>
                  <a:pt x="3834" y="8280"/>
                </a:lnTo>
                <a:lnTo>
                  <a:pt x="3786" y="8427"/>
                </a:lnTo>
                <a:lnTo>
                  <a:pt x="3761" y="8598"/>
                </a:lnTo>
                <a:lnTo>
                  <a:pt x="3786" y="8744"/>
                </a:lnTo>
                <a:lnTo>
                  <a:pt x="3834" y="8891"/>
                </a:lnTo>
                <a:lnTo>
                  <a:pt x="3908" y="9037"/>
                </a:lnTo>
                <a:lnTo>
                  <a:pt x="4005" y="9135"/>
                </a:lnTo>
                <a:lnTo>
                  <a:pt x="4127" y="9233"/>
                </a:lnTo>
                <a:lnTo>
                  <a:pt x="4250" y="9306"/>
                </a:lnTo>
                <a:lnTo>
                  <a:pt x="4396" y="9355"/>
                </a:lnTo>
                <a:lnTo>
                  <a:pt x="4543" y="9379"/>
                </a:lnTo>
                <a:lnTo>
                  <a:pt x="4738" y="9355"/>
                </a:lnTo>
                <a:lnTo>
                  <a:pt x="4933" y="9282"/>
                </a:lnTo>
                <a:lnTo>
                  <a:pt x="5080" y="9159"/>
                </a:lnTo>
                <a:lnTo>
                  <a:pt x="5227" y="9013"/>
                </a:lnTo>
                <a:lnTo>
                  <a:pt x="8060" y="9013"/>
                </a:lnTo>
                <a:lnTo>
                  <a:pt x="8011" y="9330"/>
                </a:lnTo>
                <a:lnTo>
                  <a:pt x="7937" y="9648"/>
                </a:lnTo>
                <a:lnTo>
                  <a:pt x="7815" y="9965"/>
                </a:lnTo>
                <a:lnTo>
                  <a:pt x="7693" y="10259"/>
                </a:lnTo>
                <a:lnTo>
                  <a:pt x="7522" y="10527"/>
                </a:lnTo>
                <a:lnTo>
                  <a:pt x="7351" y="10771"/>
                </a:lnTo>
                <a:lnTo>
                  <a:pt x="7156" y="11016"/>
                </a:lnTo>
                <a:lnTo>
                  <a:pt x="6912" y="11235"/>
                </a:lnTo>
                <a:lnTo>
                  <a:pt x="6667" y="11431"/>
                </a:lnTo>
                <a:lnTo>
                  <a:pt x="6423" y="11626"/>
                </a:lnTo>
                <a:lnTo>
                  <a:pt x="6130" y="11773"/>
                </a:lnTo>
                <a:lnTo>
                  <a:pt x="5837" y="11895"/>
                </a:lnTo>
                <a:lnTo>
                  <a:pt x="5544" y="12017"/>
                </a:lnTo>
                <a:lnTo>
                  <a:pt x="5227" y="12090"/>
                </a:lnTo>
                <a:lnTo>
                  <a:pt x="4885" y="12139"/>
                </a:lnTo>
                <a:lnTo>
                  <a:pt x="4201" y="12139"/>
                </a:lnTo>
                <a:lnTo>
                  <a:pt x="3834" y="12066"/>
                </a:lnTo>
                <a:lnTo>
                  <a:pt x="3517" y="11993"/>
                </a:lnTo>
                <a:lnTo>
                  <a:pt x="3175" y="11870"/>
                </a:lnTo>
                <a:lnTo>
                  <a:pt x="2882" y="11724"/>
                </a:lnTo>
                <a:lnTo>
                  <a:pt x="2589" y="11553"/>
                </a:lnTo>
                <a:lnTo>
                  <a:pt x="2320" y="11333"/>
                </a:lnTo>
                <a:lnTo>
                  <a:pt x="2052" y="11113"/>
                </a:lnTo>
                <a:lnTo>
                  <a:pt x="1832" y="10869"/>
                </a:lnTo>
                <a:lnTo>
                  <a:pt x="1636" y="10576"/>
                </a:lnTo>
                <a:lnTo>
                  <a:pt x="1441" y="10283"/>
                </a:lnTo>
                <a:lnTo>
                  <a:pt x="1294" y="9990"/>
                </a:lnTo>
                <a:lnTo>
                  <a:pt x="1172" y="9672"/>
                </a:lnTo>
                <a:lnTo>
                  <a:pt x="1099" y="9330"/>
                </a:lnTo>
                <a:lnTo>
                  <a:pt x="1050" y="8964"/>
                </a:lnTo>
                <a:lnTo>
                  <a:pt x="1026" y="8598"/>
                </a:lnTo>
                <a:lnTo>
                  <a:pt x="1050" y="8256"/>
                </a:lnTo>
                <a:lnTo>
                  <a:pt x="1099" y="7889"/>
                </a:lnTo>
                <a:lnTo>
                  <a:pt x="1172" y="7548"/>
                </a:lnTo>
                <a:lnTo>
                  <a:pt x="1294" y="7230"/>
                </a:lnTo>
                <a:lnTo>
                  <a:pt x="1441" y="6913"/>
                </a:lnTo>
                <a:lnTo>
                  <a:pt x="1636" y="6644"/>
                </a:lnTo>
                <a:lnTo>
                  <a:pt x="1832" y="6351"/>
                </a:lnTo>
                <a:lnTo>
                  <a:pt x="2052" y="6107"/>
                </a:lnTo>
                <a:lnTo>
                  <a:pt x="2320" y="5887"/>
                </a:lnTo>
                <a:lnTo>
                  <a:pt x="2589" y="5667"/>
                </a:lnTo>
                <a:lnTo>
                  <a:pt x="2882" y="5496"/>
                </a:lnTo>
                <a:lnTo>
                  <a:pt x="3175" y="5349"/>
                </a:lnTo>
                <a:lnTo>
                  <a:pt x="3517" y="5227"/>
                </a:lnTo>
                <a:lnTo>
                  <a:pt x="3834" y="5154"/>
                </a:lnTo>
                <a:lnTo>
                  <a:pt x="4201" y="5081"/>
                </a:lnTo>
                <a:close/>
                <a:moveTo>
                  <a:pt x="18097" y="5081"/>
                </a:moveTo>
                <a:lnTo>
                  <a:pt x="18464" y="5154"/>
                </a:lnTo>
                <a:lnTo>
                  <a:pt x="18806" y="5227"/>
                </a:lnTo>
                <a:lnTo>
                  <a:pt x="19123" y="5349"/>
                </a:lnTo>
                <a:lnTo>
                  <a:pt x="19441" y="5496"/>
                </a:lnTo>
                <a:lnTo>
                  <a:pt x="19734" y="5667"/>
                </a:lnTo>
                <a:lnTo>
                  <a:pt x="20002" y="5887"/>
                </a:lnTo>
                <a:lnTo>
                  <a:pt x="20247" y="6107"/>
                </a:lnTo>
                <a:lnTo>
                  <a:pt x="20466" y="6351"/>
                </a:lnTo>
                <a:lnTo>
                  <a:pt x="20686" y="6644"/>
                </a:lnTo>
                <a:lnTo>
                  <a:pt x="20857" y="6913"/>
                </a:lnTo>
                <a:lnTo>
                  <a:pt x="21004" y="7230"/>
                </a:lnTo>
                <a:lnTo>
                  <a:pt x="21126" y="7548"/>
                </a:lnTo>
                <a:lnTo>
                  <a:pt x="21199" y="7889"/>
                </a:lnTo>
                <a:lnTo>
                  <a:pt x="21272" y="8256"/>
                </a:lnTo>
                <a:lnTo>
                  <a:pt x="21272" y="8598"/>
                </a:lnTo>
                <a:lnTo>
                  <a:pt x="21272" y="8964"/>
                </a:lnTo>
                <a:lnTo>
                  <a:pt x="21199" y="9330"/>
                </a:lnTo>
                <a:lnTo>
                  <a:pt x="21126" y="9672"/>
                </a:lnTo>
                <a:lnTo>
                  <a:pt x="21004" y="9990"/>
                </a:lnTo>
                <a:lnTo>
                  <a:pt x="20857" y="10283"/>
                </a:lnTo>
                <a:lnTo>
                  <a:pt x="20686" y="10576"/>
                </a:lnTo>
                <a:lnTo>
                  <a:pt x="20466" y="10869"/>
                </a:lnTo>
                <a:lnTo>
                  <a:pt x="20247" y="11113"/>
                </a:lnTo>
                <a:lnTo>
                  <a:pt x="20002" y="11333"/>
                </a:lnTo>
                <a:lnTo>
                  <a:pt x="19734" y="11553"/>
                </a:lnTo>
                <a:lnTo>
                  <a:pt x="19441" y="11724"/>
                </a:lnTo>
                <a:lnTo>
                  <a:pt x="19123" y="11870"/>
                </a:lnTo>
                <a:lnTo>
                  <a:pt x="18806" y="11993"/>
                </a:lnTo>
                <a:lnTo>
                  <a:pt x="18464" y="12066"/>
                </a:lnTo>
                <a:lnTo>
                  <a:pt x="18097" y="12139"/>
                </a:lnTo>
                <a:lnTo>
                  <a:pt x="17389" y="12139"/>
                </a:lnTo>
                <a:lnTo>
                  <a:pt x="17023" y="12066"/>
                </a:lnTo>
                <a:lnTo>
                  <a:pt x="16705" y="11993"/>
                </a:lnTo>
                <a:lnTo>
                  <a:pt x="16363" y="11870"/>
                </a:lnTo>
                <a:lnTo>
                  <a:pt x="16070" y="11724"/>
                </a:lnTo>
                <a:lnTo>
                  <a:pt x="15777" y="11553"/>
                </a:lnTo>
                <a:lnTo>
                  <a:pt x="15509" y="11333"/>
                </a:lnTo>
                <a:lnTo>
                  <a:pt x="15240" y="11113"/>
                </a:lnTo>
                <a:lnTo>
                  <a:pt x="15020" y="10869"/>
                </a:lnTo>
                <a:lnTo>
                  <a:pt x="14825" y="10576"/>
                </a:lnTo>
                <a:lnTo>
                  <a:pt x="14629" y="10283"/>
                </a:lnTo>
                <a:lnTo>
                  <a:pt x="14483" y="9990"/>
                </a:lnTo>
                <a:lnTo>
                  <a:pt x="14361" y="9672"/>
                </a:lnTo>
                <a:lnTo>
                  <a:pt x="14287" y="9330"/>
                </a:lnTo>
                <a:lnTo>
                  <a:pt x="14239" y="8964"/>
                </a:lnTo>
                <a:lnTo>
                  <a:pt x="14214" y="8598"/>
                </a:lnTo>
                <a:lnTo>
                  <a:pt x="14214" y="8354"/>
                </a:lnTo>
                <a:lnTo>
                  <a:pt x="14239" y="8109"/>
                </a:lnTo>
                <a:lnTo>
                  <a:pt x="14287" y="7889"/>
                </a:lnTo>
                <a:lnTo>
                  <a:pt x="14336" y="7645"/>
                </a:lnTo>
                <a:lnTo>
                  <a:pt x="14410" y="7425"/>
                </a:lnTo>
                <a:lnTo>
                  <a:pt x="14507" y="7206"/>
                </a:lnTo>
                <a:lnTo>
                  <a:pt x="14605" y="6986"/>
                </a:lnTo>
                <a:lnTo>
                  <a:pt x="14703" y="6790"/>
                </a:lnTo>
                <a:lnTo>
                  <a:pt x="14849" y="6595"/>
                </a:lnTo>
                <a:lnTo>
                  <a:pt x="14971" y="6424"/>
                </a:lnTo>
                <a:lnTo>
                  <a:pt x="15118" y="6229"/>
                </a:lnTo>
                <a:lnTo>
                  <a:pt x="15289" y="6082"/>
                </a:lnTo>
                <a:lnTo>
                  <a:pt x="15460" y="5911"/>
                </a:lnTo>
                <a:lnTo>
                  <a:pt x="15631" y="5765"/>
                </a:lnTo>
                <a:lnTo>
                  <a:pt x="15826" y="5643"/>
                </a:lnTo>
                <a:lnTo>
                  <a:pt x="16022" y="5520"/>
                </a:lnTo>
                <a:lnTo>
                  <a:pt x="17096" y="8134"/>
                </a:lnTo>
                <a:lnTo>
                  <a:pt x="17023" y="8231"/>
                </a:lnTo>
                <a:lnTo>
                  <a:pt x="16974" y="8354"/>
                </a:lnTo>
                <a:lnTo>
                  <a:pt x="16950" y="8476"/>
                </a:lnTo>
                <a:lnTo>
                  <a:pt x="16925" y="8598"/>
                </a:lnTo>
                <a:lnTo>
                  <a:pt x="16950" y="8744"/>
                </a:lnTo>
                <a:lnTo>
                  <a:pt x="16998" y="8891"/>
                </a:lnTo>
                <a:lnTo>
                  <a:pt x="17072" y="9037"/>
                </a:lnTo>
                <a:lnTo>
                  <a:pt x="17169" y="9135"/>
                </a:lnTo>
                <a:lnTo>
                  <a:pt x="17292" y="9233"/>
                </a:lnTo>
                <a:lnTo>
                  <a:pt x="17414" y="9306"/>
                </a:lnTo>
                <a:lnTo>
                  <a:pt x="17560" y="9355"/>
                </a:lnTo>
                <a:lnTo>
                  <a:pt x="17731" y="9379"/>
                </a:lnTo>
                <a:lnTo>
                  <a:pt x="17878" y="9355"/>
                </a:lnTo>
                <a:lnTo>
                  <a:pt x="18024" y="9306"/>
                </a:lnTo>
                <a:lnTo>
                  <a:pt x="18146" y="9233"/>
                </a:lnTo>
                <a:lnTo>
                  <a:pt x="18268" y="9135"/>
                </a:lnTo>
                <a:lnTo>
                  <a:pt x="18366" y="9037"/>
                </a:lnTo>
                <a:lnTo>
                  <a:pt x="18439" y="8891"/>
                </a:lnTo>
                <a:lnTo>
                  <a:pt x="18488" y="8744"/>
                </a:lnTo>
                <a:lnTo>
                  <a:pt x="18513" y="8598"/>
                </a:lnTo>
                <a:lnTo>
                  <a:pt x="18488" y="8451"/>
                </a:lnTo>
                <a:lnTo>
                  <a:pt x="18464" y="8329"/>
                </a:lnTo>
                <a:lnTo>
                  <a:pt x="18391" y="8207"/>
                </a:lnTo>
                <a:lnTo>
                  <a:pt x="18317" y="8085"/>
                </a:lnTo>
                <a:lnTo>
                  <a:pt x="18220" y="7987"/>
                </a:lnTo>
                <a:lnTo>
                  <a:pt x="18122" y="7914"/>
                </a:lnTo>
                <a:lnTo>
                  <a:pt x="18000" y="7865"/>
                </a:lnTo>
                <a:lnTo>
                  <a:pt x="17853" y="7816"/>
                </a:lnTo>
                <a:lnTo>
                  <a:pt x="16803" y="5203"/>
                </a:lnTo>
                <a:lnTo>
                  <a:pt x="17023" y="5154"/>
                </a:lnTo>
                <a:lnTo>
                  <a:pt x="17267" y="5105"/>
                </a:lnTo>
                <a:lnTo>
                  <a:pt x="17511" y="5081"/>
                </a:lnTo>
                <a:close/>
                <a:moveTo>
                  <a:pt x="6252" y="1"/>
                </a:moveTo>
                <a:lnTo>
                  <a:pt x="6179" y="25"/>
                </a:lnTo>
                <a:lnTo>
                  <a:pt x="6106" y="74"/>
                </a:lnTo>
                <a:lnTo>
                  <a:pt x="6057" y="123"/>
                </a:lnTo>
                <a:lnTo>
                  <a:pt x="6008" y="196"/>
                </a:lnTo>
                <a:lnTo>
                  <a:pt x="5959" y="245"/>
                </a:lnTo>
                <a:lnTo>
                  <a:pt x="5935" y="343"/>
                </a:lnTo>
                <a:lnTo>
                  <a:pt x="5935" y="416"/>
                </a:lnTo>
                <a:lnTo>
                  <a:pt x="5959" y="660"/>
                </a:lnTo>
                <a:lnTo>
                  <a:pt x="6057" y="978"/>
                </a:lnTo>
                <a:lnTo>
                  <a:pt x="6106" y="1124"/>
                </a:lnTo>
                <a:lnTo>
                  <a:pt x="6179" y="1222"/>
                </a:lnTo>
                <a:lnTo>
                  <a:pt x="6252" y="1320"/>
                </a:lnTo>
                <a:lnTo>
                  <a:pt x="6350" y="1344"/>
                </a:lnTo>
                <a:lnTo>
                  <a:pt x="7107" y="1344"/>
                </a:lnTo>
                <a:lnTo>
                  <a:pt x="8084" y="3396"/>
                </a:lnTo>
                <a:lnTo>
                  <a:pt x="6985" y="4788"/>
                </a:lnTo>
                <a:lnTo>
                  <a:pt x="6716" y="4617"/>
                </a:lnTo>
                <a:lnTo>
                  <a:pt x="6423" y="4470"/>
                </a:lnTo>
                <a:lnTo>
                  <a:pt x="6130" y="4348"/>
                </a:lnTo>
                <a:lnTo>
                  <a:pt x="5813" y="4250"/>
                </a:lnTo>
                <a:lnTo>
                  <a:pt x="5495" y="4177"/>
                </a:lnTo>
                <a:lnTo>
                  <a:pt x="5178" y="4104"/>
                </a:lnTo>
                <a:lnTo>
                  <a:pt x="4860" y="4079"/>
                </a:lnTo>
                <a:lnTo>
                  <a:pt x="4030" y="4079"/>
                </a:lnTo>
                <a:lnTo>
                  <a:pt x="3590" y="4153"/>
                </a:lnTo>
                <a:lnTo>
                  <a:pt x="3151" y="4275"/>
                </a:lnTo>
                <a:lnTo>
                  <a:pt x="2735" y="4421"/>
                </a:lnTo>
                <a:lnTo>
                  <a:pt x="2345" y="4617"/>
                </a:lnTo>
                <a:lnTo>
                  <a:pt x="1978" y="4837"/>
                </a:lnTo>
                <a:lnTo>
                  <a:pt x="1636" y="5105"/>
                </a:lnTo>
                <a:lnTo>
                  <a:pt x="1319" y="5398"/>
                </a:lnTo>
                <a:lnTo>
                  <a:pt x="1026" y="5716"/>
                </a:lnTo>
                <a:lnTo>
                  <a:pt x="782" y="6058"/>
                </a:lnTo>
                <a:lnTo>
                  <a:pt x="537" y="6449"/>
                </a:lnTo>
                <a:lnTo>
                  <a:pt x="366" y="6839"/>
                </a:lnTo>
                <a:lnTo>
                  <a:pt x="220" y="7254"/>
                </a:lnTo>
                <a:lnTo>
                  <a:pt x="98" y="7670"/>
                </a:lnTo>
                <a:lnTo>
                  <a:pt x="24" y="8134"/>
                </a:lnTo>
                <a:lnTo>
                  <a:pt x="0" y="8598"/>
                </a:lnTo>
                <a:lnTo>
                  <a:pt x="24" y="9062"/>
                </a:lnTo>
                <a:lnTo>
                  <a:pt x="98" y="9501"/>
                </a:lnTo>
                <a:lnTo>
                  <a:pt x="220" y="9941"/>
                </a:lnTo>
                <a:lnTo>
                  <a:pt x="366" y="10356"/>
                </a:lnTo>
                <a:lnTo>
                  <a:pt x="562" y="10747"/>
                </a:lnTo>
                <a:lnTo>
                  <a:pt x="782" y="11138"/>
                </a:lnTo>
                <a:lnTo>
                  <a:pt x="1050" y="11480"/>
                </a:lnTo>
                <a:lnTo>
                  <a:pt x="1343" y="11797"/>
                </a:lnTo>
                <a:lnTo>
                  <a:pt x="1661" y="12090"/>
                </a:lnTo>
                <a:lnTo>
                  <a:pt x="2003" y="12359"/>
                </a:lnTo>
                <a:lnTo>
                  <a:pt x="2369" y="12579"/>
                </a:lnTo>
                <a:lnTo>
                  <a:pt x="2760" y="12774"/>
                </a:lnTo>
                <a:lnTo>
                  <a:pt x="3175" y="12945"/>
                </a:lnTo>
                <a:lnTo>
                  <a:pt x="3615" y="13043"/>
                </a:lnTo>
                <a:lnTo>
                  <a:pt x="4079" y="13116"/>
                </a:lnTo>
                <a:lnTo>
                  <a:pt x="4518" y="13140"/>
                </a:lnTo>
                <a:lnTo>
                  <a:pt x="4982" y="13116"/>
                </a:lnTo>
                <a:lnTo>
                  <a:pt x="5397" y="13043"/>
                </a:lnTo>
                <a:lnTo>
                  <a:pt x="5813" y="12945"/>
                </a:lnTo>
                <a:lnTo>
                  <a:pt x="6228" y="12823"/>
                </a:lnTo>
                <a:lnTo>
                  <a:pt x="6594" y="12628"/>
                </a:lnTo>
                <a:lnTo>
                  <a:pt x="6961" y="12432"/>
                </a:lnTo>
                <a:lnTo>
                  <a:pt x="7302" y="12188"/>
                </a:lnTo>
                <a:lnTo>
                  <a:pt x="7620" y="11919"/>
                </a:lnTo>
                <a:lnTo>
                  <a:pt x="7913" y="11626"/>
                </a:lnTo>
                <a:lnTo>
                  <a:pt x="8182" y="11309"/>
                </a:lnTo>
                <a:lnTo>
                  <a:pt x="8402" y="10967"/>
                </a:lnTo>
                <a:lnTo>
                  <a:pt x="8597" y="10625"/>
                </a:lnTo>
                <a:lnTo>
                  <a:pt x="8768" y="10234"/>
                </a:lnTo>
                <a:lnTo>
                  <a:pt x="8890" y="9843"/>
                </a:lnTo>
                <a:lnTo>
                  <a:pt x="8988" y="9428"/>
                </a:lnTo>
                <a:lnTo>
                  <a:pt x="9061" y="9013"/>
                </a:lnTo>
                <a:lnTo>
                  <a:pt x="9427" y="9013"/>
                </a:lnTo>
                <a:lnTo>
                  <a:pt x="9525" y="9282"/>
                </a:lnTo>
                <a:lnTo>
                  <a:pt x="9647" y="9501"/>
                </a:lnTo>
                <a:lnTo>
                  <a:pt x="9818" y="9721"/>
                </a:lnTo>
                <a:lnTo>
                  <a:pt x="10013" y="9892"/>
                </a:lnTo>
                <a:lnTo>
                  <a:pt x="10233" y="10039"/>
                </a:lnTo>
                <a:lnTo>
                  <a:pt x="10477" y="10161"/>
                </a:lnTo>
                <a:lnTo>
                  <a:pt x="10746" y="10234"/>
                </a:lnTo>
                <a:lnTo>
                  <a:pt x="11186" y="10234"/>
                </a:lnTo>
                <a:lnTo>
                  <a:pt x="11357" y="10210"/>
                </a:lnTo>
                <a:lnTo>
                  <a:pt x="11503" y="10161"/>
                </a:lnTo>
                <a:lnTo>
                  <a:pt x="11674" y="10112"/>
                </a:lnTo>
                <a:lnTo>
                  <a:pt x="11821" y="10039"/>
                </a:lnTo>
                <a:lnTo>
                  <a:pt x="11943" y="9965"/>
                </a:lnTo>
                <a:lnTo>
                  <a:pt x="12065" y="9868"/>
                </a:lnTo>
                <a:lnTo>
                  <a:pt x="12187" y="9770"/>
                </a:lnTo>
                <a:lnTo>
                  <a:pt x="12309" y="9648"/>
                </a:lnTo>
                <a:lnTo>
                  <a:pt x="12382" y="9526"/>
                </a:lnTo>
                <a:lnTo>
                  <a:pt x="12480" y="9379"/>
                </a:lnTo>
                <a:lnTo>
                  <a:pt x="12553" y="9233"/>
                </a:lnTo>
                <a:lnTo>
                  <a:pt x="12602" y="9086"/>
                </a:lnTo>
                <a:lnTo>
                  <a:pt x="12651" y="8915"/>
                </a:lnTo>
                <a:lnTo>
                  <a:pt x="12676" y="8769"/>
                </a:lnTo>
                <a:lnTo>
                  <a:pt x="12676" y="8598"/>
                </a:lnTo>
                <a:lnTo>
                  <a:pt x="12651" y="8329"/>
                </a:lnTo>
                <a:lnTo>
                  <a:pt x="12602" y="8085"/>
                </a:lnTo>
                <a:lnTo>
                  <a:pt x="12505" y="7865"/>
                </a:lnTo>
                <a:lnTo>
                  <a:pt x="12358" y="7645"/>
                </a:lnTo>
                <a:lnTo>
                  <a:pt x="15411" y="4055"/>
                </a:lnTo>
                <a:lnTo>
                  <a:pt x="15631" y="4592"/>
                </a:lnTo>
                <a:lnTo>
                  <a:pt x="15362" y="4739"/>
                </a:lnTo>
                <a:lnTo>
                  <a:pt x="15093" y="4910"/>
                </a:lnTo>
                <a:lnTo>
                  <a:pt x="14849" y="5105"/>
                </a:lnTo>
                <a:lnTo>
                  <a:pt x="14605" y="5301"/>
                </a:lnTo>
                <a:lnTo>
                  <a:pt x="14385" y="5520"/>
                </a:lnTo>
                <a:lnTo>
                  <a:pt x="14190" y="5765"/>
                </a:lnTo>
                <a:lnTo>
                  <a:pt x="14019" y="6009"/>
                </a:lnTo>
                <a:lnTo>
                  <a:pt x="13848" y="6253"/>
                </a:lnTo>
                <a:lnTo>
                  <a:pt x="13701" y="6522"/>
                </a:lnTo>
                <a:lnTo>
                  <a:pt x="13579" y="6790"/>
                </a:lnTo>
                <a:lnTo>
                  <a:pt x="13457" y="7084"/>
                </a:lnTo>
                <a:lnTo>
                  <a:pt x="13359" y="7377"/>
                </a:lnTo>
                <a:lnTo>
                  <a:pt x="13286" y="7670"/>
                </a:lnTo>
                <a:lnTo>
                  <a:pt x="13237" y="7963"/>
                </a:lnTo>
                <a:lnTo>
                  <a:pt x="13213" y="8280"/>
                </a:lnTo>
                <a:lnTo>
                  <a:pt x="13188" y="8598"/>
                </a:lnTo>
                <a:lnTo>
                  <a:pt x="13213" y="9062"/>
                </a:lnTo>
                <a:lnTo>
                  <a:pt x="13286" y="9501"/>
                </a:lnTo>
                <a:lnTo>
                  <a:pt x="13408" y="9941"/>
                </a:lnTo>
                <a:lnTo>
                  <a:pt x="13555" y="10356"/>
                </a:lnTo>
                <a:lnTo>
                  <a:pt x="13750" y="10747"/>
                </a:lnTo>
                <a:lnTo>
                  <a:pt x="13970" y="11138"/>
                </a:lnTo>
                <a:lnTo>
                  <a:pt x="14239" y="11480"/>
                </a:lnTo>
                <a:lnTo>
                  <a:pt x="14532" y="11797"/>
                </a:lnTo>
                <a:lnTo>
                  <a:pt x="14849" y="12090"/>
                </a:lnTo>
                <a:lnTo>
                  <a:pt x="15191" y="12359"/>
                </a:lnTo>
                <a:lnTo>
                  <a:pt x="15582" y="12579"/>
                </a:lnTo>
                <a:lnTo>
                  <a:pt x="15973" y="12774"/>
                </a:lnTo>
                <a:lnTo>
                  <a:pt x="16388" y="12945"/>
                </a:lnTo>
                <a:lnTo>
                  <a:pt x="16827" y="13043"/>
                </a:lnTo>
                <a:lnTo>
                  <a:pt x="17267" y="13116"/>
                </a:lnTo>
                <a:lnTo>
                  <a:pt x="17756" y="13140"/>
                </a:lnTo>
                <a:lnTo>
                  <a:pt x="18195" y="13116"/>
                </a:lnTo>
                <a:lnTo>
                  <a:pt x="18659" y="13043"/>
                </a:lnTo>
                <a:lnTo>
                  <a:pt x="19099" y="12945"/>
                </a:lnTo>
                <a:lnTo>
                  <a:pt x="19514" y="12774"/>
                </a:lnTo>
                <a:lnTo>
                  <a:pt x="19905" y="12579"/>
                </a:lnTo>
                <a:lnTo>
                  <a:pt x="20271" y="12359"/>
                </a:lnTo>
                <a:lnTo>
                  <a:pt x="20613" y="12090"/>
                </a:lnTo>
                <a:lnTo>
                  <a:pt x="20931" y="11797"/>
                </a:lnTo>
                <a:lnTo>
                  <a:pt x="21224" y="11480"/>
                </a:lnTo>
                <a:lnTo>
                  <a:pt x="21492" y="11138"/>
                </a:lnTo>
                <a:lnTo>
                  <a:pt x="21712" y="10747"/>
                </a:lnTo>
                <a:lnTo>
                  <a:pt x="21907" y="10356"/>
                </a:lnTo>
                <a:lnTo>
                  <a:pt x="22054" y="9941"/>
                </a:lnTo>
                <a:lnTo>
                  <a:pt x="22176" y="9501"/>
                </a:lnTo>
                <a:lnTo>
                  <a:pt x="22249" y="9062"/>
                </a:lnTo>
                <a:lnTo>
                  <a:pt x="22274" y="8598"/>
                </a:lnTo>
                <a:lnTo>
                  <a:pt x="22249" y="8134"/>
                </a:lnTo>
                <a:lnTo>
                  <a:pt x="22176" y="7670"/>
                </a:lnTo>
                <a:lnTo>
                  <a:pt x="22054" y="7230"/>
                </a:lnTo>
                <a:lnTo>
                  <a:pt x="21907" y="6815"/>
                </a:lnTo>
                <a:lnTo>
                  <a:pt x="21712" y="6424"/>
                </a:lnTo>
                <a:lnTo>
                  <a:pt x="21492" y="6058"/>
                </a:lnTo>
                <a:lnTo>
                  <a:pt x="21224" y="5691"/>
                </a:lnTo>
                <a:lnTo>
                  <a:pt x="20931" y="5374"/>
                </a:lnTo>
                <a:lnTo>
                  <a:pt x="20613" y="5081"/>
                </a:lnTo>
                <a:lnTo>
                  <a:pt x="20271" y="4812"/>
                </a:lnTo>
                <a:lnTo>
                  <a:pt x="19905" y="4592"/>
                </a:lnTo>
                <a:lnTo>
                  <a:pt x="19514" y="4397"/>
                </a:lnTo>
                <a:lnTo>
                  <a:pt x="19099" y="4250"/>
                </a:lnTo>
                <a:lnTo>
                  <a:pt x="18659" y="4128"/>
                </a:lnTo>
                <a:lnTo>
                  <a:pt x="18195" y="4079"/>
                </a:lnTo>
                <a:lnTo>
                  <a:pt x="17756" y="4055"/>
                </a:lnTo>
                <a:lnTo>
                  <a:pt x="17414" y="4055"/>
                </a:lnTo>
                <a:lnTo>
                  <a:pt x="17072" y="4104"/>
                </a:lnTo>
                <a:lnTo>
                  <a:pt x="16754" y="4153"/>
                </a:lnTo>
                <a:lnTo>
                  <a:pt x="16412" y="4250"/>
                </a:lnTo>
                <a:lnTo>
                  <a:pt x="15240" y="1344"/>
                </a:lnTo>
                <a:lnTo>
                  <a:pt x="16144" y="1344"/>
                </a:lnTo>
                <a:lnTo>
                  <a:pt x="15997" y="1515"/>
                </a:lnTo>
                <a:lnTo>
                  <a:pt x="15924" y="1564"/>
                </a:lnTo>
                <a:lnTo>
                  <a:pt x="15899" y="1637"/>
                </a:lnTo>
                <a:lnTo>
                  <a:pt x="15875" y="1735"/>
                </a:lnTo>
                <a:lnTo>
                  <a:pt x="15875" y="1808"/>
                </a:lnTo>
                <a:lnTo>
                  <a:pt x="15875" y="1881"/>
                </a:lnTo>
                <a:lnTo>
                  <a:pt x="15899" y="1955"/>
                </a:lnTo>
                <a:lnTo>
                  <a:pt x="15924" y="2028"/>
                </a:lnTo>
                <a:lnTo>
                  <a:pt x="15997" y="2101"/>
                </a:lnTo>
                <a:lnTo>
                  <a:pt x="16046" y="2150"/>
                </a:lnTo>
                <a:lnTo>
                  <a:pt x="16119" y="2199"/>
                </a:lnTo>
                <a:lnTo>
                  <a:pt x="16192" y="2223"/>
                </a:lnTo>
                <a:lnTo>
                  <a:pt x="16363" y="2223"/>
                </a:lnTo>
                <a:lnTo>
                  <a:pt x="16437" y="2199"/>
                </a:lnTo>
                <a:lnTo>
                  <a:pt x="16510" y="2150"/>
                </a:lnTo>
                <a:lnTo>
                  <a:pt x="16583" y="2101"/>
                </a:lnTo>
                <a:lnTo>
                  <a:pt x="16754" y="1930"/>
                </a:lnTo>
                <a:lnTo>
                  <a:pt x="16852" y="1808"/>
                </a:lnTo>
                <a:lnTo>
                  <a:pt x="16925" y="1662"/>
                </a:lnTo>
                <a:lnTo>
                  <a:pt x="16998" y="1491"/>
                </a:lnTo>
                <a:lnTo>
                  <a:pt x="17047" y="1320"/>
                </a:lnTo>
                <a:lnTo>
                  <a:pt x="17047" y="1124"/>
                </a:lnTo>
                <a:lnTo>
                  <a:pt x="16998" y="953"/>
                </a:lnTo>
                <a:lnTo>
                  <a:pt x="16901" y="807"/>
                </a:lnTo>
                <a:lnTo>
                  <a:pt x="16779" y="685"/>
                </a:lnTo>
                <a:lnTo>
                  <a:pt x="16657" y="587"/>
                </a:lnTo>
                <a:lnTo>
                  <a:pt x="16486" y="538"/>
                </a:lnTo>
                <a:lnTo>
                  <a:pt x="16339" y="489"/>
                </a:lnTo>
                <a:lnTo>
                  <a:pt x="16192" y="465"/>
                </a:lnTo>
                <a:lnTo>
                  <a:pt x="14629" y="465"/>
                </a:lnTo>
                <a:lnTo>
                  <a:pt x="14507" y="489"/>
                </a:lnTo>
                <a:lnTo>
                  <a:pt x="14434" y="514"/>
                </a:lnTo>
                <a:lnTo>
                  <a:pt x="14312" y="611"/>
                </a:lnTo>
                <a:lnTo>
                  <a:pt x="14239" y="709"/>
                </a:lnTo>
                <a:lnTo>
                  <a:pt x="14214" y="807"/>
                </a:lnTo>
                <a:lnTo>
                  <a:pt x="14214" y="929"/>
                </a:lnTo>
                <a:lnTo>
                  <a:pt x="14239" y="1027"/>
                </a:lnTo>
                <a:lnTo>
                  <a:pt x="14996" y="2883"/>
                </a:lnTo>
                <a:lnTo>
                  <a:pt x="8792" y="2883"/>
                </a:lnTo>
                <a:lnTo>
                  <a:pt x="8035" y="1344"/>
                </a:lnTo>
                <a:lnTo>
                  <a:pt x="9427" y="1344"/>
                </a:lnTo>
                <a:lnTo>
                  <a:pt x="9525" y="1320"/>
                </a:lnTo>
                <a:lnTo>
                  <a:pt x="9598" y="1295"/>
                </a:lnTo>
                <a:lnTo>
                  <a:pt x="9672" y="1271"/>
                </a:lnTo>
                <a:lnTo>
                  <a:pt x="9720" y="1222"/>
                </a:lnTo>
                <a:lnTo>
                  <a:pt x="9794" y="1149"/>
                </a:lnTo>
                <a:lnTo>
                  <a:pt x="9818" y="1075"/>
                </a:lnTo>
                <a:lnTo>
                  <a:pt x="9842" y="1002"/>
                </a:lnTo>
                <a:lnTo>
                  <a:pt x="9842" y="904"/>
                </a:lnTo>
                <a:lnTo>
                  <a:pt x="9842" y="831"/>
                </a:lnTo>
                <a:lnTo>
                  <a:pt x="9818" y="734"/>
                </a:lnTo>
                <a:lnTo>
                  <a:pt x="9794" y="685"/>
                </a:lnTo>
                <a:lnTo>
                  <a:pt x="9720" y="611"/>
                </a:lnTo>
                <a:lnTo>
                  <a:pt x="9672" y="563"/>
                </a:lnTo>
                <a:lnTo>
                  <a:pt x="9598" y="514"/>
                </a:lnTo>
                <a:lnTo>
                  <a:pt x="9525" y="489"/>
                </a:lnTo>
                <a:lnTo>
                  <a:pt x="9427" y="489"/>
                </a:lnTo>
                <a:lnTo>
                  <a:pt x="6350"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253" name="Google Shape;1253;p48"/>
          <p:cNvGrpSpPr/>
          <p:nvPr/>
        </p:nvGrpSpPr>
        <p:grpSpPr>
          <a:xfrm>
            <a:off x="910227" y="4322764"/>
            <a:ext cx="371623" cy="365499"/>
            <a:chOff x="1244325" y="4999400"/>
            <a:chExt cx="444525" cy="437200"/>
          </a:xfrm>
        </p:grpSpPr>
        <p:sp>
          <p:nvSpPr>
            <p:cNvPr id="1254" name="Google Shape;1254;p48"/>
            <p:cNvSpPr/>
            <p:nvPr/>
          </p:nvSpPr>
          <p:spPr>
            <a:xfrm>
              <a:off x="1244325" y="5161200"/>
              <a:ext cx="374925" cy="222275"/>
            </a:xfrm>
            <a:custGeom>
              <a:avLst/>
              <a:gdLst/>
              <a:ahLst/>
              <a:cxnLst/>
              <a:rect l="l" t="t" r="r" b="b"/>
              <a:pathLst>
                <a:path w="14997" h="8891" extrusionOk="0">
                  <a:moveTo>
                    <a:pt x="2077" y="1661"/>
                  </a:moveTo>
                  <a:lnTo>
                    <a:pt x="2199" y="1685"/>
                  </a:lnTo>
                  <a:lnTo>
                    <a:pt x="2468" y="1783"/>
                  </a:lnTo>
                  <a:lnTo>
                    <a:pt x="2687" y="1930"/>
                  </a:lnTo>
                  <a:lnTo>
                    <a:pt x="2883" y="2076"/>
                  </a:lnTo>
                  <a:lnTo>
                    <a:pt x="2932" y="2443"/>
                  </a:lnTo>
                  <a:lnTo>
                    <a:pt x="3005" y="2833"/>
                  </a:lnTo>
                  <a:lnTo>
                    <a:pt x="3176" y="3664"/>
                  </a:lnTo>
                  <a:lnTo>
                    <a:pt x="3396" y="4470"/>
                  </a:lnTo>
                  <a:lnTo>
                    <a:pt x="3567" y="5154"/>
                  </a:lnTo>
                  <a:lnTo>
                    <a:pt x="3371" y="5105"/>
                  </a:lnTo>
                  <a:lnTo>
                    <a:pt x="3152" y="5031"/>
                  </a:lnTo>
                  <a:lnTo>
                    <a:pt x="2956" y="4934"/>
                  </a:lnTo>
                  <a:lnTo>
                    <a:pt x="2736" y="4812"/>
                  </a:lnTo>
                  <a:lnTo>
                    <a:pt x="2541" y="4690"/>
                  </a:lnTo>
                  <a:lnTo>
                    <a:pt x="2321" y="4543"/>
                  </a:lnTo>
                  <a:lnTo>
                    <a:pt x="2126" y="4372"/>
                  </a:lnTo>
                  <a:lnTo>
                    <a:pt x="1930" y="4201"/>
                  </a:lnTo>
                  <a:lnTo>
                    <a:pt x="1759" y="4006"/>
                  </a:lnTo>
                  <a:lnTo>
                    <a:pt x="1613" y="3810"/>
                  </a:lnTo>
                  <a:lnTo>
                    <a:pt x="1466" y="3590"/>
                  </a:lnTo>
                  <a:lnTo>
                    <a:pt x="1344" y="3395"/>
                  </a:lnTo>
                  <a:lnTo>
                    <a:pt x="1247" y="3175"/>
                  </a:lnTo>
                  <a:lnTo>
                    <a:pt x="1173" y="2931"/>
                  </a:lnTo>
                  <a:lnTo>
                    <a:pt x="1124" y="2711"/>
                  </a:lnTo>
                  <a:lnTo>
                    <a:pt x="1124" y="2491"/>
                  </a:lnTo>
                  <a:lnTo>
                    <a:pt x="1124" y="2320"/>
                  </a:lnTo>
                  <a:lnTo>
                    <a:pt x="1173" y="2174"/>
                  </a:lnTo>
                  <a:lnTo>
                    <a:pt x="1247" y="2027"/>
                  </a:lnTo>
                  <a:lnTo>
                    <a:pt x="1369" y="1905"/>
                  </a:lnTo>
                  <a:lnTo>
                    <a:pt x="1491" y="1808"/>
                  </a:lnTo>
                  <a:lnTo>
                    <a:pt x="1613" y="1734"/>
                  </a:lnTo>
                  <a:lnTo>
                    <a:pt x="1784" y="1685"/>
                  </a:lnTo>
                  <a:lnTo>
                    <a:pt x="1955" y="1661"/>
                  </a:lnTo>
                  <a:close/>
                  <a:moveTo>
                    <a:pt x="3225" y="0"/>
                  </a:moveTo>
                  <a:lnTo>
                    <a:pt x="3127" y="25"/>
                  </a:lnTo>
                  <a:lnTo>
                    <a:pt x="3029" y="98"/>
                  </a:lnTo>
                  <a:lnTo>
                    <a:pt x="2932" y="147"/>
                  </a:lnTo>
                  <a:lnTo>
                    <a:pt x="2883" y="245"/>
                  </a:lnTo>
                  <a:lnTo>
                    <a:pt x="2834" y="342"/>
                  </a:lnTo>
                  <a:lnTo>
                    <a:pt x="2785" y="440"/>
                  </a:lnTo>
                  <a:lnTo>
                    <a:pt x="2785" y="538"/>
                  </a:lnTo>
                  <a:lnTo>
                    <a:pt x="2785" y="709"/>
                  </a:lnTo>
                  <a:lnTo>
                    <a:pt x="2565" y="635"/>
                  </a:lnTo>
                  <a:lnTo>
                    <a:pt x="2370" y="586"/>
                  </a:lnTo>
                  <a:lnTo>
                    <a:pt x="2150" y="562"/>
                  </a:lnTo>
                  <a:lnTo>
                    <a:pt x="1955" y="538"/>
                  </a:lnTo>
                  <a:lnTo>
                    <a:pt x="1759" y="562"/>
                  </a:lnTo>
                  <a:lnTo>
                    <a:pt x="1564" y="586"/>
                  </a:lnTo>
                  <a:lnTo>
                    <a:pt x="1369" y="635"/>
                  </a:lnTo>
                  <a:lnTo>
                    <a:pt x="1198" y="709"/>
                  </a:lnTo>
                  <a:lnTo>
                    <a:pt x="1027" y="782"/>
                  </a:lnTo>
                  <a:lnTo>
                    <a:pt x="856" y="880"/>
                  </a:lnTo>
                  <a:lnTo>
                    <a:pt x="709" y="1002"/>
                  </a:lnTo>
                  <a:lnTo>
                    <a:pt x="563" y="1124"/>
                  </a:lnTo>
                  <a:lnTo>
                    <a:pt x="441" y="1246"/>
                  </a:lnTo>
                  <a:lnTo>
                    <a:pt x="343" y="1417"/>
                  </a:lnTo>
                  <a:lnTo>
                    <a:pt x="245" y="1563"/>
                  </a:lnTo>
                  <a:lnTo>
                    <a:pt x="147" y="1734"/>
                  </a:lnTo>
                  <a:lnTo>
                    <a:pt x="99" y="1905"/>
                  </a:lnTo>
                  <a:lnTo>
                    <a:pt x="50" y="2101"/>
                  </a:lnTo>
                  <a:lnTo>
                    <a:pt x="1" y="2296"/>
                  </a:lnTo>
                  <a:lnTo>
                    <a:pt x="1" y="2491"/>
                  </a:lnTo>
                  <a:lnTo>
                    <a:pt x="25" y="2858"/>
                  </a:lnTo>
                  <a:lnTo>
                    <a:pt x="99" y="3200"/>
                  </a:lnTo>
                  <a:lnTo>
                    <a:pt x="221" y="3566"/>
                  </a:lnTo>
                  <a:lnTo>
                    <a:pt x="367" y="3884"/>
                  </a:lnTo>
                  <a:lnTo>
                    <a:pt x="563" y="4225"/>
                  </a:lnTo>
                  <a:lnTo>
                    <a:pt x="782" y="4543"/>
                  </a:lnTo>
                  <a:lnTo>
                    <a:pt x="1027" y="4836"/>
                  </a:lnTo>
                  <a:lnTo>
                    <a:pt x="1295" y="5105"/>
                  </a:lnTo>
                  <a:lnTo>
                    <a:pt x="1588" y="5349"/>
                  </a:lnTo>
                  <a:lnTo>
                    <a:pt x="1906" y="5593"/>
                  </a:lnTo>
                  <a:lnTo>
                    <a:pt x="2248" y="5789"/>
                  </a:lnTo>
                  <a:lnTo>
                    <a:pt x="2590" y="5960"/>
                  </a:lnTo>
                  <a:lnTo>
                    <a:pt x="2932" y="6106"/>
                  </a:lnTo>
                  <a:lnTo>
                    <a:pt x="3274" y="6204"/>
                  </a:lnTo>
                  <a:lnTo>
                    <a:pt x="3616" y="6277"/>
                  </a:lnTo>
                  <a:lnTo>
                    <a:pt x="3957" y="6301"/>
                  </a:lnTo>
                  <a:lnTo>
                    <a:pt x="4080" y="6643"/>
                  </a:lnTo>
                  <a:lnTo>
                    <a:pt x="4226" y="6961"/>
                  </a:lnTo>
                  <a:lnTo>
                    <a:pt x="4519" y="7596"/>
                  </a:lnTo>
                  <a:lnTo>
                    <a:pt x="4812" y="8133"/>
                  </a:lnTo>
                  <a:lnTo>
                    <a:pt x="5081" y="8597"/>
                  </a:lnTo>
                  <a:lnTo>
                    <a:pt x="5154" y="8719"/>
                  </a:lnTo>
                  <a:lnTo>
                    <a:pt x="5276" y="8817"/>
                  </a:lnTo>
                  <a:lnTo>
                    <a:pt x="5423" y="8866"/>
                  </a:lnTo>
                  <a:lnTo>
                    <a:pt x="5569" y="8890"/>
                  </a:lnTo>
                  <a:lnTo>
                    <a:pt x="12212" y="8890"/>
                  </a:lnTo>
                  <a:lnTo>
                    <a:pt x="12359" y="8866"/>
                  </a:lnTo>
                  <a:lnTo>
                    <a:pt x="12506" y="8817"/>
                  </a:lnTo>
                  <a:lnTo>
                    <a:pt x="12628" y="8719"/>
                  </a:lnTo>
                  <a:lnTo>
                    <a:pt x="12701" y="8597"/>
                  </a:lnTo>
                  <a:lnTo>
                    <a:pt x="12994" y="8060"/>
                  </a:lnTo>
                  <a:lnTo>
                    <a:pt x="13360" y="7352"/>
                  </a:lnTo>
                  <a:lnTo>
                    <a:pt x="13727" y="6472"/>
                  </a:lnTo>
                  <a:lnTo>
                    <a:pt x="13922" y="6008"/>
                  </a:lnTo>
                  <a:lnTo>
                    <a:pt x="14117" y="5495"/>
                  </a:lnTo>
                  <a:lnTo>
                    <a:pt x="14288" y="4958"/>
                  </a:lnTo>
                  <a:lnTo>
                    <a:pt x="14459" y="4372"/>
                  </a:lnTo>
                  <a:lnTo>
                    <a:pt x="14606" y="3786"/>
                  </a:lnTo>
                  <a:lnTo>
                    <a:pt x="14752" y="3175"/>
                  </a:lnTo>
                  <a:lnTo>
                    <a:pt x="14850" y="2540"/>
                  </a:lnTo>
                  <a:lnTo>
                    <a:pt x="14923" y="1881"/>
                  </a:lnTo>
                  <a:lnTo>
                    <a:pt x="14972" y="1221"/>
                  </a:lnTo>
                  <a:lnTo>
                    <a:pt x="14997" y="538"/>
                  </a:lnTo>
                  <a:lnTo>
                    <a:pt x="14997" y="440"/>
                  </a:lnTo>
                  <a:lnTo>
                    <a:pt x="14948" y="342"/>
                  </a:lnTo>
                  <a:lnTo>
                    <a:pt x="14899" y="245"/>
                  </a:lnTo>
                  <a:lnTo>
                    <a:pt x="14850" y="147"/>
                  </a:lnTo>
                  <a:lnTo>
                    <a:pt x="14752" y="98"/>
                  </a:lnTo>
                  <a:lnTo>
                    <a:pt x="14655" y="25"/>
                  </a:lnTo>
                  <a:lnTo>
                    <a:pt x="14557"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55" name="Google Shape;1255;p48"/>
            <p:cNvSpPr/>
            <p:nvPr/>
          </p:nvSpPr>
          <p:spPr>
            <a:xfrm>
              <a:off x="1244325" y="5397500"/>
              <a:ext cx="444525" cy="39100"/>
            </a:xfrm>
            <a:custGeom>
              <a:avLst/>
              <a:gdLst/>
              <a:ahLst/>
              <a:cxnLst/>
              <a:rect l="l" t="t" r="r" b="b"/>
              <a:pathLst>
                <a:path w="17781" h="1564" extrusionOk="0">
                  <a:moveTo>
                    <a:pt x="1" y="0"/>
                  </a:moveTo>
                  <a:lnTo>
                    <a:pt x="25" y="244"/>
                  </a:lnTo>
                  <a:lnTo>
                    <a:pt x="99" y="488"/>
                  </a:lnTo>
                  <a:lnTo>
                    <a:pt x="196" y="757"/>
                  </a:lnTo>
                  <a:lnTo>
                    <a:pt x="318" y="1001"/>
                  </a:lnTo>
                  <a:lnTo>
                    <a:pt x="489" y="1221"/>
                  </a:lnTo>
                  <a:lnTo>
                    <a:pt x="685" y="1392"/>
                  </a:lnTo>
                  <a:lnTo>
                    <a:pt x="782" y="1465"/>
                  </a:lnTo>
                  <a:lnTo>
                    <a:pt x="880" y="1514"/>
                  </a:lnTo>
                  <a:lnTo>
                    <a:pt x="1002" y="1539"/>
                  </a:lnTo>
                  <a:lnTo>
                    <a:pt x="1124" y="1563"/>
                  </a:lnTo>
                  <a:lnTo>
                    <a:pt x="16657" y="1563"/>
                  </a:lnTo>
                  <a:lnTo>
                    <a:pt x="16780" y="1539"/>
                  </a:lnTo>
                  <a:lnTo>
                    <a:pt x="16902" y="1514"/>
                  </a:lnTo>
                  <a:lnTo>
                    <a:pt x="16999" y="1465"/>
                  </a:lnTo>
                  <a:lnTo>
                    <a:pt x="17097" y="1392"/>
                  </a:lnTo>
                  <a:lnTo>
                    <a:pt x="17292" y="1221"/>
                  </a:lnTo>
                  <a:lnTo>
                    <a:pt x="17463" y="1001"/>
                  </a:lnTo>
                  <a:lnTo>
                    <a:pt x="17586" y="757"/>
                  </a:lnTo>
                  <a:lnTo>
                    <a:pt x="17683" y="488"/>
                  </a:lnTo>
                  <a:lnTo>
                    <a:pt x="17756" y="244"/>
                  </a:lnTo>
                  <a:lnTo>
                    <a:pt x="17781"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56" name="Google Shape;1256;p48"/>
            <p:cNvSpPr/>
            <p:nvPr/>
          </p:nvSpPr>
          <p:spPr>
            <a:xfrm>
              <a:off x="1451925" y="4999400"/>
              <a:ext cx="31175" cy="129450"/>
            </a:xfrm>
            <a:custGeom>
              <a:avLst/>
              <a:gdLst/>
              <a:ahLst/>
              <a:cxnLst/>
              <a:rect l="l" t="t" r="r" b="b"/>
              <a:pathLst>
                <a:path w="1247" h="5178" extrusionOk="0">
                  <a:moveTo>
                    <a:pt x="953" y="0"/>
                  </a:moveTo>
                  <a:lnTo>
                    <a:pt x="856" y="25"/>
                  </a:lnTo>
                  <a:lnTo>
                    <a:pt x="758" y="98"/>
                  </a:lnTo>
                  <a:lnTo>
                    <a:pt x="709" y="171"/>
                  </a:lnTo>
                  <a:lnTo>
                    <a:pt x="685" y="293"/>
                  </a:lnTo>
                  <a:lnTo>
                    <a:pt x="660" y="464"/>
                  </a:lnTo>
                  <a:lnTo>
                    <a:pt x="611" y="611"/>
                  </a:lnTo>
                  <a:lnTo>
                    <a:pt x="514" y="733"/>
                  </a:lnTo>
                  <a:lnTo>
                    <a:pt x="416" y="879"/>
                  </a:lnTo>
                  <a:lnTo>
                    <a:pt x="269" y="1026"/>
                  </a:lnTo>
                  <a:lnTo>
                    <a:pt x="147" y="1246"/>
                  </a:lnTo>
                  <a:lnTo>
                    <a:pt x="74" y="1368"/>
                  </a:lnTo>
                  <a:lnTo>
                    <a:pt x="50" y="1490"/>
                  </a:lnTo>
                  <a:lnTo>
                    <a:pt x="1" y="1661"/>
                  </a:lnTo>
                  <a:lnTo>
                    <a:pt x="1" y="1832"/>
                  </a:lnTo>
                  <a:lnTo>
                    <a:pt x="1" y="2003"/>
                  </a:lnTo>
                  <a:lnTo>
                    <a:pt x="50" y="2149"/>
                  </a:lnTo>
                  <a:lnTo>
                    <a:pt x="74" y="2296"/>
                  </a:lnTo>
                  <a:lnTo>
                    <a:pt x="147" y="2394"/>
                  </a:lnTo>
                  <a:lnTo>
                    <a:pt x="269" y="2613"/>
                  </a:lnTo>
                  <a:lnTo>
                    <a:pt x="416" y="2784"/>
                  </a:lnTo>
                  <a:lnTo>
                    <a:pt x="514" y="2907"/>
                  </a:lnTo>
                  <a:lnTo>
                    <a:pt x="611" y="3029"/>
                  </a:lnTo>
                  <a:lnTo>
                    <a:pt x="660" y="3175"/>
                  </a:lnTo>
                  <a:lnTo>
                    <a:pt x="685" y="3346"/>
                  </a:lnTo>
                  <a:lnTo>
                    <a:pt x="660" y="3542"/>
                  </a:lnTo>
                  <a:lnTo>
                    <a:pt x="611" y="3688"/>
                  </a:lnTo>
                  <a:lnTo>
                    <a:pt x="514" y="3810"/>
                  </a:lnTo>
                  <a:lnTo>
                    <a:pt x="416" y="3932"/>
                  </a:lnTo>
                  <a:lnTo>
                    <a:pt x="269" y="4103"/>
                  </a:lnTo>
                  <a:lnTo>
                    <a:pt x="147" y="4299"/>
                  </a:lnTo>
                  <a:lnTo>
                    <a:pt x="74" y="4421"/>
                  </a:lnTo>
                  <a:lnTo>
                    <a:pt x="50" y="4567"/>
                  </a:lnTo>
                  <a:lnTo>
                    <a:pt x="1" y="4714"/>
                  </a:lnTo>
                  <a:lnTo>
                    <a:pt x="1" y="4885"/>
                  </a:lnTo>
                  <a:lnTo>
                    <a:pt x="25" y="5007"/>
                  </a:lnTo>
                  <a:lnTo>
                    <a:pt x="74" y="5080"/>
                  </a:lnTo>
                  <a:lnTo>
                    <a:pt x="172" y="5153"/>
                  </a:lnTo>
                  <a:lnTo>
                    <a:pt x="294" y="5178"/>
                  </a:lnTo>
                  <a:lnTo>
                    <a:pt x="392" y="5153"/>
                  </a:lnTo>
                  <a:lnTo>
                    <a:pt x="489" y="5080"/>
                  </a:lnTo>
                  <a:lnTo>
                    <a:pt x="538" y="5007"/>
                  </a:lnTo>
                  <a:lnTo>
                    <a:pt x="563" y="4885"/>
                  </a:lnTo>
                  <a:lnTo>
                    <a:pt x="587" y="4714"/>
                  </a:lnTo>
                  <a:lnTo>
                    <a:pt x="636" y="4567"/>
                  </a:lnTo>
                  <a:lnTo>
                    <a:pt x="733" y="4445"/>
                  </a:lnTo>
                  <a:lnTo>
                    <a:pt x="831" y="4299"/>
                  </a:lnTo>
                  <a:lnTo>
                    <a:pt x="978" y="4152"/>
                  </a:lnTo>
                  <a:lnTo>
                    <a:pt x="1100" y="3932"/>
                  </a:lnTo>
                  <a:lnTo>
                    <a:pt x="1149" y="3810"/>
                  </a:lnTo>
                  <a:lnTo>
                    <a:pt x="1197" y="3688"/>
                  </a:lnTo>
                  <a:lnTo>
                    <a:pt x="1222" y="3542"/>
                  </a:lnTo>
                  <a:lnTo>
                    <a:pt x="1246" y="3346"/>
                  </a:lnTo>
                  <a:lnTo>
                    <a:pt x="1222" y="3175"/>
                  </a:lnTo>
                  <a:lnTo>
                    <a:pt x="1197" y="3029"/>
                  </a:lnTo>
                  <a:lnTo>
                    <a:pt x="1149" y="2882"/>
                  </a:lnTo>
                  <a:lnTo>
                    <a:pt x="1100" y="2784"/>
                  </a:lnTo>
                  <a:lnTo>
                    <a:pt x="978" y="2565"/>
                  </a:lnTo>
                  <a:lnTo>
                    <a:pt x="831" y="2394"/>
                  </a:lnTo>
                  <a:lnTo>
                    <a:pt x="733" y="2272"/>
                  </a:lnTo>
                  <a:lnTo>
                    <a:pt x="636" y="2149"/>
                  </a:lnTo>
                  <a:lnTo>
                    <a:pt x="587" y="2003"/>
                  </a:lnTo>
                  <a:lnTo>
                    <a:pt x="563" y="1832"/>
                  </a:lnTo>
                  <a:lnTo>
                    <a:pt x="587" y="1637"/>
                  </a:lnTo>
                  <a:lnTo>
                    <a:pt x="636" y="1490"/>
                  </a:lnTo>
                  <a:lnTo>
                    <a:pt x="733" y="1368"/>
                  </a:lnTo>
                  <a:lnTo>
                    <a:pt x="831" y="1246"/>
                  </a:lnTo>
                  <a:lnTo>
                    <a:pt x="978" y="1075"/>
                  </a:lnTo>
                  <a:lnTo>
                    <a:pt x="1100" y="879"/>
                  </a:lnTo>
                  <a:lnTo>
                    <a:pt x="1149" y="757"/>
                  </a:lnTo>
                  <a:lnTo>
                    <a:pt x="1197" y="611"/>
                  </a:lnTo>
                  <a:lnTo>
                    <a:pt x="1222" y="464"/>
                  </a:lnTo>
                  <a:lnTo>
                    <a:pt x="1246" y="293"/>
                  </a:lnTo>
                  <a:lnTo>
                    <a:pt x="1222" y="171"/>
                  </a:lnTo>
                  <a:lnTo>
                    <a:pt x="1149" y="98"/>
                  </a:lnTo>
                  <a:lnTo>
                    <a:pt x="1075" y="25"/>
                  </a:lnTo>
                  <a:lnTo>
                    <a:pt x="953"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57" name="Google Shape;1257;p48"/>
            <p:cNvSpPr/>
            <p:nvPr/>
          </p:nvSpPr>
          <p:spPr>
            <a:xfrm>
              <a:off x="1407975" y="4999400"/>
              <a:ext cx="31150" cy="129450"/>
            </a:xfrm>
            <a:custGeom>
              <a:avLst/>
              <a:gdLst/>
              <a:ahLst/>
              <a:cxnLst/>
              <a:rect l="l" t="t" r="r" b="b"/>
              <a:pathLst>
                <a:path w="1246" h="5178" extrusionOk="0">
                  <a:moveTo>
                    <a:pt x="977" y="0"/>
                  </a:moveTo>
                  <a:lnTo>
                    <a:pt x="855" y="25"/>
                  </a:lnTo>
                  <a:lnTo>
                    <a:pt x="782" y="98"/>
                  </a:lnTo>
                  <a:lnTo>
                    <a:pt x="709" y="171"/>
                  </a:lnTo>
                  <a:lnTo>
                    <a:pt x="684" y="293"/>
                  </a:lnTo>
                  <a:lnTo>
                    <a:pt x="660" y="464"/>
                  </a:lnTo>
                  <a:lnTo>
                    <a:pt x="611" y="611"/>
                  </a:lnTo>
                  <a:lnTo>
                    <a:pt x="538" y="733"/>
                  </a:lnTo>
                  <a:lnTo>
                    <a:pt x="416" y="879"/>
                  </a:lnTo>
                  <a:lnTo>
                    <a:pt x="269" y="1026"/>
                  </a:lnTo>
                  <a:lnTo>
                    <a:pt x="147" y="1246"/>
                  </a:lnTo>
                  <a:lnTo>
                    <a:pt x="98" y="1368"/>
                  </a:lnTo>
                  <a:lnTo>
                    <a:pt x="49" y="1490"/>
                  </a:lnTo>
                  <a:lnTo>
                    <a:pt x="25" y="1661"/>
                  </a:lnTo>
                  <a:lnTo>
                    <a:pt x="0" y="1832"/>
                  </a:lnTo>
                  <a:lnTo>
                    <a:pt x="25" y="2003"/>
                  </a:lnTo>
                  <a:lnTo>
                    <a:pt x="49" y="2149"/>
                  </a:lnTo>
                  <a:lnTo>
                    <a:pt x="98" y="2296"/>
                  </a:lnTo>
                  <a:lnTo>
                    <a:pt x="147" y="2394"/>
                  </a:lnTo>
                  <a:lnTo>
                    <a:pt x="269" y="2613"/>
                  </a:lnTo>
                  <a:lnTo>
                    <a:pt x="416" y="2784"/>
                  </a:lnTo>
                  <a:lnTo>
                    <a:pt x="538" y="2907"/>
                  </a:lnTo>
                  <a:lnTo>
                    <a:pt x="611" y="3029"/>
                  </a:lnTo>
                  <a:lnTo>
                    <a:pt x="660" y="3175"/>
                  </a:lnTo>
                  <a:lnTo>
                    <a:pt x="684" y="3346"/>
                  </a:lnTo>
                  <a:lnTo>
                    <a:pt x="660" y="3542"/>
                  </a:lnTo>
                  <a:lnTo>
                    <a:pt x="611" y="3688"/>
                  </a:lnTo>
                  <a:lnTo>
                    <a:pt x="538" y="3810"/>
                  </a:lnTo>
                  <a:lnTo>
                    <a:pt x="416" y="3932"/>
                  </a:lnTo>
                  <a:lnTo>
                    <a:pt x="269" y="4103"/>
                  </a:lnTo>
                  <a:lnTo>
                    <a:pt x="147" y="4299"/>
                  </a:lnTo>
                  <a:lnTo>
                    <a:pt x="98" y="4421"/>
                  </a:lnTo>
                  <a:lnTo>
                    <a:pt x="49" y="4567"/>
                  </a:lnTo>
                  <a:lnTo>
                    <a:pt x="25" y="4714"/>
                  </a:lnTo>
                  <a:lnTo>
                    <a:pt x="0" y="4885"/>
                  </a:lnTo>
                  <a:lnTo>
                    <a:pt x="25" y="5007"/>
                  </a:lnTo>
                  <a:lnTo>
                    <a:pt x="98" y="5080"/>
                  </a:lnTo>
                  <a:lnTo>
                    <a:pt x="171" y="5153"/>
                  </a:lnTo>
                  <a:lnTo>
                    <a:pt x="293" y="5178"/>
                  </a:lnTo>
                  <a:lnTo>
                    <a:pt x="391" y="5153"/>
                  </a:lnTo>
                  <a:lnTo>
                    <a:pt x="489" y="5080"/>
                  </a:lnTo>
                  <a:lnTo>
                    <a:pt x="562" y="5007"/>
                  </a:lnTo>
                  <a:lnTo>
                    <a:pt x="586" y="4885"/>
                  </a:lnTo>
                  <a:lnTo>
                    <a:pt x="586" y="4714"/>
                  </a:lnTo>
                  <a:lnTo>
                    <a:pt x="660" y="4567"/>
                  </a:lnTo>
                  <a:lnTo>
                    <a:pt x="733" y="4445"/>
                  </a:lnTo>
                  <a:lnTo>
                    <a:pt x="831" y="4299"/>
                  </a:lnTo>
                  <a:lnTo>
                    <a:pt x="977" y="4152"/>
                  </a:lnTo>
                  <a:lnTo>
                    <a:pt x="1124" y="3932"/>
                  </a:lnTo>
                  <a:lnTo>
                    <a:pt x="1173" y="3810"/>
                  </a:lnTo>
                  <a:lnTo>
                    <a:pt x="1221" y="3688"/>
                  </a:lnTo>
                  <a:lnTo>
                    <a:pt x="1246" y="3542"/>
                  </a:lnTo>
                  <a:lnTo>
                    <a:pt x="1246" y="3346"/>
                  </a:lnTo>
                  <a:lnTo>
                    <a:pt x="1246" y="3175"/>
                  </a:lnTo>
                  <a:lnTo>
                    <a:pt x="1221" y="3029"/>
                  </a:lnTo>
                  <a:lnTo>
                    <a:pt x="1173" y="2882"/>
                  </a:lnTo>
                  <a:lnTo>
                    <a:pt x="1124" y="2784"/>
                  </a:lnTo>
                  <a:lnTo>
                    <a:pt x="977" y="2565"/>
                  </a:lnTo>
                  <a:lnTo>
                    <a:pt x="831" y="2394"/>
                  </a:lnTo>
                  <a:lnTo>
                    <a:pt x="733" y="2272"/>
                  </a:lnTo>
                  <a:lnTo>
                    <a:pt x="660" y="2149"/>
                  </a:lnTo>
                  <a:lnTo>
                    <a:pt x="586" y="2003"/>
                  </a:lnTo>
                  <a:lnTo>
                    <a:pt x="586" y="1832"/>
                  </a:lnTo>
                  <a:lnTo>
                    <a:pt x="586" y="1637"/>
                  </a:lnTo>
                  <a:lnTo>
                    <a:pt x="660" y="1490"/>
                  </a:lnTo>
                  <a:lnTo>
                    <a:pt x="733" y="1368"/>
                  </a:lnTo>
                  <a:lnTo>
                    <a:pt x="831" y="1246"/>
                  </a:lnTo>
                  <a:lnTo>
                    <a:pt x="977" y="1075"/>
                  </a:lnTo>
                  <a:lnTo>
                    <a:pt x="1124" y="879"/>
                  </a:lnTo>
                  <a:lnTo>
                    <a:pt x="1173" y="757"/>
                  </a:lnTo>
                  <a:lnTo>
                    <a:pt x="1221" y="611"/>
                  </a:lnTo>
                  <a:lnTo>
                    <a:pt x="1246" y="464"/>
                  </a:lnTo>
                  <a:lnTo>
                    <a:pt x="1246" y="293"/>
                  </a:lnTo>
                  <a:lnTo>
                    <a:pt x="1221" y="171"/>
                  </a:lnTo>
                  <a:lnTo>
                    <a:pt x="1173" y="98"/>
                  </a:lnTo>
                  <a:lnTo>
                    <a:pt x="1075" y="25"/>
                  </a:lnTo>
                  <a:lnTo>
                    <a:pt x="977"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58" name="Google Shape;1258;p48"/>
            <p:cNvSpPr/>
            <p:nvPr/>
          </p:nvSpPr>
          <p:spPr>
            <a:xfrm>
              <a:off x="1495900" y="4999400"/>
              <a:ext cx="30550" cy="129450"/>
            </a:xfrm>
            <a:custGeom>
              <a:avLst/>
              <a:gdLst/>
              <a:ahLst/>
              <a:cxnLst/>
              <a:rect l="l" t="t" r="r" b="b"/>
              <a:pathLst>
                <a:path w="1222" h="5178" extrusionOk="0">
                  <a:moveTo>
                    <a:pt x="953" y="0"/>
                  </a:moveTo>
                  <a:lnTo>
                    <a:pt x="831" y="25"/>
                  </a:lnTo>
                  <a:lnTo>
                    <a:pt x="757" y="98"/>
                  </a:lnTo>
                  <a:lnTo>
                    <a:pt x="684" y="171"/>
                  </a:lnTo>
                  <a:lnTo>
                    <a:pt x="660" y="293"/>
                  </a:lnTo>
                  <a:lnTo>
                    <a:pt x="660" y="464"/>
                  </a:lnTo>
                  <a:lnTo>
                    <a:pt x="586" y="611"/>
                  </a:lnTo>
                  <a:lnTo>
                    <a:pt x="513" y="733"/>
                  </a:lnTo>
                  <a:lnTo>
                    <a:pt x="391" y="879"/>
                  </a:lnTo>
                  <a:lnTo>
                    <a:pt x="269" y="1026"/>
                  </a:lnTo>
                  <a:lnTo>
                    <a:pt x="122" y="1246"/>
                  </a:lnTo>
                  <a:lnTo>
                    <a:pt x="73" y="1368"/>
                  </a:lnTo>
                  <a:lnTo>
                    <a:pt x="25" y="1490"/>
                  </a:lnTo>
                  <a:lnTo>
                    <a:pt x="0" y="1661"/>
                  </a:lnTo>
                  <a:lnTo>
                    <a:pt x="0" y="1832"/>
                  </a:lnTo>
                  <a:lnTo>
                    <a:pt x="0" y="2003"/>
                  </a:lnTo>
                  <a:lnTo>
                    <a:pt x="25" y="2149"/>
                  </a:lnTo>
                  <a:lnTo>
                    <a:pt x="73" y="2296"/>
                  </a:lnTo>
                  <a:lnTo>
                    <a:pt x="122" y="2394"/>
                  </a:lnTo>
                  <a:lnTo>
                    <a:pt x="269" y="2613"/>
                  </a:lnTo>
                  <a:lnTo>
                    <a:pt x="391" y="2784"/>
                  </a:lnTo>
                  <a:lnTo>
                    <a:pt x="513" y="2907"/>
                  </a:lnTo>
                  <a:lnTo>
                    <a:pt x="586" y="3029"/>
                  </a:lnTo>
                  <a:lnTo>
                    <a:pt x="660" y="3175"/>
                  </a:lnTo>
                  <a:lnTo>
                    <a:pt x="660" y="3346"/>
                  </a:lnTo>
                  <a:lnTo>
                    <a:pt x="660" y="3542"/>
                  </a:lnTo>
                  <a:lnTo>
                    <a:pt x="586" y="3688"/>
                  </a:lnTo>
                  <a:lnTo>
                    <a:pt x="513" y="3810"/>
                  </a:lnTo>
                  <a:lnTo>
                    <a:pt x="391" y="3932"/>
                  </a:lnTo>
                  <a:lnTo>
                    <a:pt x="269" y="4103"/>
                  </a:lnTo>
                  <a:lnTo>
                    <a:pt x="122" y="4299"/>
                  </a:lnTo>
                  <a:lnTo>
                    <a:pt x="73" y="4421"/>
                  </a:lnTo>
                  <a:lnTo>
                    <a:pt x="25" y="4567"/>
                  </a:lnTo>
                  <a:lnTo>
                    <a:pt x="0" y="4714"/>
                  </a:lnTo>
                  <a:lnTo>
                    <a:pt x="0" y="4885"/>
                  </a:lnTo>
                  <a:lnTo>
                    <a:pt x="25" y="5007"/>
                  </a:lnTo>
                  <a:lnTo>
                    <a:pt x="73" y="5080"/>
                  </a:lnTo>
                  <a:lnTo>
                    <a:pt x="171" y="5153"/>
                  </a:lnTo>
                  <a:lnTo>
                    <a:pt x="269" y="5178"/>
                  </a:lnTo>
                  <a:lnTo>
                    <a:pt x="391" y="5153"/>
                  </a:lnTo>
                  <a:lnTo>
                    <a:pt x="464" y="5080"/>
                  </a:lnTo>
                  <a:lnTo>
                    <a:pt x="538" y="5007"/>
                  </a:lnTo>
                  <a:lnTo>
                    <a:pt x="562" y="4885"/>
                  </a:lnTo>
                  <a:lnTo>
                    <a:pt x="586" y="4714"/>
                  </a:lnTo>
                  <a:lnTo>
                    <a:pt x="635" y="4567"/>
                  </a:lnTo>
                  <a:lnTo>
                    <a:pt x="708" y="4445"/>
                  </a:lnTo>
                  <a:lnTo>
                    <a:pt x="831" y="4299"/>
                  </a:lnTo>
                  <a:lnTo>
                    <a:pt x="953" y="4152"/>
                  </a:lnTo>
                  <a:lnTo>
                    <a:pt x="1099" y="3932"/>
                  </a:lnTo>
                  <a:lnTo>
                    <a:pt x="1148" y="3810"/>
                  </a:lnTo>
                  <a:lnTo>
                    <a:pt x="1197" y="3688"/>
                  </a:lnTo>
                  <a:lnTo>
                    <a:pt x="1221" y="3542"/>
                  </a:lnTo>
                  <a:lnTo>
                    <a:pt x="1221" y="3346"/>
                  </a:lnTo>
                  <a:lnTo>
                    <a:pt x="1221" y="3175"/>
                  </a:lnTo>
                  <a:lnTo>
                    <a:pt x="1197" y="3029"/>
                  </a:lnTo>
                  <a:lnTo>
                    <a:pt x="1148" y="2882"/>
                  </a:lnTo>
                  <a:lnTo>
                    <a:pt x="1099" y="2784"/>
                  </a:lnTo>
                  <a:lnTo>
                    <a:pt x="953" y="2565"/>
                  </a:lnTo>
                  <a:lnTo>
                    <a:pt x="831" y="2394"/>
                  </a:lnTo>
                  <a:lnTo>
                    <a:pt x="708" y="2272"/>
                  </a:lnTo>
                  <a:lnTo>
                    <a:pt x="635" y="2149"/>
                  </a:lnTo>
                  <a:lnTo>
                    <a:pt x="586" y="2003"/>
                  </a:lnTo>
                  <a:lnTo>
                    <a:pt x="562" y="1832"/>
                  </a:lnTo>
                  <a:lnTo>
                    <a:pt x="586" y="1637"/>
                  </a:lnTo>
                  <a:lnTo>
                    <a:pt x="635" y="1490"/>
                  </a:lnTo>
                  <a:lnTo>
                    <a:pt x="708" y="1368"/>
                  </a:lnTo>
                  <a:lnTo>
                    <a:pt x="831" y="1246"/>
                  </a:lnTo>
                  <a:lnTo>
                    <a:pt x="953" y="1075"/>
                  </a:lnTo>
                  <a:lnTo>
                    <a:pt x="1099" y="879"/>
                  </a:lnTo>
                  <a:lnTo>
                    <a:pt x="1148" y="757"/>
                  </a:lnTo>
                  <a:lnTo>
                    <a:pt x="1197" y="611"/>
                  </a:lnTo>
                  <a:lnTo>
                    <a:pt x="1221" y="464"/>
                  </a:lnTo>
                  <a:lnTo>
                    <a:pt x="1221" y="293"/>
                  </a:lnTo>
                  <a:lnTo>
                    <a:pt x="1221" y="171"/>
                  </a:lnTo>
                  <a:lnTo>
                    <a:pt x="1148" y="98"/>
                  </a:lnTo>
                  <a:lnTo>
                    <a:pt x="1050" y="25"/>
                  </a:lnTo>
                  <a:lnTo>
                    <a:pt x="953"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259" name="Google Shape;1259;p48"/>
          <p:cNvGrpSpPr/>
          <p:nvPr/>
        </p:nvGrpSpPr>
        <p:grpSpPr>
          <a:xfrm>
            <a:off x="1506943" y="4311018"/>
            <a:ext cx="305265" cy="388970"/>
            <a:chOff x="1958100" y="4985350"/>
            <a:chExt cx="365150" cy="465275"/>
          </a:xfrm>
        </p:grpSpPr>
        <p:sp>
          <p:nvSpPr>
            <p:cNvPr id="1260" name="Google Shape;1260;p48"/>
            <p:cNvSpPr/>
            <p:nvPr/>
          </p:nvSpPr>
          <p:spPr>
            <a:xfrm>
              <a:off x="1958100" y="4985350"/>
              <a:ext cx="365150" cy="465275"/>
            </a:xfrm>
            <a:custGeom>
              <a:avLst/>
              <a:gdLst/>
              <a:ahLst/>
              <a:cxnLst/>
              <a:rect l="l" t="t" r="r" b="b"/>
              <a:pathLst>
                <a:path w="14606" h="18611" extrusionOk="0">
                  <a:moveTo>
                    <a:pt x="4152" y="1734"/>
                  </a:moveTo>
                  <a:lnTo>
                    <a:pt x="4274" y="1759"/>
                  </a:lnTo>
                  <a:lnTo>
                    <a:pt x="4397" y="1783"/>
                  </a:lnTo>
                  <a:lnTo>
                    <a:pt x="4543" y="1808"/>
                  </a:lnTo>
                  <a:lnTo>
                    <a:pt x="4812" y="1930"/>
                  </a:lnTo>
                  <a:lnTo>
                    <a:pt x="5105" y="2125"/>
                  </a:lnTo>
                  <a:lnTo>
                    <a:pt x="5398" y="2394"/>
                  </a:lnTo>
                  <a:lnTo>
                    <a:pt x="5496" y="2516"/>
                  </a:lnTo>
                  <a:lnTo>
                    <a:pt x="5593" y="2638"/>
                  </a:lnTo>
                  <a:lnTo>
                    <a:pt x="5789" y="2956"/>
                  </a:lnTo>
                  <a:lnTo>
                    <a:pt x="5935" y="3322"/>
                  </a:lnTo>
                  <a:lnTo>
                    <a:pt x="6057" y="3688"/>
                  </a:lnTo>
                  <a:lnTo>
                    <a:pt x="6155" y="4079"/>
                  </a:lnTo>
                  <a:lnTo>
                    <a:pt x="6204" y="4470"/>
                  </a:lnTo>
                  <a:lnTo>
                    <a:pt x="6277" y="4836"/>
                  </a:lnTo>
                  <a:lnTo>
                    <a:pt x="6302" y="5154"/>
                  </a:lnTo>
                  <a:lnTo>
                    <a:pt x="5984" y="5129"/>
                  </a:lnTo>
                  <a:lnTo>
                    <a:pt x="5618" y="5080"/>
                  </a:lnTo>
                  <a:lnTo>
                    <a:pt x="5227" y="5007"/>
                  </a:lnTo>
                  <a:lnTo>
                    <a:pt x="4836" y="4909"/>
                  </a:lnTo>
                  <a:lnTo>
                    <a:pt x="4470" y="4787"/>
                  </a:lnTo>
                  <a:lnTo>
                    <a:pt x="4104" y="4641"/>
                  </a:lnTo>
                  <a:lnTo>
                    <a:pt x="3786" y="4445"/>
                  </a:lnTo>
                  <a:lnTo>
                    <a:pt x="3664" y="4348"/>
                  </a:lnTo>
                  <a:lnTo>
                    <a:pt x="3542" y="4250"/>
                  </a:lnTo>
                  <a:lnTo>
                    <a:pt x="3273" y="3957"/>
                  </a:lnTo>
                  <a:lnTo>
                    <a:pt x="3078" y="3664"/>
                  </a:lnTo>
                  <a:lnTo>
                    <a:pt x="2956" y="3395"/>
                  </a:lnTo>
                  <a:lnTo>
                    <a:pt x="2931" y="3273"/>
                  </a:lnTo>
                  <a:lnTo>
                    <a:pt x="2907" y="3127"/>
                  </a:lnTo>
                  <a:lnTo>
                    <a:pt x="2882" y="3004"/>
                  </a:lnTo>
                  <a:lnTo>
                    <a:pt x="2907" y="2858"/>
                  </a:lnTo>
                  <a:lnTo>
                    <a:pt x="2931" y="2736"/>
                  </a:lnTo>
                  <a:lnTo>
                    <a:pt x="2956" y="2614"/>
                  </a:lnTo>
                  <a:lnTo>
                    <a:pt x="3004" y="2492"/>
                  </a:lnTo>
                  <a:lnTo>
                    <a:pt x="3078" y="2369"/>
                  </a:lnTo>
                  <a:lnTo>
                    <a:pt x="3273" y="2125"/>
                  </a:lnTo>
                  <a:lnTo>
                    <a:pt x="3517" y="1930"/>
                  </a:lnTo>
                  <a:lnTo>
                    <a:pt x="3639" y="1857"/>
                  </a:lnTo>
                  <a:lnTo>
                    <a:pt x="3762" y="1808"/>
                  </a:lnTo>
                  <a:lnTo>
                    <a:pt x="3884" y="1783"/>
                  </a:lnTo>
                  <a:lnTo>
                    <a:pt x="4006" y="1759"/>
                  </a:lnTo>
                  <a:lnTo>
                    <a:pt x="4152" y="1734"/>
                  </a:lnTo>
                  <a:close/>
                  <a:moveTo>
                    <a:pt x="10454" y="1734"/>
                  </a:moveTo>
                  <a:lnTo>
                    <a:pt x="10600" y="1759"/>
                  </a:lnTo>
                  <a:lnTo>
                    <a:pt x="10722" y="1783"/>
                  </a:lnTo>
                  <a:lnTo>
                    <a:pt x="10844" y="1808"/>
                  </a:lnTo>
                  <a:lnTo>
                    <a:pt x="10966" y="1857"/>
                  </a:lnTo>
                  <a:lnTo>
                    <a:pt x="11089" y="1930"/>
                  </a:lnTo>
                  <a:lnTo>
                    <a:pt x="11333" y="2125"/>
                  </a:lnTo>
                  <a:lnTo>
                    <a:pt x="11528" y="2369"/>
                  </a:lnTo>
                  <a:lnTo>
                    <a:pt x="11601" y="2492"/>
                  </a:lnTo>
                  <a:lnTo>
                    <a:pt x="11650" y="2614"/>
                  </a:lnTo>
                  <a:lnTo>
                    <a:pt x="11675" y="2736"/>
                  </a:lnTo>
                  <a:lnTo>
                    <a:pt x="11699" y="2858"/>
                  </a:lnTo>
                  <a:lnTo>
                    <a:pt x="11724" y="3004"/>
                  </a:lnTo>
                  <a:lnTo>
                    <a:pt x="11699" y="3127"/>
                  </a:lnTo>
                  <a:lnTo>
                    <a:pt x="11675" y="3273"/>
                  </a:lnTo>
                  <a:lnTo>
                    <a:pt x="11650" y="3395"/>
                  </a:lnTo>
                  <a:lnTo>
                    <a:pt x="11528" y="3664"/>
                  </a:lnTo>
                  <a:lnTo>
                    <a:pt x="11333" y="3957"/>
                  </a:lnTo>
                  <a:lnTo>
                    <a:pt x="11064" y="4250"/>
                  </a:lnTo>
                  <a:lnTo>
                    <a:pt x="10942" y="4348"/>
                  </a:lnTo>
                  <a:lnTo>
                    <a:pt x="10820" y="4445"/>
                  </a:lnTo>
                  <a:lnTo>
                    <a:pt x="10502" y="4641"/>
                  </a:lnTo>
                  <a:lnTo>
                    <a:pt x="10136" y="4787"/>
                  </a:lnTo>
                  <a:lnTo>
                    <a:pt x="9770" y="4909"/>
                  </a:lnTo>
                  <a:lnTo>
                    <a:pt x="9379" y="5007"/>
                  </a:lnTo>
                  <a:lnTo>
                    <a:pt x="8988" y="5080"/>
                  </a:lnTo>
                  <a:lnTo>
                    <a:pt x="8622" y="5129"/>
                  </a:lnTo>
                  <a:lnTo>
                    <a:pt x="8304" y="5154"/>
                  </a:lnTo>
                  <a:lnTo>
                    <a:pt x="8329" y="4836"/>
                  </a:lnTo>
                  <a:lnTo>
                    <a:pt x="8402" y="4470"/>
                  </a:lnTo>
                  <a:lnTo>
                    <a:pt x="8451" y="4079"/>
                  </a:lnTo>
                  <a:lnTo>
                    <a:pt x="8549" y="3688"/>
                  </a:lnTo>
                  <a:lnTo>
                    <a:pt x="8671" y="3322"/>
                  </a:lnTo>
                  <a:lnTo>
                    <a:pt x="8817" y="2956"/>
                  </a:lnTo>
                  <a:lnTo>
                    <a:pt x="9013" y="2638"/>
                  </a:lnTo>
                  <a:lnTo>
                    <a:pt x="9110" y="2516"/>
                  </a:lnTo>
                  <a:lnTo>
                    <a:pt x="9208" y="2394"/>
                  </a:lnTo>
                  <a:lnTo>
                    <a:pt x="9501" y="2125"/>
                  </a:lnTo>
                  <a:lnTo>
                    <a:pt x="9794" y="1930"/>
                  </a:lnTo>
                  <a:lnTo>
                    <a:pt x="10063" y="1808"/>
                  </a:lnTo>
                  <a:lnTo>
                    <a:pt x="10209" y="1783"/>
                  </a:lnTo>
                  <a:lnTo>
                    <a:pt x="10331" y="1759"/>
                  </a:lnTo>
                  <a:lnTo>
                    <a:pt x="10454" y="1734"/>
                  </a:lnTo>
                  <a:close/>
                  <a:moveTo>
                    <a:pt x="3639" y="0"/>
                  </a:moveTo>
                  <a:lnTo>
                    <a:pt x="3395" y="25"/>
                  </a:lnTo>
                  <a:lnTo>
                    <a:pt x="3151" y="74"/>
                  </a:lnTo>
                  <a:lnTo>
                    <a:pt x="2907" y="147"/>
                  </a:lnTo>
                  <a:lnTo>
                    <a:pt x="2687" y="220"/>
                  </a:lnTo>
                  <a:lnTo>
                    <a:pt x="2467" y="342"/>
                  </a:lnTo>
                  <a:lnTo>
                    <a:pt x="2272" y="464"/>
                  </a:lnTo>
                  <a:lnTo>
                    <a:pt x="2101" y="611"/>
                  </a:lnTo>
                  <a:lnTo>
                    <a:pt x="1930" y="782"/>
                  </a:lnTo>
                  <a:lnTo>
                    <a:pt x="1759" y="953"/>
                  </a:lnTo>
                  <a:lnTo>
                    <a:pt x="1612" y="1124"/>
                  </a:lnTo>
                  <a:lnTo>
                    <a:pt x="1490" y="1344"/>
                  </a:lnTo>
                  <a:lnTo>
                    <a:pt x="1368" y="1539"/>
                  </a:lnTo>
                  <a:lnTo>
                    <a:pt x="1295" y="1759"/>
                  </a:lnTo>
                  <a:lnTo>
                    <a:pt x="1222" y="2003"/>
                  </a:lnTo>
                  <a:lnTo>
                    <a:pt x="1173" y="2247"/>
                  </a:lnTo>
                  <a:lnTo>
                    <a:pt x="1148" y="2492"/>
                  </a:lnTo>
                  <a:lnTo>
                    <a:pt x="1173" y="2760"/>
                  </a:lnTo>
                  <a:lnTo>
                    <a:pt x="1197" y="3029"/>
                  </a:lnTo>
                  <a:lnTo>
                    <a:pt x="1295" y="3298"/>
                  </a:lnTo>
                  <a:lnTo>
                    <a:pt x="1393" y="3566"/>
                  </a:lnTo>
                  <a:lnTo>
                    <a:pt x="1539" y="3859"/>
                  </a:lnTo>
                  <a:lnTo>
                    <a:pt x="1734" y="4152"/>
                  </a:lnTo>
                  <a:lnTo>
                    <a:pt x="1954" y="4445"/>
                  </a:lnTo>
                  <a:lnTo>
                    <a:pt x="2223" y="4739"/>
                  </a:lnTo>
                  <a:lnTo>
                    <a:pt x="2394" y="4885"/>
                  </a:lnTo>
                  <a:lnTo>
                    <a:pt x="2565" y="5007"/>
                  </a:lnTo>
                  <a:lnTo>
                    <a:pt x="2931" y="5251"/>
                  </a:lnTo>
                  <a:lnTo>
                    <a:pt x="3346" y="5471"/>
                  </a:lnTo>
                  <a:lnTo>
                    <a:pt x="3762" y="5642"/>
                  </a:lnTo>
                  <a:lnTo>
                    <a:pt x="391" y="5642"/>
                  </a:lnTo>
                  <a:lnTo>
                    <a:pt x="318" y="5667"/>
                  </a:lnTo>
                  <a:lnTo>
                    <a:pt x="220" y="5715"/>
                  </a:lnTo>
                  <a:lnTo>
                    <a:pt x="147" y="5789"/>
                  </a:lnTo>
                  <a:lnTo>
                    <a:pt x="98" y="5838"/>
                  </a:lnTo>
                  <a:lnTo>
                    <a:pt x="49" y="5935"/>
                  </a:lnTo>
                  <a:lnTo>
                    <a:pt x="25" y="6033"/>
                  </a:lnTo>
                  <a:lnTo>
                    <a:pt x="0" y="6131"/>
                  </a:lnTo>
                  <a:lnTo>
                    <a:pt x="0" y="9599"/>
                  </a:lnTo>
                  <a:lnTo>
                    <a:pt x="5325" y="9599"/>
                  </a:lnTo>
                  <a:lnTo>
                    <a:pt x="5325" y="6009"/>
                  </a:lnTo>
                  <a:lnTo>
                    <a:pt x="5813" y="6082"/>
                  </a:lnTo>
                  <a:lnTo>
                    <a:pt x="5813" y="18611"/>
                  </a:lnTo>
                  <a:lnTo>
                    <a:pt x="8793" y="18611"/>
                  </a:lnTo>
                  <a:lnTo>
                    <a:pt x="8793" y="6082"/>
                  </a:lnTo>
                  <a:lnTo>
                    <a:pt x="9281" y="6009"/>
                  </a:lnTo>
                  <a:lnTo>
                    <a:pt x="9281" y="9599"/>
                  </a:lnTo>
                  <a:lnTo>
                    <a:pt x="14605" y="9599"/>
                  </a:lnTo>
                  <a:lnTo>
                    <a:pt x="14605" y="6131"/>
                  </a:lnTo>
                  <a:lnTo>
                    <a:pt x="14581" y="6033"/>
                  </a:lnTo>
                  <a:lnTo>
                    <a:pt x="14557" y="5935"/>
                  </a:lnTo>
                  <a:lnTo>
                    <a:pt x="14508" y="5838"/>
                  </a:lnTo>
                  <a:lnTo>
                    <a:pt x="14459" y="5789"/>
                  </a:lnTo>
                  <a:lnTo>
                    <a:pt x="14386" y="5715"/>
                  </a:lnTo>
                  <a:lnTo>
                    <a:pt x="14288" y="5667"/>
                  </a:lnTo>
                  <a:lnTo>
                    <a:pt x="14215" y="5642"/>
                  </a:lnTo>
                  <a:lnTo>
                    <a:pt x="10844" y="5642"/>
                  </a:lnTo>
                  <a:lnTo>
                    <a:pt x="11259" y="5471"/>
                  </a:lnTo>
                  <a:lnTo>
                    <a:pt x="11675" y="5251"/>
                  </a:lnTo>
                  <a:lnTo>
                    <a:pt x="12041" y="5007"/>
                  </a:lnTo>
                  <a:lnTo>
                    <a:pt x="12212" y="4885"/>
                  </a:lnTo>
                  <a:lnTo>
                    <a:pt x="12383" y="4739"/>
                  </a:lnTo>
                  <a:lnTo>
                    <a:pt x="12652" y="4445"/>
                  </a:lnTo>
                  <a:lnTo>
                    <a:pt x="12871" y="4152"/>
                  </a:lnTo>
                  <a:lnTo>
                    <a:pt x="13067" y="3859"/>
                  </a:lnTo>
                  <a:lnTo>
                    <a:pt x="13213" y="3566"/>
                  </a:lnTo>
                  <a:lnTo>
                    <a:pt x="13311" y="3298"/>
                  </a:lnTo>
                  <a:lnTo>
                    <a:pt x="13409" y="3029"/>
                  </a:lnTo>
                  <a:lnTo>
                    <a:pt x="13433" y="2760"/>
                  </a:lnTo>
                  <a:lnTo>
                    <a:pt x="13458" y="2492"/>
                  </a:lnTo>
                  <a:lnTo>
                    <a:pt x="13433" y="2247"/>
                  </a:lnTo>
                  <a:lnTo>
                    <a:pt x="13384" y="2003"/>
                  </a:lnTo>
                  <a:lnTo>
                    <a:pt x="13311" y="1759"/>
                  </a:lnTo>
                  <a:lnTo>
                    <a:pt x="13238" y="1539"/>
                  </a:lnTo>
                  <a:lnTo>
                    <a:pt x="13116" y="1344"/>
                  </a:lnTo>
                  <a:lnTo>
                    <a:pt x="12994" y="1124"/>
                  </a:lnTo>
                  <a:lnTo>
                    <a:pt x="12847" y="953"/>
                  </a:lnTo>
                  <a:lnTo>
                    <a:pt x="12676" y="782"/>
                  </a:lnTo>
                  <a:lnTo>
                    <a:pt x="12505" y="611"/>
                  </a:lnTo>
                  <a:lnTo>
                    <a:pt x="12334" y="464"/>
                  </a:lnTo>
                  <a:lnTo>
                    <a:pt x="12139" y="342"/>
                  </a:lnTo>
                  <a:lnTo>
                    <a:pt x="11919" y="220"/>
                  </a:lnTo>
                  <a:lnTo>
                    <a:pt x="11699" y="147"/>
                  </a:lnTo>
                  <a:lnTo>
                    <a:pt x="11455" y="74"/>
                  </a:lnTo>
                  <a:lnTo>
                    <a:pt x="11211" y="25"/>
                  </a:lnTo>
                  <a:lnTo>
                    <a:pt x="10966" y="0"/>
                  </a:lnTo>
                  <a:lnTo>
                    <a:pt x="10698" y="25"/>
                  </a:lnTo>
                  <a:lnTo>
                    <a:pt x="10429" y="49"/>
                  </a:lnTo>
                  <a:lnTo>
                    <a:pt x="10160" y="147"/>
                  </a:lnTo>
                  <a:lnTo>
                    <a:pt x="9892" y="245"/>
                  </a:lnTo>
                  <a:lnTo>
                    <a:pt x="9599" y="391"/>
                  </a:lnTo>
                  <a:lnTo>
                    <a:pt x="9306" y="587"/>
                  </a:lnTo>
                  <a:lnTo>
                    <a:pt x="9013" y="806"/>
                  </a:lnTo>
                  <a:lnTo>
                    <a:pt x="8719" y="1075"/>
                  </a:lnTo>
                  <a:lnTo>
                    <a:pt x="8475" y="1368"/>
                  </a:lnTo>
                  <a:lnTo>
                    <a:pt x="8280" y="1661"/>
                  </a:lnTo>
                  <a:lnTo>
                    <a:pt x="8084" y="2003"/>
                  </a:lnTo>
                  <a:lnTo>
                    <a:pt x="7914" y="2369"/>
                  </a:lnTo>
                  <a:lnTo>
                    <a:pt x="7791" y="2736"/>
                  </a:lnTo>
                  <a:lnTo>
                    <a:pt x="7669" y="3102"/>
                  </a:lnTo>
                  <a:lnTo>
                    <a:pt x="7572" y="3469"/>
                  </a:lnTo>
                  <a:lnTo>
                    <a:pt x="7498" y="3835"/>
                  </a:lnTo>
                  <a:lnTo>
                    <a:pt x="7401" y="4519"/>
                  </a:lnTo>
                  <a:lnTo>
                    <a:pt x="7327" y="5080"/>
                  </a:lnTo>
                  <a:lnTo>
                    <a:pt x="7303" y="5667"/>
                  </a:lnTo>
                  <a:lnTo>
                    <a:pt x="7279" y="5080"/>
                  </a:lnTo>
                  <a:lnTo>
                    <a:pt x="7205" y="4519"/>
                  </a:lnTo>
                  <a:lnTo>
                    <a:pt x="7108" y="3835"/>
                  </a:lnTo>
                  <a:lnTo>
                    <a:pt x="7034" y="3469"/>
                  </a:lnTo>
                  <a:lnTo>
                    <a:pt x="6937" y="3102"/>
                  </a:lnTo>
                  <a:lnTo>
                    <a:pt x="6814" y="2736"/>
                  </a:lnTo>
                  <a:lnTo>
                    <a:pt x="6692" y="2369"/>
                  </a:lnTo>
                  <a:lnTo>
                    <a:pt x="6521" y="2003"/>
                  </a:lnTo>
                  <a:lnTo>
                    <a:pt x="6326" y="1661"/>
                  </a:lnTo>
                  <a:lnTo>
                    <a:pt x="6131" y="1368"/>
                  </a:lnTo>
                  <a:lnTo>
                    <a:pt x="5886" y="1075"/>
                  </a:lnTo>
                  <a:lnTo>
                    <a:pt x="5593" y="806"/>
                  </a:lnTo>
                  <a:lnTo>
                    <a:pt x="5300" y="587"/>
                  </a:lnTo>
                  <a:lnTo>
                    <a:pt x="5007" y="391"/>
                  </a:lnTo>
                  <a:lnTo>
                    <a:pt x="4714" y="245"/>
                  </a:lnTo>
                  <a:lnTo>
                    <a:pt x="4445" y="147"/>
                  </a:lnTo>
                  <a:lnTo>
                    <a:pt x="4177" y="49"/>
                  </a:lnTo>
                  <a:lnTo>
                    <a:pt x="3908" y="25"/>
                  </a:lnTo>
                  <a:lnTo>
                    <a:pt x="3639"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61" name="Google Shape;1261;p48"/>
            <p:cNvSpPr/>
            <p:nvPr/>
          </p:nvSpPr>
          <p:spPr>
            <a:xfrm>
              <a:off x="1977625" y="5237525"/>
              <a:ext cx="113600" cy="213100"/>
            </a:xfrm>
            <a:custGeom>
              <a:avLst/>
              <a:gdLst/>
              <a:ahLst/>
              <a:cxnLst/>
              <a:rect l="l" t="t" r="r" b="b"/>
              <a:pathLst>
                <a:path w="4544" h="8524" extrusionOk="0">
                  <a:moveTo>
                    <a:pt x="1" y="0"/>
                  </a:moveTo>
                  <a:lnTo>
                    <a:pt x="1" y="8035"/>
                  </a:lnTo>
                  <a:lnTo>
                    <a:pt x="25" y="8133"/>
                  </a:lnTo>
                  <a:lnTo>
                    <a:pt x="50" y="8231"/>
                  </a:lnTo>
                  <a:lnTo>
                    <a:pt x="99" y="8304"/>
                  </a:lnTo>
                  <a:lnTo>
                    <a:pt x="148" y="8377"/>
                  </a:lnTo>
                  <a:lnTo>
                    <a:pt x="221" y="8426"/>
                  </a:lnTo>
                  <a:lnTo>
                    <a:pt x="318" y="8475"/>
                  </a:lnTo>
                  <a:lnTo>
                    <a:pt x="392" y="8499"/>
                  </a:lnTo>
                  <a:lnTo>
                    <a:pt x="489" y="8524"/>
                  </a:lnTo>
                  <a:lnTo>
                    <a:pt x="4544" y="8524"/>
                  </a:lnTo>
                  <a:lnTo>
                    <a:pt x="4544"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62" name="Google Shape;1262;p48"/>
            <p:cNvSpPr/>
            <p:nvPr/>
          </p:nvSpPr>
          <p:spPr>
            <a:xfrm>
              <a:off x="2190125" y="5237525"/>
              <a:ext cx="113575" cy="213100"/>
            </a:xfrm>
            <a:custGeom>
              <a:avLst/>
              <a:gdLst/>
              <a:ahLst/>
              <a:cxnLst/>
              <a:rect l="l" t="t" r="r" b="b"/>
              <a:pathLst>
                <a:path w="4543" h="8524" extrusionOk="0">
                  <a:moveTo>
                    <a:pt x="0" y="0"/>
                  </a:moveTo>
                  <a:lnTo>
                    <a:pt x="0" y="8524"/>
                  </a:lnTo>
                  <a:lnTo>
                    <a:pt x="4054" y="8524"/>
                  </a:lnTo>
                  <a:lnTo>
                    <a:pt x="4152" y="8499"/>
                  </a:lnTo>
                  <a:lnTo>
                    <a:pt x="4225" y="8475"/>
                  </a:lnTo>
                  <a:lnTo>
                    <a:pt x="4323" y="8426"/>
                  </a:lnTo>
                  <a:lnTo>
                    <a:pt x="4396" y="8377"/>
                  </a:lnTo>
                  <a:lnTo>
                    <a:pt x="4445" y="8304"/>
                  </a:lnTo>
                  <a:lnTo>
                    <a:pt x="4494" y="8231"/>
                  </a:lnTo>
                  <a:lnTo>
                    <a:pt x="4518" y="8133"/>
                  </a:lnTo>
                  <a:lnTo>
                    <a:pt x="4543" y="8035"/>
                  </a:lnTo>
                  <a:lnTo>
                    <a:pt x="4543"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263" name="Google Shape;1263;p48"/>
          <p:cNvGrpSpPr/>
          <p:nvPr/>
        </p:nvGrpSpPr>
        <p:grpSpPr>
          <a:xfrm>
            <a:off x="2048002" y="4325815"/>
            <a:ext cx="350200" cy="359877"/>
            <a:chOff x="2605300" y="5003050"/>
            <a:chExt cx="418900" cy="430475"/>
          </a:xfrm>
        </p:grpSpPr>
        <p:sp>
          <p:nvSpPr>
            <p:cNvPr id="1264" name="Google Shape;1264;p48"/>
            <p:cNvSpPr/>
            <p:nvPr/>
          </p:nvSpPr>
          <p:spPr>
            <a:xfrm>
              <a:off x="2820225" y="5222250"/>
              <a:ext cx="202750" cy="211275"/>
            </a:xfrm>
            <a:custGeom>
              <a:avLst/>
              <a:gdLst/>
              <a:ahLst/>
              <a:cxnLst/>
              <a:rect l="l" t="t" r="r" b="b"/>
              <a:pathLst>
                <a:path w="8110" h="8451" extrusionOk="0">
                  <a:moveTo>
                    <a:pt x="1710" y="1"/>
                  </a:moveTo>
                  <a:lnTo>
                    <a:pt x="1" y="1857"/>
                  </a:lnTo>
                  <a:lnTo>
                    <a:pt x="5813" y="8158"/>
                  </a:lnTo>
                  <a:lnTo>
                    <a:pt x="5960" y="8280"/>
                  </a:lnTo>
                  <a:lnTo>
                    <a:pt x="6131" y="8378"/>
                  </a:lnTo>
                  <a:lnTo>
                    <a:pt x="6302" y="8427"/>
                  </a:lnTo>
                  <a:lnTo>
                    <a:pt x="6497" y="8451"/>
                  </a:lnTo>
                  <a:lnTo>
                    <a:pt x="6668" y="8427"/>
                  </a:lnTo>
                  <a:lnTo>
                    <a:pt x="6839" y="8378"/>
                  </a:lnTo>
                  <a:lnTo>
                    <a:pt x="7010" y="8280"/>
                  </a:lnTo>
                  <a:lnTo>
                    <a:pt x="7157" y="8158"/>
                  </a:lnTo>
                  <a:lnTo>
                    <a:pt x="7841" y="7474"/>
                  </a:lnTo>
                  <a:lnTo>
                    <a:pt x="7963" y="7328"/>
                  </a:lnTo>
                  <a:lnTo>
                    <a:pt x="8060" y="7157"/>
                  </a:lnTo>
                  <a:lnTo>
                    <a:pt x="8109" y="6986"/>
                  </a:lnTo>
                  <a:lnTo>
                    <a:pt x="8109" y="6815"/>
                  </a:lnTo>
                  <a:lnTo>
                    <a:pt x="8109" y="6619"/>
                  </a:lnTo>
                  <a:lnTo>
                    <a:pt x="8060" y="6448"/>
                  </a:lnTo>
                  <a:lnTo>
                    <a:pt x="7963" y="6277"/>
                  </a:lnTo>
                  <a:lnTo>
                    <a:pt x="7841" y="6131"/>
                  </a:lnTo>
                  <a:lnTo>
                    <a:pt x="1710"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65" name="Google Shape;1265;p48"/>
            <p:cNvSpPr/>
            <p:nvPr/>
          </p:nvSpPr>
          <p:spPr>
            <a:xfrm>
              <a:off x="2606525" y="5003050"/>
              <a:ext cx="203975" cy="208225"/>
            </a:xfrm>
            <a:custGeom>
              <a:avLst/>
              <a:gdLst/>
              <a:ahLst/>
              <a:cxnLst/>
              <a:rect l="l" t="t" r="r" b="b"/>
              <a:pathLst>
                <a:path w="8159" h="8329" extrusionOk="0">
                  <a:moveTo>
                    <a:pt x="880" y="1"/>
                  </a:moveTo>
                  <a:lnTo>
                    <a:pt x="685" y="50"/>
                  </a:lnTo>
                  <a:lnTo>
                    <a:pt x="514" y="123"/>
                  </a:lnTo>
                  <a:lnTo>
                    <a:pt x="391" y="245"/>
                  </a:lnTo>
                  <a:lnTo>
                    <a:pt x="269" y="367"/>
                  </a:lnTo>
                  <a:lnTo>
                    <a:pt x="172" y="514"/>
                  </a:lnTo>
                  <a:lnTo>
                    <a:pt x="98" y="685"/>
                  </a:lnTo>
                  <a:lnTo>
                    <a:pt x="50" y="856"/>
                  </a:lnTo>
                  <a:lnTo>
                    <a:pt x="1" y="1026"/>
                  </a:lnTo>
                  <a:lnTo>
                    <a:pt x="1" y="1222"/>
                  </a:lnTo>
                  <a:lnTo>
                    <a:pt x="1" y="1417"/>
                  </a:lnTo>
                  <a:lnTo>
                    <a:pt x="1" y="1613"/>
                  </a:lnTo>
                  <a:lnTo>
                    <a:pt x="74" y="2028"/>
                  </a:lnTo>
                  <a:lnTo>
                    <a:pt x="221" y="2492"/>
                  </a:lnTo>
                  <a:lnTo>
                    <a:pt x="391" y="2931"/>
                  </a:lnTo>
                  <a:lnTo>
                    <a:pt x="611" y="3396"/>
                  </a:lnTo>
                  <a:lnTo>
                    <a:pt x="856" y="3884"/>
                  </a:lnTo>
                  <a:lnTo>
                    <a:pt x="1124" y="4324"/>
                  </a:lnTo>
                  <a:lnTo>
                    <a:pt x="1417" y="4788"/>
                  </a:lnTo>
                  <a:lnTo>
                    <a:pt x="1710" y="5203"/>
                  </a:lnTo>
                  <a:lnTo>
                    <a:pt x="2003" y="5594"/>
                  </a:lnTo>
                  <a:lnTo>
                    <a:pt x="2296" y="5960"/>
                  </a:lnTo>
                  <a:lnTo>
                    <a:pt x="2590" y="6302"/>
                  </a:lnTo>
                  <a:lnTo>
                    <a:pt x="2858" y="6571"/>
                  </a:lnTo>
                  <a:lnTo>
                    <a:pt x="3078" y="6790"/>
                  </a:lnTo>
                  <a:lnTo>
                    <a:pt x="3322" y="6986"/>
                  </a:lnTo>
                  <a:lnTo>
                    <a:pt x="3566" y="7157"/>
                  </a:lnTo>
                  <a:lnTo>
                    <a:pt x="3811" y="7328"/>
                  </a:lnTo>
                  <a:lnTo>
                    <a:pt x="4324" y="7621"/>
                  </a:lnTo>
                  <a:lnTo>
                    <a:pt x="4836" y="7841"/>
                  </a:lnTo>
                  <a:lnTo>
                    <a:pt x="5325" y="8036"/>
                  </a:lnTo>
                  <a:lnTo>
                    <a:pt x="5740" y="8182"/>
                  </a:lnTo>
                  <a:lnTo>
                    <a:pt x="6351" y="8329"/>
                  </a:lnTo>
                  <a:lnTo>
                    <a:pt x="8158" y="6668"/>
                  </a:lnTo>
                  <a:lnTo>
                    <a:pt x="4446" y="2956"/>
                  </a:lnTo>
                  <a:lnTo>
                    <a:pt x="1735" y="245"/>
                  </a:lnTo>
                  <a:lnTo>
                    <a:pt x="1588" y="123"/>
                  </a:lnTo>
                  <a:lnTo>
                    <a:pt x="1417" y="50"/>
                  </a:lnTo>
                  <a:lnTo>
                    <a:pt x="1246"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66" name="Google Shape;1266;p48"/>
            <p:cNvSpPr/>
            <p:nvPr/>
          </p:nvSpPr>
          <p:spPr>
            <a:xfrm>
              <a:off x="2605300" y="5008550"/>
              <a:ext cx="418900" cy="418875"/>
            </a:xfrm>
            <a:custGeom>
              <a:avLst/>
              <a:gdLst/>
              <a:ahLst/>
              <a:cxnLst/>
              <a:rect l="l" t="t" r="r" b="b"/>
              <a:pathLst>
                <a:path w="16756" h="16755" extrusionOk="0">
                  <a:moveTo>
                    <a:pt x="13922" y="1"/>
                  </a:moveTo>
                  <a:lnTo>
                    <a:pt x="13824" y="49"/>
                  </a:lnTo>
                  <a:lnTo>
                    <a:pt x="13360" y="342"/>
                  </a:lnTo>
                  <a:lnTo>
                    <a:pt x="12261" y="1026"/>
                  </a:lnTo>
                  <a:lnTo>
                    <a:pt x="11602" y="1466"/>
                  </a:lnTo>
                  <a:lnTo>
                    <a:pt x="10942" y="1930"/>
                  </a:lnTo>
                  <a:lnTo>
                    <a:pt x="10381" y="2370"/>
                  </a:lnTo>
                  <a:lnTo>
                    <a:pt x="10112" y="2589"/>
                  </a:lnTo>
                  <a:lnTo>
                    <a:pt x="9917" y="2785"/>
                  </a:lnTo>
                  <a:lnTo>
                    <a:pt x="9795" y="2907"/>
                  </a:lnTo>
                  <a:lnTo>
                    <a:pt x="9697" y="3053"/>
                  </a:lnTo>
                  <a:lnTo>
                    <a:pt x="9599" y="3224"/>
                  </a:lnTo>
                  <a:lnTo>
                    <a:pt x="9526" y="3420"/>
                  </a:lnTo>
                  <a:lnTo>
                    <a:pt x="9404" y="3835"/>
                  </a:lnTo>
                  <a:lnTo>
                    <a:pt x="9330" y="4275"/>
                  </a:lnTo>
                  <a:lnTo>
                    <a:pt x="9282" y="4714"/>
                  </a:lnTo>
                  <a:lnTo>
                    <a:pt x="9306" y="5178"/>
                  </a:lnTo>
                  <a:lnTo>
                    <a:pt x="9355" y="5593"/>
                  </a:lnTo>
                  <a:lnTo>
                    <a:pt x="9379" y="5789"/>
                  </a:lnTo>
                  <a:lnTo>
                    <a:pt x="9453" y="5960"/>
                  </a:lnTo>
                  <a:lnTo>
                    <a:pt x="270" y="14459"/>
                  </a:lnTo>
                  <a:lnTo>
                    <a:pt x="147" y="14606"/>
                  </a:lnTo>
                  <a:lnTo>
                    <a:pt x="74" y="14776"/>
                  </a:lnTo>
                  <a:lnTo>
                    <a:pt x="1" y="14947"/>
                  </a:lnTo>
                  <a:lnTo>
                    <a:pt x="1" y="15118"/>
                  </a:lnTo>
                  <a:lnTo>
                    <a:pt x="1" y="15314"/>
                  </a:lnTo>
                  <a:lnTo>
                    <a:pt x="74" y="15485"/>
                  </a:lnTo>
                  <a:lnTo>
                    <a:pt x="147" y="15656"/>
                  </a:lnTo>
                  <a:lnTo>
                    <a:pt x="270" y="15802"/>
                  </a:lnTo>
                  <a:lnTo>
                    <a:pt x="953" y="16486"/>
                  </a:lnTo>
                  <a:lnTo>
                    <a:pt x="1100" y="16608"/>
                  </a:lnTo>
                  <a:lnTo>
                    <a:pt x="1271" y="16681"/>
                  </a:lnTo>
                  <a:lnTo>
                    <a:pt x="1442" y="16755"/>
                  </a:lnTo>
                  <a:lnTo>
                    <a:pt x="1808" y="16755"/>
                  </a:lnTo>
                  <a:lnTo>
                    <a:pt x="1979" y="16681"/>
                  </a:lnTo>
                  <a:lnTo>
                    <a:pt x="2150" y="16608"/>
                  </a:lnTo>
                  <a:lnTo>
                    <a:pt x="2297" y="16486"/>
                  </a:lnTo>
                  <a:lnTo>
                    <a:pt x="10796" y="7303"/>
                  </a:lnTo>
                  <a:lnTo>
                    <a:pt x="11162" y="7401"/>
                  </a:lnTo>
                  <a:lnTo>
                    <a:pt x="11577" y="7450"/>
                  </a:lnTo>
                  <a:lnTo>
                    <a:pt x="12041" y="7474"/>
                  </a:lnTo>
                  <a:lnTo>
                    <a:pt x="12481" y="7425"/>
                  </a:lnTo>
                  <a:lnTo>
                    <a:pt x="12921" y="7352"/>
                  </a:lnTo>
                  <a:lnTo>
                    <a:pt x="13336" y="7230"/>
                  </a:lnTo>
                  <a:lnTo>
                    <a:pt x="13531" y="7156"/>
                  </a:lnTo>
                  <a:lnTo>
                    <a:pt x="13702" y="7059"/>
                  </a:lnTo>
                  <a:lnTo>
                    <a:pt x="13849" y="6961"/>
                  </a:lnTo>
                  <a:lnTo>
                    <a:pt x="13971" y="6839"/>
                  </a:lnTo>
                  <a:lnTo>
                    <a:pt x="14166" y="6644"/>
                  </a:lnTo>
                  <a:lnTo>
                    <a:pt x="14386" y="6375"/>
                  </a:lnTo>
                  <a:lnTo>
                    <a:pt x="14826" y="5813"/>
                  </a:lnTo>
                  <a:lnTo>
                    <a:pt x="15290" y="5154"/>
                  </a:lnTo>
                  <a:lnTo>
                    <a:pt x="15729" y="4494"/>
                  </a:lnTo>
                  <a:lnTo>
                    <a:pt x="16413" y="3395"/>
                  </a:lnTo>
                  <a:lnTo>
                    <a:pt x="16706" y="2931"/>
                  </a:lnTo>
                  <a:lnTo>
                    <a:pt x="16755" y="2834"/>
                  </a:lnTo>
                  <a:lnTo>
                    <a:pt x="16755" y="2736"/>
                  </a:lnTo>
                  <a:lnTo>
                    <a:pt x="16755" y="2663"/>
                  </a:lnTo>
                  <a:lnTo>
                    <a:pt x="16706" y="2589"/>
                  </a:lnTo>
                  <a:lnTo>
                    <a:pt x="16633" y="2541"/>
                  </a:lnTo>
                  <a:lnTo>
                    <a:pt x="16462" y="2541"/>
                  </a:lnTo>
                  <a:lnTo>
                    <a:pt x="16364" y="2589"/>
                  </a:lnTo>
                  <a:lnTo>
                    <a:pt x="13653" y="4958"/>
                  </a:lnTo>
                  <a:lnTo>
                    <a:pt x="13580" y="5007"/>
                  </a:lnTo>
                  <a:lnTo>
                    <a:pt x="13458" y="5007"/>
                  </a:lnTo>
                  <a:lnTo>
                    <a:pt x="13360" y="4983"/>
                  </a:lnTo>
                  <a:lnTo>
                    <a:pt x="13238" y="4885"/>
                  </a:lnTo>
                  <a:lnTo>
                    <a:pt x="13140" y="4763"/>
                  </a:lnTo>
                  <a:lnTo>
                    <a:pt x="13092" y="4641"/>
                  </a:lnTo>
                  <a:lnTo>
                    <a:pt x="13092" y="4543"/>
                  </a:lnTo>
                  <a:lnTo>
                    <a:pt x="13140" y="4446"/>
                  </a:lnTo>
                  <a:lnTo>
                    <a:pt x="15607" y="1490"/>
                  </a:lnTo>
                  <a:lnTo>
                    <a:pt x="15656" y="1393"/>
                  </a:lnTo>
                  <a:lnTo>
                    <a:pt x="15656" y="1319"/>
                  </a:lnTo>
                  <a:lnTo>
                    <a:pt x="15656" y="1222"/>
                  </a:lnTo>
                  <a:lnTo>
                    <a:pt x="15607" y="1148"/>
                  </a:lnTo>
                  <a:lnTo>
                    <a:pt x="15534" y="1100"/>
                  </a:lnTo>
                  <a:lnTo>
                    <a:pt x="15363" y="1100"/>
                  </a:lnTo>
                  <a:lnTo>
                    <a:pt x="15265" y="1148"/>
                  </a:lnTo>
                  <a:lnTo>
                    <a:pt x="12310" y="3615"/>
                  </a:lnTo>
                  <a:lnTo>
                    <a:pt x="12212" y="3664"/>
                  </a:lnTo>
                  <a:lnTo>
                    <a:pt x="12115" y="3664"/>
                  </a:lnTo>
                  <a:lnTo>
                    <a:pt x="11993" y="3615"/>
                  </a:lnTo>
                  <a:lnTo>
                    <a:pt x="11895" y="3517"/>
                  </a:lnTo>
                  <a:lnTo>
                    <a:pt x="11797" y="3395"/>
                  </a:lnTo>
                  <a:lnTo>
                    <a:pt x="11748" y="3298"/>
                  </a:lnTo>
                  <a:lnTo>
                    <a:pt x="11748" y="3176"/>
                  </a:lnTo>
                  <a:lnTo>
                    <a:pt x="11797" y="3102"/>
                  </a:lnTo>
                  <a:lnTo>
                    <a:pt x="14166" y="391"/>
                  </a:lnTo>
                  <a:lnTo>
                    <a:pt x="14215" y="294"/>
                  </a:lnTo>
                  <a:lnTo>
                    <a:pt x="14215" y="220"/>
                  </a:lnTo>
                  <a:lnTo>
                    <a:pt x="14215" y="123"/>
                  </a:lnTo>
                  <a:lnTo>
                    <a:pt x="14166" y="49"/>
                  </a:lnTo>
                  <a:lnTo>
                    <a:pt x="14093"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267" name="Google Shape;1267;p48"/>
          <p:cNvGrpSpPr/>
          <p:nvPr/>
        </p:nvGrpSpPr>
        <p:grpSpPr>
          <a:xfrm>
            <a:off x="2577336" y="4333486"/>
            <a:ext cx="418585" cy="344056"/>
            <a:chOff x="3238475" y="5012225"/>
            <a:chExt cx="500700" cy="411550"/>
          </a:xfrm>
        </p:grpSpPr>
        <p:sp>
          <p:nvSpPr>
            <p:cNvPr id="1268" name="Google Shape;1268;p48"/>
            <p:cNvSpPr/>
            <p:nvPr/>
          </p:nvSpPr>
          <p:spPr>
            <a:xfrm>
              <a:off x="3238475" y="5315050"/>
              <a:ext cx="500700" cy="108725"/>
            </a:xfrm>
            <a:custGeom>
              <a:avLst/>
              <a:gdLst/>
              <a:ahLst/>
              <a:cxnLst/>
              <a:rect l="l" t="t" r="r" b="b"/>
              <a:pathLst>
                <a:path w="20028" h="4349" extrusionOk="0">
                  <a:moveTo>
                    <a:pt x="17683" y="856"/>
                  </a:moveTo>
                  <a:lnTo>
                    <a:pt x="17781" y="880"/>
                  </a:lnTo>
                  <a:lnTo>
                    <a:pt x="17854" y="929"/>
                  </a:lnTo>
                  <a:lnTo>
                    <a:pt x="17903" y="1002"/>
                  </a:lnTo>
                  <a:lnTo>
                    <a:pt x="17927" y="1100"/>
                  </a:lnTo>
                  <a:lnTo>
                    <a:pt x="17903" y="1198"/>
                  </a:lnTo>
                  <a:lnTo>
                    <a:pt x="17854" y="1271"/>
                  </a:lnTo>
                  <a:lnTo>
                    <a:pt x="17781" y="1320"/>
                  </a:lnTo>
                  <a:lnTo>
                    <a:pt x="17683" y="1344"/>
                  </a:lnTo>
                  <a:lnTo>
                    <a:pt x="2345" y="1344"/>
                  </a:lnTo>
                  <a:lnTo>
                    <a:pt x="2247" y="1320"/>
                  </a:lnTo>
                  <a:lnTo>
                    <a:pt x="2174" y="1271"/>
                  </a:lnTo>
                  <a:lnTo>
                    <a:pt x="2125" y="1198"/>
                  </a:lnTo>
                  <a:lnTo>
                    <a:pt x="2101" y="1100"/>
                  </a:lnTo>
                  <a:lnTo>
                    <a:pt x="2125" y="1002"/>
                  </a:lnTo>
                  <a:lnTo>
                    <a:pt x="2174" y="929"/>
                  </a:lnTo>
                  <a:lnTo>
                    <a:pt x="2247" y="880"/>
                  </a:lnTo>
                  <a:lnTo>
                    <a:pt x="2345" y="856"/>
                  </a:lnTo>
                  <a:close/>
                  <a:moveTo>
                    <a:pt x="367" y="1"/>
                  </a:moveTo>
                  <a:lnTo>
                    <a:pt x="269" y="25"/>
                  </a:lnTo>
                  <a:lnTo>
                    <a:pt x="196" y="74"/>
                  </a:lnTo>
                  <a:lnTo>
                    <a:pt x="123" y="123"/>
                  </a:lnTo>
                  <a:lnTo>
                    <a:pt x="74" y="196"/>
                  </a:lnTo>
                  <a:lnTo>
                    <a:pt x="49" y="270"/>
                  </a:lnTo>
                  <a:lnTo>
                    <a:pt x="25" y="343"/>
                  </a:lnTo>
                  <a:lnTo>
                    <a:pt x="1" y="441"/>
                  </a:lnTo>
                  <a:lnTo>
                    <a:pt x="25" y="514"/>
                  </a:lnTo>
                  <a:lnTo>
                    <a:pt x="49" y="587"/>
                  </a:lnTo>
                  <a:lnTo>
                    <a:pt x="74" y="660"/>
                  </a:lnTo>
                  <a:lnTo>
                    <a:pt x="123" y="734"/>
                  </a:lnTo>
                  <a:lnTo>
                    <a:pt x="196" y="782"/>
                  </a:lnTo>
                  <a:lnTo>
                    <a:pt x="269" y="831"/>
                  </a:lnTo>
                  <a:lnTo>
                    <a:pt x="367" y="856"/>
                  </a:lnTo>
                  <a:lnTo>
                    <a:pt x="440" y="856"/>
                  </a:lnTo>
                  <a:lnTo>
                    <a:pt x="489" y="880"/>
                  </a:lnTo>
                  <a:lnTo>
                    <a:pt x="562" y="905"/>
                  </a:lnTo>
                  <a:lnTo>
                    <a:pt x="709" y="1051"/>
                  </a:lnTo>
                  <a:lnTo>
                    <a:pt x="855" y="1246"/>
                  </a:lnTo>
                  <a:lnTo>
                    <a:pt x="1026" y="1491"/>
                  </a:lnTo>
                  <a:lnTo>
                    <a:pt x="1344" y="2028"/>
                  </a:lnTo>
                  <a:lnTo>
                    <a:pt x="1637" y="2516"/>
                  </a:lnTo>
                  <a:lnTo>
                    <a:pt x="1906" y="3005"/>
                  </a:lnTo>
                  <a:lnTo>
                    <a:pt x="2174" y="3469"/>
                  </a:lnTo>
                  <a:lnTo>
                    <a:pt x="2467" y="3884"/>
                  </a:lnTo>
                  <a:lnTo>
                    <a:pt x="2589" y="4055"/>
                  </a:lnTo>
                  <a:lnTo>
                    <a:pt x="2736" y="4226"/>
                  </a:lnTo>
                  <a:lnTo>
                    <a:pt x="2809" y="4275"/>
                  </a:lnTo>
                  <a:lnTo>
                    <a:pt x="2882" y="4299"/>
                  </a:lnTo>
                  <a:lnTo>
                    <a:pt x="2980" y="4324"/>
                  </a:lnTo>
                  <a:lnTo>
                    <a:pt x="3053" y="4348"/>
                  </a:lnTo>
                  <a:lnTo>
                    <a:pt x="16975" y="4348"/>
                  </a:lnTo>
                  <a:lnTo>
                    <a:pt x="17048" y="4324"/>
                  </a:lnTo>
                  <a:lnTo>
                    <a:pt x="17146" y="4299"/>
                  </a:lnTo>
                  <a:lnTo>
                    <a:pt x="17219" y="4275"/>
                  </a:lnTo>
                  <a:lnTo>
                    <a:pt x="17292" y="4226"/>
                  </a:lnTo>
                  <a:lnTo>
                    <a:pt x="17439" y="4055"/>
                  </a:lnTo>
                  <a:lnTo>
                    <a:pt x="17561" y="3884"/>
                  </a:lnTo>
                  <a:lnTo>
                    <a:pt x="17854" y="3469"/>
                  </a:lnTo>
                  <a:lnTo>
                    <a:pt x="18122" y="3005"/>
                  </a:lnTo>
                  <a:lnTo>
                    <a:pt x="18391" y="2516"/>
                  </a:lnTo>
                  <a:lnTo>
                    <a:pt x="18684" y="2028"/>
                  </a:lnTo>
                  <a:lnTo>
                    <a:pt x="19002" y="1491"/>
                  </a:lnTo>
                  <a:lnTo>
                    <a:pt x="19173" y="1246"/>
                  </a:lnTo>
                  <a:lnTo>
                    <a:pt x="19319" y="1051"/>
                  </a:lnTo>
                  <a:lnTo>
                    <a:pt x="19466" y="905"/>
                  </a:lnTo>
                  <a:lnTo>
                    <a:pt x="19539" y="880"/>
                  </a:lnTo>
                  <a:lnTo>
                    <a:pt x="19588" y="856"/>
                  </a:lnTo>
                  <a:lnTo>
                    <a:pt x="19661" y="856"/>
                  </a:lnTo>
                  <a:lnTo>
                    <a:pt x="19759" y="831"/>
                  </a:lnTo>
                  <a:lnTo>
                    <a:pt x="19832" y="782"/>
                  </a:lnTo>
                  <a:lnTo>
                    <a:pt x="19905" y="734"/>
                  </a:lnTo>
                  <a:lnTo>
                    <a:pt x="19954" y="660"/>
                  </a:lnTo>
                  <a:lnTo>
                    <a:pt x="19979" y="587"/>
                  </a:lnTo>
                  <a:lnTo>
                    <a:pt x="20003" y="514"/>
                  </a:lnTo>
                  <a:lnTo>
                    <a:pt x="20027" y="441"/>
                  </a:lnTo>
                  <a:lnTo>
                    <a:pt x="20003" y="343"/>
                  </a:lnTo>
                  <a:lnTo>
                    <a:pt x="19979" y="270"/>
                  </a:lnTo>
                  <a:lnTo>
                    <a:pt x="19954" y="196"/>
                  </a:lnTo>
                  <a:lnTo>
                    <a:pt x="19881" y="123"/>
                  </a:lnTo>
                  <a:lnTo>
                    <a:pt x="19832" y="74"/>
                  </a:lnTo>
                  <a:lnTo>
                    <a:pt x="19759" y="25"/>
                  </a:lnTo>
                  <a:lnTo>
                    <a:pt x="19661"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69" name="Google Shape;1269;p48"/>
            <p:cNvSpPr/>
            <p:nvPr/>
          </p:nvSpPr>
          <p:spPr>
            <a:xfrm>
              <a:off x="3282450" y="5160575"/>
              <a:ext cx="412750" cy="140475"/>
            </a:xfrm>
            <a:custGeom>
              <a:avLst/>
              <a:gdLst/>
              <a:ahLst/>
              <a:cxnLst/>
              <a:rect l="l" t="t" r="r" b="b"/>
              <a:pathLst>
                <a:path w="16510" h="5619" extrusionOk="0">
                  <a:moveTo>
                    <a:pt x="8475" y="1"/>
                  </a:moveTo>
                  <a:lnTo>
                    <a:pt x="8157" y="50"/>
                  </a:lnTo>
                  <a:lnTo>
                    <a:pt x="7840" y="99"/>
                  </a:lnTo>
                  <a:lnTo>
                    <a:pt x="7522" y="172"/>
                  </a:lnTo>
                  <a:lnTo>
                    <a:pt x="7229" y="270"/>
                  </a:lnTo>
                  <a:lnTo>
                    <a:pt x="6936" y="367"/>
                  </a:lnTo>
                  <a:lnTo>
                    <a:pt x="6643" y="514"/>
                  </a:lnTo>
                  <a:lnTo>
                    <a:pt x="6374" y="660"/>
                  </a:lnTo>
                  <a:lnTo>
                    <a:pt x="6106" y="807"/>
                  </a:lnTo>
                  <a:lnTo>
                    <a:pt x="5862" y="1002"/>
                  </a:lnTo>
                  <a:lnTo>
                    <a:pt x="5617" y="1173"/>
                  </a:lnTo>
                  <a:lnTo>
                    <a:pt x="5398" y="1393"/>
                  </a:lnTo>
                  <a:lnTo>
                    <a:pt x="5202" y="1613"/>
                  </a:lnTo>
                  <a:lnTo>
                    <a:pt x="5007" y="1857"/>
                  </a:lnTo>
                  <a:lnTo>
                    <a:pt x="4811" y="2101"/>
                  </a:lnTo>
                  <a:lnTo>
                    <a:pt x="4640" y="2370"/>
                  </a:lnTo>
                  <a:lnTo>
                    <a:pt x="4372" y="2272"/>
                  </a:lnTo>
                  <a:lnTo>
                    <a:pt x="4103" y="2223"/>
                  </a:lnTo>
                  <a:lnTo>
                    <a:pt x="3834" y="2199"/>
                  </a:lnTo>
                  <a:lnTo>
                    <a:pt x="3541" y="2175"/>
                  </a:lnTo>
                  <a:lnTo>
                    <a:pt x="3199" y="2199"/>
                  </a:lnTo>
                  <a:lnTo>
                    <a:pt x="2858" y="2248"/>
                  </a:lnTo>
                  <a:lnTo>
                    <a:pt x="2516" y="2345"/>
                  </a:lnTo>
                  <a:lnTo>
                    <a:pt x="2198" y="2443"/>
                  </a:lnTo>
                  <a:lnTo>
                    <a:pt x="1881" y="2590"/>
                  </a:lnTo>
                  <a:lnTo>
                    <a:pt x="1588" y="2761"/>
                  </a:lnTo>
                  <a:lnTo>
                    <a:pt x="1319" y="2956"/>
                  </a:lnTo>
                  <a:lnTo>
                    <a:pt x="1075" y="3176"/>
                  </a:lnTo>
                  <a:lnTo>
                    <a:pt x="855" y="3420"/>
                  </a:lnTo>
                  <a:lnTo>
                    <a:pt x="635" y="3689"/>
                  </a:lnTo>
                  <a:lnTo>
                    <a:pt x="464" y="3982"/>
                  </a:lnTo>
                  <a:lnTo>
                    <a:pt x="318" y="4275"/>
                  </a:lnTo>
                  <a:lnTo>
                    <a:pt x="195" y="4592"/>
                  </a:lnTo>
                  <a:lnTo>
                    <a:pt x="98" y="4910"/>
                  </a:lnTo>
                  <a:lnTo>
                    <a:pt x="24" y="5252"/>
                  </a:lnTo>
                  <a:lnTo>
                    <a:pt x="0" y="5618"/>
                  </a:lnTo>
                  <a:lnTo>
                    <a:pt x="16510" y="5618"/>
                  </a:lnTo>
                  <a:lnTo>
                    <a:pt x="16437" y="5423"/>
                  </a:lnTo>
                  <a:lnTo>
                    <a:pt x="16339" y="5252"/>
                  </a:lnTo>
                  <a:lnTo>
                    <a:pt x="16119" y="4934"/>
                  </a:lnTo>
                  <a:lnTo>
                    <a:pt x="15851" y="4641"/>
                  </a:lnTo>
                  <a:lnTo>
                    <a:pt x="15533" y="4397"/>
                  </a:lnTo>
                  <a:lnTo>
                    <a:pt x="15362" y="4299"/>
                  </a:lnTo>
                  <a:lnTo>
                    <a:pt x="15191" y="4202"/>
                  </a:lnTo>
                  <a:lnTo>
                    <a:pt x="15020" y="4104"/>
                  </a:lnTo>
                  <a:lnTo>
                    <a:pt x="14825" y="4055"/>
                  </a:lnTo>
                  <a:lnTo>
                    <a:pt x="14629" y="3982"/>
                  </a:lnTo>
                  <a:lnTo>
                    <a:pt x="14434" y="3957"/>
                  </a:lnTo>
                  <a:lnTo>
                    <a:pt x="14214" y="3933"/>
                  </a:lnTo>
                  <a:lnTo>
                    <a:pt x="14019" y="3909"/>
                  </a:lnTo>
                  <a:lnTo>
                    <a:pt x="13775" y="3933"/>
                  </a:lnTo>
                  <a:lnTo>
                    <a:pt x="13555" y="3957"/>
                  </a:lnTo>
                  <a:lnTo>
                    <a:pt x="13457" y="3542"/>
                  </a:lnTo>
                  <a:lnTo>
                    <a:pt x="13335" y="3151"/>
                  </a:lnTo>
                  <a:lnTo>
                    <a:pt x="13164" y="2761"/>
                  </a:lnTo>
                  <a:lnTo>
                    <a:pt x="12969" y="2394"/>
                  </a:lnTo>
                  <a:lnTo>
                    <a:pt x="12749" y="2052"/>
                  </a:lnTo>
                  <a:lnTo>
                    <a:pt x="12505" y="1710"/>
                  </a:lnTo>
                  <a:lnTo>
                    <a:pt x="12212" y="1417"/>
                  </a:lnTo>
                  <a:lnTo>
                    <a:pt x="11918" y="1124"/>
                  </a:lnTo>
                  <a:lnTo>
                    <a:pt x="11577" y="880"/>
                  </a:lnTo>
                  <a:lnTo>
                    <a:pt x="11235" y="660"/>
                  </a:lnTo>
                  <a:lnTo>
                    <a:pt x="10868" y="465"/>
                  </a:lnTo>
                  <a:lnTo>
                    <a:pt x="10477" y="294"/>
                  </a:lnTo>
                  <a:lnTo>
                    <a:pt x="10087" y="172"/>
                  </a:lnTo>
                  <a:lnTo>
                    <a:pt x="9672" y="74"/>
                  </a:lnTo>
                  <a:lnTo>
                    <a:pt x="9232" y="25"/>
                  </a:lnTo>
                  <a:lnTo>
                    <a:pt x="8792"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70" name="Google Shape;1270;p48"/>
            <p:cNvSpPr/>
            <p:nvPr/>
          </p:nvSpPr>
          <p:spPr>
            <a:xfrm>
              <a:off x="3473550" y="5012225"/>
              <a:ext cx="30550" cy="129450"/>
            </a:xfrm>
            <a:custGeom>
              <a:avLst/>
              <a:gdLst/>
              <a:ahLst/>
              <a:cxnLst/>
              <a:rect l="l" t="t" r="r" b="b"/>
              <a:pathLst>
                <a:path w="1222" h="5178" extrusionOk="0">
                  <a:moveTo>
                    <a:pt x="953" y="0"/>
                  </a:moveTo>
                  <a:lnTo>
                    <a:pt x="831" y="24"/>
                  </a:lnTo>
                  <a:lnTo>
                    <a:pt x="758" y="98"/>
                  </a:lnTo>
                  <a:lnTo>
                    <a:pt x="684" y="171"/>
                  </a:lnTo>
                  <a:lnTo>
                    <a:pt x="660" y="293"/>
                  </a:lnTo>
                  <a:lnTo>
                    <a:pt x="635" y="464"/>
                  </a:lnTo>
                  <a:lnTo>
                    <a:pt x="587" y="611"/>
                  </a:lnTo>
                  <a:lnTo>
                    <a:pt x="513" y="733"/>
                  </a:lnTo>
                  <a:lnTo>
                    <a:pt x="391" y="879"/>
                  </a:lnTo>
                  <a:lnTo>
                    <a:pt x="269" y="1026"/>
                  </a:lnTo>
                  <a:lnTo>
                    <a:pt x="123" y="1246"/>
                  </a:lnTo>
                  <a:lnTo>
                    <a:pt x="74" y="1368"/>
                  </a:lnTo>
                  <a:lnTo>
                    <a:pt x="25" y="1490"/>
                  </a:lnTo>
                  <a:lnTo>
                    <a:pt x="0" y="1636"/>
                  </a:lnTo>
                  <a:lnTo>
                    <a:pt x="0" y="1832"/>
                  </a:lnTo>
                  <a:lnTo>
                    <a:pt x="0" y="2003"/>
                  </a:lnTo>
                  <a:lnTo>
                    <a:pt x="25" y="2149"/>
                  </a:lnTo>
                  <a:lnTo>
                    <a:pt x="74" y="2271"/>
                  </a:lnTo>
                  <a:lnTo>
                    <a:pt x="123" y="2394"/>
                  </a:lnTo>
                  <a:lnTo>
                    <a:pt x="269" y="2613"/>
                  </a:lnTo>
                  <a:lnTo>
                    <a:pt x="391" y="2784"/>
                  </a:lnTo>
                  <a:lnTo>
                    <a:pt x="513" y="2906"/>
                  </a:lnTo>
                  <a:lnTo>
                    <a:pt x="587" y="3029"/>
                  </a:lnTo>
                  <a:lnTo>
                    <a:pt x="635" y="3175"/>
                  </a:lnTo>
                  <a:lnTo>
                    <a:pt x="660" y="3346"/>
                  </a:lnTo>
                  <a:lnTo>
                    <a:pt x="635" y="3541"/>
                  </a:lnTo>
                  <a:lnTo>
                    <a:pt x="587" y="3688"/>
                  </a:lnTo>
                  <a:lnTo>
                    <a:pt x="513" y="3810"/>
                  </a:lnTo>
                  <a:lnTo>
                    <a:pt x="391" y="3932"/>
                  </a:lnTo>
                  <a:lnTo>
                    <a:pt x="269" y="4103"/>
                  </a:lnTo>
                  <a:lnTo>
                    <a:pt x="123" y="4299"/>
                  </a:lnTo>
                  <a:lnTo>
                    <a:pt x="74" y="4421"/>
                  </a:lnTo>
                  <a:lnTo>
                    <a:pt x="25" y="4567"/>
                  </a:lnTo>
                  <a:lnTo>
                    <a:pt x="0" y="4714"/>
                  </a:lnTo>
                  <a:lnTo>
                    <a:pt x="0" y="4885"/>
                  </a:lnTo>
                  <a:lnTo>
                    <a:pt x="0" y="5007"/>
                  </a:lnTo>
                  <a:lnTo>
                    <a:pt x="74" y="5080"/>
                  </a:lnTo>
                  <a:lnTo>
                    <a:pt x="171" y="5153"/>
                  </a:lnTo>
                  <a:lnTo>
                    <a:pt x="269" y="5178"/>
                  </a:lnTo>
                  <a:lnTo>
                    <a:pt x="391" y="5153"/>
                  </a:lnTo>
                  <a:lnTo>
                    <a:pt x="464" y="5080"/>
                  </a:lnTo>
                  <a:lnTo>
                    <a:pt x="538" y="5007"/>
                  </a:lnTo>
                  <a:lnTo>
                    <a:pt x="562" y="4885"/>
                  </a:lnTo>
                  <a:lnTo>
                    <a:pt x="587" y="4714"/>
                  </a:lnTo>
                  <a:lnTo>
                    <a:pt x="635" y="4567"/>
                  </a:lnTo>
                  <a:lnTo>
                    <a:pt x="709" y="4445"/>
                  </a:lnTo>
                  <a:lnTo>
                    <a:pt x="831" y="4299"/>
                  </a:lnTo>
                  <a:lnTo>
                    <a:pt x="953" y="4152"/>
                  </a:lnTo>
                  <a:lnTo>
                    <a:pt x="1099" y="3932"/>
                  </a:lnTo>
                  <a:lnTo>
                    <a:pt x="1148" y="3810"/>
                  </a:lnTo>
                  <a:lnTo>
                    <a:pt x="1197" y="3688"/>
                  </a:lnTo>
                  <a:lnTo>
                    <a:pt x="1222" y="3517"/>
                  </a:lnTo>
                  <a:lnTo>
                    <a:pt x="1222" y="3346"/>
                  </a:lnTo>
                  <a:lnTo>
                    <a:pt x="1222" y="3175"/>
                  </a:lnTo>
                  <a:lnTo>
                    <a:pt x="1197" y="3029"/>
                  </a:lnTo>
                  <a:lnTo>
                    <a:pt x="1148" y="2882"/>
                  </a:lnTo>
                  <a:lnTo>
                    <a:pt x="1099" y="2760"/>
                  </a:lnTo>
                  <a:lnTo>
                    <a:pt x="953" y="2564"/>
                  </a:lnTo>
                  <a:lnTo>
                    <a:pt x="831" y="2394"/>
                  </a:lnTo>
                  <a:lnTo>
                    <a:pt x="709" y="2271"/>
                  </a:lnTo>
                  <a:lnTo>
                    <a:pt x="635" y="2149"/>
                  </a:lnTo>
                  <a:lnTo>
                    <a:pt x="587" y="2003"/>
                  </a:lnTo>
                  <a:lnTo>
                    <a:pt x="562" y="1832"/>
                  </a:lnTo>
                  <a:lnTo>
                    <a:pt x="587" y="1636"/>
                  </a:lnTo>
                  <a:lnTo>
                    <a:pt x="635" y="1490"/>
                  </a:lnTo>
                  <a:lnTo>
                    <a:pt x="709" y="1368"/>
                  </a:lnTo>
                  <a:lnTo>
                    <a:pt x="831" y="1246"/>
                  </a:lnTo>
                  <a:lnTo>
                    <a:pt x="953" y="1075"/>
                  </a:lnTo>
                  <a:lnTo>
                    <a:pt x="1099" y="879"/>
                  </a:lnTo>
                  <a:lnTo>
                    <a:pt x="1148" y="757"/>
                  </a:lnTo>
                  <a:lnTo>
                    <a:pt x="1197" y="611"/>
                  </a:lnTo>
                  <a:lnTo>
                    <a:pt x="1222" y="464"/>
                  </a:lnTo>
                  <a:lnTo>
                    <a:pt x="1222" y="293"/>
                  </a:lnTo>
                  <a:lnTo>
                    <a:pt x="1222" y="171"/>
                  </a:lnTo>
                  <a:lnTo>
                    <a:pt x="1148" y="98"/>
                  </a:lnTo>
                  <a:lnTo>
                    <a:pt x="1051" y="24"/>
                  </a:lnTo>
                  <a:lnTo>
                    <a:pt x="953"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71" name="Google Shape;1271;p48"/>
            <p:cNvSpPr/>
            <p:nvPr/>
          </p:nvSpPr>
          <p:spPr>
            <a:xfrm>
              <a:off x="3429575" y="5012225"/>
              <a:ext cx="31175" cy="129450"/>
            </a:xfrm>
            <a:custGeom>
              <a:avLst/>
              <a:gdLst/>
              <a:ahLst/>
              <a:cxnLst/>
              <a:rect l="l" t="t" r="r" b="b"/>
              <a:pathLst>
                <a:path w="1247" h="5178" extrusionOk="0">
                  <a:moveTo>
                    <a:pt x="953" y="0"/>
                  </a:moveTo>
                  <a:lnTo>
                    <a:pt x="856" y="24"/>
                  </a:lnTo>
                  <a:lnTo>
                    <a:pt x="758" y="98"/>
                  </a:lnTo>
                  <a:lnTo>
                    <a:pt x="709" y="171"/>
                  </a:lnTo>
                  <a:lnTo>
                    <a:pt x="685" y="293"/>
                  </a:lnTo>
                  <a:lnTo>
                    <a:pt x="660" y="464"/>
                  </a:lnTo>
                  <a:lnTo>
                    <a:pt x="612" y="611"/>
                  </a:lnTo>
                  <a:lnTo>
                    <a:pt x="514" y="733"/>
                  </a:lnTo>
                  <a:lnTo>
                    <a:pt x="416" y="879"/>
                  </a:lnTo>
                  <a:lnTo>
                    <a:pt x="270" y="1026"/>
                  </a:lnTo>
                  <a:lnTo>
                    <a:pt x="148" y="1246"/>
                  </a:lnTo>
                  <a:lnTo>
                    <a:pt x="74" y="1368"/>
                  </a:lnTo>
                  <a:lnTo>
                    <a:pt x="50" y="1490"/>
                  </a:lnTo>
                  <a:lnTo>
                    <a:pt x="1" y="1636"/>
                  </a:lnTo>
                  <a:lnTo>
                    <a:pt x="1" y="1832"/>
                  </a:lnTo>
                  <a:lnTo>
                    <a:pt x="1" y="2003"/>
                  </a:lnTo>
                  <a:lnTo>
                    <a:pt x="50" y="2149"/>
                  </a:lnTo>
                  <a:lnTo>
                    <a:pt x="74" y="2271"/>
                  </a:lnTo>
                  <a:lnTo>
                    <a:pt x="148" y="2394"/>
                  </a:lnTo>
                  <a:lnTo>
                    <a:pt x="270" y="2613"/>
                  </a:lnTo>
                  <a:lnTo>
                    <a:pt x="416" y="2784"/>
                  </a:lnTo>
                  <a:lnTo>
                    <a:pt x="514" y="2906"/>
                  </a:lnTo>
                  <a:lnTo>
                    <a:pt x="612" y="3029"/>
                  </a:lnTo>
                  <a:lnTo>
                    <a:pt x="660" y="3175"/>
                  </a:lnTo>
                  <a:lnTo>
                    <a:pt x="685" y="3346"/>
                  </a:lnTo>
                  <a:lnTo>
                    <a:pt x="660" y="3541"/>
                  </a:lnTo>
                  <a:lnTo>
                    <a:pt x="612" y="3688"/>
                  </a:lnTo>
                  <a:lnTo>
                    <a:pt x="514" y="3810"/>
                  </a:lnTo>
                  <a:lnTo>
                    <a:pt x="416" y="3932"/>
                  </a:lnTo>
                  <a:lnTo>
                    <a:pt x="270" y="4103"/>
                  </a:lnTo>
                  <a:lnTo>
                    <a:pt x="148" y="4299"/>
                  </a:lnTo>
                  <a:lnTo>
                    <a:pt x="74" y="4421"/>
                  </a:lnTo>
                  <a:lnTo>
                    <a:pt x="50" y="4567"/>
                  </a:lnTo>
                  <a:lnTo>
                    <a:pt x="1" y="4714"/>
                  </a:lnTo>
                  <a:lnTo>
                    <a:pt x="1" y="4885"/>
                  </a:lnTo>
                  <a:lnTo>
                    <a:pt x="25" y="5007"/>
                  </a:lnTo>
                  <a:lnTo>
                    <a:pt x="74" y="5080"/>
                  </a:lnTo>
                  <a:lnTo>
                    <a:pt x="172" y="5153"/>
                  </a:lnTo>
                  <a:lnTo>
                    <a:pt x="294" y="5178"/>
                  </a:lnTo>
                  <a:lnTo>
                    <a:pt x="392" y="5153"/>
                  </a:lnTo>
                  <a:lnTo>
                    <a:pt x="489" y="5080"/>
                  </a:lnTo>
                  <a:lnTo>
                    <a:pt x="538" y="5007"/>
                  </a:lnTo>
                  <a:lnTo>
                    <a:pt x="563" y="4885"/>
                  </a:lnTo>
                  <a:lnTo>
                    <a:pt x="587" y="4714"/>
                  </a:lnTo>
                  <a:lnTo>
                    <a:pt x="636" y="4567"/>
                  </a:lnTo>
                  <a:lnTo>
                    <a:pt x="734" y="4445"/>
                  </a:lnTo>
                  <a:lnTo>
                    <a:pt x="831" y="4299"/>
                  </a:lnTo>
                  <a:lnTo>
                    <a:pt x="978" y="4152"/>
                  </a:lnTo>
                  <a:lnTo>
                    <a:pt x="1100" y="3932"/>
                  </a:lnTo>
                  <a:lnTo>
                    <a:pt x="1149" y="3810"/>
                  </a:lnTo>
                  <a:lnTo>
                    <a:pt x="1198" y="3688"/>
                  </a:lnTo>
                  <a:lnTo>
                    <a:pt x="1222" y="3517"/>
                  </a:lnTo>
                  <a:lnTo>
                    <a:pt x="1247" y="3346"/>
                  </a:lnTo>
                  <a:lnTo>
                    <a:pt x="1222" y="3175"/>
                  </a:lnTo>
                  <a:lnTo>
                    <a:pt x="1198" y="3029"/>
                  </a:lnTo>
                  <a:lnTo>
                    <a:pt x="1149" y="2882"/>
                  </a:lnTo>
                  <a:lnTo>
                    <a:pt x="1100" y="2760"/>
                  </a:lnTo>
                  <a:lnTo>
                    <a:pt x="978" y="2564"/>
                  </a:lnTo>
                  <a:lnTo>
                    <a:pt x="831" y="2394"/>
                  </a:lnTo>
                  <a:lnTo>
                    <a:pt x="734" y="2271"/>
                  </a:lnTo>
                  <a:lnTo>
                    <a:pt x="636" y="2149"/>
                  </a:lnTo>
                  <a:lnTo>
                    <a:pt x="587" y="2003"/>
                  </a:lnTo>
                  <a:lnTo>
                    <a:pt x="563" y="1832"/>
                  </a:lnTo>
                  <a:lnTo>
                    <a:pt x="587" y="1636"/>
                  </a:lnTo>
                  <a:lnTo>
                    <a:pt x="636" y="1490"/>
                  </a:lnTo>
                  <a:lnTo>
                    <a:pt x="734" y="1368"/>
                  </a:lnTo>
                  <a:lnTo>
                    <a:pt x="831" y="1246"/>
                  </a:lnTo>
                  <a:lnTo>
                    <a:pt x="978" y="1075"/>
                  </a:lnTo>
                  <a:lnTo>
                    <a:pt x="1100" y="879"/>
                  </a:lnTo>
                  <a:lnTo>
                    <a:pt x="1149" y="757"/>
                  </a:lnTo>
                  <a:lnTo>
                    <a:pt x="1198" y="611"/>
                  </a:lnTo>
                  <a:lnTo>
                    <a:pt x="1222" y="464"/>
                  </a:lnTo>
                  <a:lnTo>
                    <a:pt x="1247" y="293"/>
                  </a:lnTo>
                  <a:lnTo>
                    <a:pt x="1222" y="171"/>
                  </a:lnTo>
                  <a:lnTo>
                    <a:pt x="1149" y="98"/>
                  </a:lnTo>
                  <a:lnTo>
                    <a:pt x="1076" y="24"/>
                  </a:lnTo>
                  <a:lnTo>
                    <a:pt x="953"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72" name="Google Shape;1272;p48"/>
            <p:cNvSpPr/>
            <p:nvPr/>
          </p:nvSpPr>
          <p:spPr>
            <a:xfrm>
              <a:off x="3516900" y="5012225"/>
              <a:ext cx="31175" cy="129450"/>
            </a:xfrm>
            <a:custGeom>
              <a:avLst/>
              <a:gdLst/>
              <a:ahLst/>
              <a:cxnLst/>
              <a:rect l="l" t="t" r="r" b="b"/>
              <a:pathLst>
                <a:path w="1247" h="5178" extrusionOk="0">
                  <a:moveTo>
                    <a:pt x="953" y="0"/>
                  </a:moveTo>
                  <a:lnTo>
                    <a:pt x="855" y="24"/>
                  </a:lnTo>
                  <a:lnTo>
                    <a:pt x="758" y="98"/>
                  </a:lnTo>
                  <a:lnTo>
                    <a:pt x="709" y="171"/>
                  </a:lnTo>
                  <a:lnTo>
                    <a:pt x="684" y="293"/>
                  </a:lnTo>
                  <a:lnTo>
                    <a:pt x="660" y="464"/>
                  </a:lnTo>
                  <a:lnTo>
                    <a:pt x="611" y="611"/>
                  </a:lnTo>
                  <a:lnTo>
                    <a:pt x="513" y="733"/>
                  </a:lnTo>
                  <a:lnTo>
                    <a:pt x="416" y="879"/>
                  </a:lnTo>
                  <a:lnTo>
                    <a:pt x="269" y="1026"/>
                  </a:lnTo>
                  <a:lnTo>
                    <a:pt x="147" y="1246"/>
                  </a:lnTo>
                  <a:lnTo>
                    <a:pt x="98" y="1368"/>
                  </a:lnTo>
                  <a:lnTo>
                    <a:pt x="49" y="1490"/>
                  </a:lnTo>
                  <a:lnTo>
                    <a:pt x="25" y="1636"/>
                  </a:lnTo>
                  <a:lnTo>
                    <a:pt x="0" y="1832"/>
                  </a:lnTo>
                  <a:lnTo>
                    <a:pt x="25" y="2003"/>
                  </a:lnTo>
                  <a:lnTo>
                    <a:pt x="49" y="2149"/>
                  </a:lnTo>
                  <a:lnTo>
                    <a:pt x="98" y="2271"/>
                  </a:lnTo>
                  <a:lnTo>
                    <a:pt x="147" y="2394"/>
                  </a:lnTo>
                  <a:lnTo>
                    <a:pt x="269" y="2613"/>
                  </a:lnTo>
                  <a:lnTo>
                    <a:pt x="416" y="2784"/>
                  </a:lnTo>
                  <a:lnTo>
                    <a:pt x="513" y="2906"/>
                  </a:lnTo>
                  <a:lnTo>
                    <a:pt x="611" y="3029"/>
                  </a:lnTo>
                  <a:lnTo>
                    <a:pt x="660" y="3175"/>
                  </a:lnTo>
                  <a:lnTo>
                    <a:pt x="684" y="3346"/>
                  </a:lnTo>
                  <a:lnTo>
                    <a:pt x="660" y="3541"/>
                  </a:lnTo>
                  <a:lnTo>
                    <a:pt x="611" y="3688"/>
                  </a:lnTo>
                  <a:lnTo>
                    <a:pt x="513" y="3810"/>
                  </a:lnTo>
                  <a:lnTo>
                    <a:pt x="416" y="3932"/>
                  </a:lnTo>
                  <a:lnTo>
                    <a:pt x="269" y="4103"/>
                  </a:lnTo>
                  <a:lnTo>
                    <a:pt x="147" y="4299"/>
                  </a:lnTo>
                  <a:lnTo>
                    <a:pt x="98" y="4421"/>
                  </a:lnTo>
                  <a:lnTo>
                    <a:pt x="49" y="4567"/>
                  </a:lnTo>
                  <a:lnTo>
                    <a:pt x="25" y="4714"/>
                  </a:lnTo>
                  <a:lnTo>
                    <a:pt x="0" y="4885"/>
                  </a:lnTo>
                  <a:lnTo>
                    <a:pt x="25" y="5007"/>
                  </a:lnTo>
                  <a:lnTo>
                    <a:pt x="98" y="5080"/>
                  </a:lnTo>
                  <a:lnTo>
                    <a:pt x="171" y="5153"/>
                  </a:lnTo>
                  <a:lnTo>
                    <a:pt x="294" y="5178"/>
                  </a:lnTo>
                  <a:lnTo>
                    <a:pt x="391" y="5153"/>
                  </a:lnTo>
                  <a:lnTo>
                    <a:pt x="489" y="5080"/>
                  </a:lnTo>
                  <a:lnTo>
                    <a:pt x="538" y="5007"/>
                  </a:lnTo>
                  <a:lnTo>
                    <a:pt x="562" y="4885"/>
                  </a:lnTo>
                  <a:lnTo>
                    <a:pt x="587" y="4714"/>
                  </a:lnTo>
                  <a:lnTo>
                    <a:pt x="635" y="4567"/>
                  </a:lnTo>
                  <a:lnTo>
                    <a:pt x="733" y="4445"/>
                  </a:lnTo>
                  <a:lnTo>
                    <a:pt x="831" y="4299"/>
                  </a:lnTo>
                  <a:lnTo>
                    <a:pt x="977" y="4152"/>
                  </a:lnTo>
                  <a:lnTo>
                    <a:pt x="1099" y="3932"/>
                  </a:lnTo>
                  <a:lnTo>
                    <a:pt x="1173" y="3810"/>
                  </a:lnTo>
                  <a:lnTo>
                    <a:pt x="1197" y="3688"/>
                  </a:lnTo>
                  <a:lnTo>
                    <a:pt x="1246" y="3517"/>
                  </a:lnTo>
                  <a:lnTo>
                    <a:pt x="1246" y="3346"/>
                  </a:lnTo>
                  <a:lnTo>
                    <a:pt x="1246" y="3175"/>
                  </a:lnTo>
                  <a:lnTo>
                    <a:pt x="1197" y="3029"/>
                  </a:lnTo>
                  <a:lnTo>
                    <a:pt x="1173" y="2882"/>
                  </a:lnTo>
                  <a:lnTo>
                    <a:pt x="1099" y="2760"/>
                  </a:lnTo>
                  <a:lnTo>
                    <a:pt x="977" y="2564"/>
                  </a:lnTo>
                  <a:lnTo>
                    <a:pt x="831" y="2394"/>
                  </a:lnTo>
                  <a:lnTo>
                    <a:pt x="733" y="2271"/>
                  </a:lnTo>
                  <a:lnTo>
                    <a:pt x="635" y="2149"/>
                  </a:lnTo>
                  <a:lnTo>
                    <a:pt x="587" y="2003"/>
                  </a:lnTo>
                  <a:lnTo>
                    <a:pt x="562" y="1832"/>
                  </a:lnTo>
                  <a:lnTo>
                    <a:pt x="587" y="1636"/>
                  </a:lnTo>
                  <a:lnTo>
                    <a:pt x="635" y="1490"/>
                  </a:lnTo>
                  <a:lnTo>
                    <a:pt x="733" y="1368"/>
                  </a:lnTo>
                  <a:lnTo>
                    <a:pt x="831" y="1246"/>
                  </a:lnTo>
                  <a:lnTo>
                    <a:pt x="977" y="1075"/>
                  </a:lnTo>
                  <a:lnTo>
                    <a:pt x="1099" y="879"/>
                  </a:lnTo>
                  <a:lnTo>
                    <a:pt x="1173" y="757"/>
                  </a:lnTo>
                  <a:lnTo>
                    <a:pt x="1197" y="611"/>
                  </a:lnTo>
                  <a:lnTo>
                    <a:pt x="1246" y="464"/>
                  </a:lnTo>
                  <a:lnTo>
                    <a:pt x="1246" y="293"/>
                  </a:lnTo>
                  <a:lnTo>
                    <a:pt x="1222" y="171"/>
                  </a:lnTo>
                  <a:lnTo>
                    <a:pt x="1173" y="98"/>
                  </a:lnTo>
                  <a:lnTo>
                    <a:pt x="1075" y="24"/>
                  </a:lnTo>
                  <a:lnTo>
                    <a:pt x="953"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273" name="Google Shape;1273;p48"/>
          <p:cNvGrpSpPr/>
          <p:nvPr/>
        </p:nvGrpSpPr>
        <p:grpSpPr>
          <a:xfrm>
            <a:off x="3683970" y="4296723"/>
            <a:ext cx="459424" cy="417561"/>
            <a:chOff x="4562200" y="4968250"/>
            <a:chExt cx="549550" cy="499475"/>
          </a:xfrm>
        </p:grpSpPr>
        <p:sp>
          <p:nvSpPr>
            <p:cNvPr id="1274" name="Google Shape;1274;p48"/>
            <p:cNvSpPr/>
            <p:nvPr/>
          </p:nvSpPr>
          <p:spPr>
            <a:xfrm>
              <a:off x="4842450" y="5242400"/>
              <a:ext cx="213125" cy="225325"/>
            </a:xfrm>
            <a:custGeom>
              <a:avLst/>
              <a:gdLst/>
              <a:ahLst/>
              <a:cxnLst/>
              <a:rect l="l" t="t" r="r" b="b"/>
              <a:pathLst>
                <a:path w="8525" h="9013" extrusionOk="0">
                  <a:moveTo>
                    <a:pt x="8524" y="1"/>
                  </a:moveTo>
                  <a:lnTo>
                    <a:pt x="2272" y="3542"/>
                  </a:lnTo>
                  <a:lnTo>
                    <a:pt x="2150" y="3591"/>
                  </a:lnTo>
                  <a:lnTo>
                    <a:pt x="2028" y="3615"/>
                  </a:lnTo>
                  <a:lnTo>
                    <a:pt x="1906" y="3591"/>
                  </a:lnTo>
                  <a:lnTo>
                    <a:pt x="1808" y="3566"/>
                  </a:lnTo>
                  <a:lnTo>
                    <a:pt x="1735" y="3517"/>
                  </a:lnTo>
                  <a:lnTo>
                    <a:pt x="1662" y="3444"/>
                  </a:lnTo>
                  <a:lnTo>
                    <a:pt x="1588" y="3371"/>
                  </a:lnTo>
                  <a:lnTo>
                    <a:pt x="1" y="440"/>
                  </a:lnTo>
                  <a:lnTo>
                    <a:pt x="1" y="9013"/>
                  </a:lnTo>
                  <a:lnTo>
                    <a:pt x="8524" y="4104"/>
                  </a:lnTo>
                  <a:lnTo>
                    <a:pt x="8524"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75" name="Google Shape;1275;p48"/>
            <p:cNvSpPr/>
            <p:nvPr/>
          </p:nvSpPr>
          <p:spPr>
            <a:xfrm>
              <a:off x="4617775" y="5241800"/>
              <a:ext cx="212500" cy="225925"/>
            </a:xfrm>
            <a:custGeom>
              <a:avLst/>
              <a:gdLst/>
              <a:ahLst/>
              <a:cxnLst/>
              <a:rect l="l" t="t" r="r" b="b"/>
              <a:pathLst>
                <a:path w="8500" h="9037" extrusionOk="0">
                  <a:moveTo>
                    <a:pt x="0" y="0"/>
                  </a:moveTo>
                  <a:lnTo>
                    <a:pt x="0" y="4128"/>
                  </a:lnTo>
                  <a:lnTo>
                    <a:pt x="8499" y="9037"/>
                  </a:lnTo>
                  <a:lnTo>
                    <a:pt x="8499" y="586"/>
                  </a:lnTo>
                  <a:lnTo>
                    <a:pt x="6961" y="3395"/>
                  </a:lnTo>
                  <a:lnTo>
                    <a:pt x="6887" y="3468"/>
                  </a:lnTo>
                  <a:lnTo>
                    <a:pt x="6814" y="3541"/>
                  </a:lnTo>
                  <a:lnTo>
                    <a:pt x="6741" y="3590"/>
                  </a:lnTo>
                  <a:lnTo>
                    <a:pt x="6643" y="3615"/>
                  </a:lnTo>
                  <a:lnTo>
                    <a:pt x="6521" y="3639"/>
                  </a:lnTo>
                  <a:lnTo>
                    <a:pt x="6399" y="3615"/>
                  </a:lnTo>
                  <a:lnTo>
                    <a:pt x="6277" y="3566"/>
                  </a:lnTo>
                  <a:lnTo>
                    <a:pt x="0"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76" name="Google Shape;1276;p48"/>
            <p:cNvSpPr/>
            <p:nvPr/>
          </p:nvSpPr>
          <p:spPr>
            <a:xfrm>
              <a:off x="4631200" y="4968250"/>
              <a:ext cx="411550" cy="236325"/>
            </a:xfrm>
            <a:custGeom>
              <a:avLst/>
              <a:gdLst/>
              <a:ahLst/>
              <a:cxnLst/>
              <a:rect l="l" t="t" r="r" b="b"/>
              <a:pathLst>
                <a:path w="16462" h="9453" extrusionOk="0">
                  <a:moveTo>
                    <a:pt x="8182" y="1"/>
                  </a:moveTo>
                  <a:lnTo>
                    <a:pt x="0" y="4763"/>
                  </a:lnTo>
                  <a:lnTo>
                    <a:pt x="8231" y="9452"/>
                  </a:lnTo>
                  <a:lnTo>
                    <a:pt x="16462" y="4763"/>
                  </a:lnTo>
                  <a:lnTo>
                    <a:pt x="8182"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77" name="Google Shape;1277;p48"/>
            <p:cNvSpPr/>
            <p:nvPr/>
          </p:nvSpPr>
          <p:spPr>
            <a:xfrm>
              <a:off x="4562200" y="5094025"/>
              <a:ext cx="274800" cy="226550"/>
            </a:xfrm>
            <a:custGeom>
              <a:avLst/>
              <a:gdLst/>
              <a:ahLst/>
              <a:cxnLst/>
              <a:rect l="l" t="t" r="r" b="b"/>
              <a:pathLst>
                <a:path w="10992" h="9062" extrusionOk="0">
                  <a:moveTo>
                    <a:pt x="2248" y="1"/>
                  </a:moveTo>
                  <a:lnTo>
                    <a:pt x="1" y="4079"/>
                  </a:lnTo>
                  <a:lnTo>
                    <a:pt x="8744" y="9062"/>
                  </a:lnTo>
                  <a:lnTo>
                    <a:pt x="10991" y="4983"/>
                  </a:lnTo>
                  <a:lnTo>
                    <a:pt x="224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78" name="Google Shape;1278;p48"/>
            <p:cNvSpPr/>
            <p:nvPr/>
          </p:nvSpPr>
          <p:spPr>
            <a:xfrm>
              <a:off x="4836975" y="5094025"/>
              <a:ext cx="274775" cy="226550"/>
            </a:xfrm>
            <a:custGeom>
              <a:avLst/>
              <a:gdLst/>
              <a:ahLst/>
              <a:cxnLst/>
              <a:rect l="l" t="t" r="r" b="b"/>
              <a:pathLst>
                <a:path w="10991" h="9062" extrusionOk="0">
                  <a:moveTo>
                    <a:pt x="8743" y="1"/>
                  </a:moveTo>
                  <a:lnTo>
                    <a:pt x="0" y="4983"/>
                  </a:lnTo>
                  <a:lnTo>
                    <a:pt x="2247" y="9062"/>
                  </a:lnTo>
                  <a:lnTo>
                    <a:pt x="10990" y="4079"/>
                  </a:lnTo>
                  <a:lnTo>
                    <a:pt x="8743"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279" name="Google Shape;1279;p48"/>
          <p:cNvGrpSpPr/>
          <p:nvPr/>
        </p:nvGrpSpPr>
        <p:grpSpPr>
          <a:xfrm>
            <a:off x="3190898" y="4320214"/>
            <a:ext cx="318516" cy="370076"/>
            <a:chOff x="3972400" y="4996350"/>
            <a:chExt cx="381000" cy="442675"/>
          </a:xfrm>
        </p:grpSpPr>
        <p:sp>
          <p:nvSpPr>
            <p:cNvPr id="1280" name="Google Shape;1280;p48"/>
            <p:cNvSpPr/>
            <p:nvPr/>
          </p:nvSpPr>
          <p:spPr>
            <a:xfrm>
              <a:off x="4157400" y="4996350"/>
              <a:ext cx="86725" cy="103200"/>
            </a:xfrm>
            <a:custGeom>
              <a:avLst/>
              <a:gdLst/>
              <a:ahLst/>
              <a:cxnLst/>
              <a:rect l="l" t="t" r="r" b="b"/>
              <a:pathLst>
                <a:path w="3469" h="4128" extrusionOk="0">
                  <a:moveTo>
                    <a:pt x="3395" y="0"/>
                  </a:moveTo>
                  <a:lnTo>
                    <a:pt x="3029" y="98"/>
                  </a:lnTo>
                  <a:lnTo>
                    <a:pt x="2638" y="195"/>
                  </a:lnTo>
                  <a:lnTo>
                    <a:pt x="2149" y="342"/>
                  </a:lnTo>
                  <a:lnTo>
                    <a:pt x="1661" y="537"/>
                  </a:lnTo>
                  <a:lnTo>
                    <a:pt x="1392" y="659"/>
                  </a:lnTo>
                  <a:lnTo>
                    <a:pt x="1148" y="806"/>
                  </a:lnTo>
                  <a:lnTo>
                    <a:pt x="904" y="953"/>
                  </a:lnTo>
                  <a:lnTo>
                    <a:pt x="684" y="1124"/>
                  </a:lnTo>
                  <a:lnTo>
                    <a:pt x="489" y="1319"/>
                  </a:lnTo>
                  <a:lnTo>
                    <a:pt x="318" y="1514"/>
                  </a:lnTo>
                  <a:lnTo>
                    <a:pt x="196" y="1710"/>
                  </a:lnTo>
                  <a:lnTo>
                    <a:pt x="98" y="1929"/>
                  </a:lnTo>
                  <a:lnTo>
                    <a:pt x="49" y="2149"/>
                  </a:lnTo>
                  <a:lnTo>
                    <a:pt x="0" y="2369"/>
                  </a:lnTo>
                  <a:lnTo>
                    <a:pt x="0" y="2589"/>
                  </a:lnTo>
                  <a:lnTo>
                    <a:pt x="25" y="2784"/>
                  </a:lnTo>
                  <a:lnTo>
                    <a:pt x="49" y="2980"/>
                  </a:lnTo>
                  <a:lnTo>
                    <a:pt x="98" y="3175"/>
                  </a:lnTo>
                  <a:lnTo>
                    <a:pt x="220" y="3517"/>
                  </a:lnTo>
                  <a:lnTo>
                    <a:pt x="342" y="3786"/>
                  </a:lnTo>
                  <a:lnTo>
                    <a:pt x="489" y="4030"/>
                  </a:lnTo>
                  <a:lnTo>
                    <a:pt x="757" y="4079"/>
                  </a:lnTo>
                  <a:lnTo>
                    <a:pt x="1050" y="4103"/>
                  </a:lnTo>
                  <a:lnTo>
                    <a:pt x="1392" y="4128"/>
                  </a:lnTo>
                  <a:lnTo>
                    <a:pt x="1588" y="4103"/>
                  </a:lnTo>
                  <a:lnTo>
                    <a:pt x="1808" y="4079"/>
                  </a:lnTo>
                  <a:lnTo>
                    <a:pt x="2003" y="4030"/>
                  </a:lnTo>
                  <a:lnTo>
                    <a:pt x="2198" y="3957"/>
                  </a:lnTo>
                  <a:lnTo>
                    <a:pt x="2394" y="3859"/>
                  </a:lnTo>
                  <a:lnTo>
                    <a:pt x="2589" y="3737"/>
                  </a:lnTo>
                  <a:lnTo>
                    <a:pt x="2760" y="3590"/>
                  </a:lnTo>
                  <a:lnTo>
                    <a:pt x="2931" y="3395"/>
                  </a:lnTo>
                  <a:lnTo>
                    <a:pt x="3053" y="3175"/>
                  </a:lnTo>
                  <a:lnTo>
                    <a:pt x="3175" y="2931"/>
                  </a:lnTo>
                  <a:lnTo>
                    <a:pt x="3273" y="2662"/>
                  </a:lnTo>
                  <a:lnTo>
                    <a:pt x="3346" y="2394"/>
                  </a:lnTo>
                  <a:lnTo>
                    <a:pt x="3395" y="2125"/>
                  </a:lnTo>
                  <a:lnTo>
                    <a:pt x="3419" y="1832"/>
                  </a:lnTo>
                  <a:lnTo>
                    <a:pt x="3468" y="1294"/>
                  </a:lnTo>
                  <a:lnTo>
                    <a:pt x="3468" y="782"/>
                  </a:lnTo>
                  <a:lnTo>
                    <a:pt x="3444" y="391"/>
                  </a:lnTo>
                  <a:lnTo>
                    <a:pt x="3395"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81" name="Google Shape;1281;p48"/>
            <p:cNvSpPr/>
            <p:nvPr/>
          </p:nvSpPr>
          <p:spPr>
            <a:xfrm>
              <a:off x="3972400" y="5048250"/>
              <a:ext cx="381000" cy="390775"/>
            </a:xfrm>
            <a:custGeom>
              <a:avLst/>
              <a:gdLst/>
              <a:ahLst/>
              <a:cxnLst/>
              <a:rect l="l" t="t" r="r" b="b"/>
              <a:pathLst>
                <a:path w="15240" h="15631" extrusionOk="0">
                  <a:moveTo>
                    <a:pt x="4689" y="3810"/>
                  </a:moveTo>
                  <a:lnTo>
                    <a:pt x="4787" y="3834"/>
                  </a:lnTo>
                  <a:lnTo>
                    <a:pt x="4860" y="3908"/>
                  </a:lnTo>
                  <a:lnTo>
                    <a:pt x="4885" y="4005"/>
                  </a:lnTo>
                  <a:lnTo>
                    <a:pt x="4885" y="4103"/>
                  </a:lnTo>
                  <a:lnTo>
                    <a:pt x="4836" y="4176"/>
                  </a:lnTo>
                  <a:lnTo>
                    <a:pt x="4787" y="4250"/>
                  </a:lnTo>
                  <a:lnTo>
                    <a:pt x="4689" y="4298"/>
                  </a:lnTo>
                  <a:lnTo>
                    <a:pt x="4421" y="4347"/>
                  </a:lnTo>
                  <a:lnTo>
                    <a:pt x="4176" y="4421"/>
                  </a:lnTo>
                  <a:lnTo>
                    <a:pt x="3957" y="4518"/>
                  </a:lnTo>
                  <a:lnTo>
                    <a:pt x="3737" y="4640"/>
                  </a:lnTo>
                  <a:lnTo>
                    <a:pt x="3566" y="4787"/>
                  </a:lnTo>
                  <a:lnTo>
                    <a:pt x="3395" y="4933"/>
                  </a:lnTo>
                  <a:lnTo>
                    <a:pt x="3248" y="5080"/>
                  </a:lnTo>
                  <a:lnTo>
                    <a:pt x="3102" y="5251"/>
                  </a:lnTo>
                  <a:lnTo>
                    <a:pt x="3004" y="5422"/>
                  </a:lnTo>
                  <a:lnTo>
                    <a:pt x="2882" y="5617"/>
                  </a:lnTo>
                  <a:lnTo>
                    <a:pt x="2735" y="5984"/>
                  </a:lnTo>
                  <a:lnTo>
                    <a:pt x="2613" y="6374"/>
                  </a:lnTo>
                  <a:lnTo>
                    <a:pt x="2516" y="6765"/>
                  </a:lnTo>
                  <a:lnTo>
                    <a:pt x="2491" y="6838"/>
                  </a:lnTo>
                  <a:lnTo>
                    <a:pt x="2442" y="6912"/>
                  </a:lnTo>
                  <a:lnTo>
                    <a:pt x="2369" y="6936"/>
                  </a:lnTo>
                  <a:lnTo>
                    <a:pt x="2296" y="6961"/>
                  </a:lnTo>
                  <a:lnTo>
                    <a:pt x="2247" y="6961"/>
                  </a:lnTo>
                  <a:lnTo>
                    <a:pt x="2149" y="6912"/>
                  </a:lnTo>
                  <a:lnTo>
                    <a:pt x="2076" y="6863"/>
                  </a:lnTo>
                  <a:lnTo>
                    <a:pt x="2052" y="6765"/>
                  </a:lnTo>
                  <a:lnTo>
                    <a:pt x="2052" y="6668"/>
                  </a:lnTo>
                  <a:lnTo>
                    <a:pt x="2100" y="6374"/>
                  </a:lnTo>
                  <a:lnTo>
                    <a:pt x="2174" y="6106"/>
                  </a:lnTo>
                  <a:lnTo>
                    <a:pt x="2271" y="5837"/>
                  </a:lnTo>
                  <a:lnTo>
                    <a:pt x="2369" y="5593"/>
                  </a:lnTo>
                  <a:lnTo>
                    <a:pt x="2491" y="5349"/>
                  </a:lnTo>
                  <a:lnTo>
                    <a:pt x="2613" y="5129"/>
                  </a:lnTo>
                  <a:lnTo>
                    <a:pt x="2760" y="4933"/>
                  </a:lnTo>
                  <a:lnTo>
                    <a:pt x="2906" y="4738"/>
                  </a:lnTo>
                  <a:lnTo>
                    <a:pt x="3077" y="4567"/>
                  </a:lnTo>
                  <a:lnTo>
                    <a:pt x="3248" y="4396"/>
                  </a:lnTo>
                  <a:lnTo>
                    <a:pt x="3444" y="4250"/>
                  </a:lnTo>
                  <a:lnTo>
                    <a:pt x="3663" y="4128"/>
                  </a:lnTo>
                  <a:lnTo>
                    <a:pt x="3883" y="4030"/>
                  </a:lnTo>
                  <a:lnTo>
                    <a:pt x="4103" y="3932"/>
                  </a:lnTo>
                  <a:lnTo>
                    <a:pt x="4347" y="3859"/>
                  </a:lnTo>
                  <a:lnTo>
                    <a:pt x="4616" y="3810"/>
                  </a:lnTo>
                  <a:close/>
                  <a:moveTo>
                    <a:pt x="6374" y="0"/>
                  </a:moveTo>
                  <a:lnTo>
                    <a:pt x="6008" y="293"/>
                  </a:lnTo>
                  <a:lnTo>
                    <a:pt x="6301" y="953"/>
                  </a:lnTo>
                  <a:lnTo>
                    <a:pt x="7083" y="2687"/>
                  </a:lnTo>
                  <a:lnTo>
                    <a:pt x="6619" y="2662"/>
                  </a:lnTo>
                  <a:lnTo>
                    <a:pt x="6179" y="2638"/>
                  </a:lnTo>
                  <a:lnTo>
                    <a:pt x="5373" y="2516"/>
                  </a:lnTo>
                  <a:lnTo>
                    <a:pt x="4592" y="2516"/>
                  </a:lnTo>
                  <a:lnTo>
                    <a:pt x="4421" y="2540"/>
                  </a:lnTo>
                  <a:lnTo>
                    <a:pt x="4225" y="2589"/>
                  </a:lnTo>
                  <a:lnTo>
                    <a:pt x="4030" y="2662"/>
                  </a:lnTo>
                  <a:lnTo>
                    <a:pt x="3834" y="2735"/>
                  </a:lnTo>
                  <a:lnTo>
                    <a:pt x="3419" y="2955"/>
                  </a:lnTo>
                  <a:lnTo>
                    <a:pt x="3004" y="3175"/>
                  </a:lnTo>
                  <a:lnTo>
                    <a:pt x="2638" y="3444"/>
                  </a:lnTo>
                  <a:lnTo>
                    <a:pt x="2271" y="3712"/>
                  </a:lnTo>
                  <a:lnTo>
                    <a:pt x="1929" y="4030"/>
                  </a:lnTo>
                  <a:lnTo>
                    <a:pt x="1612" y="4347"/>
                  </a:lnTo>
                  <a:lnTo>
                    <a:pt x="1319" y="4689"/>
                  </a:lnTo>
                  <a:lnTo>
                    <a:pt x="1075" y="5056"/>
                  </a:lnTo>
                  <a:lnTo>
                    <a:pt x="830" y="5446"/>
                  </a:lnTo>
                  <a:lnTo>
                    <a:pt x="611" y="5862"/>
                  </a:lnTo>
                  <a:lnTo>
                    <a:pt x="440" y="6301"/>
                  </a:lnTo>
                  <a:lnTo>
                    <a:pt x="293" y="6741"/>
                  </a:lnTo>
                  <a:lnTo>
                    <a:pt x="171" y="7205"/>
                  </a:lnTo>
                  <a:lnTo>
                    <a:pt x="73" y="7693"/>
                  </a:lnTo>
                  <a:lnTo>
                    <a:pt x="24" y="8206"/>
                  </a:lnTo>
                  <a:lnTo>
                    <a:pt x="0" y="8719"/>
                  </a:lnTo>
                  <a:lnTo>
                    <a:pt x="24" y="9256"/>
                  </a:lnTo>
                  <a:lnTo>
                    <a:pt x="73" y="9794"/>
                  </a:lnTo>
                  <a:lnTo>
                    <a:pt x="171" y="10307"/>
                  </a:lnTo>
                  <a:lnTo>
                    <a:pt x="293" y="10795"/>
                  </a:lnTo>
                  <a:lnTo>
                    <a:pt x="464" y="11308"/>
                  </a:lnTo>
                  <a:lnTo>
                    <a:pt x="659" y="11772"/>
                  </a:lnTo>
                  <a:lnTo>
                    <a:pt x="879" y="12236"/>
                  </a:lnTo>
                  <a:lnTo>
                    <a:pt x="1123" y="12676"/>
                  </a:lnTo>
                  <a:lnTo>
                    <a:pt x="1392" y="13091"/>
                  </a:lnTo>
                  <a:lnTo>
                    <a:pt x="1710" y="13506"/>
                  </a:lnTo>
                  <a:lnTo>
                    <a:pt x="2027" y="13872"/>
                  </a:lnTo>
                  <a:lnTo>
                    <a:pt x="2393" y="14239"/>
                  </a:lnTo>
                  <a:lnTo>
                    <a:pt x="2760" y="14581"/>
                  </a:lnTo>
                  <a:lnTo>
                    <a:pt x="3151" y="14874"/>
                  </a:lnTo>
                  <a:lnTo>
                    <a:pt x="3590" y="15167"/>
                  </a:lnTo>
                  <a:lnTo>
                    <a:pt x="4030" y="15411"/>
                  </a:lnTo>
                  <a:lnTo>
                    <a:pt x="4225" y="15509"/>
                  </a:lnTo>
                  <a:lnTo>
                    <a:pt x="4421" y="15582"/>
                  </a:lnTo>
                  <a:lnTo>
                    <a:pt x="4640" y="15631"/>
                  </a:lnTo>
                  <a:lnTo>
                    <a:pt x="5275" y="15631"/>
                  </a:lnTo>
                  <a:lnTo>
                    <a:pt x="5739" y="15558"/>
                  </a:lnTo>
                  <a:lnTo>
                    <a:pt x="6668" y="15362"/>
                  </a:lnTo>
                  <a:lnTo>
                    <a:pt x="7132" y="15289"/>
                  </a:lnTo>
                  <a:lnTo>
                    <a:pt x="7376" y="15264"/>
                  </a:lnTo>
                  <a:lnTo>
                    <a:pt x="7864" y="15264"/>
                  </a:lnTo>
                  <a:lnTo>
                    <a:pt x="8108" y="15289"/>
                  </a:lnTo>
                  <a:lnTo>
                    <a:pt x="8597" y="15362"/>
                  </a:lnTo>
                  <a:lnTo>
                    <a:pt x="9549" y="15558"/>
                  </a:lnTo>
                  <a:lnTo>
                    <a:pt x="9989" y="15606"/>
                  </a:lnTo>
                  <a:lnTo>
                    <a:pt x="10209" y="15631"/>
                  </a:lnTo>
                  <a:lnTo>
                    <a:pt x="10429" y="15631"/>
                  </a:lnTo>
                  <a:lnTo>
                    <a:pt x="10648" y="15606"/>
                  </a:lnTo>
                  <a:lnTo>
                    <a:pt x="10868" y="15558"/>
                  </a:lnTo>
                  <a:lnTo>
                    <a:pt x="11064" y="15484"/>
                  </a:lnTo>
                  <a:lnTo>
                    <a:pt x="11283" y="15387"/>
                  </a:lnTo>
                  <a:lnTo>
                    <a:pt x="11723" y="15142"/>
                  </a:lnTo>
                  <a:lnTo>
                    <a:pt x="12114" y="14849"/>
                  </a:lnTo>
                  <a:lnTo>
                    <a:pt x="12529" y="14532"/>
                  </a:lnTo>
                  <a:lnTo>
                    <a:pt x="12895" y="14214"/>
                  </a:lnTo>
                  <a:lnTo>
                    <a:pt x="13237" y="13848"/>
                  </a:lnTo>
                  <a:lnTo>
                    <a:pt x="13555" y="13457"/>
                  </a:lnTo>
                  <a:lnTo>
                    <a:pt x="13872" y="13066"/>
                  </a:lnTo>
                  <a:lnTo>
                    <a:pt x="14141" y="12651"/>
                  </a:lnTo>
                  <a:lnTo>
                    <a:pt x="14385" y="12212"/>
                  </a:lnTo>
                  <a:lnTo>
                    <a:pt x="14605" y="11748"/>
                  </a:lnTo>
                  <a:lnTo>
                    <a:pt x="14800" y="11283"/>
                  </a:lnTo>
                  <a:lnTo>
                    <a:pt x="14947" y="10795"/>
                  </a:lnTo>
                  <a:lnTo>
                    <a:pt x="15069" y="10282"/>
                  </a:lnTo>
                  <a:lnTo>
                    <a:pt x="15167" y="9769"/>
                  </a:lnTo>
                  <a:lnTo>
                    <a:pt x="15216" y="9256"/>
                  </a:lnTo>
                  <a:lnTo>
                    <a:pt x="15240" y="8719"/>
                  </a:lnTo>
                  <a:lnTo>
                    <a:pt x="15216" y="8182"/>
                  </a:lnTo>
                  <a:lnTo>
                    <a:pt x="15167" y="7669"/>
                  </a:lnTo>
                  <a:lnTo>
                    <a:pt x="15069" y="7180"/>
                  </a:lnTo>
                  <a:lnTo>
                    <a:pt x="14947" y="6692"/>
                  </a:lnTo>
                  <a:lnTo>
                    <a:pt x="14776" y="6252"/>
                  </a:lnTo>
                  <a:lnTo>
                    <a:pt x="14605" y="5813"/>
                  </a:lnTo>
                  <a:lnTo>
                    <a:pt x="14385" y="5398"/>
                  </a:lnTo>
                  <a:lnTo>
                    <a:pt x="14141" y="5007"/>
                  </a:lnTo>
                  <a:lnTo>
                    <a:pt x="13848" y="4616"/>
                  </a:lnTo>
                  <a:lnTo>
                    <a:pt x="13555" y="4274"/>
                  </a:lnTo>
                  <a:lnTo>
                    <a:pt x="13213" y="3957"/>
                  </a:lnTo>
                  <a:lnTo>
                    <a:pt x="12871" y="3639"/>
                  </a:lnTo>
                  <a:lnTo>
                    <a:pt x="12505" y="3370"/>
                  </a:lnTo>
                  <a:lnTo>
                    <a:pt x="12089" y="3102"/>
                  </a:lnTo>
                  <a:lnTo>
                    <a:pt x="11674" y="2858"/>
                  </a:lnTo>
                  <a:lnTo>
                    <a:pt x="11259" y="2662"/>
                  </a:lnTo>
                  <a:lnTo>
                    <a:pt x="11064" y="2589"/>
                  </a:lnTo>
                  <a:lnTo>
                    <a:pt x="10893" y="2540"/>
                  </a:lnTo>
                  <a:lnTo>
                    <a:pt x="10697" y="2516"/>
                  </a:lnTo>
                  <a:lnTo>
                    <a:pt x="10526" y="2491"/>
                  </a:lnTo>
                  <a:lnTo>
                    <a:pt x="10111" y="2491"/>
                  </a:lnTo>
                  <a:lnTo>
                    <a:pt x="9696" y="2516"/>
                  </a:lnTo>
                  <a:lnTo>
                    <a:pt x="8841" y="2613"/>
                  </a:lnTo>
                  <a:lnTo>
                    <a:pt x="8426" y="2662"/>
                  </a:lnTo>
                  <a:lnTo>
                    <a:pt x="7986" y="2687"/>
                  </a:lnTo>
                  <a:lnTo>
                    <a:pt x="6374"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282" name="Google Shape;1282;p48"/>
          <p:cNvGrpSpPr/>
          <p:nvPr/>
        </p:nvGrpSpPr>
        <p:grpSpPr>
          <a:xfrm>
            <a:off x="4251594" y="4289073"/>
            <a:ext cx="451252" cy="432860"/>
            <a:chOff x="5241175" y="4959100"/>
            <a:chExt cx="539775" cy="517775"/>
          </a:xfrm>
        </p:grpSpPr>
        <p:sp>
          <p:nvSpPr>
            <p:cNvPr id="1283" name="Google Shape;1283;p48"/>
            <p:cNvSpPr/>
            <p:nvPr/>
          </p:nvSpPr>
          <p:spPr>
            <a:xfrm>
              <a:off x="5575150" y="4959100"/>
              <a:ext cx="161225" cy="178300"/>
            </a:xfrm>
            <a:custGeom>
              <a:avLst/>
              <a:gdLst/>
              <a:ahLst/>
              <a:cxnLst/>
              <a:rect l="l" t="t" r="r" b="b"/>
              <a:pathLst>
                <a:path w="6449" h="7132" extrusionOk="0">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84" name="Google Shape;1284;p48"/>
            <p:cNvSpPr/>
            <p:nvPr/>
          </p:nvSpPr>
          <p:spPr>
            <a:xfrm>
              <a:off x="5330925" y="4985350"/>
              <a:ext cx="128250" cy="148400"/>
            </a:xfrm>
            <a:custGeom>
              <a:avLst/>
              <a:gdLst/>
              <a:ahLst/>
              <a:cxnLst/>
              <a:rect l="l" t="t" r="r" b="b"/>
              <a:pathLst>
                <a:path w="5130" h="5936" extrusionOk="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85" name="Google Shape;1285;p48"/>
            <p:cNvSpPr/>
            <p:nvPr/>
          </p:nvSpPr>
          <p:spPr>
            <a:xfrm>
              <a:off x="5241175" y="5241175"/>
              <a:ext cx="180125" cy="109325"/>
            </a:xfrm>
            <a:custGeom>
              <a:avLst/>
              <a:gdLst/>
              <a:ahLst/>
              <a:cxnLst/>
              <a:rect l="l" t="t" r="r" b="b"/>
              <a:pathLst>
                <a:path w="7205" h="4373" extrusionOk="0">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86" name="Google Shape;1286;p48"/>
            <p:cNvSpPr/>
            <p:nvPr/>
          </p:nvSpPr>
          <p:spPr>
            <a:xfrm>
              <a:off x="5461575" y="5316900"/>
              <a:ext cx="89175" cy="159975"/>
            </a:xfrm>
            <a:custGeom>
              <a:avLst/>
              <a:gdLst/>
              <a:ahLst/>
              <a:cxnLst/>
              <a:rect l="l" t="t" r="r" b="b"/>
              <a:pathLst>
                <a:path w="3567" h="6399" extrusionOk="0">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419" y="25"/>
                  </a:lnTo>
                  <a:lnTo>
                    <a:pt x="2126" y="49"/>
                  </a:lnTo>
                  <a:lnTo>
                    <a:pt x="1808" y="25"/>
                  </a:lnTo>
                  <a:lnTo>
                    <a:pt x="1491"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87" name="Google Shape;1287;p48"/>
            <p:cNvSpPr/>
            <p:nvPr/>
          </p:nvSpPr>
          <p:spPr>
            <a:xfrm>
              <a:off x="5619100" y="5194175"/>
              <a:ext cx="161850" cy="89775"/>
            </a:xfrm>
            <a:custGeom>
              <a:avLst/>
              <a:gdLst/>
              <a:ahLst/>
              <a:cxnLst/>
              <a:rect l="l" t="t" r="r" b="b"/>
              <a:pathLst>
                <a:path w="6474" h="3591" extrusionOk="0">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88" name="Google Shape;1288;p48"/>
            <p:cNvSpPr/>
            <p:nvPr/>
          </p:nvSpPr>
          <p:spPr>
            <a:xfrm>
              <a:off x="5420075" y="5116000"/>
              <a:ext cx="189300" cy="189925"/>
            </a:xfrm>
            <a:custGeom>
              <a:avLst/>
              <a:gdLst/>
              <a:ahLst/>
              <a:cxnLst/>
              <a:rect l="l" t="t" r="r" b="b"/>
              <a:pathLst>
                <a:path w="7572" h="7597" extrusionOk="0">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289" name="Google Shape;1289;p48"/>
          <p:cNvSpPr/>
          <p:nvPr/>
        </p:nvSpPr>
        <p:spPr>
          <a:xfrm>
            <a:off x="4842355" y="4395912"/>
            <a:ext cx="397142" cy="219513"/>
          </a:xfrm>
          <a:custGeom>
            <a:avLst/>
            <a:gdLst/>
            <a:ahLst/>
            <a:cxnLst/>
            <a:rect l="l" t="t" r="r" b="b"/>
            <a:pathLst>
              <a:path w="19002" h="10503" extrusionOk="0">
                <a:moveTo>
                  <a:pt x="17072" y="1100"/>
                </a:moveTo>
                <a:lnTo>
                  <a:pt x="17145" y="1124"/>
                </a:lnTo>
                <a:lnTo>
                  <a:pt x="17268" y="1197"/>
                </a:lnTo>
                <a:lnTo>
                  <a:pt x="17365" y="1320"/>
                </a:lnTo>
                <a:lnTo>
                  <a:pt x="17390" y="1393"/>
                </a:lnTo>
                <a:lnTo>
                  <a:pt x="17390" y="1490"/>
                </a:lnTo>
                <a:lnTo>
                  <a:pt x="17390" y="1564"/>
                </a:lnTo>
                <a:lnTo>
                  <a:pt x="17365" y="1637"/>
                </a:lnTo>
                <a:lnTo>
                  <a:pt x="17268" y="1759"/>
                </a:lnTo>
                <a:lnTo>
                  <a:pt x="17145" y="1832"/>
                </a:lnTo>
                <a:lnTo>
                  <a:pt x="17072" y="1857"/>
                </a:lnTo>
                <a:lnTo>
                  <a:pt x="16926" y="1857"/>
                </a:lnTo>
                <a:lnTo>
                  <a:pt x="16852" y="1832"/>
                </a:lnTo>
                <a:lnTo>
                  <a:pt x="16730" y="1759"/>
                </a:lnTo>
                <a:lnTo>
                  <a:pt x="16657" y="1637"/>
                </a:lnTo>
                <a:lnTo>
                  <a:pt x="16633" y="1564"/>
                </a:lnTo>
                <a:lnTo>
                  <a:pt x="16608" y="1490"/>
                </a:lnTo>
                <a:lnTo>
                  <a:pt x="16633" y="1393"/>
                </a:lnTo>
                <a:lnTo>
                  <a:pt x="16657" y="1320"/>
                </a:lnTo>
                <a:lnTo>
                  <a:pt x="16730" y="1197"/>
                </a:lnTo>
                <a:lnTo>
                  <a:pt x="16852" y="1124"/>
                </a:lnTo>
                <a:lnTo>
                  <a:pt x="16926" y="1100"/>
                </a:lnTo>
                <a:close/>
                <a:moveTo>
                  <a:pt x="15924" y="1"/>
                </a:moveTo>
                <a:lnTo>
                  <a:pt x="15656" y="25"/>
                </a:lnTo>
                <a:lnTo>
                  <a:pt x="15387" y="74"/>
                </a:lnTo>
                <a:lnTo>
                  <a:pt x="15192" y="123"/>
                </a:lnTo>
                <a:lnTo>
                  <a:pt x="14996" y="172"/>
                </a:lnTo>
                <a:lnTo>
                  <a:pt x="14801" y="269"/>
                </a:lnTo>
                <a:lnTo>
                  <a:pt x="14605" y="367"/>
                </a:lnTo>
                <a:lnTo>
                  <a:pt x="14435" y="489"/>
                </a:lnTo>
                <a:lnTo>
                  <a:pt x="14264" y="611"/>
                </a:lnTo>
                <a:lnTo>
                  <a:pt x="14093" y="758"/>
                </a:lnTo>
                <a:lnTo>
                  <a:pt x="13970" y="929"/>
                </a:lnTo>
                <a:lnTo>
                  <a:pt x="13824" y="1100"/>
                </a:lnTo>
                <a:lnTo>
                  <a:pt x="13726" y="1271"/>
                </a:lnTo>
                <a:lnTo>
                  <a:pt x="13629" y="1466"/>
                </a:lnTo>
                <a:lnTo>
                  <a:pt x="13531" y="1661"/>
                </a:lnTo>
                <a:lnTo>
                  <a:pt x="13482" y="1881"/>
                </a:lnTo>
                <a:lnTo>
                  <a:pt x="13433" y="2101"/>
                </a:lnTo>
                <a:lnTo>
                  <a:pt x="13409" y="2345"/>
                </a:lnTo>
                <a:lnTo>
                  <a:pt x="13409" y="2565"/>
                </a:lnTo>
                <a:lnTo>
                  <a:pt x="6668" y="4372"/>
                </a:lnTo>
                <a:lnTo>
                  <a:pt x="6986" y="4592"/>
                </a:lnTo>
                <a:lnTo>
                  <a:pt x="7303" y="4812"/>
                </a:lnTo>
                <a:lnTo>
                  <a:pt x="7621" y="5032"/>
                </a:lnTo>
                <a:lnTo>
                  <a:pt x="7938" y="5203"/>
                </a:lnTo>
                <a:lnTo>
                  <a:pt x="8280" y="5374"/>
                </a:lnTo>
                <a:lnTo>
                  <a:pt x="8597" y="5496"/>
                </a:lnTo>
                <a:lnTo>
                  <a:pt x="8939" y="5618"/>
                </a:lnTo>
                <a:lnTo>
                  <a:pt x="9257" y="5740"/>
                </a:lnTo>
                <a:lnTo>
                  <a:pt x="9599" y="5813"/>
                </a:lnTo>
                <a:lnTo>
                  <a:pt x="9941" y="5862"/>
                </a:lnTo>
                <a:lnTo>
                  <a:pt x="10258" y="5911"/>
                </a:lnTo>
                <a:lnTo>
                  <a:pt x="10600" y="5935"/>
                </a:lnTo>
                <a:lnTo>
                  <a:pt x="10942" y="5935"/>
                </a:lnTo>
                <a:lnTo>
                  <a:pt x="11284" y="5911"/>
                </a:lnTo>
                <a:lnTo>
                  <a:pt x="11626" y="5862"/>
                </a:lnTo>
                <a:lnTo>
                  <a:pt x="11968" y="5813"/>
                </a:lnTo>
                <a:lnTo>
                  <a:pt x="12285" y="5716"/>
                </a:lnTo>
                <a:lnTo>
                  <a:pt x="12603" y="5642"/>
                </a:lnTo>
                <a:lnTo>
                  <a:pt x="13140" y="5423"/>
                </a:lnTo>
                <a:lnTo>
                  <a:pt x="13629" y="5203"/>
                </a:lnTo>
                <a:lnTo>
                  <a:pt x="14044" y="4983"/>
                </a:lnTo>
                <a:lnTo>
                  <a:pt x="14386" y="4763"/>
                </a:lnTo>
                <a:lnTo>
                  <a:pt x="14630" y="4592"/>
                </a:lnTo>
                <a:lnTo>
                  <a:pt x="14850" y="4421"/>
                </a:lnTo>
                <a:lnTo>
                  <a:pt x="14923" y="4372"/>
                </a:lnTo>
                <a:lnTo>
                  <a:pt x="15021" y="4348"/>
                </a:lnTo>
                <a:lnTo>
                  <a:pt x="15118" y="4372"/>
                </a:lnTo>
                <a:lnTo>
                  <a:pt x="15192" y="4421"/>
                </a:lnTo>
                <a:lnTo>
                  <a:pt x="15240" y="4519"/>
                </a:lnTo>
                <a:lnTo>
                  <a:pt x="15240" y="4592"/>
                </a:lnTo>
                <a:lnTo>
                  <a:pt x="15240" y="4690"/>
                </a:lnTo>
                <a:lnTo>
                  <a:pt x="15167" y="4763"/>
                </a:lnTo>
                <a:lnTo>
                  <a:pt x="15045" y="4861"/>
                </a:lnTo>
                <a:lnTo>
                  <a:pt x="14752" y="5105"/>
                </a:lnTo>
                <a:lnTo>
                  <a:pt x="14312" y="5398"/>
                </a:lnTo>
                <a:lnTo>
                  <a:pt x="14019" y="5569"/>
                </a:lnTo>
                <a:lnTo>
                  <a:pt x="13702" y="5716"/>
                </a:lnTo>
                <a:lnTo>
                  <a:pt x="13213" y="5935"/>
                </a:lnTo>
                <a:lnTo>
                  <a:pt x="12969" y="6033"/>
                </a:lnTo>
                <a:lnTo>
                  <a:pt x="12676" y="6131"/>
                </a:lnTo>
                <a:lnTo>
                  <a:pt x="12090" y="6277"/>
                </a:lnTo>
                <a:lnTo>
                  <a:pt x="11797" y="6326"/>
                </a:lnTo>
                <a:lnTo>
                  <a:pt x="11479" y="6375"/>
                </a:lnTo>
                <a:lnTo>
                  <a:pt x="11137" y="6400"/>
                </a:lnTo>
                <a:lnTo>
                  <a:pt x="10796" y="6424"/>
                </a:lnTo>
                <a:lnTo>
                  <a:pt x="10429" y="6400"/>
                </a:lnTo>
                <a:lnTo>
                  <a:pt x="10063" y="6375"/>
                </a:lnTo>
                <a:lnTo>
                  <a:pt x="9696" y="6326"/>
                </a:lnTo>
                <a:lnTo>
                  <a:pt x="9306" y="6229"/>
                </a:lnTo>
                <a:lnTo>
                  <a:pt x="8915" y="6131"/>
                </a:lnTo>
                <a:lnTo>
                  <a:pt x="8500" y="5984"/>
                </a:lnTo>
                <a:lnTo>
                  <a:pt x="8085" y="5813"/>
                </a:lnTo>
                <a:lnTo>
                  <a:pt x="7669" y="5594"/>
                </a:lnTo>
                <a:lnTo>
                  <a:pt x="7572" y="5569"/>
                </a:lnTo>
                <a:lnTo>
                  <a:pt x="7376" y="5471"/>
                </a:lnTo>
                <a:lnTo>
                  <a:pt x="7254" y="5471"/>
                </a:lnTo>
                <a:lnTo>
                  <a:pt x="7132" y="5496"/>
                </a:lnTo>
                <a:lnTo>
                  <a:pt x="318" y="7694"/>
                </a:lnTo>
                <a:lnTo>
                  <a:pt x="245" y="7743"/>
                </a:lnTo>
                <a:lnTo>
                  <a:pt x="147" y="7792"/>
                </a:lnTo>
                <a:lnTo>
                  <a:pt x="98" y="7865"/>
                </a:lnTo>
                <a:lnTo>
                  <a:pt x="49" y="7938"/>
                </a:lnTo>
                <a:lnTo>
                  <a:pt x="1" y="8036"/>
                </a:lnTo>
                <a:lnTo>
                  <a:pt x="1" y="8134"/>
                </a:lnTo>
                <a:lnTo>
                  <a:pt x="1" y="8207"/>
                </a:lnTo>
                <a:lnTo>
                  <a:pt x="25" y="8305"/>
                </a:lnTo>
                <a:lnTo>
                  <a:pt x="98" y="8451"/>
                </a:lnTo>
                <a:lnTo>
                  <a:pt x="196" y="8549"/>
                </a:lnTo>
                <a:lnTo>
                  <a:pt x="318" y="8622"/>
                </a:lnTo>
                <a:lnTo>
                  <a:pt x="489" y="8646"/>
                </a:lnTo>
                <a:lnTo>
                  <a:pt x="611" y="8622"/>
                </a:lnTo>
                <a:lnTo>
                  <a:pt x="269" y="8793"/>
                </a:lnTo>
                <a:lnTo>
                  <a:pt x="171" y="8842"/>
                </a:lnTo>
                <a:lnTo>
                  <a:pt x="123" y="8915"/>
                </a:lnTo>
                <a:lnTo>
                  <a:pt x="49" y="8988"/>
                </a:lnTo>
                <a:lnTo>
                  <a:pt x="25" y="9086"/>
                </a:lnTo>
                <a:lnTo>
                  <a:pt x="1" y="9159"/>
                </a:lnTo>
                <a:lnTo>
                  <a:pt x="1" y="9257"/>
                </a:lnTo>
                <a:lnTo>
                  <a:pt x="1" y="9355"/>
                </a:lnTo>
                <a:lnTo>
                  <a:pt x="49" y="9452"/>
                </a:lnTo>
                <a:lnTo>
                  <a:pt x="123" y="9575"/>
                </a:lnTo>
                <a:lnTo>
                  <a:pt x="220" y="9648"/>
                </a:lnTo>
                <a:lnTo>
                  <a:pt x="342" y="9697"/>
                </a:lnTo>
                <a:lnTo>
                  <a:pt x="489" y="9721"/>
                </a:lnTo>
                <a:lnTo>
                  <a:pt x="587" y="9721"/>
                </a:lnTo>
                <a:lnTo>
                  <a:pt x="684" y="9672"/>
                </a:lnTo>
                <a:lnTo>
                  <a:pt x="855" y="9599"/>
                </a:lnTo>
                <a:lnTo>
                  <a:pt x="782" y="9721"/>
                </a:lnTo>
                <a:lnTo>
                  <a:pt x="758" y="9868"/>
                </a:lnTo>
                <a:lnTo>
                  <a:pt x="782" y="10014"/>
                </a:lnTo>
                <a:lnTo>
                  <a:pt x="831" y="10161"/>
                </a:lnTo>
                <a:lnTo>
                  <a:pt x="929" y="10258"/>
                </a:lnTo>
                <a:lnTo>
                  <a:pt x="1026" y="10307"/>
                </a:lnTo>
                <a:lnTo>
                  <a:pt x="1124" y="10356"/>
                </a:lnTo>
                <a:lnTo>
                  <a:pt x="1246" y="10380"/>
                </a:lnTo>
                <a:lnTo>
                  <a:pt x="1393" y="10356"/>
                </a:lnTo>
                <a:lnTo>
                  <a:pt x="1515" y="10283"/>
                </a:lnTo>
                <a:lnTo>
                  <a:pt x="6082" y="7303"/>
                </a:lnTo>
                <a:lnTo>
                  <a:pt x="6546" y="7523"/>
                </a:lnTo>
                <a:lnTo>
                  <a:pt x="7108" y="7743"/>
                </a:lnTo>
                <a:lnTo>
                  <a:pt x="7791" y="7987"/>
                </a:lnTo>
                <a:lnTo>
                  <a:pt x="8524" y="8207"/>
                </a:lnTo>
                <a:lnTo>
                  <a:pt x="9306" y="8402"/>
                </a:lnTo>
                <a:lnTo>
                  <a:pt x="10087" y="8549"/>
                </a:lnTo>
                <a:lnTo>
                  <a:pt x="10454" y="8598"/>
                </a:lnTo>
                <a:lnTo>
                  <a:pt x="10820" y="8646"/>
                </a:lnTo>
                <a:lnTo>
                  <a:pt x="11528" y="8646"/>
                </a:lnTo>
                <a:lnTo>
                  <a:pt x="12212" y="10356"/>
                </a:lnTo>
                <a:lnTo>
                  <a:pt x="12261" y="10405"/>
                </a:lnTo>
                <a:lnTo>
                  <a:pt x="12310" y="10454"/>
                </a:lnTo>
                <a:lnTo>
                  <a:pt x="12383" y="10478"/>
                </a:lnTo>
                <a:lnTo>
                  <a:pt x="12456" y="10503"/>
                </a:lnTo>
                <a:lnTo>
                  <a:pt x="13384" y="10503"/>
                </a:lnTo>
                <a:lnTo>
                  <a:pt x="13482" y="10478"/>
                </a:lnTo>
                <a:lnTo>
                  <a:pt x="13555" y="10454"/>
                </a:lnTo>
                <a:lnTo>
                  <a:pt x="13604" y="10405"/>
                </a:lnTo>
                <a:lnTo>
                  <a:pt x="13629" y="10332"/>
                </a:lnTo>
                <a:lnTo>
                  <a:pt x="13629" y="10234"/>
                </a:lnTo>
                <a:lnTo>
                  <a:pt x="13580" y="10161"/>
                </a:lnTo>
                <a:lnTo>
                  <a:pt x="13506" y="10087"/>
                </a:lnTo>
                <a:lnTo>
                  <a:pt x="13409" y="10087"/>
                </a:lnTo>
                <a:lnTo>
                  <a:pt x="12603" y="10014"/>
                </a:lnTo>
                <a:lnTo>
                  <a:pt x="12163" y="8646"/>
                </a:lnTo>
                <a:lnTo>
                  <a:pt x="12700" y="8598"/>
                </a:lnTo>
                <a:lnTo>
                  <a:pt x="13067" y="8549"/>
                </a:lnTo>
                <a:lnTo>
                  <a:pt x="13482" y="8475"/>
                </a:lnTo>
                <a:lnTo>
                  <a:pt x="13922" y="8378"/>
                </a:lnTo>
                <a:lnTo>
                  <a:pt x="14386" y="8280"/>
                </a:lnTo>
                <a:lnTo>
                  <a:pt x="14874" y="8109"/>
                </a:lnTo>
                <a:lnTo>
                  <a:pt x="15363" y="7914"/>
                </a:lnTo>
                <a:lnTo>
                  <a:pt x="15827" y="7670"/>
                </a:lnTo>
                <a:lnTo>
                  <a:pt x="16046" y="7547"/>
                </a:lnTo>
                <a:lnTo>
                  <a:pt x="16291" y="7376"/>
                </a:lnTo>
                <a:lnTo>
                  <a:pt x="16486" y="7205"/>
                </a:lnTo>
                <a:lnTo>
                  <a:pt x="16681" y="7035"/>
                </a:lnTo>
                <a:lnTo>
                  <a:pt x="16877" y="6839"/>
                </a:lnTo>
                <a:lnTo>
                  <a:pt x="17072" y="6619"/>
                </a:lnTo>
                <a:lnTo>
                  <a:pt x="17219" y="6375"/>
                </a:lnTo>
                <a:lnTo>
                  <a:pt x="17365" y="6131"/>
                </a:lnTo>
                <a:lnTo>
                  <a:pt x="17512" y="5862"/>
                </a:lnTo>
                <a:lnTo>
                  <a:pt x="17610" y="5569"/>
                </a:lnTo>
                <a:lnTo>
                  <a:pt x="17707" y="5276"/>
                </a:lnTo>
                <a:lnTo>
                  <a:pt x="17780" y="4959"/>
                </a:lnTo>
                <a:lnTo>
                  <a:pt x="17829" y="4592"/>
                </a:lnTo>
                <a:lnTo>
                  <a:pt x="17854" y="4226"/>
                </a:lnTo>
                <a:lnTo>
                  <a:pt x="17854" y="3884"/>
                </a:lnTo>
                <a:lnTo>
                  <a:pt x="17829" y="3444"/>
                </a:lnTo>
                <a:lnTo>
                  <a:pt x="17829" y="2980"/>
                </a:lnTo>
                <a:lnTo>
                  <a:pt x="17829" y="2760"/>
                </a:lnTo>
                <a:lnTo>
                  <a:pt x="17878" y="2590"/>
                </a:lnTo>
                <a:lnTo>
                  <a:pt x="18440" y="2370"/>
                </a:lnTo>
                <a:lnTo>
                  <a:pt x="18733" y="2272"/>
                </a:lnTo>
                <a:lnTo>
                  <a:pt x="18293" y="2125"/>
                </a:lnTo>
                <a:lnTo>
                  <a:pt x="18586" y="1979"/>
                </a:lnTo>
                <a:lnTo>
                  <a:pt x="18855" y="1857"/>
                </a:lnTo>
                <a:lnTo>
                  <a:pt x="18953" y="1808"/>
                </a:lnTo>
                <a:lnTo>
                  <a:pt x="19002" y="1759"/>
                </a:lnTo>
                <a:lnTo>
                  <a:pt x="19002" y="1710"/>
                </a:lnTo>
                <a:lnTo>
                  <a:pt x="18953" y="1686"/>
                </a:lnTo>
                <a:lnTo>
                  <a:pt x="18000" y="1271"/>
                </a:lnTo>
                <a:lnTo>
                  <a:pt x="17780" y="1026"/>
                </a:lnTo>
                <a:lnTo>
                  <a:pt x="17561" y="782"/>
                </a:lnTo>
                <a:lnTo>
                  <a:pt x="17243" y="514"/>
                </a:lnTo>
                <a:lnTo>
                  <a:pt x="17048" y="391"/>
                </a:lnTo>
                <a:lnTo>
                  <a:pt x="16852" y="269"/>
                </a:lnTo>
                <a:lnTo>
                  <a:pt x="16633" y="172"/>
                </a:lnTo>
                <a:lnTo>
                  <a:pt x="16413" y="98"/>
                </a:lnTo>
                <a:lnTo>
                  <a:pt x="16169" y="25"/>
                </a:lnTo>
                <a:lnTo>
                  <a:pt x="15924"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290" name="Google Shape;1290;p48"/>
          <p:cNvGrpSpPr/>
          <p:nvPr/>
        </p:nvGrpSpPr>
        <p:grpSpPr>
          <a:xfrm>
            <a:off x="5458778" y="4353382"/>
            <a:ext cx="289444" cy="332833"/>
            <a:chOff x="6685175" y="5036025"/>
            <a:chExt cx="346225" cy="398125"/>
          </a:xfrm>
        </p:grpSpPr>
        <p:sp>
          <p:nvSpPr>
            <p:cNvPr id="1291" name="Google Shape;1291;p48"/>
            <p:cNvSpPr/>
            <p:nvPr/>
          </p:nvSpPr>
          <p:spPr>
            <a:xfrm>
              <a:off x="6743800" y="5036025"/>
              <a:ext cx="105650" cy="147775"/>
            </a:xfrm>
            <a:custGeom>
              <a:avLst/>
              <a:gdLst/>
              <a:ahLst/>
              <a:cxnLst/>
              <a:rect l="l" t="t" r="r" b="b"/>
              <a:pathLst>
                <a:path w="4226" h="5911" extrusionOk="0">
                  <a:moveTo>
                    <a:pt x="2931" y="1"/>
                  </a:moveTo>
                  <a:lnTo>
                    <a:pt x="2736" y="25"/>
                  </a:lnTo>
                  <a:lnTo>
                    <a:pt x="2516" y="74"/>
                  </a:lnTo>
                  <a:lnTo>
                    <a:pt x="2272" y="147"/>
                  </a:lnTo>
                  <a:lnTo>
                    <a:pt x="2027" y="269"/>
                  </a:lnTo>
                  <a:lnTo>
                    <a:pt x="1783" y="416"/>
                  </a:lnTo>
                  <a:lnTo>
                    <a:pt x="1539" y="611"/>
                  </a:lnTo>
                  <a:lnTo>
                    <a:pt x="1319" y="807"/>
                  </a:lnTo>
                  <a:lnTo>
                    <a:pt x="1075" y="1026"/>
                  </a:lnTo>
                  <a:lnTo>
                    <a:pt x="855" y="1271"/>
                  </a:lnTo>
                  <a:lnTo>
                    <a:pt x="660" y="1539"/>
                  </a:lnTo>
                  <a:lnTo>
                    <a:pt x="489" y="1808"/>
                  </a:lnTo>
                  <a:lnTo>
                    <a:pt x="318" y="2101"/>
                  </a:lnTo>
                  <a:lnTo>
                    <a:pt x="196" y="2370"/>
                  </a:lnTo>
                  <a:lnTo>
                    <a:pt x="98" y="2663"/>
                  </a:lnTo>
                  <a:lnTo>
                    <a:pt x="25" y="2956"/>
                  </a:lnTo>
                  <a:lnTo>
                    <a:pt x="0" y="3249"/>
                  </a:lnTo>
                  <a:lnTo>
                    <a:pt x="0" y="3517"/>
                  </a:lnTo>
                  <a:lnTo>
                    <a:pt x="49" y="3786"/>
                  </a:lnTo>
                  <a:lnTo>
                    <a:pt x="122" y="4055"/>
                  </a:lnTo>
                  <a:lnTo>
                    <a:pt x="196" y="4299"/>
                  </a:lnTo>
                  <a:lnTo>
                    <a:pt x="293" y="4543"/>
                  </a:lnTo>
                  <a:lnTo>
                    <a:pt x="415" y="4763"/>
                  </a:lnTo>
                  <a:lnTo>
                    <a:pt x="562" y="4958"/>
                  </a:lnTo>
                  <a:lnTo>
                    <a:pt x="708" y="5154"/>
                  </a:lnTo>
                  <a:lnTo>
                    <a:pt x="855" y="5325"/>
                  </a:lnTo>
                  <a:lnTo>
                    <a:pt x="1026" y="5471"/>
                  </a:lnTo>
                  <a:lnTo>
                    <a:pt x="1221" y="5618"/>
                  </a:lnTo>
                  <a:lnTo>
                    <a:pt x="1392" y="5716"/>
                  </a:lnTo>
                  <a:lnTo>
                    <a:pt x="1588" y="5813"/>
                  </a:lnTo>
                  <a:lnTo>
                    <a:pt x="1807" y="5862"/>
                  </a:lnTo>
                  <a:lnTo>
                    <a:pt x="2003" y="5911"/>
                  </a:lnTo>
                  <a:lnTo>
                    <a:pt x="2442" y="5911"/>
                  </a:lnTo>
                  <a:lnTo>
                    <a:pt x="2662" y="5862"/>
                  </a:lnTo>
                  <a:lnTo>
                    <a:pt x="2858" y="5789"/>
                  </a:lnTo>
                  <a:lnTo>
                    <a:pt x="3053" y="5716"/>
                  </a:lnTo>
                  <a:lnTo>
                    <a:pt x="3224" y="5593"/>
                  </a:lnTo>
                  <a:lnTo>
                    <a:pt x="3395" y="5471"/>
                  </a:lnTo>
                  <a:lnTo>
                    <a:pt x="3541" y="5300"/>
                  </a:lnTo>
                  <a:lnTo>
                    <a:pt x="3688" y="5129"/>
                  </a:lnTo>
                  <a:lnTo>
                    <a:pt x="3810" y="4934"/>
                  </a:lnTo>
                  <a:lnTo>
                    <a:pt x="3932" y="4739"/>
                  </a:lnTo>
                  <a:lnTo>
                    <a:pt x="4030" y="4519"/>
                  </a:lnTo>
                  <a:lnTo>
                    <a:pt x="4103" y="4275"/>
                  </a:lnTo>
                  <a:lnTo>
                    <a:pt x="4152" y="4030"/>
                  </a:lnTo>
                  <a:lnTo>
                    <a:pt x="4201" y="3786"/>
                  </a:lnTo>
                  <a:lnTo>
                    <a:pt x="4225" y="3517"/>
                  </a:lnTo>
                  <a:lnTo>
                    <a:pt x="4201" y="3249"/>
                  </a:lnTo>
                  <a:lnTo>
                    <a:pt x="4176" y="2980"/>
                  </a:lnTo>
                  <a:lnTo>
                    <a:pt x="4054" y="1881"/>
                  </a:lnTo>
                  <a:lnTo>
                    <a:pt x="3957" y="1368"/>
                  </a:lnTo>
                  <a:lnTo>
                    <a:pt x="3835" y="904"/>
                  </a:lnTo>
                  <a:lnTo>
                    <a:pt x="3737" y="684"/>
                  </a:lnTo>
                  <a:lnTo>
                    <a:pt x="3664" y="513"/>
                  </a:lnTo>
                  <a:lnTo>
                    <a:pt x="3541" y="342"/>
                  </a:lnTo>
                  <a:lnTo>
                    <a:pt x="3419" y="220"/>
                  </a:lnTo>
                  <a:lnTo>
                    <a:pt x="3273" y="123"/>
                  </a:lnTo>
                  <a:lnTo>
                    <a:pt x="3126" y="49"/>
                  </a:lnTo>
                  <a:lnTo>
                    <a:pt x="2931"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92" name="Google Shape;1292;p48"/>
            <p:cNvSpPr/>
            <p:nvPr/>
          </p:nvSpPr>
          <p:spPr>
            <a:xfrm>
              <a:off x="6685175" y="5152025"/>
              <a:ext cx="84275" cy="117275"/>
            </a:xfrm>
            <a:custGeom>
              <a:avLst/>
              <a:gdLst/>
              <a:ahLst/>
              <a:cxnLst/>
              <a:rect l="l" t="t" r="r" b="b"/>
              <a:pathLst>
                <a:path w="3371" h="4691" extrusionOk="0">
                  <a:moveTo>
                    <a:pt x="1368" y="1"/>
                  </a:moveTo>
                  <a:lnTo>
                    <a:pt x="1197" y="25"/>
                  </a:lnTo>
                  <a:lnTo>
                    <a:pt x="1026" y="99"/>
                  </a:lnTo>
                  <a:lnTo>
                    <a:pt x="855" y="172"/>
                  </a:lnTo>
                  <a:lnTo>
                    <a:pt x="709" y="270"/>
                  </a:lnTo>
                  <a:lnTo>
                    <a:pt x="562" y="392"/>
                  </a:lnTo>
                  <a:lnTo>
                    <a:pt x="440" y="538"/>
                  </a:lnTo>
                  <a:lnTo>
                    <a:pt x="318" y="685"/>
                  </a:lnTo>
                  <a:lnTo>
                    <a:pt x="220" y="856"/>
                  </a:lnTo>
                  <a:lnTo>
                    <a:pt x="147" y="1051"/>
                  </a:lnTo>
                  <a:lnTo>
                    <a:pt x="74" y="1247"/>
                  </a:lnTo>
                  <a:lnTo>
                    <a:pt x="49" y="1442"/>
                  </a:lnTo>
                  <a:lnTo>
                    <a:pt x="1" y="1662"/>
                  </a:lnTo>
                  <a:lnTo>
                    <a:pt x="1" y="1882"/>
                  </a:lnTo>
                  <a:lnTo>
                    <a:pt x="1" y="2101"/>
                  </a:lnTo>
                  <a:lnTo>
                    <a:pt x="25" y="2346"/>
                  </a:lnTo>
                  <a:lnTo>
                    <a:pt x="74" y="2565"/>
                  </a:lnTo>
                  <a:lnTo>
                    <a:pt x="147" y="2810"/>
                  </a:lnTo>
                  <a:lnTo>
                    <a:pt x="220" y="3054"/>
                  </a:lnTo>
                  <a:lnTo>
                    <a:pt x="342" y="3274"/>
                  </a:lnTo>
                  <a:lnTo>
                    <a:pt x="440" y="3493"/>
                  </a:lnTo>
                  <a:lnTo>
                    <a:pt x="587" y="3689"/>
                  </a:lnTo>
                  <a:lnTo>
                    <a:pt x="733" y="3860"/>
                  </a:lnTo>
                  <a:lnTo>
                    <a:pt x="880" y="4031"/>
                  </a:lnTo>
                  <a:lnTo>
                    <a:pt x="1051" y="4177"/>
                  </a:lnTo>
                  <a:lnTo>
                    <a:pt x="1222" y="4324"/>
                  </a:lnTo>
                  <a:lnTo>
                    <a:pt x="1393" y="4422"/>
                  </a:lnTo>
                  <a:lnTo>
                    <a:pt x="1564" y="4519"/>
                  </a:lnTo>
                  <a:lnTo>
                    <a:pt x="1759" y="4592"/>
                  </a:lnTo>
                  <a:lnTo>
                    <a:pt x="1954" y="4641"/>
                  </a:lnTo>
                  <a:lnTo>
                    <a:pt x="2125" y="4690"/>
                  </a:lnTo>
                  <a:lnTo>
                    <a:pt x="2516" y="4690"/>
                  </a:lnTo>
                  <a:lnTo>
                    <a:pt x="2687" y="4641"/>
                  </a:lnTo>
                  <a:lnTo>
                    <a:pt x="2882" y="4592"/>
                  </a:lnTo>
                  <a:lnTo>
                    <a:pt x="3029" y="4495"/>
                  </a:lnTo>
                  <a:lnTo>
                    <a:pt x="3151" y="4397"/>
                  </a:lnTo>
                  <a:lnTo>
                    <a:pt x="3249" y="4299"/>
                  </a:lnTo>
                  <a:lnTo>
                    <a:pt x="3322" y="4153"/>
                  </a:lnTo>
                  <a:lnTo>
                    <a:pt x="3371" y="4006"/>
                  </a:lnTo>
                  <a:lnTo>
                    <a:pt x="3371" y="3860"/>
                  </a:lnTo>
                  <a:lnTo>
                    <a:pt x="3371" y="3689"/>
                  </a:lnTo>
                  <a:lnTo>
                    <a:pt x="3347" y="3518"/>
                  </a:lnTo>
                  <a:lnTo>
                    <a:pt x="3249" y="3127"/>
                  </a:lnTo>
                  <a:lnTo>
                    <a:pt x="3078" y="2712"/>
                  </a:lnTo>
                  <a:lnTo>
                    <a:pt x="2712" y="1808"/>
                  </a:lnTo>
                  <a:lnTo>
                    <a:pt x="2370" y="953"/>
                  </a:lnTo>
                  <a:lnTo>
                    <a:pt x="2199" y="612"/>
                  </a:lnTo>
                  <a:lnTo>
                    <a:pt x="2028" y="343"/>
                  </a:lnTo>
                  <a:lnTo>
                    <a:pt x="1954" y="221"/>
                  </a:lnTo>
                  <a:lnTo>
                    <a:pt x="1857" y="123"/>
                  </a:lnTo>
                  <a:lnTo>
                    <a:pt x="1735" y="74"/>
                  </a:lnTo>
                  <a:lnTo>
                    <a:pt x="1637" y="25"/>
                  </a:lnTo>
                  <a:lnTo>
                    <a:pt x="1490"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93" name="Google Shape;1293;p48"/>
            <p:cNvSpPr/>
            <p:nvPr/>
          </p:nvSpPr>
          <p:spPr>
            <a:xfrm>
              <a:off x="6871400" y="5038475"/>
              <a:ext cx="105650" cy="145325"/>
            </a:xfrm>
            <a:custGeom>
              <a:avLst/>
              <a:gdLst/>
              <a:ahLst/>
              <a:cxnLst/>
              <a:rect l="l" t="t" r="r" b="b"/>
              <a:pathLst>
                <a:path w="4226" h="5813" extrusionOk="0">
                  <a:moveTo>
                    <a:pt x="1295" y="0"/>
                  </a:moveTo>
                  <a:lnTo>
                    <a:pt x="1100" y="49"/>
                  </a:lnTo>
                  <a:lnTo>
                    <a:pt x="953" y="98"/>
                  </a:lnTo>
                  <a:lnTo>
                    <a:pt x="807" y="196"/>
                  </a:lnTo>
                  <a:lnTo>
                    <a:pt x="684" y="318"/>
                  </a:lnTo>
                  <a:lnTo>
                    <a:pt x="587" y="464"/>
                  </a:lnTo>
                  <a:lnTo>
                    <a:pt x="489" y="660"/>
                  </a:lnTo>
                  <a:lnTo>
                    <a:pt x="391" y="855"/>
                  </a:lnTo>
                  <a:lnTo>
                    <a:pt x="269" y="1295"/>
                  </a:lnTo>
                  <a:lnTo>
                    <a:pt x="172" y="1808"/>
                  </a:lnTo>
                  <a:lnTo>
                    <a:pt x="49" y="2882"/>
                  </a:lnTo>
                  <a:lnTo>
                    <a:pt x="1" y="3151"/>
                  </a:lnTo>
                  <a:lnTo>
                    <a:pt x="1" y="3419"/>
                  </a:lnTo>
                  <a:lnTo>
                    <a:pt x="25" y="3688"/>
                  </a:lnTo>
                  <a:lnTo>
                    <a:pt x="74" y="3932"/>
                  </a:lnTo>
                  <a:lnTo>
                    <a:pt x="123" y="4177"/>
                  </a:lnTo>
                  <a:lnTo>
                    <a:pt x="196" y="4421"/>
                  </a:lnTo>
                  <a:lnTo>
                    <a:pt x="294" y="4641"/>
                  </a:lnTo>
                  <a:lnTo>
                    <a:pt x="416" y="4836"/>
                  </a:lnTo>
                  <a:lnTo>
                    <a:pt x="538" y="5031"/>
                  </a:lnTo>
                  <a:lnTo>
                    <a:pt x="684" y="5202"/>
                  </a:lnTo>
                  <a:lnTo>
                    <a:pt x="831" y="5373"/>
                  </a:lnTo>
                  <a:lnTo>
                    <a:pt x="1002" y="5495"/>
                  </a:lnTo>
                  <a:lnTo>
                    <a:pt x="1173" y="5618"/>
                  </a:lnTo>
                  <a:lnTo>
                    <a:pt x="1368" y="5691"/>
                  </a:lnTo>
                  <a:lnTo>
                    <a:pt x="1588" y="5764"/>
                  </a:lnTo>
                  <a:lnTo>
                    <a:pt x="1783" y="5813"/>
                  </a:lnTo>
                  <a:lnTo>
                    <a:pt x="2223" y="5813"/>
                  </a:lnTo>
                  <a:lnTo>
                    <a:pt x="2418" y="5764"/>
                  </a:lnTo>
                  <a:lnTo>
                    <a:pt x="2638" y="5715"/>
                  </a:lnTo>
                  <a:lnTo>
                    <a:pt x="2834" y="5618"/>
                  </a:lnTo>
                  <a:lnTo>
                    <a:pt x="3005" y="5520"/>
                  </a:lnTo>
                  <a:lnTo>
                    <a:pt x="3200" y="5373"/>
                  </a:lnTo>
                  <a:lnTo>
                    <a:pt x="3371" y="5227"/>
                  </a:lnTo>
                  <a:lnTo>
                    <a:pt x="3517" y="5056"/>
                  </a:lnTo>
                  <a:lnTo>
                    <a:pt x="3664" y="4860"/>
                  </a:lnTo>
                  <a:lnTo>
                    <a:pt x="3811" y="4665"/>
                  </a:lnTo>
                  <a:lnTo>
                    <a:pt x="3933" y="4445"/>
                  </a:lnTo>
                  <a:lnTo>
                    <a:pt x="4030" y="4201"/>
                  </a:lnTo>
                  <a:lnTo>
                    <a:pt x="4104" y="3957"/>
                  </a:lnTo>
                  <a:lnTo>
                    <a:pt x="4177" y="3688"/>
                  </a:lnTo>
                  <a:lnTo>
                    <a:pt x="4226" y="3419"/>
                  </a:lnTo>
                  <a:lnTo>
                    <a:pt x="4226" y="3151"/>
                  </a:lnTo>
                  <a:lnTo>
                    <a:pt x="4201" y="2858"/>
                  </a:lnTo>
                  <a:lnTo>
                    <a:pt x="4128" y="2589"/>
                  </a:lnTo>
                  <a:lnTo>
                    <a:pt x="4030" y="2296"/>
                  </a:lnTo>
                  <a:lnTo>
                    <a:pt x="3908" y="2027"/>
                  </a:lnTo>
                  <a:lnTo>
                    <a:pt x="3737" y="1734"/>
                  </a:lnTo>
                  <a:lnTo>
                    <a:pt x="3566" y="1490"/>
                  </a:lnTo>
                  <a:lnTo>
                    <a:pt x="3371" y="1221"/>
                  </a:lnTo>
                  <a:lnTo>
                    <a:pt x="3151" y="1002"/>
                  </a:lnTo>
                  <a:lnTo>
                    <a:pt x="2907" y="782"/>
                  </a:lnTo>
                  <a:lnTo>
                    <a:pt x="2687" y="586"/>
                  </a:lnTo>
                  <a:lnTo>
                    <a:pt x="2443" y="415"/>
                  </a:lnTo>
                  <a:lnTo>
                    <a:pt x="2199" y="269"/>
                  </a:lnTo>
                  <a:lnTo>
                    <a:pt x="1954" y="147"/>
                  </a:lnTo>
                  <a:lnTo>
                    <a:pt x="1710" y="74"/>
                  </a:lnTo>
                  <a:lnTo>
                    <a:pt x="1490" y="25"/>
                  </a:lnTo>
                  <a:lnTo>
                    <a:pt x="1295"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94" name="Google Shape;1294;p48"/>
            <p:cNvSpPr/>
            <p:nvPr/>
          </p:nvSpPr>
          <p:spPr>
            <a:xfrm>
              <a:off x="6944050" y="5155700"/>
              <a:ext cx="87350" cy="116025"/>
            </a:xfrm>
            <a:custGeom>
              <a:avLst/>
              <a:gdLst/>
              <a:ahLst/>
              <a:cxnLst/>
              <a:rect l="l" t="t" r="r" b="b"/>
              <a:pathLst>
                <a:path w="3494" h="4641" extrusionOk="0">
                  <a:moveTo>
                    <a:pt x="1979" y="0"/>
                  </a:moveTo>
                  <a:lnTo>
                    <a:pt x="1857" y="49"/>
                  </a:lnTo>
                  <a:lnTo>
                    <a:pt x="1735" y="98"/>
                  </a:lnTo>
                  <a:lnTo>
                    <a:pt x="1637" y="196"/>
                  </a:lnTo>
                  <a:lnTo>
                    <a:pt x="1540" y="294"/>
                  </a:lnTo>
                  <a:lnTo>
                    <a:pt x="1369" y="562"/>
                  </a:lnTo>
                  <a:lnTo>
                    <a:pt x="1173" y="904"/>
                  </a:lnTo>
                  <a:lnTo>
                    <a:pt x="782" y="1735"/>
                  </a:lnTo>
                  <a:lnTo>
                    <a:pt x="367" y="2614"/>
                  </a:lnTo>
                  <a:lnTo>
                    <a:pt x="196" y="3005"/>
                  </a:lnTo>
                  <a:lnTo>
                    <a:pt x="74" y="3395"/>
                  </a:lnTo>
                  <a:lnTo>
                    <a:pt x="25" y="3566"/>
                  </a:lnTo>
                  <a:lnTo>
                    <a:pt x="1" y="3737"/>
                  </a:lnTo>
                  <a:lnTo>
                    <a:pt x="25" y="3908"/>
                  </a:lnTo>
                  <a:lnTo>
                    <a:pt x="50" y="4055"/>
                  </a:lnTo>
                  <a:lnTo>
                    <a:pt x="99" y="4177"/>
                  </a:lnTo>
                  <a:lnTo>
                    <a:pt x="196" y="4299"/>
                  </a:lnTo>
                  <a:lnTo>
                    <a:pt x="318" y="4397"/>
                  </a:lnTo>
                  <a:lnTo>
                    <a:pt x="465" y="4494"/>
                  </a:lnTo>
                  <a:lnTo>
                    <a:pt x="636" y="4568"/>
                  </a:lnTo>
                  <a:lnTo>
                    <a:pt x="831" y="4616"/>
                  </a:lnTo>
                  <a:lnTo>
                    <a:pt x="1027" y="4641"/>
                  </a:lnTo>
                  <a:lnTo>
                    <a:pt x="1198" y="4641"/>
                  </a:lnTo>
                  <a:lnTo>
                    <a:pt x="1393" y="4616"/>
                  </a:lnTo>
                  <a:lnTo>
                    <a:pt x="1588" y="4568"/>
                  </a:lnTo>
                  <a:lnTo>
                    <a:pt x="1784" y="4494"/>
                  </a:lnTo>
                  <a:lnTo>
                    <a:pt x="1955" y="4421"/>
                  </a:lnTo>
                  <a:lnTo>
                    <a:pt x="2150" y="4323"/>
                  </a:lnTo>
                  <a:lnTo>
                    <a:pt x="2321" y="4201"/>
                  </a:lnTo>
                  <a:lnTo>
                    <a:pt x="2492" y="4055"/>
                  </a:lnTo>
                  <a:lnTo>
                    <a:pt x="2663" y="3884"/>
                  </a:lnTo>
                  <a:lnTo>
                    <a:pt x="2810" y="3713"/>
                  </a:lnTo>
                  <a:lnTo>
                    <a:pt x="2956" y="3517"/>
                  </a:lnTo>
                  <a:lnTo>
                    <a:pt x="3078" y="3322"/>
                  </a:lnTo>
                  <a:lnTo>
                    <a:pt x="3200" y="3102"/>
                  </a:lnTo>
                  <a:lnTo>
                    <a:pt x="3298" y="2882"/>
                  </a:lnTo>
                  <a:lnTo>
                    <a:pt x="3371" y="2638"/>
                  </a:lnTo>
                  <a:lnTo>
                    <a:pt x="3420" y="2418"/>
                  </a:lnTo>
                  <a:lnTo>
                    <a:pt x="3469" y="2174"/>
                  </a:lnTo>
                  <a:lnTo>
                    <a:pt x="3493" y="1954"/>
                  </a:lnTo>
                  <a:lnTo>
                    <a:pt x="3493" y="1735"/>
                  </a:lnTo>
                  <a:lnTo>
                    <a:pt x="3469" y="1515"/>
                  </a:lnTo>
                  <a:lnTo>
                    <a:pt x="3445" y="1319"/>
                  </a:lnTo>
                  <a:lnTo>
                    <a:pt x="3396" y="1124"/>
                  </a:lnTo>
                  <a:lnTo>
                    <a:pt x="3322" y="929"/>
                  </a:lnTo>
                  <a:lnTo>
                    <a:pt x="3249" y="758"/>
                  </a:lnTo>
                  <a:lnTo>
                    <a:pt x="3127" y="587"/>
                  </a:lnTo>
                  <a:lnTo>
                    <a:pt x="3005" y="440"/>
                  </a:lnTo>
                  <a:lnTo>
                    <a:pt x="2883" y="318"/>
                  </a:lnTo>
                  <a:lnTo>
                    <a:pt x="2736" y="196"/>
                  </a:lnTo>
                  <a:lnTo>
                    <a:pt x="2565" y="98"/>
                  </a:lnTo>
                  <a:lnTo>
                    <a:pt x="2394" y="49"/>
                  </a:lnTo>
                  <a:lnTo>
                    <a:pt x="2248"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95" name="Google Shape;1295;p48"/>
            <p:cNvSpPr/>
            <p:nvPr/>
          </p:nvSpPr>
          <p:spPr>
            <a:xfrm>
              <a:off x="6727300" y="5185625"/>
              <a:ext cx="263800" cy="248525"/>
            </a:xfrm>
            <a:custGeom>
              <a:avLst/>
              <a:gdLst/>
              <a:ahLst/>
              <a:cxnLst/>
              <a:rect l="l" t="t" r="r" b="b"/>
              <a:pathLst>
                <a:path w="10552" h="9941" extrusionOk="0">
                  <a:moveTo>
                    <a:pt x="5252" y="0"/>
                  </a:moveTo>
                  <a:lnTo>
                    <a:pt x="4959" y="25"/>
                  </a:lnTo>
                  <a:lnTo>
                    <a:pt x="4666" y="73"/>
                  </a:lnTo>
                  <a:lnTo>
                    <a:pt x="4372" y="171"/>
                  </a:lnTo>
                  <a:lnTo>
                    <a:pt x="4104" y="293"/>
                  </a:lnTo>
                  <a:lnTo>
                    <a:pt x="3835" y="464"/>
                  </a:lnTo>
                  <a:lnTo>
                    <a:pt x="3591" y="635"/>
                  </a:lnTo>
                  <a:lnTo>
                    <a:pt x="3371" y="855"/>
                  </a:lnTo>
                  <a:lnTo>
                    <a:pt x="3176" y="1124"/>
                  </a:lnTo>
                  <a:lnTo>
                    <a:pt x="3029" y="1343"/>
                  </a:lnTo>
                  <a:lnTo>
                    <a:pt x="2907" y="1612"/>
                  </a:lnTo>
                  <a:lnTo>
                    <a:pt x="2809" y="1856"/>
                  </a:lnTo>
                  <a:lnTo>
                    <a:pt x="2736" y="2125"/>
                  </a:lnTo>
                  <a:lnTo>
                    <a:pt x="2565" y="2662"/>
                  </a:lnTo>
                  <a:lnTo>
                    <a:pt x="2492" y="2931"/>
                  </a:lnTo>
                  <a:lnTo>
                    <a:pt x="2394" y="3200"/>
                  </a:lnTo>
                  <a:lnTo>
                    <a:pt x="2248" y="3444"/>
                  </a:lnTo>
                  <a:lnTo>
                    <a:pt x="2101" y="3688"/>
                  </a:lnTo>
                  <a:lnTo>
                    <a:pt x="1906" y="3908"/>
                  </a:lnTo>
                  <a:lnTo>
                    <a:pt x="1735" y="4103"/>
                  </a:lnTo>
                  <a:lnTo>
                    <a:pt x="1320" y="4470"/>
                  </a:lnTo>
                  <a:lnTo>
                    <a:pt x="904" y="4860"/>
                  </a:lnTo>
                  <a:lnTo>
                    <a:pt x="709" y="5080"/>
                  </a:lnTo>
                  <a:lnTo>
                    <a:pt x="514" y="5324"/>
                  </a:lnTo>
                  <a:lnTo>
                    <a:pt x="367" y="5569"/>
                  </a:lnTo>
                  <a:lnTo>
                    <a:pt x="245" y="5837"/>
                  </a:lnTo>
                  <a:lnTo>
                    <a:pt x="147" y="6130"/>
                  </a:lnTo>
                  <a:lnTo>
                    <a:pt x="74" y="6423"/>
                  </a:lnTo>
                  <a:lnTo>
                    <a:pt x="25" y="6741"/>
                  </a:lnTo>
                  <a:lnTo>
                    <a:pt x="1" y="7034"/>
                  </a:lnTo>
                  <a:lnTo>
                    <a:pt x="25" y="7327"/>
                  </a:lnTo>
                  <a:lnTo>
                    <a:pt x="50" y="7620"/>
                  </a:lnTo>
                  <a:lnTo>
                    <a:pt x="123" y="7889"/>
                  </a:lnTo>
                  <a:lnTo>
                    <a:pt x="221" y="8158"/>
                  </a:lnTo>
                  <a:lnTo>
                    <a:pt x="318" y="8426"/>
                  </a:lnTo>
                  <a:lnTo>
                    <a:pt x="440" y="8646"/>
                  </a:lnTo>
                  <a:lnTo>
                    <a:pt x="611" y="8890"/>
                  </a:lnTo>
                  <a:lnTo>
                    <a:pt x="782" y="9086"/>
                  </a:lnTo>
                  <a:lnTo>
                    <a:pt x="953" y="9281"/>
                  </a:lnTo>
                  <a:lnTo>
                    <a:pt x="1149" y="9428"/>
                  </a:lnTo>
                  <a:lnTo>
                    <a:pt x="1368" y="9574"/>
                  </a:lnTo>
                  <a:lnTo>
                    <a:pt x="1613" y="9696"/>
                  </a:lnTo>
                  <a:lnTo>
                    <a:pt x="1857" y="9794"/>
                  </a:lnTo>
                  <a:lnTo>
                    <a:pt x="2101" y="9867"/>
                  </a:lnTo>
                  <a:lnTo>
                    <a:pt x="2370" y="9916"/>
                  </a:lnTo>
                  <a:lnTo>
                    <a:pt x="2614" y="9940"/>
                  </a:lnTo>
                  <a:lnTo>
                    <a:pt x="2980" y="9916"/>
                  </a:lnTo>
                  <a:lnTo>
                    <a:pt x="3347" y="9818"/>
                  </a:lnTo>
                  <a:lnTo>
                    <a:pt x="3689" y="9696"/>
                  </a:lnTo>
                  <a:lnTo>
                    <a:pt x="4006" y="9501"/>
                  </a:lnTo>
                  <a:lnTo>
                    <a:pt x="4153" y="9403"/>
                  </a:lnTo>
                  <a:lnTo>
                    <a:pt x="4299" y="9330"/>
                  </a:lnTo>
                  <a:lnTo>
                    <a:pt x="4446" y="9305"/>
                  </a:lnTo>
                  <a:lnTo>
                    <a:pt x="4592" y="9257"/>
                  </a:lnTo>
                  <a:lnTo>
                    <a:pt x="4910" y="9232"/>
                  </a:lnTo>
                  <a:lnTo>
                    <a:pt x="5642" y="9232"/>
                  </a:lnTo>
                  <a:lnTo>
                    <a:pt x="5960" y="9257"/>
                  </a:lnTo>
                  <a:lnTo>
                    <a:pt x="6106" y="9305"/>
                  </a:lnTo>
                  <a:lnTo>
                    <a:pt x="6253" y="9330"/>
                  </a:lnTo>
                  <a:lnTo>
                    <a:pt x="6400" y="9403"/>
                  </a:lnTo>
                  <a:lnTo>
                    <a:pt x="6546" y="9501"/>
                  </a:lnTo>
                  <a:lnTo>
                    <a:pt x="6864" y="9696"/>
                  </a:lnTo>
                  <a:lnTo>
                    <a:pt x="7206" y="9818"/>
                  </a:lnTo>
                  <a:lnTo>
                    <a:pt x="7572" y="9916"/>
                  </a:lnTo>
                  <a:lnTo>
                    <a:pt x="7938" y="9940"/>
                  </a:lnTo>
                  <a:lnTo>
                    <a:pt x="8207" y="9916"/>
                  </a:lnTo>
                  <a:lnTo>
                    <a:pt x="8451" y="9867"/>
                  </a:lnTo>
                  <a:lnTo>
                    <a:pt x="8695" y="9794"/>
                  </a:lnTo>
                  <a:lnTo>
                    <a:pt x="8940" y="9696"/>
                  </a:lnTo>
                  <a:lnTo>
                    <a:pt x="9184" y="9574"/>
                  </a:lnTo>
                  <a:lnTo>
                    <a:pt x="9404" y="9428"/>
                  </a:lnTo>
                  <a:lnTo>
                    <a:pt x="9599" y="9281"/>
                  </a:lnTo>
                  <a:lnTo>
                    <a:pt x="9770" y="9086"/>
                  </a:lnTo>
                  <a:lnTo>
                    <a:pt x="9941" y="8890"/>
                  </a:lnTo>
                  <a:lnTo>
                    <a:pt x="10112" y="8646"/>
                  </a:lnTo>
                  <a:lnTo>
                    <a:pt x="10234" y="8426"/>
                  </a:lnTo>
                  <a:lnTo>
                    <a:pt x="10332" y="8158"/>
                  </a:lnTo>
                  <a:lnTo>
                    <a:pt x="10429" y="7889"/>
                  </a:lnTo>
                  <a:lnTo>
                    <a:pt x="10503" y="7620"/>
                  </a:lnTo>
                  <a:lnTo>
                    <a:pt x="10527" y="7327"/>
                  </a:lnTo>
                  <a:lnTo>
                    <a:pt x="10551" y="7034"/>
                  </a:lnTo>
                  <a:lnTo>
                    <a:pt x="10527" y="6741"/>
                  </a:lnTo>
                  <a:lnTo>
                    <a:pt x="10478" y="6423"/>
                  </a:lnTo>
                  <a:lnTo>
                    <a:pt x="10405" y="6130"/>
                  </a:lnTo>
                  <a:lnTo>
                    <a:pt x="10307" y="5837"/>
                  </a:lnTo>
                  <a:lnTo>
                    <a:pt x="10185" y="5569"/>
                  </a:lnTo>
                  <a:lnTo>
                    <a:pt x="10039" y="5324"/>
                  </a:lnTo>
                  <a:lnTo>
                    <a:pt x="9843" y="5080"/>
                  </a:lnTo>
                  <a:lnTo>
                    <a:pt x="9648" y="4860"/>
                  </a:lnTo>
                  <a:lnTo>
                    <a:pt x="9233" y="4470"/>
                  </a:lnTo>
                  <a:lnTo>
                    <a:pt x="8817" y="4103"/>
                  </a:lnTo>
                  <a:lnTo>
                    <a:pt x="8646" y="3908"/>
                  </a:lnTo>
                  <a:lnTo>
                    <a:pt x="8451" y="3688"/>
                  </a:lnTo>
                  <a:lnTo>
                    <a:pt x="8305" y="3444"/>
                  </a:lnTo>
                  <a:lnTo>
                    <a:pt x="8158" y="3200"/>
                  </a:lnTo>
                  <a:lnTo>
                    <a:pt x="8060" y="2931"/>
                  </a:lnTo>
                  <a:lnTo>
                    <a:pt x="7963" y="2662"/>
                  </a:lnTo>
                  <a:lnTo>
                    <a:pt x="7816" y="2125"/>
                  </a:lnTo>
                  <a:lnTo>
                    <a:pt x="7743" y="1856"/>
                  </a:lnTo>
                  <a:lnTo>
                    <a:pt x="7645" y="1612"/>
                  </a:lnTo>
                  <a:lnTo>
                    <a:pt x="7523" y="1343"/>
                  </a:lnTo>
                  <a:lnTo>
                    <a:pt x="7376" y="1124"/>
                  </a:lnTo>
                  <a:lnTo>
                    <a:pt x="7181" y="855"/>
                  </a:lnTo>
                  <a:lnTo>
                    <a:pt x="6961" y="635"/>
                  </a:lnTo>
                  <a:lnTo>
                    <a:pt x="6717" y="464"/>
                  </a:lnTo>
                  <a:lnTo>
                    <a:pt x="6448" y="293"/>
                  </a:lnTo>
                  <a:lnTo>
                    <a:pt x="6180" y="171"/>
                  </a:lnTo>
                  <a:lnTo>
                    <a:pt x="5887" y="73"/>
                  </a:lnTo>
                  <a:lnTo>
                    <a:pt x="5594" y="25"/>
                  </a:lnTo>
                  <a:lnTo>
                    <a:pt x="5301"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296" name="Google Shape;1296;p48"/>
          <p:cNvGrpSpPr/>
          <p:nvPr/>
        </p:nvGrpSpPr>
        <p:grpSpPr>
          <a:xfrm>
            <a:off x="6359617" y="1877599"/>
            <a:ext cx="432570" cy="421334"/>
            <a:chOff x="5926225" y="921350"/>
            <a:chExt cx="517800" cy="504350"/>
          </a:xfrm>
        </p:grpSpPr>
        <p:sp>
          <p:nvSpPr>
            <p:cNvPr id="1297" name="Google Shape;1297;p48"/>
            <p:cNvSpPr/>
            <p:nvPr/>
          </p:nvSpPr>
          <p:spPr>
            <a:xfrm>
              <a:off x="5926225" y="921350"/>
              <a:ext cx="517800" cy="504350"/>
            </a:xfrm>
            <a:custGeom>
              <a:avLst/>
              <a:gdLst/>
              <a:ahLst/>
              <a:cxnLst/>
              <a:rect l="l" t="t" r="r" b="b"/>
              <a:pathLst>
                <a:path w="20712" h="20174" extrusionOk="0">
                  <a:moveTo>
                    <a:pt x="10356" y="2858"/>
                  </a:moveTo>
                  <a:lnTo>
                    <a:pt x="10722" y="2882"/>
                  </a:lnTo>
                  <a:lnTo>
                    <a:pt x="11089" y="2907"/>
                  </a:lnTo>
                  <a:lnTo>
                    <a:pt x="11455" y="2956"/>
                  </a:lnTo>
                  <a:lnTo>
                    <a:pt x="11821" y="3004"/>
                  </a:lnTo>
                  <a:lnTo>
                    <a:pt x="12163" y="3102"/>
                  </a:lnTo>
                  <a:lnTo>
                    <a:pt x="12505" y="3200"/>
                  </a:lnTo>
                  <a:lnTo>
                    <a:pt x="12847" y="3298"/>
                  </a:lnTo>
                  <a:lnTo>
                    <a:pt x="13165" y="3444"/>
                  </a:lnTo>
                  <a:lnTo>
                    <a:pt x="13482" y="3591"/>
                  </a:lnTo>
                  <a:lnTo>
                    <a:pt x="13800" y="3737"/>
                  </a:lnTo>
                  <a:lnTo>
                    <a:pt x="14093" y="3908"/>
                  </a:lnTo>
                  <a:lnTo>
                    <a:pt x="14386" y="4104"/>
                  </a:lnTo>
                  <a:lnTo>
                    <a:pt x="14679" y="4299"/>
                  </a:lnTo>
                  <a:lnTo>
                    <a:pt x="14948" y="4519"/>
                  </a:lnTo>
                  <a:lnTo>
                    <a:pt x="15216" y="4739"/>
                  </a:lnTo>
                  <a:lnTo>
                    <a:pt x="15460" y="4983"/>
                  </a:lnTo>
                  <a:lnTo>
                    <a:pt x="15705" y="5227"/>
                  </a:lnTo>
                  <a:lnTo>
                    <a:pt x="15925" y="5496"/>
                  </a:lnTo>
                  <a:lnTo>
                    <a:pt x="16144" y="5764"/>
                  </a:lnTo>
                  <a:lnTo>
                    <a:pt x="16340" y="6057"/>
                  </a:lnTo>
                  <a:lnTo>
                    <a:pt x="16535" y="6350"/>
                  </a:lnTo>
                  <a:lnTo>
                    <a:pt x="16706" y="6644"/>
                  </a:lnTo>
                  <a:lnTo>
                    <a:pt x="16853" y="6961"/>
                  </a:lnTo>
                  <a:lnTo>
                    <a:pt x="16999" y="7279"/>
                  </a:lnTo>
                  <a:lnTo>
                    <a:pt x="17146" y="7596"/>
                  </a:lnTo>
                  <a:lnTo>
                    <a:pt x="17243" y="7938"/>
                  </a:lnTo>
                  <a:lnTo>
                    <a:pt x="17341" y="8280"/>
                  </a:lnTo>
                  <a:lnTo>
                    <a:pt x="17439" y="8622"/>
                  </a:lnTo>
                  <a:lnTo>
                    <a:pt x="17488" y="8988"/>
                  </a:lnTo>
                  <a:lnTo>
                    <a:pt x="17536" y="9354"/>
                  </a:lnTo>
                  <a:lnTo>
                    <a:pt x="17561" y="9721"/>
                  </a:lnTo>
                  <a:lnTo>
                    <a:pt x="17585" y="10087"/>
                  </a:lnTo>
                  <a:lnTo>
                    <a:pt x="17561" y="10454"/>
                  </a:lnTo>
                  <a:lnTo>
                    <a:pt x="17536" y="10820"/>
                  </a:lnTo>
                  <a:lnTo>
                    <a:pt x="17488" y="11186"/>
                  </a:lnTo>
                  <a:lnTo>
                    <a:pt x="17439" y="11553"/>
                  </a:lnTo>
                  <a:lnTo>
                    <a:pt x="17341" y="11894"/>
                  </a:lnTo>
                  <a:lnTo>
                    <a:pt x="17243" y="12236"/>
                  </a:lnTo>
                  <a:lnTo>
                    <a:pt x="17146" y="12578"/>
                  </a:lnTo>
                  <a:lnTo>
                    <a:pt x="16999" y="12896"/>
                  </a:lnTo>
                  <a:lnTo>
                    <a:pt x="16853" y="13213"/>
                  </a:lnTo>
                  <a:lnTo>
                    <a:pt x="16706" y="13531"/>
                  </a:lnTo>
                  <a:lnTo>
                    <a:pt x="16535" y="13824"/>
                  </a:lnTo>
                  <a:lnTo>
                    <a:pt x="16340" y="14117"/>
                  </a:lnTo>
                  <a:lnTo>
                    <a:pt x="16144" y="14410"/>
                  </a:lnTo>
                  <a:lnTo>
                    <a:pt x="15925" y="14679"/>
                  </a:lnTo>
                  <a:lnTo>
                    <a:pt x="15705" y="14947"/>
                  </a:lnTo>
                  <a:lnTo>
                    <a:pt x="15460" y="15192"/>
                  </a:lnTo>
                  <a:lnTo>
                    <a:pt x="15216" y="15436"/>
                  </a:lnTo>
                  <a:lnTo>
                    <a:pt x="14948" y="15656"/>
                  </a:lnTo>
                  <a:lnTo>
                    <a:pt x="14679" y="15875"/>
                  </a:lnTo>
                  <a:lnTo>
                    <a:pt x="14386" y="16071"/>
                  </a:lnTo>
                  <a:lnTo>
                    <a:pt x="14093" y="16266"/>
                  </a:lnTo>
                  <a:lnTo>
                    <a:pt x="13800" y="16437"/>
                  </a:lnTo>
                  <a:lnTo>
                    <a:pt x="13482" y="16584"/>
                  </a:lnTo>
                  <a:lnTo>
                    <a:pt x="13165" y="16730"/>
                  </a:lnTo>
                  <a:lnTo>
                    <a:pt x="12847" y="16877"/>
                  </a:lnTo>
                  <a:lnTo>
                    <a:pt x="12505" y="16974"/>
                  </a:lnTo>
                  <a:lnTo>
                    <a:pt x="12163" y="17072"/>
                  </a:lnTo>
                  <a:lnTo>
                    <a:pt x="11821" y="17170"/>
                  </a:lnTo>
                  <a:lnTo>
                    <a:pt x="11455" y="17219"/>
                  </a:lnTo>
                  <a:lnTo>
                    <a:pt x="11089" y="17268"/>
                  </a:lnTo>
                  <a:lnTo>
                    <a:pt x="10722" y="17292"/>
                  </a:lnTo>
                  <a:lnTo>
                    <a:pt x="10356" y="17316"/>
                  </a:lnTo>
                  <a:lnTo>
                    <a:pt x="9990" y="17292"/>
                  </a:lnTo>
                  <a:lnTo>
                    <a:pt x="9623" y="17268"/>
                  </a:lnTo>
                  <a:lnTo>
                    <a:pt x="9257" y="17219"/>
                  </a:lnTo>
                  <a:lnTo>
                    <a:pt x="8891" y="17170"/>
                  </a:lnTo>
                  <a:lnTo>
                    <a:pt x="8549" y="17072"/>
                  </a:lnTo>
                  <a:lnTo>
                    <a:pt x="8207" y="16974"/>
                  </a:lnTo>
                  <a:lnTo>
                    <a:pt x="7865" y="16877"/>
                  </a:lnTo>
                  <a:lnTo>
                    <a:pt x="7547" y="16730"/>
                  </a:lnTo>
                  <a:lnTo>
                    <a:pt x="7230" y="16584"/>
                  </a:lnTo>
                  <a:lnTo>
                    <a:pt x="6912" y="16437"/>
                  </a:lnTo>
                  <a:lnTo>
                    <a:pt x="6619" y="16266"/>
                  </a:lnTo>
                  <a:lnTo>
                    <a:pt x="6326" y="16071"/>
                  </a:lnTo>
                  <a:lnTo>
                    <a:pt x="6033" y="15875"/>
                  </a:lnTo>
                  <a:lnTo>
                    <a:pt x="5765" y="15656"/>
                  </a:lnTo>
                  <a:lnTo>
                    <a:pt x="5496" y="15436"/>
                  </a:lnTo>
                  <a:lnTo>
                    <a:pt x="5252" y="15192"/>
                  </a:lnTo>
                  <a:lnTo>
                    <a:pt x="5007" y="14947"/>
                  </a:lnTo>
                  <a:lnTo>
                    <a:pt x="4788" y="14679"/>
                  </a:lnTo>
                  <a:lnTo>
                    <a:pt x="4568" y="14410"/>
                  </a:lnTo>
                  <a:lnTo>
                    <a:pt x="4372" y="14117"/>
                  </a:lnTo>
                  <a:lnTo>
                    <a:pt x="4177" y="13824"/>
                  </a:lnTo>
                  <a:lnTo>
                    <a:pt x="4006" y="13531"/>
                  </a:lnTo>
                  <a:lnTo>
                    <a:pt x="3860" y="13213"/>
                  </a:lnTo>
                  <a:lnTo>
                    <a:pt x="3713" y="12896"/>
                  </a:lnTo>
                  <a:lnTo>
                    <a:pt x="3566" y="12578"/>
                  </a:lnTo>
                  <a:lnTo>
                    <a:pt x="3469" y="12236"/>
                  </a:lnTo>
                  <a:lnTo>
                    <a:pt x="3371" y="11894"/>
                  </a:lnTo>
                  <a:lnTo>
                    <a:pt x="3273" y="11553"/>
                  </a:lnTo>
                  <a:lnTo>
                    <a:pt x="3225" y="11186"/>
                  </a:lnTo>
                  <a:lnTo>
                    <a:pt x="3176" y="10820"/>
                  </a:lnTo>
                  <a:lnTo>
                    <a:pt x="3151" y="10454"/>
                  </a:lnTo>
                  <a:lnTo>
                    <a:pt x="3127" y="10087"/>
                  </a:lnTo>
                  <a:lnTo>
                    <a:pt x="3151" y="9721"/>
                  </a:lnTo>
                  <a:lnTo>
                    <a:pt x="3176" y="9354"/>
                  </a:lnTo>
                  <a:lnTo>
                    <a:pt x="3225" y="8988"/>
                  </a:lnTo>
                  <a:lnTo>
                    <a:pt x="3273" y="8622"/>
                  </a:lnTo>
                  <a:lnTo>
                    <a:pt x="3371" y="8280"/>
                  </a:lnTo>
                  <a:lnTo>
                    <a:pt x="3469" y="7938"/>
                  </a:lnTo>
                  <a:lnTo>
                    <a:pt x="3566" y="7596"/>
                  </a:lnTo>
                  <a:lnTo>
                    <a:pt x="3713" y="7279"/>
                  </a:lnTo>
                  <a:lnTo>
                    <a:pt x="3860" y="6961"/>
                  </a:lnTo>
                  <a:lnTo>
                    <a:pt x="4006" y="6644"/>
                  </a:lnTo>
                  <a:lnTo>
                    <a:pt x="4177" y="6350"/>
                  </a:lnTo>
                  <a:lnTo>
                    <a:pt x="4372" y="6057"/>
                  </a:lnTo>
                  <a:lnTo>
                    <a:pt x="4568" y="5764"/>
                  </a:lnTo>
                  <a:lnTo>
                    <a:pt x="4788" y="5496"/>
                  </a:lnTo>
                  <a:lnTo>
                    <a:pt x="5007" y="5227"/>
                  </a:lnTo>
                  <a:lnTo>
                    <a:pt x="5252" y="4983"/>
                  </a:lnTo>
                  <a:lnTo>
                    <a:pt x="5496" y="4739"/>
                  </a:lnTo>
                  <a:lnTo>
                    <a:pt x="5765" y="4519"/>
                  </a:lnTo>
                  <a:lnTo>
                    <a:pt x="6033" y="4299"/>
                  </a:lnTo>
                  <a:lnTo>
                    <a:pt x="6326" y="4104"/>
                  </a:lnTo>
                  <a:lnTo>
                    <a:pt x="6619" y="3908"/>
                  </a:lnTo>
                  <a:lnTo>
                    <a:pt x="6912" y="3737"/>
                  </a:lnTo>
                  <a:lnTo>
                    <a:pt x="7230" y="3591"/>
                  </a:lnTo>
                  <a:lnTo>
                    <a:pt x="7547" y="3444"/>
                  </a:lnTo>
                  <a:lnTo>
                    <a:pt x="7865" y="3298"/>
                  </a:lnTo>
                  <a:lnTo>
                    <a:pt x="8207" y="3200"/>
                  </a:lnTo>
                  <a:lnTo>
                    <a:pt x="8549" y="3102"/>
                  </a:lnTo>
                  <a:lnTo>
                    <a:pt x="8891" y="3004"/>
                  </a:lnTo>
                  <a:lnTo>
                    <a:pt x="9257" y="2956"/>
                  </a:lnTo>
                  <a:lnTo>
                    <a:pt x="9623" y="2907"/>
                  </a:lnTo>
                  <a:lnTo>
                    <a:pt x="9990" y="2882"/>
                  </a:lnTo>
                  <a:lnTo>
                    <a:pt x="10356" y="2858"/>
                  </a:lnTo>
                  <a:close/>
                  <a:moveTo>
                    <a:pt x="8060" y="0"/>
                  </a:moveTo>
                  <a:lnTo>
                    <a:pt x="6717" y="2516"/>
                  </a:lnTo>
                  <a:lnTo>
                    <a:pt x="3908" y="2003"/>
                  </a:lnTo>
                  <a:lnTo>
                    <a:pt x="3786" y="4861"/>
                  </a:lnTo>
                  <a:lnTo>
                    <a:pt x="1026" y="5593"/>
                  </a:lnTo>
                  <a:lnTo>
                    <a:pt x="2174" y="8207"/>
                  </a:lnTo>
                  <a:lnTo>
                    <a:pt x="1" y="10087"/>
                  </a:lnTo>
                  <a:lnTo>
                    <a:pt x="2174" y="11968"/>
                  </a:lnTo>
                  <a:lnTo>
                    <a:pt x="1026" y="14581"/>
                  </a:lnTo>
                  <a:lnTo>
                    <a:pt x="3786" y="15314"/>
                  </a:lnTo>
                  <a:lnTo>
                    <a:pt x="3908" y="18171"/>
                  </a:lnTo>
                  <a:lnTo>
                    <a:pt x="6717" y="17658"/>
                  </a:lnTo>
                  <a:lnTo>
                    <a:pt x="8060" y="20174"/>
                  </a:lnTo>
                  <a:lnTo>
                    <a:pt x="10356" y="18489"/>
                  </a:lnTo>
                  <a:lnTo>
                    <a:pt x="12652" y="20174"/>
                  </a:lnTo>
                  <a:lnTo>
                    <a:pt x="13995" y="17658"/>
                  </a:lnTo>
                  <a:lnTo>
                    <a:pt x="16804" y="18171"/>
                  </a:lnTo>
                  <a:lnTo>
                    <a:pt x="16926" y="15314"/>
                  </a:lnTo>
                  <a:lnTo>
                    <a:pt x="19686" y="14581"/>
                  </a:lnTo>
                  <a:lnTo>
                    <a:pt x="18538" y="11968"/>
                  </a:lnTo>
                  <a:lnTo>
                    <a:pt x="20711" y="10087"/>
                  </a:lnTo>
                  <a:lnTo>
                    <a:pt x="18538" y="8207"/>
                  </a:lnTo>
                  <a:lnTo>
                    <a:pt x="19686" y="5593"/>
                  </a:lnTo>
                  <a:lnTo>
                    <a:pt x="16926" y="4861"/>
                  </a:lnTo>
                  <a:lnTo>
                    <a:pt x="16804" y="2003"/>
                  </a:lnTo>
                  <a:lnTo>
                    <a:pt x="13995" y="2516"/>
                  </a:lnTo>
                  <a:lnTo>
                    <a:pt x="12652" y="0"/>
                  </a:lnTo>
                  <a:lnTo>
                    <a:pt x="10356" y="1686"/>
                  </a:lnTo>
                  <a:lnTo>
                    <a:pt x="8060" y="0"/>
                  </a:lnTo>
                  <a:close/>
                </a:path>
              </a:pathLst>
            </a:custGeom>
            <a:solidFill>
              <a:srgbClr val="FF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F1C232"/>
                </a:solidFill>
              </a:endParaRPr>
            </a:p>
          </p:txBody>
        </p:sp>
        <p:sp>
          <p:nvSpPr>
            <p:cNvPr id="1298" name="Google Shape;1298;p48"/>
            <p:cNvSpPr/>
            <p:nvPr/>
          </p:nvSpPr>
          <p:spPr>
            <a:xfrm>
              <a:off x="6016600" y="1005000"/>
              <a:ext cx="337050" cy="337050"/>
            </a:xfrm>
            <a:custGeom>
              <a:avLst/>
              <a:gdLst/>
              <a:ahLst/>
              <a:cxnLst/>
              <a:rect l="l" t="t" r="r" b="b"/>
              <a:pathLst>
                <a:path w="13482" h="13482" extrusionOk="0">
                  <a:moveTo>
                    <a:pt x="6741" y="0"/>
                  </a:moveTo>
                  <a:lnTo>
                    <a:pt x="6399" y="25"/>
                  </a:lnTo>
                  <a:lnTo>
                    <a:pt x="6057" y="49"/>
                  </a:lnTo>
                  <a:lnTo>
                    <a:pt x="5715" y="98"/>
                  </a:lnTo>
                  <a:lnTo>
                    <a:pt x="5398" y="147"/>
                  </a:lnTo>
                  <a:lnTo>
                    <a:pt x="5056" y="220"/>
                  </a:lnTo>
                  <a:lnTo>
                    <a:pt x="4738" y="318"/>
                  </a:lnTo>
                  <a:lnTo>
                    <a:pt x="4421" y="416"/>
                  </a:lnTo>
                  <a:lnTo>
                    <a:pt x="4128" y="538"/>
                  </a:lnTo>
                  <a:lnTo>
                    <a:pt x="3835" y="684"/>
                  </a:lnTo>
                  <a:lnTo>
                    <a:pt x="3542" y="831"/>
                  </a:lnTo>
                  <a:lnTo>
                    <a:pt x="3249" y="977"/>
                  </a:lnTo>
                  <a:lnTo>
                    <a:pt x="2980" y="1173"/>
                  </a:lnTo>
                  <a:lnTo>
                    <a:pt x="2711" y="1344"/>
                  </a:lnTo>
                  <a:lnTo>
                    <a:pt x="2467" y="1539"/>
                  </a:lnTo>
                  <a:lnTo>
                    <a:pt x="2223" y="1759"/>
                  </a:lnTo>
                  <a:lnTo>
                    <a:pt x="1979" y="1979"/>
                  </a:lnTo>
                  <a:lnTo>
                    <a:pt x="1759" y="2223"/>
                  </a:lnTo>
                  <a:lnTo>
                    <a:pt x="1539" y="2467"/>
                  </a:lnTo>
                  <a:lnTo>
                    <a:pt x="1344" y="2711"/>
                  </a:lnTo>
                  <a:lnTo>
                    <a:pt x="1173" y="2980"/>
                  </a:lnTo>
                  <a:lnTo>
                    <a:pt x="977" y="3249"/>
                  </a:lnTo>
                  <a:lnTo>
                    <a:pt x="831" y="3542"/>
                  </a:lnTo>
                  <a:lnTo>
                    <a:pt x="684" y="3835"/>
                  </a:lnTo>
                  <a:lnTo>
                    <a:pt x="538" y="4128"/>
                  </a:lnTo>
                  <a:lnTo>
                    <a:pt x="416" y="4421"/>
                  </a:lnTo>
                  <a:lnTo>
                    <a:pt x="318" y="4738"/>
                  </a:lnTo>
                  <a:lnTo>
                    <a:pt x="220" y="5056"/>
                  </a:lnTo>
                  <a:lnTo>
                    <a:pt x="147" y="5398"/>
                  </a:lnTo>
                  <a:lnTo>
                    <a:pt x="98" y="5715"/>
                  </a:lnTo>
                  <a:lnTo>
                    <a:pt x="49" y="6057"/>
                  </a:lnTo>
                  <a:lnTo>
                    <a:pt x="25" y="6399"/>
                  </a:lnTo>
                  <a:lnTo>
                    <a:pt x="0" y="6741"/>
                  </a:lnTo>
                  <a:lnTo>
                    <a:pt x="25" y="7083"/>
                  </a:lnTo>
                  <a:lnTo>
                    <a:pt x="49" y="7425"/>
                  </a:lnTo>
                  <a:lnTo>
                    <a:pt x="98" y="7767"/>
                  </a:lnTo>
                  <a:lnTo>
                    <a:pt x="147" y="8084"/>
                  </a:lnTo>
                  <a:lnTo>
                    <a:pt x="220" y="8426"/>
                  </a:lnTo>
                  <a:lnTo>
                    <a:pt x="318" y="8744"/>
                  </a:lnTo>
                  <a:lnTo>
                    <a:pt x="416" y="9061"/>
                  </a:lnTo>
                  <a:lnTo>
                    <a:pt x="538" y="9354"/>
                  </a:lnTo>
                  <a:lnTo>
                    <a:pt x="684" y="9648"/>
                  </a:lnTo>
                  <a:lnTo>
                    <a:pt x="831" y="9941"/>
                  </a:lnTo>
                  <a:lnTo>
                    <a:pt x="977" y="10234"/>
                  </a:lnTo>
                  <a:lnTo>
                    <a:pt x="1173" y="10502"/>
                  </a:lnTo>
                  <a:lnTo>
                    <a:pt x="1344" y="10771"/>
                  </a:lnTo>
                  <a:lnTo>
                    <a:pt x="1539" y="11015"/>
                  </a:lnTo>
                  <a:lnTo>
                    <a:pt x="1759" y="11259"/>
                  </a:lnTo>
                  <a:lnTo>
                    <a:pt x="1979" y="11504"/>
                  </a:lnTo>
                  <a:lnTo>
                    <a:pt x="2223" y="11723"/>
                  </a:lnTo>
                  <a:lnTo>
                    <a:pt x="2467" y="11943"/>
                  </a:lnTo>
                  <a:lnTo>
                    <a:pt x="2711" y="12139"/>
                  </a:lnTo>
                  <a:lnTo>
                    <a:pt x="2980" y="12310"/>
                  </a:lnTo>
                  <a:lnTo>
                    <a:pt x="3249" y="12505"/>
                  </a:lnTo>
                  <a:lnTo>
                    <a:pt x="3542" y="12652"/>
                  </a:lnTo>
                  <a:lnTo>
                    <a:pt x="3835" y="12798"/>
                  </a:lnTo>
                  <a:lnTo>
                    <a:pt x="4128" y="12945"/>
                  </a:lnTo>
                  <a:lnTo>
                    <a:pt x="4421" y="13067"/>
                  </a:lnTo>
                  <a:lnTo>
                    <a:pt x="4738" y="13164"/>
                  </a:lnTo>
                  <a:lnTo>
                    <a:pt x="5056" y="13262"/>
                  </a:lnTo>
                  <a:lnTo>
                    <a:pt x="5398" y="13335"/>
                  </a:lnTo>
                  <a:lnTo>
                    <a:pt x="5715" y="13384"/>
                  </a:lnTo>
                  <a:lnTo>
                    <a:pt x="6057" y="13433"/>
                  </a:lnTo>
                  <a:lnTo>
                    <a:pt x="6399" y="13458"/>
                  </a:lnTo>
                  <a:lnTo>
                    <a:pt x="6741" y="13482"/>
                  </a:lnTo>
                  <a:lnTo>
                    <a:pt x="7083" y="13458"/>
                  </a:lnTo>
                  <a:lnTo>
                    <a:pt x="7425" y="13433"/>
                  </a:lnTo>
                  <a:lnTo>
                    <a:pt x="7767" y="13384"/>
                  </a:lnTo>
                  <a:lnTo>
                    <a:pt x="8084" y="13335"/>
                  </a:lnTo>
                  <a:lnTo>
                    <a:pt x="8426" y="13262"/>
                  </a:lnTo>
                  <a:lnTo>
                    <a:pt x="8744" y="13164"/>
                  </a:lnTo>
                  <a:lnTo>
                    <a:pt x="9061" y="13067"/>
                  </a:lnTo>
                  <a:lnTo>
                    <a:pt x="9354" y="12945"/>
                  </a:lnTo>
                  <a:lnTo>
                    <a:pt x="9647" y="12798"/>
                  </a:lnTo>
                  <a:lnTo>
                    <a:pt x="9940" y="12652"/>
                  </a:lnTo>
                  <a:lnTo>
                    <a:pt x="10234" y="12505"/>
                  </a:lnTo>
                  <a:lnTo>
                    <a:pt x="10502" y="12310"/>
                  </a:lnTo>
                  <a:lnTo>
                    <a:pt x="10771" y="12139"/>
                  </a:lnTo>
                  <a:lnTo>
                    <a:pt x="11015" y="11943"/>
                  </a:lnTo>
                  <a:lnTo>
                    <a:pt x="11259" y="11723"/>
                  </a:lnTo>
                  <a:lnTo>
                    <a:pt x="11504" y="11504"/>
                  </a:lnTo>
                  <a:lnTo>
                    <a:pt x="11723" y="11259"/>
                  </a:lnTo>
                  <a:lnTo>
                    <a:pt x="11943" y="11015"/>
                  </a:lnTo>
                  <a:lnTo>
                    <a:pt x="12139" y="10771"/>
                  </a:lnTo>
                  <a:lnTo>
                    <a:pt x="12310" y="10502"/>
                  </a:lnTo>
                  <a:lnTo>
                    <a:pt x="12505" y="10234"/>
                  </a:lnTo>
                  <a:lnTo>
                    <a:pt x="12651" y="9941"/>
                  </a:lnTo>
                  <a:lnTo>
                    <a:pt x="12798" y="9648"/>
                  </a:lnTo>
                  <a:lnTo>
                    <a:pt x="12945" y="9354"/>
                  </a:lnTo>
                  <a:lnTo>
                    <a:pt x="13067" y="9061"/>
                  </a:lnTo>
                  <a:lnTo>
                    <a:pt x="13164" y="8744"/>
                  </a:lnTo>
                  <a:lnTo>
                    <a:pt x="13262" y="8426"/>
                  </a:lnTo>
                  <a:lnTo>
                    <a:pt x="13335" y="8084"/>
                  </a:lnTo>
                  <a:lnTo>
                    <a:pt x="13384" y="7767"/>
                  </a:lnTo>
                  <a:lnTo>
                    <a:pt x="13433" y="7425"/>
                  </a:lnTo>
                  <a:lnTo>
                    <a:pt x="13457" y="7083"/>
                  </a:lnTo>
                  <a:lnTo>
                    <a:pt x="13482" y="6741"/>
                  </a:lnTo>
                  <a:lnTo>
                    <a:pt x="13457" y="6399"/>
                  </a:lnTo>
                  <a:lnTo>
                    <a:pt x="13433" y="6057"/>
                  </a:lnTo>
                  <a:lnTo>
                    <a:pt x="13384" y="5715"/>
                  </a:lnTo>
                  <a:lnTo>
                    <a:pt x="13335" y="5398"/>
                  </a:lnTo>
                  <a:lnTo>
                    <a:pt x="13262" y="5056"/>
                  </a:lnTo>
                  <a:lnTo>
                    <a:pt x="13164" y="4738"/>
                  </a:lnTo>
                  <a:lnTo>
                    <a:pt x="13067" y="4421"/>
                  </a:lnTo>
                  <a:lnTo>
                    <a:pt x="12945" y="4128"/>
                  </a:lnTo>
                  <a:lnTo>
                    <a:pt x="12798" y="3835"/>
                  </a:lnTo>
                  <a:lnTo>
                    <a:pt x="12651" y="3542"/>
                  </a:lnTo>
                  <a:lnTo>
                    <a:pt x="12505" y="3249"/>
                  </a:lnTo>
                  <a:lnTo>
                    <a:pt x="12310" y="2980"/>
                  </a:lnTo>
                  <a:lnTo>
                    <a:pt x="12139" y="2711"/>
                  </a:lnTo>
                  <a:lnTo>
                    <a:pt x="11943" y="2467"/>
                  </a:lnTo>
                  <a:lnTo>
                    <a:pt x="11723" y="2223"/>
                  </a:lnTo>
                  <a:lnTo>
                    <a:pt x="11504" y="1979"/>
                  </a:lnTo>
                  <a:lnTo>
                    <a:pt x="11259" y="1759"/>
                  </a:lnTo>
                  <a:lnTo>
                    <a:pt x="11015" y="1539"/>
                  </a:lnTo>
                  <a:lnTo>
                    <a:pt x="10771" y="1344"/>
                  </a:lnTo>
                  <a:lnTo>
                    <a:pt x="10502" y="1173"/>
                  </a:lnTo>
                  <a:lnTo>
                    <a:pt x="10234" y="977"/>
                  </a:lnTo>
                  <a:lnTo>
                    <a:pt x="9940" y="831"/>
                  </a:lnTo>
                  <a:lnTo>
                    <a:pt x="9647" y="684"/>
                  </a:lnTo>
                  <a:lnTo>
                    <a:pt x="9354" y="538"/>
                  </a:lnTo>
                  <a:lnTo>
                    <a:pt x="9061" y="416"/>
                  </a:lnTo>
                  <a:lnTo>
                    <a:pt x="8744" y="318"/>
                  </a:lnTo>
                  <a:lnTo>
                    <a:pt x="8426" y="220"/>
                  </a:lnTo>
                  <a:lnTo>
                    <a:pt x="8084" y="147"/>
                  </a:lnTo>
                  <a:lnTo>
                    <a:pt x="7767" y="98"/>
                  </a:lnTo>
                  <a:lnTo>
                    <a:pt x="7425" y="49"/>
                  </a:lnTo>
                  <a:lnTo>
                    <a:pt x="7083" y="25"/>
                  </a:lnTo>
                  <a:lnTo>
                    <a:pt x="6741" y="0"/>
                  </a:lnTo>
                  <a:close/>
                </a:path>
              </a:pathLst>
            </a:custGeom>
            <a:solidFill>
              <a:srgbClr val="FF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F1C232"/>
                </a:solidFill>
              </a:endParaRPr>
            </a:p>
          </p:txBody>
        </p:sp>
      </p:grpSp>
      <p:sp>
        <p:nvSpPr>
          <p:cNvPr id="1299" name="Google Shape;1299;p48"/>
          <p:cNvSpPr/>
          <p:nvPr/>
        </p:nvSpPr>
        <p:spPr>
          <a:xfrm>
            <a:off x="6553538" y="2113656"/>
            <a:ext cx="400950" cy="226498"/>
          </a:xfrm>
          <a:custGeom>
            <a:avLst/>
            <a:gdLst/>
            <a:ahLst/>
            <a:cxnLst/>
            <a:rect l="l" t="t" r="r" b="b"/>
            <a:pathLst>
              <a:path w="19198" h="10845" extrusionOk="0">
                <a:moveTo>
                  <a:pt x="7572" y="1"/>
                </a:moveTo>
                <a:lnTo>
                  <a:pt x="7108" y="25"/>
                </a:lnTo>
                <a:lnTo>
                  <a:pt x="6668" y="98"/>
                </a:lnTo>
                <a:lnTo>
                  <a:pt x="6229" y="196"/>
                </a:lnTo>
                <a:lnTo>
                  <a:pt x="5813" y="343"/>
                </a:lnTo>
                <a:lnTo>
                  <a:pt x="5423" y="538"/>
                </a:lnTo>
                <a:lnTo>
                  <a:pt x="5056" y="758"/>
                </a:lnTo>
                <a:lnTo>
                  <a:pt x="4714" y="1026"/>
                </a:lnTo>
                <a:lnTo>
                  <a:pt x="4397" y="1319"/>
                </a:lnTo>
                <a:lnTo>
                  <a:pt x="4104" y="1637"/>
                </a:lnTo>
                <a:lnTo>
                  <a:pt x="3835" y="1979"/>
                </a:lnTo>
                <a:lnTo>
                  <a:pt x="3615" y="2345"/>
                </a:lnTo>
                <a:lnTo>
                  <a:pt x="3420" y="2736"/>
                </a:lnTo>
                <a:lnTo>
                  <a:pt x="3273" y="3151"/>
                </a:lnTo>
                <a:lnTo>
                  <a:pt x="3151" y="3591"/>
                </a:lnTo>
                <a:lnTo>
                  <a:pt x="3102" y="4030"/>
                </a:lnTo>
                <a:lnTo>
                  <a:pt x="3078" y="4494"/>
                </a:lnTo>
                <a:lnTo>
                  <a:pt x="3078" y="4788"/>
                </a:lnTo>
                <a:lnTo>
                  <a:pt x="2712" y="4788"/>
                </a:lnTo>
                <a:lnTo>
                  <a:pt x="2419" y="4836"/>
                </a:lnTo>
                <a:lnTo>
                  <a:pt x="2125" y="4910"/>
                </a:lnTo>
                <a:lnTo>
                  <a:pt x="1832" y="5032"/>
                </a:lnTo>
                <a:lnTo>
                  <a:pt x="1588" y="5154"/>
                </a:lnTo>
                <a:lnTo>
                  <a:pt x="1320" y="5300"/>
                </a:lnTo>
                <a:lnTo>
                  <a:pt x="1100" y="5471"/>
                </a:lnTo>
                <a:lnTo>
                  <a:pt x="880" y="5667"/>
                </a:lnTo>
                <a:lnTo>
                  <a:pt x="685" y="5887"/>
                </a:lnTo>
                <a:lnTo>
                  <a:pt x="514" y="6131"/>
                </a:lnTo>
                <a:lnTo>
                  <a:pt x="367" y="6375"/>
                </a:lnTo>
                <a:lnTo>
                  <a:pt x="220" y="6644"/>
                </a:lnTo>
                <a:lnTo>
                  <a:pt x="123" y="6912"/>
                </a:lnTo>
                <a:lnTo>
                  <a:pt x="50" y="7205"/>
                </a:lnTo>
                <a:lnTo>
                  <a:pt x="1" y="7499"/>
                </a:lnTo>
                <a:lnTo>
                  <a:pt x="1" y="7816"/>
                </a:lnTo>
                <a:lnTo>
                  <a:pt x="1" y="8134"/>
                </a:lnTo>
                <a:lnTo>
                  <a:pt x="50" y="8427"/>
                </a:lnTo>
                <a:lnTo>
                  <a:pt x="123" y="8720"/>
                </a:lnTo>
                <a:lnTo>
                  <a:pt x="220" y="8988"/>
                </a:lnTo>
                <a:lnTo>
                  <a:pt x="367" y="9257"/>
                </a:lnTo>
                <a:lnTo>
                  <a:pt x="514" y="9501"/>
                </a:lnTo>
                <a:lnTo>
                  <a:pt x="685" y="9745"/>
                </a:lnTo>
                <a:lnTo>
                  <a:pt x="880" y="9965"/>
                </a:lnTo>
                <a:lnTo>
                  <a:pt x="1100" y="10161"/>
                </a:lnTo>
                <a:lnTo>
                  <a:pt x="1320" y="10332"/>
                </a:lnTo>
                <a:lnTo>
                  <a:pt x="1588" y="10478"/>
                </a:lnTo>
                <a:lnTo>
                  <a:pt x="1832" y="10600"/>
                </a:lnTo>
                <a:lnTo>
                  <a:pt x="2125" y="10722"/>
                </a:lnTo>
                <a:lnTo>
                  <a:pt x="2419" y="10796"/>
                </a:lnTo>
                <a:lnTo>
                  <a:pt x="2712" y="10844"/>
                </a:lnTo>
                <a:lnTo>
                  <a:pt x="16486" y="10844"/>
                </a:lnTo>
                <a:lnTo>
                  <a:pt x="16779" y="10796"/>
                </a:lnTo>
                <a:lnTo>
                  <a:pt x="17072" y="10722"/>
                </a:lnTo>
                <a:lnTo>
                  <a:pt x="17365" y="10600"/>
                </a:lnTo>
                <a:lnTo>
                  <a:pt x="17610" y="10478"/>
                </a:lnTo>
                <a:lnTo>
                  <a:pt x="17878" y="10332"/>
                </a:lnTo>
                <a:lnTo>
                  <a:pt x="18098" y="10161"/>
                </a:lnTo>
                <a:lnTo>
                  <a:pt x="18318" y="9965"/>
                </a:lnTo>
                <a:lnTo>
                  <a:pt x="18513" y="9745"/>
                </a:lnTo>
                <a:lnTo>
                  <a:pt x="18684" y="9501"/>
                </a:lnTo>
                <a:lnTo>
                  <a:pt x="18831" y="9257"/>
                </a:lnTo>
                <a:lnTo>
                  <a:pt x="18977" y="8988"/>
                </a:lnTo>
                <a:lnTo>
                  <a:pt x="19075" y="8720"/>
                </a:lnTo>
                <a:lnTo>
                  <a:pt x="19148" y="8427"/>
                </a:lnTo>
                <a:lnTo>
                  <a:pt x="19197" y="8134"/>
                </a:lnTo>
                <a:lnTo>
                  <a:pt x="19197" y="7816"/>
                </a:lnTo>
                <a:lnTo>
                  <a:pt x="19197" y="7499"/>
                </a:lnTo>
                <a:lnTo>
                  <a:pt x="19148" y="7205"/>
                </a:lnTo>
                <a:lnTo>
                  <a:pt x="19075" y="6912"/>
                </a:lnTo>
                <a:lnTo>
                  <a:pt x="18977" y="6644"/>
                </a:lnTo>
                <a:lnTo>
                  <a:pt x="18831" y="6375"/>
                </a:lnTo>
                <a:lnTo>
                  <a:pt x="18684" y="6131"/>
                </a:lnTo>
                <a:lnTo>
                  <a:pt x="18513" y="5887"/>
                </a:lnTo>
                <a:lnTo>
                  <a:pt x="18318" y="5667"/>
                </a:lnTo>
                <a:lnTo>
                  <a:pt x="18098" y="5471"/>
                </a:lnTo>
                <a:lnTo>
                  <a:pt x="17878" y="5300"/>
                </a:lnTo>
                <a:lnTo>
                  <a:pt x="17610" y="5154"/>
                </a:lnTo>
                <a:lnTo>
                  <a:pt x="17365" y="5032"/>
                </a:lnTo>
                <a:lnTo>
                  <a:pt x="17072" y="4910"/>
                </a:lnTo>
                <a:lnTo>
                  <a:pt x="16779" y="4836"/>
                </a:lnTo>
                <a:lnTo>
                  <a:pt x="16486" y="4788"/>
                </a:lnTo>
                <a:lnTo>
                  <a:pt x="15412" y="4788"/>
                </a:lnTo>
                <a:lnTo>
                  <a:pt x="15436" y="4494"/>
                </a:lnTo>
                <a:lnTo>
                  <a:pt x="15412" y="4201"/>
                </a:lnTo>
                <a:lnTo>
                  <a:pt x="15387" y="3933"/>
                </a:lnTo>
                <a:lnTo>
                  <a:pt x="15314" y="3664"/>
                </a:lnTo>
                <a:lnTo>
                  <a:pt x="15216" y="3420"/>
                </a:lnTo>
                <a:lnTo>
                  <a:pt x="15094" y="3176"/>
                </a:lnTo>
                <a:lnTo>
                  <a:pt x="14972" y="2956"/>
                </a:lnTo>
                <a:lnTo>
                  <a:pt x="14801" y="2736"/>
                </a:lnTo>
                <a:lnTo>
                  <a:pt x="14630" y="2541"/>
                </a:lnTo>
                <a:lnTo>
                  <a:pt x="14435" y="2370"/>
                </a:lnTo>
                <a:lnTo>
                  <a:pt x="14215" y="2199"/>
                </a:lnTo>
                <a:lnTo>
                  <a:pt x="13995" y="2077"/>
                </a:lnTo>
                <a:lnTo>
                  <a:pt x="13751" y="1954"/>
                </a:lnTo>
                <a:lnTo>
                  <a:pt x="13507" y="1857"/>
                </a:lnTo>
                <a:lnTo>
                  <a:pt x="13238" y="1784"/>
                </a:lnTo>
                <a:lnTo>
                  <a:pt x="12969" y="1759"/>
                </a:lnTo>
                <a:lnTo>
                  <a:pt x="12676" y="1735"/>
                </a:lnTo>
                <a:lnTo>
                  <a:pt x="12334" y="1759"/>
                </a:lnTo>
                <a:lnTo>
                  <a:pt x="11992" y="1832"/>
                </a:lnTo>
                <a:lnTo>
                  <a:pt x="11650" y="1930"/>
                </a:lnTo>
                <a:lnTo>
                  <a:pt x="11357" y="2077"/>
                </a:lnTo>
                <a:lnTo>
                  <a:pt x="11186" y="1857"/>
                </a:lnTo>
                <a:lnTo>
                  <a:pt x="11015" y="1637"/>
                </a:lnTo>
                <a:lnTo>
                  <a:pt x="10844" y="1417"/>
                </a:lnTo>
                <a:lnTo>
                  <a:pt x="10649" y="1222"/>
                </a:lnTo>
                <a:lnTo>
                  <a:pt x="10454" y="1051"/>
                </a:lnTo>
                <a:lnTo>
                  <a:pt x="10234" y="880"/>
                </a:lnTo>
                <a:lnTo>
                  <a:pt x="9990" y="709"/>
                </a:lnTo>
                <a:lnTo>
                  <a:pt x="9745" y="562"/>
                </a:lnTo>
                <a:lnTo>
                  <a:pt x="9501" y="440"/>
                </a:lnTo>
                <a:lnTo>
                  <a:pt x="9257" y="318"/>
                </a:lnTo>
                <a:lnTo>
                  <a:pt x="8988" y="220"/>
                </a:lnTo>
                <a:lnTo>
                  <a:pt x="8720" y="147"/>
                </a:lnTo>
                <a:lnTo>
                  <a:pt x="8427" y="74"/>
                </a:lnTo>
                <a:lnTo>
                  <a:pt x="8158" y="25"/>
                </a:lnTo>
                <a:lnTo>
                  <a:pt x="786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300" name="Google Shape;1300;p48"/>
          <p:cNvGrpSpPr/>
          <p:nvPr/>
        </p:nvGrpSpPr>
        <p:grpSpPr>
          <a:xfrm>
            <a:off x="7244605" y="1856979"/>
            <a:ext cx="432570" cy="421334"/>
            <a:chOff x="5926225" y="921350"/>
            <a:chExt cx="517800" cy="504350"/>
          </a:xfrm>
        </p:grpSpPr>
        <p:sp>
          <p:nvSpPr>
            <p:cNvPr id="1301" name="Google Shape;1301;p48"/>
            <p:cNvSpPr/>
            <p:nvPr/>
          </p:nvSpPr>
          <p:spPr>
            <a:xfrm>
              <a:off x="5926225" y="921350"/>
              <a:ext cx="517800" cy="504350"/>
            </a:xfrm>
            <a:custGeom>
              <a:avLst/>
              <a:gdLst/>
              <a:ahLst/>
              <a:cxnLst/>
              <a:rect l="l" t="t" r="r" b="b"/>
              <a:pathLst>
                <a:path w="20712" h="20174" extrusionOk="0">
                  <a:moveTo>
                    <a:pt x="10356" y="2858"/>
                  </a:moveTo>
                  <a:lnTo>
                    <a:pt x="10722" y="2882"/>
                  </a:lnTo>
                  <a:lnTo>
                    <a:pt x="11089" y="2907"/>
                  </a:lnTo>
                  <a:lnTo>
                    <a:pt x="11455" y="2956"/>
                  </a:lnTo>
                  <a:lnTo>
                    <a:pt x="11821" y="3004"/>
                  </a:lnTo>
                  <a:lnTo>
                    <a:pt x="12163" y="3102"/>
                  </a:lnTo>
                  <a:lnTo>
                    <a:pt x="12505" y="3200"/>
                  </a:lnTo>
                  <a:lnTo>
                    <a:pt x="12847" y="3298"/>
                  </a:lnTo>
                  <a:lnTo>
                    <a:pt x="13165" y="3444"/>
                  </a:lnTo>
                  <a:lnTo>
                    <a:pt x="13482" y="3591"/>
                  </a:lnTo>
                  <a:lnTo>
                    <a:pt x="13800" y="3737"/>
                  </a:lnTo>
                  <a:lnTo>
                    <a:pt x="14093" y="3908"/>
                  </a:lnTo>
                  <a:lnTo>
                    <a:pt x="14386" y="4104"/>
                  </a:lnTo>
                  <a:lnTo>
                    <a:pt x="14679" y="4299"/>
                  </a:lnTo>
                  <a:lnTo>
                    <a:pt x="14948" y="4519"/>
                  </a:lnTo>
                  <a:lnTo>
                    <a:pt x="15216" y="4739"/>
                  </a:lnTo>
                  <a:lnTo>
                    <a:pt x="15460" y="4983"/>
                  </a:lnTo>
                  <a:lnTo>
                    <a:pt x="15705" y="5227"/>
                  </a:lnTo>
                  <a:lnTo>
                    <a:pt x="15925" y="5496"/>
                  </a:lnTo>
                  <a:lnTo>
                    <a:pt x="16144" y="5764"/>
                  </a:lnTo>
                  <a:lnTo>
                    <a:pt x="16340" y="6057"/>
                  </a:lnTo>
                  <a:lnTo>
                    <a:pt x="16535" y="6350"/>
                  </a:lnTo>
                  <a:lnTo>
                    <a:pt x="16706" y="6644"/>
                  </a:lnTo>
                  <a:lnTo>
                    <a:pt x="16853" y="6961"/>
                  </a:lnTo>
                  <a:lnTo>
                    <a:pt x="16999" y="7279"/>
                  </a:lnTo>
                  <a:lnTo>
                    <a:pt x="17146" y="7596"/>
                  </a:lnTo>
                  <a:lnTo>
                    <a:pt x="17243" y="7938"/>
                  </a:lnTo>
                  <a:lnTo>
                    <a:pt x="17341" y="8280"/>
                  </a:lnTo>
                  <a:lnTo>
                    <a:pt x="17439" y="8622"/>
                  </a:lnTo>
                  <a:lnTo>
                    <a:pt x="17488" y="8988"/>
                  </a:lnTo>
                  <a:lnTo>
                    <a:pt x="17536" y="9354"/>
                  </a:lnTo>
                  <a:lnTo>
                    <a:pt x="17561" y="9721"/>
                  </a:lnTo>
                  <a:lnTo>
                    <a:pt x="17585" y="10087"/>
                  </a:lnTo>
                  <a:lnTo>
                    <a:pt x="17561" y="10454"/>
                  </a:lnTo>
                  <a:lnTo>
                    <a:pt x="17536" y="10820"/>
                  </a:lnTo>
                  <a:lnTo>
                    <a:pt x="17488" y="11186"/>
                  </a:lnTo>
                  <a:lnTo>
                    <a:pt x="17439" y="11553"/>
                  </a:lnTo>
                  <a:lnTo>
                    <a:pt x="17341" y="11894"/>
                  </a:lnTo>
                  <a:lnTo>
                    <a:pt x="17243" y="12236"/>
                  </a:lnTo>
                  <a:lnTo>
                    <a:pt x="17146" y="12578"/>
                  </a:lnTo>
                  <a:lnTo>
                    <a:pt x="16999" y="12896"/>
                  </a:lnTo>
                  <a:lnTo>
                    <a:pt x="16853" y="13213"/>
                  </a:lnTo>
                  <a:lnTo>
                    <a:pt x="16706" y="13531"/>
                  </a:lnTo>
                  <a:lnTo>
                    <a:pt x="16535" y="13824"/>
                  </a:lnTo>
                  <a:lnTo>
                    <a:pt x="16340" y="14117"/>
                  </a:lnTo>
                  <a:lnTo>
                    <a:pt x="16144" y="14410"/>
                  </a:lnTo>
                  <a:lnTo>
                    <a:pt x="15925" y="14679"/>
                  </a:lnTo>
                  <a:lnTo>
                    <a:pt x="15705" y="14947"/>
                  </a:lnTo>
                  <a:lnTo>
                    <a:pt x="15460" y="15192"/>
                  </a:lnTo>
                  <a:lnTo>
                    <a:pt x="15216" y="15436"/>
                  </a:lnTo>
                  <a:lnTo>
                    <a:pt x="14948" y="15656"/>
                  </a:lnTo>
                  <a:lnTo>
                    <a:pt x="14679" y="15875"/>
                  </a:lnTo>
                  <a:lnTo>
                    <a:pt x="14386" y="16071"/>
                  </a:lnTo>
                  <a:lnTo>
                    <a:pt x="14093" y="16266"/>
                  </a:lnTo>
                  <a:lnTo>
                    <a:pt x="13800" y="16437"/>
                  </a:lnTo>
                  <a:lnTo>
                    <a:pt x="13482" y="16584"/>
                  </a:lnTo>
                  <a:lnTo>
                    <a:pt x="13165" y="16730"/>
                  </a:lnTo>
                  <a:lnTo>
                    <a:pt x="12847" y="16877"/>
                  </a:lnTo>
                  <a:lnTo>
                    <a:pt x="12505" y="16974"/>
                  </a:lnTo>
                  <a:lnTo>
                    <a:pt x="12163" y="17072"/>
                  </a:lnTo>
                  <a:lnTo>
                    <a:pt x="11821" y="17170"/>
                  </a:lnTo>
                  <a:lnTo>
                    <a:pt x="11455" y="17219"/>
                  </a:lnTo>
                  <a:lnTo>
                    <a:pt x="11089" y="17268"/>
                  </a:lnTo>
                  <a:lnTo>
                    <a:pt x="10722" y="17292"/>
                  </a:lnTo>
                  <a:lnTo>
                    <a:pt x="10356" y="17316"/>
                  </a:lnTo>
                  <a:lnTo>
                    <a:pt x="9990" y="17292"/>
                  </a:lnTo>
                  <a:lnTo>
                    <a:pt x="9623" y="17268"/>
                  </a:lnTo>
                  <a:lnTo>
                    <a:pt x="9257" y="17219"/>
                  </a:lnTo>
                  <a:lnTo>
                    <a:pt x="8891" y="17170"/>
                  </a:lnTo>
                  <a:lnTo>
                    <a:pt x="8549" y="17072"/>
                  </a:lnTo>
                  <a:lnTo>
                    <a:pt x="8207" y="16974"/>
                  </a:lnTo>
                  <a:lnTo>
                    <a:pt x="7865" y="16877"/>
                  </a:lnTo>
                  <a:lnTo>
                    <a:pt x="7547" y="16730"/>
                  </a:lnTo>
                  <a:lnTo>
                    <a:pt x="7230" y="16584"/>
                  </a:lnTo>
                  <a:lnTo>
                    <a:pt x="6912" y="16437"/>
                  </a:lnTo>
                  <a:lnTo>
                    <a:pt x="6619" y="16266"/>
                  </a:lnTo>
                  <a:lnTo>
                    <a:pt x="6326" y="16071"/>
                  </a:lnTo>
                  <a:lnTo>
                    <a:pt x="6033" y="15875"/>
                  </a:lnTo>
                  <a:lnTo>
                    <a:pt x="5765" y="15656"/>
                  </a:lnTo>
                  <a:lnTo>
                    <a:pt x="5496" y="15436"/>
                  </a:lnTo>
                  <a:lnTo>
                    <a:pt x="5252" y="15192"/>
                  </a:lnTo>
                  <a:lnTo>
                    <a:pt x="5007" y="14947"/>
                  </a:lnTo>
                  <a:lnTo>
                    <a:pt x="4788" y="14679"/>
                  </a:lnTo>
                  <a:lnTo>
                    <a:pt x="4568" y="14410"/>
                  </a:lnTo>
                  <a:lnTo>
                    <a:pt x="4372" y="14117"/>
                  </a:lnTo>
                  <a:lnTo>
                    <a:pt x="4177" y="13824"/>
                  </a:lnTo>
                  <a:lnTo>
                    <a:pt x="4006" y="13531"/>
                  </a:lnTo>
                  <a:lnTo>
                    <a:pt x="3860" y="13213"/>
                  </a:lnTo>
                  <a:lnTo>
                    <a:pt x="3713" y="12896"/>
                  </a:lnTo>
                  <a:lnTo>
                    <a:pt x="3566" y="12578"/>
                  </a:lnTo>
                  <a:lnTo>
                    <a:pt x="3469" y="12236"/>
                  </a:lnTo>
                  <a:lnTo>
                    <a:pt x="3371" y="11894"/>
                  </a:lnTo>
                  <a:lnTo>
                    <a:pt x="3273" y="11553"/>
                  </a:lnTo>
                  <a:lnTo>
                    <a:pt x="3225" y="11186"/>
                  </a:lnTo>
                  <a:lnTo>
                    <a:pt x="3176" y="10820"/>
                  </a:lnTo>
                  <a:lnTo>
                    <a:pt x="3151" y="10454"/>
                  </a:lnTo>
                  <a:lnTo>
                    <a:pt x="3127" y="10087"/>
                  </a:lnTo>
                  <a:lnTo>
                    <a:pt x="3151" y="9721"/>
                  </a:lnTo>
                  <a:lnTo>
                    <a:pt x="3176" y="9354"/>
                  </a:lnTo>
                  <a:lnTo>
                    <a:pt x="3225" y="8988"/>
                  </a:lnTo>
                  <a:lnTo>
                    <a:pt x="3273" y="8622"/>
                  </a:lnTo>
                  <a:lnTo>
                    <a:pt x="3371" y="8280"/>
                  </a:lnTo>
                  <a:lnTo>
                    <a:pt x="3469" y="7938"/>
                  </a:lnTo>
                  <a:lnTo>
                    <a:pt x="3566" y="7596"/>
                  </a:lnTo>
                  <a:lnTo>
                    <a:pt x="3713" y="7279"/>
                  </a:lnTo>
                  <a:lnTo>
                    <a:pt x="3860" y="6961"/>
                  </a:lnTo>
                  <a:lnTo>
                    <a:pt x="4006" y="6644"/>
                  </a:lnTo>
                  <a:lnTo>
                    <a:pt x="4177" y="6350"/>
                  </a:lnTo>
                  <a:lnTo>
                    <a:pt x="4372" y="6057"/>
                  </a:lnTo>
                  <a:lnTo>
                    <a:pt x="4568" y="5764"/>
                  </a:lnTo>
                  <a:lnTo>
                    <a:pt x="4788" y="5496"/>
                  </a:lnTo>
                  <a:lnTo>
                    <a:pt x="5007" y="5227"/>
                  </a:lnTo>
                  <a:lnTo>
                    <a:pt x="5252" y="4983"/>
                  </a:lnTo>
                  <a:lnTo>
                    <a:pt x="5496" y="4739"/>
                  </a:lnTo>
                  <a:lnTo>
                    <a:pt x="5765" y="4519"/>
                  </a:lnTo>
                  <a:lnTo>
                    <a:pt x="6033" y="4299"/>
                  </a:lnTo>
                  <a:lnTo>
                    <a:pt x="6326" y="4104"/>
                  </a:lnTo>
                  <a:lnTo>
                    <a:pt x="6619" y="3908"/>
                  </a:lnTo>
                  <a:lnTo>
                    <a:pt x="6912" y="3737"/>
                  </a:lnTo>
                  <a:lnTo>
                    <a:pt x="7230" y="3591"/>
                  </a:lnTo>
                  <a:lnTo>
                    <a:pt x="7547" y="3444"/>
                  </a:lnTo>
                  <a:lnTo>
                    <a:pt x="7865" y="3298"/>
                  </a:lnTo>
                  <a:lnTo>
                    <a:pt x="8207" y="3200"/>
                  </a:lnTo>
                  <a:lnTo>
                    <a:pt x="8549" y="3102"/>
                  </a:lnTo>
                  <a:lnTo>
                    <a:pt x="8891" y="3004"/>
                  </a:lnTo>
                  <a:lnTo>
                    <a:pt x="9257" y="2956"/>
                  </a:lnTo>
                  <a:lnTo>
                    <a:pt x="9623" y="2907"/>
                  </a:lnTo>
                  <a:lnTo>
                    <a:pt x="9990" y="2882"/>
                  </a:lnTo>
                  <a:lnTo>
                    <a:pt x="10356" y="2858"/>
                  </a:lnTo>
                  <a:close/>
                  <a:moveTo>
                    <a:pt x="8060" y="0"/>
                  </a:moveTo>
                  <a:lnTo>
                    <a:pt x="6717" y="2516"/>
                  </a:lnTo>
                  <a:lnTo>
                    <a:pt x="3908" y="2003"/>
                  </a:lnTo>
                  <a:lnTo>
                    <a:pt x="3786" y="4861"/>
                  </a:lnTo>
                  <a:lnTo>
                    <a:pt x="1026" y="5593"/>
                  </a:lnTo>
                  <a:lnTo>
                    <a:pt x="2174" y="8207"/>
                  </a:lnTo>
                  <a:lnTo>
                    <a:pt x="1" y="10087"/>
                  </a:lnTo>
                  <a:lnTo>
                    <a:pt x="2174" y="11968"/>
                  </a:lnTo>
                  <a:lnTo>
                    <a:pt x="1026" y="14581"/>
                  </a:lnTo>
                  <a:lnTo>
                    <a:pt x="3786" y="15314"/>
                  </a:lnTo>
                  <a:lnTo>
                    <a:pt x="3908" y="18171"/>
                  </a:lnTo>
                  <a:lnTo>
                    <a:pt x="6717" y="17658"/>
                  </a:lnTo>
                  <a:lnTo>
                    <a:pt x="8060" y="20174"/>
                  </a:lnTo>
                  <a:lnTo>
                    <a:pt x="10356" y="18489"/>
                  </a:lnTo>
                  <a:lnTo>
                    <a:pt x="12652" y="20174"/>
                  </a:lnTo>
                  <a:lnTo>
                    <a:pt x="13995" y="17658"/>
                  </a:lnTo>
                  <a:lnTo>
                    <a:pt x="16804" y="18171"/>
                  </a:lnTo>
                  <a:lnTo>
                    <a:pt x="16926" y="15314"/>
                  </a:lnTo>
                  <a:lnTo>
                    <a:pt x="19686" y="14581"/>
                  </a:lnTo>
                  <a:lnTo>
                    <a:pt x="18538" y="11968"/>
                  </a:lnTo>
                  <a:lnTo>
                    <a:pt x="20711" y="10087"/>
                  </a:lnTo>
                  <a:lnTo>
                    <a:pt x="18538" y="8207"/>
                  </a:lnTo>
                  <a:lnTo>
                    <a:pt x="19686" y="5593"/>
                  </a:lnTo>
                  <a:lnTo>
                    <a:pt x="16926" y="4861"/>
                  </a:lnTo>
                  <a:lnTo>
                    <a:pt x="16804" y="2003"/>
                  </a:lnTo>
                  <a:lnTo>
                    <a:pt x="13995" y="2516"/>
                  </a:lnTo>
                  <a:lnTo>
                    <a:pt x="12652" y="0"/>
                  </a:lnTo>
                  <a:lnTo>
                    <a:pt x="10356" y="1686"/>
                  </a:lnTo>
                  <a:lnTo>
                    <a:pt x="8060" y="0"/>
                  </a:lnTo>
                  <a:close/>
                </a:path>
              </a:pathLst>
            </a:custGeom>
            <a:noFill/>
            <a:ln w="9525" cap="flat" cmpd="sng">
              <a:solidFill>
                <a:srgbClr val="FFFF00"/>
              </a:solidFill>
              <a:prstDash val="solid"/>
              <a:bevel/>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02" name="Google Shape;1302;p48"/>
            <p:cNvSpPr/>
            <p:nvPr/>
          </p:nvSpPr>
          <p:spPr>
            <a:xfrm>
              <a:off x="6016600" y="1005000"/>
              <a:ext cx="337050" cy="337050"/>
            </a:xfrm>
            <a:custGeom>
              <a:avLst/>
              <a:gdLst/>
              <a:ahLst/>
              <a:cxnLst/>
              <a:rect l="l" t="t" r="r" b="b"/>
              <a:pathLst>
                <a:path w="13482" h="13482" extrusionOk="0">
                  <a:moveTo>
                    <a:pt x="6741" y="0"/>
                  </a:moveTo>
                  <a:lnTo>
                    <a:pt x="6399" y="25"/>
                  </a:lnTo>
                  <a:lnTo>
                    <a:pt x="6057" y="49"/>
                  </a:lnTo>
                  <a:lnTo>
                    <a:pt x="5715" y="98"/>
                  </a:lnTo>
                  <a:lnTo>
                    <a:pt x="5398" y="147"/>
                  </a:lnTo>
                  <a:lnTo>
                    <a:pt x="5056" y="220"/>
                  </a:lnTo>
                  <a:lnTo>
                    <a:pt x="4738" y="318"/>
                  </a:lnTo>
                  <a:lnTo>
                    <a:pt x="4421" y="416"/>
                  </a:lnTo>
                  <a:lnTo>
                    <a:pt x="4128" y="538"/>
                  </a:lnTo>
                  <a:lnTo>
                    <a:pt x="3835" y="684"/>
                  </a:lnTo>
                  <a:lnTo>
                    <a:pt x="3542" y="831"/>
                  </a:lnTo>
                  <a:lnTo>
                    <a:pt x="3249" y="977"/>
                  </a:lnTo>
                  <a:lnTo>
                    <a:pt x="2980" y="1173"/>
                  </a:lnTo>
                  <a:lnTo>
                    <a:pt x="2711" y="1344"/>
                  </a:lnTo>
                  <a:lnTo>
                    <a:pt x="2467" y="1539"/>
                  </a:lnTo>
                  <a:lnTo>
                    <a:pt x="2223" y="1759"/>
                  </a:lnTo>
                  <a:lnTo>
                    <a:pt x="1979" y="1979"/>
                  </a:lnTo>
                  <a:lnTo>
                    <a:pt x="1759" y="2223"/>
                  </a:lnTo>
                  <a:lnTo>
                    <a:pt x="1539" y="2467"/>
                  </a:lnTo>
                  <a:lnTo>
                    <a:pt x="1344" y="2711"/>
                  </a:lnTo>
                  <a:lnTo>
                    <a:pt x="1173" y="2980"/>
                  </a:lnTo>
                  <a:lnTo>
                    <a:pt x="977" y="3249"/>
                  </a:lnTo>
                  <a:lnTo>
                    <a:pt x="831" y="3542"/>
                  </a:lnTo>
                  <a:lnTo>
                    <a:pt x="684" y="3835"/>
                  </a:lnTo>
                  <a:lnTo>
                    <a:pt x="538" y="4128"/>
                  </a:lnTo>
                  <a:lnTo>
                    <a:pt x="416" y="4421"/>
                  </a:lnTo>
                  <a:lnTo>
                    <a:pt x="318" y="4738"/>
                  </a:lnTo>
                  <a:lnTo>
                    <a:pt x="220" y="5056"/>
                  </a:lnTo>
                  <a:lnTo>
                    <a:pt x="147" y="5398"/>
                  </a:lnTo>
                  <a:lnTo>
                    <a:pt x="98" y="5715"/>
                  </a:lnTo>
                  <a:lnTo>
                    <a:pt x="49" y="6057"/>
                  </a:lnTo>
                  <a:lnTo>
                    <a:pt x="25" y="6399"/>
                  </a:lnTo>
                  <a:lnTo>
                    <a:pt x="0" y="6741"/>
                  </a:lnTo>
                  <a:lnTo>
                    <a:pt x="25" y="7083"/>
                  </a:lnTo>
                  <a:lnTo>
                    <a:pt x="49" y="7425"/>
                  </a:lnTo>
                  <a:lnTo>
                    <a:pt x="98" y="7767"/>
                  </a:lnTo>
                  <a:lnTo>
                    <a:pt x="147" y="8084"/>
                  </a:lnTo>
                  <a:lnTo>
                    <a:pt x="220" y="8426"/>
                  </a:lnTo>
                  <a:lnTo>
                    <a:pt x="318" y="8744"/>
                  </a:lnTo>
                  <a:lnTo>
                    <a:pt x="416" y="9061"/>
                  </a:lnTo>
                  <a:lnTo>
                    <a:pt x="538" y="9354"/>
                  </a:lnTo>
                  <a:lnTo>
                    <a:pt x="684" y="9648"/>
                  </a:lnTo>
                  <a:lnTo>
                    <a:pt x="831" y="9941"/>
                  </a:lnTo>
                  <a:lnTo>
                    <a:pt x="977" y="10234"/>
                  </a:lnTo>
                  <a:lnTo>
                    <a:pt x="1173" y="10502"/>
                  </a:lnTo>
                  <a:lnTo>
                    <a:pt x="1344" y="10771"/>
                  </a:lnTo>
                  <a:lnTo>
                    <a:pt x="1539" y="11015"/>
                  </a:lnTo>
                  <a:lnTo>
                    <a:pt x="1759" y="11259"/>
                  </a:lnTo>
                  <a:lnTo>
                    <a:pt x="1979" y="11504"/>
                  </a:lnTo>
                  <a:lnTo>
                    <a:pt x="2223" y="11723"/>
                  </a:lnTo>
                  <a:lnTo>
                    <a:pt x="2467" y="11943"/>
                  </a:lnTo>
                  <a:lnTo>
                    <a:pt x="2711" y="12139"/>
                  </a:lnTo>
                  <a:lnTo>
                    <a:pt x="2980" y="12310"/>
                  </a:lnTo>
                  <a:lnTo>
                    <a:pt x="3249" y="12505"/>
                  </a:lnTo>
                  <a:lnTo>
                    <a:pt x="3542" y="12652"/>
                  </a:lnTo>
                  <a:lnTo>
                    <a:pt x="3835" y="12798"/>
                  </a:lnTo>
                  <a:lnTo>
                    <a:pt x="4128" y="12945"/>
                  </a:lnTo>
                  <a:lnTo>
                    <a:pt x="4421" y="13067"/>
                  </a:lnTo>
                  <a:lnTo>
                    <a:pt x="4738" y="13164"/>
                  </a:lnTo>
                  <a:lnTo>
                    <a:pt x="5056" y="13262"/>
                  </a:lnTo>
                  <a:lnTo>
                    <a:pt x="5398" y="13335"/>
                  </a:lnTo>
                  <a:lnTo>
                    <a:pt x="5715" y="13384"/>
                  </a:lnTo>
                  <a:lnTo>
                    <a:pt x="6057" y="13433"/>
                  </a:lnTo>
                  <a:lnTo>
                    <a:pt x="6399" y="13458"/>
                  </a:lnTo>
                  <a:lnTo>
                    <a:pt x="6741" y="13482"/>
                  </a:lnTo>
                  <a:lnTo>
                    <a:pt x="7083" y="13458"/>
                  </a:lnTo>
                  <a:lnTo>
                    <a:pt x="7425" y="13433"/>
                  </a:lnTo>
                  <a:lnTo>
                    <a:pt x="7767" y="13384"/>
                  </a:lnTo>
                  <a:lnTo>
                    <a:pt x="8084" y="13335"/>
                  </a:lnTo>
                  <a:lnTo>
                    <a:pt x="8426" y="13262"/>
                  </a:lnTo>
                  <a:lnTo>
                    <a:pt x="8744" y="13164"/>
                  </a:lnTo>
                  <a:lnTo>
                    <a:pt x="9061" y="13067"/>
                  </a:lnTo>
                  <a:lnTo>
                    <a:pt x="9354" y="12945"/>
                  </a:lnTo>
                  <a:lnTo>
                    <a:pt x="9647" y="12798"/>
                  </a:lnTo>
                  <a:lnTo>
                    <a:pt x="9940" y="12652"/>
                  </a:lnTo>
                  <a:lnTo>
                    <a:pt x="10234" y="12505"/>
                  </a:lnTo>
                  <a:lnTo>
                    <a:pt x="10502" y="12310"/>
                  </a:lnTo>
                  <a:lnTo>
                    <a:pt x="10771" y="12139"/>
                  </a:lnTo>
                  <a:lnTo>
                    <a:pt x="11015" y="11943"/>
                  </a:lnTo>
                  <a:lnTo>
                    <a:pt x="11259" y="11723"/>
                  </a:lnTo>
                  <a:lnTo>
                    <a:pt x="11504" y="11504"/>
                  </a:lnTo>
                  <a:lnTo>
                    <a:pt x="11723" y="11259"/>
                  </a:lnTo>
                  <a:lnTo>
                    <a:pt x="11943" y="11015"/>
                  </a:lnTo>
                  <a:lnTo>
                    <a:pt x="12139" y="10771"/>
                  </a:lnTo>
                  <a:lnTo>
                    <a:pt x="12310" y="10502"/>
                  </a:lnTo>
                  <a:lnTo>
                    <a:pt x="12505" y="10234"/>
                  </a:lnTo>
                  <a:lnTo>
                    <a:pt x="12651" y="9941"/>
                  </a:lnTo>
                  <a:lnTo>
                    <a:pt x="12798" y="9648"/>
                  </a:lnTo>
                  <a:lnTo>
                    <a:pt x="12945" y="9354"/>
                  </a:lnTo>
                  <a:lnTo>
                    <a:pt x="13067" y="9061"/>
                  </a:lnTo>
                  <a:lnTo>
                    <a:pt x="13164" y="8744"/>
                  </a:lnTo>
                  <a:lnTo>
                    <a:pt x="13262" y="8426"/>
                  </a:lnTo>
                  <a:lnTo>
                    <a:pt x="13335" y="8084"/>
                  </a:lnTo>
                  <a:lnTo>
                    <a:pt x="13384" y="7767"/>
                  </a:lnTo>
                  <a:lnTo>
                    <a:pt x="13433" y="7425"/>
                  </a:lnTo>
                  <a:lnTo>
                    <a:pt x="13457" y="7083"/>
                  </a:lnTo>
                  <a:lnTo>
                    <a:pt x="13482" y="6741"/>
                  </a:lnTo>
                  <a:lnTo>
                    <a:pt x="13457" y="6399"/>
                  </a:lnTo>
                  <a:lnTo>
                    <a:pt x="13433" y="6057"/>
                  </a:lnTo>
                  <a:lnTo>
                    <a:pt x="13384" y="5715"/>
                  </a:lnTo>
                  <a:lnTo>
                    <a:pt x="13335" y="5398"/>
                  </a:lnTo>
                  <a:lnTo>
                    <a:pt x="13262" y="5056"/>
                  </a:lnTo>
                  <a:lnTo>
                    <a:pt x="13164" y="4738"/>
                  </a:lnTo>
                  <a:lnTo>
                    <a:pt x="13067" y="4421"/>
                  </a:lnTo>
                  <a:lnTo>
                    <a:pt x="12945" y="4128"/>
                  </a:lnTo>
                  <a:lnTo>
                    <a:pt x="12798" y="3835"/>
                  </a:lnTo>
                  <a:lnTo>
                    <a:pt x="12651" y="3542"/>
                  </a:lnTo>
                  <a:lnTo>
                    <a:pt x="12505" y="3249"/>
                  </a:lnTo>
                  <a:lnTo>
                    <a:pt x="12310" y="2980"/>
                  </a:lnTo>
                  <a:lnTo>
                    <a:pt x="12139" y="2711"/>
                  </a:lnTo>
                  <a:lnTo>
                    <a:pt x="11943" y="2467"/>
                  </a:lnTo>
                  <a:lnTo>
                    <a:pt x="11723" y="2223"/>
                  </a:lnTo>
                  <a:lnTo>
                    <a:pt x="11504" y="1979"/>
                  </a:lnTo>
                  <a:lnTo>
                    <a:pt x="11259" y="1759"/>
                  </a:lnTo>
                  <a:lnTo>
                    <a:pt x="11015" y="1539"/>
                  </a:lnTo>
                  <a:lnTo>
                    <a:pt x="10771" y="1344"/>
                  </a:lnTo>
                  <a:lnTo>
                    <a:pt x="10502" y="1173"/>
                  </a:lnTo>
                  <a:lnTo>
                    <a:pt x="10234" y="977"/>
                  </a:lnTo>
                  <a:lnTo>
                    <a:pt x="9940" y="831"/>
                  </a:lnTo>
                  <a:lnTo>
                    <a:pt x="9647" y="684"/>
                  </a:lnTo>
                  <a:lnTo>
                    <a:pt x="9354" y="538"/>
                  </a:lnTo>
                  <a:lnTo>
                    <a:pt x="9061" y="416"/>
                  </a:lnTo>
                  <a:lnTo>
                    <a:pt x="8744" y="318"/>
                  </a:lnTo>
                  <a:lnTo>
                    <a:pt x="8426" y="220"/>
                  </a:lnTo>
                  <a:lnTo>
                    <a:pt x="8084" y="147"/>
                  </a:lnTo>
                  <a:lnTo>
                    <a:pt x="7767" y="98"/>
                  </a:lnTo>
                  <a:lnTo>
                    <a:pt x="7425" y="49"/>
                  </a:lnTo>
                  <a:lnTo>
                    <a:pt x="7083" y="25"/>
                  </a:lnTo>
                  <a:lnTo>
                    <a:pt x="6741" y="0"/>
                  </a:lnTo>
                  <a:close/>
                </a:path>
              </a:pathLst>
            </a:custGeom>
            <a:noFill/>
            <a:ln w="9525" cap="flat" cmpd="sng">
              <a:solidFill>
                <a:srgbClr val="FFFF00"/>
              </a:solidFill>
              <a:prstDash val="solid"/>
              <a:bevel/>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303" name="Google Shape;1303;p48"/>
          <p:cNvSpPr/>
          <p:nvPr/>
        </p:nvSpPr>
        <p:spPr>
          <a:xfrm>
            <a:off x="7438526" y="2093036"/>
            <a:ext cx="400950" cy="226498"/>
          </a:xfrm>
          <a:custGeom>
            <a:avLst/>
            <a:gdLst/>
            <a:ahLst/>
            <a:cxnLst/>
            <a:rect l="l" t="t" r="r" b="b"/>
            <a:pathLst>
              <a:path w="19198" h="10845" extrusionOk="0">
                <a:moveTo>
                  <a:pt x="7572" y="1"/>
                </a:moveTo>
                <a:lnTo>
                  <a:pt x="7108" y="25"/>
                </a:lnTo>
                <a:lnTo>
                  <a:pt x="6668" y="98"/>
                </a:lnTo>
                <a:lnTo>
                  <a:pt x="6229" y="196"/>
                </a:lnTo>
                <a:lnTo>
                  <a:pt x="5813" y="343"/>
                </a:lnTo>
                <a:lnTo>
                  <a:pt x="5423" y="538"/>
                </a:lnTo>
                <a:lnTo>
                  <a:pt x="5056" y="758"/>
                </a:lnTo>
                <a:lnTo>
                  <a:pt x="4714" y="1026"/>
                </a:lnTo>
                <a:lnTo>
                  <a:pt x="4397" y="1319"/>
                </a:lnTo>
                <a:lnTo>
                  <a:pt x="4104" y="1637"/>
                </a:lnTo>
                <a:lnTo>
                  <a:pt x="3835" y="1979"/>
                </a:lnTo>
                <a:lnTo>
                  <a:pt x="3615" y="2345"/>
                </a:lnTo>
                <a:lnTo>
                  <a:pt x="3420" y="2736"/>
                </a:lnTo>
                <a:lnTo>
                  <a:pt x="3273" y="3151"/>
                </a:lnTo>
                <a:lnTo>
                  <a:pt x="3151" y="3591"/>
                </a:lnTo>
                <a:lnTo>
                  <a:pt x="3102" y="4030"/>
                </a:lnTo>
                <a:lnTo>
                  <a:pt x="3078" y="4494"/>
                </a:lnTo>
                <a:lnTo>
                  <a:pt x="3078" y="4788"/>
                </a:lnTo>
                <a:lnTo>
                  <a:pt x="2712" y="4788"/>
                </a:lnTo>
                <a:lnTo>
                  <a:pt x="2419" y="4836"/>
                </a:lnTo>
                <a:lnTo>
                  <a:pt x="2125" y="4910"/>
                </a:lnTo>
                <a:lnTo>
                  <a:pt x="1832" y="5032"/>
                </a:lnTo>
                <a:lnTo>
                  <a:pt x="1588" y="5154"/>
                </a:lnTo>
                <a:lnTo>
                  <a:pt x="1320" y="5300"/>
                </a:lnTo>
                <a:lnTo>
                  <a:pt x="1100" y="5471"/>
                </a:lnTo>
                <a:lnTo>
                  <a:pt x="880" y="5667"/>
                </a:lnTo>
                <a:lnTo>
                  <a:pt x="685" y="5887"/>
                </a:lnTo>
                <a:lnTo>
                  <a:pt x="514" y="6131"/>
                </a:lnTo>
                <a:lnTo>
                  <a:pt x="367" y="6375"/>
                </a:lnTo>
                <a:lnTo>
                  <a:pt x="220" y="6644"/>
                </a:lnTo>
                <a:lnTo>
                  <a:pt x="123" y="6912"/>
                </a:lnTo>
                <a:lnTo>
                  <a:pt x="50" y="7205"/>
                </a:lnTo>
                <a:lnTo>
                  <a:pt x="1" y="7499"/>
                </a:lnTo>
                <a:lnTo>
                  <a:pt x="1" y="7816"/>
                </a:lnTo>
                <a:lnTo>
                  <a:pt x="1" y="8134"/>
                </a:lnTo>
                <a:lnTo>
                  <a:pt x="50" y="8427"/>
                </a:lnTo>
                <a:lnTo>
                  <a:pt x="123" y="8720"/>
                </a:lnTo>
                <a:lnTo>
                  <a:pt x="220" y="8988"/>
                </a:lnTo>
                <a:lnTo>
                  <a:pt x="367" y="9257"/>
                </a:lnTo>
                <a:lnTo>
                  <a:pt x="514" y="9501"/>
                </a:lnTo>
                <a:lnTo>
                  <a:pt x="685" y="9745"/>
                </a:lnTo>
                <a:lnTo>
                  <a:pt x="880" y="9965"/>
                </a:lnTo>
                <a:lnTo>
                  <a:pt x="1100" y="10161"/>
                </a:lnTo>
                <a:lnTo>
                  <a:pt x="1320" y="10332"/>
                </a:lnTo>
                <a:lnTo>
                  <a:pt x="1588" y="10478"/>
                </a:lnTo>
                <a:lnTo>
                  <a:pt x="1832" y="10600"/>
                </a:lnTo>
                <a:lnTo>
                  <a:pt x="2125" y="10722"/>
                </a:lnTo>
                <a:lnTo>
                  <a:pt x="2419" y="10796"/>
                </a:lnTo>
                <a:lnTo>
                  <a:pt x="2712" y="10844"/>
                </a:lnTo>
                <a:lnTo>
                  <a:pt x="16486" y="10844"/>
                </a:lnTo>
                <a:lnTo>
                  <a:pt x="16779" y="10796"/>
                </a:lnTo>
                <a:lnTo>
                  <a:pt x="17072" y="10722"/>
                </a:lnTo>
                <a:lnTo>
                  <a:pt x="17365" y="10600"/>
                </a:lnTo>
                <a:lnTo>
                  <a:pt x="17610" y="10478"/>
                </a:lnTo>
                <a:lnTo>
                  <a:pt x="17878" y="10332"/>
                </a:lnTo>
                <a:lnTo>
                  <a:pt x="18098" y="10161"/>
                </a:lnTo>
                <a:lnTo>
                  <a:pt x="18318" y="9965"/>
                </a:lnTo>
                <a:lnTo>
                  <a:pt x="18513" y="9745"/>
                </a:lnTo>
                <a:lnTo>
                  <a:pt x="18684" y="9501"/>
                </a:lnTo>
                <a:lnTo>
                  <a:pt x="18831" y="9257"/>
                </a:lnTo>
                <a:lnTo>
                  <a:pt x="18977" y="8988"/>
                </a:lnTo>
                <a:lnTo>
                  <a:pt x="19075" y="8720"/>
                </a:lnTo>
                <a:lnTo>
                  <a:pt x="19148" y="8427"/>
                </a:lnTo>
                <a:lnTo>
                  <a:pt x="19197" y="8134"/>
                </a:lnTo>
                <a:lnTo>
                  <a:pt x="19197" y="7816"/>
                </a:lnTo>
                <a:lnTo>
                  <a:pt x="19197" y="7499"/>
                </a:lnTo>
                <a:lnTo>
                  <a:pt x="19148" y="7205"/>
                </a:lnTo>
                <a:lnTo>
                  <a:pt x="19075" y="6912"/>
                </a:lnTo>
                <a:lnTo>
                  <a:pt x="18977" y="6644"/>
                </a:lnTo>
                <a:lnTo>
                  <a:pt x="18831" y="6375"/>
                </a:lnTo>
                <a:lnTo>
                  <a:pt x="18684" y="6131"/>
                </a:lnTo>
                <a:lnTo>
                  <a:pt x="18513" y="5887"/>
                </a:lnTo>
                <a:lnTo>
                  <a:pt x="18318" y="5667"/>
                </a:lnTo>
                <a:lnTo>
                  <a:pt x="18098" y="5471"/>
                </a:lnTo>
                <a:lnTo>
                  <a:pt x="17878" y="5300"/>
                </a:lnTo>
                <a:lnTo>
                  <a:pt x="17610" y="5154"/>
                </a:lnTo>
                <a:lnTo>
                  <a:pt x="17365" y="5032"/>
                </a:lnTo>
                <a:lnTo>
                  <a:pt x="17072" y="4910"/>
                </a:lnTo>
                <a:lnTo>
                  <a:pt x="16779" y="4836"/>
                </a:lnTo>
                <a:lnTo>
                  <a:pt x="16486" y="4788"/>
                </a:lnTo>
                <a:lnTo>
                  <a:pt x="15412" y="4788"/>
                </a:lnTo>
                <a:lnTo>
                  <a:pt x="15436" y="4494"/>
                </a:lnTo>
                <a:lnTo>
                  <a:pt x="15412" y="4201"/>
                </a:lnTo>
                <a:lnTo>
                  <a:pt x="15387" y="3933"/>
                </a:lnTo>
                <a:lnTo>
                  <a:pt x="15314" y="3664"/>
                </a:lnTo>
                <a:lnTo>
                  <a:pt x="15216" y="3420"/>
                </a:lnTo>
                <a:lnTo>
                  <a:pt x="15094" y="3176"/>
                </a:lnTo>
                <a:lnTo>
                  <a:pt x="14972" y="2956"/>
                </a:lnTo>
                <a:lnTo>
                  <a:pt x="14801" y="2736"/>
                </a:lnTo>
                <a:lnTo>
                  <a:pt x="14630" y="2541"/>
                </a:lnTo>
                <a:lnTo>
                  <a:pt x="14435" y="2370"/>
                </a:lnTo>
                <a:lnTo>
                  <a:pt x="14215" y="2199"/>
                </a:lnTo>
                <a:lnTo>
                  <a:pt x="13995" y="2077"/>
                </a:lnTo>
                <a:lnTo>
                  <a:pt x="13751" y="1954"/>
                </a:lnTo>
                <a:lnTo>
                  <a:pt x="13507" y="1857"/>
                </a:lnTo>
                <a:lnTo>
                  <a:pt x="13238" y="1784"/>
                </a:lnTo>
                <a:lnTo>
                  <a:pt x="12969" y="1759"/>
                </a:lnTo>
                <a:lnTo>
                  <a:pt x="12676" y="1735"/>
                </a:lnTo>
                <a:lnTo>
                  <a:pt x="12334" y="1759"/>
                </a:lnTo>
                <a:lnTo>
                  <a:pt x="11992" y="1832"/>
                </a:lnTo>
                <a:lnTo>
                  <a:pt x="11650" y="1930"/>
                </a:lnTo>
                <a:lnTo>
                  <a:pt x="11357" y="2077"/>
                </a:lnTo>
                <a:lnTo>
                  <a:pt x="11186" y="1857"/>
                </a:lnTo>
                <a:lnTo>
                  <a:pt x="11015" y="1637"/>
                </a:lnTo>
                <a:lnTo>
                  <a:pt x="10844" y="1417"/>
                </a:lnTo>
                <a:lnTo>
                  <a:pt x="10649" y="1222"/>
                </a:lnTo>
                <a:lnTo>
                  <a:pt x="10454" y="1051"/>
                </a:lnTo>
                <a:lnTo>
                  <a:pt x="10234" y="880"/>
                </a:lnTo>
                <a:lnTo>
                  <a:pt x="9990" y="709"/>
                </a:lnTo>
                <a:lnTo>
                  <a:pt x="9745" y="562"/>
                </a:lnTo>
                <a:lnTo>
                  <a:pt x="9501" y="440"/>
                </a:lnTo>
                <a:lnTo>
                  <a:pt x="9257" y="318"/>
                </a:lnTo>
                <a:lnTo>
                  <a:pt x="8988" y="220"/>
                </a:lnTo>
                <a:lnTo>
                  <a:pt x="8720" y="147"/>
                </a:lnTo>
                <a:lnTo>
                  <a:pt x="8427" y="74"/>
                </a:lnTo>
                <a:lnTo>
                  <a:pt x="8158" y="25"/>
                </a:lnTo>
                <a:lnTo>
                  <a:pt x="7865" y="1"/>
                </a:lnTo>
                <a:close/>
              </a:path>
            </a:pathLst>
          </a:custGeom>
          <a:no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304" name="Google Shape;1304;p48"/>
          <p:cNvGrpSpPr/>
          <p:nvPr/>
        </p:nvGrpSpPr>
        <p:grpSpPr>
          <a:xfrm>
            <a:off x="6359885" y="2606021"/>
            <a:ext cx="1075937" cy="1047989"/>
            <a:chOff x="5926225" y="921350"/>
            <a:chExt cx="517800" cy="504350"/>
          </a:xfrm>
        </p:grpSpPr>
        <p:sp>
          <p:nvSpPr>
            <p:cNvPr id="1305" name="Google Shape;1305;p48"/>
            <p:cNvSpPr/>
            <p:nvPr/>
          </p:nvSpPr>
          <p:spPr>
            <a:xfrm>
              <a:off x="5926225" y="921350"/>
              <a:ext cx="517800" cy="504350"/>
            </a:xfrm>
            <a:custGeom>
              <a:avLst/>
              <a:gdLst/>
              <a:ahLst/>
              <a:cxnLst/>
              <a:rect l="l" t="t" r="r" b="b"/>
              <a:pathLst>
                <a:path w="20712" h="20174" extrusionOk="0">
                  <a:moveTo>
                    <a:pt x="10356" y="2858"/>
                  </a:moveTo>
                  <a:lnTo>
                    <a:pt x="10722" y="2882"/>
                  </a:lnTo>
                  <a:lnTo>
                    <a:pt x="11089" y="2907"/>
                  </a:lnTo>
                  <a:lnTo>
                    <a:pt x="11455" y="2956"/>
                  </a:lnTo>
                  <a:lnTo>
                    <a:pt x="11821" y="3004"/>
                  </a:lnTo>
                  <a:lnTo>
                    <a:pt x="12163" y="3102"/>
                  </a:lnTo>
                  <a:lnTo>
                    <a:pt x="12505" y="3200"/>
                  </a:lnTo>
                  <a:lnTo>
                    <a:pt x="12847" y="3298"/>
                  </a:lnTo>
                  <a:lnTo>
                    <a:pt x="13165" y="3444"/>
                  </a:lnTo>
                  <a:lnTo>
                    <a:pt x="13482" y="3591"/>
                  </a:lnTo>
                  <a:lnTo>
                    <a:pt x="13800" y="3737"/>
                  </a:lnTo>
                  <a:lnTo>
                    <a:pt x="14093" y="3908"/>
                  </a:lnTo>
                  <a:lnTo>
                    <a:pt x="14386" y="4104"/>
                  </a:lnTo>
                  <a:lnTo>
                    <a:pt x="14679" y="4299"/>
                  </a:lnTo>
                  <a:lnTo>
                    <a:pt x="14948" y="4519"/>
                  </a:lnTo>
                  <a:lnTo>
                    <a:pt x="15216" y="4739"/>
                  </a:lnTo>
                  <a:lnTo>
                    <a:pt x="15460" y="4983"/>
                  </a:lnTo>
                  <a:lnTo>
                    <a:pt x="15705" y="5227"/>
                  </a:lnTo>
                  <a:lnTo>
                    <a:pt x="15925" y="5496"/>
                  </a:lnTo>
                  <a:lnTo>
                    <a:pt x="16144" y="5764"/>
                  </a:lnTo>
                  <a:lnTo>
                    <a:pt x="16340" y="6057"/>
                  </a:lnTo>
                  <a:lnTo>
                    <a:pt x="16535" y="6350"/>
                  </a:lnTo>
                  <a:lnTo>
                    <a:pt x="16706" y="6644"/>
                  </a:lnTo>
                  <a:lnTo>
                    <a:pt x="16853" y="6961"/>
                  </a:lnTo>
                  <a:lnTo>
                    <a:pt x="16999" y="7279"/>
                  </a:lnTo>
                  <a:lnTo>
                    <a:pt x="17146" y="7596"/>
                  </a:lnTo>
                  <a:lnTo>
                    <a:pt x="17243" y="7938"/>
                  </a:lnTo>
                  <a:lnTo>
                    <a:pt x="17341" y="8280"/>
                  </a:lnTo>
                  <a:lnTo>
                    <a:pt x="17439" y="8622"/>
                  </a:lnTo>
                  <a:lnTo>
                    <a:pt x="17488" y="8988"/>
                  </a:lnTo>
                  <a:lnTo>
                    <a:pt x="17536" y="9354"/>
                  </a:lnTo>
                  <a:lnTo>
                    <a:pt x="17561" y="9721"/>
                  </a:lnTo>
                  <a:lnTo>
                    <a:pt x="17585" y="10087"/>
                  </a:lnTo>
                  <a:lnTo>
                    <a:pt x="17561" y="10454"/>
                  </a:lnTo>
                  <a:lnTo>
                    <a:pt x="17536" y="10820"/>
                  </a:lnTo>
                  <a:lnTo>
                    <a:pt x="17488" y="11186"/>
                  </a:lnTo>
                  <a:lnTo>
                    <a:pt x="17439" y="11553"/>
                  </a:lnTo>
                  <a:lnTo>
                    <a:pt x="17341" y="11894"/>
                  </a:lnTo>
                  <a:lnTo>
                    <a:pt x="17243" y="12236"/>
                  </a:lnTo>
                  <a:lnTo>
                    <a:pt x="17146" y="12578"/>
                  </a:lnTo>
                  <a:lnTo>
                    <a:pt x="16999" y="12896"/>
                  </a:lnTo>
                  <a:lnTo>
                    <a:pt x="16853" y="13213"/>
                  </a:lnTo>
                  <a:lnTo>
                    <a:pt x="16706" y="13531"/>
                  </a:lnTo>
                  <a:lnTo>
                    <a:pt x="16535" y="13824"/>
                  </a:lnTo>
                  <a:lnTo>
                    <a:pt x="16340" y="14117"/>
                  </a:lnTo>
                  <a:lnTo>
                    <a:pt x="16144" y="14410"/>
                  </a:lnTo>
                  <a:lnTo>
                    <a:pt x="15925" y="14679"/>
                  </a:lnTo>
                  <a:lnTo>
                    <a:pt x="15705" y="14947"/>
                  </a:lnTo>
                  <a:lnTo>
                    <a:pt x="15460" y="15192"/>
                  </a:lnTo>
                  <a:lnTo>
                    <a:pt x="15216" y="15436"/>
                  </a:lnTo>
                  <a:lnTo>
                    <a:pt x="14948" y="15656"/>
                  </a:lnTo>
                  <a:lnTo>
                    <a:pt x="14679" y="15875"/>
                  </a:lnTo>
                  <a:lnTo>
                    <a:pt x="14386" y="16071"/>
                  </a:lnTo>
                  <a:lnTo>
                    <a:pt x="14093" y="16266"/>
                  </a:lnTo>
                  <a:lnTo>
                    <a:pt x="13800" y="16437"/>
                  </a:lnTo>
                  <a:lnTo>
                    <a:pt x="13482" y="16584"/>
                  </a:lnTo>
                  <a:lnTo>
                    <a:pt x="13165" y="16730"/>
                  </a:lnTo>
                  <a:lnTo>
                    <a:pt x="12847" y="16877"/>
                  </a:lnTo>
                  <a:lnTo>
                    <a:pt x="12505" y="16974"/>
                  </a:lnTo>
                  <a:lnTo>
                    <a:pt x="12163" y="17072"/>
                  </a:lnTo>
                  <a:lnTo>
                    <a:pt x="11821" y="17170"/>
                  </a:lnTo>
                  <a:lnTo>
                    <a:pt x="11455" y="17219"/>
                  </a:lnTo>
                  <a:lnTo>
                    <a:pt x="11089" y="17268"/>
                  </a:lnTo>
                  <a:lnTo>
                    <a:pt x="10722" y="17292"/>
                  </a:lnTo>
                  <a:lnTo>
                    <a:pt x="10356" y="17316"/>
                  </a:lnTo>
                  <a:lnTo>
                    <a:pt x="9990" y="17292"/>
                  </a:lnTo>
                  <a:lnTo>
                    <a:pt x="9623" y="17268"/>
                  </a:lnTo>
                  <a:lnTo>
                    <a:pt x="9257" y="17219"/>
                  </a:lnTo>
                  <a:lnTo>
                    <a:pt x="8891" y="17170"/>
                  </a:lnTo>
                  <a:lnTo>
                    <a:pt x="8549" y="17072"/>
                  </a:lnTo>
                  <a:lnTo>
                    <a:pt x="8207" y="16974"/>
                  </a:lnTo>
                  <a:lnTo>
                    <a:pt x="7865" y="16877"/>
                  </a:lnTo>
                  <a:lnTo>
                    <a:pt x="7547" y="16730"/>
                  </a:lnTo>
                  <a:lnTo>
                    <a:pt x="7230" y="16584"/>
                  </a:lnTo>
                  <a:lnTo>
                    <a:pt x="6912" y="16437"/>
                  </a:lnTo>
                  <a:lnTo>
                    <a:pt x="6619" y="16266"/>
                  </a:lnTo>
                  <a:lnTo>
                    <a:pt x="6326" y="16071"/>
                  </a:lnTo>
                  <a:lnTo>
                    <a:pt x="6033" y="15875"/>
                  </a:lnTo>
                  <a:lnTo>
                    <a:pt x="5765" y="15656"/>
                  </a:lnTo>
                  <a:lnTo>
                    <a:pt x="5496" y="15436"/>
                  </a:lnTo>
                  <a:lnTo>
                    <a:pt x="5252" y="15192"/>
                  </a:lnTo>
                  <a:lnTo>
                    <a:pt x="5007" y="14947"/>
                  </a:lnTo>
                  <a:lnTo>
                    <a:pt x="4788" y="14679"/>
                  </a:lnTo>
                  <a:lnTo>
                    <a:pt x="4568" y="14410"/>
                  </a:lnTo>
                  <a:lnTo>
                    <a:pt x="4372" y="14117"/>
                  </a:lnTo>
                  <a:lnTo>
                    <a:pt x="4177" y="13824"/>
                  </a:lnTo>
                  <a:lnTo>
                    <a:pt x="4006" y="13531"/>
                  </a:lnTo>
                  <a:lnTo>
                    <a:pt x="3860" y="13213"/>
                  </a:lnTo>
                  <a:lnTo>
                    <a:pt x="3713" y="12896"/>
                  </a:lnTo>
                  <a:lnTo>
                    <a:pt x="3566" y="12578"/>
                  </a:lnTo>
                  <a:lnTo>
                    <a:pt x="3469" y="12236"/>
                  </a:lnTo>
                  <a:lnTo>
                    <a:pt x="3371" y="11894"/>
                  </a:lnTo>
                  <a:lnTo>
                    <a:pt x="3273" y="11553"/>
                  </a:lnTo>
                  <a:lnTo>
                    <a:pt x="3225" y="11186"/>
                  </a:lnTo>
                  <a:lnTo>
                    <a:pt x="3176" y="10820"/>
                  </a:lnTo>
                  <a:lnTo>
                    <a:pt x="3151" y="10454"/>
                  </a:lnTo>
                  <a:lnTo>
                    <a:pt x="3127" y="10087"/>
                  </a:lnTo>
                  <a:lnTo>
                    <a:pt x="3151" y="9721"/>
                  </a:lnTo>
                  <a:lnTo>
                    <a:pt x="3176" y="9354"/>
                  </a:lnTo>
                  <a:lnTo>
                    <a:pt x="3225" y="8988"/>
                  </a:lnTo>
                  <a:lnTo>
                    <a:pt x="3273" y="8622"/>
                  </a:lnTo>
                  <a:lnTo>
                    <a:pt x="3371" y="8280"/>
                  </a:lnTo>
                  <a:lnTo>
                    <a:pt x="3469" y="7938"/>
                  </a:lnTo>
                  <a:lnTo>
                    <a:pt x="3566" y="7596"/>
                  </a:lnTo>
                  <a:lnTo>
                    <a:pt x="3713" y="7279"/>
                  </a:lnTo>
                  <a:lnTo>
                    <a:pt x="3860" y="6961"/>
                  </a:lnTo>
                  <a:lnTo>
                    <a:pt x="4006" y="6644"/>
                  </a:lnTo>
                  <a:lnTo>
                    <a:pt x="4177" y="6350"/>
                  </a:lnTo>
                  <a:lnTo>
                    <a:pt x="4372" y="6057"/>
                  </a:lnTo>
                  <a:lnTo>
                    <a:pt x="4568" y="5764"/>
                  </a:lnTo>
                  <a:lnTo>
                    <a:pt x="4788" y="5496"/>
                  </a:lnTo>
                  <a:lnTo>
                    <a:pt x="5007" y="5227"/>
                  </a:lnTo>
                  <a:lnTo>
                    <a:pt x="5252" y="4983"/>
                  </a:lnTo>
                  <a:lnTo>
                    <a:pt x="5496" y="4739"/>
                  </a:lnTo>
                  <a:lnTo>
                    <a:pt x="5765" y="4519"/>
                  </a:lnTo>
                  <a:lnTo>
                    <a:pt x="6033" y="4299"/>
                  </a:lnTo>
                  <a:lnTo>
                    <a:pt x="6326" y="4104"/>
                  </a:lnTo>
                  <a:lnTo>
                    <a:pt x="6619" y="3908"/>
                  </a:lnTo>
                  <a:lnTo>
                    <a:pt x="6912" y="3737"/>
                  </a:lnTo>
                  <a:lnTo>
                    <a:pt x="7230" y="3591"/>
                  </a:lnTo>
                  <a:lnTo>
                    <a:pt x="7547" y="3444"/>
                  </a:lnTo>
                  <a:lnTo>
                    <a:pt x="7865" y="3298"/>
                  </a:lnTo>
                  <a:lnTo>
                    <a:pt x="8207" y="3200"/>
                  </a:lnTo>
                  <a:lnTo>
                    <a:pt x="8549" y="3102"/>
                  </a:lnTo>
                  <a:lnTo>
                    <a:pt x="8891" y="3004"/>
                  </a:lnTo>
                  <a:lnTo>
                    <a:pt x="9257" y="2956"/>
                  </a:lnTo>
                  <a:lnTo>
                    <a:pt x="9623" y="2907"/>
                  </a:lnTo>
                  <a:lnTo>
                    <a:pt x="9990" y="2882"/>
                  </a:lnTo>
                  <a:lnTo>
                    <a:pt x="10356" y="2858"/>
                  </a:lnTo>
                  <a:close/>
                  <a:moveTo>
                    <a:pt x="8060" y="0"/>
                  </a:moveTo>
                  <a:lnTo>
                    <a:pt x="6717" y="2516"/>
                  </a:lnTo>
                  <a:lnTo>
                    <a:pt x="3908" y="2003"/>
                  </a:lnTo>
                  <a:lnTo>
                    <a:pt x="3786" y="4861"/>
                  </a:lnTo>
                  <a:lnTo>
                    <a:pt x="1026" y="5593"/>
                  </a:lnTo>
                  <a:lnTo>
                    <a:pt x="2174" y="8207"/>
                  </a:lnTo>
                  <a:lnTo>
                    <a:pt x="1" y="10087"/>
                  </a:lnTo>
                  <a:lnTo>
                    <a:pt x="2174" y="11968"/>
                  </a:lnTo>
                  <a:lnTo>
                    <a:pt x="1026" y="14581"/>
                  </a:lnTo>
                  <a:lnTo>
                    <a:pt x="3786" y="15314"/>
                  </a:lnTo>
                  <a:lnTo>
                    <a:pt x="3908" y="18171"/>
                  </a:lnTo>
                  <a:lnTo>
                    <a:pt x="6717" y="17658"/>
                  </a:lnTo>
                  <a:lnTo>
                    <a:pt x="8060" y="20174"/>
                  </a:lnTo>
                  <a:lnTo>
                    <a:pt x="10356" y="18489"/>
                  </a:lnTo>
                  <a:lnTo>
                    <a:pt x="12652" y="20174"/>
                  </a:lnTo>
                  <a:lnTo>
                    <a:pt x="13995" y="17658"/>
                  </a:lnTo>
                  <a:lnTo>
                    <a:pt x="16804" y="18171"/>
                  </a:lnTo>
                  <a:lnTo>
                    <a:pt x="16926" y="15314"/>
                  </a:lnTo>
                  <a:lnTo>
                    <a:pt x="19686" y="14581"/>
                  </a:lnTo>
                  <a:lnTo>
                    <a:pt x="18538" y="11968"/>
                  </a:lnTo>
                  <a:lnTo>
                    <a:pt x="20711" y="10087"/>
                  </a:lnTo>
                  <a:lnTo>
                    <a:pt x="18538" y="8207"/>
                  </a:lnTo>
                  <a:lnTo>
                    <a:pt x="19686" y="5593"/>
                  </a:lnTo>
                  <a:lnTo>
                    <a:pt x="16926" y="4861"/>
                  </a:lnTo>
                  <a:lnTo>
                    <a:pt x="16804" y="2003"/>
                  </a:lnTo>
                  <a:lnTo>
                    <a:pt x="13995" y="2516"/>
                  </a:lnTo>
                  <a:lnTo>
                    <a:pt x="12652" y="0"/>
                  </a:lnTo>
                  <a:lnTo>
                    <a:pt x="10356" y="1686"/>
                  </a:lnTo>
                  <a:lnTo>
                    <a:pt x="8060" y="0"/>
                  </a:lnTo>
                  <a:close/>
                </a:path>
              </a:pathLst>
            </a:custGeom>
            <a:solidFill>
              <a:srgbClr val="FFFF00"/>
            </a:solidFill>
            <a:ln w="28575" cap="flat" cmpd="sng">
              <a:solidFill>
                <a:schemeClr val="dk1"/>
              </a:solidFill>
              <a:prstDash val="solid"/>
              <a:bevel/>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06" name="Google Shape;1306;p48"/>
            <p:cNvSpPr/>
            <p:nvPr/>
          </p:nvSpPr>
          <p:spPr>
            <a:xfrm>
              <a:off x="6016600" y="1005000"/>
              <a:ext cx="337050" cy="337050"/>
            </a:xfrm>
            <a:custGeom>
              <a:avLst/>
              <a:gdLst/>
              <a:ahLst/>
              <a:cxnLst/>
              <a:rect l="l" t="t" r="r" b="b"/>
              <a:pathLst>
                <a:path w="13482" h="13482" extrusionOk="0">
                  <a:moveTo>
                    <a:pt x="6741" y="0"/>
                  </a:moveTo>
                  <a:lnTo>
                    <a:pt x="6399" y="25"/>
                  </a:lnTo>
                  <a:lnTo>
                    <a:pt x="6057" y="49"/>
                  </a:lnTo>
                  <a:lnTo>
                    <a:pt x="5715" y="98"/>
                  </a:lnTo>
                  <a:lnTo>
                    <a:pt x="5398" y="147"/>
                  </a:lnTo>
                  <a:lnTo>
                    <a:pt x="5056" y="220"/>
                  </a:lnTo>
                  <a:lnTo>
                    <a:pt x="4738" y="318"/>
                  </a:lnTo>
                  <a:lnTo>
                    <a:pt x="4421" y="416"/>
                  </a:lnTo>
                  <a:lnTo>
                    <a:pt x="4128" y="538"/>
                  </a:lnTo>
                  <a:lnTo>
                    <a:pt x="3835" y="684"/>
                  </a:lnTo>
                  <a:lnTo>
                    <a:pt x="3542" y="831"/>
                  </a:lnTo>
                  <a:lnTo>
                    <a:pt x="3249" y="977"/>
                  </a:lnTo>
                  <a:lnTo>
                    <a:pt x="2980" y="1173"/>
                  </a:lnTo>
                  <a:lnTo>
                    <a:pt x="2711" y="1344"/>
                  </a:lnTo>
                  <a:lnTo>
                    <a:pt x="2467" y="1539"/>
                  </a:lnTo>
                  <a:lnTo>
                    <a:pt x="2223" y="1759"/>
                  </a:lnTo>
                  <a:lnTo>
                    <a:pt x="1979" y="1979"/>
                  </a:lnTo>
                  <a:lnTo>
                    <a:pt x="1759" y="2223"/>
                  </a:lnTo>
                  <a:lnTo>
                    <a:pt x="1539" y="2467"/>
                  </a:lnTo>
                  <a:lnTo>
                    <a:pt x="1344" y="2711"/>
                  </a:lnTo>
                  <a:lnTo>
                    <a:pt x="1173" y="2980"/>
                  </a:lnTo>
                  <a:lnTo>
                    <a:pt x="977" y="3249"/>
                  </a:lnTo>
                  <a:lnTo>
                    <a:pt x="831" y="3542"/>
                  </a:lnTo>
                  <a:lnTo>
                    <a:pt x="684" y="3835"/>
                  </a:lnTo>
                  <a:lnTo>
                    <a:pt x="538" y="4128"/>
                  </a:lnTo>
                  <a:lnTo>
                    <a:pt x="416" y="4421"/>
                  </a:lnTo>
                  <a:lnTo>
                    <a:pt x="318" y="4738"/>
                  </a:lnTo>
                  <a:lnTo>
                    <a:pt x="220" y="5056"/>
                  </a:lnTo>
                  <a:lnTo>
                    <a:pt x="147" y="5398"/>
                  </a:lnTo>
                  <a:lnTo>
                    <a:pt x="98" y="5715"/>
                  </a:lnTo>
                  <a:lnTo>
                    <a:pt x="49" y="6057"/>
                  </a:lnTo>
                  <a:lnTo>
                    <a:pt x="25" y="6399"/>
                  </a:lnTo>
                  <a:lnTo>
                    <a:pt x="0" y="6741"/>
                  </a:lnTo>
                  <a:lnTo>
                    <a:pt x="25" y="7083"/>
                  </a:lnTo>
                  <a:lnTo>
                    <a:pt x="49" y="7425"/>
                  </a:lnTo>
                  <a:lnTo>
                    <a:pt x="98" y="7767"/>
                  </a:lnTo>
                  <a:lnTo>
                    <a:pt x="147" y="8084"/>
                  </a:lnTo>
                  <a:lnTo>
                    <a:pt x="220" y="8426"/>
                  </a:lnTo>
                  <a:lnTo>
                    <a:pt x="318" y="8744"/>
                  </a:lnTo>
                  <a:lnTo>
                    <a:pt x="416" y="9061"/>
                  </a:lnTo>
                  <a:lnTo>
                    <a:pt x="538" y="9354"/>
                  </a:lnTo>
                  <a:lnTo>
                    <a:pt x="684" y="9648"/>
                  </a:lnTo>
                  <a:lnTo>
                    <a:pt x="831" y="9941"/>
                  </a:lnTo>
                  <a:lnTo>
                    <a:pt x="977" y="10234"/>
                  </a:lnTo>
                  <a:lnTo>
                    <a:pt x="1173" y="10502"/>
                  </a:lnTo>
                  <a:lnTo>
                    <a:pt x="1344" y="10771"/>
                  </a:lnTo>
                  <a:lnTo>
                    <a:pt x="1539" y="11015"/>
                  </a:lnTo>
                  <a:lnTo>
                    <a:pt x="1759" y="11259"/>
                  </a:lnTo>
                  <a:lnTo>
                    <a:pt x="1979" y="11504"/>
                  </a:lnTo>
                  <a:lnTo>
                    <a:pt x="2223" y="11723"/>
                  </a:lnTo>
                  <a:lnTo>
                    <a:pt x="2467" y="11943"/>
                  </a:lnTo>
                  <a:lnTo>
                    <a:pt x="2711" y="12139"/>
                  </a:lnTo>
                  <a:lnTo>
                    <a:pt x="2980" y="12310"/>
                  </a:lnTo>
                  <a:lnTo>
                    <a:pt x="3249" y="12505"/>
                  </a:lnTo>
                  <a:lnTo>
                    <a:pt x="3542" y="12652"/>
                  </a:lnTo>
                  <a:lnTo>
                    <a:pt x="3835" y="12798"/>
                  </a:lnTo>
                  <a:lnTo>
                    <a:pt x="4128" y="12945"/>
                  </a:lnTo>
                  <a:lnTo>
                    <a:pt x="4421" y="13067"/>
                  </a:lnTo>
                  <a:lnTo>
                    <a:pt x="4738" y="13164"/>
                  </a:lnTo>
                  <a:lnTo>
                    <a:pt x="5056" y="13262"/>
                  </a:lnTo>
                  <a:lnTo>
                    <a:pt x="5398" y="13335"/>
                  </a:lnTo>
                  <a:lnTo>
                    <a:pt x="5715" y="13384"/>
                  </a:lnTo>
                  <a:lnTo>
                    <a:pt x="6057" y="13433"/>
                  </a:lnTo>
                  <a:lnTo>
                    <a:pt x="6399" y="13458"/>
                  </a:lnTo>
                  <a:lnTo>
                    <a:pt x="6741" y="13482"/>
                  </a:lnTo>
                  <a:lnTo>
                    <a:pt x="7083" y="13458"/>
                  </a:lnTo>
                  <a:lnTo>
                    <a:pt x="7425" y="13433"/>
                  </a:lnTo>
                  <a:lnTo>
                    <a:pt x="7767" y="13384"/>
                  </a:lnTo>
                  <a:lnTo>
                    <a:pt x="8084" y="13335"/>
                  </a:lnTo>
                  <a:lnTo>
                    <a:pt x="8426" y="13262"/>
                  </a:lnTo>
                  <a:lnTo>
                    <a:pt x="8744" y="13164"/>
                  </a:lnTo>
                  <a:lnTo>
                    <a:pt x="9061" y="13067"/>
                  </a:lnTo>
                  <a:lnTo>
                    <a:pt x="9354" y="12945"/>
                  </a:lnTo>
                  <a:lnTo>
                    <a:pt x="9647" y="12798"/>
                  </a:lnTo>
                  <a:lnTo>
                    <a:pt x="9940" y="12652"/>
                  </a:lnTo>
                  <a:lnTo>
                    <a:pt x="10234" y="12505"/>
                  </a:lnTo>
                  <a:lnTo>
                    <a:pt x="10502" y="12310"/>
                  </a:lnTo>
                  <a:lnTo>
                    <a:pt x="10771" y="12139"/>
                  </a:lnTo>
                  <a:lnTo>
                    <a:pt x="11015" y="11943"/>
                  </a:lnTo>
                  <a:lnTo>
                    <a:pt x="11259" y="11723"/>
                  </a:lnTo>
                  <a:lnTo>
                    <a:pt x="11504" y="11504"/>
                  </a:lnTo>
                  <a:lnTo>
                    <a:pt x="11723" y="11259"/>
                  </a:lnTo>
                  <a:lnTo>
                    <a:pt x="11943" y="11015"/>
                  </a:lnTo>
                  <a:lnTo>
                    <a:pt x="12139" y="10771"/>
                  </a:lnTo>
                  <a:lnTo>
                    <a:pt x="12310" y="10502"/>
                  </a:lnTo>
                  <a:lnTo>
                    <a:pt x="12505" y="10234"/>
                  </a:lnTo>
                  <a:lnTo>
                    <a:pt x="12651" y="9941"/>
                  </a:lnTo>
                  <a:lnTo>
                    <a:pt x="12798" y="9648"/>
                  </a:lnTo>
                  <a:lnTo>
                    <a:pt x="12945" y="9354"/>
                  </a:lnTo>
                  <a:lnTo>
                    <a:pt x="13067" y="9061"/>
                  </a:lnTo>
                  <a:lnTo>
                    <a:pt x="13164" y="8744"/>
                  </a:lnTo>
                  <a:lnTo>
                    <a:pt x="13262" y="8426"/>
                  </a:lnTo>
                  <a:lnTo>
                    <a:pt x="13335" y="8084"/>
                  </a:lnTo>
                  <a:lnTo>
                    <a:pt x="13384" y="7767"/>
                  </a:lnTo>
                  <a:lnTo>
                    <a:pt x="13433" y="7425"/>
                  </a:lnTo>
                  <a:lnTo>
                    <a:pt x="13457" y="7083"/>
                  </a:lnTo>
                  <a:lnTo>
                    <a:pt x="13482" y="6741"/>
                  </a:lnTo>
                  <a:lnTo>
                    <a:pt x="13457" y="6399"/>
                  </a:lnTo>
                  <a:lnTo>
                    <a:pt x="13433" y="6057"/>
                  </a:lnTo>
                  <a:lnTo>
                    <a:pt x="13384" y="5715"/>
                  </a:lnTo>
                  <a:lnTo>
                    <a:pt x="13335" y="5398"/>
                  </a:lnTo>
                  <a:lnTo>
                    <a:pt x="13262" y="5056"/>
                  </a:lnTo>
                  <a:lnTo>
                    <a:pt x="13164" y="4738"/>
                  </a:lnTo>
                  <a:lnTo>
                    <a:pt x="13067" y="4421"/>
                  </a:lnTo>
                  <a:lnTo>
                    <a:pt x="12945" y="4128"/>
                  </a:lnTo>
                  <a:lnTo>
                    <a:pt x="12798" y="3835"/>
                  </a:lnTo>
                  <a:lnTo>
                    <a:pt x="12651" y="3542"/>
                  </a:lnTo>
                  <a:lnTo>
                    <a:pt x="12505" y="3249"/>
                  </a:lnTo>
                  <a:lnTo>
                    <a:pt x="12310" y="2980"/>
                  </a:lnTo>
                  <a:lnTo>
                    <a:pt x="12139" y="2711"/>
                  </a:lnTo>
                  <a:lnTo>
                    <a:pt x="11943" y="2467"/>
                  </a:lnTo>
                  <a:lnTo>
                    <a:pt x="11723" y="2223"/>
                  </a:lnTo>
                  <a:lnTo>
                    <a:pt x="11504" y="1979"/>
                  </a:lnTo>
                  <a:lnTo>
                    <a:pt x="11259" y="1759"/>
                  </a:lnTo>
                  <a:lnTo>
                    <a:pt x="11015" y="1539"/>
                  </a:lnTo>
                  <a:lnTo>
                    <a:pt x="10771" y="1344"/>
                  </a:lnTo>
                  <a:lnTo>
                    <a:pt x="10502" y="1173"/>
                  </a:lnTo>
                  <a:lnTo>
                    <a:pt x="10234" y="977"/>
                  </a:lnTo>
                  <a:lnTo>
                    <a:pt x="9940" y="831"/>
                  </a:lnTo>
                  <a:lnTo>
                    <a:pt x="9647" y="684"/>
                  </a:lnTo>
                  <a:lnTo>
                    <a:pt x="9354" y="538"/>
                  </a:lnTo>
                  <a:lnTo>
                    <a:pt x="9061" y="416"/>
                  </a:lnTo>
                  <a:lnTo>
                    <a:pt x="8744" y="318"/>
                  </a:lnTo>
                  <a:lnTo>
                    <a:pt x="8426" y="220"/>
                  </a:lnTo>
                  <a:lnTo>
                    <a:pt x="8084" y="147"/>
                  </a:lnTo>
                  <a:lnTo>
                    <a:pt x="7767" y="98"/>
                  </a:lnTo>
                  <a:lnTo>
                    <a:pt x="7425" y="49"/>
                  </a:lnTo>
                  <a:lnTo>
                    <a:pt x="7083" y="25"/>
                  </a:lnTo>
                  <a:lnTo>
                    <a:pt x="6741" y="0"/>
                  </a:lnTo>
                  <a:close/>
                </a:path>
              </a:pathLst>
            </a:custGeom>
            <a:solidFill>
              <a:srgbClr val="FFFF00"/>
            </a:solidFill>
            <a:ln w="28575" cap="flat" cmpd="sng">
              <a:solidFill>
                <a:schemeClr val="dk1"/>
              </a:solidFill>
              <a:prstDash val="solid"/>
              <a:bevel/>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307" name="Google Shape;1307;p48"/>
          <p:cNvSpPr/>
          <p:nvPr/>
        </p:nvSpPr>
        <p:spPr>
          <a:xfrm>
            <a:off x="6842198" y="3193118"/>
            <a:ext cx="997288" cy="563371"/>
          </a:xfrm>
          <a:custGeom>
            <a:avLst/>
            <a:gdLst/>
            <a:ahLst/>
            <a:cxnLst/>
            <a:rect l="l" t="t" r="r" b="b"/>
            <a:pathLst>
              <a:path w="19198" h="10845" extrusionOk="0">
                <a:moveTo>
                  <a:pt x="7572" y="1"/>
                </a:moveTo>
                <a:lnTo>
                  <a:pt x="7108" y="25"/>
                </a:lnTo>
                <a:lnTo>
                  <a:pt x="6668" y="98"/>
                </a:lnTo>
                <a:lnTo>
                  <a:pt x="6229" y="196"/>
                </a:lnTo>
                <a:lnTo>
                  <a:pt x="5813" y="343"/>
                </a:lnTo>
                <a:lnTo>
                  <a:pt x="5423" y="538"/>
                </a:lnTo>
                <a:lnTo>
                  <a:pt x="5056" y="758"/>
                </a:lnTo>
                <a:lnTo>
                  <a:pt x="4714" y="1026"/>
                </a:lnTo>
                <a:lnTo>
                  <a:pt x="4397" y="1319"/>
                </a:lnTo>
                <a:lnTo>
                  <a:pt x="4104" y="1637"/>
                </a:lnTo>
                <a:lnTo>
                  <a:pt x="3835" y="1979"/>
                </a:lnTo>
                <a:lnTo>
                  <a:pt x="3615" y="2345"/>
                </a:lnTo>
                <a:lnTo>
                  <a:pt x="3420" y="2736"/>
                </a:lnTo>
                <a:lnTo>
                  <a:pt x="3273" y="3151"/>
                </a:lnTo>
                <a:lnTo>
                  <a:pt x="3151" y="3591"/>
                </a:lnTo>
                <a:lnTo>
                  <a:pt x="3102" y="4030"/>
                </a:lnTo>
                <a:lnTo>
                  <a:pt x="3078" y="4494"/>
                </a:lnTo>
                <a:lnTo>
                  <a:pt x="3078" y="4788"/>
                </a:lnTo>
                <a:lnTo>
                  <a:pt x="2712" y="4788"/>
                </a:lnTo>
                <a:lnTo>
                  <a:pt x="2419" y="4836"/>
                </a:lnTo>
                <a:lnTo>
                  <a:pt x="2125" y="4910"/>
                </a:lnTo>
                <a:lnTo>
                  <a:pt x="1832" y="5032"/>
                </a:lnTo>
                <a:lnTo>
                  <a:pt x="1588" y="5154"/>
                </a:lnTo>
                <a:lnTo>
                  <a:pt x="1320" y="5300"/>
                </a:lnTo>
                <a:lnTo>
                  <a:pt x="1100" y="5471"/>
                </a:lnTo>
                <a:lnTo>
                  <a:pt x="880" y="5667"/>
                </a:lnTo>
                <a:lnTo>
                  <a:pt x="685" y="5887"/>
                </a:lnTo>
                <a:lnTo>
                  <a:pt x="514" y="6131"/>
                </a:lnTo>
                <a:lnTo>
                  <a:pt x="367" y="6375"/>
                </a:lnTo>
                <a:lnTo>
                  <a:pt x="220" y="6644"/>
                </a:lnTo>
                <a:lnTo>
                  <a:pt x="123" y="6912"/>
                </a:lnTo>
                <a:lnTo>
                  <a:pt x="50" y="7205"/>
                </a:lnTo>
                <a:lnTo>
                  <a:pt x="1" y="7499"/>
                </a:lnTo>
                <a:lnTo>
                  <a:pt x="1" y="7816"/>
                </a:lnTo>
                <a:lnTo>
                  <a:pt x="1" y="8134"/>
                </a:lnTo>
                <a:lnTo>
                  <a:pt x="50" y="8427"/>
                </a:lnTo>
                <a:lnTo>
                  <a:pt x="123" y="8720"/>
                </a:lnTo>
                <a:lnTo>
                  <a:pt x="220" y="8988"/>
                </a:lnTo>
                <a:lnTo>
                  <a:pt x="367" y="9257"/>
                </a:lnTo>
                <a:lnTo>
                  <a:pt x="514" y="9501"/>
                </a:lnTo>
                <a:lnTo>
                  <a:pt x="685" y="9745"/>
                </a:lnTo>
                <a:lnTo>
                  <a:pt x="880" y="9965"/>
                </a:lnTo>
                <a:lnTo>
                  <a:pt x="1100" y="10161"/>
                </a:lnTo>
                <a:lnTo>
                  <a:pt x="1320" y="10332"/>
                </a:lnTo>
                <a:lnTo>
                  <a:pt x="1588" y="10478"/>
                </a:lnTo>
                <a:lnTo>
                  <a:pt x="1832" y="10600"/>
                </a:lnTo>
                <a:lnTo>
                  <a:pt x="2125" y="10722"/>
                </a:lnTo>
                <a:lnTo>
                  <a:pt x="2419" y="10796"/>
                </a:lnTo>
                <a:lnTo>
                  <a:pt x="2712" y="10844"/>
                </a:lnTo>
                <a:lnTo>
                  <a:pt x="16486" y="10844"/>
                </a:lnTo>
                <a:lnTo>
                  <a:pt x="16779" y="10796"/>
                </a:lnTo>
                <a:lnTo>
                  <a:pt x="17072" y="10722"/>
                </a:lnTo>
                <a:lnTo>
                  <a:pt x="17365" y="10600"/>
                </a:lnTo>
                <a:lnTo>
                  <a:pt x="17610" y="10478"/>
                </a:lnTo>
                <a:lnTo>
                  <a:pt x="17878" y="10332"/>
                </a:lnTo>
                <a:lnTo>
                  <a:pt x="18098" y="10161"/>
                </a:lnTo>
                <a:lnTo>
                  <a:pt x="18318" y="9965"/>
                </a:lnTo>
                <a:lnTo>
                  <a:pt x="18513" y="9745"/>
                </a:lnTo>
                <a:lnTo>
                  <a:pt x="18684" y="9501"/>
                </a:lnTo>
                <a:lnTo>
                  <a:pt x="18831" y="9257"/>
                </a:lnTo>
                <a:lnTo>
                  <a:pt x="18977" y="8988"/>
                </a:lnTo>
                <a:lnTo>
                  <a:pt x="19075" y="8720"/>
                </a:lnTo>
                <a:lnTo>
                  <a:pt x="19148" y="8427"/>
                </a:lnTo>
                <a:lnTo>
                  <a:pt x="19197" y="8134"/>
                </a:lnTo>
                <a:lnTo>
                  <a:pt x="19197" y="7816"/>
                </a:lnTo>
                <a:lnTo>
                  <a:pt x="19197" y="7499"/>
                </a:lnTo>
                <a:lnTo>
                  <a:pt x="19148" y="7205"/>
                </a:lnTo>
                <a:lnTo>
                  <a:pt x="19075" y="6912"/>
                </a:lnTo>
                <a:lnTo>
                  <a:pt x="18977" y="6644"/>
                </a:lnTo>
                <a:lnTo>
                  <a:pt x="18831" y="6375"/>
                </a:lnTo>
                <a:lnTo>
                  <a:pt x="18684" y="6131"/>
                </a:lnTo>
                <a:lnTo>
                  <a:pt x="18513" y="5887"/>
                </a:lnTo>
                <a:lnTo>
                  <a:pt x="18318" y="5667"/>
                </a:lnTo>
                <a:lnTo>
                  <a:pt x="18098" y="5471"/>
                </a:lnTo>
                <a:lnTo>
                  <a:pt x="17878" y="5300"/>
                </a:lnTo>
                <a:lnTo>
                  <a:pt x="17610" y="5154"/>
                </a:lnTo>
                <a:lnTo>
                  <a:pt x="17365" y="5032"/>
                </a:lnTo>
                <a:lnTo>
                  <a:pt x="17072" y="4910"/>
                </a:lnTo>
                <a:lnTo>
                  <a:pt x="16779" y="4836"/>
                </a:lnTo>
                <a:lnTo>
                  <a:pt x="16486" y="4788"/>
                </a:lnTo>
                <a:lnTo>
                  <a:pt x="15412" y="4788"/>
                </a:lnTo>
                <a:lnTo>
                  <a:pt x="15436" y="4494"/>
                </a:lnTo>
                <a:lnTo>
                  <a:pt x="15412" y="4201"/>
                </a:lnTo>
                <a:lnTo>
                  <a:pt x="15387" y="3933"/>
                </a:lnTo>
                <a:lnTo>
                  <a:pt x="15314" y="3664"/>
                </a:lnTo>
                <a:lnTo>
                  <a:pt x="15216" y="3420"/>
                </a:lnTo>
                <a:lnTo>
                  <a:pt x="15094" y="3176"/>
                </a:lnTo>
                <a:lnTo>
                  <a:pt x="14972" y="2956"/>
                </a:lnTo>
                <a:lnTo>
                  <a:pt x="14801" y="2736"/>
                </a:lnTo>
                <a:lnTo>
                  <a:pt x="14630" y="2541"/>
                </a:lnTo>
                <a:lnTo>
                  <a:pt x="14435" y="2370"/>
                </a:lnTo>
                <a:lnTo>
                  <a:pt x="14215" y="2199"/>
                </a:lnTo>
                <a:lnTo>
                  <a:pt x="13995" y="2077"/>
                </a:lnTo>
                <a:lnTo>
                  <a:pt x="13751" y="1954"/>
                </a:lnTo>
                <a:lnTo>
                  <a:pt x="13507" y="1857"/>
                </a:lnTo>
                <a:lnTo>
                  <a:pt x="13238" y="1784"/>
                </a:lnTo>
                <a:lnTo>
                  <a:pt x="12969" y="1759"/>
                </a:lnTo>
                <a:lnTo>
                  <a:pt x="12676" y="1735"/>
                </a:lnTo>
                <a:lnTo>
                  <a:pt x="12334" y="1759"/>
                </a:lnTo>
                <a:lnTo>
                  <a:pt x="11992" y="1832"/>
                </a:lnTo>
                <a:lnTo>
                  <a:pt x="11650" y="1930"/>
                </a:lnTo>
                <a:lnTo>
                  <a:pt x="11357" y="2077"/>
                </a:lnTo>
                <a:lnTo>
                  <a:pt x="11186" y="1857"/>
                </a:lnTo>
                <a:lnTo>
                  <a:pt x="11015" y="1637"/>
                </a:lnTo>
                <a:lnTo>
                  <a:pt x="10844" y="1417"/>
                </a:lnTo>
                <a:lnTo>
                  <a:pt x="10649" y="1222"/>
                </a:lnTo>
                <a:lnTo>
                  <a:pt x="10454" y="1051"/>
                </a:lnTo>
                <a:lnTo>
                  <a:pt x="10234" y="880"/>
                </a:lnTo>
                <a:lnTo>
                  <a:pt x="9990" y="709"/>
                </a:lnTo>
                <a:lnTo>
                  <a:pt x="9745" y="562"/>
                </a:lnTo>
                <a:lnTo>
                  <a:pt x="9501" y="440"/>
                </a:lnTo>
                <a:lnTo>
                  <a:pt x="9257" y="318"/>
                </a:lnTo>
                <a:lnTo>
                  <a:pt x="8988" y="220"/>
                </a:lnTo>
                <a:lnTo>
                  <a:pt x="8720" y="147"/>
                </a:lnTo>
                <a:lnTo>
                  <a:pt x="8427" y="74"/>
                </a:lnTo>
                <a:lnTo>
                  <a:pt x="8158" y="25"/>
                </a:lnTo>
                <a:lnTo>
                  <a:pt x="7865" y="1"/>
                </a:lnTo>
                <a:close/>
              </a:path>
            </a:pathLst>
          </a:custGeom>
          <a:noFill/>
          <a:ln w="9525" cap="flat" cmpd="sng">
            <a:solidFill>
              <a:srgbClr val="000000"/>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08" name="Google Shape;1308;p48"/>
          <p:cNvSpPr txBox="1"/>
          <p:nvPr/>
        </p:nvSpPr>
        <p:spPr>
          <a:xfrm>
            <a:off x="6248575" y="312075"/>
            <a:ext cx="2592000" cy="152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900" b="1" dirty="0">
                <a:solidFill>
                  <a:srgbClr val="28324A"/>
                </a:solidFill>
                <a:latin typeface="Source Sans Pro"/>
                <a:ea typeface="Source Sans Pro"/>
                <a:cs typeface="Source Sans Pro"/>
                <a:sym typeface="Source Sans Pro"/>
              </a:rPr>
              <a:t>SlidesCarnival icons are editable shapes</a:t>
            </a:r>
            <a:r>
              <a:rPr lang="en" sz="900" dirty="0">
                <a:solidFill>
                  <a:srgbClr val="28324A"/>
                </a:solidFill>
                <a:latin typeface="Source Sans Pro"/>
                <a:ea typeface="Source Sans Pro"/>
                <a:cs typeface="Source Sans Pro"/>
                <a:sym typeface="Source Sans Pro"/>
              </a:rPr>
              <a:t>. </a:t>
            </a:r>
            <a:endParaRPr sz="900" dirty="0">
              <a:solidFill>
                <a:srgbClr val="28324A"/>
              </a:solidFill>
              <a:latin typeface="Source Sans Pro"/>
              <a:ea typeface="Source Sans Pro"/>
              <a:cs typeface="Source Sans Pro"/>
              <a:sym typeface="Source Sans Pro"/>
            </a:endParaRPr>
          </a:p>
          <a:p>
            <a:pPr marL="0" lvl="0" indent="0" algn="l" rtl="0">
              <a:spcBef>
                <a:spcPts val="0"/>
              </a:spcBef>
              <a:spcAft>
                <a:spcPts val="0"/>
              </a:spcAft>
              <a:buClr>
                <a:schemeClr val="dk1"/>
              </a:buClr>
              <a:buSzPts val="1100"/>
              <a:buFont typeface="Arial"/>
              <a:buNone/>
            </a:pPr>
            <a:endParaRPr sz="900" dirty="0">
              <a:solidFill>
                <a:srgbClr val="28324A"/>
              </a:solidFill>
              <a:latin typeface="Source Sans Pro"/>
              <a:ea typeface="Source Sans Pro"/>
              <a:cs typeface="Source Sans Pro"/>
              <a:sym typeface="Source Sans Pro"/>
            </a:endParaRPr>
          </a:p>
          <a:p>
            <a:pPr marL="0" lvl="0" indent="0" algn="l" rtl="0">
              <a:spcBef>
                <a:spcPts val="0"/>
              </a:spcBef>
              <a:spcAft>
                <a:spcPts val="0"/>
              </a:spcAft>
              <a:buClr>
                <a:schemeClr val="dk1"/>
              </a:buClr>
              <a:buSzPts val="1100"/>
              <a:buFont typeface="Arial"/>
              <a:buNone/>
            </a:pPr>
            <a:r>
              <a:rPr lang="en" sz="900" dirty="0">
                <a:solidFill>
                  <a:srgbClr val="28324A"/>
                </a:solidFill>
                <a:latin typeface="Source Sans Pro"/>
                <a:ea typeface="Source Sans Pro"/>
                <a:cs typeface="Source Sans Pro"/>
                <a:sym typeface="Source Sans Pro"/>
              </a:rPr>
              <a:t>This means that you can:</a:t>
            </a:r>
            <a:endParaRPr sz="900" dirty="0">
              <a:solidFill>
                <a:srgbClr val="28324A"/>
              </a:solidFill>
              <a:latin typeface="Source Sans Pro"/>
              <a:ea typeface="Source Sans Pro"/>
              <a:cs typeface="Source Sans Pro"/>
              <a:sym typeface="Source Sans Pro"/>
            </a:endParaRPr>
          </a:p>
          <a:p>
            <a:pPr marL="457200" lvl="0" indent="-285750" algn="l" rtl="0">
              <a:spcBef>
                <a:spcPts val="0"/>
              </a:spcBef>
              <a:spcAft>
                <a:spcPts val="0"/>
              </a:spcAft>
              <a:buClr>
                <a:srgbClr val="28324A"/>
              </a:buClr>
              <a:buSzPts val="900"/>
              <a:buFont typeface="Source Sans Pro"/>
              <a:buChar char="●"/>
            </a:pPr>
            <a:r>
              <a:rPr lang="en" sz="900" dirty="0">
                <a:solidFill>
                  <a:srgbClr val="28324A"/>
                </a:solidFill>
                <a:latin typeface="Source Sans Pro"/>
                <a:ea typeface="Source Sans Pro"/>
                <a:cs typeface="Source Sans Pro"/>
                <a:sym typeface="Source Sans Pro"/>
              </a:rPr>
              <a:t>Resize them without losing quality.</a:t>
            </a:r>
            <a:endParaRPr sz="900" dirty="0">
              <a:solidFill>
                <a:srgbClr val="28324A"/>
              </a:solidFill>
              <a:latin typeface="Source Sans Pro"/>
              <a:ea typeface="Source Sans Pro"/>
              <a:cs typeface="Source Sans Pro"/>
              <a:sym typeface="Source Sans Pro"/>
            </a:endParaRPr>
          </a:p>
          <a:p>
            <a:pPr marL="457200" lvl="0" indent="-285750" algn="l" rtl="0">
              <a:spcBef>
                <a:spcPts val="0"/>
              </a:spcBef>
              <a:spcAft>
                <a:spcPts val="0"/>
              </a:spcAft>
              <a:buClr>
                <a:srgbClr val="28324A"/>
              </a:buClr>
              <a:buSzPts val="900"/>
              <a:buFont typeface="Source Sans Pro"/>
              <a:buChar char="●"/>
            </a:pPr>
            <a:r>
              <a:rPr lang="en" sz="900" dirty="0">
                <a:solidFill>
                  <a:srgbClr val="28324A"/>
                </a:solidFill>
                <a:latin typeface="Source Sans Pro"/>
                <a:ea typeface="Source Sans Pro"/>
                <a:cs typeface="Source Sans Pro"/>
                <a:sym typeface="Source Sans Pro"/>
              </a:rPr>
              <a:t>Change fill color and opacity.</a:t>
            </a:r>
            <a:endParaRPr sz="900" dirty="0">
              <a:solidFill>
                <a:srgbClr val="28324A"/>
              </a:solidFill>
              <a:latin typeface="Source Sans Pro"/>
              <a:ea typeface="Source Sans Pro"/>
              <a:cs typeface="Source Sans Pro"/>
              <a:sym typeface="Source Sans Pro"/>
            </a:endParaRPr>
          </a:p>
          <a:p>
            <a:pPr marL="457200" lvl="0" indent="-285750" algn="l" rtl="0">
              <a:spcBef>
                <a:spcPts val="0"/>
              </a:spcBef>
              <a:spcAft>
                <a:spcPts val="0"/>
              </a:spcAft>
              <a:buClr>
                <a:srgbClr val="28324A"/>
              </a:buClr>
              <a:buSzPts val="900"/>
              <a:buFont typeface="Source Sans Pro"/>
              <a:buChar char="●"/>
            </a:pPr>
            <a:r>
              <a:rPr lang="en" sz="900" dirty="0">
                <a:solidFill>
                  <a:srgbClr val="28324A"/>
                </a:solidFill>
                <a:latin typeface="Source Sans Pro"/>
                <a:ea typeface="Source Sans Pro"/>
                <a:cs typeface="Source Sans Pro"/>
                <a:sym typeface="Source Sans Pro"/>
              </a:rPr>
              <a:t>Change </a:t>
            </a:r>
            <a:r>
              <a:rPr lang="en" sz="900">
                <a:solidFill>
                  <a:srgbClr val="28324A"/>
                </a:solidFill>
                <a:latin typeface="Source Sans Pro"/>
                <a:ea typeface="Source Sans Pro"/>
                <a:cs typeface="Source Sans Pro"/>
                <a:sym typeface="Source Sans Pro"/>
              </a:rPr>
              <a:t>line color, </a:t>
            </a:r>
            <a:r>
              <a:rPr lang="en" sz="900" dirty="0">
                <a:solidFill>
                  <a:srgbClr val="28324A"/>
                </a:solidFill>
                <a:latin typeface="Source Sans Pro"/>
                <a:ea typeface="Source Sans Pro"/>
                <a:cs typeface="Source Sans Pro"/>
                <a:sym typeface="Source Sans Pro"/>
              </a:rPr>
              <a:t>width and style.</a:t>
            </a:r>
            <a:endParaRPr sz="900" dirty="0">
              <a:solidFill>
                <a:srgbClr val="28324A"/>
              </a:solidFill>
              <a:latin typeface="Source Sans Pro"/>
              <a:ea typeface="Source Sans Pro"/>
              <a:cs typeface="Source Sans Pro"/>
              <a:sym typeface="Source Sans Pro"/>
            </a:endParaRPr>
          </a:p>
          <a:p>
            <a:pPr marL="0" lvl="0" indent="0" algn="l" rtl="0">
              <a:spcBef>
                <a:spcPts val="0"/>
              </a:spcBef>
              <a:spcAft>
                <a:spcPts val="0"/>
              </a:spcAft>
              <a:buNone/>
            </a:pPr>
            <a:endParaRPr sz="900" dirty="0">
              <a:solidFill>
                <a:srgbClr val="28324A"/>
              </a:solidFill>
              <a:latin typeface="Source Sans Pro"/>
              <a:ea typeface="Source Sans Pro"/>
              <a:cs typeface="Source Sans Pro"/>
              <a:sym typeface="Source Sans Pro"/>
            </a:endParaRPr>
          </a:p>
          <a:p>
            <a:pPr marL="0" lvl="0" indent="0" algn="l" rtl="0">
              <a:spcBef>
                <a:spcPts val="0"/>
              </a:spcBef>
              <a:spcAft>
                <a:spcPts val="0"/>
              </a:spcAft>
              <a:buNone/>
            </a:pPr>
            <a:r>
              <a:rPr lang="en" sz="900" dirty="0">
                <a:solidFill>
                  <a:srgbClr val="28324A"/>
                </a:solidFill>
                <a:latin typeface="Source Sans Pro"/>
                <a:ea typeface="Source Sans Pro"/>
                <a:cs typeface="Source Sans Pro"/>
                <a:sym typeface="Source Sans Pro"/>
              </a:rPr>
              <a:t>Isn’t that nice? :)</a:t>
            </a:r>
            <a:endParaRPr sz="900" dirty="0">
              <a:solidFill>
                <a:srgbClr val="28324A"/>
              </a:solidFill>
              <a:latin typeface="Source Sans Pro"/>
              <a:ea typeface="Source Sans Pro"/>
              <a:cs typeface="Source Sans Pro"/>
              <a:sym typeface="Source Sans Pro"/>
            </a:endParaRPr>
          </a:p>
          <a:p>
            <a:pPr marL="0" lvl="0" indent="0" algn="l" rtl="0">
              <a:spcBef>
                <a:spcPts val="0"/>
              </a:spcBef>
              <a:spcAft>
                <a:spcPts val="0"/>
              </a:spcAft>
              <a:buNone/>
            </a:pPr>
            <a:endParaRPr sz="900" dirty="0">
              <a:solidFill>
                <a:srgbClr val="28324A"/>
              </a:solidFill>
              <a:latin typeface="Source Sans Pro"/>
              <a:ea typeface="Source Sans Pro"/>
              <a:cs typeface="Source Sans Pro"/>
              <a:sym typeface="Source Sans Pro"/>
            </a:endParaRPr>
          </a:p>
          <a:p>
            <a:pPr marL="0" lvl="0" indent="0" algn="l" rtl="0">
              <a:spcBef>
                <a:spcPts val="0"/>
              </a:spcBef>
              <a:spcAft>
                <a:spcPts val="0"/>
              </a:spcAft>
              <a:buNone/>
            </a:pPr>
            <a:r>
              <a:rPr lang="en" sz="900" dirty="0">
                <a:solidFill>
                  <a:srgbClr val="28324A"/>
                </a:solidFill>
                <a:latin typeface="Source Sans Pro"/>
                <a:ea typeface="Source Sans Pro"/>
                <a:cs typeface="Source Sans Pro"/>
                <a:sym typeface="Source Sans Pro"/>
              </a:rPr>
              <a:t>Examples:</a:t>
            </a:r>
            <a:endParaRPr sz="900" dirty="0">
              <a:solidFill>
                <a:srgbClr val="28324A"/>
              </a:solidFill>
              <a:latin typeface="Source Sans Pro"/>
              <a:ea typeface="Source Sans Pro"/>
              <a:cs typeface="Source Sans Pro"/>
              <a:sym typeface="Source Sans Pro"/>
            </a:endParaRPr>
          </a:p>
          <a:p>
            <a:pPr marL="0" lvl="0" indent="0" algn="l" rtl="0">
              <a:spcBef>
                <a:spcPts val="0"/>
              </a:spcBef>
              <a:spcAft>
                <a:spcPts val="0"/>
              </a:spcAft>
              <a:buClr>
                <a:schemeClr val="dk1"/>
              </a:buClr>
              <a:buSzPts val="1100"/>
              <a:buFont typeface="Arial"/>
              <a:buNone/>
            </a:pPr>
            <a:endParaRPr sz="900" dirty="0">
              <a:solidFill>
                <a:srgbClr val="28324A"/>
              </a:solidFill>
              <a:latin typeface="Source Sans Pro"/>
              <a:ea typeface="Source Sans Pro"/>
              <a:cs typeface="Source Sans Pro"/>
              <a:sym typeface="Source Sans Pro"/>
            </a:endParaRPr>
          </a:p>
          <a:p>
            <a:pPr marL="0" lvl="0" indent="0" algn="l" rtl="0">
              <a:spcBef>
                <a:spcPts val="0"/>
              </a:spcBef>
              <a:spcAft>
                <a:spcPts val="0"/>
              </a:spcAft>
              <a:buNone/>
            </a:pPr>
            <a:endParaRPr sz="900" dirty="0">
              <a:solidFill>
                <a:srgbClr val="28324A"/>
              </a:solidFill>
              <a:latin typeface="Source Sans Pro"/>
              <a:ea typeface="Source Sans Pro"/>
              <a:cs typeface="Source Sans Pro"/>
              <a:sym typeface="Source Sans Pro"/>
            </a:endParaRPr>
          </a:p>
        </p:txBody>
      </p:sp>
      <p:sp>
        <p:nvSpPr>
          <p:cNvPr id="1309" name="Google Shape;1309;p48"/>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solidFill>
                  <a:srgbClr val="00CEF6"/>
                </a:solidFill>
              </a:rPr>
              <a:t>65</a:t>
            </a:fld>
            <a:endParaRPr dirty="0">
              <a:solidFill>
                <a:srgbClr val="00CEF6"/>
              </a:solidFill>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313"/>
        <p:cNvGrpSpPr/>
        <p:nvPr/>
      </p:nvGrpSpPr>
      <p:grpSpPr>
        <a:xfrm>
          <a:off x="0" y="0"/>
          <a:ext cx="0" cy="0"/>
          <a:chOff x="0" y="0"/>
          <a:chExt cx="0" cy="0"/>
        </a:xfrm>
      </p:grpSpPr>
      <p:grpSp>
        <p:nvGrpSpPr>
          <p:cNvPr id="1314" name="Google Shape;1314;p49"/>
          <p:cNvGrpSpPr/>
          <p:nvPr/>
        </p:nvGrpSpPr>
        <p:grpSpPr>
          <a:xfrm>
            <a:off x="3058888" y="1550127"/>
            <a:ext cx="445718" cy="445753"/>
            <a:chOff x="3706812" y="1035050"/>
            <a:chExt cx="4792662" cy="4787899"/>
          </a:xfrm>
        </p:grpSpPr>
        <p:sp>
          <p:nvSpPr>
            <p:cNvPr id="1315" name="Google Shape;1315;p49"/>
            <p:cNvSpPr/>
            <p:nvPr/>
          </p:nvSpPr>
          <p:spPr>
            <a:xfrm>
              <a:off x="5913437" y="4054475"/>
              <a:ext cx="2273299" cy="1746250"/>
            </a:xfrm>
            <a:custGeom>
              <a:avLst/>
              <a:gdLst/>
              <a:ahLst/>
              <a:cxnLst/>
              <a:rect l="l" t="t" r="r" b="b"/>
              <a:pathLst>
                <a:path w="517" h="397" extrusionOk="0">
                  <a:moveTo>
                    <a:pt x="517" y="117"/>
                  </a:moveTo>
                  <a:cubicBezTo>
                    <a:pt x="368" y="128"/>
                    <a:pt x="368" y="128"/>
                    <a:pt x="368" y="128"/>
                  </a:cubicBezTo>
                  <a:cubicBezTo>
                    <a:pt x="284" y="0"/>
                    <a:pt x="284" y="0"/>
                    <a:pt x="284" y="0"/>
                  </a:cubicBezTo>
                  <a:cubicBezTo>
                    <a:pt x="239" y="77"/>
                    <a:pt x="158" y="129"/>
                    <a:pt x="68" y="137"/>
                  </a:cubicBezTo>
                  <a:cubicBezTo>
                    <a:pt x="0" y="273"/>
                    <a:pt x="0" y="273"/>
                    <a:pt x="0" y="273"/>
                  </a:cubicBezTo>
                  <a:cubicBezTo>
                    <a:pt x="83" y="397"/>
                    <a:pt x="83" y="397"/>
                    <a:pt x="83" y="397"/>
                  </a:cubicBezTo>
                  <a:cubicBezTo>
                    <a:pt x="265" y="383"/>
                    <a:pt x="429" y="277"/>
                    <a:pt x="517" y="117"/>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16" name="Google Shape;1316;p49"/>
            <p:cNvSpPr/>
            <p:nvPr/>
          </p:nvSpPr>
          <p:spPr>
            <a:xfrm>
              <a:off x="4137025" y="4141787"/>
              <a:ext cx="2019301" cy="1681162"/>
            </a:xfrm>
            <a:custGeom>
              <a:avLst/>
              <a:gdLst/>
              <a:ahLst/>
              <a:cxnLst/>
              <a:rect l="l" t="t" r="r" b="b"/>
              <a:pathLst>
                <a:path w="459" h="382" extrusionOk="0">
                  <a:moveTo>
                    <a:pt x="459" y="378"/>
                  </a:moveTo>
                  <a:cubicBezTo>
                    <a:pt x="376" y="254"/>
                    <a:pt x="376" y="254"/>
                    <a:pt x="376" y="254"/>
                  </a:cubicBezTo>
                  <a:cubicBezTo>
                    <a:pt x="445" y="118"/>
                    <a:pt x="445" y="118"/>
                    <a:pt x="445" y="118"/>
                  </a:cubicBezTo>
                  <a:cubicBezTo>
                    <a:pt x="355" y="117"/>
                    <a:pt x="270" y="73"/>
                    <a:pt x="218" y="0"/>
                  </a:cubicBezTo>
                  <a:cubicBezTo>
                    <a:pt x="66" y="8"/>
                    <a:pt x="66" y="8"/>
                    <a:pt x="66" y="8"/>
                  </a:cubicBezTo>
                  <a:cubicBezTo>
                    <a:pt x="0" y="143"/>
                    <a:pt x="0" y="143"/>
                    <a:pt x="0" y="143"/>
                  </a:cubicBezTo>
                  <a:cubicBezTo>
                    <a:pt x="104" y="294"/>
                    <a:pt x="277" y="382"/>
                    <a:pt x="459" y="37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17" name="Google Shape;1317;p49"/>
            <p:cNvSpPr/>
            <p:nvPr/>
          </p:nvSpPr>
          <p:spPr>
            <a:xfrm>
              <a:off x="4014787" y="1057275"/>
              <a:ext cx="2276475" cy="1747837"/>
            </a:xfrm>
            <a:custGeom>
              <a:avLst/>
              <a:gdLst/>
              <a:ahLst/>
              <a:cxnLst/>
              <a:rect l="l" t="t" r="r" b="b"/>
              <a:pathLst>
                <a:path w="518" h="397" extrusionOk="0">
                  <a:moveTo>
                    <a:pt x="233" y="397"/>
                  </a:moveTo>
                  <a:cubicBezTo>
                    <a:pt x="279" y="320"/>
                    <a:pt x="359" y="268"/>
                    <a:pt x="449" y="260"/>
                  </a:cubicBezTo>
                  <a:cubicBezTo>
                    <a:pt x="518" y="125"/>
                    <a:pt x="518" y="125"/>
                    <a:pt x="518" y="125"/>
                  </a:cubicBezTo>
                  <a:cubicBezTo>
                    <a:pt x="434" y="0"/>
                    <a:pt x="434" y="0"/>
                    <a:pt x="434" y="0"/>
                  </a:cubicBezTo>
                  <a:cubicBezTo>
                    <a:pt x="252" y="14"/>
                    <a:pt x="88" y="120"/>
                    <a:pt x="0" y="280"/>
                  </a:cubicBezTo>
                  <a:cubicBezTo>
                    <a:pt x="149" y="270"/>
                    <a:pt x="149" y="270"/>
                    <a:pt x="149" y="270"/>
                  </a:cubicBezTo>
                  <a:lnTo>
                    <a:pt x="233" y="397"/>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18" name="Google Shape;1318;p49"/>
            <p:cNvSpPr/>
            <p:nvPr/>
          </p:nvSpPr>
          <p:spPr>
            <a:xfrm>
              <a:off x="3706812" y="2355850"/>
              <a:ext cx="1323975" cy="2309812"/>
            </a:xfrm>
            <a:custGeom>
              <a:avLst/>
              <a:gdLst/>
              <a:ahLst/>
              <a:cxnLst/>
              <a:rect l="l" t="t" r="r" b="b"/>
              <a:pathLst>
                <a:path w="301" h="525" extrusionOk="0">
                  <a:moveTo>
                    <a:pt x="58" y="10"/>
                  </a:moveTo>
                  <a:cubicBezTo>
                    <a:pt x="18" y="93"/>
                    <a:pt x="0" y="186"/>
                    <a:pt x="5" y="278"/>
                  </a:cubicBezTo>
                  <a:cubicBezTo>
                    <a:pt x="11" y="366"/>
                    <a:pt x="38" y="451"/>
                    <a:pt x="83" y="525"/>
                  </a:cubicBezTo>
                  <a:cubicBezTo>
                    <a:pt x="149" y="391"/>
                    <a:pt x="149" y="391"/>
                    <a:pt x="149" y="391"/>
                  </a:cubicBezTo>
                  <a:cubicBezTo>
                    <a:pt x="301" y="382"/>
                    <a:pt x="301" y="382"/>
                    <a:pt x="301" y="382"/>
                  </a:cubicBezTo>
                  <a:cubicBezTo>
                    <a:pt x="280" y="346"/>
                    <a:pt x="268" y="304"/>
                    <a:pt x="265" y="262"/>
                  </a:cubicBezTo>
                  <a:cubicBezTo>
                    <a:pt x="262" y="215"/>
                    <a:pt x="271" y="169"/>
                    <a:pt x="290" y="127"/>
                  </a:cubicBezTo>
                  <a:cubicBezTo>
                    <a:pt x="207" y="0"/>
                    <a:pt x="207" y="0"/>
                    <a:pt x="207" y="0"/>
                  </a:cubicBezTo>
                  <a:lnTo>
                    <a:pt x="58" y="10"/>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19" name="Google Shape;1319;p49"/>
            <p:cNvSpPr/>
            <p:nvPr/>
          </p:nvSpPr>
          <p:spPr>
            <a:xfrm>
              <a:off x="7170737" y="2192337"/>
              <a:ext cx="1328737" cy="2314575"/>
            </a:xfrm>
            <a:custGeom>
              <a:avLst/>
              <a:gdLst/>
              <a:ahLst/>
              <a:cxnLst/>
              <a:rect l="l" t="t" r="r" b="b"/>
              <a:pathLst>
                <a:path w="302" h="526" extrusionOk="0">
                  <a:moveTo>
                    <a:pt x="244" y="515"/>
                  </a:moveTo>
                  <a:cubicBezTo>
                    <a:pt x="284" y="432"/>
                    <a:pt x="302" y="340"/>
                    <a:pt x="296" y="247"/>
                  </a:cubicBezTo>
                  <a:cubicBezTo>
                    <a:pt x="290" y="159"/>
                    <a:pt x="263" y="74"/>
                    <a:pt x="218" y="0"/>
                  </a:cubicBezTo>
                  <a:cubicBezTo>
                    <a:pt x="153" y="134"/>
                    <a:pt x="153" y="134"/>
                    <a:pt x="153" y="134"/>
                  </a:cubicBezTo>
                  <a:cubicBezTo>
                    <a:pt x="0" y="143"/>
                    <a:pt x="0" y="143"/>
                    <a:pt x="0" y="143"/>
                  </a:cubicBezTo>
                  <a:cubicBezTo>
                    <a:pt x="21" y="180"/>
                    <a:pt x="33" y="221"/>
                    <a:pt x="36" y="264"/>
                  </a:cubicBezTo>
                  <a:cubicBezTo>
                    <a:pt x="39" y="310"/>
                    <a:pt x="30" y="357"/>
                    <a:pt x="11" y="399"/>
                  </a:cubicBezTo>
                  <a:cubicBezTo>
                    <a:pt x="94" y="526"/>
                    <a:pt x="94" y="526"/>
                    <a:pt x="94" y="526"/>
                  </a:cubicBezTo>
                  <a:lnTo>
                    <a:pt x="244" y="515"/>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20" name="Google Shape;1320;p49"/>
            <p:cNvSpPr/>
            <p:nvPr/>
          </p:nvSpPr>
          <p:spPr>
            <a:xfrm>
              <a:off x="6045200" y="1035050"/>
              <a:ext cx="2019301" cy="1685925"/>
            </a:xfrm>
            <a:custGeom>
              <a:avLst/>
              <a:gdLst/>
              <a:ahLst/>
              <a:cxnLst/>
              <a:rect l="l" t="t" r="r" b="b"/>
              <a:pathLst>
                <a:path w="459" h="383" extrusionOk="0">
                  <a:moveTo>
                    <a:pt x="0" y="4"/>
                  </a:moveTo>
                  <a:cubicBezTo>
                    <a:pt x="83" y="128"/>
                    <a:pt x="83" y="128"/>
                    <a:pt x="83" y="128"/>
                  </a:cubicBezTo>
                  <a:cubicBezTo>
                    <a:pt x="15" y="264"/>
                    <a:pt x="15" y="264"/>
                    <a:pt x="15" y="264"/>
                  </a:cubicBezTo>
                  <a:cubicBezTo>
                    <a:pt x="104" y="265"/>
                    <a:pt x="189" y="309"/>
                    <a:pt x="241" y="383"/>
                  </a:cubicBezTo>
                  <a:cubicBezTo>
                    <a:pt x="393" y="374"/>
                    <a:pt x="393" y="374"/>
                    <a:pt x="393" y="374"/>
                  </a:cubicBezTo>
                  <a:cubicBezTo>
                    <a:pt x="459" y="239"/>
                    <a:pt x="459" y="239"/>
                    <a:pt x="459" y="239"/>
                  </a:cubicBezTo>
                  <a:cubicBezTo>
                    <a:pt x="356" y="89"/>
                    <a:pt x="182" y="0"/>
                    <a:pt x="0" y="4"/>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321" name="Google Shape;1321;p49"/>
          <p:cNvGrpSpPr/>
          <p:nvPr/>
        </p:nvGrpSpPr>
        <p:grpSpPr>
          <a:xfrm>
            <a:off x="1779393" y="1550157"/>
            <a:ext cx="443331" cy="445437"/>
            <a:chOff x="1400175" y="1220787"/>
            <a:chExt cx="4473575" cy="4476750"/>
          </a:xfrm>
        </p:grpSpPr>
        <p:sp>
          <p:nvSpPr>
            <p:cNvPr id="1322" name="Google Shape;1322;p49"/>
            <p:cNvSpPr/>
            <p:nvPr/>
          </p:nvSpPr>
          <p:spPr>
            <a:xfrm>
              <a:off x="1400175" y="3135312"/>
              <a:ext cx="2132011" cy="2562226"/>
            </a:xfrm>
            <a:custGeom>
              <a:avLst/>
              <a:gdLst/>
              <a:ahLst/>
              <a:cxnLst/>
              <a:rect l="l" t="t" r="r" b="b"/>
              <a:pathLst>
                <a:path w="478" h="574" extrusionOk="0">
                  <a:moveTo>
                    <a:pt x="477" y="574"/>
                  </a:moveTo>
                  <a:cubicBezTo>
                    <a:pt x="395" y="435"/>
                    <a:pt x="395" y="435"/>
                    <a:pt x="395" y="435"/>
                  </a:cubicBezTo>
                  <a:cubicBezTo>
                    <a:pt x="478" y="294"/>
                    <a:pt x="478" y="294"/>
                    <a:pt x="478" y="294"/>
                  </a:cubicBezTo>
                  <a:cubicBezTo>
                    <a:pt x="370" y="282"/>
                    <a:pt x="284" y="193"/>
                    <a:pt x="279" y="82"/>
                  </a:cubicBezTo>
                  <a:cubicBezTo>
                    <a:pt x="139" y="0"/>
                    <a:pt x="139" y="0"/>
                    <a:pt x="139" y="0"/>
                  </a:cubicBezTo>
                  <a:cubicBezTo>
                    <a:pt x="0" y="82"/>
                    <a:pt x="0" y="82"/>
                    <a:pt x="0" y="82"/>
                  </a:cubicBezTo>
                  <a:cubicBezTo>
                    <a:pt x="5" y="346"/>
                    <a:pt x="215" y="561"/>
                    <a:pt x="477" y="574"/>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23" name="Google Shape;1323;p49"/>
            <p:cNvSpPr/>
            <p:nvPr/>
          </p:nvSpPr>
          <p:spPr>
            <a:xfrm>
              <a:off x="3314700" y="3563937"/>
              <a:ext cx="2559050" cy="2133600"/>
            </a:xfrm>
            <a:custGeom>
              <a:avLst/>
              <a:gdLst/>
              <a:ahLst/>
              <a:cxnLst/>
              <a:rect l="l" t="t" r="r" b="b"/>
              <a:pathLst>
                <a:path w="574" h="478" extrusionOk="0">
                  <a:moveTo>
                    <a:pt x="0" y="339"/>
                  </a:moveTo>
                  <a:cubicBezTo>
                    <a:pt x="82" y="478"/>
                    <a:pt x="82" y="478"/>
                    <a:pt x="82" y="478"/>
                  </a:cubicBezTo>
                  <a:cubicBezTo>
                    <a:pt x="346" y="474"/>
                    <a:pt x="561" y="263"/>
                    <a:pt x="574" y="1"/>
                  </a:cubicBezTo>
                  <a:cubicBezTo>
                    <a:pt x="435" y="83"/>
                    <a:pt x="435" y="83"/>
                    <a:pt x="435" y="83"/>
                  </a:cubicBezTo>
                  <a:cubicBezTo>
                    <a:pt x="294" y="0"/>
                    <a:pt x="294" y="0"/>
                    <a:pt x="294" y="0"/>
                  </a:cubicBezTo>
                  <a:cubicBezTo>
                    <a:pt x="282" y="109"/>
                    <a:pt x="192" y="194"/>
                    <a:pt x="82" y="199"/>
                  </a:cubicBezTo>
                  <a:lnTo>
                    <a:pt x="0" y="339"/>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24" name="Google Shape;1324;p49"/>
            <p:cNvSpPr/>
            <p:nvPr/>
          </p:nvSpPr>
          <p:spPr>
            <a:xfrm>
              <a:off x="3741737" y="1223962"/>
              <a:ext cx="2132011" cy="2559050"/>
            </a:xfrm>
            <a:custGeom>
              <a:avLst/>
              <a:gdLst/>
              <a:ahLst/>
              <a:cxnLst/>
              <a:rect l="l" t="t" r="r" b="b"/>
              <a:pathLst>
                <a:path w="478" h="573" extrusionOk="0">
                  <a:moveTo>
                    <a:pt x="478" y="491"/>
                  </a:moveTo>
                  <a:cubicBezTo>
                    <a:pt x="473" y="227"/>
                    <a:pt x="263" y="12"/>
                    <a:pt x="1" y="0"/>
                  </a:cubicBezTo>
                  <a:cubicBezTo>
                    <a:pt x="83" y="138"/>
                    <a:pt x="83" y="138"/>
                    <a:pt x="83" y="138"/>
                  </a:cubicBezTo>
                  <a:cubicBezTo>
                    <a:pt x="0" y="279"/>
                    <a:pt x="0" y="279"/>
                    <a:pt x="0" y="279"/>
                  </a:cubicBezTo>
                  <a:cubicBezTo>
                    <a:pt x="108" y="291"/>
                    <a:pt x="194" y="381"/>
                    <a:pt x="199" y="491"/>
                  </a:cubicBezTo>
                  <a:cubicBezTo>
                    <a:pt x="339" y="573"/>
                    <a:pt x="339" y="573"/>
                    <a:pt x="339" y="573"/>
                  </a:cubicBezTo>
                  <a:lnTo>
                    <a:pt x="478" y="491"/>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25" name="Google Shape;1325;p49"/>
            <p:cNvSpPr/>
            <p:nvPr/>
          </p:nvSpPr>
          <p:spPr>
            <a:xfrm>
              <a:off x="1400175" y="1220787"/>
              <a:ext cx="2560637" cy="2133600"/>
            </a:xfrm>
            <a:custGeom>
              <a:avLst/>
              <a:gdLst/>
              <a:ahLst/>
              <a:cxnLst/>
              <a:rect l="l" t="t" r="r" b="b"/>
              <a:pathLst>
                <a:path w="574" h="478" extrusionOk="0">
                  <a:moveTo>
                    <a:pt x="574" y="139"/>
                  </a:moveTo>
                  <a:cubicBezTo>
                    <a:pt x="492" y="0"/>
                    <a:pt x="492" y="0"/>
                    <a:pt x="492" y="0"/>
                  </a:cubicBezTo>
                  <a:cubicBezTo>
                    <a:pt x="228" y="5"/>
                    <a:pt x="13" y="215"/>
                    <a:pt x="0" y="477"/>
                  </a:cubicBezTo>
                  <a:cubicBezTo>
                    <a:pt x="139" y="395"/>
                    <a:pt x="139" y="395"/>
                    <a:pt x="139" y="395"/>
                  </a:cubicBezTo>
                  <a:cubicBezTo>
                    <a:pt x="280" y="478"/>
                    <a:pt x="280" y="478"/>
                    <a:pt x="280" y="478"/>
                  </a:cubicBezTo>
                  <a:cubicBezTo>
                    <a:pt x="292" y="370"/>
                    <a:pt x="382" y="284"/>
                    <a:pt x="492" y="279"/>
                  </a:cubicBezTo>
                  <a:lnTo>
                    <a:pt x="574" y="139"/>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326" name="Google Shape;1326;p49"/>
          <p:cNvGrpSpPr/>
          <p:nvPr/>
        </p:nvGrpSpPr>
        <p:grpSpPr>
          <a:xfrm>
            <a:off x="1138046" y="1550171"/>
            <a:ext cx="446045" cy="445465"/>
            <a:chOff x="1649412" y="927100"/>
            <a:chExt cx="5011737" cy="5016500"/>
          </a:xfrm>
        </p:grpSpPr>
        <p:sp>
          <p:nvSpPr>
            <p:cNvPr id="1327" name="Google Shape;1327;p49"/>
            <p:cNvSpPr/>
            <p:nvPr/>
          </p:nvSpPr>
          <p:spPr>
            <a:xfrm>
              <a:off x="2008187" y="4025900"/>
              <a:ext cx="4252913" cy="1917700"/>
            </a:xfrm>
            <a:custGeom>
              <a:avLst/>
              <a:gdLst/>
              <a:ahLst/>
              <a:cxnLst/>
              <a:rect l="l" t="t" r="r" b="b"/>
              <a:pathLst>
                <a:path w="999" h="450" extrusionOk="0">
                  <a:moveTo>
                    <a:pt x="715" y="15"/>
                  </a:moveTo>
                  <a:cubicBezTo>
                    <a:pt x="667" y="82"/>
                    <a:pt x="588" y="123"/>
                    <a:pt x="505" y="123"/>
                  </a:cubicBezTo>
                  <a:cubicBezTo>
                    <a:pt x="416" y="123"/>
                    <a:pt x="332" y="76"/>
                    <a:pt x="284" y="2"/>
                  </a:cubicBezTo>
                  <a:cubicBezTo>
                    <a:pt x="94" y="0"/>
                    <a:pt x="94" y="0"/>
                    <a:pt x="94" y="0"/>
                  </a:cubicBezTo>
                  <a:cubicBezTo>
                    <a:pt x="0" y="165"/>
                    <a:pt x="0" y="165"/>
                    <a:pt x="0" y="165"/>
                  </a:cubicBezTo>
                  <a:cubicBezTo>
                    <a:pt x="107" y="341"/>
                    <a:pt x="299" y="450"/>
                    <a:pt x="505" y="450"/>
                  </a:cubicBezTo>
                  <a:cubicBezTo>
                    <a:pt x="704" y="450"/>
                    <a:pt x="891" y="347"/>
                    <a:pt x="999" y="181"/>
                  </a:cubicBezTo>
                  <a:cubicBezTo>
                    <a:pt x="810" y="182"/>
                    <a:pt x="810" y="182"/>
                    <a:pt x="810" y="182"/>
                  </a:cubicBezTo>
                  <a:lnTo>
                    <a:pt x="715" y="15"/>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28" name="Google Shape;1328;p49"/>
            <p:cNvSpPr/>
            <p:nvPr/>
          </p:nvSpPr>
          <p:spPr>
            <a:xfrm>
              <a:off x="4271962" y="931862"/>
              <a:ext cx="2389187" cy="3724276"/>
            </a:xfrm>
            <a:custGeom>
              <a:avLst/>
              <a:gdLst/>
              <a:ahLst/>
              <a:cxnLst/>
              <a:rect l="l" t="t" r="r" b="b"/>
              <a:pathLst>
                <a:path w="561" h="874" extrusionOk="0">
                  <a:moveTo>
                    <a:pt x="488" y="872"/>
                  </a:moveTo>
                  <a:cubicBezTo>
                    <a:pt x="536" y="786"/>
                    <a:pt x="561" y="687"/>
                    <a:pt x="561" y="588"/>
                  </a:cubicBezTo>
                  <a:cubicBezTo>
                    <a:pt x="561" y="273"/>
                    <a:pt x="313" y="15"/>
                    <a:pt x="1" y="0"/>
                  </a:cubicBezTo>
                  <a:cubicBezTo>
                    <a:pt x="97" y="163"/>
                    <a:pt x="97" y="163"/>
                    <a:pt x="97" y="163"/>
                  </a:cubicBezTo>
                  <a:cubicBezTo>
                    <a:pt x="0" y="328"/>
                    <a:pt x="0" y="328"/>
                    <a:pt x="0" y="328"/>
                  </a:cubicBezTo>
                  <a:cubicBezTo>
                    <a:pt x="131" y="342"/>
                    <a:pt x="233" y="453"/>
                    <a:pt x="233" y="588"/>
                  </a:cubicBezTo>
                  <a:cubicBezTo>
                    <a:pt x="233" y="630"/>
                    <a:pt x="223" y="671"/>
                    <a:pt x="204" y="708"/>
                  </a:cubicBezTo>
                  <a:cubicBezTo>
                    <a:pt x="298" y="874"/>
                    <a:pt x="298" y="874"/>
                    <a:pt x="298" y="874"/>
                  </a:cubicBezTo>
                  <a:lnTo>
                    <a:pt x="488" y="872"/>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29" name="Google Shape;1329;p49"/>
            <p:cNvSpPr/>
            <p:nvPr/>
          </p:nvSpPr>
          <p:spPr>
            <a:xfrm>
              <a:off x="1649412" y="927100"/>
              <a:ext cx="2870200" cy="3652836"/>
            </a:xfrm>
            <a:custGeom>
              <a:avLst/>
              <a:gdLst/>
              <a:ahLst/>
              <a:cxnLst/>
              <a:rect l="l" t="t" r="r" b="b"/>
              <a:pathLst>
                <a:path w="674" h="857" extrusionOk="0">
                  <a:moveTo>
                    <a:pt x="674" y="164"/>
                  </a:moveTo>
                  <a:cubicBezTo>
                    <a:pt x="578" y="0"/>
                    <a:pt x="578" y="0"/>
                    <a:pt x="578" y="0"/>
                  </a:cubicBezTo>
                  <a:cubicBezTo>
                    <a:pt x="258" y="6"/>
                    <a:pt x="0" y="268"/>
                    <a:pt x="0" y="589"/>
                  </a:cubicBezTo>
                  <a:cubicBezTo>
                    <a:pt x="0" y="682"/>
                    <a:pt x="22" y="775"/>
                    <a:pt x="65" y="857"/>
                  </a:cubicBezTo>
                  <a:cubicBezTo>
                    <a:pt x="158" y="693"/>
                    <a:pt x="158" y="693"/>
                    <a:pt x="158" y="693"/>
                  </a:cubicBezTo>
                  <a:cubicBezTo>
                    <a:pt x="350" y="695"/>
                    <a:pt x="350" y="695"/>
                    <a:pt x="350" y="695"/>
                  </a:cubicBezTo>
                  <a:cubicBezTo>
                    <a:pt x="335" y="661"/>
                    <a:pt x="328" y="625"/>
                    <a:pt x="328" y="589"/>
                  </a:cubicBezTo>
                  <a:cubicBezTo>
                    <a:pt x="328" y="449"/>
                    <a:pt x="439" y="334"/>
                    <a:pt x="577" y="328"/>
                  </a:cubicBezTo>
                  <a:lnTo>
                    <a:pt x="674" y="164"/>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330" name="Google Shape;1330;p49"/>
          <p:cNvGrpSpPr/>
          <p:nvPr/>
        </p:nvGrpSpPr>
        <p:grpSpPr>
          <a:xfrm>
            <a:off x="2418397" y="1550424"/>
            <a:ext cx="444870" cy="445286"/>
            <a:chOff x="1301750" y="920750"/>
            <a:chExt cx="5095875" cy="5100637"/>
          </a:xfrm>
        </p:grpSpPr>
        <p:sp>
          <p:nvSpPr>
            <p:cNvPr id="1331" name="Google Shape;1331;p49"/>
            <p:cNvSpPr/>
            <p:nvPr/>
          </p:nvSpPr>
          <p:spPr>
            <a:xfrm>
              <a:off x="1301750" y="2546350"/>
              <a:ext cx="1801812" cy="2917825"/>
            </a:xfrm>
            <a:custGeom>
              <a:avLst/>
              <a:gdLst/>
              <a:ahLst/>
              <a:cxnLst/>
              <a:rect l="l" t="t" r="r" b="b"/>
              <a:pathLst>
                <a:path w="405" h="655" extrusionOk="0">
                  <a:moveTo>
                    <a:pt x="321" y="207"/>
                  </a:moveTo>
                  <a:cubicBezTo>
                    <a:pt x="321" y="184"/>
                    <a:pt x="324" y="161"/>
                    <a:pt x="330" y="139"/>
                  </a:cubicBezTo>
                  <a:cubicBezTo>
                    <a:pt x="207" y="0"/>
                    <a:pt x="207" y="0"/>
                    <a:pt x="207" y="0"/>
                  </a:cubicBezTo>
                  <a:cubicBezTo>
                    <a:pt x="25" y="40"/>
                    <a:pt x="25" y="40"/>
                    <a:pt x="25" y="40"/>
                  </a:cubicBezTo>
                  <a:cubicBezTo>
                    <a:pt x="9" y="94"/>
                    <a:pt x="0" y="150"/>
                    <a:pt x="0" y="207"/>
                  </a:cubicBezTo>
                  <a:cubicBezTo>
                    <a:pt x="0" y="381"/>
                    <a:pt x="80" y="546"/>
                    <a:pt x="216" y="655"/>
                  </a:cubicBezTo>
                  <a:cubicBezTo>
                    <a:pt x="234" y="471"/>
                    <a:pt x="234" y="471"/>
                    <a:pt x="234" y="471"/>
                  </a:cubicBezTo>
                  <a:cubicBezTo>
                    <a:pt x="405" y="396"/>
                    <a:pt x="405" y="396"/>
                    <a:pt x="405" y="396"/>
                  </a:cubicBezTo>
                  <a:cubicBezTo>
                    <a:pt x="352" y="348"/>
                    <a:pt x="321" y="279"/>
                    <a:pt x="321" y="207"/>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32" name="Google Shape;1332;p49"/>
            <p:cNvSpPr/>
            <p:nvPr/>
          </p:nvSpPr>
          <p:spPr>
            <a:xfrm>
              <a:off x="2387600" y="4403725"/>
              <a:ext cx="2865436" cy="1617662"/>
            </a:xfrm>
            <a:custGeom>
              <a:avLst/>
              <a:gdLst/>
              <a:ahLst/>
              <a:cxnLst/>
              <a:rect l="l" t="t" r="r" b="b"/>
              <a:pathLst>
                <a:path w="644" h="363" extrusionOk="0">
                  <a:moveTo>
                    <a:pt x="644" y="268"/>
                  </a:moveTo>
                  <a:cubicBezTo>
                    <a:pt x="475" y="194"/>
                    <a:pt x="475" y="194"/>
                    <a:pt x="475" y="194"/>
                  </a:cubicBezTo>
                  <a:cubicBezTo>
                    <a:pt x="456" y="8"/>
                    <a:pt x="456" y="8"/>
                    <a:pt x="456" y="8"/>
                  </a:cubicBezTo>
                  <a:cubicBezTo>
                    <a:pt x="418" y="31"/>
                    <a:pt x="374" y="42"/>
                    <a:pt x="329" y="42"/>
                  </a:cubicBezTo>
                  <a:cubicBezTo>
                    <a:pt x="279" y="42"/>
                    <a:pt x="231" y="28"/>
                    <a:pt x="189" y="0"/>
                  </a:cubicBezTo>
                  <a:cubicBezTo>
                    <a:pt x="18" y="75"/>
                    <a:pt x="18" y="75"/>
                    <a:pt x="18" y="75"/>
                  </a:cubicBezTo>
                  <a:cubicBezTo>
                    <a:pt x="0" y="259"/>
                    <a:pt x="0" y="259"/>
                    <a:pt x="0" y="259"/>
                  </a:cubicBezTo>
                  <a:cubicBezTo>
                    <a:pt x="97" y="327"/>
                    <a:pt x="210" y="363"/>
                    <a:pt x="329" y="363"/>
                  </a:cubicBezTo>
                  <a:cubicBezTo>
                    <a:pt x="442" y="363"/>
                    <a:pt x="550" y="330"/>
                    <a:pt x="644" y="268"/>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33" name="Google Shape;1333;p49"/>
            <p:cNvSpPr/>
            <p:nvPr/>
          </p:nvSpPr>
          <p:spPr>
            <a:xfrm>
              <a:off x="4546600" y="2790825"/>
              <a:ext cx="1851025" cy="2717800"/>
            </a:xfrm>
            <a:custGeom>
              <a:avLst/>
              <a:gdLst/>
              <a:ahLst/>
              <a:cxnLst/>
              <a:rect l="l" t="t" r="r" b="b"/>
              <a:pathLst>
                <a:path w="416" h="610" extrusionOk="0">
                  <a:moveTo>
                    <a:pt x="416" y="152"/>
                  </a:moveTo>
                  <a:cubicBezTo>
                    <a:pt x="416" y="101"/>
                    <a:pt x="409" y="50"/>
                    <a:pt x="396" y="0"/>
                  </a:cubicBezTo>
                  <a:cubicBezTo>
                    <a:pt x="273" y="139"/>
                    <a:pt x="273" y="139"/>
                    <a:pt x="273" y="139"/>
                  </a:cubicBezTo>
                  <a:cubicBezTo>
                    <a:pt x="90" y="98"/>
                    <a:pt x="90" y="98"/>
                    <a:pt x="90" y="98"/>
                  </a:cubicBezTo>
                  <a:cubicBezTo>
                    <a:pt x="94" y="116"/>
                    <a:pt x="96" y="134"/>
                    <a:pt x="96" y="152"/>
                  </a:cubicBezTo>
                  <a:cubicBezTo>
                    <a:pt x="96" y="229"/>
                    <a:pt x="60" y="302"/>
                    <a:pt x="0" y="350"/>
                  </a:cubicBezTo>
                  <a:cubicBezTo>
                    <a:pt x="18" y="535"/>
                    <a:pt x="18" y="535"/>
                    <a:pt x="18" y="535"/>
                  </a:cubicBezTo>
                  <a:cubicBezTo>
                    <a:pt x="188" y="610"/>
                    <a:pt x="188" y="610"/>
                    <a:pt x="188" y="610"/>
                  </a:cubicBezTo>
                  <a:cubicBezTo>
                    <a:pt x="331" y="502"/>
                    <a:pt x="416" y="331"/>
                    <a:pt x="416" y="152"/>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34" name="Google Shape;1334;p49"/>
            <p:cNvSpPr/>
            <p:nvPr/>
          </p:nvSpPr>
          <p:spPr>
            <a:xfrm>
              <a:off x="3962400" y="925512"/>
              <a:ext cx="2297112" cy="2333625"/>
            </a:xfrm>
            <a:custGeom>
              <a:avLst/>
              <a:gdLst/>
              <a:ahLst/>
              <a:cxnLst/>
              <a:rect l="l" t="t" r="r" b="b"/>
              <a:pathLst>
                <a:path w="516" h="524" extrusionOk="0">
                  <a:moveTo>
                    <a:pt x="1" y="0"/>
                  </a:moveTo>
                  <a:cubicBezTo>
                    <a:pt x="94" y="159"/>
                    <a:pt x="94" y="159"/>
                    <a:pt x="94" y="159"/>
                  </a:cubicBezTo>
                  <a:cubicBezTo>
                    <a:pt x="0" y="320"/>
                    <a:pt x="0" y="320"/>
                    <a:pt x="0" y="320"/>
                  </a:cubicBezTo>
                  <a:cubicBezTo>
                    <a:pt x="95" y="330"/>
                    <a:pt x="178" y="393"/>
                    <a:pt x="211" y="484"/>
                  </a:cubicBezTo>
                  <a:cubicBezTo>
                    <a:pt x="393" y="524"/>
                    <a:pt x="393" y="524"/>
                    <a:pt x="393" y="524"/>
                  </a:cubicBezTo>
                  <a:cubicBezTo>
                    <a:pt x="516" y="385"/>
                    <a:pt x="516" y="385"/>
                    <a:pt x="516" y="385"/>
                  </a:cubicBezTo>
                  <a:cubicBezTo>
                    <a:pt x="439" y="162"/>
                    <a:pt x="235" y="10"/>
                    <a:pt x="1"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35" name="Google Shape;1335;p49"/>
            <p:cNvSpPr/>
            <p:nvPr/>
          </p:nvSpPr>
          <p:spPr>
            <a:xfrm>
              <a:off x="1466850" y="920750"/>
              <a:ext cx="2759074" cy="2097087"/>
            </a:xfrm>
            <a:custGeom>
              <a:avLst/>
              <a:gdLst/>
              <a:ahLst/>
              <a:cxnLst/>
              <a:rect l="l" t="t" r="r" b="b"/>
              <a:pathLst>
                <a:path w="620" h="471" extrusionOk="0">
                  <a:moveTo>
                    <a:pt x="526" y="320"/>
                  </a:moveTo>
                  <a:cubicBezTo>
                    <a:pt x="620" y="160"/>
                    <a:pt x="620" y="160"/>
                    <a:pt x="620" y="160"/>
                  </a:cubicBezTo>
                  <a:cubicBezTo>
                    <a:pt x="526" y="0"/>
                    <a:pt x="526" y="0"/>
                    <a:pt x="526" y="0"/>
                  </a:cubicBezTo>
                  <a:cubicBezTo>
                    <a:pt x="290" y="4"/>
                    <a:pt x="82" y="151"/>
                    <a:pt x="0" y="371"/>
                  </a:cubicBezTo>
                  <a:cubicBezTo>
                    <a:pt x="180" y="331"/>
                    <a:pt x="180" y="331"/>
                    <a:pt x="180" y="331"/>
                  </a:cubicBezTo>
                  <a:cubicBezTo>
                    <a:pt x="305" y="471"/>
                    <a:pt x="305" y="471"/>
                    <a:pt x="305" y="471"/>
                  </a:cubicBezTo>
                  <a:cubicBezTo>
                    <a:pt x="343" y="383"/>
                    <a:pt x="428" y="324"/>
                    <a:pt x="526" y="32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336" name="Google Shape;1336;p49"/>
          <p:cNvGrpSpPr/>
          <p:nvPr/>
        </p:nvGrpSpPr>
        <p:grpSpPr>
          <a:xfrm>
            <a:off x="4341570" y="1550333"/>
            <a:ext cx="445621" cy="445591"/>
            <a:chOff x="5732756" y="2682276"/>
            <a:chExt cx="719905" cy="719856"/>
          </a:xfrm>
        </p:grpSpPr>
        <p:sp>
          <p:nvSpPr>
            <p:cNvPr id="1337" name="Google Shape;1337;p49"/>
            <p:cNvSpPr/>
            <p:nvPr/>
          </p:nvSpPr>
          <p:spPr>
            <a:xfrm>
              <a:off x="5732756" y="2682276"/>
              <a:ext cx="400276" cy="538927"/>
            </a:xfrm>
            <a:custGeom>
              <a:avLst/>
              <a:gdLst/>
              <a:ahLst/>
              <a:cxnLst/>
              <a:rect l="l" t="t" r="r" b="b"/>
              <a:pathLst>
                <a:path w="670" h="902" extrusionOk="0">
                  <a:moveTo>
                    <a:pt x="145" y="824"/>
                  </a:moveTo>
                  <a:cubicBezTo>
                    <a:pt x="138" y="813"/>
                    <a:pt x="137" y="799"/>
                    <a:pt x="142" y="786"/>
                  </a:cubicBezTo>
                  <a:cubicBezTo>
                    <a:pt x="149" y="767"/>
                    <a:pt x="164" y="751"/>
                    <a:pt x="185" y="739"/>
                  </a:cubicBezTo>
                  <a:cubicBezTo>
                    <a:pt x="205" y="727"/>
                    <a:pt x="227" y="722"/>
                    <a:pt x="247" y="725"/>
                  </a:cubicBezTo>
                  <a:cubicBezTo>
                    <a:pt x="260" y="727"/>
                    <a:pt x="272" y="735"/>
                    <a:pt x="278" y="747"/>
                  </a:cubicBezTo>
                  <a:cubicBezTo>
                    <a:pt x="285" y="758"/>
                    <a:pt x="286" y="773"/>
                    <a:pt x="281" y="786"/>
                  </a:cubicBezTo>
                  <a:cubicBezTo>
                    <a:pt x="365" y="737"/>
                    <a:pt x="365" y="737"/>
                    <a:pt x="365" y="737"/>
                  </a:cubicBezTo>
                  <a:cubicBezTo>
                    <a:pt x="342" y="697"/>
                    <a:pt x="329" y="651"/>
                    <a:pt x="329" y="602"/>
                  </a:cubicBezTo>
                  <a:cubicBezTo>
                    <a:pt x="329" y="459"/>
                    <a:pt x="440" y="342"/>
                    <a:pt x="580" y="330"/>
                  </a:cubicBezTo>
                  <a:cubicBezTo>
                    <a:pt x="580" y="202"/>
                    <a:pt x="580" y="202"/>
                    <a:pt x="580" y="202"/>
                  </a:cubicBezTo>
                  <a:cubicBezTo>
                    <a:pt x="581" y="199"/>
                    <a:pt x="584" y="195"/>
                    <a:pt x="589" y="195"/>
                  </a:cubicBezTo>
                  <a:cubicBezTo>
                    <a:pt x="598" y="194"/>
                    <a:pt x="606" y="195"/>
                    <a:pt x="611" y="202"/>
                  </a:cubicBezTo>
                  <a:cubicBezTo>
                    <a:pt x="614" y="207"/>
                    <a:pt x="616" y="212"/>
                    <a:pt x="619" y="216"/>
                  </a:cubicBezTo>
                  <a:cubicBezTo>
                    <a:pt x="628" y="230"/>
                    <a:pt x="645" y="232"/>
                    <a:pt x="656" y="219"/>
                  </a:cubicBezTo>
                  <a:cubicBezTo>
                    <a:pt x="666" y="207"/>
                    <a:pt x="670" y="189"/>
                    <a:pt x="669" y="172"/>
                  </a:cubicBezTo>
                  <a:cubicBezTo>
                    <a:pt x="670" y="156"/>
                    <a:pt x="666" y="138"/>
                    <a:pt x="656" y="126"/>
                  </a:cubicBezTo>
                  <a:cubicBezTo>
                    <a:pt x="645" y="113"/>
                    <a:pt x="628" y="115"/>
                    <a:pt x="619" y="129"/>
                  </a:cubicBezTo>
                  <a:cubicBezTo>
                    <a:pt x="616" y="133"/>
                    <a:pt x="614" y="138"/>
                    <a:pt x="611" y="143"/>
                  </a:cubicBezTo>
                  <a:cubicBezTo>
                    <a:pt x="606" y="150"/>
                    <a:pt x="598" y="151"/>
                    <a:pt x="589" y="150"/>
                  </a:cubicBezTo>
                  <a:cubicBezTo>
                    <a:pt x="584" y="150"/>
                    <a:pt x="581" y="146"/>
                    <a:pt x="580" y="142"/>
                  </a:cubicBezTo>
                  <a:cubicBezTo>
                    <a:pt x="580" y="0"/>
                    <a:pt x="580" y="0"/>
                    <a:pt x="580" y="0"/>
                  </a:cubicBezTo>
                  <a:cubicBezTo>
                    <a:pt x="258" y="12"/>
                    <a:pt x="0" y="277"/>
                    <a:pt x="0" y="602"/>
                  </a:cubicBezTo>
                  <a:cubicBezTo>
                    <a:pt x="0" y="711"/>
                    <a:pt x="29" y="814"/>
                    <a:pt x="79" y="902"/>
                  </a:cubicBezTo>
                  <a:cubicBezTo>
                    <a:pt x="177" y="845"/>
                    <a:pt x="177" y="845"/>
                    <a:pt x="177" y="845"/>
                  </a:cubicBezTo>
                  <a:cubicBezTo>
                    <a:pt x="163" y="843"/>
                    <a:pt x="151" y="836"/>
                    <a:pt x="145" y="82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38" name="Google Shape;1338;p49"/>
            <p:cNvSpPr/>
            <p:nvPr/>
          </p:nvSpPr>
          <p:spPr>
            <a:xfrm>
              <a:off x="6094186" y="2682276"/>
              <a:ext cx="358476" cy="531209"/>
            </a:xfrm>
            <a:custGeom>
              <a:avLst/>
              <a:gdLst/>
              <a:ahLst/>
              <a:cxnLst/>
              <a:rect l="l" t="t" r="r" b="b"/>
              <a:pathLst>
                <a:path w="600" h="889" extrusionOk="0">
                  <a:moveTo>
                    <a:pt x="35" y="95"/>
                  </a:moveTo>
                  <a:cubicBezTo>
                    <a:pt x="48" y="95"/>
                    <a:pt x="60" y="101"/>
                    <a:pt x="69" y="112"/>
                  </a:cubicBezTo>
                  <a:cubicBezTo>
                    <a:pt x="82" y="127"/>
                    <a:pt x="88" y="149"/>
                    <a:pt x="88" y="172"/>
                  </a:cubicBezTo>
                  <a:cubicBezTo>
                    <a:pt x="88" y="196"/>
                    <a:pt x="82" y="218"/>
                    <a:pt x="69" y="233"/>
                  </a:cubicBezTo>
                  <a:cubicBezTo>
                    <a:pt x="60" y="244"/>
                    <a:pt x="48" y="250"/>
                    <a:pt x="35" y="250"/>
                  </a:cubicBezTo>
                  <a:cubicBezTo>
                    <a:pt x="21" y="250"/>
                    <a:pt x="8" y="243"/>
                    <a:pt x="0" y="232"/>
                  </a:cubicBezTo>
                  <a:cubicBezTo>
                    <a:pt x="0" y="329"/>
                    <a:pt x="0" y="329"/>
                    <a:pt x="0" y="329"/>
                  </a:cubicBezTo>
                  <a:cubicBezTo>
                    <a:pt x="150" y="331"/>
                    <a:pt x="271" y="452"/>
                    <a:pt x="271" y="602"/>
                  </a:cubicBezTo>
                  <a:cubicBezTo>
                    <a:pt x="271" y="644"/>
                    <a:pt x="261" y="684"/>
                    <a:pt x="245" y="719"/>
                  </a:cubicBezTo>
                  <a:cubicBezTo>
                    <a:pt x="355" y="783"/>
                    <a:pt x="355" y="783"/>
                    <a:pt x="355" y="783"/>
                  </a:cubicBezTo>
                  <a:cubicBezTo>
                    <a:pt x="358" y="786"/>
                    <a:pt x="359" y="791"/>
                    <a:pt x="357" y="795"/>
                  </a:cubicBezTo>
                  <a:cubicBezTo>
                    <a:pt x="353" y="802"/>
                    <a:pt x="349" y="809"/>
                    <a:pt x="340" y="810"/>
                  </a:cubicBezTo>
                  <a:cubicBezTo>
                    <a:pt x="334" y="810"/>
                    <a:pt x="329" y="810"/>
                    <a:pt x="324" y="810"/>
                  </a:cubicBezTo>
                  <a:cubicBezTo>
                    <a:pt x="307" y="810"/>
                    <a:pt x="297" y="825"/>
                    <a:pt x="303" y="840"/>
                  </a:cubicBezTo>
                  <a:cubicBezTo>
                    <a:pt x="309" y="855"/>
                    <a:pt x="322" y="868"/>
                    <a:pt x="336" y="875"/>
                  </a:cubicBezTo>
                  <a:cubicBezTo>
                    <a:pt x="350" y="884"/>
                    <a:pt x="368" y="889"/>
                    <a:pt x="384" y="887"/>
                  </a:cubicBezTo>
                  <a:cubicBezTo>
                    <a:pt x="400" y="884"/>
                    <a:pt x="407" y="868"/>
                    <a:pt x="399" y="854"/>
                  </a:cubicBezTo>
                  <a:cubicBezTo>
                    <a:pt x="397" y="849"/>
                    <a:pt x="394" y="845"/>
                    <a:pt x="391" y="840"/>
                  </a:cubicBezTo>
                  <a:cubicBezTo>
                    <a:pt x="387" y="831"/>
                    <a:pt x="391" y="824"/>
                    <a:pt x="396" y="817"/>
                  </a:cubicBezTo>
                  <a:cubicBezTo>
                    <a:pt x="398" y="813"/>
                    <a:pt x="403" y="812"/>
                    <a:pt x="407" y="813"/>
                  </a:cubicBezTo>
                  <a:cubicBezTo>
                    <a:pt x="530" y="884"/>
                    <a:pt x="530" y="884"/>
                    <a:pt x="530" y="884"/>
                  </a:cubicBezTo>
                  <a:cubicBezTo>
                    <a:pt x="575" y="800"/>
                    <a:pt x="600" y="704"/>
                    <a:pt x="600" y="602"/>
                  </a:cubicBezTo>
                  <a:cubicBezTo>
                    <a:pt x="600" y="271"/>
                    <a:pt x="331" y="1"/>
                    <a:pt x="0" y="0"/>
                  </a:cubicBezTo>
                  <a:cubicBezTo>
                    <a:pt x="0" y="113"/>
                    <a:pt x="0" y="113"/>
                    <a:pt x="0" y="113"/>
                  </a:cubicBezTo>
                  <a:cubicBezTo>
                    <a:pt x="8" y="102"/>
                    <a:pt x="21" y="95"/>
                    <a:pt x="35" y="95"/>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39" name="Google Shape;1339;p49"/>
            <p:cNvSpPr/>
            <p:nvPr/>
          </p:nvSpPr>
          <p:spPr>
            <a:xfrm>
              <a:off x="5787732" y="3124950"/>
              <a:ext cx="616090" cy="277182"/>
            </a:xfrm>
            <a:custGeom>
              <a:avLst/>
              <a:gdLst/>
              <a:ahLst/>
              <a:cxnLst/>
              <a:rect l="l" t="t" r="r" b="b"/>
              <a:pathLst>
                <a:path w="1031" h="464" extrusionOk="0">
                  <a:moveTo>
                    <a:pt x="931" y="147"/>
                  </a:moveTo>
                  <a:cubicBezTo>
                    <a:pt x="925" y="159"/>
                    <a:pt x="913" y="166"/>
                    <a:pt x="900" y="169"/>
                  </a:cubicBezTo>
                  <a:cubicBezTo>
                    <a:pt x="880" y="172"/>
                    <a:pt x="858" y="167"/>
                    <a:pt x="838" y="155"/>
                  </a:cubicBezTo>
                  <a:cubicBezTo>
                    <a:pt x="817" y="143"/>
                    <a:pt x="801" y="127"/>
                    <a:pt x="795" y="108"/>
                  </a:cubicBezTo>
                  <a:cubicBezTo>
                    <a:pt x="790" y="95"/>
                    <a:pt x="791" y="81"/>
                    <a:pt x="797" y="70"/>
                  </a:cubicBezTo>
                  <a:cubicBezTo>
                    <a:pt x="804" y="58"/>
                    <a:pt x="816" y="50"/>
                    <a:pt x="830" y="48"/>
                  </a:cubicBezTo>
                  <a:cubicBezTo>
                    <a:pt x="746" y="0"/>
                    <a:pt x="746" y="0"/>
                    <a:pt x="746" y="0"/>
                  </a:cubicBezTo>
                  <a:cubicBezTo>
                    <a:pt x="698" y="81"/>
                    <a:pt x="611" y="135"/>
                    <a:pt x="510" y="135"/>
                  </a:cubicBezTo>
                  <a:cubicBezTo>
                    <a:pt x="417" y="135"/>
                    <a:pt x="335" y="88"/>
                    <a:pt x="286" y="17"/>
                  </a:cubicBezTo>
                  <a:cubicBezTo>
                    <a:pt x="175" y="81"/>
                    <a:pt x="175" y="81"/>
                    <a:pt x="175" y="81"/>
                  </a:cubicBezTo>
                  <a:cubicBezTo>
                    <a:pt x="171" y="82"/>
                    <a:pt x="167" y="81"/>
                    <a:pt x="164" y="77"/>
                  </a:cubicBezTo>
                  <a:cubicBezTo>
                    <a:pt x="159" y="70"/>
                    <a:pt x="156" y="63"/>
                    <a:pt x="160" y="54"/>
                  </a:cubicBezTo>
                  <a:cubicBezTo>
                    <a:pt x="162" y="49"/>
                    <a:pt x="165" y="45"/>
                    <a:pt x="168" y="40"/>
                  </a:cubicBezTo>
                  <a:cubicBezTo>
                    <a:pt x="175" y="26"/>
                    <a:pt x="168" y="10"/>
                    <a:pt x="152" y="7"/>
                  </a:cubicBezTo>
                  <a:cubicBezTo>
                    <a:pt x="136" y="5"/>
                    <a:pt x="119" y="10"/>
                    <a:pt x="105" y="18"/>
                  </a:cubicBezTo>
                  <a:cubicBezTo>
                    <a:pt x="90" y="26"/>
                    <a:pt x="77" y="39"/>
                    <a:pt x="71" y="54"/>
                  </a:cubicBezTo>
                  <a:cubicBezTo>
                    <a:pt x="66" y="69"/>
                    <a:pt x="76" y="83"/>
                    <a:pt x="92" y="84"/>
                  </a:cubicBezTo>
                  <a:cubicBezTo>
                    <a:pt x="97" y="84"/>
                    <a:pt x="103" y="83"/>
                    <a:pt x="108" y="84"/>
                  </a:cubicBezTo>
                  <a:cubicBezTo>
                    <a:pt x="117" y="85"/>
                    <a:pt x="121" y="92"/>
                    <a:pt x="126" y="99"/>
                  </a:cubicBezTo>
                  <a:cubicBezTo>
                    <a:pt x="128" y="103"/>
                    <a:pt x="126" y="108"/>
                    <a:pt x="123" y="111"/>
                  </a:cubicBezTo>
                  <a:cubicBezTo>
                    <a:pt x="0" y="182"/>
                    <a:pt x="0" y="182"/>
                    <a:pt x="0" y="182"/>
                  </a:cubicBezTo>
                  <a:cubicBezTo>
                    <a:pt x="107" y="351"/>
                    <a:pt x="296" y="464"/>
                    <a:pt x="510" y="464"/>
                  </a:cubicBezTo>
                  <a:cubicBezTo>
                    <a:pt x="733" y="464"/>
                    <a:pt x="927" y="344"/>
                    <a:pt x="1031" y="165"/>
                  </a:cubicBezTo>
                  <a:cubicBezTo>
                    <a:pt x="934" y="108"/>
                    <a:pt x="934" y="108"/>
                    <a:pt x="934" y="108"/>
                  </a:cubicBezTo>
                  <a:cubicBezTo>
                    <a:pt x="939" y="121"/>
                    <a:pt x="938" y="136"/>
                    <a:pt x="931" y="147"/>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340" name="Google Shape;1340;p49"/>
          <p:cNvGrpSpPr/>
          <p:nvPr/>
        </p:nvGrpSpPr>
        <p:grpSpPr>
          <a:xfrm>
            <a:off x="4982887" y="1550327"/>
            <a:ext cx="445627" cy="445604"/>
            <a:chOff x="6768809" y="2682265"/>
            <a:chExt cx="719915" cy="719877"/>
          </a:xfrm>
        </p:grpSpPr>
        <p:sp>
          <p:nvSpPr>
            <p:cNvPr id="1341" name="Google Shape;1341;p49"/>
            <p:cNvSpPr/>
            <p:nvPr/>
          </p:nvSpPr>
          <p:spPr>
            <a:xfrm>
              <a:off x="6768809" y="2682954"/>
              <a:ext cx="400157" cy="358101"/>
            </a:xfrm>
            <a:custGeom>
              <a:avLst/>
              <a:gdLst/>
              <a:ahLst/>
              <a:cxnLst/>
              <a:rect l="l" t="t" r="r" b="b"/>
              <a:pathLst>
                <a:path w="638" h="571" extrusionOk="0">
                  <a:moveTo>
                    <a:pt x="91" y="538"/>
                  </a:moveTo>
                  <a:cubicBezTo>
                    <a:pt x="91" y="525"/>
                    <a:pt x="97" y="513"/>
                    <a:pt x="107" y="505"/>
                  </a:cubicBezTo>
                  <a:cubicBezTo>
                    <a:pt x="121" y="493"/>
                    <a:pt x="142" y="486"/>
                    <a:pt x="164" y="487"/>
                  </a:cubicBezTo>
                  <a:cubicBezTo>
                    <a:pt x="187" y="486"/>
                    <a:pt x="208" y="493"/>
                    <a:pt x="222" y="505"/>
                  </a:cubicBezTo>
                  <a:cubicBezTo>
                    <a:pt x="232" y="513"/>
                    <a:pt x="238" y="525"/>
                    <a:pt x="238" y="538"/>
                  </a:cubicBezTo>
                  <a:cubicBezTo>
                    <a:pt x="238" y="551"/>
                    <a:pt x="232" y="563"/>
                    <a:pt x="221" y="571"/>
                  </a:cubicBezTo>
                  <a:cubicBezTo>
                    <a:pt x="314" y="571"/>
                    <a:pt x="314" y="571"/>
                    <a:pt x="314" y="571"/>
                  </a:cubicBezTo>
                  <a:cubicBezTo>
                    <a:pt x="315" y="435"/>
                    <a:pt x="420" y="325"/>
                    <a:pt x="552" y="314"/>
                  </a:cubicBezTo>
                  <a:cubicBezTo>
                    <a:pt x="552" y="192"/>
                    <a:pt x="552" y="192"/>
                    <a:pt x="552" y="192"/>
                  </a:cubicBezTo>
                  <a:cubicBezTo>
                    <a:pt x="554" y="189"/>
                    <a:pt x="557" y="185"/>
                    <a:pt x="561" y="185"/>
                  </a:cubicBezTo>
                  <a:cubicBezTo>
                    <a:pt x="569" y="184"/>
                    <a:pt x="577" y="184"/>
                    <a:pt x="582" y="192"/>
                  </a:cubicBezTo>
                  <a:cubicBezTo>
                    <a:pt x="585" y="196"/>
                    <a:pt x="587" y="201"/>
                    <a:pt x="590" y="205"/>
                  </a:cubicBezTo>
                  <a:cubicBezTo>
                    <a:pt x="598" y="218"/>
                    <a:pt x="615" y="220"/>
                    <a:pt x="625" y="208"/>
                  </a:cubicBezTo>
                  <a:cubicBezTo>
                    <a:pt x="634" y="196"/>
                    <a:pt x="638" y="179"/>
                    <a:pt x="638" y="163"/>
                  </a:cubicBezTo>
                  <a:cubicBezTo>
                    <a:pt x="638" y="148"/>
                    <a:pt x="634" y="131"/>
                    <a:pt x="625" y="119"/>
                  </a:cubicBezTo>
                  <a:cubicBezTo>
                    <a:pt x="615" y="107"/>
                    <a:pt x="598" y="109"/>
                    <a:pt x="590" y="122"/>
                  </a:cubicBezTo>
                  <a:cubicBezTo>
                    <a:pt x="587" y="126"/>
                    <a:pt x="585" y="131"/>
                    <a:pt x="582" y="135"/>
                  </a:cubicBezTo>
                  <a:cubicBezTo>
                    <a:pt x="577" y="142"/>
                    <a:pt x="569" y="143"/>
                    <a:pt x="561" y="142"/>
                  </a:cubicBezTo>
                  <a:cubicBezTo>
                    <a:pt x="557" y="142"/>
                    <a:pt x="554" y="138"/>
                    <a:pt x="552" y="135"/>
                  </a:cubicBezTo>
                  <a:cubicBezTo>
                    <a:pt x="552" y="0"/>
                    <a:pt x="552" y="0"/>
                    <a:pt x="552" y="0"/>
                  </a:cubicBezTo>
                  <a:cubicBezTo>
                    <a:pt x="246" y="11"/>
                    <a:pt x="1" y="262"/>
                    <a:pt x="0" y="571"/>
                  </a:cubicBezTo>
                  <a:cubicBezTo>
                    <a:pt x="107" y="571"/>
                    <a:pt x="107" y="571"/>
                    <a:pt x="107" y="571"/>
                  </a:cubicBezTo>
                  <a:cubicBezTo>
                    <a:pt x="97" y="563"/>
                    <a:pt x="91" y="551"/>
                    <a:pt x="91" y="53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42" name="Google Shape;1342;p49"/>
            <p:cNvSpPr/>
            <p:nvPr/>
          </p:nvSpPr>
          <p:spPr>
            <a:xfrm>
              <a:off x="6768809" y="3002032"/>
              <a:ext cx="358808" cy="400111"/>
            </a:xfrm>
            <a:custGeom>
              <a:avLst/>
              <a:gdLst/>
              <a:ahLst/>
              <a:cxnLst/>
              <a:rect l="l" t="t" r="r" b="b"/>
              <a:pathLst>
                <a:path w="572" h="638" extrusionOk="0">
                  <a:moveTo>
                    <a:pt x="539" y="547"/>
                  </a:moveTo>
                  <a:cubicBezTo>
                    <a:pt x="526" y="547"/>
                    <a:pt x="514" y="542"/>
                    <a:pt x="506" y="532"/>
                  </a:cubicBezTo>
                  <a:cubicBezTo>
                    <a:pt x="494" y="517"/>
                    <a:pt x="487" y="497"/>
                    <a:pt x="488" y="474"/>
                  </a:cubicBezTo>
                  <a:cubicBezTo>
                    <a:pt x="487" y="451"/>
                    <a:pt x="494" y="431"/>
                    <a:pt x="506" y="416"/>
                  </a:cubicBezTo>
                  <a:cubicBezTo>
                    <a:pt x="514" y="406"/>
                    <a:pt x="526" y="400"/>
                    <a:pt x="539" y="400"/>
                  </a:cubicBezTo>
                  <a:cubicBezTo>
                    <a:pt x="551" y="400"/>
                    <a:pt x="564" y="406"/>
                    <a:pt x="572" y="417"/>
                  </a:cubicBezTo>
                  <a:cubicBezTo>
                    <a:pt x="572" y="324"/>
                    <a:pt x="572" y="324"/>
                    <a:pt x="572" y="324"/>
                  </a:cubicBezTo>
                  <a:cubicBezTo>
                    <a:pt x="436" y="323"/>
                    <a:pt x="325" y="219"/>
                    <a:pt x="315" y="86"/>
                  </a:cubicBezTo>
                  <a:cubicBezTo>
                    <a:pt x="193" y="86"/>
                    <a:pt x="193" y="86"/>
                    <a:pt x="193" y="86"/>
                  </a:cubicBezTo>
                  <a:cubicBezTo>
                    <a:pt x="189" y="84"/>
                    <a:pt x="186" y="81"/>
                    <a:pt x="186" y="77"/>
                  </a:cubicBezTo>
                  <a:cubicBezTo>
                    <a:pt x="185" y="69"/>
                    <a:pt x="185" y="61"/>
                    <a:pt x="193" y="56"/>
                  </a:cubicBezTo>
                  <a:cubicBezTo>
                    <a:pt x="197" y="53"/>
                    <a:pt x="202" y="51"/>
                    <a:pt x="206" y="48"/>
                  </a:cubicBezTo>
                  <a:cubicBezTo>
                    <a:pt x="219" y="40"/>
                    <a:pt x="221" y="23"/>
                    <a:pt x="209" y="13"/>
                  </a:cubicBezTo>
                  <a:cubicBezTo>
                    <a:pt x="197" y="4"/>
                    <a:pt x="180" y="0"/>
                    <a:pt x="164" y="0"/>
                  </a:cubicBezTo>
                  <a:cubicBezTo>
                    <a:pt x="149" y="0"/>
                    <a:pt x="132" y="4"/>
                    <a:pt x="120" y="13"/>
                  </a:cubicBezTo>
                  <a:cubicBezTo>
                    <a:pt x="108" y="23"/>
                    <a:pt x="109" y="40"/>
                    <a:pt x="123" y="48"/>
                  </a:cubicBezTo>
                  <a:cubicBezTo>
                    <a:pt x="127" y="51"/>
                    <a:pt x="132" y="53"/>
                    <a:pt x="136" y="56"/>
                  </a:cubicBezTo>
                  <a:cubicBezTo>
                    <a:pt x="143" y="61"/>
                    <a:pt x="143" y="69"/>
                    <a:pt x="143" y="77"/>
                  </a:cubicBezTo>
                  <a:cubicBezTo>
                    <a:pt x="143" y="81"/>
                    <a:pt x="139" y="84"/>
                    <a:pt x="136" y="86"/>
                  </a:cubicBezTo>
                  <a:cubicBezTo>
                    <a:pt x="0" y="86"/>
                    <a:pt x="0" y="86"/>
                    <a:pt x="0" y="86"/>
                  </a:cubicBezTo>
                  <a:cubicBezTo>
                    <a:pt x="12" y="392"/>
                    <a:pt x="263" y="637"/>
                    <a:pt x="572" y="638"/>
                  </a:cubicBezTo>
                  <a:cubicBezTo>
                    <a:pt x="572" y="531"/>
                    <a:pt x="572" y="531"/>
                    <a:pt x="572" y="531"/>
                  </a:cubicBezTo>
                  <a:cubicBezTo>
                    <a:pt x="564" y="541"/>
                    <a:pt x="551" y="547"/>
                    <a:pt x="539" y="547"/>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43" name="Google Shape;1343;p49"/>
            <p:cNvSpPr/>
            <p:nvPr/>
          </p:nvSpPr>
          <p:spPr>
            <a:xfrm>
              <a:off x="7129915" y="2682265"/>
              <a:ext cx="358808" cy="400111"/>
            </a:xfrm>
            <a:custGeom>
              <a:avLst/>
              <a:gdLst/>
              <a:ahLst/>
              <a:cxnLst/>
              <a:rect l="l" t="t" r="r" b="b"/>
              <a:pathLst>
                <a:path w="572" h="638" extrusionOk="0">
                  <a:moveTo>
                    <a:pt x="33" y="91"/>
                  </a:moveTo>
                  <a:cubicBezTo>
                    <a:pt x="46" y="91"/>
                    <a:pt x="58" y="97"/>
                    <a:pt x="66" y="107"/>
                  </a:cubicBezTo>
                  <a:cubicBezTo>
                    <a:pt x="78" y="121"/>
                    <a:pt x="85" y="142"/>
                    <a:pt x="84" y="164"/>
                  </a:cubicBezTo>
                  <a:cubicBezTo>
                    <a:pt x="85" y="187"/>
                    <a:pt x="78" y="208"/>
                    <a:pt x="66" y="222"/>
                  </a:cubicBezTo>
                  <a:cubicBezTo>
                    <a:pt x="58" y="232"/>
                    <a:pt x="46" y="238"/>
                    <a:pt x="33" y="238"/>
                  </a:cubicBezTo>
                  <a:cubicBezTo>
                    <a:pt x="21" y="238"/>
                    <a:pt x="8" y="232"/>
                    <a:pt x="0" y="222"/>
                  </a:cubicBezTo>
                  <a:cubicBezTo>
                    <a:pt x="0" y="314"/>
                    <a:pt x="0" y="314"/>
                    <a:pt x="0" y="314"/>
                  </a:cubicBezTo>
                  <a:cubicBezTo>
                    <a:pt x="136" y="315"/>
                    <a:pt x="247" y="420"/>
                    <a:pt x="257" y="553"/>
                  </a:cubicBezTo>
                  <a:cubicBezTo>
                    <a:pt x="379" y="553"/>
                    <a:pt x="379" y="553"/>
                    <a:pt x="379" y="553"/>
                  </a:cubicBezTo>
                  <a:cubicBezTo>
                    <a:pt x="383" y="554"/>
                    <a:pt x="386" y="557"/>
                    <a:pt x="386" y="561"/>
                  </a:cubicBezTo>
                  <a:cubicBezTo>
                    <a:pt x="387" y="570"/>
                    <a:pt x="387" y="577"/>
                    <a:pt x="379" y="582"/>
                  </a:cubicBezTo>
                  <a:cubicBezTo>
                    <a:pt x="375" y="585"/>
                    <a:pt x="370" y="587"/>
                    <a:pt x="366" y="590"/>
                  </a:cubicBezTo>
                  <a:cubicBezTo>
                    <a:pt x="353" y="598"/>
                    <a:pt x="351" y="615"/>
                    <a:pt x="363" y="625"/>
                  </a:cubicBezTo>
                  <a:cubicBezTo>
                    <a:pt x="375" y="635"/>
                    <a:pt x="392" y="638"/>
                    <a:pt x="408" y="638"/>
                  </a:cubicBezTo>
                  <a:cubicBezTo>
                    <a:pt x="423" y="638"/>
                    <a:pt x="440" y="635"/>
                    <a:pt x="452" y="625"/>
                  </a:cubicBezTo>
                  <a:cubicBezTo>
                    <a:pt x="464" y="615"/>
                    <a:pt x="463" y="598"/>
                    <a:pt x="449" y="590"/>
                  </a:cubicBezTo>
                  <a:cubicBezTo>
                    <a:pt x="445" y="587"/>
                    <a:pt x="440" y="585"/>
                    <a:pt x="436" y="582"/>
                  </a:cubicBezTo>
                  <a:cubicBezTo>
                    <a:pt x="429" y="577"/>
                    <a:pt x="429" y="570"/>
                    <a:pt x="429" y="561"/>
                  </a:cubicBezTo>
                  <a:cubicBezTo>
                    <a:pt x="429" y="557"/>
                    <a:pt x="433" y="554"/>
                    <a:pt x="436" y="553"/>
                  </a:cubicBezTo>
                  <a:cubicBezTo>
                    <a:pt x="572" y="553"/>
                    <a:pt x="572" y="553"/>
                    <a:pt x="572" y="553"/>
                  </a:cubicBezTo>
                  <a:cubicBezTo>
                    <a:pt x="560" y="246"/>
                    <a:pt x="309" y="1"/>
                    <a:pt x="0" y="0"/>
                  </a:cubicBezTo>
                  <a:cubicBezTo>
                    <a:pt x="0" y="107"/>
                    <a:pt x="0" y="107"/>
                    <a:pt x="0" y="107"/>
                  </a:cubicBezTo>
                  <a:cubicBezTo>
                    <a:pt x="8" y="97"/>
                    <a:pt x="21" y="91"/>
                    <a:pt x="33" y="9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44" name="Google Shape;1344;p49"/>
            <p:cNvSpPr/>
            <p:nvPr/>
          </p:nvSpPr>
          <p:spPr>
            <a:xfrm>
              <a:off x="7088567" y="3043581"/>
              <a:ext cx="400157" cy="358561"/>
            </a:xfrm>
            <a:custGeom>
              <a:avLst/>
              <a:gdLst/>
              <a:ahLst/>
              <a:cxnLst/>
              <a:rect l="l" t="t" r="r" b="b"/>
              <a:pathLst>
                <a:path w="638" h="572" extrusionOk="0">
                  <a:moveTo>
                    <a:pt x="547" y="34"/>
                  </a:moveTo>
                  <a:cubicBezTo>
                    <a:pt x="547" y="46"/>
                    <a:pt x="541" y="58"/>
                    <a:pt x="531" y="66"/>
                  </a:cubicBezTo>
                  <a:cubicBezTo>
                    <a:pt x="517" y="78"/>
                    <a:pt x="496" y="85"/>
                    <a:pt x="474" y="84"/>
                  </a:cubicBezTo>
                  <a:cubicBezTo>
                    <a:pt x="451" y="85"/>
                    <a:pt x="430" y="78"/>
                    <a:pt x="416" y="66"/>
                  </a:cubicBezTo>
                  <a:cubicBezTo>
                    <a:pt x="406" y="58"/>
                    <a:pt x="400" y="46"/>
                    <a:pt x="400" y="34"/>
                  </a:cubicBezTo>
                  <a:cubicBezTo>
                    <a:pt x="400" y="21"/>
                    <a:pt x="406" y="9"/>
                    <a:pt x="417" y="0"/>
                  </a:cubicBezTo>
                  <a:cubicBezTo>
                    <a:pt x="324" y="0"/>
                    <a:pt x="324" y="0"/>
                    <a:pt x="324" y="0"/>
                  </a:cubicBezTo>
                  <a:cubicBezTo>
                    <a:pt x="323" y="136"/>
                    <a:pt x="218" y="247"/>
                    <a:pt x="86" y="258"/>
                  </a:cubicBezTo>
                  <a:cubicBezTo>
                    <a:pt x="86" y="379"/>
                    <a:pt x="86" y="379"/>
                    <a:pt x="86" y="379"/>
                  </a:cubicBezTo>
                  <a:cubicBezTo>
                    <a:pt x="84" y="383"/>
                    <a:pt x="81" y="386"/>
                    <a:pt x="77" y="387"/>
                  </a:cubicBezTo>
                  <a:cubicBezTo>
                    <a:pt x="69" y="387"/>
                    <a:pt x="61" y="387"/>
                    <a:pt x="56" y="379"/>
                  </a:cubicBezTo>
                  <a:cubicBezTo>
                    <a:pt x="53" y="375"/>
                    <a:pt x="51" y="370"/>
                    <a:pt x="48" y="366"/>
                  </a:cubicBezTo>
                  <a:cubicBezTo>
                    <a:pt x="40" y="353"/>
                    <a:pt x="23" y="352"/>
                    <a:pt x="13" y="363"/>
                  </a:cubicBezTo>
                  <a:cubicBezTo>
                    <a:pt x="4" y="375"/>
                    <a:pt x="0" y="392"/>
                    <a:pt x="0" y="408"/>
                  </a:cubicBezTo>
                  <a:cubicBezTo>
                    <a:pt x="0" y="423"/>
                    <a:pt x="4" y="440"/>
                    <a:pt x="13" y="452"/>
                  </a:cubicBezTo>
                  <a:cubicBezTo>
                    <a:pt x="23" y="464"/>
                    <a:pt x="40" y="463"/>
                    <a:pt x="48" y="450"/>
                  </a:cubicBezTo>
                  <a:cubicBezTo>
                    <a:pt x="51" y="445"/>
                    <a:pt x="53" y="440"/>
                    <a:pt x="56" y="436"/>
                  </a:cubicBezTo>
                  <a:cubicBezTo>
                    <a:pt x="61" y="429"/>
                    <a:pt x="69" y="429"/>
                    <a:pt x="77" y="429"/>
                  </a:cubicBezTo>
                  <a:cubicBezTo>
                    <a:pt x="81" y="429"/>
                    <a:pt x="84" y="433"/>
                    <a:pt x="86" y="436"/>
                  </a:cubicBezTo>
                  <a:cubicBezTo>
                    <a:pt x="86" y="572"/>
                    <a:pt x="86" y="572"/>
                    <a:pt x="86" y="572"/>
                  </a:cubicBezTo>
                  <a:cubicBezTo>
                    <a:pt x="392" y="560"/>
                    <a:pt x="637" y="309"/>
                    <a:pt x="638" y="0"/>
                  </a:cubicBezTo>
                  <a:cubicBezTo>
                    <a:pt x="531" y="0"/>
                    <a:pt x="531" y="0"/>
                    <a:pt x="531" y="0"/>
                  </a:cubicBezTo>
                  <a:cubicBezTo>
                    <a:pt x="541" y="9"/>
                    <a:pt x="547" y="21"/>
                    <a:pt x="547" y="34"/>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345" name="Google Shape;1345;p49"/>
          <p:cNvGrpSpPr/>
          <p:nvPr/>
        </p:nvGrpSpPr>
        <p:grpSpPr>
          <a:xfrm>
            <a:off x="5624209" y="1550356"/>
            <a:ext cx="445753" cy="445545"/>
            <a:chOff x="7804870" y="2682313"/>
            <a:chExt cx="720118" cy="719782"/>
          </a:xfrm>
        </p:grpSpPr>
        <p:sp>
          <p:nvSpPr>
            <p:cNvPr id="1346" name="Google Shape;1346;p49"/>
            <p:cNvSpPr/>
            <p:nvPr/>
          </p:nvSpPr>
          <p:spPr>
            <a:xfrm>
              <a:off x="7804870" y="2922841"/>
              <a:ext cx="256443" cy="407568"/>
            </a:xfrm>
            <a:custGeom>
              <a:avLst/>
              <a:gdLst/>
              <a:ahLst/>
              <a:cxnLst/>
              <a:rect l="l" t="t" r="r" b="b"/>
              <a:pathLst>
                <a:path w="376" h="598" extrusionOk="0">
                  <a:moveTo>
                    <a:pt x="242" y="519"/>
                  </a:moveTo>
                  <a:cubicBezTo>
                    <a:pt x="234" y="513"/>
                    <a:pt x="229" y="503"/>
                    <a:pt x="228" y="493"/>
                  </a:cubicBezTo>
                  <a:cubicBezTo>
                    <a:pt x="227" y="477"/>
                    <a:pt x="233" y="460"/>
                    <a:pt x="244" y="445"/>
                  </a:cubicBezTo>
                  <a:cubicBezTo>
                    <a:pt x="255" y="430"/>
                    <a:pt x="269" y="420"/>
                    <a:pt x="284" y="416"/>
                  </a:cubicBezTo>
                  <a:cubicBezTo>
                    <a:pt x="294" y="413"/>
                    <a:pt x="305" y="415"/>
                    <a:pt x="313" y="421"/>
                  </a:cubicBezTo>
                  <a:cubicBezTo>
                    <a:pt x="316" y="424"/>
                    <a:pt x="319" y="427"/>
                    <a:pt x="321" y="430"/>
                  </a:cubicBezTo>
                  <a:cubicBezTo>
                    <a:pt x="326" y="437"/>
                    <a:pt x="335" y="437"/>
                    <a:pt x="340" y="430"/>
                  </a:cubicBezTo>
                  <a:cubicBezTo>
                    <a:pt x="372" y="386"/>
                    <a:pt x="372" y="386"/>
                    <a:pt x="372" y="386"/>
                  </a:cubicBezTo>
                  <a:cubicBezTo>
                    <a:pt x="376" y="381"/>
                    <a:pt x="375" y="374"/>
                    <a:pt x="370" y="371"/>
                  </a:cubicBezTo>
                  <a:cubicBezTo>
                    <a:pt x="313" y="325"/>
                    <a:pt x="276" y="254"/>
                    <a:pt x="276" y="175"/>
                  </a:cubicBezTo>
                  <a:cubicBezTo>
                    <a:pt x="276" y="157"/>
                    <a:pt x="278" y="140"/>
                    <a:pt x="281" y="124"/>
                  </a:cubicBezTo>
                  <a:cubicBezTo>
                    <a:pt x="283" y="118"/>
                    <a:pt x="279" y="112"/>
                    <a:pt x="274" y="111"/>
                  </a:cubicBezTo>
                  <a:cubicBezTo>
                    <a:pt x="177" y="79"/>
                    <a:pt x="177" y="79"/>
                    <a:pt x="177" y="79"/>
                  </a:cubicBezTo>
                  <a:cubicBezTo>
                    <a:pt x="175" y="77"/>
                    <a:pt x="173" y="74"/>
                    <a:pt x="174" y="71"/>
                  </a:cubicBezTo>
                  <a:cubicBezTo>
                    <a:pt x="176" y="64"/>
                    <a:pt x="178" y="58"/>
                    <a:pt x="185" y="56"/>
                  </a:cubicBezTo>
                  <a:cubicBezTo>
                    <a:pt x="189" y="55"/>
                    <a:pt x="193" y="55"/>
                    <a:pt x="197" y="54"/>
                  </a:cubicBezTo>
                  <a:cubicBezTo>
                    <a:pt x="209" y="50"/>
                    <a:pt x="215" y="38"/>
                    <a:pt x="208" y="27"/>
                  </a:cubicBezTo>
                  <a:cubicBezTo>
                    <a:pt x="201" y="16"/>
                    <a:pt x="189" y="9"/>
                    <a:pt x="177" y="5"/>
                  </a:cubicBezTo>
                  <a:cubicBezTo>
                    <a:pt x="165" y="1"/>
                    <a:pt x="151" y="0"/>
                    <a:pt x="139" y="5"/>
                  </a:cubicBezTo>
                  <a:cubicBezTo>
                    <a:pt x="127" y="9"/>
                    <a:pt x="124" y="23"/>
                    <a:pt x="132" y="32"/>
                  </a:cubicBezTo>
                  <a:cubicBezTo>
                    <a:pt x="135" y="36"/>
                    <a:pt x="138" y="38"/>
                    <a:pt x="140" y="42"/>
                  </a:cubicBezTo>
                  <a:cubicBezTo>
                    <a:pt x="145" y="48"/>
                    <a:pt x="143" y="54"/>
                    <a:pt x="141" y="60"/>
                  </a:cubicBezTo>
                  <a:cubicBezTo>
                    <a:pt x="140" y="63"/>
                    <a:pt x="136" y="65"/>
                    <a:pt x="133" y="65"/>
                  </a:cubicBezTo>
                  <a:cubicBezTo>
                    <a:pt x="32" y="32"/>
                    <a:pt x="32" y="32"/>
                    <a:pt x="32" y="32"/>
                  </a:cubicBezTo>
                  <a:cubicBezTo>
                    <a:pt x="26" y="30"/>
                    <a:pt x="19" y="34"/>
                    <a:pt x="17" y="40"/>
                  </a:cubicBezTo>
                  <a:cubicBezTo>
                    <a:pt x="6" y="83"/>
                    <a:pt x="0" y="128"/>
                    <a:pt x="0" y="175"/>
                  </a:cubicBezTo>
                  <a:cubicBezTo>
                    <a:pt x="0" y="345"/>
                    <a:pt x="81" y="497"/>
                    <a:pt x="207" y="594"/>
                  </a:cubicBezTo>
                  <a:cubicBezTo>
                    <a:pt x="212" y="598"/>
                    <a:pt x="219" y="597"/>
                    <a:pt x="223" y="591"/>
                  </a:cubicBezTo>
                  <a:cubicBezTo>
                    <a:pt x="259" y="542"/>
                    <a:pt x="259" y="542"/>
                    <a:pt x="259" y="542"/>
                  </a:cubicBezTo>
                  <a:cubicBezTo>
                    <a:pt x="264" y="535"/>
                    <a:pt x="260" y="526"/>
                    <a:pt x="253" y="524"/>
                  </a:cubicBezTo>
                  <a:cubicBezTo>
                    <a:pt x="249" y="523"/>
                    <a:pt x="245" y="521"/>
                    <a:pt x="242" y="519"/>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47" name="Google Shape;1347;p49"/>
            <p:cNvSpPr/>
            <p:nvPr/>
          </p:nvSpPr>
          <p:spPr>
            <a:xfrm>
              <a:off x="7823833" y="2682313"/>
              <a:ext cx="377215" cy="304549"/>
            </a:xfrm>
            <a:custGeom>
              <a:avLst/>
              <a:gdLst/>
              <a:ahLst/>
              <a:cxnLst/>
              <a:rect l="l" t="t" r="r" b="b"/>
              <a:pathLst>
                <a:path w="553" h="447" extrusionOk="0">
                  <a:moveTo>
                    <a:pt x="84" y="362"/>
                  </a:moveTo>
                  <a:cubicBezTo>
                    <a:pt x="87" y="352"/>
                    <a:pt x="95" y="344"/>
                    <a:pt x="105" y="340"/>
                  </a:cubicBezTo>
                  <a:cubicBezTo>
                    <a:pt x="119" y="335"/>
                    <a:pt x="137" y="335"/>
                    <a:pt x="154" y="341"/>
                  </a:cubicBezTo>
                  <a:cubicBezTo>
                    <a:pt x="172" y="346"/>
                    <a:pt x="187" y="357"/>
                    <a:pt x="195" y="370"/>
                  </a:cubicBezTo>
                  <a:cubicBezTo>
                    <a:pt x="201" y="379"/>
                    <a:pt x="202" y="390"/>
                    <a:pt x="199" y="399"/>
                  </a:cubicBezTo>
                  <a:cubicBezTo>
                    <a:pt x="198" y="403"/>
                    <a:pt x="196" y="407"/>
                    <a:pt x="193" y="410"/>
                  </a:cubicBezTo>
                  <a:cubicBezTo>
                    <a:pt x="188" y="416"/>
                    <a:pt x="191" y="425"/>
                    <a:pt x="199" y="428"/>
                  </a:cubicBezTo>
                  <a:cubicBezTo>
                    <a:pt x="250" y="445"/>
                    <a:pt x="250" y="445"/>
                    <a:pt x="250" y="445"/>
                  </a:cubicBezTo>
                  <a:cubicBezTo>
                    <a:pt x="256" y="447"/>
                    <a:pt x="263" y="444"/>
                    <a:pt x="265" y="438"/>
                  </a:cubicBezTo>
                  <a:cubicBezTo>
                    <a:pt x="298" y="352"/>
                    <a:pt x="377" y="288"/>
                    <a:pt x="472" y="277"/>
                  </a:cubicBezTo>
                  <a:cubicBezTo>
                    <a:pt x="478" y="277"/>
                    <a:pt x="482" y="272"/>
                    <a:pt x="482" y="266"/>
                  </a:cubicBezTo>
                  <a:cubicBezTo>
                    <a:pt x="482" y="165"/>
                    <a:pt x="482" y="165"/>
                    <a:pt x="482" y="165"/>
                  </a:cubicBezTo>
                  <a:cubicBezTo>
                    <a:pt x="483" y="162"/>
                    <a:pt x="486" y="159"/>
                    <a:pt x="489" y="159"/>
                  </a:cubicBezTo>
                  <a:cubicBezTo>
                    <a:pt x="496" y="158"/>
                    <a:pt x="502" y="159"/>
                    <a:pt x="507" y="165"/>
                  </a:cubicBezTo>
                  <a:cubicBezTo>
                    <a:pt x="509" y="168"/>
                    <a:pt x="511" y="172"/>
                    <a:pt x="513" y="176"/>
                  </a:cubicBezTo>
                  <a:cubicBezTo>
                    <a:pt x="520" y="186"/>
                    <a:pt x="533" y="187"/>
                    <a:pt x="541" y="178"/>
                  </a:cubicBezTo>
                  <a:cubicBezTo>
                    <a:pt x="549" y="168"/>
                    <a:pt x="553" y="154"/>
                    <a:pt x="552" y="141"/>
                  </a:cubicBezTo>
                  <a:cubicBezTo>
                    <a:pt x="553" y="128"/>
                    <a:pt x="549" y="115"/>
                    <a:pt x="541" y="105"/>
                  </a:cubicBezTo>
                  <a:cubicBezTo>
                    <a:pt x="533" y="95"/>
                    <a:pt x="520" y="96"/>
                    <a:pt x="513" y="107"/>
                  </a:cubicBezTo>
                  <a:cubicBezTo>
                    <a:pt x="511" y="111"/>
                    <a:pt x="509" y="114"/>
                    <a:pt x="507" y="118"/>
                  </a:cubicBezTo>
                  <a:cubicBezTo>
                    <a:pt x="502" y="124"/>
                    <a:pt x="496" y="124"/>
                    <a:pt x="489" y="124"/>
                  </a:cubicBezTo>
                  <a:cubicBezTo>
                    <a:pt x="486" y="124"/>
                    <a:pt x="483" y="121"/>
                    <a:pt x="482" y="118"/>
                  </a:cubicBezTo>
                  <a:cubicBezTo>
                    <a:pt x="482" y="12"/>
                    <a:pt x="482" y="12"/>
                    <a:pt x="482" y="12"/>
                  </a:cubicBezTo>
                  <a:cubicBezTo>
                    <a:pt x="482" y="5"/>
                    <a:pt x="477" y="0"/>
                    <a:pt x="470" y="0"/>
                  </a:cubicBezTo>
                  <a:cubicBezTo>
                    <a:pt x="253" y="12"/>
                    <a:pt x="71" y="155"/>
                    <a:pt x="2" y="352"/>
                  </a:cubicBezTo>
                  <a:cubicBezTo>
                    <a:pt x="0" y="358"/>
                    <a:pt x="3" y="364"/>
                    <a:pt x="9" y="366"/>
                  </a:cubicBezTo>
                  <a:cubicBezTo>
                    <a:pt x="68" y="385"/>
                    <a:pt x="68" y="385"/>
                    <a:pt x="68" y="385"/>
                  </a:cubicBezTo>
                  <a:cubicBezTo>
                    <a:pt x="75" y="388"/>
                    <a:pt x="83" y="382"/>
                    <a:pt x="82" y="374"/>
                  </a:cubicBezTo>
                  <a:cubicBezTo>
                    <a:pt x="82" y="370"/>
                    <a:pt x="83" y="366"/>
                    <a:pt x="84" y="362"/>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48" name="Google Shape;1348;p49"/>
            <p:cNvSpPr/>
            <p:nvPr/>
          </p:nvSpPr>
          <p:spPr>
            <a:xfrm>
              <a:off x="8277575" y="2932985"/>
              <a:ext cx="247414" cy="390661"/>
            </a:xfrm>
            <a:custGeom>
              <a:avLst/>
              <a:gdLst/>
              <a:ahLst/>
              <a:cxnLst/>
              <a:rect l="l" t="t" r="r" b="b"/>
              <a:pathLst>
                <a:path w="363" h="573" extrusionOk="0">
                  <a:moveTo>
                    <a:pt x="268" y="20"/>
                  </a:moveTo>
                  <a:cubicBezTo>
                    <a:pt x="261" y="23"/>
                    <a:pt x="258" y="32"/>
                    <a:pt x="263" y="38"/>
                  </a:cubicBezTo>
                  <a:cubicBezTo>
                    <a:pt x="266" y="42"/>
                    <a:pt x="268" y="45"/>
                    <a:pt x="269" y="49"/>
                  </a:cubicBezTo>
                  <a:cubicBezTo>
                    <a:pt x="272" y="59"/>
                    <a:pt x="270" y="70"/>
                    <a:pt x="265" y="79"/>
                  </a:cubicBezTo>
                  <a:cubicBezTo>
                    <a:pt x="256" y="92"/>
                    <a:pt x="242" y="102"/>
                    <a:pt x="224" y="107"/>
                  </a:cubicBezTo>
                  <a:cubicBezTo>
                    <a:pt x="207" y="113"/>
                    <a:pt x="189" y="114"/>
                    <a:pt x="174" y="108"/>
                  </a:cubicBezTo>
                  <a:cubicBezTo>
                    <a:pt x="165" y="104"/>
                    <a:pt x="157" y="96"/>
                    <a:pt x="154" y="86"/>
                  </a:cubicBezTo>
                  <a:cubicBezTo>
                    <a:pt x="153" y="83"/>
                    <a:pt x="152" y="79"/>
                    <a:pt x="152" y="75"/>
                  </a:cubicBezTo>
                  <a:cubicBezTo>
                    <a:pt x="152" y="67"/>
                    <a:pt x="145" y="60"/>
                    <a:pt x="137" y="63"/>
                  </a:cubicBezTo>
                  <a:cubicBezTo>
                    <a:pt x="85" y="80"/>
                    <a:pt x="85" y="80"/>
                    <a:pt x="85" y="80"/>
                  </a:cubicBezTo>
                  <a:cubicBezTo>
                    <a:pt x="80" y="82"/>
                    <a:pt x="76" y="88"/>
                    <a:pt x="78" y="94"/>
                  </a:cubicBezTo>
                  <a:cubicBezTo>
                    <a:pt x="84" y="115"/>
                    <a:pt x="87" y="137"/>
                    <a:pt x="87" y="160"/>
                  </a:cubicBezTo>
                  <a:cubicBezTo>
                    <a:pt x="87" y="233"/>
                    <a:pt x="55" y="299"/>
                    <a:pt x="5" y="345"/>
                  </a:cubicBezTo>
                  <a:cubicBezTo>
                    <a:pt x="0" y="349"/>
                    <a:pt x="0" y="356"/>
                    <a:pt x="3" y="361"/>
                  </a:cubicBezTo>
                  <a:cubicBezTo>
                    <a:pt x="63" y="443"/>
                    <a:pt x="63" y="443"/>
                    <a:pt x="63" y="443"/>
                  </a:cubicBezTo>
                  <a:cubicBezTo>
                    <a:pt x="63" y="446"/>
                    <a:pt x="63" y="449"/>
                    <a:pt x="61" y="452"/>
                  </a:cubicBezTo>
                  <a:cubicBezTo>
                    <a:pt x="55" y="456"/>
                    <a:pt x="50" y="459"/>
                    <a:pt x="43" y="457"/>
                  </a:cubicBezTo>
                  <a:cubicBezTo>
                    <a:pt x="39" y="456"/>
                    <a:pt x="35" y="453"/>
                    <a:pt x="32" y="452"/>
                  </a:cubicBezTo>
                  <a:cubicBezTo>
                    <a:pt x="20" y="447"/>
                    <a:pt x="8" y="454"/>
                    <a:pt x="7" y="467"/>
                  </a:cubicBezTo>
                  <a:cubicBezTo>
                    <a:pt x="6" y="479"/>
                    <a:pt x="12" y="493"/>
                    <a:pt x="20" y="503"/>
                  </a:cubicBezTo>
                  <a:cubicBezTo>
                    <a:pt x="27" y="513"/>
                    <a:pt x="38" y="523"/>
                    <a:pt x="50" y="526"/>
                  </a:cubicBezTo>
                  <a:cubicBezTo>
                    <a:pt x="62" y="529"/>
                    <a:pt x="73" y="520"/>
                    <a:pt x="72" y="507"/>
                  </a:cubicBezTo>
                  <a:cubicBezTo>
                    <a:pt x="72" y="503"/>
                    <a:pt x="71" y="499"/>
                    <a:pt x="70" y="495"/>
                  </a:cubicBezTo>
                  <a:cubicBezTo>
                    <a:pt x="70" y="487"/>
                    <a:pt x="75" y="484"/>
                    <a:pt x="81" y="480"/>
                  </a:cubicBezTo>
                  <a:cubicBezTo>
                    <a:pt x="84" y="478"/>
                    <a:pt x="88" y="479"/>
                    <a:pt x="90" y="481"/>
                  </a:cubicBezTo>
                  <a:cubicBezTo>
                    <a:pt x="153" y="566"/>
                    <a:pt x="153" y="566"/>
                    <a:pt x="153" y="566"/>
                  </a:cubicBezTo>
                  <a:cubicBezTo>
                    <a:pt x="156" y="572"/>
                    <a:pt x="164" y="573"/>
                    <a:pt x="169" y="569"/>
                  </a:cubicBezTo>
                  <a:cubicBezTo>
                    <a:pt x="287" y="472"/>
                    <a:pt x="363" y="324"/>
                    <a:pt x="363" y="160"/>
                  </a:cubicBezTo>
                  <a:cubicBezTo>
                    <a:pt x="363" y="107"/>
                    <a:pt x="355" y="57"/>
                    <a:pt x="341" y="9"/>
                  </a:cubicBezTo>
                  <a:cubicBezTo>
                    <a:pt x="339" y="3"/>
                    <a:pt x="333" y="0"/>
                    <a:pt x="327" y="1"/>
                  </a:cubicBezTo>
                  <a:lnTo>
                    <a:pt x="268" y="20"/>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49" name="Google Shape;1349;p49"/>
            <p:cNvSpPr/>
            <p:nvPr/>
          </p:nvSpPr>
          <p:spPr>
            <a:xfrm>
              <a:off x="8166284" y="2682313"/>
              <a:ext cx="336357" cy="315595"/>
            </a:xfrm>
            <a:custGeom>
              <a:avLst/>
              <a:gdLst/>
              <a:ahLst/>
              <a:cxnLst/>
              <a:rect l="l" t="t" r="r" b="b"/>
              <a:pathLst>
                <a:path w="493" h="463" extrusionOk="0">
                  <a:moveTo>
                    <a:pt x="27" y="81"/>
                  </a:moveTo>
                  <a:cubicBezTo>
                    <a:pt x="37" y="81"/>
                    <a:pt x="47" y="86"/>
                    <a:pt x="54" y="94"/>
                  </a:cubicBezTo>
                  <a:cubicBezTo>
                    <a:pt x="64" y="106"/>
                    <a:pt x="69" y="123"/>
                    <a:pt x="69" y="141"/>
                  </a:cubicBezTo>
                  <a:cubicBezTo>
                    <a:pt x="69" y="160"/>
                    <a:pt x="64" y="177"/>
                    <a:pt x="54" y="189"/>
                  </a:cubicBezTo>
                  <a:cubicBezTo>
                    <a:pt x="47" y="197"/>
                    <a:pt x="37" y="202"/>
                    <a:pt x="27" y="202"/>
                  </a:cubicBezTo>
                  <a:cubicBezTo>
                    <a:pt x="23" y="202"/>
                    <a:pt x="19" y="201"/>
                    <a:pt x="15" y="200"/>
                  </a:cubicBezTo>
                  <a:cubicBezTo>
                    <a:pt x="8" y="197"/>
                    <a:pt x="0" y="202"/>
                    <a:pt x="0" y="210"/>
                  </a:cubicBezTo>
                  <a:cubicBezTo>
                    <a:pt x="0" y="265"/>
                    <a:pt x="0" y="265"/>
                    <a:pt x="0" y="265"/>
                  </a:cubicBezTo>
                  <a:cubicBezTo>
                    <a:pt x="0" y="271"/>
                    <a:pt x="5" y="276"/>
                    <a:pt x="11" y="276"/>
                  </a:cubicBezTo>
                  <a:cubicBezTo>
                    <a:pt x="107" y="281"/>
                    <a:pt x="189" y="340"/>
                    <a:pt x="227" y="423"/>
                  </a:cubicBezTo>
                  <a:cubicBezTo>
                    <a:pt x="230" y="429"/>
                    <a:pt x="236" y="432"/>
                    <a:pt x="241" y="430"/>
                  </a:cubicBezTo>
                  <a:cubicBezTo>
                    <a:pt x="338" y="398"/>
                    <a:pt x="338" y="398"/>
                    <a:pt x="338" y="398"/>
                  </a:cubicBezTo>
                  <a:cubicBezTo>
                    <a:pt x="341" y="399"/>
                    <a:pt x="344" y="400"/>
                    <a:pt x="346" y="403"/>
                  </a:cubicBezTo>
                  <a:cubicBezTo>
                    <a:pt x="348" y="410"/>
                    <a:pt x="350" y="416"/>
                    <a:pt x="345" y="422"/>
                  </a:cubicBezTo>
                  <a:cubicBezTo>
                    <a:pt x="343" y="425"/>
                    <a:pt x="339" y="428"/>
                    <a:pt x="337" y="431"/>
                  </a:cubicBezTo>
                  <a:cubicBezTo>
                    <a:pt x="329" y="441"/>
                    <a:pt x="332" y="454"/>
                    <a:pt x="344" y="459"/>
                  </a:cubicBezTo>
                  <a:cubicBezTo>
                    <a:pt x="355" y="463"/>
                    <a:pt x="369" y="462"/>
                    <a:pt x="382" y="458"/>
                  </a:cubicBezTo>
                  <a:cubicBezTo>
                    <a:pt x="394" y="454"/>
                    <a:pt x="406" y="447"/>
                    <a:pt x="413" y="436"/>
                  </a:cubicBezTo>
                  <a:cubicBezTo>
                    <a:pt x="420" y="426"/>
                    <a:pt x="414" y="413"/>
                    <a:pt x="402" y="410"/>
                  </a:cubicBezTo>
                  <a:cubicBezTo>
                    <a:pt x="398" y="409"/>
                    <a:pt x="394" y="408"/>
                    <a:pt x="390" y="407"/>
                  </a:cubicBezTo>
                  <a:cubicBezTo>
                    <a:pt x="383" y="405"/>
                    <a:pt x="380" y="399"/>
                    <a:pt x="379" y="393"/>
                  </a:cubicBezTo>
                  <a:cubicBezTo>
                    <a:pt x="378" y="389"/>
                    <a:pt x="380" y="386"/>
                    <a:pt x="382" y="384"/>
                  </a:cubicBezTo>
                  <a:cubicBezTo>
                    <a:pt x="483" y="351"/>
                    <a:pt x="483" y="351"/>
                    <a:pt x="483" y="351"/>
                  </a:cubicBezTo>
                  <a:cubicBezTo>
                    <a:pt x="489" y="349"/>
                    <a:pt x="493" y="342"/>
                    <a:pt x="490" y="336"/>
                  </a:cubicBezTo>
                  <a:cubicBezTo>
                    <a:pt x="415" y="143"/>
                    <a:pt x="230" y="5"/>
                    <a:pt x="11" y="0"/>
                  </a:cubicBezTo>
                  <a:cubicBezTo>
                    <a:pt x="5" y="0"/>
                    <a:pt x="0" y="5"/>
                    <a:pt x="0" y="11"/>
                  </a:cubicBezTo>
                  <a:cubicBezTo>
                    <a:pt x="0" y="72"/>
                    <a:pt x="0" y="72"/>
                    <a:pt x="0" y="72"/>
                  </a:cubicBezTo>
                  <a:cubicBezTo>
                    <a:pt x="0" y="80"/>
                    <a:pt x="8" y="86"/>
                    <a:pt x="15" y="83"/>
                  </a:cubicBezTo>
                  <a:cubicBezTo>
                    <a:pt x="19" y="82"/>
                    <a:pt x="23" y="81"/>
                    <a:pt x="27" y="8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50" name="Google Shape;1350;p49"/>
            <p:cNvSpPr/>
            <p:nvPr/>
          </p:nvSpPr>
          <p:spPr>
            <a:xfrm>
              <a:off x="7965147" y="3183207"/>
              <a:ext cx="408594" cy="218887"/>
            </a:xfrm>
            <a:custGeom>
              <a:avLst/>
              <a:gdLst/>
              <a:ahLst/>
              <a:cxnLst/>
              <a:rect l="l" t="t" r="r" b="b"/>
              <a:pathLst>
                <a:path w="599" h="321" extrusionOk="0">
                  <a:moveTo>
                    <a:pt x="532" y="171"/>
                  </a:moveTo>
                  <a:cubicBezTo>
                    <a:pt x="524" y="177"/>
                    <a:pt x="513" y="179"/>
                    <a:pt x="503" y="176"/>
                  </a:cubicBezTo>
                  <a:cubicBezTo>
                    <a:pt x="488" y="172"/>
                    <a:pt x="474" y="162"/>
                    <a:pt x="463" y="147"/>
                  </a:cubicBezTo>
                  <a:cubicBezTo>
                    <a:pt x="452" y="132"/>
                    <a:pt x="446" y="115"/>
                    <a:pt x="447" y="99"/>
                  </a:cubicBezTo>
                  <a:cubicBezTo>
                    <a:pt x="448" y="89"/>
                    <a:pt x="453" y="79"/>
                    <a:pt x="461" y="73"/>
                  </a:cubicBezTo>
                  <a:cubicBezTo>
                    <a:pt x="464" y="71"/>
                    <a:pt x="468" y="69"/>
                    <a:pt x="472" y="68"/>
                  </a:cubicBezTo>
                  <a:cubicBezTo>
                    <a:pt x="479" y="66"/>
                    <a:pt x="483" y="57"/>
                    <a:pt x="478" y="50"/>
                  </a:cubicBezTo>
                  <a:cubicBezTo>
                    <a:pt x="446" y="6"/>
                    <a:pt x="446" y="6"/>
                    <a:pt x="446" y="6"/>
                  </a:cubicBezTo>
                  <a:cubicBezTo>
                    <a:pt x="442" y="1"/>
                    <a:pt x="436" y="0"/>
                    <a:pt x="431" y="3"/>
                  </a:cubicBezTo>
                  <a:cubicBezTo>
                    <a:pt x="391" y="29"/>
                    <a:pt x="344" y="44"/>
                    <a:pt x="293" y="44"/>
                  </a:cubicBezTo>
                  <a:cubicBezTo>
                    <a:pt x="248" y="44"/>
                    <a:pt x="205" y="32"/>
                    <a:pt x="168" y="11"/>
                  </a:cubicBezTo>
                  <a:cubicBezTo>
                    <a:pt x="163" y="8"/>
                    <a:pt x="157" y="10"/>
                    <a:pt x="154" y="15"/>
                  </a:cubicBezTo>
                  <a:cubicBezTo>
                    <a:pt x="94" y="97"/>
                    <a:pt x="94" y="97"/>
                    <a:pt x="94" y="97"/>
                  </a:cubicBezTo>
                  <a:cubicBezTo>
                    <a:pt x="91" y="98"/>
                    <a:pt x="88" y="99"/>
                    <a:pt x="85" y="97"/>
                  </a:cubicBezTo>
                  <a:cubicBezTo>
                    <a:pt x="79" y="93"/>
                    <a:pt x="74" y="90"/>
                    <a:pt x="74" y="82"/>
                  </a:cubicBezTo>
                  <a:cubicBezTo>
                    <a:pt x="74" y="78"/>
                    <a:pt x="75" y="74"/>
                    <a:pt x="76" y="70"/>
                  </a:cubicBezTo>
                  <a:cubicBezTo>
                    <a:pt x="77" y="57"/>
                    <a:pt x="66" y="48"/>
                    <a:pt x="54" y="51"/>
                  </a:cubicBezTo>
                  <a:cubicBezTo>
                    <a:pt x="42" y="54"/>
                    <a:pt x="31" y="64"/>
                    <a:pt x="24" y="74"/>
                  </a:cubicBezTo>
                  <a:cubicBezTo>
                    <a:pt x="16" y="85"/>
                    <a:pt x="10" y="98"/>
                    <a:pt x="11" y="110"/>
                  </a:cubicBezTo>
                  <a:cubicBezTo>
                    <a:pt x="12" y="123"/>
                    <a:pt x="24" y="130"/>
                    <a:pt x="35" y="125"/>
                  </a:cubicBezTo>
                  <a:cubicBezTo>
                    <a:pt x="39" y="124"/>
                    <a:pt x="43" y="121"/>
                    <a:pt x="47" y="120"/>
                  </a:cubicBezTo>
                  <a:cubicBezTo>
                    <a:pt x="54" y="118"/>
                    <a:pt x="59" y="121"/>
                    <a:pt x="64" y="125"/>
                  </a:cubicBezTo>
                  <a:cubicBezTo>
                    <a:pt x="67" y="128"/>
                    <a:pt x="67" y="131"/>
                    <a:pt x="67" y="135"/>
                  </a:cubicBezTo>
                  <a:cubicBezTo>
                    <a:pt x="4" y="220"/>
                    <a:pt x="4" y="220"/>
                    <a:pt x="4" y="220"/>
                  </a:cubicBezTo>
                  <a:cubicBezTo>
                    <a:pt x="0" y="226"/>
                    <a:pt x="2" y="233"/>
                    <a:pt x="7" y="237"/>
                  </a:cubicBezTo>
                  <a:cubicBezTo>
                    <a:pt x="90" y="290"/>
                    <a:pt x="188" y="321"/>
                    <a:pt x="293" y="321"/>
                  </a:cubicBezTo>
                  <a:cubicBezTo>
                    <a:pt x="404" y="321"/>
                    <a:pt x="507" y="286"/>
                    <a:pt x="593" y="227"/>
                  </a:cubicBezTo>
                  <a:cubicBezTo>
                    <a:pt x="598" y="224"/>
                    <a:pt x="599" y="216"/>
                    <a:pt x="595" y="211"/>
                  </a:cubicBezTo>
                  <a:cubicBezTo>
                    <a:pt x="559" y="162"/>
                    <a:pt x="559" y="162"/>
                    <a:pt x="559" y="162"/>
                  </a:cubicBezTo>
                  <a:cubicBezTo>
                    <a:pt x="555" y="155"/>
                    <a:pt x="545" y="156"/>
                    <a:pt x="541" y="162"/>
                  </a:cubicBezTo>
                  <a:cubicBezTo>
                    <a:pt x="538" y="166"/>
                    <a:pt x="535" y="169"/>
                    <a:pt x="532" y="171"/>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351" name="Google Shape;1351;p49"/>
          <p:cNvGrpSpPr/>
          <p:nvPr/>
        </p:nvGrpSpPr>
        <p:grpSpPr>
          <a:xfrm>
            <a:off x="6265657" y="1550125"/>
            <a:ext cx="446293" cy="446006"/>
            <a:chOff x="8841135" y="2681940"/>
            <a:chExt cx="720990" cy="720527"/>
          </a:xfrm>
        </p:grpSpPr>
        <p:sp>
          <p:nvSpPr>
            <p:cNvPr id="1352" name="Google Shape;1352;p49"/>
            <p:cNvSpPr/>
            <p:nvPr/>
          </p:nvSpPr>
          <p:spPr>
            <a:xfrm>
              <a:off x="8841135" y="2874744"/>
              <a:ext cx="210627" cy="348807"/>
            </a:xfrm>
            <a:custGeom>
              <a:avLst/>
              <a:gdLst/>
              <a:ahLst/>
              <a:cxnLst/>
              <a:rect l="l" t="t" r="r" b="b"/>
              <a:pathLst>
                <a:path w="312" h="516" extrusionOk="0">
                  <a:moveTo>
                    <a:pt x="131" y="453"/>
                  </a:moveTo>
                  <a:cubicBezTo>
                    <a:pt x="126" y="444"/>
                    <a:pt x="125" y="433"/>
                    <a:pt x="128" y="423"/>
                  </a:cubicBezTo>
                  <a:cubicBezTo>
                    <a:pt x="134" y="408"/>
                    <a:pt x="146" y="395"/>
                    <a:pt x="162" y="385"/>
                  </a:cubicBezTo>
                  <a:cubicBezTo>
                    <a:pt x="178" y="375"/>
                    <a:pt x="195" y="371"/>
                    <a:pt x="211" y="374"/>
                  </a:cubicBezTo>
                  <a:cubicBezTo>
                    <a:pt x="222" y="375"/>
                    <a:pt x="231" y="382"/>
                    <a:pt x="236" y="390"/>
                  </a:cubicBezTo>
                  <a:cubicBezTo>
                    <a:pt x="238" y="394"/>
                    <a:pt x="240" y="399"/>
                    <a:pt x="240" y="403"/>
                  </a:cubicBezTo>
                  <a:cubicBezTo>
                    <a:pt x="241" y="410"/>
                    <a:pt x="249" y="415"/>
                    <a:pt x="256" y="411"/>
                  </a:cubicBezTo>
                  <a:cubicBezTo>
                    <a:pt x="306" y="381"/>
                    <a:pt x="306" y="381"/>
                    <a:pt x="306" y="381"/>
                  </a:cubicBezTo>
                  <a:cubicBezTo>
                    <a:pt x="311" y="378"/>
                    <a:pt x="312" y="372"/>
                    <a:pt x="310" y="367"/>
                  </a:cubicBezTo>
                  <a:cubicBezTo>
                    <a:pt x="291" y="333"/>
                    <a:pt x="280" y="293"/>
                    <a:pt x="280" y="251"/>
                  </a:cubicBezTo>
                  <a:cubicBezTo>
                    <a:pt x="279" y="214"/>
                    <a:pt x="287" y="179"/>
                    <a:pt x="300" y="148"/>
                  </a:cubicBezTo>
                  <a:cubicBezTo>
                    <a:pt x="302" y="143"/>
                    <a:pt x="301" y="137"/>
                    <a:pt x="296" y="135"/>
                  </a:cubicBezTo>
                  <a:cubicBezTo>
                    <a:pt x="208" y="85"/>
                    <a:pt x="208" y="85"/>
                    <a:pt x="208" y="85"/>
                  </a:cubicBezTo>
                  <a:cubicBezTo>
                    <a:pt x="206" y="84"/>
                    <a:pt x="204" y="82"/>
                    <a:pt x="204" y="80"/>
                  </a:cubicBezTo>
                  <a:cubicBezTo>
                    <a:pt x="203" y="78"/>
                    <a:pt x="203" y="76"/>
                    <a:pt x="204" y="75"/>
                  </a:cubicBezTo>
                  <a:cubicBezTo>
                    <a:pt x="207" y="69"/>
                    <a:pt x="210" y="63"/>
                    <a:pt x="218" y="62"/>
                  </a:cubicBezTo>
                  <a:cubicBezTo>
                    <a:pt x="222" y="62"/>
                    <a:pt x="226" y="62"/>
                    <a:pt x="230" y="62"/>
                  </a:cubicBezTo>
                  <a:cubicBezTo>
                    <a:pt x="243" y="62"/>
                    <a:pt x="251" y="50"/>
                    <a:pt x="246" y="38"/>
                  </a:cubicBezTo>
                  <a:cubicBezTo>
                    <a:pt x="242" y="26"/>
                    <a:pt x="231" y="17"/>
                    <a:pt x="220" y="11"/>
                  </a:cubicBezTo>
                  <a:cubicBezTo>
                    <a:pt x="209" y="4"/>
                    <a:pt x="195" y="0"/>
                    <a:pt x="182" y="2"/>
                  </a:cubicBezTo>
                  <a:cubicBezTo>
                    <a:pt x="170" y="4"/>
                    <a:pt x="164" y="17"/>
                    <a:pt x="170" y="28"/>
                  </a:cubicBezTo>
                  <a:cubicBezTo>
                    <a:pt x="172" y="32"/>
                    <a:pt x="175" y="35"/>
                    <a:pt x="177" y="39"/>
                  </a:cubicBezTo>
                  <a:cubicBezTo>
                    <a:pt x="180" y="46"/>
                    <a:pt x="177" y="52"/>
                    <a:pt x="173" y="57"/>
                  </a:cubicBezTo>
                  <a:cubicBezTo>
                    <a:pt x="172" y="59"/>
                    <a:pt x="171" y="60"/>
                    <a:pt x="169" y="60"/>
                  </a:cubicBezTo>
                  <a:cubicBezTo>
                    <a:pt x="167" y="61"/>
                    <a:pt x="164" y="61"/>
                    <a:pt x="162" y="59"/>
                  </a:cubicBezTo>
                  <a:cubicBezTo>
                    <a:pt x="70" y="8"/>
                    <a:pt x="70" y="8"/>
                    <a:pt x="70" y="8"/>
                  </a:cubicBezTo>
                  <a:cubicBezTo>
                    <a:pt x="65" y="5"/>
                    <a:pt x="58" y="7"/>
                    <a:pt x="56" y="12"/>
                  </a:cubicBezTo>
                  <a:cubicBezTo>
                    <a:pt x="20" y="85"/>
                    <a:pt x="0" y="167"/>
                    <a:pt x="1" y="254"/>
                  </a:cubicBezTo>
                  <a:cubicBezTo>
                    <a:pt x="2" y="347"/>
                    <a:pt x="26" y="434"/>
                    <a:pt x="69" y="509"/>
                  </a:cubicBezTo>
                  <a:cubicBezTo>
                    <a:pt x="72" y="514"/>
                    <a:pt x="78" y="516"/>
                    <a:pt x="83" y="513"/>
                  </a:cubicBezTo>
                  <a:cubicBezTo>
                    <a:pt x="139" y="480"/>
                    <a:pt x="139" y="480"/>
                    <a:pt x="139" y="480"/>
                  </a:cubicBezTo>
                  <a:cubicBezTo>
                    <a:pt x="146" y="476"/>
                    <a:pt x="146" y="467"/>
                    <a:pt x="140" y="463"/>
                  </a:cubicBezTo>
                  <a:cubicBezTo>
                    <a:pt x="136" y="460"/>
                    <a:pt x="133" y="457"/>
                    <a:pt x="131" y="453"/>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53" name="Google Shape;1353;p49"/>
            <p:cNvSpPr/>
            <p:nvPr/>
          </p:nvSpPr>
          <p:spPr>
            <a:xfrm>
              <a:off x="8899694" y="3138374"/>
              <a:ext cx="304599" cy="264093"/>
            </a:xfrm>
            <a:custGeom>
              <a:avLst/>
              <a:gdLst/>
              <a:ahLst/>
              <a:cxnLst/>
              <a:rect l="l" t="t" r="r" b="b"/>
              <a:pathLst>
                <a:path w="451" h="391" extrusionOk="0">
                  <a:moveTo>
                    <a:pt x="423" y="309"/>
                  </a:moveTo>
                  <a:cubicBezTo>
                    <a:pt x="413" y="309"/>
                    <a:pt x="403" y="305"/>
                    <a:pt x="396" y="297"/>
                  </a:cubicBezTo>
                  <a:cubicBezTo>
                    <a:pt x="385" y="285"/>
                    <a:pt x="380" y="268"/>
                    <a:pt x="380" y="249"/>
                  </a:cubicBezTo>
                  <a:cubicBezTo>
                    <a:pt x="379" y="230"/>
                    <a:pt x="385" y="213"/>
                    <a:pt x="394" y="201"/>
                  </a:cubicBezTo>
                  <a:cubicBezTo>
                    <a:pt x="401" y="192"/>
                    <a:pt x="411" y="187"/>
                    <a:pt x="421" y="187"/>
                  </a:cubicBezTo>
                  <a:cubicBezTo>
                    <a:pt x="426" y="187"/>
                    <a:pt x="431" y="188"/>
                    <a:pt x="435" y="190"/>
                  </a:cubicBezTo>
                  <a:cubicBezTo>
                    <a:pt x="442" y="193"/>
                    <a:pt x="449" y="188"/>
                    <a:pt x="449" y="180"/>
                  </a:cubicBezTo>
                  <a:cubicBezTo>
                    <a:pt x="448" y="122"/>
                    <a:pt x="448" y="122"/>
                    <a:pt x="448" y="122"/>
                  </a:cubicBezTo>
                  <a:cubicBezTo>
                    <a:pt x="448" y="117"/>
                    <a:pt x="444" y="112"/>
                    <a:pt x="438" y="112"/>
                  </a:cubicBezTo>
                  <a:cubicBezTo>
                    <a:pt x="359" y="109"/>
                    <a:pt x="288" y="70"/>
                    <a:pt x="243" y="10"/>
                  </a:cubicBezTo>
                  <a:cubicBezTo>
                    <a:pt x="240" y="6"/>
                    <a:pt x="234" y="5"/>
                    <a:pt x="230" y="7"/>
                  </a:cubicBezTo>
                  <a:cubicBezTo>
                    <a:pt x="143" y="59"/>
                    <a:pt x="143" y="59"/>
                    <a:pt x="143" y="59"/>
                  </a:cubicBezTo>
                  <a:cubicBezTo>
                    <a:pt x="141" y="60"/>
                    <a:pt x="139" y="61"/>
                    <a:pt x="136" y="60"/>
                  </a:cubicBezTo>
                  <a:cubicBezTo>
                    <a:pt x="134" y="59"/>
                    <a:pt x="133" y="59"/>
                    <a:pt x="132" y="57"/>
                  </a:cubicBezTo>
                  <a:cubicBezTo>
                    <a:pt x="128" y="51"/>
                    <a:pt x="125" y="46"/>
                    <a:pt x="128" y="39"/>
                  </a:cubicBezTo>
                  <a:cubicBezTo>
                    <a:pt x="130" y="35"/>
                    <a:pt x="133" y="32"/>
                    <a:pt x="135" y="28"/>
                  </a:cubicBezTo>
                  <a:cubicBezTo>
                    <a:pt x="140" y="17"/>
                    <a:pt x="134" y="4"/>
                    <a:pt x="122" y="2"/>
                  </a:cubicBezTo>
                  <a:cubicBezTo>
                    <a:pt x="109" y="0"/>
                    <a:pt x="95" y="4"/>
                    <a:pt x="84" y="11"/>
                  </a:cubicBezTo>
                  <a:cubicBezTo>
                    <a:pt x="73" y="18"/>
                    <a:pt x="63" y="27"/>
                    <a:pt x="58" y="39"/>
                  </a:cubicBezTo>
                  <a:cubicBezTo>
                    <a:pt x="54" y="52"/>
                    <a:pt x="62" y="63"/>
                    <a:pt x="75" y="63"/>
                  </a:cubicBezTo>
                  <a:cubicBezTo>
                    <a:pt x="79" y="63"/>
                    <a:pt x="83" y="63"/>
                    <a:pt x="88" y="63"/>
                  </a:cubicBezTo>
                  <a:cubicBezTo>
                    <a:pt x="95" y="64"/>
                    <a:pt x="98" y="69"/>
                    <a:pt x="102" y="75"/>
                  </a:cubicBezTo>
                  <a:cubicBezTo>
                    <a:pt x="103" y="77"/>
                    <a:pt x="103" y="78"/>
                    <a:pt x="102" y="80"/>
                  </a:cubicBezTo>
                  <a:cubicBezTo>
                    <a:pt x="102" y="82"/>
                    <a:pt x="100" y="84"/>
                    <a:pt x="98" y="86"/>
                  </a:cubicBezTo>
                  <a:cubicBezTo>
                    <a:pt x="7" y="140"/>
                    <a:pt x="7" y="140"/>
                    <a:pt x="7" y="140"/>
                  </a:cubicBezTo>
                  <a:cubicBezTo>
                    <a:pt x="2" y="143"/>
                    <a:pt x="0" y="149"/>
                    <a:pt x="4" y="154"/>
                  </a:cubicBezTo>
                  <a:cubicBezTo>
                    <a:pt x="98" y="296"/>
                    <a:pt x="259" y="389"/>
                    <a:pt x="441" y="391"/>
                  </a:cubicBezTo>
                  <a:cubicBezTo>
                    <a:pt x="447" y="391"/>
                    <a:pt x="451" y="387"/>
                    <a:pt x="451" y="381"/>
                  </a:cubicBezTo>
                  <a:cubicBezTo>
                    <a:pt x="450" y="316"/>
                    <a:pt x="450" y="316"/>
                    <a:pt x="450" y="316"/>
                  </a:cubicBezTo>
                  <a:cubicBezTo>
                    <a:pt x="450" y="308"/>
                    <a:pt x="443" y="304"/>
                    <a:pt x="436" y="307"/>
                  </a:cubicBezTo>
                  <a:cubicBezTo>
                    <a:pt x="432" y="308"/>
                    <a:pt x="427" y="309"/>
                    <a:pt x="423" y="309"/>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54" name="Google Shape;1354;p49"/>
            <p:cNvSpPr/>
            <p:nvPr/>
          </p:nvSpPr>
          <p:spPr>
            <a:xfrm>
              <a:off x="8889742" y="2681940"/>
              <a:ext cx="344871" cy="273814"/>
            </a:xfrm>
            <a:custGeom>
              <a:avLst/>
              <a:gdLst/>
              <a:ahLst/>
              <a:cxnLst/>
              <a:rect l="l" t="t" r="r" b="b"/>
              <a:pathLst>
                <a:path w="511" h="405" extrusionOk="0">
                  <a:moveTo>
                    <a:pt x="83" y="286"/>
                  </a:moveTo>
                  <a:cubicBezTo>
                    <a:pt x="88" y="277"/>
                    <a:pt x="97" y="271"/>
                    <a:pt x="108" y="269"/>
                  </a:cubicBezTo>
                  <a:cubicBezTo>
                    <a:pt x="123" y="266"/>
                    <a:pt x="141" y="270"/>
                    <a:pt x="157" y="279"/>
                  </a:cubicBezTo>
                  <a:cubicBezTo>
                    <a:pt x="174" y="288"/>
                    <a:pt x="186" y="301"/>
                    <a:pt x="191" y="316"/>
                  </a:cubicBezTo>
                  <a:cubicBezTo>
                    <a:pt x="195" y="326"/>
                    <a:pt x="195" y="337"/>
                    <a:pt x="189" y="346"/>
                  </a:cubicBezTo>
                  <a:cubicBezTo>
                    <a:pt x="187" y="350"/>
                    <a:pt x="184" y="354"/>
                    <a:pt x="181" y="356"/>
                  </a:cubicBezTo>
                  <a:cubicBezTo>
                    <a:pt x="175" y="361"/>
                    <a:pt x="175" y="370"/>
                    <a:pt x="182" y="373"/>
                  </a:cubicBezTo>
                  <a:cubicBezTo>
                    <a:pt x="233" y="402"/>
                    <a:pt x="233" y="402"/>
                    <a:pt x="233" y="402"/>
                  </a:cubicBezTo>
                  <a:cubicBezTo>
                    <a:pt x="237" y="405"/>
                    <a:pt x="243" y="403"/>
                    <a:pt x="246" y="398"/>
                  </a:cubicBezTo>
                  <a:cubicBezTo>
                    <a:pt x="286" y="335"/>
                    <a:pt x="353" y="290"/>
                    <a:pt x="432" y="280"/>
                  </a:cubicBezTo>
                  <a:cubicBezTo>
                    <a:pt x="437" y="280"/>
                    <a:pt x="441" y="275"/>
                    <a:pt x="441" y="270"/>
                  </a:cubicBezTo>
                  <a:cubicBezTo>
                    <a:pt x="440" y="170"/>
                    <a:pt x="440" y="170"/>
                    <a:pt x="440" y="170"/>
                  </a:cubicBezTo>
                  <a:cubicBezTo>
                    <a:pt x="440" y="167"/>
                    <a:pt x="441" y="164"/>
                    <a:pt x="442" y="163"/>
                  </a:cubicBezTo>
                  <a:cubicBezTo>
                    <a:pt x="444" y="161"/>
                    <a:pt x="445" y="161"/>
                    <a:pt x="447" y="160"/>
                  </a:cubicBezTo>
                  <a:cubicBezTo>
                    <a:pt x="454" y="160"/>
                    <a:pt x="460" y="160"/>
                    <a:pt x="465" y="166"/>
                  </a:cubicBezTo>
                  <a:cubicBezTo>
                    <a:pt x="467" y="170"/>
                    <a:pt x="469" y="174"/>
                    <a:pt x="471" y="177"/>
                  </a:cubicBezTo>
                  <a:cubicBezTo>
                    <a:pt x="478" y="188"/>
                    <a:pt x="492" y="189"/>
                    <a:pt x="500" y="179"/>
                  </a:cubicBezTo>
                  <a:cubicBezTo>
                    <a:pt x="508" y="169"/>
                    <a:pt x="511" y="155"/>
                    <a:pt x="510" y="142"/>
                  </a:cubicBezTo>
                  <a:cubicBezTo>
                    <a:pt x="511" y="129"/>
                    <a:pt x="507" y="115"/>
                    <a:pt x="499" y="106"/>
                  </a:cubicBezTo>
                  <a:cubicBezTo>
                    <a:pt x="491" y="96"/>
                    <a:pt x="477" y="97"/>
                    <a:pt x="470" y="108"/>
                  </a:cubicBezTo>
                  <a:cubicBezTo>
                    <a:pt x="468" y="112"/>
                    <a:pt x="466" y="116"/>
                    <a:pt x="464" y="119"/>
                  </a:cubicBezTo>
                  <a:cubicBezTo>
                    <a:pt x="460" y="125"/>
                    <a:pt x="453" y="125"/>
                    <a:pt x="447" y="125"/>
                  </a:cubicBezTo>
                  <a:cubicBezTo>
                    <a:pt x="445" y="125"/>
                    <a:pt x="443" y="124"/>
                    <a:pt x="442" y="123"/>
                  </a:cubicBezTo>
                  <a:cubicBezTo>
                    <a:pt x="440" y="121"/>
                    <a:pt x="439" y="119"/>
                    <a:pt x="439" y="116"/>
                  </a:cubicBezTo>
                  <a:cubicBezTo>
                    <a:pt x="438" y="11"/>
                    <a:pt x="438" y="11"/>
                    <a:pt x="438" y="11"/>
                  </a:cubicBezTo>
                  <a:cubicBezTo>
                    <a:pt x="438" y="5"/>
                    <a:pt x="433" y="0"/>
                    <a:pt x="427" y="1"/>
                  </a:cubicBezTo>
                  <a:cubicBezTo>
                    <a:pt x="246" y="12"/>
                    <a:pt x="91" y="114"/>
                    <a:pt x="3" y="261"/>
                  </a:cubicBezTo>
                  <a:cubicBezTo>
                    <a:pt x="0" y="266"/>
                    <a:pt x="2" y="272"/>
                    <a:pt x="7" y="275"/>
                  </a:cubicBezTo>
                  <a:cubicBezTo>
                    <a:pt x="64" y="307"/>
                    <a:pt x="64" y="307"/>
                    <a:pt x="64" y="307"/>
                  </a:cubicBezTo>
                  <a:cubicBezTo>
                    <a:pt x="70" y="311"/>
                    <a:pt x="78" y="306"/>
                    <a:pt x="79" y="299"/>
                  </a:cubicBezTo>
                  <a:cubicBezTo>
                    <a:pt x="79" y="295"/>
                    <a:pt x="81" y="290"/>
                    <a:pt x="83" y="286"/>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55" name="Google Shape;1355;p49"/>
            <p:cNvSpPr/>
            <p:nvPr/>
          </p:nvSpPr>
          <p:spPr>
            <a:xfrm>
              <a:off x="9198969" y="2681940"/>
              <a:ext cx="304599" cy="264325"/>
            </a:xfrm>
            <a:custGeom>
              <a:avLst/>
              <a:gdLst/>
              <a:ahLst/>
              <a:cxnLst/>
              <a:rect l="l" t="t" r="r" b="b"/>
              <a:pathLst>
                <a:path w="451" h="391" extrusionOk="0">
                  <a:moveTo>
                    <a:pt x="28" y="81"/>
                  </a:moveTo>
                  <a:cubicBezTo>
                    <a:pt x="38" y="81"/>
                    <a:pt x="48" y="86"/>
                    <a:pt x="55" y="94"/>
                  </a:cubicBezTo>
                  <a:cubicBezTo>
                    <a:pt x="66" y="106"/>
                    <a:pt x="71" y="123"/>
                    <a:pt x="71" y="142"/>
                  </a:cubicBezTo>
                  <a:cubicBezTo>
                    <a:pt x="72" y="161"/>
                    <a:pt x="66" y="178"/>
                    <a:pt x="57" y="190"/>
                  </a:cubicBezTo>
                  <a:cubicBezTo>
                    <a:pt x="50" y="198"/>
                    <a:pt x="40" y="203"/>
                    <a:pt x="30" y="203"/>
                  </a:cubicBezTo>
                  <a:cubicBezTo>
                    <a:pt x="25" y="204"/>
                    <a:pt x="20" y="203"/>
                    <a:pt x="16" y="201"/>
                  </a:cubicBezTo>
                  <a:cubicBezTo>
                    <a:pt x="9" y="198"/>
                    <a:pt x="2" y="203"/>
                    <a:pt x="2" y="210"/>
                  </a:cubicBezTo>
                  <a:cubicBezTo>
                    <a:pt x="3" y="269"/>
                    <a:pt x="3" y="269"/>
                    <a:pt x="3" y="269"/>
                  </a:cubicBezTo>
                  <a:cubicBezTo>
                    <a:pt x="3" y="274"/>
                    <a:pt x="7" y="279"/>
                    <a:pt x="13" y="279"/>
                  </a:cubicBezTo>
                  <a:cubicBezTo>
                    <a:pt x="92" y="281"/>
                    <a:pt x="163" y="321"/>
                    <a:pt x="208" y="381"/>
                  </a:cubicBezTo>
                  <a:cubicBezTo>
                    <a:pt x="211" y="385"/>
                    <a:pt x="217" y="386"/>
                    <a:pt x="221" y="383"/>
                  </a:cubicBezTo>
                  <a:cubicBezTo>
                    <a:pt x="308" y="332"/>
                    <a:pt x="308" y="332"/>
                    <a:pt x="308" y="332"/>
                  </a:cubicBezTo>
                  <a:cubicBezTo>
                    <a:pt x="310" y="331"/>
                    <a:pt x="312" y="330"/>
                    <a:pt x="315" y="331"/>
                  </a:cubicBezTo>
                  <a:cubicBezTo>
                    <a:pt x="316" y="331"/>
                    <a:pt x="318" y="332"/>
                    <a:pt x="319" y="334"/>
                  </a:cubicBezTo>
                  <a:cubicBezTo>
                    <a:pt x="323" y="339"/>
                    <a:pt x="326" y="345"/>
                    <a:pt x="323" y="352"/>
                  </a:cubicBezTo>
                  <a:cubicBezTo>
                    <a:pt x="321" y="356"/>
                    <a:pt x="318" y="359"/>
                    <a:pt x="316" y="363"/>
                  </a:cubicBezTo>
                  <a:cubicBezTo>
                    <a:pt x="311" y="374"/>
                    <a:pt x="317" y="387"/>
                    <a:pt x="329" y="389"/>
                  </a:cubicBezTo>
                  <a:cubicBezTo>
                    <a:pt x="342" y="391"/>
                    <a:pt x="356" y="386"/>
                    <a:pt x="367" y="379"/>
                  </a:cubicBezTo>
                  <a:cubicBezTo>
                    <a:pt x="378" y="373"/>
                    <a:pt x="388" y="363"/>
                    <a:pt x="393" y="351"/>
                  </a:cubicBezTo>
                  <a:cubicBezTo>
                    <a:pt x="397" y="339"/>
                    <a:pt x="389" y="328"/>
                    <a:pt x="376" y="328"/>
                  </a:cubicBezTo>
                  <a:cubicBezTo>
                    <a:pt x="372" y="327"/>
                    <a:pt x="368" y="328"/>
                    <a:pt x="363" y="328"/>
                  </a:cubicBezTo>
                  <a:cubicBezTo>
                    <a:pt x="356" y="327"/>
                    <a:pt x="353" y="322"/>
                    <a:pt x="349" y="316"/>
                  </a:cubicBezTo>
                  <a:cubicBezTo>
                    <a:pt x="348" y="314"/>
                    <a:pt x="348" y="312"/>
                    <a:pt x="349" y="311"/>
                  </a:cubicBezTo>
                  <a:cubicBezTo>
                    <a:pt x="349" y="308"/>
                    <a:pt x="351" y="306"/>
                    <a:pt x="353" y="305"/>
                  </a:cubicBezTo>
                  <a:cubicBezTo>
                    <a:pt x="444" y="251"/>
                    <a:pt x="444" y="251"/>
                    <a:pt x="444" y="251"/>
                  </a:cubicBezTo>
                  <a:cubicBezTo>
                    <a:pt x="449" y="248"/>
                    <a:pt x="451" y="241"/>
                    <a:pt x="447" y="237"/>
                  </a:cubicBezTo>
                  <a:cubicBezTo>
                    <a:pt x="353" y="95"/>
                    <a:pt x="192" y="2"/>
                    <a:pt x="10" y="0"/>
                  </a:cubicBezTo>
                  <a:cubicBezTo>
                    <a:pt x="4" y="0"/>
                    <a:pt x="0" y="4"/>
                    <a:pt x="0" y="10"/>
                  </a:cubicBezTo>
                  <a:cubicBezTo>
                    <a:pt x="1" y="75"/>
                    <a:pt x="1" y="75"/>
                    <a:pt x="1" y="75"/>
                  </a:cubicBezTo>
                  <a:cubicBezTo>
                    <a:pt x="1" y="83"/>
                    <a:pt x="8" y="87"/>
                    <a:pt x="15" y="84"/>
                  </a:cubicBezTo>
                  <a:cubicBezTo>
                    <a:pt x="19" y="82"/>
                    <a:pt x="24" y="81"/>
                    <a:pt x="28" y="8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56" name="Google Shape;1356;p49"/>
            <p:cNvSpPr/>
            <p:nvPr/>
          </p:nvSpPr>
          <p:spPr>
            <a:xfrm>
              <a:off x="9351499" y="2861088"/>
              <a:ext cx="210627" cy="348807"/>
            </a:xfrm>
            <a:custGeom>
              <a:avLst/>
              <a:gdLst/>
              <a:ahLst/>
              <a:cxnLst/>
              <a:rect l="l" t="t" r="r" b="b"/>
              <a:pathLst>
                <a:path w="312" h="516" extrusionOk="0">
                  <a:moveTo>
                    <a:pt x="181" y="63"/>
                  </a:moveTo>
                  <a:cubicBezTo>
                    <a:pt x="186" y="72"/>
                    <a:pt x="187" y="83"/>
                    <a:pt x="184" y="93"/>
                  </a:cubicBezTo>
                  <a:cubicBezTo>
                    <a:pt x="178" y="108"/>
                    <a:pt x="166" y="121"/>
                    <a:pt x="150" y="130"/>
                  </a:cubicBezTo>
                  <a:cubicBezTo>
                    <a:pt x="134" y="140"/>
                    <a:pt x="117" y="144"/>
                    <a:pt x="101" y="142"/>
                  </a:cubicBezTo>
                  <a:cubicBezTo>
                    <a:pt x="90" y="140"/>
                    <a:pt x="81" y="134"/>
                    <a:pt x="76" y="125"/>
                  </a:cubicBezTo>
                  <a:cubicBezTo>
                    <a:pt x="74" y="121"/>
                    <a:pt x="72" y="117"/>
                    <a:pt x="72" y="113"/>
                  </a:cubicBezTo>
                  <a:cubicBezTo>
                    <a:pt x="71" y="105"/>
                    <a:pt x="63" y="101"/>
                    <a:pt x="56" y="105"/>
                  </a:cubicBezTo>
                  <a:cubicBezTo>
                    <a:pt x="6" y="135"/>
                    <a:pt x="6" y="135"/>
                    <a:pt x="6" y="135"/>
                  </a:cubicBezTo>
                  <a:cubicBezTo>
                    <a:pt x="1" y="137"/>
                    <a:pt x="0" y="143"/>
                    <a:pt x="2" y="148"/>
                  </a:cubicBezTo>
                  <a:cubicBezTo>
                    <a:pt x="21" y="183"/>
                    <a:pt x="32" y="223"/>
                    <a:pt x="32" y="265"/>
                  </a:cubicBezTo>
                  <a:cubicBezTo>
                    <a:pt x="33" y="302"/>
                    <a:pt x="25" y="337"/>
                    <a:pt x="12" y="368"/>
                  </a:cubicBezTo>
                  <a:cubicBezTo>
                    <a:pt x="10" y="373"/>
                    <a:pt x="11" y="379"/>
                    <a:pt x="16" y="381"/>
                  </a:cubicBezTo>
                  <a:cubicBezTo>
                    <a:pt x="104" y="430"/>
                    <a:pt x="104" y="430"/>
                    <a:pt x="104" y="430"/>
                  </a:cubicBezTo>
                  <a:cubicBezTo>
                    <a:pt x="106" y="432"/>
                    <a:pt x="108" y="434"/>
                    <a:pt x="108" y="436"/>
                  </a:cubicBezTo>
                  <a:cubicBezTo>
                    <a:pt x="109" y="438"/>
                    <a:pt x="109" y="439"/>
                    <a:pt x="108" y="441"/>
                  </a:cubicBezTo>
                  <a:cubicBezTo>
                    <a:pt x="105" y="447"/>
                    <a:pt x="102" y="453"/>
                    <a:pt x="94" y="453"/>
                  </a:cubicBezTo>
                  <a:cubicBezTo>
                    <a:pt x="90" y="454"/>
                    <a:pt x="86" y="453"/>
                    <a:pt x="82" y="453"/>
                  </a:cubicBezTo>
                  <a:cubicBezTo>
                    <a:pt x="69" y="454"/>
                    <a:pt x="61" y="466"/>
                    <a:pt x="65" y="478"/>
                  </a:cubicBezTo>
                  <a:cubicBezTo>
                    <a:pt x="70" y="489"/>
                    <a:pt x="81" y="499"/>
                    <a:pt x="92" y="505"/>
                  </a:cubicBezTo>
                  <a:cubicBezTo>
                    <a:pt x="103" y="512"/>
                    <a:pt x="117" y="516"/>
                    <a:pt x="130" y="514"/>
                  </a:cubicBezTo>
                  <a:cubicBezTo>
                    <a:pt x="142" y="511"/>
                    <a:pt x="148" y="499"/>
                    <a:pt x="142" y="487"/>
                  </a:cubicBezTo>
                  <a:cubicBezTo>
                    <a:pt x="140" y="484"/>
                    <a:pt x="137" y="480"/>
                    <a:pt x="135" y="477"/>
                  </a:cubicBezTo>
                  <a:cubicBezTo>
                    <a:pt x="132" y="470"/>
                    <a:pt x="135" y="464"/>
                    <a:pt x="139" y="458"/>
                  </a:cubicBezTo>
                  <a:cubicBezTo>
                    <a:pt x="140" y="457"/>
                    <a:pt x="141" y="456"/>
                    <a:pt x="143" y="455"/>
                  </a:cubicBezTo>
                  <a:cubicBezTo>
                    <a:pt x="145" y="455"/>
                    <a:pt x="148" y="455"/>
                    <a:pt x="150" y="456"/>
                  </a:cubicBezTo>
                  <a:cubicBezTo>
                    <a:pt x="242" y="508"/>
                    <a:pt x="242" y="508"/>
                    <a:pt x="242" y="508"/>
                  </a:cubicBezTo>
                  <a:cubicBezTo>
                    <a:pt x="247" y="511"/>
                    <a:pt x="254" y="509"/>
                    <a:pt x="256" y="504"/>
                  </a:cubicBezTo>
                  <a:cubicBezTo>
                    <a:pt x="292" y="431"/>
                    <a:pt x="312" y="349"/>
                    <a:pt x="311" y="262"/>
                  </a:cubicBezTo>
                  <a:cubicBezTo>
                    <a:pt x="310" y="169"/>
                    <a:pt x="286" y="82"/>
                    <a:pt x="243" y="6"/>
                  </a:cubicBezTo>
                  <a:cubicBezTo>
                    <a:pt x="240" y="1"/>
                    <a:pt x="234" y="0"/>
                    <a:pt x="229" y="3"/>
                  </a:cubicBezTo>
                  <a:cubicBezTo>
                    <a:pt x="173" y="36"/>
                    <a:pt x="173" y="36"/>
                    <a:pt x="173" y="36"/>
                  </a:cubicBezTo>
                  <a:cubicBezTo>
                    <a:pt x="166" y="40"/>
                    <a:pt x="166" y="49"/>
                    <a:pt x="172" y="53"/>
                  </a:cubicBezTo>
                  <a:cubicBezTo>
                    <a:pt x="176" y="56"/>
                    <a:pt x="179" y="59"/>
                    <a:pt x="181" y="63"/>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57" name="Google Shape;1357;p49"/>
            <p:cNvSpPr/>
            <p:nvPr/>
          </p:nvSpPr>
          <p:spPr>
            <a:xfrm>
              <a:off x="9168648" y="3128885"/>
              <a:ext cx="344871" cy="273120"/>
            </a:xfrm>
            <a:custGeom>
              <a:avLst/>
              <a:gdLst/>
              <a:ahLst/>
              <a:cxnLst/>
              <a:rect l="l" t="t" r="r" b="b"/>
              <a:pathLst>
                <a:path w="511" h="404" extrusionOk="0">
                  <a:moveTo>
                    <a:pt x="428" y="119"/>
                  </a:moveTo>
                  <a:cubicBezTo>
                    <a:pt x="423" y="128"/>
                    <a:pt x="414" y="134"/>
                    <a:pt x="403" y="136"/>
                  </a:cubicBezTo>
                  <a:cubicBezTo>
                    <a:pt x="388" y="139"/>
                    <a:pt x="370" y="135"/>
                    <a:pt x="354" y="125"/>
                  </a:cubicBezTo>
                  <a:cubicBezTo>
                    <a:pt x="337" y="116"/>
                    <a:pt x="325" y="103"/>
                    <a:pt x="320" y="89"/>
                  </a:cubicBezTo>
                  <a:cubicBezTo>
                    <a:pt x="316" y="79"/>
                    <a:pt x="316" y="68"/>
                    <a:pt x="322" y="59"/>
                  </a:cubicBezTo>
                  <a:cubicBezTo>
                    <a:pt x="324" y="55"/>
                    <a:pt x="327" y="51"/>
                    <a:pt x="330" y="48"/>
                  </a:cubicBezTo>
                  <a:cubicBezTo>
                    <a:pt x="336" y="44"/>
                    <a:pt x="336" y="35"/>
                    <a:pt x="329" y="31"/>
                  </a:cubicBezTo>
                  <a:cubicBezTo>
                    <a:pt x="278" y="3"/>
                    <a:pt x="278" y="3"/>
                    <a:pt x="278" y="3"/>
                  </a:cubicBezTo>
                  <a:cubicBezTo>
                    <a:pt x="274" y="0"/>
                    <a:pt x="268" y="2"/>
                    <a:pt x="265" y="6"/>
                  </a:cubicBezTo>
                  <a:cubicBezTo>
                    <a:pt x="225" y="70"/>
                    <a:pt x="157" y="115"/>
                    <a:pt x="79" y="124"/>
                  </a:cubicBezTo>
                  <a:cubicBezTo>
                    <a:pt x="74" y="125"/>
                    <a:pt x="70" y="129"/>
                    <a:pt x="70" y="135"/>
                  </a:cubicBezTo>
                  <a:cubicBezTo>
                    <a:pt x="71" y="235"/>
                    <a:pt x="71" y="235"/>
                    <a:pt x="71" y="235"/>
                  </a:cubicBezTo>
                  <a:cubicBezTo>
                    <a:pt x="71" y="238"/>
                    <a:pt x="70" y="240"/>
                    <a:pt x="69" y="242"/>
                  </a:cubicBezTo>
                  <a:cubicBezTo>
                    <a:pt x="67" y="243"/>
                    <a:pt x="66" y="244"/>
                    <a:pt x="64" y="244"/>
                  </a:cubicBezTo>
                  <a:cubicBezTo>
                    <a:pt x="57" y="245"/>
                    <a:pt x="51" y="245"/>
                    <a:pt x="46" y="238"/>
                  </a:cubicBezTo>
                  <a:cubicBezTo>
                    <a:pt x="44" y="235"/>
                    <a:pt x="42" y="231"/>
                    <a:pt x="40" y="228"/>
                  </a:cubicBezTo>
                  <a:cubicBezTo>
                    <a:pt x="33" y="217"/>
                    <a:pt x="19" y="216"/>
                    <a:pt x="11" y="226"/>
                  </a:cubicBezTo>
                  <a:cubicBezTo>
                    <a:pt x="3" y="236"/>
                    <a:pt x="0" y="250"/>
                    <a:pt x="1" y="263"/>
                  </a:cubicBezTo>
                  <a:cubicBezTo>
                    <a:pt x="0" y="276"/>
                    <a:pt x="4" y="290"/>
                    <a:pt x="12" y="299"/>
                  </a:cubicBezTo>
                  <a:cubicBezTo>
                    <a:pt x="20" y="309"/>
                    <a:pt x="34" y="308"/>
                    <a:pt x="41" y="297"/>
                  </a:cubicBezTo>
                  <a:cubicBezTo>
                    <a:pt x="43" y="293"/>
                    <a:pt x="45" y="289"/>
                    <a:pt x="47" y="286"/>
                  </a:cubicBezTo>
                  <a:cubicBezTo>
                    <a:pt x="51" y="279"/>
                    <a:pt x="58" y="279"/>
                    <a:pt x="64" y="279"/>
                  </a:cubicBezTo>
                  <a:cubicBezTo>
                    <a:pt x="66" y="279"/>
                    <a:pt x="68" y="280"/>
                    <a:pt x="69" y="281"/>
                  </a:cubicBezTo>
                  <a:cubicBezTo>
                    <a:pt x="71" y="283"/>
                    <a:pt x="72" y="286"/>
                    <a:pt x="72" y="288"/>
                  </a:cubicBezTo>
                  <a:cubicBezTo>
                    <a:pt x="73" y="394"/>
                    <a:pt x="73" y="394"/>
                    <a:pt x="73" y="394"/>
                  </a:cubicBezTo>
                  <a:cubicBezTo>
                    <a:pt x="73" y="400"/>
                    <a:pt x="78" y="404"/>
                    <a:pt x="84" y="404"/>
                  </a:cubicBezTo>
                  <a:cubicBezTo>
                    <a:pt x="265" y="392"/>
                    <a:pt x="420" y="291"/>
                    <a:pt x="508" y="144"/>
                  </a:cubicBezTo>
                  <a:cubicBezTo>
                    <a:pt x="511" y="139"/>
                    <a:pt x="509" y="133"/>
                    <a:pt x="504" y="130"/>
                  </a:cubicBezTo>
                  <a:cubicBezTo>
                    <a:pt x="447" y="98"/>
                    <a:pt x="447" y="98"/>
                    <a:pt x="447" y="98"/>
                  </a:cubicBezTo>
                  <a:cubicBezTo>
                    <a:pt x="441" y="94"/>
                    <a:pt x="433" y="98"/>
                    <a:pt x="432" y="106"/>
                  </a:cubicBezTo>
                  <a:cubicBezTo>
                    <a:pt x="432" y="110"/>
                    <a:pt x="430" y="115"/>
                    <a:pt x="428" y="119"/>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358" name="Google Shape;1358;p49"/>
          <p:cNvGrpSpPr/>
          <p:nvPr/>
        </p:nvGrpSpPr>
        <p:grpSpPr>
          <a:xfrm>
            <a:off x="3699655" y="1550057"/>
            <a:ext cx="445260" cy="445260"/>
            <a:chOff x="4103687" y="1439862"/>
            <a:chExt cx="3986212" cy="3986211"/>
          </a:xfrm>
        </p:grpSpPr>
        <p:sp>
          <p:nvSpPr>
            <p:cNvPr id="1359" name="Google Shape;1359;p49"/>
            <p:cNvSpPr/>
            <p:nvPr/>
          </p:nvSpPr>
          <p:spPr>
            <a:xfrm>
              <a:off x="4103687" y="1439862"/>
              <a:ext cx="2254250" cy="3986211"/>
            </a:xfrm>
            <a:custGeom>
              <a:avLst/>
              <a:gdLst/>
              <a:ahLst/>
              <a:cxnLst/>
              <a:rect l="l" t="t" r="r" b="b"/>
              <a:pathLst>
                <a:path w="502" h="887" extrusionOk="0">
                  <a:moveTo>
                    <a:pt x="435" y="815"/>
                  </a:moveTo>
                  <a:cubicBezTo>
                    <a:pt x="428" y="824"/>
                    <a:pt x="419" y="828"/>
                    <a:pt x="408" y="828"/>
                  </a:cubicBezTo>
                  <a:cubicBezTo>
                    <a:pt x="399" y="828"/>
                    <a:pt x="389" y="824"/>
                    <a:pt x="383" y="816"/>
                  </a:cubicBezTo>
                  <a:cubicBezTo>
                    <a:pt x="373" y="805"/>
                    <a:pt x="368" y="788"/>
                    <a:pt x="368" y="770"/>
                  </a:cubicBezTo>
                  <a:cubicBezTo>
                    <a:pt x="368" y="752"/>
                    <a:pt x="373" y="736"/>
                    <a:pt x="383" y="725"/>
                  </a:cubicBezTo>
                  <a:cubicBezTo>
                    <a:pt x="389" y="717"/>
                    <a:pt x="399" y="712"/>
                    <a:pt x="408" y="712"/>
                  </a:cubicBezTo>
                  <a:cubicBezTo>
                    <a:pt x="419" y="712"/>
                    <a:pt x="428" y="717"/>
                    <a:pt x="435" y="725"/>
                  </a:cubicBezTo>
                  <a:cubicBezTo>
                    <a:pt x="435" y="662"/>
                    <a:pt x="435" y="662"/>
                    <a:pt x="435" y="662"/>
                  </a:cubicBezTo>
                  <a:cubicBezTo>
                    <a:pt x="435" y="658"/>
                    <a:pt x="431" y="654"/>
                    <a:pt x="427" y="654"/>
                  </a:cubicBezTo>
                  <a:cubicBezTo>
                    <a:pt x="318" y="645"/>
                    <a:pt x="233" y="554"/>
                    <a:pt x="233" y="444"/>
                  </a:cubicBezTo>
                  <a:cubicBezTo>
                    <a:pt x="233" y="333"/>
                    <a:pt x="318" y="242"/>
                    <a:pt x="427" y="233"/>
                  </a:cubicBezTo>
                  <a:cubicBezTo>
                    <a:pt x="431" y="233"/>
                    <a:pt x="434" y="230"/>
                    <a:pt x="434" y="225"/>
                  </a:cubicBezTo>
                  <a:cubicBezTo>
                    <a:pt x="434" y="143"/>
                    <a:pt x="434" y="143"/>
                    <a:pt x="434" y="143"/>
                  </a:cubicBezTo>
                  <a:cubicBezTo>
                    <a:pt x="435" y="141"/>
                    <a:pt x="438" y="138"/>
                    <a:pt x="441" y="138"/>
                  </a:cubicBezTo>
                  <a:cubicBezTo>
                    <a:pt x="448" y="137"/>
                    <a:pt x="454" y="137"/>
                    <a:pt x="458" y="143"/>
                  </a:cubicBezTo>
                  <a:cubicBezTo>
                    <a:pt x="460" y="147"/>
                    <a:pt x="462" y="151"/>
                    <a:pt x="464" y="155"/>
                  </a:cubicBezTo>
                  <a:cubicBezTo>
                    <a:pt x="471" y="165"/>
                    <a:pt x="483" y="165"/>
                    <a:pt x="491" y="156"/>
                  </a:cubicBezTo>
                  <a:cubicBezTo>
                    <a:pt x="499" y="146"/>
                    <a:pt x="502" y="133"/>
                    <a:pt x="502" y="121"/>
                  </a:cubicBezTo>
                  <a:cubicBezTo>
                    <a:pt x="502" y="109"/>
                    <a:pt x="499" y="95"/>
                    <a:pt x="491" y="86"/>
                  </a:cubicBezTo>
                  <a:cubicBezTo>
                    <a:pt x="483" y="76"/>
                    <a:pt x="471" y="76"/>
                    <a:pt x="464" y="87"/>
                  </a:cubicBezTo>
                  <a:cubicBezTo>
                    <a:pt x="462" y="91"/>
                    <a:pt x="460" y="95"/>
                    <a:pt x="458" y="98"/>
                  </a:cubicBezTo>
                  <a:cubicBezTo>
                    <a:pt x="454" y="104"/>
                    <a:pt x="448" y="104"/>
                    <a:pt x="441" y="104"/>
                  </a:cubicBezTo>
                  <a:cubicBezTo>
                    <a:pt x="438" y="104"/>
                    <a:pt x="435" y="101"/>
                    <a:pt x="434" y="98"/>
                  </a:cubicBezTo>
                  <a:cubicBezTo>
                    <a:pt x="434" y="8"/>
                    <a:pt x="434" y="8"/>
                    <a:pt x="434" y="8"/>
                  </a:cubicBezTo>
                  <a:cubicBezTo>
                    <a:pt x="434" y="4"/>
                    <a:pt x="430" y="0"/>
                    <a:pt x="426" y="0"/>
                  </a:cubicBezTo>
                  <a:cubicBezTo>
                    <a:pt x="189" y="10"/>
                    <a:pt x="0" y="205"/>
                    <a:pt x="0" y="444"/>
                  </a:cubicBezTo>
                  <a:cubicBezTo>
                    <a:pt x="0" y="683"/>
                    <a:pt x="189" y="878"/>
                    <a:pt x="426" y="887"/>
                  </a:cubicBezTo>
                  <a:cubicBezTo>
                    <a:pt x="431" y="887"/>
                    <a:pt x="435" y="884"/>
                    <a:pt x="435" y="879"/>
                  </a:cubicBezTo>
                  <a:lnTo>
                    <a:pt x="435" y="815"/>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60" name="Google Shape;1360;p49"/>
            <p:cNvSpPr/>
            <p:nvPr/>
          </p:nvSpPr>
          <p:spPr>
            <a:xfrm>
              <a:off x="5837237" y="1439862"/>
              <a:ext cx="2252662" cy="3986211"/>
            </a:xfrm>
            <a:custGeom>
              <a:avLst/>
              <a:gdLst/>
              <a:ahLst/>
              <a:cxnLst/>
              <a:rect l="l" t="t" r="r" b="b"/>
              <a:pathLst>
                <a:path w="502" h="887" extrusionOk="0">
                  <a:moveTo>
                    <a:pt x="67" y="8"/>
                  </a:moveTo>
                  <a:cubicBezTo>
                    <a:pt x="67" y="76"/>
                    <a:pt x="67" y="76"/>
                    <a:pt x="67" y="76"/>
                  </a:cubicBezTo>
                  <a:cubicBezTo>
                    <a:pt x="73" y="68"/>
                    <a:pt x="83" y="63"/>
                    <a:pt x="93" y="63"/>
                  </a:cubicBezTo>
                  <a:cubicBezTo>
                    <a:pt x="103" y="63"/>
                    <a:pt x="112" y="67"/>
                    <a:pt x="119" y="75"/>
                  </a:cubicBezTo>
                  <a:cubicBezTo>
                    <a:pt x="128" y="87"/>
                    <a:pt x="134" y="103"/>
                    <a:pt x="133" y="121"/>
                  </a:cubicBezTo>
                  <a:cubicBezTo>
                    <a:pt x="134" y="139"/>
                    <a:pt x="128" y="155"/>
                    <a:pt x="119" y="166"/>
                  </a:cubicBezTo>
                  <a:cubicBezTo>
                    <a:pt x="112" y="174"/>
                    <a:pt x="103" y="179"/>
                    <a:pt x="93" y="179"/>
                  </a:cubicBezTo>
                  <a:cubicBezTo>
                    <a:pt x="83" y="179"/>
                    <a:pt x="73" y="174"/>
                    <a:pt x="67" y="166"/>
                  </a:cubicBezTo>
                  <a:cubicBezTo>
                    <a:pt x="67" y="225"/>
                    <a:pt x="67" y="225"/>
                    <a:pt x="67" y="225"/>
                  </a:cubicBezTo>
                  <a:cubicBezTo>
                    <a:pt x="67" y="230"/>
                    <a:pt x="70" y="233"/>
                    <a:pt x="75" y="233"/>
                  </a:cubicBezTo>
                  <a:cubicBezTo>
                    <a:pt x="183" y="242"/>
                    <a:pt x="269" y="333"/>
                    <a:pt x="269" y="444"/>
                  </a:cubicBezTo>
                  <a:cubicBezTo>
                    <a:pt x="269" y="554"/>
                    <a:pt x="183" y="645"/>
                    <a:pt x="75" y="654"/>
                  </a:cubicBezTo>
                  <a:cubicBezTo>
                    <a:pt x="71" y="654"/>
                    <a:pt x="67" y="658"/>
                    <a:pt x="67" y="662"/>
                  </a:cubicBezTo>
                  <a:cubicBezTo>
                    <a:pt x="67" y="748"/>
                    <a:pt x="67" y="748"/>
                    <a:pt x="67" y="748"/>
                  </a:cubicBezTo>
                  <a:cubicBezTo>
                    <a:pt x="66" y="751"/>
                    <a:pt x="64" y="754"/>
                    <a:pt x="60" y="754"/>
                  </a:cubicBezTo>
                  <a:cubicBezTo>
                    <a:pt x="54" y="754"/>
                    <a:pt x="48" y="754"/>
                    <a:pt x="44" y="748"/>
                  </a:cubicBezTo>
                  <a:cubicBezTo>
                    <a:pt x="41" y="744"/>
                    <a:pt x="40" y="740"/>
                    <a:pt x="37" y="736"/>
                  </a:cubicBezTo>
                  <a:cubicBezTo>
                    <a:pt x="30" y="726"/>
                    <a:pt x="18" y="726"/>
                    <a:pt x="10" y="736"/>
                  </a:cubicBezTo>
                  <a:cubicBezTo>
                    <a:pt x="3" y="745"/>
                    <a:pt x="0" y="758"/>
                    <a:pt x="0" y="770"/>
                  </a:cubicBezTo>
                  <a:cubicBezTo>
                    <a:pt x="0" y="783"/>
                    <a:pt x="3" y="796"/>
                    <a:pt x="10" y="805"/>
                  </a:cubicBezTo>
                  <a:cubicBezTo>
                    <a:pt x="18" y="815"/>
                    <a:pt x="30" y="815"/>
                    <a:pt x="37" y="804"/>
                  </a:cubicBezTo>
                  <a:cubicBezTo>
                    <a:pt x="40" y="801"/>
                    <a:pt x="41" y="796"/>
                    <a:pt x="44" y="793"/>
                  </a:cubicBezTo>
                  <a:cubicBezTo>
                    <a:pt x="48" y="787"/>
                    <a:pt x="54" y="787"/>
                    <a:pt x="60" y="787"/>
                  </a:cubicBezTo>
                  <a:cubicBezTo>
                    <a:pt x="64" y="787"/>
                    <a:pt x="66" y="790"/>
                    <a:pt x="67" y="793"/>
                  </a:cubicBezTo>
                  <a:cubicBezTo>
                    <a:pt x="67" y="879"/>
                    <a:pt x="67" y="879"/>
                    <a:pt x="67" y="879"/>
                  </a:cubicBezTo>
                  <a:cubicBezTo>
                    <a:pt x="67" y="884"/>
                    <a:pt x="71" y="887"/>
                    <a:pt x="76" y="887"/>
                  </a:cubicBezTo>
                  <a:cubicBezTo>
                    <a:pt x="313" y="878"/>
                    <a:pt x="502" y="683"/>
                    <a:pt x="502" y="444"/>
                  </a:cubicBezTo>
                  <a:cubicBezTo>
                    <a:pt x="502" y="204"/>
                    <a:pt x="312" y="9"/>
                    <a:pt x="75" y="0"/>
                  </a:cubicBezTo>
                  <a:cubicBezTo>
                    <a:pt x="71" y="0"/>
                    <a:pt x="67" y="4"/>
                    <a:pt x="67" y="8"/>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361" name="Google Shape;1361;p49"/>
          <p:cNvGrpSpPr/>
          <p:nvPr/>
        </p:nvGrpSpPr>
        <p:grpSpPr>
          <a:xfrm>
            <a:off x="6907645" y="1550361"/>
            <a:ext cx="445803" cy="445535"/>
            <a:chOff x="9878272" y="2682320"/>
            <a:chExt cx="720199" cy="719767"/>
          </a:xfrm>
        </p:grpSpPr>
        <p:sp>
          <p:nvSpPr>
            <p:cNvPr id="1362" name="Google Shape;1362;p49"/>
            <p:cNvSpPr/>
            <p:nvPr/>
          </p:nvSpPr>
          <p:spPr>
            <a:xfrm>
              <a:off x="10056560" y="2963533"/>
              <a:ext cx="541911" cy="438554"/>
            </a:xfrm>
            <a:custGeom>
              <a:avLst/>
              <a:gdLst/>
              <a:ahLst/>
              <a:cxnLst/>
              <a:rect l="l" t="t" r="r" b="b"/>
              <a:pathLst>
                <a:path w="861" h="697" extrusionOk="0">
                  <a:moveTo>
                    <a:pt x="849" y="6"/>
                  </a:moveTo>
                  <a:cubicBezTo>
                    <a:pt x="847" y="0"/>
                    <a:pt x="839" y="0"/>
                    <a:pt x="837" y="5"/>
                  </a:cubicBezTo>
                  <a:cubicBezTo>
                    <a:pt x="830" y="26"/>
                    <a:pt x="820" y="51"/>
                    <a:pt x="806" y="78"/>
                  </a:cubicBezTo>
                  <a:cubicBezTo>
                    <a:pt x="770" y="150"/>
                    <a:pt x="700" y="250"/>
                    <a:pt x="575" y="321"/>
                  </a:cubicBezTo>
                  <a:cubicBezTo>
                    <a:pt x="513" y="356"/>
                    <a:pt x="448" y="374"/>
                    <a:pt x="380" y="374"/>
                  </a:cubicBezTo>
                  <a:cubicBezTo>
                    <a:pt x="262" y="374"/>
                    <a:pt x="180" y="321"/>
                    <a:pt x="176" y="319"/>
                  </a:cubicBezTo>
                  <a:cubicBezTo>
                    <a:pt x="176" y="319"/>
                    <a:pt x="176" y="319"/>
                    <a:pt x="176" y="319"/>
                  </a:cubicBezTo>
                  <a:cubicBezTo>
                    <a:pt x="108" y="279"/>
                    <a:pt x="65" y="205"/>
                    <a:pt x="65" y="125"/>
                  </a:cubicBezTo>
                  <a:cubicBezTo>
                    <a:pt x="65" y="112"/>
                    <a:pt x="66" y="99"/>
                    <a:pt x="69" y="86"/>
                  </a:cubicBezTo>
                  <a:cubicBezTo>
                    <a:pt x="70" y="79"/>
                    <a:pt x="61" y="76"/>
                    <a:pt x="57" y="81"/>
                  </a:cubicBezTo>
                  <a:cubicBezTo>
                    <a:pt x="21" y="139"/>
                    <a:pt x="3" y="203"/>
                    <a:pt x="2" y="275"/>
                  </a:cubicBezTo>
                  <a:cubicBezTo>
                    <a:pt x="0" y="517"/>
                    <a:pt x="156" y="664"/>
                    <a:pt x="182" y="686"/>
                  </a:cubicBezTo>
                  <a:cubicBezTo>
                    <a:pt x="182" y="687"/>
                    <a:pt x="183" y="687"/>
                    <a:pt x="185" y="688"/>
                  </a:cubicBezTo>
                  <a:cubicBezTo>
                    <a:pt x="219" y="694"/>
                    <a:pt x="254" y="697"/>
                    <a:pt x="289" y="697"/>
                  </a:cubicBezTo>
                  <a:cubicBezTo>
                    <a:pt x="604" y="697"/>
                    <a:pt x="861" y="441"/>
                    <a:pt x="861" y="125"/>
                  </a:cubicBezTo>
                  <a:cubicBezTo>
                    <a:pt x="861" y="85"/>
                    <a:pt x="857" y="45"/>
                    <a:pt x="849" y="6"/>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63" name="Google Shape;1363;p49"/>
            <p:cNvSpPr/>
            <p:nvPr/>
          </p:nvSpPr>
          <p:spPr>
            <a:xfrm>
              <a:off x="9878272" y="2791266"/>
              <a:ext cx="459066" cy="594405"/>
            </a:xfrm>
            <a:custGeom>
              <a:avLst/>
              <a:gdLst/>
              <a:ahLst/>
              <a:cxnLst/>
              <a:rect l="l" t="t" r="r" b="b"/>
              <a:pathLst>
                <a:path w="729" h="945" extrusionOk="0">
                  <a:moveTo>
                    <a:pt x="717" y="228"/>
                  </a:moveTo>
                  <a:cubicBezTo>
                    <a:pt x="722" y="233"/>
                    <a:pt x="729" y="227"/>
                    <a:pt x="726" y="221"/>
                  </a:cubicBezTo>
                  <a:cubicBezTo>
                    <a:pt x="694" y="161"/>
                    <a:pt x="647" y="112"/>
                    <a:pt x="586" y="76"/>
                  </a:cubicBezTo>
                  <a:cubicBezTo>
                    <a:pt x="500" y="26"/>
                    <a:pt x="406" y="0"/>
                    <a:pt x="307" y="0"/>
                  </a:cubicBezTo>
                  <a:cubicBezTo>
                    <a:pt x="221" y="0"/>
                    <a:pt x="157" y="20"/>
                    <a:pt x="140" y="26"/>
                  </a:cubicBezTo>
                  <a:cubicBezTo>
                    <a:pt x="139" y="26"/>
                    <a:pt x="138" y="27"/>
                    <a:pt x="137" y="27"/>
                  </a:cubicBezTo>
                  <a:cubicBezTo>
                    <a:pt x="49" y="131"/>
                    <a:pt x="0" y="263"/>
                    <a:pt x="0" y="399"/>
                  </a:cubicBezTo>
                  <a:cubicBezTo>
                    <a:pt x="0" y="649"/>
                    <a:pt x="163" y="868"/>
                    <a:pt x="396" y="943"/>
                  </a:cubicBezTo>
                  <a:cubicBezTo>
                    <a:pt x="401" y="945"/>
                    <a:pt x="406" y="938"/>
                    <a:pt x="402" y="934"/>
                  </a:cubicBezTo>
                  <a:cubicBezTo>
                    <a:pt x="387" y="917"/>
                    <a:pt x="371" y="896"/>
                    <a:pt x="354" y="870"/>
                  </a:cubicBezTo>
                  <a:cubicBezTo>
                    <a:pt x="310" y="803"/>
                    <a:pt x="258" y="693"/>
                    <a:pt x="259" y="549"/>
                  </a:cubicBezTo>
                  <a:cubicBezTo>
                    <a:pt x="260" y="423"/>
                    <a:pt x="315" y="337"/>
                    <a:pt x="360" y="286"/>
                  </a:cubicBezTo>
                  <a:cubicBezTo>
                    <a:pt x="410" y="231"/>
                    <a:pt x="459" y="206"/>
                    <a:pt x="461" y="205"/>
                  </a:cubicBezTo>
                  <a:cubicBezTo>
                    <a:pt x="461" y="205"/>
                    <a:pt x="461" y="205"/>
                    <a:pt x="461" y="205"/>
                  </a:cubicBezTo>
                  <a:cubicBezTo>
                    <a:pt x="495" y="185"/>
                    <a:pt x="533" y="175"/>
                    <a:pt x="572" y="175"/>
                  </a:cubicBezTo>
                  <a:cubicBezTo>
                    <a:pt x="627" y="175"/>
                    <a:pt x="678" y="195"/>
                    <a:pt x="717" y="22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64" name="Google Shape;1364;p49"/>
            <p:cNvSpPr/>
            <p:nvPr/>
          </p:nvSpPr>
          <p:spPr>
            <a:xfrm>
              <a:off x="9994853" y="2682320"/>
              <a:ext cx="583546" cy="500170"/>
            </a:xfrm>
            <a:custGeom>
              <a:avLst/>
              <a:gdLst/>
              <a:ahLst/>
              <a:cxnLst/>
              <a:rect l="l" t="t" r="r" b="b"/>
              <a:pathLst>
                <a:path w="927" h="795" extrusionOk="0">
                  <a:moveTo>
                    <a:pt x="660" y="746"/>
                  </a:moveTo>
                  <a:cubicBezTo>
                    <a:pt x="871" y="626"/>
                    <a:pt x="920" y="418"/>
                    <a:pt x="927" y="385"/>
                  </a:cubicBezTo>
                  <a:cubicBezTo>
                    <a:pt x="927" y="384"/>
                    <a:pt x="927" y="383"/>
                    <a:pt x="926" y="381"/>
                  </a:cubicBezTo>
                  <a:cubicBezTo>
                    <a:pt x="846" y="153"/>
                    <a:pt x="630" y="0"/>
                    <a:pt x="387" y="0"/>
                  </a:cubicBezTo>
                  <a:cubicBezTo>
                    <a:pt x="245" y="0"/>
                    <a:pt x="109" y="53"/>
                    <a:pt x="4" y="147"/>
                  </a:cubicBezTo>
                  <a:cubicBezTo>
                    <a:pt x="0" y="151"/>
                    <a:pt x="4" y="159"/>
                    <a:pt x="10" y="158"/>
                  </a:cubicBezTo>
                  <a:cubicBezTo>
                    <a:pt x="39" y="152"/>
                    <a:pt x="78" y="147"/>
                    <a:pt x="122" y="147"/>
                  </a:cubicBezTo>
                  <a:cubicBezTo>
                    <a:pt x="226" y="147"/>
                    <a:pt x="324" y="174"/>
                    <a:pt x="414" y="227"/>
                  </a:cubicBezTo>
                  <a:cubicBezTo>
                    <a:pt x="522" y="290"/>
                    <a:pt x="570" y="381"/>
                    <a:pt x="591" y="446"/>
                  </a:cubicBezTo>
                  <a:cubicBezTo>
                    <a:pt x="613" y="514"/>
                    <a:pt x="611" y="567"/>
                    <a:pt x="611" y="573"/>
                  </a:cubicBezTo>
                  <a:cubicBezTo>
                    <a:pt x="611" y="669"/>
                    <a:pt x="549" y="752"/>
                    <a:pt x="463" y="783"/>
                  </a:cubicBezTo>
                  <a:cubicBezTo>
                    <a:pt x="457" y="785"/>
                    <a:pt x="458" y="795"/>
                    <a:pt x="465" y="795"/>
                  </a:cubicBezTo>
                  <a:cubicBezTo>
                    <a:pt x="469" y="795"/>
                    <a:pt x="474" y="795"/>
                    <a:pt x="478" y="795"/>
                  </a:cubicBezTo>
                  <a:cubicBezTo>
                    <a:pt x="541" y="795"/>
                    <a:pt x="602" y="778"/>
                    <a:pt x="660" y="746"/>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365" name="Google Shape;1365;p49"/>
          <p:cNvGrpSpPr/>
          <p:nvPr/>
        </p:nvGrpSpPr>
        <p:grpSpPr>
          <a:xfrm>
            <a:off x="7549143" y="1550278"/>
            <a:ext cx="445700" cy="445701"/>
            <a:chOff x="10914618" y="2682187"/>
            <a:chExt cx="720033" cy="720033"/>
          </a:xfrm>
        </p:grpSpPr>
        <p:sp>
          <p:nvSpPr>
            <p:cNvPr id="1366" name="Google Shape;1366;p49"/>
            <p:cNvSpPr/>
            <p:nvPr/>
          </p:nvSpPr>
          <p:spPr>
            <a:xfrm>
              <a:off x="11401733" y="2955582"/>
              <a:ext cx="229448" cy="412406"/>
            </a:xfrm>
            <a:custGeom>
              <a:avLst/>
              <a:gdLst/>
              <a:ahLst/>
              <a:cxnLst/>
              <a:rect l="l" t="t" r="r" b="b"/>
              <a:pathLst>
                <a:path w="335" h="602" extrusionOk="0">
                  <a:moveTo>
                    <a:pt x="335" y="194"/>
                  </a:moveTo>
                  <a:cubicBezTo>
                    <a:pt x="0" y="0"/>
                    <a:pt x="0" y="0"/>
                    <a:pt x="0" y="0"/>
                  </a:cubicBezTo>
                  <a:cubicBezTo>
                    <a:pt x="24" y="37"/>
                    <a:pt x="38" y="81"/>
                    <a:pt x="38" y="126"/>
                  </a:cubicBezTo>
                  <a:cubicBezTo>
                    <a:pt x="38" y="602"/>
                    <a:pt x="38" y="602"/>
                    <a:pt x="38" y="602"/>
                  </a:cubicBezTo>
                  <a:cubicBezTo>
                    <a:pt x="200" y="525"/>
                    <a:pt x="312" y="371"/>
                    <a:pt x="335" y="194"/>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67" name="Google Shape;1367;p49"/>
            <p:cNvSpPr/>
            <p:nvPr/>
          </p:nvSpPr>
          <p:spPr>
            <a:xfrm>
              <a:off x="10914618" y="3012482"/>
              <a:ext cx="370771" cy="315723"/>
            </a:xfrm>
            <a:custGeom>
              <a:avLst/>
              <a:gdLst/>
              <a:ahLst/>
              <a:cxnLst/>
              <a:rect l="l" t="t" r="r" b="b"/>
              <a:pathLst>
                <a:path w="542" h="461" extrusionOk="0">
                  <a:moveTo>
                    <a:pt x="207" y="461"/>
                  </a:moveTo>
                  <a:cubicBezTo>
                    <a:pt x="542" y="267"/>
                    <a:pt x="542" y="267"/>
                    <a:pt x="542" y="267"/>
                  </a:cubicBezTo>
                  <a:cubicBezTo>
                    <a:pt x="537" y="268"/>
                    <a:pt x="531" y="268"/>
                    <a:pt x="526" y="268"/>
                  </a:cubicBezTo>
                  <a:cubicBezTo>
                    <a:pt x="486" y="268"/>
                    <a:pt x="446" y="257"/>
                    <a:pt x="411" y="236"/>
                  </a:cubicBezTo>
                  <a:cubicBezTo>
                    <a:pt x="2" y="0"/>
                    <a:pt x="2" y="0"/>
                    <a:pt x="2" y="0"/>
                  </a:cubicBezTo>
                  <a:cubicBezTo>
                    <a:pt x="1" y="15"/>
                    <a:pt x="0" y="29"/>
                    <a:pt x="0" y="43"/>
                  </a:cubicBezTo>
                  <a:cubicBezTo>
                    <a:pt x="0" y="209"/>
                    <a:pt x="76" y="361"/>
                    <a:pt x="207" y="461"/>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68" name="Google Shape;1368;p49"/>
            <p:cNvSpPr/>
            <p:nvPr/>
          </p:nvSpPr>
          <p:spPr>
            <a:xfrm>
              <a:off x="11136202" y="2682187"/>
              <a:ext cx="343016" cy="292593"/>
            </a:xfrm>
            <a:custGeom>
              <a:avLst/>
              <a:gdLst/>
              <a:ahLst/>
              <a:cxnLst/>
              <a:rect l="l" t="t" r="r" b="b"/>
              <a:pathLst>
                <a:path w="501" h="427" extrusionOk="0">
                  <a:moveTo>
                    <a:pt x="93" y="329"/>
                  </a:moveTo>
                  <a:cubicBezTo>
                    <a:pt x="501" y="93"/>
                    <a:pt x="501" y="93"/>
                    <a:pt x="501" y="93"/>
                  </a:cubicBezTo>
                  <a:cubicBezTo>
                    <a:pt x="413" y="32"/>
                    <a:pt x="310" y="0"/>
                    <a:pt x="202" y="0"/>
                  </a:cubicBezTo>
                  <a:cubicBezTo>
                    <a:pt x="132" y="0"/>
                    <a:pt x="64" y="13"/>
                    <a:pt x="0" y="40"/>
                  </a:cubicBezTo>
                  <a:cubicBezTo>
                    <a:pt x="0" y="427"/>
                    <a:pt x="0" y="427"/>
                    <a:pt x="0" y="427"/>
                  </a:cubicBezTo>
                  <a:cubicBezTo>
                    <a:pt x="20" y="387"/>
                    <a:pt x="52" y="352"/>
                    <a:pt x="93" y="329"/>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69" name="Google Shape;1369;p49"/>
            <p:cNvSpPr/>
            <p:nvPr/>
          </p:nvSpPr>
          <p:spPr>
            <a:xfrm>
              <a:off x="10917856" y="2716419"/>
              <a:ext cx="230142" cy="411712"/>
            </a:xfrm>
            <a:custGeom>
              <a:avLst/>
              <a:gdLst/>
              <a:ahLst/>
              <a:cxnLst/>
              <a:rect l="l" t="t" r="r" b="b"/>
              <a:pathLst>
                <a:path w="336" h="601" extrusionOk="0">
                  <a:moveTo>
                    <a:pt x="0" y="408"/>
                  </a:moveTo>
                  <a:cubicBezTo>
                    <a:pt x="336" y="601"/>
                    <a:pt x="336" y="601"/>
                    <a:pt x="336" y="601"/>
                  </a:cubicBezTo>
                  <a:cubicBezTo>
                    <a:pt x="311" y="565"/>
                    <a:pt x="297" y="521"/>
                    <a:pt x="297" y="475"/>
                  </a:cubicBezTo>
                  <a:cubicBezTo>
                    <a:pt x="297" y="0"/>
                    <a:pt x="297" y="0"/>
                    <a:pt x="297" y="0"/>
                  </a:cubicBezTo>
                  <a:cubicBezTo>
                    <a:pt x="135" y="76"/>
                    <a:pt x="23" y="231"/>
                    <a:pt x="0" y="40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70" name="Google Shape;1370;p49"/>
            <p:cNvSpPr/>
            <p:nvPr/>
          </p:nvSpPr>
          <p:spPr>
            <a:xfrm>
              <a:off x="11069819" y="3108934"/>
              <a:ext cx="343016" cy="293287"/>
            </a:xfrm>
            <a:custGeom>
              <a:avLst/>
              <a:gdLst/>
              <a:ahLst/>
              <a:cxnLst/>
              <a:rect l="l" t="t" r="r" b="b"/>
              <a:pathLst>
                <a:path w="501" h="428" extrusionOk="0">
                  <a:moveTo>
                    <a:pt x="408" y="98"/>
                  </a:moveTo>
                  <a:cubicBezTo>
                    <a:pt x="0" y="334"/>
                    <a:pt x="0" y="334"/>
                    <a:pt x="0" y="334"/>
                  </a:cubicBezTo>
                  <a:cubicBezTo>
                    <a:pt x="88" y="396"/>
                    <a:pt x="191" y="428"/>
                    <a:pt x="299" y="428"/>
                  </a:cubicBezTo>
                  <a:cubicBezTo>
                    <a:pt x="369" y="428"/>
                    <a:pt x="437" y="414"/>
                    <a:pt x="501" y="388"/>
                  </a:cubicBezTo>
                  <a:cubicBezTo>
                    <a:pt x="501" y="0"/>
                    <a:pt x="501" y="0"/>
                    <a:pt x="501" y="0"/>
                  </a:cubicBezTo>
                  <a:cubicBezTo>
                    <a:pt x="481" y="41"/>
                    <a:pt x="449" y="76"/>
                    <a:pt x="408" y="9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71" name="Google Shape;1371;p49"/>
            <p:cNvSpPr/>
            <p:nvPr/>
          </p:nvSpPr>
          <p:spPr>
            <a:xfrm>
              <a:off x="11263647" y="2756203"/>
              <a:ext cx="371003" cy="315723"/>
            </a:xfrm>
            <a:custGeom>
              <a:avLst/>
              <a:gdLst/>
              <a:ahLst/>
              <a:cxnLst/>
              <a:rect l="l" t="t" r="r" b="b"/>
              <a:pathLst>
                <a:path w="542" h="461" extrusionOk="0">
                  <a:moveTo>
                    <a:pt x="131" y="225"/>
                  </a:moveTo>
                  <a:cubicBezTo>
                    <a:pt x="540" y="461"/>
                    <a:pt x="540" y="461"/>
                    <a:pt x="540" y="461"/>
                  </a:cubicBezTo>
                  <a:cubicBezTo>
                    <a:pt x="541" y="446"/>
                    <a:pt x="542" y="432"/>
                    <a:pt x="542" y="417"/>
                  </a:cubicBezTo>
                  <a:cubicBezTo>
                    <a:pt x="542" y="252"/>
                    <a:pt x="466" y="100"/>
                    <a:pt x="335" y="0"/>
                  </a:cubicBezTo>
                  <a:cubicBezTo>
                    <a:pt x="0" y="194"/>
                    <a:pt x="0" y="194"/>
                    <a:pt x="0" y="194"/>
                  </a:cubicBezTo>
                  <a:cubicBezTo>
                    <a:pt x="5" y="193"/>
                    <a:pt x="11" y="193"/>
                    <a:pt x="16" y="193"/>
                  </a:cubicBezTo>
                  <a:cubicBezTo>
                    <a:pt x="57" y="193"/>
                    <a:pt x="96" y="204"/>
                    <a:pt x="131" y="225"/>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372" name="Google Shape;1372;p49"/>
          <p:cNvGrpSpPr/>
          <p:nvPr/>
        </p:nvGrpSpPr>
        <p:grpSpPr>
          <a:xfrm>
            <a:off x="1772664" y="843057"/>
            <a:ext cx="361521" cy="445816"/>
            <a:chOff x="1582665" y="1011072"/>
            <a:chExt cx="584040" cy="720220"/>
          </a:xfrm>
        </p:grpSpPr>
        <p:sp>
          <p:nvSpPr>
            <p:cNvPr id="1373" name="Google Shape;1373;p49"/>
            <p:cNvSpPr/>
            <p:nvPr/>
          </p:nvSpPr>
          <p:spPr>
            <a:xfrm>
              <a:off x="1638485" y="1571653"/>
              <a:ext cx="449564" cy="159640"/>
            </a:xfrm>
            <a:custGeom>
              <a:avLst/>
              <a:gdLst/>
              <a:ahLst/>
              <a:cxnLst/>
              <a:rect l="l" t="t" r="r" b="b"/>
              <a:pathLst>
                <a:path w="767" h="273" extrusionOk="0">
                  <a:moveTo>
                    <a:pt x="8" y="71"/>
                  </a:moveTo>
                  <a:cubicBezTo>
                    <a:pt x="26" y="131"/>
                    <a:pt x="228" y="66"/>
                    <a:pt x="244" y="81"/>
                  </a:cubicBezTo>
                  <a:cubicBezTo>
                    <a:pt x="269" y="104"/>
                    <a:pt x="240" y="171"/>
                    <a:pt x="254" y="194"/>
                  </a:cubicBezTo>
                  <a:cubicBezTo>
                    <a:pt x="274" y="228"/>
                    <a:pt x="588" y="273"/>
                    <a:pt x="743" y="165"/>
                  </a:cubicBezTo>
                  <a:cubicBezTo>
                    <a:pt x="767" y="149"/>
                    <a:pt x="749" y="103"/>
                    <a:pt x="751" y="0"/>
                  </a:cubicBezTo>
                  <a:cubicBezTo>
                    <a:pt x="16" y="0"/>
                    <a:pt x="16" y="0"/>
                    <a:pt x="16" y="0"/>
                  </a:cubicBezTo>
                  <a:cubicBezTo>
                    <a:pt x="10" y="17"/>
                    <a:pt x="0" y="43"/>
                    <a:pt x="8" y="71"/>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74" name="Google Shape;1374;p49"/>
            <p:cNvSpPr/>
            <p:nvPr/>
          </p:nvSpPr>
          <p:spPr>
            <a:xfrm>
              <a:off x="1590507" y="1435245"/>
              <a:ext cx="515072" cy="136407"/>
            </a:xfrm>
            <a:custGeom>
              <a:avLst/>
              <a:gdLst/>
              <a:ahLst/>
              <a:cxnLst/>
              <a:rect l="l" t="t" r="r" b="b"/>
              <a:pathLst>
                <a:path w="879" h="233" extrusionOk="0">
                  <a:moveTo>
                    <a:pt x="75" y="52"/>
                  </a:moveTo>
                  <a:cubicBezTo>
                    <a:pt x="81" y="64"/>
                    <a:pt x="64" y="89"/>
                    <a:pt x="66" y="104"/>
                  </a:cubicBezTo>
                  <a:cubicBezTo>
                    <a:pt x="68" y="117"/>
                    <a:pt x="105" y="132"/>
                    <a:pt x="105" y="132"/>
                  </a:cubicBezTo>
                  <a:cubicBezTo>
                    <a:pt x="105" y="132"/>
                    <a:pt x="78" y="157"/>
                    <a:pt x="77" y="169"/>
                  </a:cubicBezTo>
                  <a:cubicBezTo>
                    <a:pt x="76" y="182"/>
                    <a:pt x="101" y="204"/>
                    <a:pt x="101" y="218"/>
                  </a:cubicBezTo>
                  <a:cubicBezTo>
                    <a:pt x="102" y="221"/>
                    <a:pt x="100" y="227"/>
                    <a:pt x="98" y="233"/>
                  </a:cubicBezTo>
                  <a:cubicBezTo>
                    <a:pt x="833" y="233"/>
                    <a:pt x="833" y="233"/>
                    <a:pt x="833" y="233"/>
                  </a:cubicBezTo>
                  <a:cubicBezTo>
                    <a:pt x="834" y="202"/>
                    <a:pt x="837" y="167"/>
                    <a:pt x="843" y="126"/>
                  </a:cubicBezTo>
                  <a:cubicBezTo>
                    <a:pt x="850" y="80"/>
                    <a:pt x="863" y="39"/>
                    <a:pt x="879" y="0"/>
                  </a:cubicBezTo>
                  <a:cubicBezTo>
                    <a:pt x="0" y="0"/>
                    <a:pt x="0" y="0"/>
                    <a:pt x="0" y="0"/>
                  </a:cubicBezTo>
                  <a:cubicBezTo>
                    <a:pt x="22" y="20"/>
                    <a:pt x="65" y="34"/>
                    <a:pt x="75" y="52"/>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75" name="Google Shape;1375;p49"/>
            <p:cNvSpPr/>
            <p:nvPr/>
          </p:nvSpPr>
          <p:spPr>
            <a:xfrm>
              <a:off x="1582665" y="1299068"/>
              <a:ext cx="576890" cy="136177"/>
            </a:xfrm>
            <a:custGeom>
              <a:avLst/>
              <a:gdLst/>
              <a:ahLst/>
              <a:cxnLst/>
              <a:rect l="l" t="t" r="r" b="b"/>
              <a:pathLst>
                <a:path w="984" h="233" extrusionOk="0">
                  <a:moveTo>
                    <a:pt x="984" y="0"/>
                  </a:moveTo>
                  <a:cubicBezTo>
                    <a:pt x="119" y="0"/>
                    <a:pt x="119" y="0"/>
                    <a:pt x="119" y="0"/>
                  </a:cubicBezTo>
                  <a:cubicBezTo>
                    <a:pt x="121" y="7"/>
                    <a:pt x="122" y="14"/>
                    <a:pt x="121" y="20"/>
                  </a:cubicBezTo>
                  <a:cubicBezTo>
                    <a:pt x="115" y="71"/>
                    <a:pt x="3" y="151"/>
                    <a:pt x="1" y="207"/>
                  </a:cubicBezTo>
                  <a:cubicBezTo>
                    <a:pt x="0" y="217"/>
                    <a:pt x="5" y="225"/>
                    <a:pt x="13" y="233"/>
                  </a:cubicBezTo>
                  <a:cubicBezTo>
                    <a:pt x="892" y="233"/>
                    <a:pt x="892" y="233"/>
                    <a:pt x="892" y="233"/>
                  </a:cubicBezTo>
                  <a:cubicBezTo>
                    <a:pt x="910" y="190"/>
                    <a:pt x="932" y="150"/>
                    <a:pt x="954" y="106"/>
                  </a:cubicBezTo>
                  <a:cubicBezTo>
                    <a:pt x="965" y="83"/>
                    <a:pt x="977" y="45"/>
                    <a:pt x="984"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76" name="Google Shape;1376;p49"/>
            <p:cNvSpPr/>
            <p:nvPr/>
          </p:nvSpPr>
          <p:spPr>
            <a:xfrm>
              <a:off x="1665934" y="1011072"/>
              <a:ext cx="484393" cy="151589"/>
            </a:xfrm>
            <a:custGeom>
              <a:avLst/>
              <a:gdLst/>
              <a:ahLst/>
              <a:cxnLst/>
              <a:rect l="l" t="t" r="r" b="b"/>
              <a:pathLst>
                <a:path w="826" h="259" extrusionOk="0">
                  <a:moveTo>
                    <a:pt x="691" y="105"/>
                  </a:moveTo>
                  <a:cubicBezTo>
                    <a:pt x="485" y="0"/>
                    <a:pt x="280" y="20"/>
                    <a:pt x="171" y="77"/>
                  </a:cubicBezTo>
                  <a:cubicBezTo>
                    <a:pt x="84" y="123"/>
                    <a:pt x="31" y="190"/>
                    <a:pt x="0" y="259"/>
                  </a:cubicBezTo>
                  <a:cubicBezTo>
                    <a:pt x="826" y="259"/>
                    <a:pt x="826" y="259"/>
                    <a:pt x="826" y="259"/>
                  </a:cubicBezTo>
                  <a:cubicBezTo>
                    <a:pt x="803" y="196"/>
                    <a:pt x="762" y="140"/>
                    <a:pt x="691" y="105"/>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77" name="Google Shape;1377;p49"/>
            <p:cNvSpPr/>
            <p:nvPr/>
          </p:nvSpPr>
          <p:spPr>
            <a:xfrm>
              <a:off x="1639639" y="1162661"/>
              <a:ext cx="527066" cy="136407"/>
            </a:xfrm>
            <a:custGeom>
              <a:avLst/>
              <a:gdLst/>
              <a:ahLst/>
              <a:cxnLst/>
              <a:rect l="l" t="t" r="r" b="b"/>
              <a:pathLst>
                <a:path w="899" h="233" extrusionOk="0">
                  <a:moveTo>
                    <a:pt x="871" y="0"/>
                  </a:moveTo>
                  <a:cubicBezTo>
                    <a:pt x="45" y="0"/>
                    <a:pt x="45" y="0"/>
                    <a:pt x="45" y="0"/>
                  </a:cubicBezTo>
                  <a:cubicBezTo>
                    <a:pt x="20" y="53"/>
                    <a:pt x="9" y="106"/>
                    <a:pt x="4" y="150"/>
                  </a:cubicBezTo>
                  <a:cubicBezTo>
                    <a:pt x="0" y="184"/>
                    <a:pt x="15" y="210"/>
                    <a:pt x="22" y="233"/>
                  </a:cubicBezTo>
                  <a:cubicBezTo>
                    <a:pt x="887" y="233"/>
                    <a:pt x="887" y="233"/>
                    <a:pt x="887" y="233"/>
                  </a:cubicBezTo>
                  <a:cubicBezTo>
                    <a:pt x="898" y="163"/>
                    <a:pt x="899" y="77"/>
                    <a:pt x="871"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378" name="Google Shape;1378;p49"/>
          <p:cNvGrpSpPr/>
          <p:nvPr/>
        </p:nvGrpSpPr>
        <p:grpSpPr>
          <a:xfrm>
            <a:off x="2374048" y="843078"/>
            <a:ext cx="379481" cy="445796"/>
            <a:chOff x="2554206" y="1011105"/>
            <a:chExt cx="613055" cy="720187"/>
          </a:xfrm>
        </p:grpSpPr>
        <p:sp>
          <p:nvSpPr>
            <p:cNvPr id="1379" name="Google Shape;1379;p49"/>
            <p:cNvSpPr/>
            <p:nvPr/>
          </p:nvSpPr>
          <p:spPr>
            <a:xfrm flipH="1">
              <a:off x="2721847" y="1011105"/>
              <a:ext cx="445414" cy="388012"/>
            </a:xfrm>
            <a:custGeom>
              <a:avLst/>
              <a:gdLst/>
              <a:ahLst/>
              <a:cxnLst/>
              <a:rect l="l" t="t" r="r" b="b"/>
              <a:pathLst>
                <a:path w="885" h="771" extrusionOk="0">
                  <a:moveTo>
                    <a:pt x="708" y="363"/>
                  </a:moveTo>
                  <a:cubicBezTo>
                    <a:pt x="699" y="358"/>
                    <a:pt x="687" y="357"/>
                    <a:pt x="677" y="361"/>
                  </a:cubicBezTo>
                  <a:cubicBezTo>
                    <a:pt x="662" y="366"/>
                    <a:pt x="649" y="378"/>
                    <a:pt x="640" y="395"/>
                  </a:cubicBezTo>
                  <a:cubicBezTo>
                    <a:pt x="630" y="411"/>
                    <a:pt x="626" y="429"/>
                    <a:pt x="629" y="444"/>
                  </a:cubicBezTo>
                  <a:cubicBezTo>
                    <a:pt x="631" y="455"/>
                    <a:pt x="637" y="464"/>
                    <a:pt x="646" y="470"/>
                  </a:cubicBezTo>
                  <a:cubicBezTo>
                    <a:pt x="655" y="475"/>
                    <a:pt x="667" y="476"/>
                    <a:pt x="677" y="471"/>
                  </a:cubicBezTo>
                  <a:cubicBezTo>
                    <a:pt x="551" y="690"/>
                    <a:pt x="551" y="690"/>
                    <a:pt x="551" y="690"/>
                  </a:cubicBezTo>
                  <a:cubicBezTo>
                    <a:pt x="548" y="696"/>
                    <a:pt x="542" y="699"/>
                    <a:pt x="536" y="699"/>
                  </a:cubicBezTo>
                  <a:cubicBezTo>
                    <a:pt x="365" y="699"/>
                    <a:pt x="365" y="699"/>
                    <a:pt x="365" y="699"/>
                  </a:cubicBezTo>
                  <a:cubicBezTo>
                    <a:pt x="362" y="700"/>
                    <a:pt x="359" y="703"/>
                    <a:pt x="359" y="706"/>
                  </a:cubicBezTo>
                  <a:cubicBezTo>
                    <a:pt x="358" y="713"/>
                    <a:pt x="358" y="720"/>
                    <a:pt x="365" y="724"/>
                  </a:cubicBezTo>
                  <a:cubicBezTo>
                    <a:pt x="368" y="726"/>
                    <a:pt x="372" y="728"/>
                    <a:pt x="376" y="730"/>
                  </a:cubicBezTo>
                  <a:cubicBezTo>
                    <a:pt x="387" y="737"/>
                    <a:pt x="388" y="751"/>
                    <a:pt x="378" y="759"/>
                  </a:cubicBezTo>
                  <a:cubicBezTo>
                    <a:pt x="368" y="767"/>
                    <a:pt x="354" y="771"/>
                    <a:pt x="341" y="770"/>
                  </a:cubicBezTo>
                  <a:cubicBezTo>
                    <a:pt x="328" y="771"/>
                    <a:pt x="314" y="768"/>
                    <a:pt x="304" y="759"/>
                  </a:cubicBezTo>
                  <a:cubicBezTo>
                    <a:pt x="294" y="751"/>
                    <a:pt x="295" y="737"/>
                    <a:pt x="306" y="730"/>
                  </a:cubicBezTo>
                  <a:cubicBezTo>
                    <a:pt x="310" y="728"/>
                    <a:pt x="314" y="726"/>
                    <a:pt x="317" y="724"/>
                  </a:cubicBezTo>
                  <a:cubicBezTo>
                    <a:pt x="323" y="720"/>
                    <a:pt x="323" y="713"/>
                    <a:pt x="323" y="706"/>
                  </a:cubicBezTo>
                  <a:cubicBezTo>
                    <a:pt x="323" y="703"/>
                    <a:pt x="320" y="700"/>
                    <a:pt x="317" y="699"/>
                  </a:cubicBezTo>
                  <a:cubicBezTo>
                    <a:pt x="115" y="699"/>
                    <a:pt x="115" y="699"/>
                    <a:pt x="115" y="699"/>
                  </a:cubicBezTo>
                  <a:cubicBezTo>
                    <a:pt x="112" y="699"/>
                    <a:pt x="109" y="697"/>
                    <a:pt x="108" y="694"/>
                  </a:cubicBezTo>
                  <a:cubicBezTo>
                    <a:pt x="108" y="694"/>
                    <a:pt x="108" y="694"/>
                    <a:pt x="108" y="694"/>
                  </a:cubicBezTo>
                  <a:cubicBezTo>
                    <a:pt x="58" y="592"/>
                    <a:pt x="0" y="246"/>
                    <a:pt x="247" y="121"/>
                  </a:cubicBezTo>
                  <a:cubicBezTo>
                    <a:pt x="487" y="0"/>
                    <a:pt x="726" y="23"/>
                    <a:pt x="852" y="89"/>
                  </a:cubicBezTo>
                  <a:cubicBezTo>
                    <a:pt x="862" y="94"/>
                    <a:pt x="871" y="99"/>
                    <a:pt x="879" y="104"/>
                  </a:cubicBezTo>
                  <a:cubicBezTo>
                    <a:pt x="883" y="107"/>
                    <a:pt x="885" y="112"/>
                    <a:pt x="882" y="116"/>
                  </a:cubicBezTo>
                  <a:cubicBezTo>
                    <a:pt x="725" y="389"/>
                    <a:pt x="725" y="389"/>
                    <a:pt x="725" y="389"/>
                  </a:cubicBezTo>
                  <a:cubicBezTo>
                    <a:pt x="723" y="378"/>
                    <a:pt x="717" y="368"/>
                    <a:pt x="708" y="363"/>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80" name="Google Shape;1380;p49"/>
            <p:cNvSpPr/>
            <p:nvPr/>
          </p:nvSpPr>
          <p:spPr>
            <a:xfrm flipH="1">
              <a:off x="2554206" y="1072424"/>
              <a:ext cx="329184" cy="568718"/>
            </a:xfrm>
            <a:custGeom>
              <a:avLst/>
              <a:gdLst/>
              <a:ahLst/>
              <a:cxnLst/>
              <a:rect l="l" t="t" r="r" b="b"/>
              <a:pathLst>
                <a:path w="654" h="1130" extrusionOk="0">
                  <a:moveTo>
                    <a:pt x="208" y="896"/>
                  </a:moveTo>
                  <a:cubicBezTo>
                    <a:pt x="217" y="891"/>
                    <a:pt x="224" y="882"/>
                    <a:pt x="225" y="871"/>
                  </a:cubicBezTo>
                  <a:cubicBezTo>
                    <a:pt x="228" y="856"/>
                    <a:pt x="224" y="838"/>
                    <a:pt x="214" y="822"/>
                  </a:cubicBezTo>
                  <a:cubicBezTo>
                    <a:pt x="205" y="805"/>
                    <a:pt x="192" y="793"/>
                    <a:pt x="177" y="787"/>
                  </a:cubicBezTo>
                  <a:cubicBezTo>
                    <a:pt x="167" y="784"/>
                    <a:pt x="156" y="784"/>
                    <a:pt x="147" y="790"/>
                  </a:cubicBezTo>
                  <a:cubicBezTo>
                    <a:pt x="137" y="795"/>
                    <a:pt x="131" y="805"/>
                    <a:pt x="130" y="816"/>
                  </a:cubicBezTo>
                  <a:cubicBezTo>
                    <a:pt x="3" y="597"/>
                    <a:pt x="3" y="597"/>
                    <a:pt x="3" y="597"/>
                  </a:cubicBezTo>
                  <a:cubicBezTo>
                    <a:pt x="0" y="591"/>
                    <a:pt x="0" y="585"/>
                    <a:pt x="3" y="579"/>
                  </a:cubicBezTo>
                  <a:cubicBezTo>
                    <a:pt x="142" y="339"/>
                    <a:pt x="142" y="339"/>
                    <a:pt x="142" y="339"/>
                  </a:cubicBezTo>
                  <a:cubicBezTo>
                    <a:pt x="142" y="336"/>
                    <a:pt x="142" y="332"/>
                    <a:pt x="139" y="330"/>
                  </a:cubicBezTo>
                  <a:cubicBezTo>
                    <a:pt x="133" y="326"/>
                    <a:pt x="127" y="323"/>
                    <a:pt x="121" y="326"/>
                  </a:cubicBezTo>
                  <a:cubicBezTo>
                    <a:pt x="117" y="328"/>
                    <a:pt x="113" y="331"/>
                    <a:pt x="110" y="333"/>
                  </a:cubicBezTo>
                  <a:cubicBezTo>
                    <a:pt x="98" y="339"/>
                    <a:pt x="85" y="333"/>
                    <a:pt x="83" y="320"/>
                  </a:cubicBezTo>
                  <a:cubicBezTo>
                    <a:pt x="81" y="307"/>
                    <a:pt x="85" y="294"/>
                    <a:pt x="92" y="282"/>
                  </a:cubicBezTo>
                  <a:cubicBezTo>
                    <a:pt x="99" y="271"/>
                    <a:pt x="108" y="260"/>
                    <a:pt x="120" y="256"/>
                  </a:cubicBezTo>
                  <a:cubicBezTo>
                    <a:pt x="132" y="251"/>
                    <a:pt x="144" y="259"/>
                    <a:pt x="144" y="272"/>
                  </a:cubicBezTo>
                  <a:cubicBezTo>
                    <a:pt x="145" y="276"/>
                    <a:pt x="144" y="281"/>
                    <a:pt x="144" y="285"/>
                  </a:cubicBezTo>
                  <a:cubicBezTo>
                    <a:pt x="145" y="293"/>
                    <a:pt x="150" y="296"/>
                    <a:pt x="157" y="299"/>
                  </a:cubicBezTo>
                  <a:cubicBezTo>
                    <a:pt x="160" y="301"/>
                    <a:pt x="163" y="299"/>
                    <a:pt x="166" y="297"/>
                  </a:cubicBezTo>
                  <a:cubicBezTo>
                    <a:pt x="334" y="6"/>
                    <a:pt x="334" y="6"/>
                    <a:pt x="334" y="6"/>
                  </a:cubicBezTo>
                  <a:cubicBezTo>
                    <a:pt x="337" y="2"/>
                    <a:pt x="343" y="0"/>
                    <a:pt x="347" y="3"/>
                  </a:cubicBezTo>
                  <a:cubicBezTo>
                    <a:pt x="480" y="102"/>
                    <a:pt x="524" y="251"/>
                    <a:pt x="535" y="353"/>
                  </a:cubicBezTo>
                  <a:cubicBezTo>
                    <a:pt x="542" y="405"/>
                    <a:pt x="507" y="442"/>
                    <a:pt x="511" y="473"/>
                  </a:cubicBezTo>
                  <a:cubicBezTo>
                    <a:pt x="518" y="532"/>
                    <a:pt x="648" y="625"/>
                    <a:pt x="651" y="690"/>
                  </a:cubicBezTo>
                  <a:cubicBezTo>
                    <a:pt x="654" y="734"/>
                    <a:pt x="565" y="752"/>
                    <a:pt x="550" y="781"/>
                  </a:cubicBezTo>
                  <a:cubicBezTo>
                    <a:pt x="543" y="794"/>
                    <a:pt x="562" y="823"/>
                    <a:pt x="560" y="841"/>
                  </a:cubicBezTo>
                  <a:cubicBezTo>
                    <a:pt x="559" y="857"/>
                    <a:pt x="515" y="874"/>
                    <a:pt x="515" y="874"/>
                  </a:cubicBezTo>
                  <a:cubicBezTo>
                    <a:pt x="515" y="874"/>
                    <a:pt x="546" y="903"/>
                    <a:pt x="548" y="916"/>
                  </a:cubicBezTo>
                  <a:cubicBezTo>
                    <a:pt x="549" y="932"/>
                    <a:pt x="520" y="957"/>
                    <a:pt x="519" y="973"/>
                  </a:cubicBezTo>
                  <a:cubicBezTo>
                    <a:pt x="519" y="989"/>
                    <a:pt x="545" y="1030"/>
                    <a:pt x="532" y="1073"/>
                  </a:cubicBezTo>
                  <a:cubicBezTo>
                    <a:pt x="515" y="1130"/>
                    <a:pt x="356" y="1091"/>
                    <a:pt x="288" y="1083"/>
                  </a:cubicBezTo>
                  <a:cubicBezTo>
                    <a:pt x="286" y="1083"/>
                    <a:pt x="283" y="1082"/>
                    <a:pt x="282" y="1079"/>
                  </a:cubicBezTo>
                  <a:cubicBezTo>
                    <a:pt x="177" y="898"/>
                    <a:pt x="177" y="898"/>
                    <a:pt x="177" y="898"/>
                  </a:cubicBezTo>
                  <a:cubicBezTo>
                    <a:pt x="188" y="902"/>
                    <a:pt x="199" y="902"/>
                    <a:pt x="208" y="896"/>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81" name="Google Shape;1381;p49"/>
            <p:cNvSpPr/>
            <p:nvPr/>
          </p:nvSpPr>
          <p:spPr>
            <a:xfrm flipH="1">
              <a:off x="2750903" y="1372925"/>
              <a:ext cx="354381" cy="358367"/>
            </a:xfrm>
            <a:custGeom>
              <a:avLst/>
              <a:gdLst/>
              <a:ahLst/>
              <a:cxnLst/>
              <a:rect l="l" t="t" r="r" b="b"/>
              <a:pathLst>
                <a:path w="704" h="712" extrusionOk="0">
                  <a:moveTo>
                    <a:pt x="11" y="0"/>
                  </a:moveTo>
                  <a:cubicBezTo>
                    <a:pt x="170" y="0"/>
                    <a:pt x="170" y="0"/>
                    <a:pt x="170" y="0"/>
                  </a:cubicBezTo>
                  <a:cubicBezTo>
                    <a:pt x="162" y="7"/>
                    <a:pt x="157" y="17"/>
                    <a:pt x="157" y="28"/>
                  </a:cubicBezTo>
                  <a:cubicBezTo>
                    <a:pt x="157" y="38"/>
                    <a:pt x="162" y="48"/>
                    <a:pt x="170" y="55"/>
                  </a:cubicBezTo>
                  <a:cubicBezTo>
                    <a:pt x="182" y="65"/>
                    <a:pt x="199" y="70"/>
                    <a:pt x="218" y="70"/>
                  </a:cubicBezTo>
                  <a:cubicBezTo>
                    <a:pt x="237" y="70"/>
                    <a:pt x="254" y="65"/>
                    <a:pt x="267" y="55"/>
                  </a:cubicBezTo>
                  <a:cubicBezTo>
                    <a:pt x="275" y="48"/>
                    <a:pt x="280" y="38"/>
                    <a:pt x="280" y="28"/>
                  </a:cubicBezTo>
                  <a:cubicBezTo>
                    <a:pt x="280" y="17"/>
                    <a:pt x="275" y="7"/>
                    <a:pt x="266" y="0"/>
                  </a:cubicBezTo>
                  <a:cubicBezTo>
                    <a:pt x="411" y="0"/>
                    <a:pt x="411" y="0"/>
                    <a:pt x="411" y="0"/>
                  </a:cubicBezTo>
                  <a:cubicBezTo>
                    <a:pt x="417" y="0"/>
                    <a:pt x="423" y="3"/>
                    <a:pt x="426" y="9"/>
                  </a:cubicBezTo>
                  <a:cubicBezTo>
                    <a:pt x="565" y="249"/>
                    <a:pt x="565" y="249"/>
                    <a:pt x="565" y="249"/>
                  </a:cubicBezTo>
                  <a:cubicBezTo>
                    <a:pt x="568" y="251"/>
                    <a:pt x="571" y="253"/>
                    <a:pt x="575" y="251"/>
                  </a:cubicBezTo>
                  <a:cubicBezTo>
                    <a:pt x="581" y="248"/>
                    <a:pt x="586" y="244"/>
                    <a:pt x="587" y="237"/>
                  </a:cubicBezTo>
                  <a:cubicBezTo>
                    <a:pt x="587" y="233"/>
                    <a:pt x="587" y="228"/>
                    <a:pt x="587" y="224"/>
                  </a:cubicBezTo>
                  <a:cubicBezTo>
                    <a:pt x="587" y="211"/>
                    <a:pt x="599" y="203"/>
                    <a:pt x="611" y="208"/>
                  </a:cubicBezTo>
                  <a:cubicBezTo>
                    <a:pt x="623" y="212"/>
                    <a:pt x="633" y="223"/>
                    <a:pt x="639" y="234"/>
                  </a:cubicBezTo>
                  <a:cubicBezTo>
                    <a:pt x="646" y="245"/>
                    <a:pt x="650" y="259"/>
                    <a:pt x="648" y="272"/>
                  </a:cubicBezTo>
                  <a:cubicBezTo>
                    <a:pt x="646" y="285"/>
                    <a:pt x="633" y="290"/>
                    <a:pt x="622" y="284"/>
                  </a:cubicBezTo>
                  <a:cubicBezTo>
                    <a:pt x="618" y="282"/>
                    <a:pt x="614" y="280"/>
                    <a:pt x="611" y="278"/>
                  </a:cubicBezTo>
                  <a:cubicBezTo>
                    <a:pt x="604" y="275"/>
                    <a:pt x="598" y="278"/>
                    <a:pt x="592" y="282"/>
                  </a:cubicBezTo>
                  <a:cubicBezTo>
                    <a:pt x="589" y="283"/>
                    <a:pt x="589" y="287"/>
                    <a:pt x="589" y="291"/>
                  </a:cubicBezTo>
                  <a:cubicBezTo>
                    <a:pt x="700" y="482"/>
                    <a:pt x="700" y="482"/>
                    <a:pt x="700" y="482"/>
                  </a:cubicBezTo>
                  <a:cubicBezTo>
                    <a:pt x="700" y="482"/>
                    <a:pt x="701" y="484"/>
                    <a:pt x="700" y="485"/>
                  </a:cubicBezTo>
                  <a:cubicBezTo>
                    <a:pt x="700" y="487"/>
                    <a:pt x="699" y="488"/>
                    <a:pt x="699" y="488"/>
                  </a:cubicBezTo>
                  <a:cubicBezTo>
                    <a:pt x="699" y="488"/>
                    <a:pt x="699" y="488"/>
                    <a:pt x="699" y="488"/>
                  </a:cubicBezTo>
                  <a:cubicBezTo>
                    <a:pt x="671" y="516"/>
                    <a:pt x="704" y="593"/>
                    <a:pt x="688" y="619"/>
                  </a:cubicBezTo>
                  <a:cubicBezTo>
                    <a:pt x="664" y="659"/>
                    <a:pt x="299" y="712"/>
                    <a:pt x="119" y="586"/>
                  </a:cubicBezTo>
                  <a:cubicBezTo>
                    <a:pt x="83" y="561"/>
                    <a:pt x="129" y="479"/>
                    <a:pt x="98" y="269"/>
                  </a:cubicBezTo>
                  <a:cubicBezTo>
                    <a:pt x="84" y="172"/>
                    <a:pt x="45" y="96"/>
                    <a:pt x="3" y="12"/>
                  </a:cubicBezTo>
                  <a:cubicBezTo>
                    <a:pt x="0" y="7"/>
                    <a:pt x="4" y="0"/>
                    <a:pt x="11"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382" name="Google Shape;1382;p49"/>
          <p:cNvGrpSpPr/>
          <p:nvPr/>
        </p:nvGrpSpPr>
        <p:grpSpPr>
          <a:xfrm>
            <a:off x="6922223" y="797418"/>
            <a:ext cx="460705" cy="491455"/>
            <a:chOff x="9901824" y="937343"/>
            <a:chExt cx="744273" cy="793950"/>
          </a:xfrm>
        </p:grpSpPr>
        <p:grpSp>
          <p:nvGrpSpPr>
            <p:cNvPr id="1383" name="Google Shape;1383;p49"/>
            <p:cNvGrpSpPr/>
            <p:nvPr/>
          </p:nvGrpSpPr>
          <p:grpSpPr>
            <a:xfrm>
              <a:off x="9901824" y="937343"/>
              <a:ext cx="744273" cy="793950"/>
              <a:chOff x="9901824" y="937343"/>
              <a:chExt cx="744273" cy="793950"/>
            </a:xfrm>
          </p:grpSpPr>
          <p:sp>
            <p:nvSpPr>
              <p:cNvPr id="1384" name="Google Shape;1384;p49"/>
              <p:cNvSpPr/>
              <p:nvPr/>
            </p:nvSpPr>
            <p:spPr>
              <a:xfrm>
                <a:off x="10463799" y="1043794"/>
                <a:ext cx="76068" cy="75403"/>
              </a:xfrm>
              <a:custGeom>
                <a:avLst/>
                <a:gdLst/>
                <a:ahLst/>
                <a:cxnLst/>
                <a:rect l="l" t="t" r="r" b="b"/>
                <a:pathLst>
                  <a:path w="133" h="132" extrusionOk="0">
                    <a:moveTo>
                      <a:pt x="12" y="132"/>
                    </a:moveTo>
                    <a:cubicBezTo>
                      <a:pt x="9" y="132"/>
                      <a:pt x="6" y="131"/>
                      <a:pt x="4" y="128"/>
                    </a:cubicBezTo>
                    <a:cubicBezTo>
                      <a:pt x="0" y="124"/>
                      <a:pt x="0" y="118"/>
                      <a:pt x="4" y="114"/>
                    </a:cubicBezTo>
                    <a:cubicBezTo>
                      <a:pt x="113" y="4"/>
                      <a:pt x="113" y="4"/>
                      <a:pt x="113" y="4"/>
                    </a:cubicBezTo>
                    <a:cubicBezTo>
                      <a:pt x="118" y="0"/>
                      <a:pt x="124" y="0"/>
                      <a:pt x="128" y="4"/>
                    </a:cubicBezTo>
                    <a:cubicBezTo>
                      <a:pt x="133" y="8"/>
                      <a:pt x="133" y="15"/>
                      <a:pt x="128" y="19"/>
                    </a:cubicBezTo>
                    <a:cubicBezTo>
                      <a:pt x="19" y="128"/>
                      <a:pt x="19" y="128"/>
                      <a:pt x="19" y="128"/>
                    </a:cubicBezTo>
                    <a:cubicBezTo>
                      <a:pt x="17" y="131"/>
                      <a:pt x="14" y="132"/>
                      <a:pt x="12"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85" name="Google Shape;1385;p49"/>
              <p:cNvSpPr/>
              <p:nvPr/>
            </p:nvSpPr>
            <p:spPr>
              <a:xfrm>
                <a:off x="10546077" y="1303491"/>
                <a:ext cx="100020" cy="11976"/>
              </a:xfrm>
              <a:custGeom>
                <a:avLst/>
                <a:gdLst/>
                <a:ahLst/>
                <a:cxnLst/>
                <a:rect l="l" t="t" r="r" b="b"/>
                <a:pathLst>
                  <a:path w="175" h="21" extrusionOk="0">
                    <a:moveTo>
                      <a:pt x="165" y="21"/>
                    </a:moveTo>
                    <a:cubicBezTo>
                      <a:pt x="10" y="21"/>
                      <a:pt x="10" y="21"/>
                      <a:pt x="10" y="21"/>
                    </a:cubicBezTo>
                    <a:cubicBezTo>
                      <a:pt x="4" y="21"/>
                      <a:pt x="0" y="17"/>
                      <a:pt x="0" y="11"/>
                    </a:cubicBezTo>
                    <a:cubicBezTo>
                      <a:pt x="0" y="5"/>
                      <a:pt x="4" y="0"/>
                      <a:pt x="10" y="0"/>
                    </a:cubicBezTo>
                    <a:cubicBezTo>
                      <a:pt x="165" y="0"/>
                      <a:pt x="165" y="0"/>
                      <a:pt x="165" y="0"/>
                    </a:cubicBezTo>
                    <a:cubicBezTo>
                      <a:pt x="171" y="0"/>
                      <a:pt x="175" y="5"/>
                      <a:pt x="175" y="11"/>
                    </a:cubicBezTo>
                    <a:cubicBezTo>
                      <a:pt x="175" y="17"/>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86" name="Google Shape;1386;p49"/>
              <p:cNvSpPr/>
              <p:nvPr/>
            </p:nvSpPr>
            <p:spPr>
              <a:xfrm>
                <a:off x="10463799" y="1499539"/>
                <a:ext cx="76068" cy="75625"/>
              </a:xfrm>
              <a:custGeom>
                <a:avLst/>
                <a:gdLst/>
                <a:ahLst/>
                <a:cxnLst/>
                <a:rect l="l" t="t" r="r" b="b"/>
                <a:pathLst>
                  <a:path w="133" h="132" extrusionOk="0">
                    <a:moveTo>
                      <a:pt x="121" y="132"/>
                    </a:moveTo>
                    <a:cubicBezTo>
                      <a:pt x="119" y="132"/>
                      <a:pt x="116" y="131"/>
                      <a:pt x="114" y="129"/>
                    </a:cubicBezTo>
                    <a:cubicBezTo>
                      <a:pt x="5" y="19"/>
                      <a:pt x="5" y="19"/>
                      <a:pt x="5" y="19"/>
                    </a:cubicBezTo>
                    <a:cubicBezTo>
                      <a:pt x="0" y="15"/>
                      <a:pt x="0" y="8"/>
                      <a:pt x="5" y="4"/>
                    </a:cubicBezTo>
                    <a:cubicBezTo>
                      <a:pt x="9" y="0"/>
                      <a:pt x="15" y="0"/>
                      <a:pt x="20" y="4"/>
                    </a:cubicBezTo>
                    <a:cubicBezTo>
                      <a:pt x="129" y="114"/>
                      <a:pt x="129" y="114"/>
                      <a:pt x="129" y="114"/>
                    </a:cubicBezTo>
                    <a:cubicBezTo>
                      <a:pt x="133" y="118"/>
                      <a:pt x="133" y="124"/>
                      <a:pt x="129" y="129"/>
                    </a:cubicBezTo>
                    <a:cubicBezTo>
                      <a:pt x="127" y="131"/>
                      <a:pt x="124" y="132"/>
                      <a:pt x="121"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87" name="Google Shape;1387;p49"/>
              <p:cNvSpPr/>
              <p:nvPr/>
            </p:nvSpPr>
            <p:spPr>
              <a:xfrm>
                <a:off x="10008275" y="1500204"/>
                <a:ext cx="76068" cy="74960"/>
              </a:xfrm>
              <a:custGeom>
                <a:avLst/>
                <a:gdLst/>
                <a:ahLst/>
                <a:cxnLst/>
                <a:rect l="l" t="t" r="r" b="b"/>
                <a:pathLst>
                  <a:path w="133" h="131" extrusionOk="0">
                    <a:moveTo>
                      <a:pt x="12" y="131"/>
                    </a:moveTo>
                    <a:cubicBezTo>
                      <a:pt x="9" y="131"/>
                      <a:pt x="7" y="130"/>
                      <a:pt x="5" y="128"/>
                    </a:cubicBezTo>
                    <a:cubicBezTo>
                      <a:pt x="0" y="124"/>
                      <a:pt x="0" y="117"/>
                      <a:pt x="5" y="113"/>
                    </a:cubicBezTo>
                    <a:cubicBezTo>
                      <a:pt x="114" y="4"/>
                      <a:pt x="114" y="4"/>
                      <a:pt x="114" y="4"/>
                    </a:cubicBezTo>
                    <a:cubicBezTo>
                      <a:pt x="118" y="0"/>
                      <a:pt x="125" y="0"/>
                      <a:pt x="129" y="4"/>
                    </a:cubicBezTo>
                    <a:cubicBezTo>
                      <a:pt x="133" y="8"/>
                      <a:pt x="133" y="14"/>
                      <a:pt x="129" y="19"/>
                    </a:cubicBezTo>
                    <a:cubicBezTo>
                      <a:pt x="19" y="128"/>
                      <a:pt x="19" y="128"/>
                      <a:pt x="19" y="128"/>
                    </a:cubicBezTo>
                    <a:cubicBezTo>
                      <a:pt x="17" y="130"/>
                      <a:pt x="15" y="131"/>
                      <a:pt x="12"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88" name="Google Shape;1388;p49"/>
              <p:cNvSpPr/>
              <p:nvPr/>
            </p:nvSpPr>
            <p:spPr>
              <a:xfrm>
                <a:off x="9901824" y="1303934"/>
                <a:ext cx="100020" cy="11976"/>
              </a:xfrm>
              <a:custGeom>
                <a:avLst/>
                <a:gdLst/>
                <a:ahLst/>
                <a:cxnLst/>
                <a:rect l="l" t="t" r="r" b="b"/>
                <a:pathLst>
                  <a:path w="175" h="21" extrusionOk="0">
                    <a:moveTo>
                      <a:pt x="165" y="21"/>
                    </a:moveTo>
                    <a:cubicBezTo>
                      <a:pt x="10" y="21"/>
                      <a:pt x="10" y="21"/>
                      <a:pt x="10" y="21"/>
                    </a:cubicBezTo>
                    <a:cubicBezTo>
                      <a:pt x="4" y="21"/>
                      <a:pt x="0" y="16"/>
                      <a:pt x="0" y="10"/>
                    </a:cubicBezTo>
                    <a:cubicBezTo>
                      <a:pt x="0" y="5"/>
                      <a:pt x="4" y="0"/>
                      <a:pt x="10" y="0"/>
                    </a:cubicBezTo>
                    <a:cubicBezTo>
                      <a:pt x="165" y="0"/>
                      <a:pt x="165" y="0"/>
                      <a:pt x="165" y="0"/>
                    </a:cubicBezTo>
                    <a:cubicBezTo>
                      <a:pt x="171" y="0"/>
                      <a:pt x="175" y="5"/>
                      <a:pt x="175" y="10"/>
                    </a:cubicBezTo>
                    <a:cubicBezTo>
                      <a:pt x="175" y="16"/>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89" name="Google Shape;1389;p49"/>
              <p:cNvSpPr/>
              <p:nvPr/>
            </p:nvSpPr>
            <p:spPr>
              <a:xfrm>
                <a:off x="10008275" y="1044237"/>
                <a:ext cx="75403" cy="74960"/>
              </a:xfrm>
              <a:custGeom>
                <a:avLst/>
                <a:gdLst/>
                <a:ahLst/>
                <a:cxnLst/>
                <a:rect l="l" t="t" r="r" b="b"/>
                <a:pathLst>
                  <a:path w="132" h="131" extrusionOk="0">
                    <a:moveTo>
                      <a:pt x="121" y="131"/>
                    </a:moveTo>
                    <a:cubicBezTo>
                      <a:pt x="118" y="131"/>
                      <a:pt x="115" y="130"/>
                      <a:pt x="113" y="128"/>
                    </a:cubicBezTo>
                    <a:cubicBezTo>
                      <a:pt x="4" y="19"/>
                      <a:pt x="4" y="19"/>
                      <a:pt x="4" y="19"/>
                    </a:cubicBezTo>
                    <a:cubicBezTo>
                      <a:pt x="0" y="14"/>
                      <a:pt x="0" y="8"/>
                      <a:pt x="4" y="4"/>
                    </a:cubicBezTo>
                    <a:cubicBezTo>
                      <a:pt x="8" y="0"/>
                      <a:pt x="15" y="0"/>
                      <a:pt x="19" y="4"/>
                    </a:cubicBezTo>
                    <a:cubicBezTo>
                      <a:pt x="128" y="113"/>
                      <a:pt x="128" y="113"/>
                      <a:pt x="128" y="113"/>
                    </a:cubicBezTo>
                    <a:cubicBezTo>
                      <a:pt x="132" y="117"/>
                      <a:pt x="132" y="124"/>
                      <a:pt x="128" y="128"/>
                    </a:cubicBezTo>
                    <a:cubicBezTo>
                      <a:pt x="126" y="130"/>
                      <a:pt x="124" y="131"/>
                      <a:pt x="121"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90" name="Google Shape;1390;p49"/>
              <p:cNvSpPr/>
              <p:nvPr/>
            </p:nvSpPr>
            <p:spPr>
              <a:xfrm>
                <a:off x="10267751" y="937343"/>
                <a:ext cx="11976" cy="100020"/>
              </a:xfrm>
              <a:custGeom>
                <a:avLst/>
                <a:gdLst/>
                <a:ahLst/>
                <a:cxnLst/>
                <a:rect l="l" t="t" r="r" b="b"/>
                <a:pathLst>
                  <a:path w="21" h="175" extrusionOk="0">
                    <a:moveTo>
                      <a:pt x="11" y="175"/>
                    </a:moveTo>
                    <a:cubicBezTo>
                      <a:pt x="5" y="175"/>
                      <a:pt x="0" y="171"/>
                      <a:pt x="0" y="165"/>
                    </a:cubicBezTo>
                    <a:cubicBezTo>
                      <a:pt x="0" y="10"/>
                      <a:pt x="0" y="10"/>
                      <a:pt x="0" y="10"/>
                    </a:cubicBezTo>
                    <a:cubicBezTo>
                      <a:pt x="0" y="4"/>
                      <a:pt x="5" y="0"/>
                      <a:pt x="11" y="0"/>
                    </a:cubicBezTo>
                    <a:cubicBezTo>
                      <a:pt x="17" y="0"/>
                      <a:pt x="21" y="4"/>
                      <a:pt x="21" y="10"/>
                    </a:cubicBezTo>
                    <a:cubicBezTo>
                      <a:pt x="21" y="165"/>
                      <a:pt x="21" y="165"/>
                      <a:pt x="21" y="165"/>
                    </a:cubicBezTo>
                    <a:cubicBezTo>
                      <a:pt x="21" y="171"/>
                      <a:pt x="17" y="175"/>
                      <a:pt x="11" y="175"/>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91" name="Google Shape;1391;p49"/>
              <p:cNvSpPr/>
              <p:nvPr/>
            </p:nvSpPr>
            <p:spPr>
              <a:xfrm>
                <a:off x="10183698" y="1629498"/>
                <a:ext cx="180080" cy="25726"/>
              </a:xfrm>
              <a:custGeom>
                <a:avLst/>
                <a:gdLst/>
                <a:ahLst/>
                <a:cxnLst/>
                <a:rect l="l" t="t" r="r" b="b"/>
                <a:pathLst>
                  <a:path w="315" h="45" extrusionOk="0">
                    <a:moveTo>
                      <a:pt x="0" y="23"/>
                    </a:moveTo>
                    <a:cubicBezTo>
                      <a:pt x="0" y="35"/>
                      <a:pt x="10" y="45"/>
                      <a:pt x="22" y="45"/>
                    </a:cubicBezTo>
                    <a:cubicBezTo>
                      <a:pt x="293" y="45"/>
                      <a:pt x="293" y="45"/>
                      <a:pt x="293" y="45"/>
                    </a:cubicBezTo>
                    <a:cubicBezTo>
                      <a:pt x="305" y="45"/>
                      <a:pt x="315" y="35"/>
                      <a:pt x="315" y="23"/>
                    </a:cubicBezTo>
                    <a:cubicBezTo>
                      <a:pt x="315" y="23"/>
                      <a:pt x="315" y="23"/>
                      <a:pt x="315" y="23"/>
                    </a:cubicBezTo>
                    <a:cubicBezTo>
                      <a:pt x="315" y="11"/>
                      <a:pt x="305" y="0"/>
                      <a:pt x="293" y="0"/>
                    </a:cubicBezTo>
                    <a:cubicBezTo>
                      <a:pt x="22" y="0"/>
                      <a:pt x="22" y="0"/>
                      <a:pt x="22" y="0"/>
                    </a:cubicBezTo>
                    <a:cubicBezTo>
                      <a:pt x="10" y="0"/>
                      <a:pt x="0" y="11"/>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92" name="Google Shape;1392;p49"/>
              <p:cNvSpPr/>
              <p:nvPr/>
            </p:nvSpPr>
            <p:spPr>
              <a:xfrm>
                <a:off x="10188356" y="1667865"/>
                <a:ext cx="170766" cy="25726"/>
              </a:xfrm>
              <a:custGeom>
                <a:avLst/>
                <a:gdLst/>
                <a:ahLst/>
                <a:cxnLst/>
                <a:rect l="l" t="t" r="r" b="b"/>
                <a:pathLst>
                  <a:path w="299" h="45" extrusionOk="0">
                    <a:moveTo>
                      <a:pt x="0" y="22"/>
                    </a:moveTo>
                    <a:cubicBezTo>
                      <a:pt x="0" y="35"/>
                      <a:pt x="10" y="45"/>
                      <a:pt x="23" y="45"/>
                    </a:cubicBezTo>
                    <a:cubicBezTo>
                      <a:pt x="277" y="45"/>
                      <a:pt x="277" y="45"/>
                      <a:pt x="277" y="45"/>
                    </a:cubicBezTo>
                    <a:cubicBezTo>
                      <a:pt x="289" y="45"/>
                      <a:pt x="299" y="35"/>
                      <a:pt x="299" y="22"/>
                    </a:cubicBezTo>
                    <a:cubicBezTo>
                      <a:pt x="299" y="22"/>
                      <a:pt x="299" y="22"/>
                      <a:pt x="299" y="22"/>
                    </a:cubicBezTo>
                    <a:cubicBezTo>
                      <a:pt x="299" y="10"/>
                      <a:pt x="289" y="0"/>
                      <a:pt x="277" y="0"/>
                    </a:cubicBezTo>
                    <a:cubicBezTo>
                      <a:pt x="23" y="0"/>
                      <a:pt x="23" y="0"/>
                      <a:pt x="23" y="0"/>
                    </a:cubicBezTo>
                    <a:cubicBezTo>
                      <a:pt x="10" y="0"/>
                      <a:pt x="0" y="10"/>
                      <a:pt x="0" y="2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93" name="Google Shape;1393;p49"/>
              <p:cNvSpPr/>
              <p:nvPr/>
            </p:nvSpPr>
            <p:spPr>
              <a:xfrm>
                <a:off x="10212751" y="1705567"/>
                <a:ext cx="122419" cy="25726"/>
              </a:xfrm>
              <a:custGeom>
                <a:avLst/>
                <a:gdLst/>
                <a:ahLst/>
                <a:cxnLst/>
                <a:rect l="l" t="t" r="r" b="b"/>
                <a:pathLst>
                  <a:path w="214" h="45" extrusionOk="0">
                    <a:moveTo>
                      <a:pt x="0" y="23"/>
                    </a:moveTo>
                    <a:cubicBezTo>
                      <a:pt x="0" y="35"/>
                      <a:pt x="10" y="45"/>
                      <a:pt x="22" y="45"/>
                    </a:cubicBezTo>
                    <a:cubicBezTo>
                      <a:pt x="192" y="45"/>
                      <a:pt x="192" y="45"/>
                      <a:pt x="192" y="45"/>
                    </a:cubicBezTo>
                    <a:cubicBezTo>
                      <a:pt x="204" y="45"/>
                      <a:pt x="214" y="35"/>
                      <a:pt x="214" y="23"/>
                    </a:cubicBezTo>
                    <a:cubicBezTo>
                      <a:pt x="214" y="23"/>
                      <a:pt x="214" y="23"/>
                      <a:pt x="214" y="23"/>
                    </a:cubicBezTo>
                    <a:cubicBezTo>
                      <a:pt x="214" y="10"/>
                      <a:pt x="204" y="0"/>
                      <a:pt x="192" y="0"/>
                    </a:cubicBezTo>
                    <a:cubicBezTo>
                      <a:pt x="22" y="0"/>
                      <a:pt x="22" y="0"/>
                      <a:pt x="22" y="0"/>
                    </a:cubicBezTo>
                    <a:cubicBezTo>
                      <a:pt x="10" y="0"/>
                      <a:pt x="0" y="10"/>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sp>
          <p:nvSpPr>
            <p:cNvPr id="1394" name="Google Shape;1394;p49"/>
            <p:cNvSpPr/>
            <p:nvPr/>
          </p:nvSpPr>
          <p:spPr>
            <a:xfrm>
              <a:off x="10047751" y="1220548"/>
              <a:ext cx="217117" cy="205362"/>
            </a:xfrm>
            <a:custGeom>
              <a:avLst/>
              <a:gdLst/>
              <a:ahLst/>
              <a:cxnLst/>
              <a:rect l="l" t="t" r="r" b="b"/>
              <a:pathLst>
                <a:path w="380" h="359" extrusionOk="0">
                  <a:moveTo>
                    <a:pt x="63" y="268"/>
                  </a:moveTo>
                  <a:cubicBezTo>
                    <a:pt x="78" y="297"/>
                    <a:pt x="94" y="324"/>
                    <a:pt x="108" y="350"/>
                  </a:cubicBezTo>
                  <a:cubicBezTo>
                    <a:pt x="113" y="359"/>
                    <a:pt x="113" y="359"/>
                    <a:pt x="113" y="359"/>
                  </a:cubicBezTo>
                  <a:cubicBezTo>
                    <a:pt x="380" y="206"/>
                    <a:pt x="380" y="206"/>
                    <a:pt x="380" y="206"/>
                  </a:cubicBezTo>
                  <a:cubicBezTo>
                    <a:pt x="23" y="0"/>
                    <a:pt x="23" y="0"/>
                    <a:pt x="23" y="0"/>
                  </a:cubicBezTo>
                  <a:cubicBezTo>
                    <a:pt x="22" y="2"/>
                    <a:pt x="22" y="4"/>
                    <a:pt x="21" y="6"/>
                  </a:cubicBezTo>
                  <a:cubicBezTo>
                    <a:pt x="21" y="6"/>
                    <a:pt x="21" y="6"/>
                    <a:pt x="21" y="6"/>
                  </a:cubicBezTo>
                  <a:cubicBezTo>
                    <a:pt x="0" y="88"/>
                    <a:pt x="14" y="174"/>
                    <a:pt x="63" y="268"/>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95" name="Google Shape;1395;p49"/>
            <p:cNvSpPr/>
            <p:nvPr/>
          </p:nvSpPr>
          <p:spPr>
            <a:xfrm>
              <a:off x="10063053" y="1080830"/>
              <a:ext cx="205806" cy="250604"/>
            </a:xfrm>
            <a:custGeom>
              <a:avLst/>
              <a:gdLst/>
              <a:ahLst/>
              <a:cxnLst/>
              <a:rect l="l" t="t" r="r" b="b"/>
              <a:pathLst>
                <a:path w="360" h="438" extrusionOk="0">
                  <a:moveTo>
                    <a:pt x="0" y="230"/>
                  </a:moveTo>
                  <a:cubicBezTo>
                    <a:pt x="360" y="438"/>
                    <a:pt x="360" y="438"/>
                    <a:pt x="360" y="438"/>
                  </a:cubicBezTo>
                  <a:cubicBezTo>
                    <a:pt x="360" y="0"/>
                    <a:pt x="360" y="0"/>
                    <a:pt x="360" y="0"/>
                  </a:cubicBezTo>
                  <a:cubicBezTo>
                    <a:pt x="174" y="3"/>
                    <a:pt x="40" y="117"/>
                    <a:pt x="0" y="23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96" name="Google Shape;1396;p49"/>
            <p:cNvSpPr/>
            <p:nvPr/>
          </p:nvSpPr>
          <p:spPr>
            <a:xfrm>
              <a:off x="10276400" y="1080830"/>
              <a:ext cx="208024" cy="250604"/>
            </a:xfrm>
            <a:custGeom>
              <a:avLst/>
              <a:gdLst/>
              <a:ahLst/>
              <a:cxnLst/>
              <a:rect l="l" t="t" r="r" b="b"/>
              <a:pathLst>
                <a:path w="364" h="438" extrusionOk="0">
                  <a:moveTo>
                    <a:pt x="0" y="0"/>
                  </a:moveTo>
                  <a:cubicBezTo>
                    <a:pt x="0" y="438"/>
                    <a:pt x="0" y="438"/>
                    <a:pt x="0" y="438"/>
                  </a:cubicBezTo>
                  <a:cubicBezTo>
                    <a:pt x="364" y="228"/>
                    <a:pt x="364" y="228"/>
                    <a:pt x="364" y="228"/>
                  </a:cubicBezTo>
                  <a:cubicBezTo>
                    <a:pt x="323" y="115"/>
                    <a:pt x="186" y="1"/>
                    <a:pt x="0"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97" name="Google Shape;1397;p49"/>
            <p:cNvSpPr/>
            <p:nvPr/>
          </p:nvSpPr>
          <p:spPr>
            <a:xfrm>
              <a:off x="10280392" y="1218773"/>
              <a:ext cx="219334" cy="208689"/>
            </a:xfrm>
            <a:custGeom>
              <a:avLst/>
              <a:gdLst/>
              <a:ahLst/>
              <a:cxnLst/>
              <a:rect l="l" t="t" r="r" b="b"/>
              <a:pathLst>
                <a:path w="384" h="365" extrusionOk="0">
                  <a:moveTo>
                    <a:pt x="322" y="271"/>
                  </a:moveTo>
                  <a:cubicBezTo>
                    <a:pt x="371" y="177"/>
                    <a:pt x="384" y="91"/>
                    <a:pt x="364" y="9"/>
                  </a:cubicBezTo>
                  <a:cubicBezTo>
                    <a:pt x="364" y="9"/>
                    <a:pt x="364" y="9"/>
                    <a:pt x="364" y="9"/>
                  </a:cubicBezTo>
                  <a:cubicBezTo>
                    <a:pt x="363" y="6"/>
                    <a:pt x="362" y="3"/>
                    <a:pt x="361" y="0"/>
                  </a:cubicBezTo>
                  <a:cubicBezTo>
                    <a:pt x="0" y="209"/>
                    <a:pt x="0" y="209"/>
                    <a:pt x="0" y="209"/>
                  </a:cubicBezTo>
                  <a:cubicBezTo>
                    <a:pt x="270" y="365"/>
                    <a:pt x="270" y="365"/>
                    <a:pt x="270" y="365"/>
                  </a:cubicBezTo>
                  <a:cubicBezTo>
                    <a:pt x="277" y="353"/>
                    <a:pt x="277" y="353"/>
                    <a:pt x="277" y="353"/>
                  </a:cubicBezTo>
                  <a:cubicBezTo>
                    <a:pt x="291" y="327"/>
                    <a:pt x="307" y="300"/>
                    <a:pt x="322" y="27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98" name="Google Shape;1398;p49"/>
            <p:cNvSpPr/>
            <p:nvPr/>
          </p:nvSpPr>
          <p:spPr>
            <a:xfrm>
              <a:off x="10116279" y="1345184"/>
              <a:ext cx="152580" cy="267681"/>
            </a:xfrm>
            <a:custGeom>
              <a:avLst/>
              <a:gdLst/>
              <a:ahLst/>
              <a:cxnLst/>
              <a:rect l="l" t="t" r="r" b="b"/>
              <a:pathLst>
                <a:path w="267" h="468" extrusionOk="0">
                  <a:moveTo>
                    <a:pt x="267" y="468"/>
                  </a:moveTo>
                  <a:cubicBezTo>
                    <a:pt x="267" y="0"/>
                    <a:pt x="267" y="0"/>
                    <a:pt x="267" y="0"/>
                  </a:cubicBezTo>
                  <a:cubicBezTo>
                    <a:pt x="0" y="153"/>
                    <a:pt x="0" y="153"/>
                    <a:pt x="0" y="153"/>
                  </a:cubicBezTo>
                  <a:cubicBezTo>
                    <a:pt x="21" y="190"/>
                    <a:pt x="42" y="229"/>
                    <a:pt x="61" y="272"/>
                  </a:cubicBezTo>
                  <a:cubicBezTo>
                    <a:pt x="75" y="304"/>
                    <a:pt x="83" y="346"/>
                    <a:pt x="90" y="383"/>
                  </a:cubicBezTo>
                  <a:cubicBezTo>
                    <a:pt x="92" y="398"/>
                    <a:pt x="95" y="411"/>
                    <a:pt x="98" y="424"/>
                  </a:cubicBezTo>
                  <a:cubicBezTo>
                    <a:pt x="105" y="457"/>
                    <a:pt x="116" y="466"/>
                    <a:pt x="151" y="467"/>
                  </a:cubicBezTo>
                  <a:cubicBezTo>
                    <a:pt x="157" y="468"/>
                    <a:pt x="157" y="468"/>
                    <a:pt x="157" y="468"/>
                  </a:cubicBezTo>
                  <a:cubicBezTo>
                    <a:pt x="185" y="468"/>
                    <a:pt x="185" y="468"/>
                    <a:pt x="185" y="468"/>
                  </a:cubicBezTo>
                  <a:cubicBezTo>
                    <a:pt x="237" y="468"/>
                    <a:pt x="237" y="468"/>
                    <a:pt x="237" y="468"/>
                  </a:cubicBezTo>
                  <a:cubicBezTo>
                    <a:pt x="247" y="468"/>
                    <a:pt x="257" y="468"/>
                    <a:pt x="267" y="46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99" name="Google Shape;1399;p49"/>
            <p:cNvSpPr/>
            <p:nvPr/>
          </p:nvSpPr>
          <p:spPr>
            <a:xfrm>
              <a:off x="10276400" y="1345184"/>
              <a:ext cx="154798" cy="267681"/>
            </a:xfrm>
            <a:custGeom>
              <a:avLst/>
              <a:gdLst/>
              <a:ahLst/>
              <a:cxnLst/>
              <a:rect l="l" t="t" r="r" b="b"/>
              <a:pathLst>
                <a:path w="271" h="468" extrusionOk="0">
                  <a:moveTo>
                    <a:pt x="174" y="424"/>
                  </a:moveTo>
                  <a:cubicBezTo>
                    <a:pt x="177" y="411"/>
                    <a:pt x="180" y="398"/>
                    <a:pt x="182" y="383"/>
                  </a:cubicBezTo>
                  <a:cubicBezTo>
                    <a:pt x="189" y="346"/>
                    <a:pt x="197" y="304"/>
                    <a:pt x="211" y="272"/>
                  </a:cubicBezTo>
                  <a:cubicBezTo>
                    <a:pt x="230" y="229"/>
                    <a:pt x="251" y="191"/>
                    <a:pt x="271" y="156"/>
                  </a:cubicBezTo>
                  <a:cubicBezTo>
                    <a:pt x="0" y="0"/>
                    <a:pt x="0" y="0"/>
                    <a:pt x="0" y="0"/>
                  </a:cubicBezTo>
                  <a:cubicBezTo>
                    <a:pt x="0" y="467"/>
                    <a:pt x="0" y="467"/>
                    <a:pt x="0" y="467"/>
                  </a:cubicBezTo>
                  <a:cubicBezTo>
                    <a:pt x="5" y="467"/>
                    <a:pt x="5" y="467"/>
                    <a:pt x="5" y="467"/>
                  </a:cubicBezTo>
                  <a:cubicBezTo>
                    <a:pt x="5" y="468"/>
                    <a:pt x="5" y="468"/>
                    <a:pt x="5" y="468"/>
                  </a:cubicBezTo>
                  <a:cubicBezTo>
                    <a:pt x="5" y="468"/>
                    <a:pt x="5" y="468"/>
                    <a:pt x="5" y="468"/>
                  </a:cubicBezTo>
                  <a:cubicBezTo>
                    <a:pt x="15" y="468"/>
                    <a:pt x="25" y="468"/>
                    <a:pt x="36" y="468"/>
                  </a:cubicBezTo>
                  <a:cubicBezTo>
                    <a:pt x="42" y="467"/>
                    <a:pt x="42" y="467"/>
                    <a:pt x="42" y="467"/>
                  </a:cubicBezTo>
                  <a:cubicBezTo>
                    <a:pt x="94" y="468"/>
                    <a:pt x="94" y="468"/>
                    <a:pt x="94" y="468"/>
                  </a:cubicBezTo>
                  <a:cubicBezTo>
                    <a:pt x="101" y="468"/>
                    <a:pt x="108" y="468"/>
                    <a:pt x="115" y="467"/>
                  </a:cubicBezTo>
                  <a:cubicBezTo>
                    <a:pt x="157" y="467"/>
                    <a:pt x="167" y="456"/>
                    <a:pt x="174" y="424"/>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400" name="Google Shape;1400;p49"/>
          <p:cNvGrpSpPr/>
          <p:nvPr/>
        </p:nvGrpSpPr>
        <p:grpSpPr>
          <a:xfrm>
            <a:off x="2993392" y="843244"/>
            <a:ext cx="369868" cy="445629"/>
            <a:chOff x="3554761" y="1011374"/>
            <a:chExt cx="597525" cy="719918"/>
          </a:xfrm>
        </p:grpSpPr>
        <p:sp>
          <p:nvSpPr>
            <p:cNvPr id="1401" name="Google Shape;1401;p49"/>
            <p:cNvSpPr/>
            <p:nvPr/>
          </p:nvSpPr>
          <p:spPr>
            <a:xfrm>
              <a:off x="3615879" y="1376596"/>
              <a:ext cx="441685" cy="354696"/>
            </a:xfrm>
            <a:custGeom>
              <a:avLst/>
              <a:gdLst/>
              <a:ahLst/>
              <a:cxnLst/>
              <a:rect l="l" t="t" r="r" b="b"/>
              <a:pathLst>
                <a:path w="797" h="638" extrusionOk="0">
                  <a:moveTo>
                    <a:pt x="674" y="281"/>
                  </a:moveTo>
                  <a:cubicBezTo>
                    <a:pt x="667" y="288"/>
                    <a:pt x="658" y="291"/>
                    <a:pt x="648" y="290"/>
                  </a:cubicBezTo>
                  <a:cubicBezTo>
                    <a:pt x="634" y="289"/>
                    <a:pt x="620" y="281"/>
                    <a:pt x="608" y="269"/>
                  </a:cubicBezTo>
                  <a:cubicBezTo>
                    <a:pt x="595" y="257"/>
                    <a:pt x="588" y="243"/>
                    <a:pt x="586" y="228"/>
                  </a:cubicBezTo>
                  <a:cubicBezTo>
                    <a:pt x="585" y="219"/>
                    <a:pt x="589" y="209"/>
                    <a:pt x="595" y="202"/>
                  </a:cubicBezTo>
                  <a:cubicBezTo>
                    <a:pt x="602" y="195"/>
                    <a:pt x="612" y="192"/>
                    <a:pt x="622" y="193"/>
                  </a:cubicBezTo>
                  <a:cubicBezTo>
                    <a:pt x="433" y="4"/>
                    <a:pt x="433" y="4"/>
                    <a:pt x="433" y="4"/>
                  </a:cubicBezTo>
                  <a:cubicBezTo>
                    <a:pt x="429" y="0"/>
                    <a:pt x="423" y="0"/>
                    <a:pt x="419" y="4"/>
                  </a:cubicBezTo>
                  <a:cubicBezTo>
                    <a:pt x="216" y="207"/>
                    <a:pt x="216" y="207"/>
                    <a:pt x="216" y="207"/>
                  </a:cubicBezTo>
                  <a:cubicBezTo>
                    <a:pt x="214" y="209"/>
                    <a:pt x="212" y="210"/>
                    <a:pt x="209" y="210"/>
                  </a:cubicBezTo>
                  <a:cubicBezTo>
                    <a:pt x="208" y="210"/>
                    <a:pt x="206" y="210"/>
                    <a:pt x="205" y="209"/>
                  </a:cubicBezTo>
                  <a:cubicBezTo>
                    <a:pt x="201" y="204"/>
                    <a:pt x="197" y="200"/>
                    <a:pt x="198" y="193"/>
                  </a:cubicBezTo>
                  <a:cubicBezTo>
                    <a:pt x="199" y="190"/>
                    <a:pt x="200" y="186"/>
                    <a:pt x="201" y="182"/>
                  </a:cubicBezTo>
                  <a:cubicBezTo>
                    <a:pt x="204" y="171"/>
                    <a:pt x="195" y="161"/>
                    <a:pt x="184" y="162"/>
                  </a:cubicBezTo>
                  <a:cubicBezTo>
                    <a:pt x="172" y="163"/>
                    <a:pt x="161" y="170"/>
                    <a:pt x="153" y="179"/>
                  </a:cubicBezTo>
                  <a:cubicBezTo>
                    <a:pt x="144" y="187"/>
                    <a:pt x="137" y="198"/>
                    <a:pt x="136" y="210"/>
                  </a:cubicBezTo>
                  <a:cubicBezTo>
                    <a:pt x="135" y="221"/>
                    <a:pt x="145" y="230"/>
                    <a:pt x="156" y="227"/>
                  </a:cubicBezTo>
                  <a:cubicBezTo>
                    <a:pt x="160" y="226"/>
                    <a:pt x="164" y="225"/>
                    <a:pt x="167" y="224"/>
                  </a:cubicBezTo>
                  <a:cubicBezTo>
                    <a:pt x="174" y="223"/>
                    <a:pt x="178" y="227"/>
                    <a:pt x="183" y="231"/>
                  </a:cubicBezTo>
                  <a:cubicBezTo>
                    <a:pt x="184" y="232"/>
                    <a:pt x="184" y="234"/>
                    <a:pt x="184" y="235"/>
                  </a:cubicBezTo>
                  <a:cubicBezTo>
                    <a:pt x="184" y="237"/>
                    <a:pt x="183" y="240"/>
                    <a:pt x="181" y="242"/>
                  </a:cubicBezTo>
                  <a:cubicBezTo>
                    <a:pt x="4" y="419"/>
                    <a:pt x="4" y="419"/>
                    <a:pt x="4" y="419"/>
                  </a:cubicBezTo>
                  <a:cubicBezTo>
                    <a:pt x="0" y="423"/>
                    <a:pt x="1" y="427"/>
                    <a:pt x="2" y="430"/>
                  </a:cubicBezTo>
                  <a:cubicBezTo>
                    <a:pt x="32" y="483"/>
                    <a:pt x="232" y="420"/>
                    <a:pt x="247" y="435"/>
                  </a:cubicBezTo>
                  <a:cubicBezTo>
                    <a:pt x="274" y="459"/>
                    <a:pt x="244" y="530"/>
                    <a:pt x="258" y="554"/>
                  </a:cubicBezTo>
                  <a:cubicBezTo>
                    <a:pt x="279" y="589"/>
                    <a:pt x="609" y="638"/>
                    <a:pt x="773" y="524"/>
                  </a:cubicBezTo>
                  <a:cubicBezTo>
                    <a:pt x="797" y="507"/>
                    <a:pt x="779" y="460"/>
                    <a:pt x="781" y="357"/>
                  </a:cubicBezTo>
                  <a:cubicBezTo>
                    <a:pt x="781" y="354"/>
                    <a:pt x="780" y="352"/>
                    <a:pt x="779" y="350"/>
                  </a:cubicBezTo>
                  <a:cubicBezTo>
                    <a:pt x="683" y="255"/>
                    <a:pt x="683" y="255"/>
                    <a:pt x="683" y="255"/>
                  </a:cubicBezTo>
                  <a:cubicBezTo>
                    <a:pt x="684" y="265"/>
                    <a:pt x="681" y="274"/>
                    <a:pt x="674" y="28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02" name="Google Shape;1402;p49"/>
            <p:cNvSpPr/>
            <p:nvPr/>
          </p:nvSpPr>
          <p:spPr>
            <a:xfrm>
              <a:off x="3554761" y="1164199"/>
              <a:ext cx="288366" cy="430478"/>
            </a:xfrm>
            <a:custGeom>
              <a:avLst/>
              <a:gdLst/>
              <a:ahLst/>
              <a:cxnLst/>
              <a:rect l="l" t="t" r="r" b="b"/>
              <a:pathLst>
                <a:path w="520" h="774" extrusionOk="0">
                  <a:moveTo>
                    <a:pt x="2" y="460"/>
                  </a:moveTo>
                  <a:cubicBezTo>
                    <a:pt x="0" y="499"/>
                    <a:pt x="80" y="515"/>
                    <a:pt x="94" y="542"/>
                  </a:cubicBezTo>
                  <a:cubicBezTo>
                    <a:pt x="100" y="554"/>
                    <a:pt x="83" y="580"/>
                    <a:pt x="84" y="597"/>
                  </a:cubicBezTo>
                  <a:cubicBezTo>
                    <a:pt x="86" y="610"/>
                    <a:pt x="125" y="626"/>
                    <a:pt x="125" y="626"/>
                  </a:cubicBezTo>
                  <a:cubicBezTo>
                    <a:pt x="125" y="626"/>
                    <a:pt x="97" y="652"/>
                    <a:pt x="96" y="664"/>
                  </a:cubicBezTo>
                  <a:cubicBezTo>
                    <a:pt x="95" y="679"/>
                    <a:pt x="121" y="701"/>
                    <a:pt x="122" y="716"/>
                  </a:cubicBezTo>
                  <a:cubicBezTo>
                    <a:pt x="122" y="723"/>
                    <a:pt x="116" y="737"/>
                    <a:pt x="111" y="754"/>
                  </a:cubicBezTo>
                  <a:cubicBezTo>
                    <a:pt x="108" y="767"/>
                    <a:pt x="114" y="774"/>
                    <a:pt x="127" y="763"/>
                  </a:cubicBezTo>
                  <a:cubicBezTo>
                    <a:pt x="265" y="624"/>
                    <a:pt x="265" y="624"/>
                    <a:pt x="265" y="624"/>
                  </a:cubicBezTo>
                  <a:cubicBezTo>
                    <a:pt x="255" y="626"/>
                    <a:pt x="246" y="622"/>
                    <a:pt x="239" y="615"/>
                  </a:cubicBezTo>
                  <a:cubicBezTo>
                    <a:pt x="232" y="609"/>
                    <a:pt x="229" y="599"/>
                    <a:pt x="230" y="589"/>
                  </a:cubicBezTo>
                  <a:cubicBezTo>
                    <a:pt x="231" y="575"/>
                    <a:pt x="239" y="561"/>
                    <a:pt x="251" y="549"/>
                  </a:cubicBezTo>
                  <a:cubicBezTo>
                    <a:pt x="263" y="536"/>
                    <a:pt x="277" y="529"/>
                    <a:pt x="292" y="528"/>
                  </a:cubicBezTo>
                  <a:cubicBezTo>
                    <a:pt x="301" y="527"/>
                    <a:pt x="311" y="530"/>
                    <a:pt x="318" y="537"/>
                  </a:cubicBezTo>
                  <a:cubicBezTo>
                    <a:pt x="324" y="544"/>
                    <a:pt x="328" y="553"/>
                    <a:pt x="326" y="563"/>
                  </a:cubicBezTo>
                  <a:cubicBezTo>
                    <a:pt x="516" y="374"/>
                    <a:pt x="516" y="374"/>
                    <a:pt x="516" y="374"/>
                  </a:cubicBezTo>
                  <a:cubicBezTo>
                    <a:pt x="520" y="370"/>
                    <a:pt x="520" y="364"/>
                    <a:pt x="516" y="361"/>
                  </a:cubicBezTo>
                  <a:cubicBezTo>
                    <a:pt x="313" y="157"/>
                    <a:pt x="313" y="157"/>
                    <a:pt x="313" y="157"/>
                  </a:cubicBezTo>
                  <a:cubicBezTo>
                    <a:pt x="311" y="155"/>
                    <a:pt x="310" y="153"/>
                    <a:pt x="310" y="150"/>
                  </a:cubicBezTo>
                  <a:cubicBezTo>
                    <a:pt x="310" y="149"/>
                    <a:pt x="310" y="148"/>
                    <a:pt x="311" y="147"/>
                  </a:cubicBezTo>
                  <a:cubicBezTo>
                    <a:pt x="316" y="142"/>
                    <a:pt x="320" y="138"/>
                    <a:pt x="327" y="139"/>
                  </a:cubicBezTo>
                  <a:cubicBezTo>
                    <a:pt x="330" y="140"/>
                    <a:pt x="334" y="141"/>
                    <a:pt x="338" y="142"/>
                  </a:cubicBezTo>
                  <a:cubicBezTo>
                    <a:pt x="349" y="145"/>
                    <a:pt x="359" y="137"/>
                    <a:pt x="358" y="125"/>
                  </a:cubicBezTo>
                  <a:cubicBezTo>
                    <a:pt x="357" y="114"/>
                    <a:pt x="350" y="102"/>
                    <a:pt x="341" y="94"/>
                  </a:cubicBezTo>
                  <a:cubicBezTo>
                    <a:pt x="333" y="86"/>
                    <a:pt x="322" y="79"/>
                    <a:pt x="310" y="78"/>
                  </a:cubicBezTo>
                  <a:cubicBezTo>
                    <a:pt x="299" y="77"/>
                    <a:pt x="290" y="86"/>
                    <a:pt x="293" y="98"/>
                  </a:cubicBezTo>
                  <a:cubicBezTo>
                    <a:pt x="294" y="101"/>
                    <a:pt x="295" y="105"/>
                    <a:pt x="296" y="109"/>
                  </a:cubicBezTo>
                  <a:cubicBezTo>
                    <a:pt x="297" y="116"/>
                    <a:pt x="293" y="120"/>
                    <a:pt x="289" y="124"/>
                  </a:cubicBezTo>
                  <a:cubicBezTo>
                    <a:pt x="288" y="125"/>
                    <a:pt x="286" y="125"/>
                    <a:pt x="285" y="126"/>
                  </a:cubicBezTo>
                  <a:cubicBezTo>
                    <a:pt x="282" y="126"/>
                    <a:pt x="280" y="125"/>
                    <a:pt x="278" y="123"/>
                  </a:cubicBezTo>
                  <a:cubicBezTo>
                    <a:pt x="161" y="5"/>
                    <a:pt x="161" y="5"/>
                    <a:pt x="161" y="5"/>
                  </a:cubicBezTo>
                  <a:cubicBezTo>
                    <a:pt x="156" y="0"/>
                    <a:pt x="148" y="2"/>
                    <a:pt x="145" y="8"/>
                  </a:cubicBezTo>
                  <a:cubicBezTo>
                    <a:pt x="123" y="60"/>
                    <a:pt x="112" y="112"/>
                    <a:pt x="107" y="154"/>
                  </a:cubicBezTo>
                  <a:cubicBezTo>
                    <a:pt x="101" y="202"/>
                    <a:pt x="132" y="236"/>
                    <a:pt x="129" y="263"/>
                  </a:cubicBezTo>
                  <a:cubicBezTo>
                    <a:pt x="123" y="317"/>
                    <a:pt x="5" y="401"/>
                    <a:pt x="2" y="460"/>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03" name="Google Shape;1403;p49"/>
            <p:cNvSpPr/>
            <p:nvPr/>
          </p:nvSpPr>
          <p:spPr>
            <a:xfrm>
              <a:off x="3860350" y="1126940"/>
              <a:ext cx="291937" cy="427110"/>
            </a:xfrm>
            <a:custGeom>
              <a:avLst/>
              <a:gdLst/>
              <a:ahLst/>
              <a:cxnLst/>
              <a:rect l="l" t="t" r="r" b="b"/>
              <a:pathLst>
                <a:path w="527" h="768" extrusionOk="0">
                  <a:moveTo>
                    <a:pt x="281" y="185"/>
                  </a:moveTo>
                  <a:cubicBezTo>
                    <a:pt x="288" y="191"/>
                    <a:pt x="291" y="201"/>
                    <a:pt x="290" y="211"/>
                  </a:cubicBezTo>
                  <a:cubicBezTo>
                    <a:pt x="289" y="225"/>
                    <a:pt x="281" y="239"/>
                    <a:pt x="269" y="251"/>
                  </a:cubicBezTo>
                  <a:cubicBezTo>
                    <a:pt x="257" y="264"/>
                    <a:pt x="242" y="271"/>
                    <a:pt x="228" y="273"/>
                  </a:cubicBezTo>
                  <a:cubicBezTo>
                    <a:pt x="218" y="274"/>
                    <a:pt x="209" y="270"/>
                    <a:pt x="202" y="264"/>
                  </a:cubicBezTo>
                  <a:cubicBezTo>
                    <a:pt x="195" y="257"/>
                    <a:pt x="192" y="247"/>
                    <a:pt x="193" y="237"/>
                  </a:cubicBezTo>
                  <a:cubicBezTo>
                    <a:pt x="4" y="426"/>
                    <a:pt x="4" y="426"/>
                    <a:pt x="4" y="426"/>
                  </a:cubicBezTo>
                  <a:cubicBezTo>
                    <a:pt x="0" y="430"/>
                    <a:pt x="0" y="436"/>
                    <a:pt x="4" y="440"/>
                  </a:cubicBezTo>
                  <a:cubicBezTo>
                    <a:pt x="207" y="643"/>
                    <a:pt x="207" y="643"/>
                    <a:pt x="207" y="643"/>
                  </a:cubicBezTo>
                  <a:cubicBezTo>
                    <a:pt x="209" y="645"/>
                    <a:pt x="210" y="647"/>
                    <a:pt x="210" y="650"/>
                  </a:cubicBezTo>
                  <a:cubicBezTo>
                    <a:pt x="210" y="651"/>
                    <a:pt x="209" y="653"/>
                    <a:pt x="208" y="654"/>
                  </a:cubicBezTo>
                  <a:cubicBezTo>
                    <a:pt x="204" y="658"/>
                    <a:pt x="200" y="662"/>
                    <a:pt x="193" y="661"/>
                  </a:cubicBezTo>
                  <a:cubicBezTo>
                    <a:pt x="189" y="660"/>
                    <a:pt x="186" y="659"/>
                    <a:pt x="182" y="658"/>
                  </a:cubicBezTo>
                  <a:cubicBezTo>
                    <a:pt x="171" y="655"/>
                    <a:pt x="161" y="664"/>
                    <a:pt x="162" y="675"/>
                  </a:cubicBezTo>
                  <a:cubicBezTo>
                    <a:pt x="163" y="687"/>
                    <a:pt x="170" y="698"/>
                    <a:pt x="179" y="706"/>
                  </a:cubicBezTo>
                  <a:cubicBezTo>
                    <a:pt x="187" y="715"/>
                    <a:pt x="198" y="722"/>
                    <a:pt x="209" y="723"/>
                  </a:cubicBezTo>
                  <a:cubicBezTo>
                    <a:pt x="221" y="724"/>
                    <a:pt x="229" y="714"/>
                    <a:pt x="227" y="703"/>
                  </a:cubicBezTo>
                  <a:cubicBezTo>
                    <a:pt x="226" y="699"/>
                    <a:pt x="224" y="695"/>
                    <a:pt x="224" y="691"/>
                  </a:cubicBezTo>
                  <a:cubicBezTo>
                    <a:pt x="222" y="685"/>
                    <a:pt x="226" y="681"/>
                    <a:pt x="231" y="676"/>
                  </a:cubicBezTo>
                  <a:cubicBezTo>
                    <a:pt x="232" y="675"/>
                    <a:pt x="233" y="675"/>
                    <a:pt x="235" y="675"/>
                  </a:cubicBezTo>
                  <a:cubicBezTo>
                    <a:pt x="237" y="675"/>
                    <a:pt x="240" y="676"/>
                    <a:pt x="241" y="677"/>
                  </a:cubicBezTo>
                  <a:cubicBezTo>
                    <a:pt x="326" y="763"/>
                    <a:pt x="326" y="763"/>
                    <a:pt x="326" y="763"/>
                  </a:cubicBezTo>
                  <a:cubicBezTo>
                    <a:pt x="332" y="768"/>
                    <a:pt x="342" y="765"/>
                    <a:pt x="343" y="757"/>
                  </a:cubicBezTo>
                  <a:cubicBezTo>
                    <a:pt x="344" y="735"/>
                    <a:pt x="347" y="712"/>
                    <a:pt x="350" y="686"/>
                  </a:cubicBezTo>
                  <a:cubicBezTo>
                    <a:pt x="365" y="585"/>
                    <a:pt x="409" y="509"/>
                    <a:pt x="453" y="420"/>
                  </a:cubicBezTo>
                  <a:cubicBezTo>
                    <a:pt x="488" y="349"/>
                    <a:pt x="527" y="147"/>
                    <a:pt x="441" y="6"/>
                  </a:cubicBezTo>
                  <a:cubicBezTo>
                    <a:pt x="438" y="1"/>
                    <a:pt x="430" y="0"/>
                    <a:pt x="426" y="4"/>
                  </a:cubicBezTo>
                  <a:cubicBezTo>
                    <a:pt x="254" y="176"/>
                    <a:pt x="254" y="176"/>
                    <a:pt x="254" y="176"/>
                  </a:cubicBezTo>
                  <a:cubicBezTo>
                    <a:pt x="264" y="175"/>
                    <a:pt x="274" y="178"/>
                    <a:pt x="281" y="185"/>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04" name="Google Shape;1404;p49"/>
            <p:cNvSpPr/>
            <p:nvPr/>
          </p:nvSpPr>
          <p:spPr>
            <a:xfrm>
              <a:off x="3644023" y="1011374"/>
              <a:ext cx="449665" cy="347961"/>
            </a:xfrm>
            <a:custGeom>
              <a:avLst/>
              <a:gdLst/>
              <a:ahLst/>
              <a:cxnLst/>
              <a:rect l="l" t="t" r="r" b="b"/>
              <a:pathLst>
                <a:path w="811" h="626" extrusionOk="0">
                  <a:moveTo>
                    <a:pt x="126" y="345"/>
                  </a:moveTo>
                  <a:cubicBezTo>
                    <a:pt x="132" y="338"/>
                    <a:pt x="142" y="335"/>
                    <a:pt x="151" y="336"/>
                  </a:cubicBezTo>
                  <a:cubicBezTo>
                    <a:pt x="166" y="337"/>
                    <a:pt x="180" y="345"/>
                    <a:pt x="192" y="357"/>
                  </a:cubicBezTo>
                  <a:cubicBezTo>
                    <a:pt x="204" y="369"/>
                    <a:pt x="212" y="384"/>
                    <a:pt x="213" y="398"/>
                  </a:cubicBezTo>
                  <a:cubicBezTo>
                    <a:pt x="214" y="408"/>
                    <a:pt x="211" y="417"/>
                    <a:pt x="204" y="424"/>
                  </a:cubicBezTo>
                  <a:cubicBezTo>
                    <a:pt x="197" y="431"/>
                    <a:pt x="188" y="434"/>
                    <a:pt x="178" y="433"/>
                  </a:cubicBezTo>
                  <a:cubicBezTo>
                    <a:pt x="367" y="622"/>
                    <a:pt x="367" y="622"/>
                    <a:pt x="367" y="622"/>
                  </a:cubicBezTo>
                  <a:cubicBezTo>
                    <a:pt x="371" y="626"/>
                    <a:pt x="377" y="626"/>
                    <a:pt x="380" y="622"/>
                  </a:cubicBezTo>
                  <a:cubicBezTo>
                    <a:pt x="584" y="419"/>
                    <a:pt x="584" y="419"/>
                    <a:pt x="584" y="419"/>
                  </a:cubicBezTo>
                  <a:cubicBezTo>
                    <a:pt x="586" y="417"/>
                    <a:pt x="588" y="416"/>
                    <a:pt x="591" y="416"/>
                  </a:cubicBezTo>
                  <a:cubicBezTo>
                    <a:pt x="592" y="416"/>
                    <a:pt x="593" y="417"/>
                    <a:pt x="594" y="418"/>
                  </a:cubicBezTo>
                  <a:cubicBezTo>
                    <a:pt x="599" y="422"/>
                    <a:pt x="603" y="426"/>
                    <a:pt x="602" y="433"/>
                  </a:cubicBezTo>
                  <a:cubicBezTo>
                    <a:pt x="601" y="437"/>
                    <a:pt x="600" y="440"/>
                    <a:pt x="599" y="444"/>
                  </a:cubicBezTo>
                  <a:cubicBezTo>
                    <a:pt x="596" y="455"/>
                    <a:pt x="604" y="465"/>
                    <a:pt x="616" y="464"/>
                  </a:cubicBezTo>
                  <a:cubicBezTo>
                    <a:pt x="627" y="463"/>
                    <a:pt x="639" y="456"/>
                    <a:pt x="647" y="447"/>
                  </a:cubicBezTo>
                  <a:cubicBezTo>
                    <a:pt x="655" y="439"/>
                    <a:pt x="662" y="428"/>
                    <a:pt x="663" y="417"/>
                  </a:cubicBezTo>
                  <a:cubicBezTo>
                    <a:pt x="664" y="405"/>
                    <a:pt x="655" y="397"/>
                    <a:pt x="643" y="399"/>
                  </a:cubicBezTo>
                  <a:cubicBezTo>
                    <a:pt x="640" y="400"/>
                    <a:pt x="636" y="402"/>
                    <a:pt x="632" y="402"/>
                  </a:cubicBezTo>
                  <a:cubicBezTo>
                    <a:pt x="625" y="404"/>
                    <a:pt x="621" y="400"/>
                    <a:pt x="617" y="395"/>
                  </a:cubicBezTo>
                  <a:cubicBezTo>
                    <a:pt x="616" y="394"/>
                    <a:pt x="616" y="393"/>
                    <a:pt x="615" y="391"/>
                  </a:cubicBezTo>
                  <a:cubicBezTo>
                    <a:pt x="615" y="389"/>
                    <a:pt x="616" y="386"/>
                    <a:pt x="618" y="385"/>
                  </a:cubicBezTo>
                  <a:cubicBezTo>
                    <a:pt x="808" y="195"/>
                    <a:pt x="808" y="195"/>
                    <a:pt x="808" y="195"/>
                  </a:cubicBezTo>
                  <a:cubicBezTo>
                    <a:pt x="811" y="192"/>
                    <a:pt x="811" y="186"/>
                    <a:pt x="808" y="182"/>
                  </a:cubicBezTo>
                  <a:cubicBezTo>
                    <a:pt x="785" y="154"/>
                    <a:pt x="755" y="129"/>
                    <a:pt x="717" y="109"/>
                  </a:cubicBezTo>
                  <a:cubicBezTo>
                    <a:pt x="500" y="0"/>
                    <a:pt x="284" y="20"/>
                    <a:pt x="170" y="80"/>
                  </a:cubicBezTo>
                  <a:cubicBezTo>
                    <a:pt x="88" y="123"/>
                    <a:pt x="36" y="184"/>
                    <a:pt x="2" y="247"/>
                  </a:cubicBezTo>
                  <a:cubicBezTo>
                    <a:pt x="0" y="251"/>
                    <a:pt x="0" y="255"/>
                    <a:pt x="3" y="258"/>
                  </a:cubicBezTo>
                  <a:cubicBezTo>
                    <a:pt x="117" y="372"/>
                    <a:pt x="117" y="372"/>
                    <a:pt x="117" y="372"/>
                  </a:cubicBezTo>
                  <a:cubicBezTo>
                    <a:pt x="115" y="362"/>
                    <a:pt x="119" y="352"/>
                    <a:pt x="126" y="345"/>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405" name="Google Shape;1405;p49"/>
          <p:cNvGrpSpPr/>
          <p:nvPr/>
        </p:nvGrpSpPr>
        <p:grpSpPr>
          <a:xfrm>
            <a:off x="3603122" y="843032"/>
            <a:ext cx="370755" cy="445841"/>
            <a:chOff x="4539787" y="1011032"/>
            <a:chExt cx="598958" cy="720261"/>
          </a:xfrm>
        </p:grpSpPr>
        <p:sp>
          <p:nvSpPr>
            <p:cNvPr id="1406" name="Google Shape;1406;p49"/>
            <p:cNvSpPr/>
            <p:nvPr/>
          </p:nvSpPr>
          <p:spPr>
            <a:xfrm>
              <a:off x="4849480" y="1011032"/>
              <a:ext cx="289264" cy="340491"/>
            </a:xfrm>
            <a:custGeom>
              <a:avLst/>
              <a:gdLst/>
              <a:ahLst/>
              <a:cxnLst/>
              <a:rect l="l" t="t" r="r" b="b"/>
              <a:pathLst>
                <a:path w="518" h="610" extrusionOk="0">
                  <a:moveTo>
                    <a:pt x="26" y="275"/>
                  </a:moveTo>
                  <a:cubicBezTo>
                    <a:pt x="36" y="275"/>
                    <a:pt x="45" y="280"/>
                    <a:pt x="51" y="287"/>
                  </a:cubicBezTo>
                  <a:cubicBezTo>
                    <a:pt x="61" y="299"/>
                    <a:pt x="66" y="315"/>
                    <a:pt x="65" y="332"/>
                  </a:cubicBezTo>
                  <a:cubicBezTo>
                    <a:pt x="66" y="350"/>
                    <a:pt x="61" y="366"/>
                    <a:pt x="51" y="377"/>
                  </a:cubicBezTo>
                  <a:cubicBezTo>
                    <a:pt x="45" y="384"/>
                    <a:pt x="36" y="389"/>
                    <a:pt x="26" y="389"/>
                  </a:cubicBezTo>
                  <a:cubicBezTo>
                    <a:pt x="16" y="389"/>
                    <a:pt x="7" y="384"/>
                    <a:pt x="0" y="376"/>
                  </a:cubicBezTo>
                  <a:cubicBezTo>
                    <a:pt x="0" y="603"/>
                    <a:pt x="0" y="603"/>
                    <a:pt x="0" y="603"/>
                  </a:cubicBezTo>
                  <a:cubicBezTo>
                    <a:pt x="0" y="607"/>
                    <a:pt x="5" y="610"/>
                    <a:pt x="9" y="609"/>
                  </a:cubicBezTo>
                  <a:cubicBezTo>
                    <a:pt x="244" y="532"/>
                    <a:pt x="244" y="532"/>
                    <a:pt x="244" y="532"/>
                  </a:cubicBezTo>
                  <a:cubicBezTo>
                    <a:pt x="245" y="532"/>
                    <a:pt x="247" y="532"/>
                    <a:pt x="248" y="532"/>
                  </a:cubicBezTo>
                  <a:cubicBezTo>
                    <a:pt x="250" y="533"/>
                    <a:pt x="252" y="534"/>
                    <a:pt x="253" y="537"/>
                  </a:cubicBezTo>
                  <a:cubicBezTo>
                    <a:pt x="256" y="543"/>
                    <a:pt x="257" y="548"/>
                    <a:pt x="253" y="554"/>
                  </a:cubicBezTo>
                  <a:cubicBezTo>
                    <a:pt x="251" y="557"/>
                    <a:pt x="248" y="560"/>
                    <a:pt x="245" y="563"/>
                  </a:cubicBezTo>
                  <a:cubicBezTo>
                    <a:pt x="237" y="572"/>
                    <a:pt x="240" y="584"/>
                    <a:pt x="252" y="589"/>
                  </a:cubicBezTo>
                  <a:cubicBezTo>
                    <a:pt x="263" y="593"/>
                    <a:pt x="276" y="592"/>
                    <a:pt x="287" y="588"/>
                  </a:cubicBezTo>
                  <a:cubicBezTo>
                    <a:pt x="299" y="584"/>
                    <a:pt x="310" y="578"/>
                    <a:pt x="317" y="568"/>
                  </a:cubicBezTo>
                  <a:cubicBezTo>
                    <a:pt x="323" y="557"/>
                    <a:pt x="318" y="545"/>
                    <a:pt x="306" y="543"/>
                  </a:cubicBezTo>
                  <a:cubicBezTo>
                    <a:pt x="303" y="542"/>
                    <a:pt x="299" y="541"/>
                    <a:pt x="295" y="540"/>
                  </a:cubicBezTo>
                  <a:cubicBezTo>
                    <a:pt x="288" y="538"/>
                    <a:pt x="286" y="533"/>
                    <a:pt x="285" y="526"/>
                  </a:cubicBezTo>
                  <a:cubicBezTo>
                    <a:pt x="284" y="524"/>
                    <a:pt x="285" y="521"/>
                    <a:pt x="287" y="520"/>
                  </a:cubicBezTo>
                  <a:cubicBezTo>
                    <a:pt x="287" y="519"/>
                    <a:pt x="288" y="518"/>
                    <a:pt x="289" y="518"/>
                  </a:cubicBezTo>
                  <a:cubicBezTo>
                    <a:pt x="505" y="448"/>
                    <a:pt x="505" y="448"/>
                    <a:pt x="505" y="448"/>
                  </a:cubicBezTo>
                  <a:cubicBezTo>
                    <a:pt x="507" y="447"/>
                    <a:pt x="509" y="445"/>
                    <a:pt x="509" y="442"/>
                  </a:cubicBezTo>
                  <a:cubicBezTo>
                    <a:pt x="518" y="313"/>
                    <a:pt x="487" y="155"/>
                    <a:pt x="341" y="81"/>
                  </a:cubicBezTo>
                  <a:cubicBezTo>
                    <a:pt x="224" y="22"/>
                    <a:pt x="108" y="0"/>
                    <a:pt x="7" y="2"/>
                  </a:cubicBezTo>
                  <a:cubicBezTo>
                    <a:pt x="3" y="2"/>
                    <a:pt x="0" y="5"/>
                    <a:pt x="0" y="8"/>
                  </a:cubicBezTo>
                  <a:cubicBezTo>
                    <a:pt x="0" y="288"/>
                    <a:pt x="0" y="288"/>
                    <a:pt x="0" y="288"/>
                  </a:cubicBezTo>
                  <a:cubicBezTo>
                    <a:pt x="7" y="280"/>
                    <a:pt x="16" y="275"/>
                    <a:pt x="26" y="275"/>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07" name="Google Shape;1407;p49"/>
            <p:cNvSpPr/>
            <p:nvPr/>
          </p:nvSpPr>
          <p:spPr>
            <a:xfrm>
              <a:off x="4599335" y="1012768"/>
              <a:ext cx="277094" cy="339188"/>
            </a:xfrm>
            <a:custGeom>
              <a:avLst/>
              <a:gdLst/>
              <a:ahLst/>
              <a:cxnLst/>
              <a:rect l="l" t="t" r="r" b="b"/>
              <a:pathLst>
                <a:path w="496" h="608" extrusionOk="0">
                  <a:moveTo>
                    <a:pt x="118" y="481"/>
                  </a:moveTo>
                  <a:cubicBezTo>
                    <a:pt x="121" y="472"/>
                    <a:pt x="128" y="464"/>
                    <a:pt x="137" y="461"/>
                  </a:cubicBezTo>
                  <a:cubicBezTo>
                    <a:pt x="151" y="455"/>
                    <a:pt x="168" y="455"/>
                    <a:pt x="184" y="461"/>
                  </a:cubicBezTo>
                  <a:cubicBezTo>
                    <a:pt x="201" y="466"/>
                    <a:pt x="215" y="476"/>
                    <a:pt x="222" y="488"/>
                  </a:cubicBezTo>
                  <a:cubicBezTo>
                    <a:pt x="228" y="497"/>
                    <a:pt x="229" y="507"/>
                    <a:pt x="226" y="516"/>
                  </a:cubicBezTo>
                  <a:cubicBezTo>
                    <a:pt x="223" y="526"/>
                    <a:pt x="216" y="533"/>
                    <a:pt x="206" y="536"/>
                  </a:cubicBezTo>
                  <a:cubicBezTo>
                    <a:pt x="421" y="606"/>
                    <a:pt x="421" y="606"/>
                    <a:pt x="421" y="606"/>
                  </a:cubicBezTo>
                  <a:cubicBezTo>
                    <a:pt x="426" y="608"/>
                    <a:pt x="430" y="605"/>
                    <a:pt x="430" y="600"/>
                  </a:cubicBezTo>
                  <a:cubicBezTo>
                    <a:pt x="430" y="353"/>
                    <a:pt x="430" y="353"/>
                    <a:pt x="430" y="353"/>
                  </a:cubicBezTo>
                  <a:cubicBezTo>
                    <a:pt x="430" y="352"/>
                    <a:pt x="430" y="351"/>
                    <a:pt x="431" y="350"/>
                  </a:cubicBezTo>
                  <a:cubicBezTo>
                    <a:pt x="432" y="347"/>
                    <a:pt x="434" y="346"/>
                    <a:pt x="437" y="345"/>
                  </a:cubicBezTo>
                  <a:cubicBezTo>
                    <a:pt x="443" y="345"/>
                    <a:pt x="449" y="345"/>
                    <a:pt x="453" y="351"/>
                  </a:cubicBezTo>
                  <a:cubicBezTo>
                    <a:pt x="455" y="354"/>
                    <a:pt x="457" y="358"/>
                    <a:pt x="459" y="361"/>
                  </a:cubicBezTo>
                  <a:cubicBezTo>
                    <a:pt x="465" y="371"/>
                    <a:pt x="478" y="373"/>
                    <a:pt x="486" y="363"/>
                  </a:cubicBezTo>
                  <a:cubicBezTo>
                    <a:pt x="493" y="354"/>
                    <a:pt x="496" y="341"/>
                    <a:pt x="496" y="329"/>
                  </a:cubicBezTo>
                  <a:cubicBezTo>
                    <a:pt x="496" y="317"/>
                    <a:pt x="493" y="304"/>
                    <a:pt x="486" y="295"/>
                  </a:cubicBezTo>
                  <a:cubicBezTo>
                    <a:pt x="478" y="286"/>
                    <a:pt x="465" y="287"/>
                    <a:pt x="459" y="297"/>
                  </a:cubicBezTo>
                  <a:cubicBezTo>
                    <a:pt x="457" y="300"/>
                    <a:pt x="455" y="304"/>
                    <a:pt x="453" y="307"/>
                  </a:cubicBezTo>
                  <a:cubicBezTo>
                    <a:pt x="449" y="313"/>
                    <a:pt x="443" y="313"/>
                    <a:pt x="437" y="313"/>
                  </a:cubicBezTo>
                  <a:cubicBezTo>
                    <a:pt x="434" y="313"/>
                    <a:pt x="432" y="311"/>
                    <a:pt x="431" y="309"/>
                  </a:cubicBezTo>
                  <a:cubicBezTo>
                    <a:pt x="430" y="308"/>
                    <a:pt x="430" y="307"/>
                    <a:pt x="430" y="305"/>
                  </a:cubicBezTo>
                  <a:cubicBezTo>
                    <a:pt x="430" y="7"/>
                    <a:pt x="430" y="7"/>
                    <a:pt x="430" y="7"/>
                  </a:cubicBezTo>
                  <a:cubicBezTo>
                    <a:pt x="430" y="3"/>
                    <a:pt x="427" y="0"/>
                    <a:pt x="423" y="0"/>
                  </a:cubicBezTo>
                  <a:cubicBezTo>
                    <a:pt x="346" y="5"/>
                    <a:pt x="279" y="23"/>
                    <a:pt x="231" y="49"/>
                  </a:cubicBezTo>
                  <a:cubicBezTo>
                    <a:pt x="64" y="136"/>
                    <a:pt x="15" y="299"/>
                    <a:pt x="3" y="405"/>
                  </a:cubicBezTo>
                  <a:cubicBezTo>
                    <a:pt x="0" y="431"/>
                    <a:pt x="7" y="453"/>
                    <a:pt x="14" y="472"/>
                  </a:cubicBezTo>
                  <a:cubicBezTo>
                    <a:pt x="15" y="473"/>
                    <a:pt x="16" y="475"/>
                    <a:pt x="18" y="475"/>
                  </a:cubicBezTo>
                  <a:cubicBezTo>
                    <a:pt x="122" y="509"/>
                    <a:pt x="122" y="509"/>
                    <a:pt x="122" y="509"/>
                  </a:cubicBezTo>
                  <a:cubicBezTo>
                    <a:pt x="117" y="501"/>
                    <a:pt x="115" y="490"/>
                    <a:pt x="118" y="481"/>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08" name="Google Shape;1408;p49"/>
            <p:cNvSpPr/>
            <p:nvPr/>
          </p:nvSpPr>
          <p:spPr>
            <a:xfrm>
              <a:off x="4539787" y="1276220"/>
              <a:ext cx="295350" cy="349606"/>
            </a:xfrm>
            <a:custGeom>
              <a:avLst/>
              <a:gdLst/>
              <a:ahLst/>
              <a:cxnLst/>
              <a:rect l="l" t="t" r="r" b="b"/>
              <a:pathLst>
                <a:path w="529" h="627" extrusionOk="0">
                  <a:moveTo>
                    <a:pt x="313" y="412"/>
                  </a:moveTo>
                  <a:cubicBezTo>
                    <a:pt x="306" y="406"/>
                    <a:pt x="301" y="397"/>
                    <a:pt x="300" y="387"/>
                  </a:cubicBezTo>
                  <a:cubicBezTo>
                    <a:pt x="299" y="373"/>
                    <a:pt x="305" y="357"/>
                    <a:pt x="315" y="343"/>
                  </a:cubicBezTo>
                  <a:cubicBezTo>
                    <a:pt x="325" y="329"/>
                    <a:pt x="339" y="319"/>
                    <a:pt x="353" y="315"/>
                  </a:cubicBezTo>
                  <a:cubicBezTo>
                    <a:pt x="362" y="313"/>
                    <a:pt x="372" y="314"/>
                    <a:pt x="380" y="320"/>
                  </a:cubicBezTo>
                  <a:cubicBezTo>
                    <a:pt x="388" y="326"/>
                    <a:pt x="393" y="335"/>
                    <a:pt x="394" y="345"/>
                  </a:cubicBezTo>
                  <a:cubicBezTo>
                    <a:pt x="527" y="162"/>
                    <a:pt x="527" y="162"/>
                    <a:pt x="527" y="162"/>
                  </a:cubicBezTo>
                  <a:cubicBezTo>
                    <a:pt x="529" y="159"/>
                    <a:pt x="528" y="153"/>
                    <a:pt x="523" y="152"/>
                  </a:cubicBezTo>
                  <a:cubicBezTo>
                    <a:pt x="288" y="76"/>
                    <a:pt x="288" y="76"/>
                    <a:pt x="288" y="76"/>
                  </a:cubicBezTo>
                  <a:cubicBezTo>
                    <a:pt x="287" y="75"/>
                    <a:pt x="286" y="75"/>
                    <a:pt x="285" y="74"/>
                  </a:cubicBezTo>
                  <a:cubicBezTo>
                    <a:pt x="284" y="72"/>
                    <a:pt x="282" y="70"/>
                    <a:pt x="283" y="67"/>
                  </a:cubicBezTo>
                  <a:cubicBezTo>
                    <a:pt x="285" y="61"/>
                    <a:pt x="287" y="55"/>
                    <a:pt x="294" y="53"/>
                  </a:cubicBezTo>
                  <a:cubicBezTo>
                    <a:pt x="297" y="52"/>
                    <a:pt x="301" y="52"/>
                    <a:pt x="305" y="51"/>
                  </a:cubicBezTo>
                  <a:cubicBezTo>
                    <a:pt x="317" y="48"/>
                    <a:pt x="322" y="36"/>
                    <a:pt x="315" y="26"/>
                  </a:cubicBezTo>
                  <a:cubicBezTo>
                    <a:pt x="309" y="16"/>
                    <a:pt x="297" y="9"/>
                    <a:pt x="286" y="6"/>
                  </a:cubicBezTo>
                  <a:cubicBezTo>
                    <a:pt x="274" y="2"/>
                    <a:pt x="261" y="0"/>
                    <a:pt x="250" y="5"/>
                  </a:cubicBezTo>
                  <a:cubicBezTo>
                    <a:pt x="239" y="9"/>
                    <a:pt x="236" y="22"/>
                    <a:pt x="244" y="31"/>
                  </a:cubicBezTo>
                  <a:cubicBezTo>
                    <a:pt x="246" y="34"/>
                    <a:pt x="249" y="37"/>
                    <a:pt x="252" y="40"/>
                  </a:cubicBezTo>
                  <a:cubicBezTo>
                    <a:pt x="256" y="45"/>
                    <a:pt x="254" y="51"/>
                    <a:pt x="252" y="57"/>
                  </a:cubicBezTo>
                  <a:cubicBezTo>
                    <a:pt x="251" y="59"/>
                    <a:pt x="249" y="61"/>
                    <a:pt x="246" y="61"/>
                  </a:cubicBezTo>
                  <a:cubicBezTo>
                    <a:pt x="245" y="61"/>
                    <a:pt x="244" y="61"/>
                    <a:pt x="243" y="61"/>
                  </a:cubicBezTo>
                  <a:cubicBezTo>
                    <a:pt x="141" y="28"/>
                    <a:pt x="141" y="28"/>
                    <a:pt x="141" y="28"/>
                  </a:cubicBezTo>
                  <a:cubicBezTo>
                    <a:pt x="136" y="26"/>
                    <a:pt x="131" y="30"/>
                    <a:pt x="132" y="35"/>
                  </a:cubicBezTo>
                  <a:cubicBezTo>
                    <a:pt x="132" y="38"/>
                    <a:pt x="132" y="41"/>
                    <a:pt x="132" y="44"/>
                  </a:cubicBezTo>
                  <a:cubicBezTo>
                    <a:pt x="125" y="99"/>
                    <a:pt x="5" y="184"/>
                    <a:pt x="2" y="244"/>
                  </a:cubicBezTo>
                  <a:cubicBezTo>
                    <a:pt x="0" y="285"/>
                    <a:pt x="82" y="301"/>
                    <a:pt x="96" y="329"/>
                  </a:cubicBezTo>
                  <a:cubicBezTo>
                    <a:pt x="103" y="341"/>
                    <a:pt x="85" y="368"/>
                    <a:pt x="87" y="384"/>
                  </a:cubicBezTo>
                  <a:cubicBezTo>
                    <a:pt x="88" y="398"/>
                    <a:pt x="128" y="414"/>
                    <a:pt x="128" y="414"/>
                  </a:cubicBezTo>
                  <a:cubicBezTo>
                    <a:pt x="128" y="414"/>
                    <a:pt x="99" y="441"/>
                    <a:pt x="98" y="453"/>
                  </a:cubicBezTo>
                  <a:cubicBezTo>
                    <a:pt x="97" y="468"/>
                    <a:pt x="124" y="491"/>
                    <a:pt x="125" y="506"/>
                  </a:cubicBezTo>
                  <a:cubicBezTo>
                    <a:pt x="125" y="521"/>
                    <a:pt x="101" y="558"/>
                    <a:pt x="112" y="598"/>
                  </a:cubicBezTo>
                  <a:cubicBezTo>
                    <a:pt x="119" y="621"/>
                    <a:pt x="149" y="627"/>
                    <a:pt x="186" y="626"/>
                  </a:cubicBezTo>
                  <a:cubicBezTo>
                    <a:pt x="188" y="626"/>
                    <a:pt x="190" y="625"/>
                    <a:pt x="191" y="624"/>
                  </a:cubicBezTo>
                  <a:cubicBezTo>
                    <a:pt x="342" y="417"/>
                    <a:pt x="342" y="417"/>
                    <a:pt x="342" y="417"/>
                  </a:cubicBezTo>
                  <a:cubicBezTo>
                    <a:pt x="332" y="420"/>
                    <a:pt x="322" y="418"/>
                    <a:pt x="313" y="412"/>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09" name="Google Shape;1409;p49"/>
            <p:cNvSpPr/>
            <p:nvPr/>
          </p:nvSpPr>
          <p:spPr>
            <a:xfrm>
              <a:off x="4854479" y="1272314"/>
              <a:ext cx="277529" cy="353078"/>
            </a:xfrm>
            <a:custGeom>
              <a:avLst/>
              <a:gdLst/>
              <a:ahLst/>
              <a:cxnLst/>
              <a:rect l="l" t="t" r="r" b="b"/>
              <a:pathLst>
                <a:path w="497" h="633" extrusionOk="0">
                  <a:moveTo>
                    <a:pt x="326" y="81"/>
                  </a:moveTo>
                  <a:cubicBezTo>
                    <a:pt x="328" y="91"/>
                    <a:pt x="327" y="101"/>
                    <a:pt x="322" y="109"/>
                  </a:cubicBezTo>
                  <a:cubicBezTo>
                    <a:pt x="314" y="122"/>
                    <a:pt x="300" y="131"/>
                    <a:pt x="284" y="136"/>
                  </a:cubicBezTo>
                  <a:cubicBezTo>
                    <a:pt x="267" y="142"/>
                    <a:pt x="250" y="142"/>
                    <a:pt x="237" y="137"/>
                  </a:cubicBezTo>
                  <a:cubicBezTo>
                    <a:pt x="227" y="133"/>
                    <a:pt x="220" y="126"/>
                    <a:pt x="217" y="117"/>
                  </a:cubicBezTo>
                  <a:cubicBezTo>
                    <a:pt x="214" y="107"/>
                    <a:pt x="216" y="97"/>
                    <a:pt x="222" y="88"/>
                  </a:cubicBezTo>
                  <a:cubicBezTo>
                    <a:pt x="6" y="158"/>
                    <a:pt x="6" y="158"/>
                    <a:pt x="6" y="158"/>
                  </a:cubicBezTo>
                  <a:cubicBezTo>
                    <a:pt x="2" y="160"/>
                    <a:pt x="0" y="165"/>
                    <a:pt x="3" y="168"/>
                  </a:cubicBezTo>
                  <a:cubicBezTo>
                    <a:pt x="148" y="368"/>
                    <a:pt x="148" y="368"/>
                    <a:pt x="148" y="368"/>
                  </a:cubicBezTo>
                  <a:cubicBezTo>
                    <a:pt x="149" y="369"/>
                    <a:pt x="149" y="370"/>
                    <a:pt x="150" y="372"/>
                  </a:cubicBezTo>
                  <a:cubicBezTo>
                    <a:pt x="150" y="374"/>
                    <a:pt x="149" y="377"/>
                    <a:pt x="147" y="378"/>
                  </a:cubicBezTo>
                  <a:cubicBezTo>
                    <a:pt x="142" y="382"/>
                    <a:pt x="137" y="386"/>
                    <a:pt x="131" y="383"/>
                  </a:cubicBezTo>
                  <a:cubicBezTo>
                    <a:pt x="127" y="382"/>
                    <a:pt x="124" y="380"/>
                    <a:pt x="120" y="379"/>
                  </a:cubicBezTo>
                  <a:cubicBezTo>
                    <a:pt x="109" y="374"/>
                    <a:pt x="98" y="381"/>
                    <a:pt x="97" y="393"/>
                  </a:cubicBezTo>
                  <a:cubicBezTo>
                    <a:pt x="96" y="404"/>
                    <a:pt x="102" y="417"/>
                    <a:pt x="109" y="426"/>
                  </a:cubicBezTo>
                  <a:cubicBezTo>
                    <a:pt x="116" y="436"/>
                    <a:pt x="126" y="445"/>
                    <a:pt x="137" y="448"/>
                  </a:cubicBezTo>
                  <a:cubicBezTo>
                    <a:pt x="149" y="451"/>
                    <a:pt x="159" y="443"/>
                    <a:pt x="158" y="431"/>
                  </a:cubicBezTo>
                  <a:cubicBezTo>
                    <a:pt x="158" y="427"/>
                    <a:pt x="157" y="423"/>
                    <a:pt x="157" y="419"/>
                  </a:cubicBezTo>
                  <a:cubicBezTo>
                    <a:pt x="156" y="412"/>
                    <a:pt x="161" y="408"/>
                    <a:pt x="167" y="405"/>
                  </a:cubicBezTo>
                  <a:cubicBezTo>
                    <a:pt x="169" y="403"/>
                    <a:pt x="171" y="404"/>
                    <a:pt x="174" y="405"/>
                  </a:cubicBezTo>
                  <a:cubicBezTo>
                    <a:pt x="175" y="405"/>
                    <a:pt x="176" y="406"/>
                    <a:pt x="176" y="407"/>
                  </a:cubicBezTo>
                  <a:cubicBezTo>
                    <a:pt x="336" y="627"/>
                    <a:pt x="336" y="627"/>
                    <a:pt x="336" y="627"/>
                  </a:cubicBezTo>
                  <a:cubicBezTo>
                    <a:pt x="340" y="633"/>
                    <a:pt x="349" y="630"/>
                    <a:pt x="348" y="623"/>
                  </a:cubicBezTo>
                  <a:cubicBezTo>
                    <a:pt x="345" y="577"/>
                    <a:pt x="342" y="510"/>
                    <a:pt x="356" y="414"/>
                  </a:cubicBezTo>
                  <a:cubicBezTo>
                    <a:pt x="372" y="311"/>
                    <a:pt x="417" y="234"/>
                    <a:pt x="461" y="143"/>
                  </a:cubicBezTo>
                  <a:cubicBezTo>
                    <a:pt x="475" y="114"/>
                    <a:pt x="489" y="66"/>
                    <a:pt x="497" y="9"/>
                  </a:cubicBezTo>
                  <a:cubicBezTo>
                    <a:pt x="497" y="4"/>
                    <a:pt x="493" y="0"/>
                    <a:pt x="488" y="2"/>
                  </a:cubicBezTo>
                  <a:cubicBezTo>
                    <a:pt x="305" y="61"/>
                    <a:pt x="305" y="61"/>
                    <a:pt x="305" y="61"/>
                  </a:cubicBezTo>
                  <a:cubicBezTo>
                    <a:pt x="315" y="64"/>
                    <a:pt x="322" y="72"/>
                    <a:pt x="326" y="8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10" name="Google Shape;1410;p49"/>
            <p:cNvSpPr/>
            <p:nvPr/>
          </p:nvSpPr>
          <p:spPr>
            <a:xfrm>
              <a:off x="4661491" y="1370403"/>
              <a:ext cx="388584" cy="360890"/>
            </a:xfrm>
            <a:custGeom>
              <a:avLst/>
              <a:gdLst/>
              <a:ahLst/>
              <a:cxnLst/>
              <a:rect l="l" t="t" r="r" b="b"/>
              <a:pathLst>
                <a:path w="696" h="647" extrusionOk="0">
                  <a:moveTo>
                    <a:pt x="506" y="283"/>
                  </a:moveTo>
                  <a:cubicBezTo>
                    <a:pt x="498" y="289"/>
                    <a:pt x="488" y="291"/>
                    <a:pt x="478" y="288"/>
                  </a:cubicBezTo>
                  <a:cubicBezTo>
                    <a:pt x="464" y="285"/>
                    <a:pt x="451" y="275"/>
                    <a:pt x="441" y="261"/>
                  </a:cubicBezTo>
                  <a:cubicBezTo>
                    <a:pt x="430" y="246"/>
                    <a:pt x="425" y="231"/>
                    <a:pt x="426" y="216"/>
                  </a:cubicBezTo>
                  <a:cubicBezTo>
                    <a:pt x="427" y="206"/>
                    <a:pt x="432" y="197"/>
                    <a:pt x="439" y="192"/>
                  </a:cubicBezTo>
                  <a:cubicBezTo>
                    <a:pt x="447" y="186"/>
                    <a:pt x="458" y="184"/>
                    <a:pt x="468" y="187"/>
                  </a:cubicBezTo>
                  <a:cubicBezTo>
                    <a:pt x="334" y="4"/>
                    <a:pt x="334" y="4"/>
                    <a:pt x="334" y="4"/>
                  </a:cubicBezTo>
                  <a:cubicBezTo>
                    <a:pt x="332" y="0"/>
                    <a:pt x="326" y="0"/>
                    <a:pt x="324" y="4"/>
                  </a:cubicBezTo>
                  <a:cubicBezTo>
                    <a:pt x="178" y="204"/>
                    <a:pt x="178" y="204"/>
                    <a:pt x="178" y="204"/>
                  </a:cubicBezTo>
                  <a:cubicBezTo>
                    <a:pt x="178" y="205"/>
                    <a:pt x="177" y="205"/>
                    <a:pt x="176" y="206"/>
                  </a:cubicBezTo>
                  <a:cubicBezTo>
                    <a:pt x="173" y="207"/>
                    <a:pt x="171" y="207"/>
                    <a:pt x="169" y="206"/>
                  </a:cubicBezTo>
                  <a:cubicBezTo>
                    <a:pt x="163" y="202"/>
                    <a:pt x="159" y="199"/>
                    <a:pt x="159" y="192"/>
                  </a:cubicBezTo>
                  <a:cubicBezTo>
                    <a:pt x="159" y="188"/>
                    <a:pt x="160" y="184"/>
                    <a:pt x="160" y="180"/>
                  </a:cubicBezTo>
                  <a:cubicBezTo>
                    <a:pt x="161" y="168"/>
                    <a:pt x="151" y="159"/>
                    <a:pt x="139" y="162"/>
                  </a:cubicBezTo>
                  <a:cubicBezTo>
                    <a:pt x="128" y="165"/>
                    <a:pt x="118" y="174"/>
                    <a:pt x="111" y="184"/>
                  </a:cubicBezTo>
                  <a:cubicBezTo>
                    <a:pt x="104" y="194"/>
                    <a:pt x="98" y="206"/>
                    <a:pt x="99" y="218"/>
                  </a:cubicBezTo>
                  <a:cubicBezTo>
                    <a:pt x="100" y="230"/>
                    <a:pt x="111" y="236"/>
                    <a:pt x="122" y="232"/>
                  </a:cubicBezTo>
                  <a:cubicBezTo>
                    <a:pt x="126" y="230"/>
                    <a:pt x="129" y="228"/>
                    <a:pt x="133" y="227"/>
                  </a:cubicBezTo>
                  <a:cubicBezTo>
                    <a:pt x="140" y="225"/>
                    <a:pt x="144" y="228"/>
                    <a:pt x="149" y="232"/>
                  </a:cubicBezTo>
                  <a:cubicBezTo>
                    <a:pt x="152" y="234"/>
                    <a:pt x="152" y="236"/>
                    <a:pt x="152" y="239"/>
                  </a:cubicBezTo>
                  <a:cubicBezTo>
                    <a:pt x="152" y="240"/>
                    <a:pt x="151" y="241"/>
                    <a:pt x="151" y="242"/>
                  </a:cubicBezTo>
                  <a:cubicBezTo>
                    <a:pt x="4" y="444"/>
                    <a:pt x="4" y="444"/>
                    <a:pt x="4" y="444"/>
                  </a:cubicBezTo>
                  <a:cubicBezTo>
                    <a:pt x="0" y="449"/>
                    <a:pt x="4" y="455"/>
                    <a:pt x="10" y="455"/>
                  </a:cubicBezTo>
                  <a:cubicBezTo>
                    <a:pt x="72" y="448"/>
                    <a:pt x="138" y="432"/>
                    <a:pt x="147" y="440"/>
                  </a:cubicBezTo>
                  <a:cubicBezTo>
                    <a:pt x="174" y="465"/>
                    <a:pt x="143" y="537"/>
                    <a:pt x="158" y="561"/>
                  </a:cubicBezTo>
                  <a:cubicBezTo>
                    <a:pt x="180" y="598"/>
                    <a:pt x="517" y="647"/>
                    <a:pt x="683" y="531"/>
                  </a:cubicBezTo>
                  <a:cubicBezTo>
                    <a:pt x="691" y="525"/>
                    <a:pt x="695" y="517"/>
                    <a:pt x="696" y="504"/>
                  </a:cubicBezTo>
                  <a:cubicBezTo>
                    <a:pt x="696" y="502"/>
                    <a:pt x="696" y="501"/>
                    <a:pt x="695" y="500"/>
                  </a:cubicBezTo>
                  <a:cubicBezTo>
                    <a:pt x="519" y="258"/>
                    <a:pt x="519" y="258"/>
                    <a:pt x="519" y="258"/>
                  </a:cubicBezTo>
                  <a:cubicBezTo>
                    <a:pt x="519" y="268"/>
                    <a:pt x="514" y="278"/>
                    <a:pt x="506" y="283"/>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411" name="Google Shape;1411;p49"/>
          <p:cNvGrpSpPr/>
          <p:nvPr/>
        </p:nvGrpSpPr>
        <p:grpSpPr>
          <a:xfrm>
            <a:off x="4213740" y="843140"/>
            <a:ext cx="366917" cy="445733"/>
            <a:chOff x="5526246" y="1011207"/>
            <a:chExt cx="592758" cy="720086"/>
          </a:xfrm>
        </p:grpSpPr>
        <p:sp>
          <p:nvSpPr>
            <p:cNvPr id="1412" name="Google Shape;1412;p49"/>
            <p:cNvSpPr/>
            <p:nvPr/>
          </p:nvSpPr>
          <p:spPr>
            <a:xfrm>
              <a:off x="5632379" y="1011207"/>
              <a:ext cx="311420" cy="340347"/>
            </a:xfrm>
            <a:custGeom>
              <a:avLst/>
              <a:gdLst/>
              <a:ahLst/>
              <a:cxnLst/>
              <a:rect l="l" t="t" r="r" b="b"/>
              <a:pathLst>
                <a:path w="518" h="567" extrusionOk="0">
                  <a:moveTo>
                    <a:pt x="144" y="322"/>
                  </a:moveTo>
                  <a:cubicBezTo>
                    <a:pt x="151" y="316"/>
                    <a:pt x="160" y="314"/>
                    <a:pt x="169" y="316"/>
                  </a:cubicBezTo>
                  <a:cubicBezTo>
                    <a:pt x="182" y="318"/>
                    <a:pt x="195" y="327"/>
                    <a:pt x="205" y="339"/>
                  </a:cubicBezTo>
                  <a:cubicBezTo>
                    <a:pt x="215" y="352"/>
                    <a:pt x="221" y="366"/>
                    <a:pt x="220" y="379"/>
                  </a:cubicBezTo>
                  <a:cubicBezTo>
                    <a:pt x="220" y="388"/>
                    <a:pt x="216" y="397"/>
                    <a:pt x="209" y="402"/>
                  </a:cubicBezTo>
                  <a:cubicBezTo>
                    <a:pt x="202" y="408"/>
                    <a:pt x="193" y="410"/>
                    <a:pt x="184" y="408"/>
                  </a:cubicBezTo>
                  <a:cubicBezTo>
                    <a:pt x="308" y="562"/>
                    <a:pt x="308" y="562"/>
                    <a:pt x="308" y="562"/>
                  </a:cubicBezTo>
                  <a:cubicBezTo>
                    <a:pt x="312" y="567"/>
                    <a:pt x="321" y="565"/>
                    <a:pt x="323" y="559"/>
                  </a:cubicBezTo>
                  <a:cubicBezTo>
                    <a:pt x="400" y="358"/>
                    <a:pt x="400" y="358"/>
                    <a:pt x="400" y="358"/>
                  </a:cubicBezTo>
                  <a:cubicBezTo>
                    <a:pt x="401" y="356"/>
                    <a:pt x="403" y="354"/>
                    <a:pt x="405" y="353"/>
                  </a:cubicBezTo>
                  <a:cubicBezTo>
                    <a:pt x="406" y="353"/>
                    <a:pt x="407" y="353"/>
                    <a:pt x="409" y="353"/>
                  </a:cubicBezTo>
                  <a:cubicBezTo>
                    <a:pt x="414" y="355"/>
                    <a:pt x="419" y="357"/>
                    <a:pt x="421" y="363"/>
                  </a:cubicBezTo>
                  <a:cubicBezTo>
                    <a:pt x="422" y="367"/>
                    <a:pt x="422" y="370"/>
                    <a:pt x="422" y="374"/>
                  </a:cubicBezTo>
                  <a:cubicBezTo>
                    <a:pt x="425" y="384"/>
                    <a:pt x="435" y="390"/>
                    <a:pt x="445" y="384"/>
                  </a:cubicBezTo>
                  <a:cubicBezTo>
                    <a:pt x="454" y="379"/>
                    <a:pt x="461" y="369"/>
                    <a:pt x="465" y="358"/>
                  </a:cubicBezTo>
                  <a:cubicBezTo>
                    <a:pt x="469" y="348"/>
                    <a:pt x="471" y="336"/>
                    <a:pt x="467" y="326"/>
                  </a:cubicBezTo>
                  <a:cubicBezTo>
                    <a:pt x="464" y="315"/>
                    <a:pt x="452" y="312"/>
                    <a:pt x="444" y="319"/>
                  </a:cubicBezTo>
                  <a:cubicBezTo>
                    <a:pt x="441" y="321"/>
                    <a:pt x="438" y="323"/>
                    <a:pt x="435" y="326"/>
                  </a:cubicBezTo>
                  <a:cubicBezTo>
                    <a:pt x="430" y="329"/>
                    <a:pt x="425" y="327"/>
                    <a:pt x="419" y="325"/>
                  </a:cubicBezTo>
                  <a:cubicBezTo>
                    <a:pt x="418" y="324"/>
                    <a:pt x="417" y="324"/>
                    <a:pt x="417" y="322"/>
                  </a:cubicBezTo>
                  <a:cubicBezTo>
                    <a:pt x="416" y="320"/>
                    <a:pt x="416" y="318"/>
                    <a:pt x="416" y="316"/>
                  </a:cubicBezTo>
                  <a:cubicBezTo>
                    <a:pt x="517" y="54"/>
                    <a:pt x="517" y="54"/>
                    <a:pt x="517" y="54"/>
                  </a:cubicBezTo>
                  <a:cubicBezTo>
                    <a:pt x="518" y="49"/>
                    <a:pt x="516" y="44"/>
                    <a:pt x="511" y="43"/>
                  </a:cubicBezTo>
                  <a:cubicBezTo>
                    <a:pt x="356" y="0"/>
                    <a:pt x="213" y="22"/>
                    <a:pt x="130" y="66"/>
                  </a:cubicBezTo>
                  <a:cubicBezTo>
                    <a:pt x="74" y="95"/>
                    <a:pt x="33" y="133"/>
                    <a:pt x="3" y="174"/>
                  </a:cubicBezTo>
                  <a:cubicBezTo>
                    <a:pt x="0" y="178"/>
                    <a:pt x="0" y="182"/>
                    <a:pt x="3" y="185"/>
                  </a:cubicBezTo>
                  <a:cubicBezTo>
                    <a:pt x="133" y="346"/>
                    <a:pt x="133" y="346"/>
                    <a:pt x="133" y="346"/>
                  </a:cubicBezTo>
                  <a:cubicBezTo>
                    <a:pt x="133" y="336"/>
                    <a:pt x="137" y="327"/>
                    <a:pt x="144" y="322"/>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13" name="Google Shape;1413;p49"/>
            <p:cNvSpPr/>
            <p:nvPr/>
          </p:nvSpPr>
          <p:spPr>
            <a:xfrm>
              <a:off x="5835019" y="1041711"/>
              <a:ext cx="283984" cy="330260"/>
            </a:xfrm>
            <a:custGeom>
              <a:avLst/>
              <a:gdLst/>
              <a:ahLst/>
              <a:cxnLst/>
              <a:rect l="l" t="t" r="r" b="b"/>
              <a:pathLst>
                <a:path w="473" h="550" extrusionOk="0">
                  <a:moveTo>
                    <a:pt x="128" y="252"/>
                  </a:moveTo>
                  <a:cubicBezTo>
                    <a:pt x="136" y="255"/>
                    <a:pt x="142" y="262"/>
                    <a:pt x="145" y="270"/>
                  </a:cubicBezTo>
                  <a:cubicBezTo>
                    <a:pt x="149" y="283"/>
                    <a:pt x="148" y="298"/>
                    <a:pt x="143" y="313"/>
                  </a:cubicBezTo>
                  <a:cubicBezTo>
                    <a:pt x="137" y="328"/>
                    <a:pt x="128" y="340"/>
                    <a:pt x="116" y="347"/>
                  </a:cubicBezTo>
                  <a:cubicBezTo>
                    <a:pt x="108" y="351"/>
                    <a:pt x="99" y="352"/>
                    <a:pt x="90" y="349"/>
                  </a:cubicBezTo>
                  <a:cubicBezTo>
                    <a:pt x="82" y="345"/>
                    <a:pt x="75" y="338"/>
                    <a:pt x="73" y="329"/>
                  </a:cubicBezTo>
                  <a:cubicBezTo>
                    <a:pt x="2" y="514"/>
                    <a:pt x="2" y="514"/>
                    <a:pt x="2" y="514"/>
                  </a:cubicBezTo>
                  <a:cubicBezTo>
                    <a:pt x="0" y="520"/>
                    <a:pt x="5" y="527"/>
                    <a:pt x="12" y="526"/>
                  </a:cubicBezTo>
                  <a:cubicBezTo>
                    <a:pt x="224" y="492"/>
                    <a:pt x="224" y="492"/>
                    <a:pt x="224" y="492"/>
                  </a:cubicBezTo>
                  <a:cubicBezTo>
                    <a:pt x="227" y="491"/>
                    <a:pt x="229" y="492"/>
                    <a:pt x="231" y="493"/>
                  </a:cubicBezTo>
                  <a:cubicBezTo>
                    <a:pt x="232" y="494"/>
                    <a:pt x="233" y="495"/>
                    <a:pt x="233" y="497"/>
                  </a:cubicBezTo>
                  <a:cubicBezTo>
                    <a:pt x="234" y="502"/>
                    <a:pt x="235" y="508"/>
                    <a:pt x="230" y="512"/>
                  </a:cubicBezTo>
                  <a:cubicBezTo>
                    <a:pt x="228" y="515"/>
                    <a:pt x="225" y="516"/>
                    <a:pt x="222" y="519"/>
                  </a:cubicBezTo>
                  <a:cubicBezTo>
                    <a:pt x="214" y="526"/>
                    <a:pt x="214" y="538"/>
                    <a:pt x="224" y="543"/>
                  </a:cubicBezTo>
                  <a:cubicBezTo>
                    <a:pt x="233" y="549"/>
                    <a:pt x="245" y="550"/>
                    <a:pt x="256" y="548"/>
                  </a:cubicBezTo>
                  <a:cubicBezTo>
                    <a:pt x="267" y="546"/>
                    <a:pt x="279" y="542"/>
                    <a:pt x="286" y="534"/>
                  </a:cubicBezTo>
                  <a:cubicBezTo>
                    <a:pt x="293" y="525"/>
                    <a:pt x="290" y="514"/>
                    <a:pt x="280" y="510"/>
                  </a:cubicBezTo>
                  <a:cubicBezTo>
                    <a:pt x="277" y="508"/>
                    <a:pt x="273" y="507"/>
                    <a:pt x="270" y="506"/>
                  </a:cubicBezTo>
                  <a:cubicBezTo>
                    <a:pt x="264" y="503"/>
                    <a:pt x="263" y="498"/>
                    <a:pt x="263" y="492"/>
                  </a:cubicBezTo>
                  <a:cubicBezTo>
                    <a:pt x="262" y="490"/>
                    <a:pt x="263" y="489"/>
                    <a:pt x="263" y="488"/>
                  </a:cubicBezTo>
                  <a:cubicBezTo>
                    <a:pt x="265" y="486"/>
                    <a:pt x="267" y="485"/>
                    <a:pt x="269" y="485"/>
                  </a:cubicBezTo>
                  <a:cubicBezTo>
                    <a:pt x="439" y="458"/>
                    <a:pt x="439" y="458"/>
                    <a:pt x="439" y="458"/>
                  </a:cubicBezTo>
                  <a:cubicBezTo>
                    <a:pt x="442" y="457"/>
                    <a:pt x="445" y="454"/>
                    <a:pt x="446" y="451"/>
                  </a:cubicBezTo>
                  <a:cubicBezTo>
                    <a:pt x="473" y="328"/>
                    <a:pt x="470" y="126"/>
                    <a:pt x="304" y="42"/>
                  </a:cubicBezTo>
                  <a:cubicBezTo>
                    <a:pt x="271" y="25"/>
                    <a:pt x="239" y="12"/>
                    <a:pt x="207" y="2"/>
                  </a:cubicBezTo>
                  <a:cubicBezTo>
                    <a:pt x="203" y="0"/>
                    <a:pt x="198" y="3"/>
                    <a:pt x="196" y="7"/>
                  </a:cubicBezTo>
                  <a:cubicBezTo>
                    <a:pt x="101" y="254"/>
                    <a:pt x="101" y="254"/>
                    <a:pt x="101" y="254"/>
                  </a:cubicBezTo>
                  <a:cubicBezTo>
                    <a:pt x="109" y="249"/>
                    <a:pt x="119" y="248"/>
                    <a:pt x="128" y="252"/>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14" name="Google Shape;1414;p49"/>
            <p:cNvSpPr/>
            <p:nvPr/>
          </p:nvSpPr>
          <p:spPr>
            <a:xfrm>
              <a:off x="5837907" y="1326815"/>
              <a:ext cx="260158" cy="268291"/>
            </a:xfrm>
            <a:custGeom>
              <a:avLst/>
              <a:gdLst/>
              <a:ahLst/>
              <a:cxnLst/>
              <a:rect l="l" t="t" r="r" b="b"/>
              <a:pathLst>
                <a:path w="433" h="447" extrusionOk="0">
                  <a:moveTo>
                    <a:pt x="299" y="45"/>
                  </a:moveTo>
                  <a:cubicBezTo>
                    <a:pt x="301" y="53"/>
                    <a:pt x="298" y="62"/>
                    <a:pt x="292" y="69"/>
                  </a:cubicBezTo>
                  <a:cubicBezTo>
                    <a:pt x="283" y="79"/>
                    <a:pt x="270" y="86"/>
                    <a:pt x="254" y="88"/>
                  </a:cubicBezTo>
                  <a:cubicBezTo>
                    <a:pt x="238" y="91"/>
                    <a:pt x="223" y="89"/>
                    <a:pt x="211" y="82"/>
                  </a:cubicBezTo>
                  <a:cubicBezTo>
                    <a:pt x="203" y="77"/>
                    <a:pt x="198" y="70"/>
                    <a:pt x="197" y="61"/>
                  </a:cubicBezTo>
                  <a:cubicBezTo>
                    <a:pt x="195" y="52"/>
                    <a:pt x="198" y="43"/>
                    <a:pt x="205" y="36"/>
                  </a:cubicBezTo>
                  <a:cubicBezTo>
                    <a:pt x="10" y="67"/>
                    <a:pt x="10" y="67"/>
                    <a:pt x="10" y="67"/>
                  </a:cubicBezTo>
                  <a:cubicBezTo>
                    <a:pt x="3" y="68"/>
                    <a:pt x="0" y="76"/>
                    <a:pt x="4" y="81"/>
                  </a:cubicBezTo>
                  <a:cubicBezTo>
                    <a:pt x="140" y="249"/>
                    <a:pt x="140" y="249"/>
                    <a:pt x="140" y="249"/>
                  </a:cubicBezTo>
                  <a:cubicBezTo>
                    <a:pt x="141" y="250"/>
                    <a:pt x="142" y="253"/>
                    <a:pt x="142" y="255"/>
                  </a:cubicBezTo>
                  <a:cubicBezTo>
                    <a:pt x="142" y="256"/>
                    <a:pt x="141" y="258"/>
                    <a:pt x="140" y="258"/>
                  </a:cubicBezTo>
                  <a:cubicBezTo>
                    <a:pt x="136" y="262"/>
                    <a:pt x="131" y="266"/>
                    <a:pt x="125" y="264"/>
                  </a:cubicBezTo>
                  <a:cubicBezTo>
                    <a:pt x="122" y="263"/>
                    <a:pt x="119" y="261"/>
                    <a:pt x="115" y="260"/>
                  </a:cubicBezTo>
                  <a:cubicBezTo>
                    <a:pt x="105" y="256"/>
                    <a:pt x="95" y="263"/>
                    <a:pt x="95" y="274"/>
                  </a:cubicBezTo>
                  <a:cubicBezTo>
                    <a:pt x="95" y="285"/>
                    <a:pt x="100" y="296"/>
                    <a:pt x="107" y="304"/>
                  </a:cubicBezTo>
                  <a:cubicBezTo>
                    <a:pt x="114" y="313"/>
                    <a:pt x="124" y="321"/>
                    <a:pt x="134" y="323"/>
                  </a:cubicBezTo>
                  <a:cubicBezTo>
                    <a:pt x="145" y="325"/>
                    <a:pt x="154" y="317"/>
                    <a:pt x="152" y="306"/>
                  </a:cubicBezTo>
                  <a:cubicBezTo>
                    <a:pt x="152" y="302"/>
                    <a:pt x="151" y="299"/>
                    <a:pt x="151" y="295"/>
                  </a:cubicBezTo>
                  <a:cubicBezTo>
                    <a:pt x="150" y="289"/>
                    <a:pt x="154" y="285"/>
                    <a:pt x="159" y="282"/>
                  </a:cubicBezTo>
                  <a:cubicBezTo>
                    <a:pt x="160" y="281"/>
                    <a:pt x="161" y="281"/>
                    <a:pt x="162" y="281"/>
                  </a:cubicBezTo>
                  <a:cubicBezTo>
                    <a:pt x="165" y="281"/>
                    <a:pt x="167" y="282"/>
                    <a:pt x="168" y="284"/>
                  </a:cubicBezTo>
                  <a:cubicBezTo>
                    <a:pt x="295" y="440"/>
                    <a:pt x="295" y="440"/>
                    <a:pt x="295" y="440"/>
                  </a:cubicBezTo>
                  <a:cubicBezTo>
                    <a:pt x="301" y="447"/>
                    <a:pt x="311" y="443"/>
                    <a:pt x="311" y="435"/>
                  </a:cubicBezTo>
                  <a:cubicBezTo>
                    <a:pt x="311" y="399"/>
                    <a:pt x="312" y="354"/>
                    <a:pt x="321" y="300"/>
                  </a:cubicBezTo>
                  <a:cubicBezTo>
                    <a:pt x="335" y="205"/>
                    <a:pt x="376" y="134"/>
                    <a:pt x="417" y="51"/>
                  </a:cubicBezTo>
                  <a:cubicBezTo>
                    <a:pt x="422" y="41"/>
                    <a:pt x="427" y="28"/>
                    <a:pt x="431" y="13"/>
                  </a:cubicBezTo>
                  <a:cubicBezTo>
                    <a:pt x="433" y="7"/>
                    <a:pt x="428" y="0"/>
                    <a:pt x="422" y="1"/>
                  </a:cubicBezTo>
                  <a:cubicBezTo>
                    <a:pt x="284" y="23"/>
                    <a:pt x="284" y="23"/>
                    <a:pt x="284" y="23"/>
                  </a:cubicBezTo>
                  <a:cubicBezTo>
                    <a:pt x="292" y="28"/>
                    <a:pt x="298" y="36"/>
                    <a:pt x="299" y="45"/>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15" name="Google Shape;1415;p49"/>
            <p:cNvSpPr/>
            <p:nvPr/>
          </p:nvSpPr>
          <p:spPr>
            <a:xfrm>
              <a:off x="5725035" y="1379176"/>
              <a:ext cx="304441" cy="352116"/>
            </a:xfrm>
            <a:custGeom>
              <a:avLst/>
              <a:gdLst/>
              <a:ahLst/>
              <a:cxnLst/>
              <a:rect l="l" t="t" r="r" b="b"/>
              <a:pathLst>
                <a:path w="507" h="587" extrusionOk="0">
                  <a:moveTo>
                    <a:pt x="344" y="245"/>
                  </a:moveTo>
                  <a:cubicBezTo>
                    <a:pt x="337" y="251"/>
                    <a:pt x="328" y="253"/>
                    <a:pt x="319" y="251"/>
                  </a:cubicBezTo>
                  <a:cubicBezTo>
                    <a:pt x="306" y="248"/>
                    <a:pt x="293" y="240"/>
                    <a:pt x="283" y="227"/>
                  </a:cubicBezTo>
                  <a:cubicBezTo>
                    <a:pt x="273" y="215"/>
                    <a:pt x="267" y="201"/>
                    <a:pt x="267" y="187"/>
                  </a:cubicBezTo>
                  <a:cubicBezTo>
                    <a:pt x="267" y="178"/>
                    <a:pt x="271" y="170"/>
                    <a:pt x="278" y="164"/>
                  </a:cubicBezTo>
                  <a:cubicBezTo>
                    <a:pt x="285" y="158"/>
                    <a:pt x="295" y="156"/>
                    <a:pt x="304" y="158"/>
                  </a:cubicBezTo>
                  <a:cubicBezTo>
                    <a:pt x="179" y="5"/>
                    <a:pt x="179" y="5"/>
                    <a:pt x="179" y="5"/>
                  </a:cubicBezTo>
                  <a:cubicBezTo>
                    <a:pt x="175" y="0"/>
                    <a:pt x="167" y="1"/>
                    <a:pt x="164" y="8"/>
                  </a:cubicBezTo>
                  <a:cubicBezTo>
                    <a:pt x="87" y="209"/>
                    <a:pt x="87" y="209"/>
                    <a:pt x="87" y="209"/>
                  </a:cubicBezTo>
                  <a:cubicBezTo>
                    <a:pt x="86" y="211"/>
                    <a:pt x="85" y="213"/>
                    <a:pt x="83" y="214"/>
                  </a:cubicBezTo>
                  <a:cubicBezTo>
                    <a:pt x="81" y="214"/>
                    <a:pt x="80" y="214"/>
                    <a:pt x="79" y="214"/>
                  </a:cubicBezTo>
                  <a:cubicBezTo>
                    <a:pt x="73" y="212"/>
                    <a:pt x="68" y="210"/>
                    <a:pt x="67" y="204"/>
                  </a:cubicBezTo>
                  <a:cubicBezTo>
                    <a:pt x="66" y="200"/>
                    <a:pt x="66" y="196"/>
                    <a:pt x="65" y="193"/>
                  </a:cubicBezTo>
                  <a:cubicBezTo>
                    <a:pt x="63" y="182"/>
                    <a:pt x="52" y="177"/>
                    <a:pt x="43" y="182"/>
                  </a:cubicBezTo>
                  <a:cubicBezTo>
                    <a:pt x="33" y="188"/>
                    <a:pt x="27" y="198"/>
                    <a:pt x="23" y="208"/>
                  </a:cubicBezTo>
                  <a:cubicBezTo>
                    <a:pt x="19" y="219"/>
                    <a:pt x="17" y="231"/>
                    <a:pt x="20" y="241"/>
                  </a:cubicBezTo>
                  <a:cubicBezTo>
                    <a:pt x="24" y="251"/>
                    <a:pt x="35" y="255"/>
                    <a:pt x="44" y="248"/>
                  </a:cubicBezTo>
                  <a:cubicBezTo>
                    <a:pt x="47" y="246"/>
                    <a:pt x="49" y="243"/>
                    <a:pt x="52" y="241"/>
                  </a:cubicBezTo>
                  <a:cubicBezTo>
                    <a:pt x="58" y="238"/>
                    <a:pt x="63" y="239"/>
                    <a:pt x="68" y="242"/>
                  </a:cubicBezTo>
                  <a:cubicBezTo>
                    <a:pt x="69" y="242"/>
                    <a:pt x="70" y="243"/>
                    <a:pt x="71" y="244"/>
                  </a:cubicBezTo>
                  <a:cubicBezTo>
                    <a:pt x="72" y="246"/>
                    <a:pt x="72" y="249"/>
                    <a:pt x="71" y="251"/>
                  </a:cubicBezTo>
                  <a:cubicBezTo>
                    <a:pt x="10" y="410"/>
                    <a:pt x="10" y="410"/>
                    <a:pt x="10" y="410"/>
                  </a:cubicBezTo>
                  <a:cubicBezTo>
                    <a:pt x="10" y="412"/>
                    <a:pt x="9" y="414"/>
                    <a:pt x="10" y="415"/>
                  </a:cubicBezTo>
                  <a:cubicBezTo>
                    <a:pt x="16" y="445"/>
                    <a:pt x="0" y="490"/>
                    <a:pt x="10" y="508"/>
                  </a:cubicBezTo>
                  <a:cubicBezTo>
                    <a:pt x="30" y="542"/>
                    <a:pt x="339" y="587"/>
                    <a:pt x="491" y="480"/>
                  </a:cubicBezTo>
                  <a:cubicBezTo>
                    <a:pt x="507" y="469"/>
                    <a:pt x="504" y="446"/>
                    <a:pt x="501" y="402"/>
                  </a:cubicBezTo>
                  <a:cubicBezTo>
                    <a:pt x="355" y="221"/>
                    <a:pt x="355" y="221"/>
                    <a:pt x="355" y="221"/>
                  </a:cubicBezTo>
                  <a:cubicBezTo>
                    <a:pt x="355" y="230"/>
                    <a:pt x="351" y="239"/>
                    <a:pt x="344" y="245"/>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16" name="Google Shape;1416;p49"/>
            <p:cNvSpPr/>
            <p:nvPr/>
          </p:nvSpPr>
          <p:spPr>
            <a:xfrm>
              <a:off x="5526246" y="1358760"/>
              <a:ext cx="289521" cy="285105"/>
            </a:xfrm>
            <a:custGeom>
              <a:avLst/>
              <a:gdLst/>
              <a:ahLst/>
              <a:cxnLst/>
              <a:rect l="l" t="t" r="r" b="b"/>
              <a:pathLst>
                <a:path w="482" h="475" extrusionOk="0">
                  <a:moveTo>
                    <a:pt x="354" y="298"/>
                  </a:moveTo>
                  <a:cubicBezTo>
                    <a:pt x="346" y="295"/>
                    <a:pt x="339" y="288"/>
                    <a:pt x="336" y="279"/>
                  </a:cubicBezTo>
                  <a:cubicBezTo>
                    <a:pt x="332" y="267"/>
                    <a:pt x="333" y="252"/>
                    <a:pt x="339" y="237"/>
                  </a:cubicBezTo>
                  <a:cubicBezTo>
                    <a:pt x="345" y="222"/>
                    <a:pt x="354" y="210"/>
                    <a:pt x="366" y="203"/>
                  </a:cubicBezTo>
                  <a:cubicBezTo>
                    <a:pt x="374" y="199"/>
                    <a:pt x="383" y="198"/>
                    <a:pt x="391" y="201"/>
                  </a:cubicBezTo>
                  <a:cubicBezTo>
                    <a:pt x="400" y="204"/>
                    <a:pt x="406" y="211"/>
                    <a:pt x="409" y="220"/>
                  </a:cubicBezTo>
                  <a:cubicBezTo>
                    <a:pt x="480" y="36"/>
                    <a:pt x="480" y="36"/>
                    <a:pt x="480" y="36"/>
                  </a:cubicBezTo>
                  <a:cubicBezTo>
                    <a:pt x="482" y="30"/>
                    <a:pt x="477" y="23"/>
                    <a:pt x="470" y="24"/>
                  </a:cubicBezTo>
                  <a:cubicBezTo>
                    <a:pt x="257" y="58"/>
                    <a:pt x="257" y="58"/>
                    <a:pt x="257" y="58"/>
                  </a:cubicBezTo>
                  <a:cubicBezTo>
                    <a:pt x="255" y="58"/>
                    <a:pt x="252" y="58"/>
                    <a:pt x="251" y="56"/>
                  </a:cubicBezTo>
                  <a:cubicBezTo>
                    <a:pt x="250" y="56"/>
                    <a:pt x="249" y="54"/>
                    <a:pt x="249" y="53"/>
                  </a:cubicBezTo>
                  <a:cubicBezTo>
                    <a:pt x="248" y="47"/>
                    <a:pt x="247" y="42"/>
                    <a:pt x="251" y="38"/>
                  </a:cubicBezTo>
                  <a:cubicBezTo>
                    <a:pt x="254" y="35"/>
                    <a:pt x="257" y="33"/>
                    <a:pt x="260" y="31"/>
                  </a:cubicBezTo>
                  <a:cubicBezTo>
                    <a:pt x="268" y="24"/>
                    <a:pt x="267" y="12"/>
                    <a:pt x="258" y="6"/>
                  </a:cubicBezTo>
                  <a:cubicBezTo>
                    <a:pt x="248" y="1"/>
                    <a:pt x="236" y="0"/>
                    <a:pt x="225" y="2"/>
                  </a:cubicBezTo>
                  <a:cubicBezTo>
                    <a:pt x="214" y="3"/>
                    <a:pt x="203" y="8"/>
                    <a:pt x="196" y="16"/>
                  </a:cubicBezTo>
                  <a:cubicBezTo>
                    <a:pt x="189" y="24"/>
                    <a:pt x="192" y="36"/>
                    <a:pt x="202" y="40"/>
                  </a:cubicBezTo>
                  <a:cubicBezTo>
                    <a:pt x="205" y="42"/>
                    <a:pt x="208" y="42"/>
                    <a:pt x="212" y="44"/>
                  </a:cubicBezTo>
                  <a:cubicBezTo>
                    <a:pt x="217" y="47"/>
                    <a:pt x="218" y="52"/>
                    <a:pt x="219" y="58"/>
                  </a:cubicBezTo>
                  <a:cubicBezTo>
                    <a:pt x="219" y="59"/>
                    <a:pt x="219" y="60"/>
                    <a:pt x="218" y="61"/>
                  </a:cubicBezTo>
                  <a:cubicBezTo>
                    <a:pt x="217" y="64"/>
                    <a:pt x="215" y="65"/>
                    <a:pt x="212" y="65"/>
                  </a:cubicBezTo>
                  <a:cubicBezTo>
                    <a:pt x="9" y="98"/>
                    <a:pt x="9" y="98"/>
                    <a:pt x="9" y="98"/>
                  </a:cubicBezTo>
                  <a:cubicBezTo>
                    <a:pt x="3" y="98"/>
                    <a:pt x="0" y="104"/>
                    <a:pt x="2" y="109"/>
                  </a:cubicBezTo>
                  <a:cubicBezTo>
                    <a:pt x="14" y="138"/>
                    <a:pt x="74" y="153"/>
                    <a:pt x="86" y="175"/>
                  </a:cubicBezTo>
                  <a:cubicBezTo>
                    <a:pt x="92" y="186"/>
                    <a:pt x="75" y="210"/>
                    <a:pt x="77" y="226"/>
                  </a:cubicBezTo>
                  <a:cubicBezTo>
                    <a:pt x="78" y="239"/>
                    <a:pt x="115" y="253"/>
                    <a:pt x="115" y="253"/>
                  </a:cubicBezTo>
                  <a:cubicBezTo>
                    <a:pt x="115" y="253"/>
                    <a:pt x="89" y="277"/>
                    <a:pt x="88" y="289"/>
                  </a:cubicBezTo>
                  <a:cubicBezTo>
                    <a:pt x="86" y="302"/>
                    <a:pt x="111" y="323"/>
                    <a:pt x="112" y="337"/>
                  </a:cubicBezTo>
                  <a:cubicBezTo>
                    <a:pt x="112" y="350"/>
                    <a:pt x="90" y="385"/>
                    <a:pt x="101" y="421"/>
                  </a:cubicBezTo>
                  <a:cubicBezTo>
                    <a:pt x="116" y="475"/>
                    <a:pt x="280" y="428"/>
                    <a:pt x="323" y="429"/>
                  </a:cubicBezTo>
                  <a:cubicBezTo>
                    <a:pt x="326" y="429"/>
                    <a:pt x="330" y="427"/>
                    <a:pt x="331" y="423"/>
                  </a:cubicBezTo>
                  <a:cubicBezTo>
                    <a:pt x="380" y="296"/>
                    <a:pt x="380" y="296"/>
                    <a:pt x="380" y="296"/>
                  </a:cubicBezTo>
                  <a:cubicBezTo>
                    <a:pt x="372" y="300"/>
                    <a:pt x="363" y="301"/>
                    <a:pt x="354" y="29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17" name="Google Shape;1417;p49"/>
            <p:cNvSpPr/>
            <p:nvPr/>
          </p:nvSpPr>
          <p:spPr>
            <a:xfrm>
              <a:off x="5530337" y="1130580"/>
              <a:ext cx="282300" cy="276217"/>
            </a:xfrm>
            <a:custGeom>
              <a:avLst/>
              <a:gdLst/>
              <a:ahLst/>
              <a:cxnLst/>
              <a:rect l="l" t="t" r="r" b="b"/>
              <a:pathLst>
                <a:path w="470" h="460" extrusionOk="0">
                  <a:moveTo>
                    <a:pt x="170" y="410"/>
                  </a:moveTo>
                  <a:cubicBezTo>
                    <a:pt x="169" y="401"/>
                    <a:pt x="171" y="392"/>
                    <a:pt x="178" y="385"/>
                  </a:cubicBezTo>
                  <a:cubicBezTo>
                    <a:pt x="186" y="375"/>
                    <a:pt x="200" y="369"/>
                    <a:pt x="216" y="366"/>
                  </a:cubicBezTo>
                  <a:cubicBezTo>
                    <a:pt x="232" y="364"/>
                    <a:pt x="247" y="366"/>
                    <a:pt x="258" y="373"/>
                  </a:cubicBezTo>
                  <a:cubicBezTo>
                    <a:pt x="266" y="377"/>
                    <a:pt x="271" y="385"/>
                    <a:pt x="273" y="394"/>
                  </a:cubicBezTo>
                  <a:cubicBezTo>
                    <a:pt x="274" y="403"/>
                    <a:pt x="271" y="412"/>
                    <a:pt x="265" y="419"/>
                  </a:cubicBezTo>
                  <a:cubicBezTo>
                    <a:pt x="460" y="388"/>
                    <a:pt x="460" y="388"/>
                    <a:pt x="460" y="388"/>
                  </a:cubicBezTo>
                  <a:cubicBezTo>
                    <a:pt x="467" y="387"/>
                    <a:pt x="470" y="379"/>
                    <a:pt x="465" y="373"/>
                  </a:cubicBezTo>
                  <a:cubicBezTo>
                    <a:pt x="330" y="206"/>
                    <a:pt x="330" y="206"/>
                    <a:pt x="330" y="206"/>
                  </a:cubicBezTo>
                  <a:cubicBezTo>
                    <a:pt x="328" y="204"/>
                    <a:pt x="327" y="202"/>
                    <a:pt x="328" y="200"/>
                  </a:cubicBezTo>
                  <a:cubicBezTo>
                    <a:pt x="328" y="198"/>
                    <a:pt x="329" y="197"/>
                    <a:pt x="330" y="196"/>
                  </a:cubicBezTo>
                  <a:cubicBezTo>
                    <a:pt x="334" y="192"/>
                    <a:pt x="338" y="189"/>
                    <a:pt x="344" y="191"/>
                  </a:cubicBezTo>
                  <a:cubicBezTo>
                    <a:pt x="348" y="192"/>
                    <a:pt x="351" y="194"/>
                    <a:pt x="354" y="195"/>
                  </a:cubicBezTo>
                  <a:cubicBezTo>
                    <a:pt x="365" y="198"/>
                    <a:pt x="375" y="192"/>
                    <a:pt x="375" y="181"/>
                  </a:cubicBezTo>
                  <a:cubicBezTo>
                    <a:pt x="375" y="170"/>
                    <a:pt x="369" y="159"/>
                    <a:pt x="362" y="150"/>
                  </a:cubicBezTo>
                  <a:cubicBezTo>
                    <a:pt x="355" y="142"/>
                    <a:pt x="346" y="134"/>
                    <a:pt x="335" y="132"/>
                  </a:cubicBezTo>
                  <a:cubicBezTo>
                    <a:pt x="325" y="130"/>
                    <a:pt x="316" y="138"/>
                    <a:pt x="317" y="149"/>
                  </a:cubicBezTo>
                  <a:cubicBezTo>
                    <a:pt x="318" y="153"/>
                    <a:pt x="319" y="156"/>
                    <a:pt x="319" y="160"/>
                  </a:cubicBezTo>
                  <a:cubicBezTo>
                    <a:pt x="320" y="166"/>
                    <a:pt x="315" y="169"/>
                    <a:pt x="311" y="173"/>
                  </a:cubicBezTo>
                  <a:cubicBezTo>
                    <a:pt x="310" y="174"/>
                    <a:pt x="308" y="174"/>
                    <a:pt x="307" y="174"/>
                  </a:cubicBezTo>
                  <a:cubicBezTo>
                    <a:pt x="305" y="174"/>
                    <a:pt x="303" y="173"/>
                    <a:pt x="301" y="171"/>
                  </a:cubicBezTo>
                  <a:cubicBezTo>
                    <a:pt x="167" y="5"/>
                    <a:pt x="167" y="5"/>
                    <a:pt x="167" y="5"/>
                  </a:cubicBezTo>
                  <a:cubicBezTo>
                    <a:pt x="163" y="0"/>
                    <a:pt x="155" y="1"/>
                    <a:pt x="152" y="6"/>
                  </a:cubicBezTo>
                  <a:cubicBezTo>
                    <a:pt x="113" y="70"/>
                    <a:pt x="97" y="139"/>
                    <a:pt x="91" y="193"/>
                  </a:cubicBezTo>
                  <a:cubicBezTo>
                    <a:pt x="86" y="237"/>
                    <a:pt x="114" y="268"/>
                    <a:pt x="111" y="294"/>
                  </a:cubicBezTo>
                  <a:cubicBezTo>
                    <a:pt x="106" y="335"/>
                    <a:pt x="32" y="395"/>
                    <a:pt x="4" y="446"/>
                  </a:cubicBezTo>
                  <a:cubicBezTo>
                    <a:pt x="0" y="452"/>
                    <a:pt x="5" y="460"/>
                    <a:pt x="13" y="459"/>
                  </a:cubicBezTo>
                  <a:cubicBezTo>
                    <a:pt x="185" y="431"/>
                    <a:pt x="185" y="431"/>
                    <a:pt x="185" y="431"/>
                  </a:cubicBezTo>
                  <a:cubicBezTo>
                    <a:pt x="177" y="427"/>
                    <a:pt x="172" y="419"/>
                    <a:pt x="170" y="410"/>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418" name="Google Shape;1418;p49"/>
          <p:cNvGrpSpPr/>
          <p:nvPr/>
        </p:nvGrpSpPr>
        <p:grpSpPr>
          <a:xfrm>
            <a:off x="1168508" y="843134"/>
            <a:ext cx="364294" cy="445740"/>
            <a:chOff x="606645" y="1011196"/>
            <a:chExt cx="588520" cy="720096"/>
          </a:xfrm>
        </p:grpSpPr>
        <p:sp>
          <p:nvSpPr>
            <p:cNvPr id="1419" name="Google Shape;1419;p49"/>
            <p:cNvSpPr/>
            <p:nvPr/>
          </p:nvSpPr>
          <p:spPr>
            <a:xfrm>
              <a:off x="659316" y="1517469"/>
              <a:ext cx="456722" cy="213824"/>
            </a:xfrm>
            <a:custGeom>
              <a:avLst/>
              <a:gdLst/>
              <a:ahLst/>
              <a:cxnLst/>
              <a:rect l="l" t="t" r="r" b="b"/>
              <a:pathLst>
                <a:path w="763" h="358" extrusionOk="0">
                  <a:moveTo>
                    <a:pt x="1" y="27"/>
                  </a:moveTo>
                  <a:cubicBezTo>
                    <a:pt x="0" y="41"/>
                    <a:pt x="25" y="62"/>
                    <a:pt x="25" y="75"/>
                  </a:cubicBezTo>
                  <a:cubicBezTo>
                    <a:pt x="26" y="89"/>
                    <a:pt x="4" y="123"/>
                    <a:pt x="14" y="160"/>
                  </a:cubicBezTo>
                  <a:cubicBezTo>
                    <a:pt x="32" y="219"/>
                    <a:pt x="230" y="155"/>
                    <a:pt x="245" y="169"/>
                  </a:cubicBezTo>
                  <a:cubicBezTo>
                    <a:pt x="269" y="192"/>
                    <a:pt x="241" y="258"/>
                    <a:pt x="255" y="280"/>
                  </a:cubicBezTo>
                  <a:cubicBezTo>
                    <a:pt x="275" y="313"/>
                    <a:pt x="582" y="358"/>
                    <a:pt x="735" y="252"/>
                  </a:cubicBezTo>
                  <a:cubicBezTo>
                    <a:pt x="763" y="232"/>
                    <a:pt x="729" y="168"/>
                    <a:pt x="749" y="8"/>
                  </a:cubicBezTo>
                  <a:cubicBezTo>
                    <a:pt x="749" y="4"/>
                    <a:pt x="746" y="0"/>
                    <a:pt x="742" y="0"/>
                  </a:cubicBezTo>
                  <a:cubicBezTo>
                    <a:pt x="24" y="0"/>
                    <a:pt x="24" y="0"/>
                    <a:pt x="24" y="0"/>
                  </a:cubicBezTo>
                  <a:cubicBezTo>
                    <a:pt x="22" y="0"/>
                    <a:pt x="19" y="1"/>
                    <a:pt x="17" y="3"/>
                  </a:cubicBezTo>
                  <a:cubicBezTo>
                    <a:pt x="10" y="11"/>
                    <a:pt x="2" y="21"/>
                    <a:pt x="1" y="27"/>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20" name="Google Shape;1420;p49"/>
            <p:cNvSpPr/>
            <p:nvPr/>
          </p:nvSpPr>
          <p:spPr>
            <a:xfrm>
              <a:off x="606645" y="1354464"/>
              <a:ext cx="561583" cy="154615"/>
            </a:xfrm>
            <a:custGeom>
              <a:avLst/>
              <a:gdLst/>
              <a:ahLst/>
              <a:cxnLst/>
              <a:rect l="l" t="t" r="r" b="b"/>
              <a:pathLst>
                <a:path w="938" h="259" extrusionOk="0">
                  <a:moveTo>
                    <a:pt x="2" y="109"/>
                  </a:moveTo>
                  <a:cubicBezTo>
                    <a:pt x="0" y="146"/>
                    <a:pt x="74" y="161"/>
                    <a:pt x="88" y="186"/>
                  </a:cubicBezTo>
                  <a:cubicBezTo>
                    <a:pt x="93" y="197"/>
                    <a:pt x="77" y="222"/>
                    <a:pt x="79" y="237"/>
                  </a:cubicBezTo>
                  <a:cubicBezTo>
                    <a:pt x="79" y="244"/>
                    <a:pt x="91" y="252"/>
                    <a:pt x="101" y="257"/>
                  </a:cubicBezTo>
                  <a:cubicBezTo>
                    <a:pt x="103" y="258"/>
                    <a:pt x="104" y="259"/>
                    <a:pt x="106" y="259"/>
                  </a:cubicBezTo>
                  <a:cubicBezTo>
                    <a:pt x="840" y="259"/>
                    <a:pt x="840" y="259"/>
                    <a:pt x="840" y="259"/>
                  </a:cubicBezTo>
                  <a:cubicBezTo>
                    <a:pt x="840" y="258"/>
                    <a:pt x="840" y="258"/>
                    <a:pt x="840" y="258"/>
                  </a:cubicBezTo>
                  <a:cubicBezTo>
                    <a:pt x="854" y="164"/>
                    <a:pt x="895" y="93"/>
                    <a:pt x="936" y="10"/>
                  </a:cubicBezTo>
                  <a:cubicBezTo>
                    <a:pt x="936" y="10"/>
                    <a:pt x="936" y="10"/>
                    <a:pt x="936" y="10"/>
                  </a:cubicBezTo>
                  <a:cubicBezTo>
                    <a:pt x="938" y="5"/>
                    <a:pt x="935" y="0"/>
                    <a:pt x="929" y="0"/>
                  </a:cubicBezTo>
                  <a:cubicBezTo>
                    <a:pt x="77" y="0"/>
                    <a:pt x="77" y="0"/>
                    <a:pt x="77" y="0"/>
                  </a:cubicBezTo>
                  <a:cubicBezTo>
                    <a:pt x="75" y="0"/>
                    <a:pt x="73" y="1"/>
                    <a:pt x="71" y="3"/>
                  </a:cubicBezTo>
                  <a:cubicBezTo>
                    <a:pt x="39" y="39"/>
                    <a:pt x="3" y="78"/>
                    <a:pt x="2" y="109"/>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21" name="Google Shape;1421;p49"/>
            <p:cNvSpPr/>
            <p:nvPr/>
          </p:nvSpPr>
          <p:spPr>
            <a:xfrm>
              <a:off x="661721" y="1191460"/>
              <a:ext cx="533444" cy="154135"/>
            </a:xfrm>
            <a:custGeom>
              <a:avLst/>
              <a:gdLst/>
              <a:ahLst/>
              <a:cxnLst/>
              <a:rect l="l" t="t" r="r" b="b"/>
              <a:pathLst>
                <a:path w="891" h="258" extrusionOk="0">
                  <a:moveTo>
                    <a:pt x="8" y="98"/>
                  </a:moveTo>
                  <a:cubicBezTo>
                    <a:pt x="2" y="142"/>
                    <a:pt x="31" y="174"/>
                    <a:pt x="28" y="199"/>
                  </a:cubicBezTo>
                  <a:cubicBezTo>
                    <a:pt x="26" y="213"/>
                    <a:pt x="17" y="230"/>
                    <a:pt x="3" y="247"/>
                  </a:cubicBezTo>
                  <a:cubicBezTo>
                    <a:pt x="0" y="252"/>
                    <a:pt x="3" y="258"/>
                    <a:pt x="9" y="258"/>
                  </a:cubicBezTo>
                  <a:cubicBezTo>
                    <a:pt x="849" y="258"/>
                    <a:pt x="849" y="258"/>
                    <a:pt x="849" y="258"/>
                  </a:cubicBezTo>
                  <a:cubicBezTo>
                    <a:pt x="852" y="258"/>
                    <a:pt x="855" y="256"/>
                    <a:pt x="856" y="254"/>
                  </a:cubicBezTo>
                  <a:cubicBezTo>
                    <a:pt x="875" y="195"/>
                    <a:pt x="891" y="98"/>
                    <a:pt x="873" y="5"/>
                  </a:cubicBezTo>
                  <a:cubicBezTo>
                    <a:pt x="872" y="2"/>
                    <a:pt x="869" y="0"/>
                    <a:pt x="866" y="0"/>
                  </a:cubicBezTo>
                  <a:cubicBezTo>
                    <a:pt x="34" y="0"/>
                    <a:pt x="34" y="0"/>
                    <a:pt x="34" y="0"/>
                  </a:cubicBezTo>
                  <a:cubicBezTo>
                    <a:pt x="31" y="0"/>
                    <a:pt x="28" y="2"/>
                    <a:pt x="27" y="5"/>
                  </a:cubicBezTo>
                  <a:cubicBezTo>
                    <a:pt x="17" y="38"/>
                    <a:pt x="11" y="70"/>
                    <a:pt x="8" y="98"/>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22" name="Google Shape;1422;p49"/>
            <p:cNvSpPr/>
            <p:nvPr/>
          </p:nvSpPr>
          <p:spPr>
            <a:xfrm>
              <a:off x="683367" y="1011196"/>
              <a:ext cx="497368" cy="171394"/>
            </a:xfrm>
            <a:custGeom>
              <a:avLst/>
              <a:gdLst/>
              <a:ahLst/>
              <a:cxnLst/>
              <a:rect l="l" t="t" r="r" b="b"/>
              <a:pathLst>
                <a:path w="831" h="287" extrusionOk="0">
                  <a:moveTo>
                    <a:pt x="690" y="102"/>
                  </a:moveTo>
                  <a:cubicBezTo>
                    <a:pt x="488" y="0"/>
                    <a:pt x="287" y="19"/>
                    <a:pt x="180" y="75"/>
                  </a:cubicBezTo>
                  <a:cubicBezTo>
                    <a:pt x="84" y="125"/>
                    <a:pt x="31" y="203"/>
                    <a:pt x="2" y="278"/>
                  </a:cubicBezTo>
                  <a:cubicBezTo>
                    <a:pt x="0" y="282"/>
                    <a:pt x="3" y="287"/>
                    <a:pt x="8" y="287"/>
                  </a:cubicBezTo>
                  <a:cubicBezTo>
                    <a:pt x="823" y="287"/>
                    <a:pt x="823" y="287"/>
                    <a:pt x="823" y="287"/>
                  </a:cubicBezTo>
                  <a:cubicBezTo>
                    <a:pt x="828" y="287"/>
                    <a:pt x="831" y="283"/>
                    <a:pt x="830" y="278"/>
                  </a:cubicBezTo>
                  <a:cubicBezTo>
                    <a:pt x="810" y="207"/>
                    <a:pt x="768" y="141"/>
                    <a:pt x="690" y="102"/>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423" name="Google Shape;1423;p49"/>
          <p:cNvGrpSpPr/>
          <p:nvPr/>
        </p:nvGrpSpPr>
        <p:grpSpPr>
          <a:xfrm>
            <a:off x="7622791" y="843111"/>
            <a:ext cx="298405" cy="445762"/>
            <a:chOff x="11033597" y="1011159"/>
            <a:chExt cx="482075" cy="720133"/>
          </a:xfrm>
        </p:grpSpPr>
        <p:sp>
          <p:nvSpPr>
            <p:cNvPr id="1424" name="Google Shape;1424;p49"/>
            <p:cNvSpPr/>
            <p:nvPr/>
          </p:nvSpPr>
          <p:spPr>
            <a:xfrm>
              <a:off x="11033597" y="1414369"/>
              <a:ext cx="482075" cy="151349"/>
            </a:xfrm>
            <a:custGeom>
              <a:avLst/>
              <a:gdLst/>
              <a:ahLst/>
              <a:cxnLst/>
              <a:rect l="l" t="t" r="r" b="b"/>
              <a:pathLst>
                <a:path w="724" h="227" extrusionOk="0">
                  <a:moveTo>
                    <a:pt x="0" y="112"/>
                  </a:moveTo>
                  <a:cubicBezTo>
                    <a:pt x="0" y="149"/>
                    <a:pt x="5" y="185"/>
                    <a:pt x="16" y="219"/>
                  </a:cubicBezTo>
                  <a:cubicBezTo>
                    <a:pt x="17" y="224"/>
                    <a:pt x="22" y="227"/>
                    <a:pt x="27" y="227"/>
                  </a:cubicBezTo>
                  <a:cubicBezTo>
                    <a:pt x="697" y="227"/>
                    <a:pt x="697" y="227"/>
                    <a:pt x="697" y="227"/>
                  </a:cubicBezTo>
                  <a:cubicBezTo>
                    <a:pt x="702" y="227"/>
                    <a:pt x="707" y="224"/>
                    <a:pt x="708" y="219"/>
                  </a:cubicBezTo>
                  <a:cubicBezTo>
                    <a:pt x="719" y="185"/>
                    <a:pt x="724" y="149"/>
                    <a:pt x="724" y="112"/>
                  </a:cubicBezTo>
                  <a:cubicBezTo>
                    <a:pt x="724" y="76"/>
                    <a:pt x="719" y="41"/>
                    <a:pt x="709" y="8"/>
                  </a:cubicBezTo>
                  <a:cubicBezTo>
                    <a:pt x="708" y="3"/>
                    <a:pt x="703" y="0"/>
                    <a:pt x="698" y="0"/>
                  </a:cubicBezTo>
                  <a:cubicBezTo>
                    <a:pt x="26" y="0"/>
                    <a:pt x="26" y="0"/>
                    <a:pt x="26" y="0"/>
                  </a:cubicBezTo>
                  <a:cubicBezTo>
                    <a:pt x="21" y="0"/>
                    <a:pt x="16" y="3"/>
                    <a:pt x="15" y="8"/>
                  </a:cubicBezTo>
                  <a:cubicBezTo>
                    <a:pt x="5" y="41"/>
                    <a:pt x="0" y="76"/>
                    <a:pt x="0" y="112"/>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sp>
          <p:nvSpPr>
            <p:cNvPr id="1425" name="Google Shape;1425;p49"/>
            <p:cNvSpPr/>
            <p:nvPr/>
          </p:nvSpPr>
          <p:spPr>
            <a:xfrm>
              <a:off x="11142821" y="1011159"/>
              <a:ext cx="263627" cy="229006"/>
            </a:xfrm>
            <a:custGeom>
              <a:avLst/>
              <a:gdLst/>
              <a:ahLst/>
              <a:cxnLst/>
              <a:rect l="l" t="t" r="r" b="b"/>
              <a:pathLst>
                <a:path w="396" h="343" extrusionOk="0">
                  <a:moveTo>
                    <a:pt x="357" y="266"/>
                  </a:moveTo>
                  <a:cubicBezTo>
                    <a:pt x="208" y="7"/>
                    <a:pt x="208" y="7"/>
                    <a:pt x="208" y="7"/>
                  </a:cubicBezTo>
                  <a:cubicBezTo>
                    <a:pt x="203" y="0"/>
                    <a:pt x="193" y="0"/>
                    <a:pt x="188" y="7"/>
                  </a:cubicBezTo>
                  <a:cubicBezTo>
                    <a:pt x="39" y="266"/>
                    <a:pt x="39" y="266"/>
                    <a:pt x="39" y="266"/>
                  </a:cubicBezTo>
                  <a:cubicBezTo>
                    <a:pt x="4" y="326"/>
                    <a:pt x="4" y="326"/>
                    <a:pt x="4" y="326"/>
                  </a:cubicBezTo>
                  <a:cubicBezTo>
                    <a:pt x="0" y="334"/>
                    <a:pt x="5" y="343"/>
                    <a:pt x="14" y="343"/>
                  </a:cubicBezTo>
                  <a:cubicBezTo>
                    <a:pt x="382" y="343"/>
                    <a:pt x="382" y="343"/>
                    <a:pt x="382" y="343"/>
                  </a:cubicBezTo>
                  <a:cubicBezTo>
                    <a:pt x="391" y="343"/>
                    <a:pt x="396" y="334"/>
                    <a:pt x="392" y="326"/>
                  </a:cubicBezTo>
                  <a:lnTo>
                    <a:pt x="357" y="266"/>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sp>
          <p:nvSpPr>
            <p:cNvPr id="1426" name="Google Shape;1426;p49"/>
            <p:cNvSpPr/>
            <p:nvPr/>
          </p:nvSpPr>
          <p:spPr>
            <a:xfrm>
              <a:off x="11052228" y="1576445"/>
              <a:ext cx="444813" cy="154847"/>
            </a:xfrm>
            <a:custGeom>
              <a:avLst/>
              <a:gdLst/>
              <a:ahLst/>
              <a:cxnLst/>
              <a:rect l="l" t="t" r="r" b="b"/>
              <a:pathLst>
                <a:path w="668" h="232" extrusionOk="0">
                  <a:moveTo>
                    <a:pt x="334" y="232"/>
                  </a:moveTo>
                  <a:cubicBezTo>
                    <a:pt x="482" y="232"/>
                    <a:pt x="609" y="143"/>
                    <a:pt x="665" y="17"/>
                  </a:cubicBezTo>
                  <a:cubicBezTo>
                    <a:pt x="668" y="9"/>
                    <a:pt x="663" y="0"/>
                    <a:pt x="655" y="0"/>
                  </a:cubicBezTo>
                  <a:cubicBezTo>
                    <a:pt x="13" y="0"/>
                    <a:pt x="13" y="0"/>
                    <a:pt x="13" y="0"/>
                  </a:cubicBezTo>
                  <a:cubicBezTo>
                    <a:pt x="5" y="0"/>
                    <a:pt x="0" y="9"/>
                    <a:pt x="3" y="17"/>
                  </a:cubicBezTo>
                  <a:cubicBezTo>
                    <a:pt x="59" y="143"/>
                    <a:pt x="186" y="232"/>
                    <a:pt x="334" y="232"/>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sp>
          <p:nvSpPr>
            <p:cNvPr id="1427" name="Google Shape;1427;p49"/>
            <p:cNvSpPr/>
            <p:nvPr/>
          </p:nvSpPr>
          <p:spPr>
            <a:xfrm>
              <a:off x="11051762" y="1251592"/>
              <a:ext cx="446676" cy="151349"/>
            </a:xfrm>
            <a:custGeom>
              <a:avLst/>
              <a:gdLst/>
              <a:ahLst/>
              <a:cxnLst/>
              <a:rect l="l" t="t" r="r" b="b"/>
              <a:pathLst>
                <a:path w="671" h="227" extrusionOk="0">
                  <a:moveTo>
                    <a:pt x="654" y="183"/>
                  </a:moveTo>
                  <a:cubicBezTo>
                    <a:pt x="653" y="182"/>
                    <a:pt x="653" y="182"/>
                    <a:pt x="653" y="182"/>
                  </a:cubicBezTo>
                  <a:cubicBezTo>
                    <a:pt x="552" y="5"/>
                    <a:pt x="552" y="5"/>
                    <a:pt x="552" y="5"/>
                  </a:cubicBezTo>
                  <a:cubicBezTo>
                    <a:pt x="550" y="2"/>
                    <a:pt x="546" y="0"/>
                    <a:pt x="542" y="0"/>
                  </a:cubicBezTo>
                  <a:cubicBezTo>
                    <a:pt x="128" y="0"/>
                    <a:pt x="128" y="0"/>
                    <a:pt x="128" y="0"/>
                  </a:cubicBezTo>
                  <a:cubicBezTo>
                    <a:pt x="124" y="0"/>
                    <a:pt x="120" y="2"/>
                    <a:pt x="118" y="5"/>
                  </a:cubicBezTo>
                  <a:cubicBezTo>
                    <a:pt x="17" y="182"/>
                    <a:pt x="17" y="182"/>
                    <a:pt x="17" y="182"/>
                  </a:cubicBezTo>
                  <a:cubicBezTo>
                    <a:pt x="16" y="185"/>
                    <a:pt x="16" y="185"/>
                    <a:pt x="16" y="185"/>
                  </a:cubicBezTo>
                  <a:cubicBezTo>
                    <a:pt x="11" y="194"/>
                    <a:pt x="7" y="202"/>
                    <a:pt x="3" y="211"/>
                  </a:cubicBezTo>
                  <a:cubicBezTo>
                    <a:pt x="0" y="219"/>
                    <a:pt x="5" y="227"/>
                    <a:pt x="13" y="227"/>
                  </a:cubicBezTo>
                  <a:cubicBezTo>
                    <a:pt x="657" y="227"/>
                    <a:pt x="657" y="227"/>
                    <a:pt x="657" y="227"/>
                  </a:cubicBezTo>
                  <a:cubicBezTo>
                    <a:pt x="665" y="227"/>
                    <a:pt x="671" y="219"/>
                    <a:pt x="667" y="211"/>
                  </a:cubicBezTo>
                  <a:cubicBezTo>
                    <a:pt x="663" y="202"/>
                    <a:pt x="659" y="193"/>
                    <a:pt x="654" y="183"/>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grpSp>
      <p:grpSp>
        <p:nvGrpSpPr>
          <p:cNvPr id="1428" name="Google Shape;1428;p49"/>
          <p:cNvGrpSpPr/>
          <p:nvPr/>
        </p:nvGrpSpPr>
        <p:grpSpPr>
          <a:xfrm>
            <a:off x="6221656" y="797418"/>
            <a:ext cx="460705" cy="491455"/>
            <a:chOff x="8770051" y="937343"/>
            <a:chExt cx="744273" cy="793950"/>
          </a:xfrm>
        </p:grpSpPr>
        <p:sp>
          <p:nvSpPr>
            <p:cNvPr id="1429" name="Google Shape;1429;p49"/>
            <p:cNvSpPr/>
            <p:nvPr/>
          </p:nvSpPr>
          <p:spPr>
            <a:xfrm>
              <a:off x="8968558" y="1402926"/>
              <a:ext cx="348361" cy="98539"/>
            </a:xfrm>
            <a:custGeom>
              <a:avLst/>
              <a:gdLst/>
              <a:ahLst/>
              <a:cxnLst/>
              <a:rect l="l" t="t" r="r" b="b"/>
              <a:pathLst>
                <a:path w="1741804" h="492696" extrusionOk="0">
                  <a:moveTo>
                    <a:pt x="1741805" y="0"/>
                  </a:moveTo>
                  <a:lnTo>
                    <a:pt x="0" y="0"/>
                  </a:lnTo>
                  <a:cubicBezTo>
                    <a:pt x="100902" y="166370"/>
                    <a:pt x="219266" y="316611"/>
                    <a:pt x="295529" y="492696"/>
                  </a:cubicBezTo>
                  <a:lnTo>
                    <a:pt x="1444625" y="492696"/>
                  </a:lnTo>
                  <a:cubicBezTo>
                    <a:pt x="1518222" y="307785"/>
                    <a:pt x="1639761" y="160655"/>
                    <a:pt x="1741805" y="0"/>
                  </a:cubicBezTo>
                  <a:close/>
                </a:path>
              </a:pathLst>
            </a:custGeom>
            <a:solidFill>
              <a:schemeClr val="accent4"/>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p:txBody>
        </p:sp>
        <p:sp>
          <p:nvSpPr>
            <p:cNvPr id="1430" name="Google Shape;1430;p49"/>
            <p:cNvSpPr/>
            <p:nvPr/>
          </p:nvSpPr>
          <p:spPr>
            <a:xfrm>
              <a:off x="8960465" y="1079360"/>
              <a:ext cx="362496" cy="102351"/>
            </a:xfrm>
            <a:custGeom>
              <a:avLst/>
              <a:gdLst/>
              <a:ahLst/>
              <a:cxnLst/>
              <a:rect l="l" t="t" r="r" b="b"/>
              <a:pathLst>
                <a:path w="1812480" h="511754" extrusionOk="0">
                  <a:moveTo>
                    <a:pt x="1812481" y="511755"/>
                  </a:moveTo>
                  <a:cubicBezTo>
                    <a:pt x="1623568" y="198445"/>
                    <a:pt x="1277493" y="-1453"/>
                    <a:pt x="899922" y="8"/>
                  </a:cubicBezTo>
                  <a:cubicBezTo>
                    <a:pt x="549593" y="1341"/>
                    <a:pt x="194628" y="214066"/>
                    <a:pt x="0" y="511755"/>
                  </a:cubicBezTo>
                  <a:lnTo>
                    <a:pt x="1812481" y="511755"/>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p:txBody>
        </p:sp>
        <p:sp>
          <p:nvSpPr>
            <p:cNvPr id="1431" name="Google Shape;1431;p49"/>
            <p:cNvSpPr/>
            <p:nvPr/>
          </p:nvSpPr>
          <p:spPr>
            <a:xfrm>
              <a:off x="8930121" y="1189758"/>
              <a:ext cx="422643" cy="98539"/>
            </a:xfrm>
            <a:custGeom>
              <a:avLst/>
              <a:gdLst/>
              <a:ahLst/>
              <a:cxnLst/>
              <a:rect l="l" t="t" r="r" b="b"/>
              <a:pathLst>
                <a:path w="2113216" h="492696" extrusionOk="0">
                  <a:moveTo>
                    <a:pt x="2113217" y="492696"/>
                  </a:moveTo>
                  <a:cubicBezTo>
                    <a:pt x="2110994" y="311595"/>
                    <a:pt x="2064639" y="144717"/>
                    <a:pt x="1985582" y="0"/>
                  </a:cubicBezTo>
                  <a:lnTo>
                    <a:pt x="127445" y="0"/>
                  </a:lnTo>
                  <a:cubicBezTo>
                    <a:pt x="47307" y="135065"/>
                    <a:pt x="0" y="285687"/>
                    <a:pt x="0" y="440944"/>
                  </a:cubicBezTo>
                  <a:cubicBezTo>
                    <a:pt x="0" y="458534"/>
                    <a:pt x="508" y="475742"/>
                    <a:pt x="1270" y="492696"/>
                  </a:cubicBezTo>
                  <a:lnTo>
                    <a:pt x="2113217" y="492696"/>
                  </a:ln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p:txBody>
        </p:sp>
        <p:sp>
          <p:nvSpPr>
            <p:cNvPr id="1432" name="Google Shape;1432;p49"/>
            <p:cNvSpPr/>
            <p:nvPr/>
          </p:nvSpPr>
          <p:spPr>
            <a:xfrm>
              <a:off x="8930847" y="1296342"/>
              <a:ext cx="421894" cy="98539"/>
            </a:xfrm>
            <a:custGeom>
              <a:avLst/>
              <a:gdLst/>
              <a:ahLst/>
              <a:cxnLst/>
              <a:rect l="l" t="t" r="r" b="b"/>
              <a:pathLst>
                <a:path w="2109469" h="492696" extrusionOk="0">
                  <a:moveTo>
                    <a:pt x="0" y="0"/>
                  </a:moveTo>
                  <a:cubicBezTo>
                    <a:pt x="16002" y="194564"/>
                    <a:pt x="82868" y="350457"/>
                    <a:pt x="165291" y="492696"/>
                  </a:cubicBezTo>
                  <a:lnTo>
                    <a:pt x="1953324" y="492696"/>
                  </a:lnTo>
                  <a:cubicBezTo>
                    <a:pt x="2038096" y="352425"/>
                    <a:pt x="2104454" y="199073"/>
                    <a:pt x="2109470" y="0"/>
                  </a:cubicBezTo>
                  <a:lnTo>
                    <a:pt x="0" y="0"/>
                  </a:ln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p:txBody>
        </p:sp>
        <p:sp>
          <p:nvSpPr>
            <p:cNvPr id="1433" name="Google Shape;1433;p49"/>
            <p:cNvSpPr/>
            <p:nvPr/>
          </p:nvSpPr>
          <p:spPr>
            <a:xfrm>
              <a:off x="9031006" y="1509510"/>
              <a:ext cx="223837" cy="102349"/>
            </a:xfrm>
            <a:custGeom>
              <a:avLst/>
              <a:gdLst/>
              <a:ahLst/>
              <a:cxnLst/>
              <a:rect l="l" t="t" r="r" b="b"/>
              <a:pathLst>
                <a:path w="1119187" h="511746" extrusionOk="0">
                  <a:moveTo>
                    <a:pt x="0" y="0"/>
                  </a:moveTo>
                  <a:cubicBezTo>
                    <a:pt x="38989" y="100267"/>
                    <a:pt x="63690" y="209423"/>
                    <a:pt x="63690" y="334899"/>
                  </a:cubicBezTo>
                  <a:cubicBezTo>
                    <a:pt x="63690" y="432562"/>
                    <a:pt x="142875" y="511747"/>
                    <a:pt x="240538" y="511747"/>
                  </a:cubicBezTo>
                  <a:lnTo>
                    <a:pt x="889889" y="511747"/>
                  </a:lnTo>
                  <a:cubicBezTo>
                    <a:pt x="987552" y="511747"/>
                    <a:pt x="1066737" y="432562"/>
                    <a:pt x="1066737" y="334899"/>
                  </a:cubicBezTo>
                  <a:lnTo>
                    <a:pt x="1066737" y="311658"/>
                  </a:lnTo>
                  <a:cubicBezTo>
                    <a:pt x="1066737" y="194183"/>
                    <a:pt x="1086803" y="92265"/>
                    <a:pt x="1119188" y="0"/>
                  </a:cubicBezTo>
                  <a:lnTo>
                    <a:pt x="0" y="0"/>
                  </a:lnTo>
                  <a:close/>
                </a:path>
              </a:pathLst>
            </a:custGeom>
            <a:solidFill>
              <a:schemeClr val="accent5"/>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p:txBody>
        </p:sp>
        <p:grpSp>
          <p:nvGrpSpPr>
            <p:cNvPr id="1434" name="Google Shape;1434;p49"/>
            <p:cNvGrpSpPr/>
            <p:nvPr/>
          </p:nvGrpSpPr>
          <p:grpSpPr>
            <a:xfrm>
              <a:off x="8770051" y="937343"/>
              <a:ext cx="744273" cy="793950"/>
              <a:chOff x="6565437" y="1588001"/>
              <a:chExt cx="744273" cy="793950"/>
            </a:xfrm>
          </p:grpSpPr>
          <p:sp>
            <p:nvSpPr>
              <p:cNvPr id="1435" name="Google Shape;1435;p49"/>
              <p:cNvSpPr/>
              <p:nvPr/>
            </p:nvSpPr>
            <p:spPr>
              <a:xfrm>
                <a:off x="7127411" y="1694452"/>
                <a:ext cx="76068" cy="75403"/>
              </a:xfrm>
              <a:custGeom>
                <a:avLst/>
                <a:gdLst/>
                <a:ahLst/>
                <a:cxnLst/>
                <a:rect l="l" t="t" r="r" b="b"/>
                <a:pathLst>
                  <a:path w="133" h="132" extrusionOk="0">
                    <a:moveTo>
                      <a:pt x="12" y="132"/>
                    </a:moveTo>
                    <a:cubicBezTo>
                      <a:pt x="9" y="132"/>
                      <a:pt x="6" y="131"/>
                      <a:pt x="4" y="128"/>
                    </a:cubicBezTo>
                    <a:cubicBezTo>
                      <a:pt x="0" y="124"/>
                      <a:pt x="0" y="118"/>
                      <a:pt x="4" y="114"/>
                    </a:cubicBezTo>
                    <a:cubicBezTo>
                      <a:pt x="113" y="4"/>
                      <a:pt x="113" y="4"/>
                      <a:pt x="113" y="4"/>
                    </a:cubicBezTo>
                    <a:cubicBezTo>
                      <a:pt x="118" y="0"/>
                      <a:pt x="124" y="0"/>
                      <a:pt x="128" y="4"/>
                    </a:cubicBezTo>
                    <a:cubicBezTo>
                      <a:pt x="133" y="8"/>
                      <a:pt x="133" y="15"/>
                      <a:pt x="128" y="19"/>
                    </a:cubicBezTo>
                    <a:cubicBezTo>
                      <a:pt x="19" y="128"/>
                      <a:pt x="19" y="128"/>
                      <a:pt x="19" y="128"/>
                    </a:cubicBezTo>
                    <a:cubicBezTo>
                      <a:pt x="17" y="131"/>
                      <a:pt x="14" y="132"/>
                      <a:pt x="12"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36" name="Google Shape;1436;p49"/>
              <p:cNvSpPr/>
              <p:nvPr/>
            </p:nvSpPr>
            <p:spPr>
              <a:xfrm>
                <a:off x="7209689" y="1954149"/>
                <a:ext cx="100020" cy="11976"/>
              </a:xfrm>
              <a:custGeom>
                <a:avLst/>
                <a:gdLst/>
                <a:ahLst/>
                <a:cxnLst/>
                <a:rect l="l" t="t" r="r" b="b"/>
                <a:pathLst>
                  <a:path w="175" h="21" extrusionOk="0">
                    <a:moveTo>
                      <a:pt x="165" y="21"/>
                    </a:moveTo>
                    <a:cubicBezTo>
                      <a:pt x="10" y="21"/>
                      <a:pt x="10" y="21"/>
                      <a:pt x="10" y="21"/>
                    </a:cubicBezTo>
                    <a:cubicBezTo>
                      <a:pt x="4" y="21"/>
                      <a:pt x="0" y="17"/>
                      <a:pt x="0" y="11"/>
                    </a:cubicBezTo>
                    <a:cubicBezTo>
                      <a:pt x="0" y="5"/>
                      <a:pt x="4" y="0"/>
                      <a:pt x="10" y="0"/>
                    </a:cubicBezTo>
                    <a:cubicBezTo>
                      <a:pt x="165" y="0"/>
                      <a:pt x="165" y="0"/>
                      <a:pt x="165" y="0"/>
                    </a:cubicBezTo>
                    <a:cubicBezTo>
                      <a:pt x="171" y="0"/>
                      <a:pt x="175" y="5"/>
                      <a:pt x="175" y="11"/>
                    </a:cubicBezTo>
                    <a:cubicBezTo>
                      <a:pt x="175" y="17"/>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37" name="Google Shape;1437;p49"/>
              <p:cNvSpPr/>
              <p:nvPr/>
            </p:nvSpPr>
            <p:spPr>
              <a:xfrm>
                <a:off x="7127411" y="2150197"/>
                <a:ext cx="76068" cy="75625"/>
              </a:xfrm>
              <a:custGeom>
                <a:avLst/>
                <a:gdLst/>
                <a:ahLst/>
                <a:cxnLst/>
                <a:rect l="l" t="t" r="r" b="b"/>
                <a:pathLst>
                  <a:path w="133" h="132" extrusionOk="0">
                    <a:moveTo>
                      <a:pt x="121" y="132"/>
                    </a:moveTo>
                    <a:cubicBezTo>
                      <a:pt x="119" y="132"/>
                      <a:pt x="116" y="131"/>
                      <a:pt x="114" y="129"/>
                    </a:cubicBezTo>
                    <a:cubicBezTo>
                      <a:pt x="5" y="19"/>
                      <a:pt x="5" y="19"/>
                      <a:pt x="5" y="19"/>
                    </a:cubicBezTo>
                    <a:cubicBezTo>
                      <a:pt x="0" y="15"/>
                      <a:pt x="0" y="8"/>
                      <a:pt x="5" y="4"/>
                    </a:cubicBezTo>
                    <a:cubicBezTo>
                      <a:pt x="9" y="0"/>
                      <a:pt x="15" y="0"/>
                      <a:pt x="20" y="4"/>
                    </a:cubicBezTo>
                    <a:cubicBezTo>
                      <a:pt x="129" y="114"/>
                      <a:pt x="129" y="114"/>
                      <a:pt x="129" y="114"/>
                    </a:cubicBezTo>
                    <a:cubicBezTo>
                      <a:pt x="133" y="118"/>
                      <a:pt x="133" y="124"/>
                      <a:pt x="129" y="129"/>
                    </a:cubicBezTo>
                    <a:cubicBezTo>
                      <a:pt x="127" y="131"/>
                      <a:pt x="124" y="132"/>
                      <a:pt x="121"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38" name="Google Shape;1438;p49"/>
              <p:cNvSpPr/>
              <p:nvPr/>
            </p:nvSpPr>
            <p:spPr>
              <a:xfrm>
                <a:off x="6671888" y="2150863"/>
                <a:ext cx="76068" cy="74960"/>
              </a:xfrm>
              <a:custGeom>
                <a:avLst/>
                <a:gdLst/>
                <a:ahLst/>
                <a:cxnLst/>
                <a:rect l="l" t="t" r="r" b="b"/>
                <a:pathLst>
                  <a:path w="133" h="131" extrusionOk="0">
                    <a:moveTo>
                      <a:pt x="12" y="131"/>
                    </a:moveTo>
                    <a:cubicBezTo>
                      <a:pt x="9" y="131"/>
                      <a:pt x="7" y="130"/>
                      <a:pt x="5" y="128"/>
                    </a:cubicBezTo>
                    <a:cubicBezTo>
                      <a:pt x="0" y="124"/>
                      <a:pt x="0" y="117"/>
                      <a:pt x="5" y="113"/>
                    </a:cubicBezTo>
                    <a:cubicBezTo>
                      <a:pt x="114" y="4"/>
                      <a:pt x="114" y="4"/>
                      <a:pt x="114" y="4"/>
                    </a:cubicBezTo>
                    <a:cubicBezTo>
                      <a:pt x="118" y="0"/>
                      <a:pt x="125" y="0"/>
                      <a:pt x="129" y="4"/>
                    </a:cubicBezTo>
                    <a:cubicBezTo>
                      <a:pt x="133" y="8"/>
                      <a:pt x="133" y="14"/>
                      <a:pt x="129" y="19"/>
                    </a:cubicBezTo>
                    <a:cubicBezTo>
                      <a:pt x="19" y="128"/>
                      <a:pt x="19" y="128"/>
                      <a:pt x="19" y="128"/>
                    </a:cubicBezTo>
                    <a:cubicBezTo>
                      <a:pt x="17" y="130"/>
                      <a:pt x="15" y="131"/>
                      <a:pt x="12"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39" name="Google Shape;1439;p49"/>
              <p:cNvSpPr/>
              <p:nvPr/>
            </p:nvSpPr>
            <p:spPr>
              <a:xfrm>
                <a:off x="6565437" y="1954593"/>
                <a:ext cx="100020" cy="11976"/>
              </a:xfrm>
              <a:custGeom>
                <a:avLst/>
                <a:gdLst/>
                <a:ahLst/>
                <a:cxnLst/>
                <a:rect l="l" t="t" r="r" b="b"/>
                <a:pathLst>
                  <a:path w="175" h="21" extrusionOk="0">
                    <a:moveTo>
                      <a:pt x="165" y="21"/>
                    </a:moveTo>
                    <a:cubicBezTo>
                      <a:pt x="10" y="21"/>
                      <a:pt x="10" y="21"/>
                      <a:pt x="10" y="21"/>
                    </a:cubicBezTo>
                    <a:cubicBezTo>
                      <a:pt x="4" y="21"/>
                      <a:pt x="0" y="16"/>
                      <a:pt x="0" y="10"/>
                    </a:cubicBezTo>
                    <a:cubicBezTo>
                      <a:pt x="0" y="5"/>
                      <a:pt x="4" y="0"/>
                      <a:pt x="10" y="0"/>
                    </a:cubicBezTo>
                    <a:cubicBezTo>
                      <a:pt x="165" y="0"/>
                      <a:pt x="165" y="0"/>
                      <a:pt x="165" y="0"/>
                    </a:cubicBezTo>
                    <a:cubicBezTo>
                      <a:pt x="171" y="0"/>
                      <a:pt x="175" y="5"/>
                      <a:pt x="175" y="10"/>
                    </a:cubicBezTo>
                    <a:cubicBezTo>
                      <a:pt x="175" y="16"/>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40" name="Google Shape;1440;p49"/>
              <p:cNvSpPr/>
              <p:nvPr/>
            </p:nvSpPr>
            <p:spPr>
              <a:xfrm>
                <a:off x="6671888" y="1694896"/>
                <a:ext cx="75403" cy="74960"/>
              </a:xfrm>
              <a:custGeom>
                <a:avLst/>
                <a:gdLst/>
                <a:ahLst/>
                <a:cxnLst/>
                <a:rect l="l" t="t" r="r" b="b"/>
                <a:pathLst>
                  <a:path w="132" h="131" extrusionOk="0">
                    <a:moveTo>
                      <a:pt x="121" y="131"/>
                    </a:moveTo>
                    <a:cubicBezTo>
                      <a:pt x="118" y="131"/>
                      <a:pt x="115" y="130"/>
                      <a:pt x="113" y="128"/>
                    </a:cubicBezTo>
                    <a:cubicBezTo>
                      <a:pt x="4" y="19"/>
                      <a:pt x="4" y="19"/>
                      <a:pt x="4" y="19"/>
                    </a:cubicBezTo>
                    <a:cubicBezTo>
                      <a:pt x="0" y="14"/>
                      <a:pt x="0" y="8"/>
                      <a:pt x="4" y="4"/>
                    </a:cubicBezTo>
                    <a:cubicBezTo>
                      <a:pt x="8" y="0"/>
                      <a:pt x="15" y="0"/>
                      <a:pt x="19" y="4"/>
                    </a:cubicBezTo>
                    <a:cubicBezTo>
                      <a:pt x="128" y="113"/>
                      <a:pt x="128" y="113"/>
                      <a:pt x="128" y="113"/>
                    </a:cubicBezTo>
                    <a:cubicBezTo>
                      <a:pt x="132" y="117"/>
                      <a:pt x="132" y="124"/>
                      <a:pt x="128" y="128"/>
                    </a:cubicBezTo>
                    <a:cubicBezTo>
                      <a:pt x="126" y="130"/>
                      <a:pt x="124" y="131"/>
                      <a:pt x="121"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41" name="Google Shape;1441;p49"/>
              <p:cNvSpPr/>
              <p:nvPr/>
            </p:nvSpPr>
            <p:spPr>
              <a:xfrm>
                <a:off x="6931363" y="1588001"/>
                <a:ext cx="11976" cy="100020"/>
              </a:xfrm>
              <a:custGeom>
                <a:avLst/>
                <a:gdLst/>
                <a:ahLst/>
                <a:cxnLst/>
                <a:rect l="l" t="t" r="r" b="b"/>
                <a:pathLst>
                  <a:path w="21" h="175" extrusionOk="0">
                    <a:moveTo>
                      <a:pt x="11" y="175"/>
                    </a:moveTo>
                    <a:cubicBezTo>
                      <a:pt x="5" y="175"/>
                      <a:pt x="0" y="171"/>
                      <a:pt x="0" y="165"/>
                    </a:cubicBezTo>
                    <a:cubicBezTo>
                      <a:pt x="0" y="10"/>
                      <a:pt x="0" y="10"/>
                      <a:pt x="0" y="10"/>
                    </a:cubicBezTo>
                    <a:cubicBezTo>
                      <a:pt x="0" y="4"/>
                      <a:pt x="5" y="0"/>
                      <a:pt x="11" y="0"/>
                    </a:cubicBezTo>
                    <a:cubicBezTo>
                      <a:pt x="17" y="0"/>
                      <a:pt x="21" y="4"/>
                      <a:pt x="21" y="10"/>
                    </a:cubicBezTo>
                    <a:cubicBezTo>
                      <a:pt x="21" y="165"/>
                      <a:pt x="21" y="165"/>
                      <a:pt x="21" y="165"/>
                    </a:cubicBezTo>
                    <a:cubicBezTo>
                      <a:pt x="21" y="171"/>
                      <a:pt x="17" y="175"/>
                      <a:pt x="11" y="175"/>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42" name="Google Shape;1442;p49"/>
              <p:cNvSpPr/>
              <p:nvPr/>
            </p:nvSpPr>
            <p:spPr>
              <a:xfrm>
                <a:off x="6847311" y="2280157"/>
                <a:ext cx="180080" cy="25726"/>
              </a:xfrm>
              <a:custGeom>
                <a:avLst/>
                <a:gdLst/>
                <a:ahLst/>
                <a:cxnLst/>
                <a:rect l="l" t="t" r="r" b="b"/>
                <a:pathLst>
                  <a:path w="315" h="45" extrusionOk="0">
                    <a:moveTo>
                      <a:pt x="0" y="23"/>
                    </a:moveTo>
                    <a:cubicBezTo>
                      <a:pt x="0" y="35"/>
                      <a:pt x="10" y="45"/>
                      <a:pt x="22" y="45"/>
                    </a:cubicBezTo>
                    <a:cubicBezTo>
                      <a:pt x="293" y="45"/>
                      <a:pt x="293" y="45"/>
                      <a:pt x="293" y="45"/>
                    </a:cubicBezTo>
                    <a:cubicBezTo>
                      <a:pt x="305" y="45"/>
                      <a:pt x="315" y="35"/>
                      <a:pt x="315" y="23"/>
                    </a:cubicBezTo>
                    <a:cubicBezTo>
                      <a:pt x="315" y="23"/>
                      <a:pt x="315" y="23"/>
                      <a:pt x="315" y="23"/>
                    </a:cubicBezTo>
                    <a:cubicBezTo>
                      <a:pt x="315" y="11"/>
                      <a:pt x="305" y="0"/>
                      <a:pt x="293" y="0"/>
                    </a:cubicBezTo>
                    <a:cubicBezTo>
                      <a:pt x="22" y="0"/>
                      <a:pt x="22" y="0"/>
                      <a:pt x="22" y="0"/>
                    </a:cubicBezTo>
                    <a:cubicBezTo>
                      <a:pt x="10" y="0"/>
                      <a:pt x="0" y="11"/>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43" name="Google Shape;1443;p49"/>
              <p:cNvSpPr/>
              <p:nvPr/>
            </p:nvSpPr>
            <p:spPr>
              <a:xfrm>
                <a:off x="6851968" y="2318524"/>
                <a:ext cx="170766" cy="25726"/>
              </a:xfrm>
              <a:custGeom>
                <a:avLst/>
                <a:gdLst/>
                <a:ahLst/>
                <a:cxnLst/>
                <a:rect l="l" t="t" r="r" b="b"/>
                <a:pathLst>
                  <a:path w="299" h="45" extrusionOk="0">
                    <a:moveTo>
                      <a:pt x="0" y="22"/>
                    </a:moveTo>
                    <a:cubicBezTo>
                      <a:pt x="0" y="35"/>
                      <a:pt x="10" y="45"/>
                      <a:pt x="23" y="45"/>
                    </a:cubicBezTo>
                    <a:cubicBezTo>
                      <a:pt x="277" y="45"/>
                      <a:pt x="277" y="45"/>
                      <a:pt x="277" y="45"/>
                    </a:cubicBezTo>
                    <a:cubicBezTo>
                      <a:pt x="289" y="45"/>
                      <a:pt x="299" y="35"/>
                      <a:pt x="299" y="22"/>
                    </a:cubicBezTo>
                    <a:cubicBezTo>
                      <a:pt x="299" y="22"/>
                      <a:pt x="299" y="22"/>
                      <a:pt x="299" y="22"/>
                    </a:cubicBezTo>
                    <a:cubicBezTo>
                      <a:pt x="299" y="10"/>
                      <a:pt x="289" y="0"/>
                      <a:pt x="277" y="0"/>
                    </a:cubicBezTo>
                    <a:cubicBezTo>
                      <a:pt x="23" y="0"/>
                      <a:pt x="23" y="0"/>
                      <a:pt x="23" y="0"/>
                    </a:cubicBezTo>
                    <a:cubicBezTo>
                      <a:pt x="10" y="0"/>
                      <a:pt x="0" y="10"/>
                      <a:pt x="0" y="2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44" name="Google Shape;1444;p49"/>
              <p:cNvSpPr/>
              <p:nvPr/>
            </p:nvSpPr>
            <p:spPr>
              <a:xfrm>
                <a:off x="6876364" y="2356225"/>
                <a:ext cx="122419" cy="25726"/>
              </a:xfrm>
              <a:custGeom>
                <a:avLst/>
                <a:gdLst/>
                <a:ahLst/>
                <a:cxnLst/>
                <a:rect l="l" t="t" r="r" b="b"/>
                <a:pathLst>
                  <a:path w="214" h="45" extrusionOk="0">
                    <a:moveTo>
                      <a:pt x="0" y="23"/>
                    </a:moveTo>
                    <a:cubicBezTo>
                      <a:pt x="0" y="35"/>
                      <a:pt x="10" y="45"/>
                      <a:pt x="22" y="45"/>
                    </a:cubicBezTo>
                    <a:cubicBezTo>
                      <a:pt x="192" y="45"/>
                      <a:pt x="192" y="45"/>
                      <a:pt x="192" y="45"/>
                    </a:cubicBezTo>
                    <a:cubicBezTo>
                      <a:pt x="204" y="45"/>
                      <a:pt x="214" y="35"/>
                      <a:pt x="214" y="23"/>
                    </a:cubicBezTo>
                    <a:cubicBezTo>
                      <a:pt x="214" y="23"/>
                      <a:pt x="214" y="23"/>
                      <a:pt x="214" y="23"/>
                    </a:cubicBezTo>
                    <a:cubicBezTo>
                      <a:pt x="214" y="10"/>
                      <a:pt x="204" y="0"/>
                      <a:pt x="192" y="0"/>
                    </a:cubicBezTo>
                    <a:cubicBezTo>
                      <a:pt x="22" y="0"/>
                      <a:pt x="22" y="0"/>
                      <a:pt x="22" y="0"/>
                    </a:cubicBezTo>
                    <a:cubicBezTo>
                      <a:pt x="10" y="0"/>
                      <a:pt x="0" y="10"/>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grpSp>
        <p:nvGrpSpPr>
          <p:cNvPr id="1445" name="Google Shape;1445;p49"/>
          <p:cNvGrpSpPr/>
          <p:nvPr/>
        </p:nvGrpSpPr>
        <p:grpSpPr>
          <a:xfrm>
            <a:off x="4820520" y="797418"/>
            <a:ext cx="460705" cy="491455"/>
            <a:chOff x="6506504" y="937343"/>
            <a:chExt cx="744273" cy="793950"/>
          </a:xfrm>
        </p:grpSpPr>
        <p:sp>
          <p:nvSpPr>
            <p:cNvPr id="1446" name="Google Shape;1446;p49"/>
            <p:cNvSpPr/>
            <p:nvPr/>
          </p:nvSpPr>
          <p:spPr>
            <a:xfrm>
              <a:off x="6666683" y="1079385"/>
              <a:ext cx="422268" cy="171940"/>
            </a:xfrm>
            <a:custGeom>
              <a:avLst/>
              <a:gdLst/>
              <a:ahLst/>
              <a:cxnLst/>
              <a:rect l="l" t="t" r="r" b="b"/>
              <a:pathLst>
                <a:path w="2085276" h="859701" extrusionOk="0">
                  <a:moveTo>
                    <a:pt x="2085276" y="859701"/>
                  </a:moveTo>
                  <a:cubicBezTo>
                    <a:pt x="2064893" y="746925"/>
                    <a:pt x="2027047" y="641516"/>
                    <a:pt x="1974723" y="545821"/>
                  </a:cubicBezTo>
                  <a:lnTo>
                    <a:pt x="1952816" y="507721"/>
                  </a:lnTo>
                  <a:cubicBezTo>
                    <a:pt x="1535303" y="-176492"/>
                    <a:pt x="577914" y="-161950"/>
                    <a:pt x="140271" y="507721"/>
                  </a:cubicBezTo>
                  <a:lnTo>
                    <a:pt x="116523" y="545821"/>
                  </a:lnTo>
                  <a:cubicBezTo>
                    <a:pt x="57721" y="643421"/>
                    <a:pt x="18098" y="749783"/>
                    <a:pt x="0" y="859701"/>
                  </a:cubicBezTo>
                  <a:lnTo>
                    <a:pt x="2085276" y="859701"/>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p:txBody>
        </p:sp>
        <p:sp>
          <p:nvSpPr>
            <p:cNvPr id="1447" name="Google Shape;1447;p49"/>
            <p:cNvSpPr/>
            <p:nvPr/>
          </p:nvSpPr>
          <p:spPr>
            <a:xfrm>
              <a:off x="6664423" y="1259933"/>
              <a:ext cx="427985" cy="171450"/>
            </a:xfrm>
            <a:custGeom>
              <a:avLst/>
              <a:gdLst/>
              <a:ahLst/>
              <a:cxnLst/>
              <a:rect l="l" t="t" r="r" b="b"/>
              <a:pathLst>
                <a:path w="2113506" h="857250" extrusionOk="0">
                  <a:moveTo>
                    <a:pt x="3910" y="178753"/>
                  </a:moveTo>
                  <a:cubicBezTo>
                    <a:pt x="22706" y="451485"/>
                    <a:pt x="153833" y="652844"/>
                    <a:pt x="287056" y="857250"/>
                  </a:cubicBezTo>
                  <a:lnTo>
                    <a:pt x="1834170" y="857250"/>
                  </a:lnTo>
                  <a:cubicBezTo>
                    <a:pt x="1971457" y="654495"/>
                    <a:pt x="2109316" y="461137"/>
                    <a:pt x="2113316" y="178753"/>
                  </a:cubicBezTo>
                  <a:lnTo>
                    <a:pt x="2113507" y="140653"/>
                  </a:lnTo>
                  <a:cubicBezTo>
                    <a:pt x="2112935" y="92710"/>
                    <a:pt x="2109125" y="45784"/>
                    <a:pt x="2102585" y="0"/>
                  </a:cubicBezTo>
                  <a:lnTo>
                    <a:pt x="5815" y="0"/>
                  </a:lnTo>
                  <a:cubicBezTo>
                    <a:pt x="-1170" y="58991"/>
                    <a:pt x="-1932" y="118872"/>
                    <a:pt x="3910" y="178753"/>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p:txBody>
        </p:sp>
        <p:sp>
          <p:nvSpPr>
            <p:cNvPr id="1448" name="Google Shape;1448;p49"/>
            <p:cNvSpPr/>
            <p:nvPr/>
          </p:nvSpPr>
          <p:spPr>
            <a:xfrm>
              <a:off x="6727642" y="1439988"/>
              <a:ext cx="303068" cy="171348"/>
            </a:xfrm>
            <a:custGeom>
              <a:avLst/>
              <a:gdLst/>
              <a:ahLst/>
              <a:cxnLst/>
              <a:rect l="l" t="t" r="r" b="b"/>
              <a:pathLst>
                <a:path w="1496631" h="856741" extrusionOk="0">
                  <a:moveTo>
                    <a:pt x="0" y="0"/>
                  </a:moveTo>
                  <a:cubicBezTo>
                    <a:pt x="63500" y="97853"/>
                    <a:pt x="125984" y="197485"/>
                    <a:pt x="175451" y="306896"/>
                  </a:cubicBezTo>
                  <a:lnTo>
                    <a:pt x="191071" y="344996"/>
                  </a:lnTo>
                  <a:cubicBezTo>
                    <a:pt x="230060" y="445262"/>
                    <a:pt x="254762" y="554419"/>
                    <a:pt x="254762" y="679895"/>
                  </a:cubicBezTo>
                  <a:cubicBezTo>
                    <a:pt x="254762" y="777558"/>
                    <a:pt x="333946" y="856742"/>
                    <a:pt x="431610" y="856742"/>
                  </a:cubicBezTo>
                  <a:lnTo>
                    <a:pt x="1080960" y="856742"/>
                  </a:lnTo>
                  <a:cubicBezTo>
                    <a:pt x="1189609" y="856488"/>
                    <a:pt x="1267206" y="763143"/>
                    <a:pt x="1257808" y="656653"/>
                  </a:cubicBezTo>
                  <a:cubicBezTo>
                    <a:pt x="1257808" y="539178"/>
                    <a:pt x="1277874" y="437261"/>
                    <a:pt x="1310259" y="344996"/>
                  </a:cubicBezTo>
                  <a:lnTo>
                    <a:pt x="1324483" y="306896"/>
                  </a:lnTo>
                  <a:cubicBezTo>
                    <a:pt x="1370775" y="194501"/>
                    <a:pt x="1432687" y="95567"/>
                    <a:pt x="1496632" y="0"/>
                  </a:cubicBezTo>
                  <a:lnTo>
                    <a:pt x="0" y="0"/>
                  </a:ln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p:txBody>
        </p:sp>
        <p:grpSp>
          <p:nvGrpSpPr>
            <p:cNvPr id="1449" name="Google Shape;1449;p49"/>
            <p:cNvGrpSpPr/>
            <p:nvPr/>
          </p:nvGrpSpPr>
          <p:grpSpPr>
            <a:xfrm>
              <a:off x="6506504" y="937343"/>
              <a:ext cx="744273" cy="793950"/>
              <a:chOff x="6565437" y="1588001"/>
              <a:chExt cx="744273" cy="793950"/>
            </a:xfrm>
          </p:grpSpPr>
          <p:sp>
            <p:nvSpPr>
              <p:cNvPr id="1450" name="Google Shape;1450;p49"/>
              <p:cNvSpPr/>
              <p:nvPr/>
            </p:nvSpPr>
            <p:spPr>
              <a:xfrm>
                <a:off x="7127411" y="1694452"/>
                <a:ext cx="76068" cy="75403"/>
              </a:xfrm>
              <a:custGeom>
                <a:avLst/>
                <a:gdLst/>
                <a:ahLst/>
                <a:cxnLst/>
                <a:rect l="l" t="t" r="r" b="b"/>
                <a:pathLst>
                  <a:path w="133" h="132" extrusionOk="0">
                    <a:moveTo>
                      <a:pt x="12" y="132"/>
                    </a:moveTo>
                    <a:cubicBezTo>
                      <a:pt x="9" y="132"/>
                      <a:pt x="6" y="131"/>
                      <a:pt x="4" y="128"/>
                    </a:cubicBezTo>
                    <a:cubicBezTo>
                      <a:pt x="0" y="124"/>
                      <a:pt x="0" y="118"/>
                      <a:pt x="4" y="114"/>
                    </a:cubicBezTo>
                    <a:cubicBezTo>
                      <a:pt x="113" y="4"/>
                      <a:pt x="113" y="4"/>
                      <a:pt x="113" y="4"/>
                    </a:cubicBezTo>
                    <a:cubicBezTo>
                      <a:pt x="118" y="0"/>
                      <a:pt x="124" y="0"/>
                      <a:pt x="128" y="4"/>
                    </a:cubicBezTo>
                    <a:cubicBezTo>
                      <a:pt x="133" y="8"/>
                      <a:pt x="133" y="15"/>
                      <a:pt x="128" y="19"/>
                    </a:cubicBezTo>
                    <a:cubicBezTo>
                      <a:pt x="19" y="128"/>
                      <a:pt x="19" y="128"/>
                      <a:pt x="19" y="128"/>
                    </a:cubicBezTo>
                    <a:cubicBezTo>
                      <a:pt x="17" y="131"/>
                      <a:pt x="14" y="132"/>
                      <a:pt x="12"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51" name="Google Shape;1451;p49"/>
              <p:cNvSpPr/>
              <p:nvPr/>
            </p:nvSpPr>
            <p:spPr>
              <a:xfrm>
                <a:off x="7209689" y="1954149"/>
                <a:ext cx="100020" cy="11976"/>
              </a:xfrm>
              <a:custGeom>
                <a:avLst/>
                <a:gdLst/>
                <a:ahLst/>
                <a:cxnLst/>
                <a:rect l="l" t="t" r="r" b="b"/>
                <a:pathLst>
                  <a:path w="175" h="21" extrusionOk="0">
                    <a:moveTo>
                      <a:pt x="165" y="21"/>
                    </a:moveTo>
                    <a:cubicBezTo>
                      <a:pt x="10" y="21"/>
                      <a:pt x="10" y="21"/>
                      <a:pt x="10" y="21"/>
                    </a:cubicBezTo>
                    <a:cubicBezTo>
                      <a:pt x="4" y="21"/>
                      <a:pt x="0" y="17"/>
                      <a:pt x="0" y="11"/>
                    </a:cubicBezTo>
                    <a:cubicBezTo>
                      <a:pt x="0" y="5"/>
                      <a:pt x="4" y="0"/>
                      <a:pt x="10" y="0"/>
                    </a:cubicBezTo>
                    <a:cubicBezTo>
                      <a:pt x="165" y="0"/>
                      <a:pt x="165" y="0"/>
                      <a:pt x="165" y="0"/>
                    </a:cubicBezTo>
                    <a:cubicBezTo>
                      <a:pt x="171" y="0"/>
                      <a:pt x="175" y="5"/>
                      <a:pt x="175" y="11"/>
                    </a:cubicBezTo>
                    <a:cubicBezTo>
                      <a:pt x="175" y="17"/>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52" name="Google Shape;1452;p49"/>
              <p:cNvSpPr/>
              <p:nvPr/>
            </p:nvSpPr>
            <p:spPr>
              <a:xfrm>
                <a:off x="7127411" y="2150197"/>
                <a:ext cx="76068" cy="75625"/>
              </a:xfrm>
              <a:custGeom>
                <a:avLst/>
                <a:gdLst/>
                <a:ahLst/>
                <a:cxnLst/>
                <a:rect l="l" t="t" r="r" b="b"/>
                <a:pathLst>
                  <a:path w="133" h="132" extrusionOk="0">
                    <a:moveTo>
                      <a:pt x="121" y="132"/>
                    </a:moveTo>
                    <a:cubicBezTo>
                      <a:pt x="119" y="132"/>
                      <a:pt x="116" y="131"/>
                      <a:pt x="114" y="129"/>
                    </a:cubicBezTo>
                    <a:cubicBezTo>
                      <a:pt x="5" y="19"/>
                      <a:pt x="5" y="19"/>
                      <a:pt x="5" y="19"/>
                    </a:cubicBezTo>
                    <a:cubicBezTo>
                      <a:pt x="0" y="15"/>
                      <a:pt x="0" y="8"/>
                      <a:pt x="5" y="4"/>
                    </a:cubicBezTo>
                    <a:cubicBezTo>
                      <a:pt x="9" y="0"/>
                      <a:pt x="15" y="0"/>
                      <a:pt x="20" y="4"/>
                    </a:cubicBezTo>
                    <a:cubicBezTo>
                      <a:pt x="129" y="114"/>
                      <a:pt x="129" y="114"/>
                      <a:pt x="129" y="114"/>
                    </a:cubicBezTo>
                    <a:cubicBezTo>
                      <a:pt x="133" y="118"/>
                      <a:pt x="133" y="124"/>
                      <a:pt x="129" y="129"/>
                    </a:cubicBezTo>
                    <a:cubicBezTo>
                      <a:pt x="127" y="131"/>
                      <a:pt x="124" y="132"/>
                      <a:pt x="121"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53" name="Google Shape;1453;p49"/>
              <p:cNvSpPr/>
              <p:nvPr/>
            </p:nvSpPr>
            <p:spPr>
              <a:xfrm>
                <a:off x="6671888" y="2150863"/>
                <a:ext cx="76068" cy="74960"/>
              </a:xfrm>
              <a:custGeom>
                <a:avLst/>
                <a:gdLst/>
                <a:ahLst/>
                <a:cxnLst/>
                <a:rect l="l" t="t" r="r" b="b"/>
                <a:pathLst>
                  <a:path w="133" h="131" extrusionOk="0">
                    <a:moveTo>
                      <a:pt x="12" y="131"/>
                    </a:moveTo>
                    <a:cubicBezTo>
                      <a:pt x="9" y="131"/>
                      <a:pt x="7" y="130"/>
                      <a:pt x="5" y="128"/>
                    </a:cubicBezTo>
                    <a:cubicBezTo>
                      <a:pt x="0" y="124"/>
                      <a:pt x="0" y="117"/>
                      <a:pt x="5" y="113"/>
                    </a:cubicBezTo>
                    <a:cubicBezTo>
                      <a:pt x="114" y="4"/>
                      <a:pt x="114" y="4"/>
                      <a:pt x="114" y="4"/>
                    </a:cubicBezTo>
                    <a:cubicBezTo>
                      <a:pt x="118" y="0"/>
                      <a:pt x="125" y="0"/>
                      <a:pt x="129" y="4"/>
                    </a:cubicBezTo>
                    <a:cubicBezTo>
                      <a:pt x="133" y="8"/>
                      <a:pt x="133" y="14"/>
                      <a:pt x="129" y="19"/>
                    </a:cubicBezTo>
                    <a:cubicBezTo>
                      <a:pt x="19" y="128"/>
                      <a:pt x="19" y="128"/>
                      <a:pt x="19" y="128"/>
                    </a:cubicBezTo>
                    <a:cubicBezTo>
                      <a:pt x="17" y="130"/>
                      <a:pt x="15" y="131"/>
                      <a:pt x="12"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54" name="Google Shape;1454;p49"/>
              <p:cNvSpPr/>
              <p:nvPr/>
            </p:nvSpPr>
            <p:spPr>
              <a:xfrm>
                <a:off x="6565437" y="1954593"/>
                <a:ext cx="100020" cy="11976"/>
              </a:xfrm>
              <a:custGeom>
                <a:avLst/>
                <a:gdLst/>
                <a:ahLst/>
                <a:cxnLst/>
                <a:rect l="l" t="t" r="r" b="b"/>
                <a:pathLst>
                  <a:path w="175" h="21" extrusionOk="0">
                    <a:moveTo>
                      <a:pt x="165" y="21"/>
                    </a:moveTo>
                    <a:cubicBezTo>
                      <a:pt x="10" y="21"/>
                      <a:pt x="10" y="21"/>
                      <a:pt x="10" y="21"/>
                    </a:cubicBezTo>
                    <a:cubicBezTo>
                      <a:pt x="4" y="21"/>
                      <a:pt x="0" y="16"/>
                      <a:pt x="0" y="10"/>
                    </a:cubicBezTo>
                    <a:cubicBezTo>
                      <a:pt x="0" y="5"/>
                      <a:pt x="4" y="0"/>
                      <a:pt x="10" y="0"/>
                    </a:cubicBezTo>
                    <a:cubicBezTo>
                      <a:pt x="165" y="0"/>
                      <a:pt x="165" y="0"/>
                      <a:pt x="165" y="0"/>
                    </a:cubicBezTo>
                    <a:cubicBezTo>
                      <a:pt x="171" y="0"/>
                      <a:pt x="175" y="5"/>
                      <a:pt x="175" y="10"/>
                    </a:cubicBezTo>
                    <a:cubicBezTo>
                      <a:pt x="175" y="16"/>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55" name="Google Shape;1455;p49"/>
              <p:cNvSpPr/>
              <p:nvPr/>
            </p:nvSpPr>
            <p:spPr>
              <a:xfrm>
                <a:off x="6671888" y="1694896"/>
                <a:ext cx="75403" cy="74960"/>
              </a:xfrm>
              <a:custGeom>
                <a:avLst/>
                <a:gdLst/>
                <a:ahLst/>
                <a:cxnLst/>
                <a:rect l="l" t="t" r="r" b="b"/>
                <a:pathLst>
                  <a:path w="132" h="131" extrusionOk="0">
                    <a:moveTo>
                      <a:pt x="121" y="131"/>
                    </a:moveTo>
                    <a:cubicBezTo>
                      <a:pt x="118" y="131"/>
                      <a:pt x="115" y="130"/>
                      <a:pt x="113" y="128"/>
                    </a:cubicBezTo>
                    <a:cubicBezTo>
                      <a:pt x="4" y="19"/>
                      <a:pt x="4" y="19"/>
                      <a:pt x="4" y="19"/>
                    </a:cubicBezTo>
                    <a:cubicBezTo>
                      <a:pt x="0" y="14"/>
                      <a:pt x="0" y="8"/>
                      <a:pt x="4" y="4"/>
                    </a:cubicBezTo>
                    <a:cubicBezTo>
                      <a:pt x="8" y="0"/>
                      <a:pt x="15" y="0"/>
                      <a:pt x="19" y="4"/>
                    </a:cubicBezTo>
                    <a:cubicBezTo>
                      <a:pt x="128" y="113"/>
                      <a:pt x="128" y="113"/>
                      <a:pt x="128" y="113"/>
                    </a:cubicBezTo>
                    <a:cubicBezTo>
                      <a:pt x="132" y="117"/>
                      <a:pt x="132" y="124"/>
                      <a:pt x="128" y="128"/>
                    </a:cubicBezTo>
                    <a:cubicBezTo>
                      <a:pt x="126" y="130"/>
                      <a:pt x="124" y="131"/>
                      <a:pt x="121"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56" name="Google Shape;1456;p49"/>
              <p:cNvSpPr/>
              <p:nvPr/>
            </p:nvSpPr>
            <p:spPr>
              <a:xfrm>
                <a:off x="6931363" y="1588001"/>
                <a:ext cx="11976" cy="100020"/>
              </a:xfrm>
              <a:custGeom>
                <a:avLst/>
                <a:gdLst/>
                <a:ahLst/>
                <a:cxnLst/>
                <a:rect l="l" t="t" r="r" b="b"/>
                <a:pathLst>
                  <a:path w="21" h="175" extrusionOk="0">
                    <a:moveTo>
                      <a:pt x="11" y="175"/>
                    </a:moveTo>
                    <a:cubicBezTo>
                      <a:pt x="5" y="175"/>
                      <a:pt x="0" y="171"/>
                      <a:pt x="0" y="165"/>
                    </a:cubicBezTo>
                    <a:cubicBezTo>
                      <a:pt x="0" y="10"/>
                      <a:pt x="0" y="10"/>
                      <a:pt x="0" y="10"/>
                    </a:cubicBezTo>
                    <a:cubicBezTo>
                      <a:pt x="0" y="4"/>
                      <a:pt x="5" y="0"/>
                      <a:pt x="11" y="0"/>
                    </a:cubicBezTo>
                    <a:cubicBezTo>
                      <a:pt x="17" y="0"/>
                      <a:pt x="21" y="4"/>
                      <a:pt x="21" y="10"/>
                    </a:cubicBezTo>
                    <a:cubicBezTo>
                      <a:pt x="21" y="165"/>
                      <a:pt x="21" y="165"/>
                      <a:pt x="21" y="165"/>
                    </a:cubicBezTo>
                    <a:cubicBezTo>
                      <a:pt x="21" y="171"/>
                      <a:pt x="17" y="175"/>
                      <a:pt x="11" y="175"/>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57" name="Google Shape;1457;p49"/>
              <p:cNvSpPr/>
              <p:nvPr/>
            </p:nvSpPr>
            <p:spPr>
              <a:xfrm>
                <a:off x="6847311" y="2280157"/>
                <a:ext cx="180080" cy="25726"/>
              </a:xfrm>
              <a:custGeom>
                <a:avLst/>
                <a:gdLst/>
                <a:ahLst/>
                <a:cxnLst/>
                <a:rect l="l" t="t" r="r" b="b"/>
                <a:pathLst>
                  <a:path w="315" h="45" extrusionOk="0">
                    <a:moveTo>
                      <a:pt x="0" y="23"/>
                    </a:moveTo>
                    <a:cubicBezTo>
                      <a:pt x="0" y="35"/>
                      <a:pt x="10" y="45"/>
                      <a:pt x="22" y="45"/>
                    </a:cubicBezTo>
                    <a:cubicBezTo>
                      <a:pt x="293" y="45"/>
                      <a:pt x="293" y="45"/>
                      <a:pt x="293" y="45"/>
                    </a:cubicBezTo>
                    <a:cubicBezTo>
                      <a:pt x="305" y="45"/>
                      <a:pt x="315" y="35"/>
                      <a:pt x="315" y="23"/>
                    </a:cubicBezTo>
                    <a:cubicBezTo>
                      <a:pt x="315" y="23"/>
                      <a:pt x="315" y="23"/>
                      <a:pt x="315" y="23"/>
                    </a:cubicBezTo>
                    <a:cubicBezTo>
                      <a:pt x="315" y="11"/>
                      <a:pt x="305" y="0"/>
                      <a:pt x="293" y="0"/>
                    </a:cubicBezTo>
                    <a:cubicBezTo>
                      <a:pt x="22" y="0"/>
                      <a:pt x="22" y="0"/>
                      <a:pt x="22" y="0"/>
                    </a:cubicBezTo>
                    <a:cubicBezTo>
                      <a:pt x="10" y="0"/>
                      <a:pt x="0" y="11"/>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58" name="Google Shape;1458;p49"/>
              <p:cNvSpPr/>
              <p:nvPr/>
            </p:nvSpPr>
            <p:spPr>
              <a:xfrm>
                <a:off x="6851968" y="2318524"/>
                <a:ext cx="170766" cy="25726"/>
              </a:xfrm>
              <a:custGeom>
                <a:avLst/>
                <a:gdLst/>
                <a:ahLst/>
                <a:cxnLst/>
                <a:rect l="l" t="t" r="r" b="b"/>
                <a:pathLst>
                  <a:path w="299" h="45" extrusionOk="0">
                    <a:moveTo>
                      <a:pt x="0" y="22"/>
                    </a:moveTo>
                    <a:cubicBezTo>
                      <a:pt x="0" y="35"/>
                      <a:pt x="10" y="45"/>
                      <a:pt x="23" y="45"/>
                    </a:cubicBezTo>
                    <a:cubicBezTo>
                      <a:pt x="277" y="45"/>
                      <a:pt x="277" y="45"/>
                      <a:pt x="277" y="45"/>
                    </a:cubicBezTo>
                    <a:cubicBezTo>
                      <a:pt x="289" y="45"/>
                      <a:pt x="299" y="35"/>
                      <a:pt x="299" y="22"/>
                    </a:cubicBezTo>
                    <a:cubicBezTo>
                      <a:pt x="299" y="22"/>
                      <a:pt x="299" y="22"/>
                      <a:pt x="299" y="22"/>
                    </a:cubicBezTo>
                    <a:cubicBezTo>
                      <a:pt x="299" y="10"/>
                      <a:pt x="289" y="0"/>
                      <a:pt x="277" y="0"/>
                    </a:cubicBezTo>
                    <a:cubicBezTo>
                      <a:pt x="23" y="0"/>
                      <a:pt x="23" y="0"/>
                      <a:pt x="23" y="0"/>
                    </a:cubicBezTo>
                    <a:cubicBezTo>
                      <a:pt x="10" y="0"/>
                      <a:pt x="0" y="10"/>
                      <a:pt x="0" y="2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59" name="Google Shape;1459;p49"/>
              <p:cNvSpPr/>
              <p:nvPr/>
            </p:nvSpPr>
            <p:spPr>
              <a:xfrm>
                <a:off x="6876364" y="2356225"/>
                <a:ext cx="122419" cy="25726"/>
              </a:xfrm>
              <a:custGeom>
                <a:avLst/>
                <a:gdLst/>
                <a:ahLst/>
                <a:cxnLst/>
                <a:rect l="l" t="t" r="r" b="b"/>
                <a:pathLst>
                  <a:path w="214" h="45" extrusionOk="0">
                    <a:moveTo>
                      <a:pt x="0" y="23"/>
                    </a:moveTo>
                    <a:cubicBezTo>
                      <a:pt x="0" y="35"/>
                      <a:pt x="10" y="45"/>
                      <a:pt x="22" y="45"/>
                    </a:cubicBezTo>
                    <a:cubicBezTo>
                      <a:pt x="192" y="45"/>
                      <a:pt x="192" y="45"/>
                      <a:pt x="192" y="45"/>
                    </a:cubicBezTo>
                    <a:cubicBezTo>
                      <a:pt x="204" y="45"/>
                      <a:pt x="214" y="35"/>
                      <a:pt x="214" y="23"/>
                    </a:cubicBezTo>
                    <a:cubicBezTo>
                      <a:pt x="214" y="23"/>
                      <a:pt x="214" y="23"/>
                      <a:pt x="214" y="23"/>
                    </a:cubicBezTo>
                    <a:cubicBezTo>
                      <a:pt x="214" y="10"/>
                      <a:pt x="204" y="0"/>
                      <a:pt x="192" y="0"/>
                    </a:cubicBezTo>
                    <a:cubicBezTo>
                      <a:pt x="22" y="0"/>
                      <a:pt x="22" y="0"/>
                      <a:pt x="22" y="0"/>
                    </a:cubicBezTo>
                    <a:cubicBezTo>
                      <a:pt x="10" y="0"/>
                      <a:pt x="0" y="10"/>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grpSp>
        <p:nvGrpSpPr>
          <p:cNvPr id="1460" name="Google Shape;1460;p49"/>
          <p:cNvGrpSpPr/>
          <p:nvPr/>
        </p:nvGrpSpPr>
        <p:grpSpPr>
          <a:xfrm>
            <a:off x="5521088" y="797418"/>
            <a:ext cx="460705" cy="491455"/>
            <a:chOff x="7638277" y="937343"/>
            <a:chExt cx="744273" cy="793950"/>
          </a:xfrm>
        </p:grpSpPr>
        <p:sp>
          <p:nvSpPr>
            <p:cNvPr id="1461" name="Google Shape;1461;p49"/>
            <p:cNvSpPr/>
            <p:nvPr/>
          </p:nvSpPr>
          <p:spPr>
            <a:xfrm>
              <a:off x="8012931" y="1079385"/>
              <a:ext cx="217151" cy="253479"/>
            </a:xfrm>
            <a:custGeom>
              <a:avLst/>
              <a:gdLst/>
              <a:ahLst/>
              <a:cxnLst/>
              <a:rect l="l" t="t" r="r" b="b"/>
              <a:pathLst>
                <a:path w="1085755" h="1267396" extrusionOk="0">
                  <a:moveTo>
                    <a:pt x="1058482" y="714947"/>
                  </a:moveTo>
                  <a:cubicBezTo>
                    <a:pt x="1013714" y="538416"/>
                    <a:pt x="885190" y="361632"/>
                    <a:pt x="705993" y="229870"/>
                  </a:cubicBezTo>
                  <a:cubicBezTo>
                    <a:pt x="565277" y="126492"/>
                    <a:pt x="329184" y="3365"/>
                    <a:pt x="0" y="0"/>
                  </a:cubicBezTo>
                  <a:lnTo>
                    <a:pt x="0" y="1267397"/>
                  </a:lnTo>
                  <a:lnTo>
                    <a:pt x="1025144" y="1267397"/>
                  </a:lnTo>
                  <a:cubicBezTo>
                    <a:pt x="1092772" y="1073722"/>
                    <a:pt x="1103694" y="892810"/>
                    <a:pt x="1058482" y="714947"/>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p:txBody>
        </p:sp>
        <p:sp>
          <p:nvSpPr>
            <p:cNvPr id="1462" name="Google Shape;1462;p49"/>
            <p:cNvSpPr/>
            <p:nvPr/>
          </p:nvSpPr>
          <p:spPr>
            <a:xfrm>
              <a:off x="7789628" y="1079436"/>
              <a:ext cx="214318" cy="253428"/>
            </a:xfrm>
            <a:custGeom>
              <a:avLst/>
              <a:gdLst/>
              <a:ahLst/>
              <a:cxnLst/>
              <a:rect l="l" t="t" r="r" b="b"/>
              <a:pathLst>
                <a:path w="1071591" h="1267142" extrusionOk="0">
                  <a:moveTo>
                    <a:pt x="377536" y="231331"/>
                  </a:moveTo>
                  <a:cubicBezTo>
                    <a:pt x="199609" y="362839"/>
                    <a:pt x="71910" y="538988"/>
                    <a:pt x="27270" y="714693"/>
                  </a:cubicBezTo>
                  <a:cubicBezTo>
                    <a:pt x="-17942" y="892556"/>
                    <a:pt x="-7020" y="1073404"/>
                    <a:pt x="60671" y="1267143"/>
                  </a:cubicBezTo>
                  <a:lnTo>
                    <a:pt x="1071591" y="1267143"/>
                  </a:lnTo>
                  <a:lnTo>
                    <a:pt x="1071591" y="0"/>
                  </a:lnTo>
                  <a:cubicBezTo>
                    <a:pt x="748249" y="6794"/>
                    <a:pt x="516220" y="128905"/>
                    <a:pt x="377536" y="231331"/>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p:txBody>
        </p:sp>
        <p:sp>
          <p:nvSpPr>
            <p:cNvPr id="1463" name="Google Shape;1463;p49"/>
            <p:cNvSpPr/>
            <p:nvPr/>
          </p:nvSpPr>
          <p:spPr>
            <a:xfrm>
              <a:off x="8012931" y="1341261"/>
              <a:ext cx="202133" cy="270446"/>
            </a:xfrm>
            <a:custGeom>
              <a:avLst/>
              <a:gdLst/>
              <a:ahLst/>
              <a:cxnLst/>
              <a:rect l="l" t="t" r="r" b="b"/>
              <a:pathLst>
                <a:path w="1010666" h="1352232" extrusionOk="0">
                  <a:moveTo>
                    <a:pt x="326390" y="1351915"/>
                  </a:moveTo>
                  <a:cubicBezTo>
                    <a:pt x="447929" y="1351090"/>
                    <a:pt x="476758" y="1318387"/>
                    <a:pt x="497142" y="1226757"/>
                  </a:cubicBezTo>
                  <a:cubicBezTo>
                    <a:pt x="505079" y="1190943"/>
                    <a:pt x="512382" y="1152208"/>
                    <a:pt x="520129" y="1111187"/>
                  </a:cubicBezTo>
                  <a:cubicBezTo>
                    <a:pt x="540004" y="1005586"/>
                    <a:pt x="562610" y="885888"/>
                    <a:pt x="602869" y="793750"/>
                  </a:cubicBezTo>
                  <a:cubicBezTo>
                    <a:pt x="721932" y="514413"/>
                    <a:pt x="897255" y="279463"/>
                    <a:pt x="1010666" y="0"/>
                  </a:cubicBezTo>
                  <a:lnTo>
                    <a:pt x="0" y="0"/>
                  </a:lnTo>
                  <a:lnTo>
                    <a:pt x="0" y="1351725"/>
                  </a:lnTo>
                  <a:lnTo>
                    <a:pt x="12573" y="1351598"/>
                  </a:lnTo>
                  <a:lnTo>
                    <a:pt x="12573" y="1352169"/>
                  </a:lnTo>
                  <a:cubicBezTo>
                    <a:pt x="41974" y="1352169"/>
                    <a:pt x="71438" y="1352169"/>
                    <a:pt x="100838" y="1352233"/>
                  </a:cubicBezTo>
                  <a:lnTo>
                    <a:pt x="118364" y="1351915"/>
                  </a:lnTo>
                  <a:cubicBezTo>
                    <a:pt x="162116" y="1351979"/>
                    <a:pt x="284671" y="1352487"/>
                    <a:pt x="326390" y="1351915"/>
                  </a:cubicBez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p:txBody>
        </p:sp>
        <p:sp>
          <p:nvSpPr>
            <p:cNvPr id="1464" name="Google Shape;1464;p49"/>
            <p:cNvSpPr/>
            <p:nvPr/>
          </p:nvSpPr>
          <p:spPr>
            <a:xfrm>
              <a:off x="7804733" y="1341261"/>
              <a:ext cx="199288" cy="270439"/>
            </a:xfrm>
            <a:custGeom>
              <a:avLst/>
              <a:gdLst/>
              <a:ahLst/>
              <a:cxnLst/>
              <a:rect l="l" t="t" r="r" b="b"/>
              <a:pathLst>
                <a:path w="996442" h="1352197" extrusionOk="0">
                  <a:moveTo>
                    <a:pt x="996442" y="1352169"/>
                  </a:moveTo>
                  <a:lnTo>
                    <a:pt x="996442" y="0"/>
                  </a:lnTo>
                  <a:lnTo>
                    <a:pt x="0" y="0"/>
                  </a:lnTo>
                  <a:cubicBezTo>
                    <a:pt x="113538" y="279591"/>
                    <a:pt x="288671" y="514287"/>
                    <a:pt x="407797" y="793750"/>
                  </a:cubicBezTo>
                  <a:cubicBezTo>
                    <a:pt x="448056" y="885888"/>
                    <a:pt x="470662" y="1005586"/>
                    <a:pt x="490601" y="1111250"/>
                  </a:cubicBezTo>
                  <a:cubicBezTo>
                    <a:pt x="498348" y="1152208"/>
                    <a:pt x="505651" y="1190943"/>
                    <a:pt x="513588" y="1226757"/>
                  </a:cubicBezTo>
                  <a:cubicBezTo>
                    <a:pt x="533908" y="1329246"/>
                    <a:pt x="580580" y="1351153"/>
                    <a:pt x="682561" y="1352169"/>
                  </a:cubicBezTo>
                  <a:cubicBezTo>
                    <a:pt x="774002" y="1352169"/>
                    <a:pt x="905256" y="1352233"/>
                    <a:pt x="996442" y="1352169"/>
                  </a:cubicBezTo>
                  <a:close/>
                </a:path>
              </a:pathLst>
            </a:custGeom>
            <a:solidFill>
              <a:schemeClr val="accent4"/>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p:txBody>
        </p:sp>
        <p:grpSp>
          <p:nvGrpSpPr>
            <p:cNvPr id="1465" name="Google Shape;1465;p49"/>
            <p:cNvGrpSpPr/>
            <p:nvPr/>
          </p:nvGrpSpPr>
          <p:grpSpPr>
            <a:xfrm>
              <a:off x="7638277" y="937343"/>
              <a:ext cx="744273" cy="793950"/>
              <a:chOff x="6565437" y="1588001"/>
              <a:chExt cx="744273" cy="793950"/>
            </a:xfrm>
          </p:grpSpPr>
          <p:sp>
            <p:nvSpPr>
              <p:cNvPr id="1466" name="Google Shape;1466;p49"/>
              <p:cNvSpPr/>
              <p:nvPr/>
            </p:nvSpPr>
            <p:spPr>
              <a:xfrm>
                <a:off x="7127411" y="1694452"/>
                <a:ext cx="76068" cy="75403"/>
              </a:xfrm>
              <a:custGeom>
                <a:avLst/>
                <a:gdLst/>
                <a:ahLst/>
                <a:cxnLst/>
                <a:rect l="l" t="t" r="r" b="b"/>
                <a:pathLst>
                  <a:path w="133" h="132" extrusionOk="0">
                    <a:moveTo>
                      <a:pt x="12" y="132"/>
                    </a:moveTo>
                    <a:cubicBezTo>
                      <a:pt x="9" y="132"/>
                      <a:pt x="6" y="131"/>
                      <a:pt x="4" y="128"/>
                    </a:cubicBezTo>
                    <a:cubicBezTo>
                      <a:pt x="0" y="124"/>
                      <a:pt x="0" y="118"/>
                      <a:pt x="4" y="114"/>
                    </a:cubicBezTo>
                    <a:cubicBezTo>
                      <a:pt x="113" y="4"/>
                      <a:pt x="113" y="4"/>
                      <a:pt x="113" y="4"/>
                    </a:cubicBezTo>
                    <a:cubicBezTo>
                      <a:pt x="118" y="0"/>
                      <a:pt x="124" y="0"/>
                      <a:pt x="128" y="4"/>
                    </a:cubicBezTo>
                    <a:cubicBezTo>
                      <a:pt x="133" y="8"/>
                      <a:pt x="133" y="15"/>
                      <a:pt x="128" y="19"/>
                    </a:cubicBezTo>
                    <a:cubicBezTo>
                      <a:pt x="19" y="128"/>
                      <a:pt x="19" y="128"/>
                      <a:pt x="19" y="128"/>
                    </a:cubicBezTo>
                    <a:cubicBezTo>
                      <a:pt x="17" y="131"/>
                      <a:pt x="14" y="132"/>
                      <a:pt x="12"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67" name="Google Shape;1467;p49"/>
              <p:cNvSpPr/>
              <p:nvPr/>
            </p:nvSpPr>
            <p:spPr>
              <a:xfrm>
                <a:off x="7209689" y="1954149"/>
                <a:ext cx="100020" cy="11976"/>
              </a:xfrm>
              <a:custGeom>
                <a:avLst/>
                <a:gdLst/>
                <a:ahLst/>
                <a:cxnLst/>
                <a:rect l="l" t="t" r="r" b="b"/>
                <a:pathLst>
                  <a:path w="175" h="21" extrusionOk="0">
                    <a:moveTo>
                      <a:pt x="165" y="21"/>
                    </a:moveTo>
                    <a:cubicBezTo>
                      <a:pt x="10" y="21"/>
                      <a:pt x="10" y="21"/>
                      <a:pt x="10" y="21"/>
                    </a:cubicBezTo>
                    <a:cubicBezTo>
                      <a:pt x="4" y="21"/>
                      <a:pt x="0" y="17"/>
                      <a:pt x="0" y="11"/>
                    </a:cubicBezTo>
                    <a:cubicBezTo>
                      <a:pt x="0" y="5"/>
                      <a:pt x="4" y="0"/>
                      <a:pt x="10" y="0"/>
                    </a:cubicBezTo>
                    <a:cubicBezTo>
                      <a:pt x="165" y="0"/>
                      <a:pt x="165" y="0"/>
                      <a:pt x="165" y="0"/>
                    </a:cubicBezTo>
                    <a:cubicBezTo>
                      <a:pt x="171" y="0"/>
                      <a:pt x="175" y="5"/>
                      <a:pt x="175" y="11"/>
                    </a:cubicBezTo>
                    <a:cubicBezTo>
                      <a:pt x="175" y="17"/>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68" name="Google Shape;1468;p49"/>
              <p:cNvSpPr/>
              <p:nvPr/>
            </p:nvSpPr>
            <p:spPr>
              <a:xfrm>
                <a:off x="7127411" y="2150197"/>
                <a:ext cx="76068" cy="75625"/>
              </a:xfrm>
              <a:custGeom>
                <a:avLst/>
                <a:gdLst/>
                <a:ahLst/>
                <a:cxnLst/>
                <a:rect l="l" t="t" r="r" b="b"/>
                <a:pathLst>
                  <a:path w="133" h="132" extrusionOk="0">
                    <a:moveTo>
                      <a:pt x="121" y="132"/>
                    </a:moveTo>
                    <a:cubicBezTo>
                      <a:pt x="119" y="132"/>
                      <a:pt x="116" y="131"/>
                      <a:pt x="114" y="129"/>
                    </a:cubicBezTo>
                    <a:cubicBezTo>
                      <a:pt x="5" y="19"/>
                      <a:pt x="5" y="19"/>
                      <a:pt x="5" y="19"/>
                    </a:cubicBezTo>
                    <a:cubicBezTo>
                      <a:pt x="0" y="15"/>
                      <a:pt x="0" y="8"/>
                      <a:pt x="5" y="4"/>
                    </a:cubicBezTo>
                    <a:cubicBezTo>
                      <a:pt x="9" y="0"/>
                      <a:pt x="15" y="0"/>
                      <a:pt x="20" y="4"/>
                    </a:cubicBezTo>
                    <a:cubicBezTo>
                      <a:pt x="129" y="114"/>
                      <a:pt x="129" y="114"/>
                      <a:pt x="129" y="114"/>
                    </a:cubicBezTo>
                    <a:cubicBezTo>
                      <a:pt x="133" y="118"/>
                      <a:pt x="133" y="124"/>
                      <a:pt x="129" y="129"/>
                    </a:cubicBezTo>
                    <a:cubicBezTo>
                      <a:pt x="127" y="131"/>
                      <a:pt x="124" y="132"/>
                      <a:pt x="121"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69" name="Google Shape;1469;p49"/>
              <p:cNvSpPr/>
              <p:nvPr/>
            </p:nvSpPr>
            <p:spPr>
              <a:xfrm>
                <a:off x="6671888" y="2150863"/>
                <a:ext cx="76068" cy="74960"/>
              </a:xfrm>
              <a:custGeom>
                <a:avLst/>
                <a:gdLst/>
                <a:ahLst/>
                <a:cxnLst/>
                <a:rect l="l" t="t" r="r" b="b"/>
                <a:pathLst>
                  <a:path w="133" h="131" extrusionOk="0">
                    <a:moveTo>
                      <a:pt x="12" y="131"/>
                    </a:moveTo>
                    <a:cubicBezTo>
                      <a:pt x="9" y="131"/>
                      <a:pt x="7" y="130"/>
                      <a:pt x="5" y="128"/>
                    </a:cubicBezTo>
                    <a:cubicBezTo>
                      <a:pt x="0" y="124"/>
                      <a:pt x="0" y="117"/>
                      <a:pt x="5" y="113"/>
                    </a:cubicBezTo>
                    <a:cubicBezTo>
                      <a:pt x="114" y="4"/>
                      <a:pt x="114" y="4"/>
                      <a:pt x="114" y="4"/>
                    </a:cubicBezTo>
                    <a:cubicBezTo>
                      <a:pt x="118" y="0"/>
                      <a:pt x="125" y="0"/>
                      <a:pt x="129" y="4"/>
                    </a:cubicBezTo>
                    <a:cubicBezTo>
                      <a:pt x="133" y="8"/>
                      <a:pt x="133" y="14"/>
                      <a:pt x="129" y="19"/>
                    </a:cubicBezTo>
                    <a:cubicBezTo>
                      <a:pt x="19" y="128"/>
                      <a:pt x="19" y="128"/>
                      <a:pt x="19" y="128"/>
                    </a:cubicBezTo>
                    <a:cubicBezTo>
                      <a:pt x="17" y="130"/>
                      <a:pt x="15" y="131"/>
                      <a:pt x="12"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70" name="Google Shape;1470;p49"/>
              <p:cNvSpPr/>
              <p:nvPr/>
            </p:nvSpPr>
            <p:spPr>
              <a:xfrm>
                <a:off x="6565437" y="1954593"/>
                <a:ext cx="100020" cy="11976"/>
              </a:xfrm>
              <a:custGeom>
                <a:avLst/>
                <a:gdLst/>
                <a:ahLst/>
                <a:cxnLst/>
                <a:rect l="l" t="t" r="r" b="b"/>
                <a:pathLst>
                  <a:path w="175" h="21" extrusionOk="0">
                    <a:moveTo>
                      <a:pt x="165" y="21"/>
                    </a:moveTo>
                    <a:cubicBezTo>
                      <a:pt x="10" y="21"/>
                      <a:pt x="10" y="21"/>
                      <a:pt x="10" y="21"/>
                    </a:cubicBezTo>
                    <a:cubicBezTo>
                      <a:pt x="4" y="21"/>
                      <a:pt x="0" y="16"/>
                      <a:pt x="0" y="10"/>
                    </a:cubicBezTo>
                    <a:cubicBezTo>
                      <a:pt x="0" y="5"/>
                      <a:pt x="4" y="0"/>
                      <a:pt x="10" y="0"/>
                    </a:cubicBezTo>
                    <a:cubicBezTo>
                      <a:pt x="165" y="0"/>
                      <a:pt x="165" y="0"/>
                      <a:pt x="165" y="0"/>
                    </a:cubicBezTo>
                    <a:cubicBezTo>
                      <a:pt x="171" y="0"/>
                      <a:pt x="175" y="5"/>
                      <a:pt x="175" y="10"/>
                    </a:cubicBezTo>
                    <a:cubicBezTo>
                      <a:pt x="175" y="16"/>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71" name="Google Shape;1471;p49"/>
              <p:cNvSpPr/>
              <p:nvPr/>
            </p:nvSpPr>
            <p:spPr>
              <a:xfrm>
                <a:off x="6671888" y="1694896"/>
                <a:ext cx="75403" cy="74960"/>
              </a:xfrm>
              <a:custGeom>
                <a:avLst/>
                <a:gdLst/>
                <a:ahLst/>
                <a:cxnLst/>
                <a:rect l="l" t="t" r="r" b="b"/>
                <a:pathLst>
                  <a:path w="132" h="131" extrusionOk="0">
                    <a:moveTo>
                      <a:pt x="121" y="131"/>
                    </a:moveTo>
                    <a:cubicBezTo>
                      <a:pt x="118" y="131"/>
                      <a:pt x="115" y="130"/>
                      <a:pt x="113" y="128"/>
                    </a:cubicBezTo>
                    <a:cubicBezTo>
                      <a:pt x="4" y="19"/>
                      <a:pt x="4" y="19"/>
                      <a:pt x="4" y="19"/>
                    </a:cubicBezTo>
                    <a:cubicBezTo>
                      <a:pt x="0" y="14"/>
                      <a:pt x="0" y="8"/>
                      <a:pt x="4" y="4"/>
                    </a:cubicBezTo>
                    <a:cubicBezTo>
                      <a:pt x="8" y="0"/>
                      <a:pt x="15" y="0"/>
                      <a:pt x="19" y="4"/>
                    </a:cubicBezTo>
                    <a:cubicBezTo>
                      <a:pt x="128" y="113"/>
                      <a:pt x="128" y="113"/>
                      <a:pt x="128" y="113"/>
                    </a:cubicBezTo>
                    <a:cubicBezTo>
                      <a:pt x="132" y="117"/>
                      <a:pt x="132" y="124"/>
                      <a:pt x="128" y="128"/>
                    </a:cubicBezTo>
                    <a:cubicBezTo>
                      <a:pt x="126" y="130"/>
                      <a:pt x="124" y="131"/>
                      <a:pt x="121"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72" name="Google Shape;1472;p49"/>
              <p:cNvSpPr/>
              <p:nvPr/>
            </p:nvSpPr>
            <p:spPr>
              <a:xfrm>
                <a:off x="6931363" y="1588001"/>
                <a:ext cx="11976" cy="100020"/>
              </a:xfrm>
              <a:custGeom>
                <a:avLst/>
                <a:gdLst/>
                <a:ahLst/>
                <a:cxnLst/>
                <a:rect l="l" t="t" r="r" b="b"/>
                <a:pathLst>
                  <a:path w="21" h="175" extrusionOk="0">
                    <a:moveTo>
                      <a:pt x="11" y="175"/>
                    </a:moveTo>
                    <a:cubicBezTo>
                      <a:pt x="5" y="175"/>
                      <a:pt x="0" y="171"/>
                      <a:pt x="0" y="165"/>
                    </a:cubicBezTo>
                    <a:cubicBezTo>
                      <a:pt x="0" y="10"/>
                      <a:pt x="0" y="10"/>
                      <a:pt x="0" y="10"/>
                    </a:cubicBezTo>
                    <a:cubicBezTo>
                      <a:pt x="0" y="4"/>
                      <a:pt x="5" y="0"/>
                      <a:pt x="11" y="0"/>
                    </a:cubicBezTo>
                    <a:cubicBezTo>
                      <a:pt x="17" y="0"/>
                      <a:pt x="21" y="4"/>
                      <a:pt x="21" y="10"/>
                    </a:cubicBezTo>
                    <a:cubicBezTo>
                      <a:pt x="21" y="165"/>
                      <a:pt x="21" y="165"/>
                      <a:pt x="21" y="165"/>
                    </a:cubicBezTo>
                    <a:cubicBezTo>
                      <a:pt x="21" y="171"/>
                      <a:pt x="17" y="175"/>
                      <a:pt x="11" y="175"/>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73" name="Google Shape;1473;p49"/>
              <p:cNvSpPr/>
              <p:nvPr/>
            </p:nvSpPr>
            <p:spPr>
              <a:xfrm>
                <a:off x="6847311" y="2280157"/>
                <a:ext cx="180080" cy="25726"/>
              </a:xfrm>
              <a:custGeom>
                <a:avLst/>
                <a:gdLst/>
                <a:ahLst/>
                <a:cxnLst/>
                <a:rect l="l" t="t" r="r" b="b"/>
                <a:pathLst>
                  <a:path w="315" h="45" extrusionOk="0">
                    <a:moveTo>
                      <a:pt x="0" y="23"/>
                    </a:moveTo>
                    <a:cubicBezTo>
                      <a:pt x="0" y="35"/>
                      <a:pt x="10" y="45"/>
                      <a:pt x="22" y="45"/>
                    </a:cubicBezTo>
                    <a:cubicBezTo>
                      <a:pt x="293" y="45"/>
                      <a:pt x="293" y="45"/>
                      <a:pt x="293" y="45"/>
                    </a:cubicBezTo>
                    <a:cubicBezTo>
                      <a:pt x="305" y="45"/>
                      <a:pt x="315" y="35"/>
                      <a:pt x="315" y="23"/>
                    </a:cubicBezTo>
                    <a:cubicBezTo>
                      <a:pt x="315" y="23"/>
                      <a:pt x="315" y="23"/>
                      <a:pt x="315" y="23"/>
                    </a:cubicBezTo>
                    <a:cubicBezTo>
                      <a:pt x="315" y="11"/>
                      <a:pt x="305" y="0"/>
                      <a:pt x="293" y="0"/>
                    </a:cubicBezTo>
                    <a:cubicBezTo>
                      <a:pt x="22" y="0"/>
                      <a:pt x="22" y="0"/>
                      <a:pt x="22" y="0"/>
                    </a:cubicBezTo>
                    <a:cubicBezTo>
                      <a:pt x="10" y="0"/>
                      <a:pt x="0" y="11"/>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74" name="Google Shape;1474;p49"/>
              <p:cNvSpPr/>
              <p:nvPr/>
            </p:nvSpPr>
            <p:spPr>
              <a:xfrm>
                <a:off x="6851968" y="2318524"/>
                <a:ext cx="170766" cy="25726"/>
              </a:xfrm>
              <a:custGeom>
                <a:avLst/>
                <a:gdLst/>
                <a:ahLst/>
                <a:cxnLst/>
                <a:rect l="l" t="t" r="r" b="b"/>
                <a:pathLst>
                  <a:path w="299" h="45" extrusionOk="0">
                    <a:moveTo>
                      <a:pt x="0" y="22"/>
                    </a:moveTo>
                    <a:cubicBezTo>
                      <a:pt x="0" y="35"/>
                      <a:pt x="10" y="45"/>
                      <a:pt x="23" y="45"/>
                    </a:cubicBezTo>
                    <a:cubicBezTo>
                      <a:pt x="277" y="45"/>
                      <a:pt x="277" y="45"/>
                      <a:pt x="277" y="45"/>
                    </a:cubicBezTo>
                    <a:cubicBezTo>
                      <a:pt x="289" y="45"/>
                      <a:pt x="299" y="35"/>
                      <a:pt x="299" y="22"/>
                    </a:cubicBezTo>
                    <a:cubicBezTo>
                      <a:pt x="299" y="22"/>
                      <a:pt x="299" y="22"/>
                      <a:pt x="299" y="22"/>
                    </a:cubicBezTo>
                    <a:cubicBezTo>
                      <a:pt x="299" y="10"/>
                      <a:pt x="289" y="0"/>
                      <a:pt x="277" y="0"/>
                    </a:cubicBezTo>
                    <a:cubicBezTo>
                      <a:pt x="23" y="0"/>
                      <a:pt x="23" y="0"/>
                      <a:pt x="23" y="0"/>
                    </a:cubicBezTo>
                    <a:cubicBezTo>
                      <a:pt x="10" y="0"/>
                      <a:pt x="0" y="10"/>
                      <a:pt x="0" y="2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75" name="Google Shape;1475;p49"/>
              <p:cNvSpPr/>
              <p:nvPr/>
            </p:nvSpPr>
            <p:spPr>
              <a:xfrm>
                <a:off x="6876364" y="2356225"/>
                <a:ext cx="122419" cy="25726"/>
              </a:xfrm>
              <a:custGeom>
                <a:avLst/>
                <a:gdLst/>
                <a:ahLst/>
                <a:cxnLst/>
                <a:rect l="l" t="t" r="r" b="b"/>
                <a:pathLst>
                  <a:path w="214" h="45" extrusionOk="0">
                    <a:moveTo>
                      <a:pt x="0" y="23"/>
                    </a:moveTo>
                    <a:cubicBezTo>
                      <a:pt x="0" y="35"/>
                      <a:pt x="10" y="45"/>
                      <a:pt x="22" y="45"/>
                    </a:cubicBezTo>
                    <a:cubicBezTo>
                      <a:pt x="192" y="45"/>
                      <a:pt x="192" y="45"/>
                      <a:pt x="192" y="45"/>
                    </a:cubicBezTo>
                    <a:cubicBezTo>
                      <a:pt x="204" y="45"/>
                      <a:pt x="214" y="35"/>
                      <a:pt x="214" y="23"/>
                    </a:cubicBezTo>
                    <a:cubicBezTo>
                      <a:pt x="214" y="23"/>
                      <a:pt x="214" y="23"/>
                      <a:pt x="214" y="23"/>
                    </a:cubicBezTo>
                    <a:cubicBezTo>
                      <a:pt x="214" y="10"/>
                      <a:pt x="204" y="0"/>
                      <a:pt x="192" y="0"/>
                    </a:cubicBezTo>
                    <a:cubicBezTo>
                      <a:pt x="22" y="0"/>
                      <a:pt x="22" y="0"/>
                      <a:pt x="22" y="0"/>
                    </a:cubicBezTo>
                    <a:cubicBezTo>
                      <a:pt x="10" y="0"/>
                      <a:pt x="0" y="10"/>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grpSp>
        <p:nvGrpSpPr>
          <p:cNvPr id="1476" name="Google Shape;1476;p49"/>
          <p:cNvGrpSpPr/>
          <p:nvPr/>
        </p:nvGrpSpPr>
        <p:grpSpPr>
          <a:xfrm>
            <a:off x="3061198" y="2986973"/>
            <a:ext cx="445779" cy="400764"/>
            <a:chOff x="3778727" y="4460423"/>
            <a:chExt cx="720160" cy="647438"/>
          </a:xfrm>
        </p:grpSpPr>
        <p:sp>
          <p:nvSpPr>
            <p:cNvPr id="1477" name="Google Shape;1477;p49"/>
            <p:cNvSpPr/>
            <p:nvPr/>
          </p:nvSpPr>
          <p:spPr>
            <a:xfrm>
              <a:off x="3957011" y="4902228"/>
              <a:ext cx="364723" cy="110621"/>
            </a:xfrm>
            <a:custGeom>
              <a:avLst/>
              <a:gdLst/>
              <a:ahLst/>
              <a:cxnLst/>
              <a:rect l="l" t="t" r="r" b="b"/>
              <a:pathLst>
                <a:path w="640" h="194" extrusionOk="0">
                  <a:moveTo>
                    <a:pt x="0" y="0"/>
                  </a:moveTo>
                  <a:cubicBezTo>
                    <a:pt x="63" y="130"/>
                    <a:pt x="63" y="130"/>
                    <a:pt x="63" y="130"/>
                  </a:cubicBezTo>
                  <a:cubicBezTo>
                    <a:pt x="64" y="130"/>
                    <a:pt x="64" y="130"/>
                    <a:pt x="64" y="130"/>
                  </a:cubicBezTo>
                  <a:cubicBezTo>
                    <a:pt x="64" y="130"/>
                    <a:pt x="64" y="130"/>
                    <a:pt x="64" y="131"/>
                  </a:cubicBezTo>
                  <a:cubicBezTo>
                    <a:pt x="70" y="143"/>
                    <a:pt x="70" y="143"/>
                    <a:pt x="70" y="143"/>
                  </a:cubicBezTo>
                  <a:cubicBezTo>
                    <a:pt x="93" y="170"/>
                    <a:pt x="188" y="194"/>
                    <a:pt x="320" y="194"/>
                  </a:cubicBezTo>
                  <a:cubicBezTo>
                    <a:pt x="452" y="194"/>
                    <a:pt x="547" y="170"/>
                    <a:pt x="571" y="143"/>
                  </a:cubicBezTo>
                  <a:cubicBezTo>
                    <a:pt x="577" y="131"/>
                    <a:pt x="577" y="131"/>
                    <a:pt x="577" y="131"/>
                  </a:cubicBezTo>
                  <a:cubicBezTo>
                    <a:pt x="577" y="130"/>
                    <a:pt x="577" y="130"/>
                    <a:pt x="577" y="130"/>
                  </a:cubicBezTo>
                  <a:cubicBezTo>
                    <a:pt x="577" y="130"/>
                    <a:pt x="577" y="130"/>
                    <a:pt x="577" y="130"/>
                  </a:cubicBezTo>
                  <a:cubicBezTo>
                    <a:pt x="640" y="0"/>
                    <a:pt x="640" y="0"/>
                    <a:pt x="640" y="0"/>
                  </a:cubicBezTo>
                  <a:cubicBezTo>
                    <a:pt x="587" y="29"/>
                    <a:pt x="452" y="46"/>
                    <a:pt x="320" y="46"/>
                  </a:cubicBezTo>
                  <a:cubicBezTo>
                    <a:pt x="189" y="46"/>
                    <a:pt x="53" y="29"/>
                    <a:pt x="0" y="0"/>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78" name="Google Shape;1478;p49"/>
            <p:cNvSpPr/>
            <p:nvPr/>
          </p:nvSpPr>
          <p:spPr>
            <a:xfrm>
              <a:off x="4002092" y="4999728"/>
              <a:ext cx="275015" cy="108132"/>
            </a:xfrm>
            <a:custGeom>
              <a:avLst/>
              <a:gdLst/>
              <a:ahLst/>
              <a:cxnLst/>
              <a:rect l="l" t="t" r="r" b="b"/>
              <a:pathLst>
                <a:path w="483" h="190" extrusionOk="0">
                  <a:moveTo>
                    <a:pt x="0" y="0"/>
                  </a:moveTo>
                  <a:cubicBezTo>
                    <a:pt x="61" y="125"/>
                    <a:pt x="61" y="125"/>
                    <a:pt x="61" y="125"/>
                  </a:cubicBezTo>
                  <a:cubicBezTo>
                    <a:pt x="62" y="126"/>
                    <a:pt x="62" y="127"/>
                    <a:pt x="63" y="128"/>
                  </a:cubicBezTo>
                  <a:cubicBezTo>
                    <a:pt x="70" y="144"/>
                    <a:pt x="70" y="144"/>
                    <a:pt x="70" y="144"/>
                  </a:cubicBezTo>
                  <a:cubicBezTo>
                    <a:pt x="93" y="170"/>
                    <a:pt x="162" y="190"/>
                    <a:pt x="241" y="190"/>
                  </a:cubicBezTo>
                  <a:cubicBezTo>
                    <a:pt x="320" y="190"/>
                    <a:pt x="389" y="170"/>
                    <a:pt x="412" y="144"/>
                  </a:cubicBezTo>
                  <a:cubicBezTo>
                    <a:pt x="420" y="128"/>
                    <a:pt x="420" y="128"/>
                    <a:pt x="420" y="128"/>
                  </a:cubicBezTo>
                  <a:cubicBezTo>
                    <a:pt x="421" y="127"/>
                    <a:pt x="421" y="126"/>
                    <a:pt x="421" y="125"/>
                  </a:cubicBezTo>
                  <a:cubicBezTo>
                    <a:pt x="483" y="0"/>
                    <a:pt x="483" y="0"/>
                    <a:pt x="483" y="0"/>
                  </a:cubicBezTo>
                  <a:cubicBezTo>
                    <a:pt x="437" y="26"/>
                    <a:pt x="338" y="41"/>
                    <a:pt x="241" y="41"/>
                  </a:cubicBezTo>
                  <a:cubicBezTo>
                    <a:pt x="144" y="41"/>
                    <a:pt x="45" y="26"/>
                    <a:pt x="0" y="0"/>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79" name="Google Shape;1479;p49"/>
            <p:cNvSpPr/>
            <p:nvPr/>
          </p:nvSpPr>
          <p:spPr>
            <a:xfrm>
              <a:off x="3780312" y="4519014"/>
              <a:ext cx="718575" cy="115145"/>
            </a:xfrm>
            <a:custGeom>
              <a:avLst/>
              <a:gdLst/>
              <a:ahLst/>
              <a:cxnLst/>
              <a:rect l="l" t="t" r="r" b="b"/>
              <a:pathLst>
                <a:path w="1261" h="202" extrusionOk="0">
                  <a:moveTo>
                    <a:pt x="630" y="53"/>
                  </a:moveTo>
                  <a:cubicBezTo>
                    <a:pt x="363" y="53"/>
                    <a:pt x="82" y="34"/>
                    <a:pt x="0" y="0"/>
                  </a:cubicBezTo>
                  <a:cubicBezTo>
                    <a:pt x="71" y="146"/>
                    <a:pt x="71" y="146"/>
                    <a:pt x="71" y="146"/>
                  </a:cubicBezTo>
                  <a:cubicBezTo>
                    <a:pt x="88" y="157"/>
                    <a:pt x="134" y="170"/>
                    <a:pt x="227" y="181"/>
                  </a:cubicBezTo>
                  <a:cubicBezTo>
                    <a:pt x="334" y="194"/>
                    <a:pt x="478" y="202"/>
                    <a:pt x="630" y="202"/>
                  </a:cubicBezTo>
                  <a:cubicBezTo>
                    <a:pt x="630" y="202"/>
                    <a:pt x="630" y="202"/>
                    <a:pt x="630" y="202"/>
                  </a:cubicBezTo>
                  <a:cubicBezTo>
                    <a:pt x="929" y="202"/>
                    <a:pt x="1147" y="174"/>
                    <a:pt x="1189" y="146"/>
                  </a:cubicBezTo>
                  <a:cubicBezTo>
                    <a:pt x="1261" y="0"/>
                    <a:pt x="1261" y="0"/>
                    <a:pt x="1261" y="0"/>
                  </a:cubicBezTo>
                  <a:cubicBezTo>
                    <a:pt x="1179" y="34"/>
                    <a:pt x="897" y="53"/>
                    <a:pt x="630" y="53"/>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80" name="Google Shape;1480;p49"/>
            <p:cNvSpPr/>
            <p:nvPr/>
          </p:nvSpPr>
          <p:spPr>
            <a:xfrm>
              <a:off x="3868662" y="4710395"/>
              <a:ext cx="541875" cy="112657"/>
            </a:xfrm>
            <a:custGeom>
              <a:avLst/>
              <a:gdLst/>
              <a:ahLst/>
              <a:cxnLst/>
              <a:rect l="l" t="t" r="r" b="b"/>
              <a:pathLst>
                <a:path w="951" h="198" extrusionOk="0">
                  <a:moveTo>
                    <a:pt x="0" y="0"/>
                  </a:moveTo>
                  <a:cubicBezTo>
                    <a:pt x="70" y="144"/>
                    <a:pt x="70" y="144"/>
                    <a:pt x="70" y="144"/>
                  </a:cubicBezTo>
                  <a:cubicBezTo>
                    <a:pt x="101" y="171"/>
                    <a:pt x="259" y="198"/>
                    <a:pt x="475" y="198"/>
                  </a:cubicBezTo>
                  <a:cubicBezTo>
                    <a:pt x="692" y="198"/>
                    <a:pt x="849" y="171"/>
                    <a:pt x="881" y="144"/>
                  </a:cubicBezTo>
                  <a:cubicBezTo>
                    <a:pt x="951" y="0"/>
                    <a:pt x="951" y="0"/>
                    <a:pt x="951" y="0"/>
                  </a:cubicBezTo>
                  <a:cubicBezTo>
                    <a:pt x="881" y="32"/>
                    <a:pt x="673" y="50"/>
                    <a:pt x="475" y="50"/>
                  </a:cubicBezTo>
                  <a:cubicBezTo>
                    <a:pt x="277" y="50"/>
                    <a:pt x="69" y="32"/>
                    <a:pt x="0"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81" name="Google Shape;1481;p49"/>
            <p:cNvSpPr/>
            <p:nvPr/>
          </p:nvSpPr>
          <p:spPr>
            <a:xfrm>
              <a:off x="3824940" y="4614704"/>
              <a:ext cx="629543" cy="114014"/>
            </a:xfrm>
            <a:custGeom>
              <a:avLst/>
              <a:gdLst/>
              <a:ahLst/>
              <a:cxnLst/>
              <a:rect l="l" t="t" r="r" b="b"/>
              <a:pathLst>
                <a:path w="1105" h="200" extrusionOk="0">
                  <a:moveTo>
                    <a:pt x="552" y="51"/>
                  </a:moveTo>
                  <a:cubicBezTo>
                    <a:pt x="399" y="51"/>
                    <a:pt x="255" y="44"/>
                    <a:pt x="147" y="31"/>
                  </a:cubicBezTo>
                  <a:cubicBezTo>
                    <a:pt x="76" y="22"/>
                    <a:pt x="26" y="12"/>
                    <a:pt x="0" y="0"/>
                  </a:cubicBezTo>
                  <a:cubicBezTo>
                    <a:pt x="70" y="145"/>
                    <a:pt x="70" y="145"/>
                    <a:pt x="70" y="145"/>
                  </a:cubicBezTo>
                  <a:cubicBezTo>
                    <a:pt x="108" y="173"/>
                    <a:pt x="296" y="200"/>
                    <a:pt x="552" y="200"/>
                  </a:cubicBezTo>
                  <a:cubicBezTo>
                    <a:pt x="809" y="200"/>
                    <a:pt x="996" y="173"/>
                    <a:pt x="1034" y="145"/>
                  </a:cubicBezTo>
                  <a:cubicBezTo>
                    <a:pt x="1105" y="0"/>
                    <a:pt x="1105" y="0"/>
                    <a:pt x="1105" y="0"/>
                  </a:cubicBezTo>
                  <a:cubicBezTo>
                    <a:pt x="1030" y="33"/>
                    <a:pt x="785" y="51"/>
                    <a:pt x="552" y="5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82" name="Google Shape;1482;p49"/>
            <p:cNvSpPr/>
            <p:nvPr/>
          </p:nvSpPr>
          <p:spPr>
            <a:xfrm>
              <a:off x="3912610" y="4806085"/>
              <a:ext cx="453525" cy="112204"/>
            </a:xfrm>
            <a:custGeom>
              <a:avLst/>
              <a:gdLst/>
              <a:ahLst/>
              <a:cxnLst/>
              <a:rect l="l" t="t" r="r" b="b"/>
              <a:pathLst>
                <a:path w="796" h="197" extrusionOk="0">
                  <a:moveTo>
                    <a:pt x="0" y="0"/>
                  </a:moveTo>
                  <a:cubicBezTo>
                    <a:pt x="65" y="132"/>
                    <a:pt x="65" y="132"/>
                    <a:pt x="65" y="132"/>
                  </a:cubicBezTo>
                  <a:cubicBezTo>
                    <a:pt x="65" y="132"/>
                    <a:pt x="65" y="132"/>
                    <a:pt x="65" y="132"/>
                  </a:cubicBezTo>
                  <a:cubicBezTo>
                    <a:pt x="65" y="133"/>
                    <a:pt x="65" y="133"/>
                    <a:pt x="65" y="133"/>
                  </a:cubicBezTo>
                  <a:cubicBezTo>
                    <a:pt x="70" y="142"/>
                    <a:pt x="70" y="142"/>
                    <a:pt x="70" y="142"/>
                  </a:cubicBezTo>
                  <a:cubicBezTo>
                    <a:pt x="95" y="170"/>
                    <a:pt x="221" y="197"/>
                    <a:pt x="398" y="197"/>
                  </a:cubicBezTo>
                  <a:cubicBezTo>
                    <a:pt x="576" y="197"/>
                    <a:pt x="702" y="170"/>
                    <a:pt x="727" y="142"/>
                  </a:cubicBezTo>
                  <a:cubicBezTo>
                    <a:pt x="732" y="133"/>
                    <a:pt x="732" y="133"/>
                    <a:pt x="732" y="133"/>
                  </a:cubicBezTo>
                  <a:cubicBezTo>
                    <a:pt x="732" y="132"/>
                    <a:pt x="732" y="132"/>
                    <a:pt x="732" y="132"/>
                  </a:cubicBezTo>
                  <a:cubicBezTo>
                    <a:pt x="732" y="132"/>
                    <a:pt x="732" y="132"/>
                    <a:pt x="732" y="132"/>
                  </a:cubicBezTo>
                  <a:cubicBezTo>
                    <a:pt x="796" y="0"/>
                    <a:pt x="796" y="0"/>
                    <a:pt x="796" y="0"/>
                  </a:cubicBezTo>
                  <a:cubicBezTo>
                    <a:pt x="735" y="31"/>
                    <a:pt x="562" y="48"/>
                    <a:pt x="398" y="48"/>
                  </a:cubicBezTo>
                  <a:cubicBezTo>
                    <a:pt x="234" y="48"/>
                    <a:pt x="62" y="31"/>
                    <a:pt x="0" y="0"/>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83" name="Google Shape;1483;p49"/>
            <p:cNvSpPr/>
            <p:nvPr/>
          </p:nvSpPr>
          <p:spPr>
            <a:xfrm>
              <a:off x="3778727" y="4460423"/>
              <a:ext cx="719100" cy="79200"/>
            </a:xfrm>
            <a:prstGeom prst="ellipse">
              <a:avLst/>
            </a:pr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484" name="Google Shape;1484;p49"/>
          <p:cNvGrpSpPr/>
          <p:nvPr/>
        </p:nvGrpSpPr>
        <p:grpSpPr>
          <a:xfrm>
            <a:off x="1138083" y="2972048"/>
            <a:ext cx="445680" cy="430613"/>
            <a:chOff x="557494" y="4436312"/>
            <a:chExt cx="720000" cy="695660"/>
          </a:xfrm>
        </p:grpSpPr>
        <p:sp>
          <p:nvSpPr>
            <p:cNvPr id="1485" name="Google Shape;1485;p49"/>
            <p:cNvSpPr/>
            <p:nvPr/>
          </p:nvSpPr>
          <p:spPr>
            <a:xfrm>
              <a:off x="557494" y="4436312"/>
              <a:ext cx="720000" cy="144600"/>
            </a:xfrm>
            <a:prstGeom prst="ellipse">
              <a:avLst/>
            </a:pr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86" name="Google Shape;1486;p49"/>
            <p:cNvSpPr/>
            <p:nvPr/>
          </p:nvSpPr>
          <p:spPr>
            <a:xfrm>
              <a:off x="651816" y="4730082"/>
              <a:ext cx="533789" cy="218575"/>
            </a:xfrm>
            <a:custGeom>
              <a:avLst/>
              <a:gdLst/>
              <a:ahLst/>
              <a:cxnLst/>
              <a:rect l="l" t="t" r="r" b="b"/>
              <a:pathLst>
                <a:path w="791" h="325" extrusionOk="0">
                  <a:moveTo>
                    <a:pt x="0" y="0"/>
                  </a:moveTo>
                  <a:cubicBezTo>
                    <a:pt x="100" y="218"/>
                    <a:pt x="100" y="218"/>
                    <a:pt x="100" y="218"/>
                  </a:cubicBezTo>
                  <a:cubicBezTo>
                    <a:pt x="100" y="218"/>
                    <a:pt x="100" y="218"/>
                    <a:pt x="100" y="218"/>
                  </a:cubicBezTo>
                  <a:cubicBezTo>
                    <a:pt x="100" y="218"/>
                    <a:pt x="100" y="218"/>
                    <a:pt x="100" y="218"/>
                  </a:cubicBezTo>
                  <a:cubicBezTo>
                    <a:pt x="115" y="251"/>
                    <a:pt x="115" y="251"/>
                    <a:pt x="115" y="251"/>
                  </a:cubicBezTo>
                  <a:cubicBezTo>
                    <a:pt x="155" y="294"/>
                    <a:pt x="267" y="325"/>
                    <a:pt x="395" y="325"/>
                  </a:cubicBezTo>
                  <a:cubicBezTo>
                    <a:pt x="524" y="325"/>
                    <a:pt x="636" y="294"/>
                    <a:pt x="676" y="251"/>
                  </a:cubicBezTo>
                  <a:cubicBezTo>
                    <a:pt x="691" y="218"/>
                    <a:pt x="691" y="218"/>
                    <a:pt x="691" y="218"/>
                  </a:cubicBezTo>
                  <a:cubicBezTo>
                    <a:pt x="691" y="218"/>
                    <a:pt x="691" y="218"/>
                    <a:pt x="691" y="218"/>
                  </a:cubicBezTo>
                  <a:cubicBezTo>
                    <a:pt x="691" y="218"/>
                    <a:pt x="691" y="218"/>
                    <a:pt x="691" y="218"/>
                  </a:cubicBezTo>
                  <a:cubicBezTo>
                    <a:pt x="791" y="0"/>
                    <a:pt x="791" y="0"/>
                    <a:pt x="791" y="0"/>
                  </a:cubicBezTo>
                  <a:cubicBezTo>
                    <a:pt x="715" y="44"/>
                    <a:pt x="553" y="68"/>
                    <a:pt x="395" y="68"/>
                  </a:cubicBezTo>
                  <a:cubicBezTo>
                    <a:pt x="237" y="68"/>
                    <a:pt x="75" y="44"/>
                    <a:pt x="0"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87" name="Google Shape;1487;p49"/>
            <p:cNvSpPr/>
            <p:nvPr/>
          </p:nvSpPr>
          <p:spPr>
            <a:xfrm>
              <a:off x="564298" y="4539996"/>
              <a:ext cx="709060" cy="225815"/>
            </a:xfrm>
            <a:custGeom>
              <a:avLst/>
              <a:gdLst/>
              <a:ahLst/>
              <a:cxnLst/>
              <a:rect l="l" t="t" r="r" b="b"/>
              <a:pathLst>
                <a:path w="1051" h="336" extrusionOk="0">
                  <a:moveTo>
                    <a:pt x="917" y="45"/>
                  </a:moveTo>
                  <a:cubicBezTo>
                    <a:pt x="812" y="67"/>
                    <a:pt x="673" y="79"/>
                    <a:pt x="525" y="79"/>
                  </a:cubicBezTo>
                  <a:cubicBezTo>
                    <a:pt x="378" y="79"/>
                    <a:pt x="239" y="67"/>
                    <a:pt x="134" y="45"/>
                  </a:cubicBezTo>
                  <a:cubicBezTo>
                    <a:pt x="87" y="35"/>
                    <a:pt x="34" y="20"/>
                    <a:pt x="0" y="0"/>
                  </a:cubicBezTo>
                  <a:cubicBezTo>
                    <a:pt x="116" y="253"/>
                    <a:pt x="116" y="253"/>
                    <a:pt x="116" y="253"/>
                  </a:cubicBezTo>
                  <a:cubicBezTo>
                    <a:pt x="160" y="296"/>
                    <a:pt x="313" y="336"/>
                    <a:pt x="525" y="336"/>
                  </a:cubicBezTo>
                  <a:cubicBezTo>
                    <a:pt x="738" y="336"/>
                    <a:pt x="891" y="296"/>
                    <a:pt x="934" y="253"/>
                  </a:cubicBezTo>
                  <a:cubicBezTo>
                    <a:pt x="1051" y="0"/>
                    <a:pt x="1051" y="0"/>
                    <a:pt x="1051" y="0"/>
                  </a:cubicBezTo>
                  <a:cubicBezTo>
                    <a:pt x="1017" y="20"/>
                    <a:pt x="964" y="35"/>
                    <a:pt x="917" y="45"/>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88" name="Google Shape;1488;p49"/>
            <p:cNvSpPr/>
            <p:nvPr/>
          </p:nvSpPr>
          <p:spPr>
            <a:xfrm>
              <a:off x="739569" y="4921102"/>
              <a:ext cx="357815" cy="210870"/>
            </a:xfrm>
            <a:custGeom>
              <a:avLst/>
              <a:gdLst/>
              <a:ahLst/>
              <a:cxnLst/>
              <a:rect l="l" t="t" r="r" b="b"/>
              <a:pathLst>
                <a:path w="530" h="314" extrusionOk="0">
                  <a:moveTo>
                    <a:pt x="0" y="0"/>
                  </a:moveTo>
                  <a:cubicBezTo>
                    <a:pt x="95" y="207"/>
                    <a:pt x="95" y="207"/>
                    <a:pt x="95" y="207"/>
                  </a:cubicBezTo>
                  <a:cubicBezTo>
                    <a:pt x="95" y="207"/>
                    <a:pt x="95" y="207"/>
                    <a:pt x="95" y="207"/>
                  </a:cubicBezTo>
                  <a:cubicBezTo>
                    <a:pt x="95" y="207"/>
                    <a:pt x="95" y="207"/>
                    <a:pt x="95" y="207"/>
                  </a:cubicBezTo>
                  <a:cubicBezTo>
                    <a:pt x="121" y="263"/>
                    <a:pt x="121" y="263"/>
                    <a:pt x="121" y="263"/>
                  </a:cubicBezTo>
                  <a:cubicBezTo>
                    <a:pt x="151" y="293"/>
                    <a:pt x="204" y="314"/>
                    <a:pt x="265" y="314"/>
                  </a:cubicBezTo>
                  <a:cubicBezTo>
                    <a:pt x="326" y="314"/>
                    <a:pt x="380" y="293"/>
                    <a:pt x="410" y="263"/>
                  </a:cubicBezTo>
                  <a:cubicBezTo>
                    <a:pt x="435" y="207"/>
                    <a:pt x="435" y="207"/>
                    <a:pt x="435" y="207"/>
                  </a:cubicBezTo>
                  <a:cubicBezTo>
                    <a:pt x="435" y="207"/>
                    <a:pt x="435" y="207"/>
                    <a:pt x="435" y="207"/>
                  </a:cubicBezTo>
                  <a:cubicBezTo>
                    <a:pt x="436" y="207"/>
                    <a:pt x="436" y="207"/>
                    <a:pt x="436" y="207"/>
                  </a:cubicBezTo>
                  <a:cubicBezTo>
                    <a:pt x="530" y="0"/>
                    <a:pt x="530" y="0"/>
                    <a:pt x="530" y="0"/>
                  </a:cubicBezTo>
                  <a:cubicBezTo>
                    <a:pt x="476" y="35"/>
                    <a:pt x="378" y="57"/>
                    <a:pt x="265" y="57"/>
                  </a:cubicBezTo>
                  <a:cubicBezTo>
                    <a:pt x="152" y="57"/>
                    <a:pt x="55" y="35"/>
                    <a:pt x="0"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489" name="Google Shape;1489;p49"/>
          <p:cNvGrpSpPr/>
          <p:nvPr/>
        </p:nvGrpSpPr>
        <p:grpSpPr>
          <a:xfrm>
            <a:off x="4343305" y="2964459"/>
            <a:ext cx="445833" cy="445792"/>
            <a:chOff x="5926265" y="4424051"/>
            <a:chExt cx="720246" cy="720181"/>
          </a:xfrm>
        </p:grpSpPr>
        <p:sp>
          <p:nvSpPr>
            <p:cNvPr id="1490" name="Google Shape;1490;p49"/>
            <p:cNvSpPr/>
            <p:nvPr/>
          </p:nvSpPr>
          <p:spPr>
            <a:xfrm>
              <a:off x="5926265" y="4424051"/>
              <a:ext cx="355650" cy="355620"/>
            </a:xfrm>
            <a:custGeom>
              <a:avLst/>
              <a:gdLst/>
              <a:ahLst/>
              <a:cxnLst/>
              <a:rect l="l" t="t" r="r" b="b"/>
              <a:pathLst>
                <a:path w="671" h="671" extrusionOk="0">
                  <a:moveTo>
                    <a:pt x="576" y="124"/>
                  </a:moveTo>
                  <a:cubicBezTo>
                    <a:pt x="451" y="0"/>
                    <a:pt x="249" y="0"/>
                    <a:pt x="125" y="124"/>
                  </a:cubicBezTo>
                  <a:cubicBezTo>
                    <a:pt x="0" y="249"/>
                    <a:pt x="0" y="451"/>
                    <a:pt x="125" y="575"/>
                  </a:cubicBezTo>
                  <a:cubicBezTo>
                    <a:pt x="189" y="640"/>
                    <a:pt x="274" y="671"/>
                    <a:pt x="359" y="668"/>
                  </a:cubicBezTo>
                  <a:cubicBezTo>
                    <a:pt x="510" y="669"/>
                    <a:pt x="510" y="669"/>
                    <a:pt x="510" y="669"/>
                  </a:cubicBezTo>
                  <a:cubicBezTo>
                    <a:pt x="669" y="669"/>
                    <a:pt x="669" y="669"/>
                    <a:pt x="669" y="669"/>
                  </a:cubicBezTo>
                  <a:cubicBezTo>
                    <a:pt x="669" y="509"/>
                    <a:pt x="669" y="509"/>
                    <a:pt x="669" y="509"/>
                  </a:cubicBezTo>
                  <a:cubicBezTo>
                    <a:pt x="669" y="358"/>
                    <a:pt x="669" y="358"/>
                    <a:pt x="669" y="358"/>
                  </a:cubicBezTo>
                  <a:cubicBezTo>
                    <a:pt x="671" y="274"/>
                    <a:pt x="640" y="189"/>
                    <a:pt x="576" y="12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91" name="Google Shape;1491;p49"/>
            <p:cNvSpPr/>
            <p:nvPr/>
          </p:nvSpPr>
          <p:spPr>
            <a:xfrm>
              <a:off x="5926265" y="4788612"/>
              <a:ext cx="355650" cy="355620"/>
            </a:xfrm>
            <a:custGeom>
              <a:avLst/>
              <a:gdLst/>
              <a:ahLst/>
              <a:cxnLst/>
              <a:rect l="l" t="t" r="r" b="b"/>
              <a:pathLst>
                <a:path w="671" h="671" extrusionOk="0">
                  <a:moveTo>
                    <a:pt x="125" y="95"/>
                  </a:moveTo>
                  <a:cubicBezTo>
                    <a:pt x="0" y="220"/>
                    <a:pt x="0" y="422"/>
                    <a:pt x="125" y="546"/>
                  </a:cubicBezTo>
                  <a:cubicBezTo>
                    <a:pt x="249" y="671"/>
                    <a:pt x="451" y="671"/>
                    <a:pt x="576" y="546"/>
                  </a:cubicBezTo>
                  <a:cubicBezTo>
                    <a:pt x="640" y="482"/>
                    <a:pt x="671" y="397"/>
                    <a:pt x="669" y="312"/>
                  </a:cubicBezTo>
                  <a:cubicBezTo>
                    <a:pt x="669" y="161"/>
                    <a:pt x="669" y="161"/>
                    <a:pt x="669" y="161"/>
                  </a:cubicBezTo>
                  <a:cubicBezTo>
                    <a:pt x="669" y="1"/>
                    <a:pt x="669" y="1"/>
                    <a:pt x="669" y="1"/>
                  </a:cubicBezTo>
                  <a:cubicBezTo>
                    <a:pt x="510" y="2"/>
                    <a:pt x="510" y="2"/>
                    <a:pt x="510" y="2"/>
                  </a:cubicBezTo>
                  <a:cubicBezTo>
                    <a:pt x="359" y="2"/>
                    <a:pt x="359" y="2"/>
                    <a:pt x="359" y="2"/>
                  </a:cubicBezTo>
                  <a:cubicBezTo>
                    <a:pt x="274" y="0"/>
                    <a:pt x="189" y="31"/>
                    <a:pt x="125" y="95"/>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92" name="Google Shape;1492;p49"/>
            <p:cNvSpPr/>
            <p:nvPr/>
          </p:nvSpPr>
          <p:spPr>
            <a:xfrm>
              <a:off x="6290862" y="4788612"/>
              <a:ext cx="355650" cy="355620"/>
            </a:xfrm>
            <a:custGeom>
              <a:avLst/>
              <a:gdLst/>
              <a:ahLst/>
              <a:cxnLst/>
              <a:rect l="l" t="t" r="r" b="b"/>
              <a:pathLst>
                <a:path w="671" h="671" extrusionOk="0">
                  <a:moveTo>
                    <a:pt x="96" y="546"/>
                  </a:moveTo>
                  <a:cubicBezTo>
                    <a:pt x="220" y="671"/>
                    <a:pt x="422" y="671"/>
                    <a:pt x="547" y="546"/>
                  </a:cubicBezTo>
                  <a:cubicBezTo>
                    <a:pt x="671" y="422"/>
                    <a:pt x="671" y="220"/>
                    <a:pt x="547" y="95"/>
                  </a:cubicBezTo>
                  <a:cubicBezTo>
                    <a:pt x="482" y="31"/>
                    <a:pt x="397" y="0"/>
                    <a:pt x="313" y="2"/>
                  </a:cubicBezTo>
                  <a:cubicBezTo>
                    <a:pt x="161" y="2"/>
                    <a:pt x="161" y="2"/>
                    <a:pt x="161" y="2"/>
                  </a:cubicBezTo>
                  <a:cubicBezTo>
                    <a:pt x="2" y="1"/>
                    <a:pt x="2" y="1"/>
                    <a:pt x="2" y="1"/>
                  </a:cubicBezTo>
                  <a:cubicBezTo>
                    <a:pt x="2" y="161"/>
                    <a:pt x="2" y="161"/>
                    <a:pt x="2" y="161"/>
                  </a:cubicBezTo>
                  <a:cubicBezTo>
                    <a:pt x="2" y="312"/>
                    <a:pt x="2" y="312"/>
                    <a:pt x="2" y="312"/>
                  </a:cubicBezTo>
                  <a:cubicBezTo>
                    <a:pt x="0" y="397"/>
                    <a:pt x="31" y="482"/>
                    <a:pt x="96" y="546"/>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93" name="Google Shape;1493;p49"/>
            <p:cNvSpPr/>
            <p:nvPr/>
          </p:nvSpPr>
          <p:spPr>
            <a:xfrm>
              <a:off x="6290862" y="4424051"/>
              <a:ext cx="355650" cy="355620"/>
            </a:xfrm>
            <a:custGeom>
              <a:avLst/>
              <a:gdLst/>
              <a:ahLst/>
              <a:cxnLst/>
              <a:rect l="l" t="t" r="r" b="b"/>
              <a:pathLst>
                <a:path w="671" h="671" extrusionOk="0">
                  <a:moveTo>
                    <a:pt x="547" y="575"/>
                  </a:moveTo>
                  <a:cubicBezTo>
                    <a:pt x="671" y="451"/>
                    <a:pt x="671" y="249"/>
                    <a:pt x="547" y="124"/>
                  </a:cubicBezTo>
                  <a:cubicBezTo>
                    <a:pt x="422" y="0"/>
                    <a:pt x="220" y="0"/>
                    <a:pt x="96" y="124"/>
                  </a:cubicBezTo>
                  <a:cubicBezTo>
                    <a:pt x="31" y="189"/>
                    <a:pt x="0" y="274"/>
                    <a:pt x="2" y="358"/>
                  </a:cubicBezTo>
                  <a:cubicBezTo>
                    <a:pt x="2" y="509"/>
                    <a:pt x="2" y="509"/>
                    <a:pt x="2" y="509"/>
                  </a:cubicBezTo>
                  <a:cubicBezTo>
                    <a:pt x="2" y="669"/>
                    <a:pt x="2" y="669"/>
                    <a:pt x="2" y="669"/>
                  </a:cubicBezTo>
                  <a:cubicBezTo>
                    <a:pt x="161" y="669"/>
                    <a:pt x="161" y="669"/>
                    <a:pt x="161" y="669"/>
                  </a:cubicBezTo>
                  <a:cubicBezTo>
                    <a:pt x="313" y="668"/>
                    <a:pt x="313" y="668"/>
                    <a:pt x="313" y="668"/>
                  </a:cubicBezTo>
                  <a:cubicBezTo>
                    <a:pt x="397" y="671"/>
                    <a:pt x="482" y="640"/>
                    <a:pt x="547" y="575"/>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494" name="Google Shape;1494;p49"/>
          <p:cNvGrpSpPr/>
          <p:nvPr/>
        </p:nvGrpSpPr>
        <p:grpSpPr>
          <a:xfrm>
            <a:off x="1779066" y="2984013"/>
            <a:ext cx="445680" cy="406684"/>
            <a:chOff x="1631150" y="4455641"/>
            <a:chExt cx="720000" cy="657002"/>
          </a:xfrm>
        </p:grpSpPr>
        <p:sp>
          <p:nvSpPr>
            <p:cNvPr id="1495" name="Google Shape;1495;p49"/>
            <p:cNvSpPr/>
            <p:nvPr/>
          </p:nvSpPr>
          <p:spPr>
            <a:xfrm>
              <a:off x="1631150" y="4455641"/>
              <a:ext cx="720000" cy="107700"/>
            </a:xfrm>
            <a:prstGeom prst="ellipse">
              <a:avLst/>
            </a:pr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96" name="Google Shape;1496;p49"/>
            <p:cNvSpPr/>
            <p:nvPr/>
          </p:nvSpPr>
          <p:spPr>
            <a:xfrm>
              <a:off x="1846141" y="4957304"/>
              <a:ext cx="293050" cy="155339"/>
            </a:xfrm>
            <a:custGeom>
              <a:avLst/>
              <a:gdLst/>
              <a:ahLst/>
              <a:cxnLst/>
              <a:rect l="l" t="t" r="r" b="b"/>
              <a:pathLst>
                <a:path w="462" h="245" extrusionOk="0">
                  <a:moveTo>
                    <a:pt x="0" y="0"/>
                  </a:moveTo>
                  <a:cubicBezTo>
                    <a:pt x="98" y="204"/>
                    <a:pt x="98" y="204"/>
                    <a:pt x="98" y="204"/>
                  </a:cubicBezTo>
                  <a:cubicBezTo>
                    <a:pt x="125" y="229"/>
                    <a:pt x="175" y="245"/>
                    <a:pt x="231" y="245"/>
                  </a:cubicBezTo>
                  <a:cubicBezTo>
                    <a:pt x="287" y="245"/>
                    <a:pt x="336" y="229"/>
                    <a:pt x="363" y="204"/>
                  </a:cubicBezTo>
                  <a:cubicBezTo>
                    <a:pt x="462" y="0"/>
                    <a:pt x="462" y="0"/>
                    <a:pt x="462" y="0"/>
                  </a:cubicBezTo>
                  <a:cubicBezTo>
                    <a:pt x="413" y="27"/>
                    <a:pt x="328" y="44"/>
                    <a:pt x="231" y="44"/>
                  </a:cubicBezTo>
                  <a:cubicBezTo>
                    <a:pt x="133" y="44"/>
                    <a:pt x="49" y="27"/>
                    <a:pt x="0" y="0"/>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97" name="Google Shape;1497;p49"/>
            <p:cNvSpPr/>
            <p:nvPr/>
          </p:nvSpPr>
          <p:spPr>
            <a:xfrm>
              <a:off x="1776241" y="4814286"/>
              <a:ext cx="431967" cy="161500"/>
            </a:xfrm>
            <a:custGeom>
              <a:avLst/>
              <a:gdLst/>
              <a:ahLst/>
              <a:cxnLst/>
              <a:rect l="l" t="t" r="r" b="b"/>
              <a:pathLst>
                <a:path w="681" h="255" extrusionOk="0">
                  <a:moveTo>
                    <a:pt x="0" y="0"/>
                  </a:moveTo>
                  <a:cubicBezTo>
                    <a:pt x="55" y="112"/>
                    <a:pt x="55" y="112"/>
                    <a:pt x="55" y="112"/>
                  </a:cubicBezTo>
                  <a:cubicBezTo>
                    <a:pt x="95" y="195"/>
                    <a:pt x="95" y="195"/>
                    <a:pt x="95" y="195"/>
                  </a:cubicBezTo>
                  <a:cubicBezTo>
                    <a:pt x="126" y="227"/>
                    <a:pt x="217" y="255"/>
                    <a:pt x="341" y="255"/>
                  </a:cubicBezTo>
                  <a:cubicBezTo>
                    <a:pt x="464" y="255"/>
                    <a:pt x="555" y="227"/>
                    <a:pt x="587" y="195"/>
                  </a:cubicBezTo>
                  <a:cubicBezTo>
                    <a:pt x="627" y="112"/>
                    <a:pt x="627" y="112"/>
                    <a:pt x="627" y="112"/>
                  </a:cubicBezTo>
                  <a:cubicBezTo>
                    <a:pt x="681" y="0"/>
                    <a:pt x="681" y="0"/>
                    <a:pt x="681" y="0"/>
                  </a:cubicBezTo>
                  <a:cubicBezTo>
                    <a:pt x="624" y="30"/>
                    <a:pt x="508" y="54"/>
                    <a:pt x="341" y="54"/>
                  </a:cubicBezTo>
                  <a:cubicBezTo>
                    <a:pt x="173" y="54"/>
                    <a:pt x="58" y="30"/>
                    <a:pt x="0"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98" name="Google Shape;1498;p49"/>
            <p:cNvSpPr/>
            <p:nvPr/>
          </p:nvSpPr>
          <p:spPr>
            <a:xfrm>
              <a:off x="1639308" y="4531550"/>
              <a:ext cx="706054" cy="169201"/>
            </a:xfrm>
            <a:custGeom>
              <a:avLst/>
              <a:gdLst/>
              <a:ahLst/>
              <a:cxnLst/>
              <a:rect l="l" t="t" r="r" b="b"/>
              <a:pathLst>
                <a:path w="1113" h="267" extrusionOk="0">
                  <a:moveTo>
                    <a:pt x="557" y="66"/>
                  </a:moveTo>
                  <a:cubicBezTo>
                    <a:pt x="326" y="66"/>
                    <a:pt x="84" y="43"/>
                    <a:pt x="0" y="0"/>
                  </a:cubicBezTo>
                  <a:cubicBezTo>
                    <a:pt x="96" y="198"/>
                    <a:pt x="96" y="198"/>
                    <a:pt x="96" y="198"/>
                  </a:cubicBezTo>
                  <a:cubicBezTo>
                    <a:pt x="135" y="230"/>
                    <a:pt x="295" y="267"/>
                    <a:pt x="557" y="267"/>
                  </a:cubicBezTo>
                  <a:cubicBezTo>
                    <a:pt x="819" y="267"/>
                    <a:pt x="979" y="230"/>
                    <a:pt x="1017" y="198"/>
                  </a:cubicBezTo>
                  <a:cubicBezTo>
                    <a:pt x="1113" y="0"/>
                    <a:pt x="1113" y="0"/>
                    <a:pt x="1113" y="0"/>
                  </a:cubicBezTo>
                  <a:cubicBezTo>
                    <a:pt x="1029" y="43"/>
                    <a:pt x="787" y="66"/>
                    <a:pt x="557" y="66"/>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99" name="Google Shape;1499;p49"/>
            <p:cNvSpPr/>
            <p:nvPr/>
          </p:nvSpPr>
          <p:spPr>
            <a:xfrm>
              <a:off x="1708546" y="4674128"/>
              <a:ext cx="567578" cy="164141"/>
            </a:xfrm>
            <a:custGeom>
              <a:avLst/>
              <a:gdLst/>
              <a:ahLst/>
              <a:cxnLst/>
              <a:rect l="l" t="t" r="r" b="b"/>
              <a:pathLst>
                <a:path w="895" h="259" extrusionOk="0">
                  <a:moveTo>
                    <a:pt x="0" y="0"/>
                  </a:moveTo>
                  <a:cubicBezTo>
                    <a:pt x="94" y="193"/>
                    <a:pt x="94" y="193"/>
                    <a:pt x="94" y="193"/>
                  </a:cubicBezTo>
                  <a:cubicBezTo>
                    <a:pt x="130" y="227"/>
                    <a:pt x="266" y="259"/>
                    <a:pt x="448" y="259"/>
                  </a:cubicBezTo>
                  <a:cubicBezTo>
                    <a:pt x="630" y="259"/>
                    <a:pt x="765" y="227"/>
                    <a:pt x="802" y="193"/>
                  </a:cubicBezTo>
                  <a:cubicBezTo>
                    <a:pt x="895" y="0"/>
                    <a:pt x="895" y="0"/>
                    <a:pt x="895" y="0"/>
                  </a:cubicBezTo>
                  <a:cubicBezTo>
                    <a:pt x="815" y="38"/>
                    <a:pt x="627" y="58"/>
                    <a:pt x="448" y="58"/>
                  </a:cubicBezTo>
                  <a:cubicBezTo>
                    <a:pt x="268" y="58"/>
                    <a:pt x="81" y="38"/>
                    <a:pt x="0"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500" name="Google Shape;1500;p49"/>
          <p:cNvGrpSpPr/>
          <p:nvPr/>
        </p:nvGrpSpPr>
        <p:grpSpPr>
          <a:xfrm>
            <a:off x="2420095" y="2983429"/>
            <a:ext cx="445680" cy="407853"/>
            <a:chOff x="2704878" y="4454697"/>
            <a:chExt cx="720000" cy="658889"/>
          </a:xfrm>
        </p:grpSpPr>
        <p:sp>
          <p:nvSpPr>
            <p:cNvPr id="1501" name="Google Shape;1501;p49"/>
            <p:cNvSpPr/>
            <p:nvPr/>
          </p:nvSpPr>
          <p:spPr>
            <a:xfrm>
              <a:off x="2704878" y="4454697"/>
              <a:ext cx="720000" cy="86400"/>
            </a:xfrm>
            <a:prstGeom prst="ellipse">
              <a:avLst/>
            </a:pr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02" name="Google Shape;1502;p49"/>
            <p:cNvSpPr/>
            <p:nvPr/>
          </p:nvSpPr>
          <p:spPr>
            <a:xfrm>
              <a:off x="2824150" y="4749732"/>
              <a:ext cx="484183" cy="135418"/>
            </a:xfrm>
            <a:custGeom>
              <a:avLst/>
              <a:gdLst/>
              <a:ahLst/>
              <a:cxnLst/>
              <a:rect l="l" t="t" r="r" b="b"/>
              <a:pathLst>
                <a:path w="735" h="205" extrusionOk="0">
                  <a:moveTo>
                    <a:pt x="0" y="0"/>
                  </a:moveTo>
                  <a:cubicBezTo>
                    <a:pt x="75" y="153"/>
                    <a:pt x="75" y="153"/>
                    <a:pt x="75" y="153"/>
                  </a:cubicBezTo>
                  <a:cubicBezTo>
                    <a:pt x="104" y="179"/>
                    <a:pt x="216" y="205"/>
                    <a:pt x="368" y="205"/>
                  </a:cubicBezTo>
                  <a:cubicBezTo>
                    <a:pt x="519" y="205"/>
                    <a:pt x="632" y="179"/>
                    <a:pt x="660" y="153"/>
                  </a:cubicBezTo>
                  <a:cubicBezTo>
                    <a:pt x="735" y="0"/>
                    <a:pt x="735" y="0"/>
                    <a:pt x="735" y="0"/>
                  </a:cubicBezTo>
                  <a:cubicBezTo>
                    <a:pt x="668" y="31"/>
                    <a:pt x="515" y="47"/>
                    <a:pt x="368" y="47"/>
                  </a:cubicBezTo>
                  <a:cubicBezTo>
                    <a:pt x="221" y="47"/>
                    <a:pt x="67" y="31"/>
                    <a:pt x="0"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03" name="Google Shape;1503;p49"/>
            <p:cNvSpPr/>
            <p:nvPr/>
          </p:nvSpPr>
          <p:spPr>
            <a:xfrm>
              <a:off x="2939432" y="4986160"/>
              <a:ext cx="253620" cy="127427"/>
            </a:xfrm>
            <a:custGeom>
              <a:avLst/>
              <a:gdLst/>
              <a:ahLst/>
              <a:cxnLst/>
              <a:rect l="l" t="t" r="r" b="b"/>
              <a:pathLst>
                <a:path w="385" h="193" extrusionOk="0">
                  <a:moveTo>
                    <a:pt x="0" y="0"/>
                  </a:moveTo>
                  <a:cubicBezTo>
                    <a:pt x="76" y="157"/>
                    <a:pt x="76" y="157"/>
                    <a:pt x="76" y="157"/>
                  </a:cubicBezTo>
                  <a:cubicBezTo>
                    <a:pt x="98" y="178"/>
                    <a:pt x="143" y="193"/>
                    <a:pt x="193" y="193"/>
                  </a:cubicBezTo>
                  <a:cubicBezTo>
                    <a:pt x="243" y="193"/>
                    <a:pt x="287" y="178"/>
                    <a:pt x="309" y="157"/>
                  </a:cubicBezTo>
                  <a:cubicBezTo>
                    <a:pt x="385" y="0"/>
                    <a:pt x="385" y="0"/>
                    <a:pt x="385" y="0"/>
                  </a:cubicBezTo>
                  <a:cubicBezTo>
                    <a:pt x="344" y="21"/>
                    <a:pt x="274" y="35"/>
                    <a:pt x="193" y="35"/>
                  </a:cubicBezTo>
                  <a:cubicBezTo>
                    <a:pt x="112" y="35"/>
                    <a:pt x="41" y="21"/>
                    <a:pt x="0" y="0"/>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04" name="Google Shape;1504;p49"/>
            <p:cNvSpPr/>
            <p:nvPr/>
          </p:nvSpPr>
          <p:spPr>
            <a:xfrm>
              <a:off x="2882012" y="4868057"/>
              <a:ext cx="368237" cy="131423"/>
            </a:xfrm>
            <a:custGeom>
              <a:avLst/>
              <a:gdLst/>
              <a:ahLst/>
              <a:cxnLst/>
              <a:rect l="l" t="t" r="r" b="b"/>
              <a:pathLst>
                <a:path w="559" h="199" extrusionOk="0">
                  <a:moveTo>
                    <a:pt x="0" y="0"/>
                  </a:moveTo>
                  <a:cubicBezTo>
                    <a:pt x="3" y="8"/>
                    <a:pt x="3" y="8"/>
                    <a:pt x="3" y="8"/>
                  </a:cubicBezTo>
                  <a:cubicBezTo>
                    <a:pt x="65" y="133"/>
                    <a:pt x="65" y="133"/>
                    <a:pt x="65" y="133"/>
                  </a:cubicBezTo>
                  <a:cubicBezTo>
                    <a:pt x="65" y="133"/>
                    <a:pt x="65" y="133"/>
                    <a:pt x="65" y="133"/>
                  </a:cubicBezTo>
                  <a:cubicBezTo>
                    <a:pt x="65" y="133"/>
                    <a:pt x="65" y="133"/>
                    <a:pt x="65" y="133"/>
                  </a:cubicBezTo>
                  <a:cubicBezTo>
                    <a:pt x="73" y="151"/>
                    <a:pt x="73" y="151"/>
                    <a:pt x="73" y="151"/>
                  </a:cubicBezTo>
                  <a:cubicBezTo>
                    <a:pt x="102" y="180"/>
                    <a:pt x="195" y="199"/>
                    <a:pt x="280" y="199"/>
                  </a:cubicBezTo>
                  <a:cubicBezTo>
                    <a:pt x="364" y="199"/>
                    <a:pt x="457" y="180"/>
                    <a:pt x="486" y="151"/>
                  </a:cubicBezTo>
                  <a:cubicBezTo>
                    <a:pt x="494" y="133"/>
                    <a:pt x="494" y="133"/>
                    <a:pt x="494" y="133"/>
                  </a:cubicBezTo>
                  <a:cubicBezTo>
                    <a:pt x="494" y="133"/>
                    <a:pt x="494" y="133"/>
                    <a:pt x="494" y="133"/>
                  </a:cubicBezTo>
                  <a:cubicBezTo>
                    <a:pt x="494" y="133"/>
                    <a:pt x="494" y="133"/>
                    <a:pt x="494" y="133"/>
                  </a:cubicBezTo>
                  <a:cubicBezTo>
                    <a:pt x="556" y="8"/>
                    <a:pt x="556" y="8"/>
                    <a:pt x="556" y="8"/>
                  </a:cubicBezTo>
                  <a:cubicBezTo>
                    <a:pt x="559" y="0"/>
                    <a:pt x="559" y="0"/>
                    <a:pt x="559" y="0"/>
                  </a:cubicBezTo>
                  <a:cubicBezTo>
                    <a:pt x="502" y="27"/>
                    <a:pt x="389" y="41"/>
                    <a:pt x="280" y="41"/>
                  </a:cubicBezTo>
                  <a:cubicBezTo>
                    <a:pt x="171" y="41"/>
                    <a:pt x="57" y="27"/>
                    <a:pt x="0" y="0"/>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05" name="Google Shape;1505;p49"/>
            <p:cNvSpPr/>
            <p:nvPr/>
          </p:nvSpPr>
          <p:spPr>
            <a:xfrm>
              <a:off x="2710863" y="4516635"/>
              <a:ext cx="710756" cy="140081"/>
            </a:xfrm>
            <a:custGeom>
              <a:avLst/>
              <a:gdLst/>
              <a:ahLst/>
              <a:cxnLst/>
              <a:rect l="l" t="t" r="r" b="b"/>
              <a:pathLst>
                <a:path w="1079" h="212" extrusionOk="0">
                  <a:moveTo>
                    <a:pt x="540" y="54"/>
                  </a:moveTo>
                  <a:cubicBezTo>
                    <a:pt x="350" y="54"/>
                    <a:pt x="85" y="39"/>
                    <a:pt x="0" y="0"/>
                  </a:cubicBezTo>
                  <a:cubicBezTo>
                    <a:pt x="72" y="146"/>
                    <a:pt x="72" y="146"/>
                    <a:pt x="72" y="146"/>
                  </a:cubicBezTo>
                  <a:cubicBezTo>
                    <a:pt x="72" y="146"/>
                    <a:pt x="72" y="146"/>
                    <a:pt x="72" y="146"/>
                  </a:cubicBezTo>
                  <a:cubicBezTo>
                    <a:pt x="72" y="147"/>
                    <a:pt x="72" y="147"/>
                    <a:pt x="72" y="147"/>
                  </a:cubicBezTo>
                  <a:cubicBezTo>
                    <a:pt x="75" y="152"/>
                    <a:pt x="75" y="152"/>
                    <a:pt x="75" y="152"/>
                  </a:cubicBezTo>
                  <a:cubicBezTo>
                    <a:pt x="98" y="179"/>
                    <a:pt x="271" y="212"/>
                    <a:pt x="540" y="212"/>
                  </a:cubicBezTo>
                  <a:cubicBezTo>
                    <a:pt x="808" y="212"/>
                    <a:pt x="981" y="179"/>
                    <a:pt x="1005" y="152"/>
                  </a:cubicBezTo>
                  <a:cubicBezTo>
                    <a:pt x="1007" y="147"/>
                    <a:pt x="1007" y="147"/>
                    <a:pt x="1007" y="147"/>
                  </a:cubicBezTo>
                  <a:cubicBezTo>
                    <a:pt x="1007" y="146"/>
                    <a:pt x="1007" y="146"/>
                    <a:pt x="1007" y="146"/>
                  </a:cubicBezTo>
                  <a:cubicBezTo>
                    <a:pt x="1008" y="146"/>
                    <a:pt x="1008" y="146"/>
                    <a:pt x="1008" y="146"/>
                  </a:cubicBezTo>
                  <a:cubicBezTo>
                    <a:pt x="1079" y="0"/>
                    <a:pt x="1079" y="0"/>
                    <a:pt x="1079" y="0"/>
                  </a:cubicBezTo>
                  <a:cubicBezTo>
                    <a:pt x="995" y="39"/>
                    <a:pt x="729" y="54"/>
                    <a:pt x="540" y="5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06" name="Google Shape;1506;p49"/>
            <p:cNvSpPr/>
            <p:nvPr/>
          </p:nvSpPr>
          <p:spPr>
            <a:xfrm>
              <a:off x="2768061" y="4634293"/>
              <a:ext cx="596361" cy="136528"/>
            </a:xfrm>
            <a:custGeom>
              <a:avLst/>
              <a:gdLst/>
              <a:ahLst/>
              <a:cxnLst/>
              <a:rect l="l" t="t" r="r" b="b"/>
              <a:pathLst>
                <a:path w="905" h="207" extrusionOk="0">
                  <a:moveTo>
                    <a:pt x="453" y="49"/>
                  </a:moveTo>
                  <a:cubicBezTo>
                    <a:pt x="325" y="49"/>
                    <a:pt x="205" y="41"/>
                    <a:pt x="114" y="28"/>
                  </a:cubicBezTo>
                  <a:cubicBezTo>
                    <a:pt x="62" y="20"/>
                    <a:pt x="24" y="10"/>
                    <a:pt x="0" y="0"/>
                  </a:cubicBezTo>
                  <a:cubicBezTo>
                    <a:pt x="69" y="141"/>
                    <a:pt x="69" y="141"/>
                    <a:pt x="69" y="141"/>
                  </a:cubicBezTo>
                  <a:cubicBezTo>
                    <a:pt x="69" y="141"/>
                    <a:pt x="69" y="141"/>
                    <a:pt x="69" y="141"/>
                  </a:cubicBezTo>
                  <a:cubicBezTo>
                    <a:pt x="69" y="142"/>
                    <a:pt x="70" y="142"/>
                    <a:pt x="70" y="143"/>
                  </a:cubicBezTo>
                  <a:cubicBezTo>
                    <a:pt x="72" y="148"/>
                    <a:pt x="72" y="148"/>
                    <a:pt x="72" y="148"/>
                  </a:cubicBezTo>
                  <a:cubicBezTo>
                    <a:pt x="93" y="174"/>
                    <a:pt x="234" y="207"/>
                    <a:pt x="453" y="207"/>
                  </a:cubicBezTo>
                  <a:cubicBezTo>
                    <a:pt x="557" y="207"/>
                    <a:pt x="654" y="199"/>
                    <a:pt x="728" y="186"/>
                  </a:cubicBezTo>
                  <a:cubicBezTo>
                    <a:pt x="794" y="173"/>
                    <a:pt x="825" y="158"/>
                    <a:pt x="833" y="147"/>
                  </a:cubicBezTo>
                  <a:cubicBezTo>
                    <a:pt x="836" y="143"/>
                    <a:pt x="836" y="143"/>
                    <a:pt x="836" y="143"/>
                  </a:cubicBezTo>
                  <a:cubicBezTo>
                    <a:pt x="836" y="142"/>
                    <a:pt x="836" y="142"/>
                    <a:pt x="836" y="141"/>
                  </a:cubicBezTo>
                  <a:cubicBezTo>
                    <a:pt x="836" y="141"/>
                    <a:pt x="836" y="141"/>
                    <a:pt x="836" y="141"/>
                  </a:cubicBezTo>
                  <a:cubicBezTo>
                    <a:pt x="905" y="0"/>
                    <a:pt x="905" y="0"/>
                    <a:pt x="905" y="0"/>
                  </a:cubicBezTo>
                  <a:cubicBezTo>
                    <a:pt x="881" y="10"/>
                    <a:pt x="843" y="20"/>
                    <a:pt x="791" y="28"/>
                  </a:cubicBezTo>
                  <a:cubicBezTo>
                    <a:pt x="701" y="41"/>
                    <a:pt x="580" y="49"/>
                    <a:pt x="453" y="49"/>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507" name="Google Shape;1507;p49"/>
          <p:cNvGrpSpPr/>
          <p:nvPr/>
        </p:nvGrpSpPr>
        <p:grpSpPr>
          <a:xfrm>
            <a:off x="3702366" y="2985387"/>
            <a:ext cx="445549" cy="403935"/>
            <a:chOff x="4852681" y="4457861"/>
            <a:chExt cx="719788" cy="652561"/>
          </a:xfrm>
        </p:grpSpPr>
        <p:sp>
          <p:nvSpPr>
            <p:cNvPr id="1508" name="Google Shape;1508;p49"/>
            <p:cNvSpPr/>
            <p:nvPr/>
          </p:nvSpPr>
          <p:spPr>
            <a:xfrm>
              <a:off x="5209000" y="4739226"/>
              <a:ext cx="363469" cy="371197"/>
            </a:xfrm>
            <a:custGeom>
              <a:avLst/>
              <a:gdLst/>
              <a:ahLst/>
              <a:cxnLst/>
              <a:rect l="l" t="t" r="r" b="b"/>
              <a:pathLst>
                <a:path w="629" h="641" extrusionOk="0">
                  <a:moveTo>
                    <a:pt x="151" y="561"/>
                  </a:moveTo>
                  <a:cubicBezTo>
                    <a:pt x="290" y="641"/>
                    <a:pt x="468" y="593"/>
                    <a:pt x="548" y="454"/>
                  </a:cubicBezTo>
                  <a:cubicBezTo>
                    <a:pt x="629" y="315"/>
                    <a:pt x="581" y="137"/>
                    <a:pt x="442" y="57"/>
                  </a:cubicBezTo>
                  <a:cubicBezTo>
                    <a:pt x="344" y="0"/>
                    <a:pt x="226" y="7"/>
                    <a:pt x="137" y="65"/>
                  </a:cubicBezTo>
                  <a:cubicBezTo>
                    <a:pt x="137" y="65"/>
                    <a:pt x="137" y="65"/>
                    <a:pt x="137" y="65"/>
                  </a:cubicBezTo>
                  <a:cubicBezTo>
                    <a:pt x="6" y="141"/>
                    <a:pt x="6" y="141"/>
                    <a:pt x="6" y="141"/>
                  </a:cubicBezTo>
                  <a:cubicBezTo>
                    <a:pt x="6" y="293"/>
                    <a:pt x="6" y="293"/>
                    <a:pt x="6" y="293"/>
                  </a:cubicBezTo>
                  <a:cubicBezTo>
                    <a:pt x="6" y="293"/>
                    <a:pt x="6" y="293"/>
                    <a:pt x="6" y="293"/>
                  </a:cubicBezTo>
                  <a:cubicBezTo>
                    <a:pt x="0" y="399"/>
                    <a:pt x="53" y="504"/>
                    <a:pt x="151" y="56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sp>
          <p:nvSpPr>
            <p:cNvPr id="1509" name="Google Shape;1509;p49"/>
            <p:cNvSpPr/>
            <p:nvPr/>
          </p:nvSpPr>
          <p:spPr>
            <a:xfrm>
              <a:off x="4852681" y="4739226"/>
              <a:ext cx="363265" cy="371197"/>
            </a:xfrm>
            <a:custGeom>
              <a:avLst/>
              <a:gdLst/>
              <a:ahLst/>
              <a:cxnLst/>
              <a:rect l="l" t="t" r="r" b="b"/>
              <a:pathLst>
                <a:path w="629" h="641" extrusionOk="0">
                  <a:moveTo>
                    <a:pt x="187" y="57"/>
                  </a:moveTo>
                  <a:cubicBezTo>
                    <a:pt x="48" y="137"/>
                    <a:pt x="0" y="315"/>
                    <a:pt x="80" y="454"/>
                  </a:cubicBezTo>
                  <a:cubicBezTo>
                    <a:pt x="161" y="593"/>
                    <a:pt x="339" y="641"/>
                    <a:pt x="478" y="561"/>
                  </a:cubicBezTo>
                  <a:cubicBezTo>
                    <a:pt x="576" y="504"/>
                    <a:pt x="629" y="399"/>
                    <a:pt x="623" y="293"/>
                  </a:cubicBezTo>
                  <a:cubicBezTo>
                    <a:pt x="623" y="293"/>
                    <a:pt x="623" y="293"/>
                    <a:pt x="623" y="293"/>
                  </a:cubicBezTo>
                  <a:cubicBezTo>
                    <a:pt x="623" y="141"/>
                    <a:pt x="623" y="141"/>
                    <a:pt x="623" y="141"/>
                  </a:cubicBezTo>
                  <a:cubicBezTo>
                    <a:pt x="491" y="65"/>
                    <a:pt x="491" y="65"/>
                    <a:pt x="491" y="65"/>
                  </a:cubicBezTo>
                  <a:cubicBezTo>
                    <a:pt x="491" y="65"/>
                    <a:pt x="491" y="65"/>
                    <a:pt x="491" y="65"/>
                  </a:cubicBezTo>
                  <a:cubicBezTo>
                    <a:pt x="402" y="7"/>
                    <a:pt x="285" y="0"/>
                    <a:pt x="187" y="57"/>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sp>
          <p:nvSpPr>
            <p:cNvPr id="1510" name="Google Shape;1510;p49"/>
            <p:cNvSpPr/>
            <p:nvPr/>
          </p:nvSpPr>
          <p:spPr>
            <a:xfrm>
              <a:off x="5044529" y="4457861"/>
              <a:ext cx="336092" cy="363011"/>
            </a:xfrm>
            <a:custGeom>
              <a:avLst/>
              <a:gdLst/>
              <a:ahLst/>
              <a:cxnLst/>
              <a:rect l="l" t="t" r="r" b="b"/>
              <a:pathLst>
                <a:path w="582" h="627" extrusionOk="0">
                  <a:moveTo>
                    <a:pt x="582" y="291"/>
                  </a:moveTo>
                  <a:cubicBezTo>
                    <a:pt x="582" y="131"/>
                    <a:pt x="452" y="0"/>
                    <a:pt x="291" y="0"/>
                  </a:cubicBezTo>
                  <a:cubicBezTo>
                    <a:pt x="130" y="0"/>
                    <a:pt x="0" y="131"/>
                    <a:pt x="0" y="291"/>
                  </a:cubicBezTo>
                  <a:cubicBezTo>
                    <a:pt x="0" y="405"/>
                    <a:pt x="65" y="503"/>
                    <a:pt x="159" y="551"/>
                  </a:cubicBezTo>
                  <a:cubicBezTo>
                    <a:pt x="159" y="551"/>
                    <a:pt x="159" y="551"/>
                    <a:pt x="159" y="551"/>
                  </a:cubicBezTo>
                  <a:cubicBezTo>
                    <a:pt x="291" y="627"/>
                    <a:pt x="291" y="627"/>
                    <a:pt x="291" y="627"/>
                  </a:cubicBezTo>
                  <a:cubicBezTo>
                    <a:pt x="422" y="551"/>
                    <a:pt x="422" y="551"/>
                    <a:pt x="422" y="551"/>
                  </a:cubicBezTo>
                  <a:cubicBezTo>
                    <a:pt x="422" y="551"/>
                    <a:pt x="422" y="551"/>
                    <a:pt x="422" y="551"/>
                  </a:cubicBezTo>
                  <a:cubicBezTo>
                    <a:pt x="517" y="503"/>
                    <a:pt x="582" y="405"/>
                    <a:pt x="582" y="291"/>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grpSp>
      <p:grpSp>
        <p:nvGrpSpPr>
          <p:cNvPr id="1511" name="Google Shape;1511;p49"/>
          <p:cNvGrpSpPr/>
          <p:nvPr/>
        </p:nvGrpSpPr>
        <p:grpSpPr>
          <a:xfrm>
            <a:off x="4984527" y="2975824"/>
            <a:ext cx="445818" cy="423063"/>
            <a:chOff x="7000306" y="4442411"/>
            <a:chExt cx="720224" cy="683463"/>
          </a:xfrm>
        </p:grpSpPr>
        <p:sp>
          <p:nvSpPr>
            <p:cNvPr id="1512" name="Google Shape;1512;p49"/>
            <p:cNvSpPr/>
            <p:nvPr/>
          </p:nvSpPr>
          <p:spPr>
            <a:xfrm>
              <a:off x="7360523" y="4580400"/>
              <a:ext cx="360007" cy="280995"/>
            </a:xfrm>
            <a:custGeom>
              <a:avLst/>
              <a:gdLst/>
              <a:ahLst/>
              <a:cxnLst/>
              <a:rect l="l" t="t" r="r" b="b"/>
              <a:pathLst>
                <a:path w="701" h="548" extrusionOk="0">
                  <a:moveTo>
                    <a:pt x="332" y="529"/>
                  </a:moveTo>
                  <a:cubicBezTo>
                    <a:pt x="382" y="547"/>
                    <a:pt x="438" y="548"/>
                    <a:pt x="493" y="531"/>
                  </a:cubicBezTo>
                  <a:cubicBezTo>
                    <a:pt x="627" y="487"/>
                    <a:pt x="701" y="342"/>
                    <a:pt x="657" y="208"/>
                  </a:cubicBezTo>
                  <a:cubicBezTo>
                    <a:pt x="614" y="74"/>
                    <a:pt x="469" y="0"/>
                    <a:pt x="335" y="44"/>
                  </a:cubicBezTo>
                  <a:cubicBezTo>
                    <a:pt x="280" y="62"/>
                    <a:pt x="236" y="96"/>
                    <a:pt x="205" y="140"/>
                  </a:cubicBezTo>
                  <a:cubicBezTo>
                    <a:pt x="0" y="422"/>
                    <a:pt x="0" y="422"/>
                    <a:pt x="0" y="422"/>
                  </a:cubicBezTo>
                  <a:lnTo>
                    <a:pt x="332" y="529"/>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sp>
          <p:nvSpPr>
            <p:cNvPr id="1513" name="Google Shape;1513;p49"/>
            <p:cNvSpPr/>
            <p:nvPr/>
          </p:nvSpPr>
          <p:spPr>
            <a:xfrm>
              <a:off x="7359894" y="4796791"/>
              <a:ext cx="281006" cy="329083"/>
            </a:xfrm>
            <a:custGeom>
              <a:avLst/>
              <a:gdLst/>
              <a:ahLst/>
              <a:cxnLst/>
              <a:rect l="l" t="t" r="r" b="b"/>
              <a:pathLst>
                <a:path w="547" h="642" extrusionOk="0">
                  <a:moveTo>
                    <a:pt x="1" y="348"/>
                  </a:moveTo>
                  <a:cubicBezTo>
                    <a:pt x="0" y="402"/>
                    <a:pt x="16" y="456"/>
                    <a:pt x="50" y="502"/>
                  </a:cubicBezTo>
                  <a:cubicBezTo>
                    <a:pt x="133" y="617"/>
                    <a:pt x="293" y="642"/>
                    <a:pt x="407" y="559"/>
                  </a:cubicBezTo>
                  <a:cubicBezTo>
                    <a:pt x="522" y="476"/>
                    <a:pt x="547" y="316"/>
                    <a:pt x="464" y="201"/>
                  </a:cubicBezTo>
                  <a:cubicBezTo>
                    <a:pt x="430" y="155"/>
                    <a:pt x="384" y="123"/>
                    <a:pt x="333" y="107"/>
                  </a:cubicBezTo>
                  <a:cubicBezTo>
                    <a:pt x="1" y="0"/>
                    <a:pt x="1" y="0"/>
                    <a:pt x="1" y="0"/>
                  </a:cubicBezTo>
                  <a:lnTo>
                    <a:pt x="1" y="348"/>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sp>
          <p:nvSpPr>
            <p:cNvPr id="1514" name="Google Shape;1514;p49"/>
            <p:cNvSpPr/>
            <p:nvPr/>
          </p:nvSpPr>
          <p:spPr>
            <a:xfrm>
              <a:off x="7079935" y="4796791"/>
              <a:ext cx="281006" cy="329083"/>
            </a:xfrm>
            <a:custGeom>
              <a:avLst/>
              <a:gdLst/>
              <a:ahLst/>
              <a:cxnLst/>
              <a:rect l="l" t="t" r="r" b="b"/>
              <a:pathLst>
                <a:path w="547" h="642" extrusionOk="0">
                  <a:moveTo>
                    <a:pt x="214" y="107"/>
                  </a:moveTo>
                  <a:cubicBezTo>
                    <a:pt x="163" y="123"/>
                    <a:pt x="117" y="155"/>
                    <a:pt x="83" y="201"/>
                  </a:cubicBezTo>
                  <a:cubicBezTo>
                    <a:pt x="0" y="316"/>
                    <a:pt x="25" y="476"/>
                    <a:pt x="140" y="559"/>
                  </a:cubicBezTo>
                  <a:cubicBezTo>
                    <a:pt x="254" y="642"/>
                    <a:pt x="414" y="617"/>
                    <a:pt x="497" y="502"/>
                  </a:cubicBezTo>
                  <a:cubicBezTo>
                    <a:pt x="531" y="456"/>
                    <a:pt x="547" y="402"/>
                    <a:pt x="546" y="348"/>
                  </a:cubicBezTo>
                  <a:cubicBezTo>
                    <a:pt x="546" y="0"/>
                    <a:pt x="546" y="0"/>
                    <a:pt x="546" y="0"/>
                  </a:cubicBezTo>
                  <a:lnTo>
                    <a:pt x="214" y="107"/>
                  </a:ln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sp>
          <p:nvSpPr>
            <p:cNvPr id="1515" name="Google Shape;1515;p49"/>
            <p:cNvSpPr/>
            <p:nvPr/>
          </p:nvSpPr>
          <p:spPr>
            <a:xfrm>
              <a:off x="7000306" y="4580400"/>
              <a:ext cx="360216" cy="280995"/>
            </a:xfrm>
            <a:custGeom>
              <a:avLst/>
              <a:gdLst/>
              <a:ahLst/>
              <a:cxnLst/>
              <a:rect l="l" t="t" r="r" b="b"/>
              <a:pathLst>
                <a:path w="701" h="548" extrusionOk="0">
                  <a:moveTo>
                    <a:pt x="496" y="140"/>
                  </a:moveTo>
                  <a:cubicBezTo>
                    <a:pt x="465" y="96"/>
                    <a:pt x="421" y="62"/>
                    <a:pt x="366" y="44"/>
                  </a:cubicBezTo>
                  <a:cubicBezTo>
                    <a:pt x="232" y="0"/>
                    <a:pt x="87" y="74"/>
                    <a:pt x="44" y="208"/>
                  </a:cubicBezTo>
                  <a:cubicBezTo>
                    <a:pt x="0" y="342"/>
                    <a:pt x="74" y="487"/>
                    <a:pt x="208" y="531"/>
                  </a:cubicBezTo>
                  <a:cubicBezTo>
                    <a:pt x="263" y="548"/>
                    <a:pt x="319" y="547"/>
                    <a:pt x="369" y="529"/>
                  </a:cubicBezTo>
                  <a:cubicBezTo>
                    <a:pt x="701" y="422"/>
                    <a:pt x="701" y="422"/>
                    <a:pt x="701" y="422"/>
                  </a:cubicBezTo>
                  <a:lnTo>
                    <a:pt x="496" y="140"/>
                  </a:ln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sp>
          <p:nvSpPr>
            <p:cNvPr id="1516" name="Google Shape;1516;p49"/>
            <p:cNvSpPr/>
            <p:nvPr/>
          </p:nvSpPr>
          <p:spPr>
            <a:xfrm>
              <a:off x="7228925" y="4442411"/>
              <a:ext cx="262985" cy="354379"/>
            </a:xfrm>
            <a:custGeom>
              <a:avLst/>
              <a:gdLst/>
              <a:ahLst/>
              <a:cxnLst/>
              <a:rect l="l" t="t" r="r" b="b"/>
              <a:pathLst>
                <a:path w="512" h="691" extrusionOk="0">
                  <a:moveTo>
                    <a:pt x="461" y="409"/>
                  </a:moveTo>
                  <a:cubicBezTo>
                    <a:pt x="493" y="366"/>
                    <a:pt x="512" y="313"/>
                    <a:pt x="512" y="255"/>
                  </a:cubicBezTo>
                  <a:cubicBezTo>
                    <a:pt x="512" y="114"/>
                    <a:pt x="397" y="0"/>
                    <a:pt x="256" y="0"/>
                  </a:cubicBezTo>
                  <a:cubicBezTo>
                    <a:pt x="115" y="0"/>
                    <a:pt x="0" y="114"/>
                    <a:pt x="0" y="255"/>
                  </a:cubicBezTo>
                  <a:cubicBezTo>
                    <a:pt x="0" y="313"/>
                    <a:pt x="19" y="366"/>
                    <a:pt x="51" y="409"/>
                  </a:cubicBezTo>
                  <a:cubicBezTo>
                    <a:pt x="256" y="691"/>
                    <a:pt x="256" y="691"/>
                    <a:pt x="256" y="691"/>
                  </a:cubicBezTo>
                  <a:lnTo>
                    <a:pt x="461" y="409"/>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grpSp>
      <p:grpSp>
        <p:nvGrpSpPr>
          <p:cNvPr id="1517" name="Google Shape;1517;p49"/>
          <p:cNvGrpSpPr/>
          <p:nvPr/>
        </p:nvGrpSpPr>
        <p:grpSpPr>
          <a:xfrm>
            <a:off x="5625735" y="2973621"/>
            <a:ext cx="445779" cy="427468"/>
            <a:chOff x="8074325" y="4438852"/>
            <a:chExt cx="720160" cy="690579"/>
          </a:xfrm>
        </p:grpSpPr>
        <p:sp>
          <p:nvSpPr>
            <p:cNvPr id="1518" name="Google Shape;1518;p49"/>
            <p:cNvSpPr/>
            <p:nvPr/>
          </p:nvSpPr>
          <p:spPr>
            <a:xfrm>
              <a:off x="8177523" y="4784253"/>
              <a:ext cx="257327" cy="345178"/>
            </a:xfrm>
            <a:custGeom>
              <a:avLst/>
              <a:gdLst/>
              <a:ahLst/>
              <a:cxnLst/>
              <a:rect l="l" t="t" r="r" b="b"/>
              <a:pathLst>
                <a:path w="402" h="539" extrusionOk="0">
                  <a:moveTo>
                    <a:pt x="52" y="231"/>
                  </a:moveTo>
                  <a:cubicBezTo>
                    <a:pt x="0" y="320"/>
                    <a:pt x="31" y="435"/>
                    <a:pt x="120" y="487"/>
                  </a:cubicBezTo>
                  <a:cubicBezTo>
                    <a:pt x="210" y="539"/>
                    <a:pt x="325" y="508"/>
                    <a:pt x="377" y="418"/>
                  </a:cubicBezTo>
                  <a:cubicBezTo>
                    <a:pt x="394" y="388"/>
                    <a:pt x="402" y="355"/>
                    <a:pt x="402" y="323"/>
                  </a:cubicBezTo>
                  <a:cubicBezTo>
                    <a:pt x="402" y="323"/>
                    <a:pt x="402" y="323"/>
                    <a:pt x="402" y="323"/>
                  </a:cubicBezTo>
                  <a:cubicBezTo>
                    <a:pt x="402" y="0"/>
                    <a:pt x="402" y="0"/>
                    <a:pt x="402" y="0"/>
                  </a:cubicBezTo>
                  <a:cubicBezTo>
                    <a:pt x="122" y="161"/>
                    <a:pt x="122" y="161"/>
                    <a:pt x="122" y="161"/>
                  </a:cubicBezTo>
                  <a:cubicBezTo>
                    <a:pt x="122" y="161"/>
                    <a:pt x="122" y="161"/>
                    <a:pt x="122" y="161"/>
                  </a:cubicBezTo>
                  <a:cubicBezTo>
                    <a:pt x="94" y="177"/>
                    <a:pt x="69" y="201"/>
                    <a:pt x="52" y="231"/>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sp>
          <p:nvSpPr>
            <p:cNvPr id="1519" name="Google Shape;1519;p49"/>
            <p:cNvSpPr/>
            <p:nvPr/>
          </p:nvSpPr>
          <p:spPr>
            <a:xfrm>
              <a:off x="8434850" y="4438852"/>
              <a:ext cx="257327" cy="345401"/>
            </a:xfrm>
            <a:custGeom>
              <a:avLst/>
              <a:gdLst/>
              <a:ahLst/>
              <a:cxnLst/>
              <a:rect l="l" t="t" r="r" b="b"/>
              <a:pathLst>
                <a:path w="402" h="539" extrusionOk="0">
                  <a:moveTo>
                    <a:pt x="350" y="308"/>
                  </a:moveTo>
                  <a:cubicBezTo>
                    <a:pt x="402" y="218"/>
                    <a:pt x="371" y="103"/>
                    <a:pt x="281" y="51"/>
                  </a:cubicBezTo>
                  <a:cubicBezTo>
                    <a:pt x="191" y="0"/>
                    <a:pt x="77" y="30"/>
                    <a:pt x="25" y="120"/>
                  </a:cubicBezTo>
                  <a:cubicBezTo>
                    <a:pt x="8" y="150"/>
                    <a:pt x="0" y="183"/>
                    <a:pt x="0" y="215"/>
                  </a:cubicBezTo>
                  <a:cubicBezTo>
                    <a:pt x="0" y="215"/>
                    <a:pt x="0" y="215"/>
                    <a:pt x="0" y="215"/>
                  </a:cubicBezTo>
                  <a:cubicBezTo>
                    <a:pt x="0" y="539"/>
                    <a:pt x="0" y="539"/>
                    <a:pt x="0" y="539"/>
                  </a:cubicBezTo>
                  <a:cubicBezTo>
                    <a:pt x="280" y="377"/>
                    <a:pt x="280" y="377"/>
                    <a:pt x="280" y="377"/>
                  </a:cubicBezTo>
                  <a:cubicBezTo>
                    <a:pt x="280" y="377"/>
                    <a:pt x="280" y="377"/>
                    <a:pt x="280" y="377"/>
                  </a:cubicBezTo>
                  <a:cubicBezTo>
                    <a:pt x="308" y="361"/>
                    <a:pt x="332" y="338"/>
                    <a:pt x="350" y="308"/>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sp>
          <p:nvSpPr>
            <p:cNvPr id="1520" name="Google Shape;1520;p49"/>
            <p:cNvSpPr/>
            <p:nvPr/>
          </p:nvSpPr>
          <p:spPr>
            <a:xfrm>
              <a:off x="8434850" y="4663708"/>
              <a:ext cx="359635" cy="240202"/>
            </a:xfrm>
            <a:custGeom>
              <a:avLst/>
              <a:gdLst/>
              <a:ahLst/>
              <a:cxnLst/>
              <a:rect l="l" t="t" r="r" b="b"/>
              <a:pathLst>
                <a:path w="562" h="375" extrusionOk="0">
                  <a:moveTo>
                    <a:pt x="375" y="375"/>
                  </a:moveTo>
                  <a:cubicBezTo>
                    <a:pt x="478" y="375"/>
                    <a:pt x="562" y="291"/>
                    <a:pt x="562" y="188"/>
                  </a:cubicBezTo>
                  <a:cubicBezTo>
                    <a:pt x="562" y="84"/>
                    <a:pt x="478" y="0"/>
                    <a:pt x="375" y="0"/>
                  </a:cubicBezTo>
                  <a:cubicBezTo>
                    <a:pt x="340" y="0"/>
                    <a:pt x="308" y="9"/>
                    <a:pt x="280" y="26"/>
                  </a:cubicBezTo>
                  <a:cubicBezTo>
                    <a:pt x="280" y="26"/>
                    <a:pt x="280" y="26"/>
                    <a:pt x="280" y="26"/>
                  </a:cubicBezTo>
                  <a:cubicBezTo>
                    <a:pt x="0" y="188"/>
                    <a:pt x="0" y="188"/>
                    <a:pt x="0" y="188"/>
                  </a:cubicBezTo>
                  <a:cubicBezTo>
                    <a:pt x="280" y="349"/>
                    <a:pt x="280" y="349"/>
                    <a:pt x="280" y="349"/>
                  </a:cubicBezTo>
                  <a:cubicBezTo>
                    <a:pt x="280" y="349"/>
                    <a:pt x="280" y="349"/>
                    <a:pt x="280" y="349"/>
                  </a:cubicBezTo>
                  <a:cubicBezTo>
                    <a:pt x="308" y="366"/>
                    <a:pt x="340" y="375"/>
                    <a:pt x="375" y="375"/>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sp>
          <p:nvSpPr>
            <p:cNvPr id="1521" name="Google Shape;1521;p49"/>
            <p:cNvSpPr/>
            <p:nvPr/>
          </p:nvSpPr>
          <p:spPr>
            <a:xfrm>
              <a:off x="8434850" y="4784253"/>
              <a:ext cx="257327" cy="345178"/>
            </a:xfrm>
            <a:custGeom>
              <a:avLst/>
              <a:gdLst/>
              <a:ahLst/>
              <a:cxnLst/>
              <a:rect l="l" t="t" r="r" b="b"/>
              <a:pathLst>
                <a:path w="402" h="539" extrusionOk="0">
                  <a:moveTo>
                    <a:pt x="25" y="418"/>
                  </a:moveTo>
                  <a:cubicBezTo>
                    <a:pt x="77" y="508"/>
                    <a:pt x="191" y="539"/>
                    <a:pt x="281" y="487"/>
                  </a:cubicBezTo>
                  <a:cubicBezTo>
                    <a:pt x="371" y="435"/>
                    <a:pt x="402" y="320"/>
                    <a:pt x="350" y="231"/>
                  </a:cubicBezTo>
                  <a:cubicBezTo>
                    <a:pt x="332" y="201"/>
                    <a:pt x="308" y="177"/>
                    <a:pt x="280" y="161"/>
                  </a:cubicBezTo>
                  <a:cubicBezTo>
                    <a:pt x="280" y="161"/>
                    <a:pt x="280" y="161"/>
                    <a:pt x="280" y="161"/>
                  </a:cubicBezTo>
                  <a:cubicBezTo>
                    <a:pt x="0" y="0"/>
                    <a:pt x="0" y="0"/>
                    <a:pt x="0" y="0"/>
                  </a:cubicBezTo>
                  <a:cubicBezTo>
                    <a:pt x="0" y="323"/>
                    <a:pt x="0" y="323"/>
                    <a:pt x="0" y="323"/>
                  </a:cubicBezTo>
                  <a:cubicBezTo>
                    <a:pt x="0" y="323"/>
                    <a:pt x="0" y="323"/>
                    <a:pt x="0" y="323"/>
                  </a:cubicBezTo>
                  <a:cubicBezTo>
                    <a:pt x="0" y="355"/>
                    <a:pt x="8" y="388"/>
                    <a:pt x="25" y="418"/>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sp>
          <p:nvSpPr>
            <p:cNvPr id="1522" name="Google Shape;1522;p49"/>
            <p:cNvSpPr/>
            <p:nvPr/>
          </p:nvSpPr>
          <p:spPr>
            <a:xfrm>
              <a:off x="8074325" y="4663708"/>
              <a:ext cx="360524" cy="240202"/>
            </a:xfrm>
            <a:custGeom>
              <a:avLst/>
              <a:gdLst/>
              <a:ahLst/>
              <a:cxnLst/>
              <a:rect l="l" t="t" r="r" b="b"/>
              <a:pathLst>
                <a:path w="563" h="375" extrusionOk="0">
                  <a:moveTo>
                    <a:pt x="188" y="0"/>
                  </a:moveTo>
                  <a:cubicBezTo>
                    <a:pt x="84" y="0"/>
                    <a:pt x="0" y="84"/>
                    <a:pt x="0" y="188"/>
                  </a:cubicBezTo>
                  <a:cubicBezTo>
                    <a:pt x="0" y="291"/>
                    <a:pt x="84" y="375"/>
                    <a:pt x="188" y="375"/>
                  </a:cubicBezTo>
                  <a:cubicBezTo>
                    <a:pt x="222" y="375"/>
                    <a:pt x="255" y="366"/>
                    <a:pt x="283" y="349"/>
                  </a:cubicBezTo>
                  <a:cubicBezTo>
                    <a:pt x="283" y="349"/>
                    <a:pt x="283" y="349"/>
                    <a:pt x="283" y="349"/>
                  </a:cubicBezTo>
                  <a:cubicBezTo>
                    <a:pt x="563" y="188"/>
                    <a:pt x="563" y="188"/>
                    <a:pt x="563" y="188"/>
                  </a:cubicBezTo>
                  <a:cubicBezTo>
                    <a:pt x="283" y="26"/>
                    <a:pt x="283" y="26"/>
                    <a:pt x="283" y="26"/>
                  </a:cubicBezTo>
                  <a:cubicBezTo>
                    <a:pt x="283" y="26"/>
                    <a:pt x="283" y="26"/>
                    <a:pt x="283" y="26"/>
                  </a:cubicBezTo>
                  <a:cubicBezTo>
                    <a:pt x="255" y="9"/>
                    <a:pt x="222" y="0"/>
                    <a:pt x="188" y="0"/>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sp>
          <p:nvSpPr>
            <p:cNvPr id="1523" name="Google Shape;1523;p49"/>
            <p:cNvSpPr/>
            <p:nvPr/>
          </p:nvSpPr>
          <p:spPr>
            <a:xfrm>
              <a:off x="8177523" y="4438852"/>
              <a:ext cx="257327" cy="345401"/>
            </a:xfrm>
            <a:custGeom>
              <a:avLst/>
              <a:gdLst/>
              <a:ahLst/>
              <a:cxnLst/>
              <a:rect l="l" t="t" r="r" b="b"/>
              <a:pathLst>
                <a:path w="402" h="539" extrusionOk="0">
                  <a:moveTo>
                    <a:pt x="377" y="120"/>
                  </a:moveTo>
                  <a:cubicBezTo>
                    <a:pt x="325" y="30"/>
                    <a:pt x="210" y="0"/>
                    <a:pt x="120" y="51"/>
                  </a:cubicBezTo>
                  <a:cubicBezTo>
                    <a:pt x="31" y="103"/>
                    <a:pt x="0" y="218"/>
                    <a:pt x="52" y="308"/>
                  </a:cubicBezTo>
                  <a:cubicBezTo>
                    <a:pt x="69" y="338"/>
                    <a:pt x="94" y="361"/>
                    <a:pt x="122" y="377"/>
                  </a:cubicBezTo>
                  <a:cubicBezTo>
                    <a:pt x="122" y="377"/>
                    <a:pt x="122" y="377"/>
                    <a:pt x="122" y="377"/>
                  </a:cubicBezTo>
                  <a:cubicBezTo>
                    <a:pt x="402" y="539"/>
                    <a:pt x="402" y="539"/>
                    <a:pt x="402" y="539"/>
                  </a:cubicBezTo>
                  <a:cubicBezTo>
                    <a:pt x="402" y="215"/>
                    <a:pt x="402" y="215"/>
                    <a:pt x="402" y="215"/>
                  </a:cubicBezTo>
                  <a:cubicBezTo>
                    <a:pt x="402" y="215"/>
                    <a:pt x="402" y="215"/>
                    <a:pt x="402" y="215"/>
                  </a:cubicBezTo>
                  <a:cubicBezTo>
                    <a:pt x="402" y="183"/>
                    <a:pt x="394" y="150"/>
                    <a:pt x="377" y="12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grpSp>
      <p:grpSp>
        <p:nvGrpSpPr>
          <p:cNvPr id="1524" name="Google Shape;1524;p49"/>
          <p:cNvGrpSpPr/>
          <p:nvPr/>
        </p:nvGrpSpPr>
        <p:grpSpPr>
          <a:xfrm>
            <a:off x="6908080" y="2987570"/>
            <a:ext cx="445629" cy="399565"/>
            <a:chOff x="9878975" y="4425243"/>
            <a:chExt cx="719918" cy="645502"/>
          </a:xfrm>
        </p:grpSpPr>
        <p:sp>
          <p:nvSpPr>
            <p:cNvPr id="1525" name="Google Shape;1525;p49"/>
            <p:cNvSpPr/>
            <p:nvPr/>
          </p:nvSpPr>
          <p:spPr>
            <a:xfrm>
              <a:off x="10225338" y="4708710"/>
              <a:ext cx="373555" cy="362034"/>
            </a:xfrm>
            <a:custGeom>
              <a:avLst/>
              <a:gdLst/>
              <a:ahLst/>
              <a:cxnLst/>
              <a:rect l="l" t="t" r="r" b="b"/>
              <a:pathLst>
                <a:path w="635" h="614" extrusionOk="0">
                  <a:moveTo>
                    <a:pt x="47" y="160"/>
                  </a:moveTo>
                  <a:cubicBezTo>
                    <a:pt x="9" y="230"/>
                    <a:pt x="0" y="310"/>
                    <a:pt x="20" y="386"/>
                  </a:cubicBezTo>
                  <a:cubicBezTo>
                    <a:pt x="42" y="466"/>
                    <a:pt x="92" y="532"/>
                    <a:pt x="163" y="573"/>
                  </a:cubicBezTo>
                  <a:cubicBezTo>
                    <a:pt x="210" y="600"/>
                    <a:pt x="263" y="614"/>
                    <a:pt x="317" y="614"/>
                  </a:cubicBezTo>
                  <a:cubicBezTo>
                    <a:pt x="426" y="614"/>
                    <a:pt x="528" y="555"/>
                    <a:pt x="583" y="460"/>
                  </a:cubicBezTo>
                  <a:cubicBezTo>
                    <a:pt x="624" y="389"/>
                    <a:pt x="635" y="307"/>
                    <a:pt x="613" y="227"/>
                  </a:cubicBezTo>
                  <a:cubicBezTo>
                    <a:pt x="592" y="148"/>
                    <a:pt x="541" y="82"/>
                    <a:pt x="470" y="41"/>
                  </a:cubicBezTo>
                  <a:cubicBezTo>
                    <a:pt x="426" y="15"/>
                    <a:pt x="376" y="1"/>
                    <a:pt x="325" y="0"/>
                  </a:cubicBezTo>
                  <a:cubicBezTo>
                    <a:pt x="266" y="97"/>
                    <a:pt x="161" y="157"/>
                    <a:pt x="47" y="16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26" name="Google Shape;1526;p49"/>
            <p:cNvSpPr/>
            <p:nvPr/>
          </p:nvSpPr>
          <p:spPr>
            <a:xfrm>
              <a:off x="10067759" y="4425243"/>
              <a:ext cx="361073" cy="361365"/>
            </a:xfrm>
            <a:custGeom>
              <a:avLst/>
              <a:gdLst/>
              <a:ahLst/>
              <a:cxnLst/>
              <a:rect l="l" t="t" r="r" b="b"/>
              <a:pathLst>
                <a:path w="614" h="613" extrusionOk="0">
                  <a:moveTo>
                    <a:pt x="524" y="89"/>
                  </a:moveTo>
                  <a:cubicBezTo>
                    <a:pt x="466" y="32"/>
                    <a:pt x="389" y="0"/>
                    <a:pt x="307" y="0"/>
                  </a:cubicBezTo>
                  <a:cubicBezTo>
                    <a:pt x="138" y="0"/>
                    <a:pt x="0" y="137"/>
                    <a:pt x="0" y="307"/>
                  </a:cubicBezTo>
                  <a:cubicBezTo>
                    <a:pt x="0" y="358"/>
                    <a:pt x="13" y="408"/>
                    <a:pt x="37" y="453"/>
                  </a:cubicBezTo>
                  <a:cubicBezTo>
                    <a:pt x="151" y="456"/>
                    <a:pt x="256" y="517"/>
                    <a:pt x="315" y="613"/>
                  </a:cubicBezTo>
                  <a:cubicBezTo>
                    <a:pt x="481" y="609"/>
                    <a:pt x="614" y="473"/>
                    <a:pt x="614" y="307"/>
                  </a:cubicBezTo>
                  <a:cubicBezTo>
                    <a:pt x="614" y="225"/>
                    <a:pt x="582" y="147"/>
                    <a:pt x="524" y="89"/>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27" name="Google Shape;1527;p49"/>
            <p:cNvSpPr/>
            <p:nvPr/>
          </p:nvSpPr>
          <p:spPr>
            <a:xfrm>
              <a:off x="9878975" y="4708710"/>
              <a:ext cx="359959" cy="362034"/>
            </a:xfrm>
            <a:custGeom>
              <a:avLst/>
              <a:gdLst/>
              <a:ahLst/>
              <a:cxnLst/>
              <a:rect l="l" t="t" r="r" b="b"/>
              <a:pathLst>
                <a:path w="612" h="614" extrusionOk="0">
                  <a:moveTo>
                    <a:pt x="612" y="147"/>
                  </a:moveTo>
                  <a:cubicBezTo>
                    <a:pt x="556" y="56"/>
                    <a:pt x="457" y="0"/>
                    <a:pt x="350" y="0"/>
                  </a:cubicBezTo>
                  <a:cubicBezTo>
                    <a:pt x="296" y="0"/>
                    <a:pt x="243" y="14"/>
                    <a:pt x="197" y="41"/>
                  </a:cubicBezTo>
                  <a:cubicBezTo>
                    <a:pt x="50" y="126"/>
                    <a:pt x="0" y="314"/>
                    <a:pt x="84" y="460"/>
                  </a:cubicBezTo>
                  <a:cubicBezTo>
                    <a:pt x="139" y="555"/>
                    <a:pt x="241" y="614"/>
                    <a:pt x="350" y="614"/>
                  </a:cubicBezTo>
                  <a:cubicBezTo>
                    <a:pt x="350" y="614"/>
                    <a:pt x="350" y="614"/>
                    <a:pt x="350" y="614"/>
                  </a:cubicBezTo>
                  <a:cubicBezTo>
                    <a:pt x="404" y="614"/>
                    <a:pt x="457" y="600"/>
                    <a:pt x="504" y="573"/>
                  </a:cubicBezTo>
                  <a:cubicBezTo>
                    <a:pt x="548" y="547"/>
                    <a:pt x="585" y="511"/>
                    <a:pt x="612" y="467"/>
                  </a:cubicBezTo>
                  <a:cubicBezTo>
                    <a:pt x="558" y="368"/>
                    <a:pt x="558" y="246"/>
                    <a:pt x="612" y="147"/>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528" name="Google Shape;1528;p49"/>
          <p:cNvGrpSpPr/>
          <p:nvPr/>
        </p:nvGrpSpPr>
        <p:grpSpPr>
          <a:xfrm>
            <a:off x="7549097" y="2976371"/>
            <a:ext cx="445785" cy="421964"/>
            <a:chOff x="10914544" y="4407150"/>
            <a:chExt cx="720170" cy="681687"/>
          </a:xfrm>
        </p:grpSpPr>
        <p:sp>
          <p:nvSpPr>
            <p:cNvPr id="1529" name="Google Shape;1529;p49"/>
            <p:cNvSpPr/>
            <p:nvPr/>
          </p:nvSpPr>
          <p:spPr>
            <a:xfrm>
              <a:off x="10914544" y="4407150"/>
              <a:ext cx="349099" cy="392923"/>
            </a:xfrm>
            <a:custGeom>
              <a:avLst/>
              <a:gdLst/>
              <a:ahLst/>
              <a:cxnLst/>
              <a:rect l="l" t="t" r="r" b="b"/>
              <a:pathLst>
                <a:path w="632" h="712" extrusionOk="0">
                  <a:moveTo>
                    <a:pt x="138" y="607"/>
                  </a:moveTo>
                  <a:cubicBezTo>
                    <a:pt x="0" y="469"/>
                    <a:pt x="0" y="243"/>
                    <a:pt x="138" y="104"/>
                  </a:cubicBezTo>
                  <a:cubicBezTo>
                    <a:pt x="206" y="37"/>
                    <a:pt x="295" y="0"/>
                    <a:pt x="390" y="0"/>
                  </a:cubicBezTo>
                  <a:cubicBezTo>
                    <a:pt x="480" y="0"/>
                    <a:pt x="566" y="33"/>
                    <a:pt x="632" y="94"/>
                  </a:cubicBezTo>
                  <a:cubicBezTo>
                    <a:pt x="565" y="166"/>
                    <a:pt x="529" y="258"/>
                    <a:pt x="529" y="356"/>
                  </a:cubicBezTo>
                  <a:cubicBezTo>
                    <a:pt x="529" y="454"/>
                    <a:pt x="565" y="546"/>
                    <a:pt x="632" y="617"/>
                  </a:cubicBezTo>
                  <a:cubicBezTo>
                    <a:pt x="566" y="678"/>
                    <a:pt x="480" y="712"/>
                    <a:pt x="390" y="712"/>
                  </a:cubicBezTo>
                  <a:cubicBezTo>
                    <a:pt x="295" y="712"/>
                    <a:pt x="206" y="675"/>
                    <a:pt x="138" y="607"/>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30" name="Google Shape;1530;p49"/>
            <p:cNvSpPr/>
            <p:nvPr/>
          </p:nvSpPr>
          <p:spPr>
            <a:xfrm>
              <a:off x="10933187" y="4759296"/>
              <a:ext cx="393264" cy="329541"/>
            </a:xfrm>
            <a:custGeom>
              <a:avLst/>
              <a:gdLst/>
              <a:ahLst/>
              <a:cxnLst/>
              <a:rect l="l" t="t" r="r" b="b"/>
              <a:pathLst>
                <a:path w="712" h="597" extrusionOk="0">
                  <a:moveTo>
                    <a:pt x="356" y="102"/>
                  </a:moveTo>
                  <a:cubicBezTo>
                    <a:pt x="454" y="102"/>
                    <a:pt x="546" y="66"/>
                    <a:pt x="618" y="0"/>
                  </a:cubicBezTo>
                  <a:cubicBezTo>
                    <a:pt x="679" y="66"/>
                    <a:pt x="712" y="151"/>
                    <a:pt x="712" y="241"/>
                  </a:cubicBezTo>
                  <a:cubicBezTo>
                    <a:pt x="712" y="337"/>
                    <a:pt x="675" y="426"/>
                    <a:pt x="608" y="493"/>
                  </a:cubicBezTo>
                  <a:cubicBezTo>
                    <a:pt x="541" y="560"/>
                    <a:pt x="451" y="597"/>
                    <a:pt x="356" y="597"/>
                  </a:cubicBezTo>
                  <a:cubicBezTo>
                    <a:pt x="261" y="597"/>
                    <a:pt x="172" y="560"/>
                    <a:pt x="104" y="493"/>
                  </a:cubicBezTo>
                  <a:cubicBezTo>
                    <a:pt x="37" y="426"/>
                    <a:pt x="0" y="337"/>
                    <a:pt x="0" y="241"/>
                  </a:cubicBezTo>
                  <a:cubicBezTo>
                    <a:pt x="0" y="151"/>
                    <a:pt x="34" y="66"/>
                    <a:pt x="95" y="0"/>
                  </a:cubicBezTo>
                  <a:cubicBezTo>
                    <a:pt x="166" y="66"/>
                    <a:pt x="258" y="102"/>
                    <a:pt x="356" y="102"/>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31" name="Google Shape;1531;p49"/>
            <p:cNvSpPr/>
            <p:nvPr/>
          </p:nvSpPr>
          <p:spPr>
            <a:xfrm>
              <a:off x="11285615" y="4696357"/>
              <a:ext cx="330458" cy="392479"/>
            </a:xfrm>
            <a:custGeom>
              <a:avLst/>
              <a:gdLst/>
              <a:ahLst/>
              <a:cxnLst/>
              <a:rect l="l" t="t" r="r" b="b"/>
              <a:pathLst>
                <a:path w="598" h="711" extrusionOk="0">
                  <a:moveTo>
                    <a:pt x="493" y="607"/>
                  </a:moveTo>
                  <a:cubicBezTo>
                    <a:pt x="426" y="674"/>
                    <a:pt x="337" y="711"/>
                    <a:pt x="242" y="711"/>
                  </a:cubicBezTo>
                  <a:cubicBezTo>
                    <a:pt x="152" y="711"/>
                    <a:pt x="66" y="678"/>
                    <a:pt x="0" y="617"/>
                  </a:cubicBezTo>
                  <a:cubicBezTo>
                    <a:pt x="67" y="546"/>
                    <a:pt x="103" y="453"/>
                    <a:pt x="103" y="355"/>
                  </a:cubicBezTo>
                  <a:cubicBezTo>
                    <a:pt x="103" y="258"/>
                    <a:pt x="67" y="165"/>
                    <a:pt x="0" y="94"/>
                  </a:cubicBezTo>
                  <a:cubicBezTo>
                    <a:pt x="66" y="33"/>
                    <a:pt x="152" y="0"/>
                    <a:pt x="242" y="0"/>
                  </a:cubicBezTo>
                  <a:cubicBezTo>
                    <a:pt x="337" y="0"/>
                    <a:pt x="426" y="37"/>
                    <a:pt x="493" y="104"/>
                  </a:cubicBezTo>
                  <a:cubicBezTo>
                    <a:pt x="561" y="171"/>
                    <a:pt x="598" y="260"/>
                    <a:pt x="598" y="355"/>
                  </a:cubicBezTo>
                  <a:cubicBezTo>
                    <a:pt x="598" y="451"/>
                    <a:pt x="561" y="540"/>
                    <a:pt x="493" y="607"/>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32" name="Google Shape;1532;p49"/>
            <p:cNvSpPr/>
            <p:nvPr/>
          </p:nvSpPr>
          <p:spPr>
            <a:xfrm>
              <a:off x="11222808" y="4407150"/>
              <a:ext cx="411906" cy="329541"/>
            </a:xfrm>
            <a:custGeom>
              <a:avLst/>
              <a:gdLst/>
              <a:ahLst/>
              <a:cxnLst/>
              <a:rect l="l" t="t" r="r" b="b"/>
              <a:pathLst>
                <a:path w="746" h="597" extrusionOk="0">
                  <a:moveTo>
                    <a:pt x="356" y="0"/>
                  </a:moveTo>
                  <a:cubicBezTo>
                    <a:pt x="451" y="0"/>
                    <a:pt x="540" y="37"/>
                    <a:pt x="607" y="104"/>
                  </a:cubicBezTo>
                  <a:cubicBezTo>
                    <a:pt x="743" y="240"/>
                    <a:pt x="746" y="458"/>
                    <a:pt x="617" y="597"/>
                  </a:cubicBezTo>
                  <a:cubicBezTo>
                    <a:pt x="546" y="531"/>
                    <a:pt x="454" y="495"/>
                    <a:pt x="356" y="495"/>
                  </a:cubicBezTo>
                  <a:cubicBezTo>
                    <a:pt x="258" y="495"/>
                    <a:pt x="166" y="531"/>
                    <a:pt x="94" y="597"/>
                  </a:cubicBezTo>
                  <a:cubicBezTo>
                    <a:pt x="33" y="531"/>
                    <a:pt x="0" y="446"/>
                    <a:pt x="0" y="356"/>
                  </a:cubicBezTo>
                  <a:cubicBezTo>
                    <a:pt x="0" y="261"/>
                    <a:pt x="37" y="171"/>
                    <a:pt x="104" y="104"/>
                  </a:cubicBezTo>
                  <a:cubicBezTo>
                    <a:pt x="171" y="37"/>
                    <a:pt x="261" y="0"/>
                    <a:pt x="356"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533" name="Google Shape;1533;p49"/>
          <p:cNvGrpSpPr/>
          <p:nvPr/>
        </p:nvGrpSpPr>
        <p:grpSpPr>
          <a:xfrm>
            <a:off x="6266887" y="2984485"/>
            <a:ext cx="445805" cy="405735"/>
            <a:chOff x="8843122" y="4420259"/>
            <a:chExt cx="720202" cy="655469"/>
          </a:xfrm>
        </p:grpSpPr>
        <p:sp>
          <p:nvSpPr>
            <p:cNvPr id="1534" name="Google Shape;1534;p49"/>
            <p:cNvSpPr/>
            <p:nvPr/>
          </p:nvSpPr>
          <p:spPr>
            <a:xfrm>
              <a:off x="8843122" y="4664371"/>
              <a:ext cx="351295" cy="411356"/>
            </a:xfrm>
            <a:custGeom>
              <a:avLst/>
              <a:gdLst/>
              <a:ahLst/>
              <a:cxnLst/>
              <a:rect l="l" t="t" r="r" b="b"/>
              <a:pathLst>
                <a:path w="530" h="618" extrusionOk="0">
                  <a:moveTo>
                    <a:pt x="374" y="277"/>
                  </a:moveTo>
                  <a:cubicBezTo>
                    <a:pt x="280" y="220"/>
                    <a:pt x="216" y="122"/>
                    <a:pt x="203" y="13"/>
                  </a:cubicBezTo>
                  <a:cubicBezTo>
                    <a:pt x="202" y="5"/>
                    <a:pt x="192" y="0"/>
                    <a:pt x="185" y="5"/>
                  </a:cubicBezTo>
                  <a:cubicBezTo>
                    <a:pt x="44" y="104"/>
                    <a:pt x="0" y="297"/>
                    <a:pt x="88" y="449"/>
                  </a:cubicBezTo>
                  <a:cubicBezTo>
                    <a:pt x="148" y="553"/>
                    <a:pt x="259" y="618"/>
                    <a:pt x="380" y="618"/>
                  </a:cubicBezTo>
                  <a:cubicBezTo>
                    <a:pt x="380" y="618"/>
                    <a:pt x="380" y="618"/>
                    <a:pt x="380" y="618"/>
                  </a:cubicBezTo>
                  <a:cubicBezTo>
                    <a:pt x="428" y="618"/>
                    <a:pt x="477" y="607"/>
                    <a:pt x="521" y="586"/>
                  </a:cubicBezTo>
                  <a:cubicBezTo>
                    <a:pt x="529" y="583"/>
                    <a:pt x="530" y="572"/>
                    <a:pt x="523" y="567"/>
                  </a:cubicBezTo>
                  <a:cubicBezTo>
                    <a:pt x="435" y="501"/>
                    <a:pt x="382" y="397"/>
                    <a:pt x="380" y="287"/>
                  </a:cubicBezTo>
                  <a:cubicBezTo>
                    <a:pt x="380" y="283"/>
                    <a:pt x="378" y="279"/>
                    <a:pt x="374" y="277"/>
                  </a:cubicBez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35" name="Google Shape;1535;p49"/>
            <p:cNvSpPr/>
            <p:nvPr/>
          </p:nvSpPr>
          <p:spPr>
            <a:xfrm>
              <a:off x="9232824" y="4664371"/>
              <a:ext cx="330500" cy="411356"/>
            </a:xfrm>
            <a:custGeom>
              <a:avLst/>
              <a:gdLst/>
              <a:ahLst/>
              <a:cxnLst/>
              <a:rect l="l" t="t" r="r" b="b"/>
              <a:pathLst>
                <a:path w="499" h="618" extrusionOk="0">
                  <a:moveTo>
                    <a:pt x="326" y="13"/>
                  </a:moveTo>
                  <a:cubicBezTo>
                    <a:pt x="313" y="122"/>
                    <a:pt x="250" y="220"/>
                    <a:pt x="155" y="277"/>
                  </a:cubicBezTo>
                  <a:cubicBezTo>
                    <a:pt x="152" y="279"/>
                    <a:pt x="149" y="283"/>
                    <a:pt x="149" y="287"/>
                  </a:cubicBezTo>
                  <a:cubicBezTo>
                    <a:pt x="147" y="397"/>
                    <a:pt x="94" y="501"/>
                    <a:pt x="7" y="567"/>
                  </a:cubicBezTo>
                  <a:cubicBezTo>
                    <a:pt x="0" y="572"/>
                    <a:pt x="1" y="583"/>
                    <a:pt x="9" y="586"/>
                  </a:cubicBezTo>
                  <a:cubicBezTo>
                    <a:pt x="53" y="607"/>
                    <a:pt x="101" y="618"/>
                    <a:pt x="150" y="618"/>
                  </a:cubicBezTo>
                  <a:cubicBezTo>
                    <a:pt x="270" y="618"/>
                    <a:pt x="382" y="553"/>
                    <a:pt x="442" y="449"/>
                  </a:cubicBezTo>
                  <a:cubicBezTo>
                    <a:pt x="487" y="371"/>
                    <a:pt x="499" y="281"/>
                    <a:pt x="476" y="194"/>
                  </a:cubicBezTo>
                  <a:cubicBezTo>
                    <a:pt x="455" y="117"/>
                    <a:pt x="409" y="51"/>
                    <a:pt x="344" y="5"/>
                  </a:cubicBezTo>
                  <a:cubicBezTo>
                    <a:pt x="337" y="0"/>
                    <a:pt x="327" y="5"/>
                    <a:pt x="326" y="13"/>
                  </a:cubicBezTo>
                  <a:close/>
                </a:path>
              </a:pathLst>
            </a:custGeom>
            <a:solidFill>
              <a:srgbClr val="45818E"/>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36" name="Google Shape;1536;p49"/>
            <p:cNvSpPr/>
            <p:nvPr/>
          </p:nvSpPr>
          <p:spPr>
            <a:xfrm>
              <a:off x="9108305" y="4859367"/>
              <a:ext cx="210630" cy="182470"/>
            </a:xfrm>
            <a:custGeom>
              <a:avLst/>
              <a:gdLst/>
              <a:ahLst/>
              <a:cxnLst/>
              <a:rect l="l" t="t" r="r" b="b"/>
              <a:pathLst>
                <a:path w="318" h="274" extrusionOk="0">
                  <a:moveTo>
                    <a:pt x="165" y="271"/>
                  </a:moveTo>
                  <a:cubicBezTo>
                    <a:pt x="253" y="214"/>
                    <a:pt x="309" y="118"/>
                    <a:pt x="317" y="14"/>
                  </a:cubicBezTo>
                  <a:cubicBezTo>
                    <a:pt x="318" y="6"/>
                    <a:pt x="309" y="0"/>
                    <a:pt x="301" y="3"/>
                  </a:cubicBezTo>
                  <a:cubicBezTo>
                    <a:pt x="256" y="23"/>
                    <a:pt x="208" y="33"/>
                    <a:pt x="159" y="33"/>
                  </a:cubicBezTo>
                  <a:cubicBezTo>
                    <a:pt x="110" y="33"/>
                    <a:pt x="61" y="23"/>
                    <a:pt x="16" y="3"/>
                  </a:cubicBezTo>
                  <a:cubicBezTo>
                    <a:pt x="8" y="0"/>
                    <a:pt x="0" y="6"/>
                    <a:pt x="0" y="14"/>
                  </a:cubicBezTo>
                  <a:cubicBezTo>
                    <a:pt x="9" y="118"/>
                    <a:pt x="65" y="214"/>
                    <a:pt x="152" y="271"/>
                  </a:cubicBezTo>
                  <a:cubicBezTo>
                    <a:pt x="156" y="274"/>
                    <a:pt x="161" y="274"/>
                    <a:pt x="165" y="271"/>
                  </a:cubicBezTo>
                  <a:close/>
                </a:path>
              </a:pathLst>
            </a:custGeom>
            <a:solidFill>
              <a:srgbClr val="A2C4C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37" name="Google Shape;1537;p49"/>
            <p:cNvSpPr/>
            <p:nvPr/>
          </p:nvSpPr>
          <p:spPr>
            <a:xfrm>
              <a:off x="8990881" y="4420259"/>
              <a:ext cx="445234" cy="224220"/>
            </a:xfrm>
            <a:custGeom>
              <a:avLst/>
              <a:gdLst/>
              <a:ahLst/>
              <a:cxnLst/>
              <a:rect l="l" t="t" r="r" b="b"/>
              <a:pathLst>
                <a:path w="672" h="337" extrusionOk="0">
                  <a:moveTo>
                    <a:pt x="336" y="0"/>
                  </a:moveTo>
                  <a:cubicBezTo>
                    <a:pt x="160" y="0"/>
                    <a:pt x="15" y="135"/>
                    <a:pt x="0" y="307"/>
                  </a:cubicBezTo>
                  <a:cubicBezTo>
                    <a:pt x="0" y="315"/>
                    <a:pt x="8" y="322"/>
                    <a:pt x="16" y="318"/>
                  </a:cubicBezTo>
                  <a:cubicBezTo>
                    <a:pt x="60" y="299"/>
                    <a:pt x="108" y="290"/>
                    <a:pt x="156" y="290"/>
                  </a:cubicBezTo>
                  <a:cubicBezTo>
                    <a:pt x="217" y="290"/>
                    <a:pt x="277" y="305"/>
                    <a:pt x="330" y="335"/>
                  </a:cubicBezTo>
                  <a:cubicBezTo>
                    <a:pt x="334" y="337"/>
                    <a:pt x="338" y="337"/>
                    <a:pt x="341" y="335"/>
                  </a:cubicBezTo>
                  <a:cubicBezTo>
                    <a:pt x="395" y="305"/>
                    <a:pt x="455" y="290"/>
                    <a:pt x="516" y="290"/>
                  </a:cubicBezTo>
                  <a:cubicBezTo>
                    <a:pt x="564" y="290"/>
                    <a:pt x="611" y="299"/>
                    <a:pt x="655" y="318"/>
                  </a:cubicBezTo>
                  <a:cubicBezTo>
                    <a:pt x="663" y="321"/>
                    <a:pt x="672" y="315"/>
                    <a:pt x="671" y="307"/>
                  </a:cubicBezTo>
                  <a:cubicBezTo>
                    <a:pt x="656" y="135"/>
                    <a:pt x="511" y="0"/>
                    <a:pt x="336" y="0"/>
                  </a:cubicBez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38" name="Google Shape;1538;p49"/>
            <p:cNvSpPr/>
            <p:nvPr/>
          </p:nvSpPr>
          <p:spPr>
            <a:xfrm>
              <a:off x="8988924" y="4625814"/>
              <a:ext cx="207939" cy="207766"/>
            </a:xfrm>
            <a:custGeom>
              <a:avLst/>
              <a:gdLst/>
              <a:ahLst/>
              <a:cxnLst/>
              <a:rect l="l" t="t" r="r" b="b"/>
              <a:pathLst>
                <a:path w="314" h="312" extrusionOk="0">
                  <a:moveTo>
                    <a:pt x="147" y="307"/>
                  </a:moveTo>
                  <a:cubicBezTo>
                    <a:pt x="154" y="312"/>
                    <a:pt x="163" y="308"/>
                    <a:pt x="164" y="299"/>
                  </a:cubicBezTo>
                  <a:cubicBezTo>
                    <a:pt x="170" y="251"/>
                    <a:pt x="185" y="203"/>
                    <a:pt x="210" y="161"/>
                  </a:cubicBezTo>
                  <a:cubicBezTo>
                    <a:pt x="234" y="118"/>
                    <a:pt x="268" y="81"/>
                    <a:pt x="307" y="52"/>
                  </a:cubicBezTo>
                  <a:cubicBezTo>
                    <a:pt x="314" y="47"/>
                    <a:pt x="313" y="37"/>
                    <a:pt x="305" y="33"/>
                  </a:cubicBezTo>
                  <a:cubicBezTo>
                    <a:pt x="260" y="11"/>
                    <a:pt x="210" y="0"/>
                    <a:pt x="159" y="0"/>
                  </a:cubicBezTo>
                  <a:cubicBezTo>
                    <a:pt x="104" y="0"/>
                    <a:pt x="49" y="14"/>
                    <a:pt x="0" y="40"/>
                  </a:cubicBezTo>
                  <a:cubicBezTo>
                    <a:pt x="4" y="147"/>
                    <a:pt x="59" y="247"/>
                    <a:pt x="147" y="307"/>
                  </a:cubicBezTo>
                  <a:close/>
                </a:path>
              </a:pathLst>
            </a:custGeom>
            <a:solidFill>
              <a:srgbClr val="B6D7A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39" name="Google Shape;1539;p49"/>
            <p:cNvSpPr/>
            <p:nvPr/>
          </p:nvSpPr>
          <p:spPr>
            <a:xfrm>
              <a:off x="9232824" y="4627288"/>
              <a:ext cx="203291" cy="203591"/>
            </a:xfrm>
            <a:custGeom>
              <a:avLst/>
              <a:gdLst/>
              <a:ahLst/>
              <a:cxnLst/>
              <a:rect l="l" t="t" r="r" b="b"/>
              <a:pathLst>
                <a:path w="307" h="306" extrusionOk="0">
                  <a:moveTo>
                    <a:pt x="9" y="31"/>
                  </a:moveTo>
                  <a:cubicBezTo>
                    <a:pt x="1" y="35"/>
                    <a:pt x="0" y="45"/>
                    <a:pt x="7" y="51"/>
                  </a:cubicBezTo>
                  <a:cubicBezTo>
                    <a:pt x="45" y="79"/>
                    <a:pt x="77" y="116"/>
                    <a:pt x="101" y="158"/>
                  </a:cubicBezTo>
                  <a:cubicBezTo>
                    <a:pt x="126" y="199"/>
                    <a:pt x="141" y="246"/>
                    <a:pt x="147" y="293"/>
                  </a:cubicBezTo>
                  <a:cubicBezTo>
                    <a:pt x="148" y="302"/>
                    <a:pt x="158" y="306"/>
                    <a:pt x="165" y="301"/>
                  </a:cubicBezTo>
                  <a:cubicBezTo>
                    <a:pt x="248" y="243"/>
                    <a:pt x="301" y="149"/>
                    <a:pt x="307" y="46"/>
                  </a:cubicBezTo>
                  <a:cubicBezTo>
                    <a:pt x="307" y="42"/>
                    <a:pt x="305" y="38"/>
                    <a:pt x="301" y="35"/>
                  </a:cubicBezTo>
                  <a:cubicBezTo>
                    <a:pt x="254" y="12"/>
                    <a:pt x="202" y="0"/>
                    <a:pt x="151" y="0"/>
                  </a:cubicBezTo>
                  <a:cubicBezTo>
                    <a:pt x="101" y="0"/>
                    <a:pt x="53" y="11"/>
                    <a:pt x="9" y="31"/>
                  </a:cubicBezTo>
                  <a:close/>
                </a:path>
              </a:pathLst>
            </a:custGeom>
            <a:solidFill>
              <a:srgbClr val="A4C2F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540" name="Google Shape;1540;p49"/>
          <p:cNvGrpSpPr/>
          <p:nvPr/>
        </p:nvGrpSpPr>
        <p:grpSpPr>
          <a:xfrm>
            <a:off x="3069757" y="2283047"/>
            <a:ext cx="445812" cy="394518"/>
            <a:chOff x="1510757" y="3225422"/>
            <a:chExt cx="720214" cy="637347"/>
          </a:xfrm>
        </p:grpSpPr>
        <p:sp>
          <p:nvSpPr>
            <p:cNvPr id="1541" name="Google Shape;1541;p49"/>
            <p:cNvSpPr/>
            <p:nvPr/>
          </p:nvSpPr>
          <p:spPr>
            <a:xfrm>
              <a:off x="1774546" y="3475620"/>
              <a:ext cx="261417" cy="238347"/>
            </a:xfrm>
            <a:custGeom>
              <a:avLst/>
              <a:gdLst/>
              <a:ahLst/>
              <a:cxnLst/>
              <a:rect l="l" t="t" r="r" b="b"/>
              <a:pathLst>
                <a:path w="385" h="351" extrusionOk="0">
                  <a:moveTo>
                    <a:pt x="0" y="288"/>
                  </a:moveTo>
                  <a:cubicBezTo>
                    <a:pt x="0" y="195"/>
                    <a:pt x="0" y="195"/>
                    <a:pt x="0" y="195"/>
                  </a:cubicBezTo>
                  <a:cubicBezTo>
                    <a:pt x="7" y="203"/>
                    <a:pt x="17" y="209"/>
                    <a:pt x="28" y="209"/>
                  </a:cubicBezTo>
                  <a:cubicBezTo>
                    <a:pt x="39" y="209"/>
                    <a:pt x="49" y="204"/>
                    <a:pt x="56" y="195"/>
                  </a:cubicBezTo>
                  <a:cubicBezTo>
                    <a:pt x="66" y="183"/>
                    <a:pt x="72" y="166"/>
                    <a:pt x="71" y="146"/>
                  </a:cubicBezTo>
                  <a:cubicBezTo>
                    <a:pt x="72" y="127"/>
                    <a:pt x="66" y="110"/>
                    <a:pt x="56" y="98"/>
                  </a:cubicBezTo>
                  <a:cubicBezTo>
                    <a:pt x="49" y="89"/>
                    <a:pt x="39" y="84"/>
                    <a:pt x="28" y="84"/>
                  </a:cubicBezTo>
                  <a:cubicBezTo>
                    <a:pt x="17" y="84"/>
                    <a:pt x="7" y="89"/>
                    <a:pt x="0" y="98"/>
                  </a:cubicBezTo>
                  <a:cubicBezTo>
                    <a:pt x="0" y="0"/>
                    <a:pt x="0" y="0"/>
                    <a:pt x="0" y="0"/>
                  </a:cubicBezTo>
                  <a:cubicBezTo>
                    <a:pt x="189" y="0"/>
                    <a:pt x="189" y="0"/>
                    <a:pt x="189" y="0"/>
                  </a:cubicBezTo>
                  <a:cubicBezTo>
                    <a:pt x="312" y="0"/>
                    <a:pt x="312" y="0"/>
                    <a:pt x="312" y="0"/>
                  </a:cubicBezTo>
                  <a:cubicBezTo>
                    <a:pt x="313" y="0"/>
                    <a:pt x="313" y="0"/>
                    <a:pt x="313" y="0"/>
                  </a:cubicBezTo>
                  <a:cubicBezTo>
                    <a:pt x="313" y="122"/>
                    <a:pt x="313" y="122"/>
                    <a:pt x="313" y="122"/>
                  </a:cubicBezTo>
                  <a:cubicBezTo>
                    <a:pt x="314" y="125"/>
                    <a:pt x="317" y="128"/>
                    <a:pt x="320" y="128"/>
                  </a:cubicBezTo>
                  <a:cubicBezTo>
                    <a:pt x="327" y="129"/>
                    <a:pt x="334" y="129"/>
                    <a:pt x="338" y="122"/>
                  </a:cubicBezTo>
                  <a:cubicBezTo>
                    <a:pt x="341" y="119"/>
                    <a:pt x="342" y="115"/>
                    <a:pt x="345" y="111"/>
                  </a:cubicBezTo>
                  <a:cubicBezTo>
                    <a:pt x="351" y="100"/>
                    <a:pt x="366" y="99"/>
                    <a:pt x="374" y="109"/>
                  </a:cubicBezTo>
                  <a:cubicBezTo>
                    <a:pt x="382" y="119"/>
                    <a:pt x="385" y="133"/>
                    <a:pt x="385" y="146"/>
                  </a:cubicBezTo>
                  <a:cubicBezTo>
                    <a:pt x="385" y="160"/>
                    <a:pt x="382" y="174"/>
                    <a:pt x="374" y="184"/>
                  </a:cubicBezTo>
                  <a:cubicBezTo>
                    <a:pt x="366" y="194"/>
                    <a:pt x="351" y="193"/>
                    <a:pt x="345" y="182"/>
                  </a:cubicBezTo>
                  <a:cubicBezTo>
                    <a:pt x="342" y="178"/>
                    <a:pt x="341" y="174"/>
                    <a:pt x="338" y="170"/>
                  </a:cubicBezTo>
                  <a:cubicBezTo>
                    <a:pt x="334" y="164"/>
                    <a:pt x="327" y="164"/>
                    <a:pt x="320" y="164"/>
                  </a:cubicBezTo>
                  <a:cubicBezTo>
                    <a:pt x="317" y="164"/>
                    <a:pt x="314" y="168"/>
                    <a:pt x="313" y="171"/>
                  </a:cubicBezTo>
                  <a:cubicBezTo>
                    <a:pt x="313" y="351"/>
                    <a:pt x="313" y="351"/>
                    <a:pt x="313" y="351"/>
                  </a:cubicBezTo>
                  <a:cubicBezTo>
                    <a:pt x="107" y="324"/>
                    <a:pt x="107" y="324"/>
                    <a:pt x="107" y="324"/>
                  </a:cubicBezTo>
                  <a:cubicBezTo>
                    <a:pt x="107" y="324"/>
                    <a:pt x="74" y="316"/>
                    <a:pt x="52" y="310"/>
                  </a:cubicBezTo>
                  <a:cubicBezTo>
                    <a:pt x="32" y="305"/>
                    <a:pt x="0" y="288"/>
                    <a:pt x="0" y="28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42" name="Google Shape;1542;p49"/>
            <p:cNvSpPr/>
            <p:nvPr/>
          </p:nvSpPr>
          <p:spPr>
            <a:xfrm>
              <a:off x="2000650" y="3426634"/>
              <a:ext cx="230321" cy="296287"/>
            </a:xfrm>
            <a:custGeom>
              <a:avLst/>
              <a:gdLst/>
              <a:ahLst/>
              <a:cxnLst/>
              <a:rect l="l" t="t" r="r" b="b"/>
              <a:pathLst>
                <a:path w="339" h="436" extrusionOk="0">
                  <a:moveTo>
                    <a:pt x="187" y="65"/>
                  </a:moveTo>
                  <a:cubicBezTo>
                    <a:pt x="187" y="58"/>
                    <a:pt x="187" y="51"/>
                    <a:pt x="193" y="47"/>
                  </a:cubicBezTo>
                  <a:cubicBezTo>
                    <a:pt x="197" y="45"/>
                    <a:pt x="201" y="43"/>
                    <a:pt x="205" y="41"/>
                  </a:cubicBezTo>
                  <a:cubicBezTo>
                    <a:pt x="216" y="34"/>
                    <a:pt x="217" y="20"/>
                    <a:pt x="207" y="11"/>
                  </a:cubicBezTo>
                  <a:cubicBezTo>
                    <a:pt x="197" y="3"/>
                    <a:pt x="183" y="0"/>
                    <a:pt x="169" y="0"/>
                  </a:cubicBezTo>
                  <a:cubicBezTo>
                    <a:pt x="156" y="0"/>
                    <a:pt x="142" y="3"/>
                    <a:pt x="132" y="11"/>
                  </a:cubicBezTo>
                  <a:cubicBezTo>
                    <a:pt x="122" y="20"/>
                    <a:pt x="123" y="34"/>
                    <a:pt x="134" y="41"/>
                  </a:cubicBezTo>
                  <a:cubicBezTo>
                    <a:pt x="138" y="43"/>
                    <a:pt x="142" y="45"/>
                    <a:pt x="145" y="47"/>
                  </a:cubicBezTo>
                  <a:cubicBezTo>
                    <a:pt x="152" y="51"/>
                    <a:pt x="152" y="58"/>
                    <a:pt x="151" y="65"/>
                  </a:cubicBezTo>
                  <a:cubicBezTo>
                    <a:pt x="151" y="69"/>
                    <a:pt x="148" y="71"/>
                    <a:pt x="145" y="72"/>
                  </a:cubicBezTo>
                  <a:cubicBezTo>
                    <a:pt x="61" y="72"/>
                    <a:pt x="61" y="72"/>
                    <a:pt x="61" y="72"/>
                  </a:cubicBezTo>
                  <a:cubicBezTo>
                    <a:pt x="0" y="72"/>
                    <a:pt x="0" y="72"/>
                    <a:pt x="0" y="72"/>
                  </a:cubicBezTo>
                  <a:cubicBezTo>
                    <a:pt x="0" y="170"/>
                    <a:pt x="0" y="170"/>
                    <a:pt x="0" y="170"/>
                  </a:cubicBezTo>
                  <a:cubicBezTo>
                    <a:pt x="7" y="161"/>
                    <a:pt x="17" y="156"/>
                    <a:pt x="28" y="156"/>
                  </a:cubicBezTo>
                  <a:cubicBezTo>
                    <a:pt x="39" y="156"/>
                    <a:pt x="49" y="161"/>
                    <a:pt x="56" y="170"/>
                  </a:cubicBezTo>
                  <a:cubicBezTo>
                    <a:pt x="66" y="182"/>
                    <a:pt x="71" y="199"/>
                    <a:pt x="71" y="218"/>
                  </a:cubicBezTo>
                  <a:cubicBezTo>
                    <a:pt x="71" y="238"/>
                    <a:pt x="66" y="255"/>
                    <a:pt x="56" y="267"/>
                  </a:cubicBezTo>
                  <a:cubicBezTo>
                    <a:pt x="49" y="276"/>
                    <a:pt x="39" y="281"/>
                    <a:pt x="28" y="281"/>
                  </a:cubicBezTo>
                  <a:cubicBezTo>
                    <a:pt x="17" y="281"/>
                    <a:pt x="7" y="275"/>
                    <a:pt x="0" y="267"/>
                  </a:cubicBezTo>
                  <a:cubicBezTo>
                    <a:pt x="0" y="425"/>
                    <a:pt x="0" y="425"/>
                    <a:pt x="0" y="425"/>
                  </a:cubicBezTo>
                  <a:cubicBezTo>
                    <a:pt x="86" y="436"/>
                    <a:pt x="86" y="436"/>
                    <a:pt x="86" y="436"/>
                  </a:cubicBezTo>
                  <a:cubicBezTo>
                    <a:pt x="128" y="431"/>
                    <a:pt x="201" y="415"/>
                    <a:pt x="248" y="367"/>
                  </a:cubicBezTo>
                  <a:cubicBezTo>
                    <a:pt x="307" y="309"/>
                    <a:pt x="328" y="205"/>
                    <a:pt x="328" y="205"/>
                  </a:cubicBezTo>
                  <a:cubicBezTo>
                    <a:pt x="328" y="205"/>
                    <a:pt x="339" y="143"/>
                    <a:pt x="333" y="72"/>
                  </a:cubicBezTo>
                  <a:cubicBezTo>
                    <a:pt x="193" y="72"/>
                    <a:pt x="193" y="72"/>
                    <a:pt x="193" y="72"/>
                  </a:cubicBezTo>
                  <a:cubicBezTo>
                    <a:pt x="190" y="71"/>
                    <a:pt x="187" y="69"/>
                    <a:pt x="187" y="65"/>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43" name="Google Shape;1543;p49"/>
            <p:cNvSpPr/>
            <p:nvPr/>
          </p:nvSpPr>
          <p:spPr>
            <a:xfrm>
              <a:off x="1774546" y="3225422"/>
              <a:ext cx="211874" cy="236503"/>
            </a:xfrm>
            <a:custGeom>
              <a:avLst/>
              <a:gdLst/>
              <a:ahLst/>
              <a:cxnLst/>
              <a:rect l="l" t="t" r="r" b="b"/>
              <a:pathLst>
                <a:path w="312" h="348" extrusionOk="0">
                  <a:moveTo>
                    <a:pt x="0" y="157"/>
                  </a:moveTo>
                  <a:cubicBezTo>
                    <a:pt x="7" y="149"/>
                    <a:pt x="17" y="143"/>
                    <a:pt x="28" y="143"/>
                  </a:cubicBezTo>
                  <a:cubicBezTo>
                    <a:pt x="39" y="143"/>
                    <a:pt x="49" y="148"/>
                    <a:pt x="56" y="157"/>
                  </a:cubicBezTo>
                  <a:cubicBezTo>
                    <a:pt x="66" y="169"/>
                    <a:pt x="72" y="186"/>
                    <a:pt x="71" y="206"/>
                  </a:cubicBezTo>
                  <a:cubicBezTo>
                    <a:pt x="72" y="225"/>
                    <a:pt x="66" y="242"/>
                    <a:pt x="56" y="255"/>
                  </a:cubicBezTo>
                  <a:cubicBezTo>
                    <a:pt x="49" y="263"/>
                    <a:pt x="39" y="268"/>
                    <a:pt x="28" y="268"/>
                  </a:cubicBezTo>
                  <a:cubicBezTo>
                    <a:pt x="17" y="268"/>
                    <a:pt x="7" y="263"/>
                    <a:pt x="0" y="254"/>
                  </a:cubicBezTo>
                  <a:cubicBezTo>
                    <a:pt x="0" y="348"/>
                    <a:pt x="0" y="348"/>
                    <a:pt x="0" y="348"/>
                  </a:cubicBezTo>
                  <a:cubicBezTo>
                    <a:pt x="189" y="348"/>
                    <a:pt x="189" y="348"/>
                    <a:pt x="189" y="348"/>
                  </a:cubicBezTo>
                  <a:cubicBezTo>
                    <a:pt x="312" y="348"/>
                    <a:pt x="312" y="348"/>
                    <a:pt x="312" y="348"/>
                  </a:cubicBezTo>
                  <a:cubicBezTo>
                    <a:pt x="312" y="254"/>
                    <a:pt x="312" y="254"/>
                    <a:pt x="312" y="254"/>
                  </a:cubicBezTo>
                  <a:cubicBezTo>
                    <a:pt x="305" y="263"/>
                    <a:pt x="295" y="268"/>
                    <a:pt x="284" y="268"/>
                  </a:cubicBezTo>
                  <a:cubicBezTo>
                    <a:pt x="274" y="268"/>
                    <a:pt x="264" y="263"/>
                    <a:pt x="257" y="255"/>
                  </a:cubicBezTo>
                  <a:cubicBezTo>
                    <a:pt x="246" y="242"/>
                    <a:pt x="241" y="225"/>
                    <a:pt x="241" y="206"/>
                  </a:cubicBezTo>
                  <a:cubicBezTo>
                    <a:pt x="241" y="186"/>
                    <a:pt x="246" y="169"/>
                    <a:pt x="257" y="157"/>
                  </a:cubicBezTo>
                  <a:cubicBezTo>
                    <a:pt x="264" y="148"/>
                    <a:pt x="274" y="143"/>
                    <a:pt x="284" y="143"/>
                  </a:cubicBezTo>
                  <a:cubicBezTo>
                    <a:pt x="295" y="143"/>
                    <a:pt x="305" y="149"/>
                    <a:pt x="312" y="157"/>
                  </a:cubicBezTo>
                  <a:cubicBezTo>
                    <a:pt x="312" y="23"/>
                    <a:pt x="312" y="23"/>
                    <a:pt x="312" y="23"/>
                  </a:cubicBezTo>
                  <a:cubicBezTo>
                    <a:pt x="292" y="20"/>
                    <a:pt x="273" y="18"/>
                    <a:pt x="256" y="17"/>
                  </a:cubicBezTo>
                  <a:cubicBezTo>
                    <a:pt x="182" y="11"/>
                    <a:pt x="96" y="0"/>
                    <a:pt x="0" y="12"/>
                  </a:cubicBezTo>
                  <a:lnTo>
                    <a:pt x="0" y="157"/>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44" name="Google Shape;1544;p49"/>
            <p:cNvSpPr/>
            <p:nvPr/>
          </p:nvSpPr>
          <p:spPr>
            <a:xfrm>
              <a:off x="1951107" y="3243857"/>
              <a:ext cx="274329" cy="218067"/>
            </a:xfrm>
            <a:custGeom>
              <a:avLst/>
              <a:gdLst/>
              <a:ahLst/>
              <a:cxnLst/>
              <a:rect l="l" t="t" r="r" b="b"/>
              <a:pathLst>
                <a:path w="404" h="321" extrusionOk="0">
                  <a:moveTo>
                    <a:pt x="72" y="155"/>
                  </a:moveTo>
                  <a:cubicBezTo>
                    <a:pt x="71" y="158"/>
                    <a:pt x="69" y="161"/>
                    <a:pt x="65" y="161"/>
                  </a:cubicBezTo>
                  <a:cubicBezTo>
                    <a:pt x="58" y="161"/>
                    <a:pt x="52" y="161"/>
                    <a:pt x="47" y="155"/>
                  </a:cubicBezTo>
                  <a:cubicBezTo>
                    <a:pt x="45" y="151"/>
                    <a:pt x="43" y="147"/>
                    <a:pt x="41" y="143"/>
                  </a:cubicBezTo>
                  <a:cubicBezTo>
                    <a:pt x="34" y="132"/>
                    <a:pt x="20" y="131"/>
                    <a:pt x="11" y="141"/>
                  </a:cubicBezTo>
                  <a:cubicBezTo>
                    <a:pt x="3" y="151"/>
                    <a:pt x="0" y="165"/>
                    <a:pt x="0" y="179"/>
                  </a:cubicBezTo>
                  <a:cubicBezTo>
                    <a:pt x="0" y="192"/>
                    <a:pt x="3" y="206"/>
                    <a:pt x="11" y="216"/>
                  </a:cubicBezTo>
                  <a:cubicBezTo>
                    <a:pt x="20" y="226"/>
                    <a:pt x="34" y="225"/>
                    <a:pt x="41" y="214"/>
                  </a:cubicBezTo>
                  <a:cubicBezTo>
                    <a:pt x="43" y="210"/>
                    <a:pt x="45" y="206"/>
                    <a:pt x="47" y="203"/>
                  </a:cubicBezTo>
                  <a:cubicBezTo>
                    <a:pt x="52" y="196"/>
                    <a:pt x="58" y="196"/>
                    <a:pt x="65" y="197"/>
                  </a:cubicBezTo>
                  <a:cubicBezTo>
                    <a:pt x="69" y="197"/>
                    <a:pt x="71" y="200"/>
                    <a:pt x="72" y="203"/>
                  </a:cubicBezTo>
                  <a:cubicBezTo>
                    <a:pt x="72" y="321"/>
                    <a:pt x="72" y="321"/>
                    <a:pt x="72" y="321"/>
                  </a:cubicBezTo>
                  <a:cubicBezTo>
                    <a:pt x="134" y="321"/>
                    <a:pt x="134" y="321"/>
                    <a:pt x="134" y="321"/>
                  </a:cubicBezTo>
                  <a:cubicBezTo>
                    <a:pt x="194" y="321"/>
                    <a:pt x="194" y="321"/>
                    <a:pt x="194" y="321"/>
                  </a:cubicBezTo>
                  <a:cubicBezTo>
                    <a:pt x="185" y="314"/>
                    <a:pt x="180" y="304"/>
                    <a:pt x="180" y="293"/>
                  </a:cubicBezTo>
                  <a:cubicBezTo>
                    <a:pt x="180" y="283"/>
                    <a:pt x="185" y="272"/>
                    <a:pt x="193" y="265"/>
                  </a:cubicBezTo>
                  <a:cubicBezTo>
                    <a:pt x="206" y="255"/>
                    <a:pt x="223" y="250"/>
                    <a:pt x="242" y="250"/>
                  </a:cubicBezTo>
                  <a:cubicBezTo>
                    <a:pt x="262" y="250"/>
                    <a:pt x="279" y="255"/>
                    <a:pt x="291" y="265"/>
                  </a:cubicBezTo>
                  <a:cubicBezTo>
                    <a:pt x="300" y="272"/>
                    <a:pt x="305" y="283"/>
                    <a:pt x="305" y="293"/>
                  </a:cubicBezTo>
                  <a:cubicBezTo>
                    <a:pt x="305" y="304"/>
                    <a:pt x="299" y="314"/>
                    <a:pt x="291" y="321"/>
                  </a:cubicBezTo>
                  <a:cubicBezTo>
                    <a:pt x="404" y="321"/>
                    <a:pt x="404" y="321"/>
                    <a:pt x="404" y="321"/>
                  </a:cubicBezTo>
                  <a:cubicBezTo>
                    <a:pt x="403" y="315"/>
                    <a:pt x="402" y="308"/>
                    <a:pt x="401" y="301"/>
                  </a:cubicBezTo>
                  <a:cubicBezTo>
                    <a:pt x="396" y="273"/>
                    <a:pt x="371" y="189"/>
                    <a:pt x="282" y="113"/>
                  </a:cubicBezTo>
                  <a:cubicBezTo>
                    <a:pt x="199" y="42"/>
                    <a:pt x="130" y="13"/>
                    <a:pt x="72" y="0"/>
                  </a:cubicBezTo>
                  <a:lnTo>
                    <a:pt x="72" y="155"/>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45" name="Google Shape;1545;p49"/>
            <p:cNvSpPr/>
            <p:nvPr/>
          </p:nvSpPr>
          <p:spPr>
            <a:xfrm>
              <a:off x="1858610" y="3710542"/>
              <a:ext cx="173926" cy="152226"/>
            </a:xfrm>
            <a:custGeom>
              <a:avLst/>
              <a:gdLst/>
              <a:ahLst/>
              <a:cxnLst/>
              <a:rect l="l" t="t" r="r" b="b"/>
              <a:pathLst>
                <a:path w="256" h="224" extrusionOk="0">
                  <a:moveTo>
                    <a:pt x="253" y="39"/>
                  </a:moveTo>
                  <a:cubicBezTo>
                    <a:pt x="254" y="37"/>
                    <a:pt x="255" y="35"/>
                    <a:pt x="256" y="34"/>
                  </a:cubicBezTo>
                  <a:cubicBezTo>
                    <a:pt x="0" y="0"/>
                    <a:pt x="0" y="0"/>
                    <a:pt x="0" y="0"/>
                  </a:cubicBezTo>
                  <a:cubicBezTo>
                    <a:pt x="142" y="206"/>
                    <a:pt x="142" y="206"/>
                    <a:pt x="142" y="206"/>
                  </a:cubicBezTo>
                  <a:cubicBezTo>
                    <a:pt x="148" y="216"/>
                    <a:pt x="159" y="221"/>
                    <a:pt x="170" y="222"/>
                  </a:cubicBezTo>
                  <a:cubicBezTo>
                    <a:pt x="225" y="224"/>
                    <a:pt x="225" y="224"/>
                    <a:pt x="225" y="224"/>
                  </a:cubicBezTo>
                  <a:cubicBezTo>
                    <a:pt x="233" y="224"/>
                    <a:pt x="235" y="221"/>
                    <a:pt x="233" y="218"/>
                  </a:cubicBezTo>
                  <a:cubicBezTo>
                    <a:pt x="229" y="209"/>
                    <a:pt x="220" y="192"/>
                    <a:pt x="212" y="175"/>
                  </a:cubicBezTo>
                  <a:cubicBezTo>
                    <a:pt x="207" y="166"/>
                    <a:pt x="206" y="154"/>
                    <a:pt x="210" y="144"/>
                  </a:cubicBezTo>
                  <a:lnTo>
                    <a:pt x="253" y="39"/>
                  </a:ln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46" name="Google Shape;1546;p49"/>
            <p:cNvSpPr/>
            <p:nvPr/>
          </p:nvSpPr>
          <p:spPr>
            <a:xfrm>
              <a:off x="1521825" y="3426634"/>
              <a:ext cx="288560" cy="234396"/>
            </a:xfrm>
            <a:custGeom>
              <a:avLst/>
              <a:gdLst/>
              <a:ahLst/>
              <a:cxnLst/>
              <a:rect l="l" t="t" r="r" b="b"/>
              <a:pathLst>
                <a:path w="425" h="345" extrusionOk="0">
                  <a:moveTo>
                    <a:pt x="299" y="269"/>
                  </a:moveTo>
                  <a:cubicBezTo>
                    <a:pt x="299" y="269"/>
                    <a:pt x="299" y="269"/>
                    <a:pt x="299" y="269"/>
                  </a:cubicBezTo>
                  <a:cubicBezTo>
                    <a:pt x="308" y="298"/>
                    <a:pt x="328" y="324"/>
                    <a:pt x="352" y="345"/>
                  </a:cubicBezTo>
                  <a:cubicBezTo>
                    <a:pt x="352" y="243"/>
                    <a:pt x="352" y="243"/>
                    <a:pt x="352" y="243"/>
                  </a:cubicBezTo>
                  <a:cubicBezTo>
                    <a:pt x="353" y="240"/>
                    <a:pt x="356" y="236"/>
                    <a:pt x="359" y="236"/>
                  </a:cubicBezTo>
                  <a:cubicBezTo>
                    <a:pt x="366" y="236"/>
                    <a:pt x="373" y="236"/>
                    <a:pt x="377" y="242"/>
                  </a:cubicBezTo>
                  <a:cubicBezTo>
                    <a:pt x="380" y="246"/>
                    <a:pt x="381" y="250"/>
                    <a:pt x="384" y="254"/>
                  </a:cubicBezTo>
                  <a:cubicBezTo>
                    <a:pt x="391" y="265"/>
                    <a:pt x="405" y="266"/>
                    <a:pt x="413" y="256"/>
                  </a:cubicBezTo>
                  <a:cubicBezTo>
                    <a:pt x="421" y="246"/>
                    <a:pt x="425" y="232"/>
                    <a:pt x="424" y="218"/>
                  </a:cubicBezTo>
                  <a:cubicBezTo>
                    <a:pt x="425" y="205"/>
                    <a:pt x="421" y="191"/>
                    <a:pt x="413" y="181"/>
                  </a:cubicBezTo>
                  <a:cubicBezTo>
                    <a:pt x="405" y="171"/>
                    <a:pt x="391" y="172"/>
                    <a:pt x="384" y="183"/>
                  </a:cubicBezTo>
                  <a:cubicBezTo>
                    <a:pt x="381" y="187"/>
                    <a:pt x="380" y="191"/>
                    <a:pt x="377" y="194"/>
                  </a:cubicBezTo>
                  <a:cubicBezTo>
                    <a:pt x="373" y="201"/>
                    <a:pt x="366" y="201"/>
                    <a:pt x="359" y="200"/>
                  </a:cubicBezTo>
                  <a:cubicBezTo>
                    <a:pt x="356" y="200"/>
                    <a:pt x="353" y="197"/>
                    <a:pt x="352" y="194"/>
                  </a:cubicBezTo>
                  <a:cubicBezTo>
                    <a:pt x="352" y="72"/>
                    <a:pt x="352" y="72"/>
                    <a:pt x="352" y="72"/>
                  </a:cubicBezTo>
                  <a:cubicBezTo>
                    <a:pt x="205" y="72"/>
                    <a:pt x="205" y="72"/>
                    <a:pt x="205" y="72"/>
                  </a:cubicBezTo>
                  <a:cubicBezTo>
                    <a:pt x="202" y="71"/>
                    <a:pt x="198" y="69"/>
                    <a:pt x="198" y="65"/>
                  </a:cubicBezTo>
                  <a:cubicBezTo>
                    <a:pt x="198" y="58"/>
                    <a:pt x="198" y="51"/>
                    <a:pt x="204" y="47"/>
                  </a:cubicBezTo>
                  <a:cubicBezTo>
                    <a:pt x="208" y="45"/>
                    <a:pt x="212" y="43"/>
                    <a:pt x="216" y="41"/>
                  </a:cubicBezTo>
                  <a:cubicBezTo>
                    <a:pt x="227" y="34"/>
                    <a:pt x="228" y="20"/>
                    <a:pt x="218" y="11"/>
                  </a:cubicBezTo>
                  <a:cubicBezTo>
                    <a:pt x="208" y="3"/>
                    <a:pt x="194" y="0"/>
                    <a:pt x="180" y="0"/>
                  </a:cubicBezTo>
                  <a:cubicBezTo>
                    <a:pt x="167" y="0"/>
                    <a:pt x="153" y="3"/>
                    <a:pt x="143" y="11"/>
                  </a:cubicBezTo>
                  <a:cubicBezTo>
                    <a:pt x="133" y="20"/>
                    <a:pt x="134" y="34"/>
                    <a:pt x="145" y="41"/>
                  </a:cubicBezTo>
                  <a:cubicBezTo>
                    <a:pt x="149" y="43"/>
                    <a:pt x="153" y="45"/>
                    <a:pt x="156" y="47"/>
                  </a:cubicBezTo>
                  <a:cubicBezTo>
                    <a:pt x="163" y="51"/>
                    <a:pt x="163" y="58"/>
                    <a:pt x="162" y="65"/>
                  </a:cubicBezTo>
                  <a:cubicBezTo>
                    <a:pt x="162" y="69"/>
                    <a:pt x="159" y="71"/>
                    <a:pt x="156" y="72"/>
                  </a:cubicBezTo>
                  <a:cubicBezTo>
                    <a:pt x="0" y="72"/>
                    <a:pt x="0" y="72"/>
                    <a:pt x="0" y="72"/>
                  </a:cubicBezTo>
                  <a:cubicBezTo>
                    <a:pt x="0" y="72"/>
                    <a:pt x="0" y="72"/>
                    <a:pt x="0" y="72"/>
                  </a:cubicBezTo>
                  <a:cubicBezTo>
                    <a:pt x="3" y="89"/>
                    <a:pt x="23" y="134"/>
                    <a:pt x="23" y="134"/>
                  </a:cubicBezTo>
                  <a:cubicBezTo>
                    <a:pt x="53" y="249"/>
                    <a:pt x="185" y="304"/>
                    <a:pt x="299" y="269"/>
                  </a:cubicBezTo>
                  <a:cubicBezTo>
                    <a:pt x="299" y="269"/>
                    <a:pt x="299" y="269"/>
                    <a:pt x="299" y="269"/>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47" name="Google Shape;1547;p49"/>
            <p:cNvSpPr/>
            <p:nvPr/>
          </p:nvSpPr>
          <p:spPr>
            <a:xfrm>
              <a:off x="1510757" y="3234903"/>
              <a:ext cx="299628" cy="227021"/>
            </a:xfrm>
            <a:custGeom>
              <a:avLst/>
              <a:gdLst/>
              <a:ahLst/>
              <a:cxnLst/>
              <a:rect l="l" t="t" r="r" b="b"/>
              <a:pathLst>
                <a:path w="441" h="334" extrusionOk="0">
                  <a:moveTo>
                    <a:pt x="148" y="334"/>
                  </a:moveTo>
                  <a:cubicBezTo>
                    <a:pt x="139" y="327"/>
                    <a:pt x="134" y="317"/>
                    <a:pt x="134" y="306"/>
                  </a:cubicBezTo>
                  <a:cubicBezTo>
                    <a:pt x="134" y="296"/>
                    <a:pt x="139" y="285"/>
                    <a:pt x="147" y="278"/>
                  </a:cubicBezTo>
                  <a:cubicBezTo>
                    <a:pt x="160" y="268"/>
                    <a:pt x="177" y="263"/>
                    <a:pt x="196" y="263"/>
                  </a:cubicBezTo>
                  <a:cubicBezTo>
                    <a:pt x="216" y="263"/>
                    <a:pt x="233" y="268"/>
                    <a:pt x="245" y="278"/>
                  </a:cubicBezTo>
                  <a:cubicBezTo>
                    <a:pt x="254" y="285"/>
                    <a:pt x="259" y="296"/>
                    <a:pt x="259" y="306"/>
                  </a:cubicBezTo>
                  <a:cubicBezTo>
                    <a:pt x="259" y="317"/>
                    <a:pt x="253" y="327"/>
                    <a:pt x="245" y="334"/>
                  </a:cubicBezTo>
                  <a:cubicBezTo>
                    <a:pt x="368" y="334"/>
                    <a:pt x="368" y="334"/>
                    <a:pt x="368" y="334"/>
                  </a:cubicBezTo>
                  <a:cubicBezTo>
                    <a:pt x="368" y="216"/>
                    <a:pt x="368" y="216"/>
                    <a:pt x="368" y="216"/>
                  </a:cubicBezTo>
                  <a:cubicBezTo>
                    <a:pt x="369" y="213"/>
                    <a:pt x="372" y="210"/>
                    <a:pt x="375" y="210"/>
                  </a:cubicBezTo>
                  <a:cubicBezTo>
                    <a:pt x="382" y="209"/>
                    <a:pt x="389" y="209"/>
                    <a:pt x="393" y="216"/>
                  </a:cubicBezTo>
                  <a:cubicBezTo>
                    <a:pt x="396" y="219"/>
                    <a:pt x="397" y="223"/>
                    <a:pt x="400" y="227"/>
                  </a:cubicBezTo>
                  <a:cubicBezTo>
                    <a:pt x="407" y="238"/>
                    <a:pt x="421" y="239"/>
                    <a:pt x="429" y="229"/>
                  </a:cubicBezTo>
                  <a:cubicBezTo>
                    <a:pt x="437" y="219"/>
                    <a:pt x="441" y="205"/>
                    <a:pt x="440" y="192"/>
                  </a:cubicBezTo>
                  <a:cubicBezTo>
                    <a:pt x="441" y="178"/>
                    <a:pt x="437" y="164"/>
                    <a:pt x="429" y="154"/>
                  </a:cubicBezTo>
                  <a:cubicBezTo>
                    <a:pt x="421" y="144"/>
                    <a:pt x="407" y="145"/>
                    <a:pt x="400" y="156"/>
                  </a:cubicBezTo>
                  <a:cubicBezTo>
                    <a:pt x="397" y="160"/>
                    <a:pt x="396" y="164"/>
                    <a:pt x="393" y="168"/>
                  </a:cubicBezTo>
                  <a:cubicBezTo>
                    <a:pt x="389" y="174"/>
                    <a:pt x="382" y="174"/>
                    <a:pt x="375" y="174"/>
                  </a:cubicBezTo>
                  <a:cubicBezTo>
                    <a:pt x="372" y="174"/>
                    <a:pt x="369" y="171"/>
                    <a:pt x="368" y="168"/>
                  </a:cubicBezTo>
                  <a:cubicBezTo>
                    <a:pt x="368" y="0"/>
                    <a:pt x="368" y="0"/>
                    <a:pt x="368" y="0"/>
                  </a:cubicBezTo>
                  <a:cubicBezTo>
                    <a:pt x="367" y="1"/>
                    <a:pt x="366" y="1"/>
                    <a:pt x="365" y="1"/>
                  </a:cubicBezTo>
                  <a:cubicBezTo>
                    <a:pt x="253" y="36"/>
                    <a:pt x="253" y="36"/>
                    <a:pt x="253" y="36"/>
                  </a:cubicBezTo>
                  <a:cubicBezTo>
                    <a:pt x="226" y="45"/>
                    <a:pt x="199" y="57"/>
                    <a:pt x="175" y="72"/>
                  </a:cubicBezTo>
                  <a:cubicBezTo>
                    <a:pt x="175" y="72"/>
                    <a:pt x="109" y="111"/>
                    <a:pt x="90" y="130"/>
                  </a:cubicBezTo>
                  <a:cubicBezTo>
                    <a:pt x="32" y="188"/>
                    <a:pt x="0" y="227"/>
                    <a:pt x="14" y="334"/>
                  </a:cubicBezTo>
                  <a:lnTo>
                    <a:pt x="148" y="334"/>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548" name="Google Shape;1548;p49"/>
          <p:cNvGrpSpPr/>
          <p:nvPr/>
        </p:nvGrpSpPr>
        <p:grpSpPr>
          <a:xfrm>
            <a:off x="3761148" y="2300567"/>
            <a:ext cx="445767" cy="359478"/>
            <a:chOff x="2595501" y="3253725"/>
            <a:chExt cx="720141" cy="580739"/>
          </a:xfrm>
        </p:grpSpPr>
        <p:sp>
          <p:nvSpPr>
            <p:cNvPr id="1549" name="Google Shape;1549;p49"/>
            <p:cNvSpPr/>
            <p:nvPr/>
          </p:nvSpPr>
          <p:spPr>
            <a:xfrm>
              <a:off x="2595501" y="3269807"/>
              <a:ext cx="416349" cy="273171"/>
            </a:xfrm>
            <a:custGeom>
              <a:avLst/>
              <a:gdLst/>
              <a:ahLst/>
              <a:cxnLst/>
              <a:rect l="l" t="t" r="r" b="b"/>
              <a:pathLst>
                <a:path w="722" h="472" extrusionOk="0">
                  <a:moveTo>
                    <a:pt x="250" y="429"/>
                  </a:moveTo>
                  <a:cubicBezTo>
                    <a:pt x="250" y="413"/>
                    <a:pt x="258" y="398"/>
                    <a:pt x="270" y="388"/>
                  </a:cubicBezTo>
                  <a:cubicBezTo>
                    <a:pt x="289" y="372"/>
                    <a:pt x="315" y="364"/>
                    <a:pt x="344" y="365"/>
                  </a:cubicBezTo>
                  <a:cubicBezTo>
                    <a:pt x="373" y="364"/>
                    <a:pt x="399" y="372"/>
                    <a:pt x="418" y="388"/>
                  </a:cubicBezTo>
                  <a:cubicBezTo>
                    <a:pt x="431" y="398"/>
                    <a:pt x="438" y="413"/>
                    <a:pt x="438" y="429"/>
                  </a:cubicBezTo>
                  <a:cubicBezTo>
                    <a:pt x="438" y="446"/>
                    <a:pt x="430" y="461"/>
                    <a:pt x="417" y="472"/>
                  </a:cubicBezTo>
                  <a:cubicBezTo>
                    <a:pt x="598" y="472"/>
                    <a:pt x="598" y="472"/>
                    <a:pt x="598" y="472"/>
                  </a:cubicBezTo>
                  <a:cubicBezTo>
                    <a:pt x="606" y="472"/>
                    <a:pt x="613" y="465"/>
                    <a:pt x="613" y="457"/>
                  </a:cubicBezTo>
                  <a:cubicBezTo>
                    <a:pt x="613" y="457"/>
                    <a:pt x="613" y="457"/>
                    <a:pt x="613" y="457"/>
                  </a:cubicBezTo>
                  <a:cubicBezTo>
                    <a:pt x="613" y="457"/>
                    <a:pt x="613" y="457"/>
                    <a:pt x="613" y="457"/>
                  </a:cubicBezTo>
                  <a:cubicBezTo>
                    <a:pt x="613" y="320"/>
                    <a:pt x="613" y="320"/>
                    <a:pt x="613" y="320"/>
                  </a:cubicBezTo>
                  <a:cubicBezTo>
                    <a:pt x="615" y="315"/>
                    <a:pt x="619" y="310"/>
                    <a:pt x="624" y="310"/>
                  </a:cubicBezTo>
                  <a:cubicBezTo>
                    <a:pt x="635" y="310"/>
                    <a:pt x="645" y="310"/>
                    <a:pt x="651" y="319"/>
                  </a:cubicBezTo>
                  <a:cubicBezTo>
                    <a:pt x="655" y="325"/>
                    <a:pt x="657" y="331"/>
                    <a:pt x="661" y="336"/>
                  </a:cubicBezTo>
                  <a:cubicBezTo>
                    <a:pt x="671" y="353"/>
                    <a:pt x="693" y="355"/>
                    <a:pt x="705" y="340"/>
                  </a:cubicBezTo>
                  <a:cubicBezTo>
                    <a:pt x="718" y="325"/>
                    <a:pt x="722" y="303"/>
                    <a:pt x="722" y="283"/>
                  </a:cubicBezTo>
                  <a:cubicBezTo>
                    <a:pt x="722" y="263"/>
                    <a:pt x="718" y="242"/>
                    <a:pt x="705" y="227"/>
                  </a:cubicBezTo>
                  <a:cubicBezTo>
                    <a:pt x="693" y="211"/>
                    <a:pt x="671" y="213"/>
                    <a:pt x="661" y="230"/>
                  </a:cubicBezTo>
                  <a:cubicBezTo>
                    <a:pt x="657" y="235"/>
                    <a:pt x="655" y="241"/>
                    <a:pt x="651" y="247"/>
                  </a:cubicBezTo>
                  <a:cubicBezTo>
                    <a:pt x="645" y="256"/>
                    <a:pt x="635" y="256"/>
                    <a:pt x="624" y="256"/>
                  </a:cubicBezTo>
                  <a:cubicBezTo>
                    <a:pt x="619" y="256"/>
                    <a:pt x="615" y="251"/>
                    <a:pt x="613" y="247"/>
                  </a:cubicBezTo>
                  <a:cubicBezTo>
                    <a:pt x="613" y="104"/>
                    <a:pt x="613" y="104"/>
                    <a:pt x="613" y="104"/>
                  </a:cubicBezTo>
                  <a:cubicBezTo>
                    <a:pt x="613" y="96"/>
                    <a:pt x="609" y="89"/>
                    <a:pt x="602" y="85"/>
                  </a:cubicBezTo>
                  <a:cubicBezTo>
                    <a:pt x="600" y="84"/>
                    <a:pt x="598" y="82"/>
                    <a:pt x="595" y="81"/>
                  </a:cubicBezTo>
                  <a:cubicBezTo>
                    <a:pt x="520" y="29"/>
                    <a:pt x="437" y="0"/>
                    <a:pt x="345" y="0"/>
                  </a:cubicBezTo>
                  <a:cubicBezTo>
                    <a:pt x="147" y="9"/>
                    <a:pt x="0" y="128"/>
                    <a:pt x="25" y="345"/>
                  </a:cubicBezTo>
                  <a:cubicBezTo>
                    <a:pt x="29" y="385"/>
                    <a:pt x="37" y="424"/>
                    <a:pt x="49" y="461"/>
                  </a:cubicBezTo>
                  <a:cubicBezTo>
                    <a:pt x="52" y="467"/>
                    <a:pt x="57" y="472"/>
                    <a:pt x="64" y="472"/>
                  </a:cubicBezTo>
                  <a:cubicBezTo>
                    <a:pt x="271" y="472"/>
                    <a:pt x="271" y="472"/>
                    <a:pt x="271" y="472"/>
                  </a:cubicBezTo>
                  <a:cubicBezTo>
                    <a:pt x="258" y="461"/>
                    <a:pt x="250" y="446"/>
                    <a:pt x="250" y="429"/>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50" name="Google Shape;1550;p49"/>
            <p:cNvSpPr/>
            <p:nvPr/>
          </p:nvSpPr>
          <p:spPr>
            <a:xfrm>
              <a:off x="2903528" y="3560177"/>
              <a:ext cx="374670" cy="273617"/>
            </a:xfrm>
            <a:custGeom>
              <a:avLst/>
              <a:gdLst/>
              <a:ahLst/>
              <a:cxnLst/>
              <a:rect l="l" t="t" r="r" b="b"/>
              <a:pathLst>
                <a:path w="650" h="473" extrusionOk="0">
                  <a:moveTo>
                    <a:pt x="455" y="42"/>
                  </a:moveTo>
                  <a:cubicBezTo>
                    <a:pt x="455" y="58"/>
                    <a:pt x="448" y="74"/>
                    <a:pt x="435" y="84"/>
                  </a:cubicBezTo>
                  <a:cubicBezTo>
                    <a:pt x="417" y="100"/>
                    <a:pt x="391" y="108"/>
                    <a:pt x="361" y="107"/>
                  </a:cubicBezTo>
                  <a:cubicBezTo>
                    <a:pt x="332" y="108"/>
                    <a:pt x="306" y="100"/>
                    <a:pt x="288" y="84"/>
                  </a:cubicBezTo>
                  <a:cubicBezTo>
                    <a:pt x="275" y="74"/>
                    <a:pt x="268" y="58"/>
                    <a:pt x="268" y="42"/>
                  </a:cubicBezTo>
                  <a:cubicBezTo>
                    <a:pt x="268" y="26"/>
                    <a:pt x="275" y="11"/>
                    <a:pt x="289" y="0"/>
                  </a:cubicBezTo>
                  <a:cubicBezTo>
                    <a:pt x="124" y="0"/>
                    <a:pt x="124" y="0"/>
                    <a:pt x="124" y="0"/>
                  </a:cubicBezTo>
                  <a:cubicBezTo>
                    <a:pt x="116" y="0"/>
                    <a:pt x="109" y="7"/>
                    <a:pt x="109" y="15"/>
                  </a:cubicBezTo>
                  <a:cubicBezTo>
                    <a:pt x="109" y="181"/>
                    <a:pt x="109" y="181"/>
                    <a:pt x="109" y="181"/>
                  </a:cubicBezTo>
                  <a:cubicBezTo>
                    <a:pt x="107" y="186"/>
                    <a:pt x="104" y="190"/>
                    <a:pt x="98" y="191"/>
                  </a:cubicBezTo>
                  <a:cubicBezTo>
                    <a:pt x="88" y="191"/>
                    <a:pt x="78" y="191"/>
                    <a:pt x="71" y="181"/>
                  </a:cubicBezTo>
                  <a:cubicBezTo>
                    <a:pt x="68" y="176"/>
                    <a:pt x="65" y="170"/>
                    <a:pt x="62" y="164"/>
                  </a:cubicBezTo>
                  <a:cubicBezTo>
                    <a:pt x="51" y="148"/>
                    <a:pt x="30" y="146"/>
                    <a:pt x="17" y="161"/>
                  </a:cubicBezTo>
                  <a:cubicBezTo>
                    <a:pt x="5" y="176"/>
                    <a:pt x="0" y="198"/>
                    <a:pt x="1" y="218"/>
                  </a:cubicBezTo>
                  <a:cubicBezTo>
                    <a:pt x="0" y="238"/>
                    <a:pt x="5" y="259"/>
                    <a:pt x="17" y="274"/>
                  </a:cubicBezTo>
                  <a:cubicBezTo>
                    <a:pt x="30" y="289"/>
                    <a:pt x="51" y="288"/>
                    <a:pt x="62" y="271"/>
                  </a:cubicBezTo>
                  <a:cubicBezTo>
                    <a:pt x="65" y="265"/>
                    <a:pt x="68" y="259"/>
                    <a:pt x="71" y="254"/>
                  </a:cubicBezTo>
                  <a:cubicBezTo>
                    <a:pt x="78" y="244"/>
                    <a:pt x="88" y="244"/>
                    <a:pt x="98" y="245"/>
                  </a:cubicBezTo>
                  <a:cubicBezTo>
                    <a:pt x="104" y="245"/>
                    <a:pt x="107" y="250"/>
                    <a:pt x="109" y="254"/>
                  </a:cubicBezTo>
                  <a:cubicBezTo>
                    <a:pt x="109" y="457"/>
                    <a:pt x="109" y="457"/>
                    <a:pt x="109" y="457"/>
                  </a:cubicBezTo>
                  <a:cubicBezTo>
                    <a:pt x="109" y="466"/>
                    <a:pt x="118" y="473"/>
                    <a:pt x="127" y="470"/>
                  </a:cubicBezTo>
                  <a:cubicBezTo>
                    <a:pt x="132" y="468"/>
                    <a:pt x="138" y="466"/>
                    <a:pt x="143" y="464"/>
                  </a:cubicBezTo>
                  <a:cubicBezTo>
                    <a:pt x="264" y="406"/>
                    <a:pt x="377" y="334"/>
                    <a:pt x="477" y="243"/>
                  </a:cubicBezTo>
                  <a:cubicBezTo>
                    <a:pt x="549" y="178"/>
                    <a:pt x="607" y="105"/>
                    <a:pt x="646" y="21"/>
                  </a:cubicBezTo>
                  <a:cubicBezTo>
                    <a:pt x="650" y="11"/>
                    <a:pt x="643" y="0"/>
                    <a:pt x="632" y="0"/>
                  </a:cubicBezTo>
                  <a:cubicBezTo>
                    <a:pt x="434" y="0"/>
                    <a:pt x="434" y="0"/>
                    <a:pt x="434" y="0"/>
                  </a:cubicBezTo>
                  <a:cubicBezTo>
                    <a:pt x="448" y="11"/>
                    <a:pt x="455" y="26"/>
                    <a:pt x="455" y="42"/>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51" name="Google Shape;1551;p49"/>
            <p:cNvSpPr/>
            <p:nvPr/>
          </p:nvSpPr>
          <p:spPr>
            <a:xfrm>
              <a:off x="2635397" y="3497189"/>
              <a:ext cx="313600" cy="337276"/>
            </a:xfrm>
            <a:custGeom>
              <a:avLst/>
              <a:gdLst/>
              <a:ahLst/>
              <a:cxnLst/>
              <a:rect l="l" t="t" r="r" b="b"/>
              <a:pathLst>
                <a:path w="544" h="583" extrusionOk="0">
                  <a:moveTo>
                    <a:pt x="502" y="420"/>
                  </a:moveTo>
                  <a:cubicBezTo>
                    <a:pt x="486" y="420"/>
                    <a:pt x="471" y="413"/>
                    <a:pt x="460" y="400"/>
                  </a:cubicBezTo>
                  <a:cubicBezTo>
                    <a:pt x="445" y="382"/>
                    <a:pt x="436" y="356"/>
                    <a:pt x="437" y="327"/>
                  </a:cubicBezTo>
                  <a:cubicBezTo>
                    <a:pt x="436" y="298"/>
                    <a:pt x="445" y="271"/>
                    <a:pt x="460" y="253"/>
                  </a:cubicBezTo>
                  <a:cubicBezTo>
                    <a:pt x="471" y="240"/>
                    <a:pt x="486" y="233"/>
                    <a:pt x="502" y="233"/>
                  </a:cubicBezTo>
                  <a:cubicBezTo>
                    <a:pt x="518" y="233"/>
                    <a:pt x="534" y="241"/>
                    <a:pt x="544" y="254"/>
                  </a:cubicBezTo>
                  <a:cubicBezTo>
                    <a:pt x="544" y="124"/>
                    <a:pt x="544" y="124"/>
                    <a:pt x="544" y="124"/>
                  </a:cubicBezTo>
                  <a:cubicBezTo>
                    <a:pt x="544" y="116"/>
                    <a:pt x="537" y="109"/>
                    <a:pt x="529" y="109"/>
                  </a:cubicBezTo>
                  <a:cubicBezTo>
                    <a:pt x="312" y="109"/>
                    <a:pt x="312" y="109"/>
                    <a:pt x="312" y="109"/>
                  </a:cubicBezTo>
                  <a:cubicBezTo>
                    <a:pt x="307" y="107"/>
                    <a:pt x="302" y="103"/>
                    <a:pt x="302" y="98"/>
                  </a:cubicBezTo>
                  <a:cubicBezTo>
                    <a:pt x="302" y="87"/>
                    <a:pt x="302" y="78"/>
                    <a:pt x="311" y="71"/>
                  </a:cubicBezTo>
                  <a:cubicBezTo>
                    <a:pt x="317" y="67"/>
                    <a:pt x="323" y="65"/>
                    <a:pt x="328" y="61"/>
                  </a:cubicBezTo>
                  <a:cubicBezTo>
                    <a:pt x="345" y="51"/>
                    <a:pt x="347" y="30"/>
                    <a:pt x="332" y="17"/>
                  </a:cubicBezTo>
                  <a:cubicBezTo>
                    <a:pt x="317" y="5"/>
                    <a:pt x="295" y="0"/>
                    <a:pt x="275" y="0"/>
                  </a:cubicBezTo>
                  <a:cubicBezTo>
                    <a:pt x="255" y="0"/>
                    <a:pt x="234" y="5"/>
                    <a:pt x="219" y="17"/>
                  </a:cubicBezTo>
                  <a:cubicBezTo>
                    <a:pt x="203" y="30"/>
                    <a:pt x="205" y="51"/>
                    <a:pt x="222" y="61"/>
                  </a:cubicBezTo>
                  <a:cubicBezTo>
                    <a:pt x="227" y="65"/>
                    <a:pt x="233" y="67"/>
                    <a:pt x="239" y="71"/>
                  </a:cubicBezTo>
                  <a:cubicBezTo>
                    <a:pt x="248" y="78"/>
                    <a:pt x="248" y="87"/>
                    <a:pt x="248" y="98"/>
                  </a:cubicBezTo>
                  <a:cubicBezTo>
                    <a:pt x="248" y="103"/>
                    <a:pt x="243" y="107"/>
                    <a:pt x="239" y="109"/>
                  </a:cubicBezTo>
                  <a:cubicBezTo>
                    <a:pt x="19" y="109"/>
                    <a:pt x="19" y="109"/>
                    <a:pt x="19" y="109"/>
                  </a:cubicBezTo>
                  <a:cubicBezTo>
                    <a:pt x="8" y="109"/>
                    <a:pt x="0" y="120"/>
                    <a:pt x="5" y="130"/>
                  </a:cubicBezTo>
                  <a:cubicBezTo>
                    <a:pt x="18" y="157"/>
                    <a:pt x="32" y="183"/>
                    <a:pt x="50" y="208"/>
                  </a:cubicBezTo>
                  <a:cubicBezTo>
                    <a:pt x="170" y="381"/>
                    <a:pt x="338" y="493"/>
                    <a:pt x="525" y="579"/>
                  </a:cubicBezTo>
                  <a:cubicBezTo>
                    <a:pt x="525" y="579"/>
                    <a:pt x="525" y="579"/>
                    <a:pt x="525" y="579"/>
                  </a:cubicBezTo>
                  <a:cubicBezTo>
                    <a:pt x="534" y="583"/>
                    <a:pt x="544" y="576"/>
                    <a:pt x="544" y="567"/>
                  </a:cubicBezTo>
                  <a:cubicBezTo>
                    <a:pt x="544" y="399"/>
                    <a:pt x="544" y="399"/>
                    <a:pt x="544" y="399"/>
                  </a:cubicBezTo>
                  <a:cubicBezTo>
                    <a:pt x="534" y="413"/>
                    <a:pt x="518" y="420"/>
                    <a:pt x="502" y="420"/>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52" name="Google Shape;1552;p49"/>
            <p:cNvSpPr/>
            <p:nvPr/>
          </p:nvSpPr>
          <p:spPr>
            <a:xfrm>
              <a:off x="2966382" y="3253725"/>
              <a:ext cx="349261" cy="352241"/>
            </a:xfrm>
            <a:custGeom>
              <a:avLst/>
              <a:gdLst/>
              <a:ahLst/>
              <a:cxnLst/>
              <a:rect l="l" t="t" r="r" b="b"/>
              <a:pathLst>
                <a:path w="606" h="609" extrusionOk="0">
                  <a:moveTo>
                    <a:pt x="397" y="49"/>
                  </a:moveTo>
                  <a:cubicBezTo>
                    <a:pt x="262" y="0"/>
                    <a:pt x="137" y="39"/>
                    <a:pt x="19" y="109"/>
                  </a:cubicBezTo>
                  <a:cubicBezTo>
                    <a:pt x="17" y="110"/>
                    <a:pt x="15" y="111"/>
                    <a:pt x="13" y="112"/>
                  </a:cubicBezTo>
                  <a:cubicBezTo>
                    <a:pt x="5" y="116"/>
                    <a:pt x="0" y="124"/>
                    <a:pt x="0" y="132"/>
                  </a:cubicBezTo>
                  <a:cubicBezTo>
                    <a:pt x="0" y="238"/>
                    <a:pt x="0" y="238"/>
                    <a:pt x="0" y="238"/>
                  </a:cubicBezTo>
                  <a:cubicBezTo>
                    <a:pt x="11" y="225"/>
                    <a:pt x="26" y="217"/>
                    <a:pt x="43" y="217"/>
                  </a:cubicBezTo>
                  <a:cubicBezTo>
                    <a:pt x="59" y="217"/>
                    <a:pt x="74" y="225"/>
                    <a:pt x="85" y="237"/>
                  </a:cubicBezTo>
                  <a:cubicBezTo>
                    <a:pt x="100" y="256"/>
                    <a:pt x="108" y="282"/>
                    <a:pt x="108" y="311"/>
                  </a:cubicBezTo>
                  <a:cubicBezTo>
                    <a:pt x="108" y="340"/>
                    <a:pt x="100" y="366"/>
                    <a:pt x="85" y="385"/>
                  </a:cubicBezTo>
                  <a:cubicBezTo>
                    <a:pt x="74" y="398"/>
                    <a:pt x="59" y="405"/>
                    <a:pt x="43" y="405"/>
                  </a:cubicBezTo>
                  <a:cubicBezTo>
                    <a:pt x="26" y="405"/>
                    <a:pt x="11" y="397"/>
                    <a:pt x="0" y="384"/>
                  </a:cubicBezTo>
                  <a:cubicBezTo>
                    <a:pt x="0" y="485"/>
                    <a:pt x="0" y="485"/>
                    <a:pt x="0" y="485"/>
                  </a:cubicBezTo>
                  <a:cubicBezTo>
                    <a:pt x="0" y="493"/>
                    <a:pt x="7" y="500"/>
                    <a:pt x="15" y="500"/>
                  </a:cubicBezTo>
                  <a:cubicBezTo>
                    <a:pt x="216" y="500"/>
                    <a:pt x="216" y="500"/>
                    <a:pt x="216" y="500"/>
                  </a:cubicBezTo>
                  <a:cubicBezTo>
                    <a:pt x="221" y="502"/>
                    <a:pt x="225" y="505"/>
                    <a:pt x="225" y="511"/>
                  </a:cubicBezTo>
                  <a:cubicBezTo>
                    <a:pt x="226" y="521"/>
                    <a:pt x="226" y="531"/>
                    <a:pt x="216" y="538"/>
                  </a:cubicBezTo>
                  <a:cubicBezTo>
                    <a:pt x="211" y="541"/>
                    <a:pt x="205" y="544"/>
                    <a:pt x="199" y="547"/>
                  </a:cubicBezTo>
                  <a:cubicBezTo>
                    <a:pt x="183" y="558"/>
                    <a:pt x="181" y="579"/>
                    <a:pt x="196" y="592"/>
                  </a:cubicBezTo>
                  <a:cubicBezTo>
                    <a:pt x="211" y="604"/>
                    <a:pt x="233" y="609"/>
                    <a:pt x="252" y="609"/>
                  </a:cubicBezTo>
                  <a:cubicBezTo>
                    <a:pt x="272" y="609"/>
                    <a:pt x="294" y="604"/>
                    <a:pt x="309" y="592"/>
                  </a:cubicBezTo>
                  <a:cubicBezTo>
                    <a:pt x="324" y="579"/>
                    <a:pt x="322" y="558"/>
                    <a:pt x="306" y="547"/>
                  </a:cubicBezTo>
                  <a:cubicBezTo>
                    <a:pt x="300" y="544"/>
                    <a:pt x="294" y="541"/>
                    <a:pt x="289" y="538"/>
                  </a:cubicBezTo>
                  <a:cubicBezTo>
                    <a:pt x="279" y="531"/>
                    <a:pt x="279" y="521"/>
                    <a:pt x="279" y="511"/>
                  </a:cubicBezTo>
                  <a:cubicBezTo>
                    <a:pt x="280" y="505"/>
                    <a:pt x="284" y="502"/>
                    <a:pt x="289" y="500"/>
                  </a:cubicBezTo>
                  <a:cubicBezTo>
                    <a:pt x="547" y="500"/>
                    <a:pt x="547" y="500"/>
                    <a:pt x="547" y="500"/>
                  </a:cubicBezTo>
                  <a:cubicBezTo>
                    <a:pt x="554" y="500"/>
                    <a:pt x="559" y="496"/>
                    <a:pt x="561" y="490"/>
                  </a:cubicBezTo>
                  <a:cubicBezTo>
                    <a:pt x="574" y="451"/>
                    <a:pt x="583" y="411"/>
                    <a:pt x="588" y="368"/>
                  </a:cubicBezTo>
                  <a:cubicBezTo>
                    <a:pt x="606" y="217"/>
                    <a:pt x="540" y="101"/>
                    <a:pt x="397" y="49"/>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553" name="Google Shape;1553;p49"/>
          <p:cNvGrpSpPr/>
          <p:nvPr/>
        </p:nvGrpSpPr>
        <p:grpSpPr>
          <a:xfrm>
            <a:off x="5143819" y="2257535"/>
            <a:ext cx="443879" cy="445541"/>
            <a:chOff x="4764809" y="3184208"/>
            <a:chExt cx="717090" cy="719775"/>
          </a:xfrm>
        </p:grpSpPr>
        <p:sp>
          <p:nvSpPr>
            <p:cNvPr id="1554" name="Google Shape;1554;p49"/>
            <p:cNvSpPr/>
            <p:nvPr/>
          </p:nvSpPr>
          <p:spPr>
            <a:xfrm>
              <a:off x="5143387" y="3232375"/>
              <a:ext cx="338512" cy="556553"/>
            </a:xfrm>
            <a:custGeom>
              <a:avLst/>
              <a:gdLst/>
              <a:ahLst/>
              <a:cxnLst/>
              <a:rect l="l" t="t" r="r" b="b"/>
              <a:pathLst>
                <a:path w="517" h="847" extrusionOk="0">
                  <a:moveTo>
                    <a:pt x="0" y="802"/>
                  </a:moveTo>
                  <a:cubicBezTo>
                    <a:pt x="37" y="819"/>
                    <a:pt x="110" y="847"/>
                    <a:pt x="190" y="847"/>
                  </a:cubicBezTo>
                  <a:cubicBezTo>
                    <a:pt x="190" y="847"/>
                    <a:pt x="190" y="847"/>
                    <a:pt x="190" y="847"/>
                  </a:cubicBezTo>
                  <a:cubicBezTo>
                    <a:pt x="199" y="847"/>
                    <a:pt x="209" y="847"/>
                    <a:pt x="218" y="846"/>
                  </a:cubicBezTo>
                  <a:cubicBezTo>
                    <a:pt x="349" y="835"/>
                    <a:pt x="430" y="763"/>
                    <a:pt x="441" y="754"/>
                  </a:cubicBezTo>
                  <a:cubicBezTo>
                    <a:pt x="491" y="669"/>
                    <a:pt x="517" y="573"/>
                    <a:pt x="517" y="474"/>
                  </a:cubicBezTo>
                  <a:cubicBezTo>
                    <a:pt x="517" y="274"/>
                    <a:pt x="411" y="96"/>
                    <a:pt x="244" y="0"/>
                  </a:cubicBezTo>
                  <a:cubicBezTo>
                    <a:pt x="282" y="43"/>
                    <a:pt x="320" y="107"/>
                    <a:pt x="335" y="201"/>
                  </a:cubicBezTo>
                  <a:cubicBezTo>
                    <a:pt x="354" y="317"/>
                    <a:pt x="329" y="414"/>
                    <a:pt x="305" y="476"/>
                  </a:cubicBezTo>
                  <a:cubicBezTo>
                    <a:pt x="279" y="543"/>
                    <a:pt x="249" y="582"/>
                    <a:pt x="247" y="583"/>
                  </a:cubicBezTo>
                  <a:cubicBezTo>
                    <a:pt x="247" y="583"/>
                    <a:pt x="247" y="583"/>
                    <a:pt x="247" y="583"/>
                  </a:cubicBezTo>
                  <a:cubicBezTo>
                    <a:pt x="236" y="599"/>
                    <a:pt x="224" y="615"/>
                    <a:pt x="210" y="631"/>
                  </a:cubicBezTo>
                  <a:cubicBezTo>
                    <a:pt x="168" y="680"/>
                    <a:pt x="115" y="725"/>
                    <a:pt x="50" y="770"/>
                  </a:cubicBezTo>
                  <a:cubicBezTo>
                    <a:pt x="35" y="780"/>
                    <a:pt x="20" y="790"/>
                    <a:pt x="5" y="800"/>
                  </a:cubicBezTo>
                  <a:cubicBezTo>
                    <a:pt x="3" y="800"/>
                    <a:pt x="2" y="801"/>
                    <a:pt x="0" y="802"/>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55" name="Google Shape;1555;p49"/>
            <p:cNvSpPr/>
            <p:nvPr/>
          </p:nvSpPr>
          <p:spPr>
            <a:xfrm>
              <a:off x="4783248" y="3418197"/>
              <a:ext cx="616697" cy="485785"/>
            </a:xfrm>
            <a:custGeom>
              <a:avLst/>
              <a:gdLst/>
              <a:ahLst/>
              <a:cxnLst/>
              <a:rect l="l" t="t" r="r" b="b"/>
              <a:pathLst>
                <a:path w="942" h="739" extrusionOk="0">
                  <a:moveTo>
                    <a:pt x="84" y="145"/>
                  </a:moveTo>
                  <a:cubicBezTo>
                    <a:pt x="0" y="309"/>
                    <a:pt x="79" y="508"/>
                    <a:pt x="87" y="527"/>
                  </a:cubicBezTo>
                  <a:cubicBezTo>
                    <a:pt x="192" y="662"/>
                    <a:pt x="349" y="739"/>
                    <a:pt x="520" y="739"/>
                  </a:cubicBezTo>
                  <a:cubicBezTo>
                    <a:pt x="683" y="739"/>
                    <a:pt x="839" y="664"/>
                    <a:pt x="942" y="540"/>
                  </a:cubicBezTo>
                  <a:cubicBezTo>
                    <a:pt x="901" y="562"/>
                    <a:pt x="843" y="585"/>
                    <a:pt x="770" y="591"/>
                  </a:cubicBezTo>
                  <a:cubicBezTo>
                    <a:pt x="760" y="592"/>
                    <a:pt x="750" y="593"/>
                    <a:pt x="740" y="593"/>
                  </a:cubicBezTo>
                  <a:cubicBezTo>
                    <a:pt x="629" y="593"/>
                    <a:pt x="541" y="547"/>
                    <a:pt x="524" y="539"/>
                  </a:cubicBezTo>
                  <a:cubicBezTo>
                    <a:pt x="519" y="537"/>
                    <a:pt x="510" y="532"/>
                    <a:pt x="508" y="531"/>
                  </a:cubicBezTo>
                  <a:cubicBezTo>
                    <a:pt x="451" y="498"/>
                    <a:pt x="405" y="464"/>
                    <a:pt x="363" y="429"/>
                  </a:cubicBezTo>
                  <a:cubicBezTo>
                    <a:pt x="308" y="383"/>
                    <a:pt x="268" y="340"/>
                    <a:pt x="237" y="293"/>
                  </a:cubicBezTo>
                  <a:cubicBezTo>
                    <a:pt x="212" y="256"/>
                    <a:pt x="196" y="220"/>
                    <a:pt x="188" y="183"/>
                  </a:cubicBezTo>
                  <a:cubicBezTo>
                    <a:pt x="176" y="134"/>
                    <a:pt x="179" y="91"/>
                    <a:pt x="195" y="51"/>
                  </a:cubicBezTo>
                  <a:cubicBezTo>
                    <a:pt x="203" y="32"/>
                    <a:pt x="213" y="15"/>
                    <a:pt x="225" y="0"/>
                  </a:cubicBezTo>
                  <a:cubicBezTo>
                    <a:pt x="175" y="27"/>
                    <a:pt x="122" y="72"/>
                    <a:pt x="84" y="145"/>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56" name="Google Shape;1556;p49"/>
            <p:cNvSpPr/>
            <p:nvPr/>
          </p:nvSpPr>
          <p:spPr>
            <a:xfrm>
              <a:off x="4764809" y="3184208"/>
              <a:ext cx="585965" cy="520485"/>
            </a:xfrm>
            <a:custGeom>
              <a:avLst/>
              <a:gdLst/>
              <a:ahLst/>
              <a:cxnLst/>
              <a:rect l="l" t="t" r="r" b="b"/>
              <a:pathLst>
                <a:path w="895" h="792" extrusionOk="0">
                  <a:moveTo>
                    <a:pt x="885" y="279"/>
                  </a:moveTo>
                  <a:cubicBezTo>
                    <a:pt x="871" y="194"/>
                    <a:pt x="837" y="125"/>
                    <a:pt x="783" y="74"/>
                  </a:cubicBezTo>
                  <a:cubicBezTo>
                    <a:pt x="745" y="38"/>
                    <a:pt x="710" y="24"/>
                    <a:pt x="706" y="23"/>
                  </a:cubicBezTo>
                  <a:cubicBezTo>
                    <a:pt x="655" y="8"/>
                    <a:pt x="602" y="0"/>
                    <a:pt x="548" y="0"/>
                  </a:cubicBezTo>
                  <a:cubicBezTo>
                    <a:pt x="246" y="0"/>
                    <a:pt x="0" y="245"/>
                    <a:pt x="0" y="547"/>
                  </a:cubicBezTo>
                  <a:cubicBezTo>
                    <a:pt x="0" y="634"/>
                    <a:pt x="20" y="717"/>
                    <a:pt x="57" y="792"/>
                  </a:cubicBezTo>
                  <a:cubicBezTo>
                    <a:pt x="40" y="710"/>
                    <a:pt x="32" y="594"/>
                    <a:pt x="87" y="488"/>
                  </a:cubicBezTo>
                  <a:cubicBezTo>
                    <a:pt x="170" y="327"/>
                    <a:pt x="318" y="293"/>
                    <a:pt x="378" y="286"/>
                  </a:cubicBezTo>
                  <a:cubicBezTo>
                    <a:pt x="387" y="285"/>
                    <a:pt x="396" y="284"/>
                    <a:pt x="405" y="284"/>
                  </a:cubicBezTo>
                  <a:cubicBezTo>
                    <a:pt x="406" y="284"/>
                    <a:pt x="406" y="284"/>
                    <a:pt x="406" y="284"/>
                  </a:cubicBezTo>
                  <a:cubicBezTo>
                    <a:pt x="408" y="284"/>
                    <a:pt x="408" y="284"/>
                    <a:pt x="408" y="284"/>
                  </a:cubicBezTo>
                  <a:cubicBezTo>
                    <a:pt x="410" y="285"/>
                    <a:pt x="410" y="285"/>
                    <a:pt x="410" y="285"/>
                  </a:cubicBezTo>
                  <a:cubicBezTo>
                    <a:pt x="441" y="285"/>
                    <a:pt x="472" y="294"/>
                    <a:pt x="500" y="311"/>
                  </a:cubicBezTo>
                  <a:cubicBezTo>
                    <a:pt x="519" y="322"/>
                    <a:pt x="535" y="337"/>
                    <a:pt x="548" y="356"/>
                  </a:cubicBezTo>
                  <a:cubicBezTo>
                    <a:pt x="570" y="322"/>
                    <a:pt x="603" y="301"/>
                    <a:pt x="645" y="291"/>
                  </a:cubicBezTo>
                  <a:cubicBezTo>
                    <a:pt x="662" y="287"/>
                    <a:pt x="678" y="285"/>
                    <a:pt x="694" y="285"/>
                  </a:cubicBezTo>
                  <a:cubicBezTo>
                    <a:pt x="737" y="285"/>
                    <a:pt x="776" y="299"/>
                    <a:pt x="812" y="326"/>
                  </a:cubicBezTo>
                  <a:cubicBezTo>
                    <a:pt x="850" y="356"/>
                    <a:pt x="874" y="395"/>
                    <a:pt x="883" y="444"/>
                  </a:cubicBezTo>
                  <a:cubicBezTo>
                    <a:pt x="892" y="395"/>
                    <a:pt x="895" y="340"/>
                    <a:pt x="885" y="279"/>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557" name="Google Shape;1557;p49"/>
          <p:cNvGrpSpPr/>
          <p:nvPr/>
        </p:nvGrpSpPr>
        <p:grpSpPr>
          <a:xfrm>
            <a:off x="4452495" y="2286500"/>
            <a:ext cx="445746" cy="387612"/>
            <a:chOff x="3680173" y="3231000"/>
            <a:chExt cx="720106" cy="626190"/>
          </a:xfrm>
        </p:grpSpPr>
        <p:sp>
          <p:nvSpPr>
            <p:cNvPr id="1558" name="Google Shape;1558;p49"/>
            <p:cNvSpPr/>
            <p:nvPr/>
          </p:nvSpPr>
          <p:spPr>
            <a:xfrm>
              <a:off x="3680173" y="3232386"/>
              <a:ext cx="468746" cy="451568"/>
            </a:xfrm>
            <a:custGeom>
              <a:avLst/>
              <a:gdLst/>
              <a:ahLst/>
              <a:cxnLst/>
              <a:rect l="l" t="t" r="r" b="b"/>
              <a:pathLst>
                <a:path w="341" h="326" extrusionOk="0">
                  <a:moveTo>
                    <a:pt x="337" y="79"/>
                  </a:moveTo>
                  <a:cubicBezTo>
                    <a:pt x="332" y="73"/>
                    <a:pt x="325" y="65"/>
                    <a:pt x="312" y="52"/>
                  </a:cubicBezTo>
                  <a:cubicBezTo>
                    <a:pt x="290" y="31"/>
                    <a:pt x="264" y="16"/>
                    <a:pt x="261" y="15"/>
                  </a:cubicBezTo>
                  <a:cubicBezTo>
                    <a:pt x="237" y="5"/>
                    <a:pt x="211" y="0"/>
                    <a:pt x="184" y="0"/>
                  </a:cubicBezTo>
                  <a:cubicBezTo>
                    <a:pt x="180" y="0"/>
                    <a:pt x="180" y="0"/>
                    <a:pt x="180" y="0"/>
                  </a:cubicBezTo>
                  <a:cubicBezTo>
                    <a:pt x="124" y="2"/>
                    <a:pt x="76" y="24"/>
                    <a:pt x="44" y="61"/>
                  </a:cubicBezTo>
                  <a:cubicBezTo>
                    <a:pt x="13" y="97"/>
                    <a:pt x="0" y="144"/>
                    <a:pt x="5" y="195"/>
                  </a:cubicBezTo>
                  <a:cubicBezTo>
                    <a:pt x="10" y="237"/>
                    <a:pt x="24" y="275"/>
                    <a:pt x="47" y="308"/>
                  </a:cubicBezTo>
                  <a:cubicBezTo>
                    <a:pt x="51" y="314"/>
                    <a:pt x="56" y="320"/>
                    <a:pt x="61" y="326"/>
                  </a:cubicBezTo>
                  <a:cubicBezTo>
                    <a:pt x="50" y="296"/>
                    <a:pt x="39" y="251"/>
                    <a:pt x="47" y="200"/>
                  </a:cubicBezTo>
                  <a:cubicBezTo>
                    <a:pt x="62" y="106"/>
                    <a:pt x="151" y="88"/>
                    <a:pt x="162" y="86"/>
                  </a:cubicBezTo>
                  <a:cubicBezTo>
                    <a:pt x="162" y="86"/>
                    <a:pt x="162" y="86"/>
                    <a:pt x="162" y="86"/>
                  </a:cubicBezTo>
                  <a:cubicBezTo>
                    <a:pt x="169" y="85"/>
                    <a:pt x="176" y="84"/>
                    <a:pt x="183" y="83"/>
                  </a:cubicBezTo>
                  <a:cubicBezTo>
                    <a:pt x="184" y="83"/>
                    <a:pt x="184" y="83"/>
                    <a:pt x="184" y="83"/>
                  </a:cubicBezTo>
                  <a:cubicBezTo>
                    <a:pt x="210" y="83"/>
                    <a:pt x="234" y="91"/>
                    <a:pt x="257" y="107"/>
                  </a:cubicBezTo>
                  <a:cubicBezTo>
                    <a:pt x="259" y="109"/>
                    <a:pt x="261" y="109"/>
                    <a:pt x="262" y="109"/>
                  </a:cubicBezTo>
                  <a:cubicBezTo>
                    <a:pt x="264" y="109"/>
                    <a:pt x="266" y="108"/>
                    <a:pt x="269" y="107"/>
                  </a:cubicBezTo>
                  <a:cubicBezTo>
                    <a:pt x="295" y="91"/>
                    <a:pt x="318" y="84"/>
                    <a:pt x="341" y="83"/>
                  </a:cubicBezTo>
                  <a:cubicBezTo>
                    <a:pt x="339" y="82"/>
                    <a:pt x="338" y="80"/>
                    <a:pt x="337" y="79"/>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59" name="Google Shape;1559;p49"/>
            <p:cNvSpPr/>
            <p:nvPr/>
          </p:nvSpPr>
          <p:spPr>
            <a:xfrm>
              <a:off x="3743529" y="3408162"/>
              <a:ext cx="548171" cy="449028"/>
            </a:xfrm>
            <a:custGeom>
              <a:avLst/>
              <a:gdLst/>
              <a:ahLst/>
              <a:cxnLst/>
              <a:rect l="l" t="t" r="r" b="b"/>
              <a:pathLst>
                <a:path w="399" h="324" extrusionOk="0">
                  <a:moveTo>
                    <a:pt x="399" y="221"/>
                  </a:moveTo>
                  <a:cubicBezTo>
                    <a:pt x="381" y="231"/>
                    <a:pt x="357" y="241"/>
                    <a:pt x="329" y="246"/>
                  </a:cubicBezTo>
                  <a:cubicBezTo>
                    <a:pt x="315" y="249"/>
                    <a:pt x="299" y="250"/>
                    <a:pt x="284" y="250"/>
                  </a:cubicBezTo>
                  <a:cubicBezTo>
                    <a:pt x="244" y="250"/>
                    <a:pt x="214" y="241"/>
                    <a:pt x="209" y="239"/>
                  </a:cubicBezTo>
                  <a:cubicBezTo>
                    <a:pt x="208" y="239"/>
                    <a:pt x="206" y="239"/>
                    <a:pt x="204" y="238"/>
                  </a:cubicBezTo>
                  <a:cubicBezTo>
                    <a:pt x="143" y="209"/>
                    <a:pt x="100" y="176"/>
                    <a:pt x="70" y="133"/>
                  </a:cubicBezTo>
                  <a:cubicBezTo>
                    <a:pt x="55" y="111"/>
                    <a:pt x="46" y="86"/>
                    <a:pt x="43" y="59"/>
                  </a:cubicBezTo>
                  <a:cubicBezTo>
                    <a:pt x="40" y="36"/>
                    <a:pt x="44" y="16"/>
                    <a:pt x="53" y="0"/>
                  </a:cubicBezTo>
                  <a:cubicBezTo>
                    <a:pt x="35" y="16"/>
                    <a:pt x="18" y="39"/>
                    <a:pt x="12" y="75"/>
                  </a:cubicBezTo>
                  <a:cubicBezTo>
                    <a:pt x="0" y="154"/>
                    <a:pt x="37" y="221"/>
                    <a:pt x="41" y="228"/>
                  </a:cubicBezTo>
                  <a:cubicBezTo>
                    <a:pt x="74" y="261"/>
                    <a:pt x="116" y="289"/>
                    <a:pt x="169" y="314"/>
                  </a:cubicBezTo>
                  <a:cubicBezTo>
                    <a:pt x="183" y="320"/>
                    <a:pt x="199" y="324"/>
                    <a:pt x="215" y="324"/>
                  </a:cubicBezTo>
                  <a:cubicBezTo>
                    <a:pt x="233" y="324"/>
                    <a:pt x="252" y="319"/>
                    <a:pt x="268" y="312"/>
                  </a:cubicBezTo>
                  <a:cubicBezTo>
                    <a:pt x="312" y="291"/>
                    <a:pt x="350" y="266"/>
                    <a:pt x="383" y="236"/>
                  </a:cubicBezTo>
                  <a:cubicBezTo>
                    <a:pt x="389" y="231"/>
                    <a:pt x="394" y="226"/>
                    <a:pt x="399" y="22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60" name="Google Shape;1560;p49"/>
            <p:cNvSpPr/>
            <p:nvPr/>
          </p:nvSpPr>
          <p:spPr>
            <a:xfrm>
              <a:off x="4061000" y="3231000"/>
              <a:ext cx="339279" cy="508390"/>
            </a:xfrm>
            <a:custGeom>
              <a:avLst/>
              <a:gdLst/>
              <a:ahLst/>
              <a:cxnLst/>
              <a:rect l="l" t="t" r="r" b="b"/>
              <a:pathLst>
                <a:path w="247" h="367" extrusionOk="0">
                  <a:moveTo>
                    <a:pt x="53" y="367"/>
                  </a:moveTo>
                  <a:cubicBezTo>
                    <a:pt x="68" y="367"/>
                    <a:pt x="82" y="365"/>
                    <a:pt x="96" y="363"/>
                  </a:cubicBezTo>
                  <a:cubicBezTo>
                    <a:pt x="150" y="353"/>
                    <a:pt x="191" y="320"/>
                    <a:pt x="195" y="316"/>
                  </a:cubicBezTo>
                  <a:cubicBezTo>
                    <a:pt x="221" y="279"/>
                    <a:pt x="237" y="239"/>
                    <a:pt x="242" y="195"/>
                  </a:cubicBezTo>
                  <a:cubicBezTo>
                    <a:pt x="247" y="155"/>
                    <a:pt x="239" y="116"/>
                    <a:pt x="221" y="85"/>
                  </a:cubicBezTo>
                  <a:cubicBezTo>
                    <a:pt x="201" y="51"/>
                    <a:pt x="170" y="26"/>
                    <a:pt x="130" y="12"/>
                  </a:cubicBezTo>
                  <a:cubicBezTo>
                    <a:pt x="110" y="4"/>
                    <a:pt x="88" y="0"/>
                    <a:pt x="66" y="0"/>
                  </a:cubicBezTo>
                  <a:cubicBezTo>
                    <a:pt x="44" y="0"/>
                    <a:pt x="22" y="4"/>
                    <a:pt x="0" y="11"/>
                  </a:cubicBezTo>
                  <a:cubicBezTo>
                    <a:pt x="11" y="18"/>
                    <a:pt x="28" y="30"/>
                    <a:pt x="43" y="44"/>
                  </a:cubicBezTo>
                  <a:cubicBezTo>
                    <a:pt x="57" y="58"/>
                    <a:pt x="64" y="66"/>
                    <a:pt x="69" y="72"/>
                  </a:cubicBezTo>
                  <a:cubicBezTo>
                    <a:pt x="71" y="74"/>
                    <a:pt x="72" y="76"/>
                    <a:pt x="74" y="78"/>
                  </a:cubicBezTo>
                  <a:cubicBezTo>
                    <a:pt x="80" y="85"/>
                    <a:pt x="89" y="87"/>
                    <a:pt x="89" y="87"/>
                  </a:cubicBezTo>
                  <a:cubicBezTo>
                    <a:pt x="102" y="91"/>
                    <a:pt x="102" y="91"/>
                    <a:pt x="102" y="91"/>
                  </a:cubicBezTo>
                  <a:cubicBezTo>
                    <a:pt x="102" y="91"/>
                    <a:pt x="102" y="91"/>
                    <a:pt x="102" y="91"/>
                  </a:cubicBezTo>
                  <a:cubicBezTo>
                    <a:pt x="143" y="106"/>
                    <a:pt x="164" y="140"/>
                    <a:pt x="159" y="185"/>
                  </a:cubicBezTo>
                  <a:cubicBezTo>
                    <a:pt x="154" y="230"/>
                    <a:pt x="133" y="268"/>
                    <a:pt x="96" y="302"/>
                  </a:cubicBezTo>
                  <a:cubicBezTo>
                    <a:pt x="70" y="326"/>
                    <a:pt x="40" y="345"/>
                    <a:pt x="5" y="362"/>
                  </a:cubicBezTo>
                  <a:cubicBezTo>
                    <a:pt x="18" y="365"/>
                    <a:pt x="34" y="367"/>
                    <a:pt x="53" y="367"/>
                  </a:cubicBezTo>
                  <a:cubicBezTo>
                    <a:pt x="53" y="367"/>
                    <a:pt x="53" y="367"/>
                    <a:pt x="53" y="367"/>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561" name="Google Shape;1561;p49"/>
          <p:cNvGrpSpPr/>
          <p:nvPr/>
        </p:nvGrpSpPr>
        <p:grpSpPr>
          <a:xfrm>
            <a:off x="6524582" y="2257496"/>
            <a:ext cx="443283" cy="445620"/>
            <a:chOff x="6931035" y="3184144"/>
            <a:chExt cx="716128" cy="719903"/>
          </a:xfrm>
        </p:grpSpPr>
        <p:sp>
          <p:nvSpPr>
            <p:cNvPr id="1562" name="Google Shape;1562;p49"/>
            <p:cNvSpPr/>
            <p:nvPr/>
          </p:nvSpPr>
          <p:spPr>
            <a:xfrm>
              <a:off x="7304099" y="3430106"/>
              <a:ext cx="343064" cy="228463"/>
            </a:xfrm>
            <a:custGeom>
              <a:avLst/>
              <a:gdLst/>
              <a:ahLst/>
              <a:cxnLst/>
              <a:rect l="l" t="t" r="r" b="b"/>
              <a:pathLst>
                <a:path w="590" h="391" extrusionOk="0">
                  <a:moveTo>
                    <a:pt x="507" y="0"/>
                  </a:moveTo>
                  <a:cubicBezTo>
                    <a:pt x="196" y="0"/>
                    <a:pt x="196" y="0"/>
                    <a:pt x="196" y="0"/>
                  </a:cubicBezTo>
                  <a:cubicBezTo>
                    <a:pt x="194" y="0"/>
                    <a:pt x="192" y="0"/>
                    <a:pt x="191" y="2"/>
                  </a:cubicBezTo>
                  <a:cubicBezTo>
                    <a:pt x="2" y="190"/>
                    <a:pt x="2" y="190"/>
                    <a:pt x="2" y="190"/>
                  </a:cubicBezTo>
                  <a:cubicBezTo>
                    <a:pt x="0" y="193"/>
                    <a:pt x="0" y="197"/>
                    <a:pt x="2" y="200"/>
                  </a:cubicBezTo>
                  <a:cubicBezTo>
                    <a:pt x="191" y="389"/>
                    <a:pt x="191" y="389"/>
                    <a:pt x="191" y="389"/>
                  </a:cubicBezTo>
                  <a:cubicBezTo>
                    <a:pt x="192" y="390"/>
                    <a:pt x="194" y="391"/>
                    <a:pt x="196" y="391"/>
                  </a:cubicBezTo>
                  <a:cubicBezTo>
                    <a:pt x="507" y="391"/>
                    <a:pt x="507" y="391"/>
                    <a:pt x="507" y="391"/>
                  </a:cubicBezTo>
                  <a:cubicBezTo>
                    <a:pt x="553" y="391"/>
                    <a:pt x="590" y="353"/>
                    <a:pt x="590" y="307"/>
                  </a:cubicBezTo>
                  <a:cubicBezTo>
                    <a:pt x="590" y="83"/>
                    <a:pt x="590" y="83"/>
                    <a:pt x="590" y="83"/>
                  </a:cubicBezTo>
                  <a:cubicBezTo>
                    <a:pt x="590" y="37"/>
                    <a:pt x="553" y="0"/>
                    <a:pt x="507"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63" name="Google Shape;1563;p49"/>
            <p:cNvSpPr/>
            <p:nvPr/>
          </p:nvSpPr>
          <p:spPr>
            <a:xfrm>
              <a:off x="6931035" y="3430106"/>
              <a:ext cx="343548" cy="228463"/>
            </a:xfrm>
            <a:custGeom>
              <a:avLst/>
              <a:gdLst/>
              <a:ahLst/>
              <a:cxnLst/>
              <a:rect l="l" t="t" r="r" b="b"/>
              <a:pathLst>
                <a:path w="591" h="391" extrusionOk="0">
                  <a:moveTo>
                    <a:pt x="84" y="0"/>
                  </a:moveTo>
                  <a:cubicBezTo>
                    <a:pt x="38" y="0"/>
                    <a:pt x="0" y="37"/>
                    <a:pt x="0" y="83"/>
                  </a:cubicBezTo>
                  <a:cubicBezTo>
                    <a:pt x="0" y="307"/>
                    <a:pt x="0" y="307"/>
                    <a:pt x="0" y="307"/>
                  </a:cubicBezTo>
                  <a:cubicBezTo>
                    <a:pt x="0" y="353"/>
                    <a:pt x="38" y="391"/>
                    <a:pt x="84" y="391"/>
                  </a:cubicBezTo>
                  <a:cubicBezTo>
                    <a:pt x="395" y="391"/>
                    <a:pt x="395" y="391"/>
                    <a:pt x="395" y="391"/>
                  </a:cubicBezTo>
                  <a:cubicBezTo>
                    <a:pt x="396" y="391"/>
                    <a:pt x="398" y="390"/>
                    <a:pt x="399" y="389"/>
                  </a:cubicBezTo>
                  <a:cubicBezTo>
                    <a:pt x="588" y="200"/>
                    <a:pt x="588" y="200"/>
                    <a:pt x="588" y="200"/>
                  </a:cubicBezTo>
                  <a:cubicBezTo>
                    <a:pt x="591" y="197"/>
                    <a:pt x="591" y="193"/>
                    <a:pt x="588" y="190"/>
                  </a:cubicBezTo>
                  <a:cubicBezTo>
                    <a:pt x="399" y="2"/>
                    <a:pt x="399" y="2"/>
                    <a:pt x="399" y="2"/>
                  </a:cubicBezTo>
                  <a:cubicBezTo>
                    <a:pt x="398" y="0"/>
                    <a:pt x="396" y="0"/>
                    <a:pt x="395" y="0"/>
                  </a:cubicBezTo>
                  <a:lnTo>
                    <a:pt x="84" y="0"/>
                  </a:ln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64" name="Google Shape;1564;p49"/>
            <p:cNvSpPr/>
            <p:nvPr/>
          </p:nvSpPr>
          <p:spPr>
            <a:xfrm>
              <a:off x="7175631" y="3184144"/>
              <a:ext cx="227419" cy="345369"/>
            </a:xfrm>
            <a:custGeom>
              <a:avLst/>
              <a:gdLst/>
              <a:ahLst/>
              <a:cxnLst/>
              <a:rect l="l" t="t" r="r" b="b"/>
              <a:pathLst>
                <a:path w="391" h="591" extrusionOk="0">
                  <a:moveTo>
                    <a:pt x="307" y="0"/>
                  </a:moveTo>
                  <a:cubicBezTo>
                    <a:pt x="84" y="0"/>
                    <a:pt x="84" y="0"/>
                    <a:pt x="84" y="0"/>
                  </a:cubicBezTo>
                  <a:cubicBezTo>
                    <a:pt x="37" y="0"/>
                    <a:pt x="0" y="38"/>
                    <a:pt x="0" y="84"/>
                  </a:cubicBezTo>
                  <a:cubicBezTo>
                    <a:pt x="0" y="395"/>
                    <a:pt x="0" y="395"/>
                    <a:pt x="0" y="395"/>
                  </a:cubicBezTo>
                  <a:cubicBezTo>
                    <a:pt x="0" y="396"/>
                    <a:pt x="1" y="398"/>
                    <a:pt x="2" y="399"/>
                  </a:cubicBezTo>
                  <a:cubicBezTo>
                    <a:pt x="191" y="588"/>
                    <a:pt x="191" y="588"/>
                    <a:pt x="191" y="588"/>
                  </a:cubicBezTo>
                  <a:cubicBezTo>
                    <a:pt x="193" y="591"/>
                    <a:pt x="198" y="591"/>
                    <a:pt x="200" y="588"/>
                  </a:cubicBezTo>
                  <a:cubicBezTo>
                    <a:pt x="389" y="399"/>
                    <a:pt x="389" y="399"/>
                    <a:pt x="389" y="399"/>
                  </a:cubicBezTo>
                  <a:cubicBezTo>
                    <a:pt x="390" y="398"/>
                    <a:pt x="391" y="396"/>
                    <a:pt x="391" y="395"/>
                  </a:cubicBezTo>
                  <a:cubicBezTo>
                    <a:pt x="391" y="84"/>
                    <a:pt x="391" y="84"/>
                    <a:pt x="391" y="84"/>
                  </a:cubicBezTo>
                  <a:cubicBezTo>
                    <a:pt x="391" y="38"/>
                    <a:pt x="354" y="0"/>
                    <a:pt x="307" y="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65" name="Google Shape;1565;p49"/>
            <p:cNvSpPr/>
            <p:nvPr/>
          </p:nvSpPr>
          <p:spPr>
            <a:xfrm>
              <a:off x="7175631" y="3558678"/>
              <a:ext cx="227419" cy="345369"/>
            </a:xfrm>
            <a:custGeom>
              <a:avLst/>
              <a:gdLst/>
              <a:ahLst/>
              <a:cxnLst/>
              <a:rect l="l" t="t" r="r" b="b"/>
              <a:pathLst>
                <a:path w="391" h="591" extrusionOk="0">
                  <a:moveTo>
                    <a:pt x="84" y="591"/>
                  </a:moveTo>
                  <a:cubicBezTo>
                    <a:pt x="307" y="591"/>
                    <a:pt x="307" y="591"/>
                    <a:pt x="307" y="591"/>
                  </a:cubicBezTo>
                  <a:cubicBezTo>
                    <a:pt x="354" y="591"/>
                    <a:pt x="391" y="553"/>
                    <a:pt x="391" y="507"/>
                  </a:cubicBezTo>
                  <a:cubicBezTo>
                    <a:pt x="391" y="197"/>
                    <a:pt x="391" y="197"/>
                    <a:pt x="391" y="197"/>
                  </a:cubicBezTo>
                  <a:cubicBezTo>
                    <a:pt x="391" y="195"/>
                    <a:pt x="390" y="193"/>
                    <a:pt x="389" y="192"/>
                  </a:cubicBezTo>
                  <a:cubicBezTo>
                    <a:pt x="200" y="3"/>
                    <a:pt x="200" y="3"/>
                    <a:pt x="200" y="3"/>
                  </a:cubicBezTo>
                  <a:cubicBezTo>
                    <a:pt x="198" y="0"/>
                    <a:pt x="193" y="0"/>
                    <a:pt x="191" y="3"/>
                  </a:cubicBezTo>
                  <a:cubicBezTo>
                    <a:pt x="2" y="192"/>
                    <a:pt x="2" y="192"/>
                    <a:pt x="2" y="192"/>
                  </a:cubicBezTo>
                  <a:cubicBezTo>
                    <a:pt x="1" y="193"/>
                    <a:pt x="0" y="195"/>
                    <a:pt x="0" y="197"/>
                  </a:cubicBezTo>
                  <a:cubicBezTo>
                    <a:pt x="0" y="507"/>
                    <a:pt x="0" y="507"/>
                    <a:pt x="0" y="507"/>
                  </a:cubicBezTo>
                  <a:cubicBezTo>
                    <a:pt x="0" y="553"/>
                    <a:pt x="37" y="591"/>
                    <a:pt x="84" y="59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566" name="Google Shape;1566;p49"/>
          <p:cNvGrpSpPr/>
          <p:nvPr/>
        </p:nvGrpSpPr>
        <p:grpSpPr>
          <a:xfrm>
            <a:off x="5833276" y="2257448"/>
            <a:ext cx="445727" cy="445714"/>
            <a:chOff x="5846429" y="3184067"/>
            <a:chExt cx="720076" cy="720055"/>
          </a:xfrm>
        </p:grpSpPr>
        <p:sp>
          <p:nvSpPr>
            <p:cNvPr id="1567" name="Google Shape;1567;p49"/>
            <p:cNvSpPr/>
            <p:nvPr/>
          </p:nvSpPr>
          <p:spPr>
            <a:xfrm>
              <a:off x="6207893" y="3184067"/>
              <a:ext cx="355998" cy="422879"/>
            </a:xfrm>
            <a:custGeom>
              <a:avLst/>
              <a:gdLst/>
              <a:ahLst/>
              <a:cxnLst/>
              <a:rect l="l" t="t" r="r" b="b"/>
              <a:pathLst>
                <a:path w="540" h="642" extrusionOk="0">
                  <a:moveTo>
                    <a:pt x="473" y="593"/>
                  </a:moveTo>
                  <a:cubicBezTo>
                    <a:pt x="536" y="545"/>
                    <a:pt x="540" y="487"/>
                    <a:pt x="540" y="480"/>
                  </a:cubicBezTo>
                  <a:cubicBezTo>
                    <a:pt x="507" y="208"/>
                    <a:pt x="276" y="2"/>
                    <a:pt x="0" y="0"/>
                  </a:cubicBezTo>
                  <a:cubicBezTo>
                    <a:pt x="24" y="14"/>
                    <a:pt x="46" y="33"/>
                    <a:pt x="64" y="57"/>
                  </a:cubicBezTo>
                  <a:cubicBezTo>
                    <a:pt x="117" y="125"/>
                    <a:pt x="119" y="216"/>
                    <a:pt x="119" y="220"/>
                  </a:cubicBezTo>
                  <a:cubicBezTo>
                    <a:pt x="119" y="425"/>
                    <a:pt x="119" y="425"/>
                    <a:pt x="119" y="425"/>
                  </a:cubicBezTo>
                  <a:cubicBezTo>
                    <a:pt x="337" y="425"/>
                    <a:pt x="337" y="425"/>
                    <a:pt x="337" y="425"/>
                  </a:cubicBezTo>
                  <a:cubicBezTo>
                    <a:pt x="337" y="642"/>
                    <a:pt x="337" y="642"/>
                    <a:pt x="337" y="642"/>
                  </a:cubicBezTo>
                  <a:cubicBezTo>
                    <a:pt x="365" y="640"/>
                    <a:pt x="425" y="630"/>
                    <a:pt x="473" y="593"/>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68" name="Google Shape;1568;p49"/>
            <p:cNvSpPr/>
            <p:nvPr/>
          </p:nvSpPr>
          <p:spPr>
            <a:xfrm>
              <a:off x="5846429" y="3186676"/>
              <a:ext cx="423253" cy="355759"/>
            </a:xfrm>
            <a:custGeom>
              <a:avLst/>
              <a:gdLst/>
              <a:ahLst/>
              <a:cxnLst/>
              <a:rect l="l" t="t" r="r" b="b"/>
              <a:pathLst>
                <a:path w="642" h="540" extrusionOk="0">
                  <a:moveTo>
                    <a:pt x="480" y="0"/>
                  </a:moveTo>
                  <a:cubicBezTo>
                    <a:pt x="207" y="33"/>
                    <a:pt x="1" y="265"/>
                    <a:pt x="0" y="540"/>
                  </a:cubicBezTo>
                  <a:cubicBezTo>
                    <a:pt x="13" y="516"/>
                    <a:pt x="32" y="495"/>
                    <a:pt x="56" y="476"/>
                  </a:cubicBezTo>
                  <a:cubicBezTo>
                    <a:pt x="125" y="423"/>
                    <a:pt x="215" y="421"/>
                    <a:pt x="219" y="421"/>
                  </a:cubicBezTo>
                  <a:cubicBezTo>
                    <a:pt x="425" y="421"/>
                    <a:pt x="425" y="421"/>
                    <a:pt x="425" y="421"/>
                  </a:cubicBezTo>
                  <a:cubicBezTo>
                    <a:pt x="425" y="203"/>
                    <a:pt x="425" y="203"/>
                    <a:pt x="425" y="203"/>
                  </a:cubicBezTo>
                  <a:cubicBezTo>
                    <a:pt x="642" y="203"/>
                    <a:pt x="642" y="203"/>
                    <a:pt x="642" y="203"/>
                  </a:cubicBezTo>
                  <a:cubicBezTo>
                    <a:pt x="639" y="176"/>
                    <a:pt x="629" y="115"/>
                    <a:pt x="593" y="68"/>
                  </a:cubicBezTo>
                  <a:cubicBezTo>
                    <a:pt x="544" y="4"/>
                    <a:pt x="486" y="1"/>
                    <a:pt x="480" y="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69" name="Google Shape;1569;p49"/>
            <p:cNvSpPr/>
            <p:nvPr/>
          </p:nvSpPr>
          <p:spPr>
            <a:xfrm>
              <a:off x="5849043" y="3481007"/>
              <a:ext cx="355998" cy="423115"/>
            </a:xfrm>
            <a:custGeom>
              <a:avLst/>
              <a:gdLst/>
              <a:ahLst/>
              <a:cxnLst/>
              <a:rect l="l" t="t" r="r" b="b"/>
              <a:pathLst>
                <a:path w="540" h="642" extrusionOk="0">
                  <a:moveTo>
                    <a:pt x="476" y="586"/>
                  </a:moveTo>
                  <a:cubicBezTo>
                    <a:pt x="423" y="517"/>
                    <a:pt x="421" y="426"/>
                    <a:pt x="421" y="423"/>
                  </a:cubicBezTo>
                  <a:cubicBezTo>
                    <a:pt x="421" y="217"/>
                    <a:pt x="421" y="217"/>
                    <a:pt x="421" y="217"/>
                  </a:cubicBezTo>
                  <a:cubicBezTo>
                    <a:pt x="203" y="217"/>
                    <a:pt x="203" y="217"/>
                    <a:pt x="203" y="217"/>
                  </a:cubicBezTo>
                  <a:cubicBezTo>
                    <a:pt x="203" y="0"/>
                    <a:pt x="203" y="0"/>
                    <a:pt x="203" y="0"/>
                  </a:cubicBezTo>
                  <a:cubicBezTo>
                    <a:pt x="175" y="2"/>
                    <a:pt x="114" y="12"/>
                    <a:pt x="67" y="49"/>
                  </a:cubicBezTo>
                  <a:cubicBezTo>
                    <a:pt x="4" y="97"/>
                    <a:pt x="0" y="155"/>
                    <a:pt x="0" y="162"/>
                  </a:cubicBezTo>
                  <a:cubicBezTo>
                    <a:pt x="32" y="434"/>
                    <a:pt x="264" y="641"/>
                    <a:pt x="540" y="642"/>
                  </a:cubicBezTo>
                  <a:cubicBezTo>
                    <a:pt x="516" y="628"/>
                    <a:pt x="494" y="610"/>
                    <a:pt x="476" y="586"/>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70" name="Google Shape;1570;p49"/>
            <p:cNvSpPr/>
            <p:nvPr/>
          </p:nvSpPr>
          <p:spPr>
            <a:xfrm>
              <a:off x="6143252" y="3545755"/>
              <a:ext cx="423253" cy="355759"/>
            </a:xfrm>
            <a:custGeom>
              <a:avLst/>
              <a:gdLst/>
              <a:ahLst/>
              <a:cxnLst/>
              <a:rect l="l" t="t" r="r" b="b"/>
              <a:pathLst>
                <a:path w="642" h="540" extrusionOk="0">
                  <a:moveTo>
                    <a:pt x="423" y="119"/>
                  </a:moveTo>
                  <a:cubicBezTo>
                    <a:pt x="217" y="119"/>
                    <a:pt x="217" y="119"/>
                    <a:pt x="217" y="119"/>
                  </a:cubicBezTo>
                  <a:cubicBezTo>
                    <a:pt x="217" y="337"/>
                    <a:pt x="217" y="337"/>
                    <a:pt x="217" y="337"/>
                  </a:cubicBezTo>
                  <a:cubicBezTo>
                    <a:pt x="0" y="337"/>
                    <a:pt x="0" y="337"/>
                    <a:pt x="0" y="337"/>
                  </a:cubicBezTo>
                  <a:cubicBezTo>
                    <a:pt x="3" y="365"/>
                    <a:pt x="12" y="425"/>
                    <a:pt x="49" y="473"/>
                  </a:cubicBezTo>
                  <a:cubicBezTo>
                    <a:pt x="98" y="536"/>
                    <a:pt x="156" y="540"/>
                    <a:pt x="162" y="540"/>
                  </a:cubicBezTo>
                  <a:cubicBezTo>
                    <a:pt x="435" y="507"/>
                    <a:pt x="641" y="275"/>
                    <a:pt x="642" y="0"/>
                  </a:cubicBezTo>
                  <a:cubicBezTo>
                    <a:pt x="629" y="24"/>
                    <a:pt x="610" y="45"/>
                    <a:pt x="586" y="64"/>
                  </a:cubicBezTo>
                  <a:cubicBezTo>
                    <a:pt x="517" y="117"/>
                    <a:pt x="427" y="119"/>
                    <a:pt x="423" y="119"/>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571" name="Google Shape;1571;p49"/>
          <p:cNvGrpSpPr/>
          <p:nvPr/>
        </p:nvGrpSpPr>
        <p:grpSpPr>
          <a:xfrm>
            <a:off x="2520481" y="2257393"/>
            <a:ext cx="303698" cy="445825"/>
            <a:chOff x="655600" y="3183978"/>
            <a:chExt cx="490627" cy="720234"/>
          </a:xfrm>
        </p:grpSpPr>
        <p:sp>
          <p:nvSpPr>
            <p:cNvPr id="1572" name="Google Shape;1572;p49"/>
            <p:cNvSpPr/>
            <p:nvPr/>
          </p:nvSpPr>
          <p:spPr>
            <a:xfrm>
              <a:off x="781315" y="3461564"/>
              <a:ext cx="274086" cy="162243"/>
            </a:xfrm>
            <a:custGeom>
              <a:avLst/>
              <a:gdLst/>
              <a:ahLst/>
              <a:cxnLst/>
              <a:rect l="l" t="t" r="r" b="b"/>
              <a:pathLst>
                <a:path w="513" h="302" extrusionOk="0">
                  <a:moveTo>
                    <a:pt x="447" y="170"/>
                  </a:moveTo>
                  <a:cubicBezTo>
                    <a:pt x="454" y="167"/>
                    <a:pt x="462" y="168"/>
                    <a:pt x="468" y="172"/>
                  </a:cubicBezTo>
                  <a:cubicBezTo>
                    <a:pt x="474" y="175"/>
                    <a:pt x="478" y="182"/>
                    <a:pt x="479" y="189"/>
                  </a:cubicBezTo>
                  <a:cubicBezTo>
                    <a:pt x="511" y="137"/>
                    <a:pt x="511" y="137"/>
                    <a:pt x="511" y="137"/>
                  </a:cubicBezTo>
                  <a:cubicBezTo>
                    <a:pt x="513" y="133"/>
                    <a:pt x="511" y="127"/>
                    <a:pt x="507" y="125"/>
                  </a:cubicBezTo>
                  <a:cubicBezTo>
                    <a:pt x="466" y="104"/>
                    <a:pt x="418" y="87"/>
                    <a:pt x="363" y="73"/>
                  </a:cubicBezTo>
                  <a:cubicBezTo>
                    <a:pt x="339" y="68"/>
                    <a:pt x="220" y="38"/>
                    <a:pt x="197" y="31"/>
                  </a:cubicBezTo>
                  <a:cubicBezTo>
                    <a:pt x="153" y="20"/>
                    <a:pt x="118" y="10"/>
                    <a:pt x="89" y="1"/>
                  </a:cubicBezTo>
                  <a:cubicBezTo>
                    <a:pt x="85" y="0"/>
                    <a:pt x="80" y="2"/>
                    <a:pt x="78" y="6"/>
                  </a:cubicBezTo>
                  <a:cubicBezTo>
                    <a:pt x="55" y="75"/>
                    <a:pt x="55" y="75"/>
                    <a:pt x="55" y="75"/>
                  </a:cubicBezTo>
                  <a:cubicBezTo>
                    <a:pt x="54" y="76"/>
                    <a:pt x="51" y="78"/>
                    <a:pt x="49" y="77"/>
                  </a:cubicBezTo>
                  <a:cubicBezTo>
                    <a:pt x="45" y="76"/>
                    <a:pt x="41" y="74"/>
                    <a:pt x="39" y="69"/>
                  </a:cubicBezTo>
                  <a:cubicBezTo>
                    <a:pt x="38" y="67"/>
                    <a:pt x="38" y="64"/>
                    <a:pt x="37" y="61"/>
                  </a:cubicBezTo>
                  <a:cubicBezTo>
                    <a:pt x="35" y="52"/>
                    <a:pt x="27" y="48"/>
                    <a:pt x="19" y="53"/>
                  </a:cubicBezTo>
                  <a:cubicBezTo>
                    <a:pt x="12" y="58"/>
                    <a:pt x="7" y="66"/>
                    <a:pt x="4" y="74"/>
                  </a:cubicBezTo>
                  <a:cubicBezTo>
                    <a:pt x="1" y="83"/>
                    <a:pt x="0" y="93"/>
                    <a:pt x="3" y="101"/>
                  </a:cubicBezTo>
                  <a:cubicBezTo>
                    <a:pt x="6" y="109"/>
                    <a:pt x="15" y="111"/>
                    <a:pt x="22" y="106"/>
                  </a:cubicBezTo>
                  <a:cubicBezTo>
                    <a:pt x="24" y="104"/>
                    <a:pt x="26" y="102"/>
                    <a:pt x="29" y="100"/>
                  </a:cubicBezTo>
                  <a:cubicBezTo>
                    <a:pt x="33" y="97"/>
                    <a:pt x="37" y="98"/>
                    <a:pt x="41" y="100"/>
                  </a:cubicBezTo>
                  <a:cubicBezTo>
                    <a:pt x="44" y="101"/>
                    <a:pt x="44" y="103"/>
                    <a:pt x="45" y="106"/>
                  </a:cubicBezTo>
                  <a:cubicBezTo>
                    <a:pt x="20" y="179"/>
                    <a:pt x="20" y="179"/>
                    <a:pt x="20" y="179"/>
                  </a:cubicBezTo>
                  <a:cubicBezTo>
                    <a:pt x="18" y="183"/>
                    <a:pt x="21" y="188"/>
                    <a:pt x="25" y="189"/>
                  </a:cubicBezTo>
                  <a:cubicBezTo>
                    <a:pt x="53" y="198"/>
                    <a:pt x="81" y="206"/>
                    <a:pt x="111" y="214"/>
                  </a:cubicBezTo>
                  <a:cubicBezTo>
                    <a:pt x="135" y="220"/>
                    <a:pt x="278" y="256"/>
                    <a:pt x="301" y="261"/>
                  </a:cubicBezTo>
                  <a:cubicBezTo>
                    <a:pt x="346" y="272"/>
                    <a:pt x="380" y="285"/>
                    <a:pt x="404" y="299"/>
                  </a:cubicBezTo>
                  <a:cubicBezTo>
                    <a:pt x="408" y="302"/>
                    <a:pt x="414" y="300"/>
                    <a:pt x="416" y="296"/>
                  </a:cubicBezTo>
                  <a:cubicBezTo>
                    <a:pt x="446" y="245"/>
                    <a:pt x="446" y="245"/>
                    <a:pt x="446" y="245"/>
                  </a:cubicBezTo>
                  <a:cubicBezTo>
                    <a:pt x="439" y="248"/>
                    <a:pt x="432" y="247"/>
                    <a:pt x="425" y="243"/>
                  </a:cubicBezTo>
                  <a:cubicBezTo>
                    <a:pt x="419" y="240"/>
                    <a:pt x="415" y="234"/>
                    <a:pt x="414" y="226"/>
                  </a:cubicBezTo>
                  <a:cubicBezTo>
                    <a:pt x="412" y="216"/>
                    <a:pt x="415" y="204"/>
                    <a:pt x="422" y="193"/>
                  </a:cubicBezTo>
                  <a:cubicBezTo>
                    <a:pt x="428" y="182"/>
                    <a:pt x="437" y="173"/>
                    <a:pt x="447" y="17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73" name="Google Shape;1573;p49"/>
            <p:cNvSpPr/>
            <p:nvPr/>
          </p:nvSpPr>
          <p:spPr>
            <a:xfrm>
              <a:off x="850087" y="3183978"/>
              <a:ext cx="259850" cy="244775"/>
            </a:xfrm>
            <a:custGeom>
              <a:avLst/>
              <a:gdLst/>
              <a:ahLst/>
              <a:cxnLst/>
              <a:rect l="l" t="t" r="r" b="b"/>
              <a:pathLst>
                <a:path w="486" h="456" extrusionOk="0">
                  <a:moveTo>
                    <a:pt x="0" y="212"/>
                  </a:moveTo>
                  <a:cubicBezTo>
                    <a:pt x="4" y="206"/>
                    <a:pt x="11" y="203"/>
                    <a:pt x="18" y="203"/>
                  </a:cubicBezTo>
                  <a:cubicBezTo>
                    <a:pt x="26" y="203"/>
                    <a:pt x="32" y="206"/>
                    <a:pt x="37" y="212"/>
                  </a:cubicBezTo>
                  <a:cubicBezTo>
                    <a:pt x="44" y="220"/>
                    <a:pt x="48" y="232"/>
                    <a:pt x="47" y="245"/>
                  </a:cubicBezTo>
                  <a:cubicBezTo>
                    <a:pt x="48" y="258"/>
                    <a:pt x="44" y="269"/>
                    <a:pt x="37" y="277"/>
                  </a:cubicBezTo>
                  <a:cubicBezTo>
                    <a:pt x="32" y="283"/>
                    <a:pt x="26" y="286"/>
                    <a:pt x="18" y="286"/>
                  </a:cubicBezTo>
                  <a:cubicBezTo>
                    <a:pt x="11" y="286"/>
                    <a:pt x="4" y="283"/>
                    <a:pt x="0" y="277"/>
                  </a:cubicBezTo>
                  <a:cubicBezTo>
                    <a:pt x="0" y="331"/>
                    <a:pt x="0" y="331"/>
                    <a:pt x="0" y="331"/>
                  </a:cubicBezTo>
                  <a:cubicBezTo>
                    <a:pt x="0" y="336"/>
                    <a:pt x="4" y="340"/>
                    <a:pt x="9" y="340"/>
                  </a:cubicBezTo>
                  <a:cubicBezTo>
                    <a:pt x="31" y="337"/>
                    <a:pt x="55" y="336"/>
                    <a:pt x="83" y="336"/>
                  </a:cubicBezTo>
                  <a:cubicBezTo>
                    <a:pt x="202" y="336"/>
                    <a:pt x="321" y="425"/>
                    <a:pt x="321" y="425"/>
                  </a:cubicBezTo>
                  <a:cubicBezTo>
                    <a:pt x="368" y="456"/>
                    <a:pt x="397" y="454"/>
                    <a:pt x="436" y="417"/>
                  </a:cubicBezTo>
                  <a:cubicBezTo>
                    <a:pt x="436" y="417"/>
                    <a:pt x="486" y="374"/>
                    <a:pt x="486" y="334"/>
                  </a:cubicBezTo>
                  <a:cubicBezTo>
                    <a:pt x="486" y="273"/>
                    <a:pt x="343" y="186"/>
                    <a:pt x="190" y="155"/>
                  </a:cubicBezTo>
                  <a:cubicBezTo>
                    <a:pt x="190" y="49"/>
                    <a:pt x="190" y="49"/>
                    <a:pt x="190" y="49"/>
                  </a:cubicBezTo>
                  <a:cubicBezTo>
                    <a:pt x="190" y="22"/>
                    <a:pt x="163" y="0"/>
                    <a:pt x="130" y="0"/>
                  </a:cubicBezTo>
                  <a:cubicBezTo>
                    <a:pt x="60" y="0"/>
                    <a:pt x="60" y="0"/>
                    <a:pt x="60" y="0"/>
                  </a:cubicBezTo>
                  <a:cubicBezTo>
                    <a:pt x="27" y="0"/>
                    <a:pt x="0" y="22"/>
                    <a:pt x="0" y="49"/>
                  </a:cubicBezTo>
                  <a:cubicBezTo>
                    <a:pt x="0" y="148"/>
                    <a:pt x="0" y="148"/>
                    <a:pt x="0" y="148"/>
                  </a:cubicBezTo>
                  <a:cubicBezTo>
                    <a:pt x="0" y="148"/>
                    <a:pt x="0" y="148"/>
                    <a:pt x="0" y="148"/>
                  </a:cubicBezTo>
                  <a:lnTo>
                    <a:pt x="0" y="212"/>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74" name="Google Shape;1574;p49"/>
            <p:cNvSpPr/>
            <p:nvPr/>
          </p:nvSpPr>
          <p:spPr>
            <a:xfrm>
              <a:off x="655600" y="3264496"/>
              <a:ext cx="213333" cy="294294"/>
            </a:xfrm>
            <a:custGeom>
              <a:avLst/>
              <a:gdLst/>
              <a:ahLst/>
              <a:cxnLst/>
              <a:rect l="l" t="t" r="r" b="b"/>
              <a:pathLst>
                <a:path w="399" h="548" extrusionOk="0">
                  <a:moveTo>
                    <a:pt x="242" y="541"/>
                  </a:moveTo>
                  <a:cubicBezTo>
                    <a:pt x="262" y="483"/>
                    <a:pt x="262" y="483"/>
                    <a:pt x="262" y="483"/>
                  </a:cubicBezTo>
                  <a:cubicBezTo>
                    <a:pt x="255" y="488"/>
                    <a:pt x="248" y="489"/>
                    <a:pt x="241" y="486"/>
                  </a:cubicBezTo>
                  <a:cubicBezTo>
                    <a:pt x="234" y="484"/>
                    <a:pt x="229" y="479"/>
                    <a:pt x="226" y="472"/>
                  </a:cubicBezTo>
                  <a:cubicBezTo>
                    <a:pt x="222" y="462"/>
                    <a:pt x="223" y="450"/>
                    <a:pt x="227" y="437"/>
                  </a:cubicBezTo>
                  <a:cubicBezTo>
                    <a:pt x="231" y="425"/>
                    <a:pt x="238" y="415"/>
                    <a:pt x="247" y="410"/>
                  </a:cubicBezTo>
                  <a:cubicBezTo>
                    <a:pt x="254" y="406"/>
                    <a:pt x="261" y="405"/>
                    <a:pt x="268" y="407"/>
                  </a:cubicBezTo>
                  <a:cubicBezTo>
                    <a:pt x="275" y="409"/>
                    <a:pt x="280" y="415"/>
                    <a:pt x="283" y="422"/>
                  </a:cubicBezTo>
                  <a:cubicBezTo>
                    <a:pt x="301" y="369"/>
                    <a:pt x="301" y="369"/>
                    <a:pt x="301" y="369"/>
                  </a:cubicBezTo>
                  <a:cubicBezTo>
                    <a:pt x="302" y="364"/>
                    <a:pt x="300" y="359"/>
                    <a:pt x="296" y="358"/>
                  </a:cubicBezTo>
                  <a:cubicBezTo>
                    <a:pt x="238" y="335"/>
                    <a:pt x="219" y="315"/>
                    <a:pt x="219" y="287"/>
                  </a:cubicBezTo>
                  <a:cubicBezTo>
                    <a:pt x="219" y="250"/>
                    <a:pt x="254" y="211"/>
                    <a:pt x="343" y="194"/>
                  </a:cubicBezTo>
                  <a:cubicBezTo>
                    <a:pt x="347" y="193"/>
                    <a:pt x="350" y="190"/>
                    <a:pt x="350" y="186"/>
                  </a:cubicBezTo>
                  <a:cubicBezTo>
                    <a:pt x="350" y="111"/>
                    <a:pt x="350" y="111"/>
                    <a:pt x="350" y="111"/>
                  </a:cubicBezTo>
                  <a:cubicBezTo>
                    <a:pt x="351" y="109"/>
                    <a:pt x="353" y="107"/>
                    <a:pt x="355" y="107"/>
                  </a:cubicBezTo>
                  <a:cubicBezTo>
                    <a:pt x="360" y="106"/>
                    <a:pt x="364" y="107"/>
                    <a:pt x="367" y="111"/>
                  </a:cubicBezTo>
                  <a:cubicBezTo>
                    <a:pt x="369" y="113"/>
                    <a:pt x="370" y="116"/>
                    <a:pt x="371" y="118"/>
                  </a:cubicBezTo>
                  <a:cubicBezTo>
                    <a:pt x="376" y="126"/>
                    <a:pt x="385" y="127"/>
                    <a:pt x="391" y="120"/>
                  </a:cubicBezTo>
                  <a:cubicBezTo>
                    <a:pt x="397" y="113"/>
                    <a:pt x="399" y="104"/>
                    <a:pt x="399" y="95"/>
                  </a:cubicBezTo>
                  <a:cubicBezTo>
                    <a:pt x="399" y="86"/>
                    <a:pt x="397" y="76"/>
                    <a:pt x="391" y="69"/>
                  </a:cubicBezTo>
                  <a:cubicBezTo>
                    <a:pt x="385" y="63"/>
                    <a:pt x="376" y="63"/>
                    <a:pt x="371" y="71"/>
                  </a:cubicBezTo>
                  <a:cubicBezTo>
                    <a:pt x="370" y="73"/>
                    <a:pt x="369" y="76"/>
                    <a:pt x="367" y="78"/>
                  </a:cubicBezTo>
                  <a:cubicBezTo>
                    <a:pt x="364" y="83"/>
                    <a:pt x="360" y="83"/>
                    <a:pt x="355" y="83"/>
                  </a:cubicBezTo>
                  <a:cubicBezTo>
                    <a:pt x="353" y="82"/>
                    <a:pt x="351" y="80"/>
                    <a:pt x="350" y="78"/>
                  </a:cubicBezTo>
                  <a:cubicBezTo>
                    <a:pt x="350" y="9"/>
                    <a:pt x="350" y="9"/>
                    <a:pt x="350" y="9"/>
                  </a:cubicBezTo>
                  <a:cubicBezTo>
                    <a:pt x="350" y="4"/>
                    <a:pt x="346" y="0"/>
                    <a:pt x="341" y="1"/>
                  </a:cubicBezTo>
                  <a:cubicBezTo>
                    <a:pt x="117" y="30"/>
                    <a:pt x="0" y="150"/>
                    <a:pt x="0" y="292"/>
                  </a:cubicBezTo>
                  <a:cubicBezTo>
                    <a:pt x="0" y="428"/>
                    <a:pt x="100" y="499"/>
                    <a:pt x="231" y="546"/>
                  </a:cubicBezTo>
                  <a:cubicBezTo>
                    <a:pt x="236" y="548"/>
                    <a:pt x="240" y="546"/>
                    <a:pt x="242" y="54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75" name="Google Shape;1575;p49"/>
            <p:cNvSpPr/>
            <p:nvPr/>
          </p:nvSpPr>
          <p:spPr>
            <a:xfrm>
              <a:off x="673846" y="3654405"/>
              <a:ext cx="303960" cy="249807"/>
            </a:xfrm>
            <a:custGeom>
              <a:avLst/>
              <a:gdLst/>
              <a:ahLst/>
              <a:cxnLst/>
              <a:rect l="l" t="t" r="r" b="b"/>
              <a:pathLst>
                <a:path w="569" h="465" extrusionOk="0">
                  <a:moveTo>
                    <a:pt x="520" y="368"/>
                  </a:moveTo>
                  <a:cubicBezTo>
                    <a:pt x="520" y="233"/>
                    <a:pt x="520" y="233"/>
                    <a:pt x="520" y="233"/>
                  </a:cubicBezTo>
                  <a:cubicBezTo>
                    <a:pt x="521" y="231"/>
                    <a:pt x="523" y="229"/>
                    <a:pt x="525" y="229"/>
                  </a:cubicBezTo>
                  <a:cubicBezTo>
                    <a:pt x="530" y="229"/>
                    <a:pt x="534" y="229"/>
                    <a:pt x="537" y="233"/>
                  </a:cubicBezTo>
                  <a:cubicBezTo>
                    <a:pt x="539" y="236"/>
                    <a:pt x="540" y="238"/>
                    <a:pt x="542" y="241"/>
                  </a:cubicBezTo>
                  <a:cubicBezTo>
                    <a:pt x="546" y="248"/>
                    <a:pt x="556" y="249"/>
                    <a:pt x="561" y="242"/>
                  </a:cubicBezTo>
                  <a:cubicBezTo>
                    <a:pt x="567" y="236"/>
                    <a:pt x="569" y="226"/>
                    <a:pt x="569" y="217"/>
                  </a:cubicBezTo>
                  <a:cubicBezTo>
                    <a:pt x="569" y="208"/>
                    <a:pt x="567" y="199"/>
                    <a:pt x="561" y="192"/>
                  </a:cubicBezTo>
                  <a:cubicBezTo>
                    <a:pt x="556" y="185"/>
                    <a:pt x="546" y="186"/>
                    <a:pt x="542" y="194"/>
                  </a:cubicBezTo>
                  <a:cubicBezTo>
                    <a:pt x="540" y="196"/>
                    <a:pt x="539" y="199"/>
                    <a:pt x="537" y="201"/>
                  </a:cubicBezTo>
                  <a:cubicBezTo>
                    <a:pt x="534" y="205"/>
                    <a:pt x="530" y="205"/>
                    <a:pt x="525" y="205"/>
                  </a:cubicBezTo>
                  <a:cubicBezTo>
                    <a:pt x="523" y="205"/>
                    <a:pt x="521" y="203"/>
                    <a:pt x="520" y="201"/>
                  </a:cubicBezTo>
                  <a:cubicBezTo>
                    <a:pt x="520" y="133"/>
                    <a:pt x="520" y="133"/>
                    <a:pt x="520" y="133"/>
                  </a:cubicBezTo>
                  <a:cubicBezTo>
                    <a:pt x="520" y="128"/>
                    <a:pt x="516" y="124"/>
                    <a:pt x="511" y="124"/>
                  </a:cubicBezTo>
                  <a:cubicBezTo>
                    <a:pt x="489" y="127"/>
                    <a:pt x="464" y="129"/>
                    <a:pt x="436" y="129"/>
                  </a:cubicBezTo>
                  <a:cubicBezTo>
                    <a:pt x="317" y="129"/>
                    <a:pt x="154" y="29"/>
                    <a:pt x="154" y="29"/>
                  </a:cubicBezTo>
                  <a:cubicBezTo>
                    <a:pt x="110" y="0"/>
                    <a:pt x="67" y="8"/>
                    <a:pt x="30" y="51"/>
                  </a:cubicBezTo>
                  <a:cubicBezTo>
                    <a:pt x="30" y="51"/>
                    <a:pt x="0" y="88"/>
                    <a:pt x="0" y="130"/>
                  </a:cubicBezTo>
                  <a:cubicBezTo>
                    <a:pt x="0" y="194"/>
                    <a:pt x="169" y="278"/>
                    <a:pt x="330" y="309"/>
                  </a:cubicBezTo>
                  <a:cubicBezTo>
                    <a:pt x="330" y="416"/>
                    <a:pt x="330" y="416"/>
                    <a:pt x="330" y="416"/>
                  </a:cubicBezTo>
                  <a:cubicBezTo>
                    <a:pt x="330" y="443"/>
                    <a:pt x="357" y="465"/>
                    <a:pt x="390" y="465"/>
                  </a:cubicBezTo>
                  <a:cubicBezTo>
                    <a:pt x="460" y="465"/>
                    <a:pt x="460" y="465"/>
                    <a:pt x="460" y="465"/>
                  </a:cubicBezTo>
                  <a:cubicBezTo>
                    <a:pt x="493" y="465"/>
                    <a:pt x="520" y="443"/>
                    <a:pt x="520" y="416"/>
                  </a:cubicBezTo>
                  <a:cubicBezTo>
                    <a:pt x="520" y="368"/>
                    <a:pt x="520" y="368"/>
                    <a:pt x="520" y="36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76" name="Google Shape;1576;p49"/>
            <p:cNvSpPr/>
            <p:nvPr/>
          </p:nvSpPr>
          <p:spPr>
            <a:xfrm>
              <a:off x="959159" y="3535238"/>
              <a:ext cx="187068" cy="287248"/>
            </a:xfrm>
            <a:custGeom>
              <a:avLst/>
              <a:gdLst/>
              <a:ahLst/>
              <a:cxnLst/>
              <a:rect l="l" t="t" r="r" b="b"/>
              <a:pathLst>
                <a:path w="350" h="535" extrusionOk="0">
                  <a:moveTo>
                    <a:pt x="201" y="3"/>
                  </a:moveTo>
                  <a:cubicBezTo>
                    <a:pt x="197" y="0"/>
                    <a:pt x="192" y="2"/>
                    <a:pt x="190" y="6"/>
                  </a:cubicBezTo>
                  <a:cubicBezTo>
                    <a:pt x="150" y="73"/>
                    <a:pt x="150" y="73"/>
                    <a:pt x="150" y="73"/>
                  </a:cubicBezTo>
                  <a:cubicBezTo>
                    <a:pt x="148" y="74"/>
                    <a:pt x="146" y="75"/>
                    <a:pt x="143" y="74"/>
                  </a:cubicBezTo>
                  <a:cubicBezTo>
                    <a:pt x="139" y="72"/>
                    <a:pt x="135" y="70"/>
                    <a:pt x="135" y="64"/>
                  </a:cubicBezTo>
                  <a:cubicBezTo>
                    <a:pt x="135" y="62"/>
                    <a:pt x="135" y="59"/>
                    <a:pt x="135" y="56"/>
                  </a:cubicBezTo>
                  <a:cubicBezTo>
                    <a:pt x="135" y="47"/>
                    <a:pt x="127" y="41"/>
                    <a:pt x="119" y="44"/>
                  </a:cubicBezTo>
                  <a:cubicBezTo>
                    <a:pt x="111" y="47"/>
                    <a:pt x="104" y="55"/>
                    <a:pt x="100" y="62"/>
                  </a:cubicBezTo>
                  <a:cubicBezTo>
                    <a:pt x="95" y="70"/>
                    <a:pt x="92" y="79"/>
                    <a:pt x="93" y="88"/>
                  </a:cubicBezTo>
                  <a:cubicBezTo>
                    <a:pt x="95" y="96"/>
                    <a:pt x="103" y="101"/>
                    <a:pt x="111" y="97"/>
                  </a:cubicBezTo>
                  <a:cubicBezTo>
                    <a:pt x="114" y="95"/>
                    <a:pt x="116" y="94"/>
                    <a:pt x="119" y="92"/>
                  </a:cubicBezTo>
                  <a:cubicBezTo>
                    <a:pt x="123" y="90"/>
                    <a:pt x="127" y="92"/>
                    <a:pt x="131" y="95"/>
                  </a:cubicBezTo>
                  <a:cubicBezTo>
                    <a:pt x="133" y="96"/>
                    <a:pt x="133" y="99"/>
                    <a:pt x="133" y="101"/>
                  </a:cubicBezTo>
                  <a:cubicBezTo>
                    <a:pt x="94" y="168"/>
                    <a:pt x="94" y="168"/>
                    <a:pt x="94" y="168"/>
                  </a:cubicBezTo>
                  <a:cubicBezTo>
                    <a:pt x="91" y="171"/>
                    <a:pt x="92" y="176"/>
                    <a:pt x="96" y="179"/>
                  </a:cubicBezTo>
                  <a:cubicBezTo>
                    <a:pt x="123" y="201"/>
                    <a:pt x="131" y="223"/>
                    <a:pt x="131" y="240"/>
                  </a:cubicBezTo>
                  <a:cubicBezTo>
                    <a:pt x="131" y="283"/>
                    <a:pt x="96" y="324"/>
                    <a:pt x="7" y="342"/>
                  </a:cubicBezTo>
                  <a:cubicBezTo>
                    <a:pt x="3" y="342"/>
                    <a:pt x="0" y="346"/>
                    <a:pt x="0" y="350"/>
                  </a:cubicBezTo>
                  <a:cubicBezTo>
                    <a:pt x="0" y="407"/>
                    <a:pt x="0" y="407"/>
                    <a:pt x="0" y="407"/>
                  </a:cubicBezTo>
                  <a:cubicBezTo>
                    <a:pt x="4" y="401"/>
                    <a:pt x="11" y="397"/>
                    <a:pt x="19" y="397"/>
                  </a:cubicBezTo>
                  <a:cubicBezTo>
                    <a:pt x="26" y="397"/>
                    <a:pt x="33" y="401"/>
                    <a:pt x="37" y="406"/>
                  </a:cubicBezTo>
                  <a:cubicBezTo>
                    <a:pt x="44" y="415"/>
                    <a:pt x="48" y="426"/>
                    <a:pt x="48" y="439"/>
                  </a:cubicBezTo>
                  <a:cubicBezTo>
                    <a:pt x="48" y="452"/>
                    <a:pt x="44" y="464"/>
                    <a:pt x="37" y="472"/>
                  </a:cubicBezTo>
                  <a:cubicBezTo>
                    <a:pt x="33" y="478"/>
                    <a:pt x="26" y="481"/>
                    <a:pt x="19" y="481"/>
                  </a:cubicBezTo>
                  <a:cubicBezTo>
                    <a:pt x="11" y="481"/>
                    <a:pt x="4" y="478"/>
                    <a:pt x="0" y="472"/>
                  </a:cubicBezTo>
                  <a:cubicBezTo>
                    <a:pt x="0" y="526"/>
                    <a:pt x="0" y="526"/>
                    <a:pt x="0" y="526"/>
                  </a:cubicBezTo>
                  <a:cubicBezTo>
                    <a:pt x="0" y="531"/>
                    <a:pt x="4" y="535"/>
                    <a:pt x="9" y="535"/>
                  </a:cubicBezTo>
                  <a:cubicBezTo>
                    <a:pt x="245" y="503"/>
                    <a:pt x="350" y="374"/>
                    <a:pt x="350" y="237"/>
                  </a:cubicBezTo>
                  <a:cubicBezTo>
                    <a:pt x="350" y="143"/>
                    <a:pt x="301" y="62"/>
                    <a:pt x="201" y="3"/>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577" name="Google Shape;1577;p49"/>
          <p:cNvGrpSpPr/>
          <p:nvPr/>
        </p:nvGrpSpPr>
        <p:grpSpPr>
          <a:xfrm>
            <a:off x="7213443" y="2257509"/>
            <a:ext cx="189785" cy="445592"/>
            <a:chOff x="8011692" y="3184166"/>
            <a:chExt cx="306600" cy="719859"/>
          </a:xfrm>
        </p:grpSpPr>
        <p:sp>
          <p:nvSpPr>
            <p:cNvPr id="1578" name="Google Shape;1578;p49"/>
            <p:cNvSpPr/>
            <p:nvPr/>
          </p:nvSpPr>
          <p:spPr>
            <a:xfrm>
              <a:off x="8011692" y="3885096"/>
              <a:ext cx="306496" cy="18928"/>
            </a:xfrm>
            <a:custGeom>
              <a:avLst/>
              <a:gdLst/>
              <a:ahLst/>
              <a:cxnLst/>
              <a:rect l="l" t="t" r="r" b="b"/>
              <a:pathLst>
                <a:path w="569" h="35" extrusionOk="0">
                  <a:moveTo>
                    <a:pt x="569" y="13"/>
                  </a:moveTo>
                  <a:cubicBezTo>
                    <a:pt x="569" y="19"/>
                    <a:pt x="562" y="23"/>
                    <a:pt x="554" y="24"/>
                  </a:cubicBezTo>
                  <a:cubicBezTo>
                    <a:pt x="520" y="28"/>
                    <a:pt x="430" y="35"/>
                    <a:pt x="284" y="35"/>
                  </a:cubicBezTo>
                  <a:cubicBezTo>
                    <a:pt x="134" y="35"/>
                    <a:pt x="47" y="28"/>
                    <a:pt x="14" y="24"/>
                  </a:cubicBezTo>
                  <a:cubicBezTo>
                    <a:pt x="6" y="23"/>
                    <a:pt x="0" y="19"/>
                    <a:pt x="0" y="13"/>
                  </a:cubicBezTo>
                  <a:cubicBezTo>
                    <a:pt x="0" y="0"/>
                    <a:pt x="0" y="0"/>
                    <a:pt x="0" y="0"/>
                  </a:cubicBezTo>
                  <a:cubicBezTo>
                    <a:pt x="569" y="0"/>
                    <a:pt x="569" y="0"/>
                    <a:pt x="569" y="0"/>
                  </a:cubicBezTo>
                  <a:lnTo>
                    <a:pt x="569" y="13"/>
                  </a:lnTo>
                  <a:close/>
                </a:path>
              </a:pathLst>
            </a:custGeom>
            <a:solidFill>
              <a:schemeClr val="dk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sp>
          <p:nvSpPr>
            <p:cNvPr id="1579" name="Google Shape;1579;p49"/>
            <p:cNvSpPr/>
            <p:nvPr/>
          </p:nvSpPr>
          <p:spPr>
            <a:xfrm>
              <a:off x="8011692" y="3184166"/>
              <a:ext cx="306496" cy="40025"/>
            </a:xfrm>
            <a:custGeom>
              <a:avLst/>
              <a:gdLst/>
              <a:ahLst/>
              <a:cxnLst/>
              <a:rect l="l" t="t" r="r" b="b"/>
              <a:pathLst>
                <a:path w="569" h="74" extrusionOk="0">
                  <a:moveTo>
                    <a:pt x="372" y="32"/>
                  </a:moveTo>
                  <a:cubicBezTo>
                    <a:pt x="372" y="24"/>
                    <a:pt x="372" y="24"/>
                    <a:pt x="372" y="24"/>
                  </a:cubicBezTo>
                  <a:cubicBezTo>
                    <a:pt x="372" y="14"/>
                    <a:pt x="360" y="6"/>
                    <a:pt x="345" y="4"/>
                  </a:cubicBezTo>
                  <a:cubicBezTo>
                    <a:pt x="325" y="2"/>
                    <a:pt x="316" y="0"/>
                    <a:pt x="287" y="0"/>
                  </a:cubicBezTo>
                  <a:cubicBezTo>
                    <a:pt x="255" y="0"/>
                    <a:pt x="247" y="2"/>
                    <a:pt x="228" y="4"/>
                  </a:cubicBezTo>
                  <a:cubicBezTo>
                    <a:pt x="212" y="5"/>
                    <a:pt x="201" y="14"/>
                    <a:pt x="201" y="24"/>
                  </a:cubicBezTo>
                  <a:cubicBezTo>
                    <a:pt x="201" y="32"/>
                    <a:pt x="201" y="32"/>
                    <a:pt x="201" y="32"/>
                  </a:cubicBezTo>
                  <a:cubicBezTo>
                    <a:pt x="201" y="36"/>
                    <a:pt x="195" y="40"/>
                    <a:pt x="188" y="41"/>
                  </a:cubicBezTo>
                  <a:cubicBezTo>
                    <a:pt x="108" y="43"/>
                    <a:pt x="36" y="48"/>
                    <a:pt x="13" y="50"/>
                  </a:cubicBezTo>
                  <a:cubicBezTo>
                    <a:pt x="6" y="51"/>
                    <a:pt x="0" y="55"/>
                    <a:pt x="0" y="60"/>
                  </a:cubicBezTo>
                  <a:cubicBezTo>
                    <a:pt x="0" y="74"/>
                    <a:pt x="0" y="74"/>
                    <a:pt x="0" y="74"/>
                  </a:cubicBezTo>
                  <a:cubicBezTo>
                    <a:pt x="569" y="74"/>
                    <a:pt x="569" y="74"/>
                    <a:pt x="569" y="74"/>
                  </a:cubicBezTo>
                  <a:cubicBezTo>
                    <a:pt x="569" y="60"/>
                    <a:pt x="569" y="60"/>
                    <a:pt x="569" y="60"/>
                  </a:cubicBezTo>
                  <a:cubicBezTo>
                    <a:pt x="569" y="55"/>
                    <a:pt x="563" y="51"/>
                    <a:pt x="555" y="50"/>
                  </a:cubicBezTo>
                  <a:cubicBezTo>
                    <a:pt x="533" y="47"/>
                    <a:pt x="464" y="43"/>
                    <a:pt x="385" y="41"/>
                  </a:cubicBezTo>
                  <a:cubicBezTo>
                    <a:pt x="378" y="40"/>
                    <a:pt x="372" y="36"/>
                    <a:pt x="372" y="32"/>
                  </a:cubicBezTo>
                  <a:close/>
                </a:path>
              </a:pathLst>
            </a:custGeom>
            <a:solidFill>
              <a:schemeClr val="dk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sp>
          <p:nvSpPr>
            <p:cNvPr id="1580" name="Google Shape;1580;p49"/>
            <p:cNvSpPr txBox="1"/>
            <p:nvPr/>
          </p:nvSpPr>
          <p:spPr>
            <a:xfrm>
              <a:off x="8011692" y="3395332"/>
              <a:ext cx="306600" cy="157200"/>
            </a:xfrm>
            <a:prstGeom prst="rect">
              <a:avLst/>
            </a:pr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sp>
          <p:nvSpPr>
            <p:cNvPr id="1581" name="Google Shape;1581;p49"/>
            <p:cNvSpPr txBox="1"/>
            <p:nvPr/>
          </p:nvSpPr>
          <p:spPr>
            <a:xfrm>
              <a:off x="8011692" y="3231683"/>
              <a:ext cx="306600" cy="159300"/>
            </a:xfrm>
            <a:prstGeom prst="rect">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sp>
          <p:nvSpPr>
            <p:cNvPr id="1582" name="Google Shape;1582;p49"/>
            <p:cNvSpPr txBox="1"/>
            <p:nvPr/>
          </p:nvSpPr>
          <p:spPr>
            <a:xfrm>
              <a:off x="8011692" y="3718293"/>
              <a:ext cx="306600" cy="159300"/>
            </a:xfrm>
            <a:prstGeom prst="rect">
              <a:avLst/>
            </a:pr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sp>
          <p:nvSpPr>
            <p:cNvPr id="1583" name="Google Shape;1583;p49"/>
            <p:cNvSpPr txBox="1"/>
            <p:nvPr/>
          </p:nvSpPr>
          <p:spPr>
            <a:xfrm>
              <a:off x="8011692" y="3556812"/>
              <a:ext cx="306600" cy="157200"/>
            </a:xfrm>
            <a:prstGeom prst="rect">
              <a:avLst/>
            </a:pr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grpSp>
      <p:grpSp>
        <p:nvGrpSpPr>
          <p:cNvPr id="1584" name="Google Shape;1584;p49"/>
          <p:cNvGrpSpPr/>
          <p:nvPr/>
        </p:nvGrpSpPr>
        <p:grpSpPr>
          <a:xfrm>
            <a:off x="7648230" y="2257259"/>
            <a:ext cx="246199" cy="445516"/>
            <a:chOff x="4556125" y="630237"/>
            <a:chExt cx="3081338" cy="5568950"/>
          </a:xfrm>
        </p:grpSpPr>
        <p:sp>
          <p:nvSpPr>
            <p:cNvPr id="1585" name="Google Shape;1585;p49"/>
            <p:cNvSpPr/>
            <p:nvPr/>
          </p:nvSpPr>
          <p:spPr>
            <a:xfrm>
              <a:off x="4756150" y="630237"/>
              <a:ext cx="2397126" cy="1016000"/>
            </a:xfrm>
            <a:custGeom>
              <a:avLst/>
              <a:gdLst/>
              <a:ahLst/>
              <a:cxnLst/>
              <a:rect l="l" t="t" r="r" b="b"/>
              <a:pathLst>
                <a:path w="550" h="233" extrusionOk="0">
                  <a:moveTo>
                    <a:pt x="88" y="233"/>
                  </a:moveTo>
                  <a:cubicBezTo>
                    <a:pt x="49" y="233"/>
                    <a:pt x="14" y="205"/>
                    <a:pt x="7" y="165"/>
                  </a:cubicBezTo>
                  <a:cubicBezTo>
                    <a:pt x="0" y="120"/>
                    <a:pt x="30" y="78"/>
                    <a:pt x="74" y="71"/>
                  </a:cubicBezTo>
                  <a:cubicBezTo>
                    <a:pt x="448" y="8"/>
                    <a:pt x="448" y="8"/>
                    <a:pt x="448" y="8"/>
                  </a:cubicBezTo>
                  <a:cubicBezTo>
                    <a:pt x="492" y="0"/>
                    <a:pt x="535" y="30"/>
                    <a:pt x="542" y="75"/>
                  </a:cubicBezTo>
                  <a:cubicBezTo>
                    <a:pt x="550" y="120"/>
                    <a:pt x="520" y="162"/>
                    <a:pt x="475" y="169"/>
                  </a:cubicBezTo>
                  <a:cubicBezTo>
                    <a:pt x="102" y="232"/>
                    <a:pt x="102" y="232"/>
                    <a:pt x="102" y="232"/>
                  </a:cubicBezTo>
                  <a:cubicBezTo>
                    <a:pt x="97" y="233"/>
                    <a:pt x="92" y="233"/>
                    <a:pt x="88" y="233"/>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sp>
          <p:nvSpPr>
            <p:cNvPr id="1586" name="Google Shape;1586;p49"/>
            <p:cNvSpPr/>
            <p:nvPr/>
          </p:nvSpPr>
          <p:spPr>
            <a:xfrm>
              <a:off x="4556125" y="1357312"/>
              <a:ext cx="3081338" cy="1135062"/>
            </a:xfrm>
            <a:custGeom>
              <a:avLst/>
              <a:gdLst/>
              <a:ahLst/>
              <a:cxnLst/>
              <a:rect l="l" t="t" r="r" b="b"/>
              <a:pathLst>
                <a:path w="707" h="260" extrusionOk="0">
                  <a:moveTo>
                    <a:pt x="88" y="260"/>
                  </a:moveTo>
                  <a:cubicBezTo>
                    <a:pt x="49" y="260"/>
                    <a:pt x="14" y="232"/>
                    <a:pt x="7" y="192"/>
                  </a:cubicBezTo>
                  <a:cubicBezTo>
                    <a:pt x="0" y="147"/>
                    <a:pt x="30" y="105"/>
                    <a:pt x="74" y="97"/>
                  </a:cubicBezTo>
                  <a:cubicBezTo>
                    <a:pt x="605" y="7"/>
                    <a:pt x="605" y="7"/>
                    <a:pt x="605" y="7"/>
                  </a:cubicBezTo>
                  <a:cubicBezTo>
                    <a:pt x="649" y="0"/>
                    <a:pt x="692" y="30"/>
                    <a:pt x="699" y="75"/>
                  </a:cubicBezTo>
                  <a:cubicBezTo>
                    <a:pt x="707" y="119"/>
                    <a:pt x="677" y="161"/>
                    <a:pt x="632" y="169"/>
                  </a:cubicBezTo>
                  <a:cubicBezTo>
                    <a:pt x="102" y="259"/>
                    <a:pt x="102" y="259"/>
                    <a:pt x="102" y="259"/>
                  </a:cubicBezTo>
                  <a:cubicBezTo>
                    <a:pt x="97" y="260"/>
                    <a:pt x="93" y="260"/>
                    <a:pt x="88" y="26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sp>
          <p:nvSpPr>
            <p:cNvPr id="1587" name="Google Shape;1587;p49"/>
            <p:cNvSpPr/>
            <p:nvPr/>
          </p:nvSpPr>
          <p:spPr>
            <a:xfrm>
              <a:off x="4556125" y="2168525"/>
              <a:ext cx="3081338" cy="1139825"/>
            </a:xfrm>
            <a:custGeom>
              <a:avLst/>
              <a:gdLst/>
              <a:ahLst/>
              <a:cxnLst/>
              <a:rect l="l" t="t" r="r" b="b"/>
              <a:pathLst>
                <a:path w="707" h="261" extrusionOk="0">
                  <a:moveTo>
                    <a:pt x="88" y="261"/>
                  </a:moveTo>
                  <a:cubicBezTo>
                    <a:pt x="49" y="261"/>
                    <a:pt x="14" y="232"/>
                    <a:pt x="7" y="192"/>
                  </a:cubicBezTo>
                  <a:cubicBezTo>
                    <a:pt x="0" y="148"/>
                    <a:pt x="30" y="105"/>
                    <a:pt x="74" y="98"/>
                  </a:cubicBezTo>
                  <a:cubicBezTo>
                    <a:pt x="605" y="8"/>
                    <a:pt x="605" y="8"/>
                    <a:pt x="605" y="8"/>
                  </a:cubicBezTo>
                  <a:cubicBezTo>
                    <a:pt x="649" y="0"/>
                    <a:pt x="692" y="30"/>
                    <a:pt x="699" y="75"/>
                  </a:cubicBezTo>
                  <a:cubicBezTo>
                    <a:pt x="707" y="119"/>
                    <a:pt x="677" y="162"/>
                    <a:pt x="632" y="169"/>
                  </a:cubicBezTo>
                  <a:cubicBezTo>
                    <a:pt x="102" y="259"/>
                    <a:pt x="102" y="259"/>
                    <a:pt x="102" y="259"/>
                  </a:cubicBezTo>
                  <a:cubicBezTo>
                    <a:pt x="97" y="260"/>
                    <a:pt x="93" y="261"/>
                    <a:pt x="88" y="26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sp>
          <p:nvSpPr>
            <p:cNvPr id="1588" name="Google Shape;1588;p49"/>
            <p:cNvSpPr/>
            <p:nvPr/>
          </p:nvSpPr>
          <p:spPr>
            <a:xfrm>
              <a:off x="4556125" y="2981325"/>
              <a:ext cx="3081338" cy="1138237"/>
            </a:xfrm>
            <a:custGeom>
              <a:avLst/>
              <a:gdLst/>
              <a:ahLst/>
              <a:cxnLst/>
              <a:rect l="l" t="t" r="r" b="b"/>
              <a:pathLst>
                <a:path w="707" h="261" extrusionOk="0">
                  <a:moveTo>
                    <a:pt x="88" y="261"/>
                  </a:moveTo>
                  <a:cubicBezTo>
                    <a:pt x="49" y="261"/>
                    <a:pt x="14" y="233"/>
                    <a:pt x="7" y="193"/>
                  </a:cubicBezTo>
                  <a:cubicBezTo>
                    <a:pt x="0" y="148"/>
                    <a:pt x="30" y="106"/>
                    <a:pt x="74" y="98"/>
                  </a:cubicBezTo>
                  <a:cubicBezTo>
                    <a:pt x="605" y="8"/>
                    <a:pt x="605" y="8"/>
                    <a:pt x="605" y="8"/>
                  </a:cubicBezTo>
                  <a:cubicBezTo>
                    <a:pt x="649" y="0"/>
                    <a:pt x="692" y="31"/>
                    <a:pt x="699" y="75"/>
                  </a:cubicBezTo>
                  <a:cubicBezTo>
                    <a:pt x="707" y="120"/>
                    <a:pt x="677" y="162"/>
                    <a:pt x="632" y="170"/>
                  </a:cubicBezTo>
                  <a:cubicBezTo>
                    <a:pt x="102" y="260"/>
                    <a:pt x="102" y="260"/>
                    <a:pt x="102" y="260"/>
                  </a:cubicBezTo>
                  <a:cubicBezTo>
                    <a:pt x="97" y="261"/>
                    <a:pt x="93" y="261"/>
                    <a:pt x="88" y="261"/>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sp>
          <p:nvSpPr>
            <p:cNvPr id="1589" name="Google Shape;1589;p49"/>
            <p:cNvSpPr/>
            <p:nvPr/>
          </p:nvSpPr>
          <p:spPr>
            <a:xfrm>
              <a:off x="4830762" y="4476750"/>
              <a:ext cx="2535237" cy="1722437"/>
            </a:xfrm>
            <a:custGeom>
              <a:avLst/>
              <a:gdLst/>
              <a:ahLst/>
              <a:cxnLst/>
              <a:rect l="l" t="t" r="r" b="b"/>
              <a:pathLst>
                <a:path w="582" h="395" extrusionOk="0">
                  <a:moveTo>
                    <a:pt x="550" y="0"/>
                  </a:moveTo>
                  <a:cubicBezTo>
                    <a:pt x="32" y="0"/>
                    <a:pt x="32" y="0"/>
                    <a:pt x="32" y="0"/>
                  </a:cubicBezTo>
                  <a:cubicBezTo>
                    <a:pt x="14" y="0"/>
                    <a:pt x="0" y="14"/>
                    <a:pt x="0" y="31"/>
                  </a:cubicBezTo>
                  <a:cubicBezTo>
                    <a:pt x="0" y="54"/>
                    <a:pt x="0" y="54"/>
                    <a:pt x="0" y="54"/>
                  </a:cubicBezTo>
                  <a:cubicBezTo>
                    <a:pt x="0" y="152"/>
                    <a:pt x="72" y="234"/>
                    <a:pt x="166" y="250"/>
                  </a:cubicBezTo>
                  <a:cubicBezTo>
                    <a:pt x="164" y="253"/>
                    <a:pt x="164" y="256"/>
                    <a:pt x="164" y="259"/>
                  </a:cubicBezTo>
                  <a:cubicBezTo>
                    <a:pt x="164" y="273"/>
                    <a:pt x="175" y="284"/>
                    <a:pt x="188" y="284"/>
                  </a:cubicBezTo>
                  <a:cubicBezTo>
                    <a:pt x="190" y="284"/>
                    <a:pt x="190" y="284"/>
                    <a:pt x="190" y="284"/>
                  </a:cubicBezTo>
                  <a:cubicBezTo>
                    <a:pt x="180" y="287"/>
                    <a:pt x="173" y="296"/>
                    <a:pt x="173" y="308"/>
                  </a:cubicBezTo>
                  <a:cubicBezTo>
                    <a:pt x="173" y="321"/>
                    <a:pt x="184" y="332"/>
                    <a:pt x="197" y="332"/>
                  </a:cubicBezTo>
                  <a:cubicBezTo>
                    <a:pt x="186" y="334"/>
                    <a:pt x="177" y="344"/>
                    <a:pt x="177" y="356"/>
                  </a:cubicBezTo>
                  <a:cubicBezTo>
                    <a:pt x="177" y="370"/>
                    <a:pt x="188" y="381"/>
                    <a:pt x="202" y="381"/>
                  </a:cubicBezTo>
                  <a:cubicBezTo>
                    <a:pt x="218" y="381"/>
                    <a:pt x="218" y="381"/>
                    <a:pt x="218" y="381"/>
                  </a:cubicBezTo>
                  <a:cubicBezTo>
                    <a:pt x="232" y="390"/>
                    <a:pt x="259" y="395"/>
                    <a:pt x="289" y="395"/>
                  </a:cubicBezTo>
                  <a:cubicBezTo>
                    <a:pt x="319" y="395"/>
                    <a:pt x="346" y="390"/>
                    <a:pt x="360" y="381"/>
                  </a:cubicBezTo>
                  <a:cubicBezTo>
                    <a:pt x="379" y="381"/>
                    <a:pt x="379" y="381"/>
                    <a:pt x="379" y="381"/>
                  </a:cubicBezTo>
                  <a:cubicBezTo>
                    <a:pt x="393" y="381"/>
                    <a:pt x="404" y="370"/>
                    <a:pt x="404" y="356"/>
                  </a:cubicBezTo>
                  <a:cubicBezTo>
                    <a:pt x="404" y="344"/>
                    <a:pt x="395" y="335"/>
                    <a:pt x="384" y="332"/>
                  </a:cubicBezTo>
                  <a:cubicBezTo>
                    <a:pt x="398" y="332"/>
                    <a:pt x="409" y="321"/>
                    <a:pt x="409" y="308"/>
                  </a:cubicBezTo>
                  <a:cubicBezTo>
                    <a:pt x="409" y="296"/>
                    <a:pt x="401" y="287"/>
                    <a:pt x="391" y="284"/>
                  </a:cubicBezTo>
                  <a:cubicBezTo>
                    <a:pt x="392" y="284"/>
                    <a:pt x="392" y="284"/>
                    <a:pt x="392" y="284"/>
                  </a:cubicBezTo>
                  <a:cubicBezTo>
                    <a:pt x="406" y="284"/>
                    <a:pt x="417" y="273"/>
                    <a:pt x="417" y="259"/>
                  </a:cubicBezTo>
                  <a:cubicBezTo>
                    <a:pt x="417" y="256"/>
                    <a:pt x="416" y="253"/>
                    <a:pt x="415" y="250"/>
                  </a:cubicBezTo>
                  <a:cubicBezTo>
                    <a:pt x="510" y="234"/>
                    <a:pt x="582" y="153"/>
                    <a:pt x="582" y="54"/>
                  </a:cubicBezTo>
                  <a:cubicBezTo>
                    <a:pt x="582" y="31"/>
                    <a:pt x="582" y="31"/>
                    <a:pt x="582" y="31"/>
                  </a:cubicBezTo>
                  <a:cubicBezTo>
                    <a:pt x="582" y="14"/>
                    <a:pt x="567" y="0"/>
                    <a:pt x="550" y="0"/>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sp>
          <p:nvSpPr>
            <p:cNvPr id="1590" name="Google Shape;1590;p49"/>
            <p:cNvSpPr/>
            <p:nvPr/>
          </p:nvSpPr>
          <p:spPr>
            <a:xfrm>
              <a:off x="5078412" y="4067175"/>
              <a:ext cx="714375" cy="322262"/>
            </a:xfrm>
            <a:custGeom>
              <a:avLst/>
              <a:gdLst/>
              <a:ahLst/>
              <a:cxnLst/>
              <a:rect l="l" t="t" r="r" b="b"/>
              <a:pathLst>
                <a:path w="164" h="74" extrusionOk="0">
                  <a:moveTo>
                    <a:pt x="164" y="67"/>
                  </a:moveTo>
                  <a:cubicBezTo>
                    <a:pt x="164" y="12"/>
                    <a:pt x="164" y="12"/>
                    <a:pt x="164" y="12"/>
                  </a:cubicBezTo>
                  <a:cubicBezTo>
                    <a:pt x="164" y="5"/>
                    <a:pt x="158" y="0"/>
                    <a:pt x="152" y="1"/>
                  </a:cubicBezTo>
                  <a:cubicBezTo>
                    <a:pt x="8" y="26"/>
                    <a:pt x="8" y="26"/>
                    <a:pt x="8" y="26"/>
                  </a:cubicBezTo>
                  <a:cubicBezTo>
                    <a:pt x="4" y="27"/>
                    <a:pt x="0" y="31"/>
                    <a:pt x="0" y="36"/>
                  </a:cubicBezTo>
                  <a:cubicBezTo>
                    <a:pt x="0" y="67"/>
                    <a:pt x="0" y="67"/>
                    <a:pt x="0" y="67"/>
                  </a:cubicBezTo>
                  <a:cubicBezTo>
                    <a:pt x="0" y="71"/>
                    <a:pt x="3" y="74"/>
                    <a:pt x="8" y="74"/>
                  </a:cubicBezTo>
                  <a:cubicBezTo>
                    <a:pt x="156" y="74"/>
                    <a:pt x="156" y="74"/>
                    <a:pt x="156" y="74"/>
                  </a:cubicBezTo>
                  <a:cubicBezTo>
                    <a:pt x="160" y="74"/>
                    <a:pt x="164" y="71"/>
                    <a:pt x="164" y="67"/>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sp>
          <p:nvSpPr>
            <p:cNvPr id="1591" name="Google Shape;1591;p49"/>
            <p:cNvSpPr/>
            <p:nvPr/>
          </p:nvSpPr>
          <p:spPr>
            <a:xfrm>
              <a:off x="6389687" y="3844925"/>
              <a:ext cx="715962" cy="544512"/>
            </a:xfrm>
            <a:custGeom>
              <a:avLst/>
              <a:gdLst/>
              <a:ahLst/>
              <a:cxnLst/>
              <a:rect l="l" t="t" r="r" b="b"/>
              <a:pathLst>
                <a:path w="164" h="125" extrusionOk="0">
                  <a:moveTo>
                    <a:pt x="164" y="118"/>
                  </a:moveTo>
                  <a:cubicBezTo>
                    <a:pt x="164" y="11"/>
                    <a:pt x="164" y="11"/>
                    <a:pt x="164" y="11"/>
                  </a:cubicBezTo>
                  <a:cubicBezTo>
                    <a:pt x="164" y="5"/>
                    <a:pt x="158" y="0"/>
                    <a:pt x="152" y="1"/>
                  </a:cubicBezTo>
                  <a:cubicBezTo>
                    <a:pt x="8" y="26"/>
                    <a:pt x="8" y="26"/>
                    <a:pt x="8" y="26"/>
                  </a:cubicBezTo>
                  <a:cubicBezTo>
                    <a:pt x="3" y="26"/>
                    <a:pt x="0" y="31"/>
                    <a:pt x="0" y="36"/>
                  </a:cubicBezTo>
                  <a:cubicBezTo>
                    <a:pt x="0" y="118"/>
                    <a:pt x="0" y="118"/>
                    <a:pt x="0" y="118"/>
                  </a:cubicBezTo>
                  <a:cubicBezTo>
                    <a:pt x="0" y="122"/>
                    <a:pt x="3" y="125"/>
                    <a:pt x="8" y="125"/>
                  </a:cubicBezTo>
                  <a:cubicBezTo>
                    <a:pt x="156" y="125"/>
                    <a:pt x="156" y="125"/>
                    <a:pt x="156" y="125"/>
                  </a:cubicBezTo>
                  <a:cubicBezTo>
                    <a:pt x="160" y="125"/>
                    <a:pt x="164" y="122"/>
                    <a:pt x="164" y="118"/>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grpSp>
      <p:grpSp>
        <p:nvGrpSpPr>
          <p:cNvPr id="1592" name="Google Shape;1592;p49"/>
          <p:cNvGrpSpPr/>
          <p:nvPr/>
        </p:nvGrpSpPr>
        <p:grpSpPr>
          <a:xfrm>
            <a:off x="1829253" y="2257459"/>
            <a:ext cx="445768" cy="445697"/>
            <a:chOff x="1674084" y="3214987"/>
            <a:chExt cx="720142" cy="720027"/>
          </a:xfrm>
        </p:grpSpPr>
        <p:sp>
          <p:nvSpPr>
            <p:cNvPr id="1593" name="Google Shape;1593;p49"/>
            <p:cNvSpPr/>
            <p:nvPr/>
          </p:nvSpPr>
          <p:spPr>
            <a:xfrm>
              <a:off x="1674084" y="3354958"/>
              <a:ext cx="179880" cy="213215"/>
            </a:xfrm>
            <a:custGeom>
              <a:avLst/>
              <a:gdLst/>
              <a:ahLst/>
              <a:cxnLst/>
              <a:rect l="l" t="t" r="r" b="b"/>
              <a:pathLst>
                <a:path w="204" h="242" extrusionOk="0">
                  <a:moveTo>
                    <a:pt x="57" y="222"/>
                  </a:moveTo>
                  <a:cubicBezTo>
                    <a:pt x="57" y="214"/>
                    <a:pt x="61" y="207"/>
                    <a:pt x="67" y="202"/>
                  </a:cubicBezTo>
                  <a:cubicBezTo>
                    <a:pt x="76" y="195"/>
                    <a:pt x="88" y="191"/>
                    <a:pt x="102" y="191"/>
                  </a:cubicBezTo>
                  <a:cubicBezTo>
                    <a:pt x="116" y="191"/>
                    <a:pt x="129" y="195"/>
                    <a:pt x="137" y="202"/>
                  </a:cubicBezTo>
                  <a:cubicBezTo>
                    <a:pt x="144" y="207"/>
                    <a:pt x="147" y="214"/>
                    <a:pt x="147" y="222"/>
                  </a:cubicBezTo>
                  <a:cubicBezTo>
                    <a:pt x="147" y="230"/>
                    <a:pt x="143" y="237"/>
                    <a:pt x="137" y="242"/>
                  </a:cubicBezTo>
                  <a:cubicBezTo>
                    <a:pt x="190" y="242"/>
                    <a:pt x="190" y="242"/>
                    <a:pt x="190" y="242"/>
                  </a:cubicBezTo>
                  <a:cubicBezTo>
                    <a:pt x="198" y="242"/>
                    <a:pt x="204" y="235"/>
                    <a:pt x="204" y="227"/>
                  </a:cubicBezTo>
                  <a:cubicBezTo>
                    <a:pt x="204" y="67"/>
                    <a:pt x="204" y="67"/>
                    <a:pt x="204" y="67"/>
                  </a:cubicBezTo>
                  <a:cubicBezTo>
                    <a:pt x="204" y="59"/>
                    <a:pt x="198" y="52"/>
                    <a:pt x="190" y="52"/>
                  </a:cubicBezTo>
                  <a:cubicBezTo>
                    <a:pt x="120" y="52"/>
                    <a:pt x="120" y="52"/>
                    <a:pt x="120" y="52"/>
                  </a:cubicBezTo>
                  <a:cubicBezTo>
                    <a:pt x="118" y="51"/>
                    <a:pt x="115" y="50"/>
                    <a:pt x="115" y="47"/>
                  </a:cubicBezTo>
                  <a:cubicBezTo>
                    <a:pt x="115" y="42"/>
                    <a:pt x="115" y="37"/>
                    <a:pt x="120" y="34"/>
                  </a:cubicBezTo>
                  <a:cubicBezTo>
                    <a:pt x="122" y="32"/>
                    <a:pt x="125" y="31"/>
                    <a:pt x="128" y="30"/>
                  </a:cubicBezTo>
                  <a:cubicBezTo>
                    <a:pt x="136" y="25"/>
                    <a:pt x="137" y="14"/>
                    <a:pt x="129" y="8"/>
                  </a:cubicBezTo>
                  <a:cubicBezTo>
                    <a:pt x="122" y="2"/>
                    <a:pt x="112" y="0"/>
                    <a:pt x="102" y="0"/>
                  </a:cubicBezTo>
                  <a:cubicBezTo>
                    <a:pt x="93" y="0"/>
                    <a:pt x="82" y="2"/>
                    <a:pt x="75" y="8"/>
                  </a:cubicBezTo>
                  <a:cubicBezTo>
                    <a:pt x="68" y="14"/>
                    <a:pt x="69" y="25"/>
                    <a:pt x="77" y="30"/>
                  </a:cubicBezTo>
                  <a:cubicBezTo>
                    <a:pt x="80" y="31"/>
                    <a:pt x="82" y="32"/>
                    <a:pt x="85" y="34"/>
                  </a:cubicBezTo>
                  <a:cubicBezTo>
                    <a:pt x="89" y="37"/>
                    <a:pt x="90" y="42"/>
                    <a:pt x="89" y="47"/>
                  </a:cubicBezTo>
                  <a:cubicBezTo>
                    <a:pt x="89" y="50"/>
                    <a:pt x="87" y="51"/>
                    <a:pt x="85" y="52"/>
                  </a:cubicBezTo>
                  <a:cubicBezTo>
                    <a:pt x="15" y="52"/>
                    <a:pt x="15" y="52"/>
                    <a:pt x="15" y="52"/>
                  </a:cubicBezTo>
                  <a:cubicBezTo>
                    <a:pt x="7" y="52"/>
                    <a:pt x="0" y="59"/>
                    <a:pt x="0" y="67"/>
                  </a:cubicBezTo>
                  <a:cubicBezTo>
                    <a:pt x="0" y="227"/>
                    <a:pt x="0" y="227"/>
                    <a:pt x="0" y="227"/>
                  </a:cubicBezTo>
                  <a:cubicBezTo>
                    <a:pt x="0" y="235"/>
                    <a:pt x="7" y="242"/>
                    <a:pt x="15" y="242"/>
                  </a:cubicBezTo>
                  <a:cubicBezTo>
                    <a:pt x="68" y="242"/>
                    <a:pt x="68" y="242"/>
                    <a:pt x="68" y="242"/>
                  </a:cubicBezTo>
                  <a:cubicBezTo>
                    <a:pt x="61" y="237"/>
                    <a:pt x="57" y="230"/>
                    <a:pt x="57" y="222"/>
                  </a:cubicBezTo>
                  <a:close/>
                </a:path>
              </a:pathLst>
            </a:custGeom>
            <a:solidFill>
              <a:srgbClr val="66666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94" name="Google Shape;1594;p49"/>
            <p:cNvSpPr/>
            <p:nvPr/>
          </p:nvSpPr>
          <p:spPr>
            <a:xfrm>
              <a:off x="1674084" y="3534654"/>
              <a:ext cx="179880" cy="213525"/>
            </a:xfrm>
            <a:custGeom>
              <a:avLst/>
              <a:gdLst/>
              <a:ahLst/>
              <a:cxnLst/>
              <a:rect l="l" t="t" r="r" b="b"/>
              <a:pathLst>
                <a:path w="204" h="242" extrusionOk="0">
                  <a:moveTo>
                    <a:pt x="57" y="222"/>
                  </a:moveTo>
                  <a:cubicBezTo>
                    <a:pt x="57" y="214"/>
                    <a:pt x="61" y="207"/>
                    <a:pt x="67" y="202"/>
                  </a:cubicBezTo>
                  <a:cubicBezTo>
                    <a:pt x="76" y="195"/>
                    <a:pt x="88" y="191"/>
                    <a:pt x="102" y="191"/>
                  </a:cubicBezTo>
                  <a:cubicBezTo>
                    <a:pt x="116" y="191"/>
                    <a:pt x="129" y="195"/>
                    <a:pt x="137" y="202"/>
                  </a:cubicBezTo>
                  <a:cubicBezTo>
                    <a:pt x="144" y="207"/>
                    <a:pt x="147" y="214"/>
                    <a:pt x="147" y="222"/>
                  </a:cubicBezTo>
                  <a:cubicBezTo>
                    <a:pt x="147" y="230"/>
                    <a:pt x="143" y="237"/>
                    <a:pt x="137" y="242"/>
                  </a:cubicBezTo>
                  <a:cubicBezTo>
                    <a:pt x="190" y="242"/>
                    <a:pt x="190" y="242"/>
                    <a:pt x="190" y="242"/>
                  </a:cubicBezTo>
                  <a:cubicBezTo>
                    <a:pt x="198" y="242"/>
                    <a:pt x="204" y="236"/>
                    <a:pt x="204" y="227"/>
                  </a:cubicBezTo>
                  <a:cubicBezTo>
                    <a:pt x="204" y="67"/>
                    <a:pt x="204" y="67"/>
                    <a:pt x="204" y="67"/>
                  </a:cubicBezTo>
                  <a:cubicBezTo>
                    <a:pt x="204" y="59"/>
                    <a:pt x="198" y="53"/>
                    <a:pt x="190" y="53"/>
                  </a:cubicBezTo>
                  <a:cubicBezTo>
                    <a:pt x="120" y="53"/>
                    <a:pt x="120" y="53"/>
                    <a:pt x="120" y="53"/>
                  </a:cubicBezTo>
                  <a:cubicBezTo>
                    <a:pt x="118" y="52"/>
                    <a:pt x="115" y="50"/>
                    <a:pt x="115" y="47"/>
                  </a:cubicBezTo>
                  <a:cubicBezTo>
                    <a:pt x="115" y="42"/>
                    <a:pt x="115" y="38"/>
                    <a:pt x="120" y="34"/>
                  </a:cubicBezTo>
                  <a:cubicBezTo>
                    <a:pt x="122" y="33"/>
                    <a:pt x="125" y="31"/>
                    <a:pt x="128" y="30"/>
                  </a:cubicBezTo>
                  <a:cubicBezTo>
                    <a:pt x="136" y="25"/>
                    <a:pt x="137" y="15"/>
                    <a:pt x="129" y="9"/>
                  </a:cubicBezTo>
                  <a:cubicBezTo>
                    <a:pt x="122" y="3"/>
                    <a:pt x="112" y="0"/>
                    <a:pt x="102" y="1"/>
                  </a:cubicBezTo>
                  <a:cubicBezTo>
                    <a:pt x="93" y="0"/>
                    <a:pt x="82" y="3"/>
                    <a:pt x="75" y="9"/>
                  </a:cubicBezTo>
                  <a:cubicBezTo>
                    <a:pt x="68" y="15"/>
                    <a:pt x="69" y="25"/>
                    <a:pt x="77" y="30"/>
                  </a:cubicBezTo>
                  <a:cubicBezTo>
                    <a:pt x="80" y="31"/>
                    <a:pt x="82" y="33"/>
                    <a:pt x="85" y="34"/>
                  </a:cubicBezTo>
                  <a:cubicBezTo>
                    <a:pt x="89" y="38"/>
                    <a:pt x="90" y="42"/>
                    <a:pt x="89" y="47"/>
                  </a:cubicBezTo>
                  <a:cubicBezTo>
                    <a:pt x="89" y="50"/>
                    <a:pt x="87" y="52"/>
                    <a:pt x="85" y="53"/>
                  </a:cubicBezTo>
                  <a:cubicBezTo>
                    <a:pt x="15" y="53"/>
                    <a:pt x="15" y="53"/>
                    <a:pt x="15" y="53"/>
                  </a:cubicBezTo>
                  <a:cubicBezTo>
                    <a:pt x="7" y="53"/>
                    <a:pt x="0" y="59"/>
                    <a:pt x="0" y="67"/>
                  </a:cubicBezTo>
                  <a:cubicBezTo>
                    <a:pt x="0" y="227"/>
                    <a:pt x="0" y="227"/>
                    <a:pt x="0" y="227"/>
                  </a:cubicBezTo>
                  <a:cubicBezTo>
                    <a:pt x="0" y="236"/>
                    <a:pt x="7" y="242"/>
                    <a:pt x="15" y="242"/>
                  </a:cubicBezTo>
                  <a:cubicBezTo>
                    <a:pt x="68" y="242"/>
                    <a:pt x="68" y="242"/>
                    <a:pt x="68" y="242"/>
                  </a:cubicBezTo>
                  <a:cubicBezTo>
                    <a:pt x="61" y="237"/>
                    <a:pt x="57" y="230"/>
                    <a:pt x="57" y="222"/>
                  </a:cubicBezTo>
                  <a:close/>
                </a:path>
              </a:pathLst>
            </a:custGeom>
            <a:solidFill>
              <a:srgbClr val="B7B7B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95" name="Google Shape;1595;p49"/>
            <p:cNvSpPr/>
            <p:nvPr/>
          </p:nvSpPr>
          <p:spPr>
            <a:xfrm>
              <a:off x="1861110" y="3214987"/>
              <a:ext cx="212190" cy="179696"/>
            </a:xfrm>
            <a:custGeom>
              <a:avLst/>
              <a:gdLst/>
              <a:ahLst/>
              <a:cxnLst/>
              <a:rect l="l" t="t" r="r" b="b"/>
              <a:pathLst>
                <a:path w="241" h="204" extrusionOk="0">
                  <a:moveTo>
                    <a:pt x="20" y="57"/>
                  </a:moveTo>
                  <a:cubicBezTo>
                    <a:pt x="27" y="57"/>
                    <a:pt x="35" y="61"/>
                    <a:pt x="40" y="67"/>
                  </a:cubicBezTo>
                  <a:cubicBezTo>
                    <a:pt x="47" y="76"/>
                    <a:pt x="51" y="88"/>
                    <a:pt x="51" y="102"/>
                  </a:cubicBezTo>
                  <a:cubicBezTo>
                    <a:pt x="51" y="116"/>
                    <a:pt x="47" y="128"/>
                    <a:pt x="40" y="137"/>
                  </a:cubicBezTo>
                  <a:cubicBezTo>
                    <a:pt x="35" y="143"/>
                    <a:pt x="27" y="147"/>
                    <a:pt x="20" y="147"/>
                  </a:cubicBezTo>
                  <a:cubicBezTo>
                    <a:pt x="12" y="147"/>
                    <a:pt x="5" y="143"/>
                    <a:pt x="0" y="137"/>
                  </a:cubicBezTo>
                  <a:cubicBezTo>
                    <a:pt x="0" y="189"/>
                    <a:pt x="0" y="189"/>
                    <a:pt x="0" y="189"/>
                  </a:cubicBezTo>
                  <a:cubicBezTo>
                    <a:pt x="0" y="197"/>
                    <a:pt x="6" y="204"/>
                    <a:pt x="14" y="204"/>
                  </a:cubicBezTo>
                  <a:cubicBezTo>
                    <a:pt x="175" y="204"/>
                    <a:pt x="175" y="204"/>
                    <a:pt x="175" y="204"/>
                  </a:cubicBezTo>
                  <a:cubicBezTo>
                    <a:pt x="183" y="204"/>
                    <a:pt x="189" y="197"/>
                    <a:pt x="189" y="189"/>
                  </a:cubicBezTo>
                  <a:cubicBezTo>
                    <a:pt x="189" y="119"/>
                    <a:pt x="189" y="119"/>
                    <a:pt x="189" y="119"/>
                  </a:cubicBezTo>
                  <a:cubicBezTo>
                    <a:pt x="190" y="117"/>
                    <a:pt x="192" y="115"/>
                    <a:pt x="195" y="115"/>
                  </a:cubicBezTo>
                  <a:cubicBezTo>
                    <a:pt x="200" y="115"/>
                    <a:pt x="204" y="115"/>
                    <a:pt x="207" y="119"/>
                  </a:cubicBezTo>
                  <a:cubicBezTo>
                    <a:pt x="209" y="122"/>
                    <a:pt x="210" y="125"/>
                    <a:pt x="212" y="127"/>
                  </a:cubicBezTo>
                  <a:cubicBezTo>
                    <a:pt x="217" y="135"/>
                    <a:pt x="227" y="136"/>
                    <a:pt x="233" y="129"/>
                  </a:cubicBezTo>
                  <a:cubicBezTo>
                    <a:pt x="239" y="122"/>
                    <a:pt x="241" y="112"/>
                    <a:pt x="241" y="102"/>
                  </a:cubicBezTo>
                  <a:cubicBezTo>
                    <a:pt x="241" y="92"/>
                    <a:pt x="239" y="82"/>
                    <a:pt x="233" y="75"/>
                  </a:cubicBezTo>
                  <a:cubicBezTo>
                    <a:pt x="227" y="68"/>
                    <a:pt x="217" y="69"/>
                    <a:pt x="212" y="77"/>
                  </a:cubicBezTo>
                  <a:cubicBezTo>
                    <a:pt x="210" y="79"/>
                    <a:pt x="209" y="82"/>
                    <a:pt x="207" y="85"/>
                  </a:cubicBezTo>
                  <a:cubicBezTo>
                    <a:pt x="204" y="89"/>
                    <a:pt x="200" y="89"/>
                    <a:pt x="195" y="89"/>
                  </a:cubicBezTo>
                  <a:cubicBezTo>
                    <a:pt x="192" y="89"/>
                    <a:pt x="190" y="87"/>
                    <a:pt x="189" y="85"/>
                  </a:cubicBezTo>
                  <a:cubicBezTo>
                    <a:pt x="189" y="15"/>
                    <a:pt x="189" y="15"/>
                    <a:pt x="189" y="15"/>
                  </a:cubicBezTo>
                  <a:cubicBezTo>
                    <a:pt x="189" y="6"/>
                    <a:pt x="183" y="0"/>
                    <a:pt x="175" y="0"/>
                  </a:cubicBezTo>
                  <a:cubicBezTo>
                    <a:pt x="14" y="0"/>
                    <a:pt x="14" y="0"/>
                    <a:pt x="14" y="0"/>
                  </a:cubicBezTo>
                  <a:cubicBezTo>
                    <a:pt x="6" y="0"/>
                    <a:pt x="0" y="6"/>
                    <a:pt x="0" y="15"/>
                  </a:cubicBezTo>
                  <a:cubicBezTo>
                    <a:pt x="0" y="67"/>
                    <a:pt x="0" y="67"/>
                    <a:pt x="0" y="67"/>
                  </a:cubicBezTo>
                  <a:cubicBezTo>
                    <a:pt x="5" y="61"/>
                    <a:pt x="12" y="57"/>
                    <a:pt x="20" y="57"/>
                  </a:cubicBezTo>
                  <a:close/>
                </a:path>
              </a:pathLst>
            </a:custGeom>
            <a:solidFill>
              <a:srgbClr val="CC00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96" name="Google Shape;1596;p49"/>
            <p:cNvSpPr/>
            <p:nvPr/>
          </p:nvSpPr>
          <p:spPr>
            <a:xfrm>
              <a:off x="2040679" y="3214987"/>
              <a:ext cx="213433" cy="179696"/>
            </a:xfrm>
            <a:custGeom>
              <a:avLst/>
              <a:gdLst/>
              <a:ahLst/>
              <a:cxnLst/>
              <a:rect l="l" t="t" r="r" b="b"/>
              <a:pathLst>
                <a:path w="242" h="204" extrusionOk="0">
                  <a:moveTo>
                    <a:pt x="20" y="57"/>
                  </a:moveTo>
                  <a:cubicBezTo>
                    <a:pt x="28" y="57"/>
                    <a:pt x="35" y="61"/>
                    <a:pt x="40" y="67"/>
                  </a:cubicBezTo>
                  <a:cubicBezTo>
                    <a:pt x="47" y="76"/>
                    <a:pt x="51" y="88"/>
                    <a:pt x="51" y="102"/>
                  </a:cubicBezTo>
                  <a:cubicBezTo>
                    <a:pt x="51" y="116"/>
                    <a:pt x="47" y="128"/>
                    <a:pt x="40" y="137"/>
                  </a:cubicBezTo>
                  <a:cubicBezTo>
                    <a:pt x="35" y="143"/>
                    <a:pt x="28" y="147"/>
                    <a:pt x="20" y="147"/>
                  </a:cubicBezTo>
                  <a:cubicBezTo>
                    <a:pt x="12" y="147"/>
                    <a:pt x="5" y="143"/>
                    <a:pt x="0" y="137"/>
                  </a:cubicBezTo>
                  <a:cubicBezTo>
                    <a:pt x="0" y="189"/>
                    <a:pt x="0" y="189"/>
                    <a:pt x="0" y="189"/>
                  </a:cubicBezTo>
                  <a:cubicBezTo>
                    <a:pt x="0" y="197"/>
                    <a:pt x="6" y="204"/>
                    <a:pt x="14" y="204"/>
                  </a:cubicBezTo>
                  <a:cubicBezTo>
                    <a:pt x="175" y="204"/>
                    <a:pt x="175" y="204"/>
                    <a:pt x="175" y="204"/>
                  </a:cubicBezTo>
                  <a:cubicBezTo>
                    <a:pt x="183" y="204"/>
                    <a:pt x="189" y="197"/>
                    <a:pt x="189" y="189"/>
                  </a:cubicBezTo>
                  <a:cubicBezTo>
                    <a:pt x="189" y="119"/>
                    <a:pt x="189" y="119"/>
                    <a:pt x="189" y="119"/>
                  </a:cubicBezTo>
                  <a:cubicBezTo>
                    <a:pt x="190" y="117"/>
                    <a:pt x="192" y="115"/>
                    <a:pt x="195" y="115"/>
                  </a:cubicBezTo>
                  <a:cubicBezTo>
                    <a:pt x="200" y="115"/>
                    <a:pt x="204" y="115"/>
                    <a:pt x="208" y="119"/>
                  </a:cubicBezTo>
                  <a:cubicBezTo>
                    <a:pt x="209" y="122"/>
                    <a:pt x="211" y="125"/>
                    <a:pt x="212" y="127"/>
                  </a:cubicBezTo>
                  <a:cubicBezTo>
                    <a:pt x="217" y="135"/>
                    <a:pt x="227" y="136"/>
                    <a:pt x="233" y="129"/>
                  </a:cubicBezTo>
                  <a:cubicBezTo>
                    <a:pt x="239" y="122"/>
                    <a:pt x="242" y="112"/>
                    <a:pt x="241" y="102"/>
                  </a:cubicBezTo>
                  <a:cubicBezTo>
                    <a:pt x="242" y="92"/>
                    <a:pt x="239" y="82"/>
                    <a:pt x="233" y="75"/>
                  </a:cubicBezTo>
                  <a:cubicBezTo>
                    <a:pt x="227" y="68"/>
                    <a:pt x="217" y="69"/>
                    <a:pt x="212" y="77"/>
                  </a:cubicBezTo>
                  <a:cubicBezTo>
                    <a:pt x="211" y="79"/>
                    <a:pt x="209" y="82"/>
                    <a:pt x="208" y="85"/>
                  </a:cubicBezTo>
                  <a:cubicBezTo>
                    <a:pt x="204" y="89"/>
                    <a:pt x="200" y="89"/>
                    <a:pt x="195" y="89"/>
                  </a:cubicBezTo>
                  <a:cubicBezTo>
                    <a:pt x="192" y="89"/>
                    <a:pt x="190" y="87"/>
                    <a:pt x="189" y="85"/>
                  </a:cubicBezTo>
                  <a:cubicBezTo>
                    <a:pt x="189" y="15"/>
                    <a:pt x="189" y="15"/>
                    <a:pt x="189" y="15"/>
                  </a:cubicBezTo>
                  <a:cubicBezTo>
                    <a:pt x="189" y="6"/>
                    <a:pt x="183" y="0"/>
                    <a:pt x="175" y="0"/>
                  </a:cubicBezTo>
                  <a:cubicBezTo>
                    <a:pt x="14" y="0"/>
                    <a:pt x="14" y="0"/>
                    <a:pt x="14" y="0"/>
                  </a:cubicBezTo>
                  <a:cubicBezTo>
                    <a:pt x="6" y="0"/>
                    <a:pt x="0" y="6"/>
                    <a:pt x="0" y="15"/>
                  </a:cubicBezTo>
                  <a:cubicBezTo>
                    <a:pt x="0" y="67"/>
                    <a:pt x="0" y="67"/>
                    <a:pt x="0" y="67"/>
                  </a:cubicBezTo>
                  <a:cubicBezTo>
                    <a:pt x="5" y="61"/>
                    <a:pt x="12" y="57"/>
                    <a:pt x="20" y="57"/>
                  </a:cubicBezTo>
                  <a:close/>
                </a:path>
              </a:pathLst>
            </a:custGeom>
            <a:solidFill>
              <a:srgbClr val="E691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97" name="Google Shape;1597;p49"/>
            <p:cNvSpPr/>
            <p:nvPr/>
          </p:nvSpPr>
          <p:spPr>
            <a:xfrm>
              <a:off x="1674084" y="3714660"/>
              <a:ext cx="173666" cy="220353"/>
            </a:xfrm>
            <a:custGeom>
              <a:avLst/>
              <a:gdLst/>
              <a:ahLst/>
              <a:cxnLst/>
              <a:rect l="l" t="t" r="r" b="b"/>
              <a:pathLst>
                <a:path w="197" h="250" extrusionOk="0">
                  <a:moveTo>
                    <a:pt x="177" y="192"/>
                  </a:moveTo>
                  <a:cubicBezTo>
                    <a:pt x="169" y="192"/>
                    <a:pt x="162" y="189"/>
                    <a:pt x="157" y="183"/>
                  </a:cubicBezTo>
                  <a:cubicBezTo>
                    <a:pt x="150" y="174"/>
                    <a:pt x="146" y="161"/>
                    <a:pt x="146" y="147"/>
                  </a:cubicBezTo>
                  <a:cubicBezTo>
                    <a:pt x="146" y="134"/>
                    <a:pt x="150" y="121"/>
                    <a:pt x="157" y="112"/>
                  </a:cubicBezTo>
                  <a:cubicBezTo>
                    <a:pt x="162" y="106"/>
                    <a:pt x="169" y="103"/>
                    <a:pt x="177" y="103"/>
                  </a:cubicBezTo>
                  <a:cubicBezTo>
                    <a:pt x="185" y="103"/>
                    <a:pt x="192" y="106"/>
                    <a:pt x="197" y="113"/>
                  </a:cubicBezTo>
                  <a:cubicBezTo>
                    <a:pt x="197" y="67"/>
                    <a:pt x="197" y="67"/>
                    <a:pt x="197" y="67"/>
                  </a:cubicBezTo>
                  <a:cubicBezTo>
                    <a:pt x="197" y="59"/>
                    <a:pt x="191" y="53"/>
                    <a:pt x="182" y="53"/>
                  </a:cubicBezTo>
                  <a:cubicBezTo>
                    <a:pt x="120" y="53"/>
                    <a:pt x="120" y="53"/>
                    <a:pt x="120" y="53"/>
                  </a:cubicBezTo>
                  <a:cubicBezTo>
                    <a:pt x="118" y="52"/>
                    <a:pt x="115" y="50"/>
                    <a:pt x="115" y="47"/>
                  </a:cubicBezTo>
                  <a:cubicBezTo>
                    <a:pt x="115" y="42"/>
                    <a:pt x="115" y="38"/>
                    <a:pt x="120" y="35"/>
                  </a:cubicBezTo>
                  <a:cubicBezTo>
                    <a:pt x="122" y="33"/>
                    <a:pt x="125" y="32"/>
                    <a:pt x="128" y="30"/>
                  </a:cubicBezTo>
                  <a:cubicBezTo>
                    <a:pt x="136" y="25"/>
                    <a:pt x="137" y="15"/>
                    <a:pt x="129" y="9"/>
                  </a:cubicBezTo>
                  <a:cubicBezTo>
                    <a:pt x="122" y="3"/>
                    <a:pt x="112" y="0"/>
                    <a:pt x="102" y="1"/>
                  </a:cubicBezTo>
                  <a:cubicBezTo>
                    <a:pt x="93" y="0"/>
                    <a:pt x="82" y="3"/>
                    <a:pt x="75" y="9"/>
                  </a:cubicBezTo>
                  <a:cubicBezTo>
                    <a:pt x="68" y="15"/>
                    <a:pt x="69" y="25"/>
                    <a:pt x="77" y="30"/>
                  </a:cubicBezTo>
                  <a:cubicBezTo>
                    <a:pt x="80" y="32"/>
                    <a:pt x="82" y="33"/>
                    <a:pt x="85" y="35"/>
                  </a:cubicBezTo>
                  <a:cubicBezTo>
                    <a:pt x="89" y="38"/>
                    <a:pt x="90" y="42"/>
                    <a:pt x="89" y="47"/>
                  </a:cubicBezTo>
                  <a:cubicBezTo>
                    <a:pt x="89" y="50"/>
                    <a:pt x="87" y="52"/>
                    <a:pt x="85" y="53"/>
                  </a:cubicBezTo>
                  <a:cubicBezTo>
                    <a:pt x="15" y="53"/>
                    <a:pt x="15" y="53"/>
                    <a:pt x="15" y="53"/>
                  </a:cubicBezTo>
                  <a:cubicBezTo>
                    <a:pt x="7" y="53"/>
                    <a:pt x="0" y="59"/>
                    <a:pt x="0" y="67"/>
                  </a:cubicBezTo>
                  <a:cubicBezTo>
                    <a:pt x="0" y="235"/>
                    <a:pt x="0" y="235"/>
                    <a:pt x="0" y="235"/>
                  </a:cubicBezTo>
                  <a:cubicBezTo>
                    <a:pt x="0" y="243"/>
                    <a:pt x="7" y="250"/>
                    <a:pt x="15" y="250"/>
                  </a:cubicBezTo>
                  <a:cubicBezTo>
                    <a:pt x="182" y="250"/>
                    <a:pt x="182" y="250"/>
                    <a:pt x="182" y="250"/>
                  </a:cubicBezTo>
                  <a:cubicBezTo>
                    <a:pt x="191" y="250"/>
                    <a:pt x="197" y="243"/>
                    <a:pt x="197" y="235"/>
                  </a:cubicBezTo>
                  <a:cubicBezTo>
                    <a:pt x="197" y="182"/>
                    <a:pt x="197" y="182"/>
                    <a:pt x="197" y="182"/>
                  </a:cubicBezTo>
                  <a:cubicBezTo>
                    <a:pt x="192" y="189"/>
                    <a:pt x="185" y="192"/>
                    <a:pt x="177" y="192"/>
                  </a:cubicBezTo>
                  <a:close/>
                </a:path>
              </a:pathLst>
            </a:custGeom>
            <a:solidFill>
              <a:srgbClr val="A64D7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98" name="Google Shape;1598;p49"/>
            <p:cNvSpPr/>
            <p:nvPr/>
          </p:nvSpPr>
          <p:spPr>
            <a:xfrm>
              <a:off x="1674084" y="3214987"/>
              <a:ext cx="219646" cy="173489"/>
            </a:xfrm>
            <a:custGeom>
              <a:avLst/>
              <a:gdLst/>
              <a:ahLst/>
              <a:cxnLst/>
              <a:rect l="l" t="t" r="r" b="b"/>
              <a:pathLst>
                <a:path w="249" h="197" extrusionOk="0">
                  <a:moveTo>
                    <a:pt x="57" y="177"/>
                  </a:moveTo>
                  <a:cubicBezTo>
                    <a:pt x="57" y="169"/>
                    <a:pt x="61" y="162"/>
                    <a:pt x="67" y="157"/>
                  </a:cubicBezTo>
                  <a:cubicBezTo>
                    <a:pt x="76" y="149"/>
                    <a:pt x="88" y="146"/>
                    <a:pt x="102" y="146"/>
                  </a:cubicBezTo>
                  <a:cubicBezTo>
                    <a:pt x="116" y="146"/>
                    <a:pt x="129" y="149"/>
                    <a:pt x="137" y="157"/>
                  </a:cubicBezTo>
                  <a:cubicBezTo>
                    <a:pt x="144" y="162"/>
                    <a:pt x="147" y="169"/>
                    <a:pt x="147" y="177"/>
                  </a:cubicBezTo>
                  <a:cubicBezTo>
                    <a:pt x="147" y="185"/>
                    <a:pt x="143" y="192"/>
                    <a:pt x="137" y="197"/>
                  </a:cubicBezTo>
                  <a:cubicBezTo>
                    <a:pt x="182" y="197"/>
                    <a:pt x="182" y="197"/>
                    <a:pt x="182" y="197"/>
                  </a:cubicBezTo>
                  <a:cubicBezTo>
                    <a:pt x="191" y="197"/>
                    <a:pt x="197" y="190"/>
                    <a:pt x="197" y="182"/>
                  </a:cubicBezTo>
                  <a:cubicBezTo>
                    <a:pt x="197" y="119"/>
                    <a:pt x="197" y="119"/>
                    <a:pt x="197" y="119"/>
                  </a:cubicBezTo>
                  <a:cubicBezTo>
                    <a:pt x="198" y="117"/>
                    <a:pt x="200" y="115"/>
                    <a:pt x="202" y="115"/>
                  </a:cubicBezTo>
                  <a:cubicBezTo>
                    <a:pt x="207" y="115"/>
                    <a:pt x="212" y="115"/>
                    <a:pt x="215" y="119"/>
                  </a:cubicBezTo>
                  <a:cubicBezTo>
                    <a:pt x="217" y="122"/>
                    <a:pt x="218" y="125"/>
                    <a:pt x="220" y="127"/>
                  </a:cubicBezTo>
                  <a:cubicBezTo>
                    <a:pt x="225" y="135"/>
                    <a:pt x="235" y="136"/>
                    <a:pt x="241" y="129"/>
                  </a:cubicBezTo>
                  <a:cubicBezTo>
                    <a:pt x="247" y="122"/>
                    <a:pt x="249" y="112"/>
                    <a:pt x="249" y="102"/>
                  </a:cubicBezTo>
                  <a:cubicBezTo>
                    <a:pt x="249" y="92"/>
                    <a:pt x="247" y="82"/>
                    <a:pt x="241" y="75"/>
                  </a:cubicBezTo>
                  <a:cubicBezTo>
                    <a:pt x="235" y="68"/>
                    <a:pt x="225" y="69"/>
                    <a:pt x="220" y="77"/>
                  </a:cubicBezTo>
                  <a:cubicBezTo>
                    <a:pt x="218" y="79"/>
                    <a:pt x="217" y="82"/>
                    <a:pt x="215" y="85"/>
                  </a:cubicBezTo>
                  <a:cubicBezTo>
                    <a:pt x="212" y="89"/>
                    <a:pt x="207" y="89"/>
                    <a:pt x="202" y="89"/>
                  </a:cubicBezTo>
                  <a:cubicBezTo>
                    <a:pt x="200" y="89"/>
                    <a:pt x="198" y="87"/>
                    <a:pt x="197" y="85"/>
                  </a:cubicBezTo>
                  <a:cubicBezTo>
                    <a:pt x="197" y="15"/>
                    <a:pt x="197" y="15"/>
                    <a:pt x="197" y="15"/>
                  </a:cubicBezTo>
                  <a:cubicBezTo>
                    <a:pt x="197" y="6"/>
                    <a:pt x="191" y="0"/>
                    <a:pt x="182" y="0"/>
                  </a:cubicBezTo>
                  <a:cubicBezTo>
                    <a:pt x="15" y="0"/>
                    <a:pt x="15" y="0"/>
                    <a:pt x="15" y="0"/>
                  </a:cubicBezTo>
                  <a:cubicBezTo>
                    <a:pt x="7" y="0"/>
                    <a:pt x="0" y="6"/>
                    <a:pt x="0" y="15"/>
                  </a:cubicBezTo>
                  <a:cubicBezTo>
                    <a:pt x="0" y="182"/>
                    <a:pt x="0" y="182"/>
                    <a:pt x="0" y="182"/>
                  </a:cubicBezTo>
                  <a:cubicBezTo>
                    <a:pt x="0" y="190"/>
                    <a:pt x="7" y="197"/>
                    <a:pt x="15" y="197"/>
                  </a:cubicBezTo>
                  <a:cubicBezTo>
                    <a:pt x="68" y="197"/>
                    <a:pt x="68" y="197"/>
                    <a:pt x="68" y="197"/>
                  </a:cubicBezTo>
                  <a:cubicBezTo>
                    <a:pt x="61" y="192"/>
                    <a:pt x="57" y="185"/>
                    <a:pt x="57" y="177"/>
                  </a:cubicBezTo>
                  <a:close/>
                </a:path>
              </a:pathLst>
            </a:custGeom>
            <a:solidFill>
              <a:srgbClr val="A61C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99" name="Google Shape;1599;p49"/>
            <p:cNvSpPr/>
            <p:nvPr/>
          </p:nvSpPr>
          <p:spPr>
            <a:xfrm>
              <a:off x="1995010" y="3754076"/>
              <a:ext cx="212501" cy="180938"/>
            </a:xfrm>
            <a:custGeom>
              <a:avLst/>
              <a:gdLst/>
              <a:ahLst/>
              <a:cxnLst/>
              <a:rect l="l" t="t" r="r" b="b"/>
              <a:pathLst>
                <a:path w="241" h="205" extrusionOk="0">
                  <a:moveTo>
                    <a:pt x="221" y="147"/>
                  </a:moveTo>
                  <a:cubicBezTo>
                    <a:pt x="214" y="147"/>
                    <a:pt x="206" y="144"/>
                    <a:pt x="201" y="138"/>
                  </a:cubicBezTo>
                  <a:cubicBezTo>
                    <a:pt x="194" y="129"/>
                    <a:pt x="190" y="116"/>
                    <a:pt x="190" y="102"/>
                  </a:cubicBezTo>
                  <a:cubicBezTo>
                    <a:pt x="190" y="89"/>
                    <a:pt x="194" y="76"/>
                    <a:pt x="201" y="67"/>
                  </a:cubicBezTo>
                  <a:cubicBezTo>
                    <a:pt x="206" y="61"/>
                    <a:pt x="214" y="58"/>
                    <a:pt x="221" y="58"/>
                  </a:cubicBezTo>
                  <a:cubicBezTo>
                    <a:pt x="229" y="58"/>
                    <a:pt x="236" y="61"/>
                    <a:pt x="241" y="68"/>
                  </a:cubicBezTo>
                  <a:cubicBezTo>
                    <a:pt x="241" y="15"/>
                    <a:pt x="241" y="15"/>
                    <a:pt x="241" y="15"/>
                  </a:cubicBezTo>
                  <a:cubicBezTo>
                    <a:pt x="241" y="7"/>
                    <a:pt x="235" y="0"/>
                    <a:pt x="227" y="0"/>
                  </a:cubicBezTo>
                  <a:cubicBezTo>
                    <a:pt x="67" y="0"/>
                    <a:pt x="67" y="0"/>
                    <a:pt x="67" y="0"/>
                  </a:cubicBezTo>
                  <a:cubicBezTo>
                    <a:pt x="58" y="0"/>
                    <a:pt x="52" y="7"/>
                    <a:pt x="52" y="15"/>
                  </a:cubicBezTo>
                  <a:cubicBezTo>
                    <a:pt x="52" y="85"/>
                    <a:pt x="52" y="85"/>
                    <a:pt x="52" y="85"/>
                  </a:cubicBezTo>
                  <a:cubicBezTo>
                    <a:pt x="51" y="87"/>
                    <a:pt x="49" y="89"/>
                    <a:pt x="46" y="90"/>
                  </a:cubicBezTo>
                  <a:cubicBezTo>
                    <a:pt x="41" y="90"/>
                    <a:pt x="37" y="90"/>
                    <a:pt x="34" y="85"/>
                  </a:cubicBezTo>
                  <a:cubicBezTo>
                    <a:pt x="32" y="83"/>
                    <a:pt x="31" y="80"/>
                    <a:pt x="29" y="77"/>
                  </a:cubicBezTo>
                  <a:cubicBezTo>
                    <a:pt x="24" y="69"/>
                    <a:pt x="14" y="68"/>
                    <a:pt x="8" y="75"/>
                  </a:cubicBezTo>
                  <a:cubicBezTo>
                    <a:pt x="2" y="83"/>
                    <a:pt x="0" y="93"/>
                    <a:pt x="0" y="102"/>
                  </a:cubicBezTo>
                  <a:cubicBezTo>
                    <a:pt x="0" y="112"/>
                    <a:pt x="2" y="122"/>
                    <a:pt x="8" y="129"/>
                  </a:cubicBezTo>
                  <a:cubicBezTo>
                    <a:pt x="14" y="137"/>
                    <a:pt x="24" y="136"/>
                    <a:pt x="29" y="128"/>
                  </a:cubicBezTo>
                  <a:cubicBezTo>
                    <a:pt x="31" y="125"/>
                    <a:pt x="32" y="122"/>
                    <a:pt x="34" y="120"/>
                  </a:cubicBezTo>
                  <a:cubicBezTo>
                    <a:pt x="37" y="115"/>
                    <a:pt x="41" y="115"/>
                    <a:pt x="46" y="115"/>
                  </a:cubicBezTo>
                  <a:cubicBezTo>
                    <a:pt x="49" y="115"/>
                    <a:pt x="51" y="118"/>
                    <a:pt x="52" y="120"/>
                  </a:cubicBezTo>
                  <a:cubicBezTo>
                    <a:pt x="52" y="190"/>
                    <a:pt x="52" y="190"/>
                    <a:pt x="52" y="190"/>
                  </a:cubicBezTo>
                  <a:cubicBezTo>
                    <a:pt x="52" y="198"/>
                    <a:pt x="58" y="205"/>
                    <a:pt x="67" y="205"/>
                  </a:cubicBezTo>
                  <a:cubicBezTo>
                    <a:pt x="227" y="205"/>
                    <a:pt x="227" y="205"/>
                    <a:pt x="227" y="205"/>
                  </a:cubicBezTo>
                  <a:cubicBezTo>
                    <a:pt x="235" y="205"/>
                    <a:pt x="241" y="198"/>
                    <a:pt x="241" y="190"/>
                  </a:cubicBezTo>
                  <a:cubicBezTo>
                    <a:pt x="241" y="137"/>
                    <a:pt x="241" y="137"/>
                    <a:pt x="241" y="137"/>
                  </a:cubicBezTo>
                  <a:cubicBezTo>
                    <a:pt x="236" y="144"/>
                    <a:pt x="229" y="147"/>
                    <a:pt x="221" y="147"/>
                  </a:cubicBezTo>
                  <a:close/>
                </a:path>
              </a:pathLst>
            </a:custGeom>
            <a:solidFill>
              <a:srgbClr val="3D85C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00" name="Google Shape;1600;p49"/>
            <p:cNvSpPr/>
            <p:nvPr/>
          </p:nvSpPr>
          <p:spPr>
            <a:xfrm>
              <a:off x="2220560" y="3214987"/>
              <a:ext cx="173666" cy="219422"/>
            </a:xfrm>
            <a:custGeom>
              <a:avLst/>
              <a:gdLst/>
              <a:ahLst/>
              <a:cxnLst/>
              <a:rect l="l" t="t" r="r" b="b"/>
              <a:pathLst>
                <a:path w="197" h="249" extrusionOk="0">
                  <a:moveTo>
                    <a:pt x="0" y="15"/>
                  </a:moveTo>
                  <a:cubicBezTo>
                    <a:pt x="0" y="67"/>
                    <a:pt x="0" y="67"/>
                    <a:pt x="0" y="67"/>
                  </a:cubicBezTo>
                  <a:cubicBezTo>
                    <a:pt x="5" y="61"/>
                    <a:pt x="12" y="57"/>
                    <a:pt x="20" y="57"/>
                  </a:cubicBezTo>
                  <a:cubicBezTo>
                    <a:pt x="28" y="57"/>
                    <a:pt x="35" y="61"/>
                    <a:pt x="40" y="67"/>
                  </a:cubicBezTo>
                  <a:cubicBezTo>
                    <a:pt x="47" y="76"/>
                    <a:pt x="51" y="88"/>
                    <a:pt x="51" y="102"/>
                  </a:cubicBezTo>
                  <a:cubicBezTo>
                    <a:pt x="51" y="116"/>
                    <a:pt x="47" y="128"/>
                    <a:pt x="40" y="137"/>
                  </a:cubicBezTo>
                  <a:cubicBezTo>
                    <a:pt x="35" y="143"/>
                    <a:pt x="28" y="147"/>
                    <a:pt x="20" y="147"/>
                  </a:cubicBezTo>
                  <a:cubicBezTo>
                    <a:pt x="12" y="147"/>
                    <a:pt x="5" y="143"/>
                    <a:pt x="0" y="137"/>
                  </a:cubicBezTo>
                  <a:cubicBezTo>
                    <a:pt x="0" y="182"/>
                    <a:pt x="0" y="182"/>
                    <a:pt x="0" y="182"/>
                  </a:cubicBezTo>
                  <a:cubicBezTo>
                    <a:pt x="0" y="190"/>
                    <a:pt x="6" y="197"/>
                    <a:pt x="15" y="197"/>
                  </a:cubicBezTo>
                  <a:cubicBezTo>
                    <a:pt x="77" y="197"/>
                    <a:pt x="77" y="197"/>
                    <a:pt x="77" y="197"/>
                  </a:cubicBezTo>
                  <a:cubicBezTo>
                    <a:pt x="80" y="198"/>
                    <a:pt x="82" y="199"/>
                    <a:pt x="82" y="202"/>
                  </a:cubicBezTo>
                  <a:cubicBezTo>
                    <a:pt x="82" y="207"/>
                    <a:pt x="82" y="212"/>
                    <a:pt x="77" y="215"/>
                  </a:cubicBezTo>
                  <a:cubicBezTo>
                    <a:pt x="75" y="217"/>
                    <a:pt x="72" y="218"/>
                    <a:pt x="69" y="219"/>
                  </a:cubicBezTo>
                  <a:cubicBezTo>
                    <a:pt x="61" y="224"/>
                    <a:pt x="60" y="235"/>
                    <a:pt x="68" y="241"/>
                  </a:cubicBezTo>
                  <a:cubicBezTo>
                    <a:pt x="75" y="247"/>
                    <a:pt x="85" y="249"/>
                    <a:pt x="95" y="249"/>
                  </a:cubicBezTo>
                  <a:cubicBezTo>
                    <a:pt x="104" y="249"/>
                    <a:pt x="115" y="247"/>
                    <a:pt x="122" y="241"/>
                  </a:cubicBezTo>
                  <a:cubicBezTo>
                    <a:pt x="129" y="235"/>
                    <a:pt x="128" y="224"/>
                    <a:pt x="120" y="219"/>
                  </a:cubicBezTo>
                  <a:cubicBezTo>
                    <a:pt x="118" y="218"/>
                    <a:pt x="115" y="217"/>
                    <a:pt x="112" y="215"/>
                  </a:cubicBezTo>
                  <a:cubicBezTo>
                    <a:pt x="108" y="212"/>
                    <a:pt x="107" y="207"/>
                    <a:pt x="108" y="202"/>
                  </a:cubicBezTo>
                  <a:cubicBezTo>
                    <a:pt x="108" y="199"/>
                    <a:pt x="110" y="198"/>
                    <a:pt x="112" y="197"/>
                  </a:cubicBezTo>
                  <a:cubicBezTo>
                    <a:pt x="182" y="197"/>
                    <a:pt x="182" y="197"/>
                    <a:pt x="182" y="197"/>
                  </a:cubicBezTo>
                  <a:cubicBezTo>
                    <a:pt x="190" y="197"/>
                    <a:pt x="197" y="190"/>
                    <a:pt x="197" y="182"/>
                  </a:cubicBezTo>
                  <a:cubicBezTo>
                    <a:pt x="197" y="15"/>
                    <a:pt x="197" y="15"/>
                    <a:pt x="197" y="15"/>
                  </a:cubicBezTo>
                  <a:cubicBezTo>
                    <a:pt x="197" y="6"/>
                    <a:pt x="190" y="0"/>
                    <a:pt x="182" y="0"/>
                  </a:cubicBezTo>
                  <a:cubicBezTo>
                    <a:pt x="15" y="0"/>
                    <a:pt x="15" y="0"/>
                    <a:pt x="15" y="0"/>
                  </a:cubicBezTo>
                  <a:cubicBezTo>
                    <a:pt x="6" y="0"/>
                    <a:pt x="0" y="6"/>
                    <a:pt x="0" y="15"/>
                  </a:cubicBezTo>
                  <a:close/>
                </a:path>
              </a:pathLst>
            </a:custGeom>
            <a:solidFill>
              <a:srgbClr val="F1C23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01" name="Google Shape;1601;p49"/>
            <p:cNvSpPr/>
            <p:nvPr/>
          </p:nvSpPr>
          <p:spPr>
            <a:xfrm>
              <a:off x="2214346" y="3400890"/>
              <a:ext cx="179880" cy="213215"/>
            </a:xfrm>
            <a:custGeom>
              <a:avLst/>
              <a:gdLst/>
              <a:ahLst/>
              <a:cxnLst/>
              <a:rect l="l" t="t" r="r" b="b"/>
              <a:pathLst>
                <a:path w="204" h="242" extrusionOk="0">
                  <a:moveTo>
                    <a:pt x="147" y="20"/>
                  </a:moveTo>
                  <a:cubicBezTo>
                    <a:pt x="147" y="28"/>
                    <a:pt x="143" y="35"/>
                    <a:pt x="137" y="40"/>
                  </a:cubicBezTo>
                  <a:cubicBezTo>
                    <a:pt x="128" y="48"/>
                    <a:pt x="116" y="51"/>
                    <a:pt x="102" y="51"/>
                  </a:cubicBezTo>
                  <a:cubicBezTo>
                    <a:pt x="88" y="51"/>
                    <a:pt x="75" y="48"/>
                    <a:pt x="67" y="40"/>
                  </a:cubicBezTo>
                  <a:cubicBezTo>
                    <a:pt x="60" y="35"/>
                    <a:pt x="57" y="28"/>
                    <a:pt x="57" y="20"/>
                  </a:cubicBezTo>
                  <a:cubicBezTo>
                    <a:pt x="57" y="12"/>
                    <a:pt x="61" y="5"/>
                    <a:pt x="67" y="0"/>
                  </a:cubicBezTo>
                  <a:cubicBezTo>
                    <a:pt x="14" y="0"/>
                    <a:pt x="14" y="0"/>
                    <a:pt x="14" y="0"/>
                  </a:cubicBezTo>
                  <a:cubicBezTo>
                    <a:pt x="6" y="0"/>
                    <a:pt x="0" y="7"/>
                    <a:pt x="0" y="15"/>
                  </a:cubicBezTo>
                  <a:cubicBezTo>
                    <a:pt x="0" y="175"/>
                    <a:pt x="0" y="175"/>
                    <a:pt x="0" y="175"/>
                  </a:cubicBezTo>
                  <a:cubicBezTo>
                    <a:pt x="0" y="183"/>
                    <a:pt x="6" y="190"/>
                    <a:pt x="14" y="190"/>
                  </a:cubicBezTo>
                  <a:cubicBezTo>
                    <a:pt x="84" y="190"/>
                    <a:pt x="84" y="190"/>
                    <a:pt x="84" y="190"/>
                  </a:cubicBezTo>
                  <a:cubicBezTo>
                    <a:pt x="87" y="191"/>
                    <a:pt x="89" y="192"/>
                    <a:pt x="89" y="195"/>
                  </a:cubicBezTo>
                  <a:cubicBezTo>
                    <a:pt x="89" y="200"/>
                    <a:pt x="89" y="205"/>
                    <a:pt x="84" y="208"/>
                  </a:cubicBezTo>
                  <a:cubicBezTo>
                    <a:pt x="82" y="210"/>
                    <a:pt x="79" y="211"/>
                    <a:pt x="76" y="212"/>
                  </a:cubicBezTo>
                  <a:cubicBezTo>
                    <a:pt x="68" y="217"/>
                    <a:pt x="67" y="228"/>
                    <a:pt x="75" y="234"/>
                  </a:cubicBezTo>
                  <a:cubicBezTo>
                    <a:pt x="82" y="240"/>
                    <a:pt x="92" y="242"/>
                    <a:pt x="102" y="242"/>
                  </a:cubicBezTo>
                  <a:cubicBezTo>
                    <a:pt x="111" y="242"/>
                    <a:pt x="122" y="240"/>
                    <a:pt x="129" y="234"/>
                  </a:cubicBezTo>
                  <a:cubicBezTo>
                    <a:pt x="136" y="228"/>
                    <a:pt x="135" y="217"/>
                    <a:pt x="127" y="212"/>
                  </a:cubicBezTo>
                  <a:cubicBezTo>
                    <a:pt x="125" y="211"/>
                    <a:pt x="122" y="210"/>
                    <a:pt x="119" y="208"/>
                  </a:cubicBezTo>
                  <a:cubicBezTo>
                    <a:pt x="115" y="205"/>
                    <a:pt x="114" y="200"/>
                    <a:pt x="115" y="195"/>
                  </a:cubicBezTo>
                  <a:cubicBezTo>
                    <a:pt x="115" y="192"/>
                    <a:pt x="117" y="191"/>
                    <a:pt x="119" y="190"/>
                  </a:cubicBezTo>
                  <a:cubicBezTo>
                    <a:pt x="189" y="190"/>
                    <a:pt x="189" y="190"/>
                    <a:pt x="189" y="190"/>
                  </a:cubicBezTo>
                  <a:cubicBezTo>
                    <a:pt x="197" y="190"/>
                    <a:pt x="204" y="183"/>
                    <a:pt x="204" y="175"/>
                  </a:cubicBezTo>
                  <a:cubicBezTo>
                    <a:pt x="204" y="15"/>
                    <a:pt x="204" y="15"/>
                    <a:pt x="204" y="15"/>
                  </a:cubicBezTo>
                  <a:cubicBezTo>
                    <a:pt x="204" y="7"/>
                    <a:pt x="197" y="0"/>
                    <a:pt x="189" y="0"/>
                  </a:cubicBezTo>
                  <a:cubicBezTo>
                    <a:pt x="137" y="0"/>
                    <a:pt x="137" y="0"/>
                    <a:pt x="137" y="0"/>
                  </a:cubicBezTo>
                  <a:cubicBezTo>
                    <a:pt x="143" y="5"/>
                    <a:pt x="147" y="12"/>
                    <a:pt x="147" y="20"/>
                  </a:cubicBez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02" name="Google Shape;1602;p49"/>
            <p:cNvSpPr/>
            <p:nvPr/>
          </p:nvSpPr>
          <p:spPr>
            <a:xfrm>
              <a:off x="1814198" y="3754076"/>
              <a:ext cx="213433" cy="180938"/>
            </a:xfrm>
            <a:custGeom>
              <a:avLst/>
              <a:gdLst/>
              <a:ahLst/>
              <a:cxnLst/>
              <a:rect l="l" t="t" r="r" b="b"/>
              <a:pathLst>
                <a:path w="242" h="205" extrusionOk="0">
                  <a:moveTo>
                    <a:pt x="222" y="147"/>
                  </a:moveTo>
                  <a:cubicBezTo>
                    <a:pt x="214" y="147"/>
                    <a:pt x="207" y="144"/>
                    <a:pt x="202" y="138"/>
                  </a:cubicBezTo>
                  <a:cubicBezTo>
                    <a:pt x="195" y="129"/>
                    <a:pt x="191" y="116"/>
                    <a:pt x="191" y="102"/>
                  </a:cubicBezTo>
                  <a:cubicBezTo>
                    <a:pt x="191" y="89"/>
                    <a:pt x="195" y="76"/>
                    <a:pt x="202" y="67"/>
                  </a:cubicBezTo>
                  <a:cubicBezTo>
                    <a:pt x="207" y="61"/>
                    <a:pt x="214" y="58"/>
                    <a:pt x="222" y="58"/>
                  </a:cubicBezTo>
                  <a:cubicBezTo>
                    <a:pt x="230" y="58"/>
                    <a:pt x="237" y="61"/>
                    <a:pt x="242" y="68"/>
                  </a:cubicBezTo>
                  <a:cubicBezTo>
                    <a:pt x="242" y="15"/>
                    <a:pt x="242" y="15"/>
                    <a:pt x="242" y="15"/>
                  </a:cubicBezTo>
                  <a:cubicBezTo>
                    <a:pt x="242" y="7"/>
                    <a:pt x="236" y="0"/>
                    <a:pt x="228" y="0"/>
                  </a:cubicBezTo>
                  <a:cubicBezTo>
                    <a:pt x="67" y="0"/>
                    <a:pt x="67" y="0"/>
                    <a:pt x="67" y="0"/>
                  </a:cubicBezTo>
                  <a:cubicBezTo>
                    <a:pt x="59" y="0"/>
                    <a:pt x="53" y="7"/>
                    <a:pt x="53" y="15"/>
                  </a:cubicBezTo>
                  <a:cubicBezTo>
                    <a:pt x="53" y="85"/>
                    <a:pt x="53" y="85"/>
                    <a:pt x="53" y="85"/>
                  </a:cubicBezTo>
                  <a:cubicBezTo>
                    <a:pt x="52" y="87"/>
                    <a:pt x="50" y="89"/>
                    <a:pt x="47" y="90"/>
                  </a:cubicBezTo>
                  <a:cubicBezTo>
                    <a:pt x="42" y="90"/>
                    <a:pt x="38" y="90"/>
                    <a:pt x="34" y="85"/>
                  </a:cubicBezTo>
                  <a:cubicBezTo>
                    <a:pt x="33" y="83"/>
                    <a:pt x="32" y="80"/>
                    <a:pt x="30" y="77"/>
                  </a:cubicBezTo>
                  <a:cubicBezTo>
                    <a:pt x="25" y="69"/>
                    <a:pt x="15" y="68"/>
                    <a:pt x="9" y="75"/>
                  </a:cubicBezTo>
                  <a:cubicBezTo>
                    <a:pt x="3" y="83"/>
                    <a:pt x="0" y="93"/>
                    <a:pt x="1" y="102"/>
                  </a:cubicBezTo>
                  <a:cubicBezTo>
                    <a:pt x="0" y="112"/>
                    <a:pt x="3" y="122"/>
                    <a:pt x="9" y="129"/>
                  </a:cubicBezTo>
                  <a:cubicBezTo>
                    <a:pt x="15" y="137"/>
                    <a:pt x="25" y="136"/>
                    <a:pt x="30" y="128"/>
                  </a:cubicBezTo>
                  <a:cubicBezTo>
                    <a:pt x="32" y="125"/>
                    <a:pt x="33" y="122"/>
                    <a:pt x="34" y="120"/>
                  </a:cubicBezTo>
                  <a:cubicBezTo>
                    <a:pt x="38" y="115"/>
                    <a:pt x="42" y="115"/>
                    <a:pt x="47" y="115"/>
                  </a:cubicBezTo>
                  <a:cubicBezTo>
                    <a:pt x="50" y="115"/>
                    <a:pt x="52" y="118"/>
                    <a:pt x="53" y="120"/>
                  </a:cubicBezTo>
                  <a:cubicBezTo>
                    <a:pt x="53" y="190"/>
                    <a:pt x="53" y="190"/>
                    <a:pt x="53" y="190"/>
                  </a:cubicBezTo>
                  <a:cubicBezTo>
                    <a:pt x="53" y="198"/>
                    <a:pt x="59" y="205"/>
                    <a:pt x="67" y="205"/>
                  </a:cubicBezTo>
                  <a:cubicBezTo>
                    <a:pt x="228" y="205"/>
                    <a:pt x="228" y="205"/>
                    <a:pt x="228" y="205"/>
                  </a:cubicBezTo>
                  <a:cubicBezTo>
                    <a:pt x="236" y="205"/>
                    <a:pt x="242" y="198"/>
                    <a:pt x="242" y="190"/>
                  </a:cubicBezTo>
                  <a:cubicBezTo>
                    <a:pt x="242" y="137"/>
                    <a:pt x="242" y="137"/>
                    <a:pt x="242" y="137"/>
                  </a:cubicBezTo>
                  <a:cubicBezTo>
                    <a:pt x="237" y="144"/>
                    <a:pt x="230" y="147"/>
                    <a:pt x="222" y="147"/>
                  </a:cubicBezTo>
                  <a:close/>
                </a:path>
              </a:pathLst>
            </a:custGeom>
            <a:solidFill>
              <a:srgbClr val="674EA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03" name="Google Shape;1603;p49"/>
            <p:cNvSpPr/>
            <p:nvPr/>
          </p:nvSpPr>
          <p:spPr>
            <a:xfrm>
              <a:off x="2214346" y="3580587"/>
              <a:ext cx="179880" cy="213215"/>
            </a:xfrm>
            <a:custGeom>
              <a:avLst/>
              <a:gdLst/>
              <a:ahLst/>
              <a:cxnLst/>
              <a:rect l="l" t="t" r="r" b="b"/>
              <a:pathLst>
                <a:path w="204" h="242" extrusionOk="0">
                  <a:moveTo>
                    <a:pt x="147" y="20"/>
                  </a:moveTo>
                  <a:cubicBezTo>
                    <a:pt x="147" y="28"/>
                    <a:pt x="143" y="35"/>
                    <a:pt x="137" y="40"/>
                  </a:cubicBezTo>
                  <a:cubicBezTo>
                    <a:pt x="128" y="48"/>
                    <a:pt x="116" y="52"/>
                    <a:pt x="102" y="51"/>
                  </a:cubicBezTo>
                  <a:cubicBezTo>
                    <a:pt x="88" y="52"/>
                    <a:pt x="75" y="48"/>
                    <a:pt x="67" y="40"/>
                  </a:cubicBezTo>
                  <a:cubicBezTo>
                    <a:pt x="60" y="35"/>
                    <a:pt x="57" y="28"/>
                    <a:pt x="57" y="20"/>
                  </a:cubicBezTo>
                  <a:cubicBezTo>
                    <a:pt x="57" y="13"/>
                    <a:pt x="61" y="5"/>
                    <a:pt x="67" y="0"/>
                  </a:cubicBezTo>
                  <a:cubicBezTo>
                    <a:pt x="14" y="0"/>
                    <a:pt x="14" y="0"/>
                    <a:pt x="14" y="0"/>
                  </a:cubicBezTo>
                  <a:cubicBezTo>
                    <a:pt x="6" y="0"/>
                    <a:pt x="0" y="7"/>
                    <a:pt x="0" y="15"/>
                  </a:cubicBezTo>
                  <a:cubicBezTo>
                    <a:pt x="0" y="175"/>
                    <a:pt x="0" y="175"/>
                    <a:pt x="0" y="175"/>
                  </a:cubicBezTo>
                  <a:cubicBezTo>
                    <a:pt x="0" y="183"/>
                    <a:pt x="6" y="190"/>
                    <a:pt x="14" y="190"/>
                  </a:cubicBezTo>
                  <a:cubicBezTo>
                    <a:pt x="84" y="190"/>
                    <a:pt x="84" y="190"/>
                    <a:pt x="84" y="190"/>
                  </a:cubicBezTo>
                  <a:cubicBezTo>
                    <a:pt x="87" y="191"/>
                    <a:pt x="89" y="193"/>
                    <a:pt x="89" y="195"/>
                  </a:cubicBezTo>
                  <a:cubicBezTo>
                    <a:pt x="89" y="200"/>
                    <a:pt x="89" y="205"/>
                    <a:pt x="84" y="208"/>
                  </a:cubicBezTo>
                  <a:cubicBezTo>
                    <a:pt x="82" y="210"/>
                    <a:pt x="79" y="211"/>
                    <a:pt x="76" y="213"/>
                  </a:cubicBezTo>
                  <a:cubicBezTo>
                    <a:pt x="68" y="218"/>
                    <a:pt x="67" y="228"/>
                    <a:pt x="75" y="234"/>
                  </a:cubicBezTo>
                  <a:cubicBezTo>
                    <a:pt x="82" y="240"/>
                    <a:pt x="92" y="242"/>
                    <a:pt x="102" y="242"/>
                  </a:cubicBezTo>
                  <a:cubicBezTo>
                    <a:pt x="111" y="242"/>
                    <a:pt x="122" y="240"/>
                    <a:pt x="129" y="234"/>
                  </a:cubicBezTo>
                  <a:cubicBezTo>
                    <a:pt x="136" y="228"/>
                    <a:pt x="135" y="218"/>
                    <a:pt x="127" y="213"/>
                  </a:cubicBezTo>
                  <a:cubicBezTo>
                    <a:pt x="125" y="211"/>
                    <a:pt x="122" y="210"/>
                    <a:pt x="119" y="208"/>
                  </a:cubicBezTo>
                  <a:cubicBezTo>
                    <a:pt x="115" y="205"/>
                    <a:pt x="114" y="200"/>
                    <a:pt x="115" y="195"/>
                  </a:cubicBezTo>
                  <a:cubicBezTo>
                    <a:pt x="115" y="193"/>
                    <a:pt x="117" y="191"/>
                    <a:pt x="119" y="190"/>
                  </a:cubicBezTo>
                  <a:cubicBezTo>
                    <a:pt x="189" y="190"/>
                    <a:pt x="189" y="190"/>
                    <a:pt x="189" y="190"/>
                  </a:cubicBezTo>
                  <a:cubicBezTo>
                    <a:pt x="197" y="190"/>
                    <a:pt x="204" y="183"/>
                    <a:pt x="204" y="175"/>
                  </a:cubicBezTo>
                  <a:cubicBezTo>
                    <a:pt x="204" y="15"/>
                    <a:pt x="204" y="15"/>
                    <a:pt x="204" y="15"/>
                  </a:cubicBezTo>
                  <a:cubicBezTo>
                    <a:pt x="204" y="7"/>
                    <a:pt x="197" y="0"/>
                    <a:pt x="189" y="0"/>
                  </a:cubicBezTo>
                  <a:cubicBezTo>
                    <a:pt x="137" y="0"/>
                    <a:pt x="137" y="0"/>
                    <a:pt x="137" y="0"/>
                  </a:cubicBezTo>
                  <a:cubicBezTo>
                    <a:pt x="143" y="5"/>
                    <a:pt x="147" y="13"/>
                    <a:pt x="147" y="20"/>
                  </a:cubicBezTo>
                  <a:close/>
                </a:path>
              </a:pathLst>
            </a:custGeom>
            <a:solidFill>
              <a:srgbClr val="45818E"/>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04" name="Google Shape;1604;p49"/>
            <p:cNvSpPr/>
            <p:nvPr/>
          </p:nvSpPr>
          <p:spPr>
            <a:xfrm>
              <a:off x="2174890" y="3760283"/>
              <a:ext cx="219335" cy="174731"/>
            </a:xfrm>
            <a:custGeom>
              <a:avLst/>
              <a:gdLst/>
              <a:ahLst/>
              <a:cxnLst/>
              <a:rect l="l" t="t" r="r" b="b"/>
              <a:pathLst>
                <a:path w="249" h="198" extrusionOk="0">
                  <a:moveTo>
                    <a:pt x="192" y="21"/>
                  </a:moveTo>
                  <a:cubicBezTo>
                    <a:pt x="192" y="28"/>
                    <a:pt x="188" y="35"/>
                    <a:pt x="182" y="41"/>
                  </a:cubicBezTo>
                  <a:cubicBezTo>
                    <a:pt x="173" y="48"/>
                    <a:pt x="161" y="52"/>
                    <a:pt x="147" y="52"/>
                  </a:cubicBezTo>
                  <a:cubicBezTo>
                    <a:pt x="133" y="52"/>
                    <a:pt x="120" y="48"/>
                    <a:pt x="112" y="41"/>
                  </a:cubicBezTo>
                  <a:cubicBezTo>
                    <a:pt x="105" y="35"/>
                    <a:pt x="102" y="28"/>
                    <a:pt x="102" y="21"/>
                  </a:cubicBezTo>
                  <a:cubicBezTo>
                    <a:pt x="102" y="13"/>
                    <a:pt x="106" y="5"/>
                    <a:pt x="112" y="0"/>
                  </a:cubicBezTo>
                  <a:cubicBezTo>
                    <a:pt x="67" y="0"/>
                    <a:pt x="67" y="0"/>
                    <a:pt x="67" y="0"/>
                  </a:cubicBezTo>
                  <a:cubicBezTo>
                    <a:pt x="59" y="0"/>
                    <a:pt x="52" y="7"/>
                    <a:pt x="52" y="15"/>
                  </a:cubicBezTo>
                  <a:cubicBezTo>
                    <a:pt x="52" y="78"/>
                    <a:pt x="52" y="78"/>
                    <a:pt x="52" y="78"/>
                  </a:cubicBezTo>
                  <a:cubicBezTo>
                    <a:pt x="51" y="80"/>
                    <a:pt x="49" y="82"/>
                    <a:pt x="47" y="83"/>
                  </a:cubicBezTo>
                  <a:cubicBezTo>
                    <a:pt x="42" y="83"/>
                    <a:pt x="37" y="83"/>
                    <a:pt x="34" y="78"/>
                  </a:cubicBezTo>
                  <a:cubicBezTo>
                    <a:pt x="32" y="76"/>
                    <a:pt x="31" y="73"/>
                    <a:pt x="29" y="70"/>
                  </a:cubicBezTo>
                  <a:cubicBezTo>
                    <a:pt x="24" y="62"/>
                    <a:pt x="14" y="61"/>
                    <a:pt x="8" y="68"/>
                  </a:cubicBezTo>
                  <a:cubicBezTo>
                    <a:pt x="2" y="76"/>
                    <a:pt x="0" y="86"/>
                    <a:pt x="0" y="95"/>
                  </a:cubicBezTo>
                  <a:cubicBezTo>
                    <a:pt x="0" y="105"/>
                    <a:pt x="2" y="115"/>
                    <a:pt x="8" y="122"/>
                  </a:cubicBezTo>
                  <a:cubicBezTo>
                    <a:pt x="14" y="130"/>
                    <a:pt x="24" y="129"/>
                    <a:pt x="29" y="121"/>
                  </a:cubicBezTo>
                  <a:cubicBezTo>
                    <a:pt x="31" y="118"/>
                    <a:pt x="32" y="115"/>
                    <a:pt x="34" y="113"/>
                  </a:cubicBezTo>
                  <a:cubicBezTo>
                    <a:pt x="37" y="108"/>
                    <a:pt x="42" y="108"/>
                    <a:pt x="47" y="108"/>
                  </a:cubicBezTo>
                  <a:cubicBezTo>
                    <a:pt x="49" y="108"/>
                    <a:pt x="51" y="111"/>
                    <a:pt x="52" y="113"/>
                  </a:cubicBezTo>
                  <a:cubicBezTo>
                    <a:pt x="52" y="183"/>
                    <a:pt x="52" y="183"/>
                    <a:pt x="52" y="183"/>
                  </a:cubicBezTo>
                  <a:cubicBezTo>
                    <a:pt x="52" y="191"/>
                    <a:pt x="59" y="198"/>
                    <a:pt x="67" y="198"/>
                  </a:cubicBezTo>
                  <a:cubicBezTo>
                    <a:pt x="234" y="198"/>
                    <a:pt x="234" y="198"/>
                    <a:pt x="234" y="198"/>
                  </a:cubicBezTo>
                  <a:cubicBezTo>
                    <a:pt x="242" y="198"/>
                    <a:pt x="249" y="191"/>
                    <a:pt x="249" y="183"/>
                  </a:cubicBezTo>
                  <a:cubicBezTo>
                    <a:pt x="249" y="15"/>
                    <a:pt x="249" y="15"/>
                    <a:pt x="249" y="15"/>
                  </a:cubicBezTo>
                  <a:cubicBezTo>
                    <a:pt x="249" y="7"/>
                    <a:pt x="242" y="0"/>
                    <a:pt x="234" y="0"/>
                  </a:cubicBezTo>
                  <a:cubicBezTo>
                    <a:pt x="182" y="0"/>
                    <a:pt x="182" y="0"/>
                    <a:pt x="182" y="0"/>
                  </a:cubicBezTo>
                  <a:cubicBezTo>
                    <a:pt x="188" y="5"/>
                    <a:pt x="192" y="13"/>
                    <a:pt x="192" y="21"/>
                  </a:cubicBez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605" name="Google Shape;1605;p49"/>
          <p:cNvGrpSpPr/>
          <p:nvPr/>
        </p:nvGrpSpPr>
        <p:grpSpPr>
          <a:xfrm>
            <a:off x="1138094" y="2257421"/>
            <a:ext cx="445578" cy="445773"/>
            <a:chOff x="557511" y="3214925"/>
            <a:chExt cx="719836" cy="720150"/>
          </a:xfrm>
        </p:grpSpPr>
        <p:sp>
          <p:nvSpPr>
            <p:cNvPr id="1606" name="Google Shape;1606;p49"/>
            <p:cNvSpPr/>
            <p:nvPr/>
          </p:nvSpPr>
          <p:spPr>
            <a:xfrm>
              <a:off x="557511" y="3214925"/>
              <a:ext cx="434543" cy="347863"/>
            </a:xfrm>
            <a:custGeom>
              <a:avLst/>
              <a:gdLst/>
              <a:ahLst/>
              <a:cxnLst/>
              <a:rect l="l" t="t" r="r" b="b"/>
              <a:pathLst>
                <a:path w="515" h="412" extrusionOk="0">
                  <a:moveTo>
                    <a:pt x="159" y="412"/>
                  </a:moveTo>
                  <a:cubicBezTo>
                    <a:pt x="147" y="402"/>
                    <a:pt x="139" y="388"/>
                    <a:pt x="139" y="373"/>
                  </a:cubicBezTo>
                  <a:cubicBezTo>
                    <a:pt x="139" y="358"/>
                    <a:pt x="146" y="344"/>
                    <a:pt x="158" y="334"/>
                  </a:cubicBezTo>
                  <a:cubicBezTo>
                    <a:pt x="175" y="319"/>
                    <a:pt x="200" y="312"/>
                    <a:pt x="227" y="312"/>
                  </a:cubicBezTo>
                  <a:cubicBezTo>
                    <a:pt x="254" y="312"/>
                    <a:pt x="278" y="319"/>
                    <a:pt x="296" y="334"/>
                  </a:cubicBezTo>
                  <a:cubicBezTo>
                    <a:pt x="307" y="344"/>
                    <a:pt x="314" y="358"/>
                    <a:pt x="314" y="373"/>
                  </a:cubicBezTo>
                  <a:cubicBezTo>
                    <a:pt x="314" y="388"/>
                    <a:pt x="307" y="402"/>
                    <a:pt x="295" y="412"/>
                  </a:cubicBezTo>
                  <a:cubicBezTo>
                    <a:pt x="402" y="412"/>
                    <a:pt x="402" y="412"/>
                    <a:pt x="402" y="412"/>
                  </a:cubicBezTo>
                  <a:cubicBezTo>
                    <a:pt x="408" y="412"/>
                    <a:pt x="413" y="407"/>
                    <a:pt x="413" y="401"/>
                  </a:cubicBezTo>
                  <a:cubicBezTo>
                    <a:pt x="413" y="262"/>
                    <a:pt x="413" y="262"/>
                    <a:pt x="413" y="262"/>
                  </a:cubicBezTo>
                  <a:cubicBezTo>
                    <a:pt x="414" y="258"/>
                    <a:pt x="418" y="253"/>
                    <a:pt x="423" y="253"/>
                  </a:cubicBezTo>
                  <a:cubicBezTo>
                    <a:pt x="433" y="253"/>
                    <a:pt x="442" y="253"/>
                    <a:pt x="448" y="262"/>
                  </a:cubicBezTo>
                  <a:cubicBezTo>
                    <a:pt x="452" y="267"/>
                    <a:pt x="454" y="272"/>
                    <a:pt x="457" y="277"/>
                  </a:cubicBezTo>
                  <a:cubicBezTo>
                    <a:pt x="467" y="293"/>
                    <a:pt x="487" y="294"/>
                    <a:pt x="499" y="280"/>
                  </a:cubicBezTo>
                  <a:cubicBezTo>
                    <a:pt x="510" y="266"/>
                    <a:pt x="515" y="246"/>
                    <a:pt x="514" y="228"/>
                  </a:cubicBezTo>
                  <a:cubicBezTo>
                    <a:pt x="515" y="210"/>
                    <a:pt x="510" y="190"/>
                    <a:pt x="499" y="176"/>
                  </a:cubicBezTo>
                  <a:cubicBezTo>
                    <a:pt x="487" y="161"/>
                    <a:pt x="467" y="162"/>
                    <a:pt x="457" y="178"/>
                  </a:cubicBezTo>
                  <a:cubicBezTo>
                    <a:pt x="454" y="183"/>
                    <a:pt x="452" y="189"/>
                    <a:pt x="448" y="194"/>
                  </a:cubicBezTo>
                  <a:cubicBezTo>
                    <a:pt x="442" y="203"/>
                    <a:pt x="433" y="203"/>
                    <a:pt x="423" y="203"/>
                  </a:cubicBezTo>
                  <a:cubicBezTo>
                    <a:pt x="418" y="202"/>
                    <a:pt x="414" y="198"/>
                    <a:pt x="413" y="194"/>
                  </a:cubicBezTo>
                  <a:cubicBezTo>
                    <a:pt x="413" y="12"/>
                    <a:pt x="413" y="12"/>
                    <a:pt x="413" y="12"/>
                  </a:cubicBezTo>
                  <a:cubicBezTo>
                    <a:pt x="413" y="5"/>
                    <a:pt x="408" y="0"/>
                    <a:pt x="402" y="0"/>
                  </a:cubicBezTo>
                  <a:cubicBezTo>
                    <a:pt x="11" y="0"/>
                    <a:pt x="11" y="0"/>
                    <a:pt x="11" y="0"/>
                  </a:cubicBezTo>
                  <a:cubicBezTo>
                    <a:pt x="5" y="0"/>
                    <a:pt x="0" y="5"/>
                    <a:pt x="0" y="12"/>
                  </a:cubicBezTo>
                  <a:cubicBezTo>
                    <a:pt x="0" y="401"/>
                    <a:pt x="0" y="401"/>
                    <a:pt x="0" y="401"/>
                  </a:cubicBezTo>
                  <a:cubicBezTo>
                    <a:pt x="0" y="407"/>
                    <a:pt x="5" y="412"/>
                    <a:pt x="11" y="412"/>
                  </a:cubicBezTo>
                  <a:lnTo>
                    <a:pt x="159" y="412"/>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07" name="Google Shape;1607;p49"/>
            <p:cNvSpPr/>
            <p:nvPr/>
          </p:nvSpPr>
          <p:spPr>
            <a:xfrm>
              <a:off x="929646" y="3214925"/>
              <a:ext cx="347700" cy="434664"/>
            </a:xfrm>
            <a:custGeom>
              <a:avLst/>
              <a:gdLst/>
              <a:ahLst/>
              <a:cxnLst/>
              <a:rect l="l" t="t" r="r" b="b"/>
              <a:pathLst>
                <a:path w="412" h="515" extrusionOk="0">
                  <a:moveTo>
                    <a:pt x="0" y="160"/>
                  </a:moveTo>
                  <a:cubicBezTo>
                    <a:pt x="10" y="148"/>
                    <a:pt x="24" y="140"/>
                    <a:pt x="39" y="140"/>
                  </a:cubicBezTo>
                  <a:cubicBezTo>
                    <a:pt x="54" y="140"/>
                    <a:pt x="68" y="147"/>
                    <a:pt x="78" y="159"/>
                  </a:cubicBezTo>
                  <a:cubicBezTo>
                    <a:pt x="93" y="176"/>
                    <a:pt x="100" y="201"/>
                    <a:pt x="100" y="228"/>
                  </a:cubicBezTo>
                  <a:cubicBezTo>
                    <a:pt x="100" y="255"/>
                    <a:pt x="93" y="279"/>
                    <a:pt x="78" y="296"/>
                  </a:cubicBezTo>
                  <a:cubicBezTo>
                    <a:pt x="68" y="308"/>
                    <a:pt x="54" y="315"/>
                    <a:pt x="39" y="315"/>
                  </a:cubicBezTo>
                  <a:cubicBezTo>
                    <a:pt x="24" y="315"/>
                    <a:pt x="10" y="308"/>
                    <a:pt x="0" y="296"/>
                  </a:cubicBezTo>
                  <a:cubicBezTo>
                    <a:pt x="0" y="402"/>
                    <a:pt x="0" y="402"/>
                    <a:pt x="0" y="402"/>
                  </a:cubicBezTo>
                  <a:cubicBezTo>
                    <a:pt x="0" y="409"/>
                    <a:pt x="5" y="414"/>
                    <a:pt x="11" y="414"/>
                  </a:cubicBezTo>
                  <a:cubicBezTo>
                    <a:pt x="150" y="414"/>
                    <a:pt x="150" y="414"/>
                    <a:pt x="150" y="414"/>
                  </a:cubicBezTo>
                  <a:cubicBezTo>
                    <a:pt x="154" y="415"/>
                    <a:pt x="159" y="419"/>
                    <a:pt x="159" y="424"/>
                  </a:cubicBezTo>
                  <a:cubicBezTo>
                    <a:pt x="159" y="434"/>
                    <a:pt x="159" y="443"/>
                    <a:pt x="150" y="449"/>
                  </a:cubicBezTo>
                  <a:cubicBezTo>
                    <a:pt x="145" y="452"/>
                    <a:pt x="140" y="455"/>
                    <a:pt x="135" y="458"/>
                  </a:cubicBezTo>
                  <a:cubicBezTo>
                    <a:pt x="119" y="468"/>
                    <a:pt x="118" y="488"/>
                    <a:pt x="132" y="500"/>
                  </a:cubicBezTo>
                  <a:cubicBezTo>
                    <a:pt x="146" y="511"/>
                    <a:pt x="166" y="515"/>
                    <a:pt x="184" y="515"/>
                  </a:cubicBezTo>
                  <a:cubicBezTo>
                    <a:pt x="202" y="515"/>
                    <a:pt x="222" y="511"/>
                    <a:pt x="236" y="500"/>
                  </a:cubicBezTo>
                  <a:cubicBezTo>
                    <a:pt x="251" y="488"/>
                    <a:pt x="250" y="468"/>
                    <a:pt x="234" y="458"/>
                  </a:cubicBezTo>
                  <a:cubicBezTo>
                    <a:pt x="229" y="455"/>
                    <a:pt x="223" y="452"/>
                    <a:pt x="218" y="449"/>
                  </a:cubicBezTo>
                  <a:cubicBezTo>
                    <a:pt x="209" y="443"/>
                    <a:pt x="209" y="434"/>
                    <a:pt x="209" y="424"/>
                  </a:cubicBezTo>
                  <a:cubicBezTo>
                    <a:pt x="210" y="419"/>
                    <a:pt x="214" y="415"/>
                    <a:pt x="218" y="414"/>
                  </a:cubicBezTo>
                  <a:cubicBezTo>
                    <a:pt x="400" y="414"/>
                    <a:pt x="400" y="414"/>
                    <a:pt x="400" y="414"/>
                  </a:cubicBezTo>
                  <a:cubicBezTo>
                    <a:pt x="407" y="414"/>
                    <a:pt x="412" y="409"/>
                    <a:pt x="412" y="402"/>
                  </a:cubicBezTo>
                  <a:cubicBezTo>
                    <a:pt x="412" y="12"/>
                    <a:pt x="412" y="12"/>
                    <a:pt x="412" y="12"/>
                  </a:cubicBezTo>
                  <a:cubicBezTo>
                    <a:pt x="412" y="5"/>
                    <a:pt x="407" y="0"/>
                    <a:pt x="400" y="0"/>
                  </a:cubicBezTo>
                  <a:cubicBezTo>
                    <a:pt x="11" y="0"/>
                    <a:pt x="11" y="0"/>
                    <a:pt x="11" y="0"/>
                  </a:cubicBezTo>
                  <a:cubicBezTo>
                    <a:pt x="5" y="0"/>
                    <a:pt x="0" y="5"/>
                    <a:pt x="0" y="12"/>
                  </a:cubicBezTo>
                  <a:lnTo>
                    <a:pt x="0" y="160"/>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08" name="Google Shape;1608;p49"/>
            <p:cNvSpPr/>
            <p:nvPr/>
          </p:nvSpPr>
          <p:spPr>
            <a:xfrm>
              <a:off x="557511" y="3500411"/>
              <a:ext cx="347040" cy="434664"/>
            </a:xfrm>
            <a:custGeom>
              <a:avLst/>
              <a:gdLst/>
              <a:ahLst/>
              <a:cxnLst/>
              <a:rect l="l" t="t" r="r" b="b"/>
              <a:pathLst>
                <a:path w="411" h="515" extrusionOk="0">
                  <a:moveTo>
                    <a:pt x="411" y="356"/>
                  </a:moveTo>
                  <a:cubicBezTo>
                    <a:pt x="401" y="368"/>
                    <a:pt x="387" y="376"/>
                    <a:pt x="372" y="376"/>
                  </a:cubicBezTo>
                  <a:cubicBezTo>
                    <a:pt x="357" y="376"/>
                    <a:pt x="343" y="369"/>
                    <a:pt x="333" y="357"/>
                  </a:cubicBezTo>
                  <a:cubicBezTo>
                    <a:pt x="318" y="340"/>
                    <a:pt x="311" y="315"/>
                    <a:pt x="311" y="288"/>
                  </a:cubicBezTo>
                  <a:cubicBezTo>
                    <a:pt x="311" y="261"/>
                    <a:pt x="318" y="237"/>
                    <a:pt x="333" y="219"/>
                  </a:cubicBezTo>
                  <a:cubicBezTo>
                    <a:pt x="343" y="207"/>
                    <a:pt x="357" y="201"/>
                    <a:pt x="372" y="201"/>
                  </a:cubicBezTo>
                  <a:cubicBezTo>
                    <a:pt x="387" y="201"/>
                    <a:pt x="401" y="208"/>
                    <a:pt x="411" y="220"/>
                  </a:cubicBezTo>
                  <a:cubicBezTo>
                    <a:pt x="411" y="113"/>
                    <a:pt x="411" y="113"/>
                    <a:pt x="411" y="113"/>
                  </a:cubicBezTo>
                  <a:cubicBezTo>
                    <a:pt x="411" y="107"/>
                    <a:pt x="406" y="102"/>
                    <a:pt x="400" y="102"/>
                  </a:cubicBezTo>
                  <a:cubicBezTo>
                    <a:pt x="261" y="102"/>
                    <a:pt x="261" y="102"/>
                    <a:pt x="261" y="102"/>
                  </a:cubicBezTo>
                  <a:cubicBezTo>
                    <a:pt x="257" y="100"/>
                    <a:pt x="252" y="97"/>
                    <a:pt x="252" y="92"/>
                  </a:cubicBezTo>
                  <a:cubicBezTo>
                    <a:pt x="252" y="82"/>
                    <a:pt x="252" y="73"/>
                    <a:pt x="261" y="67"/>
                  </a:cubicBezTo>
                  <a:cubicBezTo>
                    <a:pt x="266" y="63"/>
                    <a:pt x="271" y="61"/>
                    <a:pt x="276" y="58"/>
                  </a:cubicBezTo>
                  <a:cubicBezTo>
                    <a:pt x="293" y="48"/>
                    <a:pt x="294" y="28"/>
                    <a:pt x="279" y="16"/>
                  </a:cubicBezTo>
                  <a:cubicBezTo>
                    <a:pt x="265" y="5"/>
                    <a:pt x="245" y="0"/>
                    <a:pt x="227" y="1"/>
                  </a:cubicBezTo>
                  <a:cubicBezTo>
                    <a:pt x="209" y="0"/>
                    <a:pt x="189" y="5"/>
                    <a:pt x="175" y="16"/>
                  </a:cubicBezTo>
                  <a:cubicBezTo>
                    <a:pt x="160" y="28"/>
                    <a:pt x="161" y="48"/>
                    <a:pt x="177" y="58"/>
                  </a:cubicBezTo>
                  <a:cubicBezTo>
                    <a:pt x="182" y="61"/>
                    <a:pt x="188" y="63"/>
                    <a:pt x="193" y="67"/>
                  </a:cubicBezTo>
                  <a:cubicBezTo>
                    <a:pt x="202" y="73"/>
                    <a:pt x="202" y="82"/>
                    <a:pt x="202" y="92"/>
                  </a:cubicBezTo>
                  <a:cubicBezTo>
                    <a:pt x="201" y="97"/>
                    <a:pt x="197" y="100"/>
                    <a:pt x="193" y="102"/>
                  </a:cubicBezTo>
                  <a:cubicBezTo>
                    <a:pt x="11" y="102"/>
                    <a:pt x="11" y="102"/>
                    <a:pt x="11" y="102"/>
                  </a:cubicBezTo>
                  <a:cubicBezTo>
                    <a:pt x="5" y="102"/>
                    <a:pt x="0" y="107"/>
                    <a:pt x="0" y="113"/>
                  </a:cubicBezTo>
                  <a:cubicBezTo>
                    <a:pt x="0" y="504"/>
                    <a:pt x="0" y="504"/>
                    <a:pt x="0" y="504"/>
                  </a:cubicBezTo>
                  <a:cubicBezTo>
                    <a:pt x="0" y="510"/>
                    <a:pt x="5" y="515"/>
                    <a:pt x="11" y="515"/>
                  </a:cubicBezTo>
                  <a:cubicBezTo>
                    <a:pt x="400" y="515"/>
                    <a:pt x="400" y="515"/>
                    <a:pt x="400" y="515"/>
                  </a:cubicBezTo>
                  <a:cubicBezTo>
                    <a:pt x="406" y="515"/>
                    <a:pt x="411" y="510"/>
                    <a:pt x="411" y="504"/>
                  </a:cubicBezTo>
                  <a:lnTo>
                    <a:pt x="411" y="356"/>
                  </a:ln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09" name="Google Shape;1609;p49"/>
            <p:cNvSpPr/>
            <p:nvPr/>
          </p:nvSpPr>
          <p:spPr>
            <a:xfrm>
              <a:off x="842804" y="3588202"/>
              <a:ext cx="434543" cy="346873"/>
            </a:xfrm>
            <a:custGeom>
              <a:avLst/>
              <a:gdLst/>
              <a:ahLst/>
              <a:cxnLst/>
              <a:rect l="l" t="t" r="r" b="b"/>
              <a:pathLst>
                <a:path w="515" h="411" extrusionOk="0">
                  <a:moveTo>
                    <a:pt x="355" y="0"/>
                  </a:moveTo>
                  <a:cubicBezTo>
                    <a:pt x="367" y="10"/>
                    <a:pt x="375" y="24"/>
                    <a:pt x="375" y="39"/>
                  </a:cubicBezTo>
                  <a:cubicBezTo>
                    <a:pt x="375" y="54"/>
                    <a:pt x="368" y="68"/>
                    <a:pt x="356" y="78"/>
                  </a:cubicBezTo>
                  <a:cubicBezTo>
                    <a:pt x="339" y="93"/>
                    <a:pt x="314" y="100"/>
                    <a:pt x="287" y="100"/>
                  </a:cubicBezTo>
                  <a:cubicBezTo>
                    <a:pt x="260" y="100"/>
                    <a:pt x="236" y="93"/>
                    <a:pt x="219" y="78"/>
                  </a:cubicBezTo>
                  <a:cubicBezTo>
                    <a:pt x="207" y="68"/>
                    <a:pt x="200" y="54"/>
                    <a:pt x="200" y="39"/>
                  </a:cubicBezTo>
                  <a:cubicBezTo>
                    <a:pt x="200" y="24"/>
                    <a:pt x="207" y="10"/>
                    <a:pt x="219" y="0"/>
                  </a:cubicBezTo>
                  <a:cubicBezTo>
                    <a:pt x="113" y="0"/>
                    <a:pt x="113" y="0"/>
                    <a:pt x="113" y="0"/>
                  </a:cubicBezTo>
                  <a:cubicBezTo>
                    <a:pt x="106" y="0"/>
                    <a:pt x="101" y="5"/>
                    <a:pt x="101" y="11"/>
                  </a:cubicBezTo>
                  <a:cubicBezTo>
                    <a:pt x="101" y="150"/>
                    <a:pt x="101" y="150"/>
                    <a:pt x="101" y="150"/>
                  </a:cubicBezTo>
                  <a:cubicBezTo>
                    <a:pt x="100" y="154"/>
                    <a:pt x="96" y="159"/>
                    <a:pt x="91" y="159"/>
                  </a:cubicBezTo>
                  <a:cubicBezTo>
                    <a:pt x="81" y="159"/>
                    <a:pt x="72" y="159"/>
                    <a:pt x="66" y="150"/>
                  </a:cubicBezTo>
                  <a:cubicBezTo>
                    <a:pt x="63" y="145"/>
                    <a:pt x="60" y="140"/>
                    <a:pt x="57" y="135"/>
                  </a:cubicBezTo>
                  <a:cubicBezTo>
                    <a:pt x="47" y="118"/>
                    <a:pt x="27" y="117"/>
                    <a:pt x="15" y="132"/>
                  </a:cubicBezTo>
                  <a:cubicBezTo>
                    <a:pt x="4" y="146"/>
                    <a:pt x="0" y="166"/>
                    <a:pt x="0" y="184"/>
                  </a:cubicBezTo>
                  <a:cubicBezTo>
                    <a:pt x="0" y="202"/>
                    <a:pt x="4" y="222"/>
                    <a:pt x="15" y="236"/>
                  </a:cubicBezTo>
                  <a:cubicBezTo>
                    <a:pt x="27" y="251"/>
                    <a:pt x="47" y="250"/>
                    <a:pt x="57" y="234"/>
                  </a:cubicBezTo>
                  <a:cubicBezTo>
                    <a:pt x="60" y="229"/>
                    <a:pt x="63" y="223"/>
                    <a:pt x="66" y="218"/>
                  </a:cubicBezTo>
                  <a:cubicBezTo>
                    <a:pt x="72" y="209"/>
                    <a:pt x="81" y="209"/>
                    <a:pt x="91" y="209"/>
                  </a:cubicBezTo>
                  <a:cubicBezTo>
                    <a:pt x="96" y="210"/>
                    <a:pt x="100" y="214"/>
                    <a:pt x="101" y="218"/>
                  </a:cubicBezTo>
                  <a:cubicBezTo>
                    <a:pt x="101" y="400"/>
                    <a:pt x="101" y="400"/>
                    <a:pt x="101" y="400"/>
                  </a:cubicBezTo>
                  <a:cubicBezTo>
                    <a:pt x="101" y="406"/>
                    <a:pt x="106" y="411"/>
                    <a:pt x="113" y="411"/>
                  </a:cubicBezTo>
                  <a:cubicBezTo>
                    <a:pt x="503" y="411"/>
                    <a:pt x="503" y="411"/>
                    <a:pt x="503" y="411"/>
                  </a:cubicBezTo>
                  <a:cubicBezTo>
                    <a:pt x="510" y="411"/>
                    <a:pt x="515" y="406"/>
                    <a:pt x="515" y="400"/>
                  </a:cubicBezTo>
                  <a:cubicBezTo>
                    <a:pt x="515" y="11"/>
                    <a:pt x="515" y="11"/>
                    <a:pt x="515" y="11"/>
                  </a:cubicBezTo>
                  <a:cubicBezTo>
                    <a:pt x="515" y="5"/>
                    <a:pt x="510" y="0"/>
                    <a:pt x="503" y="0"/>
                  </a:cubicBezTo>
                  <a:lnTo>
                    <a:pt x="355" y="0"/>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610" name="Google Shape;1610;p49"/>
          <p:cNvGrpSpPr/>
          <p:nvPr/>
        </p:nvGrpSpPr>
        <p:grpSpPr>
          <a:xfrm>
            <a:off x="1081977" y="3693756"/>
            <a:ext cx="445905" cy="400522"/>
            <a:chOff x="1147762" y="1131887"/>
            <a:chExt cx="5137150" cy="4619626"/>
          </a:xfrm>
        </p:grpSpPr>
        <p:sp>
          <p:nvSpPr>
            <p:cNvPr id="1611" name="Google Shape;1611;p49"/>
            <p:cNvSpPr/>
            <p:nvPr/>
          </p:nvSpPr>
          <p:spPr>
            <a:xfrm>
              <a:off x="1147762" y="2425700"/>
              <a:ext cx="2505075" cy="3325813"/>
            </a:xfrm>
            <a:custGeom>
              <a:avLst/>
              <a:gdLst/>
              <a:ahLst/>
              <a:cxnLst/>
              <a:rect l="l" t="t" r="r" b="b"/>
              <a:pathLst>
                <a:path w="566" h="751" extrusionOk="0">
                  <a:moveTo>
                    <a:pt x="62" y="403"/>
                  </a:moveTo>
                  <a:cubicBezTo>
                    <a:pt x="9" y="496"/>
                    <a:pt x="0" y="584"/>
                    <a:pt x="37" y="649"/>
                  </a:cubicBezTo>
                  <a:cubicBezTo>
                    <a:pt x="75" y="715"/>
                    <a:pt x="155" y="751"/>
                    <a:pt x="263" y="751"/>
                  </a:cubicBezTo>
                  <a:cubicBezTo>
                    <a:pt x="449" y="751"/>
                    <a:pt x="449" y="751"/>
                    <a:pt x="449" y="751"/>
                  </a:cubicBezTo>
                  <a:cubicBezTo>
                    <a:pt x="413" y="733"/>
                    <a:pt x="375" y="705"/>
                    <a:pt x="351" y="658"/>
                  </a:cubicBezTo>
                  <a:cubicBezTo>
                    <a:pt x="303" y="564"/>
                    <a:pt x="352" y="480"/>
                    <a:pt x="355" y="476"/>
                  </a:cubicBezTo>
                  <a:cubicBezTo>
                    <a:pt x="370" y="450"/>
                    <a:pt x="370" y="450"/>
                    <a:pt x="370" y="450"/>
                  </a:cubicBezTo>
                  <a:cubicBezTo>
                    <a:pt x="566" y="111"/>
                    <a:pt x="566" y="111"/>
                    <a:pt x="566" y="111"/>
                  </a:cubicBezTo>
                  <a:cubicBezTo>
                    <a:pt x="555" y="92"/>
                    <a:pt x="555" y="92"/>
                    <a:pt x="555" y="92"/>
                  </a:cubicBezTo>
                  <a:cubicBezTo>
                    <a:pt x="550" y="85"/>
                    <a:pt x="487" y="0"/>
                    <a:pt x="398" y="0"/>
                  </a:cubicBezTo>
                  <a:cubicBezTo>
                    <a:pt x="310" y="0"/>
                    <a:pt x="265" y="55"/>
                    <a:pt x="249" y="79"/>
                  </a:cubicBezTo>
                  <a:lnTo>
                    <a:pt x="62" y="403"/>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12" name="Google Shape;1612;p49"/>
            <p:cNvSpPr/>
            <p:nvPr/>
          </p:nvSpPr>
          <p:spPr>
            <a:xfrm>
              <a:off x="2617787" y="3519487"/>
              <a:ext cx="3667125" cy="2232024"/>
            </a:xfrm>
            <a:custGeom>
              <a:avLst/>
              <a:gdLst/>
              <a:ahLst/>
              <a:cxnLst/>
              <a:rect l="l" t="t" r="r" b="b"/>
              <a:pathLst>
                <a:path w="829" h="504" extrusionOk="0">
                  <a:moveTo>
                    <a:pt x="766" y="156"/>
                  </a:moveTo>
                  <a:cubicBezTo>
                    <a:pt x="676" y="0"/>
                    <a:pt x="676" y="0"/>
                    <a:pt x="676" y="0"/>
                  </a:cubicBezTo>
                  <a:cubicBezTo>
                    <a:pt x="680" y="40"/>
                    <a:pt x="676" y="87"/>
                    <a:pt x="651" y="131"/>
                  </a:cubicBezTo>
                  <a:cubicBezTo>
                    <a:pt x="600" y="220"/>
                    <a:pt x="492" y="222"/>
                    <a:pt x="479" y="222"/>
                  </a:cubicBezTo>
                  <a:cubicBezTo>
                    <a:pt x="479" y="222"/>
                    <a:pt x="479" y="222"/>
                    <a:pt x="479" y="222"/>
                  </a:cubicBezTo>
                  <a:cubicBezTo>
                    <a:pt x="448" y="222"/>
                    <a:pt x="448" y="222"/>
                    <a:pt x="448" y="222"/>
                  </a:cubicBezTo>
                  <a:cubicBezTo>
                    <a:pt x="57" y="222"/>
                    <a:pt x="57" y="222"/>
                    <a:pt x="57" y="222"/>
                  </a:cubicBezTo>
                  <a:cubicBezTo>
                    <a:pt x="45" y="242"/>
                    <a:pt x="45" y="242"/>
                    <a:pt x="45" y="242"/>
                  </a:cubicBezTo>
                  <a:cubicBezTo>
                    <a:pt x="43" y="246"/>
                    <a:pt x="0" y="318"/>
                    <a:pt x="42" y="399"/>
                  </a:cubicBezTo>
                  <a:cubicBezTo>
                    <a:pt x="91" y="495"/>
                    <a:pt x="209" y="503"/>
                    <a:pt x="216" y="504"/>
                  </a:cubicBezTo>
                  <a:cubicBezTo>
                    <a:pt x="566" y="504"/>
                    <a:pt x="566" y="504"/>
                    <a:pt x="566" y="504"/>
                  </a:cubicBezTo>
                  <a:cubicBezTo>
                    <a:pt x="674" y="504"/>
                    <a:pt x="754" y="468"/>
                    <a:pt x="792" y="402"/>
                  </a:cubicBezTo>
                  <a:cubicBezTo>
                    <a:pt x="829" y="337"/>
                    <a:pt x="820" y="249"/>
                    <a:pt x="766" y="156"/>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13" name="Google Shape;1613;p49"/>
            <p:cNvSpPr/>
            <p:nvPr/>
          </p:nvSpPr>
          <p:spPr>
            <a:xfrm>
              <a:off x="2449512" y="1131887"/>
              <a:ext cx="3167061" cy="3259137"/>
            </a:xfrm>
            <a:custGeom>
              <a:avLst/>
              <a:gdLst/>
              <a:ahLst/>
              <a:cxnLst/>
              <a:rect l="l" t="t" r="r" b="b"/>
              <a:pathLst>
                <a:path w="716" h="736" extrusionOk="0">
                  <a:moveTo>
                    <a:pt x="487" y="145"/>
                  </a:moveTo>
                  <a:cubicBezTo>
                    <a:pt x="433" y="52"/>
                    <a:pt x="362" y="0"/>
                    <a:pt x="286" y="0"/>
                  </a:cubicBezTo>
                  <a:cubicBezTo>
                    <a:pt x="211" y="0"/>
                    <a:pt x="140" y="52"/>
                    <a:pt x="86" y="145"/>
                  </a:cubicBezTo>
                  <a:cubicBezTo>
                    <a:pt x="0" y="294"/>
                    <a:pt x="0" y="294"/>
                    <a:pt x="0" y="294"/>
                  </a:cubicBezTo>
                  <a:cubicBezTo>
                    <a:pt x="27" y="278"/>
                    <a:pt x="61" y="266"/>
                    <a:pt x="104" y="266"/>
                  </a:cubicBezTo>
                  <a:cubicBezTo>
                    <a:pt x="210" y="266"/>
                    <a:pt x="279" y="365"/>
                    <a:pt x="282" y="370"/>
                  </a:cubicBezTo>
                  <a:cubicBezTo>
                    <a:pt x="283" y="371"/>
                    <a:pt x="283" y="371"/>
                    <a:pt x="283" y="371"/>
                  </a:cubicBezTo>
                  <a:cubicBezTo>
                    <a:pt x="293" y="390"/>
                    <a:pt x="293" y="390"/>
                    <a:pt x="293" y="390"/>
                  </a:cubicBezTo>
                  <a:cubicBezTo>
                    <a:pt x="298" y="397"/>
                    <a:pt x="298" y="397"/>
                    <a:pt x="298" y="397"/>
                  </a:cubicBezTo>
                  <a:cubicBezTo>
                    <a:pt x="493" y="736"/>
                    <a:pt x="493" y="736"/>
                    <a:pt x="493" y="736"/>
                  </a:cubicBezTo>
                  <a:cubicBezTo>
                    <a:pt x="517" y="736"/>
                    <a:pt x="517" y="736"/>
                    <a:pt x="517" y="736"/>
                  </a:cubicBezTo>
                  <a:cubicBezTo>
                    <a:pt x="517" y="736"/>
                    <a:pt x="517" y="736"/>
                    <a:pt x="517" y="736"/>
                  </a:cubicBezTo>
                  <a:cubicBezTo>
                    <a:pt x="522" y="736"/>
                    <a:pt x="622" y="735"/>
                    <a:pt x="667" y="657"/>
                  </a:cubicBezTo>
                  <a:cubicBezTo>
                    <a:pt x="716" y="573"/>
                    <a:pt x="672" y="467"/>
                    <a:pt x="668" y="459"/>
                  </a:cubicBezTo>
                  <a:lnTo>
                    <a:pt x="487" y="145"/>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614" name="Google Shape;1614;p49"/>
          <p:cNvGrpSpPr/>
          <p:nvPr/>
        </p:nvGrpSpPr>
        <p:grpSpPr>
          <a:xfrm>
            <a:off x="1879306" y="3687410"/>
            <a:ext cx="445901" cy="413282"/>
            <a:chOff x="1570037" y="1341437"/>
            <a:chExt cx="4943475" cy="4576762"/>
          </a:xfrm>
        </p:grpSpPr>
        <p:sp>
          <p:nvSpPr>
            <p:cNvPr id="1615" name="Google Shape;1615;p49"/>
            <p:cNvSpPr/>
            <p:nvPr/>
          </p:nvSpPr>
          <p:spPr>
            <a:xfrm>
              <a:off x="4814887" y="3284537"/>
              <a:ext cx="1673225" cy="1187450"/>
            </a:xfrm>
            <a:custGeom>
              <a:avLst/>
              <a:gdLst/>
              <a:ahLst/>
              <a:cxnLst/>
              <a:rect l="l" t="t" r="r" b="b"/>
              <a:pathLst>
                <a:path w="381" h="270" extrusionOk="0">
                  <a:moveTo>
                    <a:pt x="295" y="270"/>
                  </a:moveTo>
                  <a:cubicBezTo>
                    <a:pt x="336" y="270"/>
                    <a:pt x="381" y="237"/>
                    <a:pt x="360" y="184"/>
                  </a:cubicBezTo>
                  <a:cubicBezTo>
                    <a:pt x="360" y="184"/>
                    <a:pt x="360" y="184"/>
                    <a:pt x="360" y="184"/>
                  </a:cubicBezTo>
                  <a:cubicBezTo>
                    <a:pt x="254" y="0"/>
                    <a:pt x="254" y="0"/>
                    <a:pt x="254" y="0"/>
                  </a:cubicBezTo>
                  <a:cubicBezTo>
                    <a:pt x="6" y="142"/>
                    <a:pt x="6" y="142"/>
                    <a:pt x="6" y="142"/>
                  </a:cubicBezTo>
                  <a:cubicBezTo>
                    <a:pt x="80" y="270"/>
                    <a:pt x="80" y="270"/>
                    <a:pt x="80" y="270"/>
                  </a:cubicBezTo>
                  <a:cubicBezTo>
                    <a:pt x="0" y="270"/>
                    <a:pt x="0" y="270"/>
                    <a:pt x="0" y="270"/>
                  </a:cubicBezTo>
                  <a:cubicBezTo>
                    <a:pt x="0" y="270"/>
                    <a:pt x="0" y="270"/>
                    <a:pt x="0" y="270"/>
                  </a:cubicBezTo>
                  <a:lnTo>
                    <a:pt x="295" y="270"/>
                  </a:ln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sp>
          <p:nvSpPr>
            <p:cNvPr id="1616" name="Google Shape;1616;p49"/>
            <p:cNvSpPr/>
            <p:nvPr/>
          </p:nvSpPr>
          <p:spPr>
            <a:xfrm>
              <a:off x="2355850" y="4164012"/>
              <a:ext cx="1208087" cy="1560512"/>
            </a:xfrm>
            <a:custGeom>
              <a:avLst/>
              <a:gdLst/>
              <a:ahLst/>
              <a:cxnLst/>
              <a:rect l="l" t="t" r="r" b="b"/>
              <a:pathLst>
                <a:path w="275" h="355" extrusionOk="0">
                  <a:moveTo>
                    <a:pt x="275" y="70"/>
                  </a:moveTo>
                  <a:cubicBezTo>
                    <a:pt x="128" y="70"/>
                    <a:pt x="128" y="70"/>
                    <a:pt x="128" y="70"/>
                  </a:cubicBezTo>
                  <a:cubicBezTo>
                    <a:pt x="168" y="0"/>
                    <a:pt x="168" y="0"/>
                    <a:pt x="168" y="0"/>
                  </a:cubicBezTo>
                  <a:cubicBezTo>
                    <a:pt x="168" y="0"/>
                    <a:pt x="168" y="0"/>
                    <a:pt x="168" y="0"/>
                  </a:cubicBezTo>
                  <a:cubicBezTo>
                    <a:pt x="20" y="256"/>
                    <a:pt x="20" y="256"/>
                    <a:pt x="20" y="256"/>
                  </a:cubicBezTo>
                  <a:cubicBezTo>
                    <a:pt x="0" y="291"/>
                    <a:pt x="5" y="346"/>
                    <a:pt x="62" y="354"/>
                  </a:cubicBezTo>
                  <a:cubicBezTo>
                    <a:pt x="62" y="355"/>
                    <a:pt x="62" y="355"/>
                    <a:pt x="62" y="355"/>
                  </a:cubicBezTo>
                  <a:cubicBezTo>
                    <a:pt x="275" y="355"/>
                    <a:pt x="275" y="355"/>
                    <a:pt x="275" y="355"/>
                  </a:cubicBezTo>
                  <a:lnTo>
                    <a:pt x="275" y="70"/>
                  </a:lnTo>
                  <a:close/>
                </a:path>
              </a:pathLst>
            </a:custGeom>
            <a:solidFill>
              <a:srgbClr val="45818E"/>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sp>
          <p:nvSpPr>
            <p:cNvPr id="1617" name="Google Shape;1617;p49"/>
            <p:cNvSpPr/>
            <p:nvPr/>
          </p:nvSpPr>
          <p:spPr>
            <a:xfrm>
              <a:off x="2636837" y="1443037"/>
              <a:ext cx="1581150" cy="1635125"/>
            </a:xfrm>
            <a:custGeom>
              <a:avLst/>
              <a:gdLst/>
              <a:ahLst/>
              <a:cxnLst/>
              <a:rect l="l" t="t" r="r" b="b"/>
              <a:pathLst>
                <a:path w="360" h="372" extrusionOk="0">
                  <a:moveTo>
                    <a:pt x="213" y="58"/>
                  </a:moveTo>
                  <a:cubicBezTo>
                    <a:pt x="192" y="23"/>
                    <a:pt x="142" y="0"/>
                    <a:pt x="106" y="45"/>
                  </a:cubicBezTo>
                  <a:cubicBezTo>
                    <a:pt x="106" y="45"/>
                    <a:pt x="106" y="45"/>
                    <a:pt x="106" y="45"/>
                  </a:cubicBezTo>
                  <a:cubicBezTo>
                    <a:pt x="0" y="229"/>
                    <a:pt x="0" y="229"/>
                    <a:pt x="0" y="229"/>
                  </a:cubicBezTo>
                  <a:cubicBezTo>
                    <a:pt x="247" y="372"/>
                    <a:pt x="247" y="372"/>
                    <a:pt x="247" y="372"/>
                  </a:cubicBezTo>
                  <a:cubicBezTo>
                    <a:pt x="320" y="246"/>
                    <a:pt x="320" y="246"/>
                    <a:pt x="320" y="246"/>
                  </a:cubicBezTo>
                  <a:cubicBezTo>
                    <a:pt x="360" y="314"/>
                    <a:pt x="360" y="314"/>
                    <a:pt x="360" y="314"/>
                  </a:cubicBezTo>
                  <a:cubicBezTo>
                    <a:pt x="360" y="314"/>
                    <a:pt x="360" y="314"/>
                    <a:pt x="360" y="314"/>
                  </a:cubicBezTo>
                  <a:lnTo>
                    <a:pt x="213" y="58"/>
                  </a:ln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sp>
          <p:nvSpPr>
            <p:cNvPr id="1618" name="Google Shape;1618;p49"/>
            <p:cNvSpPr/>
            <p:nvPr/>
          </p:nvSpPr>
          <p:spPr>
            <a:xfrm>
              <a:off x="1570037" y="3162300"/>
              <a:ext cx="1800225" cy="2562225"/>
            </a:xfrm>
            <a:custGeom>
              <a:avLst/>
              <a:gdLst/>
              <a:ahLst/>
              <a:cxnLst/>
              <a:rect l="l" t="t" r="r" b="b"/>
              <a:pathLst>
                <a:path w="410" h="583" extrusionOk="0">
                  <a:moveTo>
                    <a:pt x="410" y="206"/>
                  </a:moveTo>
                  <a:cubicBezTo>
                    <a:pt x="314" y="0"/>
                    <a:pt x="314" y="0"/>
                    <a:pt x="314" y="0"/>
                  </a:cubicBezTo>
                  <a:cubicBezTo>
                    <a:pt x="86" y="20"/>
                    <a:pt x="86" y="20"/>
                    <a:pt x="86" y="20"/>
                  </a:cubicBezTo>
                  <a:cubicBezTo>
                    <a:pt x="125" y="42"/>
                    <a:pt x="125" y="42"/>
                    <a:pt x="125" y="42"/>
                  </a:cubicBezTo>
                  <a:cubicBezTo>
                    <a:pt x="20" y="223"/>
                    <a:pt x="20" y="223"/>
                    <a:pt x="20" y="223"/>
                  </a:cubicBezTo>
                  <a:cubicBezTo>
                    <a:pt x="0" y="258"/>
                    <a:pt x="0" y="302"/>
                    <a:pt x="20" y="337"/>
                  </a:cubicBezTo>
                  <a:cubicBezTo>
                    <a:pt x="129" y="526"/>
                    <a:pt x="129" y="526"/>
                    <a:pt x="129" y="526"/>
                  </a:cubicBezTo>
                  <a:cubicBezTo>
                    <a:pt x="150" y="561"/>
                    <a:pt x="188" y="583"/>
                    <a:pt x="228" y="583"/>
                  </a:cubicBezTo>
                  <a:cubicBezTo>
                    <a:pt x="241" y="583"/>
                    <a:pt x="241" y="583"/>
                    <a:pt x="241" y="583"/>
                  </a:cubicBezTo>
                  <a:cubicBezTo>
                    <a:pt x="241" y="582"/>
                    <a:pt x="241" y="582"/>
                    <a:pt x="241" y="582"/>
                  </a:cubicBezTo>
                  <a:cubicBezTo>
                    <a:pt x="184" y="574"/>
                    <a:pt x="179" y="519"/>
                    <a:pt x="199" y="484"/>
                  </a:cubicBezTo>
                  <a:cubicBezTo>
                    <a:pt x="347" y="228"/>
                    <a:pt x="347" y="228"/>
                    <a:pt x="347" y="228"/>
                  </a:cubicBezTo>
                  <a:cubicBezTo>
                    <a:pt x="347" y="228"/>
                    <a:pt x="347" y="228"/>
                    <a:pt x="347" y="228"/>
                  </a:cubicBezTo>
                  <a:cubicBezTo>
                    <a:pt x="372" y="185"/>
                    <a:pt x="372" y="185"/>
                    <a:pt x="372" y="185"/>
                  </a:cubicBezTo>
                  <a:lnTo>
                    <a:pt x="410" y="206"/>
                  </a:lnTo>
                  <a:close/>
                </a:path>
              </a:pathLst>
            </a:custGeom>
            <a:solidFill>
              <a:srgbClr val="76A5A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sp>
          <p:nvSpPr>
            <p:cNvPr id="1619" name="Google Shape;1619;p49"/>
            <p:cNvSpPr/>
            <p:nvPr/>
          </p:nvSpPr>
          <p:spPr>
            <a:xfrm>
              <a:off x="3101975" y="1341437"/>
              <a:ext cx="2481262" cy="1855787"/>
            </a:xfrm>
            <a:custGeom>
              <a:avLst/>
              <a:gdLst/>
              <a:ahLst/>
              <a:cxnLst/>
              <a:rect l="l" t="t" r="r" b="b"/>
              <a:pathLst>
                <a:path w="565" h="422" extrusionOk="0">
                  <a:moveTo>
                    <a:pt x="526" y="238"/>
                  </a:moveTo>
                  <a:cubicBezTo>
                    <a:pt x="421" y="57"/>
                    <a:pt x="421" y="57"/>
                    <a:pt x="421" y="57"/>
                  </a:cubicBezTo>
                  <a:cubicBezTo>
                    <a:pt x="401" y="21"/>
                    <a:pt x="363" y="0"/>
                    <a:pt x="322" y="0"/>
                  </a:cubicBezTo>
                  <a:cubicBezTo>
                    <a:pt x="105" y="0"/>
                    <a:pt x="105" y="0"/>
                    <a:pt x="105" y="0"/>
                  </a:cubicBezTo>
                  <a:cubicBezTo>
                    <a:pt x="65" y="0"/>
                    <a:pt x="27" y="21"/>
                    <a:pt x="7" y="57"/>
                  </a:cubicBezTo>
                  <a:cubicBezTo>
                    <a:pt x="0" y="68"/>
                    <a:pt x="0" y="68"/>
                    <a:pt x="0" y="68"/>
                  </a:cubicBezTo>
                  <a:cubicBezTo>
                    <a:pt x="0" y="68"/>
                    <a:pt x="0" y="68"/>
                    <a:pt x="0" y="68"/>
                  </a:cubicBezTo>
                  <a:cubicBezTo>
                    <a:pt x="36" y="23"/>
                    <a:pt x="86" y="46"/>
                    <a:pt x="107" y="81"/>
                  </a:cubicBezTo>
                  <a:cubicBezTo>
                    <a:pt x="254" y="337"/>
                    <a:pt x="254" y="337"/>
                    <a:pt x="254" y="337"/>
                  </a:cubicBezTo>
                  <a:cubicBezTo>
                    <a:pt x="254" y="337"/>
                    <a:pt x="254" y="337"/>
                    <a:pt x="254" y="337"/>
                  </a:cubicBezTo>
                  <a:cubicBezTo>
                    <a:pt x="279" y="381"/>
                    <a:pt x="279" y="381"/>
                    <a:pt x="279" y="381"/>
                  </a:cubicBezTo>
                  <a:cubicBezTo>
                    <a:pt x="241" y="402"/>
                    <a:pt x="241" y="402"/>
                    <a:pt x="241" y="402"/>
                  </a:cubicBezTo>
                  <a:cubicBezTo>
                    <a:pt x="468" y="422"/>
                    <a:pt x="468" y="422"/>
                    <a:pt x="468" y="422"/>
                  </a:cubicBezTo>
                  <a:cubicBezTo>
                    <a:pt x="565" y="216"/>
                    <a:pt x="565" y="216"/>
                    <a:pt x="565" y="216"/>
                  </a:cubicBezTo>
                  <a:lnTo>
                    <a:pt x="526" y="238"/>
                  </a:lnTo>
                  <a:close/>
                </a:path>
              </a:pathLst>
            </a:custGeom>
            <a:solidFill>
              <a:srgbClr val="6D9EE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sp>
          <p:nvSpPr>
            <p:cNvPr id="1620" name="Google Shape;1620;p49"/>
            <p:cNvSpPr/>
            <p:nvPr/>
          </p:nvSpPr>
          <p:spPr>
            <a:xfrm>
              <a:off x="4019550" y="4094162"/>
              <a:ext cx="2493962" cy="1824037"/>
            </a:xfrm>
            <a:custGeom>
              <a:avLst/>
              <a:gdLst/>
              <a:ahLst/>
              <a:cxnLst/>
              <a:rect l="l" t="t" r="r" b="b"/>
              <a:pathLst>
                <a:path w="568" h="415" extrusionOk="0">
                  <a:moveTo>
                    <a:pt x="547" y="11"/>
                  </a:moveTo>
                  <a:cubicBezTo>
                    <a:pt x="541" y="0"/>
                    <a:pt x="541" y="0"/>
                    <a:pt x="541" y="0"/>
                  </a:cubicBezTo>
                  <a:cubicBezTo>
                    <a:pt x="541" y="0"/>
                    <a:pt x="541" y="0"/>
                    <a:pt x="541" y="0"/>
                  </a:cubicBezTo>
                  <a:cubicBezTo>
                    <a:pt x="562" y="53"/>
                    <a:pt x="517" y="86"/>
                    <a:pt x="476" y="86"/>
                  </a:cubicBezTo>
                  <a:cubicBezTo>
                    <a:pt x="181" y="86"/>
                    <a:pt x="181" y="86"/>
                    <a:pt x="181" y="86"/>
                  </a:cubicBezTo>
                  <a:cubicBezTo>
                    <a:pt x="181" y="86"/>
                    <a:pt x="181" y="86"/>
                    <a:pt x="181" y="86"/>
                  </a:cubicBezTo>
                  <a:cubicBezTo>
                    <a:pt x="131" y="86"/>
                    <a:pt x="131" y="86"/>
                    <a:pt x="131" y="86"/>
                  </a:cubicBezTo>
                  <a:cubicBezTo>
                    <a:pt x="131" y="41"/>
                    <a:pt x="131" y="41"/>
                    <a:pt x="131" y="41"/>
                  </a:cubicBezTo>
                  <a:cubicBezTo>
                    <a:pt x="0" y="228"/>
                    <a:pt x="0" y="228"/>
                    <a:pt x="0" y="228"/>
                  </a:cubicBezTo>
                  <a:cubicBezTo>
                    <a:pt x="131" y="415"/>
                    <a:pt x="131" y="415"/>
                    <a:pt x="131" y="415"/>
                  </a:cubicBezTo>
                  <a:cubicBezTo>
                    <a:pt x="131" y="371"/>
                    <a:pt x="131" y="371"/>
                    <a:pt x="131" y="371"/>
                  </a:cubicBezTo>
                  <a:cubicBezTo>
                    <a:pt x="340" y="371"/>
                    <a:pt x="340" y="371"/>
                    <a:pt x="340" y="371"/>
                  </a:cubicBezTo>
                  <a:cubicBezTo>
                    <a:pt x="380" y="371"/>
                    <a:pt x="418" y="349"/>
                    <a:pt x="438" y="314"/>
                  </a:cubicBezTo>
                  <a:cubicBezTo>
                    <a:pt x="547" y="125"/>
                    <a:pt x="547" y="125"/>
                    <a:pt x="547" y="125"/>
                  </a:cubicBezTo>
                  <a:cubicBezTo>
                    <a:pt x="568" y="90"/>
                    <a:pt x="568" y="46"/>
                    <a:pt x="547" y="11"/>
                  </a:cubicBezTo>
                  <a:close/>
                </a:path>
              </a:pathLst>
            </a:custGeom>
            <a:solidFill>
              <a:srgbClr val="93C47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grpSp>
      <p:grpSp>
        <p:nvGrpSpPr>
          <p:cNvPr id="1621" name="Google Shape;1621;p49"/>
          <p:cNvGrpSpPr/>
          <p:nvPr/>
        </p:nvGrpSpPr>
        <p:grpSpPr>
          <a:xfrm>
            <a:off x="4364629" y="3671511"/>
            <a:ext cx="441332" cy="445721"/>
            <a:chOff x="5770007" y="5489899"/>
            <a:chExt cx="712976" cy="720067"/>
          </a:xfrm>
        </p:grpSpPr>
        <p:sp>
          <p:nvSpPr>
            <p:cNvPr id="1622" name="Google Shape;1622;p49"/>
            <p:cNvSpPr/>
            <p:nvPr/>
          </p:nvSpPr>
          <p:spPr>
            <a:xfrm>
              <a:off x="6229483" y="5489899"/>
              <a:ext cx="253500" cy="255300"/>
            </a:xfrm>
            <a:prstGeom prst="ellipse">
              <a:avLst/>
            </a:pr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23" name="Google Shape;1623;p49"/>
            <p:cNvSpPr/>
            <p:nvPr/>
          </p:nvSpPr>
          <p:spPr>
            <a:xfrm>
              <a:off x="5770007" y="5489899"/>
              <a:ext cx="252900" cy="255300"/>
            </a:xfrm>
            <a:prstGeom prst="ellipse">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24" name="Google Shape;1624;p49"/>
            <p:cNvSpPr/>
            <p:nvPr/>
          </p:nvSpPr>
          <p:spPr>
            <a:xfrm>
              <a:off x="6229483" y="5954666"/>
              <a:ext cx="253500" cy="255300"/>
            </a:xfrm>
            <a:prstGeom prst="ellipse">
              <a:avLst/>
            </a:pr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25" name="Google Shape;1625;p49"/>
            <p:cNvSpPr/>
            <p:nvPr/>
          </p:nvSpPr>
          <p:spPr>
            <a:xfrm>
              <a:off x="5770007" y="5954666"/>
              <a:ext cx="252900" cy="255300"/>
            </a:xfrm>
            <a:prstGeom prst="ellipse">
              <a:avLst/>
            </a:pr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26" name="Google Shape;1626;p49"/>
            <p:cNvSpPr/>
            <p:nvPr/>
          </p:nvSpPr>
          <p:spPr>
            <a:xfrm>
              <a:off x="6011100" y="5535496"/>
              <a:ext cx="228017" cy="163872"/>
            </a:xfrm>
            <a:custGeom>
              <a:avLst/>
              <a:gdLst/>
              <a:ahLst/>
              <a:cxnLst/>
              <a:rect l="l" t="t" r="r" b="b"/>
              <a:pathLst>
                <a:path w="362" h="258" extrusionOk="0">
                  <a:moveTo>
                    <a:pt x="362" y="0"/>
                  </a:moveTo>
                  <a:cubicBezTo>
                    <a:pt x="220" y="71"/>
                    <a:pt x="142" y="71"/>
                    <a:pt x="0" y="0"/>
                  </a:cubicBezTo>
                  <a:cubicBezTo>
                    <a:pt x="26" y="37"/>
                    <a:pt x="41" y="81"/>
                    <a:pt x="41" y="129"/>
                  </a:cubicBezTo>
                  <a:cubicBezTo>
                    <a:pt x="41" y="177"/>
                    <a:pt x="26" y="222"/>
                    <a:pt x="0" y="258"/>
                  </a:cubicBezTo>
                  <a:cubicBezTo>
                    <a:pt x="142" y="188"/>
                    <a:pt x="220" y="188"/>
                    <a:pt x="362" y="258"/>
                  </a:cubicBezTo>
                  <a:cubicBezTo>
                    <a:pt x="336" y="222"/>
                    <a:pt x="321" y="177"/>
                    <a:pt x="321" y="129"/>
                  </a:cubicBezTo>
                  <a:cubicBezTo>
                    <a:pt x="321" y="81"/>
                    <a:pt x="336" y="37"/>
                    <a:pt x="362"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27" name="Google Shape;1627;p49"/>
            <p:cNvSpPr/>
            <p:nvPr/>
          </p:nvSpPr>
          <p:spPr>
            <a:xfrm>
              <a:off x="6011100" y="6000263"/>
              <a:ext cx="228017" cy="164103"/>
            </a:xfrm>
            <a:custGeom>
              <a:avLst/>
              <a:gdLst/>
              <a:ahLst/>
              <a:cxnLst/>
              <a:rect l="l" t="t" r="r" b="b"/>
              <a:pathLst>
                <a:path w="362" h="258" extrusionOk="0">
                  <a:moveTo>
                    <a:pt x="321" y="129"/>
                  </a:moveTo>
                  <a:cubicBezTo>
                    <a:pt x="321" y="81"/>
                    <a:pt x="336" y="36"/>
                    <a:pt x="362" y="0"/>
                  </a:cubicBezTo>
                  <a:cubicBezTo>
                    <a:pt x="220" y="70"/>
                    <a:pt x="142" y="70"/>
                    <a:pt x="0" y="0"/>
                  </a:cubicBezTo>
                  <a:cubicBezTo>
                    <a:pt x="26" y="36"/>
                    <a:pt x="41" y="81"/>
                    <a:pt x="41" y="129"/>
                  </a:cubicBezTo>
                  <a:cubicBezTo>
                    <a:pt x="41" y="177"/>
                    <a:pt x="26" y="221"/>
                    <a:pt x="0" y="258"/>
                  </a:cubicBezTo>
                  <a:cubicBezTo>
                    <a:pt x="142" y="188"/>
                    <a:pt x="220" y="188"/>
                    <a:pt x="362" y="258"/>
                  </a:cubicBezTo>
                  <a:cubicBezTo>
                    <a:pt x="336" y="221"/>
                    <a:pt x="321" y="177"/>
                    <a:pt x="321" y="12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28" name="Google Shape;1628;p49"/>
            <p:cNvSpPr/>
            <p:nvPr/>
          </p:nvSpPr>
          <p:spPr>
            <a:xfrm>
              <a:off x="5814051" y="5734318"/>
              <a:ext cx="162411" cy="230995"/>
            </a:xfrm>
            <a:custGeom>
              <a:avLst/>
              <a:gdLst/>
              <a:ahLst/>
              <a:cxnLst/>
              <a:rect l="l" t="t" r="r" b="b"/>
              <a:pathLst>
                <a:path w="258" h="363" extrusionOk="0">
                  <a:moveTo>
                    <a:pt x="0" y="363"/>
                  </a:moveTo>
                  <a:cubicBezTo>
                    <a:pt x="36" y="337"/>
                    <a:pt x="81" y="322"/>
                    <a:pt x="129" y="322"/>
                  </a:cubicBezTo>
                  <a:cubicBezTo>
                    <a:pt x="177" y="322"/>
                    <a:pt x="221" y="337"/>
                    <a:pt x="258" y="363"/>
                  </a:cubicBezTo>
                  <a:cubicBezTo>
                    <a:pt x="188" y="221"/>
                    <a:pt x="188" y="142"/>
                    <a:pt x="258" y="0"/>
                  </a:cubicBezTo>
                  <a:cubicBezTo>
                    <a:pt x="221" y="26"/>
                    <a:pt x="177" y="41"/>
                    <a:pt x="129" y="41"/>
                  </a:cubicBezTo>
                  <a:cubicBezTo>
                    <a:pt x="81" y="41"/>
                    <a:pt x="36" y="26"/>
                    <a:pt x="0" y="0"/>
                  </a:cubicBezTo>
                  <a:cubicBezTo>
                    <a:pt x="70" y="142"/>
                    <a:pt x="70" y="221"/>
                    <a:pt x="0" y="363"/>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29" name="Google Shape;1629;p49"/>
            <p:cNvSpPr/>
            <p:nvPr/>
          </p:nvSpPr>
          <p:spPr>
            <a:xfrm>
              <a:off x="6273756" y="5735013"/>
              <a:ext cx="162411" cy="230300"/>
            </a:xfrm>
            <a:custGeom>
              <a:avLst/>
              <a:gdLst/>
              <a:ahLst/>
              <a:cxnLst/>
              <a:rect l="l" t="t" r="r" b="b"/>
              <a:pathLst>
                <a:path w="258" h="362" extrusionOk="0">
                  <a:moveTo>
                    <a:pt x="258" y="0"/>
                  </a:moveTo>
                  <a:cubicBezTo>
                    <a:pt x="222" y="25"/>
                    <a:pt x="177" y="40"/>
                    <a:pt x="129" y="40"/>
                  </a:cubicBezTo>
                  <a:cubicBezTo>
                    <a:pt x="81" y="40"/>
                    <a:pt x="37" y="25"/>
                    <a:pt x="0" y="0"/>
                  </a:cubicBezTo>
                  <a:cubicBezTo>
                    <a:pt x="70" y="142"/>
                    <a:pt x="70" y="220"/>
                    <a:pt x="0" y="362"/>
                  </a:cubicBezTo>
                  <a:cubicBezTo>
                    <a:pt x="37" y="336"/>
                    <a:pt x="81" y="321"/>
                    <a:pt x="129" y="321"/>
                  </a:cubicBezTo>
                  <a:cubicBezTo>
                    <a:pt x="177" y="321"/>
                    <a:pt x="222" y="336"/>
                    <a:pt x="258" y="362"/>
                  </a:cubicBezTo>
                  <a:cubicBezTo>
                    <a:pt x="188" y="220"/>
                    <a:pt x="188" y="142"/>
                    <a:pt x="258"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630" name="Google Shape;1630;p49"/>
          <p:cNvGrpSpPr/>
          <p:nvPr/>
        </p:nvGrpSpPr>
        <p:grpSpPr>
          <a:xfrm>
            <a:off x="5157420" y="3693981"/>
            <a:ext cx="445651" cy="400824"/>
            <a:chOff x="7050768" y="5526199"/>
            <a:chExt cx="719953" cy="647534"/>
          </a:xfrm>
        </p:grpSpPr>
        <p:sp>
          <p:nvSpPr>
            <p:cNvPr id="1631" name="Google Shape;1631;p49"/>
            <p:cNvSpPr/>
            <p:nvPr/>
          </p:nvSpPr>
          <p:spPr>
            <a:xfrm>
              <a:off x="7465241" y="5526199"/>
              <a:ext cx="168000" cy="168900"/>
            </a:xfrm>
            <a:prstGeom prst="ellipse">
              <a:avLst/>
            </a:pr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32" name="Google Shape;1632;p49"/>
            <p:cNvSpPr/>
            <p:nvPr/>
          </p:nvSpPr>
          <p:spPr>
            <a:xfrm>
              <a:off x="7189726" y="5526199"/>
              <a:ext cx="168000" cy="168900"/>
            </a:xfrm>
            <a:prstGeom prst="ellipse">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33" name="Google Shape;1633;p49"/>
            <p:cNvSpPr/>
            <p:nvPr/>
          </p:nvSpPr>
          <p:spPr>
            <a:xfrm>
              <a:off x="7465241" y="6004833"/>
              <a:ext cx="168000" cy="168900"/>
            </a:xfrm>
            <a:prstGeom prst="ellipse">
              <a:avLst/>
            </a:pr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34" name="Google Shape;1634;p49"/>
            <p:cNvSpPr/>
            <p:nvPr/>
          </p:nvSpPr>
          <p:spPr>
            <a:xfrm>
              <a:off x="7602721" y="5765701"/>
              <a:ext cx="168000" cy="168300"/>
            </a:xfrm>
            <a:prstGeom prst="ellipse">
              <a:avLst/>
            </a:pr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35" name="Google Shape;1635;p49"/>
            <p:cNvSpPr/>
            <p:nvPr/>
          </p:nvSpPr>
          <p:spPr>
            <a:xfrm>
              <a:off x="7050768" y="5765701"/>
              <a:ext cx="168600" cy="168300"/>
            </a:xfrm>
            <a:prstGeom prst="ellipse">
              <a:avLst/>
            </a:pr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36" name="Google Shape;1636;p49"/>
            <p:cNvSpPr/>
            <p:nvPr/>
          </p:nvSpPr>
          <p:spPr>
            <a:xfrm>
              <a:off x="7189726" y="6004833"/>
              <a:ext cx="168000" cy="168900"/>
            </a:xfrm>
            <a:prstGeom prst="ellipse">
              <a:avLst/>
            </a:pr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37" name="Google Shape;1637;p49"/>
            <p:cNvSpPr/>
            <p:nvPr/>
          </p:nvSpPr>
          <p:spPr>
            <a:xfrm>
              <a:off x="7134476" y="5655289"/>
              <a:ext cx="139512" cy="149620"/>
            </a:xfrm>
            <a:custGeom>
              <a:avLst/>
              <a:gdLst/>
              <a:ahLst/>
              <a:cxnLst/>
              <a:rect l="l" t="t" r="r" b="b"/>
              <a:pathLst>
                <a:path w="306" h="328" extrusionOk="0">
                  <a:moveTo>
                    <a:pt x="305" y="101"/>
                  </a:moveTo>
                  <a:cubicBezTo>
                    <a:pt x="231" y="101"/>
                    <a:pt x="166" y="61"/>
                    <a:pt x="132" y="0"/>
                  </a:cubicBezTo>
                  <a:cubicBezTo>
                    <a:pt x="140" y="114"/>
                    <a:pt x="103" y="178"/>
                    <a:pt x="0" y="227"/>
                  </a:cubicBezTo>
                  <a:cubicBezTo>
                    <a:pt x="1" y="227"/>
                    <a:pt x="1" y="227"/>
                    <a:pt x="1" y="227"/>
                  </a:cubicBezTo>
                  <a:cubicBezTo>
                    <a:pt x="75" y="227"/>
                    <a:pt x="140" y="268"/>
                    <a:pt x="174" y="328"/>
                  </a:cubicBezTo>
                  <a:cubicBezTo>
                    <a:pt x="166" y="214"/>
                    <a:pt x="203" y="151"/>
                    <a:pt x="306" y="101"/>
                  </a:cubicBezTo>
                  <a:cubicBezTo>
                    <a:pt x="306" y="101"/>
                    <a:pt x="305" y="101"/>
                    <a:pt x="305" y="101"/>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38" name="Google Shape;1638;p49"/>
            <p:cNvSpPr/>
            <p:nvPr/>
          </p:nvSpPr>
          <p:spPr>
            <a:xfrm>
              <a:off x="7351783" y="5564482"/>
              <a:ext cx="119371" cy="92287"/>
            </a:xfrm>
            <a:custGeom>
              <a:avLst/>
              <a:gdLst/>
              <a:ahLst/>
              <a:cxnLst/>
              <a:rect l="l" t="t" r="r" b="b"/>
              <a:pathLst>
                <a:path w="262" h="202" extrusionOk="0">
                  <a:moveTo>
                    <a:pt x="234" y="101"/>
                  </a:moveTo>
                  <a:cubicBezTo>
                    <a:pt x="234" y="64"/>
                    <a:pt x="245" y="30"/>
                    <a:pt x="262" y="0"/>
                  </a:cubicBezTo>
                  <a:cubicBezTo>
                    <a:pt x="167" y="65"/>
                    <a:pt x="95" y="65"/>
                    <a:pt x="0" y="0"/>
                  </a:cubicBezTo>
                  <a:cubicBezTo>
                    <a:pt x="17" y="30"/>
                    <a:pt x="28" y="64"/>
                    <a:pt x="28" y="101"/>
                  </a:cubicBezTo>
                  <a:cubicBezTo>
                    <a:pt x="28" y="138"/>
                    <a:pt x="17" y="172"/>
                    <a:pt x="0" y="202"/>
                  </a:cubicBezTo>
                  <a:cubicBezTo>
                    <a:pt x="95" y="138"/>
                    <a:pt x="167" y="138"/>
                    <a:pt x="262" y="202"/>
                  </a:cubicBezTo>
                  <a:cubicBezTo>
                    <a:pt x="245" y="172"/>
                    <a:pt x="234" y="138"/>
                    <a:pt x="234" y="101"/>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39" name="Google Shape;1639;p49"/>
            <p:cNvSpPr/>
            <p:nvPr/>
          </p:nvSpPr>
          <p:spPr>
            <a:xfrm>
              <a:off x="7548579" y="5894792"/>
              <a:ext cx="138958" cy="149249"/>
            </a:xfrm>
            <a:custGeom>
              <a:avLst/>
              <a:gdLst/>
              <a:ahLst/>
              <a:cxnLst/>
              <a:rect l="l" t="t" r="r" b="b"/>
              <a:pathLst>
                <a:path w="305" h="327" extrusionOk="0">
                  <a:moveTo>
                    <a:pt x="304" y="101"/>
                  </a:moveTo>
                  <a:cubicBezTo>
                    <a:pt x="230" y="101"/>
                    <a:pt x="165" y="60"/>
                    <a:pt x="131" y="0"/>
                  </a:cubicBezTo>
                  <a:cubicBezTo>
                    <a:pt x="139" y="114"/>
                    <a:pt x="103" y="177"/>
                    <a:pt x="0" y="227"/>
                  </a:cubicBezTo>
                  <a:cubicBezTo>
                    <a:pt x="1" y="227"/>
                    <a:pt x="1" y="227"/>
                    <a:pt x="2" y="227"/>
                  </a:cubicBezTo>
                  <a:cubicBezTo>
                    <a:pt x="76" y="227"/>
                    <a:pt x="140" y="267"/>
                    <a:pt x="175" y="327"/>
                  </a:cubicBezTo>
                  <a:cubicBezTo>
                    <a:pt x="166" y="214"/>
                    <a:pt x="203" y="151"/>
                    <a:pt x="305" y="101"/>
                  </a:cubicBezTo>
                  <a:cubicBezTo>
                    <a:pt x="305" y="101"/>
                    <a:pt x="304" y="101"/>
                    <a:pt x="304" y="101"/>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40" name="Google Shape;1640;p49"/>
            <p:cNvSpPr/>
            <p:nvPr/>
          </p:nvSpPr>
          <p:spPr>
            <a:xfrm>
              <a:off x="7548579" y="5655844"/>
              <a:ext cx="138958" cy="149065"/>
            </a:xfrm>
            <a:custGeom>
              <a:avLst/>
              <a:gdLst/>
              <a:ahLst/>
              <a:cxnLst/>
              <a:rect l="l" t="t" r="r" b="b"/>
              <a:pathLst>
                <a:path w="305" h="327" extrusionOk="0">
                  <a:moveTo>
                    <a:pt x="131" y="327"/>
                  </a:moveTo>
                  <a:cubicBezTo>
                    <a:pt x="165" y="267"/>
                    <a:pt x="230" y="226"/>
                    <a:pt x="304" y="226"/>
                  </a:cubicBezTo>
                  <a:cubicBezTo>
                    <a:pt x="304" y="226"/>
                    <a:pt x="305" y="226"/>
                    <a:pt x="305" y="226"/>
                  </a:cubicBezTo>
                  <a:cubicBezTo>
                    <a:pt x="203" y="176"/>
                    <a:pt x="166" y="113"/>
                    <a:pt x="175" y="0"/>
                  </a:cubicBezTo>
                  <a:cubicBezTo>
                    <a:pt x="140" y="60"/>
                    <a:pt x="76" y="100"/>
                    <a:pt x="2" y="100"/>
                  </a:cubicBezTo>
                  <a:cubicBezTo>
                    <a:pt x="1" y="100"/>
                    <a:pt x="1" y="100"/>
                    <a:pt x="0" y="100"/>
                  </a:cubicBezTo>
                  <a:cubicBezTo>
                    <a:pt x="103" y="150"/>
                    <a:pt x="139" y="213"/>
                    <a:pt x="131" y="327"/>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41" name="Google Shape;1641;p49"/>
            <p:cNvSpPr/>
            <p:nvPr/>
          </p:nvSpPr>
          <p:spPr>
            <a:xfrm>
              <a:off x="7134476" y="5894792"/>
              <a:ext cx="139512" cy="149620"/>
            </a:xfrm>
            <a:custGeom>
              <a:avLst/>
              <a:gdLst/>
              <a:ahLst/>
              <a:cxnLst/>
              <a:rect l="l" t="t" r="r" b="b"/>
              <a:pathLst>
                <a:path w="306" h="328" extrusionOk="0">
                  <a:moveTo>
                    <a:pt x="132" y="328"/>
                  </a:moveTo>
                  <a:cubicBezTo>
                    <a:pt x="166" y="267"/>
                    <a:pt x="231" y="227"/>
                    <a:pt x="305" y="227"/>
                  </a:cubicBezTo>
                  <a:cubicBezTo>
                    <a:pt x="305" y="227"/>
                    <a:pt x="306" y="227"/>
                    <a:pt x="306" y="227"/>
                  </a:cubicBezTo>
                  <a:cubicBezTo>
                    <a:pt x="203" y="177"/>
                    <a:pt x="166" y="114"/>
                    <a:pt x="174" y="0"/>
                  </a:cubicBezTo>
                  <a:cubicBezTo>
                    <a:pt x="140" y="60"/>
                    <a:pt x="75" y="101"/>
                    <a:pt x="1" y="101"/>
                  </a:cubicBezTo>
                  <a:cubicBezTo>
                    <a:pt x="1" y="101"/>
                    <a:pt x="1" y="101"/>
                    <a:pt x="0" y="101"/>
                  </a:cubicBezTo>
                  <a:cubicBezTo>
                    <a:pt x="103" y="150"/>
                    <a:pt x="140" y="214"/>
                    <a:pt x="132" y="328"/>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42" name="Google Shape;1642;p49"/>
            <p:cNvSpPr/>
            <p:nvPr/>
          </p:nvSpPr>
          <p:spPr>
            <a:xfrm>
              <a:off x="7351783" y="6043117"/>
              <a:ext cx="119371" cy="92102"/>
            </a:xfrm>
            <a:custGeom>
              <a:avLst/>
              <a:gdLst/>
              <a:ahLst/>
              <a:cxnLst/>
              <a:rect l="l" t="t" r="r" b="b"/>
              <a:pathLst>
                <a:path w="262" h="202" extrusionOk="0">
                  <a:moveTo>
                    <a:pt x="234" y="101"/>
                  </a:moveTo>
                  <a:cubicBezTo>
                    <a:pt x="234" y="64"/>
                    <a:pt x="245" y="30"/>
                    <a:pt x="262" y="0"/>
                  </a:cubicBezTo>
                  <a:cubicBezTo>
                    <a:pt x="167" y="64"/>
                    <a:pt x="95" y="64"/>
                    <a:pt x="0" y="0"/>
                  </a:cubicBezTo>
                  <a:cubicBezTo>
                    <a:pt x="17" y="30"/>
                    <a:pt x="28" y="64"/>
                    <a:pt x="28" y="101"/>
                  </a:cubicBezTo>
                  <a:cubicBezTo>
                    <a:pt x="28" y="138"/>
                    <a:pt x="17" y="172"/>
                    <a:pt x="0" y="202"/>
                  </a:cubicBezTo>
                  <a:cubicBezTo>
                    <a:pt x="95" y="137"/>
                    <a:pt x="167" y="137"/>
                    <a:pt x="262" y="202"/>
                  </a:cubicBezTo>
                  <a:cubicBezTo>
                    <a:pt x="245" y="172"/>
                    <a:pt x="234" y="138"/>
                    <a:pt x="234" y="101"/>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643" name="Google Shape;1643;p49"/>
          <p:cNvGrpSpPr/>
          <p:nvPr/>
        </p:nvGrpSpPr>
        <p:grpSpPr>
          <a:xfrm>
            <a:off x="6751936" y="3694051"/>
            <a:ext cx="445681" cy="400651"/>
            <a:chOff x="9626723" y="5526313"/>
            <a:chExt cx="720002" cy="647256"/>
          </a:xfrm>
        </p:grpSpPr>
        <p:sp>
          <p:nvSpPr>
            <p:cNvPr id="1644" name="Google Shape;1644;p49"/>
            <p:cNvSpPr/>
            <p:nvPr/>
          </p:nvSpPr>
          <p:spPr>
            <a:xfrm>
              <a:off x="10040990" y="5526313"/>
              <a:ext cx="168000" cy="168300"/>
            </a:xfrm>
            <a:prstGeom prst="ellipse">
              <a:avLst/>
            </a:pr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45" name="Google Shape;1645;p49"/>
            <p:cNvSpPr/>
            <p:nvPr/>
          </p:nvSpPr>
          <p:spPr>
            <a:xfrm>
              <a:off x="9765139" y="5526313"/>
              <a:ext cx="168300" cy="168300"/>
            </a:xfrm>
            <a:prstGeom prst="ellipse">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46" name="Google Shape;1646;p49"/>
            <p:cNvSpPr/>
            <p:nvPr/>
          </p:nvSpPr>
          <p:spPr>
            <a:xfrm>
              <a:off x="10040990" y="6005269"/>
              <a:ext cx="168000" cy="168300"/>
            </a:xfrm>
            <a:prstGeom prst="ellipse">
              <a:avLst/>
            </a:pr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47" name="Google Shape;1647;p49"/>
            <p:cNvSpPr/>
            <p:nvPr/>
          </p:nvSpPr>
          <p:spPr>
            <a:xfrm>
              <a:off x="10178425" y="5765496"/>
              <a:ext cx="168300" cy="168900"/>
            </a:xfrm>
            <a:prstGeom prst="ellipse">
              <a:avLst/>
            </a:pr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48" name="Google Shape;1648;p49"/>
            <p:cNvSpPr/>
            <p:nvPr/>
          </p:nvSpPr>
          <p:spPr>
            <a:xfrm>
              <a:off x="9626723" y="5765496"/>
              <a:ext cx="168000" cy="168900"/>
            </a:xfrm>
            <a:prstGeom prst="ellipse">
              <a:avLst/>
            </a:pr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49" name="Google Shape;1649;p49"/>
            <p:cNvSpPr/>
            <p:nvPr/>
          </p:nvSpPr>
          <p:spPr>
            <a:xfrm>
              <a:off x="9765139" y="6005269"/>
              <a:ext cx="168300" cy="168300"/>
            </a:xfrm>
            <a:prstGeom prst="ellipse">
              <a:avLst/>
            </a:pr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50" name="Google Shape;1650;p49"/>
            <p:cNvSpPr/>
            <p:nvPr/>
          </p:nvSpPr>
          <p:spPr>
            <a:xfrm>
              <a:off x="10198227" y="5672808"/>
              <a:ext cx="47838" cy="83066"/>
            </a:xfrm>
            <a:custGeom>
              <a:avLst/>
              <a:gdLst/>
              <a:ahLst/>
              <a:cxnLst/>
              <a:rect l="l" t="t" r="r" b="b"/>
              <a:pathLst>
                <a:path w="94" h="163" extrusionOk="0">
                  <a:moveTo>
                    <a:pt x="0" y="0"/>
                  </a:moveTo>
                  <a:cubicBezTo>
                    <a:pt x="20" y="23"/>
                    <a:pt x="38" y="49"/>
                    <a:pt x="54" y="77"/>
                  </a:cubicBezTo>
                  <a:cubicBezTo>
                    <a:pt x="70" y="105"/>
                    <a:pt x="83" y="134"/>
                    <a:pt x="94" y="163"/>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51" name="Google Shape;1651;p49"/>
            <p:cNvSpPr/>
            <p:nvPr/>
          </p:nvSpPr>
          <p:spPr>
            <a:xfrm>
              <a:off x="10197835" y="5944589"/>
              <a:ext cx="48230" cy="83066"/>
            </a:xfrm>
            <a:custGeom>
              <a:avLst/>
              <a:gdLst/>
              <a:ahLst/>
              <a:cxnLst/>
              <a:rect l="l" t="t" r="r" b="b"/>
              <a:pathLst>
                <a:path w="95" h="163" extrusionOk="0">
                  <a:moveTo>
                    <a:pt x="95" y="0"/>
                  </a:moveTo>
                  <a:cubicBezTo>
                    <a:pt x="84" y="29"/>
                    <a:pt x="71" y="58"/>
                    <a:pt x="55" y="85"/>
                  </a:cubicBezTo>
                  <a:cubicBezTo>
                    <a:pt x="39" y="113"/>
                    <a:pt x="20" y="139"/>
                    <a:pt x="0" y="163"/>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52" name="Google Shape;1652;p49"/>
            <p:cNvSpPr/>
            <p:nvPr/>
          </p:nvSpPr>
          <p:spPr>
            <a:xfrm>
              <a:off x="9938649" y="6122111"/>
              <a:ext cx="96263" cy="4124"/>
            </a:xfrm>
            <a:custGeom>
              <a:avLst/>
              <a:gdLst/>
              <a:ahLst/>
              <a:cxnLst/>
              <a:rect l="l" t="t" r="r" b="b"/>
              <a:pathLst>
                <a:path w="189" h="8" extrusionOk="0">
                  <a:moveTo>
                    <a:pt x="189" y="0"/>
                  </a:moveTo>
                  <a:cubicBezTo>
                    <a:pt x="158" y="5"/>
                    <a:pt x="127" y="8"/>
                    <a:pt x="95" y="8"/>
                  </a:cubicBezTo>
                  <a:cubicBezTo>
                    <a:pt x="63" y="8"/>
                    <a:pt x="31" y="5"/>
                    <a:pt x="0" y="0"/>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53" name="Google Shape;1653;p49"/>
            <p:cNvSpPr/>
            <p:nvPr/>
          </p:nvSpPr>
          <p:spPr>
            <a:xfrm>
              <a:off x="9728084" y="5944196"/>
              <a:ext cx="47838" cy="83066"/>
            </a:xfrm>
            <a:custGeom>
              <a:avLst/>
              <a:gdLst/>
              <a:ahLst/>
              <a:cxnLst/>
              <a:rect l="l" t="t" r="r" b="b"/>
              <a:pathLst>
                <a:path w="94" h="163" extrusionOk="0">
                  <a:moveTo>
                    <a:pt x="94" y="163"/>
                  </a:moveTo>
                  <a:cubicBezTo>
                    <a:pt x="74" y="140"/>
                    <a:pt x="56" y="114"/>
                    <a:pt x="40" y="86"/>
                  </a:cubicBezTo>
                  <a:cubicBezTo>
                    <a:pt x="24" y="58"/>
                    <a:pt x="11" y="30"/>
                    <a:pt x="0" y="0"/>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54" name="Google Shape;1654;p49"/>
            <p:cNvSpPr/>
            <p:nvPr/>
          </p:nvSpPr>
          <p:spPr>
            <a:xfrm>
              <a:off x="9728084" y="5672219"/>
              <a:ext cx="48230" cy="83066"/>
            </a:xfrm>
            <a:custGeom>
              <a:avLst/>
              <a:gdLst/>
              <a:ahLst/>
              <a:cxnLst/>
              <a:rect l="l" t="t" r="r" b="b"/>
              <a:pathLst>
                <a:path w="95" h="163" extrusionOk="0">
                  <a:moveTo>
                    <a:pt x="0" y="163"/>
                  </a:moveTo>
                  <a:cubicBezTo>
                    <a:pt x="11" y="134"/>
                    <a:pt x="24" y="106"/>
                    <a:pt x="40" y="78"/>
                  </a:cubicBezTo>
                  <a:cubicBezTo>
                    <a:pt x="56" y="50"/>
                    <a:pt x="75" y="24"/>
                    <a:pt x="95" y="0"/>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55" name="Google Shape;1655;p49"/>
            <p:cNvSpPr/>
            <p:nvPr/>
          </p:nvSpPr>
          <p:spPr>
            <a:xfrm>
              <a:off x="9939237" y="5573835"/>
              <a:ext cx="96263" cy="4124"/>
            </a:xfrm>
            <a:custGeom>
              <a:avLst/>
              <a:gdLst/>
              <a:ahLst/>
              <a:cxnLst/>
              <a:rect l="l" t="t" r="r" b="b"/>
              <a:pathLst>
                <a:path w="189" h="8" extrusionOk="0">
                  <a:moveTo>
                    <a:pt x="0" y="8"/>
                  </a:moveTo>
                  <a:cubicBezTo>
                    <a:pt x="31" y="3"/>
                    <a:pt x="62" y="0"/>
                    <a:pt x="94" y="0"/>
                  </a:cubicBezTo>
                  <a:cubicBezTo>
                    <a:pt x="126" y="0"/>
                    <a:pt x="158" y="3"/>
                    <a:pt x="189" y="8"/>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656" name="Google Shape;1656;p49"/>
          <p:cNvGrpSpPr/>
          <p:nvPr/>
        </p:nvGrpSpPr>
        <p:grpSpPr>
          <a:xfrm>
            <a:off x="7549176" y="3671488"/>
            <a:ext cx="445582" cy="445743"/>
            <a:chOff x="10914672" y="5489861"/>
            <a:chExt cx="719842" cy="720102"/>
          </a:xfrm>
        </p:grpSpPr>
        <p:sp>
          <p:nvSpPr>
            <p:cNvPr id="1657" name="Google Shape;1657;p49"/>
            <p:cNvSpPr/>
            <p:nvPr/>
          </p:nvSpPr>
          <p:spPr>
            <a:xfrm>
              <a:off x="11420014" y="5489861"/>
              <a:ext cx="214500" cy="215100"/>
            </a:xfrm>
            <a:prstGeom prst="ellipse">
              <a:avLst/>
            </a:pr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58" name="Google Shape;1658;p49"/>
            <p:cNvSpPr/>
            <p:nvPr/>
          </p:nvSpPr>
          <p:spPr>
            <a:xfrm>
              <a:off x="11420014" y="5994863"/>
              <a:ext cx="214500" cy="215100"/>
            </a:xfrm>
            <a:prstGeom prst="ellipse">
              <a:avLst/>
            </a:pr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59" name="Google Shape;1659;p49"/>
            <p:cNvSpPr/>
            <p:nvPr/>
          </p:nvSpPr>
          <p:spPr>
            <a:xfrm>
              <a:off x="10914672" y="5489861"/>
              <a:ext cx="214500" cy="215100"/>
            </a:xfrm>
            <a:prstGeom prst="ellipse">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60" name="Google Shape;1660;p49"/>
            <p:cNvSpPr/>
            <p:nvPr/>
          </p:nvSpPr>
          <p:spPr>
            <a:xfrm>
              <a:off x="10914672" y="5994863"/>
              <a:ext cx="214500" cy="215100"/>
            </a:xfrm>
            <a:prstGeom prst="ellipse">
              <a:avLst/>
            </a:pr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61" name="Google Shape;1661;p49"/>
            <p:cNvSpPr/>
            <p:nvPr/>
          </p:nvSpPr>
          <p:spPr>
            <a:xfrm>
              <a:off x="11595623" y="5710038"/>
              <a:ext cx="28649" cy="276082"/>
            </a:xfrm>
            <a:custGeom>
              <a:avLst/>
              <a:gdLst/>
              <a:ahLst/>
              <a:cxnLst/>
              <a:rect l="l" t="t" r="r" b="b"/>
              <a:pathLst>
                <a:path w="39" h="376" extrusionOk="0">
                  <a:moveTo>
                    <a:pt x="0" y="0"/>
                  </a:moveTo>
                  <a:cubicBezTo>
                    <a:pt x="25" y="59"/>
                    <a:pt x="39" y="123"/>
                    <a:pt x="39" y="190"/>
                  </a:cubicBezTo>
                  <a:cubicBezTo>
                    <a:pt x="39" y="256"/>
                    <a:pt x="26" y="319"/>
                    <a:pt x="2" y="376"/>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62" name="Google Shape;1662;p49"/>
            <p:cNvSpPr/>
            <p:nvPr/>
          </p:nvSpPr>
          <p:spPr>
            <a:xfrm>
              <a:off x="11138826" y="6170527"/>
              <a:ext cx="275351" cy="29145"/>
            </a:xfrm>
            <a:custGeom>
              <a:avLst/>
              <a:gdLst/>
              <a:ahLst/>
              <a:cxnLst/>
              <a:rect l="l" t="t" r="r" b="b"/>
              <a:pathLst>
                <a:path w="375" h="40" extrusionOk="0">
                  <a:moveTo>
                    <a:pt x="375" y="0"/>
                  </a:moveTo>
                  <a:cubicBezTo>
                    <a:pt x="317" y="26"/>
                    <a:pt x="253" y="40"/>
                    <a:pt x="185" y="40"/>
                  </a:cubicBezTo>
                  <a:cubicBezTo>
                    <a:pt x="119" y="40"/>
                    <a:pt x="57" y="26"/>
                    <a:pt x="0" y="2"/>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63" name="Google Shape;1663;p49"/>
            <p:cNvSpPr/>
            <p:nvPr/>
          </p:nvSpPr>
          <p:spPr>
            <a:xfrm>
              <a:off x="10925018" y="5713747"/>
              <a:ext cx="28649" cy="275287"/>
            </a:xfrm>
            <a:custGeom>
              <a:avLst/>
              <a:gdLst/>
              <a:ahLst/>
              <a:cxnLst/>
              <a:rect l="l" t="t" r="r" b="b"/>
              <a:pathLst>
                <a:path w="39" h="375" extrusionOk="0">
                  <a:moveTo>
                    <a:pt x="39" y="375"/>
                  </a:moveTo>
                  <a:cubicBezTo>
                    <a:pt x="14" y="317"/>
                    <a:pt x="0" y="253"/>
                    <a:pt x="0" y="185"/>
                  </a:cubicBezTo>
                  <a:cubicBezTo>
                    <a:pt x="0" y="120"/>
                    <a:pt x="13" y="57"/>
                    <a:pt x="37" y="0"/>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64" name="Google Shape;1664;p49"/>
            <p:cNvSpPr/>
            <p:nvPr/>
          </p:nvSpPr>
          <p:spPr>
            <a:xfrm>
              <a:off x="11135112" y="5499930"/>
              <a:ext cx="275351" cy="28880"/>
            </a:xfrm>
            <a:custGeom>
              <a:avLst/>
              <a:gdLst/>
              <a:ahLst/>
              <a:cxnLst/>
              <a:rect l="l" t="t" r="r" b="b"/>
              <a:pathLst>
                <a:path w="375" h="39" extrusionOk="0">
                  <a:moveTo>
                    <a:pt x="375" y="37"/>
                  </a:moveTo>
                  <a:cubicBezTo>
                    <a:pt x="318" y="13"/>
                    <a:pt x="256" y="0"/>
                    <a:pt x="190" y="0"/>
                  </a:cubicBezTo>
                  <a:cubicBezTo>
                    <a:pt x="122" y="0"/>
                    <a:pt x="58" y="14"/>
                    <a:pt x="0" y="39"/>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65" name="Google Shape;1665;p49"/>
            <p:cNvSpPr/>
            <p:nvPr/>
          </p:nvSpPr>
          <p:spPr>
            <a:xfrm>
              <a:off x="11578115" y="5950881"/>
              <a:ext cx="52789" cy="38948"/>
            </a:xfrm>
            <a:custGeom>
              <a:avLst/>
              <a:gdLst/>
              <a:ahLst/>
              <a:cxnLst/>
              <a:rect l="l" t="t" r="r" b="b"/>
              <a:pathLst>
                <a:path w="199" h="147" extrusionOk="0">
                  <a:moveTo>
                    <a:pt x="0" y="0"/>
                  </a:moveTo>
                  <a:lnTo>
                    <a:pt x="64" y="147"/>
                  </a:lnTo>
                  <a:lnTo>
                    <a:pt x="199" y="83"/>
                  </a:lnTo>
                </a:path>
              </a:pathLst>
            </a:custGeom>
            <a:noFill/>
            <a:ln w="285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66" name="Google Shape;1666;p49"/>
            <p:cNvSpPr/>
            <p:nvPr/>
          </p:nvSpPr>
          <p:spPr>
            <a:xfrm>
              <a:off x="11135112" y="6152776"/>
              <a:ext cx="38199" cy="52991"/>
            </a:xfrm>
            <a:custGeom>
              <a:avLst/>
              <a:gdLst/>
              <a:ahLst/>
              <a:cxnLst/>
              <a:rect l="l" t="t" r="r" b="b"/>
              <a:pathLst>
                <a:path w="144" h="200" extrusionOk="0">
                  <a:moveTo>
                    <a:pt x="144" y="0"/>
                  </a:moveTo>
                  <a:lnTo>
                    <a:pt x="0" y="67"/>
                  </a:lnTo>
                  <a:lnTo>
                    <a:pt x="64" y="200"/>
                  </a:lnTo>
                </a:path>
              </a:pathLst>
            </a:custGeom>
            <a:noFill/>
            <a:ln w="285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67" name="Google Shape;1667;p49"/>
            <p:cNvSpPr/>
            <p:nvPr/>
          </p:nvSpPr>
          <p:spPr>
            <a:xfrm>
              <a:off x="10918386" y="5710038"/>
              <a:ext cx="53054" cy="38154"/>
            </a:xfrm>
            <a:custGeom>
              <a:avLst/>
              <a:gdLst/>
              <a:ahLst/>
              <a:cxnLst/>
              <a:rect l="l" t="t" r="r" b="b"/>
              <a:pathLst>
                <a:path w="200" h="144" extrusionOk="0">
                  <a:moveTo>
                    <a:pt x="200" y="144"/>
                  </a:moveTo>
                  <a:lnTo>
                    <a:pt x="136" y="0"/>
                  </a:lnTo>
                  <a:lnTo>
                    <a:pt x="0" y="64"/>
                  </a:lnTo>
                </a:path>
              </a:pathLst>
            </a:custGeom>
            <a:noFill/>
            <a:ln w="285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68" name="Google Shape;1668;p49"/>
            <p:cNvSpPr/>
            <p:nvPr/>
          </p:nvSpPr>
          <p:spPr>
            <a:xfrm>
              <a:off x="11375979" y="5493571"/>
              <a:ext cx="38199" cy="52726"/>
            </a:xfrm>
            <a:custGeom>
              <a:avLst/>
              <a:gdLst/>
              <a:ahLst/>
              <a:cxnLst/>
              <a:rect l="l" t="t" r="r" b="b"/>
              <a:pathLst>
                <a:path w="144" h="199" extrusionOk="0">
                  <a:moveTo>
                    <a:pt x="0" y="199"/>
                  </a:moveTo>
                  <a:lnTo>
                    <a:pt x="144" y="135"/>
                  </a:lnTo>
                  <a:lnTo>
                    <a:pt x="81" y="0"/>
                  </a:lnTo>
                </a:path>
              </a:pathLst>
            </a:custGeom>
            <a:noFill/>
            <a:ln w="285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669" name="Google Shape;1669;p49"/>
          <p:cNvGrpSpPr/>
          <p:nvPr/>
        </p:nvGrpSpPr>
        <p:grpSpPr>
          <a:xfrm>
            <a:off x="5954636" y="3681752"/>
            <a:ext cx="445821" cy="425246"/>
            <a:chOff x="8338678" y="5506443"/>
            <a:chExt cx="720227" cy="686988"/>
          </a:xfrm>
        </p:grpSpPr>
        <p:sp>
          <p:nvSpPr>
            <p:cNvPr id="1670" name="Google Shape;1670;p49"/>
            <p:cNvSpPr/>
            <p:nvPr/>
          </p:nvSpPr>
          <p:spPr>
            <a:xfrm>
              <a:off x="8706181" y="5506443"/>
              <a:ext cx="230803" cy="263259"/>
            </a:xfrm>
            <a:custGeom>
              <a:avLst/>
              <a:gdLst/>
              <a:ahLst/>
              <a:cxnLst/>
              <a:rect l="l" t="t" r="r" b="b"/>
              <a:pathLst>
                <a:path w="378" h="432" extrusionOk="0">
                  <a:moveTo>
                    <a:pt x="378" y="119"/>
                  </a:moveTo>
                  <a:cubicBezTo>
                    <a:pt x="378" y="111"/>
                    <a:pt x="374" y="105"/>
                    <a:pt x="367" y="101"/>
                  </a:cubicBezTo>
                  <a:cubicBezTo>
                    <a:pt x="199" y="4"/>
                    <a:pt x="199" y="4"/>
                    <a:pt x="199" y="4"/>
                  </a:cubicBezTo>
                  <a:cubicBezTo>
                    <a:pt x="193" y="0"/>
                    <a:pt x="185" y="0"/>
                    <a:pt x="178" y="4"/>
                  </a:cubicBezTo>
                  <a:cubicBezTo>
                    <a:pt x="11" y="101"/>
                    <a:pt x="11" y="101"/>
                    <a:pt x="11" y="101"/>
                  </a:cubicBezTo>
                  <a:cubicBezTo>
                    <a:pt x="4" y="104"/>
                    <a:pt x="0" y="111"/>
                    <a:pt x="0" y="119"/>
                  </a:cubicBezTo>
                  <a:cubicBezTo>
                    <a:pt x="0" y="313"/>
                    <a:pt x="0" y="313"/>
                    <a:pt x="0" y="313"/>
                  </a:cubicBezTo>
                  <a:cubicBezTo>
                    <a:pt x="0" y="313"/>
                    <a:pt x="0" y="313"/>
                    <a:pt x="0" y="314"/>
                  </a:cubicBezTo>
                  <a:cubicBezTo>
                    <a:pt x="0" y="321"/>
                    <a:pt x="4" y="327"/>
                    <a:pt x="10" y="331"/>
                  </a:cubicBezTo>
                  <a:cubicBezTo>
                    <a:pt x="178" y="428"/>
                    <a:pt x="178" y="428"/>
                    <a:pt x="178" y="428"/>
                  </a:cubicBezTo>
                  <a:cubicBezTo>
                    <a:pt x="185" y="432"/>
                    <a:pt x="193" y="432"/>
                    <a:pt x="199" y="428"/>
                  </a:cubicBezTo>
                  <a:cubicBezTo>
                    <a:pt x="367" y="331"/>
                    <a:pt x="367" y="331"/>
                    <a:pt x="367" y="331"/>
                  </a:cubicBezTo>
                  <a:cubicBezTo>
                    <a:pt x="373" y="327"/>
                    <a:pt x="377" y="321"/>
                    <a:pt x="378" y="314"/>
                  </a:cubicBezTo>
                  <a:cubicBezTo>
                    <a:pt x="378" y="313"/>
                    <a:pt x="378" y="313"/>
                    <a:pt x="378" y="313"/>
                  </a:cubicBezTo>
                  <a:cubicBezTo>
                    <a:pt x="378" y="119"/>
                    <a:pt x="378" y="119"/>
                    <a:pt x="378" y="119"/>
                  </a:cubicBezTo>
                  <a:cubicBezTo>
                    <a:pt x="378" y="119"/>
                    <a:pt x="378" y="119"/>
                    <a:pt x="378" y="119"/>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71" name="Google Shape;1671;p49"/>
            <p:cNvSpPr/>
            <p:nvPr/>
          </p:nvSpPr>
          <p:spPr>
            <a:xfrm>
              <a:off x="8460817" y="5506443"/>
              <a:ext cx="230586" cy="263259"/>
            </a:xfrm>
            <a:custGeom>
              <a:avLst/>
              <a:gdLst/>
              <a:ahLst/>
              <a:cxnLst/>
              <a:rect l="l" t="t" r="r" b="b"/>
              <a:pathLst>
                <a:path w="378" h="432" extrusionOk="0">
                  <a:moveTo>
                    <a:pt x="378" y="119"/>
                  </a:moveTo>
                  <a:cubicBezTo>
                    <a:pt x="378" y="111"/>
                    <a:pt x="374" y="105"/>
                    <a:pt x="368" y="101"/>
                  </a:cubicBezTo>
                  <a:cubicBezTo>
                    <a:pt x="200" y="4"/>
                    <a:pt x="200" y="4"/>
                    <a:pt x="200" y="4"/>
                  </a:cubicBezTo>
                  <a:cubicBezTo>
                    <a:pt x="193" y="0"/>
                    <a:pt x="185" y="0"/>
                    <a:pt x="179" y="4"/>
                  </a:cubicBezTo>
                  <a:cubicBezTo>
                    <a:pt x="11" y="101"/>
                    <a:pt x="11" y="101"/>
                    <a:pt x="11" y="101"/>
                  </a:cubicBezTo>
                  <a:cubicBezTo>
                    <a:pt x="4" y="104"/>
                    <a:pt x="0" y="111"/>
                    <a:pt x="0" y="119"/>
                  </a:cubicBezTo>
                  <a:cubicBezTo>
                    <a:pt x="0" y="313"/>
                    <a:pt x="0" y="313"/>
                    <a:pt x="0" y="313"/>
                  </a:cubicBezTo>
                  <a:cubicBezTo>
                    <a:pt x="0" y="313"/>
                    <a:pt x="0" y="313"/>
                    <a:pt x="0" y="314"/>
                  </a:cubicBezTo>
                  <a:cubicBezTo>
                    <a:pt x="1" y="321"/>
                    <a:pt x="5" y="327"/>
                    <a:pt x="11" y="331"/>
                  </a:cubicBezTo>
                  <a:cubicBezTo>
                    <a:pt x="179" y="428"/>
                    <a:pt x="179" y="428"/>
                    <a:pt x="179" y="428"/>
                  </a:cubicBezTo>
                  <a:cubicBezTo>
                    <a:pt x="185" y="432"/>
                    <a:pt x="193" y="432"/>
                    <a:pt x="200" y="428"/>
                  </a:cubicBezTo>
                  <a:cubicBezTo>
                    <a:pt x="367" y="331"/>
                    <a:pt x="367" y="331"/>
                    <a:pt x="367" y="331"/>
                  </a:cubicBezTo>
                  <a:cubicBezTo>
                    <a:pt x="374" y="327"/>
                    <a:pt x="378" y="321"/>
                    <a:pt x="378" y="314"/>
                  </a:cubicBezTo>
                  <a:cubicBezTo>
                    <a:pt x="378" y="313"/>
                    <a:pt x="378" y="313"/>
                    <a:pt x="378" y="313"/>
                  </a:cubicBezTo>
                  <a:cubicBezTo>
                    <a:pt x="378" y="119"/>
                    <a:pt x="378" y="119"/>
                    <a:pt x="378" y="119"/>
                  </a:cubicBezTo>
                  <a:cubicBezTo>
                    <a:pt x="378" y="119"/>
                    <a:pt x="378" y="119"/>
                    <a:pt x="378" y="119"/>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72" name="Google Shape;1672;p49"/>
            <p:cNvSpPr/>
            <p:nvPr/>
          </p:nvSpPr>
          <p:spPr>
            <a:xfrm>
              <a:off x="8338678" y="5718525"/>
              <a:ext cx="230151" cy="262608"/>
            </a:xfrm>
            <a:custGeom>
              <a:avLst/>
              <a:gdLst/>
              <a:ahLst/>
              <a:cxnLst/>
              <a:rect l="l" t="t" r="r" b="b"/>
              <a:pathLst>
                <a:path w="377" h="431" extrusionOk="0">
                  <a:moveTo>
                    <a:pt x="377" y="119"/>
                  </a:moveTo>
                  <a:cubicBezTo>
                    <a:pt x="377" y="111"/>
                    <a:pt x="373" y="105"/>
                    <a:pt x="367" y="101"/>
                  </a:cubicBezTo>
                  <a:cubicBezTo>
                    <a:pt x="199" y="4"/>
                    <a:pt x="199" y="4"/>
                    <a:pt x="199" y="4"/>
                  </a:cubicBezTo>
                  <a:cubicBezTo>
                    <a:pt x="193" y="0"/>
                    <a:pt x="185" y="0"/>
                    <a:pt x="178" y="4"/>
                  </a:cubicBezTo>
                  <a:cubicBezTo>
                    <a:pt x="10" y="101"/>
                    <a:pt x="10" y="101"/>
                    <a:pt x="10" y="101"/>
                  </a:cubicBezTo>
                  <a:cubicBezTo>
                    <a:pt x="4" y="104"/>
                    <a:pt x="0" y="111"/>
                    <a:pt x="0" y="119"/>
                  </a:cubicBezTo>
                  <a:cubicBezTo>
                    <a:pt x="0" y="119"/>
                    <a:pt x="0" y="119"/>
                    <a:pt x="0" y="119"/>
                  </a:cubicBezTo>
                  <a:cubicBezTo>
                    <a:pt x="0" y="313"/>
                    <a:pt x="0" y="313"/>
                    <a:pt x="0" y="313"/>
                  </a:cubicBezTo>
                  <a:cubicBezTo>
                    <a:pt x="0" y="313"/>
                    <a:pt x="0" y="313"/>
                    <a:pt x="0" y="313"/>
                  </a:cubicBezTo>
                  <a:cubicBezTo>
                    <a:pt x="0" y="321"/>
                    <a:pt x="4" y="327"/>
                    <a:pt x="10" y="331"/>
                  </a:cubicBezTo>
                  <a:cubicBezTo>
                    <a:pt x="178" y="428"/>
                    <a:pt x="178" y="428"/>
                    <a:pt x="178" y="428"/>
                  </a:cubicBezTo>
                  <a:cubicBezTo>
                    <a:pt x="184" y="431"/>
                    <a:pt x="192" y="431"/>
                    <a:pt x="199" y="428"/>
                  </a:cubicBezTo>
                  <a:cubicBezTo>
                    <a:pt x="367" y="331"/>
                    <a:pt x="367" y="331"/>
                    <a:pt x="367" y="331"/>
                  </a:cubicBezTo>
                  <a:cubicBezTo>
                    <a:pt x="373" y="327"/>
                    <a:pt x="377" y="321"/>
                    <a:pt x="377" y="313"/>
                  </a:cubicBezTo>
                  <a:cubicBezTo>
                    <a:pt x="377" y="313"/>
                    <a:pt x="377" y="313"/>
                    <a:pt x="377" y="313"/>
                  </a:cubicBezTo>
                  <a:cubicBezTo>
                    <a:pt x="377" y="119"/>
                    <a:pt x="377" y="119"/>
                    <a:pt x="377" y="119"/>
                  </a:cubicBezTo>
                  <a:cubicBezTo>
                    <a:pt x="377" y="119"/>
                    <a:pt x="377" y="119"/>
                    <a:pt x="377" y="119"/>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73" name="Google Shape;1673;p49"/>
            <p:cNvSpPr/>
            <p:nvPr/>
          </p:nvSpPr>
          <p:spPr>
            <a:xfrm>
              <a:off x="8828754" y="5718525"/>
              <a:ext cx="230151" cy="262608"/>
            </a:xfrm>
            <a:custGeom>
              <a:avLst/>
              <a:gdLst/>
              <a:ahLst/>
              <a:cxnLst/>
              <a:rect l="l" t="t" r="r" b="b"/>
              <a:pathLst>
                <a:path w="377" h="431" extrusionOk="0">
                  <a:moveTo>
                    <a:pt x="377" y="119"/>
                  </a:moveTo>
                  <a:cubicBezTo>
                    <a:pt x="377" y="111"/>
                    <a:pt x="373" y="105"/>
                    <a:pt x="367" y="101"/>
                  </a:cubicBezTo>
                  <a:cubicBezTo>
                    <a:pt x="199" y="4"/>
                    <a:pt x="199" y="4"/>
                    <a:pt x="199" y="4"/>
                  </a:cubicBezTo>
                  <a:cubicBezTo>
                    <a:pt x="193" y="0"/>
                    <a:pt x="185" y="0"/>
                    <a:pt x="178" y="4"/>
                  </a:cubicBezTo>
                  <a:cubicBezTo>
                    <a:pt x="10" y="101"/>
                    <a:pt x="10" y="101"/>
                    <a:pt x="10" y="101"/>
                  </a:cubicBezTo>
                  <a:cubicBezTo>
                    <a:pt x="4" y="104"/>
                    <a:pt x="0" y="111"/>
                    <a:pt x="0" y="119"/>
                  </a:cubicBezTo>
                  <a:cubicBezTo>
                    <a:pt x="0" y="119"/>
                    <a:pt x="0" y="119"/>
                    <a:pt x="0" y="119"/>
                  </a:cubicBezTo>
                  <a:cubicBezTo>
                    <a:pt x="0" y="313"/>
                    <a:pt x="0" y="313"/>
                    <a:pt x="0" y="313"/>
                  </a:cubicBezTo>
                  <a:cubicBezTo>
                    <a:pt x="0" y="313"/>
                    <a:pt x="0" y="313"/>
                    <a:pt x="0" y="313"/>
                  </a:cubicBezTo>
                  <a:cubicBezTo>
                    <a:pt x="0" y="321"/>
                    <a:pt x="4" y="327"/>
                    <a:pt x="10" y="331"/>
                  </a:cubicBezTo>
                  <a:cubicBezTo>
                    <a:pt x="178" y="428"/>
                    <a:pt x="178" y="428"/>
                    <a:pt x="178" y="428"/>
                  </a:cubicBezTo>
                  <a:cubicBezTo>
                    <a:pt x="184" y="431"/>
                    <a:pt x="192" y="431"/>
                    <a:pt x="199" y="428"/>
                  </a:cubicBezTo>
                  <a:cubicBezTo>
                    <a:pt x="367" y="331"/>
                    <a:pt x="367" y="331"/>
                    <a:pt x="367" y="331"/>
                  </a:cubicBezTo>
                  <a:cubicBezTo>
                    <a:pt x="373" y="327"/>
                    <a:pt x="377" y="321"/>
                    <a:pt x="377" y="313"/>
                  </a:cubicBezTo>
                  <a:cubicBezTo>
                    <a:pt x="377" y="313"/>
                    <a:pt x="377" y="313"/>
                    <a:pt x="377" y="313"/>
                  </a:cubicBezTo>
                  <a:cubicBezTo>
                    <a:pt x="377" y="119"/>
                    <a:pt x="377" y="119"/>
                    <a:pt x="377" y="119"/>
                  </a:cubicBezTo>
                  <a:cubicBezTo>
                    <a:pt x="377" y="119"/>
                    <a:pt x="377" y="119"/>
                    <a:pt x="377" y="119"/>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74" name="Google Shape;1674;p49"/>
            <p:cNvSpPr/>
            <p:nvPr/>
          </p:nvSpPr>
          <p:spPr>
            <a:xfrm>
              <a:off x="8706181" y="5930607"/>
              <a:ext cx="230803" cy="262825"/>
            </a:xfrm>
            <a:custGeom>
              <a:avLst/>
              <a:gdLst/>
              <a:ahLst/>
              <a:cxnLst/>
              <a:rect l="l" t="t" r="r" b="b"/>
              <a:pathLst>
                <a:path w="378" h="431" extrusionOk="0">
                  <a:moveTo>
                    <a:pt x="378" y="118"/>
                  </a:moveTo>
                  <a:cubicBezTo>
                    <a:pt x="377" y="111"/>
                    <a:pt x="374" y="104"/>
                    <a:pt x="367" y="100"/>
                  </a:cubicBezTo>
                  <a:cubicBezTo>
                    <a:pt x="200" y="3"/>
                    <a:pt x="200" y="3"/>
                    <a:pt x="200" y="3"/>
                  </a:cubicBezTo>
                  <a:cubicBezTo>
                    <a:pt x="193" y="0"/>
                    <a:pt x="185" y="0"/>
                    <a:pt x="179" y="3"/>
                  </a:cubicBezTo>
                  <a:cubicBezTo>
                    <a:pt x="11" y="100"/>
                    <a:pt x="11" y="100"/>
                    <a:pt x="11" y="100"/>
                  </a:cubicBezTo>
                  <a:cubicBezTo>
                    <a:pt x="4" y="104"/>
                    <a:pt x="0" y="111"/>
                    <a:pt x="0" y="118"/>
                  </a:cubicBezTo>
                  <a:cubicBezTo>
                    <a:pt x="0" y="118"/>
                    <a:pt x="0" y="118"/>
                    <a:pt x="0" y="118"/>
                  </a:cubicBezTo>
                  <a:cubicBezTo>
                    <a:pt x="0" y="312"/>
                    <a:pt x="0" y="312"/>
                    <a:pt x="0" y="312"/>
                  </a:cubicBezTo>
                  <a:cubicBezTo>
                    <a:pt x="0" y="312"/>
                    <a:pt x="0" y="312"/>
                    <a:pt x="0" y="313"/>
                  </a:cubicBezTo>
                  <a:cubicBezTo>
                    <a:pt x="0" y="320"/>
                    <a:pt x="4" y="327"/>
                    <a:pt x="11" y="330"/>
                  </a:cubicBezTo>
                  <a:cubicBezTo>
                    <a:pt x="178" y="427"/>
                    <a:pt x="178" y="427"/>
                    <a:pt x="178" y="427"/>
                  </a:cubicBezTo>
                  <a:cubicBezTo>
                    <a:pt x="185" y="431"/>
                    <a:pt x="193" y="431"/>
                    <a:pt x="199" y="427"/>
                  </a:cubicBezTo>
                  <a:cubicBezTo>
                    <a:pt x="367" y="330"/>
                    <a:pt x="367" y="330"/>
                    <a:pt x="367" y="330"/>
                  </a:cubicBezTo>
                  <a:cubicBezTo>
                    <a:pt x="374" y="327"/>
                    <a:pt x="377" y="320"/>
                    <a:pt x="378" y="313"/>
                  </a:cubicBezTo>
                  <a:cubicBezTo>
                    <a:pt x="378" y="313"/>
                    <a:pt x="378" y="312"/>
                    <a:pt x="378" y="312"/>
                  </a:cubicBezTo>
                  <a:cubicBezTo>
                    <a:pt x="378" y="119"/>
                    <a:pt x="378" y="119"/>
                    <a:pt x="378" y="119"/>
                  </a:cubicBezTo>
                  <a:cubicBezTo>
                    <a:pt x="378" y="118"/>
                    <a:pt x="378" y="118"/>
                    <a:pt x="378" y="118"/>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75" name="Google Shape;1675;p49"/>
            <p:cNvSpPr/>
            <p:nvPr/>
          </p:nvSpPr>
          <p:spPr>
            <a:xfrm>
              <a:off x="8460817" y="5930607"/>
              <a:ext cx="230586" cy="262825"/>
            </a:xfrm>
            <a:custGeom>
              <a:avLst/>
              <a:gdLst/>
              <a:ahLst/>
              <a:cxnLst/>
              <a:rect l="l" t="t" r="r" b="b"/>
              <a:pathLst>
                <a:path w="378" h="431" extrusionOk="0">
                  <a:moveTo>
                    <a:pt x="378" y="118"/>
                  </a:moveTo>
                  <a:cubicBezTo>
                    <a:pt x="378" y="111"/>
                    <a:pt x="374" y="104"/>
                    <a:pt x="367" y="100"/>
                  </a:cubicBezTo>
                  <a:cubicBezTo>
                    <a:pt x="200" y="3"/>
                    <a:pt x="200" y="3"/>
                    <a:pt x="200" y="3"/>
                  </a:cubicBezTo>
                  <a:cubicBezTo>
                    <a:pt x="193" y="0"/>
                    <a:pt x="185" y="0"/>
                    <a:pt x="179" y="3"/>
                  </a:cubicBezTo>
                  <a:cubicBezTo>
                    <a:pt x="11" y="100"/>
                    <a:pt x="11" y="100"/>
                    <a:pt x="11" y="100"/>
                  </a:cubicBezTo>
                  <a:cubicBezTo>
                    <a:pt x="4" y="104"/>
                    <a:pt x="1" y="111"/>
                    <a:pt x="0" y="118"/>
                  </a:cubicBezTo>
                  <a:cubicBezTo>
                    <a:pt x="0" y="118"/>
                    <a:pt x="0" y="118"/>
                    <a:pt x="0" y="118"/>
                  </a:cubicBezTo>
                  <a:cubicBezTo>
                    <a:pt x="0" y="312"/>
                    <a:pt x="0" y="312"/>
                    <a:pt x="0" y="312"/>
                  </a:cubicBezTo>
                  <a:cubicBezTo>
                    <a:pt x="0" y="312"/>
                    <a:pt x="0" y="312"/>
                    <a:pt x="0" y="313"/>
                  </a:cubicBezTo>
                  <a:cubicBezTo>
                    <a:pt x="1" y="320"/>
                    <a:pt x="4" y="327"/>
                    <a:pt x="11" y="330"/>
                  </a:cubicBezTo>
                  <a:cubicBezTo>
                    <a:pt x="179" y="427"/>
                    <a:pt x="179" y="427"/>
                    <a:pt x="179" y="427"/>
                  </a:cubicBezTo>
                  <a:cubicBezTo>
                    <a:pt x="185" y="431"/>
                    <a:pt x="193" y="431"/>
                    <a:pt x="199" y="427"/>
                  </a:cubicBezTo>
                  <a:cubicBezTo>
                    <a:pt x="367" y="330"/>
                    <a:pt x="367" y="330"/>
                    <a:pt x="367" y="330"/>
                  </a:cubicBezTo>
                  <a:cubicBezTo>
                    <a:pt x="374" y="327"/>
                    <a:pt x="378" y="320"/>
                    <a:pt x="378" y="313"/>
                  </a:cubicBezTo>
                  <a:cubicBezTo>
                    <a:pt x="378" y="313"/>
                    <a:pt x="378" y="312"/>
                    <a:pt x="378" y="312"/>
                  </a:cubicBezTo>
                  <a:cubicBezTo>
                    <a:pt x="378" y="119"/>
                    <a:pt x="378" y="119"/>
                    <a:pt x="378" y="119"/>
                  </a:cubicBezTo>
                  <a:cubicBezTo>
                    <a:pt x="378" y="118"/>
                    <a:pt x="378" y="118"/>
                    <a:pt x="378" y="11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676" name="Google Shape;1676;p49"/>
          <p:cNvGrpSpPr/>
          <p:nvPr/>
        </p:nvGrpSpPr>
        <p:grpSpPr>
          <a:xfrm>
            <a:off x="2676293" y="3736342"/>
            <a:ext cx="1336824" cy="316035"/>
            <a:chOff x="3042485" y="5594633"/>
            <a:chExt cx="2159652" cy="510557"/>
          </a:xfrm>
        </p:grpSpPr>
        <p:sp>
          <p:nvSpPr>
            <p:cNvPr id="1677" name="Google Shape;1677;p49"/>
            <p:cNvSpPr/>
            <p:nvPr/>
          </p:nvSpPr>
          <p:spPr>
            <a:xfrm>
              <a:off x="3042485" y="5869690"/>
              <a:ext cx="235200" cy="235500"/>
            </a:xfrm>
            <a:prstGeom prst="ellipse">
              <a:avLst/>
            </a:prstGeom>
            <a:solidFill>
              <a:srgbClr val="F1C23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78" name="Google Shape;1678;p49"/>
            <p:cNvSpPr/>
            <p:nvPr/>
          </p:nvSpPr>
          <p:spPr>
            <a:xfrm>
              <a:off x="3317231" y="5594633"/>
              <a:ext cx="235200" cy="235500"/>
            </a:xfrm>
            <a:prstGeom prst="ellipse">
              <a:avLst/>
            </a:prstGeom>
            <a:solidFill>
              <a:srgbClr val="E691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79" name="Google Shape;1679;p49"/>
            <p:cNvSpPr/>
            <p:nvPr/>
          </p:nvSpPr>
          <p:spPr>
            <a:xfrm>
              <a:off x="3591976" y="5869690"/>
              <a:ext cx="236100" cy="235500"/>
            </a:xfrm>
            <a:prstGeom prst="ellipse">
              <a:avLst/>
            </a:prstGeom>
            <a:solidFill>
              <a:srgbClr val="CC00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80" name="Google Shape;1680;p49"/>
            <p:cNvSpPr/>
            <p:nvPr/>
          </p:nvSpPr>
          <p:spPr>
            <a:xfrm>
              <a:off x="3866722" y="5594633"/>
              <a:ext cx="236100" cy="235500"/>
            </a:xfrm>
            <a:prstGeom prst="ellipse">
              <a:avLst/>
            </a:prstGeom>
            <a:solidFill>
              <a:srgbClr val="A64D7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81" name="Google Shape;1681;p49"/>
            <p:cNvSpPr/>
            <p:nvPr/>
          </p:nvSpPr>
          <p:spPr>
            <a:xfrm>
              <a:off x="4141467" y="5869690"/>
              <a:ext cx="236100" cy="235500"/>
            </a:xfrm>
            <a:prstGeom prst="ellipse">
              <a:avLst/>
            </a:prstGeom>
            <a:solidFill>
              <a:srgbClr val="674EA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82" name="Google Shape;1682;p49"/>
            <p:cNvSpPr/>
            <p:nvPr/>
          </p:nvSpPr>
          <p:spPr>
            <a:xfrm>
              <a:off x="4417146" y="5594633"/>
              <a:ext cx="235200" cy="235500"/>
            </a:xfrm>
            <a:prstGeom prst="ellipse">
              <a:avLst/>
            </a:pr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83" name="Google Shape;1683;p49"/>
            <p:cNvSpPr/>
            <p:nvPr/>
          </p:nvSpPr>
          <p:spPr>
            <a:xfrm>
              <a:off x="4691892" y="5869690"/>
              <a:ext cx="235500" cy="235500"/>
            </a:xfrm>
            <a:prstGeom prst="ellipse">
              <a:avLst/>
            </a:prstGeom>
            <a:solidFill>
              <a:srgbClr val="45818E"/>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84" name="Google Shape;1684;p49"/>
            <p:cNvSpPr/>
            <p:nvPr/>
          </p:nvSpPr>
          <p:spPr>
            <a:xfrm>
              <a:off x="4966637" y="5594633"/>
              <a:ext cx="235500" cy="235500"/>
            </a:xfrm>
            <a:prstGeom prst="ellipse">
              <a:avLst/>
            </a:pr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85" name="Google Shape;1685;p49"/>
            <p:cNvSpPr/>
            <p:nvPr/>
          </p:nvSpPr>
          <p:spPr>
            <a:xfrm>
              <a:off x="3210195" y="5762654"/>
              <a:ext cx="174555" cy="174555"/>
            </a:xfrm>
            <a:custGeom>
              <a:avLst/>
              <a:gdLst/>
              <a:ahLst/>
              <a:cxnLst/>
              <a:rect l="l" t="t" r="r" b="b"/>
              <a:pathLst>
                <a:path w="217" h="217" extrusionOk="0">
                  <a:moveTo>
                    <a:pt x="128" y="0"/>
                  </a:moveTo>
                  <a:cubicBezTo>
                    <a:pt x="115" y="74"/>
                    <a:pt x="74" y="114"/>
                    <a:pt x="0" y="128"/>
                  </a:cubicBezTo>
                  <a:cubicBezTo>
                    <a:pt x="41" y="144"/>
                    <a:pt x="73" y="176"/>
                    <a:pt x="89" y="217"/>
                  </a:cubicBezTo>
                  <a:cubicBezTo>
                    <a:pt x="103" y="143"/>
                    <a:pt x="143" y="102"/>
                    <a:pt x="217" y="89"/>
                  </a:cubicBezTo>
                  <a:cubicBezTo>
                    <a:pt x="177" y="73"/>
                    <a:pt x="144" y="40"/>
                    <a:pt x="128"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86" name="Google Shape;1686;p49"/>
            <p:cNvSpPr/>
            <p:nvPr/>
          </p:nvSpPr>
          <p:spPr>
            <a:xfrm>
              <a:off x="3485252" y="5762654"/>
              <a:ext cx="174244" cy="174555"/>
            </a:xfrm>
            <a:custGeom>
              <a:avLst/>
              <a:gdLst/>
              <a:ahLst/>
              <a:cxnLst/>
              <a:rect l="l" t="t" r="r" b="b"/>
              <a:pathLst>
                <a:path w="217" h="217" extrusionOk="0">
                  <a:moveTo>
                    <a:pt x="0" y="89"/>
                  </a:moveTo>
                  <a:cubicBezTo>
                    <a:pt x="74" y="102"/>
                    <a:pt x="115" y="143"/>
                    <a:pt x="128" y="217"/>
                  </a:cubicBezTo>
                  <a:cubicBezTo>
                    <a:pt x="145" y="176"/>
                    <a:pt x="177" y="144"/>
                    <a:pt x="217" y="128"/>
                  </a:cubicBezTo>
                  <a:cubicBezTo>
                    <a:pt x="143" y="114"/>
                    <a:pt x="103" y="74"/>
                    <a:pt x="90" y="0"/>
                  </a:cubicBezTo>
                  <a:cubicBezTo>
                    <a:pt x="73" y="40"/>
                    <a:pt x="41" y="73"/>
                    <a:pt x="0" y="8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87" name="Google Shape;1687;p49"/>
            <p:cNvSpPr/>
            <p:nvPr/>
          </p:nvSpPr>
          <p:spPr>
            <a:xfrm>
              <a:off x="3760620" y="5762654"/>
              <a:ext cx="173622" cy="174555"/>
            </a:xfrm>
            <a:custGeom>
              <a:avLst/>
              <a:gdLst/>
              <a:ahLst/>
              <a:cxnLst/>
              <a:rect l="l" t="t" r="r" b="b"/>
              <a:pathLst>
                <a:path w="216" h="217" extrusionOk="0">
                  <a:moveTo>
                    <a:pt x="127" y="0"/>
                  </a:moveTo>
                  <a:cubicBezTo>
                    <a:pt x="114" y="74"/>
                    <a:pt x="74" y="114"/>
                    <a:pt x="0" y="128"/>
                  </a:cubicBezTo>
                  <a:cubicBezTo>
                    <a:pt x="40" y="144"/>
                    <a:pt x="72" y="176"/>
                    <a:pt x="89" y="217"/>
                  </a:cubicBezTo>
                  <a:cubicBezTo>
                    <a:pt x="102" y="143"/>
                    <a:pt x="142" y="102"/>
                    <a:pt x="216" y="89"/>
                  </a:cubicBezTo>
                  <a:cubicBezTo>
                    <a:pt x="176" y="73"/>
                    <a:pt x="144" y="40"/>
                    <a:pt x="127"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88" name="Google Shape;1688;p49"/>
            <p:cNvSpPr/>
            <p:nvPr/>
          </p:nvSpPr>
          <p:spPr>
            <a:xfrm>
              <a:off x="4035365" y="5762654"/>
              <a:ext cx="173622" cy="174555"/>
            </a:xfrm>
            <a:custGeom>
              <a:avLst/>
              <a:gdLst/>
              <a:ahLst/>
              <a:cxnLst/>
              <a:rect l="l" t="t" r="r" b="b"/>
              <a:pathLst>
                <a:path w="216" h="217" extrusionOk="0">
                  <a:moveTo>
                    <a:pt x="0" y="89"/>
                  </a:moveTo>
                  <a:cubicBezTo>
                    <a:pt x="74" y="102"/>
                    <a:pt x="114" y="143"/>
                    <a:pt x="127" y="217"/>
                  </a:cubicBezTo>
                  <a:cubicBezTo>
                    <a:pt x="144" y="176"/>
                    <a:pt x="176" y="144"/>
                    <a:pt x="216" y="128"/>
                  </a:cubicBezTo>
                  <a:cubicBezTo>
                    <a:pt x="142" y="114"/>
                    <a:pt x="102" y="74"/>
                    <a:pt x="89" y="0"/>
                  </a:cubicBezTo>
                  <a:cubicBezTo>
                    <a:pt x="72" y="40"/>
                    <a:pt x="40" y="73"/>
                    <a:pt x="0" y="8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89" name="Google Shape;1689;p49"/>
            <p:cNvSpPr/>
            <p:nvPr/>
          </p:nvSpPr>
          <p:spPr>
            <a:xfrm>
              <a:off x="4310111" y="5762654"/>
              <a:ext cx="173622" cy="174555"/>
            </a:xfrm>
            <a:custGeom>
              <a:avLst/>
              <a:gdLst/>
              <a:ahLst/>
              <a:cxnLst/>
              <a:rect l="l" t="t" r="r" b="b"/>
              <a:pathLst>
                <a:path w="216" h="217" extrusionOk="0">
                  <a:moveTo>
                    <a:pt x="127" y="0"/>
                  </a:moveTo>
                  <a:cubicBezTo>
                    <a:pt x="114" y="74"/>
                    <a:pt x="74" y="114"/>
                    <a:pt x="0" y="128"/>
                  </a:cubicBezTo>
                  <a:cubicBezTo>
                    <a:pt x="40" y="144"/>
                    <a:pt x="72" y="176"/>
                    <a:pt x="89" y="217"/>
                  </a:cubicBezTo>
                  <a:cubicBezTo>
                    <a:pt x="102" y="143"/>
                    <a:pt x="142" y="102"/>
                    <a:pt x="216" y="89"/>
                  </a:cubicBezTo>
                  <a:cubicBezTo>
                    <a:pt x="176" y="73"/>
                    <a:pt x="144" y="40"/>
                    <a:pt x="127"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90" name="Google Shape;1690;p49"/>
            <p:cNvSpPr/>
            <p:nvPr/>
          </p:nvSpPr>
          <p:spPr>
            <a:xfrm>
              <a:off x="4585167" y="5762654"/>
              <a:ext cx="174244" cy="174555"/>
            </a:xfrm>
            <a:custGeom>
              <a:avLst/>
              <a:gdLst/>
              <a:ahLst/>
              <a:cxnLst/>
              <a:rect l="l" t="t" r="r" b="b"/>
              <a:pathLst>
                <a:path w="217" h="217" extrusionOk="0">
                  <a:moveTo>
                    <a:pt x="0" y="89"/>
                  </a:moveTo>
                  <a:cubicBezTo>
                    <a:pt x="74" y="102"/>
                    <a:pt x="114" y="143"/>
                    <a:pt x="128" y="217"/>
                  </a:cubicBezTo>
                  <a:cubicBezTo>
                    <a:pt x="144" y="176"/>
                    <a:pt x="176" y="144"/>
                    <a:pt x="217" y="128"/>
                  </a:cubicBezTo>
                  <a:cubicBezTo>
                    <a:pt x="143" y="114"/>
                    <a:pt x="102" y="74"/>
                    <a:pt x="89" y="0"/>
                  </a:cubicBezTo>
                  <a:cubicBezTo>
                    <a:pt x="73" y="40"/>
                    <a:pt x="40" y="73"/>
                    <a:pt x="0" y="8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91" name="Google Shape;1691;p49"/>
            <p:cNvSpPr/>
            <p:nvPr/>
          </p:nvSpPr>
          <p:spPr>
            <a:xfrm>
              <a:off x="4859913" y="5762654"/>
              <a:ext cx="174244" cy="174555"/>
            </a:xfrm>
            <a:custGeom>
              <a:avLst/>
              <a:gdLst/>
              <a:ahLst/>
              <a:cxnLst/>
              <a:rect l="l" t="t" r="r" b="b"/>
              <a:pathLst>
                <a:path w="217" h="217" extrusionOk="0">
                  <a:moveTo>
                    <a:pt x="128" y="0"/>
                  </a:moveTo>
                  <a:cubicBezTo>
                    <a:pt x="114" y="74"/>
                    <a:pt x="74" y="114"/>
                    <a:pt x="0" y="128"/>
                  </a:cubicBezTo>
                  <a:cubicBezTo>
                    <a:pt x="41" y="144"/>
                    <a:pt x="73" y="176"/>
                    <a:pt x="89" y="217"/>
                  </a:cubicBezTo>
                  <a:cubicBezTo>
                    <a:pt x="103" y="143"/>
                    <a:pt x="143" y="102"/>
                    <a:pt x="217" y="89"/>
                  </a:cubicBezTo>
                  <a:cubicBezTo>
                    <a:pt x="177" y="73"/>
                    <a:pt x="144" y="40"/>
                    <a:pt x="128"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692" name="Google Shape;1692;p49"/>
          <p:cNvGrpSpPr/>
          <p:nvPr/>
        </p:nvGrpSpPr>
        <p:grpSpPr>
          <a:xfrm>
            <a:off x="1879183" y="4379878"/>
            <a:ext cx="445738" cy="442950"/>
            <a:chOff x="1442627" y="5710929"/>
            <a:chExt cx="594318" cy="590600"/>
          </a:xfrm>
        </p:grpSpPr>
        <p:sp>
          <p:nvSpPr>
            <p:cNvPr id="1693" name="Google Shape;1693;p49"/>
            <p:cNvSpPr/>
            <p:nvPr/>
          </p:nvSpPr>
          <p:spPr>
            <a:xfrm>
              <a:off x="1442627" y="5710929"/>
              <a:ext cx="594318" cy="405222"/>
            </a:xfrm>
            <a:custGeom>
              <a:avLst/>
              <a:gdLst/>
              <a:ahLst/>
              <a:cxnLst/>
              <a:rect l="l" t="t" r="r" b="b"/>
              <a:pathLst>
                <a:path w="734" h="500" extrusionOk="0">
                  <a:moveTo>
                    <a:pt x="699" y="500"/>
                  </a:moveTo>
                  <a:cubicBezTo>
                    <a:pt x="0" y="500"/>
                    <a:pt x="0" y="500"/>
                    <a:pt x="0" y="500"/>
                  </a:cubicBezTo>
                  <a:cubicBezTo>
                    <a:pt x="0" y="35"/>
                    <a:pt x="0" y="35"/>
                    <a:pt x="0" y="35"/>
                  </a:cubicBezTo>
                  <a:cubicBezTo>
                    <a:pt x="0" y="15"/>
                    <a:pt x="15" y="0"/>
                    <a:pt x="35" y="0"/>
                  </a:cubicBezTo>
                  <a:cubicBezTo>
                    <a:pt x="699" y="0"/>
                    <a:pt x="699" y="0"/>
                    <a:pt x="699" y="0"/>
                  </a:cubicBezTo>
                  <a:cubicBezTo>
                    <a:pt x="718" y="0"/>
                    <a:pt x="734" y="15"/>
                    <a:pt x="734" y="35"/>
                  </a:cubicBezTo>
                  <a:cubicBezTo>
                    <a:pt x="734" y="465"/>
                    <a:pt x="734" y="465"/>
                    <a:pt x="734" y="465"/>
                  </a:cubicBezTo>
                  <a:cubicBezTo>
                    <a:pt x="734" y="484"/>
                    <a:pt x="718" y="500"/>
                    <a:pt x="699" y="500"/>
                  </a:cubicBezTo>
                  <a:close/>
                </a:path>
              </a:pathLst>
            </a:custGeom>
            <a:solidFill>
              <a:srgbClr val="CCCCCC"/>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94" name="Google Shape;1694;p49"/>
            <p:cNvSpPr/>
            <p:nvPr/>
          </p:nvSpPr>
          <p:spPr>
            <a:xfrm>
              <a:off x="1442627" y="6116151"/>
              <a:ext cx="349820" cy="97191"/>
            </a:xfrm>
            <a:custGeom>
              <a:avLst/>
              <a:gdLst/>
              <a:ahLst/>
              <a:cxnLst/>
              <a:rect l="l" t="t" r="r" b="b"/>
              <a:pathLst>
                <a:path w="1126" h="313" extrusionOk="0">
                  <a:moveTo>
                    <a:pt x="1126" y="313"/>
                  </a:moveTo>
                  <a:lnTo>
                    <a:pt x="0" y="0"/>
                  </a:lnTo>
                  <a:lnTo>
                    <a:pt x="1126" y="0"/>
                  </a:lnTo>
                  <a:lnTo>
                    <a:pt x="1126" y="313"/>
                  </a:lnTo>
                  <a:close/>
                </a:path>
              </a:pathLst>
            </a:custGeom>
            <a:solidFill>
              <a:srgbClr val="99999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95" name="Google Shape;1695;p49"/>
            <p:cNvSpPr/>
            <p:nvPr/>
          </p:nvSpPr>
          <p:spPr>
            <a:xfrm>
              <a:off x="1573731" y="6152482"/>
              <a:ext cx="218715" cy="60861"/>
            </a:xfrm>
            <a:custGeom>
              <a:avLst/>
              <a:gdLst/>
              <a:ahLst/>
              <a:cxnLst/>
              <a:rect l="l" t="t" r="r" b="b"/>
              <a:pathLst>
                <a:path w="704" h="196" extrusionOk="0">
                  <a:moveTo>
                    <a:pt x="0" y="196"/>
                  </a:moveTo>
                  <a:lnTo>
                    <a:pt x="704" y="196"/>
                  </a:lnTo>
                  <a:lnTo>
                    <a:pt x="0" y="0"/>
                  </a:lnTo>
                  <a:lnTo>
                    <a:pt x="0" y="196"/>
                  </a:lnTo>
                  <a:close/>
                </a:path>
              </a:pathLst>
            </a:custGeom>
            <a:solidFill>
              <a:srgbClr val="CCCCCC"/>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96" name="Google Shape;1696;p49"/>
            <p:cNvSpPr/>
            <p:nvPr/>
          </p:nvSpPr>
          <p:spPr>
            <a:xfrm>
              <a:off x="1573731" y="6213343"/>
              <a:ext cx="109358" cy="88186"/>
            </a:xfrm>
            <a:custGeom>
              <a:avLst/>
              <a:gdLst/>
              <a:ahLst/>
              <a:cxnLst/>
              <a:rect l="l" t="t" r="r" b="b"/>
              <a:pathLst>
                <a:path w="352" h="284" extrusionOk="0">
                  <a:moveTo>
                    <a:pt x="352" y="284"/>
                  </a:moveTo>
                  <a:lnTo>
                    <a:pt x="0" y="0"/>
                  </a:lnTo>
                  <a:lnTo>
                    <a:pt x="352" y="0"/>
                  </a:lnTo>
                  <a:lnTo>
                    <a:pt x="352" y="284"/>
                  </a:lnTo>
                </a:path>
              </a:pathLst>
            </a:custGeom>
            <a:solidFill>
              <a:srgbClr val="99999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697" name="Google Shape;1697;p49"/>
          <p:cNvGrpSpPr/>
          <p:nvPr/>
        </p:nvGrpSpPr>
        <p:grpSpPr>
          <a:xfrm>
            <a:off x="6788033" y="4378458"/>
            <a:ext cx="373053" cy="445791"/>
            <a:chOff x="8095060" y="5664590"/>
            <a:chExt cx="497404" cy="594389"/>
          </a:xfrm>
        </p:grpSpPr>
        <p:grpSp>
          <p:nvGrpSpPr>
            <p:cNvPr id="1698" name="Google Shape;1698;p49"/>
            <p:cNvGrpSpPr/>
            <p:nvPr/>
          </p:nvGrpSpPr>
          <p:grpSpPr>
            <a:xfrm>
              <a:off x="8095060" y="5969027"/>
              <a:ext cx="497404" cy="289951"/>
              <a:chOff x="8095060" y="5969027"/>
              <a:chExt cx="497404" cy="289951"/>
            </a:xfrm>
          </p:grpSpPr>
          <p:sp>
            <p:nvSpPr>
              <p:cNvPr id="1699" name="Google Shape;1699;p49"/>
              <p:cNvSpPr/>
              <p:nvPr/>
            </p:nvSpPr>
            <p:spPr>
              <a:xfrm>
                <a:off x="8095060" y="5969027"/>
                <a:ext cx="497402" cy="248408"/>
              </a:xfrm>
              <a:custGeom>
                <a:avLst/>
                <a:gdLst/>
                <a:ahLst/>
                <a:cxnLst/>
                <a:rect l="l" t="t" r="r" b="b"/>
                <a:pathLst>
                  <a:path w="2340" h="1166" extrusionOk="0">
                    <a:moveTo>
                      <a:pt x="1754" y="292"/>
                    </a:moveTo>
                    <a:lnTo>
                      <a:pt x="1170" y="0"/>
                    </a:lnTo>
                    <a:lnTo>
                      <a:pt x="587" y="292"/>
                    </a:lnTo>
                    <a:lnTo>
                      <a:pt x="0" y="584"/>
                    </a:lnTo>
                    <a:lnTo>
                      <a:pt x="587" y="876"/>
                    </a:lnTo>
                    <a:lnTo>
                      <a:pt x="1170" y="1166"/>
                    </a:lnTo>
                    <a:lnTo>
                      <a:pt x="1754" y="876"/>
                    </a:lnTo>
                    <a:lnTo>
                      <a:pt x="2340" y="584"/>
                    </a:lnTo>
                    <a:lnTo>
                      <a:pt x="1754" y="292"/>
                    </a:lnTo>
                    <a:close/>
                  </a:path>
                </a:pathLst>
              </a:custGeom>
              <a:solidFill>
                <a:srgbClr val="B4A7D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700" name="Google Shape;1700;p49"/>
              <p:cNvSpPr/>
              <p:nvPr/>
            </p:nvSpPr>
            <p:spPr>
              <a:xfrm>
                <a:off x="8095060" y="6092592"/>
                <a:ext cx="248701" cy="166386"/>
              </a:xfrm>
              <a:custGeom>
                <a:avLst/>
                <a:gdLst/>
                <a:ahLst/>
                <a:cxnLst/>
                <a:rect l="l" t="t" r="r" b="b"/>
                <a:pathLst>
                  <a:path w="1170" h="781" extrusionOk="0">
                    <a:moveTo>
                      <a:pt x="0" y="0"/>
                    </a:moveTo>
                    <a:lnTo>
                      <a:pt x="0" y="197"/>
                    </a:lnTo>
                    <a:lnTo>
                      <a:pt x="1170" y="781"/>
                    </a:lnTo>
                    <a:lnTo>
                      <a:pt x="1170" y="582"/>
                    </a:lnTo>
                    <a:lnTo>
                      <a:pt x="0" y="0"/>
                    </a:lnTo>
                    <a:close/>
                  </a:path>
                </a:pathLst>
              </a:custGeom>
              <a:solidFill>
                <a:srgbClr val="8E7CC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701" name="Google Shape;1701;p49"/>
              <p:cNvSpPr/>
              <p:nvPr/>
            </p:nvSpPr>
            <p:spPr>
              <a:xfrm>
                <a:off x="8343763" y="6092592"/>
                <a:ext cx="248701" cy="166386"/>
              </a:xfrm>
              <a:custGeom>
                <a:avLst/>
                <a:gdLst/>
                <a:ahLst/>
                <a:cxnLst/>
                <a:rect l="l" t="t" r="r" b="b"/>
                <a:pathLst>
                  <a:path w="1170" h="781" extrusionOk="0">
                    <a:moveTo>
                      <a:pt x="1170" y="0"/>
                    </a:moveTo>
                    <a:lnTo>
                      <a:pt x="0" y="582"/>
                    </a:lnTo>
                    <a:lnTo>
                      <a:pt x="0" y="781"/>
                    </a:lnTo>
                    <a:lnTo>
                      <a:pt x="1170" y="197"/>
                    </a:lnTo>
                    <a:lnTo>
                      <a:pt x="1170" y="0"/>
                    </a:lnTo>
                    <a:close/>
                  </a:path>
                </a:pathLst>
              </a:custGeom>
              <a:solidFill>
                <a:srgbClr val="674EA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702" name="Google Shape;1702;p49"/>
            <p:cNvGrpSpPr/>
            <p:nvPr/>
          </p:nvGrpSpPr>
          <p:grpSpPr>
            <a:xfrm>
              <a:off x="8095060" y="5867832"/>
              <a:ext cx="497404" cy="289312"/>
              <a:chOff x="8095060" y="5867832"/>
              <a:chExt cx="497404" cy="289312"/>
            </a:xfrm>
          </p:grpSpPr>
          <p:sp>
            <p:nvSpPr>
              <p:cNvPr id="1703" name="Google Shape;1703;p49"/>
              <p:cNvSpPr/>
              <p:nvPr/>
            </p:nvSpPr>
            <p:spPr>
              <a:xfrm>
                <a:off x="8095060" y="5867832"/>
                <a:ext cx="497402" cy="248195"/>
              </a:xfrm>
              <a:custGeom>
                <a:avLst/>
                <a:gdLst/>
                <a:ahLst/>
                <a:cxnLst/>
                <a:rect l="l" t="t" r="r" b="b"/>
                <a:pathLst>
                  <a:path w="2340" h="1165" extrusionOk="0">
                    <a:moveTo>
                      <a:pt x="1754" y="292"/>
                    </a:moveTo>
                    <a:lnTo>
                      <a:pt x="1170" y="0"/>
                    </a:lnTo>
                    <a:lnTo>
                      <a:pt x="587" y="292"/>
                    </a:lnTo>
                    <a:lnTo>
                      <a:pt x="0" y="581"/>
                    </a:lnTo>
                    <a:lnTo>
                      <a:pt x="587" y="873"/>
                    </a:lnTo>
                    <a:lnTo>
                      <a:pt x="1170" y="1165"/>
                    </a:lnTo>
                    <a:lnTo>
                      <a:pt x="1754" y="873"/>
                    </a:lnTo>
                    <a:lnTo>
                      <a:pt x="2340" y="581"/>
                    </a:lnTo>
                    <a:lnTo>
                      <a:pt x="1754" y="292"/>
                    </a:lnTo>
                    <a:close/>
                  </a:path>
                </a:pathLst>
              </a:custGeom>
              <a:solidFill>
                <a:srgbClr val="A4C2F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704" name="Google Shape;1704;p49"/>
              <p:cNvSpPr/>
              <p:nvPr/>
            </p:nvSpPr>
            <p:spPr>
              <a:xfrm>
                <a:off x="8095060" y="5990758"/>
                <a:ext cx="248701" cy="166386"/>
              </a:xfrm>
              <a:custGeom>
                <a:avLst/>
                <a:gdLst/>
                <a:ahLst/>
                <a:cxnLst/>
                <a:rect l="l" t="t" r="r" b="b"/>
                <a:pathLst>
                  <a:path w="1170" h="781" extrusionOk="0">
                    <a:moveTo>
                      <a:pt x="0" y="0"/>
                    </a:moveTo>
                    <a:lnTo>
                      <a:pt x="0" y="199"/>
                    </a:lnTo>
                    <a:lnTo>
                      <a:pt x="1170" y="781"/>
                    </a:lnTo>
                    <a:lnTo>
                      <a:pt x="1170" y="584"/>
                    </a:lnTo>
                    <a:lnTo>
                      <a:pt x="0" y="0"/>
                    </a:lnTo>
                    <a:close/>
                  </a:path>
                </a:pathLst>
              </a:custGeom>
              <a:solidFill>
                <a:srgbClr val="6D9EE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705" name="Google Shape;1705;p49"/>
              <p:cNvSpPr/>
              <p:nvPr/>
            </p:nvSpPr>
            <p:spPr>
              <a:xfrm>
                <a:off x="8343763" y="5990758"/>
                <a:ext cx="248701" cy="166386"/>
              </a:xfrm>
              <a:custGeom>
                <a:avLst/>
                <a:gdLst/>
                <a:ahLst/>
                <a:cxnLst/>
                <a:rect l="l" t="t" r="r" b="b"/>
                <a:pathLst>
                  <a:path w="1170" h="781" extrusionOk="0">
                    <a:moveTo>
                      <a:pt x="1170" y="0"/>
                    </a:moveTo>
                    <a:lnTo>
                      <a:pt x="0" y="584"/>
                    </a:lnTo>
                    <a:lnTo>
                      <a:pt x="0" y="781"/>
                    </a:lnTo>
                    <a:lnTo>
                      <a:pt x="1170" y="199"/>
                    </a:lnTo>
                    <a:lnTo>
                      <a:pt x="1170" y="0"/>
                    </a:ln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706" name="Google Shape;1706;p49"/>
            <p:cNvGrpSpPr/>
            <p:nvPr/>
          </p:nvGrpSpPr>
          <p:grpSpPr>
            <a:xfrm>
              <a:off x="8095060" y="5765998"/>
              <a:ext cx="497404" cy="289312"/>
              <a:chOff x="8095060" y="5765998"/>
              <a:chExt cx="497404" cy="289312"/>
            </a:xfrm>
          </p:grpSpPr>
          <p:sp>
            <p:nvSpPr>
              <p:cNvPr id="1707" name="Google Shape;1707;p49"/>
              <p:cNvSpPr/>
              <p:nvPr/>
            </p:nvSpPr>
            <p:spPr>
              <a:xfrm>
                <a:off x="8095060" y="5765998"/>
                <a:ext cx="497402" cy="248195"/>
              </a:xfrm>
              <a:custGeom>
                <a:avLst/>
                <a:gdLst/>
                <a:ahLst/>
                <a:cxnLst/>
                <a:rect l="l" t="t" r="r" b="b"/>
                <a:pathLst>
                  <a:path w="2340" h="1165" extrusionOk="0">
                    <a:moveTo>
                      <a:pt x="1754" y="292"/>
                    </a:moveTo>
                    <a:lnTo>
                      <a:pt x="1170" y="0"/>
                    </a:lnTo>
                    <a:lnTo>
                      <a:pt x="587" y="292"/>
                    </a:lnTo>
                    <a:lnTo>
                      <a:pt x="0" y="584"/>
                    </a:lnTo>
                    <a:lnTo>
                      <a:pt x="587" y="873"/>
                    </a:lnTo>
                    <a:lnTo>
                      <a:pt x="1170" y="1165"/>
                    </a:lnTo>
                    <a:lnTo>
                      <a:pt x="1754" y="873"/>
                    </a:lnTo>
                    <a:lnTo>
                      <a:pt x="2340" y="584"/>
                    </a:lnTo>
                    <a:lnTo>
                      <a:pt x="1754" y="292"/>
                    </a:lnTo>
                    <a:close/>
                  </a:path>
                </a:pathLst>
              </a:custGeom>
              <a:solidFill>
                <a:srgbClr val="B6D7A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708" name="Google Shape;1708;p49"/>
              <p:cNvSpPr/>
              <p:nvPr/>
            </p:nvSpPr>
            <p:spPr>
              <a:xfrm>
                <a:off x="8095060" y="5889563"/>
                <a:ext cx="248701" cy="165747"/>
              </a:xfrm>
              <a:custGeom>
                <a:avLst/>
                <a:gdLst/>
                <a:ahLst/>
                <a:cxnLst/>
                <a:rect l="l" t="t" r="r" b="b"/>
                <a:pathLst>
                  <a:path w="1170" h="778" extrusionOk="0">
                    <a:moveTo>
                      <a:pt x="0" y="0"/>
                    </a:moveTo>
                    <a:lnTo>
                      <a:pt x="0" y="196"/>
                    </a:lnTo>
                    <a:lnTo>
                      <a:pt x="1170" y="778"/>
                    </a:lnTo>
                    <a:lnTo>
                      <a:pt x="1170" y="581"/>
                    </a:lnTo>
                    <a:lnTo>
                      <a:pt x="0" y="0"/>
                    </a:lnTo>
                    <a:close/>
                  </a:path>
                </a:pathLst>
              </a:custGeom>
              <a:solidFill>
                <a:srgbClr val="93C47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709" name="Google Shape;1709;p49"/>
              <p:cNvSpPr/>
              <p:nvPr/>
            </p:nvSpPr>
            <p:spPr>
              <a:xfrm>
                <a:off x="8343763" y="5889563"/>
                <a:ext cx="248701" cy="165747"/>
              </a:xfrm>
              <a:custGeom>
                <a:avLst/>
                <a:gdLst/>
                <a:ahLst/>
                <a:cxnLst/>
                <a:rect l="l" t="t" r="r" b="b"/>
                <a:pathLst>
                  <a:path w="1170" h="778" extrusionOk="0">
                    <a:moveTo>
                      <a:pt x="1170" y="0"/>
                    </a:moveTo>
                    <a:lnTo>
                      <a:pt x="0" y="581"/>
                    </a:lnTo>
                    <a:lnTo>
                      <a:pt x="0" y="778"/>
                    </a:lnTo>
                    <a:lnTo>
                      <a:pt x="1170" y="196"/>
                    </a:lnTo>
                    <a:lnTo>
                      <a:pt x="1170" y="0"/>
                    </a:ln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710" name="Google Shape;1710;p49"/>
            <p:cNvGrpSpPr/>
            <p:nvPr/>
          </p:nvGrpSpPr>
          <p:grpSpPr>
            <a:xfrm>
              <a:off x="8095060" y="5664590"/>
              <a:ext cx="497404" cy="290164"/>
              <a:chOff x="8095060" y="5664590"/>
              <a:chExt cx="497404" cy="290164"/>
            </a:xfrm>
          </p:grpSpPr>
          <p:sp>
            <p:nvSpPr>
              <p:cNvPr id="1711" name="Google Shape;1711;p49"/>
              <p:cNvSpPr/>
              <p:nvPr/>
            </p:nvSpPr>
            <p:spPr>
              <a:xfrm>
                <a:off x="8095060" y="5664590"/>
                <a:ext cx="497402" cy="248408"/>
              </a:xfrm>
              <a:custGeom>
                <a:avLst/>
                <a:gdLst/>
                <a:ahLst/>
                <a:cxnLst/>
                <a:rect l="l" t="t" r="r" b="b"/>
                <a:pathLst>
                  <a:path w="2340" h="1166" extrusionOk="0">
                    <a:moveTo>
                      <a:pt x="1754" y="290"/>
                    </a:moveTo>
                    <a:lnTo>
                      <a:pt x="1170" y="0"/>
                    </a:lnTo>
                    <a:lnTo>
                      <a:pt x="587" y="290"/>
                    </a:lnTo>
                    <a:lnTo>
                      <a:pt x="0" y="582"/>
                    </a:lnTo>
                    <a:lnTo>
                      <a:pt x="587" y="874"/>
                    </a:lnTo>
                    <a:lnTo>
                      <a:pt x="1170" y="1166"/>
                    </a:lnTo>
                    <a:lnTo>
                      <a:pt x="1754" y="874"/>
                    </a:lnTo>
                    <a:lnTo>
                      <a:pt x="2340" y="582"/>
                    </a:lnTo>
                    <a:lnTo>
                      <a:pt x="1754" y="290"/>
                    </a:lnTo>
                    <a:close/>
                  </a:path>
                </a:pathLst>
              </a:custGeom>
              <a:solidFill>
                <a:srgbClr val="FFE59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712" name="Google Shape;1712;p49"/>
              <p:cNvSpPr/>
              <p:nvPr/>
            </p:nvSpPr>
            <p:spPr>
              <a:xfrm>
                <a:off x="8095060" y="5788580"/>
                <a:ext cx="248701" cy="166173"/>
              </a:xfrm>
              <a:custGeom>
                <a:avLst/>
                <a:gdLst/>
                <a:ahLst/>
                <a:cxnLst/>
                <a:rect l="l" t="t" r="r" b="b"/>
                <a:pathLst>
                  <a:path w="1170" h="780" extrusionOk="0">
                    <a:moveTo>
                      <a:pt x="0" y="0"/>
                    </a:moveTo>
                    <a:lnTo>
                      <a:pt x="0" y="196"/>
                    </a:lnTo>
                    <a:lnTo>
                      <a:pt x="1170" y="780"/>
                    </a:lnTo>
                    <a:lnTo>
                      <a:pt x="1170" y="584"/>
                    </a:lnTo>
                    <a:lnTo>
                      <a:pt x="0" y="0"/>
                    </a:lnTo>
                    <a:close/>
                  </a:path>
                </a:pathLst>
              </a:custGeom>
              <a:solidFill>
                <a:srgbClr val="FFD96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713" name="Google Shape;1713;p49"/>
              <p:cNvSpPr/>
              <p:nvPr/>
            </p:nvSpPr>
            <p:spPr>
              <a:xfrm>
                <a:off x="8343763" y="5788580"/>
                <a:ext cx="248701" cy="166173"/>
              </a:xfrm>
              <a:custGeom>
                <a:avLst/>
                <a:gdLst/>
                <a:ahLst/>
                <a:cxnLst/>
                <a:rect l="l" t="t" r="r" b="b"/>
                <a:pathLst>
                  <a:path w="1170" h="780" extrusionOk="0">
                    <a:moveTo>
                      <a:pt x="1170" y="0"/>
                    </a:moveTo>
                    <a:lnTo>
                      <a:pt x="0" y="584"/>
                    </a:lnTo>
                    <a:lnTo>
                      <a:pt x="0" y="780"/>
                    </a:lnTo>
                    <a:lnTo>
                      <a:pt x="1170" y="196"/>
                    </a:lnTo>
                    <a:lnTo>
                      <a:pt x="1170" y="0"/>
                    </a:lnTo>
                    <a:close/>
                  </a:path>
                </a:pathLst>
              </a:custGeom>
              <a:solidFill>
                <a:srgbClr val="F1C23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grpSp>
        <p:nvGrpSpPr>
          <p:cNvPr id="1714" name="Google Shape;1714;p49"/>
          <p:cNvGrpSpPr/>
          <p:nvPr/>
        </p:nvGrpSpPr>
        <p:grpSpPr>
          <a:xfrm>
            <a:off x="2870825" y="4378486"/>
            <a:ext cx="557162" cy="445734"/>
            <a:chOff x="4607809" y="5664627"/>
            <a:chExt cx="742883" cy="594312"/>
          </a:xfrm>
        </p:grpSpPr>
        <p:sp>
          <p:nvSpPr>
            <p:cNvPr id="1715" name="Google Shape;1715;p49"/>
            <p:cNvSpPr/>
            <p:nvPr/>
          </p:nvSpPr>
          <p:spPr>
            <a:xfrm>
              <a:off x="4607809" y="5824234"/>
              <a:ext cx="185166" cy="401151"/>
            </a:xfrm>
            <a:custGeom>
              <a:avLst/>
              <a:gdLst/>
              <a:ahLst/>
              <a:cxnLst/>
              <a:rect l="l" t="t" r="r" b="b"/>
              <a:pathLst>
                <a:path w="1083" h="2355" extrusionOk="0">
                  <a:moveTo>
                    <a:pt x="542" y="0"/>
                  </a:moveTo>
                  <a:lnTo>
                    <a:pt x="269" y="133"/>
                  </a:lnTo>
                  <a:lnTo>
                    <a:pt x="0" y="270"/>
                  </a:lnTo>
                  <a:lnTo>
                    <a:pt x="0" y="2355"/>
                  </a:lnTo>
                  <a:lnTo>
                    <a:pt x="1083" y="2355"/>
                  </a:lnTo>
                  <a:lnTo>
                    <a:pt x="1083" y="270"/>
                  </a:lnTo>
                  <a:lnTo>
                    <a:pt x="814" y="133"/>
                  </a:lnTo>
                  <a:lnTo>
                    <a:pt x="542" y="0"/>
                  </a:lnTo>
                  <a:close/>
                </a:path>
              </a:pathLst>
            </a:custGeom>
            <a:solidFill>
              <a:srgbClr val="F1C23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716" name="Google Shape;1716;p49"/>
            <p:cNvSpPr/>
            <p:nvPr/>
          </p:nvSpPr>
          <p:spPr>
            <a:xfrm>
              <a:off x="4792974" y="5771259"/>
              <a:ext cx="185850" cy="454126"/>
            </a:xfrm>
            <a:custGeom>
              <a:avLst/>
              <a:gdLst/>
              <a:ahLst/>
              <a:cxnLst/>
              <a:rect l="l" t="t" r="r" b="b"/>
              <a:pathLst>
                <a:path w="1087" h="2666" extrusionOk="0">
                  <a:moveTo>
                    <a:pt x="545" y="0"/>
                  </a:moveTo>
                  <a:lnTo>
                    <a:pt x="273" y="133"/>
                  </a:lnTo>
                  <a:lnTo>
                    <a:pt x="0" y="266"/>
                  </a:lnTo>
                  <a:lnTo>
                    <a:pt x="0" y="2666"/>
                  </a:lnTo>
                  <a:lnTo>
                    <a:pt x="1087" y="2666"/>
                  </a:lnTo>
                  <a:lnTo>
                    <a:pt x="1087" y="266"/>
                  </a:lnTo>
                  <a:lnTo>
                    <a:pt x="814" y="133"/>
                  </a:lnTo>
                  <a:lnTo>
                    <a:pt x="545" y="0"/>
                  </a:ln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717" name="Google Shape;1717;p49"/>
            <p:cNvSpPr/>
            <p:nvPr/>
          </p:nvSpPr>
          <p:spPr>
            <a:xfrm>
              <a:off x="4978822" y="5717602"/>
              <a:ext cx="185679" cy="507784"/>
            </a:xfrm>
            <a:custGeom>
              <a:avLst/>
              <a:gdLst/>
              <a:ahLst/>
              <a:cxnLst/>
              <a:rect l="l" t="t" r="r" b="b"/>
              <a:pathLst>
                <a:path w="1086" h="2981" extrusionOk="0">
                  <a:moveTo>
                    <a:pt x="541" y="0"/>
                  </a:moveTo>
                  <a:lnTo>
                    <a:pt x="272" y="137"/>
                  </a:lnTo>
                  <a:lnTo>
                    <a:pt x="0" y="270"/>
                  </a:lnTo>
                  <a:lnTo>
                    <a:pt x="0" y="2981"/>
                  </a:lnTo>
                  <a:lnTo>
                    <a:pt x="1086" y="2981"/>
                  </a:lnTo>
                  <a:lnTo>
                    <a:pt x="1086" y="270"/>
                  </a:lnTo>
                  <a:lnTo>
                    <a:pt x="814" y="137"/>
                  </a:lnTo>
                  <a:lnTo>
                    <a:pt x="541" y="0"/>
                  </a:ln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718" name="Google Shape;1718;p49"/>
            <p:cNvSpPr/>
            <p:nvPr/>
          </p:nvSpPr>
          <p:spPr>
            <a:xfrm>
              <a:off x="5164499" y="5664627"/>
              <a:ext cx="185166" cy="560759"/>
            </a:xfrm>
            <a:custGeom>
              <a:avLst/>
              <a:gdLst/>
              <a:ahLst/>
              <a:cxnLst/>
              <a:rect l="l" t="t" r="r" b="b"/>
              <a:pathLst>
                <a:path w="1083" h="3292" extrusionOk="0">
                  <a:moveTo>
                    <a:pt x="269" y="133"/>
                  </a:moveTo>
                  <a:lnTo>
                    <a:pt x="0" y="267"/>
                  </a:lnTo>
                  <a:lnTo>
                    <a:pt x="0" y="3292"/>
                  </a:lnTo>
                  <a:lnTo>
                    <a:pt x="1083" y="3292"/>
                  </a:lnTo>
                  <a:lnTo>
                    <a:pt x="1083" y="267"/>
                  </a:lnTo>
                  <a:lnTo>
                    <a:pt x="814" y="133"/>
                  </a:lnTo>
                  <a:lnTo>
                    <a:pt x="542" y="0"/>
                  </a:lnTo>
                  <a:lnTo>
                    <a:pt x="269" y="133"/>
                  </a:lnTo>
                  <a:close/>
                </a:path>
              </a:pathLst>
            </a:custGeom>
            <a:solidFill>
              <a:srgbClr val="674EA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719" name="Google Shape;1719;p49"/>
            <p:cNvSpPr/>
            <p:nvPr/>
          </p:nvSpPr>
          <p:spPr>
            <a:xfrm>
              <a:off x="4607809" y="6225382"/>
              <a:ext cx="237484" cy="33556"/>
            </a:xfrm>
            <a:custGeom>
              <a:avLst/>
              <a:gdLst/>
              <a:ahLst/>
              <a:cxnLst/>
              <a:rect l="l" t="t" r="r" b="b"/>
              <a:pathLst>
                <a:path w="1389" h="197" extrusionOk="0">
                  <a:moveTo>
                    <a:pt x="0" y="0"/>
                  </a:moveTo>
                  <a:lnTo>
                    <a:pt x="608" y="197"/>
                  </a:lnTo>
                  <a:lnTo>
                    <a:pt x="1389" y="197"/>
                  </a:lnTo>
                  <a:lnTo>
                    <a:pt x="1083" y="0"/>
                  </a:lnTo>
                  <a:lnTo>
                    <a:pt x="0" y="0"/>
                  </a:lnTo>
                  <a:close/>
                </a:path>
              </a:pathLst>
            </a:custGeom>
            <a:solidFill>
              <a:srgbClr val="BF90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720" name="Google Shape;1720;p49"/>
            <p:cNvSpPr/>
            <p:nvPr/>
          </p:nvSpPr>
          <p:spPr>
            <a:xfrm>
              <a:off x="4792974" y="6225382"/>
              <a:ext cx="185850" cy="33556"/>
            </a:xfrm>
            <a:custGeom>
              <a:avLst/>
              <a:gdLst/>
              <a:ahLst/>
              <a:cxnLst/>
              <a:rect l="l" t="t" r="r" b="b"/>
              <a:pathLst>
                <a:path w="1087" h="197" extrusionOk="0">
                  <a:moveTo>
                    <a:pt x="1087" y="0"/>
                  </a:moveTo>
                  <a:lnTo>
                    <a:pt x="1087" y="197"/>
                  </a:lnTo>
                  <a:lnTo>
                    <a:pt x="306" y="197"/>
                  </a:lnTo>
                  <a:lnTo>
                    <a:pt x="0" y="0"/>
                  </a:lnTo>
                  <a:lnTo>
                    <a:pt x="1087" y="0"/>
                  </a:lnTo>
                  <a:close/>
                </a:path>
              </a:pathLst>
            </a:custGeom>
            <a:solidFill>
              <a:srgbClr val="38761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721" name="Google Shape;1721;p49"/>
            <p:cNvSpPr/>
            <p:nvPr/>
          </p:nvSpPr>
          <p:spPr>
            <a:xfrm>
              <a:off x="5112694" y="6225382"/>
              <a:ext cx="237997" cy="33556"/>
            </a:xfrm>
            <a:custGeom>
              <a:avLst/>
              <a:gdLst/>
              <a:ahLst/>
              <a:cxnLst/>
              <a:rect l="l" t="t" r="r" b="b"/>
              <a:pathLst>
                <a:path w="1392" h="197" extrusionOk="0">
                  <a:moveTo>
                    <a:pt x="1392" y="0"/>
                  </a:moveTo>
                  <a:lnTo>
                    <a:pt x="781" y="197"/>
                  </a:lnTo>
                  <a:lnTo>
                    <a:pt x="0" y="197"/>
                  </a:lnTo>
                  <a:lnTo>
                    <a:pt x="306" y="0"/>
                  </a:lnTo>
                  <a:lnTo>
                    <a:pt x="1392" y="0"/>
                  </a:lnTo>
                  <a:close/>
                </a:path>
              </a:pathLst>
            </a:custGeom>
            <a:solidFill>
              <a:srgbClr val="351C7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722" name="Google Shape;1722;p49"/>
            <p:cNvSpPr/>
            <p:nvPr/>
          </p:nvSpPr>
          <p:spPr>
            <a:xfrm>
              <a:off x="4978822" y="6225382"/>
              <a:ext cx="186192" cy="33556"/>
            </a:xfrm>
            <a:custGeom>
              <a:avLst/>
              <a:gdLst/>
              <a:ahLst/>
              <a:cxnLst/>
              <a:rect l="l" t="t" r="r" b="b"/>
              <a:pathLst>
                <a:path w="1089" h="197" extrusionOk="0">
                  <a:moveTo>
                    <a:pt x="0" y="0"/>
                  </a:moveTo>
                  <a:lnTo>
                    <a:pt x="0" y="197"/>
                  </a:lnTo>
                  <a:lnTo>
                    <a:pt x="783" y="197"/>
                  </a:lnTo>
                  <a:lnTo>
                    <a:pt x="1089" y="0"/>
                  </a:lnTo>
                  <a:lnTo>
                    <a:pt x="0" y="0"/>
                  </a:lnTo>
                  <a:close/>
                </a:path>
              </a:pathLst>
            </a:custGeom>
            <a:solidFill>
              <a:srgbClr val="1155CC"/>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723" name="Google Shape;1723;p49"/>
          <p:cNvGrpSpPr/>
          <p:nvPr/>
        </p:nvGrpSpPr>
        <p:grpSpPr>
          <a:xfrm>
            <a:off x="3973890" y="4378543"/>
            <a:ext cx="1079865" cy="445620"/>
            <a:chOff x="2571250" y="5664711"/>
            <a:chExt cx="1439820" cy="594160"/>
          </a:xfrm>
        </p:grpSpPr>
        <p:sp>
          <p:nvSpPr>
            <p:cNvPr id="1724" name="Google Shape;1724;p49"/>
            <p:cNvSpPr/>
            <p:nvPr/>
          </p:nvSpPr>
          <p:spPr>
            <a:xfrm>
              <a:off x="2751485" y="5699308"/>
              <a:ext cx="179409" cy="510050"/>
            </a:xfrm>
            <a:custGeom>
              <a:avLst/>
              <a:gdLst/>
              <a:ahLst/>
              <a:cxnLst/>
              <a:rect l="l" t="t" r="r" b="b"/>
              <a:pathLst>
                <a:path w="287" h="813" extrusionOk="0">
                  <a:moveTo>
                    <a:pt x="144" y="0"/>
                  </a:moveTo>
                  <a:cubicBezTo>
                    <a:pt x="64" y="0"/>
                    <a:pt x="0" y="65"/>
                    <a:pt x="0" y="144"/>
                  </a:cubicBezTo>
                  <a:cubicBezTo>
                    <a:pt x="0" y="813"/>
                    <a:pt x="0" y="813"/>
                    <a:pt x="0" y="813"/>
                  </a:cubicBezTo>
                  <a:cubicBezTo>
                    <a:pt x="287" y="813"/>
                    <a:pt x="287" y="813"/>
                    <a:pt x="287" y="813"/>
                  </a:cubicBezTo>
                  <a:cubicBezTo>
                    <a:pt x="287" y="144"/>
                    <a:pt x="287" y="144"/>
                    <a:pt x="287" y="144"/>
                  </a:cubicBezTo>
                  <a:cubicBezTo>
                    <a:pt x="287" y="65"/>
                    <a:pt x="223" y="0"/>
                    <a:pt x="144" y="0"/>
                  </a:cubicBezTo>
                  <a:close/>
                </a:path>
              </a:pathLst>
            </a:custGeom>
            <a:solidFill>
              <a:srgbClr val="E69138"/>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p:txBody>
        </p:sp>
        <p:sp>
          <p:nvSpPr>
            <p:cNvPr id="1725" name="Google Shape;1725;p49"/>
            <p:cNvSpPr/>
            <p:nvPr/>
          </p:nvSpPr>
          <p:spPr>
            <a:xfrm>
              <a:off x="2765747" y="5713810"/>
              <a:ext cx="150600" cy="151500"/>
            </a:xfrm>
            <a:prstGeom prst="ellipse">
              <a:avLst/>
            </a:prstGeom>
            <a:solidFill>
              <a:srgbClr val="B45F0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dirty="0">
                <a:solidFill>
                  <a:schemeClr val="dk1"/>
                </a:solidFill>
                <a:latin typeface="Calibri"/>
                <a:ea typeface="Calibri"/>
                <a:cs typeface="Calibri"/>
                <a:sym typeface="Calibri"/>
              </a:endParaRPr>
            </a:p>
          </p:txBody>
        </p:sp>
        <p:sp>
          <p:nvSpPr>
            <p:cNvPr id="1726" name="Google Shape;1726;p49"/>
            <p:cNvSpPr/>
            <p:nvPr/>
          </p:nvSpPr>
          <p:spPr>
            <a:xfrm>
              <a:off x="2930895" y="5732455"/>
              <a:ext cx="180236" cy="476902"/>
            </a:xfrm>
            <a:custGeom>
              <a:avLst/>
              <a:gdLst/>
              <a:ahLst/>
              <a:cxnLst/>
              <a:rect l="l" t="t" r="r" b="b"/>
              <a:pathLst>
                <a:path w="288" h="760" extrusionOk="0">
                  <a:moveTo>
                    <a:pt x="144" y="0"/>
                  </a:moveTo>
                  <a:cubicBezTo>
                    <a:pt x="65" y="0"/>
                    <a:pt x="0" y="65"/>
                    <a:pt x="0" y="144"/>
                  </a:cubicBezTo>
                  <a:cubicBezTo>
                    <a:pt x="0" y="760"/>
                    <a:pt x="0" y="760"/>
                    <a:pt x="0" y="760"/>
                  </a:cubicBezTo>
                  <a:cubicBezTo>
                    <a:pt x="288" y="760"/>
                    <a:pt x="288" y="760"/>
                    <a:pt x="288" y="760"/>
                  </a:cubicBezTo>
                  <a:cubicBezTo>
                    <a:pt x="288" y="144"/>
                    <a:pt x="288" y="144"/>
                    <a:pt x="288" y="144"/>
                  </a:cubicBezTo>
                  <a:cubicBezTo>
                    <a:pt x="288" y="65"/>
                    <a:pt x="224" y="0"/>
                    <a:pt x="144" y="0"/>
                  </a:cubicBezTo>
                  <a:close/>
                </a:path>
              </a:pathLst>
            </a:custGeom>
            <a:solidFill>
              <a:srgbClr val="F1C232"/>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p:txBody>
        </p:sp>
        <p:sp>
          <p:nvSpPr>
            <p:cNvPr id="1727" name="Google Shape;1727;p49"/>
            <p:cNvSpPr/>
            <p:nvPr/>
          </p:nvSpPr>
          <p:spPr>
            <a:xfrm>
              <a:off x="2945363" y="5746957"/>
              <a:ext cx="151200" cy="151800"/>
            </a:xfrm>
            <a:prstGeom prst="ellipse">
              <a:avLst/>
            </a:prstGeom>
            <a:solidFill>
              <a:srgbClr val="BF9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dirty="0">
                <a:solidFill>
                  <a:schemeClr val="dk1"/>
                </a:solidFill>
                <a:latin typeface="Calibri"/>
                <a:ea typeface="Calibri"/>
                <a:cs typeface="Calibri"/>
                <a:sym typeface="Calibri"/>
              </a:endParaRPr>
            </a:p>
          </p:txBody>
        </p:sp>
        <p:sp>
          <p:nvSpPr>
            <p:cNvPr id="1728" name="Google Shape;1728;p49"/>
            <p:cNvSpPr/>
            <p:nvPr/>
          </p:nvSpPr>
          <p:spPr>
            <a:xfrm>
              <a:off x="3111130" y="5756280"/>
              <a:ext cx="180030" cy="453078"/>
            </a:xfrm>
            <a:custGeom>
              <a:avLst/>
              <a:gdLst/>
              <a:ahLst/>
              <a:cxnLst/>
              <a:rect l="l" t="t" r="r" b="b"/>
              <a:pathLst>
                <a:path w="288" h="722" extrusionOk="0">
                  <a:moveTo>
                    <a:pt x="144" y="0"/>
                  </a:moveTo>
                  <a:cubicBezTo>
                    <a:pt x="65" y="0"/>
                    <a:pt x="0" y="65"/>
                    <a:pt x="0" y="144"/>
                  </a:cubicBezTo>
                  <a:cubicBezTo>
                    <a:pt x="0" y="722"/>
                    <a:pt x="0" y="722"/>
                    <a:pt x="0" y="722"/>
                  </a:cubicBezTo>
                  <a:cubicBezTo>
                    <a:pt x="288" y="722"/>
                    <a:pt x="288" y="722"/>
                    <a:pt x="288" y="722"/>
                  </a:cubicBezTo>
                  <a:cubicBezTo>
                    <a:pt x="288" y="144"/>
                    <a:pt x="288" y="144"/>
                    <a:pt x="288" y="144"/>
                  </a:cubicBezTo>
                  <a:cubicBezTo>
                    <a:pt x="288" y="65"/>
                    <a:pt x="224" y="0"/>
                    <a:pt x="144" y="0"/>
                  </a:cubicBezTo>
                  <a:close/>
                </a:path>
              </a:pathLst>
            </a:custGeom>
            <a:solidFill>
              <a:srgbClr val="6AA84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p:txBody>
        </p:sp>
        <p:sp>
          <p:nvSpPr>
            <p:cNvPr id="1729" name="Google Shape;1729;p49"/>
            <p:cNvSpPr/>
            <p:nvPr/>
          </p:nvSpPr>
          <p:spPr>
            <a:xfrm>
              <a:off x="3125392" y="5770782"/>
              <a:ext cx="151200" cy="151800"/>
            </a:xfrm>
            <a:prstGeom prst="ellipse">
              <a:avLst/>
            </a:prstGeom>
            <a:solidFill>
              <a:srgbClr val="38761D"/>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dirty="0">
                <a:solidFill>
                  <a:schemeClr val="dk1"/>
                </a:solidFill>
                <a:latin typeface="Calibri"/>
                <a:ea typeface="Calibri"/>
                <a:cs typeface="Calibri"/>
                <a:sym typeface="Calibri"/>
              </a:endParaRPr>
            </a:p>
          </p:txBody>
        </p:sp>
        <p:sp>
          <p:nvSpPr>
            <p:cNvPr id="1730" name="Google Shape;1730;p49"/>
            <p:cNvSpPr/>
            <p:nvPr/>
          </p:nvSpPr>
          <p:spPr>
            <a:xfrm>
              <a:off x="3291159" y="5756280"/>
              <a:ext cx="180030" cy="453078"/>
            </a:xfrm>
            <a:custGeom>
              <a:avLst/>
              <a:gdLst/>
              <a:ahLst/>
              <a:cxnLst/>
              <a:rect l="l" t="t" r="r" b="b"/>
              <a:pathLst>
                <a:path w="288" h="722" extrusionOk="0">
                  <a:moveTo>
                    <a:pt x="144" y="0"/>
                  </a:moveTo>
                  <a:cubicBezTo>
                    <a:pt x="64" y="0"/>
                    <a:pt x="0" y="65"/>
                    <a:pt x="0" y="144"/>
                  </a:cubicBezTo>
                  <a:cubicBezTo>
                    <a:pt x="0" y="722"/>
                    <a:pt x="0" y="722"/>
                    <a:pt x="0" y="722"/>
                  </a:cubicBezTo>
                  <a:cubicBezTo>
                    <a:pt x="288" y="722"/>
                    <a:pt x="288" y="722"/>
                    <a:pt x="288" y="722"/>
                  </a:cubicBezTo>
                  <a:cubicBezTo>
                    <a:pt x="288" y="144"/>
                    <a:pt x="288" y="144"/>
                    <a:pt x="288" y="144"/>
                  </a:cubicBezTo>
                  <a:cubicBezTo>
                    <a:pt x="288" y="65"/>
                    <a:pt x="223" y="0"/>
                    <a:pt x="144" y="0"/>
                  </a:cubicBezTo>
                  <a:close/>
                </a:path>
              </a:pathLst>
            </a:custGeom>
            <a:solidFill>
              <a:srgbClr val="45818E"/>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p:txBody>
        </p:sp>
        <p:sp>
          <p:nvSpPr>
            <p:cNvPr id="1731" name="Google Shape;1731;p49"/>
            <p:cNvSpPr/>
            <p:nvPr/>
          </p:nvSpPr>
          <p:spPr>
            <a:xfrm>
              <a:off x="3305628" y="5770782"/>
              <a:ext cx="151200" cy="151800"/>
            </a:xfrm>
            <a:prstGeom prst="ellipse">
              <a:avLst/>
            </a:prstGeom>
            <a:solidFill>
              <a:srgbClr val="134F5C"/>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dirty="0">
                <a:solidFill>
                  <a:schemeClr val="dk1"/>
                </a:solidFill>
                <a:latin typeface="Calibri"/>
                <a:ea typeface="Calibri"/>
                <a:cs typeface="Calibri"/>
                <a:sym typeface="Calibri"/>
              </a:endParaRPr>
            </a:p>
          </p:txBody>
        </p:sp>
        <p:sp>
          <p:nvSpPr>
            <p:cNvPr id="1732" name="Google Shape;1732;p49"/>
            <p:cNvSpPr/>
            <p:nvPr/>
          </p:nvSpPr>
          <p:spPr>
            <a:xfrm>
              <a:off x="3471189" y="5732455"/>
              <a:ext cx="180236" cy="476902"/>
            </a:xfrm>
            <a:custGeom>
              <a:avLst/>
              <a:gdLst/>
              <a:ahLst/>
              <a:cxnLst/>
              <a:rect l="l" t="t" r="r" b="b"/>
              <a:pathLst>
                <a:path w="288" h="760" extrusionOk="0">
                  <a:moveTo>
                    <a:pt x="144" y="0"/>
                  </a:moveTo>
                  <a:cubicBezTo>
                    <a:pt x="64" y="0"/>
                    <a:pt x="0" y="65"/>
                    <a:pt x="0" y="144"/>
                  </a:cubicBezTo>
                  <a:cubicBezTo>
                    <a:pt x="0" y="760"/>
                    <a:pt x="0" y="760"/>
                    <a:pt x="0" y="760"/>
                  </a:cubicBezTo>
                  <a:cubicBezTo>
                    <a:pt x="288" y="760"/>
                    <a:pt x="288" y="760"/>
                    <a:pt x="288" y="760"/>
                  </a:cubicBezTo>
                  <a:cubicBezTo>
                    <a:pt x="288" y="144"/>
                    <a:pt x="288" y="144"/>
                    <a:pt x="288" y="144"/>
                  </a:cubicBezTo>
                  <a:cubicBezTo>
                    <a:pt x="288" y="65"/>
                    <a:pt x="223" y="0"/>
                    <a:pt x="144" y="0"/>
                  </a:cubicBezTo>
                  <a:close/>
                </a:path>
              </a:pathLst>
            </a:custGeom>
            <a:solidFill>
              <a:srgbClr val="3C78D8"/>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p:txBody>
        </p:sp>
        <p:sp>
          <p:nvSpPr>
            <p:cNvPr id="1733" name="Google Shape;1733;p49"/>
            <p:cNvSpPr/>
            <p:nvPr/>
          </p:nvSpPr>
          <p:spPr>
            <a:xfrm>
              <a:off x="3485657" y="5746957"/>
              <a:ext cx="151200" cy="151800"/>
            </a:xfrm>
            <a:prstGeom prst="ellipse">
              <a:avLst/>
            </a:prstGeom>
            <a:solidFill>
              <a:srgbClr val="1155CC"/>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dirty="0">
                <a:solidFill>
                  <a:schemeClr val="dk1"/>
                </a:solidFill>
                <a:latin typeface="Calibri"/>
                <a:ea typeface="Calibri"/>
                <a:cs typeface="Calibri"/>
                <a:sym typeface="Calibri"/>
              </a:endParaRPr>
            </a:p>
          </p:txBody>
        </p:sp>
        <p:sp>
          <p:nvSpPr>
            <p:cNvPr id="1734" name="Google Shape;1734;p49"/>
            <p:cNvSpPr/>
            <p:nvPr/>
          </p:nvSpPr>
          <p:spPr>
            <a:xfrm>
              <a:off x="3651425" y="5699308"/>
              <a:ext cx="179409" cy="510050"/>
            </a:xfrm>
            <a:custGeom>
              <a:avLst/>
              <a:gdLst/>
              <a:ahLst/>
              <a:cxnLst/>
              <a:rect l="l" t="t" r="r" b="b"/>
              <a:pathLst>
                <a:path w="287" h="813" extrusionOk="0">
                  <a:moveTo>
                    <a:pt x="143" y="0"/>
                  </a:moveTo>
                  <a:cubicBezTo>
                    <a:pt x="64" y="0"/>
                    <a:pt x="0" y="65"/>
                    <a:pt x="0" y="144"/>
                  </a:cubicBezTo>
                  <a:cubicBezTo>
                    <a:pt x="0" y="813"/>
                    <a:pt x="0" y="813"/>
                    <a:pt x="0" y="813"/>
                  </a:cubicBezTo>
                  <a:cubicBezTo>
                    <a:pt x="287" y="813"/>
                    <a:pt x="287" y="813"/>
                    <a:pt x="287" y="813"/>
                  </a:cubicBezTo>
                  <a:cubicBezTo>
                    <a:pt x="287" y="144"/>
                    <a:pt x="287" y="144"/>
                    <a:pt x="287" y="144"/>
                  </a:cubicBezTo>
                  <a:cubicBezTo>
                    <a:pt x="287" y="65"/>
                    <a:pt x="223" y="0"/>
                    <a:pt x="143" y="0"/>
                  </a:cubicBezTo>
                  <a:close/>
                </a:path>
              </a:pathLst>
            </a:custGeom>
            <a:solidFill>
              <a:srgbClr val="674EA7"/>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p:txBody>
        </p:sp>
        <p:sp>
          <p:nvSpPr>
            <p:cNvPr id="1735" name="Google Shape;1735;p49"/>
            <p:cNvSpPr/>
            <p:nvPr/>
          </p:nvSpPr>
          <p:spPr>
            <a:xfrm>
              <a:off x="3665893" y="5713810"/>
              <a:ext cx="150600" cy="151500"/>
            </a:xfrm>
            <a:prstGeom prst="ellipse">
              <a:avLst/>
            </a:prstGeom>
            <a:solidFill>
              <a:srgbClr val="351C75"/>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dirty="0">
                <a:solidFill>
                  <a:schemeClr val="dk1"/>
                </a:solidFill>
                <a:latin typeface="Calibri"/>
                <a:ea typeface="Calibri"/>
                <a:cs typeface="Calibri"/>
                <a:sym typeface="Calibri"/>
              </a:endParaRPr>
            </a:p>
          </p:txBody>
        </p:sp>
        <p:sp>
          <p:nvSpPr>
            <p:cNvPr id="1736" name="Google Shape;1736;p49"/>
            <p:cNvSpPr/>
            <p:nvPr/>
          </p:nvSpPr>
          <p:spPr>
            <a:xfrm>
              <a:off x="3830834" y="5664711"/>
              <a:ext cx="180236" cy="544646"/>
            </a:xfrm>
            <a:custGeom>
              <a:avLst/>
              <a:gdLst/>
              <a:ahLst/>
              <a:cxnLst/>
              <a:rect l="l" t="t" r="r" b="b"/>
              <a:pathLst>
                <a:path w="288" h="868" extrusionOk="0">
                  <a:moveTo>
                    <a:pt x="144" y="0"/>
                  </a:moveTo>
                  <a:cubicBezTo>
                    <a:pt x="65" y="0"/>
                    <a:pt x="0" y="64"/>
                    <a:pt x="0" y="144"/>
                  </a:cubicBezTo>
                  <a:cubicBezTo>
                    <a:pt x="0" y="868"/>
                    <a:pt x="0" y="868"/>
                    <a:pt x="0" y="868"/>
                  </a:cubicBezTo>
                  <a:cubicBezTo>
                    <a:pt x="288" y="868"/>
                    <a:pt x="288" y="868"/>
                    <a:pt x="288" y="868"/>
                  </a:cubicBezTo>
                  <a:cubicBezTo>
                    <a:pt x="288" y="144"/>
                    <a:pt x="288" y="144"/>
                    <a:pt x="288" y="144"/>
                  </a:cubicBezTo>
                  <a:cubicBezTo>
                    <a:pt x="288" y="64"/>
                    <a:pt x="224" y="0"/>
                    <a:pt x="144" y="0"/>
                  </a:cubicBezTo>
                  <a:close/>
                </a:path>
              </a:pathLst>
            </a:custGeom>
            <a:solidFill>
              <a:srgbClr val="A64D79"/>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p:txBody>
        </p:sp>
        <p:sp>
          <p:nvSpPr>
            <p:cNvPr id="1737" name="Google Shape;1737;p49"/>
            <p:cNvSpPr/>
            <p:nvPr/>
          </p:nvSpPr>
          <p:spPr>
            <a:xfrm>
              <a:off x="3845302" y="5679213"/>
              <a:ext cx="151200" cy="151800"/>
            </a:xfrm>
            <a:prstGeom prst="ellipse">
              <a:avLst/>
            </a:prstGeom>
            <a:solidFill>
              <a:srgbClr val="741B47"/>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dirty="0">
                <a:solidFill>
                  <a:schemeClr val="dk1"/>
                </a:solidFill>
                <a:latin typeface="Calibri"/>
                <a:ea typeface="Calibri"/>
                <a:cs typeface="Calibri"/>
                <a:sym typeface="Calibri"/>
              </a:endParaRPr>
            </a:p>
          </p:txBody>
        </p:sp>
        <p:sp>
          <p:nvSpPr>
            <p:cNvPr id="1738" name="Google Shape;1738;p49"/>
            <p:cNvSpPr/>
            <p:nvPr/>
          </p:nvSpPr>
          <p:spPr>
            <a:xfrm>
              <a:off x="2571250" y="5664711"/>
              <a:ext cx="180236" cy="544646"/>
            </a:xfrm>
            <a:custGeom>
              <a:avLst/>
              <a:gdLst/>
              <a:ahLst/>
              <a:cxnLst/>
              <a:rect l="l" t="t" r="r" b="b"/>
              <a:pathLst>
                <a:path w="288" h="868" extrusionOk="0">
                  <a:moveTo>
                    <a:pt x="144" y="0"/>
                  </a:moveTo>
                  <a:cubicBezTo>
                    <a:pt x="64" y="0"/>
                    <a:pt x="0" y="64"/>
                    <a:pt x="0" y="144"/>
                  </a:cubicBezTo>
                  <a:cubicBezTo>
                    <a:pt x="0" y="868"/>
                    <a:pt x="0" y="868"/>
                    <a:pt x="0" y="868"/>
                  </a:cubicBezTo>
                  <a:cubicBezTo>
                    <a:pt x="288" y="868"/>
                    <a:pt x="288" y="868"/>
                    <a:pt x="288" y="868"/>
                  </a:cubicBezTo>
                  <a:cubicBezTo>
                    <a:pt x="288" y="144"/>
                    <a:pt x="288" y="144"/>
                    <a:pt x="288" y="144"/>
                  </a:cubicBezTo>
                  <a:cubicBezTo>
                    <a:pt x="288" y="64"/>
                    <a:pt x="223" y="0"/>
                    <a:pt x="144" y="0"/>
                  </a:cubicBezTo>
                  <a:close/>
                </a:path>
              </a:pathLst>
            </a:custGeom>
            <a:solidFill>
              <a:srgbClr val="CC0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p:txBody>
        </p:sp>
        <p:sp>
          <p:nvSpPr>
            <p:cNvPr id="1739" name="Google Shape;1739;p49"/>
            <p:cNvSpPr/>
            <p:nvPr/>
          </p:nvSpPr>
          <p:spPr>
            <a:xfrm>
              <a:off x="2585718" y="5679213"/>
              <a:ext cx="151200" cy="151800"/>
            </a:xfrm>
            <a:prstGeom prst="ellipse">
              <a:avLst/>
            </a:prstGeom>
            <a:solidFill>
              <a:srgbClr val="990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dirty="0">
                <a:solidFill>
                  <a:schemeClr val="dk1"/>
                </a:solidFill>
                <a:latin typeface="Calibri"/>
                <a:ea typeface="Calibri"/>
                <a:cs typeface="Calibri"/>
                <a:sym typeface="Calibri"/>
              </a:endParaRPr>
            </a:p>
          </p:txBody>
        </p:sp>
        <p:sp>
          <p:nvSpPr>
            <p:cNvPr id="1740" name="Google Shape;1740;p49"/>
            <p:cNvSpPr/>
            <p:nvPr/>
          </p:nvSpPr>
          <p:spPr>
            <a:xfrm>
              <a:off x="2571250" y="6209358"/>
              <a:ext cx="365226" cy="49514"/>
            </a:xfrm>
            <a:custGeom>
              <a:avLst/>
              <a:gdLst/>
              <a:ahLst/>
              <a:cxnLst/>
              <a:rect l="l" t="t" r="r" b="b"/>
              <a:pathLst>
                <a:path w="1767" h="239" extrusionOk="0">
                  <a:moveTo>
                    <a:pt x="1767" y="239"/>
                  </a:moveTo>
                  <a:lnTo>
                    <a:pt x="1198" y="239"/>
                  </a:lnTo>
                  <a:lnTo>
                    <a:pt x="0" y="0"/>
                  </a:lnTo>
                  <a:lnTo>
                    <a:pt x="872" y="0"/>
                  </a:lnTo>
                  <a:lnTo>
                    <a:pt x="1767" y="239"/>
                  </a:lnTo>
                  <a:close/>
                </a:path>
              </a:pathLst>
            </a:custGeom>
            <a:solidFill>
              <a:srgbClr val="990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p:txBody>
        </p:sp>
        <p:sp>
          <p:nvSpPr>
            <p:cNvPr id="1741" name="Google Shape;1741;p49"/>
            <p:cNvSpPr/>
            <p:nvPr/>
          </p:nvSpPr>
          <p:spPr>
            <a:xfrm>
              <a:off x="2751485" y="6209358"/>
              <a:ext cx="303218" cy="49514"/>
            </a:xfrm>
            <a:custGeom>
              <a:avLst/>
              <a:gdLst/>
              <a:ahLst/>
              <a:cxnLst/>
              <a:rect l="l" t="t" r="r" b="b"/>
              <a:pathLst>
                <a:path w="1467" h="239" extrusionOk="0">
                  <a:moveTo>
                    <a:pt x="1467" y="239"/>
                  </a:moveTo>
                  <a:lnTo>
                    <a:pt x="895" y="239"/>
                  </a:lnTo>
                  <a:lnTo>
                    <a:pt x="0" y="0"/>
                  </a:lnTo>
                  <a:lnTo>
                    <a:pt x="868" y="0"/>
                  </a:lnTo>
                  <a:lnTo>
                    <a:pt x="1467" y="239"/>
                  </a:lnTo>
                  <a:close/>
                </a:path>
              </a:pathLst>
            </a:custGeom>
            <a:solidFill>
              <a:srgbClr val="B45F0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p:txBody>
        </p:sp>
        <p:sp>
          <p:nvSpPr>
            <p:cNvPr id="1742" name="Google Shape;1742;p49"/>
            <p:cNvSpPr/>
            <p:nvPr/>
          </p:nvSpPr>
          <p:spPr>
            <a:xfrm>
              <a:off x="2930895" y="6209358"/>
              <a:ext cx="242037" cy="49514"/>
            </a:xfrm>
            <a:custGeom>
              <a:avLst/>
              <a:gdLst/>
              <a:ahLst/>
              <a:cxnLst/>
              <a:rect l="l" t="t" r="r" b="b"/>
              <a:pathLst>
                <a:path w="1171" h="239" extrusionOk="0">
                  <a:moveTo>
                    <a:pt x="1171" y="239"/>
                  </a:moveTo>
                  <a:lnTo>
                    <a:pt x="599" y="239"/>
                  </a:lnTo>
                  <a:lnTo>
                    <a:pt x="0" y="0"/>
                  </a:lnTo>
                  <a:lnTo>
                    <a:pt x="872" y="0"/>
                  </a:lnTo>
                  <a:lnTo>
                    <a:pt x="1171" y="239"/>
                  </a:lnTo>
                  <a:close/>
                </a:path>
              </a:pathLst>
            </a:custGeom>
            <a:solidFill>
              <a:srgbClr val="BF9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p:txBody>
        </p:sp>
        <p:sp>
          <p:nvSpPr>
            <p:cNvPr id="1743" name="Google Shape;1743;p49"/>
            <p:cNvSpPr/>
            <p:nvPr/>
          </p:nvSpPr>
          <p:spPr>
            <a:xfrm>
              <a:off x="3111130" y="6209358"/>
              <a:ext cx="180029" cy="49514"/>
            </a:xfrm>
            <a:custGeom>
              <a:avLst/>
              <a:gdLst/>
              <a:ahLst/>
              <a:cxnLst/>
              <a:rect l="l" t="t" r="r" b="b"/>
              <a:pathLst>
                <a:path w="871" h="239" extrusionOk="0">
                  <a:moveTo>
                    <a:pt x="871" y="239"/>
                  </a:moveTo>
                  <a:lnTo>
                    <a:pt x="299" y="239"/>
                  </a:lnTo>
                  <a:lnTo>
                    <a:pt x="0" y="0"/>
                  </a:lnTo>
                  <a:lnTo>
                    <a:pt x="871" y="0"/>
                  </a:lnTo>
                  <a:lnTo>
                    <a:pt x="871" y="239"/>
                  </a:lnTo>
                  <a:close/>
                </a:path>
              </a:pathLst>
            </a:custGeom>
            <a:solidFill>
              <a:srgbClr val="38761D"/>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p:txBody>
        </p:sp>
        <p:sp>
          <p:nvSpPr>
            <p:cNvPr id="1744" name="Google Shape;1744;p49"/>
            <p:cNvSpPr/>
            <p:nvPr/>
          </p:nvSpPr>
          <p:spPr>
            <a:xfrm>
              <a:off x="3291159" y="6209358"/>
              <a:ext cx="180029" cy="49514"/>
            </a:xfrm>
            <a:custGeom>
              <a:avLst/>
              <a:gdLst/>
              <a:ahLst/>
              <a:cxnLst/>
              <a:rect l="l" t="t" r="r" b="b"/>
              <a:pathLst>
                <a:path w="871" h="239" extrusionOk="0">
                  <a:moveTo>
                    <a:pt x="572" y="239"/>
                  </a:moveTo>
                  <a:lnTo>
                    <a:pt x="0" y="239"/>
                  </a:lnTo>
                  <a:lnTo>
                    <a:pt x="0" y="0"/>
                  </a:lnTo>
                  <a:lnTo>
                    <a:pt x="871" y="0"/>
                  </a:lnTo>
                  <a:lnTo>
                    <a:pt x="572" y="239"/>
                  </a:lnTo>
                  <a:close/>
                </a:path>
              </a:pathLst>
            </a:custGeom>
            <a:solidFill>
              <a:srgbClr val="134F5C"/>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p:txBody>
        </p:sp>
        <p:sp>
          <p:nvSpPr>
            <p:cNvPr id="1745" name="Google Shape;1745;p49"/>
            <p:cNvSpPr/>
            <p:nvPr/>
          </p:nvSpPr>
          <p:spPr>
            <a:xfrm>
              <a:off x="3409388" y="6209358"/>
              <a:ext cx="242037" cy="49514"/>
            </a:xfrm>
            <a:custGeom>
              <a:avLst/>
              <a:gdLst/>
              <a:ahLst/>
              <a:cxnLst/>
              <a:rect l="l" t="t" r="r" b="b"/>
              <a:pathLst>
                <a:path w="1171" h="239" extrusionOk="0">
                  <a:moveTo>
                    <a:pt x="572" y="239"/>
                  </a:moveTo>
                  <a:lnTo>
                    <a:pt x="0" y="239"/>
                  </a:lnTo>
                  <a:lnTo>
                    <a:pt x="299" y="0"/>
                  </a:lnTo>
                  <a:lnTo>
                    <a:pt x="1171" y="0"/>
                  </a:lnTo>
                  <a:lnTo>
                    <a:pt x="572" y="239"/>
                  </a:lnTo>
                  <a:close/>
                </a:path>
              </a:pathLst>
            </a:custGeom>
            <a:solidFill>
              <a:srgbClr val="1155CC"/>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p:txBody>
        </p:sp>
        <p:sp>
          <p:nvSpPr>
            <p:cNvPr id="1746" name="Google Shape;1746;p49"/>
            <p:cNvSpPr/>
            <p:nvPr/>
          </p:nvSpPr>
          <p:spPr>
            <a:xfrm>
              <a:off x="3527616" y="6209358"/>
              <a:ext cx="303218" cy="49514"/>
            </a:xfrm>
            <a:custGeom>
              <a:avLst/>
              <a:gdLst/>
              <a:ahLst/>
              <a:cxnLst/>
              <a:rect l="l" t="t" r="r" b="b"/>
              <a:pathLst>
                <a:path w="1467" h="239" extrusionOk="0">
                  <a:moveTo>
                    <a:pt x="572" y="239"/>
                  </a:moveTo>
                  <a:lnTo>
                    <a:pt x="0" y="239"/>
                  </a:lnTo>
                  <a:lnTo>
                    <a:pt x="599" y="0"/>
                  </a:lnTo>
                  <a:lnTo>
                    <a:pt x="1467" y="0"/>
                  </a:lnTo>
                  <a:lnTo>
                    <a:pt x="572" y="239"/>
                  </a:lnTo>
                  <a:close/>
                </a:path>
              </a:pathLst>
            </a:custGeom>
            <a:solidFill>
              <a:srgbClr val="351C75"/>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p:txBody>
        </p:sp>
        <p:sp>
          <p:nvSpPr>
            <p:cNvPr id="1747" name="Google Shape;1747;p49"/>
            <p:cNvSpPr/>
            <p:nvPr/>
          </p:nvSpPr>
          <p:spPr>
            <a:xfrm>
              <a:off x="3645844" y="6209358"/>
              <a:ext cx="365226" cy="49514"/>
            </a:xfrm>
            <a:custGeom>
              <a:avLst/>
              <a:gdLst/>
              <a:ahLst/>
              <a:cxnLst/>
              <a:rect l="l" t="t" r="r" b="b"/>
              <a:pathLst>
                <a:path w="1767" h="239" extrusionOk="0">
                  <a:moveTo>
                    <a:pt x="572" y="239"/>
                  </a:moveTo>
                  <a:lnTo>
                    <a:pt x="0" y="239"/>
                  </a:lnTo>
                  <a:lnTo>
                    <a:pt x="895" y="0"/>
                  </a:lnTo>
                  <a:lnTo>
                    <a:pt x="1767" y="0"/>
                  </a:lnTo>
                  <a:lnTo>
                    <a:pt x="572" y="239"/>
                  </a:lnTo>
                  <a:close/>
                </a:path>
              </a:pathLst>
            </a:custGeom>
            <a:solidFill>
              <a:srgbClr val="741B47"/>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p:txBody>
        </p:sp>
      </p:grpSp>
      <p:grpSp>
        <p:nvGrpSpPr>
          <p:cNvPr id="1748" name="Google Shape;1748;p49"/>
          <p:cNvGrpSpPr/>
          <p:nvPr/>
        </p:nvGrpSpPr>
        <p:grpSpPr>
          <a:xfrm>
            <a:off x="5599659" y="4378335"/>
            <a:ext cx="642470" cy="446036"/>
            <a:chOff x="6332670" y="5663946"/>
            <a:chExt cx="856627" cy="594715"/>
          </a:xfrm>
        </p:grpSpPr>
        <p:grpSp>
          <p:nvGrpSpPr>
            <p:cNvPr id="1749" name="Google Shape;1749;p49"/>
            <p:cNvGrpSpPr/>
            <p:nvPr/>
          </p:nvGrpSpPr>
          <p:grpSpPr>
            <a:xfrm>
              <a:off x="6392364" y="5663946"/>
              <a:ext cx="796933" cy="185801"/>
              <a:chOff x="3321050" y="1066800"/>
              <a:chExt cx="6505573" cy="1508125"/>
            </a:xfrm>
          </p:grpSpPr>
          <p:sp>
            <p:nvSpPr>
              <p:cNvPr id="1750" name="Google Shape;1750;p49"/>
              <p:cNvSpPr/>
              <p:nvPr/>
            </p:nvSpPr>
            <p:spPr>
              <a:xfrm>
                <a:off x="3321050" y="1066800"/>
                <a:ext cx="6505573" cy="1508125"/>
              </a:xfrm>
              <a:custGeom>
                <a:avLst/>
                <a:gdLst/>
                <a:ahLst/>
                <a:cxnLst/>
                <a:rect l="l" t="t" r="r" b="b"/>
                <a:pathLst>
                  <a:path w="1658" h="384" extrusionOk="0">
                    <a:moveTo>
                      <a:pt x="1553" y="384"/>
                    </a:moveTo>
                    <a:cubicBezTo>
                      <a:pt x="1556" y="384"/>
                      <a:pt x="1560" y="382"/>
                      <a:pt x="1561" y="379"/>
                    </a:cubicBezTo>
                    <a:cubicBezTo>
                      <a:pt x="1657" y="196"/>
                      <a:pt x="1657" y="196"/>
                      <a:pt x="1657" y="196"/>
                    </a:cubicBezTo>
                    <a:cubicBezTo>
                      <a:pt x="1658" y="194"/>
                      <a:pt x="1658" y="190"/>
                      <a:pt x="1657" y="187"/>
                    </a:cubicBezTo>
                    <a:cubicBezTo>
                      <a:pt x="1561" y="5"/>
                      <a:pt x="1561" y="5"/>
                      <a:pt x="1561" y="5"/>
                    </a:cubicBezTo>
                    <a:cubicBezTo>
                      <a:pt x="1560" y="2"/>
                      <a:pt x="1556" y="0"/>
                      <a:pt x="1553" y="0"/>
                    </a:cubicBezTo>
                    <a:cubicBezTo>
                      <a:pt x="12" y="0"/>
                      <a:pt x="12" y="0"/>
                      <a:pt x="12" y="0"/>
                    </a:cubicBezTo>
                    <a:cubicBezTo>
                      <a:pt x="5" y="0"/>
                      <a:pt x="0" y="7"/>
                      <a:pt x="3" y="14"/>
                    </a:cubicBezTo>
                    <a:cubicBezTo>
                      <a:pt x="94" y="187"/>
                      <a:pt x="94" y="187"/>
                      <a:pt x="94" y="187"/>
                    </a:cubicBezTo>
                    <a:cubicBezTo>
                      <a:pt x="94" y="187"/>
                      <a:pt x="94" y="187"/>
                      <a:pt x="94" y="187"/>
                    </a:cubicBezTo>
                    <a:cubicBezTo>
                      <a:pt x="196" y="384"/>
                      <a:pt x="196" y="384"/>
                      <a:pt x="196" y="384"/>
                    </a:cubicBezTo>
                    <a:lnTo>
                      <a:pt x="1553" y="384"/>
                    </a:ln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751" name="Google Shape;1751;p49"/>
              <p:cNvSpPr/>
              <p:nvPr/>
            </p:nvSpPr>
            <p:spPr>
              <a:xfrm>
                <a:off x="3321050" y="1801812"/>
                <a:ext cx="769937" cy="773112"/>
              </a:xfrm>
              <a:custGeom>
                <a:avLst/>
                <a:gdLst/>
                <a:ahLst/>
                <a:cxnLst/>
                <a:rect l="l" t="t" r="r" b="b"/>
                <a:pathLst>
                  <a:path w="196" h="197" extrusionOk="0">
                    <a:moveTo>
                      <a:pt x="94" y="9"/>
                    </a:moveTo>
                    <a:cubicBezTo>
                      <a:pt x="3" y="183"/>
                      <a:pt x="3" y="183"/>
                      <a:pt x="3" y="183"/>
                    </a:cubicBezTo>
                    <a:cubicBezTo>
                      <a:pt x="0" y="189"/>
                      <a:pt x="5" y="197"/>
                      <a:pt x="12" y="197"/>
                    </a:cubicBezTo>
                    <a:cubicBezTo>
                      <a:pt x="196" y="197"/>
                      <a:pt x="196" y="197"/>
                      <a:pt x="196" y="197"/>
                    </a:cubicBezTo>
                    <a:cubicBezTo>
                      <a:pt x="94" y="0"/>
                      <a:pt x="94" y="0"/>
                      <a:pt x="94" y="0"/>
                    </a:cubicBezTo>
                    <a:cubicBezTo>
                      <a:pt x="95" y="3"/>
                      <a:pt x="95" y="7"/>
                      <a:pt x="94" y="9"/>
                    </a:cubicBezTo>
                    <a:close/>
                  </a:path>
                </a:pathLst>
              </a:custGeom>
              <a:solidFill>
                <a:srgbClr val="38761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752" name="Google Shape;1752;p49"/>
            <p:cNvGrpSpPr/>
            <p:nvPr/>
          </p:nvGrpSpPr>
          <p:grpSpPr>
            <a:xfrm flipH="1">
              <a:off x="6332670" y="5868403"/>
              <a:ext cx="796933" cy="185801"/>
              <a:chOff x="3321050" y="1066800"/>
              <a:chExt cx="6505573" cy="1508125"/>
            </a:xfrm>
          </p:grpSpPr>
          <p:sp>
            <p:nvSpPr>
              <p:cNvPr id="1753" name="Google Shape;1753;p49"/>
              <p:cNvSpPr/>
              <p:nvPr/>
            </p:nvSpPr>
            <p:spPr>
              <a:xfrm>
                <a:off x="3321050" y="1066800"/>
                <a:ext cx="6505573" cy="1508125"/>
              </a:xfrm>
              <a:custGeom>
                <a:avLst/>
                <a:gdLst/>
                <a:ahLst/>
                <a:cxnLst/>
                <a:rect l="l" t="t" r="r" b="b"/>
                <a:pathLst>
                  <a:path w="1658" h="384" extrusionOk="0">
                    <a:moveTo>
                      <a:pt x="1553" y="384"/>
                    </a:moveTo>
                    <a:cubicBezTo>
                      <a:pt x="1556" y="384"/>
                      <a:pt x="1560" y="382"/>
                      <a:pt x="1561" y="379"/>
                    </a:cubicBezTo>
                    <a:cubicBezTo>
                      <a:pt x="1657" y="196"/>
                      <a:pt x="1657" y="196"/>
                      <a:pt x="1657" y="196"/>
                    </a:cubicBezTo>
                    <a:cubicBezTo>
                      <a:pt x="1658" y="194"/>
                      <a:pt x="1658" y="190"/>
                      <a:pt x="1657" y="187"/>
                    </a:cubicBezTo>
                    <a:cubicBezTo>
                      <a:pt x="1561" y="5"/>
                      <a:pt x="1561" y="5"/>
                      <a:pt x="1561" y="5"/>
                    </a:cubicBezTo>
                    <a:cubicBezTo>
                      <a:pt x="1560" y="2"/>
                      <a:pt x="1556" y="0"/>
                      <a:pt x="1553" y="0"/>
                    </a:cubicBezTo>
                    <a:cubicBezTo>
                      <a:pt x="12" y="0"/>
                      <a:pt x="12" y="0"/>
                      <a:pt x="12" y="0"/>
                    </a:cubicBezTo>
                    <a:cubicBezTo>
                      <a:pt x="5" y="0"/>
                      <a:pt x="0" y="7"/>
                      <a:pt x="3" y="14"/>
                    </a:cubicBezTo>
                    <a:cubicBezTo>
                      <a:pt x="94" y="187"/>
                      <a:pt x="94" y="187"/>
                      <a:pt x="94" y="187"/>
                    </a:cubicBezTo>
                    <a:cubicBezTo>
                      <a:pt x="94" y="187"/>
                      <a:pt x="94" y="187"/>
                      <a:pt x="94" y="187"/>
                    </a:cubicBezTo>
                    <a:cubicBezTo>
                      <a:pt x="196" y="384"/>
                      <a:pt x="196" y="384"/>
                      <a:pt x="196" y="384"/>
                    </a:cubicBezTo>
                    <a:lnTo>
                      <a:pt x="1553" y="384"/>
                    </a:lnTo>
                    <a:close/>
                  </a:path>
                </a:pathLst>
              </a:custGeom>
              <a:solidFill>
                <a:srgbClr val="45818E"/>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754" name="Google Shape;1754;p49"/>
              <p:cNvSpPr/>
              <p:nvPr/>
            </p:nvSpPr>
            <p:spPr>
              <a:xfrm>
                <a:off x="3321050" y="1801812"/>
                <a:ext cx="769937" cy="773112"/>
              </a:xfrm>
              <a:custGeom>
                <a:avLst/>
                <a:gdLst/>
                <a:ahLst/>
                <a:cxnLst/>
                <a:rect l="l" t="t" r="r" b="b"/>
                <a:pathLst>
                  <a:path w="196" h="197" extrusionOk="0">
                    <a:moveTo>
                      <a:pt x="94" y="9"/>
                    </a:moveTo>
                    <a:cubicBezTo>
                      <a:pt x="3" y="183"/>
                      <a:pt x="3" y="183"/>
                      <a:pt x="3" y="183"/>
                    </a:cubicBezTo>
                    <a:cubicBezTo>
                      <a:pt x="0" y="189"/>
                      <a:pt x="5" y="197"/>
                      <a:pt x="12" y="197"/>
                    </a:cubicBezTo>
                    <a:cubicBezTo>
                      <a:pt x="196" y="197"/>
                      <a:pt x="196" y="197"/>
                      <a:pt x="196" y="197"/>
                    </a:cubicBezTo>
                    <a:cubicBezTo>
                      <a:pt x="94" y="0"/>
                      <a:pt x="94" y="0"/>
                      <a:pt x="94" y="0"/>
                    </a:cubicBezTo>
                    <a:cubicBezTo>
                      <a:pt x="95" y="3"/>
                      <a:pt x="95" y="7"/>
                      <a:pt x="94" y="9"/>
                    </a:cubicBezTo>
                    <a:close/>
                  </a:path>
                </a:pathLst>
              </a:custGeom>
              <a:solidFill>
                <a:srgbClr val="134F5C"/>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755" name="Google Shape;1755;p49"/>
            <p:cNvGrpSpPr/>
            <p:nvPr/>
          </p:nvGrpSpPr>
          <p:grpSpPr>
            <a:xfrm>
              <a:off x="6392364" y="6072860"/>
              <a:ext cx="796933" cy="185801"/>
              <a:chOff x="3321050" y="1066800"/>
              <a:chExt cx="6505573" cy="1508125"/>
            </a:xfrm>
          </p:grpSpPr>
          <p:sp>
            <p:nvSpPr>
              <p:cNvPr id="1756" name="Google Shape;1756;p49"/>
              <p:cNvSpPr/>
              <p:nvPr/>
            </p:nvSpPr>
            <p:spPr>
              <a:xfrm>
                <a:off x="3321050" y="1066800"/>
                <a:ext cx="6505573" cy="1508125"/>
              </a:xfrm>
              <a:custGeom>
                <a:avLst/>
                <a:gdLst/>
                <a:ahLst/>
                <a:cxnLst/>
                <a:rect l="l" t="t" r="r" b="b"/>
                <a:pathLst>
                  <a:path w="1658" h="384" extrusionOk="0">
                    <a:moveTo>
                      <a:pt x="1553" y="384"/>
                    </a:moveTo>
                    <a:cubicBezTo>
                      <a:pt x="1556" y="384"/>
                      <a:pt x="1560" y="382"/>
                      <a:pt x="1561" y="379"/>
                    </a:cubicBezTo>
                    <a:cubicBezTo>
                      <a:pt x="1657" y="196"/>
                      <a:pt x="1657" y="196"/>
                      <a:pt x="1657" y="196"/>
                    </a:cubicBezTo>
                    <a:cubicBezTo>
                      <a:pt x="1658" y="194"/>
                      <a:pt x="1658" y="190"/>
                      <a:pt x="1657" y="187"/>
                    </a:cubicBezTo>
                    <a:cubicBezTo>
                      <a:pt x="1561" y="5"/>
                      <a:pt x="1561" y="5"/>
                      <a:pt x="1561" y="5"/>
                    </a:cubicBezTo>
                    <a:cubicBezTo>
                      <a:pt x="1560" y="2"/>
                      <a:pt x="1556" y="0"/>
                      <a:pt x="1553" y="0"/>
                    </a:cubicBezTo>
                    <a:cubicBezTo>
                      <a:pt x="12" y="0"/>
                      <a:pt x="12" y="0"/>
                      <a:pt x="12" y="0"/>
                    </a:cubicBezTo>
                    <a:cubicBezTo>
                      <a:pt x="5" y="0"/>
                      <a:pt x="0" y="7"/>
                      <a:pt x="3" y="14"/>
                    </a:cubicBezTo>
                    <a:cubicBezTo>
                      <a:pt x="94" y="187"/>
                      <a:pt x="94" y="187"/>
                      <a:pt x="94" y="187"/>
                    </a:cubicBezTo>
                    <a:cubicBezTo>
                      <a:pt x="94" y="187"/>
                      <a:pt x="94" y="187"/>
                      <a:pt x="94" y="187"/>
                    </a:cubicBezTo>
                    <a:cubicBezTo>
                      <a:pt x="196" y="384"/>
                      <a:pt x="196" y="384"/>
                      <a:pt x="196" y="384"/>
                    </a:cubicBezTo>
                    <a:lnTo>
                      <a:pt x="1553" y="384"/>
                    </a:ln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757" name="Google Shape;1757;p49"/>
              <p:cNvSpPr/>
              <p:nvPr/>
            </p:nvSpPr>
            <p:spPr>
              <a:xfrm>
                <a:off x="3321050" y="1801812"/>
                <a:ext cx="769937" cy="773112"/>
              </a:xfrm>
              <a:custGeom>
                <a:avLst/>
                <a:gdLst/>
                <a:ahLst/>
                <a:cxnLst/>
                <a:rect l="l" t="t" r="r" b="b"/>
                <a:pathLst>
                  <a:path w="196" h="197" extrusionOk="0">
                    <a:moveTo>
                      <a:pt x="94" y="9"/>
                    </a:moveTo>
                    <a:cubicBezTo>
                      <a:pt x="3" y="183"/>
                      <a:pt x="3" y="183"/>
                      <a:pt x="3" y="183"/>
                    </a:cubicBezTo>
                    <a:cubicBezTo>
                      <a:pt x="0" y="189"/>
                      <a:pt x="5" y="197"/>
                      <a:pt x="12" y="197"/>
                    </a:cubicBezTo>
                    <a:cubicBezTo>
                      <a:pt x="196" y="197"/>
                      <a:pt x="196" y="197"/>
                      <a:pt x="196" y="197"/>
                    </a:cubicBezTo>
                    <a:cubicBezTo>
                      <a:pt x="94" y="0"/>
                      <a:pt x="94" y="0"/>
                      <a:pt x="94" y="0"/>
                    </a:cubicBezTo>
                    <a:cubicBezTo>
                      <a:pt x="95" y="3"/>
                      <a:pt x="95" y="7"/>
                      <a:pt x="94" y="9"/>
                    </a:cubicBezTo>
                    <a:close/>
                  </a:path>
                </a:pathLst>
              </a:custGeom>
              <a:solidFill>
                <a:srgbClr val="1C458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sp>
        <p:nvSpPr>
          <p:cNvPr id="1758" name="Google Shape;1758;p49"/>
          <p:cNvSpPr txBox="1">
            <a:spLocks noGrp="1"/>
          </p:cNvSpPr>
          <p:nvPr>
            <p:ph type="title" idx="4294967295"/>
          </p:nvPr>
        </p:nvSpPr>
        <p:spPr>
          <a:xfrm>
            <a:off x="0" y="249238"/>
            <a:ext cx="7432675" cy="396875"/>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DIAGRAMS AND INFOGRAPHICS</a:t>
            </a:r>
            <a:endParaRPr sz="2000" dirty="0"/>
          </a:p>
        </p:txBody>
      </p:sp>
      <p:sp>
        <p:nvSpPr>
          <p:cNvPr id="1759" name="Google Shape;1759;p49"/>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66</a:t>
            </a:fld>
            <a:endParaRPr dirty="0"/>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763"/>
        <p:cNvGrpSpPr/>
        <p:nvPr/>
      </p:nvGrpSpPr>
      <p:grpSpPr>
        <a:xfrm>
          <a:off x="0" y="0"/>
          <a:ext cx="0" cy="0"/>
          <a:chOff x="0" y="0"/>
          <a:chExt cx="0" cy="0"/>
        </a:xfrm>
      </p:grpSpPr>
      <p:sp>
        <p:nvSpPr>
          <p:cNvPr id="1764" name="Google Shape;1764;p50"/>
          <p:cNvSpPr txBox="1"/>
          <p:nvPr/>
        </p:nvSpPr>
        <p:spPr>
          <a:xfrm>
            <a:off x="1112900" y="914275"/>
            <a:ext cx="6676800" cy="1380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r>
              <a:rPr lang="en" b="1">
                <a:solidFill>
                  <a:srgbClr val="28324A"/>
                </a:solidFill>
                <a:latin typeface="Source Sans Pro"/>
                <a:ea typeface="Source Sans Pro"/>
                <a:cs typeface="Source Sans Pro"/>
                <a:sym typeface="Source Sans Pro"/>
              </a:rPr>
              <a:t>Now you can use any emoji as an icon!</a:t>
            </a:r>
            <a:endParaRPr dirty="0">
              <a:solidFill>
                <a:srgbClr val="28324A"/>
              </a:solidFill>
              <a:latin typeface="Source Sans Pro"/>
              <a:ea typeface="Source Sans Pro"/>
              <a:cs typeface="Source Sans Pro"/>
              <a:sym typeface="Source Sans Pro"/>
            </a:endParaRPr>
          </a:p>
          <a:p>
            <a:pPr marL="0" lvl="0" indent="0" algn="l" rtl="0">
              <a:spcBef>
                <a:spcPts val="0"/>
              </a:spcBef>
              <a:spcAft>
                <a:spcPts val="0"/>
              </a:spcAft>
              <a:buClr>
                <a:srgbClr val="000000"/>
              </a:buClr>
              <a:buSzPts val="1100"/>
              <a:buFont typeface="Arial"/>
              <a:buNone/>
            </a:pPr>
            <a:r>
              <a:rPr lang="en">
                <a:solidFill>
                  <a:srgbClr val="28324A"/>
                </a:solidFill>
                <a:latin typeface="Source Sans Pro"/>
                <a:ea typeface="Source Sans Pro"/>
                <a:cs typeface="Source Sans Pro"/>
                <a:sym typeface="Source Sans Pro"/>
              </a:rPr>
              <a:t>And of course it resizes without losing quality and you can change the color.</a:t>
            </a:r>
            <a:endParaRPr dirty="0">
              <a:solidFill>
                <a:srgbClr val="28324A"/>
              </a:solidFill>
              <a:latin typeface="Source Sans Pro"/>
              <a:ea typeface="Source Sans Pro"/>
              <a:cs typeface="Source Sans Pro"/>
              <a:sym typeface="Source Sans Pro"/>
            </a:endParaRPr>
          </a:p>
          <a:p>
            <a:pPr marL="0" lvl="0" indent="0" algn="l" rtl="0">
              <a:spcBef>
                <a:spcPts val="0"/>
              </a:spcBef>
              <a:spcAft>
                <a:spcPts val="0"/>
              </a:spcAft>
              <a:buNone/>
            </a:pPr>
            <a:endParaRPr dirty="0">
              <a:solidFill>
                <a:srgbClr val="28324A"/>
              </a:solidFill>
              <a:latin typeface="Source Sans Pro"/>
              <a:ea typeface="Source Sans Pro"/>
              <a:cs typeface="Source Sans Pro"/>
              <a:sym typeface="Source Sans Pro"/>
            </a:endParaRPr>
          </a:p>
          <a:p>
            <a:pPr marL="0" lvl="0" indent="0" algn="l" rtl="0">
              <a:spcBef>
                <a:spcPts val="0"/>
              </a:spcBef>
              <a:spcAft>
                <a:spcPts val="0"/>
              </a:spcAft>
              <a:buNone/>
            </a:pPr>
            <a:r>
              <a:rPr lang="en">
                <a:solidFill>
                  <a:srgbClr val="28324A"/>
                </a:solidFill>
                <a:latin typeface="Source Sans Pro"/>
                <a:ea typeface="Source Sans Pro"/>
                <a:cs typeface="Source Sans Pro"/>
                <a:sym typeface="Source Sans Pro"/>
              </a:rPr>
              <a:t>How? Follow Google instructions </a:t>
            </a:r>
            <a:r>
              <a:rPr lang="en" u="sng">
                <a:solidFill>
                  <a:srgbClr val="28324A"/>
                </a:solidFill>
                <a:latin typeface="Source Sans Pro"/>
                <a:ea typeface="Source Sans Pro"/>
                <a:cs typeface="Source Sans Pro"/>
                <a:sym typeface="Source Sans Pro"/>
                <a:hlinkClick r:id="rId3">
                  <a:extLst>
                    <a:ext uri="{A12FA001-AC4F-418D-AE19-62706E023703}">
                      <ahyp:hlinkClr xmlns:ahyp="http://schemas.microsoft.com/office/drawing/2018/hyperlinkcolor" val="tx"/>
                    </a:ext>
                  </a:extLst>
                </a:hlinkClick>
              </a:rPr>
              <a:t>https://twitter.com/googledocs/status/730087240156643328</a:t>
            </a:r>
            <a:endParaRPr dirty="0">
              <a:solidFill>
                <a:srgbClr val="28324A"/>
              </a:solidFill>
              <a:latin typeface="Source Sans Pro"/>
              <a:ea typeface="Source Sans Pro"/>
              <a:cs typeface="Source Sans Pro"/>
              <a:sym typeface="Source Sans Pro"/>
            </a:endParaRPr>
          </a:p>
          <a:p>
            <a:pPr marL="0" lvl="0" indent="0" algn="l" rtl="0">
              <a:spcBef>
                <a:spcPts val="0"/>
              </a:spcBef>
              <a:spcAft>
                <a:spcPts val="0"/>
              </a:spcAft>
              <a:buNone/>
            </a:pPr>
            <a:endParaRPr dirty="0">
              <a:solidFill>
                <a:srgbClr val="28324A"/>
              </a:solidFill>
              <a:latin typeface="Source Sans Pro"/>
              <a:ea typeface="Source Sans Pro"/>
              <a:cs typeface="Source Sans Pro"/>
              <a:sym typeface="Source Sans Pro"/>
            </a:endParaRPr>
          </a:p>
          <a:p>
            <a:pPr marL="0" lvl="0" indent="0" algn="l" rtl="0">
              <a:spcBef>
                <a:spcPts val="0"/>
              </a:spcBef>
              <a:spcAft>
                <a:spcPts val="0"/>
              </a:spcAft>
              <a:buNone/>
            </a:pPr>
            <a:endParaRPr dirty="0">
              <a:solidFill>
                <a:srgbClr val="28324A"/>
              </a:solidFill>
              <a:latin typeface="Source Sans Pro"/>
              <a:ea typeface="Source Sans Pro"/>
              <a:cs typeface="Source Sans Pro"/>
              <a:sym typeface="Source Sans Pro"/>
            </a:endParaRPr>
          </a:p>
          <a:p>
            <a:pPr marL="0" lvl="0" indent="0" algn="l" rtl="0">
              <a:spcBef>
                <a:spcPts val="0"/>
              </a:spcBef>
              <a:spcAft>
                <a:spcPts val="0"/>
              </a:spcAft>
              <a:buClr>
                <a:srgbClr val="000000"/>
              </a:buClr>
              <a:buSzPts val="1100"/>
              <a:buFont typeface="Arial"/>
              <a:buNone/>
            </a:pPr>
            <a:endParaRPr dirty="0">
              <a:solidFill>
                <a:srgbClr val="28324A"/>
              </a:solidFill>
              <a:latin typeface="Source Sans Pro"/>
              <a:ea typeface="Source Sans Pro"/>
              <a:cs typeface="Source Sans Pro"/>
              <a:sym typeface="Source Sans Pro"/>
            </a:endParaRPr>
          </a:p>
          <a:p>
            <a:pPr marL="0" lvl="0" indent="0" algn="l" rtl="0">
              <a:spcBef>
                <a:spcPts val="0"/>
              </a:spcBef>
              <a:spcAft>
                <a:spcPts val="0"/>
              </a:spcAft>
              <a:buNone/>
            </a:pPr>
            <a:endParaRPr dirty="0">
              <a:solidFill>
                <a:srgbClr val="28324A"/>
              </a:solidFill>
              <a:latin typeface="Source Sans Pro"/>
              <a:ea typeface="Source Sans Pro"/>
              <a:cs typeface="Source Sans Pro"/>
              <a:sym typeface="Source Sans Pro"/>
            </a:endParaRPr>
          </a:p>
        </p:txBody>
      </p:sp>
      <p:sp>
        <p:nvSpPr>
          <p:cNvPr id="1765" name="Google Shape;1765;p50"/>
          <p:cNvSpPr txBox="1"/>
          <p:nvPr/>
        </p:nvSpPr>
        <p:spPr>
          <a:xfrm>
            <a:off x="1112900" y="2374250"/>
            <a:ext cx="7327500" cy="2570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3600">
                <a:solidFill>
                  <a:srgbClr val="28324A"/>
                </a:solidFill>
                <a:latin typeface="Source Sans Pro"/>
                <a:ea typeface="Source Sans Pro"/>
                <a:cs typeface="Source Sans Pro"/>
                <a:sym typeface="Source Sans Pro"/>
              </a:rPr>
              <a:t>✋👆👉👍👤👦👧👨👩👪💃🏃💑❤😂😉😋😒😭👶😸🐟🍒🍔💣📌📖🔨🎃🎈🎨🏈🏰🌏🔌🔑</a:t>
            </a:r>
            <a:r>
              <a:rPr lang="en" sz="2400">
                <a:solidFill>
                  <a:srgbClr val="FFFFFF"/>
                </a:solidFill>
                <a:highlight>
                  <a:schemeClr val="accent4"/>
                </a:highlight>
                <a:latin typeface="Source Sans Pro"/>
                <a:ea typeface="Source Sans Pro"/>
                <a:cs typeface="Source Sans Pro"/>
                <a:sym typeface="Source Sans Pro"/>
              </a:rPr>
              <a:t> and many more...</a:t>
            </a:r>
            <a:endParaRPr sz="2400" dirty="0">
              <a:solidFill>
                <a:srgbClr val="FFFFFF"/>
              </a:solidFill>
              <a:highlight>
                <a:schemeClr val="accent4"/>
              </a:highlight>
              <a:latin typeface="Source Sans Pro"/>
              <a:ea typeface="Source Sans Pro"/>
              <a:cs typeface="Source Sans Pro"/>
              <a:sym typeface="Source Sans Pro"/>
            </a:endParaRPr>
          </a:p>
        </p:txBody>
      </p:sp>
      <p:sp>
        <p:nvSpPr>
          <p:cNvPr id="1766" name="Google Shape;1766;p50"/>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solidFill>
                  <a:srgbClr val="00CEF6"/>
                </a:solidFill>
              </a:rPr>
              <a:t>67</a:t>
            </a:fld>
            <a:endParaRPr dirty="0">
              <a:solidFill>
                <a:srgbClr val="00CEF6"/>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8562" name="Rectangle 2">
            <a:extLst>
              <a:ext uri="{FF2B5EF4-FFF2-40B4-BE49-F238E27FC236}">
                <a16:creationId xmlns:a16="http://schemas.microsoft.com/office/drawing/2014/main" id="{F92F8E9D-2A42-46BD-804A-B9059CC96C03}"/>
              </a:ext>
            </a:extLst>
          </p:cNvPr>
          <p:cNvSpPr>
            <a:spLocks noGrp="1" noChangeArrowheads="1"/>
          </p:cNvSpPr>
          <p:nvPr>
            <p:ph type="title"/>
          </p:nvPr>
        </p:nvSpPr>
        <p:spPr/>
        <p:txBody>
          <a:bodyPr/>
          <a:lstStyle/>
          <a:p>
            <a:pPr marL="628650" indent="-628650"/>
            <a:r>
              <a:rPr lang="en-US" altLang="en-US" sz="3000"/>
              <a:t>Dummy Variables, More than two levels</a:t>
            </a:r>
            <a:endParaRPr lang="en-US" altLang="en-US"/>
          </a:p>
        </p:txBody>
      </p:sp>
      <p:sp>
        <p:nvSpPr>
          <p:cNvPr id="578563" name="Rectangle 3">
            <a:extLst>
              <a:ext uri="{FF2B5EF4-FFF2-40B4-BE49-F238E27FC236}">
                <a16:creationId xmlns:a16="http://schemas.microsoft.com/office/drawing/2014/main" id="{72E62D6E-850A-4E7C-A907-A34844E3CC92}"/>
              </a:ext>
            </a:extLst>
          </p:cNvPr>
          <p:cNvSpPr>
            <a:spLocks noGrp="1" noChangeArrowheads="1"/>
          </p:cNvSpPr>
          <p:nvPr>
            <p:ph type="body" idx="1"/>
          </p:nvPr>
        </p:nvSpPr>
        <p:spPr/>
        <p:txBody>
          <a:bodyPr/>
          <a:lstStyle/>
          <a:p>
            <a:pPr marL="0" indent="0">
              <a:lnSpc>
                <a:spcPct val="80000"/>
              </a:lnSpc>
              <a:buNone/>
            </a:pPr>
            <a:r>
              <a:rPr lang="en-US" altLang="en-US" sz="1500" dirty="0"/>
              <a:t>For categorical variables with </a:t>
            </a:r>
            <a:r>
              <a:rPr lang="en-US" altLang="en-US" sz="1500" i="1" dirty="0"/>
              <a:t>k </a:t>
            </a:r>
            <a:r>
              <a:rPr lang="en-US" altLang="en-US" sz="1500" dirty="0"/>
              <a:t>categories, use </a:t>
            </a:r>
            <a:r>
              <a:rPr lang="en-US" altLang="en-US" sz="1500" i="1" dirty="0"/>
              <a:t>k</a:t>
            </a:r>
            <a:r>
              <a:rPr lang="en-US" altLang="en-US" sz="1500" dirty="0"/>
              <a:t>–1 dummy variables </a:t>
            </a:r>
          </a:p>
          <a:p>
            <a:pPr marL="0" indent="0">
              <a:lnSpc>
                <a:spcPct val="80000"/>
              </a:lnSpc>
              <a:buNone/>
            </a:pPr>
            <a:r>
              <a:rPr lang="en-US" altLang="en-US" sz="1500" dirty="0"/>
              <a:t>SMOKE2 has three levels, initially coded </a:t>
            </a:r>
          </a:p>
          <a:p>
            <a:pPr marL="0" indent="0">
              <a:lnSpc>
                <a:spcPct val="80000"/>
              </a:lnSpc>
              <a:buNone/>
            </a:pPr>
            <a:r>
              <a:rPr lang="en-US" altLang="en-US" sz="1500" dirty="0"/>
              <a:t>0 = non-smoker </a:t>
            </a:r>
          </a:p>
          <a:p>
            <a:pPr marL="0" indent="0">
              <a:lnSpc>
                <a:spcPct val="80000"/>
              </a:lnSpc>
              <a:buNone/>
            </a:pPr>
            <a:r>
              <a:rPr lang="en-US" altLang="en-US" sz="1500" dirty="0"/>
              <a:t>1 = former smoker</a:t>
            </a:r>
          </a:p>
          <a:p>
            <a:pPr marL="0" indent="0">
              <a:lnSpc>
                <a:spcPct val="80000"/>
              </a:lnSpc>
              <a:buNone/>
            </a:pPr>
            <a:r>
              <a:rPr lang="en-US" altLang="en-US" sz="1500" dirty="0"/>
              <a:t>2 = current smoker</a:t>
            </a:r>
          </a:p>
          <a:p>
            <a:pPr marL="0" indent="0">
              <a:lnSpc>
                <a:spcPct val="80000"/>
              </a:lnSpc>
              <a:buNone/>
            </a:pPr>
            <a:r>
              <a:rPr lang="en-US" altLang="en-US" sz="1500" dirty="0"/>
              <a:t>Use </a:t>
            </a:r>
            <a:r>
              <a:rPr lang="en-US" altLang="en-US" sz="1500" i="1" dirty="0"/>
              <a:t>k</a:t>
            </a:r>
            <a:r>
              <a:rPr lang="en-US" altLang="en-US" sz="1500" dirty="0"/>
              <a:t> – 1 = 3 – 1 = 2 dummy variables to code this information like this:</a:t>
            </a:r>
          </a:p>
        </p:txBody>
      </p:sp>
      <p:sp>
        <p:nvSpPr>
          <p:cNvPr id="7" name="Slide Number Placeholder 5">
            <a:extLst>
              <a:ext uri="{FF2B5EF4-FFF2-40B4-BE49-F238E27FC236}">
                <a16:creationId xmlns:a16="http://schemas.microsoft.com/office/drawing/2014/main" id="{68744639-7295-4DD4-8B22-48BB628F52EB}"/>
              </a:ext>
            </a:extLst>
          </p:cNvPr>
          <p:cNvSpPr>
            <a:spLocks noGrp="1"/>
          </p:cNvSpPr>
          <p:nvPr>
            <p:ph type="sldNum" idx="12"/>
          </p:nvPr>
        </p:nvSpPr>
        <p:spPr/>
        <p:txBody>
          <a:bodyPr/>
          <a:lstStyle/>
          <a:p>
            <a:fld id="{081FFDB8-64D8-492E-87B6-B41116B768D4}" type="slidenum">
              <a:rPr lang="en-US" altLang="en-US"/>
              <a:pPr/>
              <a:t>7</a:t>
            </a:fld>
            <a:endParaRPr lang="en-US" altLang="en-US"/>
          </a:p>
        </p:txBody>
      </p:sp>
      <p:pic>
        <p:nvPicPr>
          <p:cNvPr id="578566" name="Picture 6">
            <a:extLst>
              <a:ext uri="{FF2B5EF4-FFF2-40B4-BE49-F238E27FC236}">
                <a16:creationId xmlns:a16="http://schemas.microsoft.com/office/drawing/2014/main" id="{D9DC6D62-4F11-4DCC-A3BA-D9DA78BDB63D}"/>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949648" y="3336609"/>
            <a:ext cx="5244704" cy="11727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78563">
                                            <p:txEl>
                                              <p:pRg st="0" end="0"/>
                                            </p:txEl>
                                          </p:spTgt>
                                        </p:tgtEl>
                                        <p:attrNameLst>
                                          <p:attrName>style.visibility</p:attrName>
                                        </p:attrNameLst>
                                      </p:cBhvr>
                                      <p:to>
                                        <p:strVal val="visible"/>
                                      </p:to>
                                    </p:set>
                                    <p:animEffect transition="in" filter="fade">
                                      <p:cBhvr>
                                        <p:cTn id="7" dur="1000"/>
                                        <p:tgtEl>
                                          <p:spTgt spid="578563">
                                            <p:txEl>
                                              <p:pRg st="0" end="0"/>
                                            </p:txEl>
                                          </p:spTgt>
                                        </p:tgtEl>
                                      </p:cBhvr>
                                    </p:animEffect>
                                    <p:anim calcmode="lin" valueType="num">
                                      <p:cBhvr>
                                        <p:cTn id="8" dur="1000" fill="hold"/>
                                        <p:tgtEl>
                                          <p:spTgt spid="57856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57856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578563">
                                            <p:txEl>
                                              <p:pRg st="1" end="1"/>
                                            </p:txEl>
                                          </p:spTgt>
                                        </p:tgtEl>
                                        <p:attrNameLst>
                                          <p:attrName>style.visibility</p:attrName>
                                        </p:attrNameLst>
                                      </p:cBhvr>
                                      <p:to>
                                        <p:strVal val="visible"/>
                                      </p:to>
                                    </p:set>
                                    <p:animEffect transition="in" filter="fade">
                                      <p:cBhvr>
                                        <p:cTn id="14" dur="1000"/>
                                        <p:tgtEl>
                                          <p:spTgt spid="578563">
                                            <p:txEl>
                                              <p:pRg st="1" end="1"/>
                                            </p:txEl>
                                          </p:spTgt>
                                        </p:tgtEl>
                                      </p:cBhvr>
                                    </p:animEffect>
                                    <p:anim calcmode="lin" valueType="num">
                                      <p:cBhvr>
                                        <p:cTn id="15" dur="1000" fill="hold"/>
                                        <p:tgtEl>
                                          <p:spTgt spid="57856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57856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578563">
                                            <p:txEl>
                                              <p:pRg st="2" end="2"/>
                                            </p:txEl>
                                          </p:spTgt>
                                        </p:tgtEl>
                                        <p:attrNameLst>
                                          <p:attrName>style.visibility</p:attrName>
                                        </p:attrNameLst>
                                      </p:cBhvr>
                                      <p:to>
                                        <p:strVal val="visible"/>
                                      </p:to>
                                    </p:set>
                                    <p:animEffect transition="in" filter="fade">
                                      <p:cBhvr>
                                        <p:cTn id="21" dur="1000"/>
                                        <p:tgtEl>
                                          <p:spTgt spid="578563">
                                            <p:txEl>
                                              <p:pRg st="2" end="2"/>
                                            </p:txEl>
                                          </p:spTgt>
                                        </p:tgtEl>
                                      </p:cBhvr>
                                    </p:animEffect>
                                    <p:anim calcmode="lin" valueType="num">
                                      <p:cBhvr>
                                        <p:cTn id="22" dur="1000" fill="hold"/>
                                        <p:tgtEl>
                                          <p:spTgt spid="57856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57856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nodeType="clickPar">
                      <p:stCondLst>
                        <p:cond delay="indefinite"/>
                      </p:stCondLst>
                      <p:childTnLst>
                        <p:par>
                          <p:cTn id="25" fill="hold" nodeType="withGroup">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578563">
                                            <p:txEl>
                                              <p:pRg st="3" end="3"/>
                                            </p:txEl>
                                          </p:spTgt>
                                        </p:tgtEl>
                                        <p:attrNameLst>
                                          <p:attrName>style.visibility</p:attrName>
                                        </p:attrNameLst>
                                      </p:cBhvr>
                                      <p:to>
                                        <p:strVal val="visible"/>
                                      </p:to>
                                    </p:set>
                                    <p:animEffect transition="in" filter="fade">
                                      <p:cBhvr>
                                        <p:cTn id="28" dur="1000"/>
                                        <p:tgtEl>
                                          <p:spTgt spid="578563">
                                            <p:txEl>
                                              <p:pRg st="3" end="3"/>
                                            </p:txEl>
                                          </p:spTgt>
                                        </p:tgtEl>
                                      </p:cBhvr>
                                    </p:animEffect>
                                    <p:anim calcmode="lin" valueType="num">
                                      <p:cBhvr>
                                        <p:cTn id="29" dur="1000" fill="hold"/>
                                        <p:tgtEl>
                                          <p:spTgt spid="57856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57856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nodeType="clickPar">
                      <p:stCondLst>
                        <p:cond delay="indefinite"/>
                      </p:stCondLst>
                      <p:childTnLst>
                        <p:par>
                          <p:cTn id="32" fill="hold" nodeType="withGroup">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578563">
                                            <p:txEl>
                                              <p:pRg st="4" end="4"/>
                                            </p:txEl>
                                          </p:spTgt>
                                        </p:tgtEl>
                                        <p:attrNameLst>
                                          <p:attrName>style.visibility</p:attrName>
                                        </p:attrNameLst>
                                      </p:cBhvr>
                                      <p:to>
                                        <p:strVal val="visible"/>
                                      </p:to>
                                    </p:set>
                                    <p:animEffect transition="in" filter="fade">
                                      <p:cBhvr>
                                        <p:cTn id="35" dur="1000"/>
                                        <p:tgtEl>
                                          <p:spTgt spid="578563">
                                            <p:txEl>
                                              <p:pRg st="4" end="4"/>
                                            </p:txEl>
                                          </p:spTgt>
                                        </p:tgtEl>
                                      </p:cBhvr>
                                    </p:animEffect>
                                    <p:anim calcmode="lin" valueType="num">
                                      <p:cBhvr>
                                        <p:cTn id="36" dur="1000" fill="hold"/>
                                        <p:tgtEl>
                                          <p:spTgt spid="57856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57856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nodeType="clickPar">
                      <p:stCondLst>
                        <p:cond delay="indefinite"/>
                      </p:stCondLst>
                      <p:childTnLst>
                        <p:par>
                          <p:cTn id="39" fill="hold" nodeType="withGroup">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578563">
                                            <p:txEl>
                                              <p:pRg st="5" end="5"/>
                                            </p:txEl>
                                          </p:spTgt>
                                        </p:tgtEl>
                                        <p:attrNameLst>
                                          <p:attrName>style.visibility</p:attrName>
                                        </p:attrNameLst>
                                      </p:cBhvr>
                                      <p:to>
                                        <p:strVal val="visible"/>
                                      </p:to>
                                    </p:set>
                                    <p:animEffect transition="in" filter="fade">
                                      <p:cBhvr>
                                        <p:cTn id="42" dur="1000"/>
                                        <p:tgtEl>
                                          <p:spTgt spid="578563">
                                            <p:txEl>
                                              <p:pRg st="5" end="5"/>
                                            </p:txEl>
                                          </p:spTgt>
                                        </p:tgtEl>
                                      </p:cBhvr>
                                    </p:animEffect>
                                    <p:anim calcmode="lin" valueType="num">
                                      <p:cBhvr>
                                        <p:cTn id="43" dur="1000" fill="hold"/>
                                        <p:tgtEl>
                                          <p:spTgt spid="578563">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57856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3" presetClass="entr" presetSubtype="10" fill="hold" nodeType="clickEffect">
                                  <p:stCondLst>
                                    <p:cond delay="0"/>
                                  </p:stCondLst>
                                  <p:childTnLst>
                                    <p:set>
                                      <p:cBhvr>
                                        <p:cTn id="48" dur="1" fill="hold">
                                          <p:stCondLst>
                                            <p:cond delay="0"/>
                                          </p:stCondLst>
                                        </p:cTn>
                                        <p:tgtEl>
                                          <p:spTgt spid="578566"/>
                                        </p:tgtEl>
                                        <p:attrNameLst>
                                          <p:attrName>style.visibility</p:attrName>
                                        </p:attrNameLst>
                                      </p:cBhvr>
                                      <p:to>
                                        <p:strVal val="visible"/>
                                      </p:to>
                                    </p:set>
                                    <p:animEffect transition="in" filter="blinds(horizontal)">
                                      <p:cBhvr>
                                        <p:cTn id="49" dur="500"/>
                                        <p:tgtEl>
                                          <p:spTgt spid="5785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856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25"/>
        <p:cNvGrpSpPr/>
        <p:nvPr/>
      </p:nvGrpSpPr>
      <p:grpSpPr>
        <a:xfrm>
          <a:off x="0" y="0"/>
          <a:ext cx="0" cy="0"/>
          <a:chOff x="0" y="0"/>
          <a:chExt cx="0" cy="0"/>
        </a:xfrm>
      </p:grpSpPr>
      <p:sp>
        <p:nvSpPr>
          <p:cNvPr id="626" name="Google Shape;626;p30"/>
          <p:cNvSpPr txBox="1">
            <a:spLocks noGrp="1"/>
          </p:cNvSpPr>
          <p:nvPr>
            <p:ph type="title"/>
          </p:nvPr>
        </p:nvSpPr>
        <p:spPr>
          <a:xfrm>
            <a:off x="1047750" y="100725"/>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IMPORTANT CONCEPTS</a:t>
            </a:r>
            <a:endParaRPr dirty="0"/>
          </a:p>
        </p:txBody>
      </p:sp>
      <p:sp>
        <p:nvSpPr>
          <p:cNvPr id="627" name="Google Shape;627;p30"/>
          <p:cNvSpPr txBox="1">
            <a:spLocks noGrp="1"/>
          </p:cNvSpPr>
          <p:nvPr>
            <p:ph type="body" idx="1"/>
          </p:nvPr>
        </p:nvSpPr>
        <p:spPr>
          <a:xfrm>
            <a:off x="1083975" y="1009650"/>
            <a:ext cx="2227800" cy="1305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sz="1100" b="1" dirty="0"/>
              <a:t>Cook’s Distance</a:t>
            </a:r>
          </a:p>
          <a:p>
            <a:pPr marL="0" lvl="0" indent="0" algn="l" rtl="0">
              <a:spcBef>
                <a:spcPts val="600"/>
              </a:spcBef>
              <a:spcAft>
                <a:spcPts val="0"/>
              </a:spcAft>
              <a:buNone/>
            </a:pPr>
            <a:r>
              <a:rPr lang="en-US" sz="1100" dirty="0"/>
              <a:t>Cook's distance or Cook's D is a commonly used estimate of the influence of a data point</a:t>
            </a:r>
          </a:p>
        </p:txBody>
      </p:sp>
      <p:sp>
        <p:nvSpPr>
          <p:cNvPr id="628" name="Google Shape;628;p30"/>
          <p:cNvSpPr txBox="1">
            <a:spLocks noGrp="1"/>
          </p:cNvSpPr>
          <p:nvPr>
            <p:ph type="body" idx="2"/>
          </p:nvPr>
        </p:nvSpPr>
        <p:spPr>
          <a:xfrm>
            <a:off x="3845087" y="1009650"/>
            <a:ext cx="2227800" cy="1305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sz="1100" b="1" dirty="0"/>
              <a:t>Standard Error</a:t>
            </a:r>
            <a:endParaRPr sz="1100" b="1" dirty="0"/>
          </a:p>
          <a:p>
            <a:pPr marL="0" lvl="0" indent="0" algn="l" rtl="0">
              <a:spcBef>
                <a:spcPts val="600"/>
              </a:spcBef>
              <a:spcAft>
                <a:spcPts val="0"/>
              </a:spcAft>
              <a:buNone/>
            </a:pPr>
            <a:r>
              <a:rPr lang="en-US" sz="1100" dirty="0"/>
              <a:t>Standard Error represents the average distance that the observed values fall from the regression line.</a:t>
            </a:r>
          </a:p>
        </p:txBody>
      </p:sp>
      <mc:AlternateContent xmlns:mc="http://schemas.openxmlformats.org/markup-compatibility/2006">
        <mc:Choice xmlns:a14="http://schemas.microsoft.com/office/drawing/2010/main" Requires="a14">
          <p:sp>
            <p:nvSpPr>
              <p:cNvPr id="629" name="Google Shape;629;p30"/>
              <p:cNvSpPr txBox="1">
                <a:spLocks noGrp="1"/>
              </p:cNvSpPr>
              <p:nvPr>
                <p:ph type="body" idx="3"/>
              </p:nvPr>
            </p:nvSpPr>
            <p:spPr>
              <a:xfrm>
                <a:off x="6606198" y="1009650"/>
                <a:ext cx="2227800" cy="1305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sz="1100" b="1" dirty="0"/>
                  <a:t>Residual Standard Error</a:t>
                </a:r>
              </a:p>
              <a:p>
                <a:pPr marL="0" lvl="0" indent="0">
                  <a:buNone/>
                </a:pPr>
                <a14:m>
                  <m:oMathPara xmlns:m="http://schemas.openxmlformats.org/officeDocument/2006/math">
                    <m:oMathParaPr>
                      <m:jc m:val="centerGroup"/>
                    </m:oMathParaPr>
                    <m:oMath xmlns:m="http://schemas.openxmlformats.org/officeDocument/2006/math">
                      <m:rad>
                        <m:radPr>
                          <m:degHide m:val="on"/>
                          <m:ctrlPr>
                            <a:rPr lang="en-US" sz="1100" b="0" i="1" smtClean="0">
                              <a:latin typeface="Cambria Math" panose="02040503050406030204" pitchFamily="18" charset="0"/>
                            </a:rPr>
                          </m:ctrlPr>
                        </m:radPr>
                        <m:deg/>
                        <m:e>
                          <m:f>
                            <m:fPr>
                              <m:ctrlPr>
                                <a:rPr lang="en-US" sz="1100" i="1">
                                  <a:latin typeface="Cambria Math" panose="02040503050406030204" pitchFamily="18" charset="0"/>
                                </a:rPr>
                              </m:ctrlPr>
                            </m:fPr>
                            <m:num>
                              <m:r>
                                <a:rPr lang="en-US" sz="1100" b="0" i="1" smtClean="0">
                                  <a:latin typeface="Cambria Math" panose="02040503050406030204" pitchFamily="18" charset="0"/>
                                </a:rPr>
                                <m:t>𝑆𝑆𝐸</m:t>
                              </m:r>
                            </m:num>
                            <m:den>
                              <m:r>
                                <a:rPr lang="en-US" sz="1100" b="0" i="1" smtClean="0">
                                  <a:latin typeface="Cambria Math" panose="02040503050406030204" pitchFamily="18" charset="0"/>
                                </a:rPr>
                                <m:t>𝑛</m:t>
                              </m:r>
                              <m:r>
                                <a:rPr lang="en-US" sz="1100" b="0" i="1" smtClean="0">
                                  <a:latin typeface="Cambria Math" panose="02040503050406030204" pitchFamily="18" charset="0"/>
                                </a:rPr>
                                <m:t>−(</m:t>
                              </m:r>
                              <m:r>
                                <a:rPr lang="en-US" sz="1100" b="0" i="1" smtClean="0">
                                  <a:latin typeface="Cambria Math" panose="02040503050406030204" pitchFamily="18" charset="0"/>
                                </a:rPr>
                                <m:t>𝐾</m:t>
                              </m:r>
                              <m:r>
                                <a:rPr lang="en-US" sz="1100" b="0" i="1" smtClean="0">
                                  <a:latin typeface="Cambria Math" panose="02040503050406030204" pitchFamily="18" charset="0"/>
                                </a:rPr>
                                <m:t>+1)</m:t>
                              </m:r>
                            </m:den>
                          </m:f>
                        </m:e>
                      </m:rad>
                    </m:oMath>
                  </m:oMathPara>
                </a14:m>
                <a:endParaRPr sz="1100" dirty="0"/>
              </a:p>
            </p:txBody>
          </p:sp>
        </mc:Choice>
        <mc:Fallback>
          <p:sp>
            <p:nvSpPr>
              <p:cNvPr id="629" name="Google Shape;629;p30"/>
              <p:cNvSpPr txBox="1">
                <a:spLocks noGrp="1" noRot="1" noChangeAspect="1" noMove="1" noResize="1" noEditPoints="1" noAdjustHandles="1" noChangeArrowheads="1" noChangeShapeType="1" noTextEdit="1"/>
              </p:cNvSpPr>
              <p:nvPr>
                <p:ph type="body" idx="3"/>
              </p:nvPr>
            </p:nvSpPr>
            <p:spPr>
              <a:xfrm>
                <a:off x="6606198" y="1009650"/>
                <a:ext cx="2227800" cy="1305000"/>
              </a:xfrm>
              <a:prstGeom prst="rect">
                <a:avLst/>
              </a:prstGeom>
              <a:blipFill>
                <a:blip r:embed="rId3"/>
                <a:stretch>
                  <a:fillRect/>
                </a:stretch>
              </a:blipFill>
            </p:spPr>
            <p:txBody>
              <a:bodyPr/>
              <a:lstStyle/>
              <a:p>
                <a:r>
                  <a:rPr lang="en-IN">
                    <a:noFill/>
                  </a:rPr>
                  <a:t> </a:t>
                </a:r>
              </a:p>
            </p:txBody>
          </p:sp>
        </mc:Fallback>
      </mc:AlternateContent>
      <p:sp>
        <p:nvSpPr>
          <p:cNvPr id="630" name="Google Shape;630;p30"/>
          <p:cNvSpPr txBox="1">
            <a:spLocks noGrp="1"/>
          </p:cNvSpPr>
          <p:nvPr>
            <p:ph type="body" idx="1"/>
          </p:nvPr>
        </p:nvSpPr>
        <p:spPr>
          <a:xfrm>
            <a:off x="1083974" y="2895600"/>
            <a:ext cx="2416365" cy="1754372"/>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sz="1100" b="1" dirty="0"/>
              <a:t>Leverage</a:t>
            </a:r>
          </a:p>
          <a:p>
            <a:pPr marL="0" indent="0">
              <a:buNone/>
            </a:pPr>
            <a:r>
              <a:rPr lang="en-US" sz="1100" dirty="0"/>
              <a:t>Leverage is a measure of how far away the independent variable values of an observation are from those of the other observations. High-leverage points, if any, are outliers with respect to the independent variables.</a:t>
            </a:r>
            <a:endParaRPr sz="1100" dirty="0"/>
          </a:p>
        </p:txBody>
      </p:sp>
      <mc:AlternateContent xmlns:mc="http://schemas.openxmlformats.org/markup-compatibility/2006">
        <mc:Choice xmlns:a14="http://schemas.microsoft.com/office/drawing/2010/main" Requires="a14">
          <p:sp>
            <p:nvSpPr>
              <p:cNvPr id="631" name="Google Shape;631;p30"/>
              <p:cNvSpPr txBox="1">
                <a:spLocks noGrp="1"/>
              </p:cNvSpPr>
              <p:nvPr>
                <p:ph type="body" idx="2"/>
              </p:nvPr>
            </p:nvSpPr>
            <p:spPr>
              <a:xfrm>
                <a:off x="3845087" y="2895600"/>
                <a:ext cx="2227800" cy="1305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sz="1100" b="1" dirty="0"/>
                  <a:t>R</a:t>
                </a:r>
                <a:r>
                  <a:rPr lang="en-US" sz="1100" b="1" baseline="30000" dirty="0"/>
                  <a:t>2</a:t>
                </a:r>
              </a:p>
              <a:p>
                <a:pPr marL="0" lvl="0" indent="0">
                  <a:buNone/>
                </a:pPr>
                <a14:m>
                  <m:oMathPara xmlns:m="http://schemas.openxmlformats.org/officeDocument/2006/math">
                    <m:oMathParaPr>
                      <m:jc m:val="centerGroup"/>
                    </m:oMathParaPr>
                    <m:oMath xmlns:m="http://schemas.openxmlformats.org/officeDocument/2006/math">
                      <m:sSup>
                        <m:sSupPr>
                          <m:ctrlPr>
                            <a:rPr lang="en-US" sz="1100" b="0" i="1" smtClean="0">
                              <a:latin typeface="Cambria Math" panose="02040503050406030204" pitchFamily="18" charset="0"/>
                            </a:rPr>
                          </m:ctrlPr>
                        </m:sSupPr>
                        <m:e>
                          <m:r>
                            <a:rPr lang="en-US" sz="1100" b="0" i="1" smtClean="0">
                              <a:latin typeface="Cambria Math" panose="02040503050406030204" pitchFamily="18" charset="0"/>
                            </a:rPr>
                            <m:t>𝑅</m:t>
                          </m:r>
                        </m:e>
                        <m:sup>
                          <m:r>
                            <a:rPr lang="en-US" sz="1100" b="0" i="1" smtClean="0">
                              <a:latin typeface="Cambria Math" panose="02040503050406030204" pitchFamily="18" charset="0"/>
                            </a:rPr>
                            <m:t>2</m:t>
                          </m:r>
                        </m:sup>
                      </m:sSup>
                      <m:r>
                        <a:rPr lang="en-US" sz="1100" b="0" i="1" smtClean="0">
                          <a:latin typeface="Cambria Math" panose="02040503050406030204" pitchFamily="18" charset="0"/>
                        </a:rPr>
                        <m:t>=1−</m:t>
                      </m:r>
                      <m:f>
                        <m:fPr>
                          <m:ctrlPr>
                            <a:rPr lang="en-US" sz="1100" b="0" i="1" smtClean="0">
                              <a:latin typeface="Cambria Math" panose="02040503050406030204" pitchFamily="18" charset="0"/>
                            </a:rPr>
                          </m:ctrlPr>
                        </m:fPr>
                        <m:num>
                          <m:r>
                            <a:rPr lang="en-US" sz="1100" b="0" i="1" smtClean="0">
                              <a:latin typeface="Cambria Math" panose="02040503050406030204" pitchFamily="18" charset="0"/>
                            </a:rPr>
                            <m:t>𝑆𝑆𝐸</m:t>
                          </m:r>
                        </m:num>
                        <m:den>
                          <m:r>
                            <a:rPr lang="en-US" sz="1100" i="1">
                              <a:latin typeface="Cambria Math" panose="02040503050406030204" pitchFamily="18" charset="0"/>
                            </a:rPr>
                            <m:t>𝑆</m:t>
                          </m:r>
                          <m:sSub>
                            <m:sSubPr>
                              <m:ctrlPr>
                                <a:rPr lang="en-US" sz="1100" i="1">
                                  <a:latin typeface="Cambria Math" panose="02040503050406030204" pitchFamily="18" charset="0"/>
                                </a:rPr>
                              </m:ctrlPr>
                            </m:sSubPr>
                            <m:e>
                              <m:r>
                                <a:rPr lang="en-US" sz="1100" i="1">
                                  <a:latin typeface="Cambria Math" panose="02040503050406030204" pitchFamily="18" charset="0"/>
                                </a:rPr>
                                <m:t>𝑆</m:t>
                              </m:r>
                            </m:e>
                            <m:sub>
                              <m:r>
                                <a:rPr lang="en-US" sz="1100" i="1">
                                  <a:latin typeface="Cambria Math" panose="02040503050406030204" pitchFamily="18" charset="0"/>
                                </a:rPr>
                                <m:t>𝑦𝑦</m:t>
                              </m:r>
                            </m:sub>
                          </m:sSub>
                        </m:den>
                      </m:f>
                    </m:oMath>
                  </m:oMathPara>
                </a14:m>
                <a:endParaRPr lang="en-US" sz="1100" b="1" baseline="30000" dirty="0"/>
              </a:p>
            </p:txBody>
          </p:sp>
        </mc:Choice>
        <mc:Fallback>
          <p:sp>
            <p:nvSpPr>
              <p:cNvPr id="631" name="Google Shape;631;p30"/>
              <p:cNvSpPr txBox="1">
                <a:spLocks noGrp="1" noRot="1" noChangeAspect="1" noMove="1" noResize="1" noEditPoints="1" noAdjustHandles="1" noChangeArrowheads="1" noChangeShapeType="1" noTextEdit="1"/>
              </p:cNvSpPr>
              <p:nvPr>
                <p:ph type="body" idx="2"/>
              </p:nvPr>
            </p:nvSpPr>
            <p:spPr>
              <a:xfrm>
                <a:off x="3845087" y="2895600"/>
                <a:ext cx="2227800" cy="1305000"/>
              </a:xfrm>
              <a:prstGeom prst="rect">
                <a:avLst/>
              </a:prstGeom>
              <a:blipFill>
                <a:blip r:embed="rId4"/>
                <a:stretch>
                  <a:fillRect/>
                </a:stretch>
              </a:blipFill>
            </p:spPr>
            <p:txBody>
              <a:bodyPr/>
              <a:lstStyle/>
              <a:p>
                <a:r>
                  <a:rPr lang="en-IN">
                    <a:noFill/>
                  </a:rPr>
                  <a:t> </a:t>
                </a:r>
              </a:p>
            </p:txBody>
          </p:sp>
        </mc:Fallback>
      </mc:AlternateContent>
      <mc:AlternateContent xmlns:mc="http://schemas.openxmlformats.org/markup-compatibility/2006">
        <mc:Choice xmlns:a14="http://schemas.microsoft.com/office/drawing/2010/main" Requires="a14">
          <p:sp>
            <p:nvSpPr>
              <p:cNvPr id="632" name="Google Shape;632;p30"/>
              <p:cNvSpPr txBox="1">
                <a:spLocks noGrp="1"/>
              </p:cNvSpPr>
              <p:nvPr>
                <p:ph type="body" idx="3"/>
              </p:nvPr>
            </p:nvSpPr>
            <p:spPr>
              <a:xfrm>
                <a:off x="6606198" y="2895600"/>
                <a:ext cx="2227800" cy="1305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sz="1100" b="1" dirty="0"/>
                  <a:t>Adjusted R</a:t>
                </a:r>
                <a:r>
                  <a:rPr lang="en-US" sz="1100" b="1" baseline="30000" dirty="0"/>
                  <a:t>2</a:t>
                </a:r>
                <a:endParaRPr lang="en-US" sz="1100" b="1" dirty="0"/>
              </a:p>
              <a:p>
                <a:pPr marL="0" lvl="0" indent="0" algn="l" rtl="0">
                  <a:spcBef>
                    <a:spcPts val="600"/>
                  </a:spcBef>
                  <a:spcAft>
                    <a:spcPts val="0"/>
                  </a:spcAft>
                  <a:buNone/>
                </a:pPr>
                <a14:m>
                  <m:oMathPara xmlns:m="http://schemas.openxmlformats.org/officeDocument/2006/math">
                    <m:oMathParaPr>
                      <m:jc m:val="centerGroup"/>
                    </m:oMathParaPr>
                    <m:oMath xmlns:m="http://schemas.openxmlformats.org/officeDocument/2006/math">
                      <m:sSup>
                        <m:sSupPr>
                          <m:ctrlPr>
                            <a:rPr lang="en-US" sz="1100" i="1" dirty="0" smtClean="0">
                              <a:latin typeface="Cambria Math" panose="02040503050406030204" pitchFamily="18" charset="0"/>
                            </a:rPr>
                          </m:ctrlPr>
                        </m:sSupPr>
                        <m:e>
                          <m:acc>
                            <m:accPr>
                              <m:chr m:val="̅"/>
                              <m:ctrlPr>
                                <a:rPr lang="en-US" sz="1100" i="1" smtClean="0">
                                  <a:latin typeface="Cambria Math" panose="02040503050406030204" pitchFamily="18" charset="0"/>
                                </a:rPr>
                              </m:ctrlPr>
                            </m:accPr>
                            <m:e>
                              <m:r>
                                <a:rPr lang="en-US" sz="1100" b="0" i="1" smtClean="0">
                                  <a:latin typeface="Cambria Math" panose="02040503050406030204" pitchFamily="18" charset="0"/>
                                </a:rPr>
                                <m:t>𝑅</m:t>
                              </m:r>
                            </m:e>
                          </m:acc>
                        </m:e>
                        <m:sup>
                          <m:r>
                            <a:rPr lang="en-US" sz="1100" b="0" i="1" dirty="0" smtClean="0">
                              <a:latin typeface="Cambria Math" panose="02040503050406030204" pitchFamily="18" charset="0"/>
                            </a:rPr>
                            <m:t>2</m:t>
                          </m:r>
                        </m:sup>
                      </m:sSup>
                      <m:r>
                        <a:rPr lang="en-US" sz="1100" b="0" i="1" dirty="0" smtClean="0">
                          <a:latin typeface="Cambria Math" panose="02040503050406030204" pitchFamily="18" charset="0"/>
                        </a:rPr>
                        <m:t>=1−</m:t>
                      </m:r>
                      <m:f>
                        <m:fPr>
                          <m:ctrlPr>
                            <a:rPr lang="en-US" sz="1100" b="0" i="1" dirty="0" smtClean="0">
                              <a:latin typeface="Cambria Math" panose="02040503050406030204" pitchFamily="18" charset="0"/>
                            </a:rPr>
                          </m:ctrlPr>
                        </m:fPr>
                        <m:num>
                          <m:r>
                            <a:rPr lang="en-US" sz="1100" b="0" i="1" dirty="0" smtClean="0">
                              <a:latin typeface="Cambria Math" panose="02040503050406030204" pitchFamily="18" charset="0"/>
                            </a:rPr>
                            <m:t>𝑛</m:t>
                          </m:r>
                          <m:r>
                            <a:rPr lang="en-US" sz="1100" b="0" i="1" dirty="0" smtClean="0">
                              <a:latin typeface="Cambria Math" panose="02040503050406030204" pitchFamily="18" charset="0"/>
                            </a:rPr>
                            <m:t>−1</m:t>
                          </m:r>
                        </m:num>
                        <m:den>
                          <m:r>
                            <a:rPr lang="en-US" sz="1100" b="0" i="1" dirty="0" smtClean="0">
                              <a:latin typeface="Cambria Math" panose="02040503050406030204" pitchFamily="18" charset="0"/>
                            </a:rPr>
                            <m:t>𝑛</m:t>
                          </m:r>
                          <m:r>
                            <a:rPr lang="en-US" sz="1100" b="0" i="1" dirty="0" smtClean="0">
                              <a:latin typeface="Cambria Math" panose="02040503050406030204" pitchFamily="18" charset="0"/>
                            </a:rPr>
                            <m:t>−</m:t>
                          </m:r>
                          <m:d>
                            <m:dPr>
                              <m:ctrlPr>
                                <a:rPr lang="en-US" sz="1100" b="0" i="1" dirty="0" smtClean="0">
                                  <a:latin typeface="Cambria Math" panose="02040503050406030204" pitchFamily="18" charset="0"/>
                                </a:rPr>
                              </m:ctrlPr>
                            </m:dPr>
                            <m:e>
                              <m:r>
                                <a:rPr lang="en-US" sz="1100" b="0" i="1" dirty="0" smtClean="0">
                                  <a:latin typeface="Cambria Math" panose="02040503050406030204" pitchFamily="18" charset="0"/>
                                </a:rPr>
                                <m:t>𝐾</m:t>
                              </m:r>
                              <m:r>
                                <a:rPr lang="en-US" sz="1100" b="0" i="1" dirty="0" smtClean="0">
                                  <a:latin typeface="Cambria Math" panose="02040503050406030204" pitchFamily="18" charset="0"/>
                                </a:rPr>
                                <m:t>+1</m:t>
                              </m:r>
                            </m:e>
                          </m:d>
                        </m:den>
                      </m:f>
                      <m:r>
                        <a:rPr lang="en-US" sz="1100" b="0" i="1" dirty="0" smtClean="0">
                          <a:latin typeface="Cambria Math" panose="02040503050406030204" pitchFamily="18" charset="0"/>
                        </a:rPr>
                        <m:t>(1−</m:t>
                      </m:r>
                      <m:sSup>
                        <m:sSupPr>
                          <m:ctrlPr>
                            <a:rPr lang="en-US" sz="1100" b="0" i="1" dirty="0" smtClean="0">
                              <a:latin typeface="Cambria Math" panose="02040503050406030204" pitchFamily="18" charset="0"/>
                            </a:rPr>
                          </m:ctrlPr>
                        </m:sSupPr>
                        <m:e>
                          <m:r>
                            <a:rPr lang="en-US" sz="1100" b="0" i="1" dirty="0" smtClean="0">
                              <a:latin typeface="Cambria Math" panose="02040503050406030204" pitchFamily="18" charset="0"/>
                            </a:rPr>
                            <m:t>𝑅</m:t>
                          </m:r>
                        </m:e>
                        <m:sup>
                          <m:r>
                            <a:rPr lang="en-US" sz="1100" b="0" i="1" dirty="0" smtClean="0">
                              <a:latin typeface="Cambria Math" panose="02040503050406030204" pitchFamily="18" charset="0"/>
                            </a:rPr>
                            <m:t>2</m:t>
                          </m:r>
                        </m:sup>
                      </m:sSup>
                      <m:r>
                        <a:rPr lang="en-US" sz="1100" b="0" i="1" dirty="0" smtClean="0">
                          <a:latin typeface="Cambria Math" panose="02040503050406030204" pitchFamily="18" charset="0"/>
                        </a:rPr>
                        <m:t>)</m:t>
                      </m:r>
                    </m:oMath>
                  </m:oMathPara>
                </a14:m>
                <a:endParaRPr lang="en-US" sz="1100" dirty="0"/>
              </a:p>
              <a:p>
                <a:pPr marL="0" lvl="0" indent="0" algn="l" rtl="0">
                  <a:spcBef>
                    <a:spcPts val="600"/>
                  </a:spcBef>
                  <a:spcAft>
                    <a:spcPts val="0"/>
                  </a:spcAft>
                  <a:buNone/>
                </a:pPr>
                <a:endParaRPr sz="1100" dirty="0"/>
              </a:p>
            </p:txBody>
          </p:sp>
        </mc:Choice>
        <mc:Fallback>
          <p:sp>
            <p:nvSpPr>
              <p:cNvPr id="632" name="Google Shape;632;p30"/>
              <p:cNvSpPr txBox="1">
                <a:spLocks noGrp="1" noRot="1" noChangeAspect="1" noMove="1" noResize="1" noEditPoints="1" noAdjustHandles="1" noChangeArrowheads="1" noChangeShapeType="1" noTextEdit="1"/>
              </p:cNvSpPr>
              <p:nvPr>
                <p:ph type="body" idx="3"/>
              </p:nvPr>
            </p:nvSpPr>
            <p:spPr>
              <a:xfrm>
                <a:off x="6606198" y="2895600"/>
                <a:ext cx="2227800" cy="1305000"/>
              </a:xfrm>
              <a:prstGeom prst="rect">
                <a:avLst/>
              </a:prstGeom>
              <a:blipFill>
                <a:blip r:embed="rId5"/>
                <a:stretch>
                  <a:fillRect/>
                </a:stretch>
              </a:blipFill>
            </p:spPr>
            <p:txBody>
              <a:bodyPr/>
              <a:lstStyle/>
              <a:p>
                <a:r>
                  <a:rPr lang="en-IN">
                    <a:noFill/>
                  </a:rPr>
                  <a:t> </a:t>
                </a:r>
              </a:p>
            </p:txBody>
          </p:sp>
        </mc:Fallback>
      </mc:AlternateContent>
      <p:grpSp>
        <p:nvGrpSpPr>
          <p:cNvPr id="648" name="Google Shape;648;p30"/>
          <p:cNvGrpSpPr/>
          <p:nvPr/>
        </p:nvGrpSpPr>
        <p:grpSpPr>
          <a:xfrm>
            <a:off x="6327054" y="1195790"/>
            <a:ext cx="279141" cy="455052"/>
            <a:chOff x="6730350" y="2315900"/>
            <a:chExt cx="257700" cy="420100"/>
          </a:xfrm>
        </p:grpSpPr>
        <p:sp>
          <p:nvSpPr>
            <p:cNvPr id="649" name="Google Shape;649;p30"/>
            <p:cNvSpPr/>
            <p:nvPr/>
          </p:nvSpPr>
          <p:spPr>
            <a:xfrm>
              <a:off x="6807900" y="2671250"/>
              <a:ext cx="102600" cy="22625"/>
            </a:xfrm>
            <a:custGeom>
              <a:avLst/>
              <a:gdLst/>
              <a:ahLst/>
              <a:cxnLst/>
              <a:rect l="l" t="t" r="r" b="b"/>
              <a:pathLst>
                <a:path w="4104" h="905" extrusionOk="0">
                  <a:moveTo>
                    <a:pt x="1" y="1"/>
                  </a:moveTo>
                  <a:lnTo>
                    <a:pt x="1" y="905"/>
                  </a:lnTo>
                  <a:lnTo>
                    <a:pt x="4104" y="905"/>
                  </a:lnTo>
                  <a:lnTo>
                    <a:pt x="410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0" name="Google Shape;650;p30"/>
            <p:cNvSpPr/>
            <p:nvPr/>
          </p:nvSpPr>
          <p:spPr>
            <a:xfrm>
              <a:off x="6807900" y="2636450"/>
              <a:ext cx="102600" cy="22625"/>
            </a:xfrm>
            <a:custGeom>
              <a:avLst/>
              <a:gdLst/>
              <a:ahLst/>
              <a:cxnLst/>
              <a:rect l="l" t="t" r="r" b="b"/>
              <a:pathLst>
                <a:path w="4104" h="905" extrusionOk="0">
                  <a:moveTo>
                    <a:pt x="1" y="1"/>
                  </a:moveTo>
                  <a:lnTo>
                    <a:pt x="1" y="905"/>
                  </a:lnTo>
                  <a:lnTo>
                    <a:pt x="4104" y="905"/>
                  </a:lnTo>
                  <a:lnTo>
                    <a:pt x="410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1" name="Google Shape;651;p30"/>
            <p:cNvSpPr/>
            <p:nvPr/>
          </p:nvSpPr>
          <p:spPr>
            <a:xfrm>
              <a:off x="6807900" y="2706075"/>
              <a:ext cx="102600" cy="29925"/>
            </a:xfrm>
            <a:custGeom>
              <a:avLst/>
              <a:gdLst/>
              <a:ahLst/>
              <a:cxnLst/>
              <a:rect l="l" t="t" r="r" b="b"/>
              <a:pathLst>
                <a:path w="4104" h="1197" extrusionOk="0">
                  <a:moveTo>
                    <a:pt x="1" y="0"/>
                  </a:moveTo>
                  <a:lnTo>
                    <a:pt x="1" y="171"/>
                  </a:lnTo>
                  <a:lnTo>
                    <a:pt x="25" y="318"/>
                  </a:lnTo>
                  <a:lnTo>
                    <a:pt x="98" y="464"/>
                  </a:lnTo>
                  <a:lnTo>
                    <a:pt x="196" y="586"/>
                  </a:lnTo>
                  <a:lnTo>
                    <a:pt x="343" y="660"/>
                  </a:lnTo>
                  <a:lnTo>
                    <a:pt x="1881" y="1172"/>
                  </a:lnTo>
                  <a:lnTo>
                    <a:pt x="2052" y="1197"/>
                  </a:lnTo>
                  <a:lnTo>
                    <a:pt x="2223" y="1172"/>
                  </a:lnTo>
                  <a:lnTo>
                    <a:pt x="3762" y="660"/>
                  </a:lnTo>
                  <a:lnTo>
                    <a:pt x="3908" y="586"/>
                  </a:lnTo>
                  <a:lnTo>
                    <a:pt x="4006" y="464"/>
                  </a:lnTo>
                  <a:lnTo>
                    <a:pt x="4079" y="318"/>
                  </a:lnTo>
                  <a:lnTo>
                    <a:pt x="4104" y="171"/>
                  </a:lnTo>
                  <a:lnTo>
                    <a:pt x="410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2" name="Google Shape;652;p30"/>
            <p:cNvSpPr/>
            <p:nvPr/>
          </p:nvSpPr>
          <p:spPr>
            <a:xfrm>
              <a:off x="6811575" y="2463675"/>
              <a:ext cx="95275" cy="160600"/>
            </a:xfrm>
            <a:custGeom>
              <a:avLst/>
              <a:gdLst/>
              <a:ahLst/>
              <a:cxnLst/>
              <a:rect l="l" t="t" r="r" b="b"/>
              <a:pathLst>
                <a:path w="3811" h="6424" extrusionOk="0">
                  <a:moveTo>
                    <a:pt x="1905" y="0"/>
                  </a:moveTo>
                  <a:lnTo>
                    <a:pt x="928" y="831"/>
                  </a:lnTo>
                  <a:lnTo>
                    <a:pt x="855" y="879"/>
                  </a:lnTo>
                  <a:lnTo>
                    <a:pt x="782" y="904"/>
                  </a:lnTo>
                  <a:lnTo>
                    <a:pt x="684" y="879"/>
                  </a:lnTo>
                  <a:lnTo>
                    <a:pt x="611" y="831"/>
                  </a:lnTo>
                  <a:lnTo>
                    <a:pt x="0" y="318"/>
                  </a:lnTo>
                  <a:lnTo>
                    <a:pt x="1319" y="6423"/>
                  </a:lnTo>
                  <a:lnTo>
                    <a:pt x="2491" y="6423"/>
                  </a:lnTo>
                  <a:lnTo>
                    <a:pt x="3810" y="318"/>
                  </a:lnTo>
                  <a:lnTo>
                    <a:pt x="3200" y="831"/>
                  </a:lnTo>
                  <a:lnTo>
                    <a:pt x="3126" y="879"/>
                  </a:lnTo>
                  <a:lnTo>
                    <a:pt x="3029" y="904"/>
                  </a:lnTo>
                  <a:lnTo>
                    <a:pt x="2955" y="879"/>
                  </a:lnTo>
                  <a:lnTo>
                    <a:pt x="2882" y="831"/>
                  </a:lnTo>
                  <a:lnTo>
                    <a:pt x="190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3" name="Google Shape;653;p30"/>
            <p:cNvSpPr/>
            <p:nvPr/>
          </p:nvSpPr>
          <p:spPr>
            <a:xfrm>
              <a:off x="6730350" y="2315900"/>
              <a:ext cx="257700" cy="308375"/>
            </a:xfrm>
            <a:custGeom>
              <a:avLst/>
              <a:gdLst/>
              <a:ahLst/>
              <a:cxnLst/>
              <a:rect l="l" t="t" r="r" b="b"/>
              <a:pathLst>
                <a:path w="10308" h="12335" extrusionOk="0">
                  <a:moveTo>
                    <a:pt x="5154" y="1"/>
                  </a:moveTo>
                  <a:lnTo>
                    <a:pt x="4617" y="25"/>
                  </a:lnTo>
                  <a:lnTo>
                    <a:pt x="4128" y="98"/>
                  </a:lnTo>
                  <a:lnTo>
                    <a:pt x="3615" y="245"/>
                  </a:lnTo>
                  <a:lnTo>
                    <a:pt x="3151" y="416"/>
                  </a:lnTo>
                  <a:lnTo>
                    <a:pt x="2712" y="636"/>
                  </a:lnTo>
                  <a:lnTo>
                    <a:pt x="2272" y="880"/>
                  </a:lnTo>
                  <a:lnTo>
                    <a:pt x="1881" y="1173"/>
                  </a:lnTo>
                  <a:lnTo>
                    <a:pt x="1515" y="1515"/>
                  </a:lnTo>
                  <a:lnTo>
                    <a:pt x="1198" y="1881"/>
                  </a:lnTo>
                  <a:lnTo>
                    <a:pt x="880" y="2272"/>
                  </a:lnTo>
                  <a:lnTo>
                    <a:pt x="636" y="2687"/>
                  </a:lnTo>
                  <a:lnTo>
                    <a:pt x="416" y="3151"/>
                  </a:lnTo>
                  <a:lnTo>
                    <a:pt x="245" y="3615"/>
                  </a:lnTo>
                  <a:lnTo>
                    <a:pt x="123" y="4104"/>
                  </a:lnTo>
                  <a:lnTo>
                    <a:pt x="50" y="4617"/>
                  </a:lnTo>
                  <a:lnTo>
                    <a:pt x="1" y="5154"/>
                  </a:lnTo>
                  <a:lnTo>
                    <a:pt x="25" y="5423"/>
                  </a:lnTo>
                  <a:lnTo>
                    <a:pt x="50" y="5691"/>
                  </a:lnTo>
                  <a:lnTo>
                    <a:pt x="123" y="6204"/>
                  </a:lnTo>
                  <a:lnTo>
                    <a:pt x="245" y="6693"/>
                  </a:lnTo>
                  <a:lnTo>
                    <a:pt x="416" y="7132"/>
                  </a:lnTo>
                  <a:lnTo>
                    <a:pt x="636" y="7572"/>
                  </a:lnTo>
                  <a:lnTo>
                    <a:pt x="856" y="7963"/>
                  </a:lnTo>
                  <a:lnTo>
                    <a:pt x="1100" y="8353"/>
                  </a:lnTo>
                  <a:lnTo>
                    <a:pt x="1369" y="8744"/>
                  </a:lnTo>
                  <a:lnTo>
                    <a:pt x="1906" y="9526"/>
                  </a:lnTo>
                  <a:lnTo>
                    <a:pt x="2150" y="9941"/>
                  </a:lnTo>
                  <a:lnTo>
                    <a:pt x="2394" y="10356"/>
                  </a:lnTo>
                  <a:lnTo>
                    <a:pt x="2614" y="10796"/>
                  </a:lnTo>
                  <a:lnTo>
                    <a:pt x="2810" y="11284"/>
                  </a:lnTo>
                  <a:lnTo>
                    <a:pt x="2980" y="11797"/>
                  </a:lnTo>
                  <a:lnTo>
                    <a:pt x="3103" y="12334"/>
                  </a:lnTo>
                  <a:lnTo>
                    <a:pt x="4079" y="12334"/>
                  </a:lnTo>
                  <a:lnTo>
                    <a:pt x="3249" y="8500"/>
                  </a:lnTo>
                  <a:lnTo>
                    <a:pt x="2663" y="5642"/>
                  </a:lnTo>
                  <a:lnTo>
                    <a:pt x="2663" y="5520"/>
                  </a:lnTo>
                  <a:lnTo>
                    <a:pt x="2712" y="5423"/>
                  </a:lnTo>
                  <a:lnTo>
                    <a:pt x="2785" y="5374"/>
                  </a:lnTo>
                  <a:lnTo>
                    <a:pt x="2883" y="5349"/>
                  </a:lnTo>
                  <a:lnTo>
                    <a:pt x="2956" y="5349"/>
                  </a:lnTo>
                  <a:lnTo>
                    <a:pt x="3054" y="5398"/>
                  </a:lnTo>
                  <a:lnTo>
                    <a:pt x="4031" y="6253"/>
                  </a:lnTo>
                  <a:lnTo>
                    <a:pt x="4983" y="5398"/>
                  </a:lnTo>
                  <a:lnTo>
                    <a:pt x="5081" y="5349"/>
                  </a:lnTo>
                  <a:lnTo>
                    <a:pt x="5227" y="5349"/>
                  </a:lnTo>
                  <a:lnTo>
                    <a:pt x="5325" y="5398"/>
                  </a:lnTo>
                  <a:lnTo>
                    <a:pt x="6278" y="6253"/>
                  </a:lnTo>
                  <a:lnTo>
                    <a:pt x="7254" y="5398"/>
                  </a:lnTo>
                  <a:lnTo>
                    <a:pt x="7352" y="5349"/>
                  </a:lnTo>
                  <a:lnTo>
                    <a:pt x="7425" y="5349"/>
                  </a:lnTo>
                  <a:lnTo>
                    <a:pt x="7523" y="5374"/>
                  </a:lnTo>
                  <a:lnTo>
                    <a:pt x="7596" y="5423"/>
                  </a:lnTo>
                  <a:lnTo>
                    <a:pt x="7645" y="5520"/>
                  </a:lnTo>
                  <a:lnTo>
                    <a:pt x="7645" y="5642"/>
                  </a:lnTo>
                  <a:lnTo>
                    <a:pt x="7059" y="8500"/>
                  </a:lnTo>
                  <a:lnTo>
                    <a:pt x="6229" y="12334"/>
                  </a:lnTo>
                  <a:lnTo>
                    <a:pt x="7206" y="12334"/>
                  </a:lnTo>
                  <a:lnTo>
                    <a:pt x="7328" y="11797"/>
                  </a:lnTo>
                  <a:lnTo>
                    <a:pt x="7499" y="11284"/>
                  </a:lnTo>
                  <a:lnTo>
                    <a:pt x="7694" y="10796"/>
                  </a:lnTo>
                  <a:lnTo>
                    <a:pt x="7914" y="10356"/>
                  </a:lnTo>
                  <a:lnTo>
                    <a:pt x="8158" y="9941"/>
                  </a:lnTo>
                  <a:lnTo>
                    <a:pt x="8402" y="9526"/>
                  </a:lnTo>
                  <a:lnTo>
                    <a:pt x="8940" y="8744"/>
                  </a:lnTo>
                  <a:lnTo>
                    <a:pt x="9208" y="8353"/>
                  </a:lnTo>
                  <a:lnTo>
                    <a:pt x="9453" y="7963"/>
                  </a:lnTo>
                  <a:lnTo>
                    <a:pt x="9672" y="7572"/>
                  </a:lnTo>
                  <a:lnTo>
                    <a:pt x="9892" y="7132"/>
                  </a:lnTo>
                  <a:lnTo>
                    <a:pt x="10063" y="6693"/>
                  </a:lnTo>
                  <a:lnTo>
                    <a:pt x="10185" y="6204"/>
                  </a:lnTo>
                  <a:lnTo>
                    <a:pt x="10259" y="5691"/>
                  </a:lnTo>
                  <a:lnTo>
                    <a:pt x="10283" y="5423"/>
                  </a:lnTo>
                  <a:lnTo>
                    <a:pt x="10307" y="5154"/>
                  </a:lnTo>
                  <a:lnTo>
                    <a:pt x="10259" y="4617"/>
                  </a:lnTo>
                  <a:lnTo>
                    <a:pt x="10185" y="4104"/>
                  </a:lnTo>
                  <a:lnTo>
                    <a:pt x="10063" y="3615"/>
                  </a:lnTo>
                  <a:lnTo>
                    <a:pt x="9892" y="3151"/>
                  </a:lnTo>
                  <a:lnTo>
                    <a:pt x="9672" y="2687"/>
                  </a:lnTo>
                  <a:lnTo>
                    <a:pt x="9428" y="2272"/>
                  </a:lnTo>
                  <a:lnTo>
                    <a:pt x="9111" y="1881"/>
                  </a:lnTo>
                  <a:lnTo>
                    <a:pt x="8793" y="1515"/>
                  </a:lnTo>
                  <a:lnTo>
                    <a:pt x="8427" y="1173"/>
                  </a:lnTo>
                  <a:lnTo>
                    <a:pt x="8036" y="880"/>
                  </a:lnTo>
                  <a:lnTo>
                    <a:pt x="7596" y="636"/>
                  </a:lnTo>
                  <a:lnTo>
                    <a:pt x="7157" y="416"/>
                  </a:lnTo>
                  <a:lnTo>
                    <a:pt x="6693" y="245"/>
                  </a:lnTo>
                  <a:lnTo>
                    <a:pt x="6180" y="98"/>
                  </a:lnTo>
                  <a:lnTo>
                    <a:pt x="5691" y="25"/>
                  </a:lnTo>
                  <a:lnTo>
                    <a:pt x="515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654" name="Google Shape;654;p30"/>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8</a:t>
            </a:fld>
            <a:endParaRPr dirty="0"/>
          </a:p>
        </p:txBody>
      </p:sp>
      <p:grpSp>
        <p:nvGrpSpPr>
          <p:cNvPr id="73" name="Google Shape;1108;p48">
            <a:extLst>
              <a:ext uri="{FF2B5EF4-FFF2-40B4-BE49-F238E27FC236}">
                <a16:creationId xmlns:a16="http://schemas.microsoft.com/office/drawing/2014/main" id="{B05C0573-7427-4B71-8A94-28C13D347BBE}"/>
              </a:ext>
            </a:extLst>
          </p:cNvPr>
          <p:cNvGrpSpPr/>
          <p:nvPr/>
        </p:nvGrpSpPr>
        <p:grpSpPr>
          <a:xfrm>
            <a:off x="689803" y="1158860"/>
            <a:ext cx="365499" cy="365499"/>
            <a:chOff x="1922075" y="1629000"/>
            <a:chExt cx="437200" cy="437200"/>
          </a:xfrm>
          <a:solidFill>
            <a:schemeClr val="accent2"/>
          </a:solidFill>
        </p:grpSpPr>
        <p:sp>
          <p:nvSpPr>
            <p:cNvPr id="74" name="Google Shape;1109;p48">
              <a:extLst>
                <a:ext uri="{FF2B5EF4-FFF2-40B4-BE49-F238E27FC236}">
                  <a16:creationId xmlns:a16="http://schemas.microsoft.com/office/drawing/2014/main" id="{05AC7CA1-E533-4CF8-8879-2CAE83F3345E}"/>
                </a:ext>
              </a:extLst>
            </p:cNvPr>
            <p:cNvSpPr/>
            <p:nvPr/>
          </p:nvSpPr>
          <p:spPr>
            <a:xfrm>
              <a:off x="2208425" y="1629000"/>
              <a:ext cx="150850" cy="150850"/>
            </a:xfrm>
            <a:custGeom>
              <a:avLst/>
              <a:gdLst/>
              <a:ahLst/>
              <a:cxnLst/>
              <a:rect l="l" t="t" r="r" b="b"/>
              <a:pathLst>
                <a:path w="6034" h="6034" extrusionOk="0">
                  <a:moveTo>
                    <a:pt x="2004" y="1"/>
                  </a:moveTo>
                  <a:lnTo>
                    <a:pt x="1881" y="25"/>
                  </a:lnTo>
                  <a:lnTo>
                    <a:pt x="1784" y="50"/>
                  </a:lnTo>
                  <a:lnTo>
                    <a:pt x="1686" y="98"/>
                  </a:lnTo>
                  <a:lnTo>
                    <a:pt x="1588" y="172"/>
                  </a:lnTo>
                  <a:lnTo>
                    <a:pt x="1" y="1784"/>
                  </a:lnTo>
                  <a:lnTo>
                    <a:pt x="4251" y="6033"/>
                  </a:lnTo>
                  <a:lnTo>
                    <a:pt x="5862" y="4446"/>
                  </a:lnTo>
                  <a:lnTo>
                    <a:pt x="5936" y="4348"/>
                  </a:lnTo>
                  <a:lnTo>
                    <a:pt x="5985" y="4250"/>
                  </a:lnTo>
                  <a:lnTo>
                    <a:pt x="6009" y="4153"/>
                  </a:lnTo>
                  <a:lnTo>
                    <a:pt x="6033" y="4031"/>
                  </a:lnTo>
                  <a:lnTo>
                    <a:pt x="6009" y="3933"/>
                  </a:lnTo>
                  <a:lnTo>
                    <a:pt x="5985" y="3811"/>
                  </a:lnTo>
                  <a:lnTo>
                    <a:pt x="5936" y="3713"/>
                  </a:lnTo>
                  <a:lnTo>
                    <a:pt x="5862" y="3615"/>
                  </a:lnTo>
                  <a:lnTo>
                    <a:pt x="2419" y="172"/>
                  </a:lnTo>
                  <a:lnTo>
                    <a:pt x="2321" y="98"/>
                  </a:lnTo>
                  <a:lnTo>
                    <a:pt x="2223" y="50"/>
                  </a:lnTo>
                  <a:lnTo>
                    <a:pt x="2101" y="25"/>
                  </a:lnTo>
                  <a:lnTo>
                    <a:pt x="200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 name="Google Shape;1110;p48">
              <a:extLst>
                <a:ext uri="{FF2B5EF4-FFF2-40B4-BE49-F238E27FC236}">
                  <a16:creationId xmlns:a16="http://schemas.microsoft.com/office/drawing/2014/main" id="{40416F68-9667-48AA-893E-B7ABFFC28EAA}"/>
                </a:ext>
              </a:extLst>
            </p:cNvPr>
            <p:cNvSpPr/>
            <p:nvPr/>
          </p:nvSpPr>
          <p:spPr>
            <a:xfrm>
              <a:off x="1922075" y="1686400"/>
              <a:ext cx="379800" cy="379800"/>
            </a:xfrm>
            <a:custGeom>
              <a:avLst/>
              <a:gdLst/>
              <a:ahLst/>
              <a:cxnLst/>
              <a:rect l="l" t="t" r="r" b="b"/>
              <a:pathLst>
                <a:path w="15192" h="15192" extrusionOk="0">
                  <a:moveTo>
                    <a:pt x="1100" y="10527"/>
                  </a:moveTo>
                  <a:lnTo>
                    <a:pt x="4665" y="14093"/>
                  </a:lnTo>
                  <a:lnTo>
                    <a:pt x="4616" y="14117"/>
                  </a:lnTo>
                  <a:lnTo>
                    <a:pt x="1979" y="14508"/>
                  </a:lnTo>
                  <a:lnTo>
                    <a:pt x="684" y="13213"/>
                  </a:lnTo>
                  <a:lnTo>
                    <a:pt x="1075" y="10576"/>
                  </a:lnTo>
                  <a:lnTo>
                    <a:pt x="1100" y="10527"/>
                  </a:lnTo>
                  <a:close/>
                  <a:moveTo>
                    <a:pt x="10918" y="1"/>
                  </a:moveTo>
                  <a:lnTo>
                    <a:pt x="758" y="10185"/>
                  </a:lnTo>
                  <a:lnTo>
                    <a:pt x="684" y="10258"/>
                  </a:lnTo>
                  <a:lnTo>
                    <a:pt x="636" y="10332"/>
                  </a:lnTo>
                  <a:lnTo>
                    <a:pt x="611" y="10405"/>
                  </a:lnTo>
                  <a:lnTo>
                    <a:pt x="587" y="10502"/>
                  </a:lnTo>
                  <a:lnTo>
                    <a:pt x="1" y="14532"/>
                  </a:lnTo>
                  <a:lnTo>
                    <a:pt x="1" y="14654"/>
                  </a:lnTo>
                  <a:lnTo>
                    <a:pt x="25" y="14801"/>
                  </a:lnTo>
                  <a:lnTo>
                    <a:pt x="98" y="14923"/>
                  </a:lnTo>
                  <a:lnTo>
                    <a:pt x="171" y="15021"/>
                  </a:lnTo>
                  <a:lnTo>
                    <a:pt x="269" y="15094"/>
                  </a:lnTo>
                  <a:lnTo>
                    <a:pt x="367" y="15143"/>
                  </a:lnTo>
                  <a:lnTo>
                    <a:pt x="465" y="15167"/>
                  </a:lnTo>
                  <a:lnTo>
                    <a:pt x="587" y="15192"/>
                  </a:lnTo>
                  <a:lnTo>
                    <a:pt x="660" y="15192"/>
                  </a:lnTo>
                  <a:lnTo>
                    <a:pt x="4690" y="14606"/>
                  </a:lnTo>
                  <a:lnTo>
                    <a:pt x="4861" y="14557"/>
                  </a:lnTo>
                  <a:lnTo>
                    <a:pt x="4934" y="14508"/>
                  </a:lnTo>
                  <a:lnTo>
                    <a:pt x="5007" y="14435"/>
                  </a:lnTo>
                  <a:lnTo>
                    <a:pt x="15192" y="4275"/>
                  </a:lnTo>
                  <a:lnTo>
                    <a:pt x="13970" y="3053"/>
                  </a:lnTo>
                  <a:lnTo>
                    <a:pt x="4152" y="12872"/>
                  </a:lnTo>
                  <a:lnTo>
                    <a:pt x="3810" y="12530"/>
                  </a:lnTo>
                  <a:lnTo>
                    <a:pt x="13629" y="2712"/>
                  </a:lnTo>
                  <a:lnTo>
                    <a:pt x="12481" y="1564"/>
                  </a:lnTo>
                  <a:lnTo>
                    <a:pt x="2663" y="11382"/>
                  </a:lnTo>
                  <a:lnTo>
                    <a:pt x="2321" y="11040"/>
                  </a:lnTo>
                  <a:lnTo>
                    <a:pt x="12139" y="1222"/>
                  </a:lnTo>
                  <a:lnTo>
                    <a:pt x="10918"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0" name="Google Shape;1203;p48">
            <a:extLst>
              <a:ext uri="{FF2B5EF4-FFF2-40B4-BE49-F238E27FC236}">
                <a16:creationId xmlns:a16="http://schemas.microsoft.com/office/drawing/2014/main" id="{3A67974F-C3ED-46E8-B8D1-D6908EDDC84B}"/>
              </a:ext>
            </a:extLst>
          </p:cNvPr>
          <p:cNvGrpSpPr/>
          <p:nvPr/>
        </p:nvGrpSpPr>
        <p:grpSpPr>
          <a:xfrm>
            <a:off x="715322" y="3062436"/>
            <a:ext cx="324661" cy="338956"/>
            <a:chOff x="3294650" y="3652450"/>
            <a:chExt cx="388350" cy="405450"/>
          </a:xfrm>
          <a:solidFill>
            <a:schemeClr val="accent2"/>
          </a:solidFill>
        </p:grpSpPr>
        <p:sp>
          <p:nvSpPr>
            <p:cNvPr id="81" name="Google Shape;1204;p48">
              <a:extLst>
                <a:ext uri="{FF2B5EF4-FFF2-40B4-BE49-F238E27FC236}">
                  <a16:creationId xmlns:a16="http://schemas.microsoft.com/office/drawing/2014/main" id="{1E045383-8302-41A9-B454-4CBADF145C8D}"/>
                </a:ext>
              </a:extLst>
            </p:cNvPr>
            <p:cNvSpPr/>
            <p:nvPr/>
          </p:nvSpPr>
          <p:spPr>
            <a:xfrm>
              <a:off x="3294650" y="3681775"/>
              <a:ext cx="376150" cy="376125"/>
            </a:xfrm>
            <a:custGeom>
              <a:avLst/>
              <a:gdLst/>
              <a:ahLst/>
              <a:cxnLst/>
              <a:rect l="l" t="t" r="r" b="b"/>
              <a:pathLst>
                <a:path w="15046" h="15045" extrusionOk="0">
                  <a:moveTo>
                    <a:pt x="7132" y="0"/>
                  </a:moveTo>
                  <a:lnTo>
                    <a:pt x="6766" y="49"/>
                  </a:lnTo>
                  <a:lnTo>
                    <a:pt x="6375" y="98"/>
                  </a:lnTo>
                  <a:lnTo>
                    <a:pt x="6009" y="147"/>
                  </a:lnTo>
                  <a:lnTo>
                    <a:pt x="5642" y="244"/>
                  </a:lnTo>
                  <a:lnTo>
                    <a:pt x="5276" y="342"/>
                  </a:lnTo>
                  <a:lnTo>
                    <a:pt x="4934" y="464"/>
                  </a:lnTo>
                  <a:lnTo>
                    <a:pt x="4592" y="586"/>
                  </a:lnTo>
                  <a:lnTo>
                    <a:pt x="4250" y="733"/>
                  </a:lnTo>
                  <a:lnTo>
                    <a:pt x="3933" y="904"/>
                  </a:lnTo>
                  <a:lnTo>
                    <a:pt x="3615" y="1099"/>
                  </a:lnTo>
                  <a:lnTo>
                    <a:pt x="3322" y="1295"/>
                  </a:lnTo>
                  <a:lnTo>
                    <a:pt x="3029" y="1490"/>
                  </a:lnTo>
                  <a:lnTo>
                    <a:pt x="2736" y="1710"/>
                  </a:lnTo>
                  <a:lnTo>
                    <a:pt x="2467" y="1954"/>
                  </a:lnTo>
                  <a:lnTo>
                    <a:pt x="2199" y="2198"/>
                  </a:lnTo>
                  <a:lnTo>
                    <a:pt x="1954" y="2467"/>
                  </a:lnTo>
                  <a:lnTo>
                    <a:pt x="1710" y="2736"/>
                  </a:lnTo>
                  <a:lnTo>
                    <a:pt x="1490" y="3029"/>
                  </a:lnTo>
                  <a:lnTo>
                    <a:pt x="1295" y="3322"/>
                  </a:lnTo>
                  <a:lnTo>
                    <a:pt x="1100" y="3615"/>
                  </a:lnTo>
                  <a:lnTo>
                    <a:pt x="904" y="3932"/>
                  </a:lnTo>
                  <a:lnTo>
                    <a:pt x="733" y="4250"/>
                  </a:lnTo>
                  <a:lnTo>
                    <a:pt x="587" y="4592"/>
                  </a:lnTo>
                  <a:lnTo>
                    <a:pt x="465" y="4934"/>
                  </a:lnTo>
                  <a:lnTo>
                    <a:pt x="342" y="5276"/>
                  </a:lnTo>
                  <a:lnTo>
                    <a:pt x="245" y="5642"/>
                  </a:lnTo>
                  <a:lnTo>
                    <a:pt x="147" y="6008"/>
                  </a:lnTo>
                  <a:lnTo>
                    <a:pt x="98" y="6375"/>
                  </a:lnTo>
                  <a:lnTo>
                    <a:pt x="49" y="6765"/>
                  </a:lnTo>
                  <a:lnTo>
                    <a:pt x="0" y="7132"/>
                  </a:lnTo>
                  <a:lnTo>
                    <a:pt x="0" y="7522"/>
                  </a:lnTo>
                  <a:lnTo>
                    <a:pt x="0" y="7913"/>
                  </a:lnTo>
                  <a:lnTo>
                    <a:pt x="49" y="8280"/>
                  </a:lnTo>
                  <a:lnTo>
                    <a:pt x="98" y="8670"/>
                  </a:lnTo>
                  <a:lnTo>
                    <a:pt x="147" y="9037"/>
                  </a:lnTo>
                  <a:lnTo>
                    <a:pt x="245" y="9403"/>
                  </a:lnTo>
                  <a:lnTo>
                    <a:pt x="342" y="9769"/>
                  </a:lnTo>
                  <a:lnTo>
                    <a:pt x="465" y="10111"/>
                  </a:lnTo>
                  <a:lnTo>
                    <a:pt x="587" y="10453"/>
                  </a:lnTo>
                  <a:lnTo>
                    <a:pt x="733" y="10795"/>
                  </a:lnTo>
                  <a:lnTo>
                    <a:pt x="904" y="11113"/>
                  </a:lnTo>
                  <a:lnTo>
                    <a:pt x="1100" y="11430"/>
                  </a:lnTo>
                  <a:lnTo>
                    <a:pt x="1295" y="11723"/>
                  </a:lnTo>
                  <a:lnTo>
                    <a:pt x="1490" y="12016"/>
                  </a:lnTo>
                  <a:lnTo>
                    <a:pt x="1710" y="12309"/>
                  </a:lnTo>
                  <a:lnTo>
                    <a:pt x="1954" y="12578"/>
                  </a:lnTo>
                  <a:lnTo>
                    <a:pt x="2199" y="12847"/>
                  </a:lnTo>
                  <a:lnTo>
                    <a:pt x="2467" y="13091"/>
                  </a:lnTo>
                  <a:lnTo>
                    <a:pt x="2736" y="13335"/>
                  </a:lnTo>
                  <a:lnTo>
                    <a:pt x="3029" y="13555"/>
                  </a:lnTo>
                  <a:lnTo>
                    <a:pt x="3322" y="13750"/>
                  </a:lnTo>
                  <a:lnTo>
                    <a:pt x="3615" y="13946"/>
                  </a:lnTo>
                  <a:lnTo>
                    <a:pt x="3933" y="14141"/>
                  </a:lnTo>
                  <a:lnTo>
                    <a:pt x="4250" y="14312"/>
                  </a:lnTo>
                  <a:lnTo>
                    <a:pt x="4592" y="14459"/>
                  </a:lnTo>
                  <a:lnTo>
                    <a:pt x="4934" y="14581"/>
                  </a:lnTo>
                  <a:lnTo>
                    <a:pt x="5276" y="14703"/>
                  </a:lnTo>
                  <a:lnTo>
                    <a:pt x="5642" y="14801"/>
                  </a:lnTo>
                  <a:lnTo>
                    <a:pt x="6009" y="14898"/>
                  </a:lnTo>
                  <a:lnTo>
                    <a:pt x="6375" y="14947"/>
                  </a:lnTo>
                  <a:lnTo>
                    <a:pt x="6766" y="14996"/>
                  </a:lnTo>
                  <a:lnTo>
                    <a:pt x="7132" y="15045"/>
                  </a:lnTo>
                  <a:lnTo>
                    <a:pt x="7914" y="15045"/>
                  </a:lnTo>
                  <a:lnTo>
                    <a:pt x="8280" y="14996"/>
                  </a:lnTo>
                  <a:lnTo>
                    <a:pt x="8671" y="14947"/>
                  </a:lnTo>
                  <a:lnTo>
                    <a:pt x="9037" y="14898"/>
                  </a:lnTo>
                  <a:lnTo>
                    <a:pt x="9403" y="14801"/>
                  </a:lnTo>
                  <a:lnTo>
                    <a:pt x="9770" y="14703"/>
                  </a:lnTo>
                  <a:lnTo>
                    <a:pt x="10112" y="14581"/>
                  </a:lnTo>
                  <a:lnTo>
                    <a:pt x="10454" y="14459"/>
                  </a:lnTo>
                  <a:lnTo>
                    <a:pt x="10795" y="14312"/>
                  </a:lnTo>
                  <a:lnTo>
                    <a:pt x="11113" y="14141"/>
                  </a:lnTo>
                  <a:lnTo>
                    <a:pt x="11430" y="13946"/>
                  </a:lnTo>
                  <a:lnTo>
                    <a:pt x="11724" y="13750"/>
                  </a:lnTo>
                  <a:lnTo>
                    <a:pt x="12017" y="13555"/>
                  </a:lnTo>
                  <a:lnTo>
                    <a:pt x="12310" y="13335"/>
                  </a:lnTo>
                  <a:lnTo>
                    <a:pt x="12578" y="13091"/>
                  </a:lnTo>
                  <a:lnTo>
                    <a:pt x="12847" y="12847"/>
                  </a:lnTo>
                  <a:lnTo>
                    <a:pt x="13091" y="12578"/>
                  </a:lnTo>
                  <a:lnTo>
                    <a:pt x="13335" y="12309"/>
                  </a:lnTo>
                  <a:lnTo>
                    <a:pt x="13555" y="12016"/>
                  </a:lnTo>
                  <a:lnTo>
                    <a:pt x="13751" y="11723"/>
                  </a:lnTo>
                  <a:lnTo>
                    <a:pt x="13946" y="11430"/>
                  </a:lnTo>
                  <a:lnTo>
                    <a:pt x="14141" y="11113"/>
                  </a:lnTo>
                  <a:lnTo>
                    <a:pt x="14312" y="10795"/>
                  </a:lnTo>
                  <a:lnTo>
                    <a:pt x="14459" y="10453"/>
                  </a:lnTo>
                  <a:lnTo>
                    <a:pt x="14581" y="10111"/>
                  </a:lnTo>
                  <a:lnTo>
                    <a:pt x="14703" y="9769"/>
                  </a:lnTo>
                  <a:lnTo>
                    <a:pt x="14801" y="9403"/>
                  </a:lnTo>
                  <a:lnTo>
                    <a:pt x="14899" y="9037"/>
                  </a:lnTo>
                  <a:lnTo>
                    <a:pt x="14947" y="8670"/>
                  </a:lnTo>
                  <a:lnTo>
                    <a:pt x="14996" y="8280"/>
                  </a:lnTo>
                  <a:lnTo>
                    <a:pt x="15045" y="7913"/>
                  </a:lnTo>
                  <a:lnTo>
                    <a:pt x="15045" y="7522"/>
                  </a:lnTo>
                  <a:lnTo>
                    <a:pt x="7523" y="7522"/>
                  </a:lnTo>
                  <a:lnTo>
                    <a:pt x="752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 name="Google Shape;1205;p48">
              <a:extLst>
                <a:ext uri="{FF2B5EF4-FFF2-40B4-BE49-F238E27FC236}">
                  <a16:creationId xmlns:a16="http://schemas.microsoft.com/office/drawing/2014/main" id="{8CBABA63-5431-49E9-9204-C5800B5C7B87}"/>
                </a:ext>
              </a:extLst>
            </p:cNvPr>
            <p:cNvSpPr/>
            <p:nvPr/>
          </p:nvSpPr>
          <p:spPr>
            <a:xfrm>
              <a:off x="3494925" y="3760525"/>
              <a:ext cx="188075" cy="97100"/>
            </a:xfrm>
            <a:custGeom>
              <a:avLst/>
              <a:gdLst/>
              <a:ahLst/>
              <a:cxnLst/>
              <a:rect l="l" t="t" r="r" b="b"/>
              <a:pathLst>
                <a:path w="7523" h="3884" extrusionOk="0">
                  <a:moveTo>
                    <a:pt x="2491" y="2956"/>
                  </a:moveTo>
                  <a:lnTo>
                    <a:pt x="2491" y="3396"/>
                  </a:lnTo>
                  <a:lnTo>
                    <a:pt x="1759" y="3396"/>
                  </a:lnTo>
                  <a:lnTo>
                    <a:pt x="2491" y="2956"/>
                  </a:lnTo>
                  <a:close/>
                  <a:moveTo>
                    <a:pt x="3346" y="2443"/>
                  </a:moveTo>
                  <a:lnTo>
                    <a:pt x="3346" y="3396"/>
                  </a:lnTo>
                  <a:lnTo>
                    <a:pt x="2980" y="3396"/>
                  </a:lnTo>
                  <a:lnTo>
                    <a:pt x="2980" y="2663"/>
                  </a:lnTo>
                  <a:lnTo>
                    <a:pt x="3346" y="2443"/>
                  </a:lnTo>
                  <a:close/>
                  <a:moveTo>
                    <a:pt x="4201" y="1930"/>
                  </a:moveTo>
                  <a:lnTo>
                    <a:pt x="4201" y="3396"/>
                  </a:lnTo>
                  <a:lnTo>
                    <a:pt x="3835" y="3396"/>
                  </a:lnTo>
                  <a:lnTo>
                    <a:pt x="3835" y="2150"/>
                  </a:lnTo>
                  <a:lnTo>
                    <a:pt x="3835" y="2150"/>
                  </a:lnTo>
                  <a:lnTo>
                    <a:pt x="4201" y="1930"/>
                  </a:lnTo>
                  <a:close/>
                  <a:moveTo>
                    <a:pt x="5056" y="1393"/>
                  </a:moveTo>
                  <a:lnTo>
                    <a:pt x="5056" y="3396"/>
                  </a:lnTo>
                  <a:lnTo>
                    <a:pt x="4689" y="3396"/>
                  </a:lnTo>
                  <a:lnTo>
                    <a:pt x="4689" y="1637"/>
                  </a:lnTo>
                  <a:lnTo>
                    <a:pt x="5056" y="1393"/>
                  </a:lnTo>
                  <a:close/>
                  <a:moveTo>
                    <a:pt x="5911" y="885"/>
                  </a:moveTo>
                  <a:lnTo>
                    <a:pt x="5911" y="3396"/>
                  </a:lnTo>
                  <a:lnTo>
                    <a:pt x="5544" y="3396"/>
                  </a:lnTo>
                  <a:lnTo>
                    <a:pt x="5544" y="1100"/>
                  </a:lnTo>
                  <a:lnTo>
                    <a:pt x="5911" y="885"/>
                  </a:lnTo>
                  <a:close/>
                  <a:moveTo>
                    <a:pt x="6399" y="978"/>
                  </a:moveTo>
                  <a:lnTo>
                    <a:pt x="6619" y="1539"/>
                  </a:lnTo>
                  <a:lnTo>
                    <a:pt x="6790" y="2031"/>
                  </a:lnTo>
                  <a:lnTo>
                    <a:pt x="6790" y="3396"/>
                  </a:lnTo>
                  <a:lnTo>
                    <a:pt x="6399" y="3396"/>
                  </a:lnTo>
                  <a:lnTo>
                    <a:pt x="6399" y="978"/>
                  </a:lnTo>
                  <a:close/>
                  <a:moveTo>
                    <a:pt x="6448" y="1"/>
                  </a:moveTo>
                  <a:lnTo>
                    <a:pt x="0" y="3884"/>
                  </a:lnTo>
                  <a:lnTo>
                    <a:pt x="7523" y="3884"/>
                  </a:lnTo>
                  <a:lnTo>
                    <a:pt x="7498" y="3347"/>
                  </a:lnTo>
                  <a:lnTo>
                    <a:pt x="7449" y="2834"/>
                  </a:lnTo>
                  <a:lnTo>
                    <a:pt x="7352" y="2321"/>
                  </a:lnTo>
                  <a:lnTo>
                    <a:pt x="7229" y="1832"/>
                  </a:lnTo>
                  <a:lnTo>
                    <a:pt x="7083" y="1344"/>
                  </a:lnTo>
                  <a:lnTo>
                    <a:pt x="6912" y="880"/>
                  </a:lnTo>
                  <a:lnTo>
                    <a:pt x="6692" y="440"/>
                  </a:lnTo>
                  <a:lnTo>
                    <a:pt x="6448"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 name="Google Shape;1206;p48">
              <a:extLst>
                <a:ext uri="{FF2B5EF4-FFF2-40B4-BE49-F238E27FC236}">
                  <a16:creationId xmlns:a16="http://schemas.microsoft.com/office/drawing/2014/main" id="{C609A5A3-0C5A-46CB-BE3B-154A6F2FF3E6}"/>
                </a:ext>
              </a:extLst>
            </p:cNvPr>
            <p:cNvSpPr/>
            <p:nvPr/>
          </p:nvSpPr>
          <p:spPr>
            <a:xfrm>
              <a:off x="3494925" y="3652450"/>
              <a:ext cx="161200" cy="188100"/>
            </a:xfrm>
            <a:custGeom>
              <a:avLst/>
              <a:gdLst/>
              <a:ahLst/>
              <a:cxnLst/>
              <a:rect l="l" t="t" r="r" b="b"/>
              <a:pathLst>
                <a:path w="6448" h="7524" extrusionOk="0">
                  <a:moveTo>
                    <a:pt x="489" y="514"/>
                  </a:moveTo>
                  <a:lnTo>
                    <a:pt x="879" y="538"/>
                  </a:lnTo>
                  <a:lnTo>
                    <a:pt x="1270" y="611"/>
                  </a:lnTo>
                  <a:lnTo>
                    <a:pt x="1661" y="685"/>
                  </a:lnTo>
                  <a:lnTo>
                    <a:pt x="2052" y="782"/>
                  </a:lnTo>
                  <a:lnTo>
                    <a:pt x="2418" y="929"/>
                  </a:lnTo>
                  <a:lnTo>
                    <a:pt x="2809" y="1075"/>
                  </a:lnTo>
                  <a:lnTo>
                    <a:pt x="3151" y="1246"/>
                  </a:lnTo>
                  <a:lnTo>
                    <a:pt x="3517" y="1417"/>
                  </a:lnTo>
                  <a:lnTo>
                    <a:pt x="3835" y="1637"/>
                  </a:lnTo>
                  <a:lnTo>
                    <a:pt x="4152" y="1857"/>
                  </a:lnTo>
                  <a:lnTo>
                    <a:pt x="4445" y="2077"/>
                  </a:lnTo>
                  <a:lnTo>
                    <a:pt x="4738" y="2321"/>
                  </a:lnTo>
                  <a:lnTo>
                    <a:pt x="5031" y="2590"/>
                  </a:lnTo>
                  <a:lnTo>
                    <a:pt x="5276" y="2883"/>
                  </a:lnTo>
                  <a:lnTo>
                    <a:pt x="5520" y="3176"/>
                  </a:lnTo>
                  <a:lnTo>
                    <a:pt x="5764" y="3493"/>
                  </a:lnTo>
                  <a:lnTo>
                    <a:pt x="489" y="6668"/>
                  </a:lnTo>
                  <a:lnTo>
                    <a:pt x="489" y="514"/>
                  </a:lnTo>
                  <a:close/>
                  <a:moveTo>
                    <a:pt x="0" y="1"/>
                  </a:moveTo>
                  <a:lnTo>
                    <a:pt x="0" y="7523"/>
                  </a:lnTo>
                  <a:lnTo>
                    <a:pt x="6448" y="3640"/>
                  </a:lnTo>
                  <a:lnTo>
                    <a:pt x="6179" y="3249"/>
                  </a:lnTo>
                  <a:lnTo>
                    <a:pt x="5911" y="2858"/>
                  </a:lnTo>
                  <a:lnTo>
                    <a:pt x="5593" y="2492"/>
                  </a:lnTo>
                  <a:lnTo>
                    <a:pt x="5276" y="2150"/>
                  </a:lnTo>
                  <a:lnTo>
                    <a:pt x="4909" y="1833"/>
                  </a:lnTo>
                  <a:lnTo>
                    <a:pt x="4543" y="1540"/>
                  </a:lnTo>
                  <a:lnTo>
                    <a:pt x="4152" y="1246"/>
                  </a:lnTo>
                  <a:lnTo>
                    <a:pt x="3761" y="1002"/>
                  </a:lnTo>
                  <a:lnTo>
                    <a:pt x="3322" y="782"/>
                  </a:lnTo>
                  <a:lnTo>
                    <a:pt x="2882" y="587"/>
                  </a:lnTo>
                  <a:lnTo>
                    <a:pt x="2443" y="416"/>
                  </a:lnTo>
                  <a:lnTo>
                    <a:pt x="1978" y="270"/>
                  </a:lnTo>
                  <a:lnTo>
                    <a:pt x="1490" y="147"/>
                  </a:lnTo>
                  <a:lnTo>
                    <a:pt x="1002" y="74"/>
                  </a:lnTo>
                  <a:lnTo>
                    <a:pt x="513" y="25"/>
                  </a:lnTo>
                  <a:lnTo>
                    <a:pt x="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4" name="Google Shape;1207;p48">
            <a:extLst>
              <a:ext uri="{FF2B5EF4-FFF2-40B4-BE49-F238E27FC236}">
                <a16:creationId xmlns:a16="http://schemas.microsoft.com/office/drawing/2014/main" id="{6A2374CE-A760-4D23-8EFA-98BE8E270C85}"/>
              </a:ext>
            </a:extLst>
          </p:cNvPr>
          <p:cNvGrpSpPr/>
          <p:nvPr/>
        </p:nvGrpSpPr>
        <p:grpSpPr>
          <a:xfrm>
            <a:off x="6238459" y="3152787"/>
            <a:ext cx="378750" cy="277698"/>
            <a:chOff x="3936375" y="3703750"/>
            <a:chExt cx="453050" cy="332175"/>
          </a:xfrm>
          <a:solidFill>
            <a:schemeClr val="accent2"/>
          </a:solidFill>
        </p:grpSpPr>
        <p:sp>
          <p:nvSpPr>
            <p:cNvPr id="85" name="Google Shape;1208;p48">
              <a:extLst>
                <a:ext uri="{FF2B5EF4-FFF2-40B4-BE49-F238E27FC236}">
                  <a16:creationId xmlns:a16="http://schemas.microsoft.com/office/drawing/2014/main" id="{C55578AD-0AF2-4B7D-9B1A-7B0621CFEAC6}"/>
                </a:ext>
              </a:extLst>
            </p:cNvPr>
            <p:cNvSpPr/>
            <p:nvPr/>
          </p:nvSpPr>
          <p:spPr>
            <a:xfrm>
              <a:off x="3936375" y="3703750"/>
              <a:ext cx="453050" cy="332175"/>
            </a:xfrm>
            <a:custGeom>
              <a:avLst/>
              <a:gdLst/>
              <a:ahLst/>
              <a:cxnLst/>
              <a:rect l="l" t="t" r="r" b="b"/>
              <a:pathLst>
                <a:path w="18122" h="13287" extrusionOk="0">
                  <a:moveTo>
                    <a:pt x="366" y="0"/>
                  </a:moveTo>
                  <a:lnTo>
                    <a:pt x="293" y="49"/>
                  </a:lnTo>
                  <a:lnTo>
                    <a:pt x="195" y="74"/>
                  </a:lnTo>
                  <a:lnTo>
                    <a:pt x="122" y="147"/>
                  </a:lnTo>
                  <a:lnTo>
                    <a:pt x="73" y="220"/>
                  </a:lnTo>
                  <a:lnTo>
                    <a:pt x="24" y="293"/>
                  </a:lnTo>
                  <a:lnTo>
                    <a:pt x="0" y="391"/>
                  </a:lnTo>
                  <a:lnTo>
                    <a:pt x="0" y="489"/>
                  </a:lnTo>
                  <a:lnTo>
                    <a:pt x="0" y="12798"/>
                  </a:lnTo>
                  <a:lnTo>
                    <a:pt x="0" y="12896"/>
                  </a:lnTo>
                  <a:lnTo>
                    <a:pt x="24" y="12993"/>
                  </a:lnTo>
                  <a:lnTo>
                    <a:pt x="73" y="13067"/>
                  </a:lnTo>
                  <a:lnTo>
                    <a:pt x="122" y="13140"/>
                  </a:lnTo>
                  <a:lnTo>
                    <a:pt x="195" y="13213"/>
                  </a:lnTo>
                  <a:lnTo>
                    <a:pt x="293" y="13238"/>
                  </a:lnTo>
                  <a:lnTo>
                    <a:pt x="366" y="13287"/>
                  </a:lnTo>
                  <a:lnTo>
                    <a:pt x="17756" y="13287"/>
                  </a:lnTo>
                  <a:lnTo>
                    <a:pt x="17829" y="13238"/>
                  </a:lnTo>
                  <a:lnTo>
                    <a:pt x="17927" y="13213"/>
                  </a:lnTo>
                  <a:lnTo>
                    <a:pt x="18000" y="13140"/>
                  </a:lnTo>
                  <a:lnTo>
                    <a:pt x="18049" y="13067"/>
                  </a:lnTo>
                  <a:lnTo>
                    <a:pt x="18098" y="12993"/>
                  </a:lnTo>
                  <a:lnTo>
                    <a:pt x="18122" y="12896"/>
                  </a:lnTo>
                  <a:lnTo>
                    <a:pt x="18122" y="12798"/>
                  </a:lnTo>
                  <a:lnTo>
                    <a:pt x="18122" y="12700"/>
                  </a:lnTo>
                  <a:lnTo>
                    <a:pt x="18098" y="12603"/>
                  </a:lnTo>
                  <a:lnTo>
                    <a:pt x="18049" y="12529"/>
                  </a:lnTo>
                  <a:lnTo>
                    <a:pt x="18000" y="12456"/>
                  </a:lnTo>
                  <a:lnTo>
                    <a:pt x="17927" y="12383"/>
                  </a:lnTo>
                  <a:lnTo>
                    <a:pt x="17829" y="12358"/>
                  </a:lnTo>
                  <a:lnTo>
                    <a:pt x="17756" y="12310"/>
                  </a:lnTo>
                  <a:lnTo>
                    <a:pt x="977" y="12310"/>
                  </a:lnTo>
                  <a:lnTo>
                    <a:pt x="977" y="489"/>
                  </a:lnTo>
                  <a:lnTo>
                    <a:pt x="953" y="391"/>
                  </a:lnTo>
                  <a:lnTo>
                    <a:pt x="928" y="293"/>
                  </a:lnTo>
                  <a:lnTo>
                    <a:pt x="879" y="220"/>
                  </a:lnTo>
                  <a:lnTo>
                    <a:pt x="830" y="147"/>
                  </a:lnTo>
                  <a:lnTo>
                    <a:pt x="757" y="74"/>
                  </a:lnTo>
                  <a:lnTo>
                    <a:pt x="659" y="49"/>
                  </a:lnTo>
                  <a:lnTo>
                    <a:pt x="58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 name="Google Shape;1209;p48">
              <a:extLst>
                <a:ext uri="{FF2B5EF4-FFF2-40B4-BE49-F238E27FC236}">
                  <a16:creationId xmlns:a16="http://schemas.microsoft.com/office/drawing/2014/main" id="{893A606A-B428-4290-81FD-E77BFE2BEF6F}"/>
                </a:ext>
              </a:extLst>
            </p:cNvPr>
            <p:cNvSpPr/>
            <p:nvPr/>
          </p:nvSpPr>
          <p:spPr>
            <a:xfrm>
              <a:off x="3988875" y="3864325"/>
              <a:ext cx="77575" cy="133125"/>
            </a:xfrm>
            <a:custGeom>
              <a:avLst/>
              <a:gdLst/>
              <a:ahLst/>
              <a:cxnLst/>
              <a:rect l="l" t="t" r="r" b="b"/>
              <a:pathLst>
                <a:path w="3103" h="5325" extrusionOk="0">
                  <a:moveTo>
                    <a:pt x="489" y="1"/>
                  </a:moveTo>
                  <a:lnTo>
                    <a:pt x="391" y="25"/>
                  </a:lnTo>
                  <a:lnTo>
                    <a:pt x="294" y="50"/>
                  </a:lnTo>
                  <a:lnTo>
                    <a:pt x="196" y="98"/>
                  </a:lnTo>
                  <a:lnTo>
                    <a:pt x="147" y="147"/>
                  </a:lnTo>
                  <a:lnTo>
                    <a:pt x="74" y="220"/>
                  </a:lnTo>
                  <a:lnTo>
                    <a:pt x="25" y="294"/>
                  </a:lnTo>
                  <a:lnTo>
                    <a:pt x="0" y="391"/>
                  </a:lnTo>
                  <a:lnTo>
                    <a:pt x="0" y="489"/>
                  </a:lnTo>
                  <a:lnTo>
                    <a:pt x="0" y="5325"/>
                  </a:lnTo>
                  <a:lnTo>
                    <a:pt x="3102" y="5325"/>
                  </a:lnTo>
                  <a:lnTo>
                    <a:pt x="3102" y="489"/>
                  </a:lnTo>
                  <a:lnTo>
                    <a:pt x="3102" y="391"/>
                  </a:lnTo>
                  <a:lnTo>
                    <a:pt x="3053" y="294"/>
                  </a:lnTo>
                  <a:lnTo>
                    <a:pt x="3029" y="220"/>
                  </a:lnTo>
                  <a:lnTo>
                    <a:pt x="2956" y="147"/>
                  </a:lnTo>
                  <a:lnTo>
                    <a:pt x="2882" y="98"/>
                  </a:lnTo>
                  <a:lnTo>
                    <a:pt x="2809" y="50"/>
                  </a:lnTo>
                  <a:lnTo>
                    <a:pt x="2711" y="25"/>
                  </a:lnTo>
                  <a:lnTo>
                    <a:pt x="261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 name="Google Shape;1210;p48">
              <a:extLst>
                <a:ext uri="{FF2B5EF4-FFF2-40B4-BE49-F238E27FC236}">
                  <a16:creationId xmlns:a16="http://schemas.microsoft.com/office/drawing/2014/main" id="{9C23C64B-8503-4D00-BB9B-8825F718C4EE}"/>
                </a:ext>
              </a:extLst>
            </p:cNvPr>
            <p:cNvSpPr/>
            <p:nvPr/>
          </p:nvSpPr>
          <p:spPr>
            <a:xfrm>
              <a:off x="4259350" y="3864325"/>
              <a:ext cx="77575" cy="133125"/>
            </a:xfrm>
            <a:custGeom>
              <a:avLst/>
              <a:gdLst/>
              <a:ahLst/>
              <a:cxnLst/>
              <a:rect l="l" t="t" r="r" b="b"/>
              <a:pathLst>
                <a:path w="3103" h="5325" extrusionOk="0">
                  <a:moveTo>
                    <a:pt x="489" y="1"/>
                  </a:moveTo>
                  <a:lnTo>
                    <a:pt x="392" y="25"/>
                  </a:lnTo>
                  <a:lnTo>
                    <a:pt x="294" y="50"/>
                  </a:lnTo>
                  <a:lnTo>
                    <a:pt x="221" y="98"/>
                  </a:lnTo>
                  <a:lnTo>
                    <a:pt x="147" y="147"/>
                  </a:lnTo>
                  <a:lnTo>
                    <a:pt x="74" y="220"/>
                  </a:lnTo>
                  <a:lnTo>
                    <a:pt x="50" y="294"/>
                  </a:lnTo>
                  <a:lnTo>
                    <a:pt x="1" y="391"/>
                  </a:lnTo>
                  <a:lnTo>
                    <a:pt x="1" y="489"/>
                  </a:lnTo>
                  <a:lnTo>
                    <a:pt x="1" y="5325"/>
                  </a:lnTo>
                  <a:lnTo>
                    <a:pt x="3103" y="5325"/>
                  </a:lnTo>
                  <a:lnTo>
                    <a:pt x="3103" y="489"/>
                  </a:lnTo>
                  <a:lnTo>
                    <a:pt x="3103" y="391"/>
                  </a:lnTo>
                  <a:lnTo>
                    <a:pt x="3078" y="294"/>
                  </a:lnTo>
                  <a:lnTo>
                    <a:pt x="3029" y="220"/>
                  </a:lnTo>
                  <a:lnTo>
                    <a:pt x="2956" y="147"/>
                  </a:lnTo>
                  <a:lnTo>
                    <a:pt x="2907" y="98"/>
                  </a:lnTo>
                  <a:lnTo>
                    <a:pt x="2810" y="50"/>
                  </a:lnTo>
                  <a:lnTo>
                    <a:pt x="2712" y="25"/>
                  </a:lnTo>
                  <a:lnTo>
                    <a:pt x="261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 name="Google Shape;1211;p48">
              <a:extLst>
                <a:ext uri="{FF2B5EF4-FFF2-40B4-BE49-F238E27FC236}">
                  <a16:creationId xmlns:a16="http://schemas.microsoft.com/office/drawing/2014/main" id="{771CDF5B-7C75-4485-903E-AD07D86A900A}"/>
                </a:ext>
              </a:extLst>
            </p:cNvPr>
            <p:cNvSpPr/>
            <p:nvPr/>
          </p:nvSpPr>
          <p:spPr>
            <a:xfrm>
              <a:off x="4078625" y="3717800"/>
              <a:ext cx="77575" cy="279650"/>
            </a:xfrm>
            <a:custGeom>
              <a:avLst/>
              <a:gdLst/>
              <a:ahLst/>
              <a:cxnLst/>
              <a:rect l="l" t="t" r="r" b="b"/>
              <a:pathLst>
                <a:path w="3103" h="11186" extrusionOk="0">
                  <a:moveTo>
                    <a:pt x="489" y="0"/>
                  </a:moveTo>
                  <a:lnTo>
                    <a:pt x="391" y="25"/>
                  </a:lnTo>
                  <a:lnTo>
                    <a:pt x="294" y="49"/>
                  </a:lnTo>
                  <a:lnTo>
                    <a:pt x="220" y="98"/>
                  </a:lnTo>
                  <a:lnTo>
                    <a:pt x="147" y="147"/>
                  </a:lnTo>
                  <a:lnTo>
                    <a:pt x="74" y="220"/>
                  </a:lnTo>
                  <a:lnTo>
                    <a:pt x="49" y="293"/>
                  </a:lnTo>
                  <a:lnTo>
                    <a:pt x="1" y="391"/>
                  </a:lnTo>
                  <a:lnTo>
                    <a:pt x="1" y="489"/>
                  </a:lnTo>
                  <a:lnTo>
                    <a:pt x="1" y="11186"/>
                  </a:lnTo>
                  <a:lnTo>
                    <a:pt x="3102" y="11186"/>
                  </a:lnTo>
                  <a:lnTo>
                    <a:pt x="3102" y="489"/>
                  </a:lnTo>
                  <a:lnTo>
                    <a:pt x="3102" y="391"/>
                  </a:lnTo>
                  <a:lnTo>
                    <a:pt x="3078" y="293"/>
                  </a:lnTo>
                  <a:lnTo>
                    <a:pt x="3029" y="220"/>
                  </a:lnTo>
                  <a:lnTo>
                    <a:pt x="2956" y="147"/>
                  </a:lnTo>
                  <a:lnTo>
                    <a:pt x="2907" y="98"/>
                  </a:lnTo>
                  <a:lnTo>
                    <a:pt x="2809" y="49"/>
                  </a:lnTo>
                  <a:lnTo>
                    <a:pt x="2712" y="25"/>
                  </a:lnTo>
                  <a:lnTo>
                    <a:pt x="2614"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 name="Google Shape;1212;p48">
              <a:extLst>
                <a:ext uri="{FF2B5EF4-FFF2-40B4-BE49-F238E27FC236}">
                  <a16:creationId xmlns:a16="http://schemas.microsoft.com/office/drawing/2014/main" id="{522D79D3-33AB-4F4D-A83D-417DA00FFE00}"/>
                </a:ext>
              </a:extLst>
            </p:cNvPr>
            <p:cNvSpPr/>
            <p:nvPr/>
          </p:nvSpPr>
          <p:spPr>
            <a:xfrm>
              <a:off x="4168375" y="3788625"/>
              <a:ext cx="78175" cy="208825"/>
            </a:xfrm>
            <a:custGeom>
              <a:avLst/>
              <a:gdLst/>
              <a:ahLst/>
              <a:cxnLst/>
              <a:rect l="l" t="t" r="r" b="b"/>
              <a:pathLst>
                <a:path w="3127" h="8353" extrusionOk="0">
                  <a:moveTo>
                    <a:pt x="489" y="0"/>
                  </a:moveTo>
                  <a:lnTo>
                    <a:pt x="392" y="25"/>
                  </a:lnTo>
                  <a:lnTo>
                    <a:pt x="318" y="49"/>
                  </a:lnTo>
                  <a:lnTo>
                    <a:pt x="221" y="98"/>
                  </a:lnTo>
                  <a:lnTo>
                    <a:pt x="147" y="147"/>
                  </a:lnTo>
                  <a:lnTo>
                    <a:pt x="99" y="220"/>
                  </a:lnTo>
                  <a:lnTo>
                    <a:pt x="50" y="293"/>
                  </a:lnTo>
                  <a:lnTo>
                    <a:pt x="25" y="391"/>
                  </a:lnTo>
                  <a:lnTo>
                    <a:pt x="1" y="489"/>
                  </a:lnTo>
                  <a:lnTo>
                    <a:pt x="1" y="8353"/>
                  </a:lnTo>
                  <a:lnTo>
                    <a:pt x="3127" y="8353"/>
                  </a:lnTo>
                  <a:lnTo>
                    <a:pt x="3127" y="489"/>
                  </a:lnTo>
                  <a:lnTo>
                    <a:pt x="3103" y="391"/>
                  </a:lnTo>
                  <a:lnTo>
                    <a:pt x="3078" y="293"/>
                  </a:lnTo>
                  <a:lnTo>
                    <a:pt x="3029" y="220"/>
                  </a:lnTo>
                  <a:lnTo>
                    <a:pt x="2980" y="147"/>
                  </a:lnTo>
                  <a:lnTo>
                    <a:pt x="2907" y="98"/>
                  </a:lnTo>
                  <a:lnTo>
                    <a:pt x="2809" y="49"/>
                  </a:lnTo>
                  <a:lnTo>
                    <a:pt x="2736" y="25"/>
                  </a:lnTo>
                  <a:lnTo>
                    <a:pt x="2639"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0" name="Google Shape;1213;p48">
            <a:extLst>
              <a:ext uri="{FF2B5EF4-FFF2-40B4-BE49-F238E27FC236}">
                <a16:creationId xmlns:a16="http://schemas.microsoft.com/office/drawing/2014/main" id="{E6E18576-D662-4761-B301-DD3DD1386920}"/>
              </a:ext>
            </a:extLst>
          </p:cNvPr>
          <p:cNvGrpSpPr/>
          <p:nvPr/>
        </p:nvGrpSpPr>
        <p:grpSpPr>
          <a:xfrm>
            <a:off x="3490140" y="3184368"/>
            <a:ext cx="378750" cy="277698"/>
            <a:chOff x="4610450" y="3703750"/>
            <a:chExt cx="453050" cy="332175"/>
          </a:xfrm>
          <a:solidFill>
            <a:schemeClr val="accent2"/>
          </a:solidFill>
        </p:grpSpPr>
        <p:sp>
          <p:nvSpPr>
            <p:cNvPr id="91" name="Google Shape;1214;p48">
              <a:extLst>
                <a:ext uri="{FF2B5EF4-FFF2-40B4-BE49-F238E27FC236}">
                  <a16:creationId xmlns:a16="http://schemas.microsoft.com/office/drawing/2014/main" id="{CBCB18C4-3BB0-4797-A3B2-3DDD2D83682F}"/>
                </a:ext>
              </a:extLst>
            </p:cNvPr>
            <p:cNvSpPr/>
            <p:nvPr/>
          </p:nvSpPr>
          <p:spPr>
            <a:xfrm>
              <a:off x="4610450" y="3703750"/>
              <a:ext cx="453050" cy="332175"/>
            </a:xfrm>
            <a:custGeom>
              <a:avLst/>
              <a:gdLst/>
              <a:ahLst/>
              <a:cxnLst/>
              <a:rect l="l" t="t" r="r" b="b"/>
              <a:pathLst>
                <a:path w="18122" h="13287" extrusionOk="0">
                  <a:moveTo>
                    <a:pt x="366" y="0"/>
                  </a:moveTo>
                  <a:lnTo>
                    <a:pt x="293" y="49"/>
                  </a:lnTo>
                  <a:lnTo>
                    <a:pt x="195" y="74"/>
                  </a:lnTo>
                  <a:lnTo>
                    <a:pt x="122" y="147"/>
                  </a:lnTo>
                  <a:lnTo>
                    <a:pt x="73" y="220"/>
                  </a:lnTo>
                  <a:lnTo>
                    <a:pt x="25" y="293"/>
                  </a:lnTo>
                  <a:lnTo>
                    <a:pt x="0" y="391"/>
                  </a:lnTo>
                  <a:lnTo>
                    <a:pt x="0" y="489"/>
                  </a:lnTo>
                  <a:lnTo>
                    <a:pt x="0" y="12798"/>
                  </a:lnTo>
                  <a:lnTo>
                    <a:pt x="0" y="12896"/>
                  </a:lnTo>
                  <a:lnTo>
                    <a:pt x="25" y="12993"/>
                  </a:lnTo>
                  <a:lnTo>
                    <a:pt x="73" y="13067"/>
                  </a:lnTo>
                  <a:lnTo>
                    <a:pt x="122" y="13140"/>
                  </a:lnTo>
                  <a:lnTo>
                    <a:pt x="195" y="13213"/>
                  </a:lnTo>
                  <a:lnTo>
                    <a:pt x="293" y="13238"/>
                  </a:lnTo>
                  <a:lnTo>
                    <a:pt x="366" y="13287"/>
                  </a:lnTo>
                  <a:lnTo>
                    <a:pt x="17756" y="13287"/>
                  </a:lnTo>
                  <a:lnTo>
                    <a:pt x="17829" y="13238"/>
                  </a:lnTo>
                  <a:lnTo>
                    <a:pt x="17927" y="13213"/>
                  </a:lnTo>
                  <a:lnTo>
                    <a:pt x="18000" y="13140"/>
                  </a:lnTo>
                  <a:lnTo>
                    <a:pt x="18049" y="13067"/>
                  </a:lnTo>
                  <a:lnTo>
                    <a:pt x="18098" y="12993"/>
                  </a:lnTo>
                  <a:lnTo>
                    <a:pt x="18122" y="12896"/>
                  </a:lnTo>
                  <a:lnTo>
                    <a:pt x="18122" y="12798"/>
                  </a:lnTo>
                  <a:lnTo>
                    <a:pt x="18122" y="12700"/>
                  </a:lnTo>
                  <a:lnTo>
                    <a:pt x="18098" y="12603"/>
                  </a:lnTo>
                  <a:lnTo>
                    <a:pt x="18049" y="12529"/>
                  </a:lnTo>
                  <a:lnTo>
                    <a:pt x="18000" y="12456"/>
                  </a:lnTo>
                  <a:lnTo>
                    <a:pt x="17927" y="12383"/>
                  </a:lnTo>
                  <a:lnTo>
                    <a:pt x="17829" y="12358"/>
                  </a:lnTo>
                  <a:lnTo>
                    <a:pt x="17756" y="12310"/>
                  </a:lnTo>
                  <a:lnTo>
                    <a:pt x="977" y="12310"/>
                  </a:lnTo>
                  <a:lnTo>
                    <a:pt x="977" y="489"/>
                  </a:lnTo>
                  <a:lnTo>
                    <a:pt x="953" y="391"/>
                  </a:lnTo>
                  <a:lnTo>
                    <a:pt x="928" y="293"/>
                  </a:lnTo>
                  <a:lnTo>
                    <a:pt x="879" y="220"/>
                  </a:lnTo>
                  <a:lnTo>
                    <a:pt x="830" y="147"/>
                  </a:lnTo>
                  <a:lnTo>
                    <a:pt x="757" y="74"/>
                  </a:lnTo>
                  <a:lnTo>
                    <a:pt x="660" y="49"/>
                  </a:lnTo>
                  <a:lnTo>
                    <a:pt x="58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 name="Google Shape;1215;p48">
              <a:extLst>
                <a:ext uri="{FF2B5EF4-FFF2-40B4-BE49-F238E27FC236}">
                  <a16:creationId xmlns:a16="http://schemas.microsoft.com/office/drawing/2014/main" id="{F6395DB5-B92F-48FC-9C9F-DD50C67B1A9F}"/>
                </a:ext>
              </a:extLst>
            </p:cNvPr>
            <p:cNvSpPr/>
            <p:nvPr/>
          </p:nvSpPr>
          <p:spPr>
            <a:xfrm>
              <a:off x="4642200" y="3730000"/>
              <a:ext cx="389550" cy="249150"/>
            </a:xfrm>
            <a:custGeom>
              <a:avLst/>
              <a:gdLst/>
              <a:ahLst/>
              <a:cxnLst/>
              <a:rect l="l" t="t" r="r" b="b"/>
              <a:pathLst>
                <a:path w="15582" h="9966" extrusionOk="0">
                  <a:moveTo>
                    <a:pt x="14752" y="1"/>
                  </a:moveTo>
                  <a:lnTo>
                    <a:pt x="14629" y="49"/>
                  </a:lnTo>
                  <a:lnTo>
                    <a:pt x="14507" y="98"/>
                  </a:lnTo>
                  <a:lnTo>
                    <a:pt x="14410" y="196"/>
                  </a:lnTo>
                  <a:lnTo>
                    <a:pt x="14336" y="294"/>
                  </a:lnTo>
                  <a:lnTo>
                    <a:pt x="14263" y="416"/>
                  </a:lnTo>
                  <a:lnTo>
                    <a:pt x="14239" y="538"/>
                  </a:lnTo>
                  <a:lnTo>
                    <a:pt x="14214" y="684"/>
                  </a:lnTo>
                  <a:lnTo>
                    <a:pt x="14239" y="831"/>
                  </a:lnTo>
                  <a:lnTo>
                    <a:pt x="14288" y="1002"/>
                  </a:lnTo>
                  <a:lnTo>
                    <a:pt x="11308" y="4372"/>
                  </a:lnTo>
                  <a:lnTo>
                    <a:pt x="11161" y="4323"/>
                  </a:lnTo>
                  <a:lnTo>
                    <a:pt x="11015" y="4299"/>
                  </a:lnTo>
                  <a:lnTo>
                    <a:pt x="10844" y="4323"/>
                  </a:lnTo>
                  <a:lnTo>
                    <a:pt x="10087" y="3005"/>
                  </a:lnTo>
                  <a:lnTo>
                    <a:pt x="10160" y="2907"/>
                  </a:lnTo>
                  <a:lnTo>
                    <a:pt x="10209" y="2809"/>
                  </a:lnTo>
                  <a:lnTo>
                    <a:pt x="10233" y="2687"/>
                  </a:lnTo>
                  <a:lnTo>
                    <a:pt x="10233" y="2565"/>
                  </a:lnTo>
                  <a:lnTo>
                    <a:pt x="10233" y="2418"/>
                  </a:lnTo>
                  <a:lnTo>
                    <a:pt x="10184" y="2296"/>
                  </a:lnTo>
                  <a:lnTo>
                    <a:pt x="10136" y="2174"/>
                  </a:lnTo>
                  <a:lnTo>
                    <a:pt x="10038" y="2077"/>
                  </a:lnTo>
                  <a:lnTo>
                    <a:pt x="9940" y="2003"/>
                  </a:lnTo>
                  <a:lnTo>
                    <a:pt x="9818" y="1930"/>
                  </a:lnTo>
                  <a:lnTo>
                    <a:pt x="9696" y="1906"/>
                  </a:lnTo>
                  <a:lnTo>
                    <a:pt x="9549" y="1881"/>
                  </a:lnTo>
                  <a:lnTo>
                    <a:pt x="9427" y="1906"/>
                  </a:lnTo>
                  <a:lnTo>
                    <a:pt x="9281" y="1930"/>
                  </a:lnTo>
                  <a:lnTo>
                    <a:pt x="9183" y="2003"/>
                  </a:lnTo>
                  <a:lnTo>
                    <a:pt x="9085" y="2077"/>
                  </a:lnTo>
                  <a:lnTo>
                    <a:pt x="8988" y="2174"/>
                  </a:lnTo>
                  <a:lnTo>
                    <a:pt x="8939" y="2296"/>
                  </a:lnTo>
                  <a:lnTo>
                    <a:pt x="8890" y="2418"/>
                  </a:lnTo>
                  <a:lnTo>
                    <a:pt x="8866" y="2565"/>
                  </a:lnTo>
                  <a:lnTo>
                    <a:pt x="8890" y="2663"/>
                  </a:lnTo>
                  <a:lnTo>
                    <a:pt x="8914" y="2785"/>
                  </a:lnTo>
                  <a:lnTo>
                    <a:pt x="8939" y="2883"/>
                  </a:lnTo>
                  <a:lnTo>
                    <a:pt x="8988" y="2956"/>
                  </a:lnTo>
                  <a:lnTo>
                    <a:pt x="6521" y="6668"/>
                  </a:lnTo>
                  <a:lnTo>
                    <a:pt x="6399" y="6644"/>
                  </a:lnTo>
                  <a:lnTo>
                    <a:pt x="6130" y="6644"/>
                  </a:lnTo>
                  <a:lnTo>
                    <a:pt x="5959" y="6717"/>
                  </a:lnTo>
                  <a:lnTo>
                    <a:pt x="4714" y="5398"/>
                  </a:lnTo>
                  <a:lnTo>
                    <a:pt x="4763" y="5252"/>
                  </a:lnTo>
                  <a:lnTo>
                    <a:pt x="4763" y="5105"/>
                  </a:lnTo>
                  <a:lnTo>
                    <a:pt x="4763" y="4958"/>
                  </a:lnTo>
                  <a:lnTo>
                    <a:pt x="4714" y="4836"/>
                  </a:lnTo>
                  <a:lnTo>
                    <a:pt x="4665" y="4714"/>
                  </a:lnTo>
                  <a:lnTo>
                    <a:pt x="4567" y="4617"/>
                  </a:lnTo>
                  <a:lnTo>
                    <a:pt x="4470" y="4543"/>
                  </a:lnTo>
                  <a:lnTo>
                    <a:pt x="4347" y="4470"/>
                  </a:lnTo>
                  <a:lnTo>
                    <a:pt x="4225" y="4446"/>
                  </a:lnTo>
                  <a:lnTo>
                    <a:pt x="4079" y="4421"/>
                  </a:lnTo>
                  <a:lnTo>
                    <a:pt x="3957" y="4446"/>
                  </a:lnTo>
                  <a:lnTo>
                    <a:pt x="3810" y="4470"/>
                  </a:lnTo>
                  <a:lnTo>
                    <a:pt x="3712" y="4543"/>
                  </a:lnTo>
                  <a:lnTo>
                    <a:pt x="3615" y="4617"/>
                  </a:lnTo>
                  <a:lnTo>
                    <a:pt x="3517" y="4714"/>
                  </a:lnTo>
                  <a:lnTo>
                    <a:pt x="3468" y="4836"/>
                  </a:lnTo>
                  <a:lnTo>
                    <a:pt x="3419" y="4958"/>
                  </a:lnTo>
                  <a:lnTo>
                    <a:pt x="3395" y="5105"/>
                  </a:lnTo>
                  <a:lnTo>
                    <a:pt x="3419" y="5276"/>
                  </a:lnTo>
                  <a:lnTo>
                    <a:pt x="3493" y="5447"/>
                  </a:lnTo>
                  <a:lnTo>
                    <a:pt x="49" y="9574"/>
                  </a:lnTo>
                  <a:lnTo>
                    <a:pt x="0" y="9648"/>
                  </a:lnTo>
                  <a:lnTo>
                    <a:pt x="0" y="9745"/>
                  </a:lnTo>
                  <a:lnTo>
                    <a:pt x="25" y="9843"/>
                  </a:lnTo>
                  <a:lnTo>
                    <a:pt x="98" y="9916"/>
                  </a:lnTo>
                  <a:lnTo>
                    <a:pt x="171" y="9965"/>
                  </a:lnTo>
                  <a:lnTo>
                    <a:pt x="244" y="9965"/>
                  </a:lnTo>
                  <a:lnTo>
                    <a:pt x="342" y="9941"/>
                  </a:lnTo>
                  <a:lnTo>
                    <a:pt x="440" y="9892"/>
                  </a:lnTo>
                  <a:lnTo>
                    <a:pt x="3859" y="5740"/>
                  </a:lnTo>
                  <a:lnTo>
                    <a:pt x="3981" y="5789"/>
                  </a:lnTo>
                  <a:lnTo>
                    <a:pt x="4079" y="5789"/>
                  </a:lnTo>
                  <a:lnTo>
                    <a:pt x="4225" y="5764"/>
                  </a:lnTo>
                  <a:lnTo>
                    <a:pt x="4347" y="5740"/>
                  </a:lnTo>
                  <a:lnTo>
                    <a:pt x="5642" y="7083"/>
                  </a:lnTo>
                  <a:lnTo>
                    <a:pt x="5617" y="7205"/>
                  </a:lnTo>
                  <a:lnTo>
                    <a:pt x="5617" y="7328"/>
                  </a:lnTo>
                  <a:lnTo>
                    <a:pt x="5617" y="7450"/>
                  </a:lnTo>
                  <a:lnTo>
                    <a:pt x="5666" y="7572"/>
                  </a:lnTo>
                  <a:lnTo>
                    <a:pt x="5740" y="7694"/>
                  </a:lnTo>
                  <a:lnTo>
                    <a:pt x="5813" y="7792"/>
                  </a:lnTo>
                  <a:lnTo>
                    <a:pt x="5910" y="7889"/>
                  </a:lnTo>
                  <a:lnTo>
                    <a:pt x="6033" y="7938"/>
                  </a:lnTo>
                  <a:lnTo>
                    <a:pt x="6155" y="7987"/>
                  </a:lnTo>
                  <a:lnTo>
                    <a:pt x="6301" y="8011"/>
                  </a:lnTo>
                  <a:lnTo>
                    <a:pt x="6448" y="7987"/>
                  </a:lnTo>
                  <a:lnTo>
                    <a:pt x="6570" y="7938"/>
                  </a:lnTo>
                  <a:lnTo>
                    <a:pt x="6692" y="7889"/>
                  </a:lnTo>
                  <a:lnTo>
                    <a:pt x="6790" y="7792"/>
                  </a:lnTo>
                  <a:lnTo>
                    <a:pt x="6863" y="7694"/>
                  </a:lnTo>
                  <a:lnTo>
                    <a:pt x="6936" y="7572"/>
                  </a:lnTo>
                  <a:lnTo>
                    <a:pt x="6961" y="7450"/>
                  </a:lnTo>
                  <a:lnTo>
                    <a:pt x="6985" y="7328"/>
                  </a:lnTo>
                  <a:lnTo>
                    <a:pt x="6961" y="7132"/>
                  </a:lnTo>
                  <a:lnTo>
                    <a:pt x="6887" y="6986"/>
                  </a:lnTo>
                  <a:lnTo>
                    <a:pt x="9403" y="3224"/>
                  </a:lnTo>
                  <a:lnTo>
                    <a:pt x="9549" y="3249"/>
                  </a:lnTo>
                  <a:lnTo>
                    <a:pt x="9647" y="3249"/>
                  </a:lnTo>
                  <a:lnTo>
                    <a:pt x="10429" y="4617"/>
                  </a:lnTo>
                  <a:lnTo>
                    <a:pt x="10355" y="4788"/>
                  </a:lnTo>
                  <a:lnTo>
                    <a:pt x="10331" y="4885"/>
                  </a:lnTo>
                  <a:lnTo>
                    <a:pt x="10331" y="4983"/>
                  </a:lnTo>
                  <a:lnTo>
                    <a:pt x="10331" y="5129"/>
                  </a:lnTo>
                  <a:lnTo>
                    <a:pt x="10380" y="5252"/>
                  </a:lnTo>
                  <a:lnTo>
                    <a:pt x="10429" y="5374"/>
                  </a:lnTo>
                  <a:lnTo>
                    <a:pt x="10526" y="5471"/>
                  </a:lnTo>
                  <a:lnTo>
                    <a:pt x="10624" y="5569"/>
                  </a:lnTo>
                  <a:lnTo>
                    <a:pt x="10746" y="5618"/>
                  </a:lnTo>
                  <a:lnTo>
                    <a:pt x="10868" y="5667"/>
                  </a:lnTo>
                  <a:lnTo>
                    <a:pt x="11137" y="5667"/>
                  </a:lnTo>
                  <a:lnTo>
                    <a:pt x="11284" y="5618"/>
                  </a:lnTo>
                  <a:lnTo>
                    <a:pt x="11381" y="5569"/>
                  </a:lnTo>
                  <a:lnTo>
                    <a:pt x="11479" y="5471"/>
                  </a:lnTo>
                  <a:lnTo>
                    <a:pt x="11577" y="5374"/>
                  </a:lnTo>
                  <a:lnTo>
                    <a:pt x="11625" y="5252"/>
                  </a:lnTo>
                  <a:lnTo>
                    <a:pt x="11674" y="5129"/>
                  </a:lnTo>
                  <a:lnTo>
                    <a:pt x="11699" y="4983"/>
                  </a:lnTo>
                  <a:lnTo>
                    <a:pt x="11674" y="4861"/>
                  </a:lnTo>
                  <a:lnTo>
                    <a:pt x="11650" y="4739"/>
                  </a:lnTo>
                  <a:lnTo>
                    <a:pt x="14654" y="1319"/>
                  </a:lnTo>
                  <a:lnTo>
                    <a:pt x="14776" y="1344"/>
                  </a:lnTo>
                  <a:lnTo>
                    <a:pt x="14898" y="1368"/>
                  </a:lnTo>
                  <a:lnTo>
                    <a:pt x="15045" y="1344"/>
                  </a:lnTo>
                  <a:lnTo>
                    <a:pt x="15167" y="1295"/>
                  </a:lnTo>
                  <a:lnTo>
                    <a:pt x="15289" y="1246"/>
                  </a:lnTo>
                  <a:lnTo>
                    <a:pt x="15387" y="1148"/>
                  </a:lnTo>
                  <a:lnTo>
                    <a:pt x="15460" y="1051"/>
                  </a:lnTo>
                  <a:lnTo>
                    <a:pt x="15533" y="953"/>
                  </a:lnTo>
                  <a:lnTo>
                    <a:pt x="15558" y="807"/>
                  </a:lnTo>
                  <a:lnTo>
                    <a:pt x="15582" y="684"/>
                  </a:lnTo>
                  <a:lnTo>
                    <a:pt x="15558" y="538"/>
                  </a:lnTo>
                  <a:lnTo>
                    <a:pt x="15533" y="416"/>
                  </a:lnTo>
                  <a:lnTo>
                    <a:pt x="15460" y="294"/>
                  </a:lnTo>
                  <a:lnTo>
                    <a:pt x="15387" y="196"/>
                  </a:lnTo>
                  <a:lnTo>
                    <a:pt x="15289" y="98"/>
                  </a:lnTo>
                  <a:lnTo>
                    <a:pt x="15167" y="49"/>
                  </a:lnTo>
                  <a:lnTo>
                    <a:pt x="15045"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3" name="Google Shape;1216;p48">
            <a:extLst>
              <a:ext uri="{FF2B5EF4-FFF2-40B4-BE49-F238E27FC236}">
                <a16:creationId xmlns:a16="http://schemas.microsoft.com/office/drawing/2014/main" id="{FF7293DE-C758-48E3-ACE3-3D9C7E2B14F1}"/>
              </a:ext>
            </a:extLst>
          </p:cNvPr>
          <p:cNvGrpSpPr/>
          <p:nvPr/>
        </p:nvGrpSpPr>
        <p:grpSpPr>
          <a:xfrm>
            <a:off x="3539531" y="1175507"/>
            <a:ext cx="352207" cy="333836"/>
            <a:chOff x="5300400" y="3670175"/>
            <a:chExt cx="421300" cy="399325"/>
          </a:xfrm>
          <a:solidFill>
            <a:schemeClr val="accent2"/>
          </a:solidFill>
        </p:grpSpPr>
        <p:sp>
          <p:nvSpPr>
            <p:cNvPr id="94" name="Google Shape;1217;p48">
              <a:extLst>
                <a:ext uri="{FF2B5EF4-FFF2-40B4-BE49-F238E27FC236}">
                  <a16:creationId xmlns:a16="http://schemas.microsoft.com/office/drawing/2014/main" id="{72FD2918-4137-42D8-93EE-FB2B8117775A}"/>
                </a:ext>
              </a:extLst>
            </p:cNvPr>
            <p:cNvSpPr/>
            <p:nvPr/>
          </p:nvSpPr>
          <p:spPr>
            <a:xfrm>
              <a:off x="5300400" y="3708025"/>
              <a:ext cx="421300" cy="267450"/>
            </a:xfrm>
            <a:custGeom>
              <a:avLst/>
              <a:gdLst/>
              <a:ahLst/>
              <a:cxnLst/>
              <a:rect l="l" t="t" r="r" b="b"/>
              <a:pathLst>
                <a:path w="16852" h="10698" extrusionOk="0">
                  <a:moveTo>
                    <a:pt x="16364" y="489"/>
                  </a:moveTo>
                  <a:lnTo>
                    <a:pt x="16364" y="10209"/>
                  </a:lnTo>
                  <a:lnTo>
                    <a:pt x="489" y="10209"/>
                  </a:lnTo>
                  <a:lnTo>
                    <a:pt x="489" y="489"/>
                  </a:lnTo>
                  <a:close/>
                  <a:moveTo>
                    <a:pt x="391" y="0"/>
                  </a:moveTo>
                  <a:lnTo>
                    <a:pt x="293" y="25"/>
                  </a:lnTo>
                  <a:lnTo>
                    <a:pt x="196" y="74"/>
                  </a:lnTo>
                  <a:lnTo>
                    <a:pt x="122" y="147"/>
                  </a:lnTo>
                  <a:lnTo>
                    <a:pt x="73" y="220"/>
                  </a:lnTo>
                  <a:lnTo>
                    <a:pt x="25" y="293"/>
                  </a:lnTo>
                  <a:lnTo>
                    <a:pt x="0" y="391"/>
                  </a:lnTo>
                  <a:lnTo>
                    <a:pt x="0" y="489"/>
                  </a:lnTo>
                  <a:lnTo>
                    <a:pt x="0" y="10209"/>
                  </a:lnTo>
                  <a:lnTo>
                    <a:pt x="0" y="10307"/>
                  </a:lnTo>
                  <a:lnTo>
                    <a:pt x="25" y="10405"/>
                  </a:lnTo>
                  <a:lnTo>
                    <a:pt x="73" y="10478"/>
                  </a:lnTo>
                  <a:lnTo>
                    <a:pt x="122" y="10551"/>
                  </a:lnTo>
                  <a:lnTo>
                    <a:pt x="196" y="10600"/>
                  </a:lnTo>
                  <a:lnTo>
                    <a:pt x="293" y="10649"/>
                  </a:lnTo>
                  <a:lnTo>
                    <a:pt x="391" y="10673"/>
                  </a:lnTo>
                  <a:lnTo>
                    <a:pt x="489" y="10698"/>
                  </a:lnTo>
                  <a:lnTo>
                    <a:pt x="16364" y="10698"/>
                  </a:lnTo>
                  <a:lnTo>
                    <a:pt x="16461" y="10673"/>
                  </a:lnTo>
                  <a:lnTo>
                    <a:pt x="16559" y="10649"/>
                  </a:lnTo>
                  <a:lnTo>
                    <a:pt x="16657" y="10600"/>
                  </a:lnTo>
                  <a:lnTo>
                    <a:pt x="16730" y="10551"/>
                  </a:lnTo>
                  <a:lnTo>
                    <a:pt x="16779" y="10478"/>
                  </a:lnTo>
                  <a:lnTo>
                    <a:pt x="16828" y="10405"/>
                  </a:lnTo>
                  <a:lnTo>
                    <a:pt x="16852" y="10307"/>
                  </a:lnTo>
                  <a:lnTo>
                    <a:pt x="16852" y="10209"/>
                  </a:lnTo>
                  <a:lnTo>
                    <a:pt x="16852" y="489"/>
                  </a:lnTo>
                  <a:lnTo>
                    <a:pt x="16852" y="391"/>
                  </a:lnTo>
                  <a:lnTo>
                    <a:pt x="16828" y="293"/>
                  </a:lnTo>
                  <a:lnTo>
                    <a:pt x="16779" y="220"/>
                  </a:lnTo>
                  <a:lnTo>
                    <a:pt x="16730" y="147"/>
                  </a:lnTo>
                  <a:lnTo>
                    <a:pt x="16657" y="74"/>
                  </a:lnTo>
                  <a:lnTo>
                    <a:pt x="16559" y="25"/>
                  </a:lnTo>
                  <a:lnTo>
                    <a:pt x="1646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 name="Google Shape;1218;p48">
              <a:extLst>
                <a:ext uri="{FF2B5EF4-FFF2-40B4-BE49-F238E27FC236}">
                  <a16:creationId xmlns:a16="http://schemas.microsoft.com/office/drawing/2014/main" id="{9AD4EAFE-1247-4608-BCAB-5E80FF1A8393}"/>
                </a:ext>
              </a:extLst>
            </p:cNvPr>
            <p:cNvSpPr/>
            <p:nvPr/>
          </p:nvSpPr>
          <p:spPr>
            <a:xfrm>
              <a:off x="5498825" y="3670175"/>
              <a:ext cx="24450" cy="25650"/>
            </a:xfrm>
            <a:custGeom>
              <a:avLst/>
              <a:gdLst/>
              <a:ahLst/>
              <a:cxnLst/>
              <a:rect l="l" t="t" r="r" b="b"/>
              <a:pathLst>
                <a:path w="978" h="1026" extrusionOk="0">
                  <a:moveTo>
                    <a:pt x="489" y="0"/>
                  </a:moveTo>
                  <a:lnTo>
                    <a:pt x="391" y="25"/>
                  </a:lnTo>
                  <a:lnTo>
                    <a:pt x="294" y="49"/>
                  </a:lnTo>
                  <a:lnTo>
                    <a:pt x="220" y="98"/>
                  </a:lnTo>
                  <a:lnTo>
                    <a:pt x="147" y="147"/>
                  </a:lnTo>
                  <a:lnTo>
                    <a:pt x="74" y="220"/>
                  </a:lnTo>
                  <a:lnTo>
                    <a:pt x="49" y="318"/>
                  </a:lnTo>
                  <a:lnTo>
                    <a:pt x="1" y="391"/>
                  </a:lnTo>
                  <a:lnTo>
                    <a:pt x="1" y="489"/>
                  </a:lnTo>
                  <a:lnTo>
                    <a:pt x="1" y="1026"/>
                  </a:lnTo>
                  <a:lnTo>
                    <a:pt x="978" y="1026"/>
                  </a:lnTo>
                  <a:lnTo>
                    <a:pt x="978" y="489"/>
                  </a:lnTo>
                  <a:lnTo>
                    <a:pt x="978" y="391"/>
                  </a:lnTo>
                  <a:lnTo>
                    <a:pt x="929" y="318"/>
                  </a:lnTo>
                  <a:lnTo>
                    <a:pt x="904" y="220"/>
                  </a:lnTo>
                  <a:lnTo>
                    <a:pt x="831" y="147"/>
                  </a:lnTo>
                  <a:lnTo>
                    <a:pt x="758" y="98"/>
                  </a:lnTo>
                  <a:lnTo>
                    <a:pt x="684" y="49"/>
                  </a:lnTo>
                  <a:lnTo>
                    <a:pt x="587" y="25"/>
                  </a:lnTo>
                  <a:lnTo>
                    <a:pt x="489"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6" name="Google Shape;1219;p48">
              <a:extLst>
                <a:ext uri="{FF2B5EF4-FFF2-40B4-BE49-F238E27FC236}">
                  <a16:creationId xmlns:a16="http://schemas.microsoft.com/office/drawing/2014/main" id="{1929045D-1070-46E7-A832-008C9777D5B8}"/>
                </a:ext>
              </a:extLst>
            </p:cNvPr>
            <p:cNvSpPr/>
            <p:nvPr/>
          </p:nvSpPr>
          <p:spPr>
            <a:xfrm>
              <a:off x="5366325" y="3987675"/>
              <a:ext cx="61100" cy="81825"/>
            </a:xfrm>
            <a:custGeom>
              <a:avLst/>
              <a:gdLst/>
              <a:ahLst/>
              <a:cxnLst/>
              <a:rect l="l" t="t" r="r" b="b"/>
              <a:pathLst>
                <a:path w="2444" h="3273" extrusionOk="0">
                  <a:moveTo>
                    <a:pt x="1344" y="0"/>
                  </a:moveTo>
                  <a:lnTo>
                    <a:pt x="50" y="2565"/>
                  </a:lnTo>
                  <a:lnTo>
                    <a:pt x="25" y="2638"/>
                  </a:lnTo>
                  <a:lnTo>
                    <a:pt x="1" y="2736"/>
                  </a:lnTo>
                  <a:lnTo>
                    <a:pt x="1" y="2833"/>
                  </a:lnTo>
                  <a:lnTo>
                    <a:pt x="25" y="2931"/>
                  </a:lnTo>
                  <a:lnTo>
                    <a:pt x="74" y="3004"/>
                  </a:lnTo>
                  <a:lnTo>
                    <a:pt x="123" y="3102"/>
                  </a:lnTo>
                  <a:lnTo>
                    <a:pt x="196" y="3151"/>
                  </a:lnTo>
                  <a:lnTo>
                    <a:pt x="269" y="3224"/>
                  </a:lnTo>
                  <a:lnTo>
                    <a:pt x="392" y="3248"/>
                  </a:lnTo>
                  <a:lnTo>
                    <a:pt x="489" y="3273"/>
                  </a:lnTo>
                  <a:lnTo>
                    <a:pt x="636" y="3248"/>
                  </a:lnTo>
                  <a:lnTo>
                    <a:pt x="758" y="3200"/>
                  </a:lnTo>
                  <a:lnTo>
                    <a:pt x="856" y="3102"/>
                  </a:lnTo>
                  <a:lnTo>
                    <a:pt x="929" y="3004"/>
                  </a:lnTo>
                  <a:lnTo>
                    <a:pt x="244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 name="Google Shape;1220;p48">
              <a:extLst>
                <a:ext uri="{FF2B5EF4-FFF2-40B4-BE49-F238E27FC236}">
                  <a16:creationId xmlns:a16="http://schemas.microsoft.com/office/drawing/2014/main" id="{B278A119-BFCD-4047-B54B-666D01650FB9}"/>
                </a:ext>
              </a:extLst>
            </p:cNvPr>
            <p:cNvSpPr/>
            <p:nvPr/>
          </p:nvSpPr>
          <p:spPr>
            <a:xfrm>
              <a:off x="5594700" y="3987675"/>
              <a:ext cx="61075" cy="81825"/>
            </a:xfrm>
            <a:custGeom>
              <a:avLst/>
              <a:gdLst/>
              <a:ahLst/>
              <a:cxnLst/>
              <a:rect l="l" t="t" r="r" b="b"/>
              <a:pathLst>
                <a:path w="2443" h="3273" extrusionOk="0">
                  <a:moveTo>
                    <a:pt x="0" y="0"/>
                  </a:moveTo>
                  <a:lnTo>
                    <a:pt x="1514" y="3004"/>
                  </a:lnTo>
                  <a:lnTo>
                    <a:pt x="1588" y="3102"/>
                  </a:lnTo>
                  <a:lnTo>
                    <a:pt x="1685" y="3200"/>
                  </a:lnTo>
                  <a:lnTo>
                    <a:pt x="1807" y="3248"/>
                  </a:lnTo>
                  <a:lnTo>
                    <a:pt x="1954" y="3273"/>
                  </a:lnTo>
                  <a:lnTo>
                    <a:pt x="2052" y="3248"/>
                  </a:lnTo>
                  <a:lnTo>
                    <a:pt x="2174" y="3224"/>
                  </a:lnTo>
                  <a:lnTo>
                    <a:pt x="2247" y="3151"/>
                  </a:lnTo>
                  <a:lnTo>
                    <a:pt x="2320" y="3102"/>
                  </a:lnTo>
                  <a:lnTo>
                    <a:pt x="2369" y="3004"/>
                  </a:lnTo>
                  <a:lnTo>
                    <a:pt x="2418" y="2931"/>
                  </a:lnTo>
                  <a:lnTo>
                    <a:pt x="2442" y="2833"/>
                  </a:lnTo>
                  <a:lnTo>
                    <a:pt x="2442" y="2736"/>
                  </a:lnTo>
                  <a:lnTo>
                    <a:pt x="2418" y="2638"/>
                  </a:lnTo>
                  <a:lnTo>
                    <a:pt x="2393" y="2565"/>
                  </a:lnTo>
                  <a:lnTo>
                    <a:pt x="1099"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 name="Google Shape;1221;p48">
              <a:extLst>
                <a:ext uri="{FF2B5EF4-FFF2-40B4-BE49-F238E27FC236}">
                  <a16:creationId xmlns:a16="http://schemas.microsoft.com/office/drawing/2014/main" id="{A7074EBA-06EB-4AA7-9121-DA1AF54A0193}"/>
                </a:ext>
              </a:extLst>
            </p:cNvPr>
            <p:cNvSpPr/>
            <p:nvPr/>
          </p:nvSpPr>
          <p:spPr>
            <a:xfrm>
              <a:off x="5324825" y="3732450"/>
              <a:ext cx="372475" cy="218600"/>
            </a:xfrm>
            <a:custGeom>
              <a:avLst/>
              <a:gdLst/>
              <a:ahLst/>
              <a:cxnLst/>
              <a:rect l="l" t="t" r="r" b="b"/>
              <a:pathLst>
                <a:path w="14899" h="8744" extrusionOk="0">
                  <a:moveTo>
                    <a:pt x="12578" y="1319"/>
                  </a:moveTo>
                  <a:lnTo>
                    <a:pt x="12676" y="1344"/>
                  </a:lnTo>
                  <a:lnTo>
                    <a:pt x="12749" y="1392"/>
                  </a:lnTo>
                  <a:lnTo>
                    <a:pt x="12822" y="1441"/>
                  </a:lnTo>
                  <a:lnTo>
                    <a:pt x="12895" y="1515"/>
                  </a:lnTo>
                  <a:lnTo>
                    <a:pt x="12920" y="1612"/>
                  </a:lnTo>
                  <a:lnTo>
                    <a:pt x="12969" y="1710"/>
                  </a:lnTo>
                  <a:lnTo>
                    <a:pt x="12969" y="1808"/>
                  </a:lnTo>
                  <a:lnTo>
                    <a:pt x="12969" y="4079"/>
                  </a:lnTo>
                  <a:lnTo>
                    <a:pt x="12969" y="4177"/>
                  </a:lnTo>
                  <a:lnTo>
                    <a:pt x="12920" y="4274"/>
                  </a:lnTo>
                  <a:lnTo>
                    <a:pt x="12895" y="4348"/>
                  </a:lnTo>
                  <a:lnTo>
                    <a:pt x="12822" y="4421"/>
                  </a:lnTo>
                  <a:lnTo>
                    <a:pt x="12749" y="4470"/>
                  </a:lnTo>
                  <a:lnTo>
                    <a:pt x="12676" y="4519"/>
                  </a:lnTo>
                  <a:lnTo>
                    <a:pt x="12578" y="4543"/>
                  </a:lnTo>
                  <a:lnTo>
                    <a:pt x="12480" y="4567"/>
                  </a:lnTo>
                  <a:lnTo>
                    <a:pt x="12383" y="4543"/>
                  </a:lnTo>
                  <a:lnTo>
                    <a:pt x="12285" y="4519"/>
                  </a:lnTo>
                  <a:lnTo>
                    <a:pt x="12212" y="4470"/>
                  </a:lnTo>
                  <a:lnTo>
                    <a:pt x="12138" y="4421"/>
                  </a:lnTo>
                  <a:lnTo>
                    <a:pt x="12065" y="4348"/>
                  </a:lnTo>
                  <a:lnTo>
                    <a:pt x="12041" y="4274"/>
                  </a:lnTo>
                  <a:lnTo>
                    <a:pt x="11992" y="4177"/>
                  </a:lnTo>
                  <a:lnTo>
                    <a:pt x="11992" y="4079"/>
                  </a:lnTo>
                  <a:lnTo>
                    <a:pt x="11992" y="3004"/>
                  </a:lnTo>
                  <a:lnTo>
                    <a:pt x="7986" y="7010"/>
                  </a:lnTo>
                  <a:lnTo>
                    <a:pt x="7913" y="7059"/>
                  </a:lnTo>
                  <a:lnTo>
                    <a:pt x="7815" y="7107"/>
                  </a:lnTo>
                  <a:lnTo>
                    <a:pt x="7742" y="7132"/>
                  </a:lnTo>
                  <a:lnTo>
                    <a:pt x="7644" y="7156"/>
                  </a:lnTo>
                  <a:lnTo>
                    <a:pt x="7547" y="7132"/>
                  </a:lnTo>
                  <a:lnTo>
                    <a:pt x="7449" y="7107"/>
                  </a:lnTo>
                  <a:lnTo>
                    <a:pt x="7376" y="7059"/>
                  </a:lnTo>
                  <a:lnTo>
                    <a:pt x="7303" y="7010"/>
                  </a:lnTo>
                  <a:lnTo>
                    <a:pt x="5349" y="5056"/>
                  </a:lnTo>
                  <a:lnTo>
                    <a:pt x="2760" y="7620"/>
                  </a:lnTo>
                  <a:lnTo>
                    <a:pt x="2687" y="7694"/>
                  </a:lnTo>
                  <a:lnTo>
                    <a:pt x="2613" y="7742"/>
                  </a:lnTo>
                  <a:lnTo>
                    <a:pt x="2516" y="7767"/>
                  </a:lnTo>
                  <a:lnTo>
                    <a:pt x="2320" y="7767"/>
                  </a:lnTo>
                  <a:lnTo>
                    <a:pt x="2247" y="7742"/>
                  </a:lnTo>
                  <a:lnTo>
                    <a:pt x="2149" y="7694"/>
                  </a:lnTo>
                  <a:lnTo>
                    <a:pt x="2076" y="7620"/>
                  </a:lnTo>
                  <a:lnTo>
                    <a:pt x="2003" y="7547"/>
                  </a:lnTo>
                  <a:lnTo>
                    <a:pt x="1978" y="7474"/>
                  </a:lnTo>
                  <a:lnTo>
                    <a:pt x="1929" y="7376"/>
                  </a:lnTo>
                  <a:lnTo>
                    <a:pt x="1929" y="7278"/>
                  </a:lnTo>
                  <a:lnTo>
                    <a:pt x="1929" y="7205"/>
                  </a:lnTo>
                  <a:lnTo>
                    <a:pt x="1978" y="7107"/>
                  </a:lnTo>
                  <a:lnTo>
                    <a:pt x="2003" y="7010"/>
                  </a:lnTo>
                  <a:lnTo>
                    <a:pt x="2076" y="6936"/>
                  </a:lnTo>
                  <a:lnTo>
                    <a:pt x="5007" y="4006"/>
                  </a:lnTo>
                  <a:lnTo>
                    <a:pt x="5080" y="3957"/>
                  </a:lnTo>
                  <a:lnTo>
                    <a:pt x="5153" y="3908"/>
                  </a:lnTo>
                  <a:lnTo>
                    <a:pt x="5251" y="3884"/>
                  </a:lnTo>
                  <a:lnTo>
                    <a:pt x="5446" y="3884"/>
                  </a:lnTo>
                  <a:lnTo>
                    <a:pt x="5520" y="3908"/>
                  </a:lnTo>
                  <a:lnTo>
                    <a:pt x="5617" y="3957"/>
                  </a:lnTo>
                  <a:lnTo>
                    <a:pt x="5691" y="4006"/>
                  </a:lnTo>
                  <a:lnTo>
                    <a:pt x="7644" y="5960"/>
                  </a:lnTo>
                  <a:lnTo>
                    <a:pt x="11332" y="2296"/>
                  </a:lnTo>
                  <a:lnTo>
                    <a:pt x="10209" y="2296"/>
                  </a:lnTo>
                  <a:lnTo>
                    <a:pt x="10111" y="2272"/>
                  </a:lnTo>
                  <a:lnTo>
                    <a:pt x="10013" y="2247"/>
                  </a:lnTo>
                  <a:lnTo>
                    <a:pt x="9916" y="2198"/>
                  </a:lnTo>
                  <a:lnTo>
                    <a:pt x="9843" y="2150"/>
                  </a:lnTo>
                  <a:lnTo>
                    <a:pt x="9794" y="2076"/>
                  </a:lnTo>
                  <a:lnTo>
                    <a:pt x="9745" y="1979"/>
                  </a:lnTo>
                  <a:lnTo>
                    <a:pt x="9720" y="1905"/>
                  </a:lnTo>
                  <a:lnTo>
                    <a:pt x="9720" y="1808"/>
                  </a:lnTo>
                  <a:lnTo>
                    <a:pt x="9720" y="1710"/>
                  </a:lnTo>
                  <a:lnTo>
                    <a:pt x="9745" y="1612"/>
                  </a:lnTo>
                  <a:lnTo>
                    <a:pt x="9794" y="1515"/>
                  </a:lnTo>
                  <a:lnTo>
                    <a:pt x="9843" y="1441"/>
                  </a:lnTo>
                  <a:lnTo>
                    <a:pt x="9916" y="1392"/>
                  </a:lnTo>
                  <a:lnTo>
                    <a:pt x="10013" y="1344"/>
                  </a:lnTo>
                  <a:lnTo>
                    <a:pt x="10111" y="1319"/>
                  </a:lnTo>
                  <a:close/>
                  <a:moveTo>
                    <a:pt x="0" y="0"/>
                  </a:moveTo>
                  <a:lnTo>
                    <a:pt x="0" y="8744"/>
                  </a:lnTo>
                  <a:lnTo>
                    <a:pt x="14898" y="8744"/>
                  </a:lnTo>
                  <a:lnTo>
                    <a:pt x="14898"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92"/>
        <p:cNvGrpSpPr/>
        <p:nvPr/>
      </p:nvGrpSpPr>
      <p:grpSpPr>
        <a:xfrm>
          <a:off x="0" y="0"/>
          <a:ext cx="0" cy="0"/>
          <a:chOff x="0" y="0"/>
          <a:chExt cx="0" cy="0"/>
        </a:xfrm>
      </p:grpSpPr>
      <p:sp>
        <p:nvSpPr>
          <p:cNvPr id="493" name="Google Shape;493;p17"/>
          <p:cNvSpPr txBox="1">
            <a:spLocks noGrp="1"/>
          </p:cNvSpPr>
          <p:nvPr>
            <p:ph type="body" idx="1"/>
          </p:nvPr>
        </p:nvSpPr>
        <p:spPr>
          <a:xfrm>
            <a:off x="1519975" y="2161800"/>
            <a:ext cx="6104100" cy="819900"/>
          </a:xfrm>
          <a:prstGeom prst="rect">
            <a:avLst/>
          </a:prstGeom>
        </p:spPr>
        <p:txBody>
          <a:bodyPr spcFirstLastPara="1" wrap="square" lIns="91425" tIns="91425" rIns="91425" bIns="91425" anchor="ctr" anchorCtr="0">
            <a:noAutofit/>
          </a:bodyPr>
          <a:lstStyle/>
          <a:p>
            <a:pPr marL="0" lvl="0" indent="0" algn="ctr" rtl="0">
              <a:spcBef>
                <a:spcPts val="600"/>
              </a:spcBef>
              <a:spcAft>
                <a:spcPts val="0"/>
              </a:spcAft>
              <a:buNone/>
            </a:pPr>
            <a:r>
              <a:rPr lang="en" dirty="0"/>
              <a:t>Without Data you are just another person with an opinion</a:t>
            </a:r>
            <a:endParaRPr dirty="0"/>
          </a:p>
        </p:txBody>
      </p:sp>
      <p:sp>
        <p:nvSpPr>
          <p:cNvPr id="494" name="Google Shape;494;p17"/>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9</a:t>
            </a:fld>
            <a:endParaRPr dirty="0"/>
          </a:p>
        </p:txBody>
      </p:sp>
      <p:sp>
        <p:nvSpPr>
          <p:cNvPr id="2" name="TextBox 1">
            <a:extLst>
              <a:ext uri="{FF2B5EF4-FFF2-40B4-BE49-F238E27FC236}">
                <a16:creationId xmlns:a16="http://schemas.microsoft.com/office/drawing/2014/main" id="{AC3DADD1-27C1-4065-887F-05EFD29DE694}"/>
              </a:ext>
            </a:extLst>
          </p:cNvPr>
          <p:cNvSpPr txBox="1"/>
          <p:nvPr/>
        </p:nvSpPr>
        <p:spPr>
          <a:xfrm>
            <a:off x="5918791" y="2981700"/>
            <a:ext cx="1488558" cy="307777"/>
          </a:xfrm>
          <a:prstGeom prst="rect">
            <a:avLst/>
          </a:prstGeom>
          <a:noFill/>
        </p:spPr>
        <p:txBody>
          <a:bodyPr wrap="square" rtlCol="0">
            <a:spAutoFit/>
          </a:bodyPr>
          <a:lstStyle/>
          <a:p>
            <a:r>
              <a:rPr lang="en-US" dirty="0">
                <a:latin typeface="Oswald" panose="00000500000000000000" pitchFamily="2" charset="0"/>
              </a:rPr>
              <a:t>-W Edwards Deming</a:t>
            </a:r>
            <a:endParaRPr lang="en-IN" dirty="0">
              <a:latin typeface="Oswald" panose="00000500000000000000" pitchFamily="2" charset="0"/>
            </a:endParaRPr>
          </a:p>
        </p:txBody>
      </p:sp>
    </p:spTree>
  </p:cSld>
  <p:clrMapOvr>
    <a:masterClrMapping/>
  </p:clrMapOvr>
</p:sld>
</file>

<file path=ppt/theme/theme1.xml><?xml version="1.0" encoding="utf-8"?>
<a:theme xmlns:a="http://schemas.openxmlformats.org/drawingml/2006/main" name="Quince template">
  <a:themeElements>
    <a:clrScheme name="Custom 347">
      <a:dk1>
        <a:srgbClr val="28324A"/>
      </a:dk1>
      <a:lt1>
        <a:srgbClr val="FFFFFF"/>
      </a:lt1>
      <a:dk2>
        <a:srgbClr val="707685"/>
      </a:dk2>
      <a:lt2>
        <a:srgbClr val="E5E5E5"/>
      </a:lt2>
      <a:accent1>
        <a:srgbClr val="00CEF6"/>
      </a:accent1>
      <a:accent2>
        <a:srgbClr val="3C78D8"/>
      </a:accent2>
      <a:accent3>
        <a:srgbClr val="00A7C8"/>
      </a:accent3>
      <a:accent4>
        <a:srgbClr val="8EC400"/>
      </a:accent4>
      <a:accent5>
        <a:srgbClr val="AFF000"/>
      </a:accent5>
      <a:accent6>
        <a:srgbClr val="7F7F7F"/>
      </a:accent6>
      <a:hlink>
        <a:srgbClr val="28324A"/>
      </a:hlink>
      <a:folHlink>
        <a:srgbClr val="6611CC"/>
      </a:folHlink>
    </a:clrScheme>
    <a:fontScheme name="Stat">
      <a:majorFont>
        <a:latin typeface="Oswald"/>
        <a:ea typeface=""/>
        <a:cs typeface=""/>
      </a:majorFont>
      <a:minorFont>
        <a:latin typeface="Source Sans Pro"/>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lgn="l">
          <a:defRPr dirty="0" smtClean="0">
            <a:latin typeface="+mn-lt"/>
          </a:defRPr>
        </a:defPPr>
      </a:lstStyle>
    </a:txDef>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773</TotalTime>
  <Words>1478</Words>
  <Application>Microsoft Office PowerPoint</Application>
  <PresentationFormat>On-screen Show (16:9)</PresentationFormat>
  <Paragraphs>409</Paragraphs>
  <Slides>67</Slides>
  <Notes>20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67</vt:i4>
      </vt:variant>
    </vt:vector>
  </HeadingPairs>
  <TitlesOfParts>
    <vt:vector size="73" baseType="lpstr">
      <vt:lpstr>Arial</vt:lpstr>
      <vt:lpstr>Cambria Math</vt:lpstr>
      <vt:lpstr>Calibri</vt:lpstr>
      <vt:lpstr>Oswald</vt:lpstr>
      <vt:lpstr>Source Sans Pro</vt:lpstr>
      <vt:lpstr>Quince template</vt:lpstr>
      <vt:lpstr>Energy Economy</vt:lpstr>
      <vt:lpstr>Acknowledgements</vt:lpstr>
      <vt:lpstr>Multiple Regression Model</vt:lpstr>
      <vt:lpstr>Multiple Regression Model</vt:lpstr>
      <vt:lpstr>Multiple Regression Model</vt:lpstr>
      <vt:lpstr>Categorical Explanatory Variables in Regression Models</vt:lpstr>
      <vt:lpstr>Dummy Variables, More than two levels</vt:lpstr>
      <vt:lpstr>IMPORTANT CONCEPTS</vt:lpstr>
      <vt:lpstr>PowerPoint Presentation</vt:lpstr>
      <vt:lpstr>Data Description</vt:lpstr>
      <vt:lpstr>VARIABLES</vt:lpstr>
      <vt:lpstr>Repeated Sales Prices</vt:lpstr>
      <vt:lpstr>Change of Prices and Time between Sales</vt:lpstr>
      <vt:lpstr>Transactional Prices Summary</vt:lpstr>
      <vt:lpstr>EPC Categorization</vt:lpstr>
      <vt:lpstr>EPC Summary</vt:lpstr>
      <vt:lpstr>ENGLAND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Hedonic Regression</vt:lpstr>
      <vt:lpstr>Preliminary Analysis</vt:lpstr>
      <vt:lpstr>PowerPoint Presentation</vt:lpstr>
      <vt:lpstr>PowerPoint Presentation</vt:lpstr>
      <vt:lpstr>PowerPoint Presentation</vt:lpstr>
      <vt:lpstr>PowerPoint Presentation</vt:lpstr>
      <vt:lpstr>BRIEF INTRODUCTION TO HEDONIC REGRESSION</vt:lpstr>
      <vt:lpstr>Hedonic Model</vt:lpstr>
      <vt:lpstr>Partial Changes</vt:lpstr>
      <vt:lpstr>Model Choices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Price vs Socio-Economic</vt:lpstr>
      <vt:lpstr>Normality</vt:lpstr>
      <vt:lpstr>Box Cox Transformations</vt:lpstr>
      <vt:lpstr>OUR PROCESS IS EASY</vt:lpstr>
      <vt:lpstr>PowerPoint Presentation</vt:lpstr>
      <vt:lpstr>PowerPoint Presentation</vt:lpstr>
      <vt:lpstr>Partial Changes</vt:lpstr>
      <vt:lpstr>PowerPoint Presentation</vt:lpstr>
      <vt:lpstr>PowerPoint Presentation</vt:lpstr>
      <vt:lpstr>PowerPoint Presentation</vt:lpstr>
      <vt:lpstr>PowerPoint Presentation</vt:lpstr>
      <vt:lpstr>PowerPoint Presentation</vt:lpstr>
      <vt:lpstr>PowerPoint Presentation</vt:lpstr>
      <vt:lpstr>Repeated Sales Index</vt:lpstr>
      <vt:lpstr>Key Ideas</vt:lpstr>
      <vt:lpstr>Theory</vt:lpstr>
      <vt:lpstr>Procedure</vt:lpstr>
      <vt:lpstr>PowerPoint Presentation</vt:lpstr>
      <vt:lpstr>Future Prospects</vt:lpstr>
      <vt:lpstr>PowerPoint Presentation</vt:lpstr>
      <vt:lpstr>SWOT ANALYSIS</vt:lpstr>
      <vt:lpstr>THANKS!</vt:lpstr>
      <vt:lpstr>TEAM PRESENTATION</vt:lpstr>
      <vt:lpstr>PowerPoint Presentation</vt:lpstr>
      <vt:lpstr>DIAGRAMS AND INFOGRAPHICS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Energy Economy</dc:title>
  <cp:lastModifiedBy>Sanchayan Bhowal</cp:lastModifiedBy>
  <cp:revision>22</cp:revision>
  <dcterms:modified xsi:type="dcterms:W3CDTF">2021-12-03T18:19:29Z</dcterms:modified>
</cp:coreProperties>
</file>